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wdp" ContentType="image/vnd.ms-photo"/>
  <Default Extension="xml" ContentType="application/xml"/>
  <Override PartName="/ppt/webextensions/taskpanes.xml" ContentType="application/vnd.ms-office.webextensiontaskpanes+xml"/>
  <Override PartName="/ppt/webextensions/webextension1.xml" ContentType="application/vnd.ms-office.webextension+xml"/>
  <Override PartName="/ppt/webextensions/webextension2.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66" r:id="rId1"/>
    <p:sldMasterId id="2147483707" r:id="rId2"/>
    <p:sldMasterId id="2147483723" r:id="rId3"/>
  </p:sldMasterIdLst>
  <p:notesMasterIdLst>
    <p:notesMasterId r:id="rId42"/>
  </p:notesMasterIdLst>
  <p:sldIdLst>
    <p:sldId id="432" r:id="rId4"/>
    <p:sldId id="435" r:id="rId5"/>
    <p:sldId id="258" r:id="rId6"/>
    <p:sldId id="426" r:id="rId7"/>
    <p:sldId id="306" r:id="rId8"/>
    <p:sldId id="261" r:id="rId9"/>
    <p:sldId id="262" r:id="rId10"/>
    <p:sldId id="417" r:id="rId11"/>
    <p:sldId id="265" r:id="rId12"/>
    <p:sldId id="266" r:id="rId13"/>
    <p:sldId id="309" r:id="rId14"/>
    <p:sldId id="404" r:id="rId15"/>
    <p:sldId id="270" r:id="rId16"/>
    <p:sldId id="271" r:id="rId17"/>
    <p:sldId id="273" r:id="rId18"/>
    <p:sldId id="274" r:id="rId19"/>
    <p:sldId id="272" r:id="rId20"/>
    <p:sldId id="275" r:id="rId21"/>
    <p:sldId id="276" r:id="rId22"/>
    <p:sldId id="425" r:id="rId23"/>
    <p:sldId id="278" r:id="rId24"/>
    <p:sldId id="405" r:id="rId25"/>
    <p:sldId id="418" r:id="rId26"/>
    <p:sldId id="282" r:id="rId27"/>
    <p:sldId id="283" r:id="rId28"/>
    <p:sldId id="284" r:id="rId29"/>
    <p:sldId id="312" r:id="rId30"/>
    <p:sldId id="419" r:id="rId31"/>
    <p:sldId id="420" r:id="rId32"/>
    <p:sldId id="429" r:id="rId33"/>
    <p:sldId id="436" r:id="rId34"/>
    <p:sldId id="434" r:id="rId35"/>
    <p:sldId id="433" r:id="rId36"/>
    <p:sldId id="430" r:id="rId37"/>
    <p:sldId id="422" r:id="rId38"/>
    <p:sldId id="294" r:id="rId39"/>
    <p:sldId id="423" r:id="rId40"/>
    <p:sldId id="302" r:id="rId41"/>
  </p:sldIdLst>
  <p:sldSz cx="12192000" cy="6858000"/>
  <p:notesSz cx="12192000" cy="6858000"/>
  <p:defaultTextStyle>
    <a:defPPr>
      <a:defRPr kern="0"/>
    </a:def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DDBFEB02-04F8-FE17-2C9B-E1C5E9A46D02}" name="Ousseini Abdoulaye" initials="OA" userId="210f9ffe9c9eba83" providerId="Windows Live"/>
  <p188:author id="{6EFA4F9A-DD64-E607-E007-BACE7BD23582}" name="Venkatraman Chandra Mouli" initials="VC" userId="ab8dba45df8814b7" providerId="Windows Live"/>
  <p188:author id="{F38263A4-ACD1-0497-AAA5-01803979A2B5}" name="Raqibat Idris" initials="RI" userId="146d762bbc74e793" providerId="Windows Liv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Aucun style, grille du tableau">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9099" autoAdjust="0"/>
  </p:normalViewPr>
  <p:slideViewPr>
    <p:cSldViewPr>
      <p:cViewPr varScale="1">
        <p:scale>
          <a:sx n="131" d="100"/>
          <a:sy n="131" d="100"/>
        </p:scale>
        <p:origin x="1404" y="304"/>
      </p:cViewPr>
      <p:guideLst>
        <p:guide orient="horz" pos="2880"/>
        <p:guide pos="2160"/>
      </p:guideLst>
    </p:cSldViewPr>
  </p:slideViewPr>
  <p:notesTextViewPr>
    <p:cViewPr>
      <p:scale>
        <a:sx n="100" d="100"/>
        <a:sy n="100" d="100"/>
      </p:scale>
      <p:origin x="0" y="0"/>
    </p:cViewPr>
  </p:notesTextViewPr>
  <p:sorterViewPr>
    <p:cViewPr>
      <p:scale>
        <a:sx n="100" d="100"/>
        <a:sy n="100" d="100"/>
      </p:scale>
      <p:origin x="0" y="-3366"/>
    </p:cViewPr>
  </p:sorterViewPr>
  <p:notesViewPr>
    <p:cSldViewPr>
      <p:cViewPr>
        <p:scale>
          <a:sx n="64" d="100"/>
          <a:sy n="64" d="100"/>
        </p:scale>
        <p:origin x="1336" y="24"/>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notesMaster" Target="notesMasters/notesMaster1.xml"/><Relationship Id="rId47" Type="http://schemas.microsoft.com/office/2018/10/relationships/authors" Target="author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presProps" Target="presProps.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tableStyles" Target="tableStyles.xml"/><Relationship Id="rId20" Type="http://schemas.openxmlformats.org/officeDocument/2006/relationships/slide" Target="slides/slide17.xml"/><Relationship Id="rId41"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5283200" cy="344488"/>
          </a:xfrm>
          <a:prstGeom prst="rect">
            <a:avLst/>
          </a:prstGeom>
        </p:spPr>
        <p:txBody>
          <a:bodyPr vert="horz" lIns="91440" tIns="45720" rIns="91440" bIns="45720" rtlCol="0"/>
          <a:lstStyle>
            <a:lvl1pPr algn="l">
              <a:defRPr sz="1200"/>
            </a:lvl1pPr>
          </a:lstStyle>
          <a:p>
            <a:endParaRPr lang="en-CH"/>
          </a:p>
        </p:txBody>
      </p:sp>
      <p:sp>
        <p:nvSpPr>
          <p:cNvPr id="3" name="Date Placeholder 2"/>
          <p:cNvSpPr>
            <a:spLocks noGrp="1"/>
          </p:cNvSpPr>
          <p:nvPr>
            <p:ph type="dt" idx="1"/>
          </p:nvPr>
        </p:nvSpPr>
        <p:spPr>
          <a:xfrm>
            <a:off x="6905625" y="0"/>
            <a:ext cx="5283200" cy="344488"/>
          </a:xfrm>
          <a:prstGeom prst="rect">
            <a:avLst/>
          </a:prstGeom>
        </p:spPr>
        <p:txBody>
          <a:bodyPr vert="horz" lIns="91440" tIns="45720" rIns="91440" bIns="45720" rtlCol="0"/>
          <a:lstStyle>
            <a:lvl1pPr algn="r">
              <a:defRPr sz="1200"/>
            </a:lvl1pPr>
          </a:lstStyle>
          <a:p>
            <a:fld id="{C2192460-8DFD-49B4-BC90-1258D35CBC88}" type="datetimeFigureOut">
              <a:rPr lang="en-CH" smtClean="0"/>
              <a:t>10/16/2025</a:t>
            </a:fld>
            <a:endParaRPr lang="en-CH"/>
          </a:p>
        </p:txBody>
      </p:sp>
      <p:sp>
        <p:nvSpPr>
          <p:cNvPr id="4" name="Slide Image Placeholder 3"/>
          <p:cNvSpPr>
            <a:spLocks noGrp="1" noRot="1" noChangeAspect="1"/>
          </p:cNvSpPr>
          <p:nvPr>
            <p:ph type="sldImg" idx="2"/>
          </p:nvPr>
        </p:nvSpPr>
        <p:spPr>
          <a:xfrm>
            <a:off x="4038600" y="857250"/>
            <a:ext cx="4114800" cy="2314575"/>
          </a:xfrm>
          <a:prstGeom prst="rect">
            <a:avLst/>
          </a:prstGeom>
          <a:noFill/>
          <a:ln w="12700">
            <a:solidFill>
              <a:prstClr val="black"/>
            </a:solidFill>
          </a:ln>
        </p:spPr>
        <p:txBody>
          <a:bodyPr vert="horz" lIns="91440" tIns="45720" rIns="91440" bIns="45720" rtlCol="0" anchor="ctr"/>
          <a:lstStyle/>
          <a:p>
            <a:endParaRPr lang="en-CH"/>
          </a:p>
        </p:txBody>
      </p:sp>
      <p:sp>
        <p:nvSpPr>
          <p:cNvPr id="5" name="Notes Placeholder 4"/>
          <p:cNvSpPr>
            <a:spLocks noGrp="1"/>
          </p:cNvSpPr>
          <p:nvPr>
            <p:ph type="body" sz="quarter" idx="3"/>
          </p:nvPr>
        </p:nvSpPr>
        <p:spPr>
          <a:xfrm>
            <a:off x="1219200" y="3300413"/>
            <a:ext cx="9753600" cy="2700337"/>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a:p>
        </p:txBody>
      </p:sp>
      <p:sp>
        <p:nvSpPr>
          <p:cNvPr id="6" name="Footer Placeholder 5"/>
          <p:cNvSpPr>
            <a:spLocks noGrp="1"/>
          </p:cNvSpPr>
          <p:nvPr>
            <p:ph type="ftr" sz="quarter" idx="4"/>
          </p:nvPr>
        </p:nvSpPr>
        <p:spPr>
          <a:xfrm>
            <a:off x="0" y="6513513"/>
            <a:ext cx="5283200" cy="344487"/>
          </a:xfrm>
          <a:prstGeom prst="rect">
            <a:avLst/>
          </a:prstGeom>
        </p:spPr>
        <p:txBody>
          <a:bodyPr vert="horz" lIns="91440" tIns="45720" rIns="91440" bIns="45720" rtlCol="0" anchor="b"/>
          <a:lstStyle>
            <a:lvl1pPr algn="l">
              <a:defRPr sz="1200"/>
            </a:lvl1pPr>
          </a:lstStyle>
          <a:p>
            <a:endParaRPr lang="en-CH"/>
          </a:p>
        </p:txBody>
      </p:sp>
      <p:sp>
        <p:nvSpPr>
          <p:cNvPr id="7" name="Slide Number Placeholder 6"/>
          <p:cNvSpPr>
            <a:spLocks noGrp="1"/>
          </p:cNvSpPr>
          <p:nvPr>
            <p:ph type="sldNum" sz="quarter" idx="5"/>
          </p:nvPr>
        </p:nvSpPr>
        <p:spPr>
          <a:xfrm>
            <a:off x="6905625" y="6513513"/>
            <a:ext cx="5283200" cy="344487"/>
          </a:xfrm>
          <a:prstGeom prst="rect">
            <a:avLst/>
          </a:prstGeom>
        </p:spPr>
        <p:txBody>
          <a:bodyPr vert="horz" lIns="91440" tIns="45720" rIns="91440" bIns="45720" rtlCol="0" anchor="b"/>
          <a:lstStyle>
            <a:lvl1pPr algn="r">
              <a:defRPr sz="1200"/>
            </a:lvl1pPr>
          </a:lstStyle>
          <a:p>
            <a:fld id="{6B29B40B-A90A-48D3-8BBC-8FFFB9752628}" type="slidenum">
              <a:rPr lang="en-CH" smtClean="0"/>
              <a:t>‹#›</a:t>
            </a:fld>
            <a:endParaRPr lang="en-CH"/>
          </a:p>
        </p:txBody>
      </p:sp>
    </p:spTree>
    <p:extLst>
      <p:ext uri="{BB962C8B-B14F-4D97-AF65-F5344CB8AC3E}">
        <p14:creationId xmlns:p14="http://schemas.microsoft.com/office/powerpoint/2010/main" val="12971341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6B29B40B-A90A-48D3-8BBC-8FFFB9752628}" type="slidenum">
              <a:rPr kumimoji="0" lang="en-CH"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1</a:t>
            </a:fld>
            <a:endParaRPr kumimoji="0" lang="en-CH"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5654760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33676C-D38A-8975-9307-3E37CC03E68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96323FE-3FE6-1A30-1035-BE5C821BFF5F}"/>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E41F874B-CF14-DBB0-C4EC-1893212E6271}"/>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38756126-FD95-BE6C-8B46-4028D70A19FF}"/>
              </a:ext>
            </a:extLst>
          </p:cNvPr>
          <p:cNvSpPr>
            <a:spLocks noGrp="1"/>
          </p:cNvSpPr>
          <p:nvPr>
            <p:ph type="sldNum" sz="quarter" idx="5"/>
          </p:nvPr>
        </p:nvSpPr>
        <p:spPr/>
        <p:txBody>
          <a:bodyPr/>
          <a:lstStyle/>
          <a:p>
            <a:fld id="{6B29B40B-A90A-48D3-8BBC-8FFFB9752628}" type="slidenum">
              <a:rPr lang="en-CH" smtClean="0"/>
              <a:t>12</a:t>
            </a:fld>
            <a:endParaRPr lang="en-CH"/>
          </a:p>
        </p:txBody>
      </p:sp>
    </p:spTree>
    <p:extLst>
      <p:ext uri="{BB962C8B-B14F-4D97-AF65-F5344CB8AC3E}">
        <p14:creationId xmlns:p14="http://schemas.microsoft.com/office/powerpoint/2010/main" val="31348756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13</a:t>
            </a:fld>
            <a:endParaRPr lang="en-CH"/>
          </a:p>
        </p:txBody>
      </p:sp>
    </p:spTree>
    <p:extLst>
      <p:ext uri="{BB962C8B-B14F-4D97-AF65-F5344CB8AC3E}">
        <p14:creationId xmlns:p14="http://schemas.microsoft.com/office/powerpoint/2010/main" val="39810595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14</a:t>
            </a:fld>
            <a:endParaRPr lang="en-CH"/>
          </a:p>
        </p:txBody>
      </p:sp>
    </p:spTree>
    <p:extLst>
      <p:ext uri="{BB962C8B-B14F-4D97-AF65-F5344CB8AC3E}">
        <p14:creationId xmlns:p14="http://schemas.microsoft.com/office/powerpoint/2010/main" val="5754776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15</a:t>
            </a:fld>
            <a:endParaRPr lang="en-CH"/>
          </a:p>
        </p:txBody>
      </p:sp>
    </p:spTree>
    <p:extLst>
      <p:ext uri="{BB962C8B-B14F-4D97-AF65-F5344CB8AC3E}">
        <p14:creationId xmlns:p14="http://schemas.microsoft.com/office/powerpoint/2010/main" val="20575644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16</a:t>
            </a:fld>
            <a:endParaRPr lang="en-CH"/>
          </a:p>
        </p:txBody>
      </p:sp>
    </p:spTree>
    <p:extLst>
      <p:ext uri="{BB962C8B-B14F-4D97-AF65-F5344CB8AC3E}">
        <p14:creationId xmlns:p14="http://schemas.microsoft.com/office/powerpoint/2010/main" val="167038660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12C0C9-B7A9-C2FB-897D-A2D2B99D43D0}"/>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BD575777-19D7-5C1B-918D-467666C4581C}"/>
              </a:ext>
            </a:extLst>
          </p:cNvPr>
          <p:cNvSpPr>
            <a:spLocks noGrp="1" noRot="1" noChangeAspect="1"/>
          </p:cNvSpPr>
          <p:nvPr>
            <p:ph type="sldImg"/>
          </p:nvPr>
        </p:nvSpPr>
        <p:spPr/>
        <p:txBody>
          <a:bodyPr/>
          <a:lstStyle/>
          <a:p>
            <a:endParaRPr lang="en-US"/>
          </a:p>
        </p:txBody>
      </p:sp>
      <p:sp>
        <p:nvSpPr>
          <p:cNvPr id="3" name="Espace réservé des notes 2">
            <a:extLst>
              <a:ext uri="{FF2B5EF4-FFF2-40B4-BE49-F238E27FC236}">
                <a16:creationId xmlns:a16="http://schemas.microsoft.com/office/drawing/2014/main" id="{E47E27AA-DBF7-A528-6AB9-1BD11B59C2FE}"/>
              </a:ext>
            </a:extLst>
          </p:cNvPr>
          <p:cNvSpPr>
            <a:spLocks noGrp="1"/>
          </p:cNvSpPr>
          <p:nvPr>
            <p:ph type="body" idx="1"/>
          </p:nvPr>
        </p:nvSpPr>
        <p:spPr/>
        <p:txBody>
          <a:bodyPr/>
          <a:lstStyle/>
          <a:p>
            <a:endParaRPr lang="fr-NE" dirty="0"/>
          </a:p>
        </p:txBody>
      </p:sp>
      <p:sp>
        <p:nvSpPr>
          <p:cNvPr id="4" name="Espace réservé du numéro de diapositive 3">
            <a:extLst>
              <a:ext uri="{FF2B5EF4-FFF2-40B4-BE49-F238E27FC236}">
                <a16:creationId xmlns:a16="http://schemas.microsoft.com/office/drawing/2014/main" id="{2CC0C6FC-9B52-C225-D51F-FC2E5E35143C}"/>
              </a:ext>
            </a:extLst>
          </p:cNvPr>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6B29B40B-A90A-48D3-8BBC-8FFFB9752628}" type="slidenum">
              <a:rPr kumimoji="0" lang="en-CH"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17</a:t>
            </a:fld>
            <a:endParaRPr kumimoji="0" lang="en-CH"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868841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6B29B40B-A90A-48D3-8BBC-8FFFB9752628}" type="slidenum">
              <a:rPr lang="en-CH" smtClean="0"/>
              <a:t>18</a:t>
            </a:fld>
            <a:endParaRPr lang="en-CH"/>
          </a:p>
        </p:txBody>
      </p:sp>
    </p:spTree>
    <p:extLst>
      <p:ext uri="{BB962C8B-B14F-4D97-AF65-F5344CB8AC3E}">
        <p14:creationId xmlns:p14="http://schemas.microsoft.com/office/powerpoint/2010/main" val="101067691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19</a:t>
            </a:fld>
            <a:endParaRPr lang="en-CH"/>
          </a:p>
        </p:txBody>
      </p:sp>
    </p:spTree>
    <p:extLst>
      <p:ext uri="{BB962C8B-B14F-4D97-AF65-F5344CB8AC3E}">
        <p14:creationId xmlns:p14="http://schemas.microsoft.com/office/powerpoint/2010/main" val="254704618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22</a:t>
            </a:fld>
            <a:endParaRPr lang="en-CH"/>
          </a:p>
        </p:txBody>
      </p:sp>
    </p:spTree>
    <p:extLst>
      <p:ext uri="{BB962C8B-B14F-4D97-AF65-F5344CB8AC3E}">
        <p14:creationId xmlns:p14="http://schemas.microsoft.com/office/powerpoint/2010/main" val="353659469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23</a:t>
            </a:fld>
            <a:endParaRPr lang="en-CH"/>
          </a:p>
        </p:txBody>
      </p:sp>
    </p:spTree>
    <p:extLst>
      <p:ext uri="{BB962C8B-B14F-4D97-AF65-F5344CB8AC3E}">
        <p14:creationId xmlns:p14="http://schemas.microsoft.com/office/powerpoint/2010/main" val="177527893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6B29B40B-A90A-48D3-8BBC-8FFFB9752628}" type="slidenum">
              <a:rPr lang="en-CH" smtClean="0"/>
              <a:t>2</a:t>
            </a:fld>
            <a:endParaRPr lang="en-CH"/>
          </a:p>
        </p:txBody>
      </p:sp>
    </p:spTree>
    <p:extLst>
      <p:ext uri="{BB962C8B-B14F-4D97-AF65-F5344CB8AC3E}">
        <p14:creationId xmlns:p14="http://schemas.microsoft.com/office/powerpoint/2010/main" val="6893238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24</a:t>
            </a:fld>
            <a:endParaRPr lang="en-CH"/>
          </a:p>
        </p:txBody>
      </p:sp>
    </p:spTree>
    <p:extLst>
      <p:ext uri="{BB962C8B-B14F-4D97-AF65-F5344CB8AC3E}">
        <p14:creationId xmlns:p14="http://schemas.microsoft.com/office/powerpoint/2010/main" val="9372935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25</a:t>
            </a:fld>
            <a:endParaRPr lang="en-CH"/>
          </a:p>
        </p:txBody>
      </p:sp>
    </p:spTree>
    <p:extLst>
      <p:ext uri="{BB962C8B-B14F-4D97-AF65-F5344CB8AC3E}">
        <p14:creationId xmlns:p14="http://schemas.microsoft.com/office/powerpoint/2010/main" val="377543642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dirty="0"/>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26</a:t>
            </a:fld>
            <a:endParaRPr lang="en-CH"/>
          </a:p>
        </p:txBody>
      </p:sp>
    </p:spTree>
    <p:extLst>
      <p:ext uri="{BB962C8B-B14F-4D97-AF65-F5344CB8AC3E}">
        <p14:creationId xmlns:p14="http://schemas.microsoft.com/office/powerpoint/2010/main" val="12468844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66D68A-AD79-C5A6-14A1-F0A6EA57D413}"/>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724CC483-5E98-FC2F-E4E9-F9E8DF0A21FD}"/>
              </a:ext>
            </a:extLst>
          </p:cNvPr>
          <p:cNvSpPr>
            <a:spLocks noGrp="1" noRot="1" noChangeAspect="1"/>
          </p:cNvSpPr>
          <p:nvPr>
            <p:ph type="sldImg"/>
          </p:nvPr>
        </p:nvSpPr>
        <p:spPr/>
        <p:txBody>
          <a:bodyPr/>
          <a:lstStyle/>
          <a:p>
            <a:endParaRPr lang="en-US" dirty="0"/>
          </a:p>
        </p:txBody>
      </p:sp>
      <p:sp>
        <p:nvSpPr>
          <p:cNvPr id="3" name="Espace réservé des notes 2">
            <a:extLst>
              <a:ext uri="{FF2B5EF4-FFF2-40B4-BE49-F238E27FC236}">
                <a16:creationId xmlns:a16="http://schemas.microsoft.com/office/drawing/2014/main" id="{5D83CFE6-7B7D-09EF-9CAB-E8A9DBE5BA1F}"/>
              </a:ext>
            </a:extLst>
          </p:cNvPr>
          <p:cNvSpPr>
            <a:spLocks noGrp="1"/>
          </p:cNvSpPr>
          <p:nvPr>
            <p:ph type="body" idx="1"/>
          </p:nvPr>
        </p:nvSpPr>
        <p:spPr/>
        <p:txBody>
          <a:bodyPr/>
          <a:lstStyle/>
          <a:p>
            <a:endParaRPr lang="fr-NE" dirty="0"/>
          </a:p>
        </p:txBody>
      </p:sp>
      <p:sp>
        <p:nvSpPr>
          <p:cNvPr id="4" name="Espace réservé du numéro de diapositive 3">
            <a:extLst>
              <a:ext uri="{FF2B5EF4-FFF2-40B4-BE49-F238E27FC236}">
                <a16:creationId xmlns:a16="http://schemas.microsoft.com/office/drawing/2014/main" id="{1CDCA132-49CD-C314-7198-31F0BBDFCD3A}"/>
              </a:ext>
            </a:extLst>
          </p:cNvPr>
          <p:cNvSpPr>
            <a:spLocks noGrp="1"/>
          </p:cNvSpPr>
          <p:nvPr>
            <p:ph type="sldNum" sz="quarter" idx="5"/>
          </p:nvPr>
        </p:nvSpPr>
        <p:spPr/>
        <p:txBody>
          <a:bodyPr/>
          <a:lstStyle/>
          <a:p>
            <a:fld id="{6B29B40B-A90A-48D3-8BBC-8FFFB9752628}" type="slidenum">
              <a:rPr lang="en-CH" smtClean="0"/>
              <a:t>28</a:t>
            </a:fld>
            <a:endParaRPr lang="en-CH"/>
          </a:p>
        </p:txBody>
      </p:sp>
    </p:spTree>
    <p:extLst>
      <p:ext uri="{BB962C8B-B14F-4D97-AF65-F5344CB8AC3E}">
        <p14:creationId xmlns:p14="http://schemas.microsoft.com/office/powerpoint/2010/main" val="68293442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843370-54A9-432A-2F2F-F2832EFE10C6}"/>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40C8807A-31CC-5C45-657A-DBE919949589}"/>
              </a:ext>
            </a:extLst>
          </p:cNvPr>
          <p:cNvSpPr>
            <a:spLocks noGrp="1" noRot="1" noChangeAspect="1"/>
          </p:cNvSpPr>
          <p:nvPr>
            <p:ph type="sldImg"/>
          </p:nvPr>
        </p:nvSpPr>
        <p:spPr/>
        <p:txBody>
          <a:bodyPr/>
          <a:lstStyle/>
          <a:p>
            <a:endParaRPr lang="en-US" dirty="0"/>
          </a:p>
        </p:txBody>
      </p:sp>
      <p:sp>
        <p:nvSpPr>
          <p:cNvPr id="3" name="Espace réservé des notes 2">
            <a:extLst>
              <a:ext uri="{FF2B5EF4-FFF2-40B4-BE49-F238E27FC236}">
                <a16:creationId xmlns:a16="http://schemas.microsoft.com/office/drawing/2014/main" id="{62182B24-297E-DE6D-942A-64D198E07BA0}"/>
              </a:ext>
            </a:extLst>
          </p:cNvPr>
          <p:cNvSpPr>
            <a:spLocks noGrp="1"/>
          </p:cNvSpPr>
          <p:nvPr>
            <p:ph type="body" idx="1"/>
          </p:nvPr>
        </p:nvSpPr>
        <p:spPr/>
        <p:txBody>
          <a:bodyPr/>
          <a:lstStyle/>
          <a:p>
            <a:endParaRPr lang="fr-FR" dirty="0"/>
          </a:p>
        </p:txBody>
      </p:sp>
      <p:sp>
        <p:nvSpPr>
          <p:cNvPr id="4" name="Espace réservé du numéro de diapositive 3">
            <a:extLst>
              <a:ext uri="{FF2B5EF4-FFF2-40B4-BE49-F238E27FC236}">
                <a16:creationId xmlns:a16="http://schemas.microsoft.com/office/drawing/2014/main" id="{85DD66A1-F528-DD0D-A5A4-A5E791405148}"/>
              </a:ext>
            </a:extLst>
          </p:cNvPr>
          <p:cNvSpPr>
            <a:spLocks noGrp="1"/>
          </p:cNvSpPr>
          <p:nvPr>
            <p:ph type="sldNum" sz="quarter" idx="5"/>
          </p:nvPr>
        </p:nvSpPr>
        <p:spPr/>
        <p:txBody>
          <a:bodyPr/>
          <a:lstStyle/>
          <a:p>
            <a:fld id="{6B29B40B-A90A-48D3-8BBC-8FFFB9752628}" type="slidenum">
              <a:rPr lang="en-CH" smtClean="0"/>
              <a:t>29</a:t>
            </a:fld>
            <a:endParaRPr lang="en-CH"/>
          </a:p>
        </p:txBody>
      </p:sp>
    </p:spTree>
    <p:extLst>
      <p:ext uri="{BB962C8B-B14F-4D97-AF65-F5344CB8AC3E}">
        <p14:creationId xmlns:p14="http://schemas.microsoft.com/office/powerpoint/2010/main" val="172651287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dirty="0"/>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6B29B40B-A90A-48D3-8BBC-8FFFB9752628}" type="slidenum">
              <a:rPr kumimoji="0" lang="en-CH"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30</a:t>
            </a:fld>
            <a:endParaRPr kumimoji="0" lang="en-CH"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8892709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72FF63-FE14-2EC5-38CA-B8C7036DD1DE}"/>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67C1E3B2-4DB4-29D5-46E3-0FB02020AFD2}"/>
              </a:ext>
            </a:extLst>
          </p:cNvPr>
          <p:cNvSpPr>
            <a:spLocks noGrp="1" noRot="1" noChangeAspect="1"/>
          </p:cNvSpPr>
          <p:nvPr>
            <p:ph type="sldImg"/>
          </p:nvPr>
        </p:nvSpPr>
        <p:spPr/>
        <p:txBody>
          <a:bodyPr/>
          <a:lstStyle/>
          <a:p>
            <a:endParaRPr lang="en-US" dirty="0"/>
          </a:p>
        </p:txBody>
      </p:sp>
      <p:sp>
        <p:nvSpPr>
          <p:cNvPr id="3" name="Espace réservé des notes 2">
            <a:extLst>
              <a:ext uri="{FF2B5EF4-FFF2-40B4-BE49-F238E27FC236}">
                <a16:creationId xmlns:a16="http://schemas.microsoft.com/office/drawing/2014/main" id="{0C359822-C9E3-4998-E32C-DCE0761D92AE}"/>
              </a:ext>
            </a:extLst>
          </p:cNvPr>
          <p:cNvSpPr>
            <a:spLocks noGrp="1"/>
          </p:cNvSpPr>
          <p:nvPr>
            <p:ph type="body" idx="1"/>
          </p:nvPr>
        </p:nvSpPr>
        <p:spPr/>
        <p:txBody>
          <a:bodyPr/>
          <a:lstStyle/>
          <a:p>
            <a:endParaRPr lang="fr-NE" dirty="0"/>
          </a:p>
        </p:txBody>
      </p:sp>
      <p:sp>
        <p:nvSpPr>
          <p:cNvPr id="4" name="Espace réservé du numéro de diapositive 3">
            <a:extLst>
              <a:ext uri="{FF2B5EF4-FFF2-40B4-BE49-F238E27FC236}">
                <a16:creationId xmlns:a16="http://schemas.microsoft.com/office/drawing/2014/main" id="{3A13F658-634D-2529-2DA6-A020C6DAD047}"/>
              </a:ext>
            </a:extLst>
          </p:cNvPr>
          <p:cNvSpPr>
            <a:spLocks noGrp="1"/>
          </p:cNvSpPr>
          <p:nvPr>
            <p:ph type="sldNum" sz="quarter" idx="5"/>
          </p:nvPr>
        </p:nvSpPr>
        <p:spPr/>
        <p:txBody>
          <a:bodyPr/>
          <a:lstStyle/>
          <a:p>
            <a:fld id="{6B29B40B-A90A-48D3-8BBC-8FFFB9752628}" type="slidenum">
              <a:rPr lang="en-CH" smtClean="0"/>
              <a:t>31</a:t>
            </a:fld>
            <a:endParaRPr lang="en-CH"/>
          </a:p>
        </p:txBody>
      </p:sp>
    </p:spTree>
    <p:extLst>
      <p:ext uri="{BB962C8B-B14F-4D97-AF65-F5344CB8AC3E}">
        <p14:creationId xmlns:p14="http://schemas.microsoft.com/office/powerpoint/2010/main" val="270109736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D5FB3B-CAA9-E670-7BDC-5EEB77B63FCA}"/>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7D17DBC8-25B8-DF43-E541-D24FACCB70A0}"/>
              </a:ext>
            </a:extLst>
          </p:cNvPr>
          <p:cNvSpPr>
            <a:spLocks noGrp="1" noRot="1" noChangeAspect="1"/>
          </p:cNvSpPr>
          <p:nvPr>
            <p:ph type="sldImg"/>
          </p:nvPr>
        </p:nvSpPr>
        <p:spPr/>
        <p:txBody>
          <a:bodyPr/>
          <a:lstStyle/>
          <a:p>
            <a:endParaRPr lang="en-US" dirty="0"/>
          </a:p>
        </p:txBody>
      </p:sp>
      <p:sp>
        <p:nvSpPr>
          <p:cNvPr id="3" name="Espace réservé des notes 2">
            <a:extLst>
              <a:ext uri="{FF2B5EF4-FFF2-40B4-BE49-F238E27FC236}">
                <a16:creationId xmlns:a16="http://schemas.microsoft.com/office/drawing/2014/main" id="{C3D33F83-7841-D8D2-8FA5-67B484F250C6}"/>
              </a:ext>
            </a:extLst>
          </p:cNvPr>
          <p:cNvSpPr>
            <a:spLocks noGrp="1"/>
          </p:cNvSpPr>
          <p:nvPr>
            <p:ph type="body" idx="1"/>
          </p:nvPr>
        </p:nvSpPr>
        <p:spPr/>
        <p:txBody>
          <a:bodyPr/>
          <a:lstStyle/>
          <a:p>
            <a:endParaRPr lang="fr-NE" dirty="0"/>
          </a:p>
        </p:txBody>
      </p:sp>
      <p:sp>
        <p:nvSpPr>
          <p:cNvPr id="4" name="Espace réservé du numéro de diapositive 3">
            <a:extLst>
              <a:ext uri="{FF2B5EF4-FFF2-40B4-BE49-F238E27FC236}">
                <a16:creationId xmlns:a16="http://schemas.microsoft.com/office/drawing/2014/main" id="{C22AADA3-7C4A-81B1-6419-60EB3EBF80FD}"/>
              </a:ext>
            </a:extLst>
          </p:cNvPr>
          <p:cNvSpPr>
            <a:spLocks noGrp="1"/>
          </p:cNvSpPr>
          <p:nvPr>
            <p:ph type="sldNum" sz="quarter" idx="5"/>
          </p:nvPr>
        </p:nvSpPr>
        <p:spPr/>
        <p:txBody>
          <a:bodyPr/>
          <a:lstStyle/>
          <a:p>
            <a:fld id="{6B29B40B-A90A-48D3-8BBC-8FFFB9752628}" type="slidenum">
              <a:rPr lang="en-CH" smtClean="0"/>
              <a:t>32</a:t>
            </a:fld>
            <a:endParaRPr lang="en-CH"/>
          </a:p>
        </p:txBody>
      </p:sp>
    </p:spTree>
    <p:extLst>
      <p:ext uri="{BB962C8B-B14F-4D97-AF65-F5344CB8AC3E}">
        <p14:creationId xmlns:p14="http://schemas.microsoft.com/office/powerpoint/2010/main" val="132611034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40087A-222B-F058-9736-435F8411CE28}"/>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0E1EC44B-2731-C9A7-C207-1B130D746C1A}"/>
              </a:ext>
            </a:extLst>
          </p:cNvPr>
          <p:cNvSpPr>
            <a:spLocks noGrp="1" noRot="1" noChangeAspect="1"/>
          </p:cNvSpPr>
          <p:nvPr>
            <p:ph type="sldImg"/>
          </p:nvPr>
        </p:nvSpPr>
        <p:spPr/>
        <p:txBody>
          <a:bodyPr/>
          <a:lstStyle/>
          <a:p>
            <a:endParaRPr lang="en-US" dirty="0"/>
          </a:p>
        </p:txBody>
      </p:sp>
      <p:sp>
        <p:nvSpPr>
          <p:cNvPr id="3" name="Espace réservé des notes 2">
            <a:extLst>
              <a:ext uri="{FF2B5EF4-FFF2-40B4-BE49-F238E27FC236}">
                <a16:creationId xmlns:a16="http://schemas.microsoft.com/office/drawing/2014/main" id="{E1FDE877-A528-628A-622D-323E1AC370CF}"/>
              </a:ext>
            </a:extLst>
          </p:cNvPr>
          <p:cNvSpPr>
            <a:spLocks noGrp="1"/>
          </p:cNvSpPr>
          <p:nvPr>
            <p:ph type="body" idx="1"/>
          </p:nvPr>
        </p:nvSpPr>
        <p:spPr/>
        <p:txBody>
          <a:bodyPr/>
          <a:lstStyle/>
          <a:p>
            <a:endParaRPr lang="fr-NE" dirty="0"/>
          </a:p>
        </p:txBody>
      </p:sp>
      <p:sp>
        <p:nvSpPr>
          <p:cNvPr id="4" name="Espace réservé du numéro de diapositive 3">
            <a:extLst>
              <a:ext uri="{FF2B5EF4-FFF2-40B4-BE49-F238E27FC236}">
                <a16:creationId xmlns:a16="http://schemas.microsoft.com/office/drawing/2014/main" id="{1F78C427-9D33-6365-3269-C667F5557F38}"/>
              </a:ext>
            </a:extLst>
          </p:cNvPr>
          <p:cNvSpPr>
            <a:spLocks noGrp="1"/>
          </p:cNvSpPr>
          <p:nvPr>
            <p:ph type="sldNum" sz="quarter" idx="5"/>
          </p:nvPr>
        </p:nvSpPr>
        <p:spPr/>
        <p:txBody>
          <a:bodyPr/>
          <a:lstStyle/>
          <a:p>
            <a:fld id="{6B29B40B-A90A-48D3-8BBC-8FFFB9752628}" type="slidenum">
              <a:rPr lang="en-CH" smtClean="0"/>
              <a:t>33</a:t>
            </a:fld>
            <a:endParaRPr lang="en-CH"/>
          </a:p>
        </p:txBody>
      </p:sp>
    </p:spTree>
    <p:extLst>
      <p:ext uri="{BB962C8B-B14F-4D97-AF65-F5344CB8AC3E}">
        <p14:creationId xmlns:p14="http://schemas.microsoft.com/office/powerpoint/2010/main" val="103315121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dirty="0"/>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34</a:t>
            </a:fld>
            <a:endParaRPr lang="en-CH"/>
          </a:p>
        </p:txBody>
      </p:sp>
    </p:spTree>
    <p:extLst>
      <p:ext uri="{BB962C8B-B14F-4D97-AF65-F5344CB8AC3E}">
        <p14:creationId xmlns:p14="http://schemas.microsoft.com/office/powerpoint/2010/main" val="16242616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A05AFF-2744-4846-1DBD-8C3AB6CB7B6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11A7219-24A7-356D-CD26-ACB60CB33D15}"/>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7C61A302-C009-DD81-F180-DCE01D0C6E0C}"/>
              </a:ext>
            </a:extLst>
          </p:cNvPr>
          <p:cNvSpPr>
            <a:spLocks noGrp="1"/>
          </p:cNvSpPr>
          <p:nvPr>
            <p:ph type="body" idx="1"/>
          </p:nvPr>
        </p:nvSpPr>
        <p:spPr/>
        <p:txBody>
          <a:bodyPr/>
          <a:lstStyle/>
          <a:p>
            <a:pPr marL="0" indent="0">
              <a:buFont typeface="Arial" panose="020B0604020202020204" pitchFamily="34" charset="0"/>
              <a:buNone/>
            </a:pPr>
            <a:endParaRPr lang="fr-FR" dirty="0"/>
          </a:p>
        </p:txBody>
      </p:sp>
      <p:sp>
        <p:nvSpPr>
          <p:cNvPr id="4" name="Slide Number Placeholder 3">
            <a:extLst>
              <a:ext uri="{FF2B5EF4-FFF2-40B4-BE49-F238E27FC236}">
                <a16:creationId xmlns:a16="http://schemas.microsoft.com/office/drawing/2014/main" id="{7D6FDC99-888F-8492-FB97-5756774D5B2D}"/>
              </a:ext>
            </a:extLst>
          </p:cNvPr>
          <p:cNvSpPr>
            <a:spLocks noGrp="1"/>
          </p:cNvSpPr>
          <p:nvPr>
            <p:ph type="sldNum" sz="quarter" idx="5"/>
          </p:nvPr>
        </p:nvSpPr>
        <p:spPr/>
        <p:txBody>
          <a:bodyPr/>
          <a:lstStyle/>
          <a:p>
            <a:fld id="{6B29B40B-A90A-48D3-8BBC-8FFFB9752628}" type="slidenum">
              <a:rPr lang="en-CH" smtClean="0"/>
              <a:t>5</a:t>
            </a:fld>
            <a:endParaRPr lang="en-CH"/>
          </a:p>
        </p:txBody>
      </p:sp>
    </p:spTree>
    <p:extLst>
      <p:ext uri="{BB962C8B-B14F-4D97-AF65-F5344CB8AC3E}">
        <p14:creationId xmlns:p14="http://schemas.microsoft.com/office/powerpoint/2010/main" val="226813780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35</a:t>
            </a:fld>
            <a:endParaRPr lang="en-CH"/>
          </a:p>
        </p:txBody>
      </p:sp>
    </p:spTree>
    <p:extLst>
      <p:ext uri="{BB962C8B-B14F-4D97-AF65-F5344CB8AC3E}">
        <p14:creationId xmlns:p14="http://schemas.microsoft.com/office/powerpoint/2010/main" val="17159969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36</a:t>
            </a:fld>
            <a:endParaRPr lang="en-CH"/>
          </a:p>
        </p:txBody>
      </p:sp>
    </p:spTree>
    <p:extLst>
      <p:ext uri="{BB962C8B-B14F-4D97-AF65-F5344CB8AC3E}">
        <p14:creationId xmlns:p14="http://schemas.microsoft.com/office/powerpoint/2010/main" val="232418784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C6C639-4B61-9F56-64E1-29352CA43A73}"/>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5B0ECA5C-9E72-7897-B3F6-0283C42A33CC}"/>
              </a:ext>
            </a:extLst>
          </p:cNvPr>
          <p:cNvSpPr>
            <a:spLocks noGrp="1" noRot="1" noChangeAspect="1"/>
          </p:cNvSpPr>
          <p:nvPr>
            <p:ph type="sldImg"/>
          </p:nvPr>
        </p:nvSpPr>
        <p:spPr/>
        <p:txBody>
          <a:bodyPr/>
          <a:lstStyle/>
          <a:p>
            <a:endParaRPr lang="en-US"/>
          </a:p>
        </p:txBody>
      </p:sp>
      <p:sp>
        <p:nvSpPr>
          <p:cNvPr id="3" name="Espace réservé des notes 2">
            <a:extLst>
              <a:ext uri="{FF2B5EF4-FFF2-40B4-BE49-F238E27FC236}">
                <a16:creationId xmlns:a16="http://schemas.microsoft.com/office/drawing/2014/main" id="{30D6CDB8-725A-5788-08E3-5CBDE779EF49}"/>
              </a:ext>
            </a:extLst>
          </p:cNvPr>
          <p:cNvSpPr>
            <a:spLocks noGrp="1"/>
          </p:cNvSpPr>
          <p:nvPr>
            <p:ph type="body" idx="1"/>
          </p:nvPr>
        </p:nvSpPr>
        <p:spPr/>
        <p:txBody>
          <a:bodyPr/>
          <a:lstStyle/>
          <a:p>
            <a:endParaRPr lang="fr-NE" dirty="0"/>
          </a:p>
        </p:txBody>
      </p:sp>
      <p:sp>
        <p:nvSpPr>
          <p:cNvPr id="4" name="Espace réservé du numéro de diapositive 3">
            <a:extLst>
              <a:ext uri="{FF2B5EF4-FFF2-40B4-BE49-F238E27FC236}">
                <a16:creationId xmlns:a16="http://schemas.microsoft.com/office/drawing/2014/main" id="{58F01729-5F16-7F2F-6DB0-553894694F71}"/>
              </a:ext>
            </a:extLst>
          </p:cNvPr>
          <p:cNvSpPr>
            <a:spLocks noGrp="1"/>
          </p:cNvSpPr>
          <p:nvPr>
            <p:ph type="sldNum" sz="quarter" idx="5"/>
          </p:nvPr>
        </p:nvSpPr>
        <p:spPr/>
        <p:txBody>
          <a:bodyPr/>
          <a:lstStyle/>
          <a:p>
            <a:fld id="{6B29B40B-A90A-48D3-8BBC-8FFFB9752628}" type="slidenum">
              <a:rPr lang="en-CH" smtClean="0"/>
              <a:t>37</a:t>
            </a:fld>
            <a:endParaRPr lang="en-CH"/>
          </a:p>
        </p:txBody>
      </p:sp>
    </p:spTree>
    <p:extLst>
      <p:ext uri="{BB962C8B-B14F-4D97-AF65-F5344CB8AC3E}">
        <p14:creationId xmlns:p14="http://schemas.microsoft.com/office/powerpoint/2010/main" val="41076281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6</a:t>
            </a:fld>
            <a:endParaRPr lang="en-CH"/>
          </a:p>
        </p:txBody>
      </p:sp>
    </p:spTree>
    <p:extLst>
      <p:ext uri="{BB962C8B-B14F-4D97-AF65-F5344CB8AC3E}">
        <p14:creationId xmlns:p14="http://schemas.microsoft.com/office/powerpoint/2010/main" val="19626153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7</a:t>
            </a:fld>
            <a:endParaRPr lang="en-CH"/>
          </a:p>
        </p:txBody>
      </p:sp>
    </p:spTree>
    <p:extLst>
      <p:ext uri="{BB962C8B-B14F-4D97-AF65-F5344CB8AC3E}">
        <p14:creationId xmlns:p14="http://schemas.microsoft.com/office/powerpoint/2010/main" val="119542422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8</a:t>
            </a:fld>
            <a:endParaRPr lang="en-CH"/>
          </a:p>
        </p:txBody>
      </p:sp>
    </p:spTree>
    <p:extLst>
      <p:ext uri="{BB962C8B-B14F-4D97-AF65-F5344CB8AC3E}">
        <p14:creationId xmlns:p14="http://schemas.microsoft.com/office/powerpoint/2010/main" val="8024345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US"/>
          </a:p>
        </p:txBody>
      </p:sp>
      <p:sp>
        <p:nvSpPr>
          <p:cNvPr id="3" name="Espace réservé des notes 2"/>
          <p:cNvSpPr>
            <a:spLocks noGrp="1"/>
          </p:cNvSpPr>
          <p:nvPr>
            <p:ph type="body" idx="1"/>
          </p:nvPr>
        </p:nvSpPr>
        <p:spPr/>
        <p:txBody>
          <a:bodyPr/>
          <a:lstStyle/>
          <a:p>
            <a:endParaRPr lang="fr-NE" dirty="0"/>
          </a:p>
        </p:txBody>
      </p:sp>
      <p:sp>
        <p:nvSpPr>
          <p:cNvPr id="4" name="Espace réservé du numéro de diapositive 3"/>
          <p:cNvSpPr>
            <a:spLocks noGrp="1"/>
          </p:cNvSpPr>
          <p:nvPr>
            <p:ph type="sldNum" sz="quarter" idx="5"/>
          </p:nvPr>
        </p:nvSpPr>
        <p:spPr/>
        <p:txBody>
          <a:bodyPr/>
          <a:lstStyle/>
          <a:p>
            <a:fld id="{6B29B40B-A90A-48D3-8BBC-8FFFB9752628}" type="slidenum">
              <a:rPr lang="en-CH" smtClean="0"/>
              <a:t>9</a:t>
            </a:fld>
            <a:endParaRPr lang="en-CH"/>
          </a:p>
        </p:txBody>
      </p:sp>
    </p:spTree>
    <p:extLst>
      <p:ext uri="{BB962C8B-B14F-4D97-AF65-F5344CB8AC3E}">
        <p14:creationId xmlns:p14="http://schemas.microsoft.com/office/powerpoint/2010/main" val="6617429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fld id="{6B29B40B-A90A-48D3-8BBC-8FFFB9752628}" type="slidenum">
              <a:rPr lang="en-CH" smtClean="0"/>
              <a:t>10</a:t>
            </a:fld>
            <a:endParaRPr lang="en-CH"/>
          </a:p>
        </p:txBody>
      </p:sp>
    </p:spTree>
    <p:extLst>
      <p:ext uri="{BB962C8B-B14F-4D97-AF65-F5344CB8AC3E}">
        <p14:creationId xmlns:p14="http://schemas.microsoft.com/office/powerpoint/2010/main" val="383105958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A9020E-CA4C-7FCD-FB61-60FF060CF49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27EF1A4-1BF0-3165-A8D1-96E15E7BC574}"/>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CD9BDEAB-E036-6AE4-427B-722C209B6435}"/>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ABCE38DA-449F-E2CF-9F27-905F3B2DDE0F}"/>
              </a:ext>
            </a:extLst>
          </p:cNvPr>
          <p:cNvSpPr>
            <a:spLocks noGrp="1"/>
          </p:cNvSpPr>
          <p:nvPr>
            <p:ph type="sldNum" sz="quarter" idx="5"/>
          </p:nvPr>
        </p:nvSpPr>
        <p:spPr/>
        <p:txBody>
          <a:bodyPr/>
          <a:lstStyle/>
          <a:p>
            <a:fld id="{6B29B40B-A90A-48D3-8BBC-8FFFB9752628}" type="slidenum">
              <a:rPr lang="en-CH" smtClean="0"/>
              <a:t>11</a:t>
            </a:fld>
            <a:endParaRPr lang="en-CH"/>
          </a:p>
        </p:txBody>
      </p:sp>
    </p:spTree>
    <p:extLst>
      <p:ext uri="{BB962C8B-B14F-4D97-AF65-F5344CB8AC3E}">
        <p14:creationId xmlns:p14="http://schemas.microsoft.com/office/powerpoint/2010/main" val="105708022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F2B4D2D-BDB5-0C4E-B5F3-5BEBC8204780}"/>
              </a:ext>
            </a:extLst>
          </p:cNvPr>
          <p:cNvPicPr>
            <a:picLocks noChangeAspect="1"/>
          </p:cNvPicPr>
          <p:nvPr userDrawn="1"/>
        </p:nvPicPr>
        <p:blipFill rotWithShape="1">
          <a:blip r:embed="rId2">
            <a:duotone>
              <a:prstClr val="black"/>
              <a:schemeClr val="accent3">
                <a:lumMod val="40000"/>
                <a:lumOff val="60000"/>
                <a:tint val="45000"/>
                <a:satMod val="400000"/>
              </a:schemeClr>
            </a:duotone>
            <a:alphaModFix amt="10000"/>
          </a:blip>
          <a:srcRect l="34811" t="43811" r="36455" b="42656"/>
          <a:stretch/>
        </p:blipFill>
        <p:spPr>
          <a:xfrm>
            <a:off x="284813" y="314793"/>
            <a:ext cx="11602387" cy="6265889"/>
          </a:xfrm>
          <a:prstGeom prst="rect">
            <a:avLst/>
          </a:prstGeom>
        </p:spPr>
      </p:pic>
      <p:sp>
        <p:nvSpPr>
          <p:cNvPr id="3" name="Subtitle 2">
            <a:extLst>
              <a:ext uri="{FF2B5EF4-FFF2-40B4-BE49-F238E27FC236}">
                <a16:creationId xmlns:a16="http://schemas.microsoft.com/office/drawing/2014/main" id="{AB09E0FF-D183-FA4F-8BF3-FFD3F2E2DA23}"/>
              </a:ext>
            </a:extLst>
          </p:cNvPr>
          <p:cNvSpPr>
            <a:spLocks noGrp="1"/>
          </p:cNvSpPr>
          <p:nvPr userDrawn="1">
            <p:ph type="subTitle" idx="1"/>
          </p:nvPr>
        </p:nvSpPr>
        <p:spPr>
          <a:xfrm>
            <a:off x="1524000" y="3602038"/>
            <a:ext cx="9144000" cy="1655762"/>
          </a:xfrm>
          <a:prstGeom prst="rect">
            <a:avLst/>
          </a:prstGeom>
        </p:spPr>
        <p:txBody>
          <a:bodyPr/>
          <a:lstStyle>
            <a:lvl1pPr marL="0" indent="0" algn="ctr">
              <a:buNone/>
              <a:defRPr sz="2400" b="1" i="0">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2" name="Title 1">
            <a:extLst>
              <a:ext uri="{FF2B5EF4-FFF2-40B4-BE49-F238E27FC236}">
                <a16:creationId xmlns:a16="http://schemas.microsoft.com/office/drawing/2014/main" id="{87C28035-D865-FE42-8C6B-4E8F6B8F973F}"/>
              </a:ext>
            </a:extLst>
          </p:cNvPr>
          <p:cNvSpPr>
            <a:spLocks noGrp="1"/>
          </p:cNvSpPr>
          <p:nvPr userDrawn="1">
            <p:ph type="ctrTitle"/>
          </p:nvPr>
        </p:nvSpPr>
        <p:spPr>
          <a:xfrm>
            <a:off x="1524000" y="1122363"/>
            <a:ext cx="9144000" cy="2387600"/>
          </a:xfrm>
          <a:prstGeom prst="rect">
            <a:avLst/>
          </a:prstGeom>
        </p:spPr>
        <p:txBody>
          <a:bodyPr anchor="b"/>
          <a:lstStyle>
            <a:lvl1pPr algn="ctr">
              <a:defRPr sz="6000">
                <a:solidFill>
                  <a:srgbClr val="58C3EB"/>
                </a:solidFill>
              </a:defRPr>
            </a:lvl1pPr>
          </a:lstStyle>
          <a:p>
            <a:r>
              <a:rPr lang="en-US" dirty="0"/>
              <a:t>Click to edit Master title style</a:t>
            </a:r>
          </a:p>
        </p:txBody>
      </p:sp>
    </p:spTree>
    <p:extLst>
      <p:ext uri="{BB962C8B-B14F-4D97-AF65-F5344CB8AC3E}">
        <p14:creationId xmlns:p14="http://schemas.microsoft.com/office/powerpoint/2010/main" val="356200382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CC3F0F8B-4748-D7F1-D480-9357818D8945}"/>
              </a:ext>
            </a:extLst>
          </p:cNvPr>
          <p:cNvSpPr>
            <a:spLocks noGrp="1"/>
          </p:cNvSpPr>
          <p:nvPr>
            <p:ph type="title"/>
          </p:nvPr>
        </p:nvSpPr>
        <p:spPr/>
        <p:txBody>
          <a:bodyPr/>
          <a:lstStyle/>
          <a:p>
            <a:r>
              <a:rPr lang="fr-FR"/>
              <a:t>Modifiez le style du titre</a:t>
            </a:r>
            <a:endParaRPr lang="fr-NE"/>
          </a:p>
        </p:txBody>
      </p:sp>
      <p:sp>
        <p:nvSpPr>
          <p:cNvPr id="3" name="Espace réservé du contenu 2">
            <a:extLst>
              <a:ext uri="{FF2B5EF4-FFF2-40B4-BE49-F238E27FC236}">
                <a16:creationId xmlns:a16="http://schemas.microsoft.com/office/drawing/2014/main" id="{502C5F9F-04B3-9D6B-C176-5498AB198959}"/>
              </a:ext>
            </a:extLst>
          </p:cNvPr>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NE"/>
          </a:p>
        </p:txBody>
      </p:sp>
      <p:sp>
        <p:nvSpPr>
          <p:cNvPr id="4" name="Espace réservé de la date 3">
            <a:extLst>
              <a:ext uri="{FF2B5EF4-FFF2-40B4-BE49-F238E27FC236}">
                <a16:creationId xmlns:a16="http://schemas.microsoft.com/office/drawing/2014/main" id="{88C028EA-93E0-98D0-288E-CEC04D5A8F2F}"/>
              </a:ext>
            </a:extLst>
          </p:cNvPr>
          <p:cNvSpPr>
            <a:spLocks noGrp="1"/>
          </p:cNvSpPr>
          <p:nvPr>
            <p:ph type="dt" sz="half" idx="10"/>
          </p:nvPr>
        </p:nvSpPr>
        <p:spPr/>
        <p:txBody>
          <a:bodyPr/>
          <a:lstStyle/>
          <a:p>
            <a:fld id="{C764DE79-268F-4C1A-8933-263129D2AF90}" type="datetimeFigureOut">
              <a:rPr lang="en-US" smtClean="0"/>
              <a:t>10/16/2025</a:t>
            </a:fld>
            <a:endParaRPr lang="en-US" dirty="0"/>
          </a:p>
        </p:txBody>
      </p:sp>
      <p:sp>
        <p:nvSpPr>
          <p:cNvPr id="5" name="Espace réservé du pied de page 4">
            <a:extLst>
              <a:ext uri="{FF2B5EF4-FFF2-40B4-BE49-F238E27FC236}">
                <a16:creationId xmlns:a16="http://schemas.microsoft.com/office/drawing/2014/main" id="{024693A1-30BB-DF0B-6067-6F025FCDF8EA}"/>
              </a:ext>
            </a:extLst>
          </p:cNvPr>
          <p:cNvSpPr>
            <a:spLocks noGrp="1"/>
          </p:cNvSpPr>
          <p:nvPr>
            <p:ph type="ftr" sz="quarter" idx="11"/>
          </p:nvPr>
        </p:nvSpPr>
        <p:spPr/>
        <p:txBody>
          <a:bodyPr/>
          <a:lstStyle/>
          <a:p>
            <a:endParaRPr lang="en-US" dirty="0"/>
          </a:p>
        </p:txBody>
      </p:sp>
      <p:sp>
        <p:nvSpPr>
          <p:cNvPr id="6" name="Espace réservé du numéro de diapositive 5">
            <a:extLst>
              <a:ext uri="{FF2B5EF4-FFF2-40B4-BE49-F238E27FC236}">
                <a16:creationId xmlns:a16="http://schemas.microsoft.com/office/drawing/2014/main" id="{E2E72E86-1EE2-3EFE-A547-7359FE795601}"/>
              </a:ext>
            </a:extLst>
          </p:cNvPr>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8327838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D4FFED4-B767-91A1-352A-BA87DBEEE7B2}"/>
              </a:ext>
            </a:extLst>
          </p:cNvPr>
          <p:cNvSpPr>
            <a:spLocks noGrp="1"/>
          </p:cNvSpPr>
          <p:nvPr>
            <p:ph type="title"/>
          </p:nvPr>
        </p:nvSpPr>
        <p:spPr>
          <a:xfrm>
            <a:off x="831850" y="1709738"/>
            <a:ext cx="10515600" cy="2852737"/>
          </a:xfrm>
        </p:spPr>
        <p:txBody>
          <a:bodyPr anchor="b"/>
          <a:lstStyle>
            <a:lvl1pPr>
              <a:defRPr sz="6000"/>
            </a:lvl1pPr>
          </a:lstStyle>
          <a:p>
            <a:r>
              <a:rPr lang="fr-FR"/>
              <a:t>Modifiez le style du titre</a:t>
            </a:r>
            <a:endParaRPr lang="fr-NE"/>
          </a:p>
        </p:txBody>
      </p:sp>
      <p:sp>
        <p:nvSpPr>
          <p:cNvPr id="3" name="Espace réservé du texte 2">
            <a:extLst>
              <a:ext uri="{FF2B5EF4-FFF2-40B4-BE49-F238E27FC236}">
                <a16:creationId xmlns:a16="http://schemas.microsoft.com/office/drawing/2014/main" id="{F8C09BE3-B111-7240-9613-8261DBE0DAB2}"/>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r-FR"/>
              <a:t>Cliquez pour modifier les styles du texte du masque</a:t>
            </a:r>
          </a:p>
        </p:txBody>
      </p:sp>
      <p:sp>
        <p:nvSpPr>
          <p:cNvPr id="4" name="Espace réservé de la date 3">
            <a:extLst>
              <a:ext uri="{FF2B5EF4-FFF2-40B4-BE49-F238E27FC236}">
                <a16:creationId xmlns:a16="http://schemas.microsoft.com/office/drawing/2014/main" id="{F5ABEBD2-DFA4-0A30-3FF9-1913A3DA2A56}"/>
              </a:ext>
            </a:extLst>
          </p:cNvPr>
          <p:cNvSpPr>
            <a:spLocks noGrp="1"/>
          </p:cNvSpPr>
          <p:nvPr>
            <p:ph type="dt" sz="half" idx="10"/>
          </p:nvPr>
        </p:nvSpPr>
        <p:spPr/>
        <p:txBody>
          <a:bodyPr/>
          <a:lstStyle/>
          <a:p>
            <a:fld id="{C764DE79-268F-4C1A-8933-263129D2AF90}" type="datetimeFigureOut">
              <a:rPr lang="en-US" smtClean="0"/>
              <a:t>10/16/2025</a:t>
            </a:fld>
            <a:endParaRPr lang="en-US" dirty="0"/>
          </a:p>
        </p:txBody>
      </p:sp>
      <p:sp>
        <p:nvSpPr>
          <p:cNvPr id="5" name="Espace réservé du pied de page 4">
            <a:extLst>
              <a:ext uri="{FF2B5EF4-FFF2-40B4-BE49-F238E27FC236}">
                <a16:creationId xmlns:a16="http://schemas.microsoft.com/office/drawing/2014/main" id="{368A4859-A604-C20C-A87B-21C1EBA8633A}"/>
              </a:ext>
            </a:extLst>
          </p:cNvPr>
          <p:cNvSpPr>
            <a:spLocks noGrp="1"/>
          </p:cNvSpPr>
          <p:nvPr>
            <p:ph type="ftr" sz="quarter" idx="11"/>
          </p:nvPr>
        </p:nvSpPr>
        <p:spPr/>
        <p:txBody>
          <a:bodyPr/>
          <a:lstStyle/>
          <a:p>
            <a:endParaRPr lang="en-US" dirty="0"/>
          </a:p>
        </p:txBody>
      </p:sp>
      <p:sp>
        <p:nvSpPr>
          <p:cNvPr id="6" name="Espace réservé du numéro de diapositive 5">
            <a:extLst>
              <a:ext uri="{FF2B5EF4-FFF2-40B4-BE49-F238E27FC236}">
                <a16:creationId xmlns:a16="http://schemas.microsoft.com/office/drawing/2014/main" id="{6DFD9086-14AF-D8B1-2CFD-E4CA7DFD829C}"/>
              </a:ext>
            </a:extLst>
          </p:cNvPr>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157637443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4E515B12-1ECA-D00D-D053-65598576F59A}"/>
              </a:ext>
            </a:extLst>
          </p:cNvPr>
          <p:cNvSpPr>
            <a:spLocks noGrp="1"/>
          </p:cNvSpPr>
          <p:nvPr>
            <p:ph type="title"/>
          </p:nvPr>
        </p:nvSpPr>
        <p:spPr/>
        <p:txBody>
          <a:bodyPr/>
          <a:lstStyle/>
          <a:p>
            <a:r>
              <a:rPr lang="fr-FR"/>
              <a:t>Modifiez le style du titre</a:t>
            </a:r>
            <a:endParaRPr lang="fr-NE"/>
          </a:p>
        </p:txBody>
      </p:sp>
      <p:sp>
        <p:nvSpPr>
          <p:cNvPr id="3" name="Espace réservé du contenu 2">
            <a:extLst>
              <a:ext uri="{FF2B5EF4-FFF2-40B4-BE49-F238E27FC236}">
                <a16:creationId xmlns:a16="http://schemas.microsoft.com/office/drawing/2014/main" id="{A1E7DB39-7636-BAE8-BCFA-62249E4A2B16}"/>
              </a:ext>
            </a:extLst>
          </p:cNvPr>
          <p:cNvSpPr>
            <a:spLocks noGrp="1"/>
          </p:cNvSpPr>
          <p:nvPr>
            <p:ph sz="half" idx="1"/>
          </p:nvPr>
        </p:nvSpPr>
        <p:spPr>
          <a:xfrm>
            <a:off x="838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NE"/>
          </a:p>
        </p:txBody>
      </p:sp>
      <p:sp>
        <p:nvSpPr>
          <p:cNvPr id="4" name="Espace réservé du contenu 3">
            <a:extLst>
              <a:ext uri="{FF2B5EF4-FFF2-40B4-BE49-F238E27FC236}">
                <a16:creationId xmlns:a16="http://schemas.microsoft.com/office/drawing/2014/main" id="{2D0ED522-8AF2-FB6D-7C9A-CE8CF0384DF6}"/>
              </a:ext>
            </a:extLst>
          </p:cNvPr>
          <p:cNvSpPr>
            <a:spLocks noGrp="1"/>
          </p:cNvSpPr>
          <p:nvPr>
            <p:ph sz="half" idx="2"/>
          </p:nvPr>
        </p:nvSpPr>
        <p:spPr>
          <a:xfrm>
            <a:off x="6172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NE"/>
          </a:p>
        </p:txBody>
      </p:sp>
      <p:sp>
        <p:nvSpPr>
          <p:cNvPr id="5" name="Espace réservé de la date 4">
            <a:extLst>
              <a:ext uri="{FF2B5EF4-FFF2-40B4-BE49-F238E27FC236}">
                <a16:creationId xmlns:a16="http://schemas.microsoft.com/office/drawing/2014/main" id="{2A04110B-E405-6EEF-DFFE-06E146A280CC}"/>
              </a:ext>
            </a:extLst>
          </p:cNvPr>
          <p:cNvSpPr>
            <a:spLocks noGrp="1"/>
          </p:cNvSpPr>
          <p:nvPr>
            <p:ph type="dt" sz="half" idx="10"/>
          </p:nvPr>
        </p:nvSpPr>
        <p:spPr/>
        <p:txBody>
          <a:bodyPr/>
          <a:lstStyle/>
          <a:p>
            <a:fld id="{C764DE79-268F-4C1A-8933-263129D2AF90}" type="datetimeFigureOut">
              <a:rPr lang="en-US" smtClean="0"/>
              <a:t>10/16/2025</a:t>
            </a:fld>
            <a:endParaRPr lang="en-US" dirty="0"/>
          </a:p>
        </p:txBody>
      </p:sp>
      <p:sp>
        <p:nvSpPr>
          <p:cNvPr id="6" name="Espace réservé du pied de page 5">
            <a:extLst>
              <a:ext uri="{FF2B5EF4-FFF2-40B4-BE49-F238E27FC236}">
                <a16:creationId xmlns:a16="http://schemas.microsoft.com/office/drawing/2014/main" id="{96F89023-D4F3-804B-7354-A6B05172F3E8}"/>
              </a:ext>
            </a:extLst>
          </p:cNvPr>
          <p:cNvSpPr>
            <a:spLocks noGrp="1"/>
          </p:cNvSpPr>
          <p:nvPr>
            <p:ph type="ftr" sz="quarter" idx="11"/>
          </p:nvPr>
        </p:nvSpPr>
        <p:spPr/>
        <p:txBody>
          <a:bodyPr/>
          <a:lstStyle/>
          <a:p>
            <a:endParaRPr lang="en-US" dirty="0"/>
          </a:p>
        </p:txBody>
      </p:sp>
      <p:sp>
        <p:nvSpPr>
          <p:cNvPr id="7" name="Espace réservé du numéro de diapositive 6">
            <a:extLst>
              <a:ext uri="{FF2B5EF4-FFF2-40B4-BE49-F238E27FC236}">
                <a16:creationId xmlns:a16="http://schemas.microsoft.com/office/drawing/2014/main" id="{B189568D-ACF1-A995-FD85-37766B0A65C5}"/>
              </a:ext>
            </a:extLst>
          </p:cNvPr>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185891738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72C158F-640C-0BF8-292D-0406D56DFF96}"/>
              </a:ext>
            </a:extLst>
          </p:cNvPr>
          <p:cNvSpPr>
            <a:spLocks noGrp="1"/>
          </p:cNvSpPr>
          <p:nvPr>
            <p:ph type="title"/>
          </p:nvPr>
        </p:nvSpPr>
        <p:spPr>
          <a:xfrm>
            <a:off x="839788" y="365125"/>
            <a:ext cx="10515600" cy="1325563"/>
          </a:xfrm>
        </p:spPr>
        <p:txBody>
          <a:bodyPr/>
          <a:lstStyle/>
          <a:p>
            <a:r>
              <a:rPr lang="fr-FR"/>
              <a:t>Modifiez le style du titre</a:t>
            </a:r>
            <a:endParaRPr lang="fr-NE"/>
          </a:p>
        </p:txBody>
      </p:sp>
      <p:sp>
        <p:nvSpPr>
          <p:cNvPr id="3" name="Espace réservé du texte 2">
            <a:extLst>
              <a:ext uri="{FF2B5EF4-FFF2-40B4-BE49-F238E27FC236}">
                <a16:creationId xmlns:a16="http://schemas.microsoft.com/office/drawing/2014/main" id="{889E74B1-C57C-6DE7-F964-13B8F303A88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a:extLst>
              <a:ext uri="{FF2B5EF4-FFF2-40B4-BE49-F238E27FC236}">
                <a16:creationId xmlns:a16="http://schemas.microsoft.com/office/drawing/2014/main" id="{62CA1D94-E227-B263-72B7-C2D00B0DB85A}"/>
              </a:ext>
            </a:extLst>
          </p:cNvPr>
          <p:cNvSpPr>
            <a:spLocks noGrp="1"/>
          </p:cNvSpPr>
          <p:nvPr>
            <p:ph sz="half" idx="2"/>
          </p:nvPr>
        </p:nvSpPr>
        <p:spPr>
          <a:xfrm>
            <a:off x="839788" y="2505075"/>
            <a:ext cx="5157787"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NE"/>
          </a:p>
        </p:txBody>
      </p:sp>
      <p:sp>
        <p:nvSpPr>
          <p:cNvPr id="5" name="Espace réservé du texte 4">
            <a:extLst>
              <a:ext uri="{FF2B5EF4-FFF2-40B4-BE49-F238E27FC236}">
                <a16:creationId xmlns:a16="http://schemas.microsoft.com/office/drawing/2014/main" id="{5F5EBDB1-16DC-BDBA-01A3-4663BAE9D66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a:extLst>
              <a:ext uri="{FF2B5EF4-FFF2-40B4-BE49-F238E27FC236}">
                <a16:creationId xmlns:a16="http://schemas.microsoft.com/office/drawing/2014/main" id="{76861B11-0BD9-C0B9-7CA3-8D3EEAF2068C}"/>
              </a:ext>
            </a:extLst>
          </p:cNvPr>
          <p:cNvSpPr>
            <a:spLocks noGrp="1"/>
          </p:cNvSpPr>
          <p:nvPr>
            <p:ph sz="quarter" idx="4"/>
          </p:nvPr>
        </p:nvSpPr>
        <p:spPr>
          <a:xfrm>
            <a:off x="6172200" y="2505075"/>
            <a:ext cx="5183188"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NE"/>
          </a:p>
        </p:txBody>
      </p:sp>
      <p:sp>
        <p:nvSpPr>
          <p:cNvPr id="7" name="Espace réservé de la date 6">
            <a:extLst>
              <a:ext uri="{FF2B5EF4-FFF2-40B4-BE49-F238E27FC236}">
                <a16:creationId xmlns:a16="http://schemas.microsoft.com/office/drawing/2014/main" id="{6E2CC4A8-A9B5-F8A4-855C-39012256E652}"/>
              </a:ext>
            </a:extLst>
          </p:cNvPr>
          <p:cNvSpPr>
            <a:spLocks noGrp="1"/>
          </p:cNvSpPr>
          <p:nvPr>
            <p:ph type="dt" sz="half" idx="10"/>
          </p:nvPr>
        </p:nvSpPr>
        <p:spPr/>
        <p:txBody>
          <a:bodyPr/>
          <a:lstStyle/>
          <a:p>
            <a:fld id="{C764DE79-268F-4C1A-8933-263129D2AF90}" type="datetimeFigureOut">
              <a:rPr lang="en-US" smtClean="0"/>
              <a:t>10/16/2025</a:t>
            </a:fld>
            <a:endParaRPr lang="en-US" dirty="0"/>
          </a:p>
        </p:txBody>
      </p:sp>
      <p:sp>
        <p:nvSpPr>
          <p:cNvPr id="8" name="Espace réservé du pied de page 7">
            <a:extLst>
              <a:ext uri="{FF2B5EF4-FFF2-40B4-BE49-F238E27FC236}">
                <a16:creationId xmlns:a16="http://schemas.microsoft.com/office/drawing/2014/main" id="{E2B94CC9-C4C8-8596-C1E9-53B4F7880350}"/>
              </a:ext>
            </a:extLst>
          </p:cNvPr>
          <p:cNvSpPr>
            <a:spLocks noGrp="1"/>
          </p:cNvSpPr>
          <p:nvPr>
            <p:ph type="ftr" sz="quarter" idx="11"/>
          </p:nvPr>
        </p:nvSpPr>
        <p:spPr/>
        <p:txBody>
          <a:bodyPr/>
          <a:lstStyle/>
          <a:p>
            <a:endParaRPr lang="en-US" dirty="0"/>
          </a:p>
        </p:txBody>
      </p:sp>
      <p:sp>
        <p:nvSpPr>
          <p:cNvPr id="9" name="Espace réservé du numéro de diapositive 8">
            <a:extLst>
              <a:ext uri="{FF2B5EF4-FFF2-40B4-BE49-F238E27FC236}">
                <a16:creationId xmlns:a16="http://schemas.microsoft.com/office/drawing/2014/main" id="{DF9D2D91-3943-C56E-9E25-C4A44D9442D5}"/>
              </a:ext>
            </a:extLst>
          </p:cNvPr>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8062349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3C81FC1-B95C-9463-4978-58DED9FBC797}"/>
              </a:ext>
            </a:extLst>
          </p:cNvPr>
          <p:cNvSpPr>
            <a:spLocks noGrp="1"/>
          </p:cNvSpPr>
          <p:nvPr>
            <p:ph type="title"/>
          </p:nvPr>
        </p:nvSpPr>
        <p:spPr/>
        <p:txBody>
          <a:bodyPr/>
          <a:lstStyle/>
          <a:p>
            <a:r>
              <a:rPr lang="fr-FR"/>
              <a:t>Modifiez le style du titre</a:t>
            </a:r>
            <a:endParaRPr lang="fr-NE"/>
          </a:p>
        </p:txBody>
      </p:sp>
      <p:sp>
        <p:nvSpPr>
          <p:cNvPr id="3" name="Espace réservé de la date 2">
            <a:extLst>
              <a:ext uri="{FF2B5EF4-FFF2-40B4-BE49-F238E27FC236}">
                <a16:creationId xmlns:a16="http://schemas.microsoft.com/office/drawing/2014/main" id="{7A9E5650-BC10-CBE4-08D0-2F192484A219}"/>
              </a:ext>
            </a:extLst>
          </p:cNvPr>
          <p:cNvSpPr>
            <a:spLocks noGrp="1"/>
          </p:cNvSpPr>
          <p:nvPr>
            <p:ph type="dt" sz="half" idx="10"/>
          </p:nvPr>
        </p:nvSpPr>
        <p:spPr/>
        <p:txBody>
          <a:bodyPr/>
          <a:lstStyle/>
          <a:p>
            <a:fld id="{C764DE79-268F-4C1A-8933-263129D2AF90}" type="datetimeFigureOut">
              <a:rPr lang="en-US" smtClean="0"/>
              <a:t>10/16/2025</a:t>
            </a:fld>
            <a:endParaRPr lang="en-US" dirty="0"/>
          </a:p>
        </p:txBody>
      </p:sp>
      <p:sp>
        <p:nvSpPr>
          <p:cNvPr id="4" name="Espace réservé du pied de page 3">
            <a:extLst>
              <a:ext uri="{FF2B5EF4-FFF2-40B4-BE49-F238E27FC236}">
                <a16:creationId xmlns:a16="http://schemas.microsoft.com/office/drawing/2014/main" id="{129B9E37-D60E-26C4-8AD6-65D376538368}"/>
              </a:ext>
            </a:extLst>
          </p:cNvPr>
          <p:cNvSpPr>
            <a:spLocks noGrp="1"/>
          </p:cNvSpPr>
          <p:nvPr>
            <p:ph type="ftr" sz="quarter" idx="11"/>
          </p:nvPr>
        </p:nvSpPr>
        <p:spPr/>
        <p:txBody>
          <a:bodyPr/>
          <a:lstStyle/>
          <a:p>
            <a:endParaRPr lang="en-US" dirty="0"/>
          </a:p>
        </p:txBody>
      </p:sp>
      <p:sp>
        <p:nvSpPr>
          <p:cNvPr id="5" name="Espace réservé du numéro de diapositive 4">
            <a:extLst>
              <a:ext uri="{FF2B5EF4-FFF2-40B4-BE49-F238E27FC236}">
                <a16:creationId xmlns:a16="http://schemas.microsoft.com/office/drawing/2014/main" id="{4EE53FD6-983C-D42D-8B76-286EBA0225CC}"/>
              </a:ext>
            </a:extLst>
          </p:cNvPr>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427307071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40813E39-5FB3-EA6B-0B23-7545D14B9EA4}"/>
              </a:ext>
            </a:extLst>
          </p:cNvPr>
          <p:cNvSpPr>
            <a:spLocks noGrp="1"/>
          </p:cNvSpPr>
          <p:nvPr>
            <p:ph type="dt" sz="half" idx="10"/>
          </p:nvPr>
        </p:nvSpPr>
        <p:spPr/>
        <p:txBody>
          <a:bodyPr/>
          <a:lstStyle/>
          <a:p>
            <a:fld id="{C764DE79-268F-4C1A-8933-263129D2AF90}" type="datetimeFigureOut">
              <a:rPr lang="en-US" smtClean="0"/>
              <a:t>10/16/2025</a:t>
            </a:fld>
            <a:endParaRPr lang="en-US" dirty="0"/>
          </a:p>
        </p:txBody>
      </p:sp>
      <p:sp>
        <p:nvSpPr>
          <p:cNvPr id="3" name="Espace réservé du pied de page 2">
            <a:extLst>
              <a:ext uri="{FF2B5EF4-FFF2-40B4-BE49-F238E27FC236}">
                <a16:creationId xmlns:a16="http://schemas.microsoft.com/office/drawing/2014/main" id="{7D0C71E3-9E6A-C74B-343B-059EBAB382E9}"/>
              </a:ext>
            </a:extLst>
          </p:cNvPr>
          <p:cNvSpPr>
            <a:spLocks noGrp="1"/>
          </p:cNvSpPr>
          <p:nvPr>
            <p:ph type="ftr" sz="quarter" idx="11"/>
          </p:nvPr>
        </p:nvSpPr>
        <p:spPr/>
        <p:txBody>
          <a:bodyPr/>
          <a:lstStyle/>
          <a:p>
            <a:endParaRPr lang="en-US" dirty="0"/>
          </a:p>
        </p:txBody>
      </p:sp>
      <p:sp>
        <p:nvSpPr>
          <p:cNvPr id="4" name="Espace réservé du numéro de diapositive 3">
            <a:extLst>
              <a:ext uri="{FF2B5EF4-FFF2-40B4-BE49-F238E27FC236}">
                <a16:creationId xmlns:a16="http://schemas.microsoft.com/office/drawing/2014/main" id="{E4F12E49-4192-69AD-60AB-0BC0A1BB75DA}"/>
              </a:ext>
            </a:extLst>
          </p:cNvPr>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25321651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FD1AE4D-069B-8C23-027C-10E2512095A5}"/>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endParaRPr lang="fr-NE"/>
          </a:p>
        </p:txBody>
      </p:sp>
      <p:sp>
        <p:nvSpPr>
          <p:cNvPr id="3" name="Espace réservé du contenu 2">
            <a:extLst>
              <a:ext uri="{FF2B5EF4-FFF2-40B4-BE49-F238E27FC236}">
                <a16:creationId xmlns:a16="http://schemas.microsoft.com/office/drawing/2014/main" id="{43A210B0-524F-1473-F450-8A1DEDEF1E2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NE"/>
          </a:p>
        </p:txBody>
      </p:sp>
      <p:sp>
        <p:nvSpPr>
          <p:cNvPr id="4" name="Espace réservé du texte 3">
            <a:extLst>
              <a:ext uri="{FF2B5EF4-FFF2-40B4-BE49-F238E27FC236}">
                <a16:creationId xmlns:a16="http://schemas.microsoft.com/office/drawing/2014/main" id="{232BDDEB-D095-032F-C601-C3F587802B0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E1E39A65-6E7F-9E3E-521B-6E9C732B3F65}"/>
              </a:ext>
            </a:extLst>
          </p:cNvPr>
          <p:cNvSpPr>
            <a:spLocks noGrp="1"/>
          </p:cNvSpPr>
          <p:nvPr>
            <p:ph type="dt" sz="half" idx="10"/>
          </p:nvPr>
        </p:nvSpPr>
        <p:spPr/>
        <p:txBody>
          <a:bodyPr/>
          <a:lstStyle/>
          <a:p>
            <a:fld id="{C764DE79-268F-4C1A-8933-263129D2AF90}" type="datetimeFigureOut">
              <a:rPr lang="en-US" smtClean="0"/>
              <a:t>10/16/2025</a:t>
            </a:fld>
            <a:endParaRPr lang="en-US" dirty="0"/>
          </a:p>
        </p:txBody>
      </p:sp>
      <p:sp>
        <p:nvSpPr>
          <p:cNvPr id="6" name="Espace réservé du pied de page 5">
            <a:extLst>
              <a:ext uri="{FF2B5EF4-FFF2-40B4-BE49-F238E27FC236}">
                <a16:creationId xmlns:a16="http://schemas.microsoft.com/office/drawing/2014/main" id="{593863D4-9A32-70C6-C8CE-F2E1E6763144}"/>
              </a:ext>
            </a:extLst>
          </p:cNvPr>
          <p:cNvSpPr>
            <a:spLocks noGrp="1"/>
          </p:cNvSpPr>
          <p:nvPr>
            <p:ph type="ftr" sz="quarter" idx="11"/>
          </p:nvPr>
        </p:nvSpPr>
        <p:spPr/>
        <p:txBody>
          <a:bodyPr/>
          <a:lstStyle/>
          <a:p>
            <a:endParaRPr lang="en-US" dirty="0"/>
          </a:p>
        </p:txBody>
      </p:sp>
      <p:sp>
        <p:nvSpPr>
          <p:cNvPr id="7" name="Espace réservé du numéro de diapositive 6">
            <a:extLst>
              <a:ext uri="{FF2B5EF4-FFF2-40B4-BE49-F238E27FC236}">
                <a16:creationId xmlns:a16="http://schemas.microsoft.com/office/drawing/2014/main" id="{0487C14A-9E75-BF6A-794C-D25DE379C17B}"/>
              </a:ext>
            </a:extLst>
          </p:cNvPr>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8280551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7138E7A-750E-B6DC-EE9F-C36059B69A20}"/>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endParaRPr lang="fr-NE"/>
          </a:p>
        </p:txBody>
      </p:sp>
      <p:sp>
        <p:nvSpPr>
          <p:cNvPr id="3" name="Espace réservé pour une image  2">
            <a:extLst>
              <a:ext uri="{FF2B5EF4-FFF2-40B4-BE49-F238E27FC236}">
                <a16:creationId xmlns:a16="http://schemas.microsoft.com/office/drawing/2014/main" id="{B690AEA6-5762-C2F8-300D-0039F04411B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NE"/>
          </a:p>
        </p:txBody>
      </p:sp>
      <p:sp>
        <p:nvSpPr>
          <p:cNvPr id="4" name="Espace réservé du texte 3">
            <a:extLst>
              <a:ext uri="{FF2B5EF4-FFF2-40B4-BE49-F238E27FC236}">
                <a16:creationId xmlns:a16="http://schemas.microsoft.com/office/drawing/2014/main" id="{E2CB0D85-6DA0-1662-1AB3-460F8199A77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CC2DA894-8695-6450-8562-2697E79E67F6}"/>
              </a:ext>
            </a:extLst>
          </p:cNvPr>
          <p:cNvSpPr>
            <a:spLocks noGrp="1"/>
          </p:cNvSpPr>
          <p:nvPr>
            <p:ph type="dt" sz="half" idx="10"/>
          </p:nvPr>
        </p:nvSpPr>
        <p:spPr/>
        <p:txBody>
          <a:bodyPr/>
          <a:lstStyle/>
          <a:p>
            <a:fld id="{C764DE79-268F-4C1A-8933-263129D2AF90}" type="datetimeFigureOut">
              <a:rPr lang="en-US" smtClean="0"/>
              <a:t>10/16/2025</a:t>
            </a:fld>
            <a:endParaRPr lang="en-US" dirty="0"/>
          </a:p>
        </p:txBody>
      </p:sp>
      <p:sp>
        <p:nvSpPr>
          <p:cNvPr id="6" name="Espace réservé du pied de page 5">
            <a:extLst>
              <a:ext uri="{FF2B5EF4-FFF2-40B4-BE49-F238E27FC236}">
                <a16:creationId xmlns:a16="http://schemas.microsoft.com/office/drawing/2014/main" id="{04F33FA1-70CC-33E5-D916-DD125A23334E}"/>
              </a:ext>
            </a:extLst>
          </p:cNvPr>
          <p:cNvSpPr>
            <a:spLocks noGrp="1"/>
          </p:cNvSpPr>
          <p:nvPr>
            <p:ph type="ftr" sz="quarter" idx="11"/>
          </p:nvPr>
        </p:nvSpPr>
        <p:spPr/>
        <p:txBody>
          <a:bodyPr/>
          <a:lstStyle/>
          <a:p>
            <a:endParaRPr lang="en-US" dirty="0"/>
          </a:p>
        </p:txBody>
      </p:sp>
      <p:sp>
        <p:nvSpPr>
          <p:cNvPr id="7" name="Espace réservé du numéro de diapositive 6">
            <a:extLst>
              <a:ext uri="{FF2B5EF4-FFF2-40B4-BE49-F238E27FC236}">
                <a16:creationId xmlns:a16="http://schemas.microsoft.com/office/drawing/2014/main" id="{B4D01F93-D269-6F0C-74FD-B9B1580C0EBC}"/>
              </a:ext>
            </a:extLst>
          </p:cNvPr>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2787555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5B772D4-3B32-3913-99FA-774FAC1CB712}"/>
              </a:ext>
            </a:extLst>
          </p:cNvPr>
          <p:cNvSpPr>
            <a:spLocks noGrp="1"/>
          </p:cNvSpPr>
          <p:nvPr>
            <p:ph type="title"/>
          </p:nvPr>
        </p:nvSpPr>
        <p:spPr/>
        <p:txBody>
          <a:bodyPr/>
          <a:lstStyle/>
          <a:p>
            <a:r>
              <a:rPr lang="fr-FR"/>
              <a:t>Modifiez le style du titre</a:t>
            </a:r>
            <a:endParaRPr lang="fr-NE"/>
          </a:p>
        </p:txBody>
      </p:sp>
      <p:sp>
        <p:nvSpPr>
          <p:cNvPr id="3" name="Espace réservé du texte vertical 2">
            <a:extLst>
              <a:ext uri="{FF2B5EF4-FFF2-40B4-BE49-F238E27FC236}">
                <a16:creationId xmlns:a16="http://schemas.microsoft.com/office/drawing/2014/main" id="{B699D5F7-9D54-60A8-0F82-AD6B0C9CE712}"/>
              </a:ext>
            </a:extLst>
          </p:cNvPr>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NE"/>
          </a:p>
        </p:txBody>
      </p:sp>
      <p:sp>
        <p:nvSpPr>
          <p:cNvPr id="4" name="Espace réservé de la date 3">
            <a:extLst>
              <a:ext uri="{FF2B5EF4-FFF2-40B4-BE49-F238E27FC236}">
                <a16:creationId xmlns:a16="http://schemas.microsoft.com/office/drawing/2014/main" id="{B9B9AE3A-61A7-1DDA-494B-9A3E1A9D3C83}"/>
              </a:ext>
            </a:extLst>
          </p:cNvPr>
          <p:cNvSpPr>
            <a:spLocks noGrp="1"/>
          </p:cNvSpPr>
          <p:nvPr>
            <p:ph type="dt" sz="half" idx="10"/>
          </p:nvPr>
        </p:nvSpPr>
        <p:spPr/>
        <p:txBody>
          <a:bodyPr/>
          <a:lstStyle/>
          <a:p>
            <a:fld id="{C764DE79-268F-4C1A-8933-263129D2AF90}" type="datetimeFigureOut">
              <a:rPr lang="en-US" smtClean="0"/>
              <a:t>10/16/2025</a:t>
            </a:fld>
            <a:endParaRPr lang="en-US" dirty="0"/>
          </a:p>
        </p:txBody>
      </p:sp>
      <p:sp>
        <p:nvSpPr>
          <p:cNvPr id="5" name="Espace réservé du pied de page 4">
            <a:extLst>
              <a:ext uri="{FF2B5EF4-FFF2-40B4-BE49-F238E27FC236}">
                <a16:creationId xmlns:a16="http://schemas.microsoft.com/office/drawing/2014/main" id="{060AB0C8-FD5A-7A8C-D7ED-552CB9FB7B45}"/>
              </a:ext>
            </a:extLst>
          </p:cNvPr>
          <p:cNvSpPr>
            <a:spLocks noGrp="1"/>
          </p:cNvSpPr>
          <p:nvPr>
            <p:ph type="ftr" sz="quarter" idx="11"/>
          </p:nvPr>
        </p:nvSpPr>
        <p:spPr/>
        <p:txBody>
          <a:bodyPr/>
          <a:lstStyle/>
          <a:p>
            <a:endParaRPr lang="en-US" dirty="0"/>
          </a:p>
        </p:txBody>
      </p:sp>
      <p:sp>
        <p:nvSpPr>
          <p:cNvPr id="6" name="Espace réservé du numéro de diapositive 5">
            <a:extLst>
              <a:ext uri="{FF2B5EF4-FFF2-40B4-BE49-F238E27FC236}">
                <a16:creationId xmlns:a16="http://schemas.microsoft.com/office/drawing/2014/main" id="{AD8EDFAC-EA38-E749-B4F1-D791B2124CE6}"/>
              </a:ext>
            </a:extLst>
          </p:cNvPr>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501112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a:extLst>
              <a:ext uri="{FF2B5EF4-FFF2-40B4-BE49-F238E27FC236}">
                <a16:creationId xmlns:a16="http://schemas.microsoft.com/office/drawing/2014/main" id="{FD0ACAFD-07DB-B271-50C6-31B6953F6134}"/>
              </a:ext>
            </a:extLst>
          </p:cNvPr>
          <p:cNvSpPr>
            <a:spLocks noGrp="1"/>
          </p:cNvSpPr>
          <p:nvPr>
            <p:ph type="title" orient="vert"/>
          </p:nvPr>
        </p:nvSpPr>
        <p:spPr>
          <a:xfrm>
            <a:off x="8724900" y="365125"/>
            <a:ext cx="2628900" cy="5811838"/>
          </a:xfrm>
        </p:spPr>
        <p:txBody>
          <a:bodyPr vert="eaVert"/>
          <a:lstStyle/>
          <a:p>
            <a:r>
              <a:rPr lang="fr-FR"/>
              <a:t>Modifiez le style du titre</a:t>
            </a:r>
            <a:endParaRPr lang="fr-NE"/>
          </a:p>
        </p:txBody>
      </p:sp>
      <p:sp>
        <p:nvSpPr>
          <p:cNvPr id="3" name="Espace réservé du texte vertical 2">
            <a:extLst>
              <a:ext uri="{FF2B5EF4-FFF2-40B4-BE49-F238E27FC236}">
                <a16:creationId xmlns:a16="http://schemas.microsoft.com/office/drawing/2014/main" id="{580C7EC6-A501-27C4-6D1F-6F172F68C25C}"/>
              </a:ext>
            </a:extLst>
          </p:cNvPr>
          <p:cNvSpPr>
            <a:spLocks noGrp="1"/>
          </p:cNvSpPr>
          <p:nvPr>
            <p:ph type="body" orient="vert" idx="1"/>
          </p:nvPr>
        </p:nvSpPr>
        <p:spPr>
          <a:xfrm>
            <a:off x="838200" y="365125"/>
            <a:ext cx="7734300" cy="5811838"/>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NE"/>
          </a:p>
        </p:txBody>
      </p:sp>
      <p:sp>
        <p:nvSpPr>
          <p:cNvPr id="4" name="Espace réservé de la date 3">
            <a:extLst>
              <a:ext uri="{FF2B5EF4-FFF2-40B4-BE49-F238E27FC236}">
                <a16:creationId xmlns:a16="http://schemas.microsoft.com/office/drawing/2014/main" id="{FF865636-9870-9718-6BB8-79750207FB50}"/>
              </a:ext>
            </a:extLst>
          </p:cNvPr>
          <p:cNvSpPr>
            <a:spLocks noGrp="1"/>
          </p:cNvSpPr>
          <p:nvPr>
            <p:ph type="dt" sz="half" idx="10"/>
          </p:nvPr>
        </p:nvSpPr>
        <p:spPr/>
        <p:txBody>
          <a:bodyPr/>
          <a:lstStyle/>
          <a:p>
            <a:fld id="{C764DE79-268F-4C1A-8933-263129D2AF90}" type="datetimeFigureOut">
              <a:rPr lang="en-US" smtClean="0"/>
              <a:t>10/16/2025</a:t>
            </a:fld>
            <a:endParaRPr lang="en-US" dirty="0"/>
          </a:p>
        </p:txBody>
      </p:sp>
      <p:sp>
        <p:nvSpPr>
          <p:cNvPr id="5" name="Espace réservé du pied de page 4">
            <a:extLst>
              <a:ext uri="{FF2B5EF4-FFF2-40B4-BE49-F238E27FC236}">
                <a16:creationId xmlns:a16="http://schemas.microsoft.com/office/drawing/2014/main" id="{6AF68E80-374E-E68C-F91A-B5C083C5F530}"/>
              </a:ext>
            </a:extLst>
          </p:cNvPr>
          <p:cNvSpPr>
            <a:spLocks noGrp="1"/>
          </p:cNvSpPr>
          <p:nvPr>
            <p:ph type="ftr" sz="quarter" idx="11"/>
          </p:nvPr>
        </p:nvSpPr>
        <p:spPr/>
        <p:txBody>
          <a:bodyPr/>
          <a:lstStyle/>
          <a:p>
            <a:endParaRPr lang="en-US" dirty="0"/>
          </a:p>
        </p:txBody>
      </p:sp>
      <p:sp>
        <p:nvSpPr>
          <p:cNvPr id="6" name="Espace réservé du numéro de diapositive 5">
            <a:extLst>
              <a:ext uri="{FF2B5EF4-FFF2-40B4-BE49-F238E27FC236}">
                <a16:creationId xmlns:a16="http://schemas.microsoft.com/office/drawing/2014/main" id="{7B457570-2B83-DF1B-C661-CDCFC7350D73}"/>
              </a:ext>
            </a:extLst>
          </p:cNvPr>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40268359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343B313B-A64D-C846-A241-DD2373396840}"/>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2" name="Title 1">
            <a:extLst>
              <a:ext uri="{FF2B5EF4-FFF2-40B4-BE49-F238E27FC236}">
                <a16:creationId xmlns:a16="http://schemas.microsoft.com/office/drawing/2014/main" id="{1AEE0675-2D4F-5C4A-A74B-C9E5418F4D71}"/>
              </a:ext>
            </a:extLst>
          </p:cNvPr>
          <p:cNvSpPr>
            <a:spLocks noGrp="1"/>
          </p:cNvSpPr>
          <p:nvPr>
            <p:ph type="ctrTitle"/>
          </p:nvPr>
        </p:nvSpPr>
        <p:spPr>
          <a:xfrm>
            <a:off x="1524000" y="1122363"/>
            <a:ext cx="9144000" cy="2387600"/>
          </a:xfrm>
          <a:prstGeom prst="rect">
            <a:avLst/>
          </a:prstGeom>
        </p:spPr>
        <p:txBody>
          <a:bodyPr anchor="b"/>
          <a:lstStyle>
            <a:lvl1pPr algn="ctr">
              <a:defRPr sz="6000">
                <a:solidFill>
                  <a:srgbClr val="58C3EB"/>
                </a:solidFill>
              </a:defRPr>
            </a:lvl1pPr>
          </a:lstStyle>
          <a:p>
            <a:r>
              <a:rPr lang="en-US" dirty="0"/>
              <a:t>Click to edit Master title style</a:t>
            </a:r>
          </a:p>
        </p:txBody>
      </p:sp>
    </p:spTree>
    <p:extLst>
      <p:ext uri="{BB962C8B-B14F-4D97-AF65-F5344CB8AC3E}">
        <p14:creationId xmlns:p14="http://schemas.microsoft.com/office/powerpoint/2010/main" val="211396403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F55C8B-99DB-DB40-A774-8A8D7E12BCAE}"/>
              </a:ext>
            </a:extLst>
          </p:cNvPr>
          <p:cNvSpPr>
            <a:spLocks noGrp="1"/>
          </p:cNvSpPr>
          <p:nvPr>
            <p:ph type="title"/>
          </p:nvPr>
        </p:nvSpPr>
        <p:spPr>
          <a:xfrm>
            <a:off x="699589" y="792271"/>
            <a:ext cx="3584177" cy="1821720"/>
          </a:xfrm>
          <a:prstGeom prst="rect">
            <a:avLst/>
          </a:prstGeom>
        </p:spPr>
        <p:txBody>
          <a:bodyPr/>
          <a:lstStyle>
            <a:lvl1pPr>
              <a:defRPr sz="4400">
                <a:solidFill>
                  <a:srgbClr val="58C3EB"/>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F2FE5C37-9675-5748-A3F8-42A0DD19BA96}"/>
              </a:ext>
            </a:extLst>
          </p:cNvPr>
          <p:cNvSpPr>
            <a:spLocks noGrp="1"/>
          </p:cNvSpPr>
          <p:nvPr>
            <p:ph idx="1"/>
          </p:nvPr>
        </p:nvSpPr>
        <p:spPr>
          <a:xfrm>
            <a:off x="4526155" y="792271"/>
            <a:ext cx="6966256" cy="5111572"/>
          </a:xfrm>
          <a:prstGeom prst="rect">
            <a:avLst/>
          </a:prstGeom>
        </p:spPr>
        <p:txBody>
          <a:bodyPr/>
          <a:lstStyle>
            <a:lvl1pPr marL="342900" indent="-342900">
              <a:buClr>
                <a:schemeClr val="bg1"/>
              </a:buClr>
              <a:buFont typeface="Arial" panose="020B0604020202020204" pitchFamily="34" charset="0"/>
              <a:buChar char="•"/>
              <a:defRPr sz="2000"/>
            </a:lvl1pPr>
            <a:lvl2pPr>
              <a:buClr>
                <a:schemeClr val="bg1"/>
              </a:buClr>
              <a:defRPr sz="1800"/>
            </a:lvl2pPr>
            <a:lvl3pPr>
              <a:buClr>
                <a:schemeClr val="bg1"/>
              </a:buClr>
              <a:defRPr sz="1600"/>
            </a:lvl3pPr>
            <a:lvl4pPr>
              <a:buClr>
                <a:schemeClr val="bg1"/>
              </a:buClr>
              <a:defRPr sz="1400"/>
            </a:lvl4pPr>
            <a:lvl5pPr>
              <a:buClr>
                <a:schemeClr val="bg1"/>
              </a:buCl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5A05729E-6118-964B-9BC1-7CA37C04992C}"/>
              </a:ext>
            </a:extLst>
          </p:cNvPr>
          <p:cNvSpPr>
            <a:spLocks noGrp="1"/>
          </p:cNvSpPr>
          <p:nvPr>
            <p:ph type="sldNum" sz="quarter" idx="12"/>
          </p:nvPr>
        </p:nvSpPr>
        <p:spPr>
          <a:xfrm>
            <a:off x="10971368" y="6049239"/>
            <a:ext cx="521043" cy="236218"/>
          </a:xfrm>
          <a:prstGeom prst="rect">
            <a:avLst/>
          </a:prstGeom>
        </p:spPr>
        <p:txBody>
          <a:bodyPr/>
          <a:lstStyle>
            <a:lvl1pPr algn="r">
              <a:defRPr sz="1600">
                <a:latin typeface="Arial" panose="020B0604020202020204" pitchFamily="34" charset="0"/>
                <a:cs typeface="Arial" panose="020B0604020202020204" pitchFamily="34" charset="0"/>
              </a:defRPr>
            </a:lvl1pPr>
          </a:lstStyle>
          <a:p>
            <a:fld id="{D70568C8-AE3C-AD49-99DB-D17A90F37383}" type="slidenum">
              <a:rPr lang="en-US" smtClean="0"/>
              <a:pPr/>
              <a:t>‹#›</a:t>
            </a:fld>
            <a:endParaRPr lang="en-US" dirty="0"/>
          </a:p>
        </p:txBody>
      </p:sp>
    </p:spTree>
    <p:extLst>
      <p:ext uri="{BB962C8B-B14F-4D97-AF65-F5344CB8AC3E}">
        <p14:creationId xmlns:p14="http://schemas.microsoft.com/office/powerpoint/2010/main" val="35678022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950" b="1" i="0">
                <a:solidFill>
                  <a:srgbClr val="57C3EB"/>
                </a:solidFill>
                <a:latin typeface="Arial"/>
                <a:cs typeface="Arial"/>
              </a:defRPr>
            </a:lvl1pPr>
          </a:lstStyle>
          <a:p>
            <a:endParaRPr/>
          </a:p>
        </p:txBody>
      </p:sp>
      <p:sp>
        <p:nvSpPr>
          <p:cNvPr id="3" name="Holder 3"/>
          <p:cNvSpPr>
            <a:spLocks noGrp="1"/>
          </p:cNvSpPr>
          <p:nvPr>
            <p:ph sz="half" idx="2"/>
          </p:nvPr>
        </p:nvSpPr>
        <p:spPr>
          <a:xfrm>
            <a:off x="462492" y="1797685"/>
            <a:ext cx="5329555" cy="3644265"/>
          </a:xfrm>
          <a:prstGeom prst="rect">
            <a:avLst/>
          </a:prstGeom>
        </p:spPr>
        <p:txBody>
          <a:bodyPr wrap="square" lIns="0" tIns="0" rIns="0" bIns="0">
            <a:spAutoFit/>
          </a:bodyPr>
          <a:lstStyle>
            <a:lvl1pPr>
              <a:defRPr sz="2400" b="1" i="0">
                <a:solidFill>
                  <a:srgbClr val="FF0000"/>
                </a:solidFill>
                <a:latin typeface="Arial"/>
                <a:cs typeface="Arial"/>
              </a:defRPr>
            </a:lvl1pPr>
          </a:lstStyle>
          <a:p>
            <a:endParaRPr dirty="0"/>
          </a:p>
        </p:txBody>
      </p:sp>
      <p:sp>
        <p:nvSpPr>
          <p:cNvPr id="4" name="Holder 4"/>
          <p:cNvSpPr>
            <a:spLocks noGrp="1"/>
          </p:cNvSpPr>
          <p:nvPr>
            <p:ph sz="half" idx="3"/>
          </p:nvPr>
        </p:nvSpPr>
        <p:spPr>
          <a:xfrm>
            <a:off x="6254539" y="1797685"/>
            <a:ext cx="5474970" cy="4069715"/>
          </a:xfrm>
          <a:prstGeom prst="rect">
            <a:avLst/>
          </a:prstGeom>
        </p:spPr>
        <p:txBody>
          <a:bodyPr wrap="square" lIns="0" tIns="0" rIns="0" bIns="0">
            <a:spAutoFit/>
          </a:bodyPr>
          <a:lstStyle>
            <a:lvl1pPr>
              <a:defRPr sz="2400" b="1" i="0">
                <a:solidFill>
                  <a:srgbClr val="FF0000"/>
                </a:solidFill>
                <a:latin typeface="Arial"/>
                <a:cs typeface="Arial"/>
              </a:defRPr>
            </a:lvl1pPr>
          </a:lstStyle>
          <a:p>
            <a:endParaRPr dirty="0"/>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10/16/2025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16026593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950" b="1" i="0">
                <a:solidFill>
                  <a:srgbClr val="57C3EB"/>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10/16/2025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63423667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57C3EB"/>
          </a:solidFill>
        </p:spPr>
        <p:txBody>
          <a:bodyPr wrap="square" lIns="0" tIns="0" rIns="0" bIns="0" rtlCol="0"/>
          <a:lstStyle/>
          <a:p>
            <a:endParaRPr/>
          </a:p>
        </p:txBody>
      </p:sp>
      <p:sp>
        <p:nvSpPr>
          <p:cNvPr id="17" name="bg object 17"/>
          <p:cNvSpPr/>
          <p:nvPr/>
        </p:nvSpPr>
        <p:spPr>
          <a:xfrm>
            <a:off x="280987" y="300037"/>
            <a:ext cx="11610975" cy="6276975"/>
          </a:xfrm>
          <a:custGeom>
            <a:avLst/>
            <a:gdLst/>
            <a:ahLst/>
            <a:cxnLst/>
            <a:rect l="l" t="t" r="r" b="b"/>
            <a:pathLst>
              <a:path w="11610975" h="6276975">
                <a:moveTo>
                  <a:pt x="0" y="6276975"/>
                </a:moveTo>
                <a:lnTo>
                  <a:pt x="11610975" y="6276975"/>
                </a:lnTo>
                <a:lnTo>
                  <a:pt x="11610975" y="0"/>
                </a:lnTo>
                <a:lnTo>
                  <a:pt x="0" y="0"/>
                </a:lnTo>
                <a:lnTo>
                  <a:pt x="0" y="6276975"/>
                </a:lnTo>
                <a:close/>
              </a:path>
            </a:pathLst>
          </a:custGeom>
          <a:ln w="9525">
            <a:solidFill>
              <a:srgbClr val="000000"/>
            </a:solidFill>
          </a:ln>
        </p:spPr>
        <p:txBody>
          <a:bodyPr wrap="square" lIns="0" tIns="0" rIns="0" bIns="0" rtlCol="0"/>
          <a:lstStyle/>
          <a:p>
            <a:endParaRPr/>
          </a:p>
        </p:txBody>
      </p:sp>
      <p:sp>
        <p:nvSpPr>
          <p:cNvPr id="18" name="bg object 18"/>
          <p:cNvSpPr/>
          <p:nvPr/>
        </p:nvSpPr>
        <p:spPr>
          <a:xfrm>
            <a:off x="609600" y="6162675"/>
            <a:ext cx="1038225" cy="695325"/>
          </a:xfrm>
          <a:custGeom>
            <a:avLst/>
            <a:gdLst/>
            <a:ahLst/>
            <a:cxnLst/>
            <a:rect l="l" t="t" r="r" b="b"/>
            <a:pathLst>
              <a:path w="1038225" h="695325">
                <a:moveTo>
                  <a:pt x="1038225" y="0"/>
                </a:moveTo>
                <a:lnTo>
                  <a:pt x="0" y="0"/>
                </a:lnTo>
                <a:lnTo>
                  <a:pt x="0" y="695325"/>
                </a:lnTo>
                <a:lnTo>
                  <a:pt x="1038225" y="695325"/>
                </a:lnTo>
                <a:lnTo>
                  <a:pt x="1038225" y="0"/>
                </a:lnTo>
                <a:close/>
              </a:path>
            </a:pathLst>
          </a:custGeom>
          <a:solidFill>
            <a:srgbClr val="57C3EB"/>
          </a:solidFill>
        </p:spPr>
        <p:txBody>
          <a:bodyPr wrap="square" lIns="0" tIns="0" rIns="0" bIns="0" rtlCol="0"/>
          <a:lstStyle/>
          <a:p>
            <a:endParaRPr/>
          </a:p>
        </p:txBody>
      </p:sp>
      <p:pic>
        <p:nvPicPr>
          <p:cNvPr id="19" name="bg object 19"/>
          <p:cNvPicPr/>
          <p:nvPr/>
        </p:nvPicPr>
        <p:blipFill>
          <a:blip r:embed="rId2" cstate="print"/>
          <a:stretch>
            <a:fillRect/>
          </a:stretch>
        </p:blipFill>
        <p:spPr>
          <a:xfrm>
            <a:off x="666750" y="5991224"/>
            <a:ext cx="857250" cy="866774"/>
          </a:xfrm>
          <a:prstGeom prst="rect">
            <a:avLst/>
          </a:prstGeom>
        </p:spPr>
      </p:pic>
      <p:sp>
        <p:nvSpPr>
          <p:cNvPr id="2" name="Holder 2"/>
          <p:cNvSpPr>
            <a:spLocks noGrp="1"/>
          </p:cNvSpPr>
          <p:nvPr>
            <p:ph type="ctrTitle"/>
          </p:nvPr>
        </p:nvSpPr>
        <p:spPr>
          <a:xfrm>
            <a:off x="1377569" y="1641157"/>
            <a:ext cx="7427595" cy="2591435"/>
          </a:xfrm>
          <a:prstGeom prst="rect">
            <a:avLst/>
          </a:prstGeom>
        </p:spPr>
        <p:txBody>
          <a:bodyPr wrap="square" lIns="0" tIns="0" rIns="0" bIns="0">
            <a:spAutoFit/>
          </a:bodyPr>
          <a:lstStyle>
            <a:lvl1pPr>
              <a:defRPr sz="3950" b="1" i="0">
                <a:solidFill>
                  <a:srgbClr val="57C3EB"/>
                </a:solidFill>
                <a:latin typeface="Arial"/>
                <a:cs typeface="Aria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sz="6000" b="0" i="0">
                <a:solidFill>
                  <a:schemeClr val="bg1"/>
                </a:solidFill>
                <a:latin typeface="Arial Black"/>
                <a:cs typeface="Arial Black"/>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10/16/2025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9153253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950" b="1" i="0">
                <a:solidFill>
                  <a:srgbClr val="57C3EB"/>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sz="6000" b="0" i="0">
                <a:solidFill>
                  <a:schemeClr val="bg1"/>
                </a:solidFill>
                <a:latin typeface="Arial Black"/>
                <a:cs typeface="Arial Black"/>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10/16/2025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0712362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950" b="1" i="0">
                <a:solidFill>
                  <a:srgbClr val="57C3EB"/>
                </a:solidFill>
                <a:latin typeface="Arial"/>
                <a:cs typeface="Arial"/>
              </a:defRPr>
            </a:lvl1pPr>
          </a:lstStyle>
          <a:p>
            <a:endParaRPr/>
          </a:p>
        </p:txBody>
      </p:sp>
      <p:sp>
        <p:nvSpPr>
          <p:cNvPr id="3" name="Holder 3"/>
          <p:cNvSpPr>
            <a:spLocks noGrp="1"/>
          </p:cNvSpPr>
          <p:nvPr>
            <p:ph sz="half" idx="2"/>
          </p:nvPr>
        </p:nvSpPr>
        <p:spPr>
          <a:xfrm>
            <a:off x="258762" y="1393888"/>
            <a:ext cx="5329555" cy="3644265"/>
          </a:xfrm>
          <a:prstGeom prst="rect">
            <a:avLst/>
          </a:prstGeom>
        </p:spPr>
        <p:txBody>
          <a:bodyPr wrap="square" lIns="0" tIns="0" rIns="0" bIns="0">
            <a:spAutoFit/>
          </a:bodyPr>
          <a:lstStyle>
            <a:lvl1pPr>
              <a:defRPr sz="2400" b="1" i="0">
                <a:solidFill>
                  <a:srgbClr val="FF0000"/>
                </a:solidFill>
                <a:latin typeface="Arial"/>
                <a:cs typeface="Arial"/>
              </a:defRPr>
            </a:lvl1pPr>
          </a:lstStyle>
          <a:p>
            <a:endParaRPr/>
          </a:p>
        </p:txBody>
      </p:sp>
      <p:sp>
        <p:nvSpPr>
          <p:cNvPr id="4" name="Holder 4"/>
          <p:cNvSpPr>
            <a:spLocks noGrp="1"/>
          </p:cNvSpPr>
          <p:nvPr>
            <p:ph sz="half" idx="3"/>
          </p:nvPr>
        </p:nvSpPr>
        <p:spPr>
          <a:xfrm>
            <a:off x="6268084" y="1302523"/>
            <a:ext cx="5474970" cy="4069715"/>
          </a:xfrm>
          <a:prstGeom prst="rect">
            <a:avLst/>
          </a:prstGeom>
        </p:spPr>
        <p:txBody>
          <a:bodyPr wrap="square" lIns="0" tIns="0" rIns="0" bIns="0">
            <a:spAutoFit/>
          </a:bodyPr>
          <a:lstStyle>
            <a:lvl1pPr>
              <a:defRPr sz="2400" b="1" i="0">
                <a:solidFill>
                  <a:srgbClr val="FF0000"/>
                </a:solidFill>
                <a:latin typeface="Arial"/>
                <a:cs typeface="Arial"/>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10/16/2025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127401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57C3EB"/>
          </a:solidFill>
        </p:spPr>
        <p:txBody>
          <a:bodyPr wrap="square" lIns="0" tIns="0" rIns="0" bIns="0" rtlCol="0"/>
          <a:lstStyle/>
          <a:p>
            <a:endParaRPr/>
          </a:p>
        </p:txBody>
      </p:sp>
      <p:sp>
        <p:nvSpPr>
          <p:cNvPr id="17" name="bg object 17"/>
          <p:cNvSpPr/>
          <p:nvPr/>
        </p:nvSpPr>
        <p:spPr>
          <a:xfrm>
            <a:off x="280987" y="300037"/>
            <a:ext cx="11610975" cy="6276975"/>
          </a:xfrm>
          <a:custGeom>
            <a:avLst/>
            <a:gdLst/>
            <a:ahLst/>
            <a:cxnLst/>
            <a:rect l="l" t="t" r="r" b="b"/>
            <a:pathLst>
              <a:path w="11610975" h="6276975">
                <a:moveTo>
                  <a:pt x="0" y="6276975"/>
                </a:moveTo>
                <a:lnTo>
                  <a:pt x="11610975" y="6276975"/>
                </a:lnTo>
                <a:lnTo>
                  <a:pt x="11610975" y="0"/>
                </a:lnTo>
                <a:lnTo>
                  <a:pt x="0" y="0"/>
                </a:lnTo>
                <a:lnTo>
                  <a:pt x="0" y="6276975"/>
                </a:lnTo>
                <a:close/>
              </a:path>
            </a:pathLst>
          </a:custGeom>
          <a:ln w="9525">
            <a:solidFill>
              <a:srgbClr val="000000"/>
            </a:solidFill>
          </a:ln>
        </p:spPr>
        <p:txBody>
          <a:bodyPr wrap="square" lIns="0" tIns="0" rIns="0" bIns="0" rtlCol="0"/>
          <a:lstStyle/>
          <a:p>
            <a:endParaRPr/>
          </a:p>
        </p:txBody>
      </p:sp>
      <p:sp>
        <p:nvSpPr>
          <p:cNvPr id="18" name="bg object 18"/>
          <p:cNvSpPr/>
          <p:nvPr/>
        </p:nvSpPr>
        <p:spPr>
          <a:xfrm>
            <a:off x="609600" y="6162675"/>
            <a:ext cx="1038225" cy="695325"/>
          </a:xfrm>
          <a:custGeom>
            <a:avLst/>
            <a:gdLst/>
            <a:ahLst/>
            <a:cxnLst/>
            <a:rect l="l" t="t" r="r" b="b"/>
            <a:pathLst>
              <a:path w="1038225" h="695325">
                <a:moveTo>
                  <a:pt x="1038225" y="0"/>
                </a:moveTo>
                <a:lnTo>
                  <a:pt x="0" y="0"/>
                </a:lnTo>
                <a:lnTo>
                  <a:pt x="0" y="695325"/>
                </a:lnTo>
                <a:lnTo>
                  <a:pt x="1038225" y="695325"/>
                </a:lnTo>
                <a:lnTo>
                  <a:pt x="1038225" y="0"/>
                </a:lnTo>
                <a:close/>
              </a:path>
            </a:pathLst>
          </a:custGeom>
          <a:solidFill>
            <a:srgbClr val="57C3EB"/>
          </a:solidFill>
        </p:spPr>
        <p:txBody>
          <a:bodyPr wrap="square" lIns="0" tIns="0" rIns="0" bIns="0" rtlCol="0"/>
          <a:lstStyle/>
          <a:p>
            <a:endParaRPr/>
          </a:p>
        </p:txBody>
      </p:sp>
      <p:pic>
        <p:nvPicPr>
          <p:cNvPr id="19" name="bg object 19"/>
          <p:cNvPicPr/>
          <p:nvPr userDrawn="1"/>
        </p:nvPicPr>
        <p:blipFill>
          <a:blip r:embed="rId2" cstate="print"/>
          <a:stretch>
            <a:fillRect/>
          </a:stretch>
        </p:blipFill>
        <p:spPr>
          <a:xfrm>
            <a:off x="666750" y="5991224"/>
            <a:ext cx="857250" cy="866774"/>
          </a:xfrm>
          <a:prstGeom prst="rect">
            <a:avLst/>
          </a:prstGeom>
        </p:spPr>
      </p:pic>
      <p:sp>
        <p:nvSpPr>
          <p:cNvPr id="2" name="Holder 2"/>
          <p:cNvSpPr>
            <a:spLocks noGrp="1"/>
          </p:cNvSpPr>
          <p:nvPr>
            <p:ph type="title"/>
          </p:nvPr>
        </p:nvSpPr>
        <p:spPr/>
        <p:txBody>
          <a:bodyPr lIns="0" tIns="0" rIns="0" bIns="0"/>
          <a:lstStyle>
            <a:lvl1pPr>
              <a:defRPr sz="3950" b="1" i="0">
                <a:solidFill>
                  <a:srgbClr val="57C3EB"/>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10/16/2025</a:t>
            </a:fld>
            <a:endParaRPr lang="en-US" dirty="0"/>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56111527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10/16/2025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0179906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F55C8B-99DB-DB40-A774-8A8D7E12BCAE}"/>
              </a:ext>
            </a:extLst>
          </p:cNvPr>
          <p:cNvSpPr>
            <a:spLocks noGrp="1"/>
          </p:cNvSpPr>
          <p:nvPr>
            <p:ph type="title"/>
          </p:nvPr>
        </p:nvSpPr>
        <p:spPr>
          <a:xfrm>
            <a:off x="699589" y="792271"/>
            <a:ext cx="3584177" cy="1821720"/>
          </a:xfrm>
          <a:prstGeom prst="rect">
            <a:avLst/>
          </a:prstGeom>
        </p:spPr>
        <p:txBody>
          <a:bodyPr/>
          <a:lstStyle>
            <a:lvl1pPr>
              <a:defRPr sz="4400">
                <a:solidFill>
                  <a:srgbClr val="58C3EB"/>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F2FE5C37-9675-5748-A3F8-42A0DD19BA96}"/>
              </a:ext>
            </a:extLst>
          </p:cNvPr>
          <p:cNvSpPr>
            <a:spLocks noGrp="1"/>
          </p:cNvSpPr>
          <p:nvPr>
            <p:ph idx="1"/>
          </p:nvPr>
        </p:nvSpPr>
        <p:spPr>
          <a:xfrm>
            <a:off x="4526155" y="792271"/>
            <a:ext cx="6966256" cy="5111572"/>
          </a:xfrm>
          <a:prstGeom prst="rect">
            <a:avLst/>
          </a:prstGeom>
        </p:spPr>
        <p:txBody>
          <a:bodyPr/>
          <a:lstStyle>
            <a:lvl1pPr marL="342900" indent="-342900">
              <a:buClr>
                <a:schemeClr val="bg1"/>
              </a:buClr>
              <a:buFont typeface="Arial" panose="020B0604020202020204" pitchFamily="34" charset="0"/>
              <a:buChar char="•"/>
              <a:defRPr sz="2000"/>
            </a:lvl1pPr>
            <a:lvl2pPr>
              <a:buClr>
                <a:schemeClr val="bg1"/>
              </a:buClr>
              <a:defRPr sz="1800"/>
            </a:lvl2pPr>
            <a:lvl3pPr>
              <a:buClr>
                <a:schemeClr val="bg1"/>
              </a:buClr>
              <a:defRPr sz="1600"/>
            </a:lvl3pPr>
            <a:lvl4pPr>
              <a:buClr>
                <a:schemeClr val="bg1"/>
              </a:buClr>
              <a:defRPr sz="1400"/>
            </a:lvl4pPr>
            <a:lvl5pPr>
              <a:buClr>
                <a:schemeClr val="bg1"/>
              </a:buCl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5A05729E-6118-964B-9BC1-7CA37C04992C}"/>
              </a:ext>
            </a:extLst>
          </p:cNvPr>
          <p:cNvSpPr>
            <a:spLocks noGrp="1"/>
          </p:cNvSpPr>
          <p:nvPr>
            <p:ph type="sldNum" sz="quarter" idx="12"/>
          </p:nvPr>
        </p:nvSpPr>
        <p:spPr>
          <a:xfrm>
            <a:off x="10971368" y="6049239"/>
            <a:ext cx="521043" cy="236218"/>
          </a:xfrm>
          <a:prstGeom prst="rect">
            <a:avLst/>
          </a:prstGeom>
        </p:spPr>
        <p:txBody>
          <a:bodyPr/>
          <a:lstStyle>
            <a:lvl1pPr algn="r">
              <a:defRPr sz="1600">
                <a:latin typeface="Arial" panose="020B0604020202020204" pitchFamily="34" charset="0"/>
                <a:cs typeface="Arial" panose="020B0604020202020204" pitchFamily="34" charset="0"/>
              </a:defRPr>
            </a:lvl1pPr>
          </a:lstStyle>
          <a:p>
            <a:fld id="{D70568C8-AE3C-AD49-99DB-D17A90F37383}" type="slidenum">
              <a:rPr lang="en-US" smtClean="0"/>
              <a:pPr/>
              <a:t>‹#›</a:t>
            </a:fld>
            <a:endParaRPr lang="en-US" dirty="0"/>
          </a:p>
        </p:txBody>
      </p:sp>
    </p:spTree>
    <p:extLst>
      <p:ext uri="{BB962C8B-B14F-4D97-AF65-F5344CB8AC3E}">
        <p14:creationId xmlns:p14="http://schemas.microsoft.com/office/powerpoint/2010/main" val="26206779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A0B78-D375-6549-8071-9FE28BFEE16E}"/>
              </a:ext>
            </a:extLst>
          </p:cNvPr>
          <p:cNvSpPr>
            <a:spLocks noGrp="1"/>
          </p:cNvSpPr>
          <p:nvPr>
            <p:ph type="title"/>
          </p:nvPr>
        </p:nvSpPr>
        <p:spPr>
          <a:xfrm>
            <a:off x="631066" y="725557"/>
            <a:ext cx="9337882" cy="556591"/>
          </a:xfrm>
          <a:prstGeom prst="rect">
            <a:avLst/>
          </a:prstGeom>
        </p:spPr>
        <p:txBody>
          <a:bodyPr anchor="b"/>
          <a:lstStyle>
            <a:lvl1pPr>
              <a:defRPr sz="4000">
                <a:solidFill>
                  <a:srgbClr val="58C3EB"/>
                </a:solidFill>
              </a:defRPr>
            </a:lvl1pPr>
          </a:lstStyle>
          <a:p>
            <a:r>
              <a:rPr lang="en-US" dirty="0"/>
              <a:t>Click to edit Master title style</a:t>
            </a:r>
          </a:p>
        </p:txBody>
      </p:sp>
      <p:sp>
        <p:nvSpPr>
          <p:cNvPr id="12" name="Text Placeholder 11">
            <a:extLst>
              <a:ext uri="{FF2B5EF4-FFF2-40B4-BE49-F238E27FC236}">
                <a16:creationId xmlns:a16="http://schemas.microsoft.com/office/drawing/2014/main" id="{B59E789E-5537-A444-8E95-D4E36815AC1F}"/>
              </a:ext>
            </a:extLst>
          </p:cNvPr>
          <p:cNvSpPr>
            <a:spLocks noGrp="1"/>
          </p:cNvSpPr>
          <p:nvPr>
            <p:ph type="body" sz="quarter" idx="13"/>
          </p:nvPr>
        </p:nvSpPr>
        <p:spPr>
          <a:xfrm>
            <a:off x="631825" y="1570038"/>
            <a:ext cx="10860586" cy="4237638"/>
          </a:xfrm>
          <a:prstGeom prst="rect">
            <a:avLst/>
          </a:prstGeom>
        </p:spPr>
        <p:txBody>
          <a:bodyPr numCol="2" spcCol="91440"/>
          <a:lstStyle>
            <a:lvl1pPr marL="0" indent="0">
              <a:buClr>
                <a:schemeClr val="bg1"/>
              </a:buClr>
              <a:buFont typeface="Arial" panose="020B0604020202020204" pitchFamily="34" charset="0"/>
              <a:buNone/>
              <a:defRPr sz="2000"/>
            </a:lvl1pPr>
            <a:lvl2pPr>
              <a:buClr>
                <a:schemeClr val="bg1"/>
              </a:buClr>
              <a:defRPr sz="2000"/>
            </a:lvl2pPr>
            <a:lvl3pPr>
              <a:buClr>
                <a:schemeClr val="bg1"/>
              </a:buClr>
              <a:defRPr sz="2000"/>
            </a:lvl3pPr>
            <a:lvl4pPr>
              <a:buClr>
                <a:schemeClr val="bg1"/>
              </a:buClr>
              <a:defRPr sz="2000"/>
            </a:lvl4pPr>
            <a:lvl5pPr>
              <a:buClr>
                <a:schemeClr val="bg1"/>
              </a:buClr>
              <a:defRPr sz="20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a:extLst>
              <a:ext uri="{FF2B5EF4-FFF2-40B4-BE49-F238E27FC236}">
                <a16:creationId xmlns:a16="http://schemas.microsoft.com/office/drawing/2014/main" id="{8CB3E83E-EBDF-F74D-BF86-562EE558DA1C}"/>
              </a:ext>
            </a:extLst>
          </p:cNvPr>
          <p:cNvSpPr>
            <a:spLocks noGrp="1"/>
          </p:cNvSpPr>
          <p:nvPr>
            <p:ph type="sldNum" sz="quarter" idx="12"/>
          </p:nvPr>
        </p:nvSpPr>
        <p:spPr>
          <a:xfrm>
            <a:off x="10971368" y="6049239"/>
            <a:ext cx="521043" cy="236218"/>
          </a:xfrm>
          <a:prstGeom prst="rect">
            <a:avLst/>
          </a:prstGeom>
        </p:spPr>
        <p:txBody>
          <a:bodyPr/>
          <a:lstStyle>
            <a:lvl1pPr algn="r">
              <a:defRPr sz="1600">
                <a:latin typeface="Arial" panose="020B0604020202020204" pitchFamily="34" charset="0"/>
                <a:cs typeface="Arial" panose="020B0604020202020204" pitchFamily="34" charset="0"/>
              </a:defRPr>
            </a:lvl1pPr>
          </a:lstStyle>
          <a:p>
            <a:fld id="{D70568C8-AE3C-AD49-99DB-D17A90F37383}" type="slidenum">
              <a:rPr lang="en-US" smtClean="0"/>
              <a:pPr/>
              <a:t>‹#›</a:t>
            </a:fld>
            <a:endParaRPr lang="en-US" dirty="0"/>
          </a:p>
        </p:txBody>
      </p:sp>
    </p:spTree>
    <p:extLst>
      <p:ext uri="{BB962C8B-B14F-4D97-AF65-F5344CB8AC3E}">
        <p14:creationId xmlns:p14="http://schemas.microsoft.com/office/powerpoint/2010/main" val="4817329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17301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cSld name="2_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1377569" y="1641157"/>
            <a:ext cx="7427595" cy="2591435"/>
          </a:xfrm>
          <a:prstGeom prst="rect">
            <a:avLst/>
          </a:prstGeom>
        </p:spPr>
        <p:txBody>
          <a:bodyPr wrap="square" lIns="0" tIns="0" rIns="0" bIns="0">
            <a:spAutoFit/>
          </a:bodyPr>
          <a:lstStyle>
            <a:lvl1pPr>
              <a:defRPr sz="3950" b="1" i="0">
                <a:solidFill>
                  <a:srgbClr val="57C3EB"/>
                </a:solidFill>
                <a:latin typeface="Arial"/>
                <a:cs typeface="Aria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sz="6000" b="0" i="0">
                <a:solidFill>
                  <a:schemeClr val="bg1"/>
                </a:solidFill>
                <a:latin typeface="Arial Black"/>
                <a:cs typeface="Arial Black"/>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10/16/2025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6087482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950" b="1" i="0">
                <a:solidFill>
                  <a:srgbClr val="57C3EB"/>
                </a:solidFill>
                <a:latin typeface="Arial"/>
                <a:cs typeface="Arial"/>
              </a:defRPr>
            </a:lvl1pPr>
          </a:lstStyle>
          <a:p>
            <a:endParaRPr/>
          </a:p>
        </p:txBody>
      </p:sp>
      <p:sp>
        <p:nvSpPr>
          <p:cNvPr id="3" name="Holder 3"/>
          <p:cNvSpPr>
            <a:spLocks noGrp="1"/>
          </p:cNvSpPr>
          <p:nvPr>
            <p:ph sz="half" idx="2"/>
          </p:nvPr>
        </p:nvSpPr>
        <p:spPr>
          <a:xfrm>
            <a:off x="258762" y="1393888"/>
            <a:ext cx="5329555" cy="3644265"/>
          </a:xfrm>
          <a:prstGeom prst="rect">
            <a:avLst/>
          </a:prstGeom>
        </p:spPr>
        <p:txBody>
          <a:bodyPr wrap="square" lIns="0" tIns="0" rIns="0" bIns="0">
            <a:spAutoFit/>
          </a:bodyPr>
          <a:lstStyle>
            <a:lvl1pPr>
              <a:defRPr sz="2400" b="1" i="0">
                <a:solidFill>
                  <a:srgbClr val="FF0000"/>
                </a:solidFill>
                <a:latin typeface="Arial"/>
                <a:cs typeface="Arial"/>
              </a:defRPr>
            </a:lvl1pPr>
          </a:lstStyle>
          <a:p>
            <a:endParaRPr/>
          </a:p>
        </p:txBody>
      </p:sp>
      <p:sp>
        <p:nvSpPr>
          <p:cNvPr id="4" name="Holder 4"/>
          <p:cNvSpPr>
            <a:spLocks noGrp="1"/>
          </p:cNvSpPr>
          <p:nvPr>
            <p:ph sz="half" idx="3"/>
          </p:nvPr>
        </p:nvSpPr>
        <p:spPr>
          <a:xfrm>
            <a:off x="6268084" y="1302523"/>
            <a:ext cx="5474970" cy="4069715"/>
          </a:xfrm>
          <a:prstGeom prst="rect">
            <a:avLst/>
          </a:prstGeom>
        </p:spPr>
        <p:txBody>
          <a:bodyPr wrap="square" lIns="0" tIns="0" rIns="0" bIns="0">
            <a:spAutoFit/>
          </a:bodyPr>
          <a:lstStyle>
            <a:lvl1pPr>
              <a:defRPr sz="2400" b="1" i="0">
                <a:solidFill>
                  <a:srgbClr val="FF0000"/>
                </a:solidFill>
                <a:latin typeface="Arial"/>
                <a:cs typeface="Arial"/>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10/16/2025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1894363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950" b="1" i="0">
                <a:solidFill>
                  <a:srgbClr val="57C3EB"/>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10/16/2025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2936251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6F26C49-60B2-5493-C8CC-D8B0E91E8957}"/>
              </a:ext>
            </a:extLst>
          </p:cNvPr>
          <p:cNvSpPr>
            <a:spLocks noGrp="1"/>
          </p:cNvSpPr>
          <p:nvPr>
            <p:ph type="ctrTitle"/>
          </p:nvPr>
        </p:nvSpPr>
        <p:spPr>
          <a:xfrm>
            <a:off x="1524000" y="1122363"/>
            <a:ext cx="9144000" cy="2387600"/>
          </a:xfrm>
        </p:spPr>
        <p:txBody>
          <a:bodyPr anchor="b"/>
          <a:lstStyle>
            <a:lvl1pPr algn="ctr">
              <a:defRPr sz="6000"/>
            </a:lvl1pPr>
          </a:lstStyle>
          <a:p>
            <a:r>
              <a:rPr lang="fr-FR"/>
              <a:t>Modifiez le style du titre</a:t>
            </a:r>
            <a:endParaRPr lang="fr-NE"/>
          </a:p>
        </p:txBody>
      </p:sp>
      <p:sp>
        <p:nvSpPr>
          <p:cNvPr id="3" name="Sous-titre 2">
            <a:extLst>
              <a:ext uri="{FF2B5EF4-FFF2-40B4-BE49-F238E27FC236}">
                <a16:creationId xmlns:a16="http://schemas.microsoft.com/office/drawing/2014/main" id="{36A4366A-EFD1-F672-B837-C8DCD102DBC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fr-NE"/>
          </a:p>
        </p:txBody>
      </p:sp>
      <p:sp>
        <p:nvSpPr>
          <p:cNvPr id="4" name="Espace réservé de la date 3">
            <a:extLst>
              <a:ext uri="{FF2B5EF4-FFF2-40B4-BE49-F238E27FC236}">
                <a16:creationId xmlns:a16="http://schemas.microsoft.com/office/drawing/2014/main" id="{64FCE049-E2E1-8293-5501-9AB911438F08}"/>
              </a:ext>
            </a:extLst>
          </p:cNvPr>
          <p:cNvSpPr>
            <a:spLocks noGrp="1"/>
          </p:cNvSpPr>
          <p:nvPr>
            <p:ph type="dt" sz="half" idx="10"/>
          </p:nvPr>
        </p:nvSpPr>
        <p:spPr/>
        <p:txBody>
          <a:bodyPr/>
          <a:lstStyle/>
          <a:p>
            <a:fld id="{C764DE79-268F-4C1A-8933-263129D2AF90}" type="datetimeFigureOut">
              <a:rPr lang="en-US" smtClean="0"/>
              <a:t>10/16/2025</a:t>
            </a:fld>
            <a:endParaRPr lang="en-US" dirty="0"/>
          </a:p>
        </p:txBody>
      </p:sp>
      <p:sp>
        <p:nvSpPr>
          <p:cNvPr id="5" name="Espace réservé du pied de page 4">
            <a:extLst>
              <a:ext uri="{FF2B5EF4-FFF2-40B4-BE49-F238E27FC236}">
                <a16:creationId xmlns:a16="http://schemas.microsoft.com/office/drawing/2014/main" id="{C7EAA9DB-50CB-2E7D-123A-C191E773C412}"/>
              </a:ext>
            </a:extLst>
          </p:cNvPr>
          <p:cNvSpPr>
            <a:spLocks noGrp="1"/>
          </p:cNvSpPr>
          <p:nvPr>
            <p:ph type="ftr" sz="quarter" idx="11"/>
          </p:nvPr>
        </p:nvSpPr>
        <p:spPr/>
        <p:txBody>
          <a:bodyPr/>
          <a:lstStyle/>
          <a:p>
            <a:endParaRPr lang="en-US" dirty="0"/>
          </a:p>
        </p:txBody>
      </p:sp>
      <p:sp>
        <p:nvSpPr>
          <p:cNvPr id="6" name="Espace réservé du numéro de diapositive 5">
            <a:extLst>
              <a:ext uri="{FF2B5EF4-FFF2-40B4-BE49-F238E27FC236}">
                <a16:creationId xmlns:a16="http://schemas.microsoft.com/office/drawing/2014/main" id="{817C4E1E-E6CF-89D6-D91F-CD0919BA0875}"/>
              </a:ext>
            </a:extLst>
          </p:cNvPr>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89090054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slideLayout" Target="../slideLayouts/slideLayout21.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2" Type="http://schemas.openxmlformats.org/officeDocument/2006/relationships/slideLayout" Target="../slideLayouts/slideLayout10.xml"/><Relationship Id="rId16" Type="http://schemas.openxmlformats.org/officeDocument/2006/relationships/image" Target="../media/image1.png"/><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5" Type="http://schemas.openxmlformats.org/officeDocument/2006/relationships/theme" Target="../theme/theme2.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5.xml"/><Relationship Id="rId7" Type="http://schemas.openxmlformats.org/officeDocument/2006/relationships/image" Target="../media/image3.png"/><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theme" Target="../theme/theme3.xml"/><Relationship Id="rId5" Type="http://schemas.openxmlformats.org/officeDocument/2006/relationships/slideLayout" Target="../slideLayouts/slideLayout27.xml"/><Relationship Id="rId4"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1"/>
            </a:gs>
            <a:gs pos="74000">
              <a:schemeClr val="bg1"/>
            </a:gs>
            <a:gs pos="83000">
              <a:schemeClr val="bg1"/>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6E7C52F-0B4D-2C42-BE84-CB783D27FF3D}"/>
              </a:ext>
            </a:extLst>
          </p:cNvPr>
          <p:cNvSpPr/>
          <p:nvPr userDrawn="1"/>
        </p:nvSpPr>
        <p:spPr>
          <a:xfrm>
            <a:off x="278296" y="299831"/>
            <a:ext cx="11608904" cy="626993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6CC88642-7A13-BF42-8B2B-478DD7794353}"/>
              </a:ext>
            </a:extLst>
          </p:cNvPr>
          <p:cNvSpPr/>
          <p:nvPr userDrawn="1"/>
        </p:nvSpPr>
        <p:spPr>
          <a:xfrm>
            <a:off x="609600" y="6167347"/>
            <a:ext cx="1040296" cy="6906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A picture containing text, outdoor&#10;&#10;Description automatically generated">
            <a:extLst>
              <a:ext uri="{FF2B5EF4-FFF2-40B4-BE49-F238E27FC236}">
                <a16:creationId xmlns:a16="http://schemas.microsoft.com/office/drawing/2014/main" id="{DEFCECB6-D0C8-AA4F-AC69-0C06DDB23348}"/>
              </a:ext>
            </a:extLst>
          </p:cNvPr>
          <p:cNvPicPr>
            <a:picLocks noChangeAspect="1"/>
          </p:cNvPicPr>
          <p:nvPr userDrawn="1"/>
        </p:nvPicPr>
        <p:blipFill>
          <a:blip r:embed="rId10"/>
          <a:stretch>
            <a:fillRect/>
          </a:stretch>
        </p:blipFill>
        <p:spPr>
          <a:xfrm>
            <a:off x="669531" y="5989637"/>
            <a:ext cx="854469" cy="868363"/>
          </a:xfrm>
          <a:prstGeom prst="rect">
            <a:avLst/>
          </a:prstGeom>
        </p:spPr>
      </p:pic>
    </p:spTree>
    <p:extLst>
      <p:ext uri="{BB962C8B-B14F-4D97-AF65-F5344CB8AC3E}">
        <p14:creationId xmlns:p14="http://schemas.microsoft.com/office/powerpoint/2010/main" val="566562973"/>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Lst>
  <p:txStyles>
    <p:titleStyle>
      <a:lvl1pPr algn="l" defTabSz="914400" rtl="0" eaLnBrk="1" latinLnBrk="0" hangingPunct="1">
        <a:lnSpc>
          <a:spcPct val="90000"/>
        </a:lnSpc>
        <a:spcBef>
          <a:spcPct val="0"/>
        </a:spcBef>
        <a:buNone/>
        <a:defRPr sz="4400" b="1" i="0" kern="1200">
          <a:solidFill>
            <a:schemeClr val="bg1"/>
          </a:solidFill>
          <a:latin typeface="Arial Black" panose="020B0604020202020204" pitchFamily="34" charset="0"/>
          <a:ea typeface="+mj-ea"/>
          <a:cs typeface="Arial Black" panose="020B0604020202020204" pitchFamily="34" charset="0"/>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b="0"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gs>
            <a:gs pos="74000">
              <a:schemeClr val="bg1"/>
            </a:gs>
            <a:gs pos="83000">
              <a:schemeClr val="bg1"/>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991F2552-A8DF-D634-C6B6-61EDD1DF40C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endParaRPr lang="fr-NE"/>
          </a:p>
        </p:txBody>
      </p:sp>
      <p:sp>
        <p:nvSpPr>
          <p:cNvPr id="3" name="Espace réservé du texte 2">
            <a:extLst>
              <a:ext uri="{FF2B5EF4-FFF2-40B4-BE49-F238E27FC236}">
                <a16:creationId xmlns:a16="http://schemas.microsoft.com/office/drawing/2014/main" id="{1EA0E9D0-3371-2A5F-180A-87EB1701C6A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NE"/>
          </a:p>
        </p:txBody>
      </p:sp>
      <p:sp>
        <p:nvSpPr>
          <p:cNvPr id="4" name="Espace réservé de la date 3">
            <a:extLst>
              <a:ext uri="{FF2B5EF4-FFF2-40B4-BE49-F238E27FC236}">
                <a16:creationId xmlns:a16="http://schemas.microsoft.com/office/drawing/2014/main" id="{3E60D1A5-8F2B-FB4F-711B-CFC10162646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4A81A0F7-3055-47F6-A1AD-3B5D8CB77C09}" type="datetimeFigureOut">
              <a:rPr lang="fr-NE" smtClean="0"/>
              <a:t>10/16/2025</a:t>
            </a:fld>
            <a:endParaRPr lang="fr-NE"/>
          </a:p>
        </p:txBody>
      </p:sp>
      <p:sp>
        <p:nvSpPr>
          <p:cNvPr id="5" name="Espace réservé du pied de page 4">
            <a:extLst>
              <a:ext uri="{FF2B5EF4-FFF2-40B4-BE49-F238E27FC236}">
                <a16:creationId xmlns:a16="http://schemas.microsoft.com/office/drawing/2014/main" id="{2A1DA094-9724-418B-32FC-BBC93DF9EED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fr-NE"/>
          </a:p>
        </p:txBody>
      </p:sp>
      <p:sp>
        <p:nvSpPr>
          <p:cNvPr id="6" name="Espace réservé du numéro de diapositive 5">
            <a:extLst>
              <a:ext uri="{FF2B5EF4-FFF2-40B4-BE49-F238E27FC236}">
                <a16:creationId xmlns:a16="http://schemas.microsoft.com/office/drawing/2014/main" id="{4A231795-D270-45F0-D72E-58AA0C277B7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E672A141-7683-48A7-9361-891C9DDCA82A}" type="slidenum">
              <a:rPr lang="fr-NE" smtClean="0"/>
              <a:t>‹#›</a:t>
            </a:fld>
            <a:endParaRPr lang="fr-NE"/>
          </a:p>
        </p:txBody>
      </p:sp>
      <p:sp>
        <p:nvSpPr>
          <p:cNvPr id="7" name="Rectangle 6">
            <a:extLst>
              <a:ext uri="{FF2B5EF4-FFF2-40B4-BE49-F238E27FC236}">
                <a16:creationId xmlns:a16="http://schemas.microsoft.com/office/drawing/2014/main" id="{F7D13F4E-019F-E0A9-058D-9715F4B034D4}"/>
              </a:ext>
            </a:extLst>
          </p:cNvPr>
          <p:cNvSpPr/>
          <p:nvPr userDrawn="1"/>
        </p:nvSpPr>
        <p:spPr>
          <a:xfrm>
            <a:off x="278296" y="299831"/>
            <a:ext cx="11608904" cy="626993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C9136CB-FF12-0024-6F09-F9FC9BA2396E}"/>
              </a:ext>
            </a:extLst>
          </p:cNvPr>
          <p:cNvSpPr/>
          <p:nvPr userDrawn="1"/>
        </p:nvSpPr>
        <p:spPr>
          <a:xfrm>
            <a:off x="609600" y="6167347"/>
            <a:ext cx="1040296" cy="6906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4" descr="A picture containing text, outdoor&#10;&#10;Description automatically generated">
            <a:extLst>
              <a:ext uri="{FF2B5EF4-FFF2-40B4-BE49-F238E27FC236}">
                <a16:creationId xmlns:a16="http://schemas.microsoft.com/office/drawing/2014/main" id="{9781BF8D-E0FB-E9E2-8A2C-2F824477E36D}"/>
              </a:ext>
            </a:extLst>
          </p:cNvPr>
          <p:cNvPicPr>
            <a:picLocks noChangeAspect="1"/>
          </p:cNvPicPr>
          <p:nvPr userDrawn="1"/>
        </p:nvPicPr>
        <p:blipFill>
          <a:blip r:embed="rId16"/>
          <a:stretch>
            <a:fillRect/>
          </a:stretch>
        </p:blipFill>
        <p:spPr>
          <a:xfrm>
            <a:off x="669531" y="5989637"/>
            <a:ext cx="854469" cy="868363"/>
          </a:xfrm>
          <a:prstGeom prst="rect">
            <a:avLst/>
          </a:prstGeom>
        </p:spPr>
      </p:pic>
    </p:spTree>
    <p:extLst>
      <p:ext uri="{BB962C8B-B14F-4D97-AF65-F5344CB8AC3E}">
        <p14:creationId xmlns:p14="http://schemas.microsoft.com/office/powerpoint/2010/main" val="2665064041"/>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 id="2147483712" r:id="rId5"/>
    <p:sldLayoutId id="2147483713" r:id="rId6"/>
    <p:sldLayoutId id="2147483714" r:id="rId7"/>
    <p:sldLayoutId id="2147483715" r:id="rId8"/>
    <p:sldLayoutId id="2147483716" r:id="rId9"/>
    <p:sldLayoutId id="2147483717" r:id="rId10"/>
    <p:sldLayoutId id="2147483718" r:id="rId11"/>
    <p:sldLayoutId id="2147483720" r:id="rId12"/>
    <p:sldLayoutId id="2147483721" r:id="rId13"/>
    <p:sldLayoutId id="2147483722"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N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gs>
            <a:gs pos="74000">
              <a:schemeClr val="bg1"/>
            </a:gs>
            <a:gs pos="83000">
              <a:schemeClr val="bg1"/>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6" name="bg object 16"/>
          <p:cNvSpPr/>
          <p:nvPr/>
        </p:nvSpPr>
        <p:spPr>
          <a:xfrm>
            <a:off x="280987" y="300037"/>
            <a:ext cx="11610975" cy="6276975"/>
          </a:xfrm>
          <a:custGeom>
            <a:avLst/>
            <a:gdLst/>
            <a:ahLst/>
            <a:cxnLst/>
            <a:rect l="l" t="t" r="r" b="b"/>
            <a:pathLst>
              <a:path w="11610975" h="6276975">
                <a:moveTo>
                  <a:pt x="0" y="6276975"/>
                </a:moveTo>
                <a:lnTo>
                  <a:pt x="11610975" y="6276975"/>
                </a:lnTo>
                <a:lnTo>
                  <a:pt x="11610975" y="0"/>
                </a:lnTo>
                <a:lnTo>
                  <a:pt x="0" y="0"/>
                </a:lnTo>
                <a:lnTo>
                  <a:pt x="0" y="6276975"/>
                </a:lnTo>
                <a:close/>
              </a:path>
            </a:pathLst>
          </a:custGeom>
          <a:ln w="9525">
            <a:solidFill>
              <a:srgbClr val="000000"/>
            </a:solidFill>
          </a:ln>
        </p:spPr>
        <p:txBody>
          <a:bodyPr wrap="square" lIns="0" tIns="0" rIns="0" bIns="0" rtlCol="0"/>
          <a:lstStyle/>
          <a:p>
            <a:endParaRPr/>
          </a:p>
        </p:txBody>
      </p:sp>
      <p:sp>
        <p:nvSpPr>
          <p:cNvPr id="17" name="bg object 17"/>
          <p:cNvSpPr/>
          <p:nvPr/>
        </p:nvSpPr>
        <p:spPr>
          <a:xfrm>
            <a:off x="609600" y="6162675"/>
            <a:ext cx="1038225" cy="695325"/>
          </a:xfrm>
          <a:custGeom>
            <a:avLst/>
            <a:gdLst/>
            <a:ahLst/>
            <a:cxnLst/>
            <a:rect l="l" t="t" r="r" b="b"/>
            <a:pathLst>
              <a:path w="1038225" h="695325">
                <a:moveTo>
                  <a:pt x="1038225" y="0"/>
                </a:moveTo>
                <a:lnTo>
                  <a:pt x="0" y="0"/>
                </a:lnTo>
                <a:lnTo>
                  <a:pt x="0" y="695325"/>
                </a:lnTo>
                <a:lnTo>
                  <a:pt x="1038225" y="695325"/>
                </a:lnTo>
                <a:lnTo>
                  <a:pt x="1038225" y="0"/>
                </a:lnTo>
                <a:close/>
              </a:path>
            </a:pathLst>
          </a:custGeom>
          <a:solidFill>
            <a:srgbClr val="FFFFFF"/>
          </a:solidFill>
        </p:spPr>
        <p:txBody>
          <a:bodyPr wrap="square" lIns="0" tIns="0" rIns="0" bIns="0" rtlCol="0"/>
          <a:lstStyle/>
          <a:p>
            <a:endParaRPr/>
          </a:p>
        </p:txBody>
      </p:sp>
      <p:pic>
        <p:nvPicPr>
          <p:cNvPr id="18" name="bg object 18"/>
          <p:cNvPicPr/>
          <p:nvPr/>
        </p:nvPicPr>
        <p:blipFill>
          <a:blip r:embed="rId7" cstate="print"/>
          <a:stretch>
            <a:fillRect/>
          </a:stretch>
        </p:blipFill>
        <p:spPr>
          <a:xfrm>
            <a:off x="666750" y="5991224"/>
            <a:ext cx="857250" cy="866774"/>
          </a:xfrm>
          <a:prstGeom prst="rect">
            <a:avLst/>
          </a:prstGeom>
        </p:spPr>
      </p:pic>
      <p:sp>
        <p:nvSpPr>
          <p:cNvPr id="2" name="Holder 2"/>
          <p:cNvSpPr>
            <a:spLocks noGrp="1"/>
          </p:cNvSpPr>
          <p:nvPr>
            <p:ph type="title"/>
          </p:nvPr>
        </p:nvSpPr>
        <p:spPr>
          <a:xfrm>
            <a:off x="537527" y="253111"/>
            <a:ext cx="11116944" cy="1184910"/>
          </a:xfrm>
          <a:prstGeom prst="rect">
            <a:avLst/>
          </a:prstGeom>
        </p:spPr>
        <p:txBody>
          <a:bodyPr wrap="square" lIns="0" tIns="0" rIns="0" bIns="0">
            <a:spAutoFit/>
          </a:bodyPr>
          <a:lstStyle>
            <a:lvl1pPr>
              <a:defRPr sz="3950" b="1" i="0">
                <a:solidFill>
                  <a:srgbClr val="57C3EB"/>
                </a:solidFill>
                <a:latin typeface="Arial"/>
                <a:cs typeface="Arial"/>
              </a:defRPr>
            </a:lvl1pPr>
          </a:lstStyle>
          <a:p>
            <a:endParaRPr/>
          </a:p>
        </p:txBody>
      </p:sp>
      <p:sp>
        <p:nvSpPr>
          <p:cNvPr id="3" name="Holder 3"/>
          <p:cNvSpPr>
            <a:spLocks noGrp="1"/>
          </p:cNvSpPr>
          <p:nvPr>
            <p:ph type="body" idx="1"/>
          </p:nvPr>
        </p:nvSpPr>
        <p:spPr>
          <a:xfrm>
            <a:off x="3110865" y="2117725"/>
            <a:ext cx="5970269" cy="1771650"/>
          </a:xfrm>
          <a:prstGeom prst="rect">
            <a:avLst/>
          </a:prstGeom>
        </p:spPr>
        <p:txBody>
          <a:bodyPr wrap="square" lIns="0" tIns="0" rIns="0" bIns="0">
            <a:spAutoFit/>
          </a:bodyPr>
          <a:lstStyle>
            <a:lvl1pPr>
              <a:defRPr sz="6000" b="0" i="0">
                <a:solidFill>
                  <a:schemeClr val="bg1"/>
                </a:solidFill>
                <a:latin typeface="Arial Black"/>
                <a:cs typeface="Arial Black"/>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10/16/2025</a:t>
            </a:fld>
            <a:endParaRPr lang="en-US"/>
          </a:p>
        </p:txBody>
      </p:sp>
      <p:sp>
        <p:nvSpPr>
          <p:cNvPr id="6" name="Holder 6"/>
          <p:cNvSpPr>
            <a:spLocks noGrp="1"/>
          </p:cNvSpPr>
          <p:nvPr>
            <p:ph type="sldNum" sz="quarter" idx="7"/>
          </p:nvPr>
        </p:nvSpPr>
        <p:spPr>
          <a:xfrm>
            <a:off x="8778240" y="6377940"/>
            <a:ext cx="2804160" cy="342900"/>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080552748"/>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728"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23.xml"/></Relationships>
</file>

<file path=ppt/slides/_rels/slide10.xml.rels><?xml version="1.0" encoding="UTF-8" standalone="yes"?>
<Relationships xmlns="http://schemas.openxmlformats.org/package/2006/relationships"><Relationship Id="rId8" Type="http://schemas.openxmlformats.org/officeDocument/2006/relationships/hyperlink" Target="https://www.who.int/publications/i/item/9789241548595" TargetMode="External"/><Relationship Id="rId3" Type="http://schemas.openxmlformats.org/officeDocument/2006/relationships/hyperlink" Target="https://www.who.int/publications/i/item/9789240104105" TargetMode="External"/><Relationship Id="rId7" Type="http://schemas.openxmlformats.org/officeDocument/2006/relationships/hyperlink" Target="https://www.who.int/publications/i/item/9789241508742" TargetMode="External"/><Relationship Id="rId2" Type="http://schemas.openxmlformats.org/officeDocument/2006/relationships/notesSlide" Target="../notesSlides/notesSlide8.xml"/><Relationship Id="rId1" Type="http://schemas.openxmlformats.org/officeDocument/2006/relationships/slideLayout" Target="../slideLayouts/slideLayout15.xml"/><Relationship Id="rId6" Type="http://schemas.openxmlformats.org/officeDocument/2006/relationships/hyperlink" Target="https://iris.who.int/server/api/core/bitstreams/5a9e1a2b-90ac-4a45-901f-81a75ca40118/content" TargetMode="External"/><Relationship Id="rId5" Type="http://schemas.openxmlformats.org/officeDocument/2006/relationships/hyperlink" Target="https://www.who.int/fr/publications/i/item/9789241549998" TargetMode="External"/><Relationship Id="rId4" Type="http://schemas.openxmlformats.org/officeDocument/2006/relationships/hyperlink" Target="https://www.ncbi.nlm.nih.gov/books/NBK544164/" TargetMode="External"/></Relationships>
</file>

<file path=ppt/slides/_rels/slide11.xml.rels><?xml version="1.0" encoding="UTF-8" standalone="yes"?>
<Relationships xmlns="http://schemas.openxmlformats.org/package/2006/relationships"><Relationship Id="rId3" Type="http://schemas.openxmlformats.org/officeDocument/2006/relationships/hyperlink" Target="https://www.who.int/publications/i/item/9789241550147" TargetMode="External"/><Relationship Id="rId7" Type="http://schemas.openxmlformats.org/officeDocument/2006/relationships/hyperlink" Target="https://www.who.int/publications/i/item/9789240039360" TargetMode="External"/><Relationship Id="rId2" Type="http://schemas.openxmlformats.org/officeDocument/2006/relationships/notesSlide" Target="../notesSlides/notesSlide9.xml"/><Relationship Id="rId1" Type="http://schemas.openxmlformats.org/officeDocument/2006/relationships/slideLayout" Target="../slideLayouts/slideLayout15.xml"/><Relationship Id="rId6" Type="http://schemas.openxmlformats.org/officeDocument/2006/relationships/hyperlink" Target="https://www.who.int/publications/i/item/9789241565400" TargetMode="External"/><Relationship Id="rId5" Type="http://schemas.openxmlformats.org/officeDocument/2006/relationships/hyperlink" Target="https://www.who.int/publications/i/item/9789241549158" TargetMode="External"/><Relationship Id="rId4" Type="http://schemas.openxmlformats.org/officeDocument/2006/relationships/hyperlink" Target="https://www.who.int/publications/i/item/9789241506748" TargetMode="External"/></Relationships>
</file>

<file path=ppt/slides/_rels/slide12.xml.rels><?xml version="1.0" encoding="UTF-8" standalone="yes"?>
<Relationships xmlns="http://schemas.openxmlformats.org/package/2006/relationships"><Relationship Id="rId3" Type="http://schemas.openxmlformats.org/officeDocument/2006/relationships/hyperlink" Target="https://www.who.int/fr/publications/i/item/9789240029743" TargetMode="External"/><Relationship Id="rId2" Type="http://schemas.openxmlformats.org/officeDocument/2006/relationships/notesSlide" Target="../notesSlides/notesSlide10.xml"/><Relationship Id="rId1" Type="http://schemas.openxmlformats.org/officeDocument/2006/relationships/slideLayout" Target="../slideLayouts/slideLayout15.xml"/><Relationship Id="rId6" Type="http://schemas.openxmlformats.org/officeDocument/2006/relationships/hyperlink" Target="https://www.prb.org/resources/global-youth-family-planning-index/" TargetMode="External"/><Relationship Id="rId5" Type="http://schemas.openxmlformats.org/officeDocument/2006/relationships/hyperlink" Target="https://www.fphighimpactpractices.org/wp-content/uploads/2017/05/ARCS-HIP-Brief_FRENCH-v3.pdf" TargetMode="External"/><Relationship Id="rId4" Type="http://schemas.openxmlformats.org/officeDocument/2006/relationships/hyperlink" Target="https://www.who.int/publications/i/item/9789240031494" TargetMode="Externa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6" Type="http://schemas.openxmlformats.org/officeDocument/2006/relationships/image" Target="../media/image30.png"/><Relationship Id="rId21" Type="http://schemas.openxmlformats.org/officeDocument/2006/relationships/image" Target="../media/image25.png"/><Relationship Id="rId42" Type="http://schemas.openxmlformats.org/officeDocument/2006/relationships/image" Target="../media/image46.png"/><Relationship Id="rId47" Type="http://schemas.openxmlformats.org/officeDocument/2006/relationships/image" Target="../media/image51.png"/><Relationship Id="rId63" Type="http://schemas.openxmlformats.org/officeDocument/2006/relationships/image" Target="../media/image67.png"/><Relationship Id="rId68" Type="http://schemas.openxmlformats.org/officeDocument/2006/relationships/image" Target="../media/image72.png"/><Relationship Id="rId84" Type="http://schemas.openxmlformats.org/officeDocument/2006/relationships/image" Target="../media/image88.png"/><Relationship Id="rId16" Type="http://schemas.openxmlformats.org/officeDocument/2006/relationships/image" Target="../media/image20.png"/><Relationship Id="rId11" Type="http://schemas.openxmlformats.org/officeDocument/2006/relationships/image" Target="../media/image15.png"/><Relationship Id="rId32" Type="http://schemas.openxmlformats.org/officeDocument/2006/relationships/image" Target="../media/image36.png"/><Relationship Id="rId37" Type="http://schemas.openxmlformats.org/officeDocument/2006/relationships/image" Target="../media/image41.png"/><Relationship Id="rId53" Type="http://schemas.openxmlformats.org/officeDocument/2006/relationships/image" Target="../media/image57.png"/><Relationship Id="rId58" Type="http://schemas.openxmlformats.org/officeDocument/2006/relationships/image" Target="../media/image62.png"/><Relationship Id="rId74" Type="http://schemas.openxmlformats.org/officeDocument/2006/relationships/image" Target="../media/image78.png"/><Relationship Id="rId79" Type="http://schemas.openxmlformats.org/officeDocument/2006/relationships/image" Target="../media/image83.png"/><Relationship Id="rId5" Type="http://schemas.openxmlformats.org/officeDocument/2006/relationships/image" Target="../media/image9.png"/><Relationship Id="rId19" Type="http://schemas.openxmlformats.org/officeDocument/2006/relationships/image" Target="../media/image23.png"/><Relationship Id="rId14" Type="http://schemas.openxmlformats.org/officeDocument/2006/relationships/image" Target="../media/image18.png"/><Relationship Id="rId22" Type="http://schemas.openxmlformats.org/officeDocument/2006/relationships/image" Target="../media/image26.png"/><Relationship Id="rId27" Type="http://schemas.openxmlformats.org/officeDocument/2006/relationships/image" Target="../media/image31.png"/><Relationship Id="rId30" Type="http://schemas.openxmlformats.org/officeDocument/2006/relationships/image" Target="../media/image34.png"/><Relationship Id="rId35" Type="http://schemas.openxmlformats.org/officeDocument/2006/relationships/image" Target="../media/image39.png"/><Relationship Id="rId43" Type="http://schemas.openxmlformats.org/officeDocument/2006/relationships/image" Target="../media/image47.png"/><Relationship Id="rId48" Type="http://schemas.openxmlformats.org/officeDocument/2006/relationships/image" Target="../media/image52.png"/><Relationship Id="rId56" Type="http://schemas.openxmlformats.org/officeDocument/2006/relationships/image" Target="../media/image60.png"/><Relationship Id="rId64" Type="http://schemas.openxmlformats.org/officeDocument/2006/relationships/image" Target="../media/image68.png"/><Relationship Id="rId69" Type="http://schemas.openxmlformats.org/officeDocument/2006/relationships/image" Target="../media/image73.png"/><Relationship Id="rId77" Type="http://schemas.openxmlformats.org/officeDocument/2006/relationships/image" Target="../media/image81.png"/><Relationship Id="rId8" Type="http://schemas.openxmlformats.org/officeDocument/2006/relationships/image" Target="../media/image12.png"/><Relationship Id="rId51" Type="http://schemas.openxmlformats.org/officeDocument/2006/relationships/image" Target="../media/image55.png"/><Relationship Id="rId72" Type="http://schemas.openxmlformats.org/officeDocument/2006/relationships/image" Target="../media/image76.png"/><Relationship Id="rId80" Type="http://schemas.openxmlformats.org/officeDocument/2006/relationships/image" Target="../media/image84.png"/><Relationship Id="rId85" Type="http://schemas.openxmlformats.org/officeDocument/2006/relationships/image" Target="../media/image89.png"/><Relationship Id="rId3" Type="http://schemas.openxmlformats.org/officeDocument/2006/relationships/image" Target="../media/image3.png"/><Relationship Id="rId12" Type="http://schemas.openxmlformats.org/officeDocument/2006/relationships/image" Target="../media/image16.png"/><Relationship Id="rId17" Type="http://schemas.openxmlformats.org/officeDocument/2006/relationships/image" Target="../media/image21.png"/><Relationship Id="rId25" Type="http://schemas.openxmlformats.org/officeDocument/2006/relationships/image" Target="../media/image29.png"/><Relationship Id="rId33" Type="http://schemas.openxmlformats.org/officeDocument/2006/relationships/image" Target="../media/image37.png"/><Relationship Id="rId38" Type="http://schemas.openxmlformats.org/officeDocument/2006/relationships/image" Target="../media/image42.png"/><Relationship Id="rId46" Type="http://schemas.openxmlformats.org/officeDocument/2006/relationships/image" Target="../media/image50.png"/><Relationship Id="rId59" Type="http://schemas.openxmlformats.org/officeDocument/2006/relationships/image" Target="../media/image63.png"/><Relationship Id="rId67" Type="http://schemas.openxmlformats.org/officeDocument/2006/relationships/image" Target="../media/image71.png"/><Relationship Id="rId20" Type="http://schemas.openxmlformats.org/officeDocument/2006/relationships/image" Target="../media/image24.png"/><Relationship Id="rId41" Type="http://schemas.openxmlformats.org/officeDocument/2006/relationships/image" Target="../media/image45.png"/><Relationship Id="rId54" Type="http://schemas.openxmlformats.org/officeDocument/2006/relationships/image" Target="../media/image58.png"/><Relationship Id="rId62" Type="http://schemas.openxmlformats.org/officeDocument/2006/relationships/image" Target="../media/image66.png"/><Relationship Id="rId70" Type="http://schemas.openxmlformats.org/officeDocument/2006/relationships/image" Target="../media/image74.png"/><Relationship Id="rId75" Type="http://schemas.openxmlformats.org/officeDocument/2006/relationships/image" Target="../media/image79.png"/><Relationship Id="rId83" Type="http://schemas.openxmlformats.org/officeDocument/2006/relationships/image" Target="../media/image87.png"/><Relationship Id="rId1" Type="http://schemas.openxmlformats.org/officeDocument/2006/relationships/slideLayout" Target="../slideLayouts/slideLayout15.xml"/><Relationship Id="rId6" Type="http://schemas.openxmlformats.org/officeDocument/2006/relationships/image" Target="../media/image10.png"/><Relationship Id="rId15" Type="http://schemas.openxmlformats.org/officeDocument/2006/relationships/image" Target="../media/image19.png"/><Relationship Id="rId23" Type="http://schemas.openxmlformats.org/officeDocument/2006/relationships/image" Target="../media/image27.png"/><Relationship Id="rId28" Type="http://schemas.openxmlformats.org/officeDocument/2006/relationships/image" Target="../media/image32.png"/><Relationship Id="rId36" Type="http://schemas.openxmlformats.org/officeDocument/2006/relationships/image" Target="../media/image40.png"/><Relationship Id="rId49" Type="http://schemas.openxmlformats.org/officeDocument/2006/relationships/image" Target="../media/image53.png"/><Relationship Id="rId57" Type="http://schemas.openxmlformats.org/officeDocument/2006/relationships/image" Target="../media/image61.png"/><Relationship Id="rId10" Type="http://schemas.openxmlformats.org/officeDocument/2006/relationships/image" Target="../media/image14.png"/><Relationship Id="rId31" Type="http://schemas.openxmlformats.org/officeDocument/2006/relationships/image" Target="../media/image35.png"/><Relationship Id="rId44" Type="http://schemas.openxmlformats.org/officeDocument/2006/relationships/image" Target="../media/image48.png"/><Relationship Id="rId52" Type="http://schemas.openxmlformats.org/officeDocument/2006/relationships/image" Target="../media/image56.png"/><Relationship Id="rId60" Type="http://schemas.openxmlformats.org/officeDocument/2006/relationships/image" Target="../media/image64.png"/><Relationship Id="rId65" Type="http://schemas.openxmlformats.org/officeDocument/2006/relationships/image" Target="../media/image69.png"/><Relationship Id="rId73" Type="http://schemas.openxmlformats.org/officeDocument/2006/relationships/image" Target="../media/image77.png"/><Relationship Id="rId78" Type="http://schemas.openxmlformats.org/officeDocument/2006/relationships/image" Target="../media/image82.png"/><Relationship Id="rId81" Type="http://schemas.openxmlformats.org/officeDocument/2006/relationships/image" Target="../media/image85.png"/><Relationship Id="rId86" Type="http://schemas.openxmlformats.org/officeDocument/2006/relationships/image" Target="../media/image90.png"/><Relationship Id="rId4" Type="http://schemas.openxmlformats.org/officeDocument/2006/relationships/image" Target="../media/image8.png"/><Relationship Id="rId9" Type="http://schemas.openxmlformats.org/officeDocument/2006/relationships/image" Target="../media/image13.png"/><Relationship Id="rId13" Type="http://schemas.openxmlformats.org/officeDocument/2006/relationships/image" Target="../media/image17.png"/><Relationship Id="rId18" Type="http://schemas.openxmlformats.org/officeDocument/2006/relationships/image" Target="../media/image22.png"/><Relationship Id="rId39" Type="http://schemas.openxmlformats.org/officeDocument/2006/relationships/image" Target="../media/image43.png"/><Relationship Id="rId34" Type="http://schemas.openxmlformats.org/officeDocument/2006/relationships/image" Target="../media/image38.png"/><Relationship Id="rId50" Type="http://schemas.openxmlformats.org/officeDocument/2006/relationships/image" Target="../media/image54.png"/><Relationship Id="rId55" Type="http://schemas.openxmlformats.org/officeDocument/2006/relationships/image" Target="../media/image59.png"/><Relationship Id="rId76" Type="http://schemas.openxmlformats.org/officeDocument/2006/relationships/image" Target="../media/image80.png"/><Relationship Id="rId7" Type="http://schemas.openxmlformats.org/officeDocument/2006/relationships/image" Target="../media/image11.png"/><Relationship Id="rId71" Type="http://schemas.openxmlformats.org/officeDocument/2006/relationships/image" Target="../media/image75.png"/><Relationship Id="rId2" Type="http://schemas.openxmlformats.org/officeDocument/2006/relationships/notesSlide" Target="../notesSlides/notesSlide17.xml"/><Relationship Id="rId29" Type="http://schemas.openxmlformats.org/officeDocument/2006/relationships/image" Target="../media/image33.png"/><Relationship Id="rId24" Type="http://schemas.openxmlformats.org/officeDocument/2006/relationships/image" Target="../media/image28.png"/><Relationship Id="rId40" Type="http://schemas.openxmlformats.org/officeDocument/2006/relationships/image" Target="../media/image44.png"/><Relationship Id="rId45" Type="http://schemas.openxmlformats.org/officeDocument/2006/relationships/image" Target="../media/image49.png"/><Relationship Id="rId66" Type="http://schemas.openxmlformats.org/officeDocument/2006/relationships/image" Target="../media/image70.png"/><Relationship Id="rId87" Type="http://schemas.openxmlformats.org/officeDocument/2006/relationships/image" Target="../media/image91.png"/><Relationship Id="rId61" Type="http://schemas.openxmlformats.org/officeDocument/2006/relationships/image" Target="../media/image65.png"/><Relationship Id="rId82" Type="http://schemas.openxmlformats.org/officeDocument/2006/relationships/image" Target="../media/image86.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4.xml"/></Relationships>
</file>

<file path=ppt/slides/_rels/slide21.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image" Target="../media/image3.png"/><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23.xml"/><Relationship Id="rId1" Type="http://schemas.openxmlformats.org/officeDocument/2006/relationships/slideLayout" Target="../slideLayouts/slideLayout22.xml"/><Relationship Id="rId4" Type="http://schemas.openxmlformats.org/officeDocument/2006/relationships/hyperlink" Target="https://partenariatouaga.org/strategies-jeunes/" TargetMode="External"/></Relationships>
</file>

<file path=ppt/slides/_rels/slide29.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24.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0.xml.rels><?xml version="1.0" encoding="UTF-8" standalone="yes"?>
<Relationships xmlns="http://schemas.openxmlformats.org/package/2006/relationships"><Relationship Id="rId8" Type="http://schemas.openxmlformats.org/officeDocument/2006/relationships/hyperlink" Target="https://partenariatouaga.org/" TargetMode="External"/><Relationship Id="rId3" Type="http://schemas.openxmlformats.org/officeDocument/2006/relationships/hyperlink" Target="https://amouretvieabms.wordpress.com/cjav" TargetMode="External"/><Relationship Id="rId7" Type="http://schemas.openxmlformats.org/officeDocument/2006/relationships/hyperlink" Target="https://www.prb.org/wp-content/uploads/2022/03/tableau-de-bord-des-politiques-de-pf-pour-les-jeunes-pays-selectionnes_20220318-105304.pdf" TargetMode="External"/><Relationship Id="rId2" Type="http://schemas.openxmlformats.org/officeDocument/2006/relationships/notesSlide" Target="../notesSlides/notesSlide25.xml"/><Relationship Id="rId1" Type="http://schemas.openxmlformats.org/officeDocument/2006/relationships/slideLayout" Target="../slideLayouts/slideLayout5.xml"/><Relationship Id="rId6" Type="http://schemas.openxmlformats.org/officeDocument/2006/relationships/hyperlink" Target="https://burkinafaso.unfpa.org/fr/news/sant%C3%A9-de-la-reproduction-des-cliniques-mobiles-pour-rapprocher-les-services-de-sant%C3%A9-sexuelle" TargetMode="External"/><Relationship Id="rId5" Type="http://schemas.openxmlformats.org/officeDocument/2006/relationships/hyperlink" Target="https://linitiative.expertisefrance.fr/projets-que-nous-soutenons/lahiyata-ameliorer-sante-sexuelle-reproductive-adolescents-jeunes-filles/" TargetMode="External"/><Relationship Id="rId4" Type="http://schemas.openxmlformats.org/officeDocument/2006/relationships/hyperlink" Target="https://www.unesco.org/fr/articles/au-senegal-les-enseignants-et-les-communautes-unissent-leurs-forces-pour-lutter-contre-la-violence" TargetMode="Externa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3" Type="http://schemas.openxmlformats.org/officeDocument/2006/relationships/hyperlink" Target="https://apps.who.int/iris/bitstream/handle/10665/311413/9789242514605-fre.pdf?ua=1" TargetMode="External"/><Relationship Id="rId7" Type="http://schemas.openxmlformats.org/officeDocument/2006/relationships/hyperlink" Target="https://unesdoc.unesco.org/ark:/48223/pf0000260840_fre" TargetMode="External"/><Relationship Id="rId2" Type="http://schemas.openxmlformats.org/officeDocument/2006/relationships/notesSlide" Target="../notesSlides/notesSlide30.xml"/><Relationship Id="rId1" Type="http://schemas.openxmlformats.org/officeDocument/2006/relationships/slideLayout" Target="../slideLayouts/slideLayout20.xml"/><Relationship Id="rId6" Type="http://schemas.openxmlformats.org/officeDocument/2006/relationships/hyperlink" Target="https://www.prb.org/wp-content/uploads/2022/03/tableau-de-bord-des-politiques-de-pf-pour-les-jeunes-pays-selectionnes_20220318-105304.pdf" TargetMode="External"/><Relationship Id="rId5" Type="http://schemas.openxmlformats.org/officeDocument/2006/relationships/hyperlink" Target="https://www.who.int/publications/i/item/B09437" TargetMode="External"/><Relationship Id="rId4" Type="http://schemas.openxmlformats.org/officeDocument/2006/relationships/hyperlink" Target="https://wcaro.unfpa.org/fr/publications/feuille-de-route-r%C3%A9gionale-pour-la-r%C3%A9duction-acc%C3%A9l%C3%A9r%C3%A9e-de-la-mortalit%C3%A9-maternelle-en" TargetMode="External"/></Relationships>
</file>

<file path=ppt/slides/_rels/slide36.xml.rels><?xml version="1.0" encoding="UTF-8" standalone="yes"?>
<Relationships xmlns="http://schemas.openxmlformats.org/package/2006/relationships"><Relationship Id="rId8" Type="http://schemas.openxmlformats.org/officeDocument/2006/relationships/hyperlink" Target="https://wcaro.unfpa.org/sites/default/files/pub-pdf/2025-05/WCA_Tendances%20regionale%20de%20la%20disponibilite%20des%20produits%20SR_MAI%202025_Francais_Final.pdf" TargetMode="External"/><Relationship Id="rId3" Type="http://schemas.openxmlformats.org/officeDocument/2006/relationships/hyperlink" Target="https://www.unfpa.org/sites/default/files/pub-pdf/UNFPA-Adolescent_Girls_in_Disaster_Conflict-Web.pdf" TargetMode="External"/><Relationship Id="rId7" Type="http://schemas.openxmlformats.org/officeDocument/2006/relationships/hyperlink" Target="https://www.prb.org/wp-content/uploads/2012/10/ouagadougou-partnership_fr.pdf" TargetMode="External"/><Relationship Id="rId2" Type="http://schemas.openxmlformats.org/officeDocument/2006/relationships/notesSlide" Target="../notesSlides/notesSlide31.xml"/><Relationship Id="rId1" Type="http://schemas.openxmlformats.org/officeDocument/2006/relationships/slideLayout" Target="../slideLayouts/slideLayout20.xml"/><Relationship Id="rId6" Type="http://schemas.openxmlformats.org/officeDocument/2006/relationships/hyperlink" Target="https://www.prb.org/wp-" TargetMode="External"/><Relationship Id="rId5" Type="http://schemas.openxmlformats.org/officeDocument/2006/relationships/hyperlink" Target="https://www.unfpa.org/sites/default/files/resource-pdf/Not_on_Pause.pdf" TargetMode="External"/><Relationship Id="rId4" Type="http://schemas.openxmlformats.org/officeDocument/2006/relationships/hyperlink" Target="https://www.who.int/fr/news-room/fact-sheets/detail/adolescents-health-risks-and-solutions" TargetMode="External"/></Relationships>
</file>

<file path=ppt/slides/_rels/slide37.xml.rels><?xml version="1.0" encoding="UTF-8" standalone="yes"?>
<Relationships xmlns="http://schemas.openxmlformats.org/package/2006/relationships"><Relationship Id="rId3" Type="http://schemas.openxmlformats.org/officeDocument/2006/relationships/hyperlink" Target="https://www.unfpa.org/resources/maternal-mortality-humanitarian-crises-and-fragile-settings" TargetMode="External"/><Relationship Id="rId2" Type="http://schemas.openxmlformats.org/officeDocument/2006/relationships/notesSlide" Target="../notesSlides/notesSlide32.xml"/><Relationship Id="rId1" Type="http://schemas.openxmlformats.org/officeDocument/2006/relationships/slideLayout" Target="../slideLayouts/slideLayout20.xml"/><Relationship Id="rId6" Type="http://schemas.openxmlformats.org/officeDocument/2006/relationships/hyperlink" Target="https://partenariatouaga.org/wp-content/uploads/2024/02/Rapport_general-RAPO_2023-BassDef.pdf" TargetMode="External"/><Relationship Id="rId5" Type="http://schemas.openxmlformats.org/officeDocument/2006/relationships/hyperlink" Target="https://www.unfpa.org/fr/data/dashboard/adolescent-youth" TargetMode="External"/><Relationship Id="rId4" Type="http://schemas.openxmlformats.org/officeDocument/2006/relationships/hyperlink" Target="https://fr.scribd.com/document/713886782/Factsheet-Equipop-Obstacles-Acces-PF-Adolescentes" TargetMode="External"/></Relationships>
</file>

<file path=ppt/slides/_rels/slide38.xml.rels><?xml version="1.0" encoding="UTF-8" standalone="yes"?>
<Relationships xmlns="http://schemas.openxmlformats.org/package/2006/relationships"><Relationship Id="rId2" Type="http://schemas.openxmlformats.org/officeDocument/2006/relationships/image" Target="../media/image96.jpg"/><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26.xml"/><Relationship Id="rId6" Type="http://schemas.openxmlformats.org/officeDocument/2006/relationships/image" Target="../media/image6.png"/><Relationship Id="rId5" Type="http://schemas.openxmlformats.org/officeDocument/2006/relationships/hyperlink" Target="https://www.unfpa.org/fr/data/world-population-dashboard" TargetMode="External"/><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15.xml"/><Relationship Id="rId4" Type="http://schemas.openxmlformats.org/officeDocument/2006/relationships/image" Target="../media/image7.jp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429000" y="4648200"/>
            <a:ext cx="5867400" cy="1146468"/>
          </a:xfrm>
          <a:prstGeom prst="rect">
            <a:avLst/>
          </a:prstGeom>
        </p:spPr>
        <p:txBody>
          <a:bodyPr vert="horz" wrap="square" lIns="0" tIns="12700" rIns="0" bIns="0" rtlCol="0">
            <a:spAutoFit/>
          </a:bodyPr>
          <a:lstStyle/>
          <a:p>
            <a:pPr marL="355600" marR="0" lvl="0" indent="-342900" defTabSz="914400" eaLnBrk="1" fontAlgn="auto" latinLnBrk="0" hangingPunct="1">
              <a:lnSpc>
                <a:spcPct val="100000"/>
              </a:lnSpc>
              <a:spcBef>
                <a:spcPts val="100"/>
              </a:spcBef>
              <a:spcAft>
                <a:spcPts val="0"/>
              </a:spcAft>
              <a:buClrTx/>
              <a:buSzTx/>
              <a:buFont typeface="Arial" panose="020B0604020202020204" pitchFamily="34" charset="0"/>
              <a:buChar char="•"/>
              <a:tabLst/>
              <a:defRPr/>
            </a:pPr>
            <a:r>
              <a:rPr kumimoji="0" lang="fr-FR" sz="2400" b="1" i="0" u="none" strike="noStrike" kern="0" cap="none" spc="-25" normalizeH="0" baseline="0" noProof="0" dirty="0">
                <a:ln>
                  <a:noFill/>
                </a:ln>
                <a:solidFill>
                  <a:sysClr val="windowText" lastClr="000000"/>
                </a:solidFill>
                <a:effectLst/>
                <a:uLnTx/>
                <a:uFillTx/>
                <a:latin typeface="Arial"/>
                <a:cs typeface="Arial"/>
              </a:rPr>
              <a:t>VENKATRAMAN</a:t>
            </a:r>
            <a:r>
              <a:rPr kumimoji="0" lang="fr-FR" sz="2400" b="1" i="0" u="none" strike="noStrike" kern="0" cap="none" spc="0" normalizeH="0" baseline="0" noProof="0" dirty="0">
                <a:ln>
                  <a:noFill/>
                </a:ln>
                <a:solidFill>
                  <a:sysClr val="windowText" lastClr="000000"/>
                </a:solidFill>
                <a:effectLst/>
                <a:uLnTx/>
                <a:uFillTx/>
                <a:latin typeface="Arial"/>
                <a:cs typeface="Arial"/>
              </a:rPr>
              <a:t> </a:t>
            </a:r>
            <a:r>
              <a:rPr kumimoji="0" lang="fr-FR" sz="2400" b="1" i="0" u="none" strike="noStrike" kern="0" cap="none" spc="-20" normalizeH="0" baseline="0" noProof="0" dirty="0">
                <a:ln>
                  <a:noFill/>
                </a:ln>
                <a:solidFill>
                  <a:sysClr val="windowText" lastClr="000000"/>
                </a:solidFill>
                <a:effectLst/>
                <a:uLnTx/>
                <a:uFillTx/>
                <a:latin typeface="Arial"/>
                <a:cs typeface="Arial"/>
              </a:rPr>
              <a:t>CHANDRA-</a:t>
            </a:r>
            <a:r>
              <a:rPr kumimoji="0" lang="fr-FR" sz="2400" b="1" i="0" u="none" strike="noStrike" kern="0" cap="none" spc="-10" normalizeH="0" baseline="0" noProof="0" dirty="0">
                <a:ln>
                  <a:noFill/>
                </a:ln>
                <a:solidFill>
                  <a:sysClr val="windowText" lastClr="000000"/>
                </a:solidFill>
                <a:effectLst/>
                <a:uLnTx/>
                <a:uFillTx/>
                <a:latin typeface="Arial"/>
                <a:cs typeface="Arial"/>
              </a:rPr>
              <a:t>MOULI</a:t>
            </a:r>
          </a:p>
          <a:p>
            <a:pPr marL="355600" marR="0" lvl="0" indent="-342900" defTabSz="914400" eaLnBrk="1" fontAlgn="auto" latinLnBrk="0" hangingPunct="1">
              <a:lnSpc>
                <a:spcPct val="100000"/>
              </a:lnSpc>
              <a:spcBef>
                <a:spcPts val="100"/>
              </a:spcBef>
              <a:spcAft>
                <a:spcPts val="0"/>
              </a:spcAft>
              <a:buClrTx/>
              <a:buSzTx/>
              <a:buFont typeface="Arial" panose="020B0604020202020204" pitchFamily="34" charset="0"/>
              <a:buChar char="•"/>
              <a:tabLst/>
              <a:defRPr/>
            </a:pPr>
            <a:r>
              <a:rPr lang="fr-FR" sz="2400" b="1" spc="-10" dirty="0">
                <a:latin typeface="Arial"/>
                <a:cs typeface="Arial"/>
              </a:rPr>
              <a:t>ABDOULAYE </a:t>
            </a:r>
            <a:r>
              <a:rPr kumimoji="0" lang="fr-FR" sz="2400" b="1" i="0" u="none" strike="noStrike" kern="0" cap="none" spc="-10" normalizeH="0" baseline="0" noProof="0" dirty="0">
                <a:ln>
                  <a:noFill/>
                </a:ln>
                <a:solidFill>
                  <a:sysClr val="windowText" lastClr="000000"/>
                </a:solidFill>
                <a:effectLst/>
                <a:uLnTx/>
                <a:uFillTx/>
                <a:latin typeface="Arial"/>
                <a:cs typeface="Arial"/>
              </a:rPr>
              <a:t>OUSSEINI</a:t>
            </a:r>
          </a:p>
          <a:p>
            <a:pPr marL="355600" marR="0" lvl="0" indent="-342900" defTabSz="914400" eaLnBrk="1" fontAlgn="auto" latinLnBrk="0" hangingPunct="1">
              <a:lnSpc>
                <a:spcPct val="100000"/>
              </a:lnSpc>
              <a:spcBef>
                <a:spcPts val="100"/>
              </a:spcBef>
              <a:spcAft>
                <a:spcPts val="0"/>
              </a:spcAft>
              <a:buClrTx/>
              <a:buSzTx/>
              <a:buFont typeface="Arial" panose="020B0604020202020204" pitchFamily="34" charset="0"/>
              <a:buChar char="•"/>
              <a:tabLst/>
              <a:defRPr/>
            </a:pPr>
            <a:r>
              <a:rPr lang="fr-FR" sz="2400" b="1" spc="-10" noProof="0" dirty="0">
                <a:latin typeface="Arial"/>
                <a:cs typeface="Arial"/>
              </a:rPr>
              <a:t>CHILANGA ASMANI</a:t>
            </a:r>
            <a:endParaRPr kumimoji="0" lang="fr-FR" sz="2400" b="0" i="0" u="none" strike="noStrike" kern="0" cap="none" spc="0" normalizeH="0" baseline="0" noProof="0" dirty="0">
              <a:ln>
                <a:noFill/>
              </a:ln>
              <a:solidFill>
                <a:sysClr val="windowText" lastClr="000000"/>
              </a:solidFill>
              <a:effectLst/>
              <a:uLnTx/>
              <a:uFillTx/>
              <a:latin typeface="Arial"/>
              <a:cs typeface="Arial"/>
            </a:endParaRPr>
          </a:p>
        </p:txBody>
      </p:sp>
      <p:sp>
        <p:nvSpPr>
          <p:cNvPr id="3" name="object 3"/>
          <p:cNvSpPr txBox="1">
            <a:spLocks noGrp="1"/>
          </p:cNvSpPr>
          <p:nvPr>
            <p:ph type="ctrTitle"/>
          </p:nvPr>
        </p:nvSpPr>
        <p:spPr>
          <a:prstGeom prst="rect">
            <a:avLst/>
          </a:prstGeom>
        </p:spPr>
        <p:txBody>
          <a:bodyPr vert="horz" wrap="square" lIns="0" tIns="102870" rIns="0" bIns="0" rtlCol="0">
            <a:spAutoFit/>
          </a:bodyPr>
          <a:lstStyle/>
          <a:p>
            <a:pPr marL="12700" marR="5080" indent="-5715" algn="ctr">
              <a:lnSpc>
                <a:spcPct val="90200"/>
              </a:lnSpc>
              <a:spcBef>
                <a:spcPts val="810"/>
              </a:spcBef>
            </a:pPr>
            <a:r>
              <a:rPr lang="fr-FR" sz="6000" b="0" noProof="0" dirty="0">
                <a:solidFill>
                  <a:srgbClr val="FFFFFF"/>
                </a:solidFill>
                <a:latin typeface="Arial Black"/>
                <a:cs typeface="Arial Black"/>
              </a:rPr>
              <a:t>OFFRE</a:t>
            </a:r>
            <a:r>
              <a:rPr lang="fr-FR" sz="6000" b="0" spc="-45" noProof="0" dirty="0">
                <a:solidFill>
                  <a:srgbClr val="FFFFFF"/>
                </a:solidFill>
                <a:latin typeface="Arial Black"/>
                <a:cs typeface="Arial Black"/>
              </a:rPr>
              <a:t> </a:t>
            </a:r>
            <a:r>
              <a:rPr lang="fr-FR" sz="6000" b="0" spc="-25" noProof="0" dirty="0">
                <a:solidFill>
                  <a:srgbClr val="FFFFFF"/>
                </a:solidFill>
                <a:latin typeface="Arial Black"/>
                <a:cs typeface="Arial Black"/>
              </a:rPr>
              <a:t>DE </a:t>
            </a:r>
            <a:r>
              <a:rPr lang="fr-FR" sz="6000" b="0" noProof="0" dirty="0">
                <a:solidFill>
                  <a:srgbClr val="FFFFFF"/>
                </a:solidFill>
                <a:latin typeface="Arial Black"/>
                <a:cs typeface="Arial Black"/>
              </a:rPr>
              <a:t>SERVICES</a:t>
            </a:r>
            <a:r>
              <a:rPr lang="fr-FR" sz="6000" b="0" spc="-204" noProof="0" dirty="0">
                <a:solidFill>
                  <a:srgbClr val="FFFFFF"/>
                </a:solidFill>
                <a:latin typeface="Arial Black"/>
                <a:cs typeface="Arial Black"/>
              </a:rPr>
              <a:t> </a:t>
            </a:r>
            <a:r>
              <a:rPr lang="fr-FR" sz="6000" b="0" spc="-25" noProof="0" dirty="0">
                <a:solidFill>
                  <a:srgbClr val="FFFFFF"/>
                </a:solidFill>
                <a:latin typeface="Arial Black"/>
                <a:cs typeface="Arial Black"/>
              </a:rPr>
              <a:t>DE </a:t>
            </a:r>
            <a:r>
              <a:rPr lang="fr-FR" sz="6000" b="0" spc="-10" noProof="0" dirty="0">
                <a:solidFill>
                  <a:srgbClr val="FFFFFF"/>
                </a:solidFill>
                <a:latin typeface="Arial Black"/>
                <a:cs typeface="Arial Black"/>
              </a:rPr>
              <a:t>CONTRACEPTION</a:t>
            </a:r>
            <a:endParaRPr lang="fr-FR" sz="6000" noProof="0" dirty="0">
              <a:latin typeface="Arial Black"/>
              <a:cs typeface="Arial Black"/>
            </a:endParaRPr>
          </a:p>
        </p:txBody>
      </p:sp>
      <p:pic>
        <p:nvPicPr>
          <p:cNvPr id="4" name="object 4"/>
          <p:cNvPicPr/>
          <p:nvPr/>
        </p:nvPicPr>
        <p:blipFill>
          <a:blip r:embed="rId3" cstate="print"/>
          <a:stretch>
            <a:fillRect/>
          </a:stretch>
        </p:blipFill>
        <p:spPr>
          <a:xfrm>
            <a:off x="8734425" y="942975"/>
            <a:ext cx="3124200" cy="3286125"/>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491172" y="2186305"/>
            <a:ext cx="3103245" cy="1365758"/>
          </a:xfrm>
          <a:prstGeom prst="rect">
            <a:avLst/>
          </a:prstGeom>
        </p:spPr>
        <p:txBody>
          <a:bodyPr vert="horz" wrap="square" lIns="0" tIns="72390" rIns="0" bIns="0" rtlCol="0">
            <a:spAutoFit/>
          </a:bodyPr>
          <a:lstStyle/>
          <a:p>
            <a:pPr marL="12700" marR="5080" indent="-1905" algn="ctr">
              <a:spcBef>
                <a:spcPts val="570"/>
              </a:spcBef>
            </a:pPr>
            <a:r>
              <a:rPr lang="fr-FR" sz="2800" spc="-10" noProof="0" dirty="0">
                <a:solidFill>
                  <a:srgbClr val="57C3EB"/>
                </a:solidFill>
                <a:latin typeface="Arial Black"/>
                <a:cs typeface="Arial Black"/>
              </a:rPr>
              <a:t>Lignes directrices </a:t>
            </a:r>
            <a:r>
              <a:rPr lang="fr-FR" sz="2800" noProof="0" dirty="0">
                <a:solidFill>
                  <a:srgbClr val="57C3EB"/>
                </a:solidFill>
                <a:latin typeface="Arial Black"/>
                <a:cs typeface="Arial Black"/>
              </a:rPr>
              <a:t>de</a:t>
            </a:r>
            <a:r>
              <a:rPr lang="fr-FR" sz="2800" spc="-60" noProof="0" dirty="0">
                <a:solidFill>
                  <a:srgbClr val="57C3EB"/>
                </a:solidFill>
                <a:latin typeface="Arial Black"/>
                <a:cs typeface="Arial Black"/>
              </a:rPr>
              <a:t> </a:t>
            </a:r>
            <a:r>
              <a:rPr lang="fr-FR" sz="2800" spc="-10" noProof="0" dirty="0">
                <a:solidFill>
                  <a:srgbClr val="57C3EB"/>
                </a:solidFill>
                <a:latin typeface="Arial Black"/>
                <a:cs typeface="Arial Black"/>
              </a:rPr>
              <a:t>l'OMS</a:t>
            </a:r>
            <a:endParaRPr lang="fr-FR" sz="2800" noProof="0" dirty="0">
              <a:latin typeface="Arial Black"/>
              <a:cs typeface="Arial Black"/>
            </a:endParaRPr>
          </a:p>
        </p:txBody>
      </p:sp>
      <p:sp>
        <p:nvSpPr>
          <p:cNvPr id="4" name="object 4"/>
          <p:cNvSpPr txBox="1"/>
          <p:nvPr/>
        </p:nvSpPr>
        <p:spPr>
          <a:xfrm>
            <a:off x="4114800" y="259366"/>
            <a:ext cx="7696200" cy="8046434"/>
          </a:xfrm>
          <a:prstGeom prst="rect">
            <a:avLst/>
          </a:prstGeom>
        </p:spPr>
        <p:txBody>
          <a:bodyPr vert="horz" wrap="square" lIns="0" tIns="56515" rIns="0" bIns="0" rtlCol="0">
            <a:spAutoFit/>
          </a:bodyPr>
          <a:lstStyle/>
          <a:p>
            <a:pPr marL="428625" indent="-339725" algn="l">
              <a:lnSpc>
                <a:spcPts val="2290"/>
              </a:lnSpc>
              <a:spcBef>
                <a:spcPts val="740"/>
              </a:spcBef>
              <a:buClr>
                <a:srgbClr val="57C3EB"/>
              </a:buClr>
              <a:buFont typeface="Arial"/>
              <a:buChar char="•"/>
              <a:tabLst>
                <a:tab pos="428625" algn="l"/>
              </a:tabLst>
            </a:pPr>
            <a:r>
              <a:rPr lang="fr-FR" sz="2000" i="1" noProof="0" dirty="0">
                <a:solidFill>
                  <a:schemeClr val="tx1"/>
                </a:solidFill>
                <a:latin typeface="Arial" panose="020B0604020202020204" pitchFamily="34" charset="0"/>
                <a:cs typeface="Arial" panose="020B0604020202020204" pitchFamily="34" charset="0"/>
                <a:hlinkClick r:id="rId3"/>
              </a:rPr>
              <a:t>Lignes directrices de l’OMS sur la prévention des grossesses précoces et des mauvais résultats en matière de procréation chez les adolescentes dans les pays à revenu faible et intermédiaire. Genève : Organisation mondiale de la santé ; 2025</a:t>
            </a:r>
            <a:r>
              <a:rPr lang="fr-FR" sz="2000" i="1" noProof="0" dirty="0">
                <a:solidFill>
                  <a:schemeClr val="tx1"/>
                </a:solidFill>
                <a:latin typeface="Arial" panose="020B0604020202020204" pitchFamily="34" charset="0"/>
                <a:cs typeface="Arial" panose="020B0604020202020204" pitchFamily="34" charset="0"/>
              </a:rPr>
              <a:t>.</a:t>
            </a:r>
          </a:p>
          <a:p>
            <a:pPr marL="427990" marR="95885" indent="-339725" algn="l">
              <a:lnSpc>
                <a:spcPts val="2180"/>
              </a:lnSpc>
              <a:spcBef>
                <a:spcPts val="969"/>
              </a:spcBef>
              <a:buClr>
                <a:srgbClr val="57C3EB"/>
              </a:buClr>
              <a:buFont typeface="Arial"/>
              <a:buChar char="•"/>
              <a:tabLst>
                <a:tab pos="431800" algn="l"/>
              </a:tabLst>
            </a:pPr>
            <a:r>
              <a:rPr lang="fr-FR" sz="2000" i="1" noProof="0" dirty="0">
                <a:solidFill>
                  <a:schemeClr val="tx1"/>
                </a:solidFill>
                <a:latin typeface="Arial" panose="020B0604020202020204" pitchFamily="34" charset="0"/>
                <a:cs typeface="Arial" panose="020B0604020202020204" pitchFamily="34" charset="0"/>
                <a:hlinkClick r:id="rId4"/>
              </a:rPr>
              <a:t>Guide</a:t>
            </a:r>
            <a:r>
              <a:rPr lang="fr-FR" sz="2000" i="1" spc="-20"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consolidé</a:t>
            </a:r>
            <a:r>
              <a:rPr lang="fr-FR" sz="2000" i="1" spc="475"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de</a:t>
            </a:r>
            <a:r>
              <a:rPr lang="fr-FR" sz="2000" i="1" spc="475"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l'OMS</a:t>
            </a:r>
            <a:r>
              <a:rPr lang="fr-FR" sz="2000" i="1" spc="484"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sur</a:t>
            </a:r>
            <a:r>
              <a:rPr lang="fr-FR" sz="2000" i="1" spc="-25"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les</a:t>
            </a:r>
            <a:r>
              <a:rPr lang="fr-FR" sz="2000" i="1" spc="470"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interventions</a:t>
            </a:r>
            <a:r>
              <a:rPr lang="fr-FR" sz="2000" i="1" spc="470" noProof="0" dirty="0">
                <a:solidFill>
                  <a:schemeClr val="tx1"/>
                </a:solidFill>
                <a:latin typeface="Arial" panose="020B0604020202020204" pitchFamily="34" charset="0"/>
                <a:cs typeface="Arial" panose="020B0604020202020204" pitchFamily="34" charset="0"/>
                <a:hlinkClick r:id="rId4"/>
              </a:rPr>
              <a:t> </a:t>
            </a:r>
            <a:r>
              <a:rPr lang="fr-FR" sz="2000" i="1" spc="-10" noProof="0" dirty="0">
                <a:solidFill>
                  <a:schemeClr val="tx1"/>
                </a:solidFill>
                <a:latin typeface="Arial" panose="020B0604020202020204" pitchFamily="34" charset="0"/>
                <a:cs typeface="Arial" panose="020B0604020202020204" pitchFamily="34" charset="0"/>
                <a:hlinkClick r:id="rId4"/>
              </a:rPr>
              <a:t>d'autosoins 	</a:t>
            </a:r>
            <a:r>
              <a:rPr lang="fr-FR" sz="2000" i="1" noProof="0" dirty="0">
                <a:solidFill>
                  <a:schemeClr val="tx1"/>
                </a:solidFill>
                <a:latin typeface="Arial" panose="020B0604020202020204" pitchFamily="34" charset="0"/>
                <a:cs typeface="Arial" panose="020B0604020202020204" pitchFamily="34" charset="0"/>
                <a:hlinkClick r:id="rId4"/>
              </a:rPr>
              <a:t>pour</a:t>
            </a:r>
            <a:r>
              <a:rPr lang="fr-FR" sz="2000" i="1" spc="-65"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la</a:t>
            </a:r>
            <a:r>
              <a:rPr lang="fr-FR" sz="2000" i="1" spc="-25"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santé :</a:t>
            </a:r>
            <a:r>
              <a:rPr lang="fr-FR" sz="2000" i="1" spc="-30"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santé et</a:t>
            </a:r>
            <a:r>
              <a:rPr lang="fr-FR" sz="2000" i="1" spc="-40"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droits</a:t>
            </a:r>
            <a:r>
              <a:rPr lang="fr-FR" sz="2000" i="1" spc="-45"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sexuels</a:t>
            </a:r>
            <a:r>
              <a:rPr lang="fr-FR" sz="2000" i="1" spc="-10"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et</a:t>
            </a:r>
            <a:r>
              <a:rPr lang="fr-FR" sz="2000" i="1" spc="-40" noProof="0" dirty="0">
                <a:solidFill>
                  <a:schemeClr val="tx1"/>
                </a:solidFill>
                <a:latin typeface="Arial" panose="020B0604020202020204" pitchFamily="34" charset="0"/>
                <a:cs typeface="Arial" panose="020B0604020202020204" pitchFamily="34" charset="0"/>
                <a:hlinkClick r:id="rId4"/>
              </a:rPr>
              <a:t> </a:t>
            </a:r>
            <a:r>
              <a:rPr lang="fr-FR" sz="2000" i="1" noProof="0" dirty="0">
                <a:solidFill>
                  <a:schemeClr val="tx1"/>
                </a:solidFill>
                <a:latin typeface="Arial" panose="020B0604020202020204" pitchFamily="34" charset="0"/>
                <a:cs typeface="Arial" panose="020B0604020202020204" pitchFamily="34" charset="0"/>
                <a:hlinkClick r:id="rId4"/>
              </a:rPr>
              <a:t>reproductifs</a:t>
            </a:r>
            <a:r>
              <a:rPr lang="fr-FR" sz="2000" i="1" spc="-40" noProof="0" dirty="0">
                <a:solidFill>
                  <a:schemeClr val="tx1"/>
                </a:solidFill>
                <a:latin typeface="Arial" panose="020B0604020202020204" pitchFamily="34" charset="0"/>
                <a:cs typeface="Arial" panose="020B0604020202020204" pitchFamily="34" charset="0"/>
                <a:hlinkClick r:id="rId4"/>
              </a:rPr>
              <a:t> </a:t>
            </a:r>
            <a:r>
              <a:rPr lang="fr-FR" sz="2000" i="1" spc="-10" noProof="0" dirty="0">
                <a:solidFill>
                  <a:schemeClr val="tx1"/>
                </a:solidFill>
                <a:latin typeface="Arial" panose="020B0604020202020204" pitchFamily="34" charset="0"/>
                <a:cs typeface="Arial" panose="020B0604020202020204" pitchFamily="34" charset="0"/>
                <a:hlinkClick r:id="rId4"/>
              </a:rPr>
              <a:t>(2019)</a:t>
            </a:r>
            <a:r>
              <a:rPr lang="fr-FR" sz="2000" i="1" spc="-10" noProof="0" dirty="0">
                <a:solidFill>
                  <a:schemeClr val="tx1"/>
                </a:solidFill>
                <a:latin typeface="Arial" panose="020B0604020202020204" pitchFamily="34" charset="0"/>
                <a:cs typeface="Arial" panose="020B0604020202020204" pitchFamily="34" charset="0"/>
              </a:rPr>
              <a:t>.</a:t>
            </a:r>
            <a:endParaRPr lang="fr-FR" sz="2000" i="1" noProof="0" dirty="0">
              <a:solidFill>
                <a:schemeClr val="tx1"/>
              </a:solidFill>
              <a:latin typeface="Arial" panose="020B0604020202020204" pitchFamily="34" charset="0"/>
              <a:cs typeface="Arial" panose="020B0604020202020204" pitchFamily="34" charset="0"/>
            </a:endParaRPr>
          </a:p>
          <a:p>
            <a:pPr marL="427990" marR="96520" indent="-339725" algn="l">
              <a:lnSpc>
                <a:spcPts val="2180"/>
              </a:lnSpc>
              <a:spcBef>
                <a:spcPts val="975"/>
              </a:spcBef>
              <a:buClr>
                <a:srgbClr val="57C3EB"/>
              </a:buClr>
              <a:buFont typeface="Arial"/>
              <a:buChar char="•"/>
              <a:tabLst>
                <a:tab pos="431800" algn="l"/>
              </a:tabLst>
            </a:pPr>
            <a:r>
              <a:rPr lang="fr-FR" sz="2000" i="1" noProof="0" dirty="0">
                <a:solidFill>
                  <a:schemeClr val="tx1"/>
                </a:solidFill>
                <a:latin typeface="Arial" panose="020B0604020202020204" pitchFamily="34" charset="0"/>
                <a:cs typeface="Arial" panose="020B0604020202020204" pitchFamily="34" charset="0"/>
                <a:hlinkClick r:id="rId5"/>
              </a:rPr>
              <a:t>Directives</a:t>
            </a:r>
            <a:r>
              <a:rPr lang="fr-FR" sz="2000" i="1" spc="465"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consolidées</a:t>
            </a:r>
            <a:r>
              <a:rPr lang="fr-FR" sz="2000" i="1" spc="434"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sur</a:t>
            </a:r>
            <a:r>
              <a:rPr lang="fr-FR" sz="2000" i="1" spc="490"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la</a:t>
            </a:r>
            <a:r>
              <a:rPr lang="fr-FR" sz="2000" i="1" spc="470"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santé</a:t>
            </a:r>
            <a:r>
              <a:rPr lang="fr-FR" sz="2000" i="1" spc="495"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et</a:t>
            </a:r>
            <a:r>
              <a:rPr lang="fr-FR" sz="2000" i="1" spc="465"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les</a:t>
            </a:r>
            <a:r>
              <a:rPr lang="fr-FR" sz="2000" i="1" spc="465"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droits</a:t>
            </a:r>
            <a:r>
              <a:rPr lang="fr-FR" sz="2000" i="1" spc="459"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sexuels</a:t>
            </a:r>
            <a:r>
              <a:rPr lang="fr-FR" sz="2000" i="1" spc="495" noProof="0" dirty="0">
                <a:solidFill>
                  <a:schemeClr val="tx1"/>
                </a:solidFill>
                <a:latin typeface="Arial" panose="020B0604020202020204" pitchFamily="34" charset="0"/>
                <a:cs typeface="Arial" panose="020B0604020202020204" pitchFamily="34" charset="0"/>
                <a:hlinkClick r:id="rId5"/>
              </a:rPr>
              <a:t> </a:t>
            </a:r>
            <a:r>
              <a:rPr lang="fr-FR" sz="2000" i="1" spc="-25" noProof="0" dirty="0">
                <a:solidFill>
                  <a:schemeClr val="tx1"/>
                </a:solidFill>
                <a:latin typeface="Arial" panose="020B0604020202020204" pitchFamily="34" charset="0"/>
                <a:cs typeface="Arial" panose="020B0604020202020204" pitchFamily="34" charset="0"/>
                <a:hlinkClick r:id="rId5"/>
              </a:rPr>
              <a:t>et 	</a:t>
            </a:r>
            <a:r>
              <a:rPr lang="fr-FR" sz="2000" i="1" noProof="0" dirty="0">
                <a:solidFill>
                  <a:schemeClr val="tx1"/>
                </a:solidFill>
                <a:latin typeface="Arial" panose="020B0604020202020204" pitchFamily="34" charset="0"/>
                <a:cs typeface="Arial" panose="020B0604020202020204" pitchFamily="34" charset="0"/>
                <a:hlinkClick r:id="rId5"/>
              </a:rPr>
              <a:t>reproductifs</a:t>
            </a:r>
            <a:r>
              <a:rPr lang="fr-FR" sz="2000" i="1" spc="-50"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des</a:t>
            </a:r>
            <a:r>
              <a:rPr lang="fr-FR" sz="2000" i="1" spc="-70"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femmes</a:t>
            </a:r>
            <a:r>
              <a:rPr lang="fr-FR" sz="2000" i="1" spc="-20"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vivant</a:t>
            </a:r>
            <a:r>
              <a:rPr lang="fr-FR" sz="2000" i="1" spc="-15"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avec</a:t>
            </a:r>
            <a:r>
              <a:rPr lang="fr-FR" sz="2000" i="1" spc="-40"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le</a:t>
            </a:r>
            <a:r>
              <a:rPr lang="fr-FR" sz="2000" i="1" spc="-40" noProof="0" dirty="0">
                <a:solidFill>
                  <a:schemeClr val="tx1"/>
                </a:solidFill>
                <a:latin typeface="Arial" panose="020B0604020202020204" pitchFamily="34" charset="0"/>
                <a:cs typeface="Arial" panose="020B0604020202020204" pitchFamily="34" charset="0"/>
                <a:hlinkClick r:id="rId5"/>
              </a:rPr>
              <a:t> </a:t>
            </a:r>
            <a:r>
              <a:rPr lang="fr-FR" sz="2000" i="1" noProof="0" dirty="0">
                <a:solidFill>
                  <a:schemeClr val="tx1"/>
                </a:solidFill>
                <a:latin typeface="Arial" panose="020B0604020202020204" pitchFamily="34" charset="0"/>
                <a:cs typeface="Arial" panose="020B0604020202020204" pitchFamily="34" charset="0"/>
                <a:hlinkClick r:id="rId5"/>
              </a:rPr>
              <a:t>VIH</a:t>
            </a:r>
            <a:r>
              <a:rPr lang="fr-FR" sz="2000" i="1" spc="-30" noProof="0" dirty="0">
                <a:solidFill>
                  <a:schemeClr val="tx1"/>
                </a:solidFill>
                <a:latin typeface="Arial" panose="020B0604020202020204" pitchFamily="34" charset="0"/>
                <a:cs typeface="Arial" panose="020B0604020202020204" pitchFamily="34" charset="0"/>
                <a:hlinkClick r:id="rId5"/>
              </a:rPr>
              <a:t> </a:t>
            </a:r>
            <a:r>
              <a:rPr lang="fr-FR" sz="2000" i="1" spc="-10" noProof="0" dirty="0">
                <a:solidFill>
                  <a:schemeClr val="tx1"/>
                </a:solidFill>
                <a:latin typeface="Arial" panose="020B0604020202020204" pitchFamily="34" charset="0"/>
                <a:cs typeface="Arial" panose="020B0604020202020204" pitchFamily="34" charset="0"/>
                <a:hlinkClick r:id="rId5"/>
              </a:rPr>
              <a:t>(2017)</a:t>
            </a:r>
            <a:r>
              <a:rPr lang="fr-FR" sz="2000" i="1" spc="-10" noProof="0" dirty="0">
                <a:solidFill>
                  <a:schemeClr val="tx1"/>
                </a:solidFill>
                <a:latin typeface="Arial" panose="020B0604020202020204" pitchFamily="34" charset="0"/>
                <a:cs typeface="Arial" panose="020B0604020202020204" pitchFamily="34" charset="0"/>
              </a:rPr>
              <a:t>.</a:t>
            </a:r>
          </a:p>
          <a:p>
            <a:pPr marL="427990" marR="96520" indent="-339725" algn="l">
              <a:lnSpc>
                <a:spcPts val="2180"/>
              </a:lnSpc>
              <a:spcBef>
                <a:spcPts val="975"/>
              </a:spcBef>
              <a:buClr>
                <a:srgbClr val="57C3EB"/>
              </a:buClr>
              <a:buFont typeface="Arial"/>
              <a:buChar char="•"/>
              <a:tabLst>
                <a:tab pos="431800" algn="l"/>
              </a:tabLst>
            </a:pPr>
            <a:r>
              <a:rPr lang="fr-FR" sz="2000" i="1" spc="-10" noProof="0" dirty="0">
                <a:solidFill>
                  <a:schemeClr val="tx1"/>
                </a:solidFill>
                <a:latin typeface="Arial" panose="020B0604020202020204" pitchFamily="34" charset="0"/>
                <a:cs typeface="Arial" panose="020B0604020202020204" pitchFamily="34" charset="0"/>
                <a:hlinkClick r:id="rId6"/>
              </a:rPr>
              <a:t>Contraceptifs appropriés pour les femmes à risque élevé d’infection par le VIH. Manuel d’orientation : recommandations concernant l’utilisation de méthodes contraceptives par les femmes exposées à un risque élevé d’infection par le VIH (2019)</a:t>
            </a:r>
            <a:r>
              <a:rPr lang="fr-FR" sz="2000" i="1" spc="-10" noProof="0" dirty="0">
                <a:solidFill>
                  <a:schemeClr val="tx1"/>
                </a:solidFill>
                <a:latin typeface="Arial" panose="020B0604020202020204" pitchFamily="34" charset="0"/>
                <a:cs typeface="Arial" panose="020B0604020202020204" pitchFamily="34" charset="0"/>
              </a:rPr>
              <a:t>.</a:t>
            </a:r>
          </a:p>
          <a:p>
            <a:pPr marL="427990" marR="96520" indent="-339725" algn="l">
              <a:lnSpc>
                <a:spcPts val="2180"/>
              </a:lnSpc>
              <a:spcBef>
                <a:spcPts val="975"/>
              </a:spcBef>
              <a:buClr>
                <a:srgbClr val="57C3EB"/>
              </a:buClr>
              <a:buFont typeface="Arial"/>
              <a:buChar char="•"/>
              <a:tabLst>
                <a:tab pos="431800" algn="l"/>
              </a:tabLst>
            </a:pPr>
            <a:r>
              <a:rPr lang="fr-FR" sz="2000" i="1" kern="100" noProof="0" dirty="0">
                <a:solidFill>
                  <a:schemeClr val="tx1"/>
                </a:solidFill>
                <a:effectLst/>
                <a:latin typeface="Arial" panose="020B0604020202020204" pitchFamily="34" charset="0"/>
                <a:ea typeface="Aptos" panose="020B0004020202020204" pitchFamily="34" charset="0"/>
                <a:cs typeface="Arial" panose="020B0604020202020204" pitchFamily="34" charset="0"/>
                <a:hlinkClick r:id="rId7"/>
              </a:rPr>
              <a:t>Recommandations de l’OMS sur les interventions de promotion de la santé maternelle et néonatale. Genève : Organisation mondiale de la santé ; 2015</a:t>
            </a:r>
            <a:r>
              <a:rPr lang="fr-FR" sz="2000" i="1" kern="100" noProof="0" dirty="0">
                <a:solidFill>
                  <a:schemeClr val="tx1"/>
                </a:solidFill>
                <a:effectLst/>
                <a:latin typeface="Arial" panose="020B0604020202020204" pitchFamily="34" charset="0"/>
                <a:ea typeface="Aptos" panose="020B0004020202020204" pitchFamily="34" charset="0"/>
                <a:cs typeface="Arial" panose="020B0604020202020204" pitchFamily="34" charset="0"/>
              </a:rPr>
              <a:t>.</a:t>
            </a:r>
          </a:p>
          <a:p>
            <a:pPr marL="427990" marR="96520" indent="-339725" algn="l">
              <a:lnSpc>
                <a:spcPts val="2180"/>
              </a:lnSpc>
              <a:spcBef>
                <a:spcPts val="975"/>
              </a:spcBef>
              <a:buClr>
                <a:srgbClr val="57C3EB"/>
              </a:buClr>
              <a:buFont typeface="Arial"/>
              <a:buChar char="•"/>
              <a:tabLst>
                <a:tab pos="431800" algn="l"/>
              </a:tabLst>
            </a:pPr>
            <a:r>
              <a:rPr lang="fr-FR" sz="2000" i="1" kern="100" noProof="0" dirty="0">
                <a:solidFill>
                  <a:schemeClr val="tx1"/>
                </a:solidFill>
                <a:effectLst/>
                <a:latin typeface="Arial" panose="020B0604020202020204" pitchFamily="34" charset="0"/>
                <a:ea typeface="Aptos" panose="020B0004020202020204" pitchFamily="34" charset="0"/>
                <a:cs typeface="Arial" panose="020B0604020202020204" pitchFamily="34" charset="0"/>
                <a:hlinkClick r:id="rId8"/>
              </a:rPr>
              <a:t>Répondre à la violence conjugale et à la violence sexuelle à l’égard des femmes : lignes directrices cliniques et politiques de l’OMS. Genève : Organisation mondiale de la santé ; 2013</a:t>
            </a:r>
            <a:r>
              <a:rPr lang="fr-FR" sz="2000" i="1" kern="100" noProof="0" dirty="0">
                <a:solidFill>
                  <a:schemeClr val="tx1"/>
                </a:solidFill>
                <a:effectLst/>
                <a:latin typeface="Arial" panose="020B0604020202020204" pitchFamily="34" charset="0"/>
                <a:ea typeface="Aptos" panose="020B0004020202020204" pitchFamily="34" charset="0"/>
                <a:cs typeface="Arial" panose="020B0604020202020204" pitchFamily="34" charset="0"/>
              </a:rPr>
              <a:t>.</a:t>
            </a:r>
            <a:endParaRPr lang="fr-FR" sz="2000" i="1" noProof="0" dirty="0">
              <a:solidFill>
                <a:schemeClr val="tx1"/>
              </a:solidFill>
              <a:latin typeface="Arial" panose="020B0604020202020204" pitchFamily="34" charset="0"/>
              <a:cs typeface="Arial" panose="020B0604020202020204" pitchFamily="34" charset="0"/>
            </a:endParaRPr>
          </a:p>
          <a:p>
            <a:pPr marL="427990" marR="96520" indent="-339725" algn="l">
              <a:lnSpc>
                <a:spcPts val="2180"/>
              </a:lnSpc>
              <a:spcBef>
                <a:spcPts val="975"/>
              </a:spcBef>
              <a:buClr>
                <a:srgbClr val="57C3EB"/>
              </a:buClr>
              <a:buFont typeface="Arial"/>
              <a:buChar char="•"/>
              <a:tabLst>
                <a:tab pos="431800" algn="l"/>
              </a:tabLst>
            </a:pPr>
            <a:endParaRPr lang="fr-FR" sz="2000" i="1" spc="-10" noProof="0" dirty="0">
              <a:solidFill>
                <a:schemeClr val="tx1"/>
              </a:solidFill>
              <a:latin typeface="Arial" panose="020B0604020202020204" pitchFamily="34" charset="0"/>
              <a:cs typeface="Arial" panose="020B0604020202020204" pitchFamily="34" charset="0"/>
            </a:endParaRPr>
          </a:p>
          <a:p>
            <a:pPr marL="427990" marR="96520" indent="-339725" algn="l">
              <a:lnSpc>
                <a:spcPts val="2180"/>
              </a:lnSpc>
              <a:spcBef>
                <a:spcPts val="975"/>
              </a:spcBef>
              <a:buClr>
                <a:srgbClr val="57C3EB"/>
              </a:buClr>
              <a:buFont typeface="Arial"/>
              <a:buChar char="•"/>
              <a:tabLst>
                <a:tab pos="431800" algn="l"/>
              </a:tabLst>
            </a:pPr>
            <a:endParaRPr lang="fr-FR" sz="2000" i="1" spc="-10" noProof="0" dirty="0">
              <a:solidFill>
                <a:schemeClr val="tx1"/>
              </a:solidFill>
              <a:latin typeface="Arial" panose="020B0604020202020204" pitchFamily="34" charset="0"/>
              <a:cs typeface="Arial" panose="020B0604020202020204" pitchFamily="34" charset="0"/>
            </a:endParaRPr>
          </a:p>
          <a:p>
            <a:pPr marL="427990" marR="96520" indent="-339725" algn="l">
              <a:lnSpc>
                <a:spcPts val="2180"/>
              </a:lnSpc>
              <a:spcBef>
                <a:spcPts val="975"/>
              </a:spcBef>
              <a:buClr>
                <a:srgbClr val="57C3EB"/>
              </a:buClr>
              <a:buFont typeface="Arial"/>
              <a:buChar char="•"/>
              <a:tabLst>
                <a:tab pos="431800" algn="l"/>
              </a:tabLst>
            </a:pPr>
            <a:endParaRPr lang="fr-FR" sz="2000" i="1" spc="-10" noProof="0" dirty="0">
              <a:solidFill>
                <a:schemeClr val="tx1"/>
              </a:solidFill>
              <a:latin typeface="Arial" panose="020B0604020202020204" pitchFamily="34" charset="0"/>
              <a:cs typeface="Arial" panose="020B0604020202020204" pitchFamily="34" charset="0"/>
            </a:endParaRPr>
          </a:p>
          <a:p>
            <a:pPr marL="427990" marR="96520" indent="-339725" algn="l">
              <a:lnSpc>
                <a:spcPts val="2180"/>
              </a:lnSpc>
              <a:spcBef>
                <a:spcPts val="975"/>
              </a:spcBef>
              <a:buClr>
                <a:srgbClr val="57C3EB"/>
              </a:buClr>
              <a:buFont typeface="Arial"/>
              <a:buChar char="•"/>
              <a:tabLst>
                <a:tab pos="431800" algn="l"/>
              </a:tabLst>
            </a:pPr>
            <a:endParaRPr lang="fr-FR" sz="2000" i="1" noProof="0" dirty="0">
              <a:solidFill>
                <a:schemeClr val="tx1"/>
              </a:solidFill>
              <a:latin typeface="Arial" panose="020B0604020202020204" pitchFamily="34" charset="0"/>
              <a:cs typeface="Arial" panose="020B0604020202020204" pitchFamily="34" charset="0"/>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47B1F5-0CF3-66E1-32F5-473DC4C3AA0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CA7E660-00BB-19D6-1CCD-934C332016E8}"/>
              </a:ext>
            </a:extLst>
          </p:cNvPr>
          <p:cNvSpPr txBox="1"/>
          <p:nvPr/>
        </p:nvSpPr>
        <p:spPr>
          <a:xfrm>
            <a:off x="304800" y="2057400"/>
            <a:ext cx="3505199" cy="2908104"/>
          </a:xfrm>
          <a:prstGeom prst="rect">
            <a:avLst/>
          </a:prstGeom>
        </p:spPr>
        <p:txBody>
          <a:bodyPr vert="horz" wrap="square" lIns="0" tIns="72390" rIns="0" bIns="0" rtlCol="0">
            <a:spAutoFit/>
          </a:bodyPr>
          <a:lstStyle/>
          <a:p>
            <a:pPr marL="12700" marR="5080" indent="3810" algn="ctr">
              <a:lnSpc>
                <a:spcPct val="90200"/>
              </a:lnSpc>
              <a:spcBef>
                <a:spcPts val="385"/>
              </a:spcBef>
            </a:pPr>
            <a:r>
              <a:rPr lang="fr-FR" sz="2800" spc="-10" noProof="0" dirty="0">
                <a:solidFill>
                  <a:srgbClr val="57C3EB"/>
                </a:solidFill>
                <a:latin typeface="Arial Black"/>
              </a:rPr>
              <a:t>Lignes directrices complémentaires aux lignes directrices de l’OMS 1/2</a:t>
            </a:r>
          </a:p>
          <a:p>
            <a:pPr marL="12700" marR="5080" indent="-1905" algn="ctr">
              <a:lnSpc>
                <a:spcPts val="3450"/>
              </a:lnSpc>
              <a:spcBef>
                <a:spcPts val="570"/>
              </a:spcBef>
            </a:pPr>
            <a:endParaRPr lang="fr-FR" sz="2800" noProof="0" dirty="0">
              <a:latin typeface="Arial Black"/>
              <a:cs typeface="Arial Black"/>
            </a:endParaRPr>
          </a:p>
        </p:txBody>
      </p:sp>
      <p:sp>
        <p:nvSpPr>
          <p:cNvPr id="4" name="object 4">
            <a:extLst>
              <a:ext uri="{FF2B5EF4-FFF2-40B4-BE49-F238E27FC236}">
                <a16:creationId xmlns:a16="http://schemas.microsoft.com/office/drawing/2014/main" id="{2A09B1F5-6916-3173-AE70-342CA7F43268}"/>
              </a:ext>
            </a:extLst>
          </p:cNvPr>
          <p:cNvSpPr txBox="1"/>
          <p:nvPr/>
        </p:nvSpPr>
        <p:spPr>
          <a:xfrm>
            <a:off x="3810000" y="416802"/>
            <a:ext cx="8077200" cy="6212598"/>
          </a:xfrm>
          <a:prstGeom prst="rect">
            <a:avLst/>
          </a:prstGeom>
        </p:spPr>
        <p:txBody>
          <a:bodyPr vert="horz" wrap="square" lIns="0" tIns="56515" rIns="0" bIns="0" rtlCol="0">
            <a:spAutoFit/>
          </a:bodyPr>
          <a:lstStyle/>
          <a:p>
            <a:pPr marL="431165" marR="96520" indent="-342900" algn="l">
              <a:lnSpc>
                <a:spcPts val="2180"/>
              </a:lnSpc>
              <a:spcBef>
                <a:spcPts val="975"/>
              </a:spcBef>
              <a:buClr>
                <a:srgbClr val="57C3EB"/>
              </a:buClr>
              <a:buFont typeface="Arial" panose="020B0604020202020204" pitchFamily="34" charset="0"/>
              <a:buChar char="•"/>
              <a:tabLst>
                <a:tab pos="431800" algn="l"/>
              </a:tabLst>
            </a:pPr>
            <a:r>
              <a:rPr lang="fr-FR" sz="2000" i="1" noProof="0" dirty="0">
                <a:solidFill>
                  <a:srgbClr val="0070C0"/>
                </a:solidFill>
                <a:latin typeface="Arial"/>
                <a:cs typeface="Arial"/>
              </a:rPr>
              <a:t>Répondre aux enfants et aux adolescents qui ont été victimes d’abus sexuels : lignes directrices cliniques. Genève : Organisation mondiale de la Santé; 2017. Disponible sur : </a:t>
            </a:r>
            <a:r>
              <a:rPr lang="fr-FR" sz="2000" i="1" noProof="0" dirty="0">
                <a:solidFill>
                  <a:srgbClr val="0070C0"/>
                </a:solidFill>
                <a:latin typeface="Arial"/>
                <a:cs typeface="Arial"/>
                <a:hlinkClick r:id="rId3">
                  <a:extLst>
                    <a:ext uri="{A12FA001-AC4F-418D-AE19-62706E023703}">
                      <ahyp:hlinkClr xmlns:ahyp="http://schemas.microsoft.com/office/drawing/2018/hyperlinkcolor" val="tx"/>
                    </a:ext>
                  </a:extLst>
                </a:hlinkClick>
              </a:rPr>
              <a:t>https://www.who.int/publications/i/item/9789241550147</a:t>
            </a:r>
            <a:r>
              <a:rPr lang="fr-FR" sz="2000" i="1" noProof="0" dirty="0">
                <a:solidFill>
                  <a:srgbClr val="0070C0"/>
                </a:solidFill>
                <a:latin typeface="Arial"/>
                <a:cs typeface="Arial"/>
              </a:rPr>
              <a:t> </a:t>
            </a:r>
          </a:p>
          <a:p>
            <a:pPr marL="431165" marR="96520" indent="-342900" algn="l">
              <a:lnSpc>
                <a:spcPts val="2180"/>
              </a:lnSpc>
              <a:spcBef>
                <a:spcPts val="975"/>
              </a:spcBef>
              <a:buClr>
                <a:srgbClr val="57C3EB"/>
              </a:buClr>
              <a:buFont typeface="Arial" panose="020B0604020202020204" pitchFamily="34" charset="0"/>
              <a:buChar char="•"/>
              <a:tabLst>
                <a:tab pos="431800" algn="l"/>
              </a:tabLst>
            </a:pPr>
            <a:r>
              <a:rPr lang="fr-FR" sz="2000" i="1" noProof="0" dirty="0">
                <a:solidFill>
                  <a:srgbClr val="0070C0"/>
                </a:solidFill>
                <a:latin typeface="Arial"/>
                <a:cs typeface="Arial"/>
              </a:rPr>
              <a:t>Garantir les droits humains dans la fourniture d’informations et de services en matière de contraception : orientations et recommandations. Genève : Organisation mondiale de la santé ; 2014. Disponible sur : </a:t>
            </a:r>
            <a:r>
              <a:rPr lang="fr-FR" sz="2000" i="1" noProof="0" dirty="0">
                <a:solidFill>
                  <a:srgbClr val="0070C0"/>
                </a:solidFill>
                <a:latin typeface="Arial"/>
                <a:cs typeface="Arial"/>
                <a:hlinkClick r:id="rId4">
                  <a:extLst>
                    <a:ext uri="{A12FA001-AC4F-418D-AE19-62706E023703}">
                      <ahyp:hlinkClr xmlns:ahyp="http://schemas.microsoft.com/office/drawing/2018/hyperlinkcolor" val="tx"/>
                    </a:ext>
                  </a:extLst>
                </a:hlinkClick>
              </a:rPr>
              <a:t>https://www.who.int/publications/i/item/9789241506748</a:t>
            </a:r>
            <a:r>
              <a:rPr lang="fr-FR" sz="2000" i="1" noProof="0" dirty="0">
                <a:solidFill>
                  <a:srgbClr val="0070C0"/>
                </a:solidFill>
                <a:latin typeface="Arial"/>
                <a:cs typeface="Arial"/>
              </a:rPr>
              <a:t> </a:t>
            </a:r>
          </a:p>
          <a:p>
            <a:pPr marL="431165" marR="96520" indent="-342900" algn="l">
              <a:lnSpc>
                <a:spcPts val="2180"/>
              </a:lnSpc>
              <a:spcBef>
                <a:spcPts val="975"/>
              </a:spcBef>
              <a:buClr>
                <a:srgbClr val="57C3EB"/>
              </a:buClr>
              <a:buFont typeface="Arial" panose="020B0604020202020204" pitchFamily="34" charset="0"/>
              <a:buChar char="•"/>
              <a:tabLst>
                <a:tab pos="431800" algn="l"/>
              </a:tabLst>
            </a:pPr>
            <a:r>
              <a:rPr lang="fr-FR" sz="2000" i="1" noProof="0" dirty="0">
                <a:solidFill>
                  <a:srgbClr val="0070C0"/>
                </a:solidFill>
                <a:latin typeface="Arial"/>
                <a:cs typeface="Arial"/>
              </a:rPr>
              <a:t>Critères d’éligibilité médicale à l’utilisation de contraceptifs. 5e éd. Genève : Organisation mondiale de la Santé ; 2015. Disponible sur : </a:t>
            </a:r>
            <a:r>
              <a:rPr lang="fr-FR" sz="2000" i="1" noProof="0" dirty="0">
                <a:solidFill>
                  <a:srgbClr val="0070C0"/>
                </a:solidFill>
                <a:latin typeface="Arial"/>
                <a:cs typeface="Arial"/>
                <a:hlinkClick r:id="rId5">
                  <a:extLst>
                    <a:ext uri="{A12FA001-AC4F-418D-AE19-62706E023703}">
                      <ahyp:hlinkClr xmlns:ahyp="http://schemas.microsoft.com/office/drawing/2018/hyperlinkcolor" val="tx"/>
                    </a:ext>
                  </a:extLst>
                </a:hlinkClick>
              </a:rPr>
              <a:t>https://www.who.int/publications/i/item/9789241549158</a:t>
            </a:r>
            <a:r>
              <a:rPr lang="fr-FR" sz="2000" i="1" noProof="0" dirty="0">
                <a:solidFill>
                  <a:srgbClr val="0070C0"/>
                </a:solidFill>
                <a:latin typeface="Arial"/>
                <a:cs typeface="Arial"/>
              </a:rPr>
              <a:t> </a:t>
            </a:r>
          </a:p>
          <a:p>
            <a:pPr marL="431165" marR="96520" indent="-342900" algn="l">
              <a:lnSpc>
                <a:spcPts val="2180"/>
              </a:lnSpc>
              <a:spcBef>
                <a:spcPts val="975"/>
              </a:spcBef>
              <a:buClr>
                <a:srgbClr val="57C3EB"/>
              </a:buClr>
              <a:buFont typeface="Arial" panose="020B0604020202020204" pitchFamily="34" charset="0"/>
              <a:buChar char="•"/>
              <a:tabLst>
                <a:tab pos="431800" algn="l"/>
              </a:tabLst>
            </a:pPr>
            <a:r>
              <a:rPr lang="fr-FR" sz="2000" i="1" noProof="0" dirty="0">
                <a:solidFill>
                  <a:srgbClr val="0070C0"/>
                </a:solidFill>
                <a:latin typeface="Arial"/>
                <a:cs typeface="Arial"/>
              </a:rPr>
              <a:t>Recommandations de pratique sélectionnées pour l’utilisation de contraceptifs. 3e éd. Genève : Organisation mondiale de la Santé ; 2016. Disponible sur : </a:t>
            </a:r>
            <a:r>
              <a:rPr lang="fr-FR" sz="2000" i="1" noProof="0" dirty="0">
                <a:solidFill>
                  <a:srgbClr val="0070C0"/>
                </a:solidFill>
                <a:latin typeface="Arial"/>
                <a:cs typeface="Arial"/>
                <a:hlinkClick r:id="rId6">
                  <a:extLst>
                    <a:ext uri="{A12FA001-AC4F-418D-AE19-62706E023703}">
                      <ahyp:hlinkClr xmlns:ahyp="http://schemas.microsoft.com/office/drawing/2018/hyperlinkcolor" val="tx"/>
                    </a:ext>
                  </a:extLst>
                </a:hlinkClick>
              </a:rPr>
              <a:t>https://www.who.int/publications/i/item/9789241565400</a:t>
            </a:r>
            <a:r>
              <a:rPr lang="fr-FR" sz="2000" i="1" noProof="0" dirty="0">
                <a:solidFill>
                  <a:srgbClr val="0070C0"/>
                </a:solidFill>
                <a:latin typeface="Arial"/>
                <a:cs typeface="Arial"/>
              </a:rPr>
              <a:t> </a:t>
            </a:r>
          </a:p>
          <a:p>
            <a:pPr marL="431165" marR="96520" indent="-342900" algn="l">
              <a:lnSpc>
                <a:spcPts val="2180"/>
              </a:lnSpc>
              <a:spcBef>
                <a:spcPts val="975"/>
              </a:spcBef>
              <a:buClr>
                <a:srgbClr val="57C3EB"/>
              </a:buClr>
              <a:buFont typeface="Arial" panose="020B0604020202020204" pitchFamily="34" charset="0"/>
              <a:buChar char="•"/>
              <a:tabLst>
                <a:tab pos="431800" algn="l"/>
              </a:tabLst>
            </a:pPr>
            <a:r>
              <a:rPr lang="fr-FR" sz="2000" i="1" spc="-10" noProof="0" dirty="0">
                <a:solidFill>
                  <a:srgbClr val="0070C0"/>
                </a:solidFill>
                <a:latin typeface="Arial"/>
                <a:cs typeface="Arial"/>
              </a:rPr>
              <a:t>Intégration du dépistage du VIH et de l’arrimage dans les services de planification familiale et de contraception : note d’application. Genève : Organisation mondiale de la santé ; 2021 Disponible sur : </a:t>
            </a:r>
            <a:r>
              <a:rPr lang="fr-FR" sz="2000" i="1" spc="-10" noProof="0" dirty="0">
                <a:solidFill>
                  <a:srgbClr val="0070C0"/>
                </a:solidFill>
                <a:latin typeface="Arial"/>
                <a:cs typeface="Arial"/>
                <a:hlinkClick r:id="rId7">
                  <a:extLst>
                    <a:ext uri="{A12FA001-AC4F-418D-AE19-62706E023703}">
                      <ahyp:hlinkClr xmlns:ahyp="http://schemas.microsoft.com/office/drawing/2018/hyperlinkcolor" val="tx"/>
                    </a:ext>
                  </a:extLst>
                </a:hlinkClick>
              </a:rPr>
              <a:t>https://www.who.int/publications/i/item/9789240039360</a:t>
            </a:r>
            <a:r>
              <a:rPr lang="fr-FR" sz="2000" i="1" spc="-10" noProof="0" dirty="0">
                <a:solidFill>
                  <a:srgbClr val="0070C0"/>
                </a:solidFill>
                <a:latin typeface="Arial"/>
                <a:cs typeface="Arial"/>
              </a:rPr>
              <a:t> </a:t>
            </a:r>
          </a:p>
        </p:txBody>
      </p:sp>
    </p:spTree>
    <p:extLst>
      <p:ext uri="{BB962C8B-B14F-4D97-AF65-F5344CB8AC3E}">
        <p14:creationId xmlns:p14="http://schemas.microsoft.com/office/powerpoint/2010/main" val="479971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9F482A-3004-F0E9-B593-305377031914}"/>
            </a:ext>
          </a:extLst>
        </p:cNvPr>
        <p:cNvGrpSpPr/>
        <p:nvPr/>
      </p:nvGrpSpPr>
      <p:grpSpPr>
        <a:xfrm>
          <a:off x="0" y="0"/>
          <a:ext cx="0" cy="0"/>
          <a:chOff x="0" y="0"/>
          <a:chExt cx="0" cy="0"/>
        </a:xfrm>
      </p:grpSpPr>
      <p:sp>
        <p:nvSpPr>
          <p:cNvPr id="13" name="object 2">
            <a:extLst>
              <a:ext uri="{FF2B5EF4-FFF2-40B4-BE49-F238E27FC236}">
                <a16:creationId xmlns:a16="http://schemas.microsoft.com/office/drawing/2014/main" id="{7D897863-E155-C5F0-9FFC-4BE305595D96}"/>
              </a:ext>
            </a:extLst>
          </p:cNvPr>
          <p:cNvSpPr txBox="1"/>
          <p:nvPr/>
        </p:nvSpPr>
        <p:spPr>
          <a:xfrm>
            <a:off x="304800" y="2133600"/>
            <a:ext cx="3505200" cy="2376163"/>
          </a:xfrm>
          <a:prstGeom prst="rect">
            <a:avLst/>
          </a:prstGeom>
        </p:spPr>
        <p:txBody>
          <a:bodyPr vert="horz" wrap="square" lIns="0" tIns="48895" rIns="0" bIns="0" rtlCol="0">
            <a:spAutoFit/>
          </a:bodyPr>
          <a:lstStyle/>
          <a:p>
            <a:pPr marL="12700" marR="5080" indent="3810" algn="ctr">
              <a:lnSpc>
                <a:spcPct val="90200"/>
              </a:lnSpc>
              <a:spcBef>
                <a:spcPts val="385"/>
              </a:spcBef>
            </a:pPr>
            <a:r>
              <a:rPr lang="fr-FR" sz="2800" spc="-10" noProof="0" dirty="0">
                <a:solidFill>
                  <a:srgbClr val="57C3EB"/>
                </a:solidFill>
                <a:latin typeface="Arial Black"/>
                <a:cs typeface="Arial Black"/>
              </a:rPr>
              <a:t>Lignes directrices </a:t>
            </a:r>
            <a:r>
              <a:rPr lang="fr-FR" sz="2800" spc="-25" noProof="0" dirty="0">
                <a:solidFill>
                  <a:srgbClr val="57C3EB"/>
                </a:solidFill>
                <a:latin typeface="Arial Black"/>
                <a:cs typeface="Arial Black"/>
              </a:rPr>
              <a:t>complémentaire</a:t>
            </a:r>
            <a:r>
              <a:rPr lang="fr-FR" sz="2800" noProof="0" dirty="0">
                <a:solidFill>
                  <a:srgbClr val="57C3EB"/>
                </a:solidFill>
                <a:latin typeface="Arial Black"/>
                <a:cs typeface="Arial Black"/>
              </a:rPr>
              <a:t>s</a:t>
            </a:r>
            <a:r>
              <a:rPr lang="fr-FR" sz="2800" spc="-60" noProof="0" dirty="0">
                <a:solidFill>
                  <a:srgbClr val="57C3EB"/>
                </a:solidFill>
                <a:latin typeface="Arial Black"/>
                <a:cs typeface="Arial Black"/>
              </a:rPr>
              <a:t> </a:t>
            </a:r>
            <a:r>
              <a:rPr lang="fr-FR" sz="2800" noProof="0" dirty="0">
                <a:solidFill>
                  <a:srgbClr val="57C3EB"/>
                </a:solidFill>
                <a:latin typeface="Arial Black"/>
                <a:cs typeface="Arial Black"/>
              </a:rPr>
              <a:t>aux</a:t>
            </a:r>
            <a:r>
              <a:rPr lang="fr-FR" sz="2800" spc="-45" noProof="0" dirty="0">
                <a:solidFill>
                  <a:srgbClr val="57C3EB"/>
                </a:solidFill>
                <a:latin typeface="Arial Black"/>
                <a:cs typeface="Arial Black"/>
              </a:rPr>
              <a:t> </a:t>
            </a:r>
            <a:r>
              <a:rPr lang="fr-FR" sz="2800" spc="-10" noProof="0" dirty="0">
                <a:solidFill>
                  <a:srgbClr val="57C3EB"/>
                </a:solidFill>
                <a:latin typeface="Arial Black"/>
                <a:cs typeface="Arial Black"/>
              </a:rPr>
              <a:t>lignes </a:t>
            </a:r>
            <a:r>
              <a:rPr lang="fr-FR" sz="2800" noProof="0" dirty="0">
                <a:solidFill>
                  <a:srgbClr val="57C3EB"/>
                </a:solidFill>
                <a:latin typeface="Arial Black"/>
                <a:cs typeface="Arial Black"/>
              </a:rPr>
              <a:t>directrices</a:t>
            </a:r>
            <a:r>
              <a:rPr lang="fr-FR" sz="2800" spc="-45" noProof="0" dirty="0">
                <a:solidFill>
                  <a:srgbClr val="57C3EB"/>
                </a:solidFill>
                <a:latin typeface="Arial Black"/>
                <a:cs typeface="Arial Black"/>
              </a:rPr>
              <a:t> </a:t>
            </a:r>
            <a:r>
              <a:rPr lang="fr-FR" sz="2800" spc="-25" noProof="0" dirty="0">
                <a:solidFill>
                  <a:srgbClr val="57C3EB"/>
                </a:solidFill>
                <a:latin typeface="Arial Black"/>
                <a:cs typeface="Arial Black"/>
              </a:rPr>
              <a:t>de </a:t>
            </a:r>
            <a:r>
              <a:rPr lang="fr-FR" sz="2800" noProof="0" dirty="0">
                <a:solidFill>
                  <a:srgbClr val="57C3EB"/>
                </a:solidFill>
                <a:latin typeface="Arial Black"/>
                <a:cs typeface="Arial Black"/>
              </a:rPr>
              <a:t>l’OMS</a:t>
            </a:r>
            <a:r>
              <a:rPr lang="fr-FR" sz="2800" spc="-175" noProof="0" dirty="0">
                <a:solidFill>
                  <a:srgbClr val="57C3EB"/>
                </a:solidFill>
                <a:latin typeface="Arial Black"/>
                <a:cs typeface="Arial Black"/>
              </a:rPr>
              <a:t> </a:t>
            </a:r>
            <a:r>
              <a:rPr lang="fr-FR" sz="2800" spc="-25" noProof="0" dirty="0">
                <a:solidFill>
                  <a:srgbClr val="57C3EB"/>
                </a:solidFill>
                <a:latin typeface="Arial Black"/>
                <a:cs typeface="Arial Black"/>
              </a:rPr>
              <a:t>2/2</a:t>
            </a:r>
            <a:endParaRPr lang="fr-FR" sz="2800" noProof="0" dirty="0">
              <a:latin typeface="Arial Black"/>
              <a:cs typeface="Arial Black"/>
            </a:endParaRPr>
          </a:p>
        </p:txBody>
      </p:sp>
      <p:sp>
        <p:nvSpPr>
          <p:cNvPr id="4" name="ZoneTexte 3">
            <a:extLst>
              <a:ext uri="{FF2B5EF4-FFF2-40B4-BE49-F238E27FC236}">
                <a16:creationId xmlns:a16="http://schemas.microsoft.com/office/drawing/2014/main" id="{7244391E-4962-5CD4-EDEF-2B4EC53FB90E}"/>
              </a:ext>
            </a:extLst>
          </p:cNvPr>
          <p:cNvSpPr txBox="1"/>
          <p:nvPr/>
        </p:nvSpPr>
        <p:spPr>
          <a:xfrm>
            <a:off x="3962400" y="381536"/>
            <a:ext cx="7924800" cy="5940088"/>
          </a:xfrm>
          <a:prstGeom prst="rect">
            <a:avLst/>
          </a:prstGeom>
          <a:noFill/>
        </p:spPr>
        <p:txBody>
          <a:bodyPr wrap="square">
            <a:spAutoFit/>
          </a:bodyPr>
          <a:lstStyle/>
          <a:p>
            <a:pPr marL="297815" indent="-285750" algn="l">
              <a:buClr>
                <a:srgbClr val="57C3EB"/>
              </a:buClr>
              <a:buFont typeface="Arial" panose="020B0604020202020204" pitchFamily="34" charset="0"/>
              <a:buChar char="•"/>
            </a:pPr>
            <a:r>
              <a:rPr lang="fr-FR" sz="2000" i="1" spc="-10" noProof="0" dirty="0">
                <a:solidFill>
                  <a:schemeClr val="tx1"/>
                </a:solidFill>
                <a:latin typeface="Arial"/>
                <a:cs typeface="Arial"/>
              </a:rPr>
              <a:t>Kit d’adaptation numérique pour la planification familiale : Exigences opérationnelles pour la mise en œuvre des recommandations de l’OMS dans les systèmes numériques. Genève : Organisation mondiale de la Santé; 2021. Disponible sur : </a:t>
            </a:r>
            <a:r>
              <a:rPr lang="fr-FR" sz="2000" i="1" spc="-10" noProof="0" dirty="0">
                <a:solidFill>
                  <a:schemeClr val="tx1"/>
                </a:solidFill>
                <a:latin typeface="Arial"/>
                <a:cs typeface="Arial"/>
                <a:hlinkClick r:id="rId3"/>
              </a:rPr>
              <a:t>https://www.who.int/fr/publications/i/item/9789240029743</a:t>
            </a:r>
            <a:r>
              <a:rPr lang="fr-FR" sz="2000" i="1" spc="-10" noProof="0" dirty="0">
                <a:solidFill>
                  <a:schemeClr val="tx1"/>
                </a:solidFill>
                <a:latin typeface="Arial"/>
                <a:cs typeface="Arial"/>
              </a:rPr>
              <a:t>  
La contraception dans le contexte de la vie sexuelle et reproductive des adolescents. Genève : Organisation mondiale de la santé ; 2021. Disponible sur : </a:t>
            </a:r>
            <a:r>
              <a:rPr lang="fr-FR" sz="2000" i="1" spc="-10" noProof="0" dirty="0">
                <a:solidFill>
                  <a:schemeClr val="tx1"/>
                </a:solidFill>
                <a:latin typeface="Arial"/>
                <a:cs typeface="Arial"/>
                <a:hlinkClick r:id="rId4"/>
              </a:rPr>
              <a:t>https://www.who.int/publications/i/item/9789240031494</a:t>
            </a:r>
            <a:r>
              <a:rPr lang="fr-FR" sz="2000" i="1" spc="-10" noProof="0" dirty="0">
                <a:solidFill>
                  <a:schemeClr val="tx1"/>
                </a:solidFill>
                <a:latin typeface="Arial"/>
                <a:cs typeface="Arial"/>
              </a:rPr>
              <a:t> </a:t>
            </a:r>
          </a:p>
          <a:p>
            <a:pPr marL="12065" algn="l">
              <a:buClr>
                <a:srgbClr val="57C3EB"/>
              </a:buClr>
            </a:pPr>
            <a:r>
              <a:rPr lang="fr-FR" sz="2000" b="1" u="sng" spc="-10" noProof="0" dirty="0">
                <a:solidFill>
                  <a:schemeClr val="tx1"/>
                </a:solidFill>
                <a:latin typeface="Arial"/>
                <a:cs typeface="Arial"/>
              </a:rPr>
              <a:t>Autres</a:t>
            </a:r>
            <a:r>
              <a:rPr lang="fr-FR" sz="2000" b="1" i="1" u="sng" spc="-10" noProof="0" dirty="0">
                <a:solidFill>
                  <a:schemeClr val="tx1"/>
                </a:solidFill>
                <a:latin typeface="Arial"/>
                <a:cs typeface="Arial"/>
              </a:rPr>
              <a:t> </a:t>
            </a:r>
            <a:r>
              <a:rPr lang="fr-FR" sz="2000" b="1" u="sng" spc="-10" noProof="0" dirty="0">
                <a:solidFill>
                  <a:schemeClr val="tx1"/>
                </a:solidFill>
                <a:latin typeface="Arial"/>
                <a:cs typeface="Arial"/>
              </a:rPr>
              <a:t>organisations</a:t>
            </a:r>
            <a:r>
              <a:rPr lang="fr-FR" sz="2000" b="1" i="1" u="sng" spc="-10" noProof="0" dirty="0">
                <a:solidFill>
                  <a:schemeClr val="tx1"/>
                </a:solidFill>
                <a:latin typeface="Arial"/>
                <a:cs typeface="Arial"/>
              </a:rPr>
              <a:t> </a:t>
            </a:r>
            <a:r>
              <a:rPr lang="fr-FR" sz="2000" i="1" spc="-10" noProof="0" dirty="0">
                <a:solidFill>
                  <a:schemeClr val="tx1"/>
                </a:solidFill>
                <a:latin typeface="Arial"/>
                <a:cs typeface="Arial"/>
              </a:rPr>
              <a:t>:</a:t>
            </a:r>
          </a:p>
          <a:p>
            <a:pPr marL="354965" indent="-342900" algn="l">
              <a:buClr>
                <a:srgbClr val="57C3EB"/>
              </a:buClr>
              <a:buFont typeface="Arial" panose="020B0604020202020204" pitchFamily="34" charset="0"/>
              <a:buChar char="•"/>
            </a:pPr>
            <a:r>
              <a:rPr lang="fr-FR" sz="2000" i="1" spc="-10" noProof="0" dirty="0">
                <a:solidFill>
                  <a:schemeClr val="tx1"/>
                </a:solidFill>
                <a:latin typeface="Arial"/>
                <a:cs typeface="Arial"/>
              </a:rPr>
              <a:t>Services de contraception adaptés aux adolescents : institutionnaliser les éléments adaptés aux adolescents afin d’élargir l’accès et le choix. Washington, DC : Partenariat HIPs ; 2021 Disponible sur : </a:t>
            </a:r>
            <a:r>
              <a:rPr lang="fr-FR" sz="2000" i="1" spc="-10" noProof="0" dirty="0">
                <a:solidFill>
                  <a:schemeClr val="tx1"/>
                </a:solidFill>
                <a:latin typeface="Arial"/>
                <a:cs typeface="Arial"/>
                <a:hlinkClick r:id="rId5"/>
              </a:rPr>
              <a:t>https://www.fphighimpactpractices.org/wp-content/uploads/2017/05/ARCS-HIP-Brief_FRENCH-v3.pdf</a:t>
            </a:r>
            <a:r>
              <a:rPr lang="fr-FR" sz="2000" i="1" spc="-10" noProof="0" dirty="0">
                <a:solidFill>
                  <a:schemeClr val="tx1"/>
                </a:solidFill>
                <a:latin typeface="Arial"/>
                <a:cs typeface="Arial"/>
              </a:rPr>
              <a:t> 
Tableau de bord de la planification familiale chez les jeunes. Washington DC : Bureau de référence de la population ; 2022. Disponible sur : </a:t>
            </a:r>
            <a:r>
              <a:rPr lang="fr-FR" sz="2000" i="1" spc="-10" noProof="0" dirty="0">
                <a:solidFill>
                  <a:schemeClr val="tx1"/>
                </a:solidFill>
                <a:latin typeface="Arial"/>
                <a:cs typeface="Arial"/>
                <a:hlinkClick r:id="rId6"/>
              </a:rPr>
              <a:t>https://www.prb.org/resources/global-youth-family-planning-index/</a:t>
            </a:r>
            <a:r>
              <a:rPr lang="fr-FR" sz="2000" i="1" spc="-10" noProof="0" dirty="0">
                <a:solidFill>
                  <a:schemeClr val="tx1"/>
                </a:solidFill>
                <a:latin typeface="Arial"/>
                <a:cs typeface="Arial"/>
              </a:rPr>
              <a:t>  </a:t>
            </a:r>
          </a:p>
        </p:txBody>
      </p:sp>
    </p:spTree>
    <p:extLst>
      <p:ext uri="{BB962C8B-B14F-4D97-AF65-F5344CB8AC3E}">
        <p14:creationId xmlns:p14="http://schemas.microsoft.com/office/powerpoint/2010/main" val="145500385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04177" y="2118193"/>
            <a:ext cx="3862704" cy="1623265"/>
          </a:xfrm>
          <a:prstGeom prst="rect">
            <a:avLst/>
          </a:prstGeom>
        </p:spPr>
        <p:txBody>
          <a:bodyPr vert="horz" wrap="square" lIns="0" tIns="48895" rIns="0" bIns="0" rtlCol="0">
            <a:spAutoFit/>
          </a:bodyPr>
          <a:lstStyle/>
          <a:p>
            <a:pPr marL="12065" marR="5080" indent="-3810" algn="ctr">
              <a:lnSpc>
                <a:spcPct val="92200"/>
              </a:lnSpc>
              <a:spcBef>
                <a:spcPts val="385"/>
              </a:spcBef>
            </a:pPr>
            <a:r>
              <a:rPr lang="fr-FR" sz="2800" b="0" spc="-10" noProof="0" dirty="0">
                <a:latin typeface="Arial Black"/>
                <a:cs typeface="Arial Black"/>
              </a:rPr>
              <a:t>Considérations d’ordre programmatique</a:t>
            </a:r>
            <a:br>
              <a:rPr lang="fr-FR" sz="2800" noProof="0" dirty="0">
                <a:latin typeface="Arial Black"/>
                <a:cs typeface="Arial Black"/>
              </a:rPr>
            </a:br>
            <a:r>
              <a:rPr lang="fr-FR" sz="2800" b="0" spc="-25" noProof="0" dirty="0">
                <a:latin typeface="Arial Black"/>
                <a:cs typeface="Arial Black"/>
              </a:rPr>
              <a:t>1/2</a:t>
            </a:r>
            <a:endParaRPr lang="fr-FR" sz="2800" noProof="0" dirty="0">
              <a:latin typeface="Arial Black"/>
              <a:cs typeface="Arial Black"/>
            </a:endParaRPr>
          </a:p>
        </p:txBody>
      </p:sp>
      <p:sp>
        <p:nvSpPr>
          <p:cNvPr id="3" name="object 3"/>
          <p:cNvSpPr txBox="1"/>
          <p:nvPr/>
        </p:nvSpPr>
        <p:spPr>
          <a:xfrm>
            <a:off x="4426584" y="1144841"/>
            <a:ext cx="7404100" cy="1985010"/>
          </a:xfrm>
          <a:prstGeom prst="rect">
            <a:avLst/>
          </a:prstGeom>
        </p:spPr>
        <p:txBody>
          <a:bodyPr vert="horz" wrap="square" lIns="0" tIns="45720" rIns="0" bIns="0" rtlCol="0">
            <a:spAutoFit/>
          </a:bodyPr>
          <a:lstStyle/>
          <a:p>
            <a:pPr marL="377190" marR="43180" indent="-339725" algn="l">
              <a:lnSpc>
                <a:spcPct val="90200"/>
              </a:lnSpc>
              <a:spcBef>
                <a:spcPts val="360"/>
              </a:spcBef>
              <a:buClr>
                <a:srgbClr val="57C3EB"/>
              </a:buClr>
              <a:buFont typeface="Arial"/>
              <a:buChar char="•"/>
              <a:tabLst>
                <a:tab pos="381000" algn="l"/>
              </a:tabLst>
            </a:pPr>
            <a:r>
              <a:rPr lang="fr-FR" sz="2000" b="1" noProof="0" dirty="0">
                <a:solidFill>
                  <a:srgbClr val="BE9000"/>
                </a:solidFill>
                <a:latin typeface="Arial"/>
                <a:cs typeface="Arial"/>
              </a:rPr>
              <a:t>Dans</a:t>
            </a:r>
            <a:r>
              <a:rPr lang="fr-FR" sz="2000" b="1" spc="275" noProof="0" dirty="0">
                <a:solidFill>
                  <a:srgbClr val="BE9000"/>
                </a:solidFill>
                <a:latin typeface="Arial"/>
                <a:cs typeface="Arial"/>
              </a:rPr>
              <a:t> </a:t>
            </a:r>
            <a:r>
              <a:rPr lang="fr-FR" sz="2000" b="1" noProof="0" dirty="0">
                <a:solidFill>
                  <a:srgbClr val="BE9000"/>
                </a:solidFill>
                <a:latin typeface="Arial"/>
                <a:cs typeface="Arial"/>
              </a:rPr>
              <a:t>de</a:t>
            </a:r>
            <a:r>
              <a:rPr lang="fr-FR" sz="2000" b="1" spc="340" noProof="0" dirty="0">
                <a:solidFill>
                  <a:srgbClr val="BE9000"/>
                </a:solidFill>
                <a:latin typeface="Arial"/>
                <a:cs typeface="Arial"/>
              </a:rPr>
              <a:t> </a:t>
            </a:r>
            <a:r>
              <a:rPr lang="fr-FR" sz="2000" b="1" noProof="0" dirty="0">
                <a:solidFill>
                  <a:srgbClr val="BE9000"/>
                </a:solidFill>
                <a:latin typeface="Arial"/>
                <a:cs typeface="Arial"/>
              </a:rPr>
              <a:t>nombreux</a:t>
            </a:r>
            <a:r>
              <a:rPr lang="fr-FR" sz="2000" b="1" spc="330" noProof="0" dirty="0">
                <a:solidFill>
                  <a:srgbClr val="BE9000"/>
                </a:solidFill>
                <a:latin typeface="Arial"/>
                <a:cs typeface="Arial"/>
              </a:rPr>
              <a:t> </a:t>
            </a:r>
            <a:r>
              <a:rPr lang="fr-FR" sz="2000" b="1" noProof="0" dirty="0">
                <a:solidFill>
                  <a:srgbClr val="BE9000"/>
                </a:solidFill>
                <a:latin typeface="Arial"/>
                <a:cs typeface="Arial"/>
              </a:rPr>
              <a:t>pays,</a:t>
            </a:r>
            <a:r>
              <a:rPr lang="fr-FR" sz="2000" b="1" spc="305" noProof="0" dirty="0">
                <a:solidFill>
                  <a:srgbClr val="BE9000"/>
                </a:solidFill>
                <a:latin typeface="Arial"/>
                <a:cs typeface="Arial"/>
              </a:rPr>
              <a:t> </a:t>
            </a:r>
            <a:r>
              <a:rPr lang="fr-FR" sz="2000" b="1" noProof="0" dirty="0">
                <a:solidFill>
                  <a:srgbClr val="BE9000"/>
                </a:solidFill>
                <a:latin typeface="Arial"/>
                <a:cs typeface="Arial"/>
              </a:rPr>
              <a:t>la</a:t>
            </a:r>
            <a:r>
              <a:rPr lang="fr-FR" sz="2000" b="1" spc="335" noProof="0" dirty="0">
                <a:solidFill>
                  <a:srgbClr val="BE9000"/>
                </a:solidFill>
                <a:latin typeface="Arial"/>
                <a:cs typeface="Arial"/>
              </a:rPr>
              <a:t> </a:t>
            </a:r>
            <a:r>
              <a:rPr lang="fr-FR" sz="2000" b="1" noProof="0" dirty="0">
                <a:solidFill>
                  <a:srgbClr val="BE9000"/>
                </a:solidFill>
                <a:latin typeface="Arial"/>
                <a:cs typeface="Arial"/>
              </a:rPr>
              <a:t>législation</a:t>
            </a:r>
            <a:r>
              <a:rPr lang="fr-FR" sz="2000" b="1" spc="345" noProof="0" dirty="0">
                <a:solidFill>
                  <a:srgbClr val="BE9000"/>
                </a:solidFill>
                <a:latin typeface="Arial"/>
                <a:cs typeface="Arial"/>
              </a:rPr>
              <a:t> </a:t>
            </a:r>
            <a:r>
              <a:rPr lang="fr-FR" sz="2000" b="1" noProof="0" dirty="0">
                <a:solidFill>
                  <a:srgbClr val="BE9000"/>
                </a:solidFill>
                <a:latin typeface="Arial"/>
                <a:cs typeface="Arial"/>
              </a:rPr>
              <a:t>et</a:t>
            </a:r>
            <a:r>
              <a:rPr lang="fr-FR" sz="2000" b="1" spc="305" noProof="0" dirty="0">
                <a:solidFill>
                  <a:srgbClr val="BE9000"/>
                </a:solidFill>
                <a:latin typeface="Arial"/>
                <a:cs typeface="Arial"/>
              </a:rPr>
              <a:t> </a:t>
            </a:r>
            <a:r>
              <a:rPr lang="fr-FR" sz="2000" b="1" noProof="0" dirty="0">
                <a:solidFill>
                  <a:srgbClr val="BE9000"/>
                </a:solidFill>
                <a:latin typeface="Arial"/>
                <a:cs typeface="Arial"/>
              </a:rPr>
              <a:t>les</a:t>
            </a:r>
            <a:r>
              <a:rPr lang="fr-FR" sz="2000" b="1" spc="320" noProof="0" dirty="0">
                <a:solidFill>
                  <a:srgbClr val="BE9000"/>
                </a:solidFill>
                <a:latin typeface="Arial"/>
                <a:cs typeface="Arial"/>
              </a:rPr>
              <a:t> </a:t>
            </a:r>
            <a:r>
              <a:rPr lang="fr-FR" sz="2000" b="1" spc="-10" noProof="0" dirty="0">
                <a:solidFill>
                  <a:srgbClr val="BE9000"/>
                </a:solidFill>
                <a:latin typeface="Arial"/>
                <a:cs typeface="Arial"/>
              </a:rPr>
              <a:t>politiques 	</a:t>
            </a:r>
            <a:r>
              <a:rPr lang="fr-FR" sz="2000" b="1" noProof="0" dirty="0">
                <a:solidFill>
                  <a:srgbClr val="BE9000"/>
                </a:solidFill>
                <a:latin typeface="Arial"/>
                <a:cs typeface="Arial"/>
              </a:rPr>
              <a:t>empêchent</a:t>
            </a:r>
            <a:r>
              <a:rPr lang="fr-FR" sz="2000" b="1" spc="-10" noProof="0" dirty="0">
                <a:solidFill>
                  <a:srgbClr val="BE9000"/>
                </a:solidFill>
                <a:latin typeface="Arial"/>
                <a:cs typeface="Arial"/>
              </a:rPr>
              <a:t> </a:t>
            </a:r>
            <a:r>
              <a:rPr lang="fr-FR" sz="2000" b="1" noProof="0" dirty="0">
                <a:solidFill>
                  <a:srgbClr val="BE9000"/>
                </a:solidFill>
                <a:latin typeface="Arial"/>
                <a:cs typeface="Arial"/>
              </a:rPr>
              <a:t>l'accès</a:t>
            </a:r>
            <a:r>
              <a:rPr lang="fr-FR" sz="2000" b="1" spc="-10" noProof="0" dirty="0">
                <a:solidFill>
                  <a:srgbClr val="BE9000"/>
                </a:solidFill>
                <a:latin typeface="Arial"/>
                <a:cs typeface="Arial"/>
              </a:rPr>
              <a:t> </a:t>
            </a:r>
            <a:r>
              <a:rPr lang="fr-FR" sz="2000" b="1" noProof="0" dirty="0">
                <a:solidFill>
                  <a:srgbClr val="BE9000"/>
                </a:solidFill>
                <a:latin typeface="Arial"/>
                <a:cs typeface="Arial"/>
              </a:rPr>
              <a:t>à</a:t>
            </a:r>
            <a:r>
              <a:rPr lang="fr-FR" sz="2000" b="1" spc="-15" noProof="0" dirty="0">
                <a:solidFill>
                  <a:srgbClr val="BE9000"/>
                </a:solidFill>
                <a:latin typeface="Arial"/>
                <a:cs typeface="Arial"/>
              </a:rPr>
              <a:t> </a:t>
            </a:r>
            <a:r>
              <a:rPr lang="fr-FR" sz="2000" b="1" noProof="0" dirty="0">
                <a:solidFill>
                  <a:srgbClr val="BE9000"/>
                </a:solidFill>
                <a:latin typeface="Arial"/>
                <a:cs typeface="Arial"/>
              </a:rPr>
              <a:t>la</a:t>
            </a:r>
            <a:r>
              <a:rPr lang="fr-FR" sz="2000" b="1" spc="5" noProof="0" dirty="0">
                <a:solidFill>
                  <a:srgbClr val="BE9000"/>
                </a:solidFill>
                <a:latin typeface="Arial"/>
                <a:cs typeface="Arial"/>
              </a:rPr>
              <a:t> </a:t>
            </a:r>
            <a:r>
              <a:rPr lang="fr-FR" sz="2000" b="1" noProof="0" dirty="0">
                <a:solidFill>
                  <a:srgbClr val="BE9000"/>
                </a:solidFill>
                <a:latin typeface="Arial"/>
                <a:cs typeface="Arial"/>
              </a:rPr>
              <a:t>contraception en</a:t>
            </a:r>
            <a:r>
              <a:rPr lang="fr-FR" sz="2000" b="1" spc="-25" noProof="0" dirty="0">
                <a:solidFill>
                  <a:srgbClr val="BE9000"/>
                </a:solidFill>
                <a:latin typeface="Arial"/>
                <a:cs typeface="Arial"/>
              </a:rPr>
              <a:t> </a:t>
            </a:r>
            <a:r>
              <a:rPr lang="fr-FR" sz="2000" b="1" noProof="0" dirty="0">
                <a:solidFill>
                  <a:srgbClr val="BE9000"/>
                </a:solidFill>
                <a:latin typeface="Arial"/>
                <a:cs typeface="Arial"/>
              </a:rPr>
              <a:t>fonction</a:t>
            </a:r>
            <a:r>
              <a:rPr lang="fr-FR" sz="2000" b="1" spc="-25" noProof="0" dirty="0">
                <a:solidFill>
                  <a:srgbClr val="BE9000"/>
                </a:solidFill>
                <a:latin typeface="Arial"/>
                <a:cs typeface="Arial"/>
              </a:rPr>
              <a:t> </a:t>
            </a:r>
            <a:r>
              <a:rPr lang="fr-FR" sz="2000" b="1" noProof="0" dirty="0">
                <a:solidFill>
                  <a:srgbClr val="BE9000"/>
                </a:solidFill>
                <a:latin typeface="Arial"/>
                <a:cs typeface="Arial"/>
              </a:rPr>
              <a:t>de</a:t>
            </a:r>
            <a:r>
              <a:rPr lang="fr-FR" sz="2000" b="1" spc="10" noProof="0" dirty="0">
                <a:solidFill>
                  <a:srgbClr val="BE9000"/>
                </a:solidFill>
                <a:latin typeface="Arial"/>
                <a:cs typeface="Arial"/>
              </a:rPr>
              <a:t> </a:t>
            </a:r>
            <a:r>
              <a:rPr lang="fr-FR" sz="2000" b="1" spc="-10" noProof="0" dirty="0">
                <a:solidFill>
                  <a:srgbClr val="BE9000"/>
                </a:solidFill>
                <a:latin typeface="Arial"/>
                <a:cs typeface="Arial"/>
              </a:rPr>
              <a:t>l'âge 	</a:t>
            </a:r>
            <a:r>
              <a:rPr lang="fr-FR" sz="2000" b="1" noProof="0" dirty="0">
                <a:solidFill>
                  <a:srgbClr val="BE9000"/>
                </a:solidFill>
                <a:latin typeface="Arial"/>
                <a:cs typeface="Arial"/>
              </a:rPr>
              <a:t>ou</a:t>
            </a:r>
            <a:r>
              <a:rPr lang="fr-FR" sz="2000" b="1" spc="409" noProof="0" dirty="0">
                <a:solidFill>
                  <a:srgbClr val="BE9000"/>
                </a:solidFill>
                <a:latin typeface="Arial"/>
                <a:cs typeface="Arial"/>
              </a:rPr>
              <a:t> </a:t>
            </a:r>
            <a:r>
              <a:rPr lang="fr-FR" sz="2000" b="1" noProof="0" dirty="0">
                <a:solidFill>
                  <a:srgbClr val="BE9000"/>
                </a:solidFill>
                <a:latin typeface="Arial"/>
                <a:cs typeface="Arial"/>
              </a:rPr>
              <a:t>du</a:t>
            </a:r>
            <a:r>
              <a:rPr lang="fr-FR" sz="2000" b="1" spc="409" noProof="0" dirty="0">
                <a:solidFill>
                  <a:srgbClr val="BE9000"/>
                </a:solidFill>
                <a:latin typeface="Arial"/>
                <a:cs typeface="Arial"/>
              </a:rPr>
              <a:t> </a:t>
            </a:r>
            <a:r>
              <a:rPr lang="fr-FR" sz="2000" b="1" noProof="0" dirty="0">
                <a:solidFill>
                  <a:srgbClr val="BE9000"/>
                </a:solidFill>
                <a:latin typeface="Arial"/>
                <a:cs typeface="Arial"/>
              </a:rPr>
              <a:t>statut</a:t>
            </a:r>
            <a:r>
              <a:rPr lang="fr-FR" sz="2000" b="1" spc="365" noProof="0" dirty="0">
                <a:solidFill>
                  <a:srgbClr val="BE9000"/>
                </a:solidFill>
                <a:latin typeface="Arial"/>
                <a:cs typeface="Arial"/>
              </a:rPr>
              <a:t> </a:t>
            </a:r>
            <a:r>
              <a:rPr lang="fr-FR" sz="2000" b="1" noProof="0" dirty="0">
                <a:solidFill>
                  <a:srgbClr val="BE9000"/>
                </a:solidFill>
                <a:latin typeface="Arial"/>
                <a:cs typeface="Arial"/>
              </a:rPr>
              <a:t>marital</a:t>
            </a:r>
            <a:r>
              <a:rPr lang="fr-FR" sz="2000" b="1" spc="370" noProof="0" dirty="0">
                <a:solidFill>
                  <a:srgbClr val="BE9000"/>
                </a:solidFill>
                <a:latin typeface="Arial"/>
                <a:cs typeface="Arial"/>
              </a:rPr>
              <a:t> </a:t>
            </a:r>
            <a:r>
              <a:rPr lang="fr-FR" sz="2000" b="1" noProof="0" dirty="0">
                <a:solidFill>
                  <a:srgbClr val="BE9000"/>
                </a:solidFill>
                <a:latin typeface="Arial"/>
                <a:cs typeface="Arial"/>
              </a:rPr>
              <a:t>:</a:t>
            </a:r>
            <a:r>
              <a:rPr lang="fr-FR" sz="2000" b="1" spc="390" noProof="0" dirty="0">
                <a:solidFill>
                  <a:srgbClr val="BE9000"/>
                </a:solidFill>
                <a:latin typeface="Arial"/>
                <a:cs typeface="Arial"/>
              </a:rPr>
              <a:t> </a:t>
            </a:r>
            <a:r>
              <a:rPr lang="fr-FR" sz="2000" noProof="0" dirty="0">
                <a:latin typeface="Arial"/>
                <a:cs typeface="Arial"/>
              </a:rPr>
              <a:t>Les</a:t>
            </a:r>
            <a:r>
              <a:rPr lang="fr-FR" sz="2000" spc="355" noProof="0" dirty="0">
                <a:latin typeface="Arial"/>
                <a:cs typeface="Arial"/>
              </a:rPr>
              <a:t> </a:t>
            </a:r>
            <a:r>
              <a:rPr lang="fr-FR" sz="2000" noProof="0" dirty="0">
                <a:latin typeface="Arial"/>
                <a:cs typeface="Arial"/>
              </a:rPr>
              <a:t>lois</a:t>
            </a:r>
            <a:r>
              <a:rPr lang="fr-FR" sz="2000" spc="370" noProof="0" dirty="0">
                <a:latin typeface="Arial"/>
                <a:cs typeface="Arial"/>
              </a:rPr>
              <a:t> </a:t>
            </a:r>
            <a:r>
              <a:rPr lang="fr-FR" sz="2000" noProof="0" dirty="0">
                <a:latin typeface="Arial"/>
                <a:cs typeface="Arial"/>
              </a:rPr>
              <a:t>et</a:t>
            </a:r>
            <a:r>
              <a:rPr lang="fr-FR" sz="2000" spc="375" noProof="0" dirty="0">
                <a:latin typeface="Arial"/>
                <a:cs typeface="Arial"/>
              </a:rPr>
              <a:t> </a:t>
            </a:r>
            <a:r>
              <a:rPr lang="fr-FR" sz="2000" noProof="0" dirty="0">
                <a:latin typeface="Arial"/>
                <a:cs typeface="Arial"/>
              </a:rPr>
              <a:t>politiques</a:t>
            </a:r>
            <a:r>
              <a:rPr lang="fr-FR" sz="2000" spc="340" noProof="0" dirty="0">
                <a:latin typeface="Arial"/>
                <a:cs typeface="Arial"/>
              </a:rPr>
              <a:t> </a:t>
            </a:r>
            <a:r>
              <a:rPr lang="fr-FR" sz="2000" noProof="0" dirty="0">
                <a:latin typeface="Arial"/>
                <a:cs typeface="Arial"/>
              </a:rPr>
              <a:t>qui</a:t>
            </a:r>
            <a:r>
              <a:rPr lang="fr-FR" sz="2000" spc="375" noProof="0" dirty="0">
                <a:latin typeface="Arial"/>
                <a:cs typeface="Arial"/>
              </a:rPr>
              <a:t> </a:t>
            </a:r>
            <a:r>
              <a:rPr lang="fr-FR" sz="2000" spc="-10" noProof="0" dirty="0">
                <a:latin typeface="Arial"/>
                <a:cs typeface="Arial"/>
              </a:rPr>
              <a:t>favorisent 	</a:t>
            </a:r>
            <a:r>
              <a:rPr lang="fr-FR" sz="2000" noProof="0" dirty="0">
                <a:latin typeface="Arial"/>
                <a:cs typeface="Arial"/>
              </a:rPr>
              <a:t>l'accès</a:t>
            </a:r>
            <a:r>
              <a:rPr lang="fr-FR" sz="2000" spc="175" noProof="0" dirty="0">
                <a:latin typeface="Arial"/>
                <a:cs typeface="Arial"/>
              </a:rPr>
              <a:t> </a:t>
            </a:r>
            <a:r>
              <a:rPr lang="fr-FR" sz="2000" noProof="0" dirty="0">
                <a:latin typeface="Arial"/>
                <a:cs typeface="Arial"/>
              </a:rPr>
              <a:t>des</a:t>
            </a:r>
            <a:r>
              <a:rPr lang="fr-FR" sz="2000" spc="180" noProof="0" dirty="0">
                <a:latin typeface="Arial"/>
                <a:cs typeface="Arial"/>
              </a:rPr>
              <a:t> </a:t>
            </a:r>
            <a:r>
              <a:rPr lang="fr-FR" sz="2000" noProof="0" dirty="0">
                <a:latin typeface="Arial"/>
                <a:cs typeface="Arial"/>
              </a:rPr>
              <a:t>adolescents</a:t>
            </a:r>
            <a:r>
              <a:rPr lang="fr-FR" sz="2000" spc="200" noProof="0" dirty="0">
                <a:latin typeface="Arial"/>
                <a:cs typeface="Arial"/>
              </a:rPr>
              <a:t> </a:t>
            </a:r>
            <a:r>
              <a:rPr lang="fr-FR" sz="2000" noProof="0" dirty="0">
                <a:latin typeface="Arial"/>
                <a:cs typeface="Arial"/>
              </a:rPr>
              <a:t>à</a:t>
            </a:r>
            <a:r>
              <a:rPr lang="fr-FR" sz="2000" spc="215" noProof="0" dirty="0">
                <a:latin typeface="Arial"/>
                <a:cs typeface="Arial"/>
              </a:rPr>
              <a:t> </a:t>
            </a:r>
            <a:r>
              <a:rPr lang="fr-FR" sz="2000" noProof="0" dirty="0">
                <a:latin typeface="Arial"/>
                <a:cs typeface="Arial"/>
              </a:rPr>
              <a:t>la</a:t>
            </a:r>
            <a:r>
              <a:rPr lang="fr-FR" sz="2000" spc="210" noProof="0" dirty="0">
                <a:latin typeface="Arial"/>
                <a:cs typeface="Arial"/>
              </a:rPr>
              <a:t> </a:t>
            </a:r>
            <a:r>
              <a:rPr lang="fr-FR" sz="2000" noProof="0" dirty="0">
                <a:latin typeface="Arial"/>
                <a:cs typeface="Arial"/>
              </a:rPr>
              <a:t>contraception</a:t>
            </a:r>
            <a:r>
              <a:rPr lang="fr-FR" sz="2000" spc="210" noProof="0" dirty="0">
                <a:latin typeface="Arial"/>
                <a:cs typeface="Arial"/>
              </a:rPr>
              <a:t> </a:t>
            </a:r>
            <a:r>
              <a:rPr lang="fr-FR" sz="2000" spc="-10" noProof="0" dirty="0">
                <a:latin typeface="Arial"/>
                <a:cs typeface="Arial"/>
              </a:rPr>
              <a:t>indépendamment 	</a:t>
            </a:r>
            <a:r>
              <a:rPr lang="fr-FR" sz="2000" noProof="0" dirty="0">
                <a:latin typeface="Arial"/>
                <a:cs typeface="Arial"/>
              </a:rPr>
              <a:t>de</a:t>
            </a:r>
            <a:r>
              <a:rPr lang="fr-FR" sz="2000" spc="204" noProof="0" dirty="0">
                <a:latin typeface="Arial"/>
                <a:cs typeface="Arial"/>
              </a:rPr>
              <a:t> </a:t>
            </a:r>
            <a:r>
              <a:rPr lang="fr-FR" sz="2000" noProof="0" dirty="0">
                <a:latin typeface="Arial"/>
                <a:cs typeface="Arial"/>
              </a:rPr>
              <a:t>leur</a:t>
            </a:r>
            <a:r>
              <a:rPr lang="fr-FR" sz="2000" spc="204" noProof="0" dirty="0">
                <a:latin typeface="Arial"/>
                <a:cs typeface="Arial"/>
              </a:rPr>
              <a:t> </a:t>
            </a:r>
            <a:r>
              <a:rPr lang="fr-FR" sz="2000" noProof="0" dirty="0">
                <a:latin typeface="Arial"/>
                <a:cs typeface="Arial"/>
              </a:rPr>
              <a:t>âge</a:t>
            </a:r>
            <a:r>
              <a:rPr lang="fr-FR" sz="2000" spc="204" noProof="0" dirty="0">
                <a:latin typeface="Arial"/>
                <a:cs typeface="Arial"/>
              </a:rPr>
              <a:t> </a:t>
            </a:r>
            <a:r>
              <a:rPr lang="fr-FR" sz="2000" noProof="0" dirty="0">
                <a:latin typeface="Arial"/>
                <a:cs typeface="Arial"/>
              </a:rPr>
              <a:t>ou</a:t>
            </a:r>
            <a:r>
              <a:rPr lang="fr-FR" sz="2000" spc="210" noProof="0" dirty="0">
                <a:latin typeface="Arial"/>
                <a:cs typeface="Arial"/>
              </a:rPr>
              <a:t> </a:t>
            </a:r>
            <a:r>
              <a:rPr lang="fr-FR" sz="2000" noProof="0" dirty="0">
                <a:latin typeface="Arial"/>
                <a:cs typeface="Arial"/>
              </a:rPr>
              <a:t>de</a:t>
            </a:r>
            <a:r>
              <a:rPr lang="fr-FR" sz="2000" spc="210" noProof="0" dirty="0">
                <a:latin typeface="Arial"/>
                <a:cs typeface="Arial"/>
              </a:rPr>
              <a:t> </a:t>
            </a:r>
            <a:r>
              <a:rPr lang="fr-FR" sz="2000" noProof="0" dirty="0">
                <a:latin typeface="Arial"/>
                <a:cs typeface="Arial"/>
              </a:rPr>
              <a:t>leur</a:t>
            </a:r>
            <a:r>
              <a:rPr lang="fr-FR" sz="2000" spc="204" noProof="0" dirty="0">
                <a:latin typeface="Arial"/>
                <a:cs typeface="Arial"/>
              </a:rPr>
              <a:t> </a:t>
            </a:r>
            <a:r>
              <a:rPr lang="fr-FR" sz="2000" noProof="0" dirty="0">
                <a:latin typeface="Arial"/>
                <a:cs typeface="Arial"/>
              </a:rPr>
              <a:t>statut</a:t>
            </a:r>
            <a:r>
              <a:rPr lang="fr-FR" sz="2000" spc="204" noProof="0" dirty="0">
                <a:latin typeface="Arial"/>
                <a:cs typeface="Arial"/>
              </a:rPr>
              <a:t> </a:t>
            </a:r>
            <a:r>
              <a:rPr lang="fr-FR" sz="2000" noProof="0" dirty="0">
                <a:latin typeface="Arial"/>
                <a:cs typeface="Arial"/>
              </a:rPr>
              <a:t>marital,</a:t>
            </a:r>
            <a:r>
              <a:rPr lang="fr-FR" sz="2000" spc="210" noProof="0" dirty="0">
                <a:latin typeface="Arial"/>
                <a:cs typeface="Arial"/>
              </a:rPr>
              <a:t> </a:t>
            </a:r>
            <a:r>
              <a:rPr lang="fr-FR" sz="2000" noProof="0" dirty="0">
                <a:latin typeface="Arial"/>
                <a:cs typeface="Arial"/>
              </a:rPr>
              <a:t>et</a:t>
            </a:r>
            <a:r>
              <a:rPr lang="fr-FR" sz="2000" spc="210" noProof="0" dirty="0">
                <a:latin typeface="Arial"/>
                <a:cs typeface="Arial"/>
              </a:rPr>
              <a:t> </a:t>
            </a:r>
            <a:r>
              <a:rPr lang="fr-FR" sz="2000" spc="-20" noProof="0" dirty="0">
                <a:latin typeface="Arial"/>
                <a:cs typeface="Arial"/>
              </a:rPr>
              <a:t>sans </a:t>
            </a:r>
            <a:r>
              <a:rPr lang="fr-FR" sz="2000" noProof="0" dirty="0">
                <a:latin typeface="Arial"/>
                <a:cs typeface="Arial"/>
              </a:rPr>
              <a:t>autorisation/notification</a:t>
            </a:r>
            <a:r>
              <a:rPr lang="fr-FR" sz="2000" spc="45" noProof="0" dirty="0">
                <a:latin typeface="Arial"/>
                <a:cs typeface="Arial"/>
              </a:rPr>
              <a:t> </a:t>
            </a:r>
            <a:r>
              <a:rPr lang="fr-FR" sz="2000" noProof="0" dirty="0">
                <a:latin typeface="Arial"/>
                <a:cs typeface="Arial"/>
              </a:rPr>
              <a:t>d'un</a:t>
            </a:r>
            <a:r>
              <a:rPr lang="fr-FR" sz="2000" spc="50" noProof="0" dirty="0">
                <a:latin typeface="Arial"/>
                <a:cs typeface="Arial"/>
              </a:rPr>
              <a:t> </a:t>
            </a:r>
            <a:r>
              <a:rPr lang="fr-FR" sz="2000" noProof="0" dirty="0">
                <a:latin typeface="Arial"/>
                <a:cs typeface="Arial"/>
              </a:rPr>
              <a:t>tiers,</a:t>
            </a:r>
            <a:r>
              <a:rPr lang="fr-FR" sz="2000" spc="65" noProof="0" dirty="0">
                <a:latin typeface="Arial"/>
                <a:cs typeface="Arial"/>
              </a:rPr>
              <a:t> </a:t>
            </a:r>
            <a:r>
              <a:rPr lang="fr-FR" sz="2000" noProof="0" dirty="0">
                <a:latin typeface="Arial"/>
                <a:cs typeface="Arial"/>
              </a:rPr>
              <a:t>sont</a:t>
            </a:r>
            <a:r>
              <a:rPr lang="fr-FR" sz="2000" spc="55" noProof="0" dirty="0">
                <a:latin typeface="Arial"/>
                <a:cs typeface="Arial"/>
              </a:rPr>
              <a:t> </a:t>
            </a:r>
            <a:r>
              <a:rPr lang="fr-FR" sz="2000" noProof="0" dirty="0">
                <a:latin typeface="Arial"/>
                <a:cs typeface="Arial"/>
              </a:rPr>
              <a:t>essentielles</a:t>
            </a:r>
            <a:r>
              <a:rPr lang="fr-FR" sz="2000" spc="65" noProof="0" dirty="0">
                <a:latin typeface="Arial"/>
                <a:cs typeface="Arial"/>
              </a:rPr>
              <a:t> </a:t>
            </a:r>
            <a:r>
              <a:rPr lang="fr-FR" sz="2000" noProof="0" dirty="0">
                <a:latin typeface="Arial"/>
                <a:cs typeface="Arial"/>
              </a:rPr>
              <a:t>à</a:t>
            </a:r>
            <a:r>
              <a:rPr lang="fr-FR" sz="2000" spc="50" noProof="0" dirty="0">
                <a:latin typeface="Arial"/>
                <a:cs typeface="Arial"/>
              </a:rPr>
              <a:t> </a:t>
            </a:r>
            <a:r>
              <a:rPr lang="fr-FR" sz="2000" spc="-25" noProof="0" dirty="0">
                <a:latin typeface="Arial"/>
                <a:cs typeface="Arial"/>
              </a:rPr>
              <a:t>une 	</a:t>
            </a:r>
            <a:r>
              <a:rPr lang="fr-FR" sz="2000" noProof="0" dirty="0">
                <a:latin typeface="Arial"/>
                <a:cs typeface="Arial"/>
              </a:rPr>
              <a:t>offre</a:t>
            </a:r>
            <a:r>
              <a:rPr lang="fr-FR" sz="2000" spc="-40" noProof="0" dirty="0">
                <a:latin typeface="Arial"/>
                <a:cs typeface="Arial"/>
              </a:rPr>
              <a:t> </a:t>
            </a:r>
            <a:r>
              <a:rPr lang="fr-FR" sz="2000" noProof="0" dirty="0">
                <a:latin typeface="Arial"/>
                <a:cs typeface="Arial"/>
              </a:rPr>
              <a:t>de</a:t>
            </a:r>
            <a:r>
              <a:rPr lang="fr-FR" sz="2000" spc="-45" noProof="0" dirty="0">
                <a:latin typeface="Arial"/>
                <a:cs typeface="Arial"/>
              </a:rPr>
              <a:t> </a:t>
            </a:r>
            <a:r>
              <a:rPr lang="fr-FR" sz="2000" noProof="0" dirty="0">
                <a:latin typeface="Arial"/>
                <a:cs typeface="Arial"/>
              </a:rPr>
              <a:t>services</a:t>
            </a:r>
            <a:r>
              <a:rPr lang="fr-FR" sz="2000" spc="-65" noProof="0" dirty="0">
                <a:latin typeface="Arial"/>
                <a:cs typeface="Arial"/>
              </a:rPr>
              <a:t> </a:t>
            </a:r>
            <a:r>
              <a:rPr lang="fr-FR" sz="2000" noProof="0" dirty="0">
                <a:latin typeface="Arial"/>
                <a:cs typeface="Arial"/>
              </a:rPr>
              <a:t>adaptés</a:t>
            </a:r>
            <a:r>
              <a:rPr lang="fr-FR" sz="2000" spc="-75" noProof="0" dirty="0">
                <a:latin typeface="Arial"/>
                <a:cs typeface="Arial"/>
              </a:rPr>
              <a:t> </a:t>
            </a:r>
            <a:r>
              <a:rPr lang="fr-FR" sz="2000" noProof="0" dirty="0">
                <a:latin typeface="Arial"/>
                <a:cs typeface="Arial"/>
              </a:rPr>
              <a:t>aux</a:t>
            </a:r>
            <a:r>
              <a:rPr lang="fr-FR" sz="2000" spc="-55" noProof="0" dirty="0">
                <a:latin typeface="Arial"/>
                <a:cs typeface="Arial"/>
              </a:rPr>
              <a:t> </a:t>
            </a:r>
            <a:r>
              <a:rPr lang="fr-FR" sz="2000" noProof="0" dirty="0">
                <a:latin typeface="Arial"/>
                <a:cs typeface="Arial"/>
              </a:rPr>
              <a:t>adolescents.</a:t>
            </a:r>
            <a:r>
              <a:rPr lang="fr-FR" sz="2000" spc="-30" noProof="0" dirty="0">
                <a:latin typeface="Arial"/>
                <a:cs typeface="Arial"/>
              </a:rPr>
              <a:t> </a:t>
            </a:r>
            <a:r>
              <a:rPr lang="fr-FR" sz="2025" spc="-75" baseline="24691" noProof="0" dirty="0">
                <a:latin typeface="Arial"/>
                <a:cs typeface="Arial"/>
              </a:rPr>
              <a:t>4</a:t>
            </a:r>
            <a:endParaRPr lang="fr-FR" sz="2025" baseline="24691" noProof="0" dirty="0">
              <a:latin typeface="Arial"/>
              <a:cs typeface="Arial"/>
            </a:endParaRPr>
          </a:p>
        </p:txBody>
      </p:sp>
      <p:sp>
        <p:nvSpPr>
          <p:cNvPr id="4" name="object 4"/>
          <p:cNvSpPr txBox="1"/>
          <p:nvPr/>
        </p:nvSpPr>
        <p:spPr>
          <a:xfrm>
            <a:off x="4439284" y="3596322"/>
            <a:ext cx="7389495" cy="2223429"/>
          </a:xfrm>
          <a:prstGeom prst="rect">
            <a:avLst/>
          </a:prstGeom>
        </p:spPr>
        <p:txBody>
          <a:bodyPr vert="horz" wrap="square" lIns="0" tIns="45720" rIns="0" bIns="0" rtlCol="0">
            <a:spAutoFit/>
          </a:bodyPr>
          <a:lstStyle/>
          <a:p>
            <a:pPr marL="364490" marR="38100" lvl="0" indent="-339725" algn="l" defTabSz="914400" eaLnBrk="1" fontAlgn="auto" latinLnBrk="0" hangingPunct="1">
              <a:lnSpc>
                <a:spcPct val="90200"/>
              </a:lnSpc>
              <a:spcBef>
                <a:spcPts val="360"/>
              </a:spcBef>
              <a:spcAft>
                <a:spcPts val="0"/>
              </a:spcAft>
              <a:buClr>
                <a:srgbClr val="57C3EB"/>
              </a:buClr>
              <a:buSzTx/>
              <a:buFont typeface="Arial"/>
              <a:buChar char="•"/>
              <a:tabLst>
                <a:tab pos="368300" algn="l"/>
              </a:tabLst>
              <a:defRPr/>
            </a:pPr>
            <a:r>
              <a:rPr kumimoji="0" lang="fr-FR" sz="2000" b="1" i="0" u="none" strike="noStrike" kern="0" cap="none" spc="0" normalizeH="0" baseline="0" noProof="0" dirty="0">
                <a:ln>
                  <a:noFill/>
                </a:ln>
                <a:solidFill>
                  <a:srgbClr val="BE9000"/>
                </a:solidFill>
                <a:effectLst/>
                <a:uLnTx/>
                <a:uFillTx/>
                <a:latin typeface="Arial"/>
                <a:cs typeface="Arial"/>
              </a:rPr>
              <a:t>De</a:t>
            </a:r>
            <a:r>
              <a:rPr kumimoji="0" lang="fr-FR" sz="2000" b="1" i="0" u="none" strike="noStrike" kern="0" cap="none" spc="32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nombreux</a:t>
            </a:r>
            <a:r>
              <a:rPr kumimoji="0" lang="fr-FR" sz="2000" b="1" i="0" u="none" strike="noStrike" kern="0" cap="none" spc="31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adolescents</a:t>
            </a:r>
            <a:r>
              <a:rPr kumimoji="0" lang="fr-FR" sz="2000" b="1" i="0" u="none" strike="noStrike" kern="0" cap="none" spc="32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ont</a:t>
            </a:r>
            <a:r>
              <a:rPr kumimoji="0" lang="fr-FR" sz="2000" b="1" i="0" u="none" strike="noStrike" kern="0" cap="none" spc="27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des</a:t>
            </a:r>
            <a:r>
              <a:rPr kumimoji="0" lang="fr-FR" sz="2000" b="1" i="0" u="none" strike="noStrike" kern="0" cap="none" spc="30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idées</a:t>
            </a:r>
            <a:r>
              <a:rPr kumimoji="0" lang="fr-FR" sz="2000" b="1" i="0" u="none" strike="noStrike" kern="0" cap="none" spc="32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fausses</a:t>
            </a:r>
            <a:r>
              <a:rPr kumimoji="0" lang="fr-FR" sz="2000" b="1" i="0" u="none" strike="noStrike" kern="0" cap="none" spc="254"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sur</a:t>
            </a:r>
            <a:r>
              <a:rPr kumimoji="0" lang="fr-FR" sz="2000" b="1" i="0" u="none" strike="noStrike" kern="0" cap="none" spc="300" normalizeH="0" baseline="0" noProof="0" dirty="0">
                <a:ln>
                  <a:noFill/>
                </a:ln>
                <a:solidFill>
                  <a:srgbClr val="BE9000"/>
                </a:solidFill>
                <a:effectLst/>
                <a:uLnTx/>
                <a:uFillTx/>
                <a:latin typeface="Arial"/>
                <a:cs typeface="Arial"/>
              </a:rPr>
              <a:t> </a:t>
            </a:r>
            <a:r>
              <a:rPr kumimoji="0" lang="fr-FR" sz="2000" b="1" i="0" u="none" strike="noStrike" kern="0" cap="none" spc="-25" normalizeH="0" baseline="0" noProof="0" dirty="0">
                <a:ln>
                  <a:noFill/>
                </a:ln>
                <a:solidFill>
                  <a:srgbClr val="BE9000"/>
                </a:solidFill>
                <a:effectLst/>
                <a:uLnTx/>
                <a:uFillTx/>
                <a:latin typeface="Arial"/>
                <a:cs typeface="Arial"/>
              </a:rPr>
              <a:t>la 	</a:t>
            </a:r>
            <a:r>
              <a:rPr kumimoji="0" lang="fr-FR" sz="2000" b="1" i="0" u="none" strike="noStrike" kern="0" cap="none" spc="0" normalizeH="0" baseline="0" noProof="0" dirty="0">
                <a:ln>
                  <a:noFill/>
                </a:ln>
                <a:solidFill>
                  <a:srgbClr val="BE9000"/>
                </a:solidFill>
                <a:effectLst/>
                <a:uLnTx/>
                <a:uFillTx/>
                <a:latin typeface="Arial"/>
                <a:cs typeface="Arial"/>
              </a:rPr>
              <a:t>contraception</a:t>
            </a:r>
            <a:r>
              <a:rPr kumimoji="0" lang="fr-FR" sz="2000" b="1" i="0" u="none" strike="noStrike" kern="0" cap="none" spc="31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ou</a:t>
            </a:r>
            <a:r>
              <a:rPr kumimoji="0" lang="fr-FR" sz="2000" b="1" i="0" u="none" strike="noStrike" kern="0" cap="none" spc="32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ne</a:t>
            </a:r>
            <a:r>
              <a:rPr kumimoji="0" lang="fr-FR" sz="2000" b="1" i="0" u="none" strike="noStrike" kern="0" cap="none" spc="32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savent</a:t>
            </a:r>
            <a:r>
              <a:rPr kumimoji="0" lang="fr-FR" sz="2000" b="1" i="0" u="none" strike="noStrike" kern="0" cap="none" spc="28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pas</a:t>
            </a:r>
            <a:r>
              <a:rPr kumimoji="0" lang="fr-FR" sz="2000" b="1" i="0" u="none" strike="noStrike" kern="0" cap="none" spc="31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où</a:t>
            </a:r>
            <a:r>
              <a:rPr kumimoji="0" lang="fr-FR" sz="2000" b="1" i="0" u="none" strike="noStrike" kern="0" cap="none" spc="32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et</a:t>
            </a:r>
            <a:r>
              <a:rPr kumimoji="0" lang="fr-FR" sz="2000" b="1" i="0" u="none" strike="noStrike" kern="0" cap="none" spc="28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comment</a:t>
            </a:r>
            <a:r>
              <a:rPr kumimoji="0" lang="fr-FR" sz="2000" b="1" i="0" u="none" strike="noStrike" kern="0" cap="none" spc="270" normalizeH="0" baseline="0" noProof="0" dirty="0">
                <a:ln>
                  <a:noFill/>
                </a:ln>
                <a:solidFill>
                  <a:srgbClr val="BE9000"/>
                </a:solidFill>
                <a:effectLst/>
                <a:uLnTx/>
                <a:uFillTx/>
                <a:latin typeface="Arial"/>
                <a:cs typeface="Arial"/>
              </a:rPr>
              <a:t> </a:t>
            </a:r>
            <a:r>
              <a:rPr kumimoji="0" lang="fr-FR" sz="2000" b="1" i="0" u="none" strike="noStrike" kern="0" cap="none" spc="-10" normalizeH="0" baseline="0" noProof="0" dirty="0">
                <a:ln>
                  <a:noFill/>
                </a:ln>
                <a:solidFill>
                  <a:srgbClr val="BE9000"/>
                </a:solidFill>
                <a:effectLst/>
                <a:uLnTx/>
                <a:uFillTx/>
                <a:latin typeface="Arial"/>
                <a:cs typeface="Arial"/>
              </a:rPr>
              <a:t>obtenir 	</a:t>
            </a:r>
            <a:r>
              <a:rPr kumimoji="0" lang="fr-FR" sz="2000" b="1" i="0" u="none" strike="noStrike" kern="0" cap="none" spc="0" normalizeH="0" baseline="0" noProof="0" dirty="0">
                <a:ln>
                  <a:noFill/>
                </a:ln>
                <a:solidFill>
                  <a:srgbClr val="BE9000"/>
                </a:solidFill>
                <a:effectLst/>
                <a:uLnTx/>
                <a:uFillTx/>
                <a:latin typeface="Arial"/>
                <a:cs typeface="Arial"/>
              </a:rPr>
              <a:t>des</a:t>
            </a:r>
            <a:r>
              <a:rPr kumimoji="0" lang="fr-FR" sz="2000" b="1" i="0" u="none" strike="noStrike" kern="0" cap="none" spc="45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informations</a:t>
            </a:r>
            <a:r>
              <a:rPr kumimoji="0" lang="fr-FR" sz="2000" b="1" i="0" u="none" strike="noStrike" kern="0" cap="none" spc="43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et</a:t>
            </a:r>
            <a:r>
              <a:rPr kumimoji="0" lang="fr-FR" sz="2000" b="1" i="0" u="none" strike="noStrike" kern="0" cap="none" spc="44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des</a:t>
            </a:r>
            <a:r>
              <a:rPr kumimoji="0" lang="fr-FR" sz="2000" b="1" i="0" u="none" strike="noStrike" kern="0" cap="none" spc="45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services</a:t>
            </a:r>
            <a:r>
              <a:rPr kumimoji="0" lang="fr-FR" sz="2000" b="1" i="0" u="none" strike="noStrike" kern="0" cap="none" spc="44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en</a:t>
            </a:r>
            <a:r>
              <a:rPr kumimoji="0" lang="fr-FR" sz="2000" b="1" i="0" u="none" strike="noStrike" kern="0" cap="none" spc="44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matière</a:t>
            </a:r>
            <a:r>
              <a:rPr lang="fr-FR" sz="2000" b="1" spc="434" noProof="0" dirty="0">
                <a:solidFill>
                  <a:srgbClr val="BE9000"/>
                </a:solidFill>
                <a:latin typeface="Arial"/>
                <a:cs typeface="Arial"/>
              </a:rPr>
              <a:t> </a:t>
            </a:r>
            <a:r>
              <a:rPr kumimoji="0" lang="fr-FR" sz="2000" b="1" i="0" u="none" strike="noStrike" kern="0" cap="none" spc="-25" normalizeH="0" baseline="0" noProof="0" dirty="0">
                <a:ln>
                  <a:noFill/>
                </a:ln>
                <a:solidFill>
                  <a:srgbClr val="BE9000"/>
                </a:solidFill>
                <a:effectLst/>
                <a:uLnTx/>
                <a:uFillTx/>
                <a:latin typeface="Arial"/>
                <a:cs typeface="Arial"/>
              </a:rPr>
              <a:t>de 	</a:t>
            </a:r>
            <a:r>
              <a:rPr kumimoji="0" lang="fr-FR" sz="2000" b="1" i="0" u="none" strike="noStrike" kern="0" cap="none" spc="0" normalizeH="0" baseline="0" noProof="0" dirty="0">
                <a:ln>
                  <a:noFill/>
                </a:ln>
                <a:solidFill>
                  <a:srgbClr val="BE9000"/>
                </a:solidFill>
                <a:effectLst/>
                <a:uLnTx/>
                <a:uFillTx/>
                <a:latin typeface="Arial"/>
                <a:cs typeface="Arial"/>
              </a:rPr>
              <a:t>contraception</a:t>
            </a:r>
            <a:r>
              <a:rPr kumimoji="0" lang="fr-FR" sz="2000" b="1" i="0" u="none" strike="noStrike" kern="0" cap="none" spc="8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a:t>
            </a:r>
            <a:r>
              <a:rPr kumimoji="0" lang="fr-FR" sz="2000" b="1" i="0" u="none" strike="noStrike" kern="0" cap="none" spc="290" normalizeH="0" baseline="0" noProof="0" dirty="0">
                <a:ln>
                  <a:noFill/>
                </a:ln>
                <a:solidFill>
                  <a:srgbClr val="BE9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L’éducation</a:t>
            </a:r>
            <a:r>
              <a:rPr kumimoji="0" lang="fr-FR" sz="2000" b="0" i="0" u="none" strike="noStrike" kern="0" cap="none" spc="8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complète</a:t>
            </a:r>
            <a:r>
              <a:rPr kumimoji="0" lang="fr-FR" sz="2000" b="0" i="0" u="none" strike="noStrike" kern="0" cap="none" spc="9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pour</a:t>
            </a:r>
            <a:r>
              <a:rPr kumimoji="0" lang="fr-FR" sz="2000" b="0" i="0" u="none" strike="noStrike" kern="0" cap="none" spc="6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la</a:t>
            </a:r>
            <a:r>
              <a:rPr kumimoji="0" lang="fr-FR" sz="2000" b="0" i="0" u="none" strike="noStrike" kern="0" cap="none" spc="75" normalizeH="0" baseline="0" noProof="0" dirty="0">
                <a:ln>
                  <a:noFill/>
                </a:ln>
                <a:solidFill>
                  <a:sysClr val="windowText" lastClr="000000"/>
                </a:solidFill>
                <a:effectLst/>
                <a:uLnTx/>
                <a:uFillTx/>
                <a:latin typeface="Arial"/>
                <a:cs typeface="Aria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sexualité 	</a:t>
            </a:r>
            <a:r>
              <a:rPr kumimoji="0" lang="fr-FR" sz="2000" b="0" i="0" u="none" strike="noStrike" kern="0" cap="none" spc="0" normalizeH="0" baseline="0" noProof="0" dirty="0">
                <a:ln>
                  <a:noFill/>
                </a:ln>
                <a:solidFill>
                  <a:sysClr val="windowText" lastClr="000000"/>
                </a:solidFill>
                <a:effectLst/>
                <a:uLnTx/>
                <a:uFillTx/>
                <a:latin typeface="Arial"/>
                <a:cs typeface="Arial"/>
              </a:rPr>
              <a:t>(ECS)</a:t>
            </a:r>
            <a:r>
              <a:rPr kumimoji="0" lang="fr-FR" sz="2000" b="0" i="0" u="none" strike="noStrike" kern="0" cap="none" spc="45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ou</a:t>
            </a:r>
            <a:r>
              <a:rPr kumimoji="0" lang="fr-FR" sz="2000" b="0" i="0" u="none" strike="noStrike" kern="0" cap="none" spc="45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l’éducation</a:t>
            </a:r>
            <a:r>
              <a:rPr kumimoji="0" lang="fr-FR" sz="2000" b="0" i="0" u="none" strike="noStrike" kern="0" cap="none" spc="45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à</a:t>
            </a:r>
            <a:r>
              <a:rPr kumimoji="0" lang="fr-FR" sz="2000" b="0" i="0" u="none" strike="noStrike" kern="0" cap="none" spc="47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la</a:t>
            </a:r>
            <a:r>
              <a:rPr kumimoji="0" lang="fr-FR" sz="2000" b="0" i="0" u="none" strike="noStrike" kern="0" cap="none" spc="46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vie</a:t>
            </a:r>
            <a:r>
              <a:rPr kumimoji="0" lang="fr-FR" sz="2000" b="0" i="0" u="none" strike="noStrike" kern="0" cap="none" spc="49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familiale</a:t>
            </a:r>
            <a:r>
              <a:rPr kumimoji="0" lang="fr-FR" sz="2000" b="0" i="0" u="none" strike="noStrike" kern="0" cap="none" spc="47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ou</a:t>
            </a:r>
            <a:r>
              <a:rPr kumimoji="0" lang="fr-FR" sz="2000" b="0" i="0" u="none" strike="noStrike" kern="0" cap="none" spc="455" normalizeH="0" baseline="0" noProof="0" dirty="0">
                <a:ln>
                  <a:noFill/>
                </a:ln>
                <a:solidFill>
                  <a:sysClr val="windowText" lastClr="000000"/>
                </a:solidFill>
                <a:effectLst/>
                <a:uLnTx/>
                <a:uFillTx/>
                <a:latin typeface="Arial"/>
                <a:cs typeface="Arial"/>
              </a:rPr>
              <a:t> </a:t>
            </a:r>
            <a:r>
              <a:rPr lang="fr-FR" sz="2000" noProof="0" dirty="0">
                <a:latin typeface="Arial"/>
                <a:cs typeface="Arial"/>
              </a:rPr>
              <a:t>l’éducation</a:t>
            </a:r>
            <a:r>
              <a:rPr kumimoji="0" lang="fr-FR" sz="2000" b="0" i="0" u="none" strike="noStrike" kern="0" cap="none" spc="434"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à</a:t>
            </a:r>
            <a:r>
              <a:rPr kumimoji="0" lang="fr-FR" sz="2000" b="0" i="0" u="none" strike="noStrike" kern="0" cap="none" spc="465" normalizeH="0" baseline="0" noProof="0" dirty="0">
                <a:ln>
                  <a:noFill/>
                </a:ln>
                <a:solidFill>
                  <a:sysClr val="windowText" lastClr="000000"/>
                </a:solidFill>
                <a:effectLst/>
                <a:uLnTx/>
                <a:uFillTx/>
                <a:latin typeface="Arial"/>
                <a:cs typeface="Arial"/>
              </a:rPr>
              <a:t> </a:t>
            </a:r>
            <a:r>
              <a:rPr kumimoji="0" lang="fr-FR" sz="2000" b="0" i="0" u="none" strike="noStrike" kern="0" cap="none" spc="-25" normalizeH="0" baseline="0" noProof="0" dirty="0">
                <a:ln>
                  <a:noFill/>
                </a:ln>
                <a:solidFill>
                  <a:sysClr val="windowText" lastClr="000000"/>
                </a:solidFill>
                <a:effectLst/>
                <a:uLnTx/>
                <a:uFillTx/>
                <a:latin typeface="Arial"/>
                <a:cs typeface="Arial"/>
              </a:rPr>
              <a:t>la 	</a:t>
            </a:r>
            <a:r>
              <a:rPr kumimoji="0" lang="fr-FR" sz="2000" b="0" i="0" u="none" strike="noStrike" kern="0" cap="none" spc="0" normalizeH="0" baseline="0" noProof="0" dirty="0">
                <a:ln>
                  <a:noFill/>
                </a:ln>
                <a:solidFill>
                  <a:sysClr val="windowText" lastClr="000000"/>
                </a:solidFill>
                <a:effectLst/>
                <a:uLnTx/>
                <a:uFillTx/>
                <a:latin typeface="Arial"/>
                <a:cs typeface="Arial"/>
              </a:rPr>
              <a:t>santé</a:t>
            </a:r>
            <a:r>
              <a:rPr kumimoji="0" lang="fr-FR" sz="2000" b="0" i="0" u="none" strike="noStrike" kern="0" cap="none" spc="13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de</a:t>
            </a:r>
            <a:r>
              <a:rPr kumimoji="0" lang="fr-FR" sz="2000" b="0" i="0" u="none" strike="noStrike" kern="0" cap="none" spc="10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la</a:t>
            </a:r>
            <a:r>
              <a:rPr kumimoji="0" lang="fr-FR" sz="2000" b="0" i="0" u="none" strike="noStrike" kern="0" cap="none" spc="11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reproduction</a:t>
            </a:r>
            <a:r>
              <a:rPr kumimoji="0" lang="fr-FR" sz="2000" b="0" i="0" u="none" strike="noStrike" kern="0" cap="none" spc="13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est</a:t>
            </a:r>
            <a:r>
              <a:rPr kumimoji="0" lang="fr-FR" sz="2000" b="0" i="0" u="none" strike="noStrike" kern="0" cap="none" spc="12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un</a:t>
            </a:r>
            <a:r>
              <a:rPr kumimoji="0" lang="fr-FR" sz="2000" b="0" i="0" u="none" strike="noStrike" kern="0" cap="none" spc="9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moyen</a:t>
            </a:r>
            <a:r>
              <a:rPr kumimoji="0" lang="fr-FR" sz="2000" b="0" i="0" u="none" strike="noStrike" kern="0" cap="none" spc="12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efficace</a:t>
            </a:r>
            <a:r>
              <a:rPr kumimoji="0" lang="fr-FR" sz="2000" b="0" i="0" u="none" strike="noStrike" kern="0" cap="none" spc="7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d'atteindre</a:t>
            </a:r>
            <a:r>
              <a:rPr kumimoji="0" lang="fr-FR" sz="2000" b="0" i="0" u="none" strike="noStrike" kern="0" cap="none" spc="95" normalizeH="0" baseline="0" noProof="0" dirty="0">
                <a:ln>
                  <a:noFill/>
                </a:ln>
                <a:solidFill>
                  <a:sysClr val="windowText" lastClr="000000"/>
                </a:solidFill>
                <a:effectLst/>
                <a:uLnTx/>
                <a:uFillTx/>
                <a:latin typeface="Arial"/>
                <a:cs typeface="Arial"/>
              </a:rPr>
              <a:t> </a:t>
            </a:r>
            <a:r>
              <a:rPr kumimoji="0" lang="fr-FR" sz="2000" b="0" i="0" u="none" strike="noStrike" kern="0" cap="none" spc="-25" normalizeH="0" baseline="0" noProof="0" dirty="0">
                <a:ln>
                  <a:noFill/>
                </a:ln>
                <a:solidFill>
                  <a:sysClr val="windowText" lastClr="000000"/>
                </a:solidFill>
                <a:effectLst/>
                <a:uLnTx/>
                <a:uFillTx/>
                <a:latin typeface="Arial"/>
                <a:cs typeface="Arial"/>
              </a:rPr>
              <a:t>et 	</a:t>
            </a:r>
            <a:r>
              <a:rPr kumimoji="0" lang="fr-FR" sz="2000" b="0" i="0" u="none" strike="noStrike" kern="0" cap="none" spc="0" normalizeH="0" baseline="0" noProof="0" dirty="0">
                <a:ln>
                  <a:noFill/>
                </a:ln>
                <a:solidFill>
                  <a:sysClr val="windowText" lastClr="000000"/>
                </a:solidFill>
                <a:effectLst/>
                <a:uLnTx/>
                <a:uFillTx/>
                <a:latin typeface="Arial"/>
                <a:cs typeface="Arial"/>
              </a:rPr>
              <a:t>d'informer</a:t>
            </a:r>
            <a:r>
              <a:rPr kumimoji="0" lang="fr-FR" sz="2000" b="0" i="0" u="none" strike="noStrike" kern="0" cap="none" spc="-6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les</a:t>
            </a:r>
            <a:r>
              <a:rPr kumimoji="0" lang="fr-FR" sz="2000" b="0" i="0" u="none" strike="noStrike" kern="0" cap="none" spc="-6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adolescents</a:t>
            </a:r>
            <a:r>
              <a:rPr kumimoji="0" lang="fr-FR" sz="2000" b="0" i="0" u="none" strike="noStrike" kern="0" cap="none" spc="-4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sur</a:t>
            </a:r>
            <a:r>
              <a:rPr kumimoji="0" lang="fr-FR" sz="2000" b="0" i="0" u="none" strike="noStrike" kern="0" cap="none" spc="-3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la</a:t>
            </a:r>
            <a:r>
              <a:rPr kumimoji="0" lang="fr-FR" sz="2000" b="0" i="0" u="none" strike="noStrike" kern="0" cap="none" spc="-4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contraception.</a:t>
            </a:r>
            <a:r>
              <a:rPr kumimoji="0" lang="fr-FR" sz="2000" b="0" i="0" u="none" strike="noStrike" kern="0" cap="none" spc="-45" normalizeH="0" baseline="0" noProof="0" dirty="0">
                <a:ln>
                  <a:noFill/>
                </a:ln>
                <a:solidFill>
                  <a:sysClr val="windowText" lastClr="000000"/>
                </a:solidFill>
                <a:effectLst/>
                <a:uLnTx/>
                <a:uFillTx/>
                <a:latin typeface="Arial"/>
                <a:cs typeface="Arial"/>
              </a:rPr>
              <a:t> </a:t>
            </a:r>
            <a:r>
              <a:rPr kumimoji="0" lang="fr-FR" sz="2025" b="0" i="0" u="none" strike="noStrike" kern="0" cap="none" spc="-75" normalizeH="0" baseline="24691" noProof="0" dirty="0">
                <a:ln>
                  <a:noFill/>
                </a:ln>
                <a:solidFill>
                  <a:sysClr val="windowText" lastClr="000000"/>
                </a:solidFill>
                <a:effectLst/>
                <a:uLnTx/>
                <a:uFillTx/>
                <a:latin typeface="Arial"/>
                <a:cs typeface="Arial"/>
              </a:rPr>
              <a:t>5</a:t>
            </a:r>
            <a:endParaRPr kumimoji="0" lang="fr-FR" sz="2025" b="0" i="0" u="none" strike="noStrike" kern="0" cap="none" spc="0" normalizeH="0" baseline="24691" noProof="0" dirty="0">
              <a:ln>
                <a:noFill/>
              </a:ln>
              <a:solidFill>
                <a:sysClr val="windowText" lastClr="000000"/>
              </a:solidFill>
              <a:effectLst/>
              <a:uLnTx/>
              <a:uFillTx/>
              <a:latin typeface="Arial"/>
              <a:cs typeface="Arial"/>
            </a:endParaRPr>
          </a:p>
          <a:p>
            <a:pPr marL="364490" marR="38100" indent="-339725" algn="l">
              <a:lnSpc>
                <a:spcPct val="90200"/>
              </a:lnSpc>
              <a:spcBef>
                <a:spcPts val="360"/>
              </a:spcBef>
              <a:buClr>
                <a:srgbClr val="57C3EB"/>
              </a:buClr>
              <a:buFont typeface="Arial"/>
              <a:buChar char="•"/>
              <a:tabLst>
                <a:tab pos="368300" algn="l"/>
              </a:tabLst>
            </a:pPr>
            <a:endParaRPr lang="fr-FR" sz="2025" baseline="24691" noProof="0" dirty="0">
              <a:latin typeface="Arial"/>
              <a:cs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15607" y="2195728"/>
            <a:ext cx="3860800" cy="1623264"/>
          </a:xfrm>
          <a:prstGeom prst="rect">
            <a:avLst/>
          </a:prstGeom>
        </p:spPr>
        <p:txBody>
          <a:bodyPr vert="horz" wrap="square" lIns="0" tIns="48894" rIns="0" bIns="0" rtlCol="0">
            <a:spAutoFit/>
          </a:bodyPr>
          <a:lstStyle/>
          <a:p>
            <a:pPr marL="12700" marR="5080" indent="2540" algn="ctr">
              <a:lnSpc>
                <a:spcPct val="92200"/>
              </a:lnSpc>
              <a:spcBef>
                <a:spcPts val="384"/>
              </a:spcBef>
            </a:pPr>
            <a:r>
              <a:rPr lang="fr-FR" sz="2800" b="0" spc="-10" noProof="0" dirty="0">
                <a:latin typeface="Arial Black"/>
                <a:cs typeface="Arial Black"/>
              </a:rPr>
              <a:t>Considérations d’ordre programmatique</a:t>
            </a:r>
            <a:br>
              <a:rPr lang="fr-FR" sz="2800" noProof="0" dirty="0">
                <a:latin typeface="Arial Black"/>
                <a:cs typeface="Arial Black"/>
              </a:rPr>
            </a:br>
            <a:r>
              <a:rPr lang="fr-FR" sz="2800" b="0" spc="-25" noProof="0" dirty="0">
                <a:latin typeface="Arial Black"/>
                <a:cs typeface="Arial Black"/>
              </a:rPr>
              <a:t>2/2</a:t>
            </a:r>
            <a:endParaRPr lang="fr-FR" sz="2800" noProof="0" dirty="0">
              <a:latin typeface="Arial Black"/>
              <a:cs typeface="Arial Black"/>
            </a:endParaRPr>
          </a:p>
        </p:txBody>
      </p:sp>
      <p:sp>
        <p:nvSpPr>
          <p:cNvPr id="3" name="object 3"/>
          <p:cNvSpPr txBox="1"/>
          <p:nvPr/>
        </p:nvSpPr>
        <p:spPr>
          <a:xfrm>
            <a:off x="4246343" y="615966"/>
            <a:ext cx="7498715" cy="1760097"/>
          </a:xfrm>
          <a:prstGeom prst="rect">
            <a:avLst/>
          </a:prstGeom>
        </p:spPr>
        <p:txBody>
          <a:bodyPr vert="horz" wrap="square" lIns="0" tIns="46355" rIns="0" bIns="0" rtlCol="0">
            <a:spAutoFit/>
          </a:bodyPr>
          <a:lstStyle/>
          <a:p>
            <a:pPr marL="376555" marR="43180" lvl="0" indent="-339090" algn="l" defTabSz="914400" eaLnBrk="1" fontAlgn="auto" latinLnBrk="0" hangingPunct="1">
              <a:lnSpc>
                <a:spcPct val="90000"/>
              </a:lnSpc>
              <a:spcBef>
                <a:spcPts val="365"/>
              </a:spcBef>
              <a:spcAft>
                <a:spcPts val="0"/>
              </a:spcAft>
              <a:buClr>
                <a:srgbClr val="57C3EB"/>
              </a:buClr>
              <a:buSzTx/>
              <a:buFont typeface="Arial"/>
              <a:buChar char="•"/>
              <a:tabLst>
                <a:tab pos="381000" algn="l"/>
              </a:tabLst>
              <a:defRPr/>
            </a:pPr>
            <a:r>
              <a:rPr kumimoji="0" lang="fr-FR" sz="2000" b="1" i="0" u="none" strike="noStrike" kern="0" cap="none" spc="0" normalizeH="0" baseline="0" noProof="0" dirty="0">
                <a:ln>
                  <a:noFill/>
                </a:ln>
                <a:solidFill>
                  <a:srgbClr val="BE9000"/>
                </a:solidFill>
                <a:effectLst/>
                <a:uLnTx/>
                <a:uFillTx/>
                <a:latin typeface="Arial"/>
                <a:cs typeface="Arial"/>
              </a:rPr>
              <a:t>Les</a:t>
            </a:r>
            <a:r>
              <a:rPr kumimoji="0" lang="fr-FR" sz="2000" b="1" i="0" u="none" strike="noStrike" kern="0" cap="none" spc="5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services</a:t>
            </a:r>
            <a:r>
              <a:rPr kumimoji="0" lang="fr-FR" sz="2000" b="1" i="0" u="none" strike="noStrike" kern="0" cap="none" spc="2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de</a:t>
            </a:r>
            <a:r>
              <a:rPr kumimoji="0" lang="fr-FR" sz="2000" b="1" i="0" u="none" strike="noStrike" kern="0" cap="none" spc="6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contraception</a:t>
            </a:r>
            <a:r>
              <a:rPr kumimoji="0" lang="fr-FR" sz="2000" b="1" i="0" u="none" strike="noStrike" kern="0" cap="none" spc="5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et</a:t>
            </a:r>
            <a:r>
              <a:rPr kumimoji="0" lang="fr-FR" sz="2000" b="1" i="0" u="none" strike="noStrike" kern="0" cap="none" spc="3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les</a:t>
            </a:r>
            <a:r>
              <a:rPr kumimoji="0" lang="fr-FR" sz="2000" b="1" i="0" u="none" strike="noStrike" kern="0" cap="none" spc="5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prestataires</a:t>
            </a:r>
            <a:r>
              <a:rPr kumimoji="0" lang="fr-FR" sz="2000" b="1" i="0" u="none" strike="noStrike" kern="0" cap="none" spc="5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de</a:t>
            </a:r>
            <a:r>
              <a:rPr kumimoji="0" lang="fr-FR" sz="2000" b="1" i="0" u="none" strike="noStrike" kern="0" cap="none" spc="65" normalizeH="0" baseline="0" noProof="0" dirty="0">
                <a:ln>
                  <a:noFill/>
                </a:ln>
                <a:solidFill>
                  <a:srgbClr val="BE9000"/>
                </a:solidFill>
                <a:effectLst/>
                <a:uLnTx/>
                <a:uFillTx/>
                <a:latin typeface="Arial"/>
                <a:cs typeface="Arial"/>
              </a:rPr>
              <a:t> </a:t>
            </a:r>
            <a:r>
              <a:rPr kumimoji="0" lang="fr-FR" sz="2000" b="1" i="0" u="none" strike="noStrike" kern="0" cap="none" spc="-10" normalizeH="0" baseline="0" noProof="0" dirty="0">
                <a:ln>
                  <a:noFill/>
                </a:ln>
                <a:solidFill>
                  <a:srgbClr val="BE9000"/>
                </a:solidFill>
                <a:effectLst/>
                <a:uLnTx/>
                <a:uFillTx/>
                <a:latin typeface="Arial"/>
                <a:cs typeface="Arial"/>
              </a:rPr>
              <a:t>soins 	</a:t>
            </a:r>
            <a:r>
              <a:rPr kumimoji="0" lang="fr-FR" sz="2000" b="1" i="0" u="none" strike="noStrike" kern="0" cap="none" spc="0" normalizeH="0" baseline="0" noProof="0" dirty="0">
                <a:ln>
                  <a:noFill/>
                </a:ln>
                <a:solidFill>
                  <a:srgbClr val="BE9000"/>
                </a:solidFill>
                <a:effectLst/>
                <a:uLnTx/>
                <a:uFillTx/>
                <a:latin typeface="Arial"/>
                <a:cs typeface="Arial"/>
              </a:rPr>
              <a:t>de</a:t>
            </a:r>
            <a:r>
              <a:rPr kumimoji="0" lang="fr-FR" sz="2000" b="1" i="0" u="none" strike="noStrike" kern="0" cap="none" spc="14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santé</a:t>
            </a:r>
            <a:r>
              <a:rPr kumimoji="0" lang="fr-FR" sz="2000" b="1" i="0" u="none" strike="noStrike" kern="0" cap="none" spc="11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ne</a:t>
            </a:r>
            <a:r>
              <a:rPr kumimoji="0" lang="fr-FR" sz="2000" b="1" i="0" u="none" strike="noStrike" kern="0" cap="none" spc="14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sont</a:t>
            </a:r>
            <a:r>
              <a:rPr kumimoji="0" lang="fr-FR" sz="2000" b="1" i="0" u="none" strike="noStrike" kern="0" cap="none" spc="9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souvent</a:t>
            </a:r>
            <a:r>
              <a:rPr kumimoji="0" lang="fr-FR" sz="2000" b="1" i="0" u="none" strike="noStrike" kern="0" cap="none" spc="85"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pas</a:t>
            </a:r>
            <a:r>
              <a:rPr kumimoji="0" lang="fr-FR" sz="2000" b="1" i="0" u="none" strike="noStrike" kern="0" cap="none" spc="13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adaptés</a:t>
            </a:r>
            <a:r>
              <a:rPr kumimoji="0" lang="fr-FR" sz="2000" b="1" i="0" u="none" strike="noStrike" kern="0" cap="none" spc="114"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aux</a:t>
            </a:r>
            <a:r>
              <a:rPr kumimoji="0" lang="fr-FR" sz="2000" b="1" i="0" u="none" strike="noStrike" kern="0" cap="none" spc="130" normalizeH="0" baseline="0" noProof="0" dirty="0">
                <a:ln>
                  <a:noFill/>
                </a:ln>
                <a:solidFill>
                  <a:srgbClr val="BE9000"/>
                </a:solidFill>
                <a:effectLst/>
                <a:uLnTx/>
                <a:uFillTx/>
                <a:latin typeface="Arial"/>
                <a:cs typeface="Arial"/>
              </a:rPr>
              <a:t> </a:t>
            </a:r>
            <a:r>
              <a:rPr kumimoji="0" lang="fr-FR" sz="2000" b="1" i="0" u="none" strike="noStrike" kern="0" cap="none" spc="0" normalizeH="0" baseline="0" noProof="0" dirty="0">
                <a:ln>
                  <a:noFill/>
                </a:ln>
                <a:solidFill>
                  <a:srgbClr val="BE9000"/>
                </a:solidFill>
                <a:effectLst/>
                <a:uLnTx/>
                <a:uFillTx/>
                <a:latin typeface="Arial"/>
                <a:cs typeface="Arial"/>
              </a:rPr>
              <a:t>adolescents</a:t>
            </a:r>
            <a:r>
              <a:rPr kumimoji="0" lang="fr-FR" sz="2000" b="1" i="0" u="none" strike="noStrike" kern="0" cap="none" spc="155" normalizeH="0" baseline="0" noProof="0" dirty="0">
                <a:ln>
                  <a:noFill/>
                </a:ln>
                <a:solidFill>
                  <a:srgbClr val="BE9000"/>
                </a:solidFill>
                <a:effectLst/>
                <a:uLnTx/>
                <a:uFillTx/>
                <a:latin typeface="Arial"/>
                <a:cs typeface="Arial"/>
              </a:rPr>
              <a:t> </a:t>
            </a:r>
            <a:r>
              <a:rPr kumimoji="0" lang="fr-FR" sz="2025" b="0" i="0" u="none" strike="noStrike" kern="0" cap="none" spc="-37" normalizeH="0" baseline="24691" noProof="0" dirty="0">
                <a:ln>
                  <a:noFill/>
                </a:ln>
                <a:solidFill>
                  <a:srgbClr val="BE9000"/>
                </a:solidFill>
                <a:effectLst/>
                <a:uLnTx/>
                <a:uFillTx/>
                <a:latin typeface="Arial"/>
                <a:cs typeface="Arial"/>
              </a:rPr>
              <a:t>1</a:t>
            </a:r>
            <a:r>
              <a:rPr kumimoji="0" lang="fr-FR" sz="2000" b="1" i="0" u="none" strike="noStrike" kern="0" cap="none" spc="-25" normalizeH="0" baseline="0" noProof="0" dirty="0">
                <a:ln>
                  <a:noFill/>
                </a:ln>
                <a:solidFill>
                  <a:srgbClr val="BE9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il</a:t>
            </a:r>
            <a:r>
              <a:rPr kumimoji="0" lang="fr-FR" sz="2000" b="0" i="0" u="none" strike="noStrike" kern="0" cap="none" spc="10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est</a:t>
            </a:r>
            <a:r>
              <a:rPr kumimoji="0" lang="fr-FR" sz="2000" b="0" i="0" u="none" strike="noStrike" kern="0" cap="none" spc="10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nécessaire</a:t>
            </a:r>
            <a:r>
              <a:rPr kumimoji="0" lang="fr-FR" sz="2000" b="0" i="0" u="none" strike="noStrike" kern="0" cap="none" spc="10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de</a:t>
            </a:r>
            <a:r>
              <a:rPr kumimoji="0" lang="fr-FR" sz="2000" b="0" i="0" u="none" strike="noStrike" kern="0" cap="none" spc="8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surmonter</a:t>
            </a:r>
            <a:r>
              <a:rPr kumimoji="0" lang="fr-FR" sz="2000" b="0" i="0" u="none" strike="noStrike" kern="0" cap="none" spc="9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les</a:t>
            </a:r>
            <a:r>
              <a:rPr kumimoji="0" lang="fr-FR" sz="2000" b="0" i="0" u="none" strike="noStrike" kern="0" cap="none" spc="8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préjugés</a:t>
            </a:r>
            <a:r>
              <a:rPr kumimoji="0" lang="fr-FR" sz="2000" b="0" i="0" u="none" strike="noStrike" kern="0" cap="none" spc="9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et</a:t>
            </a:r>
            <a:r>
              <a:rPr kumimoji="0" lang="fr-FR" sz="2000" b="0" i="0" u="none" strike="noStrike" kern="0" cap="none" spc="9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les</a:t>
            </a:r>
            <a:r>
              <a:rPr kumimoji="0" lang="fr-FR" sz="2000" b="0" i="0" u="none" strike="noStrike" kern="0" cap="none" spc="85" normalizeH="0" baseline="0" noProof="0" dirty="0">
                <a:ln>
                  <a:noFill/>
                </a:ln>
                <a:solidFill>
                  <a:sysClr val="windowText" lastClr="000000"/>
                </a:solidFill>
                <a:effectLst/>
                <a:uLnTx/>
                <a:uFillTx/>
                <a:latin typeface="Arial"/>
                <a:cs typeface="Aria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idées 	</a:t>
            </a:r>
            <a:r>
              <a:rPr kumimoji="0" lang="fr-FR" sz="2000" b="0" i="0" u="none" strike="noStrike" kern="0" cap="none" spc="0" normalizeH="0" baseline="0" noProof="0" dirty="0">
                <a:ln>
                  <a:noFill/>
                </a:ln>
                <a:solidFill>
                  <a:sysClr val="windowText" lastClr="000000"/>
                </a:solidFill>
                <a:effectLst/>
                <a:uLnTx/>
                <a:uFillTx/>
                <a:latin typeface="Arial"/>
                <a:cs typeface="Arial"/>
              </a:rPr>
              <a:t>fausses</a:t>
            </a:r>
            <a:r>
              <a:rPr kumimoji="0" lang="fr-FR" sz="2000" b="0" i="0" u="none" strike="noStrike" kern="0" cap="none" spc="21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des</a:t>
            </a:r>
            <a:r>
              <a:rPr kumimoji="0" lang="fr-FR" sz="2000" b="0" i="0" u="none" strike="noStrike" kern="0" cap="none" spc="21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prestataires</a:t>
            </a:r>
            <a:r>
              <a:rPr lang="fr-FR" sz="2000" spc="225" noProof="0" dirty="0">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de</a:t>
            </a:r>
            <a:r>
              <a:rPr kumimoji="0" lang="fr-FR" sz="2000" b="0" i="0" u="none" strike="noStrike" kern="0" cap="none" spc="22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soins</a:t>
            </a:r>
            <a:r>
              <a:rPr kumimoji="0" lang="fr-FR" sz="2000" b="0" i="0" u="none" strike="noStrike" kern="0" cap="none" spc="22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de</a:t>
            </a:r>
            <a:r>
              <a:rPr kumimoji="0" lang="fr-FR" sz="2000" b="0" i="0" u="none" strike="noStrike" kern="0" cap="none" spc="22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santé</a:t>
            </a:r>
            <a:r>
              <a:rPr kumimoji="0" lang="fr-FR" sz="2000" b="0" i="0" u="none" strike="noStrike" kern="0" cap="none" spc="240" normalizeH="0" baseline="0" noProof="0" dirty="0">
                <a:ln>
                  <a:noFill/>
                </a:ln>
                <a:solidFill>
                  <a:sysClr val="windowText" lastClr="000000"/>
                </a:solidFill>
                <a:effectLst/>
                <a:uLnTx/>
                <a:uFillTx/>
                <a:latin typeface="Arial"/>
                <a:cs typeface="Aria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concernant 	</a:t>
            </a:r>
            <a:r>
              <a:rPr kumimoji="0" lang="fr-FR" sz="2000" b="0" i="0" u="none" strike="noStrike" kern="0" cap="none" spc="0" normalizeH="0" baseline="0" noProof="0" dirty="0">
                <a:ln>
                  <a:noFill/>
                </a:ln>
                <a:solidFill>
                  <a:sysClr val="windowText" lastClr="000000"/>
                </a:solidFill>
                <a:effectLst/>
                <a:uLnTx/>
                <a:uFillTx/>
                <a:latin typeface="Arial"/>
                <a:cs typeface="Arial"/>
              </a:rPr>
              <a:t>l'utilisation</a:t>
            </a:r>
            <a:r>
              <a:rPr kumimoji="0" lang="fr-FR" sz="2000" b="0" i="0" u="none" strike="noStrike" kern="0" cap="none" spc="-5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des</a:t>
            </a:r>
            <a:r>
              <a:rPr kumimoji="0" lang="fr-FR" sz="2000" b="0" i="0" u="none" strike="noStrike" kern="0" cap="none" spc="-4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contraceptifs</a:t>
            </a:r>
            <a:r>
              <a:rPr kumimoji="0" lang="fr-FR" sz="2000" b="0" i="0" u="none" strike="noStrike" kern="0" cap="none" spc="-5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par</a:t>
            </a:r>
            <a:r>
              <a:rPr kumimoji="0" lang="fr-FR" sz="2000" b="0" i="0" u="none" strike="noStrike" kern="0" cap="none" spc="-4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les</a:t>
            </a:r>
            <a:r>
              <a:rPr kumimoji="0" lang="fr-FR" sz="2000" b="0" i="0" u="none" strike="noStrike" kern="0" cap="none" spc="-25" normalizeH="0" baseline="0" noProof="0" dirty="0">
                <a:ln>
                  <a:noFill/>
                </a:ln>
                <a:solidFill>
                  <a:sysClr val="windowText" lastClr="000000"/>
                </a:solidFill>
                <a:effectLst/>
                <a:uLnTx/>
                <a:uFillTx/>
                <a:latin typeface="Arial"/>
                <a:cs typeface="Aria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adolescents.</a:t>
            </a:r>
            <a:endParaRPr kumimoji="0" lang="fr-FR" sz="2000" b="0" i="0" u="none" strike="noStrike" kern="0" cap="none" spc="0" normalizeH="0" baseline="0" noProof="0" dirty="0">
              <a:ln>
                <a:noFill/>
              </a:ln>
              <a:solidFill>
                <a:sysClr val="windowText" lastClr="000000"/>
              </a:solidFill>
              <a:effectLst/>
              <a:uLnTx/>
              <a:uFillTx/>
              <a:latin typeface="Arial"/>
              <a:cs typeface="Arial"/>
            </a:endParaRPr>
          </a:p>
          <a:p>
            <a:pPr marL="376555" marR="43180" indent="-339090" algn="l">
              <a:lnSpc>
                <a:spcPct val="90000"/>
              </a:lnSpc>
              <a:spcBef>
                <a:spcPts val="365"/>
              </a:spcBef>
              <a:buClr>
                <a:srgbClr val="57C3EB"/>
              </a:buClr>
              <a:buFont typeface="Arial"/>
              <a:buChar char="•"/>
              <a:tabLst>
                <a:tab pos="381000" algn="l"/>
              </a:tabLst>
            </a:pPr>
            <a:endParaRPr lang="fr-FR" sz="2000" noProof="0" dirty="0">
              <a:latin typeface="Arial"/>
              <a:cs typeface="Arial"/>
            </a:endParaRPr>
          </a:p>
        </p:txBody>
      </p:sp>
      <p:sp>
        <p:nvSpPr>
          <p:cNvPr id="4" name="object 4"/>
          <p:cNvSpPr txBox="1"/>
          <p:nvPr/>
        </p:nvSpPr>
        <p:spPr>
          <a:xfrm>
            <a:off x="4193689" y="2149407"/>
            <a:ext cx="7499984" cy="1155065"/>
          </a:xfrm>
          <a:prstGeom prst="rect">
            <a:avLst/>
          </a:prstGeom>
        </p:spPr>
        <p:txBody>
          <a:bodyPr vert="horz" wrap="square" lIns="0" tIns="47625" rIns="0" bIns="0" rtlCol="0">
            <a:spAutoFit/>
          </a:bodyPr>
          <a:lstStyle/>
          <a:p>
            <a:pPr marL="376555" marR="43180" indent="-339090" algn="l">
              <a:lnSpc>
                <a:spcPct val="89700"/>
              </a:lnSpc>
              <a:spcBef>
                <a:spcPts val="375"/>
              </a:spcBef>
              <a:buClr>
                <a:srgbClr val="57C3EB"/>
              </a:buClr>
              <a:buFont typeface="Arial"/>
              <a:buChar char="•"/>
              <a:tabLst>
                <a:tab pos="381000" algn="l"/>
              </a:tabLst>
            </a:pPr>
            <a:r>
              <a:rPr lang="fr-FR" sz="2000" b="1" noProof="0" dirty="0">
                <a:solidFill>
                  <a:srgbClr val="BE9000"/>
                </a:solidFill>
                <a:latin typeface="Arial"/>
                <a:cs typeface="Arial"/>
              </a:rPr>
              <a:t>Les</a:t>
            </a:r>
            <a:r>
              <a:rPr lang="fr-FR" sz="2000" b="1" spc="65" noProof="0" dirty="0">
                <a:solidFill>
                  <a:srgbClr val="BE9000"/>
                </a:solidFill>
                <a:latin typeface="Arial"/>
                <a:cs typeface="Arial"/>
              </a:rPr>
              <a:t> </a:t>
            </a:r>
            <a:r>
              <a:rPr lang="fr-FR" sz="2000" b="1" noProof="0" dirty="0">
                <a:solidFill>
                  <a:srgbClr val="BE9000"/>
                </a:solidFill>
                <a:latin typeface="Arial"/>
                <a:cs typeface="Arial"/>
              </a:rPr>
              <a:t>besoins</a:t>
            </a:r>
            <a:r>
              <a:rPr lang="fr-FR" sz="2000" b="1" spc="60" noProof="0" dirty="0">
                <a:solidFill>
                  <a:srgbClr val="BE9000"/>
                </a:solidFill>
                <a:latin typeface="Arial"/>
                <a:cs typeface="Arial"/>
              </a:rPr>
              <a:t> </a:t>
            </a:r>
            <a:r>
              <a:rPr lang="fr-FR" sz="2000" b="1" noProof="0" dirty="0">
                <a:solidFill>
                  <a:srgbClr val="BE9000"/>
                </a:solidFill>
                <a:latin typeface="Arial"/>
                <a:cs typeface="Arial"/>
              </a:rPr>
              <a:t>des</a:t>
            </a:r>
            <a:r>
              <a:rPr lang="fr-FR" sz="2000" b="1" spc="65" noProof="0" dirty="0">
                <a:solidFill>
                  <a:srgbClr val="BE9000"/>
                </a:solidFill>
                <a:latin typeface="Arial"/>
                <a:cs typeface="Arial"/>
              </a:rPr>
              <a:t> </a:t>
            </a:r>
            <a:r>
              <a:rPr lang="fr-FR" sz="2000" b="1" noProof="0" dirty="0">
                <a:solidFill>
                  <a:srgbClr val="BE9000"/>
                </a:solidFill>
                <a:latin typeface="Arial"/>
                <a:cs typeface="Arial"/>
              </a:rPr>
              <a:t>adolescents</a:t>
            </a:r>
            <a:r>
              <a:rPr lang="fr-FR" sz="2000" b="1" spc="90" noProof="0" dirty="0">
                <a:solidFill>
                  <a:srgbClr val="BE9000"/>
                </a:solidFill>
                <a:latin typeface="Arial"/>
                <a:cs typeface="Arial"/>
              </a:rPr>
              <a:t> </a:t>
            </a:r>
            <a:r>
              <a:rPr lang="fr-FR" sz="2000" b="1" noProof="0" dirty="0">
                <a:solidFill>
                  <a:srgbClr val="BE9000"/>
                </a:solidFill>
                <a:latin typeface="Arial"/>
                <a:cs typeface="Arial"/>
              </a:rPr>
              <a:t>en</a:t>
            </a:r>
            <a:r>
              <a:rPr lang="fr-FR" sz="2000" b="1" spc="50" noProof="0" dirty="0">
                <a:solidFill>
                  <a:srgbClr val="BE9000"/>
                </a:solidFill>
                <a:latin typeface="Arial"/>
                <a:cs typeface="Arial"/>
              </a:rPr>
              <a:t> </a:t>
            </a:r>
            <a:r>
              <a:rPr lang="fr-FR" sz="2000" b="1" noProof="0" dirty="0">
                <a:solidFill>
                  <a:srgbClr val="BE9000"/>
                </a:solidFill>
                <a:latin typeface="Arial"/>
                <a:cs typeface="Arial"/>
              </a:rPr>
              <a:t>matière</a:t>
            </a:r>
            <a:r>
              <a:rPr lang="fr-FR" sz="2000" b="1" spc="45" noProof="0" dirty="0">
                <a:solidFill>
                  <a:srgbClr val="BE9000"/>
                </a:solidFill>
                <a:latin typeface="Arial"/>
                <a:cs typeface="Arial"/>
              </a:rPr>
              <a:t> </a:t>
            </a:r>
            <a:r>
              <a:rPr lang="fr-FR" sz="2000" b="1" noProof="0" dirty="0">
                <a:solidFill>
                  <a:srgbClr val="BE9000"/>
                </a:solidFill>
                <a:latin typeface="Arial"/>
                <a:cs typeface="Arial"/>
              </a:rPr>
              <a:t>de</a:t>
            </a:r>
            <a:r>
              <a:rPr lang="fr-FR" sz="2000" b="1" spc="80" noProof="0" dirty="0">
                <a:solidFill>
                  <a:srgbClr val="BE9000"/>
                </a:solidFill>
                <a:latin typeface="Arial"/>
                <a:cs typeface="Arial"/>
              </a:rPr>
              <a:t> </a:t>
            </a:r>
            <a:r>
              <a:rPr lang="fr-FR" sz="2000" b="1" spc="-10" noProof="0" dirty="0">
                <a:solidFill>
                  <a:srgbClr val="BE9000"/>
                </a:solidFill>
                <a:latin typeface="Arial"/>
                <a:cs typeface="Arial"/>
              </a:rPr>
              <a:t>contraception 	</a:t>
            </a:r>
            <a:r>
              <a:rPr lang="fr-FR" sz="2000" b="1" noProof="0" dirty="0">
                <a:solidFill>
                  <a:srgbClr val="BE9000"/>
                </a:solidFill>
                <a:latin typeface="Arial"/>
                <a:cs typeface="Arial"/>
              </a:rPr>
              <a:t>sont</a:t>
            </a:r>
            <a:r>
              <a:rPr lang="fr-FR" sz="2000" b="1" spc="215" noProof="0" dirty="0">
                <a:solidFill>
                  <a:srgbClr val="BE9000"/>
                </a:solidFill>
                <a:latin typeface="Arial"/>
                <a:cs typeface="Arial"/>
              </a:rPr>
              <a:t> </a:t>
            </a:r>
            <a:r>
              <a:rPr lang="fr-FR" sz="2000" b="1" noProof="0" dirty="0">
                <a:solidFill>
                  <a:srgbClr val="BE9000"/>
                </a:solidFill>
                <a:latin typeface="Arial"/>
                <a:cs typeface="Arial"/>
              </a:rPr>
              <a:t>divers</a:t>
            </a:r>
            <a:r>
              <a:rPr lang="fr-FR" sz="2000" b="1" spc="229" noProof="0" dirty="0">
                <a:solidFill>
                  <a:srgbClr val="BE9000"/>
                </a:solidFill>
                <a:latin typeface="Arial"/>
                <a:cs typeface="Arial"/>
              </a:rPr>
              <a:t> </a:t>
            </a:r>
            <a:r>
              <a:rPr lang="fr-FR" sz="2000" b="1" noProof="0" dirty="0">
                <a:solidFill>
                  <a:srgbClr val="BE9000"/>
                </a:solidFill>
                <a:latin typeface="Arial"/>
                <a:cs typeface="Arial"/>
              </a:rPr>
              <a:t>et</a:t>
            </a:r>
            <a:r>
              <a:rPr lang="fr-FR" sz="2000" b="1" spc="235" noProof="0" dirty="0">
                <a:solidFill>
                  <a:srgbClr val="BE9000"/>
                </a:solidFill>
                <a:latin typeface="Arial"/>
                <a:cs typeface="Arial"/>
              </a:rPr>
              <a:t> </a:t>
            </a:r>
            <a:r>
              <a:rPr lang="fr-FR" sz="2000" b="1" noProof="0" dirty="0">
                <a:solidFill>
                  <a:srgbClr val="BE9000"/>
                </a:solidFill>
                <a:latin typeface="Arial"/>
                <a:cs typeface="Arial"/>
              </a:rPr>
              <a:t>évoluent</a:t>
            </a:r>
            <a:r>
              <a:rPr lang="fr-FR" sz="2000" b="1" spc="229" noProof="0" dirty="0">
                <a:solidFill>
                  <a:srgbClr val="BE9000"/>
                </a:solidFill>
                <a:latin typeface="Arial"/>
                <a:cs typeface="Arial"/>
              </a:rPr>
              <a:t> </a:t>
            </a:r>
            <a:r>
              <a:rPr lang="fr-FR" sz="2025" baseline="24691" noProof="0" dirty="0">
                <a:solidFill>
                  <a:srgbClr val="BE9000"/>
                </a:solidFill>
                <a:latin typeface="Arial"/>
                <a:cs typeface="Arial"/>
              </a:rPr>
              <a:t>1</a:t>
            </a:r>
            <a:r>
              <a:rPr lang="fr-FR" sz="2000" b="1" noProof="0" dirty="0">
                <a:solidFill>
                  <a:srgbClr val="BE9000"/>
                </a:solidFill>
                <a:latin typeface="Arial"/>
                <a:cs typeface="Arial"/>
              </a:rPr>
              <a:t>:</a:t>
            </a:r>
            <a:r>
              <a:rPr lang="fr-FR" sz="2000" b="1" spc="250" noProof="0" dirty="0">
                <a:solidFill>
                  <a:srgbClr val="BE9000"/>
                </a:solidFill>
                <a:latin typeface="Arial"/>
                <a:cs typeface="Arial"/>
              </a:rPr>
              <a:t> </a:t>
            </a:r>
            <a:r>
              <a:rPr lang="fr-FR" sz="2000" noProof="0" dirty="0">
                <a:latin typeface="Arial"/>
                <a:cs typeface="Arial"/>
              </a:rPr>
              <a:t>Des</a:t>
            </a:r>
            <a:r>
              <a:rPr lang="fr-FR" sz="2000" spc="265" noProof="0" dirty="0">
                <a:latin typeface="Arial"/>
                <a:cs typeface="Arial"/>
              </a:rPr>
              <a:t> </a:t>
            </a:r>
            <a:r>
              <a:rPr lang="fr-FR" sz="2000" noProof="0" dirty="0">
                <a:latin typeface="Arial"/>
                <a:cs typeface="Arial"/>
              </a:rPr>
              <a:t>stratégies</a:t>
            </a:r>
            <a:r>
              <a:rPr lang="fr-FR" sz="2000" spc="265" noProof="0" dirty="0">
                <a:latin typeface="Arial"/>
                <a:cs typeface="Arial"/>
              </a:rPr>
              <a:t> </a:t>
            </a:r>
            <a:r>
              <a:rPr lang="fr-FR" sz="2000" spc="-10" noProof="0" dirty="0">
                <a:latin typeface="Arial"/>
                <a:cs typeface="Arial"/>
              </a:rPr>
              <a:t>complémentaires 	</a:t>
            </a:r>
            <a:r>
              <a:rPr lang="fr-FR" sz="2000" noProof="0" dirty="0">
                <a:latin typeface="Arial"/>
                <a:cs typeface="Arial"/>
              </a:rPr>
              <a:t>doivent</a:t>
            </a:r>
            <a:r>
              <a:rPr lang="fr-FR" sz="2000" spc="204" noProof="0" dirty="0">
                <a:latin typeface="Arial"/>
                <a:cs typeface="Arial"/>
              </a:rPr>
              <a:t> </a:t>
            </a:r>
            <a:r>
              <a:rPr lang="fr-FR" sz="2000" noProof="0" dirty="0">
                <a:latin typeface="Arial"/>
                <a:cs typeface="Arial"/>
              </a:rPr>
              <a:t>être</a:t>
            </a:r>
            <a:r>
              <a:rPr lang="fr-FR" sz="2000" spc="235" noProof="0" dirty="0">
                <a:latin typeface="Arial"/>
                <a:cs typeface="Arial"/>
              </a:rPr>
              <a:t> </a:t>
            </a:r>
            <a:r>
              <a:rPr lang="fr-FR" sz="2000" noProof="0" dirty="0">
                <a:latin typeface="Arial"/>
                <a:cs typeface="Arial"/>
              </a:rPr>
              <a:t>utilisées</a:t>
            </a:r>
            <a:r>
              <a:rPr lang="fr-FR" sz="2000" spc="245" noProof="0" dirty="0">
                <a:latin typeface="Arial"/>
                <a:cs typeface="Arial"/>
              </a:rPr>
              <a:t> </a:t>
            </a:r>
            <a:r>
              <a:rPr lang="fr-FR" sz="2000" noProof="0" dirty="0">
                <a:latin typeface="Arial"/>
                <a:cs typeface="Arial"/>
              </a:rPr>
              <a:t>pour</a:t>
            </a:r>
            <a:r>
              <a:rPr lang="fr-FR" sz="2000" spc="200" noProof="0" dirty="0">
                <a:latin typeface="Arial"/>
                <a:cs typeface="Arial"/>
              </a:rPr>
              <a:t> </a:t>
            </a:r>
            <a:r>
              <a:rPr lang="fr-FR" sz="2000" noProof="0" dirty="0">
                <a:latin typeface="Arial"/>
                <a:cs typeface="Arial"/>
              </a:rPr>
              <a:t>répondre</a:t>
            </a:r>
            <a:r>
              <a:rPr lang="fr-FR" sz="2000" spc="210" noProof="0" dirty="0">
                <a:latin typeface="Arial"/>
                <a:cs typeface="Arial"/>
              </a:rPr>
              <a:t> </a:t>
            </a:r>
            <a:r>
              <a:rPr lang="fr-FR" sz="2000" noProof="0" dirty="0">
                <a:latin typeface="Arial"/>
                <a:cs typeface="Arial"/>
              </a:rPr>
              <a:t>aux</a:t>
            </a:r>
            <a:r>
              <a:rPr lang="fr-FR" sz="2000" spc="210" noProof="0" dirty="0">
                <a:latin typeface="Arial"/>
                <a:cs typeface="Arial"/>
              </a:rPr>
              <a:t> </a:t>
            </a:r>
            <a:r>
              <a:rPr lang="fr-FR" sz="2000" noProof="0" dirty="0">
                <a:latin typeface="Arial"/>
                <a:cs typeface="Arial"/>
              </a:rPr>
              <a:t>différents</a:t>
            </a:r>
            <a:r>
              <a:rPr lang="fr-FR" sz="2000" spc="195" noProof="0" dirty="0">
                <a:latin typeface="Arial"/>
                <a:cs typeface="Arial"/>
              </a:rPr>
              <a:t> </a:t>
            </a:r>
            <a:r>
              <a:rPr lang="fr-FR" sz="2000" noProof="0" dirty="0">
                <a:latin typeface="Arial"/>
                <a:cs typeface="Arial"/>
              </a:rPr>
              <a:t>besoins</a:t>
            </a:r>
            <a:r>
              <a:rPr lang="fr-FR" sz="2000" spc="210" noProof="0" dirty="0">
                <a:latin typeface="Arial"/>
                <a:cs typeface="Arial"/>
              </a:rPr>
              <a:t> </a:t>
            </a:r>
            <a:r>
              <a:rPr lang="fr-FR" sz="2000" spc="-25" noProof="0" dirty="0">
                <a:latin typeface="Arial"/>
                <a:cs typeface="Arial"/>
              </a:rPr>
              <a:t>et 	</a:t>
            </a:r>
            <a:r>
              <a:rPr lang="fr-FR" sz="2000" noProof="0" dirty="0">
                <a:latin typeface="Arial"/>
                <a:cs typeface="Arial"/>
              </a:rPr>
              <a:t>préférences</a:t>
            </a:r>
            <a:r>
              <a:rPr lang="fr-FR" sz="2000" spc="-35" noProof="0" dirty="0">
                <a:latin typeface="Arial"/>
                <a:cs typeface="Arial"/>
              </a:rPr>
              <a:t> </a:t>
            </a:r>
            <a:r>
              <a:rPr lang="fr-FR" sz="2000" noProof="0" dirty="0">
                <a:latin typeface="Arial"/>
                <a:cs typeface="Arial"/>
              </a:rPr>
              <a:t>des</a:t>
            </a:r>
            <a:r>
              <a:rPr lang="fr-FR" sz="2000" spc="-85" noProof="0" dirty="0">
                <a:latin typeface="Arial"/>
                <a:cs typeface="Arial"/>
              </a:rPr>
              <a:t> </a:t>
            </a:r>
            <a:r>
              <a:rPr lang="fr-FR" sz="2000" spc="-10" noProof="0" dirty="0">
                <a:latin typeface="Arial"/>
                <a:cs typeface="Arial"/>
              </a:rPr>
              <a:t>adolescents.</a:t>
            </a:r>
            <a:endParaRPr lang="fr-FR" sz="2000" noProof="0" dirty="0">
              <a:latin typeface="Arial"/>
              <a:cs typeface="Arial"/>
            </a:endParaRPr>
          </a:p>
        </p:txBody>
      </p:sp>
      <p:sp>
        <p:nvSpPr>
          <p:cNvPr id="5" name="object 5"/>
          <p:cNvSpPr txBox="1"/>
          <p:nvPr/>
        </p:nvSpPr>
        <p:spPr>
          <a:xfrm>
            <a:off x="4246343" y="3553529"/>
            <a:ext cx="7433309" cy="1431290"/>
          </a:xfrm>
          <a:prstGeom prst="rect">
            <a:avLst/>
          </a:prstGeom>
        </p:spPr>
        <p:txBody>
          <a:bodyPr vert="horz" wrap="square" lIns="0" tIns="46355" rIns="0" bIns="0" rtlCol="0">
            <a:spAutoFit/>
          </a:bodyPr>
          <a:lstStyle/>
          <a:p>
            <a:pPr marL="351155" marR="5080" indent="-339090" algn="l">
              <a:lnSpc>
                <a:spcPct val="90000"/>
              </a:lnSpc>
              <a:spcBef>
                <a:spcPts val="365"/>
              </a:spcBef>
              <a:buClr>
                <a:srgbClr val="57C3EB"/>
              </a:buClr>
              <a:buChar char="•"/>
              <a:tabLst>
                <a:tab pos="355600" algn="l"/>
              </a:tabLst>
            </a:pPr>
            <a:r>
              <a:rPr lang="fr-FR" sz="2000" noProof="0" dirty="0">
                <a:latin typeface="Arial"/>
                <a:cs typeface="Arial"/>
              </a:rPr>
              <a:t>En</a:t>
            </a:r>
            <a:r>
              <a:rPr lang="fr-FR" sz="2000" spc="220" noProof="0" dirty="0">
                <a:latin typeface="Arial"/>
                <a:cs typeface="Arial"/>
              </a:rPr>
              <a:t> </a:t>
            </a:r>
            <a:r>
              <a:rPr lang="fr-FR" sz="2000" noProof="0" dirty="0">
                <a:latin typeface="Arial"/>
                <a:cs typeface="Arial"/>
              </a:rPr>
              <a:t>outre,</a:t>
            </a:r>
            <a:r>
              <a:rPr lang="fr-FR" sz="2000" spc="229" noProof="0" dirty="0">
                <a:latin typeface="Arial"/>
                <a:cs typeface="Arial"/>
              </a:rPr>
              <a:t> </a:t>
            </a:r>
            <a:r>
              <a:rPr lang="fr-FR" sz="2000" noProof="0" dirty="0">
                <a:latin typeface="Arial"/>
                <a:cs typeface="Arial"/>
              </a:rPr>
              <a:t>les</a:t>
            </a:r>
            <a:r>
              <a:rPr lang="fr-FR" sz="2000" spc="220" noProof="0" dirty="0">
                <a:latin typeface="Arial"/>
                <a:cs typeface="Arial"/>
              </a:rPr>
              <a:t> </a:t>
            </a:r>
            <a:r>
              <a:rPr lang="fr-FR" sz="2000" noProof="0" dirty="0">
                <a:latin typeface="Arial"/>
                <a:cs typeface="Arial"/>
              </a:rPr>
              <a:t>programmes</a:t>
            </a:r>
            <a:r>
              <a:rPr lang="fr-FR" sz="2000" spc="229" noProof="0" dirty="0">
                <a:latin typeface="Arial"/>
                <a:cs typeface="Arial"/>
              </a:rPr>
              <a:t> </a:t>
            </a:r>
            <a:r>
              <a:rPr lang="fr-FR" sz="2000" noProof="0" dirty="0">
                <a:latin typeface="Arial"/>
                <a:cs typeface="Arial"/>
              </a:rPr>
              <a:t>doivent</a:t>
            </a:r>
            <a:r>
              <a:rPr lang="fr-FR" sz="2000" spc="200" noProof="0" dirty="0">
                <a:latin typeface="Arial"/>
                <a:cs typeface="Arial"/>
              </a:rPr>
              <a:t> </a:t>
            </a:r>
            <a:r>
              <a:rPr lang="fr-FR" sz="2000" noProof="0" dirty="0">
                <a:latin typeface="Arial"/>
                <a:cs typeface="Arial"/>
              </a:rPr>
              <a:t>répondre</a:t>
            </a:r>
            <a:r>
              <a:rPr lang="fr-FR" sz="2000" spc="220" noProof="0" dirty="0">
                <a:latin typeface="Arial"/>
                <a:cs typeface="Arial"/>
              </a:rPr>
              <a:t> </a:t>
            </a:r>
            <a:r>
              <a:rPr lang="fr-FR" sz="2000" noProof="0" dirty="0">
                <a:latin typeface="Arial"/>
                <a:cs typeface="Arial"/>
              </a:rPr>
              <a:t>aux</a:t>
            </a:r>
            <a:r>
              <a:rPr lang="fr-FR" sz="2000" spc="210" noProof="0" dirty="0">
                <a:latin typeface="Arial"/>
                <a:cs typeface="Arial"/>
              </a:rPr>
              <a:t> </a:t>
            </a:r>
            <a:r>
              <a:rPr lang="fr-FR" sz="2000" noProof="0" dirty="0">
                <a:latin typeface="Arial"/>
                <a:cs typeface="Arial"/>
              </a:rPr>
              <a:t>besoins</a:t>
            </a:r>
            <a:r>
              <a:rPr lang="fr-FR" sz="2000" spc="200" noProof="0" dirty="0">
                <a:latin typeface="Arial"/>
                <a:cs typeface="Arial"/>
              </a:rPr>
              <a:t> </a:t>
            </a:r>
            <a:r>
              <a:rPr lang="fr-FR" sz="2000" spc="-25" noProof="0" dirty="0">
                <a:latin typeface="Arial"/>
                <a:cs typeface="Arial"/>
              </a:rPr>
              <a:t>des 	</a:t>
            </a:r>
            <a:r>
              <a:rPr lang="fr-FR" sz="2000" noProof="0" dirty="0">
                <a:latin typeface="Arial"/>
                <a:cs typeface="Arial"/>
              </a:rPr>
              <a:t>adolescents</a:t>
            </a:r>
            <a:r>
              <a:rPr lang="fr-FR" sz="2000" spc="-5" noProof="0" dirty="0">
                <a:latin typeface="Arial"/>
                <a:cs typeface="Arial"/>
              </a:rPr>
              <a:t> </a:t>
            </a:r>
            <a:r>
              <a:rPr lang="fr-FR" sz="2000" noProof="0" dirty="0">
                <a:latin typeface="Arial"/>
                <a:cs typeface="Arial"/>
              </a:rPr>
              <a:t>à</a:t>
            </a:r>
            <a:r>
              <a:rPr lang="fr-FR" sz="2000" spc="-5" noProof="0" dirty="0">
                <a:latin typeface="Arial"/>
                <a:cs typeface="Arial"/>
              </a:rPr>
              <a:t> </a:t>
            </a:r>
            <a:r>
              <a:rPr lang="fr-FR" sz="2000" noProof="0" dirty="0">
                <a:latin typeface="Arial"/>
                <a:cs typeface="Arial"/>
              </a:rPr>
              <a:t>risque</a:t>
            </a:r>
            <a:r>
              <a:rPr lang="fr-FR" sz="2000" spc="-10" noProof="0" dirty="0">
                <a:latin typeface="Arial"/>
                <a:cs typeface="Arial"/>
              </a:rPr>
              <a:t> </a:t>
            </a:r>
            <a:r>
              <a:rPr lang="fr-FR" sz="2000" noProof="0" dirty="0">
                <a:latin typeface="Arial"/>
                <a:cs typeface="Arial"/>
              </a:rPr>
              <a:t>accru</a:t>
            </a:r>
            <a:r>
              <a:rPr lang="fr-FR" sz="2000" spc="10" noProof="0" dirty="0">
                <a:latin typeface="Arial"/>
                <a:cs typeface="Arial"/>
              </a:rPr>
              <a:t> </a:t>
            </a:r>
            <a:r>
              <a:rPr lang="fr-FR" sz="2000" noProof="0" dirty="0">
                <a:latin typeface="Arial"/>
                <a:cs typeface="Arial"/>
              </a:rPr>
              <a:t>(les</a:t>
            </a:r>
            <a:r>
              <a:rPr lang="fr-FR" sz="2000" spc="-10" noProof="0" dirty="0">
                <a:latin typeface="Arial"/>
                <a:cs typeface="Arial"/>
              </a:rPr>
              <a:t> </a:t>
            </a:r>
            <a:r>
              <a:rPr lang="fr-FR" sz="2000" noProof="0" dirty="0">
                <a:latin typeface="Arial"/>
                <a:cs typeface="Arial"/>
              </a:rPr>
              <a:t>adolescents</a:t>
            </a:r>
            <a:r>
              <a:rPr lang="fr-FR" sz="2000" spc="-5" noProof="0" dirty="0">
                <a:latin typeface="Arial"/>
                <a:cs typeface="Arial"/>
              </a:rPr>
              <a:t> </a:t>
            </a:r>
            <a:r>
              <a:rPr lang="fr-FR" sz="2000" noProof="0" dirty="0">
                <a:latin typeface="Arial"/>
                <a:cs typeface="Arial"/>
              </a:rPr>
              <a:t>vivants</a:t>
            </a:r>
            <a:r>
              <a:rPr lang="fr-FR" sz="2000" spc="-10" noProof="0" dirty="0">
                <a:latin typeface="Arial"/>
                <a:cs typeface="Arial"/>
              </a:rPr>
              <a:t> </a:t>
            </a:r>
            <a:r>
              <a:rPr lang="fr-FR" sz="2000" spc="-20" noProof="0" dirty="0">
                <a:latin typeface="Arial"/>
                <a:cs typeface="Arial"/>
              </a:rPr>
              <a:t>avec 	</a:t>
            </a:r>
            <a:r>
              <a:rPr lang="fr-FR" sz="2000" noProof="0" dirty="0">
                <a:latin typeface="Arial"/>
                <a:cs typeface="Arial"/>
              </a:rPr>
              <a:t>handicape,</a:t>
            </a:r>
            <a:r>
              <a:rPr lang="fr-FR" sz="2000" spc="335" noProof="0" dirty="0">
                <a:latin typeface="Arial"/>
                <a:cs typeface="Arial"/>
              </a:rPr>
              <a:t> </a:t>
            </a:r>
            <a:r>
              <a:rPr lang="fr-FR" sz="2000" noProof="0" dirty="0">
                <a:latin typeface="Arial"/>
                <a:cs typeface="Arial"/>
              </a:rPr>
              <a:t>les</a:t>
            </a:r>
            <a:r>
              <a:rPr lang="fr-FR" sz="2000" spc="320" noProof="0" dirty="0">
                <a:latin typeface="Arial"/>
                <a:cs typeface="Arial"/>
              </a:rPr>
              <a:t> </a:t>
            </a:r>
            <a:r>
              <a:rPr lang="fr-FR" sz="2000" noProof="0" dirty="0">
                <a:latin typeface="Arial"/>
                <a:cs typeface="Arial"/>
              </a:rPr>
              <a:t>adolescentes</a:t>
            </a:r>
            <a:r>
              <a:rPr lang="fr-FR" sz="2000" spc="330" noProof="0" dirty="0">
                <a:latin typeface="Arial"/>
                <a:cs typeface="Arial"/>
              </a:rPr>
              <a:t> </a:t>
            </a:r>
            <a:r>
              <a:rPr lang="fr-FR" sz="2000" noProof="0" dirty="0">
                <a:latin typeface="Arial"/>
                <a:cs typeface="Arial"/>
              </a:rPr>
              <a:t>enceintes,</a:t>
            </a:r>
            <a:r>
              <a:rPr lang="fr-FR" sz="2000" spc="335" noProof="0" dirty="0">
                <a:latin typeface="Arial"/>
                <a:cs typeface="Arial"/>
              </a:rPr>
              <a:t> </a:t>
            </a:r>
            <a:r>
              <a:rPr lang="fr-FR" sz="2000" noProof="0" dirty="0">
                <a:latin typeface="Arial"/>
                <a:cs typeface="Arial"/>
              </a:rPr>
              <a:t>les</a:t>
            </a:r>
            <a:r>
              <a:rPr lang="fr-FR" sz="2000" spc="320" noProof="0" dirty="0">
                <a:latin typeface="Arial"/>
                <a:cs typeface="Arial"/>
              </a:rPr>
              <a:t> </a:t>
            </a:r>
            <a:r>
              <a:rPr lang="fr-FR" sz="2000" spc="-10" noProof="0" dirty="0">
                <a:latin typeface="Arial"/>
                <a:cs typeface="Arial"/>
              </a:rPr>
              <a:t>adolescents 	</a:t>
            </a:r>
            <a:r>
              <a:rPr lang="fr-FR" sz="2000" noProof="0" dirty="0">
                <a:latin typeface="Arial"/>
                <a:cs typeface="Arial"/>
              </a:rPr>
              <a:t>infectés</a:t>
            </a:r>
            <a:r>
              <a:rPr lang="fr-FR" sz="2000" spc="250" noProof="0" dirty="0">
                <a:latin typeface="Arial"/>
                <a:cs typeface="Arial"/>
              </a:rPr>
              <a:t> </a:t>
            </a:r>
            <a:r>
              <a:rPr lang="fr-FR" sz="2000" noProof="0" dirty="0">
                <a:latin typeface="Arial"/>
                <a:cs typeface="Arial"/>
              </a:rPr>
              <a:t>du</a:t>
            </a:r>
            <a:r>
              <a:rPr lang="fr-FR" sz="2000" spc="265" noProof="0" dirty="0">
                <a:latin typeface="Arial"/>
                <a:cs typeface="Arial"/>
              </a:rPr>
              <a:t> </a:t>
            </a:r>
            <a:r>
              <a:rPr lang="fr-FR" sz="2000" noProof="0" dirty="0">
                <a:latin typeface="Arial"/>
                <a:cs typeface="Arial"/>
              </a:rPr>
              <a:t>VIH,</a:t>
            </a:r>
            <a:r>
              <a:rPr lang="fr-FR" sz="2000" spc="250" noProof="0" dirty="0">
                <a:latin typeface="Arial"/>
                <a:cs typeface="Arial"/>
              </a:rPr>
              <a:t> </a:t>
            </a:r>
            <a:r>
              <a:rPr lang="fr-FR" sz="2000" noProof="0" dirty="0">
                <a:latin typeface="Arial"/>
                <a:cs typeface="Arial"/>
              </a:rPr>
              <a:t>les</a:t>
            </a:r>
            <a:r>
              <a:rPr lang="fr-FR" sz="2000" spc="265" noProof="0" dirty="0">
                <a:latin typeface="Arial"/>
                <a:cs typeface="Arial"/>
              </a:rPr>
              <a:t> </a:t>
            </a:r>
            <a:r>
              <a:rPr lang="fr-FR" sz="2000" noProof="0" dirty="0">
                <a:latin typeface="Arial"/>
                <a:cs typeface="Arial"/>
              </a:rPr>
              <a:t>adolescents</a:t>
            </a:r>
            <a:r>
              <a:rPr lang="fr-FR" sz="2000" spc="275" noProof="0" dirty="0">
                <a:latin typeface="Arial"/>
                <a:cs typeface="Arial"/>
              </a:rPr>
              <a:t> </a:t>
            </a:r>
            <a:r>
              <a:rPr lang="fr-FR" sz="2000" noProof="0" dirty="0">
                <a:latin typeface="Arial"/>
                <a:cs typeface="Arial"/>
              </a:rPr>
              <a:t>migrants,</a:t>
            </a:r>
            <a:r>
              <a:rPr lang="fr-FR" sz="2000" spc="280" noProof="0" dirty="0">
                <a:latin typeface="Arial"/>
                <a:cs typeface="Arial"/>
              </a:rPr>
              <a:t> </a:t>
            </a:r>
            <a:r>
              <a:rPr lang="fr-FR" sz="2000" noProof="0" dirty="0">
                <a:latin typeface="Arial"/>
                <a:cs typeface="Arial"/>
              </a:rPr>
              <a:t>réfugiés</a:t>
            </a:r>
            <a:r>
              <a:rPr lang="fr-FR" sz="2000" spc="250" noProof="0" dirty="0">
                <a:latin typeface="Arial"/>
                <a:cs typeface="Arial"/>
              </a:rPr>
              <a:t> </a:t>
            </a:r>
            <a:r>
              <a:rPr lang="fr-FR" sz="2000" spc="-25" noProof="0" dirty="0">
                <a:latin typeface="Arial"/>
                <a:cs typeface="Arial"/>
              </a:rPr>
              <a:t>ou 	</a:t>
            </a:r>
            <a:r>
              <a:rPr lang="fr-FR" sz="2000" noProof="0" dirty="0">
                <a:latin typeface="Arial"/>
                <a:cs typeface="Arial"/>
              </a:rPr>
              <a:t>déplacés</a:t>
            </a:r>
            <a:r>
              <a:rPr lang="fr-FR" sz="2000" spc="-60" noProof="0" dirty="0">
                <a:latin typeface="Arial"/>
                <a:cs typeface="Arial"/>
              </a:rPr>
              <a:t> </a:t>
            </a:r>
            <a:r>
              <a:rPr lang="fr-FR" sz="2000" noProof="0" dirty="0">
                <a:latin typeface="Arial"/>
                <a:cs typeface="Arial"/>
              </a:rPr>
              <a:t>internes</a:t>
            </a:r>
            <a:r>
              <a:rPr lang="fr-FR" sz="2000" spc="-60" noProof="0" dirty="0">
                <a:latin typeface="Arial"/>
                <a:cs typeface="Arial"/>
              </a:rPr>
              <a:t> </a:t>
            </a:r>
            <a:r>
              <a:rPr lang="fr-FR" sz="2000" spc="-10" noProof="0" dirty="0">
                <a:latin typeface="Arial"/>
                <a:cs typeface="Arial"/>
              </a:rPr>
              <a:t>etc.).</a:t>
            </a:r>
            <a:endParaRPr lang="fr-FR" sz="2000" noProof="0" dirty="0">
              <a:latin typeface="Arial"/>
              <a:cs typeface="Aria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74375" y="1614473"/>
            <a:ext cx="3220085" cy="3151759"/>
          </a:xfrm>
          <a:prstGeom prst="rect">
            <a:avLst/>
          </a:prstGeom>
        </p:spPr>
        <p:txBody>
          <a:bodyPr vert="horz" wrap="square" lIns="0" tIns="48894" rIns="0" bIns="0" rtlCol="0">
            <a:spAutoFit/>
          </a:bodyPr>
          <a:lstStyle/>
          <a:p>
            <a:pPr marL="12700" marR="5080" indent="-1270" algn="ctr">
              <a:spcBef>
                <a:spcPts val="384"/>
              </a:spcBef>
            </a:pPr>
            <a:r>
              <a:rPr lang="fr-FR" sz="2800" b="1" noProof="0" dirty="0">
                <a:effectLst/>
                <a:latin typeface="Arial Black" panose="020B0A04020102020204" pitchFamily="34" charset="0"/>
                <a:ea typeface="Calibri" panose="020F0502020204030204" pitchFamily="34" charset="0"/>
                <a:cs typeface="Times New Roman" panose="02020603050405020304" pitchFamily="18" charset="0"/>
              </a:rPr>
              <a:t>Spécificités pour la prestation de services de contraception aux adolescents 1/2 </a:t>
            </a:r>
            <a:r>
              <a:rPr lang="fr-FR" sz="2800" b="1" baseline="30000" noProof="0" dirty="0">
                <a:solidFill>
                  <a:srgbClr val="57C3EB"/>
                </a:solidFill>
                <a:effectLst/>
                <a:latin typeface="Arial Black" panose="020B0A04020102020204" pitchFamily="34" charset="0"/>
                <a:ea typeface="Calibri" panose="020F0502020204030204" pitchFamily="34" charset="0"/>
                <a:cs typeface="Times New Roman" panose="02020603050405020304" pitchFamily="18" charset="0"/>
              </a:rPr>
              <a:t>6</a:t>
            </a:r>
            <a:r>
              <a:rPr lang="fr-FR" sz="2800" b="1" baseline="30000" noProof="0" dirty="0">
                <a:solidFill>
                  <a:srgbClr val="57C3EB"/>
                </a:solidFill>
                <a:latin typeface="Arial Black" panose="020B0A04020102020204" pitchFamily="34" charset="0"/>
              </a:rPr>
              <a:t>, 7</a:t>
            </a:r>
            <a:br>
              <a:rPr lang="fr-FR" sz="2800" b="1" baseline="30000" noProof="0" dirty="0">
                <a:solidFill>
                  <a:srgbClr val="57C3EB"/>
                </a:solidFill>
                <a:latin typeface="Arial Black" panose="020B0A04020102020204" pitchFamily="34" charset="0"/>
              </a:rPr>
            </a:br>
            <a:r>
              <a:rPr lang="fr-FR" sz="2800" b="1" noProof="0" dirty="0">
                <a:effectLst/>
                <a:latin typeface="Arial Black" panose="020B0A04020102020204" pitchFamily="34" charset="0"/>
                <a:ea typeface="Calibri" panose="020F0502020204030204" pitchFamily="34" charset="0"/>
                <a:cs typeface="Times New Roman" panose="02020603050405020304" pitchFamily="18" charset="0"/>
              </a:rPr>
              <a:t>  </a:t>
            </a:r>
            <a:endParaRPr lang="fr-FR" sz="2800" b="1" noProof="0" dirty="0">
              <a:latin typeface="Arial Black" panose="020B0A04020102020204" pitchFamily="34" charset="0"/>
              <a:cs typeface="Arial Black"/>
            </a:endParaRPr>
          </a:p>
        </p:txBody>
      </p:sp>
      <p:sp>
        <p:nvSpPr>
          <p:cNvPr id="5" name="object 5"/>
          <p:cNvSpPr txBox="1"/>
          <p:nvPr/>
        </p:nvSpPr>
        <p:spPr>
          <a:xfrm>
            <a:off x="3792601" y="580707"/>
            <a:ext cx="7956550" cy="1155065"/>
          </a:xfrm>
          <a:prstGeom prst="rect">
            <a:avLst/>
          </a:prstGeom>
        </p:spPr>
        <p:txBody>
          <a:bodyPr vert="horz" wrap="square" lIns="0" tIns="47625" rIns="0" bIns="0" rtlCol="0">
            <a:spAutoFit/>
          </a:bodyPr>
          <a:lstStyle/>
          <a:p>
            <a:pPr marL="351155" marR="5080" indent="-339090" algn="l">
              <a:lnSpc>
                <a:spcPct val="89700"/>
              </a:lnSpc>
              <a:spcBef>
                <a:spcPts val="375"/>
              </a:spcBef>
              <a:buClr>
                <a:srgbClr val="57C3EB"/>
              </a:buClr>
              <a:buChar char="•"/>
              <a:tabLst>
                <a:tab pos="355600" algn="l"/>
              </a:tabLst>
            </a:pPr>
            <a:r>
              <a:rPr lang="fr-FR" sz="2000" noProof="0" dirty="0">
                <a:latin typeface="Arial"/>
                <a:cs typeface="Arial"/>
              </a:rPr>
              <a:t>Impliquer</a:t>
            </a:r>
            <a:r>
              <a:rPr lang="fr-FR" sz="2000" spc="30" noProof="0" dirty="0">
                <a:latin typeface="Arial"/>
                <a:cs typeface="Arial"/>
              </a:rPr>
              <a:t> </a:t>
            </a:r>
            <a:r>
              <a:rPr lang="fr-FR" sz="2000" noProof="0" dirty="0">
                <a:latin typeface="Arial"/>
                <a:cs typeface="Arial"/>
              </a:rPr>
              <a:t>les</a:t>
            </a:r>
            <a:r>
              <a:rPr lang="fr-FR" sz="2000" spc="25" noProof="0" dirty="0">
                <a:latin typeface="Arial"/>
                <a:cs typeface="Arial"/>
              </a:rPr>
              <a:t> </a:t>
            </a:r>
            <a:r>
              <a:rPr lang="fr-FR" sz="2000" noProof="0" dirty="0">
                <a:latin typeface="Arial"/>
                <a:cs typeface="Arial"/>
              </a:rPr>
              <a:t>adolescents</a:t>
            </a:r>
            <a:r>
              <a:rPr lang="fr-FR" sz="2000" spc="50" noProof="0" dirty="0">
                <a:latin typeface="Arial"/>
                <a:cs typeface="Arial"/>
              </a:rPr>
              <a:t> </a:t>
            </a:r>
            <a:r>
              <a:rPr lang="fr-FR" sz="2000" noProof="0" dirty="0">
                <a:latin typeface="Arial"/>
                <a:cs typeface="Arial"/>
              </a:rPr>
              <a:t>de</a:t>
            </a:r>
            <a:r>
              <a:rPr lang="fr-FR" sz="2000" spc="30" noProof="0" dirty="0">
                <a:latin typeface="Arial"/>
                <a:cs typeface="Arial"/>
              </a:rPr>
              <a:t> </a:t>
            </a:r>
            <a:r>
              <a:rPr lang="fr-FR" sz="2000" noProof="0" dirty="0">
                <a:latin typeface="Arial"/>
                <a:cs typeface="Arial"/>
              </a:rPr>
              <a:t>manière</a:t>
            </a:r>
            <a:r>
              <a:rPr lang="fr-FR" sz="2000" spc="5" noProof="0" dirty="0">
                <a:latin typeface="Arial"/>
                <a:cs typeface="Arial"/>
              </a:rPr>
              <a:t> </a:t>
            </a:r>
            <a:r>
              <a:rPr lang="fr-FR" sz="2000" noProof="0" dirty="0">
                <a:latin typeface="Arial"/>
                <a:cs typeface="Arial"/>
              </a:rPr>
              <a:t>significative</a:t>
            </a:r>
            <a:r>
              <a:rPr lang="fr-FR" sz="2000" spc="55" noProof="0" dirty="0">
                <a:latin typeface="Arial"/>
                <a:cs typeface="Arial"/>
              </a:rPr>
              <a:t> </a:t>
            </a:r>
            <a:r>
              <a:rPr lang="fr-FR" sz="2000" noProof="0" dirty="0">
                <a:latin typeface="Arial"/>
                <a:cs typeface="Arial"/>
              </a:rPr>
              <a:t>à</a:t>
            </a:r>
            <a:r>
              <a:rPr lang="fr-FR" sz="2000" spc="35" noProof="0" dirty="0">
                <a:latin typeface="Arial"/>
                <a:cs typeface="Arial"/>
              </a:rPr>
              <a:t> </a:t>
            </a:r>
            <a:r>
              <a:rPr lang="fr-FR" sz="2000" noProof="0" dirty="0">
                <a:latin typeface="Arial"/>
                <a:cs typeface="Arial"/>
              </a:rPr>
              <a:t>informer</a:t>
            </a:r>
            <a:r>
              <a:rPr lang="fr-FR" sz="2000" spc="20" noProof="0" dirty="0">
                <a:latin typeface="Arial"/>
                <a:cs typeface="Arial"/>
              </a:rPr>
              <a:t> </a:t>
            </a:r>
            <a:r>
              <a:rPr lang="fr-FR" sz="2000" spc="-10" noProof="0" dirty="0">
                <a:latin typeface="Arial"/>
                <a:cs typeface="Arial"/>
              </a:rPr>
              <a:t>leurs 	</a:t>
            </a:r>
            <a:r>
              <a:rPr lang="fr-FR" sz="2000" noProof="0" dirty="0">
                <a:latin typeface="Arial"/>
                <a:cs typeface="Arial"/>
              </a:rPr>
              <a:t>pairs</a:t>
            </a:r>
            <a:r>
              <a:rPr lang="fr-FR" sz="2000" spc="155" noProof="0" dirty="0">
                <a:latin typeface="Arial"/>
                <a:cs typeface="Arial"/>
              </a:rPr>
              <a:t> </a:t>
            </a:r>
            <a:r>
              <a:rPr lang="fr-FR" sz="2000" noProof="0" dirty="0">
                <a:latin typeface="Arial"/>
                <a:cs typeface="Arial"/>
              </a:rPr>
              <a:t>sur</a:t>
            </a:r>
            <a:r>
              <a:rPr lang="fr-FR" sz="2000" spc="215" noProof="0" dirty="0">
                <a:latin typeface="Arial"/>
                <a:cs typeface="Arial"/>
              </a:rPr>
              <a:t> </a:t>
            </a:r>
            <a:r>
              <a:rPr lang="fr-FR" sz="2000" noProof="0" dirty="0">
                <a:latin typeface="Arial"/>
                <a:cs typeface="Arial"/>
              </a:rPr>
              <a:t>les</a:t>
            </a:r>
            <a:r>
              <a:rPr lang="fr-FR" sz="2000" spc="185" noProof="0" dirty="0">
                <a:latin typeface="Arial"/>
                <a:cs typeface="Arial"/>
              </a:rPr>
              <a:t> </a:t>
            </a:r>
            <a:r>
              <a:rPr lang="fr-FR" sz="2000" noProof="0" dirty="0">
                <a:latin typeface="Arial"/>
                <a:cs typeface="Arial"/>
              </a:rPr>
              <a:t>endroits</a:t>
            </a:r>
            <a:r>
              <a:rPr lang="fr-FR" sz="2000" spc="170" noProof="0" dirty="0">
                <a:latin typeface="Arial"/>
                <a:cs typeface="Arial"/>
              </a:rPr>
              <a:t> </a:t>
            </a:r>
            <a:r>
              <a:rPr lang="fr-FR" sz="2000" noProof="0" dirty="0">
                <a:latin typeface="Arial"/>
                <a:cs typeface="Arial"/>
              </a:rPr>
              <a:t>et</a:t>
            </a:r>
            <a:r>
              <a:rPr lang="fr-FR" sz="2000" spc="180" noProof="0" dirty="0">
                <a:latin typeface="Arial"/>
                <a:cs typeface="Arial"/>
              </a:rPr>
              <a:t> </a:t>
            </a:r>
            <a:r>
              <a:rPr lang="fr-FR" sz="2000" noProof="0" dirty="0">
                <a:latin typeface="Arial"/>
                <a:cs typeface="Arial"/>
              </a:rPr>
              <a:t>la</a:t>
            </a:r>
            <a:r>
              <a:rPr lang="fr-FR" sz="2000" spc="200" noProof="0" dirty="0">
                <a:latin typeface="Arial"/>
                <a:cs typeface="Arial"/>
              </a:rPr>
              <a:t> </a:t>
            </a:r>
            <a:r>
              <a:rPr lang="fr-FR" sz="2000" noProof="0" dirty="0">
                <a:latin typeface="Arial"/>
                <a:cs typeface="Arial"/>
              </a:rPr>
              <a:t>manière</a:t>
            </a:r>
            <a:r>
              <a:rPr lang="fr-FR" sz="2000" spc="160" noProof="0" dirty="0">
                <a:latin typeface="Arial"/>
                <a:cs typeface="Arial"/>
              </a:rPr>
              <a:t> </a:t>
            </a:r>
            <a:r>
              <a:rPr lang="fr-FR" sz="2000" noProof="0" dirty="0">
                <a:latin typeface="Arial"/>
                <a:cs typeface="Arial"/>
              </a:rPr>
              <a:t>d'accéder</a:t>
            </a:r>
            <a:r>
              <a:rPr lang="fr-FR" sz="2000" spc="204" noProof="0" dirty="0">
                <a:latin typeface="Arial"/>
                <a:cs typeface="Arial"/>
              </a:rPr>
              <a:t> </a:t>
            </a:r>
            <a:r>
              <a:rPr lang="fr-FR" sz="2000" noProof="0" dirty="0">
                <a:latin typeface="Arial"/>
                <a:cs typeface="Arial"/>
              </a:rPr>
              <a:t>aux</a:t>
            </a:r>
            <a:r>
              <a:rPr lang="fr-FR" sz="2000" spc="175" noProof="0" dirty="0">
                <a:latin typeface="Arial"/>
                <a:cs typeface="Arial"/>
              </a:rPr>
              <a:t> </a:t>
            </a:r>
            <a:r>
              <a:rPr lang="fr-FR" sz="2000" noProof="0" dirty="0">
                <a:latin typeface="Arial"/>
                <a:cs typeface="Arial"/>
              </a:rPr>
              <a:t>conseils</a:t>
            </a:r>
            <a:r>
              <a:rPr lang="fr-FR" sz="2000" spc="215" noProof="0" dirty="0">
                <a:latin typeface="Arial"/>
                <a:cs typeface="Arial"/>
              </a:rPr>
              <a:t> </a:t>
            </a:r>
            <a:r>
              <a:rPr lang="fr-FR" sz="2000" noProof="0" dirty="0">
                <a:latin typeface="Arial"/>
                <a:cs typeface="Arial"/>
              </a:rPr>
              <a:t>et</a:t>
            </a:r>
            <a:r>
              <a:rPr lang="fr-FR" sz="2000" spc="185" noProof="0" dirty="0">
                <a:latin typeface="Arial"/>
                <a:cs typeface="Arial"/>
              </a:rPr>
              <a:t> </a:t>
            </a:r>
            <a:r>
              <a:rPr lang="fr-FR" sz="2000" spc="-25" noProof="0" dirty="0">
                <a:latin typeface="Arial"/>
                <a:cs typeface="Arial"/>
              </a:rPr>
              <a:t>aux 	</a:t>
            </a:r>
            <a:r>
              <a:rPr lang="fr-FR" sz="2000" noProof="0" dirty="0">
                <a:latin typeface="Arial"/>
                <a:cs typeface="Arial"/>
              </a:rPr>
              <a:t>services</a:t>
            </a:r>
            <a:r>
              <a:rPr lang="fr-FR" sz="2000" spc="25" noProof="0" dirty="0">
                <a:latin typeface="Arial"/>
                <a:cs typeface="Arial"/>
              </a:rPr>
              <a:t> </a:t>
            </a:r>
            <a:r>
              <a:rPr lang="fr-FR" sz="2000" noProof="0" dirty="0">
                <a:latin typeface="Arial"/>
                <a:cs typeface="Arial"/>
              </a:rPr>
              <a:t>de</a:t>
            </a:r>
            <a:r>
              <a:rPr lang="fr-FR" sz="2000" spc="35" noProof="0" dirty="0">
                <a:latin typeface="Arial"/>
                <a:cs typeface="Arial"/>
              </a:rPr>
              <a:t> </a:t>
            </a:r>
            <a:r>
              <a:rPr lang="fr-FR" sz="2000" noProof="0" dirty="0">
                <a:latin typeface="Arial"/>
                <a:cs typeface="Arial"/>
              </a:rPr>
              <a:t>contraception,</a:t>
            </a:r>
            <a:r>
              <a:rPr lang="fr-FR" sz="2000" spc="35" noProof="0" dirty="0">
                <a:latin typeface="Arial"/>
                <a:cs typeface="Arial"/>
              </a:rPr>
              <a:t> </a:t>
            </a:r>
            <a:r>
              <a:rPr lang="fr-FR" sz="2000" noProof="0" dirty="0">
                <a:latin typeface="Arial"/>
                <a:cs typeface="Arial"/>
              </a:rPr>
              <a:t>y</a:t>
            </a:r>
            <a:r>
              <a:rPr lang="fr-FR" sz="2000" spc="45" noProof="0" dirty="0">
                <a:latin typeface="Arial"/>
                <a:cs typeface="Arial"/>
              </a:rPr>
              <a:t> </a:t>
            </a:r>
            <a:r>
              <a:rPr lang="fr-FR" sz="2000" noProof="0" dirty="0">
                <a:latin typeface="Arial"/>
                <a:cs typeface="Arial"/>
              </a:rPr>
              <a:t>compris</a:t>
            </a:r>
            <a:r>
              <a:rPr lang="fr-FR" sz="2000" spc="40" noProof="0" dirty="0">
                <a:latin typeface="Arial"/>
                <a:cs typeface="Arial"/>
              </a:rPr>
              <a:t> </a:t>
            </a:r>
            <a:r>
              <a:rPr lang="fr-FR" sz="2000" noProof="0" dirty="0">
                <a:latin typeface="Arial"/>
                <a:cs typeface="Arial"/>
              </a:rPr>
              <a:t>les</a:t>
            </a:r>
            <a:r>
              <a:rPr lang="fr-FR" sz="2000" spc="40" noProof="0" dirty="0">
                <a:latin typeface="Arial"/>
                <a:cs typeface="Arial"/>
              </a:rPr>
              <a:t> </a:t>
            </a:r>
            <a:r>
              <a:rPr lang="fr-FR" sz="2000" noProof="0" dirty="0">
                <a:latin typeface="Arial"/>
                <a:cs typeface="Arial"/>
              </a:rPr>
              <a:t>changements,</a:t>
            </a:r>
            <a:r>
              <a:rPr lang="fr-FR" sz="2000" spc="40" noProof="0" dirty="0">
                <a:latin typeface="Arial"/>
                <a:cs typeface="Arial"/>
              </a:rPr>
              <a:t> </a:t>
            </a:r>
            <a:r>
              <a:rPr lang="fr-FR" sz="2000" noProof="0" dirty="0">
                <a:latin typeface="Arial"/>
                <a:cs typeface="Arial"/>
              </a:rPr>
              <a:t>le</a:t>
            </a:r>
            <a:r>
              <a:rPr lang="fr-FR" sz="2000" spc="45" noProof="0" dirty="0">
                <a:latin typeface="Arial"/>
                <a:cs typeface="Arial"/>
              </a:rPr>
              <a:t> </a:t>
            </a:r>
            <a:r>
              <a:rPr lang="fr-FR" sz="2000" spc="-25" noProof="0" dirty="0">
                <a:latin typeface="Arial"/>
                <a:cs typeface="Arial"/>
              </a:rPr>
              <a:t>cas 	</a:t>
            </a:r>
            <a:r>
              <a:rPr lang="fr-FR" sz="2000" noProof="0" dirty="0">
                <a:latin typeface="Arial"/>
                <a:cs typeface="Arial"/>
              </a:rPr>
              <a:t>échéant,</a:t>
            </a:r>
            <a:r>
              <a:rPr lang="fr-FR" sz="2000" spc="-30" noProof="0" dirty="0">
                <a:latin typeface="Arial"/>
                <a:cs typeface="Arial"/>
              </a:rPr>
              <a:t> </a:t>
            </a:r>
            <a:r>
              <a:rPr lang="fr-FR" sz="2000" noProof="0" dirty="0">
                <a:latin typeface="Arial"/>
                <a:cs typeface="Arial"/>
              </a:rPr>
              <a:t>des</a:t>
            </a:r>
            <a:r>
              <a:rPr lang="fr-FR" sz="2000" spc="-50" noProof="0" dirty="0">
                <a:latin typeface="Arial"/>
                <a:cs typeface="Arial"/>
              </a:rPr>
              <a:t> </a:t>
            </a:r>
            <a:r>
              <a:rPr lang="fr-FR" sz="2000" noProof="0" dirty="0">
                <a:latin typeface="Arial"/>
                <a:cs typeface="Arial"/>
              </a:rPr>
              <a:t>horaires</a:t>
            </a:r>
            <a:r>
              <a:rPr lang="fr-FR" sz="2000" spc="-30" noProof="0" dirty="0">
                <a:latin typeface="Arial"/>
                <a:cs typeface="Arial"/>
              </a:rPr>
              <a:t> </a:t>
            </a:r>
            <a:r>
              <a:rPr lang="fr-FR" sz="2000" noProof="0" dirty="0">
                <a:latin typeface="Arial"/>
                <a:cs typeface="Arial"/>
              </a:rPr>
              <a:t>et</a:t>
            </a:r>
            <a:r>
              <a:rPr lang="fr-FR" sz="2000" spc="-40" noProof="0" dirty="0">
                <a:latin typeface="Arial"/>
                <a:cs typeface="Arial"/>
              </a:rPr>
              <a:t> </a:t>
            </a:r>
            <a:r>
              <a:rPr lang="fr-FR" sz="2000" noProof="0" dirty="0">
                <a:latin typeface="Arial"/>
                <a:cs typeface="Arial"/>
              </a:rPr>
              <a:t>lieu</a:t>
            </a:r>
            <a:r>
              <a:rPr lang="fr-FR" sz="2000" spc="-40" noProof="0" dirty="0">
                <a:latin typeface="Arial"/>
                <a:cs typeface="Arial"/>
              </a:rPr>
              <a:t> </a:t>
            </a:r>
            <a:r>
              <a:rPr lang="fr-FR" sz="2000" noProof="0" dirty="0">
                <a:latin typeface="Arial"/>
                <a:cs typeface="Arial"/>
              </a:rPr>
              <a:t>de</a:t>
            </a:r>
            <a:r>
              <a:rPr lang="fr-FR" sz="2000" spc="-40" noProof="0" dirty="0">
                <a:latin typeface="Arial"/>
                <a:cs typeface="Arial"/>
              </a:rPr>
              <a:t> </a:t>
            </a:r>
            <a:r>
              <a:rPr lang="fr-FR" sz="2000" noProof="0" dirty="0">
                <a:latin typeface="Arial"/>
                <a:cs typeface="Arial"/>
              </a:rPr>
              <a:t>prestation,</a:t>
            </a:r>
            <a:r>
              <a:rPr lang="fr-FR" sz="2000" spc="-40" noProof="0" dirty="0">
                <a:latin typeface="Arial"/>
                <a:cs typeface="Arial"/>
              </a:rPr>
              <a:t> </a:t>
            </a:r>
            <a:r>
              <a:rPr lang="fr-FR" sz="2000" spc="-20" noProof="0" dirty="0">
                <a:latin typeface="Arial"/>
                <a:cs typeface="Arial"/>
              </a:rPr>
              <a:t>etc.</a:t>
            </a:r>
            <a:endParaRPr lang="fr-FR" sz="2000" noProof="0" dirty="0">
              <a:latin typeface="Arial"/>
              <a:cs typeface="Arial"/>
            </a:endParaRPr>
          </a:p>
        </p:txBody>
      </p:sp>
      <p:sp>
        <p:nvSpPr>
          <p:cNvPr id="6" name="object 6"/>
          <p:cNvSpPr txBox="1"/>
          <p:nvPr/>
        </p:nvSpPr>
        <p:spPr>
          <a:xfrm>
            <a:off x="3792601" y="2039937"/>
            <a:ext cx="7955915" cy="1164590"/>
          </a:xfrm>
          <a:prstGeom prst="rect">
            <a:avLst/>
          </a:prstGeom>
        </p:spPr>
        <p:txBody>
          <a:bodyPr vert="horz" wrap="square" lIns="0" tIns="43815" rIns="0" bIns="0" rtlCol="0">
            <a:spAutoFit/>
          </a:bodyPr>
          <a:lstStyle/>
          <a:p>
            <a:pPr marL="351155" marR="5080" indent="-339090" algn="l">
              <a:lnSpc>
                <a:spcPct val="90800"/>
              </a:lnSpc>
              <a:spcBef>
                <a:spcPts val="345"/>
              </a:spcBef>
              <a:buClr>
                <a:srgbClr val="57C3EB"/>
              </a:buClr>
              <a:buChar char="•"/>
              <a:tabLst>
                <a:tab pos="355600" algn="l"/>
              </a:tabLst>
            </a:pPr>
            <a:r>
              <a:rPr lang="fr-FR" sz="2000" noProof="0" dirty="0">
                <a:solidFill>
                  <a:srgbClr val="BE9000"/>
                </a:solidFill>
                <a:latin typeface="Arial"/>
                <a:cs typeface="Arial"/>
              </a:rPr>
              <a:t>Dans</a:t>
            </a:r>
            <a:r>
              <a:rPr lang="fr-FR" sz="2000" spc="30" noProof="0" dirty="0">
                <a:solidFill>
                  <a:srgbClr val="BE9000"/>
                </a:solidFill>
                <a:latin typeface="Arial"/>
                <a:cs typeface="Arial"/>
              </a:rPr>
              <a:t> </a:t>
            </a:r>
            <a:r>
              <a:rPr lang="fr-FR" sz="2000" noProof="0" dirty="0">
                <a:solidFill>
                  <a:srgbClr val="BE9000"/>
                </a:solidFill>
                <a:latin typeface="Arial"/>
                <a:cs typeface="Arial"/>
              </a:rPr>
              <a:t>les</a:t>
            </a:r>
            <a:r>
              <a:rPr lang="fr-FR" sz="2000" spc="20" noProof="0" dirty="0">
                <a:solidFill>
                  <a:srgbClr val="BE9000"/>
                </a:solidFill>
                <a:latin typeface="Arial"/>
                <a:cs typeface="Arial"/>
              </a:rPr>
              <a:t> </a:t>
            </a:r>
            <a:r>
              <a:rPr lang="fr-FR" sz="2000" noProof="0" dirty="0">
                <a:solidFill>
                  <a:srgbClr val="BE9000"/>
                </a:solidFill>
                <a:latin typeface="Arial"/>
                <a:cs typeface="Arial"/>
              </a:rPr>
              <a:t>établissements</a:t>
            </a:r>
            <a:r>
              <a:rPr lang="fr-FR" sz="2000" spc="5" noProof="0" dirty="0">
                <a:solidFill>
                  <a:srgbClr val="BE9000"/>
                </a:solidFill>
                <a:latin typeface="Arial"/>
                <a:cs typeface="Arial"/>
              </a:rPr>
              <a:t> </a:t>
            </a:r>
            <a:r>
              <a:rPr lang="fr-FR" sz="2000" noProof="0" dirty="0">
                <a:solidFill>
                  <a:srgbClr val="BE9000"/>
                </a:solidFill>
                <a:latin typeface="Arial"/>
                <a:cs typeface="Arial"/>
              </a:rPr>
              <a:t>de</a:t>
            </a:r>
            <a:r>
              <a:rPr lang="fr-FR" sz="2000" spc="20" noProof="0" dirty="0">
                <a:solidFill>
                  <a:srgbClr val="BE9000"/>
                </a:solidFill>
                <a:latin typeface="Arial"/>
                <a:cs typeface="Arial"/>
              </a:rPr>
              <a:t> </a:t>
            </a:r>
            <a:r>
              <a:rPr lang="fr-FR" sz="2000" noProof="0" dirty="0">
                <a:solidFill>
                  <a:srgbClr val="BE9000"/>
                </a:solidFill>
                <a:latin typeface="Arial"/>
                <a:cs typeface="Arial"/>
              </a:rPr>
              <a:t>santé,</a:t>
            </a:r>
            <a:r>
              <a:rPr lang="fr-FR" sz="2000" spc="35" noProof="0" dirty="0">
                <a:solidFill>
                  <a:srgbClr val="BE9000"/>
                </a:solidFill>
                <a:latin typeface="Arial"/>
                <a:cs typeface="Arial"/>
              </a:rPr>
              <a:t> </a:t>
            </a:r>
            <a:r>
              <a:rPr lang="fr-FR" sz="2000" noProof="0" dirty="0">
                <a:solidFill>
                  <a:srgbClr val="BE9000"/>
                </a:solidFill>
                <a:latin typeface="Arial"/>
                <a:cs typeface="Arial"/>
              </a:rPr>
              <a:t>veillez</a:t>
            </a:r>
            <a:r>
              <a:rPr lang="fr-FR" sz="2000" spc="30" noProof="0" dirty="0">
                <a:solidFill>
                  <a:srgbClr val="BE9000"/>
                </a:solidFill>
                <a:latin typeface="Arial"/>
                <a:cs typeface="Arial"/>
              </a:rPr>
              <a:t> </a:t>
            </a:r>
            <a:r>
              <a:rPr lang="fr-FR" sz="2000" noProof="0" dirty="0">
                <a:solidFill>
                  <a:srgbClr val="BE9000"/>
                </a:solidFill>
                <a:latin typeface="Arial"/>
                <a:cs typeface="Arial"/>
              </a:rPr>
              <a:t>à</a:t>
            </a:r>
            <a:r>
              <a:rPr lang="fr-FR" sz="2000" spc="30" noProof="0" dirty="0">
                <a:solidFill>
                  <a:srgbClr val="BE9000"/>
                </a:solidFill>
                <a:latin typeface="Arial"/>
                <a:cs typeface="Arial"/>
              </a:rPr>
              <a:t> </a:t>
            </a:r>
            <a:r>
              <a:rPr lang="fr-FR" sz="2000" noProof="0" dirty="0">
                <a:solidFill>
                  <a:srgbClr val="BE9000"/>
                </a:solidFill>
                <a:latin typeface="Arial"/>
                <a:cs typeface="Arial"/>
              </a:rPr>
              <a:t>ce</a:t>
            </a:r>
            <a:r>
              <a:rPr lang="fr-FR" sz="2000" spc="60" noProof="0" dirty="0">
                <a:solidFill>
                  <a:srgbClr val="BE9000"/>
                </a:solidFill>
                <a:latin typeface="Arial"/>
                <a:cs typeface="Arial"/>
              </a:rPr>
              <a:t> </a:t>
            </a:r>
            <a:r>
              <a:rPr lang="fr-FR" sz="2000" noProof="0" dirty="0">
                <a:solidFill>
                  <a:srgbClr val="BE9000"/>
                </a:solidFill>
                <a:latin typeface="Arial"/>
                <a:cs typeface="Arial"/>
              </a:rPr>
              <a:t>que</a:t>
            </a:r>
            <a:r>
              <a:rPr lang="fr-FR" sz="2000" spc="5" noProof="0" dirty="0">
                <a:solidFill>
                  <a:srgbClr val="BE9000"/>
                </a:solidFill>
                <a:latin typeface="Arial"/>
                <a:cs typeface="Arial"/>
              </a:rPr>
              <a:t> </a:t>
            </a:r>
            <a:r>
              <a:rPr lang="fr-FR" sz="2000" noProof="0" dirty="0">
                <a:solidFill>
                  <a:srgbClr val="BE9000"/>
                </a:solidFill>
                <a:latin typeface="Arial"/>
                <a:cs typeface="Arial"/>
              </a:rPr>
              <a:t>les</a:t>
            </a:r>
            <a:r>
              <a:rPr lang="fr-FR" sz="2000" spc="20" noProof="0" dirty="0">
                <a:solidFill>
                  <a:srgbClr val="BE9000"/>
                </a:solidFill>
                <a:latin typeface="Arial"/>
                <a:cs typeface="Arial"/>
              </a:rPr>
              <a:t> </a:t>
            </a:r>
            <a:r>
              <a:rPr lang="fr-FR" sz="2000" spc="-10" noProof="0" dirty="0">
                <a:solidFill>
                  <a:srgbClr val="BE9000"/>
                </a:solidFill>
                <a:latin typeface="Arial"/>
                <a:cs typeface="Arial"/>
              </a:rPr>
              <a:t>adolescents 	</a:t>
            </a:r>
            <a:r>
              <a:rPr lang="fr-FR" sz="2000" noProof="0" dirty="0">
                <a:solidFill>
                  <a:srgbClr val="BE9000"/>
                </a:solidFill>
                <a:latin typeface="Arial"/>
                <a:cs typeface="Arial"/>
              </a:rPr>
              <a:t>aient</a:t>
            </a:r>
            <a:r>
              <a:rPr lang="fr-FR" sz="2000" spc="355" noProof="0" dirty="0">
                <a:solidFill>
                  <a:srgbClr val="BE9000"/>
                </a:solidFill>
                <a:latin typeface="Arial"/>
                <a:cs typeface="Arial"/>
              </a:rPr>
              <a:t> </a:t>
            </a:r>
            <a:r>
              <a:rPr lang="fr-FR" sz="2000" noProof="0" dirty="0">
                <a:solidFill>
                  <a:srgbClr val="BE9000"/>
                </a:solidFill>
                <a:latin typeface="Arial"/>
                <a:cs typeface="Arial"/>
              </a:rPr>
              <a:t>facilement</a:t>
            </a:r>
            <a:r>
              <a:rPr lang="fr-FR" sz="2000" spc="380" noProof="0" dirty="0">
                <a:solidFill>
                  <a:srgbClr val="BE9000"/>
                </a:solidFill>
                <a:latin typeface="Arial"/>
                <a:cs typeface="Arial"/>
              </a:rPr>
              <a:t> </a:t>
            </a:r>
            <a:r>
              <a:rPr lang="fr-FR" sz="2000" noProof="0" dirty="0">
                <a:solidFill>
                  <a:srgbClr val="BE9000"/>
                </a:solidFill>
                <a:latin typeface="Arial"/>
                <a:cs typeface="Arial"/>
              </a:rPr>
              <a:t>accès</a:t>
            </a:r>
            <a:r>
              <a:rPr lang="fr-FR" sz="2000" spc="395" noProof="0" dirty="0">
                <a:solidFill>
                  <a:srgbClr val="BE9000"/>
                </a:solidFill>
                <a:latin typeface="Arial"/>
                <a:cs typeface="Arial"/>
              </a:rPr>
              <a:t> </a:t>
            </a:r>
            <a:r>
              <a:rPr lang="fr-FR" sz="2000" noProof="0" dirty="0">
                <a:solidFill>
                  <a:srgbClr val="BE9000"/>
                </a:solidFill>
                <a:latin typeface="Arial"/>
                <a:cs typeface="Arial"/>
              </a:rPr>
              <a:t>à</a:t>
            </a:r>
            <a:r>
              <a:rPr lang="fr-FR" sz="2000" spc="375" noProof="0" dirty="0">
                <a:solidFill>
                  <a:srgbClr val="BE9000"/>
                </a:solidFill>
                <a:latin typeface="Arial"/>
                <a:cs typeface="Arial"/>
              </a:rPr>
              <a:t> </a:t>
            </a:r>
            <a:r>
              <a:rPr lang="fr-FR" sz="2000" noProof="0" dirty="0">
                <a:solidFill>
                  <a:srgbClr val="BE9000"/>
                </a:solidFill>
                <a:latin typeface="Arial"/>
                <a:cs typeface="Arial"/>
              </a:rPr>
              <a:t>toute</a:t>
            </a:r>
            <a:r>
              <a:rPr lang="fr-FR" sz="2000" spc="390" noProof="0" dirty="0">
                <a:solidFill>
                  <a:srgbClr val="BE9000"/>
                </a:solidFill>
                <a:latin typeface="Arial"/>
                <a:cs typeface="Arial"/>
              </a:rPr>
              <a:t> </a:t>
            </a:r>
            <a:r>
              <a:rPr lang="fr-FR" sz="2000" noProof="0" dirty="0">
                <a:solidFill>
                  <a:srgbClr val="BE9000"/>
                </a:solidFill>
                <a:latin typeface="Arial"/>
                <a:cs typeface="Arial"/>
              </a:rPr>
              <a:t>la</a:t>
            </a:r>
            <a:r>
              <a:rPr lang="fr-FR" sz="2000" spc="380" noProof="0" dirty="0">
                <a:solidFill>
                  <a:srgbClr val="BE9000"/>
                </a:solidFill>
                <a:latin typeface="Arial"/>
                <a:cs typeface="Arial"/>
              </a:rPr>
              <a:t> </a:t>
            </a:r>
            <a:r>
              <a:rPr lang="fr-FR" sz="2000" noProof="0" dirty="0">
                <a:solidFill>
                  <a:srgbClr val="BE9000"/>
                </a:solidFill>
                <a:latin typeface="Arial"/>
                <a:cs typeface="Arial"/>
              </a:rPr>
              <a:t>gamme</a:t>
            </a:r>
            <a:r>
              <a:rPr lang="fr-FR" sz="2000" spc="380" noProof="0" dirty="0">
                <a:solidFill>
                  <a:srgbClr val="BE9000"/>
                </a:solidFill>
                <a:latin typeface="Arial"/>
                <a:cs typeface="Arial"/>
              </a:rPr>
              <a:t> </a:t>
            </a:r>
            <a:r>
              <a:rPr lang="fr-FR" sz="2000" noProof="0" dirty="0">
                <a:solidFill>
                  <a:srgbClr val="BE9000"/>
                </a:solidFill>
                <a:latin typeface="Arial"/>
                <a:cs typeface="Arial"/>
              </a:rPr>
              <a:t>des</a:t>
            </a:r>
            <a:r>
              <a:rPr lang="fr-FR" sz="2000" spc="365" noProof="0" dirty="0">
                <a:solidFill>
                  <a:srgbClr val="BE9000"/>
                </a:solidFill>
                <a:latin typeface="Arial"/>
                <a:cs typeface="Arial"/>
              </a:rPr>
              <a:t> </a:t>
            </a:r>
            <a:r>
              <a:rPr lang="fr-FR" sz="2000" spc="-10" noProof="0" dirty="0">
                <a:solidFill>
                  <a:srgbClr val="BE9000"/>
                </a:solidFill>
                <a:latin typeface="Arial"/>
                <a:cs typeface="Arial"/>
              </a:rPr>
              <a:t>méthodes 	</a:t>
            </a:r>
            <a:r>
              <a:rPr lang="fr-FR" sz="2000" noProof="0" dirty="0">
                <a:solidFill>
                  <a:srgbClr val="BE9000"/>
                </a:solidFill>
                <a:latin typeface="Arial"/>
                <a:cs typeface="Arial"/>
              </a:rPr>
              <a:t>contraceptives,</a:t>
            </a:r>
            <a:r>
              <a:rPr lang="fr-FR" sz="2000" spc="145" noProof="0" dirty="0">
                <a:solidFill>
                  <a:srgbClr val="BE9000"/>
                </a:solidFill>
                <a:latin typeface="Arial"/>
                <a:cs typeface="Arial"/>
              </a:rPr>
              <a:t> </a:t>
            </a:r>
            <a:r>
              <a:rPr lang="fr-FR" sz="2000" noProof="0" dirty="0">
                <a:solidFill>
                  <a:srgbClr val="BE9000"/>
                </a:solidFill>
                <a:latin typeface="Arial"/>
                <a:cs typeface="Arial"/>
              </a:rPr>
              <a:t>y</a:t>
            </a:r>
            <a:r>
              <a:rPr lang="fr-FR" sz="2000" spc="150" noProof="0" dirty="0">
                <a:solidFill>
                  <a:srgbClr val="BE9000"/>
                </a:solidFill>
                <a:latin typeface="Arial"/>
                <a:cs typeface="Arial"/>
              </a:rPr>
              <a:t> </a:t>
            </a:r>
            <a:r>
              <a:rPr lang="fr-FR" sz="2000" noProof="0" dirty="0">
                <a:solidFill>
                  <a:srgbClr val="BE9000"/>
                </a:solidFill>
                <a:latin typeface="Arial"/>
                <a:cs typeface="Arial"/>
              </a:rPr>
              <a:t>compris</a:t>
            </a:r>
            <a:r>
              <a:rPr lang="fr-FR" sz="2000" spc="150" noProof="0" dirty="0">
                <a:solidFill>
                  <a:srgbClr val="BE9000"/>
                </a:solidFill>
                <a:latin typeface="Arial"/>
                <a:cs typeface="Arial"/>
              </a:rPr>
              <a:t> </a:t>
            </a:r>
            <a:r>
              <a:rPr lang="fr-FR" sz="2000" noProof="0" dirty="0">
                <a:solidFill>
                  <a:srgbClr val="BE9000"/>
                </a:solidFill>
                <a:latin typeface="Arial"/>
                <a:cs typeface="Arial"/>
              </a:rPr>
              <a:t>les</a:t>
            </a:r>
            <a:r>
              <a:rPr lang="fr-FR" sz="2000" spc="140" noProof="0" dirty="0">
                <a:solidFill>
                  <a:srgbClr val="BE9000"/>
                </a:solidFill>
                <a:latin typeface="Arial"/>
                <a:cs typeface="Arial"/>
              </a:rPr>
              <a:t> </a:t>
            </a:r>
            <a:r>
              <a:rPr lang="fr-FR" sz="2000" noProof="0" dirty="0">
                <a:solidFill>
                  <a:srgbClr val="BE9000"/>
                </a:solidFill>
                <a:latin typeface="Arial"/>
                <a:cs typeface="Arial"/>
              </a:rPr>
              <a:t>préservatifs</a:t>
            </a:r>
            <a:r>
              <a:rPr lang="fr-FR" sz="2000" spc="155" noProof="0" dirty="0">
                <a:solidFill>
                  <a:srgbClr val="BE9000"/>
                </a:solidFill>
                <a:latin typeface="Arial"/>
                <a:cs typeface="Arial"/>
              </a:rPr>
              <a:t> </a:t>
            </a:r>
            <a:r>
              <a:rPr lang="fr-FR" sz="2000" noProof="0" dirty="0">
                <a:solidFill>
                  <a:srgbClr val="BE9000"/>
                </a:solidFill>
                <a:latin typeface="Arial"/>
                <a:cs typeface="Arial"/>
              </a:rPr>
              <a:t>et</a:t>
            </a:r>
            <a:r>
              <a:rPr lang="fr-FR" sz="2000" spc="140" noProof="0" dirty="0">
                <a:solidFill>
                  <a:srgbClr val="BE9000"/>
                </a:solidFill>
                <a:latin typeface="Arial"/>
                <a:cs typeface="Arial"/>
              </a:rPr>
              <a:t> </a:t>
            </a:r>
            <a:r>
              <a:rPr lang="fr-FR" sz="2000" noProof="0" dirty="0">
                <a:solidFill>
                  <a:srgbClr val="BE9000"/>
                </a:solidFill>
                <a:latin typeface="Arial"/>
                <a:cs typeface="Arial"/>
              </a:rPr>
              <a:t>la</a:t>
            </a:r>
            <a:r>
              <a:rPr lang="fr-FR" sz="2000" spc="150" noProof="0" dirty="0">
                <a:solidFill>
                  <a:srgbClr val="BE9000"/>
                </a:solidFill>
                <a:latin typeface="Arial"/>
                <a:cs typeface="Arial"/>
              </a:rPr>
              <a:t> </a:t>
            </a:r>
            <a:r>
              <a:rPr lang="fr-FR" sz="2000" spc="-10" noProof="0" dirty="0">
                <a:solidFill>
                  <a:srgbClr val="BE9000"/>
                </a:solidFill>
                <a:latin typeface="Arial"/>
                <a:cs typeface="Arial"/>
              </a:rPr>
              <a:t>contraception 	d'urgence.</a:t>
            </a:r>
            <a:endParaRPr lang="fr-FR" sz="2000" noProof="0" dirty="0">
              <a:latin typeface="Arial"/>
              <a:cs typeface="Arial"/>
            </a:endParaRPr>
          </a:p>
        </p:txBody>
      </p:sp>
      <p:sp>
        <p:nvSpPr>
          <p:cNvPr id="7" name="object 7"/>
          <p:cNvSpPr txBox="1"/>
          <p:nvPr/>
        </p:nvSpPr>
        <p:spPr>
          <a:xfrm>
            <a:off x="3792601" y="3508692"/>
            <a:ext cx="7953375" cy="1155065"/>
          </a:xfrm>
          <a:prstGeom prst="rect">
            <a:avLst/>
          </a:prstGeom>
        </p:spPr>
        <p:txBody>
          <a:bodyPr vert="horz" wrap="square" lIns="0" tIns="47625" rIns="0" bIns="0" rtlCol="0">
            <a:spAutoFit/>
          </a:bodyPr>
          <a:lstStyle/>
          <a:p>
            <a:pPr marL="351155" marR="5080" indent="-339090" algn="l">
              <a:lnSpc>
                <a:spcPct val="89700"/>
              </a:lnSpc>
              <a:spcBef>
                <a:spcPts val="375"/>
              </a:spcBef>
              <a:buClr>
                <a:srgbClr val="57C3EB"/>
              </a:buClr>
              <a:buChar char="•"/>
              <a:tabLst>
                <a:tab pos="355600" algn="l"/>
              </a:tabLst>
            </a:pPr>
            <a:r>
              <a:rPr lang="fr-FR" sz="2000" noProof="0" dirty="0">
                <a:latin typeface="Arial"/>
                <a:cs typeface="Arial"/>
              </a:rPr>
              <a:t>Veiller</a:t>
            </a:r>
            <a:r>
              <a:rPr lang="fr-FR" sz="2000" spc="440" noProof="0" dirty="0">
                <a:latin typeface="Arial"/>
                <a:cs typeface="Arial"/>
              </a:rPr>
              <a:t> </a:t>
            </a:r>
            <a:r>
              <a:rPr lang="fr-FR" sz="2000" noProof="0" dirty="0">
                <a:latin typeface="Arial"/>
                <a:cs typeface="Arial"/>
              </a:rPr>
              <a:t>à</a:t>
            </a:r>
            <a:r>
              <a:rPr lang="fr-FR" sz="2000" spc="440" noProof="0" dirty="0">
                <a:latin typeface="Arial"/>
                <a:cs typeface="Arial"/>
              </a:rPr>
              <a:t> </a:t>
            </a:r>
            <a:r>
              <a:rPr lang="fr-FR" sz="2000" noProof="0" dirty="0">
                <a:latin typeface="Arial"/>
                <a:cs typeface="Arial"/>
              </a:rPr>
              <a:t>ce</a:t>
            </a:r>
            <a:r>
              <a:rPr lang="fr-FR" sz="2000" spc="465" noProof="0" dirty="0">
                <a:latin typeface="Arial"/>
                <a:cs typeface="Arial"/>
              </a:rPr>
              <a:t> </a:t>
            </a:r>
            <a:r>
              <a:rPr lang="fr-FR" sz="2000" noProof="0" dirty="0">
                <a:latin typeface="Arial"/>
                <a:cs typeface="Arial"/>
              </a:rPr>
              <a:t>que</a:t>
            </a:r>
            <a:r>
              <a:rPr lang="fr-FR" sz="2000" spc="415" noProof="0" dirty="0">
                <a:latin typeface="Arial"/>
                <a:cs typeface="Arial"/>
              </a:rPr>
              <a:t> </a:t>
            </a:r>
            <a:r>
              <a:rPr lang="fr-FR" sz="2000" noProof="0" dirty="0">
                <a:latin typeface="Arial"/>
                <a:cs typeface="Arial"/>
              </a:rPr>
              <a:t>les</a:t>
            </a:r>
            <a:r>
              <a:rPr lang="fr-FR" sz="2000" spc="425" noProof="0" dirty="0">
                <a:latin typeface="Arial"/>
                <a:cs typeface="Arial"/>
              </a:rPr>
              <a:t> </a:t>
            </a:r>
            <a:r>
              <a:rPr lang="fr-FR" sz="2000" noProof="0" dirty="0">
                <a:latin typeface="Arial"/>
                <a:cs typeface="Arial"/>
              </a:rPr>
              <a:t>adolescents</a:t>
            </a:r>
            <a:r>
              <a:rPr lang="fr-FR" sz="2000" spc="445" noProof="0" dirty="0">
                <a:latin typeface="Arial"/>
                <a:cs typeface="Arial"/>
              </a:rPr>
              <a:t> </a:t>
            </a:r>
            <a:r>
              <a:rPr lang="fr-FR" sz="2000" noProof="0" dirty="0">
                <a:latin typeface="Arial"/>
                <a:cs typeface="Arial"/>
              </a:rPr>
              <a:t>soient</a:t>
            </a:r>
            <a:r>
              <a:rPr lang="fr-FR" sz="2000" spc="434" noProof="0" dirty="0">
                <a:latin typeface="Arial"/>
                <a:cs typeface="Arial"/>
              </a:rPr>
              <a:t> </a:t>
            </a:r>
            <a:r>
              <a:rPr lang="fr-FR" sz="2000" noProof="0" dirty="0">
                <a:latin typeface="Arial"/>
                <a:cs typeface="Arial"/>
              </a:rPr>
              <a:t>dans</a:t>
            </a:r>
            <a:r>
              <a:rPr lang="fr-FR" sz="2000" spc="405" noProof="0" dirty="0">
                <a:latin typeface="Arial"/>
                <a:cs typeface="Arial"/>
              </a:rPr>
              <a:t> </a:t>
            </a:r>
            <a:r>
              <a:rPr lang="fr-FR" sz="2000" noProof="0" dirty="0">
                <a:latin typeface="Arial"/>
                <a:cs typeface="Arial"/>
              </a:rPr>
              <a:t>la</a:t>
            </a:r>
            <a:r>
              <a:rPr lang="fr-FR" sz="2000" spc="440" noProof="0" dirty="0">
                <a:latin typeface="Arial"/>
                <a:cs typeface="Arial"/>
              </a:rPr>
              <a:t> </a:t>
            </a:r>
            <a:r>
              <a:rPr lang="fr-FR" sz="2000" noProof="0" dirty="0">
                <a:latin typeface="Arial"/>
                <a:cs typeface="Arial"/>
              </a:rPr>
              <a:t>commission</a:t>
            </a:r>
            <a:r>
              <a:rPr lang="fr-FR" sz="2000" spc="445" noProof="0" dirty="0">
                <a:latin typeface="Arial"/>
                <a:cs typeface="Arial"/>
              </a:rPr>
              <a:t> </a:t>
            </a:r>
            <a:r>
              <a:rPr lang="fr-FR" sz="2000" spc="-25" noProof="0" dirty="0">
                <a:latin typeface="Arial"/>
                <a:cs typeface="Arial"/>
              </a:rPr>
              <a:t>de 	</a:t>
            </a:r>
            <a:r>
              <a:rPr lang="fr-FR" sz="2000" noProof="0" dirty="0">
                <a:latin typeface="Arial"/>
                <a:cs typeface="Arial"/>
              </a:rPr>
              <a:t>prévision</a:t>
            </a:r>
            <a:r>
              <a:rPr lang="fr-FR" sz="2000" spc="75" noProof="0" dirty="0">
                <a:latin typeface="Arial"/>
                <a:cs typeface="Arial"/>
              </a:rPr>
              <a:t> </a:t>
            </a:r>
            <a:r>
              <a:rPr lang="fr-FR" sz="2000" noProof="0" dirty="0">
                <a:latin typeface="Arial"/>
                <a:cs typeface="Arial"/>
              </a:rPr>
              <a:t>concernant</a:t>
            </a:r>
            <a:r>
              <a:rPr lang="fr-FR" sz="2000" spc="50" noProof="0" dirty="0">
                <a:latin typeface="Arial"/>
                <a:cs typeface="Arial"/>
              </a:rPr>
              <a:t> </a:t>
            </a:r>
            <a:r>
              <a:rPr lang="fr-FR" sz="2000" noProof="0" dirty="0">
                <a:latin typeface="Arial"/>
                <a:cs typeface="Arial"/>
              </a:rPr>
              <a:t>les</a:t>
            </a:r>
            <a:r>
              <a:rPr lang="fr-FR" sz="2000" spc="60" noProof="0" dirty="0">
                <a:latin typeface="Arial"/>
                <a:cs typeface="Arial"/>
              </a:rPr>
              <a:t> </a:t>
            </a:r>
            <a:r>
              <a:rPr lang="fr-FR" sz="2000" noProof="0" dirty="0">
                <a:latin typeface="Arial"/>
                <a:cs typeface="Arial"/>
              </a:rPr>
              <a:t>produits</a:t>
            </a:r>
            <a:r>
              <a:rPr lang="fr-FR" sz="2000" spc="45" noProof="0" dirty="0">
                <a:latin typeface="Arial"/>
                <a:cs typeface="Arial"/>
              </a:rPr>
              <a:t> </a:t>
            </a:r>
            <a:r>
              <a:rPr lang="fr-FR" sz="2000" noProof="0" dirty="0">
                <a:latin typeface="Arial"/>
                <a:cs typeface="Arial"/>
              </a:rPr>
              <a:t>et</a:t>
            </a:r>
            <a:r>
              <a:rPr lang="fr-FR" sz="2000" spc="65" noProof="0" dirty="0">
                <a:latin typeface="Arial"/>
                <a:cs typeface="Arial"/>
              </a:rPr>
              <a:t> </a:t>
            </a:r>
            <a:r>
              <a:rPr lang="fr-FR" sz="2000" noProof="0" dirty="0">
                <a:latin typeface="Arial"/>
                <a:cs typeface="Arial"/>
              </a:rPr>
              <a:t>la</a:t>
            </a:r>
            <a:r>
              <a:rPr lang="fr-FR" sz="2000" spc="75" noProof="0" dirty="0">
                <a:latin typeface="Arial"/>
                <a:cs typeface="Arial"/>
              </a:rPr>
              <a:t> </a:t>
            </a:r>
            <a:r>
              <a:rPr lang="fr-FR" sz="2000" noProof="0" dirty="0">
                <a:latin typeface="Arial"/>
                <a:cs typeface="Arial"/>
              </a:rPr>
              <a:t>planification</a:t>
            </a:r>
            <a:r>
              <a:rPr lang="fr-FR" sz="2000" spc="80" noProof="0" dirty="0">
                <a:latin typeface="Arial"/>
                <a:cs typeface="Arial"/>
              </a:rPr>
              <a:t> </a:t>
            </a:r>
            <a:r>
              <a:rPr lang="fr-FR" sz="2000" noProof="0" dirty="0">
                <a:latin typeface="Arial"/>
                <a:cs typeface="Arial"/>
              </a:rPr>
              <a:t>des</a:t>
            </a:r>
            <a:r>
              <a:rPr lang="fr-FR" sz="2000" spc="60" noProof="0" dirty="0">
                <a:latin typeface="Arial"/>
                <a:cs typeface="Arial"/>
              </a:rPr>
              <a:t> </a:t>
            </a:r>
            <a:r>
              <a:rPr lang="fr-FR" sz="2000" noProof="0" dirty="0">
                <a:latin typeface="Arial"/>
                <a:cs typeface="Arial"/>
              </a:rPr>
              <a:t>achats</a:t>
            </a:r>
            <a:r>
              <a:rPr lang="fr-FR" sz="2000" spc="95" noProof="0" dirty="0">
                <a:latin typeface="Arial"/>
                <a:cs typeface="Arial"/>
              </a:rPr>
              <a:t> </a:t>
            </a:r>
            <a:r>
              <a:rPr lang="fr-FR" sz="2000" spc="-20" noProof="0" dirty="0">
                <a:latin typeface="Arial"/>
                <a:cs typeface="Arial"/>
              </a:rPr>
              <a:t>afin 	</a:t>
            </a:r>
            <a:r>
              <a:rPr lang="fr-FR" sz="2000" noProof="0" dirty="0">
                <a:latin typeface="Arial"/>
                <a:cs typeface="Arial"/>
              </a:rPr>
              <a:t>de</a:t>
            </a:r>
            <a:r>
              <a:rPr lang="fr-FR" sz="2000" spc="105" noProof="0" dirty="0">
                <a:latin typeface="Arial"/>
                <a:cs typeface="Arial"/>
              </a:rPr>
              <a:t> </a:t>
            </a:r>
            <a:r>
              <a:rPr lang="fr-FR" sz="2000" noProof="0" dirty="0">
                <a:latin typeface="Arial"/>
                <a:cs typeface="Arial"/>
              </a:rPr>
              <a:t>tenir</a:t>
            </a:r>
            <a:r>
              <a:rPr lang="fr-FR" sz="2000" spc="114" noProof="0" dirty="0">
                <a:latin typeface="Arial"/>
                <a:cs typeface="Arial"/>
              </a:rPr>
              <a:t> </a:t>
            </a:r>
            <a:r>
              <a:rPr lang="fr-FR" sz="2000" noProof="0" dirty="0">
                <a:latin typeface="Arial"/>
                <a:cs typeface="Arial"/>
              </a:rPr>
              <a:t>compte</a:t>
            </a:r>
            <a:r>
              <a:rPr lang="fr-FR" sz="2000" spc="80" noProof="0" dirty="0">
                <a:latin typeface="Arial"/>
                <a:cs typeface="Arial"/>
              </a:rPr>
              <a:t> </a:t>
            </a:r>
            <a:r>
              <a:rPr lang="fr-FR" sz="2000" noProof="0" dirty="0">
                <a:latin typeface="Arial"/>
                <a:cs typeface="Arial"/>
              </a:rPr>
              <a:t>de</a:t>
            </a:r>
            <a:r>
              <a:rPr lang="fr-FR" sz="2000" spc="105" noProof="0" dirty="0">
                <a:latin typeface="Arial"/>
                <a:cs typeface="Arial"/>
              </a:rPr>
              <a:t> </a:t>
            </a:r>
            <a:r>
              <a:rPr lang="fr-FR" sz="2000" noProof="0" dirty="0">
                <a:latin typeface="Arial"/>
                <a:cs typeface="Arial"/>
              </a:rPr>
              <a:t>manière</a:t>
            </a:r>
            <a:r>
              <a:rPr lang="fr-FR" sz="2000" spc="80" noProof="0" dirty="0">
                <a:latin typeface="Arial"/>
                <a:cs typeface="Arial"/>
              </a:rPr>
              <a:t> </a:t>
            </a:r>
            <a:r>
              <a:rPr lang="fr-FR" sz="2000" noProof="0" dirty="0">
                <a:latin typeface="Arial"/>
                <a:cs typeface="Arial"/>
              </a:rPr>
              <a:t>significative</a:t>
            </a:r>
            <a:r>
              <a:rPr lang="fr-FR" sz="2000" spc="120" noProof="0" dirty="0">
                <a:latin typeface="Arial"/>
                <a:cs typeface="Arial"/>
              </a:rPr>
              <a:t> </a:t>
            </a:r>
            <a:r>
              <a:rPr lang="fr-FR" sz="2000" noProof="0" dirty="0">
                <a:latin typeface="Arial"/>
                <a:cs typeface="Arial"/>
              </a:rPr>
              <a:t>leurs</a:t>
            </a:r>
            <a:r>
              <a:rPr lang="fr-FR" sz="2000" spc="80" noProof="0" dirty="0">
                <a:latin typeface="Arial"/>
                <a:cs typeface="Arial"/>
              </a:rPr>
              <a:t> </a:t>
            </a:r>
            <a:r>
              <a:rPr lang="fr-FR" sz="2000" noProof="0" dirty="0">
                <a:latin typeface="Arial"/>
                <a:cs typeface="Arial"/>
              </a:rPr>
              <a:t>besoins</a:t>
            </a:r>
            <a:r>
              <a:rPr lang="fr-FR" sz="2000" spc="90" noProof="0" dirty="0">
                <a:latin typeface="Arial"/>
                <a:cs typeface="Arial"/>
              </a:rPr>
              <a:t> </a:t>
            </a:r>
            <a:r>
              <a:rPr lang="fr-FR" sz="2000" noProof="0" dirty="0">
                <a:latin typeface="Arial"/>
                <a:cs typeface="Arial"/>
              </a:rPr>
              <a:t>et</a:t>
            </a:r>
            <a:r>
              <a:rPr lang="fr-FR" sz="2000" spc="105" noProof="0" dirty="0">
                <a:latin typeface="Arial"/>
                <a:cs typeface="Arial"/>
              </a:rPr>
              <a:t> </a:t>
            </a:r>
            <a:r>
              <a:rPr lang="fr-FR" sz="2000" spc="-10" noProof="0" dirty="0">
                <a:latin typeface="Arial"/>
                <a:cs typeface="Arial"/>
              </a:rPr>
              <a:t>s'adapter 	</a:t>
            </a:r>
            <a:r>
              <a:rPr lang="fr-FR" sz="2000" noProof="0" dirty="0">
                <a:latin typeface="Arial"/>
                <a:cs typeface="Arial"/>
              </a:rPr>
              <a:t>aux</a:t>
            </a:r>
            <a:r>
              <a:rPr lang="fr-FR" sz="2000" spc="-55" noProof="0" dirty="0">
                <a:latin typeface="Arial"/>
                <a:cs typeface="Arial"/>
              </a:rPr>
              <a:t> </a:t>
            </a:r>
            <a:r>
              <a:rPr lang="fr-FR" sz="2000" noProof="0" dirty="0">
                <a:latin typeface="Arial"/>
                <a:cs typeface="Arial"/>
              </a:rPr>
              <a:t>changements</a:t>
            </a:r>
            <a:r>
              <a:rPr lang="fr-FR" sz="2000" spc="-40" noProof="0" dirty="0">
                <a:latin typeface="Arial"/>
                <a:cs typeface="Arial"/>
              </a:rPr>
              <a:t> </a:t>
            </a:r>
            <a:r>
              <a:rPr lang="fr-FR" sz="2000" spc="-10" noProof="0" dirty="0">
                <a:latin typeface="Arial"/>
                <a:cs typeface="Arial"/>
              </a:rPr>
              <a:t>potentiels.</a:t>
            </a:r>
            <a:endParaRPr lang="fr-FR" sz="2000" noProof="0" dirty="0">
              <a:latin typeface="Arial"/>
              <a:cs typeface="Arial"/>
            </a:endParaRPr>
          </a:p>
        </p:txBody>
      </p:sp>
      <p:sp>
        <p:nvSpPr>
          <p:cNvPr id="8" name="object 8"/>
          <p:cNvSpPr txBox="1"/>
          <p:nvPr/>
        </p:nvSpPr>
        <p:spPr>
          <a:xfrm>
            <a:off x="3792601" y="4968303"/>
            <a:ext cx="7953375" cy="878205"/>
          </a:xfrm>
          <a:prstGeom prst="rect">
            <a:avLst/>
          </a:prstGeom>
        </p:spPr>
        <p:txBody>
          <a:bodyPr vert="horz" wrap="square" lIns="0" tIns="48895" rIns="0" bIns="0" rtlCol="0">
            <a:spAutoFit/>
          </a:bodyPr>
          <a:lstStyle/>
          <a:p>
            <a:pPr marL="351155" marR="5080" indent="-339090" algn="l">
              <a:lnSpc>
                <a:spcPct val="89200"/>
              </a:lnSpc>
              <a:spcBef>
                <a:spcPts val="385"/>
              </a:spcBef>
              <a:buClr>
                <a:srgbClr val="57C3EB"/>
              </a:buClr>
              <a:buChar char="•"/>
              <a:tabLst>
                <a:tab pos="355600" algn="l"/>
              </a:tabLst>
            </a:pPr>
            <a:r>
              <a:rPr lang="fr-FR" sz="2000" noProof="0" dirty="0">
                <a:solidFill>
                  <a:srgbClr val="BE9000"/>
                </a:solidFill>
                <a:latin typeface="Arial"/>
                <a:cs typeface="Arial"/>
              </a:rPr>
              <a:t>Si</a:t>
            </a:r>
            <a:r>
              <a:rPr lang="fr-FR" sz="2000" spc="260" noProof="0" dirty="0">
                <a:solidFill>
                  <a:srgbClr val="BE9000"/>
                </a:solidFill>
                <a:latin typeface="Arial"/>
                <a:cs typeface="Arial"/>
              </a:rPr>
              <a:t> </a:t>
            </a:r>
            <a:r>
              <a:rPr lang="fr-FR" sz="2000" noProof="0" dirty="0">
                <a:solidFill>
                  <a:srgbClr val="BE9000"/>
                </a:solidFill>
                <a:latin typeface="Arial"/>
                <a:cs typeface="Arial"/>
              </a:rPr>
              <a:t>la</a:t>
            </a:r>
            <a:r>
              <a:rPr lang="fr-FR" sz="2000" spc="265" noProof="0" dirty="0">
                <a:solidFill>
                  <a:srgbClr val="BE9000"/>
                </a:solidFill>
                <a:latin typeface="Arial"/>
                <a:cs typeface="Arial"/>
              </a:rPr>
              <a:t> </a:t>
            </a:r>
            <a:r>
              <a:rPr lang="fr-FR" sz="2000" noProof="0" dirty="0">
                <a:solidFill>
                  <a:srgbClr val="BE9000"/>
                </a:solidFill>
                <a:latin typeface="Arial"/>
                <a:cs typeface="Arial"/>
              </a:rPr>
              <a:t>méthode</a:t>
            </a:r>
            <a:r>
              <a:rPr lang="fr-FR" sz="2000" spc="245" noProof="0" dirty="0">
                <a:solidFill>
                  <a:srgbClr val="BE9000"/>
                </a:solidFill>
                <a:latin typeface="Arial"/>
                <a:cs typeface="Arial"/>
              </a:rPr>
              <a:t> </a:t>
            </a:r>
            <a:r>
              <a:rPr lang="fr-FR" sz="2000" noProof="0" dirty="0">
                <a:solidFill>
                  <a:srgbClr val="BE9000"/>
                </a:solidFill>
                <a:latin typeface="Arial"/>
                <a:cs typeface="Arial"/>
              </a:rPr>
              <a:t>préférée</a:t>
            </a:r>
            <a:r>
              <a:rPr lang="fr-FR" sz="2000" spc="290" noProof="0" dirty="0">
                <a:solidFill>
                  <a:srgbClr val="BE9000"/>
                </a:solidFill>
                <a:latin typeface="Arial"/>
                <a:cs typeface="Arial"/>
              </a:rPr>
              <a:t> </a:t>
            </a:r>
            <a:r>
              <a:rPr lang="fr-FR" sz="2000" noProof="0" dirty="0">
                <a:solidFill>
                  <a:srgbClr val="BE9000"/>
                </a:solidFill>
                <a:latin typeface="Arial"/>
                <a:cs typeface="Arial"/>
              </a:rPr>
              <a:t>n'est</a:t>
            </a:r>
            <a:r>
              <a:rPr lang="fr-FR" sz="2000" spc="270" noProof="0" dirty="0">
                <a:solidFill>
                  <a:srgbClr val="BE9000"/>
                </a:solidFill>
                <a:latin typeface="Arial"/>
                <a:cs typeface="Arial"/>
              </a:rPr>
              <a:t> </a:t>
            </a:r>
            <a:r>
              <a:rPr lang="fr-FR" sz="2000" noProof="0" dirty="0">
                <a:solidFill>
                  <a:srgbClr val="BE9000"/>
                </a:solidFill>
                <a:latin typeface="Arial"/>
                <a:cs typeface="Arial"/>
              </a:rPr>
              <a:t>pas</a:t>
            </a:r>
            <a:r>
              <a:rPr lang="fr-FR" sz="2000" spc="250" noProof="0" dirty="0">
                <a:solidFill>
                  <a:srgbClr val="BE9000"/>
                </a:solidFill>
                <a:latin typeface="Arial"/>
                <a:cs typeface="Arial"/>
              </a:rPr>
              <a:t> </a:t>
            </a:r>
            <a:r>
              <a:rPr lang="fr-FR" sz="2000" noProof="0" dirty="0">
                <a:solidFill>
                  <a:srgbClr val="BE9000"/>
                </a:solidFill>
                <a:latin typeface="Arial"/>
                <a:cs typeface="Arial"/>
              </a:rPr>
              <a:t>disponible,</a:t>
            </a:r>
            <a:r>
              <a:rPr lang="fr-FR" sz="2000" spc="290" noProof="0" dirty="0">
                <a:solidFill>
                  <a:srgbClr val="BE9000"/>
                </a:solidFill>
                <a:latin typeface="Arial"/>
                <a:cs typeface="Arial"/>
              </a:rPr>
              <a:t> </a:t>
            </a:r>
            <a:r>
              <a:rPr lang="fr-FR" sz="2000" noProof="0" dirty="0">
                <a:solidFill>
                  <a:srgbClr val="BE9000"/>
                </a:solidFill>
                <a:latin typeface="Arial"/>
                <a:cs typeface="Arial"/>
              </a:rPr>
              <a:t>aidez</a:t>
            </a:r>
            <a:r>
              <a:rPr lang="fr-FR" sz="2000" spc="235" noProof="0" dirty="0">
                <a:solidFill>
                  <a:srgbClr val="BE9000"/>
                </a:solidFill>
                <a:latin typeface="Arial"/>
                <a:cs typeface="Arial"/>
              </a:rPr>
              <a:t> </a:t>
            </a:r>
            <a:r>
              <a:rPr lang="fr-FR" sz="2000" noProof="0" dirty="0">
                <a:solidFill>
                  <a:srgbClr val="BE9000"/>
                </a:solidFill>
                <a:latin typeface="Arial"/>
                <a:cs typeface="Arial"/>
              </a:rPr>
              <a:t>l'adolescent</a:t>
            </a:r>
            <a:r>
              <a:rPr lang="fr-FR" sz="2000" spc="245" noProof="0" dirty="0">
                <a:solidFill>
                  <a:srgbClr val="BE9000"/>
                </a:solidFill>
                <a:latin typeface="Arial"/>
                <a:cs typeface="Arial"/>
              </a:rPr>
              <a:t> </a:t>
            </a:r>
            <a:r>
              <a:rPr lang="fr-FR" sz="2000" spc="-50" noProof="0" dirty="0">
                <a:solidFill>
                  <a:srgbClr val="BE9000"/>
                </a:solidFill>
                <a:latin typeface="Arial"/>
                <a:cs typeface="Arial"/>
              </a:rPr>
              <a:t>à 	</a:t>
            </a:r>
            <a:r>
              <a:rPr lang="fr-FR" sz="2000" noProof="0" dirty="0">
                <a:solidFill>
                  <a:srgbClr val="BE9000"/>
                </a:solidFill>
                <a:latin typeface="Arial"/>
                <a:cs typeface="Arial"/>
              </a:rPr>
              <a:t>identifier</a:t>
            </a:r>
            <a:r>
              <a:rPr lang="fr-FR" sz="2000" spc="-15" noProof="0" dirty="0">
                <a:solidFill>
                  <a:srgbClr val="BE9000"/>
                </a:solidFill>
                <a:latin typeface="Arial"/>
                <a:cs typeface="Arial"/>
              </a:rPr>
              <a:t> </a:t>
            </a:r>
            <a:r>
              <a:rPr lang="fr-FR" sz="2000" noProof="0" dirty="0">
                <a:solidFill>
                  <a:srgbClr val="BE9000"/>
                </a:solidFill>
                <a:latin typeface="Arial"/>
                <a:cs typeface="Arial"/>
              </a:rPr>
              <a:t>une</a:t>
            </a:r>
            <a:r>
              <a:rPr lang="fr-FR" sz="2000" spc="495" noProof="0" dirty="0">
                <a:solidFill>
                  <a:srgbClr val="BE9000"/>
                </a:solidFill>
                <a:latin typeface="Arial"/>
                <a:cs typeface="Arial"/>
              </a:rPr>
              <a:t> </a:t>
            </a:r>
            <a:r>
              <a:rPr lang="fr-FR" sz="2000" noProof="0" dirty="0">
                <a:solidFill>
                  <a:srgbClr val="BE9000"/>
                </a:solidFill>
                <a:latin typeface="Arial"/>
                <a:cs typeface="Arial"/>
              </a:rPr>
              <a:t>méthode</a:t>
            </a:r>
            <a:r>
              <a:rPr lang="fr-FR" sz="2000" spc="-25" noProof="0" dirty="0">
                <a:solidFill>
                  <a:srgbClr val="BE9000"/>
                </a:solidFill>
                <a:latin typeface="Arial"/>
                <a:cs typeface="Arial"/>
              </a:rPr>
              <a:t> </a:t>
            </a:r>
            <a:r>
              <a:rPr lang="fr-FR" sz="2000" noProof="0" dirty="0">
                <a:solidFill>
                  <a:srgbClr val="BE9000"/>
                </a:solidFill>
                <a:latin typeface="Arial"/>
                <a:cs typeface="Arial"/>
              </a:rPr>
              <a:t>alternative</a:t>
            </a:r>
            <a:r>
              <a:rPr lang="fr-FR" sz="2000" spc="170" noProof="0" dirty="0">
                <a:solidFill>
                  <a:srgbClr val="BE9000"/>
                </a:solidFill>
                <a:latin typeface="Arial"/>
                <a:cs typeface="Arial"/>
              </a:rPr>
              <a:t> </a:t>
            </a:r>
            <a:r>
              <a:rPr lang="fr-FR" sz="2000" noProof="0" dirty="0">
                <a:solidFill>
                  <a:srgbClr val="BE9000"/>
                </a:solidFill>
                <a:latin typeface="Arial"/>
                <a:cs typeface="Arial"/>
              </a:rPr>
              <a:t>répondant</a:t>
            </a:r>
            <a:r>
              <a:rPr lang="fr-FR" sz="2000" spc="-20" noProof="0" dirty="0">
                <a:solidFill>
                  <a:srgbClr val="BE9000"/>
                </a:solidFill>
                <a:latin typeface="Arial"/>
                <a:cs typeface="Arial"/>
              </a:rPr>
              <a:t> </a:t>
            </a:r>
            <a:r>
              <a:rPr lang="fr-FR" sz="2000" noProof="0" dirty="0">
                <a:solidFill>
                  <a:srgbClr val="BE9000"/>
                </a:solidFill>
                <a:latin typeface="Arial"/>
                <a:cs typeface="Arial"/>
              </a:rPr>
              <a:t>à</a:t>
            </a:r>
            <a:r>
              <a:rPr lang="fr-FR" sz="2000" spc="-15" noProof="0" dirty="0">
                <a:solidFill>
                  <a:srgbClr val="BE9000"/>
                </a:solidFill>
                <a:latin typeface="Arial"/>
                <a:cs typeface="Arial"/>
              </a:rPr>
              <a:t> </a:t>
            </a:r>
            <a:r>
              <a:rPr lang="fr-FR" sz="2000" noProof="0" dirty="0">
                <a:solidFill>
                  <a:srgbClr val="BE9000"/>
                </a:solidFill>
                <a:latin typeface="Arial"/>
                <a:cs typeface="Arial"/>
              </a:rPr>
              <a:t>ses</a:t>
            </a:r>
            <a:r>
              <a:rPr lang="fr-FR" sz="2000" spc="-5" noProof="0" dirty="0">
                <a:solidFill>
                  <a:srgbClr val="BE9000"/>
                </a:solidFill>
                <a:latin typeface="Arial"/>
                <a:cs typeface="Arial"/>
              </a:rPr>
              <a:t> </a:t>
            </a:r>
            <a:r>
              <a:rPr lang="fr-FR" sz="2000" noProof="0" dirty="0">
                <a:solidFill>
                  <a:srgbClr val="BE9000"/>
                </a:solidFill>
                <a:latin typeface="Arial"/>
                <a:cs typeface="Arial"/>
              </a:rPr>
              <a:t>besoins</a:t>
            </a:r>
            <a:r>
              <a:rPr lang="fr-FR" sz="2000" spc="484" noProof="0" dirty="0">
                <a:solidFill>
                  <a:srgbClr val="BE9000"/>
                </a:solidFill>
                <a:latin typeface="Arial"/>
                <a:cs typeface="Arial"/>
              </a:rPr>
              <a:t> </a:t>
            </a:r>
            <a:r>
              <a:rPr lang="fr-FR" sz="2000" spc="-25" noProof="0" dirty="0">
                <a:solidFill>
                  <a:srgbClr val="BE9000"/>
                </a:solidFill>
                <a:latin typeface="Arial"/>
                <a:cs typeface="Arial"/>
              </a:rPr>
              <a:t>et 	</a:t>
            </a:r>
            <a:r>
              <a:rPr lang="fr-FR" sz="2000" spc="-10" noProof="0" dirty="0">
                <a:solidFill>
                  <a:srgbClr val="BE9000"/>
                </a:solidFill>
                <a:latin typeface="Arial"/>
                <a:cs typeface="Arial"/>
              </a:rPr>
              <a:t>préférences.</a:t>
            </a:r>
            <a:endParaRPr lang="fr-FR" sz="2000" noProof="0" dirty="0">
              <a:latin typeface="Arial"/>
              <a:cs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8600" y="2068085"/>
            <a:ext cx="3594302" cy="2875402"/>
          </a:xfrm>
          <a:prstGeom prst="rect">
            <a:avLst/>
          </a:prstGeom>
        </p:spPr>
        <p:txBody>
          <a:bodyPr vert="horz" wrap="square" lIns="0" tIns="48894" rIns="0" bIns="0" rtlCol="0">
            <a:spAutoFit/>
          </a:bodyPr>
          <a:lstStyle/>
          <a:p>
            <a:pPr marL="12700" marR="5080" indent="2540" algn="ctr">
              <a:lnSpc>
                <a:spcPct val="92200"/>
              </a:lnSpc>
              <a:spcBef>
                <a:spcPts val="384"/>
              </a:spcBef>
            </a:pPr>
            <a:r>
              <a:rPr kumimoji="0" lang="fr-FR" sz="2800" b="0" i="0" u="none" strike="noStrike" kern="1200" cap="none" spc="0" normalizeH="0" baseline="0" noProof="0" dirty="0">
                <a:ln>
                  <a:noFill/>
                </a:ln>
                <a:solidFill>
                  <a:srgbClr val="58C3EB"/>
                </a:solidFill>
                <a:effectLst/>
                <a:uLnTx/>
                <a:uFillTx/>
                <a:latin typeface="Arial Black" panose="020B0A04020102020204" pitchFamily="34" charset="0"/>
                <a:ea typeface="Calibri" panose="020F0502020204030204" pitchFamily="34" charset="0"/>
                <a:cs typeface="Times New Roman" panose="02020603050405020304" pitchFamily="18" charset="0"/>
              </a:rPr>
              <a:t>Spécificités pour la prestation de services de contraception aux adolescents 2/2 </a:t>
            </a:r>
          </a:p>
          <a:p>
            <a:pPr marL="12700" marR="5080" indent="2540" algn="ctr">
              <a:lnSpc>
                <a:spcPct val="92200"/>
              </a:lnSpc>
              <a:spcBef>
                <a:spcPts val="384"/>
              </a:spcBef>
            </a:pPr>
            <a:r>
              <a:rPr lang="fr-FR" sz="2800" kern="1200" baseline="30000" noProof="0" dirty="0">
                <a:solidFill>
                  <a:srgbClr val="58C3EB"/>
                </a:solidFill>
                <a:latin typeface="Arial Black" panose="020B0A04020102020204" pitchFamily="34" charset="0"/>
                <a:ea typeface="Calibri" panose="020F0502020204030204" pitchFamily="34" charset="0"/>
                <a:cs typeface="Times New Roman" panose="02020603050405020304" pitchFamily="18" charset="0"/>
              </a:rPr>
              <a:t>6</a:t>
            </a:r>
            <a:r>
              <a:rPr kumimoji="0" lang="fr-FR" sz="2800" b="0" i="0" u="none" strike="noStrike" kern="1200" cap="none" spc="0" normalizeH="0" baseline="30000" noProof="0" dirty="0">
                <a:ln>
                  <a:noFill/>
                </a:ln>
                <a:solidFill>
                  <a:srgbClr val="58C3EB"/>
                </a:solidFill>
                <a:effectLst/>
                <a:uLnTx/>
                <a:uFillTx/>
                <a:latin typeface="Arial Black" panose="020B0A04020102020204" pitchFamily="34" charset="0"/>
                <a:ea typeface="Calibri" panose="020F0502020204030204" pitchFamily="34" charset="0"/>
                <a:cs typeface="Times New Roman" panose="02020603050405020304" pitchFamily="18" charset="0"/>
              </a:rPr>
              <a:t>, </a:t>
            </a:r>
            <a:r>
              <a:rPr lang="fr-FR" sz="2800" kern="1200" baseline="30000" noProof="0" dirty="0">
                <a:solidFill>
                  <a:srgbClr val="58C3EB"/>
                </a:solidFill>
                <a:latin typeface="Arial Black" panose="020B0A04020102020204" pitchFamily="34" charset="0"/>
                <a:ea typeface="Calibri" panose="020F0502020204030204" pitchFamily="34" charset="0"/>
                <a:cs typeface="Times New Roman" panose="02020603050405020304" pitchFamily="18" charset="0"/>
              </a:rPr>
              <a:t>7</a:t>
            </a:r>
            <a:r>
              <a:rPr kumimoji="0" lang="fr-FR" sz="2800" b="0" i="0" u="none" strike="noStrike" kern="1200" cap="none" spc="0" normalizeH="0" baseline="0" noProof="0" dirty="0">
                <a:ln>
                  <a:noFill/>
                </a:ln>
                <a:solidFill>
                  <a:srgbClr val="58C3EB"/>
                </a:solidFill>
                <a:effectLst/>
                <a:uLnTx/>
                <a:uFillTx/>
                <a:latin typeface="Arial Black" panose="020B0A04020102020204" pitchFamily="34" charset="0"/>
                <a:ea typeface="Calibri" panose="020F0502020204030204" pitchFamily="34" charset="0"/>
                <a:cs typeface="Times New Roman" panose="02020603050405020304" pitchFamily="18" charset="0"/>
              </a:rPr>
              <a:t> </a:t>
            </a:r>
            <a:br>
              <a:rPr kumimoji="0" lang="fr-FR" sz="2800" b="0" i="0" u="none" strike="noStrike" kern="1200" cap="none" spc="0" normalizeH="0" baseline="0" noProof="0" dirty="0">
                <a:ln>
                  <a:noFill/>
                </a:ln>
                <a:solidFill>
                  <a:srgbClr val="57C3EB"/>
                </a:solidFill>
                <a:effectLst/>
                <a:uLnTx/>
                <a:uFillTx/>
                <a:latin typeface="Arial Black" panose="020B0A04020102020204" pitchFamily="34" charset="0"/>
                <a:ea typeface="+mj-ea"/>
                <a:cs typeface="+mj-cs"/>
              </a:rPr>
            </a:br>
            <a:endParaRPr lang="fr-FR" sz="2800" noProof="0" dirty="0">
              <a:latin typeface="Arial Black" panose="020B0A04020102020204" pitchFamily="34" charset="0"/>
              <a:cs typeface="Arial Black"/>
            </a:endParaRPr>
          </a:p>
        </p:txBody>
      </p:sp>
      <p:sp>
        <p:nvSpPr>
          <p:cNvPr id="5" name="object 5"/>
          <p:cNvSpPr txBox="1"/>
          <p:nvPr/>
        </p:nvSpPr>
        <p:spPr>
          <a:xfrm>
            <a:off x="3822902" y="769048"/>
            <a:ext cx="8007782" cy="5581400"/>
          </a:xfrm>
          <a:prstGeom prst="rect">
            <a:avLst/>
          </a:prstGeom>
        </p:spPr>
        <p:txBody>
          <a:bodyPr vert="horz" wrap="square" lIns="0" tIns="47625" rIns="0" bIns="0" rtlCol="0">
            <a:spAutoFit/>
          </a:bodyPr>
          <a:lstStyle/>
          <a:p>
            <a:pPr marL="351790" marR="5080" indent="-339725" algn="l">
              <a:lnSpc>
                <a:spcPct val="89700"/>
              </a:lnSpc>
              <a:spcBef>
                <a:spcPts val="375"/>
              </a:spcBef>
              <a:buClr>
                <a:srgbClr val="57C3EB"/>
              </a:buClr>
              <a:buChar char="•"/>
              <a:tabLst>
                <a:tab pos="355600" algn="l"/>
              </a:tabLst>
            </a:pPr>
            <a:r>
              <a:rPr lang="fr-FR" sz="2000" noProof="0" dirty="0">
                <a:latin typeface="Arial"/>
                <a:cs typeface="Arial"/>
              </a:rPr>
              <a:t>Envisagez</a:t>
            </a:r>
            <a:r>
              <a:rPr lang="fr-FR" sz="2000" spc="155" noProof="0" dirty="0">
                <a:latin typeface="Arial"/>
                <a:cs typeface="Arial"/>
              </a:rPr>
              <a:t> </a:t>
            </a:r>
            <a:r>
              <a:rPr lang="fr-FR" sz="2000" noProof="0" dirty="0">
                <a:latin typeface="Arial"/>
                <a:cs typeface="Arial"/>
              </a:rPr>
              <a:t>de</a:t>
            </a:r>
            <a:r>
              <a:rPr lang="fr-FR" sz="2000" spc="150" noProof="0" dirty="0">
                <a:latin typeface="Arial"/>
                <a:cs typeface="Arial"/>
              </a:rPr>
              <a:t> </a:t>
            </a:r>
            <a:r>
              <a:rPr lang="fr-FR" sz="2000" noProof="0" dirty="0">
                <a:latin typeface="Arial"/>
                <a:cs typeface="Arial"/>
              </a:rPr>
              <a:t>lever</a:t>
            </a:r>
            <a:r>
              <a:rPr lang="fr-FR" sz="2000" spc="165" noProof="0" dirty="0">
                <a:latin typeface="Arial"/>
                <a:cs typeface="Arial"/>
              </a:rPr>
              <a:t> </a:t>
            </a:r>
            <a:r>
              <a:rPr lang="fr-FR" sz="2000" noProof="0" dirty="0">
                <a:latin typeface="Arial"/>
                <a:cs typeface="Arial"/>
              </a:rPr>
              <a:t>les</a:t>
            </a:r>
            <a:r>
              <a:rPr lang="fr-FR" sz="2000" spc="155" noProof="0" dirty="0">
                <a:latin typeface="Arial"/>
                <a:cs typeface="Arial"/>
              </a:rPr>
              <a:t> </a:t>
            </a:r>
            <a:r>
              <a:rPr lang="fr-FR" sz="2000" noProof="0" dirty="0">
                <a:latin typeface="Arial"/>
                <a:cs typeface="Arial"/>
              </a:rPr>
              <a:t>restrictions</a:t>
            </a:r>
            <a:r>
              <a:rPr lang="fr-FR" sz="2000" spc="130" noProof="0" dirty="0">
                <a:latin typeface="Arial"/>
                <a:cs typeface="Arial"/>
              </a:rPr>
              <a:t> </a:t>
            </a:r>
            <a:r>
              <a:rPr lang="fr-FR" sz="2000" noProof="0" dirty="0">
                <a:latin typeface="Arial"/>
                <a:cs typeface="Arial"/>
              </a:rPr>
              <a:t>telles</a:t>
            </a:r>
            <a:r>
              <a:rPr lang="fr-FR" sz="2000" spc="165" noProof="0" dirty="0">
                <a:latin typeface="Arial"/>
                <a:cs typeface="Arial"/>
              </a:rPr>
              <a:t> </a:t>
            </a:r>
            <a:r>
              <a:rPr lang="fr-FR" sz="2000" noProof="0" dirty="0">
                <a:latin typeface="Arial"/>
                <a:cs typeface="Arial"/>
              </a:rPr>
              <a:t>que</a:t>
            </a:r>
            <a:r>
              <a:rPr lang="fr-FR" sz="2000" spc="140" noProof="0" dirty="0">
                <a:latin typeface="Arial"/>
                <a:cs typeface="Arial"/>
              </a:rPr>
              <a:t> </a:t>
            </a:r>
            <a:r>
              <a:rPr lang="fr-FR" sz="2000" noProof="0" dirty="0">
                <a:latin typeface="Arial"/>
                <a:cs typeface="Arial"/>
              </a:rPr>
              <a:t>:</a:t>
            </a:r>
            <a:r>
              <a:rPr lang="fr-FR" sz="2000" spc="165" noProof="0" dirty="0">
                <a:latin typeface="Arial"/>
                <a:cs typeface="Arial"/>
              </a:rPr>
              <a:t> </a:t>
            </a:r>
            <a:r>
              <a:rPr lang="fr-FR" sz="2000" noProof="0" dirty="0">
                <a:latin typeface="Arial"/>
                <a:cs typeface="Arial"/>
              </a:rPr>
              <a:t>l'âge,</a:t>
            </a:r>
            <a:r>
              <a:rPr lang="fr-FR" sz="2000" spc="135" noProof="0" dirty="0">
                <a:latin typeface="Arial"/>
                <a:cs typeface="Arial"/>
              </a:rPr>
              <a:t> </a:t>
            </a:r>
            <a:r>
              <a:rPr lang="fr-FR" sz="2000" noProof="0" dirty="0">
                <a:latin typeface="Arial"/>
                <a:cs typeface="Arial"/>
              </a:rPr>
              <a:t>l'état</a:t>
            </a:r>
            <a:r>
              <a:rPr lang="fr-FR" sz="2000" spc="175" noProof="0" dirty="0">
                <a:latin typeface="Arial"/>
                <a:cs typeface="Arial"/>
              </a:rPr>
              <a:t> </a:t>
            </a:r>
            <a:r>
              <a:rPr lang="fr-FR" sz="2000" noProof="0" dirty="0">
                <a:latin typeface="Arial"/>
                <a:cs typeface="Arial"/>
              </a:rPr>
              <a:t>civil</a:t>
            </a:r>
            <a:r>
              <a:rPr lang="fr-FR" sz="2000" spc="160" noProof="0" dirty="0">
                <a:latin typeface="Arial"/>
                <a:cs typeface="Arial"/>
              </a:rPr>
              <a:t> </a:t>
            </a:r>
            <a:r>
              <a:rPr lang="fr-FR" sz="2000" spc="-25" noProof="0" dirty="0">
                <a:latin typeface="Arial"/>
                <a:cs typeface="Arial"/>
              </a:rPr>
              <a:t>ou 	</a:t>
            </a:r>
            <a:r>
              <a:rPr lang="fr-FR" sz="2000" noProof="0" dirty="0">
                <a:latin typeface="Arial"/>
                <a:cs typeface="Arial"/>
              </a:rPr>
              <a:t>le</a:t>
            </a:r>
            <a:r>
              <a:rPr lang="fr-FR" sz="2000" spc="340" noProof="0" dirty="0">
                <a:latin typeface="Arial"/>
                <a:cs typeface="Arial"/>
              </a:rPr>
              <a:t> </a:t>
            </a:r>
            <a:r>
              <a:rPr lang="fr-FR" sz="2000" noProof="0" dirty="0">
                <a:latin typeface="Arial"/>
                <a:cs typeface="Arial"/>
              </a:rPr>
              <a:t>consentement</a:t>
            </a:r>
            <a:r>
              <a:rPr lang="fr-FR" sz="2000" spc="355" noProof="0" dirty="0">
                <a:latin typeface="Arial"/>
                <a:cs typeface="Arial"/>
              </a:rPr>
              <a:t> </a:t>
            </a:r>
            <a:r>
              <a:rPr lang="fr-FR" sz="2000" noProof="0" dirty="0">
                <a:latin typeface="Arial"/>
                <a:cs typeface="Arial"/>
              </a:rPr>
              <a:t>parental/du</a:t>
            </a:r>
            <a:r>
              <a:rPr lang="fr-FR" sz="2000" spc="315" noProof="0" dirty="0">
                <a:latin typeface="Arial"/>
                <a:cs typeface="Arial"/>
              </a:rPr>
              <a:t> </a:t>
            </a:r>
            <a:r>
              <a:rPr lang="fr-FR" sz="2000" noProof="0" dirty="0">
                <a:latin typeface="Arial"/>
                <a:cs typeface="Arial"/>
              </a:rPr>
              <a:t>conjoint,</a:t>
            </a:r>
            <a:r>
              <a:rPr lang="fr-FR" sz="2000" spc="345" noProof="0" dirty="0">
                <a:latin typeface="Arial"/>
                <a:cs typeface="Arial"/>
              </a:rPr>
              <a:t> </a:t>
            </a:r>
            <a:r>
              <a:rPr lang="fr-FR" sz="2000" noProof="0" dirty="0">
                <a:latin typeface="Arial"/>
                <a:cs typeface="Arial"/>
              </a:rPr>
              <a:t>et</a:t>
            </a:r>
            <a:r>
              <a:rPr lang="fr-FR" sz="2000" spc="325" noProof="0" dirty="0">
                <a:latin typeface="Arial"/>
                <a:cs typeface="Arial"/>
              </a:rPr>
              <a:t> </a:t>
            </a:r>
            <a:r>
              <a:rPr lang="fr-FR" sz="2000" noProof="0" dirty="0">
                <a:latin typeface="Arial"/>
                <a:cs typeface="Arial"/>
              </a:rPr>
              <a:t>de</a:t>
            </a:r>
            <a:r>
              <a:rPr lang="fr-FR" sz="2000" spc="330" noProof="0" dirty="0">
                <a:latin typeface="Arial"/>
                <a:cs typeface="Arial"/>
              </a:rPr>
              <a:t> </a:t>
            </a:r>
            <a:r>
              <a:rPr lang="fr-FR" sz="2000" noProof="0" dirty="0">
                <a:latin typeface="Arial"/>
                <a:cs typeface="Arial"/>
              </a:rPr>
              <a:t>fournir</a:t>
            </a:r>
            <a:r>
              <a:rPr lang="fr-FR" sz="2000" spc="305" noProof="0" dirty="0">
                <a:latin typeface="Arial"/>
                <a:cs typeface="Arial"/>
              </a:rPr>
              <a:t> </a:t>
            </a:r>
            <a:r>
              <a:rPr lang="fr-FR" sz="2000" noProof="0" dirty="0">
                <a:latin typeface="Arial"/>
                <a:cs typeface="Arial"/>
              </a:rPr>
              <a:t>des</a:t>
            </a:r>
            <a:r>
              <a:rPr lang="fr-FR" sz="2000" spc="325" noProof="0" dirty="0">
                <a:latin typeface="Arial"/>
                <a:cs typeface="Arial"/>
              </a:rPr>
              <a:t> </a:t>
            </a:r>
            <a:r>
              <a:rPr lang="fr-FR" sz="2000" spc="-10" noProof="0" dirty="0">
                <a:latin typeface="Arial"/>
                <a:cs typeface="Arial"/>
              </a:rPr>
              <a:t>services 	</a:t>
            </a:r>
            <a:r>
              <a:rPr lang="fr-FR" sz="2000" noProof="0" dirty="0">
                <a:latin typeface="Arial"/>
                <a:cs typeface="Arial"/>
              </a:rPr>
              <a:t>gratuits</a:t>
            </a:r>
            <a:r>
              <a:rPr lang="fr-FR" sz="2000" spc="180" noProof="0" dirty="0">
                <a:latin typeface="Arial"/>
                <a:cs typeface="Arial"/>
              </a:rPr>
              <a:t> </a:t>
            </a:r>
            <a:r>
              <a:rPr lang="fr-FR" sz="2000" noProof="0" dirty="0">
                <a:latin typeface="Arial"/>
                <a:cs typeface="Arial"/>
              </a:rPr>
              <a:t>dans</a:t>
            </a:r>
            <a:r>
              <a:rPr lang="fr-FR" sz="2000" spc="170" noProof="0" dirty="0">
                <a:latin typeface="Arial"/>
                <a:cs typeface="Arial"/>
              </a:rPr>
              <a:t> </a:t>
            </a:r>
            <a:r>
              <a:rPr lang="fr-FR" sz="2000" noProof="0" dirty="0">
                <a:latin typeface="Arial"/>
                <a:cs typeface="Arial"/>
              </a:rPr>
              <a:t>le</a:t>
            </a:r>
            <a:r>
              <a:rPr lang="fr-FR" sz="2000" spc="185" noProof="0" dirty="0">
                <a:latin typeface="Arial"/>
                <a:cs typeface="Arial"/>
              </a:rPr>
              <a:t> </a:t>
            </a:r>
            <a:r>
              <a:rPr lang="fr-FR" sz="2000" noProof="0" dirty="0">
                <a:latin typeface="Arial"/>
                <a:cs typeface="Arial"/>
              </a:rPr>
              <a:t>cadre</a:t>
            </a:r>
            <a:r>
              <a:rPr lang="fr-FR" sz="2000" spc="175" noProof="0" dirty="0">
                <a:latin typeface="Arial"/>
                <a:cs typeface="Arial"/>
              </a:rPr>
              <a:t> </a:t>
            </a:r>
            <a:r>
              <a:rPr lang="fr-FR" sz="2000" noProof="0" dirty="0">
                <a:latin typeface="Arial"/>
                <a:cs typeface="Arial"/>
              </a:rPr>
              <a:t>de</a:t>
            </a:r>
            <a:r>
              <a:rPr lang="fr-FR" sz="2000" spc="175" noProof="0" dirty="0">
                <a:latin typeface="Arial"/>
                <a:cs typeface="Arial"/>
              </a:rPr>
              <a:t> </a:t>
            </a:r>
            <a:r>
              <a:rPr lang="fr-FR" sz="2000" noProof="0" dirty="0">
                <a:latin typeface="Arial"/>
                <a:cs typeface="Arial"/>
              </a:rPr>
              <a:t>la</a:t>
            </a:r>
            <a:r>
              <a:rPr lang="fr-FR" sz="2000" spc="185" noProof="0" dirty="0">
                <a:latin typeface="Arial"/>
                <a:cs typeface="Arial"/>
              </a:rPr>
              <a:t> </a:t>
            </a:r>
            <a:r>
              <a:rPr lang="fr-FR" sz="2000" noProof="0" dirty="0">
                <a:latin typeface="Arial"/>
                <a:cs typeface="Arial"/>
              </a:rPr>
              <a:t>juridiction</a:t>
            </a:r>
            <a:r>
              <a:rPr lang="fr-FR" sz="2000" spc="185" noProof="0" dirty="0">
                <a:latin typeface="Arial"/>
                <a:cs typeface="Arial"/>
              </a:rPr>
              <a:t> </a:t>
            </a:r>
            <a:r>
              <a:rPr lang="fr-FR" sz="2000" noProof="0" dirty="0">
                <a:latin typeface="Arial"/>
                <a:cs typeface="Arial"/>
              </a:rPr>
              <a:t>légale</a:t>
            </a:r>
            <a:r>
              <a:rPr lang="fr-FR" sz="2000" spc="165" noProof="0" dirty="0">
                <a:latin typeface="Arial"/>
                <a:cs typeface="Arial"/>
              </a:rPr>
              <a:t> </a:t>
            </a:r>
            <a:r>
              <a:rPr lang="fr-FR" sz="2000" noProof="0" dirty="0">
                <a:latin typeface="Arial"/>
                <a:cs typeface="Arial"/>
              </a:rPr>
              <a:t>pertinente</a:t>
            </a:r>
            <a:r>
              <a:rPr lang="fr-FR" sz="2000" spc="170" noProof="0" dirty="0">
                <a:latin typeface="Arial"/>
                <a:cs typeface="Arial"/>
              </a:rPr>
              <a:t> </a:t>
            </a:r>
            <a:r>
              <a:rPr lang="fr-FR" sz="2000" spc="-25" noProof="0" dirty="0">
                <a:latin typeface="Arial"/>
                <a:cs typeface="Arial"/>
              </a:rPr>
              <a:t>et 	</a:t>
            </a:r>
            <a:r>
              <a:rPr lang="fr-FR" sz="2000" noProof="0" dirty="0">
                <a:latin typeface="Arial"/>
                <a:cs typeface="Arial"/>
              </a:rPr>
              <a:t>conformément</a:t>
            </a:r>
            <a:r>
              <a:rPr lang="fr-FR" sz="2000" spc="-65" noProof="0" dirty="0">
                <a:latin typeface="Arial"/>
                <a:cs typeface="Arial"/>
              </a:rPr>
              <a:t> </a:t>
            </a:r>
            <a:r>
              <a:rPr lang="fr-FR" sz="2000" noProof="0" dirty="0">
                <a:latin typeface="Arial"/>
                <a:cs typeface="Arial"/>
              </a:rPr>
              <a:t>aux</a:t>
            </a:r>
            <a:r>
              <a:rPr lang="fr-FR" sz="2000" spc="-70" noProof="0" dirty="0">
                <a:latin typeface="Arial"/>
                <a:cs typeface="Arial"/>
              </a:rPr>
              <a:t> </a:t>
            </a:r>
            <a:r>
              <a:rPr lang="fr-FR" sz="2000" noProof="0" dirty="0">
                <a:latin typeface="Arial"/>
                <a:cs typeface="Arial"/>
              </a:rPr>
              <a:t>directives</a:t>
            </a:r>
            <a:r>
              <a:rPr lang="fr-FR" sz="2000" spc="-20" noProof="0" dirty="0">
                <a:latin typeface="Arial"/>
                <a:cs typeface="Arial"/>
              </a:rPr>
              <a:t> </a:t>
            </a:r>
            <a:r>
              <a:rPr lang="fr-FR" sz="2000" spc="-10" noProof="0" dirty="0">
                <a:latin typeface="Arial"/>
                <a:cs typeface="Arial"/>
              </a:rPr>
              <a:t>internationales.</a:t>
            </a:r>
            <a:endParaRPr lang="fr-FR" sz="2000" noProof="0" dirty="0">
              <a:latin typeface="Arial"/>
              <a:cs typeface="Arial"/>
            </a:endParaRPr>
          </a:p>
          <a:p>
            <a:pPr marL="351790" marR="5715" indent="-339725" algn="l">
              <a:lnSpc>
                <a:spcPts val="2180"/>
              </a:lnSpc>
              <a:spcBef>
                <a:spcPts val="1010"/>
              </a:spcBef>
              <a:buClr>
                <a:srgbClr val="57C3EB"/>
              </a:buClr>
              <a:buChar char="•"/>
              <a:tabLst>
                <a:tab pos="355600" algn="l"/>
              </a:tabLst>
            </a:pPr>
            <a:r>
              <a:rPr lang="fr-FR" sz="2000" noProof="0" dirty="0">
                <a:solidFill>
                  <a:srgbClr val="BE9000"/>
                </a:solidFill>
                <a:latin typeface="Arial"/>
                <a:cs typeface="Arial"/>
              </a:rPr>
              <a:t>Donner</a:t>
            </a:r>
            <a:r>
              <a:rPr lang="fr-FR" sz="2000" spc="365" noProof="0" dirty="0">
                <a:solidFill>
                  <a:srgbClr val="BE9000"/>
                </a:solidFill>
                <a:latin typeface="Arial"/>
                <a:cs typeface="Arial"/>
              </a:rPr>
              <a:t> </a:t>
            </a:r>
            <a:r>
              <a:rPr lang="fr-FR" sz="2000" noProof="0" dirty="0">
                <a:solidFill>
                  <a:srgbClr val="BE9000"/>
                </a:solidFill>
                <a:latin typeface="Arial"/>
                <a:cs typeface="Arial"/>
              </a:rPr>
              <a:t>des</a:t>
            </a:r>
            <a:r>
              <a:rPr lang="fr-FR" sz="2000" spc="365" noProof="0" dirty="0">
                <a:solidFill>
                  <a:srgbClr val="BE9000"/>
                </a:solidFill>
                <a:latin typeface="Arial"/>
                <a:cs typeface="Arial"/>
              </a:rPr>
              <a:t> </a:t>
            </a:r>
            <a:r>
              <a:rPr lang="fr-FR" sz="2000" noProof="0" dirty="0">
                <a:solidFill>
                  <a:srgbClr val="BE9000"/>
                </a:solidFill>
                <a:latin typeface="Arial"/>
                <a:cs typeface="Arial"/>
              </a:rPr>
              <a:t>produits</a:t>
            </a:r>
            <a:r>
              <a:rPr lang="fr-FR" sz="2000" spc="355" noProof="0" dirty="0">
                <a:solidFill>
                  <a:srgbClr val="BE9000"/>
                </a:solidFill>
                <a:latin typeface="Arial"/>
                <a:cs typeface="Arial"/>
              </a:rPr>
              <a:t> </a:t>
            </a:r>
            <a:r>
              <a:rPr lang="fr-FR" sz="2000" noProof="0" dirty="0">
                <a:solidFill>
                  <a:srgbClr val="BE9000"/>
                </a:solidFill>
                <a:latin typeface="Arial"/>
                <a:cs typeface="Arial"/>
              </a:rPr>
              <a:t>pour</a:t>
            </a:r>
            <a:r>
              <a:rPr lang="fr-FR" sz="2000" spc="350" noProof="0" dirty="0">
                <a:solidFill>
                  <a:srgbClr val="BE9000"/>
                </a:solidFill>
                <a:latin typeface="Arial"/>
                <a:cs typeface="Arial"/>
              </a:rPr>
              <a:t> </a:t>
            </a:r>
            <a:r>
              <a:rPr lang="fr-FR" sz="2000" noProof="0" dirty="0">
                <a:solidFill>
                  <a:srgbClr val="BE9000"/>
                </a:solidFill>
                <a:latin typeface="Arial"/>
                <a:cs typeface="Arial"/>
              </a:rPr>
              <a:t>plusieurs</a:t>
            </a:r>
            <a:r>
              <a:rPr lang="fr-FR" sz="2000" spc="350" noProof="0" dirty="0">
                <a:solidFill>
                  <a:srgbClr val="BE9000"/>
                </a:solidFill>
                <a:latin typeface="Arial"/>
                <a:cs typeface="Arial"/>
              </a:rPr>
              <a:t> </a:t>
            </a:r>
            <a:r>
              <a:rPr lang="fr-FR" sz="2000" noProof="0" dirty="0">
                <a:solidFill>
                  <a:srgbClr val="BE9000"/>
                </a:solidFill>
                <a:latin typeface="Arial"/>
                <a:cs typeface="Arial"/>
              </a:rPr>
              <a:t>mois</a:t>
            </a:r>
            <a:r>
              <a:rPr lang="fr-FR" sz="2000" spc="390" noProof="0" dirty="0">
                <a:solidFill>
                  <a:srgbClr val="BE9000"/>
                </a:solidFill>
                <a:latin typeface="Arial"/>
                <a:cs typeface="Arial"/>
              </a:rPr>
              <a:t> </a:t>
            </a:r>
            <a:r>
              <a:rPr lang="fr-FR" sz="2000" noProof="0" dirty="0">
                <a:solidFill>
                  <a:srgbClr val="BE9000"/>
                </a:solidFill>
                <a:latin typeface="Arial"/>
                <a:cs typeface="Arial"/>
              </a:rPr>
              <a:t>avec</a:t>
            </a:r>
            <a:r>
              <a:rPr lang="fr-FR" sz="2000" spc="390" noProof="0" dirty="0">
                <a:solidFill>
                  <a:srgbClr val="BE9000"/>
                </a:solidFill>
                <a:latin typeface="Arial"/>
                <a:cs typeface="Arial"/>
              </a:rPr>
              <a:t> </a:t>
            </a:r>
            <a:r>
              <a:rPr lang="fr-FR" sz="2000" noProof="0" dirty="0">
                <a:solidFill>
                  <a:srgbClr val="BE9000"/>
                </a:solidFill>
                <a:latin typeface="Arial"/>
                <a:cs typeface="Arial"/>
              </a:rPr>
              <a:t>des</a:t>
            </a:r>
            <a:r>
              <a:rPr lang="fr-FR" sz="2000" spc="365" noProof="0" dirty="0">
                <a:solidFill>
                  <a:srgbClr val="BE9000"/>
                </a:solidFill>
                <a:latin typeface="Arial"/>
                <a:cs typeface="Arial"/>
              </a:rPr>
              <a:t> </a:t>
            </a:r>
            <a:r>
              <a:rPr lang="fr-FR" sz="2000" spc="-10" noProof="0" dirty="0">
                <a:solidFill>
                  <a:srgbClr val="BE9000"/>
                </a:solidFill>
                <a:latin typeface="Arial"/>
                <a:cs typeface="Arial"/>
              </a:rPr>
              <a:t>informations 	</a:t>
            </a:r>
            <a:r>
              <a:rPr lang="fr-FR" sz="2000" noProof="0" dirty="0">
                <a:solidFill>
                  <a:srgbClr val="BE9000"/>
                </a:solidFill>
                <a:latin typeface="Arial"/>
                <a:cs typeface="Arial"/>
              </a:rPr>
              <a:t>claires</a:t>
            </a:r>
            <a:r>
              <a:rPr lang="fr-FR" sz="2000" spc="85" noProof="0" dirty="0">
                <a:solidFill>
                  <a:srgbClr val="BE9000"/>
                </a:solidFill>
                <a:latin typeface="Arial"/>
                <a:cs typeface="Arial"/>
              </a:rPr>
              <a:t> </a:t>
            </a:r>
            <a:r>
              <a:rPr lang="fr-FR" sz="2000" noProof="0" dirty="0">
                <a:solidFill>
                  <a:srgbClr val="BE9000"/>
                </a:solidFill>
                <a:latin typeface="Arial"/>
                <a:cs typeface="Arial"/>
              </a:rPr>
              <a:t>sur</a:t>
            </a:r>
            <a:r>
              <a:rPr lang="fr-FR" sz="2000" spc="114" noProof="0" dirty="0">
                <a:solidFill>
                  <a:srgbClr val="BE9000"/>
                </a:solidFill>
                <a:latin typeface="Arial"/>
                <a:cs typeface="Arial"/>
              </a:rPr>
              <a:t> </a:t>
            </a:r>
            <a:r>
              <a:rPr lang="fr-FR" sz="2000" noProof="0" dirty="0">
                <a:solidFill>
                  <a:srgbClr val="BE9000"/>
                </a:solidFill>
                <a:latin typeface="Arial"/>
                <a:cs typeface="Arial"/>
              </a:rPr>
              <a:t>la</a:t>
            </a:r>
            <a:r>
              <a:rPr lang="fr-FR" sz="2000" spc="105" noProof="0" dirty="0">
                <a:solidFill>
                  <a:srgbClr val="BE9000"/>
                </a:solidFill>
                <a:latin typeface="Arial"/>
                <a:cs typeface="Arial"/>
              </a:rPr>
              <a:t> </a:t>
            </a:r>
            <a:r>
              <a:rPr lang="fr-FR" sz="2000" noProof="0" dirty="0">
                <a:solidFill>
                  <a:srgbClr val="BE9000"/>
                </a:solidFill>
                <a:latin typeface="Arial"/>
                <a:cs typeface="Arial"/>
              </a:rPr>
              <a:t>méthode</a:t>
            </a:r>
            <a:r>
              <a:rPr lang="fr-FR" sz="2000" spc="95" noProof="0" dirty="0">
                <a:solidFill>
                  <a:srgbClr val="BE9000"/>
                </a:solidFill>
                <a:latin typeface="Arial"/>
                <a:cs typeface="Arial"/>
              </a:rPr>
              <a:t> </a:t>
            </a:r>
            <a:r>
              <a:rPr lang="fr-FR" sz="2000" noProof="0" dirty="0">
                <a:solidFill>
                  <a:srgbClr val="BE9000"/>
                </a:solidFill>
                <a:latin typeface="Arial"/>
                <a:cs typeface="Arial"/>
              </a:rPr>
              <a:t>et</a:t>
            </a:r>
            <a:r>
              <a:rPr lang="fr-FR" sz="2000" spc="95" noProof="0" dirty="0">
                <a:solidFill>
                  <a:srgbClr val="BE9000"/>
                </a:solidFill>
                <a:latin typeface="Arial"/>
                <a:cs typeface="Arial"/>
              </a:rPr>
              <a:t> </a:t>
            </a:r>
            <a:r>
              <a:rPr lang="fr-FR" sz="2000" noProof="0" dirty="0">
                <a:solidFill>
                  <a:srgbClr val="BE9000"/>
                </a:solidFill>
                <a:latin typeface="Arial"/>
                <a:cs typeface="Arial"/>
              </a:rPr>
              <a:t>sur</a:t>
            </a:r>
            <a:r>
              <a:rPr lang="fr-FR" sz="2000" spc="120" noProof="0" dirty="0">
                <a:solidFill>
                  <a:srgbClr val="BE9000"/>
                </a:solidFill>
                <a:latin typeface="Arial"/>
                <a:cs typeface="Arial"/>
              </a:rPr>
              <a:t> </a:t>
            </a:r>
            <a:r>
              <a:rPr lang="fr-FR" sz="2000" noProof="0" dirty="0">
                <a:solidFill>
                  <a:srgbClr val="BE9000"/>
                </a:solidFill>
                <a:latin typeface="Arial"/>
                <a:cs typeface="Arial"/>
              </a:rPr>
              <a:t>la</a:t>
            </a:r>
            <a:r>
              <a:rPr lang="fr-FR" sz="2000" spc="105" noProof="0" dirty="0">
                <a:solidFill>
                  <a:srgbClr val="BE9000"/>
                </a:solidFill>
                <a:latin typeface="Arial"/>
                <a:cs typeface="Arial"/>
              </a:rPr>
              <a:t> </a:t>
            </a:r>
            <a:r>
              <a:rPr lang="fr-FR" sz="2000" noProof="0" dirty="0">
                <a:solidFill>
                  <a:srgbClr val="BE9000"/>
                </a:solidFill>
                <a:latin typeface="Arial"/>
                <a:cs typeface="Arial"/>
              </a:rPr>
              <a:t>manière</a:t>
            </a:r>
            <a:r>
              <a:rPr lang="fr-FR" sz="2000" spc="70" noProof="0" dirty="0">
                <a:solidFill>
                  <a:srgbClr val="BE9000"/>
                </a:solidFill>
                <a:latin typeface="Arial"/>
                <a:cs typeface="Arial"/>
              </a:rPr>
              <a:t> </a:t>
            </a:r>
            <a:r>
              <a:rPr lang="fr-FR" sz="2000" noProof="0" dirty="0">
                <a:solidFill>
                  <a:srgbClr val="BE9000"/>
                </a:solidFill>
                <a:latin typeface="Arial"/>
                <a:cs typeface="Arial"/>
              </a:rPr>
              <a:t>d'accéder</a:t>
            </a:r>
            <a:r>
              <a:rPr lang="fr-FR" sz="2000" spc="100" noProof="0" dirty="0">
                <a:solidFill>
                  <a:srgbClr val="BE9000"/>
                </a:solidFill>
                <a:latin typeface="Arial"/>
                <a:cs typeface="Arial"/>
              </a:rPr>
              <a:t> </a:t>
            </a:r>
            <a:r>
              <a:rPr lang="fr-FR" sz="2000" noProof="0" dirty="0">
                <a:solidFill>
                  <a:srgbClr val="BE9000"/>
                </a:solidFill>
                <a:latin typeface="Arial"/>
                <a:cs typeface="Arial"/>
              </a:rPr>
              <a:t>à</a:t>
            </a:r>
            <a:r>
              <a:rPr lang="fr-FR" sz="2000" spc="105" noProof="0" dirty="0">
                <a:solidFill>
                  <a:srgbClr val="BE9000"/>
                </a:solidFill>
                <a:latin typeface="Arial"/>
                <a:cs typeface="Arial"/>
              </a:rPr>
              <a:t> </a:t>
            </a:r>
            <a:r>
              <a:rPr lang="fr-FR" sz="2000" noProof="0" dirty="0">
                <a:solidFill>
                  <a:srgbClr val="BE9000"/>
                </a:solidFill>
                <a:latin typeface="Arial"/>
                <a:cs typeface="Arial"/>
              </a:rPr>
              <a:t>des</a:t>
            </a:r>
            <a:r>
              <a:rPr lang="fr-FR" sz="2000" spc="75" noProof="0" dirty="0">
                <a:solidFill>
                  <a:srgbClr val="BE9000"/>
                </a:solidFill>
                <a:latin typeface="Arial"/>
                <a:cs typeface="Arial"/>
              </a:rPr>
              <a:t> </a:t>
            </a:r>
            <a:r>
              <a:rPr lang="fr-FR" sz="2000" noProof="0" dirty="0">
                <a:solidFill>
                  <a:srgbClr val="BE9000"/>
                </a:solidFill>
                <a:latin typeface="Arial"/>
                <a:cs typeface="Arial"/>
              </a:rPr>
              <a:t>soins</a:t>
            </a:r>
            <a:r>
              <a:rPr lang="fr-FR" sz="2000" spc="105" noProof="0" dirty="0">
                <a:solidFill>
                  <a:srgbClr val="BE9000"/>
                </a:solidFill>
                <a:latin typeface="Arial"/>
                <a:cs typeface="Arial"/>
              </a:rPr>
              <a:t> </a:t>
            </a:r>
            <a:r>
              <a:rPr lang="fr-FR" sz="2000" spc="-25" noProof="0" dirty="0">
                <a:solidFill>
                  <a:srgbClr val="BE9000"/>
                </a:solidFill>
                <a:latin typeface="Arial"/>
                <a:cs typeface="Arial"/>
              </a:rPr>
              <a:t>de 	</a:t>
            </a:r>
            <a:r>
              <a:rPr lang="fr-FR" sz="2000" noProof="0" dirty="0">
                <a:solidFill>
                  <a:srgbClr val="BE9000"/>
                </a:solidFill>
                <a:latin typeface="Arial"/>
                <a:cs typeface="Arial"/>
              </a:rPr>
              <a:t>référence</a:t>
            </a:r>
            <a:r>
              <a:rPr lang="fr-FR" sz="2000" spc="-70" noProof="0" dirty="0">
                <a:solidFill>
                  <a:srgbClr val="BE9000"/>
                </a:solidFill>
                <a:latin typeface="Arial"/>
                <a:cs typeface="Arial"/>
              </a:rPr>
              <a:t> </a:t>
            </a:r>
            <a:r>
              <a:rPr lang="fr-FR" sz="2000" noProof="0" dirty="0">
                <a:solidFill>
                  <a:srgbClr val="BE9000"/>
                </a:solidFill>
                <a:latin typeface="Arial"/>
                <a:cs typeface="Arial"/>
              </a:rPr>
              <a:t>en</a:t>
            </a:r>
            <a:r>
              <a:rPr lang="fr-FR" sz="2000" spc="-60" noProof="0" dirty="0">
                <a:solidFill>
                  <a:srgbClr val="BE9000"/>
                </a:solidFill>
                <a:latin typeface="Arial"/>
                <a:cs typeface="Arial"/>
              </a:rPr>
              <a:t> </a:t>
            </a:r>
            <a:r>
              <a:rPr lang="fr-FR" sz="2000" noProof="0" dirty="0">
                <a:solidFill>
                  <a:srgbClr val="BE9000"/>
                </a:solidFill>
                <a:latin typeface="Arial"/>
                <a:cs typeface="Arial"/>
              </a:rPr>
              <a:t>cas</a:t>
            </a:r>
            <a:r>
              <a:rPr lang="fr-FR" sz="2000" spc="-40" noProof="0" dirty="0">
                <a:solidFill>
                  <a:srgbClr val="BE9000"/>
                </a:solidFill>
                <a:latin typeface="Arial"/>
                <a:cs typeface="Arial"/>
              </a:rPr>
              <a:t> </a:t>
            </a:r>
            <a:r>
              <a:rPr lang="fr-FR" sz="2000" noProof="0" dirty="0">
                <a:solidFill>
                  <a:srgbClr val="BE9000"/>
                </a:solidFill>
                <a:latin typeface="Arial"/>
                <a:cs typeface="Arial"/>
              </a:rPr>
              <a:t>d'effets</a:t>
            </a:r>
            <a:r>
              <a:rPr lang="fr-FR" sz="2000" spc="-45" noProof="0" dirty="0">
                <a:solidFill>
                  <a:srgbClr val="BE9000"/>
                </a:solidFill>
                <a:latin typeface="Arial"/>
                <a:cs typeface="Arial"/>
              </a:rPr>
              <a:t> </a:t>
            </a:r>
            <a:r>
              <a:rPr lang="fr-FR" sz="2000" spc="-10" noProof="0" dirty="0">
                <a:solidFill>
                  <a:srgbClr val="BE9000"/>
                </a:solidFill>
                <a:latin typeface="Arial"/>
                <a:cs typeface="Arial"/>
              </a:rPr>
              <a:t>indésirables.</a:t>
            </a:r>
            <a:endParaRPr lang="fr-FR" sz="2000" noProof="0" dirty="0">
              <a:latin typeface="Arial"/>
              <a:cs typeface="Arial"/>
            </a:endParaRPr>
          </a:p>
          <a:p>
            <a:pPr marL="351790" marR="6350" indent="-339725" algn="l">
              <a:lnSpc>
                <a:spcPts val="2180"/>
              </a:lnSpc>
              <a:spcBef>
                <a:spcPts val="969"/>
              </a:spcBef>
              <a:buClr>
                <a:srgbClr val="57C3EB"/>
              </a:buClr>
              <a:buChar char="•"/>
              <a:tabLst>
                <a:tab pos="355600" algn="l"/>
              </a:tabLst>
            </a:pPr>
            <a:r>
              <a:rPr lang="fr-FR" sz="2000" noProof="0" dirty="0">
                <a:latin typeface="Arial"/>
                <a:cs typeface="Arial"/>
              </a:rPr>
              <a:t>Les</a:t>
            </a:r>
            <a:r>
              <a:rPr lang="fr-FR" sz="2000" spc="265" noProof="0" dirty="0">
                <a:latin typeface="Arial"/>
                <a:cs typeface="Arial"/>
              </a:rPr>
              <a:t> </a:t>
            </a:r>
            <a:r>
              <a:rPr lang="fr-FR" sz="2000" noProof="0" dirty="0">
                <a:latin typeface="Arial"/>
                <a:cs typeface="Arial"/>
              </a:rPr>
              <a:t>conseils</a:t>
            </a:r>
            <a:r>
              <a:rPr lang="fr-FR" sz="2000" spc="295" noProof="0" dirty="0">
                <a:latin typeface="Arial"/>
                <a:cs typeface="Arial"/>
              </a:rPr>
              <a:t> </a:t>
            </a:r>
            <a:r>
              <a:rPr lang="fr-FR" sz="2000" noProof="0" dirty="0">
                <a:latin typeface="Arial"/>
                <a:cs typeface="Arial"/>
              </a:rPr>
              <a:t>et</a:t>
            </a:r>
            <a:r>
              <a:rPr lang="fr-FR" sz="2000" spc="275" noProof="0" dirty="0">
                <a:latin typeface="Arial"/>
                <a:cs typeface="Arial"/>
              </a:rPr>
              <a:t> </a:t>
            </a:r>
            <a:r>
              <a:rPr lang="fr-FR" sz="2000" noProof="0" dirty="0">
                <a:latin typeface="Arial"/>
                <a:cs typeface="Arial"/>
              </a:rPr>
              <a:t>les</a:t>
            </a:r>
            <a:r>
              <a:rPr lang="fr-FR" sz="2000" spc="275" noProof="0" dirty="0">
                <a:latin typeface="Arial"/>
                <a:cs typeface="Arial"/>
              </a:rPr>
              <a:t> </a:t>
            </a:r>
            <a:r>
              <a:rPr lang="fr-FR" sz="2000" noProof="0" dirty="0">
                <a:latin typeface="Arial"/>
                <a:cs typeface="Arial"/>
              </a:rPr>
              <a:t>services</a:t>
            </a:r>
            <a:r>
              <a:rPr lang="fr-FR" sz="2000" spc="250" noProof="0" dirty="0">
                <a:latin typeface="Arial"/>
                <a:cs typeface="Arial"/>
              </a:rPr>
              <a:t> </a:t>
            </a:r>
            <a:r>
              <a:rPr lang="fr-FR" sz="2000" noProof="0" dirty="0">
                <a:latin typeface="Arial"/>
                <a:cs typeface="Arial"/>
              </a:rPr>
              <a:t>doivent</a:t>
            </a:r>
            <a:r>
              <a:rPr lang="fr-FR" sz="2000" spc="265" noProof="0" dirty="0">
                <a:latin typeface="Arial"/>
                <a:cs typeface="Arial"/>
              </a:rPr>
              <a:t> </a:t>
            </a:r>
            <a:r>
              <a:rPr lang="fr-FR" sz="2000" noProof="0" dirty="0">
                <a:latin typeface="Arial"/>
                <a:cs typeface="Arial"/>
              </a:rPr>
              <a:t>continuer</a:t>
            </a:r>
            <a:r>
              <a:rPr lang="fr-FR" sz="2000" spc="280" noProof="0" dirty="0">
                <a:latin typeface="Arial"/>
                <a:cs typeface="Arial"/>
              </a:rPr>
              <a:t> </a:t>
            </a:r>
            <a:r>
              <a:rPr lang="fr-FR" sz="2000" noProof="0" dirty="0">
                <a:latin typeface="Arial"/>
                <a:cs typeface="Arial"/>
              </a:rPr>
              <a:t>à</a:t>
            </a:r>
            <a:r>
              <a:rPr lang="fr-FR" sz="2000" spc="285" noProof="0" dirty="0">
                <a:latin typeface="Arial"/>
                <a:cs typeface="Arial"/>
              </a:rPr>
              <a:t> </a:t>
            </a:r>
            <a:r>
              <a:rPr lang="fr-FR" sz="2000" noProof="0" dirty="0">
                <a:latin typeface="Arial"/>
                <a:cs typeface="Arial"/>
              </a:rPr>
              <a:t>être</a:t>
            </a:r>
            <a:r>
              <a:rPr lang="fr-FR" sz="2000" spc="285" noProof="0" dirty="0">
                <a:latin typeface="Arial"/>
                <a:cs typeface="Arial"/>
              </a:rPr>
              <a:t> </a:t>
            </a:r>
            <a:r>
              <a:rPr lang="fr-FR" sz="2000" noProof="0" dirty="0">
                <a:latin typeface="Arial"/>
                <a:cs typeface="Arial"/>
              </a:rPr>
              <a:t>fournis</a:t>
            </a:r>
            <a:r>
              <a:rPr lang="fr-FR" sz="2000" spc="270" noProof="0" dirty="0">
                <a:latin typeface="Arial"/>
                <a:cs typeface="Arial"/>
              </a:rPr>
              <a:t> </a:t>
            </a:r>
            <a:r>
              <a:rPr lang="fr-FR" sz="2000" spc="-25" noProof="0" dirty="0">
                <a:latin typeface="Arial"/>
                <a:cs typeface="Arial"/>
              </a:rPr>
              <a:t>aux 	</a:t>
            </a:r>
            <a:r>
              <a:rPr lang="fr-FR" sz="2000" noProof="0" dirty="0">
                <a:latin typeface="Arial"/>
                <a:cs typeface="Arial"/>
              </a:rPr>
              <a:t>adolescents</a:t>
            </a:r>
            <a:r>
              <a:rPr lang="fr-FR" sz="2000" spc="300" noProof="0" dirty="0">
                <a:latin typeface="Arial"/>
                <a:cs typeface="Arial"/>
              </a:rPr>
              <a:t> </a:t>
            </a:r>
            <a:r>
              <a:rPr lang="fr-FR" sz="2000" noProof="0" dirty="0">
                <a:latin typeface="Arial"/>
                <a:cs typeface="Arial"/>
              </a:rPr>
              <a:t>de</a:t>
            </a:r>
            <a:r>
              <a:rPr lang="fr-FR" sz="2000" spc="290" noProof="0" dirty="0">
                <a:latin typeface="Arial"/>
                <a:cs typeface="Arial"/>
              </a:rPr>
              <a:t> </a:t>
            </a:r>
            <a:r>
              <a:rPr lang="fr-FR" sz="2000" noProof="0" dirty="0">
                <a:latin typeface="Arial"/>
                <a:cs typeface="Arial"/>
              </a:rPr>
              <a:t>manière</a:t>
            </a:r>
            <a:r>
              <a:rPr lang="fr-FR" sz="2000" spc="265" noProof="0" dirty="0">
                <a:latin typeface="Arial"/>
                <a:cs typeface="Arial"/>
              </a:rPr>
              <a:t> </a:t>
            </a:r>
            <a:r>
              <a:rPr lang="fr-FR" sz="2000" noProof="0" dirty="0">
                <a:latin typeface="Arial"/>
                <a:cs typeface="Arial"/>
              </a:rPr>
              <a:t>discrète</a:t>
            </a:r>
            <a:r>
              <a:rPr lang="fr-FR" sz="2000" spc="265" noProof="0" dirty="0">
                <a:latin typeface="Arial"/>
                <a:cs typeface="Arial"/>
              </a:rPr>
              <a:t> </a:t>
            </a:r>
            <a:r>
              <a:rPr lang="fr-FR" sz="2000" noProof="0" dirty="0">
                <a:latin typeface="Arial"/>
                <a:cs typeface="Arial"/>
              </a:rPr>
              <a:t>et</a:t>
            </a:r>
            <a:r>
              <a:rPr lang="fr-FR" sz="2000" spc="290" noProof="0" dirty="0">
                <a:latin typeface="Arial"/>
                <a:cs typeface="Arial"/>
              </a:rPr>
              <a:t> </a:t>
            </a:r>
            <a:r>
              <a:rPr lang="fr-FR" sz="2000" noProof="0" dirty="0">
                <a:latin typeface="Arial"/>
                <a:cs typeface="Arial"/>
              </a:rPr>
              <a:t>confidentielle,</a:t>
            </a:r>
            <a:r>
              <a:rPr lang="fr-FR" sz="2000" spc="300" noProof="0" dirty="0">
                <a:latin typeface="Arial"/>
                <a:cs typeface="Arial"/>
              </a:rPr>
              <a:t> </a:t>
            </a:r>
            <a:r>
              <a:rPr lang="fr-FR" sz="2000" noProof="0" dirty="0">
                <a:latin typeface="Arial"/>
                <a:cs typeface="Arial"/>
              </a:rPr>
              <a:t>surtout</a:t>
            </a:r>
            <a:r>
              <a:rPr lang="fr-FR" sz="2000" spc="295" noProof="0" dirty="0">
                <a:latin typeface="Arial"/>
                <a:cs typeface="Arial"/>
              </a:rPr>
              <a:t> </a:t>
            </a:r>
            <a:r>
              <a:rPr lang="fr-FR" sz="2000" noProof="0" dirty="0">
                <a:latin typeface="Arial"/>
                <a:cs typeface="Arial"/>
              </a:rPr>
              <a:t>si</a:t>
            </a:r>
            <a:r>
              <a:rPr lang="fr-FR" sz="2000" spc="340" noProof="0" dirty="0">
                <a:latin typeface="Arial"/>
                <a:cs typeface="Arial"/>
              </a:rPr>
              <a:t> </a:t>
            </a:r>
            <a:r>
              <a:rPr lang="fr-FR" sz="2000" spc="-25" noProof="0" dirty="0">
                <a:latin typeface="Arial"/>
                <a:cs typeface="Arial"/>
              </a:rPr>
              <a:t>une 	</a:t>
            </a:r>
            <a:r>
              <a:rPr lang="fr-FR" sz="2000" noProof="0" dirty="0">
                <a:latin typeface="Arial"/>
                <a:cs typeface="Arial"/>
              </a:rPr>
              <a:t>autre</a:t>
            </a:r>
            <a:r>
              <a:rPr lang="fr-FR" sz="2000" spc="-55" noProof="0" dirty="0">
                <a:latin typeface="Arial"/>
                <a:cs typeface="Arial"/>
              </a:rPr>
              <a:t> </a:t>
            </a:r>
            <a:r>
              <a:rPr lang="fr-FR" sz="2000" noProof="0" dirty="0">
                <a:latin typeface="Arial"/>
                <a:cs typeface="Arial"/>
              </a:rPr>
              <a:t>personne</a:t>
            </a:r>
            <a:r>
              <a:rPr lang="fr-FR" sz="2000" spc="-25" noProof="0" dirty="0">
                <a:latin typeface="Arial"/>
                <a:cs typeface="Arial"/>
              </a:rPr>
              <a:t> </a:t>
            </a:r>
            <a:r>
              <a:rPr lang="fr-FR" sz="2000" noProof="0" dirty="0">
                <a:latin typeface="Arial"/>
                <a:cs typeface="Arial"/>
              </a:rPr>
              <a:t>accompagne</a:t>
            </a:r>
            <a:r>
              <a:rPr lang="fr-FR" sz="2000" spc="-45" noProof="0" dirty="0">
                <a:latin typeface="Arial"/>
                <a:cs typeface="Arial"/>
              </a:rPr>
              <a:t> </a:t>
            </a:r>
            <a:r>
              <a:rPr lang="fr-FR" sz="2000" noProof="0" dirty="0">
                <a:latin typeface="Arial"/>
                <a:cs typeface="Arial"/>
              </a:rPr>
              <a:t>l'adolescent</a:t>
            </a:r>
            <a:r>
              <a:rPr lang="fr-FR" sz="2000" spc="-55" noProof="0" dirty="0">
                <a:latin typeface="Arial"/>
                <a:cs typeface="Arial"/>
              </a:rPr>
              <a:t> </a:t>
            </a:r>
            <a:r>
              <a:rPr lang="fr-FR" sz="2000" noProof="0" dirty="0">
                <a:latin typeface="Arial"/>
                <a:cs typeface="Arial"/>
              </a:rPr>
              <a:t>à</a:t>
            </a:r>
            <a:r>
              <a:rPr lang="fr-FR" sz="2000" spc="-40" noProof="0" dirty="0">
                <a:latin typeface="Arial"/>
                <a:cs typeface="Arial"/>
              </a:rPr>
              <a:t> </a:t>
            </a:r>
            <a:r>
              <a:rPr lang="fr-FR" sz="2000" noProof="0" dirty="0">
                <a:latin typeface="Arial"/>
                <a:cs typeface="Arial"/>
              </a:rPr>
              <a:t>la</a:t>
            </a:r>
            <a:r>
              <a:rPr lang="fr-FR" sz="2000" spc="-45" noProof="0" dirty="0">
                <a:latin typeface="Arial"/>
                <a:cs typeface="Arial"/>
              </a:rPr>
              <a:t> </a:t>
            </a:r>
            <a:r>
              <a:rPr lang="fr-FR" sz="2000" spc="-10" noProof="0" dirty="0">
                <a:latin typeface="Arial"/>
                <a:cs typeface="Arial"/>
              </a:rPr>
              <a:t>consultation.</a:t>
            </a:r>
            <a:endParaRPr lang="fr-FR" sz="2000" noProof="0" dirty="0">
              <a:latin typeface="Arial"/>
              <a:cs typeface="Arial"/>
            </a:endParaRPr>
          </a:p>
          <a:p>
            <a:pPr marL="351790" marR="8255" indent="-339725" algn="l">
              <a:lnSpc>
                <a:spcPct val="89200"/>
              </a:lnSpc>
              <a:spcBef>
                <a:spcPts val="975"/>
              </a:spcBef>
              <a:buClr>
                <a:srgbClr val="57C3EB"/>
              </a:buClr>
              <a:buChar char="•"/>
              <a:tabLst>
                <a:tab pos="355600" algn="l"/>
              </a:tabLst>
            </a:pPr>
            <a:r>
              <a:rPr lang="fr-FR" sz="2000" noProof="0" dirty="0">
                <a:solidFill>
                  <a:srgbClr val="BE9000"/>
                </a:solidFill>
                <a:latin typeface="Arial"/>
                <a:cs typeface="Arial"/>
              </a:rPr>
              <a:t>Envisagez</a:t>
            </a:r>
            <a:r>
              <a:rPr lang="fr-FR" sz="2000" spc="340" noProof="0" dirty="0">
                <a:solidFill>
                  <a:srgbClr val="BE9000"/>
                </a:solidFill>
                <a:latin typeface="Arial"/>
                <a:cs typeface="Arial"/>
              </a:rPr>
              <a:t> </a:t>
            </a:r>
            <a:r>
              <a:rPr lang="fr-FR" sz="2000" noProof="0" dirty="0">
                <a:solidFill>
                  <a:srgbClr val="BE9000"/>
                </a:solidFill>
                <a:latin typeface="Arial"/>
                <a:cs typeface="Arial"/>
              </a:rPr>
              <a:t>de</a:t>
            </a:r>
            <a:r>
              <a:rPr lang="fr-FR" sz="2000" spc="345" noProof="0" dirty="0">
                <a:solidFill>
                  <a:srgbClr val="BE9000"/>
                </a:solidFill>
                <a:latin typeface="Arial"/>
                <a:cs typeface="Arial"/>
              </a:rPr>
              <a:t> </a:t>
            </a:r>
            <a:r>
              <a:rPr lang="fr-FR" sz="2000" noProof="0" dirty="0">
                <a:solidFill>
                  <a:srgbClr val="BE9000"/>
                </a:solidFill>
                <a:latin typeface="Arial"/>
                <a:cs typeface="Arial"/>
              </a:rPr>
              <a:t>mettre</a:t>
            </a:r>
            <a:r>
              <a:rPr lang="fr-FR" sz="2000" spc="320" noProof="0" dirty="0">
                <a:solidFill>
                  <a:srgbClr val="BE9000"/>
                </a:solidFill>
                <a:latin typeface="Arial"/>
                <a:cs typeface="Arial"/>
              </a:rPr>
              <a:t> </a:t>
            </a:r>
            <a:r>
              <a:rPr lang="fr-FR" sz="2000" noProof="0" dirty="0">
                <a:solidFill>
                  <a:srgbClr val="BE9000"/>
                </a:solidFill>
                <a:latin typeface="Arial"/>
                <a:cs typeface="Arial"/>
              </a:rPr>
              <a:t>en</a:t>
            </a:r>
            <a:r>
              <a:rPr lang="fr-FR" sz="2000" spc="345" noProof="0" dirty="0">
                <a:solidFill>
                  <a:srgbClr val="BE9000"/>
                </a:solidFill>
                <a:latin typeface="Arial"/>
                <a:cs typeface="Arial"/>
              </a:rPr>
              <a:t> </a:t>
            </a:r>
            <a:r>
              <a:rPr lang="fr-FR" sz="2000" noProof="0" dirty="0">
                <a:solidFill>
                  <a:srgbClr val="BE9000"/>
                </a:solidFill>
                <a:latin typeface="Arial"/>
                <a:cs typeface="Arial"/>
              </a:rPr>
              <a:t>place</a:t>
            </a:r>
            <a:r>
              <a:rPr lang="fr-FR" sz="2000" spc="355" noProof="0" dirty="0">
                <a:solidFill>
                  <a:srgbClr val="BE9000"/>
                </a:solidFill>
                <a:latin typeface="Arial"/>
                <a:cs typeface="Arial"/>
              </a:rPr>
              <a:t> </a:t>
            </a:r>
            <a:r>
              <a:rPr lang="fr-FR" sz="2000" noProof="0" dirty="0">
                <a:solidFill>
                  <a:srgbClr val="BE9000"/>
                </a:solidFill>
                <a:latin typeface="Arial"/>
                <a:cs typeface="Arial"/>
              </a:rPr>
              <a:t>d'autres</a:t>
            </a:r>
            <a:r>
              <a:rPr lang="fr-FR" sz="2000" spc="330" noProof="0" dirty="0">
                <a:solidFill>
                  <a:srgbClr val="BE9000"/>
                </a:solidFill>
                <a:latin typeface="Arial"/>
                <a:cs typeface="Arial"/>
              </a:rPr>
              <a:t> </a:t>
            </a:r>
            <a:r>
              <a:rPr lang="fr-FR" sz="2000" noProof="0" dirty="0">
                <a:solidFill>
                  <a:srgbClr val="BE9000"/>
                </a:solidFill>
                <a:latin typeface="Arial"/>
                <a:cs typeface="Arial"/>
              </a:rPr>
              <a:t>modalités</a:t>
            </a:r>
            <a:r>
              <a:rPr lang="fr-FR" sz="2000" spc="345" noProof="0" dirty="0">
                <a:solidFill>
                  <a:srgbClr val="BE9000"/>
                </a:solidFill>
                <a:latin typeface="Arial"/>
                <a:cs typeface="Arial"/>
              </a:rPr>
              <a:t> </a:t>
            </a:r>
            <a:r>
              <a:rPr lang="fr-FR" sz="2000" noProof="0" dirty="0">
                <a:solidFill>
                  <a:srgbClr val="BE9000"/>
                </a:solidFill>
                <a:latin typeface="Arial"/>
                <a:cs typeface="Arial"/>
              </a:rPr>
              <a:t>de</a:t>
            </a:r>
            <a:r>
              <a:rPr lang="fr-FR" sz="2000" spc="345" noProof="0" dirty="0">
                <a:solidFill>
                  <a:srgbClr val="BE9000"/>
                </a:solidFill>
                <a:latin typeface="Arial"/>
                <a:cs typeface="Arial"/>
              </a:rPr>
              <a:t> </a:t>
            </a:r>
            <a:r>
              <a:rPr lang="fr-FR" sz="2000" spc="-10" noProof="0" dirty="0">
                <a:solidFill>
                  <a:srgbClr val="BE9000"/>
                </a:solidFill>
                <a:latin typeface="Arial"/>
                <a:cs typeface="Arial"/>
              </a:rPr>
              <a:t>distribution 	</a:t>
            </a:r>
            <a:r>
              <a:rPr lang="fr-FR" sz="2000" noProof="0" dirty="0">
                <a:solidFill>
                  <a:srgbClr val="BE9000"/>
                </a:solidFill>
                <a:latin typeface="Arial"/>
                <a:cs typeface="Arial"/>
              </a:rPr>
              <a:t>plus</a:t>
            </a:r>
            <a:r>
              <a:rPr lang="fr-FR" sz="2000" spc="370" noProof="0" dirty="0">
                <a:solidFill>
                  <a:srgbClr val="BE9000"/>
                </a:solidFill>
                <a:latin typeface="Arial"/>
                <a:cs typeface="Arial"/>
              </a:rPr>
              <a:t> </a:t>
            </a:r>
            <a:r>
              <a:rPr lang="fr-FR" sz="2000" noProof="0" dirty="0">
                <a:solidFill>
                  <a:srgbClr val="BE9000"/>
                </a:solidFill>
                <a:latin typeface="Arial"/>
                <a:cs typeface="Arial"/>
              </a:rPr>
              <a:t>accessibles</a:t>
            </a:r>
            <a:r>
              <a:rPr lang="fr-FR" sz="2000" spc="370" noProof="0" dirty="0">
                <a:solidFill>
                  <a:srgbClr val="BE9000"/>
                </a:solidFill>
                <a:latin typeface="Arial"/>
                <a:cs typeface="Arial"/>
              </a:rPr>
              <a:t> </a:t>
            </a:r>
            <a:r>
              <a:rPr lang="fr-FR" sz="2000" noProof="0" dirty="0">
                <a:solidFill>
                  <a:srgbClr val="BE9000"/>
                </a:solidFill>
                <a:latin typeface="Arial"/>
                <a:cs typeface="Arial"/>
              </a:rPr>
              <a:t>aux</a:t>
            </a:r>
            <a:r>
              <a:rPr lang="fr-FR" sz="2000" spc="380" noProof="0" dirty="0">
                <a:solidFill>
                  <a:srgbClr val="BE9000"/>
                </a:solidFill>
                <a:latin typeface="Arial"/>
                <a:cs typeface="Arial"/>
              </a:rPr>
              <a:t> </a:t>
            </a:r>
            <a:r>
              <a:rPr lang="fr-FR" sz="2000" noProof="0" dirty="0">
                <a:solidFill>
                  <a:srgbClr val="BE9000"/>
                </a:solidFill>
                <a:latin typeface="Arial"/>
                <a:cs typeface="Arial"/>
              </a:rPr>
              <a:t>adolescents</a:t>
            </a:r>
            <a:r>
              <a:rPr lang="fr-FR" sz="2000" spc="385" noProof="0" dirty="0">
                <a:solidFill>
                  <a:srgbClr val="BE9000"/>
                </a:solidFill>
                <a:latin typeface="Arial"/>
                <a:cs typeface="Arial"/>
              </a:rPr>
              <a:t> </a:t>
            </a:r>
            <a:r>
              <a:rPr lang="fr-FR" sz="2000" noProof="0" dirty="0">
                <a:solidFill>
                  <a:srgbClr val="BE9000"/>
                </a:solidFill>
                <a:latin typeface="Arial"/>
                <a:cs typeface="Arial"/>
              </a:rPr>
              <a:t>(par</a:t>
            </a:r>
            <a:r>
              <a:rPr lang="fr-FR" sz="2000" spc="365" noProof="0" dirty="0">
                <a:solidFill>
                  <a:srgbClr val="BE9000"/>
                </a:solidFill>
                <a:latin typeface="Arial"/>
                <a:cs typeface="Arial"/>
              </a:rPr>
              <a:t> </a:t>
            </a:r>
            <a:r>
              <a:rPr lang="fr-FR" sz="2000" noProof="0" dirty="0">
                <a:solidFill>
                  <a:srgbClr val="BE9000"/>
                </a:solidFill>
                <a:latin typeface="Arial"/>
                <a:cs typeface="Arial"/>
              </a:rPr>
              <a:t>exemple,</a:t>
            </a:r>
            <a:r>
              <a:rPr lang="fr-FR" sz="2000" spc="395" noProof="0" dirty="0">
                <a:solidFill>
                  <a:srgbClr val="BE9000"/>
                </a:solidFill>
                <a:latin typeface="Arial"/>
                <a:cs typeface="Arial"/>
              </a:rPr>
              <a:t> </a:t>
            </a:r>
            <a:r>
              <a:rPr lang="fr-FR" sz="2000" noProof="0" dirty="0">
                <a:solidFill>
                  <a:srgbClr val="BE9000"/>
                </a:solidFill>
                <a:latin typeface="Arial"/>
                <a:cs typeface="Arial"/>
              </a:rPr>
              <a:t>par</a:t>
            </a:r>
            <a:r>
              <a:rPr lang="fr-FR" sz="2000" spc="375" noProof="0" dirty="0">
                <a:solidFill>
                  <a:srgbClr val="BE9000"/>
                </a:solidFill>
                <a:latin typeface="Arial"/>
                <a:cs typeface="Arial"/>
              </a:rPr>
              <a:t> </a:t>
            </a:r>
            <a:r>
              <a:rPr lang="fr-FR" sz="2000" noProof="0" dirty="0">
                <a:solidFill>
                  <a:srgbClr val="BE9000"/>
                </a:solidFill>
                <a:latin typeface="Arial"/>
                <a:cs typeface="Arial"/>
              </a:rPr>
              <a:t>le</a:t>
            </a:r>
            <a:r>
              <a:rPr lang="fr-FR" sz="2000" spc="400" noProof="0" dirty="0">
                <a:solidFill>
                  <a:srgbClr val="BE9000"/>
                </a:solidFill>
                <a:latin typeface="Arial"/>
                <a:cs typeface="Arial"/>
              </a:rPr>
              <a:t> </a:t>
            </a:r>
            <a:r>
              <a:rPr lang="fr-FR" sz="2000" noProof="0" dirty="0">
                <a:solidFill>
                  <a:srgbClr val="BE9000"/>
                </a:solidFill>
                <a:latin typeface="Arial"/>
                <a:cs typeface="Arial"/>
              </a:rPr>
              <a:t>biais</a:t>
            </a:r>
            <a:r>
              <a:rPr lang="fr-FR" sz="2000" spc="380" noProof="0" dirty="0">
                <a:solidFill>
                  <a:srgbClr val="BE9000"/>
                </a:solidFill>
                <a:latin typeface="Arial"/>
                <a:cs typeface="Arial"/>
              </a:rPr>
              <a:t> </a:t>
            </a:r>
            <a:r>
              <a:rPr lang="fr-FR" sz="2000" spc="-25" noProof="0" dirty="0">
                <a:solidFill>
                  <a:srgbClr val="BE9000"/>
                </a:solidFill>
                <a:latin typeface="Arial"/>
                <a:cs typeface="Arial"/>
              </a:rPr>
              <a:t>de 	</a:t>
            </a:r>
            <a:r>
              <a:rPr lang="fr-FR" sz="2000" noProof="0" dirty="0">
                <a:solidFill>
                  <a:srgbClr val="BE9000"/>
                </a:solidFill>
                <a:latin typeface="Arial"/>
                <a:cs typeface="Arial"/>
              </a:rPr>
              <a:t>pharmacies,</a:t>
            </a:r>
            <a:r>
              <a:rPr lang="fr-FR" sz="2000" spc="-35" noProof="0" dirty="0">
                <a:solidFill>
                  <a:srgbClr val="BE9000"/>
                </a:solidFill>
                <a:latin typeface="Arial"/>
                <a:cs typeface="Arial"/>
              </a:rPr>
              <a:t> </a:t>
            </a:r>
            <a:r>
              <a:rPr lang="fr-FR" sz="2000" noProof="0" dirty="0">
                <a:solidFill>
                  <a:srgbClr val="BE9000"/>
                </a:solidFill>
                <a:latin typeface="Arial"/>
                <a:cs typeface="Arial"/>
              </a:rPr>
              <a:t>de</a:t>
            </a:r>
            <a:r>
              <a:rPr lang="fr-FR" sz="2000" spc="-40" noProof="0" dirty="0">
                <a:solidFill>
                  <a:srgbClr val="BE9000"/>
                </a:solidFill>
                <a:latin typeface="Arial"/>
                <a:cs typeface="Arial"/>
              </a:rPr>
              <a:t> </a:t>
            </a:r>
            <a:r>
              <a:rPr lang="fr-FR" sz="2000" noProof="0" dirty="0">
                <a:solidFill>
                  <a:srgbClr val="BE9000"/>
                </a:solidFill>
                <a:latin typeface="Arial"/>
                <a:cs typeface="Arial"/>
              </a:rPr>
              <a:t>magasins</a:t>
            </a:r>
            <a:r>
              <a:rPr lang="fr-FR" sz="2000" spc="-40" noProof="0" dirty="0">
                <a:solidFill>
                  <a:srgbClr val="BE9000"/>
                </a:solidFill>
                <a:latin typeface="Arial"/>
                <a:cs typeface="Arial"/>
              </a:rPr>
              <a:t> </a:t>
            </a:r>
            <a:r>
              <a:rPr lang="fr-FR" sz="2000" noProof="0" dirty="0">
                <a:solidFill>
                  <a:srgbClr val="BE9000"/>
                </a:solidFill>
                <a:latin typeface="Arial"/>
                <a:cs typeface="Arial"/>
              </a:rPr>
              <a:t>ou</a:t>
            </a:r>
            <a:r>
              <a:rPr lang="fr-FR" sz="2000" spc="-40" noProof="0" dirty="0">
                <a:solidFill>
                  <a:srgbClr val="BE9000"/>
                </a:solidFill>
                <a:latin typeface="Arial"/>
                <a:cs typeface="Arial"/>
              </a:rPr>
              <a:t> </a:t>
            </a:r>
            <a:r>
              <a:rPr lang="fr-FR" sz="2000" noProof="0" dirty="0">
                <a:solidFill>
                  <a:srgbClr val="BE9000"/>
                </a:solidFill>
                <a:latin typeface="Arial"/>
                <a:cs typeface="Arial"/>
              </a:rPr>
              <a:t>de</a:t>
            </a:r>
            <a:r>
              <a:rPr lang="fr-FR" sz="2000" spc="-40" noProof="0" dirty="0">
                <a:solidFill>
                  <a:srgbClr val="BE9000"/>
                </a:solidFill>
                <a:latin typeface="Arial"/>
                <a:cs typeface="Arial"/>
              </a:rPr>
              <a:t> </a:t>
            </a:r>
            <a:r>
              <a:rPr lang="fr-FR" sz="2000" noProof="0" dirty="0">
                <a:solidFill>
                  <a:srgbClr val="BE9000"/>
                </a:solidFill>
                <a:latin typeface="Arial"/>
                <a:cs typeface="Arial"/>
              </a:rPr>
              <a:t>distributions</a:t>
            </a:r>
            <a:r>
              <a:rPr lang="fr-FR" sz="2000" spc="-25" noProof="0" dirty="0">
                <a:solidFill>
                  <a:srgbClr val="BE9000"/>
                </a:solidFill>
                <a:latin typeface="Arial"/>
                <a:cs typeface="Arial"/>
              </a:rPr>
              <a:t> </a:t>
            </a:r>
            <a:r>
              <a:rPr lang="fr-FR" sz="2000" spc="-10" noProof="0" dirty="0">
                <a:solidFill>
                  <a:srgbClr val="BE9000"/>
                </a:solidFill>
                <a:latin typeface="Arial"/>
                <a:cs typeface="Arial"/>
              </a:rPr>
              <a:t>communautaires).</a:t>
            </a:r>
            <a:endParaRPr lang="fr-FR" sz="2000" noProof="0" dirty="0">
              <a:latin typeface="Arial"/>
              <a:cs typeface="Arial"/>
            </a:endParaRPr>
          </a:p>
          <a:p>
            <a:pPr marL="351790" marR="7620" indent="-339725" algn="l">
              <a:lnSpc>
                <a:spcPct val="90000"/>
              </a:lnSpc>
              <a:spcBef>
                <a:spcPts val="1070"/>
              </a:spcBef>
              <a:buClr>
                <a:srgbClr val="57C3EB"/>
              </a:buClr>
              <a:buChar char="•"/>
              <a:tabLst>
                <a:tab pos="355600" algn="l"/>
              </a:tabLst>
            </a:pPr>
            <a:r>
              <a:rPr lang="fr-FR" sz="2000" noProof="0" dirty="0">
                <a:latin typeface="Arial"/>
                <a:cs typeface="Arial"/>
              </a:rPr>
              <a:t>Envisagez</a:t>
            </a:r>
            <a:r>
              <a:rPr lang="fr-FR" sz="2000" spc="55" noProof="0" dirty="0">
                <a:latin typeface="Arial"/>
                <a:cs typeface="Arial"/>
              </a:rPr>
              <a:t> </a:t>
            </a:r>
            <a:r>
              <a:rPr lang="fr-FR" sz="2000" noProof="0" dirty="0">
                <a:latin typeface="Arial"/>
                <a:cs typeface="Arial"/>
              </a:rPr>
              <a:t>de</a:t>
            </a:r>
            <a:r>
              <a:rPr lang="fr-FR" sz="2000" spc="55" noProof="0" dirty="0">
                <a:latin typeface="Arial"/>
                <a:cs typeface="Arial"/>
              </a:rPr>
              <a:t> </a:t>
            </a:r>
            <a:r>
              <a:rPr lang="fr-FR" sz="2000" noProof="0" dirty="0">
                <a:latin typeface="Arial"/>
                <a:cs typeface="Arial"/>
              </a:rPr>
              <a:t>mettre</a:t>
            </a:r>
            <a:r>
              <a:rPr lang="fr-FR" sz="2000" spc="30" noProof="0" dirty="0">
                <a:latin typeface="Arial"/>
                <a:cs typeface="Arial"/>
              </a:rPr>
              <a:t> </a:t>
            </a:r>
            <a:r>
              <a:rPr lang="fr-FR" sz="2000" noProof="0" dirty="0">
                <a:latin typeface="Arial"/>
                <a:cs typeface="Arial"/>
              </a:rPr>
              <a:t>en</a:t>
            </a:r>
            <a:r>
              <a:rPr lang="fr-FR" sz="2000" spc="45" noProof="0" dirty="0">
                <a:latin typeface="Arial"/>
                <a:cs typeface="Arial"/>
              </a:rPr>
              <a:t> </a:t>
            </a:r>
            <a:r>
              <a:rPr lang="fr-FR" sz="2000" noProof="0" dirty="0">
                <a:latin typeface="Arial"/>
                <a:cs typeface="Arial"/>
              </a:rPr>
              <a:t>place</a:t>
            </a:r>
            <a:r>
              <a:rPr lang="fr-FR" sz="2000" spc="60" noProof="0" dirty="0">
                <a:latin typeface="Arial"/>
                <a:cs typeface="Arial"/>
              </a:rPr>
              <a:t> </a:t>
            </a:r>
            <a:r>
              <a:rPr lang="fr-FR" sz="2000" noProof="0" dirty="0">
                <a:latin typeface="Arial"/>
                <a:cs typeface="Arial"/>
              </a:rPr>
              <a:t>de</a:t>
            </a:r>
            <a:r>
              <a:rPr lang="fr-FR" sz="2000" spc="55" noProof="0" dirty="0">
                <a:latin typeface="Arial"/>
                <a:cs typeface="Arial"/>
              </a:rPr>
              <a:t> </a:t>
            </a:r>
            <a:r>
              <a:rPr lang="fr-FR" sz="2000" noProof="0" dirty="0">
                <a:latin typeface="Arial"/>
                <a:cs typeface="Arial"/>
              </a:rPr>
              <a:t>lignes</a:t>
            </a:r>
            <a:r>
              <a:rPr lang="fr-FR" sz="2000" spc="25" noProof="0" dirty="0">
                <a:latin typeface="Arial"/>
                <a:cs typeface="Arial"/>
              </a:rPr>
              <a:t> </a:t>
            </a:r>
            <a:r>
              <a:rPr lang="fr-FR" sz="2000" noProof="0" dirty="0">
                <a:latin typeface="Arial"/>
                <a:cs typeface="Arial"/>
              </a:rPr>
              <a:t>d'assistance</a:t>
            </a:r>
            <a:r>
              <a:rPr lang="fr-FR" sz="2000" spc="80" noProof="0" dirty="0">
                <a:latin typeface="Arial"/>
                <a:cs typeface="Arial"/>
              </a:rPr>
              <a:t> </a:t>
            </a:r>
            <a:r>
              <a:rPr lang="fr-FR" sz="2000" spc="-10" noProof="0" dirty="0">
                <a:latin typeface="Arial"/>
                <a:cs typeface="Arial"/>
              </a:rPr>
              <a:t>téléphonique 	</a:t>
            </a:r>
            <a:r>
              <a:rPr lang="fr-FR" sz="2000" noProof="0" dirty="0">
                <a:latin typeface="Arial"/>
                <a:cs typeface="Arial"/>
              </a:rPr>
              <a:t>pour</a:t>
            </a:r>
            <a:r>
              <a:rPr lang="fr-FR" sz="2000" spc="120" noProof="0" dirty="0">
                <a:latin typeface="Arial"/>
                <a:cs typeface="Arial"/>
              </a:rPr>
              <a:t> </a:t>
            </a:r>
            <a:r>
              <a:rPr lang="fr-FR" sz="2000" noProof="0" dirty="0">
                <a:latin typeface="Arial"/>
                <a:cs typeface="Arial"/>
              </a:rPr>
              <a:t>les</a:t>
            </a:r>
            <a:r>
              <a:rPr lang="fr-FR" sz="2000" spc="150" noProof="0" dirty="0">
                <a:latin typeface="Arial"/>
                <a:cs typeface="Arial"/>
              </a:rPr>
              <a:t> </a:t>
            </a:r>
            <a:r>
              <a:rPr lang="fr-FR" sz="2000" noProof="0" dirty="0">
                <a:latin typeface="Arial"/>
                <a:cs typeface="Arial"/>
              </a:rPr>
              <a:t>adolescents</a:t>
            </a:r>
            <a:r>
              <a:rPr lang="fr-FR" sz="2000" spc="160" noProof="0" dirty="0">
                <a:latin typeface="Arial"/>
                <a:cs typeface="Arial"/>
              </a:rPr>
              <a:t> </a:t>
            </a:r>
            <a:r>
              <a:rPr lang="fr-FR" sz="2000" noProof="0" dirty="0">
                <a:latin typeface="Arial"/>
                <a:cs typeface="Arial"/>
              </a:rPr>
              <a:t>fournissant</a:t>
            </a:r>
            <a:r>
              <a:rPr lang="fr-FR" sz="2000" spc="160" noProof="0" dirty="0">
                <a:latin typeface="Arial"/>
                <a:cs typeface="Arial"/>
              </a:rPr>
              <a:t> </a:t>
            </a:r>
            <a:r>
              <a:rPr lang="fr-FR" sz="2000" noProof="0" dirty="0">
                <a:latin typeface="Arial"/>
                <a:cs typeface="Arial"/>
              </a:rPr>
              <a:t>des</a:t>
            </a:r>
            <a:r>
              <a:rPr lang="fr-FR" sz="2000" spc="135" noProof="0" dirty="0">
                <a:latin typeface="Arial"/>
                <a:cs typeface="Arial"/>
              </a:rPr>
              <a:t> </a:t>
            </a:r>
            <a:r>
              <a:rPr lang="fr-FR" sz="2000" noProof="0" dirty="0">
                <a:latin typeface="Arial"/>
                <a:cs typeface="Arial"/>
              </a:rPr>
              <a:t>informations</a:t>
            </a:r>
            <a:r>
              <a:rPr lang="fr-FR" sz="2000" spc="130" noProof="0" dirty="0">
                <a:latin typeface="Arial"/>
                <a:cs typeface="Arial"/>
              </a:rPr>
              <a:t> </a:t>
            </a:r>
            <a:r>
              <a:rPr lang="fr-FR" sz="2000" noProof="0" dirty="0">
                <a:latin typeface="Arial"/>
                <a:cs typeface="Arial"/>
              </a:rPr>
              <a:t>et</a:t>
            </a:r>
            <a:r>
              <a:rPr lang="fr-FR" sz="2000" spc="150" noProof="0" dirty="0">
                <a:latin typeface="Arial"/>
                <a:cs typeface="Arial"/>
              </a:rPr>
              <a:t> </a:t>
            </a:r>
            <a:r>
              <a:rPr lang="fr-FR" sz="2000" noProof="0" dirty="0">
                <a:latin typeface="Arial"/>
                <a:cs typeface="Arial"/>
              </a:rPr>
              <a:t>des</a:t>
            </a:r>
            <a:r>
              <a:rPr lang="fr-FR" sz="2000" spc="140" noProof="0" dirty="0">
                <a:latin typeface="Arial"/>
                <a:cs typeface="Arial"/>
              </a:rPr>
              <a:t> </a:t>
            </a:r>
            <a:r>
              <a:rPr lang="fr-FR" sz="2000" spc="-10" noProof="0" dirty="0">
                <a:latin typeface="Arial"/>
                <a:cs typeface="Arial"/>
              </a:rPr>
              <a:t>conseils 	</a:t>
            </a:r>
            <a:r>
              <a:rPr lang="fr-FR" sz="2000" noProof="0" dirty="0">
                <a:latin typeface="Arial"/>
                <a:cs typeface="Arial"/>
              </a:rPr>
              <a:t>sur</a:t>
            </a:r>
            <a:r>
              <a:rPr lang="fr-FR" sz="2000" spc="165" noProof="0" dirty="0">
                <a:latin typeface="Arial"/>
                <a:cs typeface="Arial"/>
              </a:rPr>
              <a:t> </a:t>
            </a:r>
            <a:r>
              <a:rPr lang="fr-FR" sz="2000" spc="-10" noProof="0" dirty="0">
                <a:latin typeface="Arial"/>
                <a:cs typeface="Arial"/>
              </a:rPr>
              <a:t>l'auto-</a:t>
            </a:r>
            <a:r>
              <a:rPr lang="fr-FR" sz="2000" noProof="0" dirty="0">
                <a:latin typeface="Arial"/>
                <a:cs typeface="Arial"/>
              </a:rPr>
              <a:t>utilisation</a:t>
            </a:r>
            <a:r>
              <a:rPr lang="fr-FR" sz="2000" spc="120" noProof="0" dirty="0">
                <a:latin typeface="Arial"/>
                <a:cs typeface="Arial"/>
              </a:rPr>
              <a:t> </a:t>
            </a:r>
            <a:r>
              <a:rPr lang="fr-FR" sz="2000" noProof="0" dirty="0">
                <a:latin typeface="Arial"/>
                <a:cs typeface="Arial"/>
              </a:rPr>
              <a:t>de</a:t>
            </a:r>
            <a:r>
              <a:rPr lang="fr-FR" sz="2000" spc="150" noProof="0" dirty="0">
                <a:latin typeface="Arial"/>
                <a:cs typeface="Arial"/>
              </a:rPr>
              <a:t> </a:t>
            </a:r>
            <a:r>
              <a:rPr lang="fr-FR" sz="2000" noProof="0" dirty="0">
                <a:latin typeface="Arial"/>
                <a:cs typeface="Arial"/>
              </a:rPr>
              <a:t>la</a:t>
            </a:r>
            <a:r>
              <a:rPr lang="fr-FR" sz="2000" spc="155" noProof="0" dirty="0">
                <a:latin typeface="Arial"/>
                <a:cs typeface="Arial"/>
              </a:rPr>
              <a:t> </a:t>
            </a:r>
            <a:r>
              <a:rPr lang="fr-FR" sz="2000" noProof="0" dirty="0">
                <a:latin typeface="Arial"/>
                <a:cs typeface="Arial"/>
              </a:rPr>
              <a:t>contraception,</a:t>
            </a:r>
            <a:r>
              <a:rPr lang="fr-FR" sz="2000" spc="130" noProof="0" dirty="0">
                <a:latin typeface="Arial"/>
                <a:cs typeface="Arial"/>
              </a:rPr>
              <a:t> </a:t>
            </a:r>
            <a:r>
              <a:rPr lang="fr-FR" sz="2000" noProof="0" dirty="0">
                <a:latin typeface="Arial"/>
                <a:cs typeface="Arial"/>
              </a:rPr>
              <a:t>les</a:t>
            </a:r>
            <a:r>
              <a:rPr lang="fr-FR" sz="2000" spc="145" noProof="0" dirty="0">
                <a:latin typeface="Arial"/>
                <a:cs typeface="Arial"/>
              </a:rPr>
              <a:t> </a:t>
            </a:r>
            <a:r>
              <a:rPr lang="fr-FR" sz="2000" noProof="0" dirty="0">
                <a:latin typeface="Arial"/>
                <a:cs typeface="Arial"/>
              </a:rPr>
              <a:t>effets</a:t>
            </a:r>
            <a:r>
              <a:rPr lang="fr-FR" sz="2000" spc="165" noProof="0" dirty="0">
                <a:latin typeface="Arial"/>
                <a:cs typeface="Arial"/>
              </a:rPr>
              <a:t> </a:t>
            </a:r>
            <a:r>
              <a:rPr lang="fr-FR" sz="2000" noProof="0" dirty="0">
                <a:latin typeface="Arial"/>
                <a:cs typeface="Arial"/>
              </a:rPr>
              <a:t>secondaires,</a:t>
            </a:r>
            <a:r>
              <a:rPr lang="fr-FR" sz="2000" spc="160" noProof="0" dirty="0">
                <a:latin typeface="Arial"/>
                <a:cs typeface="Arial"/>
              </a:rPr>
              <a:t> </a:t>
            </a:r>
            <a:r>
              <a:rPr lang="fr-FR" sz="2000" spc="-25" noProof="0" dirty="0">
                <a:latin typeface="Arial"/>
                <a:cs typeface="Arial"/>
              </a:rPr>
              <a:t>le 	</a:t>
            </a:r>
            <a:r>
              <a:rPr lang="fr-FR" sz="2000" noProof="0" dirty="0">
                <a:latin typeface="Arial"/>
                <a:cs typeface="Arial"/>
              </a:rPr>
              <a:t>choix</a:t>
            </a:r>
            <a:r>
              <a:rPr lang="fr-FR" sz="2000" spc="25" noProof="0" dirty="0">
                <a:latin typeface="Arial"/>
                <a:cs typeface="Arial"/>
              </a:rPr>
              <a:t> </a:t>
            </a:r>
            <a:r>
              <a:rPr lang="fr-FR" sz="2000" noProof="0" dirty="0">
                <a:latin typeface="Arial"/>
                <a:cs typeface="Arial"/>
              </a:rPr>
              <a:t>de</a:t>
            </a:r>
            <a:r>
              <a:rPr lang="fr-FR" sz="2000" spc="20" noProof="0" dirty="0">
                <a:latin typeface="Arial"/>
                <a:cs typeface="Arial"/>
              </a:rPr>
              <a:t> </a:t>
            </a:r>
            <a:r>
              <a:rPr lang="fr-FR" sz="2000" noProof="0" dirty="0">
                <a:latin typeface="Arial"/>
                <a:cs typeface="Arial"/>
              </a:rPr>
              <a:t>la</a:t>
            </a:r>
            <a:r>
              <a:rPr lang="fr-FR" sz="2000" spc="30" noProof="0" dirty="0">
                <a:latin typeface="Arial"/>
                <a:cs typeface="Arial"/>
              </a:rPr>
              <a:t> </a:t>
            </a:r>
            <a:r>
              <a:rPr lang="fr-FR" sz="2000" noProof="0" dirty="0">
                <a:latin typeface="Arial"/>
                <a:cs typeface="Arial"/>
              </a:rPr>
              <a:t>méthode</a:t>
            </a:r>
            <a:r>
              <a:rPr lang="fr-FR" sz="2000" spc="20" noProof="0" dirty="0">
                <a:latin typeface="Arial"/>
                <a:cs typeface="Arial"/>
              </a:rPr>
              <a:t> </a:t>
            </a:r>
            <a:r>
              <a:rPr lang="fr-FR" sz="2000" noProof="0" dirty="0">
                <a:latin typeface="Arial"/>
                <a:cs typeface="Arial"/>
              </a:rPr>
              <a:t>et</a:t>
            </a:r>
            <a:r>
              <a:rPr lang="fr-FR" sz="2000" spc="15" noProof="0" dirty="0">
                <a:latin typeface="Arial"/>
                <a:cs typeface="Arial"/>
              </a:rPr>
              <a:t> </a:t>
            </a:r>
            <a:r>
              <a:rPr lang="fr-FR" sz="2000" noProof="0" dirty="0">
                <a:latin typeface="Arial"/>
                <a:cs typeface="Arial"/>
              </a:rPr>
              <a:t>d'autres</a:t>
            </a:r>
            <a:r>
              <a:rPr lang="fr-FR" sz="2000" spc="10" noProof="0" dirty="0">
                <a:latin typeface="Arial"/>
                <a:cs typeface="Arial"/>
              </a:rPr>
              <a:t> </a:t>
            </a:r>
            <a:r>
              <a:rPr lang="fr-FR" sz="2000" noProof="0" dirty="0">
                <a:latin typeface="Arial"/>
                <a:cs typeface="Arial"/>
              </a:rPr>
              <a:t>questions</a:t>
            </a:r>
            <a:r>
              <a:rPr lang="fr-FR" sz="2000" spc="15" noProof="0" dirty="0">
                <a:latin typeface="Arial"/>
                <a:cs typeface="Arial"/>
              </a:rPr>
              <a:t> </a:t>
            </a:r>
            <a:r>
              <a:rPr lang="fr-FR" sz="2000" noProof="0" dirty="0">
                <a:latin typeface="Arial"/>
                <a:cs typeface="Arial"/>
              </a:rPr>
              <a:t>sur</a:t>
            </a:r>
            <a:r>
              <a:rPr lang="fr-FR" sz="2000" spc="45" noProof="0" dirty="0">
                <a:latin typeface="Arial"/>
                <a:cs typeface="Arial"/>
              </a:rPr>
              <a:t> </a:t>
            </a:r>
            <a:r>
              <a:rPr lang="fr-FR" sz="2000" noProof="0" dirty="0">
                <a:latin typeface="Arial"/>
                <a:cs typeface="Arial"/>
              </a:rPr>
              <a:t>la</a:t>
            </a:r>
            <a:r>
              <a:rPr lang="fr-FR" sz="2000" spc="35" noProof="0" dirty="0">
                <a:latin typeface="Arial"/>
                <a:cs typeface="Arial"/>
              </a:rPr>
              <a:t> </a:t>
            </a:r>
            <a:r>
              <a:rPr lang="fr-FR" sz="2000" noProof="0" dirty="0">
                <a:latin typeface="Arial"/>
                <a:cs typeface="Arial"/>
              </a:rPr>
              <a:t>santé</a:t>
            </a:r>
            <a:r>
              <a:rPr lang="fr-FR" sz="2000" spc="50" noProof="0" dirty="0">
                <a:latin typeface="Arial"/>
                <a:cs typeface="Arial"/>
              </a:rPr>
              <a:t> </a:t>
            </a:r>
            <a:r>
              <a:rPr lang="fr-FR" sz="2000" noProof="0" dirty="0">
                <a:latin typeface="Arial"/>
                <a:cs typeface="Arial"/>
              </a:rPr>
              <a:t>et</a:t>
            </a:r>
            <a:r>
              <a:rPr lang="fr-FR" sz="2000" spc="25" noProof="0" dirty="0">
                <a:latin typeface="Arial"/>
                <a:cs typeface="Arial"/>
              </a:rPr>
              <a:t> </a:t>
            </a:r>
            <a:r>
              <a:rPr lang="fr-FR" sz="2000" noProof="0" dirty="0">
                <a:latin typeface="Arial"/>
                <a:cs typeface="Arial"/>
              </a:rPr>
              <a:t>les</a:t>
            </a:r>
            <a:r>
              <a:rPr lang="fr-FR" sz="2000" spc="15" noProof="0" dirty="0">
                <a:latin typeface="Arial"/>
                <a:cs typeface="Arial"/>
              </a:rPr>
              <a:t> </a:t>
            </a:r>
            <a:r>
              <a:rPr lang="fr-FR" sz="2000" spc="-10" noProof="0" dirty="0">
                <a:latin typeface="Arial"/>
                <a:cs typeface="Arial"/>
              </a:rPr>
              <a:t>droits 	</a:t>
            </a:r>
            <a:r>
              <a:rPr lang="fr-FR" sz="2000" noProof="0" dirty="0">
                <a:latin typeface="Arial"/>
                <a:cs typeface="Arial"/>
              </a:rPr>
              <a:t>sexuels</a:t>
            </a:r>
            <a:r>
              <a:rPr lang="fr-FR" sz="2000" spc="-15" noProof="0" dirty="0">
                <a:latin typeface="Arial"/>
                <a:cs typeface="Arial"/>
              </a:rPr>
              <a:t> </a:t>
            </a:r>
            <a:r>
              <a:rPr lang="fr-FR" sz="2000" noProof="0" dirty="0">
                <a:latin typeface="Arial"/>
                <a:cs typeface="Arial"/>
              </a:rPr>
              <a:t>et</a:t>
            </a:r>
            <a:r>
              <a:rPr lang="fr-FR" sz="2000" spc="-35" noProof="0" dirty="0">
                <a:latin typeface="Arial"/>
                <a:cs typeface="Arial"/>
              </a:rPr>
              <a:t> </a:t>
            </a:r>
            <a:r>
              <a:rPr lang="fr-FR" sz="2000" spc="-10" noProof="0" dirty="0">
                <a:latin typeface="Arial"/>
                <a:cs typeface="Arial"/>
              </a:rPr>
              <a:t>reproductifs.</a:t>
            </a:r>
            <a:endParaRPr lang="fr-FR" sz="2000" noProof="0" dirty="0">
              <a:latin typeface="Arial"/>
              <a:cs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392033-771D-C8C0-00A7-9516BD80A805}"/>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A6D150F8-5A32-7742-98B1-E9B939BA277A}"/>
              </a:ext>
            </a:extLst>
          </p:cNvPr>
          <p:cNvSpPr txBox="1"/>
          <p:nvPr/>
        </p:nvSpPr>
        <p:spPr>
          <a:xfrm>
            <a:off x="465772" y="1636394"/>
            <a:ext cx="3219450" cy="2875403"/>
          </a:xfrm>
          <a:prstGeom prst="rect">
            <a:avLst/>
          </a:prstGeom>
        </p:spPr>
        <p:txBody>
          <a:bodyPr vert="horz" wrap="square" lIns="0" tIns="48895" rIns="0" bIns="0" rtlCol="0">
            <a:spAutoFit/>
          </a:bodyPr>
          <a:lstStyle/>
          <a:p>
            <a:pPr marL="12700" marR="5080" indent="-1270" algn="ctr">
              <a:lnSpc>
                <a:spcPct val="92200"/>
              </a:lnSpc>
              <a:spcBef>
                <a:spcPts val="385"/>
              </a:spcBef>
              <a:defRPr/>
            </a:pPr>
            <a:r>
              <a:rPr kumimoji="0" lang="fr-FR" sz="2800" b="0" i="0" u="none" strike="noStrike" kern="0" cap="none" spc="-10" normalizeH="0" baseline="0" noProof="0" dirty="0">
                <a:ln>
                  <a:noFill/>
                </a:ln>
                <a:solidFill>
                  <a:srgbClr val="57C3EB"/>
                </a:solidFill>
                <a:effectLst/>
                <a:uLnTx/>
                <a:uFillTx/>
                <a:latin typeface="Arial Black"/>
                <a:cs typeface="Arial Black"/>
              </a:rPr>
              <a:t>Spécificités </a:t>
            </a:r>
            <a:r>
              <a:rPr kumimoji="0" lang="fr-FR" sz="2800" b="0" i="0" u="none" strike="noStrike" kern="0" cap="none" spc="0" normalizeH="0" baseline="0" noProof="0" dirty="0">
                <a:ln>
                  <a:noFill/>
                </a:ln>
                <a:solidFill>
                  <a:srgbClr val="57C3EB"/>
                </a:solidFill>
                <a:effectLst/>
                <a:uLnTx/>
                <a:uFillTx/>
                <a:latin typeface="Arial Black"/>
                <a:cs typeface="Arial Black"/>
              </a:rPr>
              <a:t>pour</a:t>
            </a:r>
            <a:r>
              <a:rPr kumimoji="0" lang="fr-FR" sz="2800" b="0" i="0" u="none" strike="noStrike" kern="0" cap="none" spc="175" normalizeH="0" baseline="0" noProof="0" dirty="0">
                <a:ln>
                  <a:noFill/>
                </a:ln>
                <a:solidFill>
                  <a:srgbClr val="57C3EB"/>
                </a:solidFill>
                <a:effectLst/>
                <a:uLnTx/>
                <a:uFillTx/>
                <a:latin typeface="Arial Black"/>
                <a:cs typeface="Arial Black"/>
              </a:rPr>
              <a:t> </a:t>
            </a:r>
            <a:r>
              <a:rPr kumimoji="0" lang="fr-FR" sz="2800" b="0" i="0" u="none" strike="noStrike" kern="0" cap="none" spc="-25" normalizeH="0" baseline="0" noProof="0" dirty="0">
                <a:ln>
                  <a:noFill/>
                </a:ln>
                <a:solidFill>
                  <a:srgbClr val="57C3EB"/>
                </a:solidFill>
                <a:effectLst/>
                <a:uLnTx/>
                <a:uFillTx/>
                <a:latin typeface="Arial Black"/>
                <a:cs typeface="Arial Black"/>
              </a:rPr>
              <a:t>la </a:t>
            </a:r>
            <a:r>
              <a:rPr kumimoji="0" lang="fr-FR" sz="2800" b="0" i="0" u="none" strike="noStrike" kern="0" cap="none" spc="0" normalizeH="0" baseline="0" noProof="0" dirty="0">
                <a:ln>
                  <a:noFill/>
                </a:ln>
                <a:solidFill>
                  <a:srgbClr val="57C3EB"/>
                </a:solidFill>
                <a:effectLst/>
                <a:uLnTx/>
                <a:uFillTx/>
                <a:latin typeface="Arial Black"/>
                <a:cs typeface="Arial Black"/>
              </a:rPr>
              <a:t>prestation</a:t>
            </a:r>
            <a:r>
              <a:rPr kumimoji="0" lang="fr-FR" sz="2800" b="0" i="0" u="none" strike="noStrike" kern="0" cap="none" spc="-145" normalizeH="0" baseline="0" noProof="0" dirty="0">
                <a:ln>
                  <a:noFill/>
                </a:ln>
                <a:solidFill>
                  <a:srgbClr val="57C3EB"/>
                </a:solidFill>
                <a:effectLst/>
                <a:uLnTx/>
                <a:uFillTx/>
                <a:latin typeface="Arial Black"/>
                <a:cs typeface="Arial Black"/>
              </a:rPr>
              <a:t> </a:t>
            </a:r>
            <a:r>
              <a:rPr kumimoji="0" lang="fr-FR" sz="2800" b="0" i="0" u="none" strike="noStrike" kern="0" cap="none" spc="-35" normalizeH="0" baseline="0" noProof="0" dirty="0">
                <a:ln>
                  <a:noFill/>
                </a:ln>
                <a:solidFill>
                  <a:srgbClr val="57C3EB"/>
                </a:solidFill>
                <a:effectLst/>
                <a:uLnTx/>
                <a:uFillTx/>
                <a:latin typeface="Arial Black"/>
                <a:cs typeface="Arial Black"/>
              </a:rPr>
              <a:t>de </a:t>
            </a:r>
            <a:r>
              <a:rPr kumimoji="0" lang="fr-FR" sz="2800" b="0" i="0" u="none" strike="noStrike" kern="0" cap="none" spc="0" normalizeH="0" baseline="0" noProof="0" dirty="0">
                <a:ln>
                  <a:noFill/>
                </a:ln>
                <a:solidFill>
                  <a:srgbClr val="57C3EB"/>
                </a:solidFill>
                <a:effectLst/>
                <a:uLnTx/>
                <a:uFillTx/>
                <a:latin typeface="Arial Black"/>
                <a:cs typeface="Arial Black"/>
              </a:rPr>
              <a:t>services</a:t>
            </a:r>
            <a:r>
              <a:rPr kumimoji="0" lang="fr-FR" sz="2800" b="0" i="0" u="none" strike="noStrike" kern="0" cap="none" spc="145" normalizeH="0" baseline="0" noProof="0" dirty="0">
                <a:ln>
                  <a:noFill/>
                </a:ln>
                <a:solidFill>
                  <a:srgbClr val="57C3EB"/>
                </a:solidFill>
                <a:effectLst/>
                <a:uLnTx/>
                <a:uFillTx/>
                <a:latin typeface="Arial Black"/>
                <a:cs typeface="Arial Black"/>
              </a:rPr>
              <a:t> </a:t>
            </a:r>
            <a:r>
              <a:rPr kumimoji="0" lang="fr-FR" sz="2800" b="0" i="0" u="none" strike="noStrike" kern="0" cap="none" spc="-20" normalizeH="0" baseline="0" noProof="0" dirty="0">
                <a:ln>
                  <a:noFill/>
                </a:ln>
                <a:solidFill>
                  <a:srgbClr val="57C3EB"/>
                </a:solidFill>
                <a:effectLst/>
                <a:uLnTx/>
                <a:uFillTx/>
                <a:latin typeface="Arial Black"/>
                <a:cs typeface="Arial Black"/>
              </a:rPr>
              <a:t>dans </a:t>
            </a:r>
            <a:r>
              <a:rPr kumimoji="0" lang="fr-FR" sz="2800" b="0" i="0" u="none" strike="noStrike" kern="0" cap="none" spc="0" normalizeH="0" baseline="0" noProof="0" dirty="0">
                <a:ln>
                  <a:noFill/>
                </a:ln>
                <a:solidFill>
                  <a:srgbClr val="57C3EB"/>
                </a:solidFill>
                <a:effectLst/>
                <a:uLnTx/>
                <a:uFillTx/>
                <a:latin typeface="Arial Black"/>
                <a:cs typeface="Arial Black"/>
              </a:rPr>
              <a:t>le</a:t>
            </a:r>
            <a:r>
              <a:rPr kumimoji="0" lang="fr-FR" sz="2800" b="0" i="0" u="none" strike="noStrike" kern="0" cap="none" spc="20" normalizeH="0" baseline="0" noProof="0" dirty="0">
                <a:ln>
                  <a:noFill/>
                </a:ln>
                <a:solidFill>
                  <a:srgbClr val="57C3EB"/>
                </a:solidFill>
                <a:effectLst/>
                <a:uLnTx/>
                <a:uFillTx/>
                <a:latin typeface="Arial Black"/>
                <a:cs typeface="Arial Black"/>
              </a:rPr>
              <a:t> </a:t>
            </a:r>
            <a:r>
              <a:rPr kumimoji="0" lang="fr-FR" sz="2800" b="0" i="0" u="none" strike="noStrike" kern="0" cap="none" spc="-10" normalizeH="0" baseline="0" noProof="0" dirty="0">
                <a:ln>
                  <a:noFill/>
                </a:ln>
                <a:solidFill>
                  <a:srgbClr val="57C3EB"/>
                </a:solidFill>
                <a:effectLst/>
                <a:uLnTx/>
                <a:uFillTx/>
                <a:latin typeface="Arial Black"/>
                <a:cs typeface="Arial Black"/>
              </a:rPr>
              <a:t>contexte </a:t>
            </a:r>
            <a:r>
              <a:rPr lang="fr-FR" sz="2800" noProof="0" dirty="0">
                <a:solidFill>
                  <a:srgbClr val="57C3EB"/>
                </a:solidFill>
                <a:latin typeface="Arial Black"/>
                <a:cs typeface="Arial Black"/>
              </a:rPr>
              <a:t>de</a:t>
            </a:r>
            <a:r>
              <a:rPr lang="fr-FR" sz="2800" spc="110" noProof="0" dirty="0">
                <a:solidFill>
                  <a:srgbClr val="57C3EB"/>
                </a:solidFill>
                <a:latin typeface="Arial Black"/>
                <a:cs typeface="Arial Black"/>
              </a:rPr>
              <a:t> </a:t>
            </a:r>
            <a:r>
              <a:rPr lang="fr-FR" sz="2800" noProof="0" dirty="0">
                <a:solidFill>
                  <a:srgbClr val="57C3EB"/>
                </a:solidFill>
                <a:latin typeface="Arial Black"/>
                <a:cs typeface="Arial Black"/>
              </a:rPr>
              <a:t>crises</a:t>
            </a:r>
            <a:r>
              <a:rPr lang="fr-FR" sz="2800" spc="125" noProof="0" dirty="0">
                <a:solidFill>
                  <a:srgbClr val="57C3EB"/>
                </a:solidFill>
                <a:latin typeface="Arial Black"/>
                <a:cs typeface="Arial Black"/>
              </a:rPr>
              <a:t> </a:t>
            </a:r>
            <a:r>
              <a:rPr lang="fr-FR" sz="2800" spc="-25" noProof="0" dirty="0">
                <a:solidFill>
                  <a:srgbClr val="57C3EB"/>
                </a:solidFill>
                <a:latin typeface="Arial Black"/>
                <a:cs typeface="Arial Black"/>
              </a:rPr>
              <a:t>1/2 </a:t>
            </a:r>
            <a:r>
              <a:rPr lang="fr-FR" sz="2800" spc="-25" baseline="30000" noProof="0" dirty="0">
                <a:solidFill>
                  <a:srgbClr val="57C3EB"/>
                </a:solidFill>
                <a:latin typeface="Arial Black"/>
                <a:cs typeface="Arial Black"/>
              </a:rPr>
              <a:t>8, 9</a:t>
            </a:r>
            <a:endParaRPr lang="fr-FR" sz="2800" baseline="30000" noProof="0" dirty="0">
              <a:latin typeface="Arial Black"/>
              <a:cs typeface="Arial Black"/>
            </a:endParaRPr>
          </a:p>
          <a:p>
            <a:pPr marL="12700" marR="5080" lvl="0" indent="-1270" algn="ctr" defTabSz="914400" eaLnBrk="1" fontAlgn="auto" latinLnBrk="0" hangingPunct="1">
              <a:lnSpc>
                <a:spcPct val="92200"/>
              </a:lnSpc>
              <a:spcBef>
                <a:spcPts val="385"/>
              </a:spcBef>
              <a:spcAft>
                <a:spcPts val="0"/>
              </a:spcAft>
              <a:buClrTx/>
              <a:buSzTx/>
              <a:buFontTx/>
              <a:buNone/>
              <a:tabLst/>
              <a:defRPr/>
            </a:pPr>
            <a:endParaRPr kumimoji="0" lang="fr-FR" sz="2800" b="0" i="0" u="none" strike="noStrike" kern="0" cap="none" spc="0" normalizeH="0" baseline="0" noProof="0" dirty="0">
              <a:ln>
                <a:noFill/>
              </a:ln>
              <a:solidFill>
                <a:sysClr val="windowText" lastClr="000000"/>
              </a:solidFill>
              <a:effectLst/>
              <a:uLnTx/>
              <a:uFillTx/>
              <a:latin typeface="Arial Black"/>
              <a:cs typeface="Arial Black"/>
            </a:endParaRPr>
          </a:p>
        </p:txBody>
      </p:sp>
      <p:sp>
        <p:nvSpPr>
          <p:cNvPr id="5" name="object 5">
            <a:extLst>
              <a:ext uri="{FF2B5EF4-FFF2-40B4-BE49-F238E27FC236}">
                <a16:creationId xmlns:a16="http://schemas.microsoft.com/office/drawing/2014/main" id="{B8118C37-9A31-2440-6266-191AEC5543F9}"/>
              </a:ext>
            </a:extLst>
          </p:cNvPr>
          <p:cNvSpPr txBox="1"/>
          <p:nvPr/>
        </p:nvSpPr>
        <p:spPr>
          <a:xfrm>
            <a:off x="3990340" y="843978"/>
            <a:ext cx="7813675" cy="5759910"/>
          </a:xfrm>
          <a:prstGeom prst="rect">
            <a:avLst/>
          </a:prstGeom>
        </p:spPr>
        <p:txBody>
          <a:bodyPr vert="horz" wrap="square" lIns="0" tIns="50165" rIns="0" bIns="0" rtlCol="0">
            <a:spAutoFit/>
          </a:bodyPr>
          <a:lstStyle/>
          <a:p>
            <a:pPr marL="355600" marR="8255" lvl="0" indent="-342900" algn="l" defTabSz="914400" eaLnBrk="1" fontAlgn="auto" latinLnBrk="0" hangingPunct="1">
              <a:spcBef>
                <a:spcPts val="600"/>
              </a:spcBef>
              <a:spcAft>
                <a:spcPts val="0"/>
              </a:spcAft>
              <a:buClr>
                <a:srgbClr val="57C3EB"/>
              </a:buClr>
              <a:buSzTx/>
              <a:buFontTx/>
              <a:buChar char="•"/>
              <a:tabLst>
                <a:tab pos="355600" algn="l"/>
              </a:tabLst>
              <a:defRPr/>
            </a:pPr>
            <a:r>
              <a:rPr kumimoji="0" lang="fr-FR" sz="2400" b="0" i="0" u="none" strike="noStrike" kern="0" cap="none" spc="0" normalizeH="0" baseline="0" noProof="0" dirty="0">
                <a:ln>
                  <a:noFill/>
                </a:ln>
                <a:solidFill>
                  <a:sysClr val="windowText" lastClr="000000"/>
                </a:solidFill>
                <a:effectLst/>
                <a:uLnTx/>
                <a:uFillTx/>
                <a:latin typeface="Arial"/>
                <a:cs typeface="Arial"/>
              </a:rPr>
              <a:t>Les</a:t>
            </a:r>
            <a:r>
              <a:rPr kumimoji="0" lang="fr-FR" sz="2400" b="0" i="0" u="none" strike="noStrike" kern="0" cap="none" spc="12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besoins</a:t>
            </a:r>
            <a:r>
              <a:rPr kumimoji="0" lang="fr-FR" sz="2400" b="0" i="0" u="none" strike="noStrike" kern="0" cap="none" spc="12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en</a:t>
            </a:r>
            <a:r>
              <a:rPr kumimoji="0" lang="fr-FR" sz="2400" b="0" i="0" u="none" strike="noStrike" kern="0" cap="none" spc="14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SDSR</a:t>
            </a:r>
            <a:r>
              <a:rPr kumimoji="0" lang="fr-FR" sz="2400" b="0" i="0" u="none" strike="noStrike" kern="0" cap="none" spc="13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ont</a:t>
            </a:r>
            <a:r>
              <a:rPr kumimoji="0" lang="fr-FR" sz="2400" b="0" i="0" u="none" strike="noStrike" kern="0" cap="none" spc="12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tendance</a:t>
            </a:r>
            <a:r>
              <a:rPr kumimoji="0" lang="fr-FR" sz="2400" b="0" i="0" u="none" strike="noStrike" kern="0" cap="none" spc="15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à</a:t>
            </a:r>
            <a:r>
              <a:rPr kumimoji="0" lang="fr-FR" sz="2400" b="0" i="0" u="none" strike="noStrike" kern="0" cap="none" spc="15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se</a:t>
            </a:r>
            <a:r>
              <a:rPr kumimoji="0" lang="fr-FR" sz="2400" b="0" i="0" u="none" strike="noStrike" kern="0" cap="none" spc="15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multiplier</a:t>
            </a:r>
            <a:r>
              <a:rPr kumimoji="0" lang="fr-FR" sz="2400" b="0" i="0" u="none" strike="noStrike" kern="0" cap="none" spc="135" normalizeH="0" baseline="0" noProof="0" dirty="0">
                <a:ln>
                  <a:noFill/>
                </a:ln>
                <a:solidFill>
                  <a:sysClr val="windowText" lastClr="000000"/>
                </a:solidFill>
                <a:effectLst/>
                <a:uLnTx/>
                <a:uFillTx/>
                <a:latin typeface="Arial"/>
                <a:cs typeface="Arial"/>
              </a:rPr>
              <a:t> </a:t>
            </a:r>
            <a:r>
              <a:rPr kumimoji="0" lang="fr-FR" sz="2400" b="0" i="0" u="none" strike="noStrike" kern="0" cap="none" spc="-25" normalizeH="0" baseline="0" noProof="0" dirty="0">
                <a:ln>
                  <a:noFill/>
                </a:ln>
                <a:solidFill>
                  <a:sysClr val="windowText" lastClr="000000"/>
                </a:solidFill>
                <a:effectLst/>
                <a:uLnTx/>
                <a:uFillTx/>
                <a:latin typeface="Arial"/>
                <a:cs typeface="Arial"/>
              </a:rPr>
              <a:t>en </a:t>
            </a:r>
            <a:r>
              <a:rPr kumimoji="0" lang="fr-FR" sz="2400" b="0" i="0" u="none" strike="noStrike" kern="0" cap="none" spc="0" normalizeH="0" baseline="0" noProof="0" dirty="0">
                <a:ln>
                  <a:noFill/>
                </a:ln>
                <a:solidFill>
                  <a:sysClr val="windowText" lastClr="000000"/>
                </a:solidFill>
                <a:effectLst/>
                <a:uLnTx/>
                <a:uFillTx/>
                <a:latin typeface="Arial"/>
                <a:cs typeface="Arial"/>
              </a:rPr>
              <a:t>contextes</a:t>
            </a:r>
            <a:r>
              <a:rPr kumimoji="0" lang="fr-FR" sz="2400" b="0" i="0" u="none" strike="noStrike" kern="0" cap="none" spc="-95" normalizeH="0" baseline="0" noProof="0" dirty="0">
                <a:ln>
                  <a:noFill/>
                </a:ln>
                <a:solidFill>
                  <a:sysClr val="windowText" lastClr="000000"/>
                </a:solidFill>
                <a:effectLst/>
                <a:uLnTx/>
                <a:uFillTx/>
                <a:latin typeface="Arial"/>
                <a:cs typeface="Arial"/>
              </a:rPr>
              <a:t> </a:t>
            </a:r>
            <a:r>
              <a:rPr kumimoji="0" lang="fr-FR" sz="2400" b="0" i="0" u="none" strike="noStrike" kern="0" cap="none" spc="-10" normalizeH="0" baseline="0" noProof="0" dirty="0">
                <a:ln>
                  <a:noFill/>
                </a:ln>
                <a:solidFill>
                  <a:sysClr val="windowText" lastClr="000000"/>
                </a:solidFill>
                <a:effectLst/>
                <a:uLnTx/>
                <a:uFillTx/>
                <a:latin typeface="Arial"/>
                <a:cs typeface="Arial"/>
              </a:rPr>
              <a:t>humanitaires</a:t>
            </a:r>
            <a:endParaRPr kumimoji="0" lang="fr-FR" sz="2400" b="0" i="0" u="none" strike="noStrike" kern="0" cap="none" spc="0" normalizeH="0" baseline="0" noProof="0" dirty="0">
              <a:ln>
                <a:noFill/>
              </a:ln>
              <a:solidFill>
                <a:sysClr val="windowText" lastClr="000000"/>
              </a:solidFill>
              <a:effectLst/>
              <a:uLnTx/>
              <a:uFillTx/>
              <a:latin typeface="Arial"/>
              <a:cs typeface="Arial"/>
            </a:endParaRPr>
          </a:p>
          <a:p>
            <a:pPr marL="354965" marR="0" lvl="0" indent="-342265" algn="l" defTabSz="914400" eaLnBrk="1" fontAlgn="auto" latinLnBrk="0" hangingPunct="1">
              <a:spcBef>
                <a:spcPts val="600"/>
              </a:spcBef>
              <a:spcAft>
                <a:spcPts val="0"/>
              </a:spcAft>
              <a:buClr>
                <a:srgbClr val="57C3EB"/>
              </a:buClr>
              <a:buSzTx/>
              <a:buFontTx/>
              <a:buChar char="•"/>
              <a:tabLst>
                <a:tab pos="354965" algn="l"/>
              </a:tabLst>
              <a:defRPr/>
            </a:pPr>
            <a:r>
              <a:rPr kumimoji="0" lang="fr-FR" sz="2400" b="0" i="0" u="none" strike="noStrike" kern="0" cap="none" spc="0" normalizeH="0" baseline="0" noProof="0" dirty="0">
                <a:ln>
                  <a:noFill/>
                </a:ln>
                <a:solidFill>
                  <a:sysClr val="windowText" lastClr="000000"/>
                </a:solidFill>
                <a:effectLst/>
                <a:uLnTx/>
                <a:uFillTx/>
                <a:latin typeface="Arial"/>
                <a:cs typeface="Arial"/>
              </a:rPr>
              <a:t>Les</a:t>
            </a:r>
            <a:r>
              <a:rPr kumimoji="0" lang="fr-FR" sz="2400" b="0" i="0" u="none" strike="noStrike" kern="0" cap="none" spc="19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trois</a:t>
            </a:r>
            <a:r>
              <a:rPr kumimoji="0" lang="fr-FR" sz="2400" b="0" i="0" u="none" strike="noStrike" kern="0" cap="none" spc="19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cinquièmes</a:t>
            </a:r>
            <a:r>
              <a:rPr kumimoji="0" lang="fr-FR" sz="2400" b="0" i="0" u="none" strike="noStrike" kern="0" cap="none" spc="24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de</a:t>
            </a:r>
            <a:r>
              <a:rPr kumimoji="0" lang="fr-FR" sz="2400" b="0" i="0" u="none" strike="noStrike" kern="0" cap="none" spc="21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tous</a:t>
            </a:r>
            <a:r>
              <a:rPr kumimoji="0" lang="fr-FR" sz="2400" b="0" i="0" u="none" strike="noStrike" kern="0" cap="none" spc="19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les</a:t>
            </a:r>
            <a:r>
              <a:rPr kumimoji="0" lang="fr-FR" sz="2400" b="0" i="0" u="none" strike="noStrike" kern="0" cap="none" spc="22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décès</a:t>
            </a:r>
            <a:r>
              <a:rPr kumimoji="0" lang="fr-FR" sz="2400" b="0" i="0" u="none" strike="noStrike" kern="0" cap="none" spc="19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maternels</a:t>
            </a:r>
            <a:r>
              <a:rPr kumimoji="0" lang="fr-FR" sz="2400" b="0" i="0" u="none" strike="noStrike" kern="0" cap="none" spc="215" normalizeH="0" baseline="0" noProof="0" dirty="0">
                <a:ln>
                  <a:noFill/>
                </a:ln>
                <a:solidFill>
                  <a:sysClr val="windowText" lastClr="000000"/>
                </a:solidFill>
                <a:effectLst/>
                <a:uLnTx/>
                <a:uFillTx/>
                <a:latin typeface="Arial"/>
                <a:cs typeface="Arial"/>
              </a:rPr>
              <a:t> </a:t>
            </a:r>
            <a:r>
              <a:rPr kumimoji="0" lang="fr-FR" sz="2400" b="0" i="0" u="none" strike="noStrike" kern="0" cap="none" spc="-25" normalizeH="0" baseline="0" noProof="0" dirty="0">
                <a:ln>
                  <a:noFill/>
                </a:ln>
                <a:solidFill>
                  <a:sysClr val="windowText" lastClr="000000"/>
                </a:solidFill>
                <a:effectLst/>
                <a:uLnTx/>
                <a:uFillTx/>
                <a:latin typeface="Arial"/>
                <a:cs typeface="Arial"/>
              </a:rPr>
              <a:t>ont</a:t>
            </a:r>
            <a:r>
              <a:rPr lang="fr-FR" sz="2400" noProof="0" dirty="0">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lieu</a:t>
            </a:r>
            <a:r>
              <a:rPr kumimoji="0" lang="fr-FR" sz="2400" b="0" i="0" u="none" strike="noStrike" kern="0" cap="none" spc="-1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en</a:t>
            </a:r>
            <a:r>
              <a:rPr kumimoji="0" lang="fr-FR" sz="2400" b="0" i="0" u="none" strike="noStrike" kern="0" cap="none" spc="-3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contextes</a:t>
            </a:r>
            <a:r>
              <a:rPr kumimoji="0" lang="fr-FR" sz="2400" b="0" i="0" u="none" strike="noStrike" kern="0" cap="none" spc="-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humanitaires</a:t>
            </a:r>
            <a:r>
              <a:rPr kumimoji="0" lang="fr-FR" sz="2400" b="0" i="0" u="none" strike="noStrike" kern="0" cap="none" spc="-4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et</a:t>
            </a:r>
            <a:r>
              <a:rPr kumimoji="0" lang="fr-FR" sz="2400" b="0" i="0" u="none" strike="noStrike" kern="0" cap="none" spc="-40" normalizeH="0" baseline="0" noProof="0" dirty="0">
                <a:ln>
                  <a:noFill/>
                </a:ln>
                <a:solidFill>
                  <a:sysClr val="windowText" lastClr="000000"/>
                </a:solidFill>
                <a:effectLst/>
                <a:uLnTx/>
                <a:uFillTx/>
                <a:latin typeface="Arial"/>
                <a:cs typeface="Arial"/>
              </a:rPr>
              <a:t> </a:t>
            </a:r>
            <a:r>
              <a:rPr kumimoji="0" lang="fr-FR" sz="2400" b="0" i="0" u="none" strike="noStrike" kern="0" cap="none" spc="-10" normalizeH="0" baseline="0" noProof="0" dirty="0">
                <a:ln>
                  <a:noFill/>
                </a:ln>
                <a:solidFill>
                  <a:sysClr val="windowText" lastClr="000000"/>
                </a:solidFill>
                <a:effectLst/>
                <a:uLnTx/>
                <a:uFillTx/>
                <a:latin typeface="Arial"/>
                <a:cs typeface="Arial"/>
              </a:rPr>
              <a:t>précaires</a:t>
            </a:r>
          </a:p>
          <a:p>
            <a:pPr marL="354965" marR="0" lvl="0" indent="-342265" algn="l" defTabSz="914400" eaLnBrk="1" fontAlgn="auto" latinLnBrk="0" hangingPunct="1">
              <a:spcBef>
                <a:spcPts val="600"/>
              </a:spcBef>
              <a:spcAft>
                <a:spcPts val="0"/>
              </a:spcAft>
              <a:buClr>
                <a:srgbClr val="57C3EB"/>
              </a:buClr>
              <a:buSzTx/>
              <a:buFontTx/>
              <a:buChar char="•"/>
              <a:tabLst>
                <a:tab pos="354965" algn="l"/>
              </a:tabLst>
              <a:defRPr/>
            </a:pPr>
            <a:r>
              <a:rPr kumimoji="0" lang="fr-FR" sz="2400" b="0" i="0" u="none" strike="noStrike" kern="0" cap="none" spc="0" normalizeH="0" baseline="0" noProof="0" dirty="0">
                <a:ln>
                  <a:noFill/>
                </a:ln>
                <a:solidFill>
                  <a:sysClr val="windowText" lastClr="000000"/>
                </a:solidFill>
                <a:effectLst/>
                <a:uLnTx/>
                <a:uFillTx/>
                <a:latin typeface="Arial"/>
                <a:cs typeface="Arial"/>
              </a:rPr>
              <a:t>L’augmentation du taux de</a:t>
            </a:r>
            <a:r>
              <a:rPr lang="fr-FR" sz="2400" noProof="0" dirty="0">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mariages précoces et forcés d’enfants</a:t>
            </a:r>
            <a:r>
              <a:rPr lang="fr-FR" sz="2400" noProof="0" dirty="0">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dans</a:t>
            </a:r>
            <a:r>
              <a:rPr lang="fr-FR" sz="2400" noProof="0" dirty="0">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des situations affectées</a:t>
            </a:r>
            <a:r>
              <a:rPr lang="fr-FR" sz="2400" noProof="0" dirty="0">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par</a:t>
            </a:r>
            <a:r>
              <a:rPr lang="fr-FR" sz="2400" noProof="0" dirty="0">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le </a:t>
            </a:r>
            <a:r>
              <a:rPr lang="fr-FR" sz="2400" spc="-10" noProof="0" dirty="0">
                <a:latin typeface="Arial"/>
                <a:cs typeface="Arial"/>
              </a:rPr>
              <a:t>conflit</a:t>
            </a:r>
          </a:p>
          <a:p>
            <a:pPr marL="354965" marR="0" lvl="0" indent="-342265" defTabSz="914400" eaLnBrk="1" fontAlgn="auto" latinLnBrk="0" hangingPunct="1">
              <a:spcBef>
                <a:spcPts val="600"/>
              </a:spcBef>
              <a:spcAft>
                <a:spcPts val="0"/>
              </a:spcAft>
              <a:buClr>
                <a:srgbClr val="57C3EB"/>
              </a:buClr>
              <a:buSzTx/>
              <a:buFontTx/>
              <a:buChar char="•"/>
              <a:tabLst>
                <a:tab pos="354965" algn="l"/>
                <a:tab pos="845185" algn="l"/>
                <a:tab pos="2117090" algn="l"/>
                <a:tab pos="3388995" algn="l"/>
                <a:tab pos="4982210" algn="l"/>
                <a:tab pos="5386705" algn="l"/>
                <a:tab pos="6130925" algn="l"/>
                <a:tab pos="7283450" algn="l"/>
              </a:tabLst>
              <a:defRPr/>
            </a:pPr>
            <a:r>
              <a:rPr lang="fr-FR" sz="2400" spc="-25" noProof="0" dirty="0">
                <a:latin typeface="Arial"/>
                <a:cs typeface="Arial"/>
              </a:rPr>
              <a:t>La </a:t>
            </a:r>
            <a:r>
              <a:rPr lang="fr-FR" sz="2400" spc="-10" noProof="0" dirty="0">
                <a:latin typeface="Arial"/>
                <a:cs typeface="Arial"/>
              </a:rPr>
              <a:t>violence sexuelle augmente, </a:t>
            </a:r>
            <a:r>
              <a:rPr lang="fr-FR" sz="2400" spc="-25" noProof="0" dirty="0">
                <a:latin typeface="Arial"/>
                <a:cs typeface="Arial"/>
              </a:rPr>
              <a:t>et </a:t>
            </a:r>
            <a:r>
              <a:rPr lang="fr-FR" sz="2400" spc="-20" noProof="0" dirty="0">
                <a:latin typeface="Arial"/>
                <a:cs typeface="Arial"/>
              </a:rPr>
              <a:t>peut </a:t>
            </a:r>
            <a:r>
              <a:rPr lang="fr-FR" sz="2400" spc="-10" noProof="0" dirty="0">
                <a:latin typeface="Arial"/>
                <a:cs typeface="Arial"/>
              </a:rPr>
              <a:t>devenir </a:t>
            </a:r>
            <a:r>
              <a:rPr lang="fr-FR" sz="2400" spc="-25" noProof="0" dirty="0">
                <a:latin typeface="Arial"/>
                <a:cs typeface="Arial"/>
              </a:rPr>
              <a:t>une</a:t>
            </a:r>
            <a:r>
              <a:rPr lang="fr-FR" sz="2400" noProof="0" dirty="0">
                <a:latin typeface="Arial"/>
                <a:cs typeface="Arial"/>
              </a:rPr>
              <a:t> </a:t>
            </a:r>
            <a:r>
              <a:rPr lang="fr-FR" sz="2400" spc="-20" noProof="0" dirty="0">
                <a:latin typeface="Arial"/>
                <a:cs typeface="Arial"/>
              </a:rPr>
              <a:t>arme</a:t>
            </a:r>
            <a:endParaRPr lang="fr-FR" sz="2400" noProof="0" dirty="0">
              <a:latin typeface="Arial"/>
              <a:cs typeface="Arial"/>
            </a:endParaRPr>
          </a:p>
          <a:p>
            <a:pPr marL="354965" marR="0" lvl="0" indent="-342265" defTabSz="914400" eaLnBrk="1" fontAlgn="auto" latinLnBrk="0" hangingPunct="1">
              <a:spcBef>
                <a:spcPts val="600"/>
              </a:spcBef>
              <a:spcAft>
                <a:spcPts val="0"/>
              </a:spcAft>
              <a:buClr>
                <a:srgbClr val="57C3EB"/>
              </a:buClr>
              <a:buSzTx/>
              <a:buFontTx/>
              <a:buChar char="•"/>
              <a:tabLst>
                <a:tab pos="354965" algn="l"/>
                <a:tab pos="1004569" algn="l"/>
                <a:tab pos="3178175" algn="l"/>
                <a:tab pos="4455160" algn="l"/>
                <a:tab pos="4865370" algn="l"/>
                <a:tab pos="5819775" algn="l"/>
                <a:tab pos="6146165" algn="l"/>
              </a:tabLst>
              <a:defRPr/>
            </a:pPr>
            <a:r>
              <a:rPr lang="fr-FR" sz="2400" spc="-25" noProof="0" dirty="0">
                <a:latin typeface="Arial"/>
                <a:cs typeface="Arial"/>
              </a:rPr>
              <a:t>Les </a:t>
            </a:r>
            <a:r>
              <a:rPr lang="fr-FR" sz="2400" spc="-10" noProof="0" dirty="0">
                <a:latin typeface="Arial"/>
                <a:cs typeface="Arial"/>
              </a:rPr>
              <a:t>infrastructures, services </a:t>
            </a:r>
            <a:r>
              <a:rPr lang="fr-FR" sz="2400" spc="-25" noProof="0" dirty="0">
                <a:latin typeface="Arial"/>
                <a:cs typeface="Arial"/>
              </a:rPr>
              <a:t>et </a:t>
            </a:r>
            <a:r>
              <a:rPr lang="fr-FR" sz="2400" spc="-10" noProof="0" dirty="0">
                <a:latin typeface="Arial"/>
                <a:cs typeface="Arial"/>
              </a:rPr>
              <a:t>accès </a:t>
            </a:r>
            <a:r>
              <a:rPr lang="fr-FR" sz="2400" spc="-50" noProof="0" dirty="0">
                <a:latin typeface="Arial"/>
                <a:cs typeface="Arial"/>
              </a:rPr>
              <a:t>à </a:t>
            </a:r>
            <a:r>
              <a:rPr lang="fr-FR" sz="2400" spc="-10" noProof="0" dirty="0">
                <a:latin typeface="Arial"/>
                <a:cs typeface="Arial"/>
              </a:rPr>
              <a:t>l’information </a:t>
            </a:r>
            <a:r>
              <a:rPr lang="fr-FR" sz="2400" noProof="0" dirty="0">
                <a:latin typeface="Arial"/>
                <a:cs typeface="Arial"/>
              </a:rPr>
              <a:t>sont</a:t>
            </a:r>
            <a:r>
              <a:rPr lang="fr-FR" sz="2400" spc="-85" noProof="0" dirty="0">
                <a:latin typeface="Arial"/>
                <a:cs typeface="Arial"/>
              </a:rPr>
              <a:t> </a:t>
            </a:r>
            <a:r>
              <a:rPr lang="fr-FR" sz="2400" noProof="0" dirty="0">
                <a:latin typeface="Arial"/>
                <a:cs typeface="Arial"/>
              </a:rPr>
              <a:t>affaiblis</a:t>
            </a:r>
            <a:r>
              <a:rPr lang="fr-FR" sz="2400" spc="-40" noProof="0" dirty="0">
                <a:latin typeface="Arial"/>
                <a:cs typeface="Arial"/>
              </a:rPr>
              <a:t> </a:t>
            </a:r>
            <a:r>
              <a:rPr lang="fr-FR" sz="2400" noProof="0" dirty="0">
                <a:latin typeface="Arial"/>
                <a:cs typeface="Arial"/>
              </a:rPr>
              <a:t>ou</a:t>
            </a:r>
            <a:r>
              <a:rPr lang="fr-FR" sz="2400" spc="-70" noProof="0" dirty="0">
                <a:latin typeface="Arial"/>
                <a:cs typeface="Arial"/>
              </a:rPr>
              <a:t> </a:t>
            </a:r>
            <a:r>
              <a:rPr lang="fr-FR" sz="2400" spc="-10" noProof="0" dirty="0">
                <a:latin typeface="Arial"/>
                <a:cs typeface="Arial"/>
              </a:rPr>
              <a:t>détruits</a:t>
            </a:r>
            <a:endParaRPr lang="fr-FR" sz="2400" noProof="0" dirty="0">
              <a:latin typeface="Arial"/>
              <a:cs typeface="Arial"/>
            </a:endParaRPr>
          </a:p>
          <a:p>
            <a:pPr marL="355600" marR="0" lvl="0" indent="0" algn="l" defTabSz="914400" eaLnBrk="1" fontAlgn="auto" latinLnBrk="0" hangingPunct="1">
              <a:spcBef>
                <a:spcPts val="600"/>
              </a:spcBef>
              <a:spcAft>
                <a:spcPts val="0"/>
              </a:spcAft>
              <a:buClrTx/>
              <a:buSzTx/>
              <a:buFontTx/>
              <a:buNone/>
              <a:tabLst/>
              <a:defRPr/>
            </a:pPr>
            <a:endParaRPr kumimoji="0" lang="fr-FR" sz="2400" b="0" i="0" u="none" strike="noStrike" kern="0" cap="none" spc="0" normalizeH="0" baseline="0" noProof="0" dirty="0">
              <a:ln>
                <a:noFill/>
              </a:ln>
              <a:solidFill>
                <a:sysClr val="windowText" lastClr="000000"/>
              </a:solidFill>
              <a:effectLst/>
              <a:uLnTx/>
              <a:uFillTx/>
              <a:latin typeface="Arial"/>
              <a:cs typeface="Arial"/>
            </a:endParaRPr>
          </a:p>
          <a:p>
            <a:pPr marL="355600" marR="0" lvl="0" indent="0" algn="l" defTabSz="914400" eaLnBrk="1" fontAlgn="auto" latinLnBrk="0" hangingPunct="1">
              <a:spcBef>
                <a:spcPts val="600"/>
              </a:spcBef>
              <a:spcAft>
                <a:spcPts val="0"/>
              </a:spcAft>
              <a:buClrTx/>
              <a:buSzTx/>
              <a:buFontTx/>
              <a:buNone/>
              <a:tabLst/>
              <a:defRPr/>
            </a:pPr>
            <a:endParaRPr kumimoji="0" lang="fr-FR" sz="2400" b="0" i="0" u="none" strike="noStrike" kern="0" cap="none" spc="0" normalizeH="0" baseline="0" noProof="0" dirty="0">
              <a:ln>
                <a:noFill/>
              </a:ln>
              <a:solidFill>
                <a:sysClr val="windowText" lastClr="000000"/>
              </a:solidFill>
              <a:effectLst/>
              <a:uLnTx/>
              <a:uFillTx/>
              <a:latin typeface="Arial"/>
              <a:cs typeface="Arial"/>
            </a:endParaRPr>
          </a:p>
          <a:p>
            <a:pPr marL="355600" marR="0" lvl="0" indent="0" algn="l" defTabSz="914400" eaLnBrk="1" fontAlgn="auto" latinLnBrk="0" hangingPunct="1">
              <a:spcBef>
                <a:spcPts val="600"/>
              </a:spcBef>
              <a:spcAft>
                <a:spcPts val="0"/>
              </a:spcAft>
              <a:buClrTx/>
              <a:buSzTx/>
              <a:buFontTx/>
              <a:buNone/>
              <a:tabLst/>
              <a:defRPr/>
            </a:pPr>
            <a:endParaRPr kumimoji="0" lang="fr-FR" sz="2400" b="0" i="0" u="none" strike="noStrike" kern="0" cap="none" spc="0" normalizeH="0" baseline="0" noProof="0" dirty="0">
              <a:ln>
                <a:noFill/>
              </a:ln>
              <a:solidFill>
                <a:sysClr val="windowText" lastClr="000000"/>
              </a:solidFill>
              <a:effectLst/>
              <a:uLnTx/>
              <a:uFillTx/>
              <a:latin typeface="Arial"/>
              <a:cs typeface="Arial"/>
            </a:endParaRPr>
          </a:p>
        </p:txBody>
      </p:sp>
    </p:spTree>
    <p:extLst>
      <p:ext uri="{BB962C8B-B14F-4D97-AF65-F5344CB8AC3E}">
        <p14:creationId xmlns:p14="http://schemas.microsoft.com/office/powerpoint/2010/main" val="25428228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7FA883-B30F-C64D-53EF-56B7C53CEE1E}"/>
            </a:ext>
          </a:extLst>
        </p:cNvPr>
        <p:cNvGrpSpPr/>
        <p:nvPr/>
      </p:nvGrpSpPr>
      <p:grpSpPr>
        <a:xfrm>
          <a:off x="0" y="0"/>
          <a:ext cx="0" cy="0"/>
          <a:chOff x="0" y="0"/>
          <a:chExt cx="0" cy="0"/>
        </a:xfrm>
      </p:grpSpPr>
      <p:sp>
        <p:nvSpPr>
          <p:cNvPr id="5" name="object 5">
            <a:extLst>
              <a:ext uri="{FF2B5EF4-FFF2-40B4-BE49-F238E27FC236}">
                <a16:creationId xmlns:a16="http://schemas.microsoft.com/office/drawing/2014/main" id="{BC9722C8-3D81-32BA-229A-D3404D87D449}"/>
              </a:ext>
            </a:extLst>
          </p:cNvPr>
          <p:cNvSpPr txBox="1"/>
          <p:nvPr/>
        </p:nvSpPr>
        <p:spPr>
          <a:xfrm>
            <a:off x="4423155" y="1219200"/>
            <a:ext cx="7308850" cy="2196370"/>
          </a:xfrm>
          <a:prstGeom prst="rect">
            <a:avLst/>
          </a:prstGeom>
        </p:spPr>
        <p:txBody>
          <a:bodyPr vert="horz" wrap="square" lIns="0" tIns="47625" rIns="0" bIns="0" rtlCol="0">
            <a:spAutoFit/>
          </a:bodyPr>
          <a:lstStyle/>
          <a:p>
            <a:pPr marL="351155" marR="5080" lvl="0" indent="-339090" algn="l" defTabSz="914400" eaLnBrk="1" fontAlgn="auto" latinLnBrk="0" hangingPunct="1">
              <a:lnSpc>
                <a:spcPct val="89700"/>
              </a:lnSpc>
              <a:spcBef>
                <a:spcPts val="600"/>
              </a:spcBef>
              <a:spcAft>
                <a:spcPts val="0"/>
              </a:spcAft>
              <a:buClr>
                <a:srgbClr val="57C3EB"/>
              </a:buClr>
              <a:buSzTx/>
              <a:buFontTx/>
              <a:buChar char="•"/>
              <a:tabLst>
                <a:tab pos="355600" algn="l"/>
              </a:tabLst>
              <a:defRPr/>
            </a:pPr>
            <a:r>
              <a:rPr kumimoji="0" lang="fr-FR" sz="2400" b="0" i="0" u="none" strike="noStrike" kern="0" cap="none" spc="0" normalizeH="0" baseline="0" noProof="0" dirty="0">
                <a:ln>
                  <a:noFill/>
                </a:ln>
                <a:solidFill>
                  <a:sysClr val="windowText" lastClr="000000"/>
                </a:solidFill>
                <a:effectLst/>
                <a:uLnTx/>
                <a:uFillTx/>
                <a:latin typeface="Arial"/>
                <a:cs typeface="Arial"/>
              </a:rPr>
              <a:t>Permettre</a:t>
            </a:r>
            <a:r>
              <a:rPr kumimoji="0" lang="fr-FR" sz="2400" b="0" i="0" u="none" strike="noStrike" kern="0" cap="none" spc="19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aux</a:t>
            </a:r>
            <a:r>
              <a:rPr kumimoji="0" lang="fr-FR" sz="2400" b="0" i="0" u="none" strike="noStrike" kern="0" cap="none" spc="17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adolescents</a:t>
            </a:r>
            <a:r>
              <a:rPr kumimoji="0" lang="fr-FR" sz="2400" b="0" i="0" u="none" strike="noStrike" kern="0" cap="none" spc="19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qui</a:t>
            </a:r>
            <a:r>
              <a:rPr kumimoji="0" lang="fr-FR" sz="2400" b="0" i="0" u="none" strike="noStrike" kern="0" cap="none" spc="18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ont</a:t>
            </a:r>
            <a:r>
              <a:rPr kumimoji="0" lang="fr-FR" sz="2400" b="0" i="0" u="none" strike="noStrike" kern="0" cap="none" spc="18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dû</a:t>
            </a:r>
            <a:r>
              <a:rPr kumimoji="0" lang="fr-FR" sz="2400" b="0" i="0" u="none" strike="noStrike" kern="0" cap="none" spc="18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interrompre</a:t>
            </a:r>
            <a:r>
              <a:rPr kumimoji="0" lang="fr-FR" sz="2400" b="0" i="0" u="none" strike="noStrike" kern="0" cap="none" spc="200" normalizeH="0" baseline="0" noProof="0" dirty="0">
                <a:ln>
                  <a:noFill/>
                </a:ln>
                <a:solidFill>
                  <a:sysClr val="windowText" lastClr="000000"/>
                </a:solidFill>
                <a:effectLst/>
                <a:uLnTx/>
                <a:uFillTx/>
                <a:latin typeface="Arial"/>
                <a:cs typeface="Arial"/>
              </a:rPr>
              <a:t> </a:t>
            </a:r>
            <a:r>
              <a:rPr kumimoji="0" lang="fr-FR" sz="2400" b="0" i="0" u="none" strike="noStrike" kern="0" cap="none" spc="-20" normalizeH="0" baseline="0" noProof="0" dirty="0">
                <a:ln>
                  <a:noFill/>
                </a:ln>
                <a:solidFill>
                  <a:sysClr val="windowText" lastClr="000000"/>
                </a:solidFill>
                <a:effectLst/>
                <a:uLnTx/>
                <a:uFillTx/>
                <a:latin typeface="Arial"/>
                <a:cs typeface="Arial"/>
              </a:rPr>
              <a:t>leur </a:t>
            </a:r>
            <a:r>
              <a:rPr kumimoji="0" lang="fr-FR" sz="2400" b="0" i="0" u="none" strike="noStrike" kern="0" cap="none" spc="0" normalizeH="0" baseline="0" noProof="0" dirty="0">
                <a:ln>
                  <a:noFill/>
                </a:ln>
                <a:solidFill>
                  <a:sysClr val="windowText" lastClr="000000"/>
                </a:solidFill>
                <a:effectLst/>
                <a:uLnTx/>
                <a:uFillTx/>
                <a:latin typeface="Arial"/>
                <a:cs typeface="Arial"/>
              </a:rPr>
              <a:t>utilisation</a:t>
            </a:r>
            <a:r>
              <a:rPr kumimoji="0" lang="fr-FR" sz="2400" b="0" i="0" u="none" strike="noStrike" kern="0" cap="none" spc="6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de</a:t>
            </a:r>
            <a:r>
              <a:rPr kumimoji="0" lang="fr-FR" sz="2400" b="0" i="0" u="none" strike="noStrike" kern="0" cap="none" spc="9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la</a:t>
            </a:r>
            <a:r>
              <a:rPr kumimoji="0" lang="fr-FR" sz="2400" b="0" i="0" u="none" strike="noStrike" kern="0" cap="none" spc="10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contraception</a:t>
            </a:r>
            <a:r>
              <a:rPr kumimoji="0" lang="fr-FR" sz="2400" b="0" i="0" u="none" strike="noStrike" kern="0" cap="none" spc="114"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ou</a:t>
            </a:r>
            <a:r>
              <a:rPr kumimoji="0" lang="fr-FR" sz="2400" b="0" i="0" u="none" strike="noStrike" kern="0" cap="none" spc="9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changer</a:t>
            </a:r>
            <a:r>
              <a:rPr kumimoji="0" lang="fr-FR" sz="2400" b="0" i="0" u="none" strike="noStrike" kern="0" cap="none" spc="6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de</a:t>
            </a:r>
            <a:r>
              <a:rPr kumimoji="0" lang="fr-FR" sz="2400" b="0" i="0" u="none" strike="noStrike" kern="0" cap="none" spc="9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méthode,</a:t>
            </a:r>
            <a:r>
              <a:rPr kumimoji="0" lang="fr-FR" sz="2400" b="0" i="0" u="none" strike="noStrike" kern="0" cap="none" spc="105" normalizeH="0" baseline="0" noProof="0" dirty="0">
                <a:ln>
                  <a:noFill/>
                </a:ln>
                <a:solidFill>
                  <a:sysClr val="windowText" lastClr="000000"/>
                </a:solidFill>
                <a:effectLst/>
                <a:uLnTx/>
                <a:uFillTx/>
                <a:latin typeface="Arial"/>
                <a:cs typeface="Arial"/>
              </a:rPr>
              <a:t> </a:t>
            </a:r>
            <a:r>
              <a:rPr kumimoji="0" lang="fr-FR" sz="2400" b="0" i="0" u="none" strike="noStrike" kern="0" cap="none" spc="-20" normalizeH="0" baseline="0" noProof="0" dirty="0">
                <a:ln>
                  <a:noFill/>
                </a:ln>
                <a:solidFill>
                  <a:sysClr val="windowText" lastClr="000000"/>
                </a:solidFill>
                <a:effectLst/>
                <a:uLnTx/>
                <a:uFillTx/>
                <a:latin typeface="Arial"/>
                <a:cs typeface="Arial"/>
              </a:rPr>
              <a:t>parce </a:t>
            </a:r>
            <a:r>
              <a:rPr kumimoji="0" lang="fr-FR" sz="2400" b="0" i="0" u="none" strike="noStrike" kern="0" cap="none" spc="0" normalizeH="0" baseline="0" noProof="0" dirty="0">
                <a:ln>
                  <a:noFill/>
                </a:ln>
                <a:solidFill>
                  <a:sysClr val="windowText" lastClr="000000"/>
                </a:solidFill>
                <a:effectLst/>
                <a:uLnTx/>
                <a:uFillTx/>
                <a:latin typeface="Arial"/>
                <a:cs typeface="Arial"/>
              </a:rPr>
              <a:t>que</a:t>
            </a:r>
            <a:r>
              <a:rPr kumimoji="0" lang="fr-FR" sz="2400" b="0" i="0" u="none" strike="noStrike" kern="0" cap="none" spc="9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leur</a:t>
            </a:r>
            <a:r>
              <a:rPr kumimoji="0" lang="fr-FR" sz="2400" b="0" i="0" u="none" strike="noStrike" kern="0" cap="none" spc="9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méthode</a:t>
            </a:r>
            <a:r>
              <a:rPr kumimoji="0" lang="fr-FR" sz="2400" b="0" i="0" u="none" strike="noStrike" kern="0" cap="none" spc="9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préférée</a:t>
            </a:r>
            <a:r>
              <a:rPr kumimoji="0" lang="fr-FR" sz="2400" b="0" i="0" u="none" strike="noStrike" kern="0" cap="none" spc="12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n'était</a:t>
            </a:r>
            <a:r>
              <a:rPr kumimoji="0" lang="fr-FR" sz="2400" b="0" i="0" u="none" strike="noStrike" kern="0" cap="none" spc="105"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pas</a:t>
            </a:r>
            <a:r>
              <a:rPr kumimoji="0" lang="fr-FR" sz="2400" b="0" i="0" u="none" strike="noStrike" kern="0" cap="none" spc="9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disponible,</a:t>
            </a:r>
            <a:r>
              <a:rPr kumimoji="0" lang="fr-FR" sz="2400" b="0" i="0" u="none" strike="noStrike" kern="0" cap="none" spc="120" normalizeH="0" baseline="0" noProof="0" dirty="0">
                <a:ln>
                  <a:noFill/>
                </a:ln>
                <a:solidFill>
                  <a:sysClr val="windowText" lastClr="000000"/>
                </a:solidFill>
                <a:effectLst/>
                <a:uLnTx/>
                <a:uFillTx/>
                <a:latin typeface="Arial"/>
                <a:cs typeface="Arial"/>
              </a:rPr>
              <a:t> </a:t>
            </a:r>
            <a:r>
              <a:rPr kumimoji="0" lang="fr-FR" sz="2400" b="0" i="0" u="none" strike="noStrike" kern="0" cap="none" spc="0" normalizeH="0" baseline="0" noProof="0" dirty="0">
                <a:ln>
                  <a:noFill/>
                </a:ln>
                <a:solidFill>
                  <a:sysClr val="windowText" lastClr="000000"/>
                </a:solidFill>
                <a:effectLst/>
                <a:uLnTx/>
                <a:uFillTx/>
                <a:latin typeface="Arial"/>
                <a:cs typeface="Arial"/>
              </a:rPr>
              <a:t>de</a:t>
            </a:r>
            <a:r>
              <a:rPr kumimoji="0" lang="fr-FR" sz="2400" b="0" i="0" u="none" strike="noStrike" kern="0" cap="none" spc="100" normalizeH="0" baseline="0" noProof="0" dirty="0">
                <a:ln>
                  <a:noFill/>
                </a:ln>
                <a:solidFill>
                  <a:sysClr val="windowText" lastClr="000000"/>
                </a:solidFill>
                <a:effectLst/>
                <a:uLnTx/>
                <a:uFillTx/>
                <a:latin typeface="Arial"/>
                <a:cs typeface="Arial"/>
              </a:rPr>
              <a:t> </a:t>
            </a:r>
            <a:r>
              <a:rPr kumimoji="0" lang="fr-FR" sz="2400" b="0" i="0" u="none" strike="noStrike" kern="0" cap="none" spc="-25" normalizeH="0" baseline="0" noProof="0" dirty="0">
                <a:ln>
                  <a:noFill/>
                </a:ln>
                <a:solidFill>
                  <a:sysClr val="windowText" lastClr="000000"/>
                </a:solidFill>
                <a:effectLst/>
                <a:uLnTx/>
                <a:uFillTx/>
                <a:latin typeface="Arial"/>
                <a:cs typeface="Arial"/>
              </a:rPr>
              <a:t>la </a:t>
            </a:r>
            <a:r>
              <a:rPr kumimoji="0" lang="fr-FR" sz="2400" b="0" i="0" u="none" strike="noStrike" kern="0" cap="none" spc="-10" normalizeH="0" baseline="0" noProof="0" dirty="0">
                <a:ln>
                  <a:noFill/>
                </a:ln>
                <a:solidFill>
                  <a:sysClr val="windowText" lastClr="000000"/>
                </a:solidFill>
                <a:effectLst/>
                <a:uLnTx/>
                <a:uFillTx/>
                <a:latin typeface="Arial"/>
                <a:cs typeface="Arial"/>
              </a:rPr>
              <a:t>reprendre.</a:t>
            </a:r>
          </a:p>
          <a:p>
            <a:pPr marL="351155" marR="5080" lvl="0" indent="-339090" algn="l" defTabSz="914400" eaLnBrk="1" fontAlgn="auto" latinLnBrk="0" hangingPunct="1">
              <a:lnSpc>
                <a:spcPct val="89700"/>
              </a:lnSpc>
              <a:spcBef>
                <a:spcPts val="600"/>
              </a:spcBef>
              <a:spcAft>
                <a:spcPts val="0"/>
              </a:spcAft>
              <a:buClr>
                <a:srgbClr val="57C3EB"/>
              </a:buClr>
              <a:buSzTx/>
              <a:buFontTx/>
              <a:buChar char="•"/>
              <a:tabLst>
                <a:tab pos="355600" algn="l"/>
              </a:tabLst>
              <a:defRPr/>
            </a:pPr>
            <a:endParaRPr lang="fr-FR" sz="2400" spc="-10" noProof="0" dirty="0">
              <a:latin typeface="Arial"/>
              <a:cs typeface="Arial"/>
            </a:endParaRPr>
          </a:p>
          <a:p>
            <a:pPr marL="351155" marR="5080" lvl="0" indent="-339090" algn="l" defTabSz="914400" eaLnBrk="1" fontAlgn="auto" latinLnBrk="0" hangingPunct="1">
              <a:lnSpc>
                <a:spcPct val="89700"/>
              </a:lnSpc>
              <a:spcBef>
                <a:spcPts val="600"/>
              </a:spcBef>
              <a:spcAft>
                <a:spcPts val="0"/>
              </a:spcAft>
              <a:buClr>
                <a:srgbClr val="57C3EB"/>
              </a:buClr>
              <a:buSzTx/>
              <a:buFontTx/>
              <a:buChar char="•"/>
              <a:tabLst>
                <a:tab pos="355600" algn="l"/>
              </a:tabLst>
              <a:defRPr/>
            </a:pPr>
            <a:endParaRPr kumimoji="0" lang="fr-FR" sz="2400" b="0" i="0" u="none" strike="noStrike" kern="0" cap="none" spc="0" normalizeH="0" baseline="0" noProof="0" dirty="0">
              <a:ln>
                <a:noFill/>
              </a:ln>
              <a:solidFill>
                <a:sysClr val="windowText" lastClr="000000"/>
              </a:solidFill>
              <a:effectLst/>
              <a:uLnTx/>
              <a:uFillTx/>
              <a:latin typeface="Arial"/>
              <a:cs typeface="Arial"/>
            </a:endParaRPr>
          </a:p>
        </p:txBody>
      </p:sp>
      <p:sp>
        <p:nvSpPr>
          <p:cNvPr id="6" name="object 6">
            <a:extLst>
              <a:ext uri="{FF2B5EF4-FFF2-40B4-BE49-F238E27FC236}">
                <a16:creationId xmlns:a16="http://schemas.microsoft.com/office/drawing/2014/main" id="{E4A83752-611D-CF8F-C73A-76E6A744DBFF}"/>
              </a:ext>
            </a:extLst>
          </p:cNvPr>
          <p:cNvSpPr txBox="1"/>
          <p:nvPr/>
        </p:nvSpPr>
        <p:spPr>
          <a:xfrm>
            <a:off x="4423155" y="3074987"/>
            <a:ext cx="7309484" cy="2529410"/>
          </a:xfrm>
          <a:prstGeom prst="rect">
            <a:avLst/>
          </a:prstGeom>
        </p:spPr>
        <p:txBody>
          <a:bodyPr vert="horz" wrap="square" lIns="0" tIns="48260" rIns="0" bIns="0" rtlCol="0">
            <a:spAutoFit/>
          </a:bodyPr>
          <a:lstStyle/>
          <a:p>
            <a:pPr marL="351155" marR="5080" lvl="0" indent="-339090" algn="l" defTabSz="914400" eaLnBrk="1" fontAlgn="auto" latinLnBrk="0" hangingPunct="1">
              <a:lnSpc>
                <a:spcPct val="90000"/>
              </a:lnSpc>
              <a:spcBef>
                <a:spcPts val="600"/>
              </a:spcBef>
              <a:spcAft>
                <a:spcPts val="0"/>
              </a:spcAft>
              <a:buClr>
                <a:srgbClr val="57C3EB"/>
              </a:buClr>
              <a:buSzTx/>
              <a:buFontTx/>
              <a:buChar char="•"/>
              <a:tabLst>
                <a:tab pos="355600" algn="l"/>
              </a:tabLst>
              <a:defRPr/>
            </a:pPr>
            <a:r>
              <a:rPr kumimoji="0" lang="fr-FR" sz="2400" b="0" i="0" u="none" strike="noStrike" kern="0" cap="none" spc="0" normalizeH="0" baseline="0" noProof="0" dirty="0">
                <a:ln>
                  <a:noFill/>
                </a:ln>
                <a:solidFill>
                  <a:srgbClr val="BE9000"/>
                </a:solidFill>
                <a:effectLst/>
                <a:uLnTx/>
                <a:uFillTx/>
                <a:latin typeface="Arial"/>
                <a:cs typeface="Arial"/>
              </a:rPr>
              <a:t>Dans</a:t>
            </a:r>
            <a:r>
              <a:rPr kumimoji="0" lang="fr-FR" sz="2400" b="0" i="0" u="none" strike="noStrike" kern="0" cap="none" spc="55"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la</a:t>
            </a:r>
            <a:r>
              <a:rPr kumimoji="0" lang="fr-FR" sz="2400" b="0" i="0" u="none" strike="noStrike" kern="0" cap="none" spc="6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mesure</a:t>
            </a:r>
            <a:r>
              <a:rPr kumimoji="0" lang="fr-FR" sz="2400" b="0" i="0" u="none" strike="noStrike" kern="0" cap="none" spc="6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du</a:t>
            </a:r>
            <a:r>
              <a:rPr kumimoji="0" lang="fr-FR" sz="2400" b="0" i="0" u="none" strike="noStrike" kern="0" cap="none" spc="4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possible,</a:t>
            </a:r>
            <a:r>
              <a:rPr kumimoji="0" lang="fr-FR" sz="2400" b="0" i="0" u="none" strike="noStrike" kern="0" cap="none" spc="5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promouvoir</a:t>
            </a:r>
            <a:r>
              <a:rPr kumimoji="0" lang="fr-FR" sz="2400" b="0" i="0" u="none" strike="noStrike" kern="0" cap="none" spc="15" normalizeH="0" baseline="0" noProof="0" dirty="0">
                <a:ln>
                  <a:noFill/>
                </a:ln>
                <a:solidFill>
                  <a:srgbClr val="BE9000"/>
                </a:solidFill>
                <a:effectLst/>
                <a:uLnTx/>
                <a:uFillTx/>
                <a:latin typeface="Arial"/>
                <a:cs typeface="Arial"/>
              </a:rPr>
              <a:t> </a:t>
            </a:r>
            <a:r>
              <a:rPr kumimoji="0" lang="fr-FR" sz="2400" b="0" i="0" u="none" strike="noStrike" kern="0" cap="none" spc="-10" normalizeH="0" baseline="0" noProof="0" dirty="0">
                <a:ln>
                  <a:noFill/>
                </a:ln>
                <a:solidFill>
                  <a:srgbClr val="BE9000"/>
                </a:solidFill>
                <a:effectLst/>
                <a:uLnTx/>
                <a:uFillTx/>
                <a:latin typeface="Arial"/>
                <a:cs typeface="Arial"/>
              </a:rPr>
              <a:t>l'institutionnalisation </a:t>
            </a:r>
            <a:r>
              <a:rPr kumimoji="0" lang="fr-FR" sz="2400" b="0" i="0" u="none" strike="noStrike" kern="0" cap="none" spc="0" normalizeH="0" baseline="0" noProof="0" dirty="0">
                <a:ln>
                  <a:noFill/>
                </a:ln>
                <a:solidFill>
                  <a:srgbClr val="BE9000"/>
                </a:solidFill>
                <a:effectLst/>
                <a:uLnTx/>
                <a:uFillTx/>
                <a:latin typeface="Arial"/>
                <a:cs typeface="Arial"/>
              </a:rPr>
              <a:t>des</a:t>
            </a:r>
            <a:r>
              <a:rPr kumimoji="0" lang="fr-FR" sz="2400" b="0" i="0" u="none" strike="noStrike" kern="0" cap="none" spc="495"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bonnes</a:t>
            </a:r>
            <a:r>
              <a:rPr kumimoji="0" lang="fr-FR" sz="2400" b="0" i="0" u="none" strike="noStrike" kern="0" cap="none" spc="16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pratiques</a:t>
            </a:r>
            <a:r>
              <a:rPr kumimoji="0" lang="fr-FR" sz="2400" b="0" i="0" u="none" strike="noStrike" kern="0" cap="none" spc="165"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en</a:t>
            </a:r>
            <a:r>
              <a:rPr kumimoji="0" lang="fr-FR" sz="2400" b="0" i="0" u="none" strike="noStrike" kern="0" cap="none" spc="15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matière</a:t>
            </a:r>
            <a:r>
              <a:rPr lang="fr-FR" sz="2400" spc="150" noProof="0" dirty="0">
                <a:solidFill>
                  <a:srgbClr val="BE9000"/>
                </a:solidFill>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d'amélioration</a:t>
            </a:r>
            <a:r>
              <a:rPr kumimoji="0" lang="fr-FR" sz="2400" b="0" i="0" u="none" strike="noStrike" kern="0" cap="none" spc="495" normalizeH="0" baseline="0" noProof="0" dirty="0">
                <a:ln>
                  <a:noFill/>
                </a:ln>
                <a:solidFill>
                  <a:srgbClr val="BE9000"/>
                </a:solidFill>
                <a:effectLst/>
                <a:uLnTx/>
                <a:uFillTx/>
                <a:latin typeface="Arial"/>
                <a:cs typeface="Arial"/>
              </a:rPr>
              <a:t> </a:t>
            </a:r>
            <a:r>
              <a:rPr kumimoji="0" lang="fr-FR" sz="2400" b="0" i="0" u="none" strike="noStrike" kern="0" cap="none" spc="-25" normalizeH="0" baseline="0" noProof="0" dirty="0">
                <a:ln>
                  <a:noFill/>
                </a:ln>
                <a:solidFill>
                  <a:srgbClr val="BE9000"/>
                </a:solidFill>
                <a:effectLst/>
                <a:uLnTx/>
                <a:uFillTx/>
                <a:latin typeface="Arial"/>
                <a:cs typeface="Arial"/>
              </a:rPr>
              <a:t>de </a:t>
            </a:r>
            <a:r>
              <a:rPr kumimoji="0" lang="fr-FR" sz="2400" b="0" i="0" u="none" strike="noStrike" kern="0" cap="none" spc="0" normalizeH="0" baseline="0" noProof="0" dirty="0">
                <a:ln>
                  <a:noFill/>
                </a:ln>
                <a:solidFill>
                  <a:srgbClr val="BE9000"/>
                </a:solidFill>
                <a:effectLst/>
                <a:uLnTx/>
                <a:uFillTx/>
                <a:latin typeface="Arial"/>
                <a:cs typeface="Arial"/>
              </a:rPr>
              <a:t>l'accessibilité et</a:t>
            </a:r>
            <a:r>
              <a:rPr kumimoji="0" lang="fr-FR" sz="2400" b="0" i="0" u="none" strike="noStrike" kern="0" cap="none" spc="-2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de</a:t>
            </a:r>
            <a:r>
              <a:rPr kumimoji="0" lang="fr-FR" sz="2400" b="0" i="0" u="none" strike="noStrike" kern="0" cap="none" spc="-15"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la</a:t>
            </a:r>
            <a:r>
              <a:rPr kumimoji="0" lang="fr-FR" sz="2400" b="0" i="0" u="none" strike="noStrike" kern="0" cap="none" spc="-1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qualité</a:t>
            </a:r>
            <a:r>
              <a:rPr kumimoji="0" lang="fr-FR" sz="2400" b="0" i="0" u="none" strike="noStrike" kern="0" cap="none" spc="-2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qui</a:t>
            </a:r>
            <a:r>
              <a:rPr kumimoji="0" lang="fr-FR" sz="2400" b="0" i="0" u="none" strike="noStrike" kern="0" cap="none" spc="-15"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ont</a:t>
            </a:r>
            <a:r>
              <a:rPr kumimoji="0" lang="fr-FR" sz="2400" b="0" i="0" u="none" strike="noStrike" kern="0" cap="none" spc="-25"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été</a:t>
            </a:r>
            <a:r>
              <a:rPr kumimoji="0" lang="fr-FR" sz="2400" b="0" i="0" u="none" strike="noStrike" kern="0" cap="none" spc="-5"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mises en</a:t>
            </a:r>
            <a:r>
              <a:rPr kumimoji="0" lang="fr-FR" sz="2400" b="0" i="0" u="none" strike="noStrike" kern="0" cap="none" spc="-20" normalizeH="0" baseline="0" noProof="0" dirty="0">
                <a:ln>
                  <a:noFill/>
                </a:ln>
                <a:solidFill>
                  <a:srgbClr val="BE9000"/>
                </a:solidFill>
                <a:effectLst/>
                <a:uLnTx/>
                <a:uFillTx/>
                <a:latin typeface="Arial"/>
                <a:cs typeface="Arial"/>
              </a:rPr>
              <a:t> </a:t>
            </a:r>
            <a:r>
              <a:rPr kumimoji="0" lang="fr-FR" sz="2400" b="0" i="0" u="none" strike="noStrike" kern="0" cap="none" spc="-10" normalizeH="0" baseline="0" noProof="0" dirty="0">
                <a:ln>
                  <a:noFill/>
                </a:ln>
                <a:solidFill>
                  <a:srgbClr val="BE9000"/>
                </a:solidFill>
                <a:effectLst/>
                <a:uLnTx/>
                <a:uFillTx/>
                <a:latin typeface="Arial"/>
                <a:cs typeface="Arial"/>
              </a:rPr>
              <a:t>place </a:t>
            </a:r>
            <a:r>
              <a:rPr kumimoji="0" lang="fr-FR" sz="2400" b="0" i="0" u="none" strike="noStrike" kern="0" cap="none" spc="0" normalizeH="0" baseline="0" noProof="0" dirty="0">
                <a:ln>
                  <a:noFill/>
                </a:ln>
                <a:solidFill>
                  <a:srgbClr val="BE9000"/>
                </a:solidFill>
                <a:effectLst/>
                <a:uLnTx/>
                <a:uFillTx/>
                <a:latin typeface="Arial"/>
                <a:cs typeface="Arial"/>
              </a:rPr>
              <a:t>pendant</a:t>
            </a:r>
            <a:r>
              <a:rPr kumimoji="0" lang="fr-FR" sz="2400" b="0" i="0" u="none" strike="noStrike" kern="0" cap="none" spc="-4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la</a:t>
            </a:r>
            <a:r>
              <a:rPr kumimoji="0" lang="fr-FR" sz="2400" b="0" i="0" u="none" strike="noStrike" kern="0" cap="none" spc="-4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période</a:t>
            </a:r>
            <a:r>
              <a:rPr kumimoji="0" lang="fr-FR" sz="2400" b="0" i="0" u="none" strike="noStrike" kern="0" cap="none" spc="-20" normalizeH="0" baseline="0" noProof="0" dirty="0">
                <a:ln>
                  <a:noFill/>
                </a:ln>
                <a:solidFill>
                  <a:srgbClr val="BE9000"/>
                </a:solidFill>
                <a:effectLst/>
                <a:uLnTx/>
                <a:uFillTx/>
                <a:latin typeface="Arial"/>
                <a:cs typeface="Arial"/>
              </a:rPr>
              <a:t> </a:t>
            </a:r>
            <a:r>
              <a:rPr kumimoji="0" lang="fr-FR" sz="2400" b="0" i="0" u="none" strike="noStrike" kern="0" cap="none" spc="0" normalizeH="0" baseline="0" noProof="0" dirty="0">
                <a:ln>
                  <a:noFill/>
                </a:ln>
                <a:solidFill>
                  <a:srgbClr val="BE9000"/>
                </a:solidFill>
                <a:effectLst/>
                <a:uLnTx/>
                <a:uFillTx/>
                <a:latin typeface="Arial"/>
                <a:cs typeface="Arial"/>
              </a:rPr>
              <a:t>de</a:t>
            </a:r>
            <a:r>
              <a:rPr kumimoji="0" lang="fr-FR" sz="2400" b="0" i="0" u="none" strike="noStrike" kern="0" cap="none" spc="-45" normalizeH="0" baseline="0" noProof="0" dirty="0">
                <a:ln>
                  <a:noFill/>
                </a:ln>
                <a:solidFill>
                  <a:srgbClr val="BE9000"/>
                </a:solidFill>
                <a:effectLst/>
                <a:uLnTx/>
                <a:uFillTx/>
                <a:latin typeface="Arial"/>
                <a:cs typeface="Arial"/>
              </a:rPr>
              <a:t> </a:t>
            </a:r>
            <a:r>
              <a:rPr kumimoji="0" lang="fr-FR" sz="2400" b="0" i="0" u="none" strike="noStrike" kern="0" cap="none" spc="-10" normalizeH="0" baseline="0" noProof="0" dirty="0">
                <a:ln>
                  <a:noFill/>
                </a:ln>
                <a:solidFill>
                  <a:srgbClr val="BE9000"/>
                </a:solidFill>
                <a:effectLst/>
                <a:uLnTx/>
                <a:uFillTx/>
                <a:latin typeface="Arial"/>
                <a:cs typeface="Arial"/>
              </a:rPr>
              <a:t>crise.</a:t>
            </a:r>
          </a:p>
          <a:p>
            <a:pPr marL="351155" marR="5080" lvl="0" indent="-339090" algn="l" defTabSz="914400" eaLnBrk="1" fontAlgn="auto" latinLnBrk="0" hangingPunct="1">
              <a:lnSpc>
                <a:spcPct val="90000"/>
              </a:lnSpc>
              <a:spcBef>
                <a:spcPts val="600"/>
              </a:spcBef>
              <a:spcAft>
                <a:spcPts val="0"/>
              </a:spcAft>
              <a:buClr>
                <a:srgbClr val="57C3EB"/>
              </a:buClr>
              <a:buSzTx/>
              <a:buFontTx/>
              <a:buChar char="•"/>
              <a:tabLst>
                <a:tab pos="355600" algn="l"/>
              </a:tabLst>
              <a:defRPr/>
            </a:pPr>
            <a:endParaRPr lang="fr-FR" sz="2400" spc="-10" noProof="0" dirty="0">
              <a:solidFill>
                <a:srgbClr val="BE9000"/>
              </a:solidFill>
              <a:latin typeface="Arial"/>
              <a:cs typeface="Arial"/>
            </a:endParaRPr>
          </a:p>
          <a:p>
            <a:pPr marL="351155" marR="5080" lvl="0" indent="-339090" algn="l" defTabSz="914400" eaLnBrk="1" fontAlgn="auto" latinLnBrk="0" hangingPunct="1">
              <a:lnSpc>
                <a:spcPct val="90000"/>
              </a:lnSpc>
              <a:spcBef>
                <a:spcPts val="600"/>
              </a:spcBef>
              <a:spcAft>
                <a:spcPts val="0"/>
              </a:spcAft>
              <a:buClr>
                <a:srgbClr val="57C3EB"/>
              </a:buClr>
              <a:buSzTx/>
              <a:buFontTx/>
              <a:buChar char="•"/>
              <a:tabLst>
                <a:tab pos="355600" algn="l"/>
              </a:tabLst>
              <a:defRPr/>
            </a:pPr>
            <a:endParaRPr kumimoji="0" lang="fr-FR" sz="2400" b="0" i="0" u="none" strike="noStrike" kern="0" cap="none" spc="0" normalizeH="0" baseline="0" noProof="0" dirty="0">
              <a:ln>
                <a:noFill/>
              </a:ln>
              <a:solidFill>
                <a:sysClr val="windowText" lastClr="000000"/>
              </a:solidFill>
              <a:effectLst/>
              <a:uLnTx/>
              <a:uFillTx/>
              <a:latin typeface="Arial"/>
              <a:cs typeface="Arial"/>
            </a:endParaRPr>
          </a:p>
        </p:txBody>
      </p:sp>
      <p:sp>
        <p:nvSpPr>
          <p:cNvPr id="7" name="object 2">
            <a:extLst>
              <a:ext uri="{FF2B5EF4-FFF2-40B4-BE49-F238E27FC236}">
                <a16:creationId xmlns:a16="http://schemas.microsoft.com/office/drawing/2014/main" id="{AEF8F198-6F3D-E5F8-7A3A-C8A4970C4BDD}"/>
              </a:ext>
            </a:extLst>
          </p:cNvPr>
          <p:cNvSpPr txBox="1"/>
          <p:nvPr/>
        </p:nvSpPr>
        <p:spPr>
          <a:xfrm>
            <a:off x="304800" y="2120130"/>
            <a:ext cx="3962401" cy="2031324"/>
          </a:xfrm>
          <a:prstGeom prst="rect">
            <a:avLst/>
          </a:prstGeom>
        </p:spPr>
        <p:txBody>
          <a:bodyPr vert="horz" wrap="square" lIns="0" tIns="48894" rIns="0" bIns="0" rtlCol="0">
            <a:spAutoFit/>
          </a:bodyPr>
          <a:lstStyle/>
          <a:p>
            <a:pPr marL="12700" marR="5080" lvl="0" indent="-1270" algn="ctr" defTabSz="914400" eaLnBrk="1" fontAlgn="auto" latinLnBrk="0" hangingPunct="1">
              <a:lnSpc>
                <a:spcPct val="92200"/>
              </a:lnSpc>
              <a:spcBef>
                <a:spcPts val="385"/>
              </a:spcBef>
              <a:spcAft>
                <a:spcPts val="0"/>
              </a:spcAft>
              <a:buClrTx/>
              <a:buSzTx/>
              <a:buFontTx/>
              <a:buNone/>
              <a:tabLst/>
              <a:defRPr/>
            </a:pPr>
            <a:r>
              <a:rPr kumimoji="0" lang="fr-FR" sz="2800" b="0" i="0" u="none" strike="noStrike" kern="0" cap="none" spc="-10" normalizeH="0" baseline="0" noProof="0" dirty="0">
                <a:ln>
                  <a:noFill/>
                </a:ln>
                <a:solidFill>
                  <a:srgbClr val="57C3EB"/>
                </a:solidFill>
                <a:effectLst/>
                <a:uLnTx/>
                <a:uFillTx/>
                <a:latin typeface="Arial Black"/>
                <a:cs typeface="Arial Black"/>
              </a:rPr>
              <a:t>Spécificités </a:t>
            </a:r>
            <a:r>
              <a:rPr kumimoji="0" lang="fr-FR" sz="2800" b="0" i="0" u="none" strike="noStrike" kern="0" cap="none" spc="0" normalizeH="0" baseline="0" noProof="0" dirty="0">
                <a:ln>
                  <a:noFill/>
                </a:ln>
                <a:solidFill>
                  <a:srgbClr val="57C3EB"/>
                </a:solidFill>
                <a:effectLst/>
                <a:uLnTx/>
                <a:uFillTx/>
                <a:latin typeface="Arial Black"/>
                <a:cs typeface="Arial Black"/>
              </a:rPr>
              <a:t>pour</a:t>
            </a:r>
            <a:r>
              <a:rPr kumimoji="0" lang="fr-FR" sz="2800" b="0" i="0" u="none" strike="noStrike" kern="0" cap="none" spc="175" normalizeH="0" baseline="0" noProof="0" dirty="0">
                <a:ln>
                  <a:noFill/>
                </a:ln>
                <a:solidFill>
                  <a:srgbClr val="57C3EB"/>
                </a:solidFill>
                <a:effectLst/>
                <a:uLnTx/>
                <a:uFillTx/>
                <a:latin typeface="Arial Black"/>
                <a:cs typeface="Arial Black"/>
              </a:rPr>
              <a:t> </a:t>
            </a:r>
            <a:r>
              <a:rPr kumimoji="0" lang="fr-FR" sz="2800" b="0" i="0" u="none" strike="noStrike" kern="0" cap="none" spc="-25" normalizeH="0" baseline="0" noProof="0" dirty="0">
                <a:ln>
                  <a:noFill/>
                </a:ln>
                <a:solidFill>
                  <a:srgbClr val="57C3EB"/>
                </a:solidFill>
                <a:effectLst/>
                <a:uLnTx/>
                <a:uFillTx/>
                <a:latin typeface="Arial Black"/>
                <a:cs typeface="Arial Black"/>
              </a:rPr>
              <a:t>la </a:t>
            </a:r>
            <a:r>
              <a:rPr kumimoji="0" lang="fr-FR" sz="2800" b="0" i="0" u="none" strike="noStrike" kern="0" cap="none" spc="0" normalizeH="0" baseline="0" noProof="0" dirty="0">
                <a:ln>
                  <a:noFill/>
                </a:ln>
                <a:solidFill>
                  <a:srgbClr val="57C3EB"/>
                </a:solidFill>
                <a:effectLst/>
                <a:uLnTx/>
                <a:uFillTx/>
                <a:latin typeface="Arial Black"/>
                <a:cs typeface="Arial Black"/>
              </a:rPr>
              <a:t>prestation</a:t>
            </a:r>
            <a:r>
              <a:rPr kumimoji="0" lang="fr-FR" sz="2800" b="0" i="0" u="none" strike="noStrike" kern="0" cap="none" spc="-145" normalizeH="0" baseline="0" noProof="0" dirty="0">
                <a:ln>
                  <a:noFill/>
                </a:ln>
                <a:solidFill>
                  <a:srgbClr val="57C3EB"/>
                </a:solidFill>
                <a:effectLst/>
                <a:uLnTx/>
                <a:uFillTx/>
                <a:latin typeface="Arial Black"/>
                <a:cs typeface="Arial Black"/>
              </a:rPr>
              <a:t> </a:t>
            </a:r>
            <a:r>
              <a:rPr kumimoji="0" lang="fr-FR" sz="2800" b="0" i="0" u="none" strike="noStrike" kern="0" cap="none" spc="-35" normalizeH="0" baseline="0" noProof="0" dirty="0">
                <a:ln>
                  <a:noFill/>
                </a:ln>
                <a:solidFill>
                  <a:srgbClr val="57C3EB"/>
                </a:solidFill>
                <a:effectLst/>
                <a:uLnTx/>
                <a:uFillTx/>
                <a:latin typeface="Arial Black"/>
                <a:cs typeface="Arial Black"/>
              </a:rPr>
              <a:t>de </a:t>
            </a:r>
            <a:r>
              <a:rPr kumimoji="0" lang="fr-FR" sz="2800" b="0" i="0" u="none" strike="noStrike" kern="0" cap="none" spc="0" normalizeH="0" baseline="0" noProof="0" dirty="0">
                <a:ln>
                  <a:noFill/>
                </a:ln>
                <a:solidFill>
                  <a:srgbClr val="57C3EB"/>
                </a:solidFill>
                <a:effectLst/>
                <a:uLnTx/>
                <a:uFillTx/>
                <a:latin typeface="Arial Black"/>
                <a:cs typeface="Arial Black"/>
              </a:rPr>
              <a:t>services</a:t>
            </a:r>
            <a:r>
              <a:rPr kumimoji="0" lang="fr-FR" sz="2800" b="0" i="0" u="none" strike="noStrike" kern="0" cap="none" spc="145" normalizeH="0" baseline="0" noProof="0" dirty="0">
                <a:ln>
                  <a:noFill/>
                </a:ln>
                <a:solidFill>
                  <a:srgbClr val="57C3EB"/>
                </a:solidFill>
                <a:effectLst/>
                <a:uLnTx/>
                <a:uFillTx/>
                <a:latin typeface="Arial Black"/>
                <a:cs typeface="Arial Black"/>
              </a:rPr>
              <a:t> </a:t>
            </a:r>
            <a:r>
              <a:rPr kumimoji="0" lang="fr-FR" sz="2800" b="0" i="0" u="none" strike="noStrike" kern="0" cap="none" spc="-20" normalizeH="0" baseline="0" noProof="0" dirty="0">
                <a:ln>
                  <a:noFill/>
                </a:ln>
                <a:solidFill>
                  <a:srgbClr val="57C3EB"/>
                </a:solidFill>
                <a:effectLst/>
                <a:uLnTx/>
                <a:uFillTx/>
                <a:latin typeface="Arial Black"/>
                <a:cs typeface="Arial Black"/>
              </a:rPr>
              <a:t>dans </a:t>
            </a:r>
            <a:r>
              <a:rPr kumimoji="0" lang="fr-FR" sz="2800" b="0" i="0" u="none" strike="noStrike" kern="0" cap="none" spc="0" normalizeH="0" baseline="0" noProof="0" dirty="0">
                <a:ln>
                  <a:noFill/>
                </a:ln>
                <a:solidFill>
                  <a:srgbClr val="57C3EB"/>
                </a:solidFill>
                <a:effectLst/>
                <a:uLnTx/>
                <a:uFillTx/>
                <a:latin typeface="Arial Black"/>
                <a:cs typeface="Arial Black"/>
              </a:rPr>
              <a:t>le</a:t>
            </a:r>
            <a:r>
              <a:rPr kumimoji="0" lang="fr-FR" sz="2800" b="0" i="0" u="none" strike="noStrike" kern="0" cap="none" spc="20" normalizeH="0" baseline="0" noProof="0" dirty="0">
                <a:ln>
                  <a:noFill/>
                </a:ln>
                <a:solidFill>
                  <a:srgbClr val="57C3EB"/>
                </a:solidFill>
                <a:effectLst/>
                <a:uLnTx/>
                <a:uFillTx/>
                <a:latin typeface="Arial Black"/>
                <a:cs typeface="Arial Black"/>
              </a:rPr>
              <a:t> </a:t>
            </a:r>
            <a:r>
              <a:rPr kumimoji="0" lang="fr-FR" sz="2800" b="0" i="0" u="none" strike="noStrike" kern="0" cap="none" spc="-10" normalizeH="0" baseline="0" noProof="0" dirty="0">
                <a:ln>
                  <a:noFill/>
                </a:ln>
                <a:solidFill>
                  <a:srgbClr val="57C3EB"/>
                </a:solidFill>
                <a:effectLst/>
                <a:uLnTx/>
                <a:uFillTx/>
                <a:latin typeface="Arial Black"/>
                <a:cs typeface="Arial Black"/>
              </a:rPr>
              <a:t>contexte de crise 2/2 </a:t>
            </a:r>
            <a:r>
              <a:rPr lang="fr-FR" sz="2800" spc="-10" baseline="30000" noProof="0" dirty="0">
                <a:solidFill>
                  <a:srgbClr val="57C3EB"/>
                </a:solidFill>
                <a:latin typeface="Arial Black"/>
                <a:cs typeface="Arial Black"/>
              </a:rPr>
              <a:t>8</a:t>
            </a:r>
            <a:r>
              <a:rPr kumimoji="0" lang="fr-FR" sz="2800" b="0" i="0" u="none" strike="noStrike" kern="0" cap="none" spc="-10" normalizeH="0" baseline="30000" noProof="0" dirty="0">
                <a:ln>
                  <a:noFill/>
                </a:ln>
                <a:solidFill>
                  <a:srgbClr val="57C3EB"/>
                </a:solidFill>
                <a:effectLst/>
                <a:uLnTx/>
                <a:uFillTx/>
                <a:latin typeface="Arial Black"/>
                <a:cs typeface="Arial Black"/>
              </a:rPr>
              <a:t>, 9 </a:t>
            </a:r>
            <a:endParaRPr kumimoji="0" lang="fr-FR" sz="2800" b="0" i="0" u="none" strike="noStrike" kern="0" cap="none" spc="0" normalizeH="0" baseline="30000" noProof="0" dirty="0">
              <a:ln>
                <a:noFill/>
              </a:ln>
              <a:solidFill>
                <a:sysClr val="windowText" lastClr="000000"/>
              </a:solidFill>
              <a:effectLst/>
              <a:uLnTx/>
              <a:uFillTx/>
              <a:latin typeface="Arial Black"/>
              <a:cs typeface="Arial Black"/>
            </a:endParaRPr>
          </a:p>
        </p:txBody>
      </p:sp>
    </p:spTree>
    <p:extLst>
      <p:ext uri="{BB962C8B-B14F-4D97-AF65-F5344CB8AC3E}">
        <p14:creationId xmlns:p14="http://schemas.microsoft.com/office/powerpoint/2010/main" val="309032499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57C3EB"/>
          </a:solidFill>
        </p:spPr>
        <p:txBody>
          <a:bodyPr wrap="square" lIns="0" tIns="0" rIns="0" bIns="0" rtlCol="0"/>
          <a:lstStyle/>
          <a:p>
            <a:endParaRPr lang="fr-FR" noProof="0" dirty="0"/>
          </a:p>
        </p:txBody>
      </p:sp>
      <p:grpSp>
        <p:nvGrpSpPr>
          <p:cNvPr id="3" name="object 3"/>
          <p:cNvGrpSpPr/>
          <p:nvPr/>
        </p:nvGrpSpPr>
        <p:grpSpPr>
          <a:xfrm>
            <a:off x="-1681" y="7592"/>
            <a:ext cx="12195810" cy="6851015"/>
            <a:chOff x="-1681" y="7592"/>
            <a:chExt cx="12195810" cy="6851015"/>
          </a:xfrm>
        </p:grpSpPr>
        <p:sp>
          <p:nvSpPr>
            <p:cNvPr id="4" name="object 4"/>
            <p:cNvSpPr/>
            <p:nvPr/>
          </p:nvSpPr>
          <p:spPr>
            <a:xfrm>
              <a:off x="280987" y="300037"/>
              <a:ext cx="11610975" cy="6276975"/>
            </a:xfrm>
            <a:custGeom>
              <a:avLst/>
              <a:gdLst/>
              <a:ahLst/>
              <a:cxnLst/>
              <a:rect l="l" t="t" r="r" b="b"/>
              <a:pathLst>
                <a:path w="11610975" h="6276975">
                  <a:moveTo>
                    <a:pt x="0" y="6276975"/>
                  </a:moveTo>
                  <a:lnTo>
                    <a:pt x="11610975" y="6276975"/>
                  </a:lnTo>
                  <a:lnTo>
                    <a:pt x="11610975" y="0"/>
                  </a:lnTo>
                  <a:lnTo>
                    <a:pt x="0" y="0"/>
                  </a:lnTo>
                  <a:lnTo>
                    <a:pt x="0" y="6276975"/>
                  </a:lnTo>
                  <a:close/>
                </a:path>
              </a:pathLst>
            </a:custGeom>
            <a:ln w="9525">
              <a:solidFill>
                <a:srgbClr val="000000"/>
              </a:solidFill>
            </a:ln>
          </p:spPr>
          <p:txBody>
            <a:bodyPr wrap="square" lIns="0" tIns="0" rIns="0" bIns="0" rtlCol="0"/>
            <a:lstStyle/>
            <a:p>
              <a:endParaRPr lang="fr-FR" noProof="0" dirty="0"/>
            </a:p>
          </p:txBody>
        </p:sp>
        <p:sp>
          <p:nvSpPr>
            <p:cNvPr id="5" name="object 5"/>
            <p:cNvSpPr/>
            <p:nvPr/>
          </p:nvSpPr>
          <p:spPr>
            <a:xfrm>
              <a:off x="609599" y="6162675"/>
              <a:ext cx="1038225" cy="695325"/>
            </a:xfrm>
            <a:custGeom>
              <a:avLst/>
              <a:gdLst/>
              <a:ahLst/>
              <a:cxnLst/>
              <a:rect l="l" t="t" r="r" b="b"/>
              <a:pathLst>
                <a:path w="1038225" h="695325">
                  <a:moveTo>
                    <a:pt x="1038225" y="0"/>
                  </a:moveTo>
                  <a:lnTo>
                    <a:pt x="0" y="0"/>
                  </a:lnTo>
                  <a:lnTo>
                    <a:pt x="0" y="695325"/>
                  </a:lnTo>
                  <a:lnTo>
                    <a:pt x="1038225" y="695325"/>
                  </a:lnTo>
                  <a:lnTo>
                    <a:pt x="1038225" y="0"/>
                  </a:lnTo>
                  <a:close/>
                </a:path>
              </a:pathLst>
            </a:custGeom>
            <a:solidFill>
              <a:srgbClr val="57C3EB"/>
            </a:solidFill>
          </p:spPr>
          <p:txBody>
            <a:bodyPr wrap="square" lIns="0" tIns="0" rIns="0" bIns="0" rtlCol="0"/>
            <a:lstStyle/>
            <a:p>
              <a:endParaRPr lang="fr-FR" noProof="0" dirty="0"/>
            </a:p>
          </p:txBody>
        </p:sp>
        <p:pic>
          <p:nvPicPr>
            <p:cNvPr id="6" name="object 6"/>
            <p:cNvPicPr/>
            <p:nvPr/>
          </p:nvPicPr>
          <p:blipFill>
            <a:blip r:embed="rId3" cstate="print"/>
            <a:stretch>
              <a:fillRect/>
            </a:stretch>
          </p:blipFill>
          <p:spPr>
            <a:xfrm>
              <a:off x="666749" y="5991224"/>
              <a:ext cx="857250" cy="866774"/>
            </a:xfrm>
            <a:prstGeom prst="rect">
              <a:avLst/>
            </a:prstGeom>
          </p:spPr>
        </p:pic>
        <p:pic>
          <p:nvPicPr>
            <p:cNvPr id="7" name="object 7"/>
            <p:cNvPicPr/>
            <p:nvPr/>
          </p:nvPicPr>
          <p:blipFill>
            <a:blip r:embed="rId4" cstate="print"/>
            <a:stretch>
              <a:fillRect/>
            </a:stretch>
          </p:blipFill>
          <p:spPr>
            <a:xfrm>
              <a:off x="10183627" y="2473362"/>
              <a:ext cx="222838" cy="183513"/>
            </a:xfrm>
            <a:prstGeom prst="rect">
              <a:avLst/>
            </a:prstGeom>
          </p:spPr>
        </p:pic>
        <p:sp>
          <p:nvSpPr>
            <p:cNvPr id="8" name="object 8"/>
            <p:cNvSpPr/>
            <p:nvPr/>
          </p:nvSpPr>
          <p:spPr>
            <a:xfrm>
              <a:off x="10147207" y="2445311"/>
              <a:ext cx="294005" cy="241300"/>
            </a:xfrm>
            <a:custGeom>
              <a:avLst/>
              <a:gdLst/>
              <a:ahLst/>
              <a:cxnLst/>
              <a:rect l="l" t="t" r="r" b="b"/>
              <a:pathLst>
                <a:path w="294004" h="241300">
                  <a:moveTo>
                    <a:pt x="147718" y="0"/>
                  </a:moveTo>
                  <a:lnTo>
                    <a:pt x="101273" y="6202"/>
                  </a:lnTo>
                  <a:lnTo>
                    <a:pt x="60753" y="23394"/>
                  </a:lnTo>
                  <a:lnTo>
                    <a:pt x="28684" y="49456"/>
                  </a:lnTo>
                  <a:lnTo>
                    <a:pt x="7592" y="82268"/>
                  </a:lnTo>
                  <a:lnTo>
                    <a:pt x="0" y="119709"/>
                  </a:lnTo>
                  <a:lnTo>
                    <a:pt x="7592" y="157920"/>
                  </a:lnTo>
                  <a:lnTo>
                    <a:pt x="28684" y="191199"/>
                  </a:lnTo>
                  <a:lnTo>
                    <a:pt x="60753" y="217501"/>
                  </a:lnTo>
                  <a:lnTo>
                    <a:pt x="101273" y="234782"/>
                  </a:lnTo>
                  <a:lnTo>
                    <a:pt x="147718" y="240996"/>
                  </a:lnTo>
                  <a:lnTo>
                    <a:pt x="193344" y="234782"/>
                  </a:lnTo>
                  <a:lnTo>
                    <a:pt x="233366" y="217501"/>
                  </a:lnTo>
                  <a:lnTo>
                    <a:pt x="242398" y="210034"/>
                  </a:lnTo>
                  <a:lnTo>
                    <a:pt x="147718" y="210034"/>
                  </a:lnTo>
                  <a:lnTo>
                    <a:pt x="104728" y="202992"/>
                  </a:lnTo>
                  <a:lnTo>
                    <a:pt x="69866" y="183730"/>
                  </a:lnTo>
                  <a:lnTo>
                    <a:pt x="46488" y="155038"/>
                  </a:lnTo>
                  <a:lnTo>
                    <a:pt x="37950" y="119709"/>
                  </a:lnTo>
                  <a:lnTo>
                    <a:pt x="46488" y="85076"/>
                  </a:lnTo>
                  <a:lnTo>
                    <a:pt x="69866" y="56378"/>
                  </a:lnTo>
                  <a:lnTo>
                    <a:pt x="104728" y="36814"/>
                  </a:lnTo>
                  <a:lnTo>
                    <a:pt x="147718" y="29582"/>
                  </a:lnTo>
                  <a:lnTo>
                    <a:pt x="240919" y="29582"/>
                  </a:lnTo>
                  <a:lnTo>
                    <a:pt x="233366" y="23394"/>
                  </a:lnTo>
                  <a:lnTo>
                    <a:pt x="193344" y="6202"/>
                  </a:lnTo>
                  <a:lnTo>
                    <a:pt x="147718" y="0"/>
                  </a:lnTo>
                  <a:close/>
                </a:path>
                <a:path w="294004" h="241300">
                  <a:moveTo>
                    <a:pt x="240919" y="29582"/>
                  </a:moveTo>
                  <a:lnTo>
                    <a:pt x="147718" y="29582"/>
                  </a:lnTo>
                  <a:lnTo>
                    <a:pt x="190037" y="36814"/>
                  </a:lnTo>
                  <a:lnTo>
                    <a:pt x="225061" y="56378"/>
                  </a:lnTo>
                  <a:lnTo>
                    <a:pt x="248915" y="85076"/>
                  </a:lnTo>
                  <a:lnTo>
                    <a:pt x="257727" y="119709"/>
                  </a:lnTo>
                  <a:lnTo>
                    <a:pt x="248915" y="155038"/>
                  </a:lnTo>
                  <a:lnTo>
                    <a:pt x="225061" y="183730"/>
                  </a:lnTo>
                  <a:lnTo>
                    <a:pt x="190037" y="202992"/>
                  </a:lnTo>
                  <a:lnTo>
                    <a:pt x="147718" y="210034"/>
                  </a:lnTo>
                  <a:lnTo>
                    <a:pt x="242398" y="210034"/>
                  </a:lnTo>
                  <a:lnTo>
                    <a:pt x="265179" y="191199"/>
                  </a:lnTo>
                  <a:lnTo>
                    <a:pt x="286177" y="157920"/>
                  </a:lnTo>
                  <a:lnTo>
                    <a:pt x="293756" y="119709"/>
                  </a:lnTo>
                  <a:lnTo>
                    <a:pt x="286177" y="82268"/>
                  </a:lnTo>
                  <a:lnTo>
                    <a:pt x="265179" y="49456"/>
                  </a:lnTo>
                  <a:lnTo>
                    <a:pt x="240919" y="29582"/>
                  </a:lnTo>
                  <a:close/>
                </a:path>
              </a:pathLst>
            </a:custGeom>
            <a:solidFill>
              <a:srgbClr val="FDFDFD"/>
            </a:solidFill>
          </p:spPr>
          <p:txBody>
            <a:bodyPr wrap="square" lIns="0" tIns="0" rIns="0" bIns="0" rtlCol="0"/>
            <a:lstStyle/>
            <a:p>
              <a:endParaRPr lang="fr-FR" noProof="0" dirty="0"/>
            </a:p>
          </p:txBody>
        </p:sp>
        <p:pic>
          <p:nvPicPr>
            <p:cNvPr id="9" name="object 9"/>
            <p:cNvPicPr/>
            <p:nvPr/>
          </p:nvPicPr>
          <p:blipFill>
            <a:blip r:embed="rId5" cstate="print"/>
            <a:stretch>
              <a:fillRect/>
            </a:stretch>
          </p:blipFill>
          <p:spPr>
            <a:xfrm>
              <a:off x="10183627" y="2473362"/>
              <a:ext cx="222838" cy="183513"/>
            </a:xfrm>
            <a:prstGeom prst="rect">
              <a:avLst/>
            </a:prstGeom>
          </p:spPr>
        </p:pic>
        <p:sp>
          <p:nvSpPr>
            <p:cNvPr id="10" name="object 10"/>
            <p:cNvSpPr/>
            <p:nvPr/>
          </p:nvSpPr>
          <p:spPr>
            <a:xfrm>
              <a:off x="10147206" y="2445311"/>
              <a:ext cx="294005" cy="241300"/>
            </a:xfrm>
            <a:custGeom>
              <a:avLst/>
              <a:gdLst/>
              <a:ahLst/>
              <a:cxnLst/>
              <a:rect l="l" t="t" r="r" b="b"/>
              <a:pathLst>
                <a:path w="294004" h="241300">
                  <a:moveTo>
                    <a:pt x="293756" y="119709"/>
                  </a:moveTo>
                  <a:lnTo>
                    <a:pt x="286177" y="82268"/>
                  </a:lnTo>
                  <a:lnTo>
                    <a:pt x="265179" y="49456"/>
                  </a:lnTo>
                  <a:lnTo>
                    <a:pt x="233366" y="23394"/>
                  </a:lnTo>
                  <a:lnTo>
                    <a:pt x="193344" y="6202"/>
                  </a:lnTo>
                  <a:lnTo>
                    <a:pt x="147718" y="0"/>
                  </a:lnTo>
                  <a:lnTo>
                    <a:pt x="101273" y="6202"/>
                  </a:lnTo>
                  <a:lnTo>
                    <a:pt x="60753" y="23394"/>
                  </a:lnTo>
                  <a:lnTo>
                    <a:pt x="28684" y="49456"/>
                  </a:lnTo>
                  <a:lnTo>
                    <a:pt x="7592" y="82268"/>
                  </a:lnTo>
                  <a:lnTo>
                    <a:pt x="0" y="119709"/>
                  </a:lnTo>
                  <a:lnTo>
                    <a:pt x="7592" y="157920"/>
                  </a:lnTo>
                  <a:lnTo>
                    <a:pt x="28684" y="191199"/>
                  </a:lnTo>
                  <a:lnTo>
                    <a:pt x="60753" y="217501"/>
                  </a:lnTo>
                  <a:lnTo>
                    <a:pt x="101273" y="234782"/>
                  </a:lnTo>
                  <a:lnTo>
                    <a:pt x="147718" y="240996"/>
                  </a:lnTo>
                  <a:lnTo>
                    <a:pt x="193344" y="234782"/>
                  </a:lnTo>
                  <a:lnTo>
                    <a:pt x="233366" y="217501"/>
                  </a:lnTo>
                  <a:lnTo>
                    <a:pt x="265179" y="191199"/>
                  </a:lnTo>
                  <a:lnTo>
                    <a:pt x="286177" y="157920"/>
                  </a:lnTo>
                  <a:lnTo>
                    <a:pt x="293756" y="119709"/>
                  </a:lnTo>
                </a:path>
              </a:pathLst>
            </a:custGeom>
            <a:ln w="3175">
              <a:solidFill>
                <a:srgbClr val="FDFDFD"/>
              </a:solidFill>
            </a:ln>
          </p:spPr>
          <p:txBody>
            <a:bodyPr wrap="square" lIns="0" tIns="0" rIns="0" bIns="0" rtlCol="0"/>
            <a:lstStyle/>
            <a:p>
              <a:endParaRPr lang="fr-FR" noProof="0" dirty="0"/>
            </a:p>
          </p:txBody>
        </p:sp>
        <p:sp>
          <p:nvSpPr>
            <p:cNvPr id="11" name="object 11"/>
            <p:cNvSpPr/>
            <p:nvPr/>
          </p:nvSpPr>
          <p:spPr>
            <a:xfrm>
              <a:off x="10111178" y="2415728"/>
              <a:ext cx="366395" cy="300355"/>
            </a:xfrm>
            <a:custGeom>
              <a:avLst/>
              <a:gdLst/>
              <a:ahLst/>
              <a:cxnLst/>
              <a:rect l="l" t="t" r="r" b="b"/>
              <a:pathLst>
                <a:path w="366395" h="300355">
                  <a:moveTo>
                    <a:pt x="183747" y="0"/>
                  </a:moveTo>
                  <a:lnTo>
                    <a:pt x="135108" y="5306"/>
                  </a:lnTo>
                  <a:lnTo>
                    <a:pt x="91273" y="20298"/>
                  </a:lnTo>
                  <a:lnTo>
                    <a:pt x="54043" y="43584"/>
                  </a:lnTo>
                  <a:lnTo>
                    <a:pt x="25220" y="73773"/>
                  </a:lnTo>
                  <a:lnTo>
                    <a:pt x="6605" y="109472"/>
                  </a:lnTo>
                  <a:lnTo>
                    <a:pt x="0" y="149291"/>
                  </a:lnTo>
                  <a:lnTo>
                    <a:pt x="6605" y="189227"/>
                  </a:lnTo>
                  <a:lnTo>
                    <a:pt x="25220" y="225219"/>
                  </a:lnTo>
                  <a:lnTo>
                    <a:pt x="54043" y="255787"/>
                  </a:lnTo>
                  <a:lnTo>
                    <a:pt x="91273" y="279453"/>
                  </a:lnTo>
                  <a:lnTo>
                    <a:pt x="135108" y="294737"/>
                  </a:lnTo>
                  <a:lnTo>
                    <a:pt x="183747" y="300161"/>
                  </a:lnTo>
                  <a:lnTo>
                    <a:pt x="232262" y="294737"/>
                  </a:lnTo>
                  <a:lnTo>
                    <a:pt x="275786" y="279453"/>
                  </a:lnTo>
                  <a:lnTo>
                    <a:pt x="289595" y="270579"/>
                  </a:lnTo>
                  <a:lnTo>
                    <a:pt x="183747" y="270579"/>
                  </a:lnTo>
                  <a:lnTo>
                    <a:pt x="137302" y="264364"/>
                  </a:lnTo>
                  <a:lnTo>
                    <a:pt x="96782" y="247083"/>
                  </a:lnTo>
                  <a:lnTo>
                    <a:pt x="64713" y="220781"/>
                  </a:lnTo>
                  <a:lnTo>
                    <a:pt x="43621" y="187502"/>
                  </a:lnTo>
                  <a:lnTo>
                    <a:pt x="36028" y="149291"/>
                  </a:lnTo>
                  <a:lnTo>
                    <a:pt x="43621" y="111850"/>
                  </a:lnTo>
                  <a:lnTo>
                    <a:pt x="64713" y="79039"/>
                  </a:lnTo>
                  <a:lnTo>
                    <a:pt x="96782" y="52976"/>
                  </a:lnTo>
                  <a:lnTo>
                    <a:pt x="137302" y="35784"/>
                  </a:lnTo>
                  <a:lnTo>
                    <a:pt x="183747" y="29582"/>
                  </a:lnTo>
                  <a:lnTo>
                    <a:pt x="290467" y="29582"/>
                  </a:lnTo>
                  <a:lnTo>
                    <a:pt x="275786" y="20298"/>
                  </a:lnTo>
                  <a:lnTo>
                    <a:pt x="232262" y="5306"/>
                  </a:lnTo>
                  <a:lnTo>
                    <a:pt x="183747" y="0"/>
                  </a:lnTo>
                  <a:close/>
                </a:path>
                <a:path w="366395" h="300355">
                  <a:moveTo>
                    <a:pt x="290467" y="29582"/>
                  </a:moveTo>
                  <a:lnTo>
                    <a:pt x="183747" y="29582"/>
                  </a:lnTo>
                  <a:lnTo>
                    <a:pt x="229373" y="35784"/>
                  </a:lnTo>
                  <a:lnTo>
                    <a:pt x="269395" y="52976"/>
                  </a:lnTo>
                  <a:lnTo>
                    <a:pt x="301208" y="79039"/>
                  </a:lnTo>
                  <a:lnTo>
                    <a:pt x="322206" y="111850"/>
                  </a:lnTo>
                  <a:lnTo>
                    <a:pt x="329785" y="149291"/>
                  </a:lnTo>
                  <a:lnTo>
                    <a:pt x="322206" y="187502"/>
                  </a:lnTo>
                  <a:lnTo>
                    <a:pt x="301208" y="220781"/>
                  </a:lnTo>
                  <a:lnTo>
                    <a:pt x="269395" y="247083"/>
                  </a:lnTo>
                  <a:lnTo>
                    <a:pt x="229373" y="264364"/>
                  </a:lnTo>
                  <a:lnTo>
                    <a:pt x="183747" y="270579"/>
                  </a:lnTo>
                  <a:lnTo>
                    <a:pt x="289595" y="270579"/>
                  </a:lnTo>
                  <a:lnTo>
                    <a:pt x="312611" y="255787"/>
                  </a:lnTo>
                  <a:lnTo>
                    <a:pt x="341030" y="225219"/>
                  </a:lnTo>
                  <a:lnTo>
                    <a:pt x="359333" y="189227"/>
                  </a:lnTo>
                  <a:lnTo>
                    <a:pt x="365814" y="149291"/>
                  </a:lnTo>
                  <a:lnTo>
                    <a:pt x="359333" y="109472"/>
                  </a:lnTo>
                  <a:lnTo>
                    <a:pt x="341030" y="73773"/>
                  </a:lnTo>
                  <a:lnTo>
                    <a:pt x="312611" y="43584"/>
                  </a:lnTo>
                  <a:lnTo>
                    <a:pt x="290467" y="29582"/>
                  </a:lnTo>
                  <a:close/>
                </a:path>
              </a:pathLst>
            </a:custGeom>
            <a:solidFill>
              <a:srgbClr val="FDFDFD"/>
            </a:solidFill>
          </p:spPr>
          <p:txBody>
            <a:bodyPr wrap="square" lIns="0" tIns="0" rIns="0" bIns="0" rtlCol="0"/>
            <a:lstStyle/>
            <a:p>
              <a:endParaRPr lang="fr-FR" noProof="0" dirty="0"/>
            </a:p>
          </p:txBody>
        </p:sp>
        <p:sp>
          <p:nvSpPr>
            <p:cNvPr id="12" name="object 12"/>
            <p:cNvSpPr/>
            <p:nvPr/>
          </p:nvSpPr>
          <p:spPr>
            <a:xfrm>
              <a:off x="10111178" y="2415728"/>
              <a:ext cx="366395" cy="300355"/>
            </a:xfrm>
            <a:custGeom>
              <a:avLst/>
              <a:gdLst/>
              <a:ahLst/>
              <a:cxnLst/>
              <a:rect l="l" t="t" r="r" b="b"/>
              <a:pathLst>
                <a:path w="366395" h="300355">
                  <a:moveTo>
                    <a:pt x="329785" y="149291"/>
                  </a:moveTo>
                  <a:lnTo>
                    <a:pt x="322206" y="187502"/>
                  </a:lnTo>
                  <a:lnTo>
                    <a:pt x="301208" y="220781"/>
                  </a:lnTo>
                  <a:lnTo>
                    <a:pt x="269395" y="247083"/>
                  </a:lnTo>
                  <a:lnTo>
                    <a:pt x="229373" y="264364"/>
                  </a:lnTo>
                  <a:lnTo>
                    <a:pt x="183747" y="270579"/>
                  </a:lnTo>
                  <a:lnTo>
                    <a:pt x="137302" y="264364"/>
                  </a:lnTo>
                  <a:lnTo>
                    <a:pt x="96782" y="247083"/>
                  </a:lnTo>
                  <a:lnTo>
                    <a:pt x="64713" y="220781"/>
                  </a:lnTo>
                  <a:lnTo>
                    <a:pt x="43621" y="187502"/>
                  </a:lnTo>
                  <a:lnTo>
                    <a:pt x="36028" y="149291"/>
                  </a:lnTo>
                  <a:lnTo>
                    <a:pt x="43621" y="111850"/>
                  </a:lnTo>
                  <a:lnTo>
                    <a:pt x="64713" y="79039"/>
                  </a:lnTo>
                  <a:lnTo>
                    <a:pt x="96782" y="52976"/>
                  </a:lnTo>
                  <a:lnTo>
                    <a:pt x="137302" y="35784"/>
                  </a:lnTo>
                  <a:lnTo>
                    <a:pt x="183747" y="29582"/>
                  </a:lnTo>
                  <a:lnTo>
                    <a:pt x="229373" y="35784"/>
                  </a:lnTo>
                  <a:lnTo>
                    <a:pt x="269395" y="52976"/>
                  </a:lnTo>
                  <a:lnTo>
                    <a:pt x="301208" y="79039"/>
                  </a:lnTo>
                  <a:lnTo>
                    <a:pt x="322206" y="111850"/>
                  </a:lnTo>
                  <a:lnTo>
                    <a:pt x="329785" y="149291"/>
                  </a:lnTo>
                </a:path>
                <a:path w="366395" h="300355">
                  <a:moveTo>
                    <a:pt x="365814" y="149291"/>
                  </a:moveTo>
                  <a:lnTo>
                    <a:pt x="359333" y="109472"/>
                  </a:lnTo>
                  <a:lnTo>
                    <a:pt x="341030" y="73773"/>
                  </a:lnTo>
                  <a:lnTo>
                    <a:pt x="312611" y="43584"/>
                  </a:lnTo>
                  <a:lnTo>
                    <a:pt x="275786" y="20298"/>
                  </a:lnTo>
                  <a:lnTo>
                    <a:pt x="232262" y="5306"/>
                  </a:lnTo>
                  <a:lnTo>
                    <a:pt x="183747" y="0"/>
                  </a:lnTo>
                  <a:lnTo>
                    <a:pt x="135108" y="5306"/>
                  </a:lnTo>
                  <a:lnTo>
                    <a:pt x="91273" y="20298"/>
                  </a:lnTo>
                  <a:lnTo>
                    <a:pt x="54043" y="43584"/>
                  </a:lnTo>
                  <a:lnTo>
                    <a:pt x="25220" y="73773"/>
                  </a:lnTo>
                  <a:lnTo>
                    <a:pt x="6605" y="109472"/>
                  </a:lnTo>
                  <a:lnTo>
                    <a:pt x="0" y="149291"/>
                  </a:lnTo>
                  <a:lnTo>
                    <a:pt x="6605" y="189227"/>
                  </a:lnTo>
                  <a:lnTo>
                    <a:pt x="25220" y="225219"/>
                  </a:lnTo>
                  <a:lnTo>
                    <a:pt x="54043" y="255787"/>
                  </a:lnTo>
                  <a:lnTo>
                    <a:pt x="91273" y="279453"/>
                  </a:lnTo>
                  <a:lnTo>
                    <a:pt x="135108" y="294737"/>
                  </a:lnTo>
                  <a:lnTo>
                    <a:pt x="183747" y="300161"/>
                  </a:lnTo>
                  <a:lnTo>
                    <a:pt x="232262" y="294737"/>
                  </a:lnTo>
                  <a:lnTo>
                    <a:pt x="275786" y="279453"/>
                  </a:lnTo>
                  <a:lnTo>
                    <a:pt x="312611" y="255787"/>
                  </a:lnTo>
                  <a:lnTo>
                    <a:pt x="341030" y="225219"/>
                  </a:lnTo>
                  <a:lnTo>
                    <a:pt x="359333" y="189227"/>
                  </a:lnTo>
                  <a:lnTo>
                    <a:pt x="365814" y="149291"/>
                  </a:lnTo>
                </a:path>
              </a:pathLst>
            </a:custGeom>
            <a:ln w="3175">
              <a:solidFill>
                <a:srgbClr val="FDFDFD"/>
              </a:solidFill>
            </a:ln>
          </p:spPr>
          <p:txBody>
            <a:bodyPr wrap="square" lIns="0" tIns="0" rIns="0" bIns="0" rtlCol="0"/>
            <a:lstStyle/>
            <a:p>
              <a:endParaRPr lang="fr-FR" noProof="0" dirty="0"/>
            </a:p>
          </p:txBody>
        </p:sp>
        <p:sp>
          <p:nvSpPr>
            <p:cNvPr id="13" name="object 13"/>
            <p:cNvSpPr/>
            <p:nvPr/>
          </p:nvSpPr>
          <p:spPr>
            <a:xfrm>
              <a:off x="10075149" y="2384568"/>
              <a:ext cx="440055" cy="361315"/>
            </a:xfrm>
            <a:custGeom>
              <a:avLst/>
              <a:gdLst/>
              <a:ahLst/>
              <a:cxnLst/>
              <a:rect l="l" t="t" r="r" b="b"/>
              <a:pathLst>
                <a:path w="440054" h="361314">
                  <a:moveTo>
                    <a:pt x="219776" y="0"/>
                  </a:moveTo>
                  <a:lnTo>
                    <a:pt x="169636" y="4800"/>
                  </a:lnTo>
                  <a:lnTo>
                    <a:pt x="123475" y="18456"/>
                  </a:lnTo>
                  <a:lnTo>
                    <a:pt x="82654" y="39850"/>
                  </a:lnTo>
                  <a:lnTo>
                    <a:pt x="48535" y="67864"/>
                  </a:lnTo>
                  <a:lnTo>
                    <a:pt x="22478" y="101381"/>
                  </a:lnTo>
                  <a:lnTo>
                    <a:pt x="5846" y="139283"/>
                  </a:lnTo>
                  <a:lnTo>
                    <a:pt x="0" y="180451"/>
                  </a:lnTo>
                  <a:lnTo>
                    <a:pt x="5846" y="221682"/>
                  </a:lnTo>
                  <a:lnTo>
                    <a:pt x="22478" y="259608"/>
                  </a:lnTo>
                  <a:lnTo>
                    <a:pt x="48535" y="293121"/>
                  </a:lnTo>
                  <a:lnTo>
                    <a:pt x="82654" y="321115"/>
                  </a:lnTo>
                  <a:lnTo>
                    <a:pt x="123475" y="342481"/>
                  </a:lnTo>
                  <a:lnTo>
                    <a:pt x="169636" y="356113"/>
                  </a:lnTo>
                  <a:lnTo>
                    <a:pt x="219776" y="360903"/>
                  </a:lnTo>
                  <a:lnTo>
                    <a:pt x="269992" y="356113"/>
                  </a:lnTo>
                  <a:lnTo>
                    <a:pt x="316183" y="342481"/>
                  </a:lnTo>
                  <a:lnTo>
                    <a:pt x="337502" y="331321"/>
                  </a:lnTo>
                  <a:lnTo>
                    <a:pt x="219776" y="331321"/>
                  </a:lnTo>
                  <a:lnTo>
                    <a:pt x="171137" y="325897"/>
                  </a:lnTo>
                  <a:lnTo>
                    <a:pt x="127302" y="310613"/>
                  </a:lnTo>
                  <a:lnTo>
                    <a:pt x="90072" y="286947"/>
                  </a:lnTo>
                  <a:lnTo>
                    <a:pt x="61249" y="256379"/>
                  </a:lnTo>
                  <a:lnTo>
                    <a:pt x="42634" y="220387"/>
                  </a:lnTo>
                  <a:lnTo>
                    <a:pt x="36028" y="180451"/>
                  </a:lnTo>
                  <a:lnTo>
                    <a:pt x="42634" y="140632"/>
                  </a:lnTo>
                  <a:lnTo>
                    <a:pt x="61249" y="104933"/>
                  </a:lnTo>
                  <a:lnTo>
                    <a:pt x="90072" y="74744"/>
                  </a:lnTo>
                  <a:lnTo>
                    <a:pt x="127302" y="51458"/>
                  </a:lnTo>
                  <a:lnTo>
                    <a:pt x="171137" y="36466"/>
                  </a:lnTo>
                  <a:lnTo>
                    <a:pt x="219776" y="31159"/>
                  </a:lnTo>
                  <a:lnTo>
                    <a:pt x="340419" y="31159"/>
                  </a:lnTo>
                  <a:lnTo>
                    <a:pt x="316183" y="18456"/>
                  </a:lnTo>
                  <a:lnTo>
                    <a:pt x="269992" y="4800"/>
                  </a:lnTo>
                  <a:lnTo>
                    <a:pt x="219776" y="0"/>
                  </a:lnTo>
                  <a:close/>
                </a:path>
                <a:path w="440054" h="361314">
                  <a:moveTo>
                    <a:pt x="340419" y="31159"/>
                  </a:moveTo>
                  <a:lnTo>
                    <a:pt x="219776" y="31159"/>
                  </a:lnTo>
                  <a:lnTo>
                    <a:pt x="268291" y="36466"/>
                  </a:lnTo>
                  <a:lnTo>
                    <a:pt x="311815" y="51458"/>
                  </a:lnTo>
                  <a:lnTo>
                    <a:pt x="348640" y="74744"/>
                  </a:lnTo>
                  <a:lnTo>
                    <a:pt x="377059" y="104933"/>
                  </a:lnTo>
                  <a:lnTo>
                    <a:pt x="395362" y="140632"/>
                  </a:lnTo>
                  <a:lnTo>
                    <a:pt x="401843" y="180451"/>
                  </a:lnTo>
                  <a:lnTo>
                    <a:pt x="395362" y="220387"/>
                  </a:lnTo>
                  <a:lnTo>
                    <a:pt x="377059" y="256379"/>
                  </a:lnTo>
                  <a:lnTo>
                    <a:pt x="348640" y="286947"/>
                  </a:lnTo>
                  <a:lnTo>
                    <a:pt x="311815" y="310613"/>
                  </a:lnTo>
                  <a:lnTo>
                    <a:pt x="268291" y="325897"/>
                  </a:lnTo>
                  <a:lnTo>
                    <a:pt x="219776" y="331321"/>
                  </a:lnTo>
                  <a:lnTo>
                    <a:pt x="337502" y="331321"/>
                  </a:lnTo>
                  <a:lnTo>
                    <a:pt x="391094" y="293121"/>
                  </a:lnTo>
                  <a:lnTo>
                    <a:pt x="417117" y="259608"/>
                  </a:lnTo>
                  <a:lnTo>
                    <a:pt x="433719" y="221682"/>
                  </a:lnTo>
                  <a:lnTo>
                    <a:pt x="439553" y="180451"/>
                  </a:lnTo>
                  <a:lnTo>
                    <a:pt x="433719" y="139283"/>
                  </a:lnTo>
                  <a:lnTo>
                    <a:pt x="417117" y="101381"/>
                  </a:lnTo>
                  <a:lnTo>
                    <a:pt x="391094" y="67864"/>
                  </a:lnTo>
                  <a:lnTo>
                    <a:pt x="357000" y="39850"/>
                  </a:lnTo>
                  <a:lnTo>
                    <a:pt x="340419" y="31159"/>
                  </a:lnTo>
                  <a:close/>
                </a:path>
              </a:pathLst>
            </a:custGeom>
            <a:solidFill>
              <a:srgbClr val="FDFDFD"/>
            </a:solidFill>
          </p:spPr>
          <p:txBody>
            <a:bodyPr wrap="square" lIns="0" tIns="0" rIns="0" bIns="0" rtlCol="0"/>
            <a:lstStyle/>
            <a:p>
              <a:endParaRPr lang="fr-FR" noProof="0" dirty="0"/>
            </a:p>
          </p:txBody>
        </p:sp>
        <p:sp>
          <p:nvSpPr>
            <p:cNvPr id="14" name="object 14"/>
            <p:cNvSpPr/>
            <p:nvPr/>
          </p:nvSpPr>
          <p:spPr>
            <a:xfrm>
              <a:off x="10075149" y="2384568"/>
              <a:ext cx="440055" cy="361315"/>
            </a:xfrm>
            <a:custGeom>
              <a:avLst/>
              <a:gdLst/>
              <a:ahLst/>
              <a:cxnLst/>
              <a:rect l="l" t="t" r="r" b="b"/>
              <a:pathLst>
                <a:path w="440054" h="361314">
                  <a:moveTo>
                    <a:pt x="401843" y="180451"/>
                  </a:moveTo>
                  <a:lnTo>
                    <a:pt x="395362" y="220387"/>
                  </a:lnTo>
                  <a:lnTo>
                    <a:pt x="377059" y="256379"/>
                  </a:lnTo>
                  <a:lnTo>
                    <a:pt x="348640" y="286947"/>
                  </a:lnTo>
                  <a:lnTo>
                    <a:pt x="311815" y="310613"/>
                  </a:lnTo>
                  <a:lnTo>
                    <a:pt x="268291" y="325897"/>
                  </a:lnTo>
                  <a:lnTo>
                    <a:pt x="219776" y="331321"/>
                  </a:lnTo>
                  <a:lnTo>
                    <a:pt x="171137" y="325897"/>
                  </a:lnTo>
                  <a:lnTo>
                    <a:pt x="127302" y="310613"/>
                  </a:lnTo>
                  <a:lnTo>
                    <a:pt x="90072" y="286947"/>
                  </a:lnTo>
                  <a:lnTo>
                    <a:pt x="61249" y="256379"/>
                  </a:lnTo>
                  <a:lnTo>
                    <a:pt x="42634" y="220387"/>
                  </a:lnTo>
                  <a:lnTo>
                    <a:pt x="36028" y="180451"/>
                  </a:lnTo>
                  <a:lnTo>
                    <a:pt x="42634" y="140632"/>
                  </a:lnTo>
                  <a:lnTo>
                    <a:pt x="61249" y="104933"/>
                  </a:lnTo>
                  <a:lnTo>
                    <a:pt x="90072" y="74744"/>
                  </a:lnTo>
                  <a:lnTo>
                    <a:pt x="127302" y="51458"/>
                  </a:lnTo>
                  <a:lnTo>
                    <a:pt x="171137" y="36466"/>
                  </a:lnTo>
                  <a:lnTo>
                    <a:pt x="219776" y="31159"/>
                  </a:lnTo>
                  <a:lnTo>
                    <a:pt x="268291" y="36466"/>
                  </a:lnTo>
                  <a:lnTo>
                    <a:pt x="311815" y="51458"/>
                  </a:lnTo>
                  <a:lnTo>
                    <a:pt x="348640" y="74744"/>
                  </a:lnTo>
                  <a:lnTo>
                    <a:pt x="377059" y="104933"/>
                  </a:lnTo>
                  <a:lnTo>
                    <a:pt x="395362" y="140632"/>
                  </a:lnTo>
                  <a:lnTo>
                    <a:pt x="401843" y="180451"/>
                  </a:lnTo>
                </a:path>
                <a:path w="440054" h="361314">
                  <a:moveTo>
                    <a:pt x="439553" y="180451"/>
                  </a:moveTo>
                  <a:lnTo>
                    <a:pt x="433719" y="139283"/>
                  </a:lnTo>
                  <a:lnTo>
                    <a:pt x="417117" y="101381"/>
                  </a:lnTo>
                  <a:lnTo>
                    <a:pt x="391094" y="67864"/>
                  </a:lnTo>
                  <a:lnTo>
                    <a:pt x="357000" y="39850"/>
                  </a:lnTo>
                  <a:lnTo>
                    <a:pt x="316183" y="18456"/>
                  </a:lnTo>
                  <a:lnTo>
                    <a:pt x="269992" y="4800"/>
                  </a:lnTo>
                  <a:lnTo>
                    <a:pt x="219776" y="0"/>
                  </a:lnTo>
                  <a:lnTo>
                    <a:pt x="169636" y="4800"/>
                  </a:lnTo>
                  <a:lnTo>
                    <a:pt x="123475" y="18456"/>
                  </a:lnTo>
                  <a:lnTo>
                    <a:pt x="82654" y="39850"/>
                  </a:lnTo>
                  <a:lnTo>
                    <a:pt x="48535" y="67864"/>
                  </a:lnTo>
                  <a:lnTo>
                    <a:pt x="22478" y="101381"/>
                  </a:lnTo>
                  <a:lnTo>
                    <a:pt x="5846" y="139283"/>
                  </a:lnTo>
                  <a:lnTo>
                    <a:pt x="0" y="180451"/>
                  </a:lnTo>
                  <a:lnTo>
                    <a:pt x="5846" y="221682"/>
                  </a:lnTo>
                  <a:lnTo>
                    <a:pt x="22478" y="259608"/>
                  </a:lnTo>
                  <a:lnTo>
                    <a:pt x="48535" y="293121"/>
                  </a:lnTo>
                  <a:lnTo>
                    <a:pt x="82654" y="321115"/>
                  </a:lnTo>
                  <a:lnTo>
                    <a:pt x="123475" y="342481"/>
                  </a:lnTo>
                  <a:lnTo>
                    <a:pt x="169636" y="356113"/>
                  </a:lnTo>
                  <a:lnTo>
                    <a:pt x="219776" y="360903"/>
                  </a:lnTo>
                  <a:lnTo>
                    <a:pt x="269992" y="356113"/>
                  </a:lnTo>
                  <a:lnTo>
                    <a:pt x="316183" y="342481"/>
                  </a:lnTo>
                  <a:lnTo>
                    <a:pt x="357000" y="321115"/>
                  </a:lnTo>
                  <a:lnTo>
                    <a:pt x="391094" y="293121"/>
                  </a:lnTo>
                  <a:lnTo>
                    <a:pt x="417117" y="259608"/>
                  </a:lnTo>
                  <a:lnTo>
                    <a:pt x="433719" y="221682"/>
                  </a:lnTo>
                  <a:lnTo>
                    <a:pt x="439553" y="180451"/>
                  </a:lnTo>
                </a:path>
              </a:pathLst>
            </a:custGeom>
            <a:ln w="3175">
              <a:solidFill>
                <a:srgbClr val="FDFDFD"/>
              </a:solidFill>
            </a:ln>
          </p:spPr>
          <p:txBody>
            <a:bodyPr wrap="square" lIns="0" tIns="0" rIns="0" bIns="0" rtlCol="0"/>
            <a:lstStyle/>
            <a:p>
              <a:endParaRPr lang="fr-FR" noProof="0" dirty="0"/>
            </a:p>
          </p:txBody>
        </p:sp>
        <p:sp>
          <p:nvSpPr>
            <p:cNvPr id="15" name="object 15"/>
            <p:cNvSpPr/>
            <p:nvPr/>
          </p:nvSpPr>
          <p:spPr>
            <a:xfrm>
              <a:off x="10037439" y="2354986"/>
              <a:ext cx="513715" cy="420370"/>
            </a:xfrm>
            <a:custGeom>
              <a:avLst/>
              <a:gdLst/>
              <a:ahLst/>
              <a:cxnLst/>
              <a:rect l="l" t="t" r="r" b="b"/>
              <a:pathLst>
                <a:path w="513715" h="420369">
                  <a:moveTo>
                    <a:pt x="257487" y="0"/>
                  </a:moveTo>
                  <a:lnTo>
                    <a:pt x="205597" y="4292"/>
                  </a:lnTo>
                  <a:lnTo>
                    <a:pt x="157266" y="16593"/>
                  </a:lnTo>
                  <a:lnTo>
                    <a:pt x="113528" y="36036"/>
                  </a:lnTo>
                  <a:lnTo>
                    <a:pt x="75420" y="61752"/>
                  </a:lnTo>
                  <a:lnTo>
                    <a:pt x="43977" y="92877"/>
                  </a:lnTo>
                  <a:lnTo>
                    <a:pt x="20236" y="128544"/>
                  </a:lnTo>
                  <a:lnTo>
                    <a:pt x="5231" y="167885"/>
                  </a:lnTo>
                  <a:lnTo>
                    <a:pt x="0" y="210034"/>
                  </a:lnTo>
                  <a:lnTo>
                    <a:pt x="5231" y="252636"/>
                  </a:lnTo>
                  <a:lnTo>
                    <a:pt x="20236" y="292189"/>
                  </a:lnTo>
                  <a:lnTo>
                    <a:pt x="43977" y="327883"/>
                  </a:lnTo>
                  <a:lnTo>
                    <a:pt x="75420" y="358906"/>
                  </a:lnTo>
                  <a:lnTo>
                    <a:pt x="113528" y="384448"/>
                  </a:lnTo>
                  <a:lnTo>
                    <a:pt x="157266" y="403696"/>
                  </a:lnTo>
                  <a:lnTo>
                    <a:pt x="205597" y="415839"/>
                  </a:lnTo>
                  <a:lnTo>
                    <a:pt x="257487" y="420068"/>
                  </a:lnTo>
                  <a:lnTo>
                    <a:pt x="308821" y="415839"/>
                  </a:lnTo>
                  <a:lnTo>
                    <a:pt x="356735" y="403696"/>
                  </a:lnTo>
                  <a:lnTo>
                    <a:pt x="386548" y="390485"/>
                  </a:lnTo>
                  <a:lnTo>
                    <a:pt x="257487" y="390485"/>
                  </a:lnTo>
                  <a:lnTo>
                    <a:pt x="207347" y="385695"/>
                  </a:lnTo>
                  <a:lnTo>
                    <a:pt x="161185" y="372063"/>
                  </a:lnTo>
                  <a:lnTo>
                    <a:pt x="120364" y="350697"/>
                  </a:lnTo>
                  <a:lnTo>
                    <a:pt x="86245" y="322703"/>
                  </a:lnTo>
                  <a:lnTo>
                    <a:pt x="60189" y="289190"/>
                  </a:lnTo>
                  <a:lnTo>
                    <a:pt x="43556" y="251264"/>
                  </a:lnTo>
                  <a:lnTo>
                    <a:pt x="37710" y="210034"/>
                  </a:lnTo>
                  <a:lnTo>
                    <a:pt x="43556" y="168865"/>
                  </a:lnTo>
                  <a:lnTo>
                    <a:pt x="60189" y="130964"/>
                  </a:lnTo>
                  <a:lnTo>
                    <a:pt x="86245" y="97447"/>
                  </a:lnTo>
                  <a:lnTo>
                    <a:pt x="120364" y="69432"/>
                  </a:lnTo>
                  <a:lnTo>
                    <a:pt x="161185" y="48038"/>
                  </a:lnTo>
                  <a:lnTo>
                    <a:pt x="207347" y="34382"/>
                  </a:lnTo>
                  <a:lnTo>
                    <a:pt x="257487" y="29582"/>
                  </a:lnTo>
                  <a:lnTo>
                    <a:pt x="385755" y="29582"/>
                  </a:lnTo>
                  <a:lnTo>
                    <a:pt x="356735" y="16593"/>
                  </a:lnTo>
                  <a:lnTo>
                    <a:pt x="308821" y="4292"/>
                  </a:lnTo>
                  <a:lnTo>
                    <a:pt x="257487" y="0"/>
                  </a:lnTo>
                  <a:close/>
                </a:path>
                <a:path w="513715" h="420369">
                  <a:moveTo>
                    <a:pt x="385755" y="29582"/>
                  </a:moveTo>
                  <a:lnTo>
                    <a:pt x="257487" y="29582"/>
                  </a:lnTo>
                  <a:lnTo>
                    <a:pt x="307703" y="34382"/>
                  </a:lnTo>
                  <a:lnTo>
                    <a:pt x="353893" y="48038"/>
                  </a:lnTo>
                  <a:lnTo>
                    <a:pt x="394710" y="69432"/>
                  </a:lnTo>
                  <a:lnTo>
                    <a:pt x="428804" y="97447"/>
                  </a:lnTo>
                  <a:lnTo>
                    <a:pt x="454827" y="130964"/>
                  </a:lnTo>
                  <a:lnTo>
                    <a:pt x="471430" y="168865"/>
                  </a:lnTo>
                  <a:lnTo>
                    <a:pt x="477264" y="210034"/>
                  </a:lnTo>
                  <a:lnTo>
                    <a:pt x="471430" y="251264"/>
                  </a:lnTo>
                  <a:lnTo>
                    <a:pt x="454827" y="289190"/>
                  </a:lnTo>
                  <a:lnTo>
                    <a:pt x="428804" y="322703"/>
                  </a:lnTo>
                  <a:lnTo>
                    <a:pt x="394710" y="350697"/>
                  </a:lnTo>
                  <a:lnTo>
                    <a:pt x="353893" y="372063"/>
                  </a:lnTo>
                  <a:lnTo>
                    <a:pt x="307703" y="385695"/>
                  </a:lnTo>
                  <a:lnTo>
                    <a:pt x="257487" y="390485"/>
                  </a:lnTo>
                  <a:lnTo>
                    <a:pt x="386548" y="390485"/>
                  </a:lnTo>
                  <a:lnTo>
                    <a:pt x="438082" y="358906"/>
                  </a:lnTo>
                  <a:lnTo>
                    <a:pt x="469403" y="327883"/>
                  </a:lnTo>
                  <a:lnTo>
                    <a:pt x="493083" y="292189"/>
                  </a:lnTo>
                  <a:lnTo>
                    <a:pt x="508064" y="252636"/>
                  </a:lnTo>
                  <a:lnTo>
                    <a:pt x="513293" y="210034"/>
                  </a:lnTo>
                  <a:lnTo>
                    <a:pt x="508186" y="168865"/>
                  </a:lnTo>
                  <a:lnTo>
                    <a:pt x="493083" y="128544"/>
                  </a:lnTo>
                  <a:lnTo>
                    <a:pt x="469403" y="92877"/>
                  </a:lnTo>
                  <a:lnTo>
                    <a:pt x="438082" y="61752"/>
                  </a:lnTo>
                  <a:lnTo>
                    <a:pt x="400174" y="36036"/>
                  </a:lnTo>
                  <a:lnTo>
                    <a:pt x="385755" y="29582"/>
                  </a:lnTo>
                  <a:close/>
                </a:path>
              </a:pathLst>
            </a:custGeom>
            <a:solidFill>
              <a:srgbClr val="FDFDFD"/>
            </a:solidFill>
          </p:spPr>
          <p:txBody>
            <a:bodyPr wrap="square" lIns="0" tIns="0" rIns="0" bIns="0" rtlCol="0"/>
            <a:lstStyle/>
            <a:p>
              <a:endParaRPr lang="fr-FR" noProof="0" dirty="0"/>
            </a:p>
          </p:txBody>
        </p:sp>
        <p:sp>
          <p:nvSpPr>
            <p:cNvPr id="16" name="object 16"/>
            <p:cNvSpPr/>
            <p:nvPr/>
          </p:nvSpPr>
          <p:spPr>
            <a:xfrm>
              <a:off x="10037439" y="2354986"/>
              <a:ext cx="513715" cy="420370"/>
            </a:xfrm>
            <a:custGeom>
              <a:avLst/>
              <a:gdLst/>
              <a:ahLst/>
              <a:cxnLst/>
              <a:rect l="l" t="t" r="r" b="b"/>
              <a:pathLst>
                <a:path w="513715" h="420369">
                  <a:moveTo>
                    <a:pt x="477264" y="210034"/>
                  </a:moveTo>
                  <a:lnTo>
                    <a:pt x="471430" y="251264"/>
                  </a:lnTo>
                  <a:lnTo>
                    <a:pt x="454827" y="289190"/>
                  </a:lnTo>
                  <a:lnTo>
                    <a:pt x="428804" y="322703"/>
                  </a:lnTo>
                  <a:lnTo>
                    <a:pt x="394710" y="350697"/>
                  </a:lnTo>
                  <a:lnTo>
                    <a:pt x="353893" y="372063"/>
                  </a:lnTo>
                  <a:lnTo>
                    <a:pt x="307703" y="385695"/>
                  </a:lnTo>
                  <a:lnTo>
                    <a:pt x="257487" y="390485"/>
                  </a:lnTo>
                  <a:lnTo>
                    <a:pt x="207347" y="385695"/>
                  </a:lnTo>
                  <a:lnTo>
                    <a:pt x="161185" y="372063"/>
                  </a:lnTo>
                  <a:lnTo>
                    <a:pt x="120364" y="350697"/>
                  </a:lnTo>
                  <a:lnTo>
                    <a:pt x="86245" y="322703"/>
                  </a:lnTo>
                  <a:lnTo>
                    <a:pt x="60189" y="289190"/>
                  </a:lnTo>
                  <a:lnTo>
                    <a:pt x="43556" y="251264"/>
                  </a:lnTo>
                  <a:lnTo>
                    <a:pt x="37710" y="210034"/>
                  </a:lnTo>
                  <a:lnTo>
                    <a:pt x="43556" y="168865"/>
                  </a:lnTo>
                  <a:lnTo>
                    <a:pt x="60189" y="130964"/>
                  </a:lnTo>
                  <a:lnTo>
                    <a:pt x="86245" y="97447"/>
                  </a:lnTo>
                  <a:lnTo>
                    <a:pt x="120364" y="69432"/>
                  </a:lnTo>
                  <a:lnTo>
                    <a:pt x="161185" y="48038"/>
                  </a:lnTo>
                  <a:lnTo>
                    <a:pt x="207347" y="34382"/>
                  </a:lnTo>
                  <a:lnTo>
                    <a:pt x="257487" y="29582"/>
                  </a:lnTo>
                  <a:lnTo>
                    <a:pt x="307703" y="34382"/>
                  </a:lnTo>
                  <a:lnTo>
                    <a:pt x="353893" y="48038"/>
                  </a:lnTo>
                  <a:lnTo>
                    <a:pt x="394710" y="69432"/>
                  </a:lnTo>
                  <a:lnTo>
                    <a:pt x="428804" y="97447"/>
                  </a:lnTo>
                  <a:lnTo>
                    <a:pt x="454827" y="130964"/>
                  </a:lnTo>
                  <a:lnTo>
                    <a:pt x="471430" y="168865"/>
                  </a:lnTo>
                  <a:lnTo>
                    <a:pt x="477264" y="210034"/>
                  </a:lnTo>
                </a:path>
                <a:path w="513715" h="420369">
                  <a:moveTo>
                    <a:pt x="513293" y="210034"/>
                  </a:moveTo>
                  <a:lnTo>
                    <a:pt x="508064" y="167885"/>
                  </a:lnTo>
                  <a:lnTo>
                    <a:pt x="493083" y="128544"/>
                  </a:lnTo>
                  <a:lnTo>
                    <a:pt x="469403" y="92877"/>
                  </a:lnTo>
                  <a:lnTo>
                    <a:pt x="438082" y="61752"/>
                  </a:lnTo>
                  <a:lnTo>
                    <a:pt x="400174" y="36036"/>
                  </a:lnTo>
                  <a:lnTo>
                    <a:pt x="356735" y="16593"/>
                  </a:lnTo>
                  <a:lnTo>
                    <a:pt x="308821" y="4292"/>
                  </a:lnTo>
                  <a:lnTo>
                    <a:pt x="257487" y="0"/>
                  </a:lnTo>
                  <a:lnTo>
                    <a:pt x="205597" y="4292"/>
                  </a:lnTo>
                  <a:lnTo>
                    <a:pt x="157266" y="16593"/>
                  </a:lnTo>
                  <a:lnTo>
                    <a:pt x="113528" y="36036"/>
                  </a:lnTo>
                  <a:lnTo>
                    <a:pt x="75420" y="61752"/>
                  </a:lnTo>
                  <a:lnTo>
                    <a:pt x="43977" y="92877"/>
                  </a:lnTo>
                  <a:lnTo>
                    <a:pt x="20236" y="128544"/>
                  </a:lnTo>
                  <a:lnTo>
                    <a:pt x="5231" y="167885"/>
                  </a:lnTo>
                  <a:lnTo>
                    <a:pt x="0" y="210034"/>
                  </a:lnTo>
                  <a:lnTo>
                    <a:pt x="5231" y="252636"/>
                  </a:lnTo>
                  <a:lnTo>
                    <a:pt x="20236" y="292189"/>
                  </a:lnTo>
                  <a:lnTo>
                    <a:pt x="43977" y="327883"/>
                  </a:lnTo>
                  <a:lnTo>
                    <a:pt x="75420" y="358906"/>
                  </a:lnTo>
                  <a:lnTo>
                    <a:pt x="113528" y="384448"/>
                  </a:lnTo>
                  <a:lnTo>
                    <a:pt x="157266" y="403696"/>
                  </a:lnTo>
                  <a:lnTo>
                    <a:pt x="205597" y="415840"/>
                  </a:lnTo>
                  <a:lnTo>
                    <a:pt x="257487" y="420068"/>
                  </a:lnTo>
                  <a:lnTo>
                    <a:pt x="308821" y="415840"/>
                  </a:lnTo>
                  <a:lnTo>
                    <a:pt x="356735" y="403696"/>
                  </a:lnTo>
                  <a:lnTo>
                    <a:pt x="400174" y="384448"/>
                  </a:lnTo>
                  <a:lnTo>
                    <a:pt x="438082" y="358906"/>
                  </a:lnTo>
                  <a:lnTo>
                    <a:pt x="469403" y="327883"/>
                  </a:lnTo>
                  <a:lnTo>
                    <a:pt x="493083" y="292189"/>
                  </a:lnTo>
                  <a:lnTo>
                    <a:pt x="508064" y="252636"/>
                  </a:lnTo>
                  <a:lnTo>
                    <a:pt x="513293" y="210034"/>
                  </a:lnTo>
                </a:path>
              </a:pathLst>
            </a:custGeom>
            <a:ln w="3175">
              <a:solidFill>
                <a:srgbClr val="FDFDFD"/>
              </a:solidFill>
            </a:ln>
          </p:spPr>
          <p:txBody>
            <a:bodyPr wrap="square" lIns="0" tIns="0" rIns="0" bIns="0" rtlCol="0"/>
            <a:lstStyle/>
            <a:p>
              <a:endParaRPr lang="fr-FR" noProof="0" dirty="0"/>
            </a:p>
          </p:txBody>
        </p:sp>
        <p:sp>
          <p:nvSpPr>
            <p:cNvPr id="17" name="object 17"/>
            <p:cNvSpPr/>
            <p:nvPr/>
          </p:nvSpPr>
          <p:spPr>
            <a:xfrm>
              <a:off x="10001410" y="2325404"/>
              <a:ext cx="586105" cy="481330"/>
            </a:xfrm>
            <a:custGeom>
              <a:avLst/>
              <a:gdLst/>
              <a:ahLst/>
              <a:cxnLst/>
              <a:rect l="l" t="t" r="r" b="b"/>
              <a:pathLst>
                <a:path w="586104" h="481330">
                  <a:moveTo>
                    <a:pt x="293516" y="0"/>
                  </a:moveTo>
                  <a:lnTo>
                    <a:pt x="240749" y="3886"/>
                  </a:lnTo>
                  <a:lnTo>
                    <a:pt x="191088" y="15082"/>
                  </a:lnTo>
                  <a:lnTo>
                    <a:pt x="145361" y="32891"/>
                  </a:lnTo>
                  <a:lnTo>
                    <a:pt x="104396" y="56616"/>
                  </a:lnTo>
                  <a:lnTo>
                    <a:pt x="69022" y="85561"/>
                  </a:lnTo>
                  <a:lnTo>
                    <a:pt x="40067" y="119030"/>
                  </a:lnTo>
                  <a:lnTo>
                    <a:pt x="18360" y="156326"/>
                  </a:lnTo>
                  <a:lnTo>
                    <a:pt x="4728" y="196754"/>
                  </a:lnTo>
                  <a:lnTo>
                    <a:pt x="0" y="239616"/>
                  </a:lnTo>
                  <a:lnTo>
                    <a:pt x="4648" y="282218"/>
                  </a:lnTo>
                  <a:lnTo>
                    <a:pt x="18360" y="323741"/>
                  </a:lnTo>
                  <a:lnTo>
                    <a:pt x="40067" y="361312"/>
                  </a:lnTo>
                  <a:lnTo>
                    <a:pt x="69022" y="394978"/>
                  </a:lnTo>
                  <a:lnTo>
                    <a:pt x="104396" y="424055"/>
                  </a:lnTo>
                  <a:lnTo>
                    <a:pt x="145361" y="447860"/>
                  </a:lnTo>
                  <a:lnTo>
                    <a:pt x="191088" y="465710"/>
                  </a:lnTo>
                  <a:lnTo>
                    <a:pt x="240749" y="476921"/>
                  </a:lnTo>
                  <a:lnTo>
                    <a:pt x="293516" y="480810"/>
                  </a:lnTo>
                  <a:lnTo>
                    <a:pt x="345790" y="476921"/>
                  </a:lnTo>
                  <a:lnTo>
                    <a:pt x="395084" y="465710"/>
                  </a:lnTo>
                  <a:lnTo>
                    <a:pt x="435991" y="449650"/>
                  </a:lnTo>
                  <a:lnTo>
                    <a:pt x="293516" y="449650"/>
                  </a:lnTo>
                  <a:lnTo>
                    <a:pt x="241626" y="445422"/>
                  </a:lnTo>
                  <a:lnTo>
                    <a:pt x="193295" y="433278"/>
                  </a:lnTo>
                  <a:lnTo>
                    <a:pt x="149557" y="414030"/>
                  </a:lnTo>
                  <a:lnTo>
                    <a:pt x="111449" y="388489"/>
                  </a:lnTo>
                  <a:lnTo>
                    <a:pt x="80006" y="357465"/>
                  </a:lnTo>
                  <a:lnTo>
                    <a:pt x="56265" y="321771"/>
                  </a:lnTo>
                  <a:lnTo>
                    <a:pt x="41260" y="282218"/>
                  </a:lnTo>
                  <a:lnTo>
                    <a:pt x="36028" y="239616"/>
                  </a:lnTo>
                  <a:lnTo>
                    <a:pt x="41260" y="197467"/>
                  </a:lnTo>
                  <a:lnTo>
                    <a:pt x="56265" y="158126"/>
                  </a:lnTo>
                  <a:lnTo>
                    <a:pt x="80006" y="122460"/>
                  </a:lnTo>
                  <a:lnTo>
                    <a:pt x="111449" y="91335"/>
                  </a:lnTo>
                  <a:lnTo>
                    <a:pt x="149557" y="65618"/>
                  </a:lnTo>
                  <a:lnTo>
                    <a:pt x="193295" y="46176"/>
                  </a:lnTo>
                  <a:lnTo>
                    <a:pt x="241626" y="33875"/>
                  </a:lnTo>
                  <a:lnTo>
                    <a:pt x="293516" y="29582"/>
                  </a:lnTo>
                  <a:lnTo>
                    <a:pt x="432102" y="29582"/>
                  </a:lnTo>
                  <a:lnTo>
                    <a:pt x="395084" y="15082"/>
                  </a:lnTo>
                  <a:lnTo>
                    <a:pt x="345790" y="3886"/>
                  </a:lnTo>
                  <a:lnTo>
                    <a:pt x="293516" y="0"/>
                  </a:lnTo>
                  <a:close/>
                </a:path>
                <a:path w="586104" h="481330">
                  <a:moveTo>
                    <a:pt x="432102" y="29582"/>
                  </a:moveTo>
                  <a:lnTo>
                    <a:pt x="293516" y="29582"/>
                  </a:lnTo>
                  <a:lnTo>
                    <a:pt x="344850" y="33875"/>
                  </a:lnTo>
                  <a:lnTo>
                    <a:pt x="392764" y="46176"/>
                  </a:lnTo>
                  <a:lnTo>
                    <a:pt x="436203" y="65618"/>
                  </a:lnTo>
                  <a:lnTo>
                    <a:pt x="474111" y="91335"/>
                  </a:lnTo>
                  <a:lnTo>
                    <a:pt x="505432" y="122460"/>
                  </a:lnTo>
                  <a:lnTo>
                    <a:pt x="529112" y="158126"/>
                  </a:lnTo>
                  <a:lnTo>
                    <a:pt x="544093" y="197467"/>
                  </a:lnTo>
                  <a:lnTo>
                    <a:pt x="549322" y="239616"/>
                  </a:lnTo>
                  <a:lnTo>
                    <a:pt x="544093" y="282218"/>
                  </a:lnTo>
                  <a:lnTo>
                    <a:pt x="529112" y="321771"/>
                  </a:lnTo>
                  <a:lnTo>
                    <a:pt x="505432" y="357465"/>
                  </a:lnTo>
                  <a:lnTo>
                    <a:pt x="474111" y="388489"/>
                  </a:lnTo>
                  <a:lnTo>
                    <a:pt x="436203" y="414030"/>
                  </a:lnTo>
                  <a:lnTo>
                    <a:pt x="392764" y="433278"/>
                  </a:lnTo>
                  <a:lnTo>
                    <a:pt x="344850" y="445422"/>
                  </a:lnTo>
                  <a:lnTo>
                    <a:pt x="293516" y="449650"/>
                  </a:lnTo>
                  <a:lnTo>
                    <a:pt x="435991" y="449650"/>
                  </a:lnTo>
                  <a:lnTo>
                    <a:pt x="481342" y="424055"/>
                  </a:lnTo>
                  <a:lnTo>
                    <a:pt x="516615" y="394978"/>
                  </a:lnTo>
                  <a:lnTo>
                    <a:pt x="545523" y="361312"/>
                  </a:lnTo>
                  <a:lnTo>
                    <a:pt x="567219" y="323741"/>
                  </a:lnTo>
                  <a:lnTo>
                    <a:pt x="580857" y="282948"/>
                  </a:lnTo>
                  <a:lnTo>
                    <a:pt x="585591" y="239616"/>
                  </a:lnTo>
                  <a:lnTo>
                    <a:pt x="580936" y="197467"/>
                  </a:lnTo>
                  <a:lnTo>
                    <a:pt x="567219" y="156326"/>
                  </a:lnTo>
                  <a:lnTo>
                    <a:pt x="545523" y="119030"/>
                  </a:lnTo>
                  <a:lnTo>
                    <a:pt x="516615" y="85561"/>
                  </a:lnTo>
                  <a:lnTo>
                    <a:pt x="481342" y="56616"/>
                  </a:lnTo>
                  <a:lnTo>
                    <a:pt x="440550" y="32891"/>
                  </a:lnTo>
                  <a:lnTo>
                    <a:pt x="432102" y="29582"/>
                  </a:lnTo>
                  <a:close/>
                </a:path>
              </a:pathLst>
            </a:custGeom>
            <a:solidFill>
              <a:srgbClr val="FDFDFD"/>
            </a:solidFill>
          </p:spPr>
          <p:txBody>
            <a:bodyPr wrap="square" lIns="0" tIns="0" rIns="0" bIns="0" rtlCol="0"/>
            <a:lstStyle/>
            <a:p>
              <a:endParaRPr lang="fr-FR" noProof="0" dirty="0"/>
            </a:p>
          </p:txBody>
        </p:sp>
        <p:sp>
          <p:nvSpPr>
            <p:cNvPr id="18" name="object 18"/>
            <p:cNvSpPr/>
            <p:nvPr/>
          </p:nvSpPr>
          <p:spPr>
            <a:xfrm>
              <a:off x="10001409" y="2325404"/>
              <a:ext cx="586105" cy="481330"/>
            </a:xfrm>
            <a:custGeom>
              <a:avLst/>
              <a:gdLst/>
              <a:ahLst/>
              <a:cxnLst/>
              <a:rect l="l" t="t" r="r" b="b"/>
              <a:pathLst>
                <a:path w="586104" h="481330">
                  <a:moveTo>
                    <a:pt x="549322" y="239616"/>
                  </a:moveTo>
                  <a:lnTo>
                    <a:pt x="544093" y="282218"/>
                  </a:lnTo>
                  <a:lnTo>
                    <a:pt x="529112" y="321771"/>
                  </a:lnTo>
                  <a:lnTo>
                    <a:pt x="505432" y="357465"/>
                  </a:lnTo>
                  <a:lnTo>
                    <a:pt x="474111" y="388489"/>
                  </a:lnTo>
                  <a:lnTo>
                    <a:pt x="436203" y="414030"/>
                  </a:lnTo>
                  <a:lnTo>
                    <a:pt x="392764" y="433278"/>
                  </a:lnTo>
                  <a:lnTo>
                    <a:pt x="344850" y="445422"/>
                  </a:lnTo>
                  <a:lnTo>
                    <a:pt x="293516" y="449650"/>
                  </a:lnTo>
                  <a:lnTo>
                    <a:pt x="241626" y="445422"/>
                  </a:lnTo>
                  <a:lnTo>
                    <a:pt x="193295" y="433278"/>
                  </a:lnTo>
                  <a:lnTo>
                    <a:pt x="149557" y="414030"/>
                  </a:lnTo>
                  <a:lnTo>
                    <a:pt x="111449" y="388489"/>
                  </a:lnTo>
                  <a:lnTo>
                    <a:pt x="80006" y="357465"/>
                  </a:lnTo>
                  <a:lnTo>
                    <a:pt x="56265" y="321771"/>
                  </a:lnTo>
                  <a:lnTo>
                    <a:pt x="41260" y="282218"/>
                  </a:lnTo>
                  <a:lnTo>
                    <a:pt x="36028" y="239616"/>
                  </a:lnTo>
                  <a:lnTo>
                    <a:pt x="41260" y="197467"/>
                  </a:lnTo>
                  <a:lnTo>
                    <a:pt x="56265" y="158126"/>
                  </a:lnTo>
                  <a:lnTo>
                    <a:pt x="80006" y="122460"/>
                  </a:lnTo>
                  <a:lnTo>
                    <a:pt x="111449" y="91335"/>
                  </a:lnTo>
                  <a:lnTo>
                    <a:pt x="149557" y="65618"/>
                  </a:lnTo>
                  <a:lnTo>
                    <a:pt x="193295" y="46176"/>
                  </a:lnTo>
                  <a:lnTo>
                    <a:pt x="241626" y="33875"/>
                  </a:lnTo>
                  <a:lnTo>
                    <a:pt x="293516" y="29582"/>
                  </a:lnTo>
                  <a:lnTo>
                    <a:pt x="344850" y="33875"/>
                  </a:lnTo>
                  <a:lnTo>
                    <a:pt x="392764" y="46176"/>
                  </a:lnTo>
                  <a:lnTo>
                    <a:pt x="436203" y="65618"/>
                  </a:lnTo>
                  <a:lnTo>
                    <a:pt x="474111" y="91335"/>
                  </a:lnTo>
                  <a:lnTo>
                    <a:pt x="505432" y="122460"/>
                  </a:lnTo>
                  <a:lnTo>
                    <a:pt x="529112" y="158126"/>
                  </a:lnTo>
                  <a:lnTo>
                    <a:pt x="544093" y="197467"/>
                  </a:lnTo>
                  <a:lnTo>
                    <a:pt x="549322" y="239616"/>
                  </a:lnTo>
                </a:path>
                <a:path w="586104" h="481330">
                  <a:moveTo>
                    <a:pt x="585591" y="239616"/>
                  </a:moveTo>
                  <a:lnTo>
                    <a:pt x="580857" y="196754"/>
                  </a:lnTo>
                  <a:lnTo>
                    <a:pt x="567219" y="156326"/>
                  </a:lnTo>
                  <a:lnTo>
                    <a:pt x="545523" y="119030"/>
                  </a:lnTo>
                  <a:lnTo>
                    <a:pt x="516615" y="85561"/>
                  </a:lnTo>
                  <a:lnTo>
                    <a:pt x="481342" y="56616"/>
                  </a:lnTo>
                  <a:lnTo>
                    <a:pt x="440550" y="32891"/>
                  </a:lnTo>
                  <a:lnTo>
                    <a:pt x="395084" y="15082"/>
                  </a:lnTo>
                  <a:lnTo>
                    <a:pt x="345790" y="3886"/>
                  </a:lnTo>
                  <a:lnTo>
                    <a:pt x="293516" y="0"/>
                  </a:lnTo>
                  <a:lnTo>
                    <a:pt x="240749" y="3886"/>
                  </a:lnTo>
                  <a:lnTo>
                    <a:pt x="191088" y="15082"/>
                  </a:lnTo>
                  <a:lnTo>
                    <a:pt x="145361" y="32891"/>
                  </a:lnTo>
                  <a:lnTo>
                    <a:pt x="104396" y="56616"/>
                  </a:lnTo>
                  <a:lnTo>
                    <a:pt x="69022" y="85561"/>
                  </a:lnTo>
                  <a:lnTo>
                    <a:pt x="40067" y="119030"/>
                  </a:lnTo>
                  <a:lnTo>
                    <a:pt x="18360" y="156326"/>
                  </a:lnTo>
                  <a:lnTo>
                    <a:pt x="4728" y="196754"/>
                  </a:lnTo>
                  <a:lnTo>
                    <a:pt x="0" y="239616"/>
                  </a:lnTo>
                  <a:lnTo>
                    <a:pt x="4728" y="282948"/>
                  </a:lnTo>
                  <a:lnTo>
                    <a:pt x="18360" y="323741"/>
                  </a:lnTo>
                  <a:lnTo>
                    <a:pt x="40067" y="361312"/>
                  </a:lnTo>
                  <a:lnTo>
                    <a:pt x="69022" y="394978"/>
                  </a:lnTo>
                  <a:lnTo>
                    <a:pt x="104396" y="424055"/>
                  </a:lnTo>
                  <a:lnTo>
                    <a:pt x="145361" y="447860"/>
                  </a:lnTo>
                  <a:lnTo>
                    <a:pt x="191088" y="465710"/>
                  </a:lnTo>
                  <a:lnTo>
                    <a:pt x="240749" y="476921"/>
                  </a:lnTo>
                  <a:lnTo>
                    <a:pt x="293516" y="480810"/>
                  </a:lnTo>
                  <a:lnTo>
                    <a:pt x="345790" y="476921"/>
                  </a:lnTo>
                  <a:lnTo>
                    <a:pt x="395084" y="465710"/>
                  </a:lnTo>
                  <a:lnTo>
                    <a:pt x="440550" y="447860"/>
                  </a:lnTo>
                  <a:lnTo>
                    <a:pt x="481342" y="424055"/>
                  </a:lnTo>
                  <a:lnTo>
                    <a:pt x="516615" y="394978"/>
                  </a:lnTo>
                  <a:lnTo>
                    <a:pt x="545523" y="361312"/>
                  </a:lnTo>
                  <a:lnTo>
                    <a:pt x="567219" y="323741"/>
                  </a:lnTo>
                  <a:lnTo>
                    <a:pt x="580857" y="282948"/>
                  </a:lnTo>
                  <a:lnTo>
                    <a:pt x="585591" y="239616"/>
                  </a:lnTo>
                </a:path>
              </a:pathLst>
            </a:custGeom>
            <a:ln w="3175">
              <a:solidFill>
                <a:srgbClr val="FDFDFD"/>
              </a:solidFill>
            </a:ln>
          </p:spPr>
          <p:txBody>
            <a:bodyPr wrap="square" lIns="0" tIns="0" rIns="0" bIns="0" rtlCol="0"/>
            <a:lstStyle/>
            <a:p>
              <a:endParaRPr lang="fr-FR" noProof="0" dirty="0"/>
            </a:p>
          </p:txBody>
        </p:sp>
        <p:sp>
          <p:nvSpPr>
            <p:cNvPr id="19" name="object 19"/>
            <p:cNvSpPr/>
            <p:nvPr/>
          </p:nvSpPr>
          <p:spPr>
            <a:xfrm>
              <a:off x="9965380" y="2295822"/>
              <a:ext cx="657860" cy="540385"/>
            </a:xfrm>
            <a:custGeom>
              <a:avLst/>
              <a:gdLst/>
              <a:ahLst/>
              <a:cxnLst/>
              <a:rect l="l" t="t" r="r" b="b"/>
              <a:pathLst>
                <a:path w="657859" h="540385">
                  <a:moveTo>
                    <a:pt x="329545" y="0"/>
                  </a:moveTo>
                  <a:lnTo>
                    <a:pt x="276134" y="3543"/>
                  </a:lnTo>
                  <a:lnTo>
                    <a:pt x="225451" y="13797"/>
                  </a:lnTo>
                  <a:lnTo>
                    <a:pt x="178178" y="30191"/>
                  </a:lnTo>
                  <a:lnTo>
                    <a:pt x="134996" y="52159"/>
                  </a:lnTo>
                  <a:lnTo>
                    <a:pt x="96587" y="79132"/>
                  </a:lnTo>
                  <a:lnTo>
                    <a:pt x="63633" y="110543"/>
                  </a:lnTo>
                  <a:lnTo>
                    <a:pt x="36816" y="145822"/>
                  </a:lnTo>
                  <a:lnTo>
                    <a:pt x="16817" y="184404"/>
                  </a:lnTo>
                  <a:lnTo>
                    <a:pt x="4317" y="225718"/>
                  </a:lnTo>
                  <a:lnTo>
                    <a:pt x="0" y="269198"/>
                  </a:lnTo>
                  <a:lnTo>
                    <a:pt x="4261" y="312530"/>
                  </a:lnTo>
                  <a:lnTo>
                    <a:pt x="16817" y="354763"/>
                  </a:lnTo>
                  <a:lnTo>
                    <a:pt x="36816" y="393610"/>
                  </a:lnTo>
                  <a:lnTo>
                    <a:pt x="63633" y="429091"/>
                  </a:lnTo>
                  <a:lnTo>
                    <a:pt x="96587" y="460645"/>
                  </a:lnTo>
                  <a:lnTo>
                    <a:pt x="134996" y="487714"/>
                  </a:lnTo>
                  <a:lnTo>
                    <a:pt x="178178" y="509740"/>
                  </a:lnTo>
                  <a:lnTo>
                    <a:pt x="225451" y="526165"/>
                  </a:lnTo>
                  <a:lnTo>
                    <a:pt x="276134" y="536429"/>
                  </a:lnTo>
                  <a:lnTo>
                    <a:pt x="329545" y="539974"/>
                  </a:lnTo>
                  <a:lnTo>
                    <a:pt x="382507" y="536429"/>
                  </a:lnTo>
                  <a:lnTo>
                    <a:pt x="432843" y="526165"/>
                  </a:lnTo>
                  <a:lnTo>
                    <a:pt x="477993" y="510392"/>
                  </a:lnTo>
                  <a:lnTo>
                    <a:pt x="329545" y="510392"/>
                  </a:lnTo>
                  <a:lnTo>
                    <a:pt x="276778" y="506503"/>
                  </a:lnTo>
                  <a:lnTo>
                    <a:pt x="227117" y="495292"/>
                  </a:lnTo>
                  <a:lnTo>
                    <a:pt x="181390" y="477443"/>
                  </a:lnTo>
                  <a:lnTo>
                    <a:pt x="140425" y="453638"/>
                  </a:lnTo>
                  <a:lnTo>
                    <a:pt x="105051" y="424560"/>
                  </a:lnTo>
                  <a:lnTo>
                    <a:pt x="76096" y="390894"/>
                  </a:lnTo>
                  <a:lnTo>
                    <a:pt x="54389" y="353323"/>
                  </a:lnTo>
                  <a:lnTo>
                    <a:pt x="40757" y="312530"/>
                  </a:lnTo>
                  <a:lnTo>
                    <a:pt x="36028" y="269198"/>
                  </a:lnTo>
                  <a:lnTo>
                    <a:pt x="40757" y="226336"/>
                  </a:lnTo>
                  <a:lnTo>
                    <a:pt x="54389" y="185908"/>
                  </a:lnTo>
                  <a:lnTo>
                    <a:pt x="76096" y="148612"/>
                  </a:lnTo>
                  <a:lnTo>
                    <a:pt x="105051" y="115143"/>
                  </a:lnTo>
                  <a:lnTo>
                    <a:pt x="140425" y="86198"/>
                  </a:lnTo>
                  <a:lnTo>
                    <a:pt x="181390" y="62473"/>
                  </a:lnTo>
                  <a:lnTo>
                    <a:pt x="227117" y="44664"/>
                  </a:lnTo>
                  <a:lnTo>
                    <a:pt x="276778" y="33468"/>
                  </a:lnTo>
                  <a:lnTo>
                    <a:pt x="329545" y="29582"/>
                  </a:lnTo>
                  <a:lnTo>
                    <a:pt x="478112" y="29582"/>
                  </a:lnTo>
                  <a:lnTo>
                    <a:pt x="432843" y="13797"/>
                  </a:lnTo>
                  <a:lnTo>
                    <a:pt x="382507" y="3543"/>
                  </a:lnTo>
                  <a:lnTo>
                    <a:pt x="329545" y="0"/>
                  </a:lnTo>
                  <a:close/>
                </a:path>
                <a:path w="657859" h="540385">
                  <a:moveTo>
                    <a:pt x="478112" y="29582"/>
                  </a:moveTo>
                  <a:lnTo>
                    <a:pt x="329545" y="29582"/>
                  </a:lnTo>
                  <a:lnTo>
                    <a:pt x="381819" y="33468"/>
                  </a:lnTo>
                  <a:lnTo>
                    <a:pt x="431113" y="44664"/>
                  </a:lnTo>
                  <a:lnTo>
                    <a:pt x="476579" y="62473"/>
                  </a:lnTo>
                  <a:lnTo>
                    <a:pt x="517371" y="86198"/>
                  </a:lnTo>
                  <a:lnTo>
                    <a:pt x="552644" y="115143"/>
                  </a:lnTo>
                  <a:lnTo>
                    <a:pt x="581552" y="148612"/>
                  </a:lnTo>
                  <a:lnTo>
                    <a:pt x="603248" y="185908"/>
                  </a:lnTo>
                  <a:lnTo>
                    <a:pt x="616886" y="226336"/>
                  </a:lnTo>
                  <a:lnTo>
                    <a:pt x="621620" y="269198"/>
                  </a:lnTo>
                  <a:lnTo>
                    <a:pt x="616886" y="312530"/>
                  </a:lnTo>
                  <a:lnTo>
                    <a:pt x="603248" y="353323"/>
                  </a:lnTo>
                  <a:lnTo>
                    <a:pt x="581552" y="390894"/>
                  </a:lnTo>
                  <a:lnTo>
                    <a:pt x="552644" y="424560"/>
                  </a:lnTo>
                  <a:lnTo>
                    <a:pt x="517371" y="453638"/>
                  </a:lnTo>
                  <a:lnTo>
                    <a:pt x="476579" y="477443"/>
                  </a:lnTo>
                  <a:lnTo>
                    <a:pt x="431113" y="495292"/>
                  </a:lnTo>
                  <a:lnTo>
                    <a:pt x="381819" y="506503"/>
                  </a:lnTo>
                  <a:lnTo>
                    <a:pt x="329545" y="510392"/>
                  </a:lnTo>
                  <a:lnTo>
                    <a:pt x="477993" y="510392"/>
                  </a:lnTo>
                  <a:lnTo>
                    <a:pt x="522860" y="487714"/>
                  </a:lnTo>
                  <a:lnTo>
                    <a:pt x="561151" y="460645"/>
                  </a:lnTo>
                  <a:lnTo>
                    <a:pt x="594038" y="429091"/>
                  </a:lnTo>
                  <a:lnTo>
                    <a:pt x="620826" y="393610"/>
                  </a:lnTo>
                  <a:lnTo>
                    <a:pt x="640820" y="354763"/>
                  </a:lnTo>
                  <a:lnTo>
                    <a:pt x="653326" y="313106"/>
                  </a:lnTo>
                  <a:lnTo>
                    <a:pt x="657649" y="269198"/>
                  </a:lnTo>
                  <a:lnTo>
                    <a:pt x="653387" y="226336"/>
                  </a:lnTo>
                  <a:lnTo>
                    <a:pt x="653326" y="225718"/>
                  </a:lnTo>
                  <a:lnTo>
                    <a:pt x="640820" y="184404"/>
                  </a:lnTo>
                  <a:lnTo>
                    <a:pt x="620826" y="145822"/>
                  </a:lnTo>
                  <a:lnTo>
                    <a:pt x="594038" y="110543"/>
                  </a:lnTo>
                  <a:lnTo>
                    <a:pt x="561151" y="79132"/>
                  </a:lnTo>
                  <a:lnTo>
                    <a:pt x="522860" y="52159"/>
                  </a:lnTo>
                  <a:lnTo>
                    <a:pt x="479859" y="30191"/>
                  </a:lnTo>
                  <a:lnTo>
                    <a:pt x="478112" y="29582"/>
                  </a:lnTo>
                  <a:close/>
                </a:path>
              </a:pathLst>
            </a:custGeom>
            <a:solidFill>
              <a:srgbClr val="FDFDFD"/>
            </a:solidFill>
          </p:spPr>
          <p:txBody>
            <a:bodyPr wrap="square" lIns="0" tIns="0" rIns="0" bIns="0" rtlCol="0"/>
            <a:lstStyle/>
            <a:p>
              <a:endParaRPr lang="fr-FR" noProof="0" dirty="0"/>
            </a:p>
          </p:txBody>
        </p:sp>
        <p:sp>
          <p:nvSpPr>
            <p:cNvPr id="20" name="object 20"/>
            <p:cNvSpPr/>
            <p:nvPr/>
          </p:nvSpPr>
          <p:spPr>
            <a:xfrm>
              <a:off x="9965380" y="2295822"/>
              <a:ext cx="657860" cy="540385"/>
            </a:xfrm>
            <a:custGeom>
              <a:avLst/>
              <a:gdLst/>
              <a:ahLst/>
              <a:cxnLst/>
              <a:rect l="l" t="t" r="r" b="b"/>
              <a:pathLst>
                <a:path w="657859" h="540385">
                  <a:moveTo>
                    <a:pt x="621620" y="269198"/>
                  </a:moveTo>
                  <a:lnTo>
                    <a:pt x="616886" y="312530"/>
                  </a:lnTo>
                  <a:lnTo>
                    <a:pt x="603248" y="353323"/>
                  </a:lnTo>
                  <a:lnTo>
                    <a:pt x="581552" y="390894"/>
                  </a:lnTo>
                  <a:lnTo>
                    <a:pt x="552644" y="424560"/>
                  </a:lnTo>
                  <a:lnTo>
                    <a:pt x="517371" y="453638"/>
                  </a:lnTo>
                  <a:lnTo>
                    <a:pt x="476579" y="477443"/>
                  </a:lnTo>
                  <a:lnTo>
                    <a:pt x="431113" y="495292"/>
                  </a:lnTo>
                  <a:lnTo>
                    <a:pt x="381819" y="506503"/>
                  </a:lnTo>
                  <a:lnTo>
                    <a:pt x="329545" y="510392"/>
                  </a:lnTo>
                  <a:lnTo>
                    <a:pt x="276778" y="506503"/>
                  </a:lnTo>
                  <a:lnTo>
                    <a:pt x="227117" y="495292"/>
                  </a:lnTo>
                  <a:lnTo>
                    <a:pt x="181390" y="477443"/>
                  </a:lnTo>
                  <a:lnTo>
                    <a:pt x="140425" y="453638"/>
                  </a:lnTo>
                  <a:lnTo>
                    <a:pt x="105051" y="424560"/>
                  </a:lnTo>
                  <a:lnTo>
                    <a:pt x="76096" y="390894"/>
                  </a:lnTo>
                  <a:lnTo>
                    <a:pt x="54389" y="353323"/>
                  </a:lnTo>
                  <a:lnTo>
                    <a:pt x="40757" y="312530"/>
                  </a:lnTo>
                  <a:lnTo>
                    <a:pt x="36028" y="269198"/>
                  </a:lnTo>
                  <a:lnTo>
                    <a:pt x="40757" y="226336"/>
                  </a:lnTo>
                  <a:lnTo>
                    <a:pt x="54389" y="185908"/>
                  </a:lnTo>
                  <a:lnTo>
                    <a:pt x="76096" y="148612"/>
                  </a:lnTo>
                  <a:lnTo>
                    <a:pt x="105051" y="115143"/>
                  </a:lnTo>
                  <a:lnTo>
                    <a:pt x="140425" y="86198"/>
                  </a:lnTo>
                  <a:lnTo>
                    <a:pt x="181390" y="62473"/>
                  </a:lnTo>
                  <a:lnTo>
                    <a:pt x="227117" y="44664"/>
                  </a:lnTo>
                  <a:lnTo>
                    <a:pt x="276778" y="33468"/>
                  </a:lnTo>
                  <a:lnTo>
                    <a:pt x="329545" y="29582"/>
                  </a:lnTo>
                  <a:lnTo>
                    <a:pt x="381819" y="33468"/>
                  </a:lnTo>
                  <a:lnTo>
                    <a:pt x="431113" y="44664"/>
                  </a:lnTo>
                  <a:lnTo>
                    <a:pt x="476579" y="62473"/>
                  </a:lnTo>
                  <a:lnTo>
                    <a:pt x="517371" y="86198"/>
                  </a:lnTo>
                  <a:lnTo>
                    <a:pt x="552644" y="115143"/>
                  </a:lnTo>
                  <a:lnTo>
                    <a:pt x="581552" y="148612"/>
                  </a:lnTo>
                  <a:lnTo>
                    <a:pt x="603248" y="185908"/>
                  </a:lnTo>
                  <a:lnTo>
                    <a:pt x="616886" y="226336"/>
                  </a:lnTo>
                  <a:lnTo>
                    <a:pt x="621620" y="269198"/>
                  </a:lnTo>
                </a:path>
                <a:path w="657859" h="540385">
                  <a:moveTo>
                    <a:pt x="657649" y="269198"/>
                  </a:moveTo>
                  <a:lnTo>
                    <a:pt x="653326" y="225718"/>
                  </a:lnTo>
                  <a:lnTo>
                    <a:pt x="640820" y="184404"/>
                  </a:lnTo>
                  <a:lnTo>
                    <a:pt x="620826" y="145822"/>
                  </a:lnTo>
                  <a:lnTo>
                    <a:pt x="594038" y="110543"/>
                  </a:lnTo>
                  <a:lnTo>
                    <a:pt x="561151" y="79132"/>
                  </a:lnTo>
                  <a:lnTo>
                    <a:pt x="522860" y="52159"/>
                  </a:lnTo>
                  <a:lnTo>
                    <a:pt x="479859" y="30191"/>
                  </a:lnTo>
                  <a:lnTo>
                    <a:pt x="432843" y="13797"/>
                  </a:lnTo>
                  <a:lnTo>
                    <a:pt x="382507" y="3543"/>
                  </a:lnTo>
                  <a:lnTo>
                    <a:pt x="329545" y="0"/>
                  </a:lnTo>
                  <a:lnTo>
                    <a:pt x="276134" y="3543"/>
                  </a:lnTo>
                  <a:lnTo>
                    <a:pt x="225451" y="13797"/>
                  </a:lnTo>
                  <a:lnTo>
                    <a:pt x="178178" y="30191"/>
                  </a:lnTo>
                  <a:lnTo>
                    <a:pt x="134996" y="52159"/>
                  </a:lnTo>
                  <a:lnTo>
                    <a:pt x="96587" y="79132"/>
                  </a:lnTo>
                  <a:lnTo>
                    <a:pt x="63633" y="110543"/>
                  </a:lnTo>
                  <a:lnTo>
                    <a:pt x="36816" y="145822"/>
                  </a:lnTo>
                  <a:lnTo>
                    <a:pt x="16817" y="184404"/>
                  </a:lnTo>
                  <a:lnTo>
                    <a:pt x="4317" y="225718"/>
                  </a:lnTo>
                  <a:lnTo>
                    <a:pt x="0" y="269198"/>
                  </a:lnTo>
                  <a:lnTo>
                    <a:pt x="4317" y="313106"/>
                  </a:lnTo>
                  <a:lnTo>
                    <a:pt x="16817" y="354763"/>
                  </a:lnTo>
                  <a:lnTo>
                    <a:pt x="36816" y="393610"/>
                  </a:lnTo>
                  <a:lnTo>
                    <a:pt x="63633" y="429091"/>
                  </a:lnTo>
                  <a:lnTo>
                    <a:pt x="96587" y="460645"/>
                  </a:lnTo>
                  <a:lnTo>
                    <a:pt x="134996" y="487714"/>
                  </a:lnTo>
                  <a:lnTo>
                    <a:pt x="178178" y="509740"/>
                  </a:lnTo>
                  <a:lnTo>
                    <a:pt x="225451" y="526165"/>
                  </a:lnTo>
                  <a:lnTo>
                    <a:pt x="276134" y="536429"/>
                  </a:lnTo>
                  <a:lnTo>
                    <a:pt x="329545" y="539974"/>
                  </a:lnTo>
                  <a:lnTo>
                    <a:pt x="382507" y="536429"/>
                  </a:lnTo>
                  <a:lnTo>
                    <a:pt x="432843" y="526165"/>
                  </a:lnTo>
                  <a:lnTo>
                    <a:pt x="479859" y="509740"/>
                  </a:lnTo>
                  <a:lnTo>
                    <a:pt x="522860" y="487714"/>
                  </a:lnTo>
                  <a:lnTo>
                    <a:pt x="561151" y="460645"/>
                  </a:lnTo>
                  <a:lnTo>
                    <a:pt x="594038" y="429091"/>
                  </a:lnTo>
                  <a:lnTo>
                    <a:pt x="620826" y="393610"/>
                  </a:lnTo>
                  <a:lnTo>
                    <a:pt x="640820" y="354763"/>
                  </a:lnTo>
                  <a:lnTo>
                    <a:pt x="653326" y="313106"/>
                  </a:lnTo>
                  <a:lnTo>
                    <a:pt x="657649" y="269198"/>
                  </a:lnTo>
                </a:path>
              </a:pathLst>
            </a:custGeom>
            <a:ln w="3175">
              <a:solidFill>
                <a:srgbClr val="FDFDFD"/>
              </a:solidFill>
            </a:ln>
          </p:spPr>
          <p:txBody>
            <a:bodyPr wrap="square" lIns="0" tIns="0" rIns="0" bIns="0" rtlCol="0"/>
            <a:lstStyle/>
            <a:p>
              <a:endParaRPr lang="fr-FR" noProof="0" dirty="0"/>
            </a:p>
          </p:txBody>
        </p:sp>
        <p:sp>
          <p:nvSpPr>
            <p:cNvPr id="21" name="object 21"/>
            <p:cNvSpPr/>
            <p:nvPr/>
          </p:nvSpPr>
          <p:spPr>
            <a:xfrm>
              <a:off x="9929352" y="2264662"/>
              <a:ext cx="731520" cy="601345"/>
            </a:xfrm>
            <a:custGeom>
              <a:avLst/>
              <a:gdLst/>
              <a:ahLst/>
              <a:cxnLst/>
              <a:rect l="l" t="t" r="r" b="b"/>
              <a:pathLst>
                <a:path w="731520" h="601344">
                  <a:moveTo>
                    <a:pt x="365574" y="0"/>
                  </a:moveTo>
                  <a:lnTo>
                    <a:pt x="311583" y="3297"/>
                  </a:lnTo>
                  <a:lnTo>
                    <a:pt x="260042" y="12862"/>
                  </a:lnTo>
                  <a:lnTo>
                    <a:pt x="211517" y="28208"/>
                  </a:lnTo>
                  <a:lnTo>
                    <a:pt x="166576" y="48844"/>
                  </a:lnTo>
                  <a:lnTo>
                    <a:pt x="125786" y="74281"/>
                  </a:lnTo>
                  <a:lnTo>
                    <a:pt x="89716" y="104031"/>
                  </a:lnTo>
                  <a:lnTo>
                    <a:pt x="58931" y="137605"/>
                  </a:lnTo>
                  <a:lnTo>
                    <a:pt x="33999" y="174514"/>
                  </a:lnTo>
                  <a:lnTo>
                    <a:pt x="15489" y="214268"/>
                  </a:lnTo>
                  <a:lnTo>
                    <a:pt x="3966" y="256379"/>
                  </a:lnTo>
                  <a:lnTo>
                    <a:pt x="0" y="300358"/>
                  </a:lnTo>
                  <a:lnTo>
                    <a:pt x="3928" y="344266"/>
                  </a:lnTo>
                  <a:lnTo>
                    <a:pt x="3966" y="344693"/>
                  </a:lnTo>
                  <a:lnTo>
                    <a:pt x="15489" y="387024"/>
                  </a:lnTo>
                  <a:lnTo>
                    <a:pt x="33999" y="426885"/>
                  </a:lnTo>
                  <a:lnTo>
                    <a:pt x="58931" y="463808"/>
                  </a:lnTo>
                  <a:lnTo>
                    <a:pt x="89716" y="497325"/>
                  </a:lnTo>
                  <a:lnTo>
                    <a:pt x="125786" y="526968"/>
                  </a:lnTo>
                  <a:lnTo>
                    <a:pt x="166576" y="552271"/>
                  </a:lnTo>
                  <a:lnTo>
                    <a:pt x="211517" y="572764"/>
                  </a:lnTo>
                  <a:lnTo>
                    <a:pt x="260042" y="587982"/>
                  </a:lnTo>
                  <a:lnTo>
                    <a:pt x="311583" y="597455"/>
                  </a:lnTo>
                  <a:lnTo>
                    <a:pt x="365574" y="600717"/>
                  </a:lnTo>
                  <a:lnTo>
                    <a:pt x="419191" y="597455"/>
                  </a:lnTo>
                  <a:lnTo>
                    <a:pt x="470513" y="587982"/>
                  </a:lnTo>
                  <a:lnTo>
                    <a:pt x="518947" y="572764"/>
                  </a:lnTo>
                  <a:lnTo>
                    <a:pt x="522522" y="571134"/>
                  </a:lnTo>
                  <a:lnTo>
                    <a:pt x="365574" y="571134"/>
                  </a:lnTo>
                  <a:lnTo>
                    <a:pt x="312163" y="567589"/>
                  </a:lnTo>
                  <a:lnTo>
                    <a:pt x="261480" y="557325"/>
                  </a:lnTo>
                  <a:lnTo>
                    <a:pt x="214207" y="540900"/>
                  </a:lnTo>
                  <a:lnTo>
                    <a:pt x="171025" y="518874"/>
                  </a:lnTo>
                  <a:lnTo>
                    <a:pt x="132616" y="491805"/>
                  </a:lnTo>
                  <a:lnTo>
                    <a:pt x="99662" y="460251"/>
                  </a:lnTo>
                  <a:lnTo>
                    <a:pt x="72845" y="424770"/>
                  </a:lnTo>
                  <a:lnTo>
                    <a:pt x="52846" y="385923"/>
                  </a:lnTo>
                  <a:lnTo>
                    <a:pt x="40346" y="344266"/>
                  </a:lnTo>
                  <a:lnTo>
                    <a:pt x="36028" y="300358"/>
                  </a:lnTo>
                  <a:lnTo>
                    <a:pt x="40346" y="256878"/>
                  </a:lnTo>
                  <a:lnTo>
                    <a:pt x="52846" y="215564"/>
                  </a:lnTo>
                  <a:lnTo>
                    <a:pt x="72845" y="176982"/>
                  </a:lnTo>
                  <a:lnTo>
                    <a:pt x="99662" y="141702"/>
                  </a:lnTo>
                  <a:lnTo>
                    <a:pt x="132616" y="110292"/>
                  </a:lnTo>
                  <a:lnTo>
                    <a:pt x="171025" y="83319"/>
                  </a:lnTo>
                  <a:lnTo>
                    <a:pt x="214207" y="61351"/>
                  </a:lnTo>
                  <a:lnTo>
                    <a:pt x="261480" y="44957"/>
                  </a:lnTo>
                  <a:lnTo>
                    <a:pt x="312163" y="34703"/>
                  </a:lnTo>
                  <a:lnTo>
                    <a:pt x="365574" y="31159"/>
                  </a:lnTo>
                  <a:lnTo>
                    <a:pt x="525377" y="31159"/>
                  </a:lnTo>
                  <a:lnTo>
                    <a:pt x="518947" y="28208"/>
                  </a:lnTo>
                  <a:lnTo>
                    <a:pt x="470513" y="12862"/>
                  </a:lnTo>
                  <a:lnTo>
                    <a:pt x="419191" y="3297"/>
                  </a:lnTo>
                  <a:lnTo>
                    <a:pt x="365574" y="0"/>
                  </a:lnTo>
                  <a:close/>
                </a:path>
                <a:path w="731520" h="601344">
                  <a:moveTo>
                    <a:pt x="525377" y="31159"/>
                  </a:moveTo>
                  <a:lnTo>
                    <a:pt x="365574" y="31159"/>
                  </a:lnTo>
                  <a:lnTo>
                    <a:pt x="418536" y="34703"/>
                  </a:lnTo>
                  <a:lnTo>
                    <a:pt x="468872" y="44957"/>
                  </a:lnTo>
                  <a:lnTo>
                    <a:pt x="515888" y="61351"/>
                  </a:lnTo>
                  <a:lnTo>
                    <a:pt x="558889" y="83319"/>
                  </a:lnTo>
                  <a:lnTo>
                    <a:pt x="597180" y="110292"/>
                  </a:lnTo>
                  <a:lnTo>
                    <a:pt x="630067" y="141702"/>
                  </a:lnTo>
                  <a:lnTo>
                    <a:pt x="656855" y="176982"/>
                  </a:lnTo>
                  <a:lnTo>
                    <a:pt x="676849" y="215564"/>
                  </a:lnTo>
                  <a:lnTo>
                    <a:pt x="689355" y="256878"/>
                  </a:lnTo>
                  <a:lnTo>
                    <a:pt x="693678" y="300358"/>
                  </a:lnTo>
                  <a:lnTo>
                    <a:pt x="689355" y="344266"/>
                  </a:lnTo>
                  <a:lnTo>
                    <a:pt x="676849" y="385923"/>
                  </a:lnTo>
                  <a:lnTo>
                    <a:pt x="656855" y="424770"/>
                  </a:lnTo>
                  <a:lnTo>
                    <a:pt x="630067" y="460251"/>
                  </a:lnTo>
                  <a:lnTo>
                    <a:pt x="597180" y="491805"/>
                  </a:lnTo>
                  <a:lnTo>
                    <a:pt x="558889" y="518874"/>
                  </a:lnTo>
                  <a:lnTo>
                    <a:pt x="515888" y="540900"/>
                  </a:lnTo>
                  <a:lnTo>
                    <a:pt x="468872" y="557325"/>
                  </a:lnTo>
                  <a:lnTo>
                    <a:pt x="418536" y="567589"/>
                  </a:lnTo>
                  <a:lnTo>
                    <a:pt x="365574" y="571134"/>
                  </a:lnTo>
                  <a:lnTo>
                    <a:pt x="522522" y="571134"/>
                  </a:lnTo>
                  <a:lnTo>
                    <a:pt x="563901" y="552271"/>
                  </a:lnTo>
                  <a:lnTo>
                    <a:pt x="604783" y="526968"/>
                  </a:lnTo>
                  <a:lnTo>
                    <a:pt x="641000" y="497325"/>
                  </a:lnTo>
                  <a:lnTo>
                    <a:pt x="671960" y="463808"/>
                  </a:lnTo>
                  <a:lnTo>
                    <a:pt x="697072" y="426885"/>
                  </a:lnTo>
                  <a:lnTo>
                    <a:pt x="715742" y="387024"/>
                  </a:lnTo>
                  <a:lnTo>
                    <a:pt x="727378" y="344693"/>
                  </a:lnTo>
                  <a:lnTo>
                    <a:pt x="731388" y="300358"/>
                  </a:lnTo>
                  <a:lnTo>
                    <a:pt x="727423" y="256878"/>
                  </a:lnTo>
                  <a:lnTo>
                    <a:pt x="715742" y="214268"/>
                  </a:lnTo>
                  <a:lnTo>
                    <a:pt x="697072" y="174514"/>
                  </a:lnTo>
                  <a:lnTo>
                    <a:pt x="671960" y="137605"/>
                  </a:lnTo>
                  <a:lnTo>
                    <a:pt x="641000" y="104031"/>
                  </a:lnTo>
                  <a:lnTo>
                    <a:pt x="604783" y="74281"/>
                  </a:lnTo>
                  <a:lnTo>
                    <a:pt x="563901" y="48844"/>
                  </a:lnTo>
                  <a:lnTo>
                    <a:pt x="525377" y="31159"/>
                  </a:lnTo>
                  <a:close/>
                </a:path>
              </a:pathLst>
            </a:custGeom>
            <a:solidFill>
              <a:srgbClr val="FDFDFD"/>
            </a:solidFill>
          </p:spPr>
          <p:txBody>
            <a:bodyPr wrap="square" lIns="0" tIns="0" rIns="0" bIns="0" rtlCol="0"/>
            <a:lstStyle/>
            <a:p>
              <a:endParaRPr lang="fr-FR" noProof="0" dirty="0"/>
            </a:p>
          </p:txBody>
        </p:sp>
        <p:sp>
          <p:nvSpPr>
            <p:cNvPr id="22" name="object 22"/>
            <p:cNvSpPr/>
            <p:nvPr/>
          </p:nvSpPr>
          <p:spPr>
            <a:xfrm>
              <a:off x="9929352" y="2264662"/>
              <a:ext cx="731520" cy="601345"/>
            </a:xfrm>
            <a:custGeom>
              <a:avLst/>
              <a:gdLst/>
              <a:ahLst/>
              <a:cxnLst/>
              <a:rect l="l" t="t" r="r" b="b"/>
              <a:pathLst>
                <a:path w="731520" h="601344">
                  <a:moveTo>
                    <a:pt x="693678" y="300358"/>
                  </a:moveTo>
                  <a:lnTo>
                    <a:pt x="689355" y="344266"/>
                  </a:lnTo>
                  <a:lnTo>
                    <a:pt x="676849" y="385923"/>
                  </a:lnTo>
                  <a:lnTo>
                    <a:pt x="656855" y="424770"/>
                  </a:lnTo>
                  <a:lnTo>
                    <a:pt x="630067" y="460251"/>
                  </a:lnTo>
                  <a:lnTo>
                    <a:pt x="597180" y="491805"/>
                  </a:lnTo>
                  <a:lnTo>
                    <a:pt x="558889" y="518874"/>
                  </a:lnTo>
                  <a:lnTo>
                    <a:pt x="515888" y="540900"/>
                  </a:lnTo>
                  <a:lnTo>
                    <a:pt x="468872" y="557325"/>
                  </a:lnTo>
                  <a:lnTo>
                    <a:pt x="418536" y="567589"/>
                  </a:lnTo>
                  <a:lnTo>
                    <a:pt x="365574" y="571134"/>
                  </a:lnTo>
                  <a:lnTo>
                    <a:pt x="312163" y="567589"/>
                  </a:lnTo>
                  <a:lnTo>
                    <a:pt x="261480" y="557325"/>
                  </a:lnTo>
                  <a:lnTo>
                    <a:pt x="214207" y="540900"/>
                  </a:lnTo>
                  <a:lnTo>
                    <a:pt x="171025" y="518874"/>
                  </a:lnTo>
                  <a:lnTo>
                    <a:pt x="132616" y="491805"/>
                  </a:lnTo>
                  <a:lnTo>
                    <a:pt x="99662" y="460251"/>
                  </a:lnTo>
                  <a:lnTo>
                    <a:pt x="72845" y="424770"/>
                  </a:lnTo>
                  <a:lnTo>
                    <a:pt x="52846" y="385923"/>
                  </a:lnTo>
                  <a:lnTo>
                    <a:pt x="40346" y="344266"/>
                  </a:lnTo>
                  <a:lnTo>
                    <a:pt x="36028" y="300358"/>
                  </a:lnTo>
                  <a:lnTo>
                    <a:pt x="40346" y="256878"/>
                  </a:lnTo>
                  <a:lnTo>
                    <a:pt x="52846" y="215564"/>
                  </a:lnTo>
                  <a:lnTo>
                    <a:pt x="72845" y="176982"/>
                  </a:lnTo>
                  <a:lnTo>
                    <a:pt x="99662" y="141703"/>
                  </a:lnTo>
                  <a:lnTo>
                    <a:pt x="132616" y="110292"/>
                  </a:lnTo>
                  <a:lnTo>
                    <a:pt x="171025" y="83319"/>
                  </a:lnTo>
                  <a:lnTo>
                    <a:pt x="214207" y="61351"/>
                  </a:lnTo>
                  <a:lnTo>
                    <a:pt x="261480" y="44957"/>
                  </a:lnTo>
                  <a:lnTo>
                    <a:pt x="312163" y="34703"/>
                  </a:lnTo>
                  <a:lnTo>
                    <a:pt x="365574" y="31159"/>
                  </a:lnTo>
                  <a:lnTo>
                    <a:pt x="418536" y="34703"/>
                  </a:lnTo>
                  <a:lnTo>
                    <a:pt x="468872" y="44957"/>
                  </a:lnTo>
                  <a:lnTo>
                    <a:pt x="515888" y="61351"/>
                  </a:lnTo>
                  <a:lnTo>
                    <a:pt x="558889" y="83319"/>
                  </a:lnTo>
                  <a:lnTo>
                    <a:pt x="597180" y="110292"/>
                  </a:lnTo>
                  <a:lnTo>
                    <a:pt x="630067" y="141703"/>
                  </a:lnTo>
                  <a:lnTo>
                    <a:pt x="656855" y="176982"/>
                  </a:lnTo>
                  <a:lnTo>
                    <a:pt x="676849" y="215564"/>
                  </a:lnTo>
                  <a:lnTo>
                    <a:pt x="689355" y="256878"/>
                  </a:lnTo>
                  <a:lnTo>
                    <a:pt x="693678" y="300358"/>
                  </a:lnTo>
                </a:path>
                <a:path w="731520" h="601344">
                  <a:moveTo>
                    <a:pt x="731388" y="300358"/>
                  </a:moveTo>
                  <a:lnTo>
                    <a:pt x="727378" y="256379"/>
                  </a:lnTo>
                  <a:lnTo>
                    <a:pt x="715742" y="214268"/>
                  </a:lnTo>
                  <a:lnTo>
                    <a:pt x="697072" y="174514"/>
                  </a:lnTo>
                  <a:lnTo>
                    <a:pt x="671960" y="137605"/>
                  </a:lnTo>
                  <a:lnTo>
                    <a:pt x="641000" y="104031"/>
                  </a:lnTo>
                  <a:lnTo>
                    <a:pt x="604783" y="74281"/>
                  </a:lnTo>
                  <a:lnTo>
                    <a:pt x="563901" y="48844"/>
                  </a:lnTo>
                  <a:lnTo>
                    <a:pt x="518947" y="28208"/>
                  </a:lnTo>
                  <a:lnTo>
                    <a:pt x="470513" y="12862"/>
                  </a:lnTo>
                  <a:lnTo>
                    <a:pt x="419191" y="3297"/>
                  </a:lnTo>
                  <a:lnTo>
                    <a:pt x="365574" y="0"/>
                  </a:lnTo>
                  <a:lnTo>
                    <a:pt x="311583" y="3297"/>
                  </a:lnTo>
                  <a:lnTo>
                    <a:pt x="260042" y="12862"/>
                  </a:lnTo>
                  <a:lnTo>
                    <a:pt x="211517" y="28208"/>
                  </a:lnTo>
                  <a:lnTo>
                    <a:pt x="166576" y="48844"/>
                  </a:lnTo>
                  <a:lnTo>
                    <a:pt x="125786" y="74281"/>
                  </a:lnTo>
                  <a:lnTo>
                    <a:pt x="89716" y="104031"/>
                  </a:lnTo>
                  <a:lnTo>
                    <a:pt x="58931" y="137605"/>
                  </a:lnTo>
                  <a:lnTo>
                    <a:pt x="33999" y="174514"/>
                  </a:lnTo>
                  <a:lnTo>
                    <a:pt x="15489" y="214268"/>
                  </a:lnTo>
                  <a:lnTo>
                    <a:pt x="3966" y="256379"/>
                  </a:lnTo>
                  <a:lnTo>
                    <a:pt x="0" y="300358"/>
                  </a:lnTo>
                  <a:lnTo>
                    <a:pt x="3966" y="344693"/>
                  </a:lnTo>
                  <a:lnTo>
                    <a:pt x="15489" y="387024"/>
                  </a:lnTo>
                  <a:lnTo>
                    <a:pt x="33999" y="426885"/>
                  </a:lnTo>
                  <a:lnTo>
                    <a:pt x="58931" y="463808"/>
                  </a:lnTo>
                  <a:lnTo>
                    <a:pt x="89716" y="497325"/>
                  </a:lnTo>
                  <a:lnTo>
                    <a:pt x="125786" y="526969"/>
                  </a:lnTo>
                  <a:lnTo>
                    <a:pt x="166576" y="552271"/>
                  </a:lnTo>
                  <a:lnTo>
                    <a:pt x="211517" y="572764"/>
                  </a:lnTo>
                  <a:lnTo>
                    <a:pt x="260042" y="587982"/>
                  </a:lnTo>
                  <a:lnTo>
                    <a:pt x="311583" y="597455"/>
                  </a:lnTo>
                  <a:lnTo>
                    <a:pt x="365574" y="600717"/>
                  </a:lnTo>
                  <a:lnTo>
                    <a:pt x="419191" y="597455"/>
                  </a:lnTo>
                  <a:lnTo>
                    <a:pt x="470513" y="587982"/>
                  </a:lnTo>
                  <a:lnTo>
                    <a:pt x="518947" y="572764"/>
                  </a:lnTo>
                  <a:lnTo>
                    <a:pt x="563901" y="552271"/>
                  </a:lnTo>
                  <a:lnTo>
                    <a:pt x="604783" y="526969"/>
                  </a:lnTo>
                  <a:lnTo>
                    <a:pt x="641000" y="497325"/>
                  </a:lnTo>
                  <a:lnTo>
                    <a:pt x="671960" y="463808"/>
                  </a:lnTo>
                  <a:lnTo>
                    <a:pt x="697072" y="426885"/>
                  </a:lnTo>
                  <a:lnTo>
                    <a:pt x="715742" y="387024"/>
                  </a:lnTo>
                  <a:lnTo>
                    <a:pt x="727378" y="344693"/>
                  </a:lnTo>
                  <a:lnTo>
                    <a:pt x="731388" y="300358"/>
                  </a:lnTo>
                </a:path>
              </a:pathLst>
            </a:custGeom>
            <a:ln w="3175">
              <a:solidFill>
                <a:srgbClr val="FDFDFD"/>
              </a:solidFill>
            </a:ln>
          </p:spPr>
          <p:txBody>
            <a:bodyPr wrap="square" lIns="0" tIns="0" rIns="0" bIns="0" rtlCol="0"/>
            <a:lstStyle/>
            <a:p>
              <a:endParaRPr lang="fr-FR" noProof="0" dirty="0"/>
            </a:p>
          </p:txBody>
        </p:sp>
        <p:sp>
          <p:nvSpPr>
            <p:cNvPr id="23" name="object 23"/>
            <p:cNvSpPr/>
            <p:nvPr/>
          </p:nvSpPr>
          <p:spPr>
            <a:xfrm>
              <a:off x="9891401" y="2235079"/>
              <a:ext cx="805815" cy="661670"/>
            </a:xfrm>
            <a:custGeom>
              <a:avLst/>
              <a:gdLst/>
              <a:ahLst/>
              <a:cxnLst/>
              <a:rect l="l" t="t" r="r" b="b"/>
              <a:pathLst>
                <a:path w="805815" h="661669">
                  <a:moveTo>
                    <a:pt x="403524" y="0"/>
                  </a:moveTo>
                  <a:lnTo>
                    <a:pt x="353183" y="2577"/>
                  </a:lnTo>
                  <a:lnTo>
                    <a:pt x="304629" y="10100"/>
                  </a:lnTo>
                  <a:lnTo>
                    <a:pt x="258254" y="22256"/>
                  </a:lnTo>
                  <a:lnTo>
                    <a:pt x="214446" y="38734"/>
                  </a:lnTo>
                  <a:lnTo>
                    <a:pt x="173595" y="59220"/>
                  </a:lnTo>
                  <a:lnTo>
                    <a:pt x="136090" y="83403"/>
                  </a:lnTo>
                  <a:lnTo>
                    <a:pt x="102323" y="110970"/>
                  </a:lnTo>
                  <a:lnTo>
                    <a:pt x="72681" y="141608"/>
                  </a:lnTo>
                  <a:lnTo>
                    <a:pt x="47554" y="175006"/>
                  </a:lnTo>
                  <a:lnTo>
                    <a:pt x="27334" y="210850"/>
                  </a:lnTo>
                  <a:lnTo>
                    <a:pt x="12408" y="248829"/>
                  </a:lnTo>
                  <a:lnTo>
                    <a:pt x="3167" y="288630"/>
                  </a:lnTo>
                  <a:lnTo>
                    <a:pt x="0" y="329940"/>
                  </a:lnTo>
                  <a:lnTo>
                    <a:pt x="3167" y="371316"/>
                  </a:lnTo>
                  <a:lnTo>
                    <a:pt x="12408" y="411218"/>
                  </a:lnTo>
                  <a:lnTo>
                    <a:pt x="27334" y="449325"/>
                  </a:lnTo>
                  <a:lnTo>
                    <a:pt x="47554" y="485319"/>
                  </a:lnTo>
                  <a:lnTo>
                    <a:pt x="72681" y="518880"/>
                  </a:lnTo>
                  <a:lnTo>
                    <a:pt x="102323" y="549688"/>
                  </a:lnTo>
                  <a:lnTo>
                    <a:pt x="136090" y="577425"/>
                  </a:lnTo>
                  <a:lnTo>
                    <a:pt x="173595" y="601772"/>
                  </a:lnTo>
                  <a:lnTo>
                    <a:pt x="214446" y="622407"/>
                  </a:lnTo>
                  <a:lnTo>
                    <a:pt x="258254" y="639013"/>
                  </a:lnTo>
                  <a:lnTo>
                    <a:pt x="304629" y="651270"/>
                  </a:lnTo>
                  <a:lnTo>
                    <a:pt x="353183" y="658859"/>
                  </a:lnTo>
                  <a:lnTo>
                    <a:pt x="403524" y="661459"/>
                  </a:lnTo>
                  <a:lnTo>
                    <a:pt x="453885" y="658859"/>
                  </a:lnTo>
                  <a:lnTo>
                    <a:pt x="502391" y="651270"/>
                  </a:lnTo>
                  <a:lnTo>
                    <a:pt x="548666" y="639013"/>
                  </a:lnTo>
                  <a:lnTo>
                    <a:pt x="571579" y="630299"/>
                  </a:lnTo>
                  <a:lnTo>
                    <a:pt x="403524" y="630299"/>
                  </a:lnTo>
                  <a:lnTo>
                    <a:pt x="349534" y="627037"/>
                  </a:lnTo>
                  <a:lnTo>
                    <a:pt x="297992" y="617564"/>
                  </a:lnTo>
                  <a:lnTo>
                    <a:pt x="249467" y="602347"/>
                  </a:lnTo>
                  <a:lnTo>
                    <a:pt x="204527" y="581853"/>
                  </a:lnTo>
                  <a:lnTo>
                    <a:pt x="163737" y="556551"/>
                  </a:lnTo>
                  <a:lnTo>
                    <a:pt x="127666" y="526907"/>
                  </a:lnTo>
                  <a:lnTo>
                    <a:pt x="96881" y="493390"/>
                  </a:lnTo>
                  <a:lnTo>
                    <a:pt x="71950" y="456468"/>
                  </a:lnTo>
                  <a:lnTo>
                    <a:pt x="53439" y="416607"/>
                  </a:lnTo>
                  <a:lnTo>
                    <a:pt x="41917" y="374275"/>
                  </a:lnTo>
                  <a:lnTo>
                    <a:pt x="37950" y="329940"/>
                  </a:lnTo>
                  <a:lnTo>
                    <a:pt x="41917" y="285961"/>
                  </a:lnTo>
                  <a:lnTo>
                    <a:pt x="53439" y="243850"/>
                  </a:lnTo>
                  <a:lnTo>
                    <a:pt x="71950" y="204096"/>
                  </a:lnTo>
                  <a:lnTo>
                    <a:pt x="96881" y="167187"/>
                  </a:lnTo>
                  <a:lnTo>
                    <a:pt x="127666" y="133614"/>
                  </a:lnTo>
                  <a:lnTo>
                    <a:pt x="163737" y="103863"/>
                  </a:lnTo>
                  <a:lnTo>
                    <a:pt x="204527" y="78426"/>
                  </a:lnTo>
                  <a:lnTo>
                    <a:pt x="249467" y="57790"/>
                  </a:lnTo>
                  <a:lnTo>
                    <a:pt x="297992" y="42445"/>
                  </a:lnTo>
                  <a:lnTo>
                    <a:pt x="349534" y="32879"/>
                  </a:lnTo>
                  <a:lnTo>
                    <a:pt x="403524" y="29582"/>
                  </a:lnTo>
                  <a:lnTo>
                    <a:pt x="568078" y="29582"/>
                  </a:lnTo>
                  <a:lnTo>
                    <a:pt x="548666" y="22256"/>
                  </a:lnTo>
                  <a:lnTo>
                    <a:pt x="502391" y="10100"/>
                  </a:lnTo>
                  <a:lnTo>
                    <a:pt x="453885" y="2577"/>
                  </a:lnTo>
                  <a:lnTo>
                    <a:pt x="403524" y="0"/>
                  </a:lnTo>
                  <a:close/>
                </a:path>
                <a:path w="805815" h="661669">
                  <a:moveTo>
                    <a:pt x="568078" y="29582"/>
                  </a:moveTo>
                  <a:lnTo>
                    <a:pt x="403524" y="29582"/>
                  </a:lnTo>
                  <a:lnTo>
                    <a:pt x="457142" y="32879"/>
                  </a:lnTo>
                  <a:lnTo>
                    <a:pt x="508463" y="42445"/>
                  </a:lnTo>
                  <a:lnTo>
                    <a:pt x="556897" y="57790"/>
                  </a:lnTo>
                  <a:lnTo>
                    <a:pt x="601851" y="78426"/>
                  </a:lnTo>
                  <a:lnTo>
                    <a:pt x="642733" y="103863"/>
                  </a:lnTo>
                  <a:lnTo>
                    <a:pt x="678950" y="133614"/>
                  </a:lnTo>
                  <a:lnTo>
                    <a:pt x="709911" y="167187"/>
                  </a:lnTo>
                  <a:lnTo>
                    <a:pt x="735022" y="204096"/>
                  </a:lnTo>
                  <a:lnTo>
                    <a:pt x="753692" y="243850"/>
                  </a:lnTo>
                  <a:lnTo>
                    <a:pt x="765328" y="285961"/>
                  </a:lnTo>
                  <a:lnTo>
                    <a:pt x="769339" y="329940"/>
                  </a:lnTo>
                  <a:lnTo>
                    <a:pt x="765328" y="374275"/>
                  </a:lnTo>
                  <a:lnTo>
                    <a:pt x="753692" y="416607"/>
                  </a:lnTo>
                  <a:lnTo>
                    <a:pt x="735022" y="456468"/>
                  </a:lnTo>
                  <a:lnTo>
                    <a:pt x="709911" y="493390"/>
                  </a:lnTo>
                  <a:lnTo>
                    <a:pt x="678950" y="526907"/>
                  </a:lnTo>
                  <a:lnTo>
                    <a:pt x="642733" y="556551"/>
                  </a:lnTo>
                  <a:lnTo>
                    <a:pt x="601851" y="581853"/>
                  </a:lnTo>
                  <a:lnTo>
                    <a:pt x="556897" y="602347"/>
                  </a:lnTo>
                  <a:lnTo>
                    <a:pt x="508463" y="617564"/>
                  </a:lnTo>
                  <a:lnTo>
                    <a:pt x="457142" y="627037"/>
                  </a:lnTo>
                  <a:lnTo>
                    <a:pt x="403524" y="630299"/>
                  </a:lnTo>
                  <a:lnTo>
                    <a:pt x="571579" y="630299"/>
                  </a:lnTo>
                  <a:lnTo>
                    <a:pt x="633004" y="601772"/>
                  </a:lnTo>
                  <a:lnTo>
                    <a:pt x="670311" y="577425"/>
                  </a:lnTo>
                  <a:lnTo>
                    <a:pt x="703871" y="549688"/>
                  </a:lnTo>
                  <a:lnTo>
                    <a:pt x="733307" y="518880"/>
                  </a:lnTo>
                  <a:lnTo>
                    <a:pt x="758240" y="485319"/>
                  </a:lnTo>
                  <a:lnTo>
                    <a:pt x="778290" y="449325"/>
                  </a:lnTo>
                  <a:lnTo>
                    <a:pt x="793081" y="411218"/>
                  </a:lnTo>
                  <a:lnTo>
                    <a:pt x="802233" y="371316"/>
                  </a:lnTo>
                  <a:lnTo>
                    <a:pt x="805368" y="329940"/>
                  </a:lnTo>
                  <a:lnTo>
                    <a:pt x="802233" y="288630"/>
                  </a:lnTo>
                  <a:lnTo>
                    <a:pt x="793081" y="248829"/>
                  </a:lnTo>
                  <a:lnTo>
                    <a:pt x="778290" y="210850"/>
                  </a:lnTo>
                  <a:lnTo>
                    <a:pt x="758240" y="175006"/>
                  </a:lnTo>
                  <a:lnTo>
                    <a:pt x="733307" y="141608"/>
                  </a:lnTo>
                  <a:lnTo>
                    <a:pt x="703871" y="110970"/>
                  </a:lnTo>
                  <a:lnTo>
                    <a:pt x="670311" y="83403"/>
                  </a:lnTo>
                  <a:lnTo>
                    <a:pt x="633004" y="59220"/>
                  </a:lnTo>
                  <a:lnTo>
                    <a:pt x="592330" y="38734"/>
                  </a:lnTo>
                  <a:lnTo>
                    <a:pt x="568078" y="29582"/>
                  </a:lnTo>
                  <a:close/>
                </a:path>
              </a:pathLst>
            </a:custGeom>
            <a:solidFill>
              <a:srgbClr val="FDFDFD"/>
            </a:solidFill>
          </p:spPr>
          <p:txBody>
            <a:bodyPr wrap="square" lIns="0" tIns="0" rIns="0" bIns="0" rtlCol="0"/>
            <a:lstStyle/>
            <a:p>
              <a:endParaRPr lang="fr-FR" noProof="0" dirty="0"/>
            </a:p>
          </p:txBody>
        </p:sp>
        <p:sp>
          <p:nvSpPr>
            <p:cNvPr id="24" name="object 24"/>
            <p:cNvSpPr/>
            <p:nvPr/>
          </p:nvSpPr>
          <p:spPr>
            <a:xfrm>
              <a:off x="9891401" y="2235079"/>
              <a:ext cx="805815" cy="661670"/>
            </a:xfrm>
            <a:custGeom>
              <a:avLst/>
              <a:gdLst/>
              <a:ahLst/>
              <a:cxnLst/>
              <a:rect l="l" t="t" r="r" b="b"/>
              <a:pathLst>
                <a:path w="805815" h="661669">
                  <a:moveTo>
                    <a:pt x="769339" y="329940"/>
                  </a:moveTo>
                  <a:lnTo>
                    <a:pt x="765328" y="374275"/>
                  </a:lnTo>
                  <a:lnTo>
                    <a:pt x="753692" y="416607"/>
                  </a:lnTo>
                  <a:lnTo>
                    <a:pt x="735022" y="456468"/>
                  </a:lnTo>
                  <a:lnTo>
                    <a:pt x="709911" y="493390"/>
                  </a:lnTo>
                  <a:lnTo>
                    <a:pt x="678950" y="526907"/>
                  </a:lnTo>
                  <a:lnTo>
                    <a:pt x="642733" y="556551"/>
                  </a:lnTo>
                  <a:lnTo>
                    <a:pt x="601851" y="581853"/>
                  </a:lnTo>
                  <a:lnTo>
                    <a:pt x="556897" y="602347"/>
                  </a:lnTo>
                  <a:lnTo>
                    <a:pt x="508463" y="617564"/>
                  </a:lnTo>
                  <a:lnTo>
                    <a:pt x="457142" y="627037"/>
                  </a:lnTo>
                  <a:lnTo>
                    <a:pt x="403524" y="630299"/>
                  </a:lnTo>
                  <a:lnTo>
                    <a:pt x="349534" y="627037"/>
                  </a:lnTo>
                  <a:lnTo>
                    <a:pt x="297992" y="617564"/>
                  </a:lnTo>
                  <a:lnTo>
                    <a:pt x="249467" y="602347"/>
                  </a:lnTo>
                  <a:lnTo>
                    <a:pt x="204527" y="581853"/>
                  </a:lnTo>
                  <a:lnTo>
                    <a:pt x="163737" y="556551"/>
                  </a:lnTo>
                  <a:lnTo>
                    <a:pt x="127666" y="526907"/>
                  </a:lnTo>
                  <a:lnTo>
                    <a:pt x="96881" y="493390"/>
                  </a:lnTo>
                  <a:lnTo>
                    <a:pt x="71950" y="456468"/>
                  </a:lnTo>
                  <a:lnTo>
                    <a:pt x="53439" y="416607"/>
                  </a:lnTo>
                  <a:lnTo>
                    <a:pt x="41917" y="374275"/>
                  </a:lnTo>
                  <a:lnTo>
                    <a:pt x="37950" y="329940"/>
                  </a:lnTo>
                  <a:lnTo>
                    <a:pt x="41917" y="285961"/>
                  </a:lnTo>
                  <a:lnTo>
                    <a:pt x="53439" y="243850"/>
                  </a:lnTo>
                  <a:lnTo>
                    <a:pt x="71950" y="204096"/>
                  </a:lnTo>
                  <a:lnTo>
                    <a:pt x="96881" y="167187"/>
                  </a:lnTo>
                  <a:lnTo>
                    <a:pt x="127666" y="133614"/>
                  </a:lnTo>
                  <a:lnTo>
                    <a:pt x="163737" y="103863"/>
                  </a:lnTo>
                  <a:lnTo>
                    <a:pt x="204527" y="78426"/>
                  </a:lnTo>
                  <a:lnTo>
                    <a:pt x="249467" y="57790"/>
                  </a:lnTo>
                  <a:lnTo>
                    <a:pt x="297992" y="42445"/>
                  </a:lnTo>
                  <a:lnTo>
                    <a:pt x="349534" y="32879"/>
                  </a:lnTo>
                  <a:lnTo>
                    <a:pt x="403524" y="29582"/>
                  </a:lnTo>
                  <a:lnTo>
                    <a:pt x="457142" y="32879"/>
                  </a:lnTo>
                  <a:lnTo>
                    <a:pt x="508463" y="42445"/>
                  </a:lnTo>
                  <a:lnTo>
                    <a:pt x="556897" y="57790"/>
                  </a:lnTo>
                  <a:lnTo>
                    <a:pt x="601851" y="78426"/>
                  </a:lnTo>
                  <a:lnTo>
                    <a:pt x="642733" y="103863"/>
                  </a:lnTo>
                  <a:lnTo>
                    <a:pt x="678950" y="133614"/>
                  </a:lnTo>
                  <a:lnTo>
                    <a:pt x="709911" y="167187"/>
                  </a:lnTo>
                  <a:lnTo>
                    <a:pt x="735022" y="204096"/>
                  </a:lnTo>
                  <a:lnTo>
                    <a:pt x="753692" y="243850"/>
                  </a:lnTo>
                  <a:lnTo>
                    <a:pt x="765328" y="285961"/>
                  </a:lnTo>
                  <a:lnTo>
                    <a:pt x="769339" y="329940"/>
                  </a:lnTo>
                </a:path>
                <a:path w="805815" h="661669">
                  <a:moveTo>
                    <a:pt x="805368" y="329940"/>
                  </a:moveTo>
                  <a:lnTo>
                    <a:pt x="802233" y="288630"/>
                  </a:lnTo>
                  <a:lnTo>
                    <a:pt x="793081" y="248829"/>
                  </a:lnTo>
                  <a:lnTo>
                    <a:pt x="778290" y="210850"/>
                  </a:lnTo>
                  <a:lnTo>
                    <a:pt x="758240" y="175006"/>
                  </a:lnTo>
                  <a:lnTo>
                    <a:pt x="733307" y="141608"/>
                  </a:lnTo>
                  <a:lnTo>
                    <a:pt x="703871" y="110970"/>
                  </a:lnTo>
                  <a:lnTo>
                    <a:pt x="670311" y="83403"/>
                  </a:lnTo>
                  <a:lnTo>
                    <a:pt x="633004" y="59220"/>
                  </a:lnTo>
                  <a:lnTo>
                    <a:pt x="592330" y="38734"/>
                  </a:lnTo>
                  <a:lnTo>
                    <a:pt x="548666" y="22256"/>
                  </a:lnTo>
                  <a:lnTo>
                    <a:pt x="502391" y="10100"/>
                  </a:lnTo>
                  <a:lnTo>
                    <a:pt x="453885" y="2577"/>
                  </a:lnTo>
                  <a:lnTo>
                    <a:pt x="403524" y="0"/>
                  </a:lnTo>
                  <a:lnTo>
                    <a:pt x="353183" y="2577"/>
                  </a:lnTo>
                  <a:lnTo>
                    <a:pt x="304629" y="10100"/>
                  </a:lnTo>
                  <a:lnTo>
                    <a:pt x="258254" y="22256"/>
                  </a:lnTo>
                  <a:lnTo>
                    <a:pt x="214446" y="38734"/>
                  </a:lnTo>
                  <a:lnTo>
                    <a:pt x="173595" y="59220"/>
                  </a:lnTo>
                  <a:lnTo>
                    <a:pt x="136090" y="83403"/>
                  </a:lnTo>
                  <a:lnTo>
                    <a:pt x="102323" y="110970"/>
                  </a:lnTo>
                  <a:lnTo>
                    <a:pt x="72681" y="141608"/>
                  </a:lnTo>
                  <a:lnTo>
                    <a:pt x="47554" y="175006"/>
                  </a:lnTo>
                  <a:lnTo>
                    <a:pt x="27334" y="210850"/>
                  </a:lnTo>
                  <a:lnTo>
                    <a:pt x="12408" y="248829"/>
                  </a:lnTo>
                  <a:lnTo>
                    <a:pt x="3167" y="288630"/>
                  </a:lnTo>
                  <a:lnTo>
                    <a:pt x="0" y="329940"/>
                  </a:lnTo>
                  <a:lnTo>
                    <a:pt x="3167" y="371316"/>
                  </a:lnTo>
                  <a:lnTo>
                    <a:pt x="12408" y="411218"/>
                  </a:lnTo>
                  <a:lnTo>
                    <a:pt x="27334" y="449325"/>
                  </a:lnTo>
                  <a:lnTo>
                    <a:pt x="47554" y="485319"/>
                  </a:lnTo>
                  <a:lnTo>
                    <a:pt x="72681" y="518880"/>
                  </a:lnTo>
                  <a:lnTo>
                    <a:pt x="102323" y="549688"/>
                  </a:lnTo>
                  <a:lnTo>
                    <a:pt x="136090" y="577425"/>
                  </a:lnTo>
                  <a:lnTo>
                    <a:pt x="173595" y="601772"/>
                  </a:lnTo>
                  <a:lnTo>
                    <a:pt x="214446" y="622407"/>
                  </a:lnTo>
                  <a:lnTo>
                    <a:pt x="258254" y="639013"/>
                  </a:lnTo>
                  <a:lnTo>
                    <a:pt x="304629" y="651270"/>
                  </a:lnTo>
                  <a:lnTo>
                    <a:pt x="353183" y="658859"/>
                  </a:lnTo>
                  <a:lnTo>
                    <a:pt x="403524" y="661459"/>
                  </a:lnTo>
                  <a:lnTo>
                    <a:pt x="453885" y="658859"/>
                  </a:lnTo>
                  <a:lnTo>
                    <a:pt x="502391" y="651270"/>
                  </a:lnTo>
                  <a:lnTo>
                    <a:pt x="548666" y="639013"/>
                  </a:lnTo>
                  <a:lnTo>
                    <a:pt x="592330" y="622407"/>
                  </a:lnTo>
                  <a:lnTo>
                    <a:pt x="633004" y="601772"/>
                  </a:lnTo>
                  <a:lnTo>
                    <a:pt x="670311" y="577425"/>
                  </a:lnTo>
                  <a:lnTo>
                    <a:pt x="703871" y="549688"/>
                  </a:lnTo>
                  <a:lnTo>
                    <a:pt x="733307" y="518880"/>
                  </a:lnTo>
                  <a:lnTo>
                    <a:pt x="758240" y="485319"/>
                  </a:lnTo>
                  <a:lnTo>
                    <a:pt x="778290" y="449325"/>
                  </a:lnTo>
                  <a:lnTo>
                    <a:pt x="793081" y="411218"/>
                  </a:lnTo>
                  <a:lnTo>
                    <a:pt x="802233" y="371316"/>
                  </a:lnTo>
                  <a:lnTo>
                    <a:pt x="805368" y="329940"/>
                  </a:lnTo>
                </a:path>
              </a:pathLst>
            </a:custGeom>
            <a:ln w="3175">
              <a:solidFill>
                <a:srgbClr val="FDFDFD"/>
              </a:solidFill>
            </a:ln>
          </p:spPr>
          <p:txBody>
            <a:bodyPr wrap="square" lIns="0" tIns="0" rIns="0" bIns="0" rtlCol="0"/>
            <a:lstStyle/>
            <a:p>
              <a:endParaRPr lang="fr-FR" noProof="0" dirty="0"/>
            </a:p>
          </p:txBody>
        </p:sp>
        <p:sp>
          <p:nvSpPr>
            <p:cNvPr id="25" name="object 25"/>
            <p:cNvSpPr/>
            <p:nvPr/>
          </p:nvSpPr>
          <p:spPr>
            <a:xfrm>
              <a:off x="9855372" y="2205497"/>
              <a:ext cx="877569" cy="720725"/>
            </a:xfrm>
            <a:custGeom>
              <a:avLst/>
              <a:gdLst/>
              <a:ahLst/>
              <a:cxnLst/>
              <a:rect l="l" t="t" r="r" b="b"/>
              <a:pathLst>
                <a:path w="877570" h="720725">
                  <a:moveTo>
                    <a:pt x="439553" y="0"/>
                  </a:moveTo>
                  <a:lnTo>
                    <a:pt x="388544" y="2423"/>
                  </a:lnTo>
                  <a:lnTo>
                    <a:pt x="339197" y="9514"/>
                  </a:lnTo>
                  <a:lnTo>
                    <a:pt x="291851" y="20998"/>
                  </a:lnTo>
                  <a:lnTo>
                    <a:pt x="246845" y="36604"/>
                  </a:lnTo>
                  <a:lnTo>
                    <a:pt x="204518" y="56061"/>
                  </a:lnTo>
                  <a:lnTo>
                    <a:pt x="165208" y="79095"/>
                  </a:lnTo>
                  <a:lnTo>
                    <a:pt x="129254" y="105436"/>
                  </a:lnTo>
                  <a:lnTo>
                    <a:pt x="96994" y="134810"/>
                  </a:lnTo>
                  <a:lnTo>
                    <a:pt x="68768" y="166945"/>
                  </a:lnTo>
                  <a:lnTo>
                    <a:pt x="44915" y="201570"/>
                  </a:lnTo>
                  <a:lnTo>
                    <a:pt x="25773" y="238412"/>
                  </a:lnTo>
                  <a:lnTo>
                    <a:pt x="11680" y="277200"/>
                  </a:lnTo>
                  <a:lnTo>
                    <a:pt x="2976" y="317661"/>
                  </a:lnTo>
                  <a:lnTo>
                    <a:pt x="0" y="359523"/>
                  </a:lnTo>
                  <a:lnTo>
                    <a:pt x="2940" y="400899"/>
                  </a:lnTo>
                  <a:lnTo>
                    <a:pt x="2976" y="401407"/>
                  </a:lnTo>
                  <a:lnTo>
                    <a:pt x="11680" y="441933"/>
                  </a:lnTo>
                  <a:lnTo>
                    <a:pt x="25773" y="480819"/>
                  </a:lnTo>
                  <a:lnTo>
                    <a:pt x="44915" y="517788"/>
                  </a:lnTo>
                  <a:lnTo>
                    <a:pt x="68768" y="552560"/>
                  </a:lnTo>
                  <a:lnTo>
                    <a:pt x="96994" y="584857"/>
                  </a:lnTo>
                  <a:lnTo>
                    <a:pt x="129254" y="614399"/>
                  </a:lnTo>
                  <a:lnTo>
                    <a:pt x="165208" y="640907"/>
                  </a:lnTo>
                  <a:lnTo>
                    <a:pt x="204518" y="664102"/>
                  </a:lnTo>
                  <a:lnTo>
                    <a:pt x="246845" y="683706"/>
                  </a:lnTo>
                  <a:lnTo>
                    <a:pt x="291851" y="699439"/>
                  </a:lnTo>
                  <a:lnTo>
                    <a:pt x="339197" y="711022"/>
                  </a:lnTo>
                  <a:lnTo>
                    <a:pt x="388544" y="718177"/>
                  </a:lnTo>
                  <a:lnTo>
                    <a:pt x="439553" y="720623"/>
                  </a:lnTo>
                  <a:lnTo>
                    <a:pt x="490538" y="718177"/>
                  </a:lnTo>
                  <a:lnTo>
                    <a:pt x="539816" y="711022"/>
                  </a:lnTo>
                  <a:lnTo>
                    <a:pt x="587057" y="699439"/>
                  </a:lnTo>
                  <a:lnTo>
                    <a:pt x="611007" y="691041"/>
                  </a:lnTo>
                  <a:lnTo>
                    <a:pt x="439553" y="691041"/>
                  </a:lnTo>
                  <a:lnTo>
                    <a:pt x="389212" y="688441"/>
                  </a:lnTo>
                  <a:lnTo>
                    <a:pt x="340658" y="680852"/>
                  </a:lnTo>
                  <a:lnTo>
                    <a:pt x="294283" y="668596"/>
                  </a:lnTo>
                  <a:lnTo>
                    <a:pt x="250475" y="651990"/>
                  </a:lnTo>
                  <a:lnTo>
                    <a:pt x="209624" y="631354"/>
                  </a:lnTo>
                  <a:lnTo>
                    <a:pt x="172119" y="607008"/>
                  </a:lnTo>
                  <a:lnTo>
                    <a:pt x="138352" y="579271"/>
                  </a:lnTo>
                  <a:lnTo>
                    <a:pt x="108710" y="548462"/>
                  </a:lnTo>
                  <a:lnTo>
                    <a:pt x="83583" y="514901"/>
                  </a:lnTo>
                  <a:lnTo>
                    <a:pt x="63363" y="478907"/>
                  </a:lnTo>
                  <a:lnTo>
                    <a:pt x="48437" y="440800"/>
                  </a:lnTo>
                  <a:lnTo>
                    <a:pt x="39313" y="401407"/>
                  </a:lnTo>
                  <a:lnTo>
                    <a:pt x="36028" y="359523"/>
                  </a:lnTo>
                  <a:lnTo>
                    <a:pt x="39196" y="318212"/>
                  </a:lnTo>
                  <a:lnTo>
                    <a:pt x="48437" y="278411"/>
                  </a:lnTo>
                  <a:lnTo>
                    <a:pt x="63363" y="240432"/>
                  </a:lnTo>
                  <a:lnTo>
                    <a:pt x="83583" y="204588"/>
                  </a:lnTo>
                  <a:lnTo>
                    <a:pt x="108710" y="171190"/>
                  </a:lnTo>
                  <a:lnTo>
                    <a:pt x="138352" y="140552"/>
                  </a:lnTo>
                  <a:lnTo>
                    <a:pt x="172119" y="112985"/>
                  </a:lnTo>
                  <a:lnTo>
                    <a:pt x="209624" y="88802"/>
                  </a:lnTo>
                  <a:lnTo>
                    <a:pt x="250475" y="68316"/>
                  </a:lnTo>
                  <a:lnTo>
                    <a:pt x="294283" y="51838"/>
                  </a:lnTo>
                  <a:lnTo>
                    <a:pt x="340658" y="39682"/>
                  </a:lnTo>
                  <a:lnTo>
                    <a:pt x="389212" y="32159"/>
                  </a:lnTo>
                  <a:lnTo>
                    <a:pt x="439553" y="29582"/>
                  </a:lnTo>
                  <a:lnTo>
                    <a:pt x="611736" y="29582"/>
                  </a:lnTo>
                  <a:lnTo>
                    <a:pt x="587057" y="20998"/>
                  </a:lnTo>
                  <a:lnTo>
                    <a:pt x="539816" y="9514"/>
                  </a:lnTo>
                  <a:lnTo>
                    <a:pt x="490538" y="2423"/>
                  </a:lnTo>
                  <a:lnTo>
                    <a:pt x="439553" y="0"/>
                  </a:lnTo>
                  <a:close/>
                </a:path>
                <a:path w="877570" h="720725">
                  <a:moveTo>
                    <a:pt x="611736" y="29582"/>
                  </a:moveTo>
                  <a:lnTo>
                    <a:pt x="439553" y="29582"/>
                  </a:lnTo>
                  <a:lnTo>
                    <a:pt x="489914" y="32159"/>
                  </a:lnTo>
                  <a:lnTo>
                    <a:pt x="538420" y="39682"/>
                  </a:lnTo>
                  <a:lnTo>
                    <a:pt x="584695" y="51838"/>
                  </a:lnTo>
                  <a:lnTo>
                    <a:pt x="628359" y="68316"/>
                  </a:lnTo>
                  <a:lnTo>
                    <a:pt x="669033" y="88802"/>
                  </a:lnTo>
                  <a:lnTo>
                    <a:pt x="706340" y="112985"/>
                  </a:lnTo>
                  <a:lnTo>
                    <a:pt x="739900" y="140552"/>
                  </a:lnTo>
                  <a:lnTo>
                    <a:pt x="769336" y="171190"/>
                  </a:lnTo>
                  <a:lnTo>
                    <a:pt x="794269" y="204588"/>
                  </a:lnTo>
                  <a:lnTo>
                    <a:pt x="814319" y="240432"/>
                  </a:lnTo>
                  <a:lnTo>
                    <a:pt x="829110" y="278411"/>
                  </a:lnTo>
                  <a:lnTo>
                    <a:pt x="838135" y="317661"/>
                  </a:lnTo>
                  <a:lnTo>
                    <a:pt x="838262" y="318212"/>
                  </a:lnTo>
                  <a:lnTo>
                    <a:pt x="841397" y="359523"/>
                  </a:lnTo>
                  <a:lnTo>
                    <a:pt x="838262" y="400899"/>
                  </a:lnTo>
                  <a:lnTo>
                    <a:pt x="829110" y="440800"/>
                  </a:lnTo>
                  <a:lnTo>
                    <a:pt x="814319" y="478907"/>
                  </a:lnTo>
                  <a:lnTo>
                    <a:pt x="794269" y="514901"/>
                  </a:lnTo>
                  <a:lnTo>
                    <a:pt x="769336" y="548462"/>
                  </a:lnTo>
                  <a:lnTo>
                    <a:pt x="739900" y="579271"/>
                  </a:lnTo>
                  <a:lnTo>
                    <a:pt x="706340" y="607008"/>
                  </a:lnTo>
                  <a:lnTo>
                    <a:pt x="669033" y="631354"/>
                  </a:lnTo>
                  <a:lnTo>
                    <a:pt x="628359" y="651990"/>
                  </a:lnTo>
                  <a:lnTo>
                    <a:pt x="584695" y="668596"/>
                  </a:lnTo>
                  <a:lnTo>
                    <a:pt x="538420" y="680852"/>
                  </a:lnTo>
                  <a:lnTo>
                    <a:pt x="489914" y="688441"/>
                  </a:lnTo>
                  <a:lnTo>
                    <a:pt x="439553" y="691041"/>
                  </a:lnTo>
                  <a:lnTo>
                    <a:pt x="611007" y="691041"/>
                  </a:lnTo>
                  <a:lnTo>
                    <a:pt x="674098" y="664102"/>
                  </a:lnTo>
                  <a:lnTo>
                    <a:pt x="713237" y="640907"/>
                  </a:lnTo>
                  <a:lnTo>
                    <a:pt x="749012" y="614399"/>
                  </a:lnTo>
                  <a:lnTo>
                    <a:pt x="781093" y="584857"/>
                  </a:lnTo>
                  <a:lnTo>
                    <a:pt x="809147" y="552560"/>
                  </a:lnTo>
                  <a:lnTo>
                    <a:pt x="832844" y="517788"/>
                  </a:lnTo>
                  <a:lnTo>
                    <a:pt x="851851" y="480819"/>
                  </a:lnTo>
                  <a:lnTo>
                    <a:pt x="865838" y="441933"/>
                  </a:lnTo>
                  <a:lnTo>
                    <a:pt x="874474" y="401407"/>
                  </a:lnTo>
                  <a:lnTo>
                    <a:pt x="877426" y="359523"/>
                  </a:lnTo>
                  <a:lnTo>
                    <a:pt x="874513" y="318212"/>
                  </a:lnTo>
                  <a:lnTo>
                    <a:pt x="874474" y="317661"/>
                  </a:lnTo>
                  <a:lnTo>
                    <a:pt x="865838" y="277200"/>
                  </a:lnTo>
                  <a:lnTo>
                    <a:pt x="851851" y="238412"/>
                  </a:lnTo>
                  <a:lnTo>
                    <a:pt x="832844" y="201570"/>
                  </a:lnTo>
                  <a:lnTo>
                    <a:pt x="809147" y="166945"/>
                  </a:lnTo>
                  <a:lnTo>
                    <a:pt x="781093" y="134810"/>
                  </a:lnTo>
                  <a:lnTo>
                    <a:pt x="749012" y="105436"/>
                  </a:lnTo>
                  <a:lnTo>
                    <a:pt x="713237" y="79095"/>
                  </a:lnTo>
                  <a:lnTo>
                    <a:pt x="674098" y="56061"/>
                  </a:lnTo>
                  <a:lnTo>
                    <a:pt x="631928" y="36604"/>
                  </a:lnTo>
                  <a:lnTo>
                    <a:pt x="611736" y="29582"/>
                  </a:lnTo>
                  <a:close/>
                </a:path>
              </a:pathLst>
            </a:custGeom>
            <a:solidFill>
              <a:srgbClr val="FDFDFD"/>
            </a:solidFill>
          </p:spPr>
          <p:txBody>
            <a:bodyPr wrap="square" lIns="0" tIns="0" rIns="0" bIns="0" rtlCol="0"/>
            <a:lstStyle/>
            <a:p>
              <a:endParaRPr lang="fr-FR" noProof="0" dirty="0"/>
            </a:p>
          </p:txBody>
        </p:sp>
        <p:sp>
          <p:nvSpPr>
            <p:cNvPr id="26" name="object 26"/>
            <p:cNvSpPr/>
            <p:nvPr/>
          </p:nvSpPr>
          <p:spPr>
            <a:xfrm>
              <a:off x="9855372" y="2205497"/>
              <a:ext cx="877569" cy="720725"/>
            </a:xfrm>
            <a:custGeom>
              <a:avLst/>
              <a:gdLst/>
              <a:ahLst/>
              <a:cxnLst/>
              <a:rect l="l" t="t" r="r" b="b"/>
              <a:pathLst>
                <a:path w="877570" h="720725">
                  <a:moveTo>
                    <a:pt x="841397" y="359523"/>
                  </a:moveTo>
                  <a:lnTo>
                    <a:pt x="838262" y="400899"/>
                  </a:lnTo>
                  <a:lnTo>
                    <a:pt x="829110" y="440800"/>
                  </a:lnTo>
                  <a:lnTo>
                    <a:pt x="814319" y="478907"/>
                  </a:lnTo>
                  <a:lnTo>
                    <a:pt x="794269" y="514901"/>
                  </a:lnTo>
                  <a:lnTo>
                    <a:pt x="769336" y="548462"/>
                  </a:lnTo>
                  <a:lnTo>
                    <a:pt x="739900" y="579271"/>
                  </a:lnTo>
                  <a:lnTo>
                    <a:pt x="706340" y="607008"/>
                  </a:lnTo>
                  <a:lnTo>
                    <a:pt x="669033" y="631354"/>
                  </a:lnTo>
                  <a:lnTo>
                    <a:pt x="628359" y="651990"/>
                  </a:lnTo>
                  <a:lnTo>
                    <a:pt x="584695" y="668596"/>
                  </a:lnTo>
                  <a:lnTo>
                    <a:pt x="538420" y="680852"/>
                  </a:lnTo>
                  <a:lnTo>
                    <a:pt x="489914" y="688441"/>
                  </a:lnTo>
                  <a:lnTo>
                    <a:pt x="439553" y="691041"/>
                  </a:lnTo>
                  <a:lnTo>
                    <a:pt x="389212" y="688441"/>
                  </a:lnTo>
                  <a:lnTo>
                    <a:pt x="340658" y="680852"/>
                  </a:lnTo>
                  <a:lnTo>
                    <a:pt x="294283" y="668596"/>
                  </a:lnTo>
                  <a:lnTo>
                    <a:pt x="250475" y="651990"/>
                  </a:lnTo>
                  <a:lnTo>
                    <a:pt x="209624" y="631354"/>
                  </a:lnTo>
                  <a:lnTo>
                    <a:pt x="172119" y="607008"/>
                  </a:lnTo>
                  <a:lnTo>
                    <a:pt x="138352" y="579271"/>
                  </a:lnTo>
                  <a:lnTo>
                    <a:pt x="108710" y="548462"/>
                  </a:lnTo>
                  <a:lnTo>
                    <a:pt x="83583" y="514901"/>
                  </a:lnTo>
                  <a:lnTo>
                    <a:pt x="63363" y="478907"/>
                  </a:lnTo>
                  <a:lnTo>
                    <a:pt x="48437" y="440800"/>
                  </a:lnTo>
                  <a:lnTo>
                    <a:pt x="39196" y="400899"/>
                  </a:lnTo>
                  <a:lnTo>
                    <a:pt x="36028" y="359523"/>
                  </a:lnTo>
                  <a:lnTo>
                    <a:pt x="39196" y="318212"/>
                  </a:lnTo>
                  <a:lnTo>
                    <a:pt x="48437" y="278411"/>
                  </a:lnTo>
                  <a:lnTo>
                    <a:pt x="63363" y="240432"/>
                  </a:lnTo>
                  <a:lnTo>
                    <a:pt x="83583" y="204588"/>
                  </a:lnTo>
                  <a:lnTo>
                    <a:pt x="108710" y="171190"/>
                  </a:lnTo>
                  <a:lnTo>
                    <a:pt x="138352" y="140552"/>
                  </a:lnTo>
                  <a:lnTo>
                    <a:pt x="172119" y="112985"/>
                  </a:lnTo>
                  <a:lnTo>
                    <a:pt x="209624" y="88802"/>
                  </a:lnTo>
                  <a:lnTo>
                    <a:pt x="250475" y="68316"/>
                  </a:lnTo>
                  <a:lnTo>
                    <a:pt x="294283" y="51838"/>
                  </a:lnTo>
                  <a:lnTo>
                    <a:pt x="340658" y="39682"/>
                  </a:lnTo>
                  <a:lnTo>
                    <a:pt x="389212" y="32159"/>
                  </a:lnTo>
                  <a:lnTo>
                    <a:pt x="439553" y="29582"/>
                  </a:lnTo>
                  <a:lnTo>
                    <a:pt x="489914" y="32159"/>
                  </a:lnTo>
                  <a:lnTo>
                    <a:pt x="538420" y="39682"/>
                  </a:lnTo>
                  <a:lnTo>
                    <a:pt x="584695" y="51838"/>
                  </a:lnTo>
                  <a:lnTo>
                    <a:pt x="628359" y="68316"/>
                  </a:lnTo>
                  <a:lnTo>
                    <a:pt x="669033" y="88802"/>
                  </a:lnTo>
                  <a:lnTo>
                    <a:pt x="706340" y="112985"/>
                  </a:lnTo>
                  <a:lnTo>
                    <a:pt x="739900" y="140552"/>
                  </a:lnTo>
                  <a:lnTo>
                    <a:pt x="769336" y="171190"/>
                  </a:lnTo>
                  <a:lnTo>
                    <a:pt x="794269" y="204588"/>
                  </a:lnTo>
                  <a:lnTo>
                    <a:pt x="814319" y="240432"/>
                  </a:lnTo>
                  <a:lnTo>
                    <a:pt x="829110" y="278411"/>
                  </a:lnTo>
                  <a:lnTo>
                    <a:pt x="838262" y="318212"/>
                  </a:lnTo>
                  <a:lnTo>
                    <a:pt x="841397" y="359523"/>
                  </a:lnTo>
                </a:path>
                <a:path w="877570" h="720725">
                  <a:moveTo>
                    <a:pt x="877426" y="359523"/>
                  </a:moveTo>
                  <a:lnTo>
                    <a:pt x="874474" y="317661"/>
                  </a:lnTo>
                  <a:lnTo>
                    <a:pt x="865838" y="277200"/>
                  </a:lnTo>
                  <a:lnTo>
                    <a:pt x="851851" y="238412"/>
                  </a:lnTo>
                  <a:lnTo>
                    <a:pt x="832844" y="201570"/>
                  </a:lnTo>
                  <a:lnTo>
                    <a:pt x="809147" y="166945"/>
                  </a:lnTo>
                  <a:lnTo>
                    <a:pt x="781093" y="134810"/>
                  </a:lnTo>
                  <a:lnTo>
                    <a:pt x="749012" y="105436"/>
                  </a:lnTo>
                  <a:lnTo>
                    <a:pt x="713237" y="79095"/>
                  </a:lnTo>
                  <a:lnTo>
                    <a:pt x="674098" y="56061"/>
                  </a:lnTo>
                  <a:lnTo>
                    <a:pt x="631928" y="36604"/>
                  </a:lnTo>
                  <a:lnTo>
                    <a:pt x="587057" y="20998"/>
                  </a:lnTo>
                  <a:lnTo>
                    <a:pt x="539816" y="9514"/>
                  </a:lnTo>
                  <a:lnTo>
                    <a:pt x="490538" y="2423"/>
                  </a:lnTo>
                  <a:lnTo>
                    <a:pt x="439553" y="0"/>
                  </a:lnTo>
                  <a:lnTo>
                    <a:pt x="388544" y="2423"/>
                  </a:lnTo>
                  <a:lnTo>
                    <a:pt x="339197" y="9514"/>
                  </a:lnTo>
                  <a:lnTo>
                    <a:pt x="291851" y="20998"/>
                  </a:lnTo>
                  <a:lnTo>
                    <a:pt x="246845" y="36604"/>
                  </a:lnTo>
                  <a:lnTo>
                    <a:pt x="204518" y="56061"/>
                  </a:lnTo>
                  <a:lnTo>
                    <a:pt x="165208" y="79095"/>
                  </a:lnTo>
                  <a:lnTo>
                    <a:pt x="129254" y="105436"/>
                  </a:lnTo>
                  <a:lnTo>
                    <a:pt x="96994" y="134810"/>
                  </a:lnTo>
                  <a:lnTo>
                    <a:pt x="68768" y="166945"/>
                  </a:lnTo>
                  <a:lnTo>
                    <a:pt x="44915" y="201570"/>
                  </a:lnTo>
                  <a:lnTo>
                    <a:pt x="25773" y="238412"/>
                  </a:lnTo>
                  <a:lnTo>
                    <a:pt x="11680" y="277200"/>
                  </a:lnTo>
                  <a:lnTo>
                    <a:pt x="2976" y="317661"/>
                  </a:lnTo>
                  <a:lnTo>
                    <a:pt x="0" y="359523"/>
                  </a:lnTo>
                  <a:lnTo>
                    <a:pt x="2976" y="401407"/>
                  </a:lnTo>
                  <a:lnTo>
                    <a:pt x="11680" y="441933"/>
                  </a:lnTo>
                  <a:lnTo>
                    <a:pt x="25773" y="480819"/>
                  </a:lnTo>
                  <a:lnTo>
                    <a:pt x="44915" y="517788"/>
                  </a:lnTo>
                  <a:lnTo>
                    <a:pt x="68768" y="552560"/>
                  </a:lnTo>
                  <a:lnTo>
                    <a:pt x="96994" y="584857"/>
                  </a:lnTo>
                  <a:lnTo>
                    <a:pt x="129254" y="614399"/>
                  </a:lnTo>
                  <a:lnTo>
                    <a:pt x="165208" y="640907"/>
                  </a:lnTo>
                  <a:lnTo>
                    <a:pt x="204518" y="664102"/>
                  </a:lnTo>
                  <a:lnTo>
                    <a:pt x="246845" y="683706"/>
                  </a:lnTo>
                  <a:lnTo>
                    <a:pt x="291851" y="699439"/>
                  </a:lnTo>
                  <a:lnTo>
                    <a:pt x="339197" y="711022"/>
                  </a:lnTo>
                  <a:lnTo>
                    <a:pt x="388544" y="718177"/>
                  </a:lnTo>
                  <a:lnTo>
                    <a:pt x="439553" y="720624"/>
                  </a:lnTo>
                  <a:lnTo>
                    <a:pt x="490538" y="718177"/>
                  </a:lnTo>
                  <a:lnTo>
                    <a:pt x="539816" y="711022"/>
                  </a:lnTo>
                  <a:lnTo>
                    <a:pt x="587057" y="699439"/>
                  </a:lnTo>
                  <a:lnTo>
                    <a:pt x="631928" y="683706"/>
                  </a:lnTo>
                  <a:lnTo>
                    <a:pt x="674098" y="664102"/>
                  </a:lnTo>
                  <a:lnTo>
                    <a:pt x="713237" y="640907"/>
                  </a:lnTo>
                  <a:lnTo>
                    <a:pt x="749012" y="614399"/>
                  </a:lnTo>
                  <a:lnTo>
                    <a:pt x="781093" y="584857"/>
                  </a:lnTo>
                  <a:lnTo>
                    <a:pt x="809147" y="552560"/>
                  </a:lnTo>
                  <a:lnTo>
                    <a:pt x="832844" y="517788"/>
                  </a:lnTo>
                  <a:lnTo>
                    <a:pt x="851851" y="480819"/>
                  </a:lnTo>
                  <a:lnTo>
                    <a:pt x="865838" y="441933"/>
                  </a:lnTo>
                  <a:lnTo>
                    <a:pt x="874474" y="401407"/>
                  </a:lnTo>
                  <a:lnTo>
                    <a:pt x="877426" y="359523"/>
                  </a:lnTo>
                </a:path>
              </a:pathLst>
            </a:custGeom>
            <a:ln w="3175">
              <a:solidFill>
                <a:srgbClr val="FDFDFD"/>
              </a:solidFill>
            </a:ln>
          </p:spPr>
          <p:txBody>
            <a:bodyPr wrap="square" lIns="0" tIns="0" rIns="0" bIns="0" rtlCol="0"/>
            <a:lstStyle/>
            <a:p>
              <a:endParaRPr lang="fr-FR" noProof="0" dirty="0"/>
            </a:p>
          </p:txBody>
        </p:sp>
        <p:sp>
          <p:nvSpPr>
            <p:cNvPr id="27" name="object 27"/>
            <p:cNvSpPr/>
            <p:nvPr/>
          </p:nvSpPr>
          <p:spPr>
            <a:xfrm>
              <a:off x="9819343" y="2174534"/>
              <a:ext cx="951865" cy="781685"/>
            </a:xfrm>
            <a:custGeom>
              <a:avLst/>
              <a:gdLst/>
              <a:ahLst/>
              <a:cxnLst/>
              <a:rect l="l" t="t" r="r" b="b"/>
              <a:pathLst>
                <a:path w="951865" h="781685">
                  <a:moveTo>
                    <a:pt x="475582" y="0"/>
                  </a:moveTo>
                  <a:lnTo>
                    <a:pt x="423701" y="2307"/>
                  </a:lnTo>
                  <a:lnTo>
                    <a:pt x="373452" y="9065"/>
                  </a:lnTo>
                  <a:lnTo>
                    <a:pt x="325125" y="20030"/>
                  </a:lnTo>
                  <a:lnTo>
                    <a:pt x="279008" y="34956"/>
                  </a:lnTo>
                  <a:lnTo>
                    <a:pt x="235389" y="53598"/>
                  </a:lnTo>
                  <a:lnTo>
                    <a:pt x="194556" y="75711"/>
                  </a:lnTo>
                  <a:lnTo>
                    <a:pt x="156798" y="101050"/>
                  </a:lnTo>
                  <a:lnTo>
                    <a:pt x="122402" y="129370"/>
                  </a:lnTo>
                  <a:lnTo>
                    <a:pt x="91657" y="160425"/>
                  </a:lnTo>
                  <a:lnTo>
                    <a:pt x="64852" y="193972"/>
                  </a:lnTo>
                  <a:lnTo>
                    <a:pt x="42274" y="229763"/>
                  </a:lnTo>
                  <a:lnTo>
                    <a:pt x="24211" y="267556"/>
                  </a:lnTo>
                  <a:lnTo>
                    <a:pt x="10952" y="307104"/>
                  </a:lnTo>
                  <a:lnTo>
                    <a:pt x="2786" y="348162"/>
                  </a:lnTo>
                  <a:lnTo>
                    <a:pt x="0" y="390485"/>
                  </a:lnTo>
                  <a:lnTo>
                    <a:pt x="2739" y="432370"/>
                  </a:lnTo>
                  <a:lnTo>
                    <a:pt x="10952" y="474351"/>
                  </a:lnTo>
                  <a:lnTo>
                    <a:pt x="24211" y="514041"/>
                  </a:lnTo>
                  <a:lnTo>
                    <a:pt x="42274" y="551921"/>
                  </a:lnTo>
                  <a:lnTo>
                    <a:pt x="64852" y="587752"/>
                  </a:lnTo>
                  <a:lnTo>
                    <a:pt x="91657" y="621297"/>
                  </a:lnTo>
                  <a:lnTo>
                    <a:pt x="122402" y="652318"/>
                  </a:lnTo>
                  <a:lnTo>
                    <a:pt x="156798" y="680579"/>
                  </a:lnTo>
                  <a:lnTo>
                    <a:pt x="194556" y="705842"/>
                  </a:lnTo>
                  <a:lnTo>
                    <a:pt x="235389" y="727869"/>
                  </a:lnTo>
                  <a:lnTo>
                    <a:pt x="279008" y="746424"/>
                  </a:lnTo>
                  <a:lnTo>
                    <a:pt x="325125" y="761269"/>
                  </a:lnTo>
                  <a:lnTo>
                    <a:pt x="373452" y="772166"/>
                  </a:lnTo>
                  <a:lnTo>
                    <a:pt x="423701" y="778878"/>
                  </a:lnTo>
                  <a:lnTo>
                    <a:pt x="475582" y="781169"/>
                  </a:lnTo>
                  <a:lnTo>
                    <a:pt x="527174" y="778878"/>
                  </a:lnTo>
                  <a:lnTo>
                    <a:pt x="577219" y="772166"/>
                  </a:lnTo>
                  <a:lnTo>
                    <a:pt x="625419" y="761269"/>
                  </a:lnTo>
                  <a:lnTo>
                    <a:pt x="655459" y="751586"/>
                  </a:lnTo>
                  <a:lnTo>
                    <a:pt x="475582" y="751586"/>
                  </a:lnTo>
                  <a:lnTo>
                    <a:pt x="424573" y="749139"/>
                  </a:lnTo>
                  <a:lnTo>
                    <a:pt x="375226" y="741985"/>
                  </a:lnTo>
                  <a:lnTo>
                    <a:pt x="327880" y="730402"/>
                  </a:lnTo>
                  <a:lnTo>
                    <a:pt x="282874" y="714669"/>
                  </a:lnTo>
                  <a:lnTo>
                    <a:pt x="240547" y="695065"/>
                  </a:lnTo>
                  <a:lnTo>
                    <a:pt x="201237" y="671869"/>
                  </a:lnTo>
                  <a:lnTo>
                    <a:pt x="165283" y="645361"/>
                  </a:lnTo>
                  <a:lnTo>
                    <a:pt x="133023" y="615819"/>
                  </a:lnTo>
                  <a:lnTo>
                    <a:pt x="104797" y="583523"/>
                  </a:lnTo>
                  <a:lnTo>
                    <a:pt x="80944" y="548751"/>
                  </a:lnTo>
                  <a:lnTo>
                    <a:pt x="61802" y="511782"/>
                  </a:lnTo>
                  <a:lnTo>
                    <a:pt x="47709" y="472895"/>
                  </a:lnTo>
                  <a:lnTo>
                    <a:pt x="39005" y="432370"/>
                  </a:lnTo>
                  <a:lnTo>
                    <a:pt x="36028" y="390485"/>
                  </a:lnTo>
                  <a:lnTo>
                    <a:pt x="39005" y="348624"/>
                  </a:lnTo>
                  <a:lnTo>
                    <a:pt x="47709" y="308163"/>
                  </a:lnTo>
                  <a:lnTo>
                    <a:pt x="61802" y="269375"/>
                  </a:lnTo>
                  <a:lnTo>
                    <a:pt x="80944" y="232533"/>
                  </a:lnTo>
                  <a:lnTo>
                    <a:pt x="104797" y="197908"/>
                  </a:lnTo>
                  <a:lnTo>
                    <a:pt x="133023" y="165772"/>
                  </a:lnTo>
                  <a:lnTo>
                    <a:pt x="165283" y="136398"/>
                  </a:lnTo>
                  <a:lnTo>
                    <a:pt x="201237" y="110058"/>
                  </a:lnTo>
                  <a:lnTo>
                    <a:pt x="240547" y="87024"/>
                  </a:lnTo>
                  <a:lnTo>
                    <a:pt x="282874" y="67567"/>
                  </a:lnTo>
                  <a:lnTo>
                    <a:pt x="327880" y="51961"/>
                  </a:lnTo>
                  <a:lnTo>
                    <a:pt x="375226" y="40476"/>
                  </a:lnTo>
                  <a:lnTo>
                    <a:pt x="424573" y="33386"/>
                  </a:lnTo>
                  <a:lnTo>
                    <a:pt x="475582" y="30962"/>
                  </a:lnTo>
                  <a:lnTo>
                    <a:pt x="659151" y="30962"/>
                  </a:lnTo>
                  <a:lnTo>
                    <a:pt x="625419" y="20030"/>
                  </a:lnTo>
                  <a:lnTo>
                    <a:pt x="577219" y="9065"/>
                  </a:lnTo>
                  <a:lnTo>
                    <a:pt x="527174" y="2307"/>
                  </a:lnTo>
                  <a:lnTo>
                    <a:pt x="475582" y="0"/>
                  </a:lnTo>
                  <a:close/>
                </a:path>
                <a:path w="951865" h="781685">
                  <a:moveTo>
                    <a:pt x="659151" y="30962"/>
                  </a:moveTo>
                  <a:lnTo>
                    <a:pt x="475582" y="30962"/>
                  </a:lnTo>
                  <a:lnTo>
                    <a:pt x="526567" y="33386"/>
                  </a:lnTo>
                  <a:lnTo>
                    <a:pt x="575845" y="40476"/>
                  </a:lnTo>
                  <a:lnTo>
                    <a:pt x="623086" y="51961"/>
                  </a:lnTo>
                  <a:lnTo>
                    <a:pt x="667957" y="67567"/>
                  </a:lnTo>
                  <a:lnTo>
                    <a:pt x="710127" y="87024"/>
                  </a:lnTo>
                  <a:lnTo>
                    <a:pt x="749266" y="110058"/>
                  </a:lnTo>
                  <a:lnTo>
                    <a:pt x="785041" y="136398"/>
                  </a:lnTo>
                  <a:lnTo>
                    <a:pt x="817122" y="165772"/>
                  </a:lnTo>
                  <a:lnTo>
                    <a:pt x="845176" y="197908"/>
                  </a:lnTo>
                  <a:lnTo>
                    <a:pt x="868873" y="232533"/>
                  </a:lnTo>
                  <a:lnTo>
                    <a:pt x="887880" y="269375"/>
                  </a:lnTo>
                  <a:lnTo>
                    <a:pt x="901867" y="308163"/>
                  </a:lnTo>
                  <a:lnTo>
                    <a:pt x="910404" y="348162"/>
                  </a:lnTo>
                  <a:lnTo>
                    <a:pt x="913455" y="390485"/>
                  </a:lnTo>
                  <a:lnTo>
                    <a:pt x="910503" y="432370"/>
                  </a:lnTo>
                  <a:lnTo>
                    <a:pt x="901867" y="472895"/>
                  </a:lnTo>
                  <a:lnTo>
                    <a:pt x="887880" y="511782"/>
                  </a:lnTo>
                  <a:lnTo>
                    <a:pt x="868873" y="548751"/>
                  </a:lnTo>
                  <a:lnTo>
                    <a:pt x="845176" y="583523"/>
                  </a:lnTo>
                  <a:lnTo>
                    <a:pt x="817122" y="615819"/>
                  </a:lnTo>
                  <a:lnTo>
                    <a:pt x="785041" y="645361"/>
                  </a:lnTo>
                  <a:lnTo>
                    <a:pt x="749266" y="671869"/>
                  </a:lnTo>
                  <a:lnTo>
                    <a:pt x="710127" y="695065"/>
                  </a:lnTo>
                  <a:lnTo>
                    <a:pt x="667957" y="714669"/>
                  </a:lnTo>
                  <a:lnTo>
                    <a:pt x="623086" y="730402"/>
                  </a:lnTo>
                  <a:lnTo>
                    <a:pt x="575845" y="741985"/>
                  </a:lnTo>
                  <a:lnTo>
                    <a:pt x="526567" y="749139"/>
                  </a:lnTo>
                  <a:lnTo>
                    <a:pt x="475582" y="751586"/>
                  </a:lnTo>
                  <a:lnTo>
                    <a:pt x="655459" y="751586"/>
                  </a:lnTo>
                  <a:lnTo>
                    <a:pt x="715091" y="727869"/>
                  </a:lnTo>
                  <a:lnTo>
                    <a:pt x="755967" y="705842"/>
                  </a:lnTo>
                  <a:lnTo>
                    <a:pt x="793805" y="680579"/>
                  </a:lnTo>
                  <a:lnTo>
                    <a:pt x="828309" y="652318"/>
                  </a:lnTo>
                  <a:lnTo>
                    <a:pt x="859179" y="621297"/>
                  </a:lnTo>
                  <a:lnTo>
                    <a:pt x="886117" y="587752"/>
                  </a:lnTo>
                  <a:lnTo>
                    <a:pt x="908826" y="551921"/>
                  </a:lnTo>
                  <a:lnTo>
                    <a:pt x="927007" y="514041"/>
                  </a:lnTo>
                  <a:lnTo>
                    <a:pt x="940363" y="474351"/>
                  </a:lnTo>
                  <a:lnTo>
                    <a:pt x="948595" y="433086"/>
                  </a:lnTo>
                  <a:lnTo>
                    <a:pt x="951405" y="390485"/>
                  </a:lnTo>
                  <a:lnTo>
                    <a:pt x="948626" y="348624"/>
                  </a:lnTo>
                  <a:lnTo>
                    <a:pt x="940363" y="307104"/>
                  </a:lnTo>
                  <a:lnTo>
                    <a:pt x="927007" y="267556"/>
                  </a:lnTo>
                  <a:lnTo>
                    <a:pt x="908826" y="229763"/>
                  </a:lnTo>
                  <a:lnTo>
                    <a:pt x="886117" y="193972"/>
                  </a:lnTo>
                  <a:lnTo>
                    <a:pt x="859179" y="160425"/>
                  </a:lnTo>
                  <a:lnTo>
                    <a:pt x="828309" y="129370"/>
                  </a:lnTo>
                  <a:lnTo>
                    <a:pt x="793805" y="101050"/>
                  </a:lnTo>
                  <a:lnTo>
                    <a:pt x="755967" y="75711"/>
                  </a:lnTo>
                  <a:lnTo>
                    <a:pt x="715091" y="53598"/>
                  </a:lnTo>
                  <a:lnTo>
                    <a:pt x="671475" y="34956"/>
                  </a:lnTo>
                  <a:lnTo>
                    <a:pt x="659151" y="30962"/>
                  </a:lnTo>
                  <a:close/>
                </a:path>
              </a:pathLst>
            </a:custGeom>
            <a:solidFill>
              <a:srgbClr val="FDFDFD"/>
            </a:solidFill>
          </p:spPr>
          <p:txBody>
            <a:bodyPr wrap="square" lIns="0" tIns="0" rIns="0" bIns="0" rtlCol="0"/>
            <a:lstStyle/>
            <a:p>
              <a:endParaRPr lang="fr-FR" noProof="0" dirty="0"/>
            </a:p>
          </p:txBody>
        </p:sp>
        <p:sp>
          <p:nvSpPr>
            <p:cNvPr id="28" name="object 28"/>
            <p:cNvSpPr/>
            <p:nvPr/>
          </p:nvSpPr>
          <p:spPr>
            <a:xfrm>
              <a:off x="9819343" y="2174534"/>
              <a:ext cx="951865" cy="781685"/>
            </a:xfrm>
            <a:custGeom>
              <a:avLst/>
              <a:gdLst/>
              <a:ahLst/>
              <a:cxnLst/>
              <a:rect l="l" t="t" r="r" b="b"/>
              <a:pathLst>
                <a:path w="951865" h="781685">
                  <a:moveTo>
                    <a:pt x="913455" y="390485"/>
                  </a:moveTo>
                  <a:lnTo>
                    <a:pt x="910503" y="432370"/>
                  </a:lnTo>
                  <a:lnTo>
                    <a:pt x="901867" y="472895"/>
                  </a:lnTo>
                  <a:lnTo>
                    <a:pt x="887880" y="511782"/>
                  </a:lnTo>
                  <a:lnTo>
                    <a:pt x="868873" y="548751"/>
                  </a:lnTo>
                  <a:lnTo>
                    <a:pt x="845176" y="583523"/>
                  </a:lnTo>
                  <a:lnTo>
                    <a:pt x="817122" y="615819"/>
                  </a:lnTo>
                  <a:lnTo>
                    <a:pt x="785041" y="645361"/>
                  </a:lnTo>
                  <a:lnTo>
                    <a:pt x="749266" y="671869"/>
                  </a:lnTo>
                  <a:lnTo>
                    <a:pt x="710127" y="695065"/>
                  </a:lnTo>
                  <a:lnTo>
                    <a:pt x="667957" y="714669"/>
                  </a:lnTo>
                  <a:lnTo>
                    <a:pt x="623086" y="730402"/>
                  </a:lnTo>
                  <a:lnTo>
                    <a:pt x="575845" y="741985"/>
                  </a:lnTo>
                  <a:lnTo>
                    <a:pt x="526567" y="749139"/>
                  </a:lnTo>
                  <a:lnTo>
                    <a:pt x="475582" y="751586"/>
                  </a:lnTo>
                  <a:lnTo>
                    <a:pt x="424573" y="749139"/>
                  </a:lnTo>
                  <a:lnTo>
                    <a:pt x="375226" y="741985"/>
                  </a:lnTo>
                  <a:lnTo>
                    <a:pt x="327880" y="730402"/>
                  </a:lnTo>
                  <a:lnTo>
                    <a:pt x="282874" y="714669"/>
                  </a:lnTo>
                  <a:lnTo>
                    <a:pt x="240547" y="695065"/>
                  </a:lnTo>
                  <a:lnTo>
                    <a:pt x="201237" y="671869"/>
                  </a:lnTo>
                  <a:lnTo>
                    <a:pt x="165283" y="645361"/>
                  </a:lnTo>
                  <a:lnTo>
                    <a:pt x="133023" y="615819"/>
                  </a:lnTo>
                  <a:lnTo>
                    <a:pt x="104797" y="583523"/>
                  </a:lnTo>
                  <a:lnTo>
                    <a:pt x="80944" y="548751"/>
                  </a:lnTo>
                  <a:lnTo>
                    <a:pt x="61802" y="511782"/>
                  </a:lnTo>
                  <a:lnTo>
                    <a:pt x="47709" y="472895"/>
                  </a:lnTo>
                  <a:lnTo>
                    <a:pt x="39005" y="432370"/>
                  </a:lnTo>
                  <a:lnTo>
                    <a:pt x="36028" y="390485"/>
                  </a:lnTo>
                  <a:lnTo>
                    <a:pt x="39005" y="348624"/>
                  </a:lnTo>
                  <a:lnTo>
                    <a:pt x="47709" y="308163"/>
                  </a:lnTo>
                  <a:lnTo>
                    <a:pt x="61802" y="269375"/>
                  </a:lnTo>
                  <a:lnTo>
                    <a:pt x="80944" y="232533"/>
                  </a:lnTo>
                  <a:lnTo>
                    <a:pt x="104797" y="197908"/>
                  </a:lnTo>
                  <a:lnTo>
                    <a:pt x="133023" y="165772"/>
                  </a:lnTo>
                  <a:lnTo>
                    <a:pt x="165283" y="136398"/>
                  </a:lnTo>
                  <a:lnTo>
                    <a:pt x="201237" y="110058"/>
                  </a:lnTo>
                  <a:lnTo>
                    <a:pt x="240547" y="87024"/>
                  </a:lnTo>
                  <a:lnTo>
                    <a:pt x="282874" y="67567"/>
                  </a:lnTo>
                  <a:lnTo>
                    <a:pt x="327880" y="51961"/>
                  </a:lnTo>
                  <a:lnTo>
                    <a:pt x="375226" y="40476"/>
                  </a:lnTo>
                  <a:lnTo>
                    <a:pt x="424573" y="33386"/>
                  </a:lnTo>
                  <a:lnTo>
                    <a:pt x="475582" y="30962"/>
                  </a:lnTo>
                  <a:lnTo>
                    <a:pt x="526567" y="33386"/>
                  </a:lnTo>
                  <a:lnTo>
                    <a:pt x="575845" y="40476"/>
                  </a:lnTo>
                  <a:lnTo>
                    <a:pt x="623086" y="51961"/>
                  </a:lnTo>
                  <a:lnTo>
                    <a:pt x="667957" y="67567"/>
                  </a:lnTo>
                  <a:lnTo>
                    <a:pt x="710127" y="87024"/>
                  </a:lnTo>
                  <a:lnTo>
                    <a:pt x="749266" y="110058"/>
                  </a:lnTo>
                  <a:lnTo>
                    <a:pt x="785041" y="136398"/>
                  </a:lnTo>
                  <a:lnTo>
                    <a:pt x="817122" y="165772"/>
                  </a:lnTo>
                  <a:lnTo>
                    <a:pt x="845176" y="197908"/>
                  </a:lnTo>
                  <a:lnTo>
                    <a:pt x="868873" y="232533"/>
                  </a:lnTo>
                  <a:lnTo>
                    <a:pt x="887880" y="269375"/>
                  </a:lnTo>
                  <a:lnTo>
                    <a:pt x="901867" y="308163"/>
                  </a:lnTo>
                  <a:lnTo>
                    <a:pt x="910503" y="348624"/>
                  </a:lnTo>
                  <a:lnTo>
                    <a:pt x="913455" y="390485"/>
                  </a:lnTo>
                </a:path>
                <a:path w="951865" h="781685">
                  <a:moveTo>
                    <a:pt x="951405" y="390485"/>
                  </a:moveTo>
                  <a:lnTo>
                    <a:pt x="948595" y="348162"/>
                  </a:lnTo>
                  <a:lnTo>
                    <a:pt x="940363" y="307104"/>
                  </a:lnTo>
                  <a:lnTo>
                    <a:pt x="927007" y="267556"/>
                  </a:lnTo>
                  <a:lnTo>
                    <a:pt x="908826" y="229763"/>
                  </a:lnTo>
                  <a:lnTo>
                    <a:pt x="886117" y="193972"/>
                  </a:lnTo>
                  <a:lnTo>
                    <a:pt x="859179" y="160425"/>
                  </a:lnTo>
                  <a:lnTo>
                    <a:pt x="828309" y="129370"/>
                  </a:lnTo>
                  <a:lnTo>
                    <a:pt x="793805" y="101050"/>
                  </a:lnTo>
                  <a:lnTo>
                    <a:pt x="755967" y="75711"/>
                  </a:lnTo>
                  <a:lnTo>
                    <a:pt x="715091" y="53598"/>
                  </a:lnTo>
                  <a:lnTo>
                    <a:pt x="671475" y="34956"/>
                  </a:lnTo>
                  <a:lnTo>
                    <a:pt x="625419" y="20030"/>
                  </a:lnTo>
                  <a:lnTo>
                    <a:pt x="577219" y="9065"/>
                  </a:lnTo>
                  <a:lnTo>
                    <a:pt x="527174" y="2307"/>
                  </a:lnTo>
                  <a:lnTo>
                    <a:pt x="475582" y="0"/>
                  </a:lnTo>
                  <a:lnTo>
                    <a:pt x="423701" y="2307"/>
                  </a:lnTo>
                  <a:lnTo>
                    <a:pt x="373452" y="9065"/>
                  </a:lnTo>
                  <a:lnTo>
                    <a:pt x="325125" y="20030"/>
                  </a:lnTo>
                  <a:lnTo>
                    <a:pt x="279008" y="34956"/>
                  </a:lnTo>
                  <a:lnTo>
                    <a:pt x="235389" y="53598"/>
                  </a:lnTo>
                  <a:lnTo>
                    <a:pt x="194556" y="75711"/>
                  </a:lnTo>
                  <a:lnTo>
                    <a:pt x="156798" y="101050"/>
                  </a:lnTo>
                  <a:lnTo>
                    <a:pt x="122402" y="129370"/>
                  </a:lnTo>
                  <a:lnTo>
                    <a:pt x="91657" y="160425"/>
                  </a:lnTo>
                  <a:lnTo>
                    <a:pt x="64852" y="193972"/>
                  </a:lnTo>
                  <a:lnTo>
                    <a:pt x="42274" y="229763"/>
                  </a:lnTo>
                  <a:lnTo>
                    <a:pt x="24211" y="267556"/>
                  </a:lnTo>
                  <a:lnTo>
                    <a:pt x="10952" y="307104"/>
                  </a:lnTo>
                  <a:lnTo>
                    <a:pt x="2786" y="348162"/>
                  </a:lnTo>
                  <a:lnTo>
                    <a:pt x="0" y="390485"/>
                  </a:lnTo>
                  <a:lnTo>
                    <a:pt x="2786" y="433086"/>
                  </a:lnTo>
                  <a:lnTo>
                    <a:pt x="10952" y="474351"/>
                  </a:lnTo>
                  <a:lnTo>
                    <a:pt x="24211" y="514041"/>
                  </a:lnTo>
                  <a:lnTo>
                    <a:pt x="42274" y="551921"/>
                  </a:lnTo>
                  <a:lnTo>
                    <a:pt x="64852" y="587752"/>
                  </a:lnTo>
                  <a:lnTo>
                    <a:pt x="91657" y="621297"/>
                  </a:lnTo>
                  <a:lnTo>
                    <a:pt x="122402" y="652318"/>
                  </a:lnTo>
                  <a:lnTo>
                    <a:pt x="156798" y="680579"/>
                  </a:lnTo>
                  <a:lnTo>
                    <a:pt x="194556" y="705842"/>
                  </a:lnTo>
                  <a:lnTo>
                    <a:pt x="235389" y="727869"/>
                  </a:lnTo>
                  <a:lnTo>
                    <a:pt x="279008" y="746424"/>
                  </a:lnTo>
                  <a:lnTo>
                    <a:pt x="325125" y="761269"/>
                  </a:lnTo>
                  <a:lnTo>
                    <a:pt x="373452" y="772166"/>
                  </a:lnTo>
                  <a:lnTo>
                    <a:pt x="423701" y="778878"/>
                  </a:lnTo>
                  <a:lnTo>
                    <a:pt x="475582" y="781169"/>
                  </a:lnTo>
                  <a:lnTo>
                    <a:pt x="527174" y="778878"/>
                  </a:lnTo>
                  <a:lnTo>
                    <a:pt x="577219" y="772166"/>
                  </a:lnTo>
                  <a:lnTo>
                    <a:pt x="625419" y="761269"/>
                  </a:lnTo>
                  <a:lnTo>
                    <a:pt x="671475" y="746424"/>
                  </a:lnTo>
                  <a:lnTo>
                    <a:pt x="715091" y="727869"/>
                  </a:lnTo>
                  <a:lnTo>
                    <a:pt x="755967" y="705842"/>
                  </a:lnTo>
                  <a:lnTo>
                    <a:pt x="793805" y="680579"/>
                  </a:lnTo>
                  <a:lnTo>
                    <a:pt x="828309" y="652318"/>
                  </a:lnTo>
                  <a:lnTo>
                    <a:pt x="859179" y="621297"/>
                  </a:lnTo>
                  <a:lnTo>
                    <a:pt x="886117" y="587752"/>
                  </a:lnTo>
                  <a:lnTo>
                    <a:pt x="908826" y="551921"/>
                  </a:lnTo>
                  <a:lnTo>
                    <a:pt x="927007" y="514041"/>
                  </a:lnTo>
                  <a:lnTo>
                    <a:pt x="940363" y="474351"/>
                  </a:lnTo>
                  <a:lnTo>
                    <a:pt x="948595" y="433086"/>
                  </a:lnTo>
                  <a:lnTo>
                    <a:pt x="951405" y="390485"/>
                  </a:lnTo>
                </a:path>
              </a:pathLst>
            </a:custGeom>
            <a:ln w="3175">
              <a:solidFill>
                <a:srgbClr val="FDFDFD"/>
              </a:solidFill>
            </a:ln>
          </p:spPr>
          <p:txBody>
            <a:bodyPr wrap="square" lIns="0" tIns="0" rIns="0" bIns="0" rtlCol="0"/>
            <a:lstStyle/>
            <a:p>
              <a:endParaRPr lang="fr-FR" noProof="0" dirty="0"/>
            </a:p>
          </p:txBody>
        </p:sp>
        <p:sp>
          <p:nvSpPr>
            <p:cNvPr id="29" name="object 29"/>
            <p:cNvSpPr/>
            <p:nvPr/>
          </p:nvSpPr>
          <p:spPr>
            <a:xfrm>
              <a:off x="9781633" y="2144952"/>
              <a:ext cx="1025525" cy="842010"/>
            </a:xfrm>
            <a:custGeom>
              <a:avLst/>
              <a:gdLst/>
              <a:ahLst/>
              <a:cxnLst/>
              <a:rect l="l" t="t" r="r" b="b"/>
              <a:pathLst>
                <a:path w="1025525" h="842010">
                  <a:moveTo>
                    <a:pt x="513293" y="0"/>
                  </a:moveTo>
                  <a:lnTo>
                    <a:pt x="460939" y="2182"/>
                  </a:lnTo>
                  <a:lnTo>
                    <a:pt x="410069" y="8585"/>
                  </a:lnTo>
                  <a:lnTo>
                    <a:pt x="360943" y="18993"/>
                  </a:lnTo>
                  <a:lnTo>
                    <a:pt x="313823" y="33187"/>
                  </a:lnTo>
                  <a:lnTo>
                    <a:pt x="268971" y="50952"/>
                  </a:lnTo>
                  <a:lnTo>
                    <a:pt x="226647" y="72072"/>
                  </a:lnTo>
                  <a:lnTo>
                    <a:pt x="187113" y="96328"/>
                  </a:lnTo>
                  <a:lnTo>
                    <a:pt x="150631" y="123505"/>
                  </a:lnTo>
                  <a:lnTo>
                    <a:pt x="117461" y="153387"/>
                  </a:lnTo>
                  <a:lnTo>
                    <a:pt x="87867" y="185755"/>
                  </a:lnTo>
                  <a:lnTo>
                    <a:pt x="62108" y="220395"/>
                  </a:lnTo>
                  <a:lnTo>
                    <a:pt x="40446" y="257088"/>
                  </a:lnTo>
                  <a:lnTo>
                    <a:pt x="23143" y="295618"/>
                  </a:lnTo>
                  <a:lnTo>
                    <a:pt x="10460" y="335770"/>
                  </a:lnTo>
                  <a:lnTo>
                    <a:pt x="2658" y="377325"/>
                  </a:lnTo>
                  <a:lnTo>
                    <a:pt x="0" y="420068"/>
                  </a:lnTo>
                  <a:lnTo>
                    <a:pt x="2632" y="462669"/>
                  </a:lnTo>
                  <a:lnTo>
                    <a:pt x="10460" y="504886"/>
                  </a:lnTo>
                  <a:lnTo>
                    <a:pt x="23143" y="545248"/>
                  </a:lnTo>
                  <a:lnTo>
                    <a:pt x="40446" y="583960"/>
                  </a:lnTo>
                  <a:lnTo>
                    <a:pt x="62108" y="620806"/>
                  </a:lnTo>
                  <a:lnTo>
                    <a:pt x="87867" y="655573"/>
                  </a:lnTo>
                  <a:lnTo>
                    <a:pt x="117461" y="688046"/>
                  </a:lnTo>
                  <a:lnTo>
                    <a:pt x="150631" y="718010"/>
                  </a:lnTo>
                  <a:lnTo>
                    <a:pt x="187113" y="745253"/>
                  </a:lnTo>
                  <a:lnTo>
                    <a:pt x="226647" y="769558"/>
                  </a:lnTo>
                  <a:lnTo>
                    <a:pt x="268971" y="790713"/>
                  </a:lnTo>
                  <a:lnTo>
                    <a:pt x="313823" y="808501"/>
                  </a:lnTo>
                  <a:lnTo>
                    <a:pt x="360943" y="822710"/>
                  </a:lnTo>
                  <a:lnTo>
                    <a:pt x="410069" y="833125"/>
                  </a:lnTo>
                  <a:lnTo>
                    <a:pt x="460939" y="839531"/>
                  </a:lnTo>
                  <a:lnTo>
                    <a:pt x="513293" y="841714"/>
                  </a:lnTo>
                  <a:lnTo>
                    <a:pt x="565353" y="839531"/>
                  </a:lnTo>
                  <a:lnTo>
                    <a:pt x="615972" y="833125"/>
                  </a:lnTo>
                  <a:lnTo>
                    <a:pt x="664885" y="822710"/>
                  </a:lnTo>
                  <a:lnTo>
                    <a:pt x="704396" y="810751"/>
                  </a:lnTo>
                  <a:lnTo>
                    <a:pt x="513293" y="810751"/>
                  </a:lnTo>
                  <a:lnTo>
                    <a:pt x="462333" y="808501"/>
                  </a:lnTo>
                  <a:lnTo>
                    <a:pt x="461716" y="808501"/>
                  </a:lnTo>
                  <a:lnTo>
                    <a:pt x="411162" y="801748"/>
                  </a:lnTo>
                  <a:lnTo>
                    <a:pt x="362836" y="790851"/>
                  </a:lnTo>
                  <a:lnTo>
                    <a:pt x="316718" y="776006"/>
                  </a:lnTo>
                  <a:lnTo>
                    <a:pt x="273099" y="757452"/>
                  </a:lnTo>
                  <a:lnTo>
                    <a:pt x="232266" y="735424"/>
                  </a:lnTo>
                  <a:lnTo>
                    <a:pt x="194508" y="710161"/>
                  </a:lnTo>
                  <a:lnTo>
                    <a:pt x="160112" y="681900"/>
                  </a:lnTo>
                  <a:lnTo>
                    <a:pt x="129368" y="650879"/>
                  </a:lnTo>
                  <a:lnTo>
                    <a:pt x="102562" y="617334"/>
                  </a:lnTo>
                  <a:lnTo>
                    <a:pt x="79984" y="581503"/>
                  </a:lnTo>
                  <a:lnTo>
                    <a:pt x="61921" y="543624"/>
                  </a:lnTo>
                  <a:lnTo>
                    <a:pt x="48663" y="503933"/>
                  </a:lnTo>
                  <a:lnTo>
                    <a:pt x="40579" y="463088"/>
                  </a:lnTo>
                  <a:lnTo>
                    <a:pt x="40496" y="462669"/>
                  </a:lnTo>
                  <a:lnTo>
                    <a:pt x="37710" y="420068"/>
                  </a:lnTo>
                  <a:lnTo>
                    <a:pt x="40496" y="377744"/>
                  </a:lnTo>
                  <a:lnTo>
                    <a:pt x="48663" y="336686"/>
                  </a:lnTo>
                  <a:lnTo>
                    <a:pt x="61921" y="297138"/>
                  </a:lnTo>
                  <a:lnTo>
                    <a:pt x="79984" y="259346"/>
                  </a:lnTo>
                  <a:lnTo>
                    <a:pt x="102562" y="223554"/>
                  </a:lnTo>
                  <a:lnTo>
                    <a:pt x="129368" y="190008"/>
                  </a:lnTo>
                  <a:lnTo>
                    <a:pt x="160112" y="158952"/>
                  </a:lnTo>
                  <a:lnTo>
                    <a:pt x="194508" y="130632"/>
                  </a:lnTo>
                  <a:lnTo>
                    <a:pt x="232266" y="105293"/>
                  </a:lnTo>
                  <a:lnTo>
                    <a:pt x="273099" y="83180"/>
                  </a:lnTo>
                  <a:lnTo>
                    <a:pt x="316718" y="64538"/>
                  </a:lnTo>
                  <a:lnTo>
                    <a:pt x="362836" y="49613"/>
                  </a:lnTo>
                  <a:lnTo>
                    <a:pt x="411162" y="38648"/>
                  </a:lnTo>
                  <a:lnTo>
                    <a:pt x="461411" y="31889"/>
                  </a:lnTo>
                  <a:lnTo>
                    <a:pt x="513293" y="29582"/>
                  </a:lnTo>
                  <a:lnTo>
                    <a:pt x="699904" y="29582"/>
                  </a:lnTo>
                  <a:lnTo>
                    <a:pt x="664885" y="18993"/>
                  </a:lnTo>
                  <a:lnTo>
                    <a:pt x="615972" y="8585"/>
                  </a:lnTo>
                  <a:lnTo>
                    <a:pt x="565353" y="2182"/>
                  </a:lnTo>
                  <a:lnTo>
                    <a:pt x="513293" y="0"/>
                  </a:lnTo>
                  <a:close/>
                </a:path>
                <a:path w="1025525" h="842010">
                  <a:moveTo>
                    <a:pt x="699904" y="29582"/>
                  </a:moveTo>
                  <a:lnTo>
                    <a:pt x="513293" y="29582"/>
                  </a:lnTo>
                  <a:lnTo>
                    <a:pt x="564885" y="31889"/>
                  </a:lnTo>
                  <a:lnTo>
                    <a:pt x="614929" y="38648"/>
                  </a:lnTo>
                  <a:lnTo>
                    <a:pt x="663129" y="49613"/>
                  </a:lnTo>
                  <a:lnTo>
                    <a:pt x="709186" y="64538"/>
                  </a:lnTo>
                  <a:lnTo>
                    <a:pt x="752801" y="83180"/>
                  </a:lnTo>
                  <a:lnTo>
                    <a:pt x="793677" y="105293"/>
                  </a:lnTo>
                  <a:lnTo>
                    <a:pt x="831516" y="130632"/>
                  </a:lnTo>
                  <a:lnTo>
                    <a:pt x="866019" y="158952"/>
                  </a:lnTo>
                  <a:lnTo>
                    <a:pt x="896889" y="190008"/>
                  </a:lnTo>
                  <a:lnTo>
                    <a:pt x="923828" y="223554"/>
                  </a:lnTo>
                  <a:lnTo>
                    <a:pt x="946536" y="259346"/>
                  </a:lnTo>
                  <a:lnTo>
                    <a:pt x="964718" y="297138"/>
                  </a:lnTo>
                  <a:lnTo>
                    <a:pt x="978073" y="336686"/>
                  </a:lnTo>
                  <a:lnTo>
                    <a:pt x="986221" y="377325"/>
                  </a:lnTo>
                  <a:lnTo>
                    <a:pt x="989116" y="420068"/>
                  </a:lnTo>
                  <a:lnTo>
                    <a:pt x="986305" y="462669"/>
                  </a:lnTo>
                  <a:lnTo>
                    <a:pt x="978073" y="503933"/>
                  </a:lnTo>
                  <a:lnTo>
                    <a:pt x="964718" y="543624"/>
                  </a:lnTo>
                  <a:lnTo>
                    <a:pt x="946536" y="581503"/>
                  </a:lnTo>
                  <a:lnTo>
                    <a:pt x="923828" y="617334"/>
                  </a:lnTo>
                  <a:lnTo>
                    <a:pt x="896889" y="650879"/>
                  </a:lnTo>
                  <a:lnTo>
                    <a:pt x="866019" y="681900"/>
                  </a:lnTo>
                  <a:lnTo>
                    <a:pt x="831516" y="710161"/>
                  </a:lnTo>
                  <a:lnTo>
                    <a:pt x="793677" y="735424"/>
                  </a:lnTo>
                  <a:lnTo>
                    <a:pt x="752801" y="757452"/>
                  </a:lnTo>
                  <a:lnTo>
                    <a:pt x="709186" y="776006"/>
                  </a:lnTo>
                  <a:lnTo>
                    <a:pt x="663129" y="790851"/>
                  </a:lnTo>
                  <a:lnTo>
                    <a:pt x="614929" y="801748"/>
                  </a:lnTo>
                  <a:lnTo>
                    <a:pt x="564581" y="808501"/>
                  </a:lnTo>
                  <a:lnTo>
                    <a:pt x="563967" y="808501"/>
                  </a:lnTo>
                  <a:lnTo>
                    <a:pt x="513293" y="810751"/>
                  </a:lnTo>
                  <a:lnTo>
                    <a:pt x="704396" y="810751"/>
                  </a:lnTo>
                  <a:lnTo>
                    <a:pt x="711827" y="808501"/>
                  </a:lnTo>
                  <a:lnTo>
                    <a:pt x="756535" y="790713"/>
                  </a:lnTo>
                  <a:lnTo>
                    <a:pt x="798744" y="769558"/>
                  </a:lnTo>
                  <a:lnTo>
                    <a:pt x="838188" y="745253"/>
                  </a:lnTo>
                  <a:lnTo>
                    <a:pt x="874603" y="718010"/>
                  </a:lnTo>
                  <a:lnTo>
                    <a:pt x="907726" y="688046"/>
                  </a:lnTo>
                  <a:lnTo>
                    <a:pt x="937290" y="655573"/>
                  </a:lnTo>
                  <a:lnTo>
                    <a:pt x="963032" y="620806"/>
                  </a:lnTo>
                  <a:lnTo>
                    <a:pt x="984687" y="583960"/>
                  </a:lnTo>
                  <a:lnTo>
                    <a:pt x="1001990" y="545248"/>
                  </a:lnTo>
                  <a:lnTo>
                    <a:pt x="1014677" y="504886"/>
                  </a:lnTo>
                  <a:lnTo>
                    <a:pt x="1022484" y="463088"/>
                  </a:lnTo>
                  <a:lnTo>
                    <a:pt x="1025145" y="420068"/>
                  </a:lnTo>
                  <a:lnTo>
                    <a:pt x="1022510" y="377744"/>
                  </a:lnTo>
                  <a:lnTo>
                    <a:pt x="1014677" y="335770"/>
                  </a:lnTo>
                  <a:lnTo>
                    <a:pt x="1001990" y="295618"/>
                  </a:lnTo>
                  <a:lnTo>
                    <a:pt x="984687" y="257088"/>
                  </a:lnTo>
                  <a:lnTo>
                    <a:pt x="963032" y="220395"/>
                  </a:lnTo>
                  <a:lnTo>
                    <a:pt x="937290" y="185755"/>
                  </a:lnTo>
                  <a:lnTo>
                    <a:pt x="907726" y="153387"/>
                  </a:lnTo>
                  <a:lnTo>
                    <a:pt x="874603" y="123505"/>
                  </a:lnTo>
                  <a:lnTo>
                    <a:pt x="838188" y="96328"/>
                  </a:lnTo>
                  <a:lnTo>
                    <a:pt x="798744" y="72072"/>
                  </a:lnTo>
                  <a:lnTo>
                    <a:pt x="756535" y="50952"/>
                  </a:lnTo>
                  <a:lnTo>
                    <a:pt x="711827" y="33187"/>
                  </a:lnTo>
                  <a:lnTo>
                    <a:pt x="699904" y="29582"/>
                  </a:lnTo>
                  <a:close/>
                </a:path>
              </a:pathLst>
            </a:custGeom>
            <a:solidFill>
              <a:srgbClr val="FDFDFD"/>
            </a:solidFill>
          </p:spPr>
          <p:txBody>
            <a:bodyPr wrap="square" lIns="0" tIns="0" rIns="0" bIns="0" rtlCol="0"/>
            <a:lstStyle/>
            <a:p>
              <a:endParaRPr lang="fr-FR" noProof="0" dirty="0"/>
            </a:p>
          </p:txBody>
        </p:sp>
        <p:sp>
          <p:nvSpPr>
            <p:cNvPr id="30" name="object 30"/>
            <p:cNvSpPr/>
            <p:nvPr/>
          </p:nvSpPr>
          <p:spPr>
            <a:xfrm>
              <a:off x="9781633" y="2144952"/>
              <a:ext cx="1025525" cy="842010"/>
            </a:xfrm>
            <a:custGeom>
              <a:avLst/>
              <a:gdLst/>
              <a:ahLst/>
              <a:cxnLst/>
              <a:rect l="l" t="t" r="r" b="b"/>
              <a:pathLst>
                <a:path w="1025525" h="842010">
                  <a:moveTo>
                    <a:pt x="989116" y="420068"/>
                  </a:moveTo>
                  <a:lnTo>
                    <a:pt x="986305" y="462669"/>
                  </a:lnTo>
                  <a:lnTo>
                    <a:pt x="978073" y="503933"/>
                  </a:lnTo>
                  <a:lnTo>
                    <a:pt x="964718" y="543624"/>
                  </a:lnTo>
                  <a:lnTo>
                    <a:pt x="946536" y="581503"/>
                  </a:lnTo>
                  <a:lnTo>
                    <a:pt x="923828" y="617334"/>
                  </a:lnTo>
                  <a:lnTo>
                    <a:pt x="896889" y="650879"/>
                  </a:lnTo>
                  <a:lnTo>
                    <a:pt x="866019" y="681900"/>
                  </a:lnTo>
                  <a:lnTo>
                    <a:pt x="831516" y="710161"/>
                  </a:lnTo>
                  <a:lnTo>
                    <a:pt x="793677" y="735424"/>
                  </a:lnTo>
                  <a:lnTo>
                    <a:pt x="752801" y="757452"/>
                  </a:lnTo>
                  <a:lnTo>
                    <a:pt x="709186" y="776006"/>
                  </a:lnTo>
                  <a:lnTo>
                    <a:pt x="663129" y="790851"/>
                  </a:lnTo>
                  <a:lnTo>
                    <a:pt x="614929" y="801748"/>
                  </a:lnTo>
                  <a:lnTo>
                    <a:pt x="564885" y="808461"/>
                  </a:lnTo>
                  <a:lnTo>
                    <a:pt x="513293" y="810751"/>
                  </a:lnTo>
                  <a:lnTo>
                    <a:pt x="461411" y="808461"/>
                  </a:lnTo>
                  <a:lnTo>
                    <a:pt x="411162" y="801748"/>
                  </a:lnTo>
                  <a:lnTo>
                    <a:pt x="362836" y="790851"/>
                  </a:lnTo>
                  <a:lnTo>
                    <a:pt x="316718" y="776006"/>
                  </a:lnTo>
                  <a:lnTo>
                    <a:pt x="273099" y="757452"/>
                  </a:lnTo>
                  <a:lnTo>
                    <a:pt x="232266" y="735424"/>
                  </a:lnTo>
                  <a:lnTo>
                    <a:pt x="194508" y="710161"/>
                  </a:lnTo>
                  <a:lnTo>
                    <a:pt x="160112" y="681900"/>
                  </a:lnTo>
                  <a:lnTo>
                    <a:pt x="129368" y="650879"/>
                  </a:lnTo>
                  <a:lnTo>
                    <a:pt x="102562" y="617334"/>
                  </a:lnTo>
                  <a:lnTo>
                    <a:pt x="79984" y="581503"/>
                  </a:lnTo>
                  <a:lnTo>
                    <a:pt x="61921" y="543624"/>
                  </a:lnTo>
                  <a:lnTo>
                    <a:pt x="48663" y="503933"/>
                  </a:lnTo>
                  <a:lnTo>
                    <a:pt x="40496" y="462669"/>
                  </a:lnTo>
                  <a:lnTo>
                    <a:pt x="37710" y="420068"/>
                  </a:lnTo>
                  <a:lnTo>
                    <a:pt x="40496" y="377744"/>
                  </a:lnTo>
                  <a:lnTo>
                    <a:pt x="48663" y="336686"/>
                  </a:lnTo>
                  <a:lnTo>
                    <a:pt x="61921" y="297138"/>
                  </a:lnTo>
                  <a:lnTo>
                    <a:pt x="79984" y="259346"/>
                  </a:lnTo>
                  <a:lnTo>
                    <a:pt x="102562" y="223554"/>
                  </a:lnTo>
                  <a:lnTo>
                    <a:pt x="129368" y="190008"/>
                  </a:lnTo>
                  <a:lnTo>
                    <a:pt x="160112" y="158952"/>
                  </a:lnTo>
                  <a:lnTo>
                    <a:pt x="194508" y="130632"/>
                  </a:lnTo>
                  <a:lnTo>
                    <a:pt x="232266" y="105293"/>
                  </a:lnTo>
                  <a:lnTo>
                    <a:pt x="273099" y="83180"/>
                  </a:lnTo>
                  <a:lnTo>
                    <a:pt x="316718" y="64538"/>
                  </a:lnTo>
                  <a:lnTo>
                    <a:pt x="362836" y="49613"/>
                  </a:lnTo>
                  <a:lnTo>
                    <a:pt x="411162" y="38648"/>
                  </a:lnTo>
                  <a:lnTo>
                    <a:pt x="461411" y="31889"/>
                  </a:lnTo>
                  <a:lnTo>
                    <a:pt x="513293" y="29582"/>
                  </a:lnTo>
                  <a:lnTo>
                    <a:pt x="564885" y="31889"/>
                  </a:lnTo>
                  <a:lnTo>
                    <a:pt x="614929" y="38648"/>
                  </a:lnTo>
                  <a:lnTo>
                    <a:pt x="663129" y="49613"/>
                  </a:lnTo>
                  <a:lnTo>
                    <a:pt x="709186" y="64538"/>
                  </a:lnTo>
                  <a:lnTo>
                    <a:pt x="752801" y="83180"/>
                  </a:lnTo>
                  <a:lnTo>
                    <a:pt x="793677" y="105293"/>
                  </a:lnTo>
                  <a:lnTo>
                    <a:pt x="831516" y="130632"/>
                  </a:lnTo>
                  <a:lnTo>
                    <a:pt x="866019" y="158952"/>
                  </a:lnTo>
                  <a:lnTo>
                    <a:pt x="896889" y="190008"/>
                  </a:lnTo>
                  <a:lnTo>
                    <a:pt x="923828" y="223554"/>
                  </a:lnTo>
                  <a:lnTo>
                    <a:pt x="946536" y="259346"/>
                  </a:lnTo>
                  <a:lnTo>
                    <a:pt x="964718" y="297138"/>
                  </a:lnTo>
                  <a:lnTo>
                    <a:pt x="978073" y="336686"/>
                  </a:lnTo>
                  <a:lnTo>
                    <a:pt x="986305" y="377744"/>
                  </a:lnTo>
                  <a:lnTo>
                    <a:pt x="989116" y="420068"/>
                  </a:lnTo>
                </a:path>
                <a:path w="1025525" h="842010">
                  <a:moveTo>
                    <a:pt x="1025145" y="420068"/>
                  </a:moveTo>
                  <a:lnTo>
                    <a:pt x="1022484" y="377325"/>
                  </a:lnTo>
                  <a:lnTo>
                    <a:pt x="1014677" y="335770"/>
                  </a:lnTo>
                  <a:lnTo>
                    <a:pt x="1001990" y="295618"/>
                  </a:lnTo>
                  <a:lnTo>
                    <a:pt x="984687" y="257088"/>
                  </a:lnTo>
                  <a:lnTo>
                    <a:pt x="963032" y="220395"/>
                  </a:lnTo>
                  <a:lnTo>
                    <a:pt x="937290" y="185755"/>
                  </a:lnTo>
                  <a:lnTo>
                    <a:pt x="907726" y="153387"/>
                  </a:lnTo>
                  <a:lnTo>
                    <a:pt x="874603" y="123505"/>
                  </a:lnTo>
                  <a:lnTo>
                    <a:pt x="838188" y="96328"/>
                  </a:lnTo>
                  <a:lnTo>
                    <a:pt x="798744" y="72072"/>
                  </a:lnTo>
                  <a:lnTo>
                    <a:pt x="756535" y="50952"/>
                  </a:lnTo>
                  <a:lnTo>
                    <a:pt x="711827" y="33187"/>
                  </a:lnTo>
                  <a:lnTo>
                    <a:pt x="664885" y="18993"/>
                  </a:lnTo>
                  <a:lnTo>
                    <a:pt x="615972" y="8585"/>
                  </a:lnTo>
                  <a:lnTo>
                    <a:pt x="565353" y="2182"/>
                  </a:lnTo>
                  <a:lnTo>
                    <a:pt x="513293" y="0"/>
                  </a:lnTo>
                  <a:lnTo>
                    <a:pt x="460939" y="2182"/>
                  </a:lnTo>
                  <a:lnTo>
                    <a:pt x="410069" y="8585"/>
                  </a:lnTo>
                  <a:lnTo>
                    <a:pt x="360943" y="18993"/>
                  </a:lnTo>
                  <a:lnTo>
                    <a:pt x="313823" y="33187"/>
                  </a:lnTo>
                  <a:lnTo>
                    <a:pt x="268971" y="50952"/>
                  </a:lnTo>
                  <a:lnTo>
                    <a:pt x="226647" y="72072"/>
                  </a:lnTo>
                  <a:lnTo>
                    <a:pt x="187113" y="96328"/>
                  </a:lnTo>
                  <a:lnTo>
                    <a:pt x="150631" y="123505"/>
                  </a:lnTo>
                  <a:lnTo>
                    <a:pt x="117461" y="153387"/>
                  </a:lnTo>
                  <a:lnTo>
                    <a:pt x="87867" y="185755"/>
                  </a:lnTo>
                  <a:lnTo>
                    <a:pt x="62108" y="220395"/>
                  </a:lnTo>
                  <a:lnTo>
                    <a:pt x="40446" y="257088"/>
                  </a:lnTo>
                  <a:lnTo>
                    <a:pt x="23143" y="295618"/>
                  </a:lnTo>
                  <a:lnTo>
                    <a:pt x="10460" y="335770"/>
                  </a:lnTo>
                  <a:lnTo>
                    <a:pt x="2658" y="377325"/>
                  </a:lnTo>
                  <a:lnTo>
                    <a:pt x="0" y="420068"/>
                  </a:lnTo>
                  <a:lnTo>
                    <a:pt x="2658" y="463088"/>
                  </a:lnTo>
                  <a:lnTo>
                    <a:pt x="10460" y="504886"/>
                  </a:lnTo>
                  <a:lnTo>
                    <a:pt x="23143" y="545248"/>
                  </a:lnTo>
                  <a:lnTo>
                    <a:pt x="40446" y="583960"/>
                  </a:lnTo>
                  <a:lnTo>
                    <a:pt x="62108" y="620806"/>
                  </a:lnTo>
                  <a:lnTo>
                    <a:pt x="87867" y="655573"/>
                  </a:lnTo>
                  <a:lnTo>
                    <a:pt x="117461" y="688046"/>
                  </a:lnTo>
                  <a:lnTo>
                    <a:pt x="150631" y="718010"/>
                  </a:lnTo>
                  <a:lnTo>
                    <a:pt x="187113" y="745253"/>
                  </a:lnTo>
                  <a:lnTo>
                    <a:pt x="226647" y="769558"/>
                  </a:lnTo>
                  <a:lnTo>
                    <a:pt x="268971" y="790713"/>
                  </a:lnTo>
                  <a:lnTo>
                    <a:pt x="313823" y="808501"/>
                  </a:lnTo>
                  <a:lnTo>
                    <a:pt x="360943" y="822710"/>
                  </a:lnTo>
                  <a:lnTo>
                    <a:pt x="410069" y="833125"/>
                  </a:lnTo>
                  <a:lnTo>
                    <a:pt x="460939" y="839531"/>
                  </a:lnTo>
                  <a:lnTo>
                    <a:pt x="513293" y="841714"/>
                  </a:lnTo>
                  <a:lnTo>
                    <a:pt x="565353" y="839531"/>
                  </a:lnTo>
                  <a:lnTo>
                    <a:pt x="615972" y="833125"/>
                  </a:lnTo>
                  <a:lnTo>
                    <a:pt x="664885" y="822710"/>
                  </a:lnTo>
                  <a:lnTo>
                    <a:pt x="711827" y="808501"/>
                  </a:lnTo>
                  <a:lnTo>
                    <a:pt x="756535" y="790713"/>
                  </a:lnTo>
                  <a:lnTo>
                    <a:pt x="798744" y="769558"/>
                  </a:lnTo>
                  <a:lnTo>
                    <a:pt x="838188" y="745253"/>
                  </a:lnTo>
                  <a:lnTo>
                    <a:pt x="874603" y="718010"/>
                  </a:lnTo>
                  <a:lnTo>
                    <a:pt x="907726" y="688046"/>
                  </a:lnTo>
                  <a:lnTo>
                    <a:pt x="937290" y="655573"/>
                  </a:lnTo>
                  <a:lnTo>
                    <a:pt x="963032" y="620806"/>
                  </a:lnTo>
                  <a:lnTo>
                    <a:pt x="984687" y="583960"/>
                  </a:lnTo>
                  <a:lnTo>
                    <a:pt x="1001990" y="545248"/>
                  </a:lnTo>
                  <a:lnTo>
                    <a:pt x="1014677" y="504886"/>
                  </a:lnTo>
                  <a:lnTo>
                    <a:pt x="1022484" y="463088"/>
                  </a:lnTo>
                  <a:lnTo>
                    <a:pt x="1025145" y="420068"/>
                  </a:lnTo>
                </a:path>
              </a:pathLst>
            </a:custGeom>
            <a:ln w="3175">
              <a:solidFill>
                <a:srgbClr val="FDFDFD"/>
              </a:solidFill>
            </a:ln>
          </p:spPr>
          <p:txBody>
            <a:bodyPr wrap="square" lIns="0" tIns="0" rIns="0" bIns="0" rtlCol="0"/>
            <a:lstStyle/>
            <a:p>
              <a:endParaRPr lang="fr-FR" noProof="0" dirty="0"/>
            </a:p>
          </p:txBody>
        </p:sp>
        <p:sp>
          <p:nvSpPr>
            <p:cNvPr id="31" name="object 31"/>
            <p:cNvSpPr/>
            <p:nvPr/>
          </p:nvSpPr>
          <p:spPr>
            <a:xfrm>
              <a:off x="9745364" y="2115370"/>
              <a:ext cx="1097915" cy="901065"/>
            </a:xfrm>
            <a:custGeom>
              <a:avLst/>
              <a:gdLst/>
              <a:ahLst/>
              <a:cxnLst/>
              <a:rect l="l" t="t" r="r" b="b"/>
              <a:pathLst>
                <a:path w="1097915" h="901064">
                  <a:moveTo>
                    <a:pt x="549562" y="0"/>
                  </a:moveTo>
                  <a:lnTo>
                    <a:pt x="496772" y="2072"/>
                  </a:lnTo>
                  <a:lnTo>
                    <a:pt x="445372" y="8159"/>
                  </a:lnTo>
                  <a:lnTo>
                    <a:pt x="395596" y="18069"/>
                  </a:lnTo>
                  <a:lnTo>
                    <a:pt x="347677" y="31607"/>
                  </a:lnTo>
                  <a:lnTo>
                    <a:pt x="301849" y="48579"/>
                  </a:lnTo>
                  <a:lnTo>
                    <a:pt x="258346" y="68792"/>
                  </a:lnTo>
                  <a:lnTo>
                    <a:pt x="217401" y="92052"/>
                  </a:lnTo>
                  <a:lnTo>
                    <a:pt x="179247" y="118166"/>
                  </a:lnTo>
                  <a:lnTo>
                    <a:pt x="144117" y="146939"/>
                  </a:lnTo>
                  <a:lnTo>
                    <a:pt x="112247" y="178180"/>
                  </a:lnTo>
                  <a:lnTo>
                    <a:pt x="83868" y="211692"/>
                  </a:lnTo>
                  <a:lnTo>
                    <a:pt x="59214" y="247284"/>
                  </a:lnTo>
                  <a:lnTo>
                    <a:pt x="38520" y="284761"/>
                  </a:lnTo>
                  <a:lnTo>
                    <a:pt x="22017" y="323930"/>
                  </a:lnTo>
                  <a:lnTo>
                    <a:pt x="9941" y="364597"/>
                  </a:lnTo>
                  <a:lnTo>
                    <a:pt x="2524" y="406568"/>
                  </a:lnTo>
                  <a:lnTo>
                    <a:pt x="0" y="449650"/>
                  </a:lnTo>
                  <a:lnTo>
                    <a:pt x="2505" y="492670"/>
                  </a:lnTo>
                  <a:lnTo>
                    <a:pt x="2524" y="492994"/>
                  </a:lnTo>
                  <a:lnTo>
                    <a:pt x="9941" y="535197"/>
                  </a:lnTo>
                  <a:lnTo>
                    <a:pt x="22017" y="576067"/>
                  </a:lnTo>
                  <a:lnTo>
                    <a:pt x="38520" y="615411"/>
                  </a:lnTo>
                  <a:lnTo>
                    <a:pt x="59214" y="653039"/>
                  </a:lnTo>
                  <a:lnTo>
                    <a:pt x="83868" y="688758"/>
                  </a:lnTo>
                  <a:lnTo>
                    <a:pt x="112247" y="722377"/>
                  </a:lnTo>
                  <a:lnTo>
                    <a:pt x="144117" y="753704"/>
                  </a:lnTo>
                  <a:lnTo>
                    <a:pt x="179247" y="782547"/>
                  </a:lnTo>
                  <a:lnTo>
                    <a:pt x="217401" y="808716"/>
                  </a:lnTo>
                  <a:lnTo>
                    <a:pt x="258346" y="832017"/>
                  </a:lnTo>
                  <a:lnTo>
                    <a:pt x="301940" y="852292"/>
                  </a:lnTo>
                  <a:lnTo>
                    <a:pt x="347677" y="869250"/>
                  </a:lnTo>
                  <a:lnTo>
                    <a:pt x="395596" y="882800"/>
                  </a:lnTo>
                  <a:lnTo>
                    <a:pt x="445372" y="892716"/>
                  </a:lnTo>
                  <a:lnTo>
                    <a:pt x="496772" y="898806"/>
                  </a:lnTo>
                  <a:lnTo>
                    <a:pt x="549562" y="900878"/>
                  </a:lnTo>
                  <a:lnTo>
                    <a:pt x="602073" y="898806"/>
                  </a:lnTo>
                  <a:lnTo>
                    <a:pt x="653226" y="892716"/>
                  </a:lnTo>
                  <a:lnTo>
                    <a:pt x="702786" y="882800"/>
                  </a:lnTo>
                  <a:lnTo>
                    <a:pt x="743312" y="871296"/>
                  </a:lnTo>
                  <a:lnTo>
                    <a:pt x="549562" y="871296"/>
                  </a:lnTo>
                  <a:lnTo>
                    <a:pt x="497209" y="869113"/>
                  </a:lnTo>
                  <a:lnTo>
                    <a:pt x="446338" y="862707"/>
                  </a:lnTo>
                  <a:lnTo>
                    <a:pt x="397212" y="852292"/>
                  </a:lnTo>
                  <a:lnTo>
                    <a:pt x="350093" y="838084"/>
                  </a:lnTo>
                  <a:lnTo>
                    <a:pt x="305240" y="820295"/>
                  </a:lnTo>
                  <a:lnTo>
                    <a:pt x="262916" y="799141"/>
                  </a:lnTo>
                  <a:lnTo>
                    <a:pt x="223382" y="774835"/>
                  </a:lnTo>
                  <a:lnTo>
                    <a:pt x="186900" y="747593"/>
                  </a:lnTo>
                  <a:lnTo>
                    <a:pt x="153731" y="717628"/>
                  </a:lnTo>
                  <a:lnTo>
                    <a:pt x="124136" y="685155"/>
                  </a:lnTo>
                  <a:lnTo>
                    <a:pt x="98377" y="650388"/>
                  </a:lnTo>
                  <a:lnTo>
                    <a:pt x="76715" y="613542"/>
                  </a:lnTo>
                  <a:lnTo>
                    <a:pt x="59412" y="574831"/>
                  </a:lnTo>
                  <a:lnTo>
                    <a:pt x="46729" y="534469"/>
                  </a:lnTo>
                  <a:lnTo>
                    <a:pt x="38988" y="492994"/>
                  </a:lnTo>
                  <a:lnTo>
                    <a:pt x="36269" y="449650"/>
                  </a:lnTo>
                  <a:lnTo>
                    <a:pt x="38927" y="406907"/>
                  </a:lnTo>
                  <a:lnTo>
                    <a:pt x="46729" y="365352"/>
                  </a:lnTo>
                  <a:lnTo>
                    <a:pt x="59412" y="325201"/>
                  </a:lnTo>
                  <a:lnTo>
                    <a:pt x="76715" y="286670"/>
                  </a:lnTo>
                  <a:lnTo>
                    <a:pt x="98377" y="249977"/>
                  </a:lnTo>
                  <a:lnTo>
                    <a:pt x="124136" y="215338"/>
                  </a:lnTo>
                  <a:lnTo>
                    <a:pt x="153731" y="182969"/>
                  </a:lnTo>
                  <a:lnTo>
                    <a:pt x="186900" y="153088"/>
                  </a:lnTo>
                  <a:lnTo>
                    <a:pt x="223382" y="125910"/>
                  </a:lnTo>
                  <a:lnTo>
                    <a:pt x="262916" y="101654"/>
                  </a:lnTo>
                  <a:lnTo>
                    <a:pt x="305240" y="80535"/>
                  </a:lnTo>
                  <a:lnTo>
                    <a:pt x="350093" y="62769"/>
                  </a:lnTo>
                  <a:lnTo>
                    <a:pt x="397199" y="48579"/>
                  </a:lnTo>
                  <a:lnTo>
                    <a:pt x="446338" y="38168"/>
                  </a:lnTo>
                  <a:lnTo>
                    <a:pt x="497209" y="31764"/>
                  </a:lnTo>
                  <a:lnTo>
                    <a:pt x="549562" y="29582"/>
                  </a:lnTo>
                  <a:lnTo>
                    <a:pt x="743378" y="29582"/>
                  </a:lnTo>
                  <a:lnTo>
                    <a:pt x="702786" y="18069"/>
                  </a:lnTo>
                  <a:lnTo>
                    <a:pt x="653226" y="8159"/>
                  </a:lnTo>
                  <a:lnTo>
                    <a:pt x="602073" y="2072"/>
                  </a:lnTo>
                  <a:lnTo>
                    <a:pt x="549562" y="0"/>
                  </a:lnTo>
                  <a:close/>
                </a:path>
                <a:path w="1097915" h="901064">
                  <a:moveTo>
                    <a:pt x="743378" y="29582"/>
                  </a:moveTo>
                  <a:lnTo>
                    <a:pt x="549562" y="29582"/>
                  </a:lnTo>
                  <a:lnTo>
                    <a:pt x="601622" y="31764"/>
                  </a:lnTo>
                  <a:lnTo>
                    <a:pt x="652241" y="38168"/>
                  </a:lnTo>
                  <a:lnTo>
                    <a:pt x="701167" y="48579"/>
                  </a:lnTo>
                  <a:lnTo>
                    <a:pt x="748097" y="62769"/>
                  </a:lnTo>
                  <a:lnTo>
                    <a:pt x="792804" y="80535"/>
                  </a:lnTo>
                  <a:lnTo>
                    <a:pt x="835013" y="101654"/>
                  </a:lnTo>
                  <a:lnTo>
                    <a:pt x="874457" y="125910"/>
                  </a:lnTo>
                  <a:lnTo>
                    <a:pt x="910873" y="153088"/>
                  </a:lnTo>
                  <a:lnTo>
                    <a:pt x="943995" y="182969"/>
                  </a:lnTo>
                  <a:lnTo>
                    <a:pt x="973559" y="215338"/>
                  </a:lnTo>
                  <a:lnTo>
                    <a:pt x="999301" y="249977"/>
                  </a:lnTo>
                  <a:lnTo>
                    <a:pt x="1020956" y="286670"/>
                  </a:lnTo>
                  <a:lnTo>
                    <a:pt x="1038260" y="325201"/>
                  </a:lnTo>
                  <a:lnTo>
                    <a:pt x="1050947" y="365352"/>
                  </a:lnTo>
                  <a:lnTo>
                    <a:pt x="1058689" y="406568"/>
                  </a:lnTo>
                  <a:lnTo>
                    <a:pt x="1061414" y="449650"/>
                  </a:lnTo>
                  <a:lnTo>
                    <a:pt x="1058753" y="492670"/>
                  </a:lnTo>
                  <a:lnTo>
                    <a:pt x="1050947" y="534469"/>
                  </a:lnTo>
                  <a:lnTo>
                    <a:pt x="1038260" y="574831"/>
                  </a:lnTo>
                  <a:lnTo>
                    <a:pt x="1020956" y="613542"/>
                  </a:lnTo>
                  <a:lnTo>
                    <a:pt x="999301" y="650388"/>
                  </a:lnTo>
                  <a:lnTo>
                    <a:pt x="973559" y="685155"/>
                  </a:lnTo>
                  <a:lnTo>
                    <a:pt x="943995" y="717628"/>
                  </a:lnTo>
                  <a:lnTo>
                    <a:pt x="910873" y="747593"/>
                  </a:lnTo>
                  <a:lnTo>
                    <a:pt x="874457" y="774835"/>
                  </a:lnTo>
                  <a:lnTo>
                    <a:pt x="835013" y="799141"/>
                  </a:lnTo>
                  <a:lnTo>
                    <a:pt x="792804" y="820295"/>
                  </a:lnTo>
                  <a:lnTo>
                    <a:pt x="748097" y="838084"/>
                  </a:lnTo>
                  <a:lnTo>
                    <a:pt x="701154" y="852292"/>
                  </a:lnTo>
                  <a:lnTo>
                    <a:pt x="652241" y="862707"/>
                  </a:lnTo>
                  <a:lnTo>
                    <a:pt x="601622" y="869113"/>
                  </a:lnTo>
                  <a:lnTo>
                    <a:pt x="549562" y="871296"/>
                  </a:lnTo>
                  <a:lnTo>
                    <a:pt x="743312" y="871296"/>
                  </a:lnTo>
                  <a:lnTo>
                    <a:pt x="796094" y="852292"/>
                  </a:lnTo>
                  <a:lnTo>
                    <a:pt x="839552" y="832017"/>
                  </a:lnTo>
                  <a:lnTo>
                    <a:pt x="880384" y="808716"/>
                  </a:lnTo>
                  <a:lnTo>
                    <a:pt x="918445" y="782547"/>
                  </a:lnTo>
                  <a:lnTo>
                    <a:pt x="953500" y="753704"/>
                  </a:lnTo>
                  <a:lnTo>
                    <a:pt x="985313" y="722377"/>
                  </a:lnTo>
                  <a:lnTo>
                    <a:pt x="1013648" y="688758"/>
                  </a:lnTo>
                  <a:lnTo>
                    <a:pt x="1038271" y="653039"/>
                  </a:lnTo>
                  <a:lnTo>
                    <a:pt x="1058945" y="615411"/>
                  </a:lnTo>
                  <a:lnTo>
                    <a:pt x="1075434" y="576067"/>
                  </a:lnTo>
                  <a:lnTo>
                    <a:pt x="1087504" y="535197"/>
                  </a:lnTo>
                  <a:lnTo>
                    <a:pt x="1094919" y="492994"/>
                  </a:lnTo>
                  <a:lnTo>
                    <a:pt x="1097443" y="449650"/>
                  </a:lnTo>
                  <a:lnTo>
                    <a:pt x="1094939" y="406907"/>
                  </a:lnTo>
                  <a:lnTo>
                    <a:pt x="1087504" y="364597"/>
                  </a:lnTo>
                  <a:lnTo>
                    <a:pt x="1075434" y="323930"/>
                  </a:lnTo>
                  <a:lnTo>
                    <a:pt x="1058945" y="284761"/>
                  </a:lnTo>
                  <a:lnTo>
                    <a:pt x="1038271" y="247284"/>
                  </a:lnTo>
                  <a:lnTo>
                    <a:pt x="1013648" y="211692"/>
                  </a:lnTo>
                  <a:lnTo>
                    <a:pt x="985313" y="178180"/>
                  </a:lnTo>
                  <a:lnTo>
                    <a:pt x="953500" y="146939"/>
                  </a:lnTo>
                  <a:lnTo>
                    <a:pt x="918445" y="118166"/>
                  </a:lnTo>
                  <a:lnTo>
                    <a:pt x="880384" y="92052"/>
                  </a:lnTo>
                  <a:lnTo>
                    <a:pt x="839552" y="68792"/>
                  </a:lnTo>
                  <a:lnTo>
                    <a:pt x="796184" y="48579"/>
                  </a:lnTo>
                  <a:lnTo>
                    <a:pt x="750517" y="31607"/>
                  </a:lnTo>
                  <a:lnTo>
                    <a:pt x="743378" y="29582"/>
                  </a:lnTo>
                  <a:close/>
                </a:path>
              </a:pathLst>
            </a:custGeom>
            <a:solidFill>
              <a:srgbClr val="FDFDFD"/>
            </a:solidFill>
          </p:spPr>
          <p:txBody>
            <a:bodyPr wrap="square" lIns="0" tIns="0" rIns="0" bIns="0" rtlCol="0"/>
            <a:lstStyle/>
            <a:p>
              <a:endParaRPr lang="fr-FR" noProof="0" dirty="0"/>
            </a:p>
          </p:txBody>
        </p:sp>
        <p:sp>
          <p:nvSpPr>
            <p:cNvPr id="32" name="object 32"/>
            <p:cNvSpPr/>
            <p:nvPr/>
          </p:nvSpPr>
          <p:spPr>
            <a:xfrm>
              <a:off x="9745364" y="2115370"/>
              <a:ext cx="1097915" cy="901065"/>
            </a:xfrm>
            <a:custGeom>
              <a:avLst/>
              <a:gdLst/>
              <a:ahLst/>
              <a:cxnLst/>
              <a:rect l="l" t="t" r="r" b="b"/>
              <a:pathLst>
                <a:path w="1097915" h="901064">
                  <a:moveTo>
                    <a:pt x="1061414" y="449650"/>
                  </a:moveTo>
                  <a:lnTo>
                    <a:pt x="1058753" y="492670"/>
                  </a:lnTo>
                  <a:lnTo>
                    <a:pt x="1050947" y="534469"/>
                  </a:lnTo>
                  <a:lnTo>
                    <a:pt x="1038260" y="574831"/>
                  </a:lnTo>
                  <a:lnTo>
                    <a:pt x="1020956" y="613542"/>
                  </a:lnTo>
                  <a:lnTo>
                    <a:pt x="999301" y="650388"/>
                  </a:lnTo>
                  <a:lnTo>
                    <a:pt x="973559" y="685155"/>
                  </a:lnTo>
                  <a:lnTo>
                    <a:pt x="943995" y="717628"/>
                  </a:lnTo>
                  <a:lnTo>
                    <a:pt x="910873" y="747593"/>
                  </a:lnTo>
                  <a:lnTo>
                    <a:pt x="874457" y="774835"/>
                  </a:lnTo>
                  <a:lnTo>
                    <a:pt x="835013" y="799141"/>
                  </a:lnTo>
                  <a:lnTo>
                    <a:pt x="792804" y="820295"/>
                  </a:lnTo>
                  <a:lnTo>
                    <a:pt x="748097" y="838084"/>
                  </a:lnTo>
                  <a:lnTo>
                    <a:pt x="701154" y="852292"/>
                  </a:lnTo>
                  <a:lnTo>
                    <a:pt x="652241" y="862707"/>
                  </a:lnTo>
                  <a:lnTo>
                    <a:pt x="601622" y="869113"/>
                  </a:lnTo>
                  <a:lnTo>
                    <a:pt x="549562" y="871296"/>
                  </a:lnTo>
                  <a:lnTo>
                    <a:pt x="497209" y="869113"/>
                  </a:lnTo>
                  <a:lnTo>
                    <a:pt x="446338" y="862707"/>
                  </a:lnTo>
                  <a:lnTo>
                    <a:pt x="397212" y="852292"/>
                  </a:lnTo>
                  <a:lnTo>
                    <a:pt x="350093" y="838084"/>
                  </a:lnTo>
                  <a:lnTo>
                    <a:pt x="305240" y="820295"/>
                  </a:lnTo>
                  <a:lnTo>
                    <a:pt x="262916" y="799141"/>
                  </a:lnTo>
                  <a:lnTo>
                    <a:pt x="223382" y="774835"/>
                  </a:lnTo>
                  <a:lnTo>
                    <a:pt x="186900" y="747593"/>
                  </a:lnTo>
                  <a:lnTo>
                    <a:pt x="153731" y="717628"/>
                  </a:lnTo>
                  <a:lnTo>
                    <a:pt x="124136" y="685155"/>
                  </a:lnTo>
                  <a:lnTo>
                    <a:pt x="98377" y="650388"/>
                  </a:lnTo>
                  <a:lnTo>
                    <a:pt x="76715" y="613542"/>
                  </a:lnTo>
                  <a:lnTo>
                    <a:pt x="59412" y="574831"/>
                  </a:lnTo>
                  <a:lnTo>
                    <a:pt x="46729" y="534469"/>
                  </a:lnTo>
                  <a:lnTo>
                    <a:pt x="38927" y="492670"/>
                  </a:lnTo>
                  <a:lnTo>
                    <a:pt x="36269" y="449650"/>
                  </a:lnTo>
                  <a:lnTo>
                    <a:pt x="38927" y="406907"/>
                  </a:lnTo>
                  <a:lnTo>
                    <a:pt x="46729" y="365352"/>
                  </a:lnTo>
                  <a:lnTo>
                    <a:pt x="59412" y="325201"/>
                  </a:lnTo>
                  <a:lnTo>
                    <a:pt x="76715" y="286670"/>
                  </a:lnTo>
                  <a:lnTo>
                    <a:pt x="98377" y="249977"/>
                  </a:lnTo>
                  <a:lnTo>
                    <a:pt x="124136" y="215338"/>
                  </a:lnTo>
                  <a:lnTo>
                    <a:pt x="153731" y="182969"/>
                  </a:lnTo>
                  <a:lnTo>
                    <a:pt x="186900" y="153088"/>
                  </a:lnTo>
                  <a:lnTo>
                    <a:pt x="223382" y="125910"/>
                  </a:lnTo>
                  <a:lnTo>
                    <a:pt x="262916" y="101654"/>
                  </a:lnTo>
                  <a:lnTo>
                    <a:pt x="305240" y="80535"/>
                  </a:lnTo>
                  <a:lnTo>
                    <a:pt x="350093" y="62769"/>
                  </a:lnTo>
                  <a:lnTo>
                    <a:pt x="397212" y="48575"/>
                  </a:lnTo>
                  <a:lnTo>
                    <a:pt x="446338" y="38168"/>
                  </a:lnTo>
                  <a:lnTo>
                    <a:pt x="497209" y="31764"/>
                  </a:lnTo>
                  <a:lnTo>
                    <a:pt x="549562" y="29582"/>
                  </a:lnTo>
                  <a:lnTo>
                    <a:pt x="601622" y="31764"/>
                  </a:lnTo>
                  <a:lnTo>
                    <a:pt x="652241" y="38168"/>
                  </a:lnTo>
                  <a:lnTo>
                    <a:pt x="701154" y="48575"/>
                  </a:lnTo>
                  <a:lnTo>
                    <a:pt x="748097" y="62769"/>
                  </a:lnTo>
                  <a:lnTo>
                    <a:pt x="792804" y="80535"/>
                  </a:lnTo>
                  <a:lnTo>
                    <a:pt x="835013" y="101654"/>
                  </a:lnTo>
                  <a:lnTo>
                    <a:pt x="874457" y="125910"/>
                  </a:lnTo>
                  <a:lnTo>
                    <a:pt x="910873" y="153088"/>
                  </a:lnTo>
                  <a:lnTo>
                    <a:pt x="943995" y="182969"/>
                  </a:lnTo>
                  <a:lnTo>
                    <a:pt x="973559" y="215338"/>
                  </a:lnTo>
                  <a:lnTo>
                    <a:pt x="999301" y="249977"/>
                  </a:lnTo>
                  <a:lnTo>
                    <a:pt x="1020956" y="286670"/>
                  </a:lnTo>
                  <a:lnTo>
                    <a:pt x="1038260" y="325201"/>
                  </a:lnTo>
                  <a:lnTo>
                    <a:pt x="1050947" y="365352"/>
                  </a:lnTo>
                  <a:lnTo>
                    <a:pt x="1058753" y="406907"/>
                  </a:lnTo>
                  <a:lnTo>
                    <a:pt x="1061414" y="449650"/>
                  </a:lnTo>
                </a:path>
                <a:path w="1097915" h="901064">
                  <a:moveTo>
                    <a:pt x="1097443" y="449650"/>
                  </a:moveTo>
                  <a:lnTo>
                    <a:pt x="1094919" y="406568"/>
                  </a:lnTo>
                  <a:lnTo>
                    <a:pt x="1087504" y="364597"/>
                  </a:lnTo>
                  <a:lnTo>
                    <a:pt x="1075434" y="323930"/>
                  </a:lnTo>
                  <a:lnTo>
                    <a:pt x="1058945" y="284761"/>
                  </a:lnTo>
                  <a:lnTo>
                    <a:pt x="1038271" y="247284"/>
                  </a:lnTo>
                  <a:lnTo>
                    <a:pt x="1013648" y="211692"/>
                  </a:lnTo>
                  <a:lnTo>
                    <a:pt x="985313" y="178180"/>
                  </a:lnTo>
                  <a:lnTo>
                    <a:pt x="953500" y="146939"/>
                  </a:lnTo>
                  <a:lnTo>
                    <a:pt x="918445" y="118166"/>
                  </a:lnTo>
                  <a:lnTo>
                    <a:pt x="880384" y="92052"/>
                  </a:lnTo>
                  <a:lnTo>
                    <a:pt x="839552" y="68792"/>
                  </a:lnTo>
                  <a:lnTo>
                    <a:pt x="796184" y="48579"/>
                  </a:lnTo>
                  <a:lnTo>
                    <a:pt x="750517" y="31607"/>
                  </a:lnTo>
                  <a:lnTo>
                    <a:pt x="702786" y="18069"/>
                  </a:lnTo>
                  <a:lnTo>
                    <a:pt x="653226" y="8159"/>
                  </a:lnTo>
                  <a:lnTo>
                    <a:pt x="602073" y="2072"/>
                  </a:lnTo>
                  <a:lnTo>
                    <a:pt x="549562" y="0"/>
                  </a:lnTo>
                  <a:lnTo>
                    <a:pt x="496772" y="2072"/>
                  </a:lnTo>
                  <a:lnTo>
                    <a:pt x="445372" y="8159"/>
                  </a:lnTo>
                  <a:lnTo>
                    <a:pt x="395596" y="18069"/>
                  </a:lnTo>
                  <a:lnTo>
                    <a:pt x="347677" y="31607"/>
                  </a:lnTo>
                  <a:lnTo>
                    <a:pt x="301849" y="48579"/>
                  </a:lnTo>
                  <a:lnTo>
                    <a:pt x="258346" y="68792"/>
                  </a:lnTo>
                  <a:lnTo>
                    <a:pt x="217401" y="92052"/>
                  </a:lnTo>
                  <a:lnTo>
                    <a:pt x="179247" y="118166"/>
                  </a:lnTo>
                  <a:lnTo>
                    <a:pt x="144117" y="146939"/>
                  </a:lnTo>
                  <a:lnTo>
                    <a:pt x="112247" y="178180"/>
                  </a:lnTo>
                  <a:lnTo>
                    <a:pt x="83868" y="211692"/>
                  </a:lnTo>
                  <a:lnTo>
                    <a:pt x="59214" y="247284"/>
                  </a:lnTo>
                  <a:lnTo>
                    <a:pt x="38520" y="284761"/>
                  </a:lnTo>
                  <a:lnTo>
                    <a:pt x="22017" y="323930"/>
                  </a:lnTo>
                  <a:lnTo>
                    <a:pt x="9941" y="364597"/>
                  </a:lnTo>
                  <a:lnTo>
                    <a:pt x="2524" y="406568"/>
                  </a:lnTo>
                  <a:lnTo>
                    <a:pt x="0" y="449650"/>
                  </a:lnTo>
                  <a:lnTo>
                    <a:pt x="2524" y="492994"/>
                  </a:lnTo>
                  <a:lnTo>
                    <a:pt x="9941" y="535197"/>
                  </a:lnTo>
                  <a:lnTo>
                    <a:pt x="22017" y="576067"/>
                  </a:lnTo>
                  <a:lnTo>
                    <a:pt x="38520" y="615411"/>
                  </a:lnTo>
                  <a:lnTo>
                    <a:pt x="59214" y="653039"/>
                  </a:lnTo>
                  <a:lnTo>
                    <a:pt x="83868" y="688758"/>
                  </a:lnTo>
                  <a:lnTo>
                    <a:pt x="112247" y="722377"/>
                  </a:lnTo>
                  <a:lnTo>
                    <a:pt x="144117" y="753704"/>
                  </a:lnTo>
                  <a:lnTo>
                    <a:pt x="179247" y="782547"/>
                  </a:lnTo>
                  <a:lnTo>
                    <a:pt x="217401" y="808716"/>
                  </a:lnTo>
                  <a:lnTo>
                    <a:pt x="258346" y="832017"/>
                  </a:lnTo>
                  <a:lnTo>
                    <a:pt x="301849" y="852259"/>
                  </a:lnTo>
                  <a:lnTo>
                    <a:pt x="347677" y="869250"/>
                  </a:lnTo>
                  <a:lnTo>
                    <a:pt x="395596" y="882800"/>
                  </a:lnTo>
                  <a:lnTo>
                    <a:pt x="445372" y="892716"/>
                  </a:lnTo>
                  <a:lnTo>
                    <a:pt x="496772" y="898806"/>
                  </a:lnTo>
                  <a:lnTo>
                    <a:pt x="549562" y="900878"/>
                  </a:lnTo>
                  <a:lnTo>
                    <a:pt x="602073" y="898806"/>
                  </a:lnTo>
                  <a:lnTo>
                    <a:pt x="653226" y="892716"/>
                  </a:lnTo>
                  <a:lnTo>
                    <a:pt x="702786" y="882800"/>
                  </a:lnTo>
                  <a:lnTo>
                    <a:pt x="750517" y="869250"/>
                  </a:lnTo>
                  <a:lnTo>
                    <a:pt x="796184" y="852259"/>
                  </a:lnTo>
                  <a:lnTo>
                    <a:pt x="839552" y="832017"/>
                  </a:lnTo>
                  <a:lnTo>
                    <a:pt x="880384" y="808716"/>
                  </a:lnTo>
                  <a:lnTo>
                    <a:pt x="918445" y="782547"/>
                  </a:lnTo>
                  <a:lnTo>
                    <a:pt x="953500" y="753704"/>
                  </a:lnTo>
                  <a:lnTo>
                    <a:pt x="985313" y="722377"/>
                  </a:lnTo>
                  <a:lnTo>
                    <a:pt x="1013648" y="688758"/>
                  </a:lnTo>
                  <a:lnTo>
                    <a:pt x="1038271" y="653039"/>
                  </a:lnTo>
                  <a:lnTo>
                    <a:pt x="1058945" y="615411"/>
                  </a:lnTo>
                  <a:lnTo>
                    <a:pt x="1075434" y="576067"/>
                  </a:lnTo>
                  <a:lnTo>
                    <a:pt x="1087504" y="535197"/>
                  </a:lnTo>
                  <a:lnTo>
                    <a:pt x="1094919" y="492994"/>
                  </a:lnTo>
                  <a:lnTo>
                    <a:pt x="1097443" y="449650"/>
                  </a:lnTo>
                </a:path>
              </a:pathLst>
            </a:custGeom>
            <a:ln w="3175">
              <a:solidFill>
                <a:srgbClr val="FDFDFD"/>
              </a:solidFill>
            </a:ln>
          </p:spPr>
          <p:txBody>
            <a:bodyPr wrap="square" lIns="0" tIns="0" rIns="0" bIns="0" rtlCol="0"/>
            <a:lstStyle/>
            <a:p>
              <a:endParaRPr lang="fr-FR" noProof="0" dirty="0"/>
            </a:p>
          </p:txBody>
        </p:sp>
        <p:sp>
          <p:nvSpPr>
            <p:cNvPr id="33" name="object 33"/>
            <p:cNvSpPr/>
            <p:nvPr/>
          </p:nvSpPr>
          <p:spPr>
            <a:xfrm>
              <a:off x="9709335" y="2084210"/>
              <a:ext cx="1171575" cy="962025"/>
            </a:xfrm>
            <a:custGeom>
              <a:avLst/>
              <a:gdLst/>
              <a:ahLst/>
              <a:cxnLst/>
              <a:rect l="l" t="t" r="r" b="b"/>
              <a:pathLst>
                <a:path w="1171575" h="962025">
                  <a:moveTo>
                    <a:pt x="585591" y="0"/>
                  </a:moveTo>
                  <a:lnTo>
                    <a:pt x="532450" y="1984"/>
                  </a:lnTo>
                  <a:lnTo>
                    <a:pt x="480613" y="7820"/>
                  </a:lnTo>
                  <a:lnTo>
                    <a:pt x="430290" y="17332"/>
                  </a:lnTo>
                  <a:lnTo>
                    <a:pt x="381692" y="30341"/>
                  </a:lnTo>
                  <a:lnTo>
                    <a:pt x="335028" y="46672"/>
                  </a:lnTo>
                  <a:lnTo>
                    <a:pt x="290509" y="66147"/>
                  </a:lnTo>
                  <a:lnTo>
                    <a:pt x="248344" y="88590"/>
                  </a:lnTo>
                  <a:lnTo>
                    <a:pt x="208744" y="113825"/>
                  </a:lnTo>
                  <a:lnTo>
                    <a:pt x="171918" y="141674"/>
                  </a:lnTo>
                  <a:lnTo>
                    <a:pt x="138077" y="171961"/>
                  </a:lnTo>
                  <a:lnTo>
                    <a:pt x="107430" y="204509"/>
                  </a:lnTo>
                  <a:lnTo>
                    <a:pt x="80188" y="239141"/>
                  </a:lnTo>
                  <a:lnTo>
                    <a:pt x="56561" y="275681"/>
                  </a:lnTo>
                  <a:lnTo>
                    <a:pt x="36759" y="313952"/>
                  </a:lnTo>
                  <a:lnTo>
                    <a:pt x="20992" y="353777"/>
                  </a:lnTo>
                  <a:lnTo>
                    <a:pt x="9470" y="394979"/>
                  </a:lnTo>
                  <a:lnTo>
                    <a:pt x="2402" y="437383"/>
                  </a:lnTo>
                  <a:lnTo>
                    <a:pt x="0" y="480810"/>
                  </a:lnTo>
                  <a:lnTo>
                    <a:pt x="2385" y="524154"/>
                  </a:lnTo>
                  <a:lnTo>
                    <a:pt x="2402" y="524472"/>
                  </a:lnTo>
                  <a:lnTo>
                    <a:pt x="9354" y="566357"/>
                  </a:lnTo>
                  <a:lnTo>
                    <a:pt x="20992" y="608391"/>
                  </a:lnTo>
                  <a:lnTo>
                    <a:pt x="36759" y="648304"/>
                  </a:lnTo>
                  <a:lnTo>
                    <a:pt x="56561" y="686625"/>
                  </a:lnTo>
                  <a:lnTo>
                    <a:pt x="80188" y="723180"/>
                  </a:lnTo>
                  <a:lnTo>
                    <a:pt x="107430" y="757799"/>
                  </a:lnTo>
                  <a:lnTo>
                    <a:pt x="138077" y="790308"/>
                  </a:lnTo>
                  <a:lnTo>
                    <a:pt x="171918" y="820538"/>
                  </a:lnTo>
                  <a:lnTo>
                    <a:pt x="208744" y="848314"/>
                  </a:lnTo>
                  <a:lnTo>
                    <a:pt x="248344" y="873467"/>
                  </a:lnTo>
                  <a:lnTo>
                    <a:pt x="290509" y="895824"/>
                  </a:lnTo>
                  <a:lnTo>
                    <a:pt x="335028" y="915212"/>
                  </a:lnTo>
                  <a:lnTo>
                    <a:pt x="381692" y="931461"/>
                  </a:lnTo>
                  <a:lnTo>
                    <a:pt x="430290" y="944398"/>
                  </a:lnTo>
                  <a:lnTo>
                    <a:pt x="480613" y="953851"/>
                  </a:lnTo>
                  <a:lnTo>
                    <a:pt x="532450" y="959649"/>
                  </a:lnTo>
                  <a:lnTo>
                    <a:pt x="585591" y="961620"/>
                  </a:lnTo>
                  <a:lnTo>
                    <a:pt x="638518" y="959649"/>
                  </a:lnTo>
                  <a:lnTo>
                    <a:pt x="690189" y="953851"/>
                  </a:lnTo>
                  <a:lnTo>
                    <a:pt x="740391" y="944398"/>
                  </a:lnTo>
                  <a:lnTo>
                    <a:pt x="786743" y="932038"/>
                  </a:lnTo>
                  <a:lnTo>
                    <a:pt x="585591" y="932038"/>
                  </a:lnTo>
                  <a:lnTo>
                    <a:pt x="532801" y="929966"/>
                  </a:lnTo>
                  <a:lnTo>
                    <a:pt x="481401" y="923876"/>
                  </a:lnTo>
                  <a:lnTo>
                    <a:pt x="431625" y="913960"/>
                  </a:lnTo>
                  <a:lnTo>
                    <a:pt x="383706" y="900410"/>
                  </a:lnTo>
                  <a:lnTo>
                    <a:pt x="337878" y="883419"/>
                  </a:lnTo>
                  <a:lnTo>
                    <a:pt x="294375" y="863177"/>
                  </a:lnTo>
                  <a:lnTo>
                    <a:pt x="253430" y="839875"/>
                  </a:lnTo>
                  <a:lnTo>
                    <a:pt x="215276" y="813707"/>
                  </a:lnTo>
                  <a:lnTo>
                    <a:pt x="180146" y="784864"/>
                  </a:lnTo>
                  <a:lnTo>
                    <a:pt x="148276" y="753537"/>
                  </a:lnTo>
                  <a:lnTo>
                    <a:pt x="119897" y="719918"/>
                  </a:lnTo>
                  <a:lnTo>
                    <a:pt x="95243" y="684199"/>
                  </a:lnTo>
                  <a:lnTo>
                    <a:pt x="74549" y="646571"/>
                  </a:lnTo>
                  <a:lnTo>
                    <a:pt x="58046" y="607227"/>
                  </a:lnTo>
                  <a:lnTo>
                    <a:pt x="45970" y="566357"/>
                  </a:lnTo>
                  <a:lnTo>
                    <a:pt x="38609" y="524472"/>
                  </a:lnTo>
                  <a:lnTo>
                    <a:pt x="36028" y="480810"/>
                  </a:lnTo>
                  <a:lnTo>
                    <a:pt x="38553" y="437728"/>
                  </a:lnTo>
                  <a:lnTo>
                    <a:pt x="45970" y="395757"/>
                  </a:lnTo>
                  <a:lnTo>
                    <a:pt x="58046" y="355090"/>
                  </a:lnTo>
                  <a:lnTo>
                    <a:pt x="74549" y="315921"/>
                  </a:lnTo>
                  <a:lnTo>
                    <a:pt x="95243" y="278444"/>
                  </a:lnTo>
                  <a:lnTo>
                    <a:pt x="119897" y="242852"/>
                  </a:lnTo>
                  <a:lnTo>
                    <a:pt x="148276" y="209340"/>
                  </a:lnTo>
                  <a:lnTo>
                    <a:pt x="180146" y="178099"/>
                  </a:lnTo>
                  <a:lnTo>
                    <a:pt x="215276" y="149326"/>
                  </a:lnTo>
                  <a:lnTo>
                    <a:pt x="253430" y="123212"/>
                  </a:lnTo>
                  <a:lnTo>
                    <a:pt x="294375" y="99952"/>
                  </a:lnTo>
                  <a:lnTo>
                    <a:pt x="337878" y="79739"/>
                  </a:lnTo>
                  <a:lnTo>
                    <a:pt x="383706" y="62767"/>
                  </a:lnTo>
                  <a:lnTo>
                    <a:pt x="431625" y="49229"/>
                  </a:lnTo>
                  <a:lnTo>
                    <a:pt x="481401" y="39319"/>
                  </a:lnTo>
                  <a:lnTo>
                    <a:pt x="532801" y="33232"/>
                  </a:lnTo>
                  <a:lnTo>
                    <a:pt x="585591" y="31159"/>
                  </a:lnTo>
                  <a:lnTo>
                    <a:pt x="791245" y="31159"/>
                  </a:lnTo>
                  <a:lnTo>
                    <a:pt x="788908" y="30341"/>
                  </a:lnTo>
                  <a:lnTo>
                    <a:pt x="740391" y="17332"/>
                  </a:lnTo>
                  <a:lnTo>
                    <a:pt x="690189" y="7820"/>
                  </a:lnTo>
                  <a:lnTo>
                    <a:pt x="638518" y="1984"/>
                  </a:lnTo>
                  <a:lnTo>
                    <a:pt x="585591" y="0"/>
                  </a:lnTo>
                  <a:close/>
                </a:path>
                <a:path w="1171575" h="962025">
                  <a:moveTo>
                    <a:pt x="791245" y="31159"/>
                  </a:moveTo>
                  <a:lnTo>
                    <a:pt x="585591" y="31159"/>
                  </a:lnTo>
                  <a:lnTo>
                    <a:pt x="638102" y="33232"/>
                  </a:lnTo>
                  <a:lnTo>
                    <a:pt x="689255" y="39319"/>
                  </a:lnTo>
                  <a:lnTo>
                    <a:pt x="738815" y="49229"/>
                  </a:lnTo>
                  <a:lnTo>
                    <a:pt x="786546" y="62767"/>
                  </a:lnTo>
                  <a:lnTo>
                    <a:pt x="832213" y="79739"/>
                  </a:lnTo>
                  <a:lnTo>
                    <a:pt x="875581" y="99952"/>
                  </a:lnTo>
                  <a:lnTo>
                    <a:pt x="916413" y="123212"/>
                  </a:lnTo>
                  <a:lnTo>
                    <a:pt x="954474" y="149326"/>
                  </a:lnTo>
                  <a:lnTo>
                    <a:pt x="989529" y="178099"/>
                  </a:lnTo>
                  <a:lnTo>
                    <a:pt x="1021342" y="209340"/>
                  </a:lnTo>
                  <a:lnTo>
                    <a:pt x="1049677" y="242852"/>
                  </a:lnTo>
                  <a:lnTo>
                    <a:pt x="1074300" y="278444"/>
                  </a:lnTo>
                  <a:lnTo>
                    <a:pt x="1094974" y="315921"/>
                  </a:lnTo>
                  <a:lnTo>
                    <a:pt x="1111463" y="355090"/>
                  </a:lnTo>
                  <a:lnTo>
                    <a:pt x="1123533" y="395757"/>
                  </a:lnTo>
                  <a:lnTo>
                    <a:pt x="1130887" y="437383"/>
                  </a:lnTo>
                  <a:lnTo>
                    <a:pt x="1133472" y="480810"/>
                  </a:lnTo>
                  <a:lnTo>
                    <a:pt x="1130948" y="524154"/>
                  </a:lnTo>
                  <a:lnTo>
                    <a:pt x="1123533" y="566357"/>
                  </a:lnTo>
                  <a:lnTo>
                    <a:pt x="1111463" y="607227"/>
                  </a:lnTo>
                  <a:lnTo>
                    <a:pt x="1094974" y="646571"/>
                  </a:lnTo>
                  <a:lnTo>
                    <a:pt x="1074300" y="684199"/>
                  </a:lnTo>
                  <a:lnTo>
                    <a:pt x="1049677" y="719918"/>
                  </a:lnTo>
                  <a:lnTo>
                    <a:pt x="1021342" y="753537"/>
                  </a:lnTo>
                  <a:lnTo>
                    <a:pt x="989529" y="784864"/>
                  </a:lnTo>
                  <a:lnTo>
                    <a:pt x="954474" y="813707"/>
                  </a:lnTo>
                  <a:lnTo>
                    <a:pt x="916413" y="839875"/>
                  </a:lnTo>
                  <a:lnTo>
                    <a:pt x="875581" y="863177"/>
                  </a:lnTo>
                  <a:lnTo>
                    <a:pt x="832213" y="883419"/>
                  </a:lnTo>
                  <a:lnTo>
                    <a:pt x="786546" y="900410"/>
                  </a:lnTo>
                  <a:lnTo>
                    <a:pt x="738815" y="913960"/>
                  </a:lnTo>
                  <a:lnTo>
                    <a:pt x="689255" y="923876"/>
                  </a:lnTo>
                  <a:lnTo>
                    <a:pt x="638102" y="929966"/>
                  </a:lnTo>
                  <a:lnTo>
                    <a:pt x="585591" y="932038"/>
                  </a:lnTo>
                  <a:lnTo>
                    <a:pt x="786743" y="932038"/>
                  </a:lnTo>
                  <a:lnTo>
                    <a:pt x="835527" y="915212"/>
                  </a:lnTo>
                  <a:lnTo>
                    <a:pt x="880032" y="895824"/>
                  </a:lnTo>
                  <a:lnTo>
                    <a:pt x="922210" y="873467"/>
                  </a:lnTo>
                  <a:lnTo>
                    <a:pt x="961845" y="848314"/>
                  </a:lnTo>
                  <a:lnTo>
                    <a:pt x="998723" y="820538"/>
                  </a:lnTo>
                  <a:lnTo>
                    <a:pt x="1032630" y="790308"/>
                  </a:lnTo>
                  <a:lnTo>
                    <a:pt x="1063352" y="757799"/>
                  </a:lnTo>
                  <a:lnTo>
                    <a:pt x="1090673" y="723180"/>
                  </a:lnTo>
                  <a:lnTo>
                    <a:pt x="1114379" y="686625"/>
                  </a:lnTo>
                  <a:lnTo>
                    <a:pt x="1134256" y="648304"/>
                  </a:lnTo>
                  <a:lnTo>
                    <a:pt x="1150090" y="608391"/>
                  </a:lnTo>
                  <a:lnTo>
                    <a:pt x="1161665" y="567056"/>
                  </a:lnTo>
                  <a:lnTo>
                    <a:pt x="1168767" y="524472"/>
                  </a:lnTo>
                  <a:lnTo>
                    <a:pt x="1171182" y="480810"/>
                  </a:lnTo>
                  <a:lnTo>
                    <a:pt x="1168786" y="437728"/>
                  </a:lnTo>
                  <a:lnTo>
                    <a:pt x="1168767" y="437383"/>
                  </a:lnTo>
                  <a:lnTo>
                    <a:pt x="1161665" y="394979"/>
                  </a:lnTo>
                  <a:lnTo>
                    <a:pt x="1150090" y="353777"/>
                  </a:lnTo>
                  <a:lnTo>
                    <a:pt x="1134256" y="313952"/>
                  </a:lnTo>
                  <a:lnTo>
                    <a:pt x="1114379" y="275681"/>
                  </a:lnTo>
                  <a:lnTo>
                    <a:pt x="1090673" y="239141"/>
                  </a:lnTo>
                  <a:lnTo>
                    <a:pt x="1063352" y="204509"/>
                  </a:lnTo>
                  <a:lnTo>
                    <a:pt x="1032630" y="171961"/>
                  </a:lnTo>
                  <a:lnTo>
                    <a:pt x="998723" y="141674"/>
                  </a:lnTo>
                  <a:lnTo>
                    <a:pt x="961845" y="113825"/>
                  </a:lnTo>
                  <a:lnTo>
                    <a:pt x="922210" y="88590"/>
                  </a:lnTo>
                  <a:lnTo>
                    <a:pt x="880032" y="66147"/>
                  </a:lnTo>
                  <a:lnTo>
                    <a:pt x="835527" y="46672"/>
                  </a:lnTo>
                  <a:lnTo>
                    <a:pt x="791245" y="31159"/>
                  </a:lnTo>
                  <a:close/>
                </a:path>
              </a:pathLst>
            </a:custGeom>
            <a:solidFill>
              <a:srgbClr val="FDFDFD"/>
            </a:solidFill>
          </p:spPr>
          <p:txBody>
            <a:bodyPr wrap="square" lIns="0" tIns="0" rIns="0" bIns="0" rtlCol="0"/>
            <a:lstStyle/>
            <a:p>
              <a:endParaRPr lang="fr-FR" noProof="0" dirty="0"/>
            </a:p>
          </p:txBody>
        </p:sp>
        <p:sp>
          <p:nvSpPr>
            <p:cNvPr id="34" name="object 34"/>
            <p:cNvSpPr/>
            <p:nvPr/>
          </p:nvSpPr>
          <p:spPr>
            <a:xfrm>
              <a:off x="9709335" y="2084210"/>
              <a:ext cx="1171575" cy="962025"/>
            </a:xfrm>
            <a:custGeom>
              <a:avLst/>
              <a:gdLst/>
              <a:ahLst/>
              <a:cxnLst/>
              <a:rect l="l" t="t" r="r" b="b"/>
              <a:pathLst>
                <a:path w="1171575" h="962025">
                  <a:moveTo>
                    <a:pt x="1133472" y="480810"/>
                  </a:moveTo>
                  <a:lnTo>
                    <a:pt x="1130948" y="524154"/>
                  </a:lnTo>
                  <a:lnTo>
                    <a:pt x="1123533" y="566357"/>
                  </a:lnTo>
                  <a:lnTo>
                    <a:pt x="1111463" y="607227"/>
                  </a:lnTo>
                  <a:lnTo>
                    <a:pt x="1094974" y="646571"/>
                  </a:lnTo>
                  <a:lnTo>
                    <a:pt x="1074300" y="684199"/>
                  </a:lnTo>
                  <a:lnTo>
                    <a:pt x="1049677" y="719918"/>
                  </a:lnTo>
                  <a:lnTo>
                    <a:pt x="1021342" y="753537"/>
                  </a:lnTo>
                  <a:lnTo>
                    <a:pt x="989529" y="784864"/>
                  </a:lnTo>
                  <a:lnTo>
                    <a:pt x="954474" y="813707"/>
                  </a:lnTo>
                  <a:lnTo>
                    <a:pt x="916413" y="839876"/>
                  </a:lnTo>
                  <a:lnTo>
                    <a:pt x="875581" y="863177"/>
                  </a:lnTo>
                  <a:lnTo>
                    <a:pt x="832213" y="883419"/>
                  </a:lnTo>
                  <a:lnTo>
                    <a:pt x="786546" y="900410"/>
                  </a:lnTo>
                  <a:lnTo>
                    <a:pt x="738815" y="913960"/>
                  </a:lnTo>
                  <a:lnTo>
                    <a:pt x="689255" y="923876"/>
                  </a:lnTo>
                  <a:lnTo>
                    <a:pt x="638102" y="929966"/>
                  </a:lnTo>
                  <a:lnTo>
                    <a:pt x="585591" y="932038"/>
                  </a:lnTo>
                  <a:lnTo>
                    <a:pt x="532801" y="929966"/>
                  </a:lnTo>
                  <a:lnTo>
                    <a:pt x="481401" y="923876"/>
                  </a:lnTo>
                  <a:lnTo>
                    <a:pt x="431625" y="913960"/>
                  </a:lnTo>
                  <a:lnTo>
                    <a:pt x="383706" y="900410"/>
                  </a:lnTo>
                  <a:lnTo>
                    <a:pt x="337878" y="883419"/>
                  </a:lnTo>
                  <a:lnTo>
                    <a:pt x="294375" y="863177"/>
                  </a:lnTo>
                  <a:lnTo>
                    <a:pt x="253430" y="839876"/>
                  </a:lnTo>
                  <a:lnTo>
                    <a:pt x="215276" y="813707"/>
                  </a:lnTo>
                  <a:lnTo>
                    <a:pt x="180146" y="784864"/>
                  </a:lnTo>
                  <a:lnTo>
                    <a:pt x="148276" y="753537"/>
                  </a:lnTo>
                  <a:lnTo>
                    <a:pt x="119897" y="719918"/>
                  </a:lnTo>
                  <a:lnTo>
                    <a:pt x="95243" y="684199"/>
                  </a:lnTo>
                  <a:lnTo>
                    <a:pt x="74549" y="646571"/>
                  </a:lnTo>
                  <a:lnTo>
                    <a:pt x="58046" y="607227"/>
                  </a:lnTo>
                  <a:lnTo>
                    <a:pt x="45970" y="566357"/>
                  </a:lnTo>
                  <a:lnTo>
                    <a:pt x="38553" y="524154"/>
                  </a:lnTo>
                  <a:lnTo>
                    <a:pt x="36028" y="480810"/>
                  </a:lnTo>
                  <a:lnTo>
                    <a:pt x="38553" y="437728"/>
                  </a:lnTo>
                  <a:lnTo>
                    <a:pt x="45970" y="395757"/>
                  </a:lnTo>
                  <a:lnTo>
                    <a:pt x="58046" y="355090"/>
                  </a:lnTo>
                  <a:lnTo>
                    <a:pt x="74549" y="315921"/>
                  </a:lnTo>
                  <a:lnTo>
                    <a:pt x="95243" y="278444"/>
                  </a:lnTo>
                  <a:lnTo>
                    <a:pt x="119897" y="242852"/>
                  </a:lnTo>
                  <a:lnTo>
                    <a:pt x="148276" y="209340"/>
                  </a:lnTo>
                  <a:lnTo>
                    <a:pt x="180146" y="178099"/>
                  </a:lnTo>
                  <a:lnTo>
                    <a:pt x="215276" y="149326"/>
                  </a:lnTo>
                  <a:lnTo>
                    <a:pt x="253430" y="123212"/>
                  </a:lnTo>
                  <a:lnTo>
                    <a:pt x="294375" y="99952"/>
                  </a:lnTo>
                  <a:lnTo>
                    <a:pt x="337878" y="79739"/>
                  </a:lnTo>
                  <a:lnTo>
                    <a:pt x="383706" y="62767"/>
                  </a:lnTo>
                  <a:lnTo>
                    <a:pt x="431625" y="49229"/>
                  </a:lnTo>
                  <a:lnTo>
                    <a:pt x="481401" y="39319"/>
                  </a:lnTo>
                  <a:lnTo>
                    <a:pt x="532801" y="33232"/>
                  </a:lnTo>
                  <a:lnTo>
                    <a:pt x="585591" y="31159"/>
                  </a:lnTo>
                  <a:lnTo>
                    <a:pt x="638102" y="33232"/>
                  </a:lnTo>
                  <a:lnTo>
                    <a:pt x="689255" y="39319"/>
                  </a:lnTo>
                  <a:lnTo>
                    <a:pt x="738815" y="49229"/>
                  </a:lnTo>
                  <a:lnTo>
                    <a:pt x="786546" y="62767"/>
                  </a:lnTo>
                  <a:lnTo>
                    <a:pt x="832213" y="79739"/>
                  </a:lnTo>
                  <a:lnTo>
                    <a:pt x="875581" y="99952"/>
                  </a:lnTo>
                  <a:lnTo>
                    <a:pt x="916413" y="123212"/>
                  </a:lnTo>
                  <a:lnTo>
                    <a:pt x="954474" y="149326"/>
                  </a:lnTo>
                  <a:lnTo>
                    <a:pt x="989529" y="178099"/>
                  </a:lnTo>
                  <a:lnTo>
                    <a:pt x="1021342" y="209340"/>
                  </a:lnTo>
                  <a:lnTo>
                    <a:pt x="1049677" y="242852"/>
                  </a:lnTo>
                  <a:lnTo>
                    <a:pt x="1074300" y="278444"/>
                  </a:lnTo>
                  <a:lnTo>
                    <a:pt x="1094974" y="315921"/>
                  </a:lnTo>
                  <a:lnTo>
                    <a:pt x="1111463" y="355090"/>
                  </a:lnTo>
                  <a:lnTo>
                    <a:pt x="1123533" y="395757"/>
                  </a:lnTo>
                  <a:lnTo>
                    <a:pt x="1130948" y="437728"/>
                  </a:lnTo>
                  <a:lnTo>
                    <a:pt x="1133472" y="480810"/>
                  </a:lnTo>
                </a:path>
                <a:path w="1171575" h="962025">
                  <a:moveTo>
                    <a:pt x="1171182" y="480810"/>
                  </a:moveTo>
                  <a:lnTo>
                    <a:pt x="1168767" y="437383"/>
                  </a:lnTo>
                  <a:lnTo>
                    <a:pt x="1161665" y="394979"/>
                  </a:lnTo>
                  <a:lnTo>
                    <a:pt x="1150090" y="353777"/>
                  </a:lnTo>
                  <a:lnTo>
                    <a:pt x="1134256" y="313952"/>
                  </a:lnTo>
                  <a:lnTo>
                    <a:pt x="1114379" y="275681"/>
                  </a:lnTo>
                  <a:lnTo>
                    <a:pt x="1090673" y="239141"/>
                  </a:lnTo>
                  <a:lnTo>
                    <a:pt x="1063352" y="204509"/>
                  </a:lnTo>
                  <a:lnTo>
                    <a:pt x="1032630" y="171961"/>
                  </a:lnTo>
                  <a:lnTo>
                    <a:pt x="998723" y="141674"/>
                  </a:lnTo>
                  <a:lnTo>
                    <a:pt x="961845" y="113825"/>
                  </a:lnTo>
                  <a:lnTo>
                    <a:pt x="922210" y="88590"/>
                  </a:lnTo>
                  <a:lnTo>
                    <a:pt x="880032" y="66147"/>
                  </a:lnTo>
                  <a:lnTo>
                    <a:pt x="835527" y="46672"/>
                  </a:lnTo>
                  <a:lnTo>
                    <a:pt x="788908" y="30341"/>
                  </a:lnTo>
                  <a:lnTo>
                    <a:pt x="740391" y="17332"/>
                  </a:lnTo>
                  <a:lnTo>
                    <a:pt x="690189" y="7820"/>
                  </a:lnTo>
                  <a:lnTo>
                    <a:pt x="638518" y="1984"/>
                  </a:lnTo>
                  <a:lnTo>
                    <a:pt x="585591" y="0"/>
                  </a:lnTo>
                  <a:lnTo>
                    <a:pt x="532450" y="1984"/>
                  </a:lnTo>
                  <a:lnTo>
                    <a:pt x="480613" y="7820"/>
                  </a:lnTo>
                  <a:lnTo>
                    <a:pt x="430290" y="17332"/>
                  </a:lnTo>
                  <a:lnTo>
                    <a:pt x="381692" y="30341"/>
                  </a:lnTo>
                  <a:lnTo>
                    <a:pt x="335028" y="46672"/>
                  </a:lnTo>
                  <a:lnTo>
                    <a:pt x="290509" y="66147"/>
                  </a:lnTo>
                  <a:lnTo>
                    <a:pt x="248344" y="88590"/>
                  </a:lnTo>
                  <a:lnTo>
                    <a:pt x="208744" y="113825"/>
                  </a:lnTo>
                  <a:lnTo>
                    <a:pt x="171918" y="141674"/>
                  </a:lnTo>
                  <a:lnTo>
                    <a:pt x="138077" y="171961"/>
                  </a:lnTo>
                  <a:lnTo>
                    <a:pt x="107430" y="204509"/>
                  </a:lnTo>
                  <a:lnTo>
                    <a:pt x="80188" y="239141"/>
                  </a:lnTo>
                  <a:lnTo>
                    <a:pt x="56561" y="275681"/>
                  </a:lnTo>
                  <a:lnTo>
                    <a:pt x="36759" y="313952"/>
                  </a:lnTo>
                  <a:lnTo>
                    <a:pt x="20992" y="353777"/>
                  </a:lnTo>
                  <a:lnTo>
                    <a:pt x="9470" y="394979"/>
                  </a:lnTo>
                  <a:lnTo>
                    <a:pt x="2402" y="437383"/>
                  </a:lnTo>
                  <a:lnTo>
                    <a:pt x="0" y="480810"/>
                  </a:lnTo>
                  <a:lnTo>
                    <a:pt x="2402" y="524472"/>
                  </a:lnTo>
                  <a:lnTo>
                    <a:pt x="9470" y="567056"/>
                  </a:lnTo>
                  <a:lnTo>
                    <a:pt x="20992" y="608391"/>
                  </a:lnTo>
                  <a:lnTo>
                    <a:pt x="36759" y="648304"/>
                  </a:lnTo>
                  <a:lnTo>
                    <a:pt x="56561" y="686625"/>
                  </a:lnTo>
                  <a:lnTo>
                    <a:pt x="80188" y="723180"/>
                  </a:lnTo>
                  <a:lnTo>
                    <a:pt x="107430" y="757799"/>
                  </a:lnTo>
                  <a:lnTo>
                    <a:pt x="138077" y="790308"/>
                  </a:lnTo>
                  <a:lnTo>
                    <a:pt x="171918" y="820538"/>
                  </a:lnTo>
                  <a:lnTo>
                    <a:pt x="208744" y="848314"/>
                  </a:lnTo>
                  <a:lnTo>
                    <a:pt x="248344" y="873467"/>
                  </a:lnTo>
                  <a:lnTo>
                    <a:pt x="290509" y="895824"/>
                  </a:lnTo>
                  <a:lnTo>
                    <a:pt x="335028" y="915212"/>
                  </a:lnTo>
                  <a:lnTo>
                    <a:pt x="381692" y="931461"/>
                  </a:lnTo>
                  <a:lnTo>
                    <a:pt x="430290" y="944398"/>
                  </a:lnTo>
                  <a:lnTo>
                    <a:pt x="480613" y="953851"/>
                  </a:lnTo>
                  <a:lnTo>
                    <a:pt x="532450" y="959649"/>
                  </a:lnTo>
                  <a:lnTo>
                    <a:pt x="585591" y="961620"/>
                  </a:lnTo>
                  <a:lnTo>
                    <a:pt x="638518" y="959649"/>
                  </a:lnTo>
                  <a:lnTo>
                    <a:pt x="690189" y="953851"/>
                  </a:lnTo>
                  <a:lnTo>
                    <a:pt x="740391" y="944398"/>
                  </a:lnTo>
                  <a:lnTo>
                    <a:pt x="788908" y="931461"/>
                  </a:lnTo>
                  <a:lnTo>
                    <a:pt x="835527" y="915212"/>
                  </a:lnTo>
                  <a:lnTo>
                    <a:pt x="880032" y="895824"/>
                  </a:lnTo>
                  <a:lnTo>
                    <a:pt x="922210" y="873467"/>
                  </a:lnTo>
                  <a:lnTo>
                    <a:pt x="961845" y="848314"/>
                  </a:lnTo>
                  <a:lnTo>
                    <a:pt x="998723" y="820538"/>
                  </a:lnTo>
                  <a:lnTo>
                    <a:pt x="1032630" y="790308"/>
                  </a:lnTo>
                  <a:lnTo>
                    <a:pt x="1063352" y="757799"/>
                  </a:lnTo>
                  <a:lnTo>
                    <a:pt x="1090673" y="723180"/>
                  </a:lnTo>
                  <a:lnTo>
                    <a:pt x="1114379" y="686625"/>
                  </a:lnTo>
                  <a:lnTo>
                    <a:pt x="1134256" y="648304"/>
                  </a:lnTo>
                  <a:lnTo>
                    <a:pt x="1150090" y="608391"/>
                  </a:lnTo>
                  <a:lnTo>
                    <a:pt x="1161665" y="567056"/>
                  </a:lnTo>
                  <a:lnTo>
                    <a:pt x="1168767" y="524472"/>
                  </a:lnTo>
                  <a:lnTo>
                    <a:pt x="1171182" y="480810"/>
                  </a:lnTo>
                </a:path>
              </a:pathLst>
            </a:custGeom>
            <a:ln w="3175">
              <a:solidFill>
                <a:srgbClr val="FDFDFD"/>
              </a:solidFill>
            </a:ln>
          </p:spPr>
          <p:txBody>
            <a:bodyPr wrap="square" lIns="0" tIns="0" rIns="0" bIns="0" rtlCol="0"/>
            <a:lstStyle/>
            <a:p>
              <a:endParaRPr lang="fr-FR" noProof="0" dirty="0"/>
            </a:p>
          </p:txBody>
        </p:sp>
        <p:sp>
          <p:nvSpPr>
            <p:cNvPr id="35" name="object 35"/>
            <p:cNvSpPr/>
            <p:nvPr/>
          </p:nvSpPr>
          <p:spPr>
            <a:xfrm>
              <a:off x="9671624" y="2054628"/>
              <a:ext cx="1245235" cy="1022985"/>
            </a:xfrm>
            <a:custGeom>
              <a:avLst/>
              <a:gdLst/>
              <a:ahLst/>
              <a:cxnLst/>
              <a:rect l="l" t="t" r="r" b="b"/>
              <a:pathLst>
                <a:path w="1245234" h="1022985">
                  <a:moveTo>
                    <a:pt x="623301" y="0"/>
                  </a:moveTo>
                  <a:lnTo>
                    <a:pt x="569799" y="1880"/>
                  </a:lnTo>
                  <a:lnTo>
                    <a:pt x="517507" y="7416"/>
                  </a:lnTo>
                  <a:lnTo>
                    <a:pt x="466617" y="16454"/>
                  </a:lnTo>
                  <a:lnTo>
                    <a:pt x="417322" y="28838"/>
                  </a:lnTo>
                  <a:lnTo>
                    <a:pt x="369814" y="44412"/>
                  </a:lnTo>
                  <a:lnTo>
                    <a:pt x="324285" y="63022"/>
                  </a:lnTo>
                  <a:lnTo>
                    <a:pt x="280928" y="84510"/>
                  </a:lnTo>
                  <a:lnTo>
                    <a:pt x="239935" y="108723"/>
                  </a:lnTo>
                  <a:lnTo>
                    <a:pt x="201497" y="135504"/>
                  </a:lnTo>
                  <a:lnTo>
                    <a:pt x="165808" y="164698"/>
                  </a:lnTo>
                  <a:lnTo>
                    <a:pt x="133059" y="196150"/>
                  </a:lnTo>
                  <a:lnTo>
                    <a:pt x="103444" y="229705"/>
                  </a:lnTo>
                  <a:lnTo>
                    <a:pt x="77153" y="265206"/>
                  </a:lnTo>
                  <a:lnTo>
                    <a:pt x="54379" y="302498"/>
                  </a:lnTo>
                  <a:lnTo>
                    <a:pt x="35315" y="341427"/>
                  </a:lnTo>
                  <a:lnTo>
                    <a:pt x="20153" y="381836"/>
                  </a:lnTo>
                  <a:lnTo>
                    <a:pt x="9085" y="423570"/>
                  </a:lnTo>
                  <a:lnTo>
                    <a:pt x="2303" y="466474"/>
                  </a:lnTo>
                  <a:lnTo>
                    <a:pt x="0" y="510392"/>
                  </a:lnTo>
                  <a:lnTo>
                    <a:pt x="2289" y="554054"/>
                  </a:lnTo>
                  <a:lnTo>
                    <a:pt x="8986" y="596638"/>
                  </a:lnTo>
                  <a:lnTo>
                    <a:pt x="20153" y="639054"/>
                  </a:lnTo>
                  <a:lnTo>
                    <a:pt x="35315" y="679538"/>
                  </a:lnTo>
                  <a:lnTo>
                    <a:pt x="54379" y="718556"/>
                  </a:lnTo>
                  <a:lnTo>
                    <a:pt x="77153" y="755951"/>
                  </a:lnTo>
                  <a:lnTo>
                    <a:pt x="103444" y="791565"/>
                  </a:lnTo>
                  <a:lnTo>
                    <a:pt x="133059" y="825238"/>
                  </a:lnTo>
                  <a:lnTo>
                    <a:pt x="165808" y="856813"/>
                  </a:lnTo>
                  <a:lnTo>
                    <a:pt x="201497" y="886132"/>
                  </a:lnTo>
                  <a:lnTo>
                    <a:pt x="239935" y="913036"/>
                  </a:lnTo>
                  <a:lnTo>
                    <a:pt x="280928" y="937367"/>
                  </a:lnTo>
                  <a:lnTo>
                    <a:pt x="324285" y="958968"/>
                  </a:lnTo>
                  <a:lnTo>
                    <a:pt x="369814" y="977679"/>
                  </a:lnTo>
                  <a:lnTo>
                    <a:pt x="417322" y="993343"/>
                  </a:lnTo>
                  <a:lnTo>
                    <a:pt x="466617" y="1005802"/>
                  </a:lnTo>
                  <a:lnTo>
                    <a:pt x="517507" y="1014897"/>
                  </a:lnTo>
                  <a:lnTo>
                    <a:pt x="569799" y="1020470"/>
                  </a:lnTo>
                  <a:lnTo>
                    <a:pt x="623301" y="1022363"/>
                  </a:lnTo>
                  <a:lnTo>
                    <a:pt x="676824" y="1020470"/>
                  </a:lnTo>
                  <a:lnTo>
                    <a:pt x="729105" y="1014897"/>
                  </a:lnTo>
                  <a:lnTo>
                    <a:pt x="779954" y="1005802"/>
                  </a:lnTo>
                  <a:lnTo>
                    <a:pt x="829183" y="993343"/>
                  </a:lnTo>
                  <a:lnTo>
                    <a:pt x="835664" y="991203"/>
                  </a:lnTo>
                  <a:lnTo>
                    <a:pt x="623301" y="991203"/>
                  </a:lnTo>
                  <a:lnTo>
                    <a:pt x="570160" y="989232"/>
                  </a:lnTo>
                  <a:lnTo>
                    <a:pt x="518323" y="983434"/>
                  </a:lnTo>
                  <a:lnTo>
                    <a:pt x="468001" y="973980"/>
                  </a:lnTo>
                  <a:lnTo>
                    <a:pt x="419402" y="961043"/>
                  </a:lnTo>
                  <a:lnTo>
                    <a:pt x="372739" y="944794"/>
                  </a:lnTo>
                  <a:lnTo>
                    <a:pt x="328219" y="925406"/>
                  </a:lnTo>
                  <a:lnTo>
                    <a:pt x="286054" y="903049"/>
                  </a:lnTo>
                  <a:lnTo>
                    <a:pt x="246454" y="877897"/>
                  </a:lnTo>
                  <a:lnTo>
                    <a:pt x="209628" y="850120"/>
                  </a:lnTo>
                  <a:lnTo>
                    <a:pt x="175787" y="819891"/>
                  </a:lnTo>
                  <a:lnTo>
                    <a:pt x="145141" y="787381"/>
                  </a:lnTo>
                  <a:lnTo>
                    <a:pt x="117899" y="752762"/>
                  </a:lnTo>
                  <a:lnTo>
                    <a:pt x="94272" y="716207"/>
                  </a:lnTo>
                  <a:lnTo>
                    <a:pt x="74470" y="677887"/>
                  </a:lnTo>
                  <a:lnTo>
                    <a:pt x="58702" y="637973"/>
                  </a:lnTo>
                  <a:lnTo>
                    <a:pt x="47180" y="596638"/>
                  </a:lnTo>
                  <a:lnTo>
                    <a:pt x="40157" y="554323"/>
                  </a:lnTo>
                  <a:lnTo>
                    <a:pt x="40112" y="554054"/>
                  </a:lnTo>
                  <a:lnTo>
                    <a:pt x="37710" y="510392"/>
                  </a:lnTo>
                  <a:lnTo>
                    <a:pt x="40112" y="466965"/>
                  </a:lnTo>
                  <a:lnTo>
                    <a:pt x="47180" y="424562"/>
                  </a:lnTo>
                  <a:lnTo>
                    <a:pt x="58702" y="383359"/>
                  </a:lnTo>
                  <a:lnTo>
                    <a:pt x="74470" y="343534"/>
                  </a:lnTo>
                  <a:lnTo>
                    <a:pt x="94272" y="305263"/>
                  </a:lnTo>
                  <a:lnTo>
                    <a:pt x="117899" y="268723"/>
                  </a:lnTo>
                  <a:lnTo>
                    <a:pt x="145141" y="234091"/>
                  </a:lnTo>
                  <a:lnTo>
                    <a:pt x="175787" y="201543"/>
                  </a:lnTo>
                  <a:lnTo>
                    <a:pt x="209628" y="171256"/>
                  </a:lnTo>
                  <a:lnTo>
                    <a:pt x="246454" y="143407"/>
                  </a:lnTo>
                  <a:lnTo>
                    <a:pt x="286054" y="118173"/>
                  </a:lnTo>
                  <a:lnTo>
                    <a:pt x="328219" y="95729"/>
                  </a:lnTo>
                  <a:lnTo>
                    <a:pt x="372739" y="76254"/>
                  </a:lnTo>
                  <a:lnTo>
                    <a:pt x="419402" y="59923"/>
                  </a:lnTo>
                  <a:lnTo>
                    <a:pt x="468001" y="46914"/>
                  </a:lnTo>
                  <a:lnTo>
                    <a:pt x="518323" y="37403"/>
                  </a:lnTo>
                  <a:lnTo>
                    <a:pt x="570160" y="31566"/>
                  </a:lnTo>
                  <a:lnTo>
                    <a:pt x="623301" y="29582"/>
                  </a:lnTo>
                  <a:lnTo>
                    <a:pt x="831447" y="29582"/>
                  </a:lnTo>
                  <a:lnTo>
                    <a:pt x="829183" y="28838"/>
                  </a:lnTo>
                  <a:lnTo>
                    <a:pt x="779954" y="16454"/>
                  </a:lnTo>
                  <a:lnTo>
                    <a:pt x="729105" y="7416"/>
                  </a:lnTo>
                  <a:lnTo>
                    <a:pt x="676824" y="1880"/>
                  </a:lnTo>
                  <a:lnTo>
                    <a:pt x="623301" y="0"/>
                  </a:lnTo>
                  <a:close/>
                </a:path>
                <a:path w="1245234" h="1022985">
                  <a:moveTo>
                    <a:pt x="831447" y="29582"/>
                  </a:moveTo>
                  <a:lnTo>
                    <a:pt x="623301" y="29582"/>
                  </a:lnTo>
                  <a:lnTo>
                    <a:pt x="676228" y="31566"/>
                  </a:lnTo>
                  <a:lnTo>
                    <a:pt x="727900" y="37403"/>
                  </a:lnTo>
                  <a:lnTo>
                    <a:pt x="778101" y="46914"/>
                  </a:lnTo>
                  <a:lnTo>
                    <a:pt x="826619" y="59923"/>
                  </a:lnTo>
                  <a:lnTo>
                    <a:pt x="873237" y="76254"/>
                  </a:lnTo>
                  <a:lnTo>
                    <a:pt x="917743" y="95729"/>
                  </a:lnTo>
                  <a:lnTo>
                    <a:pt x="959920" y="118173"/>
                  </a:lnTo>
                  <a:lnTo>
                    <a:pt x="999555" y="143407"/>
                  </a:lnTo>
                  <a:lnTo>
                    <a:pt x="1036434" y="171256"/>
                  </a:lnTo>
                  <a:lnTo>
                    <a:pt x="1070341" y="201543"/>
                  </a:lnTo>
                  <a:lnTo>
                    <a:pt x="1101062" y="234091"/>
                  </a:lnTo>
                  <a:lnTo>
                    <a:pt x="1128383" y="268723"/>
                  </a:lnTo>
                  <a:lnTo>
                    <a:pt x="1152090" y="305263"/>
                  </a:lnTo>
                  <a:lnTo>
                    <a:pt x="1171967" y="343534"/>
                  </a:lnTo>
                  <a:lnTo>
                    <a:pt x="1187800" y="383359"/>
                  </a:lnTo>
                  <a:lnTo>
                    <a:pt x="1199375" y="424562"/>
                  </a:lnTo>
                  <a:lnTo>
                    <a:pt x="1206395" y="466474"/>
                  </a:lnTo>
                  <a:lnTo>
                    <a:pt x="1208893" y="510392"/>
                  </a:lnTo>
                  <a:lnTo>
                    <a:pt x="1206477" y="554054"/>
                  </a:lnTo>
                  <a:lnTo>
                    <a:pt x="1199375" y="596638"/>
                  </a:lnTo>
                  <a:lnTo>
                    <a:pt x="1187800" y="637973"/>
                  </a:lnTo>
                  <a:lnTo>
                    <a:pt x="1171967" y="677887"/>
                  </a:lnTo>
                  <a:lnTo>
                    <a:pt x="1152090" y="716207"/>
                  </a:lnTo>
                  <a:lnTo>
                    <a:pt x="1128383" y="752762"/>
                  </a:lnTo>
                  <a:lnTo>
                    <a:pt x="1101062" y="787381"/>
                  </a:lnTo>
                  <a:lnTo>
                    <a:pt x="1070341" y="819891"/>
                  </a:lnTo>
                  <a:lnTo>
                    <a:pt x="1036434" y="850120"/>
                  </a:lnTo>
                  <a:lnTo>
                    <a:pt x="999555" y="877897"/>
                  </a:lnTo>
                  <a:lnTo>
                    <a:pt x="959920" y="903049"/>
                  </a:lnTo>
                  <a:lnTo>
                    <a:pt x="917743" y="925406"/>
                  </a:lnTo>
                  <a:lnTo>
                    <a:pt x="873237" y="944794"/>
                  </a:lnTo>
                  <a:lnTo>
                    <a:pt x="826619" y="961043"/>
                  </a:lnTo>
                  <a:lnTo>
                    <a:pt x="778101" y="973980"/>
                  </a:lnTo>
                  <a:lnTo>
                    <a:pt x="727900" y="983434"/>
                  </a:lnTo>
                  <a:lnTo>
                    <a:pt x="676228" y="989232"/>
                  </a:lnTo>
                  <a:lnTo>
                    <a:pt x="623301" y="991203"/>
                  </a:lnTo>
                  <a:lnTo>
                    <a:pt x="835664" y="991203"/>
                  </a:lnTo>
                  <a:lnTo>
                    <a:pt x="876603" y="977679"/>
                  </a:lnTo>
                  <a:lnTo>
                    <a:pt x="922027" y="958968"/>
                  </a:lnTo>
                  <a:lnTo>
                    <a:pt x="965264" y="937367"/>
                  </a:lnTo>
                  <a:lnTo>
                    <a:pt x="1006126" y="913036"/>
                  </a:lnTo>
                  <a:lnTo>
                    <a:pt x="1044425" y="886132"/>
                  </a:lnTo>
                  <a:lnTo>
                    <a:pt x="1079972" y="856813"/>
                  </a:lnTo>
                  <a:lnTo>
                    <a:pt x="1112579" y="825238"/>
                  </a:lnTo>
                  <a:lnTo>
                    <a:pt x="1142056" y="791565"/>
                  </a:lnTo>
                  <a:lnTo>
                    <a:pt x="1168215" y="755951"/>
                  </a:lnTo>
                  <a:lnTo>
                    <a:pt x="1190867" y="718556"/>
                  </a:lnTo>
                  <a:lnTo>
                    <a:pt x="1209823" y="679538"/>
                  </a:lnTo>
                  <a:lnTo>
                    <a:pt x="1224896" y="639054"/>
                  </a:lnTo>
                  <a:lnTo>
                    <a:pt x="1235895" y="597263"/>
                  </a:lnTo>
                  <a:lnTo>
                    <a:pt x="1242634" y="554323"/>
                  </a:lnTo>
                  <a:lnTo>
                    <a:pt x="1244922" y="510392"/>
                  </a:lnTo>
                  <a:lnTo>
                    <a:pt x="1242659" y="466965"/>
                  </a:lnTo>
                  <a:lnTo>
                    <a:pt x="1242634" y="466474"/>
                  </a:lnTo>
                  <a:lnTo>
                    <a:pt x="1235895" y="423570"/>
                  </a:lnTo>
                  <a:lnTo>
                    <a:pt x="1224896" y="381836"/>
                  </a:lnTo>
                  <a:lnTo>
                    <a:pt x="1209823" y="341427"/>
                  </a:lnTo>
                  <a:lnTo>
                    <a:pt x="1190867" y="302498"/>
                  </a:lnTo>
                  <a:lnTo>
                    <a:pt x="1168215" y="265206"/>
                  </a:lnTo>
                  <a:lnTo>
                    <a:pt x="1142056" y="229705"/>
                  </a:lnTo>
                  <a:lnTo>
                    <a:pt x="1112579" y="196150"/>
                  </a:lnTo>
                  <a:lnTo>
                    <a:pt x="1079972" y="164698"/>
                  </a:lnTo>
                  <a:lnTo>
                    <a:pt x="1044425" y="135504"/>
                  </a:lnTo>
                  <a:lnTo>
                    <a:pt x="1006126" y="108723"/>
                  </a:lnTo>
                  <a:lnTo>
                    <a:pt x="965264" y="84510"/>
                  </a:lnTo>
                  <a:lnTo>
                    <a:pt x="922027" y="63022"/>
                  </a:lnTo>
                  <a:lnTo>
                    <a:pt x="876603" y="44412"/>
                  </a:lnTo>
                  <a:lnTo>
                    <a:pt x="831447" y="29582"/>
                  </a:lnTo>
                  <a:close/>
                </a:path>
              </a:pathLst>
            </a:custGeom>
            <a:solidFill>
              <a:srgbClr val="FDFDFD"/>
            </a:solidFill>
          </p:spPr>
          <p:txBody>
            <a:bodyPr wrap="square" lIns="0" tIns="0" rIns="0" bIns="0" rtlCol="0"/>
            <a:lstStyle/>
            <a:p>
              <a:endParaRPr lang="fr-FR" noProof="0" dirty="0"/>
            </a:p>
          </p:txBody>
        </p:sp>
        <p:sp>
          <p:nvSpPr>
            <p:cNvPr id="36" name="object 36"/>
            <p:cNvSpPr/>
            <p:nvPr/>
          </p:nvSpPr>
          <p:spPr>
            <a:xfrm>
              <a:off x="9671624" y="2054627"/>
              <a:ext cx="1245235" cy="1022985"/>
            </a:xfrm>
            <a:custGeom>
              <a:avLst/>
              <a:gdLst/>
              <a:ahLst/>
              <a:cxnLst/>
              <a:rect l="l" t="t" r="r" b="b"/>
              <a:pathLst>
                <a:path w="1245234" h="1022985">
                  <a:moveTo>
                    <a:pt x="410829" y="991203"/>
                  </a:moveTo>
                  <a:lnTo>
                    <a:pt x="466617" y="1005802"/>
                  </a:lnTo>
                  <a:lnTo>
                    <a:pt x="517507" y="1014897"/>
                  </a:lnTo>
                  <a:lnTo>
                    <a:pt x="569799" y="1020470"/>
                  </a:lnTo>
                  <a:lnTo>
                    <a:pt x="623301" y="1022363"/>
                  </a:lnTo>
                  <a:lnTo>
                    <a:pt x="676824" y="1020470"/>
                  </a:lnTo>
                  <a:lnTo>
                    <a:pt x="729105" y="1014897"/>
                  </a:lnTo>
                  <a:lnTo>
                    <a:pt x="779954" y="1005802"/>
                  </a:lnTo>
                  <a:lnTo>
                    <a:pt x="829183" y="993344"/>
                  </a:lnTo>
                  <a:lnTo>
                    <a:pt x="835664" y="991203"/>
                  </a:lnTo>
                </a:path>
                <a:path w="1245234" h="1022985">
                  <a:moveTo>
                    <a:pt x="1208893" y="510392"/>
                  </a:moveTo>
                  <a:lnTo>
                    <a:pt x="1206477" y="554054"/>
                  </a:lnTo>
                  <a:lnTo>
                    <a:pt x="1199375" y="596638"/>
                  </a:lnTo>
                  <a:lnTo>
                    <a:pt x="1187800" y="637973"/>
                  </a:lnTo>
                  <a:lnTo>
                    <a:pt x="1171967" y="677887"/>
                  </a:lnTo>
                  <a:lnTo>
                    <a:pt x="1152090" y="716207"/>
                  </a:lnTo>
                  <a:lnTo>
                    <a:pt x="1128383" y="752762"/>
                  </a:lnTo>
                  <a:lnTo>
                    <a:pt x="1101062" y="787381"/>
                  </a:lnTo>
                  <a:lnTo>
                    <a:pt x="1070341" y="819891"/>
                  </a:lnTo>
                  <a:lnTo>
                    <a:pt x="1036434" y="850120"/>
                  </a:lnTo>
                  <a:lnTo>
                    <a:pt x="999555" y="877897"/>
                  </a:lnTo>
                  <a:lnTo>
                    <a:pt x="959920" y="903049"/>
                  </a:lnTo>
                  <a:lnTo>
                    <a:pt x="917743" y="925406"/>
                  </a:lnTo>
                  <a:lnTo>
                    <a:pt x="873237" y="944794"/>
                  </a:lnTo>
                  <a:lnTo>
                    <a:pt x="826619" y="961043"/>
                  </a:lnTo>
                  <a:lnTo>
                    <a:pt x="778101" y="973980"/>
                  </a:lnTo>
                  <a:lnTo>
                    <a:pt x="727900" y="983434"/>
                  </a:lnTo>
                  <a:lnTo>
                    <a:pt x="676228" y="989232"/>
                  </a:lnTo>
                  <a:lnTo>
                    <a:pt x="623301" y="991203"/>
                  </a:lnTo>
                  <a:lnTo>
                    <a:pt x="570160" y="989232"/>
                  </a:lnTo>
                  <a:lnTo>
                    <a:pt x="518323" y="983434"/>
                  </a:lnTo>
                  <a:lnTo>
                    <a:pt x="468001" y="973980"/>
                  </a:lnTo>
                  <a:lnTo>
                    <a:pt x="419402" y="961043"/>
                  </a:lnTo>
                  <a:lnTo>
                    <a:pt x="372739" y="944794"/>
                  </a:lnTo>
                  <a:lnTo>
                    <a:pt x="328219" y="925406"/>
                  </a:lnTo>
                  <a:lnTo>
                    <a:pt x="286054" y="903049"/>
                  </a:lnTo>
                  <a:lnTo>
                    <a:pt x="246454" y="877897"/>
                  </a:lnTo>
                  <a:lnTo>
                    <a:pt x="209628" y="850120"/>
                  </a:lnTo>
                  <a:lnTo>
                    <a:pt x="175787" y="819891"/>
                  </a:lnTo>
                  <a:lnTo>
                    <a:pt x="145141" y="787381"/>
                  </a:lnTo>
                  <a:lnTo>
                    <a:pt x="117899" y="752762"/>
                  </a:lnTo>
                  <a:lnTo>
                    <a:pt x="94272" y="716207"/>
                  </a:lnTo>
                  <a:lnTo>
                    <a:pt x="74470" y="677887"/>
                  </a:lnTo>
                  <a:lnTo>
                    <a:pt x="58702" y="637973"/>
                  </a:lnTo>
                  <a:lnTo>
                    <a:pt x="47180" y="596638"/>
                  </a:lnTo>
                  <a:lnTo>
                    <a:pt x="40112" y="554054"/>
                  </a:lnTo>
                  <a:lnTo>
                    <a:pt x="37710" y="510392"/>
                  </a:lnTo>
                  <a:lnTo>
                    <a:pt x="40112" y="466965"/>
                  </a:lnTo>
                  <a:lnTo>
                    <a:pt x="47180" y="424562"/>
                  </a:lnTo>
                  <a:lnTo>
                    <a:pt x="58702" y="383359"/>
                  </a:lnTo>
                  <a:lnTo>
                    <a:pt x="74470" y="343534"/>
                  </a:lnTo>
                  <a:lnTo>
                    <a:pt x="94272" y="305263"/>
                  </a:lnTo>
                  <a:lnTo>
                    <a:pt x="117899" y="268723"/>
                  </a:lnTo>
                  <a:lnTo>
                    <a:pt x="145141" y="234091"/>
                  </a:lnTo>
                  <a:lnTo>
                    <a:pt x="175787" y="201543"/>
                  </a:lnTo>
                  <a:lnTo>
                    <a:pt x="209628" y="171256"/>
                  </a:lnTo>
                  <a:lnTo>
                    <a:pt x="246454" y="143407"/>
                  </a:lnTo>
                  <a:lnTo>
                    <a:pt x="286054" y="118173"/>
                  </a:lnTo>
                  <a:lnTo>
                    <a:pt x="328219" y="95729"/>
                  </a:lnTo>
                  <a:lnTo>
                    <a:pt x="372739" y="76254"/>
                  </a:lnTo>
                  <a:lnTo>
                    <a:pt x="419402" y="59923"/>
                  </a:lnTo>
                  <a:lnTo>
                    <a:pt x="468001" y="46914"/>
                  </a:lnTo>
                  <a:lnTo>
                    <a:pt x="518323" y="37403"/>
                  </a:lnTo>
                  <a:lnTo>
                    <a:pt x="570160" y="31566"/>
                  </a:lnTo>
                  <a:lnTo>
                    <a:pt x="623301" y="29582"/>
                  </a:lnTo>
                  <a:lnTo>
                    <a:pt x="676228" y="31566"/>
                  </a:lnTo>
                  <a:lnTo>
                    <a:pt x="727900" y="37403"/>
                  </a:lnTo>
                  <a:lnTo>
                    <a:pt x="778101" y="46914"/>
                  </a:lnTo>
                  <a:lnTo>
                    <a:pt x="826619" y="59923"/>
                  </a:lnTo>
                  <a:lnTo>
                    <a:pt x="873237" y="76254"/>
                  </a:lnTo>
                  <a:lnTo>
                    <a:pt x="917743" y="95729"/>
                  </a:lnTo>
                  <a:lnTo>
                    <a:pt x="959920" y="118173"/>
                  </a:lnTo>
                  <a:lnTo>
                    <a:pt x="999555" y="143407"/>
                  </a:lnTo>
                  <a:lnTo>
                    <a:pt x="1036434" y="171256"/>
                  </a:lnTo>
                  <a:lnTo>
                    <a:pt x="1070341" y="201543"/>
                  </a:lnTo>
                  <a:lnTo>
                    <a:pt x="1101062" y="234091"/>
                  </a:lnTo>
                  <a:lnTo>
                    <a:pt x="1128383" y="268723"/>
                  </a:lnTo>
                  <a:lnTo>
                    <a:pt x="1152090" y="305263"/>
                  </a:lnTo>
                  <a:lnTo>
                    <a:pt x="1171967" y="343534"/>
                  </a:lnTo>
                  <a:lnTo>
                    <a:pt x="1187800" y="383359"/>
                  </a:lnTo>
                  <a:lnTo>
                    <a:pt x="1199375" y="424562"/>
                  </a:lnTo>
                  <a:lnTo>
                    <a:pt x="1206477" y="466965"/>
                  </a:lnTo>
                  <a:lnTo>
                    <a:pt x="1208893" y="510392"/>
                  </a:lnTo>
                </a:path>
                <a:path w="1245234" h="1022985">
                  <a:moveTo>
                    <a:pt x="835664" y="991203"/>
                  </a:moveTo>
                  <a:lnTo>
                    <a:pt x="876603" y="977679"/>
                  </a:lnTo>
                  <a:lnTo>
                    <a:pt x="922027" y="958968"/>
                  </a:lnTo>
                  <a:lnTo>
                    <a:pt x="965264" y="937367"/>
                  </a:lnTo>
                  <a:lnTo>
                    <a:pt x="1006126" y="913036"/>
                  </a:lnTo>
                  <a:lnTo>
                    <a:pt x="1044425" y="886132"/>
                  </a:lnTo>
                  <a:lnTo>
                    <a:pt x="1079972" y="856813"/>
                  </a:lnTo>
                  <a:lnTo>
                    <a:pt x="1112579" y="825238"/>
                  </a:lnTo>
                  <a:lnTo>
                    <a:pt x="1142056" y="791565"/>
                  </a:lnTo>
                  <a:lnTo>
                    <a:pt x="1168215" y="755951"/>
                  </a:lnTo>
                  <a:lnTo>
                    <a:pt x="1190867" y="718556"/>
                  </a:lnTo>
                  <a:lnTo>
                    <a:pt x="1209823" y="679538"/>
                  </a:lnTo>
                  <a:lnTo>
                    <a:pt x="1224896" y="639054"/>
                  </a:lnTo>
                  <a:lnTo>
                    <a:pt x="1235895" y="597263"/>
                  </a:lnTo>
                  <a:lnTo>
                    <a:pt x="1242634" y="554323"/>
                  </a:lnTo>
                  <a:lnTo>
                    <a:pt x="1244922" y="510392"/>
                  </a:lnTo>
                  <a:lnTo>
                    <a:pt x="1242634" y="466474"/>
                  </a:lnTo>
                  <a:lnTo>
                    <a:pt x="1235895" y="423570"/>
                  </a:lnTo>
                  <a:lnTo>
                    <a:pt x="1224896" y="381836"/>
                  </a:lnTo>
                  <a:lnTo>
                    <a:pt x="1209823" y="341427"/>
                  </a:lnTo>
                  <a:lnTo>
                    <a:pt x="1190867" y="302498"/>
                  </a:lnTo>
                  <a:lnTo>
                    <a:pt x="1168215" y="265206"/>
                  </a:lnTo>
                  <a:lnTo>
                    <a:pt x="1142056" y="229705"/>
                  </a:lnTo>
                  <a:lnTo>
                    <a:pt x="1112579" y="196150"/>
                  </a:lnTo>
                  <a:lnTo>
                    <a:pt x="1079972" y="164698"/>
                  </a:lnTo>
                  <a:lnTo>
                    <a:pt x="1044425" y="135504"/>
                  </a:lnTo>
                  <a:lnTo>
                    <a:pt x="1006126" y="108723"/>
                  </a:lnTo>
                  <a:lnTo>
                    <a:pt x="965264" y="84510"/>
                  </a:lnTo>
                  <a:lnTo>
                    <a:pt x="922027" y="63022"/>
                  </a:lnTo>
                  <a:lnTo>
                    <a:pt x="876603" y="44412"/>
                  </a:lnTo>
                  <a:lnTo>
                    <a:pt x="829183" y="28838"/>
                  </a:lnTo>
                  <a:lnTo>
                    <a:pt x="779954" y="16454"/>
                  </a:lnTo>
                  <a:lnTo>
                    <a:pt x="729105" y="7416"/>
                  </a:lnTo>
                  <a:lnTo>
                    <a:pt x="676824" y="1880"/>
                  </a:lnTo>
                  <a:lnTo>
                    <a:pt x="623301" y="0"/>
                  </a:lnTo>
                  <a:lnTo>
                    <a:pt x="569799" y="1880"/>
                  </a:lnTo>
                  <a:lnTo>
                    <a:pt x="517507" y="7416"/>
                  </a:lnTo>
                  <a:lnTo>
                    <a:pt x="466617" y="16454"/>
                  </a:lnTo>
                  <a:lnTo>
                    <a:pt x="417322" y="28838"/>
                  </a:lnTo>
                  <a:lnTo>
                    <a:pt x="369814" y="44412"/>
                  </a:lnTo>
                  <a:lnTo>
                    <a:pt x="324285" y="63022"/>
                  </a:lnTo>
                  <a:lnTo>
                    <a:pt x="280928" y="84510"/>
                  </a:lnTo>
                  <a:lnTo>
                    <a:pt x="239935" y="108723"/>
                  </a:lnTo>
                  <a:lnTo>
                    <a:pt x="201497" y="135504"/>
                  </a:lnTo>
                  <a:lnTo>
                    <a:pt x="165808" y="164698"/>
                  </a:lnTo>
                  <a:lnTo>
                    <a:pt x="133059" y="196150"/>
                  </a:lnTo>
                  <a:lnTo>
                    <a:pt x="103444" y="229705"/>
                  </a:lnTo>
                  <a:lnTo>
                    <a:pt x="77153" y="265206"/>
                  </a:lnTo>
                  <a:lnTo>
                    <a:pt x="54379" y="302498"/>
                  </a:lnTo>
                  <a:lnTo>
                    <a:pt x="35315" y="341427"/>
                  </a:lnTo>
                  <a:lnTo>
                    <a:pt x="20153" y="381836"/>
                  </a:lnTo>
                  <a:lnTo>
                    <a:pt x="9085" y="423570"/>
                  </a:lnTo>
                  <a:lnTo>
                    <a:pt x="2303" y="466474"/>
                  </a:lnTo>
                  <a:lnTo>
                    <a:pt x="0" y="510392"/>
                  </a:lnTo>
                  <a:lnTo>
                    <a:pt x="2303" y="554323"/>
                  </a:lnTo>
                  <a:lnTo>
                    <a:pt x="9085" y="597263"/>
                  </a:lnTo>
                  <a:lnTo>
                    <a:pt x="20153" y="639054"/>
                  </a:lnTo>
                  <a:lnTo>
                    <a:pt x="35315" y="679538"/>
                  </a:lnTo>
                  <a:lnTo>
                    <a:pt x="54379" y="718556"/>
                  </a:lnTo>
                  <a:lnTo>
                    <a:pt x="77153" y="755951"/>
                  </a:lnTo>
                  <a:lnTo>
                    <a:pt x="103444" y="791565"/>
                  </a:lnTo>
                  <a:lnTo>
                    <a:pt x="133059" y="825238"/>
                  </a:lnTo>
                  <a:lnTo>
                    <a:pt x="165808" y="856813"/>
                  </a:lnTo>
                  <a:lnTo>
                    <a:pt x="201497" y="886132"/>
                  </a:lnTo>
                  <a:lnTo>
                    <a:pt x="239935" y="913036"/>
                  </a:lnTo>
                  <a:lnTo>
                    <a:pt x="280928" y="937367"/>
                  </a:lnTo>
                  <a:lnTo>
                    <a:pt x="324285" y="958968"/>
                  </a:lnTo>
                  <a:lnTo>
                    <a:pt x="369814" y="977679"/>
                  </a:lnTo>
                  <a:lnTo>
                    <a:pt x="410829" y="991203"/>
                  </a:lnTo>
                </a:path>
              </a:pathLst>
            </a:custGeom>
            <a:ln w="3175">
              <a:solidFill>
                <a:srgbClr val="FDFDFD"/>
              </a:solidFill>
            </a:ln>
          </p:spPr>
          <p:txBody>
            <a:bodyPr wrap="square" lIns="0" tIns="0" rIns="0" bIns="0" rtlCol="0"/>
            <a:lstStyle/>
            <a:p>
              <a:endParaRPr lang="fr-FR" noProof="0" dirty="0"/>
            </a:p>
          </p:txBody>
        </p:sp>
        <p:sp>
          <p:nvSpPr>
            <p:cNvPr id="37" name="object 37"/>
            <p:cNvSpPr/>
            <p:nvPr/>
          </p:nvSpPr>
          <p:spPr>
            <a:xfrm>
              <a:off x="9635595" y="2025045"/>
              <a:ext cx="1316990" cy="1082040"/>
            </a:xfrm>
            <a:custGeom>
              <a:avLst/>
              <a:gdLst/>
              <a:ahLst/>
              <a:cxnLst/>
              <a:rect l="l" t="t" r="r" b="b"/>
              <a:pathLst>
                <a:path w="1316990" h="1082039">
                  <a:moveTo>
                    <a:pt x="659330" y="0"/>
                  </a:moveTo>
                  <a:lnTo>
                    <a:pt x="608085" y="1629"/>
                  </a:lnTo>
                  <a:lnTo>
                    <a:pt x="557869" y="6438"/>
                  </a:lnTo>
                  <a:lnTo>
                    <a:pt x="508834" y="14304"/>
                  </a:lnTo>
                  <a:lnTo>
                    <a:pt x="461130" y="25105"/>
                  </a:lnTo>
                  <a:lnTo>
                    <a:pt x="414909" y="38720"/>
                  </a:lnTo>
                  <a:lnTo>
                    <a:pt x="370321" y="55027"/>
                  </a:lnTo>
                  <a:lnTo>
                    <a:pt x="327343" y="73995"/>
                  </a:lnTo>
                  <a:lnTo>
                    <a:pt x="286647" y="95230"/>
                  </a:lnTo>
                  <a:lnTo>
                    <a:pt x="247862" y="118884"/>
                  </a:lnTo>
                  <a:lnTo>
                    <a:pt x="211314" y="144743"/>
                  </a:lnTo>
                  <a:lnTo>
                    <a:pt x="177153" y="172686"/>
                  </a:lnTo>
                  <a:lnTo>
                    <a:pt x="145529" y="202592"/>
                  </a:lnTo>
                  <a:lnTo>
                    <a:pt x="116594" y="234338"/>
                  </a:lnTo>
                  <a:lnTo>
                    <a:pt x="90499" y="267803"/>
                  </a:lnTo>
                  <a:lnTo>
                    <a:pt x="67394" y="302866"/>
                  </a:lnTo>
                  <a:lnTo>
                    <a:pt x="47429" y="339404"/>
                  </a:lnTo>
                  <a:lnTo>
                    <a:pt x="30757" y="377296"/>
                  </a:lnTo>
                  <a:lnTo>
                    <a:pt x="17527" y="416421"/>
                  </a:lnTo>
                  <a:lnTo>
                    <a:pt x="7890" y="456657"/>
                  </a:lnTo>
                  <a:lnTo>
                    <a:pt x="1997" y="497882"/>
                  </a:lnTo>
                  <a:lnTo>
                    <a:pt x="0" y="539974"/>
                  </a:lnTo>
                  <a:lnTo>
                    <a:pt x="1997" y="582077"/>
                  </a:lnTo>
                  <a:lnTo>
                    <a:pt x="7890" y="623332"/>
                  </a:lnTo>
                  <a:lnTo>
                    <a:pt x="17527" y="663615"/>
                  </a:lnTo>
                  <a:lnTo>
                    <a:pt x="30757" y="702803"/>
                  </a:lnTo>
                  <a:lnTo>
                    <a:pt x="47429" y="740771"/>
                  </a:lnTo>
                  <a:lnTo>
                    <a:pt x="67394" y="777396"/>
                  </a:lnTo>
                  <a:lnTo>
                    <a:pt x="90499" y="812555"/>
                  </a:lnTo>
                  <a:lnTo>
                    <a:pt x="116594" y="846124"/>
                  </a:lnTo>
                  <a:lnTo>
                    <a:pt x="145529" y="877978"/>
                  </a:lnTo>
                  <a:lnTo>
                    <a:pt x="177153" y="907995"/>
                  </a:lnTo>
                  <a:lnTo>
                    <a:pt x="211314" y="936051"/>
                  </a:lnTo>
                  <a:lnTo>
                    <a:pt x="247862" y="962022"/>
                  </a:lnTo>
                  <a:lnTo>
                    <a:pt x="286647" y="985784"/>
                  </a:lnTo>
                  <a:lnTo>
                    <a:pt x="327625" y="1007262"/>
                  </a:lnTo>
                  <a:lnTo>
                    <a:pt x="370321" y="1026187"/>
                  </a:lnTo>
                  <a:lnTo>
                    <a:pt x="414909" y="1042581"/>
                  </a:lnTo>
                  <a:lnTo>
                    <a:pt x="461130" y="1056272"/>
                  </a:lnTo>
                  <a:lnTo>
                    <a:pt x="508834" y="1067136"/>
                  </a:lnTo>
                  <a:lnTo>
                    <a:pt x="557869" y="1075048"/>
                  </a:lnTo>
                  <a:lnTo>
                    <a:pt x="608085" y="1079887"/>
                  </a:lnTo>
                  <a:lnTo>
                    <a:pt x="659330" y="1081527"/>
                  </a:lnTo>
                  <a:lnTo>
                    <a:pt x="710596" y="1079887"/>
                  </a:lnTo>
                  <a:lnTo>
                    <a:pt x="760805" y="1075048"/>
                  </a:lnTo>
                  <a:lnTo>
                    <a:pt x="809809" y="1067136"/>
                  </a:lnTo>
                  <a:lnTo>
                    <a:pt x="857460" y="1056272"/>
                  </a:lnTo>
                  <a:lnTo>
                    <a:pt x="872047" y="1051945"/>
                  </a:lnTo>
                  <a:lnTo>
                    <a:pt x="659330" y="1051945"/>
                  </a:lnTo>
                  <a:lnTo>
                    <a:pt x="605828" y="1050052"/>
                  </a:lnTo>
                  <a:lnTo>
                    <a:pt x="553536" y="1044479"/>
                  </a:lnTo>
                  <a:lnTo>
                    <a:pt x="502646" y="1035384"/>
                  </a:lnTo>
                  <a:lnTo>
                    <a:pt x="453351" y="1022926"/>
                  </a:lnTo>
                  <a:lnTo>
                    <a:pt x="405843" y="1007262"/>
                  </a:lnTo>
                  <a:lnTo>
                    <a:pt x="360314" y="988550"/>
                  </a:lnTo>
                  <a:lnTo>
                    <a:pt x="316957" y="966950"/>
                  </a:lnTo>
                  <a:lnTo>
                    <a:pt x="275964" y="942618"/>
                  </a:lnTo>
                  <a:lnTo>
                    <a:pt x="237526" y="915714"/>
                  </a:lnTo>
                  <a:lnTo>
                    <a:pt x="201837" y="886395"/>
                  </a:lnTo>
                  <a:lnTo>
                    <a:pt x="169088" y="854820"/>
                  </a:lnTo>
                  <a:lnTo>
                    <a:pt x="139473" y="821147"/>
                  </a:lnTo>
                  <a:lnTo>
                    <a:pt x="113182" y="785534"/>
                  </a:lnTo>
                  <a:lnTo>
                    <a:pt x="90408" y="748139"/>
                  </a:lnTo>
                  <a:lnTo>
                    <a:pt x="71344" y="709120"/>
                  </a:lnTo>
                  <a:lnTo>
                    <a:pt x="56182" y="668636"/>
                  </a:lnTo>
                  <a:lnTo>
                    <a:pt x="45114" y="626845"/>
                  </a:lnTo>
                  <a:lnTo>
                    <a:pt x="38332" y="583905"/>
                  </a:lnTo>
                  <a:lnTo>
                    <a:pt x="36028" y="539974"/>
                  </a:lnTo>
                  <a:lnTo>
                    <a:pt x="38236" y="497882"/>
                  </a:lnTo>
                  <a:lnTo>
                    <a:pt x="45114" y="453152"/>
                  </a:lnTo>
                  <a:lnTo>
                    <a:pt x="56182" y="411418"/>
                  </a:lnTo>
                  <a:lnTo>
                    <a:pt x="71344" y="371009"/>
                  </a:lnTo>
                  <a:lnTo>
                    <a:pt x="90408" y="332081"/>
                  </a:lnTo>
                  <a:lnTo>
                    <a:pt x="113182" y="294788"/>
                  </a:lnTo>
                  <a:lnTo>
                    <a:pt x="139473" y="259287"/>
                  </a:lnTo>
                  <a:lnTo>
                    <a:pt x="169088" y="225732"/>
                  </a:lnTo>
                  <a:lnTo>
                    <a:pt x="201837" y="194280"/>
                  </a:lnTo>
                  <a:lnTo>
                    <a:pt x="237526" y="165086"/>
                  </a:lnTo>
                  <a:lnTo>
                    <a:pt x="275964" y="138305"/>
                  </a:lnTo>
                  <a:lnTo>
                    <a:pt x="316957" y="114092"/>
                  </a:lnTo>
                  <a:lnTo>
                    <a:pt x="360314" y="92604"/>
                  </a:lnTo>
                  <a:lnTo>
                    <a:pt x="405843" y="73995"/>
                  </a:lnTo>
                  <a:lnTo>
                    <a:pt x="453351" y="58421"/>
                  </a:lnTo>
                  <a:lnTo>
                    <a:pt x="502646" y="46037"/>
                  </a:lnTo>
                  <a:lnTo>
                    <a:pt x="553536" y="36999"/>
                  </a:lnTo>
                  <a:lnTo>
                    <a:pt x="605828" y="31462"/>
                  </a:lnTo>
                  <a:lnTo>
                    <a:pt x="659330" y="29582"/>
                  </a:lnTo>
                  <a:lnTo>
                    <a:pt x="872636" y="29582"/>
                  </a:lnTo>
                  <a:lnTo>
                    <a:pt x="857460" y="25105"/>
                  </a:lnTo>
                  <a:lnTo>
                    <a:pt x="809809" y="14304"/>
                  </a:lnTo>
                  <a:lnTo>
                    <a:pt x="760805" y="6438"/>
                  </a:lnTo>
                  <a:lnTo>
                    <a:pt x="710596" y="1629"/>
                  </a:lnTo>
                  <a:lnTo>
                    <a:pt x="659330" y="0"/>
                  </a:lnTo>
                  <a:close/>
                </a:path>
                <a:path w="1316990" h="1082039">
                  <a:moveTo>
                    <a:pt x="872636" y="29582"/>
                  </a:moveTo>
                  <a:lnTo>
                    <a:pt x="659330" y="29582"/>
                  </a:lnTo>
                  <a:lnTo>
                    <a:pt x="712853" y="31462"/>
                  </a:lnTo>
                  <a:lnTo>
                    <a:pt x="765134" y="36999"/>
                  </a:lnTo>
                  <a:lnTo>
                    <a:pt x="815983" y="46037"/>
                  </a:lnTo>
                  <a:lnTo>
                    <a:pt x="865212" y="58421"/>
                  </a:lnTo>
                  <a:lnTo>
                    <a:pt x="912632" y="73995"/>
                  </a:lnTo>
                  <a:lnTo>
                    <a:pt x="958056" y="92604"/>
                  </a:lnTo>
                  <a:lnTo>
                    <a:pt x="1001293" y="114092"/>
                  </a:lnTo>
                  <a:lnTo>
                    <a:pt x="1042155" y="138305"/>
                  </a:lnTo>
                  <a:lnTo>
                    <a:pt x="1080454" y="165086"/>
                  </a:lnTo>
                  <a:lnTo>
                    <a:pt x="1116001" y="194280"/>
                  </a:lnTo>
                  <a:lnTo>
                    <a:pt x="1148608" y="225732"/>
                  </a:lnTo>
                  <a:lnTo>
                    <a:pt x="1178085" y="259287"/>
                  </a:lnTo>
                  <a:lnTo>
                    <a:pt x="1204244" y="294788"/>
                  </a:lnTo>
                  <a:lnTo>
                    <a:pt x="1226896" y="332081"/>
                  </a:lnTo>
                  <a:lnTo>
                    <a:pt x="1245852" y="371009"/>
                  </a:lnTo>
                  <a:lnTo>
                    <a:pt x="1260925" y="411418"/>
                  </a:lnTo>
                  <a:lnTo>
                    <a:pt x="1271924" y="453152"/>
                  </a:lnTo>
                  <a:lnTo>
                    <a:pt x="1278663" y="496056"/>
                  </a:lnTo>
                  <a:lnTo>
                    <a:pt x="1280951" y="539974"/>
                  </a:lnTo>
                  <a:lnTo>
                    <a:pt x="1278758" y="582077"/>
                  </a:lnTo>
                  <a:lnTo>
                    <a:pt x="1271924" y="626845"/>
                  </a:lnTo>
                  <a:lnTo>
                    <a:pt x="1260925" y="668636"/>
                  </a:lnTo>
                  <a:lnTo>
                    <a:pt x="1245852" y="709120"/>
                  </a:lnTo>
                  <a:lnTo>
                    <a:pt x="1226896" y="748139"/>
                  </a:lnTo>
                  <a:lnTo>
                    <a:pt x="1204244" y="785534"/>
                  </a:lnTo>
                  <a:lnTo>
                    <a:pt x="1178085" y="821147"/>
                  </a:lnTo>
                  <a:lnTo>
                    <a:pt x="1148608" y="854820"/>
                  </a:lnTo>
                  <a:lnTo>
                    <a:pt x="1116001" y="886395"/>
                  </a:lnTo>
                  <a:lnTo>
                    <a:pt x="1080454" y="915714"/>
                  </a:lnTo>
                  <a:lnTo>
                    <a:pt x="1042155" y="942618"/>
                  </a:lnTo>
                  <a:lnTo>
                    <a:pt x="1001293" y="966950"/>
                  </a:lnTo>
                  <a:lnTo>
                    <a:pt x="958056" y="988550"/>
                  </a:lnTo>
                  <a:lnTo>
                    <a:pt x="912632" y="1007262"/>
                  </a:lnTo>
                  <a:lnTo>
                    <a:pt x="865212" y="1022926"/>
                  </a:lnTo>
                  <a:lnTo>
                    <a:pt x="815983" y="1035384"/>
                  </a:lnTo>
                  <a:lnTo>
                    <a:pt x="765134" y="1044479"/>
                  </a:lnTo>
                  <a:lnTo>
                    <a:pt x="712853" y="1050052"/>
                  </a:lnTo>
                  <a:lnTo>
                    <a:pt x="659330" y="1051945"/>
                  </a:lnTo>
                  <a:lnTo>
                    <a:pt x="872047" y="1051945"/>
                  </a:lnTo>
                  <a:lnTo>
                    <a:pt x="948111" y="1026187"/>
                  </a:lnTo>
                  <a:lnTo>
                    <a:pt x="990707" y="1007262"/>
                  </a:lnTo>
                  <a:lnTo>
                    <a:pt x="1031573" y="985784"/>
                  </a:lnTo>
                  <a:lnTo>
                    <a:pt x="1070237" y="962022"/>
                  </a:lnTo>
                  <a:lnTo>
                    <a:pt x="1106660" y="936051"/>
                  </a:lnTo>
                  <a:lnTo>
                    <a:pt x="1140693" y="907995"/>
                  </a:lnTo>
                  <a:lnTo>
                    <a:pt x="1172187" y="877978"/>
                  </a:lnTo>
                  <a:lnTo>
                    <a:pt x="1200995" y="846124"/>
                  </a:lnTo>
                  <a:lnTo>
                    <a:pt x="1226969" y="812555"/>
                  </a:lnTo>
                  <a:lnTo>
                    <a:pt x="1249961" y="777396"/>
                  </a:lnTo>
                  <a:lnTo>
                    <a:pt x="1269821" y="740771"/>
                  </a:lnTo>
                  <a:lnTo>
                    <a:pt x="1286403" y="702803"/>
                  </a:lnTo>
                  <a:lnTo>
                    <a:pt x="1299558" y="663615"/>
                  </a:lnTo>
                  <a:lnTo>
                    <a:pt x="1309138" y="623332"/>
                  </a:lnTo>
                  <a:lnTo>
                    <a:pt x="1314994" y="582077"/>
                  </a:lnTo>
                  <a:lnTo>
                    <a:pt x="1316980" y="539974"/>
                  </a:lnTo>
                  <a:lnTo>
                    <a:pt x="1314994" y="497882"/>
                  </a:lnTo>
                  <a:lnTo>
                    <a:pt x="1309138" y="456657"/>
                  </a:lnTo>
                  <a:lnTo>
                    <a:pt x="1299558" y="416421"/>
                  </a:lnTo>
                  <a:lnTo>
                    <a:pt x="1286403" y="377296"/>
                  </a:lnTo>
                  <a:lnTo>
                    <a:pt x="1269821" y="339404"/>
                  </a:lnTo>
                  <a:lnTo>
                    <a:pt x="1249961" y="302866"/>
                  </a:lnTo>
                  <a:lnTo>
                    <a:pt x="1226969" y="267803"/>
                  </a:lnTo>
                  <a:lnTo>
                    <a:pt x="1200995" y="234338"/>
                  </a:lnTo>
                  <a:lnTo>
                    <a:pt x="1172187" y="202592"/>
                  </a:lnTo>
                  <a:lnTo>
                    <a:pt x="1140693" y="172686"/>
                  </a:lnTo>
                  <a:lnTo>
                    <a:pt x="1106660" y="144743"/>
                  </a:lnTo>
                  <a:lnTo>
                    <a:pt x="1070237" y="118884"/>
                  </a:lnTo>
                  <a:lnTo>
                    <a:pt x="1031573" y="95230"/>
                  </a:lnTo>
                  <a:lnTo>
                    <a:pt x="990988" y="73995"/>
                  </a:lnTo>
                  <a:lnTo>
                    <a:pt x="948111" y="55027"/>
                  </a:lnTo>
                  <a:lnTo>
                    <a:pt x="903610" y="38720"/>
                  </a:lnTo>
                  <a:lnTo>
                    <a:pt x="872636" y="29582"/>
                  </a:lnTo>
                  <a:close/>
                </a:path>
              </a:pathLst>
            </a:custGeom>
            <a:solidFill>
              <a:srgbClr val="FDFDFD"/>
            </a:solidFill>
          </p:spPr>
          <p:txBody>
            <a:bodyPr wrap="square" lIns="0" tIns="0" rIns="0" bIns="0" rtlCol="0"/>
            <a:lstStyle/>
            <a:p>
              <a:endParaRPr lang="fr-FR" noProof="0" dirty="0"/>
            </a:p>
          </p:txBody>
        </p:sp>
        <p:sp>
          <p:nvSpPr>
            <p:cNvPr id="38" name="object 38"/>
            <p:cNvSpPr/>
            <p:nvPr/>
          </p:nvSpPr>
          <p:spPr>
            <a:xfrm>
              <a:off x="9635595" y="2025045"/>
              <a:ext cx="1316990" cy="1082040"/>
            </a:xfrm>
            <a:custGeom>
              <a:avLst/>
              <a:gdLst/>
              <a:ahLst/>
              <a:cxnLst/>
              <a:rect l="l" t="t" r="r" b="b"/>
              <a:pathLst>
                <a:path w="1316990" h="1082039">
                  <a:moveTo>
                    <a:pt x="871693" y="1020785"/>
                  </a:moveTo>
                  <a:lnTo>
                    <a:pt x="815983" y="1035384"/>
                  </a:lnTo>
                  <a:lnTo>
                    <a:pt x="765134" y="1044479"/>
                  </a:lnTo>
                  <a:lnTo>
                    <a:pt x="712853" y="1050052"/>
                  </a:lnTo>
                  <a:lnTo>
                    <a:pt x="659330" y="1051945"/>
                  </a:lnTo>
                  <a:lnTo>
                    <a:pt x="605828" y="1050052"/>
                  </a:lnTo>
                  <a:lnTo>
                    <a:pt x="553536" y="1044479"/>
                  </a:lnTo>
                  <a:lnTo>
                    <a:pt x="502646" y="1035384"/>
                  </a:lnTo>
                  <a:lnTo>
                    <a:pt x="453351" y="1022926"/>
                  </a:lnTo>
                  <a:lnTo>
                    <a:pt x="446858" y="1020785"/>
                  </a:lnTo>
                </a:path>
                <a:path w="1316990" h="1082039">
                  <a:moveTo>
                    <a:pt x="358133" y="1020785"/>
                  </a:moveTo>
                  <a:lnTo>
                    <a:pt x="414909" y="1042581"/>
                  </a:lnTo>
                  <a:lnTo>
                    <a:pt x="461130" y="1056272"/>
                  </a:lnTo>
                  <a:lnTo>
                    <a:pt x="508834" y="1067136"/>
                  </a:lnTo>
                  <a:lnTo>
                    <a:pt x="557869" y="1075048"/>
                  </a:lnTo>
                  <a:lnTo>
                    <a:pt x="608085" y="1079887"/>
                  </a:lnTo>
                  <a:lnTo>
                    <a:pt x="659330" y="1081527"/>
                  </a:lnTo>
                  <a:lnTo>
                    <a:pt x="710596" y="1079887"/>
                  </a:lnTo>
                  <a:lnTo>
                    <a:pt x="760805" y="1075048"/>
                  </a:lnTo>
                  <a:lnTo>
                    <a:pt x="809809" y="1067136"/>
                  </a:lnTo>
                  <a:lnTo>
                    <a:pt x="857460" y="1056272"/>
                  </a:lnTo>
                  <a:lnTo>
                    <a:pt x="903610" y="1042581"/>
                  </a:lnTo>
                  <a:lnTo>
                    <a:pt x="948111" y="1026187"/>
                  </a:lnTo>
                  <a:lnTo>
                    <a:pt x="960270" y="1020785"/>
                  </a:lnTo>
                </a:path>
                <a:path w="1316990" h="1082039">
                  <a:moveTo>
                    <a:pt x="446858" y="1020785"/>
                  </a:moveTo>
                  <a:lnTo>
                    <a:pt x="405843" y="1007262"/>
                  </a:lnTo>
                  <a:lnTo>
                    <a:pt x="360314" y="988550"/>
                  </a:lnTo>
                  <a:lnTo>
                    <a:pt x="316957" y="966950"/>
                  </a:lnTo>
                  <a:lnTo>
                    <a:pt x="275964" y="942618"/>
                  </a:lnTo>
                  <a:lnTo>
                    <a:pt x="237526" y="915714"/>
                  </a:lnTo>
                  <a:lnTo>
                    <a:pt x="201837" y="886395"/>
                  </a:lnTo>
                  <a:lnTo>
                    <a:pt x="169088" y="854820"/>
                  </a:lnTo>
                  <a:lnTo>
                    <a:pt x="139473" y="821147"/>
                  </a:lnTo>
                  <a:lnTo>
                    <a:pt x="113182" y="785534"/>
                  </a:lnTo>
                  <a:lnTo>
                    <a:pt x="90408" y="748139"/>
                  </a:lnTo>
                  <a:lnTo>
                    <a:pt x="71344" y="709120"/>
                  </a:lnTo>
                  <a:lnTo>
                    <a:pt x="56182" y="668636"/>
                  </a:lnTo>
                  <a:lnTo>
                    <a:pt x="45114" y="626845"/>
                  </a:lnTo>
                  <a:lnTo>
                    <a:pt x="38332" y="583905"/>
                  </a:lnTo>
                  <a:lnTo>
                    <a:pt x="36028" y="539974"/>
                  </a:lnTo>
                  <a:lnTo>
                    <a:pt x="38332" y="496056"/>
                  </a:lnTo>
                  <a:lnTo>
                    <a:pt x="45114" y="453152"/>
                  </a:lnTo>
                  <a:lnTo>
                    <a:pt x="56182" y="411418"/>
                  </a:lnTo>
                  <a:lnTo>
                    <a:pt x="71344" y="371009"/>
                  </a:lnTo>
                  <a:lnTo>
                    <a:pt x="90408" y="332081"/>
                  </a:lnTo>
                  <a:lnTo>
                    <a:pt x="113182" y="294788"/>
                  </a:lnTo>
                  <a:lnTo>
                    <a:pt x="139473" y="259287"/>
                  </a:lnTo>
                  <a:lnTo>
                    <a:pt x="169088" y="225732"/>
                  </a:lnTo>
                  <a:lnTo>
                    <a:pt x="201837" y="194280"/>
                  </a:lnTo>
                  <a:lnTo>
                    <a:pt x="237526" y="165086"/>
                  </a:lnTo>
                  <a:lnTo>
                    <a:pt x="275964" y="138305"/>
                  </a:lnTo>
                  <a:lnTo>
                    <a:pt x="316957" y="114092"/>
                  </a:lnTo>
                  <a:lnTo>
                    <a:pt x="360314" y="92604"/>
                  </a:lnTo>
                  <a:lnTo>
                    <a:pt x="405843" y="73995"/>
                  </a:lnTo>
                  <a:lnTo>
                    <a:pt x="453351" y="58421"/>
                  </a:lnTo>
                  <a:lnTo>
                    <a:pt x="502646" y="46037"/>
                  </a:lnTo>
                  <a:lnTo>
                    <a:pt x="553536" y="36999"/>
                  </a:lnTo>
                  <a:lnTo>
                    <a:pt x="605828" y="31462"/>
                  </a:lnTo>
                  <a:lnTo>
                    <a:pt x="659330" y="29582"/>
                  </a:lnTo>
                  <a:lnTo>
                    <a:pt x="712853" y="31462"/>
                  </a:lnTo>
                  <a:lnTo>
                    <a:pt x="765134" y="36999"/>
                  </a:lnTo>
                  <a:lnTo>
                    <a:pt x="815983" y="46037"/>
                  </a:lnTo>
                  <a:lnTo>
                    <a:pt x="865212" y="58421"/>
                  </a:lnTo>
                  <a:lnTo>
                    <a:pt x="912632" y="73995"/>
                  </a:lnTo>
                  <a:lnTo>
                    <a:pt x="958056" y="92604"/>
                  </a:lnTo>
                  <a:lnTo>
                    <a:pt x="1001293" y="114092"/>
                  </a:lnTo>
                  <a:lnTo>
                    <a:pt x="1042155" y="138305"/>
                  </a:lnTo>
                  <a:lnTo>
                    <a:pt x="1080454" y="165086"/>
                  </a:lnTo>
                  <a:lnTo>
                    <a:pt x="1116001" y="194280"/>
                  </a:lnTo>
                  <a:lnTo>
                    <a:pt x="1148608" y="225732"/>
                  </a:lnTo>
                  <a:lnTo>
                    <a:pt x="1178085" y="259287"/>
                  </a:lnTo>
                  <a:lnTo>
                    <a:pt x="1204244" y="294788"/>
                  </a:lnTo>
                  <a:lnTo>
                    <a:pt x="1226896" y="332081"/>
                  </a:lnTo>
                  <a:lnTo>
                    <a:pt x="1245852" y="371009"/>
                  </a:lnTo>
                  <a:lnTo>
                    <a:pt x="1260925" y="411418"/>
                  </a:lnTo>
                  <a:lnTo>
                    <a:pt x="1271924" y="453152"/>
                  </a:lnTo>
                  <a:lnTo>
                    <a:pt x="1278663" y="496056"/>
                  </a:lnTo>
                  <a:lnTo>
                    <a:pt x="1280951" y="539974"/>
                  </a:lnTo>
                  <a:lnTo>
                    <a:pt x="1278663" y="583905"/>
                  </a:lnTo>
                  <a:lnTo>
                    <a:pt x="1271924" y="626845"/>
                  </a:lnTo>
                  <a:lnTo>
                    <a:pt x="1260925" y="668636"/>
                  </a:lnTo>
                  <a:lnTo>
                    <a:pt x="1245852" y="709120"/>
                  </a:lnTo>
                  <a:lnTo>
                    <a:pt x="1226896" y="748139"/>
                  </a:lnTo>
                  <a:lnTo>
                    <a:pt x="1204244" y="785534"/>
                  </a:lnTo>
                  <a:lnTo>
                    <a:pt x="1178085" y="821147"/>
                  </a:lnTo>
                  <a:lnTo>
                    <a:pt x="1148608" y="854820"/>
                  </a:lnTo>
                  <a:lnTo>
                    <a:pt x="1116001" y="886395"/>
                  </a:lnTo>
                  <a:lnTo>
                    <a:pt x="1080454" y="915714"/>
                  </a:lnTo>
                  <a:lnTo>
                    <a:pt x="1042155" y="942618"/>
                  </a:lnTo>
                  <a:lnTo>
                    <a:pt x="1001293" y="966950"/>
                  </a:lnTo>
                  <a:lnTo>
                    <a:pt x="958056" y="988550"/>
                  </a:lnTo>
                  <a:lnTo>
                    <a:pt x="912632" y="1007262"/>
                  </a:lnTo>
                  <a:lnTo>
                    <a:pt x="871693" y="1020785"/>
                  </a:lnTo>
                </a:path>
                <a:path w="1316990" h="1082039">
                  <a:moveTo>
                    <a:pt x="960270" y="1020785"/>
                  </a:moveTo>
                  <a:lnTo>
                    <a:pt x="1031573" y="985784"/>
                  </a:lnTo>
                  <a:lnTo>
                    <a:pt x="1070237" y="962022"/>
                  </a:lnTo>
                  <a:lnTo>
                    <a:pt x="1106660" y="936051"/>
                  </a:lnTo>
                  <a:lnTo>
                    <a:pt x="1140692" y="907995"/>
                  </a:lnTo>
                  <a:lnTo>
                    <a:pt x="1172187" y="877978"/>
                  </a:lnTo>
                  <a:lnTo>
                    <a:pt x="1200995" y="846124"/>
                  </a:lnTo>
                  <a:lnTo>
                    <a:pt x="1226969" y="812555"/>
                  </a:lnTo>
                  <a:lnTo>
                    <a:pt x="1249961" y="777396"/>
                  </a:lnTo>
                  <a:lnTo>
                    <a:pt x="1269821" y="740771"/>
                  </a:lnTo>
                  <a:lnTo>
                    <a:pt x="1286403" y="702803"/>
                  </a:lnTo>
                  <a:lnTo>
                    <a:pt x="1299558" y="663615"/>
                  </a:lnTo>
                  <a:lnTo>
                    <a:pt x="1309138" y="623332"/>
                  </a:lnTo>
                  <a:lnTo>
                    <a:pt x="1314994" y="582077"/>
                  </a:lnTo>
                  <a:lnTo>
                    <a:pt x="1316980" y="539974"/>
                  </a:lnTo>
                  <a:lnTo>
                    <a:pt x="1314994" y="497882"/>
                  </a:lnTo>
                  <a:lnTo>
                    <a:pt x="1309138" y="456657"/>
                  </a:lnTo>
                  <a:lnTo>
                    <a:pt x="1299558" y="416421"/>
                  </a:lnTo>
                  <a:lnTo>
                    <a:pt x="1286403" y="377296"/>
                  </a:lnTo>
                  <a:lnTo>
                    <a:pt x="1269821" y="339404"/>
                  </a:lnTo>
                  <a:lnTo>
                    <a:pt x="1249961" y="302866"/>
                  </a:lnTo>
                  <a:lnTo>
                    <a:pt x="1226969" y="267803"/>
                  </a:lnTo>
                  <a:lnTo>
                    <a:pt x="1200995" y="234338"/>
                  </a:lnTo>
                  <a:lnTo>
                    <a:pt x="1172187" y="202592"/>
                  </a:lnTo>
                  <a:lnTo>
                    <a:pt x="1140692" y="172686"/>
                  </a:lnTo>
                  <a:lnTo>
                    <a:pt x="1106660" y="144743"/>
                  </a:lnTo>
                  <a:lnTo>
                    <a:pt x="1070237" y="118884"/>
                  </a:lnTo>
                  <a:lnTo>
                    <a:pt x="1031573" y="95230"/>
                  </a:lnTo>
                  <a:lnTo>
                    <a:pt x="990815" y="73904"/>
                  </a:lnTo>
                  <a:lnTo>
                    <a:pt x="948111" y="55027"/>
                  </a:lnTo>
                  <a:lnTo>
                    <a:pt x="903610" y="38720"/>
                  </a:lnTo>
                  <a:lnTo>
                    <a:pt x="857460" y="25105"/>
                  </a:lnTo>
                  <a:lnTo>
                    <a:pt x="809809" y="14304"/>
                  </a:lnTo>
                  <a:lnTo>
                    <a:pt x="760805" y="6438"/>
                  </a:lnTo>
                  <a:lnTo>
                    <a:pt x="710596" y="1629"/>
                  </a:lnTo>
                  <a:lnTo>
                    <a:pt x="659330" y="0"/>
                  </a:lnTo>
                  <a:lnTo>
                    <a:pt x="608085" y="1629"/>
                  </a:lnTo>
                  <a:lnTo>
                    <a:pt x="557869" y="6438"/>
                  </a:lnTo>
                  <a:lnTo>
                    <a:pt x="508834" y="14304"/>
                  </a:lnTo>
                  <a:lnTo>
                    <a:pt x="461130" y="25105"/>
                  </a:lnTo>
                  <a:lnTo>
                    <a:pt x="414909" y="38720"/>
                  </a:lnTo>
                  <a:lnTo>
                    <a:pt x="370321" y="55027"/>
                  </a:lnTo>
                  <a:lnTo>
                    <a:pt x="327516" y="73904"/>
                  </a:lnTo>
                  <a:lnTo>
                    <a:pt x="286647" y="95230"/>
                  </a:lnTo>
                  <a:lnTo>
                    <a:pt x="247862" y="118884"/>
                  </a:lnTo>
                  <a:lnTo>
                    <a:pt x="211314" y="144743"/>
                  </a:lnTo>
                  <a:lnTo>
                    <a:pt x="177153" y="172686"/>
                  </a:lnTo>
                  <a:lnTo>
                    <a:pt x="145529" y="202592"/>
                  </a:lnTo>
                  <a:lnTo>
                    <a:pt x="116594" y="234338"/>
                  </a:lnTo>
                  <a:lnTo>
                    <a:pt x="90499" y="267803"/>
                  </a:lnTo>
                  <a:lnTo>
                    <a:pt x="67394" y="302866"/>
                  </a:lnTo>
                  <a:lnTo>
                    <a:pt x="47429" y="339404"/>
                  </a:lnTo>
                  <a:lnTo>
                    <a:pt x="30757" y="377296"/>
                  </a:lnTo>
                  <a:lnTo>
                    <a:pt x="17527" y="416421"/>
                  </a:lnTo>
                  <a:lnTo>
                    <a:pt x="7890" y="456657"/>
                  </a:lnTo>
                  <a:lnTo>
                    <a:pt x="1997" y="497882"/>
                  </a:lnTo>
                  <a:lnTo>
                    <a:pt x="0" y="539974"/>
                  </a:lnTo>
                  <a:lnTo>
                    <a:pt x="1997" y="582077"/>
                  </a:lnTo>
                  <a:lnTo>
                    <a:pt x="7890" y="623332"/>
                  </a:lnTo>
                  <a:lnTo>
                    <a:pt x="17527" y="663615"/>
                  </a:lnTo>
                  <a:lnTo>
                    <a:pt x="30757" y="702803"/>
                  </a:lnTo>
                  <a:lnTo>
                    <a:pt x="47429" y="740771"/>
                  </a:lnTo>
                  <a:lnTo>
                    <a:pt x="67394" y="777396"/>
                  </a:lnTo>
                  <a:lnTo>
                    <a:pt x="90499" y="812555"/>
                  </a:lnTo>
                  <a:lnTo>
                    <a:pt x="116594" y="846124"/>
                  </a:lnTo>
                  <a:lnTo>
                    <a:pt x="145529" y="877978"/>
                  </a:lnTo>
                  <a:lnTo>
                    <a:pt x="177153" y="907995"/>
                  </a:lnTo>
                  <a:lnTo>
                    <a:pt x="211314" y="936051"/>
                  </a:lnTo>
                  <a:lnTo>
                    <a:pt x="247862" y="962022"/>
                  </a:lnTo>
                  <a:lnTo>
                    <a:pt x="286647" y="985784"/>
                  </a:lnTo>
                  <a:lnTo>
                    <a:pt x="327516" y="1007214"/>
                  </a:lnTo>
                  <a:lnTo>
                    <a:pt x="358133" y="1020785"/>
                  </a:lnTo>
                </a:path>
              </a:pathLst>
            </a:custGeom>
            <a:ln w="3175">
              <a:solidFill>
                <a:srgbClr val="FDFDFD"/>
              </a:solidFill>
            </a:ln>
          </p:spPr>
          <p:txBody>
            <a:bodyPr wrap="square" lIns="0" tIns="0" rIns="0" bIns="0" rtlCol="0"/>
            <a:lstStyle/>
            <a:p>
              <a:endParaRPr lang="fr-FR" noProof="0" dirty="0"/>
            </a:p>
          </p:txBody>
        </p:sp>
        <p:sp>
          <p:nvSpPr>
            <p:cNvPr id="39" name="object 39"/>
            <p:cNvSpPr/>
            <p:nvPr/>
          </p:nvSpPr>
          <p:spPr>
            <a:xfrm>
              <a:off x="9599566" y="1994083"/>
              <a:ext cx="1391285" cy="1142365"/>
            </a:xfrm>
            <a:custGeom>
              <a:avLst/>
              <a:gdLst/>
              <a:ahLst/>
              <a:cxnLst/>
              <a:rect l="l" t="t" r="r" b="b"/>
              <a:pathLst>
                <a:path w="1391284" h="1142364">
                  <a:moveTo>
                    <a:pt x="695359" y="0"/>
                  </a:moveTo>
                  <a:lnTo>
                    <a:pt x="643519" y="1576"/>
                  </a:lnTo>
                  <a:lnTo>
                    <a:pt x="592705" y="6229"/>
                  </a:lnTo>
                  <a:lnTo>
                    <a:pt x="543051" y="13847"/>
                  </a:lnTo>
                  <a:lnTo>
                    <a:pt x="494694" y="24314"/>
                  </a:lnTo>
                  <a:lnTo>
                    <a:pt x="447767" y="37519"/>
                  </a:lnTo>
                  <a:lnTo>
                    <a:pt x="402407" y="53348"/>
                  </a:lnTo>
                  <a:lnTo>
                    <a:pt x="358748" y="71686"/>
                  </a:lnTo>
                  <a:lnTo>
                    <a:pt x="316926" y="92422"/>
                  </a:lnTo>
                  <a:lnTo>
                    <a:pt x="277077" y="115442"/>
                  </a:lnTo>
                  <a:lnTo>
                    <a:pt x="239334" y="140632"/>
                  </a:lnTo>
                  <a:lnTo>
                    <a:pt x="203834" y="167879"/>
                  </a:lnTo>
                  <a:lnTo>
                    <a:pt x="170711" y="197069"/>
                  </a:lnTo>
                  <a:lnTo>
                    <a:pt x="140101" y="228090"/>
                  </a:lnTo>
                  <a:lnTo>
                    <a:pt x="112139" y="260828"/>
                  </a:lnTo>
                  <a:lnTo>
                    <a:pt x="86961" y="295169"/>
                  </a:lnTo>
                  <a:lnTo>
                    <a:pt x="64701" y="331001"/>
                  </a:lnTo>
                  <a:lnTo>
                    <a:pt x="45494" y="368209"/>
                  </a:lnTo>
                  <a:lnTo>
                    <a:pt x="29477" y="406681"/>
                  </a:lnTo>
                  <a:lnTo>
                    <a:pt x="16783" y="446303"/>
                  </a:lnTo>
                  <a:lnTo>
                    <a:pt x="7549" y="486962"/>
                  </a:lnTo>
                  <a:lnTo>
                    <a:pt x="1909" y="528545"/>
                  </a:lnTo>
                  <a:lnTo>
                    <a:pt x="0" y="570937"/>
                  </a:lnTo>
                  <a:lnTo>
                    <a:pt x="1888" y="613040"/>
                  </a:lnTo>
                  <a:lnTo>
                    <a:pt x="7549" y="655272"/>
                  </a:lnTo>
                  <a:lnTo>
                    <a:pt x="16783" y="696063"/>
                  </a:lnTo>
                  <a:lnTo>
                    <a:pt x="29477" y="735787"/>
                  </a:lnTo>
                  <a:lnTo>
                    <a:pt x="45494" y="774333"/>
                  </a:lnTo>
                  <a:lnTo>
                    <a:pt x="64701" y="811592"/>
                  </a:lnTo>
                  <a:lnTo>
                    <a:pt x="86961" y="847452"/>
                  </a:lnTo>
                  <a:lnTo>
                    <a:pt x="112139" y="881803"/>
                  </a:lnTo>
                  <a:lnTo>
                    <a:pt x="140101" y="914532"/>
                  </a:lnTo>
                  <a:lnTo>
                    <a:pt x="170711" y="945530"/>
                  </a:lnTo>
                  <a:lnTo>
                    <a:pt x="203834" y="974686"/>
                  </a:lnTo>
                  <a:lnTo>
                    <a:pt x="239334" y="1001888"/>
                  </a:lnTo>
                  <a:lnTo>
                    <a:pt x="277077" y="1027026"/>
                  </a:lnTo>
                  <a:lnTo>
                    <a:pt x="316926" y="1049988"/>
                  </a:lnTo>
                  <a:lnTo>
                    <a:pt x="358748" y="1070665"/>
                  </a:lnTo>
                  <a:lnTo>
                    <a:pt x="402407" y="1088944"/>
                  </a:lnTo>
                  <a:lnTo>
                    <a:pt x="447767" y="1104716"/>
                  </a:lnTo>
                  <a:lnTo>
                    <a:pt x="494694" y="1117868"/>
                  </a:lnTo>
                  <a:lnTo>
                    <a:pt x="543051" y="1128291"/>
                  </a:lnTo>
                  <a:lnTo>
                    <a:pt x="592705" y="1135873"/>
                  </a:lnTo>
                  <a:lnTo>
                    <a:pt x="643519" y="1140504"/>
                  </a:lnTo>
                  <a:lnTo>
                    <a:pt x="695359" y="1142072"/>
                  </a:lnTo>
                  <a:lnTo>
                    <a:pt x="747021" y="1140504"/>
                  </a:lnTo>
                  <a:lnTo>
                    <a:pt x="797694" y="1135873"/>
                  </a:lnTo>
                  <a:lnTo>
                    <a:pt x="847239" y="1128291"/>
                  </a:lnTo>
                  <a:lnTo>
                    <a:pt x="895519" y="1117868"/>
                  </a:lnTo>
                  <a:lnTo>
                    <a:pt x="914688" y="1112490"/>
                  </a:lnTo>
                  <a:lnTo>
                    <a:pt x="695359" y="1112490"/>
                  </a:lnTo>
                  <a:lnTo>
                    <a:pt x="644114" y="1110850"/>
                  </a:lnTo>
                  <a:lnTo>
                    <a:pt x="593898" y="1106011"/>
                  </a:lnTo>
                  <a:lnTo>
                    <a:pt x="544863" y="1098098"/>
                  </a:lnTo>
                  <a:lnTo>
                    <a:pt x="497159" y="1087235"/>
                  </a:lnTo>
                  <a:lnTo>
                    <a:pt x="450938" y="1073544"/>
                  </a:lnTo>
                  <a:lnTo>
                    <a:pt x="406350" y="1057150"/>
                  </a:lnTo>
                  <a:lnTo>
                    <a:pt x="363545" y="1038176"/>
                  </a:lnTo>
                  <a:lnTo>
                    <a:pt x="322676" y="1016747"/>
                  </a:lnTo>
                  <a:lnTo>
                    <a:pt x="283891" y="992984"/>
                  </a:lnTo>
                  <a:lnTo>
                    <a:pt x="247343" y="967014"/>
                  </a:lnTo>
                  <a:lnTo>
                    <a:pt x="213182" y="938958"/>
                  </a:lnTo>
                  <a:lnTo>
                    <a:pt x="181558" y="908941"/>
                  </a:lnTo>
                  <a:lnTo>
                    <a:pt x="152623" y="877086"/>
                  </a:lnTo>
                  <a:lnTo>
                    <a:pt x="126528" y="843518"/>
                  </a:lnTo>
                  <a:lnTo>
                    <a:pt x="103423" y="808359"/>
                  </a:lnTo>
                  <a:lnTo>
                    <a:pt x="83458" y="771734"/>
                  </a:lnTo>
                  <a:lnTo>
                    <a:pt x="66786" y="733765"/>
                  </a:lnTo>
                  <a:lnTo>
                    <a:pt x="53556" y="694578"/>
                  </a:lnTo>
                  <a:lnTo>
                    <a:pt x="43919" y="654295"/>
                  </a:lnTo>
                  <a:lnTo>
                    <a:pt x="38096" y="613527"/>
                  </a:lnTo>
                  <a:lnTo>
                    <a:pt x="36028" y="570937"/>
                  </a:lnTo>
                  <a:lnTo>
                    <a:pt x="38026" y="528845"/>
                  </a:lnTo>
                  <a:lnTo>
                    <a:pt x="43919" y="487620"/>
                  </a:lnTo>
                  <a:lnTo>
                    <a:pt x="53556" y="447384"/>
                  </a:lnTo>
                  <a:lnTo>
                    <a:pt x="66786" y="408259"/>
                  </a:lnTo>
                  <a:lnTo>
                    <a:pt x="83458" y="370367"/>
                  </a:lnTo>
                  <a:lnTo>
                    <a:pt x="103423" y="333828"/>
                  </a:lnTo>
                  <a:lnTo>
                    <a:pt x="126528" y="298766"/>
                  </a:lnTo>
                  <a:lnTo>
                    <a:pt x="152623" y="265301"/>
                  </a:lnTo>
                  <a:lnTo>
                    <a:pt x="181558" y="233555"/>
                  </a:lnTo>
                  <a:lnTo>
                    <a:pt x="213182" y="203649"/>
                  </a:lnTo>
                  <a:lnTo>
                    <a:pt x="247343" y="175706"/>
                  </a:lnTo>
                  <a:lnTo>
                    <a:pt x="283891" y="149847"/>
                  </a:lnTo>
                  <a:lnTo>
                    <a:pt x="322676" y="126193"/>
                  </a:lnTo>
                  <a:lnTo>
                    <a:pt x="363545" y="104867"/>
                  </a:lnTo>
                  <a:lnTo>
                    <a:pt x="406350" y="85989"/>
                  </a:lnTo>
                  <a:lnTo>
                    <a:pt x="450938" y="69682"/>
                  </a:lnTo>
                  <a:lnTo>
                    <a:pt x="497159" y="56067"/>
                  </a:lnTo>
                  <a:lnTo>
                    <a:pt x="544863" y="45266"/>
                  </a:lnTo>
                  <a:lnTo>
                    <a:pt x="593160" y="37519"/>
                  </a:lnTo>
                  <a:lnTo>
                    <a:pt x="592662" y="37519"/>
                  </a:lnTo>
                  <a:lnTo>
                    <a:pt x="644114" y="32592"/>
                  </a:lnTo>
                  <a:lnTo>
                    <a:pt x="695359" y="30962"/>
                  </a:lnTo>
                  <a:lnTo>
                    <a:pt x="919120" y="30962"/>
                  </a:lnTo>
                  <a:lnTo>
                    <a:pt x="895519" y="24314"/>
                  </a:lnTo>
                  <a:lnTo>
                    <a:pt x="847239" y="13847"/>
                  </a:lnTo>
                  <a:lnTo>
                    <a:pt x="797694" y="6229"/>
                  </a:lnTo>
                  <a:lnTo>
                    <a:pt x="747021" y="1576"/>
                  </a:lnTo>
                  <a:lnTo>
                    <a:pt x="695359" y="0"/>
                  </a:lnTo>
                  <a:close/>
                </a:path>
                <a:path w="1391284" h="1142364">
                  <a:moveTo>
                    <a:pt x="919120" y="30962"/>
                  </a:moveTo>
                  <a:lnTo>
                    <a:pt x="695359" y="30962"/>
                  </a:lnTo>
                  <a:lnTo>
                    <a:pt x="746625" y="32592"/>
                  </a:lnTo>
                  <a:lnTo>
                    <a:pt x="798069" y="37519"/>
                  </a:lnTo>
                  <a:lnTo>
                    <a:pt x="797571" y="37519"/>
                  </a:lnTo>
                  <a:lnTo>
                    <a:pt x="845838" y="45266"/>
                  </a:lnTo>
                  <a:lnTo>
                    <a:pt x="893489" y="56067"/>
                  </a:lnTo>
                  <a:lnTo>
                    <a:pt x="939639" y="69682"/>
                  </a:lnTo>
                  <a:lnTo>
                    <a:pt x="984140" y="85989"/>
                  </a:lnTo>
                  <a:lnTo>
                    <a:pt x="1026844" y="104867"/>
                  </a:lnTo>
                  <a:lnTo>
                    <a:pt x="1067602" y="126193"/>
                  </a:lnTo>
                  <a:lnTo>
                    <a:pt x="1106266" y="149847"/>
                  </a:lnTo>
                  <a:lnTo>
                    <a:pt x="1142689" y="175706"/>
                  </a:lnTo>
                  <a:lnTo>
                    <a:pt x="1176722" y="203649"/>
                  </a:lnTo>
                  <a:lnTo>
                    <a:pt x="1208216" y="233555"/>
                  </a:lnTo>
                  <a:lnTo>
                    <a:pt x="1237024" y="265301"/>
                  </a:lnTo>
                  <a:lnTo>
                    <a:pt x="1262998" y="298766"/>
                  </a:lnTo>
                  <a:lnTo>
                    <a:pt x="1285990" y="333828"/>
                  </a:lnTo>
                  <a:lnTo>
                    <a:pt x="1305850" y="370367"/>
                  </a:lnTo>
                  <a:lnTo>
                    <a:pt x="1322432" y="408259"/>
                  </a:lnTo>
                  <a:lnTo>
                    <a:pt x="1335587" y="447384"/>
                  </a:lnTo>
                  <a:lnTo>
                    <a:pt x="1345167" y="487620"/>
                  </a:lnTo>
                  <a:lnTo>
                    <a:pt x="1350981" y="528545"/>
                  </a:lnTo>
                  <a:lnTo>
                    <a:pt x="1351023" y="528845"/>
                  </a:lnTo>
                  <a:lnTo>
                    <a:pt x="1353009" y="570937"/>
                  </a:lnTo>
                  <a:lnTo>
                    <a:pt x="1351023" y="613040"/>
                  </a:lnTo>
                  <a:lnTo>
                    <a:pt x="1345167" y="654295"/>
                  </a:lnTo>
                  <a:lnTo>
                    <a:pt x="1335587" y="694578"/>
                  </a:lnTo>
                  <a:lnTo>
                    <a:pt x="1322432" y="733765"/>
                  </a:lnTo>
                  <a:lnTo>
                    <a:pt x="1305850" y="771734"/>
                  </a:lnTo>
                  <a:lnTo>
                    <a:pt x="1285990" y="808359"/>
                  </a:lnTo>
                  <a:lnTo>
                    <a:pt x="1262998" y="843518"/>
                  </a:lnTo>
                  <a:lnTo>
                    <a:pt x="1237024" y="877086"/>
                  </a:lnTo>
                  <a:lnTo>
                    <a:pt x="1208216" y="908941"/>
                  </a:lnTo>
                  <a:lnTo>
                    <a:pt x="1176722" y="938958"/>
                  </a:lnTo>
                  <a:lnTo>
                    <a:pt x="1142689" y="967014"/>
                  </a:lnTo>
                  <a:lnTo>
                    <a:pt x="1106266" y="992984"/>
                  </a:lnTo>
                  <a:lnTo>
                    <a:pt x="1067602" y="1016747"/>
                  </a:lnTo>
                  <a:lnTo>
                    <a:pt x="1026844" y="1038176"/>
                  </a:lnTo>
                  <a:lnTo>
                    <a:pt x="984140" y="1057150"/>
                  </a:lnTo>
                  <a:lnTo>
                    <a:pt x="939639" y="1073544"/>
                  </a:lnTo>
                  <a:lnTo>
                    <a:pt x="893489" y="1087235"/>
                  </a:lnTo>
                  <a:lnTo>
                    <a:pt x="845838" y="1098098"/>
                  </a:lnTo>
                  <a:lnTo>
                    <a:pt x="796834" y="1106011"/>
                  </a:lnTo>
                  <a:lnTo>
                    <a:pt x="746625" y="1110850"/>
                  </a:lnTo>
                  <a:lnTo>
                    <a:pt x="695359" y="1112490"/>
                  </a:lnTo>
                  <a:lnTo>
                    <a:pt x="914688" y="1112490"/>
                  </a:lnTo>
                  <a:lnTo>
                    <a:pt x="987732" y="1088944"/>
                  </a:lnTo>
                  <a:lnTo>
                    <a:pt x="1031388" y="1070665"/>
                  </a:lnTo>
                  <a:lnTo>
                    <a:pt x="1073228" y="1049988"/>
                  </a:lnTo>
                  <a:lnTo>
                    <a:pt x="1113112" y="1027026"/>
                  </a:lnTo>
                  <a:lnTo>
                    <a:pt x="1150904" y="1001888"/>
                  </a:lnTo>
                  <a:lnTo>
                    <a:pt x="1186464" y="974686"/>
                  </a:lnTo>
                  <a:lnTo>
                    <a:pt x="1219657" y="945530"/>
                  </a:lnTo>
                  <a:lnTo>
                    <a:pt x="1250342" y="914532"/>
                  </a:lnTo>
                  <a:lnTo>
                    <a:pt x="1278383" y="881803"/>
                  </a:lnTo>
                  <a:lnTo>
                    <a:pt x="1303642" y="847452"/>
                  </a:lnTo>
                  <a:lnTo>
                    <a:pt x="1325980" y="811592"/>
                  </a:lnTo>
                  <a:lnTo>
                    <a:pt x="1345260" y="774333"/>
                  </a:lnTo>
                  <a:lnTo>
                    <a:pt x="1361344" y="735787"/>
                  </a:lnTo>
                  <a:lnTo>
                    <a:pt x="1374094" y="696063"/>
                  </a:lnTo>
                  <a:lnTo>
                    <a:pt x="1383371" y="655272"/>
                  </a:lnTo>
                  <a:lnTo>
                    <a:pt x="1389039" y="613527"/>
                  </a:lnTo>
                  <a:lnTo>
                    <a:pt x="1390959" y="570937"/>
                  </a:lnTo>
                  <a:lnTo>
                    <a:pt x="1389053" y="528845"/>
                  </a:lnTo>
                  <a:lnTo>
                    <a:pt x="1383461" y="487620"/>
                  </a:lnTo>
                  <a:lnTo>
                    <a:pt x="1374094" y="446303"/>
                  </a:lnTo>
                  <a:lnTo>
                    <a:pt x="1361344" y="406681"/>
                  </a:lnTo>
                  <a:lnTo>
                    <a:pt x="1345260" y="368209"/>
                  </a:lnTo>
                  <a:lnTo>
                    <a:pt x="1325980" y="331001"/>
                  </a:lnTo>
                  <a:lnTo>
                    <a:pt x="1303642" y="295169"/>
                  </a:lnTo>
                  <a:lnTo>
                    <a:pt x="1278383" y="260828"/>
                  </a:lnTo>
                  <a:lnTo>
                    <a:pt x="1250342" y="228090"/>
                  </a:lnTo>
                  <a:lnTo>
                    <a:pt x="1219657" y="197069"/>
                  </a:lnTo>
                  <a:lnTo>
                    <a:pt x="1186464" y="167879"/>
                  </a:lnTo>
                  <a:lnTo>
                    <a:pt x="1150904" y="140632"/>
                  </a:lnTo>
                  <a:lnTo>
                    <a:pt x="1113112" y="115442"/>
                  </a:lnTo>
                  <a:lnTo>
                    <a:pt x="1073228" y="92422"/>
                  </a:lnTo>
                  <a:lnTo>
                    <a:pt x="1031388" y="71686"/>
                  </a:lnTo>
                  <a:lnTo>
                    <a:pt x="987732" y="53348"/>
                  </a:lnTo>
                  <a:lnTo>
                    <a:pt x="942396" y="37519"/>
                  </a:lnTo>
                  <a:lnTo>
                    <a:pt x="919120" y="30962"/>
                  </a:lnTo>
                  <a:close/>
                </a:path>
              </a:pathLst>
            </a:custGeom>
            <a:solidFill>
              <a:srgbClr val="FDFDFD"/>
            </a:solidFill>
          </p:spPr>
          <p:txBody>
            <a:bodyPr wrap="square" lIns="0" tIns="0" rIns="0" bIns="0" rtlCol="0"/>
            <a:lstStyle/>
            <a:p>
              <a:endParaRPr lang="fr-FR" noProof="0" dirty="0"/>
            </a:p>
          </p:txBody>
        </p:sp>
        <p:sp>
          <p:nvSpPr>
            <p:cNvPr id="40" name="object 40"/>
            <p:cNvSpPr/>
            <p:nvPr/>
          </p:nvSpPr>
          <p:spPr>
            <a:xfrm>
              <a:off x="9599566" y="1994082"/>
              <a:ext cx="1391285" cy="1142365"/>
            </a:xfrm>
            <a:custGeom>
              <a:avLst/>
              <a:gdLst/>
              <a:ahLst/>
              <a:cxnLst/>
              <a:rect l="l" t="t" r="r" b="b"/>
              <a:pathLst>
                <a:path w="1391284" h="1142364">
                  <a:moveTo>
                    <a:pt x="996299" y="1051748"/>
                  </a:moveTo>
                  <a:lnTo>
                    <a:pt x="939639" y="1073544"/>
                  </a:lnTo>
                  <a:lnTo>
                    <a:pt x="893489" y="1087235"/>
                  </a:lnTo>
                  <a:lnTo>
                    <a:pt x="845838" y="1098098"/>
                  </a:lnTo>
                  <a:lnTo>
                    <a:pt x="796834" y="1106011"/>
                  </a:lnTo>
                  <a:lnTo>
                    <a:pt x="746625" y="1110850"/>
                  </a:lnTo>
                  <a:lnTo>
                    <a:pt x="695359" y="1112490"/>
                  </a:lnTo>
                  <a:lnTo>
                    <a:pt x="644114" y="1110850"/>
                  </a:lnTo>
                  <a:lnTo>
                    <a:pt x="593898" y="1106011"/>
                  </a:lnTo>
                  <a:lnTo>
                    <a:pt x="544863" y="1098098"/>
                  </a:lnTo>
                  <a:lnTo>
                    <a:pt x="497159" y="1087235"/>
                  </a:lnTo>
                  <a:lnTo>
                    <a:pt x="450938" y="1073544"/>
                  </a:lnTo>
                  <a:lnTo>
                    <a:pt x="406350" y="1057150"/>
                  </a:lnTo>
                  <a:lnTo>
                    <a:pt x="394162" y="1051748"/>
                  </a:lnTo>
                </a:path>
                <a:path w="1391284" h="1142364">
                  <a:moveTo>
                    <a:pt x="320485" y="1051748"/>
                  </a:moveTo>
                  <a:lnTo>
                    <a:pt x="358748" y="1070665"/>
                  </a:lnTo>
                  <a:lnTo>
                    <a:pt x="402407" y="1088944"/>
                  </a:lnTo>
                  <a:lnTo>
                    <a:pt x="447767" y="1104716"/>
                  </a:lnTo>
                  <a:lnTo>
                    <a:pt x="494694" y="1117868"/>
                  </a:lnTo>
                  <a:lnTo>
                    <a:pt x="543051" y="1128291"/>
                  </a:lnTo>
                  <a:lnTo>
                    <a:pt x="592705" y="1135873"/>
                  </a:lnTo>
                  <a:lnTo>
                    <a:pt x="643519" y="1140504"/>
                  </a:lnTo>
                  <a:lnTo>
                    <a:pt x="695359" y="1142072"/>
                  </a:lnTo>
                  <a:lnTo>
                    <a:pt x="747021" y="1140504"/>
                  </a:lnTo>
                  <a:lnTo>
                    <a:pt x="797694" y="1135873"/>
                  </a:lnTo>
                  <a:lnTo>
                    <a:pt x="847239" y="1128291"/>
                  </a:lnTo>
                  <a:lnTo>
                    <a:pt x="895519" y="1117868"/>
                  </a:lnTo>
                  <a:lnTo>
                    <a:pt x="942396" y="1104716"/>
                  </a:lnTo>
                  <a:lnTo>
                    <a:pt x="987732" y="1088944"/>
                  </a:lnTo>
                  <a:lnTo>
                    <a:pt x="1031388" y="1070665"/>
                  </a:lnTo>
                  <a:lnTo>
                    <a:pt x="1069667" y="1051748"/>
                  </a:lnTo>
                </a:path>
                <a:path w="1391284" h="1142364">
                  <a:moveTo>
                    <a:pt x="394162" y="1051748"/>
                  </a:moveTo>
                  <a:lnTo>
                    <a:pt x="322676" y="1016747"/>
                  </a:lnTo>
                  <a:lnTo>
                    <a:pt x="283891" y="992984"/>
                  </a:lnTo>
                  <a:lnTo>
                    <a:pt x="247343" y="967014"/>
                  </a:lnTo>
                  <a:lnTo>
                    <a:pt x="213182" y="938958"/>
                  </a:lnTo>
                  <a:lnTo>
                    <a:pt x="181558" y="908941"/>
                  </a:lnTo>
                  <a:lnTo>
                    <a:pt x="152623" y="877086"/>
                  </a:lnTo>
                  <a:lnTo>
                    <a:pt x="126528" y="843518"/>
                  </a:lnTo>
                  <a:lnTo>
                    <a:pt x="103423" y="808359"/>
                  </a:lnTo>
                  <a:lnTo>
                    <a:pt x="83458" y="771734"/>
                  </a:lnTo>
                  <a:lnTo>
                    <a:pt x="66786" y="733765"/>
                  </a:lnTo>
                  <a:lnTo>
                    <a:pt x="53556" y="694578"/>
                  </a:lnTo>
                  <a:lnTo>
                    <a:pt x="43919" y="654295"/>
                  </a:lnTo>
                  <a:lnTo>
                    <a:pt x="38026" y="613040"/>
                  </a:lnTo>
                  <a:lnTo>
                    <a:pt x="36028" y="570937"/>
                  </a:lnTo>
                  <a:lnTo>
                    <a:pt x="38026" y="528845"/>
                  </a:lnTo>
                  <a:lnTo>
                    <a:pt x="43919" y="487620"/>
                  </a:lnTo>
                  <a:lnTo>
                    <a:pt x="53556" y="447384"/>
                  </a:lnTo>
                  <a:lnTo>
                    <a:pt x="66786" y="408259"/>
                  </a:lnTo>
                  <a:lnTo>
                    <a:pt x="83458" y="370367"/>
                  </a:lnTo>
                  <a:lnTo>
                    <a:pt x="103423" y="333828"/>
                  </a:lnTo>
                  <a:lnTo>
                    <a:pt x="126528" y="298766"/>
                  </a:lnTo>
                  <a:lnTo>
                    <a:pt x="152623" y="265301"/>
                  </a:lnTo>
                  <a:lnTo>
                    <a:pt x="181558" y="233555"/>
                  </a:lnTo>
                  <a:lnTo>
                    <a:pt x="213182" y="203649"/>
                  </a:lnTo>
                  <a:lnTo>
                    <a:pt x="247343" y="175706"/>
                  </a:lnTo>
                  <a:lnTo>
                    <a:pt x="283891" y="149847"/>
                  </a:lnTo>
                  <a:lnTo>
                    <a:pt x="322676" y="126193"/>
                  </a:lnTo>
                  <a:lnTo>
                    <a:pt x="363545" y="104867"/>
                  </a:lnTo>
                  <a:lnTo>
                    <a:pt x="406350" y="85989"/>
                  </a:lnTo>
                  <a:lnTo>
                    <a:pt x="450938" y="69682"/>
                  </a:lnTo>
                  <a:lnTo>
                    <a:pt x="497159" y="56067"/>
                  </a:lnTo>
                  <a:lnTo>
                    <a:pt x="544863" y="45266"/>
                  </a:lnTo>
                  <a:lnTo>
                    <a:pt x="593898" y="37401"/>
                  </a:lnTo>
                  <a:lnTo>
                    <a:pt x="644114" y="32592"/>
                  </a:lnTo>
                  <a:lnTo>
                    <a:pt x="695359" y="30962"/>
                  </a:lnTo>
                  <a:lnTo>
                    <a:pt x="746625" y="32592"/>
                  </a:lnTo>
                  <a:lnTo>
                    <a:pt x="796834" y="37401"/>
                  </a:lnTo>
                  <a:lnTo>
                    <a:pt x="845838" y="45266"/>
                  </a:lnTo>
                  <a:lnTo>
                    <a:pt x="893489" y="56067"/>
                  </a:lnTo>
                  <a:lnTo>
                    <a:pt x="939639" y="69682"/>
                  </a:lnTo>
                  <a:lnTo>
                    <a:pt x="984140" y="85989"/>
                  </a:lnTo>
                  <a:lnTo>
                    <a:pt x="1026844" y="104867"/>
                  </a:lnTo>
                  <a:lnTo>
                    <a:pt x="1067602" y="126193"/>
                  </a:lnTo>
                  <a:lnTo>
                    <a:pt x="1106266" y="149847"/>
                  </a:lnTo>
                  <a:lnTo>
                    <a:pt x="1142689" y="175706"/>
                  </a:lnTo>
                  <a:lnTo>
                    <a:pt x="1176721" y="203649"/>
                  </a:lnTo>
                  <a:lnTo>
                    <a:pt x="1208216" y="233555"/>
                  </a:lnTo>
                  <a:lnTo>
                    <a:pt x="1237024" y="265301"/>
                  </a:lnTo>
                  <a:lnTo>
                    <a:pt x="1262998" y="298766"/>
                  </a:lnTo>
                  <a:lnTo>
                    <a:pt x="1285990" y="333828"/>
                  </a:lnTo>
                  <a:lnTo>
                    <a:pt x="1305850" y="370367"/>
                  </a:lnTo>
                  <a:lnTo>
                    <a:pt x="1322432" y="408259"/>
                  </a:lnTo>
                  <a:lnTo>
                    <a:pt x="1335587" y="447384"/>
                  </a:lnTo>
                  <a:lnTo>
                    <a:pt x="1345167" y="487620"/>
                  </a:lnTo>
                  <a:lnTo>
                    <a:pt x="1351023" y="528845"/>
                  </a:lnTo>
                  <a:lnTo>
                    <a:pt x="1353009" y="570937"/>
                  </a:lnTo>
                  <a:lnTo>
                    <a:pt x="1351023" y="613040"/>
                  </a:lnTo>
                  <a:lnTo>
                    <a:pt x="1345167" y="654295"/>
                  </a:lnTo>
                  <a:lnTo>
                    <a:pt x="1335587" y="694578"/>
                  </a:lnTo>
                  <a:lnTo>
                    <a:pt x="1322432" y="733765"/>
                  </a:lnTo>
                  <a:lnTo>
                    <a:pt x="1305850" y="771734"/>
                  </a:lnTo>
                  <a:lnTo>
                    <a:pt x="1285990" y="808359"/>
                  </a:lnTo>
                  <a:lnTo>
                    <a:pt x="1262998" y="843518"/>
                  </a:lnTo>
                  <a:lnTo>
                    <a:pt x="1237024" y="877086"/>
                  </a:lnTo>
                  <a:lnTo>
                    <a:pt x="1208216" y="908941"/>
                  </a:lnTo>
                  <a:lnTo>
                    <a:pt x="1176721" y="938958"/>
                  </a:lnTo>
                  <a:lnTo>
                    <a:pt x="1142689" y="967014"/>
                  </a:lnTo>
                  <a:lnTo>
                    <a:pt x="1106266" y="992984"/>
                  </a:lnTo>
                  <a:lnTo>
                    <a:pt x="1067602" y="1016747"/>
                  </a:lnTo>
                  <a:lnTo>
                    <a:pt x="1026844" y="1038176"/>
                  </a:lnTo>
                  <a:lnTo>
                    <a:pt x="996299" y="1051748"/>
                  </a:lnTo>
                </a:path>
                <a:path w="1391284" h="1142364">
                  <a:moveTo>
                    <a:pt x="471068" y="30962"/>
                  </a:moveTo>
                  <a:lnTo>
                    <a:pt x="402407" y="53348"/>
                  </a:lnTo>
                  <a:lnTo>
                    <a:pt x="358748" y="71686"/>
                  </a:lnTo>
                  <a:lnTo>
                    <a:pt x="316926" y="92422"/>
                  </a:lnTo>
                  <a:lnTo>
                    <a:pt x="277077" y="115442"/>
                  </a:lnTo>
                  <a:lnTo>
                    <a:pt x="239334" y="140632"/>
                  </a:lnTo>
                  <a:lnTo>
                    <a:pt x="203834" y="167879"/>
                  </a:lnTo>
                  <a:lnTo>
                    <a:pt x="170711" y="197069"/>
                  </a:lnTo>
                  <a:lnTo>
                    <a:pt x="140101" y="228090"/>
                  </a:lnTo>
                  <a:lnTo>
                    <a:pt x="112139" y="260828"/>
                  </a:lnTo>
                  <a:lnTo>
                    <a:pt x="86961" y="295169"/>
                  </a:lnTo>
                  <a:lnTo>
                    <a:pt x="64701" y="331001"/>
                  </a:lnTo>
                  <a:lnTo>
                    <a:pt x="45494" y="368209"/>
                  </a:lnTo>
                  <a:lnTo>
                    <a:pt x="29477" y="406681"/>
                  </a:lnTo>
                  <a:lnTo>
                    <a:pt x="16783" y="446303"/>
                  </a:lnTo>
                  <a:lnTo>
                    <a:pt x="7549" y="486962"/>
                  </a:lnTo>
                  <a:lnTo>
                    <a:pt x="1909" y="528545"/>
                  </a:lnTo>
                  <a:lnTo>
                    <a:pt x="0" y="570937"/>
                  </a:lnTo>
                  <a:lnTo>
                    <a:pt x="1909" y="613527"/>
                  </a:lnTo>
                  <a:lnTo>
                    <a:pt x="7549" y="655272"/>
                  </a:lnTo>
                  <a:lnTo>
                    <a:pt x="16783" y="696063"/>
                  </a:lnTo>
                  <a:lnTo>
                    <a:pt x="29477" y="735787"/>
                  </a:lnTo>
                  <a:lnTo>
                    <a:pt x="45494" y="774333"/>
                  </a:lnTo>
                  <a:lnTo>
                    <a:pt x="64701" y="811592"/>
                  </a:lnTo>
                  <a:lnTo>
                    <a:pt x="86961" y="847453"/>
                  </a:lnTo>
                  <a:lnTo>
                    <a:pt x="112139" y="881803"/>
                  </a:lnTo>
                  <a:lnTo>
                    <a:pt x="140101" y="914532"/>
                  </a:lnTo>
                  <a:lnTo>
                    <a:pt x="170711" y="945530"/>
                  </a:lnTo>
                  <a:lnTo>
                    <a:pt x="203834" y="974686"/>
                  </a:lnTo>
                  <a:lnTo>
                    <a:pt x="239334" y="1001888"/>
                  </a:lnTo>
                  <a:lnTo>
                    <a:pt x="277077" y="1027026"/>
                  </a:lnTo>
                  <a:lnTo>
                    <a:pt x="316926" y="1049988"/>
                  </a:lnTo>
                  <a:lnTo>
                    <a:pt x="320485" y="1051748"/>
                  </a:lnTo>
                </a:path>
                <a:path w="1391284" h="1142364">
                  <a:moveTo>
                    <a:pt x="1069667" y="1051748"/>
                  </a:moveTo>
                  <a:lnTo>
                    <a:pt x="1113112" y="1027026"/>
                  </a:lnTo>
                  <a:lnTo>
                    <a:pt x="1150904" y="1001888"/>
                  </a:lnTo>
                  <a:lnTo>
                    <a:pt x="1186464" y="974686"/>
                  </a:lnTo>
                  <a:lnTo>
                    <a:pt x="1219657" y="945530"/>
                  </a:lnTo>
                  <a:lnTo>
                    <a:pt x="1250342" y="914532"/>
                  </a:lnTo>
                  <a:lnTo>
                    <a:pt x="1278383" y="881803"/>
                  </a:lnTo>
                  <a:lnTo>
                    <a:pt x="1303642" y="847453"/>
                  </a:lnTo>
                  <a:lnTo>
                    <a:pt x="1325980" y="811592"/>
                  </a:lnTo>
                  <a:lnTo>
                    <a:pt x="1345260" y="774333"/>
                  </a:lnTo>
                  <a:lnTo>
                    <a:pt x="1361344" y="735787"/>
                  </a:lnTo>
                  <a:lnTo>
                    <a:pt x="1374094" y="696063"/>
                  </a:lnTo>
                  <a:lnTo>
                    <a:pt x="1383371" y="655272"/>
                  </a:lnTo>
                  <a:lnTo>
                    <a:pt x="1389039" y="613527"/>
                  </a:lnTo>
                  <a:lnTo>
                    <a:pt x="1390959" y="570937"/>
                  </a:lnTo>
                  <a:lnTo>
                    <a:pt x="1389039" y="528545"/>
                  </a:lnTo>
                  <a:lnTo>
                    <a:pt x="1383371" y="486962"/>
                  </a:lnTo>
                  <a:lnTo>
                    <a:pt x="1374094" y="446303"/>
                  </a:lnTo>
                  <a:lnTo>
                    <a:pt x="1361344" y="406681"/>
                  </a:lnTo>
                  <a:lnTo>
                    <a:pt x="1345260" y="368209"/>
                  </a:lnTo>
                  <a:lnTo>
                    <a:pt x="1325980" y="331001"/>
                  </a:lnTo>
                  <a:lnTo>
                    <a:pt x="1303642" y="295169"/>
                  </a:lnTo>
                  <a:lnTo>
                    <a:pt x="1278383" y="260828"/>
                  </a:lnTo>
                  <a:lnTo>
                    <a:pt x="1250342" y="228090"/>
                  </a:lnTo>
                  <a:lnTo>
                    <a:pt x="1219657" y="197069"/>
                  </a:lnTo>
                  <a:lnTo>
                    <a:pt x="1186464" y="167879"/>
                  </a:lnTo>
                  <a:lnTo>
                    <a:pt x="1150904" y="140632"/>
                  </a:lnTo>
                  <a:lnTo>
                    <a:pt x="1113112" y="115442"/>
                  </a:lnTo>
                  <a:lnTo>
                    <a:pt x="1073227" y="92422"/>
                  </a:lnTo>
                  <a:lnTo>
                    <a:pt x="1031388" y="71686"/>
                  </a:lnTo>
                  <a:lnTo>
                    <a:pt x="987732" y="53348"/>
                  </a:lnTo>
                  <a:lnTo>
                    <a:pt x="942396" y="37519"/>
                  </a:lnTo>
                  <a:lnTo>
                    <a:pt x="919120" y="30962"/>
                  </a:lnTo>
                </a:path>
                <a:path w="1391284" h="1142364">
                  <a:moveTo>
                    <a:pt x="919120" y="30962"/>
                  </a:moveTo>
                  <a:lnTo>
                    <a:pt x="847239" y="13847"/>
                  </a:lnTo>
                  <a:lnTo>
                    <a:pt x="797694" y="6229"/>
                  </a:lnTo>
                  <a:lnTo>
                    <a:pt x="747021" y="1576"/>
                  </a:lnTo>
                  <a:lnTo>
                    <a:pt x="695359" y="0"/>
                  </a:lnTo>
                  <a:lnTo>
                    <a:pt x="643519" y="1576"/>
                  </a:lnTo>
                  <a:lnTo>
                    <a:pt x="592705" y="6229"/>
                  </a:lnTo>
                  <a:lnTo>
                    <a:pt x="543051" y="13847"/>
                  </a:lnTo>
                  <a:lnTo>
                    <a:pt x="494694" y="24314"/>
                  </a:lnTo>
                  <a:lnTo>
                    <a:pt x="471068" y="30962"/>
                  </a:lnTo>
                </a:path>
              </a:pathLst>
            </a:custGeom>
            <a:ln w="3175">
              <a:solidFill>
                <a:srgbClr val="FDFDFD"/>
              </a:solidFill>
            </a:ln>
          </p:spPr>
          <p:txBody>
            <a:bodyPr wrap="square" lIns="0" tIns="0" rIns="0" bIns="0" rtlCol="0"/>
            <a:lstStyle/>
            <a:p>
              <a:endParaRPr lang="fr-FR" noProof="0" dirty="0"/>
            </a:p>
          </p:txBody>
        </p:sp>
        <p:sp>
          <p:nvSpPr>
            <p:cNvPr id="41" name="object 41"/>
            <p:cNvSpPr/>
            <p:nvPr/>
          </p:nvSpPr>
          <p:spPr>
            <a:xfrm>
              <a:off x="9561616" y="1964500"/>
              <a:ext cx="1464945" cy="1202690"/>
            </a:xfrm>
            <a:custGeom>
              <a:avLst/>
              <a:gdLst/>
              <a:ahLst/>
              <a:cxnLst/>
              <a:rect l="l" t="t" r="r" b="b"/>
              <a:pathLst>
                <a:path w="1464945" h="1202689">
                  <a:moveTo>
                    <a:pt x="733310" y="0"/>
                  </a:moveTo>
                  <a:lnTo>
                    <a:pt x="681115" y="1517"/>
                  </a:lnTo>
                  <a:lnTo>
                    <a:pt x="629883" y="5999"/>
                  </a:lnTo>
                  <a:lnTo>
                    <a:pt x="579741" y="13341"/>
                  </a:lnTo>
                  <a:lnTo>
                    <a:pt x="530813" y="23440"/>
                  </a:lnTo>
                  <a:lnTo>
                    <a:pt x="483226" y="36191"/>
                  </a:lnTo>
                  <a:lnTo>
                    <a:pt x="437108" y="51491"/>
                  </a:lnTo>
                  <a:lnTo>
                    <a:pt x="392583" y="69234"/>
                  </a:lnTo>
                  <a:lnTo>
                    <a:pt x="349779" y="89318"/>
                  </a:lnTo>
                  <a:lnTo>
                    <a:pt x="308821" y="111637"/>
                  </a:lnTo>
                  <a:lnTo>
                    <a:pt x="269836" y="136087"/>
                  </a:lnTo>
                  <a:lnTo>
                    <a:pt x="232949" y="162565"/>
                  </a:lnTo>
                  <a:lnTo>
                    <a:pt x="198288" y="190966"/>
                  </a:lnTo>
                  <a:lnTo>
                    <a:pt x="165979" y="221186"/>
                  </a:lnTo>
                  <a:lnTo>
                    <a:pt x="136148" y="253121"/>
                  </a:lnTo>
                  <a:lnTo>
                    <a:pt x="108920" y="286667"/>
                  </a:lnTo>
                  <a:lnTo>
                    <a:pt x="84423" y="321719"/>
                  </a:lnTo>
                  <a:lnTo>
                    <a:pt x="62783" y="358174"/>
                  </a:lnTo>
                  <a:lnTo>
                    <a:pt x="44125" y="395927"/>
                  </a:lnTo>
                  <a:lnTo>
                    <a:pt x="28576" y="434874"/>
                  </a:lnTo>
                  <a:lnTo>
                    <a:pt x="16263" y="474911"/>
                  </a:lnTo>
                  <a:lnTo>
                    <a:pt x="7312" y="515933"/>
                  </a:lnTo>
                  <a:lnTo>
                    <a:pt x="1849" y="557838"/>
                  </a:lnTo>
                  <a:lnTo>
                    <a:pt x="0" y="600519"/>
                  </a:lnTo>
                  <a:lnTo>
                    <a:pt x="1836" y="643109"/>
                  </a:lnTo>
                  <a:lnTo>
                    <a:pt x="7231" y="684855"/>
                  </a:lnTo>
                  <a:lnTo>
                    <a:pt x="16263" y="726669"/>
                  </a:lnTo>
                  <a:lnTo>
                    <a:pt x="28576" y="766854"/>
                  </a:lnTo>
                  <a:lnTo>
                    <a:pt x="44125" y="805934"/>
                  </a:lnTo>
                  <a:lnTo>
                    <a:pt x="62783" y="843806"/>
                  </a:lnTo>
                  <a:lnTo>
                    <a:pt x="84423" y="880366"/>
                  </a:lnTo>
                  <a:lnTo>
                    <a:pt x="108920" y="915512"/>
                  </a:lnTo>
                  <a:lnTo>
                    <a:pt x="136148" y="949140"/>
                  </a:lnTo>
                  <a:lnTo>
                    <a:pt x="165979" y="981146"/>
                  </a:lnTo>
                  <a:lnTo>
                    <a:pt x="198288" y="1011427"/>
                  </a:lnTo>
                  <a:lnTo>
                    <a:pt x="232949" y="1039879"/>
                  </a:lnTo>
                  <a:lnTo>
                    <a:pt x="269836" y="1066400"/>
                  </a:lnTo>
                  <a:lnTo>
                    <a:pt x="308821" y="1090886"/>
                  </a:lnTo>
                  <a:lnTo>
                    <a:pt x="349779" y="1113233"/>
                  </a:lnTo>
                  <a:lnTo>
                    <a:pt x="392583" y="1133338"/>
                  </a:lnTo>
                  <a:lnTo>
                    <a:pt x="437108" y="1151098"/>
                  </a:lnTo>
                  <a:lnTo>
                    <a:pt x="483226" y="1166409"/>
                  </a:lnTo>
                  <a:lnTo>
                    <a:pt x="530813" y="1179168"/>
                  </a:lnTo>
                  <a:lnTo>
                    <a:pt x="579741" y="1189272"/>
                  </a:lnTo>
                  <a:lnTo>
                    <a:pt x="629883" y="1196617"/>
                  </a:lnTo>
                  <a:lnTo>
                    <a:pt x="681115" y="1201100"/>
                  </a:lnTo>
                  <a:lnTo>
                    <a:pt x="733310" y="1202617"/>
                  </a:lnTo>
                  <a:lnTo>
                    <a:pt x="785294" y="1201100"/>
                  </a:lnTo>
                  <a:lnTo>
                    <a:pt x="836334" y="1196617"/>
                  </a:lnTo>
                  <a:lnTo>
                    <a:pt x="886303" y="1189272"/>
                  </a:lnTo>
                  <a:lnTo>
                    <a:pt x="935073" y="1179168"/>
                  </a:lnTo>
                  <a:lnTo>
                    <a:pt x="963013" y="1171654"/>
                  </a:lnTo>
                  <a:lnTo>
                    <a:pt x="733310" y="1171654"/>
                  </a:lnTo>
                  <a:lnTo>
                    <a:pt x="681470" y="1170086"/>
                  </a:lnTo>
                  <a:lnTo>
                    <a:pt x="630656" y="1165456"/>
                  </a:lnTo>
                  <a:lnTo>
                    <a:pt x="581002" y="1157873"/>
                  </a:lnTo>
                  <a:lnTo>
                    <a:pt x="532644" y="1147450"/>
                  </a:lnTo>
                  <a:lnTo>
                    <a:pt x="485718" y="1134298"/>
                  </a:lnTo>
                  <a:lnTo>
                    <a:pt x="440357" y="1118526"/>
                  </a:lnTo>
                  <a:lnTo>
                    <a:pt x="396699" y="1100247"/>
                  </a:lnTo>
                  <a:lnTo>
                    <a:pt x="354877" y="1079571"/>
                  </a:lnTo>
                  <a:lnTo>
                    <a:pt x="315027" y="1056608"/>
                  </a:lnTo>
                  <a:lnTo>
                    <a:pt x="277284" y="1031470"/>
                  </a:lnTo>
                  <a:lnTo>
                    <a:pt x="241784" y="1004268"/>
                  </a:lnTo>
                  <a:lnTo>
                    <a:pt x="208661" y="975113"/>
                  </a:lnTo>
                  <a:lnTo>
                    <a:pt x="178052" y="944115"/>
                  </a:lnTo>
                  <a:lnTo>
                    <a:pt x="150090" y="911385"/>
                  </a:lnTo>
                  <a:lnTo>
                    <a:pt x="124911" y="877035"/>
                  </a:lnTo>
                  <a:lnTo>
                    <a:pt x="102651" y="841175"/>
                  </a:lnTo>
                  <a:lnTo>
                    <a:pt x="83445" y="803916"/>
                  </a:lnTo>
                  <a:lnTo>
                    <a:pt x="67427" y="765369"/>
                  </a:lnTo>
                  <a:lnTo>
                    <a:pt x="54734" y="725645"/>
                  </a:lnTo>
                  <a:lnTo>
                    <a:pt x="45500" y="684855"/>
                  </a:lnTo>
                  <a:lnTo>
                    <a:pt x="39899" y="643398"/>
                  </a:lnTo>
                  <a:lnTo>
                    <a:pt x="39860" y="643109"/>
                  </a:lnTo>
                  <a:lnTo>
                    <a:pt x="37950" y="600519"/>
                  </a:lnTo>
                  <a:lnTo>
                    <a:pt x="39860" y="558127"/>
                  </a:lnTo>
                  <a:lnTo>
                    <a:pt x="45500" y="516545"/>
                  </a:lnTo>
                  <a:lnTo>
                    <a:pt x="54734" y="475886"/>
                  </a:lnTo>
                  <a:lnTo>
                    <a:pt x="67427" y="436263"/>
                  </a:lnTo>
                  <a:lnTo>
                    <a:pt x="83445" y="397792"/>
                  </a:lnTo>
                  <a:lnTo>
                    <a:pt x="102651" y="360583"/>
                  </a:lnTo>
                  <a:lnTo>
                    <a:pt x="124911" y="324752"/>
                  </a:lnTo>
                  <a:lnTo>
                    <a:pt x="150090" y="290410"/>
                  </a:lnTo>
                  <a:lnTo>
                    <a:pt x="178052" y="257672"/>
                  </a:lnTo>
                  <a:lnTo>
                    <a:pt x="208661" y="226652"/>
                  </a:lnTo>
                  <a:lnTo>
                    <a:pt x="241784" y="197461"/>
                  </a:lnTo>
                  <a:lnTo>
                    <a:pt x="277284" y="170214"/>
                  </a:lnTo>
                  <a:lnTo>
                    <a:pt x="315027" y="145024"/>
                  </a:lnTo>
                  <a:lnTo>
                    <a:pt x="354877" y="122005"/>
                  </a:lnTo>
                  <a:lnTo>
                    <a:pt x="396699" y="101269"/>
                  </a:lnTo>
                  <a:lnTo>
                    <a:pt x="440357" y="82930"/>
                  </a:lnTo>
                  <a:lnTo>
                    <a:pt x="485718" y="67101"/>
                  </a:lnTo>
                  <a:lnTo>
                    <a:pt x="532644" y="53897"/>
                  </a:lnTo>
                  <a:lnTo>
                    <a:pt x="581002" y="43429"/>
                  </a:lnTo>
                  <a:lnTo>
                    <a:pt x="630656" y="35812"/>
                  </a:lnTo>
                  <a:lnTo>
                    <a:pt x="681470" y="31158"/>
                  </a:lnTo>
                  <a:lnTo>
                    <a:pt x="733310" y="29582"/>
                  </a:lnTo>
                  <a:lnTo>
                    <a:pt x="957925" y="29582"/>
                  </a:lnTo>
                  <a:lnTo>
                    <a:pt x="935073" y="23440"/>
                  </a:lnTo>
                  <a:lnTo>
                    <a:pt x="886303" y="13341"/>
                  </a:lnTo>
                  <a:lnTo>
                    <a:pt x="836334" y="5999"/>
                  </a:lnTo>
                  <a:lnTo>
                    <a:pt x="785294" y="1517"/>
                  </a:lnTo>
                  <a:lnTo>
                    <a:pt x="733310" y="0"/>
                  </a:lnTo>
                  <a:close/>
                </a:path>
                <a:path w="1464945" h="1202689">
                  <a:moveTo>
                    <a:pt x="957925" y="29582"/>
                  </a:moveTo>
                  <a:lnTo>
                    <a:pt x="733310" y="29582"/>
                  </a:lnTo>
                  <a:lnTo>
                    <a:pt x="784972" y="31158"/>
                  </a:lnTo>
                  <a:lnTo>
                    <a:pt x="835645" y="35812"/>
                  </a:lnTo>
                  <a:lnTo>
                    <a:pt x="885190" y="43429"/>
                  </a:lnTo>
                  <a:lnTo>
                    <a:pt x="933470" y="53897"/>
                  </a:lnTo>
                  <a:lnTo>
                    <a:pt x="980347" y="67101"/>
                  </a:lnTo>
                  <a:lnTo>
                    <a:pt x="1025682" y="82930"/>
                  </a:lnTo>
                  <a:lnTo>
                    <a:pt x="1069339" y="101269"/>
                  </a:lnTo>
                  <a:lnTo>
                    <a:pt x="1111178" y="122005"/>
                  </a:lnTo>
                  <a:lnTo>
                    <a:pt x="1151063" y="145024"/>
                  </a:lnTo>
                  <a:lnTo>
                    <a:pt x="1188854" y="170214"/>
                  </a:lnTo>
                  <a:lnTo>
                    <a:pt x="1224415" y="197461"/>
                  </a:lnTo>
                  <a:lnTo>
                    <a:pt x="1257607" y="226652"/>
                  </a:lnTo>
                  <a:lnTo>
                    <a:pt x="1288293" y="257672"/>
                  </a:lnTo>
                  <a:lnTo>
                    <a:pt x="1316334" y="290410"/>
                  </a:lnTo>
                  <a:lnTo>
                    <a:pt x="1341592" y="324752"/>
                  </a:lnTo>
                  <a:lnTo>
                    <a:pt x="1363931" y="360583"/>
                  </a:lnTo>
                  <a:lnTo>
                    <a:pt x="1383211" y="397792"/>
                  </a:lnTo>
                  <a:lnTo>
                    <a:pt x="1399295" y="436263"/>
                  </a:lnTo>
                  <a:lnTo>
                    <a:pt x="1412044" y="475886"/>
                  </a:lnTo>
                  <a:lnTo>
                    <a:pt x="1421322" y="516545"/>
                  </a:lnTo>
                  <a:lnTo>
                    <a:pt x="1426950" y="557838"/>
                  </a:lnTo>
                  <a:lnTo>
                    <a:pt x="1426990" y="558127"/>
                  </a:lnTo>
                  <a:lnTo>
                    <a:pt x="1428910" y="600519"/>
                  </a:lnTo>
                  <a:lnTo>
                    <a:pt x="1426990" y="643109"/>
                  </a:lnTo>
                  <a:lnTo>
                    <a:pt x="1421322" y="684855"/>
                  </a:lnTo>
                  <a:lnTo>
                    <a:pt x="1412044" y="725645"/>
                  </a:lnTo>
                  <a:lnTo>
                    <a:pt x="1399295" y="765369"/>
                  </a:lnTo>
                  <a:lnTo>
                    <a:pt x="1383211" y="803916"/>
                  </a:lnTo>
                  <a:lnTo>
                    <a:pt x="1363931" y="841175"/>
                  </a:lnTo>
                  <a:lnTo>
                    <a:pt x="1341592" y="877035"/>
                  </a:lnTo>
                  <a:lnTo>
                    <a:pt x="1316334" y="911385"/>
                  </a:lnTo>
                  <a:lnTo>
                    <a:pt x="1288293" y="944115"/>
                  </a:lnTo>
                  <a:lnTo>
                    <a:pt x="1257607" y="975113"/>
                  </a:lnTo>
                  <a:lnTo>
                    <a:pt x="1224415" y="1004268"/>
                  </a:lnTo>
                  <a:lnTo>
                    <a:pt x="1188854" y="1031470"/>
                  </a:lnTo>
                  <a:lnTo>
                    <a:pt x="1151063" y="1056608"/>
                  </a:lnTo>
                  <a:lnTo>
                    <a:pt x="1111178" y="1079571"/>
                  </a:lnTo>
                  <a:lnTo>
                    <a:pt x="1069339" y="1100247"/>
                  </a:lnTo>
                  <a:lnTo>
                    <a:pt x="1025682" y="1118526"/>
                  </a:lnTo>
                  <a:lnTo>
                    <a:pt x="980347" y="1134298"/>
                  </a:lnTo>
                  <a:lnTo>
                    <a:pt x="933470" y="1147450"/>
                  </a:lnTo>
                  <a:lnTo>
                    <a:pt x="885190" y="1157873"/>
                  </a:lnTo>
                  <a:lnTo>
                    <a:pt x="835645" y="1165456"/>
                  </a:lnTo>
                  <a:lnTo>
                    <a:pt x="784972" y="1170086"/>
                  </a:lnTo>
                  <a:lnTo>
                    <a:pt x="733310" y="1171654"/>
                  </a:lnTo>
                  <a:lnTo>
                    <a:pt x="963013" y="1171654"/>
                  </a:lnTo>
                  <a:lnTo>
                    <a:pt x="1028509" y="1151098"/>
                  </a:lnTo>
                  <a:lnTo>
                    <a:pt x="1072921" y="1133338"/>
                  </a:lnTo>
                  <a:lnTo>
                    <a:pt x="1115626" y="1113233"/>
                  </a:lnTo>
                  <a:lnTo>
                    <a:pt x="1156497" y="1090886"/>
                  </a:lnTo>
                  <a:lnTo>
                    <a:pt x="1195406" y="1066400"/>
                  </a:lnTo>
                  <a:lnTo>
                    <a:pt x="1232228" y="1039879"/>
                  </a:lnTo>
                  <a:lnTo>
                    <a:pt x="1266834" y="1011427"/>
                  </a:lnTo>
                  <a:lnTo>
                    <a:pt x="1299097" y="981146"/>
                  </a:lnTo>
                  <a:lnTo>
                    <a:pt x="1328891" y="949140"/>
                  </a:lnTo>
                  <a:lnTo>
                    <a:pt x="1356089" y="915512"/>
                  </a:lnTo>
                  <a:lnTo>
                    <a:pt x="1380563" y="880366"/>
                  </a:lnTo>
                  <a:lnTo>
                    <a:pt x="1402185" y="843806"/>
                  </a:lnTo>
                  <a:lnTo>
                    <a:pt x="1420830" y="805934"/>
                  </a:lnTo>
                  <a:lnTo>
                    <a:pt x="1436370" y="766854"/>
                  </a:lnTo>
                  <a:lnTo>
                    <a:pt x="1448678" y="726669"/>
                  </a:lnTo>
                  <a:lnTo>
                    <a:pt x="1457627" y="685482"/>
                  </a:lnTo>
                  <a:lnTo>
                    <a:pt x="1463090" y="643398"/>
                  </a:lnTo>
                  <a:lnTo>
                    <a:pt x="1464939" y="600519"/>
                  </a:lnTo>
                  <a:lnTo>
                    <a:pt x="1463102" y="558127"/>
                  </a:lnTo>
                  <a:lnTo>
                    <a:pt x="1457707" y="516545"/>
                  </a:lnTo>
                  <a:lnTo>
                    <a:pt x="1448678" y="474911"/>
                  </a:lnTo>
                  <a:lnTo>
                    <a:pt x="1436370" y="434874"/>
                  </a:lnTo>
                  <a:lnTo>
                    <a:pt x="1420830" y="395927"/>
                  </a:lnTo>
                  <a:lnTo>
                    <a:pt x="1402185" y="358174"/>
                  </a:lnTo>
                  <a:lnTo>
                    <a:pt x="1380563" y="321719"/>
                  </a:lnTo>
                  <a:lnTo>
                    <a:pt x="1356089" y="286667"/>
                  </a:lnTo>
                  <a:lnTo>
                    <a:pt x="1328891" y="253121"/>
                  </a:lnTo>
                  <a:lnTo>
                    <a:pt x="1299097" y="221186"/>
                  </a:lnTo>
                  <a:lnTo>
                    <a:pt x="1266834" y="190966"/>
                  </a:lnTo>
                  <a:lnTo>
                    <a:pt x="1232228" y="162565"/>
                  </a:lnTo>
                  <a:lnTo>
                    <a:pt x="1195406" y="136087"/>
                  </a:lnTo>
                  <a:lnTo>
                    <a:pt x="1156497" y="111637"/>
                  </a:lnTo>
                  <a:lnTo>
                    <a:pt x="1115626" y="89318"/>
                  </a:lnTo>
                  <a:lnTo>
                    <a:pt x="1072921" y="69234"/>
                  </a:lnTo>
                  <a:lnTo>
                    <a:pt x="1028509" y="51491"/>
                  </a:lnTo>
                  <a:lnTo>
                    <a:pt x="982518" y="36191"/>
                  </a:lnTo>
                  <a:lnTo>
                    <a:pt x="957925" y="29582"/>
                  </a:lnTo>
                  <a:close/>
                </a:path>
              </a:pathLst>
            </a:custGeom>
            <a:solidFill>
              <a:srgbClr val="FDFDFD"/>
            </a:solidFill>
          </p:spPr>
          <p:txBody>
            <a:bodyPr wrap="square" lIns="0" tIns="0" rIns="0" bIns="0" rtlCol="0"/>
            <a:lstStyle/>
            <a:p>
              <a:endParaRPr lang="fr-FR" noProof="0" dirty="0"/>
            </a:p>
          </p:txBody>
        </p:sp>
        <p:sp>
          <p:nvSpPr>
            <p:cNvPr id="42" name="object 42"/>
            <p:cNvSpPr/>
            <p:nvPr/>
          </p:nvSpPr>
          <p:spPr>
            <a:xfrm>
              <a:off x="9561616" y="1964500"/>
              <a:ext cx="1464945" cy="1202690"/>
            </a:xfrm>
            <a:custGeom>
              <a:avLst/>
              <a:gdLst/>
              <a:ahLst/>
              <a:cxnLst/>
              <a:rect l="l" t="t" r="r" b="b"/>
              <a:pathLst>
                <a:path w="1464945" h="1202689">
                  <a:moveTo>
                    <a:pt x="1107618" y="1081330"/>
                  </a:moveTo>
                  <a:lnTo>
                    <a:pt x="1069339" y="1100247"/>
                  </a:lnTo>
                  <a:lnTo>
                    <a:pt x="1025682" y="1118526"/>
                  </a:lnTo>
                  <a:lnTo>
                    <a:pt x="980347" y="1134298"/>
                  </a:lnTo>
                  <a:lnTo>
                    <a:pt x="933470" y="1147451"/>
                  </a:lnTo>
                  <a:lnTo>
                    <a:pt x="885190" y="1157873"/>
                  </a:lnTo>
                  <a:lnTo>
                    <a:pt x="835645" y="1165456"/>
                  </a:lnTo>
                  <a:lnTo>
                    <a:pt x="784972" y="1170086"/>
                  </a:lnTo>
                  <a:lnTo>
                    <a:pt x="733310" y="1171654"/>
                  </a:lnTo>
                  <a:lnTo>
                    <a:pt x="681470" y="1170086"/>
                  </a:lnTo>
                  <a:lnTo>
                    <a:pt x="630656" y="1165456"/>
                  </a:lnTo>
                  <a:lnTo>
                    <a:pt x="581002" y="1157873"/>
                  </a:lnTo>
                  <a:lnTo>
                    <a:pt x="532644" y="1147451"/>
                  </a:lnTo>
                  <a:lnTo>
                    <a:pt x="485718" y="1134298"/>
                  </a:lnTo>
                  <a:lnTo>
                    <a:pt x="440357" y="1118526"/>
                  </a:lnTo>
                  <a:lnTo>
                    <a:pt x="396699" y="1100247"/>
                  </a:lnTo>
                  <a:lnTo>
                    <a:pt x="358436" y="1081330"/>
                  </a:lnTo>
                </a:path>
                <a:path w="1464945" h="1202689">
                  <a:moveTo>
                    <a:pt x="293607" y="1081330"/>
                  </a:moveTo>
                  <a:lnTo>
                    <a:pt x="349779" y="1113233"/>
                  </a:lnTo>
                  <a:lnTo>
                    <a:pt x="392583" y="1133338"/>
                  </a:lnTo>
                  <a:lnTo>
                    <a:pt x="437108" y="1151098"/>
                  </a:lnTo>
                  <a:lnTo>
                    <a:pt x="483226" y="1166409"/>
                  </a:lnTo>
                  <a:lnTo>
                    <a:pt x="530813" y="1179168"/>
                  </a:lnTo>
                  <a:lnTo>
                    <a:pt x="579741" y="1189272"/>
                  </a:lnTo>
                  <a:lnTo>
                    <a:pt x="629883" y="1196617"/>
                  </a:lnTo>
                  <a:lnTo>
                    <a:pt x="681115" y="1201100"/>
                  </a:lnTo>
                  <a:lnTo>
                    <a:pt x="733310" y="1202617"/>
                  </a:lnTo>
                  <a:lnTo>
                    <a:pt x="785294" y="1201100"/>
                  </a:lnTo>
                  <a:lnTo>
                    <a:pt x="836334" y="1196617"/>
                  </a:lnTo>
                  <a:lnTo>
                    <a:pt x="886303" y="1189272"/>
                  </a:lnTo>
                  <a:lnTo>
                    <a:pt x="935073" y="1179168"/>
                  </a:lnTo>
                  <a:lnTo>
                    <a:pt x="982518" y="1166409"/>
                  </a:lnTo>
                  <a:lnTo>
                    <a:pt x="1028509" y="1151098"/>
                  </a:lnTo>
                  <a:lnTo>
                    <a:pt x="1072921" y="1133338"/>
                  </a:lnTo>
                  <a:lnTo>
                    <a:pt x="1115626" y="1113233"/>
                  </a:lnTo>
                  <a:lnTo>
                    <a:pt x="1156497" y="1090886"/>
                  </a:lnTo>
                  <a:lnTo>
                    <a:pt x="1171681" y="1081330"/>
                  </a:lnTo>
                </a:path>
                <a:path w="1464945" h="1202689">
                  <a:moveTo>
                    <a:pt x="358436" y="1081330"/>
                  </a:moveTo>
                  <a:lnTo>
                    <a:pt x="315027" y="1056608"/>
                  </a:lnTo>
                  <a:lnTo>
                    <a:pt x="277284" y="1031470"/>
                  </a:lnTo>
                  <a:lnTo>
                    <a:pt x="241784" y="1004268"/>
                  </a:lnTo>
                  <a:lnTo>
                    <a:pt x="208661" y="975113"/>
                  </a:lnTo>
                  <a:lnTo>
                    <a:pt x="178052" y="944115"/>
                  </a:lnTo>
                  <a:lnTo>
                    <a:pt x="150090" y="911385"/>
                  </a:lnTo>
                  <a:lnTo>
                    <a:pt x="124911" y="877035"/>
                  </a:lnTo>
                  <a:lnTo>
                    <a:pt x="102651" y="841175"/>
                  </a:lnTo>
                  <a:lnTo>
                    <a:pt x="83445" y="803916"/>
                  </a:lnTo>
                  <a:lnTo>
                    <a:pt x="67427" y="765369"/>
                  </a:lnTo>
                  <a:lnTo>
                    <a:pt x="54734" y="725645"/>
                  </a:lnTo>
                  <a:lnTo>
                    <a:pt x="45500" y="684855"/>
                  </a:lnTo>
                  <a:lnTo>
                    <a:pt x="39860" y="643109"/>
                  </a:lnTo>
                  <a:lnTo>
                    <a:pt x="37950" y="600520"/>
                  </a:lnTo>
                  <a:lnTo>
                    <a:pt x="39860" y="558127"/>
                  </a:lnTo>
                  <a:lnTo>
                    <a:pt x="45500" y="516545"/>
                  </a:lnTo>
                  <a:lnTo>
                    <a:pt x="54734" y="475886"/>
                  </a:lnTo>
                  <a:lnTo>
                    <a:pt x="67427" y="436263"/>
                  </a:lnTo>
                  <a:lnTo>
                    <a:pt x="83445" y="397792"/>
                  </a:lnTo>
                  <a:lnTo>
                    <a:pt x="102651" y="360583"/>
                  </a:lnTo>
                  <a:lnTo>
                    <a:pt x="124911" y="324752"/>
                  </a:lnTo>
                  <a:lnTo>
                    <a:pt x="150090" y="290410"/>
                  </a:lnTo>
                  <a:lnTo>
                    <a:pt x="178052" y="257672"/>
                  </a:lnTo>
                  <a:lnTo>
                    <a:pt x="208661" y="226652"/>
                  </a:lnTo>
                  <a:lnTo>
                    <a:pt x="241784" y="197461"/>
                  </a:lnTo>
                  <a:lnTo>
                    <a:pt x="277284" y="170214"/>
                  </a:lnTo>
                  <a:lnTo>
                    <a:pt x="315027" y="145024"/>
                  </a:lnTo>
                  <a:lnTo>
                    <a:pt x="354877" y="122005"/>
                  </a:lnTo>
                  <a:lnTo>
                    <a:pt x="396699" y="101269"/>
                  </a:lnTo>
                  <a:lnTo>
                    <a:pt x="440357" y="82930"/>
                  </a:lnTo>
                  <a:lnTo>
                    <a:pt x="485718" y="67101"/>
                  </a:lnTo>
                  <a:lnTo>
                    <a:pt x="509019" y="60545"/>
                  </a:lnTo>
                </a:path>
                <a:path w="1464945" h="1202689">
                  <a:moveTo>
                    <a:pt x="957070" y="60545"/>
                  </a:moveTo>
                  <a:lnTo>
                    <a:pt x="1025682" y="82930"/>
                  </a:lnTo>
                  <a:lnTo>
                    <a:pt x="1069339" y="101269"/>
                  </a:lnTo>
                  <a:lnTo>
                    <a:pt x="1111178" y="122005"/>
                  </a:lnTo>
                  <a:lnTo>
                    <a:pt x="1151063" y="145024"/>
                  </a:lnTo>
                  <a:lnTo>
                    <a:pt x="1188854" y="170214"/>
                  </a:lnTo>
                  <a:lnTo>
                    <a:pt x="1224415" y="197461"/>
                  </a:lnTo>
                  <a:lnTo>
                    <a:pt x="1257607" y="226652"/>
                  </a:lnTo>
                  <a:lnTo>
                    <a:pt x="1288293" y="257672"/>
                  </a:lnTo>
                  <a:lnTo>
                    <a:pt x="1316334" y="290410"/>
                  </a:lnTo>
                  <a:lnTo>
                    <a:pt x="1341592" y="324752"/>
                  </a:lnTo>
                  <a:lnTo>
                    <a:pt x="1363931" y="360583"/>
                  </a:lnTo>
                  <a:lnTo>
                    <a:pt x="1383211" y="397792"/>
                  </a:lnTo>
                  <a:lnTo>
                    <a:pt x="1399295" y="436263"/>
                  </a:lnTo>
                  <a:lnTo>
                    <a:pt x="1412044" y="475886"/>
                  </a:lnTo>
                  <a:lnTo>
                    <a:pt x="1421322" y="516545"/>
                  </a:lnTo>
                  <a:lnTo>
                    <a:pt x="1426990" y="558127"/>
                  </a:lnTo>
                  <a:lnTo>
                    <a:pt x="1428910" y="600520"/>
                  </a:lnTo>
                  <a:lnTo>
                    <a:pt x="1426990" y="643109"/>
                  </a:lnTo>
                  <a:lnTo>
                    <a:pt x="1421322" y="684855"/>
                  </a:lnTo>
                  <a:lnTo>
                    <a:pt x="1412044" y="725645"/>
                  </a:lnTo>
                  <a:lnTo>
                    <a:pt x="1399295" y="765369"/>
                  </a:lnTo>
                  <a:lnTo>
                    <a:pt x="1383211" y="803916"/>
                  </a:lnTo>
                  <a:lnTo>
                    <a:pt x="1363931" y="841175"/>
                  </a:lnTo>
                  <a:lnTo>
                    <a:pt x="1341592" y="877035"/>
                  </a:lnTo>
                  <a:lnTo>
                    <a:pt x="1316334" y="911385"/>
                  </a:lnTo>
                  <a:lnTo>
                    <a:pt x="1288293" y="944115"/>
                  </a:lnTo>
                  <a:lnTo>
                    <a:pt x="1257607" y="975113"/>
                  </a:lnTo>
                  <a:lnTo>
                    <a:pt x="1224415" y="1004268"/>
                  </a:lnTo>
                  <a:lnTo>
                    <a:pt x="1188854" y="1031470"/>
                  </a:lnTo>
                  <a:lnTo>
                    <a:pt x="1151063" y="1056608"/>
                  </a:lnTo>
                  <a:lnTo>
                    <a:pt x="1111178" y="1079571"/>
                  </a:lnTo>
                  <a:lnTo>
                    <a:pt x="1107618" y="1081330"/>
                  </a:lnTo>
                </a:path>
                <a:path w="1464945" h="1202689">
                  <a:moveTo>
                    <a:pt x="414389" y="60545"/>
                  </a:moveTo>
                  <a:lnTo>
                    <a:pt x="349779" y="89318"/>
                  </a:lnTo>
                  <a:lnTo>
                    <a:pt x="308821" y="111637"/>
                  </a:lnTo>
                  <a:lnTo>
                    <a:pt x="269836" y="136087"/>
                  </a:lnTo>
                  <a:lnTo>
                    <a:pt x="232949" y="162565"/>
                  </a:lnTo>
                  <a:lnTo>
                    <a:pt x="198288" y="190966"/>
                  </a:lnTo>
                  <a:lnTo>
                    <a:pt x="165979" y="221186"/>
                  </a:lnTo>
                  <a:lnTo>
                    <a:pt x="136148" y="253121"/>
                  </a:lnTo>
                  <a:lnTo>
                    <a:pt x="108920" y="286667"/>
                  </a:lnTo>
                  <a:lnTo>
                    <a:pt x="84423" y="321719"/>
                  </a:lnTo>
                  <a:lnTo>
                    <a:pt x="62783" y="358174"/>
                  </a:lnTo>
                  <a:lnTo>
                    <a:pt x="44125" y="395927"/>
                  </a:lnTo>
                  <a:lnTo>
                    <a:pt x="28576" y="434874"/>
                  </a:lnTo>
                  <a:lnTo>
                    <a:pt x="16263" y="474911"/>
                  </a:lnTo>
                  <a:lnTo>
                    <a:pt x="7312" y="515933"/>
                  </a:lnTo>
                  <a:lnTo>
                    <a:pt x="1849" y="557838"/>
                  </a:lnTo>
                  <a:lnTo>
                    <a:pt x="0" y="600520"/>
                  </a:lnTo>
                  <a:lnTo>
                    <a:pt x="1849" y="643398"/>
                  </a:lnTo>
                  <a:lnTo>
                    <a:pt x="7312" y="685482"/>
                  </a:lnTo>
                  <a:lnTo>
                    <a:pt x="16263" y="726669"/>
                  </a:lnTo>
                  <a:lnTo>
                    <a:pt x="28576" y="766854"/>
                  </a:lnTo>
                  <a:lnTo>
                    <a:pt x="44125" y="805934"/>
                  </a:lnTo>
                  <a:lnTo>
                    <a:pt x="62783" y="843806"/>
                  </a:lnTo>
                  <a:lnTo>
                    <a:pt x="84423" y="880366"/>
                  </a:lnTo>
                  <a:lnTo>
                    <a:pt x="108920" y="915512"/>
                  </a:lnTo>
                  <a:lnTo>
                    <a:pt x="136148" y="949140"/>
                  </a:lnTo>
                  <a:lnTo>
                    <a:pt x="165979" y="981146"/>
                  </a:lnTo>
                  <a:lnTo>
                    <a:pt x="198288" y="1011427"/>
                  </a:lnTo>
                  <a:lnTo>
                    <a:pt x="232949" y="1039879"/>
                  </a:lnTo>
                  <a:lnTo>
                    <a:pt x="269836" y="1066400"/>
                  </a:lnTo>
                  <a:lnTo>
                    <a:pt x="293607" y="1081330"/>
                  </a:lnTo>
                </a:path>
                <a:path w="1464945" h="1202689">
                  <a:moveTo>
                    <a:pt x="1171681" y="1081330"/>
                  </a:moveTo>
                  <a:lnTo>
                    <a:pt x="1232228" y="1039879"/>
                  </a:lnTo>
                  <a:lnTo>
                    <a:pt x="1266834" y="1011427"/>
                  </a:lnTo>
                  <a:lnTo>
                    <a:pt x="1299097" y="981146"/>
                  </a:lnTo>
                  <a:lnTo>
                    <a:pt x="1328891" y="949140"/>
                  </a:lnTo>
                  <a:lnTo>
                    <a:pt x="1356089" y="915512"/>
                  </a:lnTo>
                  <a:lnTo>
                    <a:pt x="1380562" y="880366"/>
                  </a:lnTo>
                  <a:lnTo>
                    <a:pt x="1402185" y="843806"/>
                  </a:lnTo>
                  <a:lnTo>
                    <a:pt x="1420830" y="805934"/>
                  </a:lnTo>
                  <a:lnTo>
                    <a:pt x="1436370" y="766854"/>
                  </a:lnTo>
                  <a:lnTo>
                    <a:pt x="1448678" y="726669"/>
                  </a:lnTo>
                  <a:lnTo>
                    <a:pt x="1457627" y="685482"/>
                  </a:lnTo>
                  <a:lnTo>
                    <a:pt x="1463090" y="643398"/>
                  </a:lnTo>
                  <a:lnTo>
                    <a:pt x="1464939" y="600520"/>
                  </a:lnTo>
                  <a:lnTo>
                    <a:pt x="1463090" y="557838"/>
                  </a:lnTo>
                  <a:lnTo>
                    <a:pt x="1457627" y="515933"/>
                  </a:lnTo>
                  <a:lnTo>
                    <a:pt x="1448678" y="474911"/>
                  </a:lnTo>
                  <a:lnTo>
                    <a:pt x="1436370" y="434874"/>
                  </a:lnTo>
                  <a:lnTo>
                    <a:pt x="1420830" y="395927"/>
                  </a:lnTo>
                  <a:lnTo>
                    <a:pt x="1402185" y="358174"/>
                  </a:lnTo>
                  <a:lnTo>
                    <a:pt x="1380562" y="321719"/>
                  </a:lnTo>
                  <a:lnTo>
                    <a:pt x="1356089" y="286667"/>
                  </a:lnTo>
                  <a:lnTo>
                    <a:pt x="1328891" y="253121"/>
                  </a:lnTo>
                  <a:lnTo>
                    <a:pt x="1299097" y="221186"/>
                  </a:lnTo>
                  <a:lnTo>
                    <a:pt x="1266834" y="190966"/>
                  </a:lnTo>
                  <a:lnTo>
                    <a:pt x="1232228" y="162565"/>
                  </a:lnTo>
                  <a:lnTo>
                    <a:pt x="1195406" y="136087"/>
                  </a:lnTo>
                  <a:lnTo>
                    <a:pt x="1156497" y="111637"/>
                  </a:lnTo>
                  <a:lnTo>
                    <a:pt x="1115626" y="89318"/>
                  </a:lnTo>
                  <a:lnTo>
                    <a:pt x="1072921" y="69234"/>
                  </a:lnTo>
                  <a:lnTo>
                    <a:pt x="1051170" y="60545"/>
                  </a:lnTo>
                </a:path>
                <a:path w="1464945" h="1202689">
                  <a:moveTo>
                    <a:pt x="509019" y="60545"/>
                  </a:moveTo>
                  <a:lnTo>
                    <a:pt x="581002" y="43429"/>
                  </a:lnTo>
                  <a:lnTo>
                    <a:pt x="630656" y="35812"/>
                  </a:lnTo>
                  <a:lnTo>
                    <a:pt x="681470" y="31158"/>
                  </a:lnTo>
                  <a:lnTo>
                    <a:pt x="733310" y="29582"/>
                  </a:lnTo>
                  <a:lnTo>
                    <a:pt x="784972" y="31158"/>
                  </a:lnTo>
                  <a:lnTo>
                    <a:pt x="835645" y="35812"/>
                  </a:lnTo>
                  <a:lnTo>
                    <a:pt x="885190" y="43429"/>
                  </a:lnTo>
                  <a:lnTo>
                    <a:pt x="933470" y="53897"/>
                  </a:lnTo>
                  <a:lnTo>
                    <a:pt x="957070" y="60545"/>
                  </a:lnTo>
                </a:path>
                <a:path w="1464945" h="1202689">
                  <a:moveTo>
                    <a:pt x="1051170" y="60545"/>
                  </a:moveTo>
                  <a:lnTo>
                    <a:pt x="982518" y="36191"/>
                  </a:lnTo>
                  <a:lnTo>
                    <a:pt x="935073" y="23440"/>
                  </a:lnTo>
                  <a:lnTo>
                    <a:pt x="886303" y="13341"/>
                  </a:lnTo>
                  <a:lnTo>
                    <a:pt x="836334" y="5999"/>
                  </a:lnTo>
                  <a:lnTo>
                    <a:pt x="785294" y="1517"/>
                  </a:lnTo>
                  <a:lnTo>
                    <a:pt x="733310" y="0"/>
                  </a:lnTo>
                  <a:lnTo>
                    <a:pt x="681115" y="1517"/>
                  </a:lnTo>
                  <a:lnTo>
                    <a:pt x="629883" y="5999"/>
                  </a:lnTo>
                  <a:lnTo>
                    <a:pt x="579741" y="13341"/>
                  </a:lnTo>
                  <a:lnTo>
                    <a:pt x="530813" y="23440"/>
                  </a:lnTo>
                  <a:lnTo>
                    <a:pt x="483226" y="36191"/>
                  </a:lnTo>
                  <a:lnTo>
                    <a:pt x="437108" y="51491"/>
                  </a:lnTo>
                  <a:lnTo>
                    <a:pt x="414389" y="60545"/>
                  </a:lnTo>
                </a:path>
              </a:pathLst>
            </a:custGeom>
            <a:ln w="3175">
              <a:solidFill>
                <a:srgbClr val="FDFDFD"/>
              </a:solidFill>
            </a:ln>
          </p:spPr>
          <p:txBody>
            <a:bodyPr wrap="square" lIns="0" tIns="0" rIns="0" bIns="0" rtlCol="0"/>
            <a:lstStyle/>
            <a:p>
              <a:endParaRPr lang="fr-FR" noProof="0" dirty="0"/>
            </a:p>
          </p:txBody>
        </p:sp>
        <p:sp>
          <p:nvSpPr>
            <p:cNvPr id="43" name="object 43"/>
            <p:cNvSpPr/>
            <p:nvPr/>
          </p:nvSpPr>
          <p:spPr>
            <a:xfrm>
              <a:off x="9525586" y="1934918"/>
              <a:ext cx="1537335" cy="1262380"/>
            </a:xfrm>
            <a:custGeom>
              <a:avLst/>
              <a:gdLst/>
              <a:ahLst/>
              <a:cxnLst/>
              <a:rect l="l" t="t" r="r" b="b"/>
              <a:pathLst>
                <a:path w="1537334" h="1262380">
                  <a:moveTo>
                    <a:pt x="769339" y="0"/>
                  </a:moveTo>
                  <a:lnTo>
                    <a:pt x="716857" y="1463"/>
                  </a:lnTo>
                  <a:lnTo>
                    <a:pt x="665296" y="5788"/>
                  </a:lnTo>
                  <a:lnTo>
                    <a:pt x="614771" y="12878"/>
                  </a:lnTo>
                  <a:lnTo>
                    <a:pt x="565399" y="22638"/>
                  </a:lnTo>
                  <a:lnTo>
                    <a:pt x="517298" y="34971"/>
                  </a:lnTo>
                  <a:lnTo>
                    <a:pt x="470583" y="49781"/>
                  </a:lnTo>
                  <a:lnTo>
                    <a:pt x="425373" y="66971"/>
                  </a:lnTo>
                  <a:lnTo>
                    <a:pt x="381782" y="86445"/>
                  </a:lnTo>
                  <a:lnTo>
                    <a:pt x="339929" y="108108"/>
                  </a:lnTo>
                  <a:lnTo>
                    <a:pt x="299930" y="131861"/>
                  </a:lnTo>
                  <a:lnTo>
                    <a:pt x="261902" y="157610"/>
                  </a:lnTo>
                  <a:lnTo>
                    <a:pt x="225961" y="185258"/>
                  </a:lnTo>
                  <a:lnTo>
                    <a:pt x="192225" y="214709"/>
                  </a:lnTo>
                  <a:lnTo>
                    <a:pt x="160809" y="245866"/>
                  </a:lnTo>
                  <a:lnTo>
                    <a:pt x="131832" y="278633"/>
                  </a:lnTo>
                  <a:lnTo>
                    <a:pt x="105409" y="312914"/>
                  </a:lnTo>
                  <a:lnTo>
                    <a:pt x="81657" y="348613"/>
                  </a:lnTo>
                  <a:lnTo>
                    <a:pt x="60693" y="385632"/>
                  </a:lnTo>
                  <a:lnTo>
                    <a:pt x="42635" y="423877"/>
                  </a:lnTo>
                  <a:lnTo>
                    <a:pt x="27597" y="463250"/>
                  </a:lnTo>
                  <a:lnTo>
                    <a:pt x="15698" y="503655"/>
                  </a:lnTo>
                  <a:lnTo>
                    <a:pt x="7055" y="544996"/>
                  </a:lnTo>
                  <a:lnTo>
                    <a:pt x="1783" y="587177"/>
                  </a:lnTo>
                  <a:lnTo>
                    <a:pt x="0" y="630102"/>
                  </a:lnTo>
                  <a:lnTo>
                    <a:pt x="1773" y="672980"/>
                  </a:lnTo>
                  <a:lnTo>
                    <a:pt x="1783" y="673215"/>
                  </a:lnTo>
                  <a:lnTo>
                    <a:pt x="6992" y="715065"/>
                  </a:lnTo>
                  <a:lnTo>
                    <a:pt x="7055" y="715570"/>
                  </a:lnTo>
                  <a:lnTo>
                    <a:pt x="15698" y="757069"/>
                  </a:lnTo>
                  <a:lnTo>
                    <a:pt x="27597" y="797619"/>
                  </a:lnTo>
                  <a:lnTo>
                    <a:pt x="42635" y="837122"/>
                  </a:lnTo>
                  <a:lnTo>
                    <a:pt x="60693" y="875484"/>
                  </a:lnTo>
                  <a:lnTo>
                    <a:pt x="81657" y="912608"/>
                  </a:lnTo>
                  <a:lnTo>
                    <a:pt x="105409" y="948400"/>
                  </a:lnTo>
                  <a:lnTo>
                    <a:pt x="131832" y="982763"/>
                  </a:lnTo>
                  <a:lnTo>
                    <a:pt x="160809" y="1015602"/>
                  </a:lnTo>
                  <a:lnTo>
                    <a:pt x="192225" y="1046821"/>
                  </a:lnTo>
                  <a:lnTo>
                    <a:pt x="225961" y="1076326"/>
                  </a:lnTo>
                  <a:lnTo>
                    <a:pt x="261902" y="1104019"/>
                  </a:lnTo>
                  <a:lnTo>
                    <a:pt x="299930" y="1129806"/>
                  </a:lnTo>
                  <a:lnTo>
                    <a:pt x="339929" y="1153590"/>
                  </a:lnTo>
                  <a:lnTo>
                    <a:pt x="381782" y="1175277"/>
                  </a:lnTo>
                  <a:lnTo>
                    <a:pt x="425373" y="1194771"/>
                  </a:lnTo>
                  <a:lnTo>
                    <a:pt x="470583" y="1211976"/>
                  </a:lnTo>
                  <a:lnTo>
                    <a:pt x="517298" y="1226796"/>
                  </a:lnTo>
                  <a:lnTo>
                    <a:pt x="565399" y="1239136"/>
                  </a:lnTo>
                  <a:lnTo>
                    <a:pt x="614771" y="1248900"/>
                  </a:lnTo>
                  <a:lnTo>
                    <a:pt x="665296" y="1255993"/>
                  </a:lnTo>
                  <a:lnTo>
                    <a:pt x="716857" y="1260319"/>
                  </a:lnTo>
                  <a:lnTo>
                    <a:pt x="769339" y="1261782"/>
                  </a:lnTo>
                  <a:lnTo>
                    <a:pt x="821646" y="1260319"/>
                  </a:lnTo>
                  <a:lnTo>
                    <a:pt x="873046" y="1255993"/>
                  </a:lnTo>
                  <a:lnTo>
                    <a:pt x="923421" y="1248900"/>
                  </a:lnTo>
                  <a:lnTo>
                    <a:pt x="972653" y="1239136"/>
                  </a:lnTo>
                  <a:lnTo>
                    <a:pt x="999619" y="1232199"/>
                  </a:lnTo>
                  <a:lnTo>
                    <a:pt x="769339" y="1232199"/>
                  </a:lnTo>
                  <a:lnTo>
                    <a:pt x="717144" y="1230682"/>
                  </a:lnTo>
                  <a:lnTo>
                    <a:pt x="665912" y="1226199"/>
                  </a:lnTo>
                  <a:lnTo>
                    <a:pt x="615770" y="1218854"/>
                  </a:lnTo>
                  <a:lnTo>
                    <a:pt x="566842" y="1208751"/>
                  </a:lnTo>
                  <a:lnTo>
                    <a:pt x="519255" y="1195991"/>
                  </a:lnTo>
                  <a:lnTo>
                    <a:pt x="473137" y="1180680"/>
                  </a:lnTo>
                  <a:lnTo>
                    <a:pt x="428612" y="1162920"/>
                  </a:lnTo>
                  <a:lnTo>
                    <a:pt x="385808" y="1142815"/>
                  </a:lnTo>
                  <a:lnTo>
                    <a:pt x="344850" y="1120468"/>
                  </a:lnTo>
                  <a:lnTo>
                    <a:pt x="305865" y="1095982"/>
                  </a:lnTo>
                  <a:lnTo>
                    <a:pt x="268978" y="1069461"/>
                  </a:lnTo>
                  <a:lnTo>
                    <a:pt x="234317" y="1041009"/>
                  </a:lnTo>
                  <a:lnTo>
                    <a:pt x="202008" y="1010728"/>
                  </a:lnTo>
                  <a:lnTo>
                    <a:pt x="172177" y="978722"/>
                  </a:lnTo>
                  <a:lnTo>
                    <a:pt x="144949" y="945094"/>
                  </a:lnTo>
                  <a:lnTo>
                    <a:pt x="120452" y="909949"/>
                  </a:lnTo>
                  <a:lnTo>
                    <a:pt x="98812" y="873388"/>
                  </a:lnTo>
                  <a:lnTo>
                    <a:pt x="80154" y="835516"/>
                  </a:lnTo>
                  <a:lnTo>
                    <a:pt x="64605" y="796436"/>
                  </a:lnTo>
                  <a:lnTo>
                    <a:pt x="52292" y="756251"/>
                  </a:lnTo>
                  <a:lnTo>
                    <a:pt x="43451" y="715570"/>
                  </a:lnTo>
                  <a:lnTo>
                    <a:pt x="37908" y="673215"/>
                  </a:lnTo>
                  <a:lnTo>
                    <a:pt x="37878" y="672980"/>
                  </a:lnTo>
                  <a:lnTo>
                    <a:pt x="36028" y="630102"/>
                  </a:lnTo>
                  <a:lnTo>
                    <a:pt x="37878" y="587420"/>
                  </a:lnTo>
                  <a:lnTo>
                    <a:pt x="43341" y="545516"/>
                  </a:lnTo>
                  <a:lnTo>
                    <a:pt x="52292" y="504493"/>
                  </a:lnTo>
                  <a:lnTo>
                    <a:pt x="64605" y="464456"/>
                  </a:lnTo>
                  <a:lnTo>
                    <a:pt x="80154" y="425509"/>
                  </a:lnTo>
                  <a:lnTo>
                    <a:pt x="98812" y="387756"/>
                  </a:lnTo>
                  <a:lnTo>
                    <a:pt x="120452" y="351301"/>
                  </a:lnTo>
                  <a:lnTo>
                    <a:pt x="144949" y="316249"/>
                  </a:lnTo>
                  <a:lnTo>
                    <a:pt x="172177" y="282703"/>
                  </a:lnTo>
                  <a:lnTo>
                    <a:pt x="202008" y="250768"/>
                  </a:lnTo>
                  <a:lnTo>
                    <a:pt x="234317" y="220548"/>
                  </a:lnTo>
                  <a:lnTo>
                    <a:pt x="268978" y="192147"/>
                  </a:lnTo>
                  <a:lnTo>
                    <a:pt x="305865" y="165669"/>
                  </a:lnTo>
                  <a:lnTo>
                    <a:pt x="344850" y="141219"/>
                  </a:lnTo>
                  <a:lnTo>
                    <a:pt x="385808" y="118900"/>
                  </a:lnTo>
                  <a:lnTo>
                    <a:pt x="428612" y="98817"/>
                  </a:lnTo>
                  <a:lnTo>
                    <a:pt x="473137" y="81073"/>
                  </a:lnTo>
                  <a:lnTo>
                    <a:pt x="519255" y="65774"/>
                  </a:lnTo>
                  <a:lnTo>
                    <a:pt x="566842" y="53022"/>
                  </a:lnTo>
                  <a:lnTo>
                    <a:pt x="615770" y="42923"/>
                  </a:lnTo>
                  <a:lnTo>
                    <a:pt x="665912" y="35581"/>
                  </a:lnTo>
                  <a:lnTo>
                    <a:pt x="717144" y="31099"/>
                  </a:lnTo>
                  <a:lnTo>
                    <a:pt x="769339" y="29582"/>
                  </a:lnTo>
                  <a:lnTo>
                    <a:pt x="999663" y="29582"/>
                  </a:lnTo>
                  <a:lnTo>
                    <a:pt x="972653" y="22638"/>
                  </a:lnTo>
                  <a:lnTo>
                    <a:pt x="923421" y="12878"/>
                  </a:lnTo>
                  <a:lnTo>
                    <a:pt x="873046" y="5788"/>
                  </a:lnTo>
                  <a:lnTo>
                    <a:pt x="821646" y="1463"/>
                  </a:lnTo>
                  <a:lnTo>
                    <a:pt x="769339" y="0"/>
                  </a:lnTo>
                  <a:close/>
                </a:path>
                <a:path w="1537334" h="1262380">
                  <a:moveTo>
                    <a:pt x="999663" y="29582"/>
                  </a:moveTo>
                  <a:lnTo>
                    <a:pt x="769339" y="29582"/>
                  </a:lnTo>
                  <a:lnTo>
                    <a:pt x="821323" y="31099"/>
                  </a:lnTo>
                  <a:lnTo>
                    <a:pt x="872363" y="35581"/>
                  </a:lnTo>
                  <a:lnTo>
                    <a:pt x="922332" y="42923"/>
                  </a:lnTo>
                  <a:lnTo>
                    <a:pt x="971102" y="53022"/>
                  </a:lnTo>
                  <a:lnTo>
                    <a:pt x="1018547" y="65774"/>
                  </a:lnTo>
                  <a:lnTo>
                    <a:pt x="1064538" y="81073"/>
                  </a:lnTo>
                  <a:lnTo>
                    <a:pt x="1108950" y="98817"/>
                  </a:lnTo>
                  <a:lnTo>
                    <a:pt x="1151655" y="118900"/>
                  </a:lnTo>
                  <a:lnTo>
                    <a:pt x="1192526" y="141219"/>
                  </a:lnTo>
                  <a:lnTo>
                    <a:pt x="1231435" y="165669"/>
                  </a:lnTo>
                  <a:lnTo>
                    <a:pt x="1268257" y="192147"/>
                  </a:lnTo>
                  <a:lnTo>
                    <a:pt x="1302863" y="220548"/>
                  </a:lnTo>
                  <a:lnTo>
                    <a:pt x="1335126" y="250768"/>
                  </a:lnTo>
                  <a:lnTo>
                    <a:pt x="1364920" y="282703"/>
                  </a:lnTo>
                  <a:lnTo>
                    <a:pt x="1392118" y="316249"/>
                  </a:lnTo>
                  <a:lnTo>
                    <a:pt x="1416592" y="351301"/>
                  </a:lnTo>
                  <a:lnTo>
                    <a:pt x="1438214" y="387756"/>
                  </a:lnTo>
                  <a:lnTo>
                    <a:pt x="1456859" y="425509"/>
                  </a:lnTo>
                  <a:lnTo>
                    <a:pt x="1472399" y="464456"/>
                  </a:lnTo>
                  <a:lnTo>
                    <a:pt x="1484707" y="504493"/>
                  </a:lnTo>
                  <a:lnTo>
                    <a:pt x="1493543" y="544996"/>
                  </a:lnTo>
                  <a:lnTo>
                    <a:pt x="1499087" y="587177"/>
                  </a:lnTo>
                  <a:lnTo>
                    <a:pt x="1499119" y="587420"/>
                  </a:lnTo>
                  <a:lnTo>
                    <a:pt x="1500968" y="630102"/>
                  </a:lnTo>
                  <a:lnTo>
                    <a:pt x="1499119" y="672980"/>
                  </a:lnTo>
                  <a:lnTo>
                    <a:pt x="1493656" y="715065"/>
                  </a:lnTo>
                  <a:lnTo>
                    <a:pt x="1484707" y="756251"/>
                  </a:lnTo>
                  <a:lnTo>
                    <a:pt x="1472399" y="796436"/>
                  </a:lnTo>
                  <a:lnTo>
                    <a:pt x="1456859" y="835516"/>
                  </a:lnTo>
                  <a:lnTo>
                    <a:pt x="1438214" y="873388"/>
                  </a:lnTo>
                  <a:lnTo>
                    <a:pt x="1416592" y="909949"/>
                  </a:lnTo>
                  <a:lnTo>
                    <a:pt x="1392118" y="945094"/>
                  </a:lnTo>
                  <a:lnTo>
                    <a:pt x="1364920" y="978722"/>
                  </a:lnTo>
                  <a:lnTo>
                    <a:pt x="1335126" y="1010728"/>
                  </a:lnTo>
                  <a:lnTo>
                    <a:pt x="1302863" y="1041009"/>
                  </a:lnTo>
                  <a:lnTo>
                    <a:pt x="1268257" y="1069461"/>
                  </a:lnTo>
                  <a:lnTo>
                    <a:pt x="1231435" y="1095982"/>
                  </a:lnTo>
                  <a:lnTo>
                    <a:pt x="1192526" y="1120468"/>
                  </a:lnTo>
                  <a:lnTo>
                    <a:pt x="1151655" y="1142815"/>
                  </a:lnTo>
                  <a:lnTo>
                    <a:pt x="1108950" y="1162920"/>
                  </a:lnTo>
                  <a:lnTo>
                    <a:pt x="1064538" y="1180680"/>
                  </a:lnTo>
                  <a:lnTo>
                    <a:pt x="1018547" y="1195991"/>
                  </a:lnTo>
                  <a:lnTo>
                    <a:pt x="971102" y="1208751"/>
                  </a:lnTo>
                  <a:lnTo>
                    <a:pt x="922332" y="1218854"/>
                  </a:lnTo>
                  <a:lnTo>
                    <a:pt x="872363" y="1226199"/>
                  </a:lnTo>
                  <a:lnTo>
                    <a:pt x="821323" y="1230682"/>
                  </a:lnTo>
                  <a:lnTo>
                    <a:pt x="769339" y="1232199"/>
                  </a:lnTo>
                  <a:lnTo>
                    <a:pt x="999619" y="1232199"/>
                  </a:lnTo>
                  <a:lnTo>
                    <a:pt x="1067224" y="1211976"/>
                  </a:lnTo>
                  <a:lnTo>
                    <a:pt x="1112327" y="1194771"/>
                  </a:lnTo>
                  <a:lnTo>
                    <a:pt x="1155819" y="1175277"/>
                  </a:lnTo>
                  <a:lnTo>
                    <a:pt x="1197583" y="1153590"/>
                  </a:lnTo>
                  <a:lnTo>
                    <a:pt x="1237502" y="1129806"/>
                  </a:lnTo>
                  <a:lnTo>
                    <a:pt x="1275458" y="1104019"/>
                  </a:lnTo>
                  <a:lnTo>
                    <a:pt x="1311335" y="1076326"/>
                  </a:lnTo>
                  <a:lnTo>
                    <a:pt x="1345015" y="1046821"/>
                  </a:lnTo>
                  <a:lnTo>
                    <a:pt x="1376381" y="1015602"/>
                  </a:lnTo>
                  <a:lnTo>
                    <a:pt x="1405316" y="982763"/>
                  </a:lnTo>
                  <a:lnTo>
                    <a:pt x="1431703" y="948400"/>
                  </a:lnTo>
                  <a:lnTo>
                    <a:pt x="1455424" y="912608"/>
                  </a:lnTo>
                  <a:lnTo>
                    <a:pt x="1476363" y="875484"/>
                  </a:lnTo>
                  <a:lnTo>
                    <a:pt x="1494402" y="837122"/>
                  </a:lnTo>
                  <a:lnTo>
                    <a:pt x="1509423" y="797619"/>
                  </a:lnTo>
                  <a:lnTo>
                    <a:pt x="1521311" y="757069"/>
                  </a:lnTo>
                  <a:lnTo>
                    <a:pt x="1529947" y="715570"/>
                  </a:lnTo>
                  <a:lnTo>
                    <a:pt x="1535215" y="673215"/>
                  </a:lnTo>
                  <a:lnTo>
                    <a:pt x="1536997" y="630102"/>
                  </a:lnTo>
                  <a:lnTo>
                    <a:pt x="1535225" y="587420"/>
                  </a:lnTo>
                  <a:lnTo>
                    <a:pt x="1535215" y="587177"/>
                  </a:lnTo>
                  <a:lnTo>
                    <a:pt x="1530012" y="545516"/>
                  </a:lnTo>
                  <a:lnTo>
                    <a:pt x="1521311" y="503655"/>
                  </a:lnTo>
                  <a:lnTo>
                    <a:pt x="1509423" y="463250"/>
                  </a:lnTo>
                  <a:lnTo>
                    <a:pt x="1494402" y="423877"/>
                  </a:lnTo>
                  <a:lnTo>
                    <a:pt x="1476363" y="385632"/>
                  </a:lnTo>
                  <a:lnTo>
                    <a:pt x="1455424" y="348613"/>
                  </a:lnTo>
                  <a:lnTo>
                    <a:pt x="1431703" y="312914"/>
                  </a:lnTo>
                  <a:lnTo>
                    <a:pt x="1405316" y="278633"/>
                  </a:lnTo>
                  <a:lnTo>
                    <a:pt x="1376381" y="245866"/>
                  </a:lnTo>
                  <a:lnTo>
                    <a:pt x="1345015" y="214709"/>
                  </a:lnTo>
                  <a:lnTo>
                    <a:pt x="1311335" y="185258"/>
                  </a:lnTo>
                  <a:lnTo>
                    <a:pt x="1275458" y="157610"/>
                  </a:lnTo>
                  <a:lnTo>
                    <a:pt x="1237502" y="131861"/>
                  </a:lnTo>
                  <a:lnTo>
                    <a:pt x="1197583" y="108108"/>
                  </a:lnTo>
                  <a:lnTo>
                    <a:pt x="1155819" y="86445"/>
                  </a:lnTo>
                  <a:lnTo>
                    <a:pt x="1112327" y="66971"/>
                  </a:lnTo>
                  <a:lnTo>
                    <a:pt x="1067224" y="49781"/>
                  </a:lnTo>
                  <a:lnTo>
                    <a:pt x="1020627" y="34971"/>
                  </a:lnTo>
                  <a:lnTo>
                    <a:pt x="999663" y="29582"/>
                  </a:lnTo>
                  <a:close/>
                </a:path>
              </a:pathLst>
            </a:custGeom>
            <a:solidFill>
              <a:srgbClr val="FDFDFD"/>
            </a:solidFill>
          </p:spPr>
          <p:txBody>
            <a:bodyPr wrap="square" lIns="0" tIns="0" rIns="0" bIns="0" rtlCol="0"/>
            <a:lstStyle/>
            <a:p>
              <a:endParaRPr lang="fr-FR" noProof="0" dirty="0"/>
            </a:p>
          </p:txBody>
        </p:sp>
        <p:sp>
          <p:nvSpPr>
            <p:cNvPr id="44" name="object 44"/>
            <p:cNvSpPr/>
            <p:nvPr/>
          </p:nvSpPr>
          <p:spPr>
            <a:xfrm>
              <a:off x="9525586" y="1934918"/>
              <a:ext cx="1537335" cy="1262380"/>
            </a:xfrm>
            <a:custGeom>
              <a:avLst/>
              <a:gdLst/>
              <a:ahLst/>
              <a:cxnLst/>
              <a:rect l="l" t="t" r="r" b="b"/>
              <a:pathLst>
                <a:path w="1537334" h="1262380">
                  <a:moveTo>
                    <a:pt x="1207710" y="1110912"/>
                  </a:moveTo>
                  <a:lnTo>
                    <a:pt x="1151655" y="1142815"/>
                  </a:lnTo>
                  <a:lnTo>
                    <a:pt x="1108950" y="1162920"/>
                  </a:lnTo>
                  <a:lnTo>
                    <a:pt x="1064538" y="1180680"/>
                  </a:lnTo>
                  <a:lnTo>
                    <a:pt x="1018547" y="1195991"/>
                  </a:lnTo>
                  <a:lnTo>
                    <a:pt x="971102" y="1208751"/>
                  </a:lnTo>
                  <a:lnTo>
                    <a:pt x="922332" y="1218854"/>
                  </a:lnTo>
                  <a:lnTo>
                    <a:pt x="872363" y="1226199"/>
                  </a:lnTo>
                  <a:lnTo>
                    <a:pt x="821323" y="1230682"/>
                  </a:lnTo>
                  <a:lnTo>
                    <a:pt x="769339" y="1232200"/>
                  </a:lnTo>
                  <a:lnTo>
                    <a:pt x="717144" y="1230682"/>
                  </a:lnTo>
                  <a:lnTo>
                    <a:pt x="665912" y="1226199"/>
                  </a:lnTo>
                  <a:lnTo>
                    <a:pt x="615770" y="1218854"/>
                  </a:lnTo>
                  <a:lnTo>
                    <a:pt x="566842" y="1208751"/>
                  </a:lnTo>
                  <a:lnTo>
                    <a:pt x="519255" y="1195991"/>
                  </a:lnTo>
                  <a:lnTo>
                    <a:pt x="473137" y="1180680"/>
                  </a:lnTo>
                  <a:lnTo>
                    <a:pt x="428612" y="1162920"/>
                  </a:lnTo>
                  <a:lnTo>
                    <a:pt x="385808" y="1142815"/>
                  </a:lnTo>
                  <a:lnTo>
                    <a:pt x="344850" y="1120468"/>
                  </a:lnTo>
                  <a:lnTo>
                    <a:pt x="329636" y="1110912"/>
                  </a:lnTo>
                </a:path>
                <a:path w="1537334" h="1262380">
                  <a:moveTo>
                    <a:pt x="272068" y="1110912"/>
                  </a:moveTo>
                  <a:lnTo>
                    <a:pt x="339929" y="1153590"/>
                  </a:lnTo>
                  <a:lnTo>
                    <a:pt x="381782" y="1175277"/>
                  </a:lnTo>
                  <a:lnTo>
                    <a:pt x="425373" y="1194771"/>
                  </a:lnTo>
                  <a:lnTo>
                    <a:pt x="470583" y="1211976"/>
                  </a:lnTo>
                  <a:lnTo>
                    <a:pt x="517298" y="1226796"/>
                  </a:lnTo>
                  <a:lnTo>
                    <a:pt x="565399" y="1239136"/>
                  </a:lnTo>
                  <a:lnTo>
                    <a:pt x="614771" y="1248900"/>
                  </a:lnTo>
                  <a:lnTo>
                    <a:pt x="665296" y="1255993"/>
                  </a:lnTo>
                  <a:lnTo>
                    <a:pt x="716857" y="1260319"/>
                  </a:lnTo>
                  <a:lnTo>
                    <a:pt x="769339" y="1261782"/>
                  </a:lnTo>
                  <a:lnTo>
                    <a:pt x="821646" y="1260319"/>
                  </a:lnTo>
                  <a:lnTo>
                    <a:pt x="873046" y="1255993"/>
                  </a:lnTo>
                  <a:lnTo>
                    <a:pt x="923421" y="1248900"/>
                  </a:lnTo>
                  <a:lnTo>
                    <a:pt x="972653" y="1239136"/>
                  </a:lnTo>
                  <a:lnTo>
                    <a:pt x="1020627" y="1226796"/>
                  </a:lnTo>
                  <a:lnTo>
                    <a:pt x="1067223" y="1211976"/>
                  </a:lnTo>
                  <a:lnTo>
                    <a:pt x="1112327" y="1194771"/>
                  </a:lnTo>
                  <a:lnTo>
                    <a:pt x="1155819" y="1175277"/>
                  </a:lnTo>
                  <a:lnTo>
                    <a:pt x="1197583" y="1153590"/>
                  </a:lnTo>
                  <a:lnTo>
                    <a:pt x="1237502" y="1129806"/>
                  </a:lnTo>
                  <a:lnTo>
                    <a:pt x="1265312" y="1110912"/>
                  </a:lnTo>
                </a:path>
                <a:path w="1537334" h="1262380">
                  <a:moveTo>
                    <a:pt x="329636" y="1110912"/>
                  </a:moveTo>
                  <a:lnTo>
                    <a:pt x="268978" y="1069461"/>
                  </a:lnTo>
                  <a:lnTo>
                    <a:pt x="234317" y="1041009"/>
                  </a:lnTo>
                  <a:lnTo>
                    <a:pt x="202008" y="1010728"/>
                  </a:lnTo>
                  <a:lnTo>
                    <a:pt x="172177" y="978722"/>
                  </a:lnTo>
                  <a:lnTo>
                    <a:pt x="144949" y="945094"/>
                  </a:lnTo>
                  <a:lnTo>
                    <a:pt x="120452" y="909949"/>
                  </a:lnTo>
                  <a:lnTo>
                    <a:pt x="98812" y="873388"/>
                  </a:lnTo>
                  <a:lnTo>
                    <a:pt x="80154" y="835516"/>
                  </a:lnTo>
                  <a:lnTo>
                    <a:pt x="64605" y="796436"/>
                  </a:lnTo>
                  <a:lnTo>
                    <a:pt x="52292" y="756251"/>
                  </a:lnTo>
                  <a:lnTo>
                    <a:pt x="43341" y="715065"/>
                  </a:lnTo>
                  <a:lnTo>
                    <a:pt x="37878" y="672981"/>
                  </a:lnTo>
                  <a:lnTo>
                    <a:pt x="36028" y="630102"/>
                  </a:lnTo>
                  <a:lnTo>
                    <a:pt x="37878" y="587420"/>
                  </a:lnTo>
                  <a:lnTo>
                    <a:pt x="43341" y="545516"/>
                  </a:lnTo>
                  <a:lnTo>
                    <a:pt x="52292" y="504493"/>
                  </a:lnTo>
                  <a:lnTo>
                    <a:pt x="64605" y="464456"/>
                  </a:lnTo>
                  <a:lnTo>
                    <a:pt x="80154" y="425509"/>
                  </a:lnTo>
                  <a:lnTo>
                    <a:pt x="98812" y="387756"/>
                  </a:lnTo>
                  <a:lnTo>
                    <a:pt x="120452" y="351301"/>
                  </a:lnTo>
                  <a:lnTo>
                    <a:pt x="144949" y="316249"/>
                  </a:lnTo>
                  <a:lnTo>
                    <a:pt x="172177" y="282703"/>
                  </a:lnTo>
                  <a:lnTo>
                    <a:pt x="202008" y="250768"/>
                  </a:lnTo>
                  <a:lnTo>
                    <a:pt x="234317" y="220548"/>
                  </a:lnTo>
                  <a:lnTo>
                    <a:pt x="268978" y="192147"/>
                  </a:lnTo>
                  <a:lnTo>
                    <a:pt x="305865" y="165669"/>
                  </a:lnTo>
                  <a:lnTo>
                    <a:pt x="344850" y="141219"/>
                  </a:lnTo>
                  <a:lnTo>
                    <a:pt x="385808" y="118900"/>
                  </a:lnTo>
                  <a:lnTo>
                    <a:pt x="428612" y="98817"/>
                  </a:lnTo>
                  <a:lnTo>
                    <a:pt x="450418" y="90127"/>
                  </a:lnTo>
                </a:path>
                <a:path w="1537334" h="1262380">
                  <a:moveTo>
                    <a:pt x="1087199" y="90127"/>
                  </a:moveTo>
                  <a:lnTo>
                    <a:pt x="1151655" y="118900"/>
                  </a:lnTo>
                  <a:lnTo>
                    <a:pt x="1192526" y="141219"/>
                  </a:lnTo>
                  <a:lnTo>
                    <a:pt x="1231435" y="165669"/>
                  </a:lnTo>
                  <a:lnTo>
                    <a:pt x="1268257" y="192147"/>
                  </a:lnTo>
                  <a:lnTo>
                    <a:pt x="1302863" y="220548"/>
                  </a:lnTo>
                  <a:lnTo>
                    <a:pt x="1335126" y="250768"/>
                  </a:lnTo>
                  <a:lnTo>
                    <a:pt x="1364920" y="282703"/>
                  </a:lnTo>
                  <a:lnTo>
                    <a:pt x="1392118" y="316249"/>
                  </a:lnTo>
                  <a:lnTo>
                    <a:pt x="1416591" y="351301"/>
                  </a:lnTo>
                  <a:lnTo>
                    <a:pt x="1438214" y="387756"/>
                  </a:lnTo>
                  <a:lnTo>
                    <a:pt x="1456859" y="425509"/>
                  </a:lnTo>
                  <a:lnTo>
                    <a:pt x="1472399" y="464456"/>
                  </a:lnTo>
                  <a:lnTo>
                    <a:pt x="1484707" y="504493"/>
                  </a:lnTo>
                  <a:lnTo>
                    <a:pt x="1493656" y="545516"/>
                  </a:lnTo>
                  <a:lnTo>
                    <a:pt x="1499119" y="587420"/>
                  </a:lnTo>
                  <a:lnTo>
                    <a:pt x="1500968" y="630102"/>
                  </a:lnTo>
                  <a:lnTo>
                    <a:pt x="1499119" y="672981"/>
                  </a:lnTo>
                  <a:lnTo>
                    <a:pt x="1493656" y="715065"/>
                  </a:lnTo>
                  <a:lnTo>
                    <a:pt x="1484707" y="756251"/>
                  </a:lnTo>
                  <a:lnTo>
                    <a:pt x="1472399" y="796436"/>
                  </a:lnTo>
                  <a:lnTo>
                    <a:pt x="1456859" y="835516"/>
                  </a:lnTo>
                  <a:lnTo>
                    <a:pt x="1438214" y="873388"/>
                  </a:lnTo>
                  <a:lnTo>
                    <a:pt x="1416591" y="909949"/>
                  </a:lnTo>
                  <a:lnTo>
                    <a:pt x="1392118" y="945094"/>
                  </a:lnTo>
                  <a:lnTo>
                    <a:pt x="1364920" y="978722"/>
                  </a:lnTo>
                  <a:lnTo>
                    <a:pt x="1335126" y="1010728"/>
                  </a:lnTo>
                  <a:lnTo>
                    <a:pt x="1302863" y="1041009"/>
                  </a:lnTo>
                  <a:lnTo>
                    <a:pt x="1268257" y="1069461"/>
                  </a:lnTo>
                  <a:lnTo>
                    <a:pt x="1231435" y="1095982"/>
                  </a:lnTo>
                  <a:lnTo>
                    <a:pt x="1207710" y="1110912"/>
                  </a:lnTo>
                </a:path>
                <a:path w="1537334" h="1262380">
                  <a:moveTo>
                    <a:pt x="374670" y="90127"/>
                  </a:moveTo>
                  <a:lnTo>
                    <a:pt x="339929" y="108108"/>
                  </a:lnTo>
                  <a:lnTo>
                    <a:pt x="299930" y="131861"/>
                  </a:lnTo>
                  <a:lnTo>
                    <a:pt x="261902" y="157610"/>
                  </a:lnTo>
                  <a:lnTo>
                    <a:pt x="225961" y="185258"/>
                  </a:lnTo>
                  <a:lnTo>
                    <a:pt x="192225" y="214709"/>
                  </a:lnTo>
                  <a:lnTo>
                    <a:pt x="160809" y="245866"/>
                  </a:lnTo>
                  <a:lnTo>
                    <a:pt x="131832" y="278633"/>
                  </a:lnTo>
                  <a:lnTo>
                    <a:pt x="105409" y="312914"/>
                  </a:lnTo>
                  <a:lnTo>
                    <a:pt x="81657" y="348613"/>
                  </a:lnTo>
                  <a:lnTo>
                    <a:pt x="60693" y="385632"/>
                  </a:lnTo>
                  <a:lnTo>
                    <a:pt x="42635" y="423877"/>
                  </a:lnTo>
                  <a:lnTo>
                    <a:pt x="27597" y="463250"/>
                  </a:lnTo>
                  <a:lnTo>
                    <a:pt x="15698" y="503655"/>
                  </a:lnTo>
                  <a:lnTo>
                    <a:pt x="7055" y="544996"/>
                  </a:lnTo>
                  <a:lnTo>
                    <a:pt x="1783" y="587177"/>
                  </a:lnTo>
                  <a:lnTo>
                    <a:pt x="0" y="630102"/>
                  </a:lnTo>
                  <a:lnTo>
                    <a:pt x="1783" y="673215"/>
                  </a:lnTo>
                  <a:lnTo>
                    <a:pt x="7055" y="715570"/>
                  </a:lnTo>
                  <a:lnTo>
                    <a:pt x="15698" y="757069"/>
                  </a:lnTo>
                  <a:lnTo>
                    <a:pt x="27597" y="797619"/>
                  </a:lnTo>
                  <a:lnTo>
                    <a:pt x="42635" y="837122"/>
                  </a:lnTo>
                  <a:lnTo>
                    <a:pt x="60693" y="875484"/>
                  </a:lnTo>
                  <a:lnTo>
                    <a:pt x="81657" y="912608"/>
                  </a:lnTo>
                  <a:lnTo>
                    <a:pt x="105409" y="948400"/>
                  </a:lnTo>
                  <a:lnTo>
                    <a:pt x="131832" y="982763"/>
                  </a:lnTo>
                  <a:lnTo>
                    <a:pt x="160809" y="1015602"/>
                  </a:lnTo>
                  <a:lnTo>
                    <a:pt x="192225" y="1046821"/>
                  </a:lnTo>
                  <a:lnTo>
                    <a:pt x="225961" y="1076326"/>
                  </a:lnTo>
                  <a:lnTo>
                    <a:pt x="261902" y="1104019"/>
                  </a:lnTo>
                  <a:lnTo>
                    <a:pt x="272068" y="1110912"/>
                  </a:lnTo>
                </a:path>
                <a:path w="1537334" h="1262380">
                  <a:moveTo>
                    <a:pt x="1265312" y="1110912"/>
                  </a:moveTo>
                  <a:lnTo>
                    <a:pt x="1311335" y="1076326"/>
                  </a:lnTo>
                  <a:lnTo>
                    <a:pt x="1345015" y="1046821"/>
                  </a:lnTo>
                  <a:lnTo>
                    <a:pt x="1376381" y="1015602"/>
                  </a:lnTo>
                  <a:lnTo>
                    <a:pt x="1405316" y="982763"/>
                  </a:lnTo>
                  <a:lnTo>
                    <a:pt x="1431703" y="948400"/>
                  </a:lnTo>
                  <a:lnTo>
                    <a:pt x="1455424" y="912608"/>
                  </a:lnTo>
                  <a:lnTo>
                    <a:pt x="1476363" y="875484"/>
                  </a:lnTo>
                  <a:lnTo>
                    <a:pt x="1494402" y="837122"/>
                  </a:lnTo>
                  <a:lnTo>
                    <a:pt x="1509423" y="797619"/>
                  </a:lnTo>
                  <a:lnTo>
                    <a:pt x="1521311" y="757069"/>
                  </a:lnTo>
                  <a:lnTo>
                    <a:pt x="1529947" y="715570"/>
                  </a:lnTo>
                  <a:lnTo>
                    <a:pt x="1535215" y="673215"/>
                  </a:lnTo>
                  <a:lnTo>
                    <a:pt x="1536997" y="630102"/>
                  </a:lnTo>
                  <a:lnTo>
                    <a:pt x="1535215" y="587177"/>
                  </a:lnTo>
                  <a:lnTo>
                    <a:pt x="1529947" y="544996"/>
                  </a:lnTo>
                  <a:lnTo>
                    <a:pt x="1521311" y="503655"/>
                  </a:lnTo>
                  <a:lnTo>
                    <a:pt x="1509423" y="463250"/>
                  </a:lnTo>
                  <a:lnTo>
                    <a:pt x="1494402" y="423877"/>
                  </a:lnTo>
                  <a:lnTo>
                    <a:pt x="1476363" y="385632"/>
                  </a:lnTo>
                  <a:lnTo>
                    <a:pt x="1455424" y="348613"/>
                  </a:lnTo>
                  <a:lnTo>
                    <a:pt x="1431703" y="312914"/>
                  </a:lnTo>
                  <a:lnTo>
                    <a:pt x="1405316" y="278633"/>
                  </a:lnTo>
                  <a:lnTo>
                    <a:pt x="1376381" y="245866"/>
                  </a:lnTo>
                  <a:lnTo>
                    <a:pt x="1345015" y="214709"/>
                  </a:lnTo>
                  <a:lnTo>
                    <a:pt x="1311335" y="185258"/>
                  </a:lnTo>
                  <a:lnTo>
                    <a:pt x="1275458" y="157610"/>
                  </a:lnTo>
                  <a:lnTo>
                    <a:pt x="1237502" y="131861"/>
                  </a:lnTo>
                  <a:lnTo>
                    <a:pt x="1197583" y="108108"/>
                  </a:lnTo>
                  <a:lnTo>
                    <a:pt x="1162916" y="90127"/>
                  </a:lnTo>
                </a:path>
                <a:path w="1537334" h="1262380">
                  <a:moveTo>
                    <a:pt x="450418" y="90127"/>
                  </a:moveTo>
                  <a:lnTo>
                    <a:pt x="519255" y="65774"/>
                  </a:lnTo>
                  <a:lnTo>
                    <a:pt x="566842" y="53022"/>
                  </a:lnTo>
                  <a:lnTo>
                    <a:pt x="615770" y="42923"/>
                  </a:lnTo>
                  <a:lnTo>
                    <a:pt x="665912" y="35581"/>
                  </a:lnTo>
                  <a:lnTo>
                    <a:pt x="717144" y="31099"/>
                  </a:lnTo>
                  <a:lnTo>
                    <a:pt x="769339" y="29582"/>
                  </a:lnTo>
                  <a:lnTo>
                    <a:pt x="821323" y="31099"/>
                  </a:lnTo>
                  <a:lnTo>
                    <a:pt x="872363" y="35581"/>
                  </a:lnTo>
                  <a:lnTo>
                    <a:pt x="922332" y="42923"/>
                  </a:lnTo>
                  <a:lnTo>
                    <a:pt x="971102" y="53022"/>
                  </a:lnTo>
                  <a:lnTo>
                    <a:pt x="1018547" y="65774"/>
                  </a:lnTo>
                  <a:lnTo>
                    <a:pt x="1064538" y="81073"/>
                  </a:lnTo>
                  <a:lnTo>
                    <a:pt x="1087199" y="90127"/>
                  </a:lnTo>
                </a:path>
                <a:path w="1537334" h="1262380">
                  <a:moveTo>
                    <a:pt x="1162916" y="90127"/>
                  </a:moveTo>
                  <a:lnTo>
                    <a:pt x="1112327" y="66971"/>
                  </a:lnTo>
                  <a:lnTo>
                    <a:pt x="1067223" y="49781"/>
                  </a:lnTo>
                  <a:lnTo>
                    <a:pt x="1020627" y="34971"/>
                  </a:lnTo>
                  <a:lnTo>
                    <a:pt x="972653" y="22638"/>
                  </a:lnTo>
                  <a:lnTo>
                    <a:pt x="923421" y="12878"/>
                  </a:lnTo>
                  <a:lnTo>
                    <a:pt x="873046" y="5788"/>
                  </a:lnTo>
                  <a:lnTo>
                    <a:pt x="821646" y="1463"/>
                  </a:lnTo>
                  <a:lnTo>
                    <a:pt x="769339" y="0"/>
                  </a:lnTo>
                  <a:lnTo>
                    <a:pt x="716857" y="1463"/>
                  </a:lnTo>
                  <a:lnTo>
                    <a:pt x="665296" y="5788"/>
                  </a:lnTo>
                  <a:lnTo>
                    <a:pt x="614771" y="12878"/>
                  </a:lnTo>
                  <a:lnTo>
                    <a:pt x="565399" y="22638"/>
                  </a:lnTo>
                  <a:lnTo>
                    <a:pt x="517298" y="34971"/>
                  </a:lnTo>
                  <a:lnTo>
                    <a:pt x="470583" y="49781"/>
                  </a:lnTo>
                  <a:lnTo>
                    <a:pt x="425373" y="66971"/>
                  </a:lnTo>
                  <a:lnTo>
                    <a:pt x="381782" y="86445"/>
                  </a:lnTo>
                  <a:lnTo>
                    <a:pt x="374670" y="90127"/>
                  </a:lnTo>
                </a:path>
              </a:pathLst>
            </a:custGeom>
            <a:ln w="3175">
              <a:solidFill>
                <a:srgbClr val="FDFDFD"/>
              </a:solidFill>
            </a:ln>
          </p:spPr>
          <p:txBody>
            <a:bodyPr wrap="square" lIns="0" tIns="0" rIns="0" bIns="0" rtlCol="0"/>
            <a:lstStyle/>
            <a:p>
              <a:endParaRPr lang="fr-FR" noProof="0" dirty="0"/>
            </a:p>
          </p:txBody>
        </p:sp>
        <p:sp>
          <p:nvSpPr>
            <p:cNvPr id="45" name="object 45"/>
            <p:cNvSpPr/>
            <p:nvPr/>
          </p:nvSpPr>
          <p:spPr>
            <a:xfrm>
              <a:off x="9489557" y="1905336"/>
              <a:ext cx="1609090" cy="1321435"/>
            </a:xfrm>
            <a:custGeom>
              <a:avLst/>
              <a:gdLst/>
              <a:ahLst/>
              <a:cxnLst/>
              <a:rect l="l" t="t" r="r" b="b"/>
              <a:pathLst>
                <a:path w="1609090" h="1321435">
                  <a:moveTo>
                    <a:pt x="805368" y="0"/>
                  </a:moveTo>
                  <a:lnTo>
                    <a:pt x="752595" y="1411"/>
                  </a:lnTo>
                  <a:lnTo>
                    <a:pt x="700708" y="5587"/>
                  </a:lnTo>
                  <a:lnTo>
                    <a:pt x="649814" y="12438"/>
                  </a:lnTo>
                  <a:lnTo>
                    <a:pt x="600021" y="21875"/>
                  </a:lnTo>
                  <a:lnTo>
                    <a:pt x="551437" y="33808"/>
                  </a:lnTo>
                  <a:lnTo>
                    <a:pt x="504170" y="48150"/>
                  </a:lnTo>
                  <a:lnTo>
                    <a:pt x="458329" y="64810"/>
                  </a:lnTo>
                  <a:lnTo>
                    <a:pt x="414020" y="83701"/>
                  </a:lnTo>
                  <a:lnTo>
                    <a:pt x="371353" y="104731"/>
                  </a:lnTo>
                  <a:lnTo>
                    <a:pt x="330434" y="127814"/>
                  </a:lnTo>
                  <a:lnTo>
                    <a:pt x="291373" y="152859"/>
                  </a:lnTo>
                  <a:lnTo>
                    <a:pt x="254277" y="179777"/>
                  </a:lnTo>
                  <a:lnTo>
                    <a:pt x="219254" y="208480"/>
                  </a:lnTo>
                  <a:lnTo>
                    <a:pt x="186413" y="238879"/>
                  </a:lnTo>
                  <a:lnTo>
                    <a:pt x="155860" y="270883"/>
                  </a:lnTo>
                  <a:lnTo>
                    <a:pt x="127705" y="304405"/>
                  </a:lnTo>
                  <a:lnTo>
                    <a:pt x="102054" y="339355"/>
                  </a:lnTo>
                  <a:lnTo>
                    <a:pt x="79017" y="375644"/>
                  </a:lnTo>
                  <a:lnTo>
                    <a:pt x="58701" y="413184"/>
                  </a:lnTo>
                  <a:lnTo>
                    <a:pt x="41215" y="451884"/>
                  </a:lnTo>
                  <a:lnTo>
                    <a:pt x="26665" y="491656"/>
                  </a:lnTo>
                  <a:lnTo>
                    <a:pt x="15161" y="532412"/>
                  </a:lnTo>
                  <a:lnTo>
                    <a:pt x="6810" y="574061"/>
                  </a:lnTo>
                  <a:lnTo>
                    <a:pt x="1720" y="616514"/>
                  </a:lnTo>
                  <a:lnTo>
                    <a:pt x="0" y="659684"/>
                  </a:lnTo>
                  <a:lnTo>
                    <a:pt x="1711" y="702798"/>
                  </a:lnTo>
                  <a:lnTo>
                    <a:pt x="6750" y="745152"/>
                  </a:lnTo>
                  <a:lnTo>
                    <a:pt x="15161" y="787459"/>
                  </a:lnTo>
                  <a:lnTo>
                    <a:pt x="26665" y="828354"/>
                  </a:lnTo>
                  <a:lnTo>
                    <a:pt x="41215" y="868254"/>
                  </a:lnTo>
                  <a:lnTo>
                    <a:pt x="58701" y="907070"/>
                  </a:lnTo>
                  <a:lnTo>
                    <a:pt x="79017" y="944713"/>
                  </a:lnTo>
                  <a:lnTo>
                    <a:pt x="102054" y="981095"/>
                  </a:lnTo>
                  <a:lnTo>
                    <a:pt x="127705" y="1016127"/>
                  </a:lnTo>
                  <a:lnTo>
                    <a:pt x="155860" y="1049722"/>
                  </a:lnTo>
                  <a:lnTo>
                    <a:pt x="186413" y="1081790"/>
                  </a:lnTo>
                  <a:lnTo>
                    <a:pt x="219254" y="1112244"/>
                  </a:lnTo>
                  <a:lnTo>
                    <a:pt x="254277" y="1140994"/>
                  </a:lnTo>
                  <a:lnTo>
                    <a:pt x="291373" y="1167953"/>
                  </a:lnTo>
                  <a:lnTo>
                    <a:pt x="330434" y="1193031"/>
                  </a:lnTo>
                  <a:lnTo>
                    <a:pt x="371353" y="1216141"/>
                  </a:lnTo>
                  <a:lnTo>
                    <a:pt x="414020" y="1237193"/>
                  </a:lnTo>
                  <a:lnTo>
                    <a:pt x="458329" y="1256101"/>
                  </a:lnTo>
                  <a:lnTo>
                    <a:pt x="504170" y="1272774"/>
                  </a:lnTo>
                  <a:lnTo>
                    <a:pt x="551437" y="1287125"/>
                  </a:lnTo>
                  <a:lnTo>
                    <a:pt x="600021" y="1299065"/>
                  </a:lnTo>
                  <a:lnTo>
                    <a:pt x="649814" y="1308505"/>
                  </a:lnTo>
                  <a:lnTo>
                    <a:pt x="700708" y="1315358"/>
                  </a:lnTo>
                  <a:lnTo>
                    <a:pt x="752595" y="1319534"/>
                  </a:lnTo>
                  <a:lnTo>
                    <a:pt x="805368" y="1320946"/>
                  </a:lnTo>
                  <a:lnTo>
                    <a:pt x="857946" y="1319534"/>
                  </a:lnTo>
                  <a:lnTo>
                    <a:pt x="909655" y="1315358"/>
                  </a:lnTo>
                  <a:lnTo>
                    <a:pt x="960386" y="1308505"/>
                  </a:lnTo>
                  <a:lnTo>
                    <a:pt x="1010029" y="1299065"/>
                  </a:lnTo>
                  <a:lnTo>
                    <a:pt x="1041276" y="1291364"/>
                  </a:lnTo>
                  <a:lnTo>
                    <a:pt x="805368" y="1291364"/>
                  </a:lnTo>
                  <a:lnTo>
                    <a:pt x="752886" y="1289901"/>
                  </a:lnTo>
                  <a:lnTo>
                    <a:pt x="701325" y="1285575"/>
                  </a:lnTo>
                  <a:lnTo>
                    <a:pt x="650800" y="1278482"/>
                  </a:lnTo>
                  <a:lnTo>
                    <a:pt x="601428" y="1268718"/>
                  </a:lnTo>
                  <a:lnTo>
                    <a:pt x="553327" y="1256378"/>
                  </a:lnTo>
                  <a:lnTo>
                    <a:pt x="506612" y="1241558"/>
                  </a:lnTo>
                  <a:lnTo>
                    <a:pt x="461402" y="1224353"/>
                  </a:lnTo>
                  <a:lnTo>
                    <a:pt x="417811" y="1204860"/>
                  </a:lnTo>
                  <a:lnTo>
                    <a:pt x="375958" y="1183173"/>
                  </a:lnTo>
                  <a:lnTo>
                    <a:pt x="335959" y="1159388"/>
                  </a:lnTo>
                  <a:lnTo>
                    <a:pt x="297931" y="1133601"/>
                  </a:lnTo>
                  <a:lnTo>
                    <a:pt x="261990" y="1105908"/>
                  </a:lnTo>
                  <a:lnTo>
                    <a:pt x="228254" y="1076404"/>
                  </a:lnTo>
                  <a:lnTo>
                    <a:pt x="196838" y="1045184"/>
                  </a:lnTo>
                  <a:lnTo>
                    <a:pt x="167861" y="1012345"/>
                  </a:lnTo>
                  <a:lnTo>
                    <a:pt x="141438" y="977982"/>
                  </a:lnTo>
                  <a:lnTo>
                    <a:pt x="117686" y="942190"/>
                  </a:lnTo>
                  <a:lnTo>
                    <a:pt x="96722" y="905066"/>
                  </a:lnTo>
                  <a:lnTo>
                    <a:pt x="78664" y="866704"/>
                  </a:lnTo>
                  <a:lnTo>
                    <a:pt x="63626" y="827201"/>
                  </a:lnTo>
                  <a:lnTo>
                    <a:pt x="51727" y="786652"/>
                  </a:lnTo>
                  <a:lnTo>
                    <a:pt x="43189" y="745657"/>
                  </a:lnTo>
                  <a:lnTo>
                    <a:pt x="37841" y="703035"/>
                  </a:lnTo>
                  <a:lnTo>
                    <a:pt x="37812" y="702798"/>
                  </a:lnTo>
                  <a:lnTo>
                    <a:pt x="36028" y="659684"/>
                  </a:lnTo>
                  <a:lnTo>
                    <a:pt x="37812" y="616760"/>
                  </a:lnTo>
                  <a:lnTo>
                    <a:pt x="43084" y="574579"/>
                  </a:lnTo>
                  <a:lnTo>
                    <a:pt x="51727" y="533237"/>
                  </a:lnTo>
                  <a:lnTo>
                    <a:pt x="63626" y="492832"/>
                  </a:lnTo>
                  <a:lnTo>
                    <a:pt x="78664" y="453459"/>
                  </a:lnTo>
                  <a:lnTo>
                    <a:pt x="96722" y="415214"/>
                  </a:lnTo>
                  <a:lnTo>
                    <a:pt x="117686" y="378195"/>
                  </a:lnTo>
                  <a:lnTo>
                    <a:pt x="141438" y="342496"/>
                  </a:lnTo>
                  <a:lnTo>
                    <a:pt x="167861" y="308216"/>
                  </a:lnTo>
                  <a:lnTo>
                    <a:pt x="196838" y="275448"/>
                  </a:lnTo>
                  <a:lnTo>
                    <a:pt x="228254" y="244291"/>
                  </a:lnTo>
                  <a:lnTo>
                    <a:pt x="261990" y="214841"/>
                  </a:lnTo>
                  <a:lnTo>
                    <a:pt x="297931" y="187193"/>
                  </a:lnTo>
                  <a:lnTo>
                    <a:pt x="335959" y="161444"/>
                  </a:lnTo>
                  <a:lnTo>
                    <a:pt x="375958" y="137690"/>
                  </a:lnTo>
                  <a:lnTo>
                    <a:pt x="417811" y="116028"/>
                  </a:lnTo>
                  <a:lnTo>
                    <a:pt x="461402" y="96553"/>
                  </a:lnTo>
                  <a:lnTo>
                    <a:pt x="506612" y="79363"/>
                  </a:lnTo>
                  <a:lnTo>
                    <a:pt x="553327" y="64553"/>
                  </a:lnTo>
                  <a:lnTo>
                    <a:pt x="601428" y="52220"/>
                  </a:lnTo>
                  <a:lnTo>
                    <a:pt x="650800" y="42460"/>
                  </a:lnTo>
                  <a:lnTo>
                    <a:pt x="701325" y="35370"/>
                  </a:lnTo>
                  <a:lnTo>
                    <a:pt x="752886" y="31045"/>
                  </a:lnTo>
                  <a:lnTo>
                    <a:pt x="805368" y="29582"/>
                  </a:lnTo>
                  <a:lnTo>
                    <a:pt x="1041318" y="29582"/>
                  </a:lnTo>
                  <a:lnTo>
                    <a:pt x="1010029" y="21875"/>
                  </a:lnTo>
                  <a:lnTo>
                    <a:pt x="960386" y="12438"/>
                  </a:lnTo>
                  <a:lnTo>
                    <a:pt x="909655" y="5587"/>
                  </a:lnTo>
                  <a:lnTo>
                    <a:pt x="857946" y="1411"/>
                  </a:lnTo>
                  <a:lnTo>
                    <a:pt x="805368" y="0"/>
                  </a:lnTo>
                  <a:close/>
                </a:path>
                <a:path w="1609090" h="1321435">
                  <a:moveTo>
                    <a:pt x="1041318" y="29582"/>
                  </a:moveTo>
                  <a:lnTo>
                    <a:pt x="805368" y="29582"/>
                  </a:lnTo>
                  <a:lnTo>
                    <a:pt x="857675" y="31045"/>
                  </a:lnTo>
                  <a:lnTo>
                    <a:pt x="909075" y="35370"/>
                  </a:lnTo>
                  <a:lnTo>
                    <a:pt x="959450" y="42460"/>
                  </a:lnTo>
                  <a:lnTo>
                    <a:pt x="1008682" y="52220"/>
                  </a:lnTo>
                  <a:lnTo>
                    <a:pt x="1056656" y="64553"/>
                  </a:lnTo>
                  <a:lnTo>
                    <a:pt x="1103253" y="79363"/>
                  </a:lnTo>
                  <a:lnTo>
                    <a:pt x="1148356" y="96553"/>
                  </a:lnTo>
                  <a:lnTo>
                    <a:pt x="1191848" y="116028"/>
                  </a:lnTo>
                  <a:lnTo>
                    <a:pt x="1233612" y="137690"/>
                  </a:lnTo>
                  <a:lnTo>
                    <a:pt x="1273531" y="161444"/>
                  </a:lnTo>
                  <a:lnTo>
                    <a:pt x="1311487" y="187193"/>
                  </a:lnTo>
                  <a:lnTo>
                    <a:pt x="1347364" y="214841"/>
                  </a:lnTo>
                  <a:lnTo>
                    <a:pt x="1381044" y="244291"/>
                  </a:lnTo>
                  <a:lnTo>
                    <a:pt x="1412410" y="275448"/>
                  </a:lnTo>
                  <a:lnTo>
                    <a:pt x="1441345" y="308216"/>
                  </a:lnTo>
                  <a:lnTo>
                    <a:pt x="1467732" y="342496"/>
                  </a:lnTo>
                  <a:lnTo>
                    <a:pt x="1491453" y="378195"/>
                  </a:lnTo>
                  <a:lnTo>
                    <a:pt x="1512392" y="415214"/>
                  </a:lnTo>
                  <a:lnTo>
                    <a:pt x="1530431" y="453459"/>
                  </a:lnTo>
                  <a:lnTo>
                    <a:pt x="1545452" y="492832"/>
                  </a:lnTo>
                  <a:lnTo>
                    <a:pt x="1557340" y="533237"/>
                  </a:lnTo>
                  <a:lnTo>
                    <a:pt x="1565868" y="574061"/>
                  </a:lnTo>
                  <a:lnTo>
                    <a:pt x="1565976" y="574579"/>
                  </a:lnTo>
                  <a:lnTo>
                    <a:pt x="1571213" y="616514"/>
                  </a:lnTo>
                  <a:lnTo>
                    <a:pt x="1571244" y="616760"/>
                  </a:lnTo>
                  <a:lnTo>
                    <a:pt x="1573026" y="659684"/>
                  </a:lnTo>
                  <a:lnTo>
                    <a:pt x="1571244" y="702798"/>
                  </a:lnTo>
                  <a:lnTo>
                    <a:pt x="1565976" y="745152"/>
                  </a:lnTo>
                  <a:lnTo>
                    <a:pt x="1557340" y="786652"/>
                  </a:lnTo>
                  <a:lnTo>
                    <a:pt x="1545452" y="827201"/>
                  </a:lnTo>
                  <a:lnTo>
                    <a:pt x="1530431" y="866704"/>
                  </a:lnTo>
                  <a:lnTo>
                    <a:pt x="1512392" y="905066"/>
                  </a:lnTo>
                  <a:lnTo>
                    <a:pt x="1491453" y="942190"/>
                  </a:lnTo>
                  <a:lnTo>
                    <a:pt x="1467732" y="977982"/>
                  </a:lnTo>
                  <a:lnTo>
                    <a:pt x="1441345" y="1012345"/>
                  </a:lnTo>
                  <a:lnTo>
                    <a:pt x="1412410" y="1045184"/>
                  </a:lnTo>
                  <a:lnTo>
                    <a:pt x="1381044" y="1076404"/>
                  </a:lnTo>
                  <a:lnTo>
                    <a:pt x="1347364" y="1105908"/>
                  </a:lnTo>
                  <a:lnTo>
                    <a:pt x="1311487" y="1133601"/>
                  </a:lnTo>
                  <a:lnTo>
                    <a:pt x="1273531" y="1159388"/>
                  </a:lnTo>
                  <a:lnTo>
                    <a:pt x="1233612" y="1183173"/>
                  </a:lnTo>
                  <a:lnTo>
                    <a:pt x="1191848" y="1204860"/>
                  </a:lnTo>
                  <a:lnTo>
                    <a:pt x="1148356" y="1224353"/>
                  </a:lnTo>
                  <a:lnTo>
                    <a:pt x="1103253" y="1241558"/>
                  </a:lnTo>
                  <a:lnTo>
                    <a:pt x="1056656" y="1256378"/>
                  </a:lnTo>
                  <a:lnTo>
                    <a:pt x="1008682" y="1268718"/>
                  </a:lnTo>
                  <a:lnTo>
                    <a:pt x="959450" y="1278482"/>
                  </a:lnTo>
                  <a:lnTo>
                    <a:pt x="909075" y="1285575"/>
                  </a:lnTo>
                  <a:lnTo>
                    <a:pt x="857675" y="1289901"/>
                  </a:lnTo>
                  <a:lnTo>
                    <a:pt x="805368" y="1291364"/>
                  </a:lnTo>
                  <a:lnTo>
                    <a:pt x="1041276" y="1291364"/>
                  </a:lnTo>
                  <a:lnTo>
                    <a:pt x="1105622" y="1272774"/>
                  </a:lnTo>
                  <a:lnTo>
                    <a:pt x="1151353" y="1256101"/>
                  </a:lnTo>
                  <a:lnTo>
                    <a:pt x="1195563" y="1237193"/>
                  </a:lnTo>
                  <a:lnTo>
                    <a:pt x="1238142" y="1216141"/>
                  </a:lnTo>
                  <a:lnTo>
                    <a:pt x="1278983" y="1193031"/>
                  </a:lnTo>
                  <a:lnTo>
                    <a:pt x="1317976" y="1167953"/>
                  </a:lnTo>
                  <a:lnTo>
                    <a:pt x="1355013" y="1140994"/>
                  </a:lnTo>
                  <a:lnTo>
                    <a:pt x="1389986" y="1112244"/>
                  </a:lnTo>
                  <a:lnTo>
                    <a:pt x="1422785" y="1081790"/>
                  </a:lnTo>
                  <a:lnTo>
                    <a:pt x="1453302" y="1049722"/>
                  </a:lnTo>
                  <a:lnTo>
                    <a:pt x="1481428" y="1016127"/>
                  </a:lnTo>
                  <a:lnTo>
                    <a:pt x="1507055" y="981095"/>
                  </a:lnTo>
                  <a:lnTo>
                    <a:pt x="1530074" y="944713"/>
                  </a:lnTo>
                  <a:lnTo>
                    <a:pt x="1550376" y="907070"/>
                  </a:lnTo>
                  <a:lnTo>
                    <a:pt x="1567853" y="868254"/>
                  </a:lnTo>
                  <a:lnTo>
                    <a:pt x="1582396" y="828354"/>
                  </a:lnTo>
                  <a:lnTo>
                    <a:pt x="1593896" y="787459"/>
                  </a:lnTo>
                  <a:lnTo>
                    <a:pt x="1602245" y="745657"/>
                  </a:lnTo>
                  <a:lnTo>
                    <a:pt x="1607334" y="703035"/>
                  </a:lnTo>
                  <a:lnTo>
                    <a:pt x="1609055" y="659684"/>
                  </a:lnTo>
                  <a:lnTo>
                    <a:pt x="1607344" y="616760"/>
                  </a:lnTo>
                  <a:lnTo>
                    <a:pt x="1607334" y="616514"/>
                  </a:lnTo>
                  <a:lnTo>
                    <a:pt x="1602307" y="574579"/>
                  </a:lnTo>
                  <a:lnTo>
                    <a:pt x="1602245" y="574061"/>
                  </a:lnTo>
                  <a:lnTo>
                    <a:pt x="1593896" y="532412"/>
                  </a:lnTo>
                  <a:lnTo>
                    <a:pt x="1582396" y="491656"/>
                  </a:lnTo>
                  <a:lnTo>
                    <a:pt x="1567853" y="451884"/>
                  </a:lnTo>
                  <a:lnTo>
                    <a:pt x="1550376" y="413184"/>
                  </a:lnTo>
                  <a:lnTo>
                    <a:pt x="1530074" y="375644"/>
                  </a:lnTo>
                  <a:lnTo>
                    <a:pt x="1507055" y="339355"/>
                  </a:lnTo>
                  <a:lnTo>
                    <a:pt x="1481428" y="304405"/>
                  </a:lnTo>
                  <a:lnTo>
                    <a:pt x="1453302" y="270883"/>
                  </a:lnTo>
                  <a:lnTo>
                    <a:pt x="1422785" y="238879"/>
                  </a:lnTo>
                  <a:lnTo>
                    <a:pt x="1389986" y="208480"/>
                  </a:lnTo>
                  <a:lnTo>
                    <a:pt x="1355013" y="179777"/>
                  </a:lnTo>
                  <a:lnTo>
                    <a:pt x="1317976" y="152859"/>
                  </a:lnTo>
                  <a:lnTo>
                    <a:pt x="1278983" y="127814"/>
                  </a:lnTo>
                  <a:lnTo>
                    <a:pt x="1238142" y="104731"/>
                  </a:lnTo>
                  <a:lnTo>
                    <a:pt x="1195563" y="83701"/>
                  </a:lnTo>
                  <a:lnTo>
                    <a:pt x="1151353" y="64810"/>
                  </a:lnTo>
                  <a:lnTo>
                    <a:pt x="1105622" y="48150"/>
                  </a:lnTo>
                  <a:lnTo>
                    <a:pt x="1058478" y="33808"/>
                  </a:lnTo>
                  <a:lnTo>
                    <a:pt x="1041318" y="29582"/>
                  </a:lnTo>
                  <a:close/>
                </a:path>
              </a:pathLst>
            </a:custGeom>
            <a:solidFill>
              <a:srgbClr val="FDFDFD"/>
            </a:solidFill>
          </p:spPr>
          <p:txBody>
            <a:bodyPr wrap="square" lIns="0" tIns="0" rIns="0" bIns="0" rtlCol="0"/>
            <a:lstStyle/>
            <a:p>
              <a:endParaRPr lang="fr-FR" noProof="0" dirty="0"/>
            </a:p>
          </p:txBody>
        </p:sp>
        <p:sp>
          <p:nvSpPr>
            <p:cNvPr id="46" name="object 46"/>
            <p:cNvSpPr/>
            <p:nvPr/>
          </p:nvSpPr>
          <p:spPr>
            <a:xfrm>
              <a:off x="9489557" y="1905336"/>
              <a:ext cx="1609090" cy="1321435"/>
            </a:xfrm>
            <a:custGeom>
              <a:avLst/>
              <a:gdLst/>
              <a:ahLst/>
              <a:cxnLst/>
              <a:rect l="l" t="t" r="r" b="b"/>
              <a:pathLst>
                <a:path w="1609090" h="1321435">
                  <a:moveTo>
                    <a:pt x="1301341" y="1140494"/>
                  </a:moveTo>
                  <a:lnTo>
                    <a:pt x="1233612" y="1183173"/>
                  </a:lnTo>
                  <a:lnTo>
                    <a:pt x="1191848" y="1204860"/>
                  </a:lnTo>
                  <a:lnTo>
                    <a:pt x="1148356" y="1224353"/>
                  </a:lnTo>
                  <a:lnTo>
                    <a:pt x="1103252" y="1241558"/>
                  </a:lnTo>
                  <a:lnTo>
                    <a:pt x="1056656" y="1256378"/>
                  </a:lnTo>
                  <a:lnTo>
                    <a:pt x="1008682" y="1268718"/>
                  </a:lnTo>
                  <a:lnTo>
                    <a:pt x="959450" y="1278482"/>
                  </a:lnTo>
                  <a:lnTo>
                    <a:pt x="909075" y="1285575"/>
                  </a:lnTo>
                  <a:lnTo>
                    <a:pt x="857675" y="1289901"/>
                  </a:lnTo>
                  <a:lnTo>
                    <a:pt x="805368" y="1291364"/>
                  </a:lnTo>
                  <a:lnTo>
                    <a:pt x="752886" y="1289901"/>
                  </a:lnTo>
                  <a:lnTo>
                    <a:pt x="701325" y="1285575"/>
                  </a:lnTo>
                  <a:lnTo>
                    <a:pt x="650800" y="1278482"/>
                  </a:lnTo>
                  <a:lnTo>
                    <a:pt x="601428" y="1268718"/>
                  </a:lnTo>
                  <a:lnTo>
                    <a:pt x="553327" y="1256378"/>
                  </a:lnTo>
                  <a:lnTo>
                    <a:pt x="506612" y="1241558"/>
                  </a:lnTo>
                  <a:lnTo>
                    <a:pt x="461402" y="1224353"/>
                  </a:lnTo>
                  <a:lnTo>
                    <a:pt x="417811" y="1204860"/>
                  </a:lnTo>
                  <a:lnTo>
                    <a:pt x="375958" y="1183173"/>
                  </a:lnTo>
                  <a:lnTo>
                    <a:pt x="335959" y="1159388"/>
                  </a:lnTo>
                  <a:lnTo>
                    <a:pt x="308097" y="1140494"/>
                  </a:lnTo>
                </a:path>
                <a:path w="1609090" h="1321435">
                  <a:moveTo>
                    <a:pt x="253669" y="1140494"/>
                  </a:moveTo>
                  <a:lnTo>
                    <a:pt x="291373" y="1167953"/>
                  </a:lnTo>
                  <a:lnTo>
                    <a:pt x="330434" y="1193031"/>
                  </a:lnTo>
                  <a:lnTo>
                    <a:pt x="371353" y="1216141"/>
                  </a:lnTo>
                  <a:lnTo>
                    <a:pt x="414020" y="1237194"/>
                  </a:lnTo>
                  <a:lnTo>
                    <a:pt x="458329" y="1256101"/>
                  </a:lnTo>
                  <a:lnTo>
                    <a:pt x="504170" y="1272774"/>
                  </a:lnTo>
                  <a:lnTo>
                    <a:pt x="551437" y="1287125"/>
                  </a:lnTo>
                  <a:lnTo>
                    <a:pt x="600021" y="1299065"/>
                  </a:lnTo>
                  <a:lnTo>
                    <a:pt x="649814" y="1308505"/>
                  </a:lnTo>
                  <a:lnTo>
                    <a:pt x="700708" y="1315358"/>
                  </a:lnTo>
                  <a:lnTo>
                    <a:pt x="752595" y="1319534"/>
                  </a:lnTo>
                  <a:lnTo>
                    <a:pt x="805368" y="1320946"/>
                  </a:lnTo>
                  <a:lnTo>
                    <a:pt x="857946" y="1319534"/>
                  </a:lnTo>
                  <a:lnTo>
                    <a:pt x="909655" y="1315358"/>
                  </a:lnTo>
                  <a:lnTo>
                    <a:pt x="960386" y="1308505"/>
                  </a:lnTo>
                  <a:lnTo>
                    <a:pt x="1010029" y="1299065"/>
                  </a:lnTo>
                  <a:lnTo>
                    <a:pt x="1058478" y="1287125"/>
                  </a:lnTo>
                  <a:lnTo>
                    <a:pt x="1105622" y="1272774"/>
                  </a:lnTo>
                  <a:lnTo>
                    <a:pt x="1151353" y="1256101"/>
                  </a:lnTo>
                  <a:lnTo>
                    <a:pt x="1195563" y="1237194"/>
                  </a:lnTo>
                  <a:lnTo>
                    <a:pt x="1238142" y="1216141"/>
                  </a:lnTo>
                  <a:lnTo>
                    <a:pt x="1278983" y="1193031"/>
                  </a:lnTo>
                  <a:lnTo>
                    <a:pt x="1317976" y="1167953"/>
                  </a:lnTo>
                  <a:lnTo>
                    <a:pt x="1355013" y="1140994"/>
                  </a:lnTo>
                  <a:lnTo>
                    <a:pt x="1355621" y="1140494"/>
                  </a:lnTo>
                </a:path>
                <a:path w="1609090" h="1321435">
                  <a:moveTo>
                    <a:pt x="308097" y="1140494"/>
                  </a:moveTo>
                  <a:lnTo>
                    <a:pt x="261990" y="1105908"/>
                  </a:lnTo>
                  <a:lnTo>
                    <a:pt x="228254" y="1076404"/>
                  </a:lnTo>
                  <a:lnTo>
                    <a:pt x="196838" y="1045184"/>
                  </a:lnTo>
                  <a:lnTo>
                    <a:pt x="167861" y="1012345"/>
                  </a:lnTo>
                  <a:lnTo>
                    <a:pt x="141438" y="977982"/>
                  </a:lnTo>
                  <a:lnTo>
                    <a:pt x="117686" y="942190"/>
                  </a:lnTo>
                  <a:lnTo>
                    <a:pt x="96722" y="905066"/>
                  </a:lnTo>
                  <a:lnTo>
                    <a:pt x="78664" y="866704"/>
                  </a:lnTo>
                  <a:lnTo>
                    <a:pt x="63626" y="827201"/>
                  </a:lnTo>
                  <a:lnTo>
                    <a:pt x="51727" y="786652"/>
                  </a:lnTo>
                  <a:lnTo>
                    <a:pt x="43084" y="745152"/>
                  </a:lnTo>
                  <a:lnTo>
                    <a:pt x="37812" y="702798"/>
                  </a:lnTo>
                  <a:lnTo>
                    <a:pt x="36028" y="659684"/>
                  </a:lnTo>
                  <a:lnTo>
                    <a:pt x="37812" y="616760"/>
                  </a:lnTo>
                  <a:lnTo>
                    <a:pt x="43084" y="574579"/>
                  </a:lnTo>
                  <a:lnTo>
                    <a:pt x="51727" y="533237"/>
                  </a:lnTo>
                  <a:lnTo>
                    <a:pt x="63626" y="492832"/>
                  </a:lnTo>
                  <a:lnTo>
                    <a:pt x="78664" y="453459"/>
                  </a:lnTo>
                  <a:lnTo>
                    <a:pt x="96722" y="415214"/>
                  </a:lnTo>
                  <a:lnTo>
                    <a:pt x="117686" y="378195"/>
                  </a:lnTo>
                  <a:lnTo>
                    <a:pt x="141438" y="342496"/>
                  </a:lnTo>
                  <a:lnTo>
                    <a:pt x="167861" y="308216"/>
                  </a:lnTo>
                  <a:lnTo>
                    <a:pt x="196838" y="275448"/>
                  </a:lnTo>
                  <a:lnTo>
                    <a:pt x="228254" y="244291"/>
                  </a:lnTo>
                  <a:lnTo>
                    <a:pt x="261990" y="214841"/>
                  </a:lnTo>
                  <a:lnTo>
                    <a:pt x="297931" y="187193"/>
                  </a:lnTo>
                  <a:lnTo>
                    <a:pt x="335959" y="161444"/>
                  </a:lnTo>
                  <a:lnTo>
                    <a:pt x="375958" y="137690"/>
                  </a:lnTo>
                  <a:lnTo>
                    <a:pt x="410699" y="119709"/>
                  </a:lnTo>
                </a:path>
                <a:path w="1609090" h="1321435">
                  <a:moveTo>
                    <a:pt x="1198945" y="119709"/>
                  </a:moveTo>
                  <a:lnTo>
                    <a:pt x="1233612" y="137690"/>
                  </a:lnTo>
                  <a:lnTo>
                    <a:pt x="1273531" y="161444"/>
                  </a:lnTo>
                  <a:lnTo>
                    <a:pt x="1311487" y="187193"/>
                  </a:lnTo>
                  <a:lnTo>
                    <a:pt x="1347364" y="214841"/>
                  </a:lnTo>
                  <a:lnTo>
                    <a:pt x="1381044" y="244291"/>
                  </a:lnTo>
                  <a:lnTo>
                    <a:pt x="1412410" y="275448"/>
                  </a:lnTo>
                  <a:lnTo>
                    <a:pt x="1441345" y="308216"/>
                  </a:lnTo>
                  <a:lnTo>
                    <a:pt x="1467732" y="342496"/>
                  </a:lnTo>
                  <a:lnTo>
                    <a:pt x="1491453" y="378195"/>
                  </a:lnTo>
                  <a:lnTo>
                    <a:pt x="1512392" y="415214"/>
                  </a:lnTo>
                  <a:lnTo>
                    <a:pt x="1530431" y="453459"/>
                  </a:lnTo>
                  <a:lnTo>
                    <a:pt x="1545452" y="492832"/>
                  </a:lnTo>
                  <a:lnTo>
                    <a:pt x="1557340" y="533237"/>
                  </a:lnTo>
                  <a:lnTo>
                    <a:pt x="1565976" y="574579"/>
                  </a:lnTo>
                  <a:lnTo>
                    <a:pt x="1571244" y="616760"/>
                  </a:lnTo>
                  <a:lnTo>
                    <a:pt x="1573026" y="659684"/>
                  </a:lnTo>
                  <a:lnTo>
                    <a:pt x="1571244" y="702798"/>
                  </a:lnTo>
                  <a:lnTo>
                    <a:pt x="1565976" y="745152"/>
                  </a:lnTo>
                  <a:lnTo>
                    <a:pt x="1557340" y="786652"/>
                  </a:lnTo>
                  <a:lnTo>
                    <a:pt x="1545452" y="827201"/>
                  </a:lnTo>
                  <a:lnTo>
                    <a:pt x="1530431" y="866704"/>
                  </a:lnTo>
                  <a:lnTo>
                    <a:pt x="1512392" y="905066"/>
                  </a:lnTo>
                  <a:lnTo>
                    <a:pt x="1491453" y="942190"/>
                  </a:lnTo>
                  <a:lnTo>
                    <a:pt x="1467732" y="977982"/>
                  </a:lnTo>
                  <a:lnTo>
                    <a:pt x="1441345" y="1012345"/>
                  </a:lnTo>
                  <a:lnTo>
                    <a:pt x="1412410" y="1045184"/>
                  </a:lnTo>
                  <a:lnTo>
                    <a:pt x="1381044" y="1076404"/>
                  </a:lnTo>
                  <a:lnTo>
                    <a:pt x="1347364" y="1105908"/>
                  </a:lnTo>
                  <a:lnTo>
                    <a:pt x="1311487" y="1133601"/>
                  </a:lnTo>
                  <a:lnTo>
                    <a:pt x="1301341" y="1140494"/>
                  </a:lnTo>
                </a:path>
                <a:path w="1609090" h="1321435">
                  <a:moveTo>
                    <a:pt x="344802" y="119709"/>
                  </a:moveTo>
                  <a:lnTo>
                    <a:pt x="291373" y="152859"/>
                  </a:lnTo>
                  <a:lnTo>
                    <a:pt x="254277" y="179777"/>
                  </a:lnTo>
                  <a:lnTo>
                    <a:pt x="219254" y="208480"/>
                  </a:lnTo>
                  <a:lnTo>
                    <a:pt x="186413" y="238879"/>
                  </a:lnTo>
                  <a:lnTo>
                    <a:pt x="155860" y="270883"/>
                  </a:lnTo>
                  <a:lnTo>
                    <a:pt x="127705" y="304405"/>
                  </a:lnTo>
                  <a:lnTo>
                    <a:pt x="102054" y="339355"/>
                  </a:lnTo>
                  <a:lnTo>
                    <a:pt x="79017" y="375644"/>
                  </a:lnTo>
                  <a:lnTo>
                    <a:pt x="58701" y="413184"/>
                  </a:lnTo>
                  <a:lnTo>
                    <a:pt x="41215" y="451884"/>
                  </a:lnTo>
                  <a:lnTo>
                    <a:pt x="26665" y="491656"/>
                  </a:lnTo>
                  <a:lnTo>
                    <a:pt x="15161" y="532412"/>
                  </a:lnTo>
                  <a:lnTo>
                    <a:pt x="6810" y="574061"/>
                  </a:lnTo>
                  <a:lnTo>
                    <a:pt x="1720" y="616514"/>
                  </a:lnTo>
                  <a:lnTo>
                    <a:pt x="0" y="659684"/>
                  </a:lnTo>
                  <a:lnTo>
                    <a:pt x="1720" y="703035"/>
                  </a:lnTo>
                  <a:lnTo>
                    <a:pt x="6810" y="745657"/>
                  </a:lnTo>
                  <a:lnTo>
                    <a:pt x="15161" y="787459"/>
                  </a:lnTo>
                  <a:lnTo>
                    <a:pt x="26665" y="828354"/>
                  </a:lnTo>
                  <a:lnTo>
                    <a:pt x="41215" y="868254"/>
                  </a:lnTo>
                  <a:lnTo>
                    <a:pt x="58701" y="907070"/>
                  </a:lnTo>
                  <a:lnTo>
                    <a:pt x="79017" y="944713"/>
                  </a:lnTo>
                  <a:lnTo>
                    <a:pt x="102054" y="981095"/>
                  </a:lnTo>
                  <a:lnTo>
                    <a:pt x="127705" y="1016127"/>
                  </a:lnTo>
                  <a:lnTo>
                    <a:pt x="155860" y="1049722"/>
                  </a:lnTo>
                  <a:lnTo>
                    <a:pt x="186413" y="1081790"/>
                  </a:lnTo>
                  <a:lnTo>
                    <a:pt x="219254" y="1112244"/>
                  </a:lnTo>
                  <a:lnTo>
                    <a:pt x="253669" y="1140494"/>
                  </a:lnTo>
                </a:path>
                <a:path w="1609090" h="1321435">
                  <a:moveTo>
                    <a:pt x="1355621" y="1140494"/>
                  </a:moveTo>
                  <a:lnTo>
                    <a:pt x="1389986" y="1112244"/>
                  </a:lnTo>
                  <a:lnTo>
                    <a:pt x="1422785" y="1081790"/>
                  </a:lnTo>
                  <a:lnTo>
                    <a:pt x="1453302" y="1049722"/>
                  </a:lnTo>
                  <a:lnTo>
                    <a:pt x="1481428" y="1016127"/>
                  </a:lnTo>
                  <a:lnTo>
                    <a:pt x="1507055" y="981095"/>
                  </a:lnTo>
                  <a:lnTo>
                    <a:pt x="1530074" y="944713"/>
                  </a:lnTo>
                  <a:lnTo>
                    <a:pt x="1550376" y="907070"/>
                  </a:lnTo>
                  <a:lnTo>
                    <a:pt x="1567853" y="868254"/>
                  </a:lnTo>
                  <a:lnTo>
                    <a:pt x="1582396" y="828354"/>
                  </a:lnTo>
                  <a:lnTo>
                    <a:pt x="1593896" y="787459"/>
                  </a:lnTo>
                  <a:lnTo>
                    <a:pt x="1602245" y="745657"/>
                  </a:lnTo>
                  <a:lnTo>
                    <a:pt x="1607334" y="703035"/>
                  </a:lnTo>
                  <a:lnTo>
                    <a:pt x="1609055" y="659684"/>
                  </a:lnTo>
                  <a:lnTo>
                    <a:pt x="1607334" y="616514"/>
                  </a:lnTo>
                  <a:lnTo>
                    <a:pt x="1602245" y="574061"/>
                  </a:lnTo>
                  <a:lnTo>
                    <a:pt x="1593896" y="532412"/>
                  </a:lnTo>
                  <a:lnTo>
                    <a:pt x="1582396" y="491656"/>
                  </a:lnTo>
                  <a:lnTo>
                    <a:pt x="1567853" y="451884"/>
                  </a:lnTo>
                  <a:lnTo>
                    <a:pt x="1550376" y="413184"/>
                  </a:lnTo>
                  <a:lnTo>
                    <a:pt x="1530074" y="375644"/>
                  </a:lnTo>
                  <a:lnTo>
                    <a:pt x="1507055" y="339355"/>
                  </a:lnTo>
                  <a:lnTo>
                    <a:pt x="1481428" y="304405"/>
                  </a:lnTo>
                  <a:lnTo>
                    <a:pt x="1453302" y="270883"/>
                  </a:lnTo>
                  <a:lnTo>
                    <a:pt x="1422785" y="238879"/>
                  </a:lnTo>
                  <a:lnTo>
                    <a:pt x="1389986" y="208480"/>
                  </a:lnTo>
                  <a:lnTo>
                    <a:pt x="1355013" y="179777"/>
                  </a:lnTo>
                  <a:lnTo>
                    <a:pt x="1317976" y="152859"/>
                  </a:lnTo>
                  <a:lnTo>
                    <a:pt x="1278983" y="127814"/>
                  </a:lnTo>
                  <a:lnTo>
                    <a:pt x="1264643" y="119709"/>
                  </a:lnTo>
                </a:path>
                <a:path w="1609090" h="1321435">
                  <a:moveTo>
                    <a:pt x="410699" y="119709"/>
                  </a:moveTo>
                  <a:lnTo>
                    <a:pt x="461402" y="96553"/>
                  </a:lnTo>
                  <a:lnTo>
                    <a:pt x="506612" y="79363"/>
                  </a:lnTo>
                  <a:lnTo>
                    <a:pt x="553327" y="64553"/>
                  </a:lnTo>
                  <a:lnTo>
                    <a:pt x="601428" y="52220"/>
                  </a:lnTo>
                  <a:lnTo>
                    <a:pt x="650800" y="42460"/>
                  </a:lnTo>
                  <a:lnTo>
                    <a:pt x="701325" y="35370"/>
                  </a:lnTo>
                  <a:lnTo>
                    <a:pt x="752886" y="31045"/>
                  </a:lnTo>
                  <a:lnTo>
                    <a:pt x="805368" y="29582"/>
                  </a:lnTo>
                  <a:lnTo>
                    <a:pt x="857675" y="31045"/>
                  </a:lnTo>
                  <a:lnTo>
                    <a:pt x="909075" y="35370"/>
                  </a:lnTo>
                  <a:lnTo>
                    <a:pt x="959450" y="42460"/>
                  </a:lnTo>
                  <a:lnTo>
                    <a:pt x="1008682" y="52220"/>
                  </a:lnTo>
                  <a:lnTo>
                    <a:pt x="1056656" y="64553"/>
                  </a:lnTo>
                  <a:lnTo>
                    <a:pt x="1103252" y="79363"/>
                  </a:lnTo>
                  <a:lnTo>
                    <a:pt x="1148356" y="96553"/>
                  </a:lnTo>
                  <a:lnTo>
                    <a:pt x="1191848" y="116028"/>
                  </a:lnTo>
                  <a:lnTo>
                    <a:pt x="1198945" y="119709"/>
                  </a:lnTo>
                </a:path>
                <a:path w="1609090" h="1321435">
                  <a:moveTo>
                    <a:pt x="1264643" y="119709"/>
                  </a:moveTo>
                  <a:lnTo>
                    <a:pt x="1195563" y="83701"/>
                  </a:lnTo>
                  <a:lnTo>
                    <a:pt x="1151353" y="64810"/>
                  </a:lnTo>
                  <a:lnTo>
                    <a:pt x="1105622" y="48150"/>
                  </a:lnTo>
                  <a:lnTo>
                    <a:pt x="1058478" y="33808"/>
                  </a:lnTo>
                  <a:lnTo>
                    <a:pt x="1010029" y="21875"/>
                  </a:lnTo>
                  <a:lnTo>
                    <a:pt x="960386" y="12438"/>
                  </a:lnTo>
                  <a:lnTo>
                    <a:pt x="909655" y="5587"/>
                  </a:lnTo>
                  <a:lnTo>
                    <a:pt x="857946" y="1411"/>
                  </a:lnTo>
                  <a:lnTo>
                    <a:pt x="805368" y="0"/>
                  </a:lnTo>
                  <a:lnTo>
                    <a:pt x="752595" y="1411"/>
                  </a:lnTo>
                  <a:lnTo>
                    <a:pt x="700708" y="5587"/>
                  </a:lnTo>
                  <a:lnTo>
                    <a:pt x="649814" y="12438"/>
                  </a:lnTo>
                  <a:lnTo>
                    <a:pt x="600021" y="21875"/>
                  </a:lnTo>
                  <a:lnTo>
                    <a:pt x="551437" y="33808"/>
                  </a:lnTo>
                  <a:lnTo>
                    <a:pt x="504170" y="48150"/>
                  </a:lnTo>
                  <a:lnTo>
                    <a:pt x="458329" y="64810"/>
                  </a:lnTo>
                  <a:lnTo>
                    <a:pt x="414020" y="83701"/>
                  </a:lnTo>
                  <a:lnTo>
                    <a:pt x="371353" y="104731"/>
                  </a:lnTo>
                  <a:lnTo>
                    <a:pt x="344802" y="119709"/>
                  </a:lnTo>
                </a:path>
              </a:pathLst>
            </a:custGeom>
            <a:ln w="3175">
              <a:solidFill>
                <a:srgbClr val="FDFDFD"/>
              </a:solidFill>
            </a:ln>
          </p:spPr>
          <p:txBody>
            <a:bodyPr wrap="square" lIns="0" tIns="0" rIns="0" bIns="0" rtlCol="0"/>
            <a:lstStyle/>
            <a:p>
              <a:endParaRPr lang="fr-FR" noProof="0" dirty="0"/>
            </a:p>
          </p:txBody>
        </p:sp>
        <p:sp>
          <p:nvSpPr>
            <p:cNvPr id="47" name="object 47"/>
            <p:cNvSpPr/>
            <p:nvPr/>
          </p:nvSpPr>
          <p:spPr>
            <a:xfrm>
              <a:off x="9453529" y="1874176"/>
              <a:ext cx="1683385" cy="1381760"/>
            </a:xfrm>
            <a:custGeom>
              <a:avLst/>
              <a:gdLst/>
              <a:ahLst/>
              <a:cxnLst/>
              <a:rect l="l" t="t" r="r" b="b"/>
              <a:pathLst>
                <a:path w="1683384" h="1381760">
                  <a:moveTo>
                    <a:pt x="841397" y="0"/>
                  </a:moveTo>
                  <a:lnTo>
                    <a:pt x="788382" y="1364"/>
                  </a:lnTo>
                  <a:lnTo>
                    <a:pt x="736215" y="5404"/>
                  </a:lnTo>
                  <a:lnTo>
                    <a:pt x="684998" y="12035"/>
                  </a:lnTo>
                  <a:lnTo>
                    <a:pt x="634830" y="21177"/>
                  </a:lnTo>
                  <a:lnTo>
                    <a:pt x="585813" y="32747"/>
                  </a:lnTo>
                  <a:lnTo>
                    <a:pt x="538046" y="46662"/>
                  </a:lnTo>
                  <a:lnTo>
                    <a:pt x="491630" y="62841"/>
                  </a:lnTo>
                  <a:lnTo>
                    <a:pt x="446665" y="81201"/>
                  </a:lnTo>
                  <a:lnTo>
                    <a:pt x="403252" y="101659"/>
                  </a:lnTo>
                  <a:lnTo>
                    <a:pt x="361492" y="124134"/>
                  </a:lnTo>
                  <a:lnTo>
                    <a:pt x="321484" y="148543"/>
                  </a:lnTo>
                  <a:lnTo>
                    <a:pt x="283329" y="174804"/>
                  </a:lnTo>
                  <a:lnTo>
                    <a:pt x="247128" y="202835"/>
                  </a:lnTo>
                  <a:lnTo>
                    <a:pt x="212982" y="232553"/>
                  </a:lnTo>
                  <a:lnTo>
                    <a:pt x="180989" y="263877"/>
                  </a:lnTo>
                  <a:lnTo>
                    <a:pt x="151252" y="296723"/>
                  </a:lnTo>
                  <a:lnTo>
                    <a:pt x="123870" y="331010"/>
                  </a:lnTo>
                  <a:lnTo>
                    <a:pt x="98944" y="366655"/>
                  </a:lnTo>
                  <a:lnTo>
                    <a:pt x="76574" y="403576"/>
                  </a:lnTo>
                  <a:lnTo>
                    <a:pt x="56861" y="441691"/>
                  </a:lnTo>
                  <a:lnTo>
                    <a:pt x="39905" y="480918"/>
                  </a:lnTo>
                  <a:lnTo>
                    <a:pt x="25807" y="521174"/>
                  </a:lnTo>
                  <a:lnTo>
                    <a:pt x="14667" y="562376"/>
                  </a:lnTo>
                  <a:lnTo>
                    <a:pt x="6585" y="604444"/>
                  </a:lnTo>
                  <a:lnTo>
                    <a:pt x="1663" y="647294"/>
                  </a:lnTo>
                  <a:lnTo>
                    <a:pt x="0" y="690844"/>
                  </a:lnTo>
                  <a:lnTo>
                    <a:pt x="1655" y="734195"/>
                  </a:lnTo>
                  <a:lnTo>
                    <a:pt x="1663" y="734394"/>
                  </a:lnTo>
                  <a:lnTo>
                    <a:pt x="6536" y="776817"/>
                  </a:lnTo>
                  <a:lnTo>
                    <a:pt x="14667" y="819312"/>
                  </a:lnTo>
                  <a:lnTo>
                    <a:pt x="25807" y="860514"/>
                  </a:lnTo>
                  <a:lnTo>
                    <a:pt x="39905" y="900770"/>
                  </a:lnTo>
                  <a:lnTo>
                    <a:pt x="56861" y="939997"/>
                  </a:lnTo>
                  <a:lnTo>
                    <a:pt x="76574" y="978112"/>
                  </a:lnTo>
                  <a:lnTo>
                    <a:pt x="98944" y="1015033"/>
                  </a:lnTo>
                  <a:lnTo>
                    <a:pt x="123870" y="1050678"/>
                  </a:lnTo>
                  <a:lnTo>
                    <a:pt x="151252" y="1084965"/>
                  </a:lnTo>
                  <a:lnTo>
                    <a:pt x="180989" y="1117811"/>
                  </a:lnTo>
                  <a:lnTo>
                    <a:pt x="212982" y="1149135"/>
                  </a:lnTo>
                  <a:lnTo>
                    <a:pt x="247128" y="1178853"/>
                  </a:lnTo>
                  <a:lnTo>
                    <a:pt x="283329" y="1206884"/>
                  </a:lnTo>
                  <a:lnTo>
                    <a:pt x="321484" y="1233145"/>
                  </a:lnTo>
                  <a:lnTo>
                    <a:pt x="361492" y="1257554"/>
                  </a:lnTo>
                  <a:lnTo>
                    <a:pt x="403252" y="1280029"/>
                  </a:lnTo>
                  <a:lnTo>
                    <a:pt x="446665" y="1300487"/>
                  </a:lnTo>
                  <a:lnTo>
                    <a:pt x="491630" y="1318847"/>
                  </a:lnTo>
                  <a:lnTo>
                    <a:pt x="538046" y="1335026"/>
                  </a:lnTo>
                  <a:lnTo>
                    <a:pt x="585813" y="1348941"/>
                  </a:lnTo>
                  <a:lnTo>
                    <a:pt x="634830" y="1360511"/>
                  </a:lnTo>
                  <a:lnTo>
                    <a:pt x="684998" y="1369653"/>
                  </a:lnTo>
                  <a:lnTo>
                    <a:pt x="736215" y="1376284"/>
                  </a:lnTo>
                  <a:lnTo>
                    <a:pt x="788382" y="1380324"/>
                  </a:lnTo>
                  <a:lnTo>
                    <a:pt x="841397" y="1381689"/>
                  </a:lnTo>
                  <a:lnTo>
                    <a:pt x="894438" y="1380324"/>
                  </a:lnTo>
                  <a:lnTo>
                    <a:pt x="946626" y="1376284"/>
                  </a:lnTo>
                  <a:lnTo>
                    <a:pt x="997861" y="1369653"/>
                  </a:lnTo>
                  <a:lnTo>
                    <a:pt x="1048043" y="1360511"/>
                  </a:lnTo>
                  <a:lnTo>
                    <a:pt x="1083657" y="1352106"/>
                  </a:lnTo>
                  <a:lnTo>
                    <a:pt x="841397" y="1352106"/>
                  </a:lnTo>
                  <a:lnTo>
                    <a:pt x="788624" y="1350694"/>
                  </a:lnTo>
                  <a:lnTo>
                    <a:pt x="736737" y="1346518"/>
                  </a:lnTo>
                  <a:lnTo>
                    <a:pt x="685843" y="1339665"/>
                  </a:lnTo>
                  <a:lnTo>
                    <a:pt x="636050" y="1330225"/>
                  </a:lnTo>
                  <a:lnTo>
                    <a:pt x="587466" y="1318285"/>
                  </a:lnTo>
                  <a:lnTo>
                    <a:pt x="540199" y="1303934"/>
                  </a:lnTo>
                  <a:lnTo>
                    <a:pt x="494358" y="1287261"/>
                  </a:lnTo>
                  <a:lnTo>
                    <a:pt x="450049" y="1268353"/>
                  </a:lnTo>
                  <a:lnTo>
                    <a:pt x="407382" y="1247301"/>
                  </a:lnTo>
                  <a:lnTo>
                    <a:pt x="366463" y="1224191"/>
                  </a:lnTo>
                  <a:lnTo>
                    <a:pt x="327402" y="1199113"/>
                  </a:lnTo>
                  <a:lnTo>
                    <a:pt x="290306" y="1172154"/>
                  </a:lnTo>
                  <a:lnTo>
                    <a:pt x="255283" y="1143404"/>
                  </a:lnTo>
                  <a:lnTo>
                    <a:pt x="222442" y="1112950"/>
                  </a:lnTo>
                  <a:lnTo>
                    <a:pt x="191889" y="1080882"/>
                  </a:lnTo>
                  <a:lnTo>
                    <a:pt x="163734" y="1047287"/>
                  </a:lnTo>
                  <a:lnTo>
                    <a:pt x="138083" y="1012255"/>
                  </a:lnTo>
                  <a:lnTo>
                    <a:pt x="115046" y="975873"/>
                  </a:lnTo>
                  <a:lnTo>
                    <a:pt x="94730" y="938230"/>
                  </a:lnTo>
                  <a:lnTo>
                    <a:pt x="77244" y="899414"/>
                  </a:lnTo>
                  <a:lnTo>
                    <a:pt x="62694" y="859514"/>
                  </a:lnTo>
                  <a:lnTo>
                    <a:pt x="51190" y="818619"/>
                  </a:lnTo>
                  <a:lnTo>
                    <a:pt x="42924" y="777244"/>
                  </a:lnTo>
                  <a:lnTo>
                    <a:pt x="42839" y="776817"/>
                  </a:lnTo>
                  <a:lnTo>
                    <a:pt x="37773" y="734394"/>
                  </a:lnTo>
                  <a:lnTo>
                    <a:pt x="37749" y="734195"/>
                  </a:lnTo>
                  <a:lnTo>
                    <a:pt x="36028" y="690844"/>
                  </a:lnTo>
                  <a:lnTo>
                    <a:pt x="37749" y="647674"/>
                  </a:lnTo>
                  <a:lnTo>
                    <a:pt x="42839" y="605221"/>
                  </a:lnTo>
                  <a:lnTo>
                    <a:pt x="51190" y="563572"/>
                  </a:lnTo>
                  <a:lnTo>
                    <a:pt x="62694" y="522816"/>
                  </a:lnTo>
                  <a:lnTo>
                    <a:pt x="77244" y="483044"/>
                  </a:lnTo>
                  <a:lnTo>
                    <a:pt x="94730" y="444344"/>
                  </a:lnTo>
                  <a:lnTo>
                    <a:pt x="115046" y="406804"/>
                  </a:lnTo>
                  <a:lnTo>
                    <a:pt x="138083" y="370515"/>
                  </a:lnTo>
                  <a:lnTo>
                    <a:pt x="163734" y="335565"/>
                  </a:lnTo>
                  <a:lnTo>
                    <a:pt x="191889" y="302043"/>
                  </a:lnTo>
                  <a:lnTo>
                    <a:pt x="222442" y="270038"/>
                  </a:lnTo>
                  <a:lnTo>
                    <a:pt x="255283" y="239640"/>
                  </a:lnTo>
                  <a:lnTo>
                    <a:pt x="290306" y="210937"/>
                  </a:lnTo>
                  <a:lnTo>
                    <a:pt x="327402" y="184019"/>
                  </a:lnTo>
                  <a:lnTo>
                    <a:pt x="366463" y="158974"/>
                  </a:lnTo>
                  <a:lnTo>
                    <a:pt x="407382" y="135891"/>
                  </a:lnTo>
                  <a:lnTo>
                    <a:pt x="450049" y="114861"/>
                  </a:lnTo>
                  <a:lnTo>
                    <a:pt x="494358" y="95970"/>
                  </a:lnTo>
                  <a:lnTo>
                    <a:pt x="540199" y="79310"/>
                  </a:lnTo>
                  <a:lnTo>
                    <a:pt x="587466" y="64968"/>
                  </a:lnTo>
                  <a:lnTo>
                    <a:pt x="636050" y="53035"/>
                  </a:lnTo>
                  <a:lnTo>
                    <a:pt x="685843" y="43598"/>
                  </a:lnTo>
                  <a:lnTo>
                    <a:pt x="736737" y="36747"/>
                  </a:lnTo>
                  <a:lnTo>
                    <a:pt x="788624" y="32571"/>
                  </a:lnTo>
                  <a:lnTo>
                    <a:pt x="841397" y="31159"/>
                  </a:lnTo>
                  <a:lnTo>
                    <a:pt x="1090343" y="31159"/>
                  </a:lnTo>
                  <a:lnTo>
                    <a:pt x="1048043" y="21177"/>
                  </a:lnTo>
                  <a:lnTo>
                    <a:pt x="997861" y="12035"/>
                  </a:lnTo>
                  <a:lnTo>
                    <a:pt x="946626" y="5404"/>
                  </a:lnTo>
                  <a:lnTo>
                    <a:pt x="894438" y="1364"/>
                  </a:lnTo>
                  <a:lnTo>
                    <a:pt x="841397" y="0"/>
                  </a:lnTo>
                  <a:close/>
                </a:path>
                <a:path w="1683384" h="1381760">
                  <a:moveTo>
                    <a:pt x="1090343" y="31159"/>
                  </a:moveTo>
                  <a:lnTo>
                    <a:pt x="841397" y="31159"/>
                  </a:lnTo>
                  <a:lnTo>
                    <a:pt x="893975" y="32571"/>
                  </a:lnTo>
                  <a:lnTo>
                    <a:pt x="945684" y="36747"/>
                  </a:lnTo>
                  <a:lnTo>
                    <a:pt x="996415" y="43598"/>
                  </a:lnTo>
                  <a:lnTo>
                    <a:pt x="1046058" y="53035"/>
                  </a:lnTo>
                  <a:lnTo>
                    <a:pt x="1094507" y="64968"/>
                  </a:lnTo>
                  <a:lnTo>
                    <a:pt x="1141651" y="79310"/>
                  </a:lnTo>
                  <a:lnTo>
                    <a:pt x="1187382" y="95970"/>
                  </a:lnTo>
                  <a:lnTo>
                    <a:pt x="1231592" y="114861"/>
                  </a:lnTo>
                  <a:lnTo>
                    <a:pt x="1274171" y="135891"/>
                  </a:lnTo>
                  <a:lnTo>
                    <a:pt x="1315012" y="158974"/>
                  </a:lnTo>
                  <a:lnTo>
                    <a:pt x="1354005" y="184019"/>
                  </a:lnTo>
                  <a:lnTo>
                    <a:pt x="1391042" y="210937"/>
                  </a:lnTo>
                  <a:lnTo>
                    <a:pt x="1426015" y="239640"/>
                  </a:lnTo>
                  <a:lnTo>
                    <a:pt x="1458814" y="270038"/>
                  </a:lnTo>
                  <a:lnTo>
                    <a:pt x="1489331" y="302043"/>
                  </a:lnTo>
                  <a:lnTo>
                    <a:pt x="1517457" y="335565"/>
                  </a:lnTo>
                  <a:lnTo>
                    <a:pt x="1543084" y="370515"/>
                  </a:lnTo>
                  <a:lnTo>
                    <a:pt x="1566103" y="406804"/>
                  </a:lnTo>
                  <a:lnTo>
                    <a:pt x="1586405" y="444344"/>
                  </a:lnTo>
                  <a:lnTo>
                    <a:pt x="1603882" y="483044"/>
                  </a:lnTo>
                  <a:lnTo>
                    <a:pt x="1618425" y="522816"/>
                  </a:lnTo>
                  <a:lnTo>
                    <a:pt x="1629925" y="563572"/>
                  </a:lnTo>
                  <a:lnTo>
                    <a:pt x="1638274" y="605221"/>
                  </a:lnTo>
                  <a:lnTo>
                    <a:pt x="1643317" y="647294"/>
                  </a:lnTo>
                  <a:lnTo>
                    <a:pt x="1645084" y="690844"/>
                  </a:lnTo>
                  <a:lnTo>
                    <a:pt x="1643363" y="734195"/>
                  </a:lnTo>
                  <a:lnTo>
                    <a:pt x="1638274" y="776817"/>
                  </a:lnTo>
                  <a:lnTo>
                    <a:pt x="1629925" y="818619"/>
                  </a:lnTo>
                  <a:lnTo>
                    <a:pt x="1618425" y="859514"/>
                  </a:lnTo>
                  <a:lnTo>
                    <a:pt x="1603882" y="899414"/>
                  </a:lnTo>
                  <a:lnTo>
                    <a:pt x="1586405" y="938230"/>
                  </a:lnTo>
                  <a:lnTo>
                    <a:pt x="1566103" y="975873"/>
                  </a:lnTo>
                  <a:lnTo>
                    <a:pt x="1543084" y="1012255"/>
                  </a:lnTo>
                  <a:lnTo>
                    <a:pt x="1517457" y="1047287"/>
                  </a:lnTo>
                  <a:lnTo>
                    <a:pt x="1489331" y="1080882"/>
                  </a:lnTo>
                  <a:lnTo>
                    <a:pt x="1458814" y="1112950"/>
                  </a:lnTo>
                  <a:lnTo>
                    <a:pt x="1426015" y="1143404"/>
                  </a:lnTo>
                  <a:lnTo>
                    <a:pt x="1391042" y="1172154"/>
                  </a:lnTo>
                  <a:lnTo>
                    <a:pt x="1354005" y="1199113"/>
                  </a:lnTo>
                  <a:lnTo>
                    <a:pt x="1315012" y="1224191"/>
                  </a:lnTo>
                  <a:lnTo>
                    <a:pt x="1274171" y="1247301"/>
                  </a:lnTo>
                  <a:lnTo>
                    <a:pt x="1231592" y="1268353"/>
                  </a:lnTo>
                  <a:lnTo>
                    <a:pt x="1187382" y="1287261"/>
                  </a:lnTo>
                  <a:lnTo>
                    <a:pt x="1141651" y="1303934"/>
                  </a:lnTo>
                  <a:lnTo>
                    <a:pt x="1094507" y="1318285"/>
                  </a:lnTo>
                  <a:lnTo>
                    <a:pt x="1046058" y="1330225"/>
                  </a:lnTo>
                  <a:lnTo>
                    <a:pt x="996415" y="1339665"/>
                  </a:lnTo>
                  <a:lnTo>
                    <a:pt x="945684" y="1346518"/>
                  </a:lnTo>
                  <a:lnTo>
                    <a:pt x="893975" y="1350694"/>
                  </a:lnTo>
                  <a:lnTo>
                    <a:pt x="841397" y="1352106"/>
                  </a:lnTo>
                  <a:lnTo>
                    <a:pt x="1083657" y="1352106"/>
                  </a:lnTo>
                  <a:lnTo>
                    <a:pt x="1144846" y="1335026"/>
                  </a:lnTo>
                  <a:lnTo>
                    <a:pt x="1191267" y="1318847"/>
                  </a:lnTo>
                  <a:lnTo>
                    <a:pt x="1236235" y="1300487"/>
                  </a:lnTo>
                  <a:lnTo>
                    <a:pt x="1279648" y="1280029"/>
                  </a:lnTo>
                  <a:lnTo>
                    <a:pt x="1321407" y="1257554"/>
                  </a:lnTo>
                  <a:lnTo>
                    <a:pt x="1361411" y="1233145"/>
                  </a:lnTo>
                  <a:lnTo>
                    <a:pt x="1399561" y="1206884"/>
                  </a:lnTo>
                  <a:lnTo>
                    <a:pt x="1435755" y="1178853"/>
                  </a:lnTo>
                  <a:lnTo>
                    <a:pt x="1469895" y="1149135"/>
                  </a:lnTo>
                  <a:lnTo>
                    <a:pt x="1501879" y="1117811"/>
                  </a:lnTo>
                  <a:lnTo>
                    <a:pt x="1531607" y="1084965"/>
                  </a:lnTo>
                  <a:lnTo>
                    <a:pt x="1558980" y="1050678"/>
                  </a:lnTo>
                  <a:lnTo>
                    <a:pt x="1583897" y="1015033"/>
                  </a:lnTo>
                  <a:lnTo>
                    <a:pt x="1606258" y="978112"/>
                  </a:lnTo>
                  <a:lnTo>
                    <a:pt x="1625962" y="939997"/>
                  </a:lnTo>
                  <a:lnTo>
                    <a:pt x="1642910" y="900770"/>
                  </a:lnTo>
                  <a:lnTo>
                    <a:pt x="1657001" y="860514"/>
                  </a:lnTo>
                  <a:lnTo>
                    <a:pt x="1668135" y="819312"/>
                  </a:lnTo>
                  <a:lnTo>
                    <a:pt x="1676212" y="777244"/>
                  </a:lnTo>
                  <a:lnTo>
                    <a:pt x="1681132" y="734394"/>
                  </a:lnTo>
                  <a:lnTo>
                    <a:pt x="1682794" y="690844"/>
                  </a:lnTo>
                  <a:lnTo>
                    <a:pt x="1681146" y="647674"/>
                  </a:lnTo>
                  <a:lnTo>
                    <a:pt x="1676301" y="605221"/>
                  </a:lnTo>
                  <a:lnTo>
                    <a:pt x="1668135" y="562376"/>
                  </a:lnTo>
                  <a:lnTo>
                    <a:pt x="1657001" y="521174"/>
                  </a:lnTo>
                  <a:lnTo>
                    <a:pt x="1642910" y="480918"/>
                  </a:lnTo>
                  <a:lnTo>
                    <a:pt x="1625962" y="441691"/>
                  </a:lnTo>
                  <a:lnTo>
                    <a:pt x="1606258" y="403576"/>
                  </a:lnTo>
                  <a:lnTo>
                    <a:pt x="1583897" y="366655"/>
                  </a:lnTo>
                  <a:lnTo>
                    <a:pt x="1558980" y="331010"/>
                  </a:lnTo>
                  <a:lnTo>
                    <a:pt x="1531607" y="296723"/>
                  </a:lnTo>
                  <a:lnTo>
                    <a:pt x="1501879" y="263877"/>
                  </a:lnTo>
                  <a:lnTo>
                    <a:pt x="1469895" y="232553"/>
                  </a:lnTo>
                  <a:lnTo>
                    <a:pt x="1435755" y="202835"/>
                  </a:lnTo>
                  <a:lnTo>
                    <a:pt x="1399561" y="174804"/>
                  </a:lnTo>
                  <a:lnTo>
                    <a:pt x="1361411" y="148543"/>
                  </a:lnTo>
                  <a:lnTo>
                    <a:pt x="1321407" y="124134"/>
                  </a:lnTo>
                  <a:lnTo>
                    <a:pt x="1279648" y="101659"/>
                  </a:lnTo>
                  <a:lnTo>
                    <a:pt x="1236235" y="81201"/>
                  </a:lnTo>
                  <a:lnTo>
                    <a:pt x="1191267" y="62841"/>
                  </a:lnTo>
                  <a:lnTo>
                    <a:pt x="1144846" y="46662"/>
                  </a:lnTo>
                  <a:lnTo>
                    <a:pt x="1097071" y="32747"/>
                  </a:lnTo>
                  <a:lnTo>
                    <a:pt x="1090343" y="31159"/>
                  </a:lnTo>
                  <a:close/>
                </a:path>
              </a:pathLst>
            </a:custGeom>
            <a:solidFill>
              <a:srgbClr val="FDFDFC"/>
            </a:solidFill>
          </p:spPr>
          <p:txBody>
            <a:bodyPr wrap="square" lIns="0" tIns="0" rIns="0" bIns="0" rtlCol="0"/>
            <a:lstStyle/>
            <a:p>
              <a:endParaRPr lang="fr-FR" noProof="0" dirty="0"/>
            </a:p>
          </p:txBody>
        </p:sp>
        <p:sp>
          <p:nvSpPr>
            <p:cNvPr id="48" name="object 48"/>
            <p:cNvSpPr/>
            <p:nvPr/>
          </p:nvSpPr>
          <p:spPr>
            <a:xfrm>
              <a:off x="9453529" y="1874176"/>
              <a:ext cx="1683385" cy="1381760"/>
            </a:xfrm>
            <a:custGeom>
              <a:avLst/>
              <a:gdLst/>
              <a:ahLst/>
              <a:cxnLst/>
              <a:rect l="l" t="t" r="r" b="b"/>
              <a:pathLst>
                <a:path w="1683384" h="1381760">
                  <a:moveTo>
                    <a:pt x="1391650" y="1171654"/>
                  </a:moveTo>
                  <a:lnTo>
                    <a:pt x="1354005" y="1199113"/>
                  </a:lnTo>
                  <a:lnTo>
                    <a:pt x="1315012" y="1224191"/>
                  </a:lnTo>
                  <a:lnTo>
                    <a:pt x="1274171" y="1247301"/>
                  </a:lnTo>
                  <a:lnTo>
                    <a:pt x="1231592" y="1268354"/>
                  </a:lnTo>
                  <a:lnTo>
                    <a:pt x="1187382" y="1287261"/>
                  </a:lnTo>
                  <a:lnTo>
                    <a:pt x="1141651" y="1303934"/>
                  </a:lnTo>
                  <a:lnTo>
                    <a:pt x="1094507" y="1318285"/>
                  </a:lnTo>
                  <a:lnTo>
                    <a:pt x="1046058" y="1330225"/>
                  </a:lnTo>
                  <a:lnTo>
                    <a:pt x="996415" y="1339665"/>
                  </a:lnTo>
                  <a:lnTo>
                    <a:pt x="945684" y="1346518"/>
                  </a:lnTo>
                  <a:lnTo>
                    <a:pt x="893975" y="1350694"/>
                  </a:lnTo>
                  <a:lnTo>
                    <a:pt x="841397" y="1352106"/>
                  </a:lnTo>
                  <a:lnTo>
                    <a:pt x="788624" y="1350694"/>
                  </a:lnTo>
                  <a:lnTo>
                    <a:pt x="736737" y="1346518"/>
                  </a:lnTo>
                  <a:lnTo>
                    <a:pt x="685843" y="1339665"/>
                  </a:lnTo>
                  <a:lnTo>
                    <a:pt x="636050" y="1330225"/>
                  </a:lnTo>
                  <a:lnTo>
                    <a:pt x="587466" y="1318285"/>
                  </a:lnTo>
                  <a:lnTo>
                    <a:pt x="540199" y="1303934"/>
                  </a:lnTo>
                  <a:lnTo>
                    <a:pt x="494358" y="1287261"/>
                  </a:lnTo>
                  <a:lnTo>
                    <a:pt x="450049" y="1268354"/>
                  </a:lnTo>
                  <a:lnTo>
                    <a:pt x="407382" y="1247301"/>
                  </a:lnTo>
                  <a:lnTo>
                    <a:pt x="366463" y="1224191"/>
                  </a:lnTo>
                  <a:lnTo>
                    <a:pt x="327402" y="1199113"/>
                  </a:lnTo>
                  <a:lnTo>
                    <a:pt x="290306" y="1172154"/>
                  </a:lnTo>
                  <a:lnTo>
                    <a:pt x="289698" y="1171654"/>
                  </a:lnTo>
                </a:path>
                <a:path w="1683384" h="1381760">
                  <a:moveTo>
                    <a:pt x="238857" y="1171654"/>
                  </a:moveTo>
                  <a:lnTo>
                    <a:pt x="283329" y="1206884"/>
                  </a:lnTo>
                  <a:lnTo>
                    <a:pt x="321484" y="1233145"/>
                  </a:lnTo>
                  <a:lnTo>
                    <a:pt x="361492" y="1257554"/>
                  </a:lnTo>
                  <a:lnTo>
                    <a:pt x="403252" y="1280029"/>
                  </a:lnTo>
                  <a:lnTo>
                    <a:pt x="446665" y="1300487"/>
                  </a:lnTo>
                  <a:lnTo>
                    <a:pt x="491630" y="1318847"/>
                  </a:lnTo>
                  <a:lnTo>
                    <a:pt x="538046" y="1335026"/>
                  </a:lnTo>
                  <a:lnTo>
                    <a:pt x="585813" y="1348941"/>
                  </a:lnTo>
                  <a:lnTo>
                    <a:pt x="634830" y="1360511"/>
                  </a:lnTo>
                  <a:lnTo>
                    <a:pt x="684998" y="1369653"/>
                  </a:lnTo>
                  <a:lnTo>
                    <a:pt x="736215" y="1376284"/>
                  </a:lnTo>
                  <a:lnTo>
                    <a:pt x="788382" y="1380324"/>
                  </a:lnTo>
                  <a:lnTo>
                    <a:pt x="841397" y="1381689"/>
                  </a:lnTo>
                  <a:lnTo>
                    <a:pt x="894438" y="1380324"/>
                  </a:lnTo>
                  <a:lnTo>
                    <a:pt x="946626" y="1376284"/>
                  </a:lnTo>
                  <a:lnTo>
                    <a:pt x="997861" y="1369653"/>
                  </a:lnTo>
                  <a:lnTo>
                    <a:pt x="1048043" y="1360511"/>
                  </a:lnTo>
                  <a:lnTo>
                    <a:pt x="1097071" y="1348941"/>
                  </a:lnTo>
                  <a:lnTo>
                    <a:pt x="1144846" y="1335026"/>
                  </a:lnTo>
                  <a:lnTo>
                    <a:pt x="1191267" y="1318847"/>
                  </a:lnTo>
                  <a:lnTo>
                    <a:pt x="1236235" y="1300487"/>
                  </a:lnTo>
                  <a:lnTo>
                    <a:pt x="1279648" y="1280029"/>
                  </a:lnTo>
                  <a:lnTo>
                    <a:pt x="1321407" y="1257554"/>
                  </a:lnTo>
                  <a:lnTo>
                    <a:pt x="1361411" y="1233145"/>
                  </a:lnTo>
                  <a:lnTo>
                    <a:pt x="1399561" y="1206884"/>
                  </a:lnTo>
                  <a:lnTo>
                    <a:pt x="1435755" y="1178853"/>
                  </a:lnTo>
                  <a:lnTo>
                    <a:pt x="1444024" y="1171654"/>
                  </a:lnTo>
                </a:path>
                <a:path w="1683384" h="1381760">
                  <a:moveTo>
                    <a:pt x="289698" y="1171654"/>
                  </a:moveTo>
                  <a:lnTo>
                    <a:pt x="255283" y="1143404"/>
                  </a:lnTo>
                  <a:lnTo>
                    <a:pt x="222442" y="1112950"/>
                  </a:lnTo>
                  <a:lnTo>
                    <a:pt x="191889" y="1080882"/>
                  </a:lnTo>
                  <a:lnTo>
                    <a:pt x="163734" y="1047287"/>
                  </a:lnTo>
                  <a:lnTo>
                    <a:pt x="138083" y="1012255"/>
                  </a:lnTo>
                  <a:lnTo>
                    <a:pt x="115046" y="975873"/>
                  </a:lnTo>
                  <a:lnTo>
                    <a:pt x="94730" y="938230"/>
                  </a:lnTo>
                  <a:lnTo>
                    <a:pt x="77244" y="899414"/>
                  </a:lnTo>
                  <a:lnTo>
                    <a:pt x="62694" y="859514"/>
                  </a:lnTo>
                  <a:lnTo>
                    <a:pt x="51190" y="818619"/>
                  </a:lnTo>
                  <a:lnTo>
                    <a:pt x="42839" y="776817"/>
                  </a:lnTo>
                  <a:lnTo>
                    <a:pt x="37749" y="734195"/>
                  </a:lnTo>
                  <a:lnTo>
                    <a:pt x="36028" y="690844"/>
                  </a:lnTo>
                  <a:lnTo>
                    <a:pt x="37749" y="647674"/>
                  </a:lnTo>
                  <a:lnTo>
                    <a:pt x="42839" y="605221"/>
                  </a:lnTo>
                  <a:lnTo>
                    <a:pt x="51190" y="563572"/>
                  </a:lnTo>
                  <a:lnTo>
                    <a:pt x="62694" y="522816"/>
                  </a:lnTo>
                  <a:lnTo>
                    <a:pt x="77244" y="483044"/>
                  </a:lnTo>
                  <a:lnTo>
                    <a:pt x="94730" y="444344"/>
                  </a:lnTo>
                  <a:lnTo>
                    <a:pt x="115046" y="406804"/>
                  </a:lnTo>
                  <a:lnTo>
                    <a:pt x="138083" y="370515"/>
                  </a:lnTo>
                  <a:lnTo>
                    <a:pt x="163734" y="335565"/>
                  </a:lnTo>
                  <a:lnTo>
                    <a:pt x="191889" y="302043"/>
                  </a:lnTo>
                  <a:lnTo>
                    <a:pt x="222442" y="270038"/>
                  </a:lnTo>
                  <a:lnTo>
                    <a:pt x="255283" y="239640"/>
                  </a:lnTo>
                  <a:lnTo>
                    <a:pt x="290306" y="210937"/>
                  </a:lnTo>
                  <a:lnTo>
                    <a:pt x="327402" y="184019"/>
                  </a:lnTo>
                  <a:lnTo>
                    <a:pt x="366463" y="158974"/>
                  </a:lnTo>
                  <a:lnTo>
                    <a:pt x="380831" y="150869"/>
                  </a:lnTo>
                </a:path>
                <a:path w="1683384" h="1381760">
                  <a:moveTo>
                    <a:pt x="1300672" y="150869"/>
                  </a:moveTo>
                  <a:lnTo>
                    <a:pt x="1354005" y="184019"/>
                  </a:lnTo>
                  <a:lnTo>
                    <a:pt x="1391042" y="210937"/>
                  </a:lnTo>
                  <a:lnTo>
                    <a:pt x="1426015" y="239640"/>
                  </a:lnTo>
                  <a:lnTo>
                    <a:pt x="1458814" y="270038"/>
                  </a:lnTo>
                  <a:lnTo>
                    <a:pt x="1489331" y="302043"/>
                  </a:lnTo>
                  <a:lnTo>
                    <a:pt x="1517457" y="335565"/>
                  </a:lnTo>
                  <a:lnTo>
                    <a:pt x="1543084" y="370515"/>
                  </a:lnTo>
                  <a:lnTo>
                    <a:pt x="1566103" y="406804"/>
                  </a:lnTo>
                  <a:lnTo>
                    <a:pt x="1586405" y="444344"/>
                  </a:lnTo>
                  <a:lnTo>
                    <a:pt x="1603882" y="483044"/>
                  </a:lnTo>
                  <a:lnTo>
                    <a:pt x="1618425" y="522816"/>
                  </a:lnTo>
                  <a:lnTo>
                    <a:pt x="1629925" y="563572"/>
                  </a:lnTo>
                  <a:lnTo>
                    <a:pt x="1638274" y="605221"/>
                  </a:lnTo>
                  <a:lnTo>
                    <a:pt x="1643363" y="647674"/>
                  </a:lnTo>
                  <a:lnTo>
                    <a:pt x="1645084" y="690844"/>
                  </a:lnTo>
                  <a:lnTo>
                    <a:pt x="1643363" y="734195"/>
                  </a:lnTo>
                  <a:lnTo>
                    <a:pt x="1638274" y="776817"/>
                  </a:lnTo>
                  <a:lnTo>
                    <a:pt x="1629925" y="818619"/>
                  </a:lnTo>
                  <a:lnTo>
                    <a:pt x="1618425" y="859514"/>
                  </a:lnTo>
                  <a:lnTo>
                    <a:pt x="1603882" y="899414"/>
                  </a:lnTo>
                  <a:lnTo>
                    <a:pt x="1586405" y="938230"/>
                  </a:lnTo>
                  <a:lnTo>
                    <a:pt x="1566103" y="975873"/>
                  </a:lnTo>
                  <a:lnTo>
                    <a:pt x="1543084" y="1012255"/>
                  </a:lnTo>
                  <a:lnTo>
                    <a:pt x="1517457" y="1047287"/>
                  </a:lnTo>
                  <a:lnTo>
                    <a:pt x="1489331" y="1080882"/>
                  </a:lnTo>
                  <a:lnTo>
                    <a:pt x="1458814" y="1112950"/>
                  </a:lnTo>
                  <a:lnTo>
                    <a:pt x="1426015" y="1143404"/>
                  </a:lnTo>
                  <a:lnTo>
                    <a:pt x="1391650" y="1171654"/>
                  </a:lnTo>
                </a:path>
                <a:path w="1683384" h="1381760">
                  <a:moveTo>
                    <a:pt x="318105" y="150869"/>
                  </a:moveTo>
                  <a:lnTo>
                    <a:pt x="283329" y="174804"/>
                  </a:lnTo>
                  <a:lnTo>
                    <a:pt x="247128" y="202835"/>
                  </a:lnTo>
                  <a:lnTo>
                    <a:pt x="212982" y="232553"/>
                  </a:lnTo>
                  <a:lnTo>
                    <a:pt x="180989" y="263877"/>
                  </a:lnTo>
                  <a:lnTo>
                    <a:pt x="151252" y="296723"/>
                  </a:lnTo>
                  <a:lnTo>
                    <a:pt x="123870" y="331010"/>
                  </a:lnTo>
                  <a:lnTo>
                    <a:pt x="98944" y="366655"/>
                  </a:lnTo>
                  <a:lnTo>
                    <a:pt x="76574" y="403576"/>
                  </a:lnTo>
                  <a:lnTo>
                    <a:pt x="56861" y="441691"/>
                  </a:lnTo>
                  <a:lnTo>
                    <a:pt x="39905" y="480918"/>
                  </a:lnTo>
                  <a:lnTo>
                    <a:pt x="25807" y="521174"/>
                  </a:lnTo>
                  <a:lnTo>
                    <a:pt x="14667" y="562376"/>
                  </a:lnTo>
                  <a:lnTo>
                    <a:pt x="6585" y="604444"/>
                  </a:lnTo>
                  <a:lnTo>
                    <a:pt x="1663" y="647294"/>
                  </a:lnTo>
                  <a:lnTo>
                    <a:pt x="0" y="690844"/>
                  </a:lnTo>
                  <a:lnTo>
                    <a:pt x="1663" y="734394"/>
                  </a:lnTo>
                  <a:lnTo>
                    <a:pt x="6585" y="777244"/>
                  </a:lnTo>
                  <a:lnTo>
                    <a:pt x="14667" y="819312"/>
                  </a:lnTo>
                  <a:lnTo>
                    <a:pt x="25807" y="860514"/>
                  </a:lnTo>
                  <a:lnTo>
                    <a:pt x="39905" y="900770"/>
                  </a:lnTo>
                  <a:lnTo>
                    <a:pt x="56861" y="939997"/>
                  </a:lnTo>
                  <a:lnTo>
                    <a:pt x="76574" y="978112"/>
                  </a:lnTo>
                  <a:lnTo>
                    <a:pt x="98944" y="1015033"/>
                  </a:lnTo>
                  <a:lnTo>
                    <a:pt x="123870" y="1050678"/>
                  </a:lnTo>
                  <a:lnTo>
                    <a:pt x="151252" y="1084965"/>
                  </a:lnTo>
                  <a:lnTo>
                    <a:pt x="180989" y="1117811"/>
                  </a:lnTo>
                  <a:lnTo>
                    <a:pt x="212982" y="1149135"/>
                  </a:lnTo>
                  <a:lnTo>
                    <a:pt x="238857" y="1171654"/>
                  </a:lnTo>
                </a:path>
                <a:path w="1683384" h="1381760">
                  <a:moveTo>
                    <a:pt x="1444024" y="1171654"/>
                  </a:moveTo>
                  <a:lnTo>
                    <a:pt x="1501879" y="1117811"/>
                  </a:lnTo>
                  <a:lnTo>
                    <a:pt x="1531607" y="1084965"/>
                  </a:lnTo>
                  <a:lnTo>
                    <a:pt x="1558980" y="1050678"/>
                  </a:lnTo>
                  <a:lnTo>
                    <a:pt x="1583897" y="1015033"/>
                  </a:lnTo>
                  <a:lnTo>
                    <a:pt x="1606258" y="978112"/>
                  </a:lnTo>
                  <a:lnTo>
                    <a:pt x="1625962" y="939997"/>
                  </a:lnTo>
                  <a:lnTo>
                    <a:pt x="1642910" y="900770"/>
                  </a:lnTo>
                  <a:lnTo>
                    <a:pt x="1657001" y="860514"/>
                  </a:lnTo>
                  <a:lnTo>
                    <a:pt x="1668135" y="819312"/>
                  </a:lnTo>
                  <a:lnTo>
                    <a:pt x="1676212" y="777244"/>
                  </a:lnTo>
                  <a:lnTo>
                    <a:pt x="1681132" y="734394"/>
                  </a:lnTo>
                  <a:lnTo>
                    <a:pt x="1682794" y="690844"/>
                  </a:lnTo>
                  <a:lnTo>
                    <a:pt x="1681132" y="647294"/>
                  </a:lnTo>
                  <a:lnTo>
                    <a:pt x="1676212" y="604444"/>
                  </a:lnTo>
                  <a:lnTo>
                    <a:pt x="1668135" y="562376"/>
                  </a:lnTo>
                  <a:lnTo>
                    <a:pt x="1657001" y="521174"/>
                  </a:lnTo>
                  <a:lnTo>
                    <a:pt x="1642910" y="480918"/>
                  </a:lnTo>
                  <a:lnTo>
                    <a:pt x="1625962" y="441691"/>
                  </a:lnTo>
                  <a:lnTo>
                    <a:pt x="1606258" y="403576"/>
                  </a:lnTo>
                  <a:lnTo>
                    <a:pt x="1583897" y="366655"/>
                  </a:lnTo>
                  <a:lnTo>
                    <a:pt x="1558980" y="331010"/>
                  </a:lnTo>
                  <a:lnTo>
                    <a:pt x="1531607" y="296723"/>
                  </a:lnTo>
                  <a:lnTo>
                    <a:pt x="1501879" y="263877"/>
                  </a:lnTo>
                  <a:lnTo>
                    <a:pt x="1469895" y="232553"/>
                  </a:lnTo>
                  <a:lnTo>
                    <a:pt x="1435755" y="202835"/>
                  </a:lnTo>
                  <a:lnTo>
                    <a:pt x="1399561" y="174804"/>
                  </a:lnTo>
                  <a:lnTo>
                    <a:pt x="1364790" y="150869"/>
                  </a:lnTo>
                </a:path>
                <a:path w="1683384" h="1381760">
                  <a:moveTo>
                    <a:pt x="380831" y="150869"/>
                  </a:moveTo>
                  <a:lnTo>
                    <a:pt x="450049" y="114861"/>
                  </a:lnTo>
                  <a:lnTo>
                    <a:pt x="494358" y="95970"/>
                  </a:lnTo>
                  <a:lnTo>
                    <a:pt x="540199" y="79310"/>
                  </a:lnTo>
                  <a:lnTo>
                    <a:pt x="587466" y="64968"/>
                  </a:lnTo>
                  <a:lnTo>
                    <a:pt x="636050" y="53035"/>
                  </a:lnTo>
                  <a:lnTo>
                    <a:pt x="685843" y="43598"/>
                  </a:lnTo>
                  <a:lnTo>
                    <a:pt x="736737" y="36747"/>
                  </a:lnTo>
                  <a:lnTo>
                    <a:pt x="788624" y="32571"/>
                  </a:lnTo>
                  <a:lnTo>
                    <a:pt x="841397" y="31159"/>
                  </a:lnTo>
                  <a:lnTo>
                    <a:pt x="893975" y="32571"/>
                  </a:lnTo>
                  <a:lnTo>
                    <a:pt x="945684" y="36747"/>
                  </a:lnTo>
                  <a:lnTo>
                    <a:pt x="996415" y="43598"/>
                  </a:lnTo>
                  <a:lnTo>
                    <a:pt x="1046058" y="53035"/>
                  </a:lnTo>
                  <a:lnTo>
                    <a:pt x="1094507" y="64968"/>
                  </a:lnTo>
                  <a:lnTo>
                    <a:pt x="1141651" y="79310"/>
                  </a:lnTo>
                  <a:lnTo>
                    <a:pt x="1187382" y="95970"/>
                  </a:lnTo>
                  <a:lnTo>
                    <a:pt x="1231592" y="114861"/>
                  </a:lnTo>
                  <a:lnTo>
                    <a:pt x="1274171" y="135891"/>
                  </a:lnTo>
                  <a:lnTo>
                    <a:pt x="1300672" y="150869"/>
                  </a:lnTo>
                </a:path>
                <a:path w="1683384" h="1381760">
                  <a:moveTo>
                    <a:pt x="1364790" y="150869"/>
                  </a:moveTo>
                  <a:lnTo>
                    <a:pt x="1321407" y="124134"/>
                  </a:lnTo>
                  <a:lnTo>
                    <a:pt x="1279648" y="101659"/>
                  </a:lnTo>
                  <a:lnTo>
                    <a:pt x="1236235" y="81201"/>
                  </a:lnTo>
                  <a:lnTo>
                    <a:pt x="1191267" y="62841"/>
                  </a:lnTo>
                  <a:lnTo>
                    <a:pt x="1144846" y="46662"/>
                  </a:lnTo>
                  <a:lnTo>
                    <a:pt x="1097071" y="32747"/>
                  </a:lnTo>
                  <a:lnTo>
                    <a:pt x="1048043" y="21177"/>
                  </a:lnTo>
                  <a:lnTo>
                    <a:pt x="997861" y="12035"/>
                  </a:lnTo>
                  <a:lnTo>
                    <a:pt x="946626" y="5404"/>
                  </a:lnTo>
                  <a:lnTo>
                    <a:pt x="894438" y="1364"/>
                  </a:lnTo>
                  <a:lnTo>
                    <a:pt x="841397" y="0"/>
                  </a:lnTo>
                  <a:lnTo>
                    <a:pt x="788382" y="1364"/>
                  </a:lnTo>
                  <a:lnTo>
                    <a:pt x="736215" y="5404"/>
                  </a:lnTo>
                  <a:lnTo>
                    <a:pt x="684998" y="12035"/>
                  </a:lnTo>
                  <a:lnTo>
                    <a:pt x="634830" y="21177"/>
                  </a:lnTo>
                  <a:lnTo>
                    <a:pt x="585813" y="32747"/>
                  </a:lnTo>
                  <a:lnTo>
                    <a:pt x="538046" y="46662"/>
                  </a:lnTo>
                  <a:lnTo>
                    <a:pt x="491630" y="62841"/>
                  </a:lnTo>
                  <a:lnTo>
                    <a:pt x="446665" y="81201"/>
                  </a:lnTo>
                  <a:lnTo>
                    <a:pt x="403252" y="101659"/>
                  </a:lnTo>
                  <a:lnTo>
                    <a:pt x="361492" y="124134"/>
                  </a:lnTo>
                  <a:lnTo>
                    <a:pt x="321484" y="148543"/>
                  </a:lnTo>
                  <a:lnTo>
                    <a:pt x="318105" y="150869"/>
                  </a:lnTo>
                </a:path>
              </a:pathLst>
            </a:custGeom>
            <a:ln w="3175">
              <a:solidFill>
                <a:srgbClr val="FDFDFC"/>
              </a:solidFill>
            </a:ln>
          </p:spPr>
          <p:txBody>
            <a:bodyPr wrap="square" lIns="0" tIns="0" rIns="0" bIns="0" rtlCol="0"/>
            <a:lstStyle/>
            <a:p>
              <a:endParaRPr lang="fr-FR" noProof="0" dirty="0"/>
            </a:p>
          </p:txBody>
        </p:sp>
        <p:sp>
          <p:nvSpPr>
            <p:cNvPr id="49" name="object 49"/>
            <p:cNvSpPr/>
            <p:nvPr/>
          </p:nvSpPr>
          <p:spPr>
            <a:xfrm>
              <a:off x="9415819" y="1844594"/>
              <a:ext cx="1757045" cy="1442720"/>
            </a:xfrm>
            <a:custGeom>
              <a:avLst/>
              <a:gdLst/>
              <a:ahLst/>
              <a:cxnLst/>
              <a:rect l="l" t="t" r="r" b="b"/>
              <a:pathLst>
                <a:path w="1757045" h="1442720">
                  <a:moveTo>
                    <a:pt x="879107" y="0"/>
                  </a:moveTo>
                  <a:lnTo>
                    <a:pt x="825835" y="1320"/>
                  </a:lnTo>
                  <a:lnTo>
                    <a:pt x="773370" y="5231"/>
                  </a:lnTo>
                  <a:lnTo>
                    <a:pt x="721805" y="11655"/>
                  </a:lnTo>
                  <a:lnTo>
                    <a:pt x="671235" y="20516"/>
                  </a:lnTo>
                  <a:lnTo>
                    <a:pt x="621755" y="31737"/>
                  </a:lnTo>
                  <a:lnTo>
                    <a:pt x="573459" y="45242"/>
                  </a:lnTo>
                  <a:lnTo>
                    <a:pt x="526441" y="60953"/>
                  </a:lnTo>
                  <a:lnTo>
                    <a:pt x="480795" y="78793"/>
                  </a:lnTo>
                  <a:lnTo>
                    <a:pt x="436618" y="98687"/>
                  </a:lnTo>
                  <a:lnTo>
                    <a:pt x="394001" y="120558"/>
                  </a:lnTo>
                  <a:lnTo>
                    <a:pt x="353042" y="144328"/>
                  </a:lnTo>
                  <a:lnTo>
                    <a:pt x="313832" y="169922"/>
                  </a:lnTo>
                  <a:lnTo>
                    <a:pt x="276468" y="197261"/>
                  </a:lnTo>
                  <a:lnTo>
                    <a:pt x="241044" y="226271"/>
                  </a:lnTo>
                  <a:lnTo>
                    <a:pt x="207653" y="256873"/>
                  </a:lnTo>
                  <a:lnTo>
                    <a:pt x="176391" y="288991"/>
                  </a:lnTo>
                  <a:lnTo>
                    <a:pt x="147352" y="322549"/>
                  </a:lnTo>
                  <a:lnTo>
                    <a:pt x="120630" y="357470"/>
                  </a:lnTo>
                  <a:lnTo>
                    <a:pt x="96320" y="393677"/>
                  </a:lnTo>
                  <a:lnTo>
                    <a:pt x="74516" y="431093"/>
                  </a:lnTo>
                  <a:lnTo>
                    <a:pt x="55313" y="469642"/>
                  </a:lnTo>
                  <a:lnTo>
                    <a:pt x="38805" y="509247"/>
                  </a:lnTo>
                  <a:lnTo>
                    <a:pt x="25087" y="549831"/>
                  </a:lnTo>
                  <a:lnTo>
                    <a:pt x="14253" y="591318"/>
                  </a:lnTo>
                  <a:lnTo>
                    <a:pt x="6397" y="633631"/>
                  </a:lnTo>
                  <a:lnTo>
                    <a:pt x="1615" y="676692"/>
                  </a:lnTo>
                  <a:lnTo>
                    <a:pt x="0" y="720426"/>
                  </a:lnTo>
                  <a:lnTo>
                    <a:pt x="1607" y="763976"/>
                  </a:lnTo>
                  <a:lnTo>
                    <a:pt x="1615" y="764187"/>
                  </a:lnTo>
                  <a:lnTo>
                    <a:pt x="6347" y="806826"/>
                  </a:lnTo>
                  <a:lnTo>
                    <a:pt x="14253" y="849641"/>
                  </a:lnTo>
                  <a:lnTo>
                    <a:pt x="25087" y="891178"/>
                  </a:lnTo>
                  <a:lnTo>
                    <a:pt x="38805" y="931820"/>
                  </a:lnTo>
                  <a:lnTo>
                    <a:pt x="55313" y="971489"/>
                  </a:lnTo>
                  <a:lnTo>
                    <a:pt x="74516" y="1010107"/>
                  </a:lnTo>
                  <a:lnTo>
                    <a:pt x="96320" y="1047596"/>
                  </a:lnTo>
                  <a:lnTo>
                    <a:pt x="120630" y="1083879"/>
                  </a:lnTo>
                  <a:lnTo>
                    <a:pt x="147352" y="1118879"/>
                  </a:lnTo>
                  <a:lnTo>
                    <a:pt x="176391" y="1152518"/>
                  </a:lnTo>
                  <a:lnTo>
                    <a:pt x="207653" y="1184719"/>
                  </a:lnTo>
                  <a:lnTo>
                    <a:pt x="241044" y="1215404"/>
                  </a:lnTo>
                  <a:lnTo>
                    <a:pt x="276468" y="1244495"/>
                  </a:lnTo>
                  <a:lnTo>
                    <a:pt x="313832" y="1271916"/>
                  </a:lnTo>
                  <a:lnTo>
                    <a:pt x="353042" y="1297588"/>
                  </a:lnTo>
                  <a:lnTo>
                    <a:pt x="394001" y="1321435"/>
                  </a:lnTo>
                  <a:lnTo>
                    <a:pt x="436618" y="1343378"/>
                  </a:lnTo>
                  <a:lnTo>
                    <a:pt x="480795" y="1363340"/>
                  </a:lnTo>
                  <a:lnTo>
                    <a:pt x="526441" y="1381244"/>
                  </a:lnTo>
                  <a:lnTo>
                    <a:pt x="573459" y="1397012"/>
                  </a:lnTo>
                  <a:lnTo>
                    <a:pt x="621755" y="1410567"/>
                  </a:lnTo>
                  <a:lnTo>
                    <a:pt x="671235" y="1421832"/>
                  </a:lnTo>
                  <a:lnTo>
                    <a:pt x="721805" y="1430727"/>
                  </a:lnTo>
                  <a:lnTo>
                    <a:pt x="773370" y="1437178"/>
                  </a:lnTo>
                  <a:lnTo>
                    <a:pt x="825835" y="1441105"/>
                  </a:lnTo>
                  <a:lnTo>
                    <a:pt x="879107" y="1442431"/>
                  </a:lnTo>
                  <a:lnTo>
                    <a:pt x="932397" y="1441105"/>
                  </a:lnTo>
                  <a:lnTo>
                    <a:pt x="984864" y="1437178"/>
                  </a:lnTo>
                  <a:lnTo>
                    <a:pt x="1036415" y="1430727"/>
                  </a:lnTo>
                  <a:lnTo>
                    <a:pt x="1086957" y="1421832"/>
                  </a:lnTo>
                  <a:lnTo>
                    <a:pt x="1133308" y="1411271"/>
                  </a:lnTo>
                  <a:lnTo>
                    <a:pt x="879107" y="1411271"/>
                  </a:lnTo>
                  <a:lnTo>
                    <a:pt x="826092" y="1409906"/>
                  </a:lnTo>
                  <a:lnTo>
                    <a:pt x="773925" y="1405867"/>
                  </a:lnTo>
                  <a:lnTo>
                    <a:pt x="722708" y="1399235"/>
                  </a:lnTo>
                  <a:lnTo>
                    <a:pt x="672541" y="1390093"/>
                  </a:lnTo>
                  <a:lnTo>
                    <a:pt x="623523" y="1378523"/>
                  </a:lnTo>
                  <a:lnTo>
                    <a:pt x="575756" y="1364608"/>
                  </a:lnTo>
                  <a:lnTo>
                    <a:pt x="529340" y="1348429"/>
                  </a:lnTo>
                  <a:lnTo>
                    <a:pt x="484375" y="1330070"/>
                  </a:lnTo>
                  <a:lnTo>
                    <a:pt x="440963" y="1309611"/>
                  </a:lnTo>
                  <a:lnTo>
                    <a:pt x="399202" y="1287136"/>
                  </a:lnTo>
                  <a:lnTo>
                    <a:pt x="359194" y="1262727"/>
                  </a:lnTo>
                  <a:lnTo>
                    <a:pt x="321040" y="1236466"/>
                  </a:lnTo>
                  <a:lnTo>
                    <a:pt x="284839" y="1208435"/>
                  </a:lnTo>
                  <a:lnTo>
                    <a:pt x="250692" y="1178717"/>
                  </a:lnTo>
                  <a:lnTo>
                    <a:pt x="218700" y="1147393"/>
                  </a:lnTo>
                  <a:lnTo>
                    <a:pt x="188962" y="1114547"/>
                  </a:lnTo>
                  <a:lnTo>
                    <a:pt x="161580" y="1080260"/>
                  </a:lnTo>
                  <a:lnTo>
                    <a:pt x="136654" y="1044615"/>
                  </a:lnTo>
                  <a:lnTo>
                    <a:pt x="114284" y="1007694"/>
                  </a:lnTo>
                  <a:lnTo>
                    <a:pt x="94571" y="969579"/>
                  </a:lnTo>
                  <a:lnTo>
                    <a:pt x="77616" y="930352"/>
                  </a:lnTo>
                  <a:lnTo>
                    <a:pt x="63517" y="890097"/>
                  </a:lnTo>
                  <a:lnTo>
                    <a:pt x="52377" y="848894"/>
                  </a:lnTo>
                  <a:lnTo>
                    <a:pt x="44384" y="807284"/>
                  </a:lnTo>
                  <a:lnTo>
                    <a:pt x="39397" y="764187"/>
                  </a:lnTo>
                  <a:lnTo>
                    <a:pt x="39373" y="763976"/>
                  </a:lnTo>
                  <a:lnTo>
                    <a:pt x="37710" y="720426"/>
                  </a:lnTo>
                  <a:lnTo>
                    <a:pt x="39373" y="676876"/>
                  </a:lnTo>
                  <a:lnTo>
                    <a:pt x="44296" y="634026"/>
                  </a:lnTo>
                  <a:lnTo>
                    <a:pt x="52377" y="591959"/>
                  </a:lnTo>
                  <a:lnTo>
                    <a:pt x="63517" y="550756"/>
                  </a:lnTo>
                  <a:lnTo>
                    <a:pt x="77616" y="510500"/>
                  </a:lnTo>
                  <a:lnTo>
                    <a:pt x="94571" y="471274"/>
                  </a:lnTo>
                  <a:lnTo>
                    <a:pt x="114284" y="433159"/>
                  </a:lnTo>
                  <a:lnTo>
                    <a:pt x="136654" y="396237"/>
                  </a:lnTo>
                  <a:lnTo>
                    <a:pt x="161580" y="360592"/>
                  </a:lnTo>
                  <a:lnTo>
                    <a:pt x="188962" y="326305"/>
                  </a:lnTo>
                  <a:lnTo>
                    <a:pt x="218700" y="293459"/>
                  </a:lnTo>
                  <a:lnTo>
                    <a:pt x="250692" y="262136"/>
                  </a:lnTo>
                  <a:lnTo>
                    <a:pt x="284839" y="232418"/>
                  </a:lnTo>
                  <a:lnTo>
                    <a:pt x="321040" y="204387"/>
                  </a:lnTo>
                  <a:lnTo>
                    <a:pt x="359194" y="178126"/>
                  </a:lnTo>
                  <a:lnTo>
                    <a:pt x="399202" y="153716"/>
                  </a:lnTo>
                  <a:lnTo>
                    <a:pt x="440963" y="131241"/>
                  </a:lnTo>
                  <a:lnTo>
                    <a:pt x="484375" y="110783"/>
                  </a:lnTo>
                  <a:lnTo>
                    <a:pt x="529340" y="92423"/>
                  </a:lnTo>
                  <a:lnTo>
                    <a:pt x="575756" y="76245"/>
                  </a:lnTo>
                  <a:lnTo>
                    <a:pt x="623523" y="62329"/>
                  </a:lnTo>
                  <a:lnTo>
                    <a:pt x="672541" y="50760"/>
                  </a:lnTo>
                  <a:lnTo>
                    <a:pt x="722708" y="41618"/>
                  </a:lnTo>
                  <a:lnTo>
                    <a:pt x="773925" y="34986"/>
                  </a:lnTo>
                  <a:lnTo>
                    <a:pt x="826092" y="30947"/>
                  </a:lnTo>
                  <a:lnTo>
                    <a:pt x="879107" y="29582"/>
                  </a:lnTo>
                  <a:lnTo>
                    <a:pt x="1126899" y="29582"/>
                  </a:lnTo>
                  <a:lnTo>
                    <a:pt x="1086957" y="20516"/>
                  </a:lnTo>
                  <a:lnTo>
                    <a:pt x="1036415" y="11655"/>
                  </a:lnTo>
                  <a:lnTo>
                    <a:pt x="984864" y="5231"/>
                  </a:lnTo>
                  <a:lnTo>
                    <a:pt x="932397" y="1320"/>
                  </a:lnTo>
                  <a:lnTo>
                    <a:pt x="879107" y="0"/>
                  </a:lnTo>
                  <a:close/>
                </a:path>
                <a:path w="1757045" h="1442720">
                  <a:moveTo>
                    <a:pt x="1126899" y="29582"/>
                  </a:moveTo>
                  <a:lnTo>
                    <a:pt x="879107" y="29582"/>
                  </a:lnTo>
                  <a:lnTo>
                    <a:pt x="932148" y="30947"/>
                  </a:lnTo>
                  <a:lnTo>
                    <a:pt x="984336" y="34986"/>
                  </a:lnTo>
                  <a:lnTo>
                    <a:pt x="1035571" y="41618"/>
                  </a:lnTo>
                  <a:lnTo>
                    <a:pt x="1085753" y="50760"/>
                  </a:lnTo>
                  <a:lnTo>
                    <a:pt x="1134782" y="62329"/>
                  </a:lnTo>
                  <a:lnTo>
                    <a:pt x="1182557" y="76245"/>
                  </a:lnTo>
                  <a:lnTo>
                    <a:pt x="1228978" y="92423"/>
                  </a:lnTo>
                  <a:lnTo>
                    <a:pt x="1273945" y="110783"/>
                  </a:lnTo>
                  <a:lnTo>
                    <a:pt x="1317358" y="131241"/>
                  </a:lnTo>
                  <a:lnTo>
                    <a:pt x="1359117" y="153716"/>
                  </a:lnTo>
                  <a:lnTo>
                    <a:pt x="1399121" y="178126"/>
                  </a:lnTo>
                  <a:lnTo>
                    <a:pt x="1437271" y="204387"/>
                  </a:lnTo>
                  <a:lnTo>
                    <a:pt x="1473465" y="232418"/>
                  </a:lnTo>
                  <a:lnTo>
                    <a:pt x="1507605" y="262136"/>
                  </a:lnTo>
                  <a:lnTo>
                    <a:pt x="1539589" y="293459"/>
                  </a:lnTo>
                  <a:lnTo>
                    <a:pt x="1569318" y="326305"/>
                  </a:lnTo>
                  <a:lnTo>
                    <a:pt x="1596690" y="360592"/>
                  </a:lnTo>
                  <a:lnTo>
                    <a:pt x="1621607" y="396237"/>
                  </a:lnTo>
                  <a:lnTo>
                    <a:pt x="1643968" y="433159"/>
                  </a:lnTo>
                  <a:lnTo>
                    <a:pt x="1663672" y="471274"/>
                  </a:lnTo>
                  <a:lnTo>
                    <a:pt x="1680620" y="510500"/>
                  </a:lnTo>
                  <a:lnTo>
                    <a:pt x="1694711" y="550756"/>
                  </a:lnTo>
                  <a:lnTo>
                    <a:pt x="1705845" y="591959"/>
                  </a:lnTo>
                  <a:lnTo>
                    <a:pt x="1713846" y="633631"/>
                  </a:lnTo>
                  <a:lnTo>
                    <a:pt x="1718821" y="676692"/>
                  </a:lnTo>
                  <a:lnTo>
                    <a:pt x="1718842" y="676876"/>
                  </a:lnTo>
                  <a:lnTo>
                    <a:pt x="1720504" y="720426"/>
                  </a:lnTo>
                  <a:lnTo>
                    <a:pt x="1718842" y="763976"/>
                  </a:lnTo>
                  <a:lnTo>
                    <a:pt x="1713922" y="806826"/>
                  </a:lnTo>
                  <a:lnTo>
                    <a:pt x="1705845" y="848894"/>
                  </a:lnTo>
                  <a:lnTo>
                    <a:pt x="1694711" y="890097"/>
                  </a:lnTo>
                  <a:lnTo>
                    <a:pt x="1680620" y="930352"/>
                  </a:lnTo>
                  <a:lnTo>
                    <a:pt x="1663672" y="969579"/>
                  </a:lnTo>
                  <a:lnTo>
                    <a:pt x="1643968" y="1007694"/>
                  </a:lnTo>
                  <a:lnTo>
                    <a:pt x="1621607" y="1044615"/>
                  </a:lnTo>
                  <a:lnTo>
                    <a:pt x="1596690" y="1080260"/>
                  </a:lnTo>
                  <a:lnTo>
                    <a:pt x="1569318" y="1114547"/>
                  </a:lnTo>
                  <a:lnTo>
                    <a:pt x="1539589" y="1147393"/>
                  </a:lnTo>
                  <a:lnTo>
                    <a:pt x="1507605" y="1178717"/>
                  </a:lnTo>
                  <a:lnTo>
                    <a:pt x="1473465" y="1208435"/>
                  </a:lnTo>
                  <a:lnTo>
                    <a:pt x="1437271" y="1236466"/>
                  </a:lnTo>
                  <a:lnTo>
                    <a:pt x="1399121" y="1262727"/>
                  </a:lnTo>
                  <a:lnTo>
                    <a:pt x="1359117" y="1287136"/>
                  </a:lnTo>
                  <a:lnTo>
                    <a:pt x="1317358" y="1309611"/>
                  </a:lnTo>
                  <a:lnTo>
                    <a:pt x="1273945" y="1330070"/>
                  </a:lnTo>
                  <a:lnTo>
                    <a:pt x="1228978" y="1348429"/>
                  </a:lnTo>
                  <a:lnTo>
                    <a:pt x="1182557" y="1364608"/>
                  </a:lnTo>
                  <a:lnTo>
                    <a:pt x="1134782" y="1378523"/>
                  </a:lnTo>
                  <a:lnTo>
                    <a:pt x="1085753" y="1390093"/>
                  </a:lnTo>
                  <a:lnTo>
                    <a:pt x="1035571" y="1399235"/>
                  </a:lnTo>
                  <a:lnTo>
                    <a:pt x="984336" y="1405867"/>
                  </a:lnTo>
                  <a:lnTo>
                    <a:pt x="932148" y="1409906"/>
                  </a:lnTo>
                  <a:lnTo>
                    <a:pt x="879107" y="1411271"/>
                  </a:lnTo>
                  <a:lnTo>
                    <a:pt x="1133308" y="1411271"/>
                  </a:lnTo>
                  <a:lnTo>
                    <a:pt x="1184640" y="1397012"/>
                  </a:lnTo>
                  <a:lnTo>
                    <a:pt x="1231596" y="1381244"/>
                  </a:lnTo>
                  <a:lnTo>
                    <a:pt x="1277169" y="1363340"/>
                  </a:lnTo>
                  <a:lnTo>
                    <a:pt x="1321267" y="1343378"/>
                  </a:lnTo>
                  <a:lnTo>
                    <a:pt x="1363797" y="1321435"/>
                  </a:lnTo>
                  <a:lnTo>
                    <a:pt x="1404666" y="1297588"/>
                  </a:lnTo>
                  <a:lnTo>
                    <a:pt x="1443780" y="1271916"/>
                  </a:lnTo>
                  <a:lnTo>
                    <a:pt x="1481045" y="1244495"/>
                  </a:lnTo>
                  <a:lnTo>
                    <a:pt x="1516370" y="1215404"/>
                  </a:lnTo>
                  <a:lnTo>
                    <a:pt x="1549660" y="1184719"/>
                  </a:lnTo>
                  <a:lnTo>
                    <a:pt x="1580823" y="1152518"/>
                  </a:lnTo>
                  <a:lnTo>
                    <a:pt x="1609764" y="1118879"/>
                  </a:lnTo>
                  <a:lnTo>
                    <a:pt x="1636392" y="1083879"/>
                  </a:lnTo>
                  <a:lnTo>
                    <a:pt x="1660613" y="1047596"/>
                  </a:lnTo>
                  <a:lnTo>
                    <a:pt x="1682333" y="1010107"/>
                  </a:lnTo>
                  <a:lnTo>
                    <a:pt x="1701460" y="971489"/>
                  </a:lnTo>
                  <a:lnTo>
                    <a:pt x="1717899" y="931820"/>
                  </a:lnTo>
                  <a:lnTo>
                    <a:pt x="1731559" y="891178"/>
                  </a:lnTo>
                  <a:lnTo>
                    <a:pt x="1742345" y="849641"/>
                  </a:lnTo>
                  <a:lnTo>
                    <a:pt x="1750165" y="807284"/>
                  </a:lnTo>
                  <a:lnTo>
                    <a:pt x="1754926" y="764187"/>
                  </a:lnTo>
                  <a:lnTo>
                    <a:pt x="1756533" y="720426"/>
                  </a:lnTo>
                  <a:lnTo>
                    <a:pt x="1754933" y="676876"/>
                  </a:lnTo>
                  <a:lnTo>
                    <a:pt x="1754926" y="676692"/>
                  </a:lnTo>
                  <a:lnTo>
                    <a:pt x="1750209" y="634026"/>
                  </a:lnTo>
                  <a:lnTo>
                    <a:pt x="1742464" y="591959"/>
                  </a:lnTo>
                  <a:lnTo>
                    <a:pt x="1731559" y="549831"/>
                  </a:lnTo>
                  <a:lnTo>
                    <a:pt x="1717899" y="509247"/>
                  </a:lnTo>
                  <a:lnTo>
                    <a:pt x="1701460" y="469642"/>
                  </a:lnTo>
                  <a:lnTo>
                    <a:pt x="1682333" y="431093"/>
                  </a:lnTo>
                  <a:lnTo>
                    <a:pt x="1660613" y="393677"/>
                  </a:lnTo>
                  <a:lnTo>
                    <a:pt x="1636392" y="357470"/>
                  </a:lnTo>
                  <a:lnTo>
                    <a:pt x="1609764" y="322549"/>
                  </a:lnTo>
                  <a:lnTo>
                    <a:pt x="1580823" y="288991"/>
                  </a:lnTo>
                  <a:lnTo>
                    <a:pt x="1549660" y="256873"/>
                  </a:lnTo>
                  <a:lnTo>
                    <a:pt x="1516370" y="226271"/>
                  </a:lnTo>
                  <a:lnTo>
                    <a:pt x="1481045" y="197261"/>
                  </a:lnTo>
                  <a:lnTo>
                    <a:pt x="1443780" y="169922"/>
                  </a:lnTo>
                  <a:lnTo>
                    <a:pt x="1404666" y="144328"/>
                  </a:lnTo>
                  <a:lnTo>
                    <a:pt x="1363797" y="120558"/>
                  </a:lnTo>
                  <a:lnTo>
                    <a:pt x="1321267" y="98687"/>
                  </a:lnTo>
                  <a:lnTo>
                    <a:pt x="1277169" y="78793"/>
                  </a:lnTo>
                  <a:lnTo>
                    <a:pt x="1231596" y="60953"/>
                  </a:lnTo>
                  <a:lnTo>
                    <a:pt x="1184640" y="45242"/>
                  </a:lnTo>
                  <a:lnTo>
                    <a:pt x="1136396" y="31737"/>
                  </a:lnTo>
                  <a:lnTo>
                    <a:pt x="1126899" y="29582"/>
                  </a:lnTo>
                  <a:close/>
                </a:path>
              </a:pathLst>
            </a:custGeom>
            <a:solidFill>
              <a:srgbClr val="FDFDFC"/>
            </a:solidFill>
          </p:spPr>
          <p:txBody>
            <a:bodyPr wrap="square" lIns="0" tIns="0" rIns="0" bIns="0" rtlCol="0"/>
            <a:lstStyle/>
            <a:p>
              <a:endParaRPr lang="fr-FR" noProof="0" dirty="0"/>
            </a:p>
          </p:txBody>
        </p:sp>
        <p:sp>
          <p:nvSpPr>
            <p:cNvPr id="50" name="object 50"/>
            <p:cNvSpPr/>
            <p:nvPr/>
          </p:nvSpPr>
          <p:spPr>
            <a:xfrm>
              <a:off x="9415818" y="1844593"/>
              <a:ext cx="1757045" cy="1442720"/>
            </a:xfrm>
            <a:custGeom>
              <a:avLst/>
              <a:gdLst/>
              <a:ahLst/>
              <a:cxnLst/>
              <a:rect l="l" t="t" r="r" b="b"/>
              <a:pathLst>
                <a:path w="1757045" h="1442720">
                  <a:moveTo>
                    <a:pt x="1481735" y="1201237"/>
                  </a:moveTo>
                  <a:lnTo>
                    <a:pt x="1437271" y="1236466"/>
                  </a:lnTo>
                  <a:lnTo>
                    <a:pt x="1399121" y="1262727"/>
                  </a:lnTo>
                  <a:lnTo>
                    <a:pt x="1359117" y="1287136"/>
                  </a:lnTo>
                  <a:lnTo>
                    <a:pt x="1317358" y="1309611"/>
                  </a:lnTo>
                  <a:lnTo>
                    <a:pt x="1273945" y="1330070"/>
                  </a:lnTo>
                  <a:lnTo>
                    <a:pt x="1228978" y="1348429"/>
                  </a:lnTo>
                  <a:lnTo>
                    <a:pt x="1182557" y="1364608"/>
                  </a:lnTo>
                  <a:lnTo>
                    <a:pt x="1134782" y="1378523"/>
                  </a:lnTo>
                  <a:lnTo>
                    <a:pt x="1085753" y="1390093"/>
                  </a:lnTo>
                  <a:lnTo>
                    <a:pt x="1035571" y="1399235"/>
                  </a:lnTo>
                  <a:lnTo>
                    <a:pt x="984336" y="1405867"/>
                  </a:lnTo>
                  <a:lnTo>
                    <a:pt x="932148" y="1409906"/>
                  </a:lnTo>
                  <a:lnTo>
                    <a:pt x="879107" y="1411271"/>
                  </a:lnTo>
                  <a:lnTo>
                    <a:pt x="826092" y="1409906"/>
                  </a:lnTo>
                  <a:lnTo>
                    <a:pt x="773925" y="1405867"/>
                  </a:lnTo>
                  <a:lnTo>
                    <a:pt x="722708" y="1399235"/>
                  </a:lnTo>
                  <a:lnTo>
                    <a:pt x="672541" y="1390093"/>
                  </a:lnTo>
                  <a:lnTo>
                    <a:pt x="623523" y="1378523"/>
                  </a:lnTo>
                  <a:lnTo>
                    <a:pt x="575756" y="1364608"/>
                  </a:lnTo>
                  <a:lnTo>
                    <a:pt x="529340" y="1348429"/>
                  </a:lnTo>
                  <a:lnTo>
                    <a:pt x="484375" y="1330070"/>
                  </a:lnTo>
                  <a:lnTo>
                    <a:pt x="440963" y="1309611"/>
                  </a:lnTo>
                  <a:lnTo>
                    <a:pt x="399202" y="1287136"/>
                  </a:lnTo>
                  <a:lnTo>
                    <a:pt x="359194" y="1262727"/>
                  </a:lnTo>
                  <a:lnTo>
                    <a:pt x="321040" y="1236466"/>
                  </a:lnTo>
                  <a:lnTo>
                    <a:pt x="284839" y="1208435"/>
                  </a:lnTo>
                  <a:lnTo>
                    <a:pt x="276568" y="1201237"/>
                  </a:lnTo>
                </a:path>
                <a:path w="1757045" h="1442720">
                  <a:moveTo>
                    <a:pt x="225627" y="1201237"/>
                  </a:moveTo>
                  <a:lnTo>
                    <a:pt x="276468" y="1244495"/>
                  </a:lnTo>
                  <a:lnTo>
                    <a:pt x="313832" y="1271916"/>
                  </a:lnTo>
                  <a:lnTo>
                    <a:pt x="353042" y="1297588"/>
                  </a:lnTo>
                  <a:lnTo>
                    <a:pt x="394001" y="1321435"/>
                  </a:lnTo>
                  <a:lnTo>
                    <a:pt x="436618" y="1343378"/>
                  </a:lnTo>
                  <a:lnTo>
                    <a:pt x="480795" y="1363340"/>
                  </a:lnTo>
                  <a:lnTo>
                    <a:pt x="526441" y="1381244"/>
                  </a:lnTo>
                  <a:lnTo>
                    <a:pt x="573459" y="1397012"/>
                  </a:lnTo>
                  <a:lnTo>
                    <a:pt x="621755" y="1410567"/>
                  </a:lnTo>
                  <a:lnTo>
                    <a:pt x="671235" y="1421832"/>
                  </a:lnTo>
                  <a:lnTo>
                    <a:pt x="721805" y="1430727"/>
                  </a:lnTo>
                  <a:lnTo>
                    <a:pt x="773370" y="1437178"/>
                  </a:lnTo>
                  <a:lnTo>
                    <a:pt x="825835" y="1441105"/>
                  </a:lnTo>
                  <a:lnTo>
                    <a:pt x="879107" y="1442431"/>
                  </a:lnTo>
                  <a:lnTo>
                    <a:pt x="932397" y="1441105"/>
                  </a:lnTo>
                  <a:lnTo>
                    <a:pt x="984864" y="1437178"/>
                  </a:lnTo>
                  <a:lnTo>
                    <a:pt x="1036415" y="1430727"/>
                  </a:lnTo>
                  <a:lnTo>
                    <a:pt x="1086957" y="1421832"/>
                  </a:lnTo>
                  <a:lnTo>
                    <a:pt x="1136396" y="1410567"/>
                  </a:lnTo>
                  <a:lnTo>
                    <a:pt x="1184640" y="1397012"/>
                  </a:lnTo>
                  <a:lnTo>
                    <a:pt x="1231596" y="1381244"/>
                  </a:lnTo>
                  <a:lnTo>
                    <a:pt x="1277169" y="1363340"/>
                  </a:lnTo>
                  <a:lnTo>
                    <a:pt x="1321267" y="1343378"/>
                  </a:lnTo>
                  <a:lnTo>
                    <a:pt x="1363797" y="1321435"/>
                  </a:lnTo>
                  <a:lnTo>
                    <a:pt x="1404666" y="1297588"/>
                  </a:lnTo>
                  <a:lnTo>
                    <a:pt x="1443780" y="1271916"/>
                  </a:lnTo>
                  <a:lnTo>
                    <a:pt x="1481045" y="1244495"/>
                  </a:lnTo>
                  <a:lnTo>
                    <a:pt x="1516370" y="1215404"/>
                  </a:lnTo>
                  <a:lnTo>
                    <a:pt x="1531740" y="1201237"/>
                  </a:lnTo>
                </a:path>
                <a:path w="1757045" h="1442720">
                  <a:moveTo>
                    <a:pt x="276568" y="1201237"/>
                  </a:moveTo>
                  <a:lnTo>
                    <a:pt x="218700" y="1147394"/>
                  </a:lnTo>
                  <a:lnTo>
                    <a:pt x="188962" y="1114547"/>
                  </a:lnTo>
                  <a:lnTo>
                    <a:pt x="161580" y="1080260"/>
                  </a:lnTo>
                  <a:lnTo>
                    <a:pt x="136654" y="1044615"/>
                  </a:lnTo>
                  <a:lnTo>
                    <a:pt x="114284" y="1007694"/>
                  </a:lnTo>
                  <a:lnTo>
                    <a:pt x="94571" y="969579"/>
                  </a:lnTo>
                  <a:lnTo>
                    <a:pt x="77616" y="930352"/>
                  </a:lnTo>
                  <a:lnTo>
                    <a:pt x="63517" y="890097"/>
                  </a:lnTo>
                  <a:lnTo>
                    <a:pt x="52377" y="848894"/>
                  </a:lnTo>
                  <a:lnTo>
                    <a:pt x="44296" y="806826"/>
                  </a:lnTo>
                  <a:lnTo>
                    <a:pt x="39373" y="763976"/>
                  </a:lnTo>
                  <a:lnTo>
                    <a:pt x="37710" y="720426"/>
                  </a:lnTo>
                  <a:lnTo>
                    <a:pt x="39373" y="676876"/>
                  </a:lnTo>
                  <a:lnTo>
                    <a:pt x="44296" y="634026"/>
                  </a:lnTo>
                  <a:lnTo>
                    <a:pt x="52377" y="591959"/>
                  </a:lnTo>
                  <a:lnTo>
                    <a:pt x="63517" y="550756"/>
                  </a:lnTo>
                  <a:lnTo>
                    <a:pt x="77616" y="510500"/>
                  </a:lnTo>
                  <a:lnTo>
                    <a:pt x="94571" y="471274"/>
                  </a:lnTo>
                  <a:lnTo>
                    <a:pt x="114284" y="433159"/>
                  </a:lnTo>
                  <a:lnTo>
                    <a:pt x="136654" y="396237"/>
                  </a:lnTo>
                  <a:lnTo>
                    <a:pt x="161580" y="360592"/>
                  </a:lnTo>
                  <a:lnTo>
                    <a:pt x="188962" y="326305"/>
                  </a:lnTo>
                  <a:lnTo>
                    <a:pt x="218700" y="293459"/>
                  </a:lnTo>
                  <a:lnTo>
                    <a:pt x="250692" y="262136"/>
                  </a:lnTo>
                  <a:lnTo>
                    <a:pt x="284839" y="232418"/>
                  </a:lnTo>
                  <a:lnTo>
                    <a:pt x="321040" y="204387"/>
                  </a:lnTo>
                  <a:lnTo>
                    <a:pt x="355815" y="180451"/>
                  </a:lnTo>
                </a:path>
                <a:path w="1757045" h="1442720">
                  <a:moveTo>
                    <a:pt x="1402500" y="180451"/>
                  </a:moveTo>
                  <a:lnTo>
                    <a:pt x="1437271" y="204387"/>
                  </a:lnTo>
                  <a:lnTo>
                    <a:pt x="1473465" y="232418"/>
                  </a:lnTo>
                  <a:lnTo>
                    <a:pt x="1507605" y="262136"/>
                  </a:lnTo>
                  <a:lnTo>
                    <a:pt x="1539589" y="293459"/>
                  </a:lnTo>
                  <a:lnTo>
                    <a:pt x="1569318" y="326305"/>
                  </a:lnTo>
                  <a:lnTo>
                    <a:pt x="1596690" y="360592"/>
                  </a:lnTo>
                  <a:lnTo>
                    <a:pt x="1621607" y="396237"/>
                  </a:lnTo>
                  <a:lnTo>
                    <a:pt x="1643968" y="433159"/>
                  </a:lnTo>
                  <a:lnTo>
                    <a:pt x="1663672" y="471274"/>
                  </a:lnTo>
                  <a:lnTo>
                    <a:pt x="1680620" y="510500"/>
                  </a:lnTo>
                  <a:lnTo>
                    <a:pt x="1694711" y="550756"/>
                  </a:lnTo>
                  <a:lnTo>
                    <a:pt x="1705845" y="591959"/>
                  </a:lnTo>
                  <a:lnTo>
                    <a:pt x="1713922" y="634026"/>
                  </a:lnTo>
                  <a:lnTo>
                    <a:pt x="1718842" y="676876"/>
                  </a:lnTo>
                  <a:lnTo>
                    <a:pt x="1720504" y="720426"/>
                  </a:lnTo>
                  <a:lnTo>
                    <a:pt x="1718842" y="763976"/>
                  </a:lnTo>
                  <a:lnTo>
                    <a:pt x="1713922" y="806826"/>
                  </a:lnTo>
                  <a:lnTo>
                    <a:pt x="1705845" y="848894"/>
                  </a:lnTo>
                  <a:lnTo>
                    <a:pt x="1694711" y="890097"/>
                  </a:lnTo>
                  <a:lnTo>
                    <a:pt x="1680620" y="930352"/>
                  </a:lnTo>
                  <a:lnTo>
                    <a:pt x="1663672" y="969579"/>
                  </a:lnTo>
                  <a:lnTo>
                    <a:pt x="1643968" y="1007694"/>
                  </a:lnTo>
                  <a:lnTo>
                    <a:pt x="1621607" y="1044615"/>
                  </a:lnTo>
                  <a:lnTo>
                    <a:pt x="1596690" y="1080260"/>
                  </a:lnTo>
                  <a:lnTo>
                    <a:pt x="1569318" y="1114547"/>
                  </a:lnTo>
                  <a:lnTo>
                    <a:pt x="1539589" y="1147394"/>
                  </a:lnTo>
                  <a:lnTo>
                    <a:pt x="1507605" y="1178717"/>
                  </a:lnTo>
                  <a:lnTo>
                    <a:pt x="1481735" y="1201237"/>
                  </a:lnTo>
                </a:path>
                <a:path w="1757045" h="1442720">
                  <a:moveTo>
                    <a:pt x="299442" y="180451"/>
                  </a:moveTo>
                  <a:lnTo>
                    <a:pt x="241044" y="226271"/>
                  </a:lnTo>
                  <a:lnTo>
                    <a:pt x="207653" y="256873"/>
                  </a:lnTo>
                  <a:lnTo>
                    <a:pt x="176391" y="288991"/>
                  </a:lnTo>
                  <a:lnTo>
                    <a:pt x="147352" y="322549"/>
                  </a:lnTo>
                  <a:lnTo>
                    <a:pt x="120630" y="357470"/>
                  </a:lnTo>
                  <a:lnTo>
                    <a:pt x="96320" y="393677"/>
                  </a:lnTo>
                  <a:lnTo>
                    <a:pt x="74516" y="431093"/>
                  </a:lnTo>
                  <a:lnTo>
                    <a:pt x="55313" y="469642"/>
                  </a:lnTo>
                  <a:lnTo>
                    <a:pt x="38805" y="509247"/>
                  </a:lnTo>
                  <a:lnTo>
                    <a:pt x="25087" y="549831"/>
                  </a:lnTo>
                  <a:lnTo>
                    <a:pt x="14253" y="591318"/>
                  </a:lnTo>
                  <a:lnTo>
                    <a:pt x="6397" y="633631"/>
                  </a:lnTo>
                  <a:lnTo>
                    <a:pt x="1615" y="676692"/>
                  </a:lnTo>
                  <a:lnTo>
                    <a:pt x="0" y="720426"/>
                  </a:lnTo>
                  <a:lnTo>
                    <a:pt x="1615" y="764187"/>
                  </a:lnTo>
                  <a:lnTo>
                    <a:pt x="6397" y="807284"/>
                  </a:lnTo>
                  <a:lnTo>
                    <a:pt x="14253" y="849641"/>
                  </a:lnTo>
                  <a:lnTo>
                    <a:pt x="25087" y="891178"/>
                  </a:lnTo>
                  <a:lnTo>
                    <a:pt x="38805" y="931820"/>
                  </a:lnTo>
                  <a:lnTo>
                    <a:pt x="55313" y="971489"/>
                  </a:lnTo>
                  <a:lnTo>
                    <a:pt x="74516" y="1010107"/>
                  </a:lnTo>
                  <a:lnTo>
                    <a:pt x="96320" y="1047596"/>
                  </a:lnTo>
                  <a:lnTo>
                    <a:pt x="120630" y="1083879"/>
                  </a:lnTo>
                  <a:lnTo>
                    <a:pt x="147352" y="1118879"/>
                  </a:lnTo>
                  <a:lnTo>
                    <a:pt x="176391" y="1152518"/>
                  </a:lnTo>
                  <a:lnTo>
                    <a:pt x="207653" y="1184719"/>
                  </a:lnTo>
                  <a:lnTo>
                    <a:pt x="225627" y="1201237"/>
                  </a:lnTo>
                </a:path>
                <a:path w="1757045" h="1442720">
                  <a:moveTo>
                    <a:pt x="1531740" y="1201237"/>
                  </a:moveTo>
                  <a:lnTo>
                    <a:pt x="1580823" y="1152518"/>
                  </a:lnTo>
                  <a:lnTo>
                    <a:pt x="1609764" y="1118879"/>
                  </a:lnTo>
                  <a:lnTo>
                    <a:pt x="1636392" y="1083879"/>
                  </a:lnTo>
                  <a:lnTo>
                    <a:pt x="1660613" y="1047596"/>
                  </a:lnTo>
                  <a:lnTo>
                    <a:pt x="1682333" y="1010107"/>
                  </a:lnTo>
                  <a:lnTo>
                    <a:pt x="1701460" y="971489"/>
                  </a:lnTo>
                  <a:lnTo>
                    <a:pt x="1717899" y="931820"/>
                  </a:lnTo>
                  <a:lnTo>
                    <a:pt x="1731559" y="891178"/>
                  </a:lnTo>
                  <a:lnTo>
                    <a:pt x="1742345" y="849641"/>
                  </a:lnTo>
                  <a:lnTo>
                    <a:pt x="1750165" y="807284"/>
                  </a:lnTo>
                  <a:lnTo>
                    <a:pt x="1754926" y="764187"/>
                  </a:lnTo>
                  <a:lnTo>
                    <a:pt x="1756533" y="720426"/>
                  </a:lnTo>
                  <a:lnTo>
                    <a:pt x="1754926" y="676692"/>
                  </a:lnTo>
                  <a:lnTo>
                    <a:pt x="1750165" y="633631"/>
                  </a:lnTo>
                  <a:lnTo>
                    <a:pt x="1742345" y="591318"/>
                  </a:lnTo>
                  <a:lnTo>
                    <a:pt x="1731559" y="549831"/>
                  </a:lnTo>
                  <a:lnTo>
                    <a:pt x="1717899" y="509247"/>
                  </a:lnTo>
                  <a:lnTo>
                    <a:pt x="1701460" y="469642"/>
                  </a:lnTo>
                  <a:lnTo>
                    <a:pt x="1682333" y="431093"/>
                  </a:lnTo>
                  <a:lnTo>
                    <a:pt x="1660613" y="393677"/>
                  </a:lnTo>
                  <a:lnTo>
                    <a:pt x="1636392" y="357470"/>
                  </a:lnTo>
                  <a:lnTo>
                    <a:pt x="1609764" y="322549"/>
                  </a:lnTo>
                  <a:lnTo>
                    <a:pt x="1580823" y="288991"/>
                  </a:lnTo>
                  <a:lnTo>
                    <a:pt x="1549660" y="256873"/>
                  </a:lnTo>
                  <a:lnTo>
                    <a:pt x="1516370" y="226271"/>
                  </a:lnTo>
                  <a:lnTo>
                    <a:pt x="1481045" y="197261"/>
                  </a:lnTo>
                  <a:lnTo>
                    <a:pt x="1458132" y="180451"/>
                  </a:lnTo>
                </a:path>
                <a:path w="1757045" h="1442720">
                  <a:moveTo>
                    <a:pt x="355815" y="180451"/>
                  </a:moveTo>
                  <a:lnTo>
                    <a:pt x="399202" y="153716"/>
                  </a:lnTo>
                  <a:lnTo>
                    <a:pt x="440963" y="131241"/>
                  </a:lnTo>
                  <a:lnTo>
                    <a:pt x="484375" y="110783"/>
                  </a:lnTo>
                  <a:lnTo>
                    <a:pt x="529340" y="92423"/>
                  </a:lnTo>
                  <a:lnTo>
                    <a:pt x="575756" y="76245"/>
                  </a:lnTo>
                  <a:lnTo>
                    <a:pt x="623523" y="62329"/>
                  </a:lnTo>
                  <a:lnTo>
                    <a:pt x="672541" y="50760"/>
                  </a:lnTo>
                  <a:lnTo>
                    <a:pt x="722708" y="41618"/>
                  </a:lnTo>
                  <a:lnTo>
                    <a:pt x="773925" y="34986"/>
                  </a:lnTo>
                  <a:lnTo>
                    <a:pt x="826092" y="30947"/>
                  </a:lnTo>
                  <a:lnTo>
                    <a:pt x="879107" y="29582"/>
                  </a:lnTo>
                  <a:lnTo>
                    <a:pt x="932148" y="30947"/>
                  </a:lnTo>
                  <a:lnTo>
                    <a:pt x="984336" y="34986"/>
                  </a:lnTo>
                  <a:lnTo>
                    <a:pt x="1035571" y="41618"/>
                  </a:lnTo>
                  <a:lnTo>
                    <a:pt x="1085753" y="50760"/>
                  </a:lnTo>
                  <a:lnTo>
                    <a:pt x="1134782" y="62329"/>
                  </a:lnTo>
                  <a:lnTo>
                    <a:pt x="1182557" y="76245"/>
                  </a:lnTo>
                  <a:lnTo>
                    <a:pt x="1228978" y="92423"/>
                  </a:lnTo>
                  <a:lnTo>
                    <a:pt x="1273945" y="110783"/>
                  </a:lnTo>
                  <a:lnTo>
                    <a:pt x="1317358" y="131241"/>
                  </a:lnTo>
                  <a:lnTo>
                    <a:pt x="1359117" y="153716"/>
                  </a:lnTo>
                  <a:lnTo>
                    <a:pt x="1399121" y="178126"/>
                  </a:lnTo>
                  <a:lnTo>
                    <a:pt x="1402500" y="180451"/>
                  </a:lnTo>
                </a:path>
                <a:path w="1757045" h="1442720">
                  <a:moveTo>
                    <a:pt x="1458132" y="180451"/>
                  </a:moveTo>
                  <a:lnTo>
                    <a:pt x="1404666" y="144328"/>
                  </a:lnTo>
                  <a:lnTo>
                    <a:pt x="1363797" y="120558"/>
                  </a:lnTo>
                  <a:lnTo>
                    <a:pt x="1321267" y="98687"/>
                  </a:lnTo>
                  <a:lnTo>
                    <a:pt x="1277169" y="78793"/>
                  </a:lnTo>
                  <a:lnTo>
                    <a:pt x="1231596" y="60953"/>
                  </a:lnTo>
                  <a:lnTo>
                    <a:pt x="1184640" y="45242"/>
                  </a:lnTo>
                  <a:lnTo>
                    <a:pt x="1136396" y="31737"/>
                  </a:lnTo>
                  <a:lnTo>
                    <a:pt x="1086957" y="20516"/>
                  </a:lnTo>
                  <a:lnTo>
                    <a:pt x="1036415" y="11655"/>
                  </a:lnTo>
                  <a:lnTo>
                    <a:pt x="984864" y="5231"/>
                  </a:lnTo>
                  <a:lnTo>
                    <a:pt x="932397" y="1320"/>
                  </a:lnTo>
                  <a:lnTo>
                    <a:pt x="879107" y="0"/>
                  </a:lnTo>
                  <a:lnTo>
                    <a:pt x="825835" y="1320"/>
                  </a:lnTo>
                  <a:lnTo>
                    <a:pt x="773370" y="5231"/>
                  </a:lnTo>
                  <a:lnTo>
                    <a:pt x="721805" y="11655"/>
                  </a:lnTo>
                  <a:lnTo>
                    <a:pt x="671235" y="20516"/>
                  </a:lnTo>
                  <a:lnTo>
                    <a:pt x="621755" y="31737"/>
                  </a:lnTo>
                  <a:lnTo>
                    <a:pt x="573459" y="45242"/>
                  </a:lnTo>
                  <a:lnTo>
                    <a:pt x="526441" y="60953"/>
                  </a:lnTo>
                  <a:lnTo>
                    <a:pt x="480795" y="78793"/>
                  </a:lnTo>
                  <a:lnTo>
                    <a:pt x="436618" y="98687"/>
                  </a:lnTo>
                  <a:lnTo>
                    <a:pt x="394001" y="120558"/>
                  </a:lnTo>
                  <a:lnTo>
                    <a:pt x="353042" y="144328"/>
                  </a:lnTo>
                  <a:lnTo>
                    <a:pt x="313832" y="169922"/>
                  </a:lnTo>
                  <a:lnTo>
                    <a:pt x="299442" y="180451"/>
                  </a:lnTo>
                </a:path>
              </a:pathLst>
            </a:custGeom>
            <a:ln w="3175">
              <a:solidFill>
                <a:srgbClr val="FDFDFC"/>
              </a:solidFill>
            </a:ln>
          </p:spPr>
          <p:txBody>
            <a:bodyPr wrap="square" lIns="0" tIns="0" rIns="0" bIns="0" rtlCol="0"/>
            <a:lstStyle/>
            <a:p>
              <a:endParaRPr lang="fr-FR" noProof="0" dirty="0"/>
            </a:p>
          </p:txBody>
        </p:sp>
        <p:sp>
          <p:nvSpPr>
            <p:cNvPr id="51" name="object 51"/>
            <p:cNvSpPr/>
            <p:nvPr/>
          </p:nvSpPr>
          <p:spPr>
            <a:xfrm>
              <a:off x="9379789" y="1815011"/>
              <a:ext cx="1828800" cy="1501775"/>
            </a:xfrm>
            <a:custGeom>
              <a:avLst/>
              <a:gdLst/>
              <a:ahLst/>
              <a:cxnLst/>
              <a:rect l="l" t="t" r="r" b="b"/>
              <a:pathLst>
                <a:path w="1828800" h="1501775">
                  <a:moveTo>
                    <a:pt x="915136" y="0"/>
                  </a:moveTo>
                  <a:lnTo>
                    <a:pt x="859553" y="1278"/>
                  </a:lnTo>
                  <a:lnTo>
                    <a:pt x="862056" y="1278"/>
                  </a:lnTo>
                  <a:lnTo>
                    <a:pt x="812217" y="4726"/>
                  </a:lnTo>
                  <a:lnTo>
                    <a:pt x="761955" y="10537"/>
                  </a:lnTo>
                  <a:lnTo>
                    <a:pt x="712595" y="18561"/>
                  </a:lnTo>
                  <a:lnTo>
                    <a:pt x="664215" y="28733"/>
                  </a:lnTo>
                  <a:lnTo>
                    <a:pt x="616894" y="40989"/>
                  </a:lnTo>
                  <a:lnTo>
                    <a:pt x="570709" y="55265"/>
                  </a:lnTo>
                  <a:lnTo>
                    <a:pt x="525739" y="71497"/>
                  </a:lnTo>
                  <a:lnTo>
                    <a:pt x="482060" y="89619"/>
                  </a:lnTo>
                  <a:lnTo>
                    <a:pt x="439752" y="109568"/>
                  </a:lnTo>
                  <a:lnTo>
                    <a:pt x="398893" y="131279"/>
                  </a:lnTo>
                  <a:lnTo>
                    <a:pt x="359559" y="154688"/>
                  </a:lnTo>
                  <a:lnTo>
                    <a:pt x="321830" y="179730"/>
                  </a:lnTo>
                  <a:lnTo>
                    <a:pt x="285784" y="206341"/>
                  </a:lnTo>
                  <a:lnTo>
                    <a:pt x="251497" y="234457"/>
                  </a:lnTo>
                  <a:lnTo>
                    <a:pt x="219049" y="264013"/>
                  </a:lnTo>
                  <a:lnTo>
                    <a:pt x="188517" y="294945"/>
                  </a:lnTo>
                  <a:lnTo>
                    <a:pt x="159980" y="327188"/>
                  </a:lnTo>
                  <a:lnTo>
                    <a:pt x="133515" y="360678"/>
                  </a:lnTo>
                  <a:lnTo>
                    <a:pt x="109200" y="395352"/>
                  </a:lnTo>
                  <a:lnTo>
                    <a:pt x="87113" y="431143"/>
                  </a:lnTo>
                  <a:lnTo>
                    <a:pt x="67333" y="467988"/>
                  </a:lnTo>
                  <a:lnTo>
                    <a:pt x="49937" y="505823"/>
                  </a:lnTo>
                  <a:lnTo>
                    <a:pt x="35003" y="544584"/>
                  </a:lnTo>
                  <a:lnTo>
                    <a:pt x="22610" y="584204"/>
                  </a:lnTo>
                  <a:lnTo>
                    <a:pt x="12835" y="624622"/>
                  </a:lnTo>
                  <a:lnTo>
                    <a:pt x="5756" y="665771"/>
                  </a:lnTo>
                  <a:lnTo>
                    <a:pt x="1452" y="707588"/>
                  </a:lnTo>
                  <a:lnTo>
                    <a:pt x="0" y="750009"/>
                  </a:lnTo>
                  <a:lnTo>
                    <a:pt x="1452" y="792586"/>
                  </a:lnTo>
                  <a:lnTo>
                    <a:pt x="5756" y="834550"/>
                  </a:lnTo>
                  <a:lnTo>
                    <a:pt x="12835" y="875836"/>
                  </a:lnTo>
                  <a:lnTo>
                    <a:pt x="22610" y="916380"/>
                  </a:lnTo>
                  <a:lnTo>
                    <a:pt x="35003" y="956117"/>
                  </a:lnTo>
                  <a:lnTo>
                    <a:pt x="49937" y="994984"/>
                  </a:lnTo>
                  <a:lnTo>
                    <a:pt x="67333" y="1032918"/>
                  </a:lnTo>
                  <a:lnTo>
                    <a:pt x="87113" y="1069853"/>
                  </a:lnTo>
                  <a:lnTo>
                    <a:pt x="109200" y="1105726"/>
                  </a:lnTo>
                  <a:lnTo>
                    <a:pt x="133515" y="1140473"/>
                  </a:lnTo>
                  <a:lnTo>
                    <a:pt x="159980" y="1174030"/>
                  </a:lnTo>
                  <a:lnTo>
                    <a:pt x="188517" y="1206332"/>
                  </a:lnTo>
                  <a:lnTo>
                    <a:pt x="219049" y="1237317"/>
                  </a:lnTo>
                  <a:lnTo>
                    <a:pt x="251497" y="1266920"/>
                  </a:lnTo>
                  <a:lnTo>
                    <a:pt x="285784" y="1295076"/>
                  </a:lnTo>
                  <a:lnTo>
                    <a:pt x="321830" y="1321723"/>
                  </a:lnTo>
                  <a:lnTo>
                    <a:pt x="359559" y="1346795"/>
                  </a:lnTo>
                  <a:lnTo>
                    <a:pt x="398893" y="1370230"/>
                  </a:lnTo>
                  <a:lnTo>
                    <a:pt x="439752" y="1391962"/>
                  </a:lnTo>
                  <a:lnTo>
                    <a:pt x="482060" y="1411929"/>
                  </a:lnTo>
                  <a:lnTo>
                    <a:pt x="525739" y="1430065"/>
                  </a:lnTo>
                  <a:lnTo>
                    <a:pt x="570709" y="1446307"/>
                  </a:lnTo>
                  <a:lnTo>
                    <a:pt x="616894" y="1460592"/>
                  </a:lnTo>
                  <a:lnTo>
                    <a:pt x="664215" y="1472854"/>
                  </a:lnTo>
                  <a:lnTo>
                    <a:pt x="712595" y="1483030"/>
                  </a:lnTo>
                  <a:lnTo>
                    <a:pt x="761955" y="1491056"/>
                  </a:lnTo>
                  <a:lnTo>
                    <a:pt x="812217" y="1496869"/>
                  </a:lnTo>
                  <a:lnTo>
                    <a:pt x="863303" y="1500403"/>
                  </a:lnTo>
                  <a:lnTo>
                    <a:pt x="915136" y="1501595"/>
                  </a:lnTo>
                  <a:lnTo>
                    <a:pt x="966801" y="1500403"/>
                  </a:lnTo>
                  <a:lnTo>
                    <a:pt x="1017731" y="1496869"/>
                  </a:lnTo>
                  <a:lnTo>
                    <a:pt x="1067848" y="1491056"/>
                  </a:lnTo>
                  <a:lnTo>
                    <a:pt x="1117073" y="1483030"/>
                  </a:lnTo>
                  <a:lnTo>
                    <a:pt x="1165328" y="1472854"/>
                  </a:lnTo>
                  <a:lnTo>
                    <a:pt x="1168565" y="1472013"/>
                  </a:lnTo>
                  <a:lnTo>
                    <a:pt x="915136" y="1472013"/>
                  </a:lnTo>
                  <a:lnTo>
                    <a:pt x="861864" y="1470687"/>
                  </a:lnTo>
                  <a:lnTo>
                    <a:pt x="809399" y="1466760"/>
                  </a:lnTo>
                  <a:lnTo>
                    <a:pt x="757834" y="1460310"/>
                  </a:lnTo>
                  <a:lnTo>
                    <a:pt x="707264" y="1451414"/>
                  </a:lnTo>
                  <a:lnTo>
                    <a:pt x="657784" y="1440150"/>
                  </a:lnTo>
                  <a:lnTo>
                    <a:pt x="609488" y="1426595"/>
                  </a:lnTo>
                  <a:lnTo>
                    <a:pt x="562470" y="1410826"/>
                  </a:lnTo>
                  <a:lnTo>
                    <a:pt x="516824" y="1392922"/>
                  </a:lnTo>
                  <a:lnTo>
                    <a:pt x="472647" y="1372960"/>
                  </a:lnTo>
                  <a:lnTo>
                    <a:pt x="430030" y="1351017"/>
                  </a:lnTo>
                  <a:lnTo>
                    <a:pt x="389071" y="1327170"/>
                  </a:lnTo>
                  <a:lnTo>
                    <a:pt x="349861" y="1301498"/>
                  </a:lnTo>
                  <a:lnTo>
                    <a:pt x="312497" y="1274077"/>
                  </a:lnTo>
                  <a:lnTo>
                    <a:pt x="277073" y="1244986"/>
                  </a:lnTo>
                  <a:lnTo>
                    <a:pt x="243682" y="1214301"/>
                  </a:lnTo>
                  <a:lnTo>
                    <a:pt x="212420" y="1182100"/>
                  </a:lnTo>
                  <a:lnTo>
                    <a:pt x="183381" y="1148461"/>
                  </a:lnTo>
                  <a:lnTo>
                    <a:pt x="156659" y="1113461"/>
                  </a:lnTo>
                  <a:lnTo>
                    <a:pt x="132349" y="1077178"/>
                  </a:lnTo>
                  <a:lnTo>
                    <a:pt x="110545" y="1039689"/>
                  </a:lnTo>
                  <a:lnTo>
                    <a:pt x="91342" y="1001071"/>
                  </a:lnTo>
                  <a:lnTo>
                    <a:pt x="74834" y="961403"/>
                  </a:lnTo>
                  <a:lnTo>
                    <a:pt x="61116" y="920761"/>
                  </a:lnTo>
                  <a:lnTo>
                    <a:pt x="50282" y="879223"/>
                  </a:lnTo>
                  <a:lnTo>
                    <a:pt x="42426" y="836867"/>
                  </a:lnTo>
                  <a:lnTo>
                    <a:pt x="37644" y="793769"/>
                  </a:lnTo>
                  <a:lnTo>
                    <a:pt x="36028" y="750009"/>
                  </a:lnTo>
                  <a:lnTo>
                    <a:pt x="37595" y="707588"/>
                  </a:lnTo>
                  <a:lnTo>
                    <a:pt x="42426" y="663213"/>
                  </a:lnTo>
                  <a:lnTo>
                    <a:pt x="50282" y="620900"/>
                  </a:lnTo>
                  <a:lnTo>
                    <a:pt x="61116" y="579414"/>
                  </a:lnTo>
                  <a:lnTo>
                    <a:pt x="74834" y="538829"/>
                  </a:lnTo>
                  <a:lnTo>
                    <a:pt x="91342" y="499225"/>
                  </a:lnTo>
                  <a:lnTo>
                    <a:pt x="110545" y="460676"/>
                  </a:lnTo>
                  <a:lnTo>
                    <a:pt x="132349" y="423259"/>
                  </a:lnTo>
                  <a:lnTo>
                    <a:pt x="156659" y="387052"/>
                  </a:lnTo>
                  <a:lnTo>
                    <a:pt x="183381" y="352132"/>
                  </a:lnTo>
                  <a:lnTo>
                    <a:pt x="212420" y="318574"/>
                  </a:lnTo>
                  <a:lnTo>
                    <a:pt x="243682" y="286455"/>
                  </a:lnTo>
                  <a:lnTo>
                    <a:pt x="277073" y="255853"/>
                  </a:lnTo>
                  <a:lnTo>
                    <a:pt x="312497" y="226844"/>
                  </a:lnTo>
                  <a:lnTo>
                    <a:pt x="349861" y="199504"/>
                  </a:lnTo>
                  <a:lnTo>
                    <a:pt x="389071" y="173910"/>
                  </a:lnTo>
                  <a:lnTo>
                    <a:pt x="430030" y="150140"/>
                  </a:lnTo>
                  <a:lnTo>
                    <a:pt x="472647" y="128270"/>
                  </a:lnTo>
                  <a:lnTo>
                    <a:pt x="516824" y="108376"/>
                  </a:lnTo>
                  <a:lnTo>
                    <a:pt x="562470" y="90535"/>
                  </a:lnTo>
                  <a:lnTo>
                    <a:pt x="609488" y="74824"/>
                  </a:lnTo>
                  <a:lnTo>
                    <a:pt x="657784" y="61319"/>
                  </a:lnTo>
                  <a:lnTo>
                    <a:pt x="707264" y="50098"/>
                  </a:lnTo>
                  <a:lnTo>
                    <a:pt x="757834" y="41237"/>
                  </a:lnTo>
                  <a:lnTo>
                    <a:pt x="809399" y="34813"/>
                  </a:lnTo>
                  <a:lnTo>
                    <a:pt x="861864" y="30902"/>
                  </a:lnTo>
                  <a:lnTo>
                    <a:pt x="915136" y="29582"/>
                  </a:lnTo>
                  <a:lnTo>
                    <a:pt x="1168398" y="29582"/>
                  </a:lnTo>
                  <a:lnTo>
                    <a:pt x="1124028" y="19884"/>
                  </a:lnTo>
                  <a:lnTo>
                    <a:pt x="1073166" y="11292"/>
                  </a:lnTo>
                  <a:lnTo>
                    <a:pt x="1021339" y="5066"/>
                  </a:lnTo>
                  <a:lnTo>
                    <a:pt x="968633" y="1278"/>
                  </a:lnTo>
                  <a:lnTo>
                    <a:pt x="915136" y="0"/>
                  </a:lnTo>
                  <a:close/>
                </a:path>
                <a:path w="1828800" h="1501775">
                  <a:moveTo>
                    <a:pt x="1168398" y="29582"/>
                  </a:moveTo>
                  <a:lnTo>
                    <a:pt x="915136" y="29582"/>
                  </a:lnTo>
                  <a:lnTo>
                    <a:pt x="968426" y="30902"/>
                  </a:lnTo>
                  <a:lnTo>
                    <a:pt x="1020893" y="34813"/>
                  </a:lnTo>
                  <a:lnTo>
                    <a:pt x="1072444" y="41237"/>
                  </a:lnTo>
                  <a:lnTo>
                    <a:pt x="1122986" y="50098"/>
                  </a:lnTo>
                  <a:lnTo>
                    <a:pt x="1172425" y="61319"/>
                  </a:lnTo>
                  <a:lnTo>
                    <a:pt x="1220669" y="74824"/>
                  </a:lnTo>
                  <a:lnTo>
                    <a:pt x="1267625" y="90535"/>
                  </a:lnTo>
                  <a:lnTo>
                    <a:pt x="1313198" y="108376"/>
                  </a:lnTo>
                  <a:lnTo>
                    <a:pt x="1357296" y="128270"/>
                  </a:lnTo>
                  <a:lnTo>
                    <a:pt x="1399826" y="150140"/>
                  </a:lnTo>
                  <a:lnTo>
                    <a:pt x="1440695" y="173910"/>
                  </a:lnTo>
                  <a:lnTo>
                    <a:pt x="1479809" y="199504"/>
                  </a:lnTo>
                  <a:lnTo>
                    <a:pt x="1517074" y="226844"/>
                  </a:lnTo>
                  <a:lnTo>
                    <a:pt x="1552399" y="255853"/>
                  </a:lnTo>
                  <a:lnTo>
                    <a:pt x="1585689" y="286455"/>
                  </a:lnTo>
                  <a:lnTo>
                    <a:pt x="1616852" y="318574"/>
                  </a:lnTo>
                  <a:lnTo>
                    <a:pt x="1645793" y="352132"/>
                  </a:lnTo>
                  <a:lnTo>
                    <a:pt x="1672421" y="387052"/>
                  </a:lnTo>
                  <a:lnTo>
                    <a:pt x="1696642" y="423259"/>
                  </a:lnTo>
                  <a:lnTo>
                    <a:pt x="1718362" y="460676"/>
                  </a:lnTo>
                  <a:lnTo>
                    <a:pt x="1737489" y="499225"/>
                  </a:lnTo>
                  <a:lnTo>
                    <a:pt x="1753928" y="538829"/>
                  </a:lnTo>
                  <a:lnTo>
                    <a:pt x="1767588" y="579414"/>
                  </a:lnTo>
                  <a:lnTo>
                    <a:pt x="1778374" y="620900"/>
                  </a:lnTo>
                  <a:lnTo>
                    <a:pt x="1786120" y="662809"/>
                  </a:lnTo>
                  <a:lnTo>
                    <a:pt x="1786194" y="663213"/>
                  </a:lnTo>
                  <a:lnTo>
                    <a:pt x="1790934" y="706084"/>
                  </a:lnTo>
                  <a:lnTo>
                    <a:pt x="1791003" y="707588"/>
                  </a:lnTo>
                  <a:lnTo>
                    <a:pt x="1792562" y="750009"/>
                  </a:lnTo>
                  <a:lnTo>
                    <a:pt x="1790998" y="792586"/>
                  </a:lnTo>
                  <a:lnTo>
                    <a:pt x="1786194" y="836867"/>
                  </a:lnTo>
                  <a:lnTo>
                    <a:pt x="1778374" y="879223"/>
                  </a:lnTo>
                  <a:lnTo>
                    <a:pt x="1767588" y="920761"/>
                  </a:lnTo>
                  <a:lnTo>
                    <a:pt x="1753928" y="961403"/>
                  </a:lnTo>
                  <a:lnTo>
                    <a:pt x="1737489" y="1001071"/>
                  </a:lnTo>
                  <a:lnTo>
                    <a:pt x="1718362" y="1039689"/>
                  </a:lnTo>
                  <a:lnTo>
                    <a:pt x="1696642" y="1077178"/>
                  </a:lnTo>
                  <a:lnTo>
                    <a:pt x="1672421" y="1113461"/>
                  </a:lnTo>
                  <a:lnTo>
                    <a:pt x="1645793" y="1148461"/>
                  </a:lnTo>
                  <a:lnTo>
                    <a:pt x="1616852" y="1182100"/>
                  </a:lnTo>
                  <a:lnTo>
                    <a:pt x="1585689" y="1214301"/>
                  </a:lnTo>
                  <a:lnTo>
                    <a:pt x="1552399" y="1244986"/>
                  </a:lnTo>
                  <a:lnTo>
                    <a:pt x="1517074" y="1274077"/>
                  </a:lnTo>
                  <a:lnTo>
                    <a:pt x="1479809" y="1301498"/>
                  </a:lnTo>
                  <a:lnTo>
                    <a:pt x="1440695" y="1327170"/>
                  </a:lnTo>
                  <a:lnTo>
                    <a:pt x="1399826" y="1351017"/>
                  </a:lnTo>
                  <a:lnTo>
                    <a:pt x="1357296" y="1372960"/>
                  </a:lnTo>
                  <a:lnTo>
                    <a:pt x="1313198" y="1392922"/>
                  </a:lnTo>
                  <a:lnTo>
                    <a:pt x="1267625" y="1410826"/>
                  </a:lnTo>
                  <a:lnTo>
                    <a:pt x="1220669" y="1426595"/>
                  </a:lnTo>
                  <a:lnTo>
                    <a:pt x="1172425" y="1440150"/>
                  </a:lnTo>
                  <a:lnTo>
                    <a:pt x="1122986" y="1451414"/>
                  </a:lnTo>
                  <a:lnTo>
                    <a:pt x="1072444" y="1460310"/>
                  </a:lnTo>
                  <a:lnTo>
                    <a:pt x="1020893" y="1466760"/>
                  </a:lnTo>
                  <a:lnTo>
                    <a:pt x="968426" y="1470687"/>
                  </a:lnTo>
                  <a:lnTo>
                    <a:pt x="915136" y="1472013"/>
                  </a:lnTo>
                  <a:lnTo>
                    <a:pt x="1168565" y="1472013"/>
                  </a:lnTo>
                  <a:lnTo>
                    <a:pt x="1212535" y="1460592"/>
                  </a:lnTo>
                  <a:lnTo>
                    <a:pt x="1258616" y="1446307"/>
                  </a:lnTo>
                  <a:lnTo>
                    <a:pt x="1303491" y="1430065"/>
                  </a:lnTo>
                  <a:lnTo>
                    <a:pt x="1347082" y="1411929"/>
                  </a:lnTo>
                  <a:lnTo>
                    <a:pt x="1389311" y="1391962"/>
                  </a:lnTo>
                  <a:lnTo>
                    <a:pt x="1430100" y="1370230"/>
                  </a:lnTo>
                  <a:lnTo>
                    <a:pt x="1469370" y="1346795"/>
                  </a:lnTo>
                  <a:lnTo>
                    <a:pt x="1507043" y="1321723"/>
                  </a:lnTo>
                  <a:lnTo>
                    <a:pt x="1543040" y="1295076"/>
                  </a:lnTo>
                  <a:lnTo>
                    <a:pt x="1577283" y="1266920"/>
                  </a:lnTo>
                  <a:lnTo>
                    <a:pt x="1609693" y="1237317"/>
                  </a:lnTo>
                  <a:lnTo>
                    <a:pt x="1640193" y="1206332"/>
                  </a:lnTo>
                  <a:lnTo>
                    <a:pt x="1668703" y="1174030"/>
                  </a:lnTo>
                  <a:lnTo>
                    <a:pt x="1695145" y="1140473"/>
                  </a:lnTo>
                  <a:lnTo>
                    <a:pt x="1719441" y="1105726"/>
                  </a:lnTo>
                  <a:lnTo>
                    <a:pt x="1741513" y="1069853"/>
                  </a:lnTo>
                  <a:lnTo>
                    <a:pt x="1761282" y="1032918"/>
                  </a:lnTo>
                  <a:lnTo>
                    <a:pt x="1778669" y="994984"/>
                  </a:lnTo>
                  <a:lnTo>
                    <a:pt x="1793596" y="956117"/>
                  </a:lnTo>
                  <a:lnTo>
                    <a:pt x="1805985" y="916380"/>
                  </a:lnTo>
                  <a:lnTo>
                    <a:pt x="1815758" y="875836"/>
                  </a:lnTo>
                  <a:lnTo>
                    <a:pt x="1822835" y="834550"/>
                  </a:lnTo>
                  <a:lnTo>
                    <a:pt x="1827018" y="793769"/>
                  </a:lnTo>
                  <a:lnTo>
                    <a:pt x="1827139" y="792586"/>
                  </a:lnTo>
                  <a:lnTo>
                    <a:pt x="1828591" y="750009"/>
                  </a:lnTo>
                  <a:lnTo>
                    <a:pt x="1827087" y="707588"/>
                  </a:lnTo>
                  <a:lnTo>
                    <a:pt x="1827034" y="706084"/>
                  </a:lnTo>
                  <a:lnTo>
                    <a:pt x="1822464" y="663213"/>
                  </a:lnTo>
                  <a:lnTo>
                    <a:pt x="1822421" y="662809"/>
                  </a:lnTo>
                  <a:lnTo>
                    <a:pt x="1814953" y="620900"/>
                  </a:lnTo>
                  <a:lnTo>
                    <a:pt x="1804374" y="578494"/>
                  </a:lnTo>
                  <a:lnTo>
                    <a:pt x="1791114" y="537597"/>
                  </a:lnTo>
                  <a:lnTo>
                    <a:pt x="1775147" y="497636"/>
                  </a:lnTo>
                  <a:lnTo>
                    <a:pt x="1756560" y="458682"/>
                  </a:lnTo>
                  <a:lnTo>
                    <a:pt x="1735438" y="420807"/>
                  </a:lnTo>
                  <a:lnTo>
                    <a:pt x="1711871" y="384082"/>
                  </a:lnTo>
                  <a:lnTo>
                    <a:pt x="1685944" y="348578"/>
                  </a:lnTo>
                  <a:lnTo>
                    <a:pt x="1657745" y="314369"/>
                  </a:lnTo>
                  <a:lnTo>
                    <a:pt x="1627360" y="281524"/>
                  </a:lnTo>
                  <a:lnTo>
                    <a:pt x="1594878" y="250115"/>
                  </a:lnTo>
                  <a:lnTo>
                    <a:pt x="1560385" y="220215"/>
                  </a:lnTo>
                  <a:lnTo>
                    <a:pt x="1523969" y="191894"/>
                  </a:lnTo>
                  <a:lnTo>
                    <a:pt x="1485716" y="165224"/>
                  </a:lnTo>
                  <a:lnTo>
                    <a:pt x="1445713" y="140276"/>
                  </a:lnTo>
                  <a:lnTo>
                    <a:pt x="1404048" y="117123"/>
                  </a:lnTo>
                  <a:lnTo>
                    <a:pt x="1360808" y="95835"/>
                  </a:lnTo>
                  <a:lnTo>
                    <a:pt x="1316080" y="76484"/>
                  </a:lnTo>
                  <a:lnTo>
                    <a:pt x="1269950" y="59142"/>
                  </a:lnTo>
                  <a:lnTo>
                    <a:pt x="1222507" y="43881"/>
                  </a:lnTo>
                  <a:lnTo>
                    <a:pt x="1173837" y="30771"/>
                  </a:lnTo>
                  <a:lnTo>
                    <a:pt x="1168398" y="29582"/>
                  </a:lnTo>
                  <a:close/>
                </a:path>
              </a:pathLst>
            </a:custGeom>
            <a:solidFill>
              <a:srgbClr val="FDFDFC"/>
            </a:solidFill>
          </p:spPr>
          <p:txBody>
            <a:bodyPr wrap="square" lIns="0" tIns="0" rIns="0" bIns="0" rtlCol="0"/>
            <a:lstStyle/>
            <a:p>
              <a:endParaRPr lang="fr-FR" noProof="0" dirty="0"/>
            </a:p>
          </p:txBody>
        </p:sp>
        <p:sp>
          <p:nvSpPr>
            <p:cNvPr id="52" name="object 52"/>
            <p:cNvSpPr/>
            <p:nvPr/>
          </p:nvSpPr>
          <p:spPr>
            <a:xfrm>
              <a:off x="9379789" y="1815011"/>
              <a:ext cx="1828800" cy="1501775"/>
            </a:xfrm>
            <a:custGeom>
              <a:avLst/>
              <a:gdLst/>
              <a:ahLst/>
              <a:cxnLst/>
              <a:rect l="l" t="t" r="r" b="b"/>
              <a:pathLst>
                <a:path w="1828800" h="1501775">
                  <a:moveTo>
                    <a:pt x="1567769" y="1230819"/>
                  </a:moveTo>
                  <a:lnTo>
                    <a:pt x="1517074" y="1274077"/>
                  </a:lnTo>
                  <a:lnTo>
                    <a:pt x="1479809" y="1301498"/>
                  </a:lnTo>
                  <a:lnTo>
                    <a:pt x="1440695" y="1327170"/>
                  </a:lnTo>
                  <a:lnTo>
                    <a:pt x="1399826" y="1351017"/>
                  </a:lnTo>
                  <a:lnTo>
                    <a:pt x="1357296" y="1372960"/>
                  </a:lnTo>
                  <a:lnTo>
                    <a:pt x="1313198" y="1392922"/>
                  </a:lnTo>
                  <a:lnTo>
                    <a:pt x="1267625" y="1410826"/>
                  </a:lnTo>
                  <a:lnTo>
                    <a:pt x="1220669" y="1426595"/>
                  </a:lnTo>
                  <a:lnTo>
                    <a:pt x="1172425" y="1440150"/>
                  </a:lnTo>
                  <a:lnTo>
                    <a:pt x="1122986" y="1451414"/>
                  </a:lnTo>
                  <a:lnTo>
                    <a:pt x="1072444" y="1460310"/>
                  </a:lnTo>
                  <a:lnTo>
                    <a:pt x="1020893" y="1466760"/>
                  </a:lnTo>
                  <a:lnTo>
                    <a:pt x="968426" y="1470687"/>
                  </a:lnTo>
                  <a:lnTo>
                    <a:pt x="915136" y="1472013"/>
                  </a:lnTo>
                  <a:lnTo>
                    <a:pt x="861864" y="1470687"/>
                  </a:lnTo>
                  <a:lnTo>
                    <a:pt x="809399" y="1466760"/>
                  </a:lnTo>
                  <a:lnTo>
                    <a:pt x="757834" y="1460310"/>
                  </a:lnTo>
                  <a:lnTo>
                    <a:pt x="707264" y="1451414"/>
                  </a:lnTo>
                  <a:lnTo>
                    <a:pt x="657784" y="1440150"/>
                  </a:lnTo>
                  <a:lnTo>
                    <a:pt x="609488" y="1426595"/>
                  </a:lnTo>
                  <a:lnTo>
                    <a:pt x="562470" y="1410826"/>
                  </a:lnTo>
                  <a:lnTo>
                    <a:pt x="516824" y="1392922"/>
                  </a:lnTo>
                  <a:lnTo>
                    <a:pt x="472647" y="1372960"/>
                  </a:lnTo>
                  <a:lnTo>
                    <a:pt x="430030" y="1351017"/>
                  </a:lnTo>
                  <a:lnTo>
                    <a:pt x="389071" y="1327170"/>
                  </a:lnTo>
                  <a:lnTo>
                    <a:pt x="349861" y="1301498"/>
                  </a:lnTo>
                  <a:lnTo>
                    <a:pt x="312497" y="1274077"/>
                  </a:lnTo>
                  <a:lnTo>
                    <a:pt x="277073" y="1244986"/>
                  </a:lnTo>
                  <a:lnTo>
                    <a:pt x="261656" y="1230819"/>
                  </a:lnTo>
                </a:path>
                <a:path w="1828800" h="1501775">
                  <a:moveTo>
                    <a:pt x="212646" y="1230819"/>
                  </a:moveTo>
                  <a:lnTo>
                    <a:pt x="251497" y="1266920"/>
                  </a:lnTo>
                  <a:lnTo>
                    <a:pt x="285784" y="1295076"/>
                  </a:lnTo>
                  <a:lnTo>
                    <a:pt x="321830" y="1321723"/>
                  </a:lnTo>
                  <a:lnTo>
                    <a:pt x="359559" y="1346795"/>
                  </a:lnTo>
                  <a:lnTo>
                    <a:pt x="398893" y="1370230"/>
                  </a:lnTo>
                  <a:lnTo>
                    <a:pt x="439752" y="1391962"/>
                  </a:lnTo>
                  <a:lnTo>
                    <a:pt x="482060" y="1411929"/>
                  </a:lnTo>
                  <a:lnTo>
                    <a:pt x="525739" y="1430065"/>
                  </a:lnTo>
                  <a:lnTo>
                    <a:pt x="570709" y="1446307"/>
                  </a:lnTo>
                  <a:lnTo>
                    <a:pt x="616894" y="1460592"/>
                  </a:lnTo>
                  <a:lnTo>
                    <a:pt x="664215" y="1472854"/>
                  </a:lnTo>
                  <a:lnTo>
                    <a:pt x="712595" y="1483030"/>
                  </a:lnTo>
                  <a:lnTo>
                    <a:pt x="761955" y="1491056"/>
                  </a:lnTo>
                  <a:lnTo>
                    <a:pt x="812217" y="1496869"/>
                  </a:lnTo>
                  <a:lnTo>
                    <a:pt x="863303" y="1500403"/>
                  </a:lnTo>
                  <a:lnTo>
                    <a:pt x="915136" y="1501595"/>
                  </a:lnTo>
                  <a:lnTo>
                    <a:pt x="966801" y="1500403"/>
                  </a:lnTo>
                  <a:lnTo>
                    <a:pt x="1017731" y="1496869"/>
                  </a:lnTo>
                  <a:lnTo>
                    <a:pt x="1067848" y="1491056"/>
                  </a:lnTo>
                  <a:lnTo>
                    <a:pt x="1117073" y="1483030"/>
                  </a:lnTo>
                  <a:lnTo>
                    <a:pt x="1165328" y="1472854"/>
                  </a:lnTo>
                  <a:lnTo>
                    <a:pt x="1212535" y="1460592"/>
                  </a:lnTo>
                  <a:lnTo>
                    <a:pt x="1258616" y="1446307"/>
                  </a:lnTo>
                  <a:lnTo>
                    <a:pt x="1303491" y="1430065"/>
                  </a:lnTo>
                  <a:lnTo>
                    <a:pt x="1347082" y="1411929"/>
                  </a:lnTo>
                  <a:lnTo>
                    <a:pt x="1389311" y="1391962"/>
                  </a:lnTo>
                  <a:lnTo>
                    <a:pt x="1430100" y="1370230"/>
                  </a:lnTo>
                  <a:lnTo>
                    <a:pt x="1469370" y="1346795"/>
                  </a:lnTo>
                  <a:lnTo>
                    <a:pt x="1507043" y="1321723"/>
                  </a:lnTo>
                  <a:lnTo>
                    <a:pt x="1543040" y="1295076"/>
                  </a:lnTo>
                  <a:lnTo>
                    <a:pt x="1577283" y="1266920"/>
                  </a:lnTo>
                  <a:lnTo>
                    <a:pt x="1609693" y="1237317"/>
                  </a:lnTo>
                  <a:lnTo>
                    <a:pt x="1616089" y="1230819"/>
                  </a:lnTo>
                </a:path>
                <a:path w="1828800" h="1501775">
                  <a:moveTo>
                    <a:pt x="261656" y="1230819"/>
                  </a:moveTo>
                  <a:lnTo>
                    <a:pt x="212420" y="1182100"/>
                  </a:lnTo>
                  <a:lnTo>
                    <a:pt x="183381" y="1148461"/>
                  </a:lnTo>
                  <a:lnTo>
                    <a:pt x="156659" y="1113461"/>
                  </a:lnTo>
                  <a:lnTo>
                    <a:pt x="132349" y="1077178"/>
                  </a:lnTo>
                  <a:lnTo>
                    <a:pt x="110545" y="1039689"/>
                  </a:lnTo>
                  <a:lnTo>
                    <a:pt x="91342" y="1001071"/>
                  </a:lnTo>
                  <a:lnTo>
                    <a:pt x="74834" y="961403"/>
                  </a:lnTo>
                  <a:lnTo>
                    <a:pt x="61116" y="920761"/>
                  </a:lnTo>
                  <a:lnTo>
                    <a:pt x="50282" y="879223"/>
                  </a:lnTo>
                  <a:lnTo>
                    <a:pt x="42426" y="836867"/>
                  </a:lnTo>
                  <a:lnTo>
                    <a:pt x="37644" y="793769"/>
                  </a:lnTo>
                  <a:lnTo>
                    <a:pt x="36028" y="750009"/>
                  </a:lnTo>
                  <a:lnTo>
                    <a:pt x="37644" y="706274"/>
                  </a:lnTo>
                  <a:lnTo>
                    <a:pt x="42426" y="663213"/>
                  </a:lnTo>
                  <a:lnTo>
                    <a:pt x="50282" y="620900"/>
                  </a:lnTo>
                  <a:lnTo>
                    <a:pt x="61116" y="579414"/>
                  </a:lnTo>
                  <a:lnTo>
                    <a:pt x="74834" y="538829"/>
                  </a:lnTo>
                  <a:lnTo>
                    <a:pt x="91342" y="499225"/>
                  </a:lnTo>
                  <a:lnTo>
                    <a:pt x="110545" y="460676"/>
                  </a:lnTo>
                  <a:lnTo>
                    <a:pt x="132349" y="423259"/>
                  </a:lnTo>
                  <a:lnTo>
                    <a:pt x="156659" y="387052"/>
                  </a:lnTo>
                  <a:lnTo>
                    <a:pt x="183381" y="352132"/>
                  </a:lnTo>
                  <a:lnTo>
                    <a:pt x="212420" y="318574"/>
                  </a:lnTo>
                  <a:lnTo>
                    <a:pt x="243682" y="286455"/>
                  </a:lnTo>
                  <a:lnTo>
                    <a:pt x="277073" y="255853"/>
                  </a:lnTo>
                  <a:lnTo>
                    <a:pt x="312497" y="226844"/>
                  </a:lnTo>
                  <a:lnTo>
                    <a:pt x="335471" y="210034"/>
                  </a:lnTo>
                </a:path>
                <a:path w="1828800" h="1501775">
                  <a:moveTo>
                    <a:pt x="1494161" y="210034"/>
                  </a:moveTo>
                  <a:lnTo>
                    <a:pt x="1552399" y="255853"/>
                  </a:lnTo>
                  <a:lnTo>
                    <a:pt x="1585689" y="286455"/>
                  </a:lnTo>
                  <a:lnTo>
                    <a:pt x="1616852" y="318574"/>
                  </a:lnTo>
                  <a:lnTo>
                    <a:pt x="1645793" y="352132"/>
                  </a:lnTo>
                  <a:lnTo>
                    <a:pt x="1672421" y="387052"/>
                  </a:lnTo>
                  <a:lnTo>
                    <a:pt x="1696642" y="423259"/>
                  </a:lnTo>
                  <a:lnTo>
                    <a:pt x="1718362" y="460676"/>
                  </a:lnTo>
                  <a:lnTo>
                    <a:pt x="1737489" y="499225"/>
                  </a:lnTo>
                  <a:lnTo>
                    <a:pt x="1753928" y="538829"/>
                  </a:lnTo>
                  <a:lnTo>
                    <a:pt x="1767588" y="579414"/>
                  </a:lnTo>
                  <a:lnTo>
                    <a:pt x="1778374" y="620900"/>
                  </a:lnTo>
                  <a:lnTo>
                    <a:pt x="1786194" y="663213"/>
                  </a:lnTo>
                  <a:lnTo>
                    <a:pt x="1790955" y="706274"/>
                  </a:lnTo>
                  <a:lnTo>
                    <a:pt x="1792562" y="750009"/>
                  </a:lnTo>
                  <a:lnTo>
                    <a:pt x="1790955" y="793769"/>
                  </a:lnTo>
                  <a:lnTo>
                    <a:pt x="1786194" y="836867"/>
                  </a:lnTo>
                  <a:lnTo>
                    <a:pt x="1778374" y="879223"/>
                  </a:lnTo>
                  <a:lnTo>
                    <a:pt x="1767588" y="920761"/>
                  </a:lnTo>
                  <a:lnTo>
                    <a:pt x="1753928" y="961403"/>
                  </a:lnTo>
                  <a:lnTo>
                    <a:pt x="1737489" y="1001071"/>
                  </a:lnTo>
                  <a:lnTo>
                    <a:pt x="1718362" y="1039689"/>
                  </a:lnTo>
                  <a:lnTo>
                    <a:pt x="1696642" y="1077178"/>
                  </a:lnTo>
                  <a:lnTo>
                    <a:pt x="1672421" y="1113461"/>
                  </a:lnTo>
                  <a:lnTo>
                    <a:pt x="1645793" y="1148461"/>
                  </a:lnTo>
                  <a:lnTo>
                    <a:pt x="1616852" y="1182100"/>
                  </a:lnTo>
                  <a:lnTo>
                    <a:pt x="1585689" y="1214301"/>
                  </a:lnTo>
                  <a:lnTo>
                    <a:pt x="1567769" y="1230819"/>
                  </a:lnTo>
                </a:path>
                <a:path w="1828800" h="1501775">
                  <a:moveTo>
                    <a:pt x="281281" y="210034"/>
                  </a:moveTo>
                  <a:lnTo>
                    <a:pt x="251497" y="234457"/>
                  </a:lnTo>
                  <a:lnTo>
                    <a:pt x="219049" y="264013"/>
                  </a:lnTo>
                  <a:lnTo>
                    <a:pt x="188517" y="294945"/>
                  </a:lnTo>
                  <a:lnTo>
                    <a:pt x="159980" y="327188"/>
                  </a:lnTo>
                  <a:lnTo>
                    <a:pt x="133515" y="360678"/>
                  </a:lnTo>
                  <a:lnTo>
                    <a:pt x="109200" y="395352"/>
                  </a:lnTo>
                  <a:lnTo>
                    <a:pt x="87113" y="431143"/>
                  </a:lnTo>
                  <a:lnTo>
                    <a:pt x="67333" y="467988"/>
                  </a:lnTo>
                  <a:lnTo>
                    <a:pt x="49937" y="505823"/>
                  </a:lnTo>
                  <a:lnTo>
                    <a:pt x="35003" y="544584"/>
                  </a:lnTo>
                  <a:lnTo>
                    <a:pt x="22610" y="584204"/>
                  </a:lnTo>
                  <a:lnTo>
                    <a:pt x="12835" y="624622"/>
                  </a:lnTo>
                  <a:lnTo>
                    <a:pt x="5756" y="665771"/>
                  </a:lnTo>
                  <a:lnTo>
                    <a:pt x="1452" y="707588"/>
                  </a:lnTo>
                  <a:lnTo>
                    <a:pt x="0" y="750009"/>
                  </a:lnTo>
                  <a:lnTo>
                    <a:pt x="1452" y="792587"/>
                  </a:lnTo>
                  <a:lnTo>
                    <a:pt x="5756" y="834550"/>
                  </a:lnTo>
                  <a:lnTo>
                    <a:pt x="12835" y="875836"/>
                  </a:lnTo>
                  <a:lnTo>
                    <a:pt x="22610" y="916380"/>
                  </a:lnTo>
                  <a:lnTo>
                    <a:pt x="35003" y="956117"/>
                  </a:lnTo>
                  <a:lnTo>
                    <a:pt x="49937" y="994984"/>
                  </a:lnTo>
                  <a:lnTo>
                    <a:pt x="67333" y="1032918"/>
                  </a:lnTo>
                  <a:lnTo>
                    <a:pt x="87113" y="1069853"/>
                  </a:lnTo>
                  <a:lnTo>
                    <a:pt x="109200" y="1105726"/>
                  </a:lnTo>
                  <a:lnTo>
                    <a:pt x="133515" y="1140473"/>
                  </a:lnTo>
                  <a:lnTo>
                    <a:pt x="159980" y="1174030"/>
                  </a:lnTo>
                  <a:lnTo>
                    <a:pt x="188517" y="1206332"/>
                  </a:lnTo>
                  <a:lnTo>
                    <a:pt x="212646" y="1230819"/>
                  </a:lnTo>
                </a:path>
                <a:path w="1828800" h="1501775">
                  <a:moveTo>
                    <a:pt x="1616089" y="1230819"/>
                  </a:moveTo>
                  <a:lnTo>
                    <a:pt x="1668703" y="1174030"/>
                  </a:lnTo>
                  <a:lnTo>
                    <a:pt x="1695145" y="1140473"/>
                  </a:lnTo>
                  <a:lnTo>
                    <a:pt x="1719441" y="1105726"/>
                  </a:lnTo>
                  <a:lnTo>
                    <a:pt x="1741513" y="1069853"/>
                  </a:lnTo>
                  <a:lnTo>
                    <a:pt x="1761282" y="1032918"/>
                  </a:lnTo>
                  <a:lnTo>
                    <a:pt x="1778669" y="994984"/>
                  </a:lnTo>
                  <a:lnTo>
                    <a:pt x="1793596" y="956117"/>
                  </a:lnTo>
                  <a:lnTo>
                    <a:pt x="1805985" y="916380"/>
                  </a:lnTo>
                  <a:lnTo>
                    <a:pt x="1815758" y="875836"/>
                  </a:lnTo>
                  <a:lnTo>
                    <a:pt x="1822835" y="834550"/>
                  </a:lnTo>
                  <a:lnTo>
                    <a:pt x="1827139" y="792587"/>
                  </a:lnTo>
                  <a:lnTo>
                    <a:pt x="1828591" y="750009"/>
                  </a:lnTo>
                  <a:lnTo>
                    <a:pt x="1827034" y="706084"/>
                  </a:lnTo>
                  <a:lnTo>
                    <a:pt x="1822421" y="662809"/>
                  </a:lnTo>
                  <a:lnTo>
                    <a:pt x="1814838" y="620255"/>
                  </a:lnTo>
                  <a:lnTo>
                    <a:pt x="1804374" y="578494"/>
                  </a:lnTo>
                  <a:lnTo>
                    <a:pt x="1791114" y="537597"/>
                  </a:lnTo>
                  <a:lnTo>
                    <a:pt x="1775147" y="497636"/>
                  </a:lnTo>
                  <a:lnTo>
                    <a:pt x="1756560" y="458682"/>
                  </a:lnTo>
                  <a:lnTo>
                    <a:pt x="1735438" y="420807"/>
                  </a:lnTo>
                  <a:lnTo>
                    <a:pt x="1711871" y="384082"/>
                  </a:lnTo>
                  <a:lnTo>
                    <a:pt x="1685944" y="348578"/>
                  </a:lnTo>
                  <a:lnTo>
                    <a:pt x="1657745" y="314369"/>
                  </a:lnTo>
                  <a:lnTo>
                    <a:pt x="1627360" y="281524"/>
                  </a:lnTo>
                  <a:lnTo>
                    <a:pt x="1594878" y="250115"/>
                  </a:lnTo>
                  <a:lnTo>
                    <a:pt x="1560385" y="220215"/>
                  </a:lnTo>
                  <a:lnTo>
                    <a:pt x="1547294" y="210034"/>
                  </a:lnTo>
                </a:path>
                <a:path w="1828800" h="1501775">
                  <a:moveTo>
                    <a:pt x="335471" y="210034"/>
                  </a:moveTo>
                  <a:lnTo>
                    <a:pt x="389071" y="173910"/>
                  </a:lnTo>
                  <a:lnTo>
                    <a:pt x="430030" y="150140"/>
                  </a:lnTo>
                  <a:lnTo>
                    <a:pt x="472647" y="128270"/>
                  </a:lnTo>
                  <a:lnTo>
                    <a:pt x="516824" y="108376"/>
                  </a:lnTo>
                  <a:lnTo>
                    <a:pt x="562470" y="90535"/>
                  </a:lnTo>
                  <a:lnTo>
                    <a:pt x="609488" y="74824"/>
                  </a:lnTo>
                  <a:lnTo>
                    <a:pt x="657784" y="61319"/>
                  </a:lnTo>
                  <a:lnTo>
                    <a:pt x="707264" y="50098"/>
                  </a:lnTo>
                  <a:lnTo>
                    <a:pt x="757834" y="41237"/>
                  </a:lnTo>
                  <a:lnTo>
                    <a:pt x="809399" y="34813"/>
                  </a:lnTo>
                  <a:lnTo>
                    <a:pt x="861864" y="30902"/>
                  </a:lnTo>
                  <a:lnTo>
                    <a:pt x="915136" y="29582"/>
                  </a:lnTo>
                  <a:lnTo>
                    <a:pt x="968426" y="30902"/>
                  </a:lnTo>
                  <a:lnTo>
                    <a:pt x="1020893" y="34813"/>
                  </a:lnTo>
                  <a:lnTo>
                    <a:pt x="1072444" y="41237"/>
                  </a:lnTo>
                  <a:lnTo>
                    <a:pt x="1122986" y="50098"/>
                  </a:lnTo>
                  <a:lnTo>
                    <a:pt x="1172425" y="61319"/>
                  </a:lnTo>
                  <a:lnTo>
                    <a:pt x="1220669" y="74824"/>
                  </a:lnTo>
                  <a:lnTo>
                    <a:pt x="1267625" y="90535"/>
                  </a:lnTo>
                  <a:lnTo>
                    <a:pt x="1313198" y="108376"/>
                  </a:lnTo>
                  <a:lnTo>
                    <a:pt x="1357296" y="128270"/>
                  </a:lnTo>
                  <a:lnTo>
                    <a:pt x="1399826" y="150140"/>
                  </a:lnTo>
                  <a:lnTo>
                    <a:pt x="1440695" y="173910"/>
                  </a:lnTo>
                  <a:lnTo>
                    <a:pt x="1479809" y="199504"/>
                  </a:lnTo>
                  <a:lnTo>
                    <a:pt x="1494161" y="210034"/>
                  </a:lnTo>
                </a:path>
                <a:path w="1828800" h="1501775">
                  <a:moveTo>
                    <a:pt x="1547294" y="210034"/>
                  </a:moveTo>
                  <a:lnTo>
                    <a:pt x="1485716" y="165224"/>
                  </a:lnTo>
                  <a:lnTo>
                    <a:pt x="1445713" y="140276"/>
                  </a:lnTo>
                  <a:lnTo>
                    <a:pt x="1404048" y="117123"/>
                  </a:lnTo>
                  <a:lnTo>
                    <a:pt x="1360808" y="95835"/>
                  </a:lnTo>
                  <a:lnTo>
                    <a:pt x="1316080" y="76484"/>
                  </a:lnTo>
                  <a:lnTo>
                    <a:pt x="1269950" y="59142"/>
                  </a:lnTo>
                  <a:lnTo>
                    <a:pt x="1222507" y="43881"/>
                  </a:lnTo>
                  <a:lnTo>
                    <a:pt x="1173837" y="30771"/>
                  </a:lnTo>
                  <a:lnTo>
                    <a:pt x="1124028" y="19884"/>
                  </a:lnTo>
                  <a:lnTo>
                    <a:pt x="1073166" y="11292"/>
                  </a:lnTo>
                  <a:lnTo>
                    <a:pt x="1021339" y="5066"/>
                  </a:lnTo>
                  <a:lnTo>
                    <a:pt x="968633" y="1278"/>
                  </a:lnTo>
                  <a:lnTo>
                    <a:pt x="915136" y="0"/>
                  </a:lnTo>
                  <a:lnTo>
                    <a:pt x="863303" y="1192"/>
                  </a:lnTo>
                  <a:lnTo>
                    <a:pt x="812217" y="4726"/>
                  </a:lnTo>
                  <a:lnTo>
                    <a:pt x="761955" y="10537"/>
                  </a:lnTo>
                  <a:lnTo>
                    <a:pt x="712595" y="18561"/>
                  </a:lnTo>
                  <a:lnTo>
                    <a:pt x="664215" y="28733"/>
                  </a:lnTo>
                  <a:lnTo>
                    <a:pt x="616894" y="40989"/>
                  </a:lnTo>
                  <a:lnTo>
                    <a:pt x="570709" y="55265"/>
                  </a:lnTo>
                  <a:lnTo>
                    <a:pt x="525739" y="71497"/>
                  </a:lnTo>
                  <a:lnTo>
                    <a:pt x="482060" y="89619"/>
                  </a:lnTo>
                  <a:lnTo>
                    <a:pt x="439752" y="109568"/>
                  </a:lnTo>
                  <a:lnTo>
                    <a:pt x="398893" y="131279"/>
                  </a:lnTo>
                  <a:lnTo>
                    <a:pt x="359559" y="154688"/>
                  </a:lnTo>
                  <a:lnTo>
                    <a:pt x="321830" y="179730"/>
                  </a:lnTo>
                  <a:lnTo>
                    <a:pt x="285784" y="206341"/>
                  </a:lnTo>
                  <a:lnTo>
                    <a:pt x="281281" y="210034"/>
                  </a:lnTo>
                </a:path>
              </a:pathLst>
            </a:custGeom>
            <a:ln w="3175">
              <a:solidFill>
                <a:srgbClr val="FDFDFC"/>
              </a:solidFill>
            </a:ln>
          </p:spPr>
          <p:txBody>
            <a:bodyPr wrap="square" lIns="0" tIns="0" rIns="0" bIns="0" rtlCol="0"/>
            <a:lstStyle/>
            <a:p>
              <a:endParaRPr lang="fr-FR" noProof="0" dirty="0"/>
            </a:p>
          </p:txBody>
        </p:sp>
        <p:sp>
          <p:nvSpPr>
            <p:cNvPr id="53" name="object 53"/>
            <p:cNvSpPr/>
            <p:nvPr/>
          </p:nvSpPr>
          <p:spPr>
            <a:xfrm>
              <a:off x="9343760" y="1784089"/>
              <a:ext cx="1903095" cy="1562100"/>
            </a:xfrm>
            <a:custGeom>
              <a:avLst/>
              <a:gdLst/>
              <a:ahLst/>
              <a:cxnLst/>
              <a:rect l="l" t="t" r="r" b="b"/>
              <a:pathLst>
                <a:path w="1903095" h="1562100">
                  <a:moveTo>
                    <a:pt x="317310" y="241299"/>
                  </a:moveTo>
                  <a:lnTo>
                    <a:pt x="265902" y="241299"/>
                  </a:lnTo>
                  <a:lnTo>
                    <a:pt x="245474" y="266699"/>
                  </a:lnTo>
                  <a:lnTo>
                    <a:pt x="213724" y="292099"/>
                  </a:lnTo>
                  <a:lnTo>
                    <a:pt x="183868" y="330199"/>
                  </a:lnTo>
                  <a:lnTo>
                    <a:pt x="155980" y="355599"/>
                  </a:lnTo>
                  <a:lnTo>
                    <a:pt x="130131" y="393699"/>
                  </a:lnTo>
                  <a:lnTo>
                    <a:pt x="106396" y="431799"/>
                  </a:lnTo>
                  <a:lnTo>
                    <a:pt x="84848" y="469899"/>
                  </a:lnTo>
                  <a:lnTo>
                    <a:pt x="65561" y="507999"/>
                  </a:lnTo>
                  <a:lnTo>
                    <a:pt x="48607" y="546099"/>
                  </a:lnTo>
                  <a:lnTo>
                    <a:pt x="34060" y="584199"/>
                  </a:lnTo>
                  <a:lnTo>
                    <a:pt x="21994" y="622299"/>
                  </a:lnTo>
                  <a:lnTo>
                    <a:pt x="12481" y="660399"/>
                  </a:lnTo>
                  <a:lnTo>
                    <a:pt x="5596" y="698499"/>
                  </a:lnTo>
                  <a:lnTo>
                    <a:pt x="1411" y="749299"/>
                  </a:lnTo>
                  <a:lnTo>
                    <a:pt x="0" y="787399"/>
                  </a:lnTo>
                  <a:lnTo>
                    <a:pt x="1411" y="825499"/>
                  </a:lnTo>
                  <a:lnTo>
                    <a:pt x="5596" y="876299"/>
                  </a:lnTo>
                  <a:lnTo>
                    <a:pt x="12481" y="914399"/>
                  </a:lnTo>
                  <a:lnTo>
                    <a:pt x="21994" y="952499"/>
                  </a:lnTo>
                  <a:lnTo>
                    <a:pt x="34060" y="990599"/>
                  </a:lnTo>
                  <a:lnTo>
                    <a:pt x="48607" y="1028699"/>
                  </a:lnTo>
                  <a:lnTo>
                    <a:pt x="65561" y="1066799"/>
                  </a:lnTo>
                  <a:lnTo>
                    <a:pt x="84848" y="1104899"/>
                  </a:lnTo>
                  <a:lnTo>
                    <a:pt x="106396" y="1142999"/>
                  </a:lnTo>
                  <a:lnTo>
                    <a:pt x="130131" y="1181099"/>
                  </a:lnTo>
                  <a:lnTo>
                    <a:pt x="155980" y="1219199"/>
                  </a:lnTo>
                  <a:lnTo>
                    <a:pt x="183868" y="1244599"/>
                  </a:lnTo>
                  <a:lnTo>
                    <a:pt x="202572" y="1269999"/>
                  </a:lnTo>
                  <a:lnTo>
                    <a:pt x="213724" y="1282699"/>
                  </a:lnTo>
                  <a:lnTo>
                    <a:pt x="245474" y="1308099"/>
                  </a:lnTo>
                  <a:lnTo>
                    <a:pt x="279044" y="1333499"/>
                  </a:lnTo>
                  <a:lnTo>
                    <a:pt x="314361" y="1371599"/>
                  </a:lnTo>
                  <a:lnTo>
                    <a:pt x="351352" y="1396999"/>
                  </a:lnTo>
                  <a:lnTo>
                    <a:pt x="389943" y="1422399"/>
                  </a:lnTo>
                  <a:lnTo>
                    <a:pt x="430061" y="1435099"/>
                  </a:lnTo>
                  <a:lnTo>
                    <a:pt x="471632" y="1460499"/>
                  </a:lnTo>
                  <a:lnTo>
                    <a:pt x="514584" y="1485899"/>
                  </a:lnTo>
                  <a:lnTo>
                    <a:pt x="558843" y="1498599"/>
                  </a:lnTo>
                  <a:lnTo>
                    <a:pt x="650989" y="1523999"/>
                  </a:lnTo>
                  <a:lnTo>
                    <a:pt x="797176" y="1562099"/>
                  </a:lnTo>
                  <a:lnTo>
                    <a:pt x="1104811" y="1562099"/>
                  </a:lnTo>
                  <a:lnTo>
                    <a:pt x="1203119" y="1536699"/>
                  </a:lnTo>
                  <a:lnTo>
                    <a:pt x="848246" y="1536699"/>
                  </a:lnTo>
                  <a:lnTo>
                    <a:pt x="797984" y="1523999"/>
                  </a:lnTo>
                  <a:lnTo>
                    <a:pt x="748624" y="1523999"/>
                  </a:lnTo>
                  <a:lnTo>
                    <a:pt x="606738" y="1485899"/>
                  </a:lnTo>
                  <a:lnTo>
                    <a:pt x="561768" y="1473199"/>
                  </a:lnTo>
                  <a:lnTo>
                    <a:pt x="518089" y="1447799"/>
                  </a:lnTo>
                  <a:lnTo>
                    <a:pt x="475781" y="1435099"/>
                  </a:lnTo>
                  <a:lnTo>
                    <a:pt x="434922" y="1409699"/>
                  </a:lnTo>
                  <a:lnTo>
                    <a:pt x="395588" y="1384299"/>
                  </a:lnTo>
                  <a:lnTo>
                    <a:pt x="357859" y="1358899"/>
                  </a:lnTo>
                  <a:lnTo>
                    <a:pt x="321813" y="1333499"/>
                  </a:lnTo>
                  <a:lnTo>
                    <a:pt x="287526" y="1308099"/>
                  </a:lnTo>
                  <a:lnTo>
                    <a:pt x="255078" y="1269999"/>
                  </a:lnTo>
                  <a:lnTo>
                    <a:pt x="248675" y="1269999"/>
                  </a:lnTo>
                  <a:lnTo>
                    <a:pt x="224546" y="1244599"/>
                  </a:lnTo>
                  <a:lnTo>
                    <a:pt x="196009" y="1206499"/>
                  </a:lnTo>
                  <a:lnTo>
                    <a:pt x="169544" y="1181099"/>
                  </a:lnTo>
                  <a:lnTo>
                    <a:pt x="145229" y="1142999"/>
                  </a:lnTo>
                  <a:lnTo>
                    <a:pt x="123142" y="1104899"/>
                  </a:lnTo>
                  <a:lnTo>
                    <a:pt x="103362" y="1066799"/>
                  </a:lnTo>
                  <a:lnTo>
                    <a:pt x="85966" y="1028699"/>
                  </a:lnTo>
                  <a:lnTo>
                    <a:pt x="71032" y="990599"/>
                  </a:lnTo>
                  <a:lnTo>
                    <a:pt x="58639" y="952499"/>
                  </a:lnTo>
                  <a:lnTo>
                    <a:pt x="48864" y="914399"/>
                  </a:lnTo>
                  <a:lnTo>
                    <a:pt x="41785" y="876299"/>
                  </a:lnTo>
                  <a:lnTo>
                    <a:pt x="37481" y="825499"/>
                  </a:lnTo>
                  <a:lnTo>
                    <a:pt x="36028" y="787399"/>
                  </a:lnTo>
                  <a:lnTo>
                    <a:pt x="37481" y="749299"/>
                  </a:lnTo>
                  <a:lnTo>
                    <a:pt x="41785" y="698499"/>
                  </a:lnTo>
                  <a:lnTo>
                    <a:pt x="48864" y="660399"/>
                  </a:lnTo>
                  <a:lnTo>
                    <a:pt x="58639" y="622299"/>
                  </a:lnTo>
                  <a:lnTo>
                    <a:pt x="71032" y="584199"/>
                  </a:lnTo>
                  <a:lnTo>
                    <a:pt x="85966" y="546099"/>
                  </a:lnTo>
                  <a:lnTo>
                    <a:pt x="103362" y="507999"/>
                  </a:lnTo>
                  <a:lnTo>
                    <a:pt x="123142" y="469899"/>
                  </a:lnTo>
                  <a:lnTo>
                    <a:pt x="145229" y="431799"/>
                  </a:lnTo>
                  <a:lnTo>
                    <a:pt x="169544" y="393699"/>
                  </a:lnTo>
                  <a:lnTo>
                    <a:pt x="196009" y="368299"/>
                  </a:lnTo>
                  <a:lnTo>
                    <a:pt x="224546" y="330199"/>
                  </a:lnTo>
                  <a:lnTo>
                    <a:pt x="255078" y="304799"/>
                  </a:lnTo>
                  <a:lnTo>
                    <a:pt x="287526" y="266699"/>
                  </a:lnTo>
                  <a:lnTo>
                    <a:pt x="317310" y="241299"/>
                  </a:lnTo>
                  <a:close/>
                </a:path>
                <a:path w="1903095" h="1562100">
                  <a:moveTo>
                    <a:pt x="1203119" y="38099"/>
                  </a:moveTo>
                  <a:lnTo>
                    <a:pt x="1057368" y="38099"/>
                  </a:lnTo>
                  <a:lnTo>
                    <a:pt x="1160057" y="63499"/>
                  </a:lnTo>
                  <a:lnTo>
                    <a:pt x="1209866" y="63499"/>
                  </a:lnTo>
                  <a:lnTo>
                    <a:pt x="1258536" y="76199"/>
                  </a:lnTo>
                  <a:lnTo>
                    <a:pt x="1305979" y="101599"/>
                  </a:lnTo>
                  <a:lnTo>
                    <a:pt x="1396837" y="126999"/>
                  </a:lnTo>
                  <a:lnTo>
                    <a:pt x="1440077" y="152399"/>
                  </a:lnTo>
                  <a:lnTo>
                    <a:pt x="1481742" y="177799"/>
                  </a:lnTo>
                  <a:lnTo>
                    <a:pt x="1521745" y="203199"/>
                  </a:lnTo>
                  <a:lnTo>
                    <a:pt x="1559998" y="228599"/>
                  </a:lnTo>
                  <a:lnTo>
                    <a:pt x="1583323" y="241299"/>
                  </a:lnTo>
                  <a:lnTo>
                    <a:pt x="1596414" y="253999"/>
                  </a:lnTo>
                  <a:lnTo>
                    <a:pt x="1630907" y="292099"/>
                  </a:lnTo>
                  <a:lnTo>
                    <a:pt x="1663389" y="317499"/>
                  </a:lnTo>
                  <a:lnTo>
                    <a:pt x="1693774" y="355599"/>
                  </a:lnTo>
                  <a:lnTo>
                    <a:pt x="1721973" y="380999"/>
                  </a:lnTo>
                  <a:lnTo>
                    <a:pt x="1747900" y="419099"/>
                  </a:lnTo>
                  <a:lnTo>
                    <a:pt x="1771467" y="457199"/>
                  </a:lnTo>
                  <a:lnTo>
                    <a:pt x="1792589" y="495299"/>
                  </a:lnTo>
                  <a:lnTo>
                    <a:pt x="1811176" y="533399"/>
                  </a:lnTo>
                  <a:lnTo>
                    <a:pt x="1827143" y="571499"/>
                  </a:lnTo>
                  <a:lnTo>
                    <a:pt x="1840403" y="609599"/>
                  </a:lnTo>
                  <a:lnTo>
                    <a:pt x="1850867" y="660399"/>
                  </a:lnTo>
                  <a:lnTo>
                    <a:pt x="1858450" y="698499"/>
                  </a:lnTo>
                  <a:lnTo>
                    <a:pt x="1863063" y="749299"/>
                  </a:lnTo>
                  <a:lnTo>
                    <a:pt x="1864620" y="787399"/>
                  </a:lnTo>
                  <a:lnTo>
                    <a:pt x="1863168" y="825499"/>
                  </a:lnTo>
                  <a:lnTo>
                    <a:pt x="1858864" y="876299"/>
                  </a:lnTo>
                  <a:lnTo>
                    <a:pt x="1851787" y="914399"/>
                  </a:lnTo>
                  <a:lnTo>
                    <a:pt x="1842014" y="952499"/>
                  </a:lnTo>
                  <a:lnTo>
                    <a:pt x="1829625" y="990599"/>
                  </a:lnTo>
                  <a:lnTo>
                    <a:pt x="1814698" y="1028699"/>
                  </a:lnTo>
                  <a:lnTo>
                    <a:pt x="1797311" y="1066799"/>
                  </a:lnTo>
                  <a:lnTo>
                    <a:pt x="1777542" y="1104899"/>
                  </a:lnTo>
                  <a:lnTo>
                    <a:pt x="1755470" y="1142999"/>
                  </a:lnTo>
                  <a:lnTo>
                    <a:pt x="1731174" y="1181099"/>
                  </a:lnTo>
                  <a:lnTo>
                    <a:pt x="1704732" y="1206499"/>
                  </a:lnTo>
                  <a:lnTo>
                    <a:pt x="1676222" y="1244599"/>
                  </a:lnTo>
                  <a:lnTo>
                    <a:pt x="1652118" y="1269999"/>
                  </a:lnTo>
                  <a:lnTo>
                    <a:pt x="1645722" y="1269999"/>
                  </a:lnTo>
                  <a:lnTo>
                    <a:pt x="1613312" y="1308099"/>
                  </a:lnTo>
                  <a:lnTo>
                    <a:pt x="1579069" y="1333499"/>
                  </a:lnTo>
                  <a:lnTo>
                    <a:pt x="1543072" y="1358899"/>
                  </a:lnTo>
                  <a:lnTo>
                    <a:pt x="1505399" y="1384299"/>
                  </a:lnTo>
                  <a:lnTo>
                    <a:pt x="1466129" y="1409699"/>
                  </a:lnTo>
                  <a:lnTo>
                    <a:pt x="1425340" y="1435099"/>
                  </a:lnTo>
                  <a:lnTo>
                    <a:pt x="1383111" y="1447799"/>
                  </a:lnTo>
                  <a:lnTo>
                    <a:pt x="1339520" y="1473199"/>
                  </a:lnTo>
                  <a:lnTo>
                    <a:pt x="1294645" y="1485899"/>
                  </a:lnTo>
                  <a:lnTo>
                    <a:pt x="1153102" y="1523999"/>
                  </a:lnTo>
                  <a:lnTo>
                    <a:pt x="1103877" y="1523999"/>
                  </a:lnTo>
                  <a:lnTo>
                    <a:pt x="1053760" y="1536699"/>
                  </a:lnTo>
                  <a:lnTo>
                    <a:pt x="1203119" y="1536699"/>
                  </a:lnTo>
                  <a:lnTo>
                    <a:pt x="1342909" y="1498599"/>
                  </a:lnTo>
                  <a:lnTo>
                    <a:pt x="1387162" y="1485899"/>
                  </a:lnTo>
                  <a:lnTo>
                    <a:pt x="1430119" y="1460499"/>
                  </a:lnTo>
                  <a:lnTo>
                    <a:pt x="1471707" y="1435099"/>
                  </a:lnTo>
                  <a:lnTo>
                    <a:pt x="1511849" y="1422399"/>
                  </a:lnTo>
                  <a:lnTo>
                    <a:pt x="1550473" y="1396999"/>
                  </a:lnTo>
                  <a:lnTo>
                    <a:pt x="1587503" y="1371599"/>
                  </a:lnTo>
                  <a:lnTo>
                    <a:pt x="1622866" y="1333499"/>
                  </a:lnTo>
                  <a:lnTo>
                    <a:pt x="1656486" y="1308099"/>
                  </a:lnTo>
                  <a:lnTo>
                    <a:pt x="1688290" y="1282699"/>
                  </a:lnTo>
                  <a:lnTo>
                    <a:pt x="1699463" y="1269999"/>
                  </a:lnTo>
                  <a:lnTo>
                    <a:pt x="1718202" y="1244599"/>
                  </a:lnTo>
                  <a:lnTo>
                    <a:pt x="1746150" y="1219199"/>
                  </a:lnTo>
                  <a:lnTo>
                    <a:pt x="1772057" y="1181099"/>
                  </a:lnTo>
                  <a:lnTo>
                    <a:pt x="1795850" y="1142999"/>
                  </a:lnTo>
                  <a:lnTo>
                    <a:pt x="1817455" y="1104899"/>
                  </a:lnTo>
                  <a:lnTo>
                    <a:pt x="1836796" y="1066799"/>
                  </a:lnTo>
                  <a:lnTo>
                    <a:pt x="1853800" y="1028699"/>
                  </a:lnTo>
                  <a:lnTo>
                    <a:pt x="1868392" y="990599"/>
                  </a:lnTo>
                  <a:lnTo>
                    <a:pt x="1880498" y="952499"/>
                  </a:lnTo>
                  <a:lnTo>
                    <a:pt x="1890043" y="914399"/>
                  </a:lnTo>
                  <a:lnTo>
                    <a:pt x="1896953" y="876299"/>
                  </a:lnTo>
                  <a:lnTo>
                    <a:pt x="1901154" y="825499"/>
                  </a:lnTo>
                  <a:lnTo>
                    <a:pt x="1902571" y="787399"/>
                  </a:lnTo>
                  <a:lnTo>
                    <a:pt x="1901154" y="749299"/>
                  </a:lnTo>
                  <a:lnTo>
                    <a:pt x="1896953" y="698499"/>
                  </a:lnTo>
                  <a:lnTo>
                    <a:pt x="1890043" y="660399"/>
                  </a:lnTo>
                  <a:lnTo>
                    <a:pt x="1880498" y="622299"/>
                  </a:lnTo>
                  <a:lnTo>
                    <a:pt x="1868392" y="584199"/>
                  </a:lnTo>
                  <a:lnTo>
                    <a:pt x="1853800" y="546099"/>
                  </a:lnTo>
                  <a:lnTo>
                    <a:pt x="1836796" y="507999"/>
                  </a:lnTo>
                  <a:lnTo>
                    <a:pt x="1817455" y="469899"/>
                  </a:lnTo>
                  <a:lnTo>
                    <a:pt x="1795850" y="431799"/>
                  </a:lnTo>
                  <a:lnTo>
                    <a:pt x="1772057" y="393699"/>
                  </a:lnTo>
                  <a:lnTo>
                    <a:pt x="1746150" y="355599"/>
                  </a:lnTo>
                  <a:lnTo>
                    <a:pt x="1718202" y="330199"/>
                  </a:lnTo>
                  <a:lnTo>
                    <a:pt x="1688290" y="292099"/>
                  </a:lnTo>
                  <a:lnTo>
                    <a:pt x="1656486" y="266699"/>
                  </a:lnTo>
                  <a:lnTo>
                    <a:pt x="1636027" y="241299"/>
                  </a:lnTo>
                  <a:lnTo>
                    <a:pt x="1622866" y="241299"/>
                  </a:lnTo>
                  <a:lnTo>
                    <a:pt x="1587503" y="203199"/>
                  </a:lnTo>
                  <a:lnTo>
                    <a:pt x="1550473" y="177799"/>
                  </a:lnTo>
                  <a:lnTo>
                    <a:pt x="1511849" y="152399"/>
                  </a:lnTo>
                  <a:lnTo>
                    <a:pt x="1471707" y="139699"/>
                  </a:lnTo>
                  <a:lnTo>
                    <a:pt x="1430119" y="114299"/>
                  </a:lnTo>
                  <a:lnTo>
                    <a:pt x="1387162" y="88899"/>
                  </a:lnTo>
                  <a:lnTo>
                    <a:pt x="1297434" y="63499"/>
                  </a:lnTo>
                  <a:lnTo>
                    <a:pt x="1203119" y="38099"/>
                  </a:lnTo>
                  <a:close/>
                </a:path>
                <a:path w="1903095" h="1562100">
                  <a:moveTo>
                    <a:pt x="1104811" y="12699"/>
                  </a:moveTo>
                  <a:lnTo>
                    <a:pt x="797176" y="12699"/>
                  </a:lnTo>
                  <a:lnTo>
                    <a:pt x="747482" y="25399"/>
                  </a:lnTo>
                  <a:lnTo>
                    <a:pt x="604336" y="63499"/>
                  </a:lnTo>
                  <a:lnTo>
                    <a:pt x="514584" y="88899"/>
                  </a:lnTo>
                  <a:lnTo>
                    <a:pt x="471632" y="114299"/>
                  </a:lnTo>
                  <a:lnTo>
                    <a:pt x="430061" y="139699"/>
                  </a:lnTo>
                  <a:lnTo>
                    <a:pt x="389943" y="152399"/>
                  </a:lnTo>
                  <a:lnTo>
                    <a:pt x="351352" y="177799"/>
                  </a:lnTo>
                  <a:lnTo>
                    <a:pt x="314361" y="203199"/>
                  </a:lnTo>
                  <a:lnTo>
                    <a:pt x="279044" y="241299"/>
                  </a:lnTo>
                  <a:lnTo>
                    <a:pt x="321813" y="241299"/>
                  </a:lnTo>
                  <a:lnTo>
                    <a:pt x="357859" y="215899"/>
                  </a:lnTo>
                  <a:lnTo>
                    <a:pt x="395588" y="190499"/>
                  </a:lnTo>
                  <a:lnTo>
                    <a:pt x="434922" y="165099"/>
                  </a:lnTo>
                  <a:lnTo>
                    <a:pt x="475781" y="152399"/>
                  </a:lnTo>
                  <a:lnTo>
                    <a:pt x="518089" y="126999"/>
                  </a:lnTo>
                  <a:lnTo>
                    <a:pt x="561768" y="114299"/>
                  </a:lnTo>
                  <a:lnTo>
                    <a:pt x="606738" y="88899"/>
                  </a:lnTo>
                  <a:lnTo>
                    <a:pt x="748624" y="50799"/>
                  </a:lnTo>
                  <a:lnTo>
                    <a:pt x="797984" y="50799"/>
                  </a:lnTo>
                  <a:lnTo>
                    <a:pt x="848246" y="38099"/>
                  </a:lnTo>
                  <a:lnTo>
                    <a:pt x="1203119" y="38099"/>
                  </a:lnTo>
                  <a:lnTo>
                    <a:pt x="1104811" y="12699"/>
                  </a:lnTo>
                  <a:close/>
                </a:path>
                <a:path w="1903095" h="1562100">
                  <a:moveTo>
                    <a:pt x="951165" y="0"/>
                  </a:moveTo>
                  <a:lnTo>
                    <a:pt x="899091" y="12699"/>
                  </a:lnTo>
                  <a:lnTo>
                    <a:pt x="1003106" y="12699"/>
                  </a:lnTo>
                  <a:lnTo>
                    <a:pt x="951165" y="0"/>
                  </a:lnTo>
                  <a:close/>
                </a:path>
              </a:pathLst>
            </a:custGeom>
            <a:solidFill>
              <a:srgbClr val="FDFDFC"/>
            </a:solidFill>
          </p:spPr>
          <p:txBody>
            <a:bodyPr wrap="square" lIns="0" tIns="0" rIns="0" bIns="0" rtlCol="0"/>
            <a:lstStyle/>
            <a:p>
              <a:endParaRPr lang="fr-FR" noProof="0" dirty="0"/>
            </a:p>
          </p:txBody>
        </p:sp>
        <p:sp>
          <p:nvSpPr>
            <p:cNvPr id="54" name="object 54"/>
            <p:cNvSpPr/>
            <p:nvPr/>
          </p:nvSpPr>
          <p:spPr>
            <a:xfrm>
              <a:off x="9343760" y="1784048"/>
              <a:ext cx="1903095" cy="1562735"/>
            </a:xfrm>
            <a:custGeom>
              <a:avLst/>
              <a:gdLst/>
              <a:ahLst/>
              <a:cxnLst/>
              <a:rect l="l" t="t" r="r" b="b"/>
              <a:pathLst>
                <a:path w="1903095" h="1562735">
                  <a:moveTo>
                    <a:pt x="1652118" y="1261782"/>
                  </a:moveTo>
                  <a:lnTo>
                    <a:pt x="1613312" y="1297883"/>
                  </a:lnTo>
                  <a:lnTo>
                    <a:pt x="1579069" y="1326039"/>
                  </a:lnTo>
                  <a:lnTo>
                    <a:pt x="1543072" y="1352686"/>
                  </a:lnTo>
                  <a:lnTo>
                    <a:pt x="1505399" y="1377758"/>
                  </a:lnTo>
                  <a:lnTo>
                    <a:pt x="1466129" y="1401193"/>
                  </a:lnTo>
                  <a:lnTo>
                    <a:pt x="1425340" y="1422925"/>
                  </a:lnTo>
                  <a:lnTo>
                    <a:pt x="1383111" y="1442891"/>
                  </a:lnTo>
                  <a:lnTo>
                    <a:pt x="1339520" y="1461028"/>
                  </a:lnTo>
                  <a:lnTo>
                    <a:pt x="1294645" y="1477270"/>
                  </a:lnTo>
                  <a:lnTo>
                    <a:pt x="1248564" y="1491554"/>
                  </a:lnTo>
                  <a:lnTo>
                    <a:pt x="1201357" y="1503817"/>
                  </a:lnTo>
                  <a:lnTo>
                    <a:pt x="1153102" y="1513993"/>
                  </a:lnTo>
                  <a:lnTo>
                    <a:pt x="1103877" y="1522019"/>
                  </a:lnTo>
                  <a:lnTo>
                    <a:pt x="1053760" y="1527831"/>
                  </a:lnTo>
                  <a:lnTo>
                    <a:pt x="1002830" y="1531366"/>
                  </a:lnTo>
                  <a:lnTo>
                    <a:pt x="951165" y="1532558"/>
                  </a:lnTo>
                  <a:lnTo>
                    <a:pt x="899332" y="1531366"/>
                  </a:lnTo>
                  <a:lnTo>
                    <a:pt x="848246" y="1527831"/>
                  </a:lnTo>
                  <a:lnTo>
                    <a:pt x="797984" y="1522019"/>
                  </a:lnTo>
                  <a:lnTo>
                    <a:pt x="748624" y="1513993"/>
                  </a:lnTo>
                  <a:lnTo>
                    <a:pt x="700244" y="1503817"/>
                  </a:lnTo>
                  <a:lnTo>
                    <a:pt x="652923" y="1491554"/>
                  </a:lnTo>
                  <a:lnTo>
                    <a:pt x="606738" y="1477270"/>
                  </a:lnTo>
                  <a:lnTo>
                    <a:pt x="561768" y="1461028"/>
                  </a:lnTo>
                  <a:lnTo>
                    <a:pt x="518089" y="1442891"/>
                  </a:lnTo>
                  <a:lnTo>
                    <a:pt x="475781" y="1422925"/>
                  </a:lnTo>
                  <a:lnTo>
                    <a:pt x="434922" y="1401193"/>
                  </a:lnTo>
                  <a:lnTo>
                    <a:pt x="395588" y="1377758"/>
                  </a:lnTo>
                  <a:lnTo>
                    <a:pt x="357859" y="1352686"/>
                  </a:lnTo>
                  <a:lnTo>
                    <a:pt x="321813" y="1326039"/>
                  </a:lnTo>
                  <a:lnTo>
                    <a:pt x="287526" y="1297883"/>
                  </a:lnTo>
                  <a:lnTo>
                    <a:pt x="255078" y="1268280"/>
                  </a:lnTo>
                  <a:lnTo>
                    <a:pt x="248675" y="1261782"/>
                  </a:lnTo>
                </a:path>
                <a:path w="1903095" h="1562735">
                  <a:moveTo>
                    <a:pt x="202572" y="1261782"/>
                  </a:moveTo>
                  <a:lnTo>
                    <a:pt x="245474" y="1303998"/>
                  </a:lnTo>
                  <a:lnTo>
                    <a:pt x="279044" y="1333001"/>
                  </a:lnTo>
                  <a:lnTo>
                    <a:pt x="314361" y="1360569"/>
                  </a:lnTo>
                  <a:lnTo>
                    <a:pt x="351352" y="1386642"/>
                  </a:lnTo>
                  <a:lnTo>
                    <a:pt x="389943" y="1411159"/>
                  </a:lnTo>
                  <a:lnTo>
                    <a:pt x="430061" y="1434060"/>
                  </a:lnTo>
                  <a:lnTo>
                    <a:pt x="471632" y="1455286"/>
                  </a:lnTo>
                  <a:lnTo>
                    <a:pt x="514584" y="1474776"/>
                  </a:lnTo>
                  <a:lnTo>
                    <a:pt x="558843" y="1492470"/>
                  </a:lnTo>
                  <a:lnTo>
                    <a:pt x="604336" y="1508308"/>
                  </a:lnTo>
                  <a:lnTo>
                    <a:pt x="650989" y="1522229"/>
                  </a:lnTo>
                  <a:lnTo>
                    <a:pt x="698729" y="1534173"/>
                  </a:lnTo>
                  <a:lnTo>
                    <a:pt x="747482" y="1544081"/>
                  </a:lnTo>
                  <a:lnTo>
                    <a:pt x="797176" y="1551892"/>
                  </a:lnTo>
                  <a:lnTo>
                    <a:pt x="847736" y="1557545"/>
                  </a:lnTo>
                  <a:lnTo>
                    <a:pt x="899091" y="1560982"/>
                  </a:lnTo>
                  <a:lnTo>
                    <a:pt x="951165" y="1562140"/>
                  </a:lnTo>
                  <a:lnTo>
                    <a:pt x="1003106" y="1560982"/>
                  </a:lnTo>
                  <a:lnTo>
                    <a:pt x="1054346" y="1557545"/>
                  </a:lnTo>
                  <a:lnTo>
                    <a:pt x="1104811" y="1551892"/>
                  </a:lnTo>
                  <a:lnTo>
                    <a:pt x="1154427" y="1544081"/>
                  </a:lnTo>
                  <a:lnTo>
                    <a:pt x="1203119" y="1534173"/>
                  </a:lnTo>
                  <a:lnTo>
                    <a:pt x="1250813" y="1522229"/>
                  </a:lnTo>
                  <a:lnTo>
                    <a:pt x="1297434" y="1508308"/>
                  </a:lnTo>
                  <a:lnTo>
                    <a:pt x="1342909" y="1492470"/>
                  </a:lnTo>
                  <a:lnTo>
                    <a:pt x="1387162" y="1474776"/>
                  </a:lnTo>
                  <a:lnTo>
                    <a:pt x="1430119" y="1455286"/>
                  </a:lnTo>
                  <a:lnTo>
                    <a:pt x="1471707" y="1434060"/>
                  </a:lnTo>
                  <a:lnTo>
                    <a:pt x="1511849" y="1411159"/>
                  </a:lnTo>
                  <a:lnTo>
                    <a:pt x="1550473" y="1386642"/>
                  </a:lnTo>
                  <a:lnTo>
                    <a:pt x="1587503" y="1360569"/>
                  </a:lnTo>
                  <a:lnTo>
                    <a:pt x="1622866" y="1333001"/>
                  </a:lnTo>
                  <a:lnTo>
                    <a:pt x="1656486" y="1303998"/>
                  </a:lnTo>
                  <a:lnTo>
                    <a:pt x="1688290" y="1273620"/>
                  </a:lnTo>
                  <a:lnTo>
                    <a:pt x="1699463" y="1261782"/>
                  </a:lnTo>
                </a:path>
                <a:path w="1903095" h="1562735">
                  <a:moveTo>
                    <a:pt x="248675" y="1261782"/>
                  </a:moveTo>
                  <a:lnTo>
                    <a:pt x="196009" y="1204992"/>
                  </a:lnTo>
                  <a:lnTo>
                    <a:pt x="169544" y="1171436"/>
                  </a:lnTo>
                  <a:lnTo>
                    <a:pt x="145229" y="1136689"/>
                  </a:lnTo>
                  <a:lnTo>
                    <a:pt x="123142" y="1100816"/>
                  </a:lnTo>
                  <a:lnTo>
                    <a:pt x="103362" y="1063880"/>
                  </a:lnTo>
                  <a:lnTo>
                    <a:pt x="85966" y="1025947"/>
                  </a:lnTo>
                  <a:lnTo>
                    <a:pt x="71032" y="987080"/>
                  </a:lnTo>
                  <a:lnTo>
                    <a:pt x="58639" y="947342"/>
                  </a:lnTo>
                  <a:lnTo>
                    <a:pt x="48864" y="906799"/>
                  </a:lnTo>
                  <a:lnTo>
                    <a:pt x="41785" y="865513"/>
                  </a:lnTo>
                  <a:lnTo>
                    <a:pt x="37481" y="823549"/>
                  </a:lnTo>
                  <a:lnTo>
                    <a:pt x="36028" y="780971"/>
                  </a:lnTo>
                  <a:lnTo>
                    <a:pt x="37481" y="738551"/>
                  </a:lnTo>
                  <a:lnTo>
                    <a:pt x="41785" y="696734"/>
                  </a:lnTo>
                  <a:lnTo>
                    <a:pt x="48864" y="655585"/>
                  </a:lnTo>
                  <a:lnTo>
                    <a:pt x="58639" y="615167"/>
                  </a:lnTo>
                  <a:lnTo>
                    <a:pt x="71032" y="575546"/>
                  </a:lnTo>
                  <a:lnTo>
                    <a:pt x="85966" y="536786"/>
                  </a:lnTo>
                  <a:lnTo>
                    <a:pt x="103362" y="498951"/>
                  </a:lnTo>
                  <a:lnTo>
                    <a:pt x="123142" y="462106"/>
                  </a:lnTo>
                  <a:lnTo>
                    <a:pt x="145229" y="426314"/>
                  </a:lnTo>
                  <a:lnTo>
                    <a:pt x="169544" y="391641"/>
                  </a:lnTo>
                  <a:lnTo>
                    <a:pt x="196009" y="358151"/>
                  </a:lnTo>
                  <a:lnTo>
                    <a:pt x="224546" y="325907"/>
                  </a:lnTo>
                  <a:lnTo>
                    <a:pt x="255078" y="294976"/>
                  </a:lnTo>
                  <a:lnTo>
                    <a:pt x="287526" y="265420"/>
                  </a:lnTo>
                  <a:lnTo>
                    <a:pt x="317310" y="240996"/>
                  </a:lnTo>
                </a:path>
                <a:path w="1903095" h="1562735">
                  <a:moveTo>
                    <a:pt x="1583323" y="240996"/>
                  </a:moveTo>
                  <a:lnTo>
                    <a:pt x="1630907" y="281078"/>
                  </a:lnTo>
                  <a:lnTo>
                    <a:pt x="1663389" y="312487"/>
                  </a:lnTo>
                  <a:lnTo>
                    <a:pt x="1693774" y="345331"/>
                  </a:lnTo>
                  <a:lnTo>
                    <a:pt x="1721973" y="379541"/>
                  </a:lnTo>
                  <a:lnTo>
                    <a:pt x="1747900" y="415044"/>
                  </a:lnTo>
                  <a:lnTo>
                    <a:pt x="1771467" y="451769"/>
                  </a:lnTo>
                  <a:lnTo>
                    <a:pt x="1792589" y="489645"/>
                  </a:lnTo>
                  <a:lnTo>
                    <a:pt x="1811176" y="528599"/>
                  </a:lnTo>
                  <a:lnTo>
                    <a:pt x="1827143" y="568560"/>
                  </a:lnTo>
                  <a:lnTo>
                    <a:pt x="1840403" y="609457"/>
                  </a:lnTo>
                  <a:lnTo>
                    <a:pt x="1850867" y="651218"/>
                  </a:lnTo>
                  <a:lnTo>
                    <a:pt x="1858450" y="693772"/>
                  </a:lnTo>
                  <a:lnTo>
                    <a:pt x="1863063" y="737047"/>
                  </a:lnTo>
                  <a:lnTo>
                    <a:pt x="1864620" y="780971"/>
                  </a:lnTo>
                  <a:lnTo>
                    <a:pt x="1863168" y="823549"/>
                  </a:lnTo>
                  <a:lnTo>
                    <a:pt x="1858864" y="865513"/>
                  </a:lnTo>
                  <a:lnTo>
                    <a:pt x="1851787" y="906799"/>
                  </a:lnTo>
                  <a:lnTo>
                    <a:pt x="1842014" y="947342"/>
                  </a:lnTo>
                  <a:lnTo>
                    <a:pt x="1829625" y="987080"/>
                  </a:lnTo>
                  <a:lnTo>
                    <a:pt x="1814698" y="1025947"/>
                  </a:lnTo>
                  <a:lnTo>
                    <a:pt x="1797311" y="1063880"/>
                  </a:lnTo>
                  <a:lnTo>
                    <a:pt x="1777542" y="1100816"/>
                  </a:lnTo>
                  <a:lnTo>
                    <a:pt x="1755470" y="1136689"/>
                  </a:lnTo>
                  <a:lnTo>
                    <a:pt x="1731174" y="1171436"/>
                  </a:lnTo>
                  <a:lnTo>
                    <a:pt x="1704732" y="1204992"/>
                  </a:lnTo>
                  <a:lnTo>
                    <a:pt x="1676222" y="1237295"/>
                  </a:lnTo>
                  <a:lnTo>
                    <a:pt x="1652118" y="1261782"/>
                  </a:lnTo>
                </a:path>
                <a:path w="1903095" h="1562735">
                  <a:moveTo>
                    <a:pt x="265902" y="240996"/>
                  </a:moveTo>
                  <a:lnTo>
                    <a:pt x="213724" y="289060"/>
                  </a:lnTo>
                  <a:lnTo>
                    <a:pt x="183868" y="320766"/>
                  </a:lnTo>
                  <a:lnTo>
                    <a:pt x="155979" y="353718"/>
                  </a:lnTo>
                  <a:lnTo>
                    <a:pt x="130131" y="387856"/>
                  </a:lnTo>
                  <a:lnTo>
                    <a:pt x="106396" y="423118"/>
                  </a:lnTo>
                  <a:lnTo>
                    <a:pt x="84848" y="459442"/>
                  </a:lnTo>
                  <a:lnTo>
                    <a:pt x="65561" y="496769"/>
                  </a:lnTo>
                  <a:lnTo>
                    <a:pt x="48607" y="535036"/>
                  </a:lnTo>
                  <a:lnTo>
                    <a:pt x="34060" y="574183"/>
                  </a:lnTo>
                  <a:lnTo>
                    <a:pt x="21994" y="614148"/>
                  </a:lnTo>
                  <a:lnTo>
                    <a:pt x="12481" y="654871"/>
                  </a:lnTo>
                  <a:lnTo>
                    <a:pt x="5596" y="696290"/>
                  </a:lnTo>
                  <a:lnTo>
                    <a:pt x="1411" y="738344"/>
                  </a:lnTo>
                  <a:lnTo>
                    <a:pt x="0" y="780971"/>
                  </a:lnTo>
                  <a:lnTo>
                    <a:pt x="1411" y="823747"/>
                  </a:lnTo>
                  <a:lnTo>
                    <a:pt x="5596" y="865930"/>
                  </a:lnTo>
                  <a:lnTo>
                    <a:pt x="12481" y="907461"/>
                  </a:lnTo>
                  <a:lnTo>
                    <a:pt x="21994" y="948278"/>
                  </a:lnTo>
                  <a:lnTo>
                    <a:pt x="34060" y="988322"/>
                  </a:lnTo>
                  <a:lnTo>
                    <a:pt x="48607" y="1027533"/>
                  </a:lnTo>
                  <a:lnTo>
                    <a:pt x="65561" y="1065850"/>
                  </a:lnTo>
                  <a:lnTo>
                    <a:pt x="84848" y="1103214"/>
                  </a:lnTo>
                  <a:lnTo>
                    <a:pt x="106396" y="1139563"/>
                  </a:lnTo>
                  <a:lnTo>
                    <a:pt x="130131" y="1174839"/>
                  </a:lnTo>
                  <a:lnTo>
                    <a:pt x="155979" y="1208981"/>
                  </a:lnTo>
                  <a:lnTo>
                    <a:pt x="183868" y="1241928"/>
                  </a:lnTo>
                  <a:lnTo>
                    <a:pt x="202572" y="1261782"/>
                  </a:lnTo>
                </a:path>
                <a:path w="1903095" h="1562735">
                  <a:moveTo>
                    <a:pt x="1699463" y="1261782"/>
                  </a:moveTo>
                  <a:lnTo>
                    <a:pt x="1746150" y="1208981"/>
                  </a:lnTo>
                  <a:lnTo>
                    <a:pt x="1772057" y="1174839"/>
                  </a:lnTo>
                  <a:lnTo>
                    <a:pt x="1795850" y="1139563"/>
                  </a:lnTo>
                  <a:lnTo>
                    <a:pt x="1817455" y="1103214"/>
                  </a:lnTo>
                  <a:lnTo>
                    <a:pt x="1836796" y="1065850"/>
                  </a:lnTo>
                  <a:lnTo>
                    <a:pt x="1853800" y="1027533"/>
                  </a:lnTo>
                  <a:lnTo>
                    <a:pt x="1868392" y="988322"/>
                  </a:lnTo>
                  <a:lnTo>
                    <a:pt x="1880498" y="948278"/>
                  </a:lnTo>
                  <a:lnTo>
                    <a:pt x="1890043" y="907461"/>
                  </a:lnTo>
                  <a:lnTo>
                    <a:pt x="1896953" y="865930"/>
                  </a:lnTo>
                  <a:lnTo>
                    <a:pt x="1901154" y="823747"/>
                  </a:lnTo>
                  <a:lnTo>
                    <a:pt x="1902571" y="780971"/>
                  </a:lnTo>
                  <a:lnTo>
                    <a:pt x="1901154" y="738344"/>
                  </a:lnTo>
                  <a:lnTo>
                    <a:pt x="1896953" y="696290"/>
                  </a:lnTo>
                  <a:lnTo>
                    <a:pt x="1890043" y="654871"/>
                  </a:lnTo>
                  <a:lnTo>
                    <a:pt x="1880498" y="614148"/>
                  </a:lnTo>
                  <a:lnTo>
                    <a:pt x="1868392" y="574183"/>
                  </a:lnTo>
                  <a:lnTo>
                    <a:pt x="1853800" y="535036"/>
                  </a:lnTo>
                  <a:lnTo>
                    <a:pt x="1836796" y="496769"/>
                  </a:lnTo>
                  <a:lnTo>
                    <a:pt x="1817455" y="459442"/>
                  </a:lnTo>
                  <a:lnTo>
                    <a:pt x="1795850" y="423118"/>
                  </a:lnTo>
                  <a:lnTo>
                    <a:pt x="1772057" y="387856"/>
                  </a:lnTo>
                  <a:lnTo>
                    <a:pt x="1746150" y="353718"/>
                  </a:lnTo>
                  <a:lnTo>
                    <a:pt x="1718202" y="320766"/>
                  </a:lnTo>
                  <a:lnTo>
                    <a:pt x="1688290" y="289060"/>
                  </a:lnTo>
                  <a:lnTo>
                    <a:pt x="1656486" y="258662"/>
                  </a:lnTo>
                  <a:lnTo>
                    <a:pt x="1636027" y="240996"/>
                  </a:lnTo>
                </a:path>
                <a:path w="1903095" h="1562735">
                  <a:moveTo>
                    <a:pt x="317310" y="240996"/>
                  </a:moveTo>
                  <a:lnTo>
                    <a:pt x="357859" y="210693"/>
                  </a:lnTo>
                  <a:lnTo>
                    <a:pt x="395588" y="185650"/>
                  </a:lnTo>
                  <a:lnTo>
                    <a:pt x="434922" y="162242"/>
                  </a:lnTo>
                  <a:lnTo>
                    <a:pt x="475781" y="140531"/>
                  </a:lnTo>
                  <a:lnTo>
                    <a:pt x="518089" y="120582"/>
                  </a:lnTo>
                  <a:lnTo>
                    <a:pt x="561768" y="102460"/>
                  </a:lnTo>
                  <a:lnTo>
                    <a:pt x="606738" y="86228"/>
                  </a:lnTo>
                  <a:lnTo>
                    <a:pt x="652923" y="71952"/>
                  </a:lnTo>
                  <a:lnTo>
                    <a:pt x="700244" y="59696"/>
                  </a:lnTo>
                  <a:lnTo>
                    <a:pt x="748624" y="49523"/>
                  </a:lnTo>
                  <a:lnTo>
                    <a:pt x="797984" y="41499"/>
                  </a:lnTo>
                  <a:lnTo>
                    <a:pt x="848246" y="35688"/>
                  </a:lnTo>
                  <a:lnTo>
                    <a:pt x="899332" y="32155"/>
                  </a:lnTo>
                  <a:lnTo>
                    <a:pt x="951165" y="30962"/>
                  </a:lnTo>
                  <a:lnTo>
                    <a:pt x="1004662" y="32241"/>
                  </a:lnTo>
                  <a:lnTo>
                    <a:pt x="1057368" y="36029"/>
                  </a:lnTo>
                  <a:lnTo>
                    <a:pt x="1109195" y="42254"/>
                  </a:lnTo>
                  <a:lnTo>
                    <a:pt x="1160057" y="50847"/>
                  </a:lnTo>
                  <a:lnTo>
                    <a:pt x="1209866" y="61733"/>
                  </a:lnTo>
                  <a:lnTo>
                    <a:pt x="1258536" y="74843"/>
                  </a:lnTo>
                  <a:lnTo>
                    <a:pt x="1305979" y="90105"/>
                  </a:lnTo>
                  <a:lnTo>
                    <a:pt x="1352109" y="107447"/>
                  </a:lnTo>
                  <a:lnTo>
                    <a:pt x="1396837" y="126798"/>
                  </a:lnTo>
                  <a:lnTo>
                    <a:pt x="1440077" y="148086"/>
                  </a:lnTo>
                  <a:lnTo>
                    <a:pt x="1481742" y="171239"/>
                  </a:lnTo>
                  <a:lnTo>
                    <a:pt x="1521745" y="196187"/>
                  </a:lnTo>
                  <a:lnTo>
                    <a:pt x="1559998" y="222857"/>
                  </a:lnTo>
                  <a:lnTo>
                    <a:pt x="1583323" y="240996"/>
                  </a:lnTo>
                </a:path>
                <a:path w="1903095" h="1562735">
                  <a:moveTo>
                    <a:pt x="1636027" y="240996"/>
                  </a:moveTo>
                  <a:lnTo>
                    <a:pt x="1587503" y="202032"/>
                  </a:lnTo>
                  <a:lnTo>
                    <a:pt x="1550473" y="175923"/>
                  </a:lnTo>
                  <a:lnTo>
                    <a:pt x="1511849" y="151366"/>
                  </a:lnTo>
                  <a:lnTo>
                    <a:pt x="1471707" y="128422"/>
                  </a:lnTo>
                  <a:lnTo>
                    <a:pt x="1430119" y="107153"/>
                  </a:lnTo>
                  <a:lnTo>
                    <a:pt x="1387162" y="87619"/>
                  </a:lnTo>
                  <a:lnTo>
                    <a:pt x="1342909" y="69882"/>
                  </a:lnTo>
                  <a:lnTo>
                    <a:pt x="1297434" y="54003"/>
                  </a:lnTo>
                  <a:lnTo>
                    <a:pt x="1250813" y="40042"/>
                  </a:lnTo>
                  <a:lnTo>
                    <a:pt x="1203119" y="28062"/>
                  </a:lnTo>
                  <a:lnTo>
                    <a:pt x="1154427" y="18122"/>
                  </a:lnTo>
                  <a:lnTo>
                    <a:pt x="1104811" y="10285"/>
                  </a:lnTo>
                  <a:lnTo>
                    <a:pt x="1054346" y="4612"/>
                  </a:lnTo>
                  <a:lnTo>
                    <a:pt x="1003106" y="1163"/>
                  </a:lnTo>
                  <a:lnTo>
                    <a:pt x="951165" y="0"/>
                  </a:lnTo>
                  <a:lnTo>
                    <a:pt x="899091" y="1163"/>
                  </a:lnTo>
                  <a:lnTo>
                    <a:pt x="847736" y="4612"/>
                  </a:lnTo>
                  <a:lnTo>
                    <a:pt x="797176" y="10285"/>
                  </a:lnTo>
                  <a:lnTo>
                    <a:pt x="747482" y="18122"/>
                  </a:lnTo>
                  <a:lnTo>
                    <a:pt x="698729" y="28062"/>
                  </a:lnTo>
                  <a:lnTo>
                    <a:pt x="650989" y="40042"/>
                  </a:lnTo>
                  <a:lnTo>
                    <a:pt x="604336" y="54003"/>
                  </a:lnTo>
                  <a:lnTo>
                    <a:pt x="558843" y="69882"/>
                  </a:lnTo>
                  <a:lnTo>
                    <a:pt x="514584" y="87619"/>
                  </a:lnTo>
                  <a:lnTo>
                    <a:pt x="471632" y="107153"/>
                  </a:lnTo>
                  <a:lnTo>
                    <a:pt x="430061" y="128422"/>
                  </a:lnTo>
                  <a:lnTo>
                    <a:pt x="389943" y="151366"/>
                  </a:lnTo>
                  <a:lnTo>
                    <a:pt x="351352" y="175923"/>
                  </a:lnTo>
                  <a:lnTo>
                    <a:pt x="314361" y="202032"/>
                  </a:lnTo>
                  <a:lnTo>
                    <a:pt x="279044" y="229632"/>
                  </a:lnTo>
                  <a:lnTo>
                    <a:pt x="265902" y="240996"/>
                  </a:lnTo>
                </a:path>
              </a:pathLst>
            </a:custGeom>
            <a:ln w="3175">
              <a:solidFill>
                <a:srgbClr val="FDFDFC"/>
              </a:solidFill>
            </a:ln>
          </p:spPr>
          <p:txBody>
            <a:bodyPr wrap="square" lIns="0" tIns="0" rIns="0" bIns="0" rtlCol="0"/>
            <a:lstStyle/>
            <a:p>
              <a:endParaRPr lang="fr-FR" noProof="0" dirty="0"/>
            </a:p>
          </p:txBody>
        </p:sp>
        <p:sp>
          <p:nvSpPr>
            <p:cNvPr id="55" name="object 55"/>
            <p:cNvSpPr/>
            <p:nvPr/>
          </p:nvSpPr>
          <p:spPr>
            <a:xfrm>
              <a:off x="9305810" y="1764252"/>
              <a:ext cx="1976755" cy="1612900"/>
            </a:xfrm>
            <a:custGeom>
              <a:avLst/>
              <a:gdLst/>
              <a:ahLst/>
              <a:cxnLst/>
              <a:rect l="l" t="t" r="r" b="b"/>
              <a:pathLst>
                <a:path w="1976754" h="1612900">
                  <a:moveTo>
                    <a:pt x="1193454" y="12699"/>
                  </a:moveTo>
                  <a:lnTo>
                    <a:pt x="784207" y="12699"/>
                  </a:lnTo>
                  <a:lnTo>
                    <a:pt x="639696" y="50799"/>
                  </a:lnTo>
                  <a:lnTo>
                    <a:pt x="548769" y="76199"/>
                  </a:lnTo>
                  <a:lnTo>
                    <a:pt x="505138" y="101599"/>
                  </a:lnTo>
                  <a:lnTo>
                    <a:pt x="462823" y="126999"/>
                  </a:lnTo>
                  <a:lnTo>
                    <a:pt x="421891" y="139699"/>
                  </a:lnTo>
                  <a:lnTo>
                    <a:pt x="382415" y="165099"/>
                  </a:lnTo>
                  <a:lnTo>
                    <a:pt x="344462" y="190499"/>
                  </a:lnTo>
                  <a:lnTo>
                    <a:pt x="308103" y="215899"/>
                  </a:lnTo>
                  <a:lnTo>
                    <a:pt x="273408" y="253999"/>
                  </a:lnTo>
                  <a:lnTo>
                    <a:pt x="253615" y="266699"/>
                  </a:lnTo>
                  <a:lnTo>
                    <a:pt x="240446" y="279399"/>
                  </a:lnTo>
                  <a:lnTo>
                    <a:pt x="209287" y="304799"/>
                  </a:lnTo>
                  <a:lnTo>
                    <a:pt x="180000" y="342899"/>
                  </a:lnTo>
                  <a:lnTo>
                    <a:pt x="152656" y="380999"/>
                  </a:lnTo>
                  <a:lnTo>
                    <a:pt x="127323" y="406399"/>
                  </a:lnTo>
                  <a:lnTo>
                    <a:pt x="104073" y="444499"/>
                  </a:lnTo>
                  <a:lnTo>
                    <a:pt x="82974" y="482599"/>
                  </a:lnTo>
                  <a:lnTo>
                    <a:pt x="64096" y="520699"/>
                  </a:lnTo>
                  <a:lnTo>
                    <a:pt x="47509" y="558799"/>
                  </a:lnTo>
                  <a:lnTo>
                    <a:pt x="33283" y="596899"/>
                  </a:lnTo>
                  <a:lnTo>
                    <a:pt x="21487" y="634999"/>
                  </a:lnTo>
                  <a:lnTo>
                    <a:pt x="12191" y="685799"/>
                  </a:lnTo>
                  <a:lnTo>
                    <a:pt x="5464" y="723899"/>
                  </a:lnTo>
                  <a:lnTo>
                    <a:pt x="1377" y="761999"/>
                  </a:lnTo>
                  <a:lnTo>
                    <a:pt x="0" y="812799"/>
                  </a:lnTo>
                  <a:lnTo>
                    <a:pt x="1377" y="850899"/>
                  </a:lnTo>
                  <a:lnTo>
                    <a:pt x="5464" y="888999"/>
                  </a:lnTo>
                  <a:lnTo>
                    <a:pt x="12191" y="939799"/>
                  </a:lnTo>
                  <a:lnTo>
                    <a:pt x="21487" y="977899"/>
                  </a:lnTo>
                  <a:lnTo>
                    <a:pt x="33283" y="1015999"/>
                  </a:lnTo>
                  <a:lnTo>
                    <a:pt x="47509" y="1054099"/>
                  </a:lnTo>
                  <a:lnTo>
                    <a:pt x="64096" y="1092199"/>
                  </a:lnTo>
                  <a:lnTo>
                    <a:pt x="82974" y="1130299"/>
                  </a:lnTo>
                  <a:lnTo>
                    <a:pt x="104073" y="1168399"/>
                  </a:lnTo>
                  <a:lnTo>
                    <a:pt x="127323" y="1206499"/>
                  </a:lnTo>
                  <a:lnTo>
                    <a:pt x="152656" y="1244599"/>
                  </a:lnTo>
                  <a:lnTo>
                    <a:pt x="193549" y="1282699"/>
                  </a:lnTo>
                  <a:lnTo>
                    <a:pt x="209287" y="1308099"/>
                  </a:lnTo>
                  <a:lnTo>
                    <a:pt x="240446" y="1333499"/>
                  </a:lnTo>
                  <a:lnTo>
                    <a:pt x="273408" y="1371599"/>
                  </a:lnTo>
                  <a:lnTo>
                    <a:pt x="308103" y="1396999"/>
                  </a:lnTo>
                  <a:lnTo>
                    <a:pt x="344462" y="1422399"/>
                  </a:lnTo>
                  <a:lnTo>
                    <a:pt x="382415" y="1447799"/>
                  </a:lnTo>
                  <a:lnTo>
                    <a:pt x="421891" y="1473199"/>
                  </a:lnTo>
                  <a:lnTo>
                    <a:pt x="462823" y="1498599"/>
                  </a:lnTo>
                  <a:lnTo>
                    <a:pt x="505138" y="1511299"/>
                  </a:lnTo>
                  <a:lnTo>
                    <a:pt x="548769" y="1536699"/>
                  </a:lnTo>
                  <a:lnTo>
                    <a:pt x="593645" y="1549399"/>
                  </a:lnTo>
                  <a:lnTo>
                    <a:pt x="686854" y="1574799"/>
                  </a:lnTo>
                  <a:lnTo>
                    <a:pt x="834263" y="1612899"/>
                  </a:lnTo>
                  <a:lnTo>
                    <a:pt x="1143526" y="1612899"/>
                  </a:lnTo>
                  <a:lnTo>
                    <a:pt x="1242495" y="1587499"/>
                  </a:lnTo>
                  <a:lnTo>
                    <a:pt x="885687" y="1587499"/>
                  </a:lnTo>
                  <a:lnTo>
                    <a:pt x="835126" y="1574799"/>
                  </a:lnTo>
                  <a:lnTo>
                    <a:pt x="785433" y="1574799"/>
                  </a:lnTo>
                  <a:lnTo>
                    <a:pt x="642286" y="1536699"/>
                  </a:lnTo>
                  <a:lnTo>
                    <a:pt x="596794" y="1523999"/>
                  </a:lnTo>
                  <a:lnTo>
                    <a:pt x="552535" y="1498599"/>
                  </a:lnTo>
                  <a:lnTo>
                    <a:pt x="509583" y="1485899"/>
                  </a:lnTo>
                  <a:lnTo>
                    <a:pt x="468011" y="1460499"/>
                  </a:lnTo>
                  <a:lnTo>
                    <a:pt x="427893" y="1435099"/>
                  </a:lnTo>
                  <a:lnTo>
                    <a:pt x="389302" y="1409699"/>
                  </a:lnTo>
                  <a:lnTo>
                    <a:pt x="352312" y="1384299"/>
                  </a:lnTo>
                  <a:lnTo>
                    <a:pt x="316995" y="1358899"/>
                  </a:lnTo>
                  <a:lnTo>
                    <a:pt x="283425" y="1333499"/>
                  </a:lnTo>
                  <a:lnTo>
                    <a:pt x="251675" y="1295399"/>
                  </a:lnTo>
                  <a:lnTo>
                    <a:pt x="240522" y="1282699"/>
                  </a:lnTo>
                  <a:lnTo>
                    <a:pt x="221819" y="1269999"/>
                  </a:lnTo>
                  <a:lnTo>
                    <a:pt x="193930" y="1231899"/>
                  </a:lnTo>
                  <a:lnTo>
                    <a:pt x="168081" y="1206499"/>
                  </a:lnTo>
                  <a:lnTo>
                    <a:pt x="144347" y="1168399"/>
                  </a:lnTo>
                  <a:lnTo>
                    <a:pt x="122799" y="1130299"/>
                  </a:lnTo>
                  <a:lnTo>
                    <a:pt x="103511" y="1092199"/>
                  </a:lnTo>
                  <a:lnTo>
                    <a:pt x="86557" y="1054099"/>
                  </a:lnTo>
                  <a:lnTo>
                    <a:pt x="72011" y="1015999"/>
                  </a:lnTo>
                  <a:lnTo>
                    <a:pt x="59944" y="977899"/>
                  </a:lnTo>
                  <a:lnTo>
                    <a:pt x="50432" y="939799"/>
                  </a:lnTo>
                  <a:lnTo>
                    <a:pt x="43546" y="888999"/>
                  </a:lnTo>
                  <a:lnTo>
                    <a:pt x="39361" y="850899"/>
                  </a:lnTo>
                  <a:lnTo>
                    <a:pt x="37950" y="812799"/>
                  </a:lnTo>
                  <a:lnTo>
                    <a:pt x="39361" y="761999"/>
                  </a:lnTo>
                  <a:lnTo>
                    <a:pt x="43546" y="723899"/>
                  </a:lnTo>
                  <a:lnTo>
                    <a:pt x="50432" y="685799"/>
                  </a:lnTo>
                  <a:lnTo>
                    <a:pt x="59944" y="634999"/>
                  </a:lnTo>
                  <a:lnTo>
                    <a:pt x="72011" y="596899"/>
                  </a:lnTo>
                  <a:lnTo>
                    <a:pt x="86557" y="558799"/>
                  </a:lnTo>
                  <a:lnTo>
                    <a:pt x="103511" y="520699"/>
                  </a:lnTo>
                  <a:lnTo>
                    <a:pt x="122799" y="482599"/>
                  </a:lnTo>
                  <a:lnTo>
                    <a:pt x="144347" y="444499"/>
                  </a:lnTo>
                  <a:lnTo>
                    <a:pt x="168081" y="419099"/>
                  </a:lnTo>
                  <a:lnTo>
                    <a:pt x="193930" y="380999"/>
                  </a:lnTo>
                  <a:lnTo>
                    <a:pt x="221819" y="342899"/>
                  </a:lnTo>
                  <a:lnTo>
                    <a:pt x="251675" y="317499"/>
                  </a:lnTo>
                  <a:lnTo>
                    <a:pt x="283425" y="279399"/>
                  </a:lnTo>
                  <a:lnTo>
                    <a:pt x="303853" y="266699"/>
                  </a:lnTo>
                  <a:lnTo>
                    <a:pt x="316995" y="253999"/>
                  </a:lnTo>
                  <a:lnTo>
                    <a:pt x="352312" y="228599"/>
                  </a:lnTo>
                  <a:lnTo>
                    <a:pt x="389302" y="203199"/>
                  </a:lnTo>
                  <a:lnTo>
                    <a:pt x="427893" y="177799"/>
                  </a:lnTo>
                  <a:lnTo>
                    <a:pt x="468011" y="152399"/>
                  </a:lnTo>
                  <a:lnTo>
                    <a:pt x="509583" y="126999"/>
                  </a:lnTo>
                  <a:lnTo>
                    <a:pt x="596794" y="101599"/>
                  </a:lnTo>
                  <a:lnTo>
                    <a:pt x="642286" y="76199"/>
                  </a:lnTo>
                  <a:lnTo>
                    <a:pt x="785433" y="38099"/>
                  </a:lnTo>
                  <a:lnTo>
                    <a:pt x="835126" y="38099"/>
                  </a:lnTo>
                  <a:lnTo>
                    <a:pt x="885687" y="25399"/>
                  </a:lnTo>
                  <a:lnTo>
                    <a:pt x="1242495" y="25399"/>
                  </a:lnTo>
                  <a:lnTo>
                    <a:pt x="1193454" y="12699"/>
                  </a:lnTo>
                  <a:close/>
                </a:path>
                <a:path w="1976754" h="1612900">
                  <a:moveTo>
                    <a:pt x="1242495" y="25399"/>
                  </a:moveTo>
                  <a:lnTo>
                    <a:pt x="1092296" y="25399"/>
                  </a:lnTo>
                  <a:lnTo>
                    <a:pt x="1142762" y="38099"/>
                  </a:lnTo>
                  <a:lnTo>
                    <a:pt x="1192377" y="38099"/>
                  </a:lnTo>
                  <a:lnTo>
                    <a:pt x="1335385" y="76199"/>
                  </a:lnTo>
                  <a:lnTo>
                    <a:pt x="1380859" y="101599"/>
                  </a:lnTo>
                  <a:lnTo>
                    <a:pt x="1468070" y="126999"/>
                  </a:lnTo>
                  <a:lnTo>
                    <a:pt x="1509657" y="152399"/>
                  </a:lnTo>
                  <a:lnTo>
                    <a:pt x="1549800" y="177799"/>
                  </a:lnTo>
                  <a:lnTo>
                    <a:pt x="1588424" y="203199"/>
                  </a:lnTo>
                  <a:lnTo>
                    <a:pt x="1625454" y="228599"/>
                  </a:lnTo>
                  <a:lnTo>
                    <a:pt x="1660816" y="253999"/>
                  </a:lnTo>
                  <a:lnTo>
                    <a:pt x="1673978" y="266699"/>
                  </a:lnTo>
                  <a:lnTo>
                    <a:pt x="1694437" y="279399"/>
                  </a:lnTo>
                  <a:lnTo>
                    <a:pt x="1726240" y="317499"/>
                  </a:lnTo>
                  <a:lnTo>
                    <a:pt x="1756153" y="342899"/>
                  </a:lnTo>
                  <a:lnTo>
                    <a:pt x="1784100" y="380999"/>
                  </a:lnTo>
                  <a:lnTo>
                    <a:pt x="1810007" y="419099"/>
                  </a:lnTo>
                  <a:lnTo>
                    <a:pt x="1833801" y="444499"/>
                  </a:lnTo>
                  <a:lnTo>
                    <a:pt x="1855405" y="482599"/>
                  </a:lnTo>
                  <a:lnTo>
                    <a:pt x="1874747" y="520699"/>
                  </a:lnTo>
                  <a:lnTo>
                    <a:pt x="1891751" y="558799"/>
                  </a:lnTo>
                  <a:lnTo>
                    <a:pt x="1906343" y="596899"/>
                  </a:lnTo>
                  <a:lnTo>
                    <a:pt x="1918449" y="634999"/>
                  </a:lnTo>
                  <a:lnTo>
                    <a:pt x="1927994" y="685799"/>
                  </a:lnTo>
                  <a:lnTo>
                    <a:pt x="1934904" y="723899"/>
                  </a:lnTo>
                  <a:lnTo>
                    <a:pt x="1939105" y="761999"/>
                  </a:lnTo>
                  <a:lnTo>
                    <a:pt x="1940521" y="812799"/>
                  </a:lnTo>
                  <a:lnTo>
                    <a:pt x="1939105" y="850899"/>
                  </a:lnTo>
                  <a:lnTo>
                    <a:pt x="1934904" y="888999"/>
                  </a:lnTo>
                  <a:lnTo>
                    <a:pt x="1927994" y="939799"/>
                  </a:lnTo>
                  <a:lnTo>
                    <a:pt x="1918449" y="977899"/>
                  </a:lnTo>
                  <a:lnTo>
                    <a:pt x="1906343" y="1015999"/>
                  </a:lnTo>
                  <a:lnTo>
                    <a:pt x="1891751" y="1054099"/>
                  </a:lnTo>
                  <a:lnTo>
                    <a:pt x="1874747" y="1092199"/>
                  </a:lnTo>
                  <a:lnTo>
                    <a:pt x="1855405" y="1130299"/>
                  </a:lnTo>
                  <a:lnTo>
                    <a:pt x="1833801" y="1168399"/>
                  </a:lnTo>
                  <a:lnTo>
                    <a:pt x="1810007" y="1206499"/>
                  </a:lnTo>
                  <a:lnTo>
                    <a:pt x="1784100" y="1231899"/>
                  </a:lnTo>
                  <a:lnTo>
                    <a:pt x="1756153" y="1269999"/>
                  </a:lnTo>
                  <a:lnTo>
                    <a:pt x="1737414" y="1282699"/>
                  </a:lnTo>
                  <a:lnTo>
                    <a:pt x="1726240" y="1295399"/>
                  </a:lnTo>
                  <a:lnTo>
                    <a:pt x="1694437" y="1333499"/>
                  </a:lnTo>
                  <a:lnTo>
                    <a:pt x="1660816" y="1358899"/>
                  </a:lnTo>
                  <a:lnTo>
                    <a:pt x="1625454" y="1384299"/>
                  </a:lnTo>
                  <a:lnTo>
                    <a:pt x="1588424" y="1409699"/>
                  </a:lnTo>
                  <a:lnTo>
                    <a:pt x="1549800" y="1435099"/>
                  </a:lnTo>
                  <a:lnTo>
                    <a:pt x="1509657" y="1460499"/>
                  </a:lnTo>
                  <a:lnTo>
                    <a:pt x="1468070" y="1485899"/>
                  </a:lnTo>
                  <a:lnTo>
                    <a:pt x="1425113" y="1498599"/>
                  </a:lnTo>
                  <a:lnTo>
                    <a:pt x="1380859" y="1523999"/>
                  </a:lnTo>
                  <a:lnTo>
                    <a:pt x="1335385" y="1536699"/>
                  </a:lnTo>
                  <a:lnTo>
                    <a:pt x="1192377" y="1574799"/>
                  </a:lnTo>
                  <a:lnTo>
                    <a:pt x="1142762" y="1574799"/>
                  </a:lnTo>
                  <a:lnTo>
                    <a:pt x="1092296" y="1587499"/>
                  </a:lnTo>
                  <a:lnTo>
                    <a:pt x="1242495" y="1587499"/>
                  </a:lnTo>
                  <a:lnTo>
                    <a:pt x="1383592" y="1549399"/>
                  </a:lnTo>
                  <a:lnTo>
                    <a:pt x="1428382" y="1536699"/>
                  </a:lnTo>
                  <a:lnTo>
                    <a:pt x="1471934" y="1511299"/>
                  </a:lnTo>
                  <a:lnTo>
                    <a:pt x="1514179" y="1498599"/>
                  </a:lnTo>
                  <a:lnTo>
                    <a:pt x="1555046" y="1473199"/>
                  </a:lnTo>
                  <a:lnTo>
                    <a:pt x="1594464" y="1447799"/>
                  </a:lnTo>
                  <a:lnTo>
                    <a:pt x="1632365" y="1422399"/>
                  </a:lnTo>
                  <a:lnTo>
                    <a:pt x="1668678" y="1396999"/>
                  </a:lnTo>
                  <a:lnTo>
                    <a:pt x="1703332" y="1371599"/>
                  </a:lnTo>
                  <a:lnTo>
                    <a:pt x="1736259" y="1333499"/>
                  </a:lnTo>
                  <a:lnTo>
                    <a:pt x="1767387" y="1308099"/>
                  </a:lnTo>
                  <a:lnTo>
                    <a:pt x="1783110" y="1282699"/>
                  </a:lnTo>
                  <a:lnTo>
                    <a:pt x="1823969" y="1244599"/>
                  </a:lnTo>
                  <a:lnTo>
                    <a:pt x="1849283" y="1206499"/>
                  </a:lnTo>
                  <a:lnTo>
                    <a:pt x="1872518" y="1168399"/>
                  </a:lnTo>
                  <a:lnTo>
                    <a:pt x="1893605" y="1130299"/>
                  </a:lnTo>
                  <a:lnTo>
                    <a:pt x="1912473" y="1092199"/>
                  </a:lnTo>
                  <a:lnTo>
                    <a:pt x="1929053" y="1054099"/>
                  </a:lnTo>
                  <a:lnTo>
                    <a:pt x="1943274" y="1015999"/>
                  </a:lnTo>
                  <a:lnTo>
                    <a:pt x="1955067" y="977899"/>
                  </a:lnTo>
                  <a:lnTo>
                    <a:pt x="1964361" y="939799"/>
                  </a:lnTo>
                  <a:lnTo>
                    <a:pt x="1971086" y="888999"/>
                  </a:lnTo>
                  <a:lnTo>
                    <a:pt x="1975173" y="850899"/>
                  </a:lnTo>
                  <a:lnTo>
                    <a:pt x="1976550" y="812799"/>
                  </a:lnTo>
                  <a:lnTo>
                    <a:pt x="1975173" y="761999"/>
                  </a:lnTo>
                  <a:lnTo>
                    <a:pt x="1971086" y="723899"/>
                  </a:lnTo>
                  <a:lnTo>
                    <a:pt x="1964361" y="685799"/>
                  </a:lnTo>
                  <a:lnTo>
                    <a:pt x="1955067" y="634999"/>
                  </a:lnTo>
                  <a:lnTo>
                    <a:pt x="1943274" y="596899"/>
                  </a:lnTo>
                  <a:lnTo>
                    <a:pt x="1929053" y="558799"/>
                  </a:lnTo>
                  <a:lnTo>
                    <a:pt x="1912473" y="520699"/>
                  </a:lnTo>
                  <a:lnTo>
                    <a:pt x="1893605" y="482599"/>
                  </a:lnTo>
                  <a:lnTo>
                    <a:pt x="1872518" y="444499"/>
                  </a:lnTo>
                  <a:lnTo>
                    <a:pt x="1849283" y="406399"/>
                  </a:lnTo>
                  <a:lnTo>
                    <a:pt x="1823969" y="380999"/>
                  </a:lnTo>
                  <a:lnTo>
                    <a:pt x="1796647" y="342899"/>
                  </a:lnTo>
                  <a:lnTo>
                    <a:pt x="1767387" y="304799"/>
                  </a:lnTo>
                  <a:lnTo>
                    <a:pt x="1736259" y="279399"/>
                  </a:lnTo>
                  <a:lnTo>
                    <a:pt x="1723104" y="266699"/>
                  </a:lnTo>
                  <a:lnTo>
                    <a:pt x="1703332" y="253999"/>
                  </a:lnTo>
                  <a:lnTo>
                    <a:pt x="1668678" y="215899"/>
                  </a:lnTo>
                  <a:lnTo>
                    <a:pt x="1632365" y="190499"/>
                  </a:lnTo>
                  <a:lnTo>
                    <a:pt x="1594464" y="165099"/>
                  </a:lnTo>
                  <a:lnTo>
                    <a:pt x="1555046" y="139699"/>
                  </a:lnTo>
                  <a:lnTo>
                    <a:pt x="1514179" y="126999"/>
                  </a:lnTo>
                  <a:lnTo>
                    <a:pt x="1471934" y="101599"/>
                  </a:lnTo>
                  <a:lnTo>
                    <a:pt x="1428382" y="76199"/>
                  </a:lnTo>
                  <a:lnTo>
                    <a:pt x="1337634" y="50799"/>
                  </a:lnTo>
                  <a:lnTo>
                    <a:pt x="1242495" y="25399"/>
                  </a:lnTo>
                  <a:close/>
                </a:path>
                <a:path w="1976754" h="1612900">
                  <a:moveTo>
                    <a:pt x="1092780" y="0"/>
                  </a:moveTo>
                  <a:lnTo>
                    <a:pt x="885147" y="0"/>
                  </a:lnTo>
                  <a:lnTo>
                    <a:pt x="834263" y="12699"/>
                  </a:lnTo>
                  <a:lnTo>
                    <a:pt x="1143526" y="12699"/>
                  </a:lnTo>
                  <a:lnTo>
                    <a:pt x="1092780" y="0"/>
                  </a:lnTo>
                  <a:close/>
                </a:path>
              </a:pathLst>
            </a:custGeom>
            <a:solidFill>
              <a:srgbClr val="FDFDFB"/>
            </a:solidFill>
          </p:spPr>
          <p:txBody>
            <a:bodyPr wrap="square" lIns="0" tIns="0" rIns="0" bIns="0" rtlCol="0"/>
            <a:lstStyle/>
            <a:p>
              <a:endParaRPr lang="fr-FR" noProof="0" dirty="0"/>
            </a:p>
          </p:txBody>
        </p:sp>
        <p:sp>
          <p:nvSpPr>
            <p:cNvPr id="56" name="object 56"/>
            <p:cNvSpPr/>
            <p:nvPr/>
          </p:nvSpPr>
          <p:spPr>
            <a:xfrm>
              <a:off x="9305810" y="1754466"/>
              <a:ext cx="1976755" cy="1623060"/>
            </a:xfrm>
            <a:custGeom>
              <a:avLst/>
              <a:gdLst/>
              <a:ahLst/>
              <a:cxnLst/>
              <a:rect l="l" t="t" r="r" b="b"/>
              <a:pathLst>
                <a:path w="1976754" h="1623060">
                  <a:moveTo>
                    <a:pt x="1737414" y="1291364"/>
                  </a:moveTo>
                  <a:lnTo>
                    <a:pt x="1694437" y="1333580"/>
                  </a:lnTo>
                  <a:lnTo>
                    <a:pt x="1660816" y="1362583"/>
                  </a:lnTo>
                  <a:lnTo>
                    <a:pt x="1625454" y="1390151"/>
                  </a:lnTo>
                  <a:lnTo>
                    <a:pt x="1588424" y="1416224"/>
                  </a:lnTo>
                  <a:lnTo>
                    <a:pt x="1549800" y="1440741"/>
                  </a:lnTo>
                  <a:lnTo>
                    <a:pt x="1509657" y="1463643"/>
                  </a:lnTo>
                  <a:lnTo>
                    <a:pt x="1468070" y="1484869"/>
                  </a:lnTo>
                  <a:lnTo>
                    <a:pt x="1425113" y="1504359"/>
                  </a:lnTo>
                  <a:lnTo>
                    <a:pt x="1380859" y="1522052"/>
                  </a:lnTo>
                  <a:lnTo>
                    <a:pt x="1335385" y="1537890"/>
                  </a:lnTo>
                  <a:lnTo>
                    <a:pt x="1288764" y="1551811"/>
                  </a:lnTo>
                  <a:lnTo>
                    <a:pt x="1241070" y="1563756"/>
                  </a:lnTo>
                  <a:lnTo>
                    <a:pt x="1192377" y="1573663"/>
                  </a:lnTo>
                  <a:lnTo>
                    <a:pt x="1142762" y="1581474"/>
                  </a:lnTo>
                  <a:lnTo>
                    <a:pt x="1092296" y="1587128"/>
                  </a:lnTo>
                  <a:lnTo>
                    <a:pt x="1041056" y="1590564"/>
                  </a:lnTo>
                  <a:lnTo>
                    <a:pt x="989116" y="1591723"/>
                  </a:lnTo>
                  <a:lnTo>
                    <a:pt x="937041" y="1590564"/>
                  </a:lnTo>
                  <a:lnTo>
                    <a:pt x="885687" y="1587128"/>
                  </a:lnTo>
                  <a:lnTo>
                    <a:pt x="835126" y="1581474"/>
                  </a:lnTo>
                  <a:lnTo>
                    <a:pt x="785433" y="1573663"/>
                  </a:lnTo>
                  <a:lnTo>
                    <a:pt x="736679" y="1563756"/>
                  </a:lnTo>
                  <a:lnTo>
                    <a:pt x="688939" y="1551811"/>
                  </a:lnTo>
                  <a:lnTo>
                    <a:pt x="642286" y="1537890"/>
                  </a:lnTo>
                  <a:lnTo>
                    <a:pt x="596794" y="1522052"/>
                  </a:lnTo>
                  <a:lnTo>
                    <a:pt x="552535" y="1504359"/>
                  </a:lnTo>
                  <a:lnTo>
                    <a:pt x="509583" y="1484869"/>
                  </a:lnTo>
                  <a:lnTo>
                    <a:pt x="468011" y="1463643"/>
                  </a:lnTo>
                  <a:lnTo>
                    <a:pt x="427893" y="1440741"/>
                  </a:lnTo>
                  <a:lnTo>
                    <a:pt x="389302" y="1416224"/>
                  </a:lnTo>
                  <a:lnTo>
                    <a:pt x="352312" y="1390151"/>
                  </a:lnTo>
                  <a:lnTo>
                    <a:pt x="316995" y="1362583"/>
                  </a:lnTo>
                  <a:lnTo>
                    <a:pt x="283425" y="1333580"/>
                  </a:lnTo>
                  <a:lnTo>
                    <a:pt x="251675" y="1303203"/>
                  </a:lnTo>
                  <a:lnTo>
                    <a:pt x="240522" y="1291364"/>
                  </a:lnTo>
                </a:path>
                <a:path w="1976754" h="1623060">
                  <a:moveTo>
                    <a:pt x="193549" y="1291364"/>
                  </a:moveTo>
                  <a:lnTo>
                    <a:pt x="240446" y="1339938"/>
                  </a:lnTo>
                  <a:lnTo>
                    <a:pt x="273408" y="1369787"/>
                  </a:lnTo>
                  <a:lnTo>
                    <a:pt x="308103" y="1398270"/>
                  </a:lnTo>
                  <a:lnTo>
                    <a:pt x="344462" y="1425329"/>
                  </a:lnTo>
                  <a:lnTo>
                    <a:pt x="382415" y="1450907"/>
                  </a:lnTo>
                  <a:lnTo>
                    <a:pt x="421891" y="1474947"/>
                  </a:lnTo>
                  <a:lnTo>
                    <a:pt x="462823" y="1497392"/>
                  </a:lnTo>
                  <a:lnTo>
                    <a:pt x="505138" y="1518185"/>
                  </a:lnTo>
                  <a:lnTo>
                    <a:pt x="548769" y="1537269"/>
                  </a:lnTo>
                  <a:lnTo>
                    <a:pt x="593645" y="1554587"/>
                  </a:lnTo>
                  <a:lnTo>
                    <a:pt x="639696" y="1570081"/>
                  </a:lnTo>
                  <a:lnTo>
                    <a:pt x="686854" y="1583695"/>
                  </a:lnTo>
                  <a:lnTo>
                    <a:pt x="735047" y="1595371"/>
                  </a:lnTo>
                  <a:lnTo>
                    <a:pt x="784207" y="1605052"/>
                  </a:lnTo>
                  <a:lnTo>
                    <a:pt x="834263" y="1612681"/>
                  </a:lnTo>
                  <a:lnTo>
                    <a:pt x="885147" y="1618201"/>
                  </a:lnTo>
                  <a:lnTo>
                    <a:pt x="936787" y="1621555"/>
                  </a:lnTo>
                  <a:lnTo>
                    <a:pt x="989116" y="1622685"/>
                  </a:lnTo>
                  <a:lnTo>
                    <a:pt x="1041286" y="1621555"/>
                  </a:lnTo>
                  <a:lnTo>
                    <a:pt x="1092780" y="1618201"/>
                  </a:lnTo>
                  <a:lnTo>
                    <a:pt x="1143526" y="1612681"/>
                  </a:lnTo>
                  <a:lnTo>
                    <a:pt x="1193454" y="1605052"/>
                  </a:lnTo>
                  <a:lnTo>
                    <a:pt x="1242495" y="1595371"/>
                  </a:lnTo>
                  <a:lnTo>
                    <a:pt x="1290578" y="1583695"/>
                  </a:lnTo>
                  <a:lnTo>
                    <a:pt x="1337634" y="1570081"/>
                  </a:lnTo>
                  <a:lnTo>
                    <a:pt x="1383592" y="1554587"/>
                  </a:lnTo>
                  <a:lnTo>
                    <a:pt x="1428382" y="1537269"/>
                  </a:lnTo>
                  <a:lnTo>
                    <a:pt x="1471934" y="1518185"/>
                  </a:lnTo>
                  <a:lnTo>
                    <a:pt x="1514179" y="1497392"/>
                  </a:lnTo>
                  <a:lnTo>
                    <a:pt x="1555046" y="1474947"/>
                  </a:lnTo>
                  <a:lnTo>
                    <a:pt x="1594464" y="1450907"/>
                  </a:lnTo>
                  <a:lnTo>
                    <a:pt x="1632365" y="1425329"/>
                  </a:lnTo>
                  <a:lnTo>
                    <a:pt x="1668678" y="1398270"/>
                  </a:lnTo>
                  <a:lnTo>
                    <a:pt x="1703332" y="1369787"/>
                  </a:lnTo>
                  <a:lnTo>
                    <a:pt x="1736259" y="1339938"/>
                  </a:lnTo>
                  <a:lnTo>
                    <a:pt x="1767387" y="1308780"/>
                  </a:lnTo>
                  <a:lnTo>
                    <a:pt x="1783110" y="1291364"/>
                  </a:lnTo>
                </a:path>
                <a:path w="1976754" h="1623060">
                  <a:moveTo>
                    <a:pt x="240522" y="1291364"/>
                  </a:moveTo>
                  <a:lnTo>
                    <a:pt x="193930" y="1238563"/>
                  </a:lnTo>
                  <a:lnTo>
                    <a:pt x="168081" y="1204421"/>
                  </a:lnTo>
                  <a:lnTo>
                    <a:pt x="144347" y="1169146"/>
                  </a:lnTo>
                  <a:lnTo>
                    <a:pt x="122799" y="1132796"/>
                  </a:lnTo>
                  <a:lnTo>
                    <a:pt x="103511" y="1095432"/>
                  </a:lnTo>
                  <a:lnTo>
                    <a:pt x="86557" y="1057115"/>
                  </a:lnTo>
                  <a:lnTo>
                    <a:pt x="72011" y="1017904"/>
                  </a:lnTo>
                  <a:lnTo>
                    <a:pt x="59944" y="977860"/>
                  </a:lnTo>
                  <a:lnTo>
                    <a:pt x="50432" y="937043"/>
                  </a:lnTo>
                  <a:lnTo>
                    <a:pt x="43546" y="895513"/>
                  </a:lnTo>
                  <a:lnTo>
                    <a:pt x="39361" y="853329"/>
                  </a:lnTo>
                  <a:lnTo>
                    <a:pt x="37950" y="810554"/>
                  </a:lnTo>
                  <a:lnTo>
                    <a:pt x="39361" y="767926"/>
                  </a:lnTo>
                  <a:lnTo>
                    <a:pt x="43546" y="725872"/>
                  </a:lnTo>
                  <a:lnTo>
                    <a:pt x="50432" y="684453"/>
                  </a:lnTo>
                  <a:lnTo>
                    <a:pt x="59944" y="643731"/>
                  </a:lnTo>
                  <a:lnTo>
                    <a:pt x="72011" y="603765"/>
                  </a:lnTo>
                  <a:lnTo>
                    <a:pt x="86557" y="564618"/>
                  </a:lnTo>
                  <a:lnTo>
                    <a:pt x="103511" y="526351"/>
                  </a:lnTo>
                  <a:lnTo>
                    <a:pt x="122799" y="489025"/>
                  </a:lnTo>
                  <a:lnTo>
                    <a:pt x="144347" y="452700"/>
                  </a:lnTo>
                  <a:lnTo>
                    <a:pt x="168081" y="417438"/>
                  </a:lnTo>
                  <a:lnTo>
                    <a:pt x="193930" y="383301"/>
                  </a:lnTo>
                  <a:lnTo>
                    <a:pt x="221819" y="350348"/>
                  </a:lnTo>
                  <a:lnTo>
                    <a:pt x="251675" y="318642"/>
                  </a:lnTo>
                  <a:lnTo>
                    <a:pt x="283425" y="288244"/>
                  </a:lnTo>
                  <a:lnTo>
                    <a:pt x="303853" y="270579"/>
                  </a:lnTo>
                </a:path>
                <a:path w="1976754" h="1623060">
                  <a:moveTo>
                    <a:pt x="1673978" y="270579"/>
                  </a:moveTo>
                  <a:lnTo>
                    <a:pt x="1726240" y="318642"/>
                  </a:lnTo>
                  <a:lnTo>
                    <a:pt x="1756153" y="350348"/>
                  </a:lnTo>
                  <a:lnTo>
                    <a:pt x="1784100" y="383301"/>
                  </a:lnTo>
                  <a:lnTo>
                    <a:pt x="1810007" y="417438"/>
                  </a:lnTo>
                  <a:lnTo>
                    <a:pt x="1833801" y="452700"/>
                  </a:lnTo>
                  <a:lnTo>
                    <a:pt x="1855405" y="489025"/>
                  </a:lnTo>
                  <a:lnTo>
                    <a:pt x="1874747" y="526351"/>
                  </a:lnTo>
                  <a:lnTo>
                    <a:pt x="1891751" y="564618"/>
                  </a:lnTo>
                  <a:lnTo>
                    <a:pt x="1906343" y="603765"/>
                  </a:lnTo>
                  <a:lnTo>
                    <a:pt x="1918449" y="643731"/>
                  </a:lnTo>
                  <a:lnTo>
                    <a:pt x="1927994" y="684453"/>
                  </a:lnTo>
                  <a:lnTo>
                    <a:pt x="1934904" y="725872"/>
                  </a:lnTo>
                  <a:lnTo>
                    <a:pt x="1939105" y="767926"/>
                  </a:lnTo>
                  <a:lnTo>
                    <a:pt x="1940521" y="810554"/>
                  </a:lnTo>
                  <a:lnTo>
                    <a:pt x="1939105" y="853329"/>
                  </a:lnTo>
                  <a:lnTo>
                    <a:pt x="1934904" y="895513"/>
                  </a:lnTo>
                  <a:lnTo>
                    <a:pt x="1927994" y="937043"/>
                  </a:lnTo>
                  <a:lnTo>
                    <a:pt x="1918449" y="977860"/>
                  </a:lnTo>
                  <a:lnTo>
                    <a:pt x="1906343" y="1017904"/>
                  </a:lnTo>
                  <a:lnTo>
                    <a:pt x="1891751" y="1057115"/>
                  </a:lnTo>
                  <a:lnTo>
                    <a:pt x="1874747" y="1095432"/>
                  </a:lnTo>
                  <a:lnTo>
                    <a:pt x="1855405" y="1132796"/>
                  </a:lnTo>
                  <a:lnTo>
                    <a:pt x="1833801" y="1169146"/>
                  </a:lnTo>
                  <a:lnTo>
                    <a:pt x="1810007" y="1204421"/>
                  </a:lnTo>
                  <a:lnTo>
                    <a:pt x="1784100" y="1238563"/>
                  </a:lnTo>
                  <a:lnTo>
                    <a:pt x="1756153" y="1271510"/>
                  </a:lnTo>
                  <a:lnTo>
                    <a:pt x="1737414" y="1291364"/>
                  </a:lnTo>
                </a:path>
                <a:path w="1976754" h="1623060">
                  <a:moveTo>
                    <a:pt x="253615" y="270579"/>
                  </a:moveTo>
                  <a:lnTo>
                    <a:pt x="209287" y="313596"/>
                  </a:lnTo>
                  <a:lnTo>
                    <a:pt x="180000" y="345952"/>
                  </a:lnTo>
                  <a:lnTo>
                    <a:pt x="152656" y="379498"/>
                  </a:lnTo>
                  <a:lnTo>
                    <a:pt x="127323" y="414175"/>
                  </a:lnTo>
                  <a:lnTo>
                    <a:pt x="104073" y="449926"/>
                  </a:lnTo>
                  <a:lnTo>
                    <a:pt x="82974" y="486694"/>
                  </a:lnTo>
                  <a:lnTo>
                    <a:pt x="64096" y="524422"/>
                  </a:lnTo>
                  <a:lnTo>
                    <a:pt x="47509" y="563052"/>
                  </a:lnTo>
                  <a:lnTo>
                    <a:pt x="33283" y="602526"/>
                  </a:lnTo>
                  <a:lnTo>
                    <a:pt x="21487" y="642787"/>
                  </a:lnTo>
                  <a:lnTo>
                    <a:pt x="12191" y="683778"/>
                  </a:lnTo>
                  <a:lnTo>
                    <a:pt x="5464" y="725441"/>
                  </a:lnTo>
                  <a:lnTo>
                    <a:pt x="1377" y="767718"/>
                  </a:lnTo>
                  <a:lnTo>
                    <a:pt x="0" y="810554"/>
                  </a:lnTo>
                  <a:lnTo>
                    <a:pt x="1377" y="853537"/>
                  </a:lnTo>
                  <a:lnTo>
                    <a:pt x="5464" y="895953"/>
                  </a:lnTo>
                  <a:lnTo>
                    <a:pt x="12191" y="937745"/>
                  </a:lnTo>
                  <a:lnTo>
                    <a:pt x="21487" y="978856"/>
                  </a:lnTo>
                  <a:lnTo>
                    <a:pt x="33283" y="1019228"/>
                  </a:lnTo>
                  <a:lnTo>
                    <a:pt x="47509" y="1058806"/>
                  </a:lnTo>
                  <a:lnTo>
                    <a:pt x="64096" y="1097531"/>
                  </a:lnTo>
                  <a:lnTo>
                    <a:pt x="82974" y="1135346"/>
                  </a:lnTo>
                  <a:lnTo>
                    <a:pt x="104073" y="1172195"/>
                  </a:lnTo>
                  <a:lnTo>
                    <a:pt x="127323" y="1208020"/>
                  </a:lnTo>
                  <a:lnTo>
                    <a:pt x="152656" y="1242764"/>
                  </a:lnTo>
                  <a:lnTo>
                    <a:pt x="180000" y="1276369"/>
                  </a:lnTo>
                  <a:lnTo>
                    <a:pt x="193549" y="1291364"/>
                  </a:lnTo>
                </a:path>
                <a:path w="1976754" h="1623060">
                  <a:moveTo>
                    <a:pt x="1783110" y="1291364"/>
                  </a:moveTo>
                  <a:lnTo>
                    <a:pt x="1823969" y="1242764"/>
                  </a:lnTo>
                  <a:lnTo>
                    <a:pt x="1849283" y="1208020"/>
                  </a:lnTo>
                  <a:lnTo>
                    <a:pt x="1872518" y="1172195"/>
                  </a:lnTo>
                  <a:lnTo>
                    <a:pt x="1893605" y="1135346"/>
                  </a:lnTo>
                  <a:lnTo>
                    <a:pt x="1912473" y="1097531"/>
                  </a:lnTo>
                  <a:lnTo>
                    <a:pt x="1929053" y="1058806"/>
                  </a:lnTo>
                  <a:lnTo>
                    <a:pt x="1943274" y="1019228"/>
                  </a:lnTo>
                  <a:lnTo>
                    <a:pt x="1955067" y="978856"/>
                  </a:lnTo>
                  <a:lnTo>
                    <a:pt x="1964361" y="937745"/>
                  </a:lnTo>
                  <a:lnTo>
                    <a:pt x="1971086" y="895953"/>
                  </a:lnTo>
                  <a:lnTo>
                    <a:pt x="1975173" y="853537"/>
                  </a:lnTo>
                  <a:lnTo>
                    <a:pt x="1976550" y="810554"/>
                  </a:lnTo>
                  <a:lnTo>
                    <a:pt x="1975173" y="767718"/>
                  </a:lnTo>
                  <a:lnTo>
                    <a:pt x="1971086" y="725441"/>
                  </a:lnTo>
                  <a:lnTo>
                    <a:pt x="1964361" y="683778"/>
                  </a:lnTo>
                  <a:lnTo>
                    <a:pt x="1955067" y="642787"/>
                  </a:lnTo>
                  <a:lnTo>
                    <a:pt x="1943274" y="602526"/>
                  </a:lnTo>
                  <a:lnTo>
                    <a:pt x="1929053" y="563052"/>
                  </a:lnTo>
                  <a:lnTo>
                    <a:pt x="1912473" y="524422"/>
                  </a:lnTo>
                  <a:lnTo>
                    <a:pt x="1893605" y="486694"/>
                  </a:lnTo>
                  <a:lnTo>
                    <a:pt x="1872518" y="449926"/>
                  </a:lnTo>
                  <a:lnTo>
                    <a:pt x="1849283" y="414175"/>
                  </a:lnTo>
                  <a:lnTo>
                    <a:pt x="1823969" y="379498"/>
                  </a:lnTo>
                  <a:lnTo>
                    <a:pt x="1796647" y="345952"/>
                  </a:lnTo>
                  <a:lnTo>
                    <a:pt x="1767387" y="313596"/>
                  </a:lnTo>
                  <a:lnTo>
                    <a:pt x="1736259" y="282486"/>
                  </a:lnTo>
                  <a:lnTo>
                    <a:pt x="1723104" y="270579"/>
                  </a:lnTo>
                </a:path>
                <a:path w="1976754" h="1623060">
                  <a:moveTo>
                    <a:pt x="303853" y="270579"/>
                  </a:moveTo>
                  <a:lnTo>
                    <a:pt x="352312" y="231614"/>
                  </a:lnTo>
                  <a:lnTo>
                    <a:pt x="389302" y="205505"/>
                  </a:lnTo>
                  <a:lnTo>
                    <a:pt x="427893" y="180948"/>
                  </a:lnTo>
                  <a:lnTo>
                    <a:pt x="468011" y="158005"/>
                  </a:lnTo>
                  <a:lnTo>
                    <a:pt x="509583" y="136735"/>
                  </a:lnTo>
                  <a:lnTo>
                    <a:pt x="552535" y="117201"/>
                  </a:lnTo>
                  <a:lnTo>
                    <a:pt x="596794" y="99464"/>
                  </a:lnTo>
                  <a:lnTo>
                    <a:pt x="642286" y="83585"/>
                  </a:lnTo>
                  <a:lnTo>
                    <a:pt x="688939" y="69624"/>
                  </a:lnTo>
                  <a:lnTo>
                    <a:pt x="736679" y="57644"/>
                  </a:lnTo>
                  <a:lnTo>
                    <a:pt x="785433" y="47705"/>
                  </a:lnTo>
                  <a:lnTo>
                    <a:pt x="835126" y="39868"/>
                  </a:lnTo>
                  <a:lnTo>
                    <a:pt x="885687" y="34194"/>
                  </a:lnTo>
                  <a:lnTo>
                    <a:pt x="937041" y="30745"/>
                  </a:lnTo>
                  <a:lnTo>
                    <a:pt x="989116" y="29582"/>
                  </a:lnTo>
                  <a:lnTo>
                    <a:pt x="1041056" y="30745"/>
                  </a:lnTo>
                  <a:lnTo>
                    <a:pt x="1092296" y="34194"/>
                  </a:lnTo>
                  <a:lnTo>
                    <a:pt x="1142762" y="39868"/>
                  </a:lnTo>
                  <a:lnTo>
                    <a:pt x="1192377" y="47705"/>
                  </a:lnTo>
                  <a:lnTo>
                    <a:pt x="1241070" y="57644"/>
                  </a:lnTo>
                  <a:lnTo>
                    <a:pt x="1288764" y="69624"/>
                  </a:lnTo>
                  <a:lnTo>
                    <a:pt x="1335385" y="83585"/>
                  </a:lnTo>
                  <a:lnTo>
                    <a:pt x="1380859" y="99464"/>
                  </a:lnTo>
                  <a:lnTo>
                    <a:pt x="1425113" y="117201"/>
                  </a:lnTo>
                  <a:lnTo>
                    <a:pt x="1468070" y="136735"/>
                  </a:lnTo>
                  <a:lnTo>
                    <a:pt x="1509657" y="158005"/>
                  </a:lnTo>
                  <a:lnTo>
                    <a:pt x="1549800" y="180948"/>
                  </a:lnTo>
                  <a:lnTo>
                    <a:pt x="1588424" y="205505"/>
                  </a:lnTo>
                  <a:lnTo>
                    <a:pt x="1625454" y="231614"/>
                  </a:lnTo>
                  <a:lnTo>
                    <a:pt x="1660816" y="259214"/>
                  </a:lnTo>
                  <a:lnTo>
                    <a:pt x="1673978" y="270579"/>
                  </a:lnTo>
                </a:path>
                <a:path w="1976754" h="1623060">
                  <a:moveTo>
                    <a:pt x="1723104" y="270579"/>
                  </a:moveTo>
                  <a:lnTo>
                    <a:pt x="1668678" y="224236"/>
                  </a:lnTo>
                  <a:lnTo>
                    <a:pt x="1632365" y="197211"/>
                  </a:lnTo>
                  <a:lnTo>
                    <a:pt x="1594464" y="171662"/>
                  </a:lnTo>
                  <a:lnTo>
                    <a:pt x="1555046" y="147646"/>
                  </a:lnTo>
                  <a:lnTo>
                    <a:pt x="1514179" y="125222"/>
                  </a:lnTo>
                  <a:lnTo>
                    <a:pt x="1471934" y="104447"/>
                  </a:lnTo>
                  <a:lnTo>
                    <a:pt x="1428382" y="85377"/>
                  </a:lnTo>
                  <a:lnTo>
                    <a:pt x="1383592" y="68071"/>
                  </a:lnTo>
                  <a:lnTo>
                    <a:pt x="1337634" y="52586"/>
                  </a:lnTo>
                  <a:lnTo>
                    <a:pt x="1290578" y="38979"/>
                  </a:lnTo>
                  <a:lnTo>
                    <a:pt x="1242495" y="27308"/>
                  </a:lnTo>
                  <a:lnTo>
                    <a:pt x="1193454" y="17630"/>
                  </a:lnTo>
                  <a:lnTo>
                    <a:pt x="1143526" y="10003"/>
                  </a:lnTo>
                  <a:lnTo>
                    <a:pt x="1092780" y="4484"/>
                  </a:lnTo>
                  <a:lnTo>
                    <a:pt x="1041286" y="1130"/>
                  </a:lnTo>
                  <a:lnTo>
                    <a:pt x="989116" y="0"/>
                  </a:lnTo>
                  <a:lnTo>
                    <a:pt x="936787" y="1130"/>
                  </a:lnTo>
                  <a:lnTo>
                    <a:pt x="885147" y="4484"/>
                  </a:lnTo>
                  <a:lnTo>
                    <a:pt x="834263" y="10003"/>
                  </a:lnTo>
                  <a:lnTo>
                    <a:pt x="784207" y="17630"/>
                  </a:lnTo>
                  <a:lnTo>
                    <a:pt x="735047" y="27308"/>
                  </a:lnTo>
                  <a:lnTo>
                    <a:pt x="686854" y="38979"/>
                  </a:lnTo>
                  <a:lnTo>
                    <a:pt x="639696" y="52586"/>
                  </a:lnTo>
                  <a:lnTo>
                    <a:pt x="593645" y="68071"/>
                  </a:lnTo>
                  <a:lnTo>
                    <a:pt x="548769" y="85377"/>
                  </a:lnTo>
                  <a:lnTo>
                    <a:pt x="505138" y="104447"/>
                  </a:lnTo>
                  <a:lnTo>
                    <a:pt x="462823" y="125222"/>
                  </a:lnTo>
                  <a:lnTo>
                    <a:pt x="421891" y="147646"/>
                  </a:lnTo>
                  <a:lnTo>
                    <a:pt x="382415" y="171662"/>
                  </a:lnTo>
                  <a:lnTo>
                    <a:pt x="344462" y="197211"/>
                  </a:lnTo>
                  <a:lnTo>
                    <a:pt x="308103" y="224236"/>
                  </a:lnTo>
                  <a:lnTo>
                    <a:pt x="273408" y="252681"/>
                  </a:lnTo>
                  <a:lnTo>
                    <a:pt x="253615" y="270579"/>
                  </a:lnTo>
                </a:path>
              </a:pathLst>
            </a:custGeom>
            <a:ln w="3175">
              <a:solidFill>
                <a:srgbClr val="FDFDFB"/>
              </a:solidFill>
            </a:ln>
          </p:spPr>
          <p:txBody>
            <a:bodyPr wrap="square" lIns="0" tIns="0" rIns="0" bIns="0" rtlCol="0"/>
            <a:lstStyle/>
            <a:p>
              <a:endParaRPr lang="fr-FR" noProof="0" dirty="0"/>
            </a:p>
          </p:txBody>
        </p:sp>
        <p:sp>
          <p:nvSpPr>
            <p:cNvPr id="57" name="object 57"/>
            <p:cNvSpPr/>
            <p:nvPr/>
          </p:nvSpPr>
          <p:spPr>
            <a:xfrm>
              <a:off x="9269781" y="1730334"/>
              <a:ext cx="2049145" cy="1676400"/>
            </a:xfrm>
            <a:custGeom>
              <a:avLst/>
              <a:gdLst/>
              <a:ahLst/>
              <a:cxnLst/>
              <a:rect l="l" t="t" r="r" b="b"/>
              <a:pathLst>
                <a:path w="2049145" h="1676400">
                  <a:moveTo>
                    <a:pt x="1279939" y="1650999"/>
                  </a:moveTo>
                  <a:lnTo>
                    <a:pt x="769678" y="1650999"/>
                  </a:lnTo>
                  <a:lnTo>
                    <a:pt x="869533" y="1676399"/>
                  </a:lnTo>
                  <a:lnTo>
                    <a:pt x="1180326" y="1676399"/>
                  </a:lnTo>
                  <a:lnTo>
                    <a:pt x="1279939" y="1650999"/>
                  </a:lnTo>
                  <a:close/>
                </a:path>
                <a:path w="2049145" h="1676400">
                  <a:moveTo>
                    <a:pt x="1230561" y="12699"/>
                  </a:moveTo>
                  <a:lnTo>
                    <a:pt x="819173" y="12699"/>
                  </a:lnTo>
                  <a:lnTo>
                    <a:pt x="769678" y="25399"/>
                  </a:lnTo>
                  <a:lnTo>
                    <a:pt x="627039" y="63499"/>
                  </a:lnTo>
                  <a:lnTo>
                    <a:pt x="581660" y="88899"/>
                  </a:lnTo>
                  <a:lnTo>
                    <a:pt x="537474" y="101599"/>
                  </a:lnTo>
                  <a:lnTo>
                    <a:pt x="494546" y="126999"/>
                  </a:lnTo>
                  <a:lnTo>
                    <a:pt x="452942" y="139699"/>
                  </a:lnTo>
                  <a:lnTo>
                    <a:pt x="412728" y="165099"/>
                  </a:lnTo>
                  <a:lnTo>
                    <a:pt x="373970" y="190499"/>
                  </a:lnTo>
                  <a:lnTo>
                    <a:pt x="336733" y="215899"/>
                  </a:lnTo>
                  <a:lnTo>
                    <a:pt x="301082" y="253999"/>
                  </a:lnTo>
                  <a:lnTo>
                    <a:pt x="267083" y="279399"/>
                  </a:lnTo>
                  <a:lnTo>
                    <a:pt x="241795" y="304799"/>
                  </a:lnTo>
                  <a:lnTo>
                    <a:pt x="234803" y="304799"/>
                  </a:lnTo>
                  <a:lnTo>
                    <a:pt x="204306" y="342899"/>
                  </a:lnTo>
                  <a:lnTo>
                    <a:pt x="175658" y="368299"/>
                  </a:lnTo>
                  <a:lnTo>
                    <a:pt x="148925" y="406399"/>
                  </a:lnTo>
                  <a:lnTo>
                    <a:pt x="124172" y="444499"/>
                  </a:lnTo>
                  <a:lnTo>
                    <a:pt x="101465" y="482599"/>
                  </a:lnTo>
                  <a:lnTo>
                    <a:pt x="80870" y="520699"/>
                  </a:lnTo>
                  <a:lnTo>
                    <a:pt x="62452" y="558799"/>
                  </a:lnTo>
                  <a:lnTo>
                    <a:pt x="46276" y="596899"/>
                  </a:lnTo>
                  <a:lnTo>
                    <a:pt x="32410" y="634999"/>
                  </a:lnTo>
                  <a:lnTo>
                    <a:pt x="20917" y="673099"/>
                  </a:lnTo>
                  <a:lnTo>
                    <a:pt x="11864" y="711199"/>
                  </a:lnTo>
                  <a:lnTo>
                    <a:pt x="5316" y="749299"/>
                  </a:lnTo>
                  <a:lnTo>
                    <a:pt x="1340" y="800099"/>
                  </a:lnTo>
                  <a:lnTo>
                    <a:pt x="0" y="838199"/>
                  </a:lnTo>
                  <a:lnTo>
                    <a:pt x="1340" y="888999"/>
                  </a:lnTo>
                  <a:lnTo>
                    <a:pt x="5316" y="927099"/>
                  </a:lnTo>
                  <a:lnTo>
                    <a:pt x="11864" y="965199"/>
                  </a:lnTo>
                  <a:lnTo>
                    <a:pt x="20917" y="1015999"/>
                  </a:lnTo>
                  <a:lnTo>
                    <a:pt x="32410" y="1054099"/>
                  </a:lnTo>
                  <a:lnTo>
                    <a:pt x="46276" y="1092199"/>
                  </a:lnTo>
                  <a:lnTo>
                    <a:pt x="62452" y="1130299"/>
                  </a:lnTo>
                  <a:lnTo>
                    <a:pt x="80870" y="1168399"/>
                  </a:lnTo>
                  <a:lnTo>
                    <a:pt x="101465" y="1206499"/>
                  </a:lnTo>
                  <a:lnTo>
                    <a:pt x="124172" y="1244599"/>
                  </a:lnTo>
                  <a:lnTo>
                    <a:pt x="148925" y="1282699"/>
                  </a:lnTo>
                  <a:lnTo>
                    <a:pt x="175658" y="1308099"/>
                  </a:lnTo>
                  <a:lnTo>
                    <a:pt x="204306" y="1346199"/>
                  </a:lnTo>
                  <a:lnTo>
                    <a:pt x="234803" y="1371599"/>
                  </a:lnTo>
                  <a:lnTo>
                    <a:pt x="267083" y="1409699"/>
                  </a:lnTo>
                  <a:lnTo>
                    <a:pt x="301082" y="1435099"/>
                  </a:lnTo>
                  <a:lnTo>
                    <a:pt x="336733" y="1460499"/>
                  </a:lnTo>
                  <a:lnTo>
                    <a:pt x="373970" y="1485899"/>
                  </a:lnTo>
                  <a:lnTo>
                    <a:pt x="412728" y="1511299"/>
                  </a:lnTo>
                  <a:lnTo>
                    <a:pt x="452942" y="1536699"/>
                  </a:lnTo>
                  <a:lnTo>
                    <a:pt x="494546" y="1562099"/>
                  </a:lnTo>
                  <a:lnTo>
                    <a:pt x="537474" y="1574799"/>
                  </a:lnTo>
                  <a:lnTo>
                    <a:pt x="581660" y="1600199"/>
                  </a:lnTo>
                  <a:lnTo>
                    <a:pt x="673546" y="1625599"/>
                  </a:lnTo>
                  <a:lnTo>
                    <a:pt x="721114" y="1650999"/>
                  </a:lnTo>
                  <a:lnTo>
                    <a:pt x="921176" y="1650999"/>
                  </a:lnTo>
                  <a:lnTo>
                    <a:pt x="870292" y="1638299"/>
                  </a:lnTo>
                  <a:lnTo>
                    <a:pt x="820236" y="1638299"/>
                  </a:lnTo>
                  <a:lnTo>
                    <a:pt x="675725" y="1600199"/>
                  </a:lnTo>
                  <a:lnTo>
                    <a:pt x="629674" y="1587499"/>
                  </a:lnTo>
                  <a:lnTo>
                    <a:pt x="584798" y="1562099"/>
                  </a:lnTo>
                  <a:lnTo>
                    <a:pt x="541167" y="1549399"/>
                  </a:lnTo>
                  <a:lnTo>
                    <a:pt x="498852" y="1523999"/>
                  </a:lnTo>
                  <a:lnTo>
                    <a:pt x="457920" y="1511299"/>
                  </a:lnTo>
                  <a:lnTo>
                    <a:pt x="418444" y="1485899"/>
                  </a:lnTo>
                  <a:lnTo>
                    <a:pt x="380491" y="1460499"/>
                  </a:lnTo>
                  <a:lnTo>
                    <a:pt x="344132" y="1435099"/>
                  </a:lnTo>
                  <a:lnTo>
                    <a:pt x="309437" y="1396999"/>
                  </a:lnTo>
                  <a:lnTo>
                    <a:pt x="276475" y="1371599"/>
                  </a:lnTo>
                  <a:lnTo>
                    <a:pt x="245316" y="1333499"/>
                  </a:lnTo>
                  <a:lnTo>
                    <a:pt x="229578" y="1320799"/>
                  </a:lnTo>
                  <a:lnTo>
                    <a:pt x="216029" y="1308099"/>
                  </a:lnTo>
                  <a:lnTo>
                    <a:pt x="188685" y="1269999"/>
                  </a:lnTo>
                  <a:lnTo>
                    <a:pt x="163352" y="1244599"/>
                  </a:lnTo>
                  <a:lnTo>
                    <a:pt x="140102" y="1206499"/>
                  </a:lnTo>
                  <a:lnTo>
                    <a:pt x="119003" y="1168399"/>
                  </a:lnTo>
                  <a:lnTo>
                    <a:pt x="100125" y="1130299"/>
                  </a:lnTo>
                  <a:lnTo>
                    <a:pt x="83538" y="1092199"/>
                  </a:lnTo>
                  <a:lnTo>
                    <a:pt x="69312" y="1054099"/>
                  </a:lnTo>
                  <a:lnTo>
                    <a:pt x="57516" y="1003299"/>
                  </a:lnTo>
                  <a:lnTo>
                    <a:pt x="48220" y="965199"/>
                  </a:lnTo>
                  <a:lnTo>
                    <a:pt x="41493" y="927099"/>
                  </a:lnTo>
                  <a:lnTo>
                    <a:pt x="37406" y="888999"/>
                  </a:lnTo>
                  <a:lnTo>
                    <a:pt x="36028" y="838199"/>
                  </a:lnTo>
                  <a:lnTo>
                    <a:pt x="37406" y="800099"/>
                  </a:lnTo>
                  <a:lnTo>
                    <a:pt x="41493" y="761999"/>
                  </a:lnTo>
                  <a:lnTo>
                    <a:pt x="48220" y="711199"/>
                  </a:lnTo>
                  <a:lnTo>
                    <a:pt x="57516" y="673099"/>
                  </a:lnTo>
                  <a:lnTo>
                    <a:pt x="69312" y="634999"/>
                  </a:lnTo>
                  <a:lnTo>
                    <a:pt x="83538" y="596899"/>
                  </a:lnTo>
                  <a:lnTo>
                    <a:pt x="100125" y="558799"/>
                  </a:lnTo>
                  <a:lnTo>
                    <a:pt x="119003" y="520699"/>
                  </a:lnTo>
                  <a:lnTo>
                    <a:pt x="140102" y="482599"/>
                  </a:lnTo>
                  <a:lnTo>
                    <a:pt x="163352" y="444499"/>
                  </a:lnTo>
                  <a:lnTo>
                    <a:pt x="188685" y="406399"/>
                  </a:lnTo>
                  <a:lnTo>
                    <a:pt x="216029" y="380999"/>
                  </a:lnTo>
                  <a:lnTo>
                    <a:pt x="245316" y="342899"/>
                  </a:lnTo>
                  <a:lnTo>
                    <a:pt x="276475" y="317499"/>
                  </a:lnTo>
                  <a:lnTo>
                    <a:pt x="289644" y="304799"/>
                  </a:lnTo>
                  <a:lnTo>
                    <a:pt x="309437" y="279399"/>
                  </a:lnTo>
                  <a:lnTo>
                    <a:pt x="344132" y="253999"/>
                  </a:lnTo>
                  <a:lnTo>
                    <a:pt x="380491" y="228599"/>
                  </a:lnTo>
                  <a:lnTo>
                    <a:pt x="418444" y="203199"/>
                  </a:lnTo>
                  <a:lnTo>
                    <a:pt x="457920" y="177799"/>
                  </a:lnTo>
                  <a:lnTo>
                    <a:pt x="498852" y="152399"/>
                  </a:lnTo>
                  <a:lnTo>
                    <a:pt x="541167" y="139699"/>
                  </a:lnTo>
                  <a:lnTo>
                    <a:pt x="584798" y="114299"/>
                  </a:lnTo>
                  <a:lnTo>
                    <a:pt x="675725" y="88899"/>
                  </a:lnTo>
                  <a:lnTo>
                    <a:pt x="722883" y="63499"/>
                  </a:lnTo>
                  <a:lnTo>
                    <a:pt x="771076" y="63499"/>
                  </a:lnTo>
                  <a:lnTo>
                    <a:pt x="870292" y="38099"/>
                  </a:lnTo>
                  <a:lnTo>
                    <a:pt x="921176" y="38099"/>
                  </a:lnTo>
                  <a:lnTo>
                    <a:pt x="972816" y="25399"/>
                  </a:lnTo>
                  <a:lnTo>
                    <a:pt x="1279939" y="25399"/>
                  </a:lnTo>
                  <a:lnTo>
                    <a:pt x="1230561" y="12699"/>
                  </a:lnTo>
                  <a:close/>
                </a:path>
                <a:path w="2049145" h="1676400">
                  <a:moveTo>
                    <a:pt x="1279939" y="25399"/>
                  </a:moveTo>
                  <a:lnTo>
                    <a:pt x="1077315" y="25399"/>
                  </a:lnTo>
                  <a:lnTo>
                    <a:pt x="1128809" y="38099"/>
                  </a:lnTo>
                  <a:lnTo>
                    <a:pt x="1179555" y="38099"/>
                  </a:lnTo>
                  <a:lnTo>
                    <a:pt x="1278524" y="63499"/>
                  </a:lnTo>
                  <a:lnTo>
                    <a:pt x="1326607" y="63499"/>
                  </a:lnTo>
                  <a:lnTo>
                    <a:pt x="1373663" y="88899"/>
                  </a:lnTo>
                  <a:lnTo>
                    <a:pt x="1464411" y="114299"/>
                  </a:lnTo>
                  <a:lnTo>
                    <a:pt x="1507963" y="139699"/>
                  </a:lnTo>
                  <a:lnTo>
                    <a:pt x="1550208" y="152399"/>
                  </a:lnTo>
                  <a:lnTo>
                    <a:pt x="1591075" y="177799"/>
                  </a:lnTo>
                  <a:lnTo>
                    <a:pt x="1630493" y="203199"/>
                  </a:lnTo>
                  <a:lnTo>
                    <a:pt x="1668394" y="228599"/>
                  </a:lnTo>
                  <a:lnTo>
                    <a:pt x="1704707" y="253999"/>
                  </a:lnTo>
                  <a:lnTo>
                    <a:pt x="1739361" y="279399"/>
                  </a:lnTo>
                  <a:lnTo>
                    <a:pt x="1759133" y="304799"/>
                  </a:lnTo>
                  <a:lnTo>
                    <a:pt x="1772288" y="317499"/>
                  </a:lnTo>
                  <a:lnTo>
                    <a:pt x="1803416" y="342899"/>
                  </a:lnTo>
                  <a:lnTo>
                    <a:pt x="1832676" y="380999"/>
                  </a:lnTo>
                  <a:lnTo>
                    <a:pt x="1859998" y="406399"/>
                  </a:lnTo>
                  <a:lnTo>
                    <a:pt x="1885312" y="444499"/>
                  </a:lnTo>
                  <a:lnTo>
                    <a:pt x="1908547" y="482599"/>
                  </a:lnTo>
                  <a:lnTo>
                    <a:pt x="1929634" y="520699"/>
                  </a:lnTo>
                  <a:lnTo>
                    <a:pt x="1948502" y="558799"/>
                  </a:lnTo>
                  <a:lnTo>
                    <a:pt x="1965082" y="596899"/>
                  </a:lnTo>
                  <a:lnTo>
                    <a:pt x="1979303" y="634999"/>
                  </a:lnTo>
                  <a:lnTo>
                    <a:pt x="1991096" y="673099"/>
                  </a:lnTo>
                  <a:lnTo>
                    <a:pt x="2000390" y="711199"/>
                  </a:lnTo>
                  <a:lnTo>
                    <a:pt x="2007115" y="761999"/>
                  </a:lnTo>
                  <a:lnTo>
                    <a:pt x="2011202" y="800099"/>
                  </a:lnTo>
                  <a:lnTo>
                    <a:pt x="2012579" y="838199"/>
                  </a:lnTo>
                  <a:lnTo>
                    <a:pt x="2011202" y="888999"/>
                  </a:lnTo>
                  <a:lnTo>
                    <a:pt x="2007115" y="927099"/>
                  </a:lnTo>
                  <a:lnTo>
                    <a:pt x="2000390" y="965199"/>
                  </a:lnTo>
                  <a:lnTo>
                    <a:pt x="1991096" y="1003299"/>
                  </a:lnTo>
                  <a:lnTo>
                    <a:pt x="1979303" y="1054099"/>
                  </a:lnTo>
                  <a:lnTo>
                    <a:pt x="1965082" y="1092199"/>
                  </a:lnTo>
                  <a:lnTo>
                    <a:pt x="1948502" y="1130299"/>
                  </a:lnTo>
                  <a:lnTo>
                    <a:pt x="1929634" y="1168399"/>
                  </a:lnTo>
                  <a:lnTo>
                    <a:pt x="1908547" y="1206499"/>
                  </a:lnTo>
                  <a:lnTo>
                    <a:pt x="1885312" y="1244599"/>
                  </a:lnTo>
                  <a:lnTo>
                    <a:pt x="1859998" y="1269999"/>
                  </a:lnTo>
                  <a:lnTo>
                    <a:pt x="1832676" y="1308099"/>
                  </a:lnTo>
                  <a:lnTo>
                    <a:pt x="1819139" y="1320799"/>
                  </a:lnTo>
                  <a:lnTo>
                    <a:pt x="1803416" y="1333499"/>
                  </a:lnTo>
                  <a:lnTo>
                    <a:pt x="1772288" y="1371599"/>
                  </a:lnTo>
                  <a:lnTo>
                    <a:pt x="1739361" y="1396999"/>
                  </a:lnTo>
                  <a:lnTo>
                    <a:pt x="1704707" y="1435099"/>
                  </a:lnTo>
                  <a:lnTo>
                    <a:pt x="1668394" y="1460499"/>
                  </a:lnTo>
                  <a:lnTo>
                    <a:pt x="1630493" y="1485899"/>
                  </a:lnTo>
                  <a:lnTo>
                    <a:pt x="1591075" y="1511299"/>
                  </a:lnTo>
                  <a:lnTo>
                    <a:pt x="1550208" y="1523999"/>
                  </a:lnTo>
                  <a:lnTo>
                    <a:pt x="1507963" y="1549399"/>
                  </a:lnTo>
                  <a:lnTo>
                    <a:pt x="1464411" y="1562099"/>
                  </a:lnTo>
                  <a:lnTo>
                    <a:pt x="1419621" y="1587499"/>
                  </a:lnTo>
                  <a:lnTo>
                    <a:pt x="1373663" y="1600199"/>
                  </a:lnTo>
                  <a:lnTo>
                    <a:pt x="1229483" y="1638299"/>
                  </a:lnTo>
                  <a:lnTo>
                    <a:pt x="1179555" y="1638299"/>
                  </a:lnTo>
                  <a:lnTo>
                    <a:pt x="1128809" y="1650999"/>
                  </a:lnTo>
                  <a:lnTo>
                    <a:pt x="1328396" y="1650999"/>
                  </a:lnTo>
                  <a:lnTo>
                    <a:pt x="1375864" y="1625599"/>
                  </a:lnTo>
                  <a:lnTo>
                    <a:pt x="1467572" y="1600199"/>
                  </a:lnTo>
                  <a:lnTo>
                    <a:pt x="1511681" y="1574799"/>
                  </a:lnTo>
                  <a:lnTo>
                    <a:pt x="1554537" y="1562099"/>
                  </a:lnTo>
                  <a:lnTo>
                    <a:pt x="1596076" y="1536699"/>
                  </a:lnTo>
                  <a:lnTo>
                    <a:pt x="1636231" y="1511299"/>
                  </a:lnTo>
                  <a:lnTo>
                    <a:pt x="1674937" y="1485899"/>
                  </a:lnTo>
                  <a:lnTo>
                    <a:pt x="1712127" y="1460499"/>
                  </a:lnTo>
                  <a:lnTo>
                    <a:pt x="1747736" y="1435099"/>
                  </a:lnTo>
                  <a:lnTo>
                    <a:pt x="1781698" y="1409699"/>
                  </a:lnTo>
                  <a:lnTo>
                    <a:pt x="1813946" y="1371599"/>
                  </a:lnTo>
                  <a:lnTo>
                    <a:pt x="1844415" y="1346199"/>
                  </a:lnTo>
                  <a:lnTo>
                    <a:pt x="1873039" y="1308099"/>
                  </a:lnTo>
                  <a:lnTo>
                    <a:pt x="1899752" y="1282699"/>
                  </a:lnTo>
                  <a:lnTo>
                    <a:pt x="1924488" y="1244599"/>
                  </a:lnTo>
                  <a:lnTo>
                    <a:pt x="1947180" y="1206499"/>
                  </a:lnTo>
                  <a:lnTo>
                    <a:pt x="1967765" y="1168399"/>
                  </a:lnTo>
                  <a:lnTo>
                    <a:pt x="1986174" y="1130299"/>
                  </a:lnTo>
                  <a:lnTo>
                    <a:pt x="2002343" y="1092199"/>
                  </a:lnTo>
                  <a:lnTo>
                    <a:pt x="2016205" y="1054099"/>
                  </a:lnTo>
                  <a:lnTo>
                    <a:pt x="2027694" y="1015999"/>
                  </a:lnTo>
                  <a:lnTo>
                    <a:pt x="2036745" y="965199"/>
                  </a:lnTo>
                  <a:lnTo>
                    <a:pt x="2043292" y="927099"/>
                  </a:lnTo>
                  <a:lnTo>
                    <a:pt x="2047268" y="888999"/>
                  </a:lnTo>
                  <a:lnTo>
                    <a:pt x="2048608" y="838199"/>
                  </a:lnTo>
                  <a:lnTo>
                    <a:pt x="2047268" y="800099"/>
                  </a:lnTo>
                  <a:lnTo>
                    <a:pt x="2043292" y="749299"/>
                  </a:lnTo>
                  <a:lnTo>
                    <a:pt x="2036745" y="711199"/>
                  </a:lnTo>
                  <a:lnTo>
                    <a:pt x="2027694" y="673099"/>
                  </a:lnTo>
                  <a:lnTo>
                    <a:pt x="2016205" y="634999"/>
                  </a:lnTo>
                  <a:lnTo>
                    <a:pt x="2002343" y="596899"/>
                  </a:lnTo>
                  <a:lnTo>
                    <a:pt x="1986174" y="558799"/>
                  </a:lnTo>
                  <a:lnTo>
                    <a:pt x="1967765" y="520699"/>
                  </a:lnTo>
                  <a:lnTo>
                    <a:pt x="1947180" y="482599"/>
                  </a:lnTo>
                  <a:lnTo>
                    <a:pt x="1924488" y="444499"/>
                  </a:lnTo>
                  <a:lnTo>
                    <a:pt x="1899752" y="406399"/>
                  </a:lnTo>
                  <a:lnTo>
                    <a:pt x="1873039" y="368299"/>
                  </a:lnTo>
                  <a:lnTo>
                    <a:pt x="1844415" y="342899"/>
                  </a:lnTo>
                  <a:lnTo>
                    <a:pt x="1813946" y="304799"/>
                  </a:lnTo>
                  <a:lnTo>
                    <a:pt x="1806961" y="304799"/>
                  </a:lnTo>
                  <a:lnTo>
                    <a:pt x="1781698" y="279399"/>
                  </a:lnTo>
                  <a:lnTo>
                    <a:pt x="1747736" y="253999"/>
                  </a:lnTo>
                  <a:lnTo>
                    <a:pt x="1712127" y="215899"/>
                  </a:lnTo>
                  <a:lnTo>
                    <a:pt x="1674937" y="190499"/>
                  </a:lnTo>
                  <a:lnTo>
                    <a:pt x="1636231" y="165099"/>
                  </a:lnTo>
                  <a:lnTo>
                    <a:pt x="1596076" y="139699"/>
                  </a:lnTo>
                  <a:lnTo>
                    <a:pt x="1554537" y="126999"/>
                  </a:lnTo>
                  <a:lnTo>
                    <a:pt x="1511681" y="101599"/>
                  </a:lnTo>
                  <a:lnTo>
                    <a:pt x="1467572" y="88899"/>
                  </a:lnTo>
                  <a:lnTo>
                    <a:pt x="1422278" y="63499"/>
                  </a:lnTo>
                  <a:lnTo>
                    <a:pt x="1279939" y="25399"/>
                  </a:lnTo>
                  <a:close/>
                </a:path>
                <a:path w="2049145" h="1676400">
                  <a:moveTo>
                    <a:pt x="1129302" y="0"/>
                  </a:moveTo>
                  <a:lnTo>
                    <a:pt x="920692" y="0"/>
                  </a:lnTo>
                  <a:lnTo>
                    <a:pt x="869533" y="12699"/>
                  </a:lnTo>
                  <a:lnTo>
                    <a:pt x="1180326" y="12699"/>
                  </a:lnTo>
                  <a:lnTo>
                    <a:pt x="1129302" y="0"/>
                  </a:lnTo>
                  <a:close/>
                </a:path>
              </a:pathLst>
            </a:custGeom>
            <a:solidFill>
              <a:srgbClr val="FDFDFB"/>
            </a:solidFill>
          </p:spPr>
          <p:txBody>
            <a:bodyPr wrap="square" lIns="0" tIns="0" rIns="0" bIns="0" rtlCol="0"/>
            <a:lstStyle/>
            <a:p>
              <a:endParaRPr lang="fr-FR" noProof="0" dirty="0"/>
            </a:p>
          </p:txBody>
        </p:sp>
        <p:sp>
          <p:nvSpPr>
            <p:cNvPr id="58" name="object 58"/>
            <p:cNvSpPr/>
            <p:nvPr/>
          </p:nvSpPr>
          <p:spPr>
            <a:xfrm>
              <a:off x="9269781" y="1724884"/>
              <a:ext cx="2049145" cy="1682114"/>
            </a:xfrm>
            <a:custGeom>
              <a:avLst/>
              <a:gdLst/>
              <a:ahLst/>
              <a:cxnLst/>
              <a:rect l="l" t="t" r="r" b="b"/>
              <a:pathLst>
                <a:path w="2049145" h="1682114">
                  <a:moveTo>
                    <a:pt x="1819139" y="1320946"/>
                  </a:moveTo>
                  <a:lnTo>
                    <a:pt x="1772288" y="1369521"/>
                  </a:lnTo>
                  <a:lnTo>
                    <a:pt x="1739361" y="1399370"/>
                  </a:lnTo>
                  <a:lnTo>
                    <a:pt x="1704707" y="1427852"/>
                  </a:lnTo>
                  <a:lnTo>
                    <a:pt x="1668394" y="1454911"/>
                  </a:lnTo>
                  <a:lnTo>
                    <a:pt x="1630493" y="1480489"/>
                  </a:lnTo>
                  <a:lnTo>
                    <a:pt x="1591075" y="1504529"/>
                  </a:lnTo>
                  <a:lnTo>
                    <a:pt x="1550208" y="1526975"/>
                  </a:lnTo>
                  <a:lnTo>
                    <a:pt x="1507963" y="1547768"/>
                  </a:lnTo>
                  <a:lnTo>
                    <a:pt x="1464411" y="1566852"/>
                  </a:lnTo>
                  <a:lnTo>
                    <a:pt x="1419621" y="1584169"/>
                  </a:lnTo>
                  <a:lnTo>
                    <a:pt x="1373663" y="1599663"/>
                  </a:lnTo>
                  <a:lnTo>
                    <a:pt x="1326607" y="1613277"/>
                  </a:lnTo>
                  <a:lnTo>
                    <a:pt x="1278524" y="1624953"/>
                  </a:lnTo>
                  <a:lnTo>
                    <a:pt x="1229483" y="1634634"/>
                  </a:lnTo>
                  <a:lnTo>
                    <a:pt x="1179555" y="1642263"/>
                  </a:lnTo>
                  <a:lnTo>
                    <a:pt x="1128809" y="1647783"/>
                  </a:lnTo>
                  <a:lnTo>
                    <a:pt x="1077315" y="1651137"/>
                  </a:lnTo>
                  <a:lnTo>
                    <a:pt x="1025145" y="1652268"/>
                  </a:lnTo>
                  <a:lnTo>
                    <a:pt x="972816" y="1651137"/>
                  </a:lnTo>
                  <a:lnTo>
                    <a:pt x="921176" y="1647783"/>
                  </a:lnTo>
                  <a:lnTo>
                    <a:pt x="870292" y="1642263"/>
                  </a:lnTo>
                  <a:lnTo>
                    <a:pt x="820236" y="1634634"/>
                  </a:lnTo>
                  <a:lnTo>
                    <a:pt x="771076" y="1624953"/>
                  </a:lnTo>
                  <a:lnTo>
                    <a:pt x="722883" y="1613277"/>
                  </a:lnTo>
                  <a:lnTo>
                    <a:pt x="675725" y="1599663"/>
                  </a:lnTo>
                  <a:lnTo>
                    <a:pt x="629674" y="1584169"/>
                  </a:lnTo>
                  <a:lnTo>
                    <a:pt x="584798" y="1566852"/>
                  </a:lnTo>
                  <a:lnTo>
                    <a:pt x="541167" y="1547768"/>
                  </a:lnTo>
                  <a:lnTo>
                    <a:pt x="498852" y="1526975"/>
                  </a:lnTo>
                  <a:lnTo>
                    <a:pt x="457920" y="1504529"/>
                  </a:lnTo>
                  <a:lnTo>
                    <a:pt x="418444" y="1480489"/>
                  </a:lnTo>
                  <a:lnTo>
                    <a:pt x="380491" y="1454911"/>
                  </a:lnTo>
                  <a:lnTo>
                    <a:pt x="344132" y="1427852"/>
                  </a:lnTo>
                  <a:lnTo>
                    <a:pt x="309437" y="1399370"/>
                  </a:lnTo>
                  <a:lnTo>
                    <a:pt x="276475" y="1369521"/>
                  </a:lnTo>
                  <a:lnTo>
                    <a:pt x="245316" y="1338362"/>
                  </a:lnTo>
                  <a:lnTo>
                    <a:pt x="229578" y="1320946"/>
                  </a:lnTo>
                </a:path>
                <a:path w="2049145" h="1682114">
                  <a:moveTo>
                    <a:pt x="185196" y="1320946"/>
                  </a:moveTo>
                  <a:lnTo>
                    <a:pt x="234803" y="1374795"/>
                  </a:lnTo>
                  <a:lnTo>
                    <a:pt x="267083" y="1405369"/>
                  </a:lnTo>
                  <a:lnTo>
                    <a:pt x="301082" y="1434641"/>
                  </a:lnTo>
                  <a:lnTo>
                    <a:pt x="336733" y="1462556"/>
                  </a:lnTo>
                  <a:lnTo>
                    <a:pt x="373970" y="1489060"/>
                  </a:lnTo>
                  <a:lnTo>
                    <a:pt x="412728" y="1514101"/>
                  </a:lnTo>
                  <a:lnTo>
                    <a:pt x="452942" y="1537623"/>
                  </a:lnTo>
                  <a:lnTo>
                    <a:pt x="494546" y="1559572"/>
                  </a:lnTo>
                  <a:lnTo>
                    <a:pt x="537474" y="1579896"/>
                  </a:lnTo>
                  <a:lnTo>
                    <a:pt x="581660" y="1598540"/>
                  </a:lnTo>
                  <a:lnTo>
                    <a:pt x="627039" y="1615450"/>
                  </a:lnTo>
                  <a:lnTo>
                    <a:pt x="673546" y="1630573"/>
                  </a:lnTo>
                  <a:lnTo>
                    <a:pt x="721114" y="1643854"/>
                  </a:lnTo>
                  <a:lnTo>
                    <a:pt x="769678" y="1655239"/>
                  </a:lnTo>
                  <a:lnTo>
                    <a:pt x="819173" y="1664675"/>
                  </a:lnTo>
                  <a:lnTo>
                    <a:pt x="869533" y="1672108"/>
                  </a:lnTo>
                  <a:lnTo>
                    <a:pt x="920692" y="1677484"/>
                  </a:lnTo>
                  <a:lnTo>
                    <a:pt x="972584" y="1680750"/>
                  </a:lnTo>
                  <a:lnTo>
                    <a:pt x="1025145" y="1681850"/>
                  </a:lnTo>
                  <a:lnTo>
                    <a:pt x="1077552" y="1680750"/>
                  </a:lnTo>
                  <a:lnTo>
                    <a:pt x="1129302" y="1677484"/>
                  </a:lnTo>
                  <a:lnTo>
                    <a:pt x="1180326" y="1672108"/>
                  </a:lnTo>
                  <a:lnTo>
                    <a:pt x="1230561" y="1664675"/>
                  </a:lnTo>
                  <a:lnTo>
                    <a:pt x="1279939" y="1655239"/>
                  </a:lnTo>
                  <a:lnTo>
                    <a:pt x="1328396" y="1643854"/>
                  </a:lnTo>
                  <a:lnTo>
                    <a:pt x="1375864" y="1630573"/>
                  </a:lnTo>
                  <a:lnTo>
                    <a:pt x="1422278" y="1615450"/>
                  </a:lnTo>
                  <a:lnTo>
                    <a:pt x="1467572" y="1598540"/>
                  </a:lnTo>
                  <a:lnTo>
                    <a:pt x="1511681" y="1579896"/>
                  </a:lnTo>
                  <a:lnTo>
                    <a:pt x="1554537" y="1559572"/>
                  </a:lnTo>
                  <a:lnTo>
                    <a:pt x="1596076" y="1537623"/>
                  </a:lnTo>
                  <a:lnTo>
                    <a:pt x="1636231" y="1514101"/>
                  </a:lnTo>
                  <a:lnTo>
                    <a:pt x="1674937" y="1489060"/>
                  </a:lnTo>
                  <a:lnTo>
                    <a:pt x="1712127" y="1462556"/>
                  </a:lnTo>
                  <a:lnTo>
                    <a:pt x="1747736" y="1434641"/>
                  </a:lnTo>
                  <a:lnTo>
                    <a:pt x="1781698" y="1405369"/>
                  </a:lnTo>
                  <a:lnTo>
                    <a:pt x="1813946" y="1374795"/>
                  </a:lnTo>
                  <a:lnTo>
                    <a:pt x="1844415" y="1342971"/>
                  </a:lnTo>
                  <a:lnTo>
                    <a:pt x="1863509" y="1320946"/>
                  </a:lnTo>
                </a:path>
                <a:path w="2049145" h="1682114">
                  <a:moveTo>
                    <a:pt x="229578" y="1320946"/>
                  </a:moveTo>
                  <a:lnTo>
                    <a:pt x="188685" y="1272346"/>
                  </a:lnTo>
                  <a:lnTo>
                    <a:pt x="163352" y="1237602"/>
                  </a:lnTo>
                  <a:lnTo>
                    <a:pt x="140102" y="1201777"/>
                  </a:lnTo>
                  <a:lnTo>
                    <a:pt x="119003" y="1164928"/>
                  </a:lnTo>
                  <a:lnTo>
                    <a:pt x="100125" y="1127113"/>
                  </a:lnTo>
                  <a:lnTo>
                    <a:pt x="83538" y="1088388"/>
                  </a:lnTo>
                  <a:lnTo>
                    <a:pt x="69312" y="1048811"/>
                  </a:lnTo>
                  <a:lnTo>
                    <a:pt x="57516" y="1008438"/>
                  </a:lnTo>
                  <a:lnTo>
                    <a:pt x="48220" y="967327"/>
                  </a:lnTo>
                  <a:lnTo>
                    <a:pt x="41493" y="925535"/>
                  </a:lnTo>
                  <a:lnTo>
                    <a:pt x="37406" y="883119"/>
                  </a:lnTo>
                  <a:lnTo>
                    <a:pt x="36028" y="840136"/>
                  </a:lnTo>
                  <a:lnTo>
                    <a:pt x="37406" y="797301"/>
                  </a:lnTo>
                  <a:lnTo>
                    <a:pt x="41493" y="755023"/>
                  </a:lnTo>
                  <a:lnTo>
                    <a:pt x="48220" y="713360"/>
                  </a:lnTo>
                  <a:lnTo>
                    <a:pt x="57516" y="672369"/>
                  </a:lnTo>
                  <a:lnTo>
                    <a:pt x="69312" y="632108"/>
                  </a:lnTo>
                  <a:lnTo>
                    <a:pt x="83538" y="592634"/>
                  </a:lnTo>
                  <a:lnTo>
                    <a:pt x="100125" y="554004"/>
                  </a:lnTo>
                  <a:lnTo>
                    <a:pt x="119003" y="516277"/>
                  </a:lnTo>
                  <a:lnTo>
                    <a:pt x="140102" y="479509"/>
                  </a:lnTo>
                  <a:lnTo>
                    <a:pt x="163352" y="443757"/>
                  </a:lnTo>
                  <a:lnTo>
                    <a:pt x="188685" y="409080"/>
                  </a:lnTo>
                  <a:lnTo>
                    <a:pt x="216029" y="375535"/>
                  </a:lnTo>
                  <a:lnTo>
                    <a:pt x="245316" y="343178"/>
                  </a:lnTo>
                  <a:lnTo>
                    <a:pt x="276475" y="312069"/>
                  </a:lnTo>
                  <a:lnTo>
                    <a:pt x="289644" y="300161"/>
                  </a:lnTo>
                </a:path>
                <a:path w="2049145" h="1682114">
                  <a:moveTo>
                    <a:pt x="1759133" y="300161"/>
                  </a:moveTo>
                  <a:lnTo>
                    <a:pt x="1803416" y="343178"/>
                  </a:lnTo>
                  <a:lnTo>
                    <a:pt x="1832676" y="375535"/>
                  </a:lnTo>
                  <a:lnTo>
                    <a:pt x="1859998" y="409080"/>
                  </a:lnTo>
                  <a:lnTo>
                    <a:pt x="1885312" y="443757"/>
                  </a:lnTo>
                  <a:lnTo>
                    <a:pt x="1908547" y="479509"/>
                  </a:lnTo>
                  <a:lnTo>
                    <a:pt x="1929634" y="516277"/>
                  </a:lnTo>
                  <a:lnTo>
                    <a:pt x="1948502" y="554004"/>
                  </a:lnTo>
                  <a:lnTo>
                    <a:pt x="1965082" y="592634"/>
                  </a:lnTo>
                  <a:lnTo>
                    <a:pt x="1979303" y="632108"/>
                  </a:lnTo>
                  <a:lnTo>
                    <a:pt x="1991096" y="672369"/>
                  </a:lnTo>
                  <a:lnTo>
                    <a:pt x="2000390" y="713360"/>
                  </a:lnTo>
                  <a:lnTo>
                    <a:pt x="2007115" y="755023"/>
                  </a:lnTo>
                  <a:lnTo>
                    <a:pt x="2011202" y="797301"/>
                  </a:lnTo>
                  <a:lnTo>
                    <a:pt x="2012579" y="840136"/>
                  </a:lnTo>
                  <a:lnTo>
                    <a:pt x="2011202" y="883119"/>
                  </a:lnTo>
                  <a:lnTo>
                    <a:pt x="2007115" y="925535"/>
                  </a:lnTo>
                  <a:lnTo>
                    <a:pt x="2000390" y="967327"/>
                  </a:lnTo>
                  <a:lnTo>
                    <a:pt x="1991096" y="1008438"/>
                  </a:lnTo>
                  <a:lnTo>
                    <a:pt x="1979303" y="1048811"/>
                  </a:lnTo>
                  <a:lnTo>
                    <a:pt x="1965082" y="1088388"/>
                  </a:lnTo>
                  <a:lnTo>
                    <a:pt x="1948502" y="1127113"/>
                  </a:lnTo>
                  <a:lnTo>
                    <a:pt x="1929634" y="1164928"/>
                  </a:lnTo>
                  <a:lnTo>
                    <a:pt x="1908547" y="1201777"/>
                  </a:lnTo>
                  <a:lnTo>
                    <a:pt x="1885312" y="1237602"/>
                  </a:lnTo>
                  <a:lnTo>
                    <a:pt x="1859998" y="1272346"/>
                  </a:lnTo>
                  <a:lnTo>
                    <a:pt x="1832676" y="1305952"/>
                  </a:lnTo>
                  <a:lnTo>
                    <a:pt x="1819139" y="1320946"/>
                  </a:lnTo>
                </a:path>
                <a:path w="2049145" h="1682114">
                  <a:moveTo>
                    <a:pt x="241795" y="300161"/>
                  </a:moveTo>
                  <a:lnTo>
                    <a:pt x="204306" y="338548"/>
                  </a:lnTo>
                  <a:lnTo>
                    <a:pt x="175658" y="371511"/>
                  </a:lnTo>
                  <a:lnTo>
                    <a:pt x="148925" y="405610"/>
                  </a:lnTo>
                  <a:lnTo>
                    <a:pt x="124172" y="440790"/>
                  </a:lnTo>
                  <a:lnTo>
                    <a:pt x="101465" y="476997"/>
                  </a:lnTo>
                  <a:lnTo>
                    <a:pt x="80870" y="514176"/>
                  </a:lnTo>
                  <a:lnTo>
                    <a:pt x="62452" y="552275"/>
                  </a:lnTo>
                  <a:lnTo>
                    <a:pt x="46276" y="591237"/>
                  </a:lnTo>
                  <a:lnTo>
                    <a:pt x="32410" y="631011"/>
                  </a:lnTo>
                  <a:lnTo>
                    <a:pt x="20917" y="671540"/>
                  </a:lnTo>
                  <a:lnTo>
                    <a:pt x="11864" y="712771"/>
                  </a:lnTo>
                  <a:lnTo>
                    <a:pt x="5316" y="754651"/>
                  </a:lnTo>
                  <a:lnTo>
                    <a:pt x="1340" y="797124"/>
                  </a:lnTo>
                  <a:lnTo>
                    <a:pt x="0" y="840136"/>
                  </a:lnTo>
                  <a:lnTo>
                    <a:pt x="1340" y="883292"/>
                  </a:lnTo>
                  <a:lnTo>
                    <a:pt x="5316" y="925899"/>
                  </a:lnTo>
                  <a:lnTo>
                    <a:pt x="11864" y="967904"/>
                  </a:lnTo>
                  <a:lnTo>
                    <a:pt x="20917" y="1009252"/>
                  </a:lnTo>
                  <a:lnTo>
                    <a:pt x="32410" y="1049891"/>
                  </a:lnTo>
                  <a:lnTo>
                    <a:pt x="46276" y="1089766"/>
                  </a:lnTo>
                  <a:lnTo>
                    <a:pt x="62452" y="1128823"/>
                  </a:lnTo>
                  <a:lnTo>
                    <a:pt x="80870" y="1167008"/>
                  </a:lnTo>
                  <a:lnTo>
                    <a:pt x="101465" y="1204267"/>
                  </a:lnTo>
                  <a:lnTo>
                    <a:pt x="124172" y="1240547"/>
                  </a:lnTo>
                  <a:lnTo>
                    <a:pt x="148925" y="1275794"/>
                  </a:lnTo>
                  <a:lnTo>
                    <a:pt x="175658" y="1309953"/>
                  </a:lnTo>
                  <a:lnTo>
                    <a:pt x="185196" y="1320946"/>
                  </a:lnTo>
                </a:path>
                <a:path w="2049145" h="1682114">
                  <a:moveTo>
                    <a:pt x="1863509" y="1320946"/>
                  </a:moveTo>
                  <a:lnTo>
                    <a:pt x="1899752" y="1275794"/>
                  </a:lnTo>
                  <a:lnTo>
                    <a:pt x="1924487" y="1240547"/>
                  </a:lnTo>
                  <a:lnTo>
                    <a:pt x="1947180" y="1204267"/>
                  </a:lnTo>
                  <a:lnTo>
                    <a:pt x="1967765" y="1167008"/>
                  </a:lnTo>
                  <a:lnTo>
                    <a:pt x="1986174" y="1128823"/>
                  </a:lnTo>
                  <a:lnTo>
                    <a:pt x="2002343" y="1089766"/>
                  </a:lnTo>
                  <a:lnTo>
                    <a:pt x="2016205" y="1049891"/>
                  </a:lnTo>
                  <a:lnTo>
                    <a:pt x="2027694" y="1009252"/>
                  </a:lnTo>
                  <a:lnTo>
                    <a:pt x="2036745" y="967904"/>
                  </a:lnTo>
                  <a:lnTo>
                    <a:pt x="2043292" y="925899"/>
                  </a:lnTo>
                  <a:lnTo>
                    <a:pt x="2047268" y="883292"/>
                  </a:lnTo>
                  <a:lnTo>
                    <a:pt x="2048608" y="840136"/>
                  </a:lnTo>
                  <a:lnTo>
                    <a:pt x="2047268" y="797124"/>
                  </a:lnTo>
                  <a:lnTo>
                    <a:pt x="2043292" y="754651"/>
                  </a:lnTo>
                  <a:lnTo>
                    <a:pt x="2036745" y="712771"/>
                  </a:lnTo>
                  <a:lnTo>
                    <a:pt x="2027694" y="671540"/>
                  </a:lnTo>
                  <a:lnTo>
                    <a:pt x="2016205" y="631011"/>
                  </a:lnTo>
                  <a:lnTo>
                    <a:pt x="2002343" y="591237"/>
                  </a:lnTo>
                  <a:lnTo>
                    <a:pt x="1986174" y="552275"/>
                  </a:lnTo>
                  <a:lnTo>
                    <a:pt x="1967765" y="514176"/>
                  </a:lnTo>
                  <a:lnTo>
                    <a:pt x="1947180" y="476997"/>
                  </a:lnTo>
                  <a:lnTo>
                    <a:pt x="1924487" y="440790"/>
                  </a:lnTo>
                  <a:lnTo>
                    <a:pt x="1899752" y="405610"/>
                  </a:lnTo>
                  <a:lnTo>
                    <a:pt x="1873039" y="371511"/>
                  </a:lnTo>
                  <a:lnTo>
                    <a:pt x="1844415" y="338548"/>
                  </a:lnTo>
                  <a:lnTo>
                    <a:pt x="1813946" y="306774"/>
                  </a:lnTo>
                  <a:lnTo>
                    <a:pt x="1806961" y="300161"/>
                  </a:lnTo>
                </a:path>
                <a:path w="2049145" h="1682114">
                  <a:moveTo>
                    <a:pt x="289644" y="300161"/>
                  </a:moveTo>
                  <a:lnTo>
                    <a:pt x="344132" y="253819"/>
                  </a:lnTo>
                  <a:lnTo>
                    <a:pt x="380491" y="226793"/>
                  </a:lnTo>
                  <a:lnTo>
                    <a:pt x="418444" y="201244"/>
                  </a:lnTo>
                  <a:lnTo>
                    <a:pt x="457920" y="177229"/>
                  </a:lnTo>
                  <a:lnTo>
                    <a:pt x="498852" y="154804"/>
                  </a:lnTo>
                  <a:lnTo>
                    <a:pt x="541167" y="134029"/>
                  </a:lnTo>
                  <a:lnTo>
                    <a:pt x="584798" y="114959"/>
                  </a:lnTo>
                  <a:lnTo>
                    <a:pt x="629674" y="97653"/>
                  </a:lnTo>
                  <a:lnTo>
                    <a:pt x="675725" y="82168"/>
                  </a:lnTo>
                  <a:lnTo>
                    <a:pt x="722883" y="68561"/>
                  </a:lnTo>
                  <a:lnTo>
                    <a:pt x="771076" y="56890"/>
                  </a:lnTo>
                  <a:lnTo>
                    <a:pt x="820236" y="47212"/>
                  </a:lnTo>
                  <a:lnTo>
                    <a:pt x="870292" y="39585"/>
                  </a:lnTo>
                  <a:lnTo>
                    <a:pt x="921176" y="34066"/>
                  </a:lnTo>
                  <a:lnTo>
                    <a:pt x="972816" y="30712"/>
                  </a:lnTo>
                  <a:lnTo>
                    <a:pt x="1025145" y="29582"/>
                  </a:lnTo>
                  <a:lnTo>
                    <a:pt x="1077315" y="30712"/>
                  </a:lnTo>
                  <a:lnTo>
                    <a:pt x="1128809" y="34066"/>
                  </a:lnTo>
                  <a:lnTo>
                    <a:pt x="1179555" y="39585"/>
                  </a:lnTo>
                  <a:lnTo>
                    <a:pt x="1229483" y="47212"/>
                  </a:lnTo>
                  <a:lnTo>
                    <a:pt x="1278524" y="56890"/>
                  </a:lnTo>
                  <a:lnTo>
                    <a:pt x="1326607" y="68561"/>
                  </a:lnTo>
                  <a:lnTo>
                    <a:pt x="1373663" y="82168"/>
                  </a:lnTo>
                  <a:lnTo>
                    <a:pt x="1419621" y="97653"/>
                  </a:lnTo>
                  <a:lnTo>
                    <a:pt x="1464411" y="114959"/>
                  </a:lnTo>
                  <a:lnTo>
                    <a:pt x="1507963" y="134029"/>
                  </a:lnTo>
                  <a:lnTo>
                    <a:pt x="1550208" y="154804"/>
                  </a:lnTo>
                  <a:lnTo>
                    <a:pt x="1591075" y="177229"/>
                  </a:lnTo>
                  <a:lnTo>
                    <a:pt x="1630493" y="201244"/>
                  </a:lnTo>
                  <a:lnTo>
                    <a:pt x="1668394" y="226793"/>
                  </a:lnTo>
                  <a:lnTo>
                    <a:pt x="1704707" y="253819"/>
                  </a:lnTo>
                  <a:lnTo>
                    <a:pt x="1739361" y="282263"/>
                  </a:lnTo>
                  <a:lnTo>
                    <a:pt x="1759133" y="300161"/>
                  </a:lnTo>
                </a:path>
                <a:path w="2049145" h="1682114">
                  <a:moveTo>
                    <a:pt x="1806961" y="300161"/>
                  </a:moveTo>
                  <a:lnTo>
                    <a:pt x="1747736" y="247011"/>
                  </a:lnTo>
                  <a:lnTo>
                    <a:pt x="1712127" y="219131"/>
                  </a:lnTo>
                  <a:lnTo>
                    <a:pt x="1674937" y="192657"/>
                  </a:lnTo>
                  <a:lnTo>
                    <a:pt x="1636231" y="167643"/>
                  </a:lnTo>
                  <a:lnTo>
                    <a:pt x="1596076" y="144144"/>
                  </a:lnTo>
                  <a:lnTo>
                    <a:pt x="1554537" y="122213"/>
                  </a:lnTo>
                  <a:lnTo>
                    <a:pt x="1511681" y="101905"/>
                  </a:lnTo>
                  <a:lnTo>
                    <a:pt x="1467572" y="83274"/>
                  </a:lnTo>
                  <a:lnTo>
                    <a:pt x="1422278" y="66375"/>
                  </a:lnTo>
                  <a:lnTo>
                    <a:pt x="1375864" y="51260"/>
                  </a:lnTo>
                  <a:lnTo>
                    <a:pt x="1328396" y="37986"/>
                  </a:lnTo>
                  <a:lnTo>
                    <a:pt x="1279939" y="26604"/>
                  </a:lnTo>
                  <a:lnTo>
                    <a:pt x="1230561" y="17171"/>
                  </a:lnTo>
                  <a:lnTo>
                    <a:pt x="1180326" y="9740"/>
                  </a:lnTo>
                  <a:lnTo>
                    <a:pt x="1129302" y="4365"/>
                  </a:lnTo>
                  <a:lnTo>
                    <a:pt x="1077552" y="1100"/>
                  </a:lnTo>
                  <a:lnTo>
                    <a:pt x="1025145" y="0"/>
                  </a:lnTo>
                  <a:lnTo>
                    <a:pt x="972584" y="1100"/>
                  </a:lnTo>
                  <a:lnTo>
                    <a:pt x="920692" y="4365"/>
                  </a:lnTo>
                  <a:lnTo>
                    <a:pt x="869533" y="9740"/>
                  </a:lnTo>
                  <a:lnTo>
                    <a:pt x="819173" y="17171"/>
                  </a:lnTo>
                  <a:lnTo>
                    <a:pt x="769678" y="26604"/>
                  </a:lnTo>
                  <a:lnTo>
                    <a:pt x="721114" y="37986"/>
                  </a:lnTo>
                  <a:lnTo>
                    <a:pt x="673546" y="51260"/>
                  </a:lnTo>
                  <a:lnTo>
                    <a:pt x="627039" y="66375"/>
                  </a:lnTo>
                  <a:lnTo>
                    <a:pt x="581660" y="83274"/>
                  </a:lnTo>
                  <a:lnTo>
                    <a:pt x="537474" y="101905"/>
                  </a:lnTo>
                  <a:lnTo>
                    <a:pt x="494546" y="122213"/>
                  </a:lnTo>
                  <a:lnTo>
                    <a:pt x="452942" y="144144"/>
                  </a:lnTo>
                  <a:lnTo>
                    <a:pt x="412728" y="167643"/>
                  </a:lnTo>
                  <a:lnTo>
                    <a:pt x="373970" y="192657"/>
                  </a:lnTo>
                  <a:lnTo>
                    <a:pt x="336733" y="219131"/>
                  </a:lnTo>
                  <a:lnTo>
                    <a:pt x="301082" y="247011"/>
                  </a:lnTo>
                  <a:lnTo>
                    <a:pt x="267083" y="276244"/>
                  </a:lnTo>
                  <a:lnTo>
                    <a:pt x="241795" y="300161"/>
                  </a:lnTo>
                </a:path>
              </a:pathLst>
            </a:custGeom>
            <a:ln w="3175">
              <a:solidFill>
                <a:srgbClr val="FDFDFB"/>
              </a:solidFill>
            </a:ln>
          </p:spPr>
          <p:txBody>
            <a:bodyPr wrap="square" lIns="0" tIns="0" rIns="0" bIns="0" rtlCol="0"/>
            <a:lstStyle/>
            <a:p>
              <a:endParaRPr lang="fr-FR" noProof="0" dirty="0"/>
            </a:p>
          </p:txBody>
        </p:sp>
        <p:sp>
          <p:nvSpPr>
            <p:cNvPr id="59" name="object 59"/>
            <p:cNvSpPr/>
            <p:nvPr/>
          </p:nvSpPr>
          <p:spPr>
            <a:xfrm>
              <a:off x="9233751" y="1696614"/>
              <a:ext cx="2122805" cy="1739900"/>
            </a:xfrm>
            <a:custGeom>
              <a:avLst/>
              <a:gdLst/>
              <a:ahLst/>
              <a:cxnLst/>
              <a:rect l="l" t="t" r="r" b="b"/>
              <a:pathLst>
                <a:path w="2122804" h="1739900">
                  <a:moveTo>
                    <a:pt x="1317953" y="1714499"/>
                  </a:moveTo>
                  <a:lnTo>
                    <a:pt x="804472" y="1714499"/>
                  </a:lnTo>
                  <a:lnTo>
                    <a:pt x="904902" y="1739899"/>
                  </a:lnTo>
                  <a:lnTo>
                    <a:pt x="1217499" y="1739899"/>
                  </a:lnTo>
                  <a:lnTo>
                    <a:pt x="1317953" y="1714499"/>
                  </a:lnTo>
                  <a:close/>
                </a:path>
                <a:path w="2122804" h="1739900">
                  <a:moveTo>
                    <a:pt x="1317953" y="25399"/>
                  </a:moveTo>
                  <a:lnTo>
                    <a:pt x="804472" y="25399"/>
                  </a:lnTo>
                  <a:lnTo>
                    <a:pt x="660695" y="63499"/>
                  </a:lnTo>
                  <a:lnTo>
                    <a:pt x="614848" y="88899"/>
                  </a:lnTo>
                  <a:lnTo>
                    <a:pt x="570144" y="101599"/>
                  </a:lnTo>
                  <a:lnTo>
                    <a:pt x="526646" y="126999"/>
                  </a:lnTo>
                  <a:lnTo>
                    <a:pt x="484414" y="139699"/>
                  </a:lnTo>
                  <a:lnTo>
                    <a:pt x="443511" y="165099"/>
                  </a:lnTo>
                  <a:lnTo>
                    <a:pt x="403999" y="190499"/>
                  </a:lnTo>
                  <a:lnTo>
                    <a:pt x="365939" y="215899"/>
                  </a:lnTo>
                  <a:lnTo>
                    <a:pt x="329395" y="241299"/>
                  </a:lnTo>
                  <a:lnTo>
                    <a:pt x="294428" y="279399"/>
                  </a:lnTo>
                  <a:lnTo>
                    <a:pt x="261099" y="304799"/>
                  </a:lnTo>
                  <a:lnTo>
                    <a:pt x="229866" y="330199"/>
                  </a:lnTo>
                  <a:lnTo>
                    <a:pt x="229472" y="330199"/>
                  </a:lnTo>
                  <a:lnTo>
                    <a:pt x="199607" y="368299"/>
                  </a:lnTo>
                  <a:lnTo>
                    <a:pt x="171567" y="406399"/>
                  </a:lnTo>
                  <a:lnTo>
                    <a:pt x="145414" y="431799"/>
                  </a:lnTo>
                  <a:lnTo>
                    <a:pt x="121210" y="469899"/>
                  </a:lnTo>
                  <a:lnTo>
                    <a:pt x="99017" y="507999"/>
                  </a:lnTo>
                  <a:lnTo>
                    <a:pt x="78897" y="546099"/>
                  </a:lnTo>
                  <a:lnTo>
                    <a:pt x="60912" y="584199"/>
                  </a:lnTo>
                  <a:lnTo>
                    <a:pt x="45123" y="622299"/>
                  </a:lnTo>
                  <a:lnTo>
                    <a:pt x="31594" y="660399"/>
                  </a:lnTo>
                  <a:lnTo>
                    <a:pt x="20385" y="711199"/>
                  </a:lnTo>
                  <a:lnTo>
                    <a:pt x="11559" y="749299"/>
                  </a:lnTo>
                  <a:lnTo>
                    <a:pt x="5179" y="787399"/>
                  </a:lnTo>
                  <a:lnTo>
                    <a:pt x="1305" y="825499"/>
                  </a:lnTo>
                  <a:lnTo>
                    <a:pt x="0" y="876299"/>
                  </a:lnTo>
                  <a:lnTo>
                    <a:pt x="1305" y="914399"/>
                  </a:lnTo>
                  <a:lnTo>
                    <a:pt x="5179" y="965199"/>
                  </a:lnTo>
                  <a:lnTo>
                    <a:pt x="11559" y="1003299"/>
                  </a:lnTo>
                  <a:lnTo>
                    <a:pt x="20385" y="1041399"/>
                  </a:lnTo>
                  <a:lnTo>
                    <a:pt x="22846" y="1054099"/>
                  </a:lnTo>
                  <a:lnTo>
                    <a:pt x="34347" y="1079499"/>
                  </a:lnTo>
                  <a:lnTo>
                    <a:pt x="33541" y="1092199"/>
                  </a:lnTo>
                  <a:lnTo>
                    <a:pt x="45123" y="1130299"/>
                  </a:lnTo>
                  <a:lnTo>
                    <a:pt x="60912" y="1168399"/>
                  </a:lnTo>
                  <a:lnTo>
                    <a:pt x="78897" y="1206499"/>
                  </a:lnTo>
                  <a:lnTo>
                    <a:pt x="99017" y="1244599"/>
                  </a:lnTo>
                  <a:lnTo>
                    <a:pt x="121210" y="1282699"/>
                  </a:lnTo>
                  <a:lnTo>
                    <a:pt x="145414" y="1308099"/>
                  </a:lnTo>
                  <a:lnTo>
                    <a:pt x="171567" y="1346199"/>
                  </a:lnTo>
                  <a:lnTo>
                    <a:pt x="177498" y="1358899"/>
                  </a:lnTo>
                  <a:lnTo>
                    <a:pt x="199607" y="1384299"/>
                  </a:lnTo>
                  <a:lnTo>
                    <a:pt x="229472" y="1409699"/>
                  </a:lnTo>
                  <a:lnTo>
                    <a:pt x="261099" y="1447799"/>
                  </a:lnTo>
                  <a:lnTo>
                    <a:pt x="294428" y="1473199"/>
                  </a:lnTo>
                  <a:lnTo>
                    <a:pt x="329395" y="1498599"/>
                  </a:lnTo>
                  <a:lnTo>
                    <a:pt x="365939" y="1536699"/>
                  </a:lnTo>
                  <a:lnTo>
                    <a:pt x="403999" y="1562099"/>
                  </a:lnTo>
                  <a:lnTo>
                    <a:pt x="443511" y="1587499"/>
                  </a:lnTo>
                  <a:lnTo>
                    <a:pt x="484414" y="1600199"/>
                  </a:lnTo>
                  <a:lnTo>
                    <a:pt x="526646" y="1625599"/>
                  </a:lnTo>
                  <a:lnTo>
                    <a:pt x="570144" y="1650999"/>
                  </a:lnTo>
                  <a:lnTo>
                    <a:pt x="660695" y="1676399"/>
                  </a:lnTo>
                  <a:lnTo>
                    <a:pt x="707623" y="1701799"/>
                  </a:lnTo>
                  <a:lnTo>
                    <a:pt x="755569" y="1714499"/>
                  </a:lnTo>
                  <a:lnTo>
                    <a:pt x="956721" y="1714499"/>
                  </a:lnTo>
                  <a:lnTo>
                    <a:pt x="905562" y="1701799"/>
                  </a:lnTo>
                  <a:lnTo>
                    <a:pt x="855202" y="1701799"/>
                  </a:lnTo>
                  <a:lnTo>
                    <a:pt x="709575" y="1663699"/>
                  </a:lnTo>
                  <a:lnTo>
                    <a:pt x="617689" y="1638299"/>
                  </a:lnTo>
                  <a:lnTo>
                    <a:pt x="573503" y="1612899"/>
                  </a:lnTo>
                  <a:lnTo>
                    <a:pt x="530575" y="1600199"/>
                  </a:lnTo>
                  <a:lnTo>
                    <a:pt x="488971" y="1574799"/>
                  </a:lnTo>
                  <a:lnTo>
                    <a:pt x="448757" y="1549399"/>
                  </a:lnTo>
                  <a:lnTo>
                    <a:pt x="409999" y="1523999"/>
                  </a:lnTo>
                  <a:lnTo>
                    <a:pt x="372762" y="1498599"/>
                  </a:lnTo>
                  <a:lnTo>
                    <a:pt x="337111" y="1473199"/>
                  </a:lnTo>
                  <a:lnTo>
                    <a:pt x="303112" y="1435099"/>
                  </a:lnTo>
                  <a:lnTo>
                    <a:pt x="270832" y="1409699"/>
                  </a:lnTo>
                  <a:lnTo>
                    <a:pt x="240335" y="1371599"/>
                  </a:lnTo>
                  <a:lnTo>
                    <a:pt x="221225" y="1358899"/>
                  </a:lnTo>
                  <a:lnTo>
                    <a:pt x="211687" y="1346199"/>
                  </a:lnTo>
                  <a:lnTo>
                    <a:pt x="184954" y="1308099"/>
                  </a:lnTo>
                  <a:lnTo>
                    <a:pt x="160201" y="1269999"/>
                  </a:lnTo>
                  <a:lnTo>
                    <a:pt x="137494" y="1244599"/>
                  </a:lnTo>
                  <a:lnTo>
                    <a:pt x="116899" y="1206499"/>
                  </a:lnTo>
                  <a:lnTo>
                    <a:pt x="98481" y="1168399"/>
                  </a:lnTo>
                  <a:lnTo>
                    <a:pt x="82305" y="1130299"/>
                  </a:lnTo>
                  <a:lnTo>
                    <a:pt x="68439" y="1079499"/>
                  </a:lnTo>
                  <a:lnTo>
                    <a:pt x="56946" y="1041399"/>
                  </a:lnTo>
                  <a:lnTo>
                    <a:pt x="47893" y="1003299"/>
                  </a:lnTo>
                  <a:lnTo>
                    <a:pt x="41345" y="965199"/>
                  </a:lnTo>
                  <a:lnTo>
                    <a:pt x="37369" y="914399"/>
                  </a:lnTo>
                  <a:lnTo>
                    <a:pt x="36028" y="876299"/>
                  </a:lnTo>
                  <a:lnTo>
                    <a:pt x="37369" y="825499"/>
                  </a:lnTo>
                  <a:lnTo>
                    <a:pt x="41345" y="787399"/>
                  </a:lnTo>
                  <a:lnTo>
                    <a:pt x="47893" y="749299"/>
                  </a:lnTo>
                  <a:lnTo>
                    <a:pt x="56946" y="711199"/>
                  </a:lnTo>
                  <a:lnTo>
                    <a:pt x="68439" y="660399"/>
                  </a:lnTo>
                  <a:lnTo>
                    <a:pt x="82305" y="622299"/>
                  </a:lnTo>
                  <a:lnTo>
                    <a:pt x="98481" y="584199"/>
                  </a:lnTo>
                  <a:lnTo>
                    <a:pt x="116899" y="546099"/>
                  </a:lnTo>
                  <a:lnTo>
                    <a:pt x="137494" y="507999"/>
                  </a:lnTo>
                  <a:lnTo>
                    <a:pt x="160201" y="469899"/>
                  </a:lnTo>
                  <a:lnTo>
                    <a:pt x="184954" y="444499"/>
                  </a:lnTo>
                  <a:lnTo>
                    <a:pt x="211687" y="406399"/>
                  </a:lnTo>
                  <a:lnTo>
                    <a:pt x="240335" y="368299"/>
                  </a:lnTo>
                  <a:lnTo>
                    <a:pt x="270832" y="342899"/>
                  </a:lnTo>
                  <a:lnTo>
                    <a:pt x="277824" y="330199"/>
                  </a:lnTo>
                  <a:lnTo>
                    <a:pt x="337111" y="279399"/>
                  </a:lnTo>
                  <a:lnTo>
                    <a:pt x="372762" y="253999"/>
                  </a:lnTo>
                  <a:lnTo>
                    <a:pt x="409999" y="228599"/>
                  </a:lnTo>
                  <a:lnTo>
                    <a:pt x="448757" y="203199"/>
                  </a:lnTo>
                  <a:lnTo>
                    <a:pt x="488971" y="177799"/>
                  </a:lnTo>
                  <a:lnTo>
                    <a:pt x="530575" y="152399"/>
                  </a:lnTo>
                  <a:lnTo>
                    <a:pt x="573503" y="139699"/>
                  </a:lnTo>
                  <a:lnTo>
                    <a:pt x="617689" y="114299"/>
                  </a:lnTo>
                  <a:lnTo>
                    <a:pt x="757143" y="76199"/>
                  </a:lnTo>
                  <a:lnTo>
                    <a:pt x="905562" y="38099"/>
                  </a:lnTo>
                  <a:lnTo>
                    <a:pt x="1366866" y="38099"/>
                  </a:lnTo>
                  <a:lnTo>
                    <a:pt x="1317953" y="25399"/>
                  </a:lnTo>
                  <a:close/>
                </a:path>
                <a:path w="2122804" h="1739900">
                  <a:moveTo>
                    <a:pt x="1366866" y="38099"/>
                  </a:moveTo>
                  <a:lnTo>
                    <a:pt x="1216355" y="38099"/>
                  </a:lnTo>
                  <a:lnTo>
                    <a:pt x="1364425" y="76199"/>
                  </a:lnTo>
                  <a:lnTo>
                    <a:pt x="1503601" y="114299"/>
                  </a:lnTo>
                  <a:lnTo>
                    <a:pt x="1547710" y="139699"/>
                  </a:lnTo>
                  <a:lnTo>
                    <a:pt x="1590566" y="152399"/>
                  </a:lnTo>
                  <a:lnTo>
                    <a:pt x="1632105" y="177799"/>
                  </a:lnTo>
                  <a:lnTo>
                    <a:pt x="1672260" y="203199"/>
                  </a:lnTo>
                  <a:lnTo>
                    <a:pt x="1710966" y="228599"/>
                  </a:lnTo>
                  <a:lnTo>
                    <a:pt x="1748156" y="253999"/>
                  </a:lnTo>
                  <a:lnTo>
                    <a:pt x="1783765" y="279399"/>
                  </a:lnTo>
                  <a:lnTo>
                    <a:pt x="1817727" y="304799"/>
                  </a:lnTo>
                  <a:lnTo>
                    <a:pt x="1849975" y="342899"/>
                  </a:lnTo>
                  <a:lnTo>
                    <a:pt x="1880444" y="368299"/>
                  </a:lnTo>
                  <a:lnTo>
                    <a:pt x="1909068" y="406399"/>
                  </a:lnTo>
                  <a:lnTo>
                    <a:pt x="1935781" y="444499"/>
                  </a:lnTo>
                  <a:lnTo>
                    <a:pt x="1960517" y="469899"/>
                  </a:lnTo>
                  <a:lnTo>
                    <a:pt x="1983209" y="507999"/>
                  </a:lnTo>
                  <a:lnTo>
                    <a:pt x="2003794" y="546099"/>
                  </a:lnTo>
                  <a:lnTo>
                    <a:pt x="2022203" y="584199"/>
                  </a:lnTo>
                  <a:lnTo>
                    <a:pt x="2038372" y="622299"/>
                  </a:lnTo>
                  <a:lnTo>
                    <a:pt x="2052234" y="660399"/>
                  </a:lnTo>
                  <a:lnTo>
                    <a:pt x="2063723" y="711199"/>
                  </a:lnTo>
                  <a:lnTo>
                    <a:pt x="2072774" y="749299"/>
                  </a:lnTo>
                  <a:lnTo>
                    <a:pt x="2079321" y="787399"/>
                  </a:lnTo>
                  <a:lnTo>
                    <a:pt x="2083297" y="825499"/>
                  </a:lnTo>
                  <a:lnTo>
                    <a:pt x="2084637" y="876299"/>
                  </a:lnTo>
                  <a:lnTo>
                    <a:pt x="2083297" y="914399"/>
                  </a:lnTo>
                  <a:lnTo>
                    <a:pt x="2079321" y="965199"/>
                  </a:lnTo>
                  <a:lnTo>
                    <a:pt x="2072774" y="1003299"/>
                  </a:lnTo>
                  <a:lnTo>
                    <a:pt x="2063723" y="1041399"/>
                  </a:lnTo>
                  <a:lnTo>
                    <a:pt x="2052234" y="1079499"/>
                  </a:lnTo>
                  <a:lnTo>
                    <a:pt x="2038372" y="1130299"/>
                  </a:lnTo>
                  <a:lnTo>
                    <a:pt x="2022203" y="1168399"/>
                  </a:lnTo>
                  <a:lnTo>
                    <a:pt x="2003794" y="1206499"/>
                  </a:lnTo>
                  <a:lnTo>
                    <a:pt x="1983209" y="1244599"/>
                  </a:lnTo>
                  <a:lnTo>
                    <a:pt x="1960517" y="1269999"/>
                  </a:lnTo>
                  <a:lnTo>
                    <a:pt x="1935781" y="1308099"/>
                  </a:lnTo>
                  <a:lnTo>
                    <a:pt x="1909068" y="1346199"/>
                  </a:lnTo>
                  <a:lnTo>
                    <a:pt x="1899538" y="1358899"/>
                  </a:lnTo>
                  <a:lnTo>
                    <a:pt x="1880444" y="1371599"/>
                  </a:lnTo>
                  <a:lnTo>
                    <a:pt x="1849975" y="1409699"/>
                  </a:lnTo>
                  <a:lnTo>
                    <a:pt x="1817727" y="1435099"/>
                  </a:lnTo>
                  <a:lnTo>
                    <a:pt x="1783765" y="1473199"/>
                  </a:lnTo>
                  <a:lnTo>
                    <a:pt x="1748156" y="1498599"/>
                  </a:lnTo>
                  <a:lnTo>
                    <a:pt x="1710966" y="1523999"/>
                  </a:lnTo>
                  <a:lnTo>
                    <a:pt x="1672260" y="1549399"/>
                  </a:lnTo>
                  <a:lnTo>
                    <a:pt x="1632105" y="1574799"/>
                  </a:lnTo>
                  <a:lnTo>
                    <a:pt x="1590566" y="1600199"/>
                  </a:lnTo>
                  <a:lnTo>
                    <a:pt x="1547710" y="1612899"/>
                  </a:lnTo>
                  <a:lnTo>
                    <a:pt x="1503601" y="1638299"/>
                  </a:lnTo>
                  <a:lnTo>
                    <a:pt x="1411893" y="1663699"/>
                  </a:lnTo>
                  <a:lnTo>
                    <a:pt x="1266590" y="1701799"/>
                  </a:lnTo>
                  <a:lnTo>
                    <a:pt x="1216355" y="1701799"/>
                  </a:lnTo>
                  <a:lnTo>
                    <a:pt x="1165331" y="1714499"/>
                  </a:lnTo>
                  <a:lnTo>
                    <a:pt x="1366866" y="1714499"/>
                  </a:lnTo>
                  <a:lnTo>
                    <a:pt x="1414820" y="1701799"/>
                  </a:lnTo>
                  <a:lnTo>
                    <a:pt x="1461753" y="1676399"/>
                  </a:lnTo>
                  <a:lnTo>
                    <a:pt x="1552309" y="1650999"/>
                  </a:lnTo>
                  <a:lnTo>
                    <a:pt x="1595808" y="1625599"/>
                  </a:lnTo>
                  <a:lnTo>
                    <a:pt x="1638040" y="1600199"/>
                  </a:lnTo>
                  <a:lnTo>
                    <a:pt x="1678941" y="1587499"/>
                  </a:lnTo>
                  <a:lnTo>
                    <a:pt x="1718450" y="1562099"/>
                  </a:lnTo>
                  <a:lnTo>
                    <a:pt x="1756505" y="1536699"/>
                  </a:lnTo>
                  <a:lnTo>
                    <a:pt x="1793045" y="1498599"/>
                  </a:lnTo>
                  <a:lnTo>
                    <a:pt x="1828007" y="1473199"/>
                  </a:lnTo>
                  <a:lnTo>
                    <a:pt x="1861329" y="1447799"/>
                  </a:lnTo>
                  <a:lnTo>
                    <a:pt x="1892950" y="1409699"/>
                  </a:lnTo>
                  <a:lnTo>
                    <a:pt x="1922808" y="1384299"/>
                  </a:lnTo>
                  <a:lnTo>
                    <a:pt x="1944912" y="1358899"/>
                  </a:lnTo>
                  <a:lnTo>
                    <a:pt x="1950841" y="1346199"/>
                  </a:lnTo>
                  <a:lnTo>
                    <a:pt x="1976986" y="1308099"/>
                  </a:lnTo>
                  <a:lnTo>
                    <a:pt x="2023369" y="1244599"/>
                  </a:lnTo>
                  <a:lnTo>
                    <a:pt x="2043482" y="1206499"/>
                  </a:lnTo>
                  <a:lnTo>
                    <a:pt x="2061461" y="1168399"/>
                  </a:lnTo>
                  <a:lnTo>
                    <a:pt x="2077243" y="1130299"/>
                  </a:lnTo>
                  <a:lnTo>
                    <a:pt x="2090767" y="1079499"/>
                  </a:lnTo>
                  <a:lnTo>
                    <a:pt x="2101971" y="1041399"/>
                  </a:lnTo>
                  <a:lnTo>
                    <a:pt x="2110793" y="1003299"/>
                  </a:lnTo>
                  <a:lnTo>
                    <a:pt x="2117171" y="965199"/>
                  </a:lnTo>
                  <a:lnTo>
                    <a:pt x="2121043" y="914399"/>
                  </a:lnTo>
                  <a:lnTo>
                    <a:pt x="2122348" y="876299"/>
                  </a:lnTo>
                  <a:lnTo>
                    <a:pt x="2121043" y="825499"/>
                  </a:lnTo>
                  <a:lnTo>
                    <a:pt x="2117171" y="787399"/>
                  </a:lnTo>
                  <a:lnTo>
                    <a:pt x="2110793" y="749299"/>
                  </a:lnTo>
                  <a:lnTo>
                    <a:pt x="2101971" y="711199"/>
                  </a:lnTo>
                  <a:lnTo>
                    <a:pt x="2090767" y="660399"/>
                  </a:lnTo>
                  <a:lnTo>
                    <a:pt x="2077243" y="622299"/>
                  </a:lnTo>
                  <a:lnTo>
                    <a:pt x="2061461" y="584199"/>
                  </a:lnTo>
                  <a:lnTo>
                    <a:pt x="2043482" y="546099"/>
                  </a:lnTo>
                  <a:lnTo>
                    <a:pt x="2023369" y="507999"/>
                  </a:lnTo>
                  <a:lnTo>
                    <a:pt x="2001183" y="469899"/>
                  </a:lnTo>
                  <a:lnTo>
                    <a:pt x="1976986" y="431799"/>
                  </a:lnTo>
                  <a:lnTo>
                    <a:pt x="1950841" y="406399"/>
                  </a:lnTo>
                  <a:lnTo>
                    <a:pt x="1922808" y="368299"/>
                  </a:lnTo>
                  <a:lnTo>
                    <a:pt x="1892950" y="330199"/>
                  </a:lnTo>
                  <a:lnTo>
                    <a:pt x="1892556" y="330199"/>
                  </a:lnTo>
                  <a:lnTo>
                    <a:pt x="1861329" y="304799"/>
                  </a:lnTo>
                  <a:lnTo>
                    <a:pt x="1828007" y="279399"/>
                  </a:lnTo>
                  <a:lnTo>
                    <a:pt x="1793045" y="241299"/>
                  </a:lnTo>
                  <a:lnTo>
                    <a:pt x="1756505" y="215899"/>
                  </a:lnTo>
                  <a:lnTo>
                    <a:pt x="1718450" y="190499"/>
                  </a:lnTo>
                  <a:lnTo>
                    <a:pt x="1678941" y="165099"/>
                  </a:lnTo>
                  <a:lnTo>
                    <a:pt x="1638040" y="139699"/>
                  </a:lnTo>
                  <a:lnTo>
                    <a:pt x="1595808" y="126999"/>
                  </a:lnTo>
                  <a:lnTo>
                    <a:pt x="1552309" y="101599"/>
                  </a:lnTo>
                  <a:lnTo>
                    <a:pt x="1507603" y="88899"/>
                  </a:lnTo>
                  <a:lnTo>
                    <a:pt x="1461753" y="63499"/>
                  </a:lnTo>
                  <a:lnTo>
                    <a:pt x="1366866" y="38099"/>
                  </a:lnTo>
                  <a:close/>
                </a:path>
                <a:path w="2122804" h="1739900">
                  <a:moveTo>
                    <a:pt x="1217499" y="12699"/>
                  </a:moveTo>
                  <a:lnTo>
                    <a:pt x="904902" y="12699"/>
                  </a:lnTo>
                  <a:lnTo>
                    <a:pt x="854271" y="25399"/>
                  </a:lnTo>
                  <a:lnTo>
                    <a:pt x="1268144" y="25399"/>
                  </a:lnTo>
                  <a:lnTo>
                    <a:pt x="1217499" y="12699"/>
                  </a:lnTo>
                  <a:close/>
                </a:path>
                <a:path w="2122804" h="1739900">
                  <a:moveTo>
                    <a:pt x="1113952" y="0"/>
                  </a:moveTo>
                  <a:lnTo>
                    <a:pt x="1008416" y="0"/>
                  </a:lnTo>
                  <a:lnTo>
                    <a:pt x="956304" y="12699"/>
                  </a:lnTo>
                  <a:lnTo>
                    <a:pt x="1166081" y="12699"/>
                  </a:lnTo>
                  <a:lnTo>
                    <a:pt x="1113952" y="0"/>
                  </a:lnTo>
                  <a:close/>
                </a:path>
              </a:pathLst>
            </a:custGeom>
            <a:solidFill>
              <a:srgbClr val="FDFDFB"/>
            </a:solidFill>
          </p:spPr>
          <p:txBody>
            <a:bodyPr wrap="square" lIns="0" tIns="0" rIns="0" bIns="0" rtlCol="0"/>
            <a:lstStyle/>
            <a:p>
              <a:endParaRPr lang="fr-FR" noProof="0" dirty="0"/>
            </a:p>
          </p:txBody>
        </p:sp>
        <p:sp>
          <p:nvSpPr>
            <p:cNvPr id="60" name="object 60"/>
            <p:cNvSpPr/>
            <p:nvPr/>
          </p:nvSpPr>
          <p:spPr>
            <a:xfrm>
              <a:off x="9233751" y="1693724"/>
              <a:ext cx="2122805" cy="1743075"/>
            </a:xfrm>
            <a:custGeom>
              <a:avLst/>
              <a:gdLst/>
              <a:ahLst/>
              <a:cxnLst/>
              <a:rect l="l" t="t" r="r" b="b"/>
              <a:pathLst>
                <a:path w="2122804" h="1743075">
                  <a:moveTo>
                    <a:pt x="1899538" y="1352106"/>
                  </a:moveTo>
                  <a:lnTo>
                    <a:pt x="1849975" y="1405955"/>
                  </a:lnTo>
                  <a:lnTo>
                    <a:pt x="1817727" y="1436529"/>
                  </a:lnTo>
                  <a:lnTo>
                    <a:pt x="1783765" y="1465801"/>
                  </a:lnTo>
                  <a:lnTo>
                    <a:pt x="1748156" y="1493716"/>
                  </a:lnTo>
                  <a:lnTo>
                    <a:pt x="1710966" y="1520220"/>
                  </a:lnTo>
                  <a:lnTo>
                    <a:pt x="1672260" y="1545261"/>
                  </a:lnTo>
                  <a:lnTo>
                    <a:pt x="1632105" y="1568783"/>
                  </a:lnTo>
                  <a:lnTo>
                    <a:pt x="1590566" y="1590732"/>
                  </a:lnTo>
                  <a:lnTo>
                    <a:pt x="1547710" y="1611056"/>
                  </a:lnTo>
                  <a:lnTo>
                    <a:pt x="1503601" y="1629700"/>
                  </a:lnTo>
                  <a:lnTo>
                    <a:pt x="1458307" y="1646610"/>
                  </a:lnTo>
                  <a:lnTo>
                    <a:pt x="1411893" y="1661733"/>
                  </a:lnTo>
                  <a:lnTo>
                    <a:pt x="1364425" y="1675013"/>
                  </a:lnTo>
                  <a:lnTo>
                    <a:pt x="1315968" y="1686399"/>
                  </a:lnTo>
                  <a:lnTo>
                    <a:pt x="1266590" y="1695835"/>
                  </a:lnTo>
                  <a:lnTo>
                    <a:pt x="1216355" y="1703268"/>
                  </a:lnTo>
                  <a:lnTo>
                    <a:pt x="1165331" y="1708644"/>
                  </a:lnTo>
                  <a:lnTo>
                    <a:pt x="1113581" y="1711910"/>
                  </a:lnTo>
                  <a:lnTo>
                    <a:pt x="1061174" y="1713010"/>
                  </a:lnTo>
                  <a:lnTo>
                    <a:pt x="1008613" y="1711910"/>
                  </a:lnTo>
                  <a:lnTo>
                    <a:pt x="956721" y="1708644"/>
                  </a:lnTo>
                  <a:lnTo>
                    <a:pt x="905562" y="1703268"/>
                  </a:lnTo>
                  <a:lnTo>
                    <a:pt x="855202" y="1695835"/>
                  </a:lnTo>
                  <a:lnTo>
                    <a:pt x="805707" y="1686399"/>
                  </a:lnTo>
                  <a:lnTo>
                    <a:pt x="757143" y="1675013"/>
                  </a:lnTo>
                  <a:lnTo>
                    <a:pt x="709575" y="1661733"/>
                  </a:lnTo>
                  <a:lnTo>
                    <a:pt x="663068" y="1646610"/>
                  </a:lnTo>
                  <a:lnTo>
                    <a:pt x="617689" y="1629700"/>
                  </a:lnTo>
                  <a:lnTo>
                    <a:pt x="573503" y="1611056"/>
                  </a:lnTo>
                  <a:lnTo>
                    <a:pt x="530575" y="1590732"/>
                  </a:lnTo>
                  <a:lnTo>
                    <a:pt x="488971" y="1568783"/>
                  </a:lnTo>
                  <a:lnTo>
                    <a:pt x="448757" y="1545261"/>
                  </a:lnTo>
                  <a:lnTo>
                    <a:pt x="409999" y="1520220"/>
                  </a:lnTo>
                  <a:lnTo>
                    <a:pt x="372762" y="1493716"/>
                  </a:lnTo>
                  <a:lnTo>
                    <a:pt x="337111" y="1465801"/>
                  </a:lnTo>
                  <a:lnTo>
                    <a:pt x="303112" y="1436529"/>
                  </a:lnTo>
                  <a:lnTo>
                    <a:pt x="270832" y="1405955"/>
                  </a:lnTo>
                  <a:lnTo>
                    <a:pt x="240335" y="1374131"/>
                  </a:lnTo>
                  <a:lnTo>
                    <a:pt x="221225" y="1352106"/>
                  </a:lnTo>
                </a:path>
                <a:path w="2122804" h="1743075">
                  <a:moveTo>
                    <a:pt x="177498" y="1352106"/>
                  </a:moveTo>
                  <a:lnTo>
                    <a:pt x="229472" y="1411041"/>
                  </a:lnTo>
                  <a:lnTo>
                    <a:pt x="261099" y="1442296"/>
                  </a:lnTo>
                  <a:lnTo>
                    <a:pt x="294428" y="1472306"/>
                  </a:lnTo>
                  <a:lnTo>
                    <a:pt x="329395" y="1501021"/>
                  </a:lnTo>
                  <a:lnTo>
                    <a:pt x="365939" y="1528390"/>
                  </a:lnTo>
                  <a:lnTo>
                    <a:pt x="403999" y="1554362"/>
                  </a:lnTo>
                  <a:lnTo>
                    <a:pt x="443511" y="1578886"/>
                  </a:lnTo>
                  <a:lnTo>
                    <a:pt x="484414" y="1601911"/>
                  </a:lnTo>
                  <a:lnTo>
                    <a:pt x="526646" y="1623387"/>
                  </a:lnTo>
                  <a:lnTo>
                    <a:pt x="570144" y="1643262"/>
                  </a:lnTo>
                  <a:lnTo>
                    <a:pt x="614848" y="1661485"/>
                  </a:lnTo>
                  <a:lnTo>
                    <a:pt x="660695" y="1678006"/>
                  </a:lnTo>
                  <a:lnTo>
                    <a:pt x="707623" y="1692774"/>
                  </a:lnTo>
                  <a:lnTo>
                    <a:pt x="755569" y="1705738"/>
                  </a:lnTo>
                  <a:lnTo>
                    <a:pt x="804472" y="1716848"/>
                  </a:lnTo>
                  <a:lnTo>
                    <a:pt x="854271" y="1726051"/>
                  </a:lnTo>
                  <a:lnTo>
                    <a:pt x="904902" y="1733298"/>
                  </a:lnTo>
                  <a:lnTo>
                    <a:pt x="956304" y="1738537"/>
                  </a:lnTo>
                  <a:lnTo>
                    <a:pt x="1008416" y="1741718"/>
                  </a:lnTo>
                  <a:lnTo>
                    <a:pt x="1061174" y="1742789"/>
                  </a:lnTo>
                  <a:lnTo>
                    <a:pt x="1113952" y="1741718"/>
                  </a:lnTo>
                  <a:lnTo>
                    <a:pt x="1166081" y="1738537"/>
                  </a:lnTo>
                  <a:lnTo>
                    <a:pt x="1217499" y="1733298"/>
                  </a:lnTo>
                  <a:lnTo>
                    <a:pt x="1268144" y="1726051"/>
                  </a:lnTo>
                  <a:lnTo>
                    <a:pt x="1317953" y="1716848"/>
                  </a:lnTo>
                  <a:lnTo>
                    <a:pt x="1366866" y="1705738"/>
                  </a:lnTo>
                  <a:lnTo>
                    <a:pt x="1414820" y="1692774"/>
                  </a:lnTo>
                  <a:lnTo>
                    <a:pt x="1461753" y="1678006"/>
                  </a:lnTo>
                  <a:lnTo>
                    <a:pt x="1507603" y="1661485"/>
                  </a:lnTo>
                  <a:lnTo>
                    <a:pt x="1552309" y="1643262"/>
                  </a:lnTo>
                  <a:lnTo>
                    <a:pt x="1595808" y="1623387"/>
                  </a:lnTo>
                  <a:lnTo>
                    <a:pt x="1638040" y="1601911"/>
                  </a:lnTo>
                  <a:lnTo>
                    <a:pt x="1678941" y="1578886"/>
                  </a:lnTo>
                  <a:lnTo>
                    <a:pt x="1718450" y="1554362"/>
                  </a:lnTo>
                  <a:lnTo>
                    <a:pt x="1756505" y="1528390"/>
                  </a:lnTo>
                  <a:lnTo>
                    <a:pt x="1793045" y="1501021"/>
                  </a:lnTo>
                  <a:lnTo>
                    <a:pt x="1828007" y="1472306"/>
                  </a:lnTo>
                  <a:lnTo>
                    <a:pt x="1861329" y="1442296"/>
                  </a:lnTo>
                  <a:lnTo>
                    <a:pt x="1892950" y="1411041"/>
                  </a:lnTo>
                  <a:lnTo>
                    <a:pt x="1922808" y="1378593"/>
                  </a:lnTo>
                  <a:lnTo>
                    <a:pt x="1944912" y="1352106"/>
                  </a:lnTo>
                </a:path>
                <a:path w="2122804" h="1743075">
                  <a:moveTo>
                    <a:pt x="221225" y="1352106"/>
                  </a:moveTo>
                  <a:lnTo>
                    <a:pt x="184954" y="1306954"/>
                  </a:lnTo>
                  <a:lnTo>
                    <a:pt x="160201" y="1271707"/>
                  </a:lnTo>
                  <a:lnTo>
                    <a:pt x="137494" y="1235427"/>
                  </a:lnTo>
                  <a:lnTo>
                    <a:pt x="116899" y="1198168"/>
                  </a:lnTo>
                  <a:lnTo>
                    <a:pt x="98481" y="1159983"/>
                  </a:lnTo>
                  <a:lnTo>
                    <a:pt x="82305" y="1120926"/>
                  </a:lnTo>
                  <a:lnTo>
                    <a:pt x="68439" y="1081051"/>
                  </a:lnTo>
                  <a:lnTo>
                    <a:pt x="56946" y="1040412"/>
                  </a:lnTo>
                  <a:lnTo>
                    <a:pt x="47893" y="999064"/>
                  </a:lnTo>
                  <a:lnTo>
                    <a:pt x="41345" y="957059"/>
                  </a:lnTo>
                  <a:lnTo>
                    <a:pt x="37369" y="914452"/>
                  </a:lnTo>
                  <a:lnTo>
                    <a:pt x="36028" y="871296"/>
                  </a:lnTo>
                  <a:lnTo>
                    <a:pt x="37369" y="828283"/>
                  </a:lnTo>
                  <a:lnTo>
                    <a:pt x="41345" y="785811"/>
                  </a:lnTo>
                  <a:lnTo>
                    <a:pt x="47893" y="743931"/>
                  </a:lnTo>
                  <a:lnTo>
                    <a:pt x="56946" y="702700"/>
                  </a:lnTo>
                  <a:lnTo>
                    <a:pt x="68439" y="662171"/>
                  </a:lnTo>
                  <a:lnTo>
                    <a:pt x="82305" y="622397"/>
                  </a:lnTo>
                  <a:lnTo>
                    <a:pt x="98481" y="583435"/>
                  </a:lnTo>
                  <a:lnTo>
                    <a:pt x="116899" y="545336"/>
                  </a:lnTo>
                  <a:lnTo>
                    <a:pt x="137494" y="508157"/>
                  </a:lnTo>
                  <a:lnTo>
                    <a:pt x="160201" y="471950"/>
                  </a:lnTo>
                  <a:lnTo>
                    <a:pt x="184954" y="436770"/>
                  </a:lnTo>
                  <a:lnTo>
                    <a:pt x="211687" y="402671"/>
                  </a:lnTo>
                  <a:lnTo>
                    <a:pt x="240335" y="369708"/>
                  </a:lnTo>
                  <a:lnTo>
                    <a:pt x="270832" y="337934"/>
                  </a:lnTo>
                  <a:lnTo>
                    <a:pt x="277824" y="331321"/>
                  </a:lnTo>
                </a:path>
                <a:path w="2122804" h="1743075">
                  <a:moveTo>
                    <a:pt x="1842990" y="331321"/>
                  </a:moveTo>
                  <a:lnTo>
                    <a:pt x="1880444" y="369708"/>
                  </a:lnTo>
                  <a:lnTo>
                    <a:pt x="1909068" y="402671"/>
                  </a:lnTo>
                  <a:lnTo>
                    <a:pt x="1935781" y="436770"/>
                  </a:lnTo>
                  <a:lnTo>
                    <a:pt x="1960516" y="471950"/>
                  </a:lnTo>
                  <a:lnTo>
                    <a:pt x="1983209" y="508157"/>
                  </a:lnTo>
                  <a:lnTo>
                    <a:pt x="2003794" y="545336"/>
                  </a:lnTo>
                  <a:lnTo>
                    <a:pt x="2022203" y="583435"/>
                  </a:lnTo>
                  <a:lnTo>
                    <a:pt x="2038372" y="622397"/>
                  </a:lnTo>
                  <a:lnTo>
                    <a:pt x="2052234" y="662171"/>
                  </a:lnTo>
                  <a:lnTo>
                    <a:pt x="2063723" y="702700"/>
                  </a:lnTo>
                  <a:lnTo>
                    <a:pt x="2072774" y="743931"/>
                  </a:lnTo>
                  <a:lnTo>
                    <a:pt x="2079321" y="785811"/>
                  </a:lnTo>
                  <a:lnTo>
                    <a:pt x="2083297" y="828283"/>
                  </a:lnTo>
                  <a:lnTo>
                    <a:pt x="2084637" y="871296"/>
                  </a:lnTo>
                  <a:lnTo>
                    <a:pt x="2083297" y="914452"/>
                  </a:lnTo>
                  <a:lnTo>
                    <a:pt x="2079321" y="957059"/>
                  </a:lnTo>
                  <a:lnTo>
                    <a:pt x="2072774" y="999064"/>
                  </a:lnTo>
                  <a:lnTo>
                    <a:pt x="2063723" y="1040412"/>
                  </a:lnTo>
                  <a:lnTo>
                    <a:pt x="2052234" y="1081051"/>
                  </a:lnTo>
                  <a:lnTo>
                    <a:pt x="2038372" y="1120926"/>
                  </a:lnTo>
                  <a:lnTo>
                    <a:pt x="2022203" y="1159983"/>
                  </a:lnTo>
                  <a:lnTo>
                    <a:pt x="2003794" y="1198168"/>
                  </a:lnTo>
                  <a:lnTo>
                    <a:pt x="1983209" y="1235427"/>
                  </a:lnTo>
                  <a:lnTo>
                    <a:pt x="1960516" y="1271707"/>
                  </a:lnTo>
                  <a:lnTo>
                    <a:pt x="1935781" y="1306954"/>
                  </a:lnTo>
                  <a:lnTo>
                    <a:pt x="1909068" y="1341113"/>
                  </a:lnTo>
                  <a:lnTo>
                    <a:pt x="1899538" y="1352106"/>
                  </a:lnTo>
                </a:path>
                <a:path w="2122804" h="1743075">
                  <a:moveTo>
                    <a:pt x="229866" y="331321"/>
                  </a:moveTo>
                  <a:lnTo>
                    <a:pt x="199607" y="364152"/>
                  </a:lnTo>
                  <a:lnTo>
                    <a:pt x="171567" y="397737"/>
                  </a:lnTo>
                  <a:lnTo>
                    <a:pt x="145414" y="432412"/>
                  </a:lnTo>
                  <a:lnTo>
                    <a:pt x="121210" y="468127"/>
                  </a:lnTo>
                  <a:lnTo>
                    <a:pt x="99017" y="504832"/>
                  </a:lnTo>
                  <a:lnTo>
                    <a:pt x="78897" y="542476"/>
                  </a:lnTo>
                  <a:lnTo>
                    <a:pt x="60912" y="581006"/>
                  </a:lnTo>
                  <a:lnTo>
                    <a:pt x="45123" y="620374"/>
                  </a:lnTo>
                  <a:lnTo>
                    <a:pt x="31594" y="660527"/>
                  </a:lnTo>
                  <a:lnTo>
                    <a:pt x="20385" y="701415"/>
                  </a:lnTo>
                  <a:lnTo>
                    <a:pt x="11559" y="742986"/>
                  </a:lnTo>
                  <a:lnTo>
                    <a:pt x="5179" y="785191"/>
                  </a:lnTo>
                  <a:lnTo>
                    <a:pt x="1305" y="827978"/>
                  </a:lnTo>
                  <a:lnTo>
                    <a:pt x="0" y="871296"/>
                  </a:lnTo>
                  <a:lnTo>
                    <a:pt x="1305" y="914631"/>
                  </a:lnTo>
                  <a:lnTo>
                    <a:pt x="5179" y="957434"/>
                  </a:lnTo>
                  <a:lnTo>
                    <a:pt x="11559" y="999654"/>
                  </a:lnTo>
                  <a:lnTo>
                    <a:pt x="20385" y="1041241"/>
                  </a:lnTo>
                  <a:lnTo>
                    <a:pt x="22846" y="1050220"/>
                  </a:lnTo>
                </a:path>
                <a:path w="2122804" h="1743075">
                  <a:moveTo>
                    <a:pt x="33541" y="1087921"/>
                  </a:moveTo>
                  <a:lnTo>
                    <a:pt x="60912" y="1161686"/>
                  </a:lnTo>
                  <a:lnTo>
                    <a:pt x="78897" y="1200228"/>
                  </a:lnTo>
                  <a:lnTo>
                    <a:pt x="99017" y="1237881"/>
                  </a:lnTo>
                  <a:lnTo>
                    <a:pt x="121210" y="1274595"/>
                  </a:lnTo>
                  <a:lnTo>
                    <a:pt x="145414" y="1310319"/>
                  </a:lnTo>
                  <a:lnTo>
                    <a:pt x="171567" y="1345002"/>
                  </a:lnTo>
                  <a:lnTo>
                    <a:pt x="177498" y="1352106"/>
                  </a:lnTo>
                </a:path>
                <a:path w="2122804" h="1743075">
                  <a:moveTo>
                    <a:pt x="1944912" y="1352106"/>
                  </a:moveTo>
                  <a:lnTo>
                    <a:pt x="1976986" y="1310319"/>
                  </a:lnTo>
                  <a:lnTo>
                    <a:pt x="2001183" y="1274595"/>
                  </a:lnTo>
                  <a:lnTo>
                    <a:pt x="2023369" y="1237881"/>
                  </a:lnTo>
                  <a:lnTo>
                    <a:pt x="2043482" y="1200228"/>
                  </a:lnTo>
                  <a:lnTo>
                    <a:pt x="2061461" y="1161686"/>
                  </a:lnTo>
                  <a:lnTo>
                    <a:pt x="2077243" y="1122307"/>
                  </a:lnTo>
                  <a:lnTo>
                    <a:pt x="2090767" y="1082142"/>
                  </a:lnTo>
                  <a:lnTo>
                    <a:pt x="2101971" y="1041241"/>
                  </a:lnTo>
                  <a:lnTo>
                    <a:pt x="2110793" y="999654"/>
                  </a:lnTo>
                  <a:lnTo>
                    <a:pt x="2117171" y="957434"/>
                  </a:lnTo>
                  <a:lnTo>
                    <a:pt x="2121043" y="914631"/>
                  </a:lnTo>
                  <a:lnTo>
                    <a:pt x="2122348" y="871296"/>
                  </a:lnTo>
                  <a:lnTo>
                    <a:pt x="2121043" y="827978"/>
                  </a:lnTo>
                  <a:lnTo>
                    <a:pt x="2117171" y="785191"/>
                  </a:lnTo>
                  <a:lnTo>
                    <a:pt x="2110793" y="742986"/>
                  </a:lnTo>
                  <a:lnTo>
                    <a:pt x="2101971" y="701415"/>
                  </a:lnTo>
                  <a:lnTo>
                    <a:pt x="2090767" y="660527"/>
                  </a:lnTo>
                  <a:lnTo>
                    <a:pt x="2077243" y="620374"/>
                  </a:lnTo>
                  <a:lnTo>
                    <a:pt x="2061461" y="581006"/>
                  </a:lnTo>
                  <a:lnTo>
                    <a:pt x="2043482" y="542476"/>
                  </a:lnTo>
                  <a:lnTo>
                    <a:pt x="2023369" y="504832"/>
                  </a:lnTo>
                  <a:lnTo>
                    <a:pt x="2001183" y="468127"/>
                  </a:lnTo>
                  <a:lnTo>
                    <a:pt x="1976986" y="432412"/>
                  </a:lnTo>
                  <a:lnTo>
                    <a:pt x="1950841" y="397737"/>
                  </a:lnTo>
                  <a:lnTo>
                    <a:pt x="1922808" y="364152"/>
                  </a:lnTo>
                  <a:lnTo>
                    <a:pt x="1892950" y="331710"/>
                  </a:lnTo>
                  <a:lnTo>
                    <a:pt x="1892556" y="331321"/>
                  </a:lnTo>
                </a:path>
                <a:path w="2122804" h="1743075">
                  <a:moveTo>
                    <a:pt x="277824" y="331321"/>
                  </a:moveTo>
                  <a:lnTo>
                    <a:pt x="337111" y="278171"/>
                  </a:lnTo>
                  <a:lnTo>
                    <a:pt x="372762" y="250291"/>
                  </a:lnTo>
                  <a:lnTo>
                    <a:pt x="409999" y="223817"/>
                  </a:lnTo>
                  <a:lnTo>
                    <a:pt x="448757" y="198803"/>
                  </a:lnTo>
                  <a:lnTo>
                    <a:pt x="488971" y="175304"/>
                  </a:lnTo>
                  <a:lnTo>
                    <a:pt x="530575" y="153373"/>
                  </a:lnTo>
                  <a:lnTo>
                    <a:pt x="573503" y="133065"/>
                  </a:lnTo>
                  <a:lnTo>
                    <a:pt x="617689" y="114434"/>
                  </a:lnTo>
                  <a:lnTo>
                    <a:pt x="663068" y="97535"/>
                  </a:lnTo>
                  <a:lnTo>
                    <a:pt x="709575" y="82420"/>
                  </a:lnTo>
                  <a:lnTo>
                    <a:pt x="757143" y="69146"/>
                  </a:lnTo>
                  <a:lnTo>
                    <a:pt x="805707" y="57764"/>
                  </a:lnTo>
                  <a:lnTo>
                    <a:pt x="855202" y="48331"/>
                  </a:lnTo>
                  <a:lnTo>
                    <a:pt x="905562" y="40900"/>
                  </a:lnTo>
                  <a:lnTo>
                    <a:pt x="956721" y="35525"/>
                  </a:lnTo>
                  <a:lnTo>
                    <a:pt x="1008613" y="32260"/>
                  </a:lnTo>
                  <a:lnTo>
                    <a:pt x="1061174" y="31159"/>
                  </a:lnTo>
                  <a:lnTo>
                    <a:pt x="1113581" y="32260"/>
                  </a:lnTo>
                  <a:lnTo>
                    <a:pt x="1165331" y="35525"/>
                  </a:lnTo>
                  <a:lnTo>
                    <a:pt x="1216355" y="40900"/>
                  </a:lnTo>
                  <a:lnTo>
                    <a:pt x="1266590" y="48331"/>
                  </a:lnTo>
                  <a:lnTo>
                    <a:pt x="1315968" y="57764"/>
                  </a:lnTo>
                  <a:lnTo>
                    <a:pt x="1364425" y="69146"/>
                  </a:lnTo>
                  <a:lnTo>
                    <a:pt x="1411893" y="82420"/>
                  </a:lnTo>
                  <a:lnTo>
                    <a:pt x="1458307" y="97535"/>
                  </a:lnTo>
                  <a:lnTo>
                    <a:pt x="1503601" y="114434"/>
                  </a:lnTo>
                  <a:lnTo>
                    <a:pt x="1547710" y="133065"/>
                  </a:lnTo>
                  <a:lnTo>
                    <a:pt x="1590566" y="153373"/>
                  </a:lnTo>
                  <a:lnTo>
                    <a:pt x="1632105" y="175304"/>
                  </a:lnTo>
                  <a:lnTo>
                    <a:pt x="1672260" y="198803"/>
                  </a:lnTo>
                  <a:lnTo>
                    <a:pt x="1710966" y="223817"/>
                  </a:lnTo>
                  <a:lnTo>
                    <a:pt x="1748156" y="250291"/>
                  </a:lnTo>
                  <a:lnTo>
                    <a:pt x="1783765" y="278171"/>
                  </a:lnTo>
                  <a:lnTo>
                    <a:pt x="1817727" y="307404"/>
                  </a:lnTo>
                  <a:lnTo>
                    <a:pt x="1842990" y="331321"/>
                  </a:lnTo>
                </a:path>
                <a:path w="2122804" h="1743075">
                  <a:moveTo>
                    <a:pt x="1892556" y="331321"/>
                  </a:moveTo>
                  <a:lnTo>
                    <a:pt x="1861329" y="300461"/>
                  </a:lnTo>
                  <a:lnTo>
                    <a:pt x="1828007" y="270456"/>
                  </a:lnTo>
                  <a:lnTo>
                    <a:pt x="1793045" y="241745"/>
                  </a:lnTo>
                  <a:lnTo>
                    <a:pt x="1756505" y="214380"/>
                  </a:lnTo>
                  <a:lnTo>
                    <a:pt x="1718450" y="188412"/>
                  </a:lnTo>
                  <a:lnTo>
                    <a:pt x="1678941" y="163891"/>
                  </a:lnTo>
                  <a:lnTo>
                    <a:pt x="1638040" y="140868"/>
                  </a:lnTo>
                  <a:lnTo>
                    <a:pt x="1595808" y="119395"/>
                  </a:lnTo>
                  <a:lnTo>
                    <a:pt x="1552309" y="99522"/>
                  </a:lnTo>
                  <a:lnTo>
                    <a:pt x="1507603" y="81300"/>
                  </a:lnTo>
                  <a:lnTo>
                    <a:pt x="1461753" y="64780"/>
                  </a:lnTo>
                  <a:lnTo>
                    <a:pt x="1414820" y="50013"/>
                  </a:lnTo>
                  <a:lnTo>
                    <a:pt x="1366866" y="37049"/>
                  </a:lnTo>
                  <a:lnTo>
                    <a:pt x="1317953" y="25941"/>
                  </a:lnTo>
                  <a:lnTo>
                    <a:pt x="1268144" y="16738"/>
                  </a:lnTo>
                  <a:lnTo>
                    <a:pt x="1217499" y="9491"/>
                  </a:lnTo>
                  <a:lnTo>
                    <a:pt x="1166081" y="4252"/>
                  </a:lnTo>
                  <a:lnTo>
                    <a:pt x="1113952" y="1071"/>
                  </a:lnTo>
                  <a:lnTo>
                    <a:pt x="1061174" y="0"/>
                  </a:lnTo>
                  <a:lnTo>
                    <a:pt x="1008416" y="1071"/>
                  </a:lnTo>
                  <a:lnTo>
                    <a:pt x="956304" y="4252"/>
                  </a:lnTo>
                  <a:lnTo>
                    <a:pt x="904902" y="9491"/>
                  </a:lnTo>
                  <a:lnTo>
                    <a:pt x="854271" y="16738"/>
                  </a:lnTo>
                  <a:lnTo>
                    <a:pt x="804472" y="25941"/>
                  </a:lnTo>
                  <a:lnTo>
                    <a:pt x="755569" y="37049"/>
                  </a:lnTo>
                  <a:lnTo>
                    <a:pt x="707623" y="50013"/>
                  </a:lnTo>
                  <a:lnTo>
                    <a:pt x="660695" y="64780"/>
                  </a:lnTo>
                  <a:lnTo>
                    <a:pt x="614848" y="81300"/>
                  </a:lnTo>
                  <a:lnTo>
                    <a:pt x="570144" y="99522"/>
                  </a:lnTo>
                  <a:lnTo>
                    <a:pt x="526646" y="119395"/>
                  </a:lnTo>
                  <a:lnTo>
                    <a:pt x="484414" y="140868"/>
                  </a:lnTo>
                  <a:lnTo>
                    <a:pt x="443511" y="163891"/>
                  </a:lnTo>
                  <a:lnTo>
                    <a:pt x="403999" y="188412"/>
                  </a:lnTo>
                  <a:lnTo>
                    <a:pt x="365939" y="214380"/>
                  </a:lnTo>
                  <a:lnTo>
                    <a:pt x="329395" y="241745"/>
                  </a:lnTo>
                  <a:lnTo>
                    <a:pt x="294428" y="270456"/>
                  </a:lnTo>
                  <a:lnTo>
                    <a:pt x="261099" y="300461"/>
                  </a:lnTo>
                  <a:lnTo>
                    <a:pt x="229866" y="331321"/>
                  </a:lnTo>
                </a:path>
              </a:pathLst>
            </a:custGeom>
            <a:ln w="3175">
              <a:solidFill>
                <a:srgbClr val="FDFDFB"/>
              </a:solidFill>
            </a:ln>
          </p:spPr>
          <p:txBody>
            <a:bodyPr wrap="square" lIns="0" tIns="0" rIns="0" bIns="0" rtlCol="0"/>
            <a:lstStyle/>
            <a:p>
              <a:endParaRPr lang="fr-FR" noProof="0" dirty="0"/>
            </a:p>
          </p:txBody>
        </p:sp>
        <p:sp>
          <p:nvSpPr>
            <p:cNvPr id="61" name="object 61"/>
            <p:cNvSpPr/>
            <p:nvPr/>
          </p:nvSpPr>
          <p:spPr>
            <a:xfrm>
              <a:off x="9196041" y="1676777"/>
              <a:ext cx="2196465" cy="1790700"/>
            </a:xfrm>
            <a:custGeom>
              <a:avLst/>
              <a:gdLst/>
              <a:ahLst/>
              <a:cxnLst/>
              <a:rect l="l" t="t" r="r" b="b"/>
              <a:pathLst>
                <a:path w="2196465" h="1790700">
                  <a:moveTo>
                    <a:pt x="1306738" y="1777999"/>
                  </a:moveTo>
                  <a:lnTo>
                    <a:pt x="890975" y="1777999"/>
                  </a:lnTo>
                  <a:lnTo>
                    <a:pt x="941902" y="1790699"/>
                  </a:lnTo>
                  <a:lnTo>
                    <a:pt x="1255834" y="1790699"/>
                  </a:lnTo>
                  <a:lnTo>
                    <a:pt x="1306738" y="1777999"/>
                  </a:lnTo>
                  <a:close/>
                </a:path>
                <a:path w="2196465" h="1790700">
                  <a:moveTo>
                    <a:pt x="215208" y="1371599"/>
                  </a:moveTo>
                  <a:lnTo>
                    <a:pt x="170656" y="1371599"/>
                  </a:lnTo>
                  <a:lnTo>
                    <a:pt x="195590" y="1409699"/>
                  </a:lnTo>
                  <a:lnTo>
                    <a:pt x="224908" y="1435099"/>
                  </a:lnTo>
                  <a:lnTo>
                    <a:pt x="255970" y="1473199"/>
                  </a:lnTo>
                  <a:lnTo>
                    <a:pt x="288717" y="1498599"/>
                  </a:lnTo>
                  <a:lnTo>
                    <a:pt x="323090" y="1536699"/>
                  </a:lnTo>
                  <a:lnTo>
                    <a:pt x="359028" y="1562099"/>
                  </a:lnTo>
                  <a:lnTo>
                    <a:pt x="396474" y="1587499"/>
                  </a:lnTo>
                  <a:lnTo>
                    <a:pt x="435369" y="1612899"/>
                  </a:lnTo>
                  <a:lnTo>
                    <a:pt x="475653" y="1638299"/>
                  </a:lnTo>
                  <a:lnTo>
                    <a:pt x="517266" y="1663699"/>
                  </a:lnTo>
                  <a:lnTo>
                    <a:pt x="560151" y="1676399"/>
                  </a:lnTo>
                  <a:lnTo>
                    <a:pt x="604248" y="1701799"/>
                  </a:lnTo>
                  <a:lnTo>
                    <a:pt x="649498" y="1714499"/>
                  </a:lnTo>
                  <a:lnTo>
                    <a:pt x="695842" y="1739899"/>
                  </a:lnTo>
                  <a:lnTo>
                    <a:pt x="840846" y="1777999"/>
                  </a:lnTo>
                  <a:lnTo>
                    <a:pt x="1356838" y="1777999"/>
                  </a:lnTo>
                  <a:lnTo>
                    <a:pt x="1406074" y="1765299"/>
                  </a:lnTo>
                  <a:lnTo>
                    <a:pt x="994015" y="1765299"/>
                  </a:lnTo>
                  <a:lnTo>
                    <a:pt x="942613" y="1752599"/>
                  </a:lnTo>
                  <a:lnTo>
                    <a:pt x="891981" y="1752599"/>
                  </a:lnTo>
                  <a:lnTo>
                    <a:pt x="745333" y="1714499"/>
                  </a:lnTo>
                  <a:lnTo>
                    <a:pt x="652559" y="1689099"/>
                  </a:lnTo>
                  <a:lnTo>
                    <a:pt x="607855" y="1663699"/>
                  </a:lnTo>
                  <a:lnTo>
                    <a:pt x="564356" y="1650999"/>
                  </a:lnTo>
                  <a:lnTo>
                    <a:pt x="522124" y="1625599"/>
                  </a:lnTo>
                  <a:lnTo>
                    <a:pt x="481221" y="1600199"/>
                  </a:lnTo>
                  <a:lnTo>
                    <a:pt x="441709" y="1574799"/>
                  </a:lnTo>
                  <a:lnTo>
                    <a:pt x="403650" y="1549399"/>
                  </a:lnTo>
                  <a:lnTo>
                    <a:pt x="367105" y="1523999"/>
                  </a:lnTo>
                  <a:lnTo>
                    <a:pt x="332138" y="1498599"/>
                  </a:lnTo>
                  <a:lnTo>
                    <a:pt x="298810" y="1460499"/>
                  </a:lnTo>
                  <a:lnTo>
                    <a:pt x="267182" y="1435099"/>
                  </a:lnTo>
                  <a:lnTo>
                    <a:pt x="237317" y="1396999"/>
                  </a:lnTo>
                  <a:lnTo>
                    <a:pt x="215208" y="1371599"/>
                  </a:lnTo>
                  <a:close/>
                </a:path>
                <a:path w="2196465" h="1790700">
                  <a:moveTo>
                    <a:pt x="2026089" y="1371599"/>
                  </a:moveTo>
                  <a:lnTo>
                    <a:pt x="1982622" y="1371599"/>
                  </a:lnTo>
                  <a:lnTo>
                    <a:pt x="1960518" y="1396999"/>
                  </a:lnTo>
                  <a:lnTo>
                    <a:pt x="1930661" y="1435099"/>
                  </a:lnTo>
                  <a:lnTo>
                    <a:pt x="1899040" y="1460499"/>
                  </a:lnTo>
                  <a:lnTo>
                    <a:pt x="1865717" y="1498599"/>
                  </a:lnTo>
                  <a:lnTo>
                    <a:pt x="1830755" y="1523999"/>
                  </a:lnTo>
                  <a:lnTo>
                    <a:pt x="1794216" y="1549399"/>
                  </a:lnTo>
                  <a:lnTo>
                    <a:pt x="1756160" y="1574799"/>
                  </a:lnTo>
                  <a:lnTo>
                    <a:pt x="1716651" y="1600199"/>
                  </a:lnTo>
                  <a:lnTo>
                    <a:pt x="1675750" y="1625599"/>
                  </a:lnTo>
                  <a:lnTo>
                    <a:pt x="1633519" y="1650999"/>
                  </a:lnTo>
                  <a:lnTo>
                    <a:pt x="1590019" y="1663699"/>
                  </a:lnTo>
                  <a:lnTo>
                    <a:pt x="1545313" y="1689099"/>
                  </a:lnTo>
                  <a:lnTo>
                    <a:pt x="1452530" y="1714499"/>
                  </a:lnTo>
                  <a:lnTo>
                    <a:pt x="1305854" y="1752599"/>
                  </a:lnTo>
                  <a:lnTo>
                    <a:pt x="1255210" y="1752599"/>
                  </a:lnTo>
                  <a:lnTo>
                    <a:pt x="1203792" y="1765299"/>
                  </a:lnTo>
                  <a:lnTo>
                    <a:pt x="1406074" y="1765299"/>
                  </a:lnTo>
                  <a:lnTo>
                    <a:pt x="1501724" y="1739899"/>
                  </a:lnTo>
                  <a:lnTo>
                    <a:pt x="1548020" y="1714499"/>
                  </a:lnTo>
                  <a:lnTo>
                    <a:pt x="1593219" y="1701799"/>
                  </a:lnTo>
                  <a:lnTo>
                    <a:pt x="1637262" y="1676399"/>
                  </a:lnTo>
                  <a:lnTo>
                    <a:pt x="1680090" y="1663699"/>
                  </a:lnTo>
                  <a:lnTo>
                    <a:pt x="1721644" y="1638299"/>
                  </a:lnTo>
                  <a:lnTo>
                    <a:pt x="1761867" y="1612899"/>
                  </a:lnTo>
                  <a:lnTo>
                    <a:pt x="1800700" y="1587499"/>
                  </a:lnTo>
                  <a:lnTo>
                    <a:pt x="1838083" y="1562099"/>
                  </a:lnTo>
                  <a:lnTo>
                    <a:pt x="1873958" y="1536699"/>
                  </a:lnTo>
                  <a:lnTo>
                    <a:pt x="1908267" y="1498599"/>
                  </a:lnTo>
                  <a:lnTo>
                    <a:pt x="1940950" y="1473199"/>
                  </a:lnTo>
                  <a:lnTo>
                    <a:pt x="1971950" y="1435099"/>
                  </a:lnTo>
                  <a:lnTo>
                    <a:pt x="2001208" y="1409699"/>
                  </a:lnTo>
                  <a:lnTo>
                    <a:pt x="2026089" y="1371599"/>
                  </a:lnTo>
                  <a:close/>
                </a:path>
                <a:path w="2196465" h="1790700">
                  <a:moveTo>
                    <a:pt x="71477" y="1105645"/>
                  </a:moveTo>
                  <a:lnTo>
                    <a:pt x="70414" y="1130299"/>
                  </a:lnTo>
                  <a:lnTo>
                    <a:pt x="76921" y="1168399"/>
                  </a:lnTo>
                  <a:lnTo>
                    <a:pt x="88203" y="1193799"/>
                  </a:lnTo>
                  <a:lnTo>
                    <a:pt x="100881" y="1231899"/>
                  </a:lnTo>
                  <a:lnTo>
                    <a:pt x="91579" y="1257299"/>
                  </a:lnTo>
                  <a:lnTo>
                    <a:pt x="96934" y="1257299"/>
                  </a:lnTo>
                  <a:lnTo>
                    <a:pt x="118687" y="1295399"/>
                  </a:lnTo>
                  <a:lnTo>
                    <a:pt x="142420" y="1333499"/>
                  </a:lnTo>
                  <a:lnTo>
                    <a:pt x="168074" y="1371599"/>
                  </a:lnTo>
                  <a:lnTo>
                    <a:pt x="209278" y="1371599"/>
                  </a:lnTo>
                  <a:lnTo>
                    <a:pt x="183125" y="1333499"/>
                  </a:lnTo>
                  <a:lnTo>
                    <a:pt x="158921" y="1295399"/>
                  </a:lnTo>
                  <a:lnTo>
                    <a:pt x="136728" y="1257299"/>
                  </a:lnTo>
                  <a:lnTo>
                    <a:pt x="116607" y="1219199"/>
                  </a:lnTo>
                  <a:lnTo>
                    <a:pt x="98622" y="1181099"/>
                  </a:lnTo>
                  <a:lnTo>
                    <a:pt x="82834" y="1142999"/>
                  </a:lnTo>
                  <a:lnTo>
                    <a:pt x="71477" y="1105645"/>
                  </a:lnTo>
                  <a:close/>
                </a:path>
                <a:path w="2196465" h="1790700">
                  <a:moveTo>
                    <a:pt x="1975767" y="355599"/>
                  </a:moveTo>
                  <a:lnTo>
                    <a:pt x="1930661" y="355599"/>
                  </a:lnTo>
                  <a:lnTo>
                    <a:pt x="1960518" y="393699"/>
                  </a:lnTo>
                  <a:lnTo>
                    <a:pt x="1988551" y="419099"/>
                  </a:lnTo>
                  <a:lnTo>
                    <a:pt x="2014697" y="457199"/>
                  </a:lnTo>
                  <a:lnTo>
                    <a:pt x="2038893" y="495299"/>
                  </a:lnTo>
                  <a:lnTo>
                    <a:pt x="2061079" y="533399"/>
                  </a:lnTo>
                  <a:lnTo>
                    <a:pt x="2081193" y="571499"/>
                  </a:lnTo>
                  <a:lnTo>
                    <a:pt x="2099171" y="609599"/>
                  </a:lnTo>
                  <a:lnTo>
                    <a:pt x="2114954" y="647699"/>
                  </a:lnTo>
                  <a:lnTo>
                    <a:pt x="2128478" y="685799"/>
                  </a:lnTo>
                  <a:lnTo>
                    <a:pt x="2139682" y="723899"/>
                  </a:lnTo>
                  <a:lnTo>
                    <a:pt x="2148504" y="761999"/>
                  </a:lnTo>
                  <a:lnTo>
                    <a:pt x="2154882" y="812799"/>
                  </a:lnTo>
                  <a:lnTo>
                    <a:pt x="2158754" y="850899"/>
                  </a:lnTo>
                  <a:lnTo>
                    <a:pt x="2160058" y="888999"/>
                  </a:lnTo>
                  <a:lnTo>
                    <a:pt x="2158754" y="939799"/>
                  </a:lnTo>
                  <a:lnTo>
                    <a:pt x="2154882" y="977899"/>
                  </a:lnTo>
                  <a:lnTo>
                    <a:pt x="2148504" y="1028699"/>
                  </a:lnTo>
                  <a:lnTo>
                    <a:pt x="2139682" y="1066799"/>
                  </a:lnTo>
                  <a:lnTo>
                    <a:pt x="2128478" y="1104899"/>
                  </a:lnTo>
                  <a:lnTo>
                    <a:pt x="2114954" y="1142999"/>
                  </a:lnTo>
                  <a:lnTo>
                    <a:pt x="2099171" y="1181099"/>
                  </a:lnTo>
                  <a:lnTo>
                    <a:pt x="2081193" y="1219199"/>
                  </a:lnTo>
                  <a:lnTo>
                    <a:pt x="2061079" y="1257299"/>
                  </a:lnTo>
                  <a:lnTo>
                    <a:pt x="2038893" y="1295399"/>
                  </a:lnTo>
                  <a:lnTo>
                    <a:pt x="2014697" y="1333499"/>
                  </a:lnTo>
                  <a:lnTo>
                    <a:pt x="1988551" y="1371599"/>
                  </a:lnTo>
                  <a:lnTo>
                    <a:pt x="2028665" y="1371599"/>
                  </a:lnTo>
                  <a:lnTo>
                    <a:pt x="2054262" y="1333499"/>
                  </a:lnTo>
                  <a:lnTo>
                    <a:pt x="2077941" y="1295399"/>
                  </a:lnTo>
                  <a:lnTo>
                    <a:pt x="2099643" y="1257299"/>
                  </a:lnTo>
                  <a:lnTo>
                    <a:pt x="2119309" y="1219199"/>
                  </a:lnTo>
                  <a:lnTo>
                    <a:pt x="2136881" y="1181099"/>
                  </a:lnTo>
                  <a:lnTo>
                    <a:pt x="2152301" y="1142999"/>
                  </a:lnTo>
                  <a:lnTo>
                    <a:pt x="2165509" y="1104899"/>
                  </a:lnTo>
                  <a:lnTo>
                    <a:pt x="2176447" y="1066799"/>
                  </a:lnTo>
                  <a:lnTo>
                    <a:pt x="2185057" y="1028699"/>
                  </a:lnTo>
                  <a:lnTo>
                    <a:pt x="2191279" y="977899"/>
                  </a:lnTo>
                  <a:lnTo>
                    <a:pt x="2195055" y="939799"/>
                  </a:lnTo>
                  <a:lnTo>
                    <a:pt x="2196327" y="888999"/>
                  </a:lnTo>
                  <a:lnTo>
                    <a:pt x="2195055" y="850899"/>
                  </a:lnTo>
                  <a:lnTo>
                    <a:pt x="2191279" y="812799"/>
                  </a:lnTo>
                  <a:lnTo>
                    <a:pt x="2185057" y="761999"/>
                  </a:lnTo>
                  <a:lnTo>
                    <a:pt x="2176447" y="723899"/>
                  </a:lnTo>
                  <a:lnTo>
                    <a:pt x="2165509" y="685799"/>
                  </a:lnTo>
                  <a:lnTo>
                    <a:pt x="2152301" y="647699"/>
                  </a:lnTo>
                  <a:lnTo>
                    <a:pt x="2136881" y="596899"/>
                  </a:lnTo>
                  <a:lnTo>
                    <a:pt x="2119309" y="558799"/>
                  </a:lnTo>
                  <a:lnTo>
                    <a:pt x="2099643" y="520699"/>
                  </a:lnTo>
                  <a:lnTo>
                    <a:pt x="2077941" y="482599"/>
                  </a:lnTo>
                  <a:lnTo>
                    <a:pt x="2054262" y="457199"/>
                  </a:lnTo>
                  <a:lnTo>
                    <a:pt x="2028665" y="419099"/>
                  </a:lnTo>
                  <a:lnTo>
                    <a:pt x="2001208" y="380999"/>
                  </a:lnTo>
                  <a:lnTo>
                    <a:pt x="1975767" y="355599"/>
                  </a:lnTo>
                  <a:close/>
                </a:path>
                <a:path w="2196465" h="1790700">
                  <a:moveTo>
                    <a:pt x="72057" y="1092199"/>
                  </a:moveTo>
                  <a:lnTo>
                    <a:pt x="71251" y="1104899"/>
                  </a:lnTo>
                  <a:lnTo>
                    <a:pt x="71477" y="1105645"/>
                  </a:lnTo>
                  <a:lnTo>
                    <a:pt x="72057" y="1092199"/>
                  </a:lnTo>
                  <a:close/>
                </a:path>
                <a:path w="2196465" h="1790700">
                  <a:moveTo>
                    <a:pt x="59152" y="1072251"/>
                  </a:moveTo>
                  <a:lnTo>
                    <a:pt x="60556" y="1079499"/>
                  </a:lnTo>
                  <a:lnTo>
                    <a:pt x="72057" y="1092199"/>
                  </a:lnTo>
                  <a:lnTo>
                    <a:pt x="59152" y="1072251"/>
                  </a:lnTo>
                  <a:close/>
                </a:path>
                <a:path w="2196465" h="1790700">
                  <a:moveTo>
                    <a:pt x="267182" y="355599"/>
                  </a:moveTo>
                  <a:lnTo>
                    <a:pt x="221084" y="355599"/>
                  </a:lnTo>
                  <a:lnTo>
                    <a:pt x="195590" y="380999"/>
                  </a:lnTo>
                  <a:lnTo>
                    <a:pt x="168074" y="419099"/>
                  </a:lnTo>
                  <a:lnTo>
                    <a:pt x="142420" y="457199"/>
                  </a:lnTo>
                  <a:lnTo>
                    <a:pt x="118687" y="482599"/>
                  </a:lnTo>
                  <a:lnTo>
                    <a:pt x="96934" y="520699"/>
                  </a:lnTo>
                  <a:lnTo>
                    <a:pt x="77220" y="558799"/>
                  </a:lnTo>
                  <a:lnTo>
                    <a:pt x="59604" y="596899"/>
                  </a:lnTo>
                  <a:lnTo>
                    <a:pt x="44145" y="647699"/>
                  </a:lnTo>
                  <a:lnTo>
                    <a:pt x="30902" y="685799"/>
                  </a:lnTo>
                  <a:lnTo>
                    <a:pt x="19935" y="723899"/>
                  </a:lnTo>
                  <a:lnTo>
                    <a:pt x="11302" y="761999"/>
                  </a:lnTo>
                  <a:lnTo>
                    <a:pt x="5062" y="812799"/>
                  </a:lnTo>
                  <a:lnTo>
                    <a:pt x="1275" y="850899"/>
                  </a:lnTo>
                  <a:lnTo>
                    <a:pt x="0" y="888999"/>
                  </a:lnTo>
                  <a:lnTo>
                    <a:pt x="1101" y="927099"/>
                  </a:lnTo>
                  <a:lnTo>
                    <a:pt x="8054" y="952499"/>
                  </a:lnTo>
                  <a:lnTo>
                    <a:pt x="26552" y="1003299"/>
                  </a:lnTo>
                  <a:lnTo>
                    <a:pt x="47409" y="1054099"/>
                  </a:lnTo>
                  <a:lnTo>
                    <a:pt x="59152" y="1072251"/>
                  </a:lnTo>
                  <a:lnTo>
                    <a:pt x="58096" y="1066799"/>
                  </a:lnTo>
                  <a:lnTo>
                    <a:pt x="49270" y="1028699"/>
                  </a:lnTo>
                  <a:lnTo>
                    <a:pt x="42889" y="977899"/>
                  </a:lnTo>
                  <a:lnTo>
                    <a:pt x="39015" y="939799"/>
                  </a:lnTo>
                  <a:lnTo>
                    <a:pt x="37710" y="888999"/>
                  </a:lnTo>
                  <a:lnTo>
                    <a:pt x="39015" y="850899"/>
                  </a:lnTo>
                  <a:lnTo>
                    <a:pt x="42889" y="812799"/>
                  </a:lnTo>
                  <a:lnTo>
                    <a:pt x="49270" y="761999"/>
                  </a:lnTo>
                  <a:lnTo>
                    <a:pt x="58096" y="723899"/>
                  </a:lnTo>
                  <a:lnTo>
                    <a:pt x="69304" y="685799"/>
                  </a:lnTo>
                  <a:lnTo>
                    <a:pt x="82834" y="647699"/>
                  </a:lnTo>
                  <a:lnTo>
                    <a:pt x="98622" y="609599"/>
                  </a:lnTo>
                  <a:lnTo>
                    <a:pt x="116607" y="571499"/>
                  </a:lnTo>
                  <a:lnTo>
                    <a:pt x="136728" y="533399"/>
                  </a:lnTo>
                  <a:lnTo>
                    <a:pt x="158921" y="495299"/>
                  </a:lnTo>
                  <a:lnTo>
                    <a:pt x="183125" y="457199"/>
                  </a:lnTo>
                  <a:lnTo>
                    <a:pt x="209278" y="419099"/>
                  </a:lnTo>
                  <a:lnTo>
                    <a:pt x="237317" y="393699"/>
                  </a:lnTo>
                  <a:lnTo>
                    <a:pt x="267182" y="355599"/>
                  </a:lnTo>
                  <a:close/>
                </a:path>
                <a:path w="2196465" h="1790700">
                  <a:moveTo>
                    <a:pt x="1356838" y="12699"/>
                  </a:moveTo>
                  <a:lnTo>
                    <a:pt x="840846" y="12699"/>
                  </a:lnTo>
                  <a:lnTo>
                    <a:pt x="695842" y="50799"/>
                  </a:lnTo>
                  <a:lnTo>
                    <a:pt x="649498" y="76199"/>
                  </a:lnTo>
                  <a:lnTo>
                    <a:pt x="604248" y="88899"/>
                  </a:lnTo>
                  <a:lnTo>
                    <a:pt x="560151" y="114299"/>
                  </a:lnTo>
                  <a:lnTo>
                    <a:pt x="517266" y="126999"/>
                  </a:lnTo>
                  <a:lnTo>
                    <a:pt x="475653" y="152399"/>
                  </a:lnTo>
                  <a:lnTo>
                    <a:pt x="435369" y="177799"/>
                  </a:lnTo>
                  <a:lnTo>
                    <a:pt x="396474" y="203199"/>
                  </a:lnTo>
                  <a:lnTo>
                    <a:pt x="359028" y="228599"/>
                  </a:lnTo>
                  <a:lnTo>
                    <a:pt x="323090" y="253999"/>
                  </a:lnTo>
                  <a:lnTo>
                    <a:pt x="288717" y="292099"/>
                  </a:lnTo>
                  <a:lnTo>
                    <a:pt x="255970" y="317499"/>
                  </a:lnTo>
                  <a:lnTo>
                    <a:pt x="224908" y="355599"/>
                  </a:lnTo>
                  <a:lnTo>
                    <a:pt x="267576" y="355599"/>
                  </a:lnTo>
                  <a:lnTo>
                    <a:pt x="298810" y="317499"/>
                  </a:lnTo>
                  <a:lnTo>
                    <a:pt x="332138" y="292099"/>
                  </a:lnTo>
                  <a:lnTo>
                    <a:pt x="367105" y="266699"/>
                  </a:lnTo>
                  <a:lnTo>
                    <a:pt x="403650" y="241299"/>
                  </a:lnTo>
                  <a:lnTo>
                    <a:pt x="441709" y="215899"/>
                  </a:lnTo>
                  <a:lnTo>
                    <a:pt x="481221" y="190499"/>
                  </a:lnTo>
                  <a:lnTo>
                    <a:pt x="522124" y="165099"/>
                  </a:lnTo>
                  <a:lnTo>
                    <a:pt x="564356" y="139699"/>
                  </a:lnTo>
                  <a:lnTo>
                    <a:pt x="607855" y="126999"/>
                  </a:lnTo>
                  <a:lnTo>
                    <a:pt x="652559" y="101599"/>
                  </a:lnTo>
                  <a:lnTo>
                    <a:pt x="793279" y="63499"/>
                  </a:lnTo>
                  <a:lnTo>
                    <a:pt x="891981" y="38099"/>
                  </a:lnTo>
                  <a:lnTo>
                    <a:pt x="942613" y="38099"/>
                  </a:lnTo>
                  <a:lnTo>
                    <a:pt x="994015" y="25399"/>
                  </a:lnTo>
                  <a:lnTo>
                    <a:pt x="1406074" y="25399"/>
                  </a:lnTo>
                  <a:lnTo>
                    <a:pt x="1356838" y="12699"/>
                  </a:lnTo>
                  <a:close/>
                </a:path>
                <a:path w="2196465" h="1790700">
                  <a:moveTo>
                    <a:pt x="1406074" y="25399"/>
                  </a:moveTo>
                  <a:lnTo>
                    <a:pt x="1203792" y="25399"/>
                  </a:lnTo>
                  <a:lnTo>
                    <a:pt x="1255210" y="38099"/>
                  </a:lnTo>
                  <a:lnTo>
                    <a:pt x="1305854" y="38099"/>
                  </a:lnTo>
                  <a:lnTo>
                    <a:pt x="1404576" y="63499"/>
                  </a:lnTo>
                  <a:lnTo>
                    <a:pt x="1545313" y="101599"/>
                  </a:lnTo>
                  <a:lnTo>
                    <a:pt x="1590019" y="126999"/>
                  </a:lnTo>
                  <a:lnTo>
                    <a:pt x="1633519" y="139699"/>
                  </a:lnTo>
                  <a:lnTo>
                    <a:pt x="1675750" y="165099"/>
                  </a:lnTo>
                  <a:lnTo>
                    <a:pt x="1716651" y="190499"/>
                  </a:lnTo>
                  <a:lnTo>
                    <a:pt x="1756160" y="215899"/>
                  </a:lnTo>
                  <a:lnTo>
                    <a:pt x="1794216" y="241299"/>
                  </a:lnTo>
                  <a:lnTo>
                    <a:pt x="1830755" y="266699"/>
                  </a:lnTo>
                  <a:lnTo>
                    <a:pt x="1865717" y="292099"/>
                  </a:lnTo>
                  <a:lnTo>
                    <a:pt x="1899040" y="317499"/>
                  </a:lnTo>
                  <a:lnTo>
                    <a:pt x="1930267" y="355599"/>
                  </a:lnTo>
                  <a:lnTo>
                    <a:pt x="1971950" y="355599"/>
                  </a:lnTo>
                  <a:lnTo>
                    <a:pt x="1940950" y="317499"/>
                  </a:lnTo>
                  <a:lnTo>
                    <a:pt x="1908267" y="292099"/>
                  </a:lnTo>
                  <a:lnTo>
                    <a:pt x="1873958" y="253999"/>
                  </a:lnTo>
                  <a:lnTo>
                    <a:pt x="1838083" y="228599"/>
                  </a:lnTo>
                  <a:lnTo>
                    <a:pt x="1800700" y="203199"/>
                  </a:lnTo>
                  <a:lnTo>
                    <a:pt x="1761867" y="177799"/>
                  </a:lnTo>
                  <a:lnTo>
                    <a:pt x="1721644" y="152399"/>
                  </a:lnTo>
                  <a:lnTo>
                    <a:pt x="1680090" y="126999"/>
                  </a:lnTo>
                  <a:lnTo>
                    <a:pt x="1637262" y="114299"/>
                  </a:lnTo>
                  <a:lnTo>
                    <a:pt x="1593219" y="88899"/>
                  </a:lnTo>
                  <a:lnTo>
                    <a:pt x="1548020" y="76199"/>
                  </a:lnTo>
                  <a:lnTo>
                    <a:pt x="1501724" y="50799"/>
                  </a:lnTo>
                  <a:lnTo>
                    <a:pt x="1406074" y="25399"/>
                  </a:lnTo>
                  <a:close/>
                </a:path>
                <a:path w="2196465" h="1790700">
                  <a:moveTo>
                    <a:pt x="1255834" y="0"/>
                  </a:moveTo>
                  <a:lnTo>
                    <a:pt x="941902" y="0"/>
                  </a:lnTo>
                  <a:lnTo>
                    <a:pt x="890975" y="12699"/>
                  </a:lnTo>
                  <a:lnTo>
                    <a:pt x="1306738" y="12699"/>
                  </a:lnTo>
                  <a:lnTo>
                    <a:pt x="1255834" y="0"/>
                  </a:lnTo>
                  <a:close/>
                </a:path>
              </a:pathLst>
            </a:custGeom>
            <a:solidFill>
              <a:srgbClr val="FDFDFA"/>
            </a:solidFill>
          </p:spPr>
          <p:txBody>
            <a:bodyPr wrap="square" lIns="0" tIns="0" rIns="0" bIns="0" rtlCol="0"/>
            <a:lstStyle/>
            <a:p>
              <a:endParaRPr lang="fr-FR" noProof="0" dirty="0"/>
            </a:p>
          </p:txBody>
        </p:sp>
        <p:sp>
          <p:nvSpPr>
            <p:cNvPr id="62" name="object 62"/>
            <p:cNvSpPr/>
            <p:nvPr/>
          </p:nvSpPr>
          <p:spPr>
            <a:xfrm>
              <a:off x="9196041" y="1664142"/>
              <a:ext cx="2196465" cy="1803400"/>
            </a:xfrm>
            <a:custGeom>
              <a:avLst/>
              <a:gdLst/>
              <a:ahLst/>
              <a:cxnLst/>
              <a:rect l="l" t="t" r="r" b="b"/>
              <a:pathLst>
                <a:path w="2196465" h="1803400">
                  <a:moveTo>
                    <a:pt x="1982622" y="1381689"/>
                  </a:moveTo>
                  <a:lnTo>
                    <a:pt x="1930661" y="1440623"/>
                  </a:lnTo>
                  <a:lnTo>
                    <a:pt x="1899040" y="1471878"/>
                  </a:lnTo>
                  <a:lnTo>
                    <a:pt x="1865717" y="1501889"/>
                  </a:lnTo>
                  <a:lnTo>
                    <a:pt x="1830755" y="1530604"/>
                  </a:lnTo>
                  <a:lnTo>
                    <a:pt x="1794216" y="1557973"/>
                  </a:lnTo>
                  <a:lnTo>
                    <a:pt x="1756160" y="1583944"/>
                  </a:lnTo>
                  <a:lnTo>
                    <a:pt x="1716651" y="1608468"/>
                  </a:lnTo>
                  <a:lnTo>
                    <a:pt x="1675750" y="1631493"/>
                  </a:lnTo>
                  <a:lnTo>
                    <a:pt x="1633519" y="1652969"/>
                  </a:lnTo>
                  <a:lnTo>
                    <a:pt x="1590019" y="1672844"/>
                  </a:lnTo>
                  <a:lnTo>
                    <a:pt x="1545313" y="1691067"/>
                  </a:lnTo>
                  <a:lnTo>
                    <a:pt x="1499463" y="1707589"/>
                  </a:lnTo>
                  <a:lnTo>
                    <a:pt x="1452530" y="1722357"/>
                  </a:lnTo>
                  <a:lnTo>
                    <a:pt x="1404576" y="1735321"/>
                  </a:lnTo>
                  <a:lnTo>
                    <a:pt x="1355664" y="1746430"/>
                  </a:lnTo>
                  <a:lnTo>
                    <a:pt x="1305854" y="1755633"/>
                  </a:lnTo>
                  <a:lnTo>
                    <a:pt x="1255210" y="1762880"/>
                  </a:lnTo>
                  <a:lnTo>
                    <a:pt x="1203792" y="1768119"/>
                  </a:lnTo>
                  <a:lnTo>
                    <a:pt x="1151663" y="1771300"/>
                  </a:lnTo>
                  <a:lnTo>
                    <a:pt x="1098884" y="1772372"/>
                  </a:lnTo>
                  <a:lnTo>
                    <a:pt x="1046126" y="1771300"/>
                  </a:lnTo>
                  <a:lnTo>
                    <a:pt x="994015" y="1768119"/>
                  </a:lnTo>
                  <a:lnTo>
                    <a:pt x="942612" y="1762880"/>
                  </a:lnTo>
                  <a:lnTo>
                    <a:pt x="891981" y="1755633"/>
                  </a:lnTo>
                  <a:lnTo>
                    <a:pt x="842183" y="1746430"/>
                  </a:lnTo>
                  <a:lnTo>
                    <a:pt x="793279" y="1735321"/>
                  </a:lnTo>
                  <a:lnTo>
                    <a:pt x="745333" y="1722357"/>
                  </a:lnTo>
                  <a:lnTo>
                    <a:pt x="698405" y="1707589"/>
                  </a:lnTo>
                  <a:lnTo>
                    <a:pt x="652559" y="1691067"/>
                  </a:lnTo>
                  <a:lnTo>
                    <a:pt x="607855" y="1672844"/>
                  </a:lnTo>
                  <a:lnTo>
                    <a:pt x="564356" y="1652969"/>
                  </a:lnTo>
                  <a:lnTo>
                    <a:pt x="522124" y="1631493"/>
                  </a:lnTo>
                  <a:lnTo>
                    <a:pt x="481221" y="1608468"/>
                  </a:lnTo>
                  <a:lnTo>
                    <a:pt x="441709" y="1583944"/>
                  </a:lnTo>
                  <a:lnTo>
                    <a:pt x="403650" y="1557973"/>
                  </a:lnTo>
                  <a:lnTo>
                    <a:pt x="367105" y="1530604"/>
                  </a:lnTo>
                  <a:lnTo>
                    <a:pt x="332138" y="1501889"/>
                  </a:lnTo>
                  <a:lnTo>
                    <a:pt x="298810" y="1471878"/>
                  </a:lnTo>
                  <a:lnTo>
                    <a:pt x="267182" y="1440623"/>
                  </a:lnTo>
                  <a:lnTo>
                    <a:pt x="237317" y="1408175"/>
                  </a:lnTo>
                  <a:lnTo>
                    <a:pt x="215208" y="1381689"/>
                  </a:lnTo>
                </a:path>
                <a:path w="2196465" h="1803400">
                  <a:moveTo>
                    <a:pt x="170656" y="1381689"/>
                  </a:moveTo>
                  <a:lnTo>
                    <a:pt x="195590" y="1412658"/>
                  </a:lnTo>
                  <a:lnTo>
                    <a:pt x="224908" y="1445742"/>
                  </a:lnTo>
                  <a:lnTo>
                    <a:pt x="255970" y="1477686"/>
                  </a:lnTo>
                  <a:lnTo>
                    <a:pt x="288717" y="1508440"/>
                  </a:lnTo>
                  <a:lnTo>
                    <a:pt x="323090" y="1537957"/>
                  </a:lnTo>
                  <a:lnTo>
                    <a:pt x="359028" y="1566188"/>
                  </a:lnTo>
                  <a:lnTo>
                    <a:pt x="396474" y="1593084"/>
                  </a:lnTo>
                  <a:lnTo>
                    <a:pt x="435369" y="1618596"/>
                  </a:lnTo>
                  <a:lnTo>
                    <a:pt x="475653" y="1642677"/>
                  </a:lnTo>
                  <a:lnTo>
                    <a:pt x="517266" y="1665277"/>
                  </a:lnTo>
                  <a:lnTo>
                    <a:pt x="560151" y="1686349"/>
                  </a:lnTo>
                  <a:lnTo>
                    <a:pt x="604248" y="1705843"/>
                  </a:lnTo>
                  <a:lnTo>
                    <a:pt x="649498" y="1723711"/>
                  </a:lnTo>
                  <a:lnTo>
                    <a:pt x="695842" y="1739904"/>
                  </a:lnTo>
                  <a:lnTo>
                    <a:pt x="743221" y="1754374"/>
                  </a:lnTo>
                  <a:lnTo>
                    <a:pt x="791575" y="1767072"/>
                  </a:lnTo>
                  <a:lnTo>
                    <a:pt x="840846" y="1777950"/>
                  </a:lnTo>
                  <a:lnTo>
                    <a:pt x="890975" y="1786959"/>
                  </a:lnTo>
                  <a:lnTo>
                    <a:pt x="941902" y="1794050"/>
                  </a:lnTo>
                  <a:lnTo>
                    <a:pt x="993569" y="1799176"/>
                  </a:lnTo>
                  <a:lnTo>
                    <a:pt x="1045916" y="1802287"/>
                  </a:lnTo>
                  <a:lnTo>
                    <a:pt x="1098884" y="1803334"/>
                  </a:lnTo>
                  <a:lnTo>
                    <a:pt x="1151849" y="1802287"/>
                  </a:lnTo>
                  <a:lnTo>
                    <a:pt x="1204185" y="1799176"/>
                  </a:lnTo>
                  <a:lnTo>
                    <a:pt x="1255834" y="1794050"/>
                  </a:lnTo>
                  <a:lnTo>
                    <a:pt x="1306738" y="1786959"/>
                  </a:lnTo>
                  <a:lnTo>
                    <a:pt x="1356838" y="1777950"/>
                  </a:lnTo>
                  <a:lnTo>
                    <a:pt x="1406074" y="1767072"/>
                  </a:lnTo>
                  <a:lnTo>
                    <a:pt x="1454389" y="1754374"/>
                  </a:lnTo>
                  <a:lnTo>
                    <a:pt x="1501724" y="1739904"/>
                  </a:lnTo>
                  <a:lnTo>
                    <a:pt x="1548020" y="1723711"/>
                  </a:lnTo>
                  <a:lnTo>
                    <a:pt x="1593219" y="1705843"/>
                  </a:lnTo>
                  <a:lnTo>
                    <a:pt x="1637262" y="1686349"/>
                  </a:lnTo>
                  <a:lnTo>
                    <a:pt x="1680090" y="1665277"/>
                  </a:lnTo>
                  <a:lnTo>
                    <a:pt x="1721644" y="1642677"/>
                  </a:lnTo>
                  <a:lnTo>
                    <a:pt x="1761867" y="1618596"/>
                  </a:lnTo>
                  <a:lnTo>
                    <a:pt x="1800700" y="1593084"/>
                  </a:lnTo>
                  <a:lnTo>
                    <a:pt x="1838083" y="1566188"/>
                  </a:lnTo>
                  <a:lnTo>
                    <a:pt x="1873958" y="1537957"/>
                  </a:lnTo>
                  <a:lnTo>
                    <a:pt x="1908267" y="1508440"/>
                  </a:lnTo>
                  <a:lnTo>
                    <a:pt x="1940950" y="1477686"/>
                  </a:lnTo>
                  <a:lnTo>
                    <a:pt x="1971950" y="1445742"/>
                  </a:lnTo>
                  <a:lnTo>
                    <a:pt x="2001208" y="1412658"/>
                  </a:lnTo>
                  <a:lnTo>
                    <a:pt x="2026089" y="1381689"/>
                  </a:lnTo>
                </a:path>
                <a:path w="2196465" h="1803400">
                  <a:moveTo>
                    <a:pt x="215208" y="1381689"/>
                  </a:moveTo>
                  <a:lnTo>
                    <a:pt x="183125" y="1339901"/>
                  </a:lnTo>
                  <a:lnTo>
                    <a:pt x="158921" y="1304177"/>
                  </a:lnTo>
                  <a:lnTo>
                    <a:pt x="136728" y="1267463"/>
                  </a:lnTo>
                  <a:lnTo>
                    <a:pt x="116607" y="1229810"/>
                  </a:lnTo>
                  <a:lnTo>
                    <a:pt x="98622" y="1191268"/>
                  </a:lnTo>
                  <a:lnTo>
                    <a:pt x="82834" y="1151890"/>
                  </a:lnTo>
                  <a:lnTo>
                    <a:pt x="71251" y="1117503"/>
                  </a:lnTo>
                </a:path>
                <a:path w="2196465" h="1803400">
                  <a:moveTo>
                    <a:pt x="60556" y="1079802"/>
                  </a:moveTo>
                  <a:lnTo>
                    <a:pt x="49270" y="1029237"/>
                  </a:lnTo>
                  <a:lnTo>
                    <a:pt x="42889" y="987017"/>
                  </a:lnTo>
                  <a:lnTo>
                    <a:pt x="39015" y="944214"/>
                  </a:lnTo>
                  <a:lnTo>
                    <a:pt x="37710" y="900878"/>
                  </a:lnTo>
                  <a:lnTo>
                    <a:pt x="39015" y="857560"/>
                  </a:lnTo>
                  <a:lnTo>
                    <a:pt x="42889" y="814773"/>
                  </a:lnTo>
                  <a:lnTo>
                    <a:pt x="49270" y="772569"/>
                  </a:lnTo>
                  <a:lnTo>
                    <a:pt x="58096" y="730997"/>
                  </a:lnTo>
                  <a:lnTo>
                    <a:pt x="69304" y="690109"/>
                  </a:lnTo>
                  <a:lnTo>
                    <a:pt x="82834" y="649956"/>
                  </a:lnTo>
                  <a:lnTo>
                    <a:pt x="98622" y="610589"/>
                  </a:lnTo>
                  <a:lnTo>
                    <a:pt x="116607" y="572058"/>
                  </a:lnTo>
                  <a:lnTo>
                    <a:pt x="136728" y="534415"/>
                  </a:lnTo>
                  <a:lnTo>
                    <a:pt x="158921" y="497710"/>
                  </a:lnTo>
                  <a:lnTo>
                    <a:pt x="183125" y="461994"/>
                  </a:lnTo>
                  <a:lnTo>
                    <a:pt x="209278" y="427319"/>
                  </a:lnTo>
                  <a:lnTo>
                    <a:pt x="237317" y="393735"/>
                  </a:lnTo>
                  <a:lnTo>
                    <a:pt x="267182" y="361293"/>
                  </a:lnTo>
                  <a:lnTo>
                    <a:pt x="267576" y="360903"/>
                  </a:lnTo>
                </a:path>
                <a:path w="2196465" h="1803400">
                  <a:moveTo>
                    <a:pt x="1930267" y="360903"/>
                  </a:moveTo>
                  <a:lnTo>
                    <a:pt x="1960518" y="393735"/>
                  </a:lnTo>
                  <a:lnTo>
                    <a:pt x="1988551" y="427319"/>
                  </a:lnTo>
                  <a:lnTo>
                    <a:pt x="2014697" y="461994"/>
                  </a:lnTo>
                  <a:lnTo>
                    <a:pt x="2038893" y="497710"/>
                  </a:lnTo>
                  <a:lnTo>
                    <a:pt x="2061079" y="534415"/>
                  </a:lnTo>
                  <a:lnTo>
                    <a:pt x="2081193" y="572058"/>
                  </a:lnTo>
                  <a:lnTo>
                    <a:pt x="2099171" y="610589"/>
                  </a:lnTo>
                  <a:lnTo>
                    <a:pt x="2114954" y="649956"/>
                  </a:lnTo>
                  <a:lnTo>
                    <a:pt x="2128478" y="690109"/>
                  </a:lnTo>
                  <a:lnTo>
                    <a:pt x="2139682" y="730997"/>
                  </a:lnTo>
                  <a:lnTo>
                    <a:pt x="2148504" y="772569"/>
                  </a:lnTo>
                  <a:lnTo>
                    <a:pt x="2154881" y="814773"/>
                  </a:lnTo>
                  <a:lnTo>
                    <a:pt x="2158754" y="857560"/>
                  </a:lnTo>
                  <a:lnTo>
                    <a:pt x="2160058" y="900878"/>
                  </a:lnTo>
                  <a:lnTo>
                    <a:pt x="2158754" y="944214"/>
                  </a:lnTo>
                  <a:lnTo>
                    <a:pt x="2154881" y="987017"/>
                  </a:lnTo>
                  <a:lnTo>
                    <a:pt x="2148504" y="1029237"/>
                  </a:lnTo>
                  <a:lnTo>
                    <a:pt x="2139682" y="1070823"/>
                  </a:lnTo>
                  <a:lnTo>
                    <a:pt x="2128478" y="1111724"/>
                  </a:lnTo>
                  <a:lnTo>
                    <a:pt x="2114954" y="1151890"/>
                  </a:lnTo>
                  <a:lnTo>
                    <a:pt x="2099171" y="1191268"/>
                  </a:lnTo>
                  <a:lnTo>
                    <a:pt x="2081193" y="1229810"/>
                  </a:lnTo>
                  <a:lnTo>
                    <a:pt x="2061079" y="1267463"/>
                  </a:lnTo>
                  <a:lnTo>
                    <a:pt x="2038893" y="1304177"/>
                  </a:lnTo>
                  <a:lnTo>
                    <a:pt x="2014697" y="1339901"/>
                  </a:lnTo>
                  <a:lnTo>
                    <a:pt x="1988551" y="1374584"/>
                  </a:lnTo>
                  <a:lnTo>
                    <a:pt x="1982622" y="1381689"/>
                  </a:lnTo>
                </a:path>
                <a:path w="2196465" h="1803400">
                  <a:moveTo>
                    <a:pt x="221084" y="360903"/>
                  </a:moveTo>
                  <a:lnTo>
                    <a:pt x="195590" y="389614"/>
                  </a:lnTo>
                  <a:lnTo>
                    <a:pt x="168074" y="423725"/>
                  </a:lnTo>
                  <a:lnTo>
                    <a:pt x="142420" y="458882"/>
                  </a:lnTo>
                  <a:lnTo>
                    <a:pt x="118687" y="495036"/>
                  </a:lnTo>
                  <a:lnTo>
                    <a:pt x="96934" y="532141"/>
                  </a:lnTo>
                  <a:lnTo>
                    <a:pt x="77220" y="570146"/>
                  </a:lnTo>
                  <a:lnTo>
                    <a:pt x="59604" y="609006"/>
                  </a:lnTo>
                  <a:lnTo>
                    <a:pt x="44145" y="648670"/>
                  </a:lnTo>
                  <a:lnTo>
                    <a:pt x="30902" y="689092"/>
                  </a:lnTo>
                  <a:lnTo>
                    <a:pt x="19935" y="730223"/>
                  </a:lnTo>
                  <a:lnTo>
                    <a:pt x="11302" y="772015"/>
                  </a:lnTo>
                  <a:lnTo>
                    <a:pt x="5062" y="814421"/>
                  </a:lnTo>
                  <a:lnTo>
                    <a:pt x="1275" y="857391"/>
                  </a:lnTo>
                  <a:lnTo>
                    <a:pt x="0" y="900878"/>
                  </a:lnTo>
                  <a:lnTo>
                    <a:pt x="1101" y="938442"/>
                  </a:lnTo>
                </a:path>
                <a:path w="2196465" h="1803400">
                  <a:moveTo>
                    <a:pt x="91579" y="1259552"/>
                  </a:moveTo>
                  <a:lnTo>
                    <a:pt x="96934" y="1269889"/>
                  </a:lnTo>
                  <a:lnTo>
                    <a:pt x="118687" y="1307049"/>
                  </a:lnTo>
                  <a:lnTo>
                    <a:pt x="142420" y="1343263"/>
                  </a:lnTo>
                  <a:lnTo>
                    <a:pt x="168074" y="1378482"/>
                  </a:lnTo>
                  <a:lnTo>
                    <a:pt x="170656" y="1381689"/>
                  </a:lnTo>
                </a:path>
                <a:path w="2196465" h="1803400">
                  <a:moveTo>
                    <a:pt x="2026089" y="1381689"/>
                  </a:moveTo>
                  <a:lnTo>
                    <a:pt x="2054262" y="1343263"/>
                  </a:lnTo>
                  <a:lnTo>
                    <a:pt x="2077941" y="1307049"/>
                  </a:lnTo>
                  <a:lnTo>
                    <a:pt x="2099642" y="1269889"/>
                  </a:lnTo>
                  <a:lnTo>
                    <a:pt x="2119309" y="1231831"/>
                  </a:lnTo>
                  <a:lnTo>
                    <a:pt x="2136881" y="1192924"/>
                  </a:lnTo>
                  <a:lnTo>
                    <a:pt x="2152301" y="1153216"/>
                  </a:lnTo>
                  <a:lnTo>
                    <a:pt x="2165509" y="1112756"/>
                  </a:lnTo>
                  <a:lnTo>
                    <a:pt x="2176447" y="1071593"/>
                  </a:lnTo>
                  <a:lnTo>
                    <a:pt x="2185057" y="1029775"/>
                  </a:lnTo>
                  <a:lnTo>
                    <a:pt x="2191279" y="987351"/>
                  </a:lnTo>
                  <a:lnTo>
                    <a:pt x="2195055" y="944369"/>
                  </a:lnTo>
                  <a:lnTo>
                    <a:pt x="2196327" y="900878"/>
                  </a:lnTo>
                  <a:lnTo>
                    <a:pt x="2195055" y="857391"/>
                  </a:lnTo>
                  <a:lnTo>
                    <a:pt x="2191279" y="814421"/>
                  </a:lnTo>
                  <a:lnTo>
                    <a:pt x="2185057" y="772015"/>
                  </a:lnTo>
                  <a:lnTo>
                    <a:pt x="2176447" y="730223"/>
                  </a:lnTo>
                  <a:lnTo>
                    <a:pt x="2165509" y="689092"/>
                  </a:lnTo>
                  <a:lnTo>
                    <a:pt x="2152301" y="648670"/>
                  </a:lnTo>
                  <a:lnTo>
                    <a:pt x="2136881" y="609006"/>
                  </a:lnTo>
                  <a:lnTo>
                    <a:pt x="2119309" y="570146"/>
                  </a:lnTo>
                  <a:lnTo>
                    <a:pt x="2099642" y="532141"/>
                  </a:lnTo>
                  <a:lnTo>
                    <a:pt x="2077941" y="495036"/>
                  </a:lnTo>
                  <a:lnTo>
                    <a:pt x="2054262" y="458882"/>
                  </a:lnTo>
                  <a:lnTo>
                    <a:pt x="2028665" y="423725"/>
                  </a:lnTo>
                  <a:lnTo>
                    <a:pt x="2001208" y="389614"/>
                  </a:lnTo>
                  <a:lnTo>
                    <a:pt x="1975767" y="360903"/>
                  </a:lnTo>
                </a:path>
                <a:path w="2196465" h="1803400">
                  <a:moveTo>
                    <a:pt x="267576" y="360903"/>
                  </a:moveTo>
                  <a:lnTo>
                    <a:pt x="298810" y="330043"/>
                  </a:lnTo>
                  <a:lnTo>
                    <a:pt x="332138" y="300038"/>
                  </a:lnTo>
                  <a:lnTo>
                    <a:pt x="367105" y="271327"/>
                  </a:lnTo>
                  <a:lnTo>
                    <a:pt x="403650" y="243962"/>
                  </a:lnTo>
                  <a:lnTo>
                    <a:pt x="441709" y="217994"/>
                  </a:lnTo>
                  <a:lnTo>
                    <a:pt x="481221" y="193473"/>
                  </a:lnTo>
                  <a:lnTo>
                    <a:pt x="522124" y="170451"/>
                  </a:lnTo>
                  <a:lnTo>
                    <a:pt x="564356" y="148977"/>
                  </a:lnTo>
                  <a:lnTo>
                    <a:pt x="607855" y="129104"/>
                  </a:lnTo>
                  <a:lnTo>
                    <a:pt x="652559" y="110882"/>
                  </a:lnTo>
                  <a:lnTo>
                    <a:pt x="698405" y="94362"/>
                  </a:lnTo>
                  <a:lnTo>
                    <a:pt x="745333" y="79595"/>
                  </a:lnTo>
                  <a:lnTo>
                    <a:pt x="793279" y="66632"/>
                  </a:lnTo>
                  <a:lnTo>
                    <a:pt x="842183" y="55523"/>
                  </a:lnTo>
                  <a:lnTo>
                    <a:pt x="891981" y="46320"/>
                  </a:lnTo>
                  <a:lnTo>
                    <a:pt x="942612" y="39073"/>
                  </a:lnTo>
                  <a:lnTo>
                    <a:pt x="994015" y="33834"/>
                  </a:lnTo>
                  <a:lnTo>
                    <a:pt x="1046126" y="30653"/>
                  </a:lnTo>
                  <a:lnTo>
                    <a:pt x="1098884" y="29582"/>
                  </a:lnTo>
                  <a:lnTo>
                    <a:pt x="1151663" y="30653"/>
                  </a:lnTo>
                  <a:lnTo>
                    <a:pt x="1203792" y="33834"/>
                  </a:lnTo>
                  <a:lnTo>
                    <a:pt x="1255210" y="39073"/>
                  </a:lnTo>
                  <a:lnTo>
                    <a:pt x="1305854" y="46320"/>
                  </a:lnTo>
                  <a:lnTo>
                    <a:pt x="1355664" y="55523"/>
                  </a:lnTo>
                  <a:lnTo>
                    <a:pt x="1404576" y="66632"/>
                  </a:lnTo>
                  <a:lnTo>
                    <a:pt x="1452530" y="79595"/>
                  </a:lnTo>
                  <a:lnTo>
                    <a:pt x="1499463" y="94362"/>
                  </a:lnTo>
                  <a:lnTo>
                    <a:pt x="1545313" y="110882"/>
                  </a:lnTo>
                  <a:lnTo>
                    <a:pt x="1590019" y="129104"/>
                  </a:lnTo>
                  <a:lnTo>
                    <a:pt x="1633519" y="148977"/>
                  </a:lnTo>
                  <a:lnTo>
                    <a:pt x="1675750" y="170451"/>
                  </a:lnTo>
                  <a:lnTo>
                    <a:pt x="1716651" y="193473"/>
                  </a:lnTo>
                  <a:lnTo>
                    <a:pt x="1756160" y="217994"/>
                  </a:lnTo>
                  <a:lnTo>
                    <a:pt x="1794216" y="243962"/>
                  </a:lnTo>
                  <a:lnTo>
                    <a:pt x="1830755" y="271327"/>
                  </a:lnTo>
                  <a:lnTo>
                    <a:pt x="1865717" y="300038"/>
                  </a:lnTo>
                  <a:lnTo>
                    <a:pt x="1899040" y="330043"/>
                  </a:lnTo>
                  <a:lnTo>
                    <a:pt x="1930267" y="360903"/>
                  </a:lnTo>
                </a:path>
                <a:path w="2196465" h="1803400">
                  <a:moveTo>
                    <a:pt x="1975767" y="360903"/>
                  </a:moveTo>
                  <a:lnTo>
                    <a:pt x="1940950" y="324721"/>
                  </a:lnTo>
                  <a:lnTo>
                    <a:pt x="1908267" y="294036"/>
                  </a:lnTo>
                  <a:lnTo>
                    <a:pt x="1873958" y="264588"/>
                  </a:lnTo>
                  <a:lnTo>
                    <a:pt x="1838083" y="236427"/>
                  </a:lnTo>
                  <a:lnTo>
                    <a:pt x="1800700" y="209600"/>
                  </a:lnTo>
                  <a:lnTo>
                    <a:pt x="1761867" y="184156"/>
                  </a:lnTo>
                  <a:lnTo>
                    <a:pt x="1721644" y="160141"/>
                  </a:lnTo>
                  <a:lnTo>
                    <a:pt x="1680090" y="137606"/>
                  </a:lnTo>
                  <a:lnTo>
                    <a:pt x="1637262" y="116596"/>
                  </a:lnTo>
                  <a:lnTo>
                    <a:pt x="1593219" y="97162"/>
                  </a:lnTo>
                  <a:lnTo>
                    <a:pt x="1548020" y="79350"/>
                  </a:lnTo>
                  <a:lnTo>
                    <a:pt x="1501724" y="63209"/>
                  </a:lnTo>
                  <a:lnTo>
                    <a:pt x="1454389" y="48787"/>
                  </a:lnTo>
                  <a:lnTo>
                    <a:pt x="1406074" y="36132"/>
                  </a:lnTo>
                  <a:lnTo>
                    <a:pt x="1356838" y="25292"/>
                  </a:lnTo>
                  <a:lnTo>
                    <a:pt x="1306738" y="16315"/>
                  </a:lnTo>
                  <a:lnTo>
                    <a:pt x="1255834" y="9249"/>
                  </a:lnTo>
                  <a:lnTo>
                    <a:pt x="1204185" y="4142"/>
                  </a:lnTo>
                  <a:lnTo>
                    <a:pt x="1151849" y="1043"/>
                  </a:lnTo>
                  <a:lnTo>
                    <a:pt x="1098884" y="0"/>
                  </a:lnTo>
                  <a:lnTo>
                    <a:pt x="1045916" y="1043"/>
                  </a:lnTo>
                  <a:lnTo>
                    <a:pt x="993569" y="4142"/>
                  </a:lnTo>
                  <a:lnTo>
                    <a:pt x="941902" y="9249"/>
                  </a:lnTo>
                  <a:lnTo>
                    <a:pt x="890975" y="16315"/>
                  </a:lnTo>
                  <a:lnTo>
                    <a:pt x="840846" y="25292"/>
                  </a:lnTo>
                  <a:lnTo>
                    <a:pt x="791575" y="36132"/>
                  </a:lnTo>
                  <a:lnTo>
                    <a:pt x="743221" y="48787"/>
                  </a:lnTo>
                  <a:lnTo>
                    <a:pt x="695842" y="63209"/>
                  </a:lnTo>
                  <a:lnTo>
                    <a:pt x="649498" y="79350"/>
                  </a:lnTo>
                  <a:lnTo>
                    <a:pt x="604248" y="97162"/>
                  </a:lnTo>
                  <a:lnTo>
                    <a:pt x="560151" y="116596"/>
                  </a:lnTo>
                  <a:lnTo>
                    <a:pt x="517266" y="137606"/>
                  </a:lnTo>
                  <a:lnTo>
                    <a:pt x="475653" y="160141"/>
                  </a:lnTo>
                  <a:lnTo>
                    <a:pt x="435369" y="184156"/>
                  </a:lnTo>
                  <a:lnTo>
                    <a:pt x="396474" y="209600"/>
                  </a:lnTo>
                  <a:lnTo>
                    <a:pt x="359028" y="236427"/>
                  </a:lnTo>
                  <a:lnTo>
                    <a:pt x="323090" y="264588"/>
                  </a:lnTo>
                  <a:lnTo>
                    <a:pt x="288717" y="294036"/>
                  </a:lnTo>
                  <a:lnTo>
                    <a:pt x="255970" y="324721"/>
                  </a:lnTo>
                  <a:lnTo>
                    <a:pt x="224908" y="356596"/>
                  </a:lnTo>
                  <a:lnTo>
                    <a:pt x="221084" y="360903"/>
                  </a:lnTo>
                </a:path>
              </a:pathLst>
            </a:custGeom>
            <a:ln w="3175">
              <a:solidFill>
                <a:srgbClr val="FDFDFA"/>
              </a:solidFill>
            </a:ln>
          </p:spPr>
          <p:txBody>
            <a:bodyPr wrap="square" lIns="0" tIns="0" rIns="0" bIns="0" rtlCol="0"/>
            <a:lstStyle/>
            <a:p>
              <a:endParaRPr lang="fr-FR" noProof="0" dirty="0"/>
            </a:p>
          </p:txBody>
        </p:sp>
        <p:sp>
          <p:nvSpPr>
            <p:cNvPr id="63" name="object 63"/>
            <p:cNvSpPr/>
            <p:nvPr/>
          </p:nvSpPr>
          <p:spPr>
            <a:xfrm>
              <a:off x="9162439" y="1642859"/>
              <a:ext cx="2266315" cy="1854200"/>
            </a:xfrm>
            <a:custGeom>
              <a:avLst/>
              <a:gdLst/>
              <a:ahLst/>
              <a:cxnLst/>
              <a:rect l="l" t="t" r="r" b="b"/>
              <a:pathLst>
                <a:path w="2266315" h="1854200">
                  <a:moveTo>
                    <a:pt x="1341228" y="1841499"/>
                  </a:moveTo>
                  <a:lnTo>
                    <a:pt x="923239" y="1841499"/>
                  </a:lnTo>
                  <a:lnTo>
                    <a:pt x="974509" y="1854199"/>
                  </a:lnTo>
                  <a:lnTo>
                    <a:pt x="1290072" y="1854199"/>
                  </a:lnTo>
                  <a:lnTo>
                    <a:pt x="1341228" y="1841499"/>
                  </a:lnTo>
                  <a:close/>
                </a:path>
                <a:path w="2266315" h="1854200">
                  <a:moveTo>
                    <a:pt x="204257" y="1409699"/>
                  </a:moveTo>
                  <a:lnTo>
                    <a:pt x="161430" y="1409699"/>
                  </a:lnTo>
                  <a:lnTo>
                    <a:pt x="188324" y="1447799"/>
                  </a:lnTo>
                  <a:lnTo>
                    <a:pt x="216998" y="1473199"/>
                  </a:lnTo>
                  <a:lnTo>
                    <a:pt x="247395" y="1511299"/>
                  </a:lnTo>
                  <a:lnTo>
                    <a:pt x="279462" y="1536699"/>
                  </a:lnTo>
                  <a:lnTo>
                    <a:pt x="313142" y="1574799"/>
                  </a:lnTo>
                  <a:lnTo>
                    <a:pt x="348381" y="1600199"/>
                  </a:lnTo>
                  <a:lnTo>
                    <a:pt x="385124" y="1625599"/>
                  </a:lnTo>
                  <a:lnTo>
                    <a:pt x="423315" y="1650999"/>
                  </a:lnTo>
                  <a:lnTo>
                    <a:pt x="462900" y="1676399"/>
                  </a:lnTo>
                  <a:lnTo>
                    <a:pt x="503822" y="1701799"/>
                  </a:lnTo>
                  <a:lnTo>
                    <a:pt x="546028" y="1727199"/>
                  </a:lnTo>
                  <a:lnTo>
                    <a:pt x="589461" y="1752599"/>
                  </a:lnTo>
                  <a:lnTo>
                    <a:pt x="679791" y="1777999"/>
                  </a:lnTo>
                  <a:lnTo>
                    <a:pt x="726576" y="1803399"/>
                  </a:lnTo>
                  <a:lnTo>
                    <a:pt x="872756" y="1841499"/>
                  </a:lnTo>
                  <a:lnTo>
                    <a:pt x="1391607" y="1841499"/>
                  </a:lnTo>
                  <a:lnTo>
                    <a:pt x="1441152" y="1828799"/>
                  </a:lnTo>
                  <a:lnTo>
                    <a:pt x="1027170" y="1828799"/>
                  </a:lnTo>
                  <a:lnTo>
                    <a:pt x="975504" y="1816099"/>
                  </a:lnTo>
                  <a:lnTo>
                    <a:pt x="924577" y="1816099"/>
                  </a:lnTo>
                  <a:lnTo>
                    <a:pt x="776823" y="1777999"/>
                  </a:lnTo>
                  <a:lnTo>
                    <a:pt x="683100" y="1752599"/>
                  </a:lnTo>
                  <a:lnTo>
                    <a:pt x="637850" y="1727199"/>
                  </a:lnTo>
                  <a:lnTo>
                    <a:pt x="593753" y="1714499"/>
                  </a:lnTo>
                  <a:lnTo>
                    <a:pt x="550868" y="1689099"/>
                  </a:lnTo>
                  <a:lnTo>
                    <a:pt x="509254" y="1676399"/>
                  </a:lnTo>
                  <a:lnTo>
                    <a:pt x="468971" y="1650999"/>
                  </a:lnTo>
                  <a:lnTo>
                    <a:pt x="430076" y="1625599"/>
                  </a:lnTo>
                  <a:lnTo>
                    <a:pt x="392630" y="1587499"/>
                  </a:lnTo>
                  <a:lnTo>
                    <a:pt x="356691" y="1562099"/>
                  </a:lnTo>
                  <a:lnTo>
                    <a:pt x="322319" y="1536699"/>
                  </a:lnTo>
                  <a:lnTo>
                    <a:pt x="289572" y="1511299"/>
                  </a:lnTo>
                  <a:lnTo>
                    <a:pt x="258510" y="1473199"/>
                  </a:lnTo>
                  <a:lnTo>
                    <a:pt x="229192" y="1435099"/>
                  </a:lnTo>
                  <a:lnTo>
                    <a:pt x="204257" y="1409699"/>
                  </a:lnTo>
                  <a:close/>
                </a:path>
                <a:path w="2266315" h="1854200">
                  <a:moveTo>
                    <a:pt x="2102103" y="1409699"/>
                  </a:moveTo>
                  <a:lnTo>
                    <a:pt x="2059691" y="1409699"/>
                  </a:lnTo>
                  <a:lnTo>
                    <a:pt x="2034810" y="1435099"/>
                  </a:lnTo>
                  <a:lnTo>
                    <a:pt x="2005552" y="1473199"/>
                  </a:lnTo>
                  <a:lnTo>
                    <a:pt x="1974552" y="1511299"/>
                  </a:lnTo>
                  <a:lnTo>
                    <a:pt x="1941869" y="1536699"/>
                  </a:lnTo>
                  <a:lnTo>
                    <a:pt x="1907560" y="1562099"/>
                  </a:lnTo>
                  <a:lnTo>
                    <a:pt x="1871684" y="1587499"/>
                  </a:lnTo>
                  <a:lnTo>
                    <a:pt x="1834301" y="1625599"/>
                  </a:lnTo>
                  <a:lnTo>
                    <a:pt x="1795469" y="1650999"/>
                  </a:lnTo>
                  <a:lnTo>
                    <a:pt x="1755246" y="1676399"/>
                  </a:lnTo>
                  <a:lnTo>
                    <a:pt x="1713692" y="1689099"/>
                  </a:lnTo>
                  <a:lnTo>
                    <a:pt x="1670864" y="1714499"/>
                  </a:lnTo>
                  <a:lnTo>
                    <a:pt x="1626821" y="1727199"/>
                  </a:lnTo>
                  <a:lnTo>
                    <a:pt x="1581622" y="1752599"/>
                  </a:lnTo>
                  <a:lnTo>
                    <a:pt x="1487991" y="1777999"/>
                  </a:lnTo>
                  <a:lnTo>
                    <a:pt x="1340340" y="1816099"/>
                  </a:lnTo>
                  <a:lnTo>
                    <a:pt x="1289436" y="1816099"/>
                  </a:lnTo>
                  <a:lnTo>
                    <a:pt x="1237787" y="1828799"/>
                  </a:lnTo>
                  <a:lnTo>
                    <a:pt x="1441152" y="1828799"/>
                  </a:lnTo>
                  <a:lnTo>
                    <a:pt x="1537518" y="1803399"/>
                  </a:lnTo>
                  <a:lnTo>
                    <a:pt x="1584229" y="1777999"/>
                  </a:lnTo>
                  <a:lnTo>
                    <a:pt x="1674427" y="1752599"/>
                  </a:lnTo>
                  <a:lnTo>
                    <a:pt x="1717805" y="1727199"/>
                  </a:lnTo>
                  <a:lnTo>
                    <a:pt x="1759960" y="1701799"/>
                  </a:lnTo>
                  <a:lnTo>
                    <a:pt x="1800838" y="1676399"/>
                  </a:lnTo>
                  <a:lnTo>
                    <a:pt x="1840383" y="1650999"/>
                  </a:lnTo>
                  <a:lnTo>
                    <a:pt x="1878540" y="1625599"/>
                  </a:lnTo>
                  <a:lnTo>
                    <a:pt x="1915253" y="1600199"/>
                  </a:lnTo>
                  <a:lnTo>
                    <a:pt x="1950466" y="1574799"/>
                  </a:lnTo>
                  <a:lnTo>
                    <a:pt x="1984125" y="1536699"/>
                  </a:lnTo>
                  <a:lnTo>
                    <a:pt x="2016173" y="1511299"/>
                  </a:lnTo>
                  <a:lnTo>
                    <a:pt x="2046556" y="1473199"/>
                  </a:lnTo>
                  <a:lnTo>
                    <a:pt x="2075218" y="1447799"/>
                  </a:lnTo>
                  <a:lnTo>
                    <a:pt x="2102103" y="1409699"/>
                  </a:lnTo>
                  <a:close/>
                </a:path>
                <a:path w="2266315" h="1854200">
                  <a:moveTo>
                    <a:pt x="125419" y="1283264"/>
                  </a:moveTo>
                  <a:lnTo>
                    <a:pt x="116750" y="1308099"/>
                  </a:lnTo>
                  <a:lnTo>
                    <a:pt x="109820" y="1333499"/>
                  </a:lnTo>
                  <a:lnTo>
                    <a:pt x="113201" y="1333499"/>
                  </a:lnTo>
                  <a:lnTo>
                    <a:pt x="136371" y="1371599"/>
                  </a:lnTo>
                  <a:lnTo>
                    <a:pt x="160893" y="1409699"/>
                  </a:lnTo>
                  <a:lnTo>
                    <a:pt x="201676" y="1409699"/>
                  </a:lnTo>
                  <a:lnTo>
                    <a:pt x="176022" y="1371599"/>
                  </a:lnTo>
                  <a:lnTo>
                    <a:pt x="152289" y="1333499"/>
                  </a:lnTo>
                  <a:lnTo>
                    <a:pt x="130536" y="1295399"/>
                  </a:lnTo>
                  <a:lnTo>
                    <a:pt x="125419" y="1283264"/>
                  </a:lnTo>
                  <a:close/>
                </a:path>
                <a:path w="2266315" h="1854200">
                  <a:moveTo>
                    <a:pt x="1391607" y="25399"/>
                  </a:moveTo>
                  <a:lnTo>
                    <a:pt x="1185451" y="25399"/>
                  </a:lnTo>
                  <a:lnTo>
                    <a:pt x="1237787" y="38099"/>
                  </a:lnTo>
                  <a:lnTo>
                    <a:pt x="1340340" y="38099"/>
                  </a:lnTo>
                  <a:lnTo>
                    <a:pt x="1439676" y="63499"/>
                  </a:lnTo>
                  <a:lnTo>
                    <a:pt x="1581622" y="101599"/>
                  </a:lnTo>
                  <a:lnTo>
                    <a:pt x="1626821" y="126999"/>
                  </a:lnTo>
                  <a:lnTo>
                    <a:pt x="1670864" y="139699"/>
                  </a:lnTo>
                  <a:lnTo>
                    <a:pt x="1713692" y="165099"/>
                  </a:lnTo>
                  <a:lnTo>
                    <a:pt x="1755246" y="190499"/>
                  </a:lnTo>
                  <a:lnTo>
                    <a:pt x="1795469" y="215899"/>
                  </a:lnTo>
                  <a:lnTo>
                    <a:pt x="1834301" y="241299"/>
                  </a:lnTo>
                  <a:lnTo>
                    <a:pt x="1871684" y="266699"/>
                  </a:lnTo>
                  <a:lnTo>
                    <a:pt x="1907560" y="292099"/>
                  </a:lnTo>
                  <a:lnTo>
                    <a:pt x="1941869" y="317499"/>
                  </a:lnTo>
                  <a:lnTo>
                    <a:pt x="1974552" y="355599"/>
                  </a:lnTo>
                  <a:lnTo>
                    <a:pt x="2005552" y="380999"/>
                  </a:lnTo>
                  <a:lnTo>
                    <a:pt x="2009369" y="393699"/>
                  </a:lnTo>
                  <a:lnTo>
                    <a:pt x="2034810" y="419099"/>
                  </a:lnTo>
                  <a:lnTo>
                    <a:pt x="2062267" y="457199"/>
                  </a:lnTo>
                  <a:lnTo>
                    <a:pt x="2111542" y="520699"/>
                  </a:lnTo>
                  <a:lnTo>
                    <a:pt x="2133244" y="558799"/>
                  </a:lnTo>
                  <a:lnTo>
                    <a:pt x="2152911" y="596899"/>
                  </a:lnTo>
                  <a:lnTo>
                    <a:pt x="2170483" y="634999"/>
                  </a:lnTo>
                  <a:lnTo>
                    <a:pt x="2185903" y="673099"/>
                  </a:lnTo>
                  <a:lnTo>
                    <a:pt x="2199111" y="711199"/>
                  </a:lnTo>
                  <a:lnTo>
                    <a:pt x="2210049" y="761999"/>
                  </a:lnTo>
                  <a:lnTo>
                    <a:pt x="2218659" y="800099"/>
                  </a:lnTo>
                  <a:lnTo>
                    <a:pt x="2224881" y="838199"/>
                  </a:lnTo>
                  <a:lnTo>
                    <a:pt x="2228657" y="888999"/>
                  </a:lnTo>
                  <a:lnTo>
                    <a:pt x="2229929" y="927099"/>
                  </a:lnTo>
                  <a:lnTo>
                    <a:pt x="2228657" y="977899"/>
                  </a:lnTo>
                  <a:lnTo>
                    <a:pt x="2224881" y="1015999"/>
                  </a:lnTo>
                  <a:lnTo>
                    <a:pt x="2218659" y="1054099"/>
                  </a:lnTo>
                  <a:lnTo>
                    <a:pt x="2210049" y="1104899"/>
                  </a:lnTo>
                  <a:lnTo>
                    <a:pt x="2199111" y="1142999"/>
                  </a:lnTo>
                  <a:lnTo>
                    <a:pt x="2185903" y="1181099"/>
                  </a:lnTo>
                  <a:lnTo>
                    <a:pt x="2170483" y="1219199"/>
                  </a:lnTo>
                  <a:lnTo>
                    <a:pt x="2152911" y="1257299"/>
                  </a:lnTo>
                  <a:lnTo>
                    <a:pt x="2133244" y="1295399"/>
                  </a:lnTo>
                  <a:lnTo>
                    <a:pt x="2111542" y="1333499"/>
                  </a:lnTo>
                  <a:lnTo>
                    <a:pt x="2087864" y="1371599"/>
                  </a:lnTo>
                  <a:lnTo>
                    <a:pt x="2062267" y="1409699"/>
                  </a:lnTo>
                  <a:lnTo>
                    <a:pt x="2102640" y="1409699"/>
                  </a:lnTo>
                  <a:lnTo>
                    <a:pt x="2127155" y="1371599"/>
                  </a:lnTo>
                  <a:lnTo>
                    <a:pt x="2150321" y="1333499"/>
                  </a:lnTo>
                  <a:lnTo>
                    <a:pt x="2171543" y="1295399"/>
                  </a:lnTo>
                  <a:lnTo>
                    <a:pt x="2190767" y="1257299"/>
                  </a:lnTo>
                  <a:lnTo>
                    <a:pt x="2207937" y="1219199"/>
                  </a:lnTo>
                  <a:lnTo>
                    <a:pt x="2222998" y="1181099"/>
                  </a:lnTo>
                  <a:lnTo>
                    <a:pt x="2235893" y="1142999"/>
                  </a:lnTo>
                  <a:lnTo>
                    <a:pt x="2246569" y="1104899"/>
                  </a:lnTo>
                  <a:lnTo>
                    <a:pt x="2254968" y="1054099"/>
                  </a:lnTo>
                  <a:lnTo>
                    <a:pt x="2261037" y="1015999"/>
                  </a:lnTo>
                  <a:lnTo>
                    <a:pt x="2264719" y="977899"/>
                  </a:lnTo>
                  <a:lnTo>
                    <a:pt x="2265958" y="927099"/>
                  </a:lnTo>
                  <a:lnTo>
                    <a:pt x="2264719" y="888999"/>
                  </a:lnTo>
                  <a:lnTo>
                    <a:pt x="2261037" y="838199"/>
                  </a:lnTo>
                  <a:lnTo>
                    <a:pt x="2254968" y="800099"/>
                  </a:lnTo>
                  <a:lnTo>
                    <a:pt x="2246569" y="761999"/>
                  </a:lnTo>
                  <a:lnTo>
                    <a:pt x="2235893" y="711199"/>
                  </a:lnTo>
                  <a:lnTo>
                    <a:pt x="2222998" y="673099"/>
                  </a:lnTo>
                  <a:lnTo>
                    <a:pt x="2207937" y="634999"/>
                  </a:lnTo>
                  <a:lnTo>
                    <a:pt x="2190767" y="596899"/>
                  </a:lnTo>
                  <a:lnTo>
                    <a:pt x="2171543" y="558799"/>
                  </a:lnTo>
                  <a:lnTo>
                    <a:pt x="2150321" y="520699"/>
                  </a:lnTo>
                  <a:lnTo>
                    <a:pt x="2127155" y="482599"/>
                  </a:lnTo>
                  <a:lnTo>
                    <a:pt x="2102103" y="444499"/>
                  </a:lnTo>
                  <a:lnTo>
                    <a:pt x="2075218" y="419099"/>
                  </a:lnTo>
                  <a:lnTo>
                    <a:pt x="2053930" y="393699"/>
                  </a:lnTo>
                  <a:lnTo>
                    <a:pt x="2046556" y="380999"/>
                  </a:lnTo>
                  <a:lnTo>
                    <a:pt x="2016173" y="342899"/>
                  </a:lnTo>
                  <a:lnTo>
                    <a:pt x="1984125" y="317499"/>
                  </a:lnTo>
                  <a:lnTo>
                    <a:pt x="1950466" y="292099"/>
                  </a:lnTo>
                  <a:lnTo>
                    <a:pt x="1915253" y="253999"/>
                  </a:lnTo>
                  <a:lnTo>
                    <a:pt x="1878540" y="228599"/>
                  </a:lnTo>
                  <a:lnTo>
                    <a:pt x="1840383" y="203199"/>
                  </a:lnTo>
                  <a:lnTo>
                    <a:pt x="1800838" y="177799"/>
                  </a:lnTo>
                  <a:lnTo>
                    <a:pt x="1759960" y="152399"/>
                  </a:lnTo>
                  <a:lnTo>
                    <a:pt x="1717805" y="126999"/>
                  </a:lnTo>
                  <a:lnTo>
                    <a:pt x="1674427" y="114299"/>
                  </a:lnTo>
                  <a:lnTo>
                    <a:pt x="1629884" y="88899"/>
                  </a:lnTo>
                  <a:lnTo>
                    <a:pt x="1489807" y="50799"/>
                  </a:lnTo>
                  <a:lnTo>
                    <a:pt x="1391607" y="25399"/>
                  </a:lnTo>
                  <a:close/>
                </a:path>
                <a:path w="2266315" h="1854200">
                  <a:moveTo>
                    <a:pt x="134483" y="1257299"/>
                  </a:moveTo>
                  <a:lnTo>
                    <a:pt x="125181" y="1282699"/>
                  </a:lnTo>
                  <a:lnTo>
                    <a:pt x="125419" y="1283264"/>
                  </a:lnTo>
                  <a:lnTo>
                    <a:pt x="134483" y="1257299"/>
                  </a:lnTo>
                  <a:close/>
                </a:path>
                <a:path w="2266315" h="1854200">
                  <a:moveTo>
                    <a:pt x="1341228" y="12699"/>
                  </a:moveTo>
                  <a:lnTo>
                    <a:pt x="923239" y="12699"/>
                  </a:lnTo>
                  <a:lnTo>
                    <a:pt x="774369" y="50799"/>
                  </a:lnTo>
                  <a:lnTo>
                    <a:pt x="634067" y="88899"/>
                  </a:lnTo>
                  <a:lnTo>
                    <a:pt x="589461" y="114299"/>
                  </a:lnTo>
                  <a:lnTo>
                    <a:pt x="546028" y="126999"/>
                  </a:lnTo>
                  <a:lnTo>
                    <a:pt x="503822" y="152399"/>
                  </a:lnTo>
                  <a:lnTo>
                    <a:pt x="462900" y="177799"/>
                  </a:lnTo>
                  <a:lnTo>
                    <a:pt x="423315" y="203199"/>
                  </a:lnTo>
                  <a:lnTo>
                    <a:pt x="385124" y="228599"/>
                  </a:lnTo>
                  <a:lnTo>
                    <a:pt x="348381" y="253999"/>
                  </a:lnTo>
                  <a:lnTo>
                    <a:pt x="313142" y="292099"/>
                  </a:lnTo>
                  <a:lnTo>
                    <a:pt x="279462" y="317499"/>
                  </a:lnTo>
                  <a:lnTo>
                    <a:pt x="247395" y="342899"/>
                  </a:lnTo>
                  <a:lnTo>
                    <a:pt x="216998" y="380999"/>
                  </a:lnTo>
                  <a:lnTo>
                    <a:pt x="209621" y="393699"/>
                  </a:lnTo>
                  <a:lnTo>
                    <a:pt x="188324" y="419099"/>
                  </a:lnTo>
                  <a:lnTo>
                    <a:pt x="136371" y="482599"/>
                  </a:lnTo>
                  <a:lnTo>
                    <a:pt x="113201" y="520699"/>
                  </a:lnTo>
                  <a:lnTo>
                    <a:pt x="91976" y="558799"/>
                  </a:lnTo>
                  <a:lnTo>
                    <a:pt x="72752" y="596899"/>
                  </a:lnTo>
                  <a:lnTo>
                    <a:pt x="55582" y="634999"/>
                  </a:lnTo>
                  <a:lnTo>
                    <a:pt x="40523" y="673099"/>
                  </a:lnTo>
                  <a:lnTo>
                    <a:pt x="27629" y="711199"/>
                  </a:lnTo>
                  <a:lnTo>
                    <a:pt x="16956" y="761999"/>
                  </a:lnTo>
                  <a:lnTo>
                    <a:pt x="8558" y="800099"/>
                  </a:lnTo>
                  <a:lnTo>
                    <a:pt x="2492" y="838199"/>
                  </a:lnTo>
                  <a:lnTo>
                    <a:pt x="0" y="876299"/>
                  </a:lnTo>
                  <a:lnTo>
                    <a:pt x="6005" y="888999"/>
                  </a:lnTo>
                  <a:lnTo>
                    <a:pt x="24084" y="939799"/>
                  </a:lnTo>
                  <a:lnTo>
                    <a:pt x="41656" y="990599"/>
                  </a:lnTo>
                  <a:lnTo>
                    <a:pt x="34703" y="965199"/>
                  </a:lnTo>
                  <a:lnTo>
                    <a:pt x="33601" y="927099"/>
                  </a:lnTo>
                  <a:lnTo>
                    <a:pt x="34877" y="888999"/>
                  </a:lnTo>
                  <a:lnTo>
                    <a:pt x="38664" y="838199"/>
                  </a:lnTo>
                  <a:lnTo>
                    <a:pt x="44903" y="800099"/>
                  </a:lnTo>
                  <a:lnTo>
                    <a:pt x="53537" y="761999"/>
                  </a:lnTo>
                  <a:lnTo>
                    <a:pt x="64504" y="711199"/>
                  </a:lnTo>
                  <a:lnTo>
                    <a:pt x="77747" y="673099"/>
                  </a:lnTo>
                  <a:lnTo>
                    <a:pt x="93205" y="634999"/>
                  </a:lnTo>
                  <a:lnTo>
                    <a:pt x="110822" y="596899"/>
                  </a:lnTo>
                  <a:lnTo>
                    <a:pt x="130536" y="558799"/>
                  </a:lnTo>
                  <a:lnTo>
                    <a:pt x="152289" y="520699"/>
                  </a:lnTo>
                  <a:lnTo>
                    <a:pt x="176022" y="482599"/>
                  </a:lnTo>
                  <a:lnTo>
                    <a:pt x="201676" y="457199"/>
                  </a:lnTo>
                  <a:lnTo>
                    <a:pt x="229192" y="419099"/>
                  </a:lnTo>
                  <a:lnTo>
                    <a:pt x="254686" y="393699"/>
                  </a:lnTo>
                  <a:lnTo>
                    <a:pt x="258510" y="380999"/>
                  </a:lnTo>
                  <a:lnTo>
                    <a:pt x="289572" y="355599"/>
                  </a:lnTo>
                  <a:lnTo>
                    <a:pt x="322319" y="317499"/>
                  </a:lnTo>
                  <a:lnTo>
                    <a:pt x="356691" y="292099"/>
                  </a:lnTo>
                  <a:lnTo>
                    <a:pt x="392630" y="266699"/>
                  </a:lnTo>
                  <a:lnTo>
                    <a:pt x="430076" y="241299"/>
                  </a:lnTo>
                  <a:lnTo>
                    <a:pt x="468971" y="215899"/>
                  </a:lnTo>
                  <a:lnTo>
                    <a:pt x="509254" y="190499"/>
                  </a:lnTo>
                  <a:lnTo>
                    <a:pt x="550868" y="165099"/>
                  </a:lnTo>
                  <a:lnTo>
                    <a:pt x="593753" y="139699"/>
                  </a:lnTo>
                  <a:lnTo>
                    <a:pt x="637850" y="126999"/>
                  </a:lnTo>
                  <a:lnTo>
                    <a:pt x="683100" y="101599"/>
                  </a:lnTo>
                  <a:lnTo>
                    <a:pt x="825177" y="63499"/>
                  </a:lnTo>
                  <a:lnTo>
                    <a:pt x="924577" y="38099"/>
                  </a:lnTo>
                  <a:lnTo>
                    <a:pt x="1027170" y="38099"/>
                  </a:lnTo>
                  <a:lnTo>
                    <a:pt x="1079518" y="25399"/>
                  </a:lnTo>
                  <a:lnTo>
                    <a:pt x="1391607" y="25399"/>
                  </a:lnTo>
                  <a:lnTo>
                    <a:pt x="1341228" y="12699"/>
                  </a:lnTo>
                  <a:close/>
                </a:path>
                <a:path w="2266315" h="1854200">
                  <a:moveTo>
                    <a:pt x="1238192" y="0"/>
                  </a:moveTo>
                  <a:lnTo>
                    <a:pt x="1026510" y="0"/>
                  </a:lnTo>
                  <a:lnTo>
                    <a:pt x="974509" y="12699"/>
                  </a:lnTo>
                  <a:lnTo>
                    <a:pt x="1290072" y="12699"/>
                  </a:lnTo>
                  <a:lnTo>
                    <a:pt x="1238192" y="0"/>
                  </a:lnTo>
                  <a:close/>
                </a:path>
              </a:pathLst>
            </a:custGeom>
            <a:solidFill>
              <a:srgbClr val="FDFDFA"/>
            </a:solidFill>
          </p:spPr>
          <p:txBody>
            <a:bodyPr wrap="square" lIns="0" tIns="0" rIns="0" bIns="0" rtlCol="0"/>
            <a:lstStyle/>
            <a:p>
              <a:endParaRPr lang="fr-FR" noProof="0" dirty="0"/>
            </a:p>
          </p:txBody>
        </p:sp>
        <p:sp>
          <p:nvSpPr>
            <p:cNvPr id="64" name="object 64"/>
            <p:cNvSpPr/>
            <p:nvPr/>
          </p:nvSpPr>
          <p:spPr>
            <a:xfrm>
              <a:off x="9162439" y="1634559"/>
              <a:ext cx="2266315" cy="1863089"/>
            </a:xfrm>
            <a:custGeom>
              <a:avLst/>
              <a:gdLst/>
              <a:ahLst/>
              <a:cxnLst/>
              <a:rect l="l" t="t" r="r" b="b"/>
              <a:pathLst>
                <a:path w="2266315" h="1863089">
                  <a:moveTo>
                    <a:pt x="2059691" y="1411271"/>
                  </a:moveTo>
                  <a:lnTo>
                    <a:pt x="2034810" y="1442240"/>
                  </a:lnTo>
                  <a:lnTo>
                    <a:pt x="2005552" y="1475324"/>
                  </a:lnTo>
                  <a:lnTo>
                    <a:pt x="1974552" y="1507268"/>
                  </a:lnTo>
                  <a:lnTo>
                    <a:pt x="1941868" y="1538022"/>
                  </a:lnTo>
                  <a:lnTo>
                    <a:pt x="1907560" y="1567539"/>
                  </a:lnTo>
                  <a:lnTo>
                    <a:pt x="1871684" y="1595770"/>
                  </a:lnTo>
                  <a:lnTo>
                    <a:pt x="1834301" y="1622666"/>
                  </a:lnTo>
                  <a:lnTo>
                    <a:pt x="1795469" y="1648178"/>
                  </a:lnTo>
                  <a:lnTo>
                    <a:pt x="1755246" y="1672259"/>
                  </a:lnTo>
                  <a:lnTo>
                    <a:pt x="1713692" y="1694860"/>
                  </a:lnTo>
                  <a:lnTo>
                    <a:pt x="1670864" y="1715931"/>
                  </a:lnTo>
                  <a:lnTo>
                    <a:pt x="1626821" y="1735425"/>
                  </a:lnTo>
                  <a:lnTo>
                    <a:pt x="1581622" y="1753293"/>
                  </a:lnTo>
                  <a:lnTo>
                    <a:pt x="1535326" y="1769486"/>
                  </a:lnTo>
                  <a:lnTo>
                    <a:pt x="1487991" y="1783956"/>
                  </a:lnTo>
                  <a:lnTo>
                    <a:pt x="1439676" y="1796654"/>
                  </a:lnTo>
                  <a:lnTo>
                    <a:pt x="1390439" y="1807532"/>
                  </a:lnTo>
                  <a:lnTo>
                    <a:pt x="1340340" y="1816541"/>
                  </a:lnTo>
                  <a:lnTo>
                    <a:pt x="1289436" y="1823633"/>
                  </a:lnTo>
                  <a:lnTo>
                    <a:pt x="1237787" y="1828758"/>
                  </a:lnTo>
                  <a:lnTo>
                    <a:pt x="1185451" y="1831869"/>
                  </a:lnTo>
                  <a:lnTo>
                    <a:pt x="1132486" y="1832917"/>
                  </a:lnTo>
                  <a:lnTo>
                    <a:pt x="1079517" y="1831869"/>
                  </a:lnTo>
                  <a:lnTo>
                    <a:pt x="1027170" y="1828758"/>
                  </a:lnTo>
                  <a:lnTo>
                    <a:pt x="975504" y="1823633"/>
                  </a:lnTo>
                  <a:lnTo>
                    <a:pt x="924577" y="1816541"/>
                  </a:lnTo>
                  <a:lnTo>
                    <a:pt x="874448" y="1807532"/>
                  </a:lnTo>
                  <a:lnTo>
                    <a:pt x="825177" y="1796654"/>
                  </a:lnTo>
                  <a:lnTo>
                    <a:pt x="776823" y="1783956"/>
                  </a:lnTo>
                  <a:lnTo>
                    <a:pt x="729444" y="1769486"/>
                  </a:lnTo>
                  <a:lnTo>
                    <a:pt x="683100" y="1753293"/>
                  </a:lnTo>
                  <a:lnTo>
                    <a:pt x="637850" y="1735425"/>
                  </a:lnTo>
                  <a:lnTo>
                    <a:pt x="593753" y="1715931"/>
                  </a:lnTo>
                  <a:lnTo>
                    <a:pt x="550868" y="1694860"/>
                  </a:lnTo>
                  <a:lnTo>
                    <a:pt x="509254" y="1672259"/>
                  </a:lnTo>
                  <a:lnTo>
                    <a:pt x="468971" y="1648178"/>
                  </a:lnTo>
                  <a:lnTo>
                    <a:pt x="430076" y="1622666"/>
                  </a:lnTo>
                  <a:lnTo>
                    <a:pt x="392630" y="1595770"/>
                  </a:lnTo>
                  <a:lnTo>
                    <a:pt x="356691" y="1567539"/>
                  </a:lnTo>
                  <a:lnTo>
                    <a:pt x="322319" y="1538022"/>
                  </a:lnTo>
                  <a:lnTo>
                    <a:pt x="289572" y="1507268"/>
                  </a:lnTo>
                  <a:lnTo>
                    <a:pt x="258510" y="1475324"/>
                  </a:lnTo>
                  <a:lnTo>
                    <a:pt x="229192" y="1442240"/>
                  </a:lnTo>
                  <a:lnTo>
                    <a:pt x="204257" y="1411271"/>
                  </a:lnTo>
                </a:path>
                <a:path w="2266315" h="1863089">
                  <a:moveTo>
                    <a:pt x="160893" y="1411271"/>
                  </a:moveTo>
                  <a:lnTo>
                    <a:pt x="188324" y="1446697"/>
                  </a:lnTo>
                  <a:lnTo>
                    <a:pt x="216998" y="1480306"/>
                  </a:lnTo>
                  <a:lnTo>
                    <a:pt x="247395" y="1512815"/>
                  </a:lnTo>
                  <a:lnTo>
                    <a:pt x="279462" y="1544181"/>
                  </a:lnTo>
                  <a:lnTo>
                    <a:pt x="313142" y="1574358"/>
                  </a:lnTo>
                  <a:lnTo>
                    <a:pt x="348381" y="1603300"/>
                  </a:lnTo>
                  <a:lnTo>
                    <a:pt x="385124" y="1630963"/>
                  </a:lnTo>
                  <a:lnTo>
                    <a:pt x="423315" y="1657300"/>
                  </a:lnTo>
                  <a:lnTo>
                    <a:pt x="462900" y="1682266"/>
                  </a:lnTo>
                  <a:lnTo>
                    <a:pt x="503822" y="1705817"/>
                  </a:lnTo>
                  <a:lnTo>
                    <a:pt x="546028" y="1727907"/>
                  </a:lnTo>
                  <a:lnTo>
                    <a:pt x="589461" y="1748490"/>
                  </a:lnTo>
                  <a:lnTo>
                    <a:pt x="634067" y="1767521"/>
                  </a:lnTo>
                  <a:lnTo>
                    <a:pt x="679791" y="1784954"/>
                  </a:lnTo>
                  <a:lnTo>
                    <a:pt x="726576" y="1800746"/>
                  </a:lnTo>
                  <a:lnTo>
                    <a:pt x="774369" y="1814849"/>
                  </a:lnTo>
                  <a:lnTo>
                    <a:pt x="823114" y="1827219"/>
                  </a:lnTo>
                  <a:lnTo>
                    <a:pt x="872756" y="1837810"/>
                  </a:lnTo>
                  <a:lnTo>
                    <a:pt x="923239" y="1846577"/>
                  </a:lnTo>
                  <a:lnTo>
                    <a:pt x="974509" y="1853475"/>
                  </a:lnTo>
                  <a:lnTo>
                    <a:pt x="1026510" y="1858458"/>
                  </a:lnTo>
                  <a:lnTo>
                    <a:pt x="1079187" y="1861481"/>
                  </a:lnTo>
                  <a:lnTo>
                    <a:pt x="1132486" y="1862499"/>
                  </a:lnTo>
                  <a:lnTo>
                    <a:pt x="1185645" y="1861481"/>
                  </a:lnTo>
                  <a:lnTo>
                    <a:pt x="1238192" y="1858458"/>
                  </a:lnTo>
                  <a:lnTo>
                    <a:pt x="1290072" y="1853475"/>
                  </a:lnTo>
                  <a:lnTo>
                    <a:pt x="1341228" y="1846577"/>
                  </a:lnTo>
                  <a:lnTo>
                    <a:pt x="1391607" y="1837810"/>
                  </a:lnTo>
                  <a:lnTo>
                    <a:pt x="1441152" y="1827219"/>
                  </a:lnTo>
                  <a:lnTo>
                    <a:pt x="1489807" y="1814849"/>
                  </a:lnTo>
                  <a:lnTo>
                    <a:pt x="1537518" y="1800746"/>
                  </a:lnTo>
                  <a:lnTo>
                    <a:pt x="1584228" y="1784954"/>
                  </a:lnTo>
                  <a:lnTo>
                    <a:pt x="1629884" y="1767521"/>
                  </a:lnTo>
                  <a:lnTo>
                    <a:pt x="1674427" y="1748490"/>
                  </a:lnTo>
                  <a:lnTo>
                    <a:pt x="1717805" y="1727907"/>
                  </a:lnTo>
                  <a:lnTo>
                    <a:pt x="1759960" y="1705817"/>
                  </a:lnTo>
                  <a:lnTo>
                    <a:pt x="1800838" y="1682266"/>
                  </a:lnTo>
                  <a:lnTo>
                    <a:pt x="1840383" y="1657300"/>
                  </a:lnTo>
                  <a:lnTo>
                    <a:pt x="1878540" y="1630963"/>
                  </a:lnTo>
                  <a:lnTo>
                    <a:pt x="1915253" y="1603300"/>
                  </a:lnTo>
                  <a:lnTo>
                    <a:pt x="1950466" y="1574358"/>
                  </a:lnTo>
                  <a:lnTo>
                    <a:pt x="1984125" y="1544181"/>
                  </a:lnTo>
                  <a:lnTo>
                    <a:pt x="2016173" y="1512815"/>
                  </a:lnTo>
                  <a:lnTo>
                    <a:pt x="2046556" y="1480306"/>
                  </a:lnTo>
                  <a:lnTo>
                    <a:pt x="2075218" y="1446697"/>
                  </a:lnTo>
                  <a:lnTo>
                    <a:pt x="2102103" y="1412036"/>
                  </a:lnTo>
                  <a:lnTo>
                    <a:pt x="2102640" y="1411271"/>
                  </a:lnTo>
                </a:path>
                <a:path w="2266315" h="1863089">
                  <a:moveTo>
                    <a:pt x="204257" y="1411271"/>
                  </a:moveTo>
                  <a:lnTo>
                    <a:pt x="201676" y="1408064"/>
                  </a:lnTo>
                  <a:lnTo>
                    <a:pt x="176022" y="1372845"/>
                  </a:lnTo>
                  <a:lnTo>
                    <a:pt x="152289" y="1336631"/>
                  </a:lnTo>
                  <a:lnTo>
                    <a:pt x="130536" y="1299471"/>
                  </a:lnTo>
                  <a:lnTo>
                    <a:pt x="125181" y="1289135"/>
                  </a:lnTo>
                </a:path>
                <a:path w="2266315" h="1863089">
                  <a:moveTo>
                    <a:pt x="34703" y="968024"/>
                  </a:moveTo>
                  <a:lnTo>
                    <a:pt x="34877" y="886973"/>
                  </a:lnTo>
                  <a:lnTo>
                    <a:pt x="38664" y="844003"/>
                  </a:lnTo>
                  <a:lnTo>
                    <a:pt x="44903" y="801598"/>
                  </a:lnTo>
                  <a:lnTo>
                    <a:pt x="53537" y="759806"/>
                  </a:lnTo>
                  <a:lnTo>
                    <a:pt x="64504" y="718674"/>
                  </a:lnTo>
                  <a:lnTo>
                    <a:pt x="77747" y="678253"/>
                  </a:lnTo>
                  <a:lnTo>
                    <a:pt x="93205" y="638588"/>
                  </a:lnTo>
                  <a:lnTo>
                    <a:pt x="110822" y="599729"/>
                  </a:lnTo>
                  <a:lnTo>
                    <a:pt x="130536" y="561723"/>
                  </a:lnTo>
                  <a:lnTo>
                    <a:pt x="152289" y="524619"/>
                  </a:lnTo>
                  <a:lnTo>
                    <a:pt x="176022" y="488464"/>
                  </a:lnTo>
                  <a:lnTo>
                    <a:pt x="201676" y="453307"/>
                  </a:lnTo>
                  <a:lnTo>
                    <a:pt x="229192" y="419196"/>
                  </a:lnTo>
                  <a:lnTo>
                    <a:pt x="254686" y="390485"/>
                  </a:lnTo>
                </a:path>
                <a:path w="2266315" h="1863089">
                  <a:moveTo>
                    <a:pt x="2009369" y="390485"/>
                  </a:moveTo>
                  <a:lnTo>
                    <a:pt x="2034810" y="419196"/>
                  </a:lnTo>
                  <a:lnTo>
                    <a:pt x="2062266" y="453307"/>
                  </a:lnTo>
                  <a:lnTo>
                    <a:pt x="2087864" y="488464"/>
                  </a:lnTo>
                  <a:lnTo>
                    <a:pt x="2111542" y="524619"/>
                  </a:lnTo>
                  <a:lnTo>
                    <a:pt x="2133244" y="561723"/>
                  </a:lnTo>
                  <a:lnTo>
                    <a:pt x="2152911" y="599729"/>
                  </a:lnTo>
                  <a:lnTo>
                    <a:pt x="2170483" y="638588"/>
                  </a:lnTo>
                  <a:lnTo>
                    <a:pt x="2185903" y="678253"/>
                  </a:lnTo>
                  <a:lnTo>
                    <a:pt x="2199111" y="718674"/>
                  </a:lnTo>
                  <a:lnTo>
                    <a:pt x="2210049" y="759806"/>
                  </a:lnTo>
                  <a:lnTo>
                    <a:pt x="2218659" y="801598"/>
                  </a:lnTo>
                  <a:lnTo>
                    <a:pt x="2224881" y="844003"/>
                  </a:lnTo>
                  <a:lnTo>
                    <a:pt x="2228657" y="886973"/>
                  </a:lnTo>
                  <a:lnTo>
                    <a:pt x="2229929" y="930460"/>
                  </a:lnTo>
                  <a:lnTo>
                    <a:pt x="2228657" y="973952"/>
                  </a:lnTo>
                  <a:lnTo>
                    <a:pt x="2224881" y="1016933"/>
                  </a:lnTo>
                  <a:lnTo>
                    <a:pt x="2218659" y="1059358"/>
                  </a:lnTo>
                  <a:lnTo>
                    <a:pt x="2210049" y="1101176"/>
                  </a:lnTo>
                  <a:lnTo>
                    <a:pt x="2199111" y="1142339"/>
                  </a:lnTo>
                  <a:lnTo>
                    <a:pt x="2185903" y="1182798"/>
                  </a:lnTo>
                  <a:lnTo>
                    <a:pt x="2170483" y="1222506"/>
                  </a:lnTo>
                  <a:lnTo>
                    <a:pt x="2152911" y="1261413"/>
                  </a:lnTo>
                  <a:lnTo>
                    <a:pt x="2133244" y="1299471"/>
                  </a:lnTo>
                  <a:lnTo>
                    <a:pt x="2111542" y="1336631"/>
                  </a:lnTo>
                  <a:lnTo>
                    <a:pt x="2087864" y="1372845"/>
                  </a:lnTo>
                  <a:lnTo>
                    <a:pt x="2062266" y="1408064"/>
                  </a:lnTo>
                  <a:lnTo>
                    <a:pt x="2059691" y="1411271"/>
                  </a:lnTo>
                </a:path>
                <a:path w="2266315" h="1863089">
                  <a:moveTo>
                    <a:pt x="209621" y="390485"/>
                  </a:moveTo>
                  <a:lnTo>
                    <a:pt x="161430" y="450015"/>
                  </a:lnTo>
                  <a:lnTo>
                    <a:pt x="136371" y="485623"/>
                  </a:lnTo>
                  <a:lnTo>
                    <a:pt x="113201" y="522188"/>
                  </a:lnTo>
                  <a:lnTo>
                    <a:pt x="91976" y="559665"/>
                  </a:lnTo>
                  <a:lnTo>
                    <a:pt x="72752" y="598008"/>
                  </a:lnTo>
                  <a:lnTo>
                    <a:pt x="55582" y="637172"/>
                  </a:lnTo>
                  <a:lnTo>
                    <a:pt x="40523" y="677110"/>
                  </a:lnTo>
                  <a:lnTo>
                    <a:pt x="27629" y="717777"/>
                  </a:lnTo>
                  <a:lnTo>
                    <a:pt x="16956" y="759129"/>
                  </a:lnTo>
                  <a:lnTo>
                    <a:pt x="8558" y="801118"/>
                  </a:lnTo>
                  <a:lnTo>
                    <a:pt x="2492" y="843700"/>
                  </a:lnTo>
                  <a:lnTo>
                    <a:pt x="0" y="872907"/>
                  </a:lnTo>
                </a:path>
                <a:path w="2266315" h="1863089">
                  <a:moveTo>
                    <a:pt x="109820" y="1333753"/>
                  </a:moveTo>
                  <a:lnTo>
                    <a:pt x="113201" y="1339735"/>
                  </a:lnTo>
                  <a:lnTo>
                    <a:pt x="136371" y="1376367"/>
                  </a:lnTo>
                  <a:lnTo>
                    <a:pt x="160893" y="1411271"/>
                  </a:lnTo>
                </a:path>
                <a:path w="2266315" h="1863089">
                  <a:moveTo>
                    <a:pt x="2102640" y="1411271"/>
                  </a:moveTo>
                  <a:lnTo>
                    <a:pt x="2127155" y="1376367"/>
                  </a:lnTo>
                  <a:lnTo>
                    <a:pt x="2150321" y="1339735"/>
                  </a:lnTo>
                  <a:lnTo>
                    <a:pt x="2171543" y="1302187"/>
                  </a:lnTo>
                  <a:lnTo>
                    <a:pt x="2190767" y="1263766"/>
                  </a:lnTo>
                  <a:lnTo>
                    <a:pt x="2207937" y="1224519"/>
                  </a:lnTo>
                  <a:lnTo>
                    <a:pt x="2222998" y="1184491"/>
                  </a:lnTo>
                  <a:lnTo>
                    <a:pt x="2235893" y="1143728"/>
                  </a:lnTo>
                  <a:lnTo>
                    <a:pt x="2246569" y="1102273"/>
                  </a:lnTo>
                  <a:lnTo>
                    <a:pt x="2254968" y="1060174"/>
                  </a:lnTo>
                  <a:lnTo>
                    <a:pt x="2261037" y="1017476"/>
                  </a:lnTo>
                  <a:lnTo>
                    <a:pt x="2264719" y="974223"/>
                  </a:lnTo>
                  <a:lnTo>
                    <a:pt x="2265958" y="930460"/>
                  </a:lnTo>
                  <a:lnTo>
                    <a:pt x="2264719" y="886830"/>
                  </a:lnTo>
                  <a:lnTo>
                    <a:pt x="2261037" y="843700"/>
                  </a:lnTo>
                  <a:lnTo>
                    <a:pt x="2254968" y="801118"/>
                  </a:lnTo>
                  <a:lnTo>
                    <a:pt x="2246569" y="759129"/>
                  </a:lnTo>
                  <a:lnTo>
                    <a:pt x="2235893" y="717777"/>
                  </a:lnTo>
                  <a:lnTo>
                    <a:pt x="2222998" y="677110"/>
                  </a:lnTo>
                  <a:lnTo>
                    <a:pt x="2207937" y="637172"/>
                  </a:lnTo>
                  <a:lnTo>
                    <a:pt x="2190767" y="598008"/>
                  </a:lnTo>
                  <a:lnTo>
                    <a:pt x="2171543" y="559665"/>
                  </a:lnTo>
                  <a:lnTo>
                    <a:pt x="2150321" y="522188"/>
                  </a:lnTo>
                  <a:lnTo>
                    <a:pt x="2127155" y="485623"/>
                  </a:lnTo>
                  <a:lnTo>
                    <a:pt x="2102103" y="450015"/>
                  </a:lnTo>
                  <a:lnTo>
                    <a:pt x="2075218" y="415409"/>
                  </a:lnTo>
                  <a:lnTo>
                    <a:pt x="2053930" y="390485"/>
                  </a:lnTo>
                </a:path>
                <a:path w="2266315" h="1863089">
                  <a:moveTo>
                    <a:pt x="254686" y="390485"/>
                  </a:moveTo>
                  <a:lnTo>
                    <a:pt x="289572" y="354303"/>
                  </a:lnTo>
                  <a:lnTo>
                    <a:pt x="322319" y="323618"/>
                  </a:lnTo>
                  <a:lnTo>
                    <a:pt x="356691" y="294170"/>
                  </a:lnTo>
                  <a:lnTo>
                    <a:pt x="392630" y="266009"/>
                  </a:lnTo>
                  <a:lnTo>
                    <a:pt x="430076" y="239182"/>
                  </a:lnTo>
                  <a:lnTo>
                    <a:pt x="468971" y="213738"/>
                  </a:lnTo>
                  <a:lnTo>
                    <a:pt x="509254" y="189724"/>
                  </a:lnTo>
                  <a:lnTo>
                    <a:pt x="550868" y="167188"/>
                  </a:lnTo>
                  <a:lnTo>
                    <a:pt x="593753" y="146179"/>
                  </a:lnTo>
                  <a:lnTo>
                    <a:pt x="637850" y="126744"/>
                  </a:lnTo>
                  <a:lnTo>
                    <a:pt x="683100" y="108932"/>
                  </a:lnTo>
                  <a:lnTo>
                    <a:pt x="729444" y="92791"/>
                  </a:lnTo>
                  <a:lnTo>
                    <a:pt x="776823" y="78369"/>
                  </a:lnTo>
                  <a:lnTo>
                    <a:pt x="825177" y="65714"/>
                  </a:lnTo>
                  <a:lnTo>
                    <a:pt x="874448" y="54874"/>
                  </a:lnTo>
                  <a:lnTo>
                    <a:pt x="924577" y="45897"/>
                  </a:lnTo>
                  <a:lnTo>
                    <a:pt x="975504" y="38831"/>
                  </a:lnTo>
                  <a:lnTo>
                    <a:pt x="1027170" y="33725"/>
                  </a:lnTo>
                  <a:lnTo>
                    <a:pt x="1079517" y="30626"/>
                  </a:lnTo>
                  <a:lnTo>
                    <a:pt x="1132486" y="29582"/>
                  </a:lnTo>
                  <a:lnTo>
                    <a:pt x="1185451" y="30626"/>
                  </a:lnTo>
                  <a:lnTo>
                    <a:pt x="1237787" y="33725"/>
                  </a:lnTo>
                  <a:lnTo>
                    <a:pt x="1289436" y="38831"/>
                  </a:lnTo>
                  <a:lnTo>
                    <a:pt x="1340340" y="45897"/>
                  </a:lnTo>
                  <a:lnTo>
                    <a:pt x="1390439" y="54874"/>
                  </a:lnTo>
                  <a:lnTo>
                    <a:pt x="1439676" y="65714"/>
                  </a:lnTo>
                  <a:lnTo>
                    <a:pt x="1487991" y="78369"/>
                  </a:lnTo>
                  <a:lnTo>
                    <a:pt x="1535326" y="92791"/>
                  </a:lnTo>
                  <a:lnTo>
                    <a:pt x="1581622" y="108932"/>
                  </a:lnTo>
                  <a:lnTo>
                    <a:pt x="1626821" y="126744"/>
                  </a:lnTo>
                  <a:lnTo>
                    <a:pt x="1670864" y="146179"/>
                  </a:lnTo>
                  <a:lnTo>
                    <a:pt x="1713692" y="167188"/>
                  </a:lnTo>
                  <a:lnTo>
                    <a:pt x="1755246" y="189724"/>
                  </a:lnTo>
                  <a:lnTo>
                    <a:pt x="1795469" y="213738"/>
                  </a:lnTo>
                  <a:lnTo>
                    <a:pt x="1834301" y="239182"/>
                  </a:lnTo>
                  <a:lnTo>
                    <a:pt x="1871684" y="266009"/>
                  </a:lnTo>
                  <a:lnTo>
                    <a:pt x="1907560" y="294170"/>
                  </a:lnTo>
                  <a:lnTo>
                    <a:pt x="1941868" y="323618"/>
                  </a:lnTo>
                  <a:lnTo>
                    <a:pt x="1974552" y="354303"/>
                  </a:lnTo>
                  <a:lnTo>
                    <a:pt x="2005552" y="386179"/>
                  </a:lnTo>
                  <a:lnTo>
                    <a:pt x="2009369" y="390485"/>
                  </a:lnTo>
                </a:path>
                <a:path w="2266315" h="1863089">
                  <a:moveTo>
                    <a:pt x="2053930" y="390485"/>
                  </a:moveTo>
                  <a:lnTo>
                    <a:pt x="2016173" y="349389"/>
                  </a:lnTo>
                  <a:lnTo>
                    <a:pt x="1984125" y="318065"/>
                  </a:lnTo>
                  <a:lnTo>
                    <a:pt x="1950466" y="287926"/>
                  </a:lnTo>
                  <a:lnTo>
                    <a:pt x="1915253" y="259017"/>
                  </a:lnTo>
                  <a:lnTo>
                    <a:pt x="1878540" y="231385"/>
                  </a:lnTo>
                  <a:lnTo>
                    <a:pt x="1840383" y="205074"/>
                  </a:lnTo>
                  <a:lnTo>
                    <a:pt x="1800838" y="180131"/>
                  </a:lnTo>
                  <a:lnTo>
                    <a:pt x="1759960" y="156600"/>
                  </a:lnTo>
                  <a:lnTo>
                    <a:pt x="1717805" y="134528"/>
                  </a:lnTo>
                  <a:lnTo>
                    <a:pt x="1674427" y="113960"/>
                  </a:lnTo>
                  <a:lnTo>
                    <a:pt x="1629884" y="94941"/>
                  </a:lnTo>
                  <a:lnTo>
                    <a:pt x="1584228" y="77517"/>
                  </a:lnTo>
                  <a:lnTo>
                    <a:pt x="1537518" y="61734"/>
                  </a:lnTo>
                  <a:lnTo>
                    <a:pt x="1489807" y="47637"/>
                  </a:lnTo>
                  <a:lnTo>
                    <a:pt x="1441152" y="35272"/>
                  </a:lnTo>
                  <a:lnTo>
                    <a:pt x="1391607" y="24684"/>
                  </a:lnTo>
                  <a:lnTo>
                    <a:pt x="1341228" y="15919"/>
                  </a:lnTo>
                  <a:lnTo>
                    <a:pt x="1290072" y="9023"/>
                  </a:lnTo>
                  <a:lnTo>
                    <a:pt x="1238192" y="4040"/>
                  </a:lnTo>
                  <a:lnTo>
                    <a:pt x="1185645" y="1017"/>
                  </a:lnTo>
                  <a:lnTo>
                    <a:pt x="1132486" y="0"/>
                  </a:lnTo>
                  <a:lnTo>
                    <a:pt x="1079187" y="1017"/>
                  </a:lnTo>
                  <a:lnTo>
                    <a:pt x="1026510" y="4040"/>
                  </a:lnTo>
                  <a:lnTo>
                    <a:pt x="974509" y="9023"/>
                  </a:lnTo>
                  <a:lnTo>
                    <a:pt x="923239" y="15919"/>
                  </a:lnTo>
                  <a:lnTo>
                    <a:pt x="872756" y="24684"/>
                  </a:lnTo>
                  <a:lnTo>
                    <a:pt x="823114" y="35272"/>
                  </a:lnTo>
                  <a:lnTo>
                    <a:pt x="774369" y="47637"/>
                  </a:lnTo>
                  <a:lnTo>
                    <a:pt x="726576" y="61734"/>
                  </a:lnTo>
                  <a:lnTo>
                    <a:pt x="679791" y="77517"/>
                  </a:lnTo>
                  <a:lnTo>
                    <a:pt x="634067" y="94941"/>
                  </a:lnTo>
                  <a:lnTo>
                    <a:pt x="589461" y="113960"/>
                  </a:lnTo>
                  <a:lnTo>
                    <a:pt x="546028" y="134528"/>
                  </a:lnTo>
                  <a:lnTo>
                    <a:pt x="503822" y="156600"/>
                  </a:lnTo>
                  <a:lnTo>
                    <a:pt x="462900" y="180131"/>
                  </a:lnTo>
                  <a:lnTo>
                    <a:pt x="423315" y="205074"/>
                  </a:lnTo>
                  <a:lnTo>
                    <a:pt x="385124" y="231385"/>
                  </a:lnTo>
                  <a:lnTo>
                    <a:pt x="348381" y="259017"/>
                  </a:lnTo>
                  <a:lnTo>
                    <a:pt x="313142" y="287926"/>
                  </a:lnTo>
                  <a:lnTo>
                    <a:pt x="279462" y="318065"/>
                  </a:lnTo>
                  <a:lnTo>
                    <a:pt x="247395" y="349389"/>
                  </a:lnTo>
                  <a:lnTo>
                    <a:pt x="216998" y="381852"/>
                  </a:lnTo>
                  <a:lnTo>
                    <a:pt x="209621" y="390485"/>
                  </a:lnTo>
                </a:path>
              </a:pathLst>
            </a:custGeom>
            <a:ln w="3175">
              <a:solidFill>
                <a:srgbClr val="FDFDFA"/>
              </a:solidFill>
            </a:ln>
          </p:spPr>
          <p:txBody>
            <a:bodyPr wrap="square" lIns="0" tIns="0" rIns="0" bIns="0" rtlCol="0"/>
            <a:lstStyle/>
            <a:p>
              <a:endParaRPr lang="fr-FR" noProof="0" dirty="0"/>
            </a:p>
          </p:txBody>
        </p:sp>
        <p:sp>
          <p:nvSpPr>
            <p:cNvPr id="65" name="object 65"/>
            <p:cNvSpPr/>
            <p:nvPr/>
          </p:nvSpPr>
          <p:spPr>
            <a:xfrm>
              <a:off x="9133390" y="1608941"/>
              <a:ext cx="2332990" cy="1917700"/>
            </a:xfrm>
            <a:custGeom>
              <a:avLst/>
              <a:gdLst/>
              <a:ahLst/>
              <a:cxnLst/>
              <a:rect l="l" t="t" r="r" b="b"/>
              <a:pathLst>
                <a:path w="2332990" h="1917700">
                  <a:moveTo>
                    <a:pt x="1365589" y="1904999"/>
                  </a:moveTo>
                  <a:lnTo>
                    <a:pt x="957056" y="1904999"/>
                  </a:lnTo>
                  <a:lnTo>
                    <a:pt x="1007225" y="1917699"/>
                  </a:lnTo>
                  <a:lnTo>
                    <a:pt x="1315505" y="1917699"/>
                  </a:lnTo>
                  <a:lnTo>
                    <a:pt x="1365589" y="1904999"/>
                  </a:lnTo>
                  <a:close/>
                </a:path>
                <a:path w="2332990" h="1917700">
                  <a:moveTo>
                    <a:pt x="145799" y="1346199"/>
                  </a:moveTo>
                  <a:lnTo>
                    <a:pt x="132457" y="1384299"/>
                  </a:lnTo>
                  <a:lnTo>
                    <a:pt x="121766" y="1409699"/>
                  </a:lnTo>
                  <a:lnTo>
                    <a:pt x="142695" y="1435099"/>
                  </a:lnTo>
                  <a:lnTo>
                    <a:pt x="148266" y="1447799"/>
                  </a:lnTo>
                  <a:lnTo>
                    <a:pt x="167744" y="1473199"/>
                  </a:lnTo>
                  <a:lnTo>
                    <a:pt x="194471" y="1498599"/>
                  </a:lnTo>
                  <a:lnTo>
                    <a:pt x="222828" y="1536699"/>
                  </a:lnTo>
                  <a:lnTo>
                    <a:pt x="252767" y="1562099"/>
                  </a:lnTo>
                  <a:lnTo>
                    <a:pt x="284240" y="1600199"/>
                  </a:lnTo>
                  <a:lnTo>
                    <a:pt x="317198" y="1625599"/>
                  </a:lnTo>
                  <a:lnTo>
                    <a:pt x="351594" y="1650999"/>
                  </a:lnTo>
                  <a:lnTo>
                    <a:pt x="387379" y="1689099"/>
                  </a:lnTo>
                  <a:lnTo>
                    <a:pt x="424505" y="1714499"/>
                  </a:lnTo>
                  <a:lnTo>
                    <a:pt x="462924" y="1727199"/>
                  </a:lnTo>
                  <a:lnTo>
                    <a:pt x="502587" y="1752599"/>
                  </a:lnTo>
                  <a:lnTo>
                    <a:pt x="543447" y="1777999"/>
                  </a:lnTo>
                  <a:lnTo>
                    <a:pt x="585454" y="1803399"/>
                  </a:lnTo>
                  <a:lnTo>
                    <a:pt x="628562" y="1816099"/>
                  </a:lnTo>
                  <a:lnTo>
                    <a:pt x="672720" y="1841499"/>
                  </a:lnTo>
                  <a:lnTo>
                    <a:pt x="764000" y="1866899"/>
                  </a:lnTo>
                  <a:lnTo>
                    <a:pt x="907600" y="1904999"/>
                  </a:lnTo>
                  <a:lnTo>
                    <a:pt x="1414973" y="1904999"/>
                  </a:lnTo>
                  <a:lnTo>
                    <a:pt x="1463607" y="1892299"/>
                  </a:lnTo>
                  <a:lnTo>
                    <a:pt x="1055560" y="1892299"/>
                  </a:lnTo>
                  <a:lnTo>
                    <a:pt x="1003559" y="1879599"/>
                  </a:lnTo>
                  <a:lnTo>
                    <a:pt x="952289" y="1879599"/>
                  </a:lnTo>
                  <a:lnTo>
                    <a:pt x="755626" y="1828799"/>
                  </a:lnTo>
                  <a:lnTo>
                    <a:pt x="663117" y="1803399"/>
                  </a:lnTo>
                  <a:lnTo>
                    <a:pt x="618511" y="1777999"/>
                  </a:lnTo>
                  <a:lnTo>
                    <a:pt x="575078" y="1765299"/>
                  </a:lnTo>
                  <a:lnTo>
                    <a:pt x="532872" y="1739899"/>
                  </a:lnTo>
                  <a:lnTo>
                    <a:pt x="491950" y="1714499"/>
                  </a:lnTo>
                  <a:lnTo>
                    <a:pt x="452365" y="1689099"/>
                  </a:lnTo>
                  <a:lnTo>
                    <a:pt x="414174" y="1663699"/>
                  </a:lnTo>
                  <a:lnTo>
                    <a:pt x="377431" y="1638299"/>
                  </a:lnTo>
                  <a:lnTo>
                    <a:pt x="342192" y="1600199"/>
                  </a:lnTo>
                  <a:lnTo>
                    <a:pt x="308511" y="1574799"/>
                  </a:lnTo>
                  <a:lnTo>
                    <a:pt x="276445" y="1549399"/>
                  </a:lnTo>
                  <a:lnTo>
                    <a:pt x="246047" y="1511299"/>
                  </a:lnTo>
                  <a:lnTo>
                    <a:pt x="217374" y="1473199"/>
                  </a:lnTo>
                  <a:lnTo>
                    <a:pt x="190480" y="1447799"/>
                  </a:lnTo>
                  <a:lnTo>
                    <a:pt x="189943" y="1447799"/>
                  </a:lnTo>
                  <a:lnTo>
                    <a:pt x="165421" y="1409699"/>
                  </a:lnTo>
                  <a:lnTo>
                    <a:pt x="142251" y="1371599"/>
                  </a:lnTo>
                  <a:lnTo>
                    <a:pt x="138870" y="1371599"/>
                  </a:lnTo>
                  <a:lnTo>
                    <a:pt x="145799" y="1346199"/>
                  </a:lnTo>
                  <a:close/>
                </a:path>
                <a:path w="2332990" h="1917700">
                  <a:moveTo>
                    <a:pt x="2128733" y="419099"/>
                  </a:moveTo>
                  <a:lnTo>
                    <a:pt x="2082980" y="419099"/>
                  </a:lnTo>
                  <a:lnTo>
                    <a:pt x="2104267" y="444499"/>
                  </a:lnTo>
                  <a:lnTo>
                    <a:pt x="2131152" y="482599"/>
                  </a:lnTo>
                  <a:lnTo>
                    <a:pt x="2156205" y="520699"/>
                  </a:lnTo>
                  <a:lnTo>
                    <a:pt x="2179371" y="558799"/>
                  </a:lnTo>
                  <a:lnTo>
                    <a:pt x="2200593" y="596899"/>
                  </a:lnTo>
                  <a:lnTo>
                    <a:pt x="2219817" y="634999"/>
                  </a:lnTo>
                  <a:lnTo>
                    <a:pt x="2236987" y="673099"/>
                  </a:lnTo>
                  <a:lnTo>
                    <a:pt x="2252047" y="711199"/>
                  </a:lnTo>
                  <a:lnTo>
                    <a:pt x="2264943" y="749299"/>
                  </a:lnTo>
                  <a:lnTo>
                    <a:pt x="2275619" y="787399"/>
                  </a:lnTo>
                  <a:lnTo>
                    <a:pt x="2284018" y="838199"/>
                  </a:lnTo>
                  <a:lnTo>
                    <a:pt x="2290087" y="876299"/>
                  </a:lnTo>
                  <a:lnTo>
                    <a:pt x="2293768" y="914399"/>
                  </a:lnTo>
                  <a:lnTo>
                    <a:pt x="2295008" y="965199"/>
                  </a:lnTo>
                  <a:lnTo>
                    <a:pt x="2293768" y="1003299"/>
                  </a:lnTo>
                  <a:lnTo>
                    <a:pt x="2290087" y="1054099"/>
                  </a:lnTo>
                  <a:lnTo>
                    <a:pt x="2284018" y="1092199"/>
                  </a:lnTo>
                  <a:lnTo>
                    <a:pt x="2275619" y="1130299"/>
                  </a:lnTo>
                  <a:lnTo>
                    <a:pt x="2264943" y="1181099"/>
                  </a:lnTo>
                  <a:lnTo>
                    <a:pt x="2252047" y="1219199"/>
                  </a:lnTo>
                  <a:lnTo>
                    <a:pt x="2236987" y="1257299"/>
                  </a:lnTo>
                  <a:lnTo>
                    <a:pt x="2219817" y="1295399"/>
                  </a:lnTo>
                  <a:lnTo>
                    <a:pt x="2200593" y="1333499"/>
                  </a:lnTo>
                  <a:lnTo>
                    <a:pt x="2179371" y="1371599"/>
                  </a:lnTo>
                  <a:lnTo>
                    <a:pt x="2156205" y="1409699"/>
                  </a:lnTo>
                  <a:lnTo>
                    <a:pt x="2131690" y="1447799"/>
                  </a:lnTo>
                  <a:lnTo>
                    <a:pt x="2131152" y="1447799"/>
                  </a:lnTo>
                  <a:lnTo>
                    <a:pt x="2104267" y="1473199"/>
                  </a:lnTo>
                  <a:lnTo>
                    <a:pt x="2075606" y="1511299"/>
                  </a:lnTo>
                  <a:lnTo>
                    <a:pt x="2045223" y="1549399"/>
                  </a:lnTo>
                  <a:lnTo>
                    <a:pt x="2013175" y="1574799"/>
                  </a:lnTo>
                  <a:lnTo>
                    <a:pt x="1979516" y="1600199"/>
                  </a:lnTo>
                  <a:lnTo>
                    <a:pt x="1944302" y="1638299"/>
                  </a:lnTo>
                  <a:lnTo>
                    <a:pt x="1907590" y="1663699"/>
                  </a:lnTo>
                  <a:lnTo>
                    <a:pt x="1869433" y="1689099"/>
                  </a:lnTo>
                  <a:lnTo>
                    <a:pt x="1829888" y="1714499"/>
                  </a:lnTo>
                  <a:lnTo>
                    <a:pt x="1789010" y="1739899"/>
                  </a:lnTo>
                  <a:lnTo>
                    <a:pt x="1746855" y="1765299"/>
                  </a:lnTo>
                  <a:lnTo>
                    <a:pt x="1703477" y="1777999"/>
                  </a:lnTo>
                  <a:lnTo>
                    <a:pt x="1658933" y="1803399"/>
                  </a:lnTo>
                  <a:lnTo>
                    <a:pt x="1566568" y="1828799"/>
                  </a:lnTo>
                  <a:lnTo>
                    <a:pt x="1370278" y="1879599"/>
                  </a:lnTo>
                  <a:lnTo>
                    <a:pt x="1319121" y="1879599"/>
                  </a:lnTo>
                  <a:lnTo>
                    <a:pt x="1267242" y="1892299"/>
                  </a:lnTo>
                  <a:lnTo>
                    <a:pt x="1463607" y="1892299"/>
                  </a:lnTo>
                  <a:lnTo>
                    <a:pt x="1604522" y="1854199"/>
                  </a:lnTo>
                  <a:lnTo>
                    <a:pt x="1649668" y="1841499"/>
                  </a:lnTo>
                  <a:lnTo>
                    <a:pt x="1693820" y="1816099"/>
                  </a:lnTo>
                  <a:lnTo>
                    <a:pt x="1736929" y="1803399"/>
                  </a:lnTo>
                  <a:lnTo>
                    <a:pt x="1778947" y="1777999"/>
                  </a:lnTo>
                  <a:lnTo>
                    <a:pt x="1819823" y="1752599"/>
                  </a:lnTo>
                  <a:lnTo>
                    <a:pt x="1859510" y="1727199"/>
                  </a:lnTo>
                  <a:lnTo>
                    <a:pt x="1897959" y="1714499"/>
                  </a:lnTo>
                  <a:lnTo>
                    <a:pt x="1935120" y="1689099"/>
                  </a:lnTo>
                  <a:lnTo>
                    <a:pt x="1970945" y="1650999"/>
                  </a:lnTo>
                  <a:lnTo>
                    <a:pt x="2005385" y="1625599"/>
                  </a:lnTo>
                  <a:lnTo>
                    <a:pt x="2038390" y="1600199"/>
                  </a:lnTo>
                  <a:lnTo>
                    <a:pt x="2069913" y="1562099"/>
                  </a:lnTo>
                  <a:lnTo>
                    <a:pt x="2099904" y="1536699"/>
                  </a:lnTo>
                  <a:lnTo>
                    <a:pt x="2128315" y="1498599"/>
                  </a:lnTo>
                  <a:lnTo>
                    <a:pt x="2155096" y="1473199"/>
                  </a:lnTo>
                  <a:lnTo>
                    <a:pt x="2174615" y="1447799"/>
                  </a:lnTo>
                  <a:lnTo>
                    <a:pt x="2180198" y="1435099"/>
                  </a:lnTo>
                  <a:lnTo>
                    <a:pt x="2203573" y="1396999"/>
                  </a:lnTo>
                  <a:lnTo>
                    <a:pt x="2225172" y="1358899"/>
                  </a:lnTo>
                  <a:lnTo>
                    <a:pt x="2244946" y="1320799"/>
                  </a:lnTo>
                  <a:lnTo>
                    <a:pt x="2262846" y="1282699"/>
                  </a:lnTo>
                  <a:lnTo>
                    <a:pt x="2278823" y="1244599"/>
                  </a:lnTo>
                  <a:lnTo>
                    <a:pt x="2292829" y="1206499"/>
                  </a:lnTo>
                  <a:lnTo>
                    <a:pt x="2304813" y="1168399"/>
                  </a:lnTo>
                  <a:lnTo>
                    <a:pt x="2314729" y="1130299"/>
                  </a:lnTo>
                  <a:lnTo>
                    <a:pt x="2322526" y="1092199"/>
                  </a:lnTo>
                  <a:lnTo>
                    <a:pt x="2328156" y="1041399"/>
                  </a:lnTo>
                  <a:lnTo>
                    <a:pt x="2331570" y="1003299"/>
                  </a:lnTo>
                  <a:lnTo>
                    <a:pt x="2332718" y="965199"/>
                  </a:lnTo>
                  <a:lnTo>
                    <a:pt x="2331570" y="914399"/>
                  </a:lnTo>
                  <a:lnTo>
                    <a:pt x="2328156" y="876299"/>
                  </a:lnTo>
                  <a:lnTo>
                    <a:pt x="2322526" y="838199"/>
                  </a:lnTo>
                  <a:lnTo>
                    <a:pt x="2314729" y="800099"/>
                  </a:lnTo>
                  <a:lnTo>
                    <a:pt x="2304813" y="749299"/>
                  </a:lnTo>
                  <a:lnTo>
                    <a:pt x="2292829" y="711199"/>
                  </a:lnTo>
                  <a:lnTo>
                    <a:pt x="2278823" y="673099"/>
                  </a:lnTo>
                  <a:lnTo>
                    <a:pt x="2262846" y="634999"/>
                  </a:lnTo>
                  <a:lnTo>
                    <a:pt x="2244946" y="596899"/>
                  </a:lnTo>
                  <a:lnTo>
                    <a:pt x="2225172" y="558799"/>
                  </a:lnTo>
                  <a:lnTo>
                    <a:pt x="2203573" y="520699"/>
                  </a:lnTo>
                  <a:lnTo>
                    <a:pt x="2180198" y="495299"/>
                  </a:lnTo>
                  <a:lnTo>
                    <a:pt x="2155096" y="457199"/>
                  </a:lnTo>
                  <a:lnTo>
                    <a:pt x="2128733" y="419099"/>
                  </a:lnTo>
                  <a:close/>
                </a:path>
                <a:path w="2332990" h="1917700">
                  <a:moveTo>
                    <a:pt x="238671" y="419099"/>
                  </a:moveTo>
                  <a:lnTo>
                    <a:pt x="194053" y="419099"/>
                  </a:lnTo>
                  <a:lnTo>
                    <a:pt x="167744" y="457199"/>
                  </a:lnTo>
                  <a:lnTo>
                    <a:pt x="142695" y="495299"/>
                  </a:lnTo>
                  <a:lnTo>
                    <a:pt x="119374" y="520699"/>
                  </a:lnTo>
                  <a:lnTo>
                    <a:pt x="97827" y="558799"/>
                  </a:lnTo>
                  <a:lnTo>
                    <a:pt x="78104" y="596899"/>
                  </a:lnTo>
                  <a:lnTo>
                    <a:pt x="60252" y="634999"/>
                  </a:lnTo>
                  <a:lnTo>
                    <a:pt x="44319" y="673099"/>
                  </a:lnTo>
                  <a:lnTo>
                    <a:pt x="30355" y="711199"/>
                  </a:lnTo>
                  <a:lnTo>
                    <a:pt x="18406" y="749299"/>
                  </a:lnTo>
                  <a:lnTo>
                    <a:pt x="8522" y="800099"/>
                  </a:lnTo>
                  <a:lnTo>
                    <a:pt x="751" y="838199"/>
                  </a:lnTo>
                  <a:lnTo>
                    <a:pt x="0" y="838199"/>
                  </a:lnTo>
                  <a:lnTo>
                    <a:pt x="15037" y="876299"/>
                  </a:lnTo>
                  <a:lnTo>
                    <a:pt x="35055" y="914399"/>
                  </a:lnTo>
                  <a:lnTo>
                    <a:pt x="29049" y="901699"/>
                  </a:lnTo>
                  <a:lnTo>
                    <a:pt x="31541" y="876299"/>
                  </a:lnTo>
                  <a:lnTo>
                    <a:pt x="37608" y="838199"/>
                  </a:lnTo>
                  <a:lnTo>
                    <a:pt x="46005" y="787399"/>
                  </a:lnTo>
                  <a:lnTo>
                    <a:pt x="56679" y="749299"/>
                  </a:lnTo>
                  <a:lnTo>
                    <a:pt x="69572" y="711199"/>
                  </a:lnTo>
                  <a:lnTo>
                    <a:pt x="84632" y="673099"/>
                  </a:lnTo>
                  <a:lnTo>
                    <a:pt x="101801" y="634999"/>
                  </a:lnTo>
                  <a:lnTo>
                    <a:pt x="121026" y="596899"/>
                  </a:lnTo>
                  <a:lnTo>
                    <a:pt x="142251" y="558799"/>
                  </a:lnTo>
                  <a:lnTo>
                    <a:pt x="165421" y="520699"/>
                  </a:lnTo>
                  <a:lnTo>
                    <a:pt x="190480" y="482599"/>
                  </a:lnTo>
                  <a:lnTo>
                    <a:pt x="217374" y="444499"/>
                  </a:lnTo>
                  <a:lnTo>
                    <a:pt x="238671" y="419099"/>
                  </a:lnTo>
                  <a:close/>
                </a:path>
                <a:path w="2332990" h="1917700">
                  <a:moveTo>
                    <a:pt x="1365589" y="12699"/>
                  </a:moveTo>
                  <a:lnTo>
                    <a:pt x="957056" y="12699"/>
                  </a:lnTo>
                  <a:lnTo>
                    <a:pt x="764000" y="63499"/>
                  </a:lnTo>
                  <a:lnTo>
                    <a:pt x="628562" y="101599"/>
                  </a:lnTo>
                  <a:lnTo>
                    <a:pt x="585454" y="126999"/>
                  </a:lnTo>
                  <a:lnTo>
                    <a:pt x="543447" y="152399"/>
                  </a:lnTo>
                  <a:lnTo>
                    <a:pt x="502587" y="165099"/>
                  </a:lnTo>
                  <a:lnTo>
                    <a:pt x="462924" y="190499"/>
                  </a:lnTo>
                  <a:lnTo>
                    <a:pt x="424505" y="215899"/>
                  </a:lnTo>
                  <a:lnTo>
                    <a:pt x="387379" y="241299"/>
                  </a:lnTo>
                  <a:lnTo>
                    <a:pt x="351594" y="266699"/>
                  </a:lnTo>
                  <a:lnTo>
                    <a:pt x="317198" y="292099"/>
                  </a:lnTo>
                  <a:lnTo>
                    <a:pt x="284240" y="330199"/>
                  </a:lnTo>
                  <a:lnTo>
                    <a:pt x="252767" y="355599"/>
                  </a:lnTo>
                  <a:lnTo>
                    <a:pt x="222828" y="393699"/>
                  </a:lnTo>
                  <a:lnTo>
                    <a:pt x="194471" y="419099"/>
                  </a:lnTo>
                  <a:lnTo>
                    <a:pt x="246047" y="419099"/>
                  </a:lnTo>
                  <a:lnTo>
                    <a:pt x="276445" y="380999"/>
                  </a:lnTo>
                  <a:lnTo>
                    <a:pt x="308511" y="355599"/>
                  </a:lnTo>
                  <a:lnTo>
                    <a:pt x="342192" y="317499"/>
                  </a:lnTo>
                  <a:lnTo>
                    <a:pt x="377431" y="292099"/>
                  </a:lnTo>
                  <a:lnTo>
                    <a:pt x="414174" y="266699"/>
                  </a:lnTo>
                  <a:lnTo>
                    <a:pt x="452365" y="241299"/>
                  </a:lnTo>
                  <a:lnTo>
                    <a:pt x="491950" y="215899"/>
                  </a:lnTo>
                  <a:lnTo>
                    <a:pt x="532872" y="190499"/>
                  </a:lnTo>
                  <a:lnTo>
                    <a:pt x="575078" y="165099"/>
                  </a:lnTo>
                  <a:lnTo>
                    <a:pt x="618511" y="139699"/>
                  </a:lnTo>
                  <a:lnTo>
                    <a:pt x="708840" y="114299"/>
                  </a:lnTo>
                  <a:lnTo>
                    <a:pt x="755626" y="88899"/>
                  </a:lnTo>
                  <a:lnTo>
                    <a:pt x="901805" y="50799"/>
                  </a:lnTo>
                  <a:lnTo>
                    <a:pt x="952289" y="50799"/>
                  </a:lnTo>
                  <a:lnTo>
                    <a:pt x="1003559" y="38099"/>
                  </a:lnTo>
                  <a:lnTo>
                    <a:pt x="1463607" y="38099"/>
                  </a:lnTo>
                  <a:lnTo>
                    <a:pt x="1365589" y="12699"/>
                  </a:lnTo>
                  <a:close/>
                </a:path>
                <a:path w="2332990" h="1917700">
                  <a:moveTo>
                    <a:pt x="1463607" y="38099"/>
                  </a:moveTo>
                  <a:lnTo>
                    <a:pt x="1319121" y="38099"/>
                  </a:lnTo>
                  <a:lnTo>
                    <a:pt x="1370278" y="50799"/>
                  </a:lnTo>
                  <a:lnTo>
                    <a:pt x="1420657" y="50799"/>
                  </a:lnTo>
                  <a:lnTo>
                    <a:pt x="1566568" y="88899"/>
                  </a:lnTo>
                  <a:lnTo>
                    <a:pt x="1613278" y="114299"/>
                  </a:lnTo>
                  <a:lnTo>
                    <a:pt x="1703477" y="139699"/>
                  </a:lnTo>
                  <a:lnTo>
                    <a:pt x="1746855" y="165099"/>
                  </a:lnTo>
                  <a:lnTo>
                    <a:pt x="1789010" y="190499"/>
                  </a:lnTo>
                  <a:lnTo>
                    <a:pt x="1829888" y="215899"/>
                  </a:lnTo>
                  <a:lnTo>
                    <a:pt x="1869433" y="241299"/>
                  </a:lnTo>
                  <a:lnTo>
                    <a:pt x="1907590" y="266699"/>
                  </a:lnTo>
                  <a:lnTo>
                    <a:pt x="1944302" y="292099"/>
                  </a:lnTo>
                  <a:lnTo>
                    <a:pt x="1979516" y="317499"/>
                  </a:lnTo>
                  <a:lnTo>
                    <a:pt x="2013175" y="355599"/>
                  </a:lnTo>
                  <a:lnTo>
                    <a:pt x="2045223" y="380999"/>
                  </a:lnTo>
                  <a:lnTo>
                    <a:pt x="2075606" y="419099"/>
                  </a:lnTo>
                  <a:lnTo>
                    <a:pt x="2128315" y="419099"/>
                  </a:lnTo>
                  <a:lnTo>
                    <a:pt x="2099904" y="393699"/>
                  </a:lnTo>
                  <a:lnTo>
                    <a:pt x="2069913" y="355599"/>
                  </a:lnTo>
                  <a:lnTo>
                    <a:pt x="2038390" y="330199"/>
                  </a:lnTo>
                  <a:lnTo>
                    <a:pt x="2005385" y="292099"/>
                  </a:lnTo>
                  <a:lnTo>
                    <a:pt x="1970945" y="266699"/>
                  </a:lnTo>
                  <a:lnTo>
                    <a:pt x="1935120" y="241299"/>
                  </a:lnTo>
                  <a:lnTo>
                    <a:pt x="1897959" y="215899"/>
                  </a:lnTo>
                  <a:lnTo>
                    <a:pt x="1859510" y="190499"/>
                  </a:lnTo>
                  <a:lnTo>
                    <a:pt x="1819823" y="165099"/>
                  </a:lnTo>
                  <a:lnTo>
                    <a:pt x="1778947" y="152399"/>
                  </a:lnTo>
                  <a:lnTo>
                    <a:pt x="1736929" y="126999"/>
                  </a:lnTo>
                  <a:lnTo>
                    <a:pt x="1693820" y="101599"/>
                  </a:lnTo>
                  <a:lnTo>
                    <a:pt x="1558430" y="63499"/>
                  </a:lnTo>
                  <a:lnTo>
                    <a:pt x="1463607" y="38099"/>
                  </a:lnTo>
                  <a:close/>
                </a:path>
                <a:path w="2332990" h="1917700">
                  <a:moveTo>
                    <a:pt x="1264769" y="0"/>
                  </a:moveTo>
                  <a:lnTo>
                    <a:pt x="1058061" y="0"/>
                  </a:lnTo>
                  <a:lnTo>
                    <a:pt x="1007225" y="12699"/>
                  </a:lnTo>
                  <a:lnTo>
                    <a:pt x="1315505" y="12699"/>
                  </a:lnTo>
                  <a:lnTo>
                    <a:pt x="1264769" y="0"/>
                  </a:lnTo>
                  <a:close/>
                </a:path>
              </a:pathLst>
            </a:custGeom>
            <a:solidFill>
              <a:srgbClr val="FDFDF9"/>
            </a:solidFill>
          </p:spPr>
          <p:txBody>
            <a:bodyPr wrap="square" lIns="0" tIns="0" rIns="0" bIns="0" rtlCol="0"/>
            <a:lstStyle/>
            <a:p>
              <a:endParaRPr lang="fr-FR" noProof="0" dirty="0"/>
            </a:p>
          </p:txBody>
        </p:sp>
        <p:sp>
          <p:nvSpPr>
            <p:cNvPr id="66" name="object 66"/>
            <p:cNvSpPr/>
            <p:nvPr/>
          </p:nvSpPr>
          <p:spPr>
            <a:xfrm>
              <a:off x="9133389" y="1603399"/>
              <a:ext cx="2332990" cy="1923414"/>
            </a:xfrm>
            <a:custGeom>
              <a:avLst/>
              <a:gdLst/>
              <a:ahLst/>
              <a:cxnLst/>
              <a:rect l="l" t="t" r="r" b="b"/>
              <a:pathLst>
                <a:path w="2332990" h="1923414">
                  <a:moveTo>
                    <a:pt x="2131690" y="1442431"/>
                  </a:moveTo>
                  <a:lnTo>
                    <a:pt x="2104267" y="1477857"/>
                  </a:lnTo>
                  <a:lnTo>
                    <a:pt x="2075606" y="1511466"/>
                  </a:lnTo>
                  <a:lnTo>
                    <a:pt x="2045223" y="1543975"/>
                  </a:lnTo>
                  <a:lnTo>
                    <a:pt x="2013174" y="1575341"/>
                  </a:lnTo>
                  <a:lnTo>
                    <a:pt x="1979516" y="1605518"/>
                  </a:lnTo>
                  <a:lnTo>
                    <a:pt x="1944302" y="1634460"/>
                  </a:lnTo>
                  <a:lnTo>
                    <a:pt x="1907590" y="1662123"/>
                  </a:lnTo>
                  <a:lnTo>
                    <a:pt x="1869433" y="1688460"/>
                  </a:lnTo>
                  <a:lnTo>
                    <a:pt x="1829888" y="1713426"/>
                  </a:lnTo>
                  <a:lnTo>
                    <a:pt x="1789010" y="1736977"/>
                  </a:lnTo>
                  <a:lnTo>
                    <a:pt x="1746855" y="1759067"/>
                  </a:lnTo>
                  <a:lnTo>
                    <a:pt x="1703477" y="1779650"/>
                  </a:lnTo>
                  <a:lnTo>
                    <a:pt x="1658933" y="1798681"/>
                  </a:lnTo>
                  <a:lnTo>
                    <a:pt x="1613278" y="1816114"/>
                  </a:lnTo>
                  <a:lnTo>
                    <a:pt x="1566568" y="1831906"/>
                  </a:lnTo>
                  <a:lnTo>
                    <a:pt x="1518857" y="1846009"/>
                  </a:lnTo>
                  <a:lnTo>
                    <a:pt x="1470201" y="1858379"/>
                  </a:lnTo>
                  <a:lnTo>
                    <a:pt x="1420657" y="1868970"/>
                  </a:lnTo>
                  <a:lnTo>
                    <a:pt x="1370278" y="1877737"/>
                  </a:lnTo>
                  <a:lnTo>
                    <a:pt x="1319121" y="1884635"/>
                  </a:lnTo>
                  <a:lnTo>
                    <a:pt x="1267242" y="1889618"/>
                  </a:lnTo>
                  <a:lnTo>
                    <a:pt x="1214695" y="1892641"/>
                  </a:lnTo>
                  <a:lnTo>
                    <a:pt x="1161536" y="1893659"/>
                  </a:lnTo>
                  <a:lnTo>
                    <a:pt x="1108237" y="1892641"/>
                  </a:lnTo>
                  <a:lnTo>
                    <a:pt x="1055560" y="1889618"/>
                  </a:lnTo>
                  <a:lnTo>
                    <a:pt x="1003559" y="1884635"/>
                  </a:lnTo>
                  <a:lnTo>
                    <a:pt x="952289" y="1877737"/>
                  </a:lnTo>
                  <a:lnTo>
                    <a:pt x="901805" y="1868970"/>
                  </a:lnTo>
                  <a:lnTo>
                    <a:pt x="852164" y="1858379"/>
                  </a:lnTo>
                  <a:lnTo>
                    <a:pt x="803419" y="1846009"/>
                  </a:lnTo>
                  <a:lnTo>
                    <a:pt x="755626" y="1831906"/>
                  </a:lnTo>
                  <a:lnTo>
                    <a:pt x="708840" y="1816114"/>
                  </a:lnTo>
                  <a:lnTo>
                    <a:pt x="663117" y="1798681"/>
                  </a:lnTo>
                  <a:lnTo>
                    <a:pt x="618511" y="1779650"/>
                  </a:lnTo>
                  <a:lnTo>
                    <a:pt x="575078" y="1759067"/>
                  </a:lnTo>
                  <a:lnTo>
                    <a:pt x="532872" y="1736977"/>
                  </a:lnTo>
                  <a:lnTo>
                    <a:pt x="491950" y="1713426"/>
                  </a:lnTo>
                  <a:lnTo>
                    <a:pt x="452365" y="1688460"/>
                  </a:lnTo>
                  <a:lnTo>
                    <a:pt x="414174" y="1662123"/>
                  </a:lnTo>
                  <a:lnTo>
                    <a:pt x="377431" y="1634460"/>
                  </a:lnTo>
                  <a:lnTo>
                    <a:pt x="342192" y="1605518"/>
                  </a:lnTo>
                  <a:lnTo>
                    <a:pt x="308511" y="1575341"/>
                  </a:lnTo>
                  <a:lnTo>
                    <a:pt x="276445" y="1543975"/>
                  </a:lnTo>
                  <a:lnTo>
                    <a:pt x="246047" y="1511466"/>
                  </a:lnTo>
                  <a:lnTo>
                    <a:pt x="217374" y="1477857"/>
                  </a:lnTo>
                  <a:lnTo>
                    <a:pt x="190480" y="1443196"/>
                  </a:lnTo>
                  <a:lnTo>
                    <a:pt x="189943" y="1442431"/>
                  </a:lnTo>
                </a:path>
                <a:path w="2332990" h="1923414">
                  <a:moveTo>
                    <a:pt x="148266" y="1442431"/>
                  </a:moveTo>
                  <a:lnTo>
                    <a:pt x="194471" y="1502812"/>
                  </a:lnTo>
                  <a:lnTo>
                    <a:pt x="222828" y="1535384"/>
                  </a:lnTo>
                  <a:lnTo>
                    <a:pt x="252767" y="1566934"/>
                  </a:lnTo>
                  <a:lnTo>
                    <a:pt x="284240" y="1597421"/>
                  </a:lnTo>
                  <a:lnTo>
                    <a:pt x="317198" y="1626808"/>
                  </a:lnTo>
                  <a:lnTo>
                    <a:pt x="351594" y="1655053"/>
                  </a:lnTo>
                  <a:lnTo>
                    <a:pt x="387379" y="1682118"/>
                  </a:lnTo>
                  <a:lnTo>
                    <a:pt x="424505" y="1707963"/>
                  </a:lnTo>
                  <a:lnTo>
                    <a:pt x="462924" y="1732548"/>
                  </a:lnTo>
                  <a:lnTo>
                    <a:pt x="502587" y="1755833"/>
                  </a:lnTo>
                  <a:lnTo>
                    <a:pt x="543447" y="1777780"/>
                  </a:lnTo>
                  <a:lnTo>
                    <a:pt x="585454" y="1798348"/>
                  </a:lnTo>
                  <a:lnTo>
                    <a:pt x="628562" y="1817498"/>
                  </a:lnTo>
                  <a:lnTo>
                    <a:pt x="672720" y="1835191"/>
                  </a:lnTo>
                  <a:lnTo>
                    <a:pt x="717883" y="1851386"/>
                  </a:lnTo>
                  <a:lnTo>
                    <a:pt x="764000" y="1866045"/>
                  </a:lnTo>
                  <a:lnTo>
                    <a:pt x="811024" y="1879127"/>
                  </a:lnTo>
                  <a:lnTo>
                    <a:pt x="858907" y="1890593"/>
                  </a:lnTo>
                  <a:lnTo>
                    <a:pt x="907600" y="1900404"/>
                  </a:lnTo>
                  <a:lnTo>
                    <a:pt x="957056" y="1908520"/>
                  </a:lnTo>
                  <a:lnTo>
                    <a:pt x="1007225" y="1914901"/>
                  </a:lnTo>
                  <a:lnTo>
                    <a:pt x="1058061" y="1919508"/>
                  </a:lnTo>
                  <a:lnTo>
                    <a:pt x="1109513" y="1922301"/>
                  </a:lnTo>
                  <a:lnTo>
                    <a:pt x="1161536" y="1923241"/>
                  </a:lnTo>
                  <a:lnTo>
                    <a:pt x="1213429" y="1922301"/>
                  </a:lnTo>
                  <a:lnTo>
                    <a:pt x="1264769" y="1919508"/>
                  </a:lnTo>
                  <a:lnTo>
                    <a:pt x="1315505" y="1914901"/>
                  </a:lnTo>
                  <a:lnTo>
                    <a:pt x="1365589" y="1908520"/>
                  </a:lnTo>
                  <a:lnTo>
                    <a:pt x="1414973" y="1900404"/>
                  </a:lnTo>
                  <a:lnTo>
                    <a:pt x="1463607" y="1890593"/>
                  </a:lnTo>
                  <a:lnTo>
                    <a:pt x="1511442" y="1879127"/>
                  </a:lnTo>
                  <a:lnTo>
                    <a:pt x="1558430" y="1866045"/>
                  </a:lnTo>
                  <a:lnTo>
                    <a:pt x="1604522" y="1851386"/>
                  </a:lnTo>
                  <a:lnTo>
                    <a:pt x="1649668" y="1835191"/>
                  </a:lnTo>
                  <a:lnTo>
                    <a:pt x="1693820" y="1817498"/>
                  </a:lnTo>
                  <a:lnTo>
                    <a:pt x="1736929" y="1798348"/>
                  </a:lnTo>
                  <a:lnTo>
                    <a:pt x="1778947" y="1777780"/>
                  </a:lnTo>
                  <a:lnTo>
                    <a:pt x="1819823" y="1755833"/>
                  </a:lnTo>
                  <a:lnTo>
                    <a:pt x="1859510" y="1732548"/>
                  </a:lnTo>
                  <a:lnTo>
                    <a:pt x="1897959" y="1707963"/>
                  </a:lnTo>
                  <a:lnTo>
                    <a:pt x="1935120" y="1682118"/>
                  </a:lnTo>
                  <a:lnTo>
                    <a:pt x="1970945" y="1655053"/>
                  </a:lnTo>
                  <a:lnTo>
                    <a:pt x="2005385" y="1626808"/>
                  </a:lnTo>
                  <a:lnTo>
                    <a:pt x="2038390" y="1597421"/>
                  </a:lnTo>
                  <a:lnTo>
                    <a:pt x="2069913" y="1566934"/>
                  </a:lnTo>
                  <a:lnTo>
                    <a:pt x="2099904" y="1535384"/>
                  </a:lnTo>
                  <a:lnTo>
                    <a:pt x="2128315" y="1502812"/>
                  </a:lnTo>
                  <a:lnTo>
                    <a:pt x="2155096" y="1469257"/>
                  </a:lnTo>
                  <a:lnTo>
                    <a:pt x="2174615" y="1442431"/>
                  </a:lnTo>
                </a:path>
                <a:path w="2332990" h="1923414">
                  <a:moveTo>
                    <a:pt x="189943" y="1442431"/>
                  </a:moveTo>
                  <a:lnTo>
                    <a:pt x="165421" y="1407527"/>
                  </a:lnTo>
                  <a:lnTo>
                    <a:pt x="142251" y="1370895"/>
                  </a:lnTo>
                  <a:lnTo>
                    <a:pt x="138870" y="1364913"/>
                  </a:lnTo>
                </a:path>
                <a:path w="2332990" h="1923414">
                  <a:moveTo>
                    <a:pt x="29049" y="904067"/>
                  </a:moveTo>
                  <a:lnTo>
                    <a:pt x="37608" y="832278"/>
                  </a:lnTo>
                  <a:lnTo>
                    <a:pt x="46005" y="790289"/>
                  </a:lnTo>
                  <a:lnTo>
                    <a:pt x="56679" y="748937"/>
                  </a:lnTo>
                  <a:lnTo>
                    <a:pt x="69572" y="708270"/>
                  </a:lnTo>
                  <a:lnTo>
                    <a:pt x="84632" y="668332"/>
                  </a:lnTo>
                  <a:lnTo>
                    <a:pt x="101801" y="629168"/>
                  </a:lnTo>
                  <a:lnTo>
                    <a:pt x="121026" y="590825"/>
                  </a:lnTo>
                  <a:lnTo>
                    <a:pt x="142251" y="553348"/>
                  </a:lnTo>
                  <a:lnTo>
                    <a:pt x="165421" y="516783"/>
                  </a:lnTo>
                  <a:lnTo>
                    <a:pt x="190480" y="481175"/>
                  </a:lnTo>
                  <a:lnTo>
                    <a:pt x="217374" y="446569"/>
                  </a:lnTo>
                  <a:lnTo>
                    <a:pt x="238671" y="421645"/>
                  </a:lnTo>
                </a:path>
                <a:path w="2332990" h="1923414">
                  <a:moveTo>
                    <a:pt x="2082980" y="421645"/>
                  </a:moveTo>
                  <a:lnTo>
                    <a:pt x="2131152" y="481175"/>
                  </a:lnTo>
                  <a:lnTo>
                    <a:pt x="2156205" y="516783"/>
                  </a:lnTo>
                  <a:lnTo>
                    <a:pt x="2179371" y="553348"/>
                  </a:lnTo>
                  <a:lnTo>
                    <a:pt x="2200593" y="590825"/>
                  </a:lnTo>
                  <a:lnTo>
                    <a:pt x="2219817" y="629168"/>
                  </a:lnTo>
                  <a:lnTo>
                    <a:pt x="2236987" y="668332"/>
                  </a:lnTo>
                  <a:lnTo>
                    <a:pt x="2252047" y="708270"/>
                  </a:lnTo>
                  <a:lnTo>
                    <a:pt x="2264943" y="748937"/>
                  </a:lnTo>
                  <a:lnTo>
                    <a:pt x="2275619" y="790289"/>
                  </a:lnTo>
                  <a:lnTo>
                    <a:pt x="2284018" y="832278"/>
                  </a:lnTo>
                  <a:lnTo>
                    <a:pt x="2290087" y="874860"/>
                  </a:lnTo>
                  <a:lnTo>
                    <a:pt x="2293768" y="917990"/>
                  </a:lnTo>
                  <a:lnTo>
                    <a:pt x="2295008" y="961620"/>
                  </a:lnTo>
                  <a:lnTo>
                    <a:pt x="2293768" y="1005383"/>
                  </a:lnTo>
                  <a:lnTo>
                    <a:pt x="2290087" y="1048636"/>
                  </a:lnTo>
                  <a:lnTo>
                    <a:pt x="2284018" y="1091334"/>
                  </a:lnTo>
                  <a:lnTo>
                    <a:pt x="2275619" y="1133433"/>
                  </a:lnTo>
                  <a:lnTo>
                    <a:pt x="2264943" y="1174888"/>
                  </a:lnTo>
                  <a:lnTo>
                    <a:pt x="2252047" y="1215651"/>
                  </a:lnTo>
                  <a:lnTo>
                    <a:pt x="2236987" y="1255679"/>
                  </a:lnTo>
                  <a:lnTo>
                    <a:pt x="2219817" y="1294926"/>
                  </a:lnTo>
                  <a:lnTo>
                    <a:pt x="2200593" y="1333346"/>
                  </a:lnTo>
                  <a:lnTo>
                    <a:pt x="2179371" y="1370895"/>
                  </a:lnTo>
                  <a:lnTo>
                    <a:pt x="2156205" y="1407527"/>
                  </a:lnTo>
                  <a:lnTo>
                    <a:pt x="2131690" y="1442431"/>
                  </a:lnTo>
                </a:path>
                <a:path w="2332990" h="1923414">
                  <a:moveTo>
                    <a:pt x="194053" y="421645"/>
                  </a:moveTo>
                  <a:lnTo>
                    <a:pt x="167744" y="454684"/>
                  </a:lnTo>
                  <a:lnTo>
                    <a:pt x="142695" y="489183"/>
                  </a:lnTo>
                  <a:lnTo>
                    <a:pt x="119374" y="524578"/>
                  </a:lnTo>
                  <a:lnTo>
                    <a:pt x="97827" y="560830"/>
                  </a:lnTo>
                  <a:lnTo>
                    <a:pt x="78104" y="597899"/>
                  </a:lnTo>
                  <a:lnTo>
                    <a:pt x="60252" y="635743"/>
                  </a:lnTo>
                  <a:lnTo>
                    <a:pt x="44319" y="674323"/>
                  </a:lnTo>
                  <a:lnTo>
                    <a:pt x="30355" y="713599"/>
                  </a:lnTo>
                  <a:lnTo>
                    <a:pt x="18406" y="753531"/>
                  </a:lnTo>
                  <a:lnTo>
                    <a:pt x="8522" y="794078"/>
                  </a:lnTo>
                  <a:lnTo>
                    <a:pt x="751" y="835201"/>
                  </a:lnTo>
                  <a:lnTo>
                    <a:pt x="0" y="840777"/>
                  </a:lnTo>
                </a:path>
                <a:path w="2332990" h="1923414">
                  <a:moveTo>
                    <a:pt x="121766" y="1402988"/>
                  </a:moveTo>
                  <a:lnTo>
                    <a:pt x="142695" y="1434759"/>
                  </a:lnTo>
                  <a:lnTo>
                    <a:pt x="148266" y="1442431"/>
                  </a:lnTo>
                </a:path>
                <a:path w="2332990" h="1923414">
                  <a:moveTo>
                    <a:pt x="2174615" y="1442431"/>
                  </a:moveTo>
                  <a:lnTo>
                    <a:pt x="2203573" y="1399357"/>
                  </a:lnTo>
                  <a:lnTo>
                    <a:pt x="2225172" y="1363092"/>
                  </a:lnTo>
                  <a:lnTo>
                    <a:pt x="2244946" y="1326002"/>
                  </a:lnTo>
                  <a:lnTo>
                    <a:pt x="2262846" y="1288127"/>
                  </a:lnTo>
                  <a:lnTo>
                    <a:pt x="2278823" y="1249506"/>
                  </a:lnTo>
                  <a:lnTo>
                    <a:pt x="2292829" y="1210180"/>
                  </a:lnTo>
                  <a:lnTo>
                    <a:pt x="2304813" y="1170188"/>
                  </a:lnTo>
                  <a:lnTo>
                    <a:pt x="2314729" y="1129570"/>
                  </a:lnTo>
                  <a:lnTo>
                    <a:pt x="2322526" y="1088364"/>
                  </a:lnTo>
                  <a:lnTo>
                    <a:pt x="2328156" y="1046611"/>
                  </a:lnTo>
                  <a:lnTo>
                    <a:pt x="2331569" y="1004350"/>
                  </a:lnTo>
                  <a:lnTo>
                    <a:pt x="2332718" y="961620"/>
                  </a:lnTo>
                  <a:lnTo>
                    <a:pt x="2331569" y="919012"/>
                  </a:lnTo>
                  <a:lnTo>
                    <a:pt x="2328156" y="876859"/>
                  </a:lnTo>
                  <a:lnTo>
                    <a:pt x="2322526" y="835201"/>
                  </a:lnTo>
                  <a:lnTo>
                    <a:pt x="2314729" y="794078"/>
                  </a:lnTo>
                  <a:lnTo>
                    <a:pt x="2304813" y="753531"/>
                  </a:lnTo>
                  <a:lnTo>
                    <a:pt x="2292829" y="713599"/>
                  </a:lnTo>
                  <a:lnTo>
                    <a:pt x="2278823" y="674323"/>
                  </a:lnTo>
                  <a:lnTo>
                    <a:pt x="2262846" y="635743"/>
                  </a:lnTo>
                  <a:lnTo>
                    <a:pt x="2244946" y="597899"/>
                  </a:lnTo>
                  <a:lnTo>
                    <a:pt x="2225172" y="560830"/>
                  </a:lnTo>
                  <a:lnTo>
                    <a:pt x="2203573" y="524578"/>
                  </a:lnTo>
                  <a:lnTo>
                    <a:pt x="2180198" y="489183"/>
                  </a:lnTo>
                  <a:lnTo>
                    <a:pt x="2155096" y="454684"/>
                  </a:lnTo>
                  <a:lnTo>
                    <a:pt x="2128733" y="421645"/>
                  </a:lnTo>
                </a:path>
                <a:path w="2332990" h="1923414">
                  <a:moveTo>
                    <a:pt x="238671" y="421645"/>
                  </a:moveTo>
                  <a:lnTo>
                    <a:pt x="276445" y="380549"/>
                  </a:lnTo>
                  <a:lnTo>
                    <a:pt x="308511" y="349225"/>
                  </a:lnTo>
                  <a:lnTo>
                    <a:pt x="342192" y="319086"/>
                  </a:lnTo>
                  <a:lnTo>
                    <a:pt x="377431" y="290177"/>
                  </a:lnTo>
                  <a:lnTo>
                    <a:pt x="414174" y="262545"/>
                  </a:lnTo>
                  <a:lnTo>
                    <a:pt x="452365" y="236234"/>
                  </a:lnTo>
                  <a:lnTo>
                    <a:pt x="491950" y="211291"/>
                  </a:lnTo>
                  <a:lnTo>
                    <a:pt x="532872" y="187760"/>
                  </a:lnTo>
                  <a:lnTo>
                    <a:pt x="575078" y="165688"/>
                  </a:lnTo>
                  <a:lnTo>
                    <a:pt x="618511" y="145120"/>
                  </a:lnTo>
                  <a:lnTo>
                    <a:pt x="663117" y="126101"/>
                  </a:lnTo>
                  <a:lnTo>
                    <a:pt x="708840" y="108677"/>
                  </a:lnTo>
                  <a:lnTo>
                    <a:pt x="755626" y="92894"/>
                  </a:lnTo>
                  <a:lnTo>
                    <a:pt x="803419" y="78797"/>
                  </a:lnTo>
                  <a:lnTo>
                    <a:pt x="852164" y="66432"/>
                  </a:lnTo>
                  <a:lnTo>
                    <a:pt x="901805" y="55844"/>
                  </a:lnTo>
                  <a:lnTo>
                    <a:pt x="952289" y="47079"/>
                  </a:lnTo>
                  <a:lnTo>
                    <a:pt x="1003559" y="40183"/>
                  </a:lnTo>
                  <a:lnTo>
                    <a:pt x="1055560" y="35200"/>
                  </a:lnTo>
                  <a:lnTo>
                    <a:pt x="1108237" y="32177"/>
                  </a:lnTo>
                  <a:lnTo>
                    <a:pt x="1161536" y="31159"/>
                  </a:lnTo>
                  <a:lnTo>
                    <a:pt x="1214695" y="32177"/>
                  </a:lnTo>
                  <a:lnTo>
                    <a:pt x="1267242" y="35200"/>
                  </a:lnTo>
                  <a:lnTo>
                    <a:pt x="1319121" y="40183"/>
                  </a:lnTo>
                  <a:lnTo>
                    <a:pt x="1370278" y="47079"/>
                  </a:lnTo>
                  <a:lnTo>
                    <a:pt x="1420657" y="55844"/>
                  </a:lnTo>
                  <a:lnTo>
                    <a:pt x="1470201" y="66432"/>
                  </a:lnTo>
                  <a:lnTo>
                    <a:pt x="1518857" y="78797"/>
                  </a:lnTo>
                  <a:lnTo>
                    <a:pt x="1566568" y="92894"/>
                  </a:lnTo>
                  <a:lnTo>
                    <a:pt x="1613278" y="108677"/>
                  </a:lnTo>
                  <a:lnTo>
                    <a:pt x="1658933" y="126101"/>
                  </a:lnTo>
                  <a:lnTo>
                    <a:pt x="1703477" y="145120"/>
                  </a:lnTo>
                  <a:lnTo>
                    <a:pt x="1746855" y="165688"/>
                  </a:lnTo>
                  <a:lnTo>
                    <a:pt x="1789010" y="187760"/>
                  </a:lnTo>
                  <a:lnTo>
                    <a:pt x="1829888" y="211291"/>
                  </a:lnTo>
                  <a:lnTo>
                    <a:pt x="1869433" y="236234"/>
                  </a:lnTo>
                  <a:lnTo>
                    <a:pt x="1907590" y="262545"/>
                  </a:lnTo>
                  <a:lnTo>
                    <a:pt x="1944302" y="290177"/>
                  </a:lnTo>
                  <a:lnTo>
                    <a:pt x="1979516" y="319086"/>
                  </a:lnTo>
                  <a:lnTo>
                    <a:pt x="2013174" y="349225"/>
                  </a:lnTo>
                  <a:lnTo>
                    <a:pt x="2045223" y="380549"/>
                  </a:lnTo>
                  <a:lnTo>
                    <a:pt x="2075606" y="413012"/>
                  </a:lnTo>
                  <a:lnTo>
                    <a:pt x="2082980" y="421645"/>
                  </a:lnTo>
                </a:path>
                <a:path w="2332990" h="1923414">
                  <a:moveTo>
                    <a:pt x="2128733" y="421645"/>
                  </a:moveTo>
                  <a:lnTo>
                    <a:pt x="2099904" y="388535"/>
                  </a:lnTo>
                  <a:lnTo>
                    <a:pt x="2069913" y="356967"/>
                  </a:lnTo>
                  <a:lnTo>
                    <a:pt x="2038390" y="326455"/>
                  </a:lnTo>
                  <a:lnTo>
                    <a:pt x="2005385" y="297040"/>
                  </a:lnTo>
                  <a:lnTo>
                    <a:pt x="1970945" y="268763"/>
                  </a:lnTo>
                  <a:lnTo>
                    <a:pt x="1935120" y="241663"/>
                  </a:lnTo>
                  <a:lnTo>
                    <a:pt x="1897959" y="215780"/>
                  </a:lnTo>
                  <a:lnTo>
                    <a:pt x="1859510" y="191156"/>
                  </a:lnTo>
                  <a:lnTo>
                    <a:pt x="1819823" y="167829"/>
                  </a:lnTo>
                  <a:lnTo>
                    <a:pt x="1778947" y="145840"/>
                  </a:lnTo>
                  <a:lnTo>
                    <a:pt x="1736929" y="125229"/>
                  </a:lnTo>
                  <a:lnTo>
                    <a:pt x="1693820" y="106036"/>
                  </a:lnTo>
                  <a:lnTo>
                    <a:pt x="1649668" y="88302"/>
                  </a:lnTo>
                  <a:lnTo>
                    <a:pt x="1604522" y="72067"/>
                  </a:lnTo>
                  <a:lnTo>
                    <a:pt x="1558430" y="57369"/>
                  </a:lnTo>
                  <a:lnTo>
                    <a:pt x="1511442" y="44251"/>
                  </a:lnTo>
                  <a:lnTo>
                    <a:pt x="1463607" y="32752"/>
                  </a:lnTo>
                  <a:lnTo>
                    <a:pt x="1414973" y="22911"/>
                  </a:lnTo>
                  <a:lnTo>
                    <a:pt x="1365589" y="14770"/>
                  </a:lnTo>
                  <a:lnTo>
                    <a:pt x="1315505" y="8368"/>
                  </a:lnTo>
                  <a:lnTo>
                    <a:pt x="1264769" y="3746"/>
                  </a:lnTo>
                  <a:lnTo>
                    <a:pt x="1213429" y="943"/>
                  </a:lnTo>
                  <a:lnTo>
                    <a:pt x="1161536" y="0"/>
                  </a:lnTo>
                  <a:lnTo>
                    <a:pt x="1109513" y="943"/>
                  </a:lnTo>
                  <a:lnTo>
                    <a:pt x="1058061" y="3746"/>
                  </a:lnTo>
                  <a:lnTo>
                    <a:pt x="1007225" y="8368"/>
                  </a:lnTo>
                  <a:lnTo>
                    <a:pt x="957056" y="14770"/>
                  </a:lnTo>
                  <a:lnTo>
                    <a:pt x="907600" y="22911"/>
                  </a:lnTo>
                  <a:lnTo>
                    <a:pt x="858907" y="32752"/>
                  </a:lnTo>
                  <a:lnTo>
                    <a:pt x="811024" y="44251"/>
                  </a:lnTo>
                  <a:lnTo>
                    <a:pt x="764000" y="57369"/>
                  </a:lnTo>
                  <a:lnTo>
                    <a:pt x="717883" y="72067"/>
                  </a:lnTo>
                  <a:lnTo>
                    <a:pt x="672720" y="88302"/>
                  </a:lnTo>
                  <a:lnTo>
                    <a:pt x="628562" y="106036"/>
                  </a:lnTo>
                  <a:lnTo>
                    <a:pt x="585454" y="125229"/>
                  </a:lnTo>
                  <a:lnTo>
                    <a:pt x="543447" y="145840"/>
                  </a:lnTo>
                  <a:lnTo>
                    <a:pt x="502587" y="167829"/>
                  </a:lnTo>
                  <a:lnTo>
                    <a:pt x="462924" y="191156"/>
                  </a:lnTo>
                  <a:lnTo>
                    <a:pt x="424505" y="215780"/>
                  </a:lnTo>
                  <a:lnTo>
                    <a:pt x="387379" y="241663"/>
                  </a:lnTo>
                  <a:lnTo>
                    <a:pt x="351594" y="268763"/>
                  </a:lnTo>
                  <a:lnTo>
                    <a:pt x="317198" y="297040"/>
                  </a:lnTo>
                  <a:lnTo>
                    <a:pt x="284240" y="326455"/>
                  </a:lnTo>
                  <a:lnTo>
                    <a:pt x="252767" y="356967"/>
                  </a:lnTo>
                  <a:lnTo>
                    <a:pt x="222828" y="388535"/>
                  </a:lnTo>
                  <a:lnTo>
                    <a:pt x="194471" y="421121"/>
                  </a:lnTo>
                  <a:lnTo>
                    <a:pt x="194053" y="421645"/>
                  </a:lnTo>
                </a:path>
              </a:pathLst>
            </a:custGeom>
            <a:ln w="3175">
              <a:solidFill>
                <a:srgbClr val="FDFDF9"/>
              </a:solidFill>
            </a:ln>
          </p:spPr>
          <p:txBody>
            <a:bodyPr wrap="square" lIns="0" tIns="0" rIns="0" bIns="0" rtlCol="0"/>
            <a:lstStyle/>
            <a:p>
              <a:endParaRPr lang="fr-FR" noProof="0" dirty="0"/>
            </a:p>
          </p:txBody>
        </p:sp>
        <p:sp>
          <p:nvSpPr>
            <p:cNvPr id="67" name="object 67"/>
            <p:cNvSpPr/>
            <p:nvPr/>
          </p:nvSpPr>
          <p:spPr>
            <a:xfrm>
              <a:off x="9103728" y="1576601"/>
              <a:ext cx="2399030" cy="1981200"/>
            </a:xfrm>
            <a:custGeom>
              <a:avLst/>
              <a:gdLst/>
              <a:ahLst/>
              <a:cxnLst/>
              <a:rect l="l" t="t" r="r" b="b"/>
              <a:pathLst>
                <a:path w="2399029" h="1981200">
                  <a:moveTo>
                    <a:pt x="1396164" y="1968499"/>
                  </a:moveTo>
                  <a:lnTo>
                    <a:pt x="985752" y="1968499"/>
                  </a:lnTo>
                  <a:lnTo>
                    <a:pt x="1036198" y="1981199"/>
                  </a:lnTo>
                  <a:lnTo>
                    <a:pt x="1345828" y="1981199"/>
                  </a:lnTo>
                  <a:lnTo>
                    <a:pt x="1396164" y="1968499"/>
                  </a:lnTo>
                  <a:close/>
                </a:path>
                <a:path w="2399029" h="1981200">
                  <a:moveTo>
                    <a:pt x="177927" y="1473199"/>
                  </a:moveTo>
                  <a:lnTo>
                    <a:pt x="134710" y="1473199"/>
                  </a:lnTo>
                  <a:lnTo>
                    <a:pt x="156375" y="1511299"/>
                  </a:lnTo>
                  <a:lnTo>
                    <a:pt x="182673" y="1536699"/>
                  </a:lnTo>
                  <a:lnTo>
                    <a:pt x="210584" y="1574799"/>
                  </a:lnTo>
                  <a:lnTo>
                    <a:pt x="240062" y="1600199"/>
                  </a:lnTo>
                  <a:lnTo>
                    <a:pt x="271059" y="1638299"/>
                  </a:lnTo>
                  <a:lnTo>
                    <a:pt x="303531" y="1663699"/>
                  </a:lnTo>
                  <a:lnTo>
                    <a:pt x="337430" y="1701799"/>
                  </a:lnTo>
                  <a:lnTo>
                    <a:pt x="372710" y="1727199"/>
                  </a:lnTo>
                  <a:lnTo>
                    <a:pt x="409325" y="1752599"/>
                  </a:lnTo>
                  <a:lnTo>
                    <a:pt x="447229" y="1777999"/>
                  </a:lnTo>
                  <a:lnTo>
                    <a:pt x="486375" y="1803399"/>
                  </a:lnTo>
                  <a:lnTo>
                    <a:pt x="526718" y="1828799"/>
                  </a:lnTo>
                  <a:lnTo>
                    <a:pt x="568210" y="1841499"/>
                  </a:lnTo>
                  <a:lnTo>
                    <a:pt x="610807" y="1866899"/>
                  </a:lnTo>
                  <a:lnTo>
                    <a:pt x="654460" y="1879599"/>
                  </a:lnTo>
                  <a:lnTo>
                    <a:pt x="699125" y="1904999"/>
                  </a:lnTo>
                  <a:lnTo>
                    <a:pt x="744754" y="1917699"/>
                  </a:lnTo>
                  <a:lnTo>
                    <a:pt x="935993" y="1968499"/>
                  </a:lnTo>
                  <a:lnTo>
                    <a:pt x="1445820" y="1968499"/>
                  </a:lnTo>
                  <a:lnTo>
                    <a:pt x="1494749" y="1955799"/>
                  </a:lnTo>
                  <a:lnTo>
                    <a:pt x="1087722" y="1955799"/>
                  </a:lnTo>
                  <a:lnTo>
                    <a:pt x="1036886" y="1943099"/>
                  </a:lnTo>
                  <a:lnTo>
                    <a:pt x="986717" y="1943099"/>
                  </a:lnTo>
                  <a:lnTo>
                    <a:pt x="888568" y="1917699"/>
                  </a:lnTo>
                  <a:lnTo>
                    <a:pt x="840685" y="1917699"/>
                  </a:lnTo>
                  <a:lnTo>
                    <a:pt x="793661" y="1904999"/>
                  </a:lnTo>
                  <a:lnTo>
                    <a:pt x="747544" y="1879599"/>
                  </a:lnTo>
                  <a:lnTo>
                    <a:pt x="658223" y="1854199"/>
                  </a:lnTo>
                  <a:lnTo>
                    <a:pt x="615115" y="1828799"/>
                  </a:lnTo>
                  <a:lnTo>
                    <a:pt x="573108" y="1816099"/>
                  </a:lnTo>
                  <a:lnTo>
                    <a:pt x="532249" y="1790699"/>
                  </a:lnTo>
                  <a:lnTo>
                    <a:pt x="492585" y="1765299"/>
                  </a:lnTo>
                  <a:lnTo>
                    <a:pt x="454167" y="1739899"/>
                  </a:lnTo>
                  <a:lnTo>
                    <a:pt x="417041" y="1714499"/>
                  </a:lnTo>
                  <a:lnTo>
                    <a:pt x="381255" y="1689099"/>
                  </a:lnTo>
                  <a:lnTo>
                    <a:pt x="346860" y="1663699"/>
                  </a:lnTo>
                  <a:lnTo>
                    <a:pt x="313901" y="1625599"/>
                  </a:lnTo>
                  <a:lnTo>
                    <a:pt x="282428" y="1600199"/>
                  </a:lnTo>
                  <a:lnTo>
                    <a:pt x="252489" y="1574799"/>
                  </a:lnTo>
                  <a:lnTo>
                    <a:pt x="224132" y="1536699"/>
                  </a:lnTo>
                  <a:lnTo>
                    <a:pt x="197405" y="1498599"/>
                  </a:lnTo>
                  <a:lnTo>
                    <a:pt x="177927" y="1473199"/>
                  </a:lnTo>
                  <a:close/>
                </a:path>
                <a:path w="2399029" h="1981200">
                  <a:moveTo>
                    <a:pt x="2246056" y="1473199"/>
                  </a:moveTo>
                  <a:lnTo>
                    <a:pt x="2204277" y="1473199"/>
                  </a:lnTo>
                  <a:lnTo>
                    <a:pt x="2184757" y="1498599"/>
                  </a:lnTo>
                  <a:lnTo>
                    <a:pt x="2157976" y="1536699"/>
                  </a:lnTo>
                  <a:lnTo>
                    <a:pt x="2129565" y="1574799"/>
                  </a:lnTo>
                  <a:lnTo>
                    <a:pt x="2099574" y="1600199"/>
                  </a:lnTo>
                  <a:lnTo>
                    <a:pt x="2068052" y="1625599"/>
                  </a:lnTo>
                  <a:lnTo>
                    <a:pt x="2035046" y="1663699"/>
                  </a:lnTo>
                  <a:lnTo>
                    <a:pt x="2000606" y="1689099"/>
                  </a:lnTo>
                  <a:lnTo>
                    <a:pt x="1964781" y="1714499"/>
                  </a:lnTo>
                  <a:lnTo>
                    <a:pt x="1927620" y="1739899"/>
                  </a:lnTo>
                  <a:lnTo>
                    <a:pt x="1889172" y="1765299"/>
                  </a:lnTo>
                  <a:lnTo>
                    <a:pt x="1849485" y="1790699"/>
                  </a:lnTo>
                  <a:lnTo>
                    <a:pt x="1808608" y="1816099"/>
                  </a:lnTo>
                  <a:lnTo>
                    <a:pt x="1766591" y="1828799"/>
                  </a:lnTo>
                  <a:lnTo>
                    <a:pt x="1723481" y="1854199"/>
                  </a:lnTo>
                  <a:lnTo>
                    <a:pt x="1634183" y="1879599"/>
                  </a:lnTo>
                  <a:lnTo>
                    <a:pt x="1588091" y="1904999"/>
                  </a:lnTo>
                  <a:lnTo>
                    <a:pt x="1541103" y="1917699"/>
                  </a:lnTo>
                  <a:lnTo>
                    <a:pt x="1493268" y="1917699"/>
                  </a:lnTo>
                  <a:lnTo>
                    <a:pt x="1395251" y="1943099"/>
                  </a:lnTo>
                  <a:lnTo>
                    <a:pt x="1345166" y="1943099"/>
                  </a:lnTo>
                  <a:lnTo>
                    <a:pt x="1294430" y="1955799"/>
                  </a:lnTo>
                  <a:lnTo>
                    <a:pt x="1494749" y="1955799"/>
                  </a:lnTo>
                  <a:lnTo>
                    <a:pt x="1636706" y="1917699"/>
                  </a:lnTo>
                  <a:lnTo>
                    <a:pt x="1682260" y="1904999"/>
                  </a:lnTo>
                  <a:lnTo>
                    <a:pt x="1726855" y="1879599"/>
                  </a:lnTo>
                  <a:lnTo>
                    <a:pt x="1770444" y="1866899"/>
                  </a:lnTo>
                  <a:lnTo>
                    <a:pt x="1812980" y="1841499"/>
                  </a:lnTo>
                  <a:lnTo>
                    <a:pt x="1854418" y="1828799"/>
                  </a:lnTo>
                  <a:lnTo>
                    <a:pt x="1894710" y="1803399"/>
                  </a:lnTo>
                  <a:lnTo>
                    <a:pt x="1933809" y="1777999"/>
                  </a:lnTo>
                  <a:lnTo>
                    <a:pt x="1971671" y="1752599"/>
                  </a:lnTo>
                  <a:lnTo>
                    <a:pt x="2008247" y="1727199"/>
                  </a:lnTo>
                  <a:lnTo>
                    <a:pt x="2043493" y="1701799"/>
                  </a:lnTo>
                  <a:lnTo>
                    <a:pt x="2077360" y="1663699"/>
                  </a:lnTo>
                  <a:lnTo>
                    <a:pt x="2109803" y="1638299"/>
                  </a:lnTo>
                  <a:lnTo>
                    <a:pt x="2140776" y="1600199"/>
                  </a:lnTo>
                  <a:lnTo>
                    <a:pt x="2170231" y="1574799"/>
                  </a:lnTo>
                  <a:lnTo>
                    <a:pt x="2198123" y="1536699"/>
                  </a:lnTo>
                  <a:lnTo>
                    <a:pt x="2224405" y="1511299"/>
                  </a:lnTo>
                  <a:lnTo>
                    <a:pt x="2246056" y="1473199"/>
                  </a:lnTo>
                  <a:close/>
                </a:path>
                <a:path w="2399029" h="1981200">
                  <a:moveTo>
                    <a:pt x="153039" y="1438034"/>
                  </a:moveTo>
                  <a:lnTo>
                    <a:pt x="139994" y="1460499"/>
                  </a:lnTo>
                  <a:lnTo>
                    <a:pt x="125382" y="1460499"/>
                  </a:lnTo>
                  <a:lnTo>
                    <a:pt x="131735" y="1473199"/>
                  </a:lnTo>
                  <a:lnTo>
                    <a:pt x="172357" y="1473199"/>
                  </a:lnTo>
                  <a:lnTo>
                    <a:pt x="153039" y="1438034"/>
                  </a:lnTo>
                  <a:close/>
                </a:path>
                <a:path w="2399029" h="1981200">
                  <a:moveTo>
                    <a:pt x="1494749" y="38099"/>
                  </a:moveTo>
                  <a:lnTo>
                    <a:pt x="1345166" y="38099"/>
                  </a:lnTo>
                  <a:lnTo>
                    <a:pt x="1395251" y="50799"/>
                  </a:lnTo>
                  <a:lnTo>
                    <a:pt x="1444634" y="50799"/>
                  </a:lnTo>
                  <a:lnTo>
                    <a:pt x="1634183" y="101599"/>
                  </a:lnTo>
                  <a:lnTo>
                    <a:pt x="1679329" y="126999"/>
                  </a:lnTo>
                  <a:lnTo>
                    <a:pt x="1766591" y="152399"/>
                  </a:lnTo>
                  <a:lnTo>
                    <a:pt x="1808608" y="177799"/>
                  </a:lnTo>
                  <a:lnTo>
                    <a:pt x="1849485" y="203199"/>
                  </a:lnTo>
                  <a:lnTo>
                    <a:pt x="1889172" y="228599"/>
                  </a:lnTo>
                  <a:lnTo>
                    <a:pt x="1927620" y="253999"/>
                  </a:lnTo>
                  <a:lnTo>
                    <a:pt x="1964781" y="279399"/>
                  </a:lnTo>
                  <a:lnTo>
                    <a:pt x="2000606" y="304799"/>
                  </a:lnTo>
                  <a:lnTo>
                    <a:pt x="2035046" y="330199"/>
                  </a:lnTo>
                  <a:lnTo>
                    <a:pt x="2068052" y="355599"/>
                  </a:lnTo>
                  <a:lnTo>
                    <a:pt x="2099574" y="393699"/>
                  </a:lnTo>
                  <a:lnTo>
                    <a:pt x="2129565" y="419099"/>
                  </a:lnTo>
                  <a:lnTo>
                    <a:pt x="2157976" y="457199"/>
                  </a:lnTo>
                  <a:lnTo>
                    <a:pt x="2158394" y="457199"/>
                  </a:lnTo>
                  <a:lnTo>
                    <a:pt x="2184757" y="482599"/>
                  </a:lnTo>
                  <a:lnTo>
                    <a:pt x="2209859" y="520699"/>
                  </a:lnTo>
                  <a:lnTo>
                    <a:pt x="2233234" y="558799"/>
                  </a:lnTo>
                  <a:lnTo>
                    <a:pt x="2254833" y="596899"/>
                  </a:lnTo>
                  <a:lnTo>
                    <a:pt x="2274607" y="634999"/>
                  </a:lnTo>
                  <a:lnTo>
                    <a:pt x="2292507" y="673099"/>
                  </a:lnTo>
                  <a:lnTo>
                    <a:pt x="2308484" y="711199"/>
                  </a:lnTo>
                  <a:lnTo>
                    <a:pt x="2322490" y="749299"/>
                  </a:lnTo>
                  <a:lnTo>
                    <a:pt x="2334475" y="787399"/>
                  </a:lnTo>
                  <a:lnTo>
                    <a:pt x="2344390" y="825499"/>
                  </a:lnTo>
                  <a:lnTo>
                    <a:pt x="2352187" y="863599"/>
                  </a:lnTo>
                  <a:lnTo>
                    <a:pt x="2357817" y="914399"/>
                  </a:lnTo>
                  <a:lnTo>
                    <a:pt x="2361231" y="952499"/>
                  </a:lnTo>
                  <a:lnTo>
                    <a:pt x="2362379" y="990599"/>
                  </a:lnTo>
                  <a:lnTo>
                    <a:pt x="2361231" y="1041399"/>
                  </a:lnTo>
                  <a:lnTo>
                    <a:pt x="2357817" y="1079499"/>
                  </a:lnTo>
                  <a:lnTo>
                    <a:pt x="2352187" y="1117599"/>
                  </a:lnTo>
                  <a:lnTo>
                    <a:pt x="2344390" y="1168399"/>
                  </a:lnTo>
                  <a:lnTo>
                    <a:pt x="2334475" y="1206499"/>
                  </a:lnTo>
                  <a:lnTo>
                    <a:pt x="2322490" y="1244599"/>
                  </a:lnTo>
                  <a:lnTo>
                    <a:pt x="2308484" y="1282699"/>
                  </a:lnTo>
                  <a:lnTo>
                    <a:pt x="2292507" y="1320799"/>
                  </a:lnTo>
                  <a:lnTo>
                    <a:pt x="2274607" y="1358899"/>
                  </a:lnTo>
                  <a:lnTo>
                    <a:pt x="2254833" y="1396999"/>
                  </a:lnTo>
                  <a:lnTo>
                    <a:pt x="2233234" y="1435099"/>
                  </a:lnTo>
                  <a:lnTo>
                    <a:pt x="2209859" y="1473199"/>
                  </a:lnTo>
                  <a:lnTo>
                    <a:pt x="2249030" y="1473199"/>
                  </a:lnTo>
                  <a:lnTo>
                    <a:pt x="2271952" y="1435099"/>
                  </a:lnTo>
                  <a:lnTo>
                    <a:pt x="2293125" y="1396999"/>
                  </a:lnTo>
                  <a:lnTo>
                    <a:pt x="2312501" y="1358899"/>
                  </a:lnTo>
                  <a:lnTo>
                    <a:pt x="2330036" y="1320799"/>
                  </a:lnTo>
                  <a:lnTo>
                    <a:pt x="2345681" y="1282699"/>
                  </a:lnTo>
                  <a:lnTo>
                    <a:pt x="2359391" y="1244599"/>
                  </a:lnTo>
                  <a:lnTo>
                    <a:pt x="2371120" y="1206499"/>
                  </a:lnTo>
                  <a:lnTo>
                    <a:pt x="2380820" y="1168399"/>
                  </a:lnTo>
                  <a:lnTo>
                    <a:pt x="2388445" y="1117599"/>
                  </a:lnTo>
                  <a:lnTo>
                    <a:pt x="2393949" y="1079499"/>
                  </a:lnTo>
                  <a:lnTo>
                    <a:pt x="2397286" y="1041399"/>
                  </a:lnTo>
                  <a:lnTo>
                    <a:pt x="2398408" y="990599"/>
                  </a:lnTo>
                  <a:lnTo>
                    <a:pt x="2397286" y="952499"/>
                  </a:lnTo>
                  <a:lnTo>
                    <a:pt x="2393949" y="914399"/>
                  </a:lnTo>
                  <a:lnTo>
                    <a:pt x="2388445" y="863599"/>
                  </a:lnTo>
                  <a:lnTo>
                    <a:pt x="2380820" y="825499"/>
                  </a:lnTo>
                  <a:lnTo>
                    <a:pt x="2371120" y="787399"/>
                  </a:lnTo>
                  <a:lnTo>
                    <a:pt x="2359391" y="749299"/>
                  </a:lnTo>
                  <a:lnTo>
                    <a:pt x="2345681" y="711199"/>
                  </a:lnTo>
                  <a:lnTo>
                    <a:pt x="2330036" y="673099"/>
                  </a:lnTo>
                  <a:lnTo>
                    <a:pt x="2312501" y="634999"/>
                  </a:lnTo>
                  <a:lnTo>
                    <a:pt x="2293125" y="596899"/>
                  </a:lnTo>
                  <a:lnTo>
                    <a:pt x="2271952" y="558799"/>
                  </a:lnTo>
                  <a:lnTo>
                    <a:pt x="2249030" y="520699"/>
                  </a:lnTo>
                  <a:lnTo>
                    <a:pt x="2224405" y="482599"/>
                  </a:lnTo>
                  <a:lnTo>
                    <a:pt x="2201590" y="457199"/>
                  </a:lnTo>
                  <a:lnTo>
                    <a:pt x="2198123" y="444499"/>
                  </a:lnTo>
                  <a:lnTo>
                    <a:pt x="2170231" y="419099"/>
                  </a:lnTo>
                  <a:lnTo>
                    <a:pt x="2140776" y="380999"/>
                  </a:lnTo>
                  <a:lnTo>
                    <a:pt x="2109803" y="355599"/>
                  </a:lnTo>
                  <a:lnTo>
                    <a:pt x="2077360" y="330199"/>
                  </a:lnTo>
                  <a:lnTo>
                    <a:pt x="2043493" y="292099"/>
                  </a:lnTo>
                  <a:lnTo>
                    <a:pt x="2008247" y="266699"/>
                  </a:lnTo>
                  <a:lnTo>
                    <a:pt x="1971671" y="241299"/>
                  </a:lnTo>
                  <a:lnTo>
                    <a:pt x="1933809" y="215899"/>
                  </a:lnTo>
                  <a:lnTo>
                    <a:pt x="1894710" y="190499"/>
                  </a:lnTo>
                  <a:lnTo>
                    <a:pt x="1854418" y="165099"/>
                  </a:lnTo>
                  <a:lnTo>
                    <a:pt x="1812980" y="152399"/>
                  </a:lnTo>
                  <a:lnTo>
                    <a:pt x="1770444" y="126999"/>
                  </a:lnTo>
                  <a:lnTo>
                    <a:pt x="1726855" y="101599"/>
                  </a:lnTo>
                  <a:lnTo>
                    <a:pt x="1590238" y="63499"/>
                  </a:lnTo>
                  <a:lnTo>
                    <a:pt x="1494749" y="38099"/>
                  </a:lnTo>
                  <a:close/>
                </a:path>
                <a:path w="2399029" h="1981200">
                  <a:moveTo>
                    <a:pt x="162118" y="1422399"/>
                  </a:moveTo>
                  <a:lnTo>
                    <a:pt x="151427" y="1435099"/>
                  </a:lnTo>
                  <a:lnTo>
                    <a:pt x="153039" y="1438034"/>
                  </a:lnTo>
                  <a:lnTo>
                    <a:pt x="162118" y="1422399"/>
                  </a:lnTo>
                  <a:close/>
                </a:path>
                <a:path w="2399029" h="1981200">
                  <a:moveTo>
                    <a:pt x="1396164" y="12699"/>
                  </a:moveTo>
                  <a:lnTo>
                    <a:pt x="985752" y="12699"/>
                  </a:lnTo>
                  <a:lnTo>
                    <a:pt x="791302" y="63499"/>
                  </a:lnTo>
                  <a:lnTo>
                    <a:pt x="654460" y="101599"/>
                  </a:lnTo>
                  <a:lnTo>
                    <a:pt x="610807" y="126999"/>
                  </a:lnTo>
                  <a:lnTo>
                    <a:pt x="568210" y="152399"/>
                  </a:lnTo>
                  <a:lnTo>
                    <a:pt x="526718" y="165099"/>
                  </a:lnTo>
                  <a:lnTo>
                    <a:pt x="486375" y="190499"/>
                  </a:lnTo>
                  <a:lnTo>
                    <a:pt x="447229" y="215899"/>
                  </a:lnTo>
                  <a:lnTo>
                    <a:pt x="409325" y="241299"/>
                  </a:lnTo>
                  <a:lnTo>
                    <a:pt x="372710" y="266699"/>
                  </a:lnTo>
                  <a:lnTo>
                    <a:pt x="337430" y="292099"/>
                  </a:lnTo>
                  <a:lnTo>
                    <a:pt x="303531" y="330199"/>
                  </a:lnTo>
                  <a:lnTo>
                    <a:pt x="271059" y="355599"/>
                  </a:lnTo>
                  <a:lnTo>
                    <a:pt x="240062" y="380999"/>
                  </a:lnTo>
                  <a:lnTo>
                    <a:pt x="210584" y="419099"/>
                  </a:lnTo>
                  <a:lnTo>
                    <a:pt x="182673" y="444499"/>
                  </a:lnTo>
                  <a:lnTo>
                    <a:pt x="179204" y="457199"/>
                  </a:lnTo>
                  <a:lnTo>
                    <a:pt x="156375" y="482599"/>
                  </a:lnTo>
                  <a:lnTo>
                    <a:pt x="131735" y="520699"/>
                  </a:lnTo>
                  <a:lnTo>
                    <a:pt x="108801" y="558799"/>
                  </a:lnTo>
                  <a:lnTo>
                    <a:pt x="87618" y="596899"/>
                  </a:lnTo>
                  <a:lnTo>
                    <a:pt x="68233" y="634999"/>
                  </a:lnTo>
                  <a:lnTo>
                    <a:pt x="60972" y="647699"/>
                  </a:lnTo>
                  <a:lnTo>
                    <a:pt x="50011" y="711199"/>
                  </a:lnTo>
                  <a:lnTo>
                    <a:pt x="35522" y="749299"/>
                  </a:lnTo>
                  <a:lnTo>
                    <a:pt x="16358" y="787399"/>
                  </a:lnTo>
                  <a:lnTo>
                    <a:pt x="6647" y="800099"/>
                  </a:lnTo>
                  <a:lnTo>
                    <a:pt x="0" y="825499"/>
                  </a:lnTo>
                  <a:lnTo>
                    <a:pt x="21307" y="863599"/>
                  </a:lnTo>
                  <a:lnTo>
                    <a:pt x="44698" y="901699"/>
                  </a:lnTo>
                  <a:lnTo>
                    <a:pt x="29661" y="876299"/>
                  </a:lnTo>
                  <a:lnTo>
                    <a:pt x="30412" y="863599"/>
                  </a:lnTo>
                  <a:lnTo>
                    <a:pt x="38183" y="825499"/>
                  </a:lnTo>
                  <a:lnTo>
                    <a:pt x="48067" y="787399"/>
                  </a:lnTo>
                  <a:lnTo>
                    <a:pt x="60016" y="749299"/>
                  </a:lnTo>
                  <a:lnTo>
                    <a:pt x="73981" y="711199"/>
                  </a:lnTo>
                  <a:lnTo>
                    <a:pt x="89913" y="673099"/>
                  </a:lnTo>
                  <a:lnTo>
                    <a:pt x="107765" y="634999"/>
                  </a:lnTo>
                  <a:lnTo>
                    <a:pt x="127488" y="596899"/>
                  </a:lnTo>
                  <a:lnTo>
                    <a:pt x="149035" y="558799"/>
                  </a:lnTo>
                  <a:lnTo>
                    <a:pt x="172357" y="520699"/>
                  </a:lnTo>
                  <a:lnTo>
                    <a:pt x="197405" y="482599"/>
                  </a:lnTo>
                  <a:lnTo>
                    <a:pt x="223714" y="457199"/>
                  </a:lnTo>
                  <a:lnTo>
                    <a:pt x="224132" y="457199"/>
                  </a:lnTo>
                  <a:lnTo>
                    <a:pt x="252489" y="419099"/>
                  </a:lnTo>
                  <a:lnTo>
                    <a:pt x="282428" y="393699"/>
                  </a:lnTo>
                  <a:lnTo>
                    <a:pt x="313901" y="355599"/>
                  </a:lnTo>
                  <a:lnTo>
                    <a:pt x="346860" y="330199"/>
                  </a:lnTo>
                  <a:lnTo>
                    <a:pt x="381255" y="304799"/>
                  </a:lnTo>
                  <a:lnTo>
                    <a:pt x="417041" y="279399"/>
                  </a:lnTo>
                  <a:lnTo>
                    <a:pt x="454167" y="253999"/>
                  </a:lnTo>
                  <a:lnTo>
                    <a:pt x="492585" y="228599"/>
                  </a:lnTo>
                  <a:lnTo>
                    <a:pt x="532249" y="203199"/>
                  </a:lnTo>
                  <a:lnTo>
                    <a:pt x="573108" y="177799"/>
                  </a:lnTo>
                  <a:lnTo>
                    <a:pt x="615115" y="152399"/>
                  </a:lnTo>
                  <a:lnTo>
                    <a:pt x="702382" y="126999"/>
                  </a:lnTo>
                  <a:lnTo>
                    <a:pt x="747544" y="101599"/>
                  </a:lnTo>
                  <a:lnTo>
                    <a:pt x="937261" y="50799"/>
                  </a:lnTo>
                  <a:lnTo>
                    <a:pt x="986717" y="50799"/>
                  </a:lnTo>
                  <a:lnTo>
                    <a:pt x="1036886" y="38099"/>
                  </a:lnTo>
                  <a:lnTo>
                    <a:pt x="1494749" y="38099"/>
                  </a:lnTo>
                  <a:lnTo>
                    <a:pt x="1396164" y="12699"/>
                  </a:lnTo>
                  <a:close/>
                </a:path>
                <a:path w="2399029" h="1981200">
                  <a:moveTo>
                    <a:pt x="1243297" y="0"/>
                  </a:moveTo>
                  <a:lnTo>
                    <a:pt x="1138967" y="0"/>
                  </a:lnTo>
                  <a:lnTo>
                    <a:pt x="1087285" y="12699"/>
                  </a:lnTo>
                  <a:lnTo>
                    <a:pt x="1294856" y="12699"/>
                  </a:lnTo>
                  <a:lnTo>
                    <a:pt x="1243297" y="0"/>
                  </a:lnTo>
                  <a:close/>
                </a:path>
              </a:pathLst>
            </a:custGeom>
            <a:solidFill>
              <a:srgbClr val="FDFDF8"/>
            </a:solidFill>
          </p:spPr>
          <p:txBody>
            <a:bodyPr wrap="square" lIns="0" tIns="0" rIns="0" bIns="0" rtlCol="0"/>
            <a:lstStyle/>
            <a:p>
              <a:endParaRPr lang="fr-FR" noProof="0" dirty="0"/>
            </a:p>
          </p:txBody>
        </p:sp>
        <p:sp>
          <p:nvSpPr>
            <p:cNvPr id="68" name="object 68"/>
            <p:cNvSpPr/>
            <p:nvPr/>
          </p:nvSpPr>
          <p:spPr>
            <a:xfrm>
              <a:off x="9133389" y="2025045"/>
              <a:ext cx="2332990" cy="1532890"/>
            </a:xfrm>
            <a:custGeom>
              <a:avLst/>
              <a:gdLst/>
              <a:ahLst/>
              <a:cxnLst/>
              <a:rect l="l" t="t" r="r" b="b"/>
              <a:pathLst>
                <a:path w="2332990" h="1532889">
                  <a:moveTo>
                    <a:pt x="2174615" y="1020785"/>
                  </a:moveTo>
                  <a:lnTo>
                    <a:pt x="2128315" y="1081166"/>
                  </a:lnTo>
                  <a:lnTo>
                    <a:pt x="2099904" y="1113738"/>
                  </a:lnTo>
                  <a:lnTo>
                    <a:pt x="2069913" y="1145288"/>
                  </a:lnTo>
                  <a:lnTo>
                    <a:pt x="2038390" y="1175776"/>
                  </a:lnTo>
                  <a:lnTo>
                    <a:pt x="2005385" y="1205162"/>
                  </a:lnTo>
                  <a:lnTo>
                    <a:pt x="1970945" y="1233407"/>
                  </a:lnTo>
                  <a:lnTo>
                    <a:pt x="1935120" y="1260472"/>
                  </a:lnTo>
                  <a:lnTo>
                    <a:pt x="1897959" y="1286317"/>
                  </a:lnTo>
                  <a:lnTo>
                    <a:pt x="1859510" y="1310902"/>
                  </a:lnTo>
                  <a:lnTo>
                    <a:pt x="1819823" y="1334187"/>
                  </a:lnTo>
                  <a:lnTo>
                    <a:pt x="1778947" y="1356134"/>
                  </a:lnTo>
                  <a:lnTo>
                    <a:pt x="1736929" y="1376702"/>
                  </a:lnTo>
                  <a:lnTo>
                    <a:pt x="1693820" y="1395852"/>
                  </a:lnTo>
                  <a:lnTo>
                    <a:pt x="1649668" y="1413545"/>
                  </a:lnTo>
                  <a:lnTo>
                    <a:pt x="1604522" y="1429740"/>
                  </a:lnTo>
                  <a:lnTo>
                    <a:pt x="1558430" y="1444399"/>
                  </a:lnTo>
                  <a:lnTo>
                    <a:pt x="1511442" y="1457481"/>
                  </a:lnTo>
                  <a:lnTo>
                    <a:pt x="1463607" y="1468947"/>
                  </a:lnTo>
                  <a:lnTo>
                    <a:pt x="1414973" y="1478758"/>
                  </a:lnTo>
                  <a:lnTo>
                    <a:pt x="1365589" y="1486874"/>
                  </a:lnTo>
                  <a:lnTo>
                    <a:pt x="1315505" y="1493255"/>
                  </a:lnTo>
                  <a:lnTo>
                    <a:pt x="1264769" y="1497862"/>
                  </a:lnTo>
                  <a:lnTo>
                    <a:pt x="1213429" y="1500655"/>
                  </a:lnTo>
                  <a:lnTo>
                    <a:pt x="1161536" y="1501595"/>
                  </a:lnTo>
                  <a:lnTo>
                    <a:pt x="1109513" y="1500655"/>
                  </a:lnTo>
                  <a:lnTo>
                    <a:pt x="1058061" y="1497862"/>
                  </a:lnTo>
                  <a:lnTo>
                    <a:pt x="1007225" y="1493255"/>
                  </a:lnTo>
                  <a:lnTo>
                    <a:pt x="957056" y="1486874"/>
                  </a:lnTo>
                  <a:lnTo>
                    <a:pt x="907600" y="1478758"/>
                  </a:lnTo>
                  <a:lnTo>
                    <a:pt x="858907" y="1468947"/>
                  </a:lnTo>
                  <a:lnTo>
                    <a:pt x="811024" y="1457481"/>
                  </a:lnTo>
                  <a:lnTo>
                    <a:pt x="764000" y="1444399"/>
                  </a:lnTo>
                  <a:lnTo>
                    <a:pt x="717883" y="1429740"/>
                  </a:lnTo>
                  <a:lnTo>
                    <a:pt x="672720" y="1413545"/>
                  </a:lnTo>
                  <a:lnTo>
                    <a:pt x="628562" y="1395852"/>
                  </a:lnTo>
                  <a:lnTo>
                    <a:pt x="585454" y="1376702"/>
                  </a:lnTo>
                  <a:lnTo>
                    <a:pt x="543447" y="1356134"/>
                  </a:lnTo>
                  <a:lnTo>
                    <a:pt x="502587" y="1334187"/>
                  </a:lnTo>
                  <a:lnTo>
                    <a:pt x="462924" y="1310902"/>
                  </a:lnTo>
                  <a:lnTo>
                    <a:pt x="424505" y="1286317"/>
                  </a:lnTo>
                  <a:lnTo>
                    <a:pt x="387379" y="1260472"/>
                  </a:lnTo>
                  <a:lnTo>
                    <a:pt x="351594" y="1233407"/>
                  </a:lnTo>
                  <a:lnTo>
                    <a:pt x="317198" y="1205162"/>
                  </a:lnTo>
                  <a:lnTo>
                    <a:pt x="284240" y="1175776"/>
                  </a:lnTo>
                  <a:lnTo>
                    <a:pt x="252767" y="1145288"/>
                  </a:lnTo>
                  <a:lnTo>
                    <a:pt x="222828" y="1113738"/>
                  </a:lnTo>
                  <a:lnTo>
                    <a:pt x="194471" y="1081166"/>
                  </a:lnTo>
                  <a:lnTo>
                    <a:pt x="167744" y="1047611"/>
                  </a:lnTo>
                  <a:lnTo>
                    <a:pt x="148266" y="1020785"/>
                  </a:lnTo>
                </a:path>
                <a:path w="2332990" h="1532889">
                  <a:moveTo>
                    <a:pt x="105049" y="1020785"/>
                  </a:moveTo>
                  <a:lnTo>
                    <a:pt x="153012" y="1085617"/>
                  </a:lnTo>
                  <a:lnTo>
                    <a:pt x="180923" y="1118749"/>
                  </a:lnTo>
                  <a:lnTo>
                    <a:pt x="210400" y="1150898"/>
                  </a:lnTo>
                  <a:lnTo>
                    <a:pt x="241398" y="1182028"/>
                  </a:lnTo>
                  <a:lnTo>
                    <a:pt x="273869" y="1212099"/>
                  </a:lnTo>
                  <a:lnTo>
                    <a:pt x="307768" y="1241074"/>
                  </a:lnTo>
                  <a:lnTo>
                    <a:pt x="343049" y="1268915"/>
                  </a:lnTo>
                  <a:lnTo>
                    <a:pt x="379664" y="1295584"/>
                  </a:lnTo>
                  <a:lnTo>
                    <a:pt x="417568" y="1321043"/>
                  </a:lnTo>
                  <a:lnTo>
                    <a:pt x="456714" y="1345254"/>
                  </a:lnTo>
                  <a:lnTo>
                    <a:pt x="497057" y="1368178"/>
                  </a:lnTo>
                  <a:lnTo>
                    <a:pt x="538549" y="1389778"/>
                  </a:lnTo>
                  <a:lnTo>
                    <a:pt x="581145" y="1410015"/>
                  </a:lnTo>
                  <a:lnTo>
                    <a:pt x="624799" y="1428853"/>
                  </a:lnTo>
                  <a:lnTo>
                    <a:pt x="669463" y="1446251"/>
                  </a:lnTo>
                  <a:lnTo>
                    <a:pt x="715093" y="1462173"/>
                  </a:lnTo>
                  <a:lnTo>
                    <a:pt x="761640" y="1476581"/>
                  </a:lnTo>
                  <a:lnTo>
                    <a:pt x="809060" y="1489436"/>
                  </a:lnTo>
                  <a:lnTo>
                    <a:pt x="857306" y="1500701"/>
                  </a:lnTo>
                  <a:lnTo>
                    <a:pt x="906332" y="1510337"/>
                  </a:lnTo>
                  <a:lnTo>
                    <a:pt x="956091" y="1518306"/>
                  </a:lnTo>
                  <a:lnTo>
                    <a:pt x="1006537" y="1524571"/>
                  </a:lnTo>
                  <a:lnTo>
                    <a:pt x="1057624" y="1529092"/>
                  </a:lnTo>
                  <a:lnTo>
                    <a:pt x="1109306" y="1531833"/>
                  </a:lnTo>
                  <a:lnTo>
                    <a:pt x="1161536" y="1532755"/>
                  </a:lnTo>
                  <a:lnTo>
                    <a:pt x="1213636" y="1531833"/>
                  </a:lnTo>
                  <a:lnTo>
                    <a:pt x="1265195" y="1529092"/>
                  </a:lnTo>
                  <a:lnTo>
                    <a:pt x="1316166" y="1524571"/>
                  </a:lnTo>
                  <a:lnTo>
                    <a:pt x="1366503" y="1518306"/>
                  </a:lnTo>
                  <a:lnTo>
                    <a:pt x="1416159" y="1510337"/>
                  </a:lnTo>
                  <a:lnTo>
                    <a:pt x="1465087" y="1500701"/>
                  </a:lnTo>
                  <a:lnTo>
                    <a:pt x="1513242" y="1489436"/>
                  </a:lnTo>
                  <a:lnTo>
                    <a:pt x="1560577" y="1476581"/>
                  </a:lnTo>
                  <a:lnTo>
                    <a:pt x="1607044" y="1462173"/>
                  </a:lnTo>
                  <a:lnTo>
                    <a:pt x="1652599" y="1446251"/>
                  </a:lnTo>
                  <a:lnTo>
                    <a:pt x="1697194" y="1428853"/>
                  </a:lnTo>
                  <a:lnTo>
                    <a:pt x="1740783" y="1410015"/>
                  </a:lnTo>
                  <a:lnTo>
                    <a:pt x="1783319" y="1389778"/>
                  </a:lnTo>
                  <a:lnTo>
                    <a:pt x="1824757" y="1368178"/>
                  </a:lnTo>
                  <a:lnTo>
                    <a:pt x="1865048" y="1345254"/>
                  </a:lnTo>
                  <a:lnTo>
                    <a:pt x="1904148" y="1321043"/>
                  </a:lnTo>
                  <a:lnTo>
                    <a:pt x="1942010" y="1295584"/>
                  </a:lnTo>
                  <a:lnTo>
                    <a:pt x="1978586" y="1268915"/>
                  </a:lnTo>
                  <a:lnTo>
                    <a:pt x="2013832" y="1241074"/>
                  </a:lnTo>
                  <a:lnTo>
                    <a:pt x="2047699" y="1212099"/>
                  </a:lnTo>
                  <a:lnTo>
                    <a:pt x="2080142" y="1182028"/>
                  </a:lnTo>
                  <a:lnTo>
                    <a:pt x="2111115" y="1150898"/>
                  </a:lnTo>
                  <a:lnTo>
                    <a:pt x="2140570" y="1118749"/>
                  </a:lnTo>
                  <a:lnTo>
                    <a:pt x="2168462" y="1085617"/>
                  </a:lnTo>
                  <a:lnTo>
                    <a:pt x="2194744" y="1051542"/>
                  </a:lnTo>
                  <a:lnTo>
                    <a:pt x="2216395" y="1020785"/>
                  </a:lnTo>
                </a:path>
                <a:path w="2332990" h="1532889">
                  <a:moveTo>
                    <a:pt x="148266" y="1020785"/>
                  </a:moveTo>
                  <a:lnTo>
                    <a:pt x="142695" y="1013113"/>
                  </a:lnTo>
                  <a:lnTo>
                    <a:pt x="121766" y="981343"/>
                  </a:lnTo>
                </a:path>
                <a:path w="2332990" h="1532889">
                  <a:moveTo>
                    <a:pt x="0" y="419131"/>
                  </a:moveTo>
                  <a:lnTo>
                    <a:pt x="8522" y="372432"/>
                  </a:lnTo>
                  <a:lnTo>
                    <a:pt x="18406" y="331885"/>
                  </a:lnTo>
                  <a:lnTo>
                    <a:pt x="30355" y="291953"/>
                  </a:lnTo>
                  <a:lnTo>
                    <a:pt x="44319" y="252677"/>
                  </a:lnTo>
                  <a:lnTo>
                    <a:pt x="60252" y="214097"/>
                  </a:lnTo>
                  <a:lnTo>
                    <a:pt x="78104" y="176253"/>
                  </a:lnTo>
                  <a:lnTo>
                    <a:pt x="97827" y="139184"/>
                  </a:lnTo>
                  <a:lnTo>
                    <a:pt x="119374" y="102932"/>
                  </a:lnTo>
                  <a:lnTo>
                    <a:pt x="142695" y="67537"/>
                  </a:lnTo>
                  <a:lnTo>
                    <a:pt x="167744" y="33038"/>
                  </a:lnTo>
                  <a:lnTo>
                    <a:pt x="194053" y="0"/>
                  </a:lnTo>
                </a:path>
                <a:path w="2332990" h="1532889">
                  <a:moveTo>
                    <a:pt x="2128733" y="0"/>
                  </a:moveTo>
                  <a:lnTo>
                    <a:pt x="2155096" y="33038"/>
                  </a:lnTo>
                  <a:lnTo>
                    <a:pt x="2180198" y="67537"/>
                  </a:lnTo>
                  <a:lnTo>
                    <a:pt x="2203573" y="102932"/>
                  </a:lnTo>
                  <a:lnTo>
                    <a:pt x="2225172" y="139184"/>
                  </a:lnTo>
                  <a:lnTo>
                    <a:pt x="2244946" y="176253"/>
                  </a:lnTo>
                  <a:lnTo>
                    <a:pt x="2262846" y="214097"/>
                  </a:lnTo>
                  <a:lnTo>
                    <a:pt x="2278823" y="252677"/>
                  </a:lnTo>
                  <a:lnTo>
                    <a:pt x="2292829" y="291953"/>
                  </a:lnTo>
                  <a:lnTo>
                    <a:pt x="2304813" y="331885"/>
                  </a:lnTo>
                  <a:lnTo>
                    <a:pt x="2314729" y="372432"/>
                  </a:lnTo>
                  <a:lnTo>
                    <a:pt x="2322526" y="413555"/>
                  </a:lnTo>
                  <a:lnTo>
                    <a:pt x="2328156" y="455213"/>
                  </a:lnTo>
                  <a:lnTo>
                    <a:pt x="2331569" y="497366"/>
                  </a:lnTo>
                  <a:lnTo>
                    <a:pt x="2332718" y="539974"/>
                  </a:lnTo>
                  <a:lnTo>
                    <a:pt x="2331569" y="582704"/>
                  </a:lnTo>
                  <a:lnTo>
                    <a:pt x="2328156" y="624965"/>
                  </a:lnTo>
                  <a:lnTo>
                    <a:pt x="2322526" y="666718"/>
                  </a:lnTo>
                  <a:lnTo>
                    <a:pt x="2314729" y="707924"/>
                  </a:lnTo>
                  <a:lnTo>
                    <a:pt x="2304813" y="748542"/>
                  </a:lnTo>
                  <a:lnTo>
                    <a:pt x="2292829" y="788534"/>
                  </a:lnTo>
                  <a:lnTo>
                    <a:pt x="2278823" y="827860"/>
                  </a:lnTo>
                  <a:lnTo>
                    <a:pt x="2262846" y="866481"/>
                  </a:lnTo>
                  <a:lnTo>
                    <a:pt x="2244946" y="904356"/>
                  </a:lnTo>
                  <a:lnTo>
                    <a:pt x="2225172" y="941446"/>
                  </a:lnTo>
                  <a:lnTo>
                    <a:pt x="2203573" y="977711"/>
                  </a:lnTo>
                  <a:lnTo>
                    <a:pt x="2180198" y="1013113"/>
                  </a:lnTo>
                  <a:lnTo>
                    <a:pt x="2174615" y="1020785"/>
                  </a:lnTo>
                </a:path>
              </a:pathLst>
            </a:custGeom>
            <a:ln w="3175">
              <a:solidFill>
                <a:srgbClr val="FDFDF8"/>
              </a:solidFill>
            </a:ln>
          </p:spPr>
          <p:txBody>
            <a:bodyPr wrap="square" lIns="0" tIns="0" rIns="0" bIns="0" rtlCol="0"/>
            <a:lstStyle/>
            <a:p>
              <a:endParaRPr lang="fr-FR" noProof="0" dirty="0"/>
            </a:p>
          </p:txBody>
        </p:sp>
        <p:pic>
          <p:nvPicPr>
            <p:cNvPr id="69" name="object 69"/>
            <p:cNvPicPr/>
            <p:nvPr/>
          </p:nvPicPr>
          <p:blipFill>
            <a:blip r:embed="rId6" cstate="print"/>
            <a:stretch>
              <a:fillRect/>
            </a:stretch>
          </p:blipFill>
          <p:spPr>
            <a:xfrm>
              <a:off x="9163082" y="2023426"/>
              <a:ext cx="121470" cy="193293"/>
            </a:xfrm>
            <a:prstGeom prst="rect">
              <a:avLst/>
            </a:prstGeom>
          </p:spPr>
        </p:pic>
        <p:sp>
          <p:nvSpPr>
            <p:cNvPr id="70" name="object 70"/>
            <p:cNvSpPr/>
            <p:nvPr/>
          </p:nvSpPr>
          <p:spPr>
            <a:xfrm>
              <a:off x="9103728" y="1573817"/>
              <a:ext cx="2399030" cy="1472565"/>
            </a:xfrm>
            <a:custGeom>
              <a:avLst/>
              <a:gdLst/>
              <a:ahLst/>
              <a:cxnLst/>
              <a:rect l="l" t="t" r="r" b="b"/>
              <a:pathLst>
                <a:path w="2399029" h="1472564">
                  <a:moveTo>
                    <a:pt x="6647" y="794589"/>
                  </a:moveTo>
                  <a:lnTo>
                    <a:pt x="0" y="822519"/>
                  </a:lnTo>
                </a:path>
                <a:path w="2399029" h="1472564">
                  <a:moveTo>
                    <a:pt x="125382" y="1457859"/>
                  </a:moveTo>
                  <a:lnTo>
                    <a:pt x="131735" y="1467789"/>
                  </a:lnTo>
                  <a:lnTo>
                    <a:pt x="134710" y="1472013"/>
                  </a:lnTo>
                </a:path>
                <a:path w="2399029" h="1472564">
                  <a:moveTo>
                    <a:pt x="2246056" y="1472013"/>
                  </a:moveTo>
                  <a:lnTo>
                    <a:pt x="2271952" y="1431940"/>
                  </a:lnTo>
                  <a:lnTo>
                    <a:pt x="2293125" y="1395261"/>
                  </a:lnTo>
                  <a:lnTo>
                    <a:pt x="2312501" y="1357791"/>
                  </a:lnTo>
                  <a:lnTo>
                    <a:pt x="2330036" y="1319566"/>
                  </a:lnTo>
                  <a:lnTo>
                    <a:pt x="2345681" y="1280626"/>
                  </a:lnTo>
                  <a:lnTo>
                    <a:pt x="2359391" y="1241009"/>
                  </a:lnTo>
                  <a:lnTo>
                    <a:pt x="2371120" y="1200752"/>
                  </a:lnTo>
                  <a:lnTo>
                    <a:pt x="2380820" y="1159893"/>
                  </a:lnTo>
                  <a:lnTo>
                    <a:pt x="2388445" y="1118470"/>
                  </a:lnTo>
                  <a:lnTo>
                    <a:pt x="2393949" y="1076523"/>
                  </a:lnTo>
                  <a:lnTo>
                    <a:pt x="2397286" y="1034087"/>
                  </a:lnTo>
                  <a:lnTo>
                    <a:pt x="2398408" y="991203"/>
                  </a:lnTo>
                  <a:lnTo>
                    <a:pt x="2397286" y="948439"/>
                  </a:lnTo>
                  <a:lnTo>
                    <a:pt x="2393949" y="906119"/>
                  </a:lnTo>
                  <a:lnTo>
                    <a:pt x="2388445" y="864280"/>
                  </a:lnTo>
                  <a:lnTo>
                    <a:pt x="2380820" y="822960"/>
                  </a:lnTo>
                  <a:lnTo>
                    <a:pt x="2371120" y="782198"/>
                  </a:lnTo>
                  <a:lnTo>
                    <a:pt x="2359391" y="742032"/>
                  </a:lnTo>
                  <a:lnTo>
                    <a:pt x="2345681" y="702500"/>
                  </a:lnTo>
                  <a:lnTo>
                    <a:pt x="2330036" y="663640"/>
                  </a:lnTo>
                  <a:lnTo>
                    <a:pt x="2312501" y="625491"/>
                  </a:lnTo>
                  <a:lnTo>
                    <a:pt x="2293125" y="588091"/>
                  </a:lnTo>
                  <a:lnTo>
                    <a:pt x="2271952" y="551477"/>
                  </a:lnTo>
                  <a:lnTo>
                    <a:pt x="2249030" y="515689"/>
                  </a:lnTo>
                  <a:lnTo>
                    <a:pt x="2224405" y="480763"/>
                  </a:lnTo>
                  <a:lnTo>
                    <a:pt x="2201590" y="451228"/>
                  </a:lnTo>
                </a:path>
                <a:path w="2399029" h="1472564">
                  <a:moveTo>
                    <a:pt x="223714" y="451228"/>
                  </a:moveTo>
                  <a:lnTo>
                    <a:pt x="252489" y="418118"/>
                  </a:lnTo>
                  <a:lnTo>
                    <a:pt x="282428" y="386549"/>
                  </a:lnTo>
                  <a:lnTo>
                    <a:pt x="313901" y="356037"/>
                  </a:lnTo>
                  <a:lnTo>
                    <a:pt x="346860" y="326622"/>
                  </a:lnTo>
                  <a:lnTo>
                    <a:pt x="381255" y="298345"/>
                  </a:lnTo>
                  <a:lnTo>
                    <a:pt x="417041" y="271245"/>
                  </a:lnTo>
                  <a:lnTo>
                    <a:pt x="454167" y="245363"/>
                  </a:lnTo>
                  <a:lnTo>
                    <a:pt x="492585" y="220738"/>
                  </a:lnTo>
                  <a:lnTo>
                    <a:pt x="532249" y="197411"/>
                  </a:lnTo>
                  <a:lnTo>
                    <a:pt x="573108" y="175422"/>
                  </a:lnTo>
                  <a:lnTo>
                    <a:pt x="615115" y="154811"/>
                  </a:lnTo>
                  <a:lnTo>
                    <a:pt x="658223" y="135619"/>
                  </a:lnTo>
                  <a:lnTo>
                    <a:pt x="702382" y="117885"/>
                  </a:lnTo>
                  <a:lnTo>
                    <a:pt x="747544" y="101649"/>
                  </a:lnTo>
                  <a:lnTo>
                    <a:pt x="793661" y="86952"/>
                  </a:lnTo>
                  <a:lnTo>
                    <a:pt x="840685" y="73833"/>
                  </a:lnTo>
                  <a:lnTo>
                    <a:pt x="888568" y="62334"/>
                  </a:lnTo>
                  <a:lnTo>
                    <a:pt x="937261" y="52494"/>
                  </a:lnTo>
                  <a:lnTo>
                    <a:pt x="986717" y="44352"/>
                  </a:lnTo>
                  <a:lnTo>
                    <a:pt x="1036886" y="37950"/>
                  </a:lnTo>
                  <a:lnTo>
                    <a:pt x="1087722" y="33328"/>
                  </a:lnTo>
                  <a:lnTo>
                    <a:pt x="1139175" y="30525"/>
                  </a:lnTo>
                  <a:lnTo>
                    <a:pt x="1191197" y="29582"/>
                  </a:lnTo>
                  <a:lnTo>
                    <a:pt x="1243090" y="30525"/>
                  </a:lnTo>
                  <a:lnTo>
                    <a:pt x="1294430" y="33328"/>
                  </a:lnTo>
                  <a:lnTo>
                    <a:pt x="1345166" y="37950"/>
                  </a:lnTo>
                  <a:lnTo>
                    <a:pt x="1395251" y="44352"/>
                  </a:lnTo>
                  <a:lnTo>
                    <a:pt x="1444634" y="52494"/>
                  </a:lnTo>
                  <a:lnTo>
                    <a:pt x="1493268" y="62334"/>
                  </a:lnTo>
                  <a:lnTo>
                    <a:pt x="1541103" y="73833"/>
                  </a:lnTo>
                  <a:lnTo>
                    <a:pt x="1588091" y="86952"/>
                  </a:lnTo>
                  <a:lnTo>
                    <a:pt x="1634183" y="101649"/>
                  </a:lnTo>
                  <a:lnTo>
                    <a:pt x="1679329" y="117885"/>
                  </a:lnTo>
                  <a:lnTo>
                    <a:pt x="1723481" y="135619"/>
                  </a:lnTo>
                  <a:lnTo>
                    <a:pt x="1766591" y="154811"/>
                  </a:lnTo>
                  <a:lnTo>
                    <a:pt x="1808608" y="175422"/>
                  </a:lnTo>
                  <a:lnTo>
                    <a:pt x="1849485" y="197411"/>
                  </a:lnTo>
                  <a:lnTo>
                    <a:pt x="1889172" y="220738"/>
                  </a:lnTo>
                  <a:lnTo>
                    <a:pt x="1927620" y="245363"/>
                  </a:lnTo>
                  <a:lnTo>
                    <a:pt x="1964781" y="271245"/>
                  </a:lnTo>
                  <a:lnTo>
                    <a:pt x="2000606" y="298345"/>
                  </a:lnTo>
                  <a:lnTo>
                    <a:pt x="2035046" y="326622"/>
                  </a:lnTo>
                  <a:lnTo>
                    <a:pt x="2068052" y="356037"/>
                  </a:lnTo>
                  <a:lnTo>
                    <a:pt x="2099574" y="386549"/>
                  </a:lnTo>
                  <a:lnTo>
                    <a:pt x="2129565" y="418118"/>
                  </a:lnTo>
                  <a:lnTo>
                    <a:pt x="2157976" y="450703"/>
                  </a:lnTo>
                  <a:lnTo>
                    <a:pt x="2158394" y="451228"/>
                  </a:lnTo>
                </a:path>
                <a:path w="2399029" h="1472564">
                  <a:moveTo>
                    <a:pt x="2201590" y="451228"/>
                  </a:moveTo>
                  <a:lnTo>
                    <a:pt x="2170231" y="413656"/>
                  </a:lnTo>
                  <a:lnTo>
                    <a:pt x="2140776" y="381551"/>
                  </a:lnTo>
                  <a:lnTo>
                    <a:pt x="2109803" y="350461"/>
                  </a:lnTo>
                  <a:lnTo>
                    <a:pt x="2077360" y="320426"/>
                  </a:lnTo>
                  <a:lnTo>
                    <a:pt x="2043493" y="291483"/>
                  </a:lnTo>
                  <a:lnTo>
                    <a:pt x="2008247" y="263672"/>
                  </a:lnTo>
                  <a:lnTo>
                    <a:pt x="1971671" y="237029"/>
                  </a:lnTo>
                  <a:lnTo>
                    <a:pt x="1933809" y="211594"/>
                  </a:lnTo>
                  <a:lnTo>
                    <a:pt x="1894709" y="187404"/>
                  </a:lnTo>
                  <a:lnTo>
                    <a:pt x="1854418" y="164498"/>
                  </a:lnTo>
                  <a:lnTo>
                    <a:pt x="1812980" y="142914"/>
                  </a:lnTo>
                  <a:lnTo>
                    <a:pt x="1770444" y="122690"/>
                  </a:lnTo>
                  <a:lnTo>
                    <a:pt x="1726855" y="103864"/>
                  </a:lnTo>
                  <a:lnTo>
                    <a:pt x="1682260" y="86475"/>
                  </a:lnTo>
                  <a:lnTo>
                    <a:pt x="1636706" y="70560"/>
                  </a:lnTo>
                  <a:lnTo>
                    <a:pt x="1590238" y="56159"/>
                  </a:lnTo>
                  <a:lnTo>
                    <a:pt x="1542903" y="43309"/>
                  </a:lnTo>
                  <a:lnTo>
                    <a:pt x="1494749" y="32048"/>
                  </a:lnTo>
                  <a:lnTo>
                    <a:pt x="1445820" y="22414"/>
                  </a:lnTo>
                  <a:lnTo>
                    <a:pt x="1396164" y="14447"/>
                  </a:lnTo>
                  <a:lnTo>
                    <a:pt x="1345828" y="8184"/>
                  </a:lnTo>
                  <a:lnTo>
                    <a:pt x="1294856" y="3662"/>
                  </a:lnTo>
                  <a:lnTo>
                    <a:pt x="1243297" y="922"/>
                  </a:lnTo>
                  <a:lnTo>
                    <a:pt x="1191197" y="0"/>
                  </a:lnTo>
                  <a:lnTo>
                    <a:pt x="1138967" y="922"/>
                  </a:lnTo>
                  <a:lnTo>
                    <a:pt x="1087285" y="3662"/>
                  </a:lnTo>
                  <a:lnTo>
                    <a:pt x="1036198" y="8184"/>
                  </a:lnTo>
                  <a:lnTo>
                    <a:pt x="985752" y="14447"/>
                  </a:lnTo>
                  <a:lnTo>
                    <a:pt x="935993" y="22414"/>
                  </a:lnTo>
                  <a:lnTo>
                    <a:pt x="886968" y="32048"/>
                  </a:lnTo>
                  <a:lnTo>
                    <a:pt x="838722" y="43309"/>
                  </a:lnTo>
                  <a:lnTo>
                    <a:pt x="791302" y="56159"/>
                  </a:lnTo>
                  <a:lnTo>
                    <a:pt x="744754" y="70560"/>
                  </a:lnTo>
                  <a:lnTo>
                    <a:pt x="699125" y="86475"/>
                  </a:lnTo>
                  <a:lnTo>
                    <a:pt x="654460" y="103864"/>
                  </a:lnTo>
                  <a:lnTo>
                    <a:pt x="610807" y="122690"/>
                  </a:lnTo>
                  <a:lnTo>
                    <a:pt x="568210" y="142914"/>
                  </a:lnTo>
                  <a:lnTo>
                    <a:pt x="526718" y="164498"/>
                  </a:lnTo>
                  <a:lnTo>
                    <a:pt x="486375" y="187404"/>
                  </a:lnTo>
                  <a:lnTo>
                    <a:pt x="447229" y="211594"/>
                  </a:lnTo>
                  <a:lnTo>
                    <a:pt x="409325" y="237029"/>
                  </a:lnTo>
                  <a:lnTo>
                    <a:pt x="372710" y="263672"/>
                  </a:lnTo>
                  <a:lnTo>
                    <a:pt x="337430" y="291483"/>
                  </a:lnTo>
                  <a:lnTo>
                    <a:pt x="303531" y="320426"/>
                  </a:lnTo>
                  <a:lnTo>
                    <a:pt x="271059" y="350461"/>
                  </a:lnTo>
                  <a:lnTo>
                    <a:pt x="240062" y="381551"/>
                  </a:lnTo>
                  <a:lnTo>
                    <a:pt x="210584" y="413656"/>
                  </a:lnTo>
                  <a:lnTo>
                    <a:pt x="182673" y="446740"/>
                  </a:lnTo>
                  <a:lnTo>
                    <a:pt x="179204" y="451228"/>
                  </a:lnTo>
                </a:path>
              </a:pathLst>
            </a:custGeom>
            <a:ln w="3175">
              <a:solidFill>
                <a:srgbClr val="FDFDF8"/>
              </a:solidFill>
            </a:ln>
          </p:spPr>
          <p:txBody>
            <a:bodyPr wrap="square" lIns="0" tIns="0" rIns="0" bIns="0" rtlCol="0"/>
            <a:lstStyle/>
            <a:p>
              <a:endParaRPr lang="fr-FR" noProof="0" dirty="0"/>
            </a:p>
          </p:txBody>
        </p:sp>
        <p:sp>
          <p:nvSpPr>
            <p:cNvPr id="71" name="object 71"/>
            <p:cNvSpPr/>
            <p:nvPr/>
          </p:nvSpPr>
          <p:spPr>
            <a:xfrm>
              <a:off x="9096842" y="1555383"/>
              <a:ext cx="2441575" cy="2032000"/>
            </a:xfrm>
            <a:custGeom>
              <a:avLst/>
              <a:gdLst/>
              <a:ahLst/>
              <a:cxnLst/>
              <a:rect l="l" t="t" r="r" b="b"/>
              <a:pathLst>
                <a:path w="2441575" h="2032000">
                  <a:moveTo>
                    <a:pt x="1403859" y="2019299"/>
                  </a:moveTo>
                  <a:lnTo>
                    <a:pt x="991842" y="2019299"/>
                  </a:lnTo>
                  <a:lnTo>
                    <a:pt x="1042513" y="2031999"/>
                  </a:lnTo>
                  <a:lnTo>
                    <a:pt x="1353295" y="2031999"/>
                  </a:lnTo>
                  <a:lnTo>
                    <a:pt x="1403859" y="2019299"/>
                  </a:lnTo>
                  <a:close/>
                </a:path>
                <a:path w="2441575" h="2032000">
                  <a:moveTo>
                    <a:pt x="141597" y="1498599"/>
                  </a:moveTo>
                  <a:lnTo>
                    <a:pt x="100449" y="1498599"/>
                  </a:lnTo>
                  <a:lnTo>
                    <a:pt x="123797" y="1536699"/>
                  </a:lnTo>
                  <a:lnTo>
                    <a:pt x="149617" y="1562099"/>
                  </a:lnTo>
                  <a:lnTo>
                    <a:pt x="177030" y="1600199"/>
                  </a:lnTo>
                  <a:lnTo>
                    <a:pt x="205991" y="1625599"/>
                  </a:lnTo>
                  <a:lnTo>
                    <a:pt x="236458" y="1663699"/>
                  </a:lnTo>
                  <a:lnTo>
                    <a:pt x="268384" y="1689099"/>
                  </a:lnTo>
                  <a:lnTo>
                    <a:pt x="301727" y="1727199"/>
                  </a:lnTo>
                  <a:lnTo>
                    <a:pt x="336443" y="1752599"/>
                  </a:lnTo>
                  <a:lnTo>
                    <a:pt x="372486" y="1777999"/>
                  </a:lnTo>
                  <a:lnTo>
                    <a:pt x="409814" y="1803399"/>
                  </a:lnTo>
                  <a:lnTo>
                    <a:pt x="448381" y="1828799"/>
                  </a:lnTo>
                  <a:lnTo>
                    <a:pt x="488144" y="1854199"/>
                  </a:lnTo>
                  <a:lnTo>
                    <a:pt x="529059" y="1879599"/>
                  </a:lnTo>
                  <a:lnTo>
                    <a:pt x="571081" y="1892299"/>
                  </a:lnTo>
                  <a:lnTo>
                    <a:pt x="614167" y="1917699"/>
                  </a:lnTo>
                  <a:lnTo>
                    <a:pt x="658272" y="1930399"/>
                  </a:lnTo>
                  <a:lnTo>
                    <a:pt x="703353" y="1955799"/>
                  </a:lnTo>
                  <a:lnTo>
                    <a:pt x="749364" y="1968499"/>
                  </a:lnTo>
                  <a:lnTo>
                    <a:pt x="941837" y="2019299"/>
                  </a:lnTo>
                  <a:lnTo>
                    <a:pt x="1453763" y="2019299"/>
                  </a:lnTo>
                  <a:lnTo>
                    <a:pt x="1502962" y="2006599"/>
                  </a:lnTo>
                  <a:lnTo>
                    <a:pt x="1043085" y="2006599"/>
                  </a:lnTo>
                  <a:lnTo>
                    <a:pt x="942880" y="1981199"/>
                  </a:lnTo>
                  <a:lnTo>
                    <a:pt x="893855" y="1981199"/>
                  </a:lnTo>
                  <a:lnTo>
                    <a:pt x="751641" y="1943099"/>
                  </a:lnTo>
                  <a:lnTo>
                    <a:pt x="706012" y="1917699"/>
                  </a:lnTo>
                  <a:lnTo>
                    <a:pt x="617694" y="1892299"/>
                  </a:lnTo>
                  <a:lnTo>
                    <a:pt x="575098" y="1866899"/>
                  </a:lnTo>
                  <a:lnTo>
                    <a:pt x="533605" y="1841499"/>
                  </a:lnTo>
                  <a:lnTo>
                    <a:pt x="493263" y="1816099"/>
                  </a:lnTo>
                  <a:lnTo>
                    <a:pt x="454116" y="1803399"/>
                  </a:lnTo>
                  <a:lnTo>
                    <a:pt x="416212" y="1765299"/>
                  </a:lnTo>
                  <a:lnTo>
                    <a:pt x="379597" y="1739899"/>
                  </a:lnTo>
                  <a:lnTo>
                    <a:pt x="344317" y="1714499"/>
                  </a:lnTo>
                  <a:lnTo>
                    <a:pt x="310418" y="1689099"/>
                  </a:lnTo>
                  <a:lnTo>
                    <a:pt x="277946" y="1663699"/>
                  </a:lnTo>
                  <a:lnTo>
                    <a:pt x="246949" y="1625599"/>
                  </a:lnTo>
                  <a:lnTo>
                    <a:pt x="217471" y="1600199"/>
                  </a:lnTo>
                  <a:lnTo>
                    <a:pt x="189560" y="1562099"/>
                  </a:lnTo>
                  <a:lnTo>
                    <a:pt x="163262" y="1523999"/>
                  </a:lnTo>
                  <a:lnTo>
                    <a:pt x="141597" y="1498599"/>
                  </a:lnTo>
                  <a:close/>
                </a:path>
                <a:path w="2441575" h="2032000">
                  <a:moveTo>
                    <a:pt x="2294072" y="1498599"/>
                  </a:moveTo>
                  <a:lnTo>
                    <a:pt x="2252944" y="1498599"/>
                  </a:lnTo>
                  <a:lnTo>
                    <a:pt x="2231292" y="1523999"/>
                  </a:lnTo>
                  <a:lnTo>
                    <a:pt x="2205010" y="1562099"/>
                  </a:lnTo>
                  <a:lnTo>
                    <a:pt x="2177119" y="1600199"/>
                  </a:lnTo>
                  <a:lnTo>
                    <a:pt x="2147663" y="1625599"/>
                  </a:lnTo>
                  <a:lnTo>
                    <a:pt x="2116691" y="1663699"/>
                  </a:lnTo>
                  <a:lnTo>
                    <a:pt x="2084247" y="1689099"/>
                  </a:lnTo>
                  <a:lnTo>
                    <a:pt x="2050380" y="1714499"/>
                  </a:lnTo>
                  <a:lnTo>
                    <a:pt x="2015135" y="1739899"/>
                  </a:lnTo>
                  <a:lnTo>
                    <a:pt x="1978558" y="1765299"/>
                  </a:lnTo>
                  <a:lnTo>
                    <a:pt x="1940696" y="1803399"/>
                  </a:lnTo>
                  <a:lnTo>
                    <a:pt x="1901597" y="1816099"/>
                  </a:lnTo>
                  <a:lnTo>
                    <a:pt x="1861305" y="1841499"/>
                  </a:lnTo>
                  <a:lnTo>
                    <a:pt x="1819867" y="1866899"/>
                  </a:lnTo>
                  <a:lnTo>
                    <a:pt x="1777331" y="1892299"/>
                  </a:lnTo>
                  <a:lnTo>
                    <a:pt x="1689147" y="1917699"/>
                  </a:lnTo>
                  <a:lnTo>
                    <a:pt x="1643593" y="1943099"/>
                  </a:lnTo>
                  <a:lnTo>
                    <a:pt x="1501636" y="1981199"/>
                  </a:lnTo>
                  <a:lnTo>
                    <a:pt x="1452707" y="1981199"/>
                  </a:lnTo>
                  <a:lnTo>
                    <a:pt x="1352715" y="2006599"/>
                  </a:lnTo>
                  <a:lnTo>
                    <a:pt x="1502962" y="2006599"/>
                  </a:lnTo>
                  <a:lnTo>
                    <a:pt x="1691825" y="1955799"/>
                  </a:lnTo>
                  <a:lnTo>
                    <a:pt x="1736836" y="1930399"/>
                  </a:lnTo>
                  <a:lnTo>
                    <a:pt x="1780877" y="1917699"/>
                  </a:lnTo>
                  <a:lnTo>
                    <a:pt x="1823903" y="1892299"/>
                  </a:lnTo>
                  <a:lnTo>
                    <a:pt x="1865870" y="1879599"/>
                  </a:lnTo>
                  <a:lnTo>
                    <a:pt x="1906734" y="1854199"/>
                  </a:lnTo>
                  <a:lnTo>
                    <a:pt x="1946450" y="1828799"/>
                  </a:lnTo>
                  <a:lnTo>
                    <a:pt x="1984975" y="1803399"/>
                  </a:lnTo>
                  <a:lnTo>
                    <a:pt x="2022263" y="1777999"/>
                  </a:lnTo>
                  <a:lnTo>
                    <a:pt x="2058270" y="1752599"/>
                  </a:lnTo>
                  <a:lnTo>
                    <a:pt x="2092953" y="1727199"/>
                  </a:lnTo>
                  <a:lnTo>
                    <a:pt x="2126267" y="1689099"/>
                  </a:lnTo>
                  <a:lnTo>
                    <a:pt x="2158168" y="1663699"/>
                  </a:lnTo>
                  <a:lnTo>
                    <a:pt x="2188611" y="1625599"/>
                  </a:lnTo>
                  <a:lnTo>
                    <a:pt x="2217552" y="1600199"/>
                  </a:lnTo>
                  <a:lnTo>
                    <a:pt x="2244947" y="1562099"/>
                  </a:lnTo>
                  <a:lnTo>
                    <a:pt x="2270752" y="1536699"/>
                  </a:lnTo>
                  <a:lnTo>
                    <a:pt x="2294072" y="1498599"/>
                  </a:lnTo>
                  <a:close/>
                </a:path>
                <a:path w="2441575" h="2032000">
                  <a:moveTo>
                    <a:pt x="146881" y="1473199"/>
                  </a:moveTo>
                  <a:lnTo>
                    <a:pt x="102802" y="1498599"/>
                  </a:lnTo>
                  <a:lnTo>
                    <a:pt x="138622" y="1498599"/>
                  </a:lnTo>
                  <a:lnTo>
                    <a:pt x="132269" y="1485899"/>
                  </a:lnTo>
                  <a:lnTo>
                    <a:pt x="146881" y="1473199"/>
                  </a:lnTo>
                  <a:close/>
                </a:path>
                <a:path w="2441575" h="2032000">
                  <a:moveTo>
                    <a:pt x="2251180" y="469899"/>
                  </a:moveTo>
                  <a:lnTo>
                    <a:pt x="2208477" y="469899"/>
                  </a:lnTo>
                  <a:lnTo>
                    <a:pt x="2231292" y="507999"/>
                  </a:lnTo>
                  <a:lnTo>
                    <a:pt x="2255917" y="546099"/>
                  </a:lnTo>
                  <a:lnTo>
                    <a:pt x="2278839" y="571499"/>
                  </a:lnTo>
                  <a:lnTo>
                    <a:pt x="2300012" y="609599"/>
                  </a:lnTo>
                  <a:lnTo>
                    <a:pt x="2319388" y="647699"/>
                  </a:lnTo>
                  <a:lnTo>
                    <a:pt x="2336923" y="685799"/>
                  </a:lnTo>
                  <a:lnTo>
                    <a:pt x="2352568" y="723899"/>
                  </a:lnTo>
                  <a:lnTo>
                    <a:pt x="2366278" y="761999"/>
                  </a:lnTo>
                  <a:lnTo>
                    <a:pt x="2378007" y="812799"/>
                  </a:lnTo>
                  <a:lnTo>
                    <a:pt x="2387707" y="850899"/>
                  </a:lnTo>
                  <a:lnTo>
                    <a:pt x="2395332" y="888999"/>
                  </a:lnTo>
                  <a:lnTo>
                    <a:pt x="2400836" y="927099"/>
                  </a:lnTo>
                  <a:lnTo>
                    <a:pt x="2404173" y="977899"/>
                  </a:lnTo>
                  <a:lnTo>
                    <a:pt x="2405296" y="1015999"/>
                  </a:lnTo>
                  <a:lnTo>
                    <a:pt x="2404173" y="1054099"/>
                  </a:lnTo>
                  <a:lnTo>
                    <a:pt x="2400836" y="1104899"/>
                  </a:lnTo>
                  <a:lnTo>
                    <a:pt x="2395332" y="1142999"/>
                  </a:lnTo>
                  <a:lnTo>
                    <a:pt x="2387707" y="1181099"/>
                  </a:lnTo>
                  <a:lnTo>
                    <a:pt x="2378007" y="1219199"/>
                  </a:lnTo>
                  <a:lnTo>
                    <a:pt x="2366278" y="1269999"/>
                  </a:lnTo>
                  <a:lnTo>
                    <a:pt x="2352568" y="1308099"/>
                  </a:lnTo>
                  <a:lnTo>
                    <a:pt x="2336923" y="1346199"/>
                  </a:lnTo>
                  <a:lnTo>
                    <a:pt x="2319388" y="1384299"/>
                  </a:lnTo>
                  <a:lnTo>
                    <a:pt x="2300012" y="1422399"/>
                  </a:lnTo>
                  <a:lnTo>
                    <a:pt x="2278839" y="1460499"/>
                  </a:lnTo>
                  <a:lnTo>
                    <a:pt x="2255917" y="1498599"/>
                  </a:lnTo>
                  <a:lnTo>
                    <a:pt x="2294921" y="1498599"/>
                  </a:lnTo>
                  <a:lnTo>
                    <a:pt x="2317412" y="1460499"/>
                  </a:lnTo>
                  <a:lnTo>
                    <a:pt x="2338179" y="1422399"/>
                  </a:lnTo>
                  <a:lnTo>
                    <a:pt x="2357179" y="1384299"/>
                  </a:lnTo>
                  <a:lnTo>
                    <a:pt x="2374367" y="1346199"/>
                  </a:lnTo>
                  <a:lnTo>
                    <a:pt x="2389698" y="1308099"/>
                  </a:lnTo>
                  <a:lnTo>
                    <a:pt x="2403129" y="1269999"/>
                  </a:lnTo>
                  <a:lnTo>
                    <a:pt x="2414616" y="1231899"/>
                  </a:lnTo>
                  <a:lnTo>
                    <a:pt x="2424113" y="1181099"/>
                  </a:lnTo>
                  <a:lnTo>
                    <a:pt x="2431576" y="1142999"/>
                  </a:lnTo>
                  <a:lnTo>
                    <a:pt x="2436962" y="1104899"/>
                  </a:lnTo>
                  <a:lnTo>
                    <a:pt x="2440227" y="1054099"/>
                  </a:lnTo>
                  <a:lnTo>
                    <a:pt x="2441325" y="1015999"/>
                  </a:lnTo>
                  <a:lnTo>
                    <a:pt x="2440227" y="977899"/>
                  </a:lnTo>
                  <a:lnTo>
                    <a:pt x="2436962" y="927099"/>
                  </a:lnTo>
                  <a:lnTo>
                    <a:pt x="2431576" y="888999"/>
                  </a:lnTo>
                  <a:lnTo>
                    <a:pt x="2424113" y="850899"/>
                  </a:lnTo>
                  <a:lnTo>
                    <a:pt x="2414616" y="800099"/>
                  </a:lnTo>
                  <a:lnTo>
                    <a:pt x="2403129" y="761999"/>
                  </a:lnTo>
                  <a:lnTo>
                    <a:pt x="2389698" y="723899"/>
                  </a:lnTo>
                  <a:lnTo>
                    <a:pt x="2374367" y="685799"/>
                  </a:lnTo>
                  <a:lnTo>
                    <a:pt x="2357179" y="647699"/>
                  </a:lnTo>
                  <a:lnTo>
                    <a:pt x="2338179" y="609599"/>
                  </a:lnTo>
                  <a:lnTo>
                    <a:pt x="2317412" y="571499"/>
                  </a:lnTo>
                  <a:lnTo>
                    <a:pt x="2294921" y="533399"/>
                  </a:lnTo>
                  <a:lnTo>
                    <a:pt x="2270752" y="507999"/>
                  </a:lnTo>
                  <a:lnTo>
                    <a:pt x="2251180" y="469899"/>
                  </a:lnTo>
                  <a:close/>
                </a:path>
                <a:path w="2441575" h="2032000">
                  <a:moveTo>
                    <a:pt x="7543" y="848393"/>
                  </a:moveTo>
                  <a:lnTo>
                    <a:pt x="6887" y="850899"/>
                  </a:lnTo>
                  <a:lnTo>
                    <a:pt x="28195" y="876299"/>
                  </a:lnTo>
                  <a:lnTo>
                    <a:pt x="7543" y="848393"/>
                  </a:lnTo>
                  <a:close/>
                </a:path>
                <a:path w="2441575" h="2032000">
                  <a:moveTo>
                    <a:pt x="23245" y="812799"/>
                  </a:moveTo>
                  <a:lnTo>
                    <a:pt x="0" y="838199"/>
                  </a:lnTo>
                  <a:lnTo>
                    <a:pt x="7543" y="848393"/>
                  </a:lnTo>
                  <a:lnTo>
                    <a:pt x="13534" y="825499"/>
                  </a:lnTo>
                  <a:lnTo>
                    <a:pt x="23245" y="812799"/>
                  </a:lnTo>
                  <a:close/>
                </a:path>
                <a:path w="2441575" h="2032000">
                  <a:moveTo>
                    <a:pt x="68456" y="659356"/>
                  </a:moveTo>
                  <a:lnTo>
                    <a:pt x="67859" y="660399"/>
                  </a:lnTo>
                  <a:lnTo>
                    <a:pt x="66121" y="685799"/>
                  </a:lnTo>
                  <a:lnTo>
                    <a:pt x="68364" y="660399"/>
                  </a:lnTo>
                  <a:lnTo>
                    <a:pt x="68456" y="659356"/>
                  </a:lnTo>
                  <a:close/>
                </a:path>
                <a:path w="2441575" h="2032000">
                  <a:moveTo>
                    <a:pt x="186091" y="469899"/>
                  </a:moveTo>
                  <a:lnTo>
                    <a:pt x="143380" y="469899"/>
                  </a:lnTo>
                  <a:lnTo>
                    <a:pt x="123797" y="507999"/>
                  </a:lnTo>
                  <a:lnTo>
                    <a:pt x="99614" y="533399"/>
                  </a:lnTo>
                  <a:lnTo>
                    <a:pt x="77112" y="571499"/>
                  </a:lnTo>
                  <a:lnTo>
                    <a:pt x="64387" y="596899"/>
                  </a:lnTo>
                  <a:lnTo>
                    <a:pt x="66398" y="609599"/>
                  </a:lnTo>
                  <a:lnTo>
                    <a:pt x="69485" y="647699"/>
                  </a:lnTo>
                  <a:lnTo>
                    <a:pt x="68456" y="659356"/>
                  </a:lnTo>
                  <a:lnTo>
                    <a:pt x="75120" y="647699"/>
                  </a:lnTo>
                  <a:lnTo>
                    <a:pt x="94505" y="609599"/>
                  </a:lnTo>
                  <a:lnTo>
                    <a:pt x="115688" y="571499"/>
                  </a:lnTo>
                  <a:lnTo>
                    <a:pt x="138622" y="546099"/>
                  </a:lnTo>
                  <a:lnTo>
                    <a:pt x="163262" y="507999"/>
                  </a:lnTo>
                  <a:lnTo>
                    <a:pt x="186091" y="469899"/>
                  </a:lnTo>
                  <a:close/>
                </a:path>
                <a:path w="2441575" h="2032000">
                  <a:moveTo>
                    <a:pt x="1453763" y="12699"/>
                  </a:moveTo>
                  <a:lnTo>
                    <a:pt x="941837" y="12699"/>
                  </a:lnTo>
                  <a:lnTo>
                    <a:pt x="892543" y="25399"/>
                  </a:lnTo>
                  <a:lnTo>
                    <a:pt x="703353" y="76199"/>
                  </a:lnTo>
                  <a:lnTo>
                    <a:pt x="658272" y="101599"/>
                  </a:lnTo>
                  <a:lnTo>
                    <a:pt x="614167" y="114299"/>
                  </a:lnTo>
                  <a:lnTo>
                    <a:pt x="571081" y="139699"/>
                  </a:lnTo>
                  <a:lnTo>
                    <a:pt x="529059" y="152399"/>
                  </a:lnTo>
                  <a:lnTo>
                    <a:pt x="488144" y="177799"/>
                  </a:lnTo>
                  <a:lnTo>
                    <a:pt x="448381" y="203199"/>
                  </a:lnTo>
                  <a:lnTo>
                    <a:pt x="409814" y="228599"/>
                  </a:lnTo>
                  <a:lnTo>
                    <a:pt x="372486" y="253999"/>
                  </a:lnTo>
                  <a:lnTo>
                    <a:pt x="336443" y="279399"/>
                  </a:lnTo>
                  <a:lnTo>
                    <a:pt x="301727" y="304799"/>
                  </a:lnTo>
                  <a:lnTo>
                    <a:pt x="268384" y="342899"/>
                  </a:lnTo>
                  <a:lnTo>
                    <a:pt x="236458" y="368299"/>
                  </a:lnTo>
                  <a:lnTo>
                    <a:pt x="205991" y="406399"/>
                  </a:lnTo>
                  <a:lnTo>
                    <a:pt x="177030" y="431799"/>
                  </a:lnTo>
                  <a:lnTo>
                    <a:pt x="149617" y="469899"/>
                  </a:lnTo>
                  <a:lnTo>
                    <a:pt x="189560" y="469899"/>
                  </a:lnTo>
                  <a:lnTo>
                    <a:pt x="217471" y="444499"/>
                  </a:lnTo>
                  <a:lnTo>
                    <a:pt x="246949" y="406399"/>
                  </a:lnTo>
                  <a:lnTo>
                    <a:pt x="277946" y="380999"/>
                  </a:lnTo>
                  <a:lnTo>
                    <a:pt x="310418" y="342899"/>
                  </a:lnTo>
                  <a:lnTo>
                    <a:pt x="344317" y="317499"/>
                  </a:lnTo>
                  <a:lnTo>
                    <a:pt x="379597" y="292099"/>
                  </a:lnTo>
                  <a:lnTo>
                    <a:pt x="416212" y="266699"/>
                  </a:lnTo>
                  <a:lnTo>
                    <a:pt x="454116" y="241299"/>
                  </a:lnTo>
                  <a:lnTo>
                    <a:pt x="493263" y="215899"/>
                  </a:lnTo>
                  <a:lnTo>
                    <a:pt x="533605" y="190499"/>
                  </a:lnTo>
                  <a:lnTo>
                    <a:pt x="575098" y="165099"/>
                  </a:lnTo>
                  <a:lnTo>
                    <a:pt x="617694" y="152399"/>
                  </a:lnTo>
                  <a:lnTo>
                    <a:pt x="661347" y="126999"/>
                  </a:lnTo>
                  <a:lnTo>
                    <a:pt x="751641" y="101599"/>
                  </a:lnTo>
                  <a:lnTo>
                    <a:pt x="798189" y="76199"/>
                  </a:lnTo>
                  <a:lnTo>
                    <a:pt x="893855" y="50799"/>
                  </a:lnTo>
                  <a:lnTo>
                    <a:pt x="942880" y="50799"/>
                  </a:lnTo>
                  <a:lnTo>
                    <a:pt x="992639" y="38099"/>
                  </a:lnTo>
                  <a:lnTo>
                    <a:pt x="1043085" y="38099"/>
                  </a:lnTo>
                  <a:lnTo>
                    <a:pt x="1094172" y="25399"/>
                  </a:lnTo>
                  <a:lnTo>
                    <a:pt x="1502962" y="25399"/>
                  </a:lnTo>
                  <a:lnTo>
                    <a:pt x="1453763" y="12699"/>
                  </a:lnTo>
                  <a:close/>
                </a:path>
                <a:path w="2441575" h="2032000">
                  <a:moveTo>
                    <a:pt x="1502962" y="25399"/>
                  </a:moveTo>
                  <a:lnTo>
                    <a:pt x="1301743" y="25399"/>
                  </a:lnTo>
                  <a:lnTo>
                    <a:pt x="1352715" y="38099"/>
                  </a:lnTo>
                  <a:lnTo>
                    <a:pt x="1403051" y="38099"/>
                  </a:lnTo>
                  <a:lnTo>
                    <a:pt x="1452707" y="50799"/>
                  </a:lnTo>
                  <a:lnTo>
                    <a:pt x="1501636" y="50799"/>
                  </a:lnTo>
                  <a:lnTo>
                    <a:pt x="1597125" y="76199"/>
                  </a:lnTo>
                  <a:lnTo>
                    <a:pt x="1643593" y="101599"/>
                  </a:lnTo>
                  <a:lnTo>
                    <a:pt x="1733742" y="126999"/>
                  </a:lnTo>
                  <a:lnTo>
                    <a:pt x="1777331" y="152399"/>
                  </a:lnTo>
                  <a:lnTo>
                    <a:pt x="1819867" y="165099"/>
                  </a:lnTo>
                  <a:lnTo>
                    <a:pt x="1861305" y="190499"/>
                  </a:lnTo>
                  <a:lnTo>
                    <a:pt x="1901597" y="215899"/>
                  </a:lnTo>
                  <a:lnTo>
                    <a:pt x="1940696" y="241299"/>
                  </a:lnTo>
                  <a:lnTo>
                    <a:pt x="1978558" y="266699"/>
                  </a:lnTo>
                  <a:lnTo>
                    <a:pt x="2015135" y="292099"/>
                  </a:lnTo>
                  <a:lnTo>
                    <a:pt x="2050380" y="317499"/>
                  </a:lnTo>
                  <a:lnTo>
                    <a:pt x="2084247" y="342899"/>
                  </a:lnTo>
                  <a:lnTo>
                    <a:pt x="2116691" y="380999"/>
                  </a:lnTo>
                  <a:lnTo>
                    <a:pt x="2147663" y="406399"/>
                  </a:lnTo>
                  <a:lnTo>
                    <a:pt x="2177119" y="444499"/>
                  </a:lnTo>
                  <a:lnTo>
                    <a:pt x="2205010" y="469899"/>
                  </a:lnTo>
                  <a:lnTo>
                    <a:pt x="2244947" y="469899"/>
                  </a:lnTo>
                  <a:lnTo>
                    <a:pt x="2217552" y="431799"/>
                  </a:lnTo>
                  <a:lnTo>
                    <a:pt x="2188611" y="406399"/>
                  </a:lnTo>
                  <a:lnTo>
                    <a:pt x="2158168" y="368299"/>
                  </a:lnTo>
                  <a:lnTo>
                    <a:pt x="2126267" y="342899"/>
                  </a:lnTo>
                  <a:lnTo>
                    <a:pt x="2092953" y="304799"/>
                  </a:lnTo>
                  <a:lnTo>
                    <a:pt x="2058270" y="279399"/>
                  </a:lnTo>
                  <a:lnTo>
                    <a:pt x="2022263" y="253999"/>
                  </a:lnTo>
                  <a:lnTo>
                    <a:pt x="1984975" y="228599"/>
                  </a:lnTo>
                  <a:lnTo>
                    <a:pt x="1946450" y="203199"/>
                  </a:lnTo>
                  <a:lnTo>
                    <a:pt x="1906734" y="177799"/>
                  </a:lnTo>
                  <a:lnTo>
                    <a:pt x="1865870" y="152399"/>
                  </a:lnTo>
                  <a:lnTo>
                    <a:pt x="1823903" y="139699"/>
                  </a:lnTo>
                  <a:lnTo>
                    <a:pt x="1780877" y="114299"/>
                  </a:lnTo>
                  <a:lnTo>
                    <a:pt x="1736836" y="101599"/>
                  </a:lnTo>
                  <a:lnTo>
                    <a:pt x="1691825" y="76199"/>
                  </a:lnTo>
                  <a:lnTo>
                    <a:pt x="1502962" y="25399"/>
                  </a:lnTo>
                  <a:close/>
                </a:path>
                <a:path w="2441575" h="2032000">
                  <a:moveTo>
                    <a:pt x="1353295" y="0"/>
                  </a:moveTo>
                  <a:lnTo>
                    <a:pt x="1042513" y="0"/>
                  </a:lnTo>
                  <a:lnTo>
                    <a:pt x="991842" y="12699"/>
                  </a:lnTo>
                  <a:lnTo>
                    <a:pt x="1403859" y="12699"/>
                  </a:lnTo>
                  <a:lnTo>
                    <a:pt x="1353295" y="0"/>
                  </a:lnTo>
                  <a:close/>
                </a:path>
              </a:pathLst>
            </a:custGeom>
            <a:solidFill>
              <a:srgbClr val="FDFDF8"/>
            </a:solidFill>
          </p:spPr>
          <p:txBody>
            <a:bodyPr wrap="square" lIns="0" tIns="0" rIns="0" bIns="0" rtlCol="0"/>
            <a:lstStyle/>
            <a:p>
              <a:endParaRPr lang="fr-FR" noProof="0" dirty="0"/>
            </a:p>
          </p:txBody>
        </p:sp>
        <p:sp>
          <p:nvSpPr>
            <p:cNvPr id="72" name="object 72"/>
            <p:cNvSpPr/>
            <p:nvPr/>
          </p:nvSpPr>
          <p:spPr>
            <a:xfrm>
              <a:off x="9103728" y="2368407"/>
              <a:ext cx="2287270" cy="1219200"/>
            </a:xfrm>
            <a:custGeom>
              <a:avLst/>
              <a:gdLst/>
              <a:ahLst/>
              <a:cxnLst/>
              <a:rect l="l" t="t" r="r" b="b"/>
              <a:pathLst>
                <a:path w="2287270" h="1219200">
                  <a:moveTo>
                    <a:pt x="2246056" y="677423"/>
                  </a:moveTo>
                  <a:lnTo>
                    <a:pt x="2198123" y="742256"/>
                  </a:lnTo>
                  <a:lnTo>
                    <a:pt x="2170231" y="775387"/>
                  </a:lnTo>
                  <a:lnTo>
                    <a:pt x="2140776" y="807537"/>
                  </a:lnTo>
                  <a:lnTo>
                    <a:pt x="2109803" y="838666"/>
                  </a:lnTo>
                  <a:lnTo>
                    <a:pt x="2077360" y="868737"/>
                  </a:lnTo>
                  <a:lnTo>
                    <a:pt x="2043493" y="897713"/>
                  </a:lnTo>
                  <a:lnTo>
                    <a:pt x="2008247" y="925554"/>
                  </a:lnTo>
                  <a:lnTo>
                    <a:pt x="1971671" y="952223"/>
                  </a:lnTo>
                  <a:lnTo>
                    <a:pt x="1933809" y="977682"/>
                  </a:lnTo>
                  <a:lnTo>
                    <a:pt x="1894709" y="1001892"/>
                  </a:lnTo>
                  <a:lnTo>
                    <a:pt x="1854418" y="1024816"/>
                  </a:lnTo>
                  <a:lnTo>
                    <a:pt x="1812980" y="1046416"/>
                  </a:lnTo>
                  <a:lnTo>
                    <a:pt x="1770444" y="1066654"/>
                  </a:lnTo>
                  <a:lnTo>
                    <a:pt x="1726855" y="1085491"/>
                  </a:lnTo>
                  <a:lnTo>
                    <a:pt x="1682260" y="1102890"/>
                  </a:lnTo>
                  <a:lnTo>
                    <a:pt x="1636706" y="1118812"/>
                  </a:lnTo>
                  <a:lnTo>
                    <a:pt x="1590238" y="1133220"/>
                  </a:lnTo>
                  <a:lnTo>
                    <a:pt x="1542903" y="1146075"/>
                  </a:lnTo>
                  <a:lnTo>
                    <a:pt x="1494749" y="1157339"/>
                  </a:lnTo>
                  <a:lnTo>
                    <a:pt x="1445820" y="1166975"/>
                  </a:lnTo>
                  <a:lnTo>
                    <a:pt x="1396164" y="1174945"/>
                  </a:lnTo>
                  <a:lnTo>
                    <a:pt x="1345828" y="1181209"/>
                  </a:lnTo>
                  <a:lnTo>
                    <a:pt x="1294856" y="1185731"/>
                  </a:lnTo>
                  <a:lnTo>
                    <a:pt x="1243297" y="1188472"/>
                  </a:lnTo>
                  <a:lnTo>
                    <a:pt x="1191197" y="1189394"/>
                  </a:lnTo>
                  <a:lnTo>
                    <a:pt x="1138967" y="1188472"/>
                  </a:lnTo>
                  <a:lnTo>
                    <a:pt x="1087285" y="1185731"/>
                  </a:lnTo>
                  <a:lnTo>
                    <a:pt x="1036198" y="1181209"/>
                  </a:lnTo>
                  <a:lnTo>
                    <a:pt x="985752" y="1174945"/>
                  </a:lnTo>
                  <a:lnTo>
                    <a:pt x="935993" y="1166975"/>
                  </a:lnTo>
                  <a:lnTo>
                    <a:pt x="886968" y="1157339"/>
                  </a:lnTo>
                  <a:lnTo>
                    <a:pt x="838722" y="1146075"/>
                  </a:lnTo>
                  <a:lnTo>
                    <a:pt x="791302" y="1133220"/>
                  </a:lnTo>
                  <a:lnTo>
                    <a:pt x="744754" y="1118812"/>
                  </a:lnTo>
                  <a:lnTo>
                    <a:pt x="699125" y="1102890"/>
                  </a:lnTo>
                  <a:lnTo>
                    <a:pt x="654460" y="1085491"/>
                  </a:lnTo>
                  <a:lnTo>
                    <a:pt x="610807" y="1066654"/>
                  </a:lnTo>
                  <a:lnTo>
                    <a:pt x="568210" y="1046416"/>
                  </a:lnTo>
                  <a:lnTo>
                    <a:pt x="526718" y="1024816"/>
                  </a:lnTo>
                  <a:lnTo>
                    <a:pt x="486375" y="1001892"/>
                  </a:lnTo>
                  <a:lnTo>
                    <a:pt x="447229" y="977682"/>
                  </a:lnTo>
                  <a:lnTo>
                    <a:pt x="409325" y="952223"/>
                  </a:lnTo>
                  <a:lnTo>
                    <a:pt x="372710" y="925554"/>
                  </a:lnTo>
                  <a:lnTo>
                    <a:pt x="337430" y="897713"/>
                  </a:lnTo>
                  <a:lnTo>
                    <a:pt x="303531" y="868737"/>
                  </a:lnTo>
                  <a:lnTo>
                    <a:pt x="271059" y="838666"/>
                  </a:lnTo>
                  <a:lnTo>
                    <a:pt x="240062" y="807537"/>
                  </a:lnTo>
                  <a:lnTo>
                    <a:pt x="210584" y="775387"/>
                  </a:lnTo>
                  <a:lnTo>
                    <a:pt x="182673" y="742256"/>
                  </a:lnTo>
                  <a:lnTo>
                    <a:pt x="156375" y="708181"/>
                  </a:lnTo>
                  <a:lnTo>
                    <a:pt x="134710" y="677423"/>
                  </a:lnTo>
                </a:path>
                <a:path w="2287270" h="1219200">
                  <a:moveTo>
                    <a:pt x="93561" y="677401"/>
                  </a:moveTo>
                  <a:lnTo>
                    <a:pt x="116910" y="711564"/>
                  </a:lnTo>
                  <a:lnTo>
                    <a:pt x="142730" y="746073"/>
                  </a:lnTo>
                  <a:lnTo>
                    <a:pt x="170143" y="779673"/>
                  </a:lnTo>
                  <a:lnTo>
                    <a:pt x="199104" y="812327"/>
                  </a:lnTo>
                  <a:lnTo>
                    <a:pt x="229570" y="843998"/>
                  </a:lnTo>
                  <a:lnTo>
                    <a:pt x="261497" y="874651"/>
                  </a:lnTo>
                  <a:lnTo>
                    <a:pt x="294840" y="904250"/>
                  </a:lnTo>
                  <a:lnTo>
                    <a:pt x="329556" y="932757"/>
                  </a:lnTo>
                  <a:lnTo>
                    <a:pt x="365599" y="960138"/>
                  </a:lnTo>
                  <a:lnTo>
                    <a:pt x="402927" y="986355"/>
                  </a:lnTo>
                  <a:lnTo>
                    <a:pt x="441494" y="1011372"/>
                  </a:lnTo>
                  <a:lnTo>
                    <a:pt x="481257" y="1035154"/>
                  </a:lnTo>
                  <a:lnTo>
                    <a:pt x="522172" y="1057664"/>
                  </a:lnTo>
                  <a:lnTo>
                    <a:pt x="564194" y="1078866"/>
                  </a:lnTo>
                  <a:lnTo>
                    <a:pt x="607280" y="1098723"/>
                  </a:lnTo>
                  <a:lnTo>
                    <a:pt x="651385" y="1117200"/>
                  </a:lnTo>
                  <a:lnTo>
                    <a:pt x="696465" y="1134260"/>
                  </a:lnTo>
                  <a:lnTo>
                    <a:pt x="742477" y="1149867"/>
                  </a:lnTo>
                  <a:lnTo>
                    <a:pt x="789375" y="1163986"/>
                  </a:lnTo>
                  <a:lnTo>
                    <a:pt x="837116" y="1176578"/>
                  </a:lnTo>
                  <a:lnTo>
                    <a:pt x="885656" y="1187609"/>
                  </a:lnTo>
                  <a:lnTo>
                    <a:pt x="934950" y="1197043"/>
                  </a:lnTo>
                  <a:lnTo>
                    <a:pt x="984955" y="1204842"/>
                  </a:lnTo>
                  <a:lnTo>
                    <a:pt x="1035626" y="1210972"/>
                  </a:lnTo>
                  <a:lnTo>
                    <a:pt x="1086920" y="1215394"/>
                  </a:lnTo>
                  <a:lnTo>
                    <a:pt x="1138791" y="1218075"/>
                  </a:lnTo>
                  <a:lnTo>
                    <a:pt x="1191197" y="1218976"/>
                  </a:lnTo>
                  <a:lnTo>
                    <a:pt x="1243476" y="1218075"/>
                  </a:lnTo>
                  <a:lnTo>
                    <a:pt x="1295228" y="1215394"/>
                  </a:lnTo>
                  <a:lnTo>
                    <a:pt x="1346408" y="1210972"/>
                  </a:lnTo>
                  <a:lnTo>
                    <a:pt x="1396972" y="1204842"/>
                  </a:lnTo>
                  <a:lnTo>
                    <a:pt x="1446876" y="1197043"/>
                  </a:lnTo>
                  <a:lnTo>
                    <a:pt x="1496075" y="1187609"/>
                  </a:lnTo>
                  <a:lnTo>
                    <a:pt x="1544525" y="1176578"/>
                  </a:lnTo>
                  <a:lnTo>
                    <a:pt x="1592181" y="1163986"/>
                  </a:lnTo>
                  <a:lnTo>
                    <a:pt x="1639001" y="1149867"/>
                  </a:lnTo>
                  <a:lnTo>
                    <a:pt x="1684938" y="1134260"/>
                  </a:lnTo>
                  <a:lnTo>
                    <a:pt x="1729949" y="1117200"/>
                  </a:lnTo>
                  <a:lnTo>
                    <a:pt x="1773990" y="1098723"/>
                  </a:lnTo>
                  <a:lnTo>
                    <a:pt x="1817016" y="1078866"/>
                  </a:lnTo>
                  <a:lnTo>
                    <a:pt x="1858983" y="1057664"/>
                  </a:lnTo>
                  <a:lnTo>
                    <a:pt x="1899847" y="1035154"/>
                  </a:lnTo>
                  <a:lnTo>
                    <a:pt x="1939563" y="1011372"/>
                  </a:lnTo>
                  <a:lnTo>
                    <a:pt x="1978087" y="986355"/>
                  </a:lnTo>
                  <a:lnTo>
                    <a:pt x="2015376" y="960138"/>
                  </a:lnTo>
                  <a:lnTo>
                    <a:pt x="2051383" y="932757"/>
                  </a:lnTo>
                  <a:lnTo>
                    <a:pt x="2086066" y="904250"/>
                  </a:lnTo>
                  <a:lnTo>
                    <a:pt x="2119380" y="874651"/>
                  </a:lnTo>
                  <a:lnTo>
                    <a:pt x="2151281" y="843998"/>
                  </a:lnTo>
                  <a:lnTo>
                    <a:pt x="2181724" y="812327"/>
                  </a:lnTo>
                  <a:lnTo>
                    <a:pt x="2210665" y="779673"/>
                  </a:lnTo>
                  <a:lnTo>
                    <a:pt x="2238060" y="746073"/>
                  </a:lnTo>
                  <a:lnTo>
                    <a:pt x="2263865" y="711564"/>
                  </a:lnTo>
                  <a:lnTo>
                    <a:pt x="2287185" y="677423"/>
                  </a:lnTo>
                </a:path>
                <a:path w="2287270" h="1219200">
                  <a:moveTo>
                    <a:pt x="134710" y="677423"/>
                  </a:moveTo>
                  <a:lnTo>
                    <a:pt x="131735" y="673199"/>
                  </a:lnTo>
                  <a:lnTo>
                    <a:pt x="125382" y="663269"/>
                  </a:lnTo>
                </a:path>
                <a:path w="2287270" h="1219200">
                  <a:moveTo>
                    <a:pt x="0" y="27929"/>
                  </a:moveTo>
                  <a:lnTo>
                    <a:pt x="6647" y="0"/>
                  </a:lnTo>
                </a:path>
              </a:pathLst>
            </a:custGeom>
            <a:ln w="3175">
              <a:solidFill>
                <a:srgbClr val="FDFDF8"/>
              </a:solidFill>
            </a:ln>
          </p:spPr>
          <p:txBody>
            <a:bodyPr wrap="square" lIns="0" tIns="0" rIns="0" bIns="0" rtlCol="0"/>
            <a:lstStyle/>
            <a:p>
              <a:endParaRPr lang="fr-FR" noProof="0" dirty="0"/>
            </a:p>
          </p:txBody>
        </p:sp>
        <p:pic>
          <p:nvPicPr>
            <p:cNvPr id="73" name="object 73"/>
            <p:cNvPicPr/>
            <p:nvPr/>
          </p:nvPicPr>
          <p:blipFill>
            <a:blip r:embed="rId6" cstate="print"/>
            <a:stretch>
              <a:fillRect/>
            </a:stretch>
          </p:blipFill>
          <p:spPr>
            <a:xfrm>
              <a:off x="9163082" y="2023426"/>
              <a:ext cx="121470" cy="193293"/>
            </a:xfrm>
            <a:prstGeom prst="rect">
              <a:avLst/>
            </a:prstGeom>
          </p:spPr>
        </p:pic>
        <p:sp>
          <p:nvSpPr>
            <p:cNvPr id="74" name="object 74"/>
            <p:cNvSpPr/>
            <p:nvPr/>
          </p:nvSpPr>
          <p:spPr>
            <a:xfrm>
              <a:off x="9161229" y="1544235"/>
              <a:ext cx="2377440" cy="1501775"/>
            </a:xfrm>
            <a:custGeom>
              <a:avLst/>
              <a:gdLst/>
              <a:ahLst/>
              <a:cxnLst/>
              <a:rect l="l" t="t" r="r" b="b"/>
              <a:pathLst>
                <a:path w="2377440" h="1501775">
                  <a:moveTo>
                    <a:pt x="2144089" y="480810"/>
                  </a:moveTo>
                  <a:lnTo>
                    <a:pt x="2191530" y="545271"/>
                  </a:lnTo>
                  <a:lnTo>
                    <a:pt x="2214452" y="581059"/>
                  </a:lnTo>
                  <a:lnTo>
                    <a:pt x="2235624" y="617673"/>
                  </a:lnTo>
                  <a:lnTo>
                    <a:pt x="2255001" y="655073"/>
                  </a:lnTo>
                  <a:lnTo>
                    <a:pt x="2272535" y="693223"/>
                  </a:lnTo>
                  <a:lnTo>
                    <a:pt x="2288181" y="732082"/>
                  </a:lnTo>
                  <a:lnTo>
                    <a:pt x="2301891" y="771614"/>
                  </a:lnTo>
                  <a:lnTo>
                    <a:pt x="2313619" y="811780"/>
                  </a:lnTo>
                  <a:lnTo>
                    <a:pt x="2323319" y="852542"/>
                  </a:lnTo>
                  <a:lnTo>
                    <a:pt x="2330945" y="893862"/>
                  </a:lnTo>
                  <a:lnTo>
                    <a:pt x="2336449" y="935701"/>
                  </a:lnTo>
                  <a:lnTo>
                    <a:pt x="2339786" y="978022"/>
                  </a:lnTo>
                  <a:lnTo>
                    <a:pt x="2340908" y="1020785"/>
                  </a:lnTo>
                  <a:lnTo>
                    <a:pt x="2339786" y="1063670"/>
                  </a:lnTo>
                  <a:lnTo>
                    <a:pt x="2336449" y="1106105"/>
                  </a:lnTo>
                  <a:lnTo>
                    <a:pt x="2330945" y="1148053"/>
                  </a:lnTo>
                  <a:lnTo>
                    <a:pt x="2323319" y="1189475"/>
                  </a:lnTo>
                  <a:lnTo>
                    <a:pt x="2313619" y="1230334"/>
                  </a:lnTo>
                  <a:lnTo>
                    <a:pt x="2301891" y="1270591"/>
                  </a:lnTo>
                  <a:lnTo>
                    <a:pt x="2288181" y="1310209"/>
                  </a:lnTo>
                  <a:lnTo>
                    <a:pt x="2272535" y="1349149"/>
                  </a:lnTo>
                  <a:lnTo>
                    <a:pt x="2255001" y="1387373"/>
                  </a:lnTo>
                  <a:lnTo>
                    <a:pt x="2235624" y="1424844"/>
                  </a:lnTo>
                  <a:lnTo>
                    <a:pt x="2214452" y="1461522"/>
                  </a:lnTo>
                  <a:lnTo>
                    <a:pt x="2191530" y="1497371"/>
                  </a:lnTo>
                  <a:lnTo>
                    <a:pt x="2188556" y="1501595"/>
                  </a:lnTo>
                </a:path>
                <a:path w="2377440" h="1501775">
                  <a:moveTo>
                    <a:pt x="78993" y="480810"/>
                  </a:moveTo>
                  <a:lnTo>
                    <a:pt x="59410" y="506945"/>
                  </a:lnTo>
                  <a:lnTo>
                    <a:pt x="35227" y="542272"/>
                  </a:lnTo>
                  <a:lnTo>
                    <a:pt x="12725" y="578432"/>
                  </a:lnTo>
                  <a:lnTo>
                    <a:pt x="0" y="601068"/>
                  </a:lnTo>
                </a:path>
                <a:path w="2377440" h="1501775">
                  <a:moveTo>
                    <a:pt x="2229685" y="1501595"/>
                  </a:moveTo>
                  <a:lnTo>
                    <a:pt x="2253025" y="1464131"/>
                  </a:lnTo>
                  <a:lnTo>
                    <a:pt x="2273792" y="1427109"/>
                  </a:lnTo>
                  <a:lnTo>
                    <a:pt x="2292792" y="1389322"/>
                  </a:lnTo>
                  <a:lnTo>
                    <a:pt x="2309979" y="1350806"/>
                  </a:lnTo>
                  <a:lnTo>
                    <a:pt x="2325311" y="1311598"/>
                  </a:lnTo>
                  <a:lnTo>
                    <a:pt x="2338742" y="1271732"/>
                  </a:lnTo>
                  <a:lnTo>
                    <a:pt x="2350228" y="1231247"/>
                  </a:lnTo>
                  <a:lnTo>
                    <a:pt x="2359725" y="1190178"/>
                  </a:lnTo>
                  <a:lnTo>
                    <a:pt x="2367189" y="1148561"/>
                  </a:lnTo>
                  <a:lnTo>
                    <a:pt x="2372575" y="1106432"/>
                  </a:lnTo>
                  <a:lnTo>
                    <a:pt x="2375839" y="1063828"/>
                  </a:lnTo>
                  <a:lnTo>
                    <a:pt x="2376937" y="1020785"/>
                  </a:lnTo>
                  <a:lnTo>
                    <a:pt x="2375839" y="977860"/>
                  </a:lnTo>
                  <a:lnTo>
                    <a:pt x="2372575" y="935368"/>
                  </a:lnTo>
                  <a:lnTo>
                    <a:pt x="2367189" y="893346"/>
                  </a:lnTo>
                  <a:lnTo>
                    <a:pt x="2359725" y="851829"/>
                  </a:lnTo>
                  <a:lnTo>
                    <a:pt x="2350228" y="810855"/>
                  </a:lnTo>
                  <a:lnTo>
                    <a:pt x="2338742" y="770459"/>
                  </a:lnTo>
                  <a:lnTo>
                    <a:pt x="2325311" y="730679"/>
                  </a:lnTo>
                  <a:lnTo>
                    <a:pt x="2309979" y="691549"/>
                  </a:lnTo>
                  <a:lnTo>
                    <a:pt x="2292792" y="653107"/>
                  </a:lnTo>
                  <a:lnTo>
                    <a:pt x="2273792" y="615390"/>
                  </a:lnTo>
                  <a:lnTo>
                    <a:pt x="2253025" y="578432"/>
                  </a:lnTo>
                  <a:lnTo>
                    <a:pt x="2230534" y="542272"/>
                  </a:lnTo>
                  <a:lnTo>
                    <a:pt x="2206364" y="506945"/>
                  </a:lnTo>
                  <a:lnTo>
                    <a:pt x="2186793" y="480810"/>
                  </a:lnTo>
                </a:path>
                <a:path w="2377440" h="1501775">
                  <a:moveTo>
                    <a:pt x="121704" y="480810"/>
                  </a:moveTo>
                  <a:lnTo>
                    <a:pt x="153084" y="443238"/>
                  </a:lnTo>
                  <a:lnTo>
                    <a:pt x="182561" y="411133"/>
                  </a:lnTo>
                  <a:lnTo>
                    <a:pt x="213559" y="380043"/>
                  </a:lnTo>
                  <a:lnTo>
                    <a:pt x="246030" y="350008"/>
                  </a:lnTo>
                  <a:lnTo>
                    <a:pt x="279929" y="321066"/>
                  </a:lnTo>
                  <a:lnTo>
                    <a:pt x="315210" y="293254"/>
                  </a:lnTo>
                  <a:lnTo>
                    <a:pt x="351825" y="266612"/>
                  </a:lnTo>
                  <a:lnTo>
                    <a:pt x="389729" y="241176"/>
                  </a:lnTo>
                  <a:lnTo>
                    <a:pt x="428875" y="216986"/>
                  </a:lnTo>
                  <a:lnTo>
                    <a:pt x="469218" y="194080"/>
                  </a:lnTo>
                  <a:lnTo>
                    <a:pt x="510710" y="172496"/>
                  </a:lnTo>
                  <a:lnTo>
                    <a:pt x="553306" y="152272"/>
                  </a:lnTo>
                  <a:lnTo>
                    <a:pt x="596960" y="133446"/>
                  </a:lnTo>
                  <a:lnTo>
                    <a:pt x="641624" y="116057"/>
                  </a:lnTo>
                  <a:lnTo>
                    <a:pt x="687254" y="100143"/>
                  </a:lnTo>
                  <a:lnTo>
                    <a:pt x="733801" y="85741"/>
                  </a:lnTo>
                  <a:lnTo>
                    <a:pt x="781221" y="72891"/>
                  </a:lnTo>
                  <a:lnTo>
                    <a:pt x="829467" y="61630"/>
                  </a:lnTo>
                  <a:lnTo>
                    <a:pt x="878493" y="51997"/>
                  </a:lnTo>
                  <a:lnTo>
                    <a:pt x="928252" y="44029"/>
                  </a:lnTo>
                  <a:lnTo>
                    <a:pt x="978698" y="37766"/>
                  </a:lnTo>
                  <a:lnTo>
                    <a:pt x="1029785" y="33245"/>
                  </a:lnTo>
                  <a:lnTo>
                    <a:pt x="1081467" y="30504"/>
                  </a:lnTo>
                  <a:lnTo>
                    <a:pt x="1133696" y="29582"/>
                  </a:lnTo>
                  <a:lnTo>
                    <a:pt x="1185797" y="30504"/>
                  </a:lnTo>
                  <a:lnTo>
                    <a:pt x="1237356" y="33245"/>
                  </a:lnTo>
                  <a:lnTo>
                    <a:pt x="1288327" y="37766"/>
                  </a:lnTo>
                  <a:lnTo>
                    <a:pt x="1338664" y="44029"/>
                  </a:lnTo>
                  <a:lnTo>
                    <a:pt x="1388320" y="51997"/>
                  </a:lnTo>
                  <a:lnTo>
                    <a:pt x="1437248" y="61630"/>
                  </a:lnTo>
                  <a:lnTo>
                    <a:pt x="1485403" y="72891"/>
                  </a:lnTo>
                  <a:lnTo>
                    <a:pt x="1532738" y="85741"/>
                  </a:lnTo>
                  <a:lnTo>
                    <a:pt x="1579205" y="100143"/>
                  </a:lnTo>
                  <a:lnTo>
                    <a:pt x="1624760" y="116057"/>
                  </a:lnTo>
                  <a:lnTo>
                    <a:pt x="1669355" y="133446"/>
                  </a:lnTo>
                  <a:lnTo>
                    <a:pt x="1712944" y="152272"/>
                  </a:lnTo>
                  <a:lnTo>
                    <a:pt x="1755480" y="172496"/>
                  </a:lnTo>
                  <a:lnTo>
                    <a:pt x="1796917" y="194080"/>
                  </a:lnTo>
                  <a:lnTo>
                    <a:pt x="1837209" y="216986"/>
                  </a:lnTo>
                  <a:lnTo>
                    <a:pt x="1876309" y="241176"/>
                  </a:lnTo>
                  <a:lnTo>
                    <a:pt x="1914171" y="266612"/>
                  </a:lnTo>
                  <a:lnTo>
                    <a:pt x="1950747" y="293254"/>
                  </a:lnTo>
                  <a:lnTo>
                    <a:pt x="1985992" y="321066"/>
                  </a:lnTo>
                  <a:lnTo>
                    <a:pt x="2019860" y="350008"/>
                  </a:lnTo>
                  <a:lnTo>
                    <a:pt x="2052303" y="380043"/>
                  </a:lnTo>
                  <a:lnTo>
                    <a:pt x="2083276" y="411133"/>
                  </a:lnTo>
                  <a:lnTo>
                    <a:pt x="2112731" y="443238"/>
                  </a:lnTo>
                  <a:lnTo>
                    <a:pt x="2140623" y="476322"/>
                  </a:lnTo>
                  <a:lnTo>
                    <a:pt x="2144089" y="480810"/>
                  </a:lnTo>
                </a:path>
                <a:path w="2377440" h="1501775">
                  <a:moveTo>
                    <a:pt x="2186793" y="480810"/>
                  </a:moveTo>
                  <a:lnTo>
                    <a:pt x="2153165" y="438935"/>
                  </a:lnTo>
                  <a:lnTo>
                    <a:pt x="2124224" y="406325"/>
                  </a:lnTo>
                  <a:lnTo>
                    <a:pt x="2093781" y="374694"/>
                  </a:lnTo>
                  <a:lnTo>
                    <a:pt x="2061880" y="344078"/>
                  </a:lnTo>
                  <a:lnTo>
                    <a:pt x="2028566" y="314513"/>
                  </a:lnTo>
                  <a:lnTo>
                    <a:pt x="1993883" y="286036"/>
                  </a:lnTo>
                  <a:lnTo>
                    <a:pt x="1957875" y="258683"/>
                  </a:lnTo>
                  <a:lnTo>
                    <a:pt x="1920587" y="232490"/>
                  </a:lnTo>
                  <a:lnTo>
                    <a:pt x="1882063" y="207494"/>
                  </a:lnTo>
                  <a:lnTo>
                    <a:pt x="1842347" y="183732"/>
                  </a:lnTo>
                  <a:lnTo>
                    <a:pt x="1801483" y="161239"/>
                  </a:lnTo>
                  <a:lnTo>
                    <a:pt x="1759516" y="140051"/>
                  </a:lnTo>
                  <a:lnTo>
                    <a:pt x="1716490" y="120206"/>
                  </a:lnTo>
                  <a:lnTo>
                    <a:pt x="1672449" y="101740"/>
                  </a:lnTo>
                  <a:lnTo>
                    <a:pt x="1627438" y="84689"/>
                  </a:lnTo>
                  <a:lnTo>
                    <a:pt x="1581500" y="69089"/>
                  </a:lnTo>
                  <a:lnTo>
                    <a:pt x="1534681" y="54976"/>
                  </a:lnTo>
                  <a:lnTo>
                    <a:pt x="1487024" y="42388"/>
                  </a:lnTo>
                  <a:lnTo>
                    <a:pt x="1438575" y="31360"/>
                  </a:lnTo>
                  <a:lnTo>
                    <a:pt x="1389376" y="21929"/>
                  </a:lnTo>
                  <a:lnTo>
                    <a:pt x="1339472" y="14132"/>
                  </a:lnTo>
                  <a:lnTo>
                    <a:pt x="1288908" y="8003"/>
                  </a:lnTo>
                  <a:lnTo>
                    <a:pt x="1237728" y="3581"/>
                  </a:lnTo>
                  <a:lnTo>
                    <a:pt x="1185976" y="901"/>
                  </a:lnTo>
                  <a:lnTo>
                    <a:pt x="1133696" y="0"/>
                  </a:lnTo>
                  <a:lnTo>
                    <a:pt x="1081291" y="901"/>
                  </a:lnTo>
                  <a:lnTo>
                    <a:pt x="1029419" y="3581"/>
                  </a:lnTo>
                  <a:lnTo>
                    <a:pt x="978126" y="8003"/>
                  </a:lnTo>
                  <a:lnTo>
                    <a:pt x="927455" y="14132"/>
                  </a:lnTo>
                  <a:lnTo>
                    <a:pt x="877450" y="21929"/>
                  </a:lnTo>
                  <a:lnTo>
                    <a:pt x="828156" y="31360"/>
                  </a:lnTo>
                  <a:lnTo>
                    <a:pt x="779616" y="42388"/>
                  </a:lnTo>
                  <a:lnTo>
                    <a:pt x="731875" y="54976"/>
                  </a:lnTo>
                  <a:lnTo>
                    <a:pt x="684977" y="69089"/>
                  </a:lnTo>
                  <a:lnTo>
                    <a:pt x="638965" y="84689"/>
                  </a:lnTo>
                  <a:lnTo>
                    <a:pt x="593885" y="101740"/>
                  </a:lnTo>
                  <a:lnTo>
                    <a:pt x="549780" y="120206"/>
                  </a:lnTo>
                  <a:lnTo>
                    <a:pt x="506694" y="140051"/>
                  </a:lnTo>
                  <a:lnTo>
                    <a:pt x="464672" y="161239"/>
                  </a:lnTo>
                  <a:lnTo>
                    <a:pt x="423757" y="183732"/>
                  </a:lnTo>
                  <a:lnTo>
                    <a:pt x="383994" y="207494"/>
                  </a:lnTo>
                  <a:lnTo>
                    <a:pt x="345426" y="232490"/>
                  </a:lnTo>
                  <a:lnTo>
                    <a:pt x="308099" y="258683"/>
                  </a:lnTo>
                  <a:lnTo>
                    <a:pt x="272055" y="286036"/>
                  </a:lnTo>
                  <a:lnTo>
                    <a:pt x="237340" y="314513"/>
                  </a:lnTo>
                  <a:lnTo>
                    <a:pt x="203997" y="344078"/>
                  </a:lnTo>
                  <a:lnTo>
                    <a:pt x="172070" y="374694"/>
                  </a:lnTo>
                  <a:lnTo>
                    <a:pt x="141604" y="406325"/>
                  </a:lnTo>
                  <a:lnTo>
                    <a:pt x="112642" y="438935"/>
                  </a:lnTo>
                  <a:lnTo>
                    <a:pt x="85230" y="472487"/>
                  </a:lnTo>
                  <a:lnTo>
                    <a:pt x="78993" y="480810"/>
                  </a:lnTo>
                </a:path>
              </a:pathLst>
            </a:custGeom>
            <a:ln w="3175">
              <a:solidFill>
                <a:srgbClr val="FDFDF8"/>
              </a:solidFill>
            </a:ln>
          </p:spPr>
          <p:txBody>
            <a:bodyPr wrap="square" lIns="0" tIns="0" rIns="0" bIns="0" rtlCol="0"/>
            <a:lstStyle/>
            <a:p>
              <a:endParaRPr lang="fr-FR" noProof="0" dirty="0"/>
            </a:p>
          </p:txBody>
        </p:sp>
        <p:sp>
          <p:nvSpPr>
            <p:cNvPr id="75" name="object 75"/>
            <p:cNvSpPr/>
            <p:nvPr/>
          </p:nvSpPr>
          <p:spPr>
            <a:xfrm>
              <a:off x="9146249" y="1521466"/>
              <a:ext cx="2428240" cy="2095500"/>
            </a:xfrm>
            <a:custGeom>
              <a:avLst/>
              <a:gdLst/>
              <a:ahLst/>
              <a:cxnLst/>
              <a:rect l="l" t="t" r="r" b="b"/>
              <a:pathLst>
                <a:path w="2428240" h="2095500">
                  <a:moveTo>
                    <a:pt x="1355686" y="2082799"/>
                  </a:moveTo>
                  <a:lnTo>
                    <a:pt x="941619" y="2082799"/>
                  </a:lnTo>
                  <a:lnTo>
                    <a:pt x="992516" y="2095499"/>
                  </a:lnTo>
                  <a:lnTo>
                    <a:pt x="1304809" y="2095499"/>
                  </a:lnTo>
                  <a:lnTo>
                    <a:pt x="1355686" y="2082799"/>
                  </a:lnTo>
                  <a:close/>
                </a:path>
                <a:path w="2428240" h="2095500">
                  <a:moveTo>
                    <a:pt x="10707" y="1523999"/>
                  </a:moveTo>
                  <a:lnTo>
                    <a:pt x="9971" y="1523999"/>
                  </a:lnTo>
                  <a:lnTo>
                    <a:pt x="11262" y="1536699"/>
                  </a:lnTo>
                  <a:lnTo>
                    <a:pt x="34998" y="1562099"/>
                  </a:lnTo>
                  <a:lnTo>
                    <a:pt x="60349" y="1600199"/>
                  </a:lnTo>
                  <a:lnTo>
                    <a:pt x="87273" y="1638299"/>
                  </a:lnTo>
                  <a:lnTo>
                    <a:pt x="115728" y="1676399"/>
                  </a:lnTo>
                  <a:lnTo>
                    <a:pt x="145672" y="1701799"/>
                  </a:lnTo>
                  <a:lnTo>
                    <a:pt x="177063" y="1727199"/>
                  </a:lnTo>
                  <a:lnTo>
                    <a:pt x="209859" y="1765299"/>
                  </a:lnTo>
                  <a:lnTo>
                    <a:pt x="244018" y="1790699"/>
                  </a:lnTo>
                  <a:lnTo>
                    <a:pt x="279498" y="1816099"/>
                  </a:lnTo>
                  <a:lnTo>
                    <a:pt x="316257" y="1841499"/>
                  </a:lnTo>
                  <a:lnTo>
                    <a:pt x="354252" y="1879599"/>
                  </a:lnTo>
                  <a:lnTo>
                    <a:pt x="393443" y="1892299"/>
                  </a:lnTo>
                  <a:lnTo>
                    <a:pt x="433786" y="1917699"/>
                  </a:lnTo>
                  <a:lnTo>
                    <a:pt x="475240" y="1943099"/>
                  </a:lnTo>
                  <a:lnTo>
                    <a:pt x="517763" y="1968499"/>
                  </a:lnTo>
                  <a:lnTo>
                    <a:pt x="561312" y="1981199"/>
                  </a:lnTo>
                  <a:lnTo>
                    <a:pt x="605846" y="2006599"/>
                  </a:lnTo>
                  <a:lnTo>
                    <a:pt x="697699" y="2031999"/>
                  </a:lnTo>
                  <a:lnTo>
                    <a:pt x="891370" y="2082799"/>
                  </a:lnTo>
                  <a:lnTo>
                    <a:pt x="1405910" y="2082799"/>
                  </a:lnTo>
                  <a:lnTo>
                    <a:pt x="1455438" y="2070099"/>
                  </a:lnTo>
                  <a:lnTo>
                    <a:pt x="993106" y="2070099"/>
                  </a:lnTo>
                  <a:lnTo>
                    <a:pt x="892430" y="2044699"/>
                  </a:lnTo>
                  <a:lnTo>
                    <a:pt x="843135" y="2044699"/>
                  </a:lnTo>
                  <a:lnTo>
                    <a:pt x="653945" y="1993899"/>
                  </a:lnTo>
                  <a:lnTo>
                    <a:pt x="608865" y="1968499"/>
                  </a:lnTo>
                  <a:lnTo>
                    <a:pt x="564759" y="1955799"/>
                  </a:lnTo>
                  <a:lnTo>
                    <a:pt x="521674" y="1930399"/>
                  </a:lnTo>
                  <a:lnTo>
                    <a:pt x="479651" y="1904999"/>
                  </a:lnTo>
                  <a:lnTo>
                    <a:pt x="438736" y="1892299"/>
                  </a:lnTo>
                  <a:lnTo>
                    <a:pt x="398973" y="1866899"/>
                  </a:lnTo>
                  <a:lnTo>
                    <a:pt x="360406" y="1841499"/>
                  </a:lnTo>
                  <a:lnTo>
                    <a:pt x="323078" y="1816099"/>
                  </a:lnTo>
                  <a:lnTo>
                    <a:pt x="287035" y="1790699"/>
                  </a:lnTo>
                  <a:lnTo>
                    <a:pt x="252320" y="1752599"/>
                  </a:lnTo>
                  <a:lnTo>
                    <a:pt x="218977" y="1727199"/>
                  </a:lnTo>
                  <a:lnTo>
                    <a:pt x="187050" y="1701799"/>
                  </a:lnTo>
                  <a:lnTo>
                    <a:pt x="156584" y="1663699"/>
                  </a:lnTo>
                  <a:lnTo>
                    <a:pt x="127622" y="1638299"/>
                  </a:lnTo>
                  <a:lnTo>
                    <a:pt x="100209" y="1600199"/>
                  </a:lnTo>
                  <a:lnTo>
                    <a:pt x="74389" y="1562099"/>
                  </a:lnTo>
                  <a:lnTo>
                    <a:pt x="51041" y="1536699"/>
                  </a:lnTo>
                  <a:lnTo>
                    <a:pt x="53395" y="1536699"/>
                  </a:lnTo>
                  <a:lnTo>
                    <a:pt x="10707" y="1523999"/>
                  </a:lnTo>
                  <a:close/>
                </a:path>
                <a:path w="2428240" h="2095500">
                  <a:moveTo>
                    <a:pt x="1455438" y="25399"/>
                  </a:moveTo>
                  <a:lnTo>
                    <a:pt x="1200956" y="25399"/>
                  </a:lnTo>
                  <a:lnTo>
                    <a:pt x="1252707" y="38099"/>
                  </a:lnTo>
                  <a:lnTo>
                    <a:pt x="1354452" y="38099"/>
                  </a:lnTo>
                  <a:lnTo>
                    <a:pt x="1549661" y="88899"/>
                  </a:lnTo>
                  <a:lnTo>
                    <a:pt x="1687429" y="126999"/>
                  </a:lnTo>
                  <a:lnTo>
                    <a:pt x="1731469" y="152399"/>
                  </a:lnTo>
                  <a:lnTo>
                    <a:pt x="1774495" y="165099"/>
                  </a:lnTo>
                  <a:lnTo>
                    <a:pt x="1816462" y="190499"/>
                  </a:lnTo>
                  <a:lnTo>
                    <a:pt x="1857326" y="215899"/>
                  </a:lnTo>
                  <a:lnTo>
                    <a:pt x="1897042" y="241299"/>
                  </a:lnTo>
                  <a:lnTo>
                    <a:pt x="1935567" y="266699"/>
                  </a:lnTo>
                  <a:lnTo>
                    <a:pt x="1972855" y="292099"/>
                  </a:lnTo>
                  <a:lnTo>
                    <a:pt x="2008863" y="317499"/>
                  </a:lnTo>
                  <a:lnTo>
                    <a:pt x="2043546" y="342899"/>
                  </a:lnTo>
                  <a:lnTo>
                    <a:pt x="2076860" y="368299"/>
                  </a:lnTo>
                  <a:lnTo>
                    <a:pt x="2108760" y="406399"/>
                  </a:lnTo>
                  <a:lnTo>
                    <a:pt x="2139203" y="431799"/>
                  </a:lnTo>
                  <a:lnTo>
                    <a:pt x="2168145" y="469899"/>
                  </a:lnTo>
                  <a:lnTo>
                    <a:pt x="2195539" y="495299"/>
                  </a:lnTo>
                  <a:lnTo>
                    <a:pt x="2201772" y="507999"/>
                  </a:lnTo>
                  <a:lnTo>
                    <a:pt x="2245514" y="571499"/>
                  </a:lnTo>
                  <a:lnTo>
                    <a:pt x="2268004" y="609599"/>
                  </a:lnTo>
                  <a:lnTo>
                    <a:pt x="2288772" y="647699"/>
                  </a:lnTo>
                  <a:lnTo>
                    <a:pt x="2307771" y="685799"/>
                  </a:lnTo>
                  <a:lnTo>
                    <a:pt x="2324959" y="723899"/>
                  </a:lnTo>
                  <a:lnTo>
                    <a:pt x="2340291" y="761999"/>
                  </a:lnTo>
                  <a:lnTo>
                    <a:pt x="2353722" y="800099"/>
                  </a:lnTo>
                  <a:lnTo>
                    <a:pt x="2365208" y="838199"/>
                  </a:lnTo>
                  <a:lnTo>
                    <a:pt x="2374705" y="876299"/>
                  </a:lnTo>
                  <a:lnTo>
                    <a:pt x="2382169" y="927099"/>
                  </a:lnTo>
                  <a:lnTo>
                    <a:pt x="2387555" y="965199"/>
                  </a:lnTo>
                  <a:lnTo>
                    <a:pt x="2390819" y="1003299"/>
                  </a:lnTo>
                  <a:lnTo>
                    <a:pt x="2391917" y="1054099"/>
                  </a:lnTo>
                  <a:lnTo>
                    <a:pt x="2390819" y="1092199"/>
                  </a:lnTo>
                  <a:lnTo>
                    <a:pt x="2387555" y="1130299"/>
                  </a:lnTo>
                  <a:lnTo>
                    <a:pt x="2382169" y="1181099"/>
                  </a:lnTo>
                  <a:lnTo>
                    <a:pt x="2374705" y="1219199"/>
                  </a:lnTo>
                  <a:lnTo>
                    <a:pt x="2365208" y="1257299"/>
                  </a:lnTo>
                  <a:lnTo>
                    <a:pt x="2353722" y="1295399"/>
                  </a:lnTo>
                  <a:lnTo>
                    <a:pt x="2340291" y="1346199"/>
                  </a:lnTo>
                  <a:lnTo>
                    <a:pt x="2324959" y="1384299"/>
                  </a:lnTo>
                  <a:lnTo>
                    <a:pt x="2307771" y="1422399"/>
                  </a:lnTo>
                  <a:lnTo>
                    <a:pt x="2288772" y="1460499"/>
                  </a:lnTo>
                  <a:lnTo>
                    <a:pt x="2268004" y="1498599"/>
                  </a:lnTo>
                  <a:lnTo>
                    <a:pt x="2245514" y="1523999"/>
                  </a:lnTo>
                  <a:lnTo>
                    <a:pt x="2244664" y="1536699"/>
                  </a:lnTo>
                  <a:lnTo>
                    <a:pt x="2221344" y="1562099"/>
                  </a:lnTo>
                  <a:lnTo>
                    <a:pt x="2195539" y="1600199"/>
                  </a:lnTo>
                  <a:lnTo>
                    <a:pt x="2168145" y="1638299"/>
                  </a:lnTo>
                  <a:lnTo>
                    <a:pt x="2139203" y="1663699"/>
                  </a:lnTo>
                  <a:lnTo>
                    <a:pt x="2108760" y="1701799"/>
                  </a:lnTo>
                  <a:lnTo>
                    <a:pt x="2076860" y="1727199"/>
                  </a:lnTo>
                  <a:lnTo>
                    <a:pt x="2043546" y="1752599"/>
                  </a:lnTo>
                  <a:lnTo>
                    <a:pt x="2008863" y="1790699"/>
                  </a:lnTo>
                  <a:lnTo>
                    <a:pt x="1972855" y="1816099"/>
                  </a:lnTo>
                  <a:lnTo>
                    <a:pt x="1935567" y="1841499"/>
                  </a:lnTo>
                  <a:lnTo>
                    <a:pt x="1897042" y="1866899"/>
                  </a:lnTo>
                  <a:lnTo>
                    <a:pt x="1857326" y="1892299"/>
                  </a:lnTo>
                  <a:lnTo>
                    <a:pt x="1816462" y="1904999"/>
                  </a:lnTo>
                  <a:lnTo>
                    <a:pt x="1774495" y="1930399"/>
                  </a:lnTo>
                  <a:lnTo>
                    <a:pt x="1731469" y="1955799"/>
                  </a:lnTo>
                  <a:lnTo>
                    <a:pt x="1687429" y="1968499"/>
                  </a:lnTo>
                  <a:lnTo>
                    <a:pt x="1642417" y="1993899"/>
                  </a:lnTo>
                  <a:lnTo>
                    <a:pt x="1453554" y="2044699"/>
                  </a:lnTo>
                  <a:lnTo>
                    <a:pt x="1404355" y="2044699"/>
                  </a:lnTo>
                  <a:lnTo>
                    <a:pt x="1303888" y="2070099"/>
                  </a:lnTo>
                  <a:lnTo>
                    <a:pt x="1455438" y="2070099"/>
                  </a:lnTo>
                  <a:lnTo>
                    <a:pt x="1645767" y="2019299"/>
                  </a:lnTo>
                  <a:lnTo>
                    <a:pt x="1691195" y="2006599"/>
                  </a:lnTo>
                  <a:lnTo>
                    <a:pt x="1735677" y="1981199"/>
                  </a:lnTo>
                  <a:lnTo>
                    <a:pt x="1779172" y="1968499"/>
                  </a:lnTo>
                  <a:lnTo>
                    <a:pt x="1821638" y="1943099"/>
                  </a:lnTo>
                  <a:lnTo>
                    <a:pt x="1863034" y="1917699"/>
                  </a:lnTo>
                  <a:lnTo>
                    <a:pt x="1903317" y="1892299"/>
                  </a:lnTo>
                  <a:lnTo>
                    <a:pt x="1942447" y="1879599"/>
                  </a:lnTo>
                  <a:lnTo>
                    <a:pt x="1980380" y="1841499"/>
                  </a:lnTo>
                  <a:lnTo>
                    <a:pt x="2017077" y="1816099"/>
                  </a:lnTo>
                  <a:lnTo>
                    <a:pt x="2052494" y="1790699"/>
                  </a:lnTo>
                  <a:lnTo>
                    <a:pt x="2086590" y="1765299"/>
                  </a:lnTo>
                  <a:lnTo>
                    <a:pt x="2119323" y="1727199"/>
                  </a:lnTo>
                  <a:lnTo>
                    <a:pt x="2150652" y="1701799"/>
                  </a:lnTo>
                  <a:lnTo>
                    <a:pt x="2180535" y="1676399"/>
                  </a:lnTo>
                  <a:lnTo>
                    <a:pt x="2208930" y="1638299"/>
                  </a:lnTo>
                  <a:lnTo>
                    <a:pt x="2235796" y="1600199"/>
                  </a:lnTo>
                  <a:lnTo>
                    <a:pt x="2261090" y="1562099"/>
                  </a:lnTo>
                  <a:lnTo>
                    <a:pt x="2284772" y="1536699"/>
                  </a:lnTo>
                  <a:lnTo>
                    <a:pt x="2285674" y="1536699"/>
                  </a:lnTo>
                  <a:lnTo>
                    <a:pt x="2306798" y="1498599"/>
                  </a:lnTo>
                  <a:lnTo>
                    <a:pt x="2327128" y="1460499"/>
                  </a:lnTo>
                  <a:lnTo>
                    <a:pt x="2345720" y="1422399"/>
                  </a:lnTo>
                  <a:lnTo>
                    <a:pt x="2362533" y="1384299"/>
                  </a:lnTo>
                  <a:lnTo>
                    <a:pt x="2377523" y="1346199"/>
                  </a:lnTo>
                  <a:lnTo>
                    <a:pt x="2390650" y="1308099"/>
                  </a:lnTo>
                  <a:lnTo>
                    <a:pt x="2401872" y="1257299"/>
                  </a:lnTo>
                  <a:lnTo>
                    <a:pt x="2411147" y="1219199"/>
                  </a:lnTo>
                  <a:lnTo>
                    <a:pt x="2418434" y="1181099"/>
                  </a:lnTo>
                  <a:lnTo>
                    <a:pt x="2423691" y="1130299"/>
                  </a:lnTo>
                  <a:lnTo>
                    <a:pt x="2426875" y="1092199"/>
                  </a:lnTo>
                  <a:lnTo>
                    <a:pt x="2427946" y="1054099"/>
                  </a:lnTo>
                  <a:lnTo>
                    <a:pt x="2426875" y="1003299"/>
                  </a:lnTo>
                  <a:lnTo>
                    <a:pt x="2423691" y="965199"/>
                  </a:lnTo>
                  <a:lnTo>
                    <a:pt x="2418434" y="927099"/>
                  </a:lnTo>
                  <a:lnTo>
                    <a:pt x="2411147" y="876299"/>
                  </a:lnTo>
                  <a:lnTo>
                    <a:pt x="2401872" y="838199"/>
                  </a:lnTo>
                  <a:lnTo>
                    <a:pt x="2390650" y="800099"/>
                  </a:lnTo>
                  <a:lnTo>
                    <a:pt x="2377523" y="761999"/>
                  </a:lnTo>
                  <a:lnTo>
                    <a:pt x="2362533" y="723899"/>
                  </a:lnTo>
                  <a:lnTo>
                    <a:pt x="2345720" y="685799"/>
                  </a:lnTo>
                  <a:lnTo>
                    <a:pt x="2327128" y="647699"/>
                  </a:lnTo>
                  <a:lnTo>
                    <a:pt x="2306798" y="609599"/>
                  </a:lnTo>
                  <a:lnTo>
                    <a:pt x="2284772" y="571499"/>
                  </a:lnTo>
                  <a:lnTo>
                    <a:pt x="2261090" y="533399"/>
                  </a:lnTo>
                  <a:lnTo>
                    <a:pt x="2235796" y="495299"/>
                  </a:lnTo>
                  <a:lnTo>
                    <a:pt x="2208930" y="457199"/>
                  </a:lnTo>
                  <a:lnTo>
                    <a:pt x="2180535" y="431799"/>
                  </a:lnTo>
                  <a:lnTo>
                    <a:pt x="2150652" y="393699"/>
                  </a:lnTo>
                  <a:lnTo>
                    <a:pt x="2119323" y="368299"/>
                  </a:lnTo>
                  <a:lnTo>
                    <a:pt x="2086590" y="330199"/>
                  </a:lnTo>
                  <a:lnTo>
                    <a:pt x="2052494" y="304799"/>
                  </a:lnTo>
                  <a:lnTo>
                    <a:pt x="2017077" y="279399"/>
                  </a:lnTo>
                  <a:lnTo>
                    <a:pt x="1980380" y="253999"/>
                  </a:lnTo>
                  <a:lnTo>
                    <a:pt x="1942447" y="228599"/>
                  </a:lnTo>
                  <a:lnTo>
                    <a:pt x="1903317" y="203199"/>
                  </a:lnTo>
                  <a:lnTo>
                    <a:pt x="1863034" y="177799"/>
                  </a:lnTo>
                  <a:lnTo>
                    <a:pt x="1821638" y="152399"/>
                  </a:lnTo>
                  <a:lnTo>
                    <a:pt x="1779172" y="139699"/>
                  </a:lnTo>
                  <a:lnTo>
                    <a:pt x="1735677" y="114299"/>
                  </a:lnTo>
                  <a:lnTo>
                    <a:pt x="1691195" y="101599"/>
                  </a:lnTo>
                  <a:lnTo>
                    <a:pt x="1645767" y="76199"/>
                  </a:lnTo>
                  <a:lnTo>
                    <a:pt x="1455438" y="25399"/>
                  </a:lnTo>
                  <a:close/>
                </a:path>
                <a:path w="2428240" h="2095500">
                  <a:moveTo>
                    <a:pt x="16293" y="632377"/>
                  </a:moveTo>
                  <a:lnTo>
                    <a:pt x="14979" y="634999"/>
                  </a:lnTo>
                  <a:lnTo>
                    <a:pt x="16990" y="634999"/>
                  </a:lnTo>
                  <a:lnTo>
                    <a:pt x="16293" y="632377"/>
                  </a:lnTo>
                  <a:close/>
                </a:path>
                <a:path w="2428240" h="2095500">
                  <a:moveTo>
                    <a:pt x="1096271" y="25399"/>
                  </a:moveTo>
                  <a:lnTo>
                    <a:pt x="841812" y="25399"/>
                  </a:lnTo>
                  <a:lnTo>
                    <a:pt x="651322" y="76199"/>
                  </a:lnTo>
                  <a:lnTo>
                    <a:pt x="605846" y="101599"/>
                  </a:lnTo>
                  <a:lnTo>
                    <a:pt x="561312" y="114299"/>
                  </a:lnTo>
                  <a:lnTo>
                    <a:pt x="517763" y="139699"/>
                  </a:lnTo>
                  <a:lnTo>
                    <a:pt x="475240" y="152399"/>
                  </a:lnTo>
                  <a:lnTo>
                    <a:pt x="433786" y="177799"/>
                  </a:lnTo>
                  <a:lnTo>
                    <a:pt x="393443" y="203199"/>
                  </a:lnTo>
                  <a:lnTo>
                    <a:pt x="354252" y="228599"/>
                  </a:lnTo>
                  <a:lnTo>
                    <a:pt x="316257" y="253999"/>
                  </a:lnTo>
                  <a:lnTo>
                    <a:pt x="279498" y="279399"/>
                  </a:lnTo>
                  <a:lnTo>
                    <a:pt x="244018" y="304799"/>
                  </a:lnTo>
                  <a:lnTo>
                    <a:pt x="209859" y="330199"/>
                  </a:lnTo>
                  <a:lnTo>
                    <a:pt x="177063" y="368299"/>
                  </a:lnTo>
                  <a:lnTo>
                    <a:pt x="145672" y="393699"/>
                  </a:lnTo>
                  <a:lnTo>
                    <a:pt x="115728" y="431799"/>
                  </a:lnTo>
                  <a:lnTo>
                    <a:pt x="87273" y="457199"/>
                  </a:lnTo>
                  <a:lnTo>
                    <a:pt x="60349" y="495299"/>
                  </a:lnTo>
                  <a:lnTo>
                    <a:pt x="50937" y="507999"/>
                  </a:lnTo>
                  <a:lnTo>
                    <a:pt x="34998" y="533399"/>
                  </a:lnTo>
                  <a:lnTo>
                    <a:pt x="11262" y="571499"/>
                  </a:lnTo>
                  <a:lnTo>
                    <a:pt x="0" y="584199"/>
                  </a:lnTo>
                  <a:lnTo>
                    <a:pt x="6860" y="596899"/>
                  </a:lnTo>
                  <a:lnTo>
                    <a:pt x="16293" y="632377"/>
                  </a:lnTo>
                  <a:lnTo>
                    <a:pt x="27704" y="609599"/>
                  </a:lnTo>
                  <a:lnTo>
                    <a:pt x="50206" y="571499"/>
                  </a:lnTo>
                  <a:lnTo>
                    <a:pt x="74389" y="533399"/>
                  </a:lnTo>
                  <a:lnTo>
                    <a:pt x="93972" y="507999"/>
                  </a:lnTo>
                  <a:lnTo>
                    <a:pt x="100209" y="495299"/>
                  </a:lnTo>
                  <a:lnTo>
                    <a:pt x="127622" y="469899"/>
                  </a:lnTo>
                  <a:lnTo>
                    <a:pt x="156584" y="431799"/>
                  </a:lnTo>
                  <a:lnTo>
                    <a:pt x="187050" y="406399"/>
                  </a:lnTo>
                  <a:lnTo>
                    <a:pt x="218977" y="368299"/>
                  </a:lnTo>
                  <a:lnTo>
                    <a:pt x="252320" y="342899"/>
                  </a:lnTo>
                  <a:lnTo>
                    <a:pt x="287035" y="317499"/>
                  </a:lnTo>
                  <a:lnTo>
                    <a:pt x="323078" y="292099"/>
                  </a:lnTo>
                  <a:lnTo>
                    <a:pt x="360406" y="266699"/>
                  </a:lnTo>
                  <a:lnTo>
                    <a:pt x="398973" y="241299"/>
                  </a:lnTo>
                  <a:lnTo>
                    <a:pt x="438736" y="215899"/>
                  </a:lnTo>
                  <a:lnTo>
                    <a:pt x="479651" y="190499"/>
                  </a:lnTo>
                  <a:lnTo>
                    <a:pt x="521674" y="165099"/>
                  </a:lnTo>
                  <a:lnTo>
                    <a:pt x="564759" y="152399"/>
                  </a:lnTo>
                  <a:lnTo>
                    <a:pt x="608865" y="126999"/>
                  </a:lnTo>
                  <a:lnTo>
                    <a:pt x="746854" y="88899"/>
                  </a:lnTo>
                  <a:lnTo>
                    <a:pt x="942435" y="38099"/>
                  </a:lnTo>
                  <a:lnTo>
                    <a:pt x="1044399" y="38099"/>
                  </a:lnTo>
                  <a:lnTo>
                    <a:pt x="1096271" y="25399"/>
                  </a:lnTo>
                  <a:close/>
                </a:path>
                <a:path w="2428240" h="2095500">
                  <a:moveTo>
                    <a:pt x="1304809" y="0"/>
                  </a:moveTo>
                  <a:lnTo>
                    <a:pt x="992516" y="0"/>
                  </a:lnTo>
                  <a:lnTo>
                    <a:pt x="891370" y="25399"/>
                  </a:lnTo>
                  <a:lnTo>
                    <a:pt x="1405910" y="25399"/>
                  </a:lnTo>
                  <a:lnTo>
                    <a:pt x="1304809" y="0"/>
                  </a:lnTo>
                  <a:close/>
                </a:path>
              </a:pathLst>
            </a:custGeom>
            <a:solidFill>
              <a:srgbClr val="FDFDF8"/>
            </a:solidFill>
          </p:spPr>
          <p:txBody>
            <a:bodyPr wrap="square" lIns="0" tIns="0" rIns="0" bIns="0" rtlCol="0"/>
            <a:lstStyle/>
            <a:p>
              <a:endParaRPr lang="fr-FR" noProof="0" dirty="0"/>
            </a:p>
          </p:txBody>
        </p:sp>
        <p:sp>
          <p:nvSpPr>
            <p:cNvPr id="76" name="object 76"/>
            <p:cNvSpPr/>
            <p:nvPr/>
          </p:nvSpPr>
          <p:spPr>
            <a:xfrm>
              <a:off x="9146249" y="1513272"/>
              <a:ext cx="2428240" cy="2103755"/>
            </a:xfrm>
            <a:custGeom>
              <a:avLst/>
              <a:gdLst/>
              <a:ahLst/>
              <a:cxnLst/>
              <a:rect l="l" t="t" r="r" b="b"/>
              <a:pathLst>
                <a:path w="2428240" h="2103754">
                  <a:moveTo>
                    <a:pt x="2244664" y="1532558"/>
                  </a:moveTo>
                  <a:lnTo>
                    <a:pt x="2221344" y="1566698"/>
                  </a:lnTo>
                  <a:lnTo>
                    <a:pt x="2195539" y="1601208"/>
                  </a:lnTo>
                  <a:lnTo>
                    <a:pt x="2168144" y="1634808"/>
                  </a:lnTo>
                  <a:lnTo>
                    <a:pt x="2139203" y="1667462"/>
                  </a:lnTo>
                  <a:lnTo>
                    <a:pt x="2108760" y="1699133"/>
                  </a:lnTo>
                  <a:lnTo>
                    <a:pt x="2076860" y="1729786"/>
                  </a:lnTo>
                  <a:lnTo>
                    <a:pt x="2043546" y="1759385"/>
                  </a:lnTo>
                  <a:lnTo>
                    <a:pt x="2008863" y="1787892"/>
                  </a:lnTo>
                  <a:lnTo>
                    <a:pt x="1972855" y="1815272"/>
                  </a:lnTo>
                  <a:lnTo>
                    <a:pt x="1935567" y="1841489"/>
                  </a:lnTo>
                  <a:lnTo>
                    <a:pt x="1897042" y="1866507"/>
                  </a:lnTo>
                  <a:lnTo>
                    <a:pt x="1857326" y="1890289"/>
                  </a:lnTo>
                  <a:lnTo>
                    <a:pt x="1816462" y="1912799"/>
                  </a:lnTo>
                  <a:lnTo>
                    <a:pt x="1774495" y="1934000"/>
                  </a:lnTo>
                  <a:lnTo>
                    <a:pt x="1731469" y="1953858"/>
                  </a:lnTo>
                  <a:lnTo>
                    <a:pt x="1687429" y="1972335"/>
                  </a:lnTo>
                  <a:lnTo>
                    <a:pt x="1642417" y="1989395"/>
                  </a:lnTo>
                  <a:lnTo>
                    <a:pt x="1596480" y="2005002"/>
                  </a:lnTo>
                  <a:lnTo>
                    <a:pt x="1549661" y="2019120"/>
                  </a:lnTo>
                  <a:lnTo>
                    <a:pt x="1502004" y="2031713"/>
                  </a:lnTo>
                  <a:lnTo>
                    <a:pt x="1453554" y="2042744"/>
                  </a:lnTo>
                  <a:lnTo>
                    <a:pt x="1404355" y="2052178"/>
                  </a:lnTo>
                  <a:lnTo>
                    <a:pt x="1354452" y="2059977"/>
                  </a:lnTo>
                  <a:lnTo>
                    <a:pt x="1303888" y="2066106"/>
                  </a:lnTo>
                  <a:lnTo>
                    <a:pt x="1252707" y="2070529"/>
                  </a:lnTo>
                  <a:lnTo>
                    <a:pt x="1200956" y="2073209"/>
                  </a:lnTo>
                  <a:lnTo>
                    <a:pt x="1148676" y="2074111"/>
                  </a:lnTo>
                  <a:lnTo>
                    <a:pt x="1096271" y="2073209"/>
                  </a:lnTo>
                  <a:lnTo>
                    <a:pt x="1044399" y="2070529"/>
                  </a:lnTo>
                  <a:lnTo>
                    <a:pt x="993106" y="2066106"/>
                  </a:lnTo>
                  <a:lnTo>
                    <a:pt x="942435" y="2059977"/>
                  </a:lnTo>
                  <a:lnTo>
                    <a:pt x="892430" y="2052178"/>
                  </a:lnTo>
                  <a:lnTo>
                    <a:pt x="843135" y="2042744"/>
                  </a:lnTo>
                  <a:lnTo>
                    <a:pt x="794596" y="2031713"/>
                  </a:lnTo>
                  <a:lnTo>
                    <a:pt x="746854" y="2019120"/>
                  </a:lnTo>
                  <a:lnTo>
                    <a:pt x="699956" y="2005002"/>
                  </a:lnTo>
                  <a:lnTo>
                    <a:pt x="653945" y="1989395"/>
                  </a:lnTo>
                  <a:lnTo>
                    <a:pt x="608865" y="1972335"/>
                  </a:lnTo>
                  <a:lnTo>
                    <a:pt x="564759" y="1953858"/>
                  </a:lnTo>
                  <a:lnTo>
                    <a:pt x="521674" y="1934000"/>
                  </a:lnTo>
                  <a:lnTo>
                    <a:pt x="479651" y="1912799"/>
                  </a:lnTo>
                  <a:lnTo>
                    <a:pt x="438736" y="1890289"/>
                  </a:lnTo>
                  <a:lnTo>
                    <a:pt x="398973" y="1866507"/>
                  </a:lnTo>
                  <a:lnTo>
                    <a:pt x="360406" y="1841489"/>
                  </a:lnTo>
                  <a:lnTo>
                    <a:pt x="323078" y="1815272"/>
                  </a:lnTo>
                  <a:lnTo>
                    <a:pt x="287035" y="1787892"/>
                  </a:lnTo>
                  <a:lnTo>
                    <a:pt x="252320" y="1759385"/>
                  </a:lnTo>
                  <a:lnTo>
                    <a:pt x="218977" y="1729786"/>
                  </a:lnTo>
                  <a:lnTo>
                    <a:pt x="187050" y="1699133"/>
                  </a:lnTo>
                  <a:lnTo>
                    <a:pt x="156584" y="1667462"/>
                  </a:lnTo>
                  <a:lnTo>
                    <a:pt x="127622" y="1634808"/>
                  </a:lnTo>
                  <a:lnTo>
                    <a:pt x="100209" y="1601208"/>
                  </a:lnTo>
                  <a:lnTo>
                    <a:pt x="74389" y="1566698"/>
                  </a:lnTo>
                  <a:lnTo>
                    <a:pt x="51041" y="1532536"/>
                  </a:lnTo>
                </a:path>
                <a:path w="2428240" h="2103754">
                  <a:moveTo>
                    <a:pt x="9971" y="1531918"/>
                  </a:moveTo>
                  <a:lnTo>
                    <a:pt x="34998" y="1569820"/>
                  </a:lnTo>
                  <a:lnTo>
                    <a:pt x="60349" y="1604740"/>
                  </a:lnTo>
                  <a:lnTo>
                    <a:pt x="87273" y="1638784"/>
                  </a:lnTo>
                  <a:lnTo>
                    <a:pt x="115728" y="1671915"/>
                  </a:lnTo>
                  <a:lnTo>
                    <a:pt x="145672" y="1704100"/>
                  </a:lnTo>
                  <a:lnTo>
                    <a:pt x="177063" y="1735305"/>
                  </a:lnTo>
                  <a:lnTo>
                    <a:pt x="209859" y="1765493"/>
                  </a:lnTo>
                  <a:lnTo>
                    <a:pt x="244018" y="1794632"/>
                  </a:lnTo>
                  <a:lnTo>
                    <a:pt x="279498" y="1822687"/>
                  </a:lnTo>
                  <a:lnTo>
                    <a:pt x="316257" y="1849622"/>
                  </a:lnTo>
                  <a:lnTo>
                    <a:pt x="354252" y="1875403"/>
                  </a:lnTo>
                  <a:lnTo>
                    <a:pt x="393443" y="1899997"/>
                  </a:lnTo>
                  <a:lnTo>
                    <a:pt x="433786" y="1923367"/>
                  </a:lnTo>
                  <a:lnTo>
                    <a:pt x="475240" y="1945480"/>
                  </a:lnTo>
                  <a:lnTo>
                    <a:pt x="517763" y="1966302"/>
                  </a:lnTo>
                  <a:lnTo>
                    <a:pt x="561312" y="1985797"/>
                  </a:lnTo>
                  <a:lnTo>
                    <a:pt x="605846" y="2003930"/>
                  </a:lnTo>
                  <a:lnTo>
                    <a:pt x="651322" y="2020669"/>
                  </a:lnTo>
                  <a:lnTo>
                    <a:pt x="697699" y="2035977"/>
                  </a:lnTo>
                  <a:lnTo>
                    <a:pt x="744934" y="2049820"/>
                  </a:lnTo>
                  <a:lnTo>
                    <a:pt x="792986" y="2062164"/>
                  </a:lnTo>
                  <a:lnTo>
                    <a:pt x="841812" y="2072975"/>
                  </a:lnTo>
                  <a:lnTo>
                    <a:pt x="891370" y="2082217"/>
                  </a:lnTo>
                  <a:lnTo>
                    <a:pt x="941619" y="2089856"/>
                  </a:lnTo>
                  <a:lnTo>
                    <a:pt x="992516" y="2095858"/>
                  </a:lnTo>
                  <a:lnTo>
                    <a:pt x="1044019" y="2100188"/>
                  </a:lnTo>
                  <a:lnTo>
                    <a:pt x="1096087" y="2102811"/>
                  </a:lnTo>
                  <a:lnTo>
                    <a:pt x="1148676" y="2103693"/>
                  </a:lnTo>
                  <a:lnTo>
                    <a:pt x="1201262" y="2102811"/>
                  </a:lnTo>
                  <a:lnTo>
                    <a:pt x="1253321" y="2100188"/>
                  </a:lnTo>
                  <a:lnTo>
                    <a:pt x="1304809" y="2095858"/>
                  </a:lnTo>
                  <a:lnTo>
                    <a:pt x="1355686" y="2089856"/>
                  </a:lnTo>
                  <a:lnTo>
                    <a:pt x="1405910" y="2082217"/>
                  </a:lnTo>
                  <a:lnTo>
                    <a:pt x="1455438" y="2072975"/>
                  </a:lnTo>
                  <a:lnTo>
                    <a:pt x="1504230" y="2062164"/>
                  </a:lnTo>
                  <a:lnTo>
                    <a:pt x="1552243" y="2049820"/>
                  </a:lnTo>
                  <a:lnTo>
                    <a:pt x="1599436" y="2035977"/>
                  </a:lnTo>
                  <a:lnTo>
                    <a:pt x="1645767" y="2020669"/>
                  </a:lnTo>
                  <a:lnTo>
                    <a:pt x="1691195" y="2003930"/>
                  </a:lnTo>
                  <a:lnTo>
                    <a:pt x="1735677" y="1985797"/>
                  </a:lnTo>
                  <a:lnTo>
                    <a:pt x="1779172" y="1966302"/>
                  </a:lnTo>
                  <a:lnTo>
                    <a:pt x="1821638" y="1945480"/>
                  </a:lnTo>
                  <a:lnTo>
                    <a:pt x="1863034" y="1923367"/>
                  </a:lnTo>
                  <a:lnTo>
                    <a:pt x="1903317" y="1899997"/>
                  </a:lnTo>
                  <a:lnTo>
                    <a:pt x="1942447" y="1875403"/>
                  </a:lnTo>
                  <a:lnTo>
                    <a:pt x="1980380" y="1849622"/>
                  </a:lnTo>
                  <a:lnTo>
                    <a:pt x="2017077" y="1822687"/>
                  </a:lnTo>
                  <a:lnTo>
                    <a:pt x="2052494" y="1794632"/>
                  </a:lnTo>
                  <a:lnTo>
                    <a:pt x="2086590" y="1765493"/>
                  </a:lnTo>
                  <a:lnTo>
                    <a:pt x="2119323" y="1735305"/>
                  </a:lnTo>
                  <a:lnTo>
                    <a:pt x="2150652" y="1704100"/>
                  </a:lnTo>
                  <a:lnTo>
                    <a:pt x="2180535" y="1671915"/>
                  </a:lnTo>
                  <a:lnTo>
                    <a:pt x="2208930" y="1638784"/>
                  </a:lnTo>
                  <a:lnTo>
                    <a:pt x="2235796" y="1604740"/>
                  </a:lnTo>
                  <a:lnTo>
                    <a:pt x="2261090" y="1569820"/>
                  </a:lnTo>
                  <a:lnTo>
                    <a:pt x="2284772" y="1534056"/>
                  </a:lnTo>
                  <a:lnTo>
                    <a:pt x="2285674" y="1532558"/>
                  </a:lnTo>
                </a:path>
                <a:path w="2428240" h="2103754">
                  <a:moveTo>
                    <a:pt x="14979" y="632031"/>
                  </a:moveTo>
                  <a:lnTo>
                    <a:pt x="27704" y="609395"/>
                  </a:lnTo>
                  <a:lnTo>
                    <a:pt x="50206" y="573235"/>
                  </a:lnTo>
                  <a:lnTo>
                    <a:pt x="74389" y="537907"/>
                  </a:lnTo>
                  <a:lnTo>
                    <a:pt x="93972" y="511773"/>
                  </a:lnTo>
                </a:path>
                <a:path w="2428240" h="2103754">
                  <a:moveTo>
                    <a:pt x="2201772" y="511773"/>
                  </a:moveTo>
                  <a:lnTo>
                    <a:pt x="2245514" y="573235"/>
                  </a:lnTo>
                  <a:lnTo>
                    <a:pt x="2268004" y="609395"/>
                  </a:lnTo>
                  <a:lnTo>
                    <a:pt x="2288772" y="646352"/>
                  </a:lnTo>
                  <a:lnTo>
                    <a:pt x="2307771" y="684070"/>
                  </a:lnTo>
                  <a:lnTo>
                    <a:pt x="2324959" y="722512"/>
                  </a:lnTo>
                  <a:lnTo>
                    <a:pt x="2340291" y="761641"/>
                  </a:lnTo>
                  <a:lnTo>
                    <a:pt x="2353722" y="801422"/>
                  </a:lnTo>
                  <a:lnTo>
                    <a:pt x="2365208" y="841818"/>
                  </a:lnTo>
                  <a:lnTo>
                    <a:pt x="2374705" y="882792"/>
                  </a:lnTo>
                  <a:lnTo>
                    <a:pt x="2382169" y="924308"/>
                  </a:lnTo>
                  <a:lnTo>
                    <a:pt x="2387555" y="966331"/>
                  </a:lnTo>
                  <a:lnTo>
                    <a:pt x="2390819" y="1008823"/>
                  </a:lnTo>
                  <a:lnTo>
                    <a:pt x="2391917" y="1051748"/>
                  </a:lnTo>
                  <a:lnTo>
                    <a:pt x="2390819" y="1094791"/>
                  </a:lnTo>
                  <a:lnTo>
                    <a:pt x="2387555" y="1137395"/>
                  </a:lnTo>
                  <a:lnTo>
                    <a:pt x="2382169" y="1179524"/>
                  </a:lnTo>
                  <a:lnTo>
                    <a:pt x="2374705" y="1221141"/>
                  </a:lnTo>
                  <a:lnTo>
                    <a:pt x="2365208" y="1262210"/>
                  </a:lnTo>
                  <a:lnTo>
                    <a:pt x="2353722" y="1302695"/>
                  </a:lnTo>
                  <a:lnTo>
                    <a:pt x="2340291" y="1342560"/>
                  </a:lnTo>
                  <a:lnTo>
                    <a:pt x="2324959" y="1381769"/>
                  </a:lnTo>
                  <a:lnTo>
                    <a:pt x="2307771" y="1420285"/>
                  </a:lnTo>
                  <a:lnTo>
                    <a:pt x="2288772" y="1458072"/>
                  </a:lnTo>
                  <a:lnTo>
                    <a:pt x="2268004" y="1495094"/>
                  </a:lnTo>
                  <a:lnTo>
                    <a:pt x="2245514" y="1531315"/>
                  </a:lnTo>
                  <a:lnTo>
                    <a:pt x="2244664" y="1532558"/>
                  </a:lnTo>
                </a:path>
                <a:path w="2428240" h="2103754">
                  <a:moveTo>
                    <a:pt x="50937" y="511773"/>
                  </a:moveTo>
                  <a:lnTo>
                    <a:pt x="34998" y="533725"/>
                  </a:lnTo>
                  <a:lnTo>
                    <a:pt x="11262" y="569482"/>
                  </a:lnTo>
                  <a:lnTo>
                    <a:pt x="0" y="588135"/>
                  </a:lnTo>
                </a:path>
                <a:path w="2428240" h="2103754">
                  <a:moveTo>
                    <a:pt x="2285674" y="1532558"/>
                  </a:moveTo>
                  <a:lnTo>
                    <a:pt x="2306798" y="1497485"/>
                  </a:lnTo>
                  <a:lnTo>
                    <a:pt x="2327128" y="1460140"/>
                  </a:lnTo>
                  <a:lnTo>
                    <a:pt x="2345720" y="1422056"/>
                  </a:lnTo>
                  <a:lnTo>
                    <a:pt x="2362532" y="1383268"/>
                  </a:lnTo>
                  <a:lnTo>
                    <a:pt x="2377523" y="1343810"/>
                  </a:lnTo>
                  <a:lnTo>
                    <a:pt x="2390650" y="1303716"/>
                  </a:lnTo>
                  <a:lnTo>
                    <a:pt x="2401872" y="1263022"/>
                  </a:lnTo>
                  <a:lnTo>
                    <a:pt x="2411147" y="1221761"/>
                  </a:lnTo>
                  <a:lnTo>
                    <a:pt x="2418434" y="1179969"/>
                  </a:lnTo>
                  <a:lnTo>
                    <a:pt x="2423691" y="1137680"/>
                  </a:lnTo>
                  <a:lnTo>
                    <a:pt x="2426875" y="1094928"/>
                  </a:lnTo>
                  <a:lnTo>
                    <a:pt x="2427946" y="1051748"/>
                  </a:lnTo>
                  <a:lnTo>
                    <a:pt x="2426875" y="1008568"/>
                  </a:lnTo>
                  <a:lnTo>
                    <a:pt x="2423691" y="965817"/>
                  </a:lnTo>
                  <a:lnTo>
                    <a:pt x="2418434" y="923530"/>
                  </a:lnTo>
                  <a:lnTo>
                    <a:pt x="2411147" y="881740"/>
                  </a:lnTo>
                  <a:lnTo>
                    <a:pt x="2401872" y="840482"/>
                  </a:lnTo>
                  <a:lnTo>
                    <a:pt x="2390650" y="799791"/>
                  </a:lnTo>
                  <a:lnTo>
                    <a:pt x="2377523" y="759702"/>
                  </a:lnTo>
                  <a:lnTo>
                    <a:pt x="2362532" y="720248"/>
                  </a:lnTo>
                  <a:lnTo>
                    <a:pt x="2345720" y="681465"/>
                  </a:lnTo>
                  <a:lnTo>
                    <a:pt x="2327128" y="643386"/>
                  </a:lnTo>
                  <a:lnTo>
                    <a:pt x="2306798" y="606047"/>
                  </a:lnTo>
                  <a:lnTo>
                    <a:pt x="2284772" y="569482"/>
                  </a:lnTo>
                  <a:lnTo>
                    <a:pt x="2261090" y="533725"/>
                  </a:lnTo>
                  <a:lnTo>
                    <a:pt x="2245187" y="511773"/>
                  </a:lnTo>
                </a:path>
                <a:path w="2428240" h="2103754">
                  <a:moveTo>
                    <a:pt x="93972" y="511773"/>
                  </a:moveTo>
                  <a:lnTo>
                    <a:pt x="127622" y="469898"/>
                  </a:lnTo>
                  <a:lnTo>
                    <a:pt x="156584" y="437288"/>
                  </a:lnTo>
                  <a:lnTo>
                    <a:pt x="187050" y="405657"/>
                  </a:lnTo>
                  <a:lnTo>
                    <a:pt x="218977" y="375041"/>
                  </a:lnTo>
                  <a:lnTo>
                    <a:pt x="252320" y="345476"/>
                  </a:lnTo>
                  <a:lnTo>
                    <a:pt x="287035" y="316999"/>
                  </a:lnTo>
                  <a:lnTo>
                    <a:pt x="323078" y="289646"/>
                  </a:lnTo>
                  <a:lnTo>
                    <a:pt x="360406" y="263453"/>
                  </a:lnTo>
                  <a:lnTo>
                    <a:pt x="398973" y="238457"/>
                  </a:lnTo>
                  <a:lnTo>
                    <a:pt x="438736" y="214695"/>
                  </a:lnTo>
                  <a:lnTo>
                    <a:pt x="479651" y="192201"/>
                  </a:lnTo>
                  <a:lnTo>
                    <a:pt x="521674" y="171014"/>
                  </a:lnTo>
                  <a:lnTo>
                    <a:pt x="564759" y="151169"/>
                  </a:lnTo>
                  <a:lnTo>
                    <a:pt x="608865" y="132703"/>
                  </a:lnTo>
                  <a:lnTo>
                    <a:pt x="653945" y="115651"/>
                  </a:lnTo>
                  <a:lnTo>
                    <a:pt x="699956" y="100051"/>
                  </a:lnTo>
                  <a:lnTo>
                    <a:pt x="746854" y="85939"/>
                  </a:lnTo>
                  <a:lnTo>
                    <a:pt x="794596" y="73351"/>
                  </a:lnTo>
                  <a:lnTo>
                    <a:pt x="843135" y="62323"/>
                  </a:lnTo>
                  <a:lnTo>
                    <a:pt x="892430" y="52892"/>
                  </a:lnTo>
                  <a:lnTo>
                    <a:pt x="942435" y="45094"/>
                  </a:lnTo>
                  <a:lnTo>
                    <a:pt x="993106" y="38966"/>
                  </a:lnTo>
                  <a:lnTo>
                    <a:pt x="1044399" y="34544"/>
                  </a:lnTo>
                  <a:lnTo>
                    <a:pt x="1096271" y="31864"/>
                  </a:lnTo>
                  <a:lnTo>
                    <a:pt x="1148676" y="30962"/>
                  </a:lnTo>
                  <a:lnTo>
                    <a:pt x="1200956" y="31864"/>
                  </a:lnTo>
                  <a:lnTo>
                    <a:pt x="1252707" y="34544"/>
                  </a:lnTo>
                  <a:lnTo>
                    <a:pt x="1303888" y="38966"/>
                  </a:lnTo>
                  <a:lnTo>
                    <a:pt x="1354452" y="45094"/>
                  </a:lnTo>
                  <a:lnTo>
                    <a:pt x="1404355" y="52892"/>
                  </a:lnTo>
                  <a:lnTo>
                    <a:pt x="1453554" y="62323"/>
                  </a:lnTo>
                  <a:lnTo>
                    <a:pt x="1502004" y="73351"/>
                  </a:lnTo>
                  <a:lnTo>
                    <a:pt x="1549661" y="85939"/>
                  </a:lnTo>
                  <a:lnTo>
                    <a:pt x="1596480" y="100051"/>
                  </a:lnTo>
                  <a:lnTo>
                    <a:pt x="1642417" y="115651"/>
                  </a:lnTo>
                  <a:lnTo>
                    <a:pt x="1687429" y="132703"/>
                  </a:lnTo>
                  <a:lnTo>
                    <a:pt x="1731469" y="151169"/>
                  </a:lnTo>
                  <a:lnTo>
                    <a:pt x="1774495" y="171014"/>
                  </a:lnTo>
                  <a:lnTo>
                    <a:pt x="1816462" y="192201"/>
                  </a:lnTo>
                  <a:lnTo>
                    <a:pt x="1857326" y="214695"/>
                  </a:lnTo>
                  <a:lnTo>
                    <a:pt x="1897042" y="238457"/>
                  </a:lnTo>
                  <a:lnTo>
                    <a:pt x="1935567" y="263453"/>
                  </a:lnTo>
                  <a:lnTo>
                    <a:pt x="1972855" y="289646"/>
                  </a:lnTo>
                  <a:lnTo>
                    <a:pt x="2008863" y="316999"/>
                  </a:lnTo>
                  <a:lnTo>
                    <a:pt x="2043546" y="345476"/>
                  </a:lnTo>
                  <a:lnTo>
                    <a:pt x="2076860" y="375041"/>
                  </a:lnTo>
                  <a:lnTo>
                    <a:pt x="2108760" y="405657"/>
                  </a:lnTo>
                  <a:lnTo>
                    <a:pt x="2139203" y="437288"/>
                  </a:lnTo>
                  <a:lnTo>
                    <a:pt x="2168144" y="469898"/>
                  </a:lnTo>
                  <a:lnTo>
                    <a:pt x="2195539" y="503450"/>
                  </a:lnTo>
                  <a:lnTo>
                    <a:pt x="2201772" y="511773"/>
                  </a:lnTo>
                </a:path>
                <a:path w="2428240" h="2103754">
                  <a:moveTo>
                    <a:pt x="2245187" y="511773"/>
                  </a:moveTo>
                  <a:lnTo>
                    <a:pt x="2208930" y="464774"/>
                  </a:lnTo>
                  <a:lnTo>
                    <a:pt x="2180535" y="431650"/>
                  </a:lnTo>
                  <a:lnTo>
                    <a:pt x="2150652" y="399472"/>
                  </a:lnTo>
                  <a:lnTo>
                    <a:pt x="2119323" y="368275"/>
                  </a:lnTo>
                  <a:lnTo>
                    <a:pt x="2086590" y="338093"/>
                  </a:lnTo>
                  <a:lnTo>
                    <a:pt x="2052494" y="308962"/>
                  </a:lnTo>
                  <a:lnTo>
                    <a:pt x="2017077" y="280915"/>
                  </a:lnTo>
                  <a:lnTo>
                    <a:pt x="1980380" y="253987"/>
                  </a:lnTo>
                  <a:lnTo>
                    <a:pt x="1942447" y="228213"/>
                  </a:lnTo>
                  <a:lnTo>
                    <a:pt x="1903317" y="203626"/>
                  </a:lnTo>
                  <a:lnTo>
                    <a:pt x="1863034" y="180263"/>
                  </a:lnTo>
                  <a:lnTo>
                    <a:pt x="1821638" y="158157"/>
                  </a:lnTo>
                  <a:lnTo>
                    <a:pt x="1779172" y="137342"/>
                  </a:lnTo>
                  <a:lnTo>
                    <a:pt x="1735677" y="117853"/>
                  </a:lnTo>
                  <a:lnTo>
                    <a:pt x="1691195" y="99726"/>
                  </a:lnTo>
                  <a:lnTo>
                    <a:pt x="1645767" y="82993"/>
                  </a:lnTo>
                  <a:lnTo>
                    <a:pt x="1599436" y="67690"/>
                  </a:lnTo>
                  <a:lnTo>
                    <a:pt x="1552243" y="53852"/>
                  </a:lnTo>
                  <a:lnTo>
                    <a:pt x="1504230" y="41512"/>
                  </a:lnTo>
                  <a:lnTo>
                    <a:pt x="1455438" y="30706"/>
                  </a:lnTo>
                  <a:lnTo>
                    <a:pt x="1405910" y="21467"/>
                  </a:lnTo>
                  <a:lnTo>
                    <a:pt x="1355686" y="13831"/>
                  </a:lnTo>
                  <a:lnTo>
                    <a:pt x="1304809" y="7831"/>
                  </a:lnTo>
                  <a:lnTo>
                    <a:pt x="1253321" y="3503"/>
                  </a:lnTo>
                  <a:lnTo>
                    <a:pt x="1201262" y="881"/>
                  </a:lnTo>
                  <a:lnTo>
                    <a:pt x="1148676" y="0"/>
                  </a:lnTo>
                  <a:lnTo>
                    <a:pt x="1096087" y="881"/>
                  </a:lnTo>
                  <a:lnTo>
                    <a:pt x="1044019" y="3503"/>
                  </a:lnTo>
                  <a:lnTo>
                    <a:pt x="992516" y="7831"/>
                  </a:lnTo>
                  <a:lnTo>
                    <a:pt x="941619" y="13831"/>
                  </a:lnTo>
                  <a:lnTo>
                    <a:pt x="891370" y="21467"/>
                  </a:lnTo>
                  <a:lnTo>
                    <a:pt x="841812" y="30706"/>
                  </a:lnTo>
                  <a:lnTo>
                    <a:pt x="792986" y="41512"/>
                  </a:lnTo>
                  <a:lnTo>
                    <a:pt x="744934" y="53852"/>
                  </a:lnTo>
                  <a:lnTo>
                    <a:pt x="697699" y="67690"/>
                  </a:lnTo>
                  <a:lnTo>
                    <a:pt x="651322" y="82993"/>
                  </a:lnTo>
                  <a:lnTo>
                    <a:pt x="605846" y="99726"/>
                  </a:lnTo>
                  <a:lnTo>
                    <a:pt x="561312" y="117853"/>
                  </a:lnTo>
                  <a:lnTo>
                    <a:pt x="517763" y="137342"/>
                  </a:lnTo>
                  <a:lnTo>
                    <a:pt x="475240" y="158157"/>
                  </a:lnTo>
                  <a:lnTo>
                    <a:pt x="433786" y="180263"/>
                  </a:lnTo>
                  <a:lnTo>
                    <a:pt x="393443" y="203626"/>
                  </a:lnTo>
                  <a:lnTo>
                    <a:pt x="354252" y="228213"/>
                  </a:lnTo>
                  <a:lnTo>
                    <a:pt x="316257" y="253987"/>
                  </a:lnTo>
                  <a:lnTo>
                    <a:pt x="279498" y="280915"/>
                  </a:lnTo>
                  <a:lnTo>
                    <a:pt x="244018" y="308962"/>
                  </a:lnTo>
                  <a:lnTo>
                    <a:pt x="209859" y="338093"/>
                  </a:lnTo>
                  <a:lnTo>
                    <a:pt x="177063" y="368275"/>
                  </a:lnTo>
                  <a:lnTo>
                    <a:pt x="145672" y="399472"/>
                  </a:lnTo>
                  <a:lnTo>
                    <a:pt x="115728" y="431650"/>
                  </a:lnTo>
                  <a:lnTo>
                    <a:pt x="87273" y="464774"/>
                  </a:lnTo>
                  <a:lnTo>
                    <a:pt x="60349" y="498811"/>
                  </a:lnTo>
                  <a:lnTo>
                    <a:pt x="50937" y="511773"/>
                  </a:lnTo>
                </a:path>
              </a:pathLst>
            </a:custGeom>
            <a:ln w="3175">
              <a:solidFill>
                <a:srgbClr val="FDFDF8"/>
              </a:solidFill>
            </a:ln>
          </p:spPr>
          <p:txBody>
            <a:bodyPr wrap="square" lIns="0" tIns="0" rIns="0" bIns="0" rtlCol="0"/>
            <a:lstStyle/>
            <a:p>
              <a:endParaRPr lang="fr-FR" noProof="0" dirty="0"/>
            </a:p>
          </p:txBody>
        </p:sp>
        <p:sp>
          <p:nvSpPr>
            <p:cNvPr id="77" name="object 77"/>
            <p:cNvSpPr/>
            <p:nvPr/>
          </p:nvSpPr>
          <p:spPr>
            <a:xfrm>
              <a:off x="9104834" y="1487548"/>
              <a:ext cx="2507615" cy="2159000"/>
            </a:xfrm>
            <a:custGeom>
              <a:avLst/>
              <a:gdLst/>
              <a:ahLst/>
              <a:cxnLst/>
              <a:rect l="l" t="t" r="r" b="b"/>
              <a:pathLst>
                <a:path w="2507615" h="2159000">
                  <a:moveTo>
                    <a:pt x="1397932" y="2146299"/>
                  </a:moveTo>
                  <a:lnTo>
                    <a:pt x="982316" y="2146299"/>
                  </a:lnTo>
                  <a:lnTo>
                    <a:pt x="1033416" y="2158999"/>
                  </a:lnTo>
                  <a:lnTo>
                    <a:pt x="1346817" y="2158999"/>
                  </a:lnTo>
                  <a:lnTo>
                    <a:pt x="1397932" y="2146299"/>
                  </a:lnTo>
                  <a:close/>
                </a:path>
                <a:path w="2507615" h="2159000">
                  <a:moveTo>
                    <a:pt x="9206" y="1549399"/>
                  </a:moveTo>
                  <a:lnTo>
                    <a:pt x="0" y="1549399"/>
                  </a:lnTo>
                  <a:lnTo>
                    <a:pt x="13886" y="1574799"/>
                  </a:lnTo>
                  <a:lnTo>
                    <a:pt x="37195" y="1600199"/>
                  </a:lnTo>
                  <a:lnTo>
                    <a:pt x="62097" y="1638299"/>
                  </a:lnTo>
                  <a:lnTo>
                    <a:pt x="88553" y="1676399"/>
                  </a:lnTo>
                  <a:lnTo>
                    <a:pt x="116522" y="1714499"/>
                  </a:lnTo>
                  <a:lnTo>
                    <a:pt x="145964" y="1739899"/>
                  </a:lnTo>
                  <a:lnTo>
                    <a:pt x="176839" y="1777999"/>
                  </a:lnTo>
                  <a:lnTo>
                    <a:pt x="209108" y="1803399"/>
                  </a:lnTo>
                  <a:lnTo>
                    <a:pt x="242728" y="1828799"/>
                  </a:lnTo>
                  <a:lnTo>
                    <a:pt x="277662" y="1866899"/>
                  </a:lnTo>
                  <a:lnTo>
                    <a:pt x="313867" y="1892299"/>
                  </a:lnTo>
                  <a:lnTo>
                    <a:pt x="351305" y="1917699"/>
                  </a:lnTo>
                  <a:lnTo>
                    <a:pt x="389935" y="1943099"/>
                  </a:lnTo>
                  <a:lnTo>
                    <a:pt x="429716" y="1968499"/>
                  </a:lnTo>
                  <a:lnTo>
                    <a:pt x="470610" y="1993899"/>
                  </a:lnTo>
                  <a:lnTo>
                    <a:pt x="512574" y="2006599"/>
                  </a:lnTo>
                  <a:lnTo>
                    <a:pt x="555570" y="2031999"/>
                  </a:lnTo>
                  <a:lnTo>
                    <a:pt x="599558" y="2044699"/>
                  </a:lnTo>
                  <a:lnTo>
                    <a:pt x="644496" y="2070099"/>
                  </a:lnTo>
                  <a:lnTo>
                    <a:pt x="737064" y="2095499"/>
                  </a:lnTo>
                  <a:lnTo>
                    <a:pt x="931846" y="2146299"/>
                  </a:lnTo>
                  <a:lnTo>
                    <a:pt x="1448416" y="2146299"/>
                  </a:lnTo>
                  <a:lnTo>
                    <a:pt x="1498229" y="2133599"/>
                  </a:lnTo>
                  <a:lnTo>
                    <a:pt x="1033932" y="2133599"/>
                  </a:lnTo>
                  <a:lnTo>
                    <a:pt x="932786" y="2108199"/>
                  </a:lnTo>
                  <a:lnTo>
                    <a:pt x="883228" y="2108199"/>
                  </a:lnTo>
                  <a:lnTo>
                    <a:pt x="692738" y="2057399"/>
                  </a:lnTo>
                  <a:lnTo>
                    <a:pt x="647262" y="2031999"/>
                  </a:lnTo>
                  <a:lnTo>
                    <a:pt x="602728" y="2019299"/>
                  </a:lnTo>
                  <a:lnTo>
                    <a:pt x="559179" y="1993899"/>
                  </a:lnTo>
                  <a:lnTo>
                    <a:pt x="516656" y="1981199"/>
                  </a:lnTo>
                  <a:lnTo>
                    <a:pt x="475202" y="1955799"/>
                  </a:lnTo>
                  <a:lnTo>
                    <a:pt x="434859" y="1930399"/>
                  </a:lnTo>
                  <a:lnTo>
                    <a:pt x="395668" y="1904999"/>
                  </a:lnTo>
                  <a:lnTo>
                    <a:pt x="357673" y="1879599"/>
                  </a:lnTo>
                  <a:lnTo>
                    <a:pt x="320914" y="1854199"/>
                  </a:lnTo>
                  <a:lnTo>
                    <a:pt x="285434" y="1828799"/>
                  </a:lnTo>
                  <a:lnTo>
                    <a:pt x="251275" y="1803399"/>
                  </a:lnTo>
                  <a:lnTo>
                    <a:pt x="218479" y="1765299"/>
                  </a:lnTo>
                  <a:lnTo>
                    <a:pt x="187088" y="1739899"/>
                  </a:lnTo>
                  <a:lnTo>
                    <a:pt x="157144" y="1701799"/>
                  </a:lnTo>
                  <a:lnTo>
                    <a:pt x="128689" y="1676399"/>
                  </a:lnTo>
                  <a:lnTo>
                    <a:pt x="101765" y="1638299"/>
                  </a:lnTo>
                  <a:lnTo>
                    <a:pt x="76414" y="1600199"/>
                  </a:lnTo>
                  <a:lnTo>
                    <a:pt x="52678" y="1562099"/>
                  </a:lnTo>
                  <a:lnTo>
                    <a:pt x="52123" y="1562099"/>
                  </a:lnTo>
                  <a:lnTo>
                    <a:pt x="9206" y="1549399"/>
                  </a:lnTo>
                  <a:close/>
                </a:path>
                <a:path w="2507615" h="2159000">
                  <a:moveTo>
                    <a:pt x="1547332" y="38099"/>
                  </a:moveTo>
                  <a:lnTo>
                    <a:pt x="1346225" y="38099"/>
                  </a:lnTo>
                  <a:lnTo>
                    <a:pt x="1397102" y="50799"/>
                  </a:lnTo>
                  <a:lnTo>
                    <a:pt x="1447325" y="50799"/>
                  </a:lnTo>
                  <a:lnTo>
                    <a:pt x="1545646" y="76199"/>
                  </a:lnTo>
                  <a:lnTo>
                    <a:pt x="1732611" y="126999"/>
                  </a:lnTo>
                  <a:lnTo>
                    <a:pt x="1777093" y="152399"/>
                  </a:lnTo>
                  <a:lnTo>
                    <a:pt x="1820588" y="165099"/>
                  </a:lnTo>
                  <a:lnTo>
                    <a:pt x="1863054" y="190499"/>
                  </a:lnTo>
                  <a:lnTo>
                    <a:pt x="1904450" y="215899"/>
                  </a:lnTo>
                  <a:lnTo>
                    <a:pt x="1944733" y="241299"/>
                  </a:lnTo>
                  <a:lnTo>
                    <a:pt x="1983863" y="253999"/>
                  </a:lnTo>
                  <a:lnTo>
                    <a:pt x="2021796" y="292099"/>
                  </a:lnTo>
                  <a:lnTo>
                    <a:pt x="2058493" y="317499"/>
                  </a:lnTo>
                  <a:lnTo>
                    <a:pt x="2093910" y="342899"/>
                  </a:lnTo>
                  <a:lnTo>
                    <a:pt x="2128006" y="368299"/>
                  </a:lnTo>
                  <a:lnTo>
                    <a:pt x="2160739" y="406399"/>
                  </a:lnTo>
                  <a:lnTo>
                    <a:pt x="2192068" y="431799"/>
                  </a:lnTo>
                  <a:lnTo>
                    <a:pt x="2221951" y="469899"/>
                  </a:lnTo>
                  <a:lnTo>
                    <a:pt x="2250346" y="495299"/>
                  </a:lnTo>
                  <a:lnTo>
                    <a:pt x="2277212" y="533399"/>
                  </a:lnTo>
                  <a:lnTo>
                    <a:pt x="2286602" y="546099"/>
                  </a:lnTo>
                  <a:lnTo>
                    <a:pt x="2302506" y="571499"/>
                  </a:lnTo>
                  <a:lnTo>
                    <a:pt x="2326188" y="596899"/>
                  </a:lnTo>
                  <a:lnTo>
                    <a:pt x="2348214" y="634999"/>
                  </a:lnTo>
                  <a:lnTo>
                    <a:pt x="2368544" y="673099"/>
                  </a:lnTo>
                  <a:lnTo>
                    <a:pt x="2387136" y="711199"/>
                  </a:lnTo>
                  <a:lnTo>
                    <a:pt x="2403948" y="749299"/>
                  </a:lnTo>
                  <a:lnTo>
                    <a:pt x="2418939" y="787399"/>
                  </a:lnTo>
                  <a:lnTo>
                    <a:pt x="2432066" y="838199"/>
                  </a:lnTo>
                  <a:lnTo>
                    <a:pt x="2443288" y="876299"/>
                  </a:lnTo>
                  <a:lnTo>
                    <a:pt x="2452563" y="914399"/>
                  </a:lnTo>
                  <a:lnTo>
                    <a:pt x="2459850" y="952499"/>
                  </a:lnTo>
                  <a:lnTo>
                    <a:pt x="2465106" y="1003299"/>
                  </a:lnTo>
                  <a:lnTo>
                    <a:pt x="2468291" y="1041399"/>
                  </a:lnTo>
                  <a:lnTo>
                    <a:pt x="2469362" y="1079499"/>
                  </a:lnTo>
                  <a:lnTo>
                    <a:pt x="2468291" y="1130299"/>
                  </a:lnTo>
                  <a:lnTo>
                    <a:pt x="2465106" y="1168399"/>
                  </a:lnTo>
                  <a:lnTo>
                    <a:pt x="2459850" y="1206499"/>
                  </a:lnTo>
                  <a:lnTo>
                    <a:pt x="2452563" y="1257299"/>
                  </a:lnTo>
                  <a:lnTo>
                    <a:pt x="2443288" y="1295399"/>
                  </a:lnTo>
                  <a:lnTo>
                    <a:pt x="2432066" y="1333499"/>
                  </a:lnTo>
                  <a:lnTo>
                    <a:pt x="2418939" y="1371599"/>
                  </a:lnTo>
                  <a:lnTo>
                    <a:pt x="2403948" y="1409699"/>
                  </a:lnTo>
                  <a:lnTo>
                    <a:pt x="2387136" y="1447799"/>
                  </a:lnTo>
                  <a:lnTo>
                    <a:pt x="2368544" y="1485899"/>
                  </a:lnTo>
                  <a:lnTo>
                    <a:pt x="2348214" y="1523999"/>
                  </a:lnTo>
                  <a:lnTo>
                    <a:pt x="2327090" y="1562099"/>
                  </a:lnTo>
                  <a:lnTo>
                    <a:pt x="2326188" y="1562099"/>
                  </a:lnTo>
                  <a:lnTo>
                    <a:pt x="2302506" y="1600199"/>
                  </a:lnTo>
                  <a:lnTo>
                    <a:pt x="2277212" y="1638299"/>
                  </a:lnTo>
                  <a:lnTo>
                    <a:pt x="2250346" y="1676399"/>
                  </a:lnTo>
                  <a:lnTo>
                    <a:pt x="2221951" y="1701799"/>
                  </a:lnTo>
                  <a:lnTo>
                    <a:pt x="2192068" y="1739899"/>
                  </a:lnTo>
                  <a:lnTo>
                    <a:pt x="2160739" y="1765299"/>
                  </a:lnTo>
                  <a:lnTo>
                    <a:pt x="2128006" y="1803399"/>
                  </a:lnTo>
                  <a:lnTo>
                    <a:pt x="2093910" y="1828799"/>
                  </a:lnTo>
                  <a:lnTo>
                    <a:pt x="2058493" y="1854199"/>
                  </a:lnTo>
                  <a:lnTo>
                    <a:pt x="2021796" y="1879599"/>
                  </a:lnTo>
                  <a:lnTo>
                    <a:pt x="1983863" y="1904999"/>
                  </a:lnTo>
                  <a:lnTo>
                    <a:pt x="1944733" y="1930399"/>
                  </a:lnTo>
                  <a:lnTo>
                    <a:pt x="1904450" y="1955799"/>
                  </a:lnTo>
                  <a:lnTo>
                    <a:pt x="1863054" y="1981199"/>
                  </a:lnTo>
                  <a:lnTo>
                    <a:pt x="1820588" y="1993899"/>
                  </a:lnTo>
                  <a:lnTo>
                    <a:pt x="1777093" y="2019299"/>
                  </a:lnTo>
                  <a:lnTo>
                    <a:pt x="1732611" y="2031999"/>
                  </a:lnTo>
                  <a:lnTo>
                    <a:pt x="1687183" y="2057399"/>
                  </a:lnTo>
                  <a:lnTo>
                    <a:pt x="1496854" y="2108199"/>
                  </a:lnTo>
                  <a:lnTo>
                    <a:pt x="1447325" y="2108199"/>
                  </a:lnTo>
                  <a:lnTo>
                    <a:pt x="1346225" y="2133599"/>
                  </a:lnTo>
                  <a:lnTo>
                    <a:pt x="1498229" y="2133599"/>
                  </a:lnTo>
                  <a:lnTo>
                    <a:pt x="1689976" y="2082799"/>
                  </a:lnTo>
                  <a:lnTo>
                    <a:pt x="1735834" y="2070099"/>
                  </a:lnTo>
                  <a:lnTo>
                    <a:pt x="1780782" y="2044699"/>
                  </a:lnTo>
                  <a:lnTo>
                    <a:pt x="1824777" y="2031999"/>
                  </a:lnTo>
                  <a:lnTo>
                    <a:pt x="1867781" y="2006599"/>
                  </a:lnTo>
                  <a:lnTo>
                    <a:pt x="1909753" y="1993899"/>
                  </a:lnTo>
                  <a:lnTo>
                    <a:pt x="1950653" y="1968499"/>
                  </a:lnTo>
                  <a:lnTo>
                    <a:pt x="1990441" y="1943099"/>
                  </a:lnTo>
                  <a:lnTo>
                    <a:pt x="2029077" y="1917699"/>
                  </a:lnTo>
                  <a:lnTo>
                    <a:pt x="2066520" y="1892299"/>
                  </a:lnTo>
                  <a:lnTo>
                    <a:pt x="2102730" y="1866899"/>
                  </a:lnTo>
                  <a:lnTo>
                    <a:pt x="2137668" y="1828799"/>
                  </a:lnTo>
                  <a:lnTo>
                    <a:pt x="2171293" y="1803399"/>
                  </a:lnTo>
                  <a:lnTo>
                    <a:pt x="2203564" y="1777999"/>
                  </a:lnTo>
                  <a:lnTo>
                    <a:pt x="2234443" y="1739899"/>
                  </a:lnTo>
                  <a:lnTo>
                    <a:pt x="2263888" y="1714499"/>
                  </a:lnTo>
                  <a:lnTo>
                    <a:pt x="2291860" y="1676399"/>
                  </a:lnTo>
                  <a:lnTo>
                    <a:pt x="2318318" y="1638299"/>
                  </a:lnTo>
                  <a:lnTo>
                    <a:pt x="2343222" y="1600199"/>
                  </a:lnTo>
                  <a:lnTo>
                    <a:pt x="2366532" y="1574799"/>
                  </a:lnTo>
                  <a:lnTo>
                    <a:pt x="2368991" y="1562099"/>
                  </a:lnTo>
                  <a:lnTo>
                    <a:pt x="2388208" y="1536699"/>
                  </a:lnTo>
                  <a:lnTo>
                    <a:pt x="2408210" y="1498599"/>
                  </a:lnTo>
                  <a:lnTo>
                    <a:pt x="2426497" y="1460499"/>
                  </a:lnTo>
                  <a:lnTo>
                    <a:pt x="2443030" y="1422399"/>
                  </a:lnTo>
                  <a:lnTo>
                    <a:pt x="2457768" y="1371599"/>
                  </a:lnTo>
                  <a:lnTo>
                    <a:pt x="2470672" y="1333499"/>
                  </a:lnTo>
                  <a:lnTo>
                    <a:pt x="2481700" y="1295399"/>
                  </a:lnTo>
                  <a:lnTo>
                    <a:pt x="2490814" y="1257299"/>
                  </a:lnTo>
                  <a:lnTo>
                    <a:pt x="2497972" y="1206499"/>
                  </a:lnTo>
                  <a:lnTo>
                    <a:pt x="2503134" y="1168399"/>
                  </a:lnTo>
                  <a:lnTo>
                    <a:pt x="2506261" y="1130299"/>
                  </a:lnTo>
                  <a:lnTo>
                    <a:pt x="2507312" y="1079499"/>
                  </a:lnTo>
                  <a:lnTo>
                    <a:pt x="2506261" y="1041399"/>
                  </a:lnTo>
                  <a:lnTo>
                    <a:pt x="2503134" y="1003299"/>
                  </a:lnTo>
                  <a:lnTo>
                    <a:pt x="2497972" y="952499"/>
                  </a:lnTo>
                  <a:lnTo>
                    <a:pt x="2490814" y="914399"/>
                  </a:lnTo>
                  <a:lnTo>
                    <a:pt x="2481700" y="876299"/>
                  </a:lnTo>
                  <a:lnTo>
                    <a:pt x="2470672" y="825499"/>
                  </a:lnTo>
                  <a:lnTo>
                    <a:pt x="2457768" y="787399"/>
                  </a:lnTo>
                  <a:lnTo>
                    <a:pt x="2443030" y="749299"/>
                  </a:lnTo>
                  <a:lnTo>
                    <a:pt x="2426497" y="711199"/>
                  </a:lnTo>
                  <a:lnTo>
                    <a:pt x="2408210" y="673099"/>
                  </a:lnTo>
                  <a:lnTo>
                    <a:pt x="2388208" y="634999"/>
                  </a:lnTo>
                  <a:lnTo>
                    <a:pt x="2366532" y="596899"/>
                  </a:lnTo>
                  <a:lnTo>
                    <a:pt x="2343222" y="558799"/>
                  </a:lnTo>
                  <a:lnTo>
                    <a:pt x="2329826" y="546099"/>
                  </a:lnTo>
                  <a:lnTo>
                    <a:pt x="2318318" y="533399"/>
                  </a:lnTo>
                  <a:lnTo>
                    <a:pt x="2291860" y="495299"/>
                  </a:lnTo>
                  <a:lnTo>
                    <a:pt x="2263888" y="457199"/>
                  </a:lnTo>
                  <a:lnTo>
                    <a:pt x="2234443" y="431799"/>
                  </a:lnTo>
                  <a:lnTo>
                    <a:pt x="2203564" y="393699"/>
                  </a:lnTo>
                  <a:lnTo>
                    <a:pt x="2171293" y="368299"/>
                  </a:lnTo>
                  <a:lnTo>
                    <a:pt x="2137668" y="330199"/>
                  </a:lnTo>
                  <a:lnTo>
                    <a:pt x="2102730" y="304799"/>
                  </a:lnTo>
                  <a:lnTo>
                    <a:pt x="2066520" y="279399"/>
                  </a:lnTo>
                  <a:lnTo>
                    <a:pt x="2029077" y="253999"/>
                  </a:lnTo>
                  <a:lnTo>
                    <a:pt x="1990441" y="228599"/>
                  </a:lnTo>
                  <a:lnTo>
                    <a:pt x="1950653" y="203199"/>
                  </a:lnTo>
                  <a:lnTo>
                    <a:pt x="1909753" y="177799"/>
                  </a:lnTo>
                  <a:lnTo>
                    <a:pt x="1867781" y="152399"/>
                  </a:lnTo>
                  <a:lnTo>
                    <a:pt x="1824777" y="139699"/>
                  </a:lnTo>
                  <a:lnTo>
                    <a:pt x="1780782" y="114299"/>
                  </a:lnTo>
                  <a:lnTo>
                    <a:pt x="1689976" y="88899"/>
                  </a:lnTo>
                  <a:lnTo>
                    <a:pt x="1643246" y="63499"/>
                  </a:lnTo>
                  <a:lnTo>
                    <a:pt x="1547332" y="38099"/>
                  </a:lnTo>
                  <a:close/>
                </a:path>
                <a:path w="2507615" h="2159000">
                  <a:moveTo>
                    <a:pt x="41873" y="621268"/>
                  </a:moveTo>
                  <a:lnTo>
                    <a:pt x="41415" y="622299"/>
                  </a:lnTo>
                  <a:lnTo>
                    <a:pt x="48276" y="634999"/>
                  </a:lnTo>
                  <a:lnTo>
                    <a:pt x="41873" y="621268"/>
                  </a:lnTo>
                  <a:close/>
                </a:path>
                <a:path w="2507615" h="2159000">
                  <a:moveTo>
                    <a:pt x="1033932" y="38099"/>
                  </a:moveTo>
                  <a:lnTo>
                    <a:pt x="832955" y="38099"/>
                  </a:lnTo>
                  <a:lnTo>
                    <a:pt x="737064" y="63499"/>
                  </a:lnTo>
                  <a:lnTo>
                    <a:pt x="690345" y="88899"/>
                  </a:lnTo>
                  <a:lnTo>
                    <a:pt x="599558" y="114299"/>
                  </a:lnTo>
                  <a:lnTo>
                    <a:pt x="555570" y="139699"/>
                  </a:lnTo>
                  <a:lnTo>
                    <a:pt x="512574" y="152399"/>
                  </a:lnTo>
                  <a:lnTo>
                    <a:pt x="470610" y="177799"/>
                  </a:lnTo>
                  <a:lnTo>
                    <a:pt x="429716" y="203199"/>
                  </a:lnTo>
                  <a:lnTo>
                    <a:pt x="389935" y="228599"/>
                  </a:lnTo>
                  <a:lnTo>
                    <a:pt x="351305" y="253999"/>
                  </a:lnTo>
                  <a:lnTo>
                    <a:pt x="313867" y="279399"/>
                  </a:lnTo>
                  <a:lnTo>
                    <a:pt x="277662" y="304799"/>
                  </a:lnTo>
                  <a:lnTo>
                    <a:pt x="242728" y="330199"/>
                  </a:lnTo>
                  <a:lnTo>
                    <a:pt x="209108" y="368299"/>
                  </a:lnTo>
                  <a:lnTo>
                    <a:pt x="176839" y="393699"/>
                  </a:lnTo>
                  <a:lnTo>
                    <a:pt x="145964" y="431799"/>
                  </a:lnTo>
                  <a:lnTo>
                    <a:pt x="116522" y="457199"/>
                  </a:lnTo>
                  <a:lnTo>
                    <a:pt x="88553" y="495299"/>
                  </a:lnTo>
                  <a:lnTo>
                    <a:pt x="62097" y="533399"/>
                  </a:lnTo>
                  <a:lnTo>
                    <a:pt x="50590" y="546099"/>
                  </a:lnTo>
                  <a:lnTo>
                    <a:pt x="37195" y="558799"/>
                  </a:lnTo>
                  <a:lnTo>
                    <a:pt x="20402" y="584199"/>
                  </a:lnTo>
                  <a:lnTo>
                    <a:pt x="30509" y="596899"/>
                  </a:lnTo>
                  <a:lnTo>
                    <a:pt x="41873" y="621268"/>
                  </a:lnTo>
                  <a:lnTo>
                    <a:pt x="52678" y="596899"/>
                  </a:lnTo>
                  <a:lnTo>
                    <a:pt x="76414" y="571499"/>
                  </a:lnTo>
                  <a:lnTo>
                    <a:pt x="92353" y="546099"/>
                  </a:lnTo>
                  <a:lnTo>
                    <a:pt x="101765" y="533399"/>
                  </a:lnTo>
                  <a:lnTo>
                    <a:pt x="128689" y="495299"/>
                  </a:lnTo>
                  <a:lnTo>
                    <a:pt x="157144" y="469899"/>
                  </a:lnTo>
                  <a:lnTo>
                    <a:pt x="187088" y="431799"/>
                  </a:lnTo>
                  <a:lnTo>
                    <a:pt x="218479" y="406399"/>
                  </a:lnTo>
                  <a:lnTo>
                    <a:pt x="251275" y="368299"/>
                  </a:lnTo>
                  <a:lnTo>
                    <a:pt x="285434" y="342899"/>
                  </a:lnTo>
                  <a:lnTo>
                    <a:pt x="320914" y="317499"/>
                  </a:lnTo>
                  <a:lnTo>
                    <a:pt x="357673" y="292099"/>
                  </a:lnTo>
                  <a:lnTo>
                    <a:pt x="395668" y="253999"/>
                  </a:lnTo>
                  <a:lnTo>
                    <a:pt x="434859" y="241299"/>
                  </a:lnTo>
                  <a:lnTo>
                    <a:pt x="475202" y="215899"/>
                  </a:lnTo>
                  <a:lnTo>
                    <a:pt x="516656" y="190499"/>
                  </a:lnTo>
                  <a:lnTo>
                    <a:pt x="559179" y="165099"/>
                  </a:lnTo>
                  <a:lnTo>
                    <a:pt x="602728" y="152399"/>
                  </a:lnTo>
                  <a:lnTo>
                    <a:pt x="647262" y="126999"/>
                  </a:lnTo>
                  <a:lnTo>
                    <a:pt x="834402" y="76199"/>
                  </a:lnTo>
                  <a:lnTo>
                    <a:pt x="932786" y="50799"/>
                  </a:lnTo>
                  <a:lnTo>
                    <a:pt x="983035" y="50799"/>
                  </a:lnTo>
                  <a:lnTo>
                    <a:pt x="1033932" y="38099"/>
                  </a:lnTo>
                  <a:close/>
                </a:path>
                <a:path w="2507615" h="2159000">
                  <a:moveTo>
                    <a:pt x="1397932" y="12699"/>
                  </a:moveTo>
                  <a:lnTo>
                    <a:pt x="982316" y="12699"/>
                  </a:lnTo>
                  <a:lnTo>
                    <a:pt x="882045" y="38099"/>
                  </a:lnTo>
                  <a:lnTo>
                    <a:pt x="1498229" y="38099"/>
                  </a:lnTo>
                  <a:lnTo>
                    <a:pt x="1397932" y="12699"/>
                  </a:lnTo>
                  <a:close/>
                </a:path>
                <a:path w="2507615" h="2159000">
                  <a:moveTo>
                    <a:pt x="1295112" y="0"/>
                  </a:moveTo>
                  <a:lnTo>
                    <a:pt x="1085106" y="0"/>
                  </a:lnTo>
                  <a:lnTo>
                    <a:pt x="1033416" y="12699"/>
                  </a:lnTo>
                  <a:lnTo>
                    <a:pt x="1346817" y="12699"/>
                  </a:lnTo>
                  <a:lnTo>
                    <a:pt x="1295112" y="0"/>
                  </a:lnTo>
                  <a:close/>
                </a:path>
              </a:pathLst>
            </a:custGeom>
            <a:solidFill>
              <a:srgbClr val="FDFDF7"/>
            </a:solidFill>
          </p:spPr>
          <p:txBody>
            <a:bodyPr wrap="square" lIns="0" tIns="0" rIns="0" bIns="0" rtlCol="0"/>
            <a:lstStyle/>
            <a:p>
              <a:endParaRPr lang="fr-FR" noProof="0" dirty="0"/>
            </a:p>
          </p:txBody>
        </p:sp>
        <p:sp>
          <p:nvSpPr>
            <p:cNvPr id="78" name="object 78"/>
            <p:cNvSpPr/>
            <p:nvPr/>
          </p:nvSpPr>
          <p:spPr>
            <a:xfrm>
              <a:off x="9104833" y="1483690"/>
              <a:ext cx="2507615" cy="2163445"/>
            </a:xfrm>
            <a:custGeom>
              <a:avLst/>
              <a:gdLst/>
              <a:ahLst/>
              <a:cxnLst/>
              <a:rect l="l" t="t" r="r" b="b"/>
              <a:pathLst>
                <a:path w="2507615" h="2163445">
                  <a:moveTo>
                    <a:pt x="2327090" y="1562140"/>
                  </a:moveTo>
                  <a:lnTo>
                    <a:pt x="2302506" y="1599402"/>
                  </a:lnTo>
                  <a:lnTo>
                    <a:pt x="2277212" y="1634322"/>
                  </a:lnTo>
                  <a:lnTo>
                    <a:pt x="2250346" y="1668366"/>
                  </a:lnTo>
                  <a:lnTo>
                    <a:pt x="2221951" y="1701497"/>
                  </a:lnTo>
                  <a:lnTo>
                    <a:pt x="2192068" y="1733683"/>
                  </a:lnTo>
                  <a:lnTo>
                    <a:pt x="2160739" y="1764887"/>
                  </a:lnTo>
                  <a:lnTo>
                    <a:pt x="2128006" y="1795076"/>
                  </a:lnTo>
                  <a:lnTo>
                    <a:pt x="2093909" y="1824215"/>
                  </a:lnTo>
                  <a:lnTo>
                    <a:pt x="2058493" y="1852269"/>
                  </a:lnTo>
                  <a:lnTo>
                    <a:pt x="2021796" y="1879204"/>
                  </a:lnTo>
                  <a:lnTo>
                    <a:pt x="1983863" y="1904986"/>
                  </a:lnTo>
                  <a:lnTo>
                    <a:pt x="1944733" y="1929579"/>
                  </a:lnTo>
                  <a:lnTo>
                    <a:pt x="1904450" y="1952949"/>
                  </a:lnTo>
                  <a:lnTo>
                    <a:pt x="1863054" y="1975063"/>
                  </a:lnTo>
                  <a:lnTo>
                    <a:pt x="1820588" y="1995884"/>
                  </a:lnTo>
                  <a:lnTo>
                    <a:pt x="1777093" y="2015379"/>
                  </a:lnTo>
                  <a:lnTo>
                    <a:pt x="1732611" y="2033513"/>
                  </a:lnTo>
                  <a:lnTo>
                    <a:pt x="1687183" y="2050251"/>
                  </a:lnTo>
                  <a:lnTo>
                    <a:pt x="1640852" y="2065559"/>
                  </a:lnTo>
                  <a:lnTo>
                    <a:pt x="1593659" y="2079402"/>
                  </a:lnTo>
                  <a:lnTo>
                    <a:pt x="1545646" y="2091747"/>
                  </a:lnTo>
                  <a:lnTo>
                    <a:pt x="1496854" y="2102557"/>
                  </a:lnTo>
                  <a:lnTo>
                    <a:pt x="1447325" y="2111799"/>
                  </a:lnTo>
                  <a:lnTo>
                    <a:pt x="1397102" y="2119439"/>
                  </a:lnTo>
                  <a:lnTo>
                    <a:pt x="1346225" y="2125440"/>
                  </a:lnTo>
                  <a:lnTo>
                    <a:pt x="1294737" y="2129770"/>
                  </a:lnTo>
                  <a:lnTo>
                    <a:pt x="1242678" y="2132393"/>
                  </a:lnTo>
                  <a:lnTo>
                    <a:pt x="1190092" y="2133275"/>
                  </a:lnTo>
                  <a:lnTo>
                    <a:pt x="1137503" y="2132393"/>
                  </a:lnTo>
                  <a:lnTo>
                    <a:pt x="1085435" y="2129770"/>
                  </a:lnTo>
                  <a:lnTo>
                    <a:pt x="1033932" y="2125440"/>
                  </a:lnTo>
                  <a:lnTo>
                    <a:pt x="983035" y="2119439"/>
                  </a:lnTo>
                  <a:lnTo>
                    <a:pt x="932786" y="2111799"/>
                  </a:lnTo>
                  <a:lnTo>
                    <a:pt x="883228" y="2102557"/>
                  </a:lnTo>
                  <a:lnTo>
                    <a:pt x="834402" y="2091747"/>
                  </a:lnTo>
                  <a:lnTo>
                    <a:pt x="786350" y="2079402"/>
                  </a:lnTo>
                  <a:lnTo>
                    <a:pt x="739115" y="2065559"/>
                  </a:lnTo>
                  <a:lnTo>
                    <a:pt x="692738" y="2050251"/>
                  </a:lnTo>
                  <a:lnTo>
                    <a:pt x="647262" y="2033513"/>
                  </a:lnTo>
                  <a:lnTo>
                    <a:pt x="602728" y="2015379"/>
                  </a:lnTo>
                  <a:lnTo>
                    <a:pt x="559179" y="1995884"/>
                  </a:lnTo>
                  <a:lnTo>
                    <a:pt x="516656" y="1975063"/>
                  </a:lnTo>
                  <a:lnTo>
                    <a:pt x="475202" y="1952949"/>
                  </a:lnTo>
                  <a:lnTo>
                    <a:pt x="434859" y="1929579"/>
                  </a:lnTo>
                  <a:lnTo>
                    <a:pt x="395668" y="1904986"/>
                  </a:lnTo>
                  <a:lnTo>
                    <a:pt x="357673" y="1879204"/>
                  </a:lnTo>
                  <a:lnTo>
                    <a:pt x="320914" y="1852269"/>
                  </a:lnTo>
                  <a:lnTo>
                    <a:pt x="285434" y="1824215"/>
                  </a:lnTo>
                  <a:lnTo>
                    <a:pt x="251275" y="1795076"/>
                  </a:lnTo>
                  <a:lnTo>
                    <a:pt x="218479" y="1764887"/>
                  </a:lnTo>
                  <a:lnTo>
                    <a:pt x="187088" y="1733683"/>
                  </a:lnTo>
                  <a:lnTo>
                    <a:pt x="157144" y="1701497"/>
                  </a:lnTo>
                  <a:lnTo>
                    <a:pt x="128689" y="1668366"/>
                  </a:lnTo>
                  <a:lnTo>
                    <a:pt x="101765" y="1634322"/>
                  </a:lnTo>
                  <a:lnTo>
                    <a:pt x="76414" y="1599402"/>
                  </a:lnTo>
                  <a:lnTo>
                    <a:pt x="52678" y="1563639"/>
                  </a:lnTo>
                  <a:lnTo>
                    <a:pt x="51387" y="1561500"/>
                  </a:lnTo>
                </a:path>
                <a:path w="2507615" h="2163445">
                  <a:moveTo>
                    <a:pt x="0" y="1542682"/>
                  </a:moveTo>
                  <a:lnTo>
                    <a:pt x="37195" y="1602450"/>
                  </a:lnTo>
                  <a:lnTo>
                    <a:pt x="62097" y="1637759"/>
                  </a:lnTo>
                  <a:lnTo>
                    <a:pt x="88553" y="1672221"/>
                  </a:lnTo>
                  <a:lnTo>
                    <a:pt x="116522" y="1705803"/>
                  </a:lnTo>
                  <a:lnTo>
                    <a:pt x="145964" y="1738471"/>
                  </a:lnTo>
                  <a:lnTo>
                    <a:pt x="176839" y="1770194"/>
                  </a:lnTo>
                  <a:lnTo>
                    <a:pt x="209108" y="1800937"/>
                  </a:lnTo>
                  <a:lnTo>
                    <a:pt x="242728" y="1830668"/>
                  </a:lnTo>
                  <a:lnTo>
                    <a:pt x="277662" y="1859354"/>
                  </a:lnTo>
                  <a:lnTo>
                    <a:pt x="313867" y="1886963"/>
                  </a:lnTo>
                  <a:lnTo>
                    <a:pt x="351305" y="1913460"/>
                  </a:lnTo>
                  <a:lnTo>
                    <a:pt x="389935" y="1938813"/>
                  </a:lnTo>
                  <a:lnTo>
                    <a:pt x="429716" y="1962990"/>
                  </a:lnTo>
                  <a:lnTo>
                    <a:pt x="470610" y="1985956"/>
                  </a:lnTo>
                  <a:lnTo>
                    <a:pt x="512574" y="2007680"/>
                  </a:lnTo>
                  <a:lnTo>
                    <a:pt x="555570" y="2028128"/>
                  </a:lnTo>
                  <a:lnTo>
                    <a:pt x="599558" y="2047267"/>
                  </a:lnTo>
                  <a:lnTo>
                    <a:pt x="644496" y="2065065"/>
                  </a:lnTo>
                  <a:lnTo>
                    <a:pt x="690345" y="2081488"/>
                  </a:lnTo>
                  <a:lnTo>
                    <a:pt x="737064" y="2096503"/>
                  </a:lnTo>
                  <a:lnTo>
                    <a:pt x="784614" y="2110078"/>
                  </a:lnTo>
                  <a:lnTo>
                    <a:pt x="832955" y="2122179"/>
                  </a:lnTo>
                  <a:lnTo>
                    <a:pt x="882045" y="2132773"/>
                  </a:lnTo>
                  <a:lnTo>
                    <a:pt x="931846" y="2141828"/>
                  </a:lnTo>
                  <a:lnTo>
                    <a:pt x="982316" y="2149311"/>
                  </a:lnTo>
                  <a:lnTo>
                    <a:pt x="1033416" y="2155188"/>
                  </a:lnTo>
                  <a:lnTo>
                    <a:pt x="1085106" y="2159427"/>
                  </a:lnTo>
                  <a:lnTo>
                    <a:pt x="1137344" y="2161994"/>
                  </a:lnTo>
                  <a:lnTo>
                    <a:pt x="1190092" y="2162858"/>
                  </a:lnTo>
                  <a:lnTo>
                    <a:pt x="1242857" y="2161994"/>
                  </a:lnTo>
                  <a:lnTo>
                    <a:pt x="1295112" y="2159427"/>
                  </a:lnTo>
                  <a:lnTo>
                    <a:pt x="1346817" y="2155188"/>
                  </a:lnTo>
                  <a:lnTo>
                    <a:pt x="1397932" y="2149311"/>
                  </a:lnTo>
                  <a:lnTo>
                    <a:pt x="1448416" y="2141828"/>
                  </a:lnTo>
                  <a:lnTo>
                    <a:pt x="1498229" y="2132773"/>
                  </a:lnTo>
                  <a:lnTo>
                    <a:pt x="1547332" y="2122179"/>
                  </a:lnTo>
                  <a:lnTo>
                    <a:pt x="1595685" y="2110078"/>
                  </a:lnTo>
                  <a:lnTo>
                    <a:pt x="1643246" y="2096503"/>
                  </a:lnTo>
                  <a:lnTo>
                    <a:pt x="1689976" y="2081488"/>
                  </a:lnTo>
                  <a:lnTo>
                    <a:pt x="1735834" y="2065065"/>
                  </a:lnTo>
                  <a:lnTo>
                    <a:pt x="1780782" y="2047267"/>
                  </a:lnTo>
                  <a:lnTo>
                    <a:pt x="1824777" y="2028128"/>
                  </a:lnTo>
                  <a:lnTo>
                    <a:pt x="1867781" y="2007680"/>
                  </a:lnTo>
                  <a:lnTo>
                    <a:pt x="1909753" y="1985956"/>
                  </a:lnTo>
                  <a:lnTo>
                    <a:pt x="1950653" y="1962990"/>
                  </a:lnTo>
                  <a:lnTo>
                    <a:pt x="1990441" y="1938813"/>
                  </a:lnTo>
                  <a:lnTo>
                    <a:pt x="2029077" y="1913460"/>
                  </a:lnTo>
                  <a:lnTo>
                    <a:pt x="2066520" y="1886963"/>
                  </a:lnTo>
                  <a:lnTo>
                    <a:pt x="2102730" y="1859354"/>
                  </a:lnTo>
                  <a:lnTo>
                    <a:pt x="2137668" y="1830668"/>
                  </a:lnTo>
                  <a:lnTo>
                    <a:pt x="2171293" y="1800937"/>
                  </a:lnTo>
                  <a:lnTo>
                    <a:pt x="2203564" y="1770194"/>
                  </a:lnTo>
                  <a:lnTo>
                    <a:pt x="2234443" y="1738471"/>
                  </a:lnTo>
                  <a:lnTo>
                    <a:pt x="2263888" y="1705803"/>
                  </a:lnTo>
                  <a:lnTo>
                    <a:pt x="2291860" y="1672221"/>
                  </a:lnTo>
                  <a:lnTo>
                    <a:pt x="2318318" y="1637759"/>
                  </a:lnTo>
                  <a:lnTo>
                    <a:pt x="2343222" y="1602450"/>
                  </a:lnTo>
                  <a:lnTo>
                    <a:pt x="2366532" y="1566326"/>
                  </a:lnTo>
                  <a:lnTo>
                    <a:pt x="2368991" y="1562140"/>
                  </a:lnTo>
                </a:path>
                <a:path w="2507615" h="2163445">
                  <a:moveTo>
                    <a:pt x="41415" y="617717"/>
                  </a:moveTo>
                  <a:lnTo>
                    <a:pt x="52678" y="599064"/>
                  </a:lnTo>
                  <a:lnTo>
                    <a:pt x="76414" y="563307"/>
                  </a:lnTo>
                  <a:lnTo>
                    <a:pt x="92353" y="541355"/>
                  </a:lnTo>
                </a:path>
                <a:path w="2507615" h="2163445">
                  <a:moveTo>
                    <a:pt x="2286602" y="541355"/>
                  </a:moveTo>
                  <a:lnTo>
                    <a:pt x="2326187" y="599064"/>
                  </a:lnTo>
                  <a:lnTo>
                    <a:pt x="2348214" y="635629"/>
                  </a:lnTo>
                  <a:lnTo>
                    <a:pt x="2368544" y="672968"/>
                  </a:lnTo>
                  <a:lnTo>
                    <a:pt x="2387136" y="711047"/>
                  </a:lnTo>
                  <a:lnTo>
                    <a:pt x="2403948" y="749830"/>
                  </a:lnTo>
                  <a:lnTo>
                    <a:pt x="2418939" y="789284"/>
                  </a:lnTo>
                  <a:lnTo>
                    <a:pt x="2432066" y="829374"/>
                  </a:lnTo>
                  <a:lnTo>
                    <a:pt x="2443288" y="870064"/>
                  </a:lnTo>
                  <a:lnTo>
                    <a:pt x="2452563" y="911322"/>
                  </a:lnTo>
                  <a:lnTo>
                    <a:pt x="2459850" y="953112"/>
                  </a:lnTo>
                  <a:lnTo>
                    <a:pt x="2465106" y="995400"/>
                  </a:lnTo>
                  <a:lnTo>
                    <a:pt x="2468291" y="1038150"/>
                  </a:lnTo>
                  <a:lnTo>
                    <a:pt x="2469362" y="1081330"/>
                  </a:lnTo>
                  <a:lnTo>
                    <a:pt x="2468291" y="1124510"/>
                  </a:lnTo>
                  <a:lnTo>
                    <a:pt x="2465106" y="1167262"/>
                  </a:lnTo>
                  <a:lnTo>
                    <a:pt x="2459850" y="1209551"/>
                  </a:lnTo>
                  <a:lnTo>
                    <a:pt x="2452563" y="1251343"/>
                  </a:lnTo>
                  <a:lnTo>
                    <a:pt x="2443288" y="1292604"/>
                  </a:lnTo>
                  <a:lnTo>
                    <a:pt x="2432066" y="1333298"/>
                  </a:lnTo>
                  <a:lnTo>
                    <a:pt x="2418939" y="1373392"/>
                  </a:lnTo>
                  <a:lnTo>
                    <a:pt x="2403948" y="1412850"/>
                  </a:lnTo>
                  <a:lnTo>
                    <a:pt x="2387136" y="1451638"/>
                  </a:lnTo>
                  <a:lnTo>
                    <a:pt x="2368544" y="1489722"/>
                  </a:lnTo>
                  <a:lnTo>
                    <a:pt x="2348214" y="1527067"/>
                  </a:lnTo>
                  <a:lnTo>
                    <a:pt x="2327090" y="1562140"/>
                  </a:lnTo>
                </a:path>
                <a:path w="2507615" h="2163445">
                  <a:moveTo>
                    <a:pt x="50590" y="541355"/>
                  </a:moveTo>
                  <a:lnTo>
                    <a:pt x="37195" y="560344"/>
                  </a:lnTo>
                  <a:lnTo>
                    <a:pt x="20402" y="586365"/>
                  </a:lnTo>
                </a:path>
                <a:path w="2507615" h="2163445">
                  <a:moveTo>
                    <a:pt x="2368991" y="1562140"/>
                  </a:moveTo>
                  <a:lnTo>
                    <a:pt x="2408210" y="1491769"/>
                  </a:lnTo>
                  <a:lnTo>
                    <a:pt x="2426497" y="1453400"/>
                  </a:lnTo>
                  <a:lnTo>
                    <a:pt x="2443030" y="1414349"/>
                  </a:lnTo>
                  <a:lnTo>
                    <a:pt x="2457768" y="1374649"/>
                  </a:lnTo>
                  <a:lnTo>
                    <a:pt x="2470672" y="1334332"/>
                  </a:lnTo>
                  <a:lnTo>
                    <a:pt x="2481700" y="1293431"/>
                  </a:lnTo>
                  <a:lnTo>
                    <a:pt x="2490813" y="1251980"/>
                  </a:lnTo>
                  <a:lnTo>
                    <a:pt x="2497971" y="1210012"/>
                  </a:lnTo>
                  <a:lnTo>
                    <a:pt x="2503134" y="1167559"/>
                  </a:lnTo>
                  <a:lnTo>
                    <a:pt x="2506261" y="1124654"/>
                  </a:lnTo>
                  <a:lnTo>
                    <a:pt x="2507312" y="1081330"/>
                  </a:lnTo>
                  <a:lnTo>
                    <a:pt x="2506261" y="1038020"/>
                  </a:lnTo>
                  <a:lnTo>
                    <a:pt x="2503134" y="995129"/>
                  </a:lnTo>
                  <a:lnTo>
                    <a:pt x="2497971" y="952688"/>
                  </a:lnTo>
                  <a:lnTo>
                    <a:pt x="2490813" y="910732"/>
                  </a:lnTo>
                  <a:lnTo>
                    <a:pt x="2481700" y="869292"/>
                  </a:lnTo>
                  <a:lnTo>
                    <a:pt x="2470672" y="828403"/>
                  </a:lnTo>
                  <a:lnTo>
                    <a:pt x="2457768" y="788096"/>
                  </a:lnTo>
                  <a:lnTo>
                    <a:pt x="2443030" y="748405"/>
                  </a:lnTo>
                  <a:lnTo>
                    <a:pt x="2426497" y="709363"/>
                  </a:lnTo>
                  <a:lnTo>
                    <a:pt x="2408210" y="671003"/>
                  </a:lnTo>
                  <a:lnTo>
                    <a:pt x="2388208" y="633358"/>
                  </a:lnTo>
                  <a:lnTo>
                    <a:pt x="2366532" y="596461"/>
                  </a:lnTo>
                  <a:lnTo>
                    <a:pt x="2343222" y="560344"/>
                  </a:lnTo>
                  <a:lnTo>
                    <a:pt x="2329826" y="541355"/>
                  </a:lnTo>
                </a:path>
                <a:path w="2507615" h="2163445">
                  <a:moveTo>
                    <a:pt x="92353" y="541355"/>
                  </a:moveTo>
                  <a:lnTo>
                    <a:pt x="128689" y="494357"/>
                  </a:lnTo>
                  <a:lnTo>
                    <a:pt x="157144" y="461232"/>
                  </a:lnTo>
                  <a:lnTo>
                    <a:pt x="187088" y="429054"/>
                  </a:lnTo>
                  <a:lnTo>
                    <a:pt x="218479" y="397857"/>
                  </a:lnTo>
                  <a:lnTo>
                    <a:pt x="251275" y="367675"/>
                  </a:lnTo>
                  <a:lnTo>
                    <a:pt x="285434" y="338544"/>
                  </a:lnTo>
                  <a:lnTo>
                    <a:pt x="320914" y="310497"/>
                  </a:lnTo>
                  <a:lnTo>
                    <a:pt x="357673" y="283569"/>
                  </a:lnTo>
                  <a:lnTo>
                    <a:pt x="395668" y="257795"/>
                  </a:lnTo>
                  <a:lnTo>
                    <a:pt x="434859" y="233209"/>
                  </a:lnTo>
                  <a:lnTo>
                    <a:pt x="475202" y="209845"/>
                  </a:lnTo>
                  <a:lnTo>
                    <a:pt x="516656" y="187739"/>
                  </a:lnTo>
                  <a:lnTo>
                    <a:pt x="559179" y="166924"/>
                  </a:lnTo>
                  <a:lnTo>
                    <a:pt x="602728" y="147436"/>
                  </a:lnTo>
                  <a:lnTo>
                    <a:pt x="647262" y="129308"/>
                  </a:lnTo>
                  <a:lnTo>
                    <a:pt x="692738" y="112575"/>
                  </a:lnTo>
                  <a:lnTo>
                    <a:pt x="739115" y="97273"/>
                  </a:lnTo>
                  <a:lnTo>
                    <a:pt x="786350" y="83434"/>
                  </a:lnTo>
                  <a:lnTo>
                    <a:pt x="834402" y="71094"/>
                  </a:lnTo>
                  <a:lnTo>
                    <a:pt x="883228" y="60288"/>
                  </a:lnTo>
                  <a:lnTo>
                    <a:pt x="932786" y="51049"/>
                  </a:lnTo>
                  <a:lnTo>
                    <a:pt x="983035" y="43413"/>
                  </a:lnTo>
                  <a:lnTo>
                    <a:pt x="1033932" y="37414"/>
                  </a:lnTo>
                  <a:lnTo>
                    <a:pt x="1085435" y="33086"/>
                  </a:lnTo>
                  <a:lnTo>
                    <a:pt x="1137503" y="30463"/>
                  </a:lnTo>
                  <a:lnTo>
                    <a:pt x="1190092" y="29582"/>
                  </a:lnTo>
                  <a:lnTo>
                    <a:pt x="1242678" y="30463"/>
                  </a:lnTo>
                  <a:lnTo>
                    <a:pt x="1294737" y="33086"/>
                  </a:lnTo>
                  <a:lnTo>
                    <a:pt x="1346225" y="37414"/>
                  </a:lnTo>
                  <a:lnTo>
                    <a:pt x="1397102" y="43413"/>
                  </a:lnTo>
                  <a:lnTo>
                    <a:pt x="1447325" y="51049"/>
                  </a:lnTo>
                  <a:lnTo>
                    <a:pt x="1496854" y="60288"/>
                  </a:lnTo>
                  <a:lnTo>
                    <a:pt x="1545646" y="71094"/>
                  </a:lnTo>
                  <a:lnTo>
                    <a:pt x="1593659" y="83434"/>
                  </a:lnTo>
                  <a:lnTo>
                    <a:pt x="1640852" y="97273"/>
                  </a:lnTo>
                  <a:lnTo>
                    <a:pt x="1687183" y="112575"/>
                  </a:lnTo>
                  <a:lnTo>
                    <a:pt x="1732611" y="129308"/>
                  </a:lnTo>
                  <a:lnTo>
                    <a:pt x="1777093" y="147436"/>
                  </a:lnTo>
                  <a:lnTo>
                    <a:pt x="1820588" y="166924"/>
                  </a:lnTo>
                  <a:lnTo>
                    <a:pt x="1863054" y="187739"/>
                  </a:lnTo>
                  <a:lnTo>
                    <a:pt x="1904450" y="209845"/>
                  </a:lnTo>
                  <a:lnTo>
                    <a:pt x="1944733" y="233209"/>
                  </a:lnTo>
                  <a:lnTo>
                    <a:pt x="1983863" y="257795"/>
                  </a:lnTo>
                  <a:lnTo>
                    <a:pt x="2021796" y="283569"/>
                  </a:lnTo>
                  <a:lnTo>
                    <a:pt x="2058493" y="310497"/>
                  </a:lnTo>
                  <a:lnTo>
                    <a:pt x="2093909" y="338544"/>
                  </a:lnTo>
                  <a:lnTo>
                    <a:pt x="2128006" y="367675"/>
                  </a:lnTo>
                  <a:lnTo>
                    <a:pt x="2160739" y="397857"/>
                  </a:lnTo>
                  <a:lnTo>
                    <a:pt x="2192068" y="429054"/>
                  </a:lnTo>
                  <a:lnTo>
                    <a:pt x="2221951" y="461232"/>
                  </a:lnTo>
                  <a:lnTo>
                    <a:pt x="2250346" y="494357"/>
                  </a:lnTo>
                  <a:lnTo>
                    <a:pt x="2277212" y="528393"/>
                  </a:lnTo>
                  <a:lnTo>
                    <a:pt x="2286602" y="541355"/>
                  </a:lnTo>
                </a:path>
                <a:path w="2507615" h="2163445">
                  <a:moveTo>
                    <a:pt x="2329826" y="541355"/>
                  </a:moveTo>
                  <a:lnTo>
                    <a:pt x="2291860" y="490586"/>
                  </a:lnTo>
                  <a:lnTo>
                    <a:pt x="2263888" y="457010"/>
                  </a:lnTo>
                  <a:lnTo>
                    <a:pt x="2234443" y="424346"/>
                  </a:lnTo>
                  <a:lnTo>
                    <a:pt x="2203564" y="392629"/>
                  </a:lnTo>
                  <a:lnTo>
                    <a:pt x="2171293" y="361890"/>
                  </a:lnTo>
                  <a:lnTo>
                    <a:pt x="2137668" y="332162"/>
                  </a:lnTo>
                  <a:lnTo>
                    <a:pt x="2102730" y="303480"/>
                  </a:lnTo>
                  <a:lnTo>
                    <a:pt x="2066520" y="275875"/>
                  </a:lnTo>
                  <a:lnTo>
                    <a:pt x="2029077" y="249380"/>
                  </a:lnTo>
                  <a:lnTo>
                    <a:pt x="1990441" y="224030"/>
                  </a:lnTo>
                  <a:lnTo>
                    <a:pt x="1950653" y="199856"/>
                  </a:lnTo>
                  <a:lnTo>
                    <a:pt x="1909753" y="176891"/>
                  </a:lnTo>
                  <a:lnTo>
                    <a:pt x="1867781" y="155169"/>
                  </a:lnTo>
                  <a:lnTo>
                    <a:pt x="1824777" y="134723"/>
                  </a:lnTo>
                  <a:lnTo>
                    <a:pt x="1780782" y="115585"/>
                  </a:lnTo>
                  <a:lnTo>
                    <a:pt x="1735834" y="97788"/>
                  </a:lnTo>
                  <a:lnTo>
                    <a:pt x="1689976" y="81366"/>
                  </a:lnTo>
                  <a:lnTo>
                    <a:pt x="1643246" y="66352"/>
                  </a:lnTo>
                  <a:lnTo>
                    <a:pt x="1595685" y="52778"/>
                  </a:lnTo>
                  <a:lnTo>
                    <a:pt x="1547332" y="40677"/>
                  </a:lnTo>
                  <a:lnTo>
                    <a:pt x="1498229" y="30083"/>
                  </a:lnTo>
                  <a:lnTo>
                    <a:pt x="1448416" y="21028"/>
                  </a:lnTo>
                  <a:lnTo>
                    <a:pt x="1397932" y="13546"/>
                  </a:lnTo>
                  <a:lnTo>
                    <a:pt x="1346817" y="7669"/>
                  </a:lnTo>
                  <a:lnTo>
                    <a:pt x="1295112" y="3430"/>
                  </a:lnTo>
                  <a:lnTo>
                    <a:pt x="1242857" y="863"/>
                  </a:lnTo>
                  <a:lnTo>
                    <a:pt x="1190092" y="0"/>
                  </a:lnTo>
                  <a:lnTo>
                    <a:pt x="1137344" y="863"/>
                  </a:lnTo>
                  <a:lnTo>
                    <a:pt x="1085106" y="3430"/>
                  </a:lnTo>
                  <a:lnTo>
                    <a:pt x="1033416" y="7669"/>
                  </a:lnTo>
                  <a:lnTo>
                    <a:pt x="982316" y="13546"/>
                  </a:lnTo>
                  <a:lnTo>
                    <a:pt x="931846" y="21028"/>
                  </a:lnTo>
                  <a:lnTo>
                    <a:pt x="882045" y="30083"/>
                  </a:lnTo>
                  <a:lnTo>
                    <a:pt x="832955" y="40677"/>
                  </a:lnTo>
                  <a:lnTo>
                    <a:pt x="784614" y="52778"/>
                  </a:lnTo>
                  <a:lnTo>
                    <a:pt x="737064" y="66352"/>
                  </a:lnTo>
                  <a:lnTo>
                    <a:pt x="690345" y="81366"/>
                  </a:lnTo>
                  <a:lnTo>
                    <a:pt x="644496" y="97788"/>
                  </a:lnTo>
                  <a:lnTo>
                    <a:pt x="599558" y="115585"/>
                  </a:lnTo>
                  <a:lnTo>
                    <a:pt x="555570" y="134723"/>
                  </a:lnTo>
                  <a:lnTo>
                    <a:pt x="512574" y="155169"/>
                  </a:lnTo>
                  <a:lnTo>
                    <a:pt x="470610" y="176891"/>
                  </a:lnTo>
                  <a:lnTo>
                    <a:pt x="429716" y="199856"/>
                  </a:lnTo>
                  <a:lnTo>
                    <a:pt x="389935" y="224030"/>
                  </a:lnTo>
                  <a:lnTo>
                    <a:pt x="351305" y="249380"/>
                  </a:lnTo>
                  <a:lnTo>
                    <a:pt x="313867" y="275875"/>
                  </a:lnTo>
                  <a:lnTo>
                    <a:pt x="277662" y="303480"/>
                  </a:lnTo>
                  <a:lnTo>
                    <a:pt x="242728" y="332162"/>
                  </a:lnTo>
                  <a:lnTo>
                    <a:pt x="209108" y="361890"/>
                  </a:lnTo>
                  <a:lnTo>
                    <a:pt x="176839" y="392629"/>
                  </a:lnTo>
                  <a:lnTo>
                    <a:pt x="145964" y="424346"/>
                  </a:lnTo>
                  <a:lnTo>
                    <a:pt x="116522" y="457010"/>
                  </a:lnTo>
                  <a:lnTo>
                    <a:pt x="88553" y="490586"/>
                  </a:lnTo>
                  <a:lnTo>
                    <a:pt x="62097" y="525042"/>
                  </a:lnTo>
                  <a:lnTo>
                    <a:pt x="50590" y="541355"/>
                  </a:lnTo>
                </a:path>
              </a:pathLst>
            </a:custGeom>
            <a:ln w="3175">
              <a:solidFill>
                <a:srgbClr val="FDFDF7"/>
              </a:solidFill>
            </a:ln>
          </p:spPr>
          <p:txBody>
            <a:bodyPr wrap="square" lIns="0" tIns="0" rIns="0" bIns="0" rtlCol="0"/>
            <a:lstStyle/>
            <a:p>
              <a:endParaRPr lang="fr-FR" noProof="0" dirty="0"/>
            </a:p>
          </p:txBody>
        </p:sp>
        <p:sp>
          <p:nvSpPr>
            <p:cNvPr id="79" name="object 79"/>
            <p:cNvSpPr/>
            <p:nvPr/>
          </p:nvSpPr>
          <p:spPr>
            <a:xfrm>
              <a:off x="9042877" y="1455011"/>
              <a:ext cx="2605405" cy="2222500"/>
            </a:xfrm>
            <a:custGeom>
              <a:avLst/>
              <a:gdLst/>
              <a:ahLst/>
              <a:cxnLst/>
              <a:rect l="l" t="t" r="r" b="b"/>
              <a:pathLst>
                <a:path w="2605404" h="2222500">
                  <a:moveTo>
                    <a:pt x="1460571" y="2209799"/>
                  </a:moveTo>
                  <a:lnTo>
                    <a:pt x="1043089" y="2209799"/>
                  </a:lnTo>
                  <a:lnTo>
                    <a:pt x="1094498" y="2222499"/>
                  </a:lnTo>
                  <a:lnTo>
                    <a:pt x="1409263" y="2222499"/>
                  </a:lnTo>
                  <a:lnTo>
                    <a:pt x="1460571" y="2209799"/>
                  </a:lnTo>
                  <a:close/>
                </a:path>
                <a:path w="2605404" h="2222500">
                  <a:moveTo>
                    <a:pt x="0" y="1536699"/>
                  </a:moveTo>
                  <a:lnTo>
                    <a:pt x="35273" y="1600199"/>
                  </a:lnTo>
                  <a:lnTo>
                    <a:pt x="58180" y="1638299"/>
                  </a:lnTo>
                  <a:lnTo>
                    <a:pt x="82662" y="1676399"/>
                  </a:lnTo>
                  <a:lnTo>
                    <a:pt x="108681" y="1714499"/>
                  </a:lnTo>
                  <a:lnTo>
                    <a:pt x="136197" y="1739899"/>
                  </a:lnTo>
                  <a:lnTo>
                    <a:pt x="165173" y="1777999"/>
                  </a:lnTo>
                  <a:lnTo>
                    <a:pt x="195570" y="1816099"/>
                  </a:lnTo>
                  <a:lnTo>
                    <a:pt x="227350" y="1841499"/>
                  </a:lnTo>
                  <a:lnTo>
                    <a:pt x="260476" y="1866899"/>
                  </a:lnTo>
                  <a:lnTo>
                    <a:pt x="294908" y="1904999"/>
                  </a:lnTo>
                  <a:lnTo>
                    <a:pt x="330608" y="1930399"/>
                  </a:lnTo>
                  <a:lnTo>
                    <a:pt x="367538" y="1955799"/>
                  </a:lnTo>
                  <a:lnTo>
                    <a:pt x="405661" y="1981199"/>
                  </a:lnTo>
                  <a:lnTo>
                    <a:pt x="444937" y="2006599"/>
                  </a:lnTo>
                  <a:lnTo>
                    <a:pt x="485328" y="2031999"/>
                  </a:lnTo>
                  <a:lnTo>
                    <a:pt x="526796" y="2057399"/>
                  </a:lnTo>
                  <a:lnTo>
                    <a:pt x="569303" y="2082799"/>
                  </a:lnTo>
                  <a:lnTo>
                    <a:pt x="612811" y="2095499"/>
                  </a:lnTo>
                  <a:lnTo>
                    <a:pt x="657280" y="2120899"/>
                  </a:lnTo>
                  <a:lnTo>
                    <a:pt x="796081" y="2158999"/>
                  </a:lnTo>
                  <a:lnTo>
                    <a:pt x="992299" y="2209799"/>
                  </a:lnTo>
                  <a:lnTo>
                    <a:pt x="1511266" y="2209799"/>
                  </a:lnTo>
                  <a:lnTo>
                    <a:pt x="1561309" y="2197099"/>
                  </a:lnTo>
                  <a:lnTo>
                    <a:pt x="1147062" y="2197099"/>
                  </a:lnTo>
                  <a:lnTo>
                    <a:pt x="1095372" y="2184399"/>
                  </a:lnTo>
                  <a:lnTo>
                    <a:pt x="1044272" y="2184399"/>
                  </a:lnTo>
                  <a:lnTo>
                    <a:pt x="993802" y="2171699"/>
                  </a:lnTo>
                  <a:lnTo>
                    <a:pt x="944001" y="2171699"/>
                  </a:lnTo>
                  <a:lnTo>
                    <a:pt x="752301" y="2120899"/>
                  </a:lnTo>
                  <a:lnTo>
                    <a:pt x="706452" y="2095499"/>
                  </a:lnTo>
                  <a:lnTo>
                    <a:pt x="661514" y="2082799"/>
                  </a:lnTo>
                  <a:lnTo>
                    <a:pt x="617526" y="2057399"/>
                  </a:lnTo>
                  <a:lnTo>
                    <a:pt x="574530" y="2044699"/>
                  </a:lnTo>
                  <a:lnTo>
                    <a:pt x="532566" y="2019299"/>
                  </a:lnTo>
                  <a:lnTo>
                    <a:pt x="491672" y="1993899"/>
                  </a:lnTo>
                  <a:lnTo>
                    <a:pt x="451891" y="1968499"/>
                  </a:lnTo>
                  <a:lnTo>
                    <a:pt x="413261" y="1943099"/>
                  </a:lnTo>
                  <a:lnTo>
                    <a:pt x="375823" y="1917699"/>
                  </a:lnTo>
                  <a:lnTo>
                    <a:pt x="339618" y="1892299"/>
                  </a:lnTo>
                  <a:lnTo>
                    <a:pt x="304684" y="1866899"/>
                  </a:lnTo>
                  <a:lnTo>
                    <a:pt x="271064" y="1841499"/>
                  </a:lnTo>
                  <a:lnTo>
                    <a:pt x="238796" y="1803399"/>
                  </a:lnTo>
                  <a:lnTo>
                    <a:pt x="207920" y="1777999"/>
                  </a:lnTo>
                  <a:lnTo>
                    <a:pt x="178478" y="1739899"/>
                  </a:lnTo>
                  <a:lnTo>
                    <a:pt x="150509" y="1701799"/>
                  </a:lnTo>
                  <a:lnTo>
                    <a:pt x="124053" y="1676399"/>
                  </a:lnTo>
                  <a:lnTo>
                    <a:pt x="99151" y="1638299"/>
                  </a:lnTo>
                  <a:lnTo>
                    <a:pt x="75842" y="1600199"/>
                  </a:lnTo>
                  <a:lnTo>
                    <a:pt x="67786" y="1585463"/>
                  </a:lnTo>
                  <a:lnTo>
                    <a:pt x="29051" y="1562099"/>
                  </a:lnTo>
                  <a:lnTo>
                    <a:pt x="0" y="1536699"/>
                  </a:lnTo>
                  <a:close/>
                </a:path>
                <a:path w="2605404" h="2222500">
                  <a:moveTo>
                    <a:pt x="2467181" y="1600199"/>
                  </a:moveTo>
                  <a:lnTo>
                    <a:pt x="2428488" y="1600199"/>
                  </a:lnTo>
                  <a:lnTo>
                    <a:pt x="2405178" y="1638299"/>
                  </a:lnTo>
                  <a:lnTo>
                    <a:pt x="2380274" y="1676399"/>
                  </a:lnTo>
                  <a:lnTo>
                    <a:pt x="2353816" y="1701799"/>
                  </a:lnTo>
                  <a:lnTo>
                    <a:pt x="2325844" y="1739899"/>
                  </a:lnTo>
                  <a:lnTo>
                    <a:pt x="2296399" y="1777999"/>
                  </a:lnTo>
                  <a:lnTo>
                    <a:pt x="2265521" y="1803399"/>
                  </a:lnTo>
                  <a:lnTo>
                    <a:pt x="2233249" y="1841499"/>
                  </a:lnTo>
                  <a:lnTo>
                    <a:pt x="2199624" y="1866899"/>
                  </a:lnTo>
                  <a:lnTo>
                    <a:pt x="2164686" y="1892299"/>
                  </a:lnTo>
                  <a:lnTo>
                    <a:pt x="2128476" y="1917699"/>
                  </a:lnTo>
                  <a:lnTo>
                    <a:pt x="2091033" y="1943099"/>
                  </a:lnTo>
                  <a:lnTo>
                    <a:pt x="2052397" y="1968499"/>
                  </a:lnTo>
                  <a:lnTo>
                    <a:pt x="2012610" y="1993899"/>
                  </a:lnTo>
                  <a:lnTo>
                    <a:pt x="1971710" y="2019299"/>
                  </a:lnTo>
                  <a:lnTo>
                    <a:pt x="1929737" y="2044699"/>
                  </a:lnTo>
                  <a:lnTo>
                    <a:pt x="1886734" y="2057399"/>
                  </a:lnTo>
                  <a:lnTo>
                    <a:pt x="1842738" y="2082799"/>
                  </a:lnTo>
                  <a:lnTo>
                    <a:pt x="1797791" y="2095499"/>
                  </a:lnTo>
                  <a:lnTo>
                    <a:pt x="1751932" y="2120899"/>
                  </a:lnTo>
                  <a:lnTo>
                    <a:pt x="1560186" y="2171699"/>
                  </a:lnTo>
                  <a:lnTo>
                    <a:pt x="1510372" y="2171699"/>
                  </a:lnTo>
                  <a:lnTo>
                    <a:pt x="1459888" y="2184399"/>
                  </a:lnTo>
                  <a:lnTo>
                    <a:pt x="1408773" y="2184399"/>
                  </a:lnTo>
                  <a:lnTo>
                    <a:pt x="1357068" y="2197099"/>
                  </a:lnTo>
                  <a:lnTo>
                    <a:pt x="1561309" y="2197099"/>
                  </a:lnTo>
                  <a:lnTo>
                    <a:pt x="1754205" y="2146299"/>
                  </a:lnTo>
                  <a:lnTo>
                    <a:pt x="1845747" y="2120899"/>
                  </a:lnTo>
                  <a:lnTo>
                    <a:pt x="1890158" y="2095499"/>
                  </a:lnTo>
                  <a:lnTo>
                    <a:pt x="1933610" y="2082799"/>
                  </a:lnTo>
                  <a:lnTo>
                    <a:pt x="1976066" y="2057399"/>
                  </a:lnTo>
                  <a:lnTo>
                    <a:pt x="2017486" y="2031999"/>
                  </a:lnTo>
                  <a:lnTo>
                    <a:pt x="2057833" y="2006599"/>
                  </a:lnTo>
                  <a:lnTo>
                    <a:pt x="2097068" y="1981199"/>
                  </a:lnTo>
                  <a:lnTo>
                    <a:pt x="2135153" y="1955799"/>
                  </a:lnTo>
                  <a:lnTo>
                    <a:pt x="2172048" y="1930399"/>
                  </a:lnTo>
                  <a:lnTo>
                    <a:pt x="2207717" y="1904999"/>
                  </a:lnTo>
                  <a:lnTo>
                    <a:pt x="2242121" y="1866899"/>
                  </a:lnTo>
                  <a:lnTo>
                    <a:pt x="2275220" y="1841499"/>
                  </a:lnTo>
                  <a:lnTo>
                    <a:pt x="2306977" y="1816099"/>
                  </a:lnTo>
                  <a:lnTo>
                    <a:pt x="2337354" y="1777999"/>
                  </a:lnTo>
                  <a:lnTo>
                    <a:pt x="2366311" y="1739899"/>
                  </a:lnTo>
                  <a:lnTo>
                    <a:pt x="2393811" y="1714499"/>
                  </a:lnTo>
                  <a:lnTo>
                    <a:pt x="2419815" y="1676399"/>
                  </a:lnTo>
                  <a:lnTo>
                    <a:pt x="2444284" y="1638299"/>
                  </a:lnTo>
                  <a:lnTo>
                    <a:pt x="2467181" y="1600199"/>
                  </a:lnTo>
                  <a:close/>
                </a:path>
                <a:path w="2605404" h="2222500">
                  <a:moveTo>
                    <a:pt x="1561309" y="38099"/>
                  </a:moveTo>
                  <a:lnTo>
                    <a:pt x="1408773" y="38099"/>
                  </a:lnTo>
                  <a:lnTo>
                    <a:pt x="1459888" y="50799"/>
                  </a:lnTo>
                  <a:lnTo>
                    <a:pt x="1510372" y="50799"/>
                  </a:lnTo>
                  <a:lnTo>
                    <a:pt x="1609289" y="76199"/>
                  </a:lnTo>
                  <a:lnTo>
                    <a:pt x="1797791" y="126999"/>
                  </a:lnTo>
                  <a:lnTo>
                    <a:pt x="1842738" y="152399"/>
                  </a:lnTo>
                  <a:lnTo>
                    <a:pt x="1886734" y="165099"/>
                  </a:lnTo>
                  <a:lnTo>
                    <a:pt x="1929737" y="190499"/>
                  </a:lnTo>
                  <a:lnTo>
                    <a:pt x="1971710" y="215899"/>
                  </a:lnTo>
                  <a:lnTo>
                    <a:pt x="2012610" y="228599"/>
                  </a:lnTo>
                  <a:lnTo>
                    <a:pt x="2052397" y="253999"/>
                  </a:lnTo>
                  <a:lnTo>
                    <a:pt x="2091033" y="279399"/>
                  </a:lnTo>
                  <a:lnTo>
                    <a:pt x="2128476" y="304799"/>
                  </a:lnTo>
                  <a:lnTo>
                    <a:pt x="2164686" y="342899"/>
                  </a:lnTo>
                  <a:lnTo>
                    <a:pt x="2199624" y="368299"/>
                  </a:lnTo>
                  <a:lnTo>
                    <a:pt x="2233249" y="393699"/>
                  </a:lnTo>
                  <a:lnTo>
                    <a:pt x="2265521" y="431799"/>
                  </a:lnTo>
                  <a:lnTo>
                    <a:pt x="2296399" y="457199"/>
                  </a:lnTo>
                  <a:lnTo>
                    <a:pt x="2325844" y="495299"/>
                  </a:lnTo>
                  <a:lnTo>
                    <a:pt x="2353816" y="520699"/>
                  </a:lnTo>
                  <a:lnTo>
                    <a:pt x="2380274" y="558799"/>
                  </a:lnTo>
                  <a:lnTo>
                    <a:pt x="2391782" y="571499"/>
                  </a:lnTo>
                  <a:lnTo>
                    <a:pt x="2405178" y="596899"/>
                  </a:lnTo>
                  <a:lnTo>
                    <a:pt x="2428488" y="634999"/>
                  </a:lnTo>
                  <a:lnTo>
                    <a:pt x="2450164" y="673099"/>
                  </a:lnTo>
                  <a:lnTo>
                    <a:pt x="2470166" y="711199"/>
                  </a:lnTo>
                  <a:lnTo>
                    <a:pt x="2488453" y="749299"/>
                  </a:lnTo>
                  <a:lnTo>
                    <a:pt x="2504986" y="787399"/>
                  </a:lnTo>
                  <a:lnTo>
                    <a:pt x="2519725" y="825499"/>
                  </a:lnTo>
                  <a:lnTo>
                    <a:pt x="2532628" y="863599"/>
                  </a:lnTo>
                  <a:lnTo>
                    <a:pt x="2543656" y="901699"/>
                  </a:lnTo>
                  <a:lnTo>
                    <a:pt x="2552770" y="939799"/>
                  </a:lnTo>
                  <a:lnTo>
                    <a:pt x="2559928" y="990599"/>
                  </a:lnTo>
                  <a:lnTo>
                    <a:pt x="2565090" y="1028699"/>
                  </a:lnTo>
                  <a:lnTo>
                    <a:pt x="2568217" y="1066799"/>
                  </a:lnTo>
                  <a:lnTo>
                    <a:pt x="2569268" y="1117599"/>
                  </a:lnTo>
                  <a:lnTo>
                    <a:pt x="2568217" y="1155699"/>
                  </a:lnTo>
                  <a:lnTo>
                    <a:pt x="2565090" y="1206499"/>
                  </a:lnTo>
                  <a:lnTo>
                    <a:pt x="2559928" y="1244599"/>
                  </a:lnTo>
                  <a:lnTo>
                    <a:pt x="2552770" y="1282699"/>
                  </a:lnTo>
                  <a:lnTo>
                    <a:pt x="2543656" y="1333499"/>
                  </a:lnTo>
                  <a:lnTo>
                    <a:pt x="2532628" y="1371599"/>
                  </a:lnTo>
                  <a:lnTo>
                    <a:pt x="2519725" y="1409699"/>
                  </a:lnTo>
                  <a:lnTo>
                    <a:pt x="2504986" y="1447799"/>
                  </a:lnTo>
                  <a:lnTo>
                    <a:pt x="2488453" y="1485899"/>
                  </a:lnTo>
                  <a:lnTo>
                    <a:pt x="2470166" y="1523999"/>
                  </a:lnTo>
                  <a:lnTo>
                    <a:pt x="2450164" y="1562099"/>
                  </a:lnTo>
                  <a:lnTo>
                    <a:pt x="2430947" y="1600199"/>
                  </a:lnTo>
                  <a:lnTo>
                    <a:pt x="2471533" y="1600199"/>
                  </a:lnTo>
                  <a:lnTo>
                    <a:pt x="2488467" y="1562099"/>
                  </a:lnTo>
                  <a:lnTo>
                    <a:pt x="2508103" y="1523999"/>
                  </a:lnTo>
                  <a:lnTo>
                    <a:pt x="2526052" y="1485899"/>
                  </a:lnTo>
                  <a:lnTo>
                    <a:pt x="2542274" y="1447799"/>
                  </a:lnTo>
                  <a:lnTo>
                    <a:pt x="2556732" y="1409699"/>
                  </a:lnTo>
                  <a:lnTo>
                    <a:pt x="2569386" y="1371599"/>
                  </a:lnTo>
                  <a:lnTo>
                    <a:pt x="2580199" y="1333499"/>
                  </a:lnTo>
                  <a:lnTo>
                    <a:pt x="2589132" y="1282699"/>
                  </a:lnTo>
                  <a:lnTo>
                    <a:pt x="2596147" y="1244599"/>
                  </a:lnTo>
                  <a:lnTo>
                    <a:pt x="2601205" y="1206499"/>
                  </a:lnTo>
                  <a:lnTo>
                    <a:pt x="2604268" y="1155699"/>
                  </a:lnTo>
                  <a:lnTo>
                    <a:pt x="2605297" y="1117599"/>
                  </a:lnTo>
                  <a:lnTo>
                    <a:pt x="2604268" y="1066799"/>
                  </a:lnTo>
                  <a:lnTo>
                    <a:pt x="2601205" y="1028699"/>
                  </a:lnTo>
                  <a:lnTo>
                    <a:pt x="2596147" y="990599"/>
                  </a:lnTo>
                  <a:lnTo>
                    <a:pt x="2589132" y="939799"/>
                  </a:lnTo>
                  <a:lnTo>
                    <a:pt x="2580199" y="901699"/>
                  </a:lnTo>
                  <a:lnTo>
                    <a:pt x="2569386" y="863599"/>
                  </a:lnTo>
                  <a:lnTo>
                    <a:pt x="2556732" y="825499"/>
                  </a:lnTo>
                  <a:lnTo>
                    <a:pt x="2542274" y="787399"/>
                  </a:lnTo>
                  <a:lnTo>
                    <a:pt x="2526052" y="736599"/>
                  </a:lnTo>
                  <a:lnTo>
                    <a:pt x="2508103" y="698499"/>
                  </a:lnTo>
                  <a:lnTo>
                    <a:pt x="2488467" y="660399"/>
                  </a:lnTo>
                  <a:lnTo>
                    <a:pt x="2467181" y="634999"/>
                  </a:lnTo>
                  <a:lnTo>
                    <a:pt x="2444284" y="596899"/>
                  </a:lnTo>
                  <a:lnTo>
                    <a:pt x="2433248" y="571499"/>
                  </a:lnTo>
                  <a:lnTo>
                    <a:pt x="2419815" y="558799"/>
                  </a:lnTo>
                  <a:lnTo>
                    <a:pt x="2393811" y="520699"/>
                  </a:lnTo>
                  <a:lnTo>
                    <a:pt x="2366311" y="482599"/>
                  </a:lnTo>
                  <a:lnTo>
                    <a:pt x="2337354" y="457199"/>
                  </a:lnTo>
                  <a:lnTo>
                    <a:pt x="2306977" y="419099"/>
                  </a:lnTo>
                  <a:lnTo>
                    <a:pt x="2275220" y="393699"/>
                  </a:lnTo>
                  <a:lnTo>
                    <a:pt x="2242121" y="355599"/>
                  </a:lnTo>
                  <a:lnTo>
                    <a:pt x="2207717" y="330199"/>
                  </a:lnTo>
                  <a:lnTo>
                    <a:pt x="2172048" y="304799"/>
                  </a:lnTo>
                  <a:lnTo>
                    <a:pt x="2135153" y="279399"/>
                  </a:lnTo>
                  <a:lnTo>
                    <a:pt x="2097068" y="253999"/>
                  </a:lnTo>
                  <a:lnTo>
                    <a:pt x="2057833" y="228599"/>
                  </a:lnTo>
                  <a:lnTo>
                    <a:pt x="2017486" y="203199"/>
                  </a:lnTo>
                  <a:lnTo>
                    <a:pt x="1976066" y="177799"/>
                  </a:lnTo>
                  <a:lnTo>
                    <a:pt x="1933610" y="152399"/>
                  </a:lnTo>
                  <a:lnTo>
                    <a:pt x="1890158" y="139699"/>
                  </a:lnTo>
                  <a:lnTo>
                    <a:pt x="1845747" y="114299"/>
                  </a:lnTo>
                  <a:lnTo>
                    <a:pt x="1659290" y="63499"/>
                  </a:lnTo>
                  <a:lnTo>
                    <a:pt x="1561309" y="38099"/>
                  </a:lnTo>
                  <a:close/>
                </a:path>
                <a:path w="2605404" h="2222500">
                  <a:moveTo>
                    <a:pt x="61956" y="1574799"/>
                  </a:moveTo>
                  <a:lnTo>
                    <a:pt x="67786" y="1585463"/>
                  </a:lnTo>
                  <a:lnTo>
                    <a:pt x="71162" y="1587499"/>
                  </a:lnTo>
                  <a:lnTo>
                    <a:pt x="61956" y="1574799"/>
                  </a:lnTo>
                  <a:close/>
                </a:path>
                <a:path w="2605404" h="2222500">
                  <a:moveTo>
                    <a:pt x="1460571" y="12699"/>
                  </a:moveTo>
                  <a:lnTo>
                    <a:pt x="1043089" y="12699"/>
                  </a:lnTo>
                  <a:lnTo>
                    <a:pt x="844017" y="63499"/>
                  </a:lnTo>
                  <a:lnTo>
                    <a:pt x="657280" y="114299"/>
                  </a:lnTo>
                  <a:lnTo>
                    <a:pt x="612811" y="139699"/>
                  </a:lnTo>
                  <a:lnTo>
                    <a:pt x="569303" y="152399"/>
                  </a:lnTo>
                  <a:lnTo>
                    <a:pt x="526796" y="177799"/>
                  </a:lnTo>
                  <a:lnTo>
                    <a:pt x="485328" y="203199"/>
                  </a:lnTo>
                  <a:lnTo>
                    <a:pt x="444937" y="228599"/>
                  </a:lnTo>
                  <a:lnTo>
                    <a:pt x="405661" y="253999"/>
                  </a:lnTo>
                  <a:lnTo>
                    <a:pt x="367538" y="279399"/>
                  </a:lnTo>
                  <a:lnTo>
                    <a:pt x="330608" y="304799"/>
                  </a:lnTo>
                  <a:lnTo>
                    <a:pt x="294908" y="330199"/>
                  </a:lnTo>
                  <a:lnTo>
                    <a:pt x="260476" y="355599"/>
                  </a:lnTo>
                  <a:lnTo>
                    <a:pt x="227350" y="393699"/>
                  </a:lnTo>
                  <a:lnTo>
                    <a:pt x="195570" y="419099"/>
                  </a:lnTo>
                  <a:lnTo>
                    <a:pt x="165173" y="457199"/>
                  </a:lnTo>
                  <a:lnTo>
                    <a:pt x="136197" y="482599"/>
                  </a:lnTo>
                  <a:lnTo>
                    <a:pt x="108681" y="520699"/>
                  </a:lnTo>
                  <a:lnTo>
                    <a:pt x="82662" y="558799"/>
                  </a:lnTo>
                  <a:lnTo>
                    <a:pt x="69222" y="571499"/>
                  </a:lnTo>
                  <a:lnTo>
                    <a:pt x="58180" y="596899"/>
                  </a:lnTo>
                  <a:lnTo>
                    <a:pt x="54595" y="596899"/>
                  </a:lnTo>
                  <a:lnTo>
                    <a:pt x="66471" y="609599"/>
                  </a:lnTo>
                  <a:lnTo>
                    <a:pt x="92465" y="634999"/>
                  </a:lnTo>
                  <a:lnTo>
                    <a:pt x="82358" y="622299"/>
                  </a:lnTo>
                  <a:lnTo>
                    <a:pt x="99151" y="596899"/>
                  </a:lnTo>
                  <a:lnTo>
                    <a:pt x="112546" y="571499"/>
                  </a:lnTo>
                  <a:lnTo>
                    <a:pt x="124053" y="558799"/>
                  </a:lnTo>
                  <a:lnTo>
                    <a:pt x="150509" y="520699"/>
                  </a:lnTo>
                  <a:lnTo>
                    <a:pt x="178478" y="495299"/>
                  </a:lnTo>
                  <a:lnTo>
                    <a:pt x="207920" y="457199"/>
                  </a:lnTo>
                  <a:lnTo>
                    <a:pt x="238796" y="431799"/>
                  </a:lnTo>
                  <a:lnTo>
                    <a:pt x="271064" y="393699"/>
                  </a:lnTo>
                  <a:lnTo>
                    <a:pt x="304684" y="368299"/>
                  </a:lnTo>
                  <a:lnTo>
                    <a:pt x="339618" y="342899"/>
                  </a:lnTo>
                  <a:lnTo>
                    <a:pt x="375823" y="304799"/>
                  </a:lnTo>
                  <a:lnTo>
                    <a:pt x="413261" y="279399"/>
                  </a:lnTo>
                  <a:lnTo>
                    <a:pt x="451891" y="253999"/>
                  </a:lnTo>
                  <a:lnTo>
                    <a:pt x="491672" y="228599"/>
                  </a:lnTo>
                  <a:lnTo>
                    <a:pt x="532566" y="215899"/>
                  </a:lnTo>
                  <a:lnTo>
                    <a:pt x="574530" y="190499"/>
                  </a:lnTo>
                  <a:lnTo>
                    <a:pt x="617526" y="165099"/>
                  </a:lnTo>
                  <a:lnTo>
                    <a:pt x="661514" y="152399"/>
                  </a:lnTo>
                  <a:lnTo>
                    <a:pt x="706452" y="126999"/>
                  </a:lnTo>
                  <a:lnTo>
                    <a:pt x="894911" y="76199"/>
                  </a:lnTo>
                  <a:lnTo>
                    <a:pt x="993802" y="50799"/>
                  </a:lnTo>
                  <a:lnTo>
                    <a:pt x="1044272" y="50799"/>
                  </a:lnTo>
                  <a:lnTo>
                    <a:pt x="1095372" y="38099"/>
                  </a:lnTo>
                  <a:lnTo>
                    <a:pt x="1561309" y="38099"/>
                  </a:lnTo>
                  <a:lnTo>
                    <a:pt x="1460571" y="12699"/>
                  </a:lnTo>
                  <a:close/>
                </a:path>
                <a:path w="2605404" h="2222500">
                  <a:moveTo>
                    <a:pt x="1304964" y="0"/>
                  </a:moveTo>
                  <a:lnTo>
                    <a:pt x="1199015" y="0"/>
                  </a:lnTo>
                  <a:lnTo>
                    <a:pt x="1146486" y="12699"/>
                  </a:lnTo>
                  <a:lnTo>
                    <a:pt x="1357381" y="12699"/>
                  </a:lnTo>
                  <a:lnTo>
                    <a:pt x="1304964" y="0"/>
                  </a:lnTo>
                  <a:close/>
                </a:path>
              </a:pathLst>
            </a:custGeom>
            <a:solidFill>
              <a:srgbClr val="FDFCF6"/>
            </a:solidFill>
          </p:spPr>
          <p:txBody>
            <a:bodyPr wrap="square" lIns="0" tIns="0" rIns="0" bIns="0" rtlCol="0"/>
            <a:lstStyle/>
            <a:p>
              <a:endParaRPr lang="fr-FR" noProof="0" dirty="0"/>
            </a:p>
          </p:txBody>
        </p:sp>
        <p:sp>
          <p:nvSpPr>
            <p:cNvPr id="80" name="object 80"/>
            <p:cNvSpPr/>
            <p:nvPr/>
          </p:nvSpPr>
          <p:spPr>
            <a:xfrm>
              <a:off x="9042877" y="1454107"/>
              <a:ext cx="2605405" cy="2223770"/>
            </a:xfrm>
            <a:custGeom>
              <a:avLst/>
              <a:gdLst/>
              <a:ahLst/>
              <a:cxnLst/>
              <a:rect l="l" t="t" r="r" b="b"/>
              <a:pathLst>
                <a:path w="2605404" h="2223770">
                  <a:moveTo>
                    <a:pt x="2430947" y="1591723"/>
                  </a:moveTo>
                  <a:lnTo>
                    <a:pt x="2405178" y="1632032"/>
                  </a:lnTo>
                  <a:lnTo>
                    <a:pt x="2380274" y="1667341"/>
                  </a:lnTo>
                  <a:lnTo>
                    <a:pt x="2353816" y="1701803"/>
                  </a:lnTo>
                  <a:lnTo>
                    <a:pt x="2325844" y="1735385"/>
                  </a:lnTo>
                  <a:lnTo>
                    <a:pt x="2296399" y="1768054"/>
                  </a:lnTo>
                  <a:lnTo>
                    <a:pt x="2265521" y="1799776"/>
                  </a:lnTo>
                  <a:lnTo>
                    <a:pt x="2233249" y="1830519"/>
                  </a:lnTo>
                  <a:lnTo>
                    <a:pt x="2199624" y="1860251"/>
                  </a:lnTo>
                  <a:lnTo>
                    <a:pt x="2164686" y="1888937"/>
                  </a:lnTo>
                  <a:lnTo>
                    <a:pt x="2128476" y="1916545"/>
                  </a:lnTo>
                  <a:lnTo>
                    <a:pt x="2091033" y="1943042"/>
                  </a:lnTo>
                  <a:lnTo>
                    <a:pt x="2052397" y="1968396"/>
                  </a:lnTo>
                  <a:lnTo>
                    <a:pt x="2012610" y="1992572"/>
                  </a:lnTo>
                  <a:lnTo>
                    <a:pt x="1971710" y="2015539"/>
                  </a:lnTo>
                  <a:lnTo>
                    <a:pt x="1929737" y="2037262"/>
                  </a:lnTo>
                  <a:lnTo>
                    <a:pt x="1886733" y="2057710"/>
                  </a:lnTo>
                  <a:lnTo>
                    <a:pt x="1842738" y="2076850"/>
                  </a:lnTo>
                  <a:lnTo>
                    <a:pt x="1797791" y="2094647"/>
                  </a:lnTo>
                  <a:lnTo>
                    <a:pt x="1751932" y="2111070"/>
                  </a:lnTo>
                  <a:lnTo>
                    <a:pt x="1705202" y="2126085"/>
                  </a:lnTo>
                  <a:lnTo>
                    <a:pt x="1657641" y="2139660"/>
                  </a:lnTo>
                  <a:lnTo>
                    <a:pt x="1609289" y="2151761"/>
                  </a:lnTo>
                  <a:lnTo>
                    <a:pt x="1560186" y="2162356"/>
                  </a:lnTo>
                  <a:lnTo>
                    <a:pt x="1510372" y="2171411"/>
                  </a:lnTo>
                  <a:lnTo>
                    <a:pt x="1459888" y="2178893"/>
                  </a:lnTo>
                  <a:lnTo>
                    <a:pt x="1408773" y="2184770"/>
                  </a:lnTo>
                  <a:lnTo>
                    <a:pt x="1357068" y="2189009"/>
                  </a:lnTo>
                  <a:lnTo>
                    <a:pt x="1304813" y="2191577"/>
                  </a:lnTo>
                  <a:lnTo>
                    <a:pt x="1252048" y="2192440"/>
                  </a:lnTo>
                  <a:lnTo>
                    <a:pt x="1199300" y="2191577"/>
                  </a:lnTo>
                  <a:lnTo>
                    <a:pt x="1147062" y="2189009"/>
                  </a:lnTo>
                  <a:lnTo>
                    <a:pt x="1095372" y="2184770"/>
                  </a:lnTo>
                  <a:lnTo>
                    <a:pt x="1044272" y="2178893"/>
                  </a:lnTo>
                  <a:lnTo>
                    <a:pt x="993802" y="2171411"/>
                  </a:lnTo>
                  <a:lnTo>
                    <a:pt x="944001" y="2162356"/>
                  </a:lnTo>
                  <a:lnTo>
                    <a:pt x="894911" y="2151761"/>
                  </a:lnTo>
                  <a:lnTo>
                    <a:pt x="846570" y="2139660"/>
                  </a:lnTo>
                  <a:lnTo>
                    <a:pt x="799020" y="2126085"/>
                  </a:lnTo>
                  <a:lnTo>
                    <a:pt x="752301" y="2111070"/>
                  </a:lnTo>
                  <a:lnTo>
                    <a:pt x="706452" y="2094647"/>
                  </a:lnTo>
                  <a:lnTo>
                    <a:pt x="661514" y="2076850"/>
                  </a:lnTo>
                  <a:lnTo>
                    <a:pt x="617526" y="2057710"/>
                  </a:lnTo>
                  <a:lnTo>
                    <a:pt x="574530" y="2037262"/>
                  </a:lnTo>
                  <a:lnTo>
                    <a:pt x="532566" y="2015539"/>
                  </a:lnTo>
                  <a:lnTo>
                    <a:pt x="491672" y="1992572"/>
                  </a:lnTo>
                  <a:lnTo>
                    <a:pt x="451891" y="1968396"/>
                  </a:lnTo>
                  <a:lnTo>
                    <a:pt x="413261" y="1943042"/>
                  </a:lnTo>
                  <a:lnTo>
                    <a:pt x="375823" y="1916545"/>
                  </a:lnTo>
                  <a:lnTo>
                    <a:pt x="339618" y="1888937"/>
                  </a:lnTo>
                  <a:lnTo>
                    <a:pt x="304684" y="1860251"/>
                  </a:lnTo>
                  <a:lnTo>
                    <a:pt x="271064" y="1830519"/>
                  </a:lnTo>
                  <a:lnTo>
                    <a:pt x="238796" y="1799776"/>
                  </a:lnTo>
                  <a:lnTo>
                    <a:pt x="207920" y="1768054"/>
                  </a:lnTo>
                  <a:lnTo>
                    <a:pt x="178478" y="1735385"/>
                  </a:lnTo>
                  <a:lnTo>
                    <a:pt x="150509" y="1701803"/>
                  </a:lnTo>
                  <a:lnTo>
                    <a:pt x="124053" y="1667341"/>
                  </a:lnTo>
                  <a:lnTo>
                    <a:pt x="99151" y="1632032"/>
                  </a:lnTo>
                  <a:lnTo>
                    <a:pt x="75842" y="1595909"/>
                  </a:lnTo>
                  <a:lnTo>
                    <a:pt x="61956" y="1572264"/>
                  </a:lnTo>
                </a:path>
                <a:path w="2605404" h="2223770">
                  <a:moveTo>
                    <a:pt x="0" y="1535028"/>
                  </a:moveTo>
                  <a:lnTo>
                    <a:pt x="35273" y="1599343"/>
                  </a:lnTo>
                  <a:lnTo>
                    <a:pt x="58180" y="1635857"/>
                  </a:lnTo>
                  <a:lnTo>
                    <a:pt x="82662" y="1671580"/>
                  </a:lnTo>
                  <a:lnTo>
                    <a:pt x="108681" y="1706481"/>
                  </a:lnTo>
                  <a:lnTo>
                    <a:pt x="136197" y="1740528"/>
                  </a:lnTo>
                  <a:lnTo>
                    <a:pt x="165173" y="1773691"/>
                  </a:lnTo>
                  <a:lnTo>
                    <a:pt x="195570" y="1805937"/>
                  </a:lnTo>
                  <a:lnTo>
                    <a:pt x="227350" y="1837235"/>
                  </a:lnTo>
                  <a:lnTo>
                    <a:pt x="260476" y="1867555"/>
                  </a:lnTo>
                  <a:lnTo>
                    <a:pt x="294908" y="1896864"/>
                  </a:lnTo>
                  <a:lnTo>
                    <a:pt x="330608" y="1925131"/>
                  </a:lnTo>
                  <a:lnTo>
                    <a:pt x="367538" y="1952325"/>
                  </a:lnTo>
                  <a:lnTo>
                    <a:pt x="405661" y="1978415"/>
                  </a:lnTo>
                  <a:lnTo>
                    <a:pt x="444937" y="2003369"/>
                  </a:lnTo>
                  <a:lnTo>
                    <a:pt x="485328" y="2027155"/>
                  </a:lnTo>
                  <a:lnTo>
                    <a:pt x="526796" y="2049743"/>
                  </a:lnTo>
                  <a:lnTo>
                    <a:pt x="569303" y="2071101"/>
                  </a:lnTo>
                  <a:lnTo>
                    <a:pt x="612811" y="2091198"/>
                  </a:lnTo>
                  <a:lnTo>
                    <a:pt x="657280" y="2110002"/>
                  </a:lnTo>
                  <a:lnTo>
                    <a:pt x="702674" y="2127482"/>
                  </a:lnTo>
                  <a:lnTo>
                    <a:pt x="748954" y="2143607"/>
                  </a:lnTo>
                  <a:lnTo>
                    <a:pt x="796081" y="2158345"/>
                  </a:lnTo>
                  <a:lnTo>
                    <a:pt x="844017" y="2171664"/>
                  </a:lnTo>
                  <a:lnTo>
                    <a:pt x="892724" y="2183534"/>
                  </a:lnTo>
                  <a:lnTo>
                    <a:pt x="942164" y="2193923"/>
                  </a:lnTo>
                  <a:lnTo>
                    <a:pt x="992299" y="2202800"/>
                  </a:lnTo>
                  <a:lnTo>
                    <a:pt x="1043089" y="2210133"/>
                  </a:lnTo>
                  <a:lnTo>
                    <a:pt x="1094498" y="2215892"/>
                  </a:lnTo>
                  <a:lnTo>
                    <a:pt x="1146486" y="2220044"/>
                  </a:lnTo>
                  <a:lnTo>
                    <a:pt x="1199015" y="2222558"/>
                  </a:lnTo>
                  <a:lnTo>
                    <a:pt x="1252048" y="2223403"/>
                  </a:lnTo>
                  <a:lnTo>
                    <a:pt x="1304963" y="2222558"/>
                  </a:lnTo>
                  <a:lnTo>
                    <a:pt x="1357381" y="2220044"/>
                  </a:lnTo>
                  <a:lnTo>
                    <a:pt x="1409263" y="2215892"/>
                  </a:lnTo>
                  <a:lnTo>
                    <a:pt x="1460571" y="2210133"/>
                  </a:lnTo>
                  <a:lnTo>
                    <a:pt x="1511266" y="2202800"/>
                  </a:lnTo>
                  <a:lnTo>
                    <a:pt x="1561309" y="2193923"/>
                  </a:lnTo>
                  <a:lnTo>
                    <a:pt x="1610663" y="2183534"/>
                  </a:lnTo>
                  <a:lnTo>
                    <a:pt x="1659290" y="2171664"/>
                  </a:lnTo>
                  <a:lnTo>
                    <a:pt x="1707150" y="2158345"/>
                  </a:lnTo>
                  <a:lnTo>
                    <a:pt x="1754205" y="2143607"/>
                  </a:lnTo>
                  <a:lnTo>
                    <a:pt x="1800417" y="2127482"/>
                  </a:lnTo>
                  <a:lnTo>
                    <a:pt x="1845747" y="2110002"/>
                  </a:lnTo>
                  <a:lnTo>
                    <a:pt x="1890158" y="2091198"/>
                  </a:lnTo>
                  <a:lnTo>
                    <a:pt x="1933610" y="2071101"/>
                  </a:lnTo>
                  <a:lnTo>
                    <a:pt x="1976066" y="2049743"/>
                  </a:lnTo>
                  <a:lnTo>
                    <a:pt x="2017486" y="2027155"/>
                  </a:lnTo>
                  <a:lnTo>
                    <a:pt x="2057833" y="2003369"/>
                  </a:lnTo>
                  <a:lnTo>
                    <a:pt x="2097068" y="1978415"/>
                  </a:lnTo>
                  <a:lnTo>
                    <a:pt x="2135153" y="1952325"/>
                  </a:lnTo>
                  <a:lnTo>
                    <a:pt x="2172048" y="1925131"/>
                  </a:lnTo>
                  <a:lnTo>
                    <a:pt x="2207717" y="1896864"/>
                  </a:lnTo>
                  <a:lnTo>
                    <a:pt x="2242121" y="1867555"/>
                  </a:lnTo>
                  <a:lnTo>
                    <a:pt x="2275220" y="1837235"/>
                  </a:lnTo>
                  <a:lnTo>
                    <a:pt x="2306977" y="1805937"/>
                  </a:lnTo>
                  <a:lnTo>
                    <a:pt x="2337354" y="1773691"/>
                  </a:lnTo>
                  <a:lnTo>
                    <a:pt x="2366311" y="1740528"/>
                  </a:lnTo>
                  <a:lnTo>
                    <a:pt x="2393811" y="1706481"/>
                  </a:lnTo>
                  <a:lnTo>
                    <a:pt x="2419815" y="1671580"/>
                  </a:lnTo>
                  <a:lnTo>
                    <a:pt x="2444284" y="1635857"/>
                  </a:lnTo>
                  <a:lnTo>
                    <a:pt x="2467181" y="1599343"/>
                  </a:lnTo>
                  <a:lnTo>
                    <a:pt x="2471533" y="1591723"/>
                  </a:lnTo>
                </a:path>
                <a:path w="2605404" h="2223770">
                  <a:moveTo>
                    <a:pt x="82358" y="615948"/>
                  </a:moveTo>
                  <a:lnTo>
                    <a:pt x="99151" y="589927"/>
                  </a:lnTo>
                  <a:lnTo>
                    <a:pt x="112546" y="570937"/>
                  </a:lnTo>
                </a:path>
                <a:path w="2605404" h="2223770">
                  <a:moveTo>
                    <a:pt x="2391782" y="570937"/>
                  </a:moveTo>
                  <a:lnTo>
                    <a:pt x="2428488" y="626043"/>
                  </a:lnTo>
                  <a:lnTo>
                    <a:pt x="2450164" y="662940"/>
                  </a:lnTo>
                  <a:lnTo>
                    <a:pt x="2470166" y="700586"/>
                  </a:lnTo>
                  <a:lnTo>
                    <a:pt x="2488453" y="738946"/>
                  </a:lnTo>
                  <a:lnTo>
                    <a:pt x="2504986" y="777987"/>
                  </a:lnTo>
                  <a:lnTo>
                    <a:pt x="2519725" y="817678"/>
                  </a:lnTo>
                  <a:lnTo>
                    <a:pt x="2532628" y="857985"/>
                  </a:lnTo>
                  <a:lnTo>
                    <a:pt x="2543656" y="898874"/>
                  </a:lnTo>
                  <a:lnTo>
                    <a:pt x="2552770" y="940314"/>
                  </a:lnTo>
                  <a:lnTo>
                    <a:pt x="2559928" y="982271"/>
                  </a:lnTo>
                  <a:lnTo>
                    <a:pt x="2565090" y="1024711"/>
                  </a:lnTo>
                  <a:lnTo>
                    <a:pt x="2568217" y="1067603"/>
                  </a:lnTo>
                  <a:lnTo>
                    <a:pt x="2569268" y="1110912"/>
                  </a:lnTo>
                  <a:lnTo>
                    <a:pt x="2568217" y="1154236"/>
                  </a:lnTo>
                  <a:lnTo>
                    <a:pt x="2565090" y="1197141"/>
                  </a:lnTo>
                  <a:lnTo>
                    <a:pt x="2559928" y="1239594"/>
                  </a:lnTo>
                  <a:lnTo>
                    <a:pt x="2552770" y="1281563"/>
                  </a:lnTo>
                  <a:lnTo>
                    <a:pt x="2543656" y="1323014"/>
                  </a:lnTo>
                  <a:lnTo>
                    <a:pt x="2532628" y="1363914"/>
                  </a:lnTo>
                  <a:lnTo>
                    <a:pt x="2519725" y="1404231"/>
                  </a:lnTo>
                  <a:lnTo>
                    <a:pt x="2504986" y="1443931"/>
                  </a:lnTo>
                  <a:lnTo>
                    <a:pt x="2488453" y="1482982"/>
                  </a:lnTo>
                  <a:lnTo>
                    <a:pt x="2470166" y="1521351"/>
                  </a:lnTo>
                  <a:lnTo>
                    <a:pt x="2450164" y="1559004"/>
                  </a:lnTo>
                  <a:lnTo>
                    <a:pt x="2430947" y="1591723"/>
                  </a:lnTo>
                </a:path>
                <a:path w="2605404" h="2223770">
                  <a:moveTo>
                    <a:pt x="69222" y="570937"/>
                  </a:moveTo>
                  <a:lnTo>
                    <a:pt x="58180" y="587026"/>
                  </a:lnTo>
                  <a:lnTo>
                    <a:pt x="54595" y="592733"/>
                  </a:lnTo>
                </a:path>
                <a:path w="2605404" h="2223770">
                  <a:moveTo>
                    <a:pt x="2471533" y="1591723"/>
                  </a:moveTo>
                  <a:lnTo>
                    <a:pt x="2508103" y="1524069"/>
                  </a:lnTo>
                  <a:lnTo>
                    <a:pt x="2526052" y="1485371"/>
                  </a:lnTo>
                  <a:lnTo>
                    <a:pt x="2542274" y="1446007"/>
                  </a:lnTo>
                  <a:lnTo>
                    <a:pt x="2556732" y="1406010"/>
                  </a:lnTo>
                  <a:lnTo>
                    <a:pt x="2569386" y="1365410"/>
                  </a:lnTo>
                  <a:lnTo>
                    <a:pt x="2580199" y="1324239"/>
                  </a:lnTo>
                  <a:lnTo>
                    <a:pt x="2589132" y="1282528"/>
                  </a:lnTo>
                  <a:lnTo>
                    <a:pt x="2596147" y="1240308"/>
                  </a:lnTo>
                  <a:lnTo>
                    <a:pt x="2601205" y="1197612"/>
                  </a:lnTo>
                  <a:lnTo>
                    <a:pt x="2604268" y="1154469"/>
                  </a:lnTo>
                  <a:lnTo>
                    <a:pt x="2605297" y="1110912"/>
                  </a:lnTo>
                  <a:lnTo>
                    <a:pt x="2604268" y="1067465"/>
                  </a:lnTo>
                  <a:lnTo>
                    <a:pt x="2601205" y="1024428"/>
                  </a:lnTo>
                  <a:lnTo>
                    <a:pt x="2596147" y="981831"/>
                  </a:lnTo>
                  <a:lnTo>
                    <a:pt x="2589132" y="939706"/>
                  </a:lnTo>
                  <a:lnTo>
                    <a:pt x="2580199" y="898085"/>
                  </a:lnTo>
                  <a:lnTo>
                    <a:pt x="2569386" y="856999"/>
                  </a:lnTo>
                  <a:lnTo>
                    <a:pt x="2556732" y="816479"/>
                  </a:lnTo>
                  <a:lnTo>
                    <a:pt x="2542274" y="776558"/>
                  </a:lnTo>
                  <a:lnTo>
                    <a:pt x="2526052" y="737266"/>
                  </a:lnTo>
                  <a:lnTo>
                    <a:pt x="2508103" y="698636"/>
                  </a:lnTo>
                  <a:lnTo>
                    <a:pt x="2488467" y="660698"/>
                  </a:lnTo>
                  <a:lnTo>
                    <a:pt x="2467181" y="623484"/>
                  </a:lnTo>
                  <a:lnTo>
                    <a:pt x="2444284" y="587026"/>
                  </a:lnTo>
                  <a:lnTo>
                    <a:pt x="2433248" y="570937"/>
                  </a:lnTo>
                </a:path>
                <a:path w="2605404" h="2223770">
                  <a:moveTo>
                    <a:pt x="112546" y="570937"/>
                  </a:moveTo>
                  <a:lnTo>
                    <a:pt x="150509" y="520168"/>
                  </a:lnTo>
                  <a:lnTo>
                    <a:pt x="178478" y="486592"/>
                  </a:lnTo>
                  <a:lnTo>
                    <a:pt x="207920" y="453929"/>
                  </a:lnTo>
                  <a:lnTo>
                    <a:pt x="238796" y="422211"/>
                  </a:lnTo>
                  <a:lnTo>
                    <a:pt x="271064" y="391472"/>
                  </a:lnTo>
                  <a:lnTo>
                    <a:pt x="304684" y="361745"/>
                  </a:lnTo>
                  <a:lnTo>
                    <a:pt x="339618" y="333062"/>
                  </a:lnTo>
                  <a:lnTo>
                    <a:pt x="375823" y="305457"/>
                  </a:lnTo>
                  <a:lnTo>
                    <a:pt x="413261" y="278963"/>
                  </a:lnTo>
                  <a:lnTo>
                    <a:pt x="451891" y="253612"/>
                  </a:lnTo>
                  <a:lnTo>
                    <a:pt x="491672" y="229438"/>
                  </a:lnTo>
                  <a:lnTo>
                    <a:pt x="532566" y="206473"/>
                  </a:lnTo>
                  <a:lnTo>
                    <a:pt x="574530" y="184751"/>
                  </a:lnTo>
                  <a:lnTo>
                    <a:pt x="617526" y="164305"/>
                  </a:lnTo>
                  <a:lnTo>
                    <a:pt x="661514" y="145167"/>
                  </a:lnTo>
                  <a:lnTo>
                    <a:pt x="706452" y="127371"/>
                  </a:lnTo>
                  <a:lnTo>
                    <a:pt x="752301" y="110949"/>
                  </a:lnTo>
                  <a:lnTo>
                    <a:pt x="799020" y="95934"/>
                  </a:lnTo>
                  <a:lnTo>
                    <a:pt x="846570" y="82360"/>
                  </a:lnTo>
                  <a:lnTo>
                    <a:pt x="894911" y="70260"/>
                  </a:lnTo>
                  <a:lnTo>
                    <a:pt x="944001" y="59665"/>
                  </a:lnTo>
                  <a:lnTo>
                    <a:pt x="993802" y="50611"/>
                  </a:lnTo>
                  <a:lnTo>
                    <a:pt x="1044272" y="43128"/>
                  </a:lnTo>
                  <a:lnTo>
                    <a:pt x="1095372" y="37251"/>
                  </a:lnTo>
                  <a:lnTo>
                    <a:pt x="1147062" y="33012"/>
                  </a:lnTo>
                  <a:lnTo>
                    <a:pt x="1199300" y="30445"/>
                  </a:lnTo>
                  <a:lnTo>
                    <a:pt x="1252048" y="29582"/>
                  </a:lnTo>
                  <a:lnTo>
                    <a:pt x="1304813" y="30445"/>
                  </a:lnTo>
                  <a:lnTo>
                    <a:pt x="1357068" y="33012"/>
                  </a:lnTo>
                  <a:lnTo>
                    <a:pt x="1408773" y="37251"/>
                  </a:lnTo>
                  <a:lnTo>
                    <a:pt x="1459888" y="43128"/>
                  </a:lnTo>
                  <a:lnTo>
                    <a:pt x="1510372" y="50611"/>
                  </a:lnTo>
                  <a:lnTo>
                    <a:pt x="1560186" y="59665"/>
                  </a:lnTo>
                  <a:lnTo>
                    <a:pt x="1609289" y="70260"/>
                  </a:lnTo>
                  <a:lnTo>
                    <a:pt x="1657641" y="82360"/>
                  </a:lnTo>
                  <a:lnTo>
                    <a:pt x="1705202" y="95934"/>
                  </a:lnTo>
                  <a:lnTo>
                    <a:pt x="1751932" y="110949"/>
                  </a:lnTo>
                  <a:lnTo>
                    <a:pt x="1797791" y="127371"/>
                  </a:lnTo>
                  <a:lnTo>
                    <a:pt x="1842738" y="145167"/>
                  </a:lnTo>
                  <a:lnTo>
                    <a:pt x="1886733" y="164305"/>
                  </a:lnTo>
                  <a:lnTo>
                    <a:pt x="1929737" y="184751"/>
                  </a:lnTo>
                  <a:lnTo>
                    <a:pt x="1971710" y="206473"/>
                  </a:lnTo>
                  <a:lnTo>
                    <a:pt x="2012610" y="229438"/>
                  </a:lnTo>
                  <a:lnTo>
                    <a:pt x="2052397" y="253612"/>
                  </a:lnTo>
                  <a:lnTo>
                    <a:pt x="2091033" y="278963"/>
                  </a:lnTo>
                  <a:lnTo>
                    <a:pt x="2128476" y="305457"/>
                  </a:lnTo>
                  <a:lnTo>
                    <a:pt x="2164686" y="333062"/>
                  </a:lnTo>
                  <a:lnTo>
                    <a:pt x="2199624" y="361745"/>
                  </a:lnTo>
                  <a:lnTo>
                    <a:pt x="2233249" y="391472"/>
                  </a:lnTo>
                  <a:lnTo>
                    <a:pt x="2265521" y="422211"/>
                  </a:lnTo>
                  <a:lnTo>
                    <a:pt x="2296399" y="453929"/>
                  </a:lnTo>
                  <a:lnTo>
                    <a:pt x="2325844" y="486592"/>
                  </a:lnTo>
                  <a:lnTo>
                    <a:pt x="2353816" y="520168"/>
                  </a:lnTo>
                  <a:lnTo>
                    <a:pt x="2380274" y="554624"/>
                  </a:lnTo>
                  <a:lnTo>
                    <a:pt x="2391782" y="570937"/>
                  </a:lnTo>
                </a:path>
                <a:path w="2605404" h="2223770">
                  <a:moveTo>
                    <a:pt x="2433248" y="570937"/>
                  </a:moveTo>
                  <a:lnTo>
                    <a:pt x="2393811" y="516502"/>
                  </a:lnTo>
                  <a:lnTo>
                    <a:pt x="2366311" y="482500"/>
                  </a:lnTo>
                  <a:lnTo>
                    <a:pt x="2337354" y="449379"/>
                  </a:lnTo>
                  <a:lnTo>
                    <a:pt x="2306977" y="417171"/>
                  </a:lnTo>
                  <a:lnTo>
                    <a:pt x="2275220" y="385908"/>
                  </a:lnTo>
                  <a:lnTo>
                    <a:pt x="2242121" y="355621"/>
                  </a:lnTo>
                  <a:lnTo>
                    <a:pt x="2207717" y="326341"/>
                  </a:lnTo>
                  <a:lnTo>
                    <a:pt x="2172048" y="298101"/>
                  </a:lnTo>
                  <a:lnTo>
                    <a:pt x="2135153" y="270931"/>
                  </a:lnTo>
                  <a:lnTo>
                    <a:pt x="2097068" y="244863"/>
                  </a:lnTo>
                  <a:lnTo>
                    <a:pt x="2057833" y="219929"/>
                  </a:lnTo>
                  <a:lnTo>
                    <a:pt x="2017486" y="196160"/>
                  </a:lnTo>
                  <a:lnTo>
                    <a:pt x="1976066" y="173587"/>
                  </a:lnTo>
                  <a:lnTo>
                    <a:pt x="1933610" y="152242"/>
                  </a:lnTo>
                  <a:lnTo>
                    <a:pt x="1890158" y="132157"/>
                  </a:lnTo>
                  <a:lnTo>
                    <a:pt x="1845747" y="113363"/>
                  </a:lnTo>
                  <a:lnTo>
                    <a:pt x="1800417" y="95892"/>
                  </a:lnTo>
                  <a:lnTo>
                    <a:pt x="1754205" y="79774"/>
                  </a:lnTo>
                  <a:lnTo>
                    <a:pt x="1707150" y="65042"/>
                  </a:lnTo>
                  <a:lnTo>
                    <a:pt x="1659290" y="51727"/>
                  </a:lnTo>
                  <a:lnTo>
                    <a:pt x="1610663" y="39861"/>
                  </a:lnTo>
                  <a:lnTo>
                    <a:pt x="1561309" y="29474"/>
                  </a:lnTo>
                  <a:lnTo>
                    <a:pt x="1511266" y="20599"/>
                  </a:lnTo>
                  <a:lnTo>
                    <a:pt x="1460571" y="13267"/>
                  </a:lnTo>
                  <a:lnTo>
                    <a:pt x="1409263" y="7510"/>
                  </a:lnTo>
                  <a:lnTo>
                    <a:pt x="1357381" y="3358"/>
                  </a:lnTo>
                  <a:lnTo>
                    <a:pt x="1304963" y="844"/>
                  </a:lnTo>
                  <a:lnTo>
                    <a:pt x="1252048" y="0"/>
                  </a:lnTo>
                  <a:lnTo>
                    <a:pt x="1199015" y="844"/>
                  </a:lnTo>
                  <a:lnTo>
                    <a:pt x="1146486" y="3358"/>
                  </a:lnTo>
                  <a:lnTo>
                    <a:pt x="1094498" y="7510"/>
                  </a:lnTo>
                  <a:lnTo>
                    <a:pt x="1043089" y="13267"/>
                  </a:lnTo>
                  <a:lnTo>
                    <a:pt x="992299" y="20599"/>
                  </a:lnTo>
                  <a:lnTo>
                    <a:pt x="942164" y="29474"/>
                  </a:lnTo>
                  <a:lnTo>
                    <a:pt x="892724" y="39861"/>
                  </a:lnTo>
                  <a:lnTo>
                    <a:pt x="844017" y="51727"/>
                  </a:lnTo>
                  <a:lnTo>
                    <a:pt x="796081" y="65042"/>
                  </a:lnTo>
                  <a:lnTo>
                    <a:pt x="748954" y="79774"/>
                  </a:lnTo>
                  <a:lnTo>
                    <a:pt x="702674" y="95892"/>
                  </a:lnTo>
                  <a:lnTo>
                    <a:pt x="657280" y="113363"/>
                  </a:lnTo>
                  <a:lnTo>
                    <a:pt x="612811" y="132157"/>
                  </a:lnTo>
                  <a:lnTo>
                    <a:pt x="569303" y="152242"/>
                  </a:lnTo>
                  <a:lnTo>
                    <a:pt x="526796" y="173587"/>
                  </a:lnTo>
                  <a:lnTo>
                    <a:pt x="485328" y="196160"/>
                  </a:lnTo>
                  <a:lnTo>
                    <a:pt x="444937" y="219929"/>
                  </a:lnTo>
                  <a:lnTo>
                    <a:pt x="405661" y="244863"/>
                  </a:lnTo>
                  <a:lnTo>
                    <a:pt x="367538" y="270931"/>
                  </a:lnTo>
                  <a:lnTo>
                    <a:pt x="330608" y="298101"/>
                  </a:lnTo>
                  <a:lnTo>
                    <a:pt x="294908" y="326341"/>
                  </a:lnTo>
                  <a:lnTo>
                    <a:pt x="260476" y="355621"/>
                  </a:lnTo>
                  <a:lnTo>
                    <a:pt x="227350" y="385908"/>
                  </a:lnTo>
                  <a:lnTo>
                    <a:pt x="195570" y="417171"/>
                  </a:lnTo>
                  <a:lnTo>
                    <a:pt x="165173" y="449379"/>
                  </a:lnTo>
                  <a:lnTo>
                    <a:pt x="136197" y="482500"/>
                  </a:lnTo>
                  <a:lnTo>
                    <a:pt x="108681" y="516502"/>
                  </a:lnTo>
                  <a:lnTo>
                    <a:pt x="82662" y="551355"/>
                  </a:lnTo>
                  <a:lnTo>
                    <a:pt x="69222" y="570937"/>
                  </a:lnTo>
                </a:path>
              </a:pathLst>
            </a:custGeom>
            <a:ln w="3175">
              <a:solidFill>
                <a:srgbClr val="FDFCF6"/>
              </a:solidFill>
            </a:ln>
          </p:spPr>
          <p:txBody>
            <a:bodyPr wrap="square" lIns="0" tIns="0" rIns="0" bIns="0" rtlCol="0"/>
            <a:lstStyle/>
            <a:p>
              <a:endParaRPr lang="fr-FR" noProof="0" dirty="0"/>
            </a:p>
          </p:txBody>
        </p:sp>
        <p:sp>
          <p:nvSpPr>
            <p:cNvPr id="81" name="object 81"/>
            <p:cNvSpPr/>
            <p:nvPr/>
          </p:nvSpPr>
          <p:spPr>
            <a:xfrm>
              <a:off x="8985807" y="1433793"/>
              <a:ext cx="2698750" cy="2273300"/>
            </a:xfrm>
            <a:custGeom>
              <a:avLst/>
              <a:gdLst/>
              <a:ahLst/>
              <a:cxnLst/>
              <a:rect l="l" t="t" r="r" b="b"/>
              <a:pathLst>
                <a:path w="2698750" h="2273300">
                  <a:moveTo>
                    <a:pt x="1518348" y="2260599"/>
                  </a:moveTo>
                  <a:lnTo>
                    <a:pt x="1099463" y="2260599"/>
                  </a:lnTo>
                  <a:lnTo>
                    <a:pt x="1151065" y="2273299"/>
                  </a:lnTo>
                  <a:lnTo>
                    <a:pt x="1466845" y="2273299"/>
                  </a:lnTo>
                  <a:lnTo>
                    <a:pt x="1518348" y="2260599"/>
                  </a:lnTo>
                  <a:close/>
                </a:path>
                <a:path w="2698750" h="2273300">
                  <a:moveTo>
                    <a:pt x="1100160" y="2235199"/>
                  </a:moveTo>
                  <a:lnTo>
                    <a:pt x="948417" y="2235199"/>
                  </a:lnTo>
                  <a:lnTo>
                    <a:pt x="1048463" y="2260599"/>
                  </a:lnTo>
                  <a:lnTo>
                    <a:pt x="1569254" y="2260599"/>
                  </a:lnTo>
                  <a:lnTo>
                    <a:pt x="1619525" y="2247899"/>
                  </a:lnTo>
                  <a:lnTo>
                    <a:pt x="1151569" y="2247899"/>
                  </a:lnTo>
                  <a:lnTo>
                    <a:pt x="1100160" y="2235199"/>
                  </a:lnTo>
                  <a:close/>
                </a:path>
                <a:path w="2698750" h="2273300">
                  <a:moveTo>
                    <a:pt x="1669126" y="2235199"/>
                  </a:moveTo>
                  <a:lnTo>
                    <a:pt x="1517642" y="2235199"/>
                  </a:lnTo>
                  <a:lnTo>
                    <a:pt x="1466334" y="2247899"/>
                  </a:lnTo>
                  <a:lnTo>
                    <a:pt x="1619525" y="2247899"/>
                  </a:lnTo>
                  <a:lnTo>
                    <a:pt x="1669126" y="2235199"/>
                  </a:lnTo>
                  <a:close/>
                </a:path>
                <a:path w="2698750" h="2273300">
                  <a:moveTo>
                    <a:pt x="8472" y="1523999"/>
                  </a:moveTo>
                  <a:lnTo>
                    <a:pt x="0" y="1523999"/>
                  </a:lnTo>
                  <a:lnTo>
                    <a:pt x="13505" y="1549399"/>
                  </a:lnTo>
                  <a:lnTo>
                    <a:pt x="32790" y="1587499"/>
                  </a:lnTo>
                  <a:lnTo>
                    <a:pt x="53702" y="1625599"/>
                  </a:lnTo>
                  <a:lnTo>
                    <a:pt x="76203" y="1663699"/>
                  </a:lnTo>
                  <a:lnTo>
                    <a:pt x="100258" y="1701799"/>
                  </a:lnTo>
                  <a:lnTo>
                    <a:pt x="125829" y="1739899"/>
                  </a:lnTo>
                  <a:lnTo>
                    <a:pt x="152881" y="1765299"/>
                  </a:lnTo>
                  <a:lnTo>
                    <a:pt x="181376" y="1803399"/>
                  </a:lnTo>
                  <a:lnTo>
                    <a:pt x="211278" y="1841499"/>
                  </a:lnTo>
                  <a:lnTo>
                    <a:pt x="242551" y="1866899"/>
                  </a:lnTo>
                  <a:lnTo>
                    <a:pt x="275157" y="1904999"/>
                  </a:lnTo>
                  <a:lnTo>
                    <a:pt x="309061" y="1930399"/>
                  </a:lnTo>
                  <a:lnTo>
                    <a:pt x="344225" y="1955799"/>
                  </a:lnTo>
                  <a:lnTo>
                    <a:pt x="380614" y="1981199"/>
                  </a:lnTo>
                  <a:lnTo>
                    <a:pt x="418190" y="2019299"/>
                  </a:lnTo>
                  <a:lnTo>
                    <a:pt x="456917" y="2044699"/>
                  </a:lnTo>
                  <a:lnTo>
                    <a:pt x="496759" y="2057399"/>
                  </a:lnTo>
                  <a:lnTo>
                    <a:pt x="537678" y="2082799"/>
                  </a:lnTo>
                  <a:lnTo>
                    <a:pt x="579638" y="2108199"/>
                  </a:lnTo>
                  <a:lnTo>
                    <a:pt x="622604" y="2133599"/>
                  </a:lnTo>
                  <a:lnTo>
                    <a:pt x="666537" y="2146299"/>
                  </a:lnTo>
                  <a:lnTo>
                    <a:pt x="711401" y="2171699"/>
                  </a:lnTo>
                  <a:lnTo>
                    <a:pt x="851219" y="2209799"/>
                  </a:lnTo>
                  <a:lnTo>
                    <a:pt x="899443" y="2235199"/>
                  </a:lnTo>
                  <a:lnTo>
                    <a:pt x="1049370" y="2235199"/>
                  </a:lnTo>
                  <a:lnTo>
                    <a:pt x="853152" y="2184399"/>
                  </a:lnTo>
                  <a:lnTo>
                    <a:pt x="759745" y="2158999"/>
                  </a:lnTo>
                  <a:lnTo>
                    <a:pt x="714351" y="2133599"/>
                  </a:lnTo>
                  <a:lnTo>
                    <a:pt x="669881" y="2120899"/>
                  </a:lnTo>
                  <a:lnTo>
                    <a:pt x="626374" y="2095499"/>
                  </a:lnTo>
                  <a:lnTo>
                    <a:pt x="583867" y="2070099"/>
                  </a:lnTo>
                  <a:lnTo>
                    <a:pt x="542399" y="2057399"/>
                  </a:lnTo>
                  <a:lnTo>
                    <a:pt x="502007" y="2031999"/>
                  </a:lnTo>
                  <a:lnTo>
                    <a:pt x="462731" y="2006599"/>
                  </a:lnTo>
                  <a:lnTo>
                    <a:pt x="424609" y="1981199"/>
                  </a:lnTo>
                  <a:lnTo>
                    <a:pt x="387679" y="1955799"/>
                  </a:lnTo>
                  <a:lnTo>
                    <a:pt x="351978" y="1917699"/>
                  </a:lnTo>
                  <a:lnTo>
                    <a:pt x="317547" y="1892299"/>
                  </a:lnTo>
                  <a:lnTo>
                    <a:pt x="284421" y="1866899"/>
                  </a:lnTo>
                  <a:lnTo>
                    <a:pt x="252641" y="1828799"/>
                  </a:lnTo>
                  <a:lnTo>
                    <a:pt x="222243" y="1803399"/>
                  </a:lnTo>
                  <a:lnTo>
                    <a:pt x="193268" y="1765299"/>
                  </a:lnTo>
                  <a:lnTo>
                    <a:pt x="165751" y="1727199"/>
                  </a:lnTo>
                  <a:lnTo>
                    <a:pt x="139733" y="1701799"/>
                  </a:lnTo>
                  <a:lnTo>
                    <a:pt x="115251" y="1663699"/>
                  </a:lnTo>
                  <a:lnTo>
                    <a:pt x="92344" y="1625599"/>
                  </a:lnTo>
                  <a:lnTo>
                    <a:pt x="71049" y="1587499"/>
                  </a:lnTo>
                  <a:lnTo>
                    <a:pt x="57070" y="1562099"/>
                  </a:lnTo>
                  <a:lnTo>
                    <a:pt x="65989" y="1562099"/>
                  </a:lnTo>
                  <a:lnTo>
                    <a:pt x="45856" y="1549399"/>
                  </a:lnTo>
                  <a:lnTo>
                    <a:pt x="8472" y="1523999"/>
                  </a:lnTo>
                  <a:close/>
                </a:path>
                <a:path w="2698750" h="2273300">
                  <a:moveTo>
                    <a:pt x="1619525" y="25399"/>
                  </a:moveTo>
                  <a:lnTo>
                    <a:pt x="1414452" y="25399"/>
                  </a:lnTo>
                  <a:lnTo>
                    <a:pt x="1466334" y="38099"/>
                  </a:lnTo>
                  <a:lnTo>
                    <a:pt x="1517642" y="38099"/>
                  </a:lnTo>
                  <a:lnTo>
                    <a:pt x="1568336" y="50799"/>
                  </a:lnTo>
                  <a:lnTo>
                    <a:pt x="1618380" y="50799"/>
                  </a:lnTo>
                  <a:lnTo>
                    <a:pt x="1811275" y="101599"/>
                  </a:lnTo>
                  <a:lnTo>
                    <a:pt x="1857487" y="126999"/>
                  </a:lnTo>
                  <a:lnTo>
                    <a:pt x="1902818" y="139699"/>
                  </a:lnTo>
                  <a:lnTo>
                    <a:pt x="1947229" y="165099"/>
                  </a:lnTo>
                  <a:lnTo>
                    <a:pt x="1990681" y="177799"/>
                  </a:lnTo>
                  <a:lnTo>
                    <a:pt x="2033136" y="203199"/>
                  </a:lnTo>
                  <a:lnTo>
                    <a:pt x="2074557" y="228599"/>
                  </a:lnTo>
                  <a:lnTo>
                    <a:pt x="2114904" y="241299"/>
                  </a:lnTo>
                  <a:lnTo>
                    <a:pt x="2154139" y="266699"/>
                  </a:lnTo>
                  <a:lnTo>
                    <a:pt x="2192223" y="292099"/>
                  </a:lnTo>
                  <a:lnTo>
                    <a:pt x="2229119" y="330199"/>
                  </a:lnTo>
                  <a:lnTo>
                    <a:pt x="2264788" y="355599"/>
                  </a:lnTo>
                  <a:lnTo>
                    <a:pt x="2299191" y="380999"/>
                  </a:lnTo>
                  <a:lnTo>
                    <a:pt x="2332291" y="406399"/>
                  </a:lnTo>
                  <a:lnTo>
                    <a:pt x="2364048" y="444499"/>
                  </a:lnTo>
                  <a:lnTo>
                    <a:pt x="2394424" y="469899"/>
                  </a:lnTo>
                  <a:lnTo>
                    <a:pt x="2423382" y="507999"/>
                  </a:lnTo>
                  <a:lnTo>
                    <a:pt x="2450882" y="546099"/>
                  </a:lnTo>
                  <a:lnTo>
                    <a:pt x="2476885" y="584199"/>
                  </a:lnTo>
                  <a:lnTo>
                    <a:pt x="2490319" y="596899"/>
                  </a:lnTo>
                  <a:lnTo>
                    <a:pt x="2524252" y="647699"/>
                  </a:lnTo>
                  <a:lnTo>
                    <a:pt x="2545538" y="685799"/>
                  </a:lnTo>
                  <a:lnTo>
                    <a:pt x="2565174" y="723899"/>
                  </a:lnTo>
                  <a:lnTo>
                    <a:pt x="2583123" y="761999"/>
                  </a:lnTo>
                  <a:lnTo>
                    <a:pt x="2599345" y="800099"/>
                  </a:lnTo>
                  <a:lnTo>
                    <a:pt x="2613802" y="838199"/>
                  </a:lnTo>
                  <a:lnTo>
                    <a:pt x="2626457" y="888999"/>
                  </a:lnTo>
                  <a:lnTo>
                    <a:pt x="2637270" y="927099"/>
                  </a:lnTo>
                  <a:lnTo>
                    <a:pt x="2646203" y="965199"/>
                  </a:lnTo>
                  <a:lnTo>
                    <a:pt x="2653217" y="1003299"/>
                  </a:lnTo>
                  <a:lnTo>
                    <a:pt x="2658276" y="1054099"/>
                  </a:lnTo>
                  <a:lnTo>
                    <a:pt x="2661339" y="1092199"/>
                  </a:lnTo>
                  <a:lnTo>
                    <a:pt x="2662368" y="1142999"/>
                  </a:lnTo>
                  <a:lnTo>
                    <a:pt x="2661339" y="1181099"/>
                  </a:lnTo>
                  <a:lnTo>
                    <a:pt x="2658276" y="1219199"/>
                  </a:lnTo>
                  <a:lnTo>
                    <a:pt x="2653217" y="1269999"/>
                  </a:lnTo>
                  <a:lnTo>
                    <a:pt x="2646203" y="1308099"/>
                  </a:lnTo>
                  <a:lnTo>
                    <a:pt x="2637270" y="1346199"/>
                  </a:lnTo>
                  <a:lnTo>
                    <a:pt x="2626457" y="1396999"/>
                  </a:lnTo>
                  <a:lnTo>
                    <a:pt x="2613802" y="1435099"/>
                  </a:lnTo>
                  <a:lnTo>
                    <a:pt x="2599345" y="1473199"/>
                  </a:lnTo>
                  <a:lnTo>
                    <a:pt x="2583123" y="1511299"/>
                  </a:lnTo>
                  <a:lnTo>
                    <a:pt x="2565174" y="1549399"/>
                  </a:lnTo>
                  <a:lnTo>
                    <a:pt x="2545538" y="1587499"/>
                  </a:lnTo>
                  <a:lnTo>
                    <a:pt x="2528604" y="1612899"/>
                  </a:lnTo>
                  <a:lnTo>
                    <a:pt x="2524252" y="1625599"/>
                  </a:lnTo>
                  <a:lnTo>
                    <a:pt x="2501355" y="1663699"/>
                  </a:lnTo>
                  <a:lnTo>
                    <a:pt x="2476885" y="1701799"/>
                  </a:lnTo>
                  <a:lnTo>
                    <a:pt x="2450882" y="1727199"/>
                  </a:lnTo>
                  <a:lnTo>
                    <a:pt x="2423382" y="1765299"/>
                  </a:lnTo>
                  <a:lnTo>
                    <a:pt x="2394424" y="1803399"/>
                  </a:lnTo>
                  <a:lnTo>
                    <a:pt x="2364048" y="1828799"/>
                  </a:lnTo>
                  <a:lnTo>
                    <a:pt x="2332291" y="1866899"/>
                  </a:lnTo>
                  <a:lnTo>
                    <a:pt x="2299191" y="1892299"/>
                  </a:lnTo>
                  <a:lnTo>
                    <a:pt x="2264788" y="1917699"/>
                  </a:lnTo>
                  <a:lnTo>
                    <a:pt x="2229119" y="1955799"/>
                  </a:lnTo>
                  <a:lnTo>
                    <a:pt x="2192223" y="1981199"/>
                  </a:lnTo>
                  <a:lnTo>
                    <a:pt x="2154139" y="2006599"/>
                  </a:lnTo>
                  <a:lnTo>
                    <a:pt x="2114904" y="2031999"/>
                  </a:lnTo>
                  <a:lnTo>
                    <a:pt x="2074557" y="2057399"/>
                  </a:lnTo>
                  <a:lnTo>
                    <a:pt x="2033136" y="2070099"/>
                  </a:lnTo>
                  <a:lnTo>
                    <a:pt x="1990681" y="2095499"/>
                  </a:lnTo>
                  <a:lnTo>
                    <a:pt x="1947229" y="2120899"/>
                  </a:lnTo>
                  <a:lnTo>
                    <a:pt x="1902818" y="2133599"/>
                  </a:lnTo>
                  <a:lnTo>
                    <a:pt x="1857487" y="2158999"/>
                  </a:lnTo>
                  <a:lnTo>
                    <a:pt x="1764220" y="2184399"/>
                  </a:lnTo>
                  <a:lnTo>
                    <a:pt x="1568336" y="2235199"/>
                  </a:lnTo>
                  <a:lnTo>
                    <a:pt x="1718020" y="2235199"/>
                  </a:lnTo>
                  <a:lnTo>
                    <a:pt x="1766169" y="2209799"/>
                  </a:lnTo>
                  <a:lnTo>
                    <a:pt x="1905785" y="2171699"/>
                  </a:lnTo>
                  <a:lnTo>
                    <a:pt x="1950591" y="2146299"/>
                  </a:lnTo>
                  <a:lnTo>
                    <a:pt x="1994469" y="2133599"/>
                  </a:lnTo>
                  <a:lnTo>
                    <a:pt x="2037382" y="2108199"/>
                  </a:lnTo>
                  <a:lnTo>
                    <a:pt x="2079295" y="2082799"/>
                  </a:lnTo>
                  <a:lnTo>
                    <a:pt x="2120169" y="2057399"/>
                  </a:lnTo>
                  <a:lnTo>
                    <a:pt x="2159970" y="2044699"/>
                  </a:lnTo>
                  <a:lnTo>
                    <a:pt x="2198659" y="2019299"/>
                  </a:lnTo>
                  <a:lnTo>
                    <a:pt x="2236200" y="1981199"/>
                  </a:lnTo>
                  <a:lnTo>
                    <a:pt x="2272556" y="1955799"/>
                  </a:lnTo>
                  <a:lnTo>
                    <a:pt x="2307691" y="1930399"/>
                  </a:lnTo>
                  <a:lnTo>
                    <a:pt x="2341568" y="1904999"/>
                  </a:lnTo>
                  <a:lnTo>
                    <a:pt x="2374151" y="1866899"/>
                  </a:lnTo>
                  <a:lnTo>
                    <a:pt x="2405402" y="1841499"/>
                  </a:lnTo>
                  <a:lnTo>
                    <a:pt x="2435284" y="1803399"/>
                  </a:lnTo>
                  <a:lnTo>
                    <a:pt x="2463762" y="1765299"/>
                  </a:lnTo>
                  <a:lnTo>
                    <a:pt x="2490799" y="1739899"/>
                  </a:lnTo>
                  <a:lnTo>
                    <a:pt x="2516357" y="1701799"/>
                  </a:lnTo>
                  <a:lnTo>
                    <a:pt x="2540400" y="1663699"/>
                  </a:lnTo>
                  <a:lnTo>
                    <a:pt x="2562891" y="1625599"/>
                  </a:lnTo>
                  <a:lnTo>
                    <a:pt x="2568430" y="1612899"/>
                  </a:lnTo>
                  <a:lnTo>
                    <a:pt x="2583794" y="1587499"/>
                  </a:lnTo>
                  <a:lnTo>
                    <a:pt x="2603072" y="1549399"/>
                  </a:lnTo>
                  <a:lnTo>
                    <a:pt x="2620688" y="1511299"/>
                  </a:lnTo>
                  <a:lnTo>
                    <a:pt x="2636606" y="1473199"/>
                  </a:lnTo>
                  <a:lnTo>
                    <a:pt x="2650789" y="1435099"/>
                  </a:lnTo>
                  <a:lnTo>
                    <a:pt x="2663199" y="1396999"/>
                  </a:lnTo>
                  <a:lnTo>
                    <a:pt x="2673801" y="1346199"/>
                  </a:lnTo>
                  <a:lnTo>
                    <a:pt x="2682558" y="1308099"/>
                  </a:lnTo>
                  <a:lnTo>
                    <a:pt x="2689432" y="1269999"/>
                  </a:lnTo>
                  <a:lnTo>
                    <a:pt x="2694388" y="1219199"/>
                  </a:lnTo>
                  <a:lnTo>
                    <a:pt x="2697389" y="1181099"/>
                  </a:lnTo>
                  <a:lnTo>
                    <a:pt x="2698397" y="1142999"/>
                  </a:lnTo>
                  <a:lnTo>
                    <a:pt x="2697389" y="1092199"/>
                  </a:lnTo>
                  <a:lnTo>
                    <a:pt x="2694388" y="1054099"/>
                  </a:lnTo>
                  <a:lnTo>
                    <a:pt x="2689432" y="1003299"/>
                  </a:lnTo>
                  <a:lnTo>
                    <a:pt x="2682558" y="965199"/>
                  </a:lnTo>
                  <a:lnTo>
                    <a:pt x="2673801" y="927099"/>
                  </a:lnTo>
                  <a:lnTo>
                    <a:pt x="2663199" y="888999"/>
                  </a:lnTo>
                  <a:lnTo>
                    <a:pt x="2650789" y="838199"/>
                  </a:lnTo>
                  <a:lnTo>
                    <a:pt x="2636606" y="800099"/>
                  </a:lnTo>
                  <a:lnTo>
                    <a:pt x="2620688" y="761999"/>
                  </a:lnTo>
                  <a:lnTo>
                    <a:pt x="2603072" y="723899"/>
                  </a:lnTo>
                  <a:lnTo>
                    <a:pt x="2583794" y="685799"/>
                  </a:lnTo>
                  <a:lnTo>
                    <a:pt x="2562891" y="647699"/>
                  </a:lnTo>
                  <a:lnTo>
                    <a:pt x="2540400" y="609599"/>
                  </a:lnTo>
                  <a:lnTo>
                    <a:pt x="2531447" y="596899"/>
                  </a:lnTo>
                  <a:lnTo>
                    <a:pt x="2516357" y="571499"/>
                  </a:lnTo>
                  <a:lnTo>
                    <a:pt x="2490799" y="546099"/>
                  </a:lnTo>
                  <a:lnTo>
                    <a:pt x="2463762" y="507999"/>
                  </a:lnTo>
                  <a:lnTo>
                    <a:pt x="2435284" y="469899"/>
                  </a:lnTo>
                  <a:lnTo>
                    <a:pt x="2405402" y="444499"/>
                  </a:lnTo>
                  <a:lnTo>
                    <a:pt x="2374151" y="406399"/>
                  </a:lnTo>
                  <a:lnTo>
                    <a:pt x="2341568" y="380999"/>
                  </a:lnTo>
                  <a:lnTo>
                    <a:pt x="2307691" y="342899"/>
                  </a:lnTo>
                  <a:lnTo>
                    <a:pt x="2272556" y="317499"/>
                  </a:lnTo>
                  <a:lnTo>
                    <a:pt x="2236200" y="292099"/>
                  </a:lnTo>
                  <a:lnTo>
                    <a:pt x="2198659" y="266699"/>
                  </a:lnTo>
                  <a:lnTo>
                    <a:pt x="2159970" y="241299"/>
                  </a:lnTo>
                  <a:lnTo>
                    <a:pt x="2120169" y="215899"/>
                  </a:lnTo>
                  <a:lnTo>
                    <a:pt x="2079295" y="190499"/>
                  </a:lnTo>
                  <a:lnTo>
                    <a:pt x="2037382" y="165099"/>
                  </a:lnTo>
                  <a:lnTo>
                    <a:pt x="1994469" y="152399"/>
                  </a:lnTo>
                  <a:lnTo>
                    <a:pt x="1950591" y="126999"/>
                  </a:lnTo>
                  <a:lnTo>
                    <a:pt x="1905785" y="114299"/>
                  </a:lnTo>
                  <a:lnTo>
                    <a:pt x="1860088" y="88899"/>
                  </a:lnTo>
                  <a:lnTo>
                    <a:pt x="1619525" y="25399"/>
                  </a:lnTo>
                  <a:close/>
                </a:path>
                <a:path w="2698750" h="2273300">
                  <a:moveTo>
                    <a:pt x="65989" y="1562099"/>
                  </a:moveTo>
                  <a:lnTo>
                    <a:pt x="57070" y="1562099"/>
                  </a:lnTo>
                  <a:lnTo>
                    <a:pt x="86122" y="1574799"/>
                  </a:lnTo>
                  <a:lnTo>
                    <a:pt x="65989" y="1562099"/>
                  </a:lnTo>
                  <a:close/>
                </a:path>
                <a:path w="2698750" h="2273300">
                  <a:moveTo>
                    <a:pt x="112774" y="618372"/>
                  </a:moveTo>
                  <a:lnTo>
                    <a:pt x="111665" y="622299"/>
                  </a:lnTo>
                  <a:lnTo>
                    <a:pt x="123542" y="622299"/>
                  </a:lnTo>
                  <a:lnTo>
                    <a:pt x="112774" y="618372"/>
                  </a:lnTo>
                  <a:close/>
                </a:path>
                <a:path w="2698750" h="2273300">
                  <a:moveTo>
                    <a:pt x="1569254" y="12699"/>
                  </a:moveTo>
                  <a:lnTo>
                    <a:pt x="1048463" y="12699"/>
                  </a:lnTo>
                  <a:lnTo>
                    <a:pt x="948417" y="38099"/>
                  </a:lnTo>
                  <a:lnTo>
                    <a:pt x="757161" y="88899"/>
                  </a:lnTo>
                  <a:lnTo>
                    <a:pt x="711401" y="114299"/>
                  </a:lnTo>
                  <a:lnTo>
                    <a:pt x="666537" y="126999"/>
                  </a:lnTo>
                  <a:lnTo>
                    <a:pt x="622604" y="152399"/>
                  </a:lnTo>
                  <a:lnTo>
                    <a:pt x="579638" y="165099"/>
                  </a:lnTo>
                  <a:lnTo>
                    <a:pt x="537678" y="190499"/>
                  </a:lnTo>
                  <a:lnTo>
                    <a:pt x="496759" y="215899"/>
                  </a:lnTo>
                  <a:lnTo>
                    <a:pt x="456917" y="241299"/>
                  </a:lnTo>
                  <a:lnTo>
                    <a:pt x="418190" y="266699"/>
                  </a:lnTo>
                  <a:lnTo>
                    <a:pt x="380614" y="292099"/>
                  </a:lnTo>
                  <a:lnTo>
                    <a:pt x="344225" y="317499"/>
                  </a:lnTo>
                  <a:lnTo>
                    <a:pt x="309061" y="342899"/>
                  </a:lnTo>
                  <a:lnTo>
                    <a:pt x="275157" y="380999"/>
                  </a:lnTo>
                  <a:lnTo>
                    <a:pt x="242551" y="406399"/>
                  </a:lnTo>
                  <a:lnTo>
                    <a:pt x="211278" y="444499"/>
                  </a:lnTo>
                  <a:lnTo>
                    <a:pt x="181376" y="469899"/>
                  </a:lnTo>
                  <a:lnTo>
                    <a:pt x="152881" y="507999"/>
                  </a:lnTo>
                  <a:lnTo>
                    <a:pt x="125829" y="546099"/>
                  </a:lnTo>
                  <a:lnTo>
                    <a:pt x="100258" y="571499"/>
                  </a:lnTo>
                  <a:lnTo>
                    <a:pt x="85160" y="596899"/>
                  </a:lnTo>
                  <a:lnTo>
                    <a:pt x="80202" y="609599"/>
                  </a:lnTo>
                  <a:lnTo>
                    <a:pt x="88728" y="609599"/>
                  </a:lnTo>
                  <a:lnTo>
                    <a:pt x="112774" y="618372"/>
                  </a:lnTo>
                  <a:lnTo>
                    <a:pt x="115251" y="609599"/>
                  </a:lnTo>
                  <a:lnTo>
                    <a:pt x="126293" y="596899"/>
                  </a:lnTo>
                  <a:lnTo>
                    <a:pt x="139733" y="584199"/>
                  </a:lnTo>
                  <a:lnTo>
                    <a:pt x="165751" y="546099"/>
                  </a:lnTo>
                  <a:lnTo>
                    <a:pt x="193268" y="507999"/>
                  </a:lnTo>
                  <a:lnTo>
                    <a:pt x="222243" y="469899"/>
                  </a:lnTo>
                  <a:lnTo>
                    <a:pt x="252641" y="444499"/>
                  </a:lnTo>
                  <a:lnTo>
                    <a:pt x="284421" y="406399"/>
                  </a:lnTo>
                  <a:lnTo>
                    <a:pt x="317547" y="380999"/>
                  </a:lnTo>
                  <a:lnTo>
                    <a:pt x="351978" y="355599"/>
                  </a:lnTo>
                  <a:lnTo>
                    <a:pt x="387679" y="330199"/>
                  </a:lnTo>
                  <a:lnTo>
                    <a:pt x="424609" y="292099"/>
                  </a:lnTo>
                  <a:lnTo>
                    <a:pt x="462731" y="266699"/>
                  </a:lnTo>
                  <a:lnTo>
                    <a:pt x="502007" y="241299"/>
                  </a:lnTo>
                  <a:lnTo>
                    <a:pt x="542399" y="228599"/>
                  </a:lnTo>
                  <a:lnTo>
                    <a:pt x="583867" y="203199"/>
                  </a:lnTo>
                  <a:lnTo>
                    <a:pt x="626374" y="177799"/>
                  </a:lnTo>
                  <a:lnTo>
                    <a:pt x="669881" y="165099"/>
                  </a:lnTo>
                  <a:lnTo>
                    <a:pt x="714351" y="139699"/>
                  </a:lnTo>
                  <a:lnTo>
                    <a:pt x="759745" y="126999"/>
                  </a:lnTo>
                  <a:lnTo>
                    <a:pt x="806025" y="101599"/>
                  </a:lnTo>
                  <a:lnTo>
                    <a:pt x="999235" y="50799"/>
                  </a:lnTo>
                  <a:lnTo>
                    <a:pt x="1049370" y="50799"/>
                  </a:lnTo>
                  <a:lnTo>
                    <a:pt x="1100160" y="38099"/>
                  </a:lnTo>
                  <a:lnTo>
                    <a:pt x="1151569" y="38099"/>
                  </a:lnTo>
                  <a:lnTo>
                    <a:pt x="1203557" y="25399"/>
                  </a:lnTo>
                  <a:lnTo>
                    <a:pt x="1619525" y="25399"/>
                  </a:lnTo>
                  <a:lnTo>
                    <a:pt x="1569254" y="12699"/>
                  </a:lnTo>
                  <a:close/>
                </a:path>
                <a:path w="2698750" h="2273300">
                  <a:moveTo>
                    <a:pt x="1466845" y="0"/>
                  </a:moveTo>
                  <a:lnTo>
                    <a:pt x="1151065" y="0"/>
                  </a:lnTo>
                  <a:lnTo>
                    <a:pt x="1099463" y="12699"/>
                  </a:lnTo>
                  <a:lnTo>
                    <a:pt x="1518348" y="12699"/>
                  </a:lnTo>
                  <a:lnTo>
                    <a:pt x="1466845" y="0"/>
                  </a:lnTo>
                  <a:close/>
                </a:path>
              </a:pathLst>
            </a:custGeom>
            <a:solidFill>
              <a:srgbClr val="FCFCF5"/>
            </a:solidFill>
          </p:spPr>
          <p:txBody>
            <a:bodyPr wrap="square" lIns="0" tIns="0" rIns="0" bIns="0" rtlCol="0"/>
            <a:lstStyle/>
            <a:p>
              <a:endParaRPr lang="fr-FR" noProof="0" dirty="0"/>
            </a:p>
          </p:txBody>
        </p:sp>
        <p:sp>
          <p:nvSpPr>
            <p:cNvPr id="82" name="object 82"/>
            <p:cNvSpPr/>
            <p:nvPr/>
          </p:nvSpPr>
          <p:spPr>
            <a:xfrm>
              <a:off x="8985806" y="1424525"/>
              <a:ext cx="2698750" cy="2282825"/>
            </a:xfrm>
            <a:custGeom>
              <a:avLst/>
              <a:gdLst/>
              <a:ahLst/>
              <a:cxnLst/>
              <a:rect l="l" t="t" r="r" b="b"/>
              <a:pathLst>
                <a:path w="2698750" h="2282825">
                  <a:moveTo>
                    <a:pt x="2528604" y="1621305"/>
                  </a:moveTo>
                  <a:lnTo>
                    <a:pt x="2501355" y="1665439"/>
                  </a:lnTo>
                  <a:lnTo>
                    <a:pt x="2476885" y="1701162"/>
                  </a:lnTo>
                  <a:lnTo>
                    <a:pt x="2450881" y="1736063"/>
                  </a:lnTo>
                  <a:lnTo>
                    <a:pt x="2423382" y="1770111"/>
                  </a:lnTo>
                  <a:lnTo>
                    <a:pt x="2394424" y="1803273"/>
                  </a:lnTo>
                  <a:lnTo>
                    <a:pt x="2364048" y="1835519"/>
                  </a:lnTo>
                  <a:lnTo>
                    <a:pt x="2332291" y="1866818"/>
                  </a:lnTo>
                  <a:lnTo>
                    <a:pt x="2299191" y="1897137"/>
                  </a:lnTo>
                  <a:lnTo>
                    <a:pt x="2264788" y="1926446"/>
                  </a:lnTo>
                  <a:lnTo>
                    <a:pt x="2229119" y="1954713"/>
                  </a:lnTo>
                  <a:lnTo>
                    <a:pt x="2192223" y="1981907"/>
                  </a:lnTo>
                  <a:lnTo>
                    <a:pt x="2154139" y="2007997"/>
                  </a:lnTo>
                  <a:lnTo>
                    <a:pt x="2114904" y="2032951"/>
                  </a:lnTo>
                  <a:lnTo>
                    <a:pt x="2074557" y="2056738"/>
                  </a:lnTo>
                  <a:lnTo>
                    <a:pt x="2033136" y="2079326"/>
                  </a:lnTo>
                  <a:lnTo>
                    <a:pt x="1990681" y="2100684"/>
                  </a:lnTo>
                  <a:lnTo>
                    <a:pt x="1947228" y="2120780"/>
                  </a:lnTo>
                  <a:lnTo>
                    <a:pt x="1902818" y="2139585"/>
                  </a:lnTo>
                  <a:lnTo>
                    <a:pt x="1857487" y="2157064"/>
                  </a:lnTo>
                  <a:lnTo>
                    <a:pt x="1811275" y="2173189"/>
                  </a:lnTo>
                  <a:lnTo>
                    <a:pt x="1764220" y="2187927"/>
                  </a:lnTo>
                  <a:lnTo>
                    <a:pt x="1716360" y="2201246"/>
                  </a:lnTo>
                  <a:lnTo>
                    <a:pt x="1667734" y="2213116"/>
                  </a:lnTo>
                  <a:lnTo>
                    <a:pt x="1618380" y="2223506"/>
                  </a:lnTo>
                  <a:lnTo>
                    <a:pt x="1568336" y="2232382"/>
                  </a:lnTo>
                  <a:lnTo>
                    <a:pt x="1517641" y="2239716"/>
                  </a:lnTo>
                  <a:lnTo>
                    <a:pt x="1466334" y="2245474"/>
                  </a:lnTo>
                  <a:lnTo>
                    <a:pt x="1414452" y="2249626"/>
                  </a:lnTo>
                  <a:lnTo>
                    <a:pt x="1362034" y="2252140"/>
                  </a:lnTo>
                  <a:lnTo>
                    <a:pt x="1309119" y="2252985"/>
                  </a:lnTo>
                  <a:lnTo>
                    <a:pt x="1256086" y="2252140"/>
                  </a:lnTo>
                  <a:lnTo>
                    <a:pt x="1203557" y="2249626"/>
                  </a:lnTo>
                  <a:lnTo>
                    <a:pt x="1151569" y="2245474"/>
                  </a:lnTo>
                  <a:lnTo>
                    <a:pt x="1100160" y="2239716"/>
                  </a:lnTo>
                  <a:lnTo>
                    <a:pt x="1049370" y="2232382"/>
                  </a:lnTo>
                  <a:lnTo>
                    <a:pt x="999235" y="2223506"/>
                  </a:lnTo>
                  <a:lnTo>
                    <a:pt x="949795" y="2213116"/>
                  </a:lnTo>
                  <a:lnTo>
                    <a:pt x="901088" y="2201246"/>
                  </a:lnTo>
                  <a:lnTo>
                    <a:pt x="853152" y="2187927"/>
                  </a:lnTo>
                  <a:lnTo>
                    <a:pt x="806025" y="2173189"/>
                  </a:lnTo>
                  <a:lnTo>
                    <a:pt x="759745" y="2157064"/>
                  </a:lnTo>
                  <a:lnTo>
                    <a:pt x="714351" y="2139585"/>
                  </a:lnTo>
                  <a:lnTo>
                    <a:pt x="669881" y="2120780"/>
                  </a:lnTo>
                  <a:lnTo>
                    <a:pt x="626374" y="2100684"/>
                  </a:lnTo>
                  <a:lnTo>
                    <a:pt x="583867" y="2079326"/>
                  </a:lnTo>
                  <a:lnTo>
                    <a:pt x="542398" y="2056738"/>
                  </a:lnTo>
                  <a:lnTo>
                    <a:pt x="502007" y="2032951"/>
                  </a:lnTo>
                  <a:lnTo>
                    <a:pt x="462731" y="2007997"/>
                  </a:lnTo>
                  <a:lnTo>
                    <a:pt x="424609" y="1981907"/>
                  </a:lnTo>
                  <a:lnTo>
                    <a:pt x="387679" y="1954713"/>
                  </a:lnTo>
                  <a:lnTo>
                    <a:pt x="351978" y="1926446"/>
                  </a:lnTo>
                  <a:lnTo>
                    <a:pt x="317546" y="1897137"/>
                  </a:lnTo>
                  <a:lnTo>
                    <a:pt x="284421" y="1866818"/>
                  </a:lnTo>
                  <a:lnTo>
                    <a:pt x="252641" y="1835519"/>
                  </a:lnTo>
                  <a:lnTo>
                    <a:pt x="222243" y="1803273"/>
                  </a:lnTo>
                  <a:lnTo>
                    <a:pt x="193268" y="1770111"/>
                  </a:lnTo>
                  <a:lnTo>
                    <a:pt x="165751" y="1736063"/>
                  </a:lnTo>
                  <a:lnTo>
                    <a:pt x="139733" y="1701162"/>
                  </a:lnTo>
                  <a:lnTo>
                    <a:pt x="115251" y="1665439"/>
                  </a:lnTo>
                  <a:lnTo>
                    <a:pt x="92344" y="1628926"/>
                  </a:lnTo>
                  <a:lnTo>
                    <a:pt x="71049" y="1591652"/>
                  </a:lnTo>
                  <a:lnTo>
                    <a:pt x="57070" y="1564611"/>
                  </a:lnTo>
                </a:path>
                <a:path w="2698750" h="2282825">
                  <a:moveTo>
                    <a:pt x="0" y="1525560"/>
                  </a:moveTo>
                  <a:lnTo>
                    <a:pt x="32790" y="1593690"/>
                  </a:lnTo>
                  <a:lnTo>
                    <a:pt x="53702" y="1631261"/>
                  </a:lnTo>
                  <a:lnTo>
                    <a:pt x="76203" y="1668098"/>
                  </a:lnTo>
                  <a:lnTo>
                    <a:pt x="100258" y="1704170"/>
                  </a:lnTo>
                  <a:lnTo>
                    <a:pt x="125829" y="1739448"/>
                  </a:lnTo>
                  <a:lnTo>
                    <a:pt x="152881" y="1773900"/>
                  </a:lnTo>
                  <a:lnTo>
                    <a:pt x="181376" y="1807498"/>
                  </a:lnTo>
                  <a:lnTo>
                    <a:pt x="211278" y="1840210"/>
                  </a:lnTo>
                  <a:lnTo>
                    <a:pt x="242551" y="1872008"/>
                  </a:lnTo>
                  <a:lnTo>
                    <a:pt x="275157" y="1902860"/>
                  </a:lnTo>
                  <a:lnTo>
                    <a:pt x="309061" y="1932738"/>
                  </a:lnTo>
                  <a:lnTo>
                    <a:pt x="344225" y="1961610"/>
                  </a:lnTo>
                  <a:lnTo>
                    <a:pt x="380614" y="1989448"/>
                  </a:lnTo>
                  <a:lnTo>
                    <a:pt x="418190" y="2016220"/>
                  </a:lnTo>
                  <a:lnTo>
                    <a:pt x="456917" y="2041897"/>
                  </a:lnTo>
                  <a:lnTo>
                    <a:pt x="496759" y="2066448"/>
                  </a:lnTo>
                  <a:lnTo>
                    <a:pt x="537678" y="2089845"/>
                  </a:lnTo>
                  <a:lnTo>
                    <a:pt x="579638" y="2112056"/>
                  </a:lnTo>
                  <a:lnTo>
                    <a:pt x="622604" y="2133052"/>
                  </a:lnTo>
                  <a:lnTo>
                    <a:pt x="666537" y="2152803"/>
                  </a:lnTo>
                  <a:lnTo>
                    <a:pt x="711401" y="2171278"/>
                  </a:lnTo>
                  <a:lnTo>
                    <a:pt x="757161" y="2188447"/>
                  </a:lnTo>
                  <a:lnTo>
                    <a:pt x="803779" y="2204282"/>
                  </a:lnTo>
                  <a:lnTo>
                    <a:pt x="851219" y="2218750"/>
                  </a:lnTo>
                  <a:lnTo>
                    <a:pt x="899443" y="2231824"/>
                  </a:lnTo>
                  <a:lnTo>
                    <a:pt x="948417" y="2243471"/>
                  </a:lnTo>
                  <a:lnTo>
                    <a:pt x="998102" y="2253664"/>
                  </a:lnTo>
                  <a:lnTo>
                    <a:pt x="1048463" y="2262370"/>
                  </a:lnTo>
                  <a:lnTo>
                    <a:pt x="1099463" y="2269561"/>
                  </a:lnTo>
                  <a:lnTo>
                    <a:pt x="1151065" y="2275206"/>
                  </a:lnTo>
                  <a:lnTo>
                    <a:pt x="1203233" y="2279276"/>
                  </a:lnTo>
                  <a:lnTo>
                    <a:pt x="1255929" y="2281739"/>
                  </a:lnTo>
                  <a:lnTo>
                    <a:pt x="1309119" y="2282567"/>
                  </a:lnTo>
                  <a:lnTo>
                    <a:pt x="1362194" y="2281739"/>
                  </a:lnTo>
                  <a:lnTo>
                    <a:pt x="1414781" y="2279276"/>
                  </a:lnTo>
                  <a:lnTo>
                    <a:pt x="1466845" y="2275206"/>
                  </a:lnTo>
                  <a:lnTo>
                    <a:pt x="1518348" y="2269561"/>
                  </a:lnTo>
                  <a:lnTo>
                    <a:pt x="1569254" y="2262370"/>
                  </a:lnTo>
                  <a:lnTo>
                    <a:pt x="1619525" y="2253664"/>
                  </a:lnTo>
                  <a:lnTo>
                    <a:pt x="1669126" y="2243471"/>
                  </a:lnTo>
                  <a:lnTo>
                    <a:pt x="1718020" y="2231824"/>
                  </a:lnTo>
                  <a:lnTo>
                    <a:pt x="1766169" y="2218750"/>
                  </a:lnTo>
                  <a:lnTo>
                    <a:pt x="1813537" y="2204282"/>
                  </a:lnTo>
                  <a:lnTo>
                    <a:pt x="1860088" y="2188447"/>
                  </a:lnTo>
                  <a:lnTo>
                    <a:pt x="1905785" y="2171278"/>
                  </a:lnTo>
                  <a:lnTo>
                    <a:pt x="1950591" y="2152803"/>
                  </a:lnTo>
                  <a:lnTo>
                    <a:pt x="1994469" y="2133052"/>
                  </a:lnTo>
                  <a:lnTo>
                    <a:pt x="2037382" y="2112056"/>
                  </a:lnTo>
                  <a:lnTo>
                    <a:pt x="2079295" y="2089845"/>
                  </a:lnTo>
                  <a:lnTo>
                    <a:pt x="2120169" y="2066448"/>
                  </a:lnTo>
                  <a:lnTo>
                    <a:pt x="2159970" y="2041897"/>
                  </a:lnTo>
                  <a:lnTo>
                    <a:pt x="2198659" y="2016220"/>
                  </a:lnTo>
                  <a:lnTo>
                    <a:pt x="2236200" y="1989448"/>
                  </a:lnTo>
                  <a:lnTo>
                    <a:pt x="2272556" y="1961610"/>
                  </a:lnTo>
                  <a:lnTo>
                    <a:pt x="2307691" y="1932738"/>
                  </a:lnTo>
                  <a:lnTo>
                    <a:pt x="2341568" y="1902860"/>
                  </a:lnTo>
                  <a:lnTo>
                    <a:pt x="2374151" y="1872008"/>
                  </a:lnTo>
                  <a:lnTo>
                    <a:pt x="2405402" y="1840210"/>
                  </a:lnTo>
                  <a:lnTo>
                    <a:pt x="2435284" y="1807498"/>
                  </a:lnTo>
                  <a:lnTo>
                    <a:pt x="2463762" y="1773900"/>
                  </a:lnTo>
                  <a:lnTo>
                    <a:pt x="2490799" y="1739448"/>
                  </a:lnTo>
                  <a:lnTo>
                    <a:pt x="2516357" y="1704170"/>
                  </a:lnTo>
                  <a:lnTo>
                    <a:pt x="2540400" y="1668098"/>
                  </a:lnTo>
                  <a:lnTo>
                    <a:pt x="2562891" y="1631261"/>
                  </a:lnTo>
                  <a:lnTo>
                    <a:pt x="2568430" y="1621305"/>
                  </a:lnTo>
                </a:path>
                <a:path w="2698750" h="2282825">
                  <a:moveTo>
                    <a:pt x="111665" y="622315"/>
                  </a:moveTo>
                  <a:lnTo>
                    <a:pt x="115251" y="616608"/>
                  </a:lnTo>
                  <a:lnTo>
                    <a:pt x="126293" y="600520"/>
                  </a:lnTo>
                </a:path>
                <a:path w="2698750" h="2282825">
                  <a:moveTo>
                    <a:pt x="2490319" y="600520"/>
                  </a:moveTo>
                  <a:lnTo>
                    <a:pt x="2524252" y="653066"/>
                  </a:lnTo>
                  <a:lnTo>
                    <a:pt x="2545538" y="690280"/>
                  </a:lnTo>
                  <a:lnTo>
                    <a:pt x="2565174" y="728218"/>
                  </a:lnTo>
                  <a:lnTo>
                    <a:pt x="2583123" y="766848"/>
                  </a:lnTo>
                  <a:lnTo>
                    <a:pt x="2599345" y="806140"/>
                  </a:lnTo>
                  <a:lnTo>
                    <a:pt x="2613802" y="846061"/>
                  </a:lnTo>
                  <a:lnTo>
                    <a:pt x="2626457" y="886581"/>
                  </a:lnTo>
                  <a:lnTo>
                    <a:pt x="2637270" y="927667"/>
                  </a:lnTo>
                  <a:lnTo>
                    <a:pt x="2646203" y="969288"/>
                  </a:lnTo>
                  <a:lnTo>
                    <a:pt x="2653217" y="1011413"/>
                  </a:lnTo>
                  <a:lnTo>
                    <a:pt x="2658275" y="1054010"/>
                  </a:lnTo>
                  <a:lnTo>
                    <a:pt x="2661339" y="1097048"/>
                  </a:lnTo>
                  <a:lnTo>
                    <a:pt x="2662368" y="1140494"/>
                  </a:lnTo>
                  <a:lnTo>
                    <a:pt x="2661339" y="1184051"/>
                  </a:lnTo>
                  <a:lnTo>
                    <a:pt x="2658275" y="1227194"/>
                  </a:lnTo>
                  <a:lnTo>
                    <a:pt x="2653217" y="1269890"/>
                  </a:lnTo>
                  <a:lnTo>
                    <a:pt x="2646203" y="1312110"/>
                  </a:lnTo>
                  <a:lnTo>
                    <a:pt x="2637270" y="1353821"/>
                  </a:lnTo>
                  <a:lnTo>
                    <a:pt x="2626457" y="1394992"/>
                  </a:lnTo>
                  <a:lnTo>
                    <a:pt x="2613802" y="1435592"/>
                  </a:lnTo>
                  <a:lnTo>
                    <a:pt x="2599345" y="1475590"/>
                  </a:lnTo>
                  <a:lnTo>
                    <a:pt x="2583123" y="1514953"/>
                  </a:lnTo>
                  <a:lnTo>
                    <a:pt x="2565174" y="1553651"/>
                  </a:lnTo>
                  <a:lnTo>
                    <a:pt x="2545538" y="1591652"/>
                  </a:lnTo>
                  <a:lnTo>
                    <a:pt x="2528604" y="1621305"/>
                  </a:lnTo>
                </a:path>
                <a:path w="2698750" h="2282825">
                  <a:moveTo>
                    <a:pt x="85160" y="600520"/>
                  </a:moveTo>
                  <a:lnTo>
                    <a:pt x="80202" y="607944"/>
                  </a:lnTo>
                </a:path>
                <a:path w="2698750" h="2282825">
                  <a:moveTo>
                    <a:pt x="2568430" y="1621305"/>
                  </a:moveTo>
                  <a:lnTo>
                    <a:pt x="2603072" y="1555413"/>
                  </a:lnTo>
                  <a:lnTo>
                    <a:pt x="2620688" y="1516462"/>
                  </a:lnTo>
                  <a:lnTo>
                    <a:pt x="2636606" y="1476866"/>
                  </a:lnTo>
                  <a:lnTo>
                    <a:pt x="2650789" y="1436655"/>
                  </a:lnTo>
                  <a:lnTo>
                    <a:pt x="2663199" y="1395860"/>
                  </a:lnTo>
                  <a:lnTo>
                    <a:pt x="2673801" y="1354511"/>
                  </a:lnTo>
                  <a:lnTo>
                    <a:pt x="2682558" y="1312636"/>
                  </a:lnTo>
                  <a:lnTo>
                    <a:pt x="2689432" y="1270268"/>
                  </a:lnTo>
                  <a:lnTo>
                    <a:pt x="2694388" y="1227434"/>
                  </a:lnTo>
                  <a:lnTo>
                    <a:pt x="2697389" y="1184167"/>
                  </a:lnTo>
                  <a:lnTo>
                    <a:pt x="2698397" y="1140494"/>
                  </a:lnTo>
                  <a:lnTo>
                    <a:pt x="2697389" y="1096930"/>
                  </a:lnTo>
                  <a:lnTo>
                    <a:pt x="2694388" y="1053765"/>
                  </a:lnTo>
                  <a:lnTo>
                    <a:pt x="2689432" y="1011029"/>
                  </a:lnTo>
                  <a:lnTo>
                    <a:pt x="2682558" y="968753"/>
                  </a:lnTo>
                  <a:lnTo>
                    <a:pt x="2673801" y="926967"/>
                  </a:lnTo>
                  <a:lnTo>
                    <a:pt x="2663199" y="885701"/>
                  </a:lnTo>
                  <a:lnTo>
                    <a:pt x="2650789" y="844985"/>
                  </a:lnTo>
                  <a:lnTo>
                    <a:pt x="2636606" y="804850"/>
                  </a:lnTo>
                  <a:lnTo>
                    <a:pt x="2620688" y="765325"/>
                  </a:lnTo>
                  <a:lnTo>
                    <a:pt x="2603072" y="726440"/>
                  </a:lnTo>
                  <a:lnTo>
                    <a:pt x="2583794" y="688227"/>
                  </a:lnTo>
                  <a:lnTo>
                    <a:pt x="2562891" y="650714"/>
                  </a:lnTo>
                  <a:lnTo>
                    <a:pt x="2540400" y="613933"/>
                  </a:lnTo>
                  <a:lnTo>
                    <a:pt x="2531447" y="600520"/>
                  </a:lnTo>
                </a:path>
                <a:path w="2698750" h="2282825">
                  <a:moveTo>
                    <a:pt x="126293" y="600520"/>
                  </a:moveTo>
                  <a:lnTo>
                    <a:pt x="165751" y="546084"/>
                  </a:lnTo>
                  <a:lnTo>
                    <a:pt x="193268" y="512082"/>
                  </a:lnTo>
                  <a:lnTo>
                    <a:pt x="222243" y="478961"/>
                  </a:lnTo>
                  <a:lnTo>
                    <a:pt x="252641" y="446753"/>
                  </a:lnTo>
                  <a:lnTo>
                    <a:pt x="284421" y="415490"/>
                  </a:lnTo>
                  <a:lnTo>
                    <a:pt x="317546" y="385203"/>
                  </a:lnTo>
                  <a:lnTo>
                    <a:pt x="351978" y="355923"/>
                  </a:lnTo>
                  <a:lnTo>
                    <a:pt x="387679" y="327683"/>
                  </a:lnTo>
                  <a:lnTo>
                    <a:pt x="424609" y="300513"/>
                  </a:lnTo>
                  <a:lnTo>
                    <a:pt x="462731" y="274445"/>
                  </a:lnTo>
                  <a:lnTo>
                    <a:pt x="502007" y="249511"/>
                  </a:lnTo>
                  <a:lnTo>
                    <a:pt x="542398" y="225742"/>
                  </a:lnTo>
                  <a:lnTo>
                    <a:pt x="583867" y="203169"/>
                  </a:lnTo>
                  <a:lnTo>
                    <a:pt x="626374" y="181825"/>
                  </a:lnTo>
                  <a:lnTo>
                    <a:pt x="669881" y="161739"/>
                  </a:lnTo>
                  <a:lnTo>
                    <a:pt x="714351" y="142945"/>
                  </a:lnTo>
                  <a:lnTo>
                    <a:pt x="759745" y="125474"/>
                  </a:lnTo>
                  <a:lnTo>
                    <a:pt x="806025" y="109356"/>
                  </a:lnTo>
                  <a:lnTo>
                    <a:pt x="853152" y="94624"/>
                  </a:lnTo>
                  <a:lnTo>
                    <a:pt x="901088" y="81309"/>
                  </a:lnTo>
                  <a:lnTo>
                    <a:pt x="949795" y="69443"/>
                  </a:lnTo>
                  <a:lnTo>
                    <a:pt x="999235" y="59057"/>
                  </a:lnTo>
                  <a:lnTo>
                    <a:pt x="1049370" y="50182"/>
                  </a:lnTo>
                  <a:lnTo>
                    <a:pt x="1100160" y="42850"/>
                  </a:lnTo>
                  <a:lnTo>
                    <a:pt x="1151569" y="37092"/>
                  </a:lnTo>
                  <a:lnTo>
                    <a:pt x="1203557" y="32941"/>
                  </a:lnTo>
                  <a:lnTo>
                    <a:pt x="1256086" y="30427"/>
                  </a:lnTo>
                  <a:lnTo>
                    <a:pt x="1309119" y="29582"/>
                  </a:lnTo>
                  <a:lnTo>
                    <a:pt x="1362034" y="30427"/>
                  </a:lnTo>
                  <a:lnTo>
                    <a:pt x="1414452" y="32941"/>
                  </a:lnTo>
                  <a:lnTo>
                    <a:pt x="1466334" y="37092"/>
                  </a:lnTo>
                  <a:lnTo>
                    <a:pt x="1517641" y="42850"/>
                  </a:lnTo>
                  <a:lnTo>
                    <a:pt x="1568336" y="50182"/>
                  </a:lnTo>
                  <a:lnTo>
                    <a:pt x="1618380" y="59057"/>
                  </a:lnTo>
                  <a:lnTo>
                    <a:pt x="1667734" y="69443"/>
                  </a:lnTo>
                  <a:lnTo>
                    <a:pt x="1716360" y="81309"/>
                  </a:lnTo>
                  <a:lnTo>
                    <a:pt x="1764220" y="94624"/>
                  </a:lnTo>
                  <a:lnTo>
                    <a:pt x="1811275" y="109356"/>
                  </a:lnTo>
                  <a:lnTo>
                    <a:pt x="1857487" y="125474"/>
                  </a:lnTo>
                  <a:lnTo>
                    <a:pt x="1902818" y="142945"/>
                  </a:lnTo>
                  <a:lnTo>
                    <a:pt x="1947228" y="161739"/>
                  </a:lnTo>
                  <a:lnTo>
                    <a:pt x="1990681" y="181825"/>
                  </a:lnTo>
                  <a:lnTo>
                    <a:pt x="2033136" y="203169"/>
                  </a:lnTo>
                  <a:lnTo>
                    <a:pt x="2074557" y="225742"/>
                  </a:lnTo>
                  <a:lnTo>
                    <a:pt x="2114904" y="249511"/>
                  </a:lnTo>
                  <a:lnTo>
                    <a:pt x="2154139" y="274445"/>
                  </a:lnTo>
                  <a:lnTo>
                    <a:pt x="2192223" y="300513"/>
                  </a:lnTo>
                  <a:lnTo>
                    <a:pt x="2229119" y="327683"/>
                  </a:lnTo>
                  <a:lnTo>
                    <a:pt x="2264788" y="355923"/>
                  </a:lnTo>
                  <a:lnTo>
                    <a:pt x="2299191" y="385203"/>
                  </a:lnTo>
                  <a:lnTo>
                    <a:pt x="2332291" y="415490"/>
                  </a:lnTo>
                  <a:lnTo>
                    <a:pt x="2364048" y="446753"/>
                  </a:lnTo>
                  <a:lnTo>
                    <a:pt x="2394424" y="478961"/>
                  </a:lnTo>
                  <a:lnTo>
                    <a:pt x="2423382" y="512082"/>
                  </a:lnTo>
                  <a:lnTo>
                    <a:pt x="2450881" y="546084"/>
                  </a:lnTo>
                  <a:lnTo>
                    <a:pt x="2476885" y="580937"/>
                  </a:lnTo>
                  <a:lnTo>
                    <a:pt x="2490319" y="600520"/>
                  </a:lnTo>
                </a:path>
                <a:path w="2698750" h="2282825">
                  <a:moveTo>
                    <a:pt x="2531447" y="600520"/>
                  </a:moveTo>
                  <a:lnTo>
                    <a:pt x="2490799" y="542683"/>
                  </a:lnTo>
                  <a:lnTo>
                    <a:pt x="2463762" y="508276"/>
                  </a:lnTo>
                  <a:lnTo>
                    <a:pt x="2435284" y="474720"/>
                  </a:lnTo>
                  <a:lnTo>
                    <a:pt x="2405402" y="442046"/>
                  </a:lnTo>
                  <a:lnTo>
                    <a:pt x="2374151" y="410285"/>
                  </a:lnTo>
                  <a:lnTo>
                    <a:pt x="2341568" y="379465"/>
                  </a:lnTo>
                  <a:lnTo>
                    <a:pt x="2307691" y="349618"/>
                  </a:lnTo>
                  <a:lnTo>
                    <a:pt x="2272556" y="320773"/>
                  </a:lnTo>
                  <a:lnTo>
                    <a:pt x="2236200" y="292960"/>
                  </a:lnTo>
                  <a:lnTo>
                    <a:pt x="2198659" y="266211"/>
                  </a:lnTo>
                  <a:lnTo>
                    <a:pt x="2159970" y="240554"/>
                  </a:lnTo>
                  <a:lnTo>
                    <a:pt x="2120169" y="216021"/>
                  </a:lnTo>
                  <a:lnTo>
                    <a:pt x="2079295" y="192641"/>
                  </a:lnTo>
                  <a:lnTo>
                    <a:pt x="2037382" y="170444"/>
                  </a:lnTo>
                  <a:lnTo>
                    <a:pt x="1994469" y="149460"/>
                  </a:lnTo>
                  <a:lnTo>
                    <a:pt x="1950591" y="129721"/>
                  </a:lnTo>
                  <a:lnTo>
                    <a:pt x="1905785" y="111255"/>
                  </a:lnTo>
                  <a:lnTo>
                    <a:pt x="1860088" y="94093"/>
                  </a:lnTo>
                  <a:lnTo>
                    <a:pt x="1813537" y="78265"/>
                  </a:lnTo>
                  <a:lnTo>
                    <a:pt x="1766169" y="63802"/>
                  </a:lnTo>
                  <a:lnTo>
                    <a:pt x="1718020" y="50733"/>
                  </a:lnTo>
                  <a:lnTo>
                    <a:pt x="1669126" y="39088"/>
                  </a:lnTo>
                  <a:lnTo>
                    <a:pt x="1619525" y="28899"/>
                  </a:lnTo>
                  <a:lnTo>
                    <a:pt x="1569254" y="20194"/>
                  </a:lnTo>
                  <a:lnTo>
                    <a:pt x="1518348" y="13004"/>
                  </a:lnTo>
                  <a:lnTo>
                    <a:pt x="1466845" y="7360"/>
                  </a:lnTo>
                  <a:lnTo>
                    <a:pt x="1414781" y="3291"/>
                  </a:lnTo>
                  <a:lnTo>
                    <a:pt x="1362194" y="827"/>
                  </a:lnTo>
                  <a:lnTo>
                    <a:pt x="1309119" y="0"/>
                  </a:lnTo>
                  <a:lnTo>
                    <a:pt x="1255929" y="827"/>
                  </a:lnTo>
                  <a:lnTo>
                    <a:pt x="1203233" y="3291"/>
                  </a:lnTo>
                  <a:lnTo>
                    <a:pt x="1151065" y="7360"/>
                  </a:lnTo>
                  <a:lnTo>
                    <a:pt x="1099463" y="13004"/>
                  </a:lnTo>
                  <a:lnTo>
                    <a:pt x="1048463" y="20194"/>
                  </a:lnTo>
                  <a:lnTo>
                    <a:pt x="998102" y="28899"/>
                  </a:lnTo>
                  <a:lnTo>
                    <a:pt x="948417" y="39088"/>
                  </a:lnTo>
                  <a:lnTo>
                    <a:pt x="899443" y="50733"/>
                  </a:lnTo>
                  <a:lnTo>
                    <a:pt x="851219" y="63802"/>
                  </a:lnTo>
                  <a:lnTo>
                    <a:pt x="803779" y="78265"/>
                  </a:lnTo>
                  <a:lnTo>
                    <a:pt x="757161" y="94093"/>
                  </a:lnTo>
                  <a:lnTo>
                    <a:pt x="711401" y="111255"/>
                  </a:lnTo>
                  <a:lnTo>
                    <a:pt x="666537" y="129721"/>
                  </a:lnTo>
                  <a:lnTo>
                    <a:pt x="622604" y="149460"/>
                  </a:lnTo>
                  <a:lnTo>
                    <a:pt x="579638" y="170444"/>
                  </a:lnTo>
                  <a:lnTo>
                    <a:pt x="537678" y="192641"/>
                  </a:lnTo>
                  <a:lnTo>
                    <a:pt x="496759" y="216021"/>
                  </a:lnTo>
                  <a:lnTo>
                    <a:pt x="456917" y="240554"/>
                  </a:lnTo>
                  <a:lnTo>
                    <a:pt x="418190" y="266211"/>
                  </a:lnTo>
                  <a:lnTo>
                    <a:pt x="380614" y="292960"/>
                  </a:lnTo>
                  <a:lnTo>
                    <a:pt x="344225" y="320773"/>
                  </a:lnTo>
                  <a:lnTo>
                    <a:pt x="309061" y="349618"/>
                  </a:lnTo>
                  <a:lnTo>
                    <a:pt x="275157" y="379465"/>
                  </a:lnTo>
                  <a:lnTo>
                    <a:pt x="242551" y="410285"/>
                  </a:lnTo>
                  <a:lnTo>
                    <a:pt x="211278" y="442046"/>
                  </a:lnTo>
                  <a:lnTo>
                    <a:pt x="181376" y="474720"/>
                  </a:lnTo>
                  <a:lnTo>
                    <a:pt x="152881" y="508276"/>
                  </a:lnTo>
                  <a:lnTo>
                    <a:pt x="125829" y="542683"/>
                  </a:lnTo>
                  <a:lnTo>
                    <a:pt x="100258" y="577912"/>
                  </a:lnTo>
                  <a:lnTo>
                    <a:pt x="85160" y="600520"/>
                  </a:lnTo>
                </a:path>
              </a:pathLst>
            </a:custGeom>
            <a:ln w="3175">
              <a:solidFill>
                <a:srgbClr val="FCFCF5"/>
              </a:solidFill>
            </a:ln>
          </p:spPr>
          <p:txBody>
            <a:bodyPr wrap="square" lIns="0" tIns="0" rIns="0" bIns="0" rtlCol="0"/>
            <a:lstStyle/>
            <a:p>
              <a:endParaRPr lang="fr-FR" noProof="0" dirty="0"/>
            </a:p>
          </p:txBody>
        </p:sp>
        <p:sp>
          <p:nvSpPr>
            <p:cNvPr id="83" name="object 83"/>
            <p:cNvSpPr/>
            <p:nvPr/>
          </p:nvSpPr>
          <p:spPr>
            <a:xfrm>
              <a:off x="8933591" y="1399875"/>
              <a:ext cx="2788920" cy="2336800"/>
            </a:xfrm>
            <a:custGeom>
              <a:avLst/>
              <a:gdLst/>
              <a:ahLst/>
              <a:cxnLst/>
              <a:rect l="l" t="t" r="r" b="b"/>
              <a:pathLst>
                <a:path w="2788920" h="2336800">
                  <a:moveTo>
                    <a:pt x="1571224" y="2324099"/>
                  </a:moveTo>
                  <a:lnTo>
                    <a:pt x="1151067" y="2324099"/>
                  </a:lnTo>
                  <a:lnTo>
                    <a:pt x="1202842" y="2336799"/>
                  </a:lnTo>
                  <a:lnTo>
                    <a:pt x="1519528" y="2336799"/>
                  </a:lnTo>
                  <a:lnTo>
                    <a:pt x="1571224" y="2324099"/>
                  </a:lnTo>
                  <a:close/>
                </a:path>
                <a:path w="2788920" h="2336800">
                  <a:moveTo>
                    <a:pt x="1151679" y="2298699"/>
                  </a:moveTo>
                  <a:lnTo>
                    <a:pt x="999398" y="2298699"/>
                  </a:lnTo>
                  <a:lnTo>
                    <a:pt x="1099878" y="2324099"/>
                  </a:lnTo>
                  <a:lnTo>
                    <a:pt x="1622341" y="2324099"/>
                  </a:lnTo>
                  <a:lnTo>
                    <a:pt x="1672847" y="2311399"/>
                  </a:lnTo>
                  <a:lnTo>
                    <a:pt x="1203281" y="2311399"/>
                  </a:lnTo>
                  <a:lnTo>
                    <a:pt x="1151679" y="2298699"/>
                  </a:lnTo>
                  <a:close/>
                </a:path>
                <a:path w="2788920" h="2336800">
                  <a:moveTo>
                    <a:pt x="1722704" y="2298699"/>
                  </a:moveTo>
                  <a:lnTo>
                    <a:pt x="1570564" y="2298699"/>
                  </a:lnTo>
                  <a:lnTo>
                    <a:pt x="1519061" y="2311399"/>
                  </a:lnTo>
                  <a:lnTo>
                    <a:pt x="1672847" y="2311399"/>
                  </a:lnTo>
                  <a:lnTo>
                    <a:pt x="1722704" y="2298699"/>
                  </a:lnTo>
                  <a:close/>
                </a:path>
                <a:path w="2788920" h="2336800">
                  <a:moveTo>
                    <a:pt x="0" y="1523999"/>
                  </a:moveTo>
                  <a:lnTo>
                    <a:pt x="27919" y="1587499"/>
                  </a:lnTo>
                  <a:lnTo>
                    <a:pt x="46862" y="1625599"/>
                  </a:lnTo>
                  <a:lnTo>
                    <a:pt x="67408" y="1663699"/>
                  </a:lnTo>
                  <a:lnTo>
                    <a:pt x="89521" y="1701799"/>
                  </a:lnTo>
                  <a:lnTo>
                    <a:pt x="113167" y="1739899"/>
                  </a:lnTo>
                  <a:lnTo>
                    <a:pt x="138311" y="1777999"/>
                  </a:lnTo>
                  <a:lnTo>
                    <a:pt x="164917" y="1803399"/>
                  </a:lnTo>
                  <a:lnTo>
                    <a:pt x="192951" y="1841499"/>
                  </a:lnTo>
                  <a:lnTo>
                    <a:pt x="222377" y="1879599"/>
                  </a:lnTo>
                  <a:lnTo>
                    <a:pt x="253160" y="1904999"/>
                  </a:lnTo>
                  <a:lnTo>
                    <a:pt x="285266" y="1943099"/>
                  </a:lnTo>
                  <a:lnTo>
                    <a:pt x="318659" y="1968499"/>
                  </a:lnTo>
                  <a:lnTo>
                    <a:pt x="353303" y="1993899"/>
                  </a:lnTo>
                  <a:lnTo>
                    <a:pt x="389165" y="2031999"/>
                  </a:lnTo>
                  <a:lnTo>
                    <a:pt x="426209" y="2057399"/>
                  </a:lnTo>
                  <a:lnTo>
                    <a:pt x="464400" y="2082799"/>
                  </a:lnTo>
                  <a:lnTo>
                    <a:pt x="503703" y="2108199"/>
                  </a:lnTo>
                  <a:lnTo>
                    <a:pt x="544083" y="2133599"/>
                  </a:lnTo>
                  <a:lnTo>
                    <a:pt x="585505" y="2158999"/>
                  </a:lnTo>
                  <a:lnTo>
                    <a:pt x="627933" y="2171699"/>
                  </a:lnTo>
                  <a:lnTo>
                    <a:pt x="671333" y="2197099"/>
                  </a:lnTo>
                  <a:lnTo>
                    <a:pt x="715670" y="2209799"/>
                  </a:lnTo>
                  <a:lnTo>
                    <a:pt x="760909" y="2235199"/>
                  </a:lnTo>
                  <a:lnTo>
                    <a:pt x="853950" y="2260599"/>
                  </a:lnTo>
                  <a:lnTo>
                    <a:pt x="901683" y="2285999"/>
                  </a:lnTo>
                  <a:lnTo>
                    <a:pt x="950177" y="2298699"/>
                  </a:lnTo>
                  <a:lnTo>
                    <a:pt x="1100679" y="2298699"/>
                  </a:lnTo>
                  <a:lnTo>
                    <a:pt x="903434" y="2247899"/>
                  </a:lnTo>
                  <a:lnTo>
                    <a:pt x="809377" y="2222499"/>
                  </a:lnTo>
                  <a:lnTo>
                    <a:pt x="763617" y="2197099"/>
                  </a:lnTo>
                  <a:lnTo>
                    <a:pt x="718753" y="2184399"/>
                  </a:lnTo>
                  <a:lnTo>
                    <a:pt x="674819" y="2158999"/>
                  </a:lnTo>
                  <a:lnTo>
                    <a:pt x="631854" y="2146299"/>
                  </a:lnTo>
                  <a:lnTo>
                    <a:pt x="589894" y="2120899"/>
                  </a:lnTo>
                  <a:lnTo>
                    <a:pt x="548975" y="2095499"/>
                  </a:lnTo>
                  <a:lnTo>
                    <a:pt x="509133" y="2070099"/>
                  </a:lnTo>
                  <a:lnTo>
                    <a:pt x="470406" y="2044699"/>
                  </a:lnTo>
                  <a:lnTo>
                    <a:pt x="432830" y="2019299"/>
                  </a:lnTo>
                  <a:lnTo>
                    <a:pt x="396441" y="1993899"/>
                  </a:lnTo>
                  <a:lnTo>
                    <a:pt x="361277" y="1968499"/>
                  </a:lnTo>
                  <a:lnTo>
                    <a:pt x="327373" y="1930399"/>
                  </a:lnTo>
                  <a:lnTo>
                    <a:pt x="294767" y="1904999"/>
                  </a:lnTo>
                  <a:lnTo>
                    <a:pt x="263494" y="1866899"/>
                  </a:lnTo>
                  <a:lnTo>
                    <a:pt x="233592" y="1841499"/>
                  </a:lnTo>
                  <a:lnTo>
                    <a:pt x="205097" y="1803399"/>
                  </a:lnTo>
                  <a:lnTo>
                    <a:pt x="178045" y="1765299"/>
                  </a:lnTo>
                  <a:lnTo>
                    <a:pt x="152474" y="1739899"/>
                  </a:lnTo>
                  <a:lnTo>
                    <a:pt x="128419" y="1701799"/>
                  </a:lnTo>
                  <a:lnTo>
                    <a:pt x="105918" y="1663699"/>
                  </a:lnTo>
                  <a:lnTo>
                    <a:pt x="85006" y="1625599"/>
                  </a:lnTo>
                  <a:lnTo>
                    <a:pt x="65721" y="1587499"/>
                  </a:lnTo>
                  <a:lnTo>
                    <a:pt x="52215" y="1562099"/>
                  </a:lnTo>
                  <a:lnTo>
                    <a:pt x="60688" y="1562099"/>
                  </a:lnTo>
                  <a:lnTo>
                    <a:pt x="0" y="1523999"/>
                  </a:lnTo>
                  <a:close/>
                </a:path>
                <a:path w="2788920" h="2336800">
                  <a:moveTo>
                    <a:pt x="1672847" y="25399"/>
                  </a:moveTo>
                  <a:lnTo>
                    <a:pt x="1361335" y="25399"/>
                  </a:lnTo>
                  <a:lnTo>
                    <a:pt x="1414410" y="38099"/>
                  </a:lnTo>
                  <a:lnTo>
                    <a:pt x="1570564" y="38099"/>
                  </a:lnTo>
                  <a:lnTo>
                    <a:pt x="1721342" y="76199"/>
                  </a:lnTo>
                  <a:lnTo>
                    <a:pt x="1770236" y="76199"/>
                  </a:lnTo>
                  <a:lnTo>
                    <a:pt x="1818385" y="88899"/>
                  </a:lnTo>
                  <a:lnTo>
                    <a:pt x="1865753" y="114299"/>
                  </a:lnTo>
                  <a:lnTo>
                    <a:pt x="1958001" y="139699"/>
                  </a:lnTo>
                  <a:lnTo>
                    <a:pt x="2002807" y="165099"/>
                  </a:lnTo>
                  <a:lnTo>
                    <a:pt x="2046685" y="177799"/>
                  </a:lnTo>
                  <a:lnTo>
                    <a:pt x="2089598" y="203199"/>
                  </a:lnTo>
                  <a:lnTo>
                    <a:pt x="2131511" y="228599"/>
                  </a:lnTo>
                  <a:lnTo>
                    <a:pt x="2172385" y="241299"/>
                  </a:lnTo>
                  <a:lnTo>
                    <a:pt x="2212185" y="266699"/>
                  </a:lnTo>
                  <a:lnTo>
                    <a:pt x="2250874" y="292099"/>
                  </a:lnTo>
                  <a:lnTo>
                    <a:pt x="2288416" y="330199"/>
                  </a:lnTo>
                  <a:lnTo>
                    <a:pt x="2324772" y="355599"/>
                  </a:lnTo>
                  <a:lnTo>
                    <a:pt x="2359907" y="380999"/>
                  </a:lnTo>
                  <a:lnTo>
                    <a:pt x="2393784" y="406399"/>
                  </a:lnTo>
                  <a:lnTo>
                    <a:pt x="2426367" y="444499"/>
                  </a:lnTo>
                  <a:lnTo>
                    <a:pt x="2457617" y="469899"/>
                  </a:lnTo>
                  <a:lnTo>
                    <a:pt x="2487500" y="507999"/>
                  </a:lnTo>
                  <a:lnTo>
                    <a:pt x="2515978" y="533399"/>
                  </a:lnTo>
                  <a:lnTo>
                    <a:pt x="2543015" y="571499"/>
                  </a:lnTo>
                  <a:lnTo>
                    <a:pt x="2568573" y="609599"/>
                  </a:lnTo>
                  <a:lnTo>
                    <a:pt x="2583663" y="634999"/>
                  </a:lnTo>
                  <a:lnTo>
                    <a:pt x="2592616" y="647699"/>
                  </a:lnTo>
                  <a:lnTo>
                    <a:pt x="2615107" y="685799"/>
                  </a:lnTo>
                  <a:lnTo>
                    <a:pt x="2636010" y="723899"/>
                  </a:lnTo>
                  <a:lnTo>
                    <a:pt x="2655288" y="761999"/>
                  </a:lnTo>
                  <a:lnTo>
                    <a:pt x="2672904" y="800099"/>
                  </a:lnTo>
                  <a:lnTo>
                    <a:pt x="2688822" y="838199"/>
                  </a:lnTo>
                  <a:lnTo>
                    <a:pt x="2703005" y="876299"/>
                  </a:lnTo>
                  <a:lnTo>
                    <a:pt x="2715415" y="914399"/>
                  </a:lnTo>
                  <a:lnTo>
                    <a:pt x="2726017" y="952499"/>
                  </a:lnTo>
                  <a:lnTo>
                    <a:pt x="2734774" y="1003299"/>
                  </a:lnTo>
                  <a:lnTo>
                    <a:pt x="2741648" y="1041399"/>
                  </a:lnTo>
                  <a:lnTo>
                    <a:pt x="2746604" y="1079499"/>
                  </a:lnTo>
                  <a:lnTo>
                    <a:pt x="2749605" y="1130299"/>
                  </a:lnTo>
                  <a:lnTo>
                    <a:pt x="2750613" y="1168399"/>
                  </a:lnTo>
                  <a:lnTo>
                    <a:pt x="2749605" y="1219199"/>
                  </a:lnTo>
                  <a:lnTo>
                    <a:pt x="2746604" y="1257299"/>
                  </a:lnTo>
                  <a:lnTo>
                    <a:pt x="2741648" y="1295399"/>
                  </a:lnTo>
                  <a:lnTo>
                    <a:pt x="2734774" y="1346199"/>
                  </a:lnTo>
                  <a:lnTo>
                    <a:pt x="2726017" y="1384299"/>
                  </a:lnTo>
                  <a:lnTo>
                    <a:pt x="2715415" y="1422399"/>
                  </a:lnTo>
                  <a:lnTo>
                    <a:pt x="2703005" y="1473199"/>
                  </a:lnTo>
                  <a:lnTo>
                    <a:pt x="2688822" y="1511299"/>
                  </a:lnTo>
                  <a:lnTo>
                    <a:pt x="2672904" y="1549399"/>
                  </a:lnTo>
                  <a:lnTo>
                    <a:pt x="2655288" y="1587499"/>
                  </a:lnTo>
                  <a:lnTo>
                    <a:pt x="2636010" y="1625599"/>
                  </a:lnTo>
                  <a:lnTo>
                    <a:pt x="2620646" y="1650999"/>
                  </a:lnTo>
                  <a:lnTo>
                    <a:pt x="2615107" y="1663699"/>
                  </a:lnTo>
                  <a:lnTo>
                    <a:pt x="2592616" y="1701799"/>
                  </a:lnTo>
                  <a:lnTo>
                    <a:pt x="2568573" y="1739899"/>
                  </a:lnTo>
                  <a:lnTo>
                    <a:pt x="2543015" y="1765299"/>
                  </a:lnTo>
                  <a:lnTo>
                    <a:pt x="2515978" y="1803399"/>
                  </a:lnTo>
                  <a:lnTo>
                    <a:pt x="2487500" y="1841499"/>
                  </a:lnTo>
                  <a:lnTo>
                    <a:pt x="2457617" y="1866899"/>
                  </a:lnTo>
                  <a:lnTo>
                    <a:pt x="2426367" y="1904999"/>
                  </a:lnTo>
                  <a:lnTo>
                    <a:pt x="2393784" y="1930399"/>
                  </a:lnTo>
                  <a:lnTo>
                    <a:pt x="2359907" y="1968499"/>
                  </a:lnTo>
                  <a:lnTo>
                    <a:pt x="2324772" y="1993899"/>
                  </a:lnTo>
                  <a:lnTo>
                    <a:pt x="2288416" y="2019299"/>
                  </a:lnTo>
                  <a:lnTo>
                    <a:pt x="2250874" y="2044699"/>
                  </a:lnTo>
                  <a:lnTo>
                    <a:pt x="2212185" y="2070099"/>
                  </a:lnTo>
                  <a:lnTo>
                    <a:pt x="2172385" y="2095499"/>
                  </a:lnTo>
                  <a:lnTo>
                    <a:pt x="2131511" y="2120899"/>
                  </a:lnTo>
                  <a:lnTo>
                    <a:pt x="2089598" y="2146299"/>
                  </a:lnTo>
                  <a:lnTo>
                    <a:pt x="2046685" y="2158999"/>
                  </a:lnTo>
                  <a:lnTo>
                    <a:pt x="2002807" y="2184399"/>
                  </a:lnTo>
                  <a:lnTo>
                    <a:pt x="1958001" y="2197099"/>
                  </a:lnTo>
                  <a:lnTo>
                    <a:pt x="1912304" y="2222499"/>
                  </a:lnTo>
                  <a:lnTo>
                    <a:pt x="1818385" y="2247899"/>
                  </a:lnTo>
                  <a:lnTo>
                    <a:pt x="1621470" y="2298699"/>
                  </a:lnTo>
                  <a:lnTo>
                    <a:pt x="1771878" y="2298699"/>
                  </a:lnTo>
                  <a:lnTo>
                    <a:pt x="1820334" y="2285999"/>
                  </a:lnTo>
                  <a:lnTo>
                    <a:pt x="1868035" y="2260599"/>
                  </a:lnTo>
                  <a:lnTo>
                    <a:pt x="1961033" y="2235199"/>
                  </a:lnTo>
                  <a:lnTo>
                    <a:pt x="2006260" y="2209799"/>
                  </a:lnTo>
                  <a:lnTo>
                    <a:pt x="2050590" y="2197099"/>
                  </a:lnTo>
                  <a:lnTo>
                    <a:pt x="2093989" y="2171699"/>
                  </a:lnTo>
                  <a:lnTo>
                    <a:pt x="2136422" y="2158999"/>
                  </a:lnTo>
                  <a:lnTo>
                    <a:pt x="2177852" y="2133599"/>
                  </a:lnTo>
                  <a:lnTo>
                    <a:pt x="2218246" y="2108199"/>
                  </a:lnTo>
                  <a:lnTo>
                    <a:pt x="2257566" y="2082799"/>
                  </a:lnTo>
                  <a:lnTo>
                    <a:pt x="2295778" y="2057399"/>
                  </a:lnTo>
                  <a:lnTo>
                    <a:pt x="2332846" y="2031999"/>
                  </a:lnTo>
                  <a:lnTo>
                    <a:pt x="2368736" y="1993899"/>
                  </a:lnTo>
                  <a:lnTo>
                    <a:pt x="2403410" y="1968499"/>
                  </a:lnTo>
                  <a:lnTo>
                    <a:pt x="2436835" y="1943099"/>
                  </a:lnTo>
                  <a:lnTo>
                    <a:pt x="2468975" y="1904999"/>
                  </a:lnTo>
                  <a:lnTo>
                    <a:pt x="2499794" y="1879599"/>
                  </a:lnTo>
                  <a:lnTo>
                    <a:pt x="2529257" y="1841499"/>
                  </a:lnTo>
                  <a:lnTo>
                    <a:pt x="2557328" y="1803399"/>
                  </a:lnTo>
                  <a:lnTo>
                    <a:pt x="2583972" y="1777999"/>
                  </a:lnTo>
                  <a:lnTo>
                    <a:pt x="2609154" y="1739899"/>
                  </a:lnTo>
                  <a:lnTo>
                    <a:pt x="2632838" y="1701799"/>
                  </a:lnTo>
                  <a:lnTo>
                    <a:pt x="2654989" y="1663699"/>
                  </a:lnTo>
                  <a:lnTo>
                    <a:pt x="2661658" y="1650999"/>
                  </a:lnTo>
                  <a:lnTo>
                    <a:pt x="2675571" y="1625599"/>
                  </a:lnTo>
                  <a:lnTo>
                    <a:pt x="2694550" y="1587499"/>
                  </a:lnTo>
                  <a:lnTo>
                    <a:pt x="2711889" y="1549399"/>
                  </a:lnTo>
                  <a:lnTo>
                    <a:pt x="2727553" y="1511299"/>
                  </a:lnTo>
                  <a:lnTo>
                    <a:pt x="2741507" y="1473199"/>
                  </a:lnTo>
                  <a:lnTo>
                    <a:pt x="2753715" y="1422399"/>
                  </a:lnTo>
                  <a:lnTo>
                    <a:pt x="2764142" y="1384299"/>
                  </a:lnTo>
                  <a:lnTo>
                    <a:pt x="2772753" y="1346199"/>
                  </a:lnTo>
                  <a:lnTo>
                    <a:pt x="2779512" y="1295399"/>
                  </a:lnTo>
                  <a:lnTo>
                    <a:pt x="2784384" y="1257299"/>
                  </a:lnTo>
                  <a:lnTo>
                    <a:pt x="2787333" y="1219199"/>
                  </a:lnTo>
                  <a:lnTo>
                    <a:pt x="2788323" y="1168399"/>
                  </a:lnTo>
                  <a:lnTo>
                    <a:pt x="2787333" y="1130299"/>
                  </a:lnTo>
                  <a:lnTo>
                    <a:pt x="2784384" y="1079499"/>
                  </a:lnTo>
                  <a:lnTo>
                    <a:pt x="2779512" y="1041399"/>
                  </a:lnTo>
                  <a:lnTo>
                    <a:pt x="2772753" y="1003299"/>
                  </a:lnTo>
                  <a:lnTo>
                    <a:pt x="2764142" y="952499"/>
                  </a:lnTo>
                  <a:lnTo>
                    <a:pt x="2753715" y="914399"/>
                  </a:lnTo>
                  <a:lnTo>
                    <a:pt x="2741507" y="876299"/>
                  </a:lnTo>
                  <a:lnTo>
                    <a:pt x="2727553" y="838199"/>
                  </a:lnTo>
                  <a:lnTo>
                    <a:pt x="2711889" y="800099"/>
                  </a:lnTo>
                  <a:lnTo>
                    <a:pt x="2694550" y="749299"/>
                  </a:lnTo>
                  <a:lnTo>
                    <a:pt x="2675571" y="711199"/>
                  </a:lnTo>
                  <a:lnTo>
                    <a:pt x="2654989" y="673099"/>
                  </a:lnTo>
                  <a:lnTo>
                    <a:pt x="2632838" y="647699"/>
                  </a:lnTo>
                  <a:lnTo>
                    <a:pt x="2626040" y="634999"/>
                  </a:lnTo>
                  <a:lnTo>
                    <a:pt x="2583972" y="571499"/>
                  </a:lnTo>
                  <a:lnTo>
                    <a:pt x="2557328" y="533399"/>
                  </a:lnTo>
                  <a:lnTo>
                    <a:pt x="2529257" y="495299"/>
                  </a:lnTo>
                  <a:lnTo>
                    <a:pt x="2499794" y="469899"/>
                  </a:lnTo>
                  <a:lnTo>
                    <a:pt x="2468975" y="431799"/>
                  </a:lnTo>
                  <a:lnTo>
                    <a:pt x="2436835" y="406399"/>
                  </a:lnTo>
                  <a:lnTo>
                    <a:pt x="2403410" y="368299"/>
                  </a:lnTo>
                  <a:lnTo>
                    <a:pt x="2368736" y="342899"/>
                  </a:lnTo>
                  <a:lnTo>
                    <a:pt x="2332846" y="317499"/>
                  </a:lnTo>
                  <a:lnTo>
                    <a:pt x="2295778" y="292099"/>
                  </a:lnTo>
                  <a:lnTo>
                    <a:pt x="2257566" y="266699"/>
                  </a:lnTo>
                  <a:lnTo>
                    <a:pt x="2218246" y="241299"/>
                  </a:lnTo>
                  <a:lnTo>
                    <a:pt x="2177852" y="215899"/>
                  </a:lnTo>
                  <a:lnTo>
                    <a:pt x="2136422" y="190499"/>
                  </a:lnTo>
                  <a:lnTo>
                    <a:pt x="2093989" y="165099"/>
                  </a:lnTo>
                  <a:lnTo>
                    <a:pt x="2050590" y="152399"/>
                  </a:lnTo>
                  <a:lnTo>
                    <a:pt x="2006260" y="126999"/>
                  </a:lnTo>
                  <a:lnTo>
                    <a:pt x="1961033" y="114299"/>
                  </a:lnTo>
                  <a:lnTo>
                    <a:pt x="1914947" y="88899"/>
                  </a:lnTo>
                  <a:lnTo>
                    <a:pt x="1672847" y="25399"/>
                  </a:lnTo>
                  <a:close/>
                </a:path>
                <a:path w="2788920" h="2336800">
                  <a:moveTo>
                    <a:pt x="78443" y="660452"/>
                  </a:moveTo>
                  <a:lnTo>
                    <a:pt x="46862" y="711199"/>
                  </a:lnTo>
                  <a:lnTo>
                    <a:pt x="27919" y="749299"/>
                  </a:lnTo>
                  <a:lnTo>
                    <a:pt x="14712" y="787399"/>
                  </a:lnTo>
                  <a:lnTo>
                    <a:pt x="10613" y="800099"/>
                  </a:lnTo>
                  <a:lnTo>
                    <a:pt x="15532" y="800099"/>
                  </a:lnTo>
                  <a:lnTo>
                    <a:pt x="42667" y="787399"/>
                  </a:lnTo>
                  <a:lnTo>
                    <a:pt x="46849" y="787399"/>
                  </a:lnTo>
                  <a:lnTo>
                    <a:pt x="62060" y="749299"/>
                  </a:lnTo>
                  <a:lnTo>
                    <a:pt x="69731" y="711199"/>
                  </a:lnTo>
                  <a:lnTo>
                    <a:pt x="78410" y="660645"/>
                  </a:lnTo>
                  <a:lnTo>
                    <a:pt x="78443" y="660452"/>
                  </a:lnTo>
                  <a:close/>
                </a:path>
                <a:path w="2788920" h="2336800">
                  <a:moveTo>
                    <a:pt x="97403" y="634999"/>
                  </a:moveTo>
                  <a:lnTo>
                    <a:pt x="96717" y="634999"/>
                  </a:lnTo>
                  <a:lnTo>
                    <a:pt x="78390" y="660452"/>
                  </a:lnTo>
                  <a:lnTo>
                    <a:pt x="89521" y="647699"/>
                  </a:lnTo>
                  <a:lnTo>
                    <a:pt x="97403" y="634999"/>
                  </a:lnTo>
                  <a:close/>
                </a:path>
                <a:path w="2788920" h="2336800">
                  <a:moveTo>
                    <a:pt x="1361335" y="25399"/>
                  </a:moveTo>
                  <a:lnTo>
                    <a:pt x="1049310" y="25399"/>
                  </a:lnTo>
                  <a:lnTo>
                    <a:pt x="807014" y="88899"/>
                  </a:lnTo>
                  <a:lnTo>
                    <a:pt x="760909" y="114299"/>
                  </a:lnTo>
                  <a:lnTo>
                    <a:pt x="715670" y="126999"/>
                  </a:lnTo>
                  <a:lnTo>
                    <a:pt x="671333" y="152399"/>
                  </a:lnTo>
                  <a:lnTo>
                    <a:pt x="627933" y="165099"/>
                  </a:lnTo>
                  <a:lnTo>
                    <a:pt x="585505" y="190499"/>
                  </a:lnTo>
                  <a:lnTo>
                    <a:pt x="544083" y="215899"/>
                  </a:lnTo>
                  <a:lnTo>
                    <a:pt x="503703" y="241299"/>
                  </a:lnTo>
                  <a:lnTo>
                    <a:pt x="464400" y="266699"/>
                  </a:lnTo>
                  <a:lnTo>
                    <a:pt x="426209" y="292099"/>
                  </a:lnTo>
                  <a:lnTo>
                    <a:pt x="389165" y="317499"/>
                  </a:lnTo>
                  <a:lnTo>
                    <a:pt x="353303" y="342899"/>
                  </a:lnTo>
                  <a:lnTo>
                    <a:pt x="318659" y="368299"/>
                  </a:lnTo>
                  <a:lnTo>
                    <a:pt x="285266" y="406399"/>
                  </a:lnTo>
                  <a:lnTo>
                    <a:pt x="253160" y="431799"/>
                  </a:lnTo>
                  <a:lnTo>
                    <a:pt x="222377" y="469899"/>
                  </a:lnTo>
                  <a:lnTo>
                    <a:pt x="192951" y="495299"/>
                  </a:lnTo>
                  <a:lnTo>
                    <a:pt x="164917" y="533399"/>
                  </a:lnTo>
                  <a:lnTo>
                    <a:pt x="138311" y="571499"/>
                  </a:lnTo>
                  <a:lnTo>
                    <a:pt x="113167" y="609599"/>
                  </a:lnTo>
                  <a:lnTo>
                    <a:pt x="97403" y="634999"/>
                  </a:lnTo>
                  <a:lnTo>
                    <a:pt x="137376" y="634999"/>
                  </a:lnTo>
                  <a:lnTo>
                    <a:pt x="152474" y="609599"/>
                  </a:lnTo>
                  <a:lnTo>
                    <a:pt x="178045" y="571499"/>
                  </a:lnTo>
                  <a:lnTo>
                    <a:pt x="205097" y="533399"/>
                  </a:lnTo>
                  <a:lnTo>
                    <a:pt x="233592" y="507999"/>
                  </a:lnTo>
                  <a:lnTo>
                    <a:pt x="263494" y="469899"/>
                  </a:lnTo>
                  <a:lnTo>
                    <a:pt x="294767" y="444499"/>
                  </a:lnTo>
                  <a:lnTo>
                    <a:pt x="327373" y="406399"/>
                  </a:lnTo>
                  <a:lnTo>
                    <a:pt x="361277" y="380999"/>
                  </a:lnTo>
                  <a:lnTo>
                    <a:pt x="396441" y="355599"/>
                  </a:lnTo>
                  <a:lnTo>
                    <a:pt x="432830" y="330199"/>
                  </a:lnTo>
                  <a:lnTo>
                    <a:pt x="470406" y="292099"/>
                  </a:lnTo>
                  <a:lnTo>
                    <a:pt x="509133" y="266699"/>
                  </a:lnTo>
                  <a:lnTo>
                    <a:pt x="548975" y="241299"/>
                  </a:lnTo>
                  <a:lnTo>
                    <a:pt x="589894" y="228599"/>
                  </a:lnTo>
                  <a:lnTo>
                    <a:pt x="631854" y="203199"/>
                  </a:lnTo>
                  <a:lnTo>
                    <a:pt x="674819" y="177799"/>
                  </a:lnTo>
                  <a:lnTo>
                    <a:pt x="718753" y="165099"/>
                  </a:lnTo>
                  <a:lnTo>
                    <a:pt x="763617" y="139699"/>
                  </a:lnTo>
                  <a:lnTo>
                    <a:pt x="855995" y="114299"/>
                  </a:lnTo>
                  <a:lnTo>
                    <a:pt x="903434" y="88899"/>
                  </a:lnTo>
                  <a:lnTo>
                    <a:pt x="951659" y="76199"/>
                  </a:lnTo>
                  <a:lnTo>
                    <a:pt x="1000633" y="76199"/>
                  </a:lnTo>
                  <a:lnTo>
                    <a:pt x="1151679" y="38099"/>
                  </a:lnTo>
                  <a:lnTo>
                    <a:pt x="1308145" y="38099"/>
                  </a:lnTo>
                  <a:lnTo>
                    <a:pt x="1361335" y="25399"/>
                  </a:lnTo>
                  <a:close/>
                </a:path>
                <a:path w="2788920" h="2336800">
                  <a:moveTo>
                    <a:pt x="1571224" y="12699"/>
                  </a:moveTo>
                  <a:lnTo>
                    <a:pt x="1151067" y="12699"/>
                  </a:lnTo>
                  <a:lnTo>
                    <a:pt x="1099878" y="25399"/>
                  </a:lnTo>
                  <a:lnTo>
                    <a:pt x="1622341" y="25399"/>
                  </a:lnTo>
                  <a:lnTo>
                    <a:pt x="1571224" y="12699"/>
                  </a:lnTo>
                  <a:close/>
                </a:path>
                <a:path w="2788920" h="2336800">
                  <a:moveTo>
                    <a:pt x="1467292" y="0"/>
                  </a:moveTo>
                  <a:lnTo>
                    <a:pt x="1255169" y="0"/>
                  </a:lnTo>
                  <a:lnTo>
                    <a:pt x="1202842" y="12699"/>
                  </a:lnTo>
                  <a:lnTo>
                    <a:pt x="1519528" y="12699"/>
                  </a:lnTo>
                  <a:lnTo>
                    <a:pt x="1467292" y="0"/>
                  </a:lnTo>
                  <a:close/>
                </a:path>
              </a:pathLst>
            </a:custGeom>
            <a:solidFill>
              <a:srgbClr val="FCFCF4"/>
            </a:solidFill>
          </p:spPr>
          <p:txBody>
            <a:bodyPr wrap="square" lIns="0" tIns="0" rIns="0" bIns="0" rtlCol="0"/>
            <a:lstStyle/>
            <a:p>
              <a:endParaRPr lang="fr-FR" noProof="0" dirty="0"/>
            </a:p>
          </p:txBody>
        </p:sp>
        <p:sp>
          <p:nvSpPr>
            <p:cNvPr id="84" name="object 84"/>
            <p:cNvSpPr/>
            <p:nvPr/>
          </p:nvSpPr>
          <p:spPr>
            <a:xfrm>
              <a:off x="8933591" y="1393365"/>
              <a:ext cx="2788920" cy="2343785"/>
            </a:xfrm>
            <a:custGeom>
              <a:avLst/>
              <a:gdLst/>
              <a:ahLst/>
              <a:cxnLst/>
              <a:rect l="l" t="t" r="r" b="b"/>
              <a:pathLst>
                <a:path w="2788920" h="2343785">
                  <a:moveTo>
                    <a:pt x="2620646" y="1652465"/>
                  </a:moveTo>
                  <a:lnTo>
                    <a:pt x="2592616" y="1699258"/>
                  </a:lnTo>
                  <a:lnTo>
                    <a:pt x="2568573" y="1735330"/>
                  </a:lnTo>
                  <a:lnTo>
                    <a:pt x="2543014" y="1770608"/>
                  </a:lnTo>
                  <a:lnTo>
                    <a:pt x="2515978" y="1805060"/>
                  </a:lnTo>
                  <a:lnTo>
                    <a:pt x="2487500" y="1838658"/>
                  </a:lnTo>
                  <a:lnTo>
                    <a:pt x="2457617" y="1871370"/>
                  </a:lnTo>
                  <a:lnTo>
                    <a:pt x="2426367" y="1903168"/>
                  </a:lnTo>
                  <a:lnTo>
                    <a:pt x="2393784" y="1934020"/>
                  </a:lnTo>
                  <a:lnTo>
                    <a:pt x="2359907" y="1963898"/>
                  </a:lnTo>
                  <a:lnTo>
                    <a:pt x="2324772" y="1992770"/>
                  </a:lnTo>
                  <a:lnTo>
                    <a:pt x="2288416" y="2020607"/>
                  </a:lnTo>
                  <a:lnTo>
                    <a:pt x="2250874" y="2047380"/>
                  </a:lnTo>
                  <a:lnTo>
                    <a:pt x="2212185" y="2073057"/>
                  </a:lnTo>
                  <a:lnTo>
                    <a:pt x="2172385" y="2097608"/>
                  </a:lnTo>
                  <a:lnTo>
                    <a:pt x="2131511" y="2121005"/>
                  </a:lnTo>
                  <a:lnTo>
                    <a:pt x="2089598" y="2143216"/>
                  </a:lnTo>
                  <a:lnTo>
                    <a:pt x="2046685" y="2164212"/>
                  </a:lnTo>
                  <a:lnTo>
                    <a:pt x="2002807" y="2183962"/>
                  </a:lnTo>
                  <a:lnTo>
                    <a:pt x="1958001" y="2202438"/>
                  </a:lnTo>
                  <a:lnTo>
                    <a:pt x="1912304" y="2219607"/>
                  </a:lnTo>
                  <a:lnTo>
                    <a:pt x="1865753" y="2235442"/>
                  </a:lnTo>
                  <a:lnTo>
                    <a:pt x="1818385" y="2249910"/>
                  </a:lnTo>
                  <a:lnTo>
                    <a:pt x="1770236" y="2262984"/>
                  </a:lnTo>
                  <a:lnTo>
                    <a:pt x="1721342" y="2274631"/>
                  </a:lnTo>
                  <a:lnTo>
                    <a:pt x="1671741" y="2284824"/>
                  </a:lnTo>
                  <a:lnTo>
                    <a:pt x="1621470" y="2293530"/>
                  </a:lnTo>
                  <a:lnTo>
                    <a:pt x="1570564" y="2300721"/>
                  </a:lnTo>
                  <a:lnTo>
                    <a:pt x="1519061" y="2306366"/>
                  </a:lnTo>
                  <a:lnTo>
                    <a:pt x="1466997" y="2310436"/>
                  </a:lnTo>
                  <a:lnTo>
                    <a:pt x="1414410" y="2312899"/>
                  </a:lnTo>
                  <a:lnTo>
                    <a:pt x="1361335" y="2313727"/>
                  </a:lnTo>
                  <a:lnTo>
                    <a:pt x="1308145" y="2312899"/>
                  </a:lnTo>
                  <a:lnTo>
                    <a:pt x="1255449" y="2310436"/>
                  </a:lnTo>
                  <a:lnTo>
                    <a:pt x="1203281" y="2306366"/>
                  </a:lnTo>
                  <a:lnTo>
                    <a:pt x="1151679" y="2300721"/>
                  </a:lnTo>
                  <a:lnTo>
                    <a:pt x="1100679" y="2293530"/>
                  </a:lnTo>
                  <a:lnTo>
                    <a:pt x="1050318" y="2284824"/>
                  </a:lnTo>
                  <a:lnTo>
                    <a:pt x="1000633" y="2274631"/>
                  </a:lnTo>
                  <a:lnTo>
                    <a:pt x="951659" y="2262984"/>
                  </a:lnTo>
                  <a:lnTo>
                    <a:pt x="903434" y="2249910"/>
                  </a:lnTo>
                  <a:lnTo>
                    <a:pt x="855995" y="2235442"/>
                  </a:lnTo>
                  <a:lnTo>
                    <a:pt x="809377" y="2219607"/>
                  </a:lnTo>
                  <a:lnTo>
                    <a:pt x="763617" y="2202438"/>
                  </a:lnTo>
                  <a:lnTo>
                    <a:pt x="718753" y="2183962"/>
                  </a:lnTo>
                  <a:lnTo>
                    <a:pt x="674819" y="2164212"/>
                  </a:lnTo>
                  <a:lnTo>
                    <a:pt x="631854" y="2143216"/>
                  </a:lnTo>
                  <a:lnTo>
                    <a:pt x="589894" y="2121005"/>
                  </a:lnTo>
                  <a:lnTo>
                    <a:pt x="548975" y="2097608"/>
                  </a:lnTo>
                  <a:lnTo>
                    <a:pt x="509133" y="2073057"/>
                  </a:lnTo>
                  <a:lnTo>
                    <a:pt x="470406" y="2047380"/>
                  </a:lnTo>
                  <a:lnTo>
                    <a:pt x="432830" y="2020607"/>
                  </a:lnTo>
                  <a:lnTo>
                    <a:pt x="396441" y="1992770"/>
                  </a:lnTo>
                  <a:lnTo>
                    <a:pt x="361277" y="1963898"/>
                  </a:lnTo>
                  <a:lnTo>
                    <a:pt x="327373" y="1934020"/>
                  </a:lnTo>
                  <a:lnTo>
                    <a:pt x="294767" y="1903168"/>
                  </a:lnTo>
                  <a:lnTo>
                    <a:pt x="263494" y="1871370"/>
                  </a:lnTo>
                  <a:lnTo>
                    <a:pt x="233592" y="1838658"/>
                  </a:lnTo>
                  <a:lnTo>
                    <a:pt x="205097" y="1805060"/>
                  </a:lnTo>
                  <a:lnTo>
                    <a:pt x="178045" y="1770608"/>
                  </a:lnTo>
                  <a:lnTo>
                    <a:pt x="152474" y="1735330"/>
                  </a:lnTo>
                  <a:lnTo>
                    <a:pt x="128419" y="1699258"/>
                  </a:lnTo>
                  <a:lnTo>
                    <a:pt x="105918" y="1662421"/>
                  </a:lnTo>
                  <a:lnTo>
                    <a:pt x="85006" y="1624850"/>
                  </a:lnTo>
                  <a:lnTo>
                    <a:pt x="65721" y="1586573"/>
                  </a:lnTo>
                  <a:lnTo>
                    <a:pt x="52215" y="1556720"/>
                  </a:lnTo>
                </a:path>
                <a:path w="2788920" h="2343785">
                  <a:moveTo>
                    <a:pt x="0" y="1522100"/>
                  </a:moveTo>
                  <a:lnTo>
                    <a:pt x="27919" y="1588332"/>
                  </a:lnTo>
                  <a:lnTo>
                    <a:pt x="46862" y="1626873"/>
                  </a:lnTo>
                  <a:lnTo>
                    <a:pt x="67408" y="1664731"/>
                  </a:lnTo>
                  <a:lnTo>
                    <a:pt x="89521" y="1701876"/>
                  </a:lnTo>
                  <a:lnTo>
                    <a:pt x="113167" y="1738280"/>
                  </a:lnTo>
                  <a:lnTo>
                    <a:pt x="138311" y="1773915"/>
                  </a:lnTo>
                  <a:lnTo>
                    <a:pt x="164917" y="1808751"/>
                  </a:lnTo>
                  <a:lnTo>
                    <a:pt x="192951" y="1842760"/>
                  </a:lnTo>
                  <a:lnTo>
                    <a:pt x="222377" y="1875913"/>
                  </a:lnTo>
                  <a:lnTo>
                    <a:pt x="253160" y="1908181"/>
                  </a:lnTo>
                  <a:lnTo>
                    <a:pt x="285266" y="1939536"/>
                  </a:lnTo>
                  <a:lnTo>
                    <a:pt x="318659" y="1969949"/>
                  </a:lnTo>
                  <a:lnTo>
                    <a:pt x="353303" y="1999391"/>
                  </a:lnTo>
                  <a:lnTo>
                    <a:pt x="389165" y="2027833"/>
                  </a:lnTo>
                  <a:lnTo>
                    <a:pt x="426209" y="2055247"/>
                  </a:lnTo>
                  <a:lnTo>
                    <a:pt x="464400" y="2081604"/>
                  </a:lnTo>
                  <a:lnTo>
                    <a:pt x="503703" y="2106875"/>
                  </a:lnTo>
                  <a:lnTo>
                    <a:pt x="544083" y="2131031"/>
                  </a:lnTo>
                  <a:lnTo>
                    <a:pt x="585505" y="2154045"/>
                  </a:lnTo>
                  <a:lnTo>
                    <a:pt x="627933" y="2175886"/>
                  </a:lnTo>
                  <a:lnTo>
                    <a:pt x="671333" y="2196526"/>
                  </a:lnTo>
                  <a:lnTo>
                    <a:pt x="715670" y="2215936"/>
                  </a:lnTo>
                  <a:lnTo>
                    <a:pt x="760909" y="2234089"/>
                  </a:lnTo>
                  <a:lnTo>
                    <a:pt x="807014" y="2250954"/>
                  </a:lnTo>
                  <a:lnTo>
                    <a:pt x="853950" y="2266504"/>
                  </a:lnTo>
                  <a:lnTo>
                    <a:pt x="901683" y="2280709"/>
                  </a:lnTo>
                  <a:lnTo>
                    <a:pt x="950177" y="2293541"/>
                  </a:lnTo>
                  <a:lnTo>
                    <a:pt x="999398" y="2304971"/>
                  </a:lnTo>
                  <a:lnTo>
                    <a:pt x="1049310" y="2314970"/>
                  </a:lnTo>
                  <a:lnTo>
                    <a:pt x="1099878" y="2323509"/>
                  </a:lnTo>
                  <a:lnTo>
                    <a:pt x="1151067" y="2330561"/>
                  </a:lnTo>
                  <a:lnTo>
                    <a:pt x="1202842" y="2336095"/>
                  </a:lnTo>
                  <a:lnTo>
                    <a:pt x="1255169" y="2340084"/>
                  </a:lnTo>
                  <a:lnTo>
                    <a:pt x="1308011" y="2342498"/>
                  </a:lnTo>
                  <a:lnTo>
                    <a:pt x="1361335" y="2343309"/>
                  </a:lnTo>
                  <a:lnTo>
                    <a:pt x="1414549" y="2342498"/>
                  </a:lnTo>
                  <a:lnTo>
                    <a:pt x="1467292" y="2340084"/>
                  </a:lnTo>
                  <a:lnTo>
                    <a:pt x="1519528" y="2336095"/>
                  </a:lnTo>
                  <a:lnTo>
                    <a:pt x="1571223" y="2330561"/>
                  </a:lnTo>
                  <a:lnTo>
                    <a:pt x="1622341" y="2323509"/>
                  </a:lnTo>
                  <a:lnTo>
                    <a:pt x="1672847" y="2314970"/>
                  </a:lnTo>
                  <a:lnTo>
                    <a:pt x="1722704" y="2304971"/>
                  </a:lnTo>
                  <a:lnTo>
                    <a:pt x="1771878" y="2293541"/>
                  </a:lnTo>
                  <a:lnTo>
                    <a:pt x="1820334" y="2280709"/>
                  </a:lnTo>
                  <a:lnTo>
                    <a:pt x="1868035" y="2266504"/>
                  </a:lnTo>
                  <a:lnTo>
                    <a:pt x="1914947" y="2250954"/>
                  </a:lnTo>
                  <a:lnTo>
                    <a:pt x="1961033" y="2234089"/>
                  </a:lnTo>
                  <a:lnTo>
                    <a:pt x="2006260" y="2215936"/>
                  </a:lnTo>
                  <a:lnTo>
                    <a:pt x="2050590" y="2196526"/>
                  </a:lnTo>
                  <a:lnTo>
                    <a:pt x="2093989" y="2175886"/>
                  </a:lnTo>
                  <a:lnTo>
                    <a:pt x="2136422" y="2154045"/>
                  </a:lnTo>
                  <a:lnTo>
                    <a:pt x="2177852" y="2131031"/>
                  </a:lnTo>
                  <a:lnTo>
                    <a:pt x="2218246" y="2106875"/>
                  </a:lnTo>
                  <a:lnTo>
                    <a:pt x="2257566" y="2081604"/>
                  </a:lnTo>
                  <a:lnTo>
                    <a:pt x="2295778" y="2055247"/>
                  </a:lnTo>
                  <a:lnTo>
                    <a:pt x="2332846" y="2027833"/>
                  </a:lnTo>
                  <a:lnTo>
                    <a:pt x="2368736" y="1999391"/>
                  </a:lnTo>
                  <a:lnTo>
                    <a:pt x="2403410" y="1969949"/>
                  </a:lnTo>
                  <a:lnTo>
                    <a:pt x="2436835" y="1939536"/>
                  </a:lnTo>
                  <a:lnTo>
                    <a:pt x="2468975" y="1908181"/>
                  </a:lnTo>
                  <a:lnTo>
                    <a:pt x="2499794" y="1875913"/>
                  </a:lnTo>
                  <a:lnTo>
                    <a:pt x="2529257" y="1842760"/>
                  </a:lnTo>
                  <a:lnTo>
                    <a:pt x="2557328" y="1808751"/>
                  </a:lnTo>
                  <a:lnTo>
                    <a:pt x="2583972" y="1773915"/>
                  </a:lnTo>
                  <a:lnTo>
                    <a:pt x="2609154" y="1738280"/>
                  </a:lnTo>
                  <a:lnTo>
                    <a:pt x="2632838" y="1701876"/>
                  </a:lnTo>
                  <a:lnTo>
                    <a:pt x="2654989" y="1664731"/>
                  </a:lnTo>
                  <a:lnTo>
                    <a:pt x="2661658" y="1652465"/>
                  </a:lnTo>
                </a:path>
                <a:path w="2788920" h="2343785">
                  <a:moveTo>
                    <a:pt x="132418" y="639104"/>
                  </a:moveTo>
                  <a:lnTo>
                    <a:pt x="137376" y="631680"/>
                  </a:lnTo>
                </a:path>
                <a:path w="2788920" h="2343785">
                  <a:moveTo>
                    <a:pt x="2583663" y="631680"/>
                  </a:moveTo>
                  <a:lnTo>
                    <a:pt x="2615107" y="681874"/>
                  </a:lnTo>
                  <a:lnTo>
                    <a:pt x="2636010" y="719387"/>
                  </a:lnTo>
                  <a:lnTo>
                    <a:pt x="2655288" y="757600"/>
                  </a:lnTo>
                  <a:lnTo>
                    <a:pt x="2672904" y="796485"/>
                  </a:lnTo>
                  <a:lnTo>
                    <a:pt x="2688822" y="836010"/>
                  </a:lnTo>
                  <a:lnTo>
                    <a:pt x="2703005" y="876145"/>
                  </a:lnTo>
                  <a:lnTo>
                    <a:pt x="2715415" y="916861"/>
                  </a:lnTo>
                  <a:lnTo>
                    <a:pt x="2726017" y="958127"/>
                  </a:lnTo>
                  <a:lnTo>
                    <a:pt x="2734774" y="999913"/>
                  </a:lnTo>
                  <a:lnTo>
                    <a:pt x="2741648" y="1042189"/>
                  </a:lnTo>
                  <a:lnTo>
                    <a:pt x="2746604" y="1084925"/>
                  </a:lnTo>
                  <a:lnTo>
                    <a:pt x="2749605" y="1128090"/>
                  </a:lnTo>
                  <a:lnTo>
                    <a:pt x="2750613" y="1171654"/>
                  </a:lnTo>
                  <a:lnTo>
                    <a:pt x="2749605" y="1215327"/>
                  </a:lnTo>
                  <a:lnTo>
                    <a:pt x="2746604" y="1258594"/>
                  </a:lnTo>
                  <a:lnTo>
                    <a:pt x="2741648" y="1301428"/>
                  </a:lnTo>
                  <a:lnTo>
                    <a:pt x="2734774" y="1343796"/>
                  </a:lnTo>
                  <a:lnTo>
                    <a:pt x="2726017" y="1385671"/>
                  </a:lnTo>
                  <a:lnTo>
                    <a:pt x="2715415" y="1427020"/>
                  </a:lnTo>
                  <a:lnTo>
                    <a:pt x="2703005" y="1467815"/>
                  </a:lnTo>
                  <a:lnTo>
                    <a:pt x="2688822" y="1508026"/>
                  </a:lnTo>
                  <a:lnTo>
                    <a:pt x="2672904" y="1547622"/>
                  </a:lnTo>
                  <a:lnTo>
                    <a:pt x="2655288" y="1586573"/>
                  </a:lnTo>
                  <a:lnTo>
                    <a:pt x="2636010" y="1624850"/>
                  </a:lnTo>
                  <a:lnTo>
                    <a:pt x="2620646" y="1652465"/>
                  </a:lnTo>
                </a:path>
                <a:path w="2788920" h="2343785">
                  <a:moveTo>
                    <a:pt x="2661658" y="1652465"/>
                  </a:moveTo>
                  <a:lnTo>
                    <a:pt x="2694550" y="1588332"/>
                  </a:lnTo>
                  <a:lnTo>
                    <a:pt x="2711889" y="1549137"/>
                  </a:lnTo>
                  <a:lnTo>
                    <a:pt x="2727553" y="1509315"/>
                  </a:lnTo>
                  <a:lnTo>
                    <a:pt x="2741507" y="1468896"/>
                  </a:lnTo>
                  <a:lnTo>
                    <a:pt x="2753715" y="1427909"/>
                  </a:lnTo>
                  <a:lnTo>
                    <a:pt x="2764142" y="1386381"/>
                  </a:lnTo>
                  <a:lnTo>
                    <a:pt x="2772753" y="1344343"/>
                  </a:lnTo>
                  <a:lnTo>
                    <a:pt x="2779512" y="1301822"/>
                  </a:lnTo>
                  <a:lnTo>
                    <a:pt x="2784384" y="1258848"/>
                  </a:lnTo>
                  <a:lnTo>
                    <a:pt x="2787332" y="1215449"/>
                  </a:lnTo>
                  <a:lnTo>
                    <a:pt x="2788323" y="1171654"/>
                  </a:lnTo>
                  <a:lnTo>
                    <a:pt x="2787332" y="1127962"/>
                  </a:lnTo>
                  <a:lnTo>
                    <a:pt x="2784384" y="1084657"/>
                  </a:lnTo>
                  <a:lnTo>
                    <a:pt x="2779512" y="1041767"/>
                  </a:lnTo>
                  <a:lnTo>
                    <a:pt x="2772753" y="999322"/>
                  </a:lnTo>
                  <a:lnTo>
                    <a:pt x="2764142" y="957350"/>
                  </a:lnTo>
                  <a:lnTo>
                    <a:pt x="2753715" y="915882"/>
                  </a:lnTo>
                  <a:lnTo>
                    <a:pt x="2741507" y="874945"/>
                  </a:lnTo>
                  <a:lnTo>
                    <a:pt x="2727553" y="834570"/>
                  </a:lnTo>
                  <a:lnTo>
                    <a:pt x="2711889" y="794785"/>
                  </a:lnTo>
                  <a:lnTo>
                    <a:pt x="2694550" y="755619"/>
                  </a:lnTo>
                  <a:lnTo>
                    <a:pt x="2675571" y="717101"/>
                  </a:lnTo>
                  <a:lnTo>
                    <a:pt x="2654989" y="679261"/>
                  </a:lnTo>
                  <a:lnTo>
                    <a:pt x="2632838" y="642127"/>
                  </a:lnTo>
                  <a:lnTo>
                    <a:pt x="2626040" y="631680"/>
                  </a:lnTo>
                </a:path>
                <a:path w="2788920" h="2343785">
                  <a:moveTo>
                    <a:pt x="137376" y="631680"/>
                  </a:moveTo>
                  <a:lnTo>
                    <a:pt x="178045" y="573843"/>
                  </a:lnTo>
                  <a:lnTo>
                    <a:pt x="205097" y="539436"/>
                  </a:lnTo>
                  <a:lnTo>
                    <a:pt x="233592" y="505880"/>
                  </a:lnTo>
                  <a:lnTo>
                    <a:pt x="263494" y="473206"/>
                  </a:lnTo>
                  <a:lnTo>
                    <a:pt x="294767" y="441445"/>
                  </a:lnTo>
                  <a:lnTo>
                    <a:pt x="327373" y="410625"/>
                  </a:lnTo>
                  <a:lnTo>
                    <a:pt x="361277" y="380778"/>
                  </a:lnTo>
                  <a:lnTo>
                    <a:pt x="396441" y="351933"/>
                  </a:lnTo>
                  <a:lnTo>
                    <a:pt x="432830" y="324120"/>
                  </a:lnTo>
                  <a:lnTo>
                    <a:pt x="470406" y="297371"/>
                  </a:lnTo>
                  <a:lnTo>
                    <a:pt x="509133" y="271714"/>
                  </a:lnTo>
                  <a:lnTo>
                    <a:pt x="548975" y="247181"/>
                  </a:lnTo>
                  <a:lnTo>
                    <a:pt x="589894" y="223801"/>
                  </a:lnTo>
                  <a:lnTo>
                    <a:pt x="631854" y="201604"/>
                  </a:lnTo>
                  <a:lnTo>
                    <a:pt x="674819" y="180620"/>
                  </a:lnTo>
                  <a:lnTo>
                    <a:pt x="718753" y="160881"/>
                  </a:lnTo>
                  <a:lnTo>
                    <a:pt x="763617" y="142415"/>
                  </a:lnTo>
                  <a:lnTo>
                    <a:pt x="809377" y="125253"/>
                  </a:lnTo>
                  <a:lnTo>
                    <a:pt x="855995" y="109425"/>
                  </a:lnTo>
                  <a:lnTo>
                    <a:pt x="903434" y="94962"/>
                  </a:lnTo>
                  <a:lnTo>
                    <a:pt x="951659" y="81893"/>
                  </a:lnTo>
                  <a:lnTo>
                    <a:pt x="1000633" y="70248"/>
                  </a:lnTo>
                  <a:lnTo>
                    <a:pt x="1050318" y="60059"/>
                  </a:lnTo>
                  <a:lnTo>
                    <a:pt x="1100679" y="51354"/>
                  </a:lnTo>
                  <a:lnTo>
                    <a:pt x="1151679" y="44164"/>
                  </a:lnTo>
                  <a:lnTo>
                    <a:pt x="1203281" y="38520"/>
                  </a:lnTo>
                  <a:lnTo>
                    <a:pt x="1255449" y="34451"/>
                  </a:lnTo>
                  <a:lnTo>
                    <a:pt x="1308145" y="31987"/>
                  </a:lnTo>
                  <a:lnTo>
                    <a:pt x="1361335" y="31159"/>
                  </a:lnTo>
                  <a:lnTo>
                    <a:pt x="1414410" y="31987"/>
                  </a:lnTo>
                  <a:lnTo>
                    <a:pt x="1466997" y="34451"/>
                  </a:lnTo>
                  <a:lnTo>
                    <a:pt x="1519061" y="38520"/>
                  </a:lnTo>
                  <a:lnTo>
                    <a:pt x="1570564" y="44164"/>
                  </a:lnTo>
                  <a:lnTo>
                    <a:pt x="1621470" y="51354"/>
                  </a:lnTo>
                  <a:lnTo>
                    <a:pt x="1671741" y="60059"/>
                  </a:lnTo>
                  <a:lnTo>
                    <a:pt x="1721342" y="70248"/>
                  </a:lnTo>
                  <a:lnTo>
                    <a:pt x="1770236" y="81893"/>
                  </a:lnTo>
                  <a:lnTo>
                    <a:pt x="1818385" y="94962"/>
                  </a:lnTo>
                  <a:lnTo>
                    <a:pt x="1865753" y="109425"/>
                  </a:lnTo>
                  <a:lnTo>
                    <a:pt x="1912304" y="125253"/>
                  </a:lnTo>
                  <a:lnTo>
                    <a:pt x="1958001" y="142415"/>
                  </a:lnTo>
                  <a:lnTo>
                    <a:pt x="2002807" y="160881"/>
                  </a:lnTo>
                  <a:lnTo>
                    <a:pt x="2046685" y="180620"/>
                  </a:lnTo>
                  <a:lnTo>
                    <a:pt x="2089598" y="201604"/>
                  </a:lnTo>
                  <a:lnTo>
                    <a:pt x="2131511" y="223801"/>
                  </a:lnTo>
                  <a:lnTo>
                    <a:pt x="2172385" y="247181"/>
                  </a:lnTo>
                  <a:lnTo>
                    <a:pt x="2212185" y="271714"/>
                  </a:lnTo>
                  <a:lnTo>
                    <a:pt x="2250874" y="297371"/>
                  </a:lnTo>
                  <a:lnTo>
                    <a:pt x="2288416" y="324120"/>
                  </a:lnTo>
                  <a:lnTo>
                    <a:pt x="2324772" y="351933"/>
                  </a:lnTo>
                  <a:lnTo>
                    <a:pt x="2359907" y="380778"/>
                  </a:lnTo>
                  <a:lnTo>
                    <a:pt x="2393784" y="410625"/>
                  </a:lnTo>
                  <a:lnTo>
                    <a:pt x="2426367" y="441445"/>
                  </a:lnTo>
                  <a:lnTo>
                    <a:pt x="2457617" y="473206"/>
                  </a:lnTo>
                  <a:lnTo>
                    <a:pt x="2487500" y="505880"/>
                  </a:lnTo>
                  <a:lnTo>
                    <a:pt x="2515978" y="539436"/>
                  </a:lnTo>
                  <a:lnTo>
                    <a:pt x="2543014" y="573843"/>
                  </a:lnTo>
                  <a:lnTo>
                    <a:pt x="2568573" y="609072"/>
                  </a:lnTo>
                  <a:lnTo>
                    <a:pt x="2583663" y="631680"/>
                  </a:lnTo>
                </a:path>
                <a:path w="2788920" h="2343785">
                  <a:moveTo>
                    <a:pt x="2626040" y="631680"/>
                  </a:moveTo>
                  <a:lnTo>
                    <a:pt x="2583972" y="570095"/>
                  </a:lnTo>
                  <a:lnTo>
                    <a:pt x="2557328" y="535255"/>
                  </a:lnTo>
                  <a:lnTo>
                    <a:pt x="2529257" y="501238"/>
                  </a:lnTo>
                  <a:lnTo>
                    <a:pt x="2499794" y="468072"/>
                  </a:lnTo>
                  <a:lnTo>
                    <a:pt x="2468975" y="435788"/>
                  </a:lnTo>
                  <a:lnTo>
                    <a:pt x="2436835" y="404413"/>
                  </a:lnTo>
                  <a:lnTo>
                    <a:pt x="2403410" y="373977"/>
                  </a:lnTo>
                  <a:lnTo>
                    <a:pt x="2368736" y="344510"/>
                  </a:lnTo>
                  <a:lnTo>
                    <a:pt x="2332846" y="316039"/>
                  </a:lnTo>
                  <a:lnTo>
                    <a:pt x="2295778" y="288595"/>
                  </a:lnTo>
                  <a:lnTo>
                    <a:pt x="2257566" y="262206"/>
                  </a:lnTo>
                  <a:lnTo>
                    <a:pt x="2218246" y="236902"/>
                  </a:lnTo>
                  <a:lnTo>
                    <a:pt x="2177852" y="212711"/>
                  </a:lnTo>
                  <a:lnTo>
                    <a:pt x="2136422" y="189663"/>
                  </a:lnTo>
                  <a:lnTo>
                    <a:pt x="2093989" y="167786"/>
                  </a:lnTo>
                  <a:lnTo>
                    <a:pt x="2050590" y="147110"/>
                  </a:lnTo>
                  <a:lnTo>
                    <a:pt x="2006260" y="127664"/>
                  </a:lnTo>
                  <a:lnTo>
                    <a:pt x="1961033" y="109476"/>
                  </a:lnTo>
                  <a:lnTo>
                    <a:pt x="1914947" y="92577"/>
                  </a:lnTo>
                  <a:lnTo>
                    <a:pt x="1868035" y="76994"/>
                  </a:lnTo>
                  <a:lnTo>
                    <a:pt x="1820334" y="62758"/>
                  </a:lnTo>
                  <a:lnTo>
                    <a:pt x="1771878" y="49896"/>
                  </a:lnTo>
                  <a:lnTo>
                    <a:pt x="1722704" y="38439"/>
                  </a:lnTo>
                  <a:lnTo>
                    <a:pt x="1672847" y="28415"/>
                  </a:lnTo>
                  <a:lnTo>
                    <a:pt x="1622341" y="19854"/>
                  </a:lnTo>
                  <a:lnTo>
                    <a:pt x="1571223" y="12784"/>
                  </a:lnTo>
                  <a:lnTo>
                    <a:pt x="1519528" y="7234"/>
                  </a:lnTo>
                  <a:lnTo>
                    <a:pt x="1467292" y="3234"/>
                  </a:lnTo>
                  <a:lnTo>
                    <a:pt x="1414549" y="813"/>
                  </a:lnTo>
                  <a:lnTo>
                    <a:pt x="1361335" y="0"/>
                  </a:lnTo>
                  <a:lnTo>
                    <a:pt x="1308011" y="813"/>
                  </a:lnTo>
                  <a:lnTo>
                    <a:pt x="1255169" y="3234"/>
                  </a:lnTo>
                  <a:lnTo>
                    <a:pt x="1202842" y="7234"/>
                  </a:lnTo>
                  <a:lnTo>
                    <a:pt x="1151067" y="12784"/>
                  </a:lnTo>
                  <a:lnTo>
                    <a:pt x="1099878" y="19854"/>
                  </a:lnTo>
                  <a:lnTo>
                    <a:pt x="1049310" y="28415"/>
                  </a:lnTo>
                  <a:lnTo>
                    <a:pt x="999398" y="38439"/>
                  </a:lnTo>
                  <a:lnTo>
                    <a:pt x="950177" y="49896"/>
                  </a:lnTo>
                  <a:lnTo>
                    <a:pt x="901683" y="62758"/>
                  </a:lnTo>
                  <a:lnTo>
                    <a:pt x="853950" y="76994"/>
                  </a:lnTo>
                  <a:lnTo>
                    <a:pt x="807014" y="92577"/>
                  </a:lnTo>
                  <a:lnTo>
                    <a:pt x="760909" y="109476"/>
                  </a:lnTo>
                  <a:lnTo>
                    <a:pt x="715670" y="127664"/>
                  </a:lnTo>
                  <a:lnTo>
                    <a:pt x="671333" y="147110"/>
                  </a:lnTo>
                  <a:lnTo>
                    <a:pt x="627933" y="167786"/>
                  </a:lnTo>
                  <a:lnTo>
                    <a:pt x="585505" y="189663"/>
                  </a:lnTo>
                  <a:lnTo>
                    <a:pt x="544083" y="212711"/>
                  </a:lnTo>
                  <a:lnTo>
                    <a:pt x="503703" y="236902"/>
                  </a:lnTo>
                  <a:lnTo>
                    <a:pt x="464400" y="262206"/>
                  </a:lnTo>
                  <a:lnTo>
                    <a:pt x="426209" y="288595"/>
                  </a:lnTo>
                  <a:lnTo>
                    <a:pt x="389165" y="316039"/>
                  </a:lnTo>
                  <a:lnTo>
                    <a:pt x="353303" y="344510"/>
                  </a:lnTo>
                  <a:lnTo>
                    <a:pt x="318659" y="373977"/>
                  </a:lnTo>
                  <a:lnTo>
                    <a:pt x="285266" y="404413"/>
                  </a:lnTo>
                  <a:lnTo>
                    <a:pt x="253160" y="435788"/>
                  </a:lnTo>
                  <a:lnTo>
                    <a:pt x="222377" y="468072"/>
                  </a:lnTo>
                  <a:lnTo>
                    <a:pt x="192951" y="501238"/>
                  </a:lnTo>
                  <a:lnTo>
                    <a:pt x="164917" y="535255"/>
                  </a:lnTo>
                  <a:lnTo>
                    <a:pt x="138311" y="570095"/>
                  </a:lnTo>
                  <a:lnTo>
                    <a:pt x="113167" y="605729"/>
                  </a:lnTo>
                  <a:lnTo>
                    <a:pt x="89521" y="642127"/>
                  </a:lnTo>
                  <a:lnTo>
                    <a:pt x="67408" y="679261"/>
                  </a:lnTo>
                  <a:lnTo>
                    <a:pt x="46862" y="717101"/>
                  </a:lnTo>
                  <a:lnTo>
                    <a:pt x="27919" y="755619"/>
                  </a:lnTo>
                  <a:lnTo>
                    <a:pt x="14712" y="785507"/>
                  </a:lnTo>
                </a:path>
                <a:path w="2788920" h="2343785">
                  <a:moveTo>
                    <a:pt x="14712" y="785507"/>
                  </a:moveTo>
                  <a:lnTo>
                    <a:pt x="10613" y="794785"/>
                  </a:lnTo>
                  <a:lnTo>
                    <a:pt x="6564" y="805089"/>
                  </a:lnTo>
                </a:path>
              </a:pathLst>
            </a:custGeom>
            <a:ln w="3175">
              <a:solidFill>
                <a:srgbClr val="FCFCF4"/>
              </a:solidFill>
            </a:ln>
          </p:spPr>
          <p:txBody>
            <a:bodyPr wrap="square" lIns="0" tIns="0" rIns="0" bIns="0" rtlCol="0"/>
            <a:lstStyle/>
            <a:p>
              <a:endParaRPr lang="fr-FR" noProof="0" dirty="0"/>
            </a:p>
          </p:txBody>
        </p:sp>
        <p:sp>
          <p:nvSpPr>
            <p:cNvPr id="85" name="object 85"/>
            <p:cNvSpPr/>
            <p:nvPr/>
          </p:nvSpPr>
          <p:spPr>
            <a:xfrm>
              <a:off x="8882236" y="1367535"/>
              <a:ext cx="2875915" cy="2400300"/>
            </a:xfrm>
            <a:custGeom>
              <a:avLst/>
              <a:gdLst/>
              <a:ahLst/>
              <a:cxnLst/>
              <a:rect l="l" t="t" r="r" b="b"/>
              <a:pathLst>
                <a:path w="2875915" h="2400300">
                  <a:moveTo>
                    <a:pt x="1718665" y="2374899"/>
                  </a:moveTo>
                  <a:lnTo>
                    <a:pt x="1106138" y="2374899"/>
                  </a:lnTo>
                  <a:lnTo>
                    <a:pt x="1206244" y="2400299"/>
                  </a:lnTo>
                  <a:lnTo>
                    <a:pt x="1618734" y="2400299"/>
                  </a:lnTo>
                  <a:lnTo>
                    <a:pt x="1718665" y="2374899"/>
                  </a:lnTo>
                  <a:close/>
                </a:path>
                <a:path w="2875915" h="2400300">
                  <a:moveTo>
                    <a:pt x="0" y="1523999"/>
                  </a:moveTo>
                  <a:lnTo>
                    <a:pt x="5116" y="1536699"/>
                  </a:lnTo>
                  <a:lnTo>
                    <a:pt x="19863" y="1574799"/>
                  </a:lnTo>
                  <a:lnTo>
                    <a:pt x="36195" y="1612899"/>
                  </a:lnTo>
                  <a:lnTo>
                    <a:pt x="54080" y="1650999"/>
                  </a:lnTo>
                  <a:lnTo>
                    <a:pt x="73486" y="1689099"/>
                  </a:lnTo>
                  <a:lnTo>
                    <a:pt x="94382" y="1727199"/>
                  </a:lnTo>
                  <a:lnTo>
                    <a:pt x="116737" y="1765299"/>
                  </a:lnTo>
                  <a:lnTo>
                    <a:pt x="140518" y="1803399"/>
                  </a:lnTo>
                  <a:lnTo>
                    <a:pt x="165694" y="1828799"/>
                  </a:lnTo>
                  <a:lnTo>
                    <a:pt x="192233" y="1866899"/>
                  </a:lnTo>
                  <a:lnTo>
                    <a:pt x="220104" y="1904999"/>
                  </a:lnTo>
                  <a:lnTo>
                    <a:pt x="249275" y="1930399"/>
                  </a:lnTo>
                  <a:lnTo>
                    <a:pt x="279715" y="1968499"/>
                  </a:lnTo>
                  <a:lnTo>
                    <a:pt x="311391" y="1993899"/>
                  </a:lnTo>
                  <a:lnTo>
                    <a:pt x="344272" y="2019299"/>
                  </a:lnTo>
                  <a:lnTo>
                    <a:pt x="378327" y="2057399"/>
                  </a:lnTo>
                  <a:lnTo>
                    <a:pt x="413523" y="2082799"/>
                  </a:lnTo>
                  <a:lnTo>
                    <a:pt x="449830" y="2108199"/>
                  </a:lnTo>
                  <a:lnTo>
                    <a:pt x="487215" y="2133599"/>
                  </a:lnTo>
                  <a:lnTo>
                    <a:pt x="525648" y="2158999"/>
                  </a:lnTo>
                  <a:lnTo>
                    <a:pt x="565095" y="2184399"/>
                  </a:lnTo>
                  <a:lnTo>
                    <a:pt x="605526" y="2209799"/>
                  </a:lnTo>
                  <a:lnTo>
                    <a:pt x="646909" y="2222499"/>
                  </a:lnTo>
                  <a:lnTo>
                    <a:pt x="689213" y="2247899"/>
                  </a:lnTo>
                  <a:lnTo>
                    <a:pt x="732405" y="2273299"/>
                  </a:lnTo>
                  <a:lnTo>
                    <a:pt x="821328" y="2298699"/>
                  </a:lnTo>
                  <a:lnTo>
                    <a:pt x="866997" y="2324099"/>
                  </a:lnTo>
                  <a:lnTo>
                    <a:pt x="1056975" y="2374899"/>
                  </a:lnTo>
                  <a:lnTo>
                    <a:pt x="1306524" y="2374899"/>
                  </a:lnTo>
                  <a:lnTo>
                    <a:pt x="1254197" y="2362199"/>
                  </a:lnTo>
                  <a:lnTo>
                    <a:pt x="1202422" y="2362199"/>
                  </a:lnTo>
                  <a:lnTo>
                    <a:pt x="1151232" y="2349499"/>
                  </a:lnTo>
                  <a:lnTo>
                    <a:pt x="1100664" y="2349499"/>
                  </a:lnTo>
                  <a:lnTo>
                    <a:pt x="905305" y="2298699"/>
                  </a:lnTo>
                  <a:lnTo>
                    <a:pt x="858368" y="2285999"/>
                  </a:lnTo>
                  <a:lnTo>
                    <a:pt x="812263" y="2260599"/>
                  </a:lnTo>
                  <a:lnTo>
                    <a:pt x="767025" y="2247899"/>
                  </a:lnTo>
                  <a:lnTo>
                    <a:pt x="722688" y="2222499"/>
                  </a:lnTo>
                  <a:lnTo>
                    <a:pt x="679288" y="2209799"/>
                  </a:lnTo>
                  <a:lnTo>
                    <a:pt x="636859" y="2184399"/>
                  </a:lnTo>
                  <a:lnTo>
                    <a:pt x="595438" y="2158999"/>
                  </a:lnTo>
                  <a:lnTo>
                    <a:pt x="555058" y="2133599"/>
                  </a:lnTo>
                  <a:lnTo>
                    <a:pt x="515755" y="2108199"/>
                  </a:lnTo>
                  <a:lnTo>
                    <a:pt x="477564" y="2082799"/>
                  </a:lnTo>
                  <a:lnTo>
                    <a:pt x="440520" y="2057399"/>
                  </a:lnTo>
                  <a:lnTo>
                    <a:pt x="404658" y="2031999"/>
                  </a:lnTo>
                  <a:lnTo>
                    <a:pt x="370013" y="2006599"/>
                  </a:lnTo>
                  <a:lnTo>
                    <a:pt x="336620" y="1968499"/>
                  </a:lnTo>
                  <a:lnTo>
                    <a:pt x="304515" y="1943099"/>
                  </a:lnTo>
                  <a:lnTo>
                    <a:pt x="273732" y="1904999"/>
                  </a:lnTo>
                  <a:lnTo>
                    <a:pt x="244306" y="1879599"/>
                  </a:lnTo>
                  <a:lnTo>
                    <a:pt x="216272" y="1841499"/>
                  </a:lnTo>
                  <a:lnTo>
                    <a:pt x="189666" y="1803399"/>
                  </a:lnTo>
                  <a:lnTo>
                    <a:pt x="164522" y="1765299"/>
                  </a:lnTo>
                  <a:lnTo>
                    <a:pt x="140876" y="1739899"/>
                  </a:lnTo>
                  <a:lnTo>
                    <a:pt x="118762" y="1701799"/>
                  </a:lnTo>
                  <a:lnTo>
                    <a:pt x="98216" y="1663699"/>
                  </a:lnTo>
                  <a:lnTo>
                    <a:pt x="79273" y="1625599"/>
                  </a:lnTo>
                  <a:lnTo>
                    <a:pt x="61968" y="1587499"/>
                  </a:lnTo>
                  <a:lnTo>
                    <a:pt x="54628" y="1561152"/>
                  </a:lnTo>
                  <a:lnTo>
                    <a:pt x="0" y="1523999"/>
                  </a:lnTo>
                  <a:close/>
                </a:path>
                <a:path w="2875915" h="2400300">
                  <a:moveTo>
                    <a:pt x="1767747" y="38099"/>
                  </a:moveTo>
                  <a:lnTo>
                    <a:pt x="1570883" y="38099"/>
                  </a:lnTo>
                  <a:lnTo>
                    <a:pt x="1622578" y="50799"/>
                  </a:lnTo>
                  <a:lnTo>
                    <a:pt x="1673696" y="50799"/>
                  </a:lnTo>
                  <a:lnTo>
                    <a:pt x="1774059" y="76199"/>
                  </a:lnTo>
                  <a:lnTo>
                    <a:pt x="1823233" y="76199"/>
                  </a:lnTo>
                  <a:lnTo>
                    <a:pt x="1871688" y="88899"/>
                  </a:lnTo>
                  <a:lnTo>
                    <a:pt x="1919390" y="114299"/>
                  </a:lnTo>
                  <a:lnTo>
                    <a:pt x="2012388" y="139699"/>
                  </a:lnTo>
                  <a:lnTo>
                    <a:pt x="2057614" y="165099"/>
                  </a:lnTo>
                  <a:lnTo>
                    <a:pt x="2101945" y="177799"/>
                  </a:lnTo>
                  <a:lnTo>
                    <a:pt x="2145344" y="203199"/>
                  </a:lnTo>
                  <a:lnTo>
                    <a:pt x="2187776" y="215899"/>
                  </a:lnTo>
                  <a:lnTo>
                    <a:pt x="2229207" y="241299"/>
                  </a:lnTo>
                  <a:lnTo>
                    <a:pt x="2269600" y="266699"/>
                  </a:lnTo>
                  <a:lnTo>
                    <a:pt x="2308921" y="292099"/>
                  </a:lnTo>
                  <a:lnTo>
                    <a:pt x="2347133" y="317499"/>
                  </a:lnTo>
                  <a:lnTo>
                    <a:pt x="2384201" y="342899"/>
                  </a:lnTo>
                  <a:lnTo>
                    <a:pt x="2420090" y="380999"/>
                  </a:lnTo>
                  <a:lnTo>
                    <a:pt x="2454765" y="406399"/>
                  </a:lnTo>
                  <a:lnTo>
                    <a:pt x="2488190" y="431799"/>
                  </a:lnTo>
                  <a:lnTo>
                    <a:pt x="2520330" y="469899"/>
                  </a:lnTo>
                  <a:lnTo>
                    <a:pt x="2551148" y="495299"/>
                  </a:lnTo>
                  <a:lnTo>
                    <a:pt x="2580611" y="533399"/>
                  </a:lnTo>
                  <a:lnTo>
                    <a:pt x="2608682" y="571499"/>
                  </a:lnTo>
                  <a:lnTo>
                    <a:pt x="2635327" y="596899"/>
                  </a:lnTo>
                  <a:lnTo>
                    <a:pt x="2677394" y="660399"/>
                  </a:lnTo>
                  <a:lnTo>
                    <a:pt x="2684193" y="673099"/>
                  </a:lnTo>
                  <a:lnTo>
                    <a:pt x="2706344" y="711199"/>
                  </a:lnTo>
                  <a:lnTo>
                    <a:pt x="2726926" y="749299"/>
                  </a:lnTo>
                  <a:lnTo>
                    <a:pt x="2745904" y="787399"/>
                  </a:lnTo>
                  <a:lnTo>
                    <a:pt x="2763243" y="825499"/>
                  </a:lnTo>
                  <a:lnTo>
                    <a:pt x="2778907" y="863599"/>
                  </a:lnTo>
                  <a:lnTo>
                    <a:pt x="2792861" y="901699"/>
                  </a:lnTo>
                  <a:lnTo>
                    <a:pt x="2805070" y="952499"/>
                  </a:lnTo>
                  <a:lnTo>
                    <a:pt x="2815497" y="990599"/>
                  </a:lnTo>
                  <a:lnTo>
                    <a:pt x="2824108" y="1028699"/>
                  </a:lnTo>
                  <a:lnTo>
                    <a:pt x="2830867" y="1079499"/>
                  </a:lnTo>
                  <a:lnTo>
                    <a:pt x="2835738" y="1117599"/>
                  </a:lnTo>
                  <a:lnTo>
                    <a:pt x="2838687" y="1155699"/>
                  </a:lnTo>
                  <a:lnTo>
                    <a:pt x="2839678" y="1206499"/>
                  </a:lnTo>
                  <a:lnTo>
                    <a:pt x="2838687" y="1244599"/>
                  </a:lnTo>
                  <a:lnTo>
                    <a:pt x="2835738" y="1295399"/>
                  </a:lnTo>
                  <a:lnTo>
                    <a:pt x="2830867" y="1333499"/>
                  </a:lnTo>
                  <a:lnTo>
                    <a:pt x="2824108" y="1371599"/>
                  </a:lnTo>
                  <a:lnTo>
                    <a:pt x="2815497" y="1422399"/>
                  </a:lnTo>
                  <a:lnTo>
                    <a:pt x="2805070" y="1460499"/>
                  </a:lnTo>
                  <a:lnTo>
                    <a:pt x="2792861" y="1498599"/>
                  </a:lnTo>
                  <a:lnTo>
                    <a:pt x="2778907" y="1536699"/>
                  </a:lnTo>
                  <a:lnTo>
                    <a:pt x="2763243" y="1587499"/>
                  </a:lnTo>
                  <a:lnTo>
                    <a:pt x="2745904" y="1625599"/>
                  </a:lnTo>
                  <a:lnTo>
                    <a:pt x="2726926" y="1663699"/>
                  </a:lnTo>
                  <a:lnTo>
                    <a:pt x="2713012" y="1689099"/>
                  </a:lnTo>
                  <a:lnTo>
                    <a:pt x="2706344" y="1701799"/>
                  </a:lnTo>
                  <a:lnTo>
                    <a:pt x="2684193" y="1739899"/>
                  </a:lnTo>
                  <a:lnTo>
                    <a:pt x="2660508" y="1765299"/>
                  </a:lnTo>
                  <a:lnTo>
                    <a:pt x="2635327" y="1803399"/>
                  </a:lnTo>
                  <a:lnTo>
                    <a:pt x="2608682" y="1841499"/>
                  </a:lnTo>
                  <a:lnTo>
                    <a:pt x="2580611" y="1879599"/>
                  </a:lnTo>
                  <a:lnTo>
                    <a:pt x="2551148" y="1904999"/>
                  </a:lnTo>
                  <a:lnTo>
                    <a:pt x="2520330" y="1943099"/>
                  </a:lnTo>
                  <a:lnTo>
                    <a:pt x="2488190" y="1968499"/>
                  </a:lnTo>
                  <a:lnTo>
                    <a:pt x="2454765" y="2006599"/>
                  </a:lnTo>
                  <a:lnTo>
                    <a:pt x="2420090" y="2031999"/>
                  </a:lnTo>
                  <a:lnTo>
                    <a:pt x="2384201" y="2057399"/>
                  </a:lnTo>
                  <a:lnTo>
                    <a:pt x="2347133" y="2082799"/>
                  </a:lnTo>
                  <a:lnTo>
                    <a:pt x="2308921" y="2108199"/>
                  </a:lnTo>
                  <a:lnTo>
                    <a:pt x="2269600" y="2133599"/>
                  </a:lnTo>
                  <a:lnTo>
                    <a:pt x="2229207" y="2158999"/>
                  </a:lnTo>
                  <a:lnTo>
                    <a:pt x="2187776" y="2184399"/>
                  </a:lnTo>
                  <a:lnTo>
                    <a:pt x="2145344" y="2209799"/>
                  </a:lnTo>
                  <a:lnTo>
                    <a:pt x="2101945" y="2222499"/>
                  </a:lnTo>
                  <a:lnTo>
                    <a:pt x="2057614" y="2247899"/>
                  </a:lnTo>
                  <a:lnTo>
                    <a:pt x="2012388" y="2260599"/>
                  </a:lnTo>
                  <a:lnTo>
                    <a:pt x="1966301" y="2285999"/>
                  </a:lnTo>
                  <a:lnTo>
                    <a:pt x="1919390" y="2298699"/>
                  </a:lnTo>
                  <a:lnTo>
                    <a:pt x="1724201" y="2349499"/>
                  </a:lnTo>
                  <a:lnTo>
                    <a:pt x="1673696" y="2349499"/>
                  </a:lnTo>
                  <a:lnTo>
                    <a:pt x="1622578" y="2362199"/>
                  </a:lnTo>
                  <a:lnTo>
                    <a:pt x="1570883" y="2362199"/>
                  </a:lnTo>
                  <a:lnTo>
                    <a:pt x="1518646" y="2374899"/>
                  </a:lnTo>
                  <a:lnTo>
                    <a:pt x="1767747" y="2374899"/>
                  </a:lnTo>
                  <a:lnTo>
                    <a:pt x="1957441" y="2324099"/>
                  </a:lnTo>
                  <a:lnTo>
                    <a:pt x="2003048" y="2298699"/>
                  </a:lnTo>
                  <a:lnTo>
                    <a:pt x="2091859" y="2273299"/>
                  </a:lnTo>
                  <a:lnTo>
                    <a:pt x="2134999" y="2247899"/>
                  </a:lnTo>
                  <a:lnTo>
                    <a:pt x="2177255" y="2222499"/>
                  </a:lnTo>
                  <a:lnTo>
                    <a:pt x="2218593" y="2209799"/>
                  </a:lnTo>
                  <a:lnTo>
                    <a:pt x="2258982" y="2184399"/>
                  </a:lnTo>
                  <a:lnTo>
                    <a:pt x="2298390" y="2158999"/>
                  </a:lnTo>
                  <a:lnTo>
                    <a:pt x="2336786" y="2133599"/>
                  </a:lnTo>
                  <a:lnTo>
                    <a:pt x="2374137" y="2108199"/>
                  </a:lnTo>
                  <a:lnTo>
                    <a:pt x="2410413" y="2082799"/>
                  </a:lnTo>
                  <a:lnTo>
                    <a:pt x="2445581" y="2057399"/>
                  </a:lnTo>
                  <a:lnTo>
                    <a:pt x="2479609" y="2019299"/>
                  </a:lnTo>
                  <a:lnTo>
                    <a:pt x="2512467" y="1993899"/>
                  </a:lnTo>
                  <a:lnTo>
                    <a:pt x="2544121" y="1968499"/>
                  </a:lnTo>
                  <a:lnTo>
                    <a:pt x="2574541" y="1930399"/>
                  </a:lnTo>
                  <a:lnTo>
                    <a:pt x="2603694" y="1904999"/>
                  </a:lnTo>
                  <a:lnTo>
                    <a:pt x="2631549" y="1866899"/>
                  </a:lnTo>
                  <a:lnTo>
                    <a:pt x="2658074" y="1828799"/>
                  </a:lnTo>
                  <a:lnTo>
                    <a:pt x="2683238" y="1803399"/>
                  </a:lnTo>
                  <a:lnTo>
                    <a:pt x="2707008" y="1765299"/>
                  </a:lnTo>
                  <a:lnTo>
                    <a:pt x="2729353" y="1727199"/>
                  </a:lnTo>
                  <a:lnTo>
                    <a:pt x="2750241" y="1689099"/>
                  </a:lnTo>
                  <a:lnTo>
                    <a:pt x="2752709" y="1689099"/>
                  </a:lnTo>
                  <a:lnTo>
                    <a:pt x="2769641" y="1650999"/>
                  </a:lnTo>
                  <a:lnTo>
                    <a:pt x="2787520" y="1612899"/>
                  </a:lnTo>
                  <a:lnTo>
                    <a:pt x="2803847" y="1574799"/>
                  </a:lnTo>
                  <a:lnTo>
                    <a:pt x="2818590" y="1536699"/>
                  </a:lnTo>
                  <a:lnTo>
                    <a:pt x="2831717" y="1498599"/>
                  </a:lnTo>
                  <a:lnTo>
                    <a:pt x="2843198" y="1460499"/>
                  </a:lnTo>
                  <a:lnTo>
                    <a:pt x="2852999" y="1409699"/>
                  </a:lnTo>
                  <a:lnTo>
                    <a:pt x="2861089" y="1371599"/>
                  </a:lnTo>
                  <a:lnTo>
                    <a:pt x="2867437" y="1333499"/>
                  </a:lnTo>
                  <a:lnTo>
                    <a:pt x="2872010" y="1295399"/>
                  </a:lnTo>
                  <a:lnTo>
                    <a:pt x="2874777" y="1244599"/>
                  </a:lnTo>
                  <a:lnTo>
                    <a:pt x="2875707" y="1206499"/>
                  </a:lnTo>
                  <a:lnTo>
                    <a:pt x="2874777" y="1155699"/>
                  </a:lnTo>
                  <a:lnTo>
                    <a:pt x="2872010" y="1117599"/>
                  </a:lnTo>
                  <a:lnTo>
                    <a:pt x="2867437" y="1079499"/>
                  </a:lnTo>
                  <a:lnTo>
                    <a:pt x="2861089" y="1028699"/>
                  </a:lnTo>
                  <a:lnTo>
                    <a:pt x="2852999" y="990599"/>
                  </a:lnTo>
                  <a:lnTo>
                    <a:pt x="2843198" y="952499"/>
                  </a:lnTo>
                  <a:lnTo>
                    <a:pt x="2831717" y="914399"/>
                  </a:lnTo>
                  <a:lnTo>
                    <a:pt x="2818590" y="876299"/>
                  </a:lnTo>
                  <a:lnTo>
                    <a:pt x="2803847" y="838199"/>
                  </a:lnTo>
                  <a:lnTo>
                    <a:pt x="2787520" y="800099"/>
                  </a:lnTo>
                  <a:lnTo>
                    <a:pt x="2769641" y="761999"/>
                  </a:lnTo>
                  <a:lnTo>
                    <a:pt x="2750241" y="723899"/>
                  </a:lnTo>
                  <a:lnTo>
                    <a:pt x="2729353" y="685799"/>
                  </a:lnTo>
                  <a:lnTo>
                    <a:pt x="2717960" y="660567"/>
                  </a:lnTo>
                  <a:lnTo>
                    <a:pt x="2717884" y="660399"/>
                  </a:lnTo>
                  <a:lnTo>
                    <a:pt x="2707008" y="647699"/>
                  </a:lnTo>
                  <a:lnTo>
                    <a:pt x="2683238" y="609599"/>
                  </a:lnTo>
                  <a:lnTo>
                    <a:pt x="2658074" y="571499"/>
                  </a:lnTo>
                  <a:lnTo>
                    <a:pt x="2631549" y="546099"/>
                  </a:lnTo>
                  <a:lnTo>
                    <a:pt x="2603694" y="507999"/>
                  </a:lnTo>
                  <a:lnTo>
                    <a:pt x="2574541" y="482599"/>
                  </a:lnTo>
                  <a:lnTo>
                    <a:pt x="2544121" y="444499"/>
                  </a:lnTo>
                  <a:lnTo>
                    <a:pt x="2512467" y="419099"/>
                  </a:lnTo>
                  <a:lnTo>
                    <a:pt x="2479609" y="380999"/>
                  </a:lnTo>
                  <a:lnTo>
                    <a:pt x="2445581" y="355599"/>
                  </a:lnTo>
                  <a:lnTo>
                    <a:pt x="2410413" y="330199"/>
                  </a:lnTo>
                  <a:lnTo>
                    <a:pt x="2374137" y="304799"/>
                  </a:lnTo>
                  <a:lnTo>
                    <a:pt x="2336786" y="279399"/>
                  </a:lnTo>
                  <a:lnTo>
                    <a:pt x="2298390" y="253999"/>
                  </a:lnTo>
                  <a:lnTo>
                    <a:pt x="2258982" y="228599"/>
                  </a:lnTo>
                  <a:lnTo>
                    <a:pt x="2218593" y="203199"/>
                  </a:lnTo>
                  <a:lnTo>
                    <a:pt x="2177255" y="177799"/>
                  </a:lnTo>
                  <a:lnTo>
                    <a:pt x="2134999" y="165099"/>
                  </a:lnTo>
                  <a:lnTo>
                    <a:pt x="2091859" y="139699"/>
                  </a:lnTo>
                  <a:lnTo>
                    <a:pt x="2047864" y="126999"/>
                  </a:lnTo>
                  <a:lnTo>
                    <a:pt x="2003048" y="101599"/>
                  </a:lnTo>
                  <a:lnTo>
                    <a:pt x="1767747" y="38099"/>
                  </a:lnTo>
                  <a:close/>
                </a:path>
                <a:path w="2875915" h="2400300">
                  <a:moveTo>
                    <a:pt x="51354" y="1549399"/>
                  </a:moveTo>
                  <a:lnTo>
                    <a:pt x="54628" y="1561152"/>
                  </a:lnTo>
                  <a:lnTo>
                    <a:pt x="112042" y="1600199"/>
                  </a:lnTo>
                  <a:lnTo>
                    <a:pt x="51354" y="1549399"/>
                  </a:lnTo>
                  <a:close/>
                </a:path>
                <a:path w="2875915" h="2400300">
                  <a:moveTo>
                    <a:pt x="1718665" y="25399"/>
                  </a:moveTo>
                  <a:lnTo>
                    <a:pt x="1106138" y="25399"/>
                  </a:lnTo>
                  <a:lnTo>
                    <a:pt x="1056975" y="38099"/>
                  </a:lnTo>
                  <a:lnTo>
                    <a:pt x="821328" y="101599"/>
                  </a:lnTo>
                  <a:lnTo>
                    <a:pt x="776454" y="126999"/>
                  </a:lnTo>
                  <a:lnTo>
                    <a:pt x="732405" y="139699"/>
                  </a:lnTo>
                  <a:lnTo>
                    <a:pt x="689213" y="165099"/>
                  </a:lnTo>
                  <a:lnTo>
                    <a:pt x="646909" y="177799"/>
                  </a:lnTo>
                  <a:lnTo>
                    <a:pt x="605526" y="203199"/>
                  </a:lnTo>
                  <a:lnTo>
                    <a:pt x="565095" y="228599"/>
                  </a:lnTo>
                  <a:lnTo>
                    <a:pt x="525648" y="253999"/>
                  </a:lnTo>
                  <a:lnTo>
                    <a:pt x="487215" y="279399"/>
                  </a:lnTo>
                  <a:lnTo>
                    <a:pt x="449830" y="304799"/>
                  </a:lnTo>
                  <a:lnTo>
                    <a:pt x="413523" y="330199"/>
                  </a:lnTo>
                  <a:lnTo>
                    <a:pt x="378327" y="355599"/>
                  </a:lnTo>
                  <a:lnTo>
                    <a:pt x="344272" y="380999"/>
                  </a:lnTo>
                  <a:lnTo>
                    <a:pt x="311391" y="419099"/>
                  </a:lnTo>
                  <a:lnTo>
                    <a:pt x="279715" y="444499"/>
                  </a:lnTo>
                  <a:lnTo>
                    <a:pt x="249275" y="482599"/>
                  </a:lnTo>
                  <a:lnTo>
                    <a:pt x="220104" y="507999"/>
                  </a:lnTo>
                  <a:lnTo>
                    <a:pt x="192233" y="546099"/>
                  </a:lnTo>
                  <a:lnTo>
                    <a:pt x="140518" y="609599"/>
                  </a:lnTo>
                  <a:lnTo>
                    <a:pt x="116737" y="647699"/>
                  </a:lnTo>
                  <a:lnTo>
                    <a:pt x="94382" y="685799"/>
                  </a:lnTo>
                  <a:lnTo>
                    <a:pt x="73486" y="723899"/>
                  </a:lnTo>
                  <a:lnTo>
                    <a:pt x="54080" y="761999"/>
                  </a:lnTo>
                  <a:lnTo>
                    <a:pt x="36195" y="800099"/>
                  </a:lnTo>
                  <a:lnTo>
                    <a:pt x="26486" y="812799"/>
                  </a:lnTo>
                  <a:lnTo>
                    <a:pt x="19863" y="838199"/>
                  </a:lnTo>
                  <a:lnTo>
                    <a:pt x="57919" y="838199"/>
                  </a:lnTo>
                  <a:lnTo>
                    <a:pt x="61968" y="825499"/>
                  </a:lnTo>
                  <a:lnTo>
                    <a:pt x="66067" y="812799"/>
                  </a:lnTo>
                  <a:lnTo>
                    <a:pt x="79273" y="787399"/>
                  </a:lnTo>
                  <a:lnTo>
                    <a:pt x="98216" y="749299"/>
                  </a:lnTo>
                  <a:lnTo>
                    <a:pt x="118762" y="711199"/>
                  </a:lnTo>
                  <a:lnTo>
                    <a:pt x="140876" y="673099"/>
                  </a:lnTo>
                  <a:lnTo>
                    <a:pt x="145728" y="665282"/>
                  </a:lnTo>
                  <a:lnTo>
                    <a:pt x="147991" y="660567"/>
                  </a:lnTo>
                  <a:lnTo>
                    <a:pt x="148071" y="660399"/>
                  </a:lnTo>
                  <a:lnTo>
                    <a:pt x="148758" y="660399"/>
                  </a:lnTo>
                  <a:lnTo>
                    <a:pt x="164522" y="634999"/>
                  </a:lnTo>
                  <a:lnTo>
                    <a:pt x="189666" y="596899"/>
                  </a:lnTo>
                  <a:lnTo>
                    <a:pt x="216272" y="571499"/>
                  </a:lnTo>
                  <a:lnTo>
                    <a:pt x="244306" y="533399"/>
                  </a:lnTo>
                  <a:lnTo>
                    <a:pt x="273732" y="495299"/>
                  </a:lnTo>
                  <a:lnTo>
                    <a:pt x="304515" y="469899"/>
                  </a:lnTo>
                  <a:lnTo>
                    <a:pt x="336620" y="431799"/>
                  </a:lnTo>
                  <a:lnTo>
                    <a:pt x="370013" y="406399"/>
                  </a:lnTo>
                  <a:lnTo>
                    <a:pt x="404658" y="380999"/>
                  </a:lnTo>
                  <a:lnTo>
                    <a:pt x="440520" y="342899"/>
                  </a:lnTo>
                  <a:lnTo>
                    <a:pt x="477564" y="317499"/>
                  </a:lnTo>
                  <a:lnTo>
                    <a:pt x="515755" y="292099"/>
                  </a:lnTo>
                  <a:lnTo>
                    <a:pt x="555058" y="266699"/>
                  </a:lnTo>
                  <a:lnTo>
                    <a:pt x="595438" y="241299"/>
                  </a:lnTo>
                  <a:lnTo>
                    <a:pt x="636859" y="215899"/>
                  </a:lnTo>
                  <a:lnTo>
                    <a:pt x="679288" y="203199"/>
                  </a:lnTo>
                  <a:lnTo>
                    <a:pt x="722688" y="177799"/>
                  </a:lnTo>
                  <a:lnTo>
                    <a:pt x="767025" y="165099"/>
                  </a:lnTo>
                  <a:lnTo>
                    <a:pt x="812263" y="139699"/>
                  </a:lnTo>
                  <a:lnTo>
                    <a:pt x="905305" y="114299"/>
                  </a:lnTo>
                  <a:lnTo>
                    <a:pt x="953038" y="88899"/>
                  </a:lnTo>
                  <a:lnTo>
                    <a:pt x="1001532" y="76199"/>
                  </a:lnTo>
                  <a:lnTo>
                    <a:pt x="1050752" y="76199"/>
                  </a:lnTo>
                  <a:lnTo>
                    <a:pt x="1151232" y="50799"/>
                  </a:lnTo>
                  <a:lnTo>
                    <a:pt x="1202422" y="50799"/>
                  </a:lnTo>
                  <a:lnTo>
                    <a:pt x="1254197" y="38099"/>
                  </a:lnTo>
                  <a:lnTo>
                    <a:pt x="1767747" y="38099"/>
                  </a:lnTo>
                  <a:lnTo>
                    <a:pt x="1718665" y="25399"/>
                  </a:lnTo>
                  <a:close/>
                </a:path>
                <a:path w="2875915" h="2400300">
                  <a:moveTo>
                    <a:pt x="281003" y="787399"/>
                  </a:moveTo>
                  <a:lnTo>
                    <a:pt x="284091" y="838199"/>
                  </a:lnTo>
                  <a:lnTo>
                    <a:pt x="283982" y="825499"/>
                  </a:lnTo>
                  <a:lnTo>
                    <a:pt x="281003" y="787399"/>
                  </a:lnTo>
                  <a:close/>
                </a:path>
                <a:path w="2875915" h="2400300">
                  <a:moveTo>
                    <a:pt x="148071" y="660399"/>
                  </a:moveTo>
                  <a:lnTo>
                    <a:pt x="145728" y="665282"/>
                  </a:lnTo>
                  <a:lnTo>
                    <a:pt x="148654" y="660567"/>
                  </a:lnTo>
                  <a:lnTo>
                    <a:pt x="148071" y="660399"/>
                  </a:lnTo>
                  <a:close/>
                </a:path>
                <a:path w="2875915" h="2400300">
                  <a:moveTo>
                    <a:pt x="148758" y="660399"/>
                  </a:moveTo>
                  <a:lnTo>
                    <a:pt x="148071" y="660399"/>
                  </a:lnTo>
                  <a:lnTo>
                    <a:pt x="148654" y="660567"/>
                  </a:lnTo>
                  <a:lnTo>
                    <a:pt x="148758" y="660399"/>
                  </a:lnTo>
                  <a:close/>
                </a:path>
                <a:path w="2875915" h="2400300">
                  <a:moveTo>
                    <a:pt x="1618734" y="12699"/>
                  </a:moveTo>
                  <a:lnTo>
                    <a:pt x="1206244" y="12699"/>
                  </a:lnTo>
                  <a:lnTo>
                    <a:pt x="1155905" y="25399"/>
                  </a:lnTo>
                  <a:lnTo>
                    <a:pt x="1668983" y="25399"/>
                  </a:lnTo>
                  <a:lnTo>
                    <a:pt x="1618734" y="12699"/>
                  </a:lnTo>
                  <a:close/>
                </a:path>
                <a:path w="2875915" h="2400300">
                  <a:moveTo>
                    <a:pt x="1516657" y="0"/>
                  </a:moveTo>
                  <a:lnTo>
                    <a:pt x="1308512" y="0"/>
                  </a:lnTo>
                  <a:lnTo>
                    <a:pt x="1257123" y="12699"/>
                  </a:lnTo>
                  <a:lnTo>
                    <a:pt x="1567948" y="12699"/>
                  </a:lnTo>
                  <a:lnTo>
                    <a:pt x="1516657" y="0"/>
                  </a:lnTo>
                  <a:close/>
                </a:path>
              </a:pathLst>
            </a:custGeom>
            <a:solidFill>
              <a:srgbClr val="FCFCF1"/>
            </a:solidFill>
          </p:spPr>
          <p:txBody>
            <a:bodyPr wrap="square" lIns="0" tIns="0" rIns="0" bIns="0" rtlCol="0"/>
            <a:lstStyle/>
            <a:p>
              <a:endParaRPr lang="fr-FR" noProof="0" dirty="0"/>
            </a:p>
          </p:txBody>
        </p:sp>
        <p:sp>
          <p:nvSpPr>
            <p:cNvPr id="86" name="object 86"/>
            <p:cNvSpPr/>
            <p:nvPr/>
          </p:nvSpPr>
          <p:spPr>
            <a:xfrm>
              <a:off x="8882236" y="1363783"/>
              <a:ext cx="2875915" cy="2404110"/>
            </a:xfrm>
            <a:custGeom>
              <a:avLst/>
              <a:gdLst/>
              <a:ahLst/>
              <a:cxnLst/>
              <a:rect l="l" t="t" r="r" b="b"/>
              <a:pathLst>
                <a:path w="2875915" h="2404110">
                  <a:moveTo>
                    <a:pt x="2713012" y="1682047"/>
                  </a:moveTo>
                  <a:lnTo>
                    <a:pt x="2684193" y="1731458"/>
                  </a:lnTo>
                  <a:lnTo>
                    <a:pt x="2660508" y="1767862"/>
                  </a:lnTo>
                  <a:lnTo>
                    <a:pt x="2635327" y="1803497"/>
                  </a:lnTo>
                  <a:lnTo>
                    <a:pt x="2608682" y="1838333"/>
                  </a:lnTo>
                  <a:lnTo>
                    <a:pt x="2580611" y="1872342"/>
                  </a:lnTo>
                  <a:lnTo>
                    <a:pt x="2551148" y="1905495"/>
                  </a:lnTo>
                  <a:lnTo>
                    <a:pt x="2520329" y="1937763"/>
                  </a:lnTo>
                  <a:lnTo>
                    <a:pt x="2488190" y="1969118"/>
                  </a:lnTo>
                  <a:lnTo>
                    <a:pt x="2454765" y="1999531"/>
                  </a:lnTo>
                  <a:lnTo>
                    <a:pt x="2420090" y="2028973"/>
                  </a:lnTo>
                  <a:lnTo>
                    <a:pt x="2384201" y="2057416"/>
                  </a:lnTo>
                  <a:lnTo>
                    <a:pt x="2347133" y="2084829"/>
                  </a:lnTo>
                  <a:lnTo>
                    <a:pt x="2308920" y="2111186"/>
                  </a:lnTo>
                  <a:lnTo>
                    <a:pt x="2269600" y="2136457"/>
                  </a:lnTo>
                  <a:lnTo>
                    <a:pt x="2229207" y="2160614"/>
                  </a:lnTo>
                  <a:lnTo>
                    <a:pt x="2187776" y="2183627"/>
                  </a:lnTo>
                  <a:lnTo>
                    <a:pt x="2145344" y="2205468"/>
                  </a:lnTo>
                  <a:lnTo>
                    <a:pt x="2101945" y="2226108"/>
                  </a:lnTo>
                  <a:lnTo>
                    <a:pt x="2057614" y="2245519"/>
                  </a:lnTo>
                  <a:lnTo>
                    <a:pt x="2012388" y="2263671"/>
                  </a:lnTo>
                  <a:lnTo>
                    <a:pt x="1966301" y="2280536"/>
                  </a:lnTo>
                  <a:lnTo>
                    <a:pt x="1919390" y="2296086"/>
                  </a:lnTo>
                  <a:lnTo>
                    <a:pt x="1871688" y="2310291"/>
                  </a:lnTo>
                  <a:lnTo>
                    <a:pt x="1823233" y="2323123"/>
                  </a:lnTo>
                  <a:lnTo>
                    <a:pt x="1774059" y="2334553"/>
                  </a:lnTo>
                  <a:lnTo>
                    <a:pt x="1724201" y="2344552"/>
                  </a:lnTo>
                  <a:lnTo>
                    <a:pt x="1673696" y="2353092"/>
                  </a:lnTo>
                  <a:lnTo>
                    <a:pt x="1622578" y="2360143"/>
                  </a:lnTo>
                  <a:lnTo>
                    <a:pt x="1570883" y="2365677"/>
                  </a:lnTo>
                  <a:lnTo>
                    <a:pt x="1518646" y="2369666"/>
                  </a:lnTo>
                  <a:lnTo>
                    <a:pt x="1465903" y="2372081"/>
                  </a:lnTo>
                  <a:lnTo>
                    <a:pt x="1412689" y="2372892"/>
                  </a:lnTo>
                  <a:lnTo>
                    <a:pt x="1359366" y="2372081"/>
                  </a:lnTo>
                  <a:lnTo>
                    <a:pt x="1306523" y="2369666"/>
                  </a:lnTo>
                  <a:lnTo>
                    <a:pt x="1254197" y="2365677"/>
                  </a:lnTo>
                  <a:lnTo>
                    <a:pt x="1202422" y="2360143"/>
                  </a:lnTo>
                  <a:lnTo>
                    <a:pt x="1151232" y="2353092"/>
                  </a:lnTo>
                  <a:lnTo>
                    <a:pt x="1100664" y="2344552"/>
                  </a:lnTo>
                  <a:lnTo>
                    <a:pt x="1050752" y="2334553"/>
                  </a:lnTo>
                  <a:lnTo>
                    <a:pt x="1001532" y="2323123"/>
                  </a:lnTo>
                  <a:lnTo>
                    <a:pt x="953038" y="2310291"/>
                  </a:lnTo>
                  <a:lnTo>
                    <a:pt x="905305" y="2296086"/>
                  </a:lnTo>
                  <a:lnTo>
                    <a:pt x="858368" y="2280536"/>
                  </a:lnTo>
                  <a:lnTo>
                    <a:pt x="812263" y="2263671"/>
                  </a:lnTo>
                  <a:lnTo>
                    <a:pt x="767025" y="2245519"/>
                  </a:lnTo>
                  <a:lnTo>
                    <a:pt x="722688" y="2226108"/>
                  </a:lnTo>
                  <a:lnTo>
                    <a:pt x="679288" y="2205468"/>
                  </a:lnTo>
                  <a:lnTo>
                    <a:pt x="636859" y="2183627"/>
                  </a:lnTo>
                  <a:lnTo>
                    <a:pt x="595438" y="2160614"/>
                  </a:lnTo>
                  <a:lnTo>
                    <a:pt x="555058" y="2136457"/>
                  </a:lnTo>
                  <a:lnTo>
                    <a:pt x="515755" y="2111186"/>
                  </a:lnTo>
                  <a:lnTo>
                    <a:pt x="477564" y="2084829"/>
                  </a:lnTo>
                  <a:lnTo>
                    <a:pt x="440520" y="2057416"/>
                  </a:lnTo>
                  <a:lnTo>
                    <a:pt x="404658" y="2028973"/>
                  </a:lnTo>
                  <a:lnTo>
                    <a:pt x="370013" y="1999531"/>
                  </a:lnTo>
                  <a:lnTo>
                    <a:pt x="336620" y="1969118"/>
                  </a:lnTo>
                  <a:lnTo>
                    <a:pt x="304515" y="1937763"/>
                  </a:lnTo>
                  <a:lnTo>
                    <a:pt x="273732" y="1905495"/>
                  </a:lnTo>
                  <a:lnTo>
                    <a:pt x="244306" y="1872342"/>
                  </a:lnTo>
                  <a:lnTo>
                    <a:pt x="216272" y="1838333"/>
                  </a:lnTo>
                  <a:lnTo>
                    <a:pt x="189666" y="1803497"/>
                  </a:lnTo>
                  <a:lnTo>
                    <a:pt x="164522" y="1767862"/>
                  </a:lnTo>
                  <a:lnTo>
                    <a:pt x="140876" y="1731458"/>
                  </a:lnTo>
                  <a:lnTo>
                    <a:pt x="118762" y="1694313"/>
                  </a:lnTo>
                  <a:lnTo>
                    <a:pt x="98216" y="1656455"/>
                  </a:lnTo>
                  <a:lnTo>
                    <a:pt x="79273" y="1617915"/>
                  </a:lnTo>
                  <a:lnTo>
                    <a:pt x="61968" y="1578719"/>
                  </a:lnTo>
                  <a:lnTo>
                    <a:pt x="51354" y="1551683"/>
                  </a:lnTo>
                </a:path>
                <a:path w="2875915" h="2404110">
                  <a:moveTo>
                    <a:pt x="0" y="1517634"/>
                  </a:moveTo>
                  <a:lnTo>
                    <a:pt x="19863" y="1572462"/>
                  </a:lnTo>
                  <a:lnTo>
                    <a:pt x="36195" y="1611189"/>
                  </a:lnTo>
                  <a:lnTo>
                    <a:pt x="54080" y="1649316"/>
                  </a:lnTo>
                  <a:lnTo>
                    <a:pt x="73486" y="1686818"/>
                  </a:lnTo>
                  <a:lnTo>
                    <a:pt x="94382" y="1723668"/>
                  </a:lnTo>
                  <a:lnTo>
                    <a:pt x="116737" y="1759841"/>
                  </a:lnTo>
                  <a:lnTo>
                    <a:pt x="140518" y="1795310"/>
                  </a:lnTo>
                  <a:lnTo>
                    <a:pt x="165694" y="1830049"/>
                  </a:lnTo>
                  <a:lnTo>
                    <a:pt x="192233" y="1864034"/>
                  </a:lnTo>
                  <a:lnTo>
                    <a:pt x="220104" y="1897236"/>
                  </a:lnTo>
                  <a:lnTo>
                    <a:pt x="249275" y="1929632"/>
                  </a:lnTo>
                  <a:lnTo>
                    <a:pt x="279715" y="1961193"/>
                  </a:lnTo>
                  <a:lnTo>
                    <a:pt x="311391" y="1991896"/>
                  </a:lnTo>
                  <a:lnTo>
                    <a:pt x="344272" y="2021712"/>
                  </a:lnTo>
                  <a:lnTo>
                    <a:pt x="378327" y="2050618"/>
                  </a:lnTo>
                  <a:lnTo>
                    <a:pt x="413523" y="2078585"/>
                  </a:lnTo>
                  <a:lnTo>
                    <a:pt x="449830" y="2105589"/>
                  </a:lnTo>
                  <a:lnTo>
                    <a:pt x="487215" y="2131604"/>
                  </a:lnTo>
                  <a:lnTo>
                    <a:pt x="525648" y="2156603"/>
                  </a:lnTo>
                  <a:lnTo>
                    <a:pt x="565095" y="2180561"/>
                  </a:lnTo>
                  <a:lnTo>
                    <a:pt x="605526" y="2203451"/>
                  </a:lnTo>
                  <a:lnTo>
                    <a:pt x="646909" y="2225247"/>
                  </a:lnTo>
                  <a:lnTo>
                    <a:pt x="689213" y="2245924"/>
                  </a:lnTo>
                  <a:lnTo>
                    <a:pt x="732405" y="2265456"/>
                  </a:lnTo>
                  <a:lnTo>
                    <a:pt x="776454" y="2283816"/>
                  </a:lnTo>
                  <a:lnTo>
                    <a:pt x="821328" y="2300978"/>
                  </a:lnTo>
                  <a:lnTo>
                    <a:pt x="866997" y="2316917"/>
                  </a:lnTo>
                  <a:lnTo>
                    <a:pt x="913427" y="2331606"/>
                  </a:lnTo>
                  <a:lnTo>
                    <a:pt x="960588" y="2345020"/>
                  </a:lnTo>
                  <a:lnTo>
                    <a:pt x="1008448" y="2357132"/>
                  </a:lnTo>
                  <a:lnTo>
                    <a:pt x="1056975" y="2367916"/>
                  </a:lnTo>
                  <a:lnTo>
                    <a:pt x="1106138" y="2377347"/>
                  </a:lnTo>
                  <a:lnTo>
                    <a:pt x="1155905" y="2385399"/>
                  </a:lnTo>
                  <a:lnTo>
                    <a:pt x="1206244" y="2392044"/>
                  </a:lnTo>
                  <a:lnTo>
                    <a:pt x="1257123" y="2397259"/>
                  </a:lnTo>
                  <a:lnTo>
                    <a:pt x="1308512" y="2401015"/>
                  </a:lnTo>
                  <a:lnTo>
                    <a:pt x="1360378" y="2403288"/>
                  </a:lnTo>
                  <a:lnTo>
                    <a:pt x="1412689" y="2404052"/>
                  </a:lnTo>
                  <a:lnTo>
                    <a:pt x="1464894" y="2403288"/>
                  </a:lnTo>
                  <a:lnTo>
                    <a:pt x="1516657" y="2401015"/>
                  </a:lnTo>
                  <a:lnTo>
                    <a:pt x="1567948" y="2397259"/>
                  </a:lnTo>
                  <a:lnTo>
                    <a:pt x="1618734" y="2392044"/>
                  </a:lnTo>
                  <a:lnTo>
                    <a:pt x="1668983" y="2385399"/>
                  </a:lnTo>
                  <a:lnTo>
                    <a:pt x="1718665" y="2377347"/>
                  </a:lnTo>
                  <a:lnTo>
                    <a:pt x="1767747" y="2367916"/>
                  </a:lnTo>
                  <a:lnTo>
                    <a:pt x="1816197" y="2357132"/>
                  </a:lnTo>
                  <a:lnTo>
                    <a:pt x="1863984" y="2345020"/>
                  </a:lnTo>
                  <a:lnTo>
                    <a:pt x="1911076" y="2331606"/>
                  </a:lnTo>
                  <a:lnTo>
                    <a:pt x="1957441" y="2316917"/>
                  </a:lnTo>
                  <a:lnTo>
                    <a:pt x="2003048" y="2300978"/>
                  </a:lnTo>
                  <a:lnTo>
                    <a:pt x="2047864" y="2283816"/>
                  </a:lnTo>
                  <a:lnTo>
                    <a:pt x="2091859" y="2265456"/>
                  </a:lnTo>
                  <a:lnTo>
                    <a:pt x="2134999" y="2245924"/>
                  </a:lnTo>
                  <a:lnTo>
                    <a:pt x="2177255" y="2225247"/>
                  </a:lnTo>
                  <a:lnTo>
                    <a:pt x="2218593" y="2203451"/>
                  </a:lnTo>
                  <a:lnTo>
                    <a:pt x="2258981" y="2180561"/>
                  </a:lnTo>
                  <a:lnTo>
                    <a:pt x="2298390" y="2156603"/>
                  </a:lnTo>
                  <a:lnTo>
                    <a:pt x="2336786" y="2131604"/>
                  </a:lnTo>
                  <a:lnTo>
                    <a:pt x="2374137" y="2105589"/>
                  </a:lnTo>
                  <a:lnTo>
                    <a:pt x="2410413" y="2078585"/>
                  </a:lnTo>
                  <a:lnTo>
                    <a:pt x="2445581" y="2050618"/>
                  </a:lnTo>
                  <a:lnTo>
                    <a:pt x="2479609" y="2021712"/>
                  </a:lnTo>
                  <a:lnTo>
                    <a:pt x="2512467" y="1991896"/>
                  </a:lnTo>
                  <a:lnTo>
                    <a:pt x="2544121" y="1961193"/>
                  </a:lnTo>
                  <a:lnTo>
                    <a:pt x="2574541" y="1929632"/>
                  </a:lnTo>
                  <a:lnTo>
                    <a:pt x="2603694" y="1897236"/>
                  </a:lnTo>
                  <a:lnTo>
                    <a:pt x="2631549" y="1864034"/>
                  </a:lnTo>
                  <a:lnTo>
                    <a:pt x="2658074" y="1830049"/>
                  </a:lnTo>
                  <a:lnTo>
                    <a:pt x="2683238" y="1795310"/>
                  </a:lnTo>
                  <a:lnTo>
                    <a:pt x="2707008" y="1759841"/>
                  </a:lnTo>
                  <a:lnTo>
                    <a:pt x="2729353" y="1723668"/>
                  </a:lnTo>
                  <a:lnTo>
                    <a:pt x="2750241" y="1686818"/>
                  </a:lnTo>
                  <a:lnTo>
                    <a:pt x="2752709" y="1682047"/>
                  </a:lnTo>
                </a:path>
                <a:path w="2875915" h="2404110">
                  <a:moveTo>
                    <a:pt x="2677394" y="661262"/>
                  </a:moveTo>
                  <a:lnTo>
                    <a:pt x="2706344" y="708843"/>
                  </a:lnTo>
                  <a:lnTo>
                    <a:pt x="2726926" y="746684"/>
                  </a:lnTo>
                  <a:lnTo>
                    <a:pt x="2745904" y="785201"/>
                  </a:lnTo>
                  <a:lnTo>
                    <a:pt x="2763243" y="824367"/>
                  </a:lnTo>
                  <a:lnTo>
                    <a:pt x="2778907" y="864152"/>
                  </a:lnTo>
                  <a:lnTo>
                    <a:pt x="2792861" y="904528"/>
                  </a:lnTo>
                  <a:lnTo>
                    <a:pt x="2805070" y="945464"/>
                  </a:lnTo>
                  <a:lnTo>
                    <a:pt x="2815497" y="986932"/>
                  </a:lnTo>
                  <a:lnTo>
                    <a:pt x="2824108" y="1028904"/>
                  </a:lnTo>
                  <a:lnTo>
                    <a:pt x="2830866" y="1071349"/>
                  </a:lnTo>
                  <a:lnTo>
                    <a:pt x="2835738" y="1114239"/>
                  </a:lnTo>
                  <a:lnTo>
                    <a:pt x="2838687" y="1157544"/>
                  </a:lnTo>
                  <a:lnTo>
                    <a:pt x="2839678" y="1201237"/>
                  </a:lnTo>
                  <a:lnTo>
                    <a:pt x="2838687" y="1245032"/>
                  </a:lnTo>
                  <a:lnTo>
                    <a:pt x="2835738" y="1288431"/>
                  </a:lnTo>
                  <a:lnTo>
                    <a:pt x="2830866" y="1331405"/>
                  </a:lnTo>
                  <a:lnTo>
                    <a:pt x="2824108" y="1373925"/>
                  </a:lnTo>
                  <a:lnTo>
                    <a:pt x="2815497" y="1415964"/>
                  </a:lnTo>
                  <a:lnTo>
                    <a:pt x="2805070" y="1457491"/>
                  </a:lnTo>
                  <a:lnTo>
                    <a:pt x="2792861" y="1498478"/>
                  </a:lnTo>
                  <a:lnTo>
                    <a:pt x="2778907" y="1538897"/>
                  </a:lnTo>
                  <a:lnTo>
                    <a:pt x="2763243" y="1578719"/>
                  </a:lnTo>
                  <a:lnTo>
                    <a:pt x="2745904" y="1617915"/>
                  </a:lnTo>
                  <a:lnTo>
                    <a:pt x="2726926" y="1656455"/>
                  </a:lnTo>
                  <a:lnTo>
                    <a:pt x="2713012" y="1682047"/>
                  </a:lnTo>
                </a:path>
                <a:path w="2875915" h="2404110">
                  <a:moveTo>
                    <a:pt x="2752709" y="1682047"/>
                  </a:moveTo>
                  <a:lnTo>
                    <a:pt x="2787520" y="1611189"/>
                  </a:lnTo>
                  <a:lnTo>
                    <a:pt x="2803847" y="1572462"/>
                  </a:lnTo>
                  <a:lnTo>
                    <a:pt x="2818590" y="1533162"/>
                  </a:lnTo>
                  <a:lnTo>
                    <a:pt x="2831717" y="1493315"/>
                  </a:lnTo>
                  <a:lnTo>
                    <a:pt x="2843198" y="1452945"/>
                  </a:lnTo>
                  <a:lnTo>
                    <a:pt x="2852999" y="1412081"/>
                  </a:lnTo>
                  <a:lnTo>
                    <a:pt x="2861089" y="1370747"/>
                  </a:lnTo>
                  <a:lnTo>
                    <a:pt x="2867437" y="1328970"/>
                  </a:lnTo>
                  <a:lnTo>
                    <a:pt x="2872010" y="1286775"/>
                  </a:lnTo>
                  <a:lnTo>
                    <a:pt x="2874777" y="1244188"/>
                  </a:lnTo>
                  <a:lnTo>
                    <a:pt x="2875707" y="1201237"/>
                  </a:lnTo>
                  <a:lnTo>
                    <a:pt x="2874777" y="1158386"/>
                  </a:lnTo>
                  <a:lnTo>
                    <a:pt x="2872010" y="1115896"/>
                  </a:lnTo>
                  <a:lnTo>
                    <a:pt x="2867437" y="1073793"/>
                  </a:lnTo>
                  <a:lnTo>
                    <a:pt x="2861089" y="1032103"/>
                  </a:lnTo>
                  <a:lnTo>
                    <a:pt x="2852999" y="990853"/>
                  </a:lnTo>
                  <a:lnTo>
                    <a:pt x="2843198" y="950068"/>
                  </a:lnTo>
                  <a:lnTo>
                    <a:pt x="2831717" y="909775"/>
                  </a:lnTo>
                  <a:lnTo>
                    <a:pt x="2818590" y="870000"/>
                  </a:lnTo>
                  <a:lnTo>
                    <a:pt x="2803847" y="830768"/>
                  </a:lnTo>
                  <a:lnTo>
                    <a:pt x="2787520" y="792106"/>
                  </a:lnTo>
                  <a:lnTo>
                    <a:pt x="2769641" y="754040"/>
                  </a:lnTo>
                  <a:lnTo>
                    <a:pt x="2750241" y="716596"/>
                  </a:lnTo>
                  <a:lnTo>
                    <a:pt x="2729353" y="679801"/>
                  </a:lnTo>
                  <a:lnTo>
                    <a:pt x="2717884" y="661262"/>
                  </a:lnTo>
                </a:path>
                <a:path w="2875915" h="2404110">
                  <a:moveTo>
                    <a:pt x="66067" y="815090"/>
                  </a:moveTo>
                  <a:lnTo>
                    <a:pt x="98216" y="746684"/>
                  </a:lnTo>
                  <a:lnTo>
                    <a:pt x="118762" y="708843"/>
                  </a:lnTo>
                  <a:lnTo>
                    <a:pt x="140876" y="671710"/>
                  </a:lnTo>
                  <a:lnTo>
                    <a:pt x="164522" y="635311"/>
                  </a:lnTo>
                  <a:lnTo>
                    <a:pt x="189666" y="599677"/>
                  </a:lnTo>
                  <a:lnTo>
                    <a:pt x="216272" y="564837"/>
                  </a:lnTo>
                  <a:lnTo>
                    <a:pt x="244306" y="530820"/>
                  </a:lnTo>
                  <a:lnTo>
                    <a:pt x="273732" y="497654"/>
                  </a:lnTo>
                  <a:lnTo>
                    <a:pt x="304515" y="465370"/>
                  </a:lnTo>
                  <a:lnTo>
                    <a:pt x="336620" y="433995"/>
                  </a:lnTo>
                  <a:lnTo>
                    <a:pt x="370013" y="403559"/>
                  </a:lnTo>
                  <a:lnTo>
                    <a:pt x="404658" y="374092"/>
                  </a:lnTo>
                  <a:lnTo>
                    <a:pt x="440520" y="345622"/>
                  </a:lnTo>
                  <a:lnTo>
                    <a:pt x="477564" y="318177"/>
                  </a:lnTo>
                  <a:lnTo>
                    <a:pt x="515755" y="291789"/>
                  </a:lnTo>
                  <a:lnTo>
                    <a:pt x="555058" y="266484"/>
                  </a:lnTo>
                  <a:lnTo>
                    <a:pt x="595438" y="242293"/>
                  </a:lnTo>
                  <a:lnTo>
                    <a:pt x="636859" y="219245"/>
                  </a:lnTo>
                  <a:lnTo>
                    <a:pt x="679288" y="197368"/>
                  </a:lnTo>
                  <a:lnTo>
                    <a:pt x="722688" y="176692"/>
                  </a:lnTo>
                  <a:lnTo>
                    <a:pt x="767025" y="157246"/>
                  </a:lnTo>
                  <a:lnTo>
                    <a:pt x="812263" y="139058"/>
                  </a:lnTo>
                  <a:lnTo>
                    <a:pt x="858368" y="122159"/>
                  </a:lnTo>
                  <a:lnTo>
                    <a:pt x="905305" y="106576"/>
                  </a:lnTo>
                  <a:lnTo>
                    <a:pt x="953038" y="92340"/>
                  </a:lnTo>
                  <a:lnTo>
                    <a:pt x="1001532" y="79479"/>
                  </a:lnTo>
                  <a:lnTo>
                    <a:pt x="1050752" y="68021"/>
                  </a:lnTo>
                  <a:lnTo>
                    <a:pt x="1100664" y="57998"/>
                  </a:lnTo>
                  <a:lnTo>
                    <a:pt x="1151232" y="49436"/>
                  </a:lnTo>
                  <a:lnTo>
                    <a:pt x="1202422" y="42366"/>
                  </a:lnTo>
                  <a:lnTo>
                    <a:pt x="1254197" y="36817"/>
                  </a:lnTo>
                  <a:lnTo>
                    <a:pt x="1306523" y="32817"/>
                  </a:lnTo>
                  <a:lnTo>
                    <a:pt x="1359366" y="30395"/>
                  </a:lnTo>
                  <a:lnTo>
                    <a:pt x="1412689" y="29582"/>
                  </a:lnTo>
                  <a:lnTo>
                    <a:pt x="1465903" y="30395"/>
                  </a:lnTo>
                  <a:lnTo>
                    <a:pt x="1518646" y="32817"/>
                  </a:lnTo>
                  <a:lnTo>
                    <a:pt x="1570883" y="36817"/>
                  </a:lnTo>
                  <a:lnTo>
                    <a:pt x="1622578" y="42366"/>
                  </a:lnTo>
                  <a:lnTo>
                    <a:pt x="1673696" y="49436"/>
                  </a:lnTo>
                  <a:lnTo>
                    <a:pt x="1724201" y="57998"/>
                  </a:lnTo>
                  <a:lnTo>
                    <a:pt x="1774059" y="68021"/>
                  </a:lnTo>
                  <a:lnTo>
                    <a:pt x="1823233" y="79479"/>
                  </a:lnTo>
                  <a:lnTo>
                    <a:pt x="1871688" y="92340"/>
                  </a:lnTo>
                  <a:lnTo>
                    <a:pt x="1919390" y="106576"/>
                  </a:lnTo>
                  <a:lnTo>
                    <a:pt x="1966301" y="122159"/>
                  </a:lnTo>
                  <a:lnTo>
                    <a:pt x="2012388" y="139058"/>
                  </a:lnTo>
                  <a:lnTo>
                    <a:pt x="2057614" y="157246"/>
                  </a:lnTo>
                  <a:lnTo>
                    <a:pt x="2101945" y="176692"/>
                  </a:lnTo>
                  <a:lnTo>
                    <a:pt x="2145344" y="197368"/>
                  </a:lnTo>
                  <a:lnTo>
                    <a:pt x="2187776" y="219245"/>
                  </a:lnTo>
                  <a:lnTo>
                    <a:pt x="2229207" y="242293"/>
                  </a:lnTo>
                  <a:lnTo>
                    <a:pt x="2269600" y="266484"/>
                  </a:lnTo>
                  <a:lnTo>
                    <a:pt x="2308920" y="291789"/>
                  </a:lnTo>
                  <a:lnTo>
                    <a:pt x="2347133" y="318177"/>
                  </a:lnTo>
                  <a:lnTo>
                    <a:pt x="2384201" y="345622"/>
                  </a:lnTo>
                  <a:lnTo>
                    <a:pt x="2420090" y="374092"/>
                  </a:lnTo>
                  <a:lnTo>
                    <a:pt x="2454765" y="403559"/>
                  </a:lnTo>
                  <a:lnTo>
                    <a:pt x="2488190" y="433995"/>
                  </a:lnTo>
                  <a:lnTo>
                    <a:pt x="2520329" y="465370"/>
                  </a:lnTo>
                  <a:lnTo>
                    <a:pt x="2551148" y="497654"/>
                  </a:lnTo>
                  <a:lnTo>
                    <a:pt x="2580611" y="530820"/>
                  </a:lnTo>
                  <a:lnTo>
                    <a:pt x="2608682" y="564837"/>
                  </a:lnTo>
                  <a:lnTo>
                    <a:pt x="2635327" y="599677"/>
                  </a:lnTo>
                  <a:lnTo>
                    <a:pt x="2660508" y="635311"/>
                  </a:lnTo>
                  <a:lnTo>
                    <a:pt x="2677394" y="661262"/>
                  </a:lnTo>
                </a:path>
                <a:path w="2875915" h="2404110">
                  <a:moveTo>
                    <a:pt x="2717884" y="661262"/>
                  </a:moveTo>
                  <a:lnTo>
                    <a:pt x="2683238" y="608259"/>
                  </a:lnTo>
                  <a:lnTo>
                    <a:pt x="2658074" y="573564"/>
                  </a:lnTo>
                  <a:lnTo>
                    <a:pt x="2631549" y="539622"/>
                  </a:lnTo>
                  <a:lnTo>
                    <a:pt x="2603694" y="506459"/>
                  </a:lnTo>
                  <a:lnTo>
                    <a:pt x="2574541" y="474100"/>
                  </a:lnTo>
                  <a:lnTo>
                    <a:pt x="2544121" y="442573"/>
                  </a:lnTo>
                  <a:lnTo>
                    <a:pt x="2512467" y="411902"/>
                  </a:lnTo>
                  <a:lnTo>
                    <a:pt x="2479609" y="382115"/>
                  </a:lnTo>
                  <a:lnTo>
                    <a:pt x="2445581" y="353236"/>
                  </a:lnTo>
                  <a:lnTo>
                    <a:pt x="2410413" y="325293"/>
                  </a:lnTo>
                  <a:lnTo>
                    <a:pt x="2374137" y="298312"/>
                  </a:lnTo>
                  <a:lnTo>
                    <a:pt x="2336786" y="272317"/>
                  </a:lnTo>
                  <a:lnTo>
                    <a:pt x="2298390" y="247337"/>
                  </a:lnTo>
                  <a:lnTo>
                    <a:pt x="2258981" y="223396"/>
                  </a:lnTo>
                  <a:lnTo>
                    <a:pt x="2218593" y="200521"/>
                  </a:lnTo>
                  <a:lnTo>
                    <a:pt x="2177255" y="178737"/>
                  </a:lnTo>
                  <a:lnTo>
                    <a:pt x="2134999" y="158072"/>
                  </a:lnTo>
                  <a:lnTo>
                    <a:pt x="2091859" y="138551"/>
                  </a:lnTo>
                  <a:lnTo>
                    <a:pt x="2047864" y="120200"/>
                  </a:lnTo>
                  <a:lnTo>
                    <a:pt x="2003048" y="103045"/>
                  </a:lnTo>
                  <a:lnTo>
                    <a:pt x="1957441" y="87113"/>
                  </a:lnTo>
                  <a:lnTo>
                    <a:pt x="1911076" y="72429"/>
                  </a:lnTo>
                  <a:lnTo>
                    <a:pt x="1863984" y="59020"/>
                  </a:lnTo>
                  <a:lnTo>
                    <a:pt x="1816197" y="46911"/>
                  </a:lnTo>
                  <a:lnTo>
                    <a:pt x="1767747" y="36129"/>
                  </a:lnTo>
                  <a:lnTo>
                    <a:pt x="1718665" y="26701"/>
                  </a:lnTo>
                  <a:lnTo>
                    <a:pt x="1668983" y="18651"/>
                  </a:lnTo>
                  <a:lnTo>
                    <a:pt x="1618734" y="12006"/>
                  </a:lnTo>
                  <a:lnTo>
                    <a:pt x="1567948" y="6792"/>
                  </a:lnTo>
                  <a:lnTo>
                    <a:pt x="1516657" y="3036"/>
                  </a:lnTo>
                  <a:lnTo>
                    <a:pt x="1464894" y="763"/>
                  </a:lnTo>
                  <a:lnTo>
                    <a:pt x="1412689" y="0"/>
                  </a:lnTo>
                  <a:lnTo>
                    <a:pt x="1360378" y="763"/>
                  </a:lnTo>
                  <a:lnTo>
                    <a:pt x="1308512" y="3036"/>
                  </a:lnTo>
                  <a:lnTo>
                    <a:pt x="1257123" y="6792"/>
                  </a:lnTo>
                  <a:lnTo>
                    <a:pt x="1206244" y="12006"/>
                  </a:lnTo>
                  <a:lnTo>
                    <a:pt x="1155905" y="18651"/>
                  </a:lnTo>
                  <a:lnTo>
                    <a:pt x="1106138" y="26701"/>
                  </a:lnTo>
                  <a:lnTo>
                    <a:pt x="1056975" y="36129"/>
                  </a:lnTo>
                  <a:lnTo>
                    <a:pt x="1008448" y="46911"/>
                  </a:lnTo>
                  <a:lnTo>
                    <a:pt x="960588" y="59020"/>
                  </a:lnTo>
                  <a:lnTo>
                    <a:pt x="913427" y="72429"/>
                  </a:lnTo>
                  <a:lnTo>
                    <a:pt x="866997" y="87113"/>
                  </a:lnTo>
                  <a:lnTo>
                    <a:pt x="821328" y="103045"/>
                  </a:lnTo>
                  <a:lnTo>
                    <a:pt x="776454" y="120200"/>
                  </a:lnTo>
                  <a:lnTo>
                    <a:pt x="732405" y="138551"/>
                  </a:lnTo>
                  <a:lnTo>
                    <a:pt x="689213" y="158072"/>
                  </a:lnTo>
                  <a:lnTo>
                    <a:pt x="646909" y="178737"/>
                  </a:lnTo>
                  <a:lnTo>
                    <a:pt x="605526" y="200521"/>
                  </a:lnTo>
                  <a:lnTo>
                    <a:pt x="565095" y="223396"/>
                  </a:lnTo>
                  <a:lnTo>
                    <a:pt x="525648" y="247337"/>
                  </a:lnTo>
                  <a:lnTo>
                    <a:pt x="487215" y="272317"/>
                  </a:lnTo>
                  <a:lnTo>
                    <a:pt x="449830" y="298312"/>
                  </a:lnTo>
                  <a:lnTo>
                    <a:pt x="413523" y="325293"/>
                  </a:lnTo>
                  <a:lnTo>
                    <a:pt x="378327" y="353236"/>
                  </a:lnTo>
                  <a:lnTo>
                    <a:pt x="344272" y="382115"/>
                  </a:lnTo>
                  <a:lnTo>
                    <a:pt x="311391" y="411902"/>
                  </a:lnTo>
                  <a:lnTo>
                    <a:pt x="279715" y="442573"/>
                  </a:lnTo>
                  <a:lnTo>
                    <a:pt x="249275" y="474100"/>
                  </a:lnTo>
                  <a:lnTo>
                    <a:pt x="220104" y="506459"/>
                  </a:lnTo>
                  <a:lnTo>
                    <a:pt x="192233" y="539622"/>
                  </a:lnTo>
                  <a:lnTo>
                    <a:pt x="165694" y="573564"/>
                  </a:lnTo>
                  <a:lnTo>
                    <a:pt x="140518" y="608259"/>
                  </a:lnTo>
                  <a:lnTo>
                    <a:pt x="116737" y="643680"/>
                  </a:lnTo>
                  <a:lnTo>
                    <a:pt x="94382" y="679801"/>
                  </a:lnTo>
                  <a:lnTo>
                    <a:pt x="73486" y="716596"/>
                  </a:lnTo>
                  <a:lnTo>
                    <a:pt x="54080" y="754040"/>
                  </a:lnTo>
                  <a:lnTo>
                    <a:pt x="36195" y="792106"/>
                  </a:lnTo>
                  <a:lnTo>
                    <a:pt x="26486" y="815090"/>
                  </a:lnTo>
                </a:path>
                <a:path w="2875915" h="2404110">
                  <a:moveTo>
                    <a:pt x="57919" y="834672"/>
                  </a:moveTo>
                  <a:lnTo>
                    <a:pt x="61968" y="824367"/>
                  </a:lnTo>
                  <a:lnTo>
                    <a:pt x="66067" y="815090"/>
                  </a:lnTo>
                </a:path>
                <a:path w="2875915" h="2404110">
                  <a:moveTo>
                    <a:pt x="26486" y="815090"/>
                  </a:moveTo>
                  <a:lnTo>
                    <a:pt x="19863" y="830768"/>
                  </a:lnTo>
                  <a:lnTo>
                    <a:pt x="18703" y="833854"/>
                  </a:lnTo>
                </a:path>
              </a:pathLst>
            </a:custGeom>
            <a:ln w="3175">
              <a:solidFill>
                <a:srgbClr val="FCFCF1"/>
              </a:solidFill>
            </a:ln>
          </p:spPr>
          <p:txBody>
            <a:bodyPr wrap="square" lIns="0" tIns="0" rIns="0" bIns="0" rtlCol="0"/>
            <a:lstStyle/>
            <a:p>
              <a:endParaRPr lang="fr-FR" noProof="0" dirty="0"/>
            </a:p>
          </p:txBody>
        </p:sp>
        <p:sp>
          <p:nvSpPr>
            <p:cNvPr id="87" name="object 87"/>
            <p:cNvSpPr/>
            <p:nvPr/>
          </p:nvSpPr>
          <p:spPr>
            <a:xfrm>
              <a:off x="8835366" y="1346318"/>
              <a:ext cx="2959100" cy="2451100"/>
            </a:xfrm>
            <a:custGeom>
              <a:avLst/>
              <a:gdLst/>
              <a:ahLst/>
              <a:cxnLst/>
              <a:rect l="l" t="t" r="r" b="b"/>
              <a:pathLst>
                <a:path w="2959100" h="2451100">
                  <a:moveTo>
                    <a:pt x="1767137" y="2425699"/>
                  </a:moveTo>
                  <a:lnTo>
                    <a:pt x="1151977" y="2425699"/>
                  </a:lnTo>
                  <a:lnTo>
                    <a:pt x="1252476" y="2451099"/>
                  </a:lnTo>
                  <a:lnTo>
                    <a:pt x="1666661" y="2451099"/>
                  </a:lnTo>
                  <a:lnTo>
                    <a:pt x="1767137" y="2425699"/>
                  </a:lnTo>
                  <a:close/>
                </a:path>
                <a:path w="2959100" h="2451100">
                  <a:moveTo>
                    <a:pt x="0" y="1511299"/>
                  </a:moveTo>
                  <a:lnTo>
                    <a:pt x="14963" y="1562099"/>
                  </a:lnTo>
                  <a:lnTo>
                    <a:pt x="29463" y="1600199"/>
                  </a:lnTo>
                  <a:lnTo>
                    <a:pt x="45524" y="1638299"/>
                  </a:lnTo>
                  <a:lnTo>
                    <a:pt x="63115" y="1676399"/>
                  </a:lnTo>
                  <a:lnTo>
                    <a:pt x="82208" y="1714499"/>
                  </a:lnTo>
                  <a:lnTo>
                    <a:pt x="102771" y="1752599"/>
                  </a:lnTo>
                  <a:lnTo>
                    <a:pt x="124774" y="1790699"/>
                  </a:lnTo>
                  <a:lnTo>
                    <a:pt x="148186" y="1816099"/>
                  </a:lnTo>
                  <a:lnTo>
                    <a:pt x="172977" y="1854199"/>
                  </a:lnTo>
                  <a:lnTo>
                    <a:pt x="199117" y="1892299"/>
                  </a:lnTo>
                  <a:lnTo>
                    <a:pt x="226575" y="1930399"/>
                  </a:lnTo>
                  <a:lnTo>
                    <a:pt x="255320" y="1955799"/>
                  </a:lnTo>
                  <a:lnTo>
                    <a:pt x="285323" y="1993899"/>
                  </a:lnTo>
                  <a:lnTo>
                    <a:pt x="316553" y="2019299"/>
                  </a:lnTo>
                  <a:lnTo>
                    <a:pt x="348980" y="2057399"/>
                  </a:lnTo>
                  <a:lnTo>
                    <a:pt x="382573" y="2082799"/>
                  </a:lnTo>
                  <a:lnTo>
                    <a:pt x="417301" y="2108199"/>
                  </a:lnTo>
                  <a:lnTo>
                    <a:pt x="453135" y="2133599"/>
                  </a:lnTo>
                  <a:lnTo>
                    <a:pt x="490043" y="2158999"/>
                  </a:lnTo>
                  <a:lnTo>
                    <a:pt x="527996" y="2184399"/>
                  </a:lnTo>
                  <a:lnTo>
                    <a:pt x="566963" y="2209799"/>
                  </a:lnTo>
                  <a:lnTo>
                    <a:pt x="606914" y="2235199"/>
                  </a:lnTo>
                  <a:lnTo>
                    <a:pt x="647818" y="2260599"/>
                  </a:lnTo>
                  <a:lnTo>
                    <a:pt x="689645" y="2285999"/>
                  </a:lnTo>
                  <a:lnTo>
                    <a:pt x="732364" y="2298699"/>
                  </a:lnTo>
                  <a:lnTo>
                    <a:pt x="775945" y="2324099"/>
                  </a:lnTo>
                  <a:lnTo>
                    <a:pt x="820358" y="2336799"/>
                  </a:lnTo>
                  <a:lnTo>
                    <a:pt x="865572" y="2362199"/>
                  </a:lnTo>
                  <a:lnTo>
                    <a:pt x="911557" y="2374899"/>
                  </a:lnTo>
                  <a:lnTo>
                    <a:pt x="1102595" y="2425699"/>
                  </a:lnTo>
                  <a:lnTo>
                    <a:pt x="1303994" y="2425699"/>
                  </a:lnTo>
                  <a:lnTo>
                    <a:pt x="1253114" y="2412999"/>
                  </a:lnTo>
                  <a:lnTo>
                    <a:pt x="1202775" y="2412999"/>
                  </a:lnTo>
                  <a:lnTo>
                    <a:pt x="1055319" y="2374899"/>
                  </a:lnTo>
                  <a:lnTo>
                    <a:pt x="1007459" y="2374899"/>
                  </a:lnTo>
                  <a:lnTo>
                    <a:pt x="960298" y="2349499"/>
                  </a:lnTo>
                  <a:lnTo>
                    <a:pt x="823324" y="2311399"/>
                  </a:lnTo>
                  <a:lnTo>
                    <a:pt x="779275" y="2285999"/>
                  </a:lnTo>
                  <a:lnTo>
                    <a:pt x="736083" y="2273299"/>
                  </a:lnTo>
                  <a:lnTo>
                    <a:pt x="693780" y="2247899"/>
                  </a:lnTo>
                  <a:lnTo>
                    <a:pt x="652397" y="2222499"/>
                  </a:lnTo>
                  <a:lnTo>
                    <a:pt x="611965" y="2209799"/>
                  </a:lnTo>
                  <a:lnTo>
                    <a:pt x="572518" y="2184399"/>
                  </a:lnTo>
                  <a:lnTo>
                    <a:pt x="534086" y="2158999"/>
                  </a:lnTo>
                  <a:lnTo>
                    <a:pt x="496700" y="2133599"/>
                  </a:lnTo>
                  <a:lnTo>
                    <a:pt x="460394" y="2108199"/>
                  </a:lnTo>
                  <a:lnTo>
                    <a:pt x="425197" y="2070099"/>
                  </a:lnTo>
                  <a:lnTo>
                    <a:pt x="391142" y="2044699"/>
                  </a:lnTo>
                  <a:lnTo>
                    <a:pt x="358261" y="2019299"/>
                  </a:lnTo>
                  <a:lnTo>
                    <a:pt x="326585" y="1981199"/>
                  </a:lnTo>
                  <a:lnTo>
                    <a:pt x="296146" y="1955799"/>
                  </a:lnTo>
                  <a:lnTo>
                    <a:pt x="266975" y="1917699"/>
                  </a:lnTo>
                  <a:lnTo>
                    <a:pt x="239104" y="1892299"/>
                  </a:lnTo>
                  <a:lnTo>
                    <a:pt x="212564" y="1854199"/>
                  </a:lnTo>
                  <a:lnTo>
                    <a:pt x="187388" y="1816099"/>
                  </a:lnTo>
                  <a:lnTo>
                    <a:pt x="163607" y="1777999"/>
                  </a:lnTo>
                  <a:lnTo>
                    <a:pt x="141253" y="1752599"/>
                  </a:lnTo>
                  <a:lnTo>
                    <a:pt x="120357" y="1714499"/>
                  </a:lnTo>
                  <a:lnTo>
                    <a:pt x="100950" y="1676399"/>
                  </a:lnTo>
                  <a:lnTo>
                    <a:pt x="83065" y="1638299"/>
                  </a:lnTo>
                  <a:lnTo>
                    <a:pt x="66734" y="1600199"/>
                  </a:lnTo>
                  <a:lnTo>
                    <a:pt x="51987" y="1562099"/>
                  </a:lnTo>
                  <a:lnTo>
                    <a:pt x="48772" y="1546141"/>
                  </a:lnTo>
                  <a:lnTo>
                    <a:pt x="33195" y="1536699"/>
                  </a:lnTo>
                  <a:lnTo>
                    <a:pt x="0" y="1511299"/>
                  </a:lnTo>
                  <a:close/>
                </a:path>
                <a:path w="2959100" h="2451100">
                  <a:moveTo>
                    <a:pt x="1816502" y="25399"/>
                  </a:moveTo>
                  <a:lnTo>
                    <a:pt x="1614818" y="25399"/>
                  </a:lnTo>
                  <a:lnTo>
                    <a:pt x="1665604" y="38099"/>
                  </a:lnTo>
                  <a:lnTo>
                    <a:pt x="1715854" y="38099"/>
                  </a:lnTo>
                  <a:lnTo>
                    <a:pt x="1910854" y="88899"/>
                  </a:lnTo>
                  <a:lnTo>
                    <a:pt x="2094735" y="139699"/>
                  </a:lnTo>
                  <a:lnTo>
                    <a:pt x="2138729" y="165099"/>
                  </a:lnTo>
                  <a:lnTo>
                    <a:pt x="2181870" y="177799"/>
                  </a:lnTo>
                  <a:lnTo>
                    <a:pt x="2224125" y="203199"/>
                  </a:lnTo>
                  <a:lnTo>
                    <a:pt x="2265463" y="228599"/>
                  </a:lnTo>
                  <a:lnTo>
                    <a:pt x="2305852" y="241299"/>
                  </a:lnTo>
                  <a:lnTo>
                    <a:pt x="2345260" y="266699"/>
                  </a:lnTo>
                  <a:lnTo>
                    <a:pt x="2383656" y="292099"/>
                  </a:lnTo>
                  <a:lnTo>
                    <a:pt x="2421008" y="317499"/>
                  </a:lnTo>
                  <a:lnTo>
                    <a:pt x="2457283" y="342899"/>
                  </a:lnTo>
                  <a:lnTo>
                    <a:pt x="2492451" y="380999"/>
                  </a:lnTo>
                  <a:lnTo>
                    <a:pt x="2526480" y="406399"/>
                  </a:lnTo>
                  <a:lnTo>
                    <a:pt x="2559337" y="431799"/>
                  </a:lnTo>
                  <a:lnTo>
                    <a:pt x="2590991" y="469899"/>
                  </a:lnTo>
                  <a:lnTo>
                    <a:pt x="2621411" y="495299"/>
                  </a:lnTo>
                  <a:lnTo>
                    <a:pt x="2650564" y="533399"/>
                  </a:lnTo>
                  <a:lnTo>
                    <a:pt x="2678419" y="558799"/>
                  </a:lnTo>
                  <a:lnTo>
                    <a:pt x="2704945" y="596899"/>
                  </a:lnTo>
                  <a:lnTo>
                    <a:pt x="2730108" y="634999"/>
                  </a:lnTo>
                  <a:lnTo>
                    <a:pt x="2753878" y="673099"/>
                  </a:lnTo>
                  <a:lnTo>
                    <a:pt x="2764755" y="685799"/>
                  </a:lnTo>
                  <a:lnTo>
                    <a:pt x="2797111" y="736599"/>
                  </a:lnTo>
                  <a:lnTo>
                    <a:pt x="2816511" y="774699"/>
                  </a:lnTo>
                  <a:lnTo>
                    <a:pt x="2834390" y="812799"/>
                  </a:lnTo>
                  <a:lnTo>
                    <a:pt x="2850717" y="850899"/>
                  </a:lnTo>
                  <a:lnTo>
                    <a:pt x="2865460" y="888999"/>
                  </a:lnTo>
                  <a:lnTo>
                    <a:pt x="2878588" y="939799"/>
                  </a:lnTo>
                  <a:lnTo>
                    <a:pt x="2890068" y="977899"/>
                  </a:lnTo>
                  <a:lnTo>
                    <a:pt x="2899869" y="1015999"/>
                  </a:lnTo>
                  <a:lnTo>
                    <a:pt x="2907959" y="1054099"/>
                  </a:lnTo>
                  <a:lnTo>
                    <a:pt x="2914307" y="1092199"/>
                  </a:lnTo>
                  <a:lnTo>
                    <a:pt x="2918881" y="1142999"/>
                  </a:lnTo>
                  <a:lnTo>
                    <a:pt x="2921648" y="1181099"/>
                  </a:lnTo>
                  <a:lnTo>
                    <a:pt x="2922577" y="1219199"/>
                  </a:lnTo>
                  <a:lnTo>
                    <a:pt x="2921648" y="1269999"/>
                  </a:lnTo>
                  <a:lnTo>
                    <a:pt x="2918881" y="1308099"/>
                  </a:lnTo>
                  <a:lnTo>
                    <a:pt x="2914307" y="1358899"/>
                  </a:lnTo>
                  <a:lnTo>
                    <a:pt x="2907959" y="1396999"/>
                  </a:lnTo>
                  <a:lnTo>
                    <a:pt x="2899869" y="1435099"/>
                  </a:lnTo>
                  <a:lnTo>
                    <a:pt x="2890068" y="1473199"/>
                  </a:lnTo>
                  <a:lnTo>
                    <a:pt x="2878588" y="1511299"/>
                  </a:lnTo>
                  <a:lnTo>
                    <a:pt x="2865460" y="1562099"/>
                  </a:lnTo>
                  <a:lnTo>
                    <a:pt x="2850717" y="1600199"/>
                  </a:lnTo>
                  <a:lnTo>
                    <a:pt x="2834390" y="1638299"/>
                  </a:lnTo>
                  <a:lnTo>
                    <a:pt x="2816511" y="1676399"/>
                  </a:lnTo>
                  <a:lnTo>
                    <a:pt x="2799579" y="1701799"/>
                  </a:lnTo>
                  <a:lnTo>
                    <a:pt x="2797111" y="1714499"/>
                  </a:lnTo>
                  <a:lnTo>
                    <a:pt x="2776223" y="1752599"/>
                  </a:lnTo>
                  <a:lnTo>
                    <a:pt x="2753878" y="1777999"/>
                  </a:lnTo>
                  <a:lnTo>
                    <a:pt x="2730108" y="1816099"/>
                  </a:lnTo>
                  <a:lnTo>
                    <a:pt x="2704945" y="1854199"/>
                  </a:lnTo>
                  <a:lnTo>
                    <a:pt x="2678419" y="1892299"/>
                  </a:lnTo>
                  <a:lnTo>
                    <a:pt x="2650564" y="1917699"/>
                  </a:lnTo>
                  <a:lnTo>
                    <a:pt x="2621411" y="1955799"/>
                  </a:lnTo>
                  <a:lnTo>
                    <a:pt x="2590991" y="1981199"/>
                  </a:lnTo>
                  <a:lnTo>
                    <a:pt x="2559337" y="2019299"/>
                  </a:lnTo>
                  <a:lnTo>
                    <a:pt x="2526480" y="2044699"/>
                  </a:lnTo>
                  <a:lnTo>
                    <a:pt x="2492451" y="2070099"/>
                  </a:lnTo>
                  <a:lnTo>
                    <a:pt x="2457283" y="2108199"/>
                  </a:lnTo>
                  <a:lnTo>
                    <a:pt x="2421008" y="2133599"/>
                  </a:lnTo>
                  <a:lnTo>
                    <a:pt x="2383656" y="2158999"/>
                  </a:lnTo>
                  <a:lnTo>
                    <a:pt x="2345260" y="2184399"/>
                  </a:lnTo>
                  <a:lnTo>
                    <a:pt x="2305852" y="2209799"/>
                  </a:lnTo>
                  <a:lnTo>
                    <a:pt x="2265463" y="2222499"/>
                  </a:lnTo>
                  <a:lnTo>
                    <a:pt x="2224125" y="2247899"/>
                  </a:lnTo>
                  <a:lnTo>
                    <a:pt x="2181870" y="2273299"/>
                  </a:lnTo>
                  <a:lnTo>
                    <a:pt x="2138729" y="2285999"/>
                  </a:lnTo>
                  <a:lnTo>
                    <a:pt x="2094735" y="2311399"/>
                  </a:lnTo>
                  <a:lnTo>
                    <a:pt x="1957946" y="2349499"/>
                  </a:lnTo>
                  <a:lnTo>
                    <a:pt x="1910854" y="2374899"/>
                  </a:lnTo>
                  <a:lnTo>
                    <a:pt x="1863067" y="2374899"/>
                  </a:lnTo>
                  <a:lnTo>
                    <a:pt x="1715854" y="2412999"/>
                  </a:lnTo>
                  <a:lnTo>
                    <a:pt x="1665604" y="2412999"/>
                  </a:lnTo>
                  <a:lnTo>
                    <a:pt x="1614818" y="2425699"/>
                  </a:lnTo>
                  <a:lnTo>
                    <a:pt x="1816502" y="2425699"/>
                  </a:lnTo>
                  <a:lnTo>
                    <a:pt x="2007429" y="2374899"/>
                  </a:lnTo>
                  <a:lnTo>
                    <a:pt x="2053377" y="2362199"/>
                  </a:lnTo>
                  <a:lnTo>
                    <a:pt x="2098551" y="2336799"/>
                  </a:lnTo>
                  <a:lnTo>
                    <a:pt x="2142921" y="2324099"/>
                  </a:lnTo>
                  <a:lnTo>
                    <a:pt x="2186458" y="2298699"/>
                  </a:lnTo>
                  <a:lnTo>
                    <a:pt x="2229129" y="2285999"/>
                  </a:lnTo>
                  <a:lnTo>
                    <a:pt x="2270907" y="2260599"/>
                  </a:lnTo>
                  <a:lnTo>
                    <a:pt x="2311759" y="2235199"/>
                  </a:lnTo>
                  <a:lnTo>
                    <a:pt x="2351657" y="2209799"/>
                  </a:lnTo>
                  <a:lnTo>
                    <a:pt x="2390570" y="2184399"/>
                  </a:lnTo>
                  <a:lnTo>
                    <a:pt x="2428468" y="2158999"/>
                  </a:lnTo>
                  <a:lnTo>
                    <a:pt x="2465320" y="2133599"/>
                  </a:lnTo>
                  <a:lnTo>
                    <a:pt x="2501097" y="2108199"/>
                  </a:lnTo>
                  <a:lnTo>
                    <a:pt x="2535767" y="2082799"/>
                  </a:lnTo>
                  <a:lnTo>
                    <a:pt x="2569302" y="2057399"/>
                  </a:lnTo>
                  <a:lnTo>
                    <a:pt x="2601671" y="2019299"/>
                  </a:lnTo>
                  <a:lnTo>
                    <a:pt x="2632844" y="1993899"/>
                  </a:lnTo>
                  <a:lnTo>
                    <a:pt x="2662790" y="1955799"/>
                  </a:lnTo>
                  <a:lnTo>
                    <a:pt x="2691480" y="1930399"/>
                  </a:lnTo>
                  <a:lnTo>
                    <a:pt x="2718882" y="1892299"/>
                  </a:lnTo>
                  <a:lnTo>
                    <a:pt x="2744968" y="1854199"/>
                  </a:lnTo>
                  <a:lnTo>
                    <a:pt x="2769707" y="1816099"/>
                  </a:lnTo>
                  <a:lnTo>
                    <a:pt x="2793068" y="1790699"/>
                  </a:lnTo>
                  <a:lnTo>
                    <a:pt x="2815022" y="1752599"/>
                  </a:lnTo>
                  <a:lnTo>
                    <a:pt x="2835538" y="1714499"/>
                  </a:lnTo>
                  <a:lnTo>
                    <a:pt x="2839074" y="1701799"/>
                  </a:lnTo>
                  <a:lnTo>
                    <a:pt x="2854586" y="1676399"/>
                  </a:lnTo>
                  <a:lnTo>
                    <a:pt x="2872136" y="1638299"/>
                  </a:lnTo>
                  <a:lnTo>
                    <a:pt x="2888158" y="1600199"/>
                  </a:lnTo>
                  <a:lnTo>
                    <a:pt x="2902622" y="1562099"/>
                  </a:lnTo>
                  <a:lnTo>
                    <a:pt x="2915497" y="1523999"/>
                  </a:lnTo>
                  <a:lnTo>
                    <a:pt x="2926753" y="1473199"/>
                  </a:lnTo>
                  <a:lnTo>
                    <a:pt x="2936360" y="1435099"/>
                  </a:lnTo>
                  <a:lnTo>
                    <a:pt x="2944288" y="1396999"/>
                  </a:lnTo>
                  <a:lnTo>
                    <a:pt x="2950507" y="1358899"/>
                  </a:lnTo>
                  <a:lnTo>
                    <a:pt x="2954987" y="1308099"/>
                  </a:lnTo>
                  <a:lnTo>
                    <a:pt x="2957696" y="1269999"/>
                  </a:lnTo>
                  <a:lnTo>
                    <a:pt x="2958606" y="1219199"/>
                  </a:lnTo>
                  <a:lnTo>
                    <a:pt x="2957696" y="1181099"/>
                  </a:lnTo>
                  <a:lnTo>
                    <a:pt x="2954987" y="1142999"/>
                  </a:lnTo>
                  <a:lnTo>
                    <a:pt x="2950507" y="1092199"/>
                  </a:lnTo>
                  <a:lnTo>
                    <a:pt x="2944288" y="1054099"/>
                  </a:lnTo>
                  <a:lnTo>
                    <a:pt x="2936360" y="1015999"/>
                  </a:lnTo>
                  <a:lnTo>
                    <a:pt x="2926753" y="977899"/>
                  </a:lnTo>
                  <a:lnTo>
                    <a:pt x="2915497" y="927099"/>
                  </a:lnTo>
                  <a:lnTo>
                    <a:pt x="2902622" y="888999"/>
                  </a:lnTo>
                  <a:lnTo>
                    <a:pt x="2888158" y="850899"/>
                  </a:lnTo>
                  <a:lnTo>
                    <a:pt x="2872136" y="812799"/>
                  </a:lnTo>
                  <a:lnTo>
                    <a:pt x="2854586" y="774699"/>
                  </a:lnTo>
                  <a:lnTo>
                    <a:pt x="2835538" y="736599"/>
                  </a:lnTo>
                  <a:lnTo>
                    <a:pt x="2815022" y="698499"/>
                  </a:lnTo>
                  <a:lnTo>
                    <a:pt x="2805738" y="685799"/>
                  </a:lnTo>
                  <a:lnTo>
                    <a:pt x="2793068" y="660399"/>
                  </a:lnTo>
                  <a:lnTo>
                    <a:pt x="2769707" y="622299"/>
                  </a:lnTo>
                  <a:lnTo>
                    <a:pt x="2744968" y="596899"/>
                  </a:lnTo>
                  <a:lnTo>
                    <a:pt x="2718882" y="558799"/>
                  </a:lnTo>
                  <a:lnTo>
                    <a:pt x="2691480" y="520699"/>
                  </a:lnTo>
                  <a:lnTo>
                    <a:pt x="2662790" y="495299"/>
                  </a:lnTo>
                  <a:lnTo>
                    <a:pt x="2632844" y="457199"/>
                  </a:lnTo>
                  <a:lnTo>
                    <a:pt x="2601671" y="431799"/>
                  </a:lnTo>
                  <a:lnTo>
                    <a:pt x="2569302" y="393699"/>
                  </a:lnTo>
                  <a:lnTo>
                    <a:pt x="2535767" y="368299"/>
                  </a:lnTo>
                  <a:lnTo>
                    <a:pt x="2501097" y="342899"/>
                  </a:lnTo>
                  <a:lnTo>
                    <a:pt x="2465320" y="317499"/>
                  </a:lnTo>
                  <a:lnTo>
                    <a:pt x="2428468" y="292099"/>
                  </a:lnTo>
                  <a:lnTo>
                    <a:pt x="2390570" y="266699"/>
                  </a:lnTo>
                  <a:lnTo>
                    <a:pt x="2351657" y="241299"/>
                  </a:lnTo>
                  <a:lnTo>
                    <a:pt x="2311759" y="215899"/>
                  </a:lnTo>
                  <a:lnTo>
                    <a:pt x="2270907" y="190499"/>
                  </a:lnTo>
                  <a:lnTo>
                    <a:pt x="2229129" y="165099"/>
                  </a:lnTo>
                  <a:lnTo>
                    <a:pt x="2186458" y="152399"/>
                  </a:lnTo>
                  <a:lnTo>
                    <a:pt x="2142921" y="126999"/>
                  </a:lnTo>
                  <a:lnTo>
                    <a:pt x="2053377" y="101599"/>
                  </a:lnTo>
                  <a:lnTo>
                    <a:pt x="2007429" y="76199"/>
                  </a:lnTo>
                  <a:lnTo>
                    <a:pt x="1816502" y="25399"/>
                  </a:lnTo>
                  <a:close/>
                </a:path>
                <a:path w="2959100" h="2451100">
                  <a:moveTo>
                    <a:pt x="46870" y="1536699"/>
                  </a:moveTo>
                  <a:lnTo>
                    <a:pt x="48772" y="1546141"/>
                  </a:lnTo>
                  <a:lnTo>
                    <a:pt x="158913" y="1612899"/>
                  </a:lnTo>
                  <a:lnTo>
                    <a:pt x="46870" y="1536699"/>
                  </a:lnTo>
                  <a:close/>
                </a:path>
                <a:path w="2959100" h="2451100">
                  <a:moveTo>
                    <a:pt x="65872" y="860329"/>
                  </a:moveTo>
                  <a:lnTo>
                    <a:pt x="65573" y="863599"/>
                  </a:lnTo>
                  <a:lnTo>
                    <a:pt x="73663" y="863599"/>
                  </a:lnTo>
                  <a:lnTo>
                    <a:pt x="65872" y="860329"/>
                  </a:lnTo>
                  <a:close/>
                </a:path>
                <a:path w="2959100" h="2451100">
                  <a:moveTo>
                    <a:pt x="1303994" y="25399"/>
                  </a:moveTo>
                  <a:lnTo>
                    <a:pt x="1102595" y="25399"/>
                  </a:lnTo>
                  <a:lnTo>
                    <a:pt x="911557" y="76199"/>
                  </a:lnTo>
                  <a:lnTo>
                    <a:pt x="865572" y="101599"/>
                  </a:lnTo>
                  <a:lnTo>
                    <a:pt x="775945" y="126999"/>
                  </a:lnTo>
                  <a:lnTo>
                    <a:pt x="732364" y="152399"/>
                  </a:lnTo>
                  <a:lnTo>
                    <a:pt x="689645" y="165099"/>
                  </a:lnTo>
                  <a:lnTo>
                    <a:pt x="647818" y="190499"/>
                  </a:lnTo>
                  <a:lnTo>
                    <a:pt x="606914" y="215899"/>
                  </a:lnTo>
                  <a:lnTo>
                    <a:pt x="566963" y="241299"/>
                  </a:lnTo>
                  <a:lnTo>
                    <a:pt x="527996" y="266699"/>
                  </a:lnTo>
                  <a:lnTo>
                    <a:pt x="490043" y="292099"/>
                  </a:lnTo>
                  <a:lnTo>
                    <a:pt x="453135" y="317499"/>
                  </a:lnTo>
                  <a:lnTo>
                    <a:pt x="417301" y="342899"/>
                  </a:lnTo>
                  <a:lnTo>
                    <a:pt x="382573" y="368299"/>
                  </a:lnTo>
                  <a:lnTo>
                    <a:pt x="348980" y="393699"/>
                  </a:lnTo>
                  <a:lnTo>
                    <a:pt x="316553" y="431799"/>
                  </a:lnTo>
                  <a:lnTo>
                    <a:pt x="285323" y="457199"/>
                  </a:lnTo>
                  <a:lnTo>
                    <a:pt x="255320" y="495299"/>
                  </a:lnTo>
                  <a:lnTo>
                    <a:pt x="226575" y="520699"/>
                  </a:lnTo>
                  <a:lnTo>
                    <a:pt x="199117" y="558799"/>
                  </a:lnTo>
                  <a:lnTo>
                    <a:pt x="172977" y="596899"/>
                  </a:lnTo>
                  <a:lnTo>
                    <a:pt x="148186" y="622299"/>
                  </a:lnTo>
                  <a:lnTo>
                    <a:pt x="124774" y="660399"/>
                  </a:lnTo>
                  <a:lnTo>
                    <a:pt x="102771" y="698499"/>
                  </a:lnTo>
                  <a:lnTo>
                    <a:pt x="82208" y="736599"/>
                  </a:lnTo>
                  <a:lnTo>
                    <a:pt x="63115" y="774699"/>
                  </a:lnTo>
                  <a:lnTo>
                    <a:pt x="45524" y="812799"/>
                  </a:lnTo>
                  <a:lnTo>
                    <a:pt x="30887" y="850899"/>
                  </a:lnTo>
                  <a:lnTo>
                    <a:pt x="43410" y="850899"/>
                  </a:lnTo>
                  <a:lnTo>
                    <a:pt x="65872" y="860329"/>
                  </a:lnTo>
                  <a:lnTo>
                    <a:pt x="66734" y="850899"/>
                  </a:lnTo>
                  <a:lnTo>
                    <a:pt x="73357" y="838199"/>
                  </a:lnTo>
                  <a:lnTo>
                    <a:pt x="83065" y="812799"/>
                  </a:lnTo>
                  <a:lnTo>
                    <a:pt x="100950" y="774699"/>
                  </a:lnTo>
                  <a:lnTo>
                    <a:pt x="120357" y="736599"/>
                  </a:lnTo>
                  <a:lnTo>
                    <a:pt x="141253" y="698499"/>
                  </a:lnTo>
                  <a:lnTo>
                    <a:pt x="163607" y="673099"/>
                  </a:lnTo>
                  <a:lnTo>
                    <a:pt x="187388" y="634999"/>
                  </a:lnTo>
                  <a:lnTo>
                    <a:pt x="212564" y="596899"/>
                  </a:lnTo>
                  <a:lnTo>
                    <a:pt x="239104" y="558799"/>
                  </a:lnTo>
                  <a:lnTo>
                    <a:pt x="266975" y="533399"/>
                  </a:lnTo>
                  <a:lnTo>
                    <a:pt x="296146" y="495299"/>
                  </a:lnTo>
                  <a:lnTo>
                    <a:pt x="326585" y="469899"/>
                  </a:lnTo>
                  <a:lnTo>
                    <a:pt x="358261" y="431799"/>
                  </a:lnTo>
                  <a:lnTo>
                    <a:pt x="391142" y="406399"/>
                  </a:lnTo>
                  <a:lnTo>
                    <a:pt x="425197" y="380999"/>
                  </a:lnTo>
                  <a:lnTo>
                    <a:pt x="460394" y="342899"/>
                  </a:lnTo>
                  <a:lnTo>
                    <a:pt x="496700" y="317499"/>
                  </a:lnTo>
                  <a:lnTo>
                    <a:pt x="534086" y="292099"/>
                  </a:lnTo>
                  <a:lnTo>
                    <a:pt x="572518" y="266699"/>
                  </a:lnTo>
                  <a:lnTo>
                    <a:pt x="611965" y="241299"/>
                  </a:lnTo>
                  <a:lnTo>
                    <a:pt x="652397" y="228599"/>
                  </a:lnTo>
                  <a:lnTo>
                    <a:pt x="693780" y="203199"/>
                  </a:lnTo>
                  <a:lnTo>
                    <a:pt x="736083" y="177799"/>
                  </a:lnTo>
                  <a:lnTo>
                    <a:pt x="779275" y="165099"/>
                  </a:lnTo>
                  <a:lnTo>
                    <a:pt x="823324" y="139699"/>
                  </a:lnTo>
                  <a:lnTo>
                    <a:pt x="1007459" y="88899"/>
                  </a:lnTo>
                  <a:lnTo>
                    <a:pt x="1202775" y="38099"/>
                  </a:lnTo>
                  <a:lnTo>
                    <a:pt x="1253114" y="38099"/>
                  </a:lnTo>
                  <a:lnTo>
                    <a:pt x="1303994" y="25399"/>
                  </a:lnTo>
                  <a:close/>
                </a:path>
                <a:path w="2959100" h="2451100">
                  <a:moveTo>
                    <a:pt x="1666661" y="0"/>
                  </a:moveTo>
                  <a:lnTo>
                    <a:pt x="1252476" y="0"/>
                  </a:lnTo>
                  <a:lnTo>
                    <a:pt x="1151977" y="25399"/>
                  </a:lnTo>
                  <a:lnTo>
                    <a:pt x="1767137" y="25399"/>
                  </a:lnTo>
                  <a:lnTo>
                    <a:pt x="1666661" y="0"/>
                  </a:lnTo>
                  <a:close/>
                </a:path>
              </a:pathLst>
            </a:custGeom>
            <a:solidFill>
              <a:srgbClr val="FCFCF0"/>
            </a:solidFill>
          </p:spPr>
          <p:txBody>
            <a:bodyPr wrap="square" lIns="0" tIns="0" rIns="0" bIns="0" rtlCol="0"/>
            <a:lstStyle/>
            <a:p>
              <a:endParaRPr lang="fr-FR" noProof="0" dirty="0"/>
            </a:p>
          </p:txBody>
        </p:sp>
        <p:sp>
          <p:nvSpPr>
            <p:cNvPr id="88" name="object 88"/>
            <p:cNvSpPr/>
            <p:nvPr/>
          </p:nvSpPr>
          <p:spPr>
            <a:xfrm>
              <a:off x="8835366" y="1334201"/>
              <a:ext cx="2959100" cy="2463800"/>
            </a:xfrm>
            <a:custGeom>
              <a:avLst/>
              <a:gdLst/>
              <a:ahLst/>
              <a:cxnLst/>
              <a:rect l="l" t="t" r="r" b="b"/>
              <a:pathLst>
                <a:path w="2959100" h="2463800">
                  <a:moveTo>
                    <a:pt x="2799579" y="1711629"/>
                  </a:moveTo>
                  <a:lnTo>
                    <a:pt x="2776223" y="1753250"/>
                  </a:lnTo>
                  <a:lnTo>
                    <a:pt x="2753878" y="1789423"/>
                  </a:lnTo>
                  <a:lnTo>
                    <a:pt x="2730108" y="1824892"/>
                  </a:lnTo>
                  <a:lnTo>
                    <a:pt x="2704945" y="1859632"/>
                  </a:lnTo>
                  <a:lnTo>
                    <a:pt x="2678419" y="1893616"/>
                  </a:lnTo>
                  <a:lnTo>
                    <a:pt x="2650564" y="1926819"/>
                  </a:lnTo>
                  <a:lnTo>
                    <a:pt x="2621411" y="1959214"/>
                  </a:lnTo>
                  <a:lnTo>
                    <a:pt x="2590991" y="1990776"/>
                  </a:lnTo>
                  <a:lnTo>
                    <a:pt x="2559337" y="2021478"/>
                  </a:lnTo>
                  <a:lnTo>
                    <a:pt x="2526480" y="2051295"/>
                  </a:lnTo>
                  <a:lnTo>
                    <a:pt x="2492451" y="2080200"/>
                  </a:lnTo>
                  <a:lnTo>
                    <a:pt x="2457283" y="2108168"/>
                  </a:lnTo>
                  <a:lnTo>
                    <a:pt x="2421008" y="2135172"/>
                  </a:lnTo>
                  <a:lnTo>
                    <a:pt x="2383656" y="2161186"/>
                  </a:lnTo>
                  <a:lnTo>
                    <a:pt x="2345260" y="2186185"/>
                  </a:lnTo>
                  <a:lnTo>
                    <a:pt x="2305852" y="2210143"/>
                  </a:lnTo>
                  <a:lnTo>
                    <a:pt x="2265463" y="2233033"/>
                  </a:lnTo>
                  <a:lnTo>
                    <a:pt x="2224125" y="2254830"/>
                  </a:lnTo>
                  <a:lnTo>
                    <a:pt x="2181870" y="2275507"/>
                  </a:lnTo>
                  <a:lnTo>
                    <a:pt x="2138729" y="2295038"/>
                  </a:lnTo>
                  <a:lnTo>
                    <a:pt x="2094735" y="2313398"/>
                  </a:lnTo>
                  <a:lnTo>
                    <a:pt x="2049918" y="2330560"/>
                  </a:lnTo>
                  <a:lnTo>
                    <a:pt x="2004311" y="2346499"/>
                  </a:lnTo>
                  <a:lnTo>
                    <a:pt x="1957946" y="2361188"/>
                  </a:lnTo>
                  <a:lnTo>
                    <a:pt x="1910854" y="2374602"/>
                  </a:lnTo>
                  <a:lnTo>
                    <a:pt x="1863067" y="2386714"/>
                  </a:lnTo>
                  <a:lnTo>
                    <a:pt x="1814617" y="2397498"/>
                  </a:lnTo>
                  <a:lnTo>
                    <a:pt x="1765535" y="2406929"/>
                  </a:lnTo>
                  <a:lnTo>
                    <a:pt x="1715854" y="2414981"/>
                  </a:lnTo>
                  <a:lnTo>
                    <a:pt x="1665604" y="2421627"/>
                  </a:lnTo>
                  <a:lnTo>
                    <a:pt x="1614818" y="2426841"/>
                  </a:lnTo>
                  <a:lnTo>
                    <a:pt x="1563527" y="2430597"/>
                  </a:lnTo>
                  <a:lnTo>
                    <a:pt x="1511764" y="2432871"/>
                  </a:lnTo>
                  <a:lnTo>
                    <a:pt x="1459560" y="2433634"/>
                  </a:lnTo>
                  <a:lnTo>
                    <a:pt x="1407248" y="2432871"/>
                  </a:lnTo>
                  <a:lnTo>
                    <a:pt x="1355382" y="2430597"/>
                  </a:lnTo>
                  <a:lnTo>
                    <a:pt x="1303993" y="2426841"/>
                  </a:lnTo>
                  <a:lnTo>
                    <a:pt x="1253114" y="2421627"/>
                  </a:lnTo>
                  <a:lnTo>
                    <a:pt x="1202775" y="2414981"/>
                  </a:lnTo>
                  <a:lnTo>
                    <a:pt x="1153008" y="2406929"/>
                  </a:lnTo>
                  <a:lnTo>
                    <a:pt x="1103846" y="2397498"/>
                  </a:lnTo>
                  <a:lnTo>
                    <a:pt x="1055319" y="2386714"/>
                  </a:lnTo>
                  <a:lnTo>
                    <a:pt x="1007459" y="2374602"/>
                  </a:lnTo>
                  <a:lnTo>
                    <a:pt x="960298" y="2361188"/>
                  </a:lnTo>
                  <a:lnTo>
                    <a:pt x="913867" y="2346499"/>
                  </a:lnTo>
                  <a:lnTo>
                    <a:pt x="868199" y="2330560"/>
                  </a:lnTo>
                  <a:lnTo>
                    <a:pt x="823324" y="2313398"/>
                  </a:lnTo>
                  <a:lnTo>
                    <a:pt x="779275" y="2295038"/>
                  </a:lnTo>
                  <a:lnTo>
                    <a:pt x="736083" y="2275507"/>
                  </a:lnTo>
                  <a:lnTo>
                    <a:pt x="693780" y="2254830"/>
                  </a:lnTo>
                  <a:lnTo>
                    <a:pt x="652397" y="2233033"/>
                  </a:lnTo>
                  <a:lnTo>
                    <a:pt x="611965" y="2210143"/>
                  </a:lnTo>
                  <a:lnTo>
                    <a:pt x="572518" y="2186185"/>
                  </a:lnTo>
                  <a:lnTo>
                    <a:pt x="534086" y="2161186"/>
                  </a:lnTo>
                  <a:lnTo>
                    <a:pt x="496700" y="2135172"/>
                  </a:lnTo>
                  <a:lnTo>
                    <a:pt x="460394" y="2108168"/>
                  </a:lnTo>
                  <a:lnTo>
                    <a:pt x="425197" y="2080200"/>
                  </a:lnTo>
                  <a:lnTo>
                    <a:pt x="391142" y="2051295"/>
                  </a:lnTo>
                  <a:lnTo>
                    <a:pt x="358261" y="2021478"/>
                  </a:lnTo>
                  <a:lnTo>
                    <a:pt x="326585" y="1990776"/>
                  </a:lnTo>
                  <a:lnTo>
                    <a:pt x="296146" y="1959214"/>
                  </a:lnTo>
                  <a:lnTo>
                    <a:pt x="266975" y="1926819"/>
                  </a:lnTo>
                  <a:lnTo>
                    <a:pt x="239104" y="1893616"/>
                  </a:lnTo>
                  <a:lnTo>
                    <a:pt x="212564" y="1859632"/>
                  </a:lnTo>
                  <a:lnTo>
                    <a:pt x="187388" y="1824892"/>
                  </a:lnTo>
                  <a:lnTo>
                    <a:pt x="163607" y="1789423"/>
                  </a:lnTo>
                  <a:lnTo>
                    <a:pt x="141253" y="1753250"/>
                  </a:lnTo>
                  <a:lnTo>
                    <a:pt x="120357" y="1716400"/>
                  </a:lnTo>
                  <a:lnTo>
                    <a:pt x="100950" y="1678898"/>
                  </a:lnTo>
                  <a:lnTo>
                    <a:pt x="83065" y="1640771"/>
                  </a:lnTo>
                  <a:lnTo>
                    <a:pt x="66734" y="1602044"/>
                  </a:lnTo>
                  <a:lnTo>
                    <a:pt x="51987" y="1562744"/>
                  </a:lnTo>
                  <a:lnTo>
                    <a:pt x="46870" y="1547216"/>
                  </a:lnTo>
                </a:path>
                <a:path w="2959100" h="2463800">
                  <a:moveTo>
                    <a:pt x="0" y="1516597"/>
                  </a:moveTo>
                  <a:lnTo>
                    <a:pt x="14963" y="1564034"/>
                  </a:lnTo>
                  <a:lnTo>
                    <a:pt x="29463" y="1603548"/>
                  </a:lnTo>
                  <a:lnTo>
                    <a:pt x="45524" y="1642503"/>
                  </a:lnTo>
                  <a:lnTo>
                    <a:pt x="63115" y="1680876"/>
                  </a:lnTo>
                  <a:lnTo>
                    <a:pt x="82208" y="1718639"/>
                  </a:lnTo>
                  <a:lnTo>
                    <a:pt x="102771" y="1755770"/>
                  </a:lnTo>
                  <a:lnTo>
                    <a:pt x="124774" y="1792242"/>
                  </a:lnTo>
                  <a:lnTo>
                    <a:pt x="148186" y="1828031"/>
                  </a:lnTo>
                  <a:lnTo>
                    <a:pt x="172977" y="1863112"/>
                  </a:lnTo>
                  <a:lnTo>
                    <a:pt x="199117" y="1897460"/>
                  </a:lnTo>
                  <a:lnTo>
                    <a:pt x="226575" y="1931050"/>
                  </a:lnTo>
                  <a:lnTo>
                    <a:pt x="255320" y="1963857"/>
                  </a:lnTo>
                  <a:lnTo>
                    <a:pt x="285323" y="1995856"/>
                  </a:lnTo>
                  <a:lnTo>
                    <a:pt x="316553" y="2027022"/>
                  </a:lnTo>
                  <a:lnTo>
                    <a:pt x="348980" y="2057330"/>
                  </a:lnTo>
                  <a:lnTo>
                    <a:pt x="382573" y="2086755"/>
                  </a:lnTo>
                  <a:lnTo>
                    <a:pt x="417301" y="2115273"/>
                  </a:lnTo>
                  <a:lnTo>
                    <a:pt x="453135" y="2142858"/>
                  </a:lnTo>
                  <a:lnTo>
                    <a:pt x="490043" y="2169485"/>
                  </a:lnTo>
                  <a:lnTo>
                    <a:pt x="527996" y="2195129"/>
                  </a:lnTo>
                  <a:lnTo>
                    <a:pt x="566963" y="2219766"/>
                  </a:lnTo>
                  <a:lnTo>
                    <a:pt x="606914" y="2243370"/>
                  </a:lnTo>
                  <a:lnTo>
                    <a:pt x="647818" y="2265917"/>
                  </a:lnTo>
                  <a:lnTo>
                    <a:pt x="689645" y="2287381"/>
                  </a:lnTo>
                  <a:lnTo>
                    <a:pt x="732364" y="2307737"/>
                  </a:lnTo>
                  <a:lnTo>
                    <a:pt x="775945" y="2326961"/>
                  </a:lnTo>
                  <a:lnTo>
                    <a:pt x="820358" y="2345028"/>
                  </a:lnTo>
                  <a:lnTo>
                    <a:pt x="865572" y="2361913"/>
                  </a:lnTo>
                  <a:lnTo>
                    <a:pt x="911557" y="2377590"/>
                  </a:lnTo>
                  <a:lnTo>
                    <a:pt x="958282" y="2392035"/>
                  </a:lnTo>
                  <a:lnTo>
                    <a:pt x="1005717" y="2405222"/>
                  </a:lnTo>
                  <a:lnTo>
                    <a:pt x="1053831" y="2417127"/>
                  </a:lnTo>
                  <a:lnTo>
                    <a:pt x="1102595" y="2427726"/>
                  </a:lnTo>
                  <a:lnTo>
                    <a:pt x="1151977" y="2436992"/>
                  </a:lnTo>
                  <a:lnTo>
                    <a:pt x="1201947" y="2444901"/>
                  </a:lnTo>
                  <a:lnTo>
                    <a:pt x="1252476" y="2451428"/>
                  </a:lnTo>
                  <a:lnTo>
                    <a:pt x="1303532" y="2456548"/>
                  </a:lnTo>
                  <a:lnTo>
                    <a:pt x="1355085" y="2460236"/>
                  </a:lnTo>
                  <a:lnTo>
                    <a:pt x="1407104" y="2462467"/>
                  </a:lnTo>
                  <a:lnTo>
                    <a:pt x="1459560" y="2463216"/>
                  </a:lnTo>
                  <a:lnTo>
                    <a:pt x="1512028" y="2462467"/>
                  </a:lnTo>
                  <a:lnTo>
                    <a:pt x="1564054" y="2460236"/>
                  </a:lnTo>
                  <a:lnTo>
                    <a:pt x="1615608" y="2456548"/>
                  </a:lnTo>
                  <a:lnTo>
                    <a:pt x="1666660" y="2451428"/>
                  </a:lnTo>
                  <a:lnTo>
                    <a:pt x="1717180" y="2444901"/>
                  </a:lnTo>
                  <a:lnTo>
                    <a:pt x="1767137" y="2436992"/>
                  </a:lnTo>
                  <a:lnTo>
                    <a:pt x="1816502" y="2427726"/>
                  </a:lnTo>
                  <a:lnTo>
                    <a:pt x="1865243" y="2417127"/>
                  </a:lnTo>
                  <a:lnTo>
                    <a:pt x="1913332" y="2405222"/>
                  </a:lnTo>
                  <a:lnTo>
                    <a:pt x="1960737" y="2392035"/>
                  </a:lnTo>
                  <a:lnTo>
                    <a:pt x="2007429" y="2377590"/>
                  </a:lnTo>
                  <a:lnTo>
                    <a:pt x="2053377" y="2361913"/>
                  </a:lnTo>
                  <a:lnTo>
                    <a:pt x="2098551" y="2345028"/>
                  </a:lnTo>
                  <a:lnTo>
                    <a:pt x="2142921" y="2326961"/>
                  </a:lnTo>
                  <a:lnTo>
                    <a:pt x="2186458" y="2307737"/>
                  </a:lnTo>
                  <a:lnTo>
                    <a:pt x="2229129" y="2287381"/>
                  </a:lnTo>
                  <a:lnTo>
                    <a:pt x="2270907" y="2265917"/>
                  </a:lnTo>
                  <a:lnTo>
                    <a:pt x="2311759" y="2243370"/>
                  </a:lnTo>
                  <a:lnTo>
                    <a:pt x="2351657" y="2219766"/>
                  </a:lnTo>
                  <a:lnTo>
                    <a:pt x="2390570" y="2195129"/>
                  </a:lnTo>
                  <a:lnTo>
                    <a:pt x="2428468" y="2169485"/>
                  </a:lnTo>
                  <a:lnTo>
                    <a:pt x="2465320" y="2142858"/>
                  </a:lnTo>
                  <a:lnTo>
                    <a:pt x="2501097" y="2115273"/>
                  </a:lnTo>
                  <a:lnTo>
                    <a:pt x="2535767" y="2086755"/>
                  </a:lnTo>
                  <a:lnTo>
                    <a:pt x="2569302" y="2057330"/>
                  </a:lnTo>
                  <a:lnTo>
                    <a:pt x="2601671" y="2027022"/>
                  </a:lnTo>
                  <a:lnTo>
                    <a:pt x="2632844" y="1995856"/>
                  </a:lnTo>
                  <a:lnTo>
                    <a:pt x="2662790" y="1963857"/>
                  </a:lnTo>
                  <a:lnTo>
                    <a:pt x="2691480" y="1931050"/>
                  </a:lnTo>
                  <a:lnTo>
                    <a:pt x="2718882" y="1897460"/>
                  </a:lnTo>
                  <a:lnTo>
                    <a:pt x="2744968" y="1863112"/>
                  </a:lnTo>
                  <a:lnTo>
                    <a:pt x="2769707" y="1828031"/>
                  </a:lnTo>
                  <a:lnTo>
                    <a:pt x="2793068" y="1792242"/>
                  </a:lnTo>
                  <a:lnTo>
                    <a:pt x="2815022" y="1755770"/>
                  </a:lnTo>
                  <a:lnTo>
                    <a:pt x="2835538" y="1718639"/>
                  </a:lnTo>
                  <a:lnTo>
                    <a:pt x="2839074" y="1711629"/>
                  </a:lnTo>
                </a:path>
                <a:path w="2959100" h="2463800">
                  <a:moveTo>
                    <a:pt x="2764755" y="690844"/>
                  </a:moveTo>
                  <a:lnTo>
                    <a:pt x="2797111" y="746179"/>
                  </a:lnTo>
                  <a:lnTo>
                    <a:pt x="2816511" y="783623"/>
                  </a:lnTo>
                  <a:lnTo>
                    <a:pt x="2834390" y="821688"/>
                  </a:lnTo>
                  <a:lnTo>
                    <a:pt x="2850717" y="860350"/>
                  </a:lnTo>
                  <a:lnTo>
                    <a:pt x="2865460" y="899582"/>
                  </a:lnTo>
                  <a:lnTo>
                    <a:pt x="2878588" y="939357"/>
                  </a:lnTo>
                  <a:lnTo>
                    <a:pt x="2890068" y="979651"/>
                  </a:lnTo>
                  <a:lnTo>
                    <a:pt x="2899869" y="1020435"/>
                  </a:lnTo>
                  <a:lnTo>
                    <a:pt x="2907959" y="1061686"/>
                  </a:lnTo>
                  <a:lnTo>
                    <a:pt x="2914307" y="1103375"/>
                  </a:lnTo>
                  <a:lnTo>
                    <a:pt x="2918880" y="1145478"/>
                  </a:lnTo>
                  <a:lnTo>
                    <a:pt x="2921648" y="1187968"/>
                  </a:lnTo>
                  <a:lnTo>
                    <a:pt x="2922577" y="1230819"/>
                  </a:lnTo>
                  <a:lnTo>
                    <a:pt x="2921648" y="1273771"/>
                  </a:lnTo>
                  <a:lnTo>
                    <a:pt x="2918880" y="1316357"/>
                  </a:lnTo>
                  <a:lnTo>
                    <a:pt x="2914307" y="1358552"/>
                  </a:lnTo>
                  <a:lnTo>
                    <a:pt x="2907959" y="1400329"/>
                  </a:lnTo>
                  <a:lnTo>
                    <a:pt x="2899869" y="1441663"/>
                  </a:lnTo>
                  <a:lnTo>
                    <a:pt x="2890068" y="1482528"/>
                  </a:lnTo>
                  <a:lnTo>
                    <a:pt x="2878588" y="1522897"/>
                  </a:lnTo>
                  <a:lnTo>
                    <a:pt x="2865460" y="1562744"/>
                  </a:lnTo>
                  <a:lnTo>
                    <a:pt x="2850717" y="1602044"/>
                  </a:lnTo>
                  <a:lnTo>
                    <a:pt x="2834390" y="1640771"/>
                  </a:lnTo>
                  <a:lnTo>
                    <a:pt x="2816511" y="1678898"/>
                  </a:lnTo>
                  <a:lnTo>
                    <a:pt x="2799579" y="1711629"/>
                  </a:lnTo>
                </a:path>
                <a:path w="2959100" h="2463800">
                  <a:moveTo>
                    <a:pt x="2839074" y="1711629"/>
                  </a:moveTo>
                  <a:lnTo>
                    <a:pt x="2872136" y="1642503"/>
                  </a:lnTo>
                  <a:lnTo>
                    <a:pt x="2888158" y="1603548"/>
                  </a:lnTo>
                  <a:lnTo>
                    <a:pt x="2902622" y="1564034"/>
                  </a:lnTo>
                  <a:lnTo>
                    <a:pt x="2915497" y="1523987"/>
                  </a:lnTo>
                  <a:lnTo>
                    <a:pt x="2926753" y="1483432"/>
                  </a:lnTo>
                  <a:lnTo>
                    <a:pt x="2936360" y="1442393"/>
                  </a:lnTo>
                  <a:lnTo>
                    <a:pt x="2944288" y="1400895"/>
                  </a:lnTo>
                  <a:lnTo>
                    <a:pt x="2950507" y="1358964"/>
                  </a:lnTo>
                  <a:lnTo>
                    <a:pt x="2954987" y="1316624"/>
                  </a:lnTo>
                  <a:lnTo>
                    <a:pt x="2957696" y="1273901"/>
                  </a:lnTo>
                  <a:lnTo>
                    <a:pt x="2958606" y="1230819"/>
                  </a:lnTo>
                  <a:lnTo>
                    <a:pt x="2957696" y="1187751"/>
                  </a:lnTo>
                  <a:lnTo>
                    <a:pt x="2954987" y="1145045"/>
                  </a:lnTo>
                  <a:lnTo>
                    <a:pt x="2950507" y="1102725"/>
                  </a:lnTo>
                  <a:lnTo>
                    <a:pt x="2944288" y="1060817"/>
                  </a:lnTo>
                  <a:lnTo>
                    <a:pt x="2936360" y="1019345"/>
                  </a:lnTo>
                  <a:lnTo>
                    <a:pt x="2926753" y="978334"/>
                  </a:lnTo>
                  <a:lnTo>
                    <a:pt x="2915497" y="937809"/>
                  </a:lnTo>
                  <a:lnTo>
                    <a:pt x="2902622" y="897795"/>
                  </a:lnTo>
                  <a:lnTo>
                    <a:pt x="2888158" y="858315"/>
                  </a:lnTo>
                  <a:lnTo>
                    <a:pt x="2872136" y="819396"/>
                  </a:lnTo>
                  <a:lnTo>
                    <a:pt x="2854586" y="781063"/>
                  </a:lnTo>
                  <a:lnTo>
                    <a:pt x="2835538" y="743339"/>
                  </a:lnTo>
                  <a:lnTo>
                    <a:pt x="2815022" y="706249"/>
                  </a:lnTo>
                  <a:lnTo>
                    <a:pt x="2805738" y="690844"/>
                  </a:lnTo>
                </a:path>
                <a:path w="2959100" h="2463800">
                  <a:moveTo>
                    <a:pt x="73357" y="844672"/>
                  </a:moveTo>
                  <a:lnTo>
                    <a:pt x="100950" y="783623"/>
                  </a:lnTo>
                  <a:lnTo>
                    <a:pt x="120357" y="746179"/>
                  </a:lnTo>
                  <a:lnTo>
                    <a:pt x="141253" y="709383"/>
                  </a:lnTo>
                  <a:lnTo>
                    <a:pt x="163607" y="673262"/>
                  </a:lnTo>
                  <a:lnTo>
                    <a:pt x="187388" y="637841"/>
                  </a:lnTo>
                  <a:lnTo>
                    <a:pt x="212564" y="603146"/>
                  </a:lnTo>
                  <a:lnTo>
                    <a:pt x="239104" y="569204"/>
                  </a:lnTo>
                  <a:lnTo>
                    <a:pt x="266975" y="536041"/>
                  </a:lnTo>
                  <a:lnTo>
                    <a:pt x="296146" y="503683"/>
                  </a:lnTo>
                  <a:lnTo>
                    <a:pt x="326585" y="472155"/>
                  </a:lnTo>
                  <a:lnTo>
                    <a:pt x="358261" y="441485"/>
                  </a:lnTo>
                  <a:lnTo>
                    <a:pt x="391142" y="411697"/>
                  </a:lnTo>
                  <a:lnTo>
                    <a:pt x="425197" y="382819"/>
                  </a:lnTo>
                  <a:lnTo>
                    <a:pt x="460394" y="354876"/>
                  </a:lnTo>
                  <a:lnTo>
                    <a:pt x="496700" y="327894"/>
                  </a:lnTo>
                  <a:lnTo>
                    <a:pt x="534086" y="301900"/>
                  </a:lnTo>
                  <a:lnTo>
                    <a:pt x="572518" y="276919"/>
                  </a:lnTo>
                  <a:lnTo>
                    <a:pt x="611965" y="252978"/>
                  </a:lnTo>
                  <a:lnTo>
                    <a:pt x="652397" y="230103"/>
                  </a:lnTo>
                  <a:lnTo>
                    <a:pt x="693780" y="208320"/>
                  </a:lnTo>
                  <a:lnTo>
                    <a:pt x="736083" y="187654"/>
                  </a:lnTo>
                  <a:lnTo>
                    <a:pt x="779275" y="168133"/>
                  </a:lnTo>
                  <a:lnTo>
                    <a:pt x="823324" y="149782"/>
                  </a:lnTo>
                  <a:lnTo>
                    <a:pt x="868199" y="132628"/>
                  </a:lnTo>
                  <a:lnTo>
                    <a:pt x="913867" y="116695"/>
                  </a:lnTo>
                  <a:lnTo>
                    <a:pt x="960298" y="102011"/>
                  </a:lnTo>
                  <a:lnTo>
                    <a:pt x="1007459" y="88602"/>
                  </a:lnTo>
                  <a:lnTo>
                    <a:pt x="1055319" y="76494"/>
                  </a:lnTo>
                  <a:lnTo>
                    <a:pt x="1103846" y="65712"/>
                  </a:lnTo>
                  <a:lnTo>
                    <a:pt x="1153008" y="56283"/>
                  </a:lnTo>
                  <a:lnTo>
                    <a:pt x="1202775" y="48233"/>
                  </a:lnTo>
                  <a:lnTo>
                    <a:pt x="1253114" y="41588"/>
                  </a:lnTo>
                  <a:lnTo>
                    <a:pt x="1303993" y="36374"/>
                  </a:lnTo>
                  <a:lnTo>
                    <a:pt x="1355382" y="32618"/>
                  </a:lnTo>
                  <a:lnTo>
                    <a:pt x="1407248" y="30345"/>
                  </a:lnTo>
                  <a:lnTo>
                    <a:pt x="1459560" y="29582"/>
                  </a:lnTo>
                  <a:lnTo>
                    <a:pt x="1511764" y="30345"/>
                  </a:lnTo>
                  <a:lnTo>
                    <a:pt x="1563527" y="32618"/>
                  </a:lnTo>
                  <a:lnTo>
                    <a:pt x="1614818" y="36374"/>
                  </a:lnTo>
                  <a:lnTo>
                    <a:pt x="1665604" y="41588"/>
                  </a:lnTo>
                  <a:lnTo>
                    <a:pt x="1715854" y="48233"/>
                  </a:lnTo>
                  <a:lnTo>
                    <a:pt x="1765535" y="56283"/>
                  </a:lnTo>
                  <a:lnTo>
                    <a:pt x="1814617" y="65712"/>
                  </a:lnTo>
                  <a:lnTo>
                    <a:pt x="1863067" y="76494"/>
                  </a:lnTo>
                  <a:lnTo>
                    <a:pt x="1910854" y="88602"/>
                  </a:lnTo>
                  <a:lnTo>
                    <a:pt x="1957946" y="102011"/>
                  </a:lnTo>
                  <a:lnTo>
                    <a:pt x="2004311" y="116695"/>
                  </a:lnTo>
                  <a:lnTo>
                    <a:pt x="2049918" y="132628"/>
                  </a:lnTo>
                  <a:lnTo>
                    <a:pt x="2094735" y="149782"/>
                  </a:lnTo>
                  <a:lnTo>
                    <a:pt x="2138729" y="168133"/>
                  </a:lnTo>
                  <a:lnTo>
                    <a:pt x="2181870" y="187654"/>
                  </a:lnTo>
                  <a:lnTo>
                    <a:pt x="2224125" y="208320"/>
                  </a:lnTo>
                  <a:lnTo>
                    <a:pt x="2265463" y="230103"/>
                  </a:lnTo>
                  <a:lnTo>
                    <a:pt x="2305852" y="252978"/>
                  </a:lnTo>
                  <a:lnTo>
                    <a:pt x="2345260" y="276919"/>
                  </a:lnTo>
                  <a:lnTo>
                    <a:pt x="2383656" y="301900"/>
                  </a:lnTo>
                  <a:lnTo>
                    <a:pt x="2421008" y="327894"/>
                  </a:lnTo>
                  <a:lnTo>
                    <a:pt x="2457283" y="354876"/>
                  </a:lnTo>
                  <a:lnTo>
                    <a:pt x="2492451" y="382819"/>
                  </a:lnTo>
                  <a:lnTo>
                    <a:pt x="2526480" y="411697"/>
                  </a:lnTo>
                  <a:lnTo>
                    <a:pt x="2559337" y="441485"/>
                  </a:lnTo>
                  <a:lnTo>
                    <a:pt x="2590991" y="472155"/>
                  </a:lnTo>
                  <a:lnTo>
                    <a:pt x="2621411" y="503683"/>
                  </a:lnTo>
                  <a:lnTo>
                    <a:pt x="2650564" y="536041"/>
                  </a:lnTo>
                  <a:lnTo>
                    <a:pt x="2678419" y="569204"/>
                  </a:lnTo>
                  <a:lnTo>
                    <a:pt x="2704945" y="603146"/>
                  </a:lnTo>
                  <a:lnTo>
                    <a:pt x="2730108" y="637841"/>
                  </a:lnTo>
                  <a:lnTo>
                    <a:pt x="2753878" y="673262"/>
                  </a:lnTo>
                  <a:lnTo>
                    <a:pt x="2764755" y="690844"/>
                  </a:lnTo>
                </a:path>
                <a:path w="2959100" h="2463800">
                  <a:moveTo>
                    <a:pt x="2805738" y="690844"/>
                  </a:moveTo>
                  <a:lnTo>
                    <a:pt x="2769707" y="634074"/>
                  </a:lnTo>
                  <a:lnTo>
                    <a:pt x="2744968" y="599037"/>
                  </a:lnTo>
                  <a:lnTo>
                    <a:pt x="2718882" y="564735"/>
                  </a:lnTo>
                  <a:lnTo>
                    <a:pt x="2691480" y="531191"/>
                  </a:lnTo>
                  <a:lnTo>
                    <a:pt x="2662790" y="498431"/>
                  </a:lnTo>
                  <a:lnTo>
                    <a:pt x="2632844" y="466479"/>
                  </a:lnTo>
                  <a:lnTo>
                    <a:pt x="2601671" y="435360"/>
                  </a:lnTo>
                  <a:lnTo>
                    <a:pt x="2569302" y="405100"/>
                  </a:lnTo>
                  <a:lnTo>
                    <a:pt x="2535767" y="375722"/>
                  </a:lnTo>
                  <a:lnTo>
                    <a:pt x="2501097" y="347251"/>
                  </a:lnTo>
                  <a:lnTo>
                    <a:pt x="2465320" y="319713"/>
                  </a:lnTo>
                  <a:lnTo>
                    <a:pt x="2428468" y="293133"/>
                  </a:lnTo>
                  <a:lnTo>
                    <a:pt x="2390570" y="267534"/>
                  </a:lnTo>
                  <a:lnTo>
                    <a:pt x="2351657" y="242942"/>
                  </a:lnTo>
                  <a:lnTo>
                    <a:pt x="2311759" y="219382"/>
                  </a:lnTo>
                  <a:lnTo>
                    <a:pt x="2270907" y="196879"/>
                  </a:lnTo>
                  <a:lnTo>
                    <a:pt x="2229129" y="175456"/>
                  </a:lnTo>
                  <a:lnTo>
                    <a:pt x="2186458" y="155140"/>
                  </a:lnTo>
                  <a:lnTo>
                    <a:pt x="2142921" y="135955"/>
                  </a:lnTo>
                  <a:lnTo>
                    <a:pt x="2098551" y="117925"/>
                  </a:lnTo>
                  <a:lnTo>
                    <a:pt x="2053377" y="101076"/>
                  </a:lnTo>
                  <a:lnTo>
                    <a:pt x="2007429" y="85432"/>
                  </a:lnTo>
                  <a:lnTo>
                    <a:pt x="1960737" y="71018"/>
                  </a:lnTo>
                  <a:lnTo>
                    <a:pt x="1913332" y="57860"/>
                  </a:lnTo>
                  <a:lnTo>
                    <a:pt x="1865243" y="45981"/>
                  </a:lnTo>
                  <a:lnTo>
                    <a:pt x="1816502" y="35407"/>
                  </a:lnTo>
                  <a:lnTo>
                    <a:pt x="1767137" y="26162"/>
                  </a:lnTo>
                  <a:lnTo>
                    <a:pt x="1717180" y="18271"/>
                  </a:lnTo>
                  <a:lnTo>
                    <a:pt x="1666660" y="11760"/>
                  </a:lnTo>
                  <a:lnTo>
                    <a:pt x="1615608" y="6652"/>
                  </a:lnTo>
                  <a:lnTo>
                    <a:pt x="1564054" y="2973"/>
                  </a:lnTo>
                  <a:lnTo>
                    <a:pt x="1512028" y="747"/>
                  </a:lnTo>
                  <a:lnTo>
                    <a:pt x="1459560" y="0"/>
                  </a:lnTo>
                  <a:lnTo>
                    <a:pt x="1407104" y="747"/>
                  </a:lnTo>
                  <a:lnTo>
                    <a:pt x="1355085" y="2973"/>
                  </a:lnTo>
                  <a:lnTo>
                    <a:pt x="1303532" y="6652"/>
                  </a:lnTo>
                  <a:lnTo>
                    <a:pt x="1252476" y="11760"/>
                  </a:lnTo>
                  <a:lnTo>
                    <a:pt x="1201947" y="18271"/>
                  </a:lnTo>
                  <a:lnTo>
                    <a:pt x="1151977" y="26162"/>
                  </a:lnTo>
                  <a:lnTo>
                    <a:pt x="1102595" y="35407"/>
                  </a:lnTo>
                  <a:lnTo>
                    <a:pt x="1053831" y="45981"/>
                  </a:lnTo>
                  <a:lnTo>
                    <a:pt x="1005717" y="57860"/>
                  </a:lnTo>
                  <a:lnTo>
                    <a:pt x="958282" y="71018"/>
                  </a:lnTo>
                  <a:lnTo>
                    <a:pt x="911557" y="85432"/>
                  </a:lnTo>
                  <a:lnTo>
                    <a:pt x="865572" y="101076"/>
                  </a:lnTo>
                  <a:lnTo>
                    <a:pt x="820358" y="117925"/>
                  </a:lnTo>
                  <a:lnTo>
                    <a:pt x="775945" y="135955"/>
                  </a:lnTo>
                  <a:lnTo>
                    <a:pt x="732364" y="155140"/>
                  </a:lnTo>
                  <a:lnTo>
                    <a:pt x="689645" y="175456"/>
                  </a:lnTo>
                  <a:lnTo>
                    <a:pt x="647818" y="196879"/>
                  </a:lnTo>
                  <a:lnTo>
                    <a:pt x="606914" y="219382"/>
                  </a:lnTo>
                  <a:lnTo>
                    <a:pt x="566963" y="242942"/>
                  </a:lnTo>
                  <a:lnTo>
                    <a:pt x="527996" y="267534"/>
                  </a:lnTo>
                  <a:lnTo>
                    <a:pt x="490043" y="293133"/>
                  </a:lnTo>
                  <a:lnTo>
                    <a:pt x="453135" y="319713"/>
                  </a:lnTo>
                  <a:lnTo>
                    <a:pt x="417301" y="347251"/>
                  </a:lnTo>
                  <a:lnTo>
                    <a:pt x="382573" y="375722"/>
                  </a:lnTo>
                  <a:lnTo>
                    <a:pt x="348980" y="405100"/>
                  </a:lnTo>
                  <a:lnTo>
                    <a:pt x="316553" y="435360"/>
                  </a:lnTo>
                  <a:lnTo>
                    <a:pt x="285323" y="466479"/>
                  </a:lnTo>
                  <a:lnTo>
                    <a:pt x="255320" y="498431"/>
                  </a:lnTo>
                  <a:lnTo>
                    <a:pt x="226575" y="531191"/>
                  </a:lnTo>
                  <a:lnTo>
                    <a:pt x="199117" y="564735"/>
                  </a:lnTo>
                  <a:lnTo>
                    <a:pt x="172977" y="599037"/>
                  </a:lnTo>
                  <a:lnTo>
                    <a:pt x="148186" y="634074"/>
                  </a:lnTo>
                  <a:lnTo>
                    <a:pt x="124774" y="669819"/>
                  </a:lnTo>
                  <a:lnTo>
                    <a:pt x="102771" y="706249"/>
                  </a:lnTo>
                  <a:lnTo>
                    <a:pt x="82208" y="743339"/>
                  </a:lnTo>
                  <a:lnTo>
                    <a:pt x="63115" y="781063"/>
                  </a:lnTo>
                  <a:lnTo>
                    <a:pt x="45524" y="819396"/>
                  </a:lnTo>
                  <a:lnTo>
                    <a:pt x="35093" y="844672"/>
                  </a:lnTo>
                </a:path>
                <a:path w="2959100" h="2463800">
                  <a:moveTo>
                    <a:pt x="65573" y="863437"/>
                  </a:moveTo>
                  <a:lnTo>
                    <a:pt x="66734" y="860350"/>
                  </a:lnTo>
                  <a:lnTo>
                    <a:pt x="73357" y="844672"/>
                  </a:lnTo>
                </a:path>
                <a:path w="2959100" h="2463800">
                  <a:moveTo>
                    <a:pt x="35093" y="844672"/>
                  </a:moveTo>
                  <a:lnTo>
                    <a:pt x="30887" y="854864"/>
                  </a:lnTo>
                </a:path>
              </a:pathLst>
            </a:custGeom>
            <a:ln w="3175">
              <a:solidFill>
                <a:srgbClr val="FCFCF0"/>
              </a:solidFill>
            </a:ln>
          </p:spPr>
          <p:txBody>
            <a:bodyPr wrap="square" lIns="0" tIns="0" rIns="0" bIns="0" rtlCol="0"/>
            <a:lstStyle/>
            <a:p>
              <a:endParaRPr lang="fr-FR" noProof="0" dirty="0"/>
            </a:p>
          </p:txBody>
        </p:sp>
        <p:sp>
          <p:nvSpPr>
            <p:cNvPr id="89" name="object 89"/>
            <p:cNvSpPr/>
            <p:nvPr/>
          </p:nvSpPr>
          <p:spPr>
            <a:xfrm>
              <a:off x="8790592" y="1312400"/>
              <a:ext cx="3041650" cy="2514600"/>
            </a:xfrm>
            <a:custGeom>
              <a:avLst/>
              <a:gdLst/>
              <a:ahLst/>
              <a:cxnLst/>
              <a:rect l="l" t="t" r="r" b="b"/>
              <a:pathLst>
                <a:path w="3041650" h="2514600">
                  <a:moveTo>
                    <a:pt x="1812984" y="2489199"/>
                  </a:moveTo>
                  <a:lnTo>
                    <a:pt x="1195694" y="2489199"/>
                  </a:lnTo>
                  <a:lnTo>
                    <a:pt x="1296588" y="2514599"/>
                  </a:lnTo>
                  <a:lnTo>
                    <a:pt x="1712085" y="2514599"/>
                  </a:lnTo>
                  <a:lnTo>
                    <a:pt x="1812984" y="2489199"/>
                  </a:lnTo>
                  <a:close/>
                </a:path>
                <a:path w="3041650" h="2514600">
                  <a:moveTo>
                    <a:pt x="0" y="1511299"/>
                  </a:moveTo>
                  <a:lnTo>
                    <a:pt x="10043" y="1549399"/>
                  </a:lnTo>
                  <a:lnTo>
                    <a:pt x="22730" y="1587499"/>
                  </a:lnTo>
                  <a:lnTo>
                    <a:pt x="36986" y="1638299"/>
                  </a:lnTo>
                  <a:lnTo>
                    <a:pt x="52780" y="1676399"/>
                  </a:lnTo>
                  <a:lnTo>
                    <a:pt x="70084" y="1714499"/>
                  </a:lnTo>
                  <a:lnTo>
                    <a:pt x="88867" y="1752599"/>
                  </a:lnTo>
                  <a:lnTo>
                    <a:pt x="109102" y="1790699"/>
                  </a:lnTo>
                  <a:lnTo>
                    <a:pt x="130758" y="1828799"/>
                  </a:lnTo>
                  <a:lnTo>
                    <a:pt x="153806" y="1854199"/>
                  </a:lnTo>
                  <a:lnTo>
                    <a:pt x="178218" y="1892299"/>
                  </a:lnTo>
                  <a:lnTo>
                    <a:pt x="203964" y="1930399"/>
                  </a:lnTo>
                  <a:lnTo>
                    <a:pt x="231014" y="1968499"/>
                  </a:lnTo>
                  <a:lnTo>
                    <a:pt x="259340" y="1993899"/>
                  </a:lnTo>
                  <a:lnTo>
                    <a:pt x="288912" y="2031999"/>
                  </a:lnTo>
                  <a:lnTo>
                    <a:pt x="319702" y="2057399"/>
                  </a:lnTo>
                  <a:lnTo>
                    <a:pt x="351679" y="2095499"/>
                  </a:lnTo>
                  <a:lnTo>
                    <a:pt x="384815" y="2120899"/>
                  </a:lnTo>
                  <a:lnTo>
                    <a:pt x="419081" y="2146299"/>
                  </a:lnTo>
                  <a:lnTo>
                    <a:pt x="454446" y="2184399"/>
                  </a:lnTo>
                  <a:lnTo>
                    <a:pt x="490883" y="2209799"/>
                  </a:lnTo>
                  <a:lnTo>
                    <a:pt x="528362" y="2235199"/>
                  </a:lnTo>
                  <a:lnTo>
                    <a:pt x="566853" y="2260599"/>
                  </a:lnTo>
                  <a:lnTo>
                    <a:pt x="606328" y="2285999"/>
                  </a:lnTo>
                  <a:lnTo>
                    <a:pt x="646757" y="2298699"/>
                  </a:lnTo>
                  <a:lnTo>
                    <a:pt x="688111" y="2324099"/>
                  </a:lnTo>
                  <a:lnTo>
                    <a:pt x="730360" y="2349499"/>
                  </a:lnTo>
                  <a:lnTo>
                    <a:pt x="773476" y="2362199"/>
                  </a:lnTo>
                  <a:lnTo>
                    <a:pt x="817430" y="2387599"/>
                  </a:lnTo>
                  <a:lnTo>
                    <a:pt x="862191" y="2400299"/>
                  </a:lnTo>
                  <a:lnTo>
                    <a:pt x="907731" y="2425699"/>
                  </a:lnTo>
                  <a:lnTo>
                    <a:pt x="1146094" y="2489199"/>
                  </a:lnTo>
                  <a:lnTo>
                    <a:pt x="1348306" y="2489199"/>
                  </a:lnTo>
                  <a:lnTo>
                    <a:pt x="1297250" y="2476499"/>
                  </a:lnTo>
                  <a:lnTo>
                    <a:pt x="1246722" y="2476499"/>
                  </a:lnTo>
                  <a:lnTo>
                    <a:pt x="1147369" y="2451099"/>
                  </a:lnTo>
                  <a:lnTo>
                    <a:pt x="1098606" y="2451099"/>
                  </a:lnTo>
                  <a:lnTo>
                    <a:pt x="1003056" y="2425699"/>
                  </a:lnTo>
                  <a:lnTo>
                    <a:pt x="956331" y="2400299"/>
                  </a:lnTo>
                  <a:lnTo>
                    <a:pt x="865132" y="2374899"/>
                  </a:lnTo>
                  <a:lnTo>
                    <a:pt x="820720" y="2349499"/>
                  </a:lnTo>
                  <a:lnTo>
                    <a:pt x="777138" y="2336799"/>
                  </a:lnTo>
                  <a:lnTo>
                    <a:pt x="734419" y="2311399"/>
                  </a:lnTo>
                  <a:lnTo>
                    <a:pt x="692593" y="2298699"/>
                  </a:lnTo>
                  <a:lnTo>
                    <a:pt x="651689" y="2273299"/>
                  </a:lnTo>
                  <a:lnTo>
                    <a:pt x="611738" y="2247899"/>
                  </a:lnTo>
                  <a:lnTo>
                    <a:pt x="572771" y="2222499"/>
                  </a:lnTo>
                  <a:lnTo>
                    <a:pt x="534818" y="2197099"/>
                  </a:lnTo>
                  <a:lnTo>
                    <a:pt x="497909" y="2171699"/>
                  </a:lnTo>
                  <a:lnTo>
                    <a:pt x="462075" y="2146299"/>
                  </a:lnTo>
                  <a:lnTo>
                    <a:pt x="427347" y="2120899"/>
                  </a:lnTo>
                  <a:lnTo>
                    <a:pt x="393754" y="2082799"/>
                  </a:lnTo>
                  <a:lnTo>
                    <a:pt x="361328" y="2057399"/>
                  </a:lnTo>
                  <a:lnTo>
                    <a:pt x="330098" y="2019299"/>
                  </a:lnTo>
                  <a:lnTo>
                    <a:pt x="300095" y="1993899"/>
                  </a:lnTo>
                  <a:lnTo>
                    <a:pt x="271349" y="1955799"/>
                  </a:lnTo>
                  <a:lnTo>
                    <a:pt x="217751" y="1892299"/>
                  </a:lnTo>
                  <a:lnTo>
                    <a:pt x="192960" y="1854199"/>
                  </a:lnTo>
                  <a:lnTo>
                    <a:pt x="169548" y="1816099"/>
                  </a:lnTo>
                  <a:lnTo>
                    <a:pt x="147545" y="1777999"/>
                  </a:lnTo>
                  <a:lnTo>
                    <a:pt x="126982" y="1752599"/>
                  </a:lnTo>
                  <a:lnTo>
                    <a:pt x="107890" y="1714499"/>
                  </a:lnTo>
                  <a:lnTo>
                    <a:pt x="90298" y="1676399"/>
                  </a:lnTo>
                  <a:lnTo>
                    <a:pt x="74237" y="1625599"/>
                  </a:lnTo>
                  <a:lnTo>
                    <a:pt x="59738" y="1587499"/>
                  </a:lnTo>
                  <a:lnTo>
                    <a:pt x="47137" y="1550303"/>
                  </a:lnTo>
                  <a:lnTo>
                    <a:pt x="44774" y="1549399"/>
                  </a:lnTo>
                  <a:lnTo>
                    <a:pt x="57053" y="1549399"/>
                  </a:lnTo>
                  <a:lnTo>
                    <a:pt x="36136" y="1536699"/>
                  </a:lnTo>
                  <a:lnTo>
                    <a:pt x="0" y="1511299"/>
                  </a:lnTo>
                  <a:close/>
                </a:path>
                <a:path w="3041650" h="2514600">
                  <a:moveTo>
                    <a:pt x="1911589" y="38099"/>
                  </a:moveTo>
                  <a:lnTo>
                    <a:pt x="1711435" y="38099"/>
                  </a:lnTo>
                  <a:lnTo>
                    <a:pt x="1761955" y="50799"/>
                  </a:lnTo>
                  <a:lnTo>
                    <a:pt x="1811912" y="50799"/>
                  </a:lnTo>
                  <a:lnTo>
                    <a:pt x="1861276" y="63499"/>
                  </a:lnTo>
                  <a:lnTo>
                    <a:pt x="2098151" y="126999"/>
                  </a:lnTo>
                  <a:lnTo>
                    <a:pt x="2143325" y="152399"/>
                  </a:lnTo>
                  <a:lnTo>
                    <a:pt x="2231232" y="177799"/>
                  </a:lnTo>
                  <a:lnTo>
                    <a:pt x="2273904" y="203199"/>
                  </a:lnTo>
                  <a:lnTo>
                    <a:pt x="2315681" y="228599"/>
                  </a:lnTo>
                  <a:lnTo>
                    <a:pt x="2356534" y="241299"/>
                  </a:lnTo>
                  <a:lnTo>
                    <a:pt x="2396432" y="266699"/>
                  </a:lnTo>
                  <a:lnTo>
                    <a:pt x="2435345" y="292099"/>
                  </a:lnTo>
                  <a:lnTo>
                    <a:pt x="2473242" y="317499"/>
                  </a:lnTo>
                  <a:lnTo>
                    <a:pt x="2510094" y="342899"/>
                  </a:lnTo>
                  <a:lnTo>
                    <a:pt x="2545871" y="380999"/>
                  </a:lnTo>
                  <a:lnTo>
                    <a:pt x="2580542" y="406399"/>
                  </a:lnTo>
                  <a:lnTo>
                    <a:pt x="2614077" y="431799"/>
                  </a:lnTo>
                  <a:lnTo>
                    <a:pt x="2646446" y="457199"/>
                  </a:lnTo>
                  <a:lnTo>
                    <a:pt x="2677618" y="495299"/>
                  </a:lnTo>
                  <a:lnTo>
                    <a:pt x="2707565" y="520699"/>
                  </a:lnTo>
                  <a:lnTo>
                    <a:pt x="2736254" y="558799"/>
                  </a:lnTo>
                  <a:lnTo>
                    <a:pt x="2763657" y="596899"/>
                  </a:lnTo>
                  <a:lnTo>
                    <a:pt x="2789743" y="622299"/>
                  </a:lnTo>
                  <a:lnTo>
                    <a:pt x="2814481" y="660399"/>
                  </a:lnTo>
                  <a:lnTo>
                    <a:pt x="2837842" y="698499"/>
                  </a:lnTo>
                  <a:lnTo>
                    <a:pt x="2850513" y="723899"/>
                  </a:lnTo>
                  <a:lnTo>
                    <a:pt x="2859796" y="736599"/>
                  </a:lnTo>
                  <a:lnTo>
                    <a:pt x="2880312" y="774699"/>
                  </a:lnTo>
                  <a:lnTo>
                    <a:pt x="2899360" y="812799"/>
                  </a:lnTo>
                  <a:lnTo>
                    <a:pt x="2916911" y="850899"/>
                  </a:lnTo>
                  <a:lnTo>
                    <a:pt x="2932933" y="888999"/>
                  </a:lnTo>
                  <a:lnTo>
                    <a:pt x="2947396" y="927099"/>
                  </a:lnTo>
                  <a:lnTo>
                    <a:pt x="2960271" y="965199"/>
                  </a:lnTo>
                  <a:lnTo>
                    <a:pt x="2971527" y="1003299"/>
                  </a:lnTo>
                  <a:lnTo>
                    <a:pt x="2981134" y="1041399"/>
                  </a:lnTo>
                  <a:lnTo>
                    <a:pt x="2989063" y="1092199"/>
                  </a:lnTo>
                  <a:lnTo>
                    <a:pt x="2995282" y="1130299"/>
                  </a:lnTo>
                  <a:lnTo>
                    <a:pt x="2999761" y="1168399"/>
                  </a:lnTo>
                  <a:lnTo>
                    <a:pt x="3002471" y="1219199"/>
                  </a:lnTo>
                  <a:lnTo>
                    <a:pt x="3003381" y="1257299"/>
                  </a:lnTo>
                  <a:lnTo>
                    <a:pt x="3002471" y="1308099"/>
                  </a:lnTo>
                  <a:lnTo>
                    <a:pt x="2999761" y="1346199"/>
                  </a:lnTo>
                  <a:lnTo>
                    <a:pt x="2995282" y="1384299"/>
                  </a:lnTo>
                  <a:lnTo>
                    <a:pt x="2989063" y="1435099"/>
                  </a:lnTo>
                  <a:lnTo>
                    <a:pt x="2981134" y="1473199"/>
                  </a:lnTo>
                  <a:lnTo>
                    <a:pt x="2971527" y="1511299"/>
                  </a:lnTo>
                  <a:lnTo>
                    <a:pt x="2960271" y="1549399"/>
                  </a:lnTo>
                  <a:lnTo>
                    <a:pt x="2947396" y="1587499"/>
                  </a:lnTo>
                  <a:lnTo>
                    <a:pt x="2932933" y="1625599"/>
                  </a:lnTo>
                  <a:lnTo>
                    <a:pt x="2916911" y="1676399"/>
                  </a:lnTo>
                  <a:lnTo>
                    <a:pt x="2899360" y="1714499"/>
                  </a:lnTo>
                  <a:lnTo>
                    <a:pt x="2883848" y="1739899"/>
                  </a:lnTo>
                  <a:lnTo>
                    <a:pt x="2880312" y="1752599"/>
                  </a:lnTo>
                  <a:lnTo>
                    <a:pt x="2859796" y="1777999"/>
                  </a:lnTo>
                  <a:lnTo>
                    <a:pt x="2837842" y="1816099"/>
                  </a:lnTo>
                  <a:lnTo>
                    <a:pt x="2814481" y="1854199"/>
                  </a:lnTo>
                  <a:lnTo>
                    <a:pt x="2789743" y="1892299"/>
                  </a:lnTo>
                  <a:lnTo>
                    <a:pt x="2763657" y="1930399"/>
                  </a:lnTo>
                  <a:lnTo>
                    <a:pt x="2736254" y="1955799"/>
                  </a:lnTo>
                  <a:lnTo>
                    <a:pt x="2707565" y="1993899"/>
                  </a:lnTo>
                  <a:lnTo>
                    <a:pt x="2677618" y="2019299"/>
                  </a:lnTo>
                  <a:lnTo>
                    <a:pt x="2646446" y="2057399"/>
                  </a:lnTo>
                  <a:lnTo>
                    <a:pt x="2614077" y="2082799"/>
                  </a:lnTo>
                  <a:lnTo>
                    <a:pt x="2580542" y="2120899"/>
                  </a:lnTo>
                  <a:lnTo>
                    <a:pt x="2545871" y="2146299"/>
                  </a:lnTo>
                  <a:lnTo>
                    <a:pt x="2510094" y="2171699"/>
                  </a:lnTo>
                  <a:lnTo>
                    <a:pt x="2473242" y="2197099"/>
                  </a:lnTo>
                  <a:lnTo>
                    <a:pt x="2435345" y="2222499"/>
                  </a:lnTo>
                  <a:lnTo>
                    <a:pt x="2396432" y="2247899"/>
                  </a:lnTo>
                  <a:lnTo>
                    <a:pt x="2356534" y="2273299"/>
                  </a:lnTo>
                  <a:lnTo>
                    <a:pt x="2315681" y="2298699"/>
                  </a:lnTo>
                  <a:lnTo>
                    <a:pt x="2273904" y="2311399"/>
                  </a:lnTo>
                  <a:lnTo>
                    <a:pt x="2231232" y="2336799"/>
                  </a:lnTo>
                  <a:lnTo>
                    <a:pt x="2187696" y="2349499"/>
                  </a:lnTo>
                  <a:lnTo>
                    <a:pt x="2143325" y="2374899"/>
                  </a:lnTo>
                  <a:lnTo>
                    <a:pt x="2052203" y="2400299"/>
                  </a:lnTo>
                  <a:lnTo>
                    <a:pt x="2005511" y="2425699"/>
                  </a:lnTo>
                  <a:lnTo>
                    <a:pt x="1910018" y="2451099"/>
                  </a:lnTo>
                  <a:lnTo>
                    <a:pt x="1861276" y="2451099"/>
                  </a:lnTo>
                  <a:lnTo>
                    <a:pt x="1761955" y="2476499"/>
                  </a:lnTo>
                  <a:lnTo>
                    <a:pt x="1711435" y="2476499"/>
                  </a:lnTo>
                  <a:lnTo>
                    <a:pt x="1660383" y="2489199"/>
                  </a:lnTo>
                  <a:lnTo>
                    <a:pt x="1862588" y="2489199"/>
                  </a:lnTo>
                  <a:lnTo>
                    <a:pt x="2100974" y="2425699"/>
                  </a:lnTo>
                  <a:lnTo>
                    <a:pt x="2146521" y="2400299"/>
                  </a:lnTo>
                  <a:lnTo>
                    <a:pt x="2191288" y="2387599"/>
                  </a:lnTo>
                  <a:lnTo>
                    <a:pt x="2235248" y="2362199"/>
                  </a:lnTo>
                  <a:lnTo>
                    <a:pt x="2278370" y="2349499"/>
                  </a:lnTo>
                  <a:lnTo>
                    <a:pt x="2320627" y="2324099"/>
                  </a:lnTo>
                  <a:lnTo>
                    <a:pt x="2361988" y="2298699"/>
                  </a:lnTo>
                  <a:lnTo>
                    <a:pt x="2402424" y="2285999"/>
                  </a:lnTo>
                  <a:lnTo>
                    <a:pt x="2441905" y="2260599"/>
                  </a:lnTo>
                  <a:lnTo>
                    <a:pt x="2480404" y="2235199"/>
                  </a:lnTo>
                  <a:lnTo>
                    <a:pt x="2517890" y="2209799"/>
                  </a:lnTo>
                  <a:lnTo>
                    <a:pt x="2554334" y="2184399"/>
                  </a:lnTo>
                  <a:lnTo>
                    <a:pt x="2589708" y="2146299"/>
                  </a:lnTo>
                  <a:lnTo>
                    <a:pt x="2623981" y="2120899"/>
                  </a:lnTo>
                  <a:lnTo>
                    <a:pt x="2657124" y="2095499"/>
                  </a:lnTo>
                  <a:lnTo>
                    <a:pt x="2689109" y="2057399"/>
                  </a:lnTo>
                  <a:lnTo>
                    <a:pt x="2719906" y="2031999"/>
                  </a:lnTo>
                  <a:lnTo>
                    <a:pt x="2749485" y="1993899"/>
                  </a:lnTo>
                  <a:lnTo>
                    <a:pt x="2777819" y="1968499"/>
                  </a:lnTo>
                  <a:lnTo>
                    <a:pt x="2804876" y="1930399"/>
                  </a:lnTo>
                  <a:lnTo>
                    <a:pt x="2830628" y="1892299"/>
                  </a:lnTo>
                  <a:lnTo>
                    <a:pt x="2855047" y="1854199"/>
                  </a:lnTo>
                  <a:lnTo>
                    <a:pt x="2878101" y="1828799"/>
                  </a:lnTo>
                  <a:lnTo>
                    <a:pt x="2899763" y="1790699"/>
                  </a:lnTo>
                  <a:lnTo>
                    <a:pt x="2920004" y="1752599"/>
                  </a:lnTo>
                  <a:lnTo>
                    <a:pt x="2924488" y="1739899"/>
                  </a:lnTo>
                  <a:lnTo>
                    <a:pt x="2938793" y="1714499"/>
                  </a:lnTo>
                  <a:lnTo>
                    <a:pt x="2956101" y="1676399"/>
                  </a:lnTo>
                  <a:lnTo>
                    <a:pt x="2971900" y="1638299"/>
                  </a:lnTo>
                  <a:lnTo>
                    <a:pt x="2986160" y="1587499"/>
                  </a:lnTo>
                  <a:lnTo>
                    <a:pt x="2998852" y="1549399"/>
                  </a:lnTo>
                  <a:lnTo>
                    <a:pt x="3009947" y="1511299"/>
                  </a:lnTo>
                  <a:lnTo>
                    <a:pt x="3019415" y="1473199"/>
                  </a:lnTo>
                  <a:lnTo>
                    <a:pt x="3027227" y="1435099"/>
                  </a:lnTo>
                  <a:lnTo>
                    <a:pt x="3033354" y="1384299"/>
                  </a:lnTo>
                  <a:lnTo>
                    <a:pt x="3037766" y="1346199"/>
                  </a:lnTo>
                  <a:lnTo>
                    <a:pt x="3040435" y="1308099"/>
                  </a:lnTo>
                  <a:lnTo>
                    <a:pt x="3041331" y="1257299"/>
                  </a:lnTo>
                  <a:lnTo>
                    <a:pt x="3040435" y="1219199"/>
                  </a:lnTo>
                  <a:lnTo>
                    <a:pt x="3037766" y="1168399"/>
                  </a:lnTo>
                  <a:lnTo>
                    <a:pt x="3033354" y="1130299"/>
                  </a:lnTo>
                  <a:lnTo>
                    <a:pt x="3027227" y="1092199"/>
                  </a:lnTo>
                  <a:lnTo>
                    <a:pt x="3019415" y="1041399"/>
                  </a:lnTo>
                  <a:lnTo>
                    <a:pt x="3009947" y="1003299"/>
                  </a:lnTo>
                  <a:lnTo>
                    <a:pt x="2998852" y="965199"/>
                  </a:lnTo>
                  <a:lnTo>
                    <a:pt x="2986160" y="927099"/>
                  </a:lnTo>
                  <a:lnTo>
                    <a:pt x="2971900" y="888999"/>
                  </a:lnTo>
                  <a:lnTo>
                    <a:pt x="2956101" y="850899"/>
                  </a:lnTo>
                  <a:lnTo>
                    <a:pt x="2938793" y="812799"/>
                  </a:lnTo>
                  <a:lnTo>
                    <a:pt x="2920004" y="774699"/>
                  </a:lnTo>
                  <a:lnTo>
                    <a:pt x="2899763" y="736599"/>
                  </a:lnTo>
                  <a:lnTo>
                    <a:pt x="2892259" y="723899"/>
                  </a:lnTo>
                  <a:lnTo>
                    <a:pt x="2878101" y="698499"/>
                  </a:lnTo>
                  <a:lnTo>
                    <a:pt x="2855047" y="660399"/>
                  </a:lnTo>
                  <a:lnTo>
                    <a:pt x="2830628" y="622299"/>
                  </a:lnTo>
                  <a:lnTo>
                    <a:pt x="2804876" y="584199"/>
                  </a:lnTo>
                  <a:lnTo>
                    <a:pt x="2777819" y="558799"/>
                  </a:lnTo>
                  <a:lnTo>
                    <a:pt x="2749485" y="520699"/>
                  </a:lnTo>
                  <a:lnTo>
                    <a:pt x="2719906" y="495299"/>
                  </a:lnTo>
                  <a:lnTo>
                    <a:pt x="2689109" y="457199"/>
                  </a:lnTo>
                  <a:lnTo>
                    <a:pt x="2657124" y="431799"/>
                  </a:lnTo>
                  <a:lnTo>
                    <a:pt x="2623981" y="393699"/>
                  </a:lnTo>
                  <a:lnTo>
                    <a:pt x="2589708" y="368299"/>
                  </a:lnTo>
                  <a:lnTo>
                    <a:pt x="2554334" y="342899"/>
                  </a:lnTo>
                  <a:lnTo>
                    <a:pt x="2517890" y="317499"/>
                  </a:lnTo>
                  <a:lnTo>
                    <a:pt x="2480404" y="292099"/>
                  </a:lnTo>
                  <a:lnTo>
                    <a:pt x="2441905" y="266699"/>
                  </a:lnTo>
                  <a:lnTo>
                    <a:pt x="2402424" y="241299"/>
                  </a:lnTo>
                  <a:lnTo>
                    <a:pt x="2361988" y="215899"/>
                  </a:lnTo>
                  <a:lnTo>
                    <a:pt x="2320627" y="190499"/>
                  </a:lnTo>
                  <a:lnTo>
                    <a:pt x="2278370" y="165099"/>
                  </a:lnTo>
                  <a:lnTo>
                    <a:pt x="2235248" y="152399"/>
                  </a:lnTo>
                  <a:lnTo>
                    <a:pt x="2191288" y="126999"/>
                  </a:lnTo>
                  <a:lnTo>
                    <a:pt x="2100974" y="101599"/>
                  </a:lnTo>
                  <a:lnTo>
                    <a:pt x="2054679" y="76199"/>
                  </a:lnTo>
                  <a:lnTo>
                    <a:pt x="1911589" y="38099"/>
                  </a:lnTo>
                  <a:close/>
                </a:path>
                <a:path w="3041650" h="2514600">
                  <a:moveTo>
                    <a:pt x="57053" y="1549399"/>
                  </a:moveTo>
                  <a:lnTo>
                    <a:pt x="46830" y="1549399"/>
                  </a:lnTo>
                  <a:lnTo>
                    <a:pt x="47137" y="1550303"/>
                  </a:lnTo>
                  <a:lnTo>
                    <a:pt x="77969" y="1562099"/>
                  </a:lnTo>
                  <a:lnTo>
                    <a:pt x="57053" y="1549399"/>
                  </a:lnTo>
                  <a:close/>
                </a:path>
                <a:path w="3041650" h="2514600">
                  <a:moveTo>
                    <a:pt x="46830" y="1549399"/>
                  </a:moveTo>
                  <a:lnTo>
                    <a:pt x="44774" y="1549399"/>
                  </a:lnTo>
                  <a:lnTo>
                    <a:pt x="47137" y="1550303"/>
                  </a:lnTo>
                  <a:lnTo>
                    <a:pt x="46830" y="1549399"/>
                  </a:lnTo>
                  <a:close/>
                </a:path>
                <a:path w="3041650" h="2514600">
                  <a:moveTo>
                    <a:pt x="77322" y="883984"/>
                  </a:moveTo>
                  <a:lnTo>
                    <a:pt x="75661" y="888999"/>
                  </a:lnTo>
                  <a:lnTo>
                    <a:pt x="88184" y="888999"/>
                  </a:lnTo>
                  <a:lnTo>
                    <a:pt x="77322" y="883984"/>
                  </a:lnTo>
                  <a:close/>
                </a:path>
                <a:path w="3041650" h="2514600">
                  <a:moveTo>
                    <a:pt x="1297250" y="38099"/>
                  </a:moveTo>
                  <a:lnTo>
                    <a:pt x="1097097" y="38099"/>
                  </a:lnTo>
                  <a:lnTo>
                    <a:pt x="954021" y="76199"/>
                  </a:lnTo>
                  <a:lnTo>
                    <a:pt x="907731" y="101599"/>
                  </a:lnTo>
                  <a:lnTo>
                    <a:pt x="817430" y="126999"/>
                  </a:lnTo>
                  <a:lnTo>
                    <a:pt x="773476" y="152399"/>
                  </a:lnTo>
                  <a:lnTo>
                    <a:pt x="730360" y="165099"/>
                  </a:lnTo>
                  <a:lnTo>
                    <a:pt x="688111" y="190499"/>
                  </a:lnTo>
                  <a:lnTo>
                    <a:pt x="646757" y="215899"/>
                  </a:lnTo>
                  <a:lnTo>
                    <a:pt x="606328" y="241299"/>
                  </a:lnTo>
                  <a:lnTo>
                    <a:pt x="566853" y="266699"/>
                  </a:lnTo>
                  <a:lnTo>
                    <a:pt x="528362" y="292099"/>
                  </a:lnTo>
                  <a:lnTo>
                    <a:pt x="490883" y="317499"/>
                  </a:lnTo>
                  <a:lnTo>
                    <a:pt x="454446" y="342899"/>
                  </a:lnTo>
                  <a:lnTo>
                    <a:pt x="419081" y="368299"/>
                  </a:lnTo>
                  <a:lnTo>
                    <a:pt x="384815" y="393699"/>
                  </a:lnTo>
                  <a:lnTo>
                    <a:pt x="351679" y="431799"/>
                  </a:lnTo>
                  <a:lnTo>
                    <a:pt x="319702" y="457199"/>
                  </a:lnTo>
                  <a:lnTo>
                    <a:pt x="288912" y="495299"/>
                  </a:lnTo>
                  <a:lnTo>
                    <a:pt x="259340" y="520699"/>
                  </a:lnTo>
                  <a:lnTo>
                    <a:pt x="231014" y="558799"/>
                  </a:lnTo>
                  <a:lnTo>
                    <a:pt x="178218" y="622299"/>
                  </a:lnTo>
                  <a:lnTo>
                    <a:pt x="153806" y="660399"/>
                  </a:lnTo>
                  <a:lnTo>
                    <a:pt x="130758" y="698499"/>
                  </a:lnTo>
                  <a:lnTo>
                    <a:pt x="109102" y="736599"/>
                  </a:lnTo>
                  <a:lnTo>
                    <a:pt x="88867" y="774699"/>
                  </a:lnTo>
                  <a:lnTo>
                    <a:pt x="70084" y="812799"/>
                  </a:lnTo>
                  <a:lnTo>
                    <a:pt x="52780" y="850899"/>
                  </a:lnTo>
                  <a:lnTo>
                    <a:pt x="41853" y="876299"/>
                  </a:lnTo>
                  <a:lnTo>
                    <a:pt x="60678" y="876299"/>
                  </a:lnTo>
                  <a:lnTo>
                    <a:pt x="77322" y="883984"/>
                  </a:lnTo>
                  <a:lnTo>
                    <a:pt x="107890" y="812799"/>
                  </a:lnTo>
                  <a:lnTo>
                    <a:pt x="126982" y="774699"/>
                  </a:lnTo>
                  <a:lnTo>
                    <a:pt x="147545" y="736599"/>
                  </a:lnTo>
                  <a:lnTo>
                    <a:pt x="169548" y="698499"/>
                  </a:lnTo>
                  <a:lnTo>
                    <a:pt x="192960" y="660399"/>
                  </a:lnTo>
                  <a:lnTo>
                    <a:pt x="217751" y="622299"/>
                  </a:lnTo>
                  <a:lnTo>
                    <a:pt x="243891" y="596899"/>
                  </a:lnTo>
                  <a:lnTo>
                    <a:pt x="271349" y="558799"/>
                  </a:lnTo>
                  <a:lnTo>
                    <a:pt x="300095" y="520699"/>
                  </a:lnTo>
                  <a:lnTo>
                    <a:pt x="330098" y="495299"/>
                  </a:lnTo>
                  <a:lnTo>
                    <a:pt x="361328" y="457199"/>
                  </a:lnTo>
                  <a:lnTo>
                    <a:pt x="393754" y="431799"/>
                  </a:lnTo>
                  <a:lnTo>
                    <a:pt x="427347" y="406399"/>
                  </a:lnTo>
                  <a:lnTo>
                    <a:pt x="462075" y="380999"/>
                  </a:lnTo>
                  <a:lnTo>
                    <a:pt x="497909" y="342899"/>
                  </a:lnTo>
                  <a:lnTo>
                    <a:pt x="534818" y="317499"/>
                  </a:lnTo>
                  <a:lnTo>
                    <a:pt x="572771" y="292099"/>
                  </a:lnTo>
                  <a:lnTo>
                    <a:pt x="611738" y="266699"/>
                  </a:lnTo>
                  <a:lnTo>
                    <a:pt x="651689" y="241299"/>
                  </a:lnTo>
                  <a:lnTo>
                    <a:pt x="692593" y="228599"/>
                  </a:lnTo>
                  <a:lnTo>
                    <a:pt x="734419" y="203199"/>
                  </a:lnTo>
                  <a:lnTo>
                    <a:pt x="777138" y="177799"/>
                  </a:lnTo>
                  <a:lnTo>
                    <a:pt x="865132" y="152399"/>
                  </a:lnTo>
                  <a:lnTo>
                    <a:pt x="910346" y="126999"/>
                  </a:lnTo>
                  <a:lnTo>
                    <a:pt x="1147369" y="63499"/>
                  </a:lnTo>
                  <a:lnTo>
                    <a:pt x="1196751" y="50799"/>
                  </a:lnTo>
                  <a:lnTo>
                    <a:pt x="1246722" y="50799"/>
                  </a:lnTo>
                  <a:lnTo>
                    <a:pt x="1297250" y="38099"/>
                  </a:lnTo>
                  <a:close/>
                </a:path>
                <a:path w="3041650" h="2514600">
                  <a:moveTo>
                    <a:pt x="1762807" y="12699"/>
                  </a:moveTo>
                  <a:lnTo>
                    <a:pt x="1245869" y="12699"/>
                  </a:lnTo>
                  <a:lnTo>
                    <a:pt x="1146094" y="38099"/>
                  </a:lnTo>
                  <a:lnTo>
                    <a:pt x="1348306" y="38099"/>
                  </a:lnTo>
                  <a:lnTo>
                    <a:pt x="1399859" y="25399"/>
                  </a:lnTo>
                  <a:lnTo>
                    <a:pt x="1812984" y="25399"/>
                  </a:lnTo>
                  <a:lnTo>
                    <a:pt x="1762807" y="12699"/>
                  </a:lnTo>
                  <a:close/>
                </a:path>
                <a:path w="3041650" h="2514600">
                  <a:moveTo>
                    <a:pt x="1812984" y="25399"/>
                  </a:moveTo>
                  <a:lnTo>
                    <a:pt x="1608829" y="25399"/>
                  </a:lnTo>
                  <a:lnTo>
                    <a:pt x="1660383" y="38099"/>
                  </a:lnTo>
                  <a:lnTo>
                    <a:pt x="1862588" y="38099"/>
                  </a:lnTo>
                  <a:lnTo>
                    <a:pt x="1812984" y="25399"/>
                  </a:lnTo>
                  <a:close/>
                </a:path>
                <a:path w="3041650" h="2514600">
                  <a:moveTo>
                    <a:pt x="1660847" y="0"/>
                  </a:moveTo>
                  <a:lnTo>
                    <a:pt x="1347824" y="0"/>
                  </a:lnTo>
                  <a:lnTo>
                    <a:pt x="1296588" y="12699"/>
                  </a:lnTo>
                  <a:lnTo>
                    <a:pt x="1712085" y="12699"/>
                  </a:lnTo>
                  <a:lnTo>
                    <a:pt x="1660847" y="0"/>
                  </a:lnTo>
                  <a:close/>
                </a:path>
              </a:pathLst>
            </a:custGeom>
            <a:solidFill>
              <a:srgbClr val="FCFCEE"/>
            </a:solidFill>
          </p:spPr>
          <p:txBody>
            <a:bodyPr wrap="square" lIns="0" tIns="0" rIns="0" bIns="0" rtlCol="0"/>
            <a:lstStyle/>
            <a:p>
              <a:endParaRPr lang="fr-FR" noProof="0" dirty="0"/>
            </a:p>
          </p:txBody>
        </p:sp>
        <p:sp>
          <p:nvSpPr>
            <p:cNvPr id="90" name="object 90"/>
            <p:cNvSpPr/>
            <p:nvPr/>
          </p:nvSpPr>
          <p:spPr>
            <a:xfrm>
              <a:off x="8790591" y="1303238"/>
              <a:ext cx="3041650" cy="2524125"/>
            </a:xfrm>
            <a:custGeom>
              <a:avLst/>
              <a:gdLst/>
              <a:ahLst/>
              <a:cxnLst/>
              <a:rect l="l" t="t" r="r" b="b"/>
              <a:pathLst>
                <a:path w="3041650" h="2524125">
                  <a:moveTo>
                    <a:pt x="2883848" y="1742592"/>
                  </a:moveTo>
                  <a:lnTo>
                    <a:pt x="2859796" y="1786733"/>
                  </a:lnTo>
                  <a:lnTo>
                    <a:pt x="2837842" y="1823205"/>
                  </a:lnTo>
                  <a:lnTo>
                    <a:pt x="2814481" y="1858994"/>
                  </a:lnTo>
                  <a:lnTo>
                    <a:pt x="2789743" y="1894075"/>
                  </a:lnTo>
                  <a:lnTo>
                    <a:pt x="2763657" y="1928423"/>
                  </a:lnTo>
                  <a:lnTo>
                    <a:pt x="2736254" y="1962013"/>
                  </a:lnTo>
                  <a:lnTo>
                    <a:pt x="2707565" y="1994820"/>
                  </a:lnTo>
                  <a:lnTo>
                    <a:pt x="2677618" y="2026819"/>
                  </a:lnTo>
                  <a:lnTo>
                    <a:pt x="2646446" y="2057985"/>
                  </a:lnTo>
                  <a:lnTo>
                    <a:pt x="2614077" y="2088293"/>
                  </a:lnTo>
                  <a:lnTo>
                    <a:pt x="2580542" y="2117718"/>
                  </a:lnTo>
                  <a:lnTo>
                    <a:pt x="2545871" y="2146236"/>
                  </a:lnTo>
                  <a:lnTo>
                    <a:pt x="2510094" y="2173821"/>
                  </a:lnTo>
                  <a:lnTo>
                    <a:pt x="2473242" y="2200448"/>
                  </a:lnTo>
                  <a:lnTo>
                    <a:pt x="2435344" y="2226092"/>
                  </a:lnTo>
                  <a:lnTo>
                    <a:pt x="2396432" y="2250729"/>
                  </a:lnTo>
                  <a:lnTo>
                    <a:pt x="2356534" y="2274333"/>
                  </a:lnTo>
                  <a:lnTo>
                    <a:pt x="2315681" y="2296879"/>
                  </a:lnTo>
                  <a:lnTo>
                    <a:pt x="2273904" y="2318343"/>
                  </a:lnTo>
                  <a:lnTo>
                    <a:pt x="2231232" y="2338700"/>
                  </a:lnTo>
                  <a:lnTo>
                    <a:pt x="2187696" y="2357924"/>
                  </a:lnTo>
                  <a:lnTo>
                    <a:pt x="2143325" y="2375991"/>
                  </a:lnTo>
                  <a:lnTo>
                    <a:pt x="2098151" y="2392875"/>
                  </a:lnTo>
                  <a:lnTo>
                    <a:pt x="2052203" y="2408552"/>
                  </a:lnTo>
                  <a:lnTo>
                    <a:pt x="2005511" y="2422997"/>
                  </a:lnTo>
                  <a:lnTo>
                    <a:pt x="1958106" y="2436185"/>
                  </a:lnTo>
                  <a:lnTo>
                    <a:pt x="1910018" y="2448090"/>
                  </a:lnTo>
                  <a:lnTo>
                    <a:pt x="1861276" y="2458688"/>
                  </a:lnTo>
                  <a:lnTo>
                    <a:pt x="1811912" y="2467955"/>
                  </a:lnTo>
                  <a:lnTo>
                    <a:pt x="1761955" y="2475864"/>
                  </a:lnTo>
                  <a:lnTo>
                    <a:pt x="1711435" y="2482391"/>
                  </a:lnTo>
                  <a:lnTo>
                    <a:pt x="1660383" y="2487511"/>
                  </a:lnTo>
                  <a:lnTo>
                    <a:pt x="1608829" y="2491199"/>
                  </a:lnTo>
                  <a:lnTo>
                    <a:pt x="1556802" y="2493430"/>
                  </a:lnTo>
                  <a:lnTo>
                    <a:pt x="1504334" y="2494179"/>
                  </a:lnTo>
                  <a:lnTo>
                    <a:pt x="1451878" y="2493430"/>
                  </a:lnTo>
                  <a:lnTo>
                    <a:pt x="1399859" y="2491199"/>
                  </a:lnTo>
                  <a:lnTo>
                    <a:pt x="1348306" y="2487511"/>
                  </a:lnTo>
                  <a:lnTo>
                    <a:pt x="1297250" y="2482391"/>
                  </a:lnTo>
                  <a:lnTo>
                    <a:pt x="1246722" y="2475864"/>
                  </a:lnTo>
                  <a:lnTo>
                    <a:pt x="1196751" y="2467955"/>
                  </a:lnTo>
                  <a:lnTo>
                    <a:pt x="1147369" y="2458688"/>
                  </a:lnTo>
                  <a:lnTo>
                    <a:pt x="1098606" y="2448090"/>
                  </a:lnTo>
                  <a:lnTo>
                    <a:pt x="1050491" y="2436185"/>
                  </a:lnTo>
                  <a:lnTo>
                    <a:pt x="1003056" y="2422997"/>
                  </a:lnTo>
                  <a:lnTo>
                    <a:pt x="956331" y="2408552"/>
                  </a:lnTo>
                  <a:lnTo>
                    <a:pt x="910346" y="2392875"/>
                  </a:lnTo>
                  <a:lnTo>
                    <a:pt x="865132" y="2375991"/>
                  </a:lnTo>
                  <a:lnTo>
                    <a:pt x="820720" y="2357924"/>
                  </a:lnTo>
                  <a:lnTo>
                    <a:pt x="777138" y="2338700"/>
                  </a:lnTo>
                  <a:lnTo>
                    <a:pt x="734419" y="2318343"/>
                  </a:lnTo>
                  <a:lnTo>
                    <a:pt x="692593" y="2296879"/>
                  </a:lnTo>
                  <a:lnTo>
                    <a:pt x="651689" y="2274333"/>
                  </a:lnTo>
                  <a:lnTo>
                    <a:pt x="611738" y="2250729"/>
                  </a:lnTo>
                  <a:lnTo>
                    <a:pt x="572771" y="2226092"/>
                  </a:lnTo>
                  <a:lnTo>
                    <a:pt x="534818" y="2200448"/>
                  </a:lnTo>
                  <a:lnTo>
                    <a:pt x="497909" y="2173821"/>
                  </a:lnTo>
                  <a:lnTo>
                    <a:pt x="462075" y="2146236"/>
                  </a:lnTo>
                  <a:lnTo>
                    <a:pt x="427347" y="2117718"/>
                  </a:lnTo>
                  <a:lnTo>
                    <a:pt x="393754" y="2088293"/>
                  </a:lnTo>
                  <a:lnTo>
                    <a:pt x="361328" y="2057985"/>
                  </a:lnTo>
                  <a:lnTo>
                    <a:pt x="330098" y="2026819"/>
                  </a:lnTo>
                  <a:lnTo>
                    <a:pt x="300095" y="1994820"/>
                  </a:lnTo>
                  <a:lnTo>
                    <a:pt x="271349" y="1962013"/>
                  </a:lnTo>
                  <a:lnTo>
                    <a:pt x="243891" y="1928423"/>
                  </a:lnTo>
                  <a:lnTo>
                    <a:pt x="217751" y="1894075"/>
                  </a:lnTo>
                  <a:lnTo>
                    <a:pt x="192960" y="1858994"/>
                  </a:lnTo>
                  <a:lnTo>
                    <a:pt x="169548" y="1823205"/>
                  </a:lnTo>
                  <a:lnTo>
                    <a:pt x="147545" y="1786733"/>
                  </a:lnTo>
                  <a:lnTo>
                    <a:pt x="126982" y="1749602"/>
                  </a:lnTo>
                  <a:lnTo>
                    <a:pt x="107890" y="1711838"/>
                  </a:lnTo>
                  <a:lnTo>
                    <a:pt x="90298" y="1673466"/>
                  </a:lnTo>
                  <a:lnTo>
                    <a:pt x="74237" y="1634511"/>
                  </a:lnTo>
                  <a:lnTo>
                    <a:pt x="59738" y="1594997"/>
                  </a:lnTo>
                  <a:lnTo>
                    <a:pt x="46830" y="1554950"/>
                  </a:lnTo>
                  <a:lnTo>
                    <a:pt x="44774" y="1547560"/>
                  </a:lnTo>
                </a:path>
                <a:path w="3041650" h="2524125">
                  <a:moveTo>
                    <a:pt x="0" y="1519053"/>
                  </a:moveTo>
                  <a:lnTo>
                    <a:pt x="10043" y="1555933"/>
                  </a:lnTo>
                  <a:lnTo>
                    <a:pt x="22730" y="1596165"/>
                  </a:lnTo>
                  <a:lnTo>
                    <a:pt x="36986" y="1635879"/>
                  </a:lnTo>
                  <a:lnTo>
                    <a:pt x="52780" y="1675049"/>
                  </a:lnTo>
                  <a:lnTo>
                    <a:pt x="70084" y="1713652"/>
                  </a:lnTo>
                  <a:lnTo>
                    <a:pt x="88867" y="1751664"/>
                  </a:lnTo>
                  <a:lnTo>
                    <a:pt x="109102" y="1789061"/>
                  </a:lnTo>
                  <a:lnTo>
                    <a:pt x="130758" y="1825818"/>
                  </a:lnTo>
                  <a:lnTo>
                    <a:pt x="153806" y="1861912"/>
                  </a:lnTo>
                  <a:lnTo>
                    <a:pt x="178218" y="1897318"/>
                  </a:lnTo>
                  <a:lnTo>
                    <a:pt x="203964" y="1932014"/>
                  </a:lnTo>
                  <a:lnTo>
                    <a:pt x="231014" y="1965974"/>
                  </a:lnTo>
                  <a:lnTo>
                    <a:pt x="259340" y="1999174"/>
                  </a:lnTo>
                  <a:lnTo>
                    <a:pt x="288912" y="2031592"/>
                  </a:lnTo>
                  <a:lnTo>
                    <a:pt x="319702" y="2063202"/>
                  </a:lnTo>
                  <a:lnTo>
                    <a:pt x="351679" y="2093980"/>
                  </a:lnTo>
                  <a:lnTo>
                    <a:pt x="384815" y="2123904"/>
                  </a:lnTo>
                  <a:lnTo>
                    <a:pt x="419081" y="2152948"/>
                  </a:lnTo>
                  <a:lnTo>
                    <a:pt x="454446" y="2181088"/>
                  </a:lnTo>
                  <a:lnTo>
                    <a:pt x="490883" y="2208301"/>
                  </a:lnTo>
                  <a:lnTo>
                    <a:pt x="528362" y="2234563"/>
                  </a:lnTo>
                  <a:lnTo>
                    <a:pt x="566853" y="2259849"/>
                  </a:lnTo>
                  <a:lnTo>
                    <a:pt x="606328" y="2284136"/>
                  </a:lnTo>
                  <a:lnTo>
                    <a:pt x="646757" y="2307399"/>
                  </a:lnTo>
                  <a:lnTo>
                    <a:pt x="688110" y="2329615"/>
                  </a:lnTo>
                  <a:lnTo>
                    <a:pt x="730360" y="2350760"/>
                  </a:lnTo>
                  <a:lnTo>
                    <a:pt x="773476" y="2370809"/>
                  </a:lnTo>
                  <a:lnTo>
                    <a:pt x="817430" y="2389738"/>
                  </a:lnTo>
                  <a:lnTo>
                    <a:pt x="862191" y="2407524"/>
                  </a:lnTo>
                  <a:lnTo>
                    <a:pt x="907731" y="2424143"/>
                  </a:lnTo>
                  <a:lnTo>
                    <a:pt x="954021" y="2439570"/>
                  </a:lnTo>
                  <a:lnTo>
                    <a:pt x="1001032" y="2453782"/>
                  </a:lnTo>
                  <a:lnTo>
                    <a:pt x="1048734" y="2466754"/>
                  </a:lnTo>
                  <a:lnTo>
                    <a:pt x="1097097" y="2478462"/>
                  </a:lnTo>
                  <a:lnTo>
                    <a:pt x="1146094" y="2488883"/>
                  </a:lnTo>
                  <a:lnTo>
                    <a:pt x="1195694" y="2497992"/>
                  </a:lnTo>
                  <a:lnTo>
                    <a:pt x="1245869" y="2505766"/>
                  </a:lnTo>
                  <a:lnTo>
                    <a:pt x="1296588" y="2512180"/>
                  </a:lnTo>
                  <a:lnTo>
                    <a:pt x="1347824" y="2517211"/>
                  </a:lnTo>
                  <a:lnTo>
                    <a:pt x="1399546" y="2520834"/>
                  </a:lnTo>
                  <a:lnTo>
                    <a:pt x="1451726" y="2523025"/>
                  </a:lnTo>
                  <a:lnTo>
                    <a:pt x="1504334" y="2523761"/>
                  </a:lnTo>
                  <a:lnTo>
                    <a:pt x="1556943" y="2523025"/>
                  </a:lnTo>
                  <a:lnTo>
                    <a:pt x="1609123" y="2520834"/>
                  </a:lnTo>
                  <a:lnTo>
                    <a:pt x="1660847" y="2517211"/>
                  </a:lnTo>
                  <a:lnTo>
                    <a:pt x="1712085" y="2512180"/>
                  </a:lnTo>
                  <a:lnTo>
                    <a:pt x="1762807" y="2505766"/>
                  </a:lnTo>
                  <a:lnTo>
                    <a:pt x="1812984" y="2497992"/>
                  </a:lnTo>
                  <a:lnTo>
                    <a:pt x="1862588" y="2488883"/>
                  </a:lnTo>
                  <a:lnTo>
                    <a:pt x="1911589" y="2478462"/>
                  </a:lnTo>
                  <a:lnTo>
                    <a:pt x="1959957" y="2466754"/>
                  </a:lnTo>
                  <a:lnTo>
                    <a:pt x="2007663" y="2453782"/>
                  </a:lnTo>
                  <a:lnTo>
                    <a:pt x="2054679" y="2439570"/>
                  </a:lnTo>
                  <a:lnTo>
                    <a:pt x="2100974" y="2424143"/>
                  </a:lnTo>
                  <a:lnTo>
                    <a:pt x="2146521" y="2407524"/>
                  </a:lnTo>
                  <a:lnTo>
                    <a:pt x="2191288" y="2389738"/>
                  </a:lnTo>
                  <a:lnTo>
                    <a:pt x="2235248" y="2370809"/>
                  </a:lnTo>
                  <a:lnTo>
                    <a:pt x="2278370" y="2350760"/>
                  </a:lnTo>
                  <a:lnTo>
                    <a:pt x="2320627" y="2329615"/>
                  </a:lnTo>
                  <a:lnTo>
                    <a:pt x="2361988" y="2307399"/>
                  </a:lnTo>
                  <a:lnTo>
                    <a:pt x="2402424" y="2284136"/>
                  </a:lnTo>
                  <a:lnTo>
                    <a:pt x="2441905" y="2259849"/>
                  </a:lnTo>
                  <a:lnTo>
                    <a:pt x="2480404" y="2234563"/>
                  </a:lnTo>
                  <a:lnTo>
                    <a:pt x="2517890" y="2208301"/>
                  </a:lnTo>
                  <a:lnTo>
                    <a:pt x="2554334" y="2181088"/>
                  </a:lnTo>
                  <a:lnTo>
                    <a:pt x="2589708" y="2152948"/>
                  </a:lnTo>
                  <a:lnTo>
                    <a:pt x="2623981" y="2123904"/>
                  </a:lnTo>
                  <a:lnTo>
                    <a:pt x="2657124" y="2093980"/>
                  </a:lnTo>
                  <a:lnTo>
                    <a:pt x="2689109" y="2063202"/>
                  </a:lnTo>
                  <a:lnTo>
                    <a:pt x="2719906" y="2031592"/>
                  </a:lnTo>
                  <a:lnTo>
                    <a:pt x="2749485" y="1999174"/>
                  </a:lnTo>
                  <a:lnTo>
                    <a:pt x="2777818" y="1965974"/>
                  </a:lnTo>
                  <a:lnTo>
                    <a:pt x="2804876" y="1932014"/>
                  </a:lnTo>
                  <a:lnTo>
                    <a:pt x="2830628" y="1897318"/>
                  </a:lnTo>
                  <a:lnTo>
                    <a:pt x="2855047" y="1861912"/>
                  </a:lnTo>
                  <a:lnTo>
                    <a:pt x="2878101" y="1825818"/>
                  </a:lnTo>
                  <a:lnTo>
                    <a:pt x="2899763" y="1789061"/>
                  </a:lnTo>
                  <a:lnTo>
                    <a:pt x="2920004" y="1751664"/>
                  </a:lnTo>
                  <a:lnTo>
                    <a:pt x="2924488" y="1742592"/>
                  </a:lnTo>
                </a:path>
                <a:path w="3041650" h="2524125">
                  <a:moveTo>
                    <a:pt x="2850513" y="721807"/>
                  </a:moveTo>
                  <a:lnTo>
                    <a:pt x="2880312" y="774301"/>
                  </a:lnTo>
                  <a:lnTo>
                    <a:pt x="2899360" y="812025"/>
                  </a:lnTo>
                  <a:lnTo>
                    <a:pt x="2916911" y="850359"/>
                  </a:lnTo>
                  <a:lnTo>
                    <a:pt x="2932932" y="889278"/>
                  </a:lnTo>
                  <a:lnTo>
                    <a:pt x="2947396" y="928757"/>
                  </a:lnTo>
                  <a:lnTo>
                    <a:pt x="2960271" y="968772"/>
                  </a:lnTo>
                  <a:lnTo>
                    <a:pt x="2971527" y="1009297"/>
                  </a:lnTo>
                  <a:lnTo>
                    <a:pt x="2981134" y="1050308"/>
                  </a:lnTo>
                  <a:lnTo>
                    <a:pt x="2989063" y="1091780"/>
                  </a:lnTo>
                  <a:lnTo>
                    <a:pt x="2995282" y="1133688"/>
                  </a:lnTo>
                  <a:lnTo>
                    <a:pt x="2999761" y="1176008"/>
                  </a:lnTo>
                  <a:lnTo>
                    <a:pt x="3002471" y="1218714"/>
                  </a:lnTo>
                  <a:lnTo>
                    <a:pt x="3003381" y="1261782"/>
                  </a:lnTo>
                  <a:lnTo>
                    <a:pt x="3002471" y="1304864"/>
                  </a:lnTo>
                  <a:lnTo>
                    <a:pt x="2999761" y="1347587"/>
                  </a:lnTo>
                  <a:lnTo>
                    <a:pt x="2995282" y="1389927"/>
                  </a:lnTo>
                  <a:lnTo>
                    <a:pt x="2989063" y="1431858"/>
                  </a:lnTo>
                  <a:lnTo>
                    <a:pt x="2981134" y="1473356"/>
                  </a:lnTo>
                  <a:lnTo>
                    <a:pt x="2971527" y="1514395"/>
                  </a:lnTo>
                  <a:lnTo>
                    <a:pt x="2960271" y="1554950"/>
                  </a:lnTo>
                  <a:lnTo>
                    <a:pt x="2947396" y="1594997"/>
                  </a:lnTo>
                  <a:lnTo>
                    <a:pt x="2932932" y="1634511"/>
                  </a:lnTo>
                  <a:lnTo>
                    <a:pt x="2916911" y="1673466"/>
                  </a:lnTo>
                  <a:lnTo>
                    <a:pt x="2899360" y="1711838"/>
                  </a:lnTo>
                  <a:lnTo>
                    <a:pt x="2883848" y="1742592"/>
                  </a:lnTo>
                </a:path>
                <a:path w="3041650" h="2524125">
                  <a:moveTo>
                    <a:pt x="2924488" y="1742592"/>
                  </a:moveTo>
                  <a:lnTo>
                    <a:pt x="2956101" y="1675049"/>
                  </a:lnTo>
                  <a:lnTo>
                    <a:pt x="2971900" y="1635879"/>
                  </a:lnTo>
                  <a:lnTo>
                    <a:pt x="2986160" y="1596165"/>
                  </a:lnTo>
                  <a:lnTo>
                    <a:pt x="2998852" y="1555933"/>
                  </a:lnTo>
                  <a:lnTo>
                    <a:pt x="3009947" y="1515205"/>
                  </a:lnTo>
                  <a:lnTo>
                    <a:pt x="3019414" y="1474006"/>
                  </a:lnTo>
                  <a:lnTo>
                    <a:pt x="3027227" y="1432359"/>
                  </a:lnTo>
                  <a:lnTo>
                    <a:pt x="3033353" y="1390290"/>
                  </a:lnTo>
                  <a:lnTo>
                    <a:pt x="3037766" y="1347821"/>
                  </a:lnTo>
                  <a:lnTo>
                    <a:pt x="3040435" y="1304977"/>
                  </a:lnTo>
                  <a:lnTo>
                    <a:pt x="3041331" y="1261782"/>
                  </a:lnTo>
                  <a:lnTo>
                    <a:pt x="3040435" y="1218587"/>
                  </a:lnTo>
                  <a:lnTo>
                    <a:pt x="3037766" y="1175744"/>
                  </a:lnTo>
                  <a:lnTo>
                    <a:pt x="3033353" y="1133276"/>
                  </a:lnTo>
                  <a:lnTo>
                    <a:pt x="3027227" y="1091208"/>
                  </a:lnTo>
                  <a:lnTo>
                    <a:pt x="3019414" y="1049564"/>
                  </a:lnTo>
                  <a:lnTo>
                    <a:pt x="3009947" y="1008367"/>
                  </a:lnTo>
                  <a:lnTo>
                    <a:pt x="2998852" y="967642"/>
                  </a:lnTo>
                  <a:lnTo>
                    <a:pt x="2986160" y="927413"/>
                  </a:lnTo>
                  <a:lnTo>
                    <a:pt x="2971900" y="887703"/>
                  </a:lnTo>
                  <a:lnTo>
                    <a:pt x="2956101" y="848536"/>
                  </a:lnTo>
                  <a:lnTo>
                    <a:pt x="2938793" y="809938"/>
                  </a:lnTo>
                  <a:lnTo>
                    <a:pt x="2920004" y="771930"/>
                  </a:lnTo>
                  <a:lnTo>
                    <a:pt x="2899763" y="734538"/>
                  </a:lnTo>
                  <a:lnTo>
                    <a:pt x="2892259" y="721807"/>
                  </a:lnTo>
                </a:path>
                <a:path w="3041650" h="2524125">
                  <a:moveTo>
                    <a:pt x="79867" y="875635"/>
                  </a:moveTo>
                  <a:lnTo>
                    <a:pt x="107890" y="812025"/>
                  </a:lnTo>
                  <a:lnTo>
                    <a:pt x="126982" y="774301"/>
                  </a:lnTo>
                  <a:lnTo>
                    <a:pt x="147545" y="737212"/>
                  </a:lnTo>
                  <a:lnTo>
                    <a:pt x="169548" y="700782"/>
                  </a:lnTo>
                  <a:lnTo>
                    <a:pt x="192960" y="665037"/>
                  </a:lnTo>
                  <a:lnTo>
                    <a:pt x="217751" y="630000"/>
                  </a:lnTo>
                  <a:lnTo>
                    <a:pt x="243891" y="595698"/>
                  </a:lnTo>
                  <a:lnTo>
                    <a:pt x="271349" y="562154"/>
                  </a:lnTo>
                  <a:lnTo>
                    <a:pt x="300095" y="529394"/>
                  </a:lnTo>
                  <a:lnTo>
                    <a:pt x="330098" y="497442"/>
                  </a:lnTo>
                  <a:lnTo>
                    <a:pt x="361328" y="466323"/>
                  </a:lnTo>
                  <a:lnTo>
                    <a:pt x="393754" y="436062"/>
                  </a:lnTo>
                  <a:lnTo>
                    <a:pt x="427347" y="406684"/>
                  </a:lnTo>
                  <a:lnTo>
                    <a:pt x="462075" y="378214"/>
                  </a:lnTo>
                  <a:lnTo>
                    <a:pt x="497909" y="350676"/>
                  </a:lnTo>
                  <a:lnTo>
                    <a:pt x="534818" y="324096"/>
                  </a:lnTo>
                  <a:lnTo>
                    <a:pt x="572771" y="298497"/>
                  </a:lnTo>
                  <a:lnTo>
                    <a:pt x="611738" y="273905"/>
                  </a:lnTo>
                  <a:lnTo>
                    <a:pt x="651689" y="250345"/>
                  </a:lnTo>
                  <a:lnTo>
                    <a:pt x="692593" y="227841"/>
                  </a:lnTo>
                  <a:lnTo>
                    <a:pt x="734419" y="206419"/>
                  </a:lnTo>
                  <a:lnTo>
                    <a:pt x="777138" y="186103"/>
                  </a:lnTo>
                  <a:lnTo>
                    <a:pt x="820720" y="166917"/>
                  </a:lnTo>
                  <a:lnTo>
                    <a:pt x="865132" y="148888"/>
                  </a:lnTo>
                  <a:lnTo>
                    <a:pt x="910346" y="132039"/>
                  </a:lnTo>
                  <a:lnTo>
                    <a:pt x="956331" y="116395"/>
                  </a:lnTo>
                  <a:lnTo>
                    <a:pt x="1003056" y="101981"/>
                  </a:lnTo>
                  <a:lnTo>
                    <a:pt x="1050491" y="88823"/>
                  </a:lnTo>
                  <a:lnTo>
                    <a:pt x="1098606" y="76944"/>
                  </a:lnTo>
                  <a:lnTo>
                    <a:pt x="1147369" y="66369"/>
                  </a:lnTo>
                  <a:lnTo>
                    <a:pt x="1196751" y="57125"/>
                  </a:lnTo>
                  <a:lnTo>
                    <a:pt x="1246722" y="49234"/>
                  </a:lnTo>
                  <a:lnTo>
                    <a:pt x="1297250" y="42722"/>
                  </a:lnTo>
                  <a:lnTo>
                    <a:pt x="1348306" y="37614"/>
                  </a:lnTo>
                  <a:lnTo>
                    <a:pt x="1399859" y="33935"/>
                  </a:lnTo>
                  <a:lnTo>
                    <a:pt x="1451878" y="31710"/>
                  </a:lnTo>
                  <a:lnTo>
                    <a:pt x="1504334" y="30962"/>
                  </a:lnTo>
                  <a:lnTo>
                    <a:pt x="1556802" y="31710"/>
                  </a:lnTo>
                  <a:lnTo>
                    <a:pt x="1608829" y="33935"/>
                  </a:lnTo>
                  <a:lnTo>
                    <a:pt x="1660383" y="37614"/>
                  </a:lnTo>
                  <a:lnTo>
                    <a:pt x="1711435" y="42722"/>
                  </a:lnTo>
                  <a:lnTo>
                    <a:pt x="1761955" y="49234"/>
                  </a:lnTo>
                  <a:lnTo>
                    <a:pt x="1811912" y="57125"/>
                  </a:lnTo>
                  <a:lnTo>
                    <a:pt x="1861276" y="66369"/>
                  </a:lnTo>
                  <a:lnTo>
                    <a:pt x="1910018" y="76944"/>
                  </a:lnTo>
                  <a:lnTo>
                    <a:pt x="1958106" y="88823"/>
                  </a:lnTo>
                  <a:lnTo>
                    <a:pt x="2005511" y="101981"/>
                  </a:lnTo>
                  <a:lnTo>
                    <a:pt x="2052203" y="116395"/>
                  </a:lnTo>
                  <a:lnTo>
                    <a:pt x="2098151" y="132039"/>
                  </a:lnTo>
                  <a:lnTo>
                    <a:pt x="2143325" y="148888"/>
                  </a:lnTo>
                  <a:lnTo>
                    <a:pt x="2187696" y="166917"/>
                  </a:lnTo>
                  <a:lnTo>
                    <a:pt x="2231232" y="186103"/>
                  </a:lnTo>
                  <a:lnTo>
                    <a:pt x="2273904" y="206419"/>
                  </a:lnTo>
                  <a:lnTo>
                    <a:pt x="2315681" y="227841"/>
                  </a:lnTo>
                  <a:lnTo>
                    <a:pt x="2356534" y="250345"/>
                  </a:lnTo>
                  <a:lnTo>
                    <a:pt x="2396432" y="273905"/>
                  </a:lnTo>
                  <a:lnTo>
                    <a:pt x="2435344" y="298497"/>
                  </a:lnTo>
                  <a:lnTo>
                    <a:pt x="2473242" y="324096"/>
                  </a:lnTo>
                  <a:lnTo>
                    <a:pt x="2510094" y="350676"/>
                  </a:lnTo>
                  <a:lnTo>
                    <a:pt x="2545871" y="378214"/>
                  </a:lnTo>
                  <a:lnTo>
                    <a:pt x="2580542" y="406684"/>
                  </a:lnTo>
                  <a:lnTo>
                    <a:pt x="2614077" y="436062"/>
                  </a:lnTo>
                  <a:lnTo>
                    <a:pt x="2646446" y="466323"/>
                  </a:lnTo>
                  <a:lnTo>
                    <a:pt x="2677618" y="497442"/>
                  </a:lnTo>
                  <a:lnTo>
                    <a:pt x="2707565" y="529394"/>
                  </a:lnTo>
                  <a:lnTo>
                    <a:pt x="2736254" y="562154"/>
                  </a:lnTo>
                  <a:lnTo>
                    <a:pt x="2763657" y="595698"/>
                  </a:lnTo>
                  <a:lnTo>
                    <a:pt x="2789743" y="630000"/>
                  </a:lnTo>
                  <a:lnTo>
                    <a:pt x="2814481" y="665037"/>
                  </a:lnTo>
                  <a:lnTo>
                    <a:pt x="2837842" y="700782"/>
                  </a:lnTo>
                  <a:lnTo>
                    <a:pt x="2850513" y="721807"/>
                  </a:lnTo>
                </a:path>
                <a:path w="3041650" h="2524125">
                  <a:moveTo>
                    <a:pt x="2892259" y="721807"/>
                  </a:moveTo>
                  <a:lnTo>
                    <a:pt x="2855047" y="661698"/>
                  </a:lnTo>
                  <a:lnTo>
                    <a:pt x="2830628" y="626296"/>
                  </a:lnTo>
                  <a:lnTo>
                    <a:pt x="2804876" y="591606"/>
                  </a:lnTo>
                  <a:lnTo>
                    <a:pt x="2777818" y="557652"/>
                  </a:lnTo>
                  <a:lnTo>
                    <a:pt x="2749485" y="524457"/>
                  </a:lnTo>
                  <a:lnTo>
                    <a:pt x="2719906" y="492046"/>
                  </a:lnTo>
                  <a:lnTo>
                    <a:pt x="2689109" y="460442"/>
                  </a:lnTo>
                  <a:lnTo>
                    <a:pt x="2657124" y="429669"/>
                  </a:lnTo>
                  <a:lnTo>
                    <a:pt x="2623981" y="399752"/>
                  </a:lnTo>
                  <a:lnTo>
                    <a:pt x="2589708" y="370715"/>
                  </a:lnTo>
                  <a:lnTo>
                    <a:pt x="2554334" y="342580"/>
                  </a:lnTo>
                  <a:lnTo>
                    <a:pt x="2517890" y="315373"/>
                  </a:lnTo>
                  <a:lnTo>
                    <a:pt x="2480404" y="289118"/>
                  </a:lnTo>
                  <a:lnTo>
                    <a:pt x="2441905" y="263837"/>
                  </a:lnTo>
                  <a:lnTo>
                    <a:pt x="2402424" y="239557"/>
                  </a:lnTo>
                  <a:lnTo>
                    <a:pt x="2361988" y="216299"/>
                  </a:lnTo>
                  <a:lnTo>
                    <a:pt x="2320627" y="194089"/>
                  </a:lnTo>
                  <a:lnTo>
                    <a:pt x="2278370" y="172950"/>
                  </a:lnTo>
                  <a:lnTo>
                    <a:pt x="2235248" y="152906"/>
                  </a:lnTo>
                  <a:lnTo>
                    <a:pt x="2191288" y="133982"/>
                  </a:lnTo>
                  <a:lnTo>
                    <a:pt x="2146521" y="116201"/>
                  </a:lnTo>
                  <a:lnTo>
                    <a:pt x="2100974" y="99587"/>
                  </a:lnTo>
                  <a:lnTo>
                    <a:pt x="2054679" y="84164"/>
                  </a:lnTo>
                  <a:lnTo>
                    <a:pt x="2007663" y="69957"/>
                  </a:lnTo>
                  <a:lnTo>
                    <a:pt x="1959957" y="56989"/>
                  </a:lnTo>
                  <a:lnTo>
                    <a:pt x="1911589" y="45284"/>
                  </a:lnTo>
                  <a:lnTo>
                    <a:pt x="1862588" y="34866"/>
                  </a:lnTo>
                  <a:lnTo>
                    <a:pt x="1812984" y="25760"/>
                  </a:lnTo>
                  <a:lnTo>
                    <a:pt x="1762807" y="17989"/>
                  </a:lnTo>
                  <a:lnTo>
                    <a:pt x="1712085" y="11577"/>
                  </a:lnTo>
                  <a:lnTo>
                    <a:pt x="1660847" y="6548"/>
                  </a:lnTo>
                  <a:lnTo>
                    <a:pt x="1609123" y="2926"/>
                  </a:lnTo>
                  <a:lnTo>
                    <a:pt x="1556943" y="735"/>
                  </a:lnTo>
                  <a:lnTo>
                    <a:pt x="1504334" y="0"/>
                  </a:lnTo>
                  <a:lnTo>
                    <a:pt x="1451726" y="735"/>
                  </a:lnTo>
                  <a:lnTo>
                    <a:pt x="1399546" y="2926"/>
                  </a:lnTo>
                  <a:lnTo>
                    <a:pt x="1347824" y="6548"/>
                  </a:lnTo>
                  <a:lnTo>
                    <a:pt x="1296588" y="11577"/>
                  </a:lnTo>
                  <a:lnTo>
                    <a:pt x="1245869" y="17989"/>
                  </a:lnTo>
                  <a:lnTo>
                    <a:pt x="1195694" y="25760"/>
                  </a:lnTo>
                  <a:lnTo>
                    <a:pt x="1146094" y="34866"/>
                  </a:lnTo>
                  <a:lnTo>
                    <a:pt x="1097097" y="45284"/>
                  </a:lnTo>
                  <a:lnTo>
                    <a:pt x="1048734" y="56989"/>
                  </a:lnTo>
                  <a:lnTo>
                    <a:pt x="1001032" y="69957"/>
                  </a:lnTo>
                  <a:lnTo>
                    <a:pt x="954021" y="84164"/>
                  </a:lnTo>
                  <a:lnTo>
                    <a:pt x="907731" y="99587"/>
                  </a:lnTo>
                  <a:lnTo>
                    <a:pt x="862191" y="116201"/>
                  </a:lnTo>
                  <a:lnTo>
                    <a:pt x="817430" y="133982"/>
                  </a:lnTo>
                  <a:lnTo>
                    <a:pt x="773476" y="152906"/>
                  </a:lnTo>
                  <a:lnTo>
                    <a:pt x="730360" y="172950"/>
                  </a:lnTo>
                  <a:lnTo>
                    <a:pt x="688110" y="194089"/>
                  </a:lnTo>
                  <a:lnTo>
                    <a:pt x="646757" y="216299"/>
                  </a:lnTo>
                  <a:lnTo>
                    <a:pt x="606328" y="239557"/>
                  </a:lnTo>
                  <a:lnTo>
                    <a:pt x="566853" y="263837"/>
                  </a:lnTo>
                  <a:lnTo>
                    <a:pt x="528362" y="289118"/>
                  </a:lnTo>
                  <a:lnTo>
                    <a:pt x="490883" y="315373"/>
                  </a:lnTo>
                  <a:lnTo>
                    <a:pt x="454446" y="342580"/>
                  </a:lnTo>
                  <a:lnTo>
                    <a:pt x="419081" y="370715"/>
                  </a:lnTo>
                  <a:lnTo>
                    <a:pt x="384815" y="399752"/>
                  </a:lnTo>
                  <a:lnTo>
                    <a:pt x="351679" y="429669"/>
                  </a:lnTo>
                  <a:lnTo>
                    <a:pt x="319702" y="460442"/>
                  </a:lnTo>
                  <a:lnTo>
                    <a:pt x="288912" y="492046"/>
                  </a:lnTo>
                  <a:lnTo>
                    <a:pt x="259340" y="524457"/>
                  </a:lnTo>
                  <a:lnTo>
                    <a:pt x="231014" y="557652"/>
                  </a:lnTo>
                  <a:lnTo>
                    <a:pt x="203964" y="591606"/>
                  </a:lnTo>
                  <a:lnTo>
                    <a:pt x="178218" y="626296"/>
                  </a:lnTo>
                  <a:lnTo>
                    <a:pt x="153806" y="661698"/>
                  </a:lnTo>
                  <a:lnTo>
                    <a:pt x="130758" y="697786"/>
                  </a:lnTo>
                  <a:lnTo>
                    <a:pt x="109102" y="734538"/>
                  </a:lnTo>
                  <a:lnTo>
                    <a:pt x="88867" y="771930"/>
                  </a:lnTo>
                  <a:lnTo>
                    <a:pt x="70084" y="809938"/>
                  </a:lnTo>
                  <a:lnTo>
                    <a:pt x="52780" y="848536"/>
                  </a:lnTo>
                  <a:lnTo>
                    <a:pt x="41853" y="875635"/>
                  </a:lnTo>
                </a:path>
                <a:path w="3041650" h="2524125">
                  <a:moveTo>
                    <a:pt x="75661" y="885827"/>
                  </a:moveTo>
                  <a:lnTo>
                    <a:pt x="79867" y="875635"/>
                  </a:lnTo>
                </a:path>
                <a:path w="3041650" h="2524125">
                  <a:moveTo>
                    <a:pt x="41853" y="875635"/>
                  </a:moveTo>
                  <a:lnTo>
                    <a:pt x="41002" y="877743"/>
                  </a:lnTo>
                </a:path>
              </a:pathLst>
            </a:custGeom>
            <a:ln w="3175">
              <a:solidFill>
                <a:srgbClr val="FCFCEE"/>
              </a:solidFill>
            </a:ln>
          </p:spPr>
          <p:txBody>
            <a:bodyPr wrap="square" lIns="0" tIns="0" rIns="0" bIns="0" rtlCol="0"/>
            <a:lstStyle/>
            <a:p>
              <a:endParaRPr lang="fr-FR" noProof="0" dirty="0"/>
            </a:p>
          </p:txBody>
        </p:sp>
        <p:sp>
          <p:nvSpPr>
            <p:cNvPr id="91" name="object 91"/>
            <p:cNvSpPr/>
            <p:nvPr/>
          </p:nvSpPr>
          <p:spPr>
            <a:xfrm>
              <a:off x="8745383" y="1279863"/>
              <a:ext cx="3122930" cy="2578100"/>
            </a:xfrm>
            <a:custGeom>
              <a:avLst/>
              <a:gdLst/>
              <a:ahLst/>
              <a:cxnLst/>
              <a:rect l="l" t="t" r="r" b="b"/>
              <a:pathLst>
                <a:path w="3122929" h="2578100">
                  <a:moveTo>
                    <a:pt x="1808834" y="2565399"/>
                  </a:moveTo>
                  <a:lnTo>
                    <a:pt x="1289788" y="2565399"/>
                  </a:lnTo>
                  <a:lnTo>
                    <a:pt x="1340778" y="2578099"/>
                  </a:lnTo>
                  <a:lnTo>
                    <a:pt x="1757929" y="2578099"/>
                  </a:lnTo>
                  <a:lnTo>
                    <a:pt x="1808834" y="2565399"/>
                  </a:lnTo>
                  <a:close/>
                </a:path>
                <a:path w="3122929" h="2578100">
                  <a:moveTo>
                    <a:pt x="0" y="1523999"/>
                  </a:moveTo>
                  <a:lnTo>
                    <a:pt x="16586" y="1587499"/>
                  </a:lnTo>
                  <a:lnTo>
                    <a:pt x="29067" y="1625599"/>
                  </a:lnTo>
                  <a:lnTo>
                    <a:pt x="43094" y="1663699"/>
                  </a:lnTo>
                  <a:lnTo>
                    <a:pt x="58639" y="1701799"/>
                  </a:lnTo>
                  <a:lnTo>
                    <a:pt x="75672" y="1739899"/>
                  </a:lnTo>
                  <a:lnTo>
                    <a:pt x="94167" y="1777999"/>
                  </a:lnTo>
                  <a:lnTo>
                    <a:pt x="114094" y="1816099"/>
                  </a:lnTo>
                  <a:lnTo>
                    <a:pt x="135427" y="1854199"/>
                  </a:lnTo>
                  <a:lnTo>
                    <a:pt x="158137" y="1892299"/>
                  </a:lnTo>
                  <a:lnTo>
                    <a:pt x="182197" y="1930399"/>
                  </a:lnTo>
                  <a:lnTo>
                    <a:pt x="207577" y="1968499"/>
                  </a:lnTo>
                  <a:lnTo>
                    <a:pt x="234250" y="2006599"/>
                  </a:lnTo>
                  <a:lnTo>
                    <a:pt x="262188" y="2031999"/>
                  </a:lnTo>
                  <a:lnTo>
                    <a:pt x="291363" y="2070099"/>
                  </a:lnTo>
                  <a:lnTo>
                    <a:pt x="321747" y="2095499"/>
                  </a:lnTo>
                  <a:lnTo>
                    <a:pt x="353312" y="2133599"/>
                  </a:lnTo>
                  <a:lnTo>
                    <a:pt x="386030" y="2158999"/>
                  </a:lnTo>
                  <a:lnTo>
                    <a:pt x="419873" y="2184399"/>
                  </a:lnTo>
                  <a:lnTo>
                    <a:pt x="454813" y="2222499"/>
                  </a:lnTo>
                  <a:lnTo>
                    <a:pt x="490821" y="2247899"/>
                  </a:lnTo>
                  <a:lnTo>
                    <a:pt x="527870" y="2273299"/>
                  </a:lnTo>
                  <a:lnTo>
                    <a:pt x="565932" y="2298699"/>
                  </a:lnTo>
                  <a:lnTo>
                    <a:pt x="604979" y="2324099"/>
                  </a:lnTo>
                  <a:lnTo>
                    <a:pt x="644982" y="2349499"/>
                  </a:lnTo>
                  <a:lnTo>
                    <a:pt x="685914" y="2374899"/>
                  </a:lnTo>
                  <a:lnTo>
                    <a:pt x="727747" y="2387599"/>
                  </a:lnTo>
                  <a:lnTo>
                    <a:pt x="770452" y="2412999"/>
                  </a:lnTo>
                  <a:lnTo>
                    <a:pt x="814002" y="2438399"/>
                  </a:lnTo>
                  <a:lnTo>
                    <a:pt x="903524" y="2463799"/>
                  </a:lnTo>
                  <a:lnTo>
                    <a:pt x="949439" y="2489199"/>
                  </a:lnTo>
                  <a:lnTo>
                    <a:pt x="996087" y="2501899"/>
                  </a:lnTo>
                  <a:lnTo>
                    <a:pt x="1239333" y="2565399"/>
                  </a:lnTo>
                  <a:lnTo>
                    <a:pt x="1859207" y="2565399"/>
                  </a:lnTo>
                  <a:lnTo>
                    <a:pt x="1909020" y="2552699"/>
                  </a:lnTo>
                  <a:lnTo>
                    <a:pt x="1393033" y="2552699"/>
                  </a:lnTo>
                  <a:lnTo>
                    <a:pt x="1341797" y="2539999"/>
                  </a:lnTo>
                  <a:lnTo>
                    <a:pt x="1291077" y="2539999"/>
                  </a:lnTo>
                  <a:lnTo>
                    <a:pt x="1142306" y="2501899"/>
                  </a:lnTo>
                  <a:lnTo>
                    <a:pt x="1093942" y="2501899"/>
                  </a:lnTo>
                  <a:lnTo>
                    <a:pt x="1046241" y="2489199"/>
                  </a:lnTo>
                  <a:lnTo>
                    <a:pt x="999230" y="2463799"/>
                  </a:lnTo>
                  <a:lnTo>
                    <a:pt x="862638" y="2425699"/>
                  </a:lnTo>
                  <a:lnTo>
                    <a:pt x="818685" y="2400299"/>
                  </a:lnTo>
                  <a:lnTo>
                    <a:pt x="775569" y="2374899"/>
                  </a:lnTo>
                  <a:lnTo>
                    <a:pt x="733319" y="2362199"/>
                  </a:lnTo>
                  <a:lnTo>
                    <a:pt x="691965" y="2336799"/>
                  </a:lnTo>
                  <a:lnTo>
                    <a:pt x="651537" y="2311399"/>
                  </a:lnTo>
                  <a:lnTo>
                    <a:pt x="612062" y="2285999"/>
                  </a:lnTo>
                  <a:lnTo>
                    <a:pt x="573571" y="2260599"/>
                  </a:lnTo>
                  <a:lnTo>
                    <a:pt x="536092" y="2235199"/>
                  </a:lnTo>
                  <a:lnTo>
                    <a:pt x="499655" y="2209799"/>
                  </a:lnTo>
                  <a:lnTo>
                    <a:pt x="464289" y="2184399"/>
                  </a:lnTo>
                  <a:lnTo>
                    <a:pt x="430024" y="2158999"/>
                  </a:lnTo>
                  <a:lnTo>
                    <a:pt x="396888" y="2120899"/>
                  </a:lnTo>
                  <a:lnTo>
                    <a:pt x="364910" y="2095499"/>
                  </a:lnTo>
                  <a:lnTo>
                    <a:pt x="334121" y="2057399"/>
                  </a:lnTo>
                  <a:lnTo>
                    <a:pt x="304549" y="2031999"/>
                  </a:lnTo>
                  <a:lnTo>
                    <a:pt x="276223" y="1993899"/>
                  </a:lnTo>
                  <a:lnTo>
                    <a:pt x="249172" y="1955799"/>
                  </a:lnTo>
                  <a:lnTo>
                    <a:pt x="223427" y="1930399"/>
                  </a:lnTo>
                  <a:lnTo>
                    <a:pt x="199015" y="1892299"/>
                  </a:lnTo>
                  <a:lnTo>
                    <a:pt x="175967" y="1854199"/>
                  </a:lnTo>
                  <a:lnTo>
                    <a:pt x="154310" y="1816099"/>
                  </a:lnTo>
                  <a:lnTo>
                    <a:pt x="134076" y="1777999"/>
                  </a:lnTo>
                  <a:lnTo>
                    <a:pt x="115293" y="1739899"/>
                  </a:lnTo>
                  <a:lnTo>
                    <a:pt x="97989" y="1701799"/>
                  </a:lnTo>
                  <a:lnTo>
                    <a:pt x="82195" y="1663699"/>
                  </a:lnTo>
                  <a:lnTo>
                    <a:pt x="67939" y="1625599"/>
                  </a:lnTo>
                  <a:lnTo>
                    <a:pt x="55251" y="1587499"/>
                  </a:lnTo>
                  <a:lnTo>
                    <a:pt x="46323" y="1553628"/>
                  </a:lnTo>
                  <a:lnTo>
                    <a:pt x="39327" y="1549399"/>
                  </a:lnTo>
                  <a:lnTo>
                    <a:pt x="0" y="1523999"/>
                  </a:lnTo>
                  <a:close/>
                </a:path>
                <a:path w="3122929" h="2578100">
                  <a:moveTo>
                    <a:pt x="3003262" y="1777999"/>
                  </a:moveTo>
                  <a:lnTo>
                    <a:pt x="2965212" y="1777999"/>
                  </a:lnTo>
                  <a:lnTo>
                    <a:pt x="2944972" y="1816099"/>
                  </a:lnTo>
                  <a:lnTo>
                    <a:pt x="2923310" y="1854199"/>
                  </a:lnTo>
                  <a:lnTo>
                    <a:pt x="2900255" y="1892299"/>
                  </a:lnTo>
                  <a:lnTo>
                    <a:pt x="2875837" y="1930399"/>
                  </a:lnTo>
                  <a:lnTo>
                    <a:pt x="2850085" y="1955799"/>
                  </a:lnTo>
                  <a:lnTo>
                    <a:pt x="2823027" y="1993899"/>
                  </a:lnTo>
                  <a:lnTo>
                    <a:pt x="2794694" y="2031999"/>
                  </a:lnTo>
                  <a:lnTo>
                    <a:pt x="2765115" y="2057399"/>
                  </a:lnTo>
                  <a:lnTo>
                    <a:pt x="2734318" y="2095499"/>
                  </a:lnTo>
                  <a:lnTo>
                    <a:pt x="2702333" y="2120899"/>
                  </a:lnTo>
                  <a:lnTo>
                    <a:pt x="2669190" y="2158999"/>
                  </a:lnTo>
                  <a:lnTo>
                    <a:pt x="2634917" y="2184399"/>
                  </a:lnTo>
                  <a:lnTo>
                    <a:pt x="2599543" y="2209799"/>
                  </a:lnTo>
                  <a:lnTo>
                    <a:pt x="2563099" y="2235199"/>
                  </a:lnTo>
                  <a:lnTo>
                    <a:pt x="2525613" y="2260599"/>
                  </a:lnTo>
                  <a:lnTo>
                    <a:pt x="2487114" y="2285999"/>
                  </a:lnTo>
                  <a:lnTo>
                    <a:pt x="2447632" y="2311399"/>
                  </a:lnTo>
                  <a:lnTo>
                    <a:pt x="2407196" y="2336799"/>
                  </a:lnTo>
                  <a:lnTo>
                    <a:pt x="2365836" y="2362199"/>
                  </a:lnTo>
                  <a:lnTo>
                    <a:pt x="2323579" y="2374899"/>
                  </a:lnTo>
                  <a:lnTo>
                    <a:pt x="2280457" y="2400299"/>
                  </a:lnTo>
                  <a:lnTo>
                    <a:pt x="2236497" y="2425699"/>
                  </a:lnTo>
                  <a:lnTo>
                    <a:pt x="2099888" y="2463799"/>
                  </a:lnTo>
                  <a:lnTo>
                    <a:pt x="2052872" y="2489199"/>
                  </a:lnTo>
                  <a:lnTo>
                    <a:pt x="2005165" y="2501899"/>
                  </a:lnTo>
                  <a:lnTo>
                    <a:pt x="1956797" y="2501899"/>
                  </a:lnTo>
                  <a:lnTo>
                    <a:pt x="1808016" y="2539999"/>
                  </a:lnTo>
                  <a:lnTo>
                    <a:pt x="1757293" y="2539999"/>
                  </a:lnTo>
                  <a:lnTo>
                    <a:pt x="1706056" y="2552699"/>
                  </a:lnTo>
                  <a:lnTo>
                    <a:pt x="1909020" y="2552699"/>
                  </a:lnTo>
                  <a:lnTo>
                    <a:pt x="2148689" y="2489199"/>
                  </a:lnTo>
                  <a:lnTo>
                    <a:pt x="2194547" y="2463799"/>
                  </a:lnTo>
                  <a:lnTo>
                    <a:pt x="2283964" y="2438399"/>
                  </a:lnTo>
                  <a:lnTo>
                    <a:pt x="2327466" y="2412999"/>
                  </a:lnTo>
                  <a:lnTo>
                    <a:pt x="2370126" y="2387599"/>
                  </a:lnTo>
                  <a:lnTo>
                    <a:pt x="2411916" y="2374899"/>
                  </a:lnTo>
                  <a:lnTo>
                    <a:pt x="2452808" y="2349499"/>
                  </a:lnTo>
                  <a:lnTo>
                    <a:pt x="2492774" y="2324099"/>
                  </a:lnTo>
                  <a:lnTo>
                    <a:pt x="2531786" y="2298699"/>
                  </a:lnTo>
                  <a:lnTo>
                    <a:pt x="2569815" y="2273299"/>
                  </a:lnTo>
                  <a:lnTo>
                    <a:pt x="2606834" y="2247899"/>
                  </a:lnTo>
                  <a:lnTo>
                    <a:pt x="2642815" y="2222499"/>
                  </a:lnTo>
                  <a:lnTo>
                    <a:pt x="2677729" y="2184399"/>
                  </a:lnTo>
                  <a:lnTo>
                    <a:pt x="2711548" y="2158999"/>
                  </a:lnTo>
                  <a:lnTo>
                    <a:pt x="2744244" y="2133599"/>
                  </a:lnTo>
                  <a:lnTo>
                    <a:pt x="2775789" y="2095499"/>
                  </a:lnTo>
                  <a:lnTo>
                    <a:pt x="2806155" y="2070099"/>
                  </a:lnTo>
                  <a:lnTo>
                    <a:pt x="2835314" y="2031999"/>
                  </a:lnTo>
                  <a:lnTo>
                    <a:pt x="2863238" y="2006599"/>
                  </a:lnTo>
                  <a:lnTo>
                    <a:pt x="2889898" y="1968499"/>
                  </a:lnTo>
                  <a:lnTo>
                    <a:pt x="2915266" y="1930399"/>
                  </a:lnTo>
                  <a:lnTo>
                    <a:pt x="2939315" y="1892299"/>
                  </a:lnTo>
                  <a:lnTo>
                    <a:pt x="2962016" y="1854199"/>
                  </a:lnTo>
                  <a:lnTo>
                    <a:pt x="2983341" y="1816099"/>
                  </a:lnTo>
                  <a:lnTo>
                    <a:pt x="3003262" y="1777999"/>
                  </a:lnTo>
                  <a:close/>
                </a:path>
                <a:path w="3122929" h="2578100">
                  <a:moveTo>
                    <a:pt x="2006851" y="50799"/>
                  </a:moveTo>
                  <a:lnTo>
                    <a:pt x="1858193" y="50799"/>
                  </a:lnTo>
                  <a:lnTo>
                    <a:pt x="1956797" y="76199"/>
                  </a:lnTo>
                  <a:lnTo>
                    <a:pt x="2191729" y="139699"/>
                  </a:lnTo>
                  <a:lnTo>
                    <a:pt x="2236497" y="165099"/>
                  </a:lnTo>
                  <a:lnTo>
                    <a:pt x="2280457" y="177799"/>
                  </a:lnTo>
                  <a:lnTo>
                    <a:pt x="2323579" y="203199"/>
                  </a:lnTo>
                  <a:lnTo>
                    <a:pt x="2365836" y="228599"/>
                  </a:lnTo>
                  <a:lnTo>
                    <a:pt x="2407196" y="241299"/>
                  </a:lnTo>
                  <a:lnTo>
                    <a:pt x="2447632" y="266699"/>
                  </a:lnTo>
                  <a:lnTo>
                    <a:pt x="2487114" y="292099"/>
                  </a:lnTo>
                  <a:lnTo>
                    <a:pt x="2525613" y="317499"/>
                  </a:lnTo>
                  <a:lnTo>
                    <a:pt x="2563099" y="342899"/>
                  </a:lnTo>
                  <a:lnTo>
                    <a:pt x="2599543" y="368299"/>
                  </a:lnTo>
                  <a:lnTo>
                    <a:pt x="2634917" y="406399"/>
                  </a:lnTo>
                  <a:lnTo>
                    <a:pt x="2669190" y="431799"/>
                  </a:lnTo>
                  <a:lnTo>
                    <a:pt x="2702333" y="457199"/>
                  </a:lnTo>
                  <a:lnTo>
                    <a:pt x="2734318" y="495299"/>
                  </a:lnTo>
                  <a:lnTo>
                    <a:pt x="2765115" y="520699"/>
                  </a:lnTo>
                  <a:lnTo>
                    <a:pt x="2794694" y="558799"/>
                  </a:lnTo>
                  <a:lnTo>
                    <a:pt x="2823027" y="584199"/>
                  </a:lnTo>
                  <a:lnTo>
                    <a:pt x="2850085" y="622299"/>
                  </a:lnTo>
                  <a:lnTo>
                    <a:pt x="2875837" y="660399"/>
                  </a:lnTo>
                  <a:lnTo>
                    <a:pt x="2900255" y="685799"/>
                  </a:lnTo>
                  <a:lnTo>
                    <a:pt x="2923310" y="723899"/>
                  </a:lnTo>
                  <a:lnTo>
                    <a:pt x="2937468" y="749299"/>
                  </a:lnTo>
                  <a:lnTo>
                    <a:pt x="2944972" y="761999"/>
                  </a:lnTo>
                  <a:lnTo>
                    <a:pt x="2965212" y="800099"/>
                  </a:lnTo>
                  <a:lnTo>
                    <a:pt x="2984001" y="838199"/>
                  </a:lnTo>
                  <a:lnTo>
                    <a:pt x="3001310" y="876299"/>
                  </a:lnTo>
                  <a:lnTo>
                    <a:pt x="3017109" y="914399"/>
                  </a:lnTo>
                  <a:lnTo>
                    <a:pt x="3031369" y="952499"/>
                  </a:lnTo>
                  <a:lnTo>
                    <a:pt x="3044061" y="1003299"/>
                  </a:lnTo>
                  <a:lnTo>
                    <a:pt x="3055155" y="1041399"/>
                  </a:lnTo>
                  <a:lnTo>
                    <a:pt x="3064623" y="1079499"/>
                  </a:lnTo>
                  <a:lnTo>
                    <a:pt x="3072435" y="1117599"/>
                  </a:lnTo>
                  <a:lnTo>
                    <a:pt x="3078562" y="1168399"/>
                  </a:lnTo>
                  <a:lnTo>
                    <a:pt x="3082975" y="1206499"/>
                  </a:lnTo>
                  <a:lnTo>
                    <a:pt x="3085644" y="1244599"/>
                  </a:lnTo>
                  <a:lnTo>
                    <a:pt x="3086540" y="1295399"/>
                  </a:lnTo>
                  <a:lnTo>
                    <a:pt x="3085644" y="1333499"/>
                  </a:lnTo>
                  <a:lnTo>
                    <a:pt x="3082975" y="1371599"/>
                  </a:lnTo>
                  <a:lnTo>
                    <a:pt x="3078562" y="1422399"/>
                  </a:lnTo>
                  <a:lnTo>
                    <a:pt x="3072435" y="1460499"/>
                  </a:lnTo>
                  <a:lnTo>
                    <a:pt x="3064623" y="1498599"/>
                  </a:lnTo>
                  <a:lnTo>
                    <a:pt x="3055155" y="1549399"/>
                  </a:lnTo>
                  <a:lnTo>
                    <a:pt x="3044061" y="1587499"/>
                  </a:lnTo>
                  <a:lnTo>
                    <a:pt x="3031369" y="1625599"/>
                  </a:lnTo>
                  <a:lnTo>
                    <a:pt x="3017109" y="1663699"/>
                  </a:lnTo>
                  <a:lnTo>
                    <a:pt x="3001310" y="1701799"/>
                  </a:lnTo>
                  <a:lnTo>
                    <a:pt x="2984001" y="1739899"/>
                  </a:lnTo>
                  <a:lnTo>
                    <a:pt x="2969697" y="1777999"/>
                  </a:lnTo>
                  <a:lnTo>
                    <a:pt x="3009014" y="1777999"/>
                  </a:lnTo>
                  <a:lnTo>
                    <a:pt x="3021751" y="1739899"/>
                  </a:lnTo>
                  <a:lnTo>
                    <a:pt x="3038780" y="1701799"/>
                  </a:lnTo>
                  <a:lnTo>
                    <a:pt x="3054320" y="1663699"/>
                  </a:lnTo>
                  <a:lnTo>
                    <a:pt x="3068344" y="1625599"/>
                  </a:lnTo>
                  <a:lnTo>
                    <a:pt x="3080824" y="1587499"/>
                  </a:lnTo>
                  <a:lnTo>
                    <a:pt x="3091730" y="1549399"/>
                  </a:lnTo>
                  <a:lnTo>
                    <a:pt x="3101036" y="1498599"/>
                  </a:lnTo>
                  <a:lnTo>
                    <a:pt x="3108713" y="1460499"/>
                  </a:lnTo>
                  <a:lnTo>
                    <a:pt x="3114733" y="1422399"/>
                  </a:lnTo>
                  <a:lnTo>
                    <a:pt x="3119068" y="1384299"/>
                  </a:lnTo>
                  <a:lnTo>
                    <a:pt x="3121689" y="1333499"/>
                  </a:lnTo>
                  <a:lnTo>
                    <a:pt x="3122569" y="1295399"/>
                  </a:lnTo>
                  <a:lnTo>
                    <a:pt x="3121689" y="1244599"/>
                  </a:lnTo>
                  <a:lnTo>
                    <a:pt x="3119068" y="1206499"/>
                  </a:lnTo>
                  <a:lnTo>
                    <a:pt x="3114733" y="1168399"/>
                  </a:lnTo>
                  <a:lnTo>
                    <a:pt x="3108713" y="1117599"/>
                  </a:lnTo>
                  <a:lnTo>
                    <a:pt x="3101036" y="1079499"/>
                  </a:lnTo>
                  <a:lnTo>
                    <a:pt x="3091730" y="1041399"/>
                  </a:lnTo>
                  <a:lnTo>
                    <a:pt x="3080824" y="990599"/>
                  </a:lnTo>
                  <a:lnTo>
                    <a:pt x="3068344" y="952499"/>
                  </a:lnTo>
                  <a:lnTo>
                    <a:pt x="3054320" y="914399"/>
                  </a:lnTo>
                  <a:lnTo>
                    <a:pt x="3038780" y="876299"/>
                  </a:lnTo>
                  <a:lnTo>
                    <a:pt x="3021751" y="838199"/>
                  </a:lnTo>
                  <a:lnTo>
                    <a:pt x="3003262" y="800099"/>
                  </a:lnTo>
                  <a:lnTo>
                    <a:pt x="2983341" y="761999"/>
                  </a:lnTo>
                  <a:lnTo>
                    <a:pt x="2977293" y="749299"/>
                  </a:lnTo>
                  <a:lnTo>
                    <a:pt x="2962016" y="723899"/>
                  </a:lnTo>
                  <a:lnTo>
                    <a:pt x="2939315" y="685799"/>
                  </a:lnTo>
                  <a:lnTo>
                    <a:pt x="2915266" y="647699"/>
                  </a:lnTo>
                  <a:lnTo>
                    <a:pt x="2889898" y="622299"/>
                  </a:lnTo>
                  <a:lnTo>
                    <a:pt x="2863238" y="584199"/>
                  </a:lnTo>
                  <a:lnTo>
                    <a:pt x="2835314" y="546099"/>
                  </a:lnTo>
                  <a:lnTo>
                    <a:pt x="2806155" y="520699"/>
                  </a:lnTo>
                  <a:lnTo>
                    <a:pt x="2775789" y="482599"/>
                  </a:lnTo>
                  <a:lnTo>
                    <a:pt x="2744244" y="457199"/>
                  </a:lnTo>
                  <a:lnTo>
                    <a:pt x="2711548" y="419099"/>
                  </a:lnTo>
                  <a:lnTo>
                    <a:pt x="2677729" y="393699"/>
                  </a:lnTo>
                  <a:lnTo>
                    <a:pt x="2642815" y="368299"/>
                  </a:lnTo>
                  <a:lnTo>
                    <a:pt x="2606834" y="342899"/>
                  </a:lnTo>
                  <a:lnTo>
                    <a:pt x="2569815" y="304799"/>
                  </a:lnTo>
                  <a:lnTo>
                    <a:pt x="2531786" y="279399"/>
                  </a:lnTo>
                  <a:lnTo>
                    <a:pt x="2492774" y="253999"/>
                  </a:lnTo>
                  <a:lnTo>
                    <a:pt x="2452808" y="241299"/>
                  </a:lnTo>
                  <a:lnTo>
                    <a:pt x="2411916" y="215899"/>
                  </a:lnTo>
                  <a:lnTo>
                    <a:pt x="2370126" y="190499"/>
                  </a:lnTo>
                  <a:lnTo>
                    <a:pt x="2327466" y="165099"/>
                  </a:lnTo>
                  <a:lnTo>
                    <a:pt x="2283964" y="152399"/>
                  </a:lnTo>
                  <a:lnTo>
                    <a:pt x="2239648" y="126999"/>
                  </a:lnTo>
                  <a:lnTo>
                    <a:pt x="2102101" y="88899"/>
                  </a:lnTo>
                  <a:lnTo>
                    <a:pt x="2054813" y="63499"/>
                  </a:lnTo>
                  <a:lnTo>
                    <a:pt x="2006851" y="50799"/>
                  </a:lnTo>
                  <a:close/>
                </a:path>
                <a:path w="3122929" h="2578100">
                  <a:moveTo>
                    <a:pt x="45208" y="1549399"/>
                  </a:moveTo>
                  <a:lnTo>
                    <a:pt x="46323" y="1553628"/>
                  </a:lnTo>
                  <a:lnTo>
                    <a:pt x="81345" y="1574799"/>
                  </a:lnTo>
                  <a:lnTo>
                    <a:pt x="45208" y="1549399"/>
                  </a:lnTo>
                  <a:close/>
                </a:path>
                <a:path w="3122929" h="2578100">
                  <a:moveTo>
                    <a:pt x="1240903" y="50799"/>
                  </a:moveTo>
                  <a:lnTo>
                    <a:pt x="1091468" y="50799"/>
                  </a:lnTo>
                  <a:lnTo>
                    <a:pt x="1043440" y="63499"/>
                  </a:lnTo>
                  <a:lnTo>
                    <a:pt x="996087" y="88899"/>
                  </a:lnTo>
                  <a:lnTo>
                    <a:pt x="858369" y="126999"/>
                  </a:lnTo>
                  <a:lnTo>
                    <a:pt x="814002" y="152399"/>
                  </a:lnTo>
                  <a:lnTo>
                    <a:pt x="770452" y="165099"/>
                  </a:lnTo>
                  <a:lnTo>
                    <a:pt x="727747" y="190499"/>
                  </a:lnTo>
                  <a:lnTo>
                    <a:pt x="685914" y="215899"/>
                  </a:lnTo>
                  <a:lnTo>
                    <a:pt x="644982" y="241299"/>
                  </a:lnTo>
                  <a:lnTo>
                    <a:pt x="604979" y="253999"/>
                  </a:lnTo>
                  <a:lnTo>
                    <a:pt x="565932" y="279399"/>
                  </a:lnTo>
                  <a:lnTo>
                    <a:pt x="527870" y="304799"/>
                  </a:lnTo>
                  <a:lnTo>
                    <a:pt x="490821" y="342899"/>
                  </a:lnTo>
                  <a:lnTo>
                    <a:pt x="454813" y="368299"/>
                  </a:lnTo>
                  <a:lnTo>
                    <a:pt x="419873" y="393699"/>
                  </a:lnTo>
                  <a:lnTo>
                    <a:pt x="386030" y="419099"/>
                  </a:lnTo>
                  <a:lnTo>
                    <a:pt x="353312" y="457199"/>
                  </a:lnTo>
                  <a:lnTo>
                    <a:pt x="321747" y="482599"/>
                  </a:lnTo>
                  <a:lnTo>
                    <a:pt x="291363" y="520699"/>
                  </a:lnTo>
                  <a:lnTo>
                    <a:pt x="262188" y="546099"/>
                  </a:lnTo>
                  <a:lnTo>
                    <a:pt x="234250" y="584199"/>
                  </a:lnTo>
                  <a:lnTo>
                    <a:pt x="207577" y="622299"/>
                  </a:lnTo>
                  <a:lnTo>
                    <a:pt x="182197" y="647699"/>
                  </a:lnTo>
                  <a:lnTo>
                    <a:pt x="158137" y="685799"/>
                  </a:lnTo>
                  <a:lnTo>
                    <a:pt x="135427" y="723899"/>
                  </a:lnTo>
                  <a:lnTo>
                    <a:pt x="114094" y="761999"/>
                  </a:lnTo>
                  <a:lnTo>
                    <a:pt x="94167" y="800099"/>
                  </a:lnTo>
                  <a:lnTo>
                    <a:pt x="75672" y="838199"/>
                  </a:lnTo>
                  <a:lnTo>
                    <a:pt x="58639" y="876299"/>
                  </a:lnTo>
                  <a:lnTo>
                    <a:pt x="43094" y="914399"/>
                  </a:lnTo>
                  <a:lnTo>
                    <a:pt x="29067" y="952499"/>
                  </a:lnTo>
                  <a:lnTo>
                    <a:pt x="18984" y="990599"/>
                  </a:lnTo>
                  <a:lnTo>
                    <a:pt x="19553" y="990599"/>
                  </a:lnTo>
                  <a:lnTo>
                    <a:pt x="36835" y="965199"/>
                  </a:lnTo>
                  <a:lnTo>
                    <a:pt x="53803" y="927099"/>
                  </a:lnTo>
                  <a:lnTo>
                    <a:pt x="74035" y="901699"/>
                  </a:lnTo>
                  <a:lnTo>
                    <a:pt x="87062" y="901699"/>
                  </a:lnTo>
                  <a:lnTo>
                    <a:pt x="97989" y="876299"/>
                  </a:lnTo>
                  <a:lnTo>
                    <a:pt x="115293" y="838199"/>
                  </a:lnTo>
                  <a:lnTo>
                    <a:pt x="134076" y="800099"/>
                  </a:lnTo>
                  <a:lnTo>
                    <a:pt x="154310" y="761999"/>
                  </a:lnTo>
                  <a:lnTo>
                    <a:pt x="175967" y="723899"/>
                  </a:lnTo>
                  <a:lnTo>
                    <a:pt x="199015" y="685799"/>
                  </a:lnTo>
                  <a:lnTo>
                    <a:pt x="223427" y="660399"/>
                  </a:lnTo>
                  <a:lnTo>
                    <a:pt x="249172" y="622299"/>
                  </a:lnTo>
                  <a:lnTo>
                    <a:pt x="276223" y="584199"/>
                  </a:lnTo>
                  <a:lnTo>
                    <a:pt x="304549" y="558799"/>
                  </a:lnTo>
                  <a:lnTo>
                    <a:pt x="334121" y="520699"/>
                  </a:lnTo>
                  <a:lnTo>
                    <a:pt x="364910" y="495299"/>
                  </a:lnTo>
                  <a:lnTo>
                    <a:pt x="396888" y="457199"/>
                  </a:lnTo>
                  <a:lnTo>
                    <a:pt x="430024" y="431799"/>
                  </a:lnTo>
                  <a:lnTo>
                    <a:pt x="464289" y="406399"/>
                  </a:lnTo>
                  <a:lnTo>
                    <a:pt x="499655" y="368299"/>
                  </a:lnTo>
                  <a:lnTo>
                    <a:pt x="536092" y="342899"/>
                  </a:lnTo>
                  <a:lnTo>
                    <a:pt x="573571" y="317499"/>
                  </a:lnTo>
                  <a:lnTo>
                    <a:pt x="612062" y="292099"/>
                  </a:lnTo>
                  <a:lnTo>
                    <a:pt x="651537" y="266699"/>
                  </a:lnTo>
                  <a:lnTo>
                    <a:pt x="691965" y="241299"/>
                  </a:lnTo>
                  <a:lnTo>
                    <a:pt x="733319" y="228599"/>
                  </a:lnTo>
                  <a:lnTo>
                    <a:pt x="775569" y="203199"/>
                  </a:lnTo>
                  <a:lnTo>
                    <a:pt x="818685" y="177799"/>
                  </a:lnTo>
                  <a:lnTo>
                    <a:pt x="862638" y="165099"/>
                  </a:lnTo>
                  <a:lnTo>
                    <a:pt x="907400" y="139699"/>
                  </a:lnTo>
                  <a:lnTo>
                    <a:pt x="1142306" y="76199"/>
                  </a:lnTo>
                  <a:lnTo>
                    <a:pt x="1240903" y="50799"/>
                  </a:lnTo>
                  <a:close/>
                </a:path>
                <a:path w="3122929" h="2578100">
                  <a:moveTo>
                    <a:pt x="417857" y="876299"/>
                  </a:moveTo>
                  <a:lnTo>
                    <a:pt x="420944" y="927099"/>
                  </a:lnTo>
                  <a:lnTo>
                    <a:pt x="420835" y="914399"/>
                  </a:lnTo>
                  <a:lnTo>
                    <a:pt x="417857" y="876299"/>
                  </a:lnTo>
                  <a:close/>
                </a:path>
                <a:path w="3122929" h="2578100">
                  <a:moveTo>
                    <a:pt x="86211" y="901699"/>
                  </a:moveTo>
                  <a:lnTo>
                    <a:pt x="74035" y="901699"/>
                  </a:lnTo>
                  <a:lnTo>
                    <a:pt x="105887" y="914399"/>
                  </a:lnTo>
                  <a:lnTo>
                    <a:pt x="86211" y="901699"/>
                  </a:lnTo>
                  <a:close/>
                </a:path>
                <a:path w="3122929" h="2578100">
                  <a:moveTo>
                    <a:pt x="1808834" y="12699"/>
                  </a:moveTo>
                  <a:lnTo>
                    <a:pt x="1289788" y="12699"/>
                  </a:lnTo>
                  <a:lnTo>
                    <a:pt x="1140146" y="50799"/>
                  </a:lnTo>
                  <a:lnTo>
                    <a:pt x="1291077" y="50799"/>
                  </a:lnTo>
                  <a:lnTo>
                    <a:pt x="1341797" y="38099"/>
                  </a:lnTo>
                  <a:lnTo>
                    <a:pt x="1444755" y="38099"/>
                  </a:lnTo>
                  <a:lnTo>
                    <a:pt x="1496935" y="25399"/>
                  </a:lnTo>
                  <a:lnTo>
                    <a:pt x="1859207" y="25399"/>
                  </a:lnTo>
                  <a:lnTo>
                    <a:pt x="1808834" y="12699"/>
                  </a:lnTo>
                  <a:close/>
                </a:path>
                <a:path w="3122929" h="2578100">
                  <a:moveTo>
                    <a:pt x="1859207" y="25399"/>
                  </a:moveTo>
                  <a:lnTo>
                    <a:pt x="1602151" y="25399"/>
                  </a:lnTo>
                  <a:lnTo>
                    <a:pt x="1654332" y="38099"/>
                  </a:lnTo>
                  <a:lnTo>
                    <a:pt x="1757293" y="38099"/>
                  </a:lnTo>
                  <a:lnTo>
                    <a:pt x="1808016" y="50799"/>
                  </a:lnTo>
                  <a:lnTo>
                    <a:pt x="1958244" y="50799"/>
                  </a:lnTo>
                  <a:lnTo>
                    <a:pt x="1859207" y="25399"/>
                  </a:lnTo>
                  <a:close/>
                </a:path>
                <a:path w="3122929" h="2578100">
                  <a:moveTo>
                    <a:pt x="1654632" y="0"/>
                  </a:moveTo>
                  <a:lnTo>
                    <a:pt x="1444256" y="0"/>
                  </a:lnTo>
                  <a:lnTo>
                    <a:pt x="1392277" y="12699"/>
                  </a:lnTo>
                  <a:lnTo>
                    <a:pt x="1706518" y="12699"/>
                  </a:lnTo>
                  <a:lnTo>
                    <a:pt x="1654632" y="0"/>
                  </a:lnTo>
                  <a:close/>
                </a:path>
              </a:pathLst>
            </a:custGeom>
            <a:solidFill>
              <a:srgbClr val="FCFCEC"/>
            </a:solidFill>
          </p:spPr>
          <p:txBody>
            <a:bodyPr wrap="square" lIns="0" tIns="0" rIns="0" bIns="0" rtlCol="0"/>
            <a:lstStyle/>
            <a:p>
              <a:endParaRPr lang="fr-FR" noProof="0" dirty="0"/>
            </a:p>
          </p:txBody>
        </p:sp>
        <p:sp>
          <p:nvSpPr>
            <p:cNvPr id="92" name="object 92"/>
            <p:cNvSpPr/>
            <p:nvPr/>
          </p:nvSpPr>
          <p:spPr>
            <a:xfrm>
              <a:off x="8745383" y="1273656"/>
              <a:ext cx="3122930" cy="2584450"/>
            </a:xfrm>
            <a:custGeom>
              <a:avLst/>
              <a:gdLst/>
              <a:ahLst/>
              <a:cxnLst/>
              <a:rect l="l" t="t" r="r" b="b"/>
              <a:pathLst>
                <a:path w="3122929" h="2584450">
                  <a:moveTo>
                    <a:pt x="2969697" y="1772174"/>
                  </a:moveTo>
                  <a:lnTo>
                    <a:pt x="2944972" y="1818643"/>
                  </a:lnTo>
                  <a:lnTo>
                    <a:pt x="2923310" y="1855400"/>
                  </a:lnTo>
                  <a:lnTo>
                    <a:pt x="2900255" y="1891494"/>
                  </a:lnTo>
                  <a:lnTo>
                    <a:pt x="2875837" y="1926901"/>
                  </a:lnTo>
                  <a:lnTo>
                    <a:pt x="2850085" y="1961596"/>
                  </a:lnTo>
                  <a:lnTo>
                    <a:pt x="2823027" y="1995556"/>
                  </a:lnTo>
                  <a:lnTo>
                    <a:pt x="2794694" y="2028757"/>
                  </a:lnTo>
                  <a:lnTo>
                    <a:pt x="2765115" y="2061174"/>
                  </a:lnTo>
                  <a:lnTo>
                    <a:pt x="2734318" y="2092784"/>
                  </a:lnTo>
                  <a:lnTo>
                    <a:pt x="2702333" y="2123563"/>
                  </a:lnTo>
                  <a:lnTo>
                    <a:pt x="2669190" y="2153486"/>
                  </a:lnTo>
                  <a:lnTo>
                    <a:pt x="2634916" y="2182530"/>
                  </a:lnTo>
                  <a:lnTo>
                    <a:pt x="2599543" y="2210670"/>
                  </a:lnTo>
                  <a:lnTo>
                    <a:pt x="2563099" y="2237883"/>
                  </a:lnTo>
                  <a:lnTo>
                    <a:pt x="2525613" y="2264145"/>
                  </a:lnTo>
                  <a:lnTo>
                    <a:pt x="2487114" y="2289431"/>
                  </a:lnTo>
                  <a:lnTo>
                    <a:pt x="2447632" y="2313718"/>
                  </a:lnTo>
                  <a:lnTo>
                    <a:pt x="2407196" y="2336982"/>
                  </a:lnTo>
                  <a:lnTo>
                    <a:pt x="2365836" y="2359198"/>
                  </a:lnTo>
                  <a:lnTo>
                    <a:pt x="2323579" y="2380342"/>
                  </a:lnTo>
                  <a:lnTo>
                    <a:pt x="2280457" y="2400391"/>
                  </a:lnTo>
                  <a:lnTo>
                    <a:pt x="2236497" y="2419321"/>
                  </a:lnTo>
                  <a:lnTo>
                    <a:pt x="2191729" y="2437107"/>
                  </a:lnTo>
                  <a:lnTo>
                    <a:pt x="2146183" y="2453725"/>
                  </a:lnTo>
                  <a:lnTo>
                    <a:pt x="2099888" y="2469152"/>
                  </a:lnTo>
                  <a:lnTo>
                    <a:pt x="2052872" y="2483364"/>
                  </a:lnTo>
                  <a:lnTo>
                    <a:pt x="2005165" y="2496336"/>
                  </a:lnTo>
                  <a:lnTo>
                    <a:pt x="1956797" y="2508044"/>
                  </a:lnTo>
                  <a:lnTo>
                    <a:pt x="1907797" y="2518465"/>
                  </a:lnTo>
                  <a:lnTo>
                    <a:pt x="1858193" y="2527575"/>
                  </a:lnTo>
                  <a:lnTo>
                    <a:pt x="1808016" y="2535348"/>
                  </a:lnTo>
                  <a:lnTo>
                    <a:pt x="1757293" y="2541763"/>
                  </a:lnTo>
                  <a:lnTo>
                    <a:pt x="1706056" y="2546793"/>
                  </a:lnTo>
                  <a:lnTo>
                    <a:pt x="1654332" y="2550416"/>
                  </a:lnTo>
                  <a:lnTo>
                    <a:pt x="1602151" y="2552608"/>
                  </a:lnTo>
                  <a:lnTo>
                    <a:pt x="1549543" y="2553344"/>
                  </a:lnTo>
                  <a:lnTo>
                    <a:pt x="1496935" y="2552608"/>
                  </a:lnTo>
                  <a:lnTo>
                    <a:pt x="1444755" y="2550416"/>
                  </a:lnTo>
                  <a:lnTo>
                    <a:pt x="1393033" y="2546793"/>
                  </a:lnTo>
                  <a:lnTo>
                    <a:pt x="1341797" y="2541763"/>
                  </a:lnTo>
                  <a:lnTo>
                    <a:pt x="1291077" y="2535348"/>
                  </a:lnTo>
                  <a:lnTo>
                    <a:pt x="1240903" y="2527575"/>
                  </a:lnTo>
                  <a:lnTo>
                    <a:pt x="1191303" y="2518465"/>
                  </a:lnTo>
                  <a:lnTo>
                    <a:pt x="1142306" y="2508044"/>
                  </a:lnTo>
                  <a:lnTo>
                    <a:pt x="1093942" y="2496336"/>
                  </a:lnTo>
                  <a:lnTo>
                    <a:pt x="1046241" y="2483364"/>
                  </a:lnTo>
                  <a:lnTo>
                    <a:pt x="999230" y="2469152"/>
                  </a:lnTo>
                  <a:lnTo>
                    <a:pt x="952940" y="2453725"/>
                  </a:lnTo>
                  <a:lnTo>
                    <a:pt x="907400" y="2437107"/>
                  </a:lnTo>
                  <a:lnTo>
                    <a:pt x="862638" y="2419321"/>
                  </a:lnTo>
                  <a:lnTo>
                    <a:pt x="818685" y="2400391"/>
                  </a:lnTo>
                  <a:lnTo>
                    <a:pt x="775569" y="2380342"/>
                  </a:lnTo>
                  <a:lnTo>
                    <a:pt x="733319" y="2359198"/>
                  </a:lnTo>
                  <a:lnTo>
                    <a:pt x="691965" y="2336982"/>
                  </a:lnTo>
                  <a:lnTo>
                    <a:pt x="651537" y="2313718"/>
                  </a:lnTo>
                  <a:lnTo>
                    <a:pt x="612062" y="2289431"/>
                  </a:lnTo>
                  <a:lnTo>
                    <a:pt x="573571" y="2264145"/>
                  </a:lnTo>
                  <a:lnTo>
                    <a:pt x="536092" y="2237883"/>
                  </a:lnTo>
                  <a:lnTo>
                    <a:pt x="499655" y="2210670"/>
                  </a:lnTo>
                  <a:lnTo>
                    <a:pt x="464289" y="2182530"/>
                  </a:lnTo>
                  <a:lnTo>
                    <a:pt x="430024" y="2153486"/>
                  </a:lnTo>
                  <a:lnTo>
                    <a:pt x="396888" y="2123563"/>
                  </a:lnTo>
                  <a:lnTo>
                    <a:pt x="364910" y="2092784"/>
                  </a:lnTo>
                  <a:lnTo>
                    <a:pt x="334121" y="2061174"/>
                  </a:lnTo>
                  <a:lnTo>
                    <a:pt x="304549" y="2028757"/>
                  </a:lnTo>
                  <a:lnTo>
                    <a:pt x="276223" y="1995556"/>
                  </a:lnTo>
                  <a:lnTo>
                    <a:pt x="249172" y="1961596"/>
                  </a:lnTo>
                  <a:lnTo>
                    <a:pt x="223427" y="1926901"/>
                  </a:lnTo>
                  <a:lnTo>
                    <a:pt x="199015" y="1891494"/>
                  </a:lnTo>
                  <a:lnTo>
                    <a:pt x="175967" y="1855400"/>
                  </a:lnTo>
                  <a:lnTo>
                    <a:pt x="154310" y="1818643"/>
                  </a:lnTo>
                  <a:lnTo>
                    <a:pt x="134076" y="1781246"/>
                  </a:lnTo>
                  <a:lnTo>
                    <a:pt x="115293" y="1743235"/>
                  </a:lnTo>
                  <a:lnTo>
                    <a:pt x="97989" y="1704632"/>
                  </a:lnTo>
                  <a:lnTo>
                    <a:pt x="82195" y="1665461"/>
                  </a:lnTo>
                  <a:lnTo>
                    <a:pt x="67939" y="1625748"/>
                  </a:lnTo>
                  <a:lnTo>
                    <a:pt x="55251" y="1585515"/>
                  </a:lnTo>
                  <a:lnTo>
                    <a:pt x="45208" y="1548635"/>
                  </a:lnTo>
                </a:path>
                <a:path w="3122929" h="2584450">
                  <a:moveTo>
                    <a:pt x="0" y="1520795"/>
                  </a:moveTo>
                  <a:lnTo>
                    <a:pt x="16586" y="1587030"/>
                  </a:lnTo>
                  <a:lnTo>
                    <a:pt x="29067" y="1627507"/>
                  </a:lnTo>
                  <a:lnTo>
                    <a:pt x="43094" y="1667474"/>
                  </a:lnTo>
                  <a:lnTo>
                    <a:pt x="58639" y="1706909"/>
                  </a:lnTo>
                  <a:lnTo>
                    <a:pt x="75672" y="1745789"/>
                  </a:lnTo>
                  <a:lnTo>
                    <a:pt x="94167" y="1784090"/>
                  </a:lnTo>
                  <a:lnTo>
                    <a:pt x="114094" y="1821790"/>
                  </a:lnTo>
                  <a:lnTo>
                    <a:pt x="135427" y="1858865"/>
                  </a:lnTo>
                  <a:lnTo>
                    <a:pt x="158137" y="1895293"/>
                  </a:lnTo>
                  <a:lnTo>
                    <a:pt x="182197" y="1931051"/>
                  </a:lnTo>
                  <a:lnTo>
                    <a:pt x="207577" y="1966114"/>
                  </a:lnTo>
                  <a:lnTo>
                    <a:pt x="234250" y="2000462"/>
                  </a:lnTo>
                  <a:lnTo>
                    <a:pt x="262188" y="2034070"/>
                  </a:lnTo>
                  <a:lnTo>
                    <a:pt x="291363" y="2066915"/>
                  </a:lnTo>
                  <a:lnTo>
                    <a:pt x="321747" y="2098975"/>
                  </a:lnTo>
                  <a:lnTo>
                    <a:pt x="353312" y="2130227"/>
                  </a:lnTo>
                  <a:lnTo>
                    <a:pt x="386030" y="2160647"/>
                  </a:lnTo>
                  <a:lnTo>
                    <a:pt x="419873" y="2190212"/>
                  </a:lnTo>
                  <a:lnTo>
                    <a:pt x="454813" y="2218900"/>
                  </a:lnTo>
                  <a:lnTo>
                    <a:pt x="490821" y="2246687"/>
                  </a:lnTo>
                  <a:lnTo>
                    <a:pt x="527870" y="2273551"/>
                  </a:lnTo>
                  <a:lnTo>
                    <a:pt x="565932" y="2299468"/>
                  </a:lnTo>
                  <a:lnTo>
                    <a:pt x="604979" y="2324415"/>
                  </a:lnTo>
                  <a:lnTo>
                    <a:pt x="644982" y="2348370"/>
                  </a:lnTo>
                  <a:lnTo>
                    <a:pt x="685914" y="2371309"/>
                  </a:lnTo>
                  <a:lnTo>
                    <a:pt x="727747" y="2393210"/>
                  </a:lnTo>
                  <a:lnTo>
                    <a:pt x="770452" y="2414049"/>
                  </a:lnTo>
                  <a:lnTo>
                    <a:pt x="814002" y="2433803"/>
                  </a:lnTo>
                  <a:lnTo>
                    <a:pt x="858369" y="2452449"/>
                  </a:lnTo>
                  <a:lnTo>
                    <a:pt x="903524" y="2469965"/>
                  </a:lnTo>
                  <a:lnTo>
                    <a:pt x="949439" y="2486327"/>
                  </a:lnTo>
                  <a:lnTo>
                    <a:pt x="996087" y="2501513"/>
                  </a:lnTo>
                  <a:lnTo>
                    <a:pt x="1043440" y="2515498"/>
                  </a:lnTo>
                  <a:lnTo>
                    <a:pt x="1091468" y="2528261"/>
                  </a:lnTo>
                  <a:lnTo>
                    <a:pt x="1140146" y="2539778"/>
                  </a:lnTo>
                  <a:lnTo>
                    <a:pt x="1189443" y="2550027"/>
                  </a:lnTo>
                  <a:lnTo>
                    <a:pt x="1239333" y="2558983"/>
                  </a:lnTo>
                  <a:lnTo>
                    <a:pt x="1289788" y="2566625"/>
                  </a:lnTo>
                  <a:lnTo>
                    <a:pt x="1340778" y="2572929"/>
                  </a:lnTo>
                  <a:lnTo>
                    <a:pt x="1392277" y="2577872"/>
                  </a:lnTo>
                  <a:lnTo>
                    <a:pt x="1444256" y="2581431"/>
                  </a:lnTo>
                  <a:lnTo>
                    <a:pt x="1496687" y="2583584"/>
                  </a:lnTo>
                  <a:lnTo>
                    <a:pt x="1549543" y="2584306"/>
                  </a:lnTo>
                  <a:lnTo>
                    <a:pt x="1602297" y="2583584"/>
                  </a:lnTo>
                  <a:lnTo>
                    <a:pt x="1654632" y="2581431"/>
                  </a:lnTo>
                  <a:lnTo>
                    <a:pt x="1706518" y="2577872"/>
                  </a:lnTo>
                  <a:lnTo>
                    <a:pt x="1757928" y="2572929"/>
                  </a:lnTo>
                  <a:lnTo>
                    <a:pt x="1808834" y="2566625"/>
                  </a:lnTo>
                  <a:lnTo>
                    <a:pt x="1859207" y="2558983"/>
                  </a:lnTo>
                  <a:lnTo>
                    <a:pt x="1909020" y="2550027"/>
                  </a:lnTo>
                  <a:lnTo>
                    <a:pt x="1958244" y="2539778"/>
                  </a:lnTo>
                  <a:lnTo>
                    <a:pt x="2006851" y="2528261"/>
                  </a:lnTo>
                  <a:lnTo>
                    <a:pt x="2054813" y="2515498"/>
                  </a:lnTo>
                  <a:lnTo>
                    <a:pt x="2102101" y="2501513"/>
                  </a:lnTo>
                  <a:lnTo>
                    <a:pt x="2148689" y="2486327"/>
                  </a:lnTo>
                  <a:lnTo>
                    <a:pt x="2194547" y="2469965"/>
                  </a:lnTo>
                  <a:lnTo>
                    <a:pt x="2239648" y="2452449"/>
                  </a:lnTo>
                  <a:lnTo>
                    <a:pt x="2283964" y="2433803"/>
                  </a:lnTo>
                  <a:lnTo>
                    <a:pt x="2327466" y="2414049"/>
                  </a:lnTo>
                  <a:lnTo>
                    <a:pt x="2370126" y="2393210"/>
                  </a:lnTo>
                  <a:lnTo>
                    <a:pt x="2411916" y="2371309"/>
                  </a:lnTo>
                  <a:lnTo>
                    <a:pt x="2452808" y="2348370"/>
                  </a:lnTo>
                  <a:lnTo>
                    <a:pt x="2492774" y="2324415"/>
                  </a:lnTo>
                  <a:lnTo>
                    <a:pt x="2531786" y="2299468"/>
                  </a:lnTo>
                  <a:lnTo>
                    <a:pt x="2569815" y="2273551"/>
                  </a:lnTo>
                  <a:lnTo>
                    <a:pt x="2606834" y="2246687"/>
                  </a:lnTo>
                  <a:lnTo>
                    <a:pt x="2642815" y="2218900"/>
                  </a:lnTo>
                  <a:lnTo>
                    <a:pt x="2677729" y="2190212"/>
                  </a:lnTo>
                  <a:lnTo>
                    <a:pt x="2711548" y="2160647"/>
                  </a:lnTo>
                  <a:lnTo>
                    <a:pt x="2744244" y="2130227"/>
                  </a:lnTo>
                  <a:lnTo>
                    <a:pt x="2775789" y="2098975"/>
                  </a:lnTo>
                  <a:lnTo>
                    <a:pt x="2806155" y="2066915"/>
                  </a:lnTo>
                  <a:lnTo>
                    <a:pt x="2835314" y="2034070"/>
                  </a:lnTo>
                  <a:lnTo>
                    <a:pt x="2863238" y="2000462"/>
                  </a:lnTo>
                  <a:lnTo>
                    <a:pt x="2889898" y="1966114"/>
                  </a:lnTo>
                  <a:lnTo>
                    <a:pt x="2915266" y="1931051"/>
                  </a:lnTo>
                  <a:lnTo>
                    <a:pt x="2939315" y="1895293"/>
                  </a:lnTo>
                  <a:lnTo>
                    <a:pt x="2962016" y="1858865"/>
                  </a:lnTo>
                  <a:lnTo>
                    <a:pt x="2983341" y="1821790"/>
                  </a:lnTo>
                  <a:lnTo>
                    <a:pt x="3003262" y="1784090"/>
                  </a:lnTo>
                  <a:lnTo>
                    <a:pt x="3009014" y="1772174"/>
                  </a:lnTo>
                </a:path>
                <a:path w="3122929" h="2584450">
                  <a:moveTo>
                    <a:pt x="2937468" y="751389"/>
                  </a:moveTo>
                  <a:lnTo>
                    <a:pt x="2965212" y="801513"/>
                  </a:lnTo>
                  <a:lnTo>
                    <a:pt x="2984001" y="839520"/>
                  </a:lnTo>
                  <a:lnTo>
                    <a:pt x="3001310" y="878119"/>
                  </a:lnTo>
                  <a:lnTo>
                    <a:pt x="3017109" y="917285"/>
                  </a:lnTo>
                  <a:lnTo>
                    <a:pt x="3031369" y="956995"/>
                  </a:lnTo>
                  <a:lnTo>
                    <a:pt x="3044061" y="997224"/>
                  </a:lnTo>
                  <a:lnTo>
                    <a:pt x="3055155" y="1037950"/>
                  </a:lnTo>
                  <a:lnTo>
                    <a:pt x="3064623" y="1079146"/>
                  </a:lnTo>
                  <a:lnTo>
                    <a:pt x="3072435" y="1120791"/>
                  </a:lnTo>
                  <a:lnTo>
                    <a:pt x="3078562" y="1162858"/>
                  </a:lnTo>
                  <a:lnTo>
                    <a:pt x="3082975" y="1205326"/>
                  </a:lnTo>
                  <a:lnTo>
                    <a:pt x="3085644" y="1248169"/>
                  </a:lnTo>
                  <a:lnTo>
                    <a:pt x="3086540" y="1291364"/>
                  </a:lnTo>
                  <a:lnTo>
                    <a:pt x="3085644" y="1334559"/>
                  </a:lnTo>
                  <a:lnTo>
                    <a:pt x="3082975" y="1377403"/>
                  </a:lnTo>
                  <a:lnTo>
                    <a:pt x="3078562" y="1419872"/>
                  </a:lnTo>
                  <a:lnTo>
                    <a:pt x="3072435" y="1461941"/>
                  </a:lnTo>
                  <a:lnTo>
                    <a:pt x="3064623" y="1503588"/>
                  </a:lnTo>
                  <a:lnTo>
                    <a:pt x="3055155" y="1544787"/>
                  </a:lnTo>
                  <a:lnTo>
                    <a:pt x="3044061" y="1585515"/>
                  </a:lnTo>
                  <a:lnTo>
                    <a:pt x="3031369" y="1625748"/>
                  </a:lnTo>
                  <a:lnTo>
                    <a:pt x="3017109" y="1665461"/>
                  </a:lnTo>
                  <a:lnTo>
                    <a:pt x="3001310" y="1704632"/>
                  </a:lnTo>
                  <a:lnTo>
                    <a:pt x="2984001" y="1743235"/>
                  </a:lnTo>
                  <a:lnTo>
                    <a:pt x="2969697" y="1772174"/>
                  </a:lnTo>
                </a:path>
                <a:path w="3122929" h="2584450">
                  <a:moveTo>
                    <a:pt x="3009014" y="1772174"/>
                  </a:moveTo>
                  <a:lnTo>
                    <a:pt x="3038780" y="1706909"/>
                  </a:lnTo>
                  <a:lnTo>
                    <a:pt x="3054320" y="1667474"/>
                  </a:lnTo>
                  <a:lnTo>
                    <a:pt x="3068344" y="1627507"/>
                  </a:lnTo>
                  <a:lnTo>
                    <a:pt x="3080824" y="1587030"/>
                  </a:lnTo>
                  <a:lnTo>
                    <a:pt x="3091730" y="1546067"/>
                  </a:lnTo>
                  <a:lnTo>
                    <a:pt x="3101036" y="1504641"/>
                  </a:lnTo>
                  <a:lnTo>
                    <a:pt x="3108713" y="1462774"/>
                  </a:lnTo>
                  <a:lnTo>
                    <a:pt x="3114733" y="1420490"/>
                  </a:lnTo>
                  <a:lnTo>
                    <a:pt x="3119067" y="1377812"/>
                  </a:lnTo>
                  <a:lnTo>
                    <a:pt x="3121689" y="1334762"/>
                  </a:lnTo>
                  <a:lnTo>
                    <a:pt x="3122569" y="1291364"/>
                  </a:lnTo>
                  <a:lnTo>
                    <a:pt x="3121689" y="1248061"/>
                  </a:lnTo>
                  <a:lnTo>
                    <a:pt x="3119067" y="1205102"/>
                  </a:lnTo>
                  <a:lnTo>
                    <a:pt x="3114733" y="1162510"/>
                  </a:lnTo>
                  <a:lnTo>
                    <a:pt x="3108713" y="1120310"/>
                  </a:lnTo>
                  <a:lnTo>
                    <a:pt x="3101036" y="1078523"/>
                  </a:lnTo>
                  <a:lnTo>
                    <a:pt x="3091730" y="1037172"/>
                  </a:lnTo>
                  <a:lnTo>
                    <a:pt x="3080824" y="996282"/>
                  </a:lnTo>
                  <a:lnTo>
                    <a:pt x="3068344" y="955875"/>
                  </a:lnTo>
                  <a:lnTo>
                    <a:pt x="3054320" y="915973"/>
                  </a:lnTo>
                  <a:lnTo>
                    <a:pt x="3038780" y="876601"/>
                  </a:lnTo>
                  <a:lnTo>
                    <a:pt x="3021751" y="837781"/>
                  </a:lnTo>
                  <a:lnTo>
                    <a:pt x="3003262" y="799536"/>
                  </a:lnTo>
                  <a:lnTo>
                    <a:pt x="2983341" y="761890"/>
                  </a:lnTo>
                  <a:lnTo>
                    <a:pt x="2977293" y="751389"/>
                  </a:lnTo>
                </a:path>
                <a:path w="3122929" h="2584450">
                  <a:moveTo>
                    <a:pt x="87062" y="905217"/>
                  </a:moveTo>
                  <a:lnTo>
                    <a:pt x="115293" y="839520"/>
                  </a:lnTo>
                  <a:lnTo>
                    <a:pt x="134076" y="801513"/>
                  </a:lnTo>
                  <a:lnTo>
                    <a:pt x="154310" y="764121"/>
                  </a:lnTo>
                  <a:lnTo>
                    <a:pt x="175967" y="727369"/>
                  </a:lnTo>
                  <a:lnTo>
                    <a:pt x="199015" y="691280"/>
                  </a:lnTo>
                  <a:lnTo>
                    <a:pt x="223427" y="655879"/>
                  </a:lnTo>
                  <a:lnTo>
                    <a:pt x="249172" y="621189"/>
                  </a:lnTo>
                  <a:lnTo>
                    <a:pt x="276223" y="587234"/>
                  </a:lnTo>
                  <a:lnTo>
                    <a:pt x="304549" y="554040"/>
                  </a:lnTo>
                  <a:lnTo>
                    <a:pt x="334121" y="521628"/>
                  </a:lnTo>
                  <a:lnTo>
                    <a:pt x="364910" y="490024"/>
                  </a:lnTo>
                  <a:lnTo>
                    <a:pt x="396888" y="459252"/>
                  </a:lnTo>
                  <a:lnTo>
                    <a:pt x="430024" y="429335"/>
                  </a:lnTo>
                  <a:lnTo>
                    <a:pt x="464289" y="400297"/>
                  </a:lnTo>
                  <a:lnTo>
                    <a:pt x="499655" y="372163"/>
                  </a:lnTo>
                  <a:lnTo>
                    <a:pt x="536092" y="344956"/>
                  </a:lnTo>
                  <a:lnTo>
                    <a:pt x="573571" y="318700"/>
                  </a:lnTo>
                  <a:lnTo>
                    <a:pt x="612062" y="293420"/>
                  </a:lnTo>
                  <a:lnTo>
                    <a:pt x="651537" y="269139"/>
                  </a:lnTo>
                  <a:lnTo>
                    <a:pt x="691965" y="245881"/>
                  </a:lnTo>
                  <a:lnTo>
                    <a:pt x="733319" y="223671"/>
                  </a:lnTo>
                  <a:lnTo>
                    <a:pt x="775569" y="202532"/>
                  </a:lnTo>
                  <a:lnTo>
                    <a:pt x="818685" y="182488"/>
                  </a:lnTo>
                  <a:lnTo>
                    <a:pt x="862638" y="163564"/>
                  </a:lnTo>
                  <a:lnTo>
                    <a:pt x="907400" y="145783"/>
                  </a:lnTo>
                  <a:lnTo>
                    <a:pt x="952940" y="129169"/>
                  </a:lnTo>
                  <a:lnTo>
                    <a:pt x="999230" y="113747"/>
                  </a:lnTo>
                  <a:lnTo>
                    <a:pt x="1046241" y="99539"/>
                  </a:lnTo>
                  <a:lnTo>
                    <a:pt x="1093942" y="86571"/>
                  </a:lnTo>
                  <a:lnTo>
                    <a:pt x="1142306" y="74866"/>
                  </a:lnTo>
                  <a:lnTo>
                    <a:pt x="1191303" y="64449"/>
                  </a:lnTo>
                  <a:lnTo>
                    <a:pt x="1240903" y="55342"/>
                  </a:lnTo>
                  <a:lnTo>
                    <a:pt x="1291077" y="47571"/>
                  </a:lnTo>
                  <a:lnTo>
                    <a:pt x="1341797" y="41159"/>
                  </a:lnTo>
                  <a:lnTo>
                    <a:pt x="1393033" y="36130"/>
                  </a:lnTo>
                  <a:lnTo>
                    <a:pt x="1444755" y="32508"/>
                  </a:lnTo>
                  <a:lnTo>
                    <a:pt x="1496935" y="30317"/>
                  </a:lnTo>
                  <a:lnTo>
                    <a:pt x="1549543" y="29582"/>
                  </a:lnTo>
                  <a:lnTo>
                    <a:pt x="1602151" y="30317"/>
                  </a:lnTo>
                  <a:lnTo>
                    <a:pt x="1654332" y="32508"/>
                  </a:lnTo>
                  <a:lnTo>
                    <a:pt x="1706056" y="36130"/>
                  </a:lnTo>
                  <a:lnTo>
                    <a:pt x="1757293" y="41159"/>
                  </a:lnTo>
                  <a:lnTo>
                    <a:pt x="1808016" y="47571"/>
                  </a:lnTo>
                  <a:lnTo>
                    <a:pt x="1858193" y="55342"/>
                  </a:lnTo>
                  <a:lnTo>
                    <a:pt x="1907797" y="64449"/>
                  </a:lnTo>
                  <a:lnTo>
                    <a:pt x="1956797" y="74866"/>
                  </a:lnTo>
                  <a:lnTo>
                    <a:pt x="2005165" y="86571"/>
                  </a:lnTo>
                  <a:lnTo>
                    <a:pt x="2052872" y="99539"/>
                  </a:lnTo>
                  <a:lnTo>
                    <a:pt x="2099888" y="113747"/>
                  </a:lnTo>
                  <a:lnTo>
                    <a:pt x="2146183" y="129169"/>
                  </a:lnTo>
                  <a:lnTo>
                    <a:pt x="2191729" y="145783"/>
                  </a:lnTo>
                  <a:lnTo>
                    <a:pt x="2236497" y="163564"/>
                  </a:lnTo>
                  <a:lnTo>
                    <a:pt x="2280457" y="182488"/>
                  </a:lnTo>
                  <a:lnTo>
                    <a:pt x="2323579" y="202532"/>
                  </a:lnTo>
                  <a:lnTo>
                    <a:pt x="2365836" y="223671"/>
                  </a:lnTo>
                  <a:lnTo>
                    <a:pt x="2407196" y="245881"/>
                  </a:lnTo>
                  <a:lnTo>
                    <a:pt x="2447632" y="269139"/>
                  </a:lnTo>
                  <a:lnTo>
                    <a:pt x="2487114" y="293420"/>
                  </a:lnTo>
                  <a:lnTo>
                    <a:pt x="2525613" y="318700"/>
                  </a:lnTo>
                  <a:lnTo>
                    <a:pt x="2563099" y="344956"/>
                  </a:lnTo>
                  <a:lnTo>
                    <a:pt x="2599543" y="372163"/>
                  </a:lnTo>
                  <a:lnTo>
                    <a:pt x="2634916" y="400297"/>
                  </a:lnTo>
                  <a:lnTo>
                    <a:pt x="2669190" y="429335"/>
                  </a:lnTo>
                  <a:lnTo>
                    <a:pt x="2702333" y="459252"/>
                  </a:lnTo>
                  <a:lnTo>
                    <a:pt x="2734318" y="490024"/>
                  </a:lnTo>
                  <a:lnTo>
                    <a:pt x="2765115" y="521628"/>
                  </a:lnTo>
                  <a:lnTo>
                    <a:pt x="2794694" y="554040"/>
                  </a:lnTo>
                  <a:lnTo>
                    <a:pt x="2823027" y="587234"/>
                  </a:lnTo>
                  <a:lnTo>
                    <a:pt x="2850085" y="621189"/>
                  </a:lnTo>
                  <a:lnTo>
                    <a:pt x="2875837" y="655879"/>
                  </a:lnTo>
                  <a:lnTo>
                    <a:pt x="2900255" y="691280"/>
                  </a:lnTo>
                  <a:lnTo>
                    <a:pt x="2923310" y="727369"/>
                  </a:lnTo>
                  <a:lnTo>
                    <a:pt x="2937468" y="751389"/>
                  </a:lnTo>
                </a:path>
                <a:path w="3122929" h="2584450">
                  <a:moveTo>
                    <a:pt x="2977293" y="751389"/>
                  </a:moveTo>
                  <a:lnTo>
                    <a:pt x="2939315" y="688486"/>
                  </a:lnTo>
                  <a:lnTo>
                    <a:pt x="2915266" y="652773"/>
                  </a:lnTo>
                  <a:lnTo>
                    <a:pt x="2889898" y="617752"/>
                  </a:lnTo>
                  <a:lnTo>
                    <a:pt x="2863238" y="583444"/>
                  </a:lnTo>
                  <a:lnTo>
                    <a:pt x="2835314" y="549874"/>
                  </a:lnTo>
                  <a:lnTo>
                    <a:pt x="2806155" y="517063"/>
                  </a:lnTo>
                  <a:lnTo>
                    <a:pt x="2775789" y="485036"/>
                  </a:lnTo>
                  <a:lnTo>
                    <a:pt x="2744244" y="453815"/>
                  </a:lnTo>
                  <a:lnTo>
                    <a:pt x="2711548" y="423423"/>
                  </a:lnTo>
                  <a:lnTo>
                    <a:pt x="2677729" y="393884"/>
                  </a:lnTo>
                  <a:lnTo>
                    <a:pt x="2642815" y="365220"/>
                  </a:lnTo>
                  <a:lnTo>
                    <a:pt x="2606834" y="337455"/>
                  </a:lnTo>
                  <a:lnTo>
                    <a:pt x="2569815" y="310612"/>
                  </a:lnTo>
                  <a:lnTo>
                    <a:pt x="2531786" y="284714"/>
                  </a:lnTo>
                  <a:lnTo>
                    <a:pt x="2492774" y="259783"/>
                  </a:lnTo>
                  <a:lnTo>
                    <a:pt x="2452808" y="235844"/>
                  </a:lnTo>
                  <a:lnTo>
                    <a:pt x="2411916" y="212918"/>
                  </a:lnTo>
                  <a:lnTo>
                    <a:pt x="2370126" y="191030"/>
                  </a:lnTo>
                  <a:lnTo>
                    <a:pt x="2327466" y="170202"/>
                  </a:lnTo>
                  <a:lnTo>
                    <a:pt x="2283964" y="150458"/>
                  </a:lnTo>
                  <a:lnTo>
                    <a:pt x="2239648" y="131820"/>
                  </a:lnTo>
                  <a:lnTo>
                    <a:pt x="2194547" y="114311"/>
                  </a:lnTo>
                  <a:lnTo>
                    <a:pt x="2148689" y="97955"/>
                  </a:lnTo>
                  <a:lnTo>
                    <a:pt x="2102101" y="82775"/>
                  </a:lnTo>
                  <a:lnTo>
                    <a:pt x="2054813" y="68794"/>
                  </a:lnTo>
                  <a:lnTo>
                    <a:pt x="2006851" y="56035"/>
                  </a:lnTo>
                  <a:lnTo>
                    <a:pt x="1958244" y="44521"/>
                  </a:lnTo>
                  <a:lnTo>
                    <a:pt x="1909020" y="34275"/>
                  </a:lnTo>
                  <a:lnTo>
                    <a:pt x="1859207" y="25320"/>
                  </a:lnTo>
                  <a:lnTo>
                    <a:pt x="1808834" y="17679"/>
                  </a:lnTo>
                  <a:lnTo>
                    <a:pt x="1757928" y="11376"/>
                  </a:lnTo>
                  <a:lnTo>
                    <a:pt x="1706518" y="6433"/>
                  </a:lnTo>
                  <a:lnTo>
                    <a:pt x="1654632" y="2874"/>
                  </a:lnTo>
                  <a:lnTo>
                    <a:pt x="1602297" y="722"/>
                  </a:lnTo>
                  <a:lnTo>
                    <a:pt x="1549543" y="0"/>
                  </a:lnTo>
                  <a:lnTo>
                    <a:pt x="1496687" y="722"/>
                  </a:lnTo>
                  <a:lnTo>
                    <a:pt x="1444256" y="2874"/>
                  </a:lnTo>
                  <a:lnTo>
                    <a:pt x="1392277" y="6433"/>
                  </a:lnTo>
                  <a:lnTo>
                    <a:pt x="1340778" y="11376"/>
                  </a:lnTo>
                  <a:lnTo>
                    <a:pt x="1289788" y="17679"/>
                  </a:lnTo>
                  <a:lnTo>
                    <a:pt x="1239333" y="25320"/>
                  </a:lnTo>
                  <a:lnTo>
                    <a:pt x="1189443" y="34275"/>
                  </a:lnTo>
                  <a:lnTo>
                    <a:pt x="1140146" y="44521"/>
                  </a:lnTo>
                  <a:lnTo>
                    <a:pt x="1091468" y="56035"/>
                  </a:lnTo>
                  <a:lnTo>
                    <a:pt x="1043440" y="68794"/>
                  </a:lnTo>
                  <a:lnTo>
                    <a:pt x="996087" y="82775"/>
                  </a:lnTo>
                  <a:lnTo>
                    <a:pt x="949439" y="97955"/>
                  </a:lnTo>
                  <a:lnTo>
                    <a:pt x="903524" y="114311"/>
                  </a:lnTo>
                  <a:lnTo>
                    <a:pt x="858369" y="131820"/>
                  </a:lnTo>
                  <a:lnTo>
                    <a:pt x="814002" y="150458"/>
                  </a:lnTo>
                  <a:lnTo>
                    <a:pt x="770452" y="170202"/>
                  </a:lnTo>
                  <a:lnTo>
                    <a:pt x="727747" y="191030"/>
                  </a:lnTo>
                  <a:lnTo>
                    <a:pt x="685914" y="212918"/>
                  </a:lnTo>
                  <a:lnTo>
                    <a:pt x="644982" y="235844"/>
                  </a:lnTo>
                  <a:lnTo>
                    <a:pt x="604979" y="259783"/>
                  </a:lnTo>
                  <a:lnTo>
                    <a:pt x="565932" y="284714"/>
                  </a:lnTo>
                  <a:lnTo>
                    <a:pt x="527870" y="310612"/>
                  </a:lnTo>
                  <a:lnTo>
                    <a:pt x="490821" y="337455"/>
                  </a:lnTo>
                  <a:lnTo>
                    <a:pt x="454813" y="365220"/>
                  </a:lnTo>
                  <a:lnTo>
                    <a:pt x="419873" y="393884"/>
                  </a:lnTo>
                  <a:lnTo>
                    <a:pt x="386030" y="423423"/>
                  </a:lnTo>
                  <a:lnTo>
                    <a:pt x="353312" y="453815"/>
                  </a:lnTo>
                  <a:lnTo>
                    <a:pt x="321747" y="485036"/>
                  </a:lnTo>
                  <a:lnTo>
                    <a:pt x="291363" y="517063"/>
                  </a:lnTo>
                  <a:lnTo>
                    <a:pt x="262188" y="549874"/>
                  </a:lnTo>
                  <a:lnTo>
                    <a:pt x="234250" y="583444"/>
                  </a:lnTo>
                  <a:lnTo>
                    <a:pt x="207577" y="617752"/>
                  </a:lnTo>
                  <a:lnTo>
                    <a:pt x="182197" y="652773"/>
                  </a:lnTo>
                  <a:lnTo>
                    <a:pt x="158137" y="688486"/>
                  </a:lnTo>
                  <a:lnTo>
                    <a:pt x="135427" y="724866"/>
                  </a:lnTo>
                  <a:lnTo>
                    <a:pt x="114094" y="761890"/>
                  </a:lnTo>
                  <a:lnTo>
                    <a:pt x="94167" y="799536"/>
                  </a:lnTo>
                  <a:lnTo>
                    <a:pt x="75672" y="837781"/>
                  </a:lnTo>
                  <a:lnTo>
                    <a:pt x="58639" y="876601"/>
                  </a:lnTo>
                  <a:lnTo>
                    <a:pt x="43094" y="915973"/>
                  </a:lnTo>
                  <a:lnTo>
                    <a:pt x="29067" y="955875"/>
                  </a:lnTo>
                  <a:lnTo>
                    <a:pt x="18984" y="988518"/>
                  </a:lnTo>
                </a:path>
                <a:path w="3122929" h="2584450">
                  <a:moveTo>
                    <a:pt x="86211" y="907325"/>
                  </a:moveTo>
                  <a:lnTo>
                    <a:pt x="87062" y="905217"/>
                  </a:lnTo>
                </a:path>
              </a:pathLst>
            </a:custGeom>
            <a:ln w="3175">
              <a:solidFill>
                <a:srgbClr val="FCFCEC"/>
              </a:solidFill>
            </a:ln>
          </p:spPr>
          <p:txBody>
            <a:bodyPr wrap="square" lIns="0" tIns="0" rIns="0" bIns="0" rtlCol="0"/>
            <a:lstStyle/>
            <a:p>
              <a:endParaRPr lang="fr-FR" noProof="0" dirty="0"/>
            </a:p>
          </p:txBody>
        </p:sp>
        <p:sp>
          <p:nvSpPr>
            <p:cNvPr id="93" name="object 93"/>
            <p:cNvSpPr/>
            <p:nvPr/>
          </p:nvSpPr>
          <p:spPr>
            <a:xfrm>
              <a:off x="8703734" y="1245945"/>
              <a:ext cx="3200400" cy="2641600"/>
            </a:xfrm>
            <a:custGeom>
              <a:avLst/>
              <a:gdLst/>
              <a:ahLst/>
              <a:cxnLst/>
              <a:rect l="l" t="t" r="r" b="b"/>
              <a:pathLst>
                <a:path w="3200400" h="2641600">
                  <a:moveTo>
                    <a:pt x="1851211" y="2628899"/>
                  </a:moveTo>
                  <a:lnTo>
                    <a:pt x="1330717" y="2628899"/>
                  </a:lnTo>
                  <a:lnTo>
                    <a:pt x="1381873" y="2641599"/>
                  </a:lnTo>
                  <a:lnTo>
                    <a:pt x="1800138" y="2641599"/>
                  </a:lnTo>
                  <a:lnTo>
                    <a:pt x="1851211" y="2628899"/>
                  </a:lnTo>
                  <a:close/>
                </a:path>
                <a:path w="3200400" h="2641600">
                  <a:moveTo>
                    <a:pt x="0" y="1523999"/>
                  </a:moveTo>
                  <a:lnTo>
                    <a:pt x="1625" y="1536699"/>
                  </a:lnTo>
                  <a:lnTo>
                    <a:pt x="10778" y="1574799"/>
                  </a:lnTo>
                  <a:lnTo>
                    <a:pt x="21508" y="1625599"/>
                  </a:lnTo>
                  <a:lnTo>
                    <a:pt x="33787" y="1663699"/>
                  </a:lnTo>
                  <a:lnTo>
                    <a:pt x="47588" y="1701799"/>
                  </a:lnTo>
                  <a:lnTo>
                    <a:pt x="62886" y="1739899"/>
                  </a:lnTo>
                  <a:lnTo>
                    <a:pt x="79651" y="1777999"/>
                  </a:lnTo>
                  <a:lnTo>
                    <a:pt x="97859" y="1816099"/>
                  </a:lnTo>
                  <a:lnTo>
                    <a:pt x="117481" y="1854199"/>
                  </a:lnTo>
                  <a:lnTo>
                    <a:pt x="138491" y="1892299"/>
                  </a:lnTo>
                  <a:lnTo>
                    <a:pt x="160861" y="1930399"/>
                  </a:lnTo>
                  <a:lnTo>
                    <a:pt x="184565" y="1968499"/>
                  </a:lnTo>
                  <a:lnTo>
                    <a:pt x="209575" y="2006599"/>
                  </a:lnTo>
                  <a:lnTo>
                    <a:pt x="235865" y="2031999"/>
                  </a:lnTo>
                  <a:lnTo>
                    <a:pt x="263408" y="2070099"/>
                  </a:lnTo>
                  <a:lnTo>
                    <a:pt x="292176" y="2108199"/>
                  </a:lnTo>
                  <a:lnTo>
                    <a:pt x="322143" y="2133599"/>
                  </a:lnTo>
                  <a:lnTo>
                    <a:pt x="353281" y="2171699"/>
                  </a:lnTo>
                  <a:lnTo>
                    <a:pt x="385564" y="2197099"/>
                  </a:lnTo>
                  <a:lnTo>
                    <a:pt x="418965" y="2235199"/>
                  </a:lnTo>
                  <a:lnTo>
                    <a:pt x="453456" y="2260599"/>
                  </a:lnTo>
                  <a:lnTo>
                    <a:pt x="489010" y="2285999"/>
                  </a:lnTo>
                  <a:lnTo>
                    <a:pt x="525602" y="2311399"/>
                  </a:lnTo>
                  <a:lnTo>
                    <a:pt x="563203" y="2336799"/>
                  </a:lnTo>
                  <a:lnTo>
                    <a:pt x="601786" y="2362199"/>
                  </a:lnTo>
                  <a:lnTo>
                    <a:pt x="641325" y="2387599"/>
                  </a:lnTo>
                  <a:lnTo>
                    <a:pt x="681792" y="2412999"/>
                  </a:lnTo>
                  <a:lnTo>
                    <a:pt x="723162" y="2438399"/>
                  </a:lnTo>
                  <a:lnTo>
                    <a:pt x="765405" y="2463799"/>
                  </a:lnTo>
                  <a:lnTo>
                    <a:pt x="808496" y="2476499"/>
                  </a:lnTo>
                  <a:lnTo>
                    <a:pt x="852408" y="2501899"/>
                  </a:lnTo>
                  <a:lnTo>
                    <a:pt x="897114" y="2514599"/>
                  </a:lnTo>
                  <a:lnTo>
                    <a:pt x="942586" y="2539999"/>
                  </a:lnTo>
                  <a:lnTo>
                    <a:pt x="1035721" y="2565399"/>
                  </a:lnTo>
                  <a:lnTo>
                    <a:pt x="1280084" y="2628899"/>
                  </a:lnTo>
                  <a:lnTo>
                    <a:pt x="1901763" y="2628899"/>
                  </a:lnTo>
                  <a:lnTo>
                    <a:pt x="1951768" y="2616199"/>
                  </a:lnTo>
                  <a:lnTo>
                    <a:pt x="1433926" y="2616199"/>
                  </a:lnTo>
                  <a:lnTo>
                    <a:pt x="1382427" y="2603499"/>
                  </a:lnTo>
                  <a:lnTo>
                    <a:pt x="1331436" y="2603499"/>
                  </a:lnTo>
                  <a:lnTo>
                    <a:pt x="1231092" y="2578099"/>
                  </a:lnTo>
                  <a:lnTo>
                    <a:pt x="1181794" y="2578099"/>
                  </a:lnTo>
                  <a:lnTo>
                    <a:pt x="1037736" y="2539999"/>
                  </a:lnTo>
                  <a:lnTo>
                    <a:pt x="991088" y="2514599"/>
                  </a:lnTo>
                  <a:lnTo>
                    <a:pt x="900017" y="2489199"/>
                  </a:lnTo>
                  <a:lnTo>
                    <a:pt x="855651" y="2463799"/>
                  </a:lnTo>
                  <a:lnTo>
                    <a:pt x="812101" y="2451099"/>
                  </a:lnTo>
                  <a:lnTo>
                    <a:pt x="769396" y="2425699"/>
                  </a:lnTo>
                  <a:lnTo>
                    <a:pt x="727563" y="2400299"/>
                  </a:lnTo>
                  <a:lnTo>
                    <a:pt x="686631" y="2387599"/>
                  </a:lnTo>
                  <a:lnTo>
                    <a:pt x="646628" y="2362199"/>
                  </a:lnTo>
                  <a:lnTo>
                    <a:pt x="607581" y="2336799"/>
                  </a:lnTo>
                  <a:lnTo>
                    <a:pt x="569519" y="2311399"/>
                  </a:lnTo>
                  <a:lnTo>
                    <a:pt x="532470" y="2285999"/>
                  </a:lnTo>
                  <a:lnTo>
                    <a:pt x="496461" y="2247899"/>
                  </a:lnTo>
                  <a:lnTo>
                    <a:pt x="461522" y="2222499"/>
                  </a:lnTo>
                  <a:lnTo>
                    <a:pt x="427679" y="2197099"/>
                  </a:lnTo>
                  <a:lnTo>
                    <a:pt x="394961" y="2158999"/>
                  </a:lnTo>
                  <a:lnTo>
                    <a:pt x="363396" y="2133599"/>
                  </a:lnTo>
                  <a:lnTo>
                    <a:pt x="333012" y="2095499"/>
                  </a:lnTo>
                  <a:lnTo>
                    <a:pt x="303837" y="2070099"/>
                  </a:lnTo>
                  <a:lnTo>
                    <a:pt x="275899" y="2031999"/>
                  </a:lnTo>
                  <a:lnTo>
                    <a:pt x="249225" y="1993899"/>
                  </a:lnTo>
                  <a:lnTo>
                    <a:pt x="223845" y="1968499"/>
                  </a:lnTo>
                  <a:lnTo>
                    <a:pt x="199786" y="1930399"/>
                  </a:lnTo>
                  <a:lnTo>
                    <a:pt x="177076" y="1892299"/>
                  </a:lnTo>
                  <a:lnTo>
                    <a:pt x="155743" y="1854199"/>
                  </a:lnTo>
                  <a:lnTo>
                    <a:pt x="135815" y="1816099"/>
                  </a:lnTo>
                  <a:lnTo>
                    <a:pt x="117321" y="1777999"/>
                  </a:lnTo>
                  <a:lnTo>
                    <a:pt x="100287" y="1739899"/>
                  </a:lnTo>
                  <a:lnTo>
                    <a:pt x="84743" y="1701799"/>
                  </a:lnTo>
                  <a:lnTo>
                    <a:pt x="70716" y="1663699"/>
                  </a:lnTo>
                  <a:lnTo>
                    <a:pt x="58234" y="1625599"/>
                  </a:lnTo>
                  <a:lnTo>
                    <a:pt x="47326" y="1574799"/>
                  </a:lnTo>
                  <a:lnTo>
                    <a:pt x="42114" y="1551483"/>
                  </a:lnTo>
                  <a:lnTo>
                    <a:pt x="38641" y="1549399"/>
                  </a:lnTo>
                  <a:lnTo>
                    <a:pt x="0" y="1523999"/>
                  </a:lnTo>
                  <a:close/>
                </a:path>
                <a:path w="3200400" h="2641600">
                  <a:moveTo>
                    <a:pt x="1951768" y="38099"/>
                  </a:moveTo>
                  <a:lnTo>
                    <a:pt x="1748167" y="38099"/>
                  </a:lnTo>
                  <a:lnTo>
                    <a:pt x="1799577" y="50799"/>
                  </a:lnTo>
                  <a:lnTo>
                    <a:pt x="1850483" y="50799"/>
                  </a:lnTo>
                  <a:lnTo>
                    <a:pt x="1900856" y="63499"/>
                  </a:lnTo>
                  <a:lnTo>
                    <a:pt x="1950669" y="63499"/>
                  </a:lnTo>
                  <a:lnTo>
                    <a:pt x="2190338" y="126999"/>
                  </a:lnTo>
                  <a:lnTo>
                    <a:pt x="2236196" y="152399"/>
                  </a:lnTo>
                  <a:lnTo>
                    <a:pt x="2281297" y="165099"/>
                  </a:lnTo>
                  <a:lnTo>
                    <a:pt x="2325612" y="190499"/>
                  </a:lnTo>
                  <a:lnTo>
                    <a:pt x="2369114" y="203199"/>
                  </a:lnTo>
                  <a:lnTo>
                    <a:pt x="2411774" y="228599"/>
                  </a:lnTo>
                  <a:lnTo>
                    <a:pt x="2453564" y="241299"/>
                  </a:lnTo>
                  <a:lnTo>
                    <a:pt x="2494457" y="266699"/>
                  </a:lnTo>
                  <a:lnTo>
                    <a:pt x="2534423" y="292099"/>
                  </a:lnTo>
                  <a:lnTo>
                    <a:pt x="2573434" y="317499"/>
                  </a:lnTo>
                  <a:lnTo>
                    <a:pt x="2611464" y="342899"/>
                  </a:lnTo>
                  <a:lnTo>
                    <a:pt x="2648483" y="368299"/>
                  </a:lnTo>
                  <a:lnTo>
                    <a:pt x="2684464" y="393699"/>
                  </a:lnTo>
                  <a:lnTo>
                    <a:pt x="2719377" y="431799"/>
                  </a:lnTo>
                  <a:lnTo>
                    <a:pt x="2753197" y="457199"/>
                  </a:lnTo>
                  <a:lnTo>
                    <a:pt x="2785893" y="482599"/>
                  </a:lnTo>
                  <a:lnTo>
                    <a:pt x="2817438" y="520699"/>
                  </a:lnTo>
                  <a:lnTo>
                    <a:pt x="2847804" y="546099"/>
                  </a:lnTo>
                  <a:lnTo>
                    <a:pt x="2876963" y="584199"/>
                  </a:lnTo>
                  <a:lnTo>
                    <a:pt x="2904886" y="622299"/>
                  </a:lnTo>
                  <a:lnTo>
                    <a:pt x="2931547" y="647699"/>
                  </a:lnTo>
                  <a:lnTo>
                    <a:pt x="2956915" y="685799"/>
                  </a:lnTo>
                  <a:lnTo>
                    <a:pt x="2980964" y="723899"/>
                  </a:lnTo>
                  <a:lnTo>
                    <a:pt x="3003665" y="761999"/>
                  </a:lnTo>
                  <a:lnTo>
                    <a:pt x="3018942" y="787399"/>
                  </a:lnTo>
                  <a:lnTo>
                    <a:pt x="3024990" y="800099"/>
                  </a:lnTo>
                  <a:lnTo>
                    <a:pt x="3044911" y="838199"/>
                  </a:lnTo>
                  <a:lnTo>
                    <a:pt x="3063400" y="876299"/>
                  </a:lnTo>
                  <a:lnTo>
                    <a:pt x="3080429" y="914399"/>
                  </a:lnTo>
                  <a:lnTo>
                    <a:pt x="3095969" y="952499"/>
                  </a:lnTo>
                  <a:lnTo>
                    <a:pt x="3109993" y="990599"/>
                  </a:lnTo>
                  <a:lnTo>
                    <a:pt x="3122472" y="1028699"/>
                  </a:lnTo>
                  <a:lnTo>
                    <a:pt x="3133379" y="1066799"/>
                  </a:lnTo>
                  <a:lnTo>
                    <a:pt x="3142685" y="1117599"/>
                  </a:lnTo>
                  <a:lnTo>
                    <a:pt x="3150362" y="1155699"/>
                  </a:lnTo>
                  <a:lnTo>
                    <a:pt x="3156381" y="1193799"/>
                  </a:lnTo>
                  <a:lnTo>
                    <a:pt x="3160716" y="1244599"/>
                  </a:lnTo>
                  <a:lnTo>
                    <a:pt x="3163338" y="1282699"/>
                  </a:lnTo>
                  <a:lnTo>
                    <a:pt x="3164218" y="1320799"/>
                  </a:lnTo>
                  <a:lnTo>
                    <a:pt x="3163338" y="1371599"/>
                  </a:lnTo>
                  <a:lnTo>
                    <a:pt x="3160716" y="1409699"/>
                  </a:lnTo>
                  <a:lnTo>
                    <a:pt x="3156381" y="1460499"/>
                  </a:lnTo>
                  <a:lnTo>
                    <a:pt x="3150362" y="1498599"/>
                  </a:lnTo>
                  <a:lnTo>
                    <a:pt x="3142685" y="1536699"/>
                  </a:lnTo>
                  <a:lnTo>
                    <a:pt x="3133379" y="1574799"/>
                  </a:lnTo>
                  <a:lnTo>
                    <a:pt x="3122472" y="1625599"/>
                  </a:lnTo>
                  <a:lnTo>
                    <a:pt x="3109993" y="1663699"/>
                  </a:lnTo>
                  <a:lnTo>
                    <a:pt x="3095969" y="1701799"/>
                  </a:lnTo>
                  <a:lnTo>
                    <a:pt x="3080429" y="1739899"/>
                  </a:lnTo>
                  <a:lnTo>
                    <a:pt x="3063400" y="1777999"/>
                  </a:lnTo>
                  <a:lnTo>
                    <a:pt x="3050663" y="1803399"/>
                  </a:lnTo>
                  <a:lnTo>
                    <a:pt x="3044911" y="1816099"/>
                  </a:lnTo>
                  <a:lnTo>
                    <a:pt x="3024990" y="1854199"/>
                  </a:lnTo>
                  <a:lnTo>
                    <a:pt x="3003665" y="1892299"/>
                  </a:lnTo>
                  <a:lnTo>
                    <a:pt x="2980964" y="1930399"/>
                  </a:lnTo>
                  <a:lnTo>
                    <a:pt x="2956915" y="1968499"/>
                  </a:lnTo>
                  <a:lnTo>
                    <a:pt x="2931547" y="1993899"/>
                  </a:lnTo>
                  <a:lnTo>
                    <a:pt x="2904886" y="2031999"/>
                  </a:lnTo>
                  <a:lnTo>
                    <a:pt x="2876963" y="2070099"/>
                  </a:lnTo>
                  <a:lnTo>
                    <a:pt x="2847804" y="2095499"/>
                  </a:lnTo>
                  <a:lnTo>
                    <a:pt x="2817438" y="2133599"/>
                  </a:lnTo>
                  <a:lnTo>
                    <a:pt x="2785893" y="2158999"/>
                  </a:lnTo>
                  <a:lnTo>
                    <a:pt x="2753197" y="2197099"/>
                  </a:lnTo>
                  <a:lnTo>
                    <a:pt x="2719377" y="2222499"/>
                  </a:lnTo>
                  <a:lnTo>
                    <a:pt x="2684464" y="2247899"/>
                  </a:lnTo>
                  <a:lnTo>
                    <a:pt x="2648483" y="2285999"/>
                  </a:lnTo>
                  <a:lnTo>
                    <a:pt x="2611464" y="2311399"/>
                  </a:lnTo>
                  <a:lnTo>
                    <a:pt x="2573434" y="2336799"/>
                  </a:lnTo>
                  <a:lnTo>
                    <a:pt x="2534423" y="2362199"/>
                  </a:lnTo>
                  <a:lnTo>
                    <a:pt x="2494457" y="2387599"/>
                  </a:lnTo>
                  <a:lnTo>
                    <a:pt x="2453564" y="2400299"/>
                  </a:lnTo>
                  <a:lnTo>
                    <a:pt x="2411774" y="2425699"/>
                  </a:lnTo>
                  <a:lnTo>
                    <a:pt x="2369114" y="2451099"/>
                  </a:lnTo>
                  <a:lnTo>
                    <a:pt x="2325612" y="2463799"/>
                  </a:lnTo>
                  <a:lnTo>
                    <a:pt x="2281297" y="2489199"/>
                  </a:lnTo>
                  <a:lnTo>
                    <a:pt x="2190338" y="2514599"/>
                  </a:lnTo>
                  <a:lnTo>
                    <a:pt x="2143750" y="2539999"/>
                  </a:lnTo>
                  <a:lnTo>
                    <a:pt x="1999892" y="2578099"/>
                  </a:lnTo>
                  <a:lnTo>
                    <a:pt x="1950669" y="2578099"/>
                  </a:lnTo>
                  <a:lnTo>
                    <a:pt x="1850483" y="2603499"/>
                  </a:lnTo>
                  <a:lnTo>
                    <a:pt x="1799577" y="2603499"/>
                  </a:lnTo>
                  <a:lnTo>
                    <a:pt x="1748167" y="2616199"/>
                  </a:lnTo>
                  <a:lnTo>
                    <a:pt x="1951768" y="2616199"/>
                  </a:lnTo>
                  <a:lnTo>
                    <a:pt x="2192643" y="2552699"/>
                  </a:lnTo>
                  <a:lnTo>
                    <a:pt x="2238798" y="2539999"/>
                  </a:lnTo>
                  <a:lnTo>
                    <a:pt x="2284216" y="2514599"/>
                  </a:lnTo>
                  <a:lnTo>
                    <a:pt x="2328870" y="2501899"/>
                  </a:lnTo>
                  <a:lnTo>
                    <a:pt x="2372734" y="2476499"/>
                  </a:lnTo>
                  <a:lnTo>
                    <a:pt x="2415780" y="2463799"/>
                  </a:lnTo>
                  <a:lnTo>
                    <a:pt x="2457981" y="2438399"/>
                  </a:lnTo>
                  <a:lnTo>
                    <a:pt x="2499310" y="2412999"/>
                  </a:lnTo>
                  <a:lnTo>
                    <a:pt x="2539740" y="2387599"/>
                  </a:lnTo>
                  <a:lnTo>
                    <a:pt x="2579244" y="2362199"/>
                  </a:lnTo>
                  <a:lnTo>
                    <a:pt x="2617794" y="2336799"/>
                  </a:lnTo>
                  <a:lnTo>
                    <a:pt x="2655365" y="2311399"/>
                  </a:lnTo>
                  <a:lnTo>
                    <a:pt x="2691928" y="2285999"/>
                  </a:lnTo>
                  <a:lnTo>
                    <a:pt x="2727456" y="2260599"/>
                  </a:lnTo>
                  <a:lnTo>
                    <a:pt x="2761923" y="2235199"/>
                  </a:lnTo>
                  <a:lnTo>
                    <a:pt x="2795301" y="2197099"/>
                  </a:lnTo>
                  <a:lnTo>
                    <a:pt x="2827564" y="2171699"/>
                  </a:lnTo>
                  <a:lnTo>
                    <a:pt x="2858683" y="2133599"/>
                  </a:lnTo>
                  <a:lnTo>
                    <a:pt x="2888633" y="2108199"/>
                  </a:lnTo>
                  <a:lnTo>
                    <a:pt x="2917386" y="2070099"/>
                  </a:lnTo>
                  <a:lnTo>
                    <a:pt x="2944915" y="2031999"/>
                  </a:lnTo>
                  <a:lnTo>
                    <a:pt x="2971193" y="2006599"/>
                  </a:lnTo>
                  <a:lnTo>
                    <a:pt x="2996192" y="1968499"/>
                  </a:lnTo>
                  <a:lnTo>
                    <a:pt x="3019886" y="1930399"/>
                  </a:lnTo>
                  <a:lnTo>
                    <a:pt x="3042248" y="1892299"/>
                  </a:lnTo>
                  <a:lnTo>
                    <a:pt x="3063250" y="1854199"/>
                  </a:lnTo>
                  <a:lnTo>
                    <a:pt x="3089422" y="1803399"/>
                  </a:lnTo>
                  <a:lnTo>
                    <a:pt x="3117830" y="1739899"/>
                  </a:lnTo>
                  <a:lnTo>
                    <a:pt x="3133123" y="1701799"/>
                  </a:lnTo>
                  <a:lnTo>
                    <a:pt x="3146922" y="1663699"/>
                  </a:lnTo>
                  <a:lnTo>
                    <a:pt x="3159199" y="1625599"/>
                  </a:lnTo>
                  <a:lnTo>
                    <a:pt x="3169927" y="1574799"/>
                  </a:lnTo>
                  <a:lnTo>
                    <a:pt x="3179078" y="1536699"/>
                  </a:lnTo>
                  <a:lnTo>
                    <a:pt x="3186627" y="1498599"/>
                  </a:lnTo>
                  <a:lnTo>
                    <a:pt x="3192545" y="1460499"/>
                  </a:lnTo>
                  <a:lnTo>
                    <a:pt x="3196806" y="1409699"/>
                  </a:lnTo>
                  <a:lnTo>
                    <a:pt x="3199382" y="1371599"/>
                  </a:lnTo>
                  <a:lnTo>
                    <a:pt x="3200247" y="1320799"/>
                  </a:lnTo>
                  <a:lnTo>
                    <a:pt x="3199382" y="1282699"/>
                  </a:lnTo>
                  <a:lnTo>
                    <a:pt x="3196806" y="1244599"/>
                  </a:lnTo>
                  <a:lnTo>
                    <a:pt x="3192545" y="1193799"/>
                  </a:lnTo>
                  <a:lnTo>
                    <a:pt x="3186627" y="1155699"/>
                  </a:lnTo>
                  <a:lnTo>
                    <a:pt x="3179078" y="1117599"/>
                  </a:lnTo>
                  <a:lnTo>
                    <a:pt x="3169927" y="1066799"/>
                  </a:lnTo>
                  <a:lnTo>
                    <a:pt x="3159199" y="1028699"/>
                  </a:lnTo>
                  <a:lnTo>
                    <a:pt x="3146922" y="990599"/>
                  </a:lnTo>
                  <a:lnTo>
                    <a:pt x="3133123" y="952499"/>
                  </a:lnTo>
                  <a:lnTo>
                    <a:pt x="3117830" y="914399"/>
                  </a:lnTo>
                  <a:lnTo>
                    <a:pt x="3101068" y="876299"/>
                  </a:lnTo>
                  <a:lnTo>
                    <a:pt x="3082866" y="825499"/>
                  </a:lnTo>
                  <a:lnTo>
                    <a:pt x="3063250" y="787399"/>
                  </a:lnTo>
                  <a:lnTo>
                    <a:pt x="3058587" y="787399"/>
                  </a:lnTo>
                  <a:lnTo>
                    <a:pt x="3042248" y="761999"/>
                  </a:lnTo>
                  <a:lnTo>
                    <a:pt x="3019886" y="723899"/>
                  </a:lnTo>
                  <a:lnTo>
                    <a:pt x="2996192" y="685799"/>
                  </a:lnTo>
                  <a:lnTo>
                    <a:pt x="2971193" y="647699"/>
                  </a:lnTo>
                  <a:lnTo>
                    <a:pt x="2944915" y="609599"/>
                  </a:lnTo>
                  <a:lnTo>
                    <a:pt x="2917386" y="584199"/>
                  </a:lnTo>
                  <a:lnTo>
                    <a:pt x="2888633" y="546099"/>
                  </a:lnTo>
                  <a:lnTo>
                    <a:pt x="2858683" y="507999"/>
                  </a:lnTo>
                  <a:lnTo>
                    <a:pt x="2827564" y="482599"/>
                  </a:lnTo>
                  <a:lnTo>
                    <a:pt x="2795301" y="457199"/>
                  </a:lnTo>
                  <a:lnTo>
                    <a:pt x="2761923" y="419099"/>
                  </a:lnTo>
                  <a:lnTo>
                    <a:pt x="2727456" y="393699"/>
                  </a:lnTo>
                  <a:lnTo>
                    <a:pt x="2691928" y="368299"/>
                  </a:lnTo>
                  <a:lnTo>
                    <a:pt x="2655365" y="342899"/>
                  </a:lnTo>
                  <a:lnTo>
                    <a:pt x="2617794" y="304799"/>
                  </a:lnTo>
                  <a:lnTo>
                    <a:pt x="2579244" y="279399"/>
                  </a:lnTo>
                  <a:lnTo>
                    <a:pt x="2539740" y="253999"/>
                  </a:lnTo>
                  <a:lnTo>
                    <a:pt x="2499310" y="241299"/>
                  </a:lnTo>
                  <a:lnTo>
                    <a:pt x="2457981" y="215899"/>
                  </a:lnTo>
                  <a:lnTo>
                    <a:pt x="2415780" y="190499"/>
                  </a:lnTo>
                  <a:lnTo>
                    <a:pt x="2372734" y="177799"/>
                  </a:lnTo>
                  <a:lnTo>
                    <a:pt x="2328870" y="152399"/>
                  </a:lnTo>
                  <a:lnTo>
                    <a:pt x="2284216" y="139699"/>
                  </a:lnTo>
                  <a:lnTo>
                    <a:pt x="2238798" y="114299"/>
                  </a:lnTo>
                  <a:lnTo>
                    <a:pt x="2001200" y="50799"/>
                  </a:lnTo>
                  <a:lnTo>
                    <a:pt x="1951768" y="38099"/>
                  </a:lnTo>
                  <a:close/>
                </a:path>
                <a:path w="3200400" h="2641600">
                  <a:moveTo>
                    <a:pt x="41648" y="1549399"/>
                  </a:moveTo>
                  <a:lnTo>
                    <a:pt x="42114" y="1551483"/>
                  </a:lnTo>
                  <a:lnTo>
                    <a:pt x="80976" y="1574799"/>
                  </a:lnTo>
                  <a:lnTo>
                    <a:pt x="41648" y="1549399"/>
                  </a:lnTo>
                  <a:close/>
                </a:path>
                <a:path w="3200400" h="2641600">
                  <a:moveTo>
                    <a:pt x="1901763" y="25399"/>
                  </a:moveTo>
                  <a:lnTo>
                    <a:pt x="1280084" y="25399"/>
                  </a:lnTo>
                  <a:lnTo>
                    <a:pt x="1180498" y="50799"/>
                  </a:lnTo>
                  <a:lnTo>
                    <a:pt x="942586" y="114299"/>
                  </a:lnTo>
                  <a:lnTo>
                    <a:pt x="897114" y="139699"/>
                  </a:lnTo>
                  <a:lnTo>
                    <a:pt x="852408" y="152399"/>
                  </a:lnTo>
                  <a:lnTo>
                    <a:pt x="808496" y="177799"/>
                  </a:lnTo>
                  <a:lnTo>
                    <a:pt x="765405" y="190499"/>
                  </a:lnTo>
                  <a:lnTo>
                    <a:pt x="723162" y="215899"/>
                  </a:lnTo>
                  <a:lnTo>
                    <a:pt x="681792" y="241299"/>
                  </a:lnTo>
                  <a:lnTo>
                    <a:pt x="641325" y="253999"/>
                  </a:lnTo>
                  <a:lnTo>
                    <a:pt x="601786" y="279399"/>
                  </a:lnTo>
                  <a:lnTo>
                    <a:pt x="563203" y="304799"/>
                  </a:lnTo>
                  <a:lnTo>
                    <a:pt x="525602" y="342899"/>
                  </a:lnTo>
                  <a:lnTo>
                    <a:pt x="489010" y="368299"/>
                  </a:lnTo>
                  <a:lnTo>
                    <a:pt x="453456" y="393699"/>
                  </a:lnTo>
                  <a:lnTo>
                    <a:pt x="418965" y="419099"/>
                  </a:lnTo>
                  <a:lnTo>
                    <a:pt x="385564" y="457199"/>
                  </a:lnTo>
                  <a:lnTo>
                    <a:pt x="353281" y="482599"/>
                  </a:lnTo>
                  <a:lnTo>
                    <a:pt x="322143" y="507999"/>
                  </a:lnTo>
                  <a:lnTo>
                    <a:pt x="292176" y="546099"/>
                  </a:lnTo>
                  <a:lnTo>
                    <a:pt x="263408" y="584199"/>
                  </a:lnTo>
                  <a:lnTo>
                    <a:pt x="235865" y="609599"/>
                  </a:lnTo>
                  <a:lnTo>
                    <a:pt x="209575" y="647699"/>
                  </a:lnTo>
                  <a:lnTo>
                    <a:pt x="184565" y="685799"/>
                  </a:lnTo>
                  <a:lnTo>
                    <a:pt x="160861" y="723899"/>
                  </a:lnTo>
                  <a:lnTo>
                    <a:pt x="138491" y="761999"/>
                  </a:lnTo>
                  <a:lnTo>
                    <a:pt x="117481" y="787399"/>
                  </a:lnTo>
                  <a:lnTo>
                    <a:pt x="97859" y="825499"/>
                  </a:lnTo>
                  <a:lnTo>
                    <a:pt x="79651" y="876299"/>
                  </a:lnTo>
                  <a:lnTo>
                    <a:pt x="62886" y="914399"/>
                  </a:lnTo>
                  <a:lnTo>
                    <a:pt x="47588" y="952499"/>
                  </a:lnTo>
                  <a:lnTo>
                    <a:pt x="33787" y="990599"/>
                  </a:lnTo>
                  <a:lnTo>
                    <a:pt x="21508" y="1028699"/>
                  </a:lnTo>
                  <a:lnTo>
                    <a:pt x="20269" y="1028699"/>
                  </a:lnTo>
                  <a:lnTo>
                    <a:pt x="40023" y="1041399"/>
                  </a:lnTo>
                  <a:lnTo>
                    <a:pt x="61201" y="1015999"/>
                  </a:lnTo>
                  <a:lnTo>
                    <a:pt x="65771" y="1009283"/>
                  </a:lnTo>
                  <a:lnTo>
                    <a:pt x="70716" y="990599"/>
                  </a:lnTo>
                  <a:lnTo>
                    <a:pt x="84743" y="952499"/>
                  </a:lnTo>
                  <a:lnTo>
                    <a:pt x="100287" y="914399"/>
                  </a:lnTo>
                  <a:lnTo>
                    <a:pt x="117321" y="876299"/>
                  </a:lnTo>
                  <a:lnTo>
                    <a:pt x="135815" y="838199"/>
                  </a:lnTo>
                  <a:lnTo>
                    <a:pt x="155743" y="800099"/>
                  </a:lnTo>
                  <a:lnTo>
                    <a:pt x="177076" y="761999"/>
                  </a:lnTo>
                  <a:lnTo>
                    <a:pt x="199786" y="723899"/>
                  </a:lnTo>
                  <a:lnTo>
                    <a:pt x="223845" y="685799"/>
                  </a:lnTo>
                  <a:lnTo>
                    <a:pt x="249225" y="647699"/>
                  </a:lnTo>
                  <a:lnTo>
                    <a:pt x="275899" y="622299"/>
                  </a:lnTo>
                  <a:lnTo>
                    <a:pt x="303837" y="584199"/>
                  </a:lnTo>
                  <a:lnTo>
                    <a:pt x="333012" y="546099"/>
                  </a:lnTo>
                  <a:lnTo>
                    <a:pt x="363396" y="520699"/>
                  </a:lnTo>
                  <a:lnTo>
                    <a:pt x="394961" y="482599"/>
                  </a:lnTo>
                  <a:lnTo>
                    <a:pt x="427679" y="457199"/>
                  </a:lnTo>
                  <a:lnTo>
                    <a:pt x="461522" y="431799"/>
                  </a:lnTo>
                  <a:lnTo>
                    <a:pt x="496461" y="393699"/>
                  </a:lnTo>
                  <a:lnTo>
                    <a:pt x="532470" y="368299"/>
                  </a:lnTo>
                  <a:lnTo>
                    <a:pt x="569519" y="342899"/>
                  </a:lnTo>
                  <a:lnTo>
                    <a:pt x="607581" y="317499"/>
                  </a:lnTo>
                  <a:lnTo>
                    <a:pt x="646628" y="292099"/>
                  </a:lnTo>
                  <a:lnTo>
                    <a:pt x="686631" y="266699"/>
                  </a:lnTo>
                  <a:lnTo>
                    <a:pt x="727563" y="241299"/>
                  </a:lnTo>
                  <a:lnTo>
                    <a:pt x="769396" y="228599"/>
                  </a:lnTo>
                  <a:lnTo>
                    <a:pt x="812101" y="203199"/>
                  </a:lnTo>
                  <a:lnTo>
                    <a:pt x="855651" y="190499"/>
                  </a:lnTo>
                  <a:lnTo>
                    <a:pt x="900017" y="165099"/>
                  </a:lnTo>
                  <a:lnTo>
                    <a:pt x="945172" y="152399"/>
                  </a:lnTo>
                  <a:lnTo>
                    <a:pt x="991088" y="126999"/>
                  </a:lnTo>
                  <a:lnTo>
                    <a:pt x="1231092" y="63499"/>
                  </a:lnTo>
                  <a:lnTo>
                    <a:pt x="1280982" y="63499"/>
                  </a:lnTo>
                  <a:lnTo>
                    <a:pt x="1331436" y="50799"/>
                  </a:lnTo>
                  <a:lnTo>
                    <a:pt x="1382427" y="50799"/>
                  </a:lnTo>
                  <a:lnTo>
                    <a:pt x="1433926" y="38099"/>
                  </a:lnTo>
                  <a:lnTo>
                    <a:pt x="1951768" y="38099"/>
                  </a:lnTo>
                  <a:lnTo>
                    <a:pt x="1901763" y="25399"/>
                  </a:lnTo>
                  <a:close/>
                </a:path>
                <a:path w="3200400" h="2641600">
                  <a:moveTo>
                    <a:pt x="65771" y="1009283"/>
                  </a:moveTo>
                  <a:lnTo>
                    <a:pt x="61201" y="1015999"/>
                  </a:lnTo>
                  <a:lnTo>
                    <a:pt x="60632" y="1028699"/>
                  </a:lnTo>
                  <a:lnTo>
                    <a:pt x="65771" y="1009283"/>
                  </a:lnTo>
                  <a:close/>
                </a:path>
                <a:path w="3200400" h="2641600">
                  <a:moveTo>
                    <a:pt x="1800138" y="12699"/>
                  </a:moveTo>
                  <a:lnTo>
                    <a:pt x="1381873" y="12699"/>
                  </a:lnTo>
                  <a:lnTo>
                    <a:pt x="1330717" y="25399"/>
                  </a:lnTo>
                  <a:lnTo>
                    <a:pt x="1851211" y="25399"/>
                  </a:lnTo>
                  <a:lnTo>
                    <a:pt x="1800138" y="12699"/>
                  </a:lnTo>
                  <a:close/>
                </a:path>
                <a:path w="3200400" h="2641600">
                  <a:moveTo>
                    <a:pt x="1644073" y="0"/>
                  </a:moveTo>
                  <a:lnTo>
                    <a:pt x="1538211" y="0"/>
                  </a:lnTo>
                  <a:lnTo>
                    <a:pt x="1485647" y="12699"/>
                  </a:lnTo>
                  <a:lnTo>
                    <a:pt x="1696542" y="12699"/>
                  </a:lnTo>
                  <a:lnTo>
                    <a:pt x="1644073" y="0"/>
                  </a:lnTo>
                  <a:close/>
                </a:path>
              </a:pathLst>
            </a:custGeom>
            <a:solidFill>
              <a:srgbClr val="FCFCEB"/>
            </a:solidFill>
          </p:spPr>
          <p:txBody>
            <a:bodyPr wrap="square" lIns="0" tIns="0" rIns="0" bIns="0" rtlCol="0"/>
            <a:lstStyle/>
            <a:p>
              <a:endParaRPr lang="fr-FR" noProof="0" dirty="0"/>
            </a:p>
          </p:txBody>
        </p:sp>
        <p:sp>
          <p:nvSpPr>
            <p:cNvPr id="94" name="object 94"/>
            <p:cNvSpPr/>
            <p:nvPr/>
          </p:nvSpPr>
          <p:spPr>
            <a:xfrm>
              <a:off x="8703733" y="1244073"/>
              <a:ext cx="3200400" cy="2643505"/>
            </a:xfrm>
            <a:custGeom>
              <a:avLst/>
              <a:gdLst/>
              <a:ahLst/>
              <a:cxnLst/>
              <a:rect l="l" t="t" r="r" b="b"/>
              <a:pathLst>
                <a:path w="3200400" h="2643504">
                  <a:moveTo>
                    <a:pt x="3050663" y="1801757"/>
                  </a:moveTo>
                  <a:lnTo>
                    <a:pt x="3024990" y="1851372"/>
                  </a:lnTo>
                  <a:lnTo>
                    <a:pt x="3003665" y="1888447"/>
                  </a:lnTo>
                  <a:lnTo>
                    <a:pt x="2980964" y="1924875"/>
                  </a:lnTo>
                  <a:lnTo>
                    <a:pt x="2956915" y="1960633"/>
                  </a:lnTo>
                  <a:lnTo>
                    <a:pt x="2931546" y="1995697"/>
                  </a:lnTo>
                  <a:lnTo>
                    <a:pt x="2904886" y="2030044"/>
                  </a:lnTo>
                  <a:lnTo>
                    <a:pt x="2876963" y="2063652"/>
                  </a:lnTo>
                  <a:lnTo>
                    <a:pt x="2847804" y="2096498"/>
                  </a:lnTo>
                  <a:lnTo>
                    <a:pt x="2817438" y="2128558"/>
                  </a:lnTo>
                  <a:lnTo>
                    <a:pt x="2785893" y="2159809"/>
                  </a:lnTo>
                  <a:lnTo>
                    <a:pt x="2753197" y="2190229"/>
                  </a:lnTo>
                  <a:lnTo>
                    <a:pt x="2719377" y="2219794"/>
                  </a:lnTo>
                  <a:lnTo>
                    <a:pt x="2684464" y="2248482"/>
                  </a:lnTo>
                  <a:lnTo>
                    <a:pt x="2648483" y="2276269"/>
                  </a:lnTo>
                  <a:lnTo>
                    <a:pt x="2611464" y="2303133"/>
                  </a:lnTo>
                  <a:lnTo>
                    <a:pt x="2573434" y="2329050"/>
                  </a:lnTo>
                  <a:lnTo>
                    <a:pt x="2534423" y="2353998"/>
                  </a:lnTo>
                  <a:lnTo>
                    <a:pt x="2494457" y="2377952"/>
                  </a:lnTo>
                  <a:lnTo>
                    <a:pt x="2453564" y="2400892"/>
                  </a:lnTo>
                  <a:lnTo>
                    <a:pt x="2411774" y="2422792"/>
                  </a:lnTo>
                  <a:lnTo>
                    <a:pt x="2369114" y="2443631"/>
                  </a:lnTo>
                  <a:lnTo>
                    <a:pt x="2325612" y="2463385"/>
                  </a:lnTo>
                  <a:lnTo>
                    <a:pt x="2281297" y="2482032"/>
                  </a:lnTo>
                  <a:lnTo>
                    <a:pt x="2236196" y="2499547"/>
                  </a:lnTo>
                  <a:lnTo>
                    <a:pt x="2190338" y="2515909"/>
                  </a:lnTo>
                  <a:lnTo>
                    <a:pt x="2143750" y="2531095"/>
                  </a:lnTo>
                  <a:lnTo>
                    <a:pt x="2096461" y="2545080"/>
                  </a:lnTo>
                  <a:lnTo>
                    <a:pt x="2048499" y="2557843"/>
                  </a:lnTo>
                  <a:lnTo>
                    <a:pt x="1999892" y="2569360"/>
                  </a:lnTo>
                  <a:lnTo>
                    <a:pt x="1950668" y="2579609"/>
                  </a:lnTo>
                  <a:lnTo>
                    <a:pt x="1900856" y="2588565"/>
                  </a:lnTo>
                  <a:lnTo>
                    <a:pt x="1850483" y="2596207"/>
                  </a:lnTo>
                  <a:lnTo>
                    <a:pt x="1799577" y="2602511"/>
                  </a:lnTo>
                  <a:lnTo>
                    <a:pt x="1748167" y="2607454"/>
                  </a:lnTo>
                  <a:lnTo>
                    <a:pt x="1696281" y="2611014"/>
                  </a:lnTo>
                  <a:lnTo>
                    <a:pt x="1643946" y="2613166"/>
                  </a:lnTo>
                  <a:lnTo>
                    <a:pt x="1591192" y="2613889"/>
                  </a:lnTo>
                  <a:lnTo>
                    <a:pt x="1538336" y="2613166"/>
                  </a:lnTo>
                  <a:lnTo>
                    <a:pt x="1485905" y="2611014"/>
                  </a:lnTo>
                  <a:lnTo>
                    <a:pt x="1433926" y="2607454"/>
                  </a:lnTo>
                  <a:lnTo>
                    <a:pt x="1382427" y="2602511"/>
                  </a:lnTo>
                  <a:lnTo>
                    <a:pt x="1331436" y="2596207"/>
                  </a:lnTo>
                  <a:lnTo>
                    <a:pt x="1280982" y="2588565"/>
                  </a:lnTo>
                  <a:lnTo>
                    <a:pt x="1231092" y="2579609"/>
                  </a:lnTo>
                  <a:lnTo>
                    <a:pt x="1181794" y="2569360"/>
                  </a:lnTo>
                  <a:lnTo>
                    <a:pt x="1133117" y="2557843"/>
                  </a:lnTo>
                  <a:lnTo>
                    <a:pt x="1085088" y="2545080"/>
                  </a:lnTo>
                  <a:lnTo>
                    <a:pt x="1037736" y="2531095"/>
                  </a:lnTo>
                  <a:lnTo>
                    <a:pt x="991088" y="2515909"/>
                  </a:lnTo>
                  <a:lnTo>
                    <a:pt x="945172" y="2499547"/>
                  </a:lnTo>
                  <a:lnTo>
                    <a:pt x="900017" y="2482032"/>
                  </a:lnTo>
                  <a:lnTo>
                    <a:pt x="855651" y="2463385"/>
                  </a:lnTo>
                  <a:lnTo>
                    <a:pt x="812101" y="2443631"/>
                  </a:lnTo>
                  <a:lnTo>
                    <a:pt x="769396" y="2422792"/>
                  </a:lnTo>
                  <a:lnTo>
                    <a:pt x="727563" y="2400892"/>
                  </a:lnTo>
                  <a:lnTo>
                    <a:pt x="686631" y="2377952"/>
                  </a:lnTo>
                  <a:lnTo>
                    <a:pt x="646628" y="2353998"/>
                  </a:lnTo>
                  <a:lnTo>
                    <a:pt x="607581" y="2329050"/>
                  </a:lnTo>
                  <a:lnTo>
                    <a:pt x="569519" y="2303133"/>
                  </a:lnTo>
                  <a:lnTo>
                    <a:pt x="532470" y="2276269"/>
                  </a:lnTo>
                  <a:lnTo>
                    <a:pt x="496461" y="2248482"/>
                  </a:lnTo>
                  <a:lnTo>
                    <a:pt x="461522" y="2219794"/>
                  </a:lnTo>
                  <a:lnTo>
                    <a:pt x="427679" y="2190229"/>
                  </a:lnTo>
                  <a:lnTo>
                    <a:pt x="394961" y="2159809"/>
                  </a:lnTo>
                  <a:lnTo>
                    <a:pt x="363396" y="2128558"/>
                  </a:lnTo>
                  <a:lnTo>
                    <a:pt x="333012" y="2096498"/>
                  </a:lnTo>
                  <a:lnTo>
                    <a:pt x="303837" y="2063652"/>
                  </a:lnTo>
                  <a:lnTo>
                    <a:pt x="275899" y="2030044"/>
                  </a:lnTo>
                  <a:lnTo>
                    <a:pt x="249225" y="1995697"/>
                  </a:lnTo>
                  <a:lnTo>
                    <a:pt x="223845" y="1960633"/>
                  </a:lnTo>
                  <a:lnTo>
                    <a:pt x="199786" y="1924875"/>
                  </a:lnTo>
                  <a:lnTo>
                    <a:pt x="177076" y="1888447"/>
                  </a:lnTo>
                  <a:lnTo>
                    <a:pt x="155743" y="1851372"/>
                  </a:lnTo>
                  <a:lnTo>
                    <a:pt x="135815" y="1813672"/>
                  </a:lnTo>
                  <a:lnTo>
                    <a:pt x="117321" y="1775371"/>
                  </a:lnTo>
                  <a:lnTo>
                    <a:pt x="100287" y="1736492"/>
                  </a:lnTo>
                  <a:lnTo>
                    <a:pt x="84743" y="1697057"/>
                  </a:lnTo>
                  <a:lnTo>
                    <a:pt x="70716" y="1657089"/>
                  </a:lnTo>
                  <a:lnTo>
                    <a:pt x="58234" y="1616613"/>
                  </a:lnTo>
                  <a:lnTo>
                    <a:pt x="47326" y="1575650"/>
                  </a:lnTo>
                  <a:lnTo>
                    <a:pt x="41648" y="1550378"/>
                  </a:lnTo>
                </a:path>
                <a:path w="3200400" h="2643504">
                  <a:moveTo>
                    <a:pt x="0" y="1525815"/>
                  </a:moveTo>
                  <a:lnTo>
                    <a:pt x="10778" y="1576441"/>
                  </a:lnTo>
                  <a:lnTo>
                    <a:pt x="21508" y="1617568"/>
                  </a:lnTo>
                  <a:lnTo>
                    <a:pt x="33787" y="1658220"/>
                  </a:lnTo>
                  <a:lnTo>
                    <a:pt x="47588" y="1698375"/>
                  </a:lnTo>
                  <a:lnTo>
                    <a:pt x="62886" y="1738011"/>
                  </a:lnTo>
                  <a:lnTo>
                    <a:pt x="79651" y="1777105"/>
                  </a:lnTo>
                  <a:lnTo>
                    <a:pt x="97859" y="1815635"/>
                  </a:lnTo>
                  <a:lnTo>
                    <a:pt x="117481" y="1853580"/>
                  </a:lnTo>
                  <a:lnTo>
                    <a:pt x="138491" y="1890918"/>
                  </a:lnTo>
                  <a:lnTo>
                    <a:pt x="160861" y="1927625"/>
                  </a:lnTo>
                  <a:lnTo>
                    <a:pt x="184565" y="1963680"/>
                  </a:lnTo>
                  <a:lnTo>
                    <a:pt x="209575" y="1999061"/>
                  </a:lnTo>
                  <a:lnTo>
                    <a:pt x="235865" y="2033745"/>
                  </a:lnTo>
                  <a:lnTo>
                    <a:pt x="263408" y="2067711"/>
                  </a:lnTo>
                  <a:lnTo>
                    <a:pt x="292176" y="2100937"/>
                  </a:lnTo>
                  <a:lnTo>
                    <a:pt x="322143" y="2133399"/>
                  </a:lnTo>
                  <a:lnTo>
                    <a:pt x="353281" y="2165077"/>
                  </a:lnTo>
                  <a:lnTo>
                    <a:pt x="385564" y="2195948"/>
                  </a:lnTo>
                  <a:lnTo>
                    <a:pt x="418965" y="2225989"/>
                  </a:lnTo>
                  <a:lnTo>
                    <a:pt x="453456" y="2255179"/>
                  </a:lnTo>
                  <a:lnTo>
                    <a:pt x="489010" y="2283495"/>
                  </a:lnTo>
                  <a:lnTo>
                    <a:pt x="525602" y="2310916"/>
                  </a:lnTo>
                  <a:lnTo>
                    <a:pt x="563203" y="2337419"/>
                  </a:lnTo>
                  <a:lnTo>
                    <a:pt x="601786" y="2362982"/>
                  </a:lnTo>
                  <a:lnTo>
                    <a:pt x="641325" y="2387583"/>
                  </a:lnTo>
                  <a:lnTo>
                    <a:pt x="681792" y="2411200"/>
                  </a:lnTo>
                  <a:lnTo>
                    <a:pt x="723162" y="2433811"/>
                  </a:lnTo>
                  <a:lnTo>
                    <a:pt x="765405" y="2455393"/>
                  </a:lnTo>
                  <a:lnTo>
                    <a:pt x="808496" y="2475924"/>
                  </a:lnTo>
                  <a:lnTo>
                    <a:pt x="852408" y="2495383"/>
                  </a:lnTo>
                  <a:lnTo>
                    <a:pt x="897114" y="2513746"/>
                  </a:lnTo>
                  <a:lnTo>
                    <a:pt x="942586" y="2530993"/>
                  </a:lnTo>
                  <a:lnTo>
                    <a:pt x="988797" y="2547100"/>
                  </a:lnTo>
                  <a:lnTo>
                    <a:pt x="1035721" y="2562046"/>
                  </a:lnTo>
                  <a:lnTo>
                    <a:pt x="1083331" y="2575809"/>
                  </a:lnTo>
                  <a:lnTo>
                    <a:pt x="1131599" y="2588366"/>
                  </a:lnTo>
                  <a:lnTo>
                    <a:pt x="1180498" y="2599695"/>
                  </a:lnTo>
                  <a:lnTo>
                    <a:pt x="1230003" y="2609774"/>
                  </a:lnTo>
                  <a:lnTo>
                    <a:pt x="1280084" y="2618581"/>
                  </a:lnTo>
                  <a:lnTo>
                    <a:pt x="1330717" y="2626094"/>
                  </a:lnTo>
                  <a:lnTo>
                    <a:pt x="1381873" y="2632291"/>
                  </a:lnTo>
                  <a:lnTo>
                    <a:pt x="1433525" y="2637149"/>
                  </a:lnTo>
                  <a:lnTo>
                    <a:pt x="1485647" y="2640646"/>
                  </a:lnTo>
                  <a:lnTo>
                    <a:pt x="1538211" y="2642761"/>
                  </a:lnTo>
                  <a:lnTo>
                    <a:pt x="1591192" y="2643471"/>
                  </a:lnTo>
                  <a:lnTo>
                    <a:pt x="1644073" y="2642761"/>
                  </a:lnTo>
                  <a:lnTo>
                    <a:pt x="1696542" y="2640646"/>
                  </a:lnTo>
                  <a:lnTo>
                    <a:pt x="1748573" y="2637149"/>
                  </a:lnTo>
                  <a:lnTo>
                    <a:pt x="1800138" y="2632291"/>
                  </a:lnTo>
                  <a:lnTo>
                    <a:pt x="1851211" y="2626094"/>
                  </a:lnTo>
                  <a:lnTo>
                    <a:pt x="1901763" y="2618581"/>
                  </a:lnTo>
                  <a:lnTo>
                    <a:pt x="1951768" y="2609774"/>
                  </a:lnTo>
                  <a:lnTo>
                    <a:pt x="2001200" y="2599695"/>
                  </a:lnTo>
                  <a:lnTo>
                    <a:pt x="2050030" y="2588366"/>
                  </a:lnTo>
                  <a:lnTo>
                    <a:pt x="2098232" y="2575809"/>
                  </a:lnTo>
                  <a:lnTo>
                    <a:pt x="2145779" y="2562046"/>
                  </a:lnTo>
                  <a:lnTo>
                    <a:pt x="2192643" y="2547100"/>
                  </a:lnTo>
                  <a:lnTo>
                    <a:pt x="2238797" y="2530993"/>
                  </a:lnTo>
                  <a:lnTo>
                    <a:pt x="2284216" y="2513746"/>
                  </a:lnTo>
                  <a:lnTo>
                    <a:pt x="2328870" y="2495383"/>
                  </a:lnTo>
                  <a:lnTo>
                    <a:pt x="2372734" y="2475924"/>
                  </a:lnTo>
                  <a:lnTo>
                    <a:pt x="2415780" y="2455393"/>
                  </a:lnTo>
                  <a:lnTo>
                    <a:pt x="2457981" y="2433811"/>
                  </a:lnTo>
                  <a:lnTo>
                    <a:pt x="2499310" y="2411200"/>
                  </a:lnTo>
                  <a:lnTo>
                    <a:pt x="2539740" y="2387583"/>
                  </a:lnTo>
                  <a:lnTo>
                    <a:pt x="2579244" y="2362982"/>
                  </a:lnTo>
                  <a:lnTo>
                    <a:pt x="2617794" y="2337419"/>
                  </a:lnTo>
                  <a:lnTo>
                    <a:pt x="2655365" y="2310916"/>
                  </a:lnTo>
                  <a:lnTo>
                    <a:pt x="2691928" y="2283495"/>
                  </a:lnTo>
                  <a:lnTo>
                    <a:pt x="2727456" y="2255179"/>
                  </a:lnTo>
                  <a:lnTo>
                    <a:pt x="2761923" y="2225989"/>
                  </a:lnTo>
                  <a:lnTo>
                    <a:pt x="2795301" y="2195948"/>
                  </a:lnTo>
                  <a:lnTo>
                    <a:pt x="2827564" y="2165077"/>
                  </a:lnTo>
                  <a:lnTo>
                    <a:pt x="2858683" y="2133399"/>
                  </a:lnTo>
                  <a:lnTo>
                    <a:pt x="2888633" y="2100937"/>
                  </a:lnTo>
                  <a:lnTo>
                    <a:pt x="2917386" y="2067711"/>
                  </a:lnTo>
                  <a:lnTo>
                    <a:pt x="2944915" y="2033745"/>
                  </a:lnTo>
                  <a:lnTo>
                    <a:pt x="2971193" y="1999061"/>
                  </a:lnTo>
                  <a:lnTo>
                    <a:pt x="2996192" y="1963680"/>
                  </a:lnTo>
                  <a:lnTo>
                    <a:pt x="3019886" y="1927625"/>
                  </a:lnTo>
                  <a:lnTo>
                    <a:pt x="3042248" y="1890918"/>
                  </a:lnTo>
                  <a:lnTo>
                    <a:pt x="3063250" y="1853580"/>
                  </a:lnTo>
                  <a:lnTo>
                    <a:pt x="3082866" y="1815635"/>
                  </a:lnTo>
                  <a:lnTo>
                    <a:pt x="3089422" y="1801757"/>
                  </a:lnTo>
                </a:path>
                <a:path w="3200400" h="2643504">
                  <a:moveTo>
                    <a:pt x="3018942" y="780971"/>
                  </a:moveTo>
                  <a:lnTo>
                    <a:pt x="3044911" y="829119"/>
                  </a:lnTo>
                  <a:lnTo>
                    <a:pt x="3063400" y="867363"/>
                  </a:lnTo>
                  <a:lnTo>
                    <a:pt x="3080429" y="906183"/>
                  </a:lnTo>
                  <a:lnTo>
                    <a:pt x="3095969" y="945555"/>
                  </a:lnTo>
                  <a:lnTo>
                    <a:pt x="3109993" y="985457"/>
                  </a:lnTo>
                  <a:lnTo>
                    <a:pt x="3122472" y="1025864"/>
                  </a:lnTo>
                  <a:lnTo>
                    <a:pt x="3133379" y="1066755"/>
                  </a:lnTo>
                  <a:lnTo>
                    <a:pt x="3142685" y="1108105"/>
                  </a:lnTo>
                  <a:lnTo>
                    <a:pt x="3150362" y="1149892"/>
                  </a:lnTo>
                  <a:lnTo>
                    <a:pt x="3156381" y="1192093"/>
                  </a:lnTo>
                  <a:lnTo>
                    <a:pt x="3160716" y="1234684"/>
                  </a:lnTo>
                  <a:lnTo>
                    <a:pt x="3163338" y="1277643"/>
                  </a:lnTo>
                  <a:lnTo>
                    <a:pt x="3164218" y="1320946"/>
                  </a:lnTo>
                  <a:lnTo>
                    <a:pt x="3163338" y="1364344"/>
                  </a:lnTo>
                  <a:lnTo>
                    <a:pt x="3160716" y="1407394"/>
                  </a:lnTo>
                  <a:lnTo>
                    <a:pt x="3156381" y="1450072"/>
                  </a:lnTo>
                  <a:lnTo>
                    <a:pt x="3150362" y="1492356"/>
                  </a:lnTo>
                  <a:lnTo>
                    <a:pt x="3142685" y="1534223"/>
                  </a:lnTo>
                  <a:lnTo>
                    <a:pt x="3133379" y="1575650"/>
                  </a:lnTo>
                  <a:lnTo>
                    <a:pt x="3122472" y="1616613"/>
                  </a:lnTo>
                  <a:lnTo>
                    <a:pt x="3109993" y="1657089"/>
                  </a:lnTo>
                  <a:lnTo>
                    <a:pt x="3095969" y="1697057"/>
                  </a:lnTo>
                  <a:lnTo>
                    <a:pt x="3080429" y="1736492"/>
                  </a:lnTo>
                  <a:lnTo>
                    <a:pt x="3063400" y="1775371"/>
                  </a:lnTo>
                  <a:lnTo>
                    <a:pt x="3050663" y="1801757"/>
                  </a:lnTo>
                </a:path>
                <a:path w="3200400" h="2643504">
                  <a:moveTo>
                    <a:pt x="3089422" y="1801757"/>
                  </a:moveTo>
                  <a:lnTo>
                    <a:pt x="3117830" y="1738011"/>
                  </a:lnTo>
                  <a:lnTo>
                    <a:pt x="3133123" y="1698375"/>
                  </a:lnTo>
                  <a:lnTo>
                    <a:pt x="3146922" y="1658220"/>
                  </a:lnTo>
                  <a:lnTo>
                    <a:pt x="3159199" y="1617568"/>
                  </a:lnTo>
                  <a:lnTo>
                    <a:pt x="3169926" y="1576441"/>
                  </a:lnTo>
                  <a:lnTo>
                    <a:pt x="3179078" y="1534862"/>
                  </a:lnTo>
                  <a:lnTo>
                    <a:pt x="3186627" y="1492851"/>
                  </a:lnTo>
                  <a:lnTo>
                    <a:pt x="3192545" y="1450433"/>
                  </a:lnTo>
                  <a:lnTo>
                    <a:pt x="3196805" y="1407627"/>
                  </a:lnTo>
                  <a:lnTo>
                    <a:pt x="3199382" y="1364458"/>
                  </a:lnTo>
                  <a:lnTo>
                    <a:pt x="3200247" y="1320946"/>
                  </a:lnTo>
                  <a:lnTo>
                    <a:pt x="3199382" y="1277528"/>
                  </a:lnTo>
                  <a:lnTo>
                    <a:pt x="3196805" y="1234447"/>
                  </a:lnTo>
                  <a:lnTo>
                    <a:pt x="3192545" y="1191727"/>
                  </a:lnTo>
                  <a:lnTo>
                    <a:pt x="3186627" y="1149390"/>
                  </a:lnTo>
                  <a:lnTo>
                    <a:pt x="3179078" y="1107458"/>
                  </a:lnTo>
                  <a:lnTo>
                    <a:pt x="3169926" y="1065954"/>
                  </a:lnTo>
                  <a:lnTo>
                    <a:pt x="3159199" y="1024899"/>
                  </a:lnTo>
                  <a:lnTo>
                    <a:pt x="3146922" y="984315"/>
                  </a:lnTo>
                  <a:lnTo>
                    <a:pt x="3133123" y="944225"/>
                  </a:lnTo>
                  <a:lnTo>
                    <a:pt x="3117830" y="904652"/>
                  </a:lnTo>
                  <a:lnTo>
                    <a:pt x="3101068" y="865617"/>
                  </a:lnTo>
                  <a:lnTo>
                    <a:pt x="3082866" y="827142"/>
                  </a:lnTo>
                  <a:lnTo>
                    <a:pt x="3063250" y="789251"/>
                  </a:lnTo>
                  <a:lnTo>
                    <a:pt x="3058587" y="780971"/>
                  </a:lnTo>
                </a:path>
                <a:path w="3200400" h="2643504">
                  <a:moveTo>
                    <a:pt x="60632" y="1018101"/>
                  </a:moveTo>
                  <a:lnTo>
                    <a:pt x="84743" y="945555"/>
                  </a:lnTo>
                  <a:lnTo>
                    <a:pt x="100287" y="906183"/>
                  </a:lnTo>
                  <a:lnTo>
                    <a:pt x="117321" y="867363"/>
                  </a:lnTo>
                  <a:lnTo>
                    <a:pt x="135815" y="829119"/>
                  </a:lnTo>
                  <a:lnTo>
                    <a:pt x="155743" y="791473"/>
                  </a:lnTo>
                  <a:lnTo>
                    <a:pt x="177076" y="754448"/>
                  </a:lnTo>
                  <a:lnTo>
                    <a:pt x="199786" y="718068"/>
                  </a:lnTo>
                  <a:lnTo>
                    <a:pt x="223845" y="682356"/>
                  </a:lnTo>
                  <a:lnTo>
                    <a:pt x="249225" y="647334"/>
                  </a:lnTo>
                  <a:lnTo>
                    <a:pt x="275899" y="613027"/>
                  </a:lnTo>
                  <a:lnTo>
                    <a:pt x="303837" y="579456"/>
                  </a:lnTo>
                  <a:lnTo>
                    <a:pt x="333012" y="546646"/>
                  </a:lnTo>
                  <a:lnTo>
                    <a:pt x="363396" y="514618"/>
                  </a:lnTo>
                  <a:lnTo>
                    <a:pt x="394961" y="483397"/>
                  </a:lnTo>
                  <a:lnTo>
                    <a:pt x="427679" y="453006"/>
                  </a:lnTo>
                  <a:lnTo>
                    <a:pt x="461522" y="423466"/>
                  </a:lnTo>
                  <a:lnTo>
                    <a:pt x="496461" y="394803"/>
                  </a:lnTo>
                  <a:lnTo>
                    <a:pt x="532470" y="367038"/>
                  </a:lnTo>
                  <a:lnTo>
                    <a:pt x="569519" y="340194"/>
                  </a:lnTo>
                  <a:lnTo>
                    <a:pt x="607581" y="314296"/>
                  </a:lnTo>
                  <a:lnTo>
                    <a:pt x="646628" y="289365"/>
                  </a:lnTo>
                  <a:lnTo>
                    <a:pt x="686631" y="265426"/>
                  </a:lnTo>
                  <a:lnTo>
                    <a:pt x="727563" y="242501"/>
                  </a:lnTo>
                  <a:lnTo>
                    <a:pt x="769396" y="220612"/>
                  </a:lnTo>
                  <a:lnTo>
                    <a:pt x="812101" y="199784"/>
                  </a:lnTo>
                  <a:lnTo>
                    <a:pt x="855651" y="180040"/>
                  </a:lnTo>
                  <a:lnTo>
                    <a:pt x="900017" y="161402"/>
                  </a:lnTo>
                  <a:lnTo>
                    <a:pt x="945172" y="143893"/>
                  </a:lnTo>
                  <a:lnTo>
                    <a:pt x="991088" y="127538"/>
                  </a:lnTo>
                  <a:lnTo>
                    <a:pt x="1037736" y="112358"/>
                  </a:lnTo>
                  <a:lnTo>
                    <a:pt x="1085088" y="98376"/>
                  </a:lnTo>
                  <a:lnTo>
                    <a:pt x="1133117" y="85617"/>
                  </a:lnTo>
                  <a:lnTo>
                    <a:pt x="1181794" y="74103"/>
                  </a:lnTo>
                  <a:lnTo>
                    <a:pt x="1231092" y="63857"/>
                  </a:lnTo>
                  <a:lnTo>
                    <a:pt x="1280982" y="54902"/>
                  </a:lnTo>
                  <a:lnTo>
                    <a:pt x="1331436" y="47262"/>
                  </a:lnTo>
                  <a:lnTo>
                    <a:pt x="1382427" y="40958"/>
                  </a:lnTo>
                  <a:lnTo>
                    <a:pt x="1433926" y="36016"/>
                  </a:lnTo>
                  <a:lnTo>
                    <a:pt x="1485905" y="32457"/>
                  </a:lnTo>
                  <a:lnTo>
                    <a:pt x="1538336" y="30304"/>
                  </a:lnTo>
                  <a:lnTo>
                    <a:pt x="1591192" y="29582"/>
                  </a:lnTo>
                  <a:lnTo>
                    <a:pt x="1643946" y="30304"/>
                  </a:lnTo>
                  <a:lnTo>
                    <a:pt x="1696281" y="32457"/>
                  </a:lnTo>
                  <a:lnTo>
                    <a:pt x="1748167" y="36016"/>
                  </a:lnTo>
                  <a:lnTo>
                    <a:pt x="1799577" y="40958"/>
                  </a:lnTo>
                  <a:lnTo>
                    <a:pt x="1850483" y="47262"/>
                  </a:lnTo>
                  <a:lnTo>
                    <a:pt x="1900856" y="54902"/>
                  </a:lnTo>
                  <a:lnTo>
                    <a:pt x="1950668" y="63857"/>
                  </a:lnTo>
                  <a:lnTo>
                    <a:pt x="1999892" y="74103"/>
                  </a:lnTo>
                  <a:lnTo>
                    <a:pt x="2048499" y="85617"/>
                  </a:lnTo>
                  <a:lnTo>
                    <a:pt x="2096461" y="98376"/>
                  </a:lnTo>
                  <a:lnTo>
                    <a:pt x="2143750" y="112358"/>
                  </a:lnTo>
                  <a:lnTo>
                    <a:pt x="2190338" y="127538"/>
                  </a:lnTo>
                  <a:lnTo>
                    <a:pt x="2236196" y="143893"/>
                  </a:lnTo>
                  <a:lnTo>
                    <a:pt x="2281297" y="161402"/>
                  </a:lnTo>
                  <a:lnTo>
                    <a:pt x="2325612" y="180040"/>
                  </a:lnTo>
                  <a:lnTo>
                    <a:pt x="2369114" y="199784"/>
                  </a:lnTo>
                  <a:lnTo>
                    <a:pt x="2411774" y="220612"/>
                  </a:lnTo>
                  <a:lnTo>
                    <a:pt x="2453564" y="242501"/>
                  </a:lnTo>
                  <a:lnTo>
                    <a:pt x="2494457" y="265426"/>
                  </a:lnTo>
                  <a:lnTo>
                    <a:pt x="2534423" y="289365"/>
                  </a:lnTo>
                  <a:lnTo>
                    <a:pt x="2573434" y="314296"/>
                  </a:lnTo>
                  <a:lnTo>
                    <a:pt x="2611464" y="340194"/>
                  </a:lnTo>
                  <a:lnTo>
                    <a:pt x="2648483" y="367038"/>
                  </a:lnTo>
                  <a:lnTo>
                    <a:pt x="2684464" y="394803"/>
                  </a:lnTo>
                  <a:lnTo>
                    <a:pt x="2719377" y="423466"/>
                  </a:lnTo>
                  <a:lnTo>
                    <a:pt x="2753197" y="453006"/>
                  </a:lnTo>
                  <a:lnTo>
                    <a:pt x="2785893" y="483397"/>
                  </a:lnTo>
                  <a:lnTo>
                    <a:pt x="2817438" y="514618"/>
                  </a:lnTo>
                  <a:lnTo>
                    <a:pt x="2847804" y="546646"/>
                  </a:lnTo>
                  <a:lnTo>
                    <a:pt x="2876963" y="579456"/>
                  </a:lnTo>
                  <a:lnTo>
                    <a:pt x="2904886" y="613027"/>
                  </a:lnTo>
                  <a:lnTo>
                    <a:pt x="2931546" y="647334"/>
                  </a:lnTo>
                  <a:lnTo>
                    <a:pt x="2956915" y="682356"/>
                  </a:lnTo>
                  <a:lnTo>
                    <a:pt x="2980964" y="718068"/>
                  </a:lnTo>
                  <a:lnTo>
                    <a:pt x="3003665" y="754448"/>
                  </a:lnTo>
                  <a:lnTo>
                    <a:pt x="3018942" y="780971"/>
                  </a:lnTo>
                </a:path>
                <a:path w="3200400" h="2643504">
                  <a:moveTo>
                    <a:pt x="3058587" y="780971"/>
                  </a:moveTo>
                  <a:lnTo>
                    <a:pt x="3019886" y="715304"/>
                  </a:lnTo>
                  <a:lnTo>
                    <a:pt x="2996192" y="679294"/>
                  </a:lnTo>
                  <a:lnTo>
                    <a:pt x="2971193" y="643956"/>
                  </a:lnTo>
                  <a:lnTo>
                    <a:pt x="2944915" y="609311"/>
                  </a:lnTo>
                  <a:lnTo>
                    <a:pt x="2917386" y="575383"/>
                  </a:lnTo>
                  <a:lnTo>
                    <a:pt x="2888633" y="542193"/>
                  </a:lnTo>
                  <a:lnTo>
                    <a:pt x="2858683" y="509763"/>
                  </a:lnTo>
                  <a:lnTo>
                    <a:pt x="2827564" y="478116"/>
                  </a:lnTo>
                  <a:lnTo>
                    <a:pt x="2795301" y="447274"/>
                  </a:lnTo>
                  <a:lnTo>
                    <a:pt x="2761923" y="417260"/>
                  </a:lnTo>
                  <a:lnTo>
                    <a:pt x="2727456" y="388094"/>
                  </a:lnTo>
                  <a:lnTo>
                    <a:pt x="2691928" y="359800"/>
                  </a:lnTo>
                  <a:lnTo>
                    <a:pt x="2655365" y="332401"/>
                  </a:lnTo>
                  <a:lnTo>
                    <a:pt x="2617794" y="305917"/>
                  </a:lnTo>
                  <a:lnTo>
                    <a:pt x="2579244" y="280371"/>
                  </a:lnTo>
                  <a:lnTo>
                    <a:pt x="2539740" y="255786"/>
                  </a:lnTo>
                  <a:lnTo>
                    <a:pt x="2499310" y="232183"/>
                  </a:lnTo>
                  <a:lnTo>
                    <a:pt x="2457981" y="209586"/>
                  </a:lnTo>
                  <a:lnTo>
                    <a:pt x="2415780" y="188016"/>
                  </a:lnTo>
                  <a:lnTo>
                    <a:pt x="2372734" y="167495"/>
                  </a:lnTo>
                  <a:lnTo>
                    <a:pt x="2328870" y="148045"/>
                  </a:lnTo>
                  <a:lnTo>
                    <a:pt x="2284216" y="129689"/>
                  </a:lnTo>
                  <a:lnTo>
                    <a:pt x="2238797" y="112450"/>
                  </a:lnTo>
                  <a:lnTo>
                    <a:pt x="2192643" y="96348"/>
                  </a:lnTo>
                  <a:lnTo>
                    <a:pt x="2145779" y="81407"/>
                  </a:lnTo>
                  <a:lnTo>
                    <a:pt x="2098232" y="67649"/>
                  </a:lnTo>
                  <a:lnTo>
                    <a:pt x="2050030" y="55096"/>
                  </a:lnTo>
                  <a:lnTo>
                    <a:pt x="2001200" y="43769"/>
                  </a:lnTo>
                  <a:lnTo>
                    <a:pt x="1951768" y="33692"/>
                  </a:lnTo>
                  <a:lnTo>
                    <a:pt x="1901763" y="24887"/>
                  </a:lnTo>
                  <a:lnTo>
                    <a:pt x="1851211" y="17375"/>
                  </a:lnTo>
                  <a:lnTo>
                    <a:pt x="1800138" y="11179"/>
                  </a:lnTo>
                  <a:lnTo>
                    <a:pt x="1748573" y="6321"/>
                  </a:lnTo>
                  <a:lnTo>
                    <a:pt x="1696542" y="2824"/>
                  </a:lnTo>
                  <a:lnTo>
                    <a:pt x="1644073" y="709"/>
                  </a:lnTo>
                  <a:lnTo>
                    <a:pt x="1591192" y="0"/>
                  </a:lnTo>
                  <a:lnTo>
                    <a:pt x="1538211" y="709"/>
                  </a:lnTo>
                  <a:lnTo>
                    <a:pt x="1485647" y="2824"/>
                  </a:lnTo>
                  <a:lnTo>
                    <a:pt x="1433525" y="6321"/>
                  </a:lnTo>
                  <a:lnTo>
                    <a:pt x="1381873" y="11179"/>
                  </a:lnTo>
                  <a:lnTo>
                    <a:pt x="1330717" y="17375"/>
                  </a:lnTo>
                  <a:lnTo>
                    <a:pt x="1280084" y="24887"/>
                  </a:lnTo>
                  <a:lnTo>
                    <a:pt x="1230003" y="33692"/>
                  </a:lnTo>
                  <a:lnTo>
                    <a:pt x="1180498" y="43769"/>
                  </a:lnTo>
                  <a:lnTo>
                    <a:pt x="1131599" y="55096"/>
                  </a:lnTo>
                  <a:lnTo>
                    <a:pt x="1083331" y="67649"/>
                  </a:lnTo>
                  <a:lnTo>
                    <a:pt x="1035721" y="81407"/>
                  </a:lnTo>
                  <a:lnTo>
                    <a:pt x="988797" y="96348"/>
                  </a:lnTo>
                  <a:lnTo>
                    <a:pt x="942586" y="112450"/>
                  </a:lnTo>
                  <a:lnTo>
                    <a:pt x="897114" y="129689"/>
                  </a:lnTo>
                  <a:lnTo>
                    <a:pt x="852408" y="148045"/>
                  </a:lnTo>
                  <a:lnTo>
                    <a:pt x="808496" y="167495"/>
                  </a:lnTo>
                  <a:lnTo>
                    <a:pt x="765405" y="188016"/>
                  </a:lnTo>
                  <a:lnTo>
                    <a:pt x="723162" y="209586"/>
                  </a:lnTo>
                  <a:lnTo>
                    <a:pt x="681792" y="232183"/>
                  </a:lnTo>
                  <a:lnTo>
                    <a:pt x="641325" y="255786"/>
                  </a:lnTo>
                  <a:lnTo>
                    <a:pt x="601786" y="280371"/>
                  </a:lnTo>
                  <a:lnTo>
                    <a:pt x="563203" y="305917"/>
                  </a:lnTo>
                  <a:lnTo>
                    <a:pt x="525602" y="332401"/>
                  </a:lnTo>
                  <a:lnTo>
                    <a:pt x="489010" y="359800"/>
                  </a:lnTo>
                  <a:lnTo>
                    <a:pt x="453456" y="388094"/>
                  </a:lnTo>
                  <a:lnTo>
                    <a:pt x="418965" y="417260"/>
                  </a:lnTo>
                  <a:lnTo>
                    <a:pt x="385564" y="447274"/>
                  </a:lnTo>
                  <a:lnTo>
                    <a:pt x="353281" y="478116"/>
                  </a:lnTo>
                  <a:lnTo>
                    <a:pt x="322143" y="509763"/>
                  </a:lnTo>
                  <a:lnTo>
                    <a:pt x="292176" y="542193"/>
                  </a:lnTo>
                  <a:lnTo>
                    <a:pt x="263408" y="575383"/>
                  </a:lnTo>
                  <a:lnTo>
                    <a:pt x="235865" y="609311"/>
                  </a:lnTo>
                  <a:lnTo>
                    <a:pt x="209575" y="643956"/>
                  </a:lnTo>
                  <a:lnTo>
                    <a:pt x="184565" y="679294"/>
                  </a:lnTo>
                  <a:lnTo>
                    <a:pt x="160861" y="715304"/>
                  </a:lnTo>
                  <a:lnTo>
                    <a:pt x="138491" y="751964"/>
                  </a:lnTo>
                  <a:lnTo>
                    <a:pt x="117481" y="789251"/>
                  </a:lnTo>
                  <a:lnTo>
                    <a:pt x="97859" y="827142"/>
                  </a:lnTo>
                  <a:lnTo>
                    <a:pt x="79651" y="865617"/>
                  </a:lnTo>
                  <a:lnTo>
                    <a:pt x="62886" y="904652"/>
                  </a:lnTo>
                  <a:lnTo>
                    <a:pt x="47588" y="944225"/>
                  </a:lnTo>
                  <a:lnTo>
                    <a:pt x="33787" y="984315"/>
                  </a:lnTo>
                  <a:lnTo>
                    <a:pt x="21508" y="1024899"/>
                  </a:lnTo>
                  <a:lnTo>
                    <a:pt x="20269" y="1029639"/>
                  </a:lnTo>
                </a:path>
              </a:pathLst>
            </a:custGeom>
            <a:ln w="3175">
              <a:solidFill>
                <a:srgbClr val="FCFCEB"/>
              </a:solidFill>
            </a:ln>
          </p:spPr>
          <p:txBody>
            <a:bodyPr wrap="square" lIns="0" tIns="0" rIns="0" bIns="0" rtlCol="0"/>
            <a:lstStyle/>
            <a:p>
              <a:endParaRPr lang="fr-FR" noProof="0" dirty="0"/>
            </a:p>
          </p:txBody>
        </p:sp>
        <p:sp>
          <p:nvSpPr>
            <p:cNvPr id="95" name="object 95"/>
            <p:cNvSpPr/>
            <p:nvPr/>
          </p:nvSpPr>
          <p:spPr>
            <a:xfrm>
              <a:off x="8663277" y="1224727"/>
              <a:ext cx="3278504" cy="2692400"/>
            </a:xfrm>
            <a:custGeom>
              <a:avLst/>
              <a:gdLst/>
              <a:ahLst/>
              <a:cxnLst/>
              <a:rect l="l" t="t" r="r" b="b"/>
              <a:pathLst>
                <a:path w="3278504" h="2692400">
                  <a:moveTo>
                    <a:pt x="1892469" y="2679699"/>
                  </a:moveTo>
                  <a:lnTo>
                    <a:pt x="1370425" y="2679699"/>
                  </a:lnTo>
                  <a:lnTo>
                    <a:pt x="1421749" y="2692399"/>
                  </a:lnTo>
                  <a:lnTo>
                    <a:pt x="1841212" y="2692399"/>
                  </a:lnTo>
                  <a:lnTo>
                    <a:pt x="1892469" y="2679699"/>
                  </a:lnTo>
                  <a:close/>
                </a:path>
                <a:path w="3278504" h="2692400">
                  <a:moveTo>
                    <a:pt x="0" y="1523999"/>
                  </a:moveTo>
                  <a:lnTo>
                    <a:pt x="5694" y="1562099"/>
                  </a:lnTo>
                  <a:lnTo>
                    <a:pt x="14695" y="1600199"/>
                  </a:lnTo>
                  <a:lnTo>
                    <a:pt x="25248" y="1638299"/>
                  </a:lnTo>
                  <a:lnTo>
                    <a:pt x="37328" y="1689099"/>
                  </a:lnTo>
                  <a:lnTo>
                    <a:pt x="50907" y="1727199"/>
                  </a:lnTo>
                  <a:lnTo>
                    <a:pt x="65961" y="1765299"/>
                  </a:lnTo>
                  <a:lnTo>
                    <a:pt x="82463" y="1803399"/>
                  </a:lnTo>
                  <a:lnTo>
                    <a:pt x="100388" y="1841499"/>
                  </a:lnTo>
                  <a:lnTo>
                    <a:pt x="119708" y="1879599"/>
                  </a:lnTo>
                  <a:lnTo>
                    <a:pt x="140399" y="1917699"/>
                  </a:lnTo>
                  <a:lnTo>
                    <a:pt x="162434" y="1955799"/>
                  </a:lnTo>
                  <a:lnTo>
                    <a:pt x="185788" y="1993899"/>
                  </a:lnTo>
                  <a:lnTo>
                    <a:pt x="210433" y="2031999"/>
                  </a:lnTo>
                  <a:lnTo>
                    <a:pt x="236345" y="2057399"/>
                  </a:lnTo>
                  <a:lnTo>
                    <a:pt x="263497" y="2095499"/>
                  </a:lnTo>
                  <a:lnTo>
                    <a:pt x="291864" y="2133599"/>
                  </a:lnTo>
                  <a:lnTo>
                    <a:pt x="321418" y="2158999"/>
                  </a:lnTo>
                  <a:lnTo>
                    <a:pt x="352135" y="2197099"/>
                  </a:lnTo>
                  <a:lnTo>
                    <a:pt x="383989" y="2222499"/>
                  </a:lnTo>
                  <a:lnTo>
                    <a:pt x="416952" y="2260599"/>
                  </a:lnTo>
                  <a:lnTo>
                    <a:pt x="451000" y="2285999"/>
                  </a:lnTo>
                  <a:lnTo>
                    <a:pt x="486106" y="2311399"/>
                  </a:lnTo>
                  <a:lnTo>
                    <a:pt x="522244" y="2349499"/>
                  </a:lnTo>
                  <a:lnTo>
                    <a:pt x="559389" y="2374899"/>
                  </a:lnTo>
                  <a:lnTo>
                    <a:pt x="597513" y="2400299"/>
                  </a:lnTo>
                  <a:lnTo>
                    <a:pt x="636592" y="2425699"/>
                  </a:lnTo>
                  <a:lnTo>
                    <a:pt x="676600" y="2451099"/>
                  </a:lnTo>
                  <a:lnTo>
                    <a:pt x="717509" y="2463799"/>
                  </a:lnTo>
                  <a:lnTo>
                    <a:pt x="759295" y="2489199"/>
                  </a:lnTo>
                  <a:lnTo>
                    <a:pt x="801932" y="2514599"/>
                  </a:lnTo>
                  <a:lnTo>
                    <a:pt x="845392" y="2539999"/>
                  </a:lnTo>
                  <a:lnTo>
                    <a:pt x="934682" y="2565399"/>
                  </a:lnTo>
                  <a:lnTo>
                    <a:pt x="980459" y="2590799"/>
                  </a:lnTo>
                  <a:lnTo>
                    <a:pt x="1074149" y="2616199"/>
                  </a:lnTo>
                  <a:lnTo>
                    <a:pt x="1319613" y="2679699"/>
                  </a:lnTo>
                  <a:lnTo>
                    <a:pt x="1943221" y="2679699"/>
                  </a:lnTo>
                  <a:lnTo>
                    <a:pt x="1993442" y="2666999"/>
                  </a:lnTo>
                  <a:lnTo>
                    <a:pt x="1473982" y="2666999"/>
                  </a:lnTo>
                  <a:lnTo>
                    <a:pt x="1422329" y="2654299"/>
                  </a:lnTo>
                  <a:lnTo>
                    <a:pt x="1371174" y="2654299"/>
                  </a:lnTo>
                  <a:lnTo>
                    <a:pt x="1320541" y="2641599"/>
                  </a:lnTo>
                  <a:lnTo>
                    <a:pt x="1270459" y="2641599"/>
                  </a:lnTo>
                  <a:lnTo>
                    <a:pt x="1029254" y="2578099"/>
                  </a:lnTo>
                  <a:lnTo>
                    <a:pt x="983042" y="2552699"/>
                  </a:lnTo>
                  <a:lnTo>
                    <a:pt x="892865" y="2527299"/>
                  </a:lnTo>
                  <a:lnTo>
                    <a:pt x="848953" y="2501899"/>
                  </a:lnTo>
                  <a:lnTo>
                    <a:pt x="805862" y="2476499"/>
                  </a:lnTo>
                  <a:lnTo>
                    <a:pt x="763618" y="2463799"/>
                  </a:lnTo>
                  <a:lnTo>
                    <a:pt x="722249" y="2438399"/>
                  </a:lnTo>
                  <a:lnTo>
                    <a:pt x="681782" y="2412999"/>
                  </a:lnTo>
                  <a:lnTo>
                    <a:pt x="642243" y="2387599"/>
                  </a:lnTo>
                  <a:lnTo>
                    <a:pt x="603659" y="2362199"/>
                  </a:lnTo>
                  <a:lnTo>
                    <a:pt x="566058" y="2336799"/>
                  </a:lnTo>
                  <a:lnTo>
                    <a:pt x="529467" y="2311399"/>
                  </a:lnTo>
                  <a:lnTo>
                    <a:pt x="493913" y="2285999"/>
                  </a:lnTo>
                  <a:lnTo>
                    <a:pt x="459421" y="2247899"/>
                  </a:lnTo>
                  <a:lnTo>
                    <a:pt x="426021" y="2222499"/>
                  </a:lnTo>
                  <a:lnTo>
                    <a:pt x="393738" y="2197099"/>
                  </a:lnTo>
                  <a:lnTo>
                    <a:pt x="362600" y="2158999"/>
                  </a:lnTo>
                  <a:lnTo>
                    <a:pt x="332633" y="2120899"/>
                  </a:lnTo>
                  <a:lnTo>
                    <a:pt x="303865" y="2095499"/>
                  </a:lnTo>
                  <a:lnTo>
                    <a:pt x="276322" y="2057399"/>
                  </a:lnTo>
                  <a:lnTo>
                    <a:pt x="250032" y="2019299"/>
                  </a:lnTo>
                  <a:lnTo>
                    <a:pt x="225022" y="1993899"/>
                  </a:lnTo>
                  <a:lnTo>
                    <a:pt x="201318" y="1955799"/>
                  </a:lnTo>
                  <a:lnTo>
                    <a:pt x="178947" y="1917699"/>
                  </a:lnTo>
                  <a:lnTo>
                    <a:pt x="157938" y="1879599"/>
                  </a:lnTo>
                  <a:lnTo>
                    <a:pt x="138316" y="1841499"/>
                  </a:lnTo>
                  <a:lnTo>
                    <a:pt x="120108" y="1803399"/>
                  </a:lnTo>
                  <a:lnTo>
                    <a:pt x="103342" y="1765299"/>
                  </a:lnTo>
                  <a:lnTo>
                    <a:pt x="88045" y="1727199"/>
                  </a:lnTo>
                  <a:lnTo>
                    <a:pt x="74243" y="1689099"/>
                  </a:lnTo>
                  <a:lnTo>
                    <a:pt x="61964" y="1638299"/>
                  </a:lnTo>
                  <a:lnTo>
                    <a:pt x="51235" y="1600199"/>
                  </a:lnTo>
                  <a:lnTo>
                    <a:pt x="42082" y="1562099"/>
                  </a:lnTo>
                  <a:lnTo>
                    <a:pt x="40797" y="1552061"/>
                  </a:lnTo>
                  <a:lnTo>
                    <a:pt x="36314" y="1549399"/>
                  </a:lnTo>
                  <a:lnTo>
                    <a:pt x="0" y="1523999"/>
                  </a:lnTo>
                  <a:close/>
                </a:path>
                <a:path w="3278504" h="2692400">
                  <a:moveTo>
                    <a:pt x="3143344" y="812799"/>
                  </a:moveTo>
                  <a:lnTo>
                    <a:pt x="3103707" y="812799"/>
                  </a:lnTo>
                  <a:lnTo>
                    <a:pt x="3123323" y="850899"/>
                  </a:lnTo>
                  <a:lnTo>
                    <a:pt x="3141525" y="888999"/>
                  </a:lnTo>
                  <a:lnTo>
                    <a:pt x="3158286" y="927099"/>
                  </a:lnTo>
                  <a:lnTo>
                    <a:pt x="3173580" y="965199"/>
                  </a:lnTo>
                  <a:lnTo>
                    <a:pt x="3187379" y="1015999"/>
                  </a:lnTo>
                  <a:lnTo>
                    <a:pt x="3199656" y="1054099"/>
                  </a:lnTo>
                  <a:lnTo>
                    <a:pt x="3210383" y="1092199"/>
                  </a:lnTo>
                  <a:lnTo>
                    <a:pt x="3219535" y="1130299"/>
                  </a:lnTo>
                  <a:lnTo>
                    <a:pt x="3227083" y="1181099"/>
                  </a:lnTo>
                  <a:lnTo>
                    <a:pt x="3233002" y="1219199"/>
                  </a:lnTo>
                  <a:lnTo>
                    <a:pt x="3237262" y="1257299"/>
                  </a:lnTo>
                  <a:lnTo>
                    <a:pt x="3239839" y="1308099"/>
                  </a:lnTo>
                  <a:lnTo>
                    <a:pt x="3240703" y="1346199"/>
                  </a:lnTo>
                  <a:lnTo>
                    <a:pt x="3239839" y="1384299"/>
                  </a:lnTo>
                  <a:lnTo>
                    <a:pt x="3237262" y="1435099"/>
                  </a:lnTo>
                  <a:lnTo>
                    <a:pt x="3233002" y="1473199"/>
                  </a:lnTo>
                  <a:lnTo>
                    <a:pt x="3227083" y="1523999"/>
                  </a:lnTo>
                  <a:lnTo>
                    <a:pt x="3219535" y="1562099"/>
                  </a:lnTo>
                  <a:lnTo>
                    <a:pt x="3210383" y="1600199"/>
                  </a:lnTo>
                  <a:lnTo>
                    <a:pt x="3199656" y="1638299"/>
                  </a:lnTo>
                  <a:lnTo>
                    <a:pt x="3187379" y="1689099"/>
                  </a:lnTo>
                  <a:lnTo>
                    <a:pt x="3173580" y="1727199"/>
                  </a:lnTo>
                  <a:lnTo>
                    <a:pt x="3158286" y="1765299"/>
                  </a:lnTo>
                  <a:lnTo>
                    <a:pt x="3141525" y="1803399"/>
                  </a:lnTo>
                  <a:lnTo>
                    <a:pt x="3103707" y="1879599"/>
                  </a:lnTo>
                  <a:lnTo>
                    <a:pt x="3082705" y="1917699"/>
                  </a:lnTo>
                  <a:lnTo>
                    <a:pt x="3060343" y="1955799"/>
                  </a:lnTo>
                  <a:lnTo>
                    <a:pt x="3036649" y="1993899"/>
                  </a:lnTo>
                  <a:lnTo>
                    <a:pt x="3011649" y="2019299"/>
                  </a:lnTo>
                  <a:lnTo>
                    <a:pt x="2985372" y="2057399"/>
                  </a:lnTo>
                  <a:lnTo>
                    <a:pt x="2957843" y="2095499"/>
                  </a:lnTo>
                  <a:lnTo>
                    <a:pt x="2929090" y="2120899"/>
                  </a:lnTo>
                  <a:lnTo>
                    <a:pt x="2899140" y="2158999"/>
                  </a:lnTo>
                  <a:lnTo>
                    <a:pt x="2868021" y="2197099"/>
                  </a:lnTo>
                  <a:lnTo>
                    <a:pt x="2835758" y="2222499"/>
                  </a:lnTo>
                  <a:lnTo>
                    <a:pt x="2802380" y="2247899"/>
                  </a:lnTo>
                  <a:lnTo>
                    <a:pt x="2767913" y="2285999"/>
                  </a:lnTo>
                  <a:lnTo>
                    <a:pt x="2732384" y="2311399"/>
                  </a:lnTo>
                  <a:lnTo>
                    <a:pt x="2695822" y="2336799"/>
                  </a:lnTo>
                  <a:lnTo>
                    <a:pt x="2658251" y="2362199"/>
                  </a:lnTo>
                  <a:lnTo>
                    <a:pt x="2619701" y="2387599"/>
                  </a:lnTo>
                  <a:lnTo>
                    <a:pt x="2580197" y="2412999"/>
                  </a:lnTo>
                  <a:lnTo>
                    <a:pt x="2539767" y="2438399"/>
                  </a:lnTo>
                  <a:lnTo>
                    <a:pt x="2498438" y="2463799"/>
                  </a:lnTo>
                  <a:lnTo>
                    <a:pt x="2456237" y="2476499"/>
                  </a:lnTo>
                  <a:lnTo>
                    <a:pt x="2413191" y="2501899"/>
                  </a:lnTo>
                  <a:lnTo>
                    <a:pt x="2369327" y="2527299"/>
                  </a:lnTo>
                  <a:lnTo>
                    <a:pt x="2279254" y="2552699"/>
                  </a:lnTo>
                  <a:lnTo>
                    <a:pt x="2233100" y="2578099"/>
                  </a:lnTo>
                  <a:lnTo>
                    <a:pt x="1992225" y="2641599"/>
                  </a:lnTo>
                  <a:lnTo>
                    <a:pt x="1942220" y="2641599"/>
                  </a:lnTo>
                  <a:lnTo>
                    <a:pt x="1891667" y="2654299"/>
                  </a:lnTo>
                  <a:lnTo>
                    <a:pt x="1840595" y="2654299"/>
                  </a:lnTo>
                  <a:lnTo>
                    <a:pt x="1789030" y="2666999"/>
                  </a:lnTo>
                  <a:lnTo>
                    <a:pt x="1993442" y="2666999"/>
                  </a:lnTo>
                  <a:lnTo>
                    <a:pt x="2235646" y="2603499"/>
                  </a:lnTo>
                  <a:lnTo>
                    <a:pt x="2282123" y="2590799"/>
                  </a:lnTo>
                  <a:lnTo>
                    <a:pt x="2327886" y="2565399"/>
                  </a:lnTo>
                  <a:lnTo>
                    <a:pt x="2417159" y="2539999"/>
                  </a:lnTo>
                  <a:lnTo>
                    <a:pt x="2460618" y="2514599"/>
                  </a:lnTo>
                  <a:lnTo>
                    <a:pt x="2503256" y="2489199"/>
                  </a:lnTo>
                  <a:lnTo>
                    <a:pt x="2545047" y="2463799"/>
                  </a:lnTo>
                  <a:lnTo>
                    <a:pt x="2585966" y="2451099"/>
                  </a:lnTo>
                  <a:lnTo>
                    <a:pt x="2625986" y="2425699"/>
                  </a:lnTo>
                  <a:lnTo>
                    <a:pt x="2665080" y="2400299"/>
                  </a:lnTo>
                  <a:lnTo>
                    <a:pt x="2703222" y="2374899"/>
                  </a:lnTo>
                  <a:lnTo>
                    <a:pt x="2740387" y="2349499"/>
                  </a:lnTo>
                  <a:lnTo>
                    <a:pt x="2776548" y="2311399"/>
                  </a:lnTo>
                  <a:lnTo>
                    <a:pt x="2811679" y="2285999"/>
                  </a:lnTo>
                  <a:lnTo>
                    <a:pt x="2845753" y="2260599"/>
                  </a:lnTo>
                  <a:lnTo>
                    <a:pt x="2878745" y="2222499"/>
                  </a:lnTo>
                  <a:lnTo>
                    <a:pt x="2910628" y="2197099"/>
                  </a:lnTo>
                  <a:lnTo>
                    <a:pt x="2941375" y="2158999"/>
                  </a:lnTo>
                  <a:lnTo>
                    <a:pt x="2970961" y="2133599"/>
                  </a:lnTo>
                  <a:lnTo>
                    <a:pt x="2999360" y="2095499"/>
                  </a:lnTo>
                  <a:lnTo>
                    <a:pt x="3026545" y="2057399"/>
                  </a:lnTo>
                  <a:lnTo>
                    <a:pt x="3052490" y="2031999"/>
                  </a:lnTo>
                  <a:lnTo>
                    <a:pt x="3077168" y="1993899"/>
                  </a:lnTo>
                  <a:lnTo>
                    <a:pt x="3100554" y="1955799"/>
                  </a:lnTo>
                  <a:lnTo>
                    <a:pt x="3122622" y="1917699"/>
                  </a:lnTo>
                  <a:lnTo>
                    <a:pt x="3143344" y="1879599"/>
                  </a:lnTo>
                  <a:lnTo>
                    <a:pt x="3162695" y="1841499"/>
                  </a:lnTo>
                  <a:lnTo>
                    <a:pt x="3169962" y="1828799"/>
                  </a:lnTo>
                  <a:lnTo>
                    <a:pt x="3180649" y="1803399"/>
                  </a:lnTo>
                  <a:lnTo>
                    <a:pt x="3197180" y="1765299"/>
                  </a:lnTo>
                  <a:lnTo>
                    <a:pt x="3212260" y="1727199"/>
                  </a:lnTo>
                  <a:lnTo>
                    <a:pt x="3225864" y="1689099"/>
                  </a:lnTo>
                  <a:lnTo>
                    <a:pt x="3237966" y="1638299"/>
                  </a:lnTo>
                  <a:lnTo>
                    <a:pt x="3248540" y="1600199"/>
                  </a:lnTo>
                  <a:lnTo>
                    <a:pt x="3257559" y="1562099"/>
                  </a:lnTo>
                  <a:lnTo>
                    <a:pt x="3264997" y="1523999"/>
                  </a:lnTo>
                  <a:lnTo>
                    <a:pt x="3270827" y="1473199"/>
                  </a:lnTo>
                  <a:lnTo>
                    <a:pt x="3275025" y="1435099"/>
                  </a:lnTo>
                  <a:lnTo>
                    <a:pt x="3277562" y="1384299"/>
                  </a:lnTo>
                  <a:lnTo>
                    <a:pt x="3278414" y="1346199"/>
                  </a:lnTo>
                  <a:lnTo>
                    <a:pt x="3277562" y="1308099"/>
                  </a:lnTo>
                  <a:lnTo>
                    <a:pt x="3275025" y="1257299"/>
                  </a:lnTo>
                  <a:lnTo>
                    <a:pt x="3270827" y="1219199"/>
                  </a:lnTo>
                  <a:lnTo>
                    <a:pt x="3264997" y="1168399"/>
                  </a:lnTo>
                  <a:lnTo>
                    <a:pt x="3257559" y="1130299"/>
                  </a:lnTo>
                  <a:lnTo>
                    <a:pt x="3248540" y="1092199"/>
                  </a:lnTo>
                  <a:lnTo>
                    <a:pt x="3237966" y="1054099"/>
                  </a:lnTo>
                  <a:lnTo>
                    <a:pt x="3225864" y="1003299"/>
                  </a:lnTo>
                  <a:lnTo>
                    <a:pt x="3212260" y="965199"/>
                  </a:lnTo>
                  <a:lnTo>
                    <a:pt x="3197180" y="927099"/>
                  </a:lnTo>
                  <a:lnTo>
                    <a:pt x="3180649" y="888999"/>
                  </a:lnTo>
                  <a:lnTo>
                    <a:pt x="3162695" y="850899"/>
                  </a:lnTo>
                  <a:lnTo>
                    <a:pt x="3143344" y="812799"/>
                  </a:lnTo>
                  <a:close/>
                </a:path>
                <a:path w="3278504" h="2692400">
                  <a:moveTo>
                    <a:pt x="40456" y="1549399"/>
                  </a:moveTo>
                  <a:lnTo>
                    <a:pt x="40797" y="1552061"/>
                  </a:lnTo>
                  <a:lnTo>
                    <a:pt x="79098" y="1574799"/>
                  </a:lnTo>
                  <a:lnTo>
                    <a:pt x="40456" y="1549399"/>
                  </a:lnTo>
                  <a:close/>
                </a:path>
                <a:path w="3278504" h="2692400">
                  <a:moveTo>
                    <a:pt x="1526104" y="25399"/>
                  </a:moveTo>
                  <a:lnTo>
                    <a:pt x="1269340" y="25399"/>
                  </a:lnTo>
                  <a:lnTo>
                    <a:pt x="1219631" y="38099"/>
                  </a:lnTo>
                  <a:lnTo>
                    <a:pt x="980459" y="101599"/>
                  </a:lnTo>
                  <a:lnTo>
                    <a:pt x="934682" y="126999"/>
                  </a:lnTo>
                  <a:lnTo>
                    <a:pt x="889651" y="139699"/>
                  </a:lnTo>
                  <a:lnTo>
                    <a:pt x="845392" y="165099"/>
                  </a:lnTo>
                  <a:lnTo>
                    <a:pt x="801932" y="177799"/>
                  </a:lnTo>
                  <a:lnTo>
                    <a:pt x="759295" y="203199"/>
                  </a:lnTo>
                  <a:lnTo>
                    <a:pt x="717509" y="228599"/>
                  </a:lnTo>
                  <a:lnTo>
                    <a:pt x="676600" y="241299"/>
                  </a:lnTo>
                  <a:lnTo>
                    <a:pt x="636592" y="266699"/>
                  </a:lnTo>
                  <a:lnTo>
                    <a:pt x="597513" y="292099"/>
                  </a:lnTo>
                  <a:lnTo>
                    <a:pt x="559389" y="317499"/>
                  </a:lnTo>
                  <a:lnTo>
                    <a:pt x="522244" y="355599"/>
                  </a:lnTo>
                  <a:lnTo>
                    <a:pt x="486106" y="380999"/>
                  </a:lnTo>
                  <a:lnTo>
                    <a:pt x="451000" y="406399"/>
                  </a:lnTo>
                  <a:lnTo>
                    <a:pt x="416952" y="431799"/>
                  </a:lnTo>
                  <a:lnTo>
                    <a:pt x="383989" y="469899"/>
                  </a:lnTo>
                  <a:lnTo>
                    <a:pt x="352135" y="495299"/>
                  </a:lnTo>
                  <a:lnTo>
                    <a:pt x="321418" y="533399"/>
                  </a:lnTo>
                  <a:lnTo>
                    <a:pt x="291864" y="558799"/>
                  </a:lnTo>
                  <a:lnTo>
                    <a:pt x="263497" y="596899"/>
                  </a:lnTo>
                  <a:lnTo>
                    <a:pt x="236345" y="634999"/>
                  </a:lnTo>
                  <a:lnTo>
                    <a:pt x="210433" y="660399"/>
                  </a:lnTo>
                  <a:lnTo>
                    <a:pt x="185788" y="698499"/>
                  </a:lnTo>
                  <a:lnTo>
                    <a:pt x="162434" y="736599"/>
                  </a:lnTo>
                  <a:lnTo>
                    <a:pt x="140399" y="774699"/>
                  </a:lnTo>
                  <a:lnTo>
                    <a:pt x="119708" y="812799"/>
                  </a:lnTo>
                  <a:lnTo>
                    <a:pt x="100388" y="850899"/>
                  </a:lnTo>
                  <a:lnTo>
                    <a:pt x="82463" y="888999"/>
                  </a:lnTo>
                  <a:lnTo>
                    <a:pt x="65961" y="927099"/>
                  </a:lnTo>
                  <a:lnTo>
                    <a:pt x="50907" y="965199"/>
                  </a:lnTo>
                  <a:lnTo>
                    <a:pt x="37328" y="1003299"/>
                  </a:lnTo>
                  <a:lnTo>
                    <a:pt x="29920" y="1028699"/>
                  </a:lnTo>
                  <a:lnTo>
                    <a:pt x="35760" y="1041399"/>
                  </a:lnTo>
                  <a:lnTo>
                    <a:pt x="80480" y="1066799"/>
                  </a:lnTo>
                  <a:lnTo>
                    <a:pt x="60726" y="1054099"/>
                  </a:lnTo>
                  <a:lnTo>
                    <a:pt x="61964" y="1054099"/>
                  </a:lnTo>
                  <a:lnTo>
                    <a:pt x="74243" y="1015999"/>
                  </a:lnTo>
                  <a:lnTo>
                    <a:pt x="88045" y="965199"/>
                  </a:lnTo>
                  <a:lnTo>
                    <a:pt x="103342" y="927099"/>
                  </a:lnTo>
                  <a:lnTo>
                    <a:pt x="120108" y="888999"/>
                  </a:lnTo>
                  <a:lnTo>
                    <a:pt x="138316" y="850899"/>
                  </a:lnTo>
                  <a:lnTo>
                    <a:pt x="157938" y="812799"/>
                  </a:lnTo>
                  <a:lnTo>
                    <a:pt x="178947" y="774699"/>
                  </a:lnTo>
                  <a:lnTo>
                    <a:pt x="201318" y="736599"/>
                  </a:lnTo>
                  <a:lnTo>
                    <a:pt x="225022" y="711199"/>
                  </a:lnTo>
                  <a:lnTo>
                    <a:pt x="250032" y="673099"/>
                  </a:lnTo>
                  <a:lnTo>
                    <a:pt x="276322" y="634999"/>
                  </a:lnTo>
                  <a:lnTo>
                    <a:pt x="303865" y="596899"/>
                  </a:lnTo>
                  <a:lnTo>
                    <a:pt x="332633" y="571499"/>
                  </a:lnTo>
                  <a:lnTo>
                    <a:pt x="362600" y="533399"/>
                  </a:lnTo>
                  <a:lnTo>
                    <a:pt x="393738" y="507999"/>
                  </a:lnTo>
                  <a:lnTo>
                    <a:pt x="426021" y="469899"/>
                  </a:lnTo>
                  <a:lnTo>
                    <a:pt x="459421" y="444499"/>
                  </a:lnTo>
                  <a:lnTo>
                    <a:pt x="493913" y="419099"/>
                  </a:lnTo>
                  <a:lnTo>
                    <a:pt x="529467" y="380999"/>
                  </a:lnTo>
                  <a:lnTo>
                    <a:pt x="566058" y="355599"/>
                  </a:lnTo>
                  <a:lnTo>
                    <a:pt x="603659" y="330199"/>
                  </a:lnTo>
                  <a:lnTo>
                    <a:pt x="642243" y="304799"/>
                  </a:lnTo>
                  <a:lnTo>
                    <a:pt x="681782" y="279399"/>
                  </a:lnTo>
                  <a:lnTo>
                    <a:pt x="722249" y="253999"/>
                  </a:lnTo>
                  <a:lnTo>
                    <a:pt x="763618" y="241299"/>
                  </a:lnTo>
                  <a:lnTo>
                    <a:pt x="805862" y="215899"/>
                  </a:lnTo>
                  <a:lnTo>
                    <a:pt x="848953" y="190499"/>
                  </a:lnTo>
                  <a:lnTo>
                    <a:pt x="892865" y="177799"/>
                  </a:lnTo>
                  <a:lnTo>
                    <a:pt x="937570" y="152399"/>
                  </a:lnTo>
                  <a:lnTo>
                    <a:pt x="1029254" y="126999"/>
                  </a:lnTo>
                  <a:lnTo>
                    <a:pt x="1076178" y="101599"/>
                  </a:lnTo>
                  <a:lnTo>
                    <a:pt x="1220955" y="63499"/>
                  </a:lnTo>
                  <a:lnTo>
                    <a:pt x="1270459" y="63499"/>
                  </a:lnTo>
                  <a:lnTo>
                    <a:pt x="1371174" y="38099"/>
                  </a:lnTo>
                  <a:lnTo>
                    <a:pt x="1473982" y="38099"/>
                  </a:lnTo>
                  <a:lnTo>
                    <a:pt x="1526104" y="25399"/>
                  </a:lnTo>
                  <a:close/>
                </a:path>
                <a:path w="3278504" h="2692400">
                  <a:moveTo>
                    <a:pt x="1993442" y="25399"/>
                  </a:moveTo>
                  <a:lnTo>
                    <a:pt x="1736999" y="25399"/>
                  </a:lnTo>
                  <a:lnTo>
                    <a:pt x="1789030" y="38099"/>
                  </a:lnTo>
                  <a:lnTo>
                    <a:pt x="1891667" y="38099"/>
                  </a:lnTo>
                  <a:lnTo>
                    <a:pt x="1992225" y="63499"/>
                  </a:lnTo>
                  <a:lnTo>
                    <a:pt x="2041657" y="63499"/>
                  </a:lnTo>
                  <a:lnTo>
                    <a:pt x="2186235" y="101599"/>
                  </a:lnTo>
                  <a:lnTo>
                    <a:pt x="2233100" y="126999"/>
                  </a:lnTo>
                  <a:lnTo>
                    <a:pt x="2324672" y="152399"/>
                  </a:lnTo>
                  <a:lnTo>
                    <a:pt x="2369327" y="177799"/>
                  </a:lnTo>
                  <a:lnTo>
                    <a:pt x="2413191" y="190499"/>
                  </a:lnTo>
                  <a:lnTo>
                    <a:pt x="2456237" y="215899"/>
                  </a:lnTo>
                  <a:lnTo>
                    <a:pt x="2498438" y="241299"/>
                  </a:lnTo>
                  <a:lnTo>
                    <a:pt x="2539767" y="253999"/>
                  </a:lnTo>
                  <a:lnTo>
                    <a:pt x="2580197" y="279399"/>
                  </a:lnTo>
                  <a:lnTo>
                    <a:pt x="2619701" y="304799"/>
                  </a:lnTo>
                  <a:lnTo>
                    <a:pt x="2658251" y="330199"/>
                  </a:lnTo>
                  <a:lnTo>
                    <a:pt x="2695822" y="355599"/>
                  </a:lnTo>
                  <a:lnTo>
                    <a:pt x="2732384" y="380999"/>
                  </a:lnTo>
                  <a:lnTo>
                    <a:pt x="2767913" y="419099"/>
                  </a:lnTo>
                  <a:lnTo>
                    <a:pt x="2802380" y="444499"/>
                  </a:lnTo>
                  <a:lnTo>
                    <a:pt x="2835758" y="469899"/>
                  </a:lnTo>
                  <a:lnTo>
                    <a:pt x="2868021" y="507999"/>
                  </a:lnTo>
                  <a:lnTo>
                    <a:pt x="2899140" y="533399"/>
                  </a:lnTo>
                  <a:lnTo>
                    <a:pt x="2929090" y="571499"/>
                  </a:lnTo>
                  <a:lnTo>
                    <a:pt x="2957843" y="596899"/>
                  </a:lnTo>
                  <a:lnTo>
                    <a:pt x="2985372" y="634999"/>
                  </a:lnTo>
                  <a:lnTo>
                    <a:pt x="3011649" y="673099"/>
                  </a:lnTo>
                  <a:lnTo>
                    <a:pt x="3036649" y="711199"/>
                  </a:lnTo>
                  <a:lnTo>
                    <a:pt x="3060343" y="736599"/>
                  </a:lnTo>
                  <a:lnTo>
                    <a:pt x="3082705" y="774699"/>
                  </a:lnTo>
                  <a:lnTo>
                    <a:pt x="3099044" y="812799"/>
                  </a:lnTo>
                  <a:lnTo>
                    <a:pt x="3140049" y="812799"/>
                  </a:lnTo>
                  <a:lnTo>
                    <a:pt x="3122622" y="774699"/>
                  </a:lnTo>
                  <a:lnTo>
                    <a:pt x="3100554" y="736599"/>
                  </a:lnTo>
                  <a:lnTo>
                    <a:pt x="3077168" y="698499"/>
                  </a:lnTo>
                  <a:lnTo>
                    <a:pt x="3052490" y="660399"/>
                  </a:lnTo>
                  <a:lnTo>
                    <a:pt x="3026545" y="634999"/>
                  </a:lnTo>
                  <a:lnTo>
                    <a:pt x="2999360" y="596899"/>
                  </a:lnTo>
                  <a:lnTo>
                    <a:pt x="2970961" y="558799"/>
                  </a:lnTo>
                  <a:lnTo>
                    <a:pt x="2941375" y="533399"/>
                  </a:lnTo>
                  <a:lnTo>
                    <a:pt x="2910628" y="495299"/>
                  </a:lnTo>
                  <a:lnTo>
                    <a:pt x="2878745" y="469899"/>
                  </a:lnTo>
                  <a:lnTo>
                    <a:pt x="2845753" y="431799"/>
                  </a:lnTo>
                  <a:lnTo>
                    <a:pt x="2811679" y="406399"/>
                  </a:lnTo>
                  <a:lnTo>
                    <a:pt x="2776548" y="380999"/>
                  </a:lnTo>
                  <a:lnTo>
                    <a:pt x="2740387" y="355599"/>
                  </a:lnTo>
                  <a:lnTo>
                    <a:pt x="2703222" y="317499"/>
                  </a:lnTo>
                  <a:lnTo>
                    <a:pt x="2665080" y="292099"/>
                  </a:lnTo>
                  <a:lnTo>
                    <a:pt x="2625986" y="266699"/>
                  </a:lnTo>
                  <a:lnTo>
                    <a:pt x="2585966" y="241299"/>
                  </a:lnTo>
                  <a:lnTo>
                    <a:pt x="2545047" y="228599"/>
                  </a:lnTo>
                  <a:lnTo>
                    <a:pt x="2503256" y="203199"/>
                  </a:lnTo>
                  <a:lnTo>
                    <a:pt x="2460618" y="177799"/>
                  </a:lnTo>
                  <a:lnTo>
                    <a:pt x="2417159" y="165099"/>
                  </a:lnTo>
                  <a:lnTo>
                    <a:pt x="2372907" y="139699"/>
                  </a:lnTo>
                  <a:lnTo>
                    <a:pt x="2327886" y="126999"/>
                  </a:lnTo>
                  <a:lnTo>
                    <a:pt x="2282123" y="101599"/>
                  </a:lnTo>
                  <a:lnTo>
                    <a:pt x="1993442" y="25399"/>
                  </a:lnTo>
                  <a:close/>
                </a:path>
                <a:path w="3278504" h="2692400">
                  <a:moveTo>
                    <a:pt x="1841212" y="0"/>
                  </a:moveTo>
                  <a:lnTo>
                    <a:pt x="1421749" y="0"/>
                  </a:lnTo>
                  <a:lnTo>
                    <a:pt x="1319613" y="25399"/>
                  </a:lnTo>
                  <a:lnTo>
                    <a:pt x="1943221" y="25399"/>
                  </a:lnTo>
                  <a:lnTo>
                    <a:pt x="1841212" y="0"/>
                  </a:lnTo>
                  <a:close/>
                </a:path>
              </a:pathLst>
            </a:custGeom>
            <a:solidFill>
              <a:srgbClr val="FCFCE9"/>
            </a:solidFill>
          </p:spPr>
          <p:txBody>
            <a:bodyPr wrap="square" lIns="0" tIns="0" rIns="0" bIns="0" rtlCol="0"/>
            <a:lstStyle/>
            <a:p>
              <a:endParaRPr lang="fr-FR" noProof="0" dirty="0"/>
            </a:p>
          </p:txBody>
        </p:sp>
        <p:sp>
          <p:nvSpPr>
            <p:cNvPr id="96" name="object 96"/>
            <p:cNvSpPr/>
            <p:nvPr/>
          </p:nvSpPr>
          <p:spPr>
            <a:xfrm>
              <a:off x="8663277" y="1212913"/>
              <a:ext cx="3278504" cy="2704465"/>
            </a:xfrm>
            <a:custGeom>
              <a:avLst/>
              <a:gdLst/>
              <a:ahLst/>
              <a:cxnLst/>
              <a:rect l="l" t="t" r="r" b="b"/>
              <a:pathLst>
                <a:path w="3278504" h="2704465">
                  <a:moveTo>
                    <a:pt x="3129879" y="1832917"/>
                  </a:moveTo>
                  <a:lnTo>
                    <a:pt x="3103707" y="1884740"/>
                  </a:lnTo>
                  <a:lnTo>
                    <a:pt x="3082705" y="1922078"/>
                  </a:lnTo>
                  <a:lnTo>
                    <a:pt x="3060343" y="1958785"/>
                  </a:lnTo>
                  <a:lnTo>
                    <a:pt x="3036649" y="1994840"/>
                  </a:lnTo>
                  <a:lnTo>
                    <a:pt x="3011649" y="2030221"/>
                  </a:lnTo>
                  <a:lnTo>
                    <a:pt x="2985372" y="2064905"/>
                  </a:lnTo>
                  <a:lnTo>
                    <a:pt x="2957843" y="2098871"/>
                  </a:lnTo>
                  <a:lnTo>
                    <a:pt x="2929090" y="2132097"/>
                  </a:lnTo>
                  <a:lnTo>
                    <a:pt x="2899140" y="2164559"/>
                  </a:lnTo>
                  <a:lnTo>
                    <a:pt x="2868020" y="2196237"/>
                  </a:lnTo>
                  <a:lnTo>
                    <a:pt x="2835758" y="2227108"/>
                  </a:lnTo>
                  <a:lnTo>
                    <a:pt x="2802380" y="2257149"/>
                  </a:lnTo>
                  <a:lnTo>
                    <a:pt x="2767913" y="2286339"/>
                  </a:lnTo>
                  <a:lnTo>
                    <a:pt x="2732384" y="2314655"/>
                  </a:lnTo>
                  <a:lnTo>
                    <a:pt x="2695822" y="2342076"/>
                  </a:lnTo>
                  <a:lnTo>
                    <a:pt x="2658251" y="2368579"/>
                  </a:lnTo>
                  <a:lnTo>
                    <a:pt x="2619701" y="2394142"/>
                  </a:lnTo>
                  <a:lnTo>
                    <a:pt x="2580197" y="2418743"/>
                  </a:lnTo>
                  <a:lnTo>
                    <a:pt x="2539767" y="2442360"/>
                  </a:lnTo>
                  <a:lnTo>
                    <a:pt x="2498438" y="2464971"/>
                  </a:lnTo>
                  <a:lnTo>
                    <a:pt x="2456237" y="2486553"/>
                  </a:lnTo>
                  <a:lnTo>
                    <a:pt x="2413191" y="2507084"/>
                  </a:lnTo>
                  <a:lnTo>
                    <a:pt x="2369327" y="2526543"/>
                  </a:lnTo>
                  <a:lnTo>
                    <a:pt x="2324672" y="2544906"/>
                  </a:lnTo>
                  <a:lnTo>
                    <a:pt x="2279254" y="2562153"/>
                  </a:lnTo>
                  <a:lnTo>
                    <a:pt x="2233100" y="2578260"/>
                  </a:lnTo>
                  <a:lnTo>
                    <a:pt x="2186235" y="2593206"/>
                  </a:lnTo>
                  <a:lnTo>
                    <a:pt x="2138689" y="2606969"/>
                  </a:lnTo>
                  <a:lnTo>
                    <a:pt x="2090487" y="2619526"/>
                  </a:lnTo>
                  <a:lnTo>
                    <a:pt x="2041657" y="2630855"/>
                  </a:lnTo>
                  <a:lnTo>
                    <a:pt x="1992225" y="2640934"/>
                  </a:lnTo>
                  <a:lnTo>
                    <a:pt x="1942220" y="2649741"/>
                  </a:lnTo>
                  <a:lnTo>
                    <a:pt x="1891667" y="2657254"/>
                  </a:lnTo>
                  <a:lnTo>
                    <a:pt x="1840595" y="2663451"/>
                  </a:lnTo>
                  <a:lnTo>
                    <a:pt x="1789030" y="2668309"/>
                  </a:lnTo>
                  <a:lnTo>
                    <a:pt x="1736999" y="2671806"/>
                  </a:lnTo>
                  <a:lnTo>
                    <a:pt x="1684529" y="2673921"/>
                  </a:lnTo>
                  <a:lnTo>
                    <a:pt x="1631648" y="2674631"/>
                  </a:lnTo>
                  <a:lnTo>
                    <a:pt x="1578668" y="2673921"/>
                  </a:lnTo>
                  <a:lnTo>
                    <a:pt x="1526104" y="2671806"/>
                  </a:lnTo>
                  <a:lnTo>
                    <a:pt x="1473982" y="2668309"/>
                  </a:lnTo>
                  <a:lnTo>
                    <a:pt x="1422329" y="2663451"/>
                  </a:lnTo>
                  <a:lnTo>
                    <a:pt x="1371174" y="2657254"/>
                  </a:lnTo>
                  <a:lnTo>
                    <a:pt x="1320541" y="2649741"/>
                  </a:lnTo>
                  <a:lnTo>
                    <a:pt x="1270459" y="2640934"/>
                  </a:lnTo>
                  <a:lnTo>
                    <a:pt x="1220955" y="2630855"/>
                  </a:lnTo>
                  <a:lnTo>
                    <a:pt x="1172056" y="2619526"/>
                  </a:lnTo>
                  <a:lnTo>
                    <a:pt x="1123787" y="2606969"/>
                  </a:lnTo>
                  <a:lnTo>
                    <a:pt x="1076178" y="2593206"/>
                  </a:lnTo>
                  <a:lnTo>
                    <a:pt x="1029254" y="2578260"/>
                  </a:lnTo>
                  <a:lnTo>
                    <a:pt x="983042" y="2562153"/>
                  </a:lnTo>
                  <a:lnTo>
                    <a:pt x="937570" y="2544906"/>
                  </a:lnTo>
                  <a:lnTo>
                    <a:pt x="892865" y="2526543"/>
                  </a:lnTo>
                  <a:lnTo>
                    <a:pt x="848953" y="2507084"/>
                  </a:lnTo>
                  <a:lnTo>
                    <a:pt x="805862" y="2486553"/>
                  </a:lnTo>
                  <a:lnTo>
                    <a:pt x="763618" y="2464971"/>
                  </a:lnTo>
                  <a:lnTo>
                    <a:pt x="722249" y="2442360"/>
                  </a:lnTo>
                  <a:lnTo>
                    <a:pt x="681782" y="2418743"/>
                  </a:lnTo>
                  <a:lnTo>
                    <a:pt x="642243" y="2394142"/>
                  </a:lnTo>
                  <a:lnTo>
                    <a:pt x="603659" y="2368579"/>
                  </a:lnTo>
                  <a:lnTo>
                    <a:pt x="566058" y="2342076"/>
                  </a:lnTo>
                  <a:lnTo>
                    <a:pt x="529467" y="2314655"/>
                  </a:lnTo>
                  <a:lnTo>
                    <a:pt x="493913" y="2286339"/>
                  </a:lnTo>
                  <a:lnTo>
                    <a:pt x="459421" y="2257149"/>
                  </a:lnTo>
                  <a:lnTo>
                    <a:pt x="426021" y="2227108"/>
                  </a:lnTo>
                  <a:lnTo>
                    <a:pt x="393738" y="2196237"/>
                  </a:lnTo>
                  <a:lnTo>
                    <a:pt x="362600" y="2164559"/>
                  </a:lnTo>
                  <a:lnTo>
                    <a:pt x="332633" y="2132097"/>
                  </a:lnTo>
                  <a:lnTo>
                    <a:pt x="303865" y="2098871"/>
                  </a:lnTo>
                  <a:lnTo>
                    <a:pt x="276322" y="2064905"/>
                  </a:lnTo>
                  <a:lnTo>
                    <a:pt x="250032" y="2030221"/>
                  </a:lnTo>
                  <a:lnTo>
                    <a:pt x="225022" y="1994840"/>
                  </a:lnTo>
                  <a:lnTo>
                    <a:pt x="201318" y="1958785"/>
                  </a:lnTo>
                  <a:lnTo>
                    <a:pt x="178947" y="1922078"/>
                  </a:lnTo>
                  <a:lnTo>
                    <a:pt x="157938" y="1884740"/>
                  </a:lnTo>
                  <a:lnTo>
                    <a:pt x="138316" y="1846795"/>
                  </a:lnTo>
                  <a:lnTo>
                    <a:pt x="120108" y="1808265"/>
                  </a:lnTo>
                  <a:lnTo>
                    <a:pt x="103342" y="1769171"/>
                  </a:lnTo>
                  <a:lnTo>
                    <a:pt x="88045" y="1729535"/>
                  </a:lnTo>
                  <a:lnTo>
                    <a:pt x="74243" y="1689380"/>
                  </a:lnTo>
                  <a:lnTo>
                    <a:pt x="61964" y="1648728"/>
                  </a:lnTo>
                  <a:lnTo>
                    <a:pt x="51235" y="1607601"/>
                  </a:lnTo>
                  <a:lnTo>
                    <a:pt x="42082" y="1566022"/>
                  </a:lnTo>
                  <a:lnTo>
                    <a:pt x="40456" y="1556975"/>
                  </a:lnTo>
                </a:path>
                <a:path w="3278504" h="2704465">
                  <a:moveTo>
                    <a:pt x="0" y="1534259"/>
                  </a:moveTo>
                  <a:lnTo>
                    <a:pt x="14695" y="1608308"/>
                  </a:lnTo>
                  <a:lnTo>
                    <a:pt x="25248" y="1649586"/>
                  </a:lnTo>
                  <a:lnTo>
                    <a:pt x="37328" y="1690401"/>
                  </a:lnTo>
                  <a:lnTo>
                    <a:pt x="50907" y="1730731"/>
                  </a:lnTo>
                  <a:lnTo>
                    <a:pt x="65961" y="1770555"/>
                  </a:lnTo>
                  <a:lnTo>
                    <a:pt x="82463" y="1809851"/>
                  </a:lnTo>
                  <a:lnTo>
                    <a:pt x="100388" y="1848599"/>
                  </a:lnTo>
                  <a:lnTo>
                    <a:pt x="119708" y="1886777"/>
                  </a:lnTo>
                  <a:lnTo>
                    <a:pt x="140399" y="1924363"/>
                  </a:lnTo>
                  <a:lnTo>
                    <a:pt x="162434" y="1961337"/>
                  </a:lnTo>
                  <a:lnTo>
                    <a:pt x="185788" y="1997676"/>
                  </a:lnTo>
                  <a:lnTo>
                    <a:pt x="210433" y="2033360"/>
                  </a:lnTo>
                  <a:lnTo>
                    <a:pt x="236345" y="2068368"/>
                  </a:lnTo>
                  <a:lnTo>
                    <a:pt x="263497" y="2102677"/>
                  </a:lnTo>
                  <a:lnTo>
                    <a:pt x="291864" y="2136266"/>
                  </a:lnTo>
                  <a:lnTo>
                    <a:pt x="321418" y="2169115"/>
                  </a:lnTo>
                  <a:lnTo>
                    <a:pt x="352135" y="2201202"/>
                  </a:lnTo>
                  <a:lnTo>
                    <a:pt x="383989" y="2232505"/>
                  </a:lnTo>
                  <a:lnTo>
                    <a:pt x="416952" y="2263003"/>
                  </a:lnTo>
                  <a:lnTo>
                    <a:pt x="451000" y="2292675"/>
                  </a:lnTo>
                  <a:lnTo>
                    <a:pt x="486106" y="2321499"/>
                  </a:lnTo>
                  <a:lnTo>
                    <a:pt x="522244" y="2349455"/>
                  </a:lnTo>
                  <a:lnTo>
                    <a:pt x="559389" y="2376520"/>
                  </a:lnTo>
                  <a:lnTo>
                    <a:pt x="597513" y="2402674"/>
                  </a:lnTo>
                  <a:lnTo>
                    <a:pt x="636592" y="2427894"/>
                  </a:lnTo>
                  <a:lnTo>
                    <a:pt x="676600" y="2452161"/>
                  </a:lnTo>
                  <a:lnTo>
                    <a:pt x="717509" y="2475452"/>
                  </a:lnTo>
                  <a:lnTo>
                    <a:pt x="759295" y="2497745"/>
                  </a:lnTo>
                  <a:lnTo>
                    <a:pt x="801932" y="2519021"/>
                  </a:lnTo>
                  <a:lnTo>
                    <a:pt x="845392" y="2539257"/>
                  </a:lnTo>
                  <a:lnTo>
                    <a:pt x="889651" y="2558431"/>
                  </a:lnTo>
                  <a:lnTo>
                    <a:pt x="934682" y="2576524"/>
                  </a:lnTo>
                  <a:lnTo>
                    <a:pt x="980459" y="2593512"/>
                  </a:lnTo>
                  <a:lnTo>
                    <a:pt x="1026957" y="2609376"/>
                  </a:lnTo>
                  <a:lnTo>
                    <a:pt x="1074149" y="2624093"/>
                  </a:lnTo>
                  <a:lnTo>
                    <a:pt x="1122009" y="2637642"/>
                  </a:lnTo>
                  <a:lnTo>
                    <a:pt x="1170512" y="2650003"/>
                  </a:lnTo>
                  <a:lnTo>
                    <a:pt x="1219631" y="2661152"/>
                  </a:lnTo>
                  <a:lnTo>
                    <a:pt x="1269340" y="2671070"/>
                  </a:lnTo>
                  <a:lnTo>
                    <a:pt x="1319613" y="2679735"/>
                  </a:lnTo>
                  <a:lnTo>
                    <a:pt x="1370425" y="2687126"/>
                  </a:lnTo>
                  <a:lnTo>
                    <a:pt x="1421749" y="2693220"/>
                  </a:lnTo>
                  <a:lnTo>
                    <a:pt x="1473559" y="2697998"/>
                  </a:lnTo>
                  <a:lnTo>
                    <a:pt x="1525830" y="2701436"/>
                  </a:lnTo>
                  <a:lnTo>
                    <a:pt x="1578535" y="2703515"/>
                  </a:lnTo>
                  <a:lnTo>
                    <a:pt x="1631648" y="2704213"/>
                  </a:lnTo>
                  <a:lnTo>
                    <a:pt x="1684667" y="2703515"/>
                  </a:lnTo>
                  <a:lnTo>
                    <a:pt x="1737284" y="2701436"/>
                  </a:lnTo>
                  <a:lnTo>
                    <a:pt x="1789474" y="2697998"/>
                  </a:lnTo>
                  <a:lnTo>
                    <a:pt x="1841212" y="2693220"/>
                  </a:lnTo>
                  <a:lnTo>
                    <a:pt x="1892469" y="2687126"/>
                  </a:lnTo>
                  <a:lnTo>
                    <a:pt x="1943221" y="2679735"/>
                  </a:lnTo>
                  <a:lnTo>
                    <a:pt x="1993442" y="2671070"/>
                  </a:lnTo>
                  <a:lnTo>
                    <a:pt x="2043104" y="2661152"/>
                  </a:lnTo>
                  <a:lnTo>
                    <a:pt x="2092181" y="2650003"/>
                  </a:lnTo>
                  <a:lnTo>
                    <a:pt x="2140648" y="2637642"/>
                  </a:lnTo>
                  <a:lnTo>
                    <a:pt x="2188478" y="2624093"/>
                  </a:lnTo>
                  <a:lnTo>
                    <a:pt x="2235646" y="2609376"/>
                  </a:lnTo>
                  <a:lnTo>
                    <a:pt x="2282123" y="2593512"/>
                  </a:lnTo>
                  <a:lnTo>
                    <a:pt x="2327886" y="2576524"/>
                  </a:lnTo>
                  <a:lnTo>
                    <a:pt x="2372907" y="2558431"/>
                  </a:lnTo>
                  <a:lnTo>
                    <a:pt x="2417159" y="2539257"/>
                  </a:lnTo>
                  <a:lnTo>
                    <a:pt x="2460618" y="2519021"/>
                  </a:lnTo>
                  <a:lnTo>
                    <a:pt x="2503256" y="2497745"/>
                  </a:lnTo>
                  <a:lnTo>
                    <a:pt x="2545047" y="2475452"/>
                  </a:lnTo>
                  <a:lnTo>
                    <a:pt x="2585966" y="2452161"/>
                  </a:lnTo>
                  <a:lnTo>
                    <a:pt x="2625986" y="2427894"/>
                  </a:lnTo>
                  <a:lnTo>
                    <a:pt x="2665080" y="2402674"/>
                  </a:lnTo>
                  <a:lnTo>
                    <a:pt x="2703222" y="2376520"/>
                  </a:lnTo>
                  <a:lnTo>
                    <a:pt x="2740387" y="2349455"/>
                  </a:lnTo>
                  <a:lnTo>
                    <a:pt x="2776548" y="2321499"/>
                  </a:lnTo>
                  <a:lnTo>
                    <a:pt x="2811679" y="2292675"/>
                  </a:lnTo>
                  <a:lnTo>
                    <a:pt x="2845753" y="2263003"/>
                  </a:lnTo>
                  <a:lnTo>
                    <a:pt x="2878745" y="2232505"/>
                  </a:lnTo>
                  <a:lnTo>
                    <a:pt x="2910628" y="2201202"/>
                  </a:lnTo>
                  <a:lnTo>
                    <a:pt x="2941375" y="2169115"/>
                  </a:lnTo>
                  <a:lnTo>
                    <a:pt x="2970961" y="2136266"/>
                  </a:lnTo>
                  <a:lnTo>
                    <a:pt x="2999360" y="2102677"/>
                  </a:lnTo>
                  <a:lnTo>
                    <a:pt x="3026545" y="2068368"/>
                  </a:lnTo>
                  <a:lnTo>
                    <a:pt x="3052490" y="2033360"/>
                  </a:lnTo>
                  <a:lnTo>
                    <a:pt x="3077168" y="1997676"/>
                  </a:lnTo>
                  <a:lnTo>
                    <a:pt x="3100554" y="1961337"/>
                  </a:lnTo>
                  <a:lnTo>
                    <a:pt x="3122622" y="1924363"/>
                  </a:lnTo>
                  <a:lnTo>
                    <a:pt x="3143344" y="1886777"/>
                  </a:lnTo>
                  <a:lnTo>
                    <a:pt x="3162695" y="1848599"/>
                  </a:lnTo>
                  <a:lnTo>
                    <a:pt x="3169962" y="1832917"/>
                  </a:lnTo>
                </a:path>
                <a:path w="3278504" h="2704465">
                  <a:moveTo>
                    <a:pt x="3099044" y="812131"/>
                  </a:moveTo>
                  <a:lnTo>
                    <a:pt x="3123323" y="858302"/>
                  </a:lnTo>
                  <a:lnTo>
                    <a:pt x="3141525" y="896777"/>
                  </a:lnTo>
                  <a:lnTo>
                    <a:pt x="3158286" y="935812"/>
                  </a:lnTo>
                  <a:lnTo>
                    <a:pt x="3173580" y="975385"/>
                  </a:lnTo>
                  <a:lnTo>
                    <a:pt x="3187379" y="1015475"/>
                  </a:lnTo>
                  <a:lnTo>
                    <a:pt x="3199656" y="1056059"/>
                  </a:lnTo>
                  <a:lnTo>
                    <a:pt x="3210383" y="1097114"/>
                  </a:lnTo>
                  <a:lnTo>
                    <a:pt x="3219535" y="1138618"/>
                  </a:lnTo>
                  <a:lnTo>
                    <a:pt x="3227083" y="1180550"/>
                  </a:lnTo>
                  <a:lnTo>
                    <a:pt x="3233001" y="1222887"/>
                  </a:lnTo>
                  <a:lnTo>
                    <a:pt x="3237262" y="1265607"/>
                  </a:lnTo>
                  <a:lnTo>
                    <a:pt x="3239839" y="1308687"/>
                  </a:lnTo>
                  <a:lnTo>
                    <a:pt x="3240703" y="1352106"/>
                  </a:lnTo>
                  <a:lnTo>
                    <a:pt x="3239839" y="1395618"/>
                  </a:lnTo>
                  <a:lnTo>
                    <a:pt x="3237262" y="1438787"/>
                  </a:lnTo>
                  <a:lnTo>
                    <a:pt x="3233001" y="1481593"/>
                  </a:lnTo>
                  <a:lnTo>
                    <a:pt x="3227083" y="1524011"/>
                  </a:lnTo>
                  <a:lnTo>
                    <a:pt x="3219535" y="1566022"/>
                  </a:lnTo>
                  <a:lnTo>
                    <a:pt x="3210383" y="1607601"/>
                  </a:lnTo>
                  <a:lnTo>
                    <a:pt x="3199656" y="1648728"/>
                  </a:lnTo>
                  <a:lnTo>
                    <a:pt x="3187379" y="1689380"/>
                  </a:lnTo>
                  <a:lnTo>
                    <a:pt x="3173580" y="1729535"/>
                  </a:lnTo>
                  <a:lnTo>
                    <a:pt x="3158286" y="1769171"/>
                  </a:lnTo>
                  <a:lnTo>
                    <a:pt x="3141525" y="1808265"/>
                  </a:lnTo>
                  <a:lnTo>
                    <a:pt x="3129879" y="1832917"/>
                  </a:lnTo>
                </a:path>
                <a:path w="3278504" h="2704465">
                  <a:moveTo>
                    <a:pt x="3169962" y="1832917"/>
                  </a:moveTo>
                  <a:lnTo>
                    <a:pt x="3197180" y="1770555"/>
                  </a:lnTo>
                  <a:lnTo>
                    <a:pt x="3212260" y="1730731"/>
                  </a:lnTo>
                  <a:lnTo>
                    <a:pt x="3225864" y="1690401"/>
                  </a:lnTo>
                  <a:lnTo>
                    <a:pt x="3237966" y="1649586"/>
                  </a:lnTo>
                  <a:lnTo>
                    <a:pt x="3248540" y="1608308"/>
                  </a:lnTo>
                  <a:lnTo>
                    <a:pt x="3257559" y="1566589"/>
                  </a:lnTo>
                  <a:lnTo>
                    <a:pt x="3264997" y="1524448"/>
                  </a:lnTo>
                  <a:lnTo>
                    <a:pt x="3270827" y="1481908"/>
                  </a:lnTo>
                  <a:lnTo>
                    <a:pt x="3275025" y="1438990"/>
                  </a:lnTo>
                  <a:lnTo>
                    <a:pt x="3277562" y="1395716"/>
                  </a:lnTo>
                  <a:lnTo>
                    <a:pt x="3278414" y="1352106"/>
                  </a:lnTo>
                  <a:lnTo>
                    <a:pt x="3277562" y="1308586"/>
                  </a:lnTo>
                  <a:lnTo>
                    <a:pt x="3275025" y="1265394"/>
                  </a:lnTo>
                  <a:lnTo>
                    <a:pt x="3270827" y="1222551"/>
                  </a:lnTo>
                  <a:lnTo>
                    <a:pt x="3264997" y="1180080"/>
                  </a:lnTo>
                  <a:lnTo>
                    <a:pt x="3257559" y="1138002"/>
                  </a:lnTo>
                  <a:lnTo>
                    <a:pt x="3248540" y="1096338"/>
                  </a:lnTo>
                  <a:lnTo>
                    <a:pt x="3237966" y="1055110"/>
                  </a:lnTo>
                  <a:lnTo>
                    <a:pt x="3225864" y="1014339"/>
                  </a:lnTo>
                  <a:lnTo>
                    <a:pt x="3212260" y="974048"/>
                  </a:lnTo>
                  <a:lnTo>
                    <a:pt x="3197180" y="934258"/>
                  </a:lnTo>
                  <a:lnTo>
                    <a:pt x="3180649" y="894989"/>
                  </a:lnTo>
                  <a:lnTo>
                    <a:pt x="3162695" y="856265"/>
                  </a:lnTo>
                  <a:lnTo>
                    <a:pt x="3143344" y="818106"/>
                  </a:lnTo>
                  <a:lnTo>
                    <a:pt x="3140049" y="812131"/>
                  </a:lnTo>
                </a:path>
                <a:path w="3278504" h="2704465">
                  <a:moveTo>
                    <a:pt x="60726" y="1060799"/>
                  </a:moveTo>
                  <a:lnTo>
                    <a:pt x="74243" y="1015475"/>
                  </a:lnTo>
                  <a:lnTo>
                    <a:pt x="88045" y="975385"/>
                  </a:lnTo>
                  <a:lnTo>
                    <a:pt x="103342" y="935812"/>
                  </a:lnTo>
                  <a:lnTo>
                    <a:pt x="120108" y="896777"/>
                  </a:lnTo>
                  <a:lnTo>
                    <a:pt x="138316" y="858302"/>
                  </a:lnTo>
                  <a:lnTo>
                    <a:pt x="157938" y="820411"/>
                  </a:lnTo>
                  <a:lnTo>
                    <a:pt x="178947" y="783124"/>
                  </a:lnTo>
                  <a:lnTo>
                    <a:pt x="201318" y="746464"/>
                  </a:lnTo>
                  <a:lnTo>
                    <a:pt x="225022" y="710454"/>
                  </a:lnTo>
                  <a:lnTo>
                    <a:pt x="250032" y="675116"/>
                  </a:lnTo>
                  <a:lnTo>
                    <a:pt x="276322" y="640471"/>
                  </a:lnTo>
                  <a:lnTo>
                    <a:pt x="303865" y="606543"/>
                  </a:lnTo>
                  <a:lnTo>
                    <a:pt x="332633" y="573353"/>
                  </a:lnTo>
                  <a:lnTo>
                    <a:pt x="362600" y="540923"/>
                  </a:lnTo>
                  <a:lnTo>
                    <a:pt x="393738" y="509276"/>
                  </a:lnTo>
                  <a:lnTo>
                    <a:pt x="426021" y="478434"/>
                  </a:lnTo>
                  <a:lnTo>
                    <a:pt x="459421" y="448420"/>
                  </a:lnTo>
                  <a:lnTo>
                    <a:pt x="493913" y="419254"/>
                  </a:lnTo>
                  <a:lnTo>
                    <a:pt x="529467" y="390960"/>
                  </a:lnTo>
                  <a:lnTo>
                    <a:pt x="566058" y="363561"/>
                  </a:lnTo>
                  <a:lnTo>
                    <a:pt x="603659" y="337077"/>
                  </a:lnTo>
                  <a:lnTo>
                    <a:pt x="642243" y="311531"/>
                  </a:lnTo>
                  <a:lnTo>
                    <a:pt x="681782" y="286946"/>
                  </a:lnTo>
                  <a:lnTo>
                    <a:pt x="722249" y="263343"/>
                  </a:lnTo>
                  <a:lnTo>
                    <a:pt x="763618" y="240746"/>
                  </a:lnTo>
                  <a:lnTo>
                    <a:pt x="805862" y="219176"/>
                  </a:lnTo>
                  <a:lnTo>
                    <a:pt x="848953" y="198655"/>
                  </a:lnTo>
                  <a:lnTo>
                    <a:pt x="892865" y="179205"/>
                  </a:lnTo>
                  <a:lnTo>
                    <a:pt x="937570" y="160849"/>
                  </a:lnTo>
                  <a:lnTo>
                    <a:pt x="983042" y="143610"/>
                  </a:lnTo>
                  <a:lnTo>
                    <a:pt x="1029254" y="127508"/>
                  </a:lnTo>
                  <a:lnTo>
                    <a:pt x="1076178" y="112567"/>
                  </a:lnTo>
                  <a:lnTo>
                    <a:pt x="1123787" y="98809"/>
                  </a:lnTo>
                  <a:lnTo>
                    <a:pt x="1172056" y="86256"/>
                  </a:lnTo>
                  <a:lnTo>
                    <a:pt x="1220955" y="74929"/>
                  </a:lnTo>
                  <a:lnTo>
                    <a:pt x="1270459" y="64852"/>
                  </a:lnTo>
                  <a:lnTo>
                    <a:pt x="1320541" y="56047"/>
                  </a:lnTo>
                  <a:lnTo>
                    <a:pt x="1371174" y="48535"/>
                  </a:lnTo>
                  <a:lnTo>
                    <a:pt x="1422329" y="42339"/>
                  </a:lnTo>
                  <a:lnTo>
                    <a:pt x="1473982" y="37481"/>
                  </a:lnTo>
                  <a:lnTo>
                    <a:pt x="1526104" y="33984"/>
                  </a:lnTo>
                  <a:lnTo>
                    <a:pt x="1578668" y="31869"/>
                  </a:lnTo>
                  <a:lnTo>
                    <a:pt x="1631648" y="31159"/>
                  </a:lnTo>
                  <a:lnTo>
                    <a:pt x="1684529" y="31869"/>
                  </a:lnTo>
                  <a:lnTo>
                    <a:pt x="1736999" y="33984"/>
                  </a:lnTo>
                  <a:lnTo>
                    <a:pt x="1789030" y="37481"/>
                  </a:lnTo>
                  <a:lnTo>
                    <a:pt x="1840595" y="42339"/>
                  </a:lnTo>
                  <a:lnTo>
                    <a:pt x="1891667" y="48535"/>
                  </a:lnTo>
                  <a:lnTo>
                    <a:pt x="1942220" y="56047"/>
                  </a:lnTo>
                  <a:lnTo>
                    <a:pt x="1992225" y="64852"/>
                  </a:lnTo>
                  <a:lnTo>
                    <a:pt x="2041657" y="74929"/>
                  </a:lnTo>
                  <a:lnTo>
                    <a:pt x="2090487" y="86256"/>
                  </a:lnTo>
                  <a:lnTo>
                    <a:pt x="2138689" y="98809"/>
                  </a:lnTo>
                  <a:lnTo>
                    <a:pt x="2186235" y="112567"/>
                  </a:lnTo>
                  <a:lnTo>
                    <a:pt x="2233100" y="127508"/>
                  </a:lnTo>
                  <a:lnTo>
                    <a:pt x="2279254" y="143610"/>
                  </a:lnTo>
                  <a:lnTo>
                    <a:pt x="2324672" y="160849"/>
                  </a:lnTo>
                  <a:lnTo>
                    <a:pt x="2369327" y="179205"/>
                  </a:lnTo>
                  <a:lnTo>
                    <a:pt x="2413191" y="198655"/>
                  </a:lnTo>
                  <a:lnTo>
                    <a:pt x="2456237" y="219176"/>
                  </a:lnTo>
                  <a:lnTo>
                    <a:pt x="2498438" y="240746"/>
                  </a:lnTo>
                  <a:lnTo>
                    <a:pt x="2539767" y="263343"/>
                  </a:lnTo>
                  <a:lnTo>
                    <a:pt x="2580197" y="286946"/>
                  </a:lnTo>
                  <a:lnTo>
                    <a:pt x="2619701" y="311531"/>
                  </a:lnTo>
                  <a:lnTo>
                    <a:pt x="2658251" y="337077"/>
                  </a:lnTo>
                  <a:lnTo>
                    <a:pt x="2695822" y="363561"/>
                  </a:lnTo>
                  <a:lnTo>
                    <a:pt x="2732384" y="390960"/>
                  </a:lnTo>
                  <a:lnTo>
                    <a:pt x="2767913" y="419254"/>
                  </a:lnTo>
                  <a:lnTo>
                    <a:pt x="2802380" y="448420"/>
                  </a:lnTo>
                  <a:lnTo>
                    <a:pt x="2835758" y="478434"/>
                  </a:lnTo>
                  <a:lnTo>
                    <a:pt x="2868020" y="509276"/>
                  </a:lnTo>
                  <a:lnTo>
                    <a:pt x="2899140" y="540923"/>
                  </a:lnTo>
                  <a:lnTo>
                    <a:pt x="2929090" y="573353"/>
                  </a:lnTo>
                  <a:lnTo>
                    <a:pt x="2957843" y="606543"/>
                  </a:lnTo>
                  <a:lnTo>
                    <a:pt x="2985372" y="640471"/>
                  </a:lnTo>
                  <a:lnTo>
                    <a:pt x="3011649" y="675116"/>
                  </a:lnTo>
                  <a:lnTo>
                    <a:pt x="3036649" y="710454"/>
                  </a:lnTo>
                  <a:lnTo>
                    <a:pt x="3060343" y="746464"/>
                  </a:lnTo>
                  <a:lnTo>
                    <a:pt x="3082705" y="783124"/>
                  </a:lnTo>
                  <a:lnTo>
                    <a:pt x="3099044" y="812131"/>
                  </a:lnTo>
                </a:path>
                <a:path w="3278504" h="2704465">
                  <a:moveTo>
                    <a:pt x="3140049" y="812131"/>
                  </a:moveTo>
                  <a:lnTo>
                    <a:pt x="3100554" y="743569"/>
                  </a:lnTo>
                  <a:lnTo>
                    <a:pt x="3077168" y="707236"/>
                  </a:lnTo>
                  <a:lnTo>
                    <a:pt x="3052490" y="671553"/>
                  </a:lnTo>
                  <a:lnTo>
                    <a:pt x="3026545" y="636544"/>
                  </a:lnTo>
                  <a:lnTo>
                    <a:pt x="2999360" y="602230"/>
                  </a:lnTo>
                  <a:lnTo>
                    <a:pt x="2970961" y="568632"/>
                  </a:lnTo>
                  <a:lnTo>
                    <a:pt x="2941375" y="535772"/>
                  </a:lnTo>
                  <a:lnTo>
                    <a:pt x="2910628" y="503671"/>
                  </a:lnTo>
                  <a:lnTo>
                    <a:pt x="2878745" y="472351"/>
                  </a:lnTo>
                  <a:lnTo>
                    <a:pt x="2845753" y="441834"/>
                  </a:lnTo>
                  <a:lnTo>
                    <a:pt x="2811679" y="412141"/>
                  </a:lnTo>
                  <a:lnTo>
                    <a:pt x="2776548" y="383293"/>
                  </a:lnTo>
                  <a:lnTo>
                    <a:pt x="2740387" y="355313"/>
                  </a:lnTo>
                  <a:lnTo>
                    <a:pt x="2703222" y="328221"/>
                  </a:lnTo>
                  <a:lnTo>
                    <a:pt x="2665080" y="302040"/>
                  </a:lnTo>
                  <a:lnTo>
                    <a:pt x="2625986" y="276790"/>
                  </a:lnTo>
                  <a:lnTo>
                    <a:pt x="2585966" y="252494"/>
                  </a:lnTo>
                  <a:lnTo>
                    <a:pt x="2545047" y="229173"/>
                  </a:lnTo>
                  <a:lnTo>
                    <a:pt x="2503256" y="206849"/>
                  </a:lnTo>
                  <a:lnTo>
                    <a:pt x="2460618" y="185542"/>
                  </a:lnTo>
                  <a:lnTo>
                    <a:pt x="2417159" y="165276"/>
                  </a:lnTo>
                  <a:lnTo>
                    <a:pt x="2372907" y="146070"/>
                  </a:lnTo>
                  <a:lnTo>
                    <a:pt x="2327886" y="127948"/>
                  </a:lnTo>
                  <a:lnTo>
                    <a:pt x="2282123" y="110930"/>
                  </a:lnTo>
                  <a:lnTo>
                    <a:pt x="2235646" y="95037"/>
                  </a:lnTo>
                  <a:lnTo>
                    <a:pt x="2188478" y="80292"/>
                  </a:lnTo>
                  <a:lnTo>
                    <a:pt x="2140648" y="66717"/>
                  </a:lnTo>
                  <a:lnTo>
                    <a:pt x="2092181" y="54331"/>
                  </a:lnTo>
                  <a:lnTo>
                    <a:pt x="2043104" y="43158"/>
                  </a:lnTo>
                  <a:lnTo>
                    <a:pt x="1993442" y="33219"/>
                  </a:lnTo>
                  <a:lnTo>
                    <a:pt x="1943221" y="24535"/>
                  </a:lnTo>
                  <a:lnTo>
                    <a:pt x="1892469" y="17128"/>
                  </a:lnTo>
                  <a:lnTo>
                    <a:pt x="1841212" y="11019"/>
                  </a:lnTo>
                  <a:lnTo>
                    <a:pt x="1789474" y="6230"/>
                  </a:lnTo>
                  <a:lnTo>
                    <a:pt x="1737284" y="2783"/>
                  </a:lnTo>
                  <a:lnTo>
                    <a:pt x="1684667" y="699"/>
                  </a:lnTo>
                  <a:lnTo>
                    <a:pt x="1631648" y="0"/>
                  </a:lnTo>
                  <a:lnTo>
                    <a:pt x="1578535" y="699"/>
                  </a:lnTo>
                  <a:lnTo>
                    <a:pt x="1525830" y="2783"/>
                  </a:lnTo>
                  <a:lnTo>
                    <a:pt x="1473559" y="6230"/>
                  </a:lnTo>
                  <a:lnTo>
                    <a:pt x="1421749" y="11019"/>
                  </a:lnTo>
                  <a:lnTo>
                    <a:pt x="1370425" y="17128"/>
                  </a:lnTo>
                  <a:lnTo>
                    <a:pt x="1319613" y="24535"/>
                  </a:lnTo>
                  <a:lnTo>
                    <a:pt x="1269340" y="33219"/>
                  </a:lnTo>
                  <a:lnTo>
                    <a:pt x="1219631" y="43158"/>
                  </a:lnTo>
                  <a:lnTo>
                    <a:pt x="1170512" y="54331"/>
                  </a:lnTo>
                  <a:lnTo>
                    <a:pt x="1122009" y="66717"/>
                  </a:lnTo>
                  <a:lnTo>
                    <a:pt x="1074149" y="80292"/>
                  </a:lnTo>
                  <a:lnTo>
                    <a:pt x="1026957" y="95037"/>
                  </a:lnTo>
                  <a:lnTo>
                    <a:pt x="980459" y="110930"/>
                  </a:lnTo>
                  <a:lnTo>
                    <a:pt x="934682" y="127948"/>
                  </a:lnTo>
                  <a:lnTo>
                    <a:pt x="889651" y="146070"/>
                  </a:lnTo>
                  <a:lnTo>
                    <a:pt x="845392" y="165276"/>
                  </a:lnTo>
                  <a:lnTo>
                    <a:pt x="801932" y="185542"/>
                  </a:lnTo>
                  <a:lnTo>
                    <a:pt x="759295" y="206849"/>
                  </a:lnTo>
                  <a:lnTo>
                    <a:pt x="717509" y="229173"/>
                  </a:lnTo>
                  <a:lnTo>
                    <a:pt x="676600" y="252494"/>
                  </a:lnTo>
                  <a:lnTo>
                    <a:pt x="636592" y="276790"/>
                  </a:lnTo>
                  <a:lnTo>
                    <a:pt x="597513" y="302040"/>
                  </a:lnTo>
                  <a:lnTo>
                    <a:pt x="559389" y="328221"/>
                  </a:lnTo>
                  <a:lnTo>
                    <a:pt x="522244" y="355313"/>
                  </a:lnTo>
                  <a:lnTo>
                    <a:pt x="486106" y="383293"/>
                  </a:lnTo>
                  <a:lnTo>
                    <a:pt x="451000" y="412141"/>
                  </a:lnTo>
                  <a:lnTo>
                    <a:pt x="416952" y="441834"/>
                  </a:lnTo>
                  <a:lnTo>
                    <a:pt x="383989" y="472351"/>
                  </a:lnTo>
                  <a:lnTo>
                    <a:pt x="352135" y="503671"/>
                  </a:lnTo>
                  <a:lnTo>
                    <a:pt x="321418" y="535772"/>
                  </a:lnTo>
                  <a:lnTo>
                    <a:pt x="291864" y="568632"/>
                  </a:lnTo>
                  <a:lnTo>
                    <a:pt x="263497" y="602230"/>
                  </a:lnTo>
                  <a:lnTo>
                    <a:pt x="236345" y="636544"/>
                  </a:lnTo>
                  <a:lnTo>
                    <a:pt x="210433" y="671553"/>
                  </a:lnTo>
                  <a:lnTo>
                    <a:pt x="185788" y="707236"/>
                  </a:lnTo>
                  <a:lnTo>
                    <a:pt x="162434" y="743569"/>
                  </a:lnTo>
                  <a:lnTo>
                    <a:pt x="140399" y="780533"/>
                  </a:lnTo>
                  <a:lnTo>
                    <a:pt x="119708" y="818106"/>
                  </a:lnTo>
                  <a:lnTo>
                    <a:pt x="100388" y="856265"/>
                  </a:lnTo>
                  <a:lnTo>
                    <a:pt x="82463" y="894989"/>
                  </a:lnTo>
                  <a:lnTo>
                    <a:pt x="65961" y="934258"/>
                  </a:lnTo>
                  <a:lnTo>
                    <a:pt x="50907" y="974048"/>
                  </a:lnTo>
                  <a:lnTo>
                    <a:pt x="37328" y="1014339"/>
                  </a:lnTo>
                  <a:lnTo>
                    <a:pt x="29920" y="1039341"/>
                  </a:lnTo>
                </a:path>
              </a:pathLst>
            </a:custGeom>
            <a:ln w="3175">
              <a:solidFill>
                <a:srgbClr val="FCFCE9"/>
              </a:solidFill>
            </a:ln>
          </p:spPr>
          <p:txBody>
            <a:bodyPr wrap="square" lIns="0" tIns="0" rIns="0" bIns="0" rtlCol="0"/>
            <a:lstStyle/>
            <a:p>
              <a:endParaRPr lang="fr-FR" noProof="0" dirty="0"/>
            </a:p>
          </p:txBody>
        </p:sp>
        <p:sp>
          <p:nvSpPr>
            <p:cNvPr id="97" name="object 97"/>
            <p:cNvSpPr/>
            <p:nvPr/>
          </p:nvSpPr>
          <p:spPr>
            <a:xfrm>
              <a:off x="8621915" y="1192387"/>
              <a:ext cx="3355975" cy="2755900"/>
            </a:xfrm>
            <a:custGeom>
              <a:avLst/>
              <a:gdLst/>
              <a:ahLst/>
              <a:cxnLst/>
              <a:rect l="l" t="t" r="r" b="b"/>
              <a:pathLst>
                <a:path w="3355975" h="2755900">
                  <a:moveTo>
                    <a:pt x="1934501" y="2743199"/>
                  </a:moveTo>
                  <a:lnTo>
                    <a:pt x="1415916" y="2743199"/>
                  </a:lnTo>
                  <a:lnTo>
                    <a:pt x="1466477" y="2755899"/>
                  </a:lnTo>
                  <a:lnTo>
                    <a:pt x="1883090" y="2755899"/>
                  </a:lnTo>
                  <a:lnTo>
                    <a:pt x="1934501" y="2743199"/>
                  </a:lnTo>
                  <a:close/>
                </a:path>
                <a:path w="3355975" h="2755900">
                  <a:moveTo>
                    <a:pt x="0" y="1536699"/>
                  </a:moveTo>
                  <a:lnTo>
                    <a:pt x="1242" y="1549399"/>
                  </a:lnTo>
                  <a:lnTo>
                    <a:pt x="8291" y="1587499"/>
                  </a:lnTo>
                  <a:lnTo>
                    <a:pt x="16840" y="1625599"/>
                  </a:lnTo>
                  <a:lnTo>
                    <a:pt x="26868" y="1676399"/>
                  </a:lnTo>
                  <a:lnTo>
                    <a:pt x="38348" y="1714499"/>
                  </a:lnTo>
                  <a:lnTo>
                    <a:pt x="51258" y="1752599"/>
                  </a:lnTo>
                  <a:lnTo>
                    <a:pt x="65574" y="1790699"/>
                  </a:lnTo>
                  <a:lnTo>
                    <a:pt x="81272" y="1828799"/>
                  </a:lnTo>
                  <a:lnTo>
                    <a:pt x="98329" y="1866899"/>
                  </a:lnTo>
                  <a:lnTo>
                    <a:pt x="116719" y="1904999"/>
                  </a:lnTo>
                  <a:lnTo>
                    <a:pt x="136420" y="1943099"/>
                  </a:lnTo>
                  <a:lnTo>
                    <a:pt x="157408" y="1981199"/>
                  </a:lnTo>
                  <a:lnTo>
                    <a:pt x="179659" y="2019299"/>
                  </a:lnTo>
                  <a:lnTo>
                    <a:pt x="203148" y="2057399"/>
                  </a:lnTo>
                  <a:lnTo>
                    <a:pt x="227853" y="2082799"/>
                  </a:lnTo>
                  <a:lnTo>
                    <a:pt x="253749" y="2120899"/>
                  </a:lnTo>
                  <a:lnTo>
                    <a:pt x="280813" y="2158999"/>
                  </a:lnTo>
                  <a:lnTo>
                    <a:pt x="309021" y="2184399"/>
                  </a:lnTo>
                  <a:lnTo>
                    <a:pt x="338348" y="2222499"/>
                  </a:lnTo>
                  <a:lnTo>
                    <a:pt x="368772" y="2247899"/>
                  </a:lnTo>
                  <a:lnTo>
                    <a:pt x="400268" y="2285999"/>
                  </a:lnTo>
                  <a:lnTo>
                    <a:pt x="432812" y="2311399"/>
                  </a:lnTo>
                  <a:lnTo>
                    <a:pt x="466381" y="2336799"/>
                  </a:lnTo>
                  <a:lnTo>
                    <a:pt x="500951" y="2374899"/>
                  </a:lnTo>
                  <a:lnTo>
                    <a:pt x="536498" y="2400299"/>
                  </a:lnTo>
                  <a:lnTo>
                    <a:pt x="572998" y="2425699"/>
                  </a:lnTo>
                  <a:lnTo>
                    <a:pt x="610427" y="2451099"/>
                  </a:lnTo>
                  <a:lnTo>
                    <a:pt x="648762" y="2476499"/>
                  </a:lnTo>
                  <a:lnTo>
                    <a:pt x="687979" y="2501899"/>
                  </a:lnTo>
                  <a:lnTo>
                    <a:pt x="728053" y="2527299"/>
                  </a:lnTo>
                  <a:lnTo>
                    <a:pt x="768962" y="2539999"/>
                  </a:lnTo>
                  <a:lnTo>
                    <a:pt x="810681" y="2565399"/>
                  </a:lnTo>
                  <a:lnTo>
                    <a:pt x="853186" y="2590799"/>
                  </a:lnTo>
                  <a:lnTo>
                    <a:pt x="896454" y="2603499"/>
                  </a:lnTo>
                  <a:lnTo>
                    <a:pt x="940460" y="2628899"/>
                  </a:lnTo>
                  <a:lnTo>
                    <a:pt x="1076674" y="2666999"/>
                  </a:lnTo>
                  <a:lnTo>
                    <a:pt x="1123397" y="2692399"/>
                  </a:lnTo>
                  <a:lnTo>
                    <a:pt x="1170740" y="2705099"/>
                  </a:lnTo>
                  <a:lnTo>
                    <a:pt x="1218679" y="2705099"/>
                  </a:lnTo>
                  <a:lnTo>
                    <a:pt x="1365832" y="2743199"/>
                  </a:lnTo>
                  <a:lnTo>
                    <a:pt x="1985417" y="2743199"/>
                  </a:lnTo>
                  <a:lnTo>
                    <a:pt x="2035814" y="2730499"/>
                  </a:lnTo>
                  <a:lnTo>
                    <a:pt x="1514921" y="2730499"/>
                  </a:lnTo>
                  <a:lnTo>
                    <a:pt x="1463111" y="2717799"/>
                  </a:lnTo>
                  <a:lnTo>
                    <a:pt x="1411787" y="2717799"/>
                  </a:lnTo>
                  <a:lnTo>
                    <a:pt x="1310701" y="2692399"/>
                  </a:lnTo>
                  <a:lnTo>
                    <a:pt x="1260992" y="2692399"/>
                  </a:lnTo>
                  <a:lnTo>
                    <a:pt x="1068319" y="2641599"/>
                  </a:lnTo>
                  <a:lnTo>
                    <a:pt x="1021821" y="2616199"/>
                  </a:lnTo>
                  <a:lnTo>
                    <a:pt x="931013" y="2590799"/>
                  </a:lnTo>
                  <a:lnTo>
                    <a:pt x="886754" y="2565399"/>
                  </a:lnTo>
                  <a:lnTo>
                    <a:pt x="843293" y="2539999"/>
                  </a:lnTo>
                  <a:lnTo>
                    <a:pt x="800657" y="2527299"/>
                  </a:lnTo>
                  <a:lnTo>
                    <a:pt x="758871" y="2501899"/>
                  </a:lnTo>
                  <a:lnTo>
                    <a:pt x="717961" y="2476499"/>
                  </a:lnTo>
                  <a:lnTo>
                    <a:pt x="677954" y="2451099"/>
                  </a:lnTo>
                  <a:lnTo>
                    <a:pt x="638875" y="2425699"/>
                  </a:lnTo>
                  <a:lnTo>
                    <a:pt x="600750" y="2400299"/>
                  </a:lnTo>
                  <a:lnTo>
                    <a:pt x="563606" y="2374899"/>
                  </a:lnTo>
                  <a:lnTo>
                    <a:pt x="527467" y="2349499"/>
                  </a:lnTo>
                  <a:lnTo>
                    <a:pt x="492361" y="2324099"/>
                  </a:lnTo>
                  <a:lnTo>
                    <a:pt x="458314" y="2285999"/>
                  </a:lnTo>
                  <a:lnTo>
                    <a:pt x="425350" y="2260599"/>
                  </a:lnTo>
                  <a:lnTo>
                    <a:pt x="393497" y="2222499"/>
                  </a:lnTo>
                  <a:lnTo>
                    <a:pt x="362780" y="2197099"/>
                  </a:lnTo>
                  <a:lnTo>
                    <a:pt x="333225" y="2158999"/>
                  </a:lnTo>
                  <a:lnTo>
                    <a:pt x="304859" y="2133599"/>
                  </a:lnTo>
                  <a:lnTo>
                    <a:pt x="277707" y="2095499"/>
                  </a:lnTo>
                  <a:lnTo>
                    <a:pt x="251795" y="2057399"/>
                  </a:lnTo>
                  <a:lnTo>
                    <a:pt x="227149" y="2019299"/>
                  </a:lnTo>
                  <a:lnTo>
                    <a:pt x="203796" y="1993899"/>
                  </a:lnTo>
                  <a:lnTo>
                    <a:pt x="181761" y="1955799"/>
                  </a:lnTo>
                  <a:lnTo>
                    <a:pt x="161070" y="1917699"/>
                  </a:lnTo>
                  <a:lnTo>
                    <a:pt x="141749" y="1879599"/>
                  </a:lnTo>
                  <a:lnTo>
                    <a:pt x="123825" y="1841499"/>
                  </a:lnTo>
                  <a:lnTo>
                    <a:pt x="107323" y="1803399"/>
                  </a:lnTo>
                  <a:lnTo>
                    <a:pt x="92269" y="1752599"/>
                  </a:lnTo>
                  <a:lnTo>
                    <a:pt x="78689" y="1714499"/>
                  </a:lnTo>
                  <a:lnTo>
                    <a:pt x="66610" y="1676399"/>
                  </a:lnTo>
                  <a:lnTo>
                    <a:pt x="56057" y="1638299"/>
                  </a:lnTo>
                  <a:lnTo>
                    <a:pt x="47056" y="1587499"/>
                  </a:lnTo>
                  <a:lnTo>
                    <a:pt x="42427" y="1566854"/>
                  </a:lnTo>
                  <a:lnTo>
                    <a:pt x="34309" y="1562099"/>
                  </a:lnTo>
                  <a:lnTo>
                    <a:pt x="0" y="1536699"/>
                  </a:lnTo>
                  <a:close/>
                </a:path>
                <a:path w="3355975" h="2755900">
                  <a:moveTo>
                    <a:pt x="2035814" y="25399"/>
                  </a:moveTo>
                  <a:lnTo>
                    <a:pt x="1778646" y="25399"/>
                  </a:lnTo>
                  <a:lnTo>
                    <a:pt x="1830836" y="38099"/>
                  </a:lnTo>
                  <a:lnTo>
                    <a:pt x="1933831" y="38099"/>
                  </a:lnTo>
                  <a:lnTo>
                    <a:pt x="2084465" y="76199"/>
                  </a:lnTo>
                  <a:lnTo>
                    <a:pt x="2133543" y="76199"/>
                  </a:lnTo>
                  <a:lnTo>
                    <a:pt x="2229840" y="101599"/>
                  </a:lnTo>
                  <a:lnTo>
                    <a:pt x="2277007" y="126999"/>
                  </a:lnTo>
                  <a:lnTo>
                    <a:pt x="2369248" y="152399"/>
                  </a:lnTo>
                  <a:lnTo>
                    <a:pt x="2414268" y="177799"/>
                  </a:lnTo>
                  <a:lnTo>
                    <a:pt x="2458521" y="190499"/>
                  </a:lnTo>
                  <a:lnTo>
                    <a:pt x="2501979" y="215899"/>
                  </a:lnTo>
                  <a:lnTo>
                    <a:pt x="2544618" y="228599"/>
                  </a:lnTo>
                  <a:lnTo>
                    <a:pt x="2586409" y="253999"/>
                  </a:lnTo>
                  <a:lnTo>
                    <a:pt x="2627328" y="279399"/>
                  </a:lnTo>
                  <a:lnTo>
                    <a:pt x="2667347" y="304799"/>
                  </a:lnTo>
                  <a:lnTo>
                    <a:pt x="2706441" y="330199"/>
                  </a:lnTo>
                  <a:lnTo>
                    <a:pt x="2744584" y="355599"/>
                  </a:lnTo>
                  <a:lnTo>
                    <a:pt x="2781749" y="380999"/>
                  </a:lnTo>
                  <a:lnTo>
                    <a:pt x="2817910" y="406399"/>
                  </a:lnTo>
                  <a:lnTo>
                    <a:pt x="2853041" y="444499"/>
                  </a:lnTo>
                  <a:lnTo>
                    <a:pt x="2887115" y="469899"/>
                  </a:lnTo>
                  <a:lnTo>
                    <a:pt x="2920107" y="495299"/>
                  </a:lnTo>
                  <a:lnTo>
                    <a:pt x="2951989" y="533399"/>
                  </a:lnTo>
                  <a:lnTo>
                    <a:pt x="2982737" y="558799"/>
                  </a:lnTo>
                  <a:lnTo>
                    <a:pt x="3012323" y="596899"/>
                  </a:lnTo>
                  <a:lnTo>
                    <a:pt x="3040722" y="634999"/>
                  </a:lnTo>
                  <a:lnTo>
                    <a:pt x="3067907" y="660399"/>
                  </a:lnTo>
                  <a:lnTo>
                    <a:pt x="3093851" y="698499"/>
                  </a:lnTo>
                  <a:lnTo>
                    <a:pt x="3118530" y="736599"/>
                  </a:lnTo>
                  <a:lnTo>
                    <a:pt x="3141916" y="774699"/>
                  </a:lnTo>
                  <a:lnTo>
                    <a:pt x="3163983" y="812799"/>
                  </a:lnTo>
                  <a:lnTo>
                    <a:pt x="3181411" y="838199"/>
                  </a:lnTo>
                  <a:lnTo>
                    <a:pt x="3184706" y="850899"/>
                  </a:lnTo>
                  <a:lnTo>
                    <a:pt x="3204057" y="888999"/>
                  </a:lnTo>
                  <a:lnTo>
                    <a:pt x="3222011" y="927099"/>
                  </a:lnTo>
                  <a:lnTo>
                    <a:pt x="3238541" y="965199"/>
                  </a:lnTo>
                  <a:lnTo>
                    <a:pt x="3253622" y="1003299"/>
                  </a:lnTo>
                  <a:lnTo>
                    <a:pt x="3267226" y="1041399"/>
                  </a:lnTo>
                  <a:lnTo>
                    <a:pt x="3279328" y="1079499"/>
                  </a:lnTo>
                  <a:lnTo>
                    <a:pt x="3289902" y="1117599"/>
                  </a:lnTo>
                  <a:lnTo>
                    <a:pt x="3298921" y="1168399"/>
                  </a:lnTo>
                  <a:lnTo>
                    <a:pt x="3306358" y="1206499"/>
                  </a:lnTo>
                  <a:lnTo>
                    <a:pt x="3312189" y="1244599"/>
                  </a:lnTo>
                  <a:lnTo>
                    <a:pt x="3316386" y="1295399"/>
                  </a:lnTo>
                  <a:lnTo>
                    <a:pt x="3318924" y="1333499"/>
                  </a:lnTo>
                  <a:lnTo>
                    <a:pt x="3319775" y="1384299"/>
                  </a:lnTo>
                  <a:lnTo>
                    <a:pt x="3318924" y="1422399"/>
                  </a:lnTo>
                  <a:lnTo>
                    <a:pt x="3316386" y="1460499"/>
                  </a:lnTo>
                  <a:lnTo>
                    <a:pt x="3312189" y="1511299"/>
                  </a:lnTo>
                  <a:lnTo>
                    <a:pt x="3306358" y="1549399"/>
                  </a:lnTo>
                  <a:lnTo>
                    <a:pt x="3298921" y="1587499"/>
                  </a:lnTo>
                  <a:lnTo>
                    <a:pt x="3289902" y="1638299"/>
                  </a:lnTo>
                  <a:lnTo>
                    <a:pt x="3279328" y="1676399"/>
                  </a:lnTo>
                  <a:lnTo>
                    <a:pt x="3267226" y="1714499"/>
                  </a:lnTo>
                  <a:lnTo>
                    <a:pt x="3253622" y="1752599"/>
                  </a:lnTo>
                  <a:lnTo>
                    <a:pt x="3238541" y="1803399"/>
                  </a:lnTo>
                  <a:lnTo>
                    <a:pt x="3222011" y="1841499"/>
                  </a:lnTo>
                  <a:lnTo>
                    <a:pt x="3211324" y="1854199"/>
                  </a:lnTo>
                  <a:lnTo>
                    <a:pt x="3204057" y="1879599"/>
                  </a:lnTo>
                  <a:lnTo>
                    <a:pt x="3184706" y="1917699"/>
                  </a:lnTo>
                  <a:lnTo>
                    <a:pt x="3163983" y="1955799"/>
                  </a:lnTo>
                  <a:lnTo>
                    <a:pt x="3141916" y="1993899"/>
                  </a:lnTo>
                  <a:lnTo>
                    <a:pt x="3118530" y="2019299"/>
                  </a:lnTo>
                  <a:lnTo>
                    <a:pt x="3093851" y="2057399"/>
                  </a:lnTo>
                  <a:lnTo>
                    <a:pt x="3067907" y="2095499"/>
                  </a:lnTo>
                  <a:lnTo>
                    <a:pt x="3040722" y="2133599"/>
                  </a:lnTo>
                  <a:lnTo>
                    <a:pt x="3012323" y="2158999"/>
                  </a:lnTo>
                  <a:lnTo>
                    <a:pt x="2982737" y="2197099"/>
                  </a:lnTo>
                  <a:lnTo>
                    <a:pt x="2951989" y="2222499"/>
                  </a:lnTo>
                  <a:lnTo>
                    <a:pt x="2920107" y="2260599"/>
                  </a:lnTo>
                  <a:lnTo>
                    <a:pt x="2887115" y="2285999"/>
                  </a:lnTo>
                  <a:lnTo>
                    <a:pt x="2853041" y="2324099"/>
                  </a:lnTo>
                  <a:lnTo>
                    <a:pt x="2817910" y="2349499"/>
                  </a:lnTo>
                  <a:lnTo>
                    <a:pt x="2781749" y="2374899"/>
                  </a:lnTo>
                  <a:lnTo>
                    <a:pt x="2744584" y="2400299"/>
                  </a:lnTo>
                  <a:lnTo>
                    <a:pt x="2706441" y="2425699"/>
                  </a:lnTo>
                  <a:lnTo>
                    <a:pt x="2667347" y="2451099"/>
                  </a:lnTo>
                  <a:lnTo>
                    <a:pt x="2627328" y="2476499"/>
                  </a:lnTo>
                  <a:lnTo>
                    <a:pt x="2586409" y="2501899"/>
                  </a:lnTo>
                  <a:lnTo>
                    <a:pt x="2544618" y="2527299"/>
                  </a:lnTo>
                  <a:lnTo>
                    <a:pt x="2501979" y="2539999"/>
                  </a:lnTo>
                  <a:lnTo>
                    <a:pt x="2458521" y="2565399"/>
                  </a:lnTo>
                  <a:lnTo>
                    <a:pt x="2414268" y="2590799"/>
                  </a:lnTo>
                  <a:lnTo>
                    <a:pt x="2323485" y="2616199"/>
                  </a:lnTo>
                  <a:lnTo>
                    <a:pt x="2277007" y="2641599"/>
                  </a:lnTo>
                  <a:lnTo>
                    <a:pt x="2084465" y="2692399"/>
                  </a:lnTo>
                  <a:lnTo>
                    <a:pt x="2034803" y="2692399"/>
                  </a:lnTo>
                  <a:lnTo>
                    <a:pt x="1933831" y="2717799"/>
                  </a:lnTo>
                  <a:lnTo>
                    <a:pt x="1882573" y="2717799"/>
                  </a:lnTo>
                  <a:lnTo>
                    <a:pt x="1830836" y="2730499"/>
                  </a:lnTo>
                  <a:lnTo>
                    <a:pt x="2035814" y="2730499"/>
                  </a:lnTo>
                  <a:lnTo>
                    <a:pt x="2279122" y="2666999"/>
                  </a:lnTo>
                  <a:lnTo>
                    <a:pt x="2371923" y="2641599"/>
                  </a:lnTo>
                  <a:lnTo>
                    <a:pt x="2417253" y="2616199"/>
                  </a:lnTo>
                  <a:lnTo>
                    <a:pt x="2461836" y="2603499"/>
                  </a:lnTo>
                  <a:lnTo>
                    <a:pt x="2505647" y="2578099"/>
                  </a:lnTo>
                  <a:lnTo>
                    <a:pt x="2548659" y="2552699"/>
                  </a:lnTo>
                  <a:lnTo>
                    <a:pt x="2590849" y="2539999"/>
                  </a:lnTo>
                  <a:lnTo>
                    <a:pt x="2632190" y="2514599"/>
                  </a:lnTo>
                  <a:lnTo>
                    <a:pt x="2672658" y="2489199"/>
                  </a:lnTo>
                  <a:lnTo>
                    <a:pt x="2712227" y="2463799"/>
                  </a:lnTo>
                  <a:lnTo>
                    <a:pt x="2750871" y="2438399"/>
                  </a:lnTo>
                  <a:lnTo>
                    <a:pt x="2788566" y="2412999"/>
                  </a:lnTo>
                  <a:lnTo>
                    <a:pt x="2825286" y="2387599"/>
                  </a:lnTo>
                  <a:lnTo>
                    <a:pt x="2861006" y="2349499"/>
                  </a:lnTo>
                  <a:lnTo>
                    <a:pt x="2895701" y="2324099"/>
                  </a:lnTo>
                  <a:lnTo>
                    <a:pt x="2929344" y="2298699"/>
                  </a:lnTo>
                  <a:lnTo>
                    <a:pt x="2961912" y="2260599"/>
                  </a:lnTo>
                  <a:lnTo>
                    <a:pt x="2993379" y="2235199"/>
                  </a:lnTo>
                  <a:lnTo>
                    <a:pt x="3023718" y="2197099"/>
                  </a:lnTo>
                  <a:lnTo>
                    <a:pt x="3052906" y="2171699"/>
                  </a:lnTo>
                  <a:lnTo>
                    <a:pt x="3080917" y="2133599"/>
                  </a:lnTo>
                  <a:lnTo>
                    <a:pt x="3107725" y="2095499"/>
                  </a:lnTo>
                  <a:lnTo>
                    <a:pt x="3133305" y="2057399"/>
                  </a:lnTo>
                  <a:lnTo>
                    <a:pt x="3157632" y="2031999"/>
                  </a:lnTo>
                  <a:lnTo>
                    <a:pt x="3180681" y="1993899"/>
                  </a:lnTo>
                  <a:lnTo>
                    <a:pt x="3202426" y="1955799"/>
                  </a:lnTo>
                  <a:lnTo>
                    <a:pt x="3222842" y="1917699"/>
                  </a:lnTo>
                  <a:lnTo>
                    <a:pt x="3241904" y="1879599"/>
                  </a:lnTo>
                  <a:lnTo>
                    <a:pt x="3249935" y="1854199"/>
                  </a:lnTo>
                  <a:lnTo>
                    <a:pt x="3259587" y="1841499"/>
                  </a:lnTo>
                  <a:lnTo>
                    <a:pt x="3275864" y="1803399"/>
                  </a:lnTo>
                  <a:lnTo>
                    <a:pt x="3290711" y="1765299"/>
                  </a:lnTo>
                  <a:lnTo>
                    <a:pt x="3304103" y="1714499"/>
                  </a:lnTo>
                  <a:lnTo>
                    <a:pt x="3316014" y="1676399"/>
                  </a:lnTo>
                  <a:lnTo>
                    <a:pt x="3326419" y="1638299"/>
                  </a:lnTo>
                  <a:lnTo>
                    <a:pt x="3335292" y="1600199"/>
                  </a:lnTo>
                  <a:lnTo>
                    <a:pt x="3342609" y="1549399"/>
                  </a:lnTo>
                  <a:lnTo>
                    <a:pt x="3348344" y="1511299"/>
                  </a:lnTo>
                  <a:lnTo>
                    <a:pt x="3352472" y="1460499"/>
                  </a:lnTo>
                  <a:lnTo>
                    <a:pt x="3354967" y="1422399"/>
                  </a:lnTo>
                  <a:lnTo>
                    <a:pt x="3355804" y="1384299"/>
                  </a:lnTo>
                  <a:lnTo>
                    <a:pt x="3354967" y="1333499"/>
                  </a:lnTo>
                  <a:lnTo>
                    <a:pt x="3352472" y="1295399"/>
                  </a:lnTo>
                  <a:lnTo>
                    <a:pt x="3348344" y="1244599"/>
                  </a:lnTo>
                  <a:lnTo>
                    <a:pt x="3342609" y="1206499"/>
                  </a:lnTo>
                  <a:lnTo>
                    <a:pt x="3335292" y="1168399"/>
                  </a:lnTo>
                  <a:lnTo>
                    <a:pt x="3326419" y="1117599"/>
                  </a:lnTo>
                  <a:lnTo>
                    <a:pt x="3316014" y="1079499"/>
                  </a:lnTo>
                  <a:lnTo>
                    <a:pt x="3304103" y="1041399"/>
                  </a:lnTo>
                  <a:lnTo>
                    <a:pt x="3290711" y="1003299"/>
                  </a:lnTo>
                  <a:lnTo>
                    <a:pt x="3275864" y="965199"/>
                  </a:lnTo>
                  <a:lnTo>
                    <a:pt x="3259587" y="914399"/>
                  </a:lnTo>
                  <a:lnTo>
                    <a:pt x="3241904" y="876299"/>
                  </a:lnTo>
                  <a:lnTo>
                    <a:pt x="3222842" y="838199"/>
                  </a:lnTo>
                  <a:lnTo>
                    <a:pt x="3221035" y="838199"/>
                  </a:lnTo>
                  <a:lnTo>
                    <a:pt x="3202426" y="800099"/>
                  </a:lnTo>
                  <a:lnTo>
                    <a:pt x="3180681" y="761999"/>
                  </a:lnTo>
                  <a:lnTo>
                    <a:pt x="3157632" y="736599"/>
                  </a:lnTo>
                  <a:lnTo>
                    <a:pt x="3133305" y="698499"/>
                  </a:lnTo>
                  <a:lnTo>
                    <a:pt x="3107725" y="660399"/>
                  </a:lnTo>
                  <a:lnTo>
                    <a:pt x="3080917" y="622299"/>
                  </a:lnTo>
                  <a:lnTo>
                    <a:pt x="3052906" y="596899"/>
                  </a:lnTo>
                  <a:lnTo>
                    <a:pt x="3023718" y="558799"/>
                  </a:lnTo>
                  <a:lnTo>
                    <a:pt x="2993379" y="520699"/>
                  </a:lnTo>
                  <a:lnTo>
                    <a:pt x="2961912" y="495299"/>
                  </a:lnTo>
                  <a:lnTo>
                    <a:pt x="2929344" y="457199"/>
                  </a:lnTo>
                  <a:lnTo>
                    <a:pt x="2895701" y="431799"/>
                  </a:lnTo>
                  <a:lnTo>
                    <a:pt x="2861006" y="406399"/>
                  </a:lnTo>
                  <a:lnTo>
                    <a:pt x="2825286" y="368299"/>
                  </a:lnTo>
                  <a:lnTo>
                    <a:pt x="2788566" y="342899"/>
                  </a:lnTo>
                  <a:lnTo>
                    <a:pt x="2750871" y="317499"/>
                  </a:lnTo>
                  <a:lnTo>
                    <a:pt x="2712227" y="292099"/>
                  </a:lnTo>
                  <a:lnTo>
                    <a:pt x="2672658" y="266699"/>
                  </a:lnTo>
                  <a:lnTo>
                    <a:pt x="2632190" y="241299"/>
                  </a:lnTo>
                  <a:lnTo>
                    <a:pt x="2590849" y="228599"/>
                  </a:lnTo>
                  <a:lnTo>
                    <a:pt x="2548659" y="203199"/>
                  </a:lnTo>
                  <a:lnTo>
                    <a:pt x="2505647" y="177799"/>
                  </a:lnTo>
                  <a:lnTo>
                    <a:pt x="2461836" y="165099"/>
                  </a:lnTo>
                  <a:lnTo>
                    <a:pt x="2417253" y="139699"/>
                  </a:lnTo>
                  <a:lnTo>
                    <a:pt x="2371923" y="126999"/>
                  </a:lnTo>
                  <a:lnTo>
                    <a:pt x="2325870" y="101599"/>
                  </a:lnTo>
                  <a:lnTo>
                    <a:pt x="2035814" y="25399"/>
                  </a:lnTo>
                  <a:close/>
                </a:path>
                <a:path w="3355975" h="2755900">
                  <a:moveTo>
                    <a:pt x="41361" y="1562099"/>
                  </a:moveTo>
                  <a:lnTo>
                    <a:pt x="42427" y="1566854"/>
                  </a:lnTo>
                  <a:lnTo>
                    <a:pt x="77676" y="1587499"/>
                  </a:lnTo>
                  <a:lnTo>
                    <a:pt x="41361" y="1562099"/>
                  </a:lnTo>
                  <a:close/>
                </a:path>
                <a:path w="3355975" h="2755900">
                  <a:moveTo>
                    <a:pt x="72252" y="1063474"/>
                  </a:moveTo>
                  <a:lnTo>
                    <a:pt x="71282" y="1066799"/>
                  </a:lnTo>
                  <a:lnTo>
                    <a:pt x="77122" y="1066799"/>
                  </a:lnTo>
                  <a:lnTo>
                    <a:pt x="72252" y="1063474"/>
                  </a:lnTo>
                  <a:close/>
                </a:path>
                <a:path w="3355975" h="2755900">
                  <a:moveTo>
                    <a:pt x="1567192" y="25399"/>
                  </a:moveTo>
                  <a:lnTo>
                    <a:pt x="1309614" y="25399"/>
                  </a:lnTo>
                  <a:lnTo>
                    <a:pt x="1019177" y="101599"/>
                  </a:lnTo>
                  <a:lnTo>
                    <a:pt x="973072" y="126999"/>
                  </a:lnTo>
                  <a:lnTo>
                    <a:pt x="927691" y="139699"/>
                  </a:lnTo>
                  <a:lnTo>
                    <a:pt x="883061" y="165099"/>
                  </a:lnTo>
                  <a:lnTo>
                    <a:pt x="839205" y="177799"/>
                  </a:lnTo>
                  <a:lnTo>
                    <a:pt x="796149" y="203199"/>
                  </a:lnTo>
                  <a:lnTo>
                    <a:pt x="753919" y="228599"/>
                  </a:lnTo>
                  <a:lnTo>
                    <a:pt x="712540" y="241299"/>
                  </a:lnTo>
                  <a:lnTo>
                    <a:pt x="672037" y="266699"/>
                  </a:lnTo>
                  <a:lnTo>
                    <a:pt x="632435" y="292099"/>
                  </a:lnTo>
                  <a:lnTo>
                    <a:pt x="593759" y="317499"/>
                  </a:lnTo>
                  <a:lnTo>
                    <a:pt x="556035" y="342899"/>
                  </a:lnTo>
                  <a:lnTo>
                    <a:pt x="519288" y="368299"/>
                  </a:lnTo>
                  <a:lnTo>
                    <a:pt x="483543" y="406399"/>
                  </a:lnTo>
                  <a:lnTo>
                    <a:pt x="448825" y="431799"/>
                  </a:lnTo>
                  <a:lnTo>
                    <a:pt x="415160" y="457199"/>
                  </a:lnTo>
                  <a:lnTo>
                    <a:pt x="382572" y="495299"/>
                  </a:lnTo>
                  <a:lnTo>
                    <a:pt x="351087" y="520699"/>
                  </a:lnTo>
                  <a:lnTo>
                    <a:pt x="320731" y="558799"/>
                  </a:lnTo>
                  <a:lnTo>
                    <a:pt x="291528" y="596899"/>
                  </a:lnTo>
                  <a:lnTo>
                    <a:pt x="263504" y="622299"/>
                  </a:lnTo>
                  <a:lnTo>
                    <a:pt x="236683" y="660399"/>
                  </a:lnTo>
                  <a:lnTo>
                    <a:pt x="211092" y="698499"/>
                  </a:lnTo>
                  <a:lnTo>
                    <a:pt x="186755" y="736599"/>
                  </a:lnTo>
                  <a:lnTo>
                    <a:pt x="163698" y="761999"/>
                  </a:lnTo>
                  <a:lnTo>
                    <a:pt x="141945" y="800099"/>
                  </a:lnTo>
                  <a:lnTo>
                    <a:pt x="121522" y="838199"/>
                  </a:lnTo>
                  <a:lnTo>
                    <a:pt x="102455" y="876299"/>
                  </a:lnTo>
                  <a:lnTo>
                    <a:pt x="84768" y="914399"/>
                  </a:lnTo>
                  <a:lnTo>
                    <a:pt x="68487" y="965199"/>
                  </a:lnTo>
                  <a:lnTo>
                    <a:pt x="53636" y="1003299"/>
                  </a:lnTo>
                  <a:lnTo>
                    <a:pt x="40242" y="1041399"/>
                  </a:lnTo>
                  <a:lnTo>
                    <a:pt x="39923" y="1041399"/>
                  </a:lnTo>
                  <a:lnTo>
                    <a:pt x="72252" y="1063474"/>
                  </a:lnTo>
                  <a:lnTo>
                    <a:pt x="92269" y="1003299"/>
                  </a:lnTo>
                  <a:lnTo>
                    <a:pt x="107323" y="965199"/>
                  </a:lnTo>
                  <a:lnTo>
                    <a:pt x="123825" y="927099"/>
                  </a:lnTo>
                  <a:lnTo>
                    <a:pt x="141749" y="888999"/>
                  </a:lnTo>
                  <a:lnTo>
                    <a:pt x="161070" y="850899"/>
                  </a:lnTo>
                  <a:lnTo>
                    <a:pt x="181761" y="812799"/>
                  </a:lnTo>
                  <a:lnTo>
                    <a:pt x="203796" y="774699"/>
                  </a:lnTo>
                  <a:lnTo>
                    <a:pt x="227149" y="736599"/>
                  </a:lnTo>
                  <a:lnTo>
                    <a:pt x="251795" y="698499"/>
                  </a:lnTo>
                  <a:lnTo>
                    <a:pt x="277707" y="660399"/>
                  </a:lnTo>
                  <a:lnTo>
                    <a:pt x="304859" y="634999"/>
                  </a:lnTo>
                  <a:lnTo>
                    <a:pt x="333225" y="596899"/>
                  </a:lnTo>
                  <a:lnTo>
                    <a:pt x="362780" y="558799"/>
                  </a:lnTo>
                  <a:lnTo>
                    <a:pt x="393497" y="533399"/>
                  </a:lnTo>
                  <a:lnTo>
                    <a:pt x="425350" y="495299"/>
                  </a:lnTo>
                  <a:lnTo>
                    <a:pt x="458314" y="469899"/>
                  </a:lnTo>
                  <a:lnTo>
                    <a:pt x="492361" y="444499"/>
                  </a:lnTo>
                  <a:lnTo>
                    <a:pt x="527467" y="406399"/>
                  </a:lnTo>
                  <a:lnTo>
                    <a:pt x="563606" y="380999"/>
                  </a:lnTo>
                  <a:lnTo>
                    <a:pt x="600750" y="355599"/>
                  </a:lnTo>
                  <a:lnTo>
                    <a:pt x="638875" y="330199"/>
                  </a:lnTo>
                  <a:lnTo>
                    <a:pt x="677954" y="304799"/>
                  </a:lnTo>
                  <a:lnTo>
                    <a:pt x="717961" y="279399"/>
                  </a:lnTo>
                  <a:lnTo>
                    <a:pt x="758871" y="253999"/>
                  </a:lnTo>
                  <a:lnTo>
                    <a:pt x="800657" y="228599"/>
                  </a:lnTo>
                  <a:lnTo>
                    <a:pt x="843293" y="215899"/>
                  </a:lnTo>
                  <a:lnTo>
                    <a:pt x="886754" y="190499"/>
                  </a:lnTo>
                  <a:lnTo>
                    <a:pt x="931013" y="177799"/>
                  </a:lnTo>
                  <a:lnTo>
                    <a:pt x="976044" y="152399"/>
                  </a:lnTo>
                  <a:lnTo>
                    <a:pt x="1068319" y="126999"/>
                  </a:lnTo>
                  <a:lnTo>
                    <a:pt x="1115511" y="101599"/>
                  </a:lnTo>
                  <a:lnTo>
                    <a:pt x="1211873" y="76199"/>
                  </a:lnTo>
                  <a:lnTo>
                    <a:pt x="1260992" y="76199"/>
                  </a:lnTo>
                  <a:lnTo>
                    <a:pt x="1411787" y="38099"/>
                  </a:lnTo>
                  <a:lnTo>
                    <a:pt x="1514921" y="38099"/>
                  </a:lnTo>
                  <a:lnTo>
                    <a:pt x="1567192" y="25399"/>
                  </a:lnTo>
                  <a:close/>
                </a:path>
                <a:path w="3355975" h="2755900">
                  <a:moveTo>
                    <a:pt x="1934501" y="12699"/>
                  </a:moveTo>
                  <a:lnTo>
                    <a:pt x="1411079" y="12699"/>
                  </a:lnTo>
                  <a:lnTo>
                    <a:pt x="1360085" y="25399"/>
                  </a:lnTo>
                  <a:lnTo>
                    <a:pt x="1985417" y="25399"/>
                  </a:lnTo>
                  <a:lnTo>
                    <a:pt x="1934501" y="12699"/>
                  </a:lnTo>
                  <a:close/>
                </a:path>
                <a:path w="3355975" h="2755900">
                  <a:moveTo>
                    <a:pt x="1831210" y="0"/>
                  </a:moveTo>
                  <a:lnTo>
                    <a:pt x="1514535" y="0"/>
                  </a:lnTo>
                  <a:lnTo>
                    <a:pt x="1462571" y="12699"/>
                  </a:lnTo>
                  <a:lnTo>
                    <a:pt x="1883090" y="12699"/>
                  </a:lnTo>
                  <a:lnTo>
                    <a:pt x="1831210" y="0"/>
                  </a:lnTo>
                  <a:close/>
                </a:path>
              </a:pathLst>
            </a:custGeom>
            <a:solidFill>
              <a:srgbClr val="FCFBE6"/>
            </a:solidFill>
          </p:spPr>
          <p:txBody>
            <a:bodyPr wrap="square" lIns="0" tIns="0" rIns="0" bIns="0" rtlCol="0"/>
            <a:lstStyle/>
            <a:p>
              <a:endParaRPr lang="fr-FR" noProof="0" dirty="0"/>
            </a:p>
          </p:txBody>
        </p:sp>
        <p:sp>
          <p:nvSpPr>
            <p:cNvPr id="98" name="object 98"/>
            <p:cNvSpPr/>
            <p:nvPr/>
          </p:nvSpPr>
          <p:spPr>
            <a:xfrm>
              <a:off x="8621915" y="1183331"/>
              <a:ext cx="3355975" cy="2765425"/>
            </a:xfrm>
            <a:custGeom>
              <a:avLst/>
              <a:gdLst/>
              <a:ahLst/>
              <a:cxnLst/>
              <a:rect l="l" t="t" r="r" b="b"/>
              <a:pathLst>
                <a:path w="3355975" h="2765425">
                  <a:moveTo>
                    <a:pt x="3211324" y="1862499"/>
                  </a:moveTo>
                  <a:lnTo>
                    <a:pt x="3184706" y="1916359"/>
                  </a:lnTo>
                  <a:lnTo>
                    <a:pt x="3163983" y="1953945"/>
                  </a:lnTo>
                  <a:lnTo>
                    <a:pt x="3141916" y="1990919"/>
                  </a:lnTo>
                  <a:lnTo>
                    <a:pt x="3118530" y="2027259"/>
                  </a:lnTo>
                  <a:lnTo>
                    <a:pt x="3093851" y="2062943"/>
                  </a:lnTo>
                  <a:lnTo>
                    <a:pt x="3067907" y="2097950"/>
                  </a:lnTo>
                  <a:lnTo>
                    <a:pt x="3040722" y="2132259"/>
                  </a:lnTo>
                  <a:lnTo>
                    <a:pt x="3012323" y="2165849"/>
                  </a:lnTo>
                  <a:lnTo>
                    <a:pt x="2982737" y="2198697"/>
                  </a:lnTo>
                  <a:lnTo>
                    <a:pt x="2951989" y="2230784"/>
                  </a:lnTo>
                  <a:lnTo>
                    <a:pt x="2920107" y="2262087"/>
                  </a:lnTo>
                  <a:lnTo>
                    <a:pt x="2887115" y="2292585"/>
                  </a:lnTo>
                  <a:lnTo>
                    <a:pt x="2853041" y="2322257"/>
                  </a:lnTo>
                  <a:lnTo>
                    <a:pt x="2817910" y="2351082"/>
                  </a:lnTo>
                  <a:lnTo>
                    <a:pt x="2781749" y="2379037"/>
                  </a:lnTo>
                  <a:lnTo>
                    <a:pt x="2744584" y="2406102"/>
                  </a:lnTo>
                  <a:lnTo>
                    <a:pt x="2706441" y="2432256"/>
                  </a:lnTo>
                  <a:lnTo>
                    <a:pt x="2667347" y="2457477"/>
                  </a:lnTo>
                  <a:lnTo>
                    <a:pt x="2627328" y="2481743"/>
                  </a:lnTo>
                  <a:lnTo>
                    <a:pt x="2586409" y="2505034"/>
                  </a:lnTo>
                  <a:lnTo>
                    <a:pt x="2544618" y="2527328"/>
                  </a:lnTo>
                  <a:lnTo>
                    <a:pt x="2501979" y="2548603"/>
                  </a:lnTo>
                  <a:lnTo>
                    <a:pt x="2458521" y="2568839"/>
                  </a:lnTo>
                  <a:lnTo>
                    <a:pt x="2414268" y="2588014"/>
                  </a:lnTo>
                  <a:lnTo>
                    <a:pt x="2369248" y="2606106"/>
                  </a:lnTo>
                  <a:lnTo>
                    <a:pt x="2323485" y="2623095"/>
                  </a:lnTo>
                  <a:lnTo>
                    <a:pt x="2277007" y="2638958"/>
                  </a:lnTo>
                  <a:lnTo>
                    <a:pt x="2229840" y="2653675"/>
                  </a:lnTo>
                  <a:lnTo>
                    <a:pt x="2182010" y="2667225"/>
                  </a:lnTo>
                  <a:lnTo>
                    <a:pt x="2133543" y="2679585"/>
                  </a:lnTo>
                  <a:lnTo>
                    <a:pt x="2084465" y="2690735"/>
                  </a:lnTo>
                  <a:lnTo>
                    <a:pt x="2034803" y="2700653"/>
                  </a:lnTo>
                  <a:lnTo>
                    <a:pt x="1984583" y="2709318"/>
                  </a:lnTo>
                  <a:lnTo>
                    <a:pt x="1933831" y="2716708"/>
                  </a:lnTo>
                  <a:lnTo>
                    <a:pt x="1882573" y="2722802"/>
                  </a:lnTo>
                  <a:lnTo>
                    <a:pt x="1830836" y="2727580"/>
                  </a:lnTo>
                  <a:lnTo>
                    <a:pt x="1778646" y="2731019"/>
                  </a:lnTo>
                  <a:lnTo>
                    <a:pt x="1726028" y="2733098"/>
                  </a:lnTo>
                  <a:lnTo>
                    <a:pt x="1673010" y="2733795"/>
                  </a:lnTo>
                  <a:lnTo>
                    <a:pt x="1619897" y="2733098"/>
                  </a:lnTo>
                  <a:lnTo>
                    <a:pt x="1567192" y="2731019"/>
                  </a:lnTo>
                  <a:lnTo>
                    <a:pt x="1514921" y="2727580"/>
                  </a:lnTo>
                  <a:lnTo>
                    <a:pt x="1463111" y="2722802"/>
                  </a:lnTo>
                  <a:lnTo>
                    <a:pt x="1411787" y="2716708"/>
                  </a:lnTo>
                  <a:lnTo>
                    <a:pt x="1360975" y="2709318"/>
                  </a:lnTo>
                  <a:lnTo>
                    <a:pt x="1310701" y="2700653"/>
                  </a:lnTo>
                  <a:lnTo>
                    <a:pt x="1260992" y="2690735"/>
                  </a:lnTo>
                  <a:lnTo>
                    <a:pt x="1211873" y="2679585"/>
                  </a:lnTo>
                  <a:lnTo>
                    <a:pt x="1163371" y="2667225"/>
                  </a:lnTo>
                  <a:lnTo>
                    <a:pt x="1115511" y="2653675"/>
                  </a:lnTo>
                  <a:lnTo>
                    <a:pt x="1068319" y="2638958"/>
                  </a:lnTo>
                  <a:lnTo>
                    <a:pt x="1021821" y="2623095"/>
                  </a:lnTo>
                  <a:lnTo>
                    <a:pt x="976044" y="2606106"/>
                  </a:lnTo>
                  <a:lnTo>
                    <a:pt x="931013" y="2588014"/>
                  </a:lnTo>
                  <a:lnTo>
                    <a:pt x="886754" y="2568839"/>
                  </a:lnTo>
                  <a:lnTo>
                    <a:pt x="843293" y="2548603"/>
                  </a:lnTo>
                  <a:lnTo>
                    <a:pt x="800657" y="2527328"/>
                  </a:lnTo>
                  <a:lnTo>
                    <a:pt x="758871" y="2505034"/>
                  </a:lnTo>
                  <a:lnTo>
                    <a:pt x="717961" y="2481743"/>
                  </a:lnTo>
                  <a:lnTo>
                    <a:pt x="677954" y="2457477"/>
                  </a:lnTo>
                  <a:lnTo>
                    <a:pt x="638875" y="2432256"/>
                  </a:lnTo>
                  <a:lnTo>
                    <a:pt x="600750" y="2406102"/>
                  </a:lnTo>
                  <a:lnTo>
                    <a:pt x="563606" y="2379037"/>
                  </a:lnTo>
                  <a:lnTo>
                    <a:pt x="527467" y="2351082"/>
                  </a:lnTo>
                  <a:lnTo>
                    <a:pt x="492361" y="2322257"/>
                  </a:lnTo>
                  <a:lnTo>
                    <a:pt x="458314" y="2292585"/>
                  </a:lnTo>
                  <a:lnTo>
                    <a:pt x="425350" y="2262087"/>
                  </a:lnTo>
                  <a:lnTo>
                    <a:pt x="393497" y="2230784"/>
                  </a:lnTo>
                  <a:lnTo>
                    <a:pt x="362780" y="2198697"/>
                  </a:lnTo>
                  <a:lnTo>
                    <a:pt x="333225" y="2165849"/>
                  </a:lnTo>
                  <a:lnTo>
                    <a:pt x="304859" y="2132259"/>
                  </a:lnTo>
                  <a:lnTo>
                    <a:pt x="277707" y="2097950"/>
                  </a:lnTo>
                  <a:lnTo>
                    <a:pt x="251795" y="2062943"/>
                  </a:lnTo>
                  <a:lnTo>
                    <a:pt x="227149" y="2027259"/>
                  </a:lnTo>
                  <a:lnTo>
                    <a:pt x="203796" y="1990919"/>
                  </a:lnTo>
                  <a:lnTo>
                    <a:pt x="181761" y="1953945"/>
                  </a:lnTo>
                  <a:lnTo>
                    <a:pt x="161070" y="1916359"/>
                  </a:lnTo>
                  <a:lnTo>
                    <a:pt x="141749" y="1878181"/>
                  </a:lnTo>
                  <a:lnTo>
                    <a:pt x="123825" y="1839434"/>
                  </a:lnTo>
                  <a:lnTo>
                    <a:pt x="107323" y="1800137"/>
                  </a:lnTo>
                  <a:lnTo>
                    <a:pt x="92269" y="1760313"/>
                  </a:lnTo>
                  <a:lnTo>
                    <a:pt x="78689" y="1719983"/>
                  </a:lnTo>
                  <a:lnTo>
                    <a:pt x="66610" y="1679169"/>
                  </a:lnTo>
                  <a:lnTo>
                    <a:pt x="56057" y="1637891"/>
                  </a:lnTo>
                  <a:lnTo>
                    <a:pt x="47056" y="1596171"/>
                  </a:lnTo>
                  <a:lnTo>
                    <a:pt x="41361" y="1563841"/>
                  </a:lnTo>
                </a:path>
                <a:path w="3355975" h="2765425">
                  <a:moveTo>
                    <a:pt x="0" y="1541886"/>
                  </a:moveTo>
                  <a:lnTo>
                    <a:pt x="8291" y="1592831"/>
                  </a:lnTo>
                  <a:lnTo>
                    <a:pt x="16840" y="1633962"/>
                  </a:lnTo>
                  <a:lnTo>
                    <a:pt x="26868" y="1674682"/>
                  </a:lnTo>
                  <a:lnTo>
                    <a:pt x="38348" y="1714971"/>
                  </a:lnTo>
                  <a:lnTo>
                    <a:pt x="51258" y="1754810"/>
                  </a:lnTo>
                  <a:lnTo>
                    <a:pt x="65574" y="1794178"/>
                  </a:lnTo>
                  <a:lnTo>
                    <a:pt x="81272" y="1833057"/>
                  </a:lnTo>
                  <a:lnTo>
                    <a:pt x="98329" y="1871427"/>
                  </a:lnTo>
                  <a:lnTo>
                    <a:pt x="116719" y="1909268"/>
                  </a:lnTo>
                  <a:lnTo>
                    <a:pt x="136420" y="1946561"/>
                  </a:lnTo>
                  <a:lnTo>
                    <a:pt x="157408" y="1983287"/>
                  </a:lnTo>
                  <a:lnTo>
                    <a:pt x="179659" y="2019425"/>
                  </a:lnTo>
                  <a:lnTo>
                    <a:pt x="203148" y="2054956"/>
                  </a:lnTo>
                  <a:lnTo>
                    <a:pt x="227853" y="2089860"/>
                  </a:lnTo>
                  <a:lnTo>
                    <a:pt x="253749" y="2124119"/>
                  </a:lnTo>
                  <a:lnTo>
                    <a:pt x="280813" y="2157712"/>
                  </a:lnTo>
                  <a:lnTo>
                    <a:pt x="309021" y="2190620"/>
                  </a:lnTo>
                  <a:lnTo>
                    <a:pt x="338348" y="2222824"/>
                  </a:lnTo>
                  <a:lnTo>
                    <a:pt x="368772" y="2254303"/>
                  </a:lnTo>
                  <a:lnTo>
                    <a:pt x="400268" y="2285038"/>
                  </a:lnTo>
                  <a:lnTo>
                    <a:pt x="432812" y="2315011"/>
                  </a:lnTo>
                  <a:lnTo>
                    <a:pt x="466381" y="2344200"/>
                  </a:lnTo>
                  <a:lnTo>
                    <a:pt x="500951" y="2372587"/>
                  </a:lnTo>
                  <a:lnTo>
                    <a:pt x="536498" y="2400152"/>
                  </a:lnTo>
                  <a:lnTo>
                    <a:pt x="572998" y="2426876"/>
                  </a:lnTo>
                  <a:lnTo>
                    <a:pt x="610427" y="2452738"/>
                  </a:lnTo>
                  <a:lnTo>
                    <a:pt x="648762" y="2477720"/>
                  </a:lnTo>
                  <a:lnTo>
                    <a:pt x="687979" y="2501802"/>
                  </a:lnTo>
                  <a:lnTo>
                    <a:pt x="728053" y="2524964"/>
                  </a:lnTo>
                  <a:lnTo>
                    <a:pt x="768962" y="2547187"/>
                  </a:lnTo>
                  <a:lnTo>
                    <a:pt x="810681" y="2568451"/>
                  </a:lnTo>
                  <a:lnTo>
                    <a:pt x="853186" y="2588736"/>
                  </a:lnTo>
                  <a:lnTo>
                    <a:pt x="896454" y="2608024"/>
                  </a:lnTo>
                  <a:lnTo>
                    <a:pt x="940460" y="2626294"/>
                  </a:lnTo>
                  <a:lnTo>
                    <a:pt x="985182" y="2643527"/>
                  </a:lnTo>
                  <a:lnTo>
                    <a:pt x="1030594" y="2659704"/>
                  </a:lnTo>
                  <a:lnTo>
                    <a:pt x="1076674" y="2674804"/>
                  </a:lnTo>
                  <a:lnTo>
                    <a:pt x="1123397" y="2688809"/>
                  </a:lnTo>
                  <a:lnTo>
                    <a:pt x="1170740" y="2701699"/>
                  </a:lnTo>
                  <a:lnTo>
                    <a:pt x="1218679" y="2713454"/>
                  </a:lnTo>
                  <a:lnTo>
                    <a:pt x="1267190" y="2724054"/>
                  </a:lnTo>
                  <a:lnTo>
                    <a:pt x="1316249" y="2733481"/>
                  </a:lnTo>
                  <a:lnTo>
                    <a:pt x="1365832" y="2741714"/>
                  </a:lnTo>
                  <a:lnTo>
                    <a:pt x="1415916" y="2748734"/>
                  </a:lnTo>
                  <a:lnTo>
                    <a:pt x="1466477" y="2754521"/>
                  </a:lnTo>
                  <a:lnTo>
                    <a:pt x="1517490" y="2759057"/>
                  </a:lnTo>
                  <a:lnTo>
                    <a:pt x="1568933" y="2762321"/>
                  </a:lnTo>
                  <a:lnTo>
                    <a:pt x="1620781" y="2764293"/>
                  </a:lnTo>
                  <a:lnTo>
                    <a:pt x="1673010" y="2764955"/>
                  </a:lnTo>
                  <a:lnTo>
                    <a:pt x="1726145" y="2764268"/>
                  </a:lnTo>
                  <a:lnTo>
                    <a:pt x="1778887" y="2762219"/>
                  </a:lnTo>
                  <a:lnTo>
                    <a:pt x="1831210" y="2758830"/>
                  </a:lnTo>
                  <a:lnTo>
                    <a:pt x="1883090" y="2754120"/>
                  </a:lnTo>
                  <a:lnTo>
                    <a:pt x="1934501" y="2748112"/>
                  </a:lnTo>
                  <a:lnTo>
                    <a:pt x="1985417" y="2740825"/>
                  </a:lnTo>
                  <a:lnTo>
                    <a:pt x="2035814" y="2732281"/>
                  </a:lnTo>
                  <a:lnTo>
                    <a:pt x="2085667" y="2722499"/>
                  </a:lnTo>
                  <a:lnTo>
                    <a:pt x="2134949" y="2711501"/>
                  </a:lnTo>
                  <a:lnTo>
                    <a:pt x="2183636" y="2699307"/>
                  </a:lnTo>
                  <a:lnTo>
                    <a:pt x="2231702" y="2685939"/>
                  </a:lnTo>
                  <a:lnTo>
                    <a:pt x="2279122" y="2671416"/>
                  </a:lnTo>
                  <a:lnTo>
                    <a:pt x="2325870" y="2655760"/>
                  </a:lnTo>
                  <a:lnTo>
                    <a:pt x="2371923" y="2638991"/>
                  </a:lnTo>
                  <a:lnTo>
                    <a:pt x="2417253" y="2621129"/>
                  </a:lnTo>
                  <a:lnTo>
                    <a:pt x="2461836" y="2602197"/>
                  </a:lnTo>
                  <a:lnTo>
                    <a:pt x="2505646" y="2582213"/>
                  </a:lnTo>
                  <a:lnTo>
                    <a:pt x="2548659" y="2561200"/>
                  </a:lnTo>
                  <a:lnTo>
                    <a:pt x="2590849" y="2539177"/>
                  </a:lnTo>
                  <a:lnTo>
                    <a:pt x="2632190" y="2516165"/>
                  </a:lnTo>
                  <a:lnTo>
                    <a:pt x="2672658" y="2492186"/>
                  </a:lnTo>
                  <a:lnTo>
                    <a:pt x="2712227" y="2467259"/>
                  </a:lnTo>
                  <a:lnTo>
                    <a:pt x="2750871" y="2441406"/>
                  </a:lnTo>
                  <a:lnTo>
                    <a:pt x="2788566" y="2414647"/>
                  </a:lnTo>
                  <a:lnTo>
                    <a:pt x="2825286" y="2387003"/>
                  </a:lnTo>
                  <a:lnTo>
                    <a:pt x="2861006" y="2358495"/>
                  </a:lnTo>
                  <a:lnTo>
                    <a:pt x="2895701" y="2329143"/>
                  </a:lnTo>
                  <a:lnTo>
                    <a:pt x="2929344" y="2298968"/>
                  </a:lnTo>
                  <a:lnTo>
                    <a:pt x="2961912" y="2267990"/>
                  </a:lnTo>
                  <a:lnTo>
                    <a:pt x="2993378" y="2236231"/>
                  </a:lnTo>
                  <a:lnTo>
                    <a:pt x="3023718" y="2203711"/>
                  </a:lnTo>
                  <a:lnTo>
                    <a:pt x="3052906" y="2170451"/>
                  </a:lnTo>
                  <a:lnTo>
                    <a:pt x="3080917" y="2136472"/>
                  </a:lnTo>
                  <a:lnTo>
                    <a:pt x="3107725" y="2101793"/>
                  </a:lnTo>
                  <a:lnTo>
                    <a:pt x="3133305" y="2066437"/>
                  </a:lnTo>
                  <a:lnTo>
                    <a:pt x="3157632" y="2030423"/>
                  </a:lnTo>
                  <a:lnTo>
                    <a:pt x="3180681" y="1993772"/>
                  </a:lnTo>
                  <a:lnTo>
                    <a:pt x="3202426" y="1956506"/>
                  </a:lnTo>
                  <a:lnTo>
                    <a:pt x="3222842" y="1918644"/>
                  </a:lnTo>
                  <a:lnTo>
                    <a:pt x="3241904" y="1880207"/>
                  </a:lnTo>
                  <a:lnTo>
                    <a:pt x="3249935" y="1862499"/>
                  </a:lnTo>
                </a:path>
                <a:path w="3355975" h="2765425">
                  <a:moveTo>
                    <a:pt x="3181411" y="841714"/>
                  </a:moveTo>
                  <a:lnTo>
                    <a:pt x="3204057" y="885847"/>
                  </a:lnTo>
                  <a:lnTo>
                    <a:pt x="3222011" y="924572"/>
                  </a:lnTo>
                  <a:lnTo>
                    <a:pt x="3238541" y="963840"/>
                  </a:lnTo>
                  <a:lnTo>
                    <a:pt x="3253622" y="1003630"/>
                  </a:lnTo>
                  <a:lnTo>
                    <a:pt x="3267226" y="1043922"/>
                  </a:lnTo>
                  <a:lnTo>
                    <a:pt x="3279328" y="1084692"/>
                  </a:lnTo>
                  <a:lnTo>
                    <a:pt x="3289902" y="1125920"/>
                  </a:lnTo>
                  <a:lnTo>
                    <a:pt x="3298921" y="1167584"/>
                  </a:lnTo>
                  <a:lnTo>
                    <a:pt x="3306358" y="1209662"/>
                  </a:lnTo>
                  <a:lnTo>
                    <a:pt x="3312189" y="1252133"/>
                  </a:lnTo>
                  <a:lnTo>
                    <a:pt x="3316386" y="1294976"/>
                  </a:lnTo>
                  <a:lnTo>
                    <a:pt x="3318924" y="1338168"/>
                  </a:lnTo>
                  <a:lnTo>
                    <a:pt x="3319775" y="1381689"/>
                  </a:lnTo>
                  <a:lnTo>
                    <a:pt x="3318924" y="1425298"/>
                  </a:lnTo>
                  <a:lnTo>
                    <a:pt x="3316386" y="1468573"/>
                  </a:lnTo>
                  <a:lnTo>
                    <a:pt x="3312189" y="1511490"/>
                  </a:lnTo>
                  <a:lnTo>
                    <a:pt x="3306358" y="1554030"/>
                  </a:lnTo>
                  <a:lnTo>
                    <a:pt x="3298921" y="1596171"/>
                  </a:lnTo>
                  <a:lnTo>
                    <a:pt x="3289902" y="1637891"/>
                  </a:lnTo>
                  <a:lnTo>
                    <a:pt x="3279328" y="1679169"/>
                  </a:lnTo>
                  <a:lnTo>
                    <a:pt x="3267226" y="1719983"/>
                  </a:lnTo>
                  <a:lnTo>
                    <a:pt x="3253622" y="1760313"/>
                  </a:lnTo>
                  <a:lnTo>
                    <a:pt x="3238541" y="1800137"/>
                  </a:lnTo>
                  <a:lnTo>
                    <a:pt x="3222011" y="1839434"/>
                  </a:lnTo>
                  <a:lnTo>
                    <a:pt x="3211324" y="1862499"/>
                  </a:lnTo>
                </a:path>
                <a:path w="3355975" h="2765425">
                  <a:moveTo>
                    <a:pt x="3249935" y="1862499"/>
                  </a:moveTo>
                  <a:lnTo>
                    <a:pt x="3275864" y="1801693"/>
                  </a:lnTo>
                  <a:lnTo>
                    <a:pt x="3290711" y="1761658"/>
                  </a:lnTo>
                  <a:lnTo>
                    <a:pt x="3304103" y="1721130"/>
                  </a:lnTo>
                  <a:lnTo>
                    <a:pt x="3316014" y="1680131"/>
                  </a:lnTo>
                  <a:lnTo>
                    <a:pt x="3326419" y="1638682"/>
                  </a:lnTo>
                  <a:lnTo>
                    <a:pt x="3335292" y="1596803"/>
                  </a:lnTo>
                  <a:lnTo>
                    <a:pt x="3342609" y="1554515"/>
                  </a:lnTo>
                  <a:lnTo>
                    <a:pt x="3348344" y="1511839"/>
                  </a:lnTo>
                  <a:lnTo>
                    <a:pt x="3352472" y="1468796"/>
                  </a:lnTo>
                  <a:lnTo>
                    <a:pt x="3354967" y="1425405"/>
                  </a:lnTo>
                  <a:lnTo>
                    <a:pt x="3355804" y="1381689"/>
                  </a:lnTo>
                  <a:lnTo>
                    <a:pt x="3354967" y="1337985"/>
                  </a:lnTo>
                  <a:lnTo>
                    <a:pt x="3352472" y="1294609"/>
                  </a:lnTo>
                  <a:lnTo>
                    <a:pt x="3348344" y="1251583"/>
                  </a:lnTo>
                  <a:lnTo>
                    <a:pt x="3342609" y="1208927"/>
                  </a:lnTo>
                  <a:lnTo>
                    <a:pt x="3335292" y="1166662"/>
                  </a:lnTo>
                  <a:lnTo>
                    <a:pt x="3326419" y="1124807"/>
                  </a:lnTo>
                  <a:lnTo>
                    <a:pt x="3316014" y="1083384"/>
                  </a:lnTo>
                  <a:lnTo>
                    <a:pt x="3304103" y="1042413"/>
                  </a:lnTo>
                  <a:lnTo>
                    <a:pt x="3290711" y="1001915"/>
                  </a:lnTo>
                  <a:lnTo>
                    <a:pt x="3275864" y="961910"/>
                  </a:lnTo>
                  <a:lnTo>
                    <a:pt x="3259587" y="922420"/>
                  </a:lnTo>
                  <a:lnTo>
                    <a:pt x="3241904" y="883464"/>
                  </a:lnTo>
                  <a:lnTo>
                    <a:pt x="3222842" y="845063"/>
                  </a:lnTo>
                  <a:lnTo>
                    <a:pt x="3221034" y="841714"/>
                  </a:lnTo>
                </a:path>
                <a:path w="3355975" h="2765425">
                  <a:moveTo>
                    <a:pt x="71282" y="1068923"/>
                  </a:moveTo>
                  <a:lnTo>
                    <a:pt x="92269" y="1003630"/>
                  </a:lnTo>
                  <a:lnTo>
                    <a:pt x="107323" y="963840"/>
                  </a:lnTo>
                  <a:lnTo>
                    <a:pt x="123825" y="924572"/>
                  </a:lnTo>
                  <a:lnTo>
                    <a:pt x="141749" y="885847"/>
                  </a:lnTo>
                  <a:lnTo>
                    <a:pt x="161070" y="847688"/>
                  </a:lnTo>
                  <a:lnTo>
                    <a:pt x="181761" y="810116"/>
                  </a:lnTo>
                  <a:lnTo>
                    <a:pt x="203796" y="773152"/>
                  </a:lnTo>
                  <a:lnTo>
                    <a:pt x="227149" y="736818"/>
                  </a:lnTo>
                  <a:lnTo>
                    <a:pt x="251795" y="701136"/>
                  </a:lnTo>
                  <a:lnTo>
                    <a:pt x="277707" y="666127"/>
                  </a:lnTo>
                  <a:lnTo>
                    <a:pt x="304859" y="631812"/>
                  </a:lnTo>
                  <a:lnTo>
                    <a:pt x="333225" y="598214"/>
                  </a:lnTo>
                  <a:lnTo>
                    <a:pt x="362780" y="565354"/>
                  </a:lnTo>
                  <a:lnTo>
                    <a:pt x="393497" y="533253"/>
                  </a:lnTo>
                  <a:lnTo>
                    <a:pt x="425350" y="501934"/>
                  </a:lnTo>
                  <a:lnTo>
                    <a:pt x="458314" y="471416"/>
                  </a:lnTo>
                  <a:lnTo>
                    <a:pt x="492361" y="441723"/>
                  </a:lnTo>
                  <a:lnTo>
                    <a:pt x="527467" y="412875"/>
                  </a:lnTo>
                  <a:lnTo>
                    <a:pt x="563606" y="384895"/>
                  </a:lnTo>
                  <a:lnTo>
                    <a:pt x="600750" y="357803"/>
                  </a:lnTo>
                  <a:lnTo>
                    <a:pt x="638875" y="331622"/>
                  </a:lnTo>
                  <a:lnTo>
                    <a:pt x="677954" y="306372"/>
                  </a:lnTo>
                  <a:lnTo>
                    <a:pt x="717961" y="282076"/>
                  </a:lnTo>
                  <a:lnTo>
                    <a:pt x="758871" y="258755"/>
                  </a:lnTo>
                  <a:lnTo>
                    <a:pt x="800657" y="236431"/>
                  </a:lnTo>
                  <a:lnTo>
                    <a:pt x="843293" y="215125"/>
                  </a:lnTo>
                  <a:lnTo>
                    <a:pt x="886754" y="194858"/>
                  </a:lnTo>
                  <a:lnTo>
                    <a:pt x="931013" y="175653"/>
                  </a:lnTo>
                  <a:lnTo>
                    <a:pt x="976044" y="157530"/>
                  </a:lnTo>
                  <a:lnTo>
                    <a:pt x="1021821" y="140512"/>
                  </a:lnTo>
                  <a:lnTo>
                    <a:pt x="1068319" y="124619"/>
                  </a:lnTo>
                  <a:lnTo>
                    <a:pt x="1115511" y="109875"/>
                  </a:lnTo>
                  <a:lnTo>
                    <a:pt x="1163371" y="96299"/>
                  </a:lnTo>
                  <a:lnTo>
                    <a:pt x="1211873" y="83914"/>
                  </a:lnTo>
                  <a:lnTo>
                    <a:pt x="1260992" y="72741"/>
                  </a:lnTo>
                  <a:lnTo>
                    <a:pt x="1310701" y="62801"/>
                  </a:lnTo>
                  <a:lnTo>
                    <a:pt x="1360975" y="54117"/>
                  </a:lnTo>
                  <a:lnTo>
                    <a:pt x="1411787" y="46710"/>
                  </a:lnTo>
                  <a:lnTo>
                    <a:pt x="1463111" y="40601"/>
                  </a:lnTo>
                  <a:lnTo>
                    <a:pt x="1514921" y="35813"/>
                  </a:lnTo>
                  <a:lnTo>
                    <a:pt x="1567192" y="32365"/>
                  </a:lnTo>
                  <a:lnTo>
                    <a:pt x="1619897" y="30281"/>
                  </a:lnTo>
                  <a:lnTo>
                    <a:pt x="1673010" y="29582"/>
                  </a:lnTo>
                  <a:lnTo>
                    <a:pt x="1726028" y="30281"/>
                  </a:lnTo>
                  <a:lnTo>
                    <a:pt x="1778646" y="32365"/>
                  </a:lnTo>
                  <a:lnTo>
                    <a:pt x="1830836" y="35813"/>
                  </a:lnTo>
                  <a:lnTo>
                    <a:pt x="1882573" y="40601"/>
                  </a:lnTo>
                  <a:lnTo>
                    <a:pt x="1933831" y="46710"/>
                  </a:lnTo>
                  <a:lnTo>
                    <a:pt x="1984583" y="54117"/>
                  </a:lnTo>
                  <a:lnTo>
                    <a:pt x="2034803" y="62801"/>
                  </a:lnTo>
                  <a:lnTo>
                    <a:pt x="2084465" y="72741"/>
                  </a:lnTo>
                  <a:lnTo>
                    <a:pt x="2133543" y="83914"/>
                  </a:lnTo>
                  <a:lnTo>
                    <a:pt x="2182010" y="96299"/>
                  </a:lnTo>
                  <a:lnTo>
                    <a:pt x="2229840" y="109875"/>
                  </a:lnTo>
                  <a:lnTo>
                    <a:pt x="2277007" y="124619"/>
                  </a:lnTo>
                  <a:lnTo>
                    <a:pt x="2323485" y="140512"/>
                  </a:lnTo>
                  <a:lnTo>
                    <a:pt x="2369248" y="157530"/>
                  </a:lnTo>
                  <a:lnTo>
                    <a:pt x="2414268" y="175653"/>
                  </a:lnTo>
                  <a:lnTo>
                    <a:pt x="2458521" y="194858"/>
                  </a:lnTo>
                  <a:lnTo>
                    <a:pt x="2501979" y="215125"/>
                  </a:lnTo>
                  <a:lnTo>
                    <a:pt x="2544618" y="236431"/>
                  </a:lnTo>
                  <a:lnTo>
                    <a:pt x="2586409" y="258755"/>
                  </a:lnTo>
                  <a:lnTo>
                    <a:pt x="2627328" y="282076"/>
                  </a:lnTo>
                  <a:lnTo>
                    <a:pt x="2667347" y="306372"/>
                  </a:lnTo>
                  <a:lnTo>
                    <a:pt x="2706441" y="331622"/>
                  </a:lnTo>
                  <a:lnTo>
                    <a:pt x="2744584" y="357803"/>
                  </a:lnTo>
                  <a:lnTo>
                    <a:pt x="2781749" y="384895"/>
                  </a:lnTo>
                  <a:lnTo>
                    <a:pt x="2817910" y="412875"/>
                  </a:lnTo>
                  <a:lnTo>
                    <a:pt x="2853041" y="441723"/>
                  </a:lnTo>
                  <a:lnTo>
                    <a:pt x="2887115" y="471416"/>
                  </a:lnTo>
                  <a:lnTo>
                    <a:pt x="2920107" y="501934"/>
                  </a:lnTo>
                  <a:lnTo>
                    <a:pt x="2951989" y="533253"/>
                  </a:lnTo>
                  <a:lnTo>
                    <a:pt x="2982737" y="565354"/>
                  </a:lnTo>
                  <a:lnTo>
                    <a:pt x="3012323" y="598214"/>
                  </a:lnTo>
                  <a:lnTo>
                    <a:pt x="3040722" y="631812"/>
                  </a:lnTo>
                  <a:lnTo>
                    <a:pt x="3067907" y="666127"/>
                  </a:lnTo>
                  <a:lnTo>
                    <a:pt x="3093851" y="701136"/>
                  </a:lnTo>
                  <a:lnTo>
                    <a:pt x="3118530" y="736818"/>
                  </a:lnTo>
                  <a:lnTo>
                    <a:pt x="3141916" y="773152"/>
                  </a:lnTo>
                  <a:lnTo>
                    <a:pt x="3163983" y="810116"/>
                  </a:lnTo>
                  <a:lnTo>
                    <a:pt x="3181411" y="841714"/>
                  </a:lnTo>
                </a:path>
                <a:path w="3355975" h="2765425">
                  <a:moveTo>
                    <a:pt x="3221034" y="841714"/>
                  </a:moveTo>
                  <a:lnTo>
                    <a:pt x="3202426" y="807238"/>
                  </a:lnTo>
                  <a:lnTo>
                    <a:pt x="3180681" y="770010"/>
                  </a:lnTo>
                  <a:lnTo>
                    <a:pt x="3157632" y="733398"/>
                  </a:lnTo>
                  <a:lnTo>
                    <a:pt x="3133305" y="697424"/>
                  </a:lnTo>
                  <a:lnTo>
                    <a:pt x="3107725" y="662108"/>
                  </a:lnTo>
                  <a:lnTo>
                    <a:pt x="3080917" y="627471"/>
                  </a:lnTo>
                  <a:lnTo>
                    <a:pt x="3052906" y="593533"/>
                  </a:lnTo>
                  <a:lnTo>
                    <a:pt x="3023718" y="560315"/>
                  </a:lnTo>
                  <a:lnTo>
                    <a:pt x="2993378" y="527837"/>
                  </a:lnTo>
                  <a:lnTo>
                    <a:pt x="2961912" y="496121"/>
                  </a:lnTo>
                  <a:lnTo>
                    <a:pt x="2929344" y="465187"/>
                  </a:lnTo>
                  <a:lnTo>
                    <a:pt x="2895701" y="435054"/>
                  </a:lnTo>
                  <a:lnTo>
                    <a:pt x="2861006" y="405745"/>
                  </a:lnTo>
                  <a:lnTo>
                    <a:pt x="2825286" y="377279"/>
                  </a:lnTo>
                  <a:lnTo>
                    <a:pt x="2788566" y="349677"/>
                  </a:lnTo>
                  <a:lnTo>
                    <a:pt x="2750871" y="322960"/>
                  </a:lnTo>
                  <a:lnTo>
                    <a:pt x="2712227" y="297148"/>
                  </a:lnTo>
                  <a:lnTo>
                    <a:pt x="2672658" y="272262"/>
                  </a:lnTo>
                  <a:lnTo>
                    <a:pt x="2632190" y="248323"/>
                  </a:lnTo>
                  <a:lnTo>
                    <a:pt x="2590849" y="225350"/>
                  </a:lnTo>
                  <a:lnTo>
                    <a:pt x="2548659" y="203365"/>
                  </a:lnTo>
                  <a:lnTo>
                    <a:pt x="2505646" y="182389"/>
                  </a:lnTo>
                  <a:lnTo>
                    <a:pt x="2461836" y="162441"/>
                  </a:lnTo>
                  <a:lnTo>
                    <a:pt x="2417253" y="143542"/>
                  </a:lnTo>
                  <a:lnTo>
                    <a:pt x="2371923" y="125714"/>
                  </a:lnTo>
                  <a:lnTo>
                    <a:pt x="2325870" y="108976"/>
                  </a:lnTo>
                  <a:lnTo>
                    <a:pt x="2279122" y="93350"/>
                  </a:lnTo>
                  <a:lnTo>
                    <a:pt x="2231702" y="78855"/>
                  </a:lnTo>
                  <a:lnTo>
                    <a:pt x="2183636" y="65512"/>
                  </a:lnTo>
                  <a:lnTo>
                    <a:pt x="2134949" y="53343"/>
                  </a:lnTo>
                  <a:lnTo>
                    <a:pt x="2085667" y="42367"/>
                  </a:lnTo>
                  <a:lnTo>
                    <a:pt x="2035814" y="32605"/>
                  </a:lnTo>
                  <a:lnTo>
                    <a:pt x="1985417" y="24078"/>
                  </a:lnTo>
                  <a:lnTo>
                    <a:pt x="1934501" y="16807"/>
                  </a:lnTo>
                  <a:lnTo>
                    <a:pt x="1883090" y="10811"/>
                  </a:lnTo>
                  <a:lnTo>
                    <a:pt x="1831210" y="6112"/>
                  </a:lnTo>
                  <a:lnTo>
                    <a:pt x="1778887" y="2730"/>
                  </a:lnTo>
                  <a:lnTo>
                    <a:pt x="1726145" y="686"/>
                  </a:lnTo>
                  <a:lnTo>
                    <a:pt x="1673010" y="0"/>
                  </a:lnTo>
                  <a:lnTo>
                    <a:pt x="1619780" y="686"/>
                  </a:lnTo>
                  <a:lnTo>
                    <a:pt x="1566947" y="2730"/>
                  </a:lnTo>
                  <a:lnTo>
                    <a:pt x="1514535" y="6112"/>
                  </a:lnTo>
                  <a:lnTo>
                    <a:pt x="1462571" y="10811"/>
                  </a:lnTo>
                  <a:lnTo>
                    <a:pt x="1411079" y="16807"/>
                  </a:lnTo>
                  <a:lnTo>
                    <a:pt x="1360085" y="24078"/>
                  </a:lnTo>
                  <a:lnTo>
                    <a:pt x="1309614" y="32605"/>
                  </a:lnTo>
                  <a:lnTo>
                    <a:pt x="1259691" y="42367"/>
                  </a:lnTo>
                  <a:lnTo>
                    <a:pt x="1210340" y="53343"/>
                  </a:lnTo>
                  <a:lnTo>
                    <a:pt x="1161589" y="65512"/>
                  </a:lnTo>
                  <a:lnTo>
                    <a:pt x="1113461" y="78855"/>
                  </a:lnTo>
                  <a:lnTo>
                    <a:pt x="1065982" y="93350"/>
                  </a:lnTo>
                  <a:lnTo>
                    <a:pt x="1019177" y="108976"/>
                  </a:lnTo>
                  <a:lnTo>
                    <a:pt x="973072" y="125714"/>
                  </a:lnTo>
                  <a:lnTo>
                    <a:pt x="927691" y="143542"/>
                  </a:lnTo>
                  <a:lnTo>
                    <a:pt x="883061" y="162441"/>
                  </a:lnTo>
                  <a:lnTo>
                    <a:pt x="839205" y="182389"/>
                  </a:lnTo>
                  <a:lnTo>
                    <a:pt x="796149" y="203365"/>
                  </a:lnTo>
                  <a:lnTo>
                    <a:pt x="753919" y="225350"/>
                  </a:lnTo>
                  <a:lnTo>
                    <a:pt x="712540" y="248323"/>
                  </a:lnTo>
                  <a:lnTo>
                    <a:pt x="672037" y="272262"/>
                  </a:lnTo>
                  <a:lnTo>
                    <a:pt x="632435" y="297148"/>
                  </a:lnTo>
                  <a:lnTo>
                    <a:pt x="593759" y="322960"/>
                  </a:lnTo>
                  <a:lnTo>
                    <a:pt x="556035" y="349677"/>
                  </a:lnTo>
                  <a:lnTo>
                    <a:pt x="519288" y="377279"/>
                  </a:lnTo>
                  <a:lnTo>
                    <a:pt x="483543" y="405745"/>
                  </a:lnTo>
                  <a:lnTo>
                    <a:pt x="448825" y="435054"/>
                  </a:lnTo>
                  <a:lnTo>
                    <a:pt x="415160" y="465187"/>
                  </a:lnTo>
                  <a:lnTo>
                    <a:pt x="382572" y="496121"/>
                  </a:lnTo>
                  <a:lnTo>
                    <a:pt x="351087" y="527837"/>
                  </a:lnTo>
                  <a:lnTo>
                    <a:pt x="320731" y="560315"/>
                  </a:lnTo>
                  <a:lnTo>
                    <a:pt x="291528" y="593533"/>
                  </a:lnTo>
                  <a:lnTo>
                    <a:pt x="263504" y="627471"/>
                  </a:lnTo>
                  <a:lnTo>
                    <a:pt x="236683" y="662108"/>
                  </a:lnTo>
                  <a:lnTo>
                    <a:pt x="211092" y="697424"/>
                  </a:lnTo>
                  <a:lnTo>
                    <a:pt x="186755" y="733398"/>
                  </a:lnTo>
                  <a:lnTo>
                    <a:pt x="163698" y="770010"/>
                  </a:lnTo>
                  <a:lnTo>
                    <a:pt x="141945" y="807238"/>
                  </a:lnTo>
                  <a:lnTo>
                    <a:pt x="121522" y="845063"/>
                  </a:lnTo>
                  <a:lnTo>
                    <a:pt x="102455" y="883464"/>
                  </a:lnTo>
                  <a:lnTo>
                    <a:pt x="84768" y="922420"/>
                  </a:lnTo>
                  <a:lnTo>
                    <a:pt x="68487" y="961910"/>
                  </a:lnTo>
                  <a:lnTo>
                    <a:pt x="53636" y="1001915"/>
                  </a:lnTo>
                  <a:lnTo>
                    <a:pt x="40242" y="1042413"/>
                  </a:lnTo>
                  <a:lnTo>
                    <a:pt x="39923" y="1043509"/>
                  </a:lnTo>
                </a:path>
              </a:pathLst>
            </a:custGeom>
            <a:ln w="3175">
              <a:solidFill>
                <a:srgbClr val="FCFBE6"/>
              </a:solidFill>
            </a:ln>
          </p:spPr>
          <p:txBody>
            <a:bodyPr wrap="square" lIns="0" tIns="0" rIns="0" bIns="0" rtlCol="0"/>
            <a:lstStyle/>
            <a:p>
              <a:endParaRPr lang="fr-FR" noProof="0" dirty="0"/>
            </a:p>
          </p:txBody>
        </p:sp>
        <p:sp>
          <p:nvSpPr>
            <p:cNvPr id="99" name="object 99"/>
            <p:cNvSpPr/>
            <p:nvPr/>
          </p:nvSpPr>
          <p:spPr>
            <a:xfrm>
              <a:off x="8583153" y="1158469"/>
              <a:ext cx="3430904" cy="2819400"/>
            </a:xfrm>
            <a:custGeom>
              <a:avLst/>
              <a:gdLst/>
              <a:ahLst/>
              <a:cxnLst/>
              <a:rect l="l" t="t" r="r" b="b"/>
              <a:pathLst>
                <a:path w="3430904" h="2819400">
                  <a:moveTo>
                    <a:pt x="1969593" y="2806699"/>
                  </a:moveTo>
                  <a:lnTo>
                    <a:pt x="1453911" y="2806699"/>
                  </a:lnTo>
                  <a:lnTo>
                    <a:pt x="1504641" y="2819399"/>
                  </a:lnTo>
                  <a:lnTo>
                    <a:pt x="1918878" y="2819399"/>
                  </a:lnTo>
                  <a:lnTo>
                    <a:pt x="1969593" y="2806699"/>
                  </a:lnTo>
                  <a:close/>
                </a:path>
                <a:path w="3430904" h="2819400">
                  <a:moveTo>
                    <a:pt x="1505239" y="2781299"/>
                  </a:moveTo>
                  <a:lnTo>
                    <a:pt x="1304619" y="2781299"/>
                  </a:lnTo>
                  <a:lnTo>
                    <a:pt x="1403649" y="2806699"/>
                  </a:lnTo>
                  <a:lnTo>
                    <a:pt x="2019838" y="2806699"/>
                  </a:lnTo>
                  <a:lnTo>
                    <a:pt x="2069590" y="2793999"/>
                  </a:lnTo>
                  <a:lnTo>
                    <a:pt x="1556253" y="2793999"/>
                  </a:lnTo>
                  <a:lnTo>
                    <a:pt x="1505239" y="2781299"/>
                  </a:lnTo>
                  <a:close/>
                </a:path>
                <a:path w="3430904" h="2819400">
                  <a:moveTo>
                    <a:pt x="2118826" y="2781299"/>
                  </a:moveTo>
                  <a:lnTo>
                    <a:pt x="1921852" y="2781299"/>
                  </a:lnTo>
                  <a:lnTo>
                    <a:pt x="1869972" y="2793999"/>
                  </a:lnTo>
                  <a:lnTo>
                    <a:pt x="2069590" y="2793999"/>
                  </a:lnTo>
                  <a:lnTo>
                    <a:pt x="2118826" y="2781299"/>
                  </a:lnTo>
                  <a:close/>
                </a:path>
                <a:path w="3430904" h="2819400">
                  <a:moveTo>
                    <a:pt x="0" y="1549399"/>
                  </a:moveTo>
                  <a:lnTo>
                    <a:pt x="3773" y="1587499"/>
                  </a:lnTo>
                  <a:lnTo>
                    <a:pt x="10712" y="1625599"/>
                  </a:lnTo>
                  <a:lnTo>
                    <a:pt x="19130" y="1663699"/>
                  </a:lnTo>
                  <a:lnTo>
                    <a:pt x="29003" y="1701799"/>
                  </a:lnTo>
                  <a:lnTo>
                    <a:pt x="40310" y="1752599"/>
                  </a:lnTo>
                  <a:lnTo>
                    <a:pt x="53026" y="1790699"/>
                  </a:lnTo>
                  <a:lnTo>
                    <a:pt x="67130" y="1828799"/>
                  </a:lnTo>
                  <a:lnTo>
                    <a:pt x="82597" y="1866899"/>
                  </a:lnTo>
                  <a:lnTo>
                    <a:pt x="99405" y="1904999"/>
                  </a:lnTo>
                  <a:lnTo>
                    <a:pt x="117532" y="1943099"/>
                  </a:lnTo>
                  <a:lnTo>
                    <a:pt x="136953" y="1981199"/>
                  </a:lnTo>
                  <a:lnTo>
                    <a:pt x="157646" y="2019299"/>
                  </a:lnTo>
                  <a:lnTo>
                    <a:pt x="179589" y="2057399"/>
                  </a:lnTo>
                  <a:lnTo>
                    <a:pt x="202757" y="2095499"/>
                  </a:lnTo>
                  <a:lnTo>
                    <a:pt x="227129" y="2120899"/>
                  </a:lnTo>
                  <a:lnTo>
                    <a:pt x="252680" y="2158999"/>
                  </a:lnTo>
                  <a:lnTo>
                    <a:pt x="279389" y="2197099"/>
                  </a:lnTo>
                  <a:lnTo>
                    <a:pt x="307231" y="2222499"/>
                  </a:lnTo>
                  <a:lnTo>
                    <a:pt x="336185" y="2260599"/>
                  </a:lnTo>
                  <a:lnTo>
                    <a:pt x="366227" y="2285999"/>
                  </a:lnTo>
                  <a:lnTo>
                    <a:pt x="397333" y="2324099"/>
                  </a:lnTo>
                  <a:lnTo>
                    <a:pt x="429482" y="2349499"/>
                  </a:lnTo>
                  <a:lnTo>
                    <a:pt x="462650" y="2387599"/>
                  </a:lnTo>
                  <a:lnTo>
                    <a:pt x="496815" y="2412999"/>
                  </a:lnTo>
                  <a:lnTo>
                    <a:pt x="531952" y="2438399"/>
                  </a:lnTo>
                  <a:lnTo>
                    <a:pt x="568039" y="2463799"/>
                  </a:lnTo>
                  <a:lnTo>
                    <a:pt x="605054" y="2489199"/>
                  </a:lnTo>
                  <a:lnTo>
                    <a:pt x="642973" y="2514599"/>
                  </a:lnTo>
                  <a:lnTo>
                    <a:pt x="681772" y="2539999"/>
                  </a:lnTo>
                  <a:lnTo>
                    <a:pt x="721431" y="2565399"/>
                  </a:lnTo>
                  <a:lnTo>
                    <a:pt x="761924" y="2590799"/>
                  </a:lnTo>
                  <a:lnTo>
                    <a:pt x="803229" y="2616199"/>
                  </a:lnTo>
                  <a:lnTo>
                    <a:pt x="845324" y="2628899"/>
                  </a:lnTo>
                  <a:lnTo>
                    <a:pt x="888185" y="2654299"/>
                  </a:lnTo>
                  <a:lnTo>
                    <a:pt x="931789" y="2666999"/>
                  </a:lnTo>
                  <a:lnTo>
                    <a:pt x="976113" y="2692399"/>
                  </a:lnTo>
                  <a:lnTo>
                    <a:pt x="1066831" y="2717799"/>
                  </a:lnTo>
                  <a:lnTo>
                    <a:pt x="1113178" y="2743199"/>
                  </a:lnTo>
                  <a:lnTo>
                    <a:pt x="1255897" y="2781299"/>
                  </a:lnTo>
                  <a:lnTo>
                    <a:pt x="1454679" y="2781299"/>
                  </a:lnTo>
                  <a:lnTo>
                    <a:pt x="1404595" y="2768599"/>
                  </a:lnTo>
                  <a:lnTo>
                    <a:pt x="1355011" y="2768599"/>
                  </a:lnTo>
                  <a:lnTo>
                    <a:pt x="1115436" y="2705099"/>
                  </a:lnTo>
                  <a:lnTo>
                    <a:pt x="1023944" y="2679699"/>
                  </a:lnTo>
                  <a:lnTo>
                    <a:pt x="979223" y="2654299"/>
                  </a:lnTo>
                  <a:lnTo>
                    <a:pt x="935216" y="2641599"/>
                  </a:lnTo>
                  <a:lnTo>
                    <a:pt x="891948" y="2616199"/>
                  </a:lnTo>
                  <a:lnTo>
                    <a:pt x="849443" y="2603499"/>
                  </a:lnTo>
                  <a:lnTo>
                    <a:pt x="807724" y="2578099"/>
                  </a:lnTo>
                  <a:lnTo>
                    <a:pt x="766816" y="2552699"/>
                  </a:lnTo>
                  <a:lnTo>
                    <a:pt x="726741" y="2527299"/>
                  </a:lnTo>
                  <a:lnTo>
                    <a:pt x="687525" y="2514599"/>
                  </a:lnTo>
                  <a:lnTo>
                    <a:pt x="649190" y="2489199"/>
                  </a:lnTo>
                  <a:lnTo>
                    <a:pt x="611760" y="2463799"/>
                  </a:lnTo>
                  <a:lnTo>
                    <a:pt x="575260" y="2425699"/>
                  </a:lnTo>
                  <a:lnTo>
                    <a:pt x="539714" y="2400299"/>
                  </a:lnTo>
                  <a:lnTo>
                    <a:pt x="505144" y="2374899"/>
                  </a:lnTo>
                  <a:lnTo>
                    <a:pt x="471575" y="2349499"/>
                  </a:lnTo>
                  <a:lnTo>
                    <a:pt x="439030" y="2311399"/>
                  </a:lnTo>
                  <a:lnTo>
                    <a:pt x="407534" y="2285999"/>
                  </a:lnTo>
                  <a:lnTo>
                    <a:pt x="377111" y="2247899"/>
                  </a:lnTo>
                  <a:lnTo>
                    <a:pt x="347783" y="2222499"/>
                  </a:lnTo>
                  <a:lnTo>
                    <a:pt x="319576" y="2184399"/>
                  </a:lnTo>
                  <a:lnTo>
                    <a:pt x="292512" y="2158999"/>
                  </a:lnTo>
                  <a:lnTo>
                    <a:pt x="266615" y="2120899"/>
                  </a:lnTo>
                  <a:lnTo>
                    <a:pt x="241911" y="2082799"/>
                  </a:lnTo>
                  <a:lnTo>
                    <a:pt x="218421" y="2044699"/>
                  </a:lnTo>
                  <a:lnTo>
                    <a:pt x="196170" y="2019299"/>
                  </a:lnTo>
                  <a:lnTo>
                    <a:pt x="175183" y="1981199"/>
                  </a:lnTo>
                  <a:lnTo>
                    <a:pt x="155482" y="1943099"/>
                  </a:lnTo>
                  <a:lnTo>
                    <a:pt x="137091" y="1904999"/>
                  </a:lnTo>
                  <a:lnTo>
                    <a:pt x="120035" y="1866899"/>
                  </a:lnTo>
                  <a:lnTo>
                    <a:pt x="104337" y="1828799"/>
                  </a:lnTo>
                  <a:lnTo>
                    <a:pt x="90021" y="1790699"/>
                  </a:lnTo>
                  <a:lnTo>
                    <a:pt x="77111" y="1739899"/>
                  </a:lnTo>
                  <a:lnTo>
                    <a:pt x="65630" y="1701799"/>
                  </a:lnTo>
                  <a:lnTo>
                    <a:pt x="55603" y="1663699"/>
                  </a:lnTo>
                  <a:lnTo>
                    <a:pt x="47053" y="1625599"/>
                  </a:lnTo>
                  <a:lnTo>
                    <a:pt x="40004" y="1587499"/>
                  </a:lnTo>
                  <a:lnTo>
                    <a:pt x="38762" y="1574799"/>
                  </a:lnTo>
                  <a:lnTo>
                    <a:pt x="51049" y="1574799"/>
                  </a:lnTo>
                  <a:lnTo>
                    <a:pt x="29026" y="1562099"/>
                  </a:lnTo>
                  <a:lnTo>
                    <a:pt x="0" y="1549399"/>
                  </a:lnTo>
                  <a:close/>
                </a:path>
                <a:path w="3430904" h="2819400">
                  <a:moveTo>
                    <a:pt x="2118826" y="38099"/>
                  </a:moveTo>
                  <a:lnTo>
                    <a:pt x="1921852" y="38099"/>
                  </a:lnTo>
                  <a:lnTo>
                    <a:pt x="1973263" y="50799"/>
                  </a:lnTo>
                  <a:lnTo>
                    <a:pt x="2024180" y="50799"/>
                  </a:lnTo>
                  <a:lnTo>
                    <a:pt x="2173711" y="88899"/>
                  </a:lnTo>
                  <a:lnTo>
                    <a:pt x="2410685" y="152399"/>
                  </a:lnTo>
                  <a:lnTo>
                    <a:pt x="2456015" y="177799"/>
                  </a:lnTo>
                  <a:lnTo>
                    <a:pt x="2500598" y="190499"/>
                  </a:lnTo>
                  <a:lnTo>
                    <a:pt x="2544409" y="215899"/>
                  </a:lnTo>
                  <a:lnTo>
                    <a:pt x="2587422" y="228599"/>
                  </a:lnTo>
                  <a:lnTo>
                    <a:pt x="2629612" y="253999"/>
                  </a:lnTo>
                  <a:lnTo>
                    <a:pt x="2670953" y="279399"/>
                  </a:lnTo>
                  <a:lnTo>
                    <a:pt x="2711421" y="304799"/>
                  </a:lnTo>
                  <a:lnTo>
                    <a:pt x="2750989" y="330199"/>
                  </a:lnTo>
                  <a:lnTo>
                    <a:pt x="2789634" y="355599"/>
                  </a:lnTo>
                  <a:lnTo>
                    <a:pt x="2827329" y="380999"/>
                  </a:lnTo>
                  <a:lnTo>
                    <a:pt x="2864049" y="406399"/>
                  </a:lnTo>
                  <a:lnTo>
                    <a:pt x="2899769" y="431799"/>
                  </a:lnTo>
                  <a:lnTo>
                    <a:pt x="2934463" y="469899"/>
                  </a:lnTo>
                  <a:lnTo>
                    <a:pt x="2968107" y="495299"/>
                  </a:lnTo>
                  <a:lnTo>
                    <a:pt x="3000675" y="533399"/>
                  </a:lnTo>
                  <a:lnTo>
                    <a:pt x="3032141" y="558799"/>
                  </a:lnTo>
                  <a:lnTo>
                    <a:pt x="3062481" y="596899"/>
                  </a:lnTo>
                  <a:lnTo>
                    <a:pt x="3091669" y="622299"/>
                  </a:lnTo>
                  <a:lnTo>
                    <a:pt x="3119679" y="660399"/>
                  </a:lnTo>
                  <a:lnTo>
                    <a:pt x="3146487" y="698499"/>
                  </a:lnTo>
                  <a:lnTo>
                    <a:pt x="3172068" y="723899"/>
                  </a:lnTo>
                  <a:lnTo>
                    <a:pt x="3196395" y="761999"/>
                  </a:lnTo>
                  <a:lnTo>
                    <a:pt x="3219444" y="800099"/>
                  </a:lnTo>
                  <a:lnTo>
                    <a:pt x="3241189" y="838199"/>
                  </a:lnTo>
                  <a:lnTo>
                    <a:pt x="3259797" y="876299"/>
                  </a:lnTo>
                  <a:lnTo>
                    <a:pt x="3261605" y="876299"/>
                  </a:lnTo>
                  <a:lnTo>
                    <a:pt x="3280667" y="914399"/>
                  </a:lnTo>
                  <a:lnTo>
                    <a:pt x="3298349" y="952499"/>
                  </a:lnTo>
                  <a:lnTo>
                    <a:pt x="3314626" y="990599"/>
                  </a:lnTo>
                  <a:lnTo>
                    <a:pt x="3329474" y="1028699"/>
                  </a:lnTo>
                  <a:lnTo>
                    <a:pt x="3342865" y="1079499"/>
                  </a:lnTo>
                  <a:lnTo>
                    <a:pt x="3354776" y="1117599"/>
                  </a:lnTo>
                  <a:lnTo>
                    <a:pt x="3365181" y="1155699"/>
                  </a:lnTo>
                  <a:lnTo>
                    <a:pt x="3374055" y="1193799"/>
                  </a:lnTo>
                  <a:lnTo>
                    <a:pt x="3381372" y="1244599"/>
                  </a:lnTo>
                  <a:lnTo>
                    <a:pt x="3387107" y="1282699"/>
                  </a:lnTo>
                  <a:lnTo>
                    <a:pt x="3391234" y="1320799"/>
                  </a:lnTo>
                  <a:lnTo>
                    <a:pt x="3393730" y="1371599"/>
                  </a:lnTo>
                  <a:lnTo>
                    <a:pt x="3394567" y="1409699"/>
                  </a:lnTo>
                  <a:lnTo>
                    <a:pt x="3393730" y="1460499"/>
                  </a:lnTo>
                  <a:lnTo>
                    <a:pt x="3391234" y="1498599"/>
                  </a:lnTo>
                  <a:lnTo>
                    <a:pt x="3387107" y="1549399"/>
                  </a:lnTo>
                  <a:lnTo>
                    <a:pt x="3381372" y="1587499"/>
                  </a:lnTo>
                  <a:lnTo>
                    <a:pt x="3374055" y="1625599"/>
                  </a:lnTo>
                  <a:lnTo>
                    <a:pt x="3365181" y="1663699"/>
                  </a:lnTo>
                  <a:lnTo>
                    <a:pt x="3354776" y="1714499"/>
                  </a:lnTo>
                  <a:lnTo>
                    <a:pt x="3342865" y="1752599"/>
                  </a:lnTo>
                  <a:lnTo>
                    <a:pt x="3329474" y="1790699"/>
                  </a:lnTo>
                  <a:lnTo>
                    <a:pt x="3314626" y="1828799"/>
                  </a:lnTo>
                  <a:lnTo>
                    <a:pt x="3298349" y="1866899"/>
                  </a:lnTo>
                  <a:lnTo>
                    <a:pt x="3288697" y="1892299"/>
                  </a:lnTo>
                  <a:lnTo>
                    <a:pt x="3280667" y="1917699"/>
                  </a:lnTo>
                  <a:lnTo>
                    <a:pt x="3261605" y="1955799"/>
                  </a:lnTo>
                  <a:lnTo>
                    <a:pt x="3241189" y="1993899"/>
                  </a:lnTo>
                  <a:lnTo>
                    <a:pt x="3219444" y="2019299"/>
                  </a:lnTo>
                  <a:lnTo>
                    <a:pt x="3196395" y="2057399"/>
                  </a:lnTo>
                  <a:lnTo>
                    <a:pt x="3172068" y="2095499"/>
                  </a:lnTo>
                  <a:lnTo>
                    <a:pt x="3146487" y="2133599"/>
                  </a:lnTo>
                  <a:lnTo>
                    <a:pt x="3119679" y="2171699"/>
                  </a:lnTo>
                  <a:lnTo>
                    <a:pt x="3091669" y="2197099"/>
                  </a:lnTo>
                  <a:lnTo>
                    <a:pt x="3062481" y="2235199"/>
                  </a:lnTo>
                  <a:lnTo>
                    <a:pt x="3032141" y="2273299"/>
                  </a:lnTo>
                  <a:lnTo>
                    <a:pt x="3000675" y="2298699"/>
                  </a:lnTo>
                  <a:lnTo>
                    <a:pt x="2968107" y="2324099"/>
                  </a:lnTo>
                  <a:lnTo>
                    <a:pt x="2934463" y="2362199"/>
                  </a:lnTo>
                  <a:lnTo>
                    <a:pt x="2899769" y="2387599"/>
                  </a:lnTo>
                  <a:lnTo>
                    <a:pt x="2864049" y="2412999"/>
                  </a:lnTo>
                  <a:lnTo>
                    <a:pt x="2827329" y="2451099"/>
                  </a:lnTo>
                  <a:lnTo>
                    <a:pt x="2789634" y="2476499"/>
                  </a:lnTo>
                  <a:lnTo>
                    <a:pt x="2750989" y="2501899"/>
                  </a:lnTo>
                  <a:lnTo>
                    <a:pt x="2711421" y="2527299"/>
                  </a:lnTo>
                  <a:lnTo>
                    <a:pt x="2670953" y="2552699"/>
                  </a:lnTo>
                  <a:lnTo>
                    <a:pt x="2629612" y="2565399"/>
                  </a:lnTo>
                  <a:lnTo>
                    <a:pt x="2587422" y="2590799"/>
                  </a:lnTo>
                  <a:lnTo>
                    <a:pt x="2544409" y="2616199"/>
                  </a:lnTo>
                  <a:lnTo>
                    <a:pt x="2500598" y="2628899"/>
                  </a:lnTo>
                  <a:lnTo>
                    <a:pt x="2456015" y="2654299"/>
                  </a:lnTo>
                  <a:lnTo>
                    <a:pt x="2410685" y="2666999"/>
                  </a:lnTo>
                  <a:lnTo>
                    <a:pt x="2364633" y="2692399"/>
                  </a:lnTo>
                  <a:lnTo>
                    <a:pt x="2317884" y="2705099"/>
                  </a:lnTo>
                  <a:lnTo>
                    <a:pt x="2074577" y="2768599"/>
                  </a:lnTo>
                  <a:lnTo>
                    <a:pt x="2024180" y="2768599"/>
                  </a:lnTo>
                  <a:lnTo>
                    <a:pt x="1973263" y="2781299"/>
                  </a:lnTo>
                  <a:lnTo>
                    <a:pt x="2167524" y="2781299"/>
                  </a:lnTo>
                  <a:lnTo>
                    <a:pt x="2310155" y="2743199"/>
                  </a:lnTo>
                  <a:lnTo>
                    <a:pt x="2356469" y="2717799"/>
                  </a:lnTo>
                  <a:lnTo>
                    <a:pt x="2447115" y="2692399"/>
                  </a:lnTo>
                  <a:lnTo>
                    <a:pt x="2491401" y="2666999"/>
                  </a:lnTo>
                  <a:lnTo>
                    <a:pt x="2534965" y="2654299"/>
                  </a:lnTo>
                  <a:lnTo>
                    <a:pt x="2577785" y="2628899"/>
                  </a:lnTo>
                  <a:lnTo>
                    <a:pt x="2619838" y="2616199"/>
                  </a:lnTo>
                  <a:lnTo>
                    <a:pt x="2661100" y="2590799"/>
                  </a:lnTo>
                  <a:lnTo>
                    <a:pt x="2701549" y="2565399"/>
                  </a:lnTo>
                  <a:lnTo>
                    <a:pt x="2741163" y="2539999"/>
                  </a:lnTo>
                  <a:lnTo>
                    <a:pt x="2779917" y="2514599"/>
                  </a:lnTo>
                  <a:lnTo>
                    <a:pt x="2817790" y="2489199"/>
                  </a:lnTo>
                  <a:lnTo>
                    <a:pt x="2854758" y="2463799"/>
                  </a:lnTo>
                  <a:lnTo>
                    <a:pt x="2890799" y="2438399"/>
                  </a:lnTo>
                  <a:lnTo>
                    <a:pt x="2925890" y="2412999"/>
                  </a:lnTo>
                  <a:lnTo>
                    <a:pt x="2960007" y="2387599"/>
                  </a:lnTo>
                  <a:lnTo>
                    <a:pt x="2993129" y="2349499"/>
                  </a:lnTo>
                  <a:lnTo>
                    <a:pt x="3025231" y="2324099"/>
                  </a:lnTo>
                  <a:lnTo>
                    <a:pt x="3056292" y="2285999"/>
                  </a:lnTo>
                  <a:lnTo>
                    <a:pt x="3086289" y="2260599"/>
                  </a:lnTo>
                  <a:lnTo>
                    <a:pt x="3115197" y="2222499"/>
                  </a:lnTo>
                  <a:lnTo>
                    <a:pt x="3142996" y="2197099"/>
                  </a:lnTo>
                  <a:lnTo>
                    <a:pt x="3169661" y="2158999"/>
                  </a:lnTo>
                  <a:lnTo>
                    <a:pt x="3195171" y="2120899"/>
                  </a:lnTo>
                  <a:lnTo>
                    <a:pt x="3219501" y="2095499"/>
                  </a:lnTo>
                  <a:lnTo>
                    <a:pt x="3242630" y="2057399"/>
                  </a:lnTo>
                  <a:lnTo>
                    <a:pt x="3264534" y="2019299"/>
                  </a:lnTo>
                  <a:lnTo>
                    <a:pt x="3285191" y="1981199"/>
                  </a:lnTo>
                  <a:lnTo>
                    <a:pt x="3304577" y="1943099"/>
                  </a:lnTo>
                  <a:lnTo>
                    <a:pt x="3322670" y="1904999"/>
                  </a:lnTo>
                  <a:lnTo>
                    <a:pt x="3327325" y="1892299"/>
                  </a:lnTo>
                  <a:lnTo>
                    <a:pt x="3339447" y="1866899"/>
                  </a:lnTo>
                  <a:lnTo>
                    <a:pt x="3354886" y="1828799"/>
                  </a:lnTo>
                  <a:lnTo>
                    <a:pt x="3368962" y="1790699"/>
                  </a:lnTo>
                  <a:lnTo>
                    <a:pt x="3381654" y="1752599"/>
                  </a:lnTo>
                  <a:lnTo>
                    <a:pt x="3392938" y="1701799"/>
                  </a:lnTo>
                  <a:lnTo>
                    <a:pt x="3402791" y="1663699"/>
                  </a:lnTo>
                  <a:lnTo>
                    <a:pt x="3411192" y="1625599"/>
                  </a:lnTo>
                  <a:lnTo>
                    <a:pt x="3418116" y="1587499"/>
                  </a:lnTo>
                  <a:lnTo>
                    <a:pt x="3423542" y="1536699"/>
                  </a:lnTo>
                  <a:lnTo>
                    <a:pt x="3427446" y="1498599"/>
                  </a:lnTo>
                  <a:lnTo>
                    <a:pt x="3429805" y="1460499"/>
                  </a:lnTo>
                  <a:lnTo>
                    <a:pt x="3430596" y="1409699"/>
                  </a:lnTo>
                  <a:lnTo>
                    <a:pt x="3429805" y="1371599"/>
                  </a:lnTo>
                  <a:lnTo>
                    <a:pt x="3427446" y="1333499"/>
                  </a:lnTo>
                  <a:lnTo>
                    <a:pt x="3423542" y="1282699"/>
                  </a:lnTo>
                  <a:lnTo>
                    <a:pt x="3418116" y="1244599"/>
                  </a:lnTo>
                  <a:lnTo>
                    <a:pt x="3411192" y="1206499"/>
                  </a:lnTo>
                  <a:lnTo>
                    <a:pt x="3402791" y="1155699"/>
                  </a:lnTo>
                  <a:lnTo>
                    <a:pt x="3392938" y="1117599"/>
                  </a:lnTo>
                  <a:lnTo>
                    <a:pt x="3381654" y="1079499"/>
                  </a:lnTo>
                  <a:lnTo>
                    <a:pt x="3368962" y="1041399"/>
                  </a:lnTo>
                  <a:lnTo>
                    <a:pt x="3354886" y="1003299"/>
                  </a:lnTo>
                  <a:lnTo>
                    <a:pt x="3339447" y="965199"/>
                  </a:lnTo>
                  <a:lnTo>
                    <a:pt x="3322670" y="927099"/>
                  </a:lnTo>
                  <a:lnTo>
                    <a:pt x="3304577" y="888999"/>
                  </a:lnTo>
                  <a:lnTo>
                    <a:pt x="3299078" y="876299"/>
                  </a:lnTo>
                  <a:lnTo>
                    <a:pt x="3285191" y="850899"/>
                  </a:lnTo>
                  <a:lnTo>
                    <a:pt x="3264534" y="812799"/>
                  </a:lnTo>
                  <a:lnTo>
                    <a:pt x="3242630" y="774699"/>
                  </a:lnTo>
                  <a:lnTo>
                    <a:pt x="3219501" y="736599"/>
                  </a:lnTo>
                  <a:lnTo>
                    <a:pt x="3195171" y="698499"/>
                  </a:lnTo>
                  <a:lnTo>
                    <a:pt x="3169661" y="673099"/>
                  </a:lnTo>
                  <a:lnTo>
                    <a:pt x="3142996" y="634999"/>
                  </a:lnTo>
                  <a:lnTo>
                    <a:pt x="3115197" y="596899"/>
                  </a:lnTo>
                  <a:lnTo>
                    <a:pt x="3086289" y="571499"/>
                  </a:lnTo>
                  <a:lnTo>
                    <a:pt x="3056292" y="533399"/>
                  </a:lnTo>
                  <a:lnTo>
                    <a:pt x="3025231" y="507999"/>
                  </a:lnTo>
                  <a:lnTo>
                    <a:pt x="2993129" y="469899"/>
                  </a:lnTo>
                  <a:lnTo>
                    <a:pt x="2960007" y="444499"/>
                  </a:lnTo>
                  <a:lnTo>
                    <a:pt x="2925890" y="419099"/>
                  </a:lnTo>
                  <a:lnTo>
                    <a:pt x="2890799" y="393699"/>
                  </a:lnTo>
                  <a:lnTo>
                    <a:pt x="2854758" y="355599"/>
                  </a:lnTo>
                  <a:lnTo>
                    <a:pt x="2817790" y="330199"/>
                  </a:lnTo>
                  <a:lnTo>
                    <a:pt x="2779917" y="304799"/>
                  </a:lnTo>
                  <a:lnTo>
                    <a:pt x="2741163" y="279399"/>
                  </a:lnTo>
                  <a:lnTo>
                    <a:pt x="2701549" y="266699"/>
                  </a:lnTo>
                  <a:lnTo>
                    <a:pt x="2661100" y="241299"/>
                  </a:lnTo>
                  <a:lnTo>
                    <a:pt x="2619838" y="215899"/>
                  </a:lnTo>
                  <a:lnTo>
                    <a:pt x="2577785" y="190499"/>
                  </a:lnTo>
                  <a:lnTo>
                    <a:pt x="2534965" y="177799"/>
                  </a:lnTo>
                  <a:lnTo>
                    <a:pt x="2491401" y="152399"/>
                  </a:lnTo>
                  <a:lnTo>
                    <a:pt x="2402130" y="126999"/>
                  </a:lnTo>
                  <a:lnTo>
                    <a:pt x="2356469" y="101599"/>
                  </a:lnTo>
                  <a:lnTo>
                    <a:pt x="2118826" y="38099"/>
                  </a:lnTo>
                  <a:close/>
                </a:path>
                <a:path w="3430904" h="2819400">
                  <a:moveTo>
                    <a:pt x="51049" y="1574799"/>
                  </a:moveTo>
                  <a:lnTo>
                    <a:pt x="38762" y="1574799"/>
                  </a:lnTo>
                  <a:lnTo>
                    <a:pt x="73072" y="1587499"/>
                  </a:lnTo>
                  <a:lnTo>
                    <a:pt x="51049" y="1574799"/>
                  </a:lnTo>
                  <a:close/>
                </a:path>
                <a:path w="3430904" h="2819400">
                  <a:moveTo>
                    <a:pt x="80887" y="1072359"/>
                  </a:moveTo>
                  <a:lnTo>
                    <a:pt x="79004" y="1079499"/>
                  </a:lnTo>
                  <a:lnTo>
                    <a:pt x="78686" y="1079499"/>
                  </a:lnTo>
                  <a:lnTo>
                    <a:pt x="115885" y="1104899"/>
                  </a:lnTo>
                  <a:lnTo>
                    <a:pt x="80887" y="1072359"/>
                  </a:lnTo>
                  <a:close/>
                </a:path>
                <a:path w="3430904" h="2819400">
                  <a:moveTo>
                    <a:pt x="1501334" y="38099"/>
                  </a:moveTo>
                  <a:lnTo>
                    <a:pt x="1304619" y="38099"/>
                  </a:lnTo>
                  <a:lnTo>
                    <a:pt x="1066831" y="101599"/>
                  </a:lnTo>
                  <a:lnTo>
                    <a:pt x="1021135" y="126999"/>
                  </a:lnTo>
                  <a:lnTo>
                    <a:pt x="931789" y="152399"/>
                  </a:lnTo>
                  <a:lnTo>
                    <a:pt x="888185" y="177799"/>
                  </a:lnTo>
                  <a:lnTo>
                    <a:pt x="845324" y="190499"/>
                  </a:lnTo>
                  <a:lnTo>
                    <a:pt x="803229" y="215899"/>
                  </a:lnTo>
                  <a:lnTo>
                    <a:pt x="761924" y="241299"/>
                  </a:lnTo>
                  <a:lnTo>
                    <a:pt x="721431" y="266699"/>
                  </a:lnTo>
                  <a:lnTo>
                    <a:pt x="681772" y="279399"/>
                  </a:lnTo>
                  <a:lnTo>
                    <a:pt x="642973" y="304799"/>
                  </a:lnTo>
                  <a:lnTo>
                    <a:pt x="605054" y="330199"/>
                  </a:lnTo>
                  <a:lnTo>
                    <a:pt x="568039" y="355599"/>
                  </a:lnTo>
                  <a:lnTo>
                    <a:pt x="531952" y="393699"/>
                  </a:lnTo>
                  <a:lnTo>
                    <a:pt x="496815" y="419099"/>
                  </a:lnTo>
                  <a:lnTo>
                    <a:pt x="462650" y="444499"/>
                  </a:lnTo>
                  <a:lnTo>
                    <a:pt x="429482" y="469899"/>
                  </a:lnTo>
                  <a:lnTo>
                    <a:pt x="397333" y="507999"/>
                  </a:lnTo>
                  <a:lnTo>
                    <a:pt x="366227" y="533399"/>
                  </a:lnTo>
                  <a:lnTo>
                    <a:pt x="336185" y="571499"/>
                  </a:lnTo>
                  <a:lnTo>
                    <a:pt x="307231" y="596899"/>
                  </a:lnTo>
                  <a:lnTo>
                    <a:pt x="279389" y="634999"/>
                  </a:lnTo>
                  <a:lnTo>
                    <a:pt x="252680" y="673099"/>
                  </a:lnTo>
                  <a:lnTo>
                    <a:pt x="227129" y="698499"/>
                  </a:lnTo>
                  <a:lnTo>
                    <a:pt x="202757" y="736599"/>
                  </a:lnTo>
                  <a:lnTo>
                    <a:pt x="179589" y="774699"/>
                  </a:lnTo>
                  <a:lnTo>
                    <a:pt x="157646" y="812799"/>
                  </a:lnTo>
                  <a:lnTo>
                    <a:pt x="136953" y="850899"/>
                  </a:lnTo>
                  <a:lnTo>
                    <a:pt x="117532" y="888999"/>
                  </a:lnTo>
                  <a:lnTo>
                    <a:pt x="99405" y="927099"/>
                  </a:lnTo>
                  <a:lnTo>
                    <a:pt x="82597" y="965199"/>
                  </a:lnTo>
                  <a:lnTo>
                    <a:pt x="67130" y="1003299"/>
                  </a:lnTo>
                  <a:lnTo>
                    <a:pt x="53026" y="1041399"/>
                  </a:lnTo>
                  <a:lnTo>
                    <a:pt x="50002" y="1054099"/>
                  </a:lnTo>
                  <a:lnTo>
                    <a:pt x="74908" y="1066799"/>
                  </a:lnTo>
                  <a:lnTo>
                    <a:pt x="80887" y="1072359"/>
                  </a:lnTo>
                  <a:lnTo>
                    <a:pt x="92399" y="1028699"/>
                  </a:lnTo>
                  <a:lnTo>
                    <a:pt x="107249" y="990599"/>
                  </a:lnTo>
                  <a:lnTo>
                    <a:pt x="123530" y="952499"/>
                  </a:lnTo>
                  <a:lnTo>
                    <a:pt x="141217" y="914399"/>
                  </a:lnTo>
                  <a:lnTo>
                    <a:pt x="160285" y="876299"/>
                  </a:lnTo>
                  <a:lnTo>
                    <a:pt x="180708" y="838199"/>
                  </a:lnTo>
                  <a:lnTo>
                    <a:pt x="202460" y="800099"/>
                  </a:lnTo>
                  <a:lnTo>
                    <a:pt x="225518" y="761999"/>
                  </a:lnTo>
                  <a:lnTo>
                    <a:pt x="249855" y="723899"/>
                  </a:lnTo>
                  <a:lnTo>
                    <a:pt x="275446" y="698499"/>
                  </a:lnTo>
                  <a:lnTo>
                    <a:pt x="302266" y="660399"/>
                  </a:lnTo>
                  <a:lnTo>
                    <a:pt x="330291" y="622299"/>
                  </a:lnTo>
                  <a:lnTo>
                    <a:pt x="359494" y="596899"/>
                  </a:lnTo>
                  <a:lnTo>
                    <a:pt x="389850" y="558799"/>
                  </a:lnTo>
                  <a:lnTo>
                    <a:pt x="421334" y="533399"/>
                  </a:lnTo>
                  <a:lnTo>
                    <a:pt x="453922" y="495299"/>
                  </a:lnTo>
                  <a:lnTo>
                    <a:pt x="487587" y="469899"/>
                  </a:lnTo>
                  <a:lnTo>
                    <a:pt x="522305" y="431799"/>
                  </a:lnTo>
                  <a:lnTo>
                    <a:pt x="558050" y="406399"/>
                  </a:lnTo>
                  <a:lnTo>
                    <a:pt x="594797" y="380999"/>
                  </a:lnTo>
                  <a:lnTo>
                    <a:pt x="632521" y="355599"/>
                  </a:lnTo>
                  <a:lnTo>
                    <a:pt x="671197" y="330199"/>
                  </a:lnTo>
                  <a:lnTo>
                    <a:pt x="710799" y="304799"/>
                  </a:lnTo>
                  <a:lnTo>
                    <a:pt x="751303" y="279399"/>
                  </a:lnTo>
                  <a:lnTo>
                    <a:pt x="792682" y="253999"/>
                  </a:lnTo>
                  <a:lnTo>
                    <a:pt x="834912" y="228599"/>
                  </a:lnTo>
                  <a:lnTo>
                    <a:pt x="877967" y="215899"/>
                  </a:lnTo>
                  <a:lnTo>
                    <a:pt x="921823" y="190499"/>
                  </a:lnTo>
                  <a:lnTo>
                    <a:pt x="966454" y="177799"/>
                  </a:lnTo>
                  <a:lnTo>
                    <a:pt x="1011835" y="152399"/>
                  </a:lnTo>
                  <a:lnTo>
                    <a:pt x="1249103" y="88899"/>
                  </a:lnTo>
                  <a:lnTo>
                    <a:pt x="1398848" y="50799"/>
                  </a:lnTo>
                  <a:lnTo>
                    <a:pt x="1449842" y="50799"/>
                  </a:lnTo>
                  <a:lnTo>
                    <a:pt x="1501334" y="38099"/>
                  </a:lnTo>
                  <a:close/>
                </a:path>
                <a:path w="3430904" h="2819400">
                  <a:moveTo>
                    <a:pt x="1969593" y="12699"/>
                  </a:moveTo>
                  <a:lnTo>
                    <a:pt x="1453911" y="12699"/>
                  </a:lnTo>
                  <a:lnTo>
                    <a:pt x="1353877" y="38099"/>
                  </a:lnTo>
                  <a:lnTo>
                    <a:pt x="1658542" y="38099"/>
                  </a:lnTo>
                  <a:lnTo>
                    <a:pt x="1711772" y="25399"/>
                  </a:lnTo>
                  <a:lnTo>
                    <a:pt x="2019838" y="25399"/>
                  </a:lnTo>
                  <a:lnTo>
                    <a:pt x="1969593" y="12699"/>
                  </a:lnTo>
                  <a:close/>
                </a:path>
                <a:path w="3430904" h="2819400">
                  <a:moveTo>
                    <a:pt x="2019838" y="25399"/>
                  </a:moveTo>
                  <a:lnTo>
                    <a:pt x="1711772" y="25399"/>
                  </a:lnTo>
                  <a:lnTo>
                    <a:pt x="1764907" y="38099"/>
                  </a:lnTo>
                  <a:lnTo>
                    <a:pt x="2069590" y="38099"/>
                  </a:lnTo>
                  <a:lnTo>
                    <a:pt x="2019838" y="25399"/>
                  </a:lnTo>
                  <a:close/>
                </a:path>
                <a:path w="3430904" h="2819400">
                  <a:moveTo>
                    <a:pt x="1816128" y="0"/>
                  </a:moveTo>
                  <a:lnTo>
                    <a:pt x="1607410" y="0"/>
                  </a:lnTo>
                  <a:lnTo>
                    <a:pt x="1555815" y="12699"/>
                  </a:lnTo>
                  <a:lnTo>
                    <a:pt x="1867715" y="12699"/>
                  </a:lnTo>
                  <a:lnTo>
                    <a:pt x="1816128" y="0"/>
                  </a:lnTo>
                  <a:close/>
                </a:path>
              </a:pathLst>
            </a:custGeom>
            <a:solidFill>
              <a:srgbClr val="FBFBE3"/>
            </a:solidFill>
          </p:spPr>
          <p:txBody>
            <a:bodyPr wrap="square" lIns="0" tIns="0" rIns="0" bIns="0" rtlCol="0"/>
            <a:lstStyle/>
            <a:p>
              <a:endParaRPr lang="fr-FR" noProof="0" dirty="0"/>
            </a:p>
          </p:txBody>
        </p:sp>
        <p:sp>
          <p:nvSpPr>
            <p:cNvPr id="100" name="object 100"/>
            <p:cNvSpPr/>
            <p:nvPr/>
          </p:nvSpPr>
          <p:spPr>
            <a:xfrm>
              <a:off x="8583153" y="1153749"/>
              <a:ext cx="3430904" cy="2824480"/>
            </a:xfrm>
            <a:custGeom>
              <a:avLst/>
              <a:gdLst/>
              <a:ahLst/>
              <a:cxnLst/>
              <a:rect l="l" t="t" r="r" b="b"/>
              <a:pathLst>
                <a:path w="3430904" h="2824479">
                  <a:moveTo>
                    <a:pt x="3288697" y="1892081"/>
                  </a:moveTo>
                  <a:lnTo>
                    <a:pt x="3261605" y="1948226"/>
                  </a:lnTo>
                  <a:lnTo>
                    <a:pt x="3241189" y="1986088"/>
                  </a:lnTo>
                  <a:lnTo>
                    <a:pt x="3219444" y="2023354"/>
                  </a:lnTo>
                  <a:lnTo>
                    <a:pt x="3196395" y="2060005"/>
                  </a:lnTo>
                  <a:lnTo>
                    <a:pt x="3172068" y="2096019"/>
                  </a:lnTo>
                  <a:lnTo>
                    <a:pt x="3146487" y="2131375"/>
                  </a:lnTo>
                  <a:lnTo>
                    <a:pt x="3119679" y="2166054"/>
                  </a:lnTo>
                  <a:lnTo>
                    <a:pt x="3091669" y="2200033"/>
                  </a:lnTo>
                  <a:lnTo>
                    <a:pt x="3062481" y="2233294"/>
                  </a:lnTo>
                  <a:lnTo>
                    <a:pt x="3032141" y="2265814"/>
                  </a:lnTo>
                  <a:lnTo>
                    <a:pt x="3000675" y="2297573"/>
                  </a:lnTo>
                  <a:lnTo>
                    <a:pt x="2968107" y="2328550"/>
                  </a:lnTo>
                  <a:lnTo>
                    <a:pt x="2934463" y="2358725"/>
                  </a:lnTo>
                  <a:lnTo>
                    <a:pt x="2899769" y="2388077"/>
                  </a:lnTo>
                  <a:lnTo>
                    <a:pt x="2864049" y="2416586"/>
                  </a:lnTo>
                  <a:lnTo>
                    <a:pt x="2827329" y="2444230"/>
                  </a:lnTo>
                  <a:lnTo>
                    <a:pt x="2789634" y="2470989"/>
                  </a:lnTo>
                  <a:lnTo>
                    <a:pt x="2750989" y="2496842"/>
                  </a:lnTo>
                  <a:lnTo>
                    <a:pt x="2711421" y="2521768"/>
                  </a:lnTo>
                  <a:lnTo>
                    <a:pt x="2670953" y="2545748"/>
                  </a:lnTo>
                  <a:lnTo>
                    <a:pt x="2629611" y="2568759"/>
                  </a:lnTo>
                  <a:lnTo>
                    <a:pt x="2587422" y="2590782"/>
                  </a:lnTo>
                  <a:lnTo>
                    <a:pt x="2544409" y="2611795"/>
                  </a:lnTo>
                  <a:lnTo>
                    <a:pt x="2500598" y="2631779"/>
                  </a:lnTo>
                  <a:lnTo>
                    <a:pt x="2456015" y="2650712"/>
                  </a:lnTo>
                  <a:lnTo>
                    <a:pt x="2410685" y="2668573"/>
                  </a:lnTo>
                  <a:lnTo>
                    <a:pt x="2364633" y="2685342"/>
                  </a:lnTo>
                  <a:lnTo>
                    <a:pt x="2317884" y="2700998"/>
                  </a:lnTo>
                  <a:lnTo>
                    <a:pt x="2270464" y="2715521"/>
                  </a:lnTo>
                  <a:lnTo>
                    <a:pt x="2222398" y="2728890"/>
                  </a:lnTo>
                  <a:lnTo>
                    <a:pt x="2173711" y="2741083"/>
                  </a:lnTo>
                  <a:lnTo>
                    <a:pt x="2124429" y="2752081"/>
                  </a:lnTo>
                  <a:lnTo>
                    <a:pt x="2074577" y="2761863"/>
                  </a:lnTo>
                  <a:lnTo>
                    <a:pt x="2024180" y="2770408"/>
                  </a:lnTo>
                  <a:lnTo>
                    <a:pt x="1973263" y="2777694"/>
                  </a:lnTo>
                  <a:lnTo>
                    <a:pt x="1921852" y="2783703"/>
                  </a:lnTo>
                  <a:lnTo>
                    <a:pt x="1869972" y="2788412"/>
                  </a:lnTo>
                  <a:lnTo>
                    <a:pt x="1817649" y="2791801"/>
                  </a:lnTo>
                  <a:lnTo>
                    <a:pt x="1764907" y="2793850"/>
                  </a:lnTo>
                  <a:lnTo>
                    <a:pt x="1711772" y="2794538"/>
                  </a:lnTo>
                  <a:lnTo>
                    <a:pt x="1659543" y="2793876"/>
                  </a:lnTo>
                  <a:lnTo>
                    <a:pt x="1607695" y="2791903"/>
                  </a:lnTo>
                  <a:lnTo>
                    <a:pt x="1556253" y="2788639"/>
                  </a:lnTo>
                  <a:lnTo>
                    <a:pt x="1505239" y="2784104"/>
                  </a:lnTo>
                  <a:lnTo>
                    <a:pt x="1454679" y="2778316"/>
                  </a:lnTo>
                  <a:lnTo>
                    <a:pt x="1404595" y="2771296"/>
                  </a:lnTo>
                  <a:lnTo>
                    <a:pt x="1355011" y="2763063"/>
                  </a:lnTo>
                  <a:lnTo>
                    <a:pt x="1305952" y="2753636"/>
                  </a:lnTo>
                  <a:lnTo>
                    <a:pt x="1257442" y="2743036"/>
                  </a:lnTo>
                  <a:lnTo>
                    <a:pt x="1209503" y="2731281"/>
                  </a:lnTo>
                  <a:lnTo>
                    <a:pt x="1162160" y="2718391"/>
                  </a:lnTo>
                  <a:lnTo>
                    <a:pt x="1115436" y="2704387"/>
                  </a:lnTo>
                  <a:lnTo>
                    <a:pt x="1069357" y="2689286"/>
                  </a:lnTo>
                  <a:lnTo>
                    <a:pt x="1023944" y="2673109"/>
                  </a:lnTo>
                  <a:lnTo>
                    <a:pt x="979223" y="2655876"/>
                  </a:lnTo>
                  <a:lnTo>
                    <a:pt x="935216" y="2637606"/>
                  </a:lnTo>
                  <a:lnTo>
                    <a:pt x="891948" y="2618318"/>
                  </a:lnTo>
                  <a:lnTo>
                    <a:pt x="849443" y="2598033"/>
                  </a:lnTo>
                  <a:lnTo>
                    <a:pt x="807724" y="2576769"/>
                  </a:lnTo>
                  <a:lnTo>
                    <a:pt x="766816" y="2554546"/>
                  </a:lnTo>
                  <a:lnTo>
                    <a:pt x="726741" y="2531384"/>
                  </a:lnTo>
                  <a:lnTo>
                    <a:pt x="687525" y="2507302"/>
                  </a:lnTo>
                  <a:lnTo>
                    <a:pt x="649190" y="2482320"/>
                  </a:lnTo>
                  <a:lnTo>
                    <a:pt x="611760" y="2456458"/>
                  </a:lnTo>
                  <a:lnTo>
                    <a:pt x="575260" y="2429734"/>
                  </a:lnTo>
                  <a:lnTo>
                    <a:pt x="539714" y="2402169"/>
                  </a:lnTo>
                  <a:lnTo>
                    <a:pt x="505144" y="2373782"/>
                  </a:lnTo>
                  <a:lnTo>
                    <a:pt x="471575" y="2344593"/>
                  </a:lnTo>
                  <a:lnTo>
                    <a:pt x="439030" y="2314621"/>
                  </a:lnTo>
                  <a:lnTo>
                    <a:pt x="407534" y="2283885"/>
                  </a:lnTo>
                  <a:lnTo>
                    <a:pt x="377111" y="2252406"/>
                  </a:lnTo>
                  <a:lnTo>
                    <a:pt x="347783" y="2220202"/>
                  </a:lnTo>
                  <a:lnTo>
                    <a:pt x="319576" y="2187294"/>
                  </a:lnTo>
                  <a:lnTo>
                    <a:pt x="292512" y="2153701"/>
                  </a:lnTo>
                  <a:lnTo>
                    <a:pt x="266615" y="2119443"/>
                  </a:lnTo>
                  <a:lnTo>
                    <a:pt x="241911" y="2084538"/>
                  </a:lnTo>
                  <a:lnTo>
                    <a:pt x="218421" y="2049007"/>
                  </a:lnTo>
                  <a:lnTo>
                    <a:pt x="196170" y="2012869"/>
                  </a:lnTo>
                  <a:lnTo>
                    <a:pt x="175183" y="1976144"/>
                  </a:lnTo>
                  <a:lnTo>
                    <a:pt x="155482" y="1938851"/>
                  </a:lnTo>
                  <a:lnTo>
                    <a:pt x="137091" y="1901009"/>
                  </a:lnTo>
                  <a:lnTo>
                    <a:pt x="120035" y="1862639"/>
                  </a:lnTo>
                  <a:lnTo>
                    <a:pt x="104337" y="1823760"/>
                  </a:lnTo>
                  <a:lnTo>
                    <a:pt x="90021" y="1784392"/>
                  </a:lnTo>
                  <a:lnTo>
                    <a:pt x="77111" y="1744553"/>
                  </a:lnTo>
                  <a:lnTo>
                    <a:pt x="65630" y="1704264"/>
                  </a:lnTo>
                  <a:lnTo>
                    <a:pt x="55603" y="1663544"/>
                  </a:lnTo>
                  <a:lnTo>
                    <a:pt x="47053" y="1622413"/>
                  </a:lnTo>
                  <a:lnTo>
                    <a:pt x="40004" y="1580890"/>
                  </a:lnTo>
                  <a:lnTo>
                    <a:pt x="38762" y="1571468"/>
                  </a:lnTo>
                </a:path>
                <a:path w="3430904" h="2824479">
                  <a:moveTo>
                    <a:pt x="0" y="1552176"/>
                  </a:moveTo>
                  <a:lnTo>
                    <a:pt x="10712" y="1622997"/>
                  </a:lnTo>
                  <a:lnTo>
                    <a:pt x="19130" y="1664268"/>
                  </a:lnTo>
                  <a:lnTo>
                    <a:pt x="29003" y="1705136"/>
                  </a:lnTo>
                  <a:lnTo>
                    <a:pt x="40310" y="1745583"/>
                  </a:lnTo>
                  <a:lnTo>
                    <a:pt x="53026" y="1785591"/>
                  </a:lnTo>
                  <a:lnTo>
                    <a:pt x="67130" y="1825139"/>
                  </a:lnTo>
                  <a:lnTo>
                    <a:pt x="82597" y="1864209"/>
                  </a:lnTo>
                  <a:lnTo>
                    <a:pt x="99405" y="1902783"/>
                  </a:lnTo>
                  <a:lnTo>
                    <a:pt x="117532" y="1940841"/>
                  </a:lnTo>
                  <a:lnTo>
                    <a:pt x="136953" y="1978364"/>
                  </a:lnTo>
                  <a:lnTo>
                    <a:pt x="157646" y="2015334"/>
                  </a:lnTo>
                  <a:lnTo>
                    <a:pt x="179589" y="2051732"/>
                  </a:lnTo>
                  <a:lnTo>
                    <a:pt x="202757" y="2087539"/>
                  </a:lnTo>
                  <a:lnTo>
                    <a:pt x="227129" y="2122735"/>
                  </a:lnTo>
                  <a:lnTo>
                    <a:pt x="252680" y="2157303"/>
                  </a:lnTo>
                  <a:lnTo>
                    <a:pt x="279389" y="2191222"/>
                  </a:lnTo>
                  <a:lnTo>
                    <a:pt x="307231" y="2224475"/>
                  </a:lnTo>
                  <a:lnTo>
                    <a:pt x="336185" y="2257043"/>
                  </a:lnTo>
                  <a:lnTo>
                    <a:pt x="366227" y="2288905"/>
                  </a:lnTo>
                  <a:lnTo>
                    <a:pt x="397333" y="2320045"/>
                  </a:lnTo>
                  <a:lnTo>
                    <a:pt x="429482" y="2350441"/>
                  </a:lnTo>
                  <a:lnTo>
                    <a:pt x="462650" y="2380077"/>
                  </a:lnTo>
                  <a:lnTo>
                    <a:pt x="496815" y="2408933"/>
                  </a:lnTo>
                  <a:lnTo>
                    <a:pt x="531952" y="2436989"/>
                  </a:lnTo>
                  <a:lnTo>
                    <a:pt x="568039" y="2464228"/>
                  </a:lnTo>
                  <a:lnTo>
                    <a:pt x="605054" y="2490630"/>
                  </a:lnTo>
                  <a:lnTo>
                    <a:pt x="642973" y="2516176"/>
                  </a:lnTo>
                  <a:lnTo>
                    <a:pt x="681772" y="2540848"/>
                  </a:lnTo>
                  <a:lnTo>
                    <a:pt x="721431" y="2564626"/>
                  </a:lnTo>
                  <a:lnTo>
                    <a:pt x="761924" y="2587492"/>
                  </a:lnTo>
                  <a:lnTo>
                    <a:pt x="803229" y="2609426"/>
                  </a:lnTo>
                  <a:lnTo>
                    <a:pt x="845324" y="2630411"/>
                  </a:lnTo>
                  <a:lnTo>
                    <a:pt x="888185" y="2650426"/>
                  </a:lnTo>
                  <a:lnTo>
                    <a:pt x="931789" y="2669454"/>
                  </a:lnTo>
                  <a:lnTo>
                    <a:pt x="976113" y="2687474"/>
                  </a:lnTo>
                  <a:lnTo>
                    <a:pt x="1021135" y="2704469"/>
                  </a:lnTo>
                  <a:lnTo>
                    <a:pt x="1066831" y="2720420"/>
                  </a:lnTo>
                  <a:lnTo>
                    <a:pt x="1113178" y="2735307"/>
                  </a:lnTo>
                  <a:lnTo>
                    <a:pt x="1160153" y="2749111"/>
                  </a:lnTo>
                  <a:lnTo>
                    <a:pt x="1207734" y="2761814"/>
                  </a:lnTo>
                  <a:lnTo>
                    <a:pt x="1255897" y="2773397"/>
                  </a:lnTo>
                  <a:lnTo>
                    <a:pt x="1304619" y="2783841"/>
                  </a:lnTo>
                  <a:lnTo>
                    <a:pt x="1353877" y="2793127"/>
                  </a:lnTo>
                  <a:lnTo>
                    <a:pt x="1403649" y="2801236"/>
                  </a:lnTo>
                  <a:lnTo>
                    <a:pt x="1453911" y="2808150"/>
                  </a:lnTo>
                  <a:lnTo>
                    <a:pt x="1504641" y="2813849"/>
                  </a:lnTo>
                  <a:lnTo>
                    <a:pt x="1555815" y="2818314"/>
                  </a:lnTo>
                  <a:lnTo>
                    <a:pt x="1607410" y="2821527"/>
                  </a:lnTo>
                  <a:lnTo>
                    <a:pt x="1659403" y="2823468"/>
                  </a:lnTo>
                  <a:lnTo>
                    <a:pt x="1711772" y="2824120"/>
                  </a:lnTo>
                  <a:lnTo>
                    <a:pt x="1764140" y="2823468"/>
                  </a:lnTo>
                  <a:lnTo>
                    <a:pt x="1816128" y="2821527"/>
                  </a:lnTo>
                  <a:lnTo>
                    <a:pt x="1867715" y="2818314"/>
                  </a:lnTo>
                  <a:lnTo>
                    <a:pt x="1918878" y="2813849"/>
                  </a:lnTo>
                  <a:lnTo>
                    <a:pt x="1969593" y="2808150"/>
                  </a:lnTo>
                  <a:lnTo>
                    <a:pt x="2019838" y="2801236"/>
                  </a:lnTo>
                  <a:lnTo>
                    <a:pt x="2069590" y="2793127"/>
                  </a:lnTo>
                  <a:lnTo>
                    <a:pt x="2118826" y="2783841"/>
                  </a:lnTo>
                  <a:lnTo>
                    <a:pt x="2167524" y="2773397"/>
                  </a:lnTo>
                  <a:lnTo>
                    <a:pt x="2215660" y="2761814"/>
                  </a:lnTo>
                  <a:lnTo>
                    <a:pt x="2263211" y="2749111"/>
                  </a:lnTo>
                  <a:lnTo>
                    <a:pt x="2310155" y="2735307"/>
                  </a:lnTo>
                  <a:lnTo>
                    <a:pt x="2356469" y="2720420"/>
                  </a:lnTo>
                  <a:lnTo>
                    <a:pt x="2402130" y="2704469"/>
                  </a:lnTo>
                  <a:lnTo>
                    <a:pt x="2447114" y="2687474"/>
                  </a:lnTo>
                  <a:lnTo>
                    <a:pt x="2491401" y="2669454"/>
                  </a:lnTo>
                  <a:lnTo>
                    <a:pt x="2534965" y="2650426"/>
                  </a:lnTo>
                  <a:lnTo>
                    <a:pt x="2577785" y="2630411"/>
                  </a:lnTo>
                  <a:lnTo>
                    <a:pt x="2619838" y="2609426"/>
                  </a:lnTo>
                  <a:lnTo>
                    <a:pt x="2661100" y="2587492"/>
                  </a:lnTo>
                  <a:lnTo>
                    <a:pt x="2701549" y="2564626"/>
                  </a:lnTo>
                  <a:lnTo>
                    <a:pt x="2741163" y="2540848"/>
                  </a:lnTo>
                  <a:lnTo>
                    <a:pt x="2779917" y="2516176"/>
                  </a:lnTo>
                  <a:lnTo>
                    <a:pt x="2817790" y="2490630"/>
                  </a:lnTo>
                  <a:lnTo>
                    <a:pt x="2854758" y="2464228"/>
                  </a:lnTo>
                  <a:lnTo>
                    <a:pt x="2890799" y="2436989"/>
                  </a:lnTo>
                  <a:lnTo>
                    <a:pt x="2925890" y="2408933"/>
                  </a:lnTo>
                  <a:lnTo>
                    <a:pt x="2960007" y="2380077"/>
                  </a:lnTo>
                  <a:lnTo>
                    <a:pt x="2993129" y="2350441"/>
                  </a:lnTo>
                  <a:lnTo>
                    <a:pt x="3025231" y="2320045"/>
                  </a:lnTo>
                  <a:lnTo>
                    <a:pt x="3056292" y="2288905"/>
                  </a:lnTo>
                  <a:lnTo>
                    <a:pt x="3086289" y="2257043"/>
                  </a:lnTo>
                  <a:lnTo>
                    <a:pt x="3115197" y="2224475"/>
                  </a:lnTo>
                  <a:lnTo>
                    <a:pt x="3142996" y="2191222"/>
                  </a:lnTo>
                  <a:lnTo>
                    <a:pt x="3169661" y="2157303"/>
                  </a:lnTo>
                  <a:lnTo>
                    <a:pt x="3195171" y="2122735"/>
                  </a:lnTo>
                  <a:lnTo>
                    <a:pt x="3219501" y="2087539"/>
                  </a:lnTo>
                  <a:lnTo>
                    <a:pt x="3242630" y="2051732"/>
                  </a:lnTo>
                  <a:lnTo>
                    <a:pt x="3264534" y="2015334"/>
                  </a:lnTo>
                  <a:lnTo>
                    <a:pt x="3285191" y="1978364"/>
                  </a:lnTo>
                  <a:lnTo>
                    <a:pt x="3304577" y="1940841"/>
                  </a:lnTo>
                  <a:lnTo>
                    <a:pt x="3322670" y="1902783"/>
                  </a:lnTo>
                  <a:lnTo>
                    <a:pt x="3327325" y="1892081"/>
                  </a:lnTo>
                </a:path>
                <a:path w="3430904" h="2824479">
                  <a:moveTo>
                    <a:pt x="3259797" y="871296"/>
                  </a:moveTo>
                  <a:lnTo>
                    <a:pt x="3280667" y="913046"/>
                  </a:lnTo>
                  <a:lnTo>
                    <a:pt x="3298349" y="952002"/>
                  </a:lnTo>
                  <a:lnTo>
                    <a:pt x="3314626" y="991493"/>
                  </a:lnTo>
                  <a:lnTo>
                    <a:pt x="3329474" y="1031497"/>
                  </a:lnTo>
                  <a:lnTo>
                    <a:pt x="3342865" y="1071995"/>
                  </a:lnTo>
                  <a:lnTo>
                    <a:pt x="3354776" y="1112966"/>
                  </a:lnTo>
                  <a:lnTo>
                    <a:pt x="3365181" y="1154389"/>
                  </a:lnTo>
                  <a:lnTo>
                    <a:pt x="3374055" y="1196244"/>
                  </a:lnTo>
                  <a:lnTo>
                    <a:pt x="3381372" y="1238509"/>
                  </a:lnTo>
                  <a:lnTo>
                    <a:pt x="3387107" y="1281166"/>
                  </a:lnTo>
                  <a:lnTo>
                    <a:pt x="3391234" y="1324192"/>
                  </a:lnTo>
                  <a:lnTo>
                    <a:pt x="3393730" y="1367567"/>
                  </a:lnTo>
                  <a:lnTo>
                    <a:pt x="3394567" y="1411271"/>
                  </a:lnTo>
                  <a:lnTo>
                    <a:pt x="3393730" y="1454987"/>
                  </a:lnTo>
                  <a:lnTo>
                    <a:pt x="3391234" y="1498378"/>
                  </a:lnTo>
                  <a:lnTo>
                    <a:pt x="3387107" y="1541421"/>
                  </a:lnTo>
                  <a:lnTo>
                    <a:pt x="3381372" y="1584098"/>
                  </a:lnTo>
                  <a:lnTo>
                    <a:pt x="3374055" y="1626385"/>
                  </a:lnTo>
                  <a:lnTo>
                    <a:pt x="3365181" y="1668264"/>
                  </a:lnTo>
                  <a:lnTo>
                    <a:pt x="3354776" y="1709713"/>
                  </a:lnTo>
                  <a:lnTo>
                    <a:pt x="3342865" y="1750712"/>
                  </a:lnTo>
                  <a:lnTo>
                    <a:pt x="3329474" y="1791240"/>
                  </a:lnTo>
                  <a:lnTo>
                    <a:pt x="3314626" y="1831276"/>
                  </a:lnTo>
                  <a:lnTo>
                    <a:pt x="3298349" y="1870799"/>
                  </a:lnTo>
                  <a:lnTo>
                    <a:pt x="3288697" y="1892081"/>
                  </a:lnTo>
                </a:path>
                <a:path w="3430904" h="2824479">
                  <a:moveTo>
                    <a:pt x="3327325" y="1892081"/>
                  </a:moveTo>
                  <a:lnTo>
                    <a:pt x="3354885" y="1825139"/>
                  </a:lnTo>
                  <a:lnTo>
                    <a:pt x="3368962" y="1785591"/>
                  </a:lnTo>
                  <a:lnTo>
                    <a:pt x="3381653" y="1745583"/>
                  </a:lnTo>
                  <a:lnTo>
                    <a:pt x="3392938" y="1705136"/>
                  </a:lnTo>
                  <a:lnTo>
                    <a:pt x="3402791" y="1664268"/>
                  </a:lnTo>
                  <a:lnTo>
                    <a:pt x="3411192" y="1622997"/>
                  </a:lnTo>
                  <a:lnTo>
                    <a:pt x="3418116" y="1581343"/>
                  </a:lnTo>
                  <a:lnTo>
                    <a:pt x="3423542" y="1539325"/>
                  </a:lnTo>
                  <a:lnTo>
                    <a:pt x="3427446" y="1496960"/>
                  </a:lnTo>
                  <a:lnTo>
                    <a:pt x="3429804" y="1454270"/>
                  </a:lnTo>
                  <a:lnTo>
                    <a:pt x="3430596" y="1411271"/>
                  </a:lnTo>
                  <a:lnTo>
                    <a:pt x="3429804" y="1368274"/>
                  </a:lnTo>
                  <a:lnTo>
                    <a:pt x="3427446" y="1325588"/>
                  </a:lnTo>
                  <a:lnTo>
                    <a:pt x="3423542" y="1283231"/>
                  </a:lnTo>
                  <a:lnTo>
                    <a:pt x="3418116" y="1241223"/>
                  </a:lnTo>
                  <a:lnTo>
                    <a:pt x="3411192" y="1199583"/>
                  </a:lnTo>
                  <a:lnTo>
                    <a:pt x="3402791" y="1158328"/>
                  </a:lnTo>
                  <a:lnTo>
                    <a:pt x="3392938" y="1117478"/>
                  </a:lnTo>
                  <a:lnTo>
                    <a:pt x="3381653" y="1077052"/>
                  </a:lnTo>
                  <a:lnTo>
                    <a:pt x="3368962" y="1037068"/>
                  </a:lnTo>
                  <a:lnTo>
                    <a:pt x="3354885" y="997545"/>
                  </a:lnTo>
                  <a:lnTo>
                    <a:pt x="3339447" y="958502"/>
                  </a:lnTo>
                  <a:lnTo>
                    <a:pt x="3322670" y="919958"/>
                  </a:lnTo>
                  <a:lnTo>
                    <a:pt x="3304577" y="881931"/>
                  </a:lnTo>
                  <a:lnTo>
                    <a:pt x="3299078" y="871296"/>
                  </a:lnTo>
                </a:path>
                <a:path w="3430904" h="2824479">
                  <a:moveTo>
                    <a:pt x="78686" y="1073091"/>
                  </a:moveTo>
                  <a:lnTo>
                    <a:pt x="92399" y="1031497"/>
                  </a:lnTo>
                  <a:lnTo>
                    <a:pt x="107249" y="991493"/>
                  </a:lnTo>
                  <a:lnTo>
                    <a:pt x="123530" y="952002"/>
                  </a:lnTo>
                  <a:lnTo>
                    <a:pt x="141217" y="913046"/>
                  </a:lnTo>
                  <a:lnTo>
                    <a:pt x="160285" y="874645"/>
                  </a:lnTo>
                  <a:lnTo>
                    <a:pt x="180708" y="836820"/>
                  </a:lnTo>
                  <a:lnTo>
                    <a:pt x="202460" y="799592"/>
                  </a:lnTo>
                  <a:lnTo>
                    <a:pt x="225518" y="762980"/>
                  </a:lnTo>
                  <a:lnTo>
                    <a:pt x="249855" y="727006"/>
                  </a:lnTo>
                  <a:lnTo>
                    <a:pt x="275446" y="691690"/>
                  </a:lnTo>
                  <a:lnTo>
                    <a:pt x="302266" y="657053"/>
                  </a:lnTo>
                  <a:lnTo>
                    <a:pt x="330291" y="623115"/>
                  </a:lnTo>
                  <a:lnTo>
                    <a:pt x="359494" y="589897"/>
                  </a:lnTo>
                  <a:lnTo>
                    <a:pt x="389850" y="557420"/>
                  </a:lnTo>
                  <a:lnTo>
                    <a:pt x="421334" y="525703"/>
                  </a:lnTo>
                  <a:lnTo>
                    <a:pt x="453922" y="494769"/>
                  </a:lnTo>
                  <a:lnTo>
                    <a:pt x="487587" y="464637"/>
                  </a:lnTo>
                  <a:lnTo>
                    <a:pt x="522305" y="435327"/>
                  </a:lnTo>
                  <a:lnTo>
                    <a:pt x="558050" y="406861"/>
                  </a:lnTo>
                  <a:lnTo>
                    <a:pt x="594797" y="379260"/>
                  </a:lnTo>
                  <a:lnTo>
                    <a:pt x="632521" y="352542"/>
                  </a:lnTo>
                  <a:lnTo>
                    <a:pt x="671197" y="326731"/>
                  </a:lnTo>
                  <a:lnTo>
                    <a:pt x="710799" y="301844"/>
                  </a:lnTo>
                  <a:lnTo>
                    <a:pt x="751303" y="277905"/>
                  </a:lnTo>
                  <a:lnTo>
                    <a:pt x="792682" y="254932"/>
                  </a:lnTo>
                  <a:lnTo>
                    <a:pt x="834912" y="232948"/>
                  </a:lnTo>
                  <a:lnTo>
                    <a:pt x="877967" y="211971"/>
                  </a:lnTo>
                  <a:lnTo>
                    <a:pt x="921823" y="192023"/>
                  </a:lnTo>
                  <a:lnTo>
                    <a:pt x="966454" y="173125"/>
                  </a:lnTo>
                  <a:lnTo>
                    <a:pt x="1011835" y="155296"/>
                  </a:lnTo>
                  <a:lnTo>
                    <a:pt x="1057940" y="138559"/>
                  </a:lnTo>
                  <a:lnTo>
                    <a:pt x="1104745" y="122932"/>
                  </a:lnTo>
                  <a:lnTo>
                    <a:pt x="1152224" y="108437"/>
                  </a:lnTo>
                  <a:lnTo>
                    <a:pt x="1200351" y="95095"/>
                  </a:lnTo>
                  <a:lnTo>
                    <a:pt x="1249103" y="82925"/>
                  </a:lnTo>
                  <a:lnTo>
                    <a:pt x="1298453" y="71949"/>
                  </a:lnTo>
                  <a:lnTo>
                    <a:pt x="1348376" y="62188"/>
                  </a:lnTo>
                  <a:lnTo>
                    <a:pt x="1398848" y="53661"/>
                  </a:lnTo>
                  <a:lnTo>
                    <a:pt x="1449842" y="46389"/>
                  </a:lnTo>
                  <a:lnTo>
                    <a:pt x="1501334" y="40393"/>
                  </a:lnTo>
                  <a:lnTo>
                    <a:pt x="1553298" y="35694"/>
                  </a:lnTo>
                  <a:lnTo>
                    <a:pt x="1605709" y="32312"/>
                  </a:lnTo>
                  <a:lnTo>
                    <a:pt x="1658542" y="30268"/>
                  </a:lnTo>
                  <a:lnTo>
                    <a:pt x="1711772" y="29582"/>
                  </a:lnTo>
                  <a:lnTo>
                    <a:pt x="1764907" y="30268"/>
                  </a:lnTo>
                  <a:lnTo>
                    <a:pt x="1817649" y="32312"/>
                  </a:lnTo>
                  <a:lnTo>
                    <a:pt x="1869972" y="35694"/>
                  </a:lnTo>
                  <a:lnTo>
                    <a:pt x="1921852" y="40393"/>
                  </a:lnTo>
                  <a:lnTo>
                    <a:pt x="1973263" y="46389"/>
                  </a:lnTo>
                  <a:lnTo>
                    <a:pt x="2024180" y="53661"/>
                  </a:lnTo>
                  <a:lnTo>
                    <a:pt x="2074577" y="62188"/>
                  </a:lnTo>
                  <a:lnTo>
                    <a:pt x="2124429" y="71949"/>
                  </a:lnTo>
                  <a:lnTo>
                    <a:pt x="2173711" y="82925"/>
                  </a:lnTo>
                  <a:lnTo>
                    <a:pt x="2222398" y="95095"/>
                  </a:lnTo>
                  <a:lnTo>
                    <a:pt x="2270464" y="108437"/>
                  </a:lnTo>
                  <a:lnTo>
                    <a:pt x="2317884" y="122932"/>
                  </a:lnTo>
                  <a:lnTo>
                    <a:pt x="2364633" y="138559"/>
                  </a:lnTo>
                  <a:lnTo>
                    <a:pt x="2410685" y="155296"/>
                  </a:lnTo>
                  <a:lnTo>
                    <a:pt x="2456015" y="173125"/>
                  </a:lnTo>
                  <a:lnTo>
                    <a:pt x="2500598" y="192023"/>
                  </a:lnTo>
                  <a:lnTo>
                    <a:pt x="2544409" y="211971"/>
                  </a:lnTo>
                  <a:lnTo>
                    <a:pt x="2587422" y="232948"/>
                  </a:lnTo>
                  <a:lnTo>
                    <a:pt x="2629611" y="254932"/>
                  </a:lnTo>
                  <a:lnTo>
                    <a:pt x="2670953" y="277905"/>
                  </a:lnTo>
                  <a:lnTo>
                    <a:pt x="2711421" y="301844"/>
                  </a:lnTo>
                  <a:lnTo>
                    <a:pt x="2750989" y="326731"/>
                  </a:lnTo>
                  <a:lnTo>
                    <a:pt x="2789634" y="352542"/>
                  </a:lnTo>
                  <a:lnTo>
                    <a:pt x="2827329" y="379260"/>
                  </a:lnTo>
                  <a:lnTo>
                    <a:pt x="2864049" y="406861"/>
                  </a:lnTo>
                  <a:lnTo>
                    <a:pt x="2899769" y="435327"/>
                  </a:lnTo>
                  <a:lnTo>
                    <a:pt x="2934463" y="464637"/>
                  </a:lnTo>
                  <a:lnTo>
                    <a:pt x="2968107" y="494769"/>
                  </a:lnTo>
                  <a:lnTo>
                    <a:pt x="3000675" y="525703"/>
                  </a:lnTo>
                  <a:lnTo>
                    <a:pt x="3032141" y="557420"/>
                  </a:lnTo>
                  <a:lnTo>
                    <a:pt x="3062481" y="589897"/>
                  </a:lnTo>
                  <a:lnTo>
                    <a:pt x="3091669" y="623115"/>
                  </a:lnTo>
                  <a:lnTo>
                    <a:pt x="3119679" y="657053"/>
                  </a:lnTo>
                  <a:lnTo>
                    <a:pt x="3146487" y="691690"/>
                  </a:lnTo>
                  <a:lnTo>
                    <a:pt x="3172068" y="727006"/>
                  </a:lnTo>
                  <a:lnTo>
                    <a:pt x="3196395" y="762980"/>
                  </a:lnTo>
                  <a:lnTo>
                    <a:pt x="3219444" y="799592"/>
                  </a:lnTo>
                  <a:lnTo>
                    <a:pt x="3241189" y="836820"/>
                  </a:lnTo>
                  <a:lnTo>
                    <a:pt x="3259797" y="871296"/>
                  </a:lnTo>
                </a:path>
                <a:path w="3430904" h="2824479">
                  <a:moveTo>
                    <a:pt x="3299078" y="871296"/>
                  </a:moveTo>
                  <a:lnTo>
                    <a:pt x="3264534" y="807505"/>
                  </a:lnTo>
                  <a:lnTo>
                    <a:pt x="3242630" y="771143"/>
                  </a:lnTo>
                  <a:lnTo>
                    <a:pt x="3219501" y="735374"/>
                  </a:lnTo>
                  <a:lnTo>
                    <a:pt x="3195171" y="700215"/>
                  </a:lnTo>
                  <a:lnTo>
                    <a:pt x="3169661" y="665687"/>
                  </a:lnTo>
                  <a:lnTo>
                    <a:pt x="3142996" y="631808"/>
                  </a:lnTo>
                  <a:lnTo>
                    <a:pt x="3115197" y="598597"/>
                  </a:lnTo>
                  <a:lnTo>
                    <a:pt x="3086289" y="566071"/>
                  </a:lnTo>
                  <a:lnTo>
                    <a:pt x="3056292" y="534251"/>
                  </a:lnTo>
                  <a:lnTo>
                    <a:pt x="3025231" y="503155"/>
                  </a:lnTo>
                  <a:lnTo>
                    <a:pt x="2993129" y="472802"/>
                  </a:lnTo>
                  <a:lnTo>
                    <a:pt x="2960007" y="443210"/>
                  </a:lnTo>
                  <a:lnTo>
                    <a:pt x="2925890" y="414398"/>
                  </a:lnTo>
                  <a:lnTo>
                    <a:pt x="2890799" y="386385"/>
                  </a:lnTo>
                  <a:lnTo>
                    <a:pt x="2854758" y="359190"/>
                  </a:lnTo>
                  <a:lnTo>
                    <a:pt x="2817790" y="332832"/>
                  </a:lnTo>
                  <a:lnTo>
                    <a:pt x="2779917" y="307328"/>
                  </a:lnTo>
                  <a:lnTo>
                    <a:pt x="2741163" y="282699"/>
                  </a:lnTo>
                  <a:lnTo>
                    <a:pt x="2701549" y="258963"/>
                  </a:lnTo>
                  <a:lnTo>
                    <a:pt x="2661100" y="236139"/>
                  </a:lnTo>
                  <a:lnTo>
                    <a:pt x="2619838" y="214244"/>
                  </a:lnTo>
                  <a:lnTo>
                    <a:pt x="2577785" y="193300"/>
                  </a:lnTo>
                  <a:lnTo>
                    <a:pt x="2534965" y="173323"/>
                  </a:lnTo>
                  <a:lnTo>
                    <a:pt x="2491401" y="154332"/>
                  </a:lnTo>
                  <a:lnTo>
                    <a:pt x="2447114" y="136347"/>
                  </a:lnTo>
                  <a:lnTo>
                    <a:pt x="2402130" y="119387"/>
                  </a:lnTo>
                  <a:lnTo>
                    <a:pt x="2356469" y="103469"/>
                  </a:lnTo>
                  <a:lnTo>
                    <a:pt x="2310155" y="88614"/>
                  </a:lnTo>
                  <a:lnTo>
                    <a:pt x="2263211" y="74839"/>
                  </a:lnTo>
                  <a:lnTo>
                    <a:pt x="2215660" y="62163"/>
                  </a:lnTo>
                  <a:lnTo>
                    <a:pt x="2167524" y="50605"/>
                  </a:lnTo>
                  <a:lnTo>
                    <a:pt x="2118826" y="40185"/>
                  </a:lnTo>
                  <a:lnTo>
                    <a:pt x="2069590" y="30919"/>
                  </a:lnTo>
                  <a:lnTo>
                    <a:pt x="2019838" y="22829"/>
                  </a:lnTo>
                  <a:lnTo>
                    <a:pt x="1969593" y="15931"/>
                  </a:lnTo>
                  <a:lnTo>
                    <a:pt x="1918878" y="10246"/>
                  </a:lnTo>
                  <a:lnTo>
                    <a:pt x="1867715" y="5791"/>
                  </a:lnTo>
                  <a:lnTo>
                    <a:pt x="1816128" y="2586"/>
                  </a:lnTo>
                  <a:lnTo>
                    <a:pt x="1764140" y="649"/>
                  </a:lnTo>
                  <a:lnTo>
                    <a:pt x="1711772" y="0"/>
                  </a:lnTo>
                  <a:lnTo>
                    <a:pt x="1659403" y="649"/>
                  </a:lnTo>
                  <a:lnTo>
                    <a:pt x="1607410" y="2586"/>
                  </a:lnTo>
                  <a:lnTo>
                    <a:pt x="1555815" y="5791"/>
                  </a:lnTo>
                  <a:lnTo>
                    <a:pt x="1504641" y="10246"/>
                  </a:lnTo>
                  <a:lnTo>
                    <a:pt x="1453911" y="15931"/>
                  </a:lnTo>
                  <a:lnTo>
                    <a:pt x="1403649" y="22829"/>
                  </a:lnTo>
                  <a:lnTo>
                    <a:pt x="1353877" y="30919"/>
                  </a:lnTo>
                  <a:lnTo>
                    <a:pt x="1304619" y="40185"/>
                  </a:lnTo>
                  <a:lnTo>
                    <a:pt x="1255897" y="50605"/>
                  </a:lnTo>
                  <a:lnTo>
                    <a:pt x="1207734" y="62163"/>
                  </a:lnTo>
                  <a:lnTo>
                    <a:pt x="1160153" y="74839"/>
                  </a:lnTo>
                  <a:lnTo>
                    <a:pt x="1113178" y="88614"/>
                  </a:lnTo>
                  <a:lnTo>
                    <a:pt x="1066831" y="103469"/>
                  </a:lnTo>
                  <a:lnTo>
                    <a:pt x="1021135" y="119387"/>
                  </a:lnTo>
                  <a:lnTo>
                    <a:pt x="976113" y="136347"/>
                  </a:lnTo>
                  <a:lnTo>
                    <a:pt x="931789" y="154332"/>
                  </a:lnTo>
                  <a:lnTo>
                    <a:pt x="888185" y="173323"/>
                  </a:lnTo>
                  <a:lnTo>
                    <a:pt x="845324" y="193300"/>
                  </a:lnTo>
                  <a:lnTo>
                    <a:pt x="803229" y="214244"/>
                  </a:lnTo>
                  <a:lnTo>
                    <a:pt x="761924" y="236139"/>
                  </a:lnTo>
                  <a:lnTo>
                    <a:pt x="721431" y="258963"/>
                  </a:lnTo>
                  <a:lnTo>
                    <a:pt x="681772" y="282699"/>
                  </a:lnTo>
                  <a:lnTo>
                    <a:pt x="642973" y="307328"/>
                  </a:lnTo>
                  <a:lnTo>
                    <a:pt x="605054" y="332832"/>
                  </a:lnTo>
                  <a:lnTo>
                    <a:pt x="568039" y="359190"/>
                  </a:lnTo>
                  <a:lnTo>
                    <a:pt x="531952" y="386385"/>
                  </a:lnTo>
                  <a:lnTo>
                    <a:pt x="496815" y="414398"/>
                  </a:lnTo>
                  <a:lnTo>
                    <a:pt x="462650" y="443210"/>
                  </a:lnTo>
                  <a:lnTo>
                    <a:pt x="429482" y="472802"/>
                  </a:lnTo>
                  <a:lnTo>
                    <a:pt x="397333" y="503155"/>
                  </a:lnTo>
                  <a:lnTo>
                    <a:pt x="366227" y="534251"/>
                  </a:lnTo>
                  <a:lnTo>
                    <a:pt x="336185" y="566071"/>
                  </a:lnTo>
                  <a:lnTo>
                    <a:pt x="307231" y="598597"/>
                  </a:lnTo>
                  <a:lnTo>
                    <a:pt x="279389" y="631808"/>
                  </a:lnTo>
                  <a:lnTo>
                    <a:pt x="252680" y="665687"/>
                  </a:lnTo>
                  <a:lnTo>
                    <a:pt x="227129" y="700215"/>
                  </a:lnTo>
                  <a:lnTo>
                    <a:pt x="202757" y="735374"/>
                  </a:lnTo>
                  <a:lnTo>
                    <a:pt x="179589" y="771143"/>
                  </a:lnTo>
                  <a:lnTo>
                    <a:pt x="157646" y="807505"/>
                  </a:lnTo>
                  <a:lnTo>
                    <a:pt x="136953" y="844440"/>
                  </a:lnTo>
                  <a:lnTo>
                    <a:pt x="117532" y="881931"/>
                  </a:lnTo>
                  <a:lnTo>
                    <a:pt x="99405" y="919958"/>
                  </a:lnTo>
                  <a:lnTo>
                    <a:pt x="82597" y="958502"/>
                  </a:lnTo>
                  <a:lnTo>
                    <a:pt x="67130" y="997545"/>
                  </a:lnTo>
                  <a:lnTo>
                    <a:pt x="53026" y="1037068"/>
                  </a:lnTo>
                  <a:lnTo>
                    <a:pt x="50002" y="1046576"/>
                  </a:lnTo>
                </a:path>
              </a:pathLst>
            </a:custGeom>
            <a:ln w="3175">
              <a:solidFill>
                <a:srgbClr val="FBFBE3"/>
              </a:solidFill>
            </a:ln>
          </p:spPr>
          <p:txBody>
            <a:bodyPr wrap="square" lIns="0" tIns="0" rIns="0" bIns="0" rtlCol="0"/>
            <a:lstStyle/>
            <a:p>
              <a:endParaRPr lang="fr-FR" noProof="0" dirty="0"/>
            </a:p>
          </p:txBody>
        </p:sp>
        <p:sp>
          <p:nvSpPr>
            <p:cNvPr id="101" name="object 101"/>
            <p:cNvSpPr/>
            <p:nvPr/>
          </p:nvSpPr>
          <p:spPr>
            <a:xfrm>
              <a:off x="8545335" y="1124552"/>
              <a:ext cx="3506470" cy="2882900"/>
            </a:xfrm>
            <a:custGeom>
              <a:avLst/>
              <a:gdLst/>
              <a:ahLst/>
              <a:cxnLst/>
              <a:rect l="l" t="t" r="r" b="b"/>
              <a:pathLst>
                <a:path w="3506470" h="2882900">
                  <a:moveTo>
                    <a:pt x="2008196" y="2870199"/>
                  </a:moveTo>
                  <a:lnTo>
                    <a:pt x="1490610" y="2870199"/>
                  </a:lnTo>
                  <a:lnTo>
                    <a:pt x="1541566" y="2882899"/>
                  </a:lnTo>
                  <a:lnTo>
                    <a:pt x="1957302" y="2882899"/>
                  </a:lnTo>
                  <a:lnTo>
                    <a:pt x="2008196" y="2870199"/>
                  </a:lnTo>
                  <a:close/>
                </a:path>
                <a:path w="3506470" h="2882900">
                  <a:moveTo>
                    <a:pt x="1542458" y="2844799"/>
                  </a:moveTo>
                  <a:lnTo>
                    <a:pt x="1340615" y="2844799"/>
                  </a:lnTo>
                  <a:lnTo>
                    <a:pt x="1440118" y="2870199"/>
                  </a:lnTo>
                  <a:lnTo>
                    <a:pt x="2058633" y="2870199"/>
                  </a:lnTo>
                  <a:lnTo>
                    <a:pt x="2108589" y="2857499"/>
                  </a:lnTo>
                  <a:lnTo>
                    <a:pt x="1593632" y="2857499"/>
                  </a:lnTo>
                  <a:lnTo>
                    <a:pt x="1542458" y="2844799"/>
                  </a:lnTo>
                  <a:close/>
                </a:path>
                <a:path w="3506470" h="2882900">
                  <a:moveTo>
                    <a:pt x="2158043" y="2844799"/>
                  </a:moveTo>
                  <a:lnTo>
                    <a:pt x="1956695" y="2844799"/>
                  </a:lnTo>
                  <a:lnTo>
                    <a:pt x="1905532" y="2857499"/>
                  </a:lnTo>
                  <a:lnTo>
                    <a:pt x="2108589" y="2857499"/>
                  </a:lnTo>
                  <a:lnTo>
                    <a:pt x="2158043" y="2844799"/>
                  </a:lnTo>
                  <a:close/>
                </a:path>
                <a:path w="3506470" h="2882900">
                  <a:moveTo>
                    <a:pt x="21879" y="1574799"/>
                  </a:moveTo>
                  <a:lnTo>
                    <a:pt x="0" y="1574799"/>
                  </a:lnTo>
                  <a:lnTo>
                    <a:pt x="5341" y="1612899"/>
                  </a:lnTo>
                  <a:lnTo>
                    <a:pt x="12160" y="1663699"/>
                  </a:lnTo>
                  <a:lnTo>
                    <a:pt x="20434" y="1701799"/>
                  </a:lnTo>
                  <a:lnTo>
                    <a:pt x="30140" y="1739899"/>
                  </a:lnTo>
                  <a:lnTo>
                    <a:pt x="41258" y="1777999"/>
                  </a:lnTo>
                  <a:lnTo>
                    <a:pt x="53764" y="1816099"/>
                  </a:lnTo>
                  <a:lnTo>
                    <a:pt x="67638" y="1866899"/>
                  </a:lnTo>
                  <a:lnTo>
                    <a:pt x="82856" y="1904999"/>
                  </a:lnTo>
                  <a:lnTo>
                    <a:pt x="99396" y="1943099"/>
                  </a:lnTo>
                  <a:lnTo>
                    <a:pt x="117238" y="1981199"/>
                  </a:lnTo>
                  <a:lnTo>
                    <a:pt x="136359" y="2019299"/>
                  </a:lnTo>
                  <a:lnTo>
                    <a:pt x="156736" y="2057399"/>
                  </a:lnTo>
                  <a:lnTo>
                    <a:pt x="178348" y="2095499"/>
                  </a:lnTo>
                  <a:lnTo>
                    <a:pt x="201173" y="2120899"/>
                  </a:lnTo>
                  <a:lnTo>
                    <a:pt x="225188" y="2158999"/>
                  </a:lnTo>
                  <a:lnTo>
                    <a:pt x="250372" y="2197099"/>
                  </a:lnTo>
                  <a:lnTo>
                    <a:pt x="276703" y="2235199"/>
                  </a:lnTo>
                  <a:lnTo>
                    <a:pt x="304158" y="2260599"/>
                  </a:lnTo>
                  <a:lnTo>
                    <a:pt x="332716" y="2298699"/>
                  </a:lnTo>
                  <a:lnTo>
                    <a:pt x="362355" y="2324099"/>
                  </a:lnTo>
                  <a:lnTo>
                    <a:pt x="393052" y="2362199"/>
                  </a:lnTo>
                  <a:lnTo>
                    <a:pt x="424786" y="2387599"/>
                  </a:lnTo>
                  <a:lnTo>
                    <a:pt x="457534" y="2425699"/>
                  </a:lnTo>
                  <a:lnTo>
                    <a:pt x="491275" y="2451099"/>
                  </a:lnTo>
                  <a:lnTo>
                    <a:pt x="525986" y="2476499"/>
                  </a:lnTo>
                  <a:lnTo>
                    <a:pt x="561646" y="2501899"/>
                  </a:lnTo>
                  <a:lnTo>
                    <a:pt x="598233" y="2539999"/>
                  </a:lnTo>
                  <a:lnTo>
                    <a:pt x="635724" y="2565399"/>
                  </a:lnTo>
                  <a:lnTo>
                    <a:pt x="674097" y="2590799"/>
                  </a:lnTo>
                  <a:lnTo>
                    <a:pt x="713330" y="2616199"/>
                  </a:lnTo>
                  <a:lnTo>
                    <a:pt x="753402" y="2628899"/>
                  </a:lnTo>
                  <a:lnTo>
                    <a:pt x="794291" y="2654299"/>
                  </a:lnTo>
                  <a:lnTo>
                    <a:pt x="835974" y="2679699"/>
                  </a:lnTo>
                  <a:lnTo>
                    <a:pt x="878429" y="2692399"/>
                  </a:lnTo>
                  <a:lnTo>
                    <a:pt x="921634" y="2717799"/>
                  </a:lnTo>
                  <a:lnTo>
                    <a:pt x="965568" y="2730499"/>
                  </a:lnTo>
                  <a:lnTo>
                    <a:pt x="1010208" y="2755899"/>
                  </a:lnTo>
                  <a:lnTo>
                    <a:pt x="1101519" y="2781299"/>
                  </a:lnTo>
                  <a:lnTo>
                    <a:pt x="1148146" y="2806699"/>
                  </a:lnTo>
                  <a:lnTo>
                    <a:pt x="1291647" y="2844799"/>
                  </a:lnTo>
                  <a:lnTo>
                    <a:pt x="1491729" y="2844799"/>
                  </a:lnTo>
                  <a:lnTo>
                    <a:pt x="1441467" y="2832099"/>
                  </a:lnTo>
                  <a:lnTo>
                    <a:pt x="1391695" y="2832099"/>
                  </a:lnTo>
                  <a:lnTo>
                    <a:pt x="1150995" y="2768599"/>
                  </a:lnTo>
                  <a:lnTo>
                    <a:pt x="1058952" y="2743199"/>
                  </a:lnTo>
                  <a:lnTo>
                    <a:pt x="1013931" y="2717799"/>
                  </a:lnTo>
                  <a:lnTo>
                    <a:pt x="969606" y="2705099"/>
                  </a:lnTo>
                  <a:lnTo>
                    <a:pt x="926002" y="2679699"/>
                  </a:lnTo>
                  <a:lnTo>
                    <a:pt x="883141" y="2666999"/>
                  </a:lnTo>
                  <a:lnTo>
                    <a:pt x="841047" y="2641599"/>
                  </a:lnTo>
                  <a:lnTo>
                    <a:pt x="799741" y="2628899"/>
                  </a:lnTo>
                  <a:lnTo>
                    <a:pt x="759248" y="2603499"/>
                  </a:lnTo>
                  <a:lnTo>
                    <a:pt x="719590" y="2578099"/>
                  </a:lnTo>
                  <a:lnTo>
                    <a:pt x="680790" y="2552699"/>
                  </a:lnTo>
                  <a:lnTo>
                    <a:pt x="642871" y="2527299"/>
                  </a:lnTo>
                  <a:lnTo>
                    <a:pt x="605857" y="2501899"/>
                  </a:lnTo>
                  <a:lnTo>
                    <a:pt x="569769" y="2476499"/>
                  </a:lnTo>
                  <a:lnTo>
                    <a:pt x="534632" y="2438399"/>
                  </a:lnTo>
                  <a:lnTo>
                    <a:pt x="500468" y="2412999"/>
                  </a:lnTo>
                  <a:lnTo>
                    <a:pt x="467300" y="2387599"/>
                  </a:lnTo>
                  <a:lnTo>
                    <a:pt x="435151" y="2349499"/>
                  </a:lnTo>
                  <a:lnTo>
                    <a:pt x="404044" y="2324099"/>
                  </a:lnTo>
                  <a:lnTo>
                    <a:pt x="374002" y="2298699"/>
                  </a:lnTo>
                  <a:lnTo>
                    <a:pt x="345048" y="2260599"/>
                  </a:lnTo>
                  <a:lnTo>
                    <a:pt x="317206" y="2222499"/>
                  </a:lnTo>
                  <a:lnTo>
                    <a:pt x="290497" y="2197099"/>
                  </a:lnTo>
                  <a:lnTo>
                    <a:pt x="264946" y="2158999"/>
                  </a:lnTo>
                  <a:lnTo>
                    <a:pt x="240574" y="2120899"/>
                  </a:lnTo>
                  <a:lnTo>
                    <a:pt x="217406" y="2082799"/>
                  </a:lnTo>
                  <a:lnTo>
                    <a:pt x="195464" y="2044699"/>
                  </a:lnTo>
                  <a:lnTo>
                    <a:pt x="174770" y="2019299"/>
                  </a:lnTo>
                  <a:lnTo>
                    <a:pt x="155349" y="1981199"/>
                  </a:lnTo>
                  <a:lnTo>
                    <a:pt x="137223" y="1943099"/>
                  </a:lnTo>
                  <a:lnTo>
                    <a:pt x="120414" y="1904999"/>
                  </a:lnTo>
                  <a:lnTo>
                    <a:pt x="104947" y="1866899"/>
                  </a:lnTo>
                  <a:lnTo>
                    <a:pt x="90844" y="1816099"/>
                  </a:lnTo>
                  <a:lnTo>
                    <a:pt x="78127" y="1777999"/>
                  </a:lnTo>
                  <a:lnTo>
                    <a:pt x="66821" y="1739899"/>
                  </a:lnTo>
                  <a:lnTo>
                    <a:pt x="56947" y="1701799"/>
                  </a:lnTo>
                  <a:lnTo>
                    <a:pt x="48529" y="1663699"/>
                  </a:lnTo>
                  <a:lnTo>
                    <a:pt x="41591" y="1612899"/>
                  </a:lnTo>
                  <a:lnTo>
                    <a:pt x="37817" y="1587499"/>
                  </a:lnTo>
                  <a:lnTo>
                    <a:pt x="44361" y="1587499"/>
                  </a:lnTo>
                  <a:lnTo>
                    <a:pt x="21879" y="1574799"/>
                  </a:lnTo>
                  <a:close/>
                </a:path>
                <a:path w="3506470" h="2882900">
                  <a:moveTo>
                    <a:pt x="2158043" y="38099"/>
                  </a:moveTo>
                  <a:lnTo>
                    <a:pt x="1905532" y="38099"/>
                  </a:lnTo>
                  <a:lnTo>
                    <a:pt x="1956695" y="50799"/>
                  </a:lnTo>
                  <a:lnTo>
                    <a:pt x="2007410" y="50799"/>
                  </a:lnTo>
                  <a:lnTo>
                    <a:pt x="2057655" y="63499"/>
                  </a:lnTo>
                  <a:lnTo>
                    <a:pt x="2107407" y="63499"/>
                  </a:lnTo>
                  <a:lnTo>
                    <a:pt x="2156644" y="76199"/>
                  </a:lnTo>
                  <a:lnTo>
                    <a:pt x="2439947" y="152399"/>
                  </a:lnTo>
                  <a:lnTo>
                    <a:pt x="2484932" y="177799"/>
                  </a:lnTo>
                  <a:lnTo>
                    <a:pt x="2572782" y="203199"/>
                  </a:lnTo>
                  <a:lnTo>
                    <a:pt x="2615602" y="228599"/>
                  </a:lnTo>
                  <a:lnTo>
                    <a:pt x="2657655" y="253999"/>
                  </a:lnTo>
                  <a:lnTo>
                    <a:pt x="2698917" y="266699"/>
                  </a:lnTo>
                  <a:lnTo>
                    <a:pt x="2739367" y="292099"/>
                  </a:lnTo>
                  <a:lnTo>
                    <a:pt x="2778980" y="317499"/>
                  </a:lnTo>
                  <a:lnTo>
                    <a:pt x="2817734" y="342899"/>
                  </a:lnTo>
                  <a:lnTo>
                    <a:pt x="2855607" y="368299"/>
                  </a:lnTo>
                  <a:lnTo>
                    <a:pt x="2892576" y="393699"/>
                  </a:lnTo>
                  <a:lnTo>
                    <a:pt x="2928616" y="419099"/>
                  </a:lnTo>
                  <a:lnTo>
                    <a:pt x="2963707" y="444499"/>
                  </a:lnTo>
                  <a:lnTo>
                    <a:pt x="2997824" y="482599"/>
                  </a:lnTo>
                  <a:lnTo>
                    <a:pt x="3030946" y="507999"/>
                  </a:lnTo>
                  <a:lnTo>
                    <a:pt x="3063049" y="533399"/>
                  </a:lnTo>
                  <a:lnTo>
                    <a:pt x="3094110" y="571499"/>
                  </a:lnTo>
                  <a:lnTo>
                    <a:pt x="3124106" y="596899"/>
                  </a:lnTo>
                  <a:lnTo>
                    <a:pt x="3153015" y="634999"/>
                  </a:lnTo>
                  <a:lnTo>
                    <a:pt x="3180813" y="673099"/>
                  </a:lnTo>
                  <a:lnTo>
                    <a:pt x="3207479" y="698499"/>
                  </a:lnTo>
                  <a:lnTo>
                    <a:pt x="3232988" y="736599"/>
                  </a:lnTo>
                  <a:lnTo>
                    <a:pt x="3257319" y="774699"/>
                  </a:lnTo>
                  <a:lnTo>
                    <a:pt x="3280447" y="812799"/>
                  </a:lnTo>
                  <a:lnTo>
                    <a:pt x="3302352" y="838199"/>
                  </a:lnTo>
                  <a:lnTo>
                    <a:pt x="3323008" y="876299"/>
                  </a:lnTo>
                  <a:lnTo>
                    <a:pt x="3336895" y="901699"/>
                  </a:lnTo>
                  <a:lnTo>
                    <a:pt x="3342395" y="914399"/>
                  </a:lnTo>
                  <a:lnTo>
                    <a:pt x="3360488" y="952499"/>
                  </a:lnTo>
                  <a:lnTo>
                    <a:pt x="3377265" y="990599"/>
                  </a:lnTo>
                  <a:lnTo>
                    <a:pt x="3392703" y="1028699"/>
                  </a:lnTo>
                  <a:lnTo>
                    <a:pt x="3406779" y="1066799"/>
                  </a:lnTo>
                  <a:lnTo>
                    <a:pt x="3419471" y="1117599"/>
                  </a:lnTo>
                  <a:lnTo>
                    <a:pt x="3430755" y="1155699"/>
                  </a:lnTo>
                  <a:lnTo>
                    <a:pt x="3440609" y="1193799"/>
                  </a:lnTo>
                  <a:lnTo>
                    <a:pt x="3449009" y="1231899"/>
                  </a:lnTo>
                  <a:lnTo>
                    <a:pt x="3455934" y="1282699"/>
                  </a:lnTo>
                  <a:lnTo>
                    <a:pt x="3461359" y="1320799"/>
                  </a:lnTo>
                  <a:lnTo>
                    <a:pt x="3465263" y="1358899"/>
                  </a:lnTo>
                  <a:lnTo>
                    <a:pt x="3467622" y="1409699"/>
                  </a:lnTo>
                  <a:lnTo>
                    <a:pt x="3468413" y="1447799"/>
                  </a:lnTo>
                  <a:lnTo>
                    <a:pt x="3467622" y="1485899"/>
                  </a:lnTo>
                  <a:lnTo>
                    <a:pt x="3465263" y="1536699"/>
                  </a:lnTo>
                  <a:lnTo>
                    <a:pt x="3461359" y="1574799"/>
                  </a:lnTo>
                  <a:lnTo>
                    <a:pt x="3455934" y="1612899"/>
                  </a:lnTo>
                  <a:lnTo>
                    <a:pt x="3449009" y="1663699"/>
                  </a:lnTo>
                  <a:lnTo>
                    <a:pt x="3440609" y="1701799"/>
                  </a:lnTo>
                  <a:lnTo>
                    <a:pt x="3430755" y="1739899"/>
                  </a:lnTo>
                  <a:lnTo>
                    <a:pt x="3419471" y="1777999"/>
                  </a:lnTo>
                  <a:lnTo>
                    <a:pt x="3406779" y="1816099"/>
                  </a:lnTo>
                  <a:lnTo>
                    <a:pt x="3392703" y="1866899"/>
                  </a:lnTo>
                  <a:lnTo>
                    <a:pt x="3377265" y="1904999"/>
                  </a:lnTo>
                  <a:lnTo>
                    <a:pt x="3365142" y="1930399"/>
                  </a:lnTo>
                  <a:lnTo>
                    <a:pt x="3360488" y="1943099"/>
                  </a:lnTo>
                  <a:lnTo>
                    <a:pt x="3342395" y="1981199"/>
                  </a:lnTo>
                  <a:lnTo>
                    <a:pt x="3323008" y="2019299"/>
                  </a:lnTo>
                  <a:lnTo>
                    <a:pt x="3302352" y="2044699"/>
                  </a:lnTo>
                  <a:lnTo>
                    <a:pt x="3280447" y="2082799"/>
                  </a:lnTo>
                  <a:lnTo>
                    <a:pt x="3257319" y="2120899"/>
                  </a:lnTo>
                  <a:lnTo>
                    <a:pt x="3232988" y="2158999"/>
                  </a:lnTo>
                  <a:lnTo>
                    <a:pt x="3207479" y="2197099"/>
                  </a:lnTo>
                  <a:lnTo>
                    <a:pt x="3180813" y="2222499"/>
                  </a:lnTo>
                  <a:lnTo>
                    <a:pt x="3153015" y="2260599"/>
                  </a:lnTo>
                  <a:lnTo>
                    <a:pt x="3124106" y="2298699"/>
                  </a:lnTo>
                  <a:lnTo>
                    <a:pt x="3094110" y="2324099"/>
                  </a:lnTo>
                  <a:lnTo>
                    <a:pt x="3063049" y="2349499"/>
                  </a:lnTo>
                  <a:lnTo>
                    <a:pt x="3030946" y="2387599"/>
                  </a:lnTo>
                  <a:lnTo>
                    <a:pt x="2997824" y="2412999"/>
                  </a:lnTo>
                  <a:lnTo>
                    <a:pt x="2963707" y="2438399"/>
                  </a:lnTo>
                  <a:lnTo>
                    <a:pt x="2928616" y="2476499"/>
                  </a:lnTo>
                  <a:lnTo>
                    <a:pt x="2892576" y="2501899"/>
                  </a:lnTo>
                  <a:lnTo>
                    <a:pt x="2855607" y="2527299"/>
                  </a:lnTo>
                  <a:lnTo>
                    <a:pt x="2817734" y="2552699"/>
                  </a:lnTo>
                  <a:lnTo>
                    <a:pt x="2778980" y="2578099"/>
                  </a:lnTo>
                  <a:lnTo>
                    <a:pt x="2739367" y="2603499"/>
                  </a:lnTo>
                  <a:lnTo>
                    <a:pt x="2698917" y="2628899"/>
                  </a:lnTo>
                  <a:lnTo>
                    <a:pt x="2657655" y="2641599"/>
                  </a:lnTo>
                  <a:lnTo>
                    <a:pt x="2615602" y="2666999"/>
                  </a:lnTo>
                  <a:lnTo>
                    <a:pt x="2572782" y="2679699"/>
                  </a:lnTo>
                  <a:lnTo>
                    <a:pt x="2529218" y="2705099"/>
                  </a:lnTo>
                  <a:lnTo>
                    <a:pt x="2484932" y="2717799"/>
                  </a:lnTo>
                  <a:lnTo>
                    <a:pt x="2439947" y="2743199"/>
                  </a:lnTo>
                  <a:lnTo>
                    <a:pt x="2347972" y="2768599"/>
                  </a:lnTo>
                  <a:lnTo>
                    <a:pt x="2107407" y="2832099"/>
                  </a:lnTo>
                  <a:lnTo>
                    <a:pt x="2057655" y="2832099"/>
                  </a:lnTo>
                  <a:lnTo>
                    <a:pt x="2007410" y="2844799"/>
                  </a:lnTo>
                  <a:lnTo>
                    <a:pt x="2206972" y="2844799"/>
                  </a:lnTo>
                  <a:lnTo>
                    <a:pt x="2350390" y="2806699"/>
                  </a:lnTo>
                  <a:lnTo>
                    <a:pt x="2396999" y="2781299"/>
                  </a:lnTo>
                  <a:lnTo>
                    <a:pt x="2488288" y="2755899"/>
                  </a:lnTo>
                  <a:lnTo>
                    <a:pt x="2532923" y="2730499"/>
                  </a:lnTo>
                  <a:lnTo>
                    <a:pt x="2576856" y="2717799"/>
                  </a:lnTo>
                  <a:lnTo>
                    <a:pt x="2620064" y="2692399"/>
                  </a:lnTo>
                  <a:lnTo>
                    <a:pt x="2662525" y="2679699"/>
                  </a:lnTo>
                  <a:lnTo>
                    <a:pt x="2704218" y="2654299"/>
                  </a:lnTo>
                  <a:lnTo>
                    <a:pt x="2745119" y="2628899"/>
                  </a:lnTo>
                  <a:lnTo>
                    <a:pt x="2785207" y="2616199"/>
                  </a:lnTo>
                  <a:lnTo>
                    <a:pt x="2824460" y="2590799"/>
                  </a:lnTo>
                  <a:lnTo>
                    <a:pt x="2862854" y="2565399"/>
                  </a:lnTo>
                  <a:lnTo>
                    <a:pt x="2900368" y="2539999"/>
                  </a:lnTo>
                  <a:lnTo>
                    <a:pt x="2936981" y="2501899"/>
                  </a:lnTo>
                  <a:lnTo>
                    <a:pt x="2972668" y="2476499"/>
                  </a:lnTo>
                  <a:lnTo>
                    <a:pt x="3007409" y="2451099"/>
                  </a:lnTo>
                  <a:lnTo>
                    <a:pt x="3041181" y="2425699"/>
                  </a:lnTo>
                  <a:lnTo>
                    <a:pt x="3073962" y="2387599"/>
                  </a:lnTo>
                  <a:lnTo>
                    <a:pt x="3105729" y="2362199"/>
                  </a:lnTo>
                  <a:lnTo>
                    <a:pt x="3136461" y="2324099"/>
                  </a:lnTo>
                  <a:lnTo>
                    <a:pt x="3166135" y="2298699"/>
                  </a:lnTo>
                  <a:lnTo>
                    <a:pt x="3194729" y="2260599"/>
                  </a:lnTo>
                  <a:lnTo>
                    <a:pt x="3222220" y="2235199"/>
                  </a:lnTo>
                  <a:lnTo>
                    <a:pt x="3248588" y="2197099"/>
                  </a:lnTo>
                  <a:lnTo>
                    <a:pt x="3273808" y="2158999"/>
                  </a:lnTo>
                  <a:lnTo>
                    <a:pt x="3297860" y="2120899"/>
                  </a:lnTo>
                  <a:lnTo>
                    <a:pt x="3320720" y="2095499"/>
                  </a:lnTo>
                  <a:lnTo>
                    <a:pt x="3342367" y="2057399"/>
                  </a:lnTo>
                  <a:lnTo>
                    <a:pt x="3362779" y="2019299"/>
                  </a:lnTo>
                  <a:lnTo>
                    <a:pt x="3381932" y="1981199"/>
                  </a:lnTo>
                  <a:lnTo>
                    <a:pt x="3399806" y="1943099"/>
                  </a:lnTo>
                  <a:lnTo>
                    <a:pt x="3405144" y="1930399"/>
                  </a:lnTo>
                  <a:lnTo>
                    <a:pt x="3416378" y="1904999"/>
                  </a:lnTo>
                  <a:lnTo>
                    <a:pt x="3431625" y="1866899"/>
                  </a:lnTo>
                  <a:lnTo>
                    <a:pt x="3445525" y="1816099"/>
                  </a:lnTo>
                  <a:lnTo>
                    <a:pt x="3458057" y="1777999"/>
                  </a:lnTo>
                  <a:lnTo>
                    <a:pt x="3469197" y="1739899"/>
                  </a:lnTo>
                  <a:lnTo>
                    <a:pt x="3478925" y="1701799"/>
                  </a:lnTo>
                  <a:lnTo>
                    <a:pt x="3487216" y="1663699"/>
                  </a:lnTo>
                  <a:lnTo>
                    <a:pt x="3494050" y="1612899"/>
                  </a:lnTo>
                  <a:lnTo>
                    <a:pt x="3499404" y="1574799"/>
                  </a:lnTo>
                  <a:lnTo>
                    <a:pt x="3503256" y="1536699"/>
                  </a:lnTo>
                  <a:lnTo>
                    <a:pt x="3505583" y="1485899"/>
                  </a:lnTo>
                  <a:lnTo>
                    <a:pt x="3506364" y="1447799"/>
                  </a:lnTo>
                  <a:lnTo>
                    <a:pt x="3505583" y="1409699"/>
                  </a:lnTo>
                  <a:lnTo>
                    <a:pt x="3503256" y="1358899"/>
                  </a:lnTo>
                  <a:lnTo>
                    <a:pt x="3499404" y="1320799"/>
                  </a:lnTo>
                  <a:lnTo>
                    <a:pt x="3494050" y="1269999"/>
                  </a:lnTo>
                  <a:lnTo>
                    <a:pt x="3487216" y="1231899"/>
                  </a:lnTo>
                  <a:lnTo>
                    <a:pt x="3478925" y="1193799"/>
                  </a:lnTo>
                  <a:lnTo>
                    <a:pt x="3469197" y="1155699"/>
                  </a:lnTo>
                  <a:lnTo>
                    <a:pt x="3458057" y="1117599"/>
                  </a:lnTo>
                  <a:lnTo>
                    <a:pt x="3445525" y="1066799"/>
                  </a:lnTo>
                  <a:lnTo>
                    <a:pt x="3431625" y="1028699"/>
                  </a:lnTo>
                  <a:lnTo>
                    <a:pt x="3416378" y="990599"/>
                  </a:lnTo>
                  <a:lnTo>
                    <a:pt x="3399806" y="952499"/>
                  </a:lnTo>
                  <a:lnTo>
                    <a:pt x="3381932" y="914399"/>
                  </a:lnTo>
                  <a:lnTo>
                    <a:pt x="3377625" y="901699"/>
                  </a:lnTo>
                  <a:lnTo>
                    <a:pt x="3362779" y="876299"/>
                  </a:lnTo>
                  <a:lnTo>
                    <a:pt x="3342367" y="838199"/>
                  </a:lnTo>
                  <a:lnTo>
                    <a:pt x="3320720" y="800099"/>
                  </a:lnTo>
                  <a:lnTo>
                    <a:pt x="3297860" y="761999"/>
                  </a:lnTo>
                  <a:lnTo>
                    <a:pt x="3273808" y="736599"/>
                  </a:lnTo>
                  <a:lnTo>
                    <a:pt x="3248588" y="698499"/>
                  </a:lnTo>
                  <a:lnTo>
                    <a:pt x="3222220" y="660399"/>
                  </a:lnTo>
                  <a:lnTo>
                    <a:pt x="3194729" y="634999"/>
                  </a:lnTo>
                  <a:lnTo>
                    <a:pt x="3166135" y="596899"/>
                  </a:lnTo>
                  <a:lnTo>
                    <a:pt x="3136461" y="558799"/>
                  </a:lnTo>
                  <a:lnTo>
                    <a:pt x="3105729" y="533399"/>
                  </a:lnTo>
                  <a:lnTo>
                    <a:pt x="3073962" y="507999"/>
                  </a:lnTo>
                  <a:lnTo>
                    <a:pt x="3041181" y="469899"/>
                  </a:lnTo>
                  <a:lnTo>
                    <a:pt x="3007409" y="444499"/>
                  </a:lnTo>
                  <a:lnTo>
                    <a:pt x="2972668" y="419099"/>
                  </a:lnTo>
                  <a:lnTo>
                    <a:pt x="2936981" y="380999"/>
                  </a:lnTo>
                  <a:lnTo>
                    <a:pt x="2900368" y="355599"/>
                  </a:lnTo>
                  <a:lnTo>
                    <a:pt x="2862854" y="330199"/>
                  </a:lnTo>
                  <a:lnTo>
                    <a:pt x="2824460" y="304799"/>
                  </a:lnTo>
                  <a:lnTo>
                    <a:pt x="2785207" y="279399"/>
                  </a:lnTo>
                  <a:lnTo>
                    <a:pt x="2745119" y="253999"/>
                  </a:lnTo>
                  <a:lnTo>
                    <a:pt x="2704218" y="241299"/>
                  </a:lnTo>
                  <a:lnTo>
                    <a:pt x="2662525" y="215899"/>
                  </a:lnTo>
                  <a:lnTo>
                    <a:pt x="2620064" y="190499"/>
                  </a:lnTo>
                  <a:lnTo>
                    <a:pt x="2576856" y="177799"/>
                  </a:lnTo>
                  <a:lnTo>
                    <a:pt x="2532923" y="152399"/>
                  </a:lnTo>
                  <a:lnTo>
                    <a:pt x="2442972" y="126999"/>
                  </a:lnTo>
                  <a:lnTo>
                    <a:pt x="2396999" y="101599"/>
                  </a:lnTo>
                  <a:lnTo>
                    <a:pt x="2158043" y="38099"/>
                  </a:lnTo>
                  <a:close/>
                </a:path>
                <a:path w="3506470" h="2882900">
                  <a:moveTo>
                    <a:pt x="44361" y="1587499"/>
                  </a:moveTo>
                  <a:lnTo>
                    <a:pt x="37817" y="1587499"/>
                  </a:lnTo>
                  <a:lnTo>
                    <a:pt x="66843" y="1600199"/>
                  </a:lnTo>
                  <a:lnTo>
                    <a:pt x="44361" y="1587499"/>
                  </a:lnTo>
                  <a:close/>
                </a:path>
                <a:path w="3506470" h="2882900">
                  <a:moveTo>
                    <a:pt x="1593632" y="38099"/>
                  </a:moveTo>
                  <a:lnTo>
                    <a:pt x="1340615" y="38099"/>
                  </a:lnTo>
                  <a:lnTo>
                    <a:pt x="1101519" y="101599"/>
                  </a:lnTo>
                  <a:lnTo>
                    <a:pt x="1055532" y="126999"/>
                  </a:lnTo>
                  <a:lnTo>
                    <a:pt x="965568" y="152399"/>
                  </a:lnTo>
                  <a:lnTo>
                    <a:pt x="921634" y="177799"/>
                  </a:lnTo>
                  <a:lnTo>
                    <a:pt x="878429" y="190499"/>
                  </a:lnTo>
                  <a:lnTo>
                    <a:pt x="835974" y="215899"/>
                  </a:lnTo>
                  <a:lnTo>
                    <a:pt x="794291" y="241299"/>
                  </a:lnTo>
                  <a:lnTo>
                    <a:pt x="753402" y="253999"/>
                  </a:lnTo>
                  <a:lnTo>
                    <a:pt x="713330" y="279399"/>
                  </a:lnTo>
                  <a:lnTo>
                    <a:pt x="674097" y="304799"/>
                  </a:lnTo>
                  <a:lnTo>
                    <a:pt x="635724" y="330199"/>
                  </a:lnTo>
                  <a:lnTo>
                    <a:pt x="598233" y="355599"/>
                  </a:lnTo>
                  <a:lnTo>
                    <a:pt x="561646" y="380999"/>
                  </a:lnTo>
                  <a:lnTo>
                    <a:pt x="525986" y="419099"/>
                  </a:lnTo>
                  <a:lnTo>
                    <a:pt x="491275" y="444499"/>
                  </a:lnTo>
                  <a:lnTo>
                    <a:pt x="457534" y="469899"/>
                  </a:lnTo>
                  <a:lnTo>
                    <a:pt x="424786" y="507999"/>
                  </a:lnTo>
                  <a:lnTo>
                    <a:pt x="393052" y="533399"/>
                  </a:lnTo>
                  <a:lnTo>
                    <a:pt x="362355" y="558799"/>
                  </a:lnTo>
                  <a:lnTo>
                    <a:pt x="332716" y="596899"/>
                  </a:lnTo>
                  <a:lnTo>
                    <a:pt x="304158" y="634999"/>
                  </a:lnTo>
                  <a:lnTo>
                    <a:pt x="276703" y="660399"/>
                  </a:lnTo>
                  <a:lnTo>
                    <a:pt x="250372" y="698499"/>
                  </a:lnTo>
                  <a:lnTo>
                    <a:pt x="225188" y="736599"/>
                  </a:lnTo>
                  <a:lnTo>
                    <a:pt x="201173" y="761999"/>
                  </a:lnTo>
                  <a:lnTo>
                    <a:pt x="178348" y="800099"/>
                  </a:lnTo>
                  <a:lnTo>
                    <a:pt x="156736" y="838199"/>
                  </a:lnTo>
                  <a:lnTo>
                    <a:pt x="136359" y="876299"/>
                  </a:lnTo>
                  <a:lnTo>
                    <a:pt x="117238" y="914399"/>
                  </a:lnTo>
                  <a:lnTo>
                    <a:pt x="99396" y="952499"/>
                  </a:lnTo>
                  <a:lnTo>
                    <a:pt x="82856" y="990599"/>
                  </a:lnTo>
                  <a:lnTo>
                    <a:pt x="67638" y="1028699"/>
                  </a:lnTo>
                  <a:lnTo>
                    <a:pt x="59799" y="1054099"/>
                  </a:lnTo>
                  <a:lnTo>
                    <a:pt x="74752" y="1066799"/>
                  </a:lnTo>
                  <a:lnTo>
                    <a:pt x="112726" y="1104899"/>
                  </a:lnTo>
                  <a:lnTo>
                    <a:pt x="87820" y="1079499"/>
                  </a:lnTo>
                  <a:lnTo>
                    <a:pt x="90844" y="1066799"/>
                  </a:lnTo>
                  <a:lnTo>
                    <a:pt x="104947" y="1028699"/>
                  </a:lnTo>
                  <a:lnTo>
                    <a:pt x="120414" y="990599"/>
                  </a:lnTo>
                  <a:lnTo>
                    <a:pt x="137223" y="952499"/>
                  </a:lnTo>
                  <a:lnTo>
                    <a:pt x="155349" y="914399"/>
                  </a:lnTo>
                  <a:lnTo>
                    <a:pt x="174770" y="876299"/>
                  </a:lnTo>
                  <a:lnTo>
                    <a:pt x="195464" y="838199"/>
                  </a:lnTo>
                  <a:lnTo>
                    <a:pt x="217406" y="812799"/>
                  </a:lnTo>
                  <a:lnTo>
                    <a:pt x="240574" y="774699"/>
                  </a:lnTo>
                  <a:lnTo>
                    <a:pt x="264946" y="736599"/>
                  </a:lnTo>
                  <a:lnTo>
                    <a:pt x="290497" y="698499"/>
                  </a:lnTo>
                  <a:lnTo>
                    <a:pt x="317206" y="673099"/>
                  </a:lnTo>
                  <a:lnTo>
                    <a:pt x="345048" y="634999"/>
                  </a:lnTo>
                  <a:lnTo>
                    <a:pt x="374002" y="596899"/>
                  </a:lnTo>
                  <a:lnTo>
                    <a:pt x="404044" y="571499"/>
                  </a:lnTo>
                  <a:lnTo>
                    <a:pt x="435151" y="533399"/>
                  </a:lnTo>
                  <a:lnTo>
                    <a:pt x="467300" y="507999"/>
                  </a:lnTo>
                  <a:lnTo>
                    <a:pt x="500468" y="482599"/>
                  </a:lnTo>
                  <a:lnTo>
                    <a:pt x="534632" y="444499"/>
                  </a:lnTo>
                  <a:lnTo>
                    <a:pt x="569769" y="419099"/>
                  </a:lnTo>
                  <a:lnTo>
                    <a:pt x="605857" y="393699"/>
                  </a:lnTo>
                  <a:lnTo>
                    <a:pt x="642871" y="368299"/>
                  </a:lnTo>
                  <a:lnTo>
                    <a:pt x="680790" y="342899"/>
                  </a:lnTo>
                  <a:lnTo>
                    <a:pt x="719590" y="317499"/>
                  </a:lnTo>
                  <a:lnTo>
                    <a:pt x="759248" y="292099"/>
                  </a:lnTo>
                  <a:lnTo>
                    <a:pt x="799741" y="266699"/>
                  </a:lnTo>
                  <a:lnTo>
                    <a:pt x="841047" y="253999"/>
                  </a:lnTo>
                  <a:lnTo>
                    <a:pt x="883141" y="228599"/>
                  </a:lnTo>
                  <a:lnTo>
                    <a:pt x="926002" y="203199"/>
                  </a:lnTo>
                  <a:lnTo>
                    <a:pt x="1013931" y="177799"/>
                  </a:lnTo>
                  <a:lnTo>
                    <a:pt x="1058952" y="152399"/>
                  </a:lnTo>
                  <a:lnTo>
                    <a:pt x="1342436" y="76199"/>
                  </a:lnTo>
                  <a:lnTo>
                    <a:pt x="1391695" y="63499"/>
                  </a:lnTo>
                  <a:lnTo>
                    <a:pt x="1441467" y="63499"/>
                  </a:lnTo>
                  <a:lnTo>
                    <a:pt x="1491729" y="50799"/>
                  </a:lnTo>
                  <a:lnTo>
                    <a:pt x="1542458" y="50799"/>
                  </a:lnTo>
                  <a:lnTo>
                    <a:pt x="1593632" y="38099"/>
                  </a:lnTo>
                  <a:close/>
                </a:path>
                <a:path w="3506470" h="2882900">
                  <a:moveTo>
                    <a:pt x="2058633" y="25399"/>
                  </a:moveTo>
                  <a:lnTo>
                    <a:pt x="1440118" y="25399"/>
                  </a:lnTo>
                  <a:lnTo>
                    <a:pt x="1390112" y="38099"/>
                  </a:lnTo>
                  <a:lnTo>
                    <a:pt x="2108589" y="38099"/>
                  </a:lnTo>
                  <a:lnTo>
                    <a:pt x="2058633" y="25399"/>
                  </a:lnTo>
                  <a:close/>
                </a:path>
                <a:path w="3506470" h="2882900">
                  <a:moveTo>
                    <a:pt x="1957302" y="12699"/>
                  </a:moveTo>
                  <a:lnTo>
                    <a:pt x="1541566" y="12699"/>
                  </a:lnTo>
                  <a:lnTo>
                    <a:pt x="1490610" y="25399"/>
                  </a:lnTo>
                  <a:lnTo>
                    <a:pt x="2008196" y="25399"/>
                  </a:lnTo>
                  <a:lnTo>
                    <a:pt x="1957302" y="12699"/>
                  </a:lnTo>
                  <a:close/>
                </a:path>
                <a:path w="3506470" h="2882900">
                  <a:moveTo>
                    <a:pt x="1802094" y="0"/>
                  </a:moveTo>
                  <a:lnTo>
                    <a:pt x="1696998" y="0"/>
                  </a:lnTo>
                  <a:lnTo>
                    <a:pt x="1644782" y="12699"/>
                  </a:lnTo>
                  <a:lnTo>
                    <a:pt x="1854228" y="12699"/>
                  </a:lnTo>
                  <a:lnTo>
                    <a:pt x="1802094" y="0"/>
                  </a:lnTo>
                  <a:close/>
                </a:path>
              </a:pathLst>
            </a:custGeom>
            <a:solidFill>
              <a:srgbClr val="FBFBE0"/>
            </a:solidFill>
          </p:spPr>
          <p:txBody>
            <a:bodyPr wrap="square" lIns="0" tIns="0" rIns="0" bIns="0" rtlCol="0"/>
            <a:lstStyle/>
            <a:p>
              <a:endParaRPr lang="fr-FR" noProof="0" dirty="0"/>
            </a:p>
          </p:txBody>
        </p:sp>
        <p:sp>
          <p:nvSpPr>
            <p:cNvPr id="102" name="object 102"/>
            <p:cNvSpPr/>
            <p:nvPr/>
          </p:nvSpPr>
          <p:spPr>
            <a:xfrm>
              <a:off x="8544748" y="1122589"/>
              <a:ext cx="3507104" cy="2885440"/>
            </a:xfrm>
            <a:custGeom>
              <a:avLst/>
              <a:gdLst/>
              <a:ahLst/>
              <a:cxnLst/>
              <a:rect l="l" t="t" r="r" b="b"/>
              <a:pathLst>
                <a:path w="3507104" h="2885440">
                  <a:moveTo>
                    <a:pt x="3365729" y="1923241"/>
                  </a:moveTo>
                  <a:lnTo>
                    <a:pt x="3342982" y="1972001"/>
                  </a:lnTo>
                  <a:lnTo>
                    <a:pt x="3323595" y="2009524"/>
                  </a:lnTo>
                  <a:lnTo>
                    <a:pt x="3302939" y="2046494"/>
                  </a:lnTo>
                  <a:lnTo>
                    <a:pt x="3281035" y="2082892"/>
                  </a:lnTo>
                  <a:lnTo>
                    <a:pt x="3257906" y="2118699"/>
                  </a:lnTo>
                  <a:lnTo>
                    <a:pt x="3233575" y="2153895"/>
                  </a:lnTo>
                  <a:lnTo>
                    <a:pt x="3208066" y="2188463"/>
                  </a:lnTo>
                  <a:lnTo>
                    <a:pt x="3181401" y="2222382"/>
                  </a:lnTo>
                  <a:lnTo>
                    <a:pt x="3153602" y="2255635"/>
                  </a:lnTo>
                  <a:lnTo>
                    <a:pt x="3124693" y="2288203"/>
                  </a:lnTo>
                  <a:lnTo>
                    <a:pt x="3094697" y="2320065"/>
                  </a:lnTo>
                  <a:lnTo>
                    <a:pt x="3063636" y="2351205"/>
                  </a:lnTo>
                  <a:lnTo>
                    <a:pt x="3031533" y="2381601"/>
                  </a:lnTo>
                  <a:lnTo>
                    <a:pt x="2998412" y="2411237"/>
                  </a:lnTo>
                  <a:lnTo>
                    <a:pt x="2964294" y="2440093"/>
                  </a:lnTo>
                  <a:lnTo>
                    <a:pt x="2929204" y="2468149"/>
                  </a:lnTo>
                  <a:lnTo>
                    <a:pt x="2893163" y="2495388"/>
                  </a:lnTo>
                  <a:lnTo>
                    <a:pt x="2856194" y="2521790"/>
                  </a:lnTo>
                  <a:lnTo>
                    <a:pt x="2818322" y="2547336"/>
                  </a:lnTo>
                  <a:lnTo>
                    <a:pt x="2779567" y="2572008"/>
                  </a:lnTo>
                  <a:lnTo>
                    <a:pt x="2739954" y="2595786"/>
                  </a:lnTo>
                  <a:lnTo>
                    <a:pt x="2699505" y="2618652"/>
                  </a:lnTo>
                  <a:lnTo>
                    <a:pt x="2658242" y="2640586"/>
                  </a:lnTo>
                  <a:lnTo>
                    <a:pt x="2616190" y="2661571"/>
                  </a:lnTo>
                  <a:lnTo>
                    <a:pt x="2573370" y="2681586"/>
                  </a:lnTo>
                  <a:lnTo>
                    <a:pt x="2529805" y="2700614"/>
                  </a:lnTo>
                  <a:lnTo>
                    <a:pt x="2485519" y="2718634"/>
                  </a:lnTo>
                  <a:lnTo>
                    <a:pt x="2440534" y="2735629"/>
                  </a:lnTo>
                  <a:lnTo>
                    <a:pt x="2394873" y="2751580"/>
                  </a:lnTo>
                  <a:lnTo>
                    <a:pt x="2348560" y="2766467"/>
                  </a:lnTo>
                  <a:lnTo>
                    <a:pt x="2301615" y="2780271"/>
                  </a:lnTo>
                  <a:lnTo>
                    <a:pt x="2254064" y="2792974"/>
                  </a:lnTo>
                  <a:lnTo>
                    <a:pt x="2205928" y="2804557"/>
                  </a:lnTo>
                  <a:lnTo>
                    <a:pt x="2157231" y="2815001"/>
                  </a:lnTo>
                  <a:lnTo>
                    <a:pt x="2107995" y="2824287"/>
                  </a:lnTo>
                  <a:lnTo>
                    <a:pt x="2058243" y="2832396"/>
                  </a:lnTo>
                  <a:lnTo>
                    <a:pt x="2007997" y="2839310"/>
                  </a:lnTo>
                  <a:lnTo>
                    <a:pt x="1957282" y="2845009"/>
                  </a:lnTo>
                  <a:lnTo>
                    <a:pt x="1906120" y="2849474"/>
                  </a:lnTo>
                  <a:lnTo>
                    <a:pt x="1854533" y="2852687"/>
                  </a:lnTo>
                  <a:lnTo>
                    <a:pt x="1802544" y="2854628"/>
                  </a:lnTo>
                  <a:lnTo>
                    <a:pt x="1750177" y="2855280"/>
                  </a:lnTo>
                  <a:lnTo>
                    <a:pt x="1697808" y="2854628"/>
                  </a:lnTo>
                  <a:lnTo>
                    <a:pt x="1645814" y="2852687"/>
                  </a:lnTo>
                  <a:lnTo>
                    <a:pt x="1594219" y="2849474"/>
                  </a:lnTo>
                  <a:lnTo>
                    <a:pt x="1543045" y="2845009"/>
                  </a:lnTo>
                  <a:lnTo>
                    <a:pt x="1492316" y="2839310"/>
                  </a:lnTo>
                  <a:lnTo>
                    <a:pt x="1442054" y="2832396"/>
                  </a:lnTo>
                  <a:lnTo>
                    <a:pt x="1392282" y="2824287"/>
                  </a:lnTo>
                  <a:lnTo>
                    <a:pt x="1343023" y="2815001"/>
                  </a:lnTo>
                  <a:lnTo>
                    <a:pt x="1294301" y="2804557"/>
                  </a:lnTo>
                  <a:lnTo>
                    <a:pt x="1246138" y="2792974"/>
                  </a:lnTo>
                  <a:lnTo>
                    <a:pt x="1198558" y="2780271"/>
                  </a:lnTo>
                  <a:lnTo>
                    <a:pt x="1151582" y="2766467"/>
                  </a:lnTo>
                  <a:lnTo>
                    <a:pt x="1105235" y="2751580"/>
                  </a:lnTo>
                  <a:lnTo>
                    <a:pt x="1059539" y="2735629"/>
                  </a:lnTo>
                  <a:lnTo>
                    <a:pt x="1014518" y="2718634"/>
                  </a:lnTo>
                  <a:lnTo>
                    <a:pt x="970193" y="2700614"/>
                  </a:lnTo>
                  <a:lnTo>
                    <a:pt x="926589" y="2681586"/>
                  </a:lnTo>
                  <a:lnTo>
                    <a:pt x="883728" y="2661571"/>
                  </a:lnTo>
                  <a:lnTo>
                    <a:pt x="841634" y="2640586"/>
                  </a:lnTo>
                  <a:lnTo>
                    <a:pt x="800328" y="2618652"/>
                  </a:lnTo>
                  <a:lnTo>
                    <a:pt x="759835" y="2595786"/>
                  </a:lnTo>
                  <a:lnTo>
                    <a:pt x="720177" y="2572008"/>
                  </a:lnTo>
                  <a:lnTo>
                    <a:pt x="681377" y="2547336"/>
                  </a:lnTo>
                  <a:lnTo>
                    <a:pt x="643458" y="2521790"/>
                  </a:lnTo>
                  <a:lnTo>
                    <a:pt x="606444" y="2495388"/>
                  </a:lnTo>
                  <a:lnTo>
                    <a:pt x="570356" y="2468149"/>
                  </a:lnTo>
                  <a:lnTo>
                    <a:pt x="535219" y="2440093"/>
                  </a:lnTo>
                  <a:lnTo>
                    <a:pt x="501055" y="2411237"/>
                  </a:lnTo>
                  <a:lnTo>
                    <a:pt x="467887" y="2381601"/>
                  </a:lnTo>
                  <a:lnTo>
                    <a:pt x="435738" y="2351205"/>
                  </a:lnTo>
                  <a:lnTo>
                    <a:pt x="404631" y="2320065"/>
                  </a:lnTo>
                  <a:lnTo>
                    <a:pt x="374589" y="2288203"/>
                  </a:lnTo>
                  <a:lnTo>
                    <a:pt x="345636" y="2255635"/>
                  </a:lnTo>
                  <a:lnTo>
                    <a:pt x="317793" y="2222382"/>
                  </a:lnTo>
                  <a:lnTo>
                    <a:pt x="291085" y="2188463"/>
                  </a:lnTo>
                  <a:lnTo>
                    <a:pt x="265533" y="2153895"/>
                  </a:lnTo>
                  <a:lnTo>
                    <a:pt x="241162" y="2118699"/>
                  </a:lnTo>
                  <a:lnTo>
                    <a:pt x="217993" y="2082892"/>
                  </a:lnTo>
                  <a:lnTo>
                    <a:pt x="196051" y="2046494"/>
                  </a:lnTo>
                  <a:lnTo>
                    <a:pt x="175358" y="2009524"/>
                  </a:lnTo>
                  <a:lnTo>
                    <a:pt x="155936" y="1972001"/>
                  </a:lnTo>
                  <a:lnTo>
                    <a:pt x="137810" y="1933943"/>
                  </a:lnTo>
                  <a:lnTo>
                    <a:pt x="121002" y="1895369"/>
                  </a:lnTo>
                  <a:lnTo>
                    <a:pt x="105534" y="1856299"/>
                  </a:lnTo>
                  <a:lnTo>
                    <a:pt x="91431" y="1816751"/>
                  </a:lnTo>
                  <a:lnTo>
                    <a:pt x="78714" y="1776743"/>
                  </a:lnTo>
                  <a:lnTo>
                    <a:pt x="67408" y="1736296"/>
                  </a:lnTo>
                  <a:lnTo>
                    <a:pt x="57534" y="1695428"/>
                  </a:lnTo>
                  <a:lnTo>
                    <a:pt x="49117" y="1654157"/>
                  </a:lnTo>
                  <a:lnTo>
                    <a:pt x="42178" y="1612503"/>
                  </a:lnTo>
                  <a:lnTo>
                    <a:pt x="38404" y="1583336"/>
                  </a:lnTo>
                </a:path>
                <a:path w="3507104" h="2885440">
                  <a:moveTo>
                    <a:pt x="0" y="1564339"/>
                  </a:moveTo>
                  <a:lnTo>
                    <a:pt x="5929" y="1612977"/>
                  </a:lnTo>
                  <a:lnTo>
                    <a:pt x="12747" y="1654764"/>
                  </a:lnTo>
                  <a:lnTo>
                    <a:pt x="21021" y="1696176"/>
                  </a:lnTo>
                  <a:lnTo>
                    <a:pt x="30728" y="1737194"/>
                  </a:lnTo>
                  <a:lnTo>
                    <a:pt x="41845" y="1777799"/>
                  </a:lnTo>
                  <a:lnTo>
                    <a:pt x="54351" y="1817973"/>
                  </a:lnTo>
                  <a:lnTo>
                    <a:pt x="68225" y="1857698"/>
                  </a:lnTo>
                  <a:lnTo>
                    <a:pt x="83443" y="1896956"/>
                  </a:lnTo>
                  <a:lnTo>
                    <a:pt x="99984" y="1935729"/>
                  </a:lnTo>
                  <a:lnTo>
                    <a:pt x="117825" y="1973998"/>
                  </a:lnTo>
                  <a:lnTo>
                    <a:pt x="136946" y="2011745"/>
                  </a:lnTo>
                  <a:lnTo>
                    <a:pt x="157323" y="2048952"/>
                  </a:lnTo>
                  <a:lnTo>
                    <a:pt x="178935" y="2085601"/>
                  </a:lnTo>
                  <a:lnTo>
                    <a:pt x="201760" y="2121673"/>
                  </a:lnTo>
                  <a:lnTo>
                    <a:pt x="225775" y="2157150"/>
                  </a:lnTo>
                  <a:lnTo>
                    <a:pt x="250959" y="2192013"/>
                  </a:lnTo>
                  <a:lnTo>
                    <a:pt x="277290" y="2226246"/>
                  </a:lnTo>
                  <a:lnTo>
                    <a:pt x="304745" y="2259829"/>
                  </a:lnTo>
                  <a:lnTo>
                    <a:pt x="333303" y="2292743"/>
                  </a:lnTo>
                  <a:lnTo>
                    <a:pt x="362942" y="2324972"/>
                  </a:lnTo>
                  <a:lnTo>
                    <a:pt x="393639" y="2356497"/>
                  </a:lnTo>
                  <a:lnTo>
                    <a:pt x="425373" y="2387299"/>
                  </a:lnTo>
                  <a:lnTo>
                    <a:pt x="458121" y="2417360"/>
                  </a:lnTo>
                  <a:lnTo>
                    <a:pt x="491862" y="2446662"/>
                  </a:lnTo>
                  <a:lnTo>
                    <a:pt x="526574" y="2475186"/>
                  </a:lnTo>
                  <a:lnTo>
                    <a:pt x="562234" y="2502915"/>
                  </a:lnTo>
                  <a:lnTo>
                    <a:pt x="598820" y="2529830"/>
                  </a:lnTo>
                  <a:lnTo>
                    <a:pt x="636311" y="2555914"/>
                  </a:lnTo>
                  <a:lnTo>
                    <a:pt x="674684" y="2581147"/>
                  </a:lnTo>
                  <a:lnTo>
                    <a:pt x="713918" y="2605511"/>
                  </a:lnTo>
                  <a:lnTo>
                    <a:pt x="753990" y="2628988"/>
                  </a:lnTo>
                  <a:lnTo>
                    <a:pt x="794878" y="2651561"/>
                  </a:lnTo>
                  <a:lnTo>
                    <a:pt x="836561" y="2673210"/>
                  </a:lnTo>
                  <a:lnTo>
                    <a:pt x="879016" y="2693918"/>
                  </a:lnTo>
                  <a:lnTo>
                    <a:pt x="922222" y="2713666"/>
                  </a:lnTo>
                  <a:lnTo>
                    <a:pt x="966155" y="2732436"/>
                  </a:lnTo>
                  <a:lnTo>
                    <a:pt x="1010795" y="2750210"/>
                  </a:lnTo>
                  <a:lnTo>
                    <a:pt x="1056120" y="2766969"/>
                  </a:lnTo>
                  <a:lnTo>
                    <a:pt x="1102106" y="2782696"/>
                  </a:lnTo>
                  <a:lnTo>
                    <a:pt x="1148733" y="2797371"/>
                  </a:lnTo>
                  <a:lnTo>
                    <a:pt x="1195978" y="2810977"/>
                  </a:lnTo>
                  <a:lnTo>
                    <a:pt x="1243819" y="2823496"/>
                  </a:lnTo>
                  <a:lnTo>
                    <a:pt x="1292234" y="2834910"/>
                  </a:lnTo>
                  <a:lnTo>
                    <a:pt x="1341202" y="2845199"/>
                  </a:lnTo>
                  <a:lnTo>
                    <a:pt x="1390700" y="2854346"/>
                  </a:lnTo>
                  <a:lnTo>
                    <a:pt x="1440705" y="2862333"/>
                  </a:lnTo>
                  <a:lnTo>
                    <a:pt x="1491197" y="2869141"/>
                  </a:lnTo>
                  <a:lnTo>
                    <a:pt x="1542153" y="2874752"/>
                  </a:lnTo>
                  <a:lnTo>
                    <a:pt x="1593551" y="2879148"/>
                  </a:lnTo>
                  <a:lnTo>
                    <a:pt x="1645369" y="2882310"/>
                  </a:lnTo>
                  <a:lnTo>
                    <a:pt x="1697585" y="2884221"/>
                  </a:lnTo>
                  <a:lnTo>
                    <a:pt x="1750177" y="2884862"/>
                  </a:lnTo>
                  <a:lnTo>
                    <a:pt x="1802681" y="2884221"/>
                  </a:lnTo>
                  <a:lnTo>
                    <a:pt x="1854816" y="2882310"/>
                  </a:lnTo>
                  <a:lnTo>
                    <a:pt x="1906559" y="2879148"/>
                  </a:lnTo>
                  <a:lnTo>
                    <a:pt x="1957889" y="2874752"/>
                  </a:lnTo>
                  <a:lnTo>
                    <a:pt x="2008783" y="2869141"/>
                  </a:lnTo>
                  <a:lnTo>
                    <a:pt x="2059220" y="2862333"/>
                  </a:lnTo>
                  <a:lnTo>
                    <a:pt x="2109176" y="2854346"/>
                  </a:lnTo>
                  <a:lnTo>
                    <a:pt x="2158630" y="2845199"/>
                  </a:lnTo>
                  <a:lnTo>
                    <a:pt x="2207559" y="2834910"/>
                  </a:lnTo>
                  <a:lnTo>
                    <a:pt x="2255942" y="2823496"/>
                  </a:lnTo>
                  <a:lnTo>
                    <a:pt x="2303755" y="2810977"/>
                  </a:lnTo>
                  <a:lnTo>
                    <a:pt x="2350978" y="2797371"/>
                  </a:lnTo>
                  <a:lnTo>
                    <a:pt x="2397586" y="2782696"/>
                  </a:lnTo>
                  <a:lnTo>
                    <a:pt x="2443560" y="2766969"/>
                  </a:lnTo>
                  <a:lnTo>
                    <a:pt x="2488875" y="2750210"/>
                  </a:lnTo>
                  <a:lnTo>
                    <a:pt x="2533510" y="2732436"/>
                  </a:lnTo>
                  <a:lnTo>
                    <a:pt x="2577443" y="2713666"/>
                  </a:lnTo>
                  <a:lnTo>
                    <a:pt x="2620651" y="2693918"/>
                  </a:lnTo>
                  <a:lnTo>
                    <a:pt x="2663113" y="2673210"/>
                  </a:lnTo>
                  <a:lnTo>
                    <a:pt x="2704805" y="2651561"/>
                  </a:lnTo>
                  <a:lnTo>
                    <a:pt x="2745707" y="2628988"/>
                  </a:lnTo>
                  <a:lnTo>
                    <a:pt x="2785795" y="2605511"/>
                  </a:lnTo>
                  <a:lnTo>
                    <a:pt x="2825047" y="2581147"/>
                  </a:lnTo>
                  <a:lnTo>
                    <a:pt x="2863441" y="2555914"/>
                  </a:lnTo>
                  <a:lnTo>
                    <a:pt x="2900956" y="2529830"/>
                  </a:lnTo>
                  <a:lnTo>
                    <a:pt x="2937568" y="2502915"/>
                  </a:lnTo>
                  <a:lnTo>
                    <a:pt x="2973255" y="2475186"/>
                  </a:lnTo>
                  <a:lnTo>
                    <a:pt x="3007996" y="2446662"/>
                  </a:lnTo>
                  <a:lnTo>
                    <a:pt x="3041768" y="2417360"/>
                  </a:lnTo>
                  <a:lnTo>
                    <a:pt x="3074549" y="2387299"/>
                  </a:lnTo>
                  <a:lnTo>
                    <a:pt x="3106316" y="2356497"/>
                  </a:lnTo>
                  <a:lnTo>
                    <a:pt x="3137048" y="2324972"/>
                  </a:lnTo>
                  <a:lnTo>
                    <a:pt x="3166722" y="2292743"/>
                  </a:lnTo>
                  <a:lnTo>
                    <a:pt x="3195316" y="2259829"/>
                  </a:lnTo>
                  <a:lnTo>
                    <a:pt x="3222807" y="2226246"/>
                  </a:lnTo>
                  <a:lnTo>
                    <a:pt x="3249175" y="2192013"/>
                  </a:lnTo>
                  <a:lnTo>
                    <a:pt x="3274395" y="2157150"/>
                  </a:lnTo>
                  <a:lnTo>
                    <a:pt x="3298447" y="2121673"/>
                  </a:lnTo>
                  <a:lnTo>
                    <a:pt x="3321307" y="2085601"/>
                  </a:lnTo>
                  <a:lnTo>
                    <a:pt x="3342954" y="2048952"/>
                  </a:lnTo>
                  <a:lnTo>
                    <a:pt x="3363366" y="2011745"/>
                  </a:lnTo>
                  <a:lnTo>
                    <a:pt x="3382520" y="1973998"/>
                  </a:lnTo>
                  <a:lnTo>
                    <a:pt x="3400393" y="1935729"/>
                  </a:lnTo>
                  <a:lnTo>
                    <a:pt x="3405731" y="1923241"/>
                  </a:lnTo>
                </a:path>
                <a:path w="3507104" h="2885440">
                  <a:moveTo>
                    <a:pt x="3337482" y="902456"/>
                  </a:moveTo>
                  <a:lnTo>
                    <a:pt x="3361075" y="951118"/>
                  </a:lnTo>
                  <a:lnTo>
                    <a:pt x="3377852" y="989662"/>
                  </a:lnTo>
                  <a:lnTo>
                    <a:pt x="3393290" y="1028705"/>
                  </a:lnTo>
                  <a:lnTo>
                    <a:pt x="3407366" y="1068228"/>
                  </a:lnTo>
                  <a:lnTo>
                    <a:pt x="3420058" y="1108212"/>
                  </a:lnTo>
                  <a:lnTo>
                    <a:pt x="3431342" y="1148638"/>
                  </a:lnTo>
                  <a:lnTo>
                    <a:pt x="3441196" y="1189488"/>
                  </a:lnTo>
                  <a:lnTo>
                    <a:pt x="3449597" y="1230743"/>
                  </a:lnTo>
                  <a:lnTo>
                    <a:pt x="3456521" y="1272383"/>
                  </a:lnTo>
                  <a:lnTo>
                    <a:pt x="3461946" y="1314391"/>
                  </a:lnTo>
                  <a:lnTo>
                    <a:pt x="3465850" y="1356748"/>
                  </a:lnTo>
                  <a:lnTo>
                    <a:pt x="3468209" y="1399434"/>
                  </a:lnTo>
                  <a:lnTo>
                    <a:pt x="3469000" y="1442431"/>
                  </a:lnTo>
                  <a:lnTo>
                    <a:pt x="3468209" y="1485429"/>
                  </a:lnTo>
                  <a:lnTo>
                    <a:pt x="3465850" y="1528120"/>
                  </a:lnTo>
                  <a:lnTo>
                    <a:pt x="3461946" y="1570484"/>
                  </a:lnTo>
                  <a:lnTo>
                    <a:pt x="3456521" y="1612503"/>
                  </a:lnTo>
                  <a:lnTo>
                    <a:pt x="3449597" y="1654157"/>
                  </a:lnTo>
                  <a:lnTo>
                    <a:pt x="3441196" y="1695428"/>
                  </a:lnTo>
                  <a:lnTo>
                    <a:pt x="3431342" y="1736296"/>
                  </a:lnTo>
                  <a:lnTo>
                    <a:pt x="3420058" y="1776743"/>
                  </a:lnTo>
                  <a:lnTo>
                    <a:pt x="3407366" y="1816751"/>
                  </a:lnTo>
                  <a:lnTo>
                    <a:pt x="3393290" y="1856299"/>
                  </a:lnTo>
                  <a:lnTo>
                    <a:pt x="3377852" y="1895369"/>
                  </a:lnTo>
                  <a:lnTo>
                    <a:pt x="3365729" y="1923241"/>
                  </a:lnTo>
                </a:path>
                <a:path w="3507104" h="2885440">
                  <a:moveTo>
                    <a:pt x="3405731" y="1923241"/>
                  </a:moveTo>
                  <a:lnTo>
                    <a:pt x="3432212" y="1857698"/>
                  </a:lnTo>
                  <a:lnTo>
                    <a:pt x="3446112" y="1817973"/>
                  </a:lnTo>
                  <a:lnTo>
                    <a:pt x="3458644" y="1777799"/>
                  </a:lnTo>
                  <a:lnTo>
                    <a:pt x="3469785" y="1737194"/>
                  </a:lnTo>
                  <a:lnTo>
                    <a:pt x="3479512" y="1696176"/>
                  </a:lnTo>
                  <a:lnTo>
                    <a:pt x="3487803" y="1654764"/>
                  </a:lnTo>
                  <a:lnTo>
                    <a:pt x="3494637" y="1612977"/>
                  </a:lnTo>
                  <a:lnTo>
                    <a:pt x="3499991" y="1570831"/>
                  </a:lnTo>
                  <a:lnTo>
                    <a:pt x="3503843" y="1528346"/>
                  </a:lnTo>
                  <a:lnTo>
                    <a:pt x="3506170" y="1485540"/>
                  </a:lnTo>
                  <a:lnTo>
                    <a:pt x="3506951" y="1442431"/>
                  </a:lnTo>
                  <a:lnTo>
                    <a:pt x="3506170" y="1399332"/>
                  </a:lnTo>
                  <a:lnTo>
                    <a:pt x="3503843" y="1356535"/>
                  </a:lnTo>
                  <a:lnTo>
                    <a:pt x="3499991" y="1314059"/>
                  </a:lnTo>
                  <a:lnTo>
                    <a:pt x="3494637" y="1271922"/>
                  </a:lnTo>
                  <a:lnTo>
                    <a:pt x="3487803" y="1230142"/>
                  </a:lnTo>
                  <a:lnTo>
                    <a:pt x="3479512" y="1188737"/>
                  </a:lnTo>
                  <a:lnTo>
                    <a:pt x="3469785" y="1147725"/>
                  </a:lnTo>
                  <a:lnTo>
                    <a:pt x="3458644" y="1107126"/>
                  </a:lnTo>
                  <a:lnTo>
                    <a:pt x="3446112" y="1066956"/>
                  </a:lnTo>
                  <a:lnTo>
                    <a:pt x="3432212" y="1027235"/>
                  </a:lnTo>
                  <a:lnTo>
                    <a:pt x="3416965" y="987981"/>
                  </a:lnTo>
                  <a:lnTo>
                    <a:pt x="3400393" y="949211"/>
                  </a:lnTo>
                  <a:lnTo>
                    <a:pt x="3382520" y="910945"/>
                  </a:lnTo>
                  <a:lnTo>
                    <a:pt x="3378212" y="902456"/>
                  </a:lnTo>
                </a:path>
                <a:path w="3507104" h="2885440">
                  <a:moveTo>
                    <a:pt x="88407" y="1077736"/>
                  </a:moveTo>
                  <a:lnTo>
                    <a:pt x="105534" y="1028705"/>
                  </a:lnTo>
                  <a:lnTo>
                    <a:pt x="121002" y="989662"/>
                  </a:lnTo>
                  <a:lnTo>
                    <a:pt x="137810" y="951118"/>
                  </a:lnTo>
                  <a:lnTo>
                    <a:pt x="155936" y="913091"/>
                  </a:lnTo>
                  <a:lnTo>
                    <a:pt x="175358" y="875600"/>
                  </a:lnTo>
                  <a:lnTo>
                    <a:pt x="196051" y="838665"/>
                  </a:lnTo>
                  <a:lnTo>
                    <a:pt x="217993" y="802303"/>
                  </a:lnTo>
                  <a:lnTo>
                    <a:pt x="241162" y="766533"/>
                  </a:lnTo>
                  <a:lnTo>
                    <a:pt x="265533" y="731375"/>
                  </a:lnTo>
                  <a:lnTo>
                    <a:pt x="291085" y="696847"/>
                  </a:lnTo>
                  <a:lnTo>
                    <a:pt x="317793" y="662968"/>
                  </a:lnTo>
                  <a:lnTo>
                    <a:pt x="345636" y="629757"/>
                  </a:lnTo>
                  <a:lnTo>
                    <a:pt x="374589" y="597231"/>
                  </a:lnTo>
                  <a:lnTo>
                    <a:pt x="404631" y="565411"/>
                  </a:lnTo>
                  <a:lnTo>
                    <a:pt x="435738" y="534315"/>
                  </a:lnTo>
                  <a:lnTo>
                    <a:pt x="467887" y="503962"/>
                  </a:lnTo>
                  <a:lnTo>
                    <a:pt x="501055" y="474370"/>
                  </a:lnTo>
                  <a:lnTo>
                    <a:pt x="535219" y="445558"/>
                  </a:lnTo>
                  <a:lnTo>
                    <a:pt x="570356" y="417545"/>
                  </a:lnTo>
                  <a:lnTo>
                    <a:pt x="606444" y="390350"/>
                  </a:lnTo>
                  <a:lnTo>
                    <a:pt x="643458" y="363992"/>
                  </a:lnTo>
                  <a:lnTo>
                    <a:pt x="681377" y="338488"/>
                  </a:lnTo>
                  <a:lnTo>
                    <a:pt x="720177" y="313859"/>
                  </a:lnTo>
                  <a:lnTo>
                    <a:pt x="759835" y="290123"/>
                  </a:lnTo>
                  <a:lnTo>
                    <a:pt x="800328" y="267299"/>
                  </a:lnTo>
                  <a:lnTo>
                    <a:pt x="841634" y="245404"/>
                  </a:lnTo>
                  <a:lnTo>
                    <a:pt x="883728" y="224460"/>
                  </a:lnTo>
                  <a:lnTo>
                    <a:pt x="926589" y="204483"/>
                  </a:lnTo>
                  <a:lnTo>
                    <a:pt x="970193" y="185492"/>
                  </a:lnTo>
                  <a:lnTo>
                    <a:pt x="1014518" y="167507"/>
                  </a:lnTo>
                  <a:lnTo>
                    <a:pt x="1059539" y="150547"/>
                  </a:lnTo>
                  <a:lnTo>
                    <a:pt x="1105235" y="134629"/>
                  </a:lnTo>
                  <a:lnTo>
                    <a:pt x="1151582" y="119774"/>
                  </a:lnTo>
                  <a:lnTo>
                    <a:pt x="1198558" y="105999"/>
                  </a:lnTo>
                  <a:lnTo>
                    <a:pt x="1246138" y="93323"/>
                  </a:lnTo>
                  <a:lnTo>
                    <a:pt x="1294301" y="81765"/>
                  </a:lnTo>
                  <a:lnTo>
                    <a:pt x="1343023" y="71345"/>
                  </a:lnTo>
                  <a:lnTo>
                    <a:pt x="1392282" y="62079"/>
                  </a:lnTo>
                  <a:lnTo>
                    <a:pt x="1442054" y="53989"/>
                  </a:lnTo>
                  <a:lnTo>
                    <a:pt x="1492316" y="47091"/>
                  </a:lnTo>
                  <a:lnTo>
                    <a:pt x="1543045" y="41406"/>
                  </a:lnTo>
                  <a:lnTo>
                    <a:pt x="1594219" y="36951"/>
                  </a:lnTo>
                  <a:lnTo>
                    <a:pt x="1645814" y="33746"/>
                  </a:lnTo>
                  <a:lnTo>
                    <a:pt x="1697808" y="31809"/>
                  </a:lnTo>
                  <a:lnTo>
                    <a:pt x="1750177" y="31159"/>
                  </a:lnTo>
                  <a:lnTo>
                    <a:pt x="1802544" y="31809"/>
                  </a:lnTo>
                  <a:lnTo>
                    <a:pt x="1854533" y="33746"/>
                  </a:lnTo>
                  <a:lnTo>
                    <a:pt x="1906120" y="36951"/>
                  </a:lnTo>
                  <a:lnTo>
                    <a:pt x="1957282" y="41406"/>
                  </a:lnTo>
                  <a:lnTo>
                    <a:pt x="2007997" y="47091"/>
                  </a:lnTo>
                  <a:lnTo>
                    <a:pt x="2058243" y="53989"/>
                  </a:lnTo>
                  <a:lnTo>
                    <a:pt x="2107995" y="62079"/>
                  </a:lnTo>
                  <a:lnTo>
                    <a:pt x="2157231" y="71345"/>
                  </a:lnTo>
                  <a:lnTo>
                    <a:pt x="2205928" y="81765"/>
                  </a:lnTo>
                  <a:lnTo>
                    <a:pt x="2254064" y="93323"/>
                  </a:lnTo>
                  <a:lnTo>
                    <a:pt x="2301615" y="105999"/>
                  </a:lnTo>
                  <a:lnTo>
                    <a:pt x="2348560" y="119774"/>
                  </a:lnTo>
                  <a:lnTo>
                    <a:pt x="2394873" y="134629"/>
                  </a:lnTo>
                  <a:lnTo>
                    <a:pt x="2440534" y="150547"/>
                  </a:lnTo>
                  <a:lnTo>
                    <a:pt x="2485519" y="167507"/>
                  </a:lnTo>
                  <a:lnTo>
                    <a:pt x="2529805" y="185492"/>
                  </a:lnTo>
                  <a:lnTo>
                    <a:pt x="2573370" y="204483"/>
                  </a:lnTo>
                  <a:lnTo>
                    <a:pt x="2616190" y="224460"/>
                  </a:lnTo>
                  <a:lnTo>
                    <a:pt x="2658242" y="245404"/>
                  </a:lnTo>
                  <a:lnTo>
                    <a:pt x="2699505" y="267299"/>
                  </a:lnTo>
                  <a:lnTo>
                    <a:pt x="2739954" y="290123"/>
                  </a:lnTo>
                  <a:lnTo>
                    <a:pt x="2779567" y="313859"/>
                  </a:lnTo>
                  <a:lnTo>
                    <a:pt x="2818322" y="338488"/>
                  </a:lnTo>
                  <a:lnTo>
                    <a:pt x="2856194" y="363992"/>
                  </a:lnTo>
                  <a:lnTo>
                    <a:pt x="2893163" y="390350"/>
                  </a:lnTo>
                  <a:lnTo>
                    <a:pt x="2929204" y="417545"/>
                  </a:lnTo>
                  <a:lnTo>
                    <a:pt x="2964294" y="445558"/>
                  </a:lnTo>
                  <a:lnTo>
                    <a:pt x="2998412" y="474370"/>
                  </a:lnTo>
                  <a:lnTo>
                    <a:pt x="3031533" y="503962"/>
                  </a:lnTo>
                  <a:lnTo>
                    <a:pt x="3063636" y="534315"/>
                  </a:lnTo>
                  <a:lnTo>
                    <a:pt x="3094697" y="565411"/>
                  </a:lnTo>
                  <a:lnTo>
                    <a:pt x="3124693" y="597231"/>
                  </a:lnTo>
                  <a:lnTo>
                    <a:pt x="3153602" y="629757"/>
                  </a:lnTo>
                  <a:lnTo>
                    <a:pt x="3181401" y="662968"/>
                  </a:lnTo>
                  <a:lnTo>
                    <a:pt x="3208066" y="696847"/>
                  </a:lnTo>
                  <a:lnTo>
                    <a:pt x="3233575" y="731375"/>
                  </a:lnTo>
                  <a:lnTo>
                    <a:pt x="3257906" y="766533"/>
                  </a:lnTo>
                  <a:lnTo>
                    <a:pt x="3281035" y="802303"/>
                  </a:lnTo>
                  <a:lnTo>
                    <a:pt x="3302939" y="838665"/>
                  </a:lnTo>
                  <a:lnTo>
                    <a:pt x="3323595" y="875600"/>
                  </a:lnTo>
                  <a:lnTo>
                    <a:pt x="3337482" y="902456"/>
                  </a:lnTo>
                </a:path>
                <a:path w="3507104" h="2885440">
                  <a:moveTo>
                    <a:pt x="3378212" y="902456"/>
                  </a:moveTo>
                  <a:lnTo>
                    <a:pt x="3342954" y="835995"/>
                  </a:lnTo>
                  <a:lnTo>
                    <a:pt x="3321307" y="799347"/>
                  </a:lnTo>
                  <a:lnTo>
                    <a:pt x="3298447" y="763276"/>
                  </a:lnTo>
                  <a:lnTo>
                    <a:pt x="3274395" y="727800"/>
                  </a:lnTo>
                  <a:lnTo>
                    <a:pt x="3249175" y="692936"/>
                  </a:lnTo>
                  <a:lnTo>
                    <a:pt x="3222807" y="658703"/>
                  </a:lnTo>
                  <a:lnTo>
                    <a:pt x="3195316" y="625119"/>
                  </a:lnTo>
                  <a:lnTo>
                    <a:pt x="3166722" y="592203"/>
                  </a:lnTo>
                  <a:lnTo>
                    <a:pt x="3137048" y="559973"/>
                  </a:lnTo>
                  <a:lnTo>
                    <a:pt x="3106316" y="528447"/>
                  </a:lnTo>
                  <a:lnTo>
                    <a:pt x="3074549" y="497643"/>
                  </a:lnTo>
                  <a:lnTo>
                    <a:pt x="3041768" y="467580"/>
                  </a:lnTo>
                  <a:lnTo>
                    <a:pt x="3007996" y="438275"/>
                  </a:lnTo>
                  <a:lnTo>
                    <a:pt x="2973255" y="409748"/>
                  </a:lnTo>
                  <a:lnTo>
                    <a:pt x="2937568" y="382016"/>
                  </a:lnTo>
                  <a:lnTo>
                    <a:pt x="2900956" y="355098"/>
                  </a:lnTo>
                  <a:lnTo>
                    <a:pt x="2863441" y="329011"/>
                  </a:lnTo>
                  <a:lnTo>
                    <a:pt x="2825047" y="303775"/>
                  </a:lnTo>
                  <a:lnTo>
                    <a:pt x="2785795" y="279408"/>
                  </a:lnTo>
                  <a:lnTo>
                    <a:pt x="2745707" y="255927"/>
                  </a:lnTo>
                  <a:lnTo>
                    <a:pt x="2704805" y="233350"/>
                  </a:lnTo>
                  <a:lnTo>
                    <a:pt x="2663113" y="211698"/>
                  </a:lnTo>
                  <a:lnTo>
                    <a:pt x="2620651" y="190986"/>
                  </a:lnTo>
                  <a:lnTo>
                    <a:pt x="2577443" y="171235"/>
                  </a:lnTo>
                  <a:lnTo>
                    <a:pt x="2533510" y="152461"/>
                  </a:lnTo>
                  <a:lnTo>
                    <a:pt x="2488875" y="134684"/>
                  </a:lnTo>
                  <a:lnTo>
                    <a:pt x="2443560" y="117921"/>
                  </a:lnTo>
                  <a:lnTo>
                    <a:pt x="2397586" y="102191"/>
                  </a:lnTo>
                  <a:lnTo>
                    <a:pt x="2350978" y="87513"/>
                  </a:lnTo>
                  <a:lnTo>
                    <a:pt x="2303755" y="73903"/>
                  </a:lnTo>
                  <a:lnTo>
                    <a:pt x="2255942" y="61381"/>
                  </a:lnTo>
                  <a:lnTo>
                    <a:pt x="2207559" y="49965"/>
                  </a:lnTo>
                  <a:lnTo>
                    <a:pt x="2158630" y="39673"/>
                  </a:lnTo>
                  <a:lnTo>
                    <a:pt x="2109176" y="30524"/>
                  </a:lnTo>
                  <a:lnTo>
                    <a:pt x="2059220" y="22535"/>
                  </a:lnTo>
                  <a:lnTo>
                    <a:pt x="2008783" y="15725"/>
                  </a:lnTo>
                  <a:lnTo>
                    <a:pt x="1957889" y="10113"/>
                  </a:lnTo>
                  <a:lnTo>
                    <a:pt x="1906559" y="5716"/>
                  </a:lnTo>
                  <a:lnTo>
                    <a:pt x="1854816" y="2552"/>
                  </a:lnTo>
                  <a:lnTo>
                    <a:pt x="1802681" y="641"/>
                  </a:lnTo>
                  <a:lnTo>
                    <a:pt x="1750177" y="0"/>
                  </a:lnTo>
                  <a:lnTo>
                    <a:pt x="1697585" y="641"/>
                  </a:lnTo>
                  <a:lnTo>
                    <a:pt x="1645369" y="2552"/>
                  </a:lnTo>
                  <a:lnTo>
                    <a:pt x="1593551" y="5716"/>
                  </a:lnTo>
                  <a:lnTo>
                    <a:pt x="1542153" y="10113"/>
                  </a:lnTo>
                  <a:lnTo>
                    <a:pt x="1491197" y="15725"/>
                  </a:lnTo>
                  <a:lnTo>
                    <a:pt x="1440705" y="22535"/>
                  </a:lnTo>
                  <a:lnTo>
                    <a:pt x="1390700" y="30524"/>
                  </a:lnTo>
                  <a:lnTo>
                    <a:pt x="1341202" y="39673"/>
                  </a:lnTo>
                  <a:lnTo>
                    <a:pt x="1292234" y="49965"/>
                  </a:lnTo>
                  <a:lnTo>
                    <a:pt x="1243819" y="61381"/>
                  </a:lnTo>
                  <a:lnTo>
                    <a:pt x="1195978" y="73903"/>
                  </a:lnTo>
                  <a:lnTo>
                    <a:pt x="1148733" y="87513"/>
                  </a:lnTo>
                  <a:lnTo>
                    <a:pt x="1102106" y="102191"/>
                  </a:lnTo>
                  <a:lnTo>
                    <a:pt x="1056120" y="117921"/>
                  </a:lnTo>
                  <a:lnTo>
                    <a:pt x="1010795" y="134684"/>
                  </a:lnTo>
                  <a:lnTo>
                    <a:pt x="966155" y="152461"/>
                  </a:lnTo>
                  <a:lnTo>
                    <a:pt x="922222" y="171235"/>
                  </a:lnTo>
                  <a:lnTo>
                    <a:pt x="879016" y="190986"/>
                  </a:lnTo>
                  <a:lnTo>
                    <a:pt x="836561" y="211698"/>
                  </a:lnTo>
                  <a:lnTo>
                    <a:pt x="794878" y="233350"/>
                  </a:lnTo>
                  <a:lnTo>
                    <a:pt x="753990" y="255927"/>
                  </a:lnTo>
                  <a:lnTo>
                    <a:pt x="713918" y="279408"/>
                  </a:lnTo>
                  <a:lnTo>
                    <a:pt x="674684" y="303775"/>
                  </a:lnTo>
                  <a:lnTo>
                    <a:pt x="636311" y="329011"/>
                  </a:lnTo>
                  <a:lnTo>
                    <a:pt x="598820" y="355098"/>
                  </a:lnTo>
                  <a:lnTo>
                    <a:pt x="562234" y="382016"/>
                  </a:lnTo>
                  <a:lnTo>
                    <a:pt x="526574" y="409748"/>
                  </a:lnTo>
                  <a:lnTo>
                    <a:pt x="491862" y="438275"/>
                  </a:lnTo>
                  <a:lnTo>
                    <a:pt x="458121" y="467580"/>
                  </a:lnTo>
                  <a:lnTo>
                    <a:pt x="425373" y="497643"/>
                  </a:lnTo>
                  <a:lnTo>
                    <a:pt x="393639" y="528447"/>
                  </a:lnTo>
                  <a:lnTo>
                    <a:pt x="362942" y="559973"/>
                  </a:lnTo>
                  <a:lnTo>
                    <a:pt x="333303" y="592203"/>
                  </a:lnTo>
                  <a:lnTo>
                    <a:pt x="304745" y="625119"/>
                  </a:lnTo>
                  <a:lnTo>
                    <a:pt x="277290" y="658703"/>
                  </a:lnTo>
                  <a:lnTo>
                    <a:pt x="250959" y="692936"/>
                  </a:lnTo>
                  <a:lnTo>
                    <a:pt x="225775" y="727800"/>
                  </a:lnTo>
                  <a:lnTo>
                    <a:pt x="201760" y="763276"/>
                  </a:lnTo>
                  <a:lnTo>
                    <a:pt x="178935" y="799347"/>
                  </a:lnTo>
                  <a:lnTo>
                    <a:pt x="157323" y="835995"/>
                  </a:lnTo>
                  <a:lnTo>
                    <a:pt x="136946" y="873200"/>
                  </a:lnTo>
                  <a:lnTo>
                    <a:pt x="117825" y="910945"/>
                  </a:lnTo>
                  <a:lnTo>
                    <a:pt x="99984" y="949211"/>
                  </a:lnTo>
                  <a:lnTo>
                    <a:pt x="83443" y="987981"/>
                  </a:lnTo>
                  <a:lnTo>
                    <a:pt x="68225" y="1027235"/>
                  </a:lnTo>
                  <a:lnTo>
                    <a:pt x="60386" y="1049679"/>
                  </a:lnTo>
                </a:path>
              </a:pathLst>
            </a:custGeom>
            <a:ln w="3175">
              <a:solidFill>
                <a:srgbClr val="FBFBE0"/>
              </a:solidFill>
            </a:ln>
          </p:spPr>
          <p:txBody>
            <a:bodyPr wrap="square" lIns="0" tIns="0" rIns="0" bIns="0" rtlCol="0"/>
            <a:lstStyle/>
            <a:p>
              <a:endParaRPr lang="fr-FR" noProof="0" dirty="0"/>
            </a:p>
          </p:txBody>
        </p:sp>
        <p:sp>
          <p:nvSpPr>
            <p:cNvPr id="103" name="object 103"/>
            <p:cNvSpPr/>
            <p:nvPr/>
          </p:nvSpPr>
          <p:spPr>
            <a:xfrm>
              <a:off x="8504973" y="1103334"/>
              <a:ext cx="3583304" cy="2933700"/>
            </a:xfrm>
            <a:custGeom>
              <a:avLst/>
              <a:gdLst/>
              <a:ahLst/>
              <a:cxnLst/>
              <a:rect l="l" t="t" r="r" b="b"/>
              <a:pathLst>
                <a:path w="3583304" h="2933700">
                  <a:moveTo>
                    <a:pt x="2049219" y="2920999"/>
                  </a:moveTo>
                  <a:lnTo>
                    <a:pt x="1530274" y="2920999"/>
                  </a:lnTo>
                  <a:lnTo>
                    <a:pt x="1581392" y="2933699"/>
                  </a:lnTo>
                  <a:lnTo>
                    <a:pt x="1998176" y="2933699"/>
                  </a:lnTo>
                  <a:lnTo>
                    <a:pt x="2049219" y="2920999"/>
                  </a:lnTo>
                  <a:close/>
                </a:path>
                <a:path w="3583304" h="2933700">
                  <a:moveTo>
                    <a:pt x="1581928" y="2895599"/>
                  </a:moveTo>
                  <a:lnTo>
                    <a:pt x="1379712" y="2895599"/>
                  </a:lnTo>
                  <a:lnTo>
                    <a:pt x="1479607" y="2920999"/>
                  </a:lnTo>
                  <a:lnTo>
                    <a:pt x="2099812" y="2920999"/>
                  </a:lnTo>
                  <a:lnTo>
                    <a:pt x="2149936" y="2908299"/>
                  </a:lnTo>
                  <a:lnTo>
                    <a:pt x="1633326" y="2908299"/>
                  </a:lnTo>
                  <a:lnTo>
                    <a:pt x="1581928" y="2895599"/>
                  </a:lnTo>
                  <a:close/>
                </a:path>
                <a:path w="3583304" h="2933700">
                  <a:moveTo>
                    <a:pt x="2199569" y="2895599"/>
                  </a:moveTo>
                  <a:lnTo>
                    <a:pt x="1997664" y="2895599"/>
                  </a:lnTo>
                  <a:lnTo>
                    <a:pt x="1946334" y="2908299"/>
                  </a:lnTo>
                  <a:lnTo>
                    <a:pt x="2149936" y="2908299"/>
                  </a:lnTo>
                  <a:lnTo>
                    <a:pt x="2199569" y="2895599"/>
                  </a:lnTo>
                  <a:close/>
                </a:path>
                <a:path w="3583304" h="2933700">
                  <a:moveTo>
                    <a:pt x="15794" y="1574799"/>
                  </a:moveTo>
                  <a:lnTo>
                    <a:pt x="0" y="1574799"/>
                  </a:lnTo>
                  <a:lnTo>
                    <a:pt x="2309" y="1600059"/>
                  </a:lnTo>
                  <a:lnTo>
                    <a:pt x="7595" y="1638299"/>
                  </a:lnTo>
                  <a:lnTo>
                    <a:pt x="14328" y="1676399"/>
                  </a:lnTo>
                  <a:lnTo>
                    <a:pt x="22498" y="1727199"/>
                  </a:lnTo>
                  <a:lnTo>
                    <a:pt x="32084" y="1765299"/>
                  </a:lnTo>
                  <a:lnTo>
                    <a:pt x="43064" y="1803399"/>
                  </a:lnTo>
                  <a:lnTo>
                    <a:pt x="55418" y="1841499"/>
                  </a:lnTo>
                  <a:lnTo>
                    <a:pt x="69123" y="1879599"/>
                  </a:lnTo>
                  <a:lnTo>
                    <a:pt x="84158" y="1930399"/>
                  </a:lnTo>
                  <a:lnTo>
                    <a:pt x="100503" y="1968499"/>
                  </a:lnTo>
                  <a:lnTo>
                    <a:pt x="118134" y="2006599"/>
                  </a:lnTo>
                  <a:lnTo>
                    <a:pt x="137031" y="2044699"/>
                  </a:lnTo>
                  <a:lnTo>
                    <a:pt x="157173" y="2082799"/>
                  </a:lnTo>
                  <a:lnTo>
                    <a:pt x="178538" y="2108199"/>
                  </a:lnTo>
                  <a:lnTo>
                    <a:pt x="201105" y="2146299"/>
                  </a:lnTo>
                  <a:lnTo>
                    <a:pt x="224851" y="2184399"/>
                  </a:lnTo>
                  <a:lnTo>
                    <a:pt x="249757" y="2222499"/>
                  </a:lnTo>
                  <a:lnTo>
                    <a:pt x="275800" y="2260599"/>
                  </a:lnTo>
                  <a:lnTo>
                    <a:pt x="302958" y="2285999"/>
                  </a:lnTo>
                  <a:lnTo>
                    <a:pt x="331211" y="2324099"/>
                  </a:lnTo>
                  <a:lnTo>
                    <a:pt x="360537" y="2362199"/>
                  </a:lnTo>
                  <a:lnTo>
                    <a:pt x="390915" y="2387599"/>
                  </a:lnTo>
                  <a:lnTo>
                    <a:pt x="422322" y="2412999"/>
                  </a:lnTo>
                  <a:lnTo>
                    <a:pt x="454739" y="2451099"/>
                  </a:lnTo>
                  <a:lnTo>
                    <a:pt x="488142" y="2476499"/>
                  </a:lnTo>
                  <a:lnTo>
                    <a:pt x="522512" y="2501899"/>
                  </a:lnTo>
                  <a:lnTo>
                    <a:pt x="557826" y="2539999"/>
                  </a:lnTo>
                  <a:lnTo>
                    <a:pt x="594062" y="2565399"/>
                  </a:lnTo>
                  <a:lnTo>
                    <a:pt x="631201" y="2590799"/>
                  </a:lnTo>
                  <a:lnTo>
                    <a:pt x="669219" y="2616199"/>
                  </a:lnTo>
                  <a:lnTo>
                    <a:pt x="708096" y="2641599"/>
                  </a:lnTo>
                  <a:lnTo>
                    <a:pt x="747810" y="2666999"/>
                  </a:lnTo>
                  <a:lnTo>
                    <a:pt x="788340" y="2692399"/>
                  </a:lnTo>
                  <a:lnTo>
                    <a:pt x="829664" y="2705099"/>
                  </a:lnTo>
                  <a:lnTo>
                    <a:pt x="871762" y="2730499"/>
                  </a:lnTo>
                  <a:lnTo>
                    <a:pt x="914610" y="2755899"/>
                  </a:lnTo>
                  <a:lnTo>
                    <a:pt x="958189" y="2768599"/>
                  </a:lnTo>
                  <a:lnTo>
                    <a:pt x="1002476" y="2793999"/>
                  </a:lnTo>
                  <a:lnTo>
                    <a:pt x="1093091" y="2819399"/>
                  </a:lnTo>
                  <a:lnTo>
                    <a:pt x="1139375" y="2844799"/>
                  </a:lnTo>
                  <a:lnTo>
                    <a:pt x="1330528" y="2895599"/>
                  </a:lnTo>
                  <a:lnTo>
                    <a:pt x="1530972" y="2895599"/>
                  </a:lnTo>
                  <a:lnTo>
                    <a:pt x="1480480" y="2882899"/>
                  </a:lnTo>
                  <a:lnTo>
                    <a:pt x="1430474" y="2882899"/>
                  </a:lnTo>
                  <a:lnTo>
                    <a:pt x="1141881" y="2806699"/>
                  </a:lnTo>
                  <a:lnTo>
                    <a:pt x="1050570" y="2781299"/>
                  </a:lnTo>
                  <a:lnTo>
                    <a:pt x="1005930" y="2755899"/>
                  </a:lnTo>
                  <a:lnTo>
                    <a:pt x="961996" y="2743199"/>
                  </a:lnTo>
                  <a:lnTo>
                    <a:pt x="918791" y="2717799"/>
                  </a:lnTo>
                  <a:lnTo>
                    <a:pt x="876336" y="2705099"/>
                  </a:lnTo>
                  <a:lnTo>
                    <a:pt x="834653" y="2679699"/>
                  </a:lnTo>
                  <a:lnTo>
                    <a:pt x="793765" y="2654299"/>
                  </a:lnTo>
                  <a:lnTo>
                    <a:pt x="753693" y="2628899"/>
                  </a:lnTo>
                  <a:lnTo>
                    <a:pt x="714459" y="2603499"/>
                  </a:lnTo>
                  <a:lnTo>
                    <a:pt x="676086" y="2578099"/>
                  </a:lnTo>
                  <a:lnTo>
                    <a:pt x="638595" y="2552699"/>
                  </a:lnTo>
                  <a:lnTo>
                    <a:pt x="602008" y="2527299"/>
                  </a:lnTo>
                  <a:lnTo>
                    <a:pt x="566349" y="2501899"/>
                  </a:lnTo>
                  <a:lnTo>
                    <a:pt x="531637" y="2476499"/>
                  </a:lnTo>
                  <a:lnTo>
                    <a:pt x="497896" y="2438399"/>
                  </a:lnTo>
                  <a:lnTo>
                    <a:pt x="465148" y="2412999"/>
                  </a:lnTo>
                  <a:lnTo>
                    <a:pt x="433414" y="2387599"/>
                  </a:lnTo>
                  <a:lnTo>
                    <a:pt x="402717" y="2349499"/>
                  </a:lnTo>
                  <a:lnTo>
                    <a:pt x="373078" y="2324099"/>
                  </a:lnTo>
                  <a:lnTo>
                    <a:pt x="344520" y="2285999"/>
                  </a:lnTo>
                  <a:lnTo>
                    <a:pt x="317065" y="2247899"/>
                  </a:lnTo>
                  <a:lnTo>
                    <a:pt x="290734" y="2222499"/>
                  </a:lnTo>
                  <a:lnTo>
                    <a:pt x="265550" y="2184399"/>
                  </a:lnTo>
                  <a:lnTo>
                    <a:pt x="241535" y="2146299"/>
                  </a:lnTo>
                  <a:lnTo>
                    <a:pt x="218710" y="2108199"/>
                  </a:lnTo>
                  <a:lnTo>
                    <a:pt x="197098" y="2070099"/>
                  </a:lnTo>
                  <a:lnTo>
                    <a:pt x="176721" y="2031999"/>
                  </a:lnTo>
                  <a:lnTo>
                    <a:pt x="157600" y="1993899"/>
                  </a:lnTo>
                  <a:lnTo>
                    <a:pt x="139759" y="1955799"/>
                  </a:lnTo>
                  <a:lnTo>
                    <a:pt x="123218" y="1917699"/>
                  </a:lnTo>
                  <a:lnTo>
                    <a:pt x="108000" y="1879599"/>
                  </a:lnTo>
                  <a:lnTo>
                    <a:pt x="94126" y="1841499"/>
                  </a:lnTo>
                  <a:lnTo>
                    <a:pt x="81620" y="1803399"/>
                  </a:lnTo>
                  <a:lnTo>
                    <a:pt x="70502" y="1765299"/>
                  </a:lnTo>
                  <a:lnTo>
                    <a:pt x="60796" y="1727199"/>
                  </a:lnTo>
                  <a:lnTo>
                    <a:pt x="52522" y="1676399"/>
                  </a:lnTo>
                  <a:lnTo>
                    <a:pt x="45703" y="1638299"/>
                  </a:lnTo>
                  <a:lnTo>
                    <a:pt x="40381" y="1600336"/>
                  </a:lnTo>
                  <a:lnTo>
                    <a:pt x="39799" y="1588027"/>
                  </a:lnTo>
                  <a:lnTo>
                    <a:pt x="15794" y="1574799"/>
                  </a:lnTo>
                  <a:close/>
                </a:path>
                <a:path w="3583304" h="2933700">
                  <a:moveTo>
                    <a:pt x="2297274" y="50799"/>
                  </a:moveTo>
                  <a:lnTo>
                    <a:pt x="2148951" y="50799"/>
                  </a:lnTo>
                  <a:lnTo>
                    <a:pt x="2198405" y="63499"/>
                  </a:lnTo>
                  <a:lnTo>
                    <a:pt x="2483334" y="139699"/>
                  </a:lnTo>
                  <a:lnTo>
                    <a:pt x="2528650" y="165099"/>
                  </a:lnTo>
                  <a:lnTo>
                    <a:pt x="2617218" y="190499"/>
                  </a:lnTo>
                  <a:lnTo>
                    <a:pt x="2660426" y="215899"/>
                  </a:lnTo>
                  <a:lnTo>
                    <a:pt x="2702888" y="241299"/>
                  </a:lnTo>
                  <a:lnTo>
                    <a:pt x="2744580" y="253999"/>
                  </a:lnTo>
                  <a:lnTo>
                    <a:pt x="2785481" y="279399"/>
                  </a:lnTo>
                  <a:lnTo>
                    <a:pt x="2825569" y="304799"/>
                  </a:lnTo>
                  <a:lnTo>
                    <a:pt x="2864822" y="330199"/>
                  </a:lnTo>
                  <a:lnTo>
                    <a:pt x="2903216" y="355599"/>
                  </a:lnTo>
                  <a:lnTo>
                    <a:pt x="2940731" y="380999"/>
                  </a:lnTo>
                  <a:lnTo>
                    <a:pt x="2977343" y="406399"/>
                  </a:lnTo>
                  <a:lnTo>
                    <a:pt x="3013030" y="431799"/>
                  </a:lnTo>
                  <a:lnTo>
                    <a:pt x="3047771" y="469899"/>
                  </a:lnTo>
                  <a:lnTo>
                    <a:pt x="3081543" y="495299"/>
                  </a:lnTo>
                  <a:lnTo>
                    <a:pt x="3114324" y="520699"/>
                  </a:lnTo>
                  <a:lnTo>
                    <a:pt x="3146091" y="558799"/>
                  </a:lnTo>
                  <a:lnTo>
                    <a:pt x="3176823" y="584199"/>
                  </a:lnTo>
                  <a:lnTo>
                    <a:pt x="3206497" y="622299"/>
                  </a:lnTo>
                  <a:lnTo>
                    <a:pt x="3235091" y="647699"/>
                  </a:lnTo>
                  <a:lnTo>
                    <a:pt x="3262582" y="685799"/>
                  </a:lnTo>
                  <a:lnTo>
                    <a:pt x="3288950" y="723899"/>
                  </a:lnTo>
                  <a:lnTo>
                    <a:pt x="3314170" y="749299"/>
                  </a:lnTo>
                  <a:lnTo>
                    <a:pt x="3338222" y="787399"/>
                  </a:lnTo>
                  <a:lnTo>
                    <a:pt x="3361082" y="825499"/>
                  </a:lnTo>
                  <a:lnTo>
                    <a:pt x="3382729" y="863599"/>
                  </a:lnTo>
                  <a:lnTo>
                    <a:pt x="3403141" y="901699"/>
                  </a:lnTo>
                  <a:lnTo>
                    <a:pt x="3417987" y="927099"/>
                  </a:lnTo>
                  <a:lnTo>
                    <a:pt x="3422295" y="939799"/>
                  </a:lnTo>
                  <a:lnTo>
                    <a:pt x="3440168" y="977899"/>
                  </a:lnTo>
                  <a:lnTo>
                    <a:pt x="3456740" y="1015999"/>
                  </a:lnTo>
                  <a:lnTo>
                    <a:pt x="3471987" y="1054099"/>
                  </a:lnTo>
                  <a:lnTo>
                    <a:pt x="3485887" y="1092199"/>
                  </a:lnTo>
                  <a:lnTo>
                    <a:pt x="3498419" y="1130299"/>
                  </a:lnTo>
                  <a:lnTo>
                    <a:pt x="3509559" y="1168399"/>
                  </a:lnTo>
                  <a:lnTo>
                    <a:pt x="3519287" y="1219199"/>
                  </a:lnTo>
                  <a:lnTo>
                    <a:pt x="3527578" y="1257299"/>
                  </a:lnTo>
                  <a:lnTo>
                    <a:pt x="3534412" y="1295399"/>
                  </a:lnTo>
                  <a:lnTo>
                    <a:pt x="3539766" y="1333499"/>
                  </a:lnTo>
                  <a:lnTo>
                    <a:pt x="3543618" y="1384299"/>
                  </a:lnTo>
                  <a:lnTo>
                    <a:pt x="3545945" y="1422399"/>
                  </a:lnTo>
                  <a:lnTo>
                    <a:pt x="3546726" y="1473199"/>
                  </a:lnTo>
                  <a:lnTo>
                    <a:pt x="3545945" y="1511299"/>
                  </a:lnTo>
                  <a:lnTo>
                    <a:pt x="3543618" y="1549399"/>
                  </a:lnTo>
                  <a:lnTo>
                    <a:pt x="3539777" y="1600059"/>
                  </a:lnTo>
                  <a:lnTo>
                    <a:pt x="3534412" y="1638299"/>
                  </a:lnTo>
                  <a:lnTo>
                    <a:pt x="3527578" y="1676399"/>
                  </a:lnTo>
                  <a:lnTo>
                    <a:pt x="3519287" y="1727199"/>
                  </a:lnTo>
                  <a:lnTo>
                    <a:pt x="3509559" y="1765299"/>
                  </a:lnTo>
                  <a:lnTo>
                    <a:pt x="3498419" y="1803399"/>
                  </a:lnTo>
                  <a:lnTo>
                    <a:pt x="3485887" y="1841499"/>
                  </a:lnTo>
                  <a:lnTo>
                    <a:pt x="3471987" y="1879599"/>
                  </a:lnTo>
                  <a:lnTo>
                    <a:pt x="3456740" y="1917699"/>
                  </a:lnTo>
                  <a:lnTo>
                    <a:pt x="3445506" y="1943099"/>
                  </a:lnTo>
                  <a:lnTo>
                    <a:pt x="3440168" y="1955799"/>
                  </a:lnTo>
                  <a:lnTo>
                    <a:pt x="3422295" y="1993899"/>
                  </a:lnTo>
                  <a:lnTo>
                    <a:pt x="3403141" y="2031999"/>
                  </a:lnTo>
                  <a:lnTo>
                    <a:pt x="3382729" y="2070099"/>
                  </a:lnTo>
                  <a:lnTo>
                    <a:pt x="3361082" y="2108199"/>
                  </a:lnTo>
                  <a:lnTo>
                    <a:pt x="3338222" y="2146299"/>
                  </a:lnTo>
                  <a:lnTo>
                    <a:pt x="3314170" y="2184399"/>
                  </a:lnTo>
                  <a:lnTo>
                    <a:pt x="3288950" y="2222499"/>
                  </a:lnTo>
                  <a:lnTo>
                    <a:pt x="3262582" y="2247899"/>
                  </a:lnTo>
                  <a:lnTo>
                    <a:pt x="3235091" y="2285999"/>
                  </a:lnTo>
                  <a:lnTo>
                    <a:pt x="3206497" y="2324099"/>
                  </a:lnTo>
                  <a:lnTo>
                    <a:pt x="3176823" y="2349499"/>
                  </a:lnTo>
                  <a:lnTo>
                    <a:pt x="3146091" y="2387599"/>
                  </a:lnTo>
                  <a:lnTo>
                    <a:pt x="3114324" y="2412999"/>
                  </a:lnTo>
                  <a:lnTo>
                    <a:pt x="3081543" y="2438399"/>
                  </a:lnTo>
                  <a:lnTo>
                    <a:pt x="3047771" y="2476499"/>
                  </a:lnTo>
                  <a:lnTo>
                    <a:pt x="3013030" y="2501899"/>
                  </a:lnTo>
                  <a:lnTo>
                    <a:pt x="2977343" y="2527299"/>
                  </a:lnTo>
                  <a:lnTo>
                    <a:pt x="2940731" y="2552699"/>
                  </a:lnTo>
                  <a:lnTo>
                    <a:pt x="2903216" y="2578099"/>
                  </a:lnTo>
                  <a:lnTo>
                    <a:pt x="2864822" y="2603499"/>
                  </a:lnTo>
                  <a:lnTo>
                    <a:pt x="2825569" y="2628899"/>
                  </a:lnTo>
                  <a:lnTo>
                    <a:pt x="2785481" y="2654299"/>
                  </a:lnTo>
                  <a:lnTo>
                    <a:pt x="2744580" y="2679699"/>
                  </a:lnTo>
                  <a:lnTo>
                    <a:pt x="2702888" y="2705099"/>
                  </a:lnTo>
                  <a:lnTo>
                    <a:pt x="2660426" y="2717799"/>
                  </a:lnTo>
                  <a:lnTo>
                    <a:pt x="2617218" y="2743199"/>
                  </a:lnTo>
                  <a:lnTo>
                    <a:pt x="2573285" y="2755899"/>
                  </a:lnTo>
                  <a:lnTo>
                    <a:pt x="2528650" y="2781299"/>
                  </a:lnTo>
                  <a:lnTo>
                    <a:pt x="2437361" y="2806699"/>
                  </a:lnTo>
                  <a:lnTo>
                    <a:pt x="2148951" y="2882899"/>
                  </a:lnTo>
                  <a:lnTo>
                    <a:pt x="2098995" y="2882899"/>
                  </a:lnTo>
                  <a:lnTo>
                    <a:pt x="2048558" y="2895599"/>
                  </a:lnTo>
                  <a:lnTo>
                    <a:pt x="2248689" y="2895599"/>
                  </a:lnTo>
                  <a:lnTo>
                    <a:pt x="2439608" y="2844799"/>
                  </a:lnTo>
                  <a:lnTo>
                    <a:pt x="2485841" y="2819399"/>
                  </a:lnTo>
                  <a:lnTo>
                    <a:pt x="2576359" y="2793999"/>
                  </a:lnTo>
                  <a:lnTo>
                    <a:pt x="2620601" y="2768599"/>
                  </a:lnTo>
                  <a:lnTo>
                    <a:pt x="2664137" y="2755899"/>
                  </a:lnTo>
                  <a:lnTo>
                    <a:pt x="2706946" y="2730499"/>
                  </a:lnTo>
                  <a:lnTo>
                    <a:pt x="2749005" y="2705099"/>
                  </a:lnTo>
                  <a:lnTo>
                    <a:pt x="2790293" y="2692399"/>
                  </a:lnTo>
                  <a:lnTo>
                    <a:pt x="2830789" y="2666999"/>
                  </a:lnTo>
                  <a:lnTo>
                    <a:pt x="2870471" y="2641599"/>
                  </a:lnTo>
                  <a:lnTo>
                    <a:pt x="2909317" y="2616199"/>
                  </a:lnTo>
                  <a:lnTo>
                    <a:pt x="2947307" y="2590799"/>
                  </a:lnTo>
                  <a:lnTo>
                    <a:pt x="2984419" y="2565399"/>
                  </a:lnTo>
                  <a:lnTo>
                    <a:pt x="3020630" y="2539999"/>
                  </a:lnTo>
                  <a:lnTo>
                    <a:pt x="3055921" y="2501899"/>
                  </a:lnTo>
                  <a:lnTo>
                    <a:pt x="3090269" y="2476499"/>
                  </a:lnTo>
                  <a:lnTo>
                    <a:pt x="3123652" y="2451099"/>
                  </a:lnTo>
                  <a:lnTo>
                    <a:pt x="3156050" y="2412999"/>
                  </a:lnTo>
                  <a:lnTo>
                    <a:pt x="3187440" y="2387599"/>
                  </a:lnTo>
                  <a:lnTo>
                    <a:pt x="3217802" y="2362199"/>
                  </a:lnTo>
                  <a:lnTo>
                    <a:pt x="3247113" y="2324099"/>
                  </a:lnTo>
                  <a:lnTo>
                    <a:pt x="3275353" y="2285999"/>
                  </a:lnTo>
                  <a:lnTo>
                    <a:pt x="3302499" y="2260599"/>
                  </a:lnTo>
                  <a:lnTo>
                    <a:pt x="3328531" y="2222499"/>
                  </a:lnTo>
                  <a:lnTo>
                    <a:pt x="3353427" y="2184399"/>
                  </a:lnTo>
                  <a:lnTo>
                    <a:pt x="3377165" y="2146299"/>
                  </a:lnTo>
                  <a:lnTo>
                    <a:pt x="3399723" y="2108199"/>
                  </a:lnTo>
                  <a:lnTo>
                    <a:pt x="3421081" y="2082799"/>
                  </a:lnTo>
                  <a:lnTo>
                    <a:pt x="3441217" y="2044699"/>
                  </a:lnTo>
                  <a:lnTo>
                    <a:pt x="3460109" y="2006599"/>
                  </a:lnTo>
                  <a:lnTo>
                    <a:pt x="3477736" y="1968499"/>
                  </a:lnTo>
                  <a:lnTo>
                    <a:pt x="3483922" y="1943099"/>
                  </a:lnTo>
                  <a:lnTo>
                    <a:pt x="3494077" y="1930399"/>
                  </a:lnTo>
                  <a:lnTo>
                    <a:pt x="3509109" y="1879599"/>
                  </a:lnTo>
                  <a:lnTo>
                    <a:pt x="3522812" y="1841499"/>
                  </a:lnTo>
                  <a:lnTo>
                    <a:pt x="3535163" y="1803399"/>
                  </a:lnTo>
                  <a:lnTo>
                    <a:pt x="3546142" y="1765299"/>
                  </a:lnTo>
                  <a:lnTo>
                    <a:pt x="3555727" y="1727199"/>
                  </a:lnTo>
                  <a:lnTo>
                    <a:pt x="3563896" y="1676399"/>
                  </a:lnTo>
                  <a:lnTo>
                    <a:pt x="3570628" y="1638299"/>
                  </a:lnTo>
                  <a:lnTo>
                    <a:pt x="3575882" y="1600336"/>
                  </a:lnTo>
                  <a:lnTo>
                    <a:pt x="3579694" y="1549399"/>
                  </a:lnTo>
                  <a:lnTo>
                    <a:pt x="3581986" y="1511299"/>
                  </a:lnTo>
                  <a:lnTo>
                    <a:pt x="3582755" y="1473199"/>
                  </a:lnTo>
                  <a:lnTo>
                    <a:pt x="3581986" y="1422399"/>
                  </a:lnTo>
                  <a:lnTo>
                    <a:pt x="3579694" y="1384299"/>
                  </a:lnTo>
                  <a:lnTo>
                    <a:pt x="3575901" y="1333499"/>
                  </a:lnTo>
                  <a:lnTo>
                    <a:pt x="3570628" y="1295399"/>
                  </a:lnTo>
                  <a:lnTo>
                    <a:pt x="3563896" y="1257299"/>
                  </a:lnTo>
                  <a:lnTo>
                    <a:pt x="3555727" y="1219199"/>
                  </a:lnTo>
                  <a:lnTo>
                    <a:pt x="3546142" y="1168399"/>
                  </a:lnTo>
                  <a:lnTo>
                    <a:pt x="3535163" y="1130299"/>
                  </a:lnTo>
                  <a:lnTo>
                    <a:pt x="3522812" y="1092199"/>
                  </a:lnTo>
                  <a:lnTo>
                    <a:pt x="3509109" y="1054099"/>
                  </a:lnTo>
                  <a:lnTo>
                    <a:pt x="3494077" y="1015999"/>
                  </a:lnTo>
                  <a:lnTo>
                    <a:pt x="3477736" y="977899"/>
                  </a:lnTo>
                  <a:lnTo>
                    <a:pt x="3460109" y="939799"/>
                  </a:lnTo>
                  <a:lnTo>
                    <a:pt x="3456843" y="927099"/>
                  </a:lnTo>
                  <a:lnTo>
                    <a:pt x="3441217" y="901699"/>
                  </a:lnTo>
                  <a:lnTo>
                    <a:pt x="3421081" y="863599"/>
                  </a:lnTo>
                  <a:lnTo>
                    <a:pt x="3399723" y="825499"/>
                  </a:lnTo>
                  <a:lnTo>
                    <a:pt x="3377165" y="787399"/>
                  </a:lnTo>
                  <a:lnTo>
                    <a:pt x="3353427" y="749299"/>
                  </a:lnTo>
                  <a:lnTo>
                    <a:pt x="3328531" y="711199"/>
                  </a:lnTo>
                  <a:lnTo>
                    <a:pt x="3302499" y="685799"/>
                  </a:lnTo>
                  <a:lnTo>
                    <a:pt x="3275353" y="647699"/>
                  </a:lnTo>
                  <a:lnTo>
                    <a:pt x="3247113" y="609599"/>
                  </a:lnTo>
                  <a:lnTo>
                    <a:pt x="3217802" y="584199"/>
                  </a:lnTo>
                  <a:lnTo>
                    <a:pt x="3187440" y="546099"/>
                  </a:lnTo>
                  <a:lnTo>
                    <a:pt x="3156050" y="520699"/>
                  </a:lnTo>
                  <a:lnTo>
                    <a:pt x="3123652" y="482599"/>
                  </a:lnTo>
                  <a:lnTo>
                    <a:pt x="3090269" y="457199"/>
                  </a:lnTo>
                  <a:lnTo>
                    <a:pt x="3055921" y="431799"/>
                  </a:lnTo>
                  <a:lnTo>
                    <a:pt x="3020630" y="406399"/>
                  </a:lnTo>
                  <a:lnTo>
                    <a:pt x="2984419" y="368299"/>
                  </a:lnTo>
                  <a:lnTo>
                    <a:pt x="2947307" y="342899"/>
                  </a:lnTo>
                  <a:lnTo>
                    <a:pt x="2909317" y="317499"/>
                  </a:lnTo>
                  <a:lnTo>
                    <a:pt x="2870471" y="292099"/>
                  </a:lnTo>
                  <a:lnTo>
                    <a:pt x="2830789" y="266699"/>
                  </a:lnTo>
                  <a:lnTo>
                    <a:pt x="2790293" y="253999"/>
                  </a:lnTo>
                  <a:lnTo>
                    <a:pt x="2749005" y="228599"/>
                  </a:lnTo>
                  <a:lnTo>
                    <a:pt x="2706946" y="203199"/>
                  </a:lnTo>
                  <a:lnTo>
                    <a:pt x="2664137" y="190499"/>
                  </a:lnTo>
                  <a:lnTo>
                    <a:pt x="2620601" y="165099"/>
                  </a:lnTo>
                  <a:lnTo>
                    <a:pt x="2576359" y="152399"/>
                  </a:lnTo>
                  <a:lnTo>
                    <a:pt x="2531431" y="126999"/>
                  </a:lnTo>
                  <a:lnTo>
                    <a:pt x="2439608" y="101599"/>
                  </a:lnTo>
                  <a:lnTo>
                    <a:pt x="2392755" y="76199"/>
                  </a:lnTo>
                  <a:lnTo>
                    <a:pt x="2297274" y="50799"/>
                  </a:lnTo>
                  <a:close/>
                </a:path>
                <a:path w="3583304" h="2933700">
                  <a:moveTo>
                    <a:pt x="39774" y="1587499"/>
                  </a:moveTo>
                  <a:lnTo>
                    <a:pt x="39799" y="1588027"/>
                  </a:lnTo>
                  <a:lnTo>
                    <a:pt x="61993" y="1600059"/>
                  </a:lnTo>
                  <a:lnTo>
                    <a:pt x="39774" y="1587499"/>
                  </a:lnTo>
                  <a:close/>
                </a:path>
                <a:path w="3583304" h="2933700">
                  <a:moveTo>
                    <a:pt x="100916" y="1077052"/>
                  </a:moveTo>
                  <a:lnTo>
                    <a:pt x="100161" y="1079499"/>
                  </a:lnTo>
                  <a:lnTo>
                    <a:pt x="115114" y="1092199"/>
                  </a:lnTo>
                  <a:lnTo>
                    <a:pt x="100916" y="1077052"/>
                  </a:lnTo>
                  <a:close/>
                </a:path>
                <a:path w="3583304" h="2933700">
                  <a:moveTo>
                    <a:pt x="1430474" y="50799"/>
                  </a:moveTo>
                  <a:lnTo>
                    <a:pt x="1281880" y="50799"/>
                  </a:lnTo>
                  <a:lnTo>
                    <a:pt x="1186283" y="76199"/>
                  </a:lnTo>
                  <a:lnTo>
                    <a:pt x="1139375" y="101599"/>
                  </a:lnTo>
                  <a:lnTo>
                    <a:pt x="1047451" y="126999"/>
                  </a:lnTo>
                  <a:lnTo>
                    <a:pt x="1002476" y="152399"/>
                  </a:lnTo>
                  <a:lnTo>
                    <a:pt x="958189" y="165099"/>
                  </a:lnTo>
                  <a:lnTo>
                    <a:pt x="914610" y="190499"/>
                  </a:lnTo>
                  <a:lnTo>
                    <a:pt x="871762" y="203199"/>
                  </a:lnTo>
                  <a:lnTo>
                    <a:pt x="829664" y="228599"/>
                  </a:lnTo>
                  <a:lnTo>
                    <a:pt x="788340" y="253999"/>
                  </a:lnTo>
                  <a:lnTo>
                    <a:pt x="747810" y="266699"/>
                  </a:lnTo>
                  <a:lnTo>
                    <a:pt x="708096" y="292099"/>
                  </a:lnTo>
                  <a:lnTo>
                    <a:pt x="669219" y="317499"/>
                  </a:lnTo>
                  <a:lnTo>
                    <a:pt x="631201" y="342899"/>
                  </a:lnTo>
                  <a:lnTo>
                    <a:pt x="594062" y="368299"/>
                  </a:lnTo>
                  <a:lnTo>
                    <a:pt x="557826" y="406399"/>
                  </a:lnTo>
                  <a:lnTo>
                    <a:pt x="522512" y="431799"/>
                  </a:lnTo>
                  <a:lnTo>
                    <a:pt x="488142" y="457199"/>
                  </a:lnTo>
                  <a:lnTo>
                    <a:pt x="454739" y="482599"/>
                  </a:lnTo>
                  <a:lnTo>
                    <a:pt x="422322" y="520699"/>
                  </a:lnTo>
                  <a:lnTo>
                    <a:pt x="390915" y="546099"/>
                  </a:lnTo>
                  <a:lnTo>
                    <a:pt x="360537" y="584199"/>
                  </a:lnTo>
                  <a:lnTo>
                    <a:pt x="331211" y="609599"/>
                  </a:lnTo>
                  <a:lnTo>
                    <a:pt x="302958" y="647699"/>
                  </a:lnTo>
                  <a:lnTo>
                    <a:pt x="275800" y="685799"/>
                  </a:lnTo>
                  <a:lnTo>
                    <a:pt x="249757" y="711199"/>
                  </a:lnTo>
                  <a:lnTo>
                    <a:pt x="224851" y="749299"/>
                  </a:lnTo>
                  <a:lnTo>
                    <a:pt x="201105" y="787399"/>
                  </a:lnTo>
                  <a:lnTo>
                    <a:pt x="178538" y="825499"/>
                  </a:lnTo>
                  <a:lnTo>
                    <a:pt x="157173" y="863599"/>
                  </a:lnTo>
                  <a:lnTo>
                    <a:pt x="137031" y="901699"/>
                  </a:lnTo>
                  <a:lnTo>
                    <a:pt x="118134" y="939799"/>
                  </a:lnTo>
                  <a:lnTo>
                    <a:pt x="100503" y="977899"/>
                  </a:lnTo>
                  <a:lnTo>
                    <a:pt x="84158" y="1015999"/>
                  </a:lnTo>
                  <a:lnTo>
                    <a:pt x="71713" y="1041399"/>
                  </a:lnTo>
                  <a:lnTo>
                    <a:pt x="79402" y="1054099"/>
                  </a:lnTo>
                  <a:lnTo>
                    <a:pt x="100916" y="1077052"/>
                  </a:lnTo>
                  <a:lnTo>
                    <a:pt x="108000" y="1054099"/>
                  </a:lnTo>
                  <a:lnTo>
                    <a:pt x="123218" y="1015999"/>
                  </a:lnTo>
                  <a:lnTo>
                    <a:pt x="139759" y="977899"/>
                  </a:lnTo>
                  <a:lnTo>
                    <a:pt x="157600" y="939799"/>
                  </a:lnTo>
                  <a:lnTo>
                    <a:pt x="176721" y="901699"/>
                  </a:lnTo>
                  <a:lnTo>
                    <a:pt x="197098" y="863599"/>
                  </a:lnTo>
                  <a:lnTo>
                    <a:pt x="218710" y="825499"/>
                  </a:lnTo>
                  <a:lnTo>
                    <a:pt x="241535" y="787399"/>
                  </a:lnTo>
                  <a:lnTo>
                    <a:pt x="265550" y="749299"/>
                  </a:lnTo>
                  <a:lnTo>
                    <a:pt x="290734" y="723899"/>
                  </a:lnTo>
                  <a:lnTo>
                    <a:pt x="317065" y="685799"/>
                  </a:lnTo>
                  <a:lnTo>
                    <a:pt x="344520" y="647699"/>
                  </a:lnTo>
                  <a:lnTo>
                    <a:pt x="373078" y="622299"/>
                  </a:lnTo>
                  <a:lnTo>
                    <a:pt x="402717" y="584199"/>
                  </a:lnTo>
                  <a:lnTo>
                    <a:pt x="433414" y="558799"/>
                  </a:lnTo>
                  <a:lnTo>
                    <a:pt x="465148" y="520699"/>
                  </a:lnTo>
                  <a:lnTo>
                    <a:pt x="497896" y="495299"/>
                  </a:lnTo>
                  <a:lnTo>
                    <a:pt x="531637" y="469899"/>
                  </a:lnTo>
                  <a:lnTo>
                    <a:pt x="566349" y="431799"/>
                  </a:lnTo>
                  <a:lnTo>
                    <a:pt x="602008" y="406399"/>
                  </a:lnTo>
                  <a:lnTo>
                    <a:pt x="638595" y="380999"/>
                  </a:lnTo>
                  <a:lnTo>
                    <a:pt x="676086" y="355599"/>
                  </a:lnTo>
                  <a:lnTo>
                    <a:pt x="714459" y="330199"/>
                  </a:lnTo>
                  <a:lnTo>
                    <a:pt x="753693" y="304799"/>
                  </a:lnTo>
                  <a:lnTo>
                    <a:pt x="793765" y="279399"/>
                  </a:lnTo>
                  <a:lnTo>
                    <a:pt x="834653" y="253999"/>
                  </a:lnTo>
                  <a:lnTo>
                    <a:pt x="876336" y="241299"/>
                  </a:lnTo>
                  <a:lnTo>
                    <a:pt x="918791" y="215899"/>
                  </a:lnTo>
                  <a:lnTo>
                    <a:pt x="961996" y="190499"/>
                  </a:lnTo>
                  <a:lnTo>
                    <a:pt x="1050570" y="165099"/>
                  </a:lnTo>
                  <a:lnTo>
                    <a:pt x="1095895" y="139699"/>
                  </a:lnTo>
                  <a:lnTo>
                    <a:pt x="1380977" y="63499"/>
                  </a:lnTo>
                  <a:lnTo>
                    <a:pt x="1430474" y="50799"/>
                  </a:lnTo>
                  <a:close/>
                </a:path>
                <a:path w="3583304" h="2933700">
                  <a:moveTo>
                    <a:pt x="2099812" y="12699"/>
                  </a:moveTo>
                  <a:lnTo>
                    <a:pt x="1479607" y="12699"/>
                  </a:lnTo>
                  <a:lnTo>
                    <a:pt x="1330528" y="50799"/>
                  </a:lnTo>
                  <a:lnTo>
                    <a:pt x="1480480" y="50799"/>
                  </a:lnTo>
                  <a:lnTo>
                    <a:pt x="1530972" y="38099"/>
                  </a:lnTo>
                  <a:lnTo>
                    <a:pt x="1581928" y="38099"/>
                  </a:lnTo>
                  <a:lnTo>
                    <a:pt x="1633326" y="25399"/>
                  </a:lnTo>
                  <a:lnTo>
                    <a:pt x="2149936" y="25399"/>
                  </a:lnTo>
                  <a:lnTo>
                    <a:pt x="2099812" y="12699"/>
                  </a:lnTo>
                  <a:close/>
                </a:path>
                <a:path w="3583304" h="2933700">
                  <a:moveTo>
                    <a:pt x="2149936" y="25399"/>
                  </a:moveTo>
                  <a:lnTo>
                    <a:pt x="1946334" y="25399"/>
                  </a:lnTo>
                  <a:lnTo>
                    <a:pt x="1997664" y="38099"/>
                  </a:lnTo>
                  <a:lnTo>
                    <a:pt x="2048558" y="38099"/>
                  </a:lnTo>
                  <a:lnTo>
                    <a:pt x="2098995" y="50799"/>
                  </a:lnTo>
                  <a:lnTo>
                    <a:pt x="2248689" y="50799"/>
                  </a:lnTo>
                  <a:lnTo>
                    <a:pt x="2149936" y="25399"/>
                  </a:lnTo>
                  <a:close/>
                </a:path>
                <a:path w="3583304" h="2933700">
                  <a:moveTo>
                    <a:pt x="1998176" y="0"/>
                  </a:moveTo>
                  <a:lnTo>
                    <a:pt x="1581392" y="0"/>
                  </a:lnTo>
                  <a:lnTo>
                    <a:pt x="1530274" y="12699"/>
                  </a:lnTo>
                  <a:lnTo>
                    <a:pt x="2049219" y="12699"/>
                  </a:lnTo>
                  <a:lnTo>
                    <a:pt x="1998176" y="0"/>
                  </a:lnTo>
                  <a:close/>
                </a:path>
              </a:pathLst>
            </a:custGeom>
            <a:solidFill>
              <a:srgbClr val="FBFBDE"/>
            </a:solidFill>
          </p:spPr>
          <p:txBody>
            <a:bodyPr wrap="square" lIns="0" tIns="0" rIns="0" bIns="0" rtlCol="0"/>
            <a:lstStyle/>
            <a:p>
              <a:endParaRPr lang="fr-FR" noProof="0" dirty="0"/>
            </a:p>
          </p:txBody>
        </p:sp>
        <p:sp>
          <p:nvSpPr>
            <p:cNvPr id="104" name="object 104"/>
            <p:cNvSpPr/>
            <p:nvPr/>
          </p:nvSpPr>
          <p:spPr>
            <a:xfrm>
              <a:off x="8504973" y="1093007"/>
              <a:ext cx="3583304" cy="2944495"/>
            </a:xfrm>
            <a:custGeom>
              <a:avLst/>
              <a:gdLst/>
              <a:ahLst/>
              <a:cxnLst/>
              <a:rect l="l" t="t" r="r" b="b"/>
              <a:pathLst>
                <a:path w="3583304" h="2944495">
                  <a:moveTo>
                    <a:pt x="3445506" y="1952824"/>
                  </a:moveTo>
                  <a:lnTo>
                    <a:pt x="3422295" y="2003580"/>
                  </a:lnTo>
                  <a:lnTo>
                    <a:pt x="3403141" y="2041328"/>
                  </a:lnTo>
                  <a:lnTo>
                    <a:pt x="3382729" y="2078534"/>
                  </a:lnTo>
                  <a:lnTo>
                    <a:pt x="3361082" y="2115183"/>
                  </a:lnTo>
                  <a:lnTo>
                    <a:pt x="3338222" y="2151255"/>
                  </a:lnTo>
                  <a:lnTo>
                    <a:pt x="3314170" y="2186732"/>
                  </a:lnTo>
                  <a:lnTo>
                    <a:pt x="3288950" y="2221596"/>
                  </a:lnTo>
                  <a:lnTo>
                    <a:pt x="3262582" y="2255828"/>
                  </a:lnTo>
                  <a:lnTo>
                    <a:pt x="3235091" y="2289411"/>
                  </a:lnTo>
                  <a:lnTo>
                    <a:pt x="3206497" y="2322326"/>
                  </a:lnTo>
                  <a:lnTo>
                    <a:pt x="3176823" y="2354555"/>
                  </a:lnTo>
                  <a:lnTo>
                    <a:pt x="3146091" y="2386079"/>
                  </a:lnTo>
                  <a:lnTo>
                    <a:pt x="3114324" y="2416881"/>
                  </a:lnTo>
                  <a:lnTo>
                    <a:pt x="3081543" y="2446942"/>
                  </a:lnTo>
                  <a:lnTo>
                    <a:pt x="3047771" y="2476244"/>
                  </a:lnTo>
                  <a:lnTo>
                    <a:pt x="3013030" y="2504768"/>
                  </a:lnTo>
                  <a:lnTo>
                    <a:pt x="2977343" y="2532498"/>
                  </a:lnTo>
                  <a:lnTo>
                    <a:pt x="2940731" y="2559413"/>
                  </a:lnTo>
                  <a:lnTo>
                    <a:pt x="2903216" y="2585496"/>
                  </a:lnTo>
                  <a:lnTo>
                    <a:pt x="2864822" y="2610729"/>
                  </a:lnTo>
                  <a:lnTo>
                    <a:pt x="2825569" y="2635093"/>
                  </a:lnTo>
                  <a:lnTo>
                    <a:pt x="2785481" y="2658571"/>
                  </a:lnTo>
                  <a:lnTo>
                    <a:pt x="2744580" y="2681143"/>
                  </a:lnTo>
                  <a:lnTo>
                    <a:pt x="2702888" y="2702792"/>
                  </a:lnTo>
                  <a:lnTo>
                    <a:pt x="2660426" y="2723500"/>
                  </a:lnTo>
                  <a:lnTo>
                    <a:pt x="2617218" y="2743248"/>
                  </a:lnTo>
                  <a:lnTo>
                    <a:pt x="2573285" y="2762018"/>
                  </a:lnTo>
                  <a:lnTo>
                    <a:pt x="2528650" y="2779792"/>
                  </a:lnTo>
                  <a:lnTo>
                    <a:pt x="2483334" y="2796551"/>
                  </a:lnTo>
                  <a:lnTo>
                    <a:pt x="2437361" y="2812278"/>
                  </a:lnTo>
                  <a:lnTo>
                    <a:pt x="2390752" y="2826953"/>
                  </a:lnTo>
                  <a:lnTo>
                    <a:pt x="2343530" y="2840560"/>
                  </a:lnTo>
                  <a:lnTo>
                    <a:pt x="2295717" y="2853079"/>
                  </a:lnTo>
                  <a:lnTo>
                    <a:pt x="2247334" y="2864492"/>
                  </a:lnTo>
                  <a:lnTo>
                    <a:pt x="2198405" y="2874781"/>
                  </a:lnTo>
                  <a:lnTo>
                    <a:pt x="2148951" y="2883928"/>
                  </a:lnTo>
                  <a:lnTo>
                    <a:pt x="2098995" y="2891915"/>
                  </a:lnTo>
                  <a:lnTo>
                    <a:pt x="2048558" y="2898723"/>
                  </a:lnTo>
                  <a:lnTo>
                    <a:pt x="1997664" y="2904334"/>
                  </a:lnTo>
                  <a:lnTo>
                    <a:pt x="1946334" y="2908730"/>
                  </a:lnTo>
                  <a:lnTo>
                    <a:pt x="1894590" y="2911892"/>
                  </a:lnTo>
                  <a:lnTo>
                    <a:pt x="1842456" y="2913803"/>
                  </a:lnTo>
                  <a:lnTo>
                    <a:pt x="1789952" y="2914444"/>
                  </a:lnTo>
                  <a:lnTo>
                    <a:pt x="1737360" y="2913803"/>
                  </a:lnTo>
                  <a:lnTo>
                    <a:pt x="1685144" y="2911892"/>
                  </a:lnTo>
                  <a:lnTo>
                    <a:pt x="1633326" y="2908730"/>
                  </a:lnTo>
                  <a:lnTo>
                    <a:pt x="1581928" y="2904334"/>
                  </a:lnTo>
                  <a:lnTo>
                    <a:pt x="1530972" y="2898723"/>
                  </a:lnTo>
                  <a:lnTo>
                    <a:pt x="1480480" y="2891915"/>
                  </a:lnTo>
                  <a:lnTo>
                    <a:pt x="1430474" y="2883928"/>
                  </a:lnTo>
                  <a:lnTo>
                    <a:pt x="1380977" y="2874781"/>
                  </a:lnTo>
                  <a:lnTo>
                    <a:pt x="1332009" y="2864492"/>
                  </a:lnTo>
                  <a:lnTo>
                    <a:pt x="1283594" y="2853079"/>
                  </a:lnTo>
                  <a:lnTo>
                    <a:pt x="1235753" y="2840560"/>
                  </a:lnTo>
                  <a:lnTo>
                    <a:pt x="1188508" y="2826953"/>
                  </a:lnTo>
                  <a:lnTo>
                    <a:pt x="1141881" y="2812278"/>
                  </a:lnTo>
                  <a:lnTo>
                    <a:pt x="1095895" y="2796551"/>
                  </a:lnTo>
                  <a:lnTo>
                    <a:pt x="1050570" y="2779792"/>
                  </a:lnTo>
                  <a:lnTo>
                    <a:pt x="1005930" y="2762018"/>
                  </a:lnTo>
                  <a:lnTo>
                    <a:pt x="961996" y="2743248"/>
                  </a:lnTo>
                  <a:lnTo>
                    <a:pt x="918791" y="2723500"/>
                  </a:lnTo>
                  <a:lnTo>
                    <a:pt x="876336" y="2702792"/>
                  </a:lnTo>
                  <a:lnTo>
                    <a:pt x="834653" y="2681143"/>
                  </a:lnTo>
                  <a:lnTo>
                    <a:pt x="793765" y="2658571"/>
                  </a:lnTo>
                  <a:lnTo>
                    <a:pt x="753692" y="2635093"/>
                  </a:lnTo>
                  <a:lnTo>
                    <a:pt x="714459" y="2610729"/>
                  </a:lnTo>
                  <a:lnTo>
                    <a:pt x="676086" y="2585496"/>
                  </a:lnTo>
                  <a:lnTo>
                    <a:pt x="638595" y="2559413"/>
                  </a:lnTo>
                  <a:lnTo>
                    <a:pt x="602008" y="2532498"/>
                  </a:lnTo>
                  <a:lnTo>
                    <a:pt x="566349" y="2504768"/>
                  </a:lnTo>
                  <a:lnTo>
                    <a:pt x="531637" y="2476244"/>
                  </a:lnTo>
                  <a:lnTo>
                    <a:pt x="497896" y="2446942"/>
                  </a:lnTo>
                  <a:lnTo>
                    <a:pt x="465148" y="2416881"/>
                  </a:lnTo>
                  <a:lnTo>
                    <a:pt x="433414" y="2386079"/>
                  </a:lnTo>
                  <a:lnTo>
                    <a:pt x="402717" y="2354555"/>
                  </a:lnTo>
                  <a:lnTo>
                    <a:pt x="373078" y="2322326"/>
                  </a:lnTo>
                  <a:lnTo>
                    <a:pt x="344520" y="2289411"/>
                  </a:lnTo>
                  <a:lnTo>
                    <a:pt x="317065" y="2255828"/>
                  </a:lnTo>
                  <a:lnTo>
                    <a:pt x="290734" y="2221596"/>
                  </a:lnTo>
                  <a:lnTo>
                    <a:pt x="265550" y="2186732"/>
                  </a:lnTo>
                  <a:lnTo>
                    <a:pt x="241535" y="2151255"/>
                  </a:lnTo>
                  <a:lnTo>
                    <a:pt x="218710" y="2115183"/>
                  </a:lnTo>
                  <a:lnTo>
                    <a:pt x="197098" y="2078534"/>
                  </a:lnTo>
                  <a:lnTo>
                    <a:pt x="176721" y="2041328"/>
                  </a:lnTo>
                  <a:lnTo>
                    <a:pt x="157600" y="2003580"/>
                  </a:lnTo>
                  <a:lnTo>
                    <a:pt x="139759" y="1965311"/>
                  </a:lnTo>
                  <a:lnTo>
                    <a:pt x="123218" y="1926539"/>
                  </a:lnTo>
                  <a:lnTo>
                    <a:pt x="108000" y="1887281"/>
                  </a:lnTo>
                  <a:lnTo>
                    <a:pt x="94126" y="1847555"/>
                  </a:lnTo>
                  <a:lnTo>
                    <a:pt x="81620" y="1807381"/>
                  </a:lnTo>
                  <a:lnTo>
                    <a:pt x="70502" y="1766776"/>
                  </a:lnTo>
                  <a:lnTo>
                    <a:pt x="60796" y="1725758"/>
                  </a:lnTo>
                  <a:lnTo>
                    <a:pt x="52522" y="1684347"/>
                  </a:lnTo>
                  <a:lnTo>
                    <a:pt x="45703" y="1642559"/>
                  </a:lnTo>
                  <a:lnTo>
                    <a:pt x="40362" y="1600413"/>
                  </a:lnTo>
                  <a:lnTo>
                    <a:pt x="39774" y="1593921"/>
                  </a:lnTo>
                </a:path>
                <a:path w="3583304" h="2944495">
                  <a:moveTo>
                    <a:pt x="0" y="1574832"/>
                  </a:moveTo>
                  <a:lnTo>
                    <a:pt x="7595" y="1643271"/>
                  </a:lnTo>
                  <a:lnTo>
                    <a:pt x="14328" y="1685239"/>
                  </a:lnTo>
                  <a:lnTo>
                    <a:pt x="22498" y="1726834"/>
                  </a:lnTo>
                  <a:lnTo>
                    <a:pt x="32084" y="1768038"/>
                  </a:lnTo>
                  <a:lnTo>
                    <a:pt x="43064" y="1808833"/>
                  </a:lnTo>
                  <a:lnTo>
                    <a:pt x="55418" y="1849203"/>
                  </a:lnTo>
                  <a:lnTo>
                    <a:pt x="69123" y="1889129"/>
                  </a:lnTo>
                  <a:lnTo>
                    <a:pt x="84158" y="1928595"/>
                  </a:lnTo>
                  <a:lnTo>
                    <a:pt x="100503" y="1967582"/>
                  </a:lnTo>
                  <a:lnTo>
                    <a:pt x="118134" y="2006073"/>
                  </a:lnTo>
                  <a:lnTo>
                    <a:pt x="137031" y="2044051"/>
                  </a:lnTo>
                  <a:lnTo>
                    <a:pt x="157173" y="2081498"/>
                  </a:lnTo>
                  <a:lnTo>
                    <a:pt x="178538" y="2118397"/>
                  </a:lnTo>
                  <a:lnTo>
                    <a:pt x="201105" y="2154730"/>
                  </a:lnTo>
                  <a:lnTo>
                    <a:pt x="224851" y="2190480"/>
                  </a:lnTo>
                  <a:lnTo>
                    <a:pt x="249757" y="2225629"/>
                  </a:lnTo>
                  <a:lnTo>
                    <a:pt x="275800" y="2260159"/>
                  </a:lnTo>
                  <a:lnTo>
                    <a:pt x="302958" y="2294055"/>
                  </a:lnTo>
                  <a:lnTo>
                    <a:pt x="331211" y="2327296"/>
                  </a:lnTo>
                  <a:lnTo>
                    <a:pt x="360537" y="2359868"/>
                  </a:lnTo>
                  <a:lnTo>
                    <a:pt x="390915" y="2391751"/>
                  </a:lnTo>
                  <a:lnTo>
                    <a:pt x="422322" y="2422928"/>
                  </a:lnTo>
                  <a:lnTo>
                    <a:pt x="454739" y="2453382"/>
                  </a:lnTo>
                  <a:lnTo>
                    <a:pt x="488142" y="2483096"/>
                  </a:lnTo>
                  <a:lnTo>
                    <a:pt x="522512" y="2512052"/>
                  </a:lnTo>
                  <a:lnTo>
                    <a:pt x="557826" y="2540232"/>
                  </a:lnTo>
                  <a:lnTo>
                    <a:pt x="594062" y="2567618"/>
                  </a:lnTo>
                  <a:lnTo>
                    <a:pt x="631201" y="2594195"/>
                  </a:lnTo>
                  <a:lnTo>
                    <a:pt x="669219" y="2619943"/>
                  </a:lnTo>
                  <a:lnTo>
                    <a:pt x="708096" y="2644846"/>
                  </a:lnTo>
                  <a:lnTo>
                    <a:pt x="747810" y="2668885"/>
                  </a:lnTo>
                  <a:lnTo>
                    <a:pt x="788340" y="2692045"/>
                  </a:lnTo>
                  <a:lnTo>
                    <a:pt x="829664" y="2714306"/>
                  </a:lnTo>
                  <a:lnTo>
                    <a:pt x="871762" y="2735652"/>
                  </a:lnTo>
                  <a:lnTo>
                    <a:pt x="914610" y="2756064"/>
                  </a:lnTo>
                  <a:lnTo>
                    <a:pt x="958189" y="2775527"/>
                  </a:lnTo>
                  <a:lnTo>
                    <a:pt x="1002476" y="2794021"/>
                  </a:lnTo>
                  <a:lnTo>
                    <a:pt x="1047451" y="2811530"/>
                  </a:lnTo>
                  <a:lnTo>
                    <a:pt x="1093091" y="2828036"/>
                  </a:lnTo>
                  <a:lnTo>
                    <a:pt x="1139375" y="2843522"/>
                  </a:lnTo>
                  <a:lnTo>
                    <a:pt x="1186283" y="2857970"/>
                  </a:lnTo>
                  <a:lnTo>
                    <a:pt x="1233792" y="2871363"/>
                  </a:lnTo>
                  <a:lnTo>
                    <a:pt x="1281880" y="2883682"/>
                  </a:lnTo>
                  <a:lnTo>
                    <a:pt x="1330528" y="2894912"/>
                  </a:lnTo>
                  <a:lnTo>
                    <a:pt x="1379712" y="2905033"/>
                  </a:lnTo>
                  <a:lnTo>
                    <a:pt x="1429412" y="2914030"/>
                  </a:lnTo>
                  <a:lnTo>
                    <a:pt x="1479607" y="2921883"/>
                  </a:lnTo>
                  <a:lnTo>
                    <a:pt x="1530274" y="2928576"/>
                  </a:lnTo>
                  <a:lnTo>
                    <a:pt x="1581392" y="2934092"/>
                  </a:lnTo>
                  <a:lnTo>
                    <a:pt x="1632941" y="2938412"/>
                  </a:lnTo>
                  <a:lnTo>
                    <a:pt x="1684898" y="2941520"/>
                  </a:lnTo>
                  <a:lnTo>
                    <a:pt x="1737242" y="2943397"/>
                  </a:lnTo>
                  <a:lnTo>
                    <a:pt x="1789952" y="2944027"/>
                  </a:lnTo>
                  <a:lnTo>
                    <a:pt x="1842573" y="2943397"/>
                  </a:lnTo>
                  <a:lnTo>
                    <a:pt x="1894832" y="2941520"/>
                  </a:lnTo>
                  <a:lnTo>
                    <a:pt x="1946707" y="2938412"/>
                  </a:lnTo>
                  <a:lnTo>
                    <a:pt x="1998176" y="2934092"/>
                  </a:lnTo>
                  <a:lnTo>
                    <a:pt x="2049218" y="2928576"/>
                  </a:lnTo>
                  <a:lnTo>
                    <a:pt x="2099812" y="2921883"/>
                  </a:lnTo>
                  <a:lnTo>
                    <a:pt x="2149936" y="2914030"/>
                  </a:lnTo>
                  <a:lnTo>
                    <a:pt x="2199569" y="2905033"/>
                  </a:lnTo>
                  <a:lnTo>
                    <a:pt x="2248689" y="2894912"/>
                  </a:lnTo>
                  <a:lnTo>
                    <a:pt x="2297274" y="2883682"/>
                  </a:lnTo>
                  <a:lnTo>
                    <a:pt x="2345303" y="2871363"/>
                  </a:lnTo>
                  <a:lnTo>
                    <a:pt x="2392755" y="2857970"/>
                  </a:lnTo>
                  <a:lnTo>
                    <a:pt x="2439608" y="2843522"/>
                  </a:lnTo>
                  <a:lnTo>
                    <a:pt x="2485841" y="2828036"/>
                  </a:lnTo>
                  <a:lnTo>
                    <a:pt x="2531431" y="2811530"/>
                  </a:lnTo>
                  <a:lnTo>
                    <a:pt x="2576359" y="2794021"/>
                  </a:lnTo>
                  <a:lnTo>
                    <a:pt x="2620601" y="2775527"/>
                  </a:lnTo>
                  <a:lnTo>
                    <a:pt x="2664137" y="2756064"/>
                  </a:lnTo>
                  <a:lnTo>
                    <a:pt x="2706946" y="2735652"/>
                  </a:lnTo>
                  <a:lnTo>
                    <a:pt x="2749005" y="2714306"/>
                  </a:lnTo>
                  <a:lnTo>
                    <a:pt x="2790293" y="2692045"/>
                  </a:lnTo>
                  <a:lnTo>
                    <a:pt x="2830789" y="2668885"/>
                  </a:lnTo>
                  <a:lnTo>
                    <a:pt x="2870471" y="2644846"/>
                  </a:lnTo>
                  <a:lnTo>
                    <a:pt x="2909317" y="2619943"/>
                  </a:lnTo>
                  <a:lnTo>
                    <a:pt x="2947307" y="2594195"/>
                  </a:lnTo>
                  <a:lnTo>
                    <a:pt x="2984419" y="2567618"/>
                  </a:lnTo>
                  <a:lnTo>
                    <a:pt x="3020630" y="2540232"/>
                  </a:lnTo>
                  <a:lnTo>
                    <a:pt x="3055921" y="2512052"/>
                  </a:lnTo>
                  <a:lnTo>
                    <a:pt x="3090268" y="2483096"/>
                  </a:lnTo>
                  <a:lnTo>
                    <a:pt x="3123652" y="2453382"/>
                  </a:lnTo>
                  <a:lnTo>
                    <a:pt x="3156050" y="2422928"/>
                  </a:lnTo>
                  <a:lnTo>
                    <a:pt x="3187440" y="2391751"/>
                  </a:lnTo>
                  <a:lnTo>
                    <a:pt x="3217802" y="2359868"/>
                  </a:lnTo>
                  <a:lnTo>
                    <a:pt x="3247113" y="2327296"/>
                  </a:lnTo>
                  <a:lnTo>
                    <a:pt x="3275353" y="2294055"/>
                  </a:lnTo>
                  <a:lnTo>
                    <a:pt x="3302499" y="2260159"/>
                  </a:lnTo>
                  <a:lnTo>
                    <a:pt x="3328531" y="2225629"/>
                  </a:lnTo>
                  <a:lnTo>
                    <a:pt x="3353427" y="2190480"/>
                  </a:lnTo>
                  <a:lnTo>
                    <a:pt x="3377165" y="2154730"/>
                  </a:lnTo>
                  <a:lnTo>
                    <a:pt x="3399723" y="2118397"/>
                  </a:lnTo>
                  <a:lnTo>
                    <a:pt x="3421081" y="2081498"/>
                  </a:lnTo>
                  <a:lnTo>
                    <a:pt x="3441217" y="2044051"/>
                  </a:lnTo>
                  <a:lnTo>
                    <a:pt x="3460109" y="2006073"/>
                  </a:lnTo>
                  <a:lnTo>
                    <a:pt x="3477736" y="1967582"/>
                  </a:lnTo>
                  <a:lnTo>
                    <a:pt x="3483922" y="1952824"/>
                  </a:lnTo>
                </a:path>
                <a:path w="3583304" h="2944495">
                  <a:moveTo>
                    <a:pt x="3417987" y="932038"/>
                  </a:moveTo>
                  <a:lnTo>
                    <a:pt x="3440168" y="978794"/>
                  </a:lnTo>
                  <a:lnTo>
                    <a:pt x="3456740" y="1017563"/>
                  </a:lnTo>
                  <a:lnTo>
                    <a:pt x="3471987" y="1056818"/>
                  </a:lnTo>
                  <a:lnTo>
                    <a:pt x="3485887" y="1096539"/>
                  </a:lnTo>
                  <a:lnTo>
                    <a:pt x="3498419" y="1136708"/>
                  </a:lnTo>
                  <a:lnTo>
                    <a:pt x="3509559" y="1177308"/>
                  </a:lnTo>
                  <a:lnTo>
                    <a:pt x="3519287" y="1218319"/>
                  </a:lnTo>
                  <a:lnTo>
                    <a:pt x="3527578" y="1259724"/>
                  </a:lnTo>
                  <a:lnTo>
                    <a:pt x="3534412" y="1301504"/>
                  </a:lnTo>
                  <a:lnTo>
                    <a:pt x="3539766" y="1343642"/>
                  </a:lnTo>
                  <a:lnTo>
                    <a:pt x="3543618" y="1386118"/>
                  </a:lnTo>
                  <a:lnTo>
                    <a:pt x="3545945" y="1428914"/>
                  </a:lnTo>
                  <a:lnTo>
                    <a:pt x="3546726" y="1472013"/>
                  </a:lnTo>
                  <a:lnTo>
                    <a:pt x="3545945" y="1515122"/>
                  </a:lnTo>
                  <a:lnTo>
                    <a:pt x="3543618" y="1557929"/>
                  </a:lnTo>
                  <a:lnTo>
                    <a:pt x="3539766" y="1600413"/>
                  </a:lnTo>
                  <a:lnTo>
                    <a:pt x="3534412" y="1642559"/>
                  </a:lnTo>
                  <a:lnTo>
                    <a:pt x="3527578" y="1684347"/>
                  </a:lnTo>
                  <a:lnTo>
                    <a:pt x="3519287" y="1725758"/>
                  </a:lnTo>
                  <a:lnTo>
                    <a:pt x="3509559" y="1766776"/>
                  </a:lnTo>
                  <a:lnTo>
                    <a:pt x="3498419" y="1807381"/>
                  </a:lnTo>
                  <a:lnTo>
                    <a:pt x="3485887" y="1847555"/>
                  </a:lnTo>
                  <a:lnTo>
                    <a:pt x="3471987" y="1887281"/>
                  </a:lnTo>
                  <a:lnTo>
                    <a:pt x="3456740" y="1926539"/>
                  </a:lnTo>
                  <a:lnTo>
                    <a:pt x="3445506" y="1952824"/>
                  </a:lnTo>
                </a:path>
                <a:path w="3583304" h="2944495">
                  <a:moveTo>
                    <a:pt x="3483922" y="1952824"/>
                  </a:moveTo>
                  <a:lnTo>
                    <a:pt x="3509109" y="1889129"/>
                  </a:lnTo>
                  <a:lnTo>
                    <a:pt x="3522811" y="1849203"/>
                  </a:lnTo>
                  <a:lnTo>
                    <a:pt x="3535163" y="1808833"/>
                  </a:lnTo>
                  <a:lnTo>
                    <a:pt x="3546142" y="1768038"/>
                  </a:lnTo>
                  <a:lnTo>
                    <a:pt x="3555726" y="1726834"/>
                  </a:lnTo>
                  <a:lnTo>
                    <a:pt x="3563896" y="1685239"/>
                  </a:lnTo>
                  <a:lnTo>
                    <a:pt x="3570628" y="1643271"/>
                  </a:lnTo>
                  <a:lnTo>
                    <a:pt x="3575901" y="1600947"/>
                  </a:lnTo>
                  <a:lnTo>
                    <a:pt x="3579694" y="1558284"/>
                  </a:lnTo>
                  <a:lnTo>
                    <a:pt x="3581986" y="1515300"/>
                  </a:lnTo>
                  <a:lnTo>
                    <a:pt x="3582755" y="1472013"/>
                  </a:lnTo>
                  <a:lnTo>
                    <a:pt x="3581986" y="1428807"/>
                  </a:lnTo>
                  <a:lnTo>
                    <a:pt x="3579694" y="1385899"/>
                  </a:lnTo>
                  <a:lnTo>
                    <a:pt x="3575901" y="1343307"/>
                  </a:lnTo>
                  <a:lnTo>
                    <a:pt x="3570628" y="1301047"/>
                  </a:lnTo>
                  <a:lnTo>
                    <a:pt x="3563896" y="1259137"/>
                  </a:lnTo>
                  <a:lnTo>
                    <a:pt x="3555726" y="1217596"/>
                  </a:lnTo>
                  <a:lnTo>
                    <a:pt x="3546142" y="1176441"/>
                  </a:lnTo>
                  <a:lnTo>
                    <a:pt x="3535163" y="1135689"/>
                  </a:lnTo>
                  <a:lnTo>
                    <a:pt x="3522811" y="1095359"/>
                  </a:lnTo>
                  <a:lnTo>
                    <a:pt x="3509109" y="1055467"/>
                  </a:lnTo>
                  <a:lnTo>
                    <a:pt x="3494077" y="1016032"/>
                  </a:lnTo>
                  <a:lnTo>
                    <a:pt x="3477736" y="977071"/>
                  </a:lnTo>
                  <a:lnTo>
                    <a:pt x="3460109" y="938601"/>
                  </a:lnTo>
                  <a:lnTo>
                    <a:pt x="3456843" y="932038"/>
                  </a:lnTo>
                </a:path>
                <a:path w="3583304" h="2944495">
                  <a:moveTo>
                    <a:pt x="100161" y="1079261"/>
                  </a:moveTo>
                  <a:lnTo>
                    <a:pt x="123218" y="1017563"/>
                  </a:lnTo>
                  <a:lnTo>
                    <a:pt x="139759" y="978794"/>
                  </a:lnTo>
                  <a:lnTo>
                    <a:pt x="157600" y="940527"/>
                  </a:lnTo>
                  <a:lnTo>
                    <a:pt x="176721" y="902782"/>
                  </a:lnTo>
                  <a:lnTo>
                    <a:pt x="197098" y="865577"/>
                  </a:lnTo>
                  <a:lnTo>
                    <a:pt x="218710" y="828930"/>
                  </a:lnTo>
                  <a:lnTo>
                    <a:pt x="241535" y="792859"/>
                  </a:lnTo>
                  <a:lnTo>
                    <a:pt x="265550" y="757382"/>
                  </a:lnTo>
                  <a:lnTo>
                    <a:pt x="290734" y="722518"/>
                  </a:lnTo>
                  <a:lnTo>
                    <a:pt x="317065" y="688285"/>
                  </a:lnTo>
                  <a:lnTo>
                    <a:pt x="344520" y="654702"/>
                  </a:lnTo>
                  <a:lnTo>
                    <a:pt x="373078" y="621786"/>
                  </a:lnTo>
                  <a:lnTo>
                    <a:pt x="402717" y="589555"/>
                  </a:lnTo>
                  <a:lnTo>
                    <a:pt x="433414" y="558029"/>
                  </a:lnTo>
                  <a:lnTo>
                    <a:pt x="465148" y="527225"/>
                  </a:lnTo>
                  <a:lnTo>
                    <a:pt x="497896" y="497162"/>
                  </a:lnTo>
                  <a:lnTo>
                    <a:pt x="531637" y="467858"/>
                  </a:lnTo>
                  <a:lnTo>
                    <a:pt x="566349" y="439330"/>
                  </a:lnTo>
                  <a:lnTo>
                    <a:pt x="602008" y="411598"/>
                  </a:lnTo>
                  <a:lnTo>
                    <a:pt x="638595" y="384680"/>
                  </a:lnTo>
                  <a:lnTo>
                    <a:pt x="676086" y="358594"/>
                  </a:lnTo>
                  <a:lnTo>
                    <a:pt x="714459" y="333358"/>
                  </a:lnTo>
                  <a:lnTo>
                    <a:pt x="753692" y="308990"/>
                  </a:lnTo>
                  <a:lnTo>
                    <a:pt x="793765" y="285509"/>
                  </a:lnTo>
                  <a:lnTo>
                    <a:pt x="834653" y="262933"/>
                  </a:lnTo>
                  <a:lnTo>
                    <a:pt x="876336" y="241280"/>
                  </a:lnTo>
                  <a:lnTo>
                    <a:pt x="918791" y="220569"/>
                  </a:lnTo>
                  <a:lnTo>
                    <a:pt x="961996" y="200817"/>
                  </a:lnTo>
                  <a:lnTo>
                    <a:pt x="1005930" y="182043"/>
                  </a:lnTo>
                  <a:lnTo>
                    <a:pt x="1050570" y="164266"/>
                  </a:lnTo>
                  <a:lnTo>
                    <a:pt x="1095895" y="147504"/>
                  </a:lnTo>
                  <a:lnTo>
                    <a:pt x="1141881" y="131774"/>
                  </a:lnTo>
                  <a:lnTo>
                    <a:pt x="1188508" y="117095"/>
                  </a:lnTo>
                  <a:lnTo>
                    <a:pt x="1235753" y="103485"/>
                  </a:lnTo>
                  <a:lnTo>
                    <a:pt x="1283594" y="90964"/>
                  </a:lnTo>
                  <a:lnTo>
                    <a:pt x="1332009" y="79548"/>
                  </a:lnTo>
                  <a:lnTo>
                    <a:pt x="1380977" y="69256"/>
                  </a:lnTo>
                  <a:lnTo>
                    <a:pt x="1430474" y="60106"/>
                  </a:lnTo>
                  <a:lnTo>
                    <a:pt x="1480480" y="52118"/>
                  </a:lnTo>
                  <a:lnTo>
                    <a:pt x="1530972" y="45308"/>
                  </a:lnTo>
                  <a:lnTo>
                    <a:pt x="1581928" y="39695"/>
                  </a:lnTo>
                  <a:lnTo>
                    <a:pt x="1633326" y="35298"/>
                  </a:lnTo>
                  <a:lnTo>
                    <a:pt x="1685144" y="32134"/>
                  </a:lnTo>
                  <a:lnTo>
                    <a:pt x="1737360" y="30223"/>
                  </a:lnTo>
                  <a:lnTo>
                    <a:pt x="1789952" y="29582"/>
                  </a:lnTo>
                  <a:lnTo>
                    <a:pt x="1842456" y="30223"/>
                  </a:lnTo>
                  <a:lnTo>
                    <a:pt x="1894590" y="32134"/>
                  </a:lnTo>
                  <a:lnTo>
                    <a:pt x="1946334" y="35298"/>
                  </a:lnTo>
                  <a:lnTo>
                    <a:pt x="1997664" y="39695"/>
                  </a:lnTo>
                  <a:lnTo>
                    <a:pt x="2048558" y="45308"/>
                  </a:lnTo>
                  <a:lnTo>
                    <a:pt x="2098995" y="52118"/>
                  </a:lnTo>
                  <a:lnTo>
                    <a:pt x="2148951" y="60106"/>
                  </a:lnTo>
                  <a:lnTo>
                    <a:pt x="2198405" y="69256"/>
                  </a:lnTo>
                  <a:lnTo>
                    <a:pt x="2247334" y="79548"/>
                  </a:lnTo>
                  <a:lnTo>
                    <a:pt x="2295717" y="90964"/>
                  </a:lnTo>
                  <a:lnTo>
                    <a:pt x="2343530" y="103485"/>
                  </a:lnTo>
                  <a:lnTo>
                    <a:pt x="2390752" y="117095"/>
                  </a:lnTo>
                  <a:lnTo>
                    <a:pt x="2437361" y="131774"/>
                  </a:lnTo>
                  <a:lnTo>
                    <a:pt x="2483334" y="147504"/>
                  </a:lnTo>
                  <a:lnTo>
                    <a:pt x="2528650" y="164266"/>
                  </a:lnTo>
                  <a:lnTo>
                    <a:pt x="2573285" y="182043"/>
                  </a:lnTo>
                  <a:lnTo>
                    <a:pt x="2617218" y="200817"/>
                  </a:lnTo>
                  <a:lnTo>
                    <a:pt x="2660426" y="220569"/>
                  </a:lnTo>
                  <a:lnTo>
                    <a:pt x="2702888" y="241280"/>
                  </a:lnTo>
                  <a:lnTo>
                    <a:pt x="2744580" y="262933"/>
                  </a:lnTo>
                  <a:lnTo>
                    <a:pt x="2785481" y="285509"/>
                  </a:lnTo>
                  <a:lnTo>
                    <a:pt x="2825569" y="308990"/>
                  </a:lnTo>
                  <a:lnTo>
                    <a:pt x="2864822" y="333358"/>
                  </a:lnTo>
                  <a:lnTo>
                    <a:pt x="2903216" y="358594"/>
                  </a:lnTo>
                  <a:lnTo>
                    <a:pt x="2940731" y="384680"/>
                  </a:lnTo>
                  <a:lnTo>
                    <a:pt x="2977343" y="411598"/>
                  </a:lnTo>
                  <a:lnTo>
                    <a:pt x="3013030" y="439330"/>
                  </a:lnTo>
                  <a:lnTo>
                    <a:pt x="3047771" y="467858"/>
                  </a:lnTo>
                  <a:lnTo>
                    <a:pt x="3081543" y="497162"/>
                  </a:lnTo>
                  <a:lnTo>
                    <a:pt x="3114324" y="527225"/>
                  </a:lnTo>
                  <a:lnTo>
                    <a:pt x="3146091" y="558029"/>
                  </a:lnTo>
                  <a:lnTo>
                    <a:pt x="3176823" y="589555"/>
                  </a:lnTo>
                  <a:lnTo>
                    <a:pt x="3206497" y="621786"/>
                  </a:lnTo>
                  <a:lnTo>
                    <a:pt x="3235091" y="654702"/>
                  </a:lnTo>
                  <a:lnTo>
                    <a:pt x="3262582" y="688285"/>
                  </a:lnTo>
                  <a:lnTo>
                    <a:pt x="3288950" y="722518"/>
                  </a:lnTo>
                  <a:lnTo>
                    <a:pt x="3314170" y="757382"/>
                  </a:lnTo>
                  <a:lnTo>
                    <a:pt x="3338222" y="792859"/>
                  </a:lnTo>
                  <a:lnTo>
                    <a:pt x="3361082" y="828930"/>
                  </a:lnTo>
                  <a:lnTo>
                    <a:pt x="3382729" y="865577"/>
                  </a:lnTo>
                  <a:lnTo>
                    <a:pt x="3403141" y="902782"/>
                  </a:lnTo>
                  <a:lnTo>
                    <a:pt x="3417987" y="932038"/>
                  </a:lnTo>
                </a:path>
                <a:path w="3583304" h="2944495">
                  <a:moveTo>
                    <a:pt x="3456843" y="932038"/>
                  </a:moveTo>
                  <a:lnTo>
                    <a:pt x="3421081" y="863208"/>
                  </a:lnTo>
                  <a:lnTo>
                    <a:pt x="3399723" y="826319"/>
                  </a:lnTo>
                  <a:lnTo>
                    <a:pt x="3377165" y="789993"/>
                  </a:lnTo>
                  <a:lnTo>
                    <a:pt x="3353427" y="754247"/>
                  </a:lnTo>
                  <a:lnTo>
                    <a:pt x="3328531" y="719099"/>
                  </a:lnTo>
                  <a:lnTo>
                    <a:pt x="3302499" y="684565"/>
                  </a:lnTo>
                  <a:lnTo>
                    <a:pt x="3275353" y="650665"/>
                  </a:lnTo>
                  <a:lnTo>
                    <a:pt x="3247113" y="617415"/>
                  </a:lnTo>
                  <a:lnTo>
                    <a:pt x="3217802" y="584834"/>
                  </a:lnTo>
                  <a:lnTo>
                    <a:pt x="3187440" y="552938"/>
                  </a:lnTo>
                  <a:lnTo>
                    <a:pt x="3156050" y="521746"/>
                  </a:lnTo>
                  <a:lnTo>
                    <a:pt x="3123652" y="491274"/>
                  </a:lnTo>
                  <a:lnTo>
                    <a:pt x="3090268" y="461542"/>
                  </a:lnTo>
                  <a:lnTo>
                    <a:pt x="3055921" y="432566"/>
                  </a:lnTo>
                  <a:lnTo>
                    <a:pt x="3020630" y="404364"/>
                  </a:lnTo>
                  <a:lnTo>
                    <a:pt x="2984419" y="376954"/>
                  </a:lnTo>
                  <a:lnTo>
                    <a:pt x="2947307" y="350354"/>
                  </a:lnTo>
                  <a:lnTo>
                    <a:pt x="2909317" y="324580"/>
                  </a:lnTo>
                  <a:lnTo>
                    <a:pt x="2870471" y="299651"/>
                  </a:lnTo>
                  <a:lnTo>
                    <a:pt x="2830789" y="275584"/>
                  </a:lnTo>
                  <a:lnTo>
                    <a:pt x="2790293" y="252397"/>
                  </a:lnTo>
                  <a:lnTo>
                    <a:pt x="2749005" y="230108"/>
                  </a:lnTo>
                  <a:lnTo>
                    <a:pt x="2706946" y="208734"/>
                  </a:lnTo>
                  <a:lnTo>
                    <a:pt x="2664137" y="188294"/>
                  </a:lnTo>
                  <a:lnTo>
                    <a:pt x="2620601" y="168803"/>
                  </a:lnTo>
                  <a:lnTo>
                    <a:pt x="2576359" y="150281"/>
                  </a:lnTo>
                  <a:lnTo>
                    <a:pt x="2531431" y="132744"/>
                  </a:lnTo>
                  <a:lnTo>
                    <a:pt x="2485841" y="116212"/>
                  </a:lnTo>
                  <a:lnTo>
                    <a:pt x="2439608" y="100700"/>
                  </a:lnTo>
                  <a:lnTo>
                    <a:pt x="2392755" y="86227"/>
                  </a:lnTo>
                  <a:lnTo>
                    <a:pt x="2345303" y="72810"/>
                  </a:lnTo>
                  <a:lnTo>
                    <a:pt x="2297274" y="60468"/>
                  </a:lnTo>
                  <a:lnTo>
                    <a:pt x="2248689" y="49217"/>
                  </a:lnTo>
                  <a:lnTo>
                    <a:pt x="2199569" y="39076"/>
                  </a:lnTo>
                  <a:lnTo>
                    <a:pt x="2149936" y="30061"/>
                  </a:lnTo>
                  <a:lnTo>
                    <a:pt x="2099812" y="22192"/>
                  </a:lnTo>
                  <a:lnTo>
                    <a:pt x="2049218" y="15484"/>
                  </a:lnTo>
                  <a:lnTo>
                    <a:pt x="1998176" y="9957"/>
                  </a:lnTo>
                  <a:lnTo>
                    <a:pt x="1946707" y="5627"/>
                  </a:lnTo>
                  <a:lnTo>
                    <a:pt x="1894832" y="2512"/>
                  </a:lnTo>
                  <a:lnTo>
                    <a:pt x="1842573" y="631"/>
                  </a:lnTo>
                  <a:lnTo>
                    <a:pt x="1789952" y="0"/>
                  </a:lnTo>
                  <a:lnTo>
                    <a:pt x="1737242" y="631"/>
                  </a:lnTo>
                  <a:lnTo>
                    <a:pt x="1684898" y="2512"/>
                  </a:lnTo>
                  <a:lnTo>
                    <a:pt x="1632941" y="5627"/>
                  </a:lnTo>
                  <a:lnTo>
                    <a:pt x="1581392" y="9957"/>
                  </a:lnTo>
                  <a:lnTo>
                    <a:pt x="1530274" y="15484"/>
                  </a:lnTo>
                  <a:lnTo>
                    <a:pt x="1479607" y="22192"/>
                  </a:lnTo>
                  <a:lnTo>
                    <a:pt x="1429412" y="30061"/>
                  </a:lnTo>
                  <a:lnTo>
                    <a:pt x="1379712" y="39076"/>
                  </a:lnTo>
                  <a:lnTo>
                    <a:pt x="1330528" y="49217"/>
                  </a:lnTo>
                  <a:lnTo>
                    <a:pt x="1281880" y="60468"/>
                  </a:lnTo>
                  <a:lnTo>
                    <a:pt x="1233792" y="72810"/>
                  </a:lnTo>
                  <a:lnTo>
                    <a:pt x="1186283" y="86227"/>
                  </a:lnTo>
                  <a:lnTo>
                    <a:pt x="1139375" y="100700"/>
                  </a:lnTo>
                  <a:lnTo>
                    <a:pt x="1093091" y="116212"/>
                  </a:lnTo>
                  <a:lnTo>
                    <a:pt x="1047451" y="132744"/>
                  </a:lnTo>
                  <a:lnTo>
                    <a:pt x="1002476" y="150281"/>
                  </a:lnTo>
                  <a:lnTo>
                    <a:pt x="958189" y="168803"/>
                  </a:lnTo>
                  <a:lnTo>
                    <a:pt x="914610" y="188294"/>
                  </a:lnTo>
                  <a:lnTo>
                    <a:pt x="871762" y="208734"/>
                  </a:lnTo>
                  <a:lnTo>
                    <a:pt x="829664" y="230108"/>
                  </a:lnTo>
                  <a:lnTo>
                    <a:pt x="788340" y="252397"/>
                  </a:lnTo>
                  <a:lnTo>
                    <a:pt x="747810" y="275584"/>
                  </a:lnTo>
                  <a:lnTo>
                    <a:pt x="708096" y="299651"/>
                  </a:lnTo>
                  <a:lnTo>
                    <a:pt x="669219" y="324580"/>
                  </a:lnTo>
                  <a:lnTo>
                    <a:pt x="631201" y="350354"/>
                  </a:lnTo>
                  <a:lnTo>
                    <a:pt x="594062" y="376954"/>
                  </a:lnTo>
                  <a:lnTo>
                    <a:pt x="557826" y="404364"/>
                  </a:lnTo>
                  <a:lnTo>
                    <a:pt x="522512" y="432566"/>
                  </a:lnTo>
                  <a:lnTo>
                    <a:pt x="488142" y="461542"/>
                  </a:lnTo>
                  <a:lnTo>
                    <a:pt x="454739" y="491274"/>
                  </a:lnTo>
                  <a:lnTo>
                    <a:pt x="422322" y="521746"/>
                  </a:lnTo>
                  <a:lnTo>
                    <a:pt x="390915" y="552938"/>
                  </a:lnTo>
                  <a:lnTo>
                    <a:pt x="360537" y="584834"/>
                  </a:lnTo>
                  <a:lnTo>
                    <a:pt x="331211" y="617415"/>
                  </a:lnTo>
                  <a:lnTo>
                    <a:pt x="302958" y="650665"/>
                  </a:lnTo>
                  <a:lnTo>
                    <a:pt x="275800" y="684565"/>
                  </a:lnTo>
                  <a:lnTo>
                    <a:pt x="249757" y="719099"/>
                  </a:lnTo>
                  <a:lnTo>
                    <a:pt x="224851" y="754247"/>
                  </a:lnTo>
                  <a:lnTo>
                    <a:pt x="201105" y="789993"/>
                  </a:lnTo>
                  <a:lnTo>
                    <a:pt x="178538" y="826319"/>
                  </a:lnTo>
                  <a:lnTo>
                    <a:pt x="157173" y="863208"/>
                  </a:lnTo>
                  <a:lnTo>
                    <a:pt x="137031" y="900641"/>
                  </a:lnTo>
                  <a:lnTo>
                    <a:pt x="118134" y="938601"/>
                  </a:lnTo>
                  <a:lnTo>
                    <a:pt x="100503" y="977071"/>
                  </a:lnTo>
                  <a:lnTo>
                    <a:pt x="84158" y="1016032"/>
                  </a:lnTo>
                  <a:lnTo>
                    <a:pt x="71713" y="1048674"/>
                  </a:lnTo>
                </a:path>
              </a:pathLst>
            </a:custGeom>
            <a:ln w="3175">
              <a:solidFill>
                <a:srgbClr val="FBFBDE"/>
              </a:solidFill>
            </a:ln>
          </p:spPr>
          <p:txBody>
            <a:bodyPr wrap="square" lIns="0" tIns="0" rIns="0" bIns="0" rtlCol="0"/>
            <a:lstStyle/>
            <a:p>
              <a:endParaRPr lang="fr-FR" noProof="0" dirty="0"/>
            </a:p>
          </p:txBody>
        </p:sp>
        <p:sp>
          <p:nvSpPr>
            <p:cNvPr id="105" name="object 105"/>
            <p:cNvSpPr/>
            <p:nvPr/>
          </p:nvSpPr>
          <p:spPr>
            <a:xfrm>
              <a:off x="8476046" y="1070994"/>
              <a:ext cx="3648075" cy="2997200"/>
            </a:xfrm>
            <a:custGeom>
              <a:avLst/>
              <a:gdLst/>
              <a:ahLst/>
              <a:cxnLst/>
              <a:rect l="l" t="t" r="r" b="b"/>
              <a:pathLst>
                <a:path w="3648075" h="2997200">
                  <a:moveTo>
                    <a:pt x="2078835" y="2984499"/>
                  </a:moveTo>
                  <a:lnTo>
                    <a:pt x="1558518" y="2984499"/>
                  </a:lnTo>
                  <a:lnTo>
                    <a:pt x="1609787" y="2997199"/>
                  </a:lnTo>
                  <a:lnTo>
                    <a:pt x="2027641" y="2997199"/>
                  </a:lnTo>
                  <a:lnTo>
                    <a:pt x="2078835" y="2984499"/>
                  </a:lnTo>
                  <a:close/>
                </a:path>
                <a:path w="3648075" h="2997200">
                  <a:moveTo>
                    <a:pt x="1610319" y="2959099"/>
                  </a:moveTo>
                  <a:lnTo>
                    <a:pt x="1407451" y="2959099"/>
                  </a:lnTo>
                  <a:lnTo>
                    <a:pt x="1507691" y="2984499"/>
                  </a:lnTo>
                  <a:lnTo>
                    <a:pt x="2129589" y="2984499"/>
                  </a:lnTo>
                  <a:lnTo>
                    <a:pt x="2179882" y="2971799"/>
                  </a:lnTo>
                  <a:lnTo>
                    <a:pt x="1661868" y="2971799"/>
                  </a:lnTo>
                  <a:lnTo>
                    <a:pt x="1610319" y="2959099"/>
                  </a:lnTo>
                  <a:close/>
                </a:path>
                <a:path w="3648075" h="2997200">
                  <a:moveTo>
                    <a:pt x="2229693" y="2959099"/>
                  </a:moveTo>
                  <a:lnTo>
                    <a:pt x="2027103" y="2959099"/>
                  </a:lnTo>
                  <a:lnTo>
                    <a:pt x="1975633" y="2971799"/>
                  </a:lnTo>
                  <a:lnTo>
                    <a:pt x="2179882" y="2971799"/>
                  </a:lnTo>
                  <a:lnTo>
                    <a:pt x="2229693" y="2959099"/>
                  </a:lnTo>
                  <a:close/>
                </a:path>
                <a:path w="3648075" h="2997200">
                  <a:moveTo>
                    <a:pt x="23715" y="1600199"/>
                  </a:moveTo>
                  <a:lnTo>
                    <a:pt x="6380" y="1600199"/>
                  </a:lnTo>
                  <a:lnTo>
                    <a:pt x="1489" y="1650999"/>
                  </a:lnTo>
                  <a:lnTo>
                    <a:pt x="0" y="1663699"/>
                  </a:lnTo>
                  <a:lnTo>
                    <a:pt x="309" y="1676399"/>
                  </a:lnTo>
                  <a:lnTo>
                    <a:pt x="6940" y="1714499"/>
                  </a:lnTo>
                  <a:lnTo>
                    <a:pt x="14989" y="1752599"/>
                  </a:lnTo>
                  <a:lnTo>
                    <a:pt x="24434" y="1803399"/>
                  </a:lnTo>
                  <a:lnTo>
                    <a:pt x="35255" y="1841499"/>
                  </a:lnTo>
                  <a:lnTo>
                    <a:pt x="47430" y="1879599"/>
                  </a:lnTo>
                  <a:lnTo>
                    <a:pt x="60939" y="1917699"/>
                  </a:lnTo>
                  <a:lnTo>
                    <a:pt x="75762" y="1955799"/>
                  </a:lnTo>
                  <a:lnTo>
                    <a:pt x="91877" y="1993899"/>
                  </a:lnTo>
                  <a:lnTo>
                    <a:pt x="109264" y="2031999"/>
                  </a:lnTo>
                  <a:lnTo>
                    <a:pt x="127903" y="2070099"/>
                  </a:lnTo>
                  <a:lnTo>
                    <a:pt x="147771" y="2108199"/>
                  </a:lnTo>
                  <a:lnTo>
                    <a:pt x="168850" y="2146299"/>
                  </a:lnTo>
                  <a:lnTo>
                    <a:pt x="191117" y="2184399"/>
                  </a:lnTo>
                  <a:lnTo>
                    <a:pt x="214553" y="2222499"/>
                  </a:lnTo>
                  <a:lnTo>
                    <a:pt x="239136" y="2260599"/>
                  </a:lnTo>
                  <a:lnTo>
                    <a:pt x="264846" y="2298699"/>
                  </a:lnTo>
                  <a:lnTo>
                    <a:pt x="291662" y="2324099"/>
                  </a:lnTo>
                  <a:lnTo>
                    <a:pt x="319564" y="2362199"/>
                  </a:lnTo>
                  <a:lnTo>
                    <a:pt x="348530" y="2387599"/>
                  </a:lnTo>
                  <a:lnTo>
                    <a:pt x="378540" y="2425699"/>
                  </a:lnTo>
                  <a:lnTo>
                    <a:pt x="409573" y="2451099"/>
                  </a:lnTo>
                  <a:lnTo>
                    <a:pt x="441609" y="2489199"/>
                  </a:lnTo>
                  <a:lnTo>
                    <a:pt x="474626" y="2514599"/>
                  </a:lnTo>
                  <a:lnTo>
                    <a:pt x="508605" y="2552699"/>
                  </a:lnTo>
                  <a:lnTo>
                    <a:pt x="543524" y="2578099"/>
                  </a:lnTo>
                  <a:lnTo>
                    <a:pt x="579362" y="2603499"/>
                  </a:lnTo>
                  <a:lnTo>
                    <a:pt x="616099" y="2628899"/>
                  </a:lnTo>
                  <a:lnTo>
                    <a:pt x="653715" y="2654299"/>
                  </a:lnTo>
                  <a:lnTo>
                    <a:pt x="692187" y="2679699"/>
                  </a:lnTo>
                  <a:lnTo>
                    <a:pt x="731497" y="2705099"/>
                  </a:lnTo>
                  <a:lnTo>
                    <a:pt x="771622" y="2730499"/>
                  </a:lnTo>
                  <a:lnTo>
                    <a:pt x="812543" y="2755899"/>
                  </a:lnTo>
                  <a:lnTo>
                    <a:pt x="854238" y="2781299"/>
                  </a:lnTo>
                  <a:lnTo>
                    <a:pt x="896687" y="2793999"/>
                  </a:lnTo>
                  <a:lnTo>
                    <a:pt x="939870" y="2819399"/>
                  </a:lnTo>
                  <a:lnTo>
                    <a:pt x="983764" y="2832099"/>
                  </a:lnTo>
                  <a:lnTo>
                    <a:pt x="1028350" y="2857499"/>
                  </a:lnTo>
                  <a:lnTo>
                    <a:pt x="1119514" y="2882899"/>
                  </a:lnTo>
                  <a:lnTo>
                    <a:pt x="1166051" y="2908299"/>
                  </a:lnTo>
                  <a:lnTo>
                    <a:pt x="1358077" y="2959099"/>
                  </a:lnTo>
                  <a:lnTo>
                    <a:pt x="1559201" y="2959099"/>
                  </a:lnTo>
                  <a:lnTo>
                    <a:pt x="1508533" y="2946399"/>
                  </a:lnTo>
                  <a:lnTo>
                    <a:pt x="1458339" y="2946399"/>
                  </a:lnTo>
                  <a:lnTo>
                    <a:pt x="1168302" y="2870199"/>
                  </a:lnTo>
                  <a:lnTo>
                    <a:pt x="1076377" y="2844799"/>
                  </a:lnTo>
                  <a:lnTo>
                    <a:pt x="1031403" y="2819399"/>
                  </a:lnTo>
                  <a:lnTo>
                    <a:pt x="987116" y="2806699"/>
                  </a:lnTo>
                  <a:lnTo>
                    <a:pt x="943537" y="2781299"/>
                  </a:lnTo>
                  <a:lnTo>
                    <a:pt x="900688" y="2768599"/>
                  </a:lnTo>
                  <a:lnTo>
                    <a:pt x="858591" y="2743199"/>
                  </a:lnTo>
                  <a:lnTo>
                    <a:pt x="817267" y="2717799"/>
                  </a:lnTo>
                  <a:lnTo>
                    <a:pt x="776737" y="2692399"/>
                  </a:lnTo>
                  <a:lnTo>
                    <a:pt x="737023" y="2666999"/>
                  </a:lnTo>
                  <a:lnTo>
                    <a:pt x="698146" y="2654299"/>
                  </a:lnTo>
                  <a:lnTo>
                    <a:pt x="660127" y="2628899"/>
                  </a:lnTo>
                  <a:lnTo>
                    <a:pt x="622989" y="2590799"/>
                  </a:lnTo>
                  <a:lnTo>
                    <a:pt x="586752" y="2565399"/>
                  </a:lnTo>
                  <a:lnTo>
                    <a:pt x="551438" y="2539999"/>
                  </a:lnTo>
                  <a:lnTo>
                    <a:pt x="517069" y="2514599"/>
                  </a:lnTo>
                  <a:lnTo>
                    <a:pt x="483665" y="2476499"/>
                  </a:lnTo>
                  <a:lnTo>
                    <a:pt x="451249" y="2451099"/>
                  </a:lnTo>
                  <a:lnTo>
                    <a:pt x="419841" y="2425699"/>
                  </a:lnTo>
                  <a:lnTo>
                    <a:pt x="389464" y="2387599"/>
                  </a:lnTo>
                  <a:lnTo>
                    <a:pt x="360138" y="2349499"/>
                  </a:lnTo>
                  <a:lnTo>
                    <a:pt x="331885" y="2324099"/>
                  </a:lnTo>
                  <a:lnTo>
                    <a:pt x="304726" y="2285999"/>
                  </a:lnTo>
                  <a:lnTo>
                    <a:pt x="278684" y="2247899"/>
                  </a:lnTo>
                  <a:lnTo>
                    <a:pt x="253778" y="2222499"/>
                  </a:lnTo>
                  <a:lnTo>
                    <a:pt x="230031" y="2184399"/>
                  </a:lnTo>
                  <a:lnTo>
                    <a:pt x="207465" y="2146299"/>
                  </a:lnTo>
                  <a:lnTo>
                    <a:pt x="186100" y="2108199"/>
                  </a:lnTo>
                  <a:lnTo>
                    <a:pt x="165958" y="2070099"/>
                  </a:lnTo>
                  <a:lnTo>
                    <a:pt x="147061" y="2031999"/>
                  </a:lnTo>
                  <a:lnTo>
                    <a:pt x="129429" y="1993899"/>
                  </a:lnTo>
                  <a:lnTo>
                    <a:pt x="113085" y="1955799"/>
                  </a:lnTo>
                  <a:lnTo>
                    <a:pt x="98050" y="1917699"/>
                  </a:lnTo>
                  <a:lnTo>
                    <a:pt x="84344" y="1879599"/>
                  </a:lnTo>
                  <a:lnTo>
                    <a:pt x="71991" y="1841499"/>
                  </a:lnTo>
                  <a:lnTo>
                    <a:pt x="61011" y="1790699"/>
                  </a:lnTo>
                  <a:lnTo>
                    <a:pt x="51425" y="1752599"/>
                  </a:lnTo>
                  <a:lnTo>
                    <a:pt x="43255" y="1714499"/>
                  </a:lnTo>
                  <a:lnTo>
                    <a:pt x="36522" y="1676399"/>
                  </a:lnTo>
                  <a:lnTo>
                    <a:pt x="31248" y="1625599"/>
                  </a:lnTo>
                  <a:lnTo>
                    <a:pt x="29231" y="1603535"/>
                  </a:lnTo>
                  <a:lnTo>
                    <a:pt x="23715" y="1600199"/>
                  </a:lnTo>
                  <a:close/>
                </a:path>
                <a:path w="3648075" h="2997200">
                  <a:moveTo>
                    <a:pt x="3526831" y="965199"/>
                  </a:moveTo>
                  <a:lnTo>
                    <a:pt x="3489036" y="965199"/>
                  </a:lnTo>
                  <a:lnTo>
                    <a:pt x="3506663" y="1003299"/>
                  </a:lnTo>
                  <a:lnTo>
                    <a:pt x="3523003" y="1041399"/>
                  </a:lnTo>
                  <a:lnTo>
                    <a:pt x="3538036" y="1079499"/>
                  </a:lnTo>
                  <a:lnTo>
                    <a:pt x="3551738" y="1117599"/>
                  </a:lnTo>
                  <a:lnTo>
                    <a:pt x="3564090" y="1168399"/>
                  </a:lnTo>
                  <a:lnTo>
                    <a:pt x="3575068" y="1206499"/>
                  </a:lnTo>
                  <a:lnTo>
                    <a:pt x="3584653" y="1244599"/>
                  </a:lnTo>
                  <a:lnTo>
                    <a:pt x="3592822" y="1282699"/>
                  </a:lnTo>
                  <a:lnTo>
                    <a:pt x="3599554" y="1333499"/>
                  </a:lnTo>
                  <a:lnTo>
                    <a:pt x="3604828" y="1371599"/>
                  </a:lnTo>
                  <a:lnTo>
                    <a:pt x="3608621" y="1409699"/>
                  </a:lnTo>
                  <a:lnTo>
                    <a:pt x="3610913" y="1460499"/>
                  </a:lnTo>
                  <a:lnTo>
                    <a:pt x="3611682" y="1498599"/>
                  </a:lnTo>
                  <a:lnTo>
                    <a:pt x="3610913" y="1549399"/>
                  </a:lnTo>
                  <a:lnTo>
                    <a:pt x="3608621" y="1587499"/>
                  </a:lnTo>
                  <a:lnTo>
                    <a:pt x="3604828" y="1625599"/>
                  </a:lnTo>
                  <a:lnTo>
                    <a:pt x="3599554" y="1676399"/>
                  </a:lnTo>
                  <a:lnTo>
                    <a:pt x="3592822" y="1714499"/>
                  </a:lnTo>
                  <a:lnTo>
                    <a:pt x="3584653" y="1752599"/>
                  </a:lnTo>
                  <a:lnTo>
                    <a:pt x="3575068" y="1790699"/>
                  </a:lnTo>
                  <a:lnTo>
                    <a:pt x="3564090" y="1841499"/>
                  </a:lnTo>
                  <a:lnTo>
                    <a:pt x="3551738" y="1879599"/>
                  </a:lnTo>
                  <a:lnTo>
                    <a:pt x="3538036" y="1917699"/>
                  </a:lnTo>
                  <a:lnTo>
                    <a:pt x="3523003" y="1955799"/>
                  </a:lnTo>
                  <a:lnTo>
                    <a:pt x="3506663" y="1993899"/>
                  </a:lnTo>
                  <a:lnTo>
                    <a:pt x="3489036" y="2031999"/>
                  </a:lnTo>
                  <a:lnTo>
                    <a:pt x="3470144" y="2070099"/>
                  </a:lnTo>
                  <a:lnTo>
                    <a:pt x="3450008" y="2108199"/>
                  </a:lnTo>
                  <a:lnTo>
                    <a:pt x="3428650" y="2146299"/>
                  </a:lnTo>
                  <a:lnTo>
                    <a:pt x="3406091" y="2184399"/>
                  </a:lnTo>
                  <a:lnTo>
                    <a:pt x="3382353" y="2222499"/>
                  </a:lnTo>
                  <a:lnTo>
                    <a:pt x="3357458" y="2247899"/>
                  </a:lnTo>
                  <a:lnTo>
                    <a:pt x="3331426" y="2285999"/>
                  </a:lnTo>
                  <a:lnTo>
                    <a:pt x="3304280" y="2324099"/>
                  </a:lnTo>
                  <a:lnTo>
                    <a:pt x="3276040" y="2349499"/>
                  </a:lnTo>
                  <a:lnTo>
                    <a:pt x="3246728" y="2387599"/>
                  </a:lnTo>
                  <a:lnTo>
                    <a:pt x="3216367" y="2425699"/>
                  </a:lnTo>
                  <a:lnTo>
                    <a:pt x="3184976" y="2451099"/>
                  </a:lnTo>
                  <a:lnTo>
                    <a:pt x="3152579" y="2476499"/>
                  </a:lnTo>
                  <a:lnTo>
                    <a:pt x="3119195" y="2514599"/>
                  </a:lnTo>
                  <a:lnTo>
                    <a:pt x="3084848" y="2539999"/>
                  </a:lnTo>
                  <a:lnTo>
                    <a:pt x="3049557" y="2565399"/>
                  </a:lnTo>
                  <a:lnTo>
                    <a:pt x="3013345" y="2590799"/>
                  </a:lnTo>
                  <a:lnTo>
                    <a:pt x="2976234" y="2628899"/>
                  </a:lnTo>
                  <a:lnTo>
                    <a:pt x="2938244" y="2654299"/>
                  </a:lnTo>
                  <a:lnTo>
                    <a:pt x="2899397" y="2666999"/>
                  </a:lnTo>
                  <a:lnTo>
                    <a:pt x="2859715" y="2692399"/>
                  </a:lnTo>
                  <a:lnTo>
                    <a:pt x="2819219" y="2717799"/>
                  </a:lnTo>
                  <a:lnTo>
                    <a:pt x="2777931" y="2743199"/>
                  </a:lnTo>
                  <a:lnTo>
                    <a:pt x="2735872" y="2768599"/>
                  </a:lnTo>
                  <a:lnTo>
                    <a:pt x="2693064" y="2781299"/>
                  </a:lnTo>
                  <a:lnTo>
                    <a:pt x="2649528" y="2806699"/>
                  </a:lnTo>
                  <a:lnTo>
                    <a:pt x="2605286" y="2819399"/>
                  </a:lnTo>
                  <a:lnTo>
                    <a:pt x="2560358" y="2844799"/>
                  </a:lnTo>
                  <a:lnTo>
                    <a:pt x="2468535" y="2870199"/>
                  </a:lnTo>
                  <a:lnTo>
                    <a:pt x="2178863" y="2946399"/>
                  </a:lnTo>
                  <a:lnTo>
                    <a:pt x="2128739" y="2946399"/>
                  </a:lnTo>
                  <a:lnTo>
                    <a:pt x="2078145" y="2959099"/>
                  </a:lnTo>
                  <a:lnTo>
                    <a:pt x="2279002" y="2959099"/>
                  </a:lnTo>
                  <a:lnTo>
                    <a:pt x="2470798" y="2908299"/>
                  </a:lnTo>
                  <a:lnTo>
                    <a:pt x="2517283" y="2882899"/>
                  </a:lnTo>
                  <a:lnTo>
                    <a:pt x="2608351" y="2857499"/>
                  </a:lnTo>
                  <a:lnTo>
                    <a:pt x="2652893" y="2832099"/>
                  </a:lnTo>
                  <a:lnTo>
                    <a:pt x="2696745" y="2819399"/>
                  </a:lnTo>
                  <a:lnTo>
                    <a:pt x="2739887" y="2793999"/>
                  </a:lnTo>
                  <a:lnTo>
                    <a:pt x="2782297" y="2781299"/>
                  </a:lnTo>
                  <a:lnTo>
                    <a:pt x="2823956" y="2755899"/>
                  </a:lnTo>
                  <a:lnTo>
                    <a:pt x="2864843" y="2730499"/>
                  </a:lnTo>
                  <a:lnTo>
                    <a:pt x="2904936" y="2705099"/>
                  </a:lnTo>
                  <a:lnTo>
                    <a:pt x="2944215" y="2679699"/>
                  </a:lnTo>
                  <a:lnTo>
                    <a:pt x="2982659" y="2654299"/>
                  </a:lnTo>
                  <a:lnTo>
                    <a:pt x="3020247" y="2628899"/>
                  </a:lnTo>
                  <a:lnTo>
                    <a:pt x="3056959" y="2603499"/>
                  </a:lnTo>
                  <a:lnTo>
                    <a:pt x="3092774" y="2578099"/>
                  </a:lnTo>
                  <a:lnTo>
                    <a:pt x="3127670" y="2552699"/>
                  </a:lnTo>
                  <a:lnTo>
                    <a:pt x="3161628" y="2514599"/>
                  </a:lnTo>
                  <a:lnTo>
                    <a:pt x="3194627" y="2489199"/>
                  </a:lnTo>
                  <a:lnTo>
                    <a:pt x="3226645" y="2451099"/>
                  </a:lnTo>
                  <a:lnTo>
                    <a:pt x="3257662" y="2425699"/>
                  </a:lnTo>
                  <a:lnTo>
                    <a:pt x="3287657" y="2387599"/>
                  </a:lnTo>
                  <a:lnTo>
                    <a:pt x="3316609" y="2362199"/>
                  </a:lnTo>
                  <a:lnTo>
                    <a:pt x="3344498" y="2324099"/>
                  </a:lnTo>
                  <a:lnTo>
                    <a:pt x="3371302" y="2298699"/>
                  </a:lnTo>
                  <a:lnTo>
                    <a:pt x="3397002" y="2260599"/>
                  </a:lnTo>
                  <a:lnTo>
                    <a:pt x="3421576" y="2222499"/>
                  </a:lnTo>
                  <a:lnTo>
                    <a:pt x="3445003" y="2184399"/>
                  </a:lnTo>
                  <a:lnTo>
                    <a:pt x="3467263" y="2146299"/>
                  </a:lnTo>
                  <a:lnTo>
                    <a:pt x="3488335" y="2108199"/>
                  </a:lnTo>
                  <a:lnTo>
                    <a:pt x="3508198" y="2070099"/>
                  </a:lnTo>
                  <a:lnTo>
                    <a:pt x="3526831" y="2031999"/>
                  </a:lnTo>
                  <a:lnTo>
                    <a:pt x="3544214" y="1993899"/>
                  </a:lnTo>
                  <a:lnTo>
                    <a:pt x="3551004" y="1981199"/>
                  </a:lnTo>
                  <a:lnTo>
                    <a:pt x="3560326" y="1955799"/>
                  </a:lnTo>
                  <a:lnTo>
                    <a:pt x="3575146" y="1917699"/>
                  </a:lnTo>
                  <a:lnTo>
                    <a:pt x="3588652" y="1879599"/>
                  </a:lnTo>
                  <a:lnTo>
                    <a:pt x="3600826" y="1841499"/>
                  </a:lnTo>
                  <a:lnTo>
                    <a:pt x="3611645" y="1803399"/>
                  </a:lnTo>
                  <a:lnTo>
                    <a:pt x="3621088" y="1752599"/>
                  </a:lnTo>
                  <a:lnTo>
                    <a:pt x="3629136" y="1714499"/>
                  </a:lnTo>
                  <a:lnTo>
                    <a:pt x="3635768" y="1676399"/>
                  </a:lnTo>
                  <a:lnTo>
                    <a:pt x="3640962" y="1625599"/>
                  </a:lnTo>
                  <a:lnTo>
                    <a:pt x="3644697" y="1587499"/>
                  </a:lnTo>
                  <a:lnTo>
                    <a:pt x="3646954" y="1549399"/>
                  </a:lnTo>
                  <a:lnTo>
                    <a:pt x="3647711" y="1498599"/>
                  </a:lnTo>
                  <a:lnTo>
                    <a:pt x="3646954" y="1460499"/>
                  </a:lnTo>
                  <a:lnTo>
                    <a:pt x="3644697" y="1409699"/>
                  </a:lnTo>
                  <a:lnTo>
                    <a:pt x="3640962" y="1371599"/>
                  </a:lnTo>
                  <a:lnTo>
                    <a:pt x="3635768" y="1333499"/>
                  </a:lnTo>
                  <a:lnTo>
                    <a:pt x="3629136" y="1282699"/>
                  </a:lnTo>
                  <a:lnTo>
                    <a:pt x="3621088" y="1244599"/>
                  </a:lnTo>
                  <a:lnTo>
                    <a:pt x="3611645" y="1206499"/>
                  </a:lnTo>
                  <a:lnTo>
                    <a:pt x="3600826" y="1168399"/>
                  </a:lnTo>
                  <a:lnTo>
                    <a:pt x="3588652" y="1117599"/>
                  </a:lnTo>
                  <a:lnTo>
                    <a:pt x="3575146" y="1079499"/>
                  </a:lnTo>
                  <a:lnTo>
                    <a:pt x="3560326" y="1041399"/>
                  </a:lnTo>
                  <a:lnTo>
                    <a:pt x="3544214" y="1003299"/>
                  </a:lnTo>
                  <a:lnTo>
                    <a:pt x="3526831" y="965199"/>
                  </a:lnTo>
                  <a:close/>
                </a:path>
                <a:path w="3648075" h="2997200">
                  <a:moveTo>
                    <a:pt x="28926" y="1600199"/>
                  </a:moveTo>
                  <a:lnTo>
                    <a:pt x="29231" y="1603535"/>
                  </a:lnTo>
                  <a:lnTo>
                    <a:pt x="44721" y="1612899"/>
                  </a:lnTo>
                  <a:lnTo>
                    <a:pt x="28926" y="1600199"/>
                  </a:lnTo>
                  <a:close/>
                </a:path>
                <a:path w="3648075" h="2997200">
                  <a:moveTo>
                    <a:pt x="102697" y="1073203"/>
                  </a:moveTo>
                  <a:lnTo>
                    <a:pt x="100640" y="1079499"/>
                  </a:lnTo>
                  <a:lnTo>
                    <a:pt x="108328" y="1079499"/>
                  </a:lnTo>
                  <a:lnTo>
                    <a:pt x="102697" y="1073203"/>
                  </a:lnTo>
                  <a:close/>
                </a:path>
                <a:path w="3648075" h="2997200">
                  <a:moveTo>
                    <a:pt x="1713825" y="25399"/>
                  </a:moveTo>
                  <a:lnTo>
                    <a:pt x="1457329" y="25399"/>
                  </a:lnTo>
                  <a:lnTo>
                    <a:pt x="1358077" y="50799"/>
                  </a:lnTo>
                  <a:lnTo>
                    <a:pt x="1073607" y="126999"/>
                  </a:lnTo>
                  <a:lnTo>
                    <a:pt x="1028350" y="152399"/>
                  </a:lnTo>
                  <a:lnTo>
                    <a:pt x="983764" y="165099"/>
                  </a:lnTo>
                  <a:lnTo>
                    <a:pt x="939870" y="190499"/>
                  </a:lnTo>
                  <a:lnTo>
                    <a:pt x="896687" y="203199"/>
                  </a:lnTo>
                  <a:lnTo>
                    <a:pt x="854238" y="228599"/>
                  </a:lnTo>
                  <a:lnTo>
                    <a:pt x="812543" y="253999"/>
                  </a:lnTo>
                  <a:lnTo>
                    <a:pt x="771622" y="266699"/>
                  </a:lnTo>
                  <a:lnTo>
                    <a:pt x="731497" y="292099"/>
                  </a:lnTo>
                  <a:lnTo>
                    <a:pt x="692187" y="317499"/>
                  </a:lnTo>
                  <a:lnTo>
                    <a:pt x="653715" y="342899"/>
                  </a:lnTo>
                  <a:lnTo>
                    <a:pt x="616099" y="368299"/>
                  </a:lnTo>
                  <a:lnTo>
                    <a:pt x="579362" y="393699"/>
                  </a:lnTo>
                  <a:lnTo>
                    <a:pt x="543524" y="431799"/>
                  </a:lnTo>
                  <a:lnTo>
                    <a:pt x="508605" y="457199"/>
                  </a:lnTo>
                  <a:lnTo>
                    <a:pt x="474626" y="482599"/>
                  </a:lnTo>
                  <a:lnTo>
                    <a:pt x="441609" y="507999"/>
                  </a:lnTo>
                  <a:lnTo>
                    <a:pt x="409573" y="546099"/>
                  </a:lnTo>
                  <a:lnTo>
                    <a:pt x="378540" y="571499"/>
                  </a:lnTo>
                  <a:lnTo>
                    <a:pt x="348530" y="609599"/>
                  </a:lnTo>
                  <a:lnTo>
                    <a:pt x="319564" y="647699"/>
                  </a:lnTo>
                  <a:lnTo>
                    <a:pt x="291662" y="673099"/>
                  </a:lnTo>
                  <a:lnTo>
                    <a:pt x="264846" y="711199"/>
                  </a:lnTo>
                  <a:lnTo>
                    <a:pt x="239136" y="749299"/>
                  </a:lnTo>
                  <a:lnTo>
                    <a:pt x="214553" y="774699"/>
                  </a:lnTo>
                  <a:lnTo>
                    <a:pt x="191117" y="812799"/>
                  </a:lnTo>
                  <a:lnTo>
                    <a:pt x="168850" y="850899"/>
                  </a:lnTo>
                  <a:lnTo>
                    <a:pt x="147771" y="888999"/>
                  </a:lnTo>
                  <a:lnTo>
                    <a:pt x="127903" y="927099"/>
                  </a:lnTo>
                  <a:lnTo>
                    <a:pt x="109264" y="965199"/>
                  </a:lnTo>
                  <a:lnTo>
                    <a:pt x="91877" y="1003299"/>
                  </a:lnTo>
                  <a:lnTo>
                    <a:pt x="75762" y="1041399"/>
                  </a:lnTo>
                  <a:lnTo>
                    <a:pt x="74254" y="1041399"/>
                  </a:lnTo>
                  <a:lnTo>
                    <a:pt x="102697" y="1073203"/>
                  </a:lnTo>
                  <a:lnTo>
                    <a:pt x="113085" y="1041399"/>
                  </a:lnTo>
                  <a:lnTo>
                    <a:pt x="129429" y="1003299"/>
                  </a:lnTo>
                  <a:lnTo>
                    <a:pt x="147061" y="965199"/>
                  </a:lnTo>
                  <a:lnTo>
                    <a:pt x="165958" y="927099"/>
                  </a:lnTo>
                  <a:lnTo>
                    <a:pt x="186100" y="888999"/>
                  </a:lnTo>
                  <a:lnTo>
                    <a:pt x="207465" y="850899"/>
                  </a:lnTo>
                  <a:lnTo>
                    <a:pt x="230031" y="812799"/>
                  </a:lnTo>
                  <a:lnTo>
                    <a:pt x="253778" y="787399"/>
                  </a:lnTo>
                  <a:lnTo>
                    <a:pt x="278684" y="749299"/>
                  </a:lnTo>
                  <a:lnTo>
                    <a:pt x="304726" y="711199"/>
                  </a:lnTo>
                  <a:lnTo>
                    <a:pt x="331885" y="673099"/>
                  </a:lnTo>
                  <a:lnTo>
                    <a:pt x="360138" y="647699"/>
                  </a:lnTo>
                  <a:lnTo>
                    <a:pt x="389464" y="609599"/>
                  </a:lnTo>
                  <a:lnTo>
                    <a:pt x="419841" y="584199"/>
                  </a:lnTo>
                  <a:lnTo>
                    <a:pt x="451249" y="546099"/>
                  </a:lnTo>
                  <a:lnTo>
                    <a:pt x="483665" y="520699"/>
                  </a:lnTo>
                  <a:lnTo>
                    <a:pt x="517069" y="495299"/>
                  </a:lnTo>
                  <a:lnTo>
                    <a:pt x="551438" y="457199"/>
                  </a:lnTo>
                  <a:lnTo>
                    <a:pt x="586752" y="431799"/>
                  </a:lnTo>
                  <a:lnTo>
                    <a:pt x="622989" y="406399"/>
                  </a:lnTo>
                  <a:lnTo>
                    <a:pt x="660127" y="380999"/>
                  </a:lnTo>
                  <a:lnTo>
                    <a:pt x="698146" y="355599"/>
                  </a:lnTo>
                  <a:lnTo>
                    <a:pt x="737023" y="330199"/>
                  </a:lnTo>
                  <a:lnTo>
                    <a:pt x="776737" y="304799"/>
                  </a:lnTo>
                  <a:lnTo>
                    <a:pt x="817267" y="279399"/>
                  </a:lnTo>
                  <a:lnTo>
                    <a:pt x="858591" y="253999"/>
                  </a:lnTo>
                  <a:lnTo>
                    <a:pt x="900688" y="241299"/>
                  </a:lnTo>
                  <a:lnTo>
                    <a:pt x="943537" y="215899"/>
                  </a:lnTo>
                  <a:lnTo>
                    <a:pt x="987116" y="203199"/>
                  </a:lnTo>
                  <a:lnTo>
                    <a:pt x="1031403" y="177799"/>
                  </a:lnTo>
                  <a:lnTo>
                    <a:pt x="1076377" y="165099"/>
                  </a:lnTo>
                  <a:lnTo>
                    <a:pt x="1122018" y="139699"/>
                  </a:lnTo>
                  <a:lnTo>
                    <a:pt x="1408639" y="63499"/>
                  </a:lnTo>
                  <a:lnTo>
                    <a:pt x="1458339" y="63499"/>
                  </a:lnTo>
                  <a:lnTo>
                    <a:pt x="1559201" y="38099"/>
                  </a:lnTo>
                  <a:lnTo>
                    <a:pt x="1661868" y="38099"/>
                  </a:lnTo>
                  <a:lnTo>
                    <a:pt x="1713825" y="25399"/>
                  </a:lnTo>
                  <a:close/>
                </a:path>
                <a:path w="3648075" h="2997200">
                  <a:moveTo>
                    <a:pt x="2179882" y="25399"/>
                  </a:moveTo>
                  <a:lnTo>
                    <a:pt x="1923759" y="25399"/>
                  </a:lnTo>
                  <a:lnTo>
                    <a:pt x="1975633" y="38099"/>
                  </a:lnTo>
                  <a:lnTo>
                    <a:pt x="2078145" y="38099"/>
                  </a:lnTo>
                  <a:lnTo>
                    <a:pt x="2178863" y="63499"/>
                  </a:lnTo>
                  <a:lnTo>
                    <a:pt x="2228496" y="63499"/>
                  </a:lnTo>
                  <a:lnTo>
                    <a:pt x="2514767" y="139699"/>
                  </a:lnTo>
                  <a:lnTo>
                    <a:pt x="2560358" y="165099"/>
                  </a:lnTo>
                  <a:lnTo>
                    <a:pt x="2605286" y="177799"/>
                  </a:lnTo>
                  <a:lnTo>
                    <a:pt x="2649528" y="203199"/>
                  </a:lnTo>
                  <a:lnTo>
                    <a:pt x="2693064" y="215899"/>
                  </a:lnTo>
                  <a:lnTo>
                    <a:pt x="2735872" y="241299"/>
                  </a:lnTo>
                  <a:lnTo>
                    <a:pt x="2777931" y="253999"/>
                  </a:lnTo>
                  <a:lnTo>
                    <a:pt x="2819219" y="279399"/>
                  </a:lnTo>
                  <a:lnTo>
                    <a:pt x="2859715" y="304799"/>
                  </a:lnTo>
                  <a:lnTo>
                    <a:pt x="2899397" y="330199"/>
                  </a:lnTo>
                  <a:lnTo>
                    <a:pt x="2938244" y="355599"/>
                  </a:lnTo>
                  <a:lnTo>
                    <a:pt x="2976234" y="380999"/>
                  </a:lnTo>
                  <a:lnTo>
                    <a:pt x="3013345" y="406399"/>
                  </a:lnTo>
                  <a:lnTo>
                    <a:pt x="3049557" y="431799"/>
                  </a:lnTo>
                  <a:lnTo>
                    <a:pt x="3084848" y="457199"/>
                  </a:lnTo>
                  <a:lnTo>
                    <a:pt x="3119195" y="495299"/>
                  </a:lnTo>
                  <a:lnTo>
                    <a:pt x="3152579" y="520699"/>
                  </a:lnTo>
                  <a:lnTo>
                    <a:pt x="3184976" y="546099"/>
                  </a:lnTo>
                  <a:lnTo>
                    <a:pt x="3216367" y="584199"/>
                  </a:lnTo>
                  <a:lnTo>
                    <a:pt x="3246728" y="609599"/>
                  </a:lnTo>
                  <a:lnTo>
                    <a:pt x="3276040" y="647699"/>
                  </a:lnTo>
                  <a:lnTo>
                    <a:pt x="3304280" y="673099"/>
                  </a:lnTo>
                  <a:lnTo>
                    <a:pt x="3331426" y="711199"/>
                  </a:lnTo>
                  <a:lnTo>
                    <a:pt x="3357458" y="749299"/>
                  </a:lnTo>
                  <a:lnTo>
                    <a:pt x="3382353" y="787399"/>
                  </a:lnTo>
                  <a:lnTo>
                    <a:pt x="3406091" y="812799"/>
                  </a:lnTo>
                  <a:lnTo>
                    <a:pt x="3428650" y="850899"/>
                  </a:lnTo>
                  <a:lnTo>
                    <a:pt x="3450008" y="888999"/>
                  </a:lnTo>
                  <a:lnTo>
                    <a:pt x="3470144" y="927099"/>
                  </a:lnTo>
                  <a:lnTo>
                    <a:pt x="3485770" y="965199"/>
                  </a:lnTo>
                  <a:lnTo>
                    <a:pt x="3524495" y="965199"/>
                  </a:lnTo>
                  <a:lnTo>
                    <a:pt x="3508198" y="927099"/>
                  </a:lnTo>
                  <a:lnTo>
                    <a:pt x="3488335" y="888999"/>
                  </a:lnTo>
                  <a:lnTo>
                    <a:pt x="3467263" y="850899"/>
                  </a:lnTo>
                  <a:lnTo>
                    <a:pt x="3445003" y="812799"/>
                  </a:lnTo>
                  <a:lnTo>
                    <a:pt x="3421576" y="774699"/>
                  </a:lnTo>
                  <a:lnTo>
                    <a:pt x="3397002" y="749299"/>
                  </a:lnTo>
                  <a:lnTo>
                    <a:pt x="3371302" y="711199"/>
                  </a:lnTo>
                  <a:lnTo>
                    <a:pt x="3344498" y="673099"/>
                  </a:lnTo>
                  <a:lnTo>
                    <a:pt x="3316609" y="647699"/>
                  </a:lnTo>
                  <a:lnTo>
                    <a:pt x="3287657" y="609599"/>
                  </a:lnTo>
                  <a:lnTo>
                    <a:pt x="3257662" y="571499"/>
                  </a:lnTo>
                  <a:lnTo>
                    <a:pt x="3226645" y="546099"/>
                  </a:lnTo>
                  <a:lnTo>
                    <a:pt x="3194627" y="507999"/>
                  </a:lnTo>
                  <a:lnTo>
                    <a:pt x="3161628" y="482599"/>
                  </a:lnTo>
                  <a:lnTo>
                    <a:pt x="3127670" y="457199"/>
                  </a:lnTo>
                  <a:lnTo>
                    <a:pt x="3092774" y="431799"/>
                  </a:lnTo>
                  <a:lnTo>
                    <a:pt x="3056959" y="393699"/>
                  </a:lnTo>
                  <a:lnTo>
                    <a:pt x="3020247" y="368299"/>
                  </a:lnTo>
                  <a:lnTo>
                    <a:pt x="2982659" y="342899"/>
                  </a:lnTo>
                  <a:lnTo>
                    <a:pt x="2944215" y="317499"/>
                  </a:lnTo>
                  <a:lnTo>
                    <a:pt x="2904936" y="292099"/>
                  </a:lnTo>
                  <a:lnTo>
                    <a:pt x="2864843" y="266699"/>
                  </a:lnTo>
                  <a:lnTo>
                    <a:pt x="2823956" y="253999"/>
                  </a:lnTo>
                  <a:lnTo>
                    <a:pt x="2782297" y="228599"/>
                  </a:lnTo>
                  <a:lnTo>
                    <a:pt x="2739887" y="203199"/>
                  </a:lnTo>
                  <a:lnTo>
                    <a:pt x="2696745" y="190499"/>
                  </a:lnTo>
                  <a:lnTo>
                    <a:pt x="2652893" y="165099"/>
                  </a:lnTo>
                  <a:lnTo>
                    <a:pt x="2608351" y="152399"/>
                  </a:lnTo>
                  <a:lnTo>
                    <a:pt x="2563141" y="126999"/>
                  </a:lnTo>
                  <a:lnTo>
                    <a:pt x="2279002" y="50799"/>
                  </a:lnTo>
                  <a:lnTo>
                    <a:pt x="2179882" y="25399"/>
                  </a:lnTo>
                  <a:close/>
                </a:path>
                <a:path w="3648075" h="2997200">
                  <a:moveTo>
                    <a:pt x="2078835" y="12699"/>
                  </a:moveTo>
                  <a:lnTo>
                    <a:pt x="1558518" y="12699"/>
                  </a:lnTo>
                  <a:lnTo>
                    <a:pt x="1507691" y="25399"/>
                  </a:lnTo>
                  <a:lnTo>
                    <a:pt x="2129589" y="25399"/>
                  </a:lnTo>
                  <a:lnTo>
                    <a:pt x="2078835" y="12699"/>
                  </a:lnTo>
                  <a:close/>
                </a:path>
                <a:path w="3648075" h="2997200">
                  <a:moveTo>
                    <a:pt x="1976027" y="0"/>
                  </a:moveTo>
                  <a:lnTo>
                    <a:pt x="1661478" y="0"/>
                  </a:lnTo>
                  <a:lnTo>
                    <a:pt x="1609787" y="12699"/>
                  </a:lnTo>
                  <a:lnTo>
                    <a:pt x="2027641" y="12699"/>
                  </a:lnTo>
                  <a:lnTo>
                    <a:pt x="1976027" y="0"/>
                  </a:lnTo>
                  <a:close/>
                </a:path>
              </a:pathLst>
            </a:custGeom>
            <a:solidFill>
              <a:srgbClr val="FBFBDA"/>
            </a:solidFill>
          </p:spPr>
          <p:txBody>
            <a:bodyPr wrap="square" lIns="0" tIns="0" rIns="0" bIns="0" rtlCol="0"/>
            <a:lstStyle/>
            <a:p>
              <a:endParaRPr lang="fr-FR" noProof="0" dirty="0"/>
            </a:p>
          </p:txBody>
        </p:sp>
        <p:sp>
          <p:nvSpPr>
            <p:cNvPr id="106" name="object 106"/>
            <p:cNvSpPr/>
            <p:nvPr/>
          </p:nvSpPr>
          <p:spPr>
            <a:xfrm>
              <a:off x="8476046" y="1063424"/>
              <a:ext cx="3648075" cy="3004820"/>
            </a:xfrm>
            <a:custGeom>
              <a:avLst/>
              <a:gdLst/>
              <a:ahLst/>
              <a:cxnLst/>
              <a:rect l="l" t="t" r="r" b="b"/>
              <a:pathLst>
                <a:path w="3648075" h="3004820">
                  <a:moveTo>
                    <a:pt x="3512849" y="1982406"/>
                  </a:moveTo>
                  <a:lnTo>
                    <a:pt x="3489036" y="2035655"/>
                  </a:lnTo>
                  <a:lnTo>
                    <a:pt x="3470144" y="2073633"/>
                  </a:lnTo>
                  <a:lnTo>
                    <a:pt x="3450008" y="2111080"/>
                  </a:lnTo>
                  <a:lnTo>
                    <a:pt x="3428650" y="2147979"/>
                  </a:lnTo>
                  <a:lnTo>
                    <a:pt x="3406091" y="2184312"/>
                  </a:lnTo>
                  <a:lnTo>
                    <a:pt x="3382353" y="2220062"/>
                  </a:lnTo>
                  <a:lnTo>
                    <a:pt x="3357458" y="2255211"/>
                  </a:lnTo>
                  <a:lnTo>
                    <a:pt x="3331426" y="2289742"/>
                  </a:lnTo>
                  <a:lnTo>
                    <a:pt x="3304280" y="2323637"/>
                  </a:lnTo>
                  <a:lnTo>
                    <a:pt x="3276040" y="2356879"/>
                  </a:lnTo>
                  <a:lnTo>
                    <a:pt x="3246728" y="2389450"/>
                  </a:lnTo>
                  <a:lnTo>
                    <a:pt x="3216367" y="2421333"/>
                  </a:lnTo>
                  <a:lnTo>
                    <a:pt x="3184976" y="2452510"/>
                  </a:lnTo>
                  <a:lnTo>
                    <a:pt x="3152579" y="2482965"/>
                  </a:lnTo>
                  <a:lnTo>
                    <a:pt x="3119195" y="2512678"/>
                  </a:lnTo>
                  <a:lnTo>
                    <a:pt x="3084847" y="2541634"/>
                  </a:lnTo>
                  <a:lnTo>
                    <a:pt x="3049557" y="2569814"/>
                  </a:lnTo>
                  <a:lnTo>
                    <a:pt x="3013345" y="2597201"/>
                  </a:lnTo>
                  <a:lnTo>
                    <a:pt x="2976234" y="2623777"/>
                  </a:lnTo>
                  <a:lnTo>
                    <a:pt x="2938244" y="2649525"/>
                  </a:lnTo>
                  <a:lnTo>
                    <a:pt x="2899397" y="2674428"/>
                  </a:lnTo>
                  <a:lnTo>
                    <a:pt x="2859715" y="2698468"/>
                  </a:lnTo>
                  <a:lnTo>
                    <a:pt x="2819219" y="2721627"/>
                  </a:lnTo>
                  <a:lnTo>
                    <a:pt x="2777931" y="2743888"/>
                  </a:lnTo>
                  <a:lnTo>
                    <a:pt x="2735872" y="2765234"/>
                  </a:lnTo>
                  <a:lnTo>
                    <a:pt x="2693064" y="2785647"/>
                  </a:lnTo>
                  <a:lnTo>
                    <a:pt x="2649528" y="2805109"/>
                  </a:lnTo>
                  <a:lnTo>
                    <a:pt x="2605285" y="2823604"/>
                  </a:lnTo>
                  <a:lnTo>
                    <a:pt x="2560358" y="2841113"/>
                  </a:lnTo>
                  <a:lnTo>
                    <a:pt x="2514767" y="2857619"/>
                  </a:lnTo>
                  <a:lnTo>
                    <a:pt x="2468535" y="2873104"/>
                  </a:lnTo>
                  <a:lnTo>
                    <a:pt x="2421682" y="2887552"/>
                  </a:lnTo>
                  <a:lnTo>
                    <a:pt x="2374230" y="2900945"/>
                  </a:lnTo>
                  <a:lnTo>
                    <a:pt x="2326201" y="2913265"/>
                  </a:lnTo>
                  <a:lnTo>
                    <a:pt x="2277615" y="2924494"/>
                  </a:lnTo>
                  <a:lnTo>
                    <a:pt x="2228496" y="2934616"/>
                  </a:lnTo>
                  <a:lnTo>
                    <a:pt x="2178863" y="2943612"/>
                  </a:lnTo>
                  <a:lnTo>
                    <a:pt x="2128739" y="2951465"/>
                  </a:lnTo>
                  <a:lnTo>
                    <a:pt x="2078145" y="2958159"/>
                  </a:lnTo>
                  <a:lnTo>
                    <a:pt x="2027103" y="2963674"/>
                  </a:lnTo>
                  <a:lnTo>
                    <a:pt x="1975633" y="2967994"/>
                  </a:lnTo>
                  <a:lnTo>
                    <a:pt x="1923759" y="2971102"/>
                  </a:lnTo>
                  <a:lnTo>
                    <a:pt x="1871500" y="2972979"/>
                  </a:lnTo>
                  <a:lnTo>
                    <a:pt x="1818879" y="2973609"/>
                  </a:lnTo>
                  <a:lnTo>
                    <a:pt x="1766169" y="2972979"/>
                  </a:lnTo>
                  <a:lnTo>
                    <a:pt x="1713825" y="2971102"/>
                  </a:lnTo>
                  <a:lnTo>
                    <a:pt x="1661868" y="2967994"/>
                  </a:lnTo>
                  <a:lnTo>
                    <a:pt x="1610319" y="2963674"/>
                  </a:lnTo>
                  <a:lnTo>
                    <a:pt x="1559201" y="2958159"/>
                  </a:lnTo>
                  <a:lnTo>
                    <a:pt x="1508533" y="2951465"/>
                  </a:lnTo>
                  <a:lnTo>
                    <a:pt x="1458339" y="2943612"/>
                  </a:lnTo>
                  <a:lnTo>
                    <a:pt x="1408639" y="2934616"/>
                  </a:lnTo>
                  <a:lnTo>
                    <a:pt x="1359454" y="2924494"/>
                  </a:lnTo>
                  <a:lnTo>
                    <a:pt x="1310807" y="2913265"/>
                  </a:lnTo>
                  <a:lnTo>
                    <a:pt x="1262718" y="2900945"/>
                  </a:lnTo>
                  <a:lnTo>
                    <a:pt x="1215209" y="2887552"/>
                  </a:lnTo>
                  <a:lnTo>
                    <a:pt x="1168302" y="2873104"/>
                  </a:lnTo>
                  <a:lnTo>
                    <a:pt x="1122018" y="2857619"/>
                  </a:lnTo>
                  <a:lnTo>
                    <a:pt x="1076377" y="2841113"/>
                  </a:lnTo>
                  <a:lnTo>
                    <a:pt x="1031403" y="2823604"/>
                  </a:lnTo>
                  <a:lnTo>
                    <a:pt x="987116" y="2805109"/>
                  </a:lnTo>
                  <a:lnTo>
                    <a:pt x="943537" y="2785647"/>
                  </a:lnTo>
                  <a:lnTo>
                    <a:pt x="900688" y="2765234"/>
                  </a:lnTo>
                  <a:lnTo>
                    <a:pt x="858591" y="2743888"/>
                  </a:lnTo>
                  <a:lnTo>
                    <a:pt x="817267" y="2721627"/>
                  </a:lnTo>
                  <a:lnTo>
                    <a:pt x="776737" y="2698468"/>
                  </a:lnTo>
                  <a:lnTo>
                    <a:pt x="737023" y="2674428"/>
                  </a:lnTo>
                  <a:lnTo>
                    <a:pt x="698146" y="2649525"/>
                  </a:lnTo>
                  <a:lnTo>
                    <a:pt x="660127" y="2623777"/>
                  </a:lnTo>
                  <a:lnTo>
                    <a:pt x="622989" y="2597201"/>
                  </a:lnTo>
                  <a:lnTo>
                    <a:pt x="586752" y="2569814"/>
                  </a:lnTo>
                  <a:lnTo>
                    <a:pt x="551438" y="2541634"/>
                  </a:lnTo>
                  <a:lnTo>
                    <a:pt x="517069" y="2512678"/>
                  </a:lnTo>
                  <a:lnTo>
                    <a:pt x="483665" y="2482965"/>
                  </a:lnTo>
                  <a:lnTo>
                    <a:pt x="451249" y="2452510"/>
                  </a:lnTo>
                  <a:lnTo>
                    <a:pt x="419841" y="2421333"/>
                  </a:lnTo>
                  <a:lnTo>
                    <a:pt x="389464" y="2389450"/>
                  </a:lnTo>
                  <a:lnTo>
                    <a:pt x="360138" y="2356879"/>
                  </a:lnTo>
                  <a:lnTo>
                    <a:pt x="331885" y="2323637"/>
                  </a:lnTo>
                  <a:lnTo>
                    <a:pt x="304726" y="2289742"/>
                  </a:lnTo>
                  <a:lnTo>
                    <a:pt x="278684" y="2255211"/>
                  </a:lnTo>
                  <a:lnTo>
                    <a:pt x="253778" y="2220062"/>
                  </a:lnTo>
                  <a:lnTo>
                    <a:pt x="230031" y="2184312"/>
                  </a:lnTo>
                  <a:lnTo>
                    <a:pt x="207465" y="2147979"/>
                  </a:lnTo>
                  <a:lnTo>
                    <a:pt x="186100" y="2111080"/>
                  </a:lnTo>
                  <a:lnTo>
                    <a:pt x="165958" y="2073633"/>
                  </a:lnTo>
                  <a:lnTo>
                    <a:pt x="147061" y="2035655"/>
                  </a:lnTo>
                  <a:lnTo>
                    <a:pt x="129429" y="1997164"/>
                  </a:lnTo>
                  <a:lnTo>
                    <a:pt x="113085" y="1958177"/>
                  </a:lnTo>
                  <a:lnTo>
                    <a:pt x="98050" y="1918712"/>
                  </a:lnTo>
                  <a:lnTo>
                    <a:pt x="84344" y="1878785"/>
                  </a:lnTo>
                  <a:lnTo>
                    <a:pt x="71991" y="1838416"/>
                  </a:lnTo>
                  <a:lnTo>
                    <a:pt x="61011" y="1797620"/>
                  </a:lnTo>
                  <a:lnTo>
                    <a:pt x="51425" y="1756416"/>
                  </a:lnTo>
                  <a:lnTo>
                    <a:pt x="43255" y="1714821"/>
                  </a:lnTo>
                  <a:lnTo>
                    <a:pt x="36522" y="1672853"/>
                  </a:lnTo>
                  <a:lnTo>
                    <a:pt x="31248" y="1630529"/>
                  </a:lnTo>
                  <a:lnTo>
                    <a:pt x="28926" y="1604415"/>
                  </a:lnTo>
                </a:path>
                <a:path w="3648075" h="3004820">
                  <a:moveTo>
                    <a:pt x="0" y="1670751"/>
                  </a:moveTo>
                  <a:lnTo>
                    <a:pt x="6940" y="1715374"/>
                  </a:lnTo>
                  <a:lnTo>
                    <a:pt x="14989" y="1757107"/>
                  </a:lnTo>
                  <a:lnTo>
                    <a:pt x="24434" y="1798461"/>
                  </a:lnTo>
                  <a:lnTo>
                    <a:pt x="35255" y="1839416"/>
                  </a:lnTo>
                  <a:lnTo>
                    <a:pt x="47430" y="1879958"/>
                  </a:lnTo>
                  <a:lnTo>
                    <a:pt x="60939" y="1920067"/>
                  </a:lnTo>
                  <a:lnTo>
                    <a:pt x="75762" y="1959729"/>
                  </a:lnTo>
                  <a:lnTo>
                    <a:pt x="91877" y="1998924"/>
                  </a:lnTo>
                  <a:lnTo>
                    <a:pt x="109264" y="2037638"/>
                  </a:lnTo>
                  <a:lnTo>
                    <a:pt x="127903" y="2075851"/>
                  </a:lnTo>
                  <a:lnTo>
                    <a:pt x="147771" y="2113548"/>
                  </a:lnTo>
                  <a:lnTo>
                    <a:pt x="168850" y="2150711"/>
                  </a:lnTo>
                  <a:lnTo>
                    <a:pt x="191117" y="2187324"/>
                  </a:lnTo>
                  <a:lnTo>
                    <a:pt x="214553" y="2223368"/>
                  </a:lnTo>
                  <a:lnTo>
                    <a:pt x="239136" y="2258828"/>
                  </a:lnTo>
                  <a:lnTo>
                    <a:pt x="264846" y="2293687"/>
                  </a:lnTo>
                  <a:lnTo>
                    <a:pt x="291662" y="2327926"/>
                  </a:lnTo>
                  <a:lnTo>
                    <a:pt x="319564" y="2361530"/>
                  </a:lnTo>
                  <a:lnTo>
                    <a:pt x="348530" y="2394480"/>
                  </a:lnTo>
                  <a:lnTo>
                    <a:pt x="378540" y="2426761"/>
                  </a:lnTo>
                  <a:lnTo>
                    <a:pt x="409573" y="2458355"/>
                  </a:lnTo>
                  <a:lnTo>
                    <a:pt x="441609" y="2489245"/>
                  </a:lnTo>
                  <a:lnTo>
                    <a:pt x="474626" y="2519414"/>
                  </a:lnTo>
                  <a:lnTo>
                    <a:pt x="508605" y="2548845"/>
                  </a:lnTo>
                  <a:lnTo>
                    <a:pt x="543524" y="2577521"/>
                  </a:lnTo>
                  <a:lnTo>
                    <a:pt x="579362" y="2605425"/>
                  </a:lnTo>
                  <a:lnTo>
                    <a:pt x="616099" y="2632539"/>
                  </a:lnTo>
                  <a:lnTo>
                    <a:pt x="653715" y="2658848"/>
                  </a:lnTo>
                  <a:lnTo>
                    <a:pt x="692187" y="2684334"/>
                  </a:lnTo>
                  <a:lnTo>
                    <a:pt x="731497" y="2708979"/>
                  </a:lnTo>
                  <a:lnTo>
                    <a:pt x="771622" y="2732767"/>
                  </a:lnTo>
                  <a:lnTo>
                    <a:pt x="812543" y="2755681"/>
                  </a:lnTo>
                  <a:lnTo>
                    <a:pt x="854238" y="2777704"/>
                  </a:lnTo>
                  <a:lnTo>
                    <a:pt x="896687" y="2798818"/>
                  </a:lnTo>
                  <a:lnTo>
                    <a:pt x="939869" y="2819007"/>
                  </a:lnTo>
                  <a:lnTo>
                    <a:pt x="983764" y="2838254"/>
                  </a:lnTo>
                  <a:lnTo>
                    <a:pt x="1028350" y="2856541"/>
                  </a:lnTo>
                  <a:lnTo>
                    <a:pt x="1073607" y="2873852"/>
                  </a:lnTo>
                  <a:lnTo>
                    <a:pt x="1119514" y="2890169"/>
                  </a:lnTo>
                  <a:lnTo>
                    <a:pt x="1166051" y="2905476"/>
                  </a:lnTo>
                  <a:lnTo>
                    <a:pt x="1213196" y="2919756"/>
                  </a:lnTo>
                  <a:lnTo>
                    <a:pt x="1260930" y="2932991"/>
                  </a:lnTo>
                  <a:lnTo>
                    <a:pt x="1309230" y="2945165"/>
                  </a:lnTo>
                  <a:lnTo>
                    <a:pt x="1358077" y="2956260"/>
                  </a:lnTo>
                  <a:lnTo>
                    <a:pt x="1407451" y="2966259"/>
                  </a:lnTo>
                  <a:lnTo>
                    <a:pt x="1457329" y="2975146"/>
                  </a:lnTo>
                  <a:lnTo>
                    <a:pt x="1507691" y="2982903"/>
                  </a:lnTo>
                  <a:lnTo>
                    <a:pt x="1558518" y="2989513"/>
                  </a:lnTo>
                  <a:lnTo>
                    <a:pt x="1609787" y="2994960"/>
                  </a:lnTo>
                  <a:lnTo>
                    <a:pt x="1661478" y="2999226"/>
                  </a:lnTo>
                  <a:lnTo>
                    <a:pt x="1713571" y="3002294"/>
                  </a:lnTo>
                  <a:lnTo>
                    <a:pt x="1766045" y="3004147"/>
                  </a:lnTo>
                  <a:lnTo>
                    <a:pt x="1818879" y="3004769"/>
                  </a:lnTo>
                  <a:lnTo>
                    <a:pt x="1871625" y="3004147"/>
                  </a:lnTo>
                  <a:lnTo>
                    <a:pt x="1924015" y="3002294"/>
                  </a:lnTo>
                  <a:lnTo>
                    <a:pt x="1976027" y="2999226"/>
                  </a:lnTo>
                  <a:lnTo>
                    <a:pt x="2027641" y="2994960"/>
                  </a:lnTo>
                  <a:lnTo>
                    <a:pt x="2078835" y="2989513"/>
                  </a:lnTo>
                  <a:lnTo>
                    <a:pt x="2129589" y="2982903"/>
                  </a:lnTo>
                  <a:lnTo>
                    <a:pt x="2179882" y="2975146"/>
                  </a:lnTo>
                  <a:lnTo>
                    <a:pt x="2229693" y="2966259"/>
                  </a:lnTo>
                  <a:lnTo>
                    <a:pt x="2279002" y="2956260"/>
                  </a:lnTo>
                  <a:lnTo>
                    <a:pt x="2327788" y="2945165"/>
                  </a:lnTo>
                  <a:lnTo>
                    <a:pt x="2376030" y="2932991"/>
                  </a:lnTo>
                  <a:lnTo>
                    <a:pt x="2423707" y="2919756"/>
                  </a:lnTo>
                  <a:lnTo>
                    <a:pt x="2470798" y="2905476"/>
                  </a:lnTo>
                  <a:lnTo>
                    <a:pt x="2517283" y="2890169"/>
                  </a:lnTo>
                  <a:lnTo>
                    <a:pt x="2563141" y="2873852"/>
                  </a:lnTo>
                  <a:lnTo>
                    <a:pt x="2608351" y="2856541"/>
                  </a:lnTo>
                  <a:lnTo>
                    <a:pt x="2652893" y="2838254"/>
                  </a:lnTo>
                  <a:lnTo>
                    <a:pt x="2696745" y="2819007"/>
                  </a:lnTo>
                  <a:lnTo>
                    <a:pt x="2739886" y="2798818"/>
                  </a:lnTo>
                  <a:lnTo>
                    <a:pt x="2782297" y="2777704"/>
                  </a:lnTo>
                  <a:lnTo>
                    <a:pt x="2823956" y="2755681"/>
                  </a:lnTo>
                  <a:lnTo>
                    <a:pt x="2864843" y="2732767"/>
                  </a:lnTo>
                  <a:lnTo>
                    <a:pt x="2904936" y="2708979"/>
                  </a:lnTo>
                  <a:lnTo>
                    <a:pt x="2944215" y="2684334"/>
                  </a:lnTo>
                  <a:lnTo>
                    <a:pt x="2982659" y="2658848"/>
                  </a:lnTo>
                  <a:lnTo>
                    <a:pt x="3020247" y="2632539"/>
                  </a:lnTo>
                  <a:lnTo>
                    <a:pt x="3056959" y="2605425"/>
                  </a:lnTo>
                  <a:lnTo>
                    <a:pt x="3092774" y="2577521"/>
                  </a:lnTo>
                  <a:lnTo>
                    <a:pt x="3127670" y="2548845"/>
                  </a:lnTo>
                  <a:lnTo>
                    <a:pt x="3161628" y="2519414"/>
                  </a:lnTo>
                  <a:lnTo>
                    <a:pt x="3194627" y="2489245"/>
                  </a:lnTo>
                  <a:lnTo>
                    <a:pt x="3226645" y="2458355"/>
                  </a:lnTo>
                  <a:lnTo>
                    <a:pt x="3257661" y="2426761"/>
                  </a:lnTo>
                  <a:lnTo>
                    <a:pt x="3287656" y="2394480"/>
                  </a:lnTo>
                  <a:lnTo>
                    <a:pt x="3316609" y="2361530"/>
                  </a:lnTo>
                  <a:lnTo>
                    <a:pt x="3344498" y="2327926"/>
                  </a:lnTo>
                  <a:lnTo>
                    <a:pt x="3371302" y="2293687"/>
                  </a:lnTo>
                  <a:lnTo>
                    <a:pt x="3397002" y="2258828"/>
                  </a:lnTo>
                  <a:lnTo>
                    <a:pt x="3421576" y="2223368"/>
                  </a:lnTo>
                  <a:lnTo>
                    <a:pt x="3445003" y="2187324"/>
                  </a:lnTo>
                  <a:lnTo>
                    <a:pt x="3467263" y="2150711"/>
                  </a:lnTo>
                  <a:lnTo>
                    <a:pt x="3488335" y="2113548"/>
                  </a:lnTo>
                  <a:lnTo>
                    <a:pt x="3508198" y="2075851"/>
                  </a:lnTo>
                  <a:lnTo>
                    <a:pt x="3526831" y="2037638"/>
                  </a:lnTo>
                  <a:lnTo>
                    <a:pt x="3544214" y="1998924"/>
                  </a:lnTo>
                  <a:lnTo>
                    <a:pt x="3551004" y="1982406"/>
                  </a:lnTo>
                </a:path>
                <a:path w="3648075" h="3004820">
                  <a:moveTo>
                    <a:pt x="3485770" y="961620"/>
                  </a:moveTo>
                  <a:lnTo>
                    <a:pt x="3506663" y="1006653"/>
                  </a:lnTo>
                  <a:lnTo>
                    <a:pt x="3523003" y="1045614"/>
                  </a:lnTo>
                  <a:lnTo>
                    <a:pt x="3538036" y="1085049"/>
                  </a:lnTo>
                  <a:lnTo>
                    <a:pt x="3551738" y="1124941"/>
                  </a:lnTo>
                  <a:lnTo>
                    <a:pt x="3564090" y="1165272"/>
                  </a:lnTo>
                  <a:lnTo>
                    <a:pt x="3575068" y="1206023"/>
                  </a:lnTo>
                  <a:lnTo>
                    <a:pt x="3584653" y="1247179"/>
                  </a:lnTo>
                  <a:lnTo>
                    <a:pt x="3592822" y="1288720"/>
                  </a:lnTo>
                  <a:lnTo>
                    <a:pt x="3599554" y="1330629"/>
                  </a:lnTo>
                  <a:lnTo>
                    <a:pt x="3604828" y="1372889"/>
                  </a:lnTo>
                  <a:lnTo>
                    <a:pt x="3608621" y="1415482"/>
                  </a:lnTo>
                  <a:lnTo>
                    <a:pt x="3610913" y="1458390"/>
                  </a:lnTo>
                  <a:lnTo>
                    <a:pt x="3611682" y="1501595"/>
                  </a:lnTo>
                  <a:lnTo>
                    <a:pt x="3610913" y="1544883"/>
                  </a:lnTo>
                  <a:lnTo>
                    <a:pt x="3608621" y="1587866"/>
                  </a:lnTo>
                  <a:lnTo>
                    <a:pt x="3604828" y="1630529"/>
                  </a:lnTo>
                  <a:lnTo>
                    <a:pt x="3599554" y="1672853"/>
                  </a:lnTo>
                  <a:lnTo>
                    <a:pt x="3592822" y="1714821"/>
                  </a:lnTo>
                  <a:lnTo>
                    <a:pt x="3584653" y="1756416"/>
                  </a:lnTo>
                  <a:lnTo>
                    <a:pt x="3575068" y="1797620"/>
                  </a:lnTo>
                  <a:lnTo>
                    <a:pt x="3564090" y="1838416"/>
                  </a:lnTo>
                  <a:lnTo>
                    <a:pt x="3551738" y="1878785"/>
                  </a:lnTo>
                  <a:lnTo>
                    <a:pt x="3538036" y="1918712"/>
                  </a:lnTo>
                  <a:lnTo>
                    <a:pt x="3523003" y="1958177"/>
                  </a:lnTo>
                  <a:lnTo>
                    <a:pt x="3512849" y="1982406"/>
                  </a:lnTo>
                </a:path>
                <a:path w="3648075" h="3004820">
                  <a:moveTo>
                    <a:pt x="3551004" y="1982406"/>
                  </a:moveTo>
                  <a:lnTo>
                    <a:pt x="3575146" y="1920067"/>
                  </a:lnTo>
                  <a:lnTo>
                    <a:pt x="3588652" y="1879958"/>
                  </a:lnTo>
                  <a:lnTo>
                    <a:pt x="3600826" y="1839416"/>
                  </a:lnTo>
                  <a:lnTo>
                    <a:pt x="3611645" y="1798461"/>
                  </a:lnTo>
                  <a:lnTo>
                    <a:pt x="3621088" y="1757107"/>
                  </a:lnTo>
                  <a:lnTo>
                    <a:pt x="3629136" y="1715374"/>
                  </a:lnTo>
                  <a:lnTo>
                    <a:pt x="3635768" y="1673277"/>
                  </a:lnTo>
                  <a:lnTo>
                    <a:pt x="3640961" y="1630833"/>
                  </a:lnTo>
                  <a:lnTo>
                    <a:pt x="3644697" y="1588061"/>
                  </a:lnTo>
                  <a:lnTo>
                    <a:pt x="3646954" y="1544976"/>
                  </a:lnTo>
                  <a:lnTo>
                    <a:pt x="3647711" y="1501595"/>
                  </a:lnTo>
                  <a:lnTo>
                    <a:pt x="3646954" y="1458297"/>
                  </a:lnTo>
                  <a:lnTo>
                    <a:pt x="3644697" y="1415290"/>
                  </a:lnTo>
                  <a:lnTo>
                    <a:pt x="3640961" y="1372594"/>
                  </a:lnTo>
                  <a:lnTo>
                    <a:pt x="3635768" y="1330223"/>
                  </a:lnTo>
                  <a:lnTo>
                    <a:pt x="3629136" y="1288197"/>
                  </a:lnTo>
                  <a:lnTo>
                    <a:pt x="3621088" y="1246531"/>
                  </a:lnTo>
                  <a:lnTo>
                    <a:pt x="3611645" y="1205243"/>
                  </a:lnTo>
                  <a:lnTo>
                    <a:pt x="3600826" y="1164350"/>
                  </a:lnTo>
                  <a:lnTo>
                    <a:pt x="3588652" y="1123869"/>
                  </a:lnTo>
                  <a:lnTo>
                    <a:pt x="3575146" y="1083816"/>
                  </a:lnTo>
                  <a:lnTo>
                    <a:pt x="3560326" y="1044210"/>
                  </a:lnTo>
                  <a:lnTo>
                    <a:pt x="3544214" y="1005068"/>
                  </a:lnTo>
                  <a:lnTo>
                    <a:pt x="3526831" y="966405"/>
                  </a:lnTo>
                  <a:lnTo>
                    <a:pt x="3524495" y="961620"/>
                  </a:lnTo>
                </a:path>
                <a:path w="3648075" h="3004820">
                  <a:moveTo>
                    <a:pt x="100640" y="1078256"/>
                  </a:moveTo>
                  <a:lnTo>
                    <a:pt x="129429" y="1006653"/>
                  </a:lnTo>
                  <a:lnTo>
                    <a:pt x="147061" y="968183"/>
                  </a:lnTo>
                  <a:lnTo>
                    <a:pt x="165958" y="930223"/>
                  </a:lnTo>
                  <a:lnTo>
                    <a:pt x="186100" y="892790"/>
                  </a:lnTo>
                  <a:lnTo>
                    <a:pt x="207465" y="855902"/>
                  </a:lnTo>
                  <a:lnTo>
                    <a:pt x="230031" y="819575"/>
                  </a:lnTo>
                  <a:lnTo>
                    <a:pt x="253778" y="783829"/>
                  </a:lnTo>
                  <a:lnTo>
                    <a:pt x="278684" y="748681"/>
                  </a:lnTo>
                  <a:lnTo>
                    <a:pt x="304726" y="714148"/>
                  </a:lnTo>
                  <a:lnTo>
                    <a:pt x="331885" y="680247"/>
                  </a:lnTo>
                  <a:lnTo>
                    <a:pt x="360138" y="646997"/>
                  </a:lnTo>
                  <a:lnTo>
                    <a:pt x="389464" y="614416"/>
                  </a:lnTo>
                  <a:lnTo>
                    <a:pt x="419841" y="582520"/>
                  </a:lnTo>
                  <a:lnTo>
                    <a:pt x="451249" y="551328"/>
                  </a:lnTo>
                  <a:lnTo>
                    <a:pt x="483665" y="520857"/>
                  </a:lnTo>
                  <a:lnTo>
                    <a:pt x="517069" y="491124"/>
                  </a:lnTo>
                  <a:lnTo>
                    <a:pt x="551438" y="462148"/>
                  </a:lnTo>
                  <a:lnTo>
                    <a:pt x="586752" y="433947"/>
                  </a:lnTo>
                  <a:lnTo>
                    <a:pt x="622989" y="406537"/>
                  </a:lnTo>
                  <a:lnTo>
                    <a:pt x="660127" y="379936"/>
                  </a:lnTo>
                  <a:lnTo>
                    <a:pt x="698146" y="354162"/>
                  </a:lnTo>
                  <a:lnTo>
                    <a:pt x="737023" y="329233"/>
                  </a:lnTo>
                  <a:lnTo>
                    <a:pt x="776737" y="305166"/>
                  </a:lnTo>
                  <a:lnTo>
                    <a:pt x="817267" y="281980"/>
                  </a:lnTo>
                  <a:lnTo>
                    <a:pt x="858591" y="259691"/>
                  </a:lnTo>
                  <a:lnTo>
                    <a:pt x="900688" y="238317"/>
                  </a:lnTo>
                  <a:lnTo>
                    <a:pt x="943537" y="217876"/>
                  </a:lnTo>
                  <a:lnTo>
                    <a:pt x="987116" y="198385"/>
                  </a:lnTo>
                  <a:lnTo>
                    <a:pt x="1031403" y="179863"/>
                  </a:lnTo>
                  <a:lnTo>
                    <a:pt x="1076377" y="162327"/>
                  </a:lnTo>
                  <a:lnTo>
                    <a:pt x="1122018" y="145794"/>
                  </a:lnTo>
                  <a:lnTo>
                    <a:pt x="1168302" y="130282"/>
                  </a:lnTo>
                  <a:lnTo>
                    <a:pt x="1215209" y="115809"/>
                  </a:lnTo>
                  <a:lnTo>
                    <a:pt x="1262718" y="102393"/>
                  </a:lnTo>
                  <a:lnTo>
                    <a:pt x="1310807" y="90050"/>
                  </a:lnTo>
                  <a:lnTo>
                    <a:pt x="1359454" y="78799"/>
                  </a:lnTo>
                  <a:lnTo>
                    <a:pt x="1408639" y="68658"/>
                  </a:lnTo>
                  <a:lnTo>
                    <a:pt x="1458339" y="59644"/>
                  </a:lnTo>
                  <a:lnTo>
                    <a:pt x="1508533" y="51774"/>
                  </a:lnTo>
                  <a:lnTo>
                    <a:pt x="1559201" y="45066"/>
                  </a:lnTo>
                  <a:lnTo>
                    <a:pt x="1610319" y="39539"/>
                  </a:lnTo>
                  <a:lnTo>
                    <a:pt x="1661868" y="35209"/>
                  </a:lnTo>
                  <a:lnTo>
                    <a:pt x="1713825" y="32095"/>
                  </a:lnTo>
                  <a:lnTo>
                    <a:pt x="1766169" y="30213"/>
                  </a:lnTo>
                  <a:lnTo>
                    <a:pt x="1818879" y="29582"/>
                  </a:lnTo>
                  <a:lnTo>
                    <a:pt x="1871500" y="30213"/>
                  </a:lnTo>
                  <a:lnTo>
                    <a:pt x="1923759" y="32095"/>
                  </a:lnTo>
                  <a:lnTo>
                    <a:pt x="1975633" y="35209"/>
                  </a:lnTo>
                  <a:lnTo>
                    <a:pt x="2027103" y="39539"/>
                  </a:lnTo>
                  <a:lnTo>
                    <a:pt x="2078145" y="45066"/>
                  </a:lnTo>
                  <a:lnTo>
                    <a:pt x="2128739" y="51774"/>
                  </a:lnTo>
                  <a:lnTo>
                    <a:pt x="2178863" y="59644"/>
                  </a:lnTo>
                  <a:lnTo>
                    <a:pt x="2228496" y="68658"/>
                  </a:lnTo>
                  <a:lnTo>
                    <a:pt x="2277615" y="78799"/>
                  </a:lnTo>
                  <a:lnTo>
                    <a:pt x="2326201" y="90050"/>
                  </a:lnTo>
                  <a:lnTo>
                    <a:pt x="2374230" y="102393"/>
                  </a:lnTo>
                  <a:lnTo>
                    <a:pt x="2421682" y="115809"/>
                  </a:lnTo>
                  <a:lnTo>
                    <a:pt x="2468535" y="130282"/>
                  </a:lnTo>
                  <a:lnTo>
                    <a:pt x="2514767" y="145794"/>
                  </a:lnTo>
                  <a:lnTo>
                    <a:pt x="2560358" y="162327"/>
                  </a:lnTo>
                  <a:lnTo>
                    <a:pt x="2605285" y="179863"/>
                  </a:lnTo>
                  <a:lnTo>
                    <a:pt x="2649528" y="198385"/>
                  </a:lnTo>
                  <a:lnTo>
                    <a:pt x="2693064" y="217876"/>
                  </a:lnTo>
                  <a:lnTo>
                    <a:pt x="2735872" y="238317"/>
                  </a:lnTo>
                  <a:lnTo>
                    <a:pt x="2777931" y="259691"/>
                  </a:lnTo>
                  <a:lnTo>
                    <a:pt x="2819219" y="281980"/>
                  </a:lnTo>
                  <a:lnTo>
                    <a:pt x="2859715" y="305166"/>
                  </a:lnTo>
                  <a:lnTo>
                    <a:pt x="2899397" y="329233"/>
                  </a:lnTo>
                  <a:lnTo>
                    <a:pt x="2938244" y="354162"/>
                  </a:lnTo>
                  <a:lnTo>
                    <a:pt x="2976234" y="379936"/>
                  </a:lnTo>
                  <a:lnTo>
                    <a:pt x="3013345" y="406537"/>
                  </a:lnTo>
                  <a:lnTo>
                    <a:pt x="3049557" y="433947"/>
                  </a:lnTo>
                  <a:lnTo>
                    <a:pt x="3084847" y="462148"/>
                  </a:lnTo>
                  <a:lnTo>
                    <a:pt x="3119195" y="491124"/>
                  </a:lnTo>
                  <a:lnTo>
                    <a:pt x="3152579" y="520857"/>
                  </a:lnTo>
                  <a:lnTo>
                    <a:pt x="3184976" y="551328"/>
                  </a:lnTo>
                  <a:lnTo>
                    <a:pt x="3216367" y="582520"/>
                  </a:lnTo>
                  <a:lnTo>
                    <a:pt x="3246728" y="614416"/>
                  </a:lnTo>
                  <a:lnTo>
                    <a:pt x="3276040" y="646997"/>
                  </a:lnTo>
                  <a:lnTo>
                    <a:pt x="3304280" y="680247"/>
                  </a:lnTo>
                  <a:lnTo>
                    <a:pt x="3331426" y="714148"/>
                  </a:lnTo>
                  <a:lnTo>
                    <a:pt x="3357458" y="748681"/>
                  </a:lnTo>
                  <a:lnTo>
                    <a:pt x="3382353" y="783829"/>
                  </a:lnTo>
                  <a:lnTo>
                    <a:pt x="3406091" y="819575"/>
                  </a:lnTo>
                  <a:lnTo>
                    <a:pt x="3428650" y="855902"/>
                  </a:lnTo>
                  <a:lnTo>
                    <a:pt x="3450008" y="892790"/>
                  </a:lnTo>
                  <a:lnTo>
                    <a:pt x="3470144" y="930223"/>
                  </a:lnTo>
                  <a:lnTo>
                    <a:pt x="3485770" y="961620"/>
                  </a:lnTo>
                </a:path>
                <a:path w="3648075" h="3004820">
                  <a:moveTo>
                    <a:pt x="3524495" y="961620"/>
                  </a:moveTo>
                  <a:lnTo>
                    <a:pt x="3488335" y="890589"/>
                  </a:lnTo>
                  <a:lnTo>
                    <a:pt x="3467263" y="853470"/>
                  </a:lnTo>
                  <a:lnTo>
                    <a:pt x="3445003" y="816900"/>
                  </a:lnTo>
                  <a:lnTo>
                    <a:pt x="3421576" y="780895"/>
                  </a:lnTo>
                  <a:lnTo>
                    <a:pt x="3397002" y="745473"/>
                  </a:lnTo>
                  <a:lnTo>
                    <a:pt x="3371302" y="710650"/>
                  </a:lnTo>
                  <a:lnTo>
                    <a:pt x="3344498" y="676445"/>
                  </a:lnTo>
                  <a:lnTo>
                    <a:pt x="3316609" y="642874"/>
                  </a:lnTo>
                  <a:lnTo>
                    <a:pt x="3287656" y="609953"/>
                  </a:lnTo>
                  <a:lnTo>
                    <a:pt x="3257661" y="577701"/>
                  </a:lnTo>
                  <a:lnTo>
                    <a:pt x="3226645" y="546134"/>
                  </a:lnTo>
                  <a:lnTo>
                    <a:pt x="3194627" y="515270"/>
                  </a:lnTo>
                  <a:lnTo>
                    <a:pt x="3161628" y="485125"/>
                  </a:lnTo>
                  <a:lnTo>
                    <a:pt x="3127670" y="455716"/>
                  </a:lnTo>
                  <a:lnTo>
                    <a:pt x="3092774" y="427061"/>
                  </a:lnTo>
                  <a:lnTo>
                    <a:pt x="3056959" y="399176"/>
                  </a:lnTo>
                  <a:lnTo>
                    <a:pt x="3020247" y="372079"/>
                  </a:lnTo>
                  <a:lnTo>
                    <a:pt x="2982659" y="345787"/>
                  </a:lnTo>
                  <a:lnTo>
                    <a:pt x="2944215" y="320317"/>
                  </a:lnTo>
                  <a:lnTo>
                    <a:pt x="2904936" y="295686"/>
                  </a:lnTo>
                  <a:lnTo>
                    <a:pt x="2864843" y="271911"/>
                  </a:lnTo>
                  <a:lnTo>
                    <a:pt x="2823956" y="249009"/>
                  </a:lnTo>
                  <a:lnTo>
                    <a:pt x="2782297" y="226997"/>
                  </a:lnTo>
                  <a:lnTo>
                    <a:pt x="2739886" y="205892"/>
                  </a:lnTo>
                  <a:lnTo>
                    <a:pt x="2696745" y="185712"/>
                  </a:lnTo>
                  <a:lnTo>
                    <a:pt x="2652893" y="166473"/>
                  </a:lnTo>
                  <a:lnTo>
                    <a:pt x="2608351" y="148193"/>
                  </a:lnTo>
                  <a:lnTo>
                    <a:pt x="2563141" y="130888"/>
                  </a:lnTo>
                  <a:lnTo>
                    <a:pt x="2517283" y="114576"/>
                  </a:lnTo>
                  <a:lnTo>
                    <a:pt x="2470798" y="99273"/>
                  </a:lnTo>
                  <a:lnTo>
                    <a:pt x="2423707" y="84998"/>
                  </a:lnTo>
                  <a:lnTo>
                    <a:pt x="2376030" y="71766"/>
                  </a:lnTo>
                  <a:lnTo>
                    <a:pt x="2327788" y="59595"/>
                  </a:lnTo>
                  <a:lnTo>
                    <a:pt x="2279002" y="48503"/>
                  </a:lnTo>
                  <a:lnTo>
                    <a:pt x="2229693" y="38505"/>
                  </a:lnTo>
                  <a:lnTo>
                    <a:pt x="2179882" y="29620"/>
                  </a:lnTo>
                  <a:lnTo>
                    <a:pt x="2129589" y="21864"/>
                  </a:lnTo>
                  <a:lnTo>
                    <a:pt x="2078835" y="15254"/>
                  </a:lnTo>
                  <a:lnTo>
                    <a:pt x="2027641" y="9808"/>
                  </a:lnTo>
                  <a:lnTo>
                    <a:pt x="1976027" y="5542"/>
                  </a:lnTo>
                  <a:lnTo>
                    <a:pt x="1924015" y="2474"/>
                  </a:lnTo>
                  <a:lnTo>
                    <a:pt x="1871625" y="621"/>
                  </a:lnTo>
                  <a:lnTo>
                    <a:pt x="1818879" y="0"/>
                  </a:lnTo>
                  <a:lnTo>
                    <a:pt x="1766045" y="621"/>
                  </a:lnTo>
                  <a:lnTo>
                    <a:pt x="1713571" y="2474"/>
                  </a:lnTo>
                  <a:lnTo>
                    <a:pt x="1661478" y="5542"/>
                  </a:lnTo>
                  <a:lnTo>
                    <a:pt x="1609787" y="9808"/>
                  </a:lnTo>
                  <a:lnTo>
                    <a:pt x="1558518" y="15254"/>
                  </a:lnTo>
                  <a:lnTo>
                    <a:pt x="1507691" y="21864"/>
                  </a:lnTo>
                  <a:lnTo>
                    <a:pt x="1457329" y="29620"/>
                  </a:lnTo>
                  <a:lnTo>
                    <a:pt x="1407451" y="38505"/>
                  </a:lnTo>
                  <a:lnTo>
                    <a:pt x="1358077" y="48503"/>
                  </a:lnTo>
                  <a:lnTo>
                    <a:pt x="1309230" y="59595"/>
                  </a:lnTo>
                  <a:lnTo>
                    <a:pt x="1260930" y="71766"/>
                  </a:lnTo>
                  <a:lnTo>
                    <a:pt x="1213196" y="84998"/>
                  </a:lnTo>
                  <a:lnTo>
                    <a:pt x="1166051" y="99273"/>
                  </a:lnTo>
                  <a:lnTo>
                    <a:pt x="1119514" y="114576"/>
                  </a:lnTo>
                  <a:lnTo>
                    <a:pt x="1073607" y="130888"/>
                  </a:lnTo>
                  <a:lnTo>
                    <a:pt x="1028350" y="148193"/>
                  </a:lnTo>
                  <a:lnTo>
                    <a:pt x="983764" y="166473"/>
                  </a:lnTo>
                  <a:lnTo>
                    <a:pt x="939869" y="185712"/>
                  </a:lnTo>
                  <a:lnTo>
                    <a:pt x="896687" y="205892"/>
                  </a:lnTo>
                  <a:lnTo>
                    <a:pt x="854238" y="226997"/>
                  </a:lnTo>
                  <a:lnTo>
                    <a:pt x="812543" y="249009"/>
                  </a:lnTo>
                  <a:lnTo>
                    <a:pt x="771622" y="271911"/>
                  </a:lnTo>
                  <a:lnTo>
                    <a:pt x="731497" y="295686"/>
                  </a:lnTo>
                  <a:lnTo>
                    <a:pt x="692187" y="320317"/>
                  </a:lnTo>
                  <a:lnTo>
                    <a:pt x="653715" y="345787"/>
                  </a:lnTo>
                  <a:lnTo>
                    <a:pt x="616099" y="372079"/>
                  </a:lnTo>
                  <a:lnTo>
                    <a:pt x="579362" y="399176"/>
                  </a:lnTo>
                  <a:lnTo>
                    <a:pt x="543524" y="427061"/>
                  </a:lnTo>
                  <a:lnTo>
                    <a:pt x="508605" y="455716"/>
                  </a:lnTo>
                  <a:lnTo>
                    <a:pt x="474626" y="485125"/>
                  </a:lnTo>
                  <a:lnTo>
                    <a:pt x="441609" y="515270"/>
                  </a:lnTo>
                  <a:lnTo>
                    <a:pt x="409573" y="546134"/>
                  </a:lnTo>
                  <a:lnTo>
                    <a:pt x="378540" y="577701"/>
                  </a:lnTo>
                  <a:lnTo>
                    <a:pt x="348530" y="609953"/>
                  </a:lnTo>
                  <a:lnTo>
                    <a:pt x="319564" y="642874"/>
                  </a:lnTo>
                  <a:lnTo>
                    <a:pt x="291662" y="676445"/>
                  </a:lnTo>
                  <a:lnTo>
                    <a:pt x="264846" y="710650"/>
                  </a:lnTo>
                  <a:lnTo>
                    <a:pt x="239136" y="745473"/>
                  </a:lnTo>
                  <a:lnTo>
                    <a:pt x="214553" y="780895"/>
                  </a:lnTo>
                  <a:lnTo>
                    <a:pt x="191117" y="816900"/>
                  </a:lnTo>
                  <a:lnTo>
                    <a:pt x="168850" y="853470"/>
                  </a:lnTo>
                  <a:lnTo>
                    <a:pt x="147771" y="890589"/>
                  </a:lnTo>
                  <a:lnTo>
                    <a:pt x="127903" y="928240"/>
                  </a:lnTo>
                  <a:lnTo>
                    <a:pt x="109264" y="966405"/>
                  </a:lnTo>
                  <a:lnTo>
                    <a:pt x="91877" y="1005068"/>
                  </a:lnTo>
                  <a:lnTo>
                    <a:pt x="75762" y="1044210"/>
                  </a:lnTo>
                  <a:lnTo>
                    <a:pt x="74254" y="1048240"/>
                  </a:lnTo>
                </a:path>
              </a:pathLst>
            </a:custGeom>
            <a:ln w="3175">
              <a:solidFill>
                <a:srgbClr val="FBFBDA"/>
              </a:solidFill>
            </a:ln>
          </p:spPr>
          <p:txBody>
            <a:bodyPr wrap="square" lIns="0" tIns="0" rIns="0" bIns="0" rtlCol="0"/>
            <a:lstStyle/>
            <a:p>
              <a:endParaRPr lang="fr-FR" noProof="0" dirty="0"/>
            </a:p>
          </p:txBody>
        </p:sp>
        <p:sp>
          <p:nvSpPr>
            <p:cNvPr id="107" name="object 107"/>
            <p:cNvSpPr/>
            <p:nvPr/>
          </p:nvSpPr>
          <p:spPr>
            <a:xfrm>
              <a:off x="8471577" y="1037076"/>
              <a:ext cx="3688715" cy="3060700"/>
            </a:xfrm>
            <a:custGeom>
              <a:avLst/>
              <a:gdLst/>
              <a:ahLst/>
              <a:cxnLst/>
              <a:rect l="l" t="t" r="r" b="b"/>
              <a:pathLst>
                <a:path w="3688715" h="3060700">
                  <a:moveTo>
                    <a:pt x="2083919" y="3047999"/>
                  </a:moveTo>
                  <a:lnTo>
                    <a:pt x="1562380" y="3047999"/>
                  </a:lnTo>
                  <a:lnTo>
                    <a:pt x="1613786" y="3060699"/>
                  </a:lnTo>
                  <a:lnTo>
                    <a:pt x="2032587" y="3060699"/>
                  </a:lnTo>
                  <a:lnTo>
                    <a:pt x="2083919" y="3047999"/>
                  </a:lnTo>
                  <a:close/>
                </a:path>
                <a:path w="3688715" h="3060700">
                  <a:moveTo>
                    <a:pt x="2185269" y="3035299"/>
                  </a:moveTo>
                  <a:lnTo>
                    <a:pt x="1460890" y="3035299"/>
                  </a:lnTo>
                  <a:lnTo>
                    <a:pt x="1511408" y="3047999"/>
                  </a:lnTo>
                  <a:lnTo>
                    <a:pt x="2134820" y="3047999"/>
                  </a:lnTo>
                  <a:lnTo>
                    <a:pt x="2185269" y="3035299"/>
                  </a:lnTo>
                  <a:close/>
                </a:path>
                <a:path w="3688715" h="3060700">
                  <a:moveTo>
                    <a:pt x="5214" y="1689099"/>
                  </a:moveTo>
                  <a:lnTo>
                    <a:pt x="2660" y="1727199"/>
                  </a:lnTo>
                  <a:lnTo>
                    <a:pt x="720" y="1777999"/>
                  </a:lnTo>
                  <a:lnTo>
                    <a:pt x="83" y="1816099"/>
                  </a:lnTo>
                  <a:lnTo>
                    <a:pt x="0" y="1866899"/>
                  </a:lnTo>
                  <a:lnTo>
                    <a:pt x="3021" y="1866899"/>
                  </a:lnTo>
                  <a:lnTo>
                    <a:pt x="15025" y="1917699"/>
                  </a:lnTo>
                  <a:lnTo>
                    <a:pt x="28347" y="1955799"/>
                  </a:lnTo>
                  <a:lnTo>
                    <a:pt x="42966" y="1993899"/>
                  </a:lnTo>
                  <a:lnTo>
                    <a:pt x="58862" y="2031999"/>
                  </a:lnTo>
                  <a:lnTo>
                    <a:pt x="76014" y="2070099"/>
                  </a:lnTo>
                  <a:lnTo>
                    <a:pt x="94404" y="2108199"/>
                  </a:lnTo>
                  <a:lnTo>
                    <a:pt x="114010" y="2146299"/>
                  </a:lnTo>
                  <a:lnTo>
                    <a:pt x="134813" y="2184399"/>
                  </a:lnTo>
                  <a:lnTo>
                    <a:pt x="156793" y="2222499"/>
                  </a:lnTo>
                  <a:lnTo>
                    <a:pt x="179929" y="2260599"/>
                  </a:lnTo>
                  <a:lnTo>
                    <a:pt x="204201" y="2298699"/>
                  </a:lnTo>
                  <a:lnTo>
                    <a:pt x="229590" y="2324099"/>
                  </a:lnTo>
                  <a:lnTo>
                    <a:pt x="256075" y="2362199"/>
                  </a:lnTo>
                  <a:lnTo>
                    <a:pt x="283637" y="2400299"/>
                  </a:lnTo>
                  <a:lnTo>
                    <a:pt x="312255" y="2425699"/>
                  </a:lnTo>
                  <a:lnTo>
                    <a:pt x="341909" y="2463799"/>
                  </a:lnTo>
                  <a:lnTo>
                    <a:pt x="372579" y="2501899"/>
                  </a:lnTo>
                  <a:lnTo>
                    <a:pt x="404245" y="2527299"/>
                  </a:lnTo>
                  <a:lnTo>
                    <a:pt x="436886" y="2552699"/>
                  </a:lnTo>
                  <a:lnTo>
                    <a:pt x="470484" y="2590799"/>
                  </a:lnTo>
                  <a:lnTo>
                    <a:pt x="505018" y="2616199"/>
                  </a:lnTo>
                  <a:lnTo>
                    <a:pt x="540467" y="2641599"/>
                  </a:lnTo>
                  <a:lnTo>
                    <a:pt x="576812" y="2666999"/>
                  </a:lnTo>
                  <a:lnTo>
                    <a:pt x="614032" y="2705099"/>
                  </a:lnTo>
                  <a:lnTo>
                    <a:pt x="652108" y="2730499"/>
                  </a:lnTo>
                  <a:lnTo>
                    <a:pt x="691020" y="2755899"/>
                  </a:lnTo>
                  <a:lnTo>
                    <a:pt x="730746" y="2781299"/>
                  </a:lnTo>
                  <a:lnTo>
                    <a:pt x="771269" y="2793999"/>
                  </a:lnTo>
                  <a:lnTo>
                    <a:pt x="812566" y="2819399"/>
                  </a:lnTo>
                  <a:lnTo>
                    <a:pt x="854618" y="2844799"/>
                  </a:lnTo>
                  <a:lnTo>
                    <a:pt x="897406" y="2870199"/>
                  </a:lnTo>
                  <a:lnTo>
                    <a:pt x="940909" y="2882899"/>
                  </a:lnTo>
                  <a:lnTo>
                    <a:pt x="985106" y="2908299"/>
                  </a:lnTo>
                  <a:lnTo>
                    <a:pt x="1075506" y="2933699"/>
                  </a:lnTo>
                  <a:lnTo>
                    <a:pt x="1121668" y="2959099"/>
                  </a:lnTo>
                  <a:lnTo>
                    <a:pt x="1410847" y="3035299"/>
                  </a:lnTo>
                  <a:lnTo>
                    <a:pt x="1665948" y="3035299"/>
                  </a:lnTo>
                  <a:lnTo>
                    <a:pt x="1614257" y="3022599"/>
                  </a:lnTo>
                  <a:lnTo>
                    <a:pt x="1562988" y="3022599"/>
                  </a:lnTo>
                  <a:lnTo>
                    <a:pt x="1512162" y="3009899"/>
                  </a:lnTo>
                  <a:lnTo>
                    <a:pt x="1461799" y="3009899"/>
                  </a:lnTo>
                  <a:lnTo>
                    <a:pt x="1313700" y="2971799"/>
                  </a:lnTo>
                  <a:lnTo>
                    <a:pt x="1265400" y="2971799"/>
                  </a:lnTo>
                  <a:lnTo>
                    <a:pt x="1217666" y="2946399"/>
                  </a:lnTo>
                  <a:lnTo>
                    <a:pt x="1078077" y="2908299"/>
                  </a:lnTo>
                  <a:lnTo>
                    <a:pt x="1032820" y="2882899"/>
                  </a:lnTo>
                  <a:lnTo>
                    <a:pt x="944340" y="2857499"/>
                  </a:lnTo>
                  <a:lnTo>
                    <a:pt x="901158" y="2832099"/>
                  </a:lnTo>
                  <a:lnTo>
                    <a:pt x="858709" y="2806699"/>
                  </a:lnTo>
                  <a:lnTo>
                    <a:pt x="817013" y="2793999"/>
                  </a:lnTo>
                  <a:lnTo>
                    <a:pt x="776093" y="2768599"/>
                  </a:lnTo>
                  <a:lnTo>
                    <a:pt x="735967" y="2743199"/>
                  </a:lnTo>
                  <a:lnTo>
                    <a:pt x="696658" y="2717799"/>
                  </a:lnTo>
                  <a:lnTo>
                    <a:pt x="658185" y="2692399"/>
                  </a:lnTo>
                  <a:lnTo>
                    <a:pt x="620569" y="2666999"/>
                  </a:lnTo>
                  <a:lnTo>
                    <a:pt x="583832" y="2641599"/>
                  </a:lnTo>
                  <a:lnTo>
                    <a:pt x="547994" y="2616199"/>
                  </a:lnTo>
                  <a:lnTo>
                    <a:pt x="513075" y="2578099"/>
                  </a:lnTo>
                  <a:lnTo>
                    <a:pt x="479096" y="2552699"/>
                  </a:lnTo>
                  <a:lnTo>
                    <a:pt x="446079" y="2527299"/>
                  </a:lnTo>
                  <a:lnTo>
                    <a:pt x="414043" y="2489199"/>
                  </a:lnTo>
                  <a:lnTo>
                    <a:pt x="383010" y="2463799"/>
                  </a:lnTo>
                  <a:lnTo>
                    <a:pt x="353000" y="2425699"/>
                  </a:lnTo>
                  <a:lnTo>
                    <a:pt x="324034" y="2400299"/>
                  </a:lnTo>
                  <a:lnTo>
                    <a:pt x="296132" y="2362199"/>
                  </a:lnTo>
                  <a:lnTo>
                    <a:pt x="269316" y="2324099"/>
                  </a:lnTo>
                  <a:lnTo>
                    <a:pt x="243606" y="2285999"/>
                  </a:lnTo>
                  <a:lnTo>
                    <a:pt x="219023" y="2260599"/>
                  </a:lnTo>
                  <a:lnTo>
                    <a:pt x="195587" y="2222499"/>
                  </a:lnTo>
                  <a:lnTo>
                    <a:pt x="173320" y="2184399"/>
                  </a:lnTo>
                  <a:lnTo>
                    <a:pt x="152241" y="2146299"/>
                  </a:lnTo>
                  <a:lnTo>
                    <a:pt x="132373" y="2108199"/>
                  </a:lnTo>
                  <a:lnTo>
                    <a:pt x="113734" y="2070099"/>
                  </a:lnTo>
                  <a:lnTo>
                    <a:pt x="96347" y="2031999"/>
                  </a:lnTo>
                  <a:lnTo>
                    <a:pt x="80232" y="1993899"/>
                  </a:lnTo>
                  <a:lnTo>
                    <a:pt x="65409" y="1955799"/>
                  </a:lnTo>
                  <a:lnTo>
                    <a:pt x="51900" y="1917699"/>
                  </a:lnTo>
                  <a:lnTo>
                    <a:pt x="39725" y="1866899"/>
                  </a:lnTo>
                  <a:lnTo>
                    <a:pt x="28904" y="1828799"/>
                  </a:lnTo>
                  <a:lnTo>
                    <a:pt x="19459" y="1790699"/>
                  </a:lnTo>
                  <a:lnTo>
                    <a:pt x="11411" y="1752599"/>
                  </a:lnTo>
                  <a:lnTo>
                    <a:pt x="4779" y="1701799"/>
                  </a:lnTo>
                  <a:lnTo>
                    <a:pt x="4470" y="1701799"/>
                  </a:lnTo>
                  <a:lnTo>
                    <a:pt x="5214" y="1689099"/>
                  </a:lnTo>
                  <a:close/>
                </a:path>
                <a:path w="3688715" h="3060700">
                  <a:moveTo>
                    <a:pt x="2235246" y="38099"/>
                  </a:moveTo>
                  <a:lnTo>
                    <a:pt x="2032111" y="38099"/>
                  </a:lnTo>
                  <a:lnTo>
                    <a:pt x="2083305" y="50799"/>
                  </a:lnTo>
                  <a:lnTo>
                    <a:pt x="2134059" y="50799"/>
                  </a:lnTo>
                  <a:lnTo>
                    <a:pt x="2234164" y="76199"/>
                  </a:lnTo>
                  <a:lnTo>
                    <a:pt x="2283473" y="76199"/>
                  </a:lnTo>
                  <a:lnTo>
                    <a:pt x="2475269" y="126999"/>
                  </a:lnTo>
                  <a:lnTo>
                    <a:pt x="2521754" y="152399"/>
                  </a:lnTo>
                  <a:lnTo>
                    <a:pt x="2612822" y="177799"/>
                  </a:lnTo>
                  <a:lnTo>
                    <a:pt x="2657363" y="203199"/>
                  </a:lnTo>
                  <a:lnTo>
                    <a:pt x="2701215" y="215899"/>
                  </a:lnTo>
                  <a:lnTo>
                    <a:pt x="2744357" y="241299"/>
                  </a:lnTo>
                  <a:lnTo>
                    <a:pt x="2786767" y="253999"/>
                  </a:lnTo>
                  <a:lnTo>
                    <a:pt x="2828426" y="279399"/>
                  </a:lnTo>
                  <a:lnTo>
                    <a:pt x="2869313" y="304799"/>
                  </a:lnTo>
                  <a:lnTo>
                    <a:pt x="2909406" y="330199"/>
                  </a:lnTo>
                  <a:lnTo>
                    <a:pt x="2948685" y="355599"/>
                  </a:lnTo>
                  <a:lnTo>
                    <a:pt x="2987129" y="380999"/>
                  </a:lnTo>
                  <a:lnTo>
                    <a:pt x="3024717" y="406399"/>
                  </a:lnTo>
                  <a:lnTo>
                    <a:pt x="3061429" y="431799"/>
                  </a:lnTo>
                  <a:lnTo>
                    <a:pt x="3097244" y="457199"/>
                  </a:lnTo>
                  <a:lnTo>
                    <a:pt x="3132141" y="482599"/>
                  </a:lnTo>
                  <a:lnTo>
                    <a:pt x="3166098" y="520699"/>
                  </a:lnTo>
                  <a:lnTo>
                    <a:pt x="3199097" y="546099"/>
                  </a:lnTo>
                  <a:lnTo>
                    <a:pt x="3231115" y="584199"/>
                  </a:lnTo>
                  <a:lnTo>
                    <a:pt x="3262132" y="609599"/>
                  </a:lnTo>
                  <a:lnTo>
                    <a:pt x="3292127" y="647699"/>
                  </a:lnTo>
                  <a:lnTo>
                    <a:pt x="3321079" y="673099"/>
                  </a:lnTo>
                  <a:lnTo>
                    <a:pt x="3348968" y="711199"/>
                  </a:lnTo>
                  <a:lnTo>
                    <a:pt x="3375773" y="749299"/>
                  </a:lnTo>
                  <a:lnTo>
                    <a:pt x="3401472" y="774699"/>
                  </a:lnTo>
                  <a:lnTo>
                    <a:pt x="3426046" y="812799"/>
                  </a:lnTo>
                  <a:lnTo>
                    <a:pt x="3449474" y="850899"/>
                  </a:lnTo>
                  <a:lnTo>
                    <a:pt x="3471734" y="888999"/>
                  </a:lnTo>
                  <a:lnTo>
                    <a:pt x="3492805" y="927099"/>
                  </a:lnTo>
                  <a:lnTo>
                    <a:pt x="3512668" y="965199"/>
                  </a:lnTo>
                  <a:lnTo>
                    <a:pt x="3528966" y="990599"/>
                  </a:lnTo>
                  <a:lnTo>
                    <a:pt x="3531302" y="1003299"/>
                  </a:lnTo>
                  <a:lnTo>
                    <a:pt x="3548685" y="1041399"/>
                  </a:lnTo>
                  <a:lnTo>
                    <a:pt x="3564819" y="1079558"/>
                  </a:lnTo>
                  <a:lnTo>
                    <a:pt x="3579616" y="1117599"/>
                  </a:lnTo>
                  <a:lnTo>
                    <a:pt x="3593123" y="1155699"/>
                  </a:lnTo>
                  <a:lnTo>
                    <a:pt x="3605296" y="1193799"/>
                  </a:lnTo>
                  <a:lnTo>
                    <a:pt x="3616115" y="1231899"/>
                  </a:lnTo>
                  <a:lnTo>
                    <a:pt x="3625559" y="1282699"/>
                  </a:lnTo>
                  <a:lnTo>
                    <a:pt x="3633607" y="1320799"/>
                  </a:lnTo>
                  <a:lnTo>
                    <a:pt x="3640238" y="1358899"/>
                  </a:lnTo>
                  <a:lnTo>
                    <a:pt x="3645432" y="1409699"/>
                  </a:lnTo>
                  <a:lnTo>
                    <a:pt x="3649167" y="1447799"/>
                  </a:lnTo>
                  <a:lnTo>
                    <a:pt x="3651424" y="1485899"/>
                  </a:lnTo>
                  <a:lnTo>
                    <a:pt x="3652181" y="1536699"/>
                  </a:lnTo>
                  <a:lnTo>
                    <a:pt x="3651424" y="1574799"/>
                  </a:lnTo>
                  <a:lnTo>
                    <a:pt x="3649167" y="1625599"/>
                  </a:lnTo>
                  <a:lnTo>
                    <a:pt x="3645432" y="1663699"/>
                  </a:lnTo>
                  <a:lnTo>
                    <a:pt x="3640238" y="1701799"/>
                  </a:lnTo>
                  <a:lnTo>
                    <a:pt x="3633607" y="1752599"/>
                  </a:lnTo>
                  <a:lnTo>
                    <a:pt x="3625559" y="1790699"/>
                  </a:lnTo>
                  <a:lnTo>
                    <a:pt x="3616115" y="1828799"/>
                  </a:lnTo>
                  <a:lnTo>
                    <a:pt x="3605296" y="1866899"/>
                  </a:lnTo>
                  <a:lnTo>
                    <a:pt x="3593123" y="1917699"/>
                  </a:lnTo>
                  <a:lnTo>
                    <a:pt x="3579616" y="1955799"/>
                  </a:lnTo>
                  <a:lnTo>
                    <a:pt x="3564796" y="1993899"/>
                  </a:lnTo>
                  <a:lnTo>
                    <a:pt x="3555475" y="2019299"/>
                  </a:lnTo>
                  <a:lnTo>
                    <a:pt x="3548685" y="2031999"/>
                  </a:lnTo>
                  <a:lnTo>
                    <a:pt x="3531302" y="2070099"/>
                  </a:lnTo>
                  <a:lnTo>
                    <a:pt x="3512668" y="2108199"/>
                  </a:lnTo>
                  <a:lnTo>
                    <a:pt x="3492805" y="2146299"/>
                  </a:lnTo>
                  <a:lnTo>
                    <a:pt x="3471734" y="2184399"/>
                  </a:lnTo>
                  <a:lnTo>
                    <a:pt x="3449474" y="2222499"/>
                  </a:lnTo>
                  <a:lnTo>
                    <a:pt x="3426046" y="2260599"/>
                  </a:lnTo>
                  <a:lnTo>
                    <a:pt x="3401472" y="2285999"/>
                  </a:lnTo>
                  <a:lnTo>
                    <a:pt x="3375773" y="2324099"/>
                  </a:lnTo>
                  <a:lnTo>
                    <a:pt x="3348968" y="2362199"/>
                  </a:lnTo>
                  <a:lnTo>
                    <a:pt x="3321079" y="2400299"/>
                  </a:lnTo>
                  <a:lnTo>
                    <a:pt x="3292127" y="2425699"/>
                  </a:lnTo>
                  <a:lnTo>
                    <a:pt x="3262132" y="2463799"/>
                  </a:lnTo>
                  <a:lnTo>
                    <a:pt x="3231115" y="2489199"/>
                  </a:lnTo>
                  <a:lnTo>
                    <a:pt x="3199097" y="2527299"/>
                  </a:lnTo>
                  <a:lnTo>
                    <a:pt x="3166098" y="2552699"/>
                  </a:lnTo>
                  <a:lnTo>
                    <a:pt x="3132141" y="2578099"/>
                  </a:lnTo>
                  <a:lnTo>
                    <a:pt x="3097244" y="2616199"/>
                  </a:lnTo>
                  <a:lnTo>
                    <a:pt x="3061429" y="2641599"/>
                  </a:lnTo>
                  <a:lnTo>
                    <a:pt x="3024717" y="2666999"/>
                  </a:lnTo>
                  <a:lnTo>
                    <a:pt x="2987129" y="2692399"/>
                  </a:lnTo>
                  <a:lnTo>
                    <a:pt x="2948685" y="2717799"/>
                  </a:lnTo>
                  <a:lnTo>
                    <a:pt x="2909406" y="2743199"/>
                  </a:lnTo>
                  <a:lnTo>
                    <a:pt x="2869313" y="2768599"/>
                  </a:lnTo>
                  <a:lnTo>
                    <a:pt x="2828426" y="2793999"/>
                  </a:lnTo>
                  <a:lnTo>
                    <a:pt x="2786767" y="2806699"/>
                  </a:lnTo>
                  <a:lnTo>
                    <a:pt x="2744357" y="2832099"/>
                  </a:lnTo>
                  <a:lnTo>
                    <a:pt x="2701215" y="2857499"/>
                  </a:lnTo>
                  <a:lnTo>
                    <a:pt x="2612822" y="2882899"/>
                  </a:lnTo>
                  <a:lnTo>
                    <a:pt x="2567612" y="2908299"/>
                  </a:lnTo>
                  <a:lnTo>
                    <a:pt x="2428177" y="2946399"/>
                  </a:lnTo>
                  <a:lnTo>
                    <a:pt x="2380500" y="2971799"/>
                  </a:lnTo>
                  <a:lnTo>
                    <a:pt x="2332258" y="2971799"/>
                  </a:lnTo>
                  <a:lnTo>
                    <a:pt x="2184352" y="3009899"/>
                  </a:lnTo>
                  <a:lnTo>
                    <a:pt x="2134059" y="3009899"/>
                  </a:lnTo>
                  <a:lnTo>
                    <a:pt x="2083305" y="3022599"/>
                  </a:lnTo>
                  <a:lnTo>
                    <a:pt x="2032111" y="3022599"/>
                  </a:lnTo>
                  <a:lnTo>
                    <a:pt x="1980497" y="3035299"/>
                  </a:lnTo>
                  <a:lnTo>
                    <a:pt x="2235246" y="3035299"/>
                  </a:lnTo>
                  <a:lnTo>
                    <a:pt x="2524082" y="2959099"/>
                  </a:lnTo>
                  <a:lnTo>
                    <a:pt x="2570195" y="2933699"/>
                  </a:lnTo>
                  <a:lnTo>
                    <a:pt x="2660504" y="2908299"/>
                  </a:lnTo>
                  <a:lnTo>
                    <a:pt x="2704659" y="2882899"/>
                  </a:lnTo>
                  <a:lnTo>
                    <a:pt x="2748121" y="2870199"/>
                  </a:lnTo>
                  <a:lnTo>
                    <a:pt x="2790871" y="2844799"/>
                  </a:lnTo>
                  <a:lnTo>
                    <a:pt x="2832887" y="2819399"/>
                  </a:lnTo>
                  <a:lnTo>
                    <a:pt x="2874150" y="2793999"/>
                  </a:lnTo>
                  <a:lnTo>
                    <a:pt x="2914639" y="2781299"/>
                  </a:lnTo>
                  <a:lnTo>
                    <a:pt x="2954335" y="2755899"/>
                  </a:lnTo>
                  <a:lnTo>
                    <a:pt x="2993218" y="2730499"/>
                  </a:lnTo>
                  <a:lnTo>
                    <a:pt x="3031266" y="2705099"/>
                  </a:lnTo>
                  <a:lnTo>
                    <a:pt x="3068461" y="2666999"/>
                  </a:lnTo>
                  <a:lnTo>
                    <a:pt x="3104782" y="2641599"/>
                  </a:lnTo>
                  <a:lnTo>
                    <a:pt x="3140209" y="2616199"/>
                  </a:lnTo>
                  <a:lnTo>
                    <a:pt x="3174721" y="2590799"/>
                  </a:lnTo>
                  <a:lnTo>
                    <a:pt x="3208299" y="2552699"/>
                  </a:lnTo>
                  <a:lnTo>
                    <a:pt x="3240923" y="2527299"/>
                  </a:lnTo>
                  <a:lnTo>
                    <a:pt x="3272572" y="2501899"/>
                  </a:lnTo>
                  <a:lnTo>
                    <a:pt x="3303227" y="2463799"/>
                  </a:lnTo>
                  <a:lnTo>
                    <a:pt x="3332866" y="2425699"/>
                  </a:lnTo>
                  <a:lnTo>
                    <a:pt x="3361471" y="2400299"/>
                  </a:lnTo>
                  <a:lnTo>
                    <a:pt x="3389021" y="2362199"/>
                  </a:lnTo>
                  <a:lnTo>
                    <a:pt x="3415495" y="2324099"/>
                  </a:lnTo>
                  <a:lnTo>
                    <a:pt x="3440874" y="2298699"/>
                  </a:lnTo>
                  <a:lnTo>
                    <a:pt x="3465138" y="2260599"/>
                  </a:lnTo>
                  <a:lnTo>
                    <a:pt x="3488266" y="2222499"/>
                  </a:lnTo>
                  <a:lnTo>
                    <a:pt x="3510238" y="2184399"/>
                  </a:lnTo>
                  <a:lnTo>
                    <a:pt x="3531035" y="2146299"/>
                  </a:lnTo>
                  <a:lnTo>
                    <a:pt x="3550636" y="2108199"/>
                  </a:lnTo>
                  <a:lnTo>
                    <a:pt x="3569021" y="2070099"/>
                  </a:lnTo>
                  <a:lnTo>
                    <a:pt x="3586169" y="2031999"/>
                  </a:lnTo>
                  <a:lnTo>
                    <a:pt x="3593481" y="2019299"/>
                  </a:lnTo>
                  <a:lnTo>
                    <a:pt x="3602062" y="1993899"/>
                  </a:lnTo>
                  <a:lnTo>
                    <a:pt x="3616678" y="1955799"/>
                  </a:lnTo>
                  <a:lnTo>
                    <a:pt x="3629997" y="1917699"/>
                  </a:lnTo>
                  <a:lnTo>
                    <a:pt x="3642000" y="1866899"/>
                  </a:lnTo>
                  <a:lnTo>
                    <a:pt x="3652666" y="1828799"/>
                  </a:lnTo>
                  <a:lnTo>
                    <a:pt x="3661975" y="1790699"/>
                  </a:lnTo>
                  <a:lnTo>
                    <a:pt x="3669908" y="1752599"/>
                  </a:lnTo>
                  <a:lnTo>
                    <a:pt x="3676443" y="1701799"/>
                  </a:lnTo>
                  <a:lnTo>
                    <a:pt x="3681561" y="1663699"/>
                  </a:lnTo>
                  <a:lnTo>
                    <a:pt x="3685241" y="1625599"/>
                  </a:lnTo>
                  <a:lnTo>
                    <a:pt x="3687464" y="1574799"/>
                  </a:lnTo>
                  <a:lnTo>
                    <a:pt x="3688210" y="1536699"/>
                  </a:lnTo>
                  <a:lnTo>
                    <a:pt x="3687464" y="1485899"/>
                  </a:lnTo>
                  <a:lnTo>
                    <a:pt x="3685241" y="1447799"/>
                  </a:lnTo>
                  <a:lnTo>
                    <a:pt x="3681561" y="1409699"/>
                  </a:lnTo>
                  <a:lnTo>
                    <a:pt x="3676443" y="1358899"/>
                  </a:lnTo>
                  <a:lnTo>
                    <a:pt x="3669908" y="1320799"/>
                  </a:lnTo>
                  <a:lnTo>
                    <a:pt x="3661975" y="1282699"/>
                  </a:lnTo>
                  <a:lnTo>
                    <a:pt x="3652666" y="1231899"/>
                  </a:lnTo>
                  <a:lnTo>
                    <a:pt x="3642000" y="1193799"/>
                  </a:lnTo>
                  <a:lnTo>
                    <a:pt x="3629997" y="1155699"/>
                  </a:lnTo>
                  <a:lnTo>
                    <a:pt x="3616678" y="1117599"/>
                  </a:lnTo>
                  <a:lnTo>
                    <a:pt x="3602084" y="1079558"/>
                  </a:lnTo>
                  <a:lnTo>
                    <a:pt x="3586169" y="1041399"/>
                  </a:lnTo>
                  <a:lnTo>
                    <a:pt x="3569021" y="1003299"/>
                  </a:lnTo>
                  <a:lnTo>
                    <a:pt x="3567588" y="990599"/>
                  </a:lnTo>
                  <a:lnTo>
                    <a:pt x="3550636" y="965199"/>
                  </a:lnTo>
                  <a:lnTo>
                    <a:pt x="3531035" y="927099"/>
                  </a:lnTo>
                  <a:lnTo>
                    <a:pt x="3510238" y="888999"/>
                  </a:lnTo>
                  <a:lnTo>
                    <a:pt x="3488266" y="850899"/>
                  </a:lnTo>
                  <a:lnTo>
                    <a:pt x="3465138" y="812799"/>
                  </a:lnTo>
                  <a:lnTo>
                    <a:pt x="3440874" y="774699"/>
                  </a:lnTo>
                  <a:lnTo>
                    <a:pt x="3415495" y="736599"/>
                  </a:lnTo>
                  <a:lnTo>
                    <a:pt x="3389021" y="711199"/>
                  </a:lnTo>
                  <a:lnTo>
                    <a:pt x="3361471" y="673099"/>
                  </a:lnTo>
                  <a:lnTo>
                    <a:pt x="3332866" y="634999"/>
                  </a:lnTo>
                  <a:lnTo>
                    <a:pt x="3303227" y="609599"/>
                  </a:lnTo>
                  <a:lnTo>
                    <a:pt x="3272572" y="571499"/>
                  </a:lnTo>
                  <a:lnTo>
                    <a:pt x="3240923" y="546099"/>
                  </a:lnTo>
                  <a:lnTo>
                    <a:pt x="3208299" y="507999"/>
                  </a:lnTo>
                  <a:lnTo>
                    <a:pt x="3174721" y="482599"/>
                  </a:lnTo>
                  <a:lnTo>
                    <a:pt x="3140209" y="457199"/>
                  </a:lnTo>
                  <a:lnTo>
                    <a:pt x="3104782" y="419099"/>
                  </a:lnTo>
                  <a:lnTo>
                    <a:pt x="3068461" y="393699"/>
                  </a:lnTo>
                  <a:lnTo>
                    <a:pt x="3031266" y="368299"/>
                  </a:lnTo>
                  <a:lnTo>
                    <a:pt x="2993218" y="342899"/>
                  </a:lnTo>
                  <a:lnTo>
                    <a:pt x="2954335" y="317499"/>
                  </a:lnTo>
                  <a:lnTo>
                    <a:pt x="2914639" y="292099"/>
                  </a:lnTo>
                  <a:lnTo>
                    <a:pt x="2874150" y="266699"/>
                  </a:lnTo>
                  <a:lnTo>
                    <a:pt x="2832887" y="253999"/>
                  </a:lnTo>
                  <a:lnTo>
                    <a:pt x="2790871" y="228599"/>
                  </a:lnTo>
                  <a:lnTo>
                    <a:pt x="2748121" y="203199"/>
                  </a:lnTo>
                  <a:lnTo>
                    <a:pt x="2704659" y="190499"/>
                  </a:lnTo>
                  <a:lnTo>
                    <a:pt x="2660504" y="165099"/>
                  </a:lnTo>
                  <a:lnTo>
                    <a:pt x="2615676" y="152399"/>
                  </a:lnTo>
                  <a:lnTo>
                    <a:pt x="2570195" y="126999"/>
                  </a:lnTo>
                  <a:lnTo>
                    <a:pt x="2284732" y="50799"/>
                  </a:lnTo>
                  <a:lnTo>
                    <a:pt x="2235246" y="38099"/>
                  </a:lnTo>
                  <a:close/>
                </a:path>
                <a:path w="3688715" h="3060700">
                  <a:moveTo>
                    <a:pt x="1614257" y="38099"/>
                  </a:moveTo>
                  <a:lnTo>
                    <a:pt x="1410847" y="38099"/>
                  </a:lnTo>
                  <a:lnTo>
                    <a:pt x="1361298" y="50799"/>
                  </a:lnTo>
                  <a:lnTo>
                    <a:pt x="1075506" y="126999"/>
                  </a:lnTo>
                  <a:lnTo>
                    <a:pt x="1029979" y="152399"/>
                  </a:lnTo>
                  <a:lnTo>
                    <a:pt x="985106" y="165099"/>
                  </a:lnTo>
                  <a:lnTo>
                    <a:pt x="940909" y="190499"/>
                  </a:lnTo>
                  <a:lnTo>
                    <a:pt x="897406" y="203199"/>
                  </a:lnTo>
                  <a:lnTo>
                    <a:pt x="854618" y="228599"/>
                  </a:lnTo>
                  <a:lnTo>
                    <a:pt x="812566" y="253999"/>
                  </a:lnTo>
                  <a:lnTo>
                    <a:pt x="771269" y="266699"/>
                  </a:lnTo>
                  <a:lnTo>
                    <a:pt x="730746" y="292099"/>
                  </a:lnTo>
                  <a:lnTo>
                    <a:pt x="691020" y="317499"/>
                  </a:lnTo>
                  <a:lnTo>
                    <a:pt x="652108" y="342899"/>
                  </a:lnTo>
                  <a:lnTo>
                    <a:pt x="614032" y="368299"/>
                  </a:lnTo>
                  <a:lnTo>
                    <a:pt x="576812" y="393699"/>
                  </a:lnTo>
                  <a:lnTo>
                    <a:pt x="540467" y="419099"/>
                  </a:lnTo>
                  <a:lnTo>
                    <a:pt x="505018" y="457199"/>
                  </a:lnTo>
                  <a:lnTo>
                    <a:pt x="470484" y="482599"/>
                  </a:lnTo>
                  <a:lnTo>
                    <a:pt x="436886" y="507999"/>
                  </a:lnTo>
                  <a:lnTo>
                    <a:pt x="404245" y="546099"/>
                  </a:lnTo>
                  <a:lnTo>
                    <a:pt x="372579" y="571499"/>
                  </a:lnTo>
                  <a:lnTo>
                    <a:pt x="341909" y="609599"/>
                  </a:lnTo>
                  <a:lnTo>
                    <a:pt x="312255" y="634999"/>
                  </a:lnTo>
                  <a:lnTo>
                    <a:pt x="283637" y="673099"/>
                  </a:lnTo>
                  <a:lnTo>
                    <a:pt x="256075" y="711199"/>
                  </a:lnTo>
                  <a:lnTo>
                    <a:pt x="229590" y="736599"/>
                  </a:lnTo>
                  <a:lnTo>
                    <a:pt x="204201" y="774699"/>
                  </a:lnTo>
                  <a:lnTo>
                    <a:pt x="179929" y="812799"/>
                  </a:lnTo>
                  <a:lnTo>
                    <a:pt x="156793" y="850899"/>
                  </a:lnTo>
                  <a:lnTo>
                    <a:pt x="134813" y="888999"/>
                  </a:lnTo>
                  <a:lnTo>
                    <a:pt x="114010" y="927099"/>
                  </a:lnTo>
                  <a:lnTo>
                    <a:pt x="94404" y="965199"/>
                  </a:lnTo>
                  <a:lnTo>
                    <a:pt x="76014" y="1003299"/>
                  </a:lnTo>
                  <a:lnTo>
                    <a:pt x="58862" y="1041399"/>
                  </a:lnTo>
                  <a:lnTo>
                    <a:pt x="52957" y="1054099"/>
                  </a:lnTo>
                  <a:lnTo>
                    <a:pt x="77666" y="1078450"/>
                  </a:lnTo>
                  <a:lnTo>
                    <a:pt x="78721" y="1079558"/>
                  </a:lnTo>
                  <a:lnTo>
                    <a:pt x="80208" y="1079558"/>
                  </a:lnTo>
                  <a:lnTo>
                    <a:pt x="96347" y="1041399"/>
                  </a:lnTo>
                  <a:lnTo>
                    <a:pt x="113734" y="1003299"/>
                  </a:lnTo>
                  <a:lnTo>
                    <a:pt x="132373" y="965199"/>
                  </a:lnTo>
                  <a:lnTo>
                    <a:pt x="152241" y="927099"/>
                  </a:lnTo>
                  <a:lnTo>
                    <a:pt x="173320" y="888999"/>
                  </a:lnTo>
                  <a:lnTo>
                    <a:pt x="195587" y="850899"/>
                  </a:lnTo>
                  <a:lnTo>
                    <a:pt x="219023" y="812799"/>
                  </a:lnTo>
                  <a:lnTo>
                    <a:pt x="243606" y="774699"/>
                  </a:lnTo>
                  <a:lnTo>
                    <a:pt x="269316" y="749299"/>
                  </a:lnTo>
                  <a:lnTo>
                    <a:pt x="296132" y="711199"/>
                  </a:lnTo>
                  <a:lnTo>
                    <a:pt x="324034" y="673099"/>
                  </a:lnTo>
                  <a:lnTo>
                    <a:pt x="353000" y="647699"/>
                  </a:lnTo>
                  <a:lnTo>
                    <a:pt x="383010" y="609599"/>
                  </a:lnTo>
                  <a:lnTo>
                    <a:pt x="414043" y="584199"/>
                  </a:lnTo>
                  <a:lnTo>
                    <a:pt x="446079" y="546099"/>
                  </a:lnTo>
                  <a:lnTo>
                    <a:pt x="479096" y="520699"/>
                  </a:lnTo>
                  <a:lnTo>
                    <a:pt x="513075" y="482599"/>
                  </a:lnTo>
                  <a:lnTo>
                    <a:pt x="547994" y="457199"/>
                  </a:lnTo>
                  <a:lnTo>
                    <a:pt x="583832" y="431799"/>
                  </a:lnTo>
                  <a:lnTo>
                    <a:pt x="620569" y="406399"/>
                  </a:lnTo>
                  <a:lnTo>
                    <a:pt x="658185" y="380999"/>
                  </a:lnTo>
                  <a:lnTo>
                    <a:pt x="696658" y="355599"/>
                  </a:lnTo>
                  <a:lnTo>
                    <a:pt x="735967" y="330199"/>
                  </a:lnTo>
                  <a:lnTo>
                    <a:pt x="776093" y="304799"/>
                  </a:lnTo>
                  <a:lnTo>
                    <a:pt x="817013" y="279399"/>
                  </a:lnTo>
                  <a:lnTo>
                    <a:pt x="858709" y="253999"/>
                  </a:lnTo>
                  <a:lnTo>
                    <a:pt x="901158" y="241299"/>
                  </a:lnTo>
                  <a:lnTo>
                    <a:pt x="944340" y="215899"/>
                  </a:lnTo>
                  <a:lnTo>
                    <a:pt x="988234" y="203199"/>
                  </a:lnTo>
                  <a:lnTo>
                    <a:pt x="1032820" y="177799"/>
                  </a:lnTo>
                  <a:lnTo>
                    <a:pt x="1123984" y="152399"/>
                  </a:lnTo>
                  <a:lnTo>
                    <a:pt x="1170521" y="126999"/>
                  </a:lnTo>
                  <a:lnTo>
                    <a:pt x="1362548" y="76199"/>
                  </a:lnTo>
                  <a:lnTo>
                    <a:pt x="1411921" y="76199"/>
                  </a:lnTo>
                  <a:lnTo>
                    <a:pt x="1512162" y="50799"/>
                  </a:lnTo>
                  <a:lnTo>
                    <a:pt x="1562988" y="50799"/>
                  </a:lnTo>
                  <a:lnTo>
                    <a:pt x="1614257" y="38099"/>
                  </a:lnTo>
                  <a:close/>
                </a:path>
                <a:path w="3688715" h="3060700">
                  <a:moveTo>
                    <a:pt x="2083919" y="12699"/>
                  </a:moveTo>
                  <a:lnTo>
                    <a:pt x="1562380" y="12699"/>
                  </a:lnTo>
                  <a:lnTo>
                    <a:pt x="1460890" y="38099"/>
                  </a:lnTo>
                  <a:lnTo>
                    <a:pt x="2185269" y="38099"/>
                  </a:lnTo>
                  <a:lnTo>
                    <a:pt x="2083919" y="12699"/>
                  </a:lnTo>
                  <a:close/>
                </a:path>
                <a:path w="3688715" h="3060700">
                  <a:moveTo>
                    <a:pt x="1928710" y="0"/>
                  </a:moveTo>
                  <a:lnTo>
                    <a:pt x="1717820" y="0"/>
                  </a:lnTo>
                  <a:lnTo>
                    <a:pt x="1665606" y="12699"/>
                  </a:lnTo>
                  <a:lnTo>
                    <a:pt x="1980844" y="12699"/>
                  </a:lnTo>
                  <a:lnTo>
                    <a:pt x="1928710" y="0"/>
                  </a:lnTo>
                  <a:close/>
                </a:path>
              </a:pathLst>
            </a:custGeom>
            <a:solidFill>
              <a:srgbClr val="FBFAD6"/>
            </a:solidFill>
          </p:spPr>
          <p:txBody>
            <a:bodyPr wrap="square" lIns="0" tIns="0" rIns="0" bIns="0" rtlCol="0"/>
            <a:lstStyle/>
            <a:p>
              <a:endParaRPr lang="fr-FR" noProof="0" dirty="0"/>
            </a:p>
          </p:txBody>
        </p:sp>
        <p:sp>
          <p:nvSpPr>
            <p:cNvPr id="108" name="object 108"/>
            <p:cNvSpPr/>
            <p:nvPr/>
          </p:nvSpPr>
          <p:spPr>
            <a:xfrm>
              <a:off x="8471576" y="1033842"/>
              <a:ext cx="3688715" cy="3064510"/>
            </a:xfrm>
            <a:custGeom>
              <a:avLst/>
              <a:gdLst/>
              <a:ahLst/>
              <a:cxnLst/>
              <a:rect l="l" t="t" r="r" b="b"/>
              <a:pathLst>
                <a:path w="3688715" h="3064510">
                  <a:moveTo>
                    <a:pt x="3555475" y="2011988"/>
                  </a:moveTo>
                  <a:lnTo>
                    <a:pt x="3531302" y="2067220"/>
                  </a:lnTo>
                  <a:lnTo>
                    <a:pt x="3512668" y="2105433"/>
                  </a:lnTo>
                  <a:lnTo>
                    <a:pt x="3492805" y="2143130"/>
                  </a:lnTo>
                  <a:lnTo>
                    <a:pt x="3471733" y="2180293"/>
                  </a:lnTo>
                  <a:lnTo>
                    <a:pt x="3449473" y="2216906"/>
                  </a:lnTo>
                  <a:lnTo>
                    <a:pt x="3426046" y="2252951"/>
                  </a:lnTo>
                  <a:lnTo>
                    <a:pt x="3401472" y="2288411"/>
                  </a:lnTo>
                  <a:lnTo>
                    <a:pt x="3375773" y="2323269"/>
                  </a:lnTo>
                  <a:lnTo>
                    <a:pt x="3348968" y="2357508"/>
                  </a:lnTo>
                  <a:lnTo>
                    <a:pt x="3321079" y="2391112"/>
                  </a:lnTo>
                  <a:lnTo>
                    <a:pt x="3292127" y="2424063"/>
                  </a:lnTo>
                  <a:lnTo>
                    <a:pt x="3262132" y="2456343"/>
                  </a:lnTo>
                  <a:lnTo>
                    <a:pt x="3231115" y="2487937"/>
                  </a:lnTo>
                  <a:lnTo>
                    <a:pt x="3199097" y="2518827"/>
                  </a:lnTo>
                  <a:lnTo>
                    <a:pt x="3166098" y="2548996"/>
                  </a:lnTo>
                  <a:lnTo>
                    <a:pt x="3132141" y="2578427"/>
                  </a:lnTo>
                  <a:lnTo>
                    <a:pt x="3097244" y="2607103"/>
                  </a:lnTo>
                  <a:lnTo>
                    <a:pt x="3061429" y="2635007"/>
                  </a:lnTo>
                  <a:lnTo>
                    <a:pt x="3024717" y="2662122"/>
                  </a:lnTo>
                  <a:lnTo>
                    <a:pt x="2987129" y="2688430"/>
                  </a:lnTo>
                  <a:lnTo>
                    <a:pt x="2948685" y="2713916"/>
                  </a:lnTo>
                  <a:lnTo>
                    <a:pt x="2909406" y="2738561"/>
                  </a:lnTo>
                  <a:lnTo>
                    <a:pt x="2869313" y="2762349"/>
                  </a:lnTo>
                  <a:lnTo>
                    <a:pt x="2828426" y="2785263"/>
                  </a:lnTo>
                  <a:lnTo>
                    <a:pt x="2786767" y="2807286"/>
                  </a:lnTo>
                  <a:lnTo>
                    <a:pt x="2744357" y="2828400"/>
                  </a:lnTo>
                  <a:lnTo>
                    <a:pt x="2701215" y="2848589"/>
                  </a:lnTo>
                  <a:lnTo>
                    <a:pt x="2657363" y="2867836"/>
                  </a:lnTo>
                  <a:lnTo>
                    <a:pt x="2612822" y="2886123"/>
                  </a:lnTo>
                  <a:lnTo>
                    <a:pt x="2567612" y="2903434"/>
                  </a:lnTo>
                  <a:lnTo>
                    <a:pt x="2521754" y="2919752"/>
                  </a:lnTo>
                  <a:lnTo>
                    <a:pt x="2475268" y="2935059"/>
                  </a:lnTo>
                  <a:lnTo>
                    <a:pt x="2428177" y="2949338"/>
                  </a:lnTo>
                  <a:lnTo>
                    <a:pt x="2380500" y="2962573"/>
                  </a:lnTo>
                  <a:lnTo>
                    <a:pt x="2332258" y="2974747"/>
                  </a:lnTo>
                  <a:lnTo>
                    <a:pt x="2283473" y="2985842"/>
                  </a:lnTo>
                  <a:lnTo>
                    <a:pt x="2234164" y="2995841"/>
                  </a:lnTo>
                  <a:lnTo>
                    <a:pt x="2184352" y="3004728"/>
                  </a:lnTo>
                  <a:lnTo>
                    <a:pt x="2134059" y="3012485"/>
                  </a:lnTo>
                  <a:lnTo>
                    <a:pt x="2083305" y="3019095"/>
                  </a:lnTo>
                  <a:lnTo>
                    <a:pt x="2032111" y="3024542"/>
                  </a:lnTo>
                  <a:lnTo>
                    <a:pt x="1980497" y="3028808"/>
                  </a:lnTo>
                  <a:lnTo>
                    <a:pt x="1928485" y="3031876"/>
                  </a:lnTo>
                  <a:lnTo>
                    <a:pt x="1876096" y="3033730"/>
                  </a:lnTo>
                  <a:lnTo>
                    <a:pt x="1823349" y="3034351"/>
                  </a:lnTo>
                  <a:lnTo>
                    <a:pt x="1770515" y="3033730"/>
                  </a:lnTo>
                  <a:lnTo>
                    <a:pt x="1718041" y="3031876"/>
                  </a:lnTo>
                  <a:lnTo>
                    <a:pt x="1665948" y="3028808"/>
                  </a:lnTo>
                  <a:lnTo>
                    <a:pt x="1614257" y="3024542"/>
                  </a:lnTo>
                  <a:lnTo>
                    <a:pt x="1562988" y="3019095"/>
                  </a:lnTo>
                  <a:lnTo>
                    <a:pt x="1512162" y="3012485"/>
                  </a:lnTo>
                  <a:lnTo>
                    <a:pt x="1461799" y="3004728"/>
                  </a:lnTo>
                  <a:lnTo>
                    <a:pt x="1411921" y="2995841"/>
                  </a:lnTo>
                  <a:lnTo>
                    <a:pt x="1362548" y="2985842"/>
                  </a:lnTo>
                  <a:lnTo>
                    <a:pt x="1313700" y="2974747"/>
                  </a:lnTo>
                  <a:lnTo>
                    <a:pt x="1265400" y="2962573"/>
                  </a:lnTo>
                  <a:lnTo>
                    <a:pt x="1217666" y="2949338"/>
                  </a:lnTo>
                  <a:lnTo>
                    <a:pt x="1170521" y="2935059"/>
                  </a:lnTo>
                  <a:lnTo>
                    <a:pt x="1123984" y="2919752"/>
                  </a:lnTo>
                  <a:lnTo>
                    <a:pt x="1078077" y="2903434"/>
                  </a:lnTo>
                  <a:lnTo>
                    <a:pt x="1032820" y="2886123"/>
                  </a:lnTo>
                  <a:lnTo>
                    <a:pt x="988234" y="2867836"/>
                  </a:lnTo>
                  <a:lnTo>
                    <a:pt x="944340" y="2848589"/>
                  </a:lnTo>
                  <a:lnTo>
                    <a:pt x="901158" y="2828400"/>
                  </a:lnTo>
                  <a:lnTo>
                    <a:pt x="858709" y="2807286"/>
                  </a:lnTo>
                  <a:lnTo>
                    <a:pt x="817013" y="2785263"/>
                  </a:lnTo>
                  <a:lnTo>
                    <a:pt x="776093" y="2762349"/>
                  </a:lnTo>
                  <a:lnTo>
                    <a:pt x="735967" y="2738561"/>
                  </a:lnTo>
                  <a:lnTo>
                    <a:pt x="696658" y="2713916"/>
                  </a:lnTo>
                  <a:lnTo>
                    <a:pt x="658185" y="2688430"/>
                  </a:lnTo>
                  <a:lnTo>
                    <a:pt x="620569" y="2662122"/>
                  </a:lnTo>
                  <a:lnTo>
                    <a:pt x="583832" y="2635007"/>
                  </a:lnTo>
                  <a:lnTo>
                    <a:pt x="547994" y="2607103"/>
                  </a:lnTo>
                  <a:lnTo>
                    <a:pt x="513075" y="2578427"/>
                  </a:lnTo>
                  <a:lnTo>
                    <a:pt x="479096" y="2548996"/>
                  </a:lnTo>
                  <a:lnTo>
                    <a:pt x="446079" y="2518827"/>
                  </a:lnTo>
                  <a:lnTo>
                    <a:pt x="414043" y="2487937"/>
                  </a:lnTo>
                  <a:lnTo>
                    <a:pt x="383010" y="2456343"/>
                  </a:lnTo>
                  <a:lnTo>
                    <a:pt x="353000" y="2424063"/>
                  </a:lnTo>
                  <a:lnTo>
                    <a:pt x="324034" y="2391112"/>
                  </a:lnTo>
                  <a:lnTo>
                    <a:pt x="296132" y="2357508"/>
                  </a:lnTo>
                  <a:lnTo>
                    <a:pt x="269316" y="2323269"/>
                  </a:lnTo>
                  <a:lnTo>
                    <a:pt x="243606" y="2288411"/>
                  </a:lnTo>
                  <a:lnTo>
                    <a:pt x="219023" y="2252951"/>
                  </a:lnTo>
                  <a:lnTo>
                    <a:pt x="195587" y="2216906"/>
                  </a:lnTo>
                  <a:lnTo>
                    <a:pt x="173320" y="2180293"/>
                  </a:lnTo>
                  <a:lnTo>
                    <a:pt x="152241" y="2143130"/>
                  </a:lnTo>
                  <a:lnTo>
                    <a:pt x="132373" y="2105433"/>
                  </a:lnTo>
                  <a:lnTo>
                    <a:pt x="113734" y="2067220"/>
                  </a:lnTo>
                  <a:lnTo>
                    <a:pt x="96347" y="2028507"/>
                  </a:lnTo>
                  <a:lnTo>
                    <a:pt x="80232" y="1989311"/>
                  </a:lnTo>
                  <a:lnTo>
                    <a:pt x="65409" y="1949650"/>
                  </a:lnTo>
                  <a:lnTo>
                    <a:pt x="51900" y="1909540"/>
                  </a:lnTo>
                  <a:lnTo>
                    <a:pt x="39725" y="1868999"/>
                  </a:lnTo>
                  <a:lnTo>
                    <a:pt x="28904" y="1828043"/>
                  </a:lnTo>
                  <a:lnTo>
                    <a:pt x="19459" y="1786690"/>
                  </a:lnTo>
                  <a:lnTo>
                    <a:pt x="11411" y="1744956"/>
                  </a:lnTo>
                  <a:lnTo>
                    <a:pt x="4779" y="1702859"/>
                  </a:lnTo>
                  <a:lnTo>
                    <a:pt x="4470" y="1700333"/>
                  </a:lnTo>
                </a:path>
                <a:path w="3688715" h="3064510">
                  <a:moveTo>
                    <a:pt x="0" y="1858302"/>
                  </a:moveTo>
                  <a:lnTo>
                    <a:pt x="15025" y="1910631"/>
                  </a:lnTo>
                  <a:lnTo>
                    <a:pt x="28347" y="1950899"/>
                  </a:lnTo>
                  <a:lnTo>
                    <a:pt x="42966" y="1990728"/>
                  </a:lnTo>
                  <a:lnTo>
                    <a:pt x="58862" y="2030102"/>
                  </a:lnTo>
                  <a:lnTo>
                    <a:pt x="76014" y="2069003"/>
                  </a:lnTo>
                  <a:lnTo>
                    <a:pt x="94404" y="2107416"/>
                  </a:lnTo>
                  <a:lnTo>
                    <a:pt x="114010" y="2145324"/>
                  </a:lnTo>
                  <a:lnTo>
                    <a:pt x="134813" y="2182711"/>
                  </a:lnTo>
                  <a:lnTo>
                    <a:pt x="156793" y="2219559"/>
                  </a:lnTo>
                  <a:lnTo>
                    <a:pt x="179929" y="2255854"/>
                  </a:lnTo>
                  <a:lnTo>
                    <a:pt x="204201" y="2291577"/>
                  </a:lnTo>
                  <a:lnTo>
                    <a:pt x="229590" y="2326713"/>
                  </a:lnTo>
                  <a:lnTo>
                    <a:pt x="256075" y="2361245"/>
                  </a:lnTo>
                  <a:lnTo>
                    <a:pt x="283637" y="2395157"/>
                  </a:lnTo>
                  <a:lnTo>
                    <a:pt x="312255" y="2428433"/>
                  </a:lnTo>
                  <a:lnTo>
                    <a:pt x="341909" y="2461055"/>
                  </a:lnTo>
                  <a:lnTo>
                    <a:pt x="372579" y="2493007"/>
                  </a:lnTo>
                  <a:lnTo>
                    <a:pt x="404245" y="2524273"/>
                  </a:lnTo>
                  <a:lnTo>
                    <a:pt x="436886" y="2554837"/>
                  </a:lnTo>
                  <a:lnTo>
                    <a:pt x="470484" y="2584681"/>
                  </a:lnTo>
                  <a:lnTo>
                    <a:pt x="505018" y="2613790"/>
                  </a:lnTo>
                  <a:lnTo>
                    <a:pt x="540467" y="2642147"/>
                  </a:lnTo>
                  <a:lnTo>
                    <a:pt x="576812" y="2669735"/>
                  </a:lnTo>
                  <a:lnTo>
                    <a:pt x="614032" y="2696538"/>
                  </a:lnTo>
                  <a:lnTo>
                    <a:pt x="652108" y="2722540"/>
                  </a:lnTo>
                  <a:lnTo>
                    <a:pt x="691020" y="2747724"/>
                  </a:lnTo>
                  <a:lnTo>
                    <a:pt x="730746" y="2772074"/>
                  </a:lnTo>
                  <a:lnTo>
                    <a:pt x="771269" y="2795572"/>
                  </a:lnTo>
                  <a:lnTo>
                    <a:pt x="812566" y="2818204"/>
                  </a:lnTo>
                  <a:lnTo>
                    <a:pt x="854618" y="2839951"/>
                  </a:lnTo>
                  <a:lnTo>
                    <a:pt x="897406" y="2860799"/>
                  </a:lnTo>
                  <a:lnTo>
                    <a:pt x="940909" y="2880729"/>
                  </a:lnTo>
                  <a:lnTo>
                    <a:pt x="985106" y="2899726"/>
                  </a:lnTo>
                  <a:lnTo>
                    <a:pt x="1029979" y="2917774"/>
                  </a:lnTo>
                  <a:lnTo>
                    <a:pt x="1075506" y="2934855"/>
                  </a:lnTo>
                  <a:lnTo>
                    <a:pt x="1121668" y="2950954"/>
                  </a:lnTo>
                  <a:lnTo>
                    <a:pt x="1168445" y="2966053"/>
                  </a:lnTo>
                  <a:lnTo>
                    <a:pt x="1215816" y="2980137"/>
                  </a:lnTo>
                  <a:lnTo>
                    <a:pt x="1263762" y="2993189"/>
                  </a:lnTo>
                  <a:lnTo>
                    <a:pt x="1312263" y="3005193"/>
                  </a:lnTo>
                  <a:lnTo>
                    <a:pt x="1361298" y="3016131"/>
                  </a:lnTo>
                  <a:lnTo>
                    <a:pt x="1410847" y="3025988"/>
                  </a:lnTo>
                  <a:lnTo>
                    <a:pt x="1460890" y="3034747"/>
                  </a:lnTo>
                  <a:lnTo>
                    <a:pt x="1511408" y="3042391"/>
                  </a:lnTo>
                  <a:lnTo>
                    <a:pt x="1562380" y="3048905"/>
                  </a:lnTo>
                  <a:lnTo>
                    <a:pt x="1613786" y="3054271"/>
                  </a:lnTo>
                  <a:lnTo>
                    <a:pt x="1665606" y="3058474"/>
                  </a:lnTo>
                  <a:lnTo>
                    <a:pt x="1717820" y="3061496"/>
                  </a:lnTo>
                  <a:lnTo>
                    <a:pt x="1770407" y="3063321"/>
                  </a:lnTo>
                  <a:lnTo>
                    <a:pt x="1823349" y="3063933"/>
                  </a:lnTo>
                  <a:lnTo>
                    <a:pt x="1876205" y="3063321"/>
                  </a:lnTo>
                  <a:lnTo>
                    <a:pt x="1928710" y="3061496"/>
                  </a:lnTo>
                  <a:lnTo>
                    <a:pt x="1980844" y="3058474"/>
                  </a:lnTo>
                  <a:lnTo>
                    <a:pt x="2032587" y="3054271"/>
                  </a:lnTo>
                  <a:lnTo>
                    <a:pt x="2083919" y="3048905"/>
                  </a:lnTo>
                  <a:lnTo>
                    <a:pt x="2134820" y="3042391"/>
                  </a:lnTo>
                  <a:lnTo>
                    <a:pt x="2185269" y="3034747"/>
                  </a:lnTo>
                  <a:lnTo>
                    <a:pt x="2235246" y="3025988"/>
                  </a:lnTo>
                  <a:lnTo>
                    <a:pt x="2284732" y="3016131"/>
                  </a:lnTo>
                  <a:lnTo>
                    <a:pt x="2333706" y="3005193"/>
                  </a:lnTo>
                  <a:lnTo>
                    <a:pt x="2382148" y="2993189"/>
                  </a:lnTo>
                  <a:lnTo>
                    <a:pt x="2430039" y="2980137"/>
                  </a:lnTo>
                  <a:lnTo>
                    <a:pt x="2477356" y="2966053"/>
                  </a:lnTo>
                  <a:lnTo>
                    <a:pt x="2524082" y="2950954"/>
                  </a:lnTo>
                  <a:lnTo>
                    <a:pt x="2570195" y="2934855"/>
                  </a:lnTo>
                  <a:lnTo>
                    <a:pt x="2615676" y="2917774"/>
                  </a:lnTo>
                  <a:lnTo>
                    <a:pt x="2660504" y="2899726"/>
                  </a:lnTo>
                  <a:lnTo>
                    <a:pt x="2704659" y="2880729"/>
                  </a:lnTo>
                  <a:lnTo>
                    <a:pt x="2748121" y="2860799"/>
                  </a:lnTo>
                  <a:lnTo>
                    <a:pt x="2790871" y="2839951"/>
                  </a:lnTo>
                  <a:lnTo>
                    <a:pt x="2832887" y="2818204"/>
                  </a:lnTo>
                  <a:lnTo>
                    <a:pt x="2874150" y="2795572"/>
                  </a:lnTo>
                  <a:lnTo>
                    <a:pt x="2914639" y="2772074"/>
                  </a:lnTo>
                  <a:lnTo>
                    <a:pt x="2954335" y="2747724"/>
                  </a:lnTo>
                  <a:lnTo>
                    <a:pt x="2993218" y="2722540"/>
                  </a:lnTo>
                  <a:lnTo>
                    <a:pt x="3031266" y="2696538"/>
                  </a:lnTo>
                  <a:lnTo>
                    <a:pt x="3068461" y="2669735"/>
                  </a:lnTo>
                  <a:lnTo>
                    <a:pt x="3104782" y="2642147"/>
                  </a:lnTo>
                  <a:lnTo>
                    <a:pt x="3140209" y="2613790"/>
                  </a:lnTo>
                  <a:lnTo>
                    <a:pt x="3174721" y="2584681"/>
                  </a:lnTo>
                  <a:lnTo>
                    <a:pt x="3208299" y="2554837"/>
                  </a:lnTo>
                  <a:lnTo>
                    <a:pt x="3240923" y="2524273"/>
                  </a:lnTo>
                  <a:lnTo>
                    <a:pt x="3272572" y="2493007"/>
                  </a:lnTo>
                  <a:lnTo>
                    <a:pt x="3303227" y="2461055"/>
                  </a:lnTo>
                  <a:lnTo>
                    <a:pt x="3332866" y="2428433"/>
                  </a:lnTo>
                  <a:lnTo>
                    <a:pt x="3361471" y="2395157"/>
                  </a:lnTo>
                  <a:lnTo>
                    <a:pt x="3389021" y="2361245"/>
                  </a:lnTo>
                  <a:lnTo>
                    <a:pt x="3415495" y="2326713"/>
                  </a:lnTo>
                  <a:lnTo>
                    <a:pt x="3440874" y="2291577"/>
                  </a:lnTo>
                  <a:lnTo>
                    <a:pt x="3465138" y="2255854"/>
                  </a:lnTo>
                  <a:lnTo>
                    <a:pt x="3488266" y="2219559"/>
                  </a:lnTo>
                  <a:lnTo>
                    <a:pt x="3510238" y="2182711"/>
                  </a:lnTo>
                  <a:lnTo>
                    <a:pt x="3531035" y="2145324"/>
                  </a:lnTo>
                  <a:lnTo>
                    <a:pt x="3550636" y="2107416"/>
                  </a:lnTo>
                  <a:lnTo>
                    <a:pt x="3569021" y="2069003"/>
                  </a:lnTo>
                  <a:lnTo>
                    <a:pt x="3586169" y="2030102"/>
                  </a:lnTo>
                  <a:lnTo>
                    <a:pt x="3593481" y="2011988"/>
                  </a:lnTo>
                </a:path>
                <a:path w="3688715" h="3064510">
                  <a:moveTo>
                    <a:pt x="3528966" y="991203"/>
                  </a:moveTo>
                  <a:lnTo>
                    <a:pt x="3548684" y="1034650"/>
                  </a:lnTo>
                  <a:lnTo>
                    <a:pt x="3564796" y="1073793"/>
                  </a:lnTo>
                  <a:lnTo>
                    <a:pt x="3579616" y="1113399"/>
                  </a:lnTo>
                  <a:lnTo>
                    <a:pt x="3593123" y="1153451"/>
                  </a:lnTo>
                  <a:lnTo>
                    <a:pt x="3605296" y="1193932"/>
                  </a:lnTo>
                  <a:lnTo>
                    <a:pt x="3616115" y="1234825"/>
                  </a:lnTo>
                  <a:lnTo>
                    <a:pt x="3625559" y="1276113"/>
                  </a:lnTo>
                  <a:lnTo>
                    <a:pt x="3633607" y="1317779"/>
                  </a:lnTo>
                  <a:lnTo>
                    <a:pt x="3640238" y="1359806"/>
                  </a:lnTo>
                  <a:lnTo>
                    <a:pt x="3645432" y="1402176"/>
                  </a:lnTo>
                  <a:lnTo>
                    <a:pt x="3649167" y="1444873"/>
                  </a:lnTo>
                  <a:lnTo>
                    <a:pt x="3651424" y="1487879"/>
                  </a:lnTo>
                  <a:lnTo>
                    <a:pt x="3652181" y="1531178"/>
                  </a:lnTo>
                  <a:lnTo>
                    <a:pt x="3651424" y="1574558"/>
                  </a:lnTo>
                  <a:lnTo>
                    <a:pt x="3649167" y="1617643"/>
                  </a:lnTo>
                  <a:lnTo>
                    <a:pt x="3645432" y="1660416"/>
                  </a:lnTo>
                  <a:lnTo>
                    <a:pt x="3640238" y="1702859"/>
                  </a:lnTo>
                  <a:lnTo>
                    <a:pt x="3633607" y="1744956"/>
                  </a:lnTo>
                  <a:lnTo>
                    <a:pt x="3625559" y="1786690"/>
                  </a:lnTo>
                  <a:lnTo>
                    <a:pt x="3616115" y="1828043"/>
                  </a:lnTo>
                  <a:lnTo>
                    <a:pt x="3605296" y="1868999"/>
                  </a:lnTo>
                  <a:lnTo>
                    <a:pt x="3593123" y="1909540"/>
                  </a:lnTo>
                  <a:lnTo>
                    <a:pt x="3579616" y="1949650"/>
                  </a:lnTo>
                  <a:lnTo>
                    <a:pt x="3564796" y="1989311"/>
                  </a:lnTo>
                  <a:lnTo>
                    <a:pt x="3555475" y="2011988"/>
                  </a:lnTo>
                </a:path>
                <a:path w="3688715" h="3064510">
                  <a:moveTo>
                    <a:pt x="3593481" y="2011988"/>
                  </a:moveTo>
                  <a:lnTo>
                    <a:pt x="3616678" y="1950899"/>
                  </a:lnTo>
                  <a:lnTo>
                    <a:pt x="3629997" y="1910631"/>
                  </a:lnTo>
                  <a:lnTo>
                    <a:pt x="3642000" y="1869941"/>
                  </a:lnTo>
                  <a:lnTo>
                    <a:pt x="3652666" y="1828844"/>
                  </a:lnTo>
                  <a:lnTo>
                    <a:pt x="3661975" y="1787357"/>
                  </a:lnTo>
                  <a:lnTo>
                    <a:pt x="3669908" y="1745498"/>
                  </a:lnTo>
                  <a:lnTo>
                    <a:pt x="3676443" y="1703281"/>
                  </a:lnTo>
                  <a:lnTo>
                    <a:pt x="3681561" y="1660724"/>
                  </a:lnTo>
                  <a:lnTo>
                    <a:pt x="3685241" y="1617844"/>
                  </a:lnTo>
                  <a:lnTo>
                    <a:pt x="3687464" y="1574656"/>
                  </a:lnTo>
                  <a:lnTo>
                    <a:pt x="3688210" y="1531178"/>
                  </a:lnTo>
                  <a:lnTo>
                    <a:pt x="3687464" y="1487779"/>
                  </a:lnTo>
                  <a:lnTo>
                    <a:pt x="3685241" y="1444669"/>
                  </a:lnTo>
                  <a:lnTo>
                    <a:pt x="3681561" y="1401863"/>
                  </a:lnTo>
                  <a:lnTo>
                    <a:pt x="3676443" y="1359379"/>
                  </a:lnTo>
                  <a:lnTo>
                    <a:pt x="3669908" y="1317232"/>
                  </a:lnTo>
                  <a:lnTo>
                    <a:pt x="3661975" y="1275439"/>
                  </a:lnTo>
                  <a:lnTo>
                    <a:pt x="3652666" y="1234016"/>
                  </a:lnTo>
                  <a:lnTo>
                    <a:pt x="3642000" y="1192982"/>
                  </a:lnTo>
                  <a:lnTo>
                    <a:pt x="3629997" y="1152350"/>
                  </a:lnTo>
                  <a:lnTo>
                    <a:pt x="3616678" y="1112139"/>
                  </a:lnTo>
                  <a:lnTo>
                    <a:pt x="3602062" y="1072365"/>
                  </a:lnTo>
                  <a:lnTo>
                    <a:pt x="3586169" y="1033044"/>
                  </a:lnTo>
                  <a:lnTo>
                    <a:pt x="3569021" y="994193"/>
                  </a:lnTo>
                  <a:lnTo>
                    <a:pt x="3567588" y="991203"/>
                  </a:lnTo>
                </a:path>
                <a:path w="3688715" h="3064510">
                  <a:moveTo>
                    <a:pt x="78724" y="1077823"/>
                  </a:moveTo>
                  <a:lnTo>
                    <a:pt x="96347" y="1034650"/>
                  </a:lnTo>
                  <a:lnTo>
                    <a:pt x="113734" y="995987"/>
                  </a:lnTo>
                  <a:lnTo>
                    <a:pt x="132373" y="957822"/>
                  </a:lnTo>
                  <a:lnTo>
                    <a:pt x="152241" y="920172"/>
                  </a:lnTo>
                  <a:lnTo>
                    <a:pt x="173320" y="883052"/>
                  </a:lnTo>
                  <a:lnTo>
                    <a:pt x="195587" y="846482"/>
                  </a:lnTo>
                  <a:lnTo>
                    <a:pt x="219023" y="810477"/>
                  </a:lnTo>
                  <a:lnTo>
                    <a:pt x="243606" y="775055"/>
                  </a:lnTo>
                  <a:lnTo>
                    <a:pt x="269316" y="740233"/>
                  </a:lnTo>
                  <a:lnTo>
                    <a:pt x="296132" y="706027"/>
                  </a:lnTo>
                  <a:lnTo>
                    <a:pt x="324034" y="672456"/>
                  </a:lnTo>
                  <a:lnTo>
                    <a:pt x="353000" y="639536"/>
                  </a:lnTo>
                  <a:lnTo>
                    <a:pt x="383010" y="607283"/>
                  </a:lnTo>
                  <a:lnTo>
                    <a:pt x="414043" y="575717"/>
                  </a:lnTo>
                  <a:lnTo>
                    <a:pt x="446079" y="544852"/>
                  </a:lnTo>
                  <a:lnTo>
                    <a:pt x="479096" y="514707"/>
                  </a:lnTo>
                  <a:lnTo>
                    <a:pt x="513075" y="485298"/>
                  </a:lnTo>
                  <a:lnTo>
                    <a:pt x="547994" y="456643"/>
                  </a:lnTo>
                  <a:lnTo>
                    <a:pt x="583832" y="428758"/>
                  </a:lnTo>
                  <a:lnTo>
                    <a:pt x="620569" y="401662"/>
                  </a:lnTo>
                  <a:lnTo>
                    <a:pt x="658185" y="375370"/>
                  </a:lnTo>
                  <a:lnTo>
                    <a:pt x="696658" y="349899"/>
                  </a:lnTo>
                  <a:lnTo>
                    <a:pt x="735967" y="325268"/>
                  </a:lnTo>
                  <a:lnTo>
                    <a:pt x="776093" y="301493"/>
                  </a:lnTo>
                  <a:lnTo>
                    <a:pt x="817013" y="278591"/>
                  </a:lnTo>
                  <a:lnTo>
                    <a:pt x="858709" y="256579"/>
                  </a:lnTo>
                  <a:lnTo>
                    <a:pt x="901158" y="235474"/>
                  </a:lnTo>
                  <a:lnTo>
                    <a:pt x="944340" y="215294"/>
                  </a:lnTo>
                  <a:lnTo>
                    <a:pt x="988234" y="196055"/>
                  </a:lnTo>
                  <a:lnTo>
                    <a:pt x="1032820" y="177775"/>
                  </a:lnTo>
                  <a:lnTo>
                    <a:pt x="1078077" y="160470"/>
                  </a:lnTo>
                  <a:lnTo>
                    <a:pt x="1123984" y="144158"/>
                  </a:lnTo>
                  <a:lnTo>
                    <a:pt x="1170521" y="128856"/>
                  </a:lnTo>
                  <a:lnTo>
                    <a:pt x="1217666" y="114580"/>
                  </a:lnTo>
                  <a:lnTo>
                    <a:pt x="1265400" y="101348"/>
                  </a:lnTo>
                  <a:lnTo>
                    <a:pt x="1313700" y="89178"/>
                  </a:lnTo>
                  <a:lnTo>
                    <a:pt x="1362548" y="78085"/>
                  </a:lnTo>
                  <a:lnTo>
                    <a:pt x="1411921" y="68087"/>
                  </a:lnTo>
                  <a:lnTo>
                    <a:pt x="1461799" y="59202"/>
                  </a:lnTo>
                  <a:lnTo>
                    <a:pt x="1512162" y="51446"/>
                  </a:lnTo>
                  <a:lnTo>
                    <a:pt x="1562988" y="44837"/>
                  </a:lnTo>
                  <a:lnTo>
                    <a:pt x="1614257" y="39390"/>
                  </a:lnTo>
                  <a:lnTo>
                    <a:pt x="1665948" y="35125"/>
                  </a:lnTo>
                  <a:lnTo>
                    <a:pt x="1718041" y="32057"/>
                  </a:lnTo>
                  <a:lnTo>
                    <a:pt x="1770515" y="30203"/>
                  </a:lnTo>
                  <a:lnTo>
                    <a:pt x="1823349" y="29582"/>
                  </a:lnTo>
                  <a:lnTo>
                    <a:pt x="1876096" y="30203"/>
                  </a:lnTo>
                  <a:lnTo>
                    <a:pt x="1928485" y="32057"/>
                  </a:lnTo>
                  <a:lnTo>
                    <a:pt x="1980497" y="35125"/>
                  </a:lnTo>
                  <a:lnTo>
                    <a:pt x="2032111" y="39390"/>
                  </a:lnTo>
                  <a:lnTo>
                    <a:pt x="2083305" y="44837"/>
                  </a:lnTo>
                  <a:lnTo>
                    <a:pt x="2134059" y="51446"/>
                  </a:lnTo>
                  <a:lnTo>
                    <a:pt x="2184352" y="59202"/>
                  </a:lnTo>
                  <a:lnTo>
                    <a:pt x="2234164" y="68087"/>
                  </a:lnTo>
                  <a:lnTo>
                    <a:pt x="2283473" y="78085"/>
                  </a:lnTo>
                  <a:lnTo>
                    <a:pt x="2332258" y="89178"/>
                  </a:lnTo>
                  <a:lnTo>
                    <a:pt x="2380500" y="101348"/>
                  </a:lnTo>
                  <a:lnTo>
                    <a:pt x="2428177" y="114580"/>
                  </a:lnTo>
                  <a:lnTo>
                    <a:pt x="2475268" y="128856"/>
                  </a:lnTo>
                  <a:lnTo>
                    <a:pt x="2521754" y="144158"/>
                  </a:lnTo>
                  <a:lnTo>
                    <a:pt x="2567612" y="160470"/>
                  </a:lnTo>
                  <a:lnTo>
                    <a:pt x="2612822" y="177775"/>
                  </a:lnTo>
                  <a:lnTo>
                    <a:pt x="2657363" y="196055"/>
                  </a:lnTo>
                  <a:lnTo>
                    <a:pt x="2701215" y="215294"/>
                  </a:lnTo>
                  <a:lnTo>
                    <a:pt x="2744357" y="235474"/>
                  </a:lnTo>
                  <a:lnTo>
                    <a:pt x="2786767" y="256579"/>
                  </a:lnTo>
                  <a:lnTo>
                    <a:pt x="2828426" y="278591"/>
                  </a:lnTo>
                  <a:lnTo>
                    <a:pt x="2869313" y="301493"/>
                  </a:lnTo>
                  <a:lnTo>
                    <a:pt x="2909406" y="325268"/>
                  </a:lnTo>
                  <a:lnTo>
                    <a:pt x="2948685" y="349899"/>
                  </a:lnTo>
                  <a:lnTo>
                    <a:pt x="2987129" y="375370"/>
                  </a:lnTo>
                  <a:lnTo>
                    <a:pt x="3024717" y="401662"/>
                  </a:lnTo>
                  <a:lnTo>
                    <a:pt x="3061429" y="428758"/>
                  </a:lnTo>
                  <a:lnTo>
                    <a:pt x="3097244" y="456643"/>
                  </a:lnTo>
                  <a:lnTo>
                    <a:pt x="3132141" y="485298"/>
                  </a:lnTo>
                  <a:lnTo>
                    <a:pt x="3166098" y="514707"/>
                  </a:lnTo>
                  <a:lnTo>
                    <a:pt x="3199097" y="544852"/>
                  </a:lnTo>
                  <a:lnTo>
                    <a:pt x="3231115" y="575717"/>
                  </a:lnTo>
                  <a:lnTo>
                    <a:pt x="3262132" y="607283"/>
                  </a:lnTo>
                  <a:lnTo>
                    <a:pt x="3292127" y="639536"/>
                  </a:lnTo>
                  <a:lnTo>
                    <a:pt x="3321079" y="672456"/>
                  </a:lnTo>
                  <a:lnTo>
                    <a:pt x="3348968" y="706027"/>
                  </a:lnTo>
                  <a:lnTo>
                    <a:pt x="3375773" y="740233"/>
                  </a:lnTo>
                  <a:lnTo>
                    <a:pt x="3401472" y="775055"/>
                  </a:lnTo>
                  <a:lnTo>
                    <a:pt x="3426046" y="810477"/>
                  </a:lnTo>
                  <a:lnTo>
                    <a:pt x="3449473" y="846482"/>
                  </a:lnTo>
                  <a:lnTo>
                    <a:pt x="3471733" y="883052"/>
                  </a:lnTo>
                  <a:lnTo>
                    <a:pt x="3492805" y="920172"/>
                  </a:lnTo>
                  <a:lnTo>
                    <a:pt x="3512668" y="957822"/>
                  </a:lnTo>
                  <a:lnTo>
                    <a:pt x="3528966" y="991203"/>
                  </a:lnTo>
                </a:path>
                <a:path w="3688715" h="3064510">
                  <a:moveTo>
                    <a:pt x="3567588" y="991203"/>
                  </a:moveTo>
                  <a:lnTo>
                    <a:pt x="3550636" y="955828"/>
                  </a:lnTo>
                  <a:lnTo>
                    <a:pt x="3531035" y="917966"/>
                  </a:lnTo>
                  <a:lnTo>
                    <a:pt x="3510238" y="880623"/>
                  </a:lnTo>
                  <a:lnTo>
                    <a:pt x="3488266" y="843816"/>
                  </a:lnTo>
                  <a:lnTo>
                    <a:pt x="3465138" y="807562"/>
                  </a:lnTo>
                  <a:lnTo>
                    <a:pt x="3440874" y="771876"/>
                  </a:lnTo>
                  <a:lnTo>
                    <a:pt x="3415495" y="736776"/>
                  </a:lnTo>
                  <a:lnTo>
                    <a:pt x="3389021" y="702278"/>
                  </a:lnTo>
                  <a:lnTo>
                    <a:pt x="3361471" y="668398"/>
                  </a:lnTo>
                  <a:lnTo>
                    <a:pt x="3332866" y="635154"/>
                  </a:lnTo>
                  <a:lnTo>
                    <a:pt x="3303227" y="602561"/>
                  </a:lnTo>
                  <a:lnTo>
                    <a:pt x="3272572" y="570635"/>
                  </a:lnTo>
                  <a:lnTo>
                    <a:pt x="3240923" y="539395"/>
                  </a:lnTo>
                  <a:lnTo>
                    <a:pt x="3208299" y="508855"/>
                  </a:lnTo>
                  <a:lnTo>
                    <a:pt x="3174721" y="479034"/>
                  </a:lnTo>
                  <a:lnTo>
                    <a:pt x="3140209" y="449946"/>
                  </a:lnTo>
                  <a:lnTo>
                    <a:pt x="3104782" y="421609"/>
                  </a:lnTo>
                  <a:lnTo>
                    <a:pt x="3068461" y="394039"/>
                  </a:lnTo>
                  <a:lnTo>
                    <a:pt x="3031266" y="367252"/>
                  </a:lnTo>
                  <a:lnTo>
                    <a:pt x="2993218" y="341266"/>
                  </a:lnTo>
                  <a:lnTo>
                    <a:pt x="2954335" y="316097"/>
                  </a:lnTo>
                  <a:lnTo>
                    <a:pt x="2914639" y="291761"/>
                  </a:lnTo>
                  <a:lnTo>
                    <a:pt x="2874150" y="268274"/>
                  </a:lnTo>
                  <a:lnTo>
                    <a:pt x="2832887" y="245654"/>
                  </a:lnTo>
                  <a:lnTo>
                    <a:pt x="2790871" y="223917"/>
                  </a:lnTo>
                  <a:lnTo>
                    <a:pt x="2748121" y="203079"/>
                  </a:lnTo>
                  <a:lnTo>
                    <a:pt x="2704659" y="183157"/>
                  </a:lnTo>
                  <a:lnTo>
                    <a:pt x="2660504" y="164167"/>
                  </a:lnTo>
                  <a:lnTo>
                    <a:pt x="2615676" y="146126"/>
                  </a:lnTo>
                  <a:lnTo>
                    <a:pt x="2570195" y="129051"/>
                  </a:lnTo>
                  <a:lnTo>
                    <a:pt x="2524082" y="112957"/>
                  </a:lnTo>
                  <a:lnTo>
                    <a:pt x="2477356" y="97862"/>
                  </a:lnTo>
                  <a:lnTo>
                    <a:pt x="2430039" y="83782"/>
                  </a:lnTo>
                  <a:lnTo>
                    <a:pt x="2382148" y="70733"/>
                  </a:lnTo>
                  <a:lnTo>
                    <a:pt x="2333706" y="58732"/>
                  </a:lnTo>
                  <a:lnTo>
                    <a:pt x="2284732" y="47796"/>
                  </a:lnTo>
                  <a:lnTo>
                    <a:pt x="2235246" y="37941"/>
                  </a:lnTo>
                  <a:lnTo>
                    <a:pt x="2185269" y="29183"/>
                  </a:lnTo>
                  <a:lnTo>
                    <a:pt x="2134820" y="21540"/>
                  </a:lnTo>
                  <a:lnTo>
                    <a:pt x="2083919" y="15027"/>
                  </a:lnTo>
                  <a:lnTo>
                    <a:pt x="2032587" y="9661"/>
                  </a:lnTo>
                  <a:lnTo>
                    <a:pt x="1980844" y="5459"/>
                  </a:lnTo>
                  <a:lnTo>
                    <a:pt x="1928710" y="2437"/>
                  </a:lnTo>
                  <a:lnTo>
                    <a:pt x="1876205" y="612"/>
                  </a:lnTo>
                  <a:lnTo>
                    <a:pt x="1823349" y="0"/>
                  </a:lnTo>
                  <a:lnTo>
                    <a:pt x="1770407" y="612"/>
                  </a:lnTo>
                  <a:lnTo>
                    <a:pt x="1717820" y="2437"/>
                  </a:lnTo>
                  <a:lnTo>
                    <a:pt x="1665606" y="5459"/>
                  </a:lnTo>
                  <a:lnTo>
                    <a:pt x="1613786" y="9661"/>
                  </a:lnTo>
                  <a:lnTo>
                    <a:pt x="1562380" y="15027"/>
                  </a:lnTo>
                  <a:lnTo>
                    <a:pt x="1511408" y="21540"/>
                  </a:lnTo>
                  <a:lnTo>
                    <a:pt x="1460890" y="29183"/>
                  </a:lnTo>
                  <a:lnTo>
                    <a:pt x="1410847" y="37941"/>
                  </a:lnTo>
                  <a:lnTo>
                    <a:pt x="1361298" y="47796"/>
                  </a:lnTo>
                  <a:lnTo>
                    <a:pt x="1312263" y="58732"/>
                  </a:lnTo>
                  <a:lnTo>
                    <a:pt x="1263762" y="70733"/>
                  </a:lnTo>
                  <a:lnTo>
                    <a:pt x="1215816" y="83782"/>
                  </a:lnTo>
                  <a:lnTo>
                    <a:pt x="1168445" y="97862"/>
                  </a:lnTo>
                  <a:lnTo>
                    <a:pt x="1121668" y="112957"/>
                  </a:lnTo>
                  <a:lnTo>
                    <a:pt x="1075506" y="129051"/>
                  </a:lnTo>
                  <a:lnTo>
                    <a:pt x="1029979" y="146126"/>
                  </a:lnTo>
                  <a:lnTo>
                    <a:pt x="985106" y="164167"/>
                  </a:lnTo>
                  <a:lnTo>
                    <a:pt x="940909" y="183157"/>
                  </a:lnTo>
                  <a:lnTo>
                    <a:pt x="897406" y="203079"/>
                  </a:lnTo>
                  <a:lnTo>
                    <a:pt x="854618" y="223917"/>
                  </a:lnTo>
                  <a:lnTo>
                    <a:pt x="812566" y="245654"/>
                  </a:lnTo>
                  <a:lnTo>
                    <a:pt x="771269" y="268274"/>
                  </a:lnTo>
                  <a:lnTo>
                    <a:pt x="730746" y="291761"/>
                  </a:lnTo>
                  <a:lnTo>
                    <a:pt x="691020" y="316097"/>
                  </a:lnTo>
                  <a:lnTo>
                    <a:pt x="652108" y="341266"/>
                  </a:lnTo>
                  <a:lnTo>
                    <a:pt x="614032" y="367252"/>
                  </a:lnTo>
                  <a:lnTo>
                    <a:pt x="576812" y="394039"/>
                  </a:lnTo>
                  <a:lnTo>
                    <a:pt x="540467" y="421609"/>
                  </a:lnTo>
                  <a:lnTo>
                    <a:pt x="505018" y="449946"/>
                  </a:lnTo>
                  <a:lnTo>
                    <a:pt x="470484" y="479034"/>
                  </a:lnTo>
                  <a:lnTo>
                    <a:pt x="436886" y="508855"/>
                  </a:lnTo>
                  <a:lnTo>
                    <a:pt x="404245" y="539395"/>
                  </a:lnTo>
                  <a:lnTo>
                    <a:pt x="372579" y="570635"/>
                  </a:lnTo>
                  <a:lnTo>
                    <a:pt x="341909" y="602561"/>
                  </a:lnTo>
                  <a:lnTo>
                    <a:pt x="312255" y="635154"/>
                  </a:lnTo>
                  <a:lnTo>
                    <a:pt x="283637" y="668398"/>
                  </a:lnTo>
                  <a:lnTo>
                    <a:pt x="256075" y="702278"/>
                  </a:lnTo>
                  <a:lnTo>
                    <a:pt x="229590" y="736776"/>
                  </a:lnTo>
                  <a:lnTo>
                    <a:pt x="204201" y="771876"/>
                  </a:lnTo>
                  <a:lnTo>
                    <a:pt x="179929" y="807562"/>
                  </a:lnTo>
                  <a:lnTo>
                    <a:pt x="156793" y="843816"/>
                  </a:lnTo>
                  <a:lnTo>
                    <a:pt x="134813" y="880623"/>
                  </a:lnTo>
                  <a:lnTo>
                    <a:pt x="114010" y="917966"/>
                  </a:lnTo>
                  <a:lnTo>
                    <a:pt x="94404" y="955828"/>
                  </a:lnTo>
                  <a:lnTo>
                    <a:pt x="76014" y="994193"/>
                  </a:lnTo>
                  <a:lnTo>
                    <a:pt x="58862" y="1033044"/>
                  </a:lnTo>
                  <a:lnTo>
                    <a:pt x="52957" y="1047649"/>
                  </a:lnTo>
                </a:path>
              </a:pathLst>
            </a:custGeom>
            <a:ln w="3175">
              <a:solidFill>
                <a:srgbClr val="FBFAD6"/>
              </a:solidFill>
            </a:ln>
          </p:spPr>
          <p:txBody>
            <a:bodyPr wrap="square" lIns="0" tIns="0" rIns="0" bIns="0" rtlCol="0"/>
            <a:lstStyle/>
            <a:p>
              <a:endParaRPr lang="fr-FR" noProof="0" dirty="0"/>
            </a:p>
          </p:txBody>
        </p:sp>
        <p:sp>
          <p:nvSpPr>
            <p:cNvPr id="109" name="object 109"/>
            <p:cNvSpPr/>
            <p:nvPr/>
          </p:nvSpPr>
          <p:spPr>
            <a:xfrm>
              <a:off x="8471556" y="1003158"/>
              <a:ext cx="3720465" cy="3124200"/>
            </a:xfrm>
            <a:custGeom>
              <a:avLst/>
              <a:gdLst/>
              <a:ahLst/>
              <a:cxnLst/>
              <a:rect l="l" t="t" r="r" b="b"/>
              <a:pathLst>
                <a:path w="3720465" h="3124200">
                  <a:moveTo>
                    <a:pt x="2084977" y="3111499"/>
                  </a:moveTo>
                  <a:lnTo>
                    <a:pt x="1561762" y="3111499"/>
                  </a:lnTo>
                  <a:lnTo>
                    <a:pt x="1613309" y="3124199"/>
                  </a:lnTo>
                  <a:lnTo>
                    <a:pt x="2033430" y="3124199"/>
                  </a:lnTo>
                  <a:lnTo>
                    <a:pt x="2084977" y="3111499"/>
                  </a:lnTo>
                  <a:close/>
                </a:path>
                <a:path w="3720465" h="3124200">
                  <a:moveTo>
                    <a:pt x="2186772" y="3098799"/>
                  </a:moveTo>
                  <a:lnTo>
                    <a:pt x="1459967" y="3098799"/>
                  </a:lnTo>
                  <a:lnTo>
                    <a:pt x="1510642" y="3111499"/>
                  </a:lnTo>
                  <a:lnTo>
                    <a:pt x="2136097" y="3111499"/>
                  </a:lnTo>
                  <a:lnTo>
                    <a:pt x="2186772" y="3098799"/>
                  </a:lnTo>
                  <a:close/>
                </a:path>
                <a:path w="3720465" h="3124200">
                  <a:moveTo>
                    <a:pt x="25" y="1892322"/>
                  </a:moveTo>
                  <a:lnTo>
                    <a:pt x="0" y="1904999"/>
                  </a:lnTo>
                  <a:lnTo>
                    <a:pt x="634" y="1943099"/>
                  </a:lnTo>
                  <a:lnTo>
                    <a:pt x="732" y="1955799"/>
                  </a:lnTo>
                  <a:lnTo>
                    <a:pt x="1889" y="2006599"/>
                  </a:lnTo>
                  <a:lnTo>
                    <a:pt x="21412" y="2070099"/>
                  </a:lnTo>
                  <a:lnTo>
                    <a:pt x="38332" y="2108199"/>
                  </a:lnTo>
                  <a:lnTo>
                    <a:pt x="56476" y="2146299"/>
                  </a:lnTo>
                  <a:lnTo>
                    <a:pt x="75822" y="2184399"/>
                  </a:lnTo>
                  <a:lnTo>
                    <a:pt x="96352" y="2222499"/>
                  </a:lnTo>
                  <a:lnTo>
                    <a:pt x="118047" y="2260599"/>
                  </a:lnTo>
                  <a:lnTo>
                    <a:pt x="140886" y="2298699"/>
                  </a:lnTo>
                  <a:lnTo>
                    <a:pt x="164851" y="2336799"/>
                  </a:lnTo>
                  <a:lnTo>
                    <a:pt x="189922" y="2362199"/>
                  </a:lnTo>
                  <a:lnTo>
                    <a:pt x="216080" y="2400299"/>
                  </a:lnTo>
                  <a:lnTo>
                    <a:pt x="243304" y="2438399"/>
                  </a:lnTo>
                  <a:lnTo>
                    <a:pt x="271577" y="2463799"/>
                  </a:lnTo>
                  <a:lnTo>
                    <a:pt x="300878" y="2501899"/>
                  </a:lnTo>
                  <a:lnTo>
                    <a:pt x="331188" y="2539999"/>
                  </a:lnTo>
                  <a:lnTo>
                    <a:pt x="362487" y="2565399"/>
                  </a:lnTo>
                  <a:lnTo>
                    <a:pt x="394757" y="2603499"/>
                  </a:lnTo>
                  <a:lnTo>
                    <a:pt x="427977" y="2628899"/>
                  </a:lnTo>
                  <a:lnTo>
                    <a:pt x="462129" y="2654299"/>
                  </a:lnTo>
                  <a:lnTo>
                    <a:pt x="497192" y="2679699"/>
                  </a:lnTo>
                  <a:lnTo>
                    <a:pt x="533148" y="2717799"/>
                  </a:lnTo>
                  <a:lnTo>
                    <a:pt x="569977" y="2743199"/>
                  </a:lnTo>
                  <a:lnTo>
                    <a:pt x="607659" y="2768599"/>
                  </a:lnTo>
                  <a:lnTo>
                    <a:pt x="646175" y="2793999"/>
                  </a:lnTo>
                  <a:lnTo>
                    <a:pt x="685507" y="2819399"/>
                  </a:lnTo>
                  <a:lnTo>
                    <a:pt x="725633" y="2844799"/>
                  </a:lnTo>
                  <a:lnTo>
                    <a:pt x="766535" y="2870199"/>
                  </a:lnTo>
                  <a:lnTo>
                    <a:pt x="808194" y="2882899"/>
                  </a:lnTo>
                  <a:lnTo>
                    <a:pt x="893703" y="2933699"/>
                  </a:lnTo>
                  <a:lnTo>
                    <a:pt x="937515" y="2946399"/>
                  </a:lnTo>
                  <a:lnTo>
                    <a:pt x="982005" y="2971799"/>
                  </a:lnTo>
                  <a:lnTo>
                    <a:pt x="1072945" y="2997199"/>
                  </a:lnTo>
                  <a:lnTo>
                    <a:pt x="1119355" y="3022599"/>
                  </a:lnTo>
                  <a:lnTo>
                    <a:pt x="1409757" y="3098799"/>
                  </a:lnTo>
                  <a:lnTo>
                    <a:pt x="1665626" y="3098799"/>
                  </a:lnTo>
                  <a:lnTo>
                    <a:pt x="1613806" y="3086099"/>
                  </a:lnTo>
                  <a:lnTo>
                    <a:pt x="1562400" y="3086099"/>
                  </a:lnTo>
                  <a:lnTo>
                    <a:pt x="1511429" y="3073399"/>
                  </a:lnTo>
                  <a:lnTo>
                    <a:pt x="1460911" y="3073399"/>
                  </a:lnTo>
                  <a:lnTo>
                    <a:pt x="1361318" y="3047999"/>
                  </a:lnTo>
                  <a:lnTo>
                    <a:pt x="1312283" y="3047999"/>
                  </a:lnTo>
                  <a:lnTo>
                    <a:pt x="1215837" y="3022599"/>
                  </a:lnTo>
                  <a:lnTo>
                    <a:pt x="1168466" y="2997199"/>
                  </a:lnTo>
                  <a:lnTo>
                    <a:pt x="1029999" y="2959099"/>
                  </a:lnTo>
                  <a:lnTo>
                    <a:pt x="985127" y="2933699"/>
                  </a:lnTo>
                  <a:lnTo>
                    <a:pt x="940929" y="2920999"/>
                  </a:lnTo>
                  <a:lnTo>
                    <a:pt x="897427" y="2895599"/>
                  </a:lnTo>
                  <a:lnTo>
                    <a:pt x="854639" y="2882899"/>
                  </a:lnTo>
                  <a:lnTo>
                    <a:pt x="812586" y="2857499"/>
                  </a:lnTo>
                  <a:lnTo>
                    <a:pt x="771289" y="2832099"/>
                  </a:lnTo>
                  <a:lnTo>
                    <a:pt x="730767" y="2806699"/>
                  </a:lnTo>
                  <a:lnTo>
                    <a:pt x="691040" y="2781299"/>
                  </a:lnTo>
                  <a:lnTo>
                    <a:pt x="652129" y="2755899"/>
                  </a:lnTo>
                  <a:lnTo>
                    <a:pt x="614053" y="2730499"/>
                  </a:lnTo>
                  <a:lnTo>
                    <a:pt x="576832" y="2705099"/>
                  </a:lnTo>
                  <a:lnTo>
                    <a:pt x="540487" y="2679699"/>
                  </a:lnTo>
                  <a:lnTo>
                    <a:pt x="505038" y="2654299"/>
                  </a:lnTo>
                  <a:lnTo>
                    <a:pt x="470505" y="2616199"/>
                  </a:lnTo>
                  <a:lnTo>
                    <a:pt x="436907" y="2590799"/>
                  </a:lnTo>
                  <a:lnTo>
                    <a:pt x="404265" y="2565399"/>
                  </a:lnTo>
                  <a:lnTo>
                    <a:pt x="372599" y="2527299"/>
                  </a:lnTo>
                  <a:lnTo>
                    <a:pt x="341929" y="2501899"/>
                  </a:lnTo>
                  <a:lnTo>
                    <a:pt x="312275" y="2463799"/>
                  </a:lnTo>
                  <a:lnTo>
                    <a:pt x="283658" y="2438399"/>
                  </a:lnTo>
                  <a:lnTo>
                    <a:pt x="256096" y="2400299"/>
                  </a:lnTo>
                  <a:lnTo>
                    <a:pt x="229611" y="2362199"/>
                  </a:lnTo>
                  <a:lnTo>
                    <a:pt x="204222" y="2324099"/>
                  </a:lnTo>
                  <a:lnTo>
                    <a:pt x="179949" y="2298699"/>
                  </a:lnTo>
                  <a:lnTo>
                    <a:pt x="156813" y="2260599"/>
                  </a:lnTo>
                  <a:lnTo>
                    <a:pt x="134834" y="2222499"/>
                  </a:lnTo>
                  <a:lnTo>
                    <a:pt x="114031" y="2184399"/>
                  </a:lnTo>
                  <a:lnTo>
                    <a:pt x="94424" y="2146299"/>
                  </a:lnTo>
                  <a:lnTo>
                    <a:pt x="76035" y="2108199"/>
                  </a:lnTo>
                  <a:lnTo>
                    <a:pt x="58882" y="2070099"/>
                  </a:lnTo>
                  <a:lnTo>
                    <a:pt x="42987" y="2031999"/>
                  </a:lnTo>
                  <a:lnTo>
                    <a:pt x="28368" y="1993899"/>
                  </a:lnTo>
                  <a:lnTo>
                    <a:pt x="15046" y="1943099"/>
                  </a:lnTo>
                  <a:lnTo>
                    <a:pt x="3041" y="1904999"/>
                  </a:lnTo>
                  <a:lnTo>
                    <a:pt x="25" y="1892322"/>
                  </a:lnTo>
                  <a:close/>
                </a:path>
                <a:path w="3720465" h="3124200">
                  <a:moveTo>
                    <a:pt x="3608406" y="1028699"/>
                  </a:moveTo>
                  <a:lnTo>
                    <a:pt x="3569041" y="1028699"/>
                  </a:lnTo>
                  <a:lnTo>
                    <a:pt x="3586190" y="1066799"/>
                  </a:lnTo>
                  <a:lnTo>
                    <a:pt x="3602082" y="1104899"/>
                  </a:lnTo>
                  <a:lnTo>
                    <a:pt x="3616698" y="1142999"/>
                  </a:lnTo>
                  <a:lnTo>
                    <a:pt x="3630018" y="1193799"/>
                  </a:lnTo>
                  <a:lnTo>
                    <a:pt x="3642021" y="1231899"/>
                  </a:lnTo>
                  <a:lnTo>
                    <a:pt x="3652687" y="1269999"/>
                  </a:lnTo>
                  <a:lnTo>
                    <a:pt x="3661996" y="1308099"/>
                  </a:lnTo>
                  <a:lnTo>
                    <a:pt x="3669928" y="1358899"/>
                  </a:lnTo>
                  <a:lnTo>
                    <a:pt x="3676463" y="1396999"/>
                  </a:lnTo>
                  <a:lnTo>
                    <a:pt x="3681581" y="1435099"/>
                  </a:lnTo>
                  <a:lnTo>
                    <a:pt x="3685262" y="1485899"/>
                  </a:lnTo>
                  <a:lnTo>
                    <a:pt x="3687485" y="1523999"/>
                  </a:lnTo>
                  <a:lnTo>
                    <a:pt x="3688230" y="1562099"/>
                  </a:lnTo>
                  <a:lnTo>
                    <a:pt x="3687485" y="1612899"/>
                  </a:lnTo>
                  <a:lnTo>
                    <a:pt x="3685262" y="1650999"/>
                  </a:lnTo>
                  <a:lnTo>
                    <a:pt x="3681581" y="1701799"/>
                  </a:lnTo>
                  <a:lnTo>
                    <a:pt x="3676463" y="1739899"/>
                  </a:lnTo>
                  <a:lnTo>
                    <a:pt x="3669928" y="1777999"/>
                  </a:lnTo>
                  <a:lnTo>
                    <a:pt x="3661996" y="1828799"/>
                  </a:lnTo>
                  <a:lnTo>
                    <a:pt x="3652687" y="1866899"/>
                  </a:lnTo>
                  <a:lnTo>
                    <a:pt x="3642021" y="1904999"/>
                  </a:lnTo>
                  <a:lnTo>
                    <a:pt x="3630018" y="1943099"/>
                  </a:lnTo>
                  <a:lnTo>
                    <a:pt x="3616698" y="1993899"/>
                  </a:lnTo>
                  <a:lnTo>
                    <a:pt x="3602082" y="2031999"/>
                  </a:lnTo>
                  <a:lnTo>
                    <a:pt x="3593501" y="2044699"/>
                  </a:lnTo>
                  <a:lnTo>
                    <a:pt x="3586190" y="2070099"/>
                  </a:lnTo>
                  <a:lnTo>
                    <a:pt x="3569041" y="2108199"/>
                  </a:lnTo>
                  <a:lnTo>
                    <a:pt x="3550657" y="2146299"/>
                  </a:lnTo>
                  <a:lnTo>
                    <a:pt x="3531056" y="2184399"/>
                  </a:lnTo>
                  <a:lnTo>
                    <a:pt x="3510259" y="2222499"/>
                  </a:lnTo>
                  <a:lnTo>
                    <a:pt x="3488287" y="2260599"/>
                  </a:lnTo>
                  <a:lnTo>
                    <a:pt x="3465158" y="2298699"/>
                  </a:lnTo>
                  <a:lnTo>
                    <a:pt x="3440895" y="2324099"/>
                  </a:lnTo>
                  <a:lnTo>
                    <a:pt x="3415516" y="2362199"/>
                  </a:lnTo>
                  <a:lnTo>
                    <a:pt x="3389041" y="2400299"/>
                  </a:lnTo>
                  <a:lnTo>
                    <a:pt x="3361492" y="2438399"/>
                  </a:lnTo>
                  <a:lnTo>
                    <a:pt x="3332887" y="2463799"/>
                  </a:lnTo>
                  <a:lnTo>
                    <a:pt x="3303247" y="2501899"/>
                  </a:lnTo>
                  <a:lnTo>
                    <a:pt x="3272593" y="2527299"/>
                  </a:lnTo>
                  <a:lnTo>
                    <a:pt x="3240944" y="2565399"/>
                  </a:lnTo>
                  <a:lnTo>
                    <a:pt x="3208320" y="2590799"/>
                  </a:lnTo>
                  <a:lnTo>
                    <a:pt x="3174742" y="2616199"/>
                  </a:lnTo>
                  <a:lnTo>
                    <a:pt x="3140229" y="2654299"/>
                  </a:lnTo>
                  <a:lnTo>
                    <a:pt x="3104803" y="2679699"/>
                  </a:lnTo>
                  <a:lnTo>
                    <a:pt x="3068482" y="2705099"/>
                  </a:lnTo>
                  <a:lnTo>
                    <a:pt x="3031287" y="2730499"/>
                  </a:lnTo>
                  <a:lnTo>
                    <a:pt x="2993238" y="2755899"/>
                  </a:lnTo>
                  <a:lnTo>
                    <a:pt x="2954356" y="2781299"/>
                  </a:lnTo>
                  <a:lnTo>
                    <a:pt x="2914660" y="2806699"/>
                  </a:lnTo>
                  <a:lnTo>
                    <a:pt x="2874170" y="2832099"/>
                  </a:lnTo>
                  <a:lnTo>
                    <a:pt x="2832907" y="2857499"/>
                  </a:lnTo>
                  <a:lnTo>
                    <a:pt x="2790891" y="2882899"/>
                  </a:lnTo>
                  <a:lnTo>
                    <a:pt x="2748142" y="2895599"/>
                  </a:lnTo>
                  <a:lnTo>
                    <a:pt x="2704680" y="2920999"/>
                  </a:lnTo>
                  <a:lnTo>
                    <a:pt x="2660524" y="2933699"/>
                  </a:lnTo>
                  <a:lnTo>
                    <a:pt x="2615696" y="2959099"/>
                  </a:lnTo>
                  <a:lnTo>
                    <a:pt x="2477377" y="2997199"/>
                  </a:lnTo>
                  <a:lnTo>
                    <a:pt x="2430059" y="3022599"/>
                  </a:lnTo>
                  <a:lnTo>
                    <a:pt x="2333727" y="3047999"/>
                  </a:lnTo>
                  <a:lnTo>
                    <a:pt x="2284753" y="3047999"/>
                  </a:lnTo>
                  <a:lnTo>
                    <a:pt x="2185289" y="3073399"/>
                  </a:lnTo>
                  <a:lnTo>
                    <a:pt x="2134840" y="3073399"/>
                  </a:lnTo>
                  <a:lnTo>
                    <a:pt x="2083940" y="3086099"/>
                  </a:lnTo>
                  <a:lnTo>
                    <a:pt x="2032608" y="3086099"/>
                  </a:lnTo>
                  <a:lnTo>
                    <a:pt x="1980865" y="3098799"/>
                  </a:lnTo>
                  <a:lnTo>
                    <a:pt x="2236981" y="3098799"/>
                  </a:lnTo>
                  <a:lnTo>
                    <a:pt x="2527384" y="3022599"/>
                  </a:lnTo>
                  <a:lnTo>
                    <a:pt x="2573794" y="2997199"/>
                  </a:lnTo>
                  <a:lnTo>
                    <a:pt x="2664733" y="2971799"/>
                  </a:lnTo>
                  <a:lnTo>
                    <a:pt x="2709224" y="2946399"/>
                  </a:lnTo>
                  <a:lnTo>
                    <a:pt x="2753035" y="2933699"/>
                  </a:lnTo>
                  <a:lnTo>
                    <a:pt x="2838545" y="2882899"/>
                  </a:lnTo>
                  <a:lnTo>
                    <a:pt x="2880203" y="2870199"/>
                  </a:lnTo>
                  <a:lnTo>
                    <a:pt x="2921106" y="2844799"/>
                  </a:lnTo>
                  <a:lnTo>
                    <a:pt x="2961232" y="2819399"/>
                  </a:lnTo>
                  <a:lnTo>
                    <a:pt x="3000563" y="2793999"/>
                  </a:lnTo>
                  <a:lnTo>
                    <a:pt x="3039080" y="2768599"/>
                  </a:lnTo>
                  <a:lnTo>
                    <a:pt x="3076762" y="2743199"/>
                  </a:lnTo>
                  <a:lnTo>
                    <a:pt x="3113591" y="2717799"/>
                  </a:lnTo>
                  <a:lnTo>
                    <a:pt x="3149547" y="2679699"/>
                  </a:lnTo>
                  <a:lnTo>
                    <a:pt x="3184610" y="2654299"/>
                  </a:lnTo>
                  <a:lnTo>
                    <a:pt x="3218761" y="2628899"/>
                  </a:lnTo>
                  <a:lnTo>
                    <a:pt x="3251982" y="2603499"/>
                  </a:lnTo>
                  <a:lnTo>
                    <a:pt x="3284251" y="2565399"/>
                  </a:lnTo>
                  <a:lnTo>
                    <a:pt x="3315551" y="2539999"/>
                  </a:lnTo>
                  <a:lnTo>
                    <a:pt x="3345861" y="2501899"/>
                  </a:lnTo>
                  <a:lnTo>
                    <a:pt x="3375162" y="2463799"/>
                  </a:lnTo>
                  <a:lnTo>
                    <a:pt x="3403434" y="2438399"/>
                  </a:lnTo>
                  <a:lnTo>
                    <a:pt x="3430659" y="2400299"/>
                  </a:lnTo>
                  <a:lnTo>
                    <a:pt x="3456817" y="2362199"/>
                  </a:lnTo>
                  <a:lnTo>
                    <a:pt x="3481888" y="2336799"/>
                  </a:lnTo>
                  <a:lnTo>
                    <a:pt x="3505853" y="2298699"/>
                  </a:lnTo>
                  <a:lnTo>
                    <a:pt x="3528692" y="2260599"/>
                  </a:lnTo>
                  <a:lnTo>
                    <a:pt x="3550386" y="2222499"/>
                  </a:lnTo>
                  <a:lnTo>
                    <a:pt x="3570917" y="2184399"/>
                  </a:lnTo>
                  <a:lnTo>
                    <a:pt x="3590263" y="2146299"/>
                  </a:lnTo>
                  <a:lnTo>
                    <a:pt x="3608406" y="2108199"/>
                  </a:lnTo>
                  <a:lnTo>
                    <a:pt x="3625327" y="2070099"/>
                  </a:lnTo>
                  <a:lnTo>
                    <a:pt x="3633090" y="2044699"/>
                  </a:lnTo>
                  <a:lnTo>
                    <a:pt x="3641005" y="2031999"/>
                  </a:lnTo>
                  <a:lnTo>
                    <a:pt x="3655422" y="1993899"/>
                  </a:lnTo>
                  <a:lnTo>
                    <a:pt x="3668559" y="1943099"/>
                  </a:lnTo>
                  <a:lnTo>
                    <a:pt x="3680395" y="1904999"/>
                  </a:lnTo>
                  <a:lnTo>
                    <a:pt x="3690911" y="1866899"/>
                  </a:lnTo>
                  <a:lnTo>
                    <a:pt x="3700088" y="1828799"/>
                  </a:lnTo>
                  <a:lnTo>
                    <a:pt x="3707906" y="1777999"/>
                  </a:lnTo>
                  <a:lnTo>
                    <a:pt x="3714347" y="1739899"/>
                  </a:lnTo>
                  <a:lnTo>
                    <a:pt x="3719390" y="1701799"/>
                  </a:lnTo>
                  <a:lnTo>
                    <a:pt x="3720443" y="1689099"/>
                  </a:lnTo>
                  <a:lnTo>
                    <a:pt x="3720443" y="1447799"/>
                  </a:lnTo>
                  <a:lnTo>
                    <a:pt x="3719390" y="1435099"/>
                  </a:lnTo>
                  <a:lnTo>
                    <a:pt x="3714347" y="1396999"/>
                  </a:lnTo>
                  <a:lnTo>
                    <a:pt x="3707906" y="1358899"/>
                  </a:lnTo>
                  <a:lnTo>
                    <a:pt x="3700088" y="1308099"/>
                  </a:lnTo>
                  <a:lnTo>
                    <a:pt x="3690911" y="1269999"/>
                  </a:lnTo>
                  <a:lnTo>
                    <a:pt x="3680395" y="1231899"/>
                  </a:lnTo>
                  <a:lnTo>
                    <a:pt x="3668559" y="1193799"/>
                  </a:lnTo>
                  <a:lnTo>
                    <a:pt x="3655422" y="1142999"/>
                  </a:lnTo>
                  <a:lnTo>
                    <a:pt x="3641005" y="1104899"/>
                  </a:lnTo>
                  <a:lnTo>
                    <a:pt x="3625327" y="1066799"/>
                  </a:lnTo>
                  <a:lnTo>
                    <a:pt x="3608406" y="1028699"/>
                  </a:lnTo>
                  <a:close/>
                </a:path>
                <a:path w="3720465" h="3124200">
                  <a:moveTo>
                    <a:pt x="1665626" y="38099"/>
                  </a:moveTo>
                  <a:lnTo>
                    <a:pt x="1409757" y="38099"/>
                  </a:lnTo>
                  <a:lnTo>
                    <a:pt x="1119355" y="114299"/>
                  </a:lnTo>
                  <a:lnTo>
                    <a:pt x="1072945" y="139699"/>
                  </a:lnTo>
                  <a:lnTo>
                    <a:pt x="982005" y="165099"/>
                  </a:lnTo>
                  <a:lnTo>
                    <a:pt x="937515" y="190499"/>
                  </a:lnTo>
                  <a:lnTo>
                    <a:pt x="893703" y="203199"/>
                  </a:lnTo>
                  <a:lnTo>
                    <a:pt x="808194" y="253999"/>
                  </a:lnTo>
                  <a:lnTo>
                    <a:pt x="766535" y="266699"/>
                  </a:lnTo>
                  <a:lnTo>
                    <a:pt x="725633" y="292099"/>
                  </a:lnTo>
                  <a:lnTo>
                    <a:pt x="685507" y="317499"/>
                  </a:lnTo>
                  <a:lnTo>
                    <a:pt x="646175" y="342899"/>
                  </a:lnTo>
                  <a:lnTo>
                    <a:pt x="607659" y="368299"/>
                  </a:lnTo>
                  <a:lnTo>
                    <a:pt x="569977" y="393699"/>
                  </a:lnTo>
                  <a:lnTo>
                    <a:pt x="533148" y="419099"/>
                  </a:lnTo>
                  <a:lnTo>
                    <a:pt x="497192" y="444499"/>
                  </a:lnTo>
                  <a:lnTo>
                    <a:pt x="462129" y="482599"/>
                  </a:lnTo>
                  <a:lnTo>
                    <a:pt x="427977" y="507999"/>
                  </a:lnTo>
                  <a:lnTo>
                    <a:pt x="394757" y="533399"/>
                  </a:lnTo>
                  <a:lnTo>
                    <a:pt x="362487" y="571499"/>
                  </a:lnTo>
                  <a:lnTo>
                    <a:pt x="331188" y="596899"/>
                  </a:lnTo>
                  <a:lnTo>
                    <a:pt x="300878" y="634999"/>
                  </a:lnTo>
                  <a:lnTo>
                    <a:pt x="271577" y="673099"/>
                  </a:lnTo>
                  <a:lnTo>
                    <a:pt x="243304" y="698499"/>
                  </a:lnTo>
                  <a:lnTo>
                    <a:pt x="216080" y="736599"/>
                  </a:lnTo>
                  <a:lnTo>
                    <a:pt x="189922" y="774699"/>
                  </a:lnTo>
                  <a:lnTo>
                    <a:pt x="164851" y="800099"/>
                  </a:lnTo>
                  <a:lnTo>
                    <a:pt x="140886" y="838199"/>
                  </a:lnTo>
                  <a:lnTo>
                    <a:pt x="118047" y="876299"/>
                  </a:lnTo>
                  <a:lnTo>
                    <a:pt x="96352" y="914399"/>
                  </a:lnTo>
                  <a:lnTo>
                    <a:pt x="75822" y="952499"/>
                  </a:lnTo>
                  <a:lnTo>
                    <a:pt x="56476" y="990599"/>
                  </a:lnTo>
                  <a:lnTo>
                    <a:pt x="47940" y="1003299"/>
                  </a:lnTo>
                  <a:lnTo>
                    <a:pt x="47226" y="1028699"/>
                  </a:lnTo>
                  <a:lnTo>
                    <a:pt x="45218" y="1079499"/>
                  </a:lnTo>
                  <a:lnTo>
                    <a:pt x="78628" y="1117599"/>
                  </a:lnTo>
                  <a:lnTo>
                    <a:pt x="52978" y="1079499"/>
                  </a:lnTo>
                  <a:lnTo>
                    <a:pt x="58882" y="1066799"/>
                  </a:lnTo>
                  <a:lnTo>
                    <a:pt x="76035" y="1028699"/>
                  </a:lnTo>
                  <a:lnTo>
                    <a:pt x="94424" y="990599"/>
                  </a:lnTo>
                  <a:lnTo>
                    <a:pt x="114031" y="952499"/>
                  </a:lnTo>
                  <a:lnTo>
                    <a:pt x="134834" y="914399"/>
                  </a:lnTo>
                  <a:lnTo>
                    <a:pt x="156813" y="876299"/>
                  </a:lnTo>
                  <a:lnTo>
                    <a:pt x="179949" y="850899"/>
                  </a:lnTo>
                  <a:lnTo>
                    <a:pt x="204222" y="812799"/>
                  </a:lnTo>
                  <a:lnTo>
                    <a:pt x="229611" y="774699"/>
                  </a:lnTo>
                  <a:lnTo>
                    <a:pt x="256096" y="736599"/>
                  </a:lnTo>
                  <a:lnTo>
                    <a:pt x="283658" y="711199"/>
                  </a:lnTo>
                  <a:lnTo>
                    <a:pt x="312275" y="673099"/>
                  </a:lnTo>
                  <a:lnTo>
                    <a:pt x="341929" y="634999"/>
                  </a:lnTo>
                  <a:lnTo>
                    <a:pt x="372599" y="609599"/>
                  </a:lnTo>
                  <a:lnTo>
                    <a:pt x="404265" y="571499"/>
                  </a:lnTo>
                  <a:lnTo>
                    <a:pt x="436907" y="546099"/>
                  </a:lnTo>
                  <a:lnTo>
                    <a:pt x="470505" y="520699"/>
                  </a:lnTo>
                  <a:lnTo>
                    <a:pt x="505038" y="482599"/>
                  </a:lnTo>
                  <a:lnTo>
                    <a:pt x="540487" y="457199"/>
                  </a:lnTo>
                  <a:lnTo>
                    <a:pt x="576832" y="431799"/>
                  </a:lnTo>
                  <a:lnTo>
                    <a:pt x="614053" y="406399"/>
                  </a:lnTo>
                  <a:lnTo>
                    <a:pt x="652129" y="380999"/>
                  </a:lnTo>
                  <a:lnTo>
                    <a:pt x="691040" y="355599"/>
                  </a:lnTo>
                  <a:lnTo>
                    <a:pt x="730767" y="330199"/>
                  </a:lnTo>
                  <a:lnTo>
                    <a:pt x="771289" y="304799"/>
                  </a:lnTo>
                  <a:lnTo>
                    <a:pt x="812586" y="279399"/>
                  </a:lnTo>
                  <a:lnTo>
                    <a:pt x="854639" y="266699"/>
                  </a:lnTo>
                  <a:lnTo>
                    <a:pt x="940929" y="215899"/>
                  </a:lnTo>
                  <a:lnTo>
                    <a:pt x="985127" y="203199"/>
                  </a:lnTo>
                  <a:lnTo>
                    <a:pt x="1029999" y="177799"/>
                  </a:lnTo>
                  <a:lnTo>
                    <a:pt x="1215837" y="126999"/>
                  </a:lnTo>
                  <a:lnTo>
                    <a:pt x="1263783" y="101599"/>
                  </a:lnTo>
                  <a:lnTo>
                    <a:pt x="1312283" y="101599"/>
                  </a:lnTo>
                  <a:lnTo>
                    <a:pt x="1460911" y="63499"/>
                  </a:lnTo>
                  <a:lnTo>
                    <a:pt x="1511429" y="63499"/>
                  </a:lnTo>
                  <a:lnTo>
                    <a:pt x="1562400" y="50799"/>
                  </a:lnTo>
                  <a:lnTo>
                    <a:pt x="1613806" y="50799"/>
                  </a:lnTo>
                  <a:lnTo>
                    <a:pt x="1665626" y="38099"/>
                  </a:lnTo>
                  <a:close/>
                </a:path>
                <a:path w="3720465" h="3124200">
                  <a:moveTo>
                    <a:pt x="2236981" y="38099"/>
                  </a:moveTo>
                  <a:lnTo>
                    <a:pt x="1980865" y="38099"/>
                  </a:lnTo>
                  <a:lnTo>
                    <a:pt x="2032608" y="50799"/>
                  </a:lnTo>
                  <a:lnTo>
                    <a:pt x="2083940" y="50799"/>
                  </a:lnTo>
                  <a:lnTo>
                    <a:pt x="2134840" y="63499"/>
                  </a:lnTo>
                  <a:lnTo>
                    <a:pt x="2185289" y="63499"/>
                  </a:lnTo>
                  <a:lnTo>
                    <a:pt x="2333727" y="101599"/>
                  </a:lnTo>
                  <a:lnTo>
                    <a:pt x="2382169" y="101599"/>
                  </a:lnTo>
                  <a:lnTo>
                    <a:pt x="2430059" y="126999"/>
                  </a:lnTo>
                  <a:lnTo>
                    <a:pt x="2615696" y="177799"/>
                  </a:lnTo>
                  <a:lnTo>
                    <a:pt x="2660524" y="203199"/>
                  </a:lnTo>
                  <a:lnTo>
                    <a:pt x="2704680" y="215899"/>
                  </a:lnTo>
                  <a:lnTo>
                    <a:pt x="2790891" y="266699"/>
                  </a:lnTo>
                  <a:lnTo>
                    <a:pt x="2832907" y="279399"/>
                  </a:lnTo>
                  <a:lnTo>
                    <a:pt x="2874170" y="304799"/>
                  </a:lnTo>
                  <a:lnTo>
                    <a:pt x="2914660" y="330199"/>
                  </a:lnTo>
                  <a:lnTo>
                    <a:pt x="2954356" y="355599"/>
                  </a:lnTo>
                  <a:lnTo>
                    <a:pt x="2993238" y="380999"/>
                  </a:lnTo>
                  <a:lnTo>
                    <a:pt x="3031287" y="406399"/>
                  </a:lnTo>
                  <a:lnTo>
                    <a:pt x="3068482" y="431799"/>
                  </a:lnTo>
                  <a:lnTo>
                    <a:pt x="3104803" y="457199"/>
                  </a:lnTo>
                  <a:lnTo>
                    <a:pt x="3140229" y="482599"/>
                  </a:lnTo>
                  <a:lnTo>
                    <a:pt x="3174742" y="520699"/>
                  </a:lnTo>
                  <a:lnTo>
                    <a:pt x="3208320" y="546099"/>
                  </a:lnTo>
                  <a:lnTo>
                    <a:pt x="3240944" y="571499"/>
                  </a:lnTo>
                  <a:lnTo>
                    <a:pt x="3272593" y="609599"/>
                  </a:lnTo>
                  <a:lnTo>
                    <a:pt x="3303247" y="634999"/>
                  </a:lnTo>
                  <a:lnTo>
                    <a:pt x="3332887" y="673099"/>
                  </a:lnTo>
                  <a:lnTo>
                    <a:pt x="3361492" y="711199"/>
                  </a:lnTo>
                  <a:lnTo>
                    <a:pt x="3389041" y="736599"/>
                  </a:lnTo>
                  <a:lnTo>
                    <a:pt x="3415516" y="774699"/>
                  </a:lnTo>
                  <a:lnTo>
                    <a:pt x="3440895" y="812799"/>
                  </a:lnTo>
                  <a:lnTo>
                    <a:pt x="3465158" y="850899"/>
                  </a:lnTo>
                  <a:lnTo>
                    <a:pt x="3488287" y="876299"/>
                  </a:lnTo>
                  <a:lnTo>
                    <a:pt x="3510259" y="914399"/>
                  </a:lnTo>
                  <a:lnTo>
                    <a:pt x="3531056" y="952499"/>
                  </a:lnTo>
                  <a:lnTo>
                    <a:pt x="3550657" y="990599"/>
                  </a:lnTo>
                  <a:lnTo>
                    <a:pt x="3567608" y="1028699"/>
                  </a:lnTo>
                  <a:lnTo>
                    <a:pt x="3608157" y="1028699"/>
                  </a:lnTo>
                  <a:lnTo>
                    <a:pt x="3590263" y="990599"/>
                  </a:lnTo>
                  <a:lnTo>
                    <a:pt x="3570917" y="952499"/>
                  </a:lnTo>
                  <a:lnTo>
                    <a:pt x="3550386" y="914399"/>
                  </a:lnTo>
                  <a:lnTo>
                    <a:pt x="3528692" y="876299"/>
                  </a:lnTo>
                  <a:lnTo>
                    <a:pt x="3505853" y="838199"/>
                  </a:lnTo>
                  <a:lnTo>
                    <a:pt x="3481888" y="800099"/>
                  </a:lnTo>
                  <a:lnTo>
                    <a:pt x="3456817" y="774699"/>
                  </a:lnTo>
                  <a:lnTo>
                    <a:pt x="3430659" y="736599"/>
                  </a:lnTo>
                  <a:lnTo>
                    <a:pt x="3403434" y="698499"/>
                  </a:lnTo>
                  <a:lnTo>
                    <a:pt x="3375162" y="673099"/>
                  </a:lnTo>
                  <a:lnTo>
                    <a:pt x="3345861" y="634999"/>
                  </a:lnTo>
                  <a:lnTo>
                    <a:pt x="3315551" y="596899"/>
                  </a:lnTo>
                  <a:lnTo>
                    <a:pt x="3284251" y="571499"/>
                  </a:lnTo>
                  <a:lnTo>
                    <a:pt x="3251982" y="533399"/>
                  </a:lnTo>
                  <a:lnTo>
                    <a:pt x="3218761" y="507999"/>
                  </a:lnTo>
                  <a:lnTo>
                    <a:pt x="3184610" y="482599"/>
                  </a:lnTo>
                  <a:lnTo>
                    <a:pt x="3149547" y="444499"/>
                  </a:lnTo>
                  <a:lnTo>
                    <a:pt x="3113591" y="419099"/>
                  </a:lnTo>
                  <a:lnTo>
                    <a:pt x="3076762" y="393699"/>
                  </a:lnTo>
                  <a:lnTo>
                    <a:pt x="3039080" y="368299"/>
                  </a:lnTo>
                  <a:lnTo>
                    <a:pt x="3000563" y="342899"/>
                  </a:lnTo>
                  <a:lnTo>
                    <a:pt x="2961232" y="317499"/>
                  </a:lnTo>
                  <a:lnTo>
                    <a:pt x="2921106" y="292099"/>
                  </a:lnTo>
                  <a:lnTo>
                    <a:pt x="2880203" y="266699"/>
                  </a:lnTo>
                  <a:lnTo>
                    <a:pt x="2838545" y="253999"/>
                  </a:lnTo>
                  <a:lnTo>
                    <a:pt x="2753035" y="203199"/>
                  </a:lnTo>
                  <a:lnTo>
                    <a:pt x="2709224" y="190499"/>
                  </a:lnTo>
                  <a:lnTo>
                    <a:pt x="2664733" y="165099"/>
                  </a:lnTo>
                  <a:lnTo>
                    <a:pt x="2573794" y="139699"/>
                  </a:lnTo>
                  <a:lnTo>
                    <a:pt x="2527384" y="114299"/>
                  </a:lnTo>
                  <a:lnTo>
                    <a:pt x="2236981" y="38099"/>
                  </a:lnTo>
                  <a:close/>
                </a:path>
                <a:path w="3720465" h="3124200">
                  <a:moveTo>
                    <a:pt x="2136097" y="25399"/>
                  </a:moveTo>
                  <a:lnTo>
                    <a:pt x="1510642" y="25399"/>
                  </a:lnTo>
                  <a:lnTo>
                    <a:pt x="1459967" y="38099"/>
                  </a:lnTo>
                  <a:lnTo>
                    <a:pt x="2186772" y="38099"/>
                  </a:lnTo>
                  <a:lnTo>
                    <a:pt x="2136097" y="25399"/>
                  </a:lnTo>
                  <a:close/>
                </a:path>
                <a:path w="3720465" h="3124200">
                  <a:moveTo>
                    <a:pt x="2033430" y="12699"/>
                  </a:moveTo>
                  <a:lnTo>
                    <a:pt x="1613309" y="12699"/>
                  </a:lnTo>
                  <a:lnTo>
                    <a:pt x="1561762" y="25399"/>
                  </a:lnTo>
                  <a:lnTo>
                    <a:pt x="2084977" y="25399"/>
                  </a:lnTo>
                  <a:lnTo>
                    <a:pt x="2033430" y="12699"/>
                  </a:lnTo>
                  <a:close/>
                </a:path>
                <a:path w="3720465" h="3124200">
                  <a:moveTo>
                    <a:pt x="1823369" y="0"/>
                  </a:moveTo>
                  <a:lnTo>
                    <a:pt x="1770312" y="12699"/>
                  </a:lnTo>
                  <a:lnTo>
                    <a:pt x="1876427" y="12699"/>
                  </a:lnTo>
                  <a:lnTo>
                    <a:pt x="1823369" y="0"/>
                  </a:lnTo>
                  <a:close/>
                </a:path>
              </a:pathLst>
            </a:custGeom>
            <a:solidFill>
              <a:srgbClr val="FAFAD2"/>
            </a:solidFill>
          </p:spPr>
          <p:txBody>
            <a:bodyPr wrap="square" lIns="0" tIns="0" rIns="0" bIns="0" rtlCol="0"/>
            <a:lstStyle/>
            <a:p>
              <a:endParaRPr lang="fr-FR" noProof="0" dirty="0"/>
            </a:p>
          </p:txBody>
        </p:sp>
        <p:sp>
          <p:nvSpPr>
            <p:cNvPr id="110" name="object 110"/>
            <p:cNvSpPr/>
            <p:nvPr/>
          </p:nvSpPr>
          <p:spPr>
            <a:xfrm>
              <a:off x="8471576" y="1002879"/>
              <a:ext cx="3720465" cy="3124835"/>
            </a:xfrm>
            <a:custGeom>
              <a:avLst/>
              <a:gdLst/>
              <a:ahLst/>
              <a:cxnLst/>
              <a:rect l="l" t="t" r="r" b="b"/>
              <a:pathLst>
                <a:path w="3720465" h="3124835">
                  <a:moveTo>
                    <a:pt x="3593481" y="2042951"/>
                  </a:moveTo>
                  <a:lnTo>
                    <a:pt x="3569021" y="2099966"/>
                  </a:lnTo>
                  <a:lnTo>
                    <a:pt x="3550636" y="2138379"/>
                  </a:lnTo>
                  <a:lnTo>
                    <a:pt x="3531035" y="2176287"/>
                  </a:lnTo>
                  <a:lnTo>
                    <a:pt x="3510238" y="2213674"/>
                  </a:lnTo>
                  <a:lnTo>
                    <a:pt x="3488266" y="2250522"/>
                  </a:lnTo>
                  <a:lnTo>
                    <a:pt x="3465138" y="2286816"/>
                  </a:lnTo>
                  <a:lnTo>
                    <a:pt x="3440874" y="2322540"/>
                  </a:lnTo>
                  <a:lnTo>
                    <a:pt x="3415495" y="2357676"/>
                  </a:lnTo>
                  <a:lnTo>
                    <a:pt x="3389021" y="2392208"/>
                  </a:lnTo>
                  <a:lnTo>
                    <a:pt x="3361471" y="2426120"/>
                  </a:lnTo>
                  <a:lnTo>
                    <a:pt x="3332866" y="2459395"/>
                  </a:lnTo>
                  <a:lnTo>
                    <a:pt x="3303227" y="2492017"/>
                  </a:lnTo>
                  <a:lnTo>
                    <a:pt x="3272572" y="2523970"/>
                  </a:lnTo>
                  <a:lnTo>
                    <a:pt x="3240923" y="2555236"/>
                  </a:lnTo>
                  <a:lnTo>
                    <a:pt x="3208299" y="2585799"/>
                  </a:lnTo>
                  <a:lnTo>
                    <a:pt x="3174721" y="2615644"/>
                  </a:lnTo>
                  <a:lnTo>
                    <a:pt x="3140209" y="2644753"/>
                  </a:lnTo>
                  <a:lnTo>
                    <a:pt x="3104782" y="2673110"/>
                  </a:lnTo>
                  <a:lnTo>
                    <a:pt x="3068461" y="2700698"/>
                  </a:lnTo>
                  <a:lnTo>
                    <a:pt x="3031266" y="2727501"/>
                  </a:lnTo>
                  <a:lnTo>
                    <a:pt x="2993218" y="2753503"/>
                  </a:lnTo>
                  <a:lnTo>
                    <a:pt x="2954335" y="2778687"/>
                  </a:lnTo>
                  <a:lnTo>
                    <a:pt x="2914639" y="2803037"/>
                  </a:lnTo>
                  <a:lnTo>
                    <a:pt x="2874150" y="2826535"/>
                  </a:lnTo>
                  <a:lnTo>
                    <a:pt x="2832887" y="2849167"/>
                  </a:lnTo>
                  <a:lnTo>
                    <a:pt x="2790871" y="2870914"/>
                  </a:lnTo>
                  <a:lnTo>
                    <a:pt x="2748121" y="2891761"/>
                  </a:lnTo>
                  <a:lnTo>
                    <a:pt x="2704659" y="2911692"/>
                  </a:lnTo>
                  <a:lnTo>
                    <a:pt x="2660504" y="2930689"/>
                  </a:lnTo>
                  <a:lnTo>
                    <a:pt x="2615676" y="2948736"/>
                  </a:lnTo>
                  <a:lnTo>
                    <a:pt x="2570195" y="2965818"/>
                  </a:lnTo>
                  <a:lnTo>
                    <a:pt x="2524082" y="2981917"/>
                  </a:lnTo>
                  <a:lnTo>
                    <a:pt x="2477356" y="2997016"/>
                  </a:lnTo>
                  <a:lnTo>
                    <a:pt x="2430039" y="3011100"/>
                  </a:lnTo>
                  <a:lnTo>
                    <a:pt x="2382148" y="3024152"/>
                  </a:lnTo>
                  <a:lnTo>
                    <a:pt x="2333706" y="3036155"/>
                  </a:lnTo>
                  <a:lnTo>
                    <a:pt x="2284732" y="3047094"/>
                  </a:lnTo>
                  <a:lnTo>
                    <a:pt x="2235246" y="3056951"/>
                  </a:lnTo>
                  <a:lnTo>
                    <a:pt x="2185269" y="3065710"/>
                  </a:lnTo>
                  <a:lnTo>
                    <a:pt x="2134820" y="3073354"/>
                  </a:lnTo>
                  <a:lnTo>
                    <a:pt x="2083919" y="3079868"/>
                  </a:lnTo>
                  <a:lnTo>
                    <a:pt x="2032587" y="3085234"/>
                  </a:lnTo>
                  <a:lnTo>
                    <a:pt x="1980844" y="3089437"/>
                  </a:lnTo>
                  <a:lnTo>
                    <a:pt x="1928710" y="3092459"/>
                  </a:lnTo>
                  <a:lnTo>
                    <a:pt x="1876205" y="3094284"/>
                  </a:lnTo>
                  <a:lnTo>
                    <a:pt x="1823349" y="3094896"/>
                  </a:lnTo>
                  <a:lnTo>
                    <a:pt x="1770407" y="3094284"/>
                  </a:lnTo>
                  <a:lnTo>
                    <a:pt x="1717820" y="3092459"/>
                  </a:lnTo>
                  <a:lnTo>
                    <a:pt x="1665606" y="3089437"/>
                  </a:lnTo>
                  <a:lnTo>
                    <a:pt x="1613786" y="3085234"/>
                  </a:lnTo>
                  <a:lnTo>
                    <a:pt x="1562380" y="3079868"/>
                  </a:lnTo>
                  <a:lnTo>
                    <a:pt x="1511408" y="3073354"/>
                  </a:lnTo>
                  <a:lnTo>
                    <a:pt x="1460890" y="3065710"/>
                  </a:lnTo>
                  <a:lnTo>
                    <a:pt x="1410847" y="3056951"/>
                  </a:lnTo>
                  <a:lnTo>
                    <a:pt x="1361298" y="3047094"/>
                  </a:lnTo>
                  <a:lnTo>
                    <a:pt x="1312263" y="3036155"/>
                  </a:lnTo>
                  <a:lnTo>
                    <a:pt x="1263762" y="3024152"/>
                  </a:lnTo>
                  <a:lnTo>
                    <a:pt x="1215816" y="3011100"/>
                  </a:lnTo>
                  <a:lnTo>
                    <a:pt x="1168445" y="2997016"/>
                  </a:lnTo>
                  <a:lnTo>
                    <a:pt x="1121668" y="2981917"/>
                  </a:lnTo>
                  <a:lnTo>
                    <a:pt x="1075506" y="2965818"/>
                  </a:lnTo>
                  <a:lnTo>
                    <a:pt x="1029979" y="2948736"/>
                  </a:lnTo>
                  <a:lnTo>
                    <a:pt x="985106" y="2930689"/>
                  </a:lnTo>
                  <a:lnTo>
                    <a:pt x="940909" y="2911692"/>
                  </a:lnTo>
                  <a:lnTo>
                    <a:pt x="897406" y="2891761"/>
                  </a:lnTo>
                  <a:lnTo>
                    <a:pt x="854618" y="2870914"/>
                  </a:lnTo>
                  <a:lnTo>
                    <a:pt x="812566" y="2849167"/>
                  </a:lnTo>
                  <a:lnTo>
                    <a:pt x="771269" y="2826535"/>
                  </a:lnTo>
                  <a:lnTo>
                    <a:pt x="730746" y="2803037"/>
                  </a:lnTo>
                  <a:lnTo>
                    <a:pt x="691020" y="2778687"/>
                  </a:lnTo>
                  <a:lnTo>
                    <a:pt x="652108" y="2753503"/>
                  </a:lnTo>
                  <a:lnTo>
                    <a:pt x="614032" y="2727501"/>
                  </a:lnTo>
                  <a:lnTo>
                    <a:pt x="576812" y="2700698"/>
                  </a:lnTo>
                  <a:lnTo>
                    <a:pt x="540467" y="2673110"/>
                  </a:lnTo>
                  <a:lnTo>
                    <a:pt x="505018" y="2644753"/>
                  </a:lnTo>
                  <a:lnTo>
                    <a:pt x="470484" y="2615644"/>
                  </a:lnTo>
                  <a:lnTo>
                    <a:pt x="436886" y="2585799"/>
                  </a:lnTo>
                  <a:lnTo>
                    <a:pt x="404245" y="2555236"/>
                  </a:lnTo>
                  <a:lnTo>
                    <a:pt x="372579" y="2523970"/>
                  </a:lnTo>
                  <a:lnTo>
                    <a:pt x="341909" y="2492017"/>
                  </a:lnTo>
                  <a:lnTo>
                    <a:pt x="312255" y="2459395"/>
                  </a:lnTo>
                  <a:lnTo>
                    <a:pt x="283637" y="2426120"/>
                  </a:lnTo>
                  <a:lnTo>
                    <a:pt x="256075" y="2392208"/>
                  </a:lnTo>
                  <a:lnTo>
                    <a:pt x="229590" y="2357676"/>
                  </a:lnTo>
                  <a:lnTo>
                    <a:pt x="204201" y="2322540"/>
                  </a:lnTo>
                  <a:lnTo>
                    <a:pt x="179929" y="2286816"/>
                  </a:lnTo>
                  <a:lnTo>
                    <a:pt x="156793" y="2250522"/>
                  </a:lnTo>
                  <a:lnTo>
                    <a:pt x="134813" y="2213674"/>
                  </a:lnTo>
                  <a:lnTo>
                    <a:pt x="114010" y="2176287"/>
                  </a:lnTo>
                  <a:lnTo>
                    <a:pt x="94404" y="2138379"/>
                  </a:lnTo>
                  <a:lnTo>
                    <a:pt x="76014" y="2099966"/>
                  </a:lnTo>
                  <a:lnTo>
                    <a:pt x="58862" y="2061065"/>
                  </a:lnTo>
                  <a:lnTo>
                    <a:pt x="42966" y="2021691"/>
                  </a:lnTo>
                  <a:lnTo>
                    <a:pt x="28347" y="1981862"/>
                  </a:lnTo>
                  <a:lnTo>
                    <a:pt x="15025" y="1941594"/>
                  </a:lnTo>
                  <a:lnTo>
                    <a:pt x="3021" y="1900903"/>
                  </a:lnTo>
                  <a:lnTo>
                    <a:pt x="0" y="1889265"/>
                  </a:lnTo>
                </a:path>
                <a:path w="3720465" h="3124835">
                  <a:moveTo>
                    <a:pt x="2305" y="2013536"/>
                  </a:moveTo>
                  <a:lnTo>
                    <a:pt x="21391" y="2062529"/>
                  </a:lnTo>
                  <a:lnTo>
                    <a:pt x="38312" y="2101610"/>
                  </a:lnTo>
                  <a:lnTo>
                    <a:pt x="56455" y="2140213"/>
                  </a:lnTo>
                  <a:lnTo>
                    <a:pt x="75802" y="2178322"/>
                  </a:lnTo>
                  <a:lnTo>
                    <a:pt x="96332" y="2215922"/>
                  </a:lnTo>
                  <a:lnTo>
                    <a:pt x="118026" y="2252997"/>
                  </a:lnTo>
                  <a:lnTo>
                    <a:pt x="140866" y="2289531"/>
                  </a:lnTo>
                  <a:lnTo>
                    <a:pt x="164830" y="2325508"/>
                  </a:lnTo>
                  <a:lnTo>
                    <a:pt x="189901" y="2360911"/>
                  </a:lnTo>
                  <a:lnTo>
                    <a:pt x="216059" y="2395726"/>
                  </a:lnTo>
                  <a:lnTo>
                    <a:pt x="243284" y="2429935"/>
                  </a:lnTo>
                  <a:lnTo>
                    <a:pt x="271556" y="2463523"/>
                  </a:lnTo>
                  <a:lnTo>
                    <a:pt x="300857" y="2496475"/>
                  </a:lnTo>
                  <a:lnTo>
                    <a:pt x="331167" y="2528773"/>
                  </a:lnTo>
                  <a:lnTo>
                    <a:pt x="362467" y="2560403"/>
                  </a:lnTo>
                  <a:lnTo>
                    <a:pt x="394736" y="2591347"/>
                  </a:lnTo>
                  <a:lnTo>
                    <a:pt x="427957" y="2621591"/>
                  </a:lnTo>
                  <a:lnTo>
                    <a:pt x="462108" y="2651118"/>
                  </a:lnTo>
                  <a:lnTo>
                    <a:pt x="497172" y="2679913"/>
                  </a:lnTo>
                  <a:lnTo>
                    <a:pt x="533127" y="2707959"/>
                  </a:lnTo>
                  <a:lnTo>
                    <a:pt x="569956" y="2735240"/>
                  </a:lnTo>
                  <a:lnTo>
                    <a:pt x="607638" y="2761740"/>
                  </a:lnTo>
                  <a:lnTo>
                    <a:pt x="646155" y="2787444"/>
                  </a:lnTo>
                  <a:lnTo>
                    <a:pt x="685486" y="2812335"/>
                  </a:lnTo>
                  <a:lnTo>
                    <a:pt x="725612" y="2836398"/>
                  </a:lnTo>
                  <a:lnTo>
                    <a:pt x="766515" y="2859617"/>
                  </a:lnTo>
                  <a:lnTo>
                    <a:pt x="808174" y="2881975"/>
                  </a:lnTo>
                  <a:lnTo>
                    <a:pt x="850569" y="2903457"/>
                  </a:lnTo>
                  <a:lnTo>
                    <a:pt x="893683" y="2924046"/>
                  </a:lnTo>
                  <a:lnTo>
                    <a:pt x="937494" y="2943727"/>
                  </a:lnTo>
                  <a:lnTo>
                    <a:pt x="981985" y="2962484"/>
                  </a:lnTo>
                  <a:lnTo>
                    <a:pt x="1027134" y="2980301"/>
                  </a:lnTo>
                  <a:lnTo>
                    <a:pt x="1072924" y="2997161"/>
                  </a:lnTo>
                  <a:lnTo>
                    <a:pt x="1119334" y="3013050"/>
                  </a:lnTo>
                  <a:lnTo>
                    <a:pt x="1166345" y="3027950"/>
                  </a:lnTo>
                  <a:lnTo>
                    <a:pt x="1213938" y="3041846"/>
                  </a:lnTo>
                  <a:lnTo>
                    <a:pt x="1262093" y="3054723"/>
                  </a:lnTo>
                  <a:lnTo>
                    <a:pt x="1310791" y="3066563"/>
                  </a:lnTo>
                  <a:lnTo>
                    <a:pt x="1360012" y="3077352"/>
                  </a:lnTo>
                  <a:lnTo>
                    <a:pt x="1409737" y="3087072"/>
                  </a:lnTo>
                  <a:lnTo>
                    <a:pt x="1459946" y="3095709"/>
                  </a:lnTo>
                  <a:lnTo>
                    <a:pt x="1510621" y="3103246"/>
                  </a:lnTo>
                  <a:lnTo>
                    <a:pt x="1561742" y="3109667"/>
                  </a:lnTo>
                  <a:lnTo>
                    <a:pt x="1613288" y="3114957"/>
                  </a:lnTo>
                  <a:lnTo>
                    <a:pt x="1665242" y="3119099"/>
                  </a:lnTo>
                  <a:lnTo>
                    <a:pt x="1717582" y="3122077"/>
                  </a:lnTo>
                  <a:lnTo>
                    <a:pt x="1770291" y="3123875"/>
                  </a:lnTo>
                  <a:lnTo>
                    <a:pt x="1823349" y="3124479"/>
                  </a:lnTo>
                  <a:lnTo>
                    <a:pt x="1876406" y="3123875"/>
                  </a:lnTo>
                  <a:lnTo>
                    <a:pt x="1929115" y="3122077"/>
                  </a:lnTo>
                  <a:lnTo>
                    <a:pt x="1981456" y="3119099"/>
                  </a:lnTo>
                  <a:lnTo>
                    <a:pt x="2033409" y="3114957"/>
                  </a:lnTo>
                  <a:lnTo>
                    <a:pt x="2084956" y="3109667"/>
                  </a:lnTo>
                  <a:lnTo>
                    <a:pt x="2136076" y="3103246"/>
                  </a:lnTo>
                  <a:lnTo>
                    <a:pt x="2186751" y="3095709"/>
                  </a:lnTo>
                  <a:lnTo>
                    <a:pt x="2236961" y="3087072"/>
                  </a:lnTo>
                  <a:lnTo>
                    <a:pt x="2286686" y="3077352"/>
                  </a:lnTo>
                  <a:lnTo>
                    <a:pt x="2335907" y="3066563"/>
                  </a:lnTo>
                  <a:lnTo>
                    <a:pt x="2384605" y="3054723"/>
                  </a:lnTo>
                  <a:lnTo>
                    <a:pt x="2432760" y="3041846"/>
                  </a:lnTo>
                  <a:lnTo>
                    <a:pt x="2480352" y="3027950"/>
                  </a:lnTo>
                  <a:lnTo>
                    <a:pt x="2527363" y="3013050"/>
                  </a:lnTo>
                  <a:lnTo>
                    <a:pt x="2573774" y="2997161"/>
                  </a:lnTo>
                  <a:lnTo>
                    <a:pt x="2619563" y="2980301"/>
                  </a:lnTo>
                  <a:lnTo>
                    <a:pt x="2664713" y="2962484"/>
                  </a:lnTo>
                  <a:lnTo>
                    <a:pt x="2709203" y="2943727"/>
                  </a:lnTo>
                  <a:lnTo>
                    <a:pt x="2753015" y="2924046"/>
                  </a:lnTo>
                  <a:lnTo>
                    <a:pt x="2796128" y="2903457"/>
                  </a:lnTo>
                  <a:lnTo>
                    <a:pt x="2838524" y="2881975"/>
                  </a:lnTo>
                  <a:lnTo>
                    <a:pt x="2880183" y="2859617"/>
                  </a:lnTo>
                  <a:lnTo>
                    <a:pt x="2921085" y="2836398"/>
                  </a:lnTo>
                  <a:lnTo>
                    <a:pt x="2961212" y="2812335"/>
                  </a:lnTo>
                  <a:lnTo>
                    <a:pt x="3000543" y="2787444"/>
                  </a:lnTo>
                  <a:lnTo>
                    <a:pt x="3039059" y="2761740"/>
                  </a:lnTo>
                  <a:lnTo>
                    <a:pt x="3076741" y="2735240"/>
                  </a:lnTo>
                  <a:lnTo>
                    <a:pt x="3113570" y="2707959"/>
                  </a:lnTo>
                  <a:lnTo>
                    <a:pt x="3149526" y="2679913"/>
                  </a:lnTo>
                  <a:lnTo>
                    <a:pt x="3184589" y="2651118"/>
                  </a:lnTo>
                  <a:lnTo>
                    <a:pt x="3218741" y="2621591"/>
                  </a:lnTo>
                  <a:lnTo>
                    <a:pt x="3251961" y="2591347"/>
                  </a:lnTo>
                  <a:lnTo>
                    <a:pt x="3284231" y="2560403"/>
                  </a:lnTo>
                  <a:lnTo>
                    <a:pt x="3315530" y="2528773"/>
                  </a:lnTo>
                  <a:lnTo>
                    <a:pt x="3345840" y="2496475"/>
                  </a:lnTo>
                  <a:lnTo>
                    <a:pt x="3375141" y="2463523"/>
                  </a:lnTo>
                  <a:lnTo>
                    <a:pt x="3403414" y="2429935"/>
                  </a:lnTo>
                  <a:lnTo>
                    <a:pt x="3430638" y="2395726"/>
                  </a:lnTo>
                  <a:lnTo>
                    <a:pt x="3456796" y="2360911"/>
                  </a:lnTo>
                  <a:lnTo>
                    <a:pt x="3481867" y="2325508"/>
                  </a:lnTo>
                  <a:lnTo>
                    <a:pt x="3505832" y="2289531"/>
                  </a:lnTo>
                  <a:lnTo>
                    <a:pt x="3528671" y="2252997"/>
                  </a:lnTo>
                  <a:lnTo>
                    <a:pt x="3550366" y="2215922"/>
                  </a:lnTo>
                  <a:lnTo>
                    <a:pt x="3570896" y="2178322"/>
                  </a:lnTo>
                  <a:lnTo>
                    <a:pt x="3590242" y="2140213"/>
                  </a:lnTo>
                  <a:lnTo>
                    <a:pt x="3608386" y="2101610"/>
                  </a:lnTo>
                  <a:lnTo>
                    <a:pt x="3625306" y="2062529"/>
                  </a:lnTo>
                  <a:lnTo>
                    <a:pt x="3633069" y="2042951"/>
                  </a:lnTo>
                </a:path>
                <a:path w="3720465" h="3124835">
                  <a:moveTo>
                    <a:pt x="3567588" y="1022165"/>
                  </a:moveTo>
                  <a:lnTo>
                    <a:pt x="3586169" y="1064007"/>
                  </a:lnTo>
                  <a:lnTo>
                    <a:pt x="3602062" y="1103328"/>
                  </a:lnTo>
                  <a:lnTo>
                    <a:pt x="3616678" y="1143102"/>
                  </a:lnTo>
                  <a:lnTo>
                    <a:pt x="3629997" y="1183313"/>
                  </a:lnTo>
                  <a:lnTo>
                    <a:pt x="3642000" y="1223944"/>
                  </a:lnTo>
                  <a:lnTo>
                    <a:pt x="3652666" y="1264979"/>
                  </a:lnTo>
                  <a:lnTo>
                    <a:pt x="3661975" y="1306401"/>
                  </a:lnTo>
                  <a:lnTo>
                    <a:pt x="3669908" y="1348194"/>
                  </a:lnTo>
                  <a:lnTo>
                    <a:pt x="3676443" y="1390341"/>
                  </a:lnTo>
                  <a:lnTo>
                    <a:pt x="3681561" y="1432826"/>
                  </a:lnTo>
                  <a:lnTo>
                    <a:pt x="3685241" y="1475632"/>
                  </a:lnTo>
                  <a:lnTo>
                    <a:pt x="3687464" y="1518742"/>
                  </a:lnTo>
                  <a:lnTo>
                    <a:pt x="3688210" y="1562140"/>
                  </a:lnTo>
                  <a:lnTo>
                    <a:pt x="3687464" y="1605619"/>
                  </a:lnTo>
                  <a:lnTo>
                    <a:pt x="3685241" y="1648807"/>
                  </a:lnTo>
                  <a:lnTo>
                    <a:pt x="3681561" y="1691687"/>
                  </a:lnTo>
                  <a:lnTo>
                    <a:pt x="3676443" y="1734244"/>
                  </a:lnTo>
                  <a:lnTo>
                    <a:pt x="3669908" y="1776460"/>
                  </a:lnTo>
                  <a:lnTo>
                    <a:pt x="3661975" y="1818320"/>
                  </a:lnTo>
                  <a:lnTo>
                    <a:pt x="3652666" y="1859807"/>
                  </a:lnTo>
                  <a:lnTo>
                    <a:pt x="3642000" y="1900903"/>
                  </a:lnTo>
                  <a:lnTo>
                    <a:pt x="3629997" y="1941594"/>
                  </a:lnTo>
                  <a:lnTo>
                    <a:pt x="3616678" y="1981862"/>
                  </a:lnTo>
                  <a:lnTo>
                    <a:pt x="3602062" y="2021691"/>
                  </a:lnTo>
                  <a:lnTo>
                    <a:pt x="3593481" y="2042951"/>
                  </a:lnTo>
                </a:path>
                <a:path w="3720465" h="3124835">
                  <a:moveTo>
                    <a:pt x="3720423" y="1444805"/>
                  </a:moveTo>
                  <a:lnTo>
                    <a:pt x="3714326" y="1389666"/>
                  </a:lnTo>
                  <a:lnTo>
                    <a:pt x="3707886" y="1347343"/>
                  </a:lnTo>
                  <a:lnTo>
                    <a:pt x="3700067" y="1305370"/>
                  </a:lnTo>
                  <a:lnTo>
                    <a:pt x="3690890" y="1263762"/>
                  </a:lnTo>
                  <a:lnTo>
                    <a:pt x="3680374" y="1222537"/>
                  </a:lnTo>
                  <a:lnTo>
                    <a:pt x="3668538" y="1181709"/>
                  </a:lnTo>
                  <a:lnTo>
                    <a:pt x="3655402" y="1141295"/>
                  </a:lnTo>
                  <a:lnTo>
                    <a:pt x="3640985" y="1101311"/>
                  </a:lnTo>
                  <a:lnTo>
                    <a:pt x="3625306" y="1061772"/>
                  </a:lnTo>
                  <a:lnTo>
                    <a:pt x="3608386" y="1022696"/>
                  </a:lnTo>
                  <a:lnTo>
                    <a:pt x="3608136" y="1022165"/>
                  </a:lnTo>
                </a:path>
                <a:path w="3720465" h="3124835">
                  <a:moveTo>
                    <a:pt x="3633069" y="2042951"/>
                  </a:moveTo>
                  <a:lnTo>
                    <a:pt x="3655402" y="1983001"/>
                  </a:lnTo>
                  <a:lnTo>
                    <a:pt x="3668538" y="1942584"/>
                  </a:lnTo>
                  <a:lnTo>
                    <a:pt x="3680374" y="1901754"/>
                  </a:lnTo>
                  <a:lnTo>
                    <a:pt x="3690890" y="1860526"/>
                  </a:lnTo>
                  <a:lnTo>
                    <a:pt x="3700067" y="1818917"/>
                  </a:lnTo>
                  <a:lnTo>
                    <a:pt x="3707886" y="1776942"/>
                  </a:lnTo>
                  <a:lnTo>
                    <a:pt x="3714326" y="1734617"/>
                  </a:lnTo>
                  <a:lnTo>
                    <a:pt x="3719370" y="1691959"/>
                  </a:lnTo>
                  <a:lnTo>
                    <a:pt x="3720423" y="1679477"/>
                  </a:lnTo>
                </a:path>
                <a:path w="3720465" h="3124835">
                  <a:moveTo>
                    <a:pt x="52957" y="1078612"/>
                  </a:moveTo>
                  <a:lnTo>
                    <a:pt x="76014" y="1025155"/>
                  </a:lnTo>
                  <a:lnTo>
                    <a:pt x="94404" y="986791"/>
                  </a:lnTo>
                  <a:lnTo>
                    <a:pt x="114010" y="948929"/>
                  </a:lnTo>
                  <a:lnTo>
                    <a:pt x="134813" y="911586"/>
                  </a:lnTo>
                  <a:lnTo>
                    <a:pt x="156793" y="874779"/>
                  </a:lnTo>
                  <a:lnTo>
                    <a:pt x="179929" y="838525"/>
                  </a:lnTo>
                  <a:lnTo>
                    <a:pt x="204201" y="802839"/>
                  </a:lnTo>
                  <a:lnTo>
                    <a:pt x="229590" y="767739"/>
                  </a:lnTo>
                  <a:lnTo>
                    <a:pt x="256075" y="733241"/>
                  </a:lnTo>
                  <a:lnTo>
                    <a:pt x="283637" y="699361"/>
                  </a:lnTo>
                  <a:lnTo>
                    <a:pt x="312255" y="666116"/>
                  </a:lnTo>
                  <a:lnTo>
                    <a:pt x="341909" y="633523"/>
                  </a:lnTo>
                  <a:lnTo>
                    <a:pt x="372579" y="601598"/>
                  </a:lnTo>
                  <a:lnTo>
                    <a:pt x="404245" y="570358"/>
                  </a:lnTo>
                  <a:lnTo>
                    <a:pt x="436886" y="539818"/>
                  </a:lnTo>
                  <a:lnTo>
                    <a:pt x="470484" y="509996"/>
                  </a:lnTo>
                  <a:lnTo>
                    <a:pt x="505018" y="480909"/>
                  </a:lnTo>
                  <a:lnTo>
                    <a:pt x="540467" y="452571"/>
                  </a:lnTo>
                  <a:lnTo>
                    <a:pt x="576812" y="425001"/>
                  </a:lnTo>
                  <a:lnTo>
                    <a:pt x="614032" y="398215"/>
                  </a:lnTo>
                  <a:lnTo>
                    <a:pt x="652108" y="372229"/>
                  </a:lnTo>
                  <a:lnTo>
                    <a:pt x="691020" y="347060"/>
                  </a:lnTo>
                  <a:lnTo>
                    <a:pt x="730746" y="322724"/>
                  </a:lnTo>
                  <a:lnTo>
                    <a:pt x="771269" y="299237"/>
                  </a:lnTo>
                  <a:lnTo>
                    <a:pt x="812566" y="276617"/>
                  </a:lnTo>
                  <a:lnTo>
                    <a:pt x="854618" y="254880"/>
                  </a:lnTo>
                  <a:lnTo>
                    <a:pt x="897406" y="234042"/>
                  </a:lnTo>
                  <a:lnTo>
                    <a:pt x="940909" y="214120"/>
                  </a:lnTo>
                  <a:lnTo>
                    <a:pt x="985106" y="195130"/>
                  </a:lnTo>
                  <a:lnTo>
                    <a:pt x="1029979" y="177089"/>
                  </a:lnTo>
                  <a:lnTo>
                    <a:pt x="1075506" y="160013"/>
                  </a:lnTo>
                  <a:lnTo>
                    <a:pt x="1121668" y="143920"/>
                  </a:lnTo>
                  <a:lnTo>
                    <a:pt x="1168445" y="128825"/>
                  </a:lnTo>
                  <a:lnTo>
                    <a:pt x="1215816" y="114744"/>
                  </a:lnTo>
                  <a:lnTo>
                    <a:pt x="1263762" y="101696"/>
                  </a:lnTo>
                  <a:lnTo>
                    <a:pt x="1312263" y="89695"/>
                  </a:lnTo>
                  <a:lnTo>
                    <a:pt x="1361298" y="78759"/>
                  </a:lnTo>
                  <a:lnTo>
                    <a:pt x="1410847" y="68904"/>
                  </a:lnTo>
                  <a:lnTo>
                    <a:pt x="1460890" y="60146"/>
                  </a:lnTo>
                  <a:lnTo>
                    <a:pt x="1511408" y="52503"/>
                  </a:lnTo>
                  <a:lnTo>
                    <a:pt x="1562380" y="45990"/>
                  </a:lnTo>
                  <a:lnTo>
                    <a:pt x="1613786" y="40624"/>
                  </a:lnTo>
                  <a:lnTo>
                    <a:pt x="1665606" y="36422"/>
                  </a:lnTo>
                  <a:lnTo>
                    <a:pt x="1717820" y="33400"/>
                  </a:lnTo>
                  <a:lnTo>
                    <a:pt x="1770407" y="31574"/>
                  </a:lnTo>
                  <a:lnTo>
                    <a:pt x="1823349" y="30962"/>
                  </a:lnTo>
                  <a:lnTo>
                    <a:pt x="1876205" y="31574"/>
                  </a:lnTo>
                  <a:lnTo>
                    <a:pt x="1928710" y="33400"/>
                  </a:lnTo>
                  <a:lnTo>
                    <a:pt x="1980844" y="36422"/>
                  </a:lnTo>
                  <a:lnTo>
                    <a:pt x="2032587" y="40624"/>
                  </a:lnTo>
                  <a:lnTo>
                    <a:pt x="2083919" y="45990"/>
                  </a:lnTo>
                  <a:lnTo>
                    <a:pt x="2134820" y="52503"/>
                  </a:lnTo>
                  <a:lnTo>
                    <a:pt x="2185269" y="60146"/>
                  </a:lnTo>
                  <a:lnTo>
                    <a:pt x="2235246" y="68904"/>
                  </a:lnTo>
                  <a:lnTo>
                    <a:pt x="2284732" y="78759"/>
                  </a:lnTo>
                  <a:lnTo>
                    <a:pt x="2333706" y="89695"/>
                  </a:lnTo>
                  <a:lnTo>
                    <a:pt x="2382148" y="101696"/>
                  </a:lnTo>
                  <a:lnTo>
                    <a:pt x="2430039" y="114744"/>
                  </a:lnTo>
                  <a:lnTo>
                    <a:pt x="2477356" y="128825"/>
                  </a:lnTo>
                  <a:lnTo>
                    <a:pt x="2524082" y="143920"/>
                  </a:lnTo>
                  <a:lnTo>
                    <a:pt x="2570195" y="160013"/>
                  </a:lnTo>
                  <a:lnTo>
                    <a:pt x="2615676" y="177089"/>
                  </a:lnTo>
                  <a:lnTo>
                    <a:pt x="2660504" y="195130"/>
                  </a:lnTo>
                  <a:lnTo>
                    <a:pt x="2704659" y="214120"/>
                  </a:lnTo>
                  <a:lnTo>
                    <a:pt x="2748121" y="234042"/>
                  </a:lnTo>
                  <a:lnTo>
                    <a:pt x="2790871" y="254880"/>
                  </a:lnTo>
                  <a:lnTo>
                    <a:pt x="2832887" y="276617"/>
                  </a:lnTo>
                  <a:lnTo>
                    <a:pt x="2874150" y="299237"/>
                  </a:lnTo>
                  <a:lnTo>
                    <a:pt x="2914639" y="322724"/>
                  </a:lnTo>
                  <a:lnTo>
                    <a:pt x="2954335" y="347060"/>
                  </a:lnTo>
                  <a:lnTo>
                    <a:pt x="2993218" y="372229"/>
                  </a:lnTo>
                  <a:lnTo>
                    <a:pt x="3031266" y="398215"/>
                  </a:lnTo>
                  <a:lnTo>
                    <a:pt x="3068461" y="425001"/>
                  </a:lnTo>
                  <a:lnTo>
                    <a:pt x="3104782" y="452571"/>
                  </a:lnTo>
                  <a:lnTo>
                    <a:pt x="3140209" y="480909"/>
                  </a:lnTo>
                  <a:lnTo>
                    <a:pt x="3174721" y="509996"/>
                  </a:lnTo>
                  <a:lnTo>
                    <a:pt x="3208299" y="539818"/>
                  </a:lnTo>
                  <a:lnTo>
                    <a:pt x="3240923" y="570358"/>
                  </a:lnTo>
                  <a:lnTo>
                    <a:pt x="3272572" y="601598"/>
                  </a:lnTo>
                  <a:lnTo>
                    <a:pt x="3303227" y="633523"/>
                  </a:lnTo>
                  <a:lnTo>
                    <a:pt x="3332866" y="666116"/>
                  </a:lnTo>
                  <a:lnTo>
                    <a:pt x="3361471" y="699361"/>
                  </a:lnTo>
                  <a:lnTo>
                    <a:pt x="3389021" y="733241"/>
                  </a:lnTo>
                  <a:lnTo>
                    <a:pt x="3415495" y="767739"/>
                  </a:lnTo>
                  <a:lnTo>
                    <a:pt x="3440874" y="802839"/>
                  </a:lnTo>
                  <a:lnTo>
                    <a:pt x="3465138" y="838525"/>
                  </a:lnTo>
                  <a:lnTo>
                    <a:pt x="3488266" y="874779"/>
                  </a:lnTo>
                  <a:lnTo>
                    <a:pt x="3510238" y="911586"/>
                  </a:lnTo>
                  <a:lnTo>
                    <a:pt x="3531035" y="948929"/>
                  </a:lnTo>
                  <a:lnTo>
                    <a:pt x="3550636" y="986791"/>
                  </a:lnTo>
                  <a:lnTo>
                    <a:pt x="3567588" y="1022165"/>
                  </a:lnTo>
                </a:path>
                <a:path w="3720465" h="3124835">
                  <a:moveTo>
                    <a:pt x="3608136" y="1022165"/>
                  </a:moveTo>
                  <a:lnTo>
                    <a:pt x="3590242" y="984096"/>
                  </a:lnTo>
                  <a:lnTo>
                    <a:pt x="3570896" y="945990"/>
                  </a:lnTo>
                  <a:lnTo>
                    <a:pt x="3550366" y="908394"/>
                  </a:lnTo>
                  <a:lnTo>
                    <a:pt x="3528671" y="871323"/>
                  </a:lnTo>
                  <a:lnTo>
                    <a:pt x="3505832" y="834793"/>
                  </a:lnTo>
                  <a:lnTo>
                    <a:pt x="3481867" y="798821"/>
                  </a:lnTo>
                  <a:lnTo>
                    <a:pt x="3456796" y="763422"/>
                  </a:lnTo>
                  <a:lnTo>
                    <a:pt x="3430638" y="728612"/>
                  </a:lnTo>
                  <a:lnTo>
                    <a:pt x="3403414" y="694408"/>
                  </a:lnTo>
                  <a:lnTo>
                    <a:pt x="3375141" y="660824"/>
                  </a:lnTo>
                  <a:lnTo>
                    <a:pt x="3345840" y="627877"/>
                  </a:lnTo>
                  <a:lnTo>
                    <a:pt x="3315530" y="595584"/>
                  </a:lnTo>
                  <a:lnTo>
                    <a:pt x="3284231" y="563959"/>
                  </a:lnTo>
                  <a:lnTo>
                    <a:pt x="3251961" y="533019"/>
                  </a:lnTo>
                  <a:lnTo>
                    <a:pt x="3218741" y="502781"/>
                  </a:lnTo>
                  <a:lnTo>
                    <a:pt x="3184589" y="473258"/>
                  </a:lnTo>
                  <a:lnTo>
                    <a:pt x="3149526" y="444469"/>
                  </a:lnTo>
                  <a:lnTo>
                    <a:pt x="3113570" y="416428"/>
                  </a:lnTo>
                  <a:lnTo>
                    <a:pt x="3076741" y="389152"/>
                  </a:lnTo>
                  <a:lnTo>
                    <a:pt x="3039059" y="362657"/>
                  </a:lnTo>
                  <a:lnTo>
                    <a:pt x="3000543" y="336958"/>
                  </a:lnTo>
                  <a:lnTo>
                    <a:pt x="2961212" y="312071"/>
                  </a:lnTo>
                  <a:lnTo>
                    <a:pt x="2921085" y="288013"/>
                  </a:lnTo>
                  <a:lnTo>
                    <a:pt x="2880183" y="264799"/>
                  </a:lnTo>
                  <a:lnTo>
                    <a:pt x="2838524" y="242446"/>
                  </a:lnTo>
                  <a:lnTo>
                    <a:pt x="2796128" y="220969"/>
                  </a:lnTo>
                  <a:lnTo>
                    <a:pt x="2753015" y="200384"/>
                  </a:lnTo>
                  <a:lnTo>
                    <a:pt x="2709203" y="180707"/>
                  </a:lnTo>
                  <a:lnTo>
                    <a:pt x="2664713" y="161954"/>
                  </a:lnTo>
                  <a:lnTo>
                    <a:pt x="2619563" y="144142"/>
                  </a:lnTo>
                  <a:lnTo>
                    <a:pt x="2573774" y="127285"/>
                  </a:lnTo>
                  <a:lnTo>
                    <a:pt x="2527363" y="111400"/>
                  </a:lnTo>
                  <a:lnTo>
                    <a:pt x="2480352" y="96503"/>
                  </a:lnTo>
                  <a:lnTo>
                    <a:pt x="2432760" y="82610"/>
                  </a:lnTo>
                  <a:lnTo>
                    <a:pt x="2384605" y="69737"/>
                  </a:lnTo>
                  <a:lnTo>
                    <a:pt x="2335907" y="57900"/>
                  </a:lnTo>
                  <a:lnTo>
                    <a:pt x="2286686" y="47114"/>
                  </a:lnTo>
                  <a:lnTo>
                    <a:pt x="2236961" y="37396"/>
                  </a:lnTo>
                  <a:lnTo>
                    <a:pt x="2186751" y="28761"/>
                  </a:lnTo>
                  <a:lnTo>
                    <a:pt x="2136076" y="21226"/>
                  </a:lnTo>
                  <a:lnTo>
                    <a:pt x="2084956" y="14807"/>
                  </a:lnTo>
                  <a:lnTo>
                    <a:pt x="2033409" y="9519"/>
                  </a:lnTo>
                  <a:lnTo>
                    <a:pt x="1981456" y="5378"/>
                  </a:lnTo>
                  <a:lnTo>
                    <a:pt x="1929115" y="2401"/>
                  </a:lnTo>
                  <a:lnTo>
                    <a:pt x="1876406" y="602"/>
                  </a:lnTo>
                  <a:lnTo>
                    <a:pt x="1823349" y="0"/>
                  </a:lnTo>
                  <a:lnTo>
                    <a:pt x="1770291" y="602"/>
                  </a:lnTo>
                  <a:lnTo>
                    <a:pt x="1717582" y="2401"/>
                  </a:lnTo>
                  <a:lnTo>
                    <a:pt x="1665242" y="5378"/>
                  </a:lnTo>
                  <a:lnTo>
                    <a:pt x="1613288" y="9519"/>
                  </a:lnTo>
                  <a:lnTo>
                    <a:pt x="1561742" y="14807"/>
                  </a:lnTo>
                  <a:lnTo>
                    <a:pt x="1510621" y="21226"/>
                  </a:lnTo>
                  <a:lnTo>
                    <a:pt x="1459946" y="28761"/>
                  </a:lnTo>
                  <a:lnTo>
                    <a:pt x="1409737" y="37396"/>
                  </a:lnTo>
                  <a:lnTo>
                    <a:pt x="1360012" y="47114"/>
                  </a:lnTo>
                  <a:lnTo>
                    <a:pt x="1310791" y="57900"/>
                  </a:lnTo>
                  <a:lnTo>
                    <a:pt x="1262093" y="69737"/>
                  </a:lnTo>
                  <a:lnTo>
                    <a:pt x="1213938" y="82610"/>
                  </a:lnTo>
                  <a:lnTo>
                    <a:pt x="1166345" y="96503"/>
                  </a:lnTo>
                  <a:lnTo>
                    <a:pt x="1119334" y="111400"/>
                  </a:lnTo>
                  <a:lnTo>
                    <a:pt x="1072924" y="127285"/>
                  </a:lnTo>
                  <a:lnTo>
                    <a:pt x="1027134" y="144142"/>
                  </a:lnTo>
                  <a:lnTo>
                    <a:pt x="981985" y="161954"/>
                  </a:lnTo>
                  <a:lnTo>
                    <a:pt x="937494" y="180707"/>
                  </a:lnTo>
                  <a:lnTo>
                    <a:pt x="893683" y="200384"/>
                  </a:lnTo>
                  <a:lnTo>
                    <a:pt x="850569" y="220969"/>
                  </a:lnTo>
                  <a:lnTo>
                    <a:pt x="808174" y="242446"/>
                  </a:lnTo>
                  <a:lnTo>
                    <a:pt x="766515" y="264799"/>
                  </a:lnTo>
                  <a:lnTo>
                    <a:pt x="725612" y="288013"/>
                  </a:lnTo>
                  <a:lnTo>
                    <a:pt x="685486" y="312071"/>
                  </a:lnTo>
                  <a:lnTo>
                    <a:pt x="646155" y="336958"/>
                  </a:lnTo>
                  <a:lnTo>
                    <a:pt x="607638" y="362657"/>
                  </a:lnTo>
                  <a:lnTo>
                    <a:pt x="569956" y="389152"/>
                  </a:lnTo>
                  <a:lnTo>
                    <a:pt x="533127" y="416428"/>
                  </a:lnTo>
                  <a:lnTo>
                    <a:pt x="497172" y="444469"/>
                  </a:lnTo>
                  <a:lnTo>
                    <a:pt x="462108" y="473258"/>
                  </a:lnTo>
                  <a:lnTo>
                    <a:pt x="427957" y="502781"/>
                  </a:lnTo>
                  <a:lnTo>
                    <a:pt x="394736" y="533019"/>
                  </a:lnTo>
                  <a:lnTo>
                    <a:pt x="362467" y="563959"/>
                  </a:lnTo>
                  <a:lnTo>
                    <a:pt x="331167" y="595584"/>
                  </a:lnTo>
                  <a:lnTo>
                    <a:pt x="300857" y="627877"/>
                  </a:lnTo>
                  <a:lnTo>
                    <a:pt x="271556" y="660824"/>
                  </a:lnTo>
                  <a:lnTo>
                    <a:pt x="243284" y="694408"/>
                  </a:lnTo>
                  <a:lnTo>
                    <a:pt x="216059" y="728612"/>
                  </a:lnTo>
                  <a:lnTo>
                    <a:pt x="189901" y="763422"/>
                  </a:lnTo>
                  <a:lnTo>
                    <a:pt x="164830" y="798821"/>
                  </a:lnTo>
                  <a:lnTo>
                    <a:pt x="140866" y="834793"/>
                  </a:lnTo>
                  <a:lnTo>
                    <a:pt x="118026" y="871323"/>
                  </a:lnTo>
                  <a:lnTo>
                    <a:pt x="96332" y="908394"/>
                  </a:lnTo>
                  <a:lnTo>
                    <a:pt x="75802" y="945990"/>
                  </a:lnTo>
                  <a:lnTo>
                    <a:pt x="56455" y="984096"/>
                  </a:lnTo>
                  <a:lnTo>
                    <a:pt x="47920" y="1002255"/>
                  </a:lnTo>
                </a:path>
              </a:pathLst>
            </a:custGeom>
            <a:ln w="3175">
              <a:solidFill>
                <a:srgbClr val="FAFAD2"/>
              </a:solidFill>
            </a:ln>
          </p:spPr>
          <p:txBody>
            <a:bodyPr wrap="square" lIns="0" tIns="0" rIns="0" bIns="0" rtlCol="0"/>
            <a:lstStyle/>
            <a:p>
              <a:endParaRPr lang="fr-FR" noProof="0" dirty="0"/>
            </a:p>
          </p:txBody>
        </p:sp>
        <p:sp>
          <p:nvSpPr>
            <p:cNvPr id="111" name="object 111"/>
            <p:cNvSpPr/>
            <p:nvPr/>
          </p:nvSpPr>
          <p:spPr>
            <a:xfrm>
              <a:off x="8473755" y="983321"/>
              <a:ext cx="3718560" cy="3175000"/>
            </a:xfrm>
            <a:custGeom>
              <a:avLst/>
              <a:gdLst/>
              <a:ahLst/>
              <a:cxnLst/>
              <a:rect l="l" t="t" r="r" b="b"/>
              <a:pathLst>
                <a:path w="3718559" h="3175000">
                  <a:moveTo>
                    <a:pt x="2083399" y="3162299"/>
                  </a:moveTo>
                  <a:lnTo>
                    <a:pt x="1558963" y="3162299"/>
                  </a:lnTo>
                  <a:lnTo>
                    <a:pt x="1610649" y="3174999"/>
                  </a:lnTo>
                  <a:lnTo>
                    <a:pt x="2031715" y="3174999"/>
                  </a:lnTo>
                  <a:lnTo>
                    <a:pt x="2083399" y="3162299"/>
                  </a:lnTo>
                  <a:close/>
                </a:path>
                <a:path w="3718559" h="3175000">
                  <a:moveTo>
                    <a:pt x="2185494" y="3149599"/>
                  </a:moveTo>
                  <a:lnTo>
                    <a:pt x="1456857" y="3149599"/>
                  </a:lnTo>
                  <a:lnTo>
                    <a:pt x="1507693" y="3162299"/>
                  </a:lnTo>
                  <a:lnTo>
                    <a:pt x="2134665" y="3162299"/>
                  </a:lnTo>
                  <a:lnTo>
                    <a:pt x="2185494" y="3149599"/>
                  </a:lnTo>
                  <a:close/>
                </a:path>
                <a:path w="3718559" h="3175000">
                  <a:moveTo>
                    <a:pt x="3534" y="2044699"/>
                  </a:moveTo>
                  <a:lnTo>
                    <a:pt x="309" y="2044699"/>
                  </a:lnTo>
                  <a:lnTo>
                    <a:pt x="928" y="2070099"/>
                  </a:lnTo>
                  <a:lnTo>
                    <a:pt x="2342" y="2120899"/>
                  </a:lnTo>
                  <a:lnTo>
                    <a:pt x="2768" y="2146299"/>
                  </a:lnTo>
                  <a:lnTo>
                    <a:pt x="34087" y="2209799"/>
                  </a:lnTo>
                  <a:lnTo>
                    <a:pt x="54387" y="2247899"/>
                  </a:lnTo>
                  <a:lnTo>
                    <a:pt x="75840" y="2285999"/>
                  </a:lnTo>
                  <a:lnTo>
                    <a:pt x="98428" y="2324099"/>
                  </a:lnTo>
                  <a:lnTo>
                    <a:pt x="122133" y="2349499"/>
                  </a:lnTo>
                  <a:lnTo>
                    <a:pt x="146933" y="2387599"/>
                  </a:lnTo>
                  <a:lnTo>
                    <a:pt x="172812" y="2425699"/>
                  </a:lnTo>
                  <a:lnTo>
                    <a:pt x="199750" y="2463799"/>
                  </a:lnTo>
                  <a:lnTo>
                    <a:pt x="227728" y="2489199"/>
                  </a:lnTo>
                  <a:lnTo>
                    <a:pt x="256727" y="2527299"/>
                  </a:lnTo>
                  <a:lnTo>
                    <a:pt x="286729" y="2565399"/>
                  </a:lnTo>
                  <a:lnTo>
                    <a:pt x="317714" y="2590799"/>
                  </a:lnTo>
                  <a:lnTo>
                    <a:pt x="349663" y="2628899"/>
                  </a:lnTo>
                  <a:lnTo>
                    <a:pt x="382557" y="2654299"/>
                  </a:lnTo>
                  <a:lnTo>
                    <a:pt x="416378" y="2679699"/>
                  </a:lnTo>
                  <a:lnTo>
                    <a:pt x="451107" y="2717799"/>
                  </a:lnTo>
                  <a:lnTo>
                    <a:pt x="486725" y="2743199"/>
                  </a:lnTo>
                  <a:lnTo>
                    <a:pt x="523212" y="2768599"/>
                  </a:lnTo>
                  <a:lnTo>
                    <a:pt x="560550" y="2793999"/>
                  </a:lnTo>
                  <a:lnTo>
                    <a:pt x="598720" y="2819399"/>
                  </a:lnTo>
                  <a:lnTo>
                    <a:pt x="637704" y="2844799"/>
                  </a:lnTo>
                  <a:lnTo>
                    <a:pt x="677481" y="2870199"/>
                  </a:lnTo>
                  <a:lnTo>
                    <a:pt x="718033" y="2895599"/>
                  </a:lnTo>
                  <a:lnTo>
                    <a:pt x="759342" y="2920999"/>
                  </a:lnTo>
                  <a:lnTo>
                    <a:pt x="801388" y="2946399"/>
                  </a:lnTo>
                  <a:lnTo>
                    <a:pt x="844152" y="2959099"/>
                  </a:lnTo>
                  <a:lnTo>
                    <a:pt x="887616" y="2984499"/>
                  </a:lnTo>
                  <a:lnTo>
                    <a:pt x="931761" y="2997199"/>
                  </a:lnTo>
                  <a:lnTo>
                    <a:pt x="976567" y="3022599"/>
                  </a:lnTo>
                  <a:lnTo>
                    <a:pt x="1022016" y="3035299"/>
                  </a:lnTo>
                  <a:lnTo>
                    <a:pt x="1068089" y="3060699"/>
                  </a:lnTo>
                  <a:lnTo>
                    <a:pt x="1114766" y="3073399"/>
                  </a:lnTo>
                  <a:lnTo>
                    <a:pt x="1406475" y="3149599"/>
                  </a:lnTo>
                  <a:lnTo>
                    <a:pt x="1663063" y="3149599"/>
                  </a:lnTo>
                  <a:lnTo>
                    <a:pt x="1611109" y="3136899"/>
                  </a:lnTo>
                  <a:lnTo>
                    <a:pt x="1559563" y="3136899"/>
                  </a:lnTo>
                  <a:lnTo>
                    <a:pt x="1508442" y="3124199"/>
                  </a:lnTo>
                  <a:lnTo>
                    <a:pt x="1457768" y="3124199"/>
                  </a:lnTo>
                  <a:lnTo>
                    <a:pt x="1357833" y="3098799"/>
                  </a:lnTo>
                  <a:lnTo>
                    <a:pt x="1308612" y="3098799"/>
                  </a:lnTo>
                  <a:lnTo>
                    <a:pt x="1211759" y="3073399"/>
                  </a:lnTo>
                  <a:lnTo>
                    <a:pt x="1164166" y="3047999"/>
                  </a:lnTo>
                  <a:lnTo>
                    <a:pt x="1024956" y="3009899"/>
                  </a:lnTo>
                  <a:lnTo>
                    <a:pt x="979806" y="2984499"/>
                  </a:lnTo>
                  <a:lnTo>
                    <a:pt x="935316" y="2971799"/>
                  </a:lnTo>
                  <a:lnTo>
                    <a:pt x="891504" y="2946399"/>
                  </a:lnTo>
                  <a:lnTo>
                    <a:pt x="848391" y="2933699"/>
                  </a:lnTo>
                  <a:lnTo>
                    <a:pt x="805995" y="2908299"/>
                  </a:lnTo>
                  <a:lnTo>
                    <a:pt x="764336" y="2882899"/>
                  </a:lnTo>
                  <a:lnTo>
                    <a:pt x="723434" y="2857499"/>
                  </a:lnTo>
                  <a:lnTo>
                    <a:pt x="683307" y="2832099"/>
                  </a:lnTo>
                  <a:lnTo>
                    <a:pt x="643976" y="2819399"/>
                  </a:lnTo>
                  <a:lnTo>
                    <a:pt x="605460" y="2781299"/>
                  </a:lnTo>
                  <a:lnTo>
                    <a:pt x="567777" y="2755899"/>
                  </a:lnTo>
                  <a:lnTo>
                    <a:pt x="530949" y="2730499"/>
                  </a:lnTo>
                  <a:lnTo>
                    <a:pt x="494993" y="2705099"/>
                  </a:lnTo>
                  <a:lnTo>
                    <a:pt x="459929" y="2679699"/>
                  </a:lnTo>
                  <a:lnTo>
                    <a:pt x="425778" y="2641599"/>
                  </a:lnTo>
                  <a:lnTo>
                    <a:pt x="392558" y="2616199"/>
                  </a:lnTo>
                  <a:lnTo>
                    <a:pt x="360288" y="2590799"/>
                  </a:lnTo>
                  <a:lnTo>
                    <a:pt x="328989" y="2552699"/>
                  </a:lnTo>
                  <a:lnTo>
                    <a:pt x="298679" y="2527299"/>
                  </a:lnTo>
                  <a:lnTo>
                    <a:pt x="269378" y="2489199"/>
                  </a:lnTo>
                  <a:lnTo>
                    <a:pt x="241105" y="2451099"/>
                  </a:lnTo>
                  <a:lnTo>
                    <a:pt x="213880" y="2425699"/>
                  </a:lnTo>
                  <a:lnTo>
                    <a:pt x="187723" y="2387599"/>
                  </a:lnTo>
                  <a:lnTo>
                    <a:pt x="162652" y="2349499"/>
                  </a:lnTo>
                  <a:lnTo>
                    <a:pt x="138687" y="2311399"/>
                  </a:lnTo>
                  <a:lnTo>
                    <a:pt x="115847" y="2273299"/>
                  </a:lnTo>
                  <a:lnTo>
                    <a:pt x="94153" y="2247899"/>
                  </a:lnTo>
                  <a:lnTo>
                    <a:pt x="73623" y="2209799"/>
                  </a:lnTo>
                  <a:lnTo>
                    <a:pt x="54276" y="2171699"/>
                  </a:lnTo>
                  <a:lnTo>
                    <a:pt x="36133" y="2133599"/>
                  </a:lnTo>
                  <a:lnTo>
                    <a:pt x="19213" y="2082799"/>
                  </a:lnTo>
                  <a:lnTo>
                    <a:pt x="3534" y="2044699"/>
                  </a:lnTo>
                  <a:close/>
                </a:path>
                <a:path w="3718559" h="3175000">
                  <a:moveTo>
                    <a:pt x="3718244" y="1701799"/>
                  </a:moveTo>
                  <a:lnTo>
                    <a:pt x="3717191" y="1714499"/>
                  </a:lnTo>
                  <a:lnTo>
                    <a:pt x="3712148" y="1765299"/>
                  </a:lnTo>
                  <a:lnTo>
                    <a:pt x="3705707" y="1803399"/>
                  </a:lnTo>
                  <a:lnTo>
                    <a:pt x="3697889" y="1841499"/>
                  </a:lnTo>
                  <a:lnTo>
                    <a:pt x="3688712" y="1892299"/>
                  </a:lnTo>
                  <a:lnTo>
                    <a:pt x="3678195" y="1930399"/>
                  </a:lnTo>
                  <a:lnTo>
                    <a:pt x="3666359" y="1968499"/>
                  </a:lnTo>
                  <a:lnTo>
                    <a:pt x="3653223" y="2006599"/>
                  </a:lnTo>
                  <a:lnTo>
                    <a:pt x="3638806" y="2044699"/>
                  </a:lnTo>
                  <a:lnTo>
                    <a:pt x="3630890" y="2070099"/>
                  </a:lnTo>
                  <a:lnTo>
                    <a:pt x="3623127" y="2082799"/>
                  </a:lnTo>
                  <a:lnTo>
                    <a:pt x="3606207" y="2133599"/>
                  </a:lnTo>
                  <a:lnTo>
                    <a:pt x="3588064" y="2171699"/>
                  </a:lnTo>
                  <a:lnTo>
                    <a:pt x="3568717" y="2209799"/>
                  </a:lnTo>
                  <a:lnTo>
                    <a:pt x="3548187" y="2247899"/>
                  </a:lnTo>
                  <a:lnTo>
                    <a:pt x="3526493" y="2273299"/>
                  </a:lnTo>
                  <a:lnTo>
                    <a:pt x="3503653" y="2311399"/>
                  </a:lnTo>
                  <a:lnTo>
                    <a:pt x="3479688" y="2349499"/>
                  </a:lnTo>
                  <a:lnTo>
                    <a:pt x="3454617" y="2387599"/>
                  </a:lnTo>
                  <a:lnTo>
                    <a:pt x="3428460" y="2425699"/>
                  </a:lnTo>
                  <a:lnTo>
                    <a:pt x="3401235" y="2451099"/>
                  </a:lnTo>
                  <a:lnTo>
                    <a:pt x="3372962" y="2489199"/>
                  </a:lnTo>
                  <a:lnTo>
                    <a:pt x="3343661" y="2527299"/>
                  </a:lnTo>
                  <a:lnTo>
                    <a:pt x="3313351" y="2552699"/>
                  </a:lnTo>
                  <a:lnTo>
                    <a:pt x="3282052" y="2590799"/>
                  </a:lnTo>
                  <a:lnTo>
                    <a:pt x="3249782" y="2616199"/>
                  </a:lnTo>
                  <a:lnTo>
                    <a:pt x="3216562" y="2641599"/>
                  </a:lnTo>
                  <a:lnTo>
                    <a:pt x="3182410" y="2679699"/>
                  </a:lnTo>
                  <a:lnTo>
                    <a:pt x="3147347" y="2705099"/>
                  </a:lnTo>
                  <a:lnTo>
                    <a:pt x="3111391" y="2730499"/>
                  </a:lnTo>
                  <a:lnTo>
                    <a:pt x="3074563" y="2755899"/>
                  </a:lnTo>
                  <a:lnTo>
                    <a:pt x="3036880" y="2781299"/>
                  </a:lnTo>
                  <a:lnTo>
                    <a:pt x="2998364" y="2819399"/>
                  </a:lnTo>
                  <a:lnTo>
                    <a:pt x="2959033" y="2832099"/>
                  </a:lnTo>
                  <a:lnTo>
                    <a:pt x="2918906" y="2857499"/>
                  </a:lnTo>
                  <a:lnTo>
                    <a:pt x="2878004" y="2882899"/>
                  </a:lnTo>
                  <a:lnTo>
                    <a:pt x="2836345" y="2908299"/>
                  </a:lnTo>
                  <a:lnTo>
                    <a:pt x="2793949" y="2933699"/>
                  </a:lnTo>
                  <a:lnTo>
                    <a:pt x="2750836" y="2946399"/>
                  </a:lnTo>
                  <a:lnTo>
                    <a:pt x="2707024" y="2971799"/>
                  </a:lnTo>
                  <a:lnTo>
                    <a:pt x="2662534" y="2984499"/>
                  </a:lnTo>
                  <a:lnTo>
                    <a:pt x="2617384" y="3009899"/>
                  </a:lnTo>
                  <a:lnTo>
                    <a:pt x="2478174" y="3047999"/>
                  </a:lnTo>
                  <a:lnTo>
                    <a:pt x="2430581" y="3073399"/>
                  </a:lnTo>
                  <a:lnTo>
                    <a:pt x="2333728" y="3098799"/>
                  </a:lnTo>
                  <a:lnTo>
                    <a:pt x="2284507" y="3098799"/>
                  </a:lnTo>
                  <a:lnTo>
                    <a:pt x="2184572" y="3124199"/>
                  </a:lnTo>
                  <a:lnTo>
                    <a:pt x="2133898" y="3124199"/>
                  </a:lnTo>
                  <a:lnTo>
                    <a:pt x="2082777" y="3136899"/>
                  </a:lnTo>
                  <a:lnTo>
                    <a:pt x="2031231" y="3136899"/>
                  </a:lnTo>
                  <a:lnTo>
                    <a:pt x="1979277" y="3149599"/>
                  </a:lnTo>
                  <a:lnTo>
                    <a:pt x="2235867" y="3149599"/>
                  </a:lnTo>
                  <a:lnTo>
                    <a:pt x="2527474" y="3073399"/>
                  </a:lnTo>
                  <a:lnTo>
                    <a:pt x="2574127" y="3060699"/>
                  </a:lnTo>
                  <a:lnTo>
                    <a:pt x="2620174" y="3035299"/>
                  </a:lnTo>
                  <a:lnTo>
                    <a:pt x="2665596" y="3022599"/>
                  </a:lnTo>
                  <a:lnTo>
                    <a:pt x="2710374" y="2997199"/>
                  </a:lnTo>
                  <a:lnTo>
                    <a:pt x="2754488" y="2984499"/>
                  </a:lnTo>
                  <a:lnTo>
                    <a:pt x="2797921" y="2959099"/>
                  </a:lnTo>
                  <a:lnTo>
                    <a:pt x="2840652" y="2946399"/>
                  </a:lnTo>
                  <a:lnTo>
                    <a:pt x="2882665" y="2920999"/>
                  </a:lnTo>
                  <a:lnTo>
                    <a:pt x="2923939" y="2895599"/>
                  </a:lnTo>
                  <a:lnTo>
                    <a:pt x="2964456" y="2870199"/>
                  </a:lnTo>
                  <a:lnTo>
                    <a:pt x="3004196" y="2844799"/>
                  </a:lnTo>
                  <a:lnTo>
                    <a:pt x="3043143" y="2819399"/>
                  </a:lnTo>
                  <a:lnTo>
                    <a:pt x="3081275" y="2793999"/>
                  </a:lnTo>
                  <a:lnTo>
                    <a:pt x="3118575" y="2768599"/>
                  </a:lnTo>
                  <a:lnTo>
                    <a:pt x="3155024" y="2743199"/>
                  </a:lnTo>
                  <a:lnTo>
                    <a:pt x="3190602" y="2717799"/>
                  </a:lnTo>
                  <a:lnTo>
                    <a:pt x="3225292" y="2679699"/>
                  </a:lnTo>
                  <a:lnTo>
                    <a:pt x="3259074" y="2654299"/>
                  </a:lnTo>
                  <a:lnTo>
                    <a:pt x="3291929" y="2628899"/>
                  </a:lnTo>
                  <a:lnTo>
                    <a:pt x="3323839" y="2590799"/>
                  </a:lnTo>
                  <a:lnTo>
                    <a:pt x="3354785" y="2565399"/>
                  </a:lnTo>
                  <a:lnTo>
                    <a:pt x="3384748" y="2527299"/>
                  </a:lnTo>
                  <a:lnTo>
                    <a:pt x="3413709" y="2489199"/>
                  </a:lnTo>
                  <a:lnTo>
                    <a:pt x="3441649" y="2463799"/>
                  </a:lnTo>
                  <a:lnTo>
                    <a:pt x="3468550" y="2425699"/>
                  </a:lnTo>
                  <a:lnTo>
                    <a:pt x="3494392" y="2387599"/>
                  </a:lnTo>
                  <a:lnTo>
                    <a:pt x="3519158" y="2349499"/>
                  </a:lnTo>
                  <a:lnTo>
                    <a:pt x="3542827" y="2324099"/>
                  </a:lnTo>
                  <a:lnTo>
                    <a:pt x="3565382" y="2285999"/>
                  </a:lnTo>
                  <a:lnTo>
                    <a:pt x="3586803" y="2247899"/>
                  </a:lnTo>
                  <a:lnTo>
                    <a:pt x="3607071" y="2209799"/>
                  </a:lnTo>
                  <a:lnTo>
                    <a:pt x="3626169" y="2171699"/>
                  </a:lnTo>
                  <a:lnTo>
                    <a:pt x="3644076" y="2133599"/>
                  </a:lnTo>
                  <a:lnTo>
                    <a:pt x="3660774" y="2095499"/>
                  </a:lnTo>
                  <a:lnTo>
                    <a:pt x="3676245" y="2044699"/>
                  </a:lnTo>
                  <a:lnTo>
                    <a:pt x="3690469" y="2006599"/>
                  </a:lnTo>
                  <a:lnTo>
                    <a:pt x="3703428" y="1968499"/>
                  </a:lnTo>
                  <a:lnTo>
                    <a:pt x="3715102" y="1930399"/>
                  </a:lnTo>
                  <a:lnTo>
                    <a:pt x="3718244" y="1917699"/>
                  </a:lnTo>
                  <a:lnTo>
                    <a:pt x="3718244" y="1701799"/>
                  </a:lnTo>
                  <a:close/>
                </a:path>
                <a:path w="3718559" h="3175000">
                  <a:moveTo>
                    <a:pt x="0" y="2031999"/>
                  </a:moveTo>
                  <a:lnTo>
                    <a:pt x="126" y="2044699"/>
                  </a:lnTo>
                  <a:lnTo>
                    <a:pt x="309" y="2044699"/>
                  </a:lnTo>
                  <a:lnTo>
                    <a:pt x="0" y="2031999"/>
                  </a:lnTo>
                  <a:close/>
                </a:path>
                <a:path w="3718559" h="3175000">
                  <a:moveTo>
                    <a:pt x="2285765" y="38099"/>
                  </a:moveTo>
                  <a:lnTo>
                    <a:pt x="2082777" y="38099"/>
                  </a:lnTo>
                  <a:lnTo>
                    <a:pt x="2133898" y="50799"/>
                  </a:lnTo>
                  <a:lnTo>
                    <a:pt x="2184572" y="50799"/>
                  </a:lnTo>
                  <a:lnTo>
                    <a:pt x="2333728" y="88899"/>
                  </a:lnTo>
                  <a:lnTo>
                    <a:pt x="2617384" y="165099"/>
                  </a:lnTo>
                  <a:lnTo>
                    <a:pt x="2662534" y="190499"/>
                  </a:lnTo>
                  <a:lnTo>
                    <a:pt x="2707024" y="203199"/>
                  </a:lnTo>
                  <a:lnTo>
                    <a:pt x="2750836" y="228599"/>
                  </a:lnTo>
                  <a:lnTo>
                    <a:pt x="2793949" y="241299"/>
                  </a:lnTo>
                  <a:lnTo>
                    <a:pt x="2836345" y="266699"/>
                  </a:lnTo>
                  <a:lnTo>
                    <a:pt x="2878004" y="292099"/>
                  </a:lnTo>
                  <a:lnTo>
                    <a:pt x="2918906" y="317499"/>
                  </a:lnTo>
                  <a:lnTo>
                    <a:pt x="2959033" y="342899"/>
                  </a:lnTo>
                  <a:lnTo>
                    <a:pt x="2998364" y="368299"/>
                  </a:lnTo>
                  <a:lnTo>
                    <a:pt x="3036880" y="393699"/>
                  </a:lnTo>
                  <a:lnTo>
                    <a:pt x="3074563" y="419099"/>
                  </a:lnTo>
                  <a:lnTo>
                    <a:pt x="3111391" y="444499"/>
                  </a:lnTo>
                  <a:lnTo>
                    <a:pt x="3147347" y="469899"/>
                  </a:lnTo>
                  <a:lnTo>
                    <a:pt x="3182410" y="495299"/>
                  </a:lnTo>
                  <a:lnTo>
                    <a:pt x="3216562" y="533399"/>
                  </a:lnTo>
                  <a:lnTo>
                    <a:pt x="3249782" y="558799"/>
                  </a:lnTo>
                  <a:lnTo>
                    <a:pt x="3282052" y="584199"/>
                  </a:lnTo>
                  <a:lnTo>
                    <a:pt x="3313351" y="622299"/>
                  </a:lnTo>
                  <a:lnTo>
                    <a:pt x="3343661" y="647699"/>
                  </a:lnTo>
                  <a:lnTo>
                    <a:pt x="3372962" y="685799"/>
                  </a:lnTo>
                  <a:lnTo>
                    <a:pt x="3401235" y="723899"/>
                  </a:lnTo>
                  <a:lnTo>
                    <a:pt x="3428460" y="749299"/>
                  </a:lnTo>
                  <a:lnTo>
                    <a:pt x="3454617" y="787399"/>
                  </a:lnTo>
                  <a:lnTo>
                    <a:pt x="3479688" y="825499"/>
                  </a:lnTo>
                  <a:lnTo>
                    <a:pt x="3503653" y="863599"/>
                  </a:lnTo>
                  <a:lnTo>
                    <a:pt x="3526493" y="901699"/>
                  </a:lnTo>
                  <a:lnTo>
                    <a:pt x="3548187" y="939799"/>
                  </a:lnTo>
                  <a:lnTo>
                    <a:pt x="3568717" y="977899"/>
                  </a:lnTo>
                  <a:lnTo>
                    <a:pt x="3588064" y="1015999"/>
                  </a:lnTo>
                  <a:lnTo>
                    <a:pt x="3605958" y="1054099"/>
                  </a:lnTo>
                  <a:lnTo>
                    <a:pt x="3606207" y="1054099"/>
                  </a:lnTo>
                  <a:lnTo>
                    <a:pt x="3623127" y="1092199"/>
                  </a:lnTo>
                  <a:lnTo>
                    <a:pt x="3638806" y="1130299"/>
                  </a:lnTo>
                  <a:lnTo>
                    <a:pt x="3653223" y="1168399"/>
                  </a:lnTo>
                  <a:lnTo>
                    <a:pt x="3666359" y="1206499"/>
                  </a:lnTo>
                  <a:lnTo>
                    <a:pt x="3678195" y="1244599"/>
                  </a:lnTo>
                  <a:lnTo>
                    <a:pt x="3688712" y="1295399"/>
                  </a:lnTo>
                  <a:lnTo>
                    <a:pt x="3697889" y="1333499"/>
                  </a:lnTo>
                  <a:lnTo>
                    <a:pt x="3705707" y="1371599"/>
                  </a:lnTo>
                  <a:lnTo>
                    <a:pt x="3712148" y="1409699"/>
                  </a:lnTo>
                  <a:lnTo>
                    <a:pt x="3717191" y="1460499"/>
                  </a:lnTo>
                  <a:lnTo>
                    <a:pt x="3718244" y="1473199"/>
                  </a:lnTo>
                  <a:lnTo>
                    <a:pt x="3718244" y="1257299"/>
                  </a:lnTo>
                  <a:lnTo>
                    <a:pt x="3703428" y="1206499"/>
                  </a:lnTo>
                  <a:lnTo>
                    <a:pt x="3690469" y="1168399"/>
                  </a:lnTo>
                  <a:lnTo>
                    <a:pt x="3676245" y="1130299"/>
                  </a:lnTo>
                  <a:lnTo>
                    <a:pt x="3660774" y="1092199"/>
                  </a:lnTo>
                  <a:lnTo>
                    <a:pt x="3644559" y="1054099"/>
                  </a:lnTo>
                  <a:lnTo>
                    <a:pt x="3644076" y="1041399"/>
                  </a:lnTo>
                  <a:lnTo>
                    <a:pt x="3626169" y="1003299"/>
                  </a:lnTo>
                  <a:lnTo>
                    <a:pt x="3607071" y="965199"/>
                  </a:lnTo>
                  <a:lnTo>
                    <a:pt x="3586803" y="927099"/>
                  </a:lnTo>
                  <a:lnTo>
                    <a:pt x="3565382" y="888999"/>
                  </a:lnTo>
                  <a:lnTo>
                    <a:pt x="3542827" y="863599"/>
                  </a:lnTo>
                  <a:lnTo>
                    <a:pt x="3519158" y="825499"/>
                  </a:lnTo>
                  <a:lnTo>
                    <a:pt x="3494392" y="787399"/>
                  </a:lnTo>
                  <a:lnTo>
                    <a:pt x="3468550" y="749299"/>
                  </a:lnTo>
                  <a:lnTo>
                    <a:pt x="3441649" y="711199"/>
                  </a:lnTo>
                  <a:lnTo>
                    <a:pt x="3413709" y="685799"/>
                  </a:lnTo>
                  <a:lnTo>
                    <a:pt x="3384748" y="647699"/>
                  </a:lnTo>
                  <a:lnTo>
                    <a:pt x="3354785" y="622299"/>
                  </a:lnTo>
                  <a:lnTo>
                    <a:pt x="3323839" y="584199"/>
                  </a:lnTo>
                  <a:lnTo>
                    <a:pt x="3291929" y="558799"/>
                  </a:lnTo>
                  <a:lnTo>
                    <a:pt x="3259074" y="520699"/>
                  </a:lnTo>
                  <a:lnTo>
                    <a:pt x="3225292" y="495299"/>
                  </a:lnTo>
                  <a:lnTo>
                    <a:pt x="3190602" y="469899"/>
                  </a:lnTo>
                  <a:lnTo>
                    <a:pt x="3155024" y="431799"/>
                  </a:lnTo>
                  <a:lnTo>
                    <a:pt x="3118575" y="406399"/>
                  </a:lnTo>
                  <a:lnTo>
                    <a:pt x="3081275" y="380999"/>
                  </a:lnTo>
                  <a:lnTo>
                    <a:pt x="3043143" y="355599"/>
                  </a:lnTo>
                  <a:lnTo>
                    <a:pt x="3004196" y="330199"/>
                  </a:lnTo>
                  <a:lnTo>
                    <a:pt x="2964456" y="304799"/>
                  </a:lnTo>
                  <a:lnTo>
                    <a:pt x="2923939" y="279399"/>
                  </a:lnTo>
                  <a:lnTo>
                    <a:pt x="2882665" y="253999"/>
                  </a:lnTo>
                  <a:lnTo>
                    <a:pt x="2840652" y="241299"/>
                  </a:lnTo>
                  <a:lnTo>
                    <a:pt x="2754488" y="190499"/>
                  </a:lnTo>
                  <a:lnTo>
                    <a:pt x="2710374" y="177799"/>
                  </a:lnTo>
                  <a:lnTo>
                    <a:pt x="2665596" y="152399"/>
                  </a:lnTo>
                  <a:lnTo>
                    <a:pt x="2574127" y="126999"/>
                  </a:lnTo>
                  <a:lnTo>
                    <a:pt x="2527474" y="101599"/>
                  </a:lnTo>
                  <a:lnTo>
                    <a:pt x="2285765" y="38099"/>
                  </a:lnTo>
                  <a:close/>
                </a:path>
                <a:path w="3718559" h="3175000">
                  <a:moveTo>
                    <a:pt x="1559563" y="38099"/>
                  </a:moveTo>
                  <a:lnTo>
                    <a:pt x="1356566" y="38099"/>
                  </a:lnTo>
                  <a:lnTo>
                    <a:pt x="1114766" y="101599"/>
                  </a:lnTo>
                  <a:lnTo>
                    <a:pt x="1068089" y="126999"/>
                  </a:lnTo>
                  <a:lnTo>
                    <a:pt x="976567" y="152399"/>
                  </a:lnTo>
                  <a:lnTo>
                    <a:pt x="931761" y="177799"/>
                  </a:lnTo>
                  <a:lnTo>
                    <a:pt x="887616" y="190499"/>
                  </a:lnTo>
                  <a:lnTo>
                    <a:pt x="801388" y="241299"/>
                  </a:lnTo>
                  <a:lnTo>
                    <a:pt x="759342" y="253999"/>
                  </a:lnTo>
                  <a:lnTo>
                    <a:pt x="718033" y="279399"/>
                  </a:lnTo>
                  <a:lnTo>
                    <a:pt x="677481" y="304799"/>
                  </a:lnTo>
                  <a:lnTo>
                    <a:pt x="637704" y="330199"/>
                  </a:lnTo>
                  <a:lnTo>
                    <a:pt x="598720" y="355599"/>
                  </a:lnTo>
                  <a:lnTo>
                    <a:pt x="560550" y="380999"/>
                  </a:lnTo>
                  <a:lnTo>
                    <a:pt x="523212" y="406399"/>
                  </a:lnTo>
                  <a:lnTo>
                    <a:pt x="486725" y="431799"/>
                  </a:lnTo>
                  <a:lnTo>
                    <a:pt x="451107" y="469899"/>
                  </a:lnTo>
                  <a:lnTo>
                    <a:pt x="416378" y="495299"/>
                  </a:lnTo>
                  <a:lnTo>
                    <a:pt x="382557" y="520699"/>
                  </a:lnTo>
                  <a:lnTo>
                    <a:pt x="349663" y="558799"/>
                  </a:lnTo>
                  <a:lnTo>
                    <a:pt x="317714" y="584199"/>
                  </a:lnTo>
                  <a:lnTo>
                    <a:pt x="286729" y="622299"/>
                  </a:lnTo>
                  <a:lnTo>
                    <a:pt x="256727" y="647699"/>
                  </a:lnTo>
                  <a:lnTo>
                    <a:pt x="227728" y="685799"/>
                  </a:lnTo>
                  <a:lnTo>
                    <a:pt x="172812" y="749299"/>
                  </a:lnTo>
                  <a:lnTo>
                    <a:pt x="146933" y="787399"/>
                  </a:lnTo>
                  <a:lnTo>
                    <a:pt x="122133" y="825499"/>
                  </a:lnTo>
                  <a:lnTo>
                    <a:pt x="98428" y="863599"/>
                  </a:lnTo>
                  <a:lnTo>
                    <a:pt x="75840" y="888999"/>
                  </a:lnTo>
                  <a:lnTo>
                    <a:pt x="54387" y="927099"/>
                  </a:lnTo>
                  <a:lnTo>
                    <a:pt x="48405" y="939799"/>
                  </a:lnTo>
                  <a:lnTo>
                    <a:pt x="48115" y="952499"/>
                  </a:lnTo>
                  <a:lnTo>
                    <a:pt x="46658" y="1003299"/>
                  </a:lnTo>
                  <a:lnTo>
                    <a:pt x="45847" y="1028541"/>
                  </a:lnTo>
                  <a:lnTo>
                    <a:pt x="54276" y="1015999"/>
                  </a:lnTo>
                  <a:lnTo>
                    <a:pt x="73623" y="977899"/>
                  </a:lnTo>
                  <a:lnTo>
                    <a:pt x="94153" y="939799"/>
                  </a:lnTo>
                  <a:lnTo>
                    <a:pt x="115847" y="901699"/>
                  </a:lnTo>
                  <a:lnTo>
                    <a:pt x="138687" y="863599"/>
                  </a:lnTo>
                  <a:lnTo>
                    <a:pt x="162652" y="825499"/>
                  </a:lnTo>
                  <a:lnTo>
                    <a:pt x="187723" y="787399"/>
                  </a:lnTo>
                  <a:lnTo>
                    <a:pt x="213880" y="749299"/>
                  </a:lnTo>
                  <a:lnTo>
                    <a:pt x="241105" y="723899"/>
                  </a:lnTo>
                  <a:lnTo>
                    <a:pt x="269378" y="685799"/>
                  </a:lnTo>
                  <a:lnTo>
                    <a:pt x="298679" y="647699"/>
                  </a:lnTo>
                  <a:lnTo>
                    <a:pt x="328989" y="622299"/>
                  </a:lnTo>
                  <a:lnTo>
                    <a:pt x="360288" y="584199"/>
                  </a:lnTo>
                  <a:lnTo>
                    <a:pt x="392558" y="558799"/>
                  </a:lnTo>
                  <a:lnTo>
                    <a:pt x="425778" y="533399"/>
                  </a:lnTo>
                  <a:lnTo>
                    <a:pt x="459929" y="495299"/>
                  </a:lnTo>
                  <a:lnTo>
                    <a:pt x="494993" y="469899"/>
                  </a:lnTo>
                  <a:lnTo>
                    <a:pt x="530949" y="444499"/>
                  </a:lnTo>
                  <a:lnTo>
                    <a:pt x="567777" y="419099"/>
                  </a:lnTo>
                  <a:lnTo>
                    <a:pt x="605460" y="393699"/>
                  </a:lnTo>
                  <a:lnTo>
                    <a:pt x="643976" y="368299"/>
                  </a:lnTo>
                  <a:lnTo>
                    <a:pt x="683307" y="342899"/>
                  </a:lnTo>
                  <a:lnTo>
                    <a:pt x="723434" y="317499"/>
                  </a:lnTo>
                  <a:lnTo>
                    <a:pt x="764336" y="292099"/>
                  </a:lnTo>
                  <a:lnTo>
                    <a:pt x="805995" y="266699"/>
                  </a:lnTo>
                  <a:lnTo>
                    <a:pt x="848391" y="241299"/>
                  </a:lnTo>
                  <a:lnTo>
                    <a:pt x="891504" y="228599"/>
                  </a:lnTo>
                  <a:lnTo>
                    <a:pt x="935316" y="203199"/>
                  </a:lnTo>
                  <a:lnTo>
                    <a:pt x="979806" y="190499"/>
                  </a:lnTo>
                  <a:lnTo>
                    <a:pt x="1024956" y="165099"/>
                  </a:lnTo>
                  <a:lnTo>
                    <a:pt x="1308612" y="88899"/>
                  </a:lnTo>
                  <a:lnTo>
                    <a:pt x="1457768" y="50799"/>
                  </a:lnTo>
                  <a:lnTo>
                    <a:pt x="1508442" y="50799"/>
                  </a:lnTo>
                  <a:lnTo>
                    <a:pt x="1559563" y="38099"/>
                  </a:lnTo>
                  <a:close/>
                </a:path>
                <a:path w="3718559" h="3175000">
                  <a:moveTo>
                    <a:pt x="2134665" y="12699"/>
                  </a:moveTo>
                  <a:lnTo>
                    <a:pt x="1507693" y="12699"/>
                  </a:lnTo>
                  <a:lnTo>
                    <a:pt x="1406475" y="38099"/>
                  </a:lnTo>
                  <a:lnTo>
                    <a:pt x="1611109" y="38099"/>
                  </a:lnTo>
                  <a:lnTo>
                    <a:pt x="1663063" y="25399"/>
                  </a:lnTo>
                  <a:lnTo>
                    <a:pt x="2185494" y="25399"/>
                  </a:lnTo>
                  <a:lnTo>
                    <a:pt x="2134665" y="12699"/>
                  </a:lnTo>
                  <a:close/>
                </a:path>
                <a:path w="3718559" h="3175000">
                  <a:moveTo>
                    <a:pt x="2185494" y="25399"/>
                  </a:moveTo>
                  <a:lnTo>
                    <a:pt x="1979277" y="25399"/>
                  </a:lnTo>
                  <a:lnTo>
                    <a:pt x="2031231" y="38099"/>
                  </a:lnTo>
                  <a:lnTo>
                    <a:pt x="2235867" y="38099"/>
                  </a:lnTo>
                  <a:lnTo>
                    <a:pt x="2185494" y="25399"/>
                  </a:lnTo>
                  <a:close/>
                </a:path>
                <a:path w="3718559" h="3175000">
                  <a:moveTo>
                    <a:pt x="2031715" y="0"/>
                  </a:moveTo>
                  <a:lnTo>
                    <a:pt x="1610649" y="0"/>
                  </a:lnTo>
                  <a:lnTo>
                    <a:pt x="1558963" y="12699"/>
                  </a:lnTo>
                  <a:lnTo>
                    <a:pt x="2083399" y="12699"/>
                  </a:lnTo>
                  <a:lnTo>
                    <a:pt x="2031715" y="0"/>
                  </a:lnTo>
                  <a:close/>
                </a:path>
              </a:pathLst>
            </a:custGeom>
            <a:solidFill>
              <a:srgbClr val="FAFACE"/>
            </a:solidFill>
          </p:spPr>
          <p:txBody>
            <a:bodyPr wrap="square" lIns="0" tIns="0" rIns="0" bIns="0" rtlCol="0"/>
            <a:lstStyle/>
            <a:p>
              <a:endParaRPr lang="fr-FR" noProof="0" dirty="0"/>
            </a:p>
          </p:txBody>
        </p:sp>
        <p:sp>
          <p:nvSpPr>
            <p:cNvPr id="112" name="object 112"/>
            <p:cNvSpPr/>
            <p:nvPr/>
          </p:nvSpPr>
          <p:spPr>
            <a:xfrm>
              <a:off x="8473882" y="2025045"/>
              <a:ext cx="3718560" cy="2133600"/>
            </a:xfrm>
            <a:custGeom>
              <a:avLst/>
              <a:gdLst/>
              <a:ahLst/>
              <a:cxnLst/>
              <a:rect l="l" t="t" r="r" b="b"/>
              <a:pathLst>
                <a:path w="3718559" h="2133600">
                  <a:moveTo>
                    <a:pt x="3630764" y="1020785"/>
                  </a:moveTo>
                  <a:lnTo>
                    <a:pt x="3606080" y="1079444"/>
                  </a:lnTo>
                  <a:lnTo>
                    <a:pt x="3587937" y="1118047"/>
                  </a:lnTo>
                  <a:lnTo>
                    <a:pt x="3568590" y="1156156"/>
                  </a:lnTo>
                  <a:lnTo>
                    <a:pt x="3548060" y="1193756"/>
                  </a:lnTo>
                  <a:lnTo>
                    <a:pt x="3526366" y="1230831"/>
                  </a:lnTo>
                  <a:lnTo>
                    <a:pt x="3503526" y="1267365"/>
                  </a:lnTo>
                  <a:lnTo>
                    <a:pt x="3479561" y="1303342"/>
                  </a:lnTo>
                  <a:lnTo>
                    <a:pt x="3454490" y="1338745"/>
                  </a:lnTo>
                  <a:lnTo>
                    <a:pt x="3428333" y="1373560"/>
                  </a:lnTo>
                  <a:lnTo>
                    <a:pt x="3401108" y="1407769"/>
                  </a:lnTo>
                  <a:lnTo>
                    <a:pt x="3372835" y="1441357"/>
                  </a:lnTo>
                  <a:lnTo>
                    <a:pt x="3343534" y="1474309"/>
                  </a:lnTo>
                  <a:lnTo>
                    <a:pt x="3313224" y="1506607"/>
                  </a:lnTo>
                  <a:lnTo>
                    <a:pt x="3281925" y="1538237"/>
                  </a:lnTo>
                  <a:lnTo>
                    <a:pt x="3249655" y="1569181"/>
                  </a:lnTo>
                  <a:lnTo>
                    <a:pt x="3216435" y="1599425"/>
                  </a:lnTo>
                  <a:lnTo>
                    <a:pt x="3182284" y="1628953"/>
                  </a:lnTo>
                  <a:lnTo>
                    <a:pt x="3147220" y="1657747"/>
                  </a:lnTo>
                  <a:lnTo>
                    <a:pt x="3111265" y="1685793"/>
                  </a:lnTo>
                  <a:lnTo>
                    <a:pt x="3074436" y="1713074"/>
                  </a:lnTo>
                  <a:lnTo>
                    <a:pt x="3036753" y="1739574"/>
                  </a:lnTo>
                  <a:lnTo>
                    <a:pt x="2998237" y="1765278"/>
                  </a:lnTo>
                  <a:lnTo>
                    <a:pt x="2958906" y="1790170"/>
                  </a:lnTo>
                  <a:lnTo>
                    <a:pt x="2918779" y="1814232"/>
                  </a:lnTo>
                  <a:lnTo>
                    <a:pt x="2877877" y="1837451"/>
                  </a:lnTo>
                  <a:lnTo>
                    <a:pt x="2836218" y="1859809"/>
                  </a:lnTo>
                  <a:lnTo>
                    <a:pt x="2793823" y="1881291"/>
                  </a:lnTo>
                  <a:lnTo>
                    <a:pt x="2750709" y="1901880"/>
                  </a:lnTo>
                  <a:lnTo>
                    <a:pt x="2706898" y="1921561"/>
                  </a:lnTo>
                  <a:lnTo>
                    <a:pt x="2662407" y="1940318"/>
                  </a:lnTo>
                  <a:lnTo>
                    <a:pt x="2617258" y="1958135"/>
                  </a:lnTo>
                  <a:lnTo>
                    <a:pt x="2571468" y="1974995"/>
                  </a:lnTo>
                  <a:lnTo>
                    <a:pt x="2525058" y="1990884"/>
                  </a:lnTo>
                  <a:lnTo>
                    <a:pt x="2478047" y="2005784"/>
                  </a:lnTo>
                  <a:lnTo>
                    <a:pt x="2430454" y="2019681"/>
                  </a:lnTo>
                  <a:lnTo>
                    <a:pt x="2382299" y="2032557"/>
                  </a:lnTo>
                  <a:lnTo>
                    <a:pt x="2333601" y="2044397"/>
                  </a:lnTo>
                  <a:lnTo>
                    <a:pt x="2284380" y="2055186"/>
                  </a:lnTo>
                  <a:lnTo>
                    <a:pt x="2234655" y="2064906"/>
                  </a:lnTo>
                  <a:lnTo>
                    <a:pt x="2184445" y="2073543"/>
                  </a:lnTo>
                  <a:lnTo>
                    <a:pt x="2133771" y="2081080"/>
                  </a:lnTo>
                  <a:lnTo>
                    <a:pt x="2082650" y="2087501"/>
                  </a:lnTo>
                  <a:lnTo>
                    <a:pt x="2031104" y="2092791"/>
                  </a:lnTo>
                  <a:lnTo>
                    <a:pt x="1979150" y="2096933"/>
                  </a:lnTo>
                  <a:lnTo>
                    <a:pt x="1926809" y="2099911"/>
                  </a:lnTo>
                  <a:lnTo>
                    <a:pt x="1874101" y="2101709"/>
                  </a:lnTo>
                  <a:lnTo>
                    <a:pt x="1821043" y="2102313"/>
                  </a:lnTo>
                  <a:lnTo>
                    <a:pt x="1767986" y="2101709"/>
                  </a:lnTo>
                  <a:lnTo>
                    <a:pt x="1715277" y="2099911"/>
                  </a:lnTo>
                  <a:lnTo>
                    <a:pt x="1662936" y="2096933"/>
                  </a:lnTo>
                  <a:lnTo>
                    <a:pt x="1610983" y="2092791"/>
                  </a:lnTo>
                  <a:lnTo>
                    <a:pt x="1559436" y="2087501"/>
                  </a:lnTo>
                  <a:lnTo>
                    <a:pt x="1508316" y="2081080"/>
                  </a:lnTo>
                  <a:lnTo>
                    <a:pt x="1457641" y="2073543"/>
                  </a:lnTo>
                  <a:lnTo>
                    <a:pt x="1407431" y="2064906"/>
                  </a:lnTo>
                  <a:lnTo>
                    <a:pt x="1357706" y="2055186"/>
                  </a:lnTo>
                  <a:lnTo>
                    <a:pt x="1308485" y="2044397"/>
                  </a:lnTo>
                  <a:lnTo>
                    <a:pt x="1259787" y="2032557"/>
                  </a:lnTo>
                  <a:lnTo>
                    <a:pt x="1211632" y="2019681"/>
                  </a:lnTo>
                  <a:lnTo>
                    <a:pt x="1164039" y="2005784"/>
                  </a:lnTo>
                  <a:lnTo>
                    <a:pt x="1117028" y="1990884"/>
                  </a:lnTo>
                  <a:lnTo>
                    <a:pt x="1070618" y="1974995"/>
                  </a:lnTo>
                  <a:lnTo>
                    <a:pt x="1024829" y="1958135"/>
                  </a:lnTo>
                  <a:lnTo>
                    <a:pt x="979679" y="1940318"/>
                  </a:lnTo>
                  <a:lnTo>
                    <a:pt x="935189" y="1921561"/>
                  </a:lnTo>
                  <a:lnTo>
                    <a:pt x="891377" y="1901880"/>
                  </a:lnTo>
                  <a:lnTo>
                    <a:pt x="848264" y="1881291"/>
                  </a:lnTo>
                  <a:lnTo>
                    <a:pt x="805868" y="1859809"/>
                  </a:lnTo>
                  <a:lnTo>
                    <a:pt x="764209" y="1837451"/>
                  </a:lnTo>
                  <a:lnTo>
                    <a:pt x="723307" y="1814232"/>
                  </a:lnTo>
                  <a:lnTo>
                    <a:pt x="683180" y="1790170"/>
                  </a:lnTo>
                  <a:lnTo>
                    <a:pt x="643849" y="1765278"/>
                  </a:lnTo>
                  <a:lnTo>
                    <a:pt x="605333" y="1739574"/>
                  </a:lnTo>
                  <a:lnTo>
                    <a:pt x="567650" y="1713074"/>
                  </a:lnTo>
                  <a:lnTo>
                    <a:pt x="530822" y="1685793"/>
                  </a:lnTo>
                  <a:lnTo>
                    <a:pt x="494866" y="1657747"/>
                  </a:lnTo>
                  <a:lnTo>
                    <a:pt x="459803" y="1628953"/>
                  </a:lnTo>
                  <a:lnTo>
                    <a:pt x="425651" y="1599425"/>
                  </a:lnTo>
                  <a:lnTo>
                    <a:pt x="392431" y="1569181"/>
                  </a:lnTo>
                  <a:lnTo>
                    <a:pt x="360161" y="1538237"/>
                  </a:lnTo>
                  <a:lnTo>
                    <a:pt x="328862" y="1506607"/>
                  </a:lnTo>
                  <a:lnTo>
                    <a:pt x="298552" y="1474309"/>
                  </a:lnTo>
                  <a:lnTo>
                    <a:pt x="269251" y="1441357"/>
                  </a:lnTo>
                  <a:lnTo>
                    <a:pt x="240978" y="1407769"/>
                  </a:lnTo>
                  <a:lnTo>
                    <a:pt x="213753" y="1373560"/>
                  </a:lnTo>
                  <a:lnTo>
                    <a:pt x="187596" y="1338745"/>
                  </a:lnTo>
                  <a:lnTo>
                    <a:pt x="162525" y="1303342"/>
                  </a:lnTo>
                  <a:lnTo>
                    <a:pt x="138560" y="1267365"/>
                  </a:lnTo>
                  <a:lnTo>
                    <a:pt x="115721" y="1230831"/>
                  </a:lnTo>
                  <a:lnTo>
                    <a:pt x="94026" y="1193756"/>
                  </a:lnTo>
                  <a:lnTo>
                    <a:pt x="73496" y="1156156"/>
                  </a:lnTo>
                  <a:lnTo>
                    <a:pt x="54150" y="1118047"/>
                  </a:lnTo>
                  <a:lnTo>
                    <a:pt x="36006" y="1079444"/>
                  </a:lnTo>
                  <a:lnTo>
                    <a:pt x="19086" y="1040364"/>
                  </a:lnTo>
                  <a:lnTo>
                    <a:pt x="3407" y="1000822"/>
                  </a:lnTo>
                  <a:lnTo>
                    <a:pt x="0" y="991371"/>
                  </a:lnTo>
                </a:path>
                <a:path w="3718559" h="2133600">
                  <a:moveTo>
                    <a:pt x="2641" y="1093707"/>
                  </a:moveTo>
                  <a:lnTo>
                    <a:pt x="33960" y="1158419"/>
                  </a:lnTo>
                  <a:lnTo>
                    <a:pt x="54260" y="1196254"/>
                  </a:lnTo>
                  <a:lnTo>
                    <a:pt x="75713" y="1233576"/>
                  </a:lnTo>
                  <a:lnTo>
                    <a:pt x="98302" y="1270370"/>
                  </a:lnTo>
                  <a:lnTo>
                    <a:pt x="122006" y="1306620"/>
                  </a:lnTo>
                  <a:lnTo>
                    <a:pt x="146807" y="1342311"/>
                  </a:lnTo>
                  <a:lnTo>
                    <a:pt x="172686" y="1377428"/>
                  </a:lnTo>
                  <a:lnTo>
                    <a:pt x="199623" y="1411955"/>
                  </a:lnTo>
                  <a:lnTo>
                    <a:pt x="227601" y="1445876"/>
                  </a:lnTo>
                  <a:lnTo>
                    <a:pt x="256601" y="1479176"/>
                  </a:lnTo>
                  <a:lnTo>
                    <a:pt x="286602" y="1511839"/>
                  </a:lnTo>
                  <a:lnTo>
                    <a:pt x="317587" y="1543850"/>
                  </a:lnTo>
                  <a:lnTo>
                    <a:pt x="349536" y="1575194"/>
                  </a:lnTo>
                  <a:lnTo>
                    <a:pt x="382430" y="1605854"/>
                  </a:lnTo>
                  <a:lnTo>
                    <a:pt x="416252" y="1635815"/>
                  </a:lnTo>
                  <a:lnTo>
                    <a:pt x="450980" y="1665062"/>
                  </a:lnTo>
                  <a:lnTo>
                    <a:pt x="486598" y="1693579"/>
                  </a:lnTo>
                  <a:lnTo>
                    <a:pt x="523085" y="1721351"/>
                  </a:lnTo>
                  <a:lnTo>
                    <a:pt x="560423" y="1748362"/>
                  </a:lnTo>
                  <a:lnTo>
                    <a:pt x="598594" y="1774596"/>
                  </a:lnTo>
                  <a:lnTo>
                    <a:pt x="637577" y="1800038"/>
                  </a:lnTo>
                  <a:lnTo>
                    <a:pt x="677354" y="1824673"/>
                  </a:lnTo>
                  <a:lnTo>
                    <a:pt x="717906" y="1848485"/>
                  </a:lnTo>
                  <a:lnTo>
                    <a:pt x="759215" y="1871458"/>
                  </a:lnTo>
                  <a:lnTo>
                    <a:pt x="801261" y="1893577"/>
                  </a:lnTo>
                  <a:lnTo>
                    <a:pt x="844026" y="1914827"/>
                  </a:lnTo>
                  <a:lnTo>
                    <a:pt x="887490" y="1935191"/>
                  </a:lnTo>
                  <a:lnTo>
                    <a:pt x="931634" y="1954655"/>
                  </a:lnTo>
                  <a:lnTo>
                    <a:pt x="976440" y="1973202"/>
                  </a:lnTo>
                  <a:lnTo>
                    <a:pt x="1021889" y="1990818"/>
                  </a:lnTo>
                  <a:lnTo>
                    <a:pt x="1067962" y="2007486"/>
                  </a:lnTo>
                  <a:lnTo>
                    <a:pt x="1114640" y="2023192"/>
                  </a:lnTo>
                  <a:lnTo>
                    <a:pt x="1161903" y="2037919"/>
                  </a:lnTo>
                  <a:lnTo>
                    <a:pt x="1209734" y="2051652"/>
                  </a:lnTo>
                  <a:lnTo>
                    <a:pt x="1258113" y="2064376"/>
                  </a:lnTo>
                  <a:lnTo>
                    <a:pt x="1307021" y="2076075"/>
                  </a:lnTo>
                  <a:lnTo>
                    <a:pt x="1356439" y="2086733"/>
                  </a:lnTo>
                  <a:lnTo>
                    <a:pt x="1406348" y="2096336"/>
                  </a:lnTo>
                  <a:lnTo>
                    <a:pt x="1456730" y="2104867"/>
                  </a:lnTo>
                  <a:lnTo>
                    <a:pt x="1507566" y="2112310"/>
                  </a:lnTo>
                  <a:lnTo>
                    <a:pt x="1558836" y="2118652"/>
                  </a:lnTo>
                  <a:lnTo>
                    <a:pt x="1610522" y="2123875"/>
                  </a:lnTo>
                  <a:lnTo>
                    <a:pt x="1662604" y="2127964"/>
                  </a:lnTo>
                  <a:lnTo>
                    <a:pt x="1715065" y="2130904"/>
                  </a:lnTo>
                  <a:lnTo>
                    <a:pt x="1767884" y="2132680"/>
                  </a:lnTo>
                  <a:lnTo>
                    <a:pt x="1821043" y="2133275"/>
                  </a:lnTo>
                  <a:lnTo>
                    <a:pt x="1874213" y="2132680"/>
                  </a:lnTo>
                  <a:lnTo>
                    <a:pt x="1927039" y="2130904"/>
                  </a:lnTo>
                  <a:lnTo>
                    <a:pt x="1979504" y="2127964"/>
                  </a:lnTo>
                  <a:lnTo>
                    <a:pt x="2031588" y="2123875"/>
                  </a:lnTo>
                  <a:lnTo>
                    <a:pt x="2083272" y="2118652"/>
                  </a:lnTo>
                  <a:lnTo>
                    <a:pt x="2134538" y="2112310"/>
                  </a:lnTo>
                  <a:lnTo>
                    <a:pt x="2185367" y="2104867"/>
                  </a:lnTo>
                  <a:lnTo>
                    <a:pt x="2235740" y="2096336"/>
                  </a:lnTo>
                  <a:lnTo>
                    <a:pt x="2285638" y="2086733"/>
                  </a:lnTo>
                  <a:lnTo>
                    <a:pt x="2335042" y="2076075"/>
                  </a:lnTo>
                  <a:lnTo>
                    <a:pt x="2383934" y="2064376"/>
                  </a:lnTo>
                  <a:lnTo>
                    <a:pt x="2432295" y="2051652"/>
                  </a:lnTo>
                  <a:lnTo>
                    <a:pt x="2480105" y="2037919"/>
                  </a:lnTo>
                  <a:lnTo>
                    <a:pt x="2527347" y="2023192"/>
                  </a:lnTo>
                  <a:lnTo>
                    <a:pt x="2574000" y="2007486"/>
                  </a:lnTo>
                  <a:lnTo>
                    <a:pt x="2620048" y="1990818"/>
                  </a:lnTo>
                  <a:lnTo>
                    <a:pt x="2665469" y="1973202"/>
                  </a:lnTo>
                  <a:lnTo>
                    <a:pt x="2710247" y="1954655"/>
                  </a:lnTo>
                  <a:lnTo>
                    <a:pt x="2754361" y="1935191"/>
                  </a:lnTo>
                  <a:lnTo>
                    <a:pt x="2797794" y="1914827"/>
                  </a:lnTo>
                  <a:lnTo>
                    <a:pt x="2840526" y="1893577"/>
                  </a:lnTo>
                  <a:lnTo>
                    <a:pt x="2882538" y="1871458"/>
                  </a:lnTo>
                  <a:lnTo>
                    <a:pt x="2923812" y="1848485"/>
                  </a:lnTo>
                  <a:lnTo>
                    <a:pt x="2964329" y="1824673"/>
                  </a:lnTo>
                  <a:lnTo>
                    <a:pt x="3004070" y="1800038"/>
                  </a:lnTo>
                  <a:lnTo>
                    <a:pt x="3043016" y="1774596"/>
                  </a:lnTo>
                  <a:lnTo>
                    <a:pt x="3081148" y="1748362"/>
                  </a:lnTo>
                  <a:lnTo>
                    <a:pt x="3118448" y="1721351"/>
                  </a:lnTo>
                  <a:lnTo>
                    <a:pt x="3154897" y="1693579"/>
                  </a:lnTo>
                  <a:lnTo>
                    <a:pt x="3190475" y="1665062"/>
                  </a:lnTo>
                  <a:lnTo>
                    <a:pt x="3225165" y="1635815"/>
                  </a:lnTo>
                  <a:lnTo>
                    <a:pt x="3258947" y="1605854"/>
                  </a:lnTo>
                  <a:lnTo>
                    <a:pt x="3291802" y="1575194"/>
                  </a:lnTo>
                  <a:lnTo>
                    <a:pt x="3323712" y="1543850"/>
                  </a:lnTo>
                  <a:lnTo>
                    <a:pt x="3354658" y="1511839"/>
                  </a:lnTo>
                  <a:lnTo>
                    <a:pt x="3384621" y="1479176"/>
                  </a:lnTo>
                  <a:lnTo>
                    <a:pt x="3413582" y="1445876"/>
                  </a:lnTo>
                  <a:lnTo>
                    <a:pt x="3441522" y="1411955"/>
                  </a:lnTo>
                  <a:lnTo>
                    <a:pt x="3468423" y="1377428"/>
                  </a:lnTo>
                  <a:lnTo>
                    <a:pt x="3494265" y="1342311"/>
                  </a:lnTo>
                  <a:lnTo>
                    <a:pt x="3519031" y="1306620"/>
                  </a:lnTo>
                  <a:lnTo>
                    <a:pt x="3542700" y="1270370"/>
                  </a:lnTo>
                  <a:lnTo>
                    <a:pt x="3565255" y="1233576"/>
                  </a:lnTo>
                  <a:lnTo>
                    <a:pt x="3586676" y="1196254"/>
                  </a:lnTo>
                  <a:lnTo>
                    <a:pt x="3606944" y="1158419"/>
                  </a:lnTo>
                  <a:lnTo>
                    <a:pt x="3626042" y="1120088"/>
                  </a:lnTo>
                  <a:lnTo>
                    <a:pt x="3643949" y="1081276"/>
                  </a:lnTo>
                  <a:lnTo>
                    <a:pt x="3660647" y="1041997"/>
                  </a:lnTo>
                  <a:lnTo>
                    <a:pt x="3668908" y="1020785"/>
                  </a:lnTo>
                </a:path>
                <a:path w="3718559" h="2133600">
                  <a:moveTo>
                    <a:pt x="3718117" y="657311"/>
                  </a:moveTo>
                  <a:lnTo>
                    <a:pt x="3712021" y="712451"/>
                  </a:lnTo>
                  <a:lnTo>
                    <a:pt x="3705580" y="754776"/>
                  </a:lnTo>
                  <a:lnTo>
                    <a:pt x="3697762" y="796751"/>
                  </a:lnTo>
                  <a:lnTo>
                    <a:pt x="3688585" y="838360"/>
                  </a:lnTo>
                  <a:lnTo>
                    <a:pt x="3678068" y="879588"/>
                  </a:lnTo>
                  <a:lnTo>
                    <a:pt x="3666232" y="920418"/>
                  </a:lnTo>
                  <a:lnTo>
                    <a:pt x="3653096" y="960835"/>
                  </a:lnTo>
                  <a:lnTo>
                    <a:pt x="3638679" y="1000822"/>
                  </a:lnTo>
                  <a:lnTo>
                    <a:pt x="3630764" y="1020785"/>
                  </a:lnTo>
                </a:path>
                <a:path w="3718559" h="2133600">
                  <a:moveTo>
                    <a:pt x="3605831" y="0"/>
                  </a:moveTo>
                  <a:lnTo>
                    <a:pt x="3623001" y="39607"/>
                  </a:lnTo>
                  <a:lnTo>
                    <a:pt x="3638679" y="79145"/>
                  </a:lnTo>
                  <a:lnTo>
                    <a:pt x="3653096" y="119129"/>
                  </a:lnTo>
                  <a:lnTo>
                    <a:pt x="3666232" y="159543"/>
                  </a:lnTo>
                  <a:lnTo>
                    <a:pt x="3678068" y="200371"/>
                  </a:lnTo>
                  <a:lnTo>
                    <a:pt x="3688585" y="241596"/>
                  </a:lnTo>
                  <a:lnTo>
                    <a:pt x="3697762" y="283204"/>
                  </a:lnTo>
                  <a:lnTo>
                    <a:pt x="3705580" y="325177"/>
                  </a:lnTo>
                  <a:lnTo>
                    <a:pt x="3712021" y="367500"/>
                  </a:lnTo>
                  <a:lnTo>
                    <a:pt x="3717064" y="410158"/>
                  </a:lnTo>
                  <a:lnTo>
                    <a:pt x="3718117" y="422639"/>
                  </a:lnTo>
                </a:path>
              </a:pathLst>
            </a:custGeom>
            <a:ln w="3175">
              <a:solidFill>
                <a:srgbClr val="FAFACE"/>
              </a:solidFill>
            </a:ln>
          </p:spPr>
          <p:txBody>
            <a:bodyPr wrap="square" lIns="0" tIns="0" rIns="0" bIns="0" rtlCol="0"/>
            <a:lstStyle/>
            <a:p>
              <a:endParaRPr lang="fr-FR" noProof="0" dirty="0"/>
            </a:p>
          </p:txBody>
        </p:sp>
        <p:pic>
          <p:nvPicPr>
            <p:cNvPr id="113" name="object 113"/>
            <p:cNvPicPr/>
            <p:nvPr/>
          </p:nvPicPr>
          <p:blipFill>
            <a:blip r:embed="rId7" cstate="print"/>
            <a:stretch>
              <a:fillRect/>
            </a:stretch>
          </p:blipFill>
          <p:spPr>
            <a:xfrm>
              <a:off x="12116656" y="2023386"/>
              <a:ext cx="77002" cy="215334"/>
            </a:xfrm>
            <a:prstGeom prst="rect">
              <a:avLst/>
            </a:prstGeom>
          </p:spPr>
        </p:pic>
        <p:sp>
          <p:nvSpPr>
            <p:cNvPr id="114" name="object 114"/>
            <p:cNvSpPr/>
            <p:nvPr/>
          </p:nvSpPr>
          <p:spPr>
            <a:xfrm>
              <a:off x="8519496" y="973297"/>
              <a:ext cx="3672840" cy="2072639"/>
            </a:xfrm>
            <a:custGeom>
              <a:avLst/>
              <a:gdLst/>
              <a:ahLst/>
              <a:cxnLst/>
              <a:rect l="l" t="t" r="r" b="b"/>
              <a:pathLst>
                <a:path w="3672840" h="2072639">
                  <a:moveTo>
                    <a:pt x="3623293" y="2072533"/>
                  </a:moveTo>
                  <a:lnTo>
                    <a:pt x="3630503" y="2054017"/>
                  </a:lnTo>
                  <a:lnTo>
                    <a:pt x="3644728" y="2013853"/>
                  </a:lnTo>
                  <a:lnTo>
                    <a:pt x="3657686" y="1973271"/>
                  </a:lnTo>
                  <a:lnTo>
                    <a:pt x="3669361" y="1932284"/>
                  </a:lnTo>
                  <a:lnTo>
                    <a:pt x="3672503" y="1919752"/>
                  </a:lnTo>
                </a:path>
                <a:path w="3672840" h="2072639">
                  <a:moveTo>
                    <a:pt x="0" y="1031838"/>
                  </a:moveTo>
                  <a:lnTo>
                    <a:pt x="27881" y="975573"/>
                  </a:lnTo>
                  <a:lnTo>
                    <a:pt x="48412" y="937976"/>
                  </a:lnTo>
                  <a:lnTo>
                    <a:pt x="70106" y="900905"/>
                  </a:lnTo>
                  <a:lnTo>
                    <a:pt x="92945" y="864376"/>
                  </a:lnTo>
                  <a:lnTo>
                    <a:pt x="116910" y="828403"/>
                  </a:lnTo>
                  <a:lnTo>
                    <a:pt x="141981" y="793004"/>
                  </a:lnTo>
                  <a:lnTo>
                    <a:pt x="168139" y="758195"/>
                  </a:lnTo>
                  <a:lnTo>
                    <a:pt x="195364" y="723990"/>
                  </a:lnTo>
                  <a:lnTo>
                    <a:pt x="223636" y="690406"/>
                  </a:lnTo>
                  <a:lnTo>
                    <a:pt x="252937" y="657460"/>
                  </a:lnTo>
                  <a:lnTo>
                    <a:pt x="283247" y="625166"/>
                  </a:lnTo>
                  <a:lnTo>
                    <a:pt x="314547" y="593541"/>
                  </a:lnTo>
                  <a:lnTo>
                    <a:pt x="346816" y="562602"/>
                  </a:lnTo>
                  <a:lnTo>
                    <a:pt x="380037" y="532363"/>
                  </a:lnTo>
                  <a:lnTo>
                    <a:pt x="414188" y="502841"/>
                  </a:lnTo>
                  <a:lnTo>
                    <a:pt x="449251" y="474051"/>
                  </a:lnTo>
                  <a:lnTo>
                    <a:pt x="485207" y="446011"/>
                  </a:lnTo>
                  <a:lnTo>
                    <a:pt x="522036" y="418734"/>
                  </a:lnTo>
                  <a:lnTo>
                    <a:pt x="559718" y="392239"/>
                  </a:lnTo>
                  <a:lnTo>
                    <a:pt x="598235" y="366540"/>
                  </a:lnTo>
                  <a:lnTo>
                    <a:pt x="637566" y="341653"/>
                  </a:lnTo>
                  <a:lnTo>
                    <a:pt x="677692" y="317595"/>
                  </a:lnTo>
                  <a:lnTo>
                    <a:pt x="718595" y="294382"/>
                  </a:lnTo>
                  <a:lnTo>
                    <a:pt x="760253" y="272028"/>
                  </a:lnTo>
                  <a:lnTo>
                    <a:pt x="802649" y="250551"/>
                  </a:lnTo>
                  <a:lnTo>
                    <a:pt x="845763" y="229966"/>
                  </a:lnTo>
                  <a:lnTo>
                    <a:pt x="889574" y="210289"/>
                  </a:lnTo>
                  <a:lnTo>
                    <a:pt x="934065" y="191536"/>
                  </a:lnTo>
                  <a:lnTo>
                    <a:pt x="979214" y="173724"/>
                  </a:lnTo>
                  <a:lnTo>
                    <a:pt x="1025004" y="156867"/>
                  </a:lnTo>
                  <a:lnTo>
                    <a:pt x="1071414" y="140982"/>
                  </a:lnTo>
                  <a:lnTo>
                    <a:pt x="1118425" y="126086"/>
                  </a:lnTo>
                  <a:lnTo>
                    <a:pt x="1166018" y="112193"/>
                  </a:lnTo>
                  <a:lnTo>
                    <a:pt x="1214173" y="99319"/>
                  </a:lnTo>
                  <a:lnTo>
                    <a:pt x="1262870" y="87482"/>
                  </a:lnTo>
                  <a:lnTo>
                    <a:pt x="1312092" y="76696"/>
                  </a:lnTo>
                  <a:lnTo>
                    <a:pt x="1361817" y="66978"/>
                  </a:lnTo>
                  <a:lnTo>
                    <a:pt x="1412026" y="58344"/>
                  </a:lnTo>
                  <a:lnTo>
                    <a:pt x="1462701" y="50809"/>
                  </a:lnTo>
                  <a:lnTo>
                    <a:pt x="1513821" y="44389"/>
                  </a:lnTo>
                  <a:lnTo>
                    <a:pt x="1565368" y="39101"/>
                  </a:lnTo>
                  <a:lnTo>
                    <a:pt x="1617321" y="34960"/>
                  </a:lnTo>
                  <a:lnTo>
                    <a:pt x="1669662" y="31983"/>
                  </a:lnTo>
                  <a:lnTo>
                    <a:pt x="1722371" y="30185"/>
                  </a:lnTo>
                  <a:lnTo>
                    <a:pt x="1775429" y="29582"/>
                  </a:lnTo>
                  <a:lnTo>
                    <a:pt x="1828486" y="30185"/>
                  </a:lnTo>
                  <a:lnTo>
                    <a:pt x="1881195" y="31983"/>
                  </a:lnTo>
                  <a:lnTo>
                    <a:pt x="1933536" y="34960"/>
                  </a:lnTo>
                  <a:lnTo>
                    <a:pt x="1985489" y="39101"/>
                  </a:lnTo>
                  <a:lnTo>
                    <a:pt x="2037036" y="44389"/>
                  </a:lnTo>
                  <a:lnTo>
                    <a:pt x="2088156" y="50809"/>
                  </a:lnTo>
                  <a:lnTo>
                    <a:pt x="2138831" y="58344"/>
                  </a:lnTo>
                  <a:lnTo>
                    <a:pt x="2189041" y="66978"/>
                  </a:lnTo>
                  <a:lnTo>
                    <a:pt x="2238766" y="76696"/>
                  </a:lnTo>
                  <a:lnTo>
                    <a:pt x="2287987" y="87482"/>
                  </a:lnTo>
                  <a:lnTo>
                    <a:pt x="2336685" y="99319"/>
                  </a:lnTo>
                  <a:lnTo>
                    <a:pt x="2384839" y="112193"/>
                  </a:lnTo>
                  <a:lnTo>
                    <a:pt x="2432432" y="126086"/>
                  </a:lnTo>
                  <a:lnTo>
                    <a:pt x="2479443" y="140982"/>
                  </a:lnTo>
                  <a:lnTo>
                    <a:pt x="2525853" y="156867"/>
                  </a:lnTo>
                  <a:lnTo>
                    <a:pt x="2571643" y="173724"/>
                  </a:lnTo>
                  <a:lnTo>
                    <a:pt x="2616793" y="191536"/>
                  </a:lnTo>
                  <a:lnTo>
                    <a:pt x="2661283" y="210289"/>
                  </a:lnTo>
                  <a:lnTo>
                    <a:pt x="2705095" y="229966"/>
                  </a:lnTo>
                  <a:lnTo>
                    <a:pt x="2748208" y="250551"/>
                  </a:lnTo>
                  <a:lnTo>
                    <a:pt x="2790604" y="272028"/>
                  </a:lnTo>
                  <a:lnTo>
                    <a:pt x="2832263" y="294382"/>
                  </a:lnTo>
                  <a:lnTo>
                    <a:pt x="2873165" y="317595"/>
                  </a:lnTo>
                  <a:lnTo>
                    <a:pt x="2913291" y="341653"/>
                  </a:lnTo>
                  <a:lnTo>
                    <a:pt x="2952623" y="366540"/>
                  </a:lnTo>
                  <a:lnTo>
                    <a:pt x="2991139" y="392239"/>
                  </a:lnTo>
                  <a:lnTo>
                    <a:pt x="3028821" y="418734"/>
                  </a:lnTo>
                  <a:lnTo>
                    <a:pt x="3065650" y="446011"/>
                  </a:lnTo>
                  <a:lnTo>
                    <a:pt x="3101606" y="474051"/>
                  </a:lnTo>
                  <a:lnTo>
                    <a:pt x="3136669" y="502841"/>
                  </a:lnTo>
                  <a:lnTo>
                    <a:pt x="3170821" y="532363"/>
                  </a:lnTo>
                  <a:lnTo>
                    <a:pt x="3204041" y="562602"/>
                  </a:lnTo>
                  <a:lnTo>
                    <a:pt x="3236310" y="593541"/>
                  </a:lnTo>
                  <a:lnTo>
                    <a:pt x="3267610" y="625166"/>
                  </a:lnTo>
                  <a:lnTo>
                    <a:pt x="3297920" y="657460"/>
                  </a:lnTo>
                  <a:lnTo>
                    <a:pt x="3327221" y="690406"/>
                  </a:lnTo>
                  <a:lnTo>
                    <a:pt x="3355494" y="723990"/>
                  </a:lnTo>
                  <a:lnTo>
                    <a:pt x="3382718" y="758195"/>
                  </a:lnTo>
                  <a:lnTo>
                    <a:pt x="3408876" y="793004"/>
                  </a:lnTo>
                  <a:lnTo>
                    <a:pt x="3433947" y="828403"/>
                  </a:lnTo>
                  <a:lnTo>
                    <a:pt x="3457912" y="864376"/>
                  </a:lnTo>
                  <a:lnTo>
                    <a:pt x="3480751" y="900905"/>
                  </a:lnTo>
                  <a:lnTo>
                    <a:pt x="3502446" y="937976"/>
                  </a:lnTo>
                  <a:lnTo>
                    <a:pt x="3522976" y="975573"/>
                  </a:lnTo>
                  <a:lnTo>
                    <a:pt x="3542322" y="1013679"/>
                  </a:lnTo>
                  <a:lnTo>
                    <a:pt x="3560216" y="1051748"/>
                  </a:lnTo>
                </a:path>
                <a:path w="3672840" h="2072639">
                  <a:moveTo>
                    <a:pt x="3598818" y="1051748"/>
                  </a:moveTo>
                  <a:lnTo>
                    <a:pt x="3580427" y="1011826"/>
                  </a:lnTo>
                  <a:lnTo>
                    <a:pt x="3561330" y="973524"/>
                  </a:lnTo>
                  <a:lnTo>
                    <a:pt x="3541061" y="935720"/>
                  </a:lnTo>
                  <a:lnTo>
                    <a:pt x="3519640" y="898430"/>
                  </a:lnTo>
                  <a:lnTo>
                    <a:pt x="3497086" y="861668"/>
                  </a:lnTo>
                  <a:lnTo>
                    <a:pt x="3473416" y="825452"/>
                  </a:lnTo>
                  <a:lnTo>
                    <a:pt x="3448651" y="789795"/>
                  </a:lnTo>
                  <a:lnTo>
                    <a:pt x="3422808" y="754714"/>
                  </a:lnTo>
                  <a:lnTo>
                    <a:pt x="3395908" y="720223"/>
                  </a:lnTo>
                  <a:lnTo>
                    <a:pt x="3367967" y="686339"/>
                  </a:lnTo>
                  <a:lnTo>
                    <a:pt x="3339006" y="653077"/>
                  </a:lnTo>
                  <a:lnTo>
                    <a:pt x="3309044" y="620451"/>
                  </a:lnTo>
                  <a:lnTo>
                    <a:pt x="3278098" y="588479"/>
                  </a:lnTo>
                  <a:lnTo>
                    <a:pt x="3246188" y="557174"/>
                  </a:lnTo>
                  <a:lnTo>
                    <a:pt x="3213332" y="526553"/>
                  </a:lnTo>
                  <a:lnTo>
                    <a:pt x="3179551" y="496631"/>
                  </a:lnTo>
                  <a:lnTo>
                    <a:pt x="3144861" y="467424"/>
                  </a:lnTo>
                  <a:lnTo>
                    <a:pt x="3109282" y="438946"/>
                  </a:lnTo>
                  <a:lnTo>
                    <a:pt x="3072834" y="411214"/>
                  </a:lnTo>
                  <a:lnTo>
                    <a:pt x="3035534" y="384242"/>
                  </a:lnTo>
                  <a:lnTo>
                    <a:pt x="2997401" y="358047"/>
                  </a:lnTo>
                  <a:lnTo>
                    <a:pt x="2958455" y="332643"/>
                  </a:lnTo>
                  <a:lnTo>
                    <a:pt x="2918714" y="308046"/>
                  </a:lnTo>
                  <a:lnTo>
                    <a:pt x="2878197" y="284272"/>
                  </a:lnTo>
                  <a:lnTo>
                    <a:pt x="2836923" y="261336"/>
                  </a:lnTo>
                  <a:lnTo>
                    <a:pt x="2794911" y="239253"/>
                  </a:lnTo>
                  <a:lnTo>
                    <a:pt x="2752179" y="218039"/>
                  </a:lnTo>
                  <a:lnTo>
                    <a:pt x="2708747" y="197709"/>
                  </a:lnTo>
                  <a:lnTo>
                    <a:pt x="2664632" y="178279"/>
                  </a:lnTo>
                  <a:lnTo>
                    <a:pt x="2619855" y="159765"/>
                  </a:lnTo>
                  <a:lnTo>
                    <a:pt x="2574433" y="142180"/>
                  </a:lnTo>
                  <a:lnTo>
                    <a:pt x="2528386" y="125542"/>
                  </a:lnTo>
                  <a:lnTo>
                    <a:pt x="2481732" y="109866"/>
                  </a:lnTo>
                  <a:lnTo>
                    <a:pt x="2434491" y="95166"/>
                  </a:lnTo>
                  <a:lnTo>
                    <a:pt x="2386680" y="81459"/>
                  </a:lnTo>
                  <a:lnTo>
                    <a:pt x="2338320" y="68759"/>
                  </a:lnTo>
                  <a:lnTo>
                    <a:pt x="2289428" y="57083"/>
                  </a:lnTo>
                  <a:lnTo>
                    <a:pt x="2240024" y="46446"/>
                  </a:lnTo>
                  <a:lnTo>
                    <a:pt x="2190126" y="36863"/>
                  </a:lnTo>
                  <a:lnTo>
                    <a:pt x="2139753" y="28349"/>
                  </a:lnTo>
                  <a:lnTo>
                    <a:pt x="2088924" y="20920"/>
                  </a:lnTo>
                  <a:lnTo>
                    <a:pt x="2037658" y="14592"/>
                  </a:lnTo>
                  <a:lnTo>
                    <a:pt x="1985973" y="9380"/>
                  </a:lnTo>
                  <a:lnTo>
                    <a:pt x="1933890" y="5299"/>
                  </a:lnTo>
                  <a:lnTo>
                    <a:pt x="1881425" y="2365"/>
                  </a:lnTo>
                  <a:lnTo>
                    <a:pt x="1828598" y="594"/>
                  </a:lnTo>
                  <a:lnTo>
                    <a:pt x="1775429" y="0"/>
                  </a:lnTo>
                  <a:lnTo>
                    <a:pt x="1722269" y="594"/>
                  </a:lnTo>
                  <a:lnTo>
                    <a:pt x="1669450" y="2365"/>
                  </a:lnTo>
                  <a:lnTo>
                    <a:pt x="1616990" y="5299"/>
                  </a:lnTo>
                  <a:lnTo>
                    <a:pt x="1564907" y="9380"/>
                  </a:lnTo>
                  <a:lnTo>
                    <a:pt x="1513221" y="14592"/>
                  </a:lnTo>
                  <a:lnTo>
                    <a:pt x="1461951" y="20920"/>
                  </a:lnTo>
                  <a:lnTo>
                    <a:pt x="1411116" y="28349"/>
                  </a:lnTo>
                  <a:lnTo>
                    <a:pt x="1360734" y="36863"/>
                  </a:lnTo>
                  <a:lnTo>
                    <a:pt x="1310824" y="46446"/>
                  </a:lnTo>
                  <a:lnTo>
                    <a:pt x="1261406" y="57083"/>
                  </a:lnTo>
                  <a:lnTo>
                    <a:pt x="1212498" y="68759"/>
                  </a:lnTo>
                  <a:lnTo>
                    <a:pt x="1164119" y="81459"/>
                  </a:lnTo>
                  <a:lnTo>
                    <a:pt x="1116289" y="95166"/>
                  </a:lnTo>
                  <a:lnTo>
                    <a:pt x="1069025" y="109866"/>
                  </a:lnTo>
                  <a:lnTo>
                    <a:pt x="1022347" y="125542"/>
                  </a:lnTo>
                  <a:lnTo>
                    <a:pt x="976275" y="142180"/>
                  </a:lnTo>
                  <a:lnTo>
                    <a:pt x="930826" y="159765"/>
                  </a:lnTo>
                  <a:lnTo>
                    <a:pt x="886020" y="178279"/>
                  </a:lnTo>
                  <a:lnTo>
                    <a:pt x="841875" y="197709"/>
                  </a:lnTo>
                  <a:lnTo>
                    <a:pt x="798411" y="218039"/>
                  </a:lnTo>
                  <a:lnTo>
                    <a:pt x="755647" y="239253"/>
                  </a:lnTo>
                  <a:lnTo>
                    <a:pt x="713601" y="261336"/>
                  </a:lnTo>
                  <a:lnTo>
                    <a:pt x="672292" y="284272"/>
                  </a:lnTo>
                  <a:lnTo>
                    <a:pt x="631739" y="308046"/>
                  </a:lnTo>
                  <a:lnTo>
                    <a:pt x="591962" y="332643"/>
                  </a:lnTo>
                  <a:lnTo>
                    <a:pt x="552979" y="358047"/>
                  </a:lnTo>
                  <a:lnTo>
                    <a:pt x="514809" y="384242"/>
                  </a:lnTo>
                  <a:lnTo>
                    <a:pt x="477471" y="411214"/>
                  </a:lnTo>
                  <a:lnTo>
                    <a:pt x="440983" y="438946"/>
                  </a:lnTo>
                  <a:lnTo>
                    <a:pt x="405366" y="467424"/>
                  </a:lnTo>
                  <a:lnTo>
                    <a:pt x="370637" y="496631"/>
                  </a:lnTo>
                  <a:lnTo>
                    <a:pt x="336816" y="526553"/>
                  </a:lnTo>
                  <a:lnTo>
                    <a:pt x="303921" y="557174"/>
                  </a:lnTo>
                  <a:lnTo>
                    <a:pt x="271972" y="588479"/>
                  </a:lnTo>
                  <a:lnTo>
                    <a:pt x="240987" y="620451"/>
                  </a:lnTo>
                  <a:lnTo>
                    <a:pt x="210986" y="653077"/>
                  </a:lnTo>
                  <a:lnTo>
                    <a:pt x="181987" y="686339"/>
                  </a:lnTo>
                  <a:lnTo>
                    <a:pt x="154009" y="720223"/>
                  </a:lnTo>
                  <a:lnTo>
                    <a:pt x="127071" y="754714"/>
                  </a:lnTo>
                  <a:lnTo>
                    <a:pt x="101192" y="789795"/>
                  </a:lnTo>
                  <a:lnTo>
                    <a:pt x="76391" y="825452"/>
                  </a:lnTo>
                  <a:lnTo>
                    <a:pt x="52687" y="861668"/>
                  </a:lnTo>
                  <a:lnTo>
                    <a:pt x="30099" y="898430"/>
                  </a:lnTo>
                  <a:lnTo>
                    <a:pt x="8645" y="935720"/>
                  </a:lnTo>
                  <a:lnTo>
                    <a:pt x="2664" y="946859"/>
                  </a:lnTo>
                </a:path>
              </a:pathLst>
            </a:custGeom>
            <a:ln w="3175">
              <a:solidFill>
                <a:srgbClr val="FAFACE"/>
              </a:solidFill>
            </a:ln>
          </p:spPr>
          <p:txBody>
            <a:bodyPr wrap="square" lIns="0" tIns="0" rIns="0" bIns="0" rtlCol="0"/>
            <a:lstStyle/>
            <a:p>
              <a:endParaRPr lang="fr-FR" noProof="0" dirty="0"/>
            </a:p>
          </p:txBody>
        </p:sp>
        <p:sp>
          <p:nvSpPr>
            <p:cNvPr id="115" name="object 115"/>
            <p:cNvSpPr/>
            <p:nvPr/>
          </p:nvSpPr>
          <p:spPr>
            <a:xfrm>
              <a:off x="8476098" y="949403"/>
              <a:ext cx="3716020" cy="3238500"/>
            </a:xfrm>
            <a:custGeom>
              <a:avLst/>
              <a:gdLst/>
              <a:ahLst/>
              <a:cxnLst/>
              <a:rect l="l" t="t" r="r" b="b"/>
              <a:pathLst>
                <a:path w="3716020" h="3238500">
                  <a:moveTo>
                    <a:pt x="2077442" y="3225799"/>
                  </a:moveTo>
                  <a:lnTo>
                    <a:pt x="1559844" y="3225799"/>
                  </a:lnTo>
                  <a:lnTo>
                    <a:pt x="1610913" y="3238499"/>
                  </a:lnTo>
                  <a:lnTo>
                    <a:pt x="2026441" y="3238499"/>
                  </a:lnTo>
                  <a:lnTo>
                    <a:pt x="2077442" y="3225799"/>
                  </a:lnTo>
                  <a:close/>
                </a:path>
                <a:path w="3716020" h="3238500">
                  <a:moveTo>
                    <a:pt x="2178238" y="3213099"/>
                  </a:moveTo>
                  <a:lnTo>
                    <a:pt x="1458919" y="3213099"/>
                  </a:lnTo>
                  <a:lnTo>
                    <a:pt x="1509174" y="3225799"/>
                  </a:lnTo>
                  <a:lnTo>
                    <a:pt x="2128046" y="3225799"/>
                  </a:lnTo>
                  <a:lnTo>
                    <a:pt x="2178238" y="3213099"/>
                  </a:lnTo>
                  <a:close/>
                </a:path>
                <a:path w="3716020" h="3238500">
                  <a:moveTo>
                    <a:pt x="0" y="2158999"/>
                  </a:moveTo>
                  <a:lnTo>
                    <a:pt x="1027" y="2209799"/>
                  </a:lnTo>
                  <a:lnTo>
                    <a:pt x="1544" y="2247899"/>
                  </a:lnTo>
                  <a:lnTo>
                    <a:pt x="1523" y="2260599"/>
                  </a:lnTo>
                  <a:lnTo>
                    <a:pt x="8148" y="2273299"/>
                  </a:lnTo>
                  <a:lnTo>
                    <a:pt x="28664" y="2311399"/>
                  </a:lnTo>
                  <a:lnTo>
                    <a:pt x="50272" y="2349499"/>
                  </a:lnTo>
                  <a:lnTo>
                    <a:pt x="72955" y="2374899"/>
                  </a:lnTo>
                  <a:lnTo>
                    <a:pt x="96694" y="2412999"/>
                  </a:lnTo>
                  <a:lnTo>
                    <a:pt x="121474" y="2451099"/>
                  </a:lnTo>
                  <a:lnTo>
                    <a:pt x="147276" y="2489199"/>
                  </a:lnTo>
                  <a:lnTo>
                    <a:pt x="174083" y="2514599"/>
                  </a:lnTo>
                  <a:lnTo>
                    <a:pt x="201877" y="2552699"/>
                  </a:lnTo>
                  <a:lnTo>
                    <a:pt x="230643" y="2590799"/>
                  </a:lnTo>
                  <a:lnTo>
                    <a:pt x="260361" y="2616199"/>
                  </a:lnTo>
                  <a:lnTo>
                    <a:pt x="291015" y="2654299"/>
                  </a:lnTo>
                  <a:lnTo>
                    <a:pt x="322588" y="2679699"/>
                  </a:lnTo>
                  <a:lnTo>
                    <a:pt x="355062" y="2705099"/>
                  </a:lnTo>
                  <a:lnTo>
                    <a:pt x="388420" y="2743199"/>
                  </a:lnTo>
                  <a:lnTo>
                    <a:pt x="422644" y="2768599"/>
                  </a:lnTo>
                  <a:lnTo>
                    <a:pt x="457718" y="2793999"/>
                  </a:lnTo>
                  <a:lnTo>
                    <a:pt x="493623" y="2819399"/>
                  </a:lnTo>
                  <a:lnTo>
                    <a:pt x="530343" y="2844799"/>
                  </a:lnTo>
                  <a:lnTo>
                    <a:pt x="567860" y="2882899"/>
                  </a:lnTo>
                  <a:lnTo>
                    <a:pt x="606157" y="2895599"/>
                  </a:lnTo>
                  <a:lnTo>
                    <a:pt x="645216" y="2920999"/>
                  </a:lnTo>
                  <a:lnTo>
                    <a:pt x="685021" y="2946399"/>
                  </a:lnTo>
                  <a:lnTo>
                    <a:pt x="725553" y="2971799"/>
                  </a:lnTo>
                  <a:lnTo>
                    <a:pt x="766796" y="2997199"/>
                  </a:lnTo>
                  <a:lnTo>
                    <a:pt x="808732" y="3009899"/>
                  </a:lnTo>
                  <a:lnTo>
                    <a:pt x="894615" y="3060699"/>
                  </a:lnTo>
                  <a:lnTo>
                    <a:pt x="983062" y="3086099"/>
                  </a:lnTo>
                  <a:lnTo>
                    <a:pt x="1028204" y="3111499"/>
                  </a:lnTo>
                  <a:lnTo>
                    <a:pt x="1120239" y="3136899"/>
                  </a:lnTo>
                  <a:lnTo>
                    <a:pt x="1409098" y="3213099"/>
                  </a:lnTo>
                  <a:lnTo>
                    <a:pt x="1660389" y="3213099"/>
                  </a:lnTo>
                  <a:lnTo>
                    <a:pt x="1608307" y="3200399"/>
                  </a:lnTo>
                  <a:lnTo>
                    <a:pt x="1505351" y="3200399"/>
                  </a:lnTo>
                  <a:lnTo>
                    <a:pt x="1404133" y="3174999"/>
                  </a:lnTo>
                  <a:lnTo>
                    <a:pt x="1354224" y="3174999"/>
                  </a:lnTo>
                  <a:lnTo>
                    <a:pt x="1112424" y="3111499"/>
                  </a:lnTo>
                  <a:lnTo>
                    <a:pt x="1065747" y="3086099"/>
                  </a:lnTo>
                  <a:lnTo>
                    <a:pt x="974225" y="3060699"/>
                  </a:lnTo>
                  <a:lnTo>
                    <a:pt x="929419" y="3035299"/>
                  </a:lnTo>
                  <a:lnTo>
                    <a:pt x="885274" y="3022599"/>
                  </a:lnTo>
                  <a:lnTo>
                    <a:pt x="799046" y="2971799"/>
                  </a:lnTo>
                  <a:lnTo>
                    <a:pt x="757000" y="2959099"/>
                  </a:lnTo>
                  <a:lnTo>
                    <a:pt x="715691" y="2933699"/>
                  </a:lnTo>
                  <a:lnTo>
                    <a:pt x="675139" y="2908299"/>
                  </a:lnTo>
                  <a:lnTo>
                    <a:pt x="635361" y="2882899"/>
                  </a:lnTo>
                  <a:lnTo>
                    <a:pt x="596378" y="2857499"/>
                  </a:lnTo>
                  <a:lnTo>
                    <a:pt x="558208" y="2832099"/>
                  </a:lnTo>
                  <a:lnTo>
                    <a:pt x="520870" y="2806699"/>
                  </a:lnTo>
                  <a:lnTo>
                    <a:pt x="484383" y="2781299"/>
                  </a:lnTo>
                  <a:lnTo>
                    <a:pt x="448765" y="2743199"/>
                  </a:lnTo>
                  <a:lnTo>
                    <a:pt x="414036" y="2717799"/>
                  </a:lnTo>
                  <a:lnTo>
                    <a:pt x="380215" y="2692399"/>
                  </a:lnTo>
                  <a:lnTo>
                    <a:pt x="347321" y="2654299"/>
                  </a:lnTo>
                  <a:lnTo>
                    <a:pt x="315371" y="2628899"/>
                  </a:lnTo>
                  <a:lnTo>
                    <a:pt x="284387" y="2590799"/>
                  </a:lnTo>
                  <a:lnTo>
                    <a:pt x="254385" y="2565399"/>
                  </a:lnTo>
                  <a:lnTo>
                    <a:pt x="225386" y="2527299"/>
                  </a:lnTo>
                  <a:lnTo>
                    <a:pt x="197408" y="2489199"/>
                  </a:lnTo>
                  <a:lnTo>
                    <a:pt x="170470" y="2463799"/>
                  </a:lnTo>
                  <a:lnTo>
                    <a:pt x="144591" y="2425699"/>
                  </a:lnTo>
                  <a:lnTo>
                    <a:pt x="119791" y="2387599"/>
                  </a:lnTo>
                  <a:lnTo>
                    <a:pt x="96086" y="2349499"/>
                  </a:lnTo>
                  <a:lnTo>
                    <a:pt x="73498" y="2311399"/>
                  </a:lnTo>
                  <a:lnTo>
                    <a:pt x="52045" y="2273299"/>
                  </a:lnTo>
                  <a:lnTo>
                    <a:pt x="31745" y="2235199"/>
                  </a:lnTo>
                  <a:lnTo>
                    <a:pt x="12617" y="2197099"/>
                  </a:lnTo>
                  <a:lnTo>
                    <a:pt x="426" y="2171699"/>
                  </a:lnTo>
                  <a:lnTo>
                    <a:pt x="0" y="2158999"/>
                  </a:lnTo>
                  <a:close/>
                </a:path>
                <a:path w="3716020" h="3238500">
                  <a:moveTo>
                    <a:pt x="3715902" y="1955799"/>
                  </a:moveTo>
                  <a:lnTo>
                    <a:pt x="3712760" y="1968499"/>
                  </a:lnTo>
                  <a:lnTo>
                    <a:pt x="3701086" y="2006599"/>
                  </a:lnTo>
                  <a:lnTo>
                    <a:pt x="3688127" y="2044699"/>
                  </a:lnTo>
                  <a:lnTo>
                    <a:pt x="3673903" y="2082799"/>
                  </a:lnTo>
                  <a:lnTo>
                    <a:pt x="3666692" y="2108199"/>
                  </a:lnTo>
                  <a:lnTo>
                    <a:pt x="3658432" y="2120899"/>
                  </a:lnTo>
                  <a:lnTo>
                    <a:pt x="3641734" y="2158999"/>
                  </a:lnTo>
                  <a:lnTo>
                    <a:pt x="3623826" y="2197099"/>
                  </a:lnTo>
                  <a:lnTo>
                    <a:pt x="3604729" y="2235199"/>
                  </a:lnTo>
                  <a:lnTo>
                    <a:pt x="3584461" y="2273299"/>
                  </a:lnTo>
                  <a:lnTo>
                    <a:pt x="3563040" y="2311399"/>
                  </a:lnTo>
                  <a:lnTo>
                    <a:pt x="3540485" y="2349499"/>
                  </a:lnTo>
                  <a:lnTo>
                    <a:pt x="3516816" y="2387599"/>
                  </a:lnTo>
                  <a:lnTo>
                    <a:pt x="3492050" y="2425699"/>
                  </a:lnTo>
                  <a:lnTo>
                    <a:pt x="3466208" y="2463799"/>
                  </a:lnTo>
                  <a:lnTo>
                    <a:pt x="3439307" y="2489199"/>
                  </a:lnTo>
                  <a:lnTo>
                    <a:pt x="3411367" y="2527299"/>
                  </a:lnTo>
                  <a:lnTo>
                    <a:pt x="3382406" y="2565399"/>
                  </a:lnTo>
                  <a:lnTo>
                    <a:pt x="3352443" y="2590799"/>
                  </a:lnTo>
                  <a:lnTo>
                    <a:pt x="3321497" y="2628899"/>
                  </a:lnTo>
                  <a:lnTo>
                    <a:pt x="3289587" y="2654299"/>
                  </a:lnTo>
                  <a:lnTo>
                    <a:pt x="3256732" y="2692399"/>
                  </a:lnTo>
                  <a:lnTo>
                    <a:pt x="3222950" y="2717799"/>
                  </a:lnTo>
                  <a:lnTo>
                    <a:pt x="3188260" y="2743199"/>
                  </a:lnTo>
                  <a:lnTo>
                    <a:pt x="3152682" y="2781299"/>
                  </a:lnTo>
                  <a:lnTo>
                    <a:pt x="3116233" y="2806699"/>
                  </a:lnTo>
                  <a:lnTo>
                    <a:pt x="3078933" y="2832099"/>
                  </a:lnTo>
                  <a:lnTo>
                    <a:pt x="3040801" y="2857499"/>
                  </a:lnTo>
                  <a:lnTo>
                    <a:pt x="3001854" y="2882899"/>
                  </a:lnTo>
                  <a:lnTo>
                    <a:pt x="2962114" y="2908299"/>
                  </a:lnTo>
                  <a:lnTo>
                    <a:pt x="2921597" y="2933699"/>
                  </a:lnTo>
                  <a:lnTo>
                    <a:pt x="2880323" y="2959099"/>
                  </a:lnTo>
                  <a:lnTo>
                    <a:pt x="2838310" y="2971799"/>
                  </a:lnTo>
                  <a:lnTo>
                    <a:pt x="2752146" y="3022599"/>
                  </a:lnTo>
                  <a:lnTo>
                    <a:pt x="2708032" y="3035299"/>
                  </a:lnTo>
                  <a:lnTo>
                    <a:pt x="2663254" y="3060699"/>
                  </a:lnTo>
                  <a:lnTo>
                    <a:pt x="2571785" y="3086099"/>
                  </a:lnTo>
                  <a:lnTo>
                    <a:pt x="2525132" y="3111499"/>
                  </a:lnTo>
                  <a:lnTo>
                    <a:pt x="2283423" y="3174999"/>
                  </a:lnTo>
                  <a:lnTo>
                    <a:pt x="2233525" y="3174999"/>
                  </a:lnTo>
                  <a:lnTo>
                    <a:pt x="2132323" y="3200399"/>
                  </a:lnTo>
                  <a:lnTo>
                    <a:pt x="2029373" y="3200399"/>
                  </a:lnTo>
                  <a:lnTo>
                    <a:pt x="1977289" y="3213099"/>
                  </a:lnTo>
                  <a:lnTo>
                    <a:pt x="2227999" y="3213099"/>
                  </a:lnTo>
                  <a:lnTo>
                    <a:pt x="2516547" y="3136899"/>
                  </a:lnTo>
                  <a:lnTo>
                    <a:pt x="2608497" y="3111499"/>
                  </a:lnTo>
                  <a:lnTo>
                    <a:pt x="2653600" y="3086099"/>
                  </a:lnTo>
                  <a:lnTo>
                    <a:pt x="2741975" y="3060699"/>
                  </a:lnTo>
                  <a:lnTo>
                    <a:pt x="2827793" y="3009899"/>
                  </a:lnTo>
                  <a:lnTo>
                    <a:pt x="2869699" y="2997199"/>
                  </a:lnTo>
                  <a:lnTo>
                    <a:pt x="2910915" y="2971799"/>
                  </a:lnTo>
                  <a:lnTo>
                    <a:pt x="2951421" y="2946399"/>
                  </a:lnTo>
                  <a:lnTo>
                    <a:pt x="2991202" y="2920999"/>
                  </a:lnTo>
                  <a:lnTo>
                    <a:pt x="3030238" y="2895599"/>
                  </a:lnTo>
                  <a:lnTo>
                    <a:pt x="3068514" y="2882899"/>
                  </a:lnTo>
                  <a:lnTo>
                    <a:pt x="3106012" y="2844799"/>
                  </a:lnTo>
                  <a:lnTo>
                    <a:pt x="3142714" y="2819399"/>
                  </a:lnTo>
                  <a:lnTo>
                    <a:pt x="3178602" y="2793999"/>
                  </a:lnTo>
                  <a:lnTo>
                    <a:pt x="3213661" y="2768599"/>
                  </a:lnTo>
                  <a:lnTo>
                    <a:pt x="3247871" y="2743199"/>
                  </a:lnTo>
                  <a:lnTo>
                    <a:pt x="3281216" y="2705099"/>
                  </a:lnTo>
                  <a:lnTo>
                    <a:pt x="3313679" y="2679699"/>
                  </a:lnTo>
                  <a:lnTo>
                    <a:pt x="3345241" y="2654299"/>
                  </a:lnTo>
                  <a:lnTo>
                    <a:pt x="3375886" y="2616199"/>
                  </a:lnTo>
                  <a:lnTo>
                    <a:pt x="3405597" y="2590799"/>
                  </a:lnTo>
                  <a:lnTo>
                    <a:pt x="3434355" y="2552699"/>
                  </a:lnTo>
                  <a:lnTo>
                    <a:pt x="3462143" y="2514599"/>
                  </a:lnTo>
                  <a:lnTo>
                    <a:pt x="3488945" y="2489199"/>
                  </a:lnTo>
                  <a:lnTo>
                    <a:pt x="3514742" y="2451099"/>
                  </a:lnTo>
                  <a:lnTo>
                    <a:pt x="3539518" y="2412999"/>
                  </a:lnTo>
                  <a:lnTo>
                    <a:pt x="3563254" y="2374899"/>
                  </a:lnTo>
                  <a:lnTo>
                    <a:pt x="3585934" y="2349499"/>
                  </a:lnTo>
                  <a:lnTo>
                    <a:pt x="3607541" y="2311399"/>
                  </a:lnTo>
                  <a:lnTo>
                    <a:pt x="3628056" y="2273299"/>
                  </a:lnTo>
                  <a:lnTo>
                    <a:pt x="3647462" y="2235199"/>
                  </a:lnTo>
                  <a:lnTo>
                    <a:pt x="3665742" y="2197099"/>
                  </a:lnTo>
                  <a:lnTo>
                    <a:pt x="3682879" y="2158999"/>
                  </a:lnTo>
                  <a:lnTo>
                    <a:pt x="3698855" y="2120899"/>
                  </a:lnTo>
                  <a:lnTo>
                    <a:pt x="3704678" y="2108199"/>
                  </a:lnTo>
                  <a:lnTo>
                    <a:pt x="3713653" y="2082799"/>
                  </a:lnTo>
                  <a:lnTo>
                    <a:pt x="3715902" y="2070099"/>
                  </a:lnTo>
                  <a:lnTo>
                    <a:pt x="3715902" y="1955799"/>
                  </a:lnTo>
                  <a:close/>
                </a:path>
                <a:path w="3716020" h="3238500">
                  <a:moveTo>
                    <a:pt x="2326159" y="50799"/>
                  </a:moveTo>
                  <a:lnTo>
                    <a:pt x="2132323" y="50799"/>
                  </a:lnTo>
                  <a:lnTo>
                    <a:pt x="2183152" y="63499"/>
                  </a:lnTo>
                  <a:lnTo>
                    <a:pt x="2233525" y="63499"/>
                  </a:lnTo>
                  <a:lnTo>
                    <a:pt x="2571785" y="152399"/>
                  </a:lnTo>
                  <a:lnTo>
                    <a:pt x="2617832" y="177799"/>
                  </a:lnTo>
                  <a:lnTo>
                    <a:pt x="2708032" y="203199"/>
                  </a:lnTo>
                  <a:lnTo>
                    <a:pt x="2795579" y="253999"/>
                  </a:lnTo>
                  <a:lnTo>
                    <a:pt x="2838310" y="266699"/>
                  </a:lnTo>
                  <a:lnTo>
                    <a:pt x="2880323" y="292099"/>
                  </a:lnTo>
                  <a:lnTo>
                    <a:pt x="2921597" y="317499"/>
                  </a:lnTo>
                  <a:lnTo>
                    <a:pt x="2962114" y="342899"/>
                  </a:lnTo>
                  <a:lnTo>
                    <a:pt x="3001854" y="368299"/>
                  </a:lnTo>
                  <a:lnTo>
                    <a:pt x="3040801" y="393699"/>
                  </a:lnTo>
                  <a:lnTo>
                    <a:pt x="3078933" y="419099"/>
                  </a:lnTo>
                  <a:lnTo>
                    <a:pt x="3116233" y="444499"/>
                  </a:lnTo>
                  <a:lnTo>
                    <a:pt x="3152682" y="469899"/>
                  </a:lnTo>
                  <a:lnTo>
                    <a:pt x="3188260" y="495299"/>
                  </a:lnTo>
                  <a:lnTo>
                    <a:pt x="3222950" y="520699"/>
                  </a:lnTo>
                  <a:lnTo>
                    <a:pt x="3256732" y="558799"/>
                  </a:lnTo>
                  <a:lnTo>
                    <a:pt x="3289587" y="584199"/>
                  </a:lnTo>
                  <a:lnTo>
                    <a:pt x="3321497" y="622299"/>
                  </a:lnTo>
                  <a:lnTo>
                    <a:pt x="3352443" y="647699"/>
                  </a:lnTo>
                  <a:lnTo>
                    <a:pt x="3382406" y="685799"/>
                  </a:lnTo>
                  <a:lnTo>
                    <a:pt x="3411367" y="711199"/>
                  </a:lnTo>
                  <a:lnTo>
                    <a:pt x="3439307" y="749299"/>
                  </a:lnTo>
                  <a:lnTo>
                    <a:pt x="3466208" y="787399"/>
                  </a:lnTo>
                  <a:lnTo>
                    <a:pt x="3492050" y="825499"/>
                  </a:lnTo>
                  <a:lnTo>
                    <a:pt x="3516816" y="850899"/>
                  </a:lnTo>
                  <a:lnTo>
                    <a:pt x="3540485" y="888999"/>
                  </a:lnTo>
                  <a:lnTo>
                    <a:pt x="3563040" y="927099"/>
                  </a:lnTo>
                  <a:lnTo>
                    <a:pt x="3584461" y="965199"/>
                  </a:lnTo>
                  <a:lnTo>
                    <a:pt x="3604729" y="1003299"/>
                  </a:lnTo>
                  <a:lnTo>
                    <a:pt x="3623826" y="1041399"/>
                  </a:lnTo>
                  <a:lnTo>
                    <a:pt x="3641734" y="1079499"/>
                  </a:lnTo>
                  <a:lnTo>
                    <a:pt x="3642217" y="1079499"/>
                  </a:lnTo>
                  <a:lnTo>
                    <a:pt x="3658432" y="1117599"/>
                  </a:lnTo>
                  <a:lnTo>
                    <a:pt x="3673903" y="1155699"/>
                  </a:lnTo>
                  <a:lnTo>
                    <a:pt x="3688127" y="1193799"/>
                  </a:lnTo>
                  <a:lnTo>
                    <a:pt x="3701086" y="1244599"/>
                  </a:lnTo>
                  <a:lnTo>
                    <a:pt x="3712760" y="1282699"/>
                  </a:lnTo>
                  <a:lnTo>
                    <a:pt x="3715902" y="1295399"/>
                  </a:lnTo>
                  <a:lnTo>
                    <a:pt x="3715902" y="1168399"/>
                  </a:lnTo>
                  <a:lnTo>
                    <a:pt x="3713653" y="1168399"/>
                  </a:lnTo>
                  <a:lnTo>
                    <a:pt x="3698855" y="1130299"/>
                  </a:lnTo>
                  <a:lnTo>
                    <a:pt x="3682879" y="1092199"/>
                  </a:lnTo>
                  <a:lnTo>
                    <a:pt x="3680400" y="1079499"/>
                  </a:lnTo>
                  <a:lnTo>
                    <a:pt x="3665742" y="1054099"/>
                  </a:lnTo>
                  <a:lnTo>
                    <a:pt x="3647462" y="1015999"/>
                  </a:lnTo>
                  <a:lnTo>
                    <a:pt x="3628056" y="977899"/>
                  </a:lnTo>
                  <a:lnTo>
                    <a:pt x="3607541" y="939799"/>
                  </a:lnTo>
                  <a:lnTo>
                    <a:pt x="3585934" y="901699"/>
                  </a:lnTo>
                  <a:lnTo>
                    <a:pt x="3563254" y="863599"/>
                  </a:lnTo>
                  <a:lnTo>
                    <a:pt x="3539518" y="825499"/>
                  </a:lnTo>
                  <a:lnTo>
                    <a:pt x="3514742" y="787399"/>
                  </a:lnTo>
                  <a:lnTo>
                    <a:pt x="3488945" y="761999"/>
                  </a:lnTo>
                  <a:lnTo>
                    <a:pt x="3462143" y="723899"/>
                  </a:lnTo>
                  <a:lnTo>
                    <a:pt x="3434355" y="685799"/>
                  </a:lnTo>
                  <a:lnTo>
                    <a:pt x="3405597" y="660399"/>
                  </a:lnTo>
                  <a:lnTo>
                    <a:pt x="3375886" y="622299"/>
                  </a:lnTo>
                  <a:lnTo>
                    <a:pt x="3345241" y="596899"/>
                  </a:lnTo>
                  <a:lnTo>
                    <a:pt x="3313679" y="571499"/>
                  </a:lnTo>
                  <a:lnTo>
                    <a:pt x="3281216" y="533399"/>
                  </a:lnTo>
                  <a:lnTo>
                    <a:pt x="3247871" y="507999"/>
                  </a:lnTo>
                  <a:lnTo>
                    <a:pt x="3213661" y="482599"/>
                  </a:lnTo>
                  <a:lnTo>
                    <a:pt x="3178602" y="444499"/>
                  </a:lnTo>
                  <a:lnTo>
                    <a:pt x="3142714" y="419099"/>
                  </a:lnTo>
                  <a:lnTo>
                    <a:pt x="3106012" y="393699"/>
                  </a:lnTo>
                  <a:lnTo>
                    <a:pt x="3068514" y="368299"/>
                  </a:lnTo>
                  <a:lnTo>
                    <a:pt x="3030238" y="342899"/>
                  </a:lnTo>
                  <a:lnTo>
                    <a:pt x="2991202" y="317499"/>
                  </a:lnTo>
                  <a:lnTo>
                    <a:pt x="2951421" y="292099"/>
                  </a:lnTo>
                  <a:lnTo>
                    <a:pt x="2910915" y="266699"/>
                  </a:lnTo>
                  <a:lnTo>
                    <a:pt x="2869699" y="253999"/>
                  </a:lnTo>
                  <a:lnTo>
                    <a:pt x="2785212" y="203199"/>
                  </a:lnTo>
                  <a:lnTo>
                    <a:pt x="2741975" y="190499"/>
                  </a:lnTo>
                  <a:lnTo>
                    <a:pt x="2698098" y="165099"/>
                  </a:lnTo>
                  <a:lnTo>
                    <a:pt x="2562807" y="126999"/>
                  </a:lnTo>
                  <a:lnTo>
                    <a:pt x="2516547" y="101599"/>
                  </a:lnTo>
                  <a:lnTo>
                    <a:pt x="2326159" y="50799"/>
                  </a:lnTo>
                  <a:close/>
                </a:path>
                <a:path w="3716020" h="3238500">
                  <a:moveTo>
                    <a:pt x="687142" y="1206499"/>
                  </a:moveTo>
                  <a:lnTo>
                    <a:pt x="690229" y="1257299"/>
                  </a:lnTo>
                  <a:lnTo>
                    <a:pt x="690120" y="1244599"/>
                  </a:lnTo>
                  <a:lnTo>
                    <a:pt x="687142" y="1206499"/>
                  </a:lnTo>
                  <a:close/>
                </a:path>
                <a:path w="3716020" h="3238500">
                  <a:moveTo>
                    <a:pt x="1505351" y="50799"/>
                  </a:moveTo>
                  <a:lnTo>
                    <a:pt x="1310824" y="50799"/>
                  </a:lnTo>
                  <a:lnTo>
                    <a:pt x="1120239" y="101599"/>
                  </a:lnTo>
                  <a:lnTo>
                    <a:pt x="1073936" y="126999"/>
                  </a:lnTo>
                  <a:lnTo>
                    <a:pt x="938526" y="165099"/>
                  </a:lnTo>
                  <a:lnTo>
                    <a:pt x="894615" y="190499"/>
                  </a:lnTo>
                  <a:lnTo>
                    <a:pt x="851344" y="203199"/>
                  </a:lnTo>
                  <a:lnTo>
                    <a:pt x="766796" y="253999"/>
                  </a:lnTo>
                  <a:lnTo>
                    <a:pt x="725553" y="266699"/>
                  </a:lnTo>
                  <a:lnTo>
                    <a:pt x="685021" y="292099"/>
                  </a:lnTo>
                  <a:lnTo>
                    <a:pt x="645216" y="317499"/>
                  </a:lnTo>
                  <a:lnTo>
                    <a:pt x="606157" y="342899"/>
                  </a:lnTo>
                  <a:lnTo>
                    <a:pt x="567860" y="368299"/>
                  </a:lnTo>
                  <a:lnTo>
                    <a:pt x="530343" y="393699"/>
                  </a:lnTo>
                  <a:lnTo>
                    <a:pt x="493623" y="419099"/>
                  </a:lnTo>
                  <a:lnTo>
                    <a:pt x="457718" y="444499"/>
                  </a:lnTo>
                  <a:lnTo>
                    <a:pt x="422644" y="482599"/>
                  </a:lnTo>
                  <a:lnTo>
                    <a:pt x="388420" y="507999"/>
                  </a:lnTo>
                  <a:lnTo>
                    <a:pt x="355062" y="533399"/>
                  </a:lnTo>
                  <a:lnTo>
                    <a:pt x="322588" y="571499"/>
                  </a:lnTo>
                  <a:lnTo>
                    <a:pt x="291015" y="596899"/>
                  </a:lnTo>
                  <a:lnTo>
                    <a:pt x="260361" y="622299"/>
                  </a:lnTo>
                  <a:lnTo>
                    <a:pt x="230643" y="660399"/>
                  </a:lnTo>
                  <a:lnTo>
                    <a:pt x="201877" y="685799"/>
                  </a:lnTo>
                  <a:lnTo>
                    <a:pt x="174083" y="723899"/>
                  </a:lnTo>
                  <a:lnTo>
                    <a:pt x="147276" y="761999"/>
                  </a:lnTo>
                  <a:lnTo>
                    <a:pt x="121474" y="787399"/>
                  </a:lnTo>
                  <a:lnTo>
                    <a:pt x="96694" y="825499"/>
                  </a:lnTo>
                  <a:lnTo>
                    <a:pt x="72955" y="863599"/>
                  </a:lnTo>
                  <a:lnTo>
                    <a:pt x="50272" y="901699"/>
                  </a:lnTo>
                  <a:lnTo>
                    <a:pt x="47818" y="901699"/>
                  </a:lnTo>
                  <a:lnTo>
                    <a:pt x="47039" y="939799"/>
                  </a:lnTo>
                  <a:lnTo>
                    <a:pt x="46089" y="977899"/>
                  </a:lnTo>
                  <a:lnTo>
                    <a:pt x="52045" y="965199"/>
                  </a:lnTo>
                  <a:lnTo>
                    <a:pt x="73498" y="927099"/>
                  </a:lnTo>
                  <a:lnTo>
                    <a:pt x="96086" y="888999"/>
                  </a:lnTo>
                  <a:lnTo>
                    <a:pt x="119791" y="850899"/>
                  </a:lnTo>
                  <a:lnTo>
                    <a:pt x="144591" y="825499"/>
                  </a:lnTo>
                  <a:lnTo>
                    <a:pt x="170470" y="787399"/>
                  </a:lnTo>
                  <a:lnTo>
                    <a:pt x="197408" y="749299"/>
                  </a:lnTo>
                  <a:lnTo>
                    <a:pt x="225386" y="711199"/>
                  </a:lnTo>
                  <a:lnTo>
                    <a:pt x="254385" y="685799"/>
                  </a:lnTo>
                  <a:lnTo>
                    <a:pt x="284387" y="647699"/>
                  </a:lnTo>
                  <a:lnTo>
                    <a:pt x="315371" y="622299"/>
                  </a:lnTo>
                  <a:lnTo>
                    <a:pt x="347321" y="584199"/>
                  </a:lnTo>
                  <a:lnTo>
                    <a:pt x="380215" y="558799"/>
                  </a:lnTo>
                  <a:lnTo>
                    <a:pt x="414036" y="520699"/>
                  </a:lnTo>
                  <a:lnTo>
                    <a:pt x="448765" y="495299"/>
                  </a:lnTo>
                  <a:lnTo>
                    <a:pt x="484383" y="469899"/>
                  </a:lnTo>
                  <a:lnTo>
                    <a:pt x="520870" y="444499"/>
                  </a:lnTo>
                  <a:lnTo>
                    <a:pt x="558208" y="419099"/>
                  </a:lnTo>
                  <a:lnTo>
                    <a:pt x="596378" y="393699"/>
                  </a:lnTo>
                  <a:lnTo>
                    <a:pt x="635361" y="368299"/>
                  </a:lnTo>
                  <a:lnTo>
                    <a:pt x="675139" y="342899"/>
                  </a:lnTo>
                  <a:lnTo>
                    <a:pt x="715691" y="317499"/>
                  </a:lnTo>
                  <a:lnTo>
                    <a:pt x="757000" y="292099"/>
                  </a:lnTo>
                  <a:lnTo>
                    <a:pt x="799046" y="266699"/>
                  </a:lnTo>
                  <a:lnTo>
                    <a:pt x="841810" y="253999"/>
                  </a:lnTo>
                  <a:lnTo>
                    <a:pt x="929419" y="203199"/>
                  </a:lnTo>
                  <a:lnTo>
                    <a:pt x="1019674" y="177799"/>
                  </a:lnTo>
                  <a:lnTo>
                    <a:pt x="1065747" y="152399"/>
                  </a:lnTo>
                  <a:lnTo>
                    <a:pt x="1404133" y="63499"/>
                  </a:lnTo>
                  <a:lnTo>
                    <a:pt x="1454515" y="63499"/>
                  </a:lnTo>
                  <a:lnTo>
                    <a:pt x="1505351" y="50799"/>
                  </a:lnTo>
                  <a:close/>
                </a:path>
                <a:path w="3716020" h="3238500">
                  <a:moveTo>
                    <a:pt x="1765669" y="25399"/>
                  </a:moveTo>
                  <a:lnTo>
                    <a:pt x="1458919" y="25399"/>
                  </a:lnTo>
                  <a:lnTo>
                    <a:pt x="1359727" y="50799"/>
                  </a:lnTo>
                  <a:lnTo>
                    <a:pt x="1556621" y="50799"/>
                  </a:lnTo>
                  <a:lnTo>
                    <a:pt x="1608307" y="38099"/>
                  </a:lnTo>
                  <a:lnTo>
                    <a:pt x="1712849" y="38099"/>
                  </a:lnTo>
                  <a:lnTo>
                    <a:pt x="1765669" y="25399"/>
                  </a:lnTo>
                  <a:close/>
                </a:path>
                <a:path w="3716020" h="3238500">
                  <a:moveTo>
                    <a:pt x="2178238" y="25399"/>
                  </a:moveTo>
                  <a:lnTo>
                    <a:pt x="1871998" y="25399"/>
                  </a:lnTo>
                  <a:lnTo>
                    <a:pt x="1924824" y="38099"/>
                  </a:lnTo>
                  <a:lnTo>
                    <a:pt x="2029373" y="38099"/>
                  </a:lnTo>
                  <a:lnTo>
                    <a:pt x="2081057" y="50799"/>
                  </a:lnTo>
                  <a:lnTo>
                    <a:pt x="2277311" y="50799"/>
                  </a:lnTo>
                  <a:lnTo>
                    <a:pt x="2178238" y="25399"/>
                  </a:lnTo>
                  <a:close/>
                </a:path>
                <a:path w="3716020" h="3238500">
                  <a:moveTo>
                    <a:pt x="2077442" y="12699"/>
                  </a:moveTo>
                  <a:lnTo>
                    <a:pt x="1559844" y="12699"/>
                  </a:lnTo>
                  <a:lnTo>
                    <a:pt x="1509174" y="25399"/>
                  </a:lnTo>
                  <a:lnTo>
                    <a:pt x="2128046" y="25399"/>
                  </a:lnTo>
                  <a:lnTo>
                    <a:pt x="2077442" y="12699"/>
                  </a:lnTo>
                  <a:close/>
                </a:path>
                <a:path w="3716020" h="3238500">
                  <a:moveTo>
                    <a:pt x="1975062" y="0"/>
                  </a:moveTo>
                  <a:lnTo>
                    <a:pt x="1662363" y="0"/>
                  </a:lnTo>
                  <a:lnTo>
                    <a:pt x="1610913" y="12699"/>
                  </a:lnTo>
                  <a:lnTo>
                    <a:pt x="2026441" y="12699"/>
                  </a:lnTo>
                  <a:lnTo>
                    <a:pt x="1975062" y="0"/>
                  </a:lnTo>
                  <a:close/>
                </a:path>
              </a:pathLst>
            </a:custGeom>
            <a:solidFill>
              <a:srgbClr val="FAF9C9"/>
            </a:solidFill>
          </p:spPr>
          <p:txBody>
            <a:bodyPr wrap="square" lIns="0" tIns="0" rIns="0" bIns="0" rtlCol="0"/>
            <a:lstStyle/>
            <a:p>
              <a:endParaRPr lang="fr-FR" noProof="0" dirty="0"/>
            </a:p>
          </p:txBody>
        </p:sp>
        <p:sp>
          <p:nvSpPr>
            <p:cNvPr id="116" name="object 116"/>
            <p:cNvSpPr/>
            <p:nvPr/>
          </p:nvSpPr>
          <p:spPr>
            <a:xfrm>
              <a:off x="8476524" y="2893049"/>
              <a:ext cx="3716020" cy="1295400"/>
            </a:xfrm>
            <a:custGeom>
              <a:avLst/>
              <a:gdLst/>
              <a:ahLst/>
              <a:cxnLst/>
              <a:rect l="l" t="t" r="r" b="b"/>
              <a:pathLst>
                <a:path w="3716020" h="1295400">
                  <a:moveTo>
                    <a:pt x="3666266" y="152781"/>
                  </a:moveTo>
                  <a:lnTo>
                    <a:pt x="3641307" y="213271"/>
                  </a:lnTo>
                  <a:lnTo>
                    <a:pt x="3623400" y="252084"/>
                  </a:lnTo>
                  <a:lnTo>
                    <a:pt x="3604303" y="290415"/>
                  </a:lnTo>
                  <a:lnTo>
                    <a:pt x="3584034" y="328249"/>
                  </a:lnTo>
                  <a:lnTo>
                    <a:pt x="3562613" y="365571"/>
                  </a:lnTo>
                  <a:lnTo>
                    <a:pt x="3540058" y="402365"/>
                  </a:lnTo>
                  <a:lnTo>
                    <a:pt x="3516389" y="438616"/>
                  </a:lnTo>
                  <a:lnTo>
                    <a:pt x="3491624" y="474307"/>
                  </a:lnTo>
                  <a:lnTo>
                    <a:pt x="3465781" y="509424"/>
                  </a:lnTo>
                  <a:lnTo>
                    <a:pt x="3438881" y="543951"/>
                  </a:lnTo>
                  <a:lnTo>
                    <a:pt x="3410940" y="577872"/>
                  </a:lnTo>
                  <a:lnTo>
                    <a:pt x="3381979" y="611172"/>
                  </a:lnTo>
                  <a:lnTo>
                    <a:pt x="3352017" y="643835"/>
                  </a:lnTo>
                  <a:lnTo>
                    <a:pt x="3321071" y="675846"/>
                  </a:lnTo>
                  <a:lnTo>
                    <a:pt x="3289161" y="707189"/>
                  </a:lnTo>
                  <a:lnTo>
                    <a:pt x="3256305" y="737850"/>
                  </a:lnTo>
                  <a:lnTo>
                    <a:pt x="3222523" y="767811"/>
                  </a:lnTo>
                  <a:lnTo>
                    <a:pt x="3187834" y="797058"/>
                  </a:lnTo>
                  <a:lnTo>
                    <a:pt x="3152255" y="825575"/>
                  </a:lnTo>
                  <a:lnTo>
                    <a:pt x="3115806" y="853347"/>
                  </a:lnTo>
                  <a:lnTo>
                    <a:pt x="3078506" y="880357"/>
                  </a:lnTo>
                  <a:lnTo>
                    <a:pt x="3040374" y="906592"/>
                  </a:lnTo>
                  <a:lnTo>
                    <a:pt x="3001428" y="932034"/>
                  </a:lnTo>
                  <a:lnTo>
                    <a:pt x="2961687" y="956669"/>
                  </a:lnTo>
                  <a:lnTo>
                    <a:pt x="2921170" y="980481"/>
                  </a:lnTo>
                  <a:lnTo>
                    <a:pt x="2879896" y="1003454"/>
                  </a:lnTo>
                  <a:lnTo>
                    <a:pt x="2837884" y="1025573"/>
                  </a:lnTo>
                  <a:lnTo>
                    <a:pt x="2795152" y="1046822"/>
                  </a:lnTo>
                  <a:lnTo>
                    <a:pt x="2751720" y="1067187"/>
                  </a:lnTo>
                  <a:lnTo>
                    <a:pt x="2707605" y="1086650"/>
                  </a:lnTo>
                  <a:lnTo>
                    <a:pt x="2662828" y="1105198"/>
                  </a:lnTo>
                  <a:lnTo>
                    <a:pt x="2617406" y="1122813"/>
                  </a:lnTo>
                  <a:lnTo>
                    <a:pt x="2571359" y="1139482"/>
                  </a:lnTo>
                  <a:lnTo>
                    <a:pt x="2524705" y="1155187"/>
                  </a:lnTo>
                  <a:lnTo>
                    <a:pt x="2477464" y="1169914"/>
                  </a:lnTo>
                  <a:lnTo>
                    <a:pt x="2429653" y="1183648"/>
                  </a:lnTo>
                  <a:lnTo>
                    <a:pt x="2381293" y="1196372"/>
                  </a:lnTo>
                  <a:lnTo>
                    <a:pt x="2332401" y="1208070"/>
                  </a:lnTo>
                  <a:lnTo>
                    <a:pt x="2282996" y="1218729"/>
                  </a:lnTo>
                  <a:lnTo>
                    <a:pt x="2233098" y="1228331"/>
                  </a:lnTo>
                  <a:lnTo>
                    <a:pt x="2182726" y="1236862"/>
                  </a:lnTo>
                  <a:lnTo>
                    <a:pt x="2131897" y="1244306"/>
                  </a:lnTo>
                  <a:lnTo>
                    <a:pt x="2080631" y="1250647"/>
                  </a:lnTo>
                  <a:lnTo>
                    <a:pt x="2028946" y="1255870"/>
                  </a:lnTo>
                  <a:lnTo>
                    <a:pt x="1976862" y="1259960"/>
                  </a:lnTo>
                  <a:lnTo>
                    <a:pt x="1924398" y="1262900"/>
                  </a:lnTo>
                  <a:lnTo>
                    <a:pt x="1871571" y="1264676"/>
                  </a:lnTo>
                  <a:lnTo>
                    <a:pt x="1818401" y="1265271"/>
                  </a:lnTo>
                  <a:lnTo>
                    <a:pt x="1765242" y="1264676"/>
                  </a:lnTo>
                  <a:lnTo>
                    <a:pt x="1712423" y="1262900"/>
                  </a:lnTo>
                  <a:lnTo>
                    <a:pt x="1659963" y="1259960"/>
                  </a:lnTo>
                  <a:lnTo>
                    <a:pt x="1607880" y="1255870"/>
                  </a:lnTo>
                  <a:lnTo>
                    <a:pt x="1556194" y="1250647"/>
                  </a:lnTo>
                  <a:lnTo>
                    <a:pt x="1504924" y="1244306"/>
                  </a:lnTo>
                  <a:lnTo>
                    <a:pt x="1454089" y="1236862"/>
                  </a:lnTo>
                  <a:lnTo>
                    <a:pt x="1403707" y="1228331"/>
                  </a:lnTo>
                  <a:lnTo>
                    <a:pt x="1353797" y="1218729"/>
                  </a:lnTo>
                  <a:lnTo>
                    <a:pt x="1304379" y="1208070"/>
                  </a:lnTo>
                  <a:lnTo>
                    <a:pt x="1255471" y="1196372"/>
                  </a:lnTo>
                  <a:lnTo>
                    <a:pt x="1207092" y="1183648"/>
                  </a:lnTo>
                  <a:lnTo>
                    <a:pt x="1159262" y="1169914"/>
                  </a:lnTo>
                  <a:lnTo>
                    <a:pt x="1111998" y="1155187"/>
                  </a:lnTo>
                  <a:lnTo>
                    <a:pt x="1065320" y="1139482"/>
                  </a:lnTo>
                  <a:lnTo>
                    <a:pt x="1019248" y="1122813"/>
                  </a:lnTo>
                  <a:lnTo>
                    <a:pt x="973799" y="1105198"/>
                  </a:lnTo>
                  <a:lnTo>
                    <a:pt x="928992" y="1086650"/>
                  </a:lnTo>
                  <a:lnTo>
                    <a:pt x="884848" y="1067187"/>
                  </a:lnTo>
                  <a:lnTo>
                    <a:pt x="841384" y="1046822"/>
                  </a:lnTo>
                  <a:lnTo>
                    <a:pt x="798620" y="1025573"/>
                  </a:lnTo>
                  <a:lnTo>
                    <a:pt x="756573" y="1003454"/>
                  </a:lnTo>
                  <a:lnTo>
                    <a:pt x="715265" y="980481"/>
                  </a:lnTo>
                  <a:lnTo>
                    <a:pt x="674712" y="956669"/>
                  </a:lnTo>
                  <a:lnTo>
                    <a:pt x="634935" y="932034"/>
                  </a:lnTo>
                  <a:lnTo>
                    <a:pt x="595952" y="906592"/>
                  </a:lnTo>
                  <a:lnTo>
                    <a:pt x="557782" y="880357"/>
                  </a:lnTo>
                  <a:lnTo>
                    <a:pt x="520444" y="853347"/>
                  </a:lnTo>
                  <a:lnTo>
                    <a:pt x="483956" y="825575"/>
                  </a:lnTo>
                  <a:lnTo>
                    <a:pt x="448339" y="797058"/>
                  </a:lnTo>
                  <a:lnTo>
                    <a:pt x="413610" y="767811"/>
                  </a:lnTo>
                  <a:lnTo>
                    <a:pt x="379789" y="737850"/>
                  </a:lnTo>
                  <a:lnTo>
                    <a:pt x="346894" y="707189"/>
                  </a:lnTo>
                  <a:lnTo>
                    <a:pt x="314945" y="675846"/>
                  </a:lnTo>
                  <a:lnTo>
                    <a:pt x="283960" y="643835"/>
                  </a:lnTo>
                  <a:lnTo>
                    <a:pt x="253959" y="611172"/>
                  </a:lnTo>
                  <a:lnTo>
                    <a:pt x="224960" y="577872"/>
                  </a:lnTo>
                  <a:lnTo>
                    <a:pt x="196982" y="543951"/>
                  </a:lnTo>
                  <a:lnTo>
                    <a:pt x="170044" y="509424"/>
                  </a:lnTo>
                  <a:lnTo>
                    <a:pt x="144165" y="474307"/>
                  </a:lnTo>
                  <a:lnTo>
                    <a:pt x="119364" y="438616"/>
                  </a:lnTo>
                  <a:lnTo>
                    <a:pt x="95660" y="402365"/>
                  </a:lnTo>
                  <a:lnTo>
                    <a:pt x="73072" y="365571"/>
                  </a:lnTo>
                  <a:lnTo>
                    <a:pt x="51618" y="328249"/>
                  </a:lnTo>
                  <a:lnTo>
                    <a:pt x="31318" y="290415"/>
                  </a:lnTo>
                  <a:lnTo>
                    <a:pt x="12191" y="252084"/>
                  </a:lnTo>
                  <a:lnTo>
                    <a:pt x="0" y="225703"/>
                  </a:lnTo>
                </a:path>
                <a:path w="3716020" h="1295400">
                  <a:moveTo>
                    <a:pt x="1097" y="308423"/>
                  </a:moveTo>
                  <a:lnTo>
                    <a:pt x="28238" y="358313"/>
                  </a:lnTo>
                  <a:lnTo>
                    <a:pt x="49846" y="394885"/>
                  </a:lnTo>
                  <a:lnTo>
                    <a:pt x="72528" y="430944"/>
                  </a:lnTo>
                  <a:lnTo>
                    <a:pt x="96268" y="466476"/>
                  </a:lnTo>
                  <a:lnTo>
                    <a:pt x="121047" y="501468"/>
                  </a:lnTo>
                  <a:lnTo>
                    <a:pt x="146849" y="535905"/>
                  </a:lnTo>
                  <a:lnTo>
                    <a:pt x="173656" y="569772"/>
                  </a:lnTo>
                  <a:lnTo>
                    <a:pt x="201451" y="603055"/>
                  </a:lnTo>
                  <a:lnTo>
                    <a:pt x="230216" y="635741"/>
                  </a:lnTo>
                  <a:lnTo>
                    <a:pt x="259935" y="667815"/>
                  </a:lnTo>
                  <a:lnTo>
                    <a:pt x="290589" y="699262"/>
                  </a:lnTo>
                  <a:lnTo>
                    <a:pt x="322162" y="730069"/>
                  </a:lnTo>
                  <a:lnTo>
                    <a:pt x="354636" y="760221"/>
                  </a:lnTo>
                  <a:lnTo>
                    <a:pt x="387993" y="789705"/>
                  </a:lnTo>
                  <a:lnTo>
                    <a:pt x="422218" y="818505"/>
                  </a:lnTo>
                  <a:lnTo>
                    <a:pt x="457291" y="846608"/>
                  </a:lnTo>
                  <a:lnTo>
                    <a:pt x="493196" y="873999"/>
                  </a:lnTo>
                  <a:lnTo>
                    <a:pt x="529916" y="900664"/>
                  </a:lnTo>
                  <a:lnTo>
                    <a:pt x="567433" y="926589"/>
                  </a:lnTo>
                  <a:lnTo>
                    <a:pt x="605730" y="951760"/>
                  </a:lnTo>
                  <a:lnTo>
                    <a:pt x="644790" y="976163"/>
                  </a:lnTo>
                  <a:lnTo>
                    <a:pt x="684594" y="999783"/>
                  </a:lnTo>
                  <a:lnTo>
                    <a:pt x="725127" y="1022606"/>
                  </a:lnTo>
                  <a:lnTo>
                    <a:pt x="766369" y="1044617"/>
                  </a:lnTo>
                  <a:lnTo>
                    <a:pt x="808306" y="1065803"/>
                  </a:lnTo>
                  <a:lnTo>
                    <a:pt x="850918" y="1086150"/>
                  </a:lnTo>
                  <a:lnTo>
                    <a:pt x="894188" y="1105643"/>
                  </a:lnTo>
                  <a:lnTo>
                    <a:pt x="938100" y="1124267"/>
                  </a:lnTo>
                  <a:lnTo>
                    <a:pt x="982636" y="1142010"/>
                  </a:lnTo>
                  <a:lnTo>
                    <a:pt x="1027778" y="1158856"/>
                  </a:lnTo>
                  <a:lnTo>
                    <a:pt x="1073509" y="1174791"/>
                  </a:lnTo>
                  <a:lnTo>
                    <a:pt x="1119813" y="1189801"/>
                  </a:lnTo>
                  <a:lnTo>
                    <a:pt x="1166670" y="1203872"/>
                  </a:lnTo>
                  <a:lnTo>
                    <a:pt x="1214065" y="1216989"/>
                  </a:lnTo>
                  <a:lnTo>
                    <a:pt x="1261980" y="1229139"/>
                  </a:lnTo>
                  <a:lnTo>
                    <a:pt x="1310398" y="1240307"/>
                  </a:lnTo>
                  <a:lnTo>
                    <a:pt x="1359301" y="1250479"/>
                  </a:lnTo>
                  <a:lnTo>
                    <a:pt x="1408671" y="1259640"/>
                  </a:lnTo>
                  <a:lnTo>
                    <a:pt x="1458493" y="1267777"/>
                  </a:lnTo>
                  <a:lnTo>
                    <a:pt x="1508747" y="1274875"/>
                  </a:lnTo>
                  <a:lnTo>
                    <a:pt x="1559417" y="1280920"/>
                  </a:lnTo>
                  <a:lnTo>
                    <a:pt x="1610486" y="1285898"/>
                  </a:lnTo>
                  <a:lnTo>
                    <a:pt x="1661937" y="1289795"/>
                  </a:lnTo>
                  <a:lnTo>
                    <a:pt x="1713751" y="1292596"/>
                  </a:lnTo>
                  <a:lnTo>
                    <a:pt x="1765911" y="1294287"/>
                  </a:lnTo>
                  <a:lnTo>
                    <a:pt x="1818401" y="1294853"/>
                  </a:lnTo>
                  <a:lnTo>
                    <a:pt x="1870812" y="1294287"/>
                  </a:lnTo>
                  <a:lnTo>
                    <a:pt x="1922895" y="1292596"/>
                  </a:lnTo>
                  <a:lnTo>
                    <a:pt x="1974635" y="1289795"/>
                  </a:lnTo>
                  <a:lnTo>
                    <a:pt x="2026015" y="1285898"/>
                  </a:lnTo>
                  <a:lnTo>
                    <a:pt x="2077015" y="1280920"/>
                  </a:lnTo>
                  <a:lnTo>
                    <a:pt x="2127620" y="1274875"/>
                  </a:lnTo>
                  <a:lnTo>
                    <a:pt x="2177811" y="1267777"/>
                  </a:lnTo>
                  <a:lnTo>
                    <a:pt x="2227572" y="1259640"/>
                  </a:lnTo>
                  <a:lnTo>
                    <a:pt x="2276885" y="1250479"/>
                  </a:lnTo>
                  <a:lnTo>
                    <a:pt x="2325732" y="1240307"/>
                  </a:lnTo>
                  <a:lnTo>
                    <a:pt x="2374097" y="1229139"/>
                  </a:lnTo>
                  <a:lnTo>
                    <a:pt x="2421961" y="1216989"/>
                  </a:lnTo>
                  <a:lnTo>
                    <a:pt x="2469308" y="1203872"/>
                  </a:lnTo>
                  <a:lnTo>
                    <a:pt x="2516120" y="1189801"/>
                  </a:lnTo>
                  <a:lnTo>
                    <a:pt x="2562380" y="1174791"/>
                  </a:lnTo>
                  <a:lnTo>
                    <a:pt x="2608070" y="1158856"/>
                  </a:lnTo>
                  <a:lnTo>
                    <a:pt x="2653173" y="1142010"/>
                  </a:lnTo>
                  <a:lnTo>
                    <a:pt x="2697672" y="1124267"/>
                  </a:lnTo>
                  <a:lnTo>
                    <a:pt x="2741548" y="1105643"/>
                  </a:lnTo>
                  <a:lnTo>
                    <a:pt x="2784785" y="1086150"/>
                  </a:lnTo>
                  <a:lnTo>
                    <a:pt x="2827366" y="1065803"/>
                  </a:lnTo>
                  <a:lnTo>
                    <a:pt x="2869273" y="1044617"/>
                  </a:lnTo>
                  <a:lnTo>
                    <a:pt x="2910488" y="1022606"/>
                  </a:lnTo>
                  <a:lnTo>
                    <a:pt x="2950995" y="999783"/>
                  </a:lnTo>
                  <a:lnTo>
                    <a:pt x="2990775" y="976163"/>
                  </a:lnTo>
                  <a:lnTo>
                    <a:pt x="3029812" y="951760"/>
                  </a:lnTo>
                  <a:lnTo>
                    <a:pt x="3068088" y="926589"/>
                  </a:lnTo>
                  <a:lnTo>
                    <a:pt x="3105585" y="900664"/>
                  </a:lnTo>
                  <a:lnTo>
                    <a:pt x="3142287" y="873999"/>
                  </a:lnTo>
                  <a:lnTo>
                    <a:pt x="3178176" y="846608"/>
                  </a:lnTo>
                  <a:lnTo>
                    <a:pt x="3213234" y="818505"/>
                  </a:lnTo>
                  <a:lnTo>
                    <a:pt x="3247445" y="789705"/>
                  </a:lnTo>
                  <a:lnTo>
                    <a:pt x="3280790" y="760221"/>
                  </a:lnTo>
                  <a:lnTo>
                    <a:pt x="3313252" y="730069"/>
                  </a:lnTo>
                  <a:lnTo>
                    <a:pt x="3344815" y="699262"/>
                  </a:lnTo>
                  <a:lnTo>
                    <a:pt x="3375460" y="667815"/>
                  </a:lnTo>
                  <a:lnTo>
                    <a:pt x="3405170" y="635741"/>
                  </a:lnTo>
                  <a:lnTo>
                    <a:pt x="3433928" y="603055"/>
                  </a:lnTo>
                  <a:lnTo>
                    <a:pt x="3461717" y="569772"/>
                  </a:lnTo>
                  <a:lnTo>
                    <a:pt x="3488519" y="535905"/>
                  </a:lnTo>
                  <a:lnTo>
                    <a:pt x="3514316" y="501468"/>
                  </a:lnTo>
                  <a:lnTo>
                    <a:pt x="3539091" y="466476"/>
                  </a:lnTo>
                  <a:lnTo>
                    <a:pt x="3562828" y="430944"/>
                  </a:lnTo>
                  <a:lnTo>
                    <a:pt x="3585508" y="394885"/>
                  </a:lnTo>
                  <a:lnTo>
                    <a:pt x="3607114" y="358313"/>
                  </a:lnTo>
                  <a:lnTo>
                    <a:pt x="3627629" y="321243"/>
                  </a:lnTo>
                  <a:lnTo>
                    <a:pt x="3647035" y="283689"/>
                  </a:lnTo>
                  <a:lnTo>
                    <a:pt x="3665316" y="245665"/>
                  </a:lnTo>
                  <a:lnTo>
                    <a:pt x="3682452" y="207186"/>
                  </a:lnTo>
                  <a:lnTo>
                    <a:pt x="3698428" y="168265"/>
                  </a:lnTo>
                  <a:lnTo>
                    <a:pt x="3704252" y="152781"/>
                  </a:lnTo>
                </a:path>
                <a:path w="3716020" h="1295400">
                  <a:moveTo>
                    <a:pt x="3715475" y="0"/>
                  </a:moveTo>
                  <a:lnTo>
                    <a:pt x="3712334" y="12532"/>
                  </a:lnTo>
                  <a:lnTo>
                    <a:pt x="3700659" y="53518"/>
                  </a:lnTo>
                  <a:lnTo>
                    <a:pt x="3687700" y="94101"/>
                  </a:lnTo>
                  <a:lnTo>
                    <a:pt x="3673476" y="134264"/>
                  </a:lnTo>
                  <a:lnTo>
                    <a:pt x="3666266" y="152781"/>
                  </a:lnTo>
                </a:path>
              </a:pathLst>
            </a:custGeom>
            <a:ln w="3175">
              <a:solidFill>
                <a:srgbClr val="FAF9C9"/>
              </a:solidFill>
            </a:ln>
          </p:spPr>
          <p:txBody>
            <a:bodyPr wrap="square" lIns="0" tIns="0" rIns="0" bIns="0" rtlCol="0"/>
            <a:lstStyle/>
            <a:p>
              <a:endParaRPr lang="fr-FR" noProof="0" dirty="0"/>
            </a:p>
          </p:txBody>
        </p:sp>
        <p:pic>
          <p:nvPicPr>
            <p:cNvPr id="117" name="object 117"/>
            <p:cNvPicPr/>
            <p:nvPr/>
          </p:nvPicPr>
          <p:blipFill>
            <a:blip r:embed="rId8" cstate="print"/>
            <a:stretch>
              <a:fillRect/>
            </a:stretch>
          </p:blipFill>
          <p:spPr>
            <a:xfrm>
              <a:off x="12116656" y="2023386"/>
              <a:ext cx="77002" cy="215334"/>
            </a:xfrm>
            <a:prstGeom prst="rect">
              <a:avLst/>
            </a:prstGeom>
          </p:spPr>
        </p:pic>
        <p:sp>
          <p:nvSpPr>
            <p:cNvPr id="118" name="object 118"/>
            <p:cNvSpPr/>
            <p:nvPr/>
          </p:nvSpPr>
          <p:spPr>
            <a:xfrm>
              <a:off x="8522161" y="943715"/>
              <a:ext cx="3670300" cy="2102485"/>
            </a:xfrm>
            <a:custGeom>
              <a:avLst/>
              <a:gdLst/>
              <a:ahLst/>
              <a:cxnLst/>
              <a:rect l="l" t="t" r="r" b="b"/>
              <a:pathLst>
                <a:path w="3670300" h="2102485">
                  <a:moveTo>
                    <a:pt x="3658615" y="2102115"/>
                  </a:moveTo>
                  <a:lnTo>
                    <a:pt x="3667589" y="2078252"/>
                  </a:lnTo>
                  <a:lnTo>
                    <a:pt x="3669838" y="2071678"/>
                  </a:lnTo>
                </a:path>
                <a:path w="3670300" h="2102485">
                  <a:moveTo>
                    <a:pt x="0" y="976441"/>
                  </a:moveTo>
                  <a:lnTo>
                    <a:pt x="27434" y="928012"/>
                  </a:lnTo>
                  <a:lnTo>
                    <a:pt x="50023" y="891251"/>
                  </a:lnTo>
                  <a:lnTo>
                    <a:pt x="73727" y="855034"/>
                  </a:lnTo>
                  <a:lnTo>
                    <a:pt x="98528" y="819377"/>
                  </a:lnTo>
                  <a:lnTo>
                    <a:pt x="124407" y="784296"/>
                  </a:lnTo>
                  <a:lnTo>
                    <a:pt x="151344" y="749805"/>
                  </a:lnTo>
                  <a:lnTo>
                    <a:pt x="179322" y="715921"/>
                  </a:lnTo>
                  <a:lnTo>
                    <a:pt x="208322" y="682659"/>
                  </a:lnTo>
                  <a:lnTo>
                    <a:pt x="238323" y="650034"/>
                  </a:lnTo>
                  <a:lnTo>
                    <a:pt x="269308" y="618061"/>
                  </a:lnTo>
                  <a:lnTo>
                    <a:pt x="301257" y="586757"/>
                  </a:lnTo>
                  <a:lnTo>
                    <a:pt x="334151" y="556136"/>
                  </a:lnTo>
                  <a:lnTo>
                    <a:pt x="367973" y="526214"/>
                  </a:lnTo>
                  <a:lnTo>
                    <a:pt x="402701" y="497006"/>
                  </a:lnTo>
                  <a:lnTo>
                    <a:pt x="438319" y="468529"/>
                  </a:lnTo>
                  <a:lnTo>
                    <a:pt x="474806" y="440796"/>
                  </a:lnTo>
                  <a:lnTo>
                    <a:pt x="512144" y="413825"/>
                  </a:lnTo>
                  <a:lnTo>
                    <a:pt x="550315" y="387629"/>
                  </a:lnTo>
                  <a:lnTo>
                    <a:pt x="589298" y="362225"/>
                  </a:lnTo>
                  <a:lnTo>
                    <a:pt x="629075" y="337629"/>
                  </a:lnTo>
                  <a:lnTo>
                    <a:pt x="669627" y="313854"/>
                  </a:lnTo>
                  <a:lnTo>
                    <a:pt x="710936" y="290918"/>
                  </a:lnTo>
                  <a:lnTo>
                    <a:pt x="752982" y="268835"/>
                  </a:lnTo>
                  <a:lnTo>
                    <a:pt x="795747" y="247621"/>
                  </a:lnTo>
                  <a:lnTo>
                    <a:pt x="839211" y="227292"/>
                  </a:lnTo>
                  <a:lnTo>
                    <a:pt x="883355" y="207862"/>
                  </a:lnTo>
                  <a:lnTo>
                    <a:pt x="928161" y="189347"/>
                  </a:lnTo>
                  <a:lnTo>
                    <a:pt x="973610" y="171763"/>
                  </a:lnTo>
                  <a:lnTo>
                    <a:pt x="1019683" y="155125"/>
                  </a:lnTo>
                  <a:lnTo>
                    <a:pt x="1066361" y="139448"/>
                  </a:lnTo>
                  <a:lnTo>
                    <a:pt x="1113624" y="124748"/>
                  </a:lnTo>
                  <a:lnTo>
                    <a:pt x="1161455" y="111041"/>
                  </a:lnTo>
                  <a:lnTo>
                    <a:pt x="1209834" y="98342"/>
                  </a:lnTo>
                  <a:lnTo>
                    <a:pt x="1258742" y="86665"/>
                  </a:lnTo>
                  <a:lnTo>
                    <a:pt x="1308160" y="76028"/>
                  </a:lnTo>
                  <a:lnTo>
                    <a:pt x="1358069" y="66445"/>
                  </a:lnTo>
                  <a:lnTo>
                    <a:pt x="1408451" y="57931"/>
                  </a:lnTo>
                  <a:lnTo>
                    <a:pt x="1459287" y="50503"/>
                  </a:lnTo>
                  <a:lnTo>
                    <a:pt x="1510557" y="44174"/>
                  </a:lnTo>
                  <a:lnTo>
                    <a:pt x="1562243" y="38962"/>
                  </a:lnTo>
                  <a:lnTo>
                    <a:pt x="1614325" y="34881"/>
                  </a:lnTo>
                  <a:lnTo>
                    <a:pt x="1666786" y="31947"/>
                  </a:lnTo>
                  <a:lnTo>
                    <a:pt x="1719605" y="30176"/>
                  </a:lnTo>
                  <a:lnTo>
                    <a:pt x="1772764" y="29582"/>
                  </a:lnTo>
                  <a:lnTo>
                    <a:pt x="1825934" y="30176"/>
                  </a:lnTo>
                  <a:lnTo>
                    <a:pt x="1878760" y="31947"/>
                  </a:lnTo>
                  <a:lnTo>
                    <a:pt x="1931225" y="34881"/>
                  </a:lnTo>
                  <a:lnTo>
                    <a:pt x="1983309" y="38962"/>
                  </a:lnTo>
                  <a:lnTo>
                    <a:pt x="2034993" y="44174"/>
                  </a:lnTo>
                  <a:lnTo>
                    <a:pt x="2086259" y="50503"/>
                  </a:lnTo>
                  <a:lnTo>
                    <a:pt x="2137088" y="57931"/>
                  </a:lnTo>
                  <a:lnTo>
                    <a:pt x="2187461" y="66445"/>
                  </a:lnTo>
                  <a:lnTo>
                    <a:pt x="2237359" y="76028"/>
                  </a:lnTo>
                  <a:lnTo>
                    <a:pt x="2286763" y="86665"/>
                  </a:lnTo>
                  <a:lnTo>
                    <a:pt x="2335655" y="98342"/>
                  </a:lnTo>
                  <a:lnTo>
                    <a:pt x="2384016" y="111041"/>
                  </a:lnTo>
                  <a:lnTo>
                    <a:pt x="2431826" y="124748"/>
                  </a:lnTo>
                  <a:lnTo>
                    <a:pt x="2479068" y="139448"/>
                  </a:lnTo>
                  <a:lnTo>
                    <a:pt x="2525721" y="155125"/>
                  </a:lnTo>
                  <a:lnTo>
                    <a:pt x="2571769" y="171763"/>
                  </a:lnTo>
                  <a:lnTo>
                    <a:pt x="2617190" y="189347"/>
                  </a:lnTo>
                  <a:lnTo>
                    <a:pt x="2661968" y="207862"/>
                  </a:lnTo>
                  <a:lnTo>
                    <a:pt x="2706082" y="227292"/>
                  </a:lnTo>
                  <a:lnTo>
                    <a:pt x="2749515" y="247621"/>
                  </a:lnTo>
                  <a:lnTo>
                    <a:pt x="2792247" y="268835"/>
                  </a:lnTo>
                  <a:lnTo>
                    <a:pt x="2834259" y="290918"/>
                  </a:lnTo>
                  <a:lnTo>
                    <a:pt x="2875533" y="313854"/>
                  </a:lnTo>
                  <a:lnTo>
                    <a:pt x="2916050" y="337629"/>
                  </a:lnTo>
                  <a:lnTo>
                    <a:pt x="2955791" y="362225"/>
                  </a:lnTo>
                  <a:lnTo>
                    <a:pt x="2994737" y="387629"/>
                  </a:lnTo>
                  <a:lnTo>
                    <a:pt x="3032869" y="413825"/>
                  </a:lnTo>
                  <a:lnTo>
                    <a:pt x="3070169" y="440796"/>
                  </a:lnTo>
                  <a:lnTo>
                    <a:pt x="3106618" y="468529"/>
                  </a:lnTo>
                  <a:lnTo>
                    <a:pt x="3142196" y="497006"/>
                  </a:lnTo>
                  <a:lnTo>
                    <a:pt x="3176886" y="526214"/>
                  </a:lnTo>
                  <a:lnTo>
                    <a:pt x="3210668" y="556136"/>
                  </a:lnTo>
                  <a:lnTo>
                    <a:pt x="3243523" y="586757"/>
                  </a:lnTo>
                  <a:lnTo>
                    <a:pt x="3275433" y="618061"/>
                  </a:lnTo>
                  <a:lnTo>
                    <a:pt x="3306379" y="650034"/>
                  </a:lnTo>
                  <a:lnTo>
                    <a:pt x="3336342" y="682659"/>
                  </a:lnTo>
                  <a:lnTo>
                    <a:pt x="3365303" y="715921"/>
                  </a:lnTo>
                  <a:lnTo>
                    <a:pt x="3393243" y="749805"/>
                  </a:lnTo>
                  <a:lnTo>
                    <a:pt x="3420144" y="784296"/>
                  </a:lnTo>
                  <a:lnTo>
                    <a:pt x="3445986" y="819377"/>
                  </a:lnTo>
                  <a:lnTo>
                    <a:pt x="3470752" y="855034"/>
                  </a:lnTo>
                  <a:lnTo>
                    <a:pt x="3494421" y="891251"/>
                  </a:lnTo>
                  <a:lnTo>
                    <a:pt x="3516976" y="928012"/>
                  </a:lnTo>
                  <a:lnTo>
                    <a:pt x="3538397" y="965302"/>
                  </a:lnTo>
                  <a:lnTo>
                    <a:pt x="3558665" y="1003106"/>
                  </a:lnTo>
                  <a:lnTo>
                    <a:pt x="3577763" y="1041409"/>
                  </a:lnTo>
                  <a:lnTo>
                    <a:pt x="3595670" y="1080194"/>
                  </a:lnTo>
                  <a:lnTo>
                    <a:pt x="3596153" y="1081330"/>
                  </a:lnTo>
                </a:path>
                <a:path w="3670300" h="2102485">
                  <a:moveTo>
                    <a:pt x="3634337" y="1081330"/>
                  </a:moveTo>
                  <a:lnTo>
                    <a:pt x="3601398" y="1010477"/>
                  </a:lnTo>
                  <a:lnTo>
                    <a:pt x="3581992" y="972966"/>
                  </a:lnTo>
                  <a:lnTo>
                    <a:pt x="3561477" y="935937"/>
                  </a:lnTo>
                  <a:lnTo>
                    <a:pt x="3539871" y="899404"/>
                  </a:lnTo>
                  <a:lnTo>
                    <a:pt x="3517191" y="863383"/>
                  </a:lnTo>
                  <a:lnTo>
                    <a:pt x="3493454" y="827886"/>
                  </a:lnTo>
                  <a:lnTo>
                    <a:pt x="3468679" y="792929"/>
                  </a:lnTo>
                  <a:lnTo>
                    <a:pt x="3442881" y="758525"/>
                  </a:lnTo>
                  <a:lnTo>
                    <a:pt x="3416080" y="724688"/>
                  </a:lnTo>
                  <a:lnTo>
                    <a:pt x="3388291" y="691434"/>
                  </a:lnTo>
                  <a:lnTo>
                    <a:pt x="3359533" y="658777"/>
                  </a:lnTo>
                  <a:lnTo>
                    <a:pt x="3329823" y="626729"/>
                  </a:lnTo>
                  <a:lnTo>
                    <a:pt x="3299177" y="595307"/>
                  </a:lnTo>
                  <a:lnTo>
                    <a:pt x="3267615" y="564524"/>
                  </a:lnTo>
                  <a:lnTo>
                    <a:pt x="3235152" y="534394"/>
                  </a:lnTo>
                  <a:lnTo>
                    <a:pt x="3201807" y="504931"/>
                  </a:lnTo>
                  <a:lnTo>
                    <a:pt x="3167597" y="476151"/>
                  </a:lnTo>
                  <a:lnTo>
                    <a:pt x="3132539" y="448066"/>
                  </a:lnTo>
                  <a:lnTo>
                    <a:pt x="3096650" y="420693"/>
                  </a:lnTo>
                  <a:lnTo>
                    <a:pt x="3059948" y="394043"/>
                  </a:lnTo>
                  <a:lnTo>
                    <a:pt x="3022450" y="368133"/>
                  </a:lnTo>
                  <a:lnTo>
                    <a:pt x="2984175" y="342976"/>
                  </a:lnTo>
                  <a:lnTo>
                    <a:pt x="2945138" y="318586"/>
                  </a:lnTo>
                  <a:lnTo>
                    <a:pt x="2905357" y="294979"/>
                  </a:lnTo>
                  <a:lnTo>
                    <a:pt x="2864851" y="272167"/>
                  </a:lnTo>
                  <a:lnTo>
                    <a:pt x="2823636" y="250165"/>
                  </a:lnTo>
                  <a:lnTo>
                    <a:pt x="2781729" y="228988"/>
                  </a:lnTo>
                  <a:lnTo>
                    <a:pt x="2739148" y="208650"/>
                  </a:lnTo>
                  <a:lnTo>
                    <a:pt x="2695911" y="189165"/>
                  </a:lnTo>
                  <a:lnTo>
                    <a:pt x="2652034" y="170547"/>
                  </a:lnTo>
                  <a:lnTo>
                    <a:pt x="2607536" y="152811"/>
                  </a:lnTo>
                  <a:lnTo>
                    <a:pt x="2562433" y="135970"/>
                  </a:lnTo>
                  <a:lnTo>
                    <a:pt x="2516743" y="120040"/>
                  </a:lnTo>
                  <a:lnTo>
                    <a:pt x="2470483" y="105034"/>
                  </a:lnTo>
                  <a:lnTo>
                    <a:pt x="2423671" y="90967"/>
                  </a:lnTo>
                  <a:lnTo>
                    <a:pt x="2376324" y="77852"/>
                  </a:lnTo>
                  <a:lnTo>
                    <a:pt x="2328460" y="65705"/>
                  </a:lnTo>
                  <a:lnTo>
                    <a:pt x="2280095" y="54539"/>
                  </a:lnTo>
                  <a:lnTo>
                    <a:pt x="2231248" y="44369"/>
                  </a:lnTo>
                  <a:lnTo>
                    <a:pt x="2181935" y="35209"/>
                  </a:lnTo>
                  <a:lnTo>
                    <a:pt x="2132174" y="27074"/>
                  </a:lnTo>
                  <a:lnTo>
                    <a:pt x="2081982" y="19976"/>
                  </a:lnTo>
                  <a:lnTo>
                    <a:pt x="2031378" y="13932"/>
                  </a:lnTo>
                  <a:lnTo>
                    <a:pt x="1980377" y="8954"/>
                  </a:lnTo>
                  <a:lnTo>
                    <a:pt x="1928998" y="5058"/>
                  </a:lnTo>
                  <a:lnTo>
                    <a:pt x="1877258" y="2257"/>
                  </a:lnTo>
                  <a:lnTo>
                    <a:pt x="1825174" y="566"/>
                  </a:lnTo>
                  <a:lnTo>
                    <a:pt x="1772764" y="0"/>
                  </a:lnTo>
                  <a:lnTo>
                    <a:pt x="1720274" y="566"/>
                  </a:lnTo>
                  <a:lnTo>
                    <a:pt x="1668113" y="2257"/>
                  </a:lnTo>
                  <a:lnTo>
                    <a:pt x="1616299" y="5058"/>
                  </a:lnTo>
                  <a:lnTo>
                    <a:pt x="1564849" y="8954"/>
                  </a:lnTo>
                  <a:lnTo>
                    <a:pt x="1513780" y="13932"/>
                  </a:lnTo>
                  <a:lnTo>
                    <a:pt x="1463110" y="19976"/>
                  </a:lnTo>
                  <a:lnTo>
                    <a:pt x="1412855" y="27074"/>
                  </a:lnTo>
                  <a:lnTo>
                    <a:pt x="1363034" y="35209"/>
                  </a:lnTo>
                  <a:lnTo>
                    <a:pt x="1313663" y="44369"/>
                  </a:lnTo>
                  <a:lnTo>
                    <a:pt x="1264761" y="54539"/>
                  </a:lnTo>
                  <a:lnTo>
                    <a:pt x="1216343" y="65705"/>
                  </a:lnTo>
                  <a:lnTo>
                    <a:pt x="1168428" y="77852"/>
                  </a:lnTo>
                  <a:lnTo>
                    <a:pt x="1121033" y="90967"/>
                  </a:lnTo>
                  <a:lnTo>
                    <a:pt x="1074175" y="105034"/>
                  </a:lnTo>
                  <a:lnTo>
                    <a:pt x="1027872" y="120040"/>
                  </a:lnTo>
                  <a:lnTo>
                    <a:pt x="982141" y="135970"/>
                  </a:lnTo>
                  <a:lnTo>
                    <a:pt x="936998" y="152811"/>
                  </a:lnTo>
                  <a:lnTo>
                    <a:pt x="892463" y="170547"/>
                  </a:lnTo>
                  <a:lnTo>
                    <a:pt x="848551" y="189165"/>
                  </a:lnTo>
                  <a:lnTo>
                    <a:pt x="805280" y="208650"/>
                  </a:lnTo>
                  <a:lnTo>
                    <a:pt x="762668" y="228988"/>
                  </a:lnTo>
                  <a:lnTo>
                    <a:pt x="720732" y="250165"/>
                  </a:lnTo>
                  <a:lnTo>
                    <a:pt x="679489" y="272167"/>
                  </a:lnTo>
                  <a:lnTo>
                    <a:pt x="638957" y="294979"/>
                  </a:lnTo>
                  <a:lnTo>
                    <a:pt x="599152" y="318586"/>
                  </a:lnTo>
                  <a:lnTo>
                    <a:pt x="560093" y="342976"/>
                  </a:lnTo>
                  <a:lnTo>
                    <a:pt x="521796" y="368133"/>
                  </a:lnTo>
                  <a:lnTo>
                    <a:pt x="484279" y="394043"/>
                  </a:lnTo>
                  <a:lnTo>
                    <a:pt x="447559" y="420693"/>
                  </a:lnTo>
                  <a:lnTo>
                    <a:pt x="411654" y="448066"/>
                  </a:lnTo>
                  <a:lnTo>
                    <a:pt x="376580" y="476151"/>
                  </a:lnTo>
                  <a:lnTo>
                    <a:pt x="342356" y="504931"/>
                  </a:lnTo>
                  <a:lnTo>
                    <a:pt x="308998" y="534394"/>
                  </a:lnTo>
                  <a:lnTo>
                    <a:pt x="276524" y="564524"/>
                  </a:lnTo>
                  <a:lnTo>
                    <a:pt x="244952" y="595307"/>
                  </a:lnTo>
                  <a:lnTo>
                    <a:pt x="214297" y="626729"/>
                  </a:lnTo>
                  <a:lnTo>
                    <a:pt x="184579" y="658777"/>
                  </a:lnTo>
                  <a:lnTo>
                    <a:pt x="155814" y="691434"/>
                  </a:lnTo>
                  <a:lnTo>
                    <a:pt x="128019" y="724688"/>
                  </a:lnTo>
                  <a:lnTo>
                    <a:pt x="101212" y="758525"/>
                  </a:lnTo>
                  <a:lnTo>
                    <a:pt x="75410" y="792929"/>
                  </a:lnTo>
                  <a:lnTo>
                    <a:pt x="50631" y="827886"/>
                  </a:lnTo>
                  <a:lnTo>
                    <a:pt x="26891" y="863383"/>
                  </a:lnTo>
                  <a:lnTo>
                    <a:pt x="4209" y="899404"/>
                  </a:lnTo>
                  <a:lnTo>
                    <a:pt x="1754" y="903554"/>
                  </a:lnTo>
                </a:path>
              </a:pathLst>
            </a:custGeom>
            <a:ln w="3175">
              <a:solidFill>
                <a:srgbClr val="FAF9C9"/>
              </a:solidFill>
            </a:ln>
          </p:spPr>
          <p:txBody>
            <a:bodyPr wrap="square" lIns="0" tIns="0" rIns="0" bIns="0" rtlCol="0"/>
            <a:lstStyle/>
            <a:p>
              <a:endParaRPr lang="fr-FR" noProof="0" dirty="0"/>
            </a:p>
          </p:txBody>
        </p:sp>
        <p:sp>
          <p:nvSpPr>
            <p:cNvPr id="119" name="object 119"/>
            <p:cNvSpPr/>
            <p:nvPr/>
          </p:nvSpPr>
          <p:spPr>
            <a:xfrm>
              <a:off x="8476805" y="922745"/>
              <a:ext cx="3715385" cy="3289300"/>
            </a:xfrm>
            <a:custGeom>
              <a:avLst/>
              <a:gdLst/>
              <a:ahLst/>
              <a:cxnLst/>
              <a:rect l="l" t="t" r="r" b="b"/>
              <a:pathLst>
                <a:path w="3715384" h="3289300">
                  <a:moveTo>
                    <a:pt x="1713470" y="3263899"/>
                  </a:moveTo>
                  <a:lnTo>
                    <a:pt x="1426105" y="3263899"/>
                  </a:lnTo>
                  <a:lnTo>
                    <a:pt x="1980791" y="3289299"/>
                  </a:lnTo>
                  <a:lnTo>
                    <a:pt x="2077399" y="3289299"/>
                  </a:lnTo>
                  <a:lnTo>
                    <a:pt x="2128161" y="3276599"/>
                  </a:lnTo>
                  <a:lnTo>
                    <a:pt x="1765631" y="3276599"/>
                  </a:lnTo>
                  <a:lnTo>
                    <a:pt x="1713470" y="3263899"/>
                  </a:lnTo>
                  <a:close/>
                </a:path>
                <a:path w="3715384" h="3289300">
                  <a:moveTo>
                    <a:pt x="3715195" y="2095499"/>
                  </a:moveTo>
                  <a:lnTo>
                    <a:pt x="3712946" y="2108199"/>
                  </a:lnTo>
                  <a:lnTo>
                    <a:pt x="3703971" y="2133599"/>
                  </a:lnTo>
                  <a:lnTo>
                    <a:pt x="3698148" y="2146299"/>
                  </a:lnTo>
                  <a:lnTo>
                    <a:pt x="3682172" y="2184399"/>
                  </a:lnTo>
                  <a:lnTo>
                    <a:pt x="3665035" y="2222499"/>
                  </a:lnTo>
                  <a:lnTo>
                    <a:pt x="3646755" y="2260599"/>
                  </a:lnTo>
                  <a:lnTo>
                    <a:pt x="3627348" y="2298699"/>
                  </a:lnTo>
                  <a:lnTo>
                    <a:pt x="3606833" y="2336799"/>
                  </a:lnTo>
                  <a:lnTo>
                    <a:pt x="3585227" y="2374899"/>
                  </a:lnTo>
                  <a:lnTo>
                    <a:pt x="3562547" y="2412999"/>
                  </a:lnTo>
                  <a:lnTo>
                    <a:pt x="3538811" y="2438399"/>
                  </a:lnTo>
                  <a:lnTo>
                    <a:pt x="3514035" y="2476499"/>
                  </a:lnTo>
                  <a:lnTo>
                    <a:pt x="3488238" y="2514599"/>
                  </a:lnTo>
                  <a:lnTo>
                    <a:pt x="3461436" y="2552699"/>
                  </a:lnTo>
                  <a:lnTo>
                    <a:pt x="3433648" y="2578099"/>
                  </a:lnTo>
                  <a:lnTo>
                    <a:pt x="3404889" y="2616199"/>
                  </a:lnTo>
                  <a:lnTo>
                    <a:pt x="3375179" y="2641599"/>
                  </a:lnTo>
                  <a:lnTo>
                    <a:pt x="3344534" y="2679699"/>
                  </a:lnTo>
                  <a:lnTo>
                    <a:pt x="3312971" y="2705099"/>
                  </a:lnTo>
                  <a:lnTo>
                    <a:pt x="3280509" y="2743199"/>
                  </a:lnTo>
                  <a:lnTo>
                    <a:pt x="3247164" y="2768599"/>
                  </a:lnTo>
                  <a:lnTo>
                    <a:pt x="3212953" y="2793999"/>
                  </a:lnTo>
                  <a:lnTo>
                    <a:pt x="3177895" y="2819399"/>
                  </a:lnTo>
                  <a:lnTo>
                    <a:pt x="3142006" y="2844799"/>
                  </a:lnTo>
                  <a:lnTo>
                    <a:pt x="3105305" y="2882899"/>
                  </a:lnTo>
                  <a:lnTo>
                    <a:pt x="3067807" y="2908299"/>
                  </a:lnTo>
                  <a:lnTo>
                    <a:pt x="3029531" y="2933699"/>
                  </a:lnTo>
                  <a:lnTo>
                    <a:pt x="2990494" y="2959099"/>
                  </a:lnTo>
                  <a:lnTo>
                    <a:pt x="2950714" y="2971799"/>
                  </a:lnTo>
                  <a:lnTo>
                    <a:pt x="2910207" y="2997199"/>
                  </a:lnTo>
                  <a:lnTo>
                    <a:pt x="2868992" y="3022599"/>
                  </a:lnTo>
                  <a:lnTo>
                    <a:pt x="2827085" y="3047999"/>
                  </a:lnTo>
                  <a:lnTo>
                    <a:pt x="2784505" y="3060699"/>
                  </a:lnTo>
                  <a:lnTo>
                    <a:pt x="2741267" y="3086099"/>
                  </a:lnTo>
                  <a:lnTo>
                    <a:pt x="2697391" y="3098799"/>
                  </a:lnTo>
                  <a:lnTo>
                    <a:pt x="2652892" y="3124199"/>
                  </a:lnTo>
                  <a:lnTo>
                    <a:pt x="2515840" y="3162299"/>
                  </a:lnTo>
                  <a:lnTo>
                    <a:pt x="2227291" y="3238499"/>
                  </a:lnTo>
                  <a:lnTo>
                    <a:pt x="2177530" y="3238499"/>
                  </a:lnTo>
                  <a:lnTo>
                    <a:pt x="2076734" y="3263899"/>
                  </a:lnTo>
                  <a:lnTo>
                    <a:pt x="1922615" y="3263899"/>
                  </a:lnTo>
                  <a:lnTo>
                    <a:pt x="1870531" y="3276599"/>
                  </a:lnTo>
                  <a:lnTo>
                    <a:pt x="2178518" y="3276599"/>
                  </a:lnTo>
                  <a:lnTo>
                    <a:pt x="2277954" y="3251199"/>
                  </a:lnTo>
                  <a:lnTo>
                    <a:pt x="2326997" y="3251199"/>
                  </a:lnTo>
                  <a:lnTo>
                    <a:pt x="2564798" y="3187699"/>
                  </a:lnTo>
                  <a:lnTo>
                    <a:pt x="2610756" y="3162299"/>
                  </a:lnTo>
                  <a:lnTo>
                    <a:pt x="2700934" y="3136899"/>
                  </a:lnTo>
                  <a:lnTo>
                    <a:pt x="2745121" y="3111499"/>
                  </a:lnTo>
                  <a:lnTo>
                    <a:pt x="2788682" y="3098799"/>
                  </a:lnTo>
                  <a:lnTo>
                    <a:pt x="2873865" y="3047999"/>
                  </a:lnTo>
                  <a:lnTo>
                    <a:pt x="2915452" y="3035299"/>
                  </a:lnTo>
                  <a:lnTo>
                    <a:pt x="2956347" y="3009899"/>
                  </a:lnTo>
                  <a:lnTo>
                    <a:pt x="2996533" y="2984499"/>
                  </a:lnTo>
                  <a:lnTo>
                    <a:pt x="3035993" y="2959099"/>
                  </a:lnTo>
                  <a:lnTo>
                    <a:pt x="3074709" y="2933699"/>
                  </a:lnTo>
                  <a:lnTo>
                    <a:pt x="3112666" y="2908299"/>
                  </a:lnTo>
                  <a:lnTo>
                    <a:pt x="3149846" y="2882899"/>
                  </a:lnTo>
                  <a:lnTo>
                    <a:pt x="3186231" y="2857499"/>
                  </a:lnTo>
                  <a:lnTo>
                    <a:pt x="3221806" y="2832099"/>
                  </a:lnTo>
                  <a:lnTo>
                    <a:pt x="3256554" y="2806699"/>
                  </a:lnTo>
                  <a:lnTo>
                    <a:pt x="3290456" y="2768599"/>
                  </a:lnTo>
                  <a:lnTo>
                    <a:pt x="3323497" y="2743199"/>
                  </a:lnTo>
                  <a:lnTo>
                    <a:pt x="3355659" y="2717799"/>
                  </a:lnTo>
                  <a:lnTo>
                    <a:pt x="3386926" y="2679699"/>
                  </a:lnTo>
                  <a:lnTo>
                    <a:pt x="3417281" y="2654299"/>
                  </a:lnTo>
                  <a:lnTo>
                    <a:pt x="3446705" y="2616199"/>
                  </a:lnTo>
                  <a:lnTo>
                    <a:pt x="3475184" y="2578099"/>
                  </a:lnTo>
                  <a:lnTo>
                    <a:pt x="3502699" y="2552699"/>
                  </a:lnTo>
                  <a:lnTo>
                    <a:pt x="3529234" y="2514599"/>
                  </a:lnTo>
                  <a:lnTo>
                    <a:pt x="3554772" y="2476499"/>
                  </a:lnTo>
                  <a:lnTo>
                    <a:pt x="3579295" y="2451099"/>
                  </a:lnTo>
                  <a:lnTo>
                    <a:pt x="3602788" y="2412999"/>
                  </a:lnTo>
                  <a:lnTo>
                    <a:pt x="3625232" y="2374899"/>
                  </a:lnTo>
                  <a:lnTo>
                    <a:pt x="3646612" y="2336799"/>
                  </a:lnTo>
                  <a:lnTo>
                    <a:pt x="3666909" y="2298699"/>
                  </a:lnTo>
                  <a:lnTo>
                    <a:pt x="3686108" y="2260599"/>
                  </a:lnTo>
                  <a:lnTo>
                    <a:pt x="3704191" y="2222499"/>
                  </a:lnTo>
                  <a:lnTo>
                    <a:pt x="3715195" y="2197099"/>
                  </a:lnTo>
                  <a:lnTo>
                    <a:pt x="3715195" y="2095499"/>
                  </a:lnTo>
                  <a:close/>
                </a:path>
                <a:path w="3715384" h="3289300">
                  <a:moveTo>
                    <a:pt x="837" y="2285999"/>
                  </a:moveTo>
                  <a:lnTo>
                    <a:pt x="610" y="2324099"/>
                  </a:lnTo>
                  <a:lnTo>
                    <a:pt x="0" y="2349499"/>
                  </a:lnTo>
                  <a:lnTo>
                    <a:pt x="10907" y="2374899"/>
                  </a:lnTo>
                  <a:lnTo>
                    <a:pt x="33321" y="2412999"/>
                  </a:lnTo>
                  <a:lnTo>
                    <a:pt x="56782" y="2451099"/>
                  </a:lnTo>
                  <a:lnTo>
                    <a:pt x="81274" y="2476499"/>
                  </a:lnTo>
                  <a:lnTo>
                    <a:pt x="106780" y="2514599"/>
                  </a:lnTo>
                  <a:lnTo>
                    <a:pt x="133283" y="2552699"/>
                  </a:lnTo>
                  <a:lnTo>
                    <a:pt x="160766" y="2578099"/>
                  </a:lnTo>
                  <a:lnTo>
                    <a:pt x="189214" y="2616199"/>
                  </a:lnTo>
                  <a:lnTo>
                    <a:pt x="218607" y="2654299"/>
                  </a:lnTo>
                  <a:lnTo>
                    <a:pt x="248931" y="2679699"/>
                  </a:lnTo>
                  <a:lnTo>
                    <a:pt x="280168" y="2717799"/>
                  </a:lnTo>
                  <a:lnTo>
                    <a:pt x="312302" y="2743199"/>
                  </a:lnTo>
                  <a:lnTo>
                    <a:pt x="345315" y="2768599"/>
                  </a:lnTo>
                  <a:lnTo>
                    <a:pt x="379190" y="2806699"/>
                  </a:lnTo>
                  <a:lnTo>
                    <a:pt x="413912" y="2832099"/>
                  </a:lnTo>
                  <a:lnTo>
                    <a:pt x="449462" y="2857499"/>
                  </a:lnTo>
                  <a:lnTo>
                    <a:pt x="485825" y="2882899"/>
                  </a:lnTo>
                  <a:lnTo>
                    <a:pt x="522984" y="2908299"/>
                  </a:lnTo>
                  <a:lnTo>
                    <a:pt x="560921" y="2933699"/>
                  </a:lnTo>
                  <a:lnTo>
                    <a:pt x="599620" y="2959099"/>
                  </a:lnTo>
                  <a:lnTo>
                    <a:pt x="639064" y="2984499"/>
                  </a:lnTo>
                  <a:lnTo>
                    <a:pt x="679236" y="3009899"/>
                  </a:lnTo>
                  <a:lnTo>
                    <a:pt x="720119" y="3035299"/>
                  </a:lnTo>
                  <a:lnTo>
                    <a:pt x="761697" y="3047999"/>
                  </a:lnTo>
                  <a:lnTo>
                    <a:pt x="846870" y="3098799"/>
                  </a:lnTo>
                  <a:lnTo>
                    <a:pt x="890431" y="3111499"/>
                  </a:lnTo>
                  <a:lnTo>
                    <a:pt x="934620" y="3136899"/>
                  </a:lnTo>
                  <a:lnTo>
                    <a:pt x="1024811" y="3162299"/>
                  </a:lnTo>
                  <a:lnTo>
                    <a:pt x="1070781" y="3187699"/>
                  </a:lnTo>
                  <a:lnTo>
                    <a:pt x="1308694" y="3251199"/>
                  </a:lnTo>
                  <a:lnTo>
                    <a:pt x="1357772" y="3251199"/>
                  </a:lnTo>
                  <a:lnTo>
                    <a:pt x="1407309" y="3263899"/>
                  </a:lnTo>
                  <a:lnTo>
                    <a:pt x="1559137" y="3263899"/>
                  </a:lnTo>
                  <a:lnTo>
                    <a:pt x="1458212" y="3238499"/>
                  </a:lnTo>
                  <a:lnTo>
                    <a:pt x="1408391" y="3238499"/>
                  </a:lnTo>
                  <a:lnTo>
                    <a:pt x="1119532" y="3162299"/>
                  </a:lnTo>
                  <a:lnTo>
                    <a:pt x="982355" y="3124199"/>
                  </a:lnTo>
                  <a:lnTo>
                    <a:pt x="937819" y="3098799"/>
                  </a:lnTo>
                  <a:lnTo>
                    <a:pt x="893907" y="3086099"/>
                  </a:lnTo>
                  <a:lnTo>
                    <a:pt x="850637" y="3060699"/>
                  </a:lnTo>
                  <a:lnTo>
                    <a:pt x="808025" y="3047999"/>
                  </a:lnTo>
                  <a:lnTo>
                    <a:pt x="766089" y="3022599"/>
                  </a:lnTo>
                  <a:lnTo>
                    <a:pt x="724846" y="2997199"/>
                  </a:lnTo>
                  <a:lnTo>
                    <a:pt x="684313" y="2971799"/>
                  </a:lnTo>
                  <a:lnTo>
                    <a:pt x="644509" y="2959099"/>
                  </a:lnTo>
                  <a:lnTo>
                    <a:pt x="605449" y="2933699"/>
                  </a:lnTo>
                  <a:lnTo>
                    <a:pt x="567152" y="2908299"/>
                  </a:lnTo>
                  <a:lnTo>
                    <a:pt x="529635" y="2882899"/>
                  </a:lnTo>
                  <a:lnTo>
                    <a:pt x="492916" y="2844799"/>
                  </a:lnTo>
                  <a:lnTo>
                    <a:pt x="457010" y="2819399"/>
                  </a:lnTo>
                  <a:lnTo>
                    <a:pt x="421937" y="2793999"/>
                  </a:lnTo>
                  <a:lnTo>
                    <a:pt x="387713" y="2768599"/>
                  </a:lnTo>
                  <a:lnTo>
                    <a:pt x="354355" y="2743199"/>
                  </a:lnTo>
                  <a:lnTo>
                    <a:pt x="321881" y="2705099"/>
                  </a:lnTo>
                  <a:lnTo>
                    <a:pt x="290308" y="2679699"/>
                  </a:lnTo>
                  <a:lnTo>
                    <a:pt x="259654" y="2641599"/>
                  </a:lnTo>
                  <a:lnTo>
                    <a:pt x="229935" y="2616199"/>
                  </a:lnTo>
                  <a:lnTo>
                    <a:pt x="201170" y="2578099"/>
                  </a:lnTo>
                  <a:lnTo>
                    <a:pt x="173375" y="2552699"/>
                  </a:lnTo>
                  <a:lnTo>
                    <a:pt x="146568" y="2514599"/>
                  </a:lnTo>
                  <a:lnTo>
                    <a:pt x="120766" y="2476499"/>
                  </a:lnTo>
                  <a:lnTo>
                    <a:pt x="95987" y="2438399"/>
                  </a:lnTo>
                  <a:lnTo>
                    <a:pt x="72248" y="2412999"/>
                  </a:lnTo>
                  <a:lnTo>
                    <a:pt x="49565" y="2374899"/>
                  </a:lnTo>
                  <a:lnTo>
                    <a:pt x="27957" y="2336799"/>
                  </a:lnTo>
                  <a:lnTo>
                    <a:pt x="7441" y="2298699"/>
                  </a:lnTo>
                  <a:lnTo>
                    <a:pt x="837" y="2285999"/>
                  </a:lnTo>
                  <a:close/>
                </a:path>
                <a:path w="3715384" h="3289300">
                  <a:moveTo>
                    <a:pt x="2228455" y="25399"/>
                  </a:moveTo>
                  <a:lnTo>
                    <a:pt x="1922615" y="25399"/>
                  </a:lnTo>
                  <a:lnTo>
                    <a:pt x="1974355" y="38099"/>
                  </a:lnTo>
                  <a:lnTo>
                    <a:pt x="2076734" y="38099"/>
                  </a:lnTo>
                  <a:lnTo>
                    <a:pt x="2127339" y="50799"/>
                  </a:lnTo>
                  <a:lnTo>
                    <a:pt x="2177530" y="50799"/>
                  </a:lnTo>
                  <a:lnTo>
                    <a:pt x="2276604" y="76199"/>
                  </a:lnTo>
                  <a:lnTo>
                    <a:pt x="2325452" y="76199"/>
                  </a:lnTo>
                  <a:lnTo>
                    <a:pt x="2515840" y="126999"/>
                  </a:lnTo>
                  <a:lnTo>
                    <a:pt x="2562099" y="152399"/>
                  </a:lnTo>
                  <a:lnTo>
                    <a:pt x="2652892" y="177799"/>
                  </a:lnTo>
                  <a:lnTo>
                    <a:pt x="2697391" y="203199"/>
                  </a:lnTo>
                  <a:lnTo>
                    <a:pt x="2741267" y="215899"/>
                  </a:lnTo>
                  <a:lnTo>
                    <a:pt x="2784505" y="241299"/>
                  </a:lnTo>
                  <a:lnTo>
                    <a:pt x="2827085" y="253999"/>
                  </a:lnTo>
                  <a:lnTo>
                    <a:pt x="2868992" y="279399"/>
                  </a:lnTo>
                  <a:lnTo>
                    <a:pt x="2910207" y="304799"/>
                  </a:lnTo>
                  <a:lnTo>
                    <a:pt x="2950714" y="317499"/>
                  </a:lnTo>
                  <a:lnTo>
                    <a:pt x="2990494" y="342899"/>
                  </a:lnTo>
                  <a:lnTo>
                    <a:pt x="3029531" y="368299"/>
                  </a:lnTo>
                  <a:lnTo>
                    <a:pt x="3067807" y="393699"/>
                  </a:lnTo>
                  <a:lnTo>
                    <a:pt x="3105305" y="419099"/>
                  </a:lnTo>
                  <a:lnTo>
                    <a:pt x="3142006" y="444499"/>
                  </a:lnTo>
                  <a:lnTo>
                    <a:pt x="3177895" y="469899"/>
                  </a:lnTo>
                  <a:lnTo>
                    <a:pt x="3212953" y="507999"/>
                  </a:lnTo>
                  <a:lnTo>
                    <a:pt x="3247164" y="533399"/>
                  </a:lnTo>
                  <a:lnTo>
                    <a:pt x="3280509" y="558799"/>
                  </a:lnTo>
                  <a:lnTo>
                    <a:pt x="3312971" y="596899"/>
                  </a:lnTo>
                  <a:lnTo>
                    <a:pt x="3344534" y="622299"/>
                  </a:lnTo>
                  <a:lnTo>
                    <a:pt x="3375179" y="660399"/>
                  </a:lnTo>
                  <a:lnTo>
                    <a:pt x="3404889" y="685799"/>
                  </a:lnTo>
                  <a:lnTo>
                    <a:pt x="3433648" y="723899"/>
                  </a:lnTo>
                  <a:lnTo>
                    <a:pt x="3461436" y="749299"/>
                  </a:lnTo>
                  <a:lnTo>
                    <a:pt x="3488238" y="787399"/>
                  </a:lnTo>
                  <a:lnTo>
                    <a:pt x="3514035" y="825499"/>
                  </a:lnTo>
                  <a:lnTo>
                    <a:pt x="3538811" y="850899"/>
                  </a:lnTo>
                  <a:lnTo>
                    <a:pt x="3562547" y="888999"/>
                  </a:lnTo>
                  <a:lnTo>
                    <a:pt x="3585227" y="927099"/>
                  </a:lnTo>
                  <a:lnTo>
                    <a:pt x="3606833" y="965199"/>
                  </a:lnTo>
                  <a:lnTo>
                    <a:pt x="3627348" y="1003299"/>
                  </a:lnTo>
                  <a:lnTo>
                    <a:pt x="3646755" y="1041399"/>
                  </a:lnTo>
                  <a:lnTo>
                    <a:pt x="3665035" y="1079499"/>
                  </a:lnTo>
                  <a:lnTo>
                    <a:pt x="3679693" y="1104899"/>
                  </a:lnTo>
                  <a:lnTo>
                    <a:pt x="3682172" y="1117599"/>
                  </a:lnTo>
                  <a:lnTo>
                    <a:pt x="3698148" y="1155699"/>
                  </a:lnTo>
                  <a:lnTo>
                    <a:pt x="3712946" y="1193799"/>
                  </a:lnTo>
                  <a:lnTo>
                    <a:pt x="3715195" y="1193799"/>
                  </a:lnTo>
                  <a:lnTo>
                    <a:pt x="3715195" y="1104899"/>
                  </a:lnTo>
                  <a:lnTo>
                    <a:pt x="3686108" y="1041399"/>
                  </a:lnTo>
                  <a:lnTo>
                    <a:pt x="3666909" y="1003299"/>
                  </a:lnTo>
                  <a:lnTo>
                    <a:pt x="3646612" y="965199"/>
                  </a:lnTo>
                  <a:lnTo>
                    <a:pt x="3625232" y="927099"/>
                  </a:lnTo>
                  <a:lnTo>
                    <a:pt x="3602788" y="888999"/>
                  </a:lnTo>
                  <a:lnTo>
                    <a:pt x="3579295" y="850899"/>
                  </a:lnTo>
                  <a:lnTo>
                    <a:pt x="3554772" y="812799"/>
                  </a:lnTo>
                  <a:lnTo>
                    <a:pt x="3529234" y="787399"/>
                  </a:lnTo>
                  <a:lnTo>
                    <a:pt x="3502699" y="749299"/>
                  </a:lnTo>
                  <a:lnTo>
                    <a:pt x="3475184" y="711199"/>
                  </a:lnTo>
                  <a:lnTo>
                    <a:pt x="3446705" y="685799"/>
                  </a:lnTo>
                  <a:lnTo>
                    <a:pt x="3417281" y="647699"/>
                  </a:lnTo>
                  <a:lnTo>
                    <a:pt x="3386926" y="622299"/>
                  </a:lnTo>
                  <a:lnTo>
                    <a:pt x="3355659" y="584199"/>
                  </a:lnTo>
                  <a:lnTo>
                    <a:pt x="3323497" y="558799"/>
                  </a:lnTo>
                  <a:lnTo>
                    <a:pt x="3290456" y="520699"/>
                  </a:lnTo>
                  <a:lnTo>
                    <a:pt x="3256554" y="495299"/>
                  </a:lnTo>
                  <a:lnTo>
                    <a:pt x="3221806" y="469899"/>
                  </a:lnTo>
                  <a:lnTo>
                    <a:pt x="3186231" y="444499"/>
                  </a:lnTo>
                  <a:lnTo>
                    <a:pt x="3149846" y="406399"/>
                  </a:lnTo>
                  <a:lnTo>
                    <a:pt x="3112666" y="380999"/>
                  </a:lnTo>
                  <a:lnTo>
                    <a:pt x="3074709" y="355599"/>
                  </a:lnTo>
                  <a:lnTo>
                    <a:pt x="3035993" y="330199"/>
                  </a:lnTo>
                  <a:lnTo>
                    <a:pt x="2996533" y="317499"/>
                  </a:lnTo>
                  <a:lnTo>
                    <a:pt x="2956347" y="292099"/>
                  </a:lnTo>
                  <a:lnTo>
                    <a:pt x="2915452" y="266699"/>
                  </a:lnTo>
                  <a:lnTo>
                    <a:pt x="2873865" y="241299"/>
                  </a:lnTo>
                  <a:lnTo>
                    <a:pt x="2831603" y="228599"/>
                  </a:lnTo>
                  <a:lnTo>
                    <a:pt x="2745121" y="177799"/>
                  </a:lnTo>
                  <a:lnTo>
                    <a:pt x="2656140" y="152399"/>
                  </a:lnTo>
                  <a:lnTo>
                    <a:pt x="2610756" y="126999"/>
                  </a:lnTo>
                  <a:lnTo>
                    <a:pt x="2277954" y="38099"/>
                  </a:lnTo>
                  <a:lnTo>
                    <a:pt x="2228455" y="25399"/>
                  </a:lnTo>
                  <a:close/>
                </a:path>
                <a:path w="3715384" h="3289300">
                  <a:moveTo>
                    <a:pt x="1713470" y="25399"/>
                  </a:moveTo>
                  <a:lnTo>
                    <a:pt x="1407309" y="25399"/>
                  </a:lnTo>
                  <a:lnTo>
                    <a:pt x="1357772" y="38099"/>
                  </a:lnTo>
                  <a:lnTo>
                    <a:pt x="1024811" y="126999"/>
                  </a:lnTo>
                  <a:lnTo>
                    <a:pt x="979419" y="152399"/>
                  </a:lnTo>
                  <a:lnTo>
                    <a:pt x="890431" y="177799"/>
                  </a:lnTo>
                  <a:lnTo>
                    <a:pt x="803953" y="228599"/>
                  </a:lnTo>
                  <a:lnTo>
                    <a:pt x="761697" y="241299"/>
                  </a:lnTo>
                  <a:lnTo>
                    <a:pt x="720119" y="266699"/>
                  </a:lnTo>
                  <a:lnTo>
                    <a:pt x="679236" y="292099"/>
                  </a:lnTo>
                  <a:lnTo>
                    <a:pt x="639064" y="317499"/>
                  </a:lnTo>
                  <a:lnTo>
                    <a:pt x="599620" y="330199"/>
                  </a:lnTo>
                  <a:lnTo>
                    <a:pt x="560921" y="355599"/>
                  </a:lnTo>
                  <a:lnTo>
                    <a:pt x="522984" y="380999"/>
                  </a:lnTo>
                  <a:lnTo>
                    <a:pt x="485825" y="406399"/>
                  </a:lnTo>
                  <a:lnTo>
                    <a:pt x="449462" y="444499"/>
                  </a:lnTo>
                  <a:lnTo>
                    <a:pt x="413912" y="469899"/>
                  </a:lnTo>
                  <a:lnTo>
                    <a:pt x="379190" y="495299"/>
                  </a:lnTo>
                  <a:lnTo>
                    <a:pt x="345315" y="520699"/>
                  </a:lnTo>
                  <a:lnTo>
                    <a:pt x="312302" y="558799"/>
                  </a:lnTo>
                  <a:lnTo>
                    <a:pt x="280168" y="584199"/>
                  </a:lnTo>
                  <a:lnTo>
                    <a:pt x="248931" y="622299"/>
                  </a:lnTo>
                  <a:lnTo>
                    <a:pt x="218607" y="647699"/>
                  </a:lnTo>
                  <a:lnTo>
                    <a:pt x="189214" y="685799"/>
                  </a:lnTo>
                  <a:lnTo>
                    <a:pt x="160766" y="711199"/>
                  </a:lnTo>
                  <a:lnTo>
                    <a:pt x="133283" y="749299"/>
                  </a:lnTo>
                  <a:lnTo>
                    <a:pt x="106780" y="787399"/>
                  </a:lnTo>
                  <a:lnTo>
                    <a:pt x="81274" y="812799"/>
                  </a:lnTo>
                  <a:lnTo>
                    <a:pt x="56782" y="850899"/>
                  </a:lnTo>
                  <a:lnTo>
                    <a:pt x="48455" y="863599"/>
                  </a:lnTo>
                  <a:lnTo>
                    <a:pt x="47445" y="914399"/>
                  </a:lnTo>
                  <a:lnTo>
                    <a:pt x="47167" y="927099"/>
                  </a:lnTo>
                  <a:lnTo>
                    <a:pt x="49565" y="927099"/>
                  </a:lnTo>
                  <a:lnTo>
                    <a:pt x="72248" y="888999"/>
                  </a:lnTo>
                  <a:lnTo>
                    <a:pt x="95987" y="850899"/>
                  </a:lnTo>
                  <a:lnTo>
                    <a:pt x="120766" y="825499"/>
                  </a:lnTo>
                  <a:lnTo>
                    <a:pt x="146568" y="787399"/>
                  </a:lnTo>
                  <a:lnTo>
                    <a:pt x="173375" y="749299"/>
                  </a:lnTo>
                  <a:lnTo>
                    <a:pt x="201170" y="723899"/>
                  </a:lnTo>
                  <a:lnTo>
                    <a:pt x="229935" y="685799"/>
                  </a:lnTo>
                  <a:lnTo>
                    <a:pt x="259654" y="660399"/>
                  </a:lnTo>
                  <a:lnTo>
                    <a:pt x="290308" y="622299"/>
                  </a:lnTo>
                  <a:lnTo>
                    <a:pt x="321881" y="596899"/>
                  </a:lnTo>
                  <a:lnTo>
                    <a:pt x="354355" y="558799"/>
                  </a:lnTo>
                  <a:lnTo>
                    <a:pt x="387713" y="533399"/>
                  </a:lnTo>
                  <a:lnTo>
                    <a:pt x="421937" y="507999"/>
                  </a:lnTo>
                  <a:lnTo>
                    <a:pt x="457010" y="469899"/>
                  </a:lnTo>
                  <a:lnTo>
                    <a:pt x="492916" y="444499"/>
                  </a:lnTo>
                  <a:lnTo>
                    <a:pt x="529635" y="419099"/>
                  </a:lnTo>
                  <a:lnTo>
                    <a:pt x="567152" y="393699"/>
                  </a:lnTo>
                  <a:lnTo>
                    <a:pt x="605449" y="368299"/>
                  </a:lnTo>
                  <a:lnTo>
                    <a:pt x="644509" y="342899"/>
                  </a:lnTo>
                  <a:lnTo>
                    <a:pt x="684313" y="317499"/>
                  </a:lnTo>
                  <a:lnTo>
                    <a:pt x="724846" y="304799"/>
                  </a:lnTo>
                  <a:lnTo>
                    <a:pt x="766089" y="279399"/>
                  </a:lnTo>
                  <a:lnTo>
                    <a:pt x="808025" y="253999"/>
                  </a:lnTo>
                  <a:lnTo>
                    <a:pt x="850637" y="241299"/>
                  </a:lnTo>
                  <a:lnTo>
                    <a:pt x="893907" y="215899"/>
                  </a:lnTo>
                  <a:lnTo>
                    <a:pt x="937819" y="203199"/>
                  </a:lnTo>
                  <a:lnTo>
                    <a:pt x="982355" y="177799"/>
                  </a:lnTo>
                  <a:lnTo>
                    <a:pt x="1073228" y="152399"/>
                  </a:lnTo>
                  <a:lnTo>
                    <a:pt x="1119532" y="126999"/>
                  </a:lnTo>
                  <a:lnTo>
                    <a:pt x="1310117" y="76199"/>
                  </a:lnTo>
                  <a:lnTo>
                    <a:pt x="1359020" y="76199"/>
                  </a:lnTo>
                  <a:lnTo>
                    <a:pt x="1458212" y="50799"/>
                  </a:lnTo>
                  <a:lnTo>
                    <a:pt x="1508466" y="50799"/>
                  </a:lnTo>
                  <a:lnTo>
                    <a:pt x="1559137" y="38099"/>
                  </a:lnTo>
                  <a:lnTo>
                    <a:pt x="1661656" y="38099"/>
                  </a:lnTo>
                  <a:lnTo>
                    <a:pt x="1713470" y="25399"/>
                  </a:lnTo>
                  <a:close/>
                </a:path>
                <a:path w="3715384" h="3289300">
                  <a:moveTo>
                    <a:pt x="2128161" y="12699"/>
                  </a:moveTo>
                  <a:lnTo>
                    <a:pt x="1507694" y="12699"/>
                  </a:lnTo>
                  <a:lnTo>
                    <a:pt x="1457288" y="25399"/>
                  </a:lnTo>
                  <a:lnTo>
                    <a:pt x="2178518" y="25399"/>
                  </a:lnTo>
                  <a:lnTo>
                    <a:pt x="2128161" y="12699"/>
                  </a:lnTo>
                  <a:close/>
                </a:path>
                <a:path w="3715384" h="3289300">
                  <a:moveTo>
                    <a:pt x="2026250" y="0"/>
                  </a:moveTo>
                  <a:lnTo>
                    <a:pt x="1609713" y="0"/>
                  </a:lnTo>
                  <a:lnTo>
                    <a:pt x="1558508" y="12699"/>
                  </a:lnTo>
                  <a:lnTo>
                    <a:pt x="2077399" y="12699"/>
                  </a:lnTo>
                  <a:lnTo>
                    <a:pt x="2026250" y="0"/>
                  </a:lnTo>
                  <a:close/>
                </a:path>
              </a:pathLst>
            </a:custGeom>
            <a:solidFill>
              <a:srgbClr val="FAF9C4"/>
            </a:solidFill>
          </p:spPr>
          <p:txBody>
            <a:bodyPr wrap="square" lIns="0" tIns="0" rIns="0" bIns="0" rtlCol="0"/>
            <a:lstStyle/>
            <a:p>
              <a:endParaRPr lang="fr-FR" noProof="0" dirty="0"/>
            </a:p>
          </p:txBody>
        </p:sp>
        <p:sp>
          <p:nvSpPr>
            <p:cNvPr id="120" name="object 120"/>
            <p:cNvSpPr/>
            <p:nvPr/>
          </p:nvSpPr>
          <p:spPr>
            <a:xfrm>
              <a:off x="8476805" y="912555"/>
              <a:ext cx="3715385" cy="3300095"/>
            </a:xfrm>
            <a:custGeom>
              <a:avLst/>
              <a:gdLst/>
              <a:ahLst/>
              <a:cxnLst/>
              <a:rect l="l" t="t" r="r" b="b"/>
              <a:pathLst>
                <a:path w="3715384" h="3300095">
                  <a:moveTo>
                    <a:pt x="3703971" y="2133275"/>
                  </a:moveTo>
                  <a:lnTo>
                    <a:pt x="3682172" y="2187680"/>
                  </a:lnTo>
                  <a:lnTo>
                    <a:pt x="3665035" y="2226160"/>
                  </a:lnTo>
                  <a:lnTo>
                    <a:pt x="3646755" y="2264184"/>
                  </a:lnTo>
                  <a:lnTo>
                    <a:pt x="3627348" y="2301738"/>
                  </a:lnTo>
                  <a:lnTo>
                    <a:pt x="3606833" y="2338808"/>
                  </a:lnTo>
                  <a:lnTo>
                    <a:pt x="3585227" y="2375379"/>
                  </a:lnTo>
                  <a:lnTo>
                    <a:pt x="3562547" y="2411438"/>
                  </a:lnTo>
                  <a:lnTo>
                    <a:pt x="3538811" y="2446971"/>
                  </a:lnTo>
                  <a:lnTo>
                    <a:pt x="3514035" y="2481963"/>
                  </a:lnTo>
                  <a:lnTo>
                    <a:pt x="3488238" y="2516399"/>
                  </a:lnTo>
                  <a:lnTo>
                    <a:pt x="3461436" y="2550266"/>
                  </a:lnTo>
                  <a:lnTo>
                    <a:pt x="3433648" y="2583550"/>
                  </a:lnTo>
                  <a:lnTo>
                    <a:pt x="3404889" y="2616236"/>
                  </a:lnTo>
                  <a:lnTo>
                    <a:pt x="3375179" y="2648309"/>
                  </a:lnTo>
                  <a:lnTo>
                    <a:pt x="3344534" y="2679757"/>
                  </a:lnTo>
                  <a:lnTo>
                    <a:pt x="3312971" y="2710564"/>
                  </a:lnTo>
                  <a:lnTo>
                    <a:pt x="3280509" y="2740716"/>
                  </a:lnTo>
                  <a:lnTo>
                    <a:pt x="3247164" y="2770199"/>
                  </a:lnTo>
                  <a:lnTo>
                    <a:pt x="3212953" y="2799000"/>
                  </a:lnTo>
                  <a:lnTo>
                    <a:pt x="3177895" y="2827102"/>
                  </a:lnTo>
                  <a:lnTo>
                    <a:pt x="3142006" y="2854494"/>
                  </a:lnTo>
                  <a:lnTo>
                    <a:pt x="3105304" y="2881159"/>
                  </a:lnTo>
                  <a:lnTo>
                    <a:pt x="3067807" y="2907084"/>
                  </a:lnTo>
                  <a:lnTo>
                    <a:pt x="3029531" y="2932255"/>
                  </a:lnTo>
                  <a:lnTo>
                    <a:pt x="2990494" y="2956658"/>
                  </a:lnTo>
                  <a:lnTo>
                    <a:pt x="2950714" y="2980277"/>
                  </a:lnTo>
                  <a:lnTo>
                    <a:pt x="2910207" y="3003100"/>
                  </a:lnTo>
                  <a:lnTo>
                    <a:pt x="2868992" y="3025112"/>
                  </a:lnTo>
                  <a:lnTo>
                    <a:pt x="2827085" y="3046298"/>
                  </a:lnTo>
                  <a:lnTo>
                    <a:pt x="2784505" y="3066645"/>
                  </a:lnTo>
                  <a:lnTo>
                    <a:pt x="2741267" y="3086137"/>
                  </a:lnTo>
                  <a:lnTo>
                    <a:pt x="2697391" y="3104762"/>
                  </a:lnTo>
                  <a:lnTo>
                    <a:pt x="2652892" y="3122504"/>
                  </a:lnTo>
                  <a:lnTo>
                    <a:pt x="2607789" y="3139350"/>
                  </a:lnTo>
                  <a:lnTo>
                    <a:pt x="2562099" y="3155285"/>
                  </a:lnTo>
                  <a:lnTo>
                    <a:pt x="2515840" y="3170295"/>
                  </a:lnTo>
                  <a:lnTo>
                    <a:pt x="2469028" y="3184366"/>
                  </a:lnTo>
                  <a:lnTo>
                    <a:pt x="2421681" y="3197484"/>
                  </a:lnTo>
                  <a:lnTo>
                    <a:pt x="2373816" y="3209634"/>
                  </a:lnTo>
                  <a:lnTo>
                    <a:pt x="2325452" y="3220801"/>
                  </a:lnTo>
                  <a:lnTo>
                    <a:pt x="2276604" y="3230973"/>
                  </a:lnTo>
                  <a:lnTo>
                    <a:pt x="2227291" y="3240135"/>
                  </a:lnTo>
                  <a:lnTo>
                    <a:pt x="2177530" y="3248272"/>
                  </a:lnTo>
                  <a:lnTo>
                    <a:pt x="2127339" y="3255370"/>
                  </a:lnTo>
                  <a:lnTo>
                    <a:pt x="2076734" y="3261415"/>
                  </a:lnTo>
                  <a:lnTo>
                    <a:pt x="2025734" y="3266393"/>
                  </a:lnTo>
                  <a:lnTo>
                    <a:pt x="1974355" y="3270290"/>
                  </a:lnTo>
                  <a:lnTo>
                    <a:pt x="1922615" y="3273090"/>
                  </a:lnTo>
                  <a:lnTo>
                    <a:pt x="1870531" y="3274781"/>
                  </a:lnTo>
                  <a:lnTo>
                    <a:pt x="1818121" y="3275348"/>
                  </a:lnTo>
                  <a:lnTo>
                    <a:pt x="1765631" y="3274781"/>
                  </a:lnTo>
                  <a:lnTo>
                    <a:pt x="1713470" y="3273090"/>
                  </a:lnTo>
                  <a:lnTo>
                    <a:pt x="1661656" y="3270290"/>
                  </a:lnTo>
                  <a:lnTo>
                    <a:pt x="1610206" y="3266393"/>
                  </a:lnTo>
                  <a:lnTo>
                    <a:pt x="1559137" y="3261415"/>
                  </a:lnTo>
                  <a:lnTo>
                    <a:pt x="1508466" y="3255370"/>
                  </a:lnTo>
                  <a:lnTo>
                    <a:pt x="1458212" y="3248272"/>
                  </a:lnTo>
                  <a:lnTo>
                    <a:pt x="1408391" y="3240135"/>
                  </a:lnTo>
                  <a:lnTo>
                    <a:pt x="1359020" y="3230973"/>
                  </a:lnTo>
                  <a:lnTo>
                    <a:pt x="1310117" y="3220801"/>
                  </a:lnTo>
                  <a:lnTo>
                    <a:pt x="1261700" y="3209634"/>
                  </a:lnTo>
                  <a:lnTo>
                    <a:pt x="1213785" y="3197484"/>
                  </a:lnTo>
                  <a:lnTo>
                    <a:pt x="1166390" y="3184366"/>
                  </a:lnTo>
                  <a:lnTo>
                    <a:pt x="1119532" y="3170295"/>
                  </a:lnTo>
                  <a:lnTo>
                    <a:pt x="1073228" y="3155285"/>
                  </a:lnTo>
                  <a:lnTo>
                    <a:pt x="1027497" y="3139350"/>
                  </a:lnTo>
                  <a:lnTo>
                    <a:pt x="982355" y="3122504"/>
                  </a:lnTo>
                  <a:lnTo>
                    <a:pt x="937819" y="3104762"/>
                  </a:lnTo>
                  <a:lnTo>
                    <a:pt x="893907" y="3086137"/>
                  </a:lnTo>
                  <a:lnTo>
                    <a:pt x="850637" y="3066645"/>
                  </a:lnTo>
                  <a:lnTo>
                    <a:pt x="808025" y="3046298"/>
                  </a:lnTo>
                  <a:lnTo>
                    <a:pt x="766089" y="3025112"/>
                  </a:lnTo>
                  <a:lnTo>
                    <a:pt x="724846" y="3003100"/>
                  </a:lnTo>
                  <a:lnTo>
                    <a:pt x="684313" y="2980277"/>
                  </a:lnTo>
                  <a:lnTo>
                    <a:pt x="644509" y="2956658"/>
                  </a:lnTo>
                  <a:lnTo>
                    <a:pt x="605449" y="2932255"/>
                  </a:lnTo>
                  <a:lnTo>
                    <a:pt x="567152" y="2907084"/>
                  </a:lnTo>
                  <a:lnTo>
                    <a:pt x="529635" y="2881159"/>
                  </a:lnTo>
                  <a:lnTo>
                    <a:pt x="492916" y="2854494"/>
                  </a:lnTo>
                  <a:lnTo>
                    <a:pt x="457010" y="2827102"/>
                  </a:lnTo>
                  <a:lnTo>
                    <a:pt x="421937" y="2799000"/>
                  </a:lnTo>
                  <a:lnTo>
                    <a:pt x="387713" y="2770199"/>
                  </a:lnTo>
                  <a:lnTo>
                    <a:pt x="354355" y="2740716"/>
                  </a:lnTo>
                  <a:lnTo>
                    <a:pt x="321881" y="2710564"/>
                  </a:lnTo>
                  <a:lnTo>
                    <a:pt x="290308" y="2679757"/>
                  </a:lnTo>
                  <a:lnTo>
                    <a:pt x="259654" y="2648309"/>
                  </a:lnTo>
                  <a:lnTo>
                    <a:pt x="229935" y="2616236"/>
                  </a:lnTo>
                  <a:lnTo>
                    <a:pt x="201170" y="2583550"/>
                  </a:lnTo>
                  <a:lnTo>
                    <a:pt x="173375" y="2550266"/>
                  </a:lnTo>
                  <a:lnTo>
                    <a:pt x="146568" y="2516399"/>
                  </a:lnTo>
                  <a:lnTo>
                    <a:pt x="120766" y="2481963"/>
                  </a:lnTo>
                  <a:lnTo>
                    <a:pt x="95987" y="2446971"/>
                  </a:lnTo>
                  <a:lnTo>
                    <a:pt x="72248" y="2411438"/>
                  </a:lnTo>
                  <a:lnTo>
                    <a:pt x="49565" y="2375379"/>
                  </a:lnTo>
                  <a:lnTo>
                    <a:pt x="27957" y="2338808"/>
                  </a:lnTo>
                  <a:lnTo>
                    <a:pt x="7441" y="2301738"/>
                  </a:lnTo>
                  <a:lnTo>
                    <a:pt x="816" y="2288918"/>
                  </a:lnTo>
                </a:path>
                <a:path w="3715384" h="3300095">
                  <a:moveTo>
                    <a:pt x="0" y="2359209"/>
                  </a:moveTo>
                  <a:lnTo>
                    <a:pt x="33321" y="2414291"/>
                  </a:lnTo>
                  <a:lnTo>
                    <a:pt x="56782" y="2450062"/>
                  </a:lnTo>
                  <a:lnTo>
                    <a:pt x="81274" y="2485304"/>
                  </a:lnTo>
                  <a:lnTo>
                    <a:pt x="106780" y="2520003"/>
                  </a:lnTo>
                  <a:lnTo>
                    <a:pt x="133283" y="2554146"/>
                  </a:lnTo>
                  <a:lnTo>
                    <a:pt x="160766" y="2587718"/>
                  </a:lnTo>
                  <a:lnTo>
                    <a:pt x="189214" y="2620705"/>
                  </a:lnTo>
                  <a:lnTo>
                    <a:pt x="218607" y="2653095"/>
                  </a:lnTo>
                  <a:lnTo>
                    <a:pt x="248931" y="2684872"/>
                  </a:lnTo>
                  <a:lnTo>
                    <a:pt x="280168" y="2716024"/>
                  </a:lnTo>
                  <a:lnTo>
                    <a:pt x="312302" y="2746536"/>
                  </a:lnTo>
                  <a:lnTo>
                    <a:pt x="345315" y="2776396"/>
                  </a:lnTo>
                  <a:lnTo>
                    <a:pt x="379190" y="2805588"/>
                  </a:lnTo>
                  <a:lnTo>
                    <a:pt x="413912" y="2834099"/>
                  </a:lnTo>
                  <a:lnTo>
                    <a:pt x="449462" y="2861915"/>
                  </a:lnTo>
                  <a:lnTo>
                    <a:pt x="485825" y="2889023"/>
                  </a:lnTo>
                  <a:lnTo>
                    <a:pt x="522984" y="2915409"/>
                  </a:lnTo>
                  <a:lnTo>
                    <a:pt x="560921" y="2941058"/>
                  </a:lnTo>
                  <a:lnTo>
                    <a:pt x="599620" y="2965958"/>
                  </a:lnTo>
                  <a:lnTo>
                    <a:pt x="639064" y="2990094"/>
                  </a:lnTo>
                  <a:lnTo>
                    <a:pt x="679236" y="3013452"/>
                  </a:lnTo>
                  <a:lnTo>
                    <a:pt x="720119" y="3036019"/>
                  </a:lnTo>
                  <a:lnTo>
                    <a:pt x="761697" y="3057781"/>
                  </a:lnTo>
                  <a:lnTo>
                    <a:pt x="803953" y="3078725"/>
                  </a:lnTo>
                  <a:lnTo>
                    <a:pt x="846870" y="3098835"/>
                  </a:lnTo>
                  <a:lnTo>
                    <a:pt x="890431" y="3118099"/>
                  </a:lnTo>
                  <a:lnTo>
                    <a:pt x="934620" y="3136503"/>
                  </a:lnTo>
                  <a:lnTo>
                    <a:pt x="979419" y="3154033"/>
                  </a:lnTo>
                  <a:lnTo>
                    <a:pt x="1024811" y="3170674"/>
                  </a:lnTo>
                  <a:lnTo>
                    <a:pt x="1070781" y="3186414"/>
                  </a:lnTo>
                  <a:lnTo>
                    <a:pt x="1117310" y="3201239"/>
                  </a:lnTo>
                  <a:lnTo>
                    <a:pt x="1164383" y="3215134"/>
                  </a:lnTo>
                  <a:lnTo>
                    <a:pt x="1211983" y="3228087"/>
                  </a:lnTo>
                  <a:lnTo>
                    <a:pt x="1260092" y="3240082"/>
                  </a:lnTo>
                  <a:lnTo>
                    <a:pt x="1308694" y="3251107"/>
                  </a:lnTo>
                  <a:lnTo>
                    <a:pt x="1357772" y="3261147"/>
                  </a:lnTo>
                  <a:lnTo>
                    <a:pt x="1407309" y="3270189"/>
                  </a:lnTo>
                  <a:lnTo>
                    <a:pt x="1426105" y="3273209"/>
                  </a:lnTo>
                </a:path>
                <a:path w="3715384" h="3300095">
                  <a:moveTo>
                    <a:pt x="1980791" y="3299489"/>
                  </a:moveTo>
                  <a:lnTo>
                    <a:pt x="2026250" y="3296098"/>
                  </a:lnTo>
                  <a:lnTo>
                    <a:pt x="2077399" y="3291187"/>
                  </a:lnTo>
                  <a:lnTo>
                    <a:pt x="2128161" y="3285223"/>
                  </a:lnTo>
                  <a:lnTo>
                    <a:pt x="2178518" y="3278219"/>
                  </a:lnTo>
                  <a:lnTo>
                    <a:pt x="2228455" y="3270189"/>
                  </a:lnTo>
                  <a:lnTo>
                    <a:pt x="2277954" y="3261147"/>
                  </a:lnTo>
                  <a:lnTo>
                    <a:pt x="2326997" y="3251107"/>
                  </a:lnTo>
                  <a:lnTo>
                    <a:pt x="2375569" y="3240082"/>
                  </a:lnTo>
                  <a:lnTo>
                    <a:pt x="2423652" y="3228087"/>
                  </a:lnTo>
                  <a:lnTo>
                    <a:pt x="2471229" y="3215134"/>
                  </a:lnTo>
                  <a:lnTo>
                    <a:pt x="2518283" y="3201239"/>
                  </a:lnTo>
                  <a:lnTo>
                    <a:pt x="2564798" y="3186414"/>
                  </a:lnTo>
                  <a:lnTo>
                    <a:pt x="2610756" y="3170674"/>
                  </a:lnTo>
                  <a:lnTo>
                    <a:pt x="2656140" y="3154033"/>
                  </a:lnTo>
                  <a:lnTo>
                    <a:pt x="2700934" y="3136503"/>
                  </a:lnTo>
                  <a:lnTo>
                    <a:pt x="2745120" y="3118099"/>
                  </a:lnTo>
                  <a:lnTo>
                    <a:pt x="2788682" y="3098835"/>
                  </a:lnTo>
                  <a:lnTo>
                    <a:pt x="2831603" y="3078725"/>
                  </a:lnTo>
                  <a:lnTo>
                    <a:pt x="2873865" y="3057781"/>
                  </a:lnTo>
                  <a:lnTo>
                    <a:pt x="2915452" y="3036019"/>
                  </a:lnTo>
                  <a:lnTo>
                    <a:pt x="2956347" y="3013452"/>
                  </a:lnTo>
                  <a:lnTo>
                    <a:pt x="2996533" y="2990094"/>
                  </a:lnTo>
                  <a:lnTo>
                    <a:pt x="3035993" y="2965958"/>
                  </a:lnTo>
                  <a:lnTo>
                    <a:pt x="3074709" y="2941058"/>
                  </a:lnTo>
                  <a:lnTo>
                    <a:pt x="3112666" y="2915409"/>
                  </a:lnTo>
                  <a:lnTo>
                    <a:pt x="3149846" y="2889023"/>
                  </a:lnTo>
                  <a:lnTo>
                    <a:pt x="3186231" y="2861915"/>
                  </a:lnTo>
                  <a:lnTo>
                    <a:pt x="3221806" y="2834099"/>
                  </a:lnTo>
                  <a:lnTo>
                    <a:pt x="3256554" y="2805588"/>
                  </a:lnTo>
                  <a:lnTo>
                    <a:pt x="3290456" y="2776396"/>
                  </a:lnTo>
                  <a:lnTo>
                    <a:pt x="3323497" y="2746536"/>
                  </a:lnTo>
                  <a:lnTo>
                    <a:pt x="3355659" y="2716024"/>
                  </a:lnTo>
                  <a:lnTo>
                    <a:pt x="3386926" y="2684872"/>
                  </a:lnTo>
                  <a:lnTo>
                    <a:pt x="3417281" y="2653095"/>
                  </a:lnTo>
                  <a:lnTo>
                    <a:pt x="3446705" y="2620705"/>
                  </a:lnTo>
                  <a:lnTo>
                    <a:pt x="3475184" y="2587718"/>
                  </a:lnTo>
                  <a:lnTo>
                    <a:pt x="3502699" y="2554146"/>
                  </a:lnTo>
                  <a:lnTo>
                    <a:pt x="3529234" y="2520003"/>
                  </a:lnTo>
                  <a:lnTo>
                    <a:pt x="3554772" y="2485304"/>
                  </a:lnTo>
                  <a:lnTo>
                    <a:pt x="3579295" y="2450062"/>
                  </a:lnTo>
                  <a:lnTo>
                    <a:pt x="3602788" y="2414291"/>
                  </a:lnTo>
                  <a:lnTo>
                    <a:pt x="3625232" y="2378005"/>
                  </a:lnTo>
                  <a:lnTo>
                    <a:pt x="3646612" y="2341217"/>
                  </a:lnTo>
                  <a:lnTo>
                    <a:pt x="3666909" y="2303941"/>
                  </a:lnTo>
                  <a:lnTo>
                    <a:pt x="3686108" y="2266192"/>
                  </a:lnTo>
                  <a:lnTo>
                    <a:pt x="3704191" y="2227982"/>
                  </a:lnTo>
                  <a:lnTo>
                    <a:pt x="3715195" y="2202887"/>
                  </a:lnTo>
                </a:path>
                <a:path w="3715384" h="3300095">
                  <a:moveTo>
                    <a:pt x="3715195" y="2102838"/>
                  </a:moveTo>
                  <a:lnTo>
                    <a:pt x="3712946" y="2109412"/>
                  </a:lnTo>
                  <a:lnTo>
                    <a:pt x="3703971" y="2133275"/>
                  </a:lnTo>
                </a:path>
                <a:path w="3715384" h="3300095">
                  <a:moveTo>
                    <a:pt x="3679693" y="1112490"/>
                  </a:moveTo>
                  <a:lnTo>
                    <a:pt x="3682172" y="1118048"/>
                  </a:lnTo>
                  <a:lnTo>
                    <a:pt x="3698148" y="1156920"/>
                  </a:lnTo>
                  <a:lnTo>
                    <a:pt x="3712946" y="1196217"/>
                  </a:lnTo>
                  <a:lnTo>
                    <a:pt x="3715195" y="1202783"/>
                  </a:lnTo>
                </a:path>
                <a:path w="3715384" h="3300095">
                  <a:moveTo>
                    <a:pt x="47111" y="934714"/>
                  </a:moveTo>
                  <a:lnTo>
                    <a:pt x="72248" y="894543"/>
                  </a:lnTo>
                  <a:lnTo>
                    <a:pt x="95987" y="859046"/>
                  </a:lnTo>
                  <a:lnTo>
                    <a:pt x="120766" y="824089"/>
                  </a:lnTo>
                  <a:lnTo>
                    <a:pt x="146568" y="789685"/>
                  </a:lnTo>
                  <a:lnTo>
                    <a:pt x="173375" y="755848"/>
                  </a:lnTo>
                  <a:lnTo>
                    <a:pt x="201170" y="722594"/>
                  </a:lnTo>
                  <a:lnTo>
                    <a:pt x="229935" y="689937"/>
                  </a:lnTo>
                  <a:lnTo>
                    <a:pt x="259654" y="657889"/>
                  </a:lnTo>
                  <a:lnTo>
                    <a:pt x="290308" y="626467"/>
                  </a:lnTo>
                  <a:lnTo>
                    <a:pt x="321881" y="595684"/>
                  </a:lnTo>
                  <a:lnTo>
                    <a:pt x="354355" y="565554"/>
                  </a:lnTo>
                  <a:lnTo>
                    <a:pt x="387713" y="536091"/>
                  </a:lnTo>
                  <a:lnTo>
                    <a:pt x="421937" y="507311"/>
                  </a:lnTo>
                  <a:lnTo>
                    <a:pt x="457010" y="479226"/>
                  </a:lnTo>
                  <a:lnTo>
                    <a:pt x="492916" y="451853"/>
                  </a:lnTo>
                  <a:lnTo>
                    <a:pt x="529635" y="425203"/>
                  </a:lnTo>
                  <a:lnTo>
                    <a:pt x="567152" y="399293"/>
                  </a:lnTo>
                  <a:lnTo>
                    <a:pt x="605449" y="374136"/>
                  </a:lnTo>
                  <a:lnTo>
                    <a:pt x="644509" y="349746"/>
                  </a:lnTo>
                  <a:lnTo>
                    <a:pt x="684313" y="326139"/>
                  </a:lnTo>
                  <a:lnTo>
                    <a:pt x="724846" y="303327"/>
                  </a:lnTo>
                  <a:lnTo>
                    <a:pt x="766089" y="281325"/>
                  </a:lnTo>
                  <a:lnTo>
                    <a:pt x="808025" y="260148"/>
                  </a:lnTo>
                  <a:lnTo>
                    <a:pt x="850637" y="239810"/>
                  </a:lnTo>
                  <a:lnTo>
                    <a:pt x="893907" y="220325"/>
                  </a:lnTo>
                  <a:lnTo>
                    <a:pt x="937819" y="201707"/>
                  </a:lnTo>
                  <a:lnTo>
                    <a:pt x="982355" y="183971"/>
                  </a:lnTo>
                  <a:lnTo>
                    <a:pt x="1027497" y="167130"/>
                  </a:lnTo>
                  <a:lnTo>
                    <a:pt x="1073228" y="151200"/>
                  </a:lnTo>
                  <a:lnTo>
                    <a:pt x="1119532" y="136194"/>
                  </a:lnTo>
                  <a:lnTo>
                    <a:pt x="1166390" y="122127"/>
                  </a:lnTo>
                  <a:lnTo>
                    <a:pt x="1213785" y="109012"/>
                  </a:lnTo>
                  <a:lnTo>
                    <a:pt x="1261700" y="96865"/>
                  </a:lnTo>
                  <a:lnTo>
                    <a:pt x="1310117" y="85699"/>
                  </a:lnTo>
                  <a:lnTo>
                    <a:pt x="1359020" y="75529"/>
                  </a:lnTo>
                  <a:lnTo>
                    <a:pt x="1408391" y="66369"/>
                  </a:lnTo>
                  <a:lnTo>
                    <a:pt x="1458212" y="58234"/>
                  </a:lnTo>
                  <a:lnTo>
                    <a:pt x="1508466" y="51136"/>
                  </a:lnTo>
                  <a:lnTo>
                    <a:pt x="1559137" y="45092"/>
                  </a:lnTo>
                  <a:lnTo>
                    <a:pt x="1610206" y="40114"/>
                  </a:lnTo>
                  <a:lnTo>
                    <a:pt x="1661656" y="36218"/>
                  </a:lnTo>
                  <a:lnTo>
                    <a:pt x="1713470" y="33417"/>
                  </a:lnTo>
                  <a:lnTo>
                    <a:pt x="1765631" y="31726"/>
                  </a:lnTo>
                  <a:lnTo>
                    <a:pt x="1818121" y="31159"/>
                  </a:lnTo>
                  <a:lnTo>
                    <a:pt x="1870531" y="31726"/>
                  </a:lnTo>
                  <a:lnTo>
                    <a:pt x="1922615" y="33417"/>
                  </a:lnTo>
                  <a:lnTo>
                    <a:pt x="1974355" y="36218"/>
                  </a:lnTo>
                  <a:lnTo>
                    <a:pt x="2025734" y="40114"/>
                  </a:lnTo>
                  <a:lnTo>
                    <a:pt x="2076734" y="45092"/>
                  </a:lnTo>
                  <a:lnTo>
                    <a:pt x="2127339" y="51136"/>
                  </a:lnTo>
                  <a:lnTo>
                    <a:pt x="2177530" y="58234"/>
                  </a:lnTo>
                  <a:lnTo>
                    <a:pt x="2227291" y="66369"/>
                  </a:lnTo>
                  <a:lnTo>
                    <a:pt x="2276604" y="75529"/>
                  </a:lnTo>
                  <a:lnTo>
                    <a:pt x="2325452" y="85699"/>
                  </a:lnTo>
                  <a:lnTo>
                    <a:pt x="2373816" y="96865"/>
                  </a:lnTo>
                  <a:lnTo>
                    <a:pt x="2421681" y="109012"/>
                  </a:lnTo>
                  <a:lnTo>
                    <a:pt x="2469028" y="122127"/>
                  </a:lnTo>
                  <a:lnTo>
                    <a:pt x="2515840" y="136194"/>
                  </a:lnTo>
                  <a:lnTo>
                    <a:pt x="2562099" y="151200"/>
                  </a:lnTo>
                  <a:lnTo>
                    <a:pt x="2607789" y="167130"/>
                  </a:lnTo>
                  <a:lnTo>
                    <a:pt x="2652892" y="183971"/>
                  </a:lnTo>
                  <a:lnTo>
                    <a:pt x="2697391" y="201707"/>
                  </a:lnTo>
                  <a:lnTo>
                    <a:pt x="2741267" y="220325"/>
                  </a:lnTo>
                  <a:lnTo>
                    <a:pt x="2784505" y="239810"/>
                  </a:lnTo>
                  <a:lnTo>
                    <a:pt x="2827085" y="260148"/>
                  </a:lnTo>
                  <a:lnTo>
                    <a:pt x="2868992" y="281325"/>
                  </a:lnTo>
                  <a:lnTo>
                    <a:pt x="2910207" y="303327"/>
                  </a:lnTo>
                  <a:lnTo>
                    <a:pt x="2950714" y="326139"/>
                  </a:lnTo>
                  <a:lnTo>
                    <a:pt x="2990494" y="349746"/>
                  </a:lnTo>
                  <a:lnTo>
                    <a:pt x="3029531" y="374136"/>
                  </a:lnTo>
                  <a:lnTo>
                    <a:pt x="3067807" y="399293"/>
                  </a:lnTo>
                  <a:lnTo>
                    <a:pt x="3105304" y="425203"/>
                  </a:lnTo>
                  <a:lnTo>
                    <a:pt x="3142006" y="451853"/>
                  </a:lnTo>
                  <a:lnTo>
                    <a:pt x="3177895" y="479226"/>
                  </a:lnTo>
                  <a:lnTo>
                    <a:pt x="3212953" y="507311"/>
                  </a:lnTo>
                  <a:lnTo>
                    <a:pt x="3247164" y="536091"/>
                  </a:lnTo>
                  <a:lnTo>
                    <a:pt x="3280509" y="565554"/>
                  </a:lnTo>
                  <a:lnTo>
                    <a:pt x="3312971" y="595684"/>
                  </a:lnTo>
                  <a:lnTo>
                    <a:pt x="3344534" y="626467"/>
                  </a:lnTo>
                  <a:lnTo>
                    <a:pt x="3375179" y="657889"/>
                  </a:lnTo>
                  <a:lnTo>
                    <a:pt x="3404889" y="689937"/>
                  </a:lnTo>
                  <a:lnTo>
                    <a:pt x="3433648" y="722594"/>
                  </a:lnTo>
                  <a:lnTo>
                    <a:pt x="3461436" y="755848"/>
                  </a:lnTo>
                  <a:lnTo>
                    <a:pt x="3488238" y="789685"/>
                  </a:lnTo>
                  <a:lnTo>
                    <a:pt x="3514035" y="824089"/>
                  </a:lnTo>
                  <a:lnTo>
                    <a:pt x="3538811" y="859046"/>
                  </a:lnTo>
                  <a:lnTo>
                    <a:pt x="3562547" y="894543"/>
                  </a:lnTo>
                  <a:lnTo>
                    <a:pt x="3585227" y="930564"/>
                  </a:lnTo>
                  <a:lnTo>
                    <a:pt x="3606833" y="967097"/>
                  </a:lnTo>
                  <a:lnTo>
                    <a:pt x="3627348" y="1004126"/>
                  </a:lnTo>
                  <a:lnTo>
                    <a:pt x="3646755" y="1041637"/>
                  </a:lnTo>
                  <a:lnTo>
                    <a:pt x="3665035" y="1079616"/>
                  </a:lnTo>
                  <a:lnTo>
                    <a:pt x="3679693" y="1112490"/>
                  </a:lnTo>
                </a:path>
                <a:path w="3715384" h="3300095">
                  <a:moveTo>
                    <a:pt x="3715195" y="1102665"/>
                  </a:moveTo>
                  <a:lnTo>
                    <a:pt x="3686108" y="1039392"/>
                  </a:lnTo>
                  <a:lnTo>
                    <a:pt x="3666909" y="1001657"/>
                  </a:lnTo>
                  <a:lnTo>
                    <a:pt x="3646612" y="964394"/>
                  </a:lnTo>
                  <a:lnTo>
                    <a:pt x="3625232" y="927615"/>
                  </a:lnTo>
                  <a:lnTo>
                    <a:pt x="3602788" y="891335"/>
                  </a:lnTo>
                  <a:lnTo>
                    <a:pt x="3579295" y="855567"/>
                  </a:lnTo>
                  <a:lnTo>
                    <a:pt x="3554772" y="820327"/>
                  </a:lnTo>
                  <a:lnTo>
                    <a:pt x="3529234" y="785626"/>
                  </a:lnTo>
                  <a:lnTo>
                    <a:pt x="3502699" y="751481"/>
                  </a:lnTo>
                  <a:lnTo>
                    <a:pt x="3475184" y="717903"/>
                  </a:lnTo>
                  <a:lnTo>
                    <a:pt x="3446705" y="684908"/>
                  </a:lnTo>
                  <a:lnTo>
                    <a:pt x="3417281" y="652509"/>
                  </a:lnTo>
                  <a:lnTo>
                    <a:pt x="3386926" y="620720"/>
                  </a:lnTo>
                  <a:lnTo>
                    <a:pt x="3355659" y="589555"/>
                  </a:lnTo>
                  <a:lnTo>
                    <a:pt x="3323497" y="559028"/>
                  </a:lnTo>
                  <a:lnTo>
                    <a:pt x="3290456" y="529153"/>
                  </a:lnTo>
                  <a:lnTo>
                    <a:pt x="3256554" y="499943"/>
                  </a:lnTo>
                  <a:lnTo>
                    <a:pt x="3221806" y="471413"/>
                  </a:lnTo>
                  <a:lnTo>
                    <a:pt x="3186231" y="443577"/>
                  </a:lnTo>
                  <a:lnTo>
                    <a:pt x="3149846" y="416448"/>
                  </a:lnTo>
                  <a:lnTo>
                    <a:pt x="3112666" y="390041"/>
                  </a:lnTo>
                  <a:lnTo>
                    <a:pt x="3074709" y="364369"/>
                  </a:lnTo>
                  <a:lnTo>
                    <a:pt x="3035993" y="339446"/>
                  </a:lnTo>
                  <a:lnTo>
                    <a:pt x="2996533" y="315286"/>
                  </a:lnTo>
                  <a:lnTo>
                    <a:pt x="2956347" y="291903"/>
                  </a:lnTo>
                  <a:lnTo>
                    <a:pt x="2915452" y="269311"/>
                  </a:lnTo>
                  <a:lnTo>
                    <a:pt x="2873865" y="247524"/>
                  </a:lnTo>
                  <a:lnTo>
                    <a:pt x="2831603" y="226556"/>
                  </a:lnTo>
                  <a:lnTo>
                    <a:pt x="2788682" y="206420"/>
                  </a:lnTo>
                  <a:lnTo>
                    <a:pt x="2745120" y="187131"/>
                  </a:lnTo>
                  <a:lnTo>
                    <a:pt x="2700934" y="168703"/>
                  </a:lnTo>
                  <a:lnTo>
                    <a:pt x="2656140" y="151149"/>
                  </a:lnTo>
                  <a:lnTo>
                    <a:pt x="2610756" y="134483"/>
                  </a:lnTo>
                  <a:lnTo>
                    <a:pt x="2564798" y="118720"/>
                  </a:lnTo>
                  <a:lnTo>
                    <a:pt x="2518283" y="103873"/>
                  </a:lnTo>
                  <a:lnTo>
                    <a:pt x="2471229" y="89955"/>
                  </a:lnTo>
                  <a:lnTo>
                    <a:pt x="2423652" y="76982"/>
                  </a:lnTo>
                  <a:lnTo>
                    <a:pt x="2375569" y="64967"/>
                  </a:lnTo>
                  <a:lnTo>
                    <a:pt x="2326997" y="53924"/>
                  </a:lnTo>
                  <a:lnTo>
                    <a:pt x="2277954" y="43866"/>
                  </a:lnTo>
                  <a:lnTo>
                    <a:pt x="2228455" y="34808"/>
                  </a:lnTo>
                  <a:lnTo>
                    <a:pt x="2178518" y="26763"/>
                  </a:lnTo>
                  <a:lnTo>
                    <a:pt x="2128161" y="19746"/>
                  </a:lnTo>
                  <a:lnTo>
                    <a:pt x="2077399" y="13770"/>
                  </a:lnTo>
                  <a:lnTo>
                    <a:pt x="2026250" y="8850"/>
                  </a:lnTo>
                  <a:lnTo>
                    <a:pt x="1974731" y="4999"/>
                  </a:lnTo>
                  <a:lnTo>
                    <a:pt x="1922858" y="2231"/>
                  </a:lnTo>
                  <a:lnTo>
                    <a:pt x="1870649" y="560"/>
                  </a:lnTo>
                  <a:lnTo>
                    <a:pt x="1818121" y="0"/>
                  </a:lnTo>
                  <a:lnTo>
                    <a:pt x="1765515" y="560"/>
                  </a:lnTo>
                  <a:lnTo>
                    <a:pt x="1713234" y="2231"/>
                  </a:lnTo>
                  <a:lnTo>
                    <a:pt x="1661295" y="4999"/>
                  </a:lnTo>
                  <a:lnTo>
                    <a:pt x="1609713" y="8850"/>
                  </a:lnTo>
                  <a:lnTo>
                    <a:pt x="1558507" y="13770"/>
                  </a:lnTo>
                  <a:lnTo>
                    <a:pt x="1507694" y="19746"/>
                  </a:lnTo>
                  <a:lnTo>
                    <a:pt x="1457288" y="26763"/>
                  </a:lnTo>
                  <a:lnTo>
                    <a:pt x="1407309" y="34808"/>
                  </a:lnTo>
                  <a:lnTo>
                    <a:pt x="1357772" y="43866"/>
                  </a:lnTo>
                  <a:lnTo>
                    <a:pt x="1308694" y="53924"/>
                  </a:lnTo>
                  <a:lnTo>
                    <a:pt x="1260092" y="64967"/>
                  </a:lnTo>
                  <a:lnTo>
                    <a:pt x="1211983" y="76982"/>
                  </a:lnTo>
                  <a:lnTo>
                    <a:pt x="1164383" y="89955"/>
                  </a:lnTo>
                  <a:lnTo>
                    <a:pt x="1117310" y="103873"/>
                  </a:lnTo>
                  <a:lnTo>
                    <a:pt x="1070781" y="118720"/>
                  </a:lnTo>
                  <a:lnTo>
                    <a:pt x="1024811" y="134483"/>
                  </a:lnTo>
                  <a:lnTo>
                    <a:pt x="979419" y="151149"/>
                  </a:lnTo>
                  <a:lnTo>
                    <a:pt x="934620" y="168703"/>
                  </a:lnTo>
                  <a:lnTo>
                    <a:pt x="890431" y="187131"/>
                  </a:lnTo>
                  <a:lnTo>
                    <a:pt x="846870" y="206420"/>
                  </a:lnTo>
                  <a:lnTo>
                    <a:pt x="803953" y="226556"/>
                  </a:lnTo>
                  <a:lnTo>
                    <a:pt x="761697" y="247524"/>
                  </a:lnTo>
                  <a:lnTo>
                    <a:pt x="720119" y="269311"/>
                  </a:lnTo>
                  <a:lnTo>
                    <a:pt x="679236" y="291903"/>
                  </a:lnTo>
                  <a:lnTo>
                    <a:pt x="639064" y="315286"/>
                  </a:lnTo>
                  <a:lnTo>
                    <a:pt x="599620" y="339446"/>
                  </a:lnTo>
                  <a:lnTo>
                    <a:pt x="560921" y="364369"/>
                  </a:lnTo>
                  <a:lnTo>
                    <a:pt x="522984" y="390041"/>
                  </a:lnTo>
                  <a:lnTo>
                    <a:pt x="485825" y="416448"/>
                  </a:lnTo>
                  <a:lnTo>
                    <a:pt x="449462" y="443577"/>
                  </a:lnTo>
                  <a:lnTo>
                    <a:pt x="413912" y="471413"/>
                  </a:lnTo>
                  <a:lnTo>
                    <a:pt x="379190" y="499943"/>
                  </a:lnTo>
                  <a:lnTo>
                    <a:pt x="345315" y="529153"/>
                  </a:lnTo>
                  <a:lnTo>
                    <a:pt x="312302" y="559028"/>
                  </a:lnTo>
                  <a:lnTo>
                    <a:pt x="280168" y="589555"/>
                  </a:lnTo>
                  <a:lnTo>
                    <a:pt x="248931" y="620720"/>
                  </a:lnTo>
                  <a:lnTo>
                    <a:pt x="218607" y="652509"/>
                  </a:lnTo>
                  <a:lnTo>
                    <a:pt x="189214" y="684908"/>
                  </a:lnTo>
                  <a:lnTo>
                    <a:pt x="160766" y="717903"/>
                  </a:lnTo>
                  <a:lnTo>
                    <a:pt x="133283" y="751481"/>
                  </a:lnTo>
                  <a:lnTo>
                    <a:pt x="106780" y="785626"/>
                  </a:lnTo>
                  <a:lnTo>
                    <a:pt x="81274" y="820327"/>
                  </a:lnTo>
                  <a:lnTo>
                    <a:pt x="56782" y="855567"/>
                  </a:lnTo>
                  <a:lnTo>
                    <a:pt x="48455" y="868263"/>
                  </a:lnTo>
                </a:path>
              </a:pathLst>
            </a:custGeom>
            <a:ln w="3175">
              <a:solidFill>
                <a:srgbClr val="FAF9C4"/>
              </a:solidFill>
            </a:ln>
          </p:spPr>
          <p:txBody>
            <a:bodyPr wrap="square" lIns="0" tIns="0" rIns="0" bIns="0" rtlCol="0"/>
            <a:lstStyle/>
            <a:p>
              <a:endParaRPr lang="fr-FR" noProof="0" dirty="0"/>
            </a:p>
          </p:txBody>
        </p:sp>
        <p:sp>
          <p:nvSpPr>
            <p:cNvPr id="121" name="object 121"/>
            <p:cNvSpPr/>
            <p:nvPr/>
          </p:nvSpPr>
          <p:spPr>
            <a:xfrm>
              <a:off x="8379865" y="843135"/>
              <a:ext cx="3812540" cy="3451225"/>
            </a:xfrm>
            <a:custGeom>
              <a:avLst/>
              <a:gdLst/>
              <a:ahLst/>
              <a:cxnLst/>
              <a:rect l="l" t="t" r="r" b="b"/>
              <a:pathLst>
                <a:path w="3812540" h="3451225">
                  <a:moveTo>
                    <a:pt x="3812135" y="2281810"/>
                  </a:moveTo>
                  <a:lnTo>
                    <a:pt x="3783048" y="2346859"/>
                  </a:lnTo>
                  <a:lnTo>
                    <a:pt x="3763850" y="2386302"/>
                  </a:lnTo>
                  <a:lnTo>
                    <a:pt x="3743552" y="2425745"/>
                  </a:lnTo>
                  <a:lnTo>
                    <a:pt x="3722173" y="2465188"/>
                  </a:lnTo>
                  <a:lnTo>
                    <a:pt x="3699728" y="2484910"/>
                  </a:lnTo>
                  <a:lnTo>
                    <a:pt x="3676236" y="2524353"/>
                  </a:lnTo>
                  <a:lnTo>
                    <a:pt x="3651712" y="2563796"/>
                  </a:lnTo>
                  <a:lnTo>
                    <a:pt x="3626174" y="2603239"/>
                  </a:lnTo>
                  <a:lnTo>
                    <a:pt x="3599639" y="2642682"/>
                  </a:lnTo>
                  <a:lnTo>
                    <a:pt x="3572124" y="2662403"/>
                  </a:lnTo>
                  <a:lnTo>
                    <a:pt x="3543646" y="2701846"/>
                  </a:lnTo>
                  <a:lnTo>
                    <a:pt x="3514221" y="2741289"/>
                  </a:lnTo>
                  <a:lnTo>
                    <a:pt x="3483866" y="2761011"/>
                  </a:lnTo>
                  <a:lnTo>
                    <a:pt x="3452600" y="2800454"/>
                  </a:lnTo>
                  <a:lnTo>
                    <a:pt x="3420437" y="2820176"/>
                  </a:lnTo>
                  <a:lnTo>
                    <a:pt x="3387396" y="2859619"/>
                  </a:lnTo>
                  <a:lnTo>
                    <a:pt x="3353494" y="2879340"/>
                  </a:lnTo>
                  <a:lnTo>
                    <a:pt x="3318747" y="2918783"/>
                  </a:lnTo>
                  <a:lnTo>
                    <a:pt x="3283172" y="2938505"/>
                  </a:lnTo>
                  <a:lnTo>
                    <a:pt x="3246786" y="2977948"/>
                  </a:lnTo>
                  <a:lnTo>
                    <a:pt x="3209606" y="2997669"/>
                  </a:lnTo>
                  <a:lnTo>
                    <a:pt x="3171649" y="3017391"/>
                  </a:lnTo>
                  <a:lnTo>
                    <a:pt x="3132933" y="3037112"/>
                  </a:lnTo>
                  <a:lnTo>
                    <a:pt x="3093473" y="3076555"/>
                  </a:lnTo>
                  <a:lnTo>
                    <a:pt x="3012393" y="3115998"/>
                  </a:lnTo>
                  <a:lnTo>
                    <a:pt x="2928543" y="3155441"/>
                  </a:lnTo>
                  <a:lnTo>
                    <a:pt x="2842061" y="3194884"/>
                  </a:lnTo>
                  <a:lnTo>
                    <a:pt x="2753080" y="3234327"/>
                  </a:lnTo>
                  <a:lnTo>
                    <a:pt x="2661738" y="3273770"/>
                  </a:lnTo>
                  <a:lnTo>
                    <a:pt x="2615223" y="3273770"/>
                  </a:lnTo>
                  <a:lnTo>
                    <a:pt x="2520592" y="3313213"/>
                  </a:lnTo>
                  <a:lnTo>
                    <a:pt x="2472509" y="3313213"/>
                  </a:lnTo>
                  <a:lnTo>
                    <a:pt x="2423938" y="3332935"/>
                  </a:lnTo>
                  <a:lnTo>
                    <a:pt x="2374894" y="3332935"/>
                  </a:lnTo>
                  <a:lnTo>
                    <a:pt x="2325395" y="3352656"/>
                  </a:lnTo>
                  <a:lnTo>
                    <a:pt x="2275459" y="3352656"/>
                  </a:lnTo>
                  <a:lnTo>
                    <a:pt x="2225101" y="3372378"/>
                  </a:lnTo>
                  <a:lnTo>
                    <a:pt x="2150951" y="3372378"/>
                  </a:lnTo>
                  <a:lnTo>
                    <a:pt x="3812135" y="3451083"/>
                  </a:lnTo>
                  <a:lnTo>
                    <a:pt x="3812135" y="2281810"/>
                  </a:lnTo>
                  <a:close/>
                </a:path>
                <a:path w="3812540" h="3451225">
                  <a:moveTo>
                    <a:pt x="96560" y="2444334"/>
                  </a:moveTo>
                  <a:lnTo>
                    <a:pt x="93932" y="2503151"/>
                  </a:lnTo>
                  <a:lnTo>
                    <a:pt x="90072" y="2553343"/>
                  </a:lnTo>
                  <a:lnTo>
                    <a:pt x="85075" y="2603279"/>
                  </a:lnTo>
                  <a:lnTo>
                    <a:pt x="78805" y="2653503"/>
                  </a:lnTo>
                  <a:lnTo>
                    <a:pt x="71525" y="2703990"/>
                  </a:lnTo>
                  <a:lnTo>
                    <a:pt x="63497" y="2754714"/>
                  </a:lnTo>
                  <a:lnTo>
                    <a:pt x="54984" y="2805651"/>
                  </a:lnTo>
                  <a:lnTo>
                    <a:pt x="46251" y="2856775"/>
                  </a:lnTo>
                  <a:lnTo>
                    <a:pt x="37560" y="2908060"/>
                  </a:lnTo>
                  <a:lnTo>
                    <a:pt x="29174" y="2959480"/>
                  </a:lnTo>
                  <a:lnTo>
                    <a:pt x="21356" y="3011011"/>
                  </a:lnTo>
                  <a:lnTo>
                    <a:pt x="14369" y="3062627"/>
                  </a:lnTo>
                  <a:lnTo>
                    <a:pt x="8477" y="3114303"/>
                  </a:lnTo>
                  <a:lnTo>
                    <a:pt x="3943" y="3166012"/>
                  </a:lnTo>
                  <a:lnTo>
                    <a:pt x="1029" y="3217730"/>
                  </a:lnTo>
                  <a:lnTo>
                    <a:pt x="0" y="3269432"/>
                  </a:lnTo>
                  <a:lnTo>
                    <a:pt x="99034" y="3275160"/>
                  </a:lnTo>
                  <a:lnTo>
                    <a:pt x="1473119" y="3340263"/>
                  </a:lnTo>
                  <a:lnTo>
                    <a:pt x="1454712" y="3332935"/>
                  </a:lnTo>
                  <a:lnTo>
                    <a:pt x="1405634" y="3332935"/>
                  </a:lnTo>
                  <a:lnTo>
                    <a:pt x="1357032" y="3313213"/>
                  </a:lnTo>
                  <a:lnTo>
                    <a:pt x="1308923" y="3313213"/>
                  </a:lnTo>
                  <a:lnTo>
                    <a:pt x="1214251" y="3273770"/>
                  </a:lnTo>
                  <a:lnTo>
                    <a:pt x="1167721" y="3273770"/>
                  </a:lnTo>
                  <a:lnTo>
                    <a:pt x="1076359" y="3234327"/>
                  </a:lnTo>
                  <a:lnTo>
                    <a:pt x="987371" y="3194884"/>
                  </a:lnTo>
                  <a:lnTo>
                    <a:pt x="900894" y="3155441"/>
                  </a:lnTo>
                  <a:lnTo>
                    <a:pt x="817059" y="3115998"/>
                  </a:lnTo>
                  <a:lnTo>
                    <a:pt x="736004" y="3076555"/>
                  </a:lnTo>
                  <a:lnTo>
                    <a:pt x="696560" y="3037112"/>
                  </a:lnTo>
                  <a:lnTo>
                    <a:pt x="657861" y="3017391"/>
                  </a:lnTo>
                  <a:lnTo>
                    <a:pt x="619924" y="2997669"/>
                  </a:lnTo>
                  <a:lnTo>
                    <a:pt x="582766" y="2977948"/>
                  </a:lnTo>
                  <a:lnTo>
                    <a:pt x="546403" y="2938505"/>
                  </a:lnTo>
                  <a:lnTo>
                    <a:pt x="510852" y="2918783"/>
                  </a:lnTo>
                  <a:lnTo>
                    <a:pt x="476131" y="2879340"/>
                  </a:lnTo>
                  <a:lnTo>
                    <a:pt x="442255" y="2859619"/>
                  </a:lnTo>
                  <a:lnTo>
                    <a:pt x="409242" y="2820176"/>
                  </a:lnTo>
                  <a:lnTo>
                    <a:pt x="377109" y="2800454"/>
                  </a:lnTo>
                  <a:lnTo>
                    <a:pt x="345872" y="2761011"/>
                  </a:lnTo>
                  <a:lnTo>
                    <a:pt x="315548" y="2741289"/>
                  </a:lnTo>
                  <a:lnTo>
                    <a:pt x="286154" y="2701846"/>
                  </a:lnTo>
                  <a:lnTo>
                    <a:pt x="257707" y="2662403"/>
                  </a:lnTo>
                  <a:lnTo>
                    <a:pt x="230223" y="2642682"/>
                  </a:lnTo>
                  <a:lnTo>
                    <a:pt x="203747" y="2603279"/>
                  </a:lnTo>
                  <a:lnTo>
                    <a:pt x="178214" y="2563796"/>
                  </a:lnTo>
                  <a:lnTo>
                    <a:pt x="153722" y="2524353"/>
                  </a:lnTo>
                  <a:lnTo>
                    <a:pt x="130261" y="2484910"/>
                  </a:lnTo>
                  <a:lnTo>
                    <a:pt x="107848" y="2465188"/>
                  </a:lnTo>
                  <a:lnTo>
                    <a:pt x="96560" y="2444334"/>
                  </a:lnTo>
                  <a:close/>
                </a:path>
                <a:path w="3812540" h="3451225">
                  <a:moveTo>
                    <a:pt x="3812135" y="78886"/>
                  </a:moveTo>
                  <a:lnTo>
                    <a:pt x="2123190" y="78886"/>
                  </a:lnTo>
                  <a:lnTo>
                    <a:pt x="2174339" y="98607"/>
                  </a:lnTo>
                  <a:lnTo>
                    <a:pt x="2275459" y="98607"/>
                  </a:lnTo>
                  <a:lnTo>
                    <a:pt x="2325395" y="118329"/>
                  </a:lnTo>
                  <a:lnTo>
                    <a:pt x="2374894" y="118329"/>
                  </a:lnTo>
                  <a:lnTo>
                    <a:pt x="2423938" y="138050"/>
                  </a:lnTo>
                  <a:lnTo>
                    <a:pt x="2472509" y="138050"/>
                  </a:lnTo>
                  <a:lnTo>
                    <a:pt x="2568169" y="177493"/>
                  </a:lnTo>
                  <a:lnTo>
                    <a:pt x="2615223" y="177493"/>
                  </a:lnTo>
                  <a:lnTo>
                    <a:pt x="2753080" y="236658"/>
                  </a:lnTo>
                  <a:lnTo>
                    <a:pt x="2842061" y="276101"/>
                  </a:lnTo>
                  <a:lnTo>
                    <a:pt x="2885623" y="276101"/>
                  </a:lnTo>
                  <a:lnTo>
                    <a:pt x="2928543" y="315544"/>
                  </a:lnTo>
                  <a:lnTo>
                    <a:pt x="2970806" y="335265"/>
                  </a:lnTo>
                  <a:lnTo>
                    <a:pt x="3053288" y="374708"/>
                  </a:lnTo>
                  <a:lnTo>
                    <a:pt x="3093473" y="394430"/>
                  </a:lnTo>
                  <a:lnTo>
                    <a:pt x="3171649" y="433873"/>
                  </a:lnTo>
                  <a:lnTo>
                    <a:pt x="3209606" y="473316"/>
                  </a:lnTo>
                  <a:lnTo>
                    <a:pt x="3246786" y="493037"/>
                  </a:lnTo>
                  <a:lnTo>
                    <a:pt x="3283172" y="532480"/>
                  </a:lnTo>
                  <a:lnTo>
                    <a:pt x="3318747" y="552202"/>
                  </a:lnTo>
                  <a:lnTo>
                    <a:pt x="3353494" y="571923"/>
                  </a:lnTo>
                  <a:lnTo>
                    <a:pt x="3387396" y="611366"/>
                  </a:lnTo>
                  <a:lnTo>
                    <a:pt x="3420437" y="631088"/>
                  </a:lnTo>
                  <a:lnTo>
                    <a:pt x="3452600" y="670531"/>
                  </a:lnTo>
                  <a:lnTo>
                    <a:pt x="3483866" y="690252"/>
                  </a:lnTo>
                  <a:lnTo>
                    <a:pt x="3514221" y="729695"/>
                  </a:lnTo>
                  <a:lnTo>
                    <a:pt x="3543646" y="769138"/>
                  </a:lnTo>
                  <a:lnTo>
                    <a:pt x="3572124" y="788860"/>
                  </a:lnTo>
                  <a:lnTo>
                    <a:pt x="3599639" y="828303"/>
                  </a:lnTo>
                  <a:lnTo>
                    <a:pt x="3626174" y="867746"/>
                  </a:lnTo>
                  <a:lnTo>
                    <a:pt x="3651712" y="907189"/>
                  </a:lnTo>
                  <a:lnTo>
                    <a:pt x="3676236" y="926911"/>
                  </a:lnTo>
                  <a:lnTo>
                    <a:pt x="3699728" y="966354"/>
                  </a:lnTo>
                  <a:lnTo>
                    <a:pt x="3722173" y="1005797"/>
                  </a:lnTo>
                  <a:lnTo>
                    <a:pt x="3743552" y="1045240"/>
                  </a:lnTo>
                  <a:lnTo>
                    <a:pt x="3763850" y="1084683"/>
                  </a:lnTo>
                  <a:lnTo>
                    <a:pt x="3783048" y="1124126"/>
                  </a:lnTo>
                  <a:lnTo>
                    <a:pt x="3801131" y="1163569"/>
                  </a:lnTo>
                  <a:lnTo>
                    <a:pt x="3812135" y="1189175"/>
                  </a:lnTo>
                  <a:lnTo>
                    <a:pt x="3812135" y="78886"/>
                  </a:lnTo>
                  <a:close/>
                </a:path>
                <a:path w="3812540" h="3451225">
                  <a:moveTo>
                    <a:pt x="3812135" y="0"/>
                  </a:moveTo>
                  <a:lnTo>
                    <a:pt x="3377910" y="0"/>
                  </a:lnTo>
                  <a:lnTo>
                    <a:pt x="2557389" y="8412"/>
                  </a:lnTo>
                  <a:lnTo>
                    <a:pt x="215550" y="50289"/>
                  </a:lnTo>
                  <a:lnTo>
                    <a:pt x="181826" y="50289"/>
                  </a:lnTo>
                  <a:lnTo>
                    <a:pt x="176979" y="98607"/>
                  </a:lnTo>
                  <a:lnTo>
                    <a:pt x="172580" y="148731"/>
                  </a:lnTo>
                  <a:lnTo>
                    <a:pt x="168721" y="199280"/>
                  </a:lnTo>
                  <a:lnTo>
                    <a:pt x="165318" y="250576"/>
                  </a:lnTo>
                  <a:lnTo>
                    <a:pt x="162336" y="302515"/>
                  </a:lnTo>
                  <a:lnTo>
                    <a:pt x="159734" y="354993"/>
                  </a:lnTo>
                  <a:lnTo>
                    <a:pt x="157476" y="407908"/>
                  </a:lnTo>
                  <a:lnTo>
                    <a:pt x="155524" y="461155"/>
                  </a:lnTo>
                  <a:lnTo>
                    <a:pt x="153838" y="514631"/>
                  </a:lnTo>
                  <a:lnTo>
                    <a:pt x="152381" y="568231"/>
                  </a:lnTo>
                  <a:lnTo>
                    <a:pt x="151114" y="621853"/>
                  </a:lnTo>
                  <a:lnTo>
                    <a:pt x="150102" y="670531"/>
                  </a:lnTo>
                  <a:lnTo>
                    <a:pt x="149001" y="728747"/>
                  </a:lnTo>
                  <a:lnTo>
                    <a:pt x="148078" y="781810"/>
                  </a:lnTo>
                  <a:lnTo>
                    <a:pt x="146308" y="886654"/>
                  </a:lnTo>
                  <a:lnTo>
                    <a:pt x="145385" y="938227"/>
                  </a:lnTo>
                  <a:lnTo>
                    <a:pt x="145330" y="941019"/>
                  </a:lnTo>
                  <a:lnTo>
                    <a:pt x="153722" y="926911"/>
                  </a:lnTo>
                  <a:lnTo>
                    <a:pt x="178214" y="907189"/>
                  </a:lnTo>
                  <a:lnTo>
                    <a:pt x="203720" y="867746"/>
                  </a:lnTo>
                  <a:lnTo>
                    <a:pt x="230223" y="828303"/>
                  </a:lnTo>
                  <a:lnTo>
                    <a:pt x="257707" y="788860"/>
                  </a:lnTo>
                  <a:lnTo>
                    <a:pt x="286154" y="769138"/>
                  </a:lnTo>
                  <a:lnTo>
                    <a:pt x="315548" y="729695"/>
                  </a:lnTo>
                  <a:lnTo>
                    <a:pt x="345872" y="690252"/>
                  </a:lnTo>
                  <a:lnTo>
                    <a:pt x="377109" y="670531"/>
                  </a:lnTo>
                  <a:lnTo>
                    <a:pt x="409242" y="631088"/>
                  </a:lnTo>
                  <a:lnTo>
                    <a:pt x="442255" y="611366"/>
                  </a:lnTo>
                  <a:lnTo>
                    <a:pt x="476131" y="571923"/>
                  </a:lnTo>
                  <a:lnTo>
                    <a:pt x="510852" y="552202"/>
                  </a:lnTo>
                  <a:lnTo>
                    <a:pt x="546403" y="532480"/>
                  </a:lnTo>
                  <a:lnTo>
                    <a:pt x="582766" y="493037"/>
                  </a:lnTo>
                  <a:lnTo>
                    <a:pt x="619924" y="473316"/>
                  </a:lnTo>
                  <a:lnTo>
                    <a:pt x="657861" y="433873"/>
                  </a:lnTo>
                  <a:lnTo>
                    <a:pt x="736004" y="394430"/>
                  </a:lnTo>
                  <a:lnTo>
                    <a:pt x="776176" y="374708"/>
                  </a:lnTo>
                  <a:lnTo>
                    <a:pt x="858638" y="335265"/>
                  </a:lnTo>
                  <a:lnTo>
                    <a:pt x="900894" y="315544"/>
                  </a:lnTo>
                  <a:lnTo>
                    <a:pt x="943810" y="276101"/>
                  </a:lnTo>
                  <a:lnTo>
                    <a:pt x="987371" y="276101"/>
                  </a:lnTo>
                  <a:lnTo>
                    <a:pt x="1076359" y="236658"/>
                  </a:lnTo>
                  <a:lnTo>
                    <a:pt x="1214251" y="177493"/>
                  </a:lnTo>
                  <a:lnTo>
                    <a:pt x="1261324" y="177493"/>
                  </a:lnTo>
                  <a:lnTo>
                    <a:pt x="1357032" y="138050"/>
                  </a:lnTo>
                  <a:lnTo>
                    <a:pt x="1405634" y="138050"/>
                  </a:lnTo>
                  <a:lnTo>
                    <a:pt x="1454712" y="118329"/>
                  </a:lnTo>
                  <a:lnTo>
                    <a:pt x="1504249" y="118329"/>
                  </a:lnTo>
                  <a:lnTo>
                    <a:pt x="1554229" y="98607"/>
                  </a:lnTo>
                  <a:lnTo>
                    <a:pt x="1655448" y="98607"/>
                  </a:lnTo>
                  <a:lnTo>
                    <a:pt x="1706654" y="78886"/>
                  </a:lnTo>
                  <a:lnTo>
                    <a:pt x="3812135" y="78886"/>
                  </a:lnTo>
                  <a:lnTo>
                    <a:pt x="3812135" y="0"/>
                  </a:lnTo>
                  <a:close/>
                </a:path>
              </a:pathLst>
            </a:custGeom>
            <a:solidFill>
              <a:srgbClr val="F9F9C2"/>
            </a:solidFill>
          </p:spPr>
          <p:txBody>
            <a:bodyPr wrap="square" lIns="0" tIns="0" rIns="0" bIns="0" rtlCol="0"/>
            <a:lstStyle/>
            <a:p>
              <a:endParaRPr lang="fr-FR" noProof="0" dirty="0"/>
            </a:p>
          </p:txBody>
        </p:sp>
        <p:sp>
          <p:nvSpPr>
            <p:cNvPr id="122" name="object 122"/>
            <p:cNvSpPr/>
            <p:nvPr/>
          </p:nvSpPr>
          <p:spPr>
            <a:xfrm>
              <a:off x="8476805" y="912555"/>
              <a:ext cx="3715385" cy="3300095"/>
            </a:xfrm>
            <a:custGeom>
              <a:avLst/>
              <a:gdLst/>
              <a:ahLst/>
              <a:cxnLst/>
              <a:rect l="l" t="t" r="r" b="b"/>
              <a:pathLst>
                <a:path w="3715384" h="3300095">
                  <a:moveTo>
                    <a:pt x="3715195" y="2202887"/>
                  </a:moveTo>
                  <a:lnTo>
                    <a:pt x="3686108" y="2266192"/>
                  </a:lnTo>
                  <a:lnTo>
                    <a:pt x="3666909" y="2303941"/>
                  </a:lnTo>
                  <a:lnTo>
                    <a:pt x="3646612" y="2341217"/>
                  </a:lnTo>
                  <a:lnTo>
                    <a:pt x="3625232" y="2378005"/>
                  </a:lnTo>
                  <a:lnTo>
                    <a:pt x="3602788" y="2414291"/>
                  </a:lnTo>
                  <a:lnTo>
                    <a:pt x="3579295" y="2450062"/>
                  </a:lnTo>
                  <a:lnTo>
                    <a:pt x="3554772" y="2485304"/>
                  </a:lnTo>
                  <a:lnTo>
                    <a:pt x="3529234" y="2520003"/>
                  </a:lnTo>
                  <a:lnTo>
                    <a:pt x="3502699" y="2554146"/>
                  </a:lnTo>
                  <a:lnTo>
                    <a:pt x="3475184" y="2587718"/>
                  </a:lnTo>
                  <a:lnTo>
                    <a:pt x="3446705" y="2620705"/>
                  </a:lnTo>
                  <a:lnTo>
                    <a:pt x="3417281" y="2653095"/>
                  </a:lnTo>
                  <a:lnTo>
                    <a:pt x="3386926" y="2684872"/>
                  </a:lnTo>
                  <a:lnTo>
                    <a:pt x="3355659" y="2716024"/>
                  </a:lnTo>
                  <a:lnTo>
                    <a:pt x="3323497" y="2746536"/>
                  </a:lnTo>
                  <a:lnTo>
                    <a:pt x="3290456" y="2776396"/>
                  </a:lnTo>
                  <a:lnTo>
                    <a:pt x="3256554" y="2805588"/>
                  </a:lnTo>
                  <a:lnTo>
                    <a:pt x="3221806" y="2834099"/>
                  </a:lnTo>
                  <a:lnTo>
                    <a:pt x="3186231" y="2861915"/>
                  </a:lnTo>
                  <a:lnTo>
                    <a:pt x="3149846" y="2889023"/>
                  </a:lnTo>
                  <a:lnTo>
                    <a:pt x="3112666" y="2915409"/>
                  </a:lnTo>
                  <a:lnTo>
                    <a:pt x="3074709" y="2941058"/>
                  </a:lnTo>
                  <a:lnTo>
                    <a:pt x="3035993" y="2965958"/>
                  </a:lnTo>
                  <a:lnTo>
                    <a:pt x="2996533" y="2990094"/>
                  </a:lnTo>
                  <a:lnTo>
                    <a:pt x="2956347" y="3013452"/>
                  </a:lnTo>
                  <a:lnTo>
                    <a:pt x="2915452" y="3036019"/>
                  </a:lnTo>
                  <a:lnTo>
                    <a:pt x="2873865" y="3057781"/>
                  </a:lnTo>
                  <a:lnTo>
                    <a:pt x="2831603" y="3078725"/>
                  </a:lnTo>
                  <a:lnTo>
                    <a:pt x="2788682" y="3098835"/>
                  </a:lnTo>
                  <a:lnTo>
                    <a:pt x="2745120" y="3118099"/>
                  </a:lnTo>
                  <a:lnTo>
                    <a:pt x="2700934" y="3136503"/>
                  </a:lnTo>
                  <a:lnTo>
                    <a:pt x="2656140" y="3154033"/>
                  </a:lnTo>
                  <a:lnTo>
                    <a:pt x="2610756" y="3170674"/>
                  </a:lnTo>
                  <a:lnTo>
                    <a:pt x="2564798" y="3186414"/>
                  </a:lnTo>
                  <a:lnTo>
                    <a:pt x="2518283" y="3201239"/>
                  </a:lnTo>
                  <a:lnTo>
                    <a:pt x="2471229" y="3215134"/>
                  </a:lnTo>
                  <a:lnTo>
                    <a:pt x="2423652" y="3228087"/>
                  </a:lnTo>
                  <a:lnTo>
                    <a:pt x="2375569" y="3240082"/>
                  </a:lnTo>
                  <a:lnTo>
                    <a:pt x="2326997" y="3251107"/>
                  </a:lnTo>
                  <a:lnTo>
                    <a:pt x="2277954" y="3261147"/>
                  </a:lnTo>
                  <a:lnTo>
                    <a:pt x="2228455" y="3270189"/>
                  </a:lnTo>
                  <a:lnTo>
                    <a:pt x="2178518" y="3278219"/>
                  </a:lnTo>
                  <a:lnTo>
                    <a:pt x="2128161" y="3285223"/>
                  </a:lnTo>
                  <a:lnTo>
                    <a:pt x="2077399" y="3291187"/>
                  </a:lnTo>
                  <a:lnTo>
                    <a:pt x="2026250" y="3296098"/>
                  </a:lnTo>
                  <a:lnTo>
                    <a:pt x="1980791" y="3299489"/>
                  </a:lnTo>
                </a:path>
                <a:path w="3715384" h="3300095">
                  <a:moveTo>
                    <a:pt x="1426105" y="3273209"/>
                  </a:moveTo>
                  <a:lnTo>
                    <a:pt x="1357772" y="3261147"/>
                  </a:lnTo>
                  <a:lnTo>
                    <a:pt x="1308694" y="3251107"/>
                  </a:lnTo>
                  <a:lnTo>
                    <a:pt x="1260092" y="3240082"/>
                  </a:lnTo>
                  <a:lnTo>
                    <a:pt x="1211983" y="3228087"/>
                  </a:lnTo>
                  <a:lnTo>
                    <a:pt x="1164383" y="3215134"/>
                  </a:lnTo>
                  <a:lnTo>
                    <a:pt x="1117310" y="3201239"/>
                  </a:lnTo>
                  <a:lnTo>
                    <a:pt x="1070781" y="3186414"/>
                  </a:lnTo>
                  <a:lnTo>
                    <a:pt x="1024811" y="3170674"/>
                  </a:lnTo>
                  <a:lnTo>
                    <a:pt x="979419" y="3154033"/>
                  </a:lnTo>
                  <a:lnTo>
                    <a:pt x="934620" y="3136503"/>
                  </a:lnTo>
                  <a:lnTo>
                    <a:pt x="890431" y="3118099"/>
                  </a:lnTo>
                  <a:lnTo>
                    <a:pt x="846870" y="3098835"/>
                  </a:lnTo>
                  <a:lnTo>
                    <a:pt x="803953" y="3078725"/>
                  </a:lnTo>
                  <a:lnTo>
                    <a:pt x="761697" y="3057781"/>
                  </a:lnTo>
                  <a:lnTo>
                    <a:pt x="720119" y="3036019"/>
                  </a:lnTo>
                  <a:lnTo>
                    <a:pt x="679236" y="3013452"/>
                  </a:lnTo>
                  <a:lnTo>
                    <a:pt x="639064" y="2990094"/>
                  </a:lnTo>
                  <a:lnTo>
                    <a:pt x="599620" y="2965958"/>
                  </a:lnTo>
                  <a:lnTo>
                    <a:pt x="560921" y="2941058"/>
                  </a:lnTo>
                  <a:lnTo>
                    <a:pt x="522984" y="2915409"/>
                  </a:lnTo>
                  <a:lnTo>
                    <a:pt x="485825" y="2889023"/>
                  </a:lnTo>
                  <a:lnTo>
                    <a:pt x="449462" y="2861915"/>
                  </a:lnTo>
                  <a:lnTo>
                    <a:pt x="413912" y="2834099"/>
                  </a:lnTo>
                  <a:lnTo>
                    <a:pt x="379190" y="2805588"/>
                  </a:lnTo>
                  <a:lnTo>
                    <a:pt x="345315" y="2776396"/>
                  </a:lnTo>
                  <a:lnTo>
                    <a:pt x="312302" y="2746536"/>
                  </a:lnTo>
                  <a:lnTo>
                    <a:pt x="280168" y="2716024"/>
                  </a:lnTo>
                  <a:lnTo>
                    <a:pt x="248931" y="2684872"/>
                  </a:lnTo>
                  <a:lnTo>
                    <a:pt x="218607" y="2653095"/>
                  </a:lnTo>
                  <a:lnTo>
                    <a:pt x="189214" y="2620705"/>
                  </a:lnTo>
                  <a:lnTo>
                    <a:pt x="160766" y="2587718"/>
                  </a:lnTo>
                  <a:lnTo>
                    <a:pt x="133283" y="2554146"/>
                  </a:lnTo>
                  <a:lnTo>
                    <a:pt x="106780" y="2520003"/>
                  </a:lnTo>
                  <a:lnTo>
                    <a:pt x="81274" y="2485304"/>
                  </a:lnTo>
                  <a:lnTo>
                    <a:pt x="56782" y="2450062"/>
                  </a:lnTo>
                  <a:lnTo>
                    <a:pt x="33321" y="2414291"/>
                  </a:lnTo>
                  <a:lnTo>
                    <a:pt x="10907" y="2378005"/>
                  </a:lnTo>
                  <a:lnTo>
                    <a:pt x="0" y="2359209"/>
                  </a:lnTo>
                </a:path>
                <a:path w="3715384" h="3300095">
                  <a:moveTo>
                    <a:pt x="48455" y="868263"/>
                  </a:moveTo>
                  <a:lnTo>
                    <a:pt x="81274" y="820327"/>
                  </a:lnTo>
                  <a:lnTo>
                    <a:pt x="106780" y="785626"/>
                  </a:lnTo>
                  <a:lnTo>
                    <a:pt x="133283" y="751481"/>
                  </a:lnTo>
                  <a:lnTo>
                    <a:pt x="160766" y="717903"/>
                  </a:lnTo>
                  <a:lnTo>
                    <a:pt x="189214" y="684908"/>
                  </a:lnTo>
                  <a:lnTo>
                    <a:pt x="218607" y="652509"/>
                  </a:lnTo>
                  <a:lnTo>
                    <a:pt x="248931" y="620720"/>
                  </a:lnTo>
                  <a:lnTo>
                    <a:pt x="280168" y="589555"/>
                  </a:lnTo>
                  <a:lnTo>
                    <a:pt x="312302" y="559028"/>
                  </a:lnTo>
                  <a:lnTo>
                    <a:pt x="345315" y="529153"/>
                  </a:lnTo>
                  <a:lnTo>
                    <a:pt x="379190" y="499943"/>
                  </a:lnTo>
                  <a:lnTo>
                    <a:pt x="413912" y="471413"/>
                  </a:lnTo>
                  <a:lnTo>
                    <a:pt x="449462" y="443577"/>
                  </a:lnTo>
                  <a:lnTo>
                    <a:pt x="485825" y="416448"/>
                  </a:lnTo>
                  <a:lnTo>
                    <a:pt x="522984" y="390041"/>
                  </a:lnTo>
                  <a:lnTo>
                    <a:pt x="560921" y="364369"/>
                  </a:lnTo>
                  <a:lnTo>
                    <a:pt x="599620" y="339446"/>
                  </a:lnTo>
                  <a:lnTo>
                    <a:pt x="639064" y="315286"/>
                  </a:lnTo>
                  <a:lnTo>
                    <a:pt x="679236" y="291903"/>
                  </a:lnTo>
                  <a:lnTo>
                    <a:pt x="720119" y="269311"/>
                  </a:lnTo>
                  <a:lnTo>
                    <a:pt x="761697" y="247524"/>
                  </a:lnTo>
                  <a:lnTo>
                    <a:pt x="803953" y="226556"/>
                  </a:lnTo>
                  <a:lnTo>
                    <a:pt x="846870" y="206420"/>
                  </a:lnTo>
                  <a:lnTo>
                    <a:pt x="890431" y="187131"/>
                  </a:lnTo>
                  <a:lnTo>
                    <a:pt x="934620" y="168703"/>
                  </a:lnTo>
                  <a:lnTo>
                    <a:pt x="979419" y="151149"/>
                  </a:lnTo>
                  <a:lnTo>
                    <a:pt x="1024811" y="134483"/>
                  </a:lnTo>
                  <a:lnTo>
                    <a:pt x="1070781" y="118720"/>
                  </a:lnTo>
                  <a:lnTo>
                    <a:pt x="1117310" y="103873"/>
                  </a:lnTo>
                  <a:lnTo>
                    <a:pt x="1164383" y="89955"/>
                  </a:lnTo>
                  <a:lnTo>
                    <a:pt x="1211983" y="76982"/>
                  </a:lnTo>
                  <a:lnTo>
                    <a:pt x="1260092" y="64967"/>
                  </a:lnTo>
                  <a:lnTo>
                    <a:pt x="1308694" y="53924"/>
                  </a:lnTo>
                  <a:lnTo>
                    <a:pt x="1357772" y="43866"/>
                  </a:lnTo>
                  <a:lnTo>
                    <a:pt x="1407309" y="34808"/>
                  </a:lnTo>
                  <a:lnTo>
                    <a:pt x="1457288" y="26763"/>
                  </a:lnTo>
                  <a:lnTo>
                    <a:pt x="1507694" y="19746"/>
                  </a:lnTo>
                  <a:lnTo>
                    <a:pt x="1558507" y="13770"/>
                  </a:lnTo>
                  <a:lnTo>
                    <a:pt x="1609713" y="8850"/>
                  </a:lnTo>
                  <a:lnTo>
                    <a:pt x="1661295" y="4999"/>
                  </a:lnTo>
                  <a:lnTo>
                    <a:pt x="1713234" y="2231"/>
                  </a:lnTo>
                  <a:lnTo>
                    <a:pt x="1765515" y="560"/>
                  </a:lnTo>
                  <a:lnTo>
                    <a:pt x="1818121" y="0"/>
                  </a:lnTo>
                  <a:lnTo>
                    <a:pt x="1870649" y="560"/>
                  </a:lnTo>
                  <a:lnTo>
                    <a:pt x="1922858" y="2231"/>
                  </a:lnTo>
                  <a:lnTo>
                    <a:pt x="1974731" y="4999"/>
                  </a:lnTo>
                  <a:lnTo>
                    <a:pt x="2026250" y="8850"/>
                  </a:lnTo>
                  <a:lnTo>
                    <a:pt x="2077399" y="13770"/>
                  </a:lnTo>
                  <a:lnTo>
                    <a:pt x="2128161" y="19746"/>
                  </a:lnTo>
                  <a:lnTo>
                    <a:pt x="2178518" y="26763"/>
                  </a:lnTo>
                  <a:lnTo>
                    <a:pt x="2228455" y="34808"/>
                  </a:lnTo>
                  <a:lnTo>
                    <a:pt x="2277954" y="43866"/>
                  </a:lnTo>
                  <a:lnTo>
                    <a:pt x="2326997" y="53924"/>
                  </a:lnTo>
                  <a:lnTo>
                    <a:pt x="2375569" y="64967"/>
                  </a:lnTo>
                  <a:lnTo>
                    <a:pt x="2423652" y="76982"/>
                  </a:lnTo>
                  <a:lnTo>
                    <a:pt x="2471229" y="89955"/>
                  </a:lnTo>
                  <a:lnTo>
                    <a:pt x="2518283" y="103873"/>
                  </a:lnTo>
                  <a:lnTo>
                    <a:pt x="2564798" y="118720"/>
                  </a:lnTo>
                  <a:lnTo>
                    <a:pt x="2610756" y="134483"/>
                  </a:lnTo>
                  <a:lnTo>
                    <a:pt x="2656140" y="151149"/>
                  </a:lnTo>
                  <a:lnTo>
                    <a:pt x="2700934" y="168703"/>
                  </a:lnTo>
                  <a:lnTo>
                    <a:pt x="2745120" y="187131"/>
                  </a:lnTo>
                  <a:lnTo>
                    <a:pt x="2788682" y="206420"/>
                  </a:lnTo>
                  <a:lnTo>
                    <a:pt x="2831603" y="226556"/>
                  </a:lnTo>
                  <a:lnTo>
                    <a:pt x="2873865" y="247524"/>
                  </a:lnTo>
                  <a:lnTo>
                    <a:pt x="2915452" y="269311"/>
                  </a:lnTo>
                  <a:lnTo>
                    <a:pt x="2956347" y="291903"/>
                  </a:lnTo>
                  <a:lnTo>
                    <a:pt x="2996533" y="315286"/>
                  </a:lnTo>
                  <a:lnTo>
                    <a:pt x="3035993" y="339446"/>
                  </a:lnTo>
                  <a:lnTo>
                    <a:pt x="3074709" y="364369"/>
                  </a:lnTo>
                  <a:lnTo>
                    <a:pt x="3112666" y="390041"/>
                  </a:lnTo>
                  <a:lnTo>
                    <a:pt x="3149846" y="416448"/>
                  </a:lnTo>
                  <a:lnTo>
                    <a:pt x="3186231" y="443577"/>
                  </a:lnTo>
                  <a:lnTo>
                    <a:pt x="3221806" y="471413"/>
                  </a:lnTo>
                  <a:lnTo>
                    <a:pt x="3256554" y="499943"/>
                  </a:lnTo>
                  <a:lnTo>
                    <a:pt x="3290456" y="529153"/>
                  </a:lnTo>
                  <a:lnTo>
                    <a:pt x="3323497" y="559028"/>
                  </a:lnTo>
                  <a:lnTo>
                    <a:pt x="3355659" y="589555"/>
                  </a:lnTo>
                  <a:lnTo>
                    <a:pt x="3386926" y="620720"/>
                  </a:lnTo>
                  <a:lnTo>
                    <a:pt x="3417281" y="652509"/>
                  </a:lnTo>
                  <a:lnTo>
                    <a:pt x="3446705" y="684908"/>
                  </a:lnTo>
                  <a:lnTo>
                    <a:pt x="3475184" y="717903"/>
                  </a:lnTo>
                  <a:lnTo>
                    <a:pt x="3502699" y="751481"/>
                  </a:lnTo>
                  <a:lnTo>
                    <a:pt x="3529234" y="785626"/>
                  </a:lnTo>
                  <a:lnTo>
                    <a:pt x="3554772" y="820327"/>
                  </a:lnTo>
                  <a:lnTo>
                    <a:pt x="3579295" y="855567"/>
                  </a:lnTo>
                  <a:lnTo>
                    <a:pt x="3602788" y="891335"/>
                  </a:lnTo>
                  <a:lnTo>
                    <a:pt x="3625232" y="927615"/>
                  </a:lnTo>
                  <a:lnTo>
                    <a:pt x="3646612" y="964394"/>
                  </a:lnTo>
                  <a:lnTo>
                    <a:pt x="3666909" y="1001657"/>
                  </a:lnTo>
                  <a:lnTo>
                    <a:pt x="3686108" y="1039392"/>
                  </a:lnTo>
                  <a:lnTo>
                    <a:pt x="3704191" y="1077584"/>
                  </a:lnTo>
                  <a:lnTo>
                    <a:pt x="3715195" y="1102665"/>
                  </a:lnTo>
                </a:path>
              </a:pathLst>
            </a:custGeom>
            <a:ln w="3175">
              <a:solidFill>
                <a:srgbClr val="F9F9C2"/>
              </a:solidFill>
            </a:ln>
          </p:spPr>
          <p:txBody>
            <a:bodyPr wrap="square" lIns="0" tIns="0" rIns="0" bIns="0" rtlCol="0"/>
            <a:lstStyle/>
            <a:p>
              <a:endParaRPr lang="fr-FR" noProof="0" dirty="0"/>
            </a:p>
          </p:txBody>
        </p:sp>
        <p:sp>
          <p:nvSpPr>
            <p:cNvPr id="123" name="object 123"/>
            <p:cNvSpPr/>
            <p:nvPr/>
          </p:nvSpPr>
          <p:spPr>
            <a:xfrm>
              <a:off x="8464375" y="762694"/>
              <a:ext cx="2540" cy="33655"/>
            </a:xfrm>
            <a:custGeom>
              <a:avLst/>
              <a:gdLst/>
              <a:ahLst/>
              <a:cxnLst/>
              <a:rect l="l" t="t" r="r" b="b"/>
              <a:pathLst>
                <a:path w="2540" h="33654">
                  <a:moveTo>
                    <a:pt x="1959" y="0"/>
                  </a:moveTo>
                  <a:lnTo>
                    <a:pt x="0" y="3650"/>
                  </a:lnTo>
                  <a:lnTo>
                    <a:pt x="1238" y="31580"/>
                  </a:lnTo>
                  <a:lnTo>
                    <a:pt x="1959" y="33572"/>
                  </a:lnTo>
                  <a:lnTo>
                    <a:pt x="1959" y="0"/>
                  </a:lnTo>
                  <a:close/>
                </a:path>
              </a:pathLst>
            </a:custGeom>
            <a:solidFill>
              <a:srgbClr val="DCD4EC"/>
            </a:solidFill>
          </p:spPr>
          <p:txBody>
            <a:bodyPr wrap="square" lIns="0" tIns="0" rIns="0" bIns="0" rtlCol="0"/>
            <a:lstStyle/>
            <a:p>
              <a:endParaRPr lang="fr-FR" noProof="0" dirty="0"/>
            </a:p>
          </p:txBody>
        </p:sp>
        <p:sp>
          <p:nvSpPr>
            <p:cNvPr id="124" name="object 124"/>
            <p:cNvSpPr/>
            <p:nvPr/>
          </p:nvSpPr>
          <p:spPr>
            <a:xfrm>
              <a:off x="8466334" y="762694"/>
              <a:ext cx="0" cy="33655"/>
            </a:xfrm>
            <a:custGeom>
              <a:avLst/>
              <a:gdLst/>
              <a:ahLst/>
              <a:cxnLst/>
              <a:rect l="l" t="t" r="r" b="b"/>
              <a:pathLst>
                <a:path h="33654">
                  <a:moveTo>
                    <a:pt x="0" y="0"/>
                  </a:moveTo>
                  <a:lnTo>
                    <a:pt x="0" y="33572"/>
                  </a:lnTo>
                </a:path>
              </a:pathLst>
            </a:custGeom>
            <a:ln w="3362">
              <a:solidFill>
                <a:srgbClr val="DCD4EC"/>
              </a:solidFill>
            </a:ln>
          </p:spPr>
          <p:txBody>
            <a:bodyPr wrap="square" lIns="0" tIns="0" rIns="0" bIns="0" rtlCol="0"/>
            <a:lstStyle/>
            <a:p>
              <a:endParaRPr lang="fr-FR" noProof="0" dirty="0"/>
            </a:p>
          </p:txBody>
        </p:sp>
        <p:sp>
          <p:nvSpPr>
            <p:cNvPr id="125" name="object 125"/>
            <p:cNvSpPr/>
            <p:nvPr/>
          </p:nvSpPr>
          <p:spPr>
            <a:xfrm>
              <a:off x="8466334" y="752849"/>
              <a:ext cx="5715" cy="58419"/>
            </a:xfrm>
            <a:custGeom>
              <a:avLst/>
              <a:gdLst/>
              <a:ahLst/>
              <a:cxnLst/>
              <a:rect l="l" t="t" r="r" b="b"/>
              <a:pathLst>
                <a:path w="5715" h="58420">
                  <a:moveTo>
                    <a:pt x="5284" y="0"/>
                  </a:moveTo>
                  <a:lnTo>
                    <a:pt x="0" y="9845"/>
                  </a:lnTo>
                  <a:lnTo>
                    <a:pt x="0" y="43417"/>
                  </a:lnTo>
                  <a:lnTo>
                    <a:pt x="5284" y="58021"/>
                  </a:lnTo>
                  <a:lnTo>
                    <a:pt x="5284" y="0"/>
                  </a:lnTo>
                  <a:close/>
                </a:path>
              </a:pathLst>
            </a:custGeom>
            <a:solidFill>
              <a:srgbClr val="DCD4EC"/>
            </a:solidFill>
          </p:spPr>
          <p:txBody>
            <a:bodyPr wrap="square" lIns="0" tIns="0" rIns="0" bIns="0" rtlCol="0"/>
            <a:lstStyle/>
            <a:p>
              <a:endParaRPr lang="fr-FR" noProof="0" dirty="0"/>
            </a:p>
          </p:txBody>
        </p:sp>
        <p:sp>
          <p:nvSpPr>
            <p:cNvPr id="126" name="object 126"/>
            <p:cNvSpPr/>
            <p:nvPr/>
          </p:nvSpPr>
          <p:spPr>
            <a:xfrm>
              <a:off x="8466334" y="752849"/>
              <a:ext cx="5715" cy="58419"/>
            </a:xfrm>
            <a:custGeom>
              <a:avLst/>
              <a:gdLst/>
              <a:ahLst/>
              <a:cxnLst/>
              <a:rect l="l" t="t" r="r" b="b"/>
              <a:pathLst>
                <a:path w="5715" h="58420">
                  <a:moveTo>
                    <a:pt x="5284" y="0"/>
                  </a:moveTo>
                  <a:lnTo>
                    <a:pt x="5284" y="58021"/>
                  </a:lnTo>
                </a:path>
                <a:path w="5715" h="58420">
                  <a:moveTo>
                    <a:pt x="0" y="43417"/>
                  </a:moveTo>
                  <a:lnTo>
                    <a:pt x="0" y="9845"/>
                  </a:lnTo>
                </a:path>
              </a:pathLst>
            </a:custGeom>
            <a:ln w="3175">
              <a:solidFill>
                <a:srgbClr val="DCD4EC"/>
              </a:solidFill>
            </a:ln>
          </p:spPr>
          <p:txBody>
            <a:bodyPr wrap="square" lIns="0" tIns="0" rIns="0" bIns="0" rtlCol="0"/>
            <a:lstStyle/>
            <a:p>
              <a:endParaRPr lang="fr-FR" noProof="0" dirty="0"/>
            </a:p>
          </p:txBody>
        </p:sp>
        <p:sp>
          <p:nvSpPr>
            <p:cNvPr id="127" name="object 127"/>
            <p:cNvSpPr/>
            <p:nvPr/>
          </p:nvSpPr>
          <p:spPr>
            <a:xfrm>
              <a:off x="8471618" y="746136"/>
              <a:ext cx="3810" cy="75565"/>
            </a:xfrm>
            <a:custGeom>
              <a:avLst/>
              <a:gdLst/>
              <a:ahLst/>
              <a:cxnLst/>
              <a:rect l="l" t="t" r="r" b="b"/>
              <a:pathLst>
                <a:path w="3809" h="75565">
                  <a:moveTo>
                    <a:pt x="3602" y="0"/>
                  </a:moveTo>
                  <a:lnTo>
                    <a:pt x="0" y="6712"/>
                  </a:lnTo>
                  <a:lnTo>
                    <a:pt x="0" y="64902"/>
                  </a:lnTo>
                  <a:lnTo>
                    <a:pt x="3602" y="74960"/>
                  </a:lnTo>
                  <a:lnTo>
                    <a:pt x="3602" y="0"/>
                  </a:lnTo>
                  <a:close/>
                </a:path>
              </a:pathLst>
            </a:custGeom>
            <a:solidFill>
              <a:srgbClr val="DCD4EC"/>
            </a:solidFill>
          </p:spPr>
          <p:txBody>
            <a:bodyPr wrap="square" lIns="0" tIns="0" rIns="0" bIns="0" rtlCol="0"/>
            <a:lstStyle/>
            <a:p>
              <a:endParaRPr lang="fr-FR" noProof="0" dirty="0"/>
            </a:p>
          </p:txBody>
        </p:sp>
        <p:sp>
          <p:nvSpPr>
            <p:cNvPr id="128" name="object 128"/>
            <p:cNvSpPr/>
            <p:nvPr/>
          </p:nvSpPr>
          <p:spPr>
            <a:xfrm>
              <a:off x="8471618" y="746136"/>
              <a:ext cx="3810" cy="75565"/>
            </a:xfrm>
            <a:custGeom>
              <a:avLst/>
              <a:gdLst/>
              <a:ahLst/>
              <a:cxnLst/>
              <a:rect l="l" t="t" r="r" b="b"/>
              <a:pathLst>
                <a:path w="3809" h="75565">
                  <a:moveTo>
                    <a:pt x="3602" y="0"/>
                  </a:moveTo>
                  <a:lnTo>
                    <a:pt x="3602" y="74960"/>
                  </a:lnTo>
                </a:path>
                <a:path w="3809" h="75565">
                  <a:moveTo>
                    <a:pt x="0" y="64902"/>
                  </a:moveTo>
                  <a:lnTo>
                    <a:pt x="0" y="6712"/>
                  </a:lnTo>
                </a:path>
              </a:pathLst>
            </a:custGeom>
            <a:ln w="3175">
              <a:solidFill>
                <a:srgbClr val="DCD4EC"/>
              </a:solidFill>
            </a:ln>
          </p:spPr>
          <p:txBody>
            <a:bodyPr wrap="square" lIns="0" tIns="0" rIns="0" bIns="0" rtlCol="0"/>
            <a:lstStyle/>
            <a:p>
              <a:endParaRPr lang="fr-FR" noProof="0" dirty="0"/>
            </a:p>
          </p:txBody>
        </p:sp>
        <p:sp>
          <p:nvSpPr>
            <p:cNvPr id="129" name="object 129"/>
            <p:cNvSpPr/>
            <p:nvPr/>
          </p:nvSpPr>
          <p:spPr>
            <a:xfrm>
              <a:off x="8475221" y="741708"/>
              <a:ext cx="3810" cy="85090"/>
            </a:xfrm>
            <a:custGeom>
              <a:avLst/>
              <a:gdLst/>
              <a:ahLst/>
              <a:cxnLst/>
              <a:rect l="l" t="t" r="r" b="b"/>
              <a:pathLst>
                <a:path w="3809" h="85090">
                  <a:moveTo>
                    <a:pt x="3602" y="0"/>
                  </a:moveTo>
                  <a:lnTo>
                    <a:pt x="1921" y="847"/>
                  </a:lnTo>
                  <a:lnTo>
                    <a:pt x="0" y="4427"/>
                  </a:lnTo>
                  <a:lnTo>
                    <a:pt x="0" y="79388"/>
                  </a:lnTo>
                  <a:lnTo>
                    <a:pt x="3602" y="85065"/>
                  </a:lnTo>
                  <a:lnTo>
                    <a:pt x="3602" y="0"/>
                  </a:lnTo>
                  <a:close/>
                </a:path>
              </a:pathLst>
            </a:custGeom>
            <a:solidFill>
              <a:srgbClr val="DBD3EC"/>
            </a:solidFill>
          </p:spPr>
          <p:txBody>
            <a:bodyPr wrap="square" lIns="0" tIns="0" rIns="0" bIns="0" rtlCol="0"/>
            <a:lstStyle/>
            <a:p>
              <a:endParaRPr lang="fr-FR" noProof="0" dirty="0"/>
            </a:p>
          </p:txBody>
        </p:sp>
        <p:sp>
          <p:nvSpPr>
            <p:cNvPr id="130" name="object 130"/>
            <p:cNvSpPr/>
            <p:nvPr/>
          </p:nvSpPr>
          <p:spPr>
            <a:xfrm>
              <a:off x="8475221" y="741708"/>
              <a:ext cx="3810" cy="85090"/>
            </a:xfrm>
            <a:custGeom>
              <a:avLst/>
              <a:gdLst/>
              <a:ahLst/>
              <a:cxnLst/>
              <a:rect l="l" t="t" r="r" b="b"/>
              <a:pathLst>
                <a:path w="3809" h="85090">
                  <a:moveTo>
                    <a:pt x="3602" y="0"/>
                  </a:moveTo>
                  <a:lnTo>
                    <a:pt x="3602" y="85065"/>
                  </a:lnTo>
                </a:path>
                <a:path w="3809" h="85090">
                  <a:moveTo>
                    <a:pt x="0" y="79388"/>
                  </a:moveTo>
                  <a:lnTo>
                    <a:pt x="0" y="4427"/>
                  </a:lnTo>
                </a:path>
              </a:pathLst>
            </a:custGeom>
            <a:ln w="3175">
              <a:solidFill>
                <a:srgbClr val="DBD3EC"/>
              </a:solidFill>
            </a:ln>
          </p:spPr>
          <p:txBody>
            <a:bodyPr wrap="square" lIns="0" tIns="0" rIns="0" bIns="0" rtlCol="0"/>
            <a:lstStyle/>
            <a:p>
              <a:endParaRPr lang="fr-FR" noProof="0" dirty="0"/>
            </a:p>
          </p:txBody>
        </p:sp>
        <p:sp>
          <p:nvSpPr>
            <p:cNvPr id="131" name="object 131"/>
            <p:cNvSpPr/>
            <p:nvPr/>
          </p:nvSpPr>
          <p:spPr>
            <a:xfrm>
              <a:off x="8478824" y="739892"/>
              <a:ext cx="3810" cy="93345"/>
            </a:xfrm>
            <a:custGeom>
              <a:avLst/>
              <a:gdLst/>
              <a:ahLst/>
              <a:cxnLst/>
              <a:rect l="l" t="t" r="r" b="b"/>
              <a:pathLst>
                <a:path w="3809" h="93344">
                  <a:moveTo>
                    <a:pt x="3602" y="0"/>
                  </a:moveTo>
                  <a:lnTo>
                    <a:pt x="0" y="1815"/>
                  </a:lnTo>
                  <a:lnTo>
                    <a:pt x="0" y="86881"/>
                  </a:lnTo>
                  <a:lnTo>
                    <a:pt x="3602" y="92717"/>
                  </a:lnTo>
                  <a:lnTo>
                    <a:pt x="3602" y="0"/>
                  </a:lnTo>
                  <a:close/>
                </a:path>
              </a:pathLst>
            </a:custGeom>
            <a:solidFill>
              <a:srgbClr val="DBD3EC"/>
            </a:solidFill>
          </p:spPr>
          <p:txBody>
            <a:bodyPr wrap="square" lIns="0" tIns="0" rIns="0" bIns="0" rtlCol="0"/>
            <a:lstStyle/>
            <a:p>
              <a:endParaRPr lang="fr-FR" noProof="0" dirty="0"/>
            </a:p>
          </p:txBody>
        </p:sp>
        <p:sp>
          <p:nvSpPr>
            <p:cNvPr id="132" name="object 132"/>
            <p:cNvSpPr/>
            <p:nvPr/>
          </p:nvSpPr>
          <p:spPr>
            <a:xfrm>
              <a:off x="8478824" y="739892"/>
              <a:ext cx="3810" cy="93345"/>
            </a:xfrm>
            <a:custGeom>
              <a:avLst/>
              <a:gdLst/>
              <a:ahLst/>
              <a:cxnLst/>
              <a:rect l="l" t="t" r="r" b="b"/>
              <a:pathLst>
                <a:path w="3809" h="93344">
                  <a:moveTo>
                    <a:pt x="3602" y="0"/>
                  </a:moveTo>
                  <a:lnTo>
                    <a:pt x="3602" y="92717"/>
                  </a:lnTo>
                </a:path>
                <a:path w="3809" h="93344">
                  <a:moveTo>
                    <a:pt x="0" y="86881"/>
                  </a:moveTo>
                  <a:lnTo>
                    <a:pt x="0" y="1815"/>
                  </a:lnTo>
                </a:path>
              </a:pathLst>
            </a:custGeom>
            <a:ln w="3175">
              <a:solidFill>
                <a:srgbClr val="DBD3EC"/>
              </a:solidFill>
            </a:ln>
          </p:spPr>
          <p:txBody>
            <a:bodyPr wrap="square" lIns="0" tIns="0" rIns="0" bIns="0" rtlCol="0"/>
            <a:lstStyle/>
            <a:p>
              <a:endParaRPr lang="fr-FR" noProof="0" dirty="0"/>
            </a:p>
          </p:txBody>
        </p:sp>
        <p:sp>
          <p:nvSpPr>
            <p:cNvPr id="133" name="object 133"/>
            <p:cNvSpPr/>
            <p:nvPr/>
          </p:nvSpPr>
          <p:spPr>
            <a:xfrm>
              <a:off x="8482427" y="738076"/>
              <a:ext cx="3810" cy="100965"/>
            </a:xfrm>
            <a:custGeom>
              <a:avLst/>
              <a:gdLst/>
              <a:ahLst/>
              <a:cxnLst/>
              <a:rect l="l" t="t" r="r" b="b"/>
              <a:pathLst>
                <a:path w="3809" h="100965">
                  <a:moveTo>
                    <a:pt x="3602" y="0"/>
                  </a:moveTo>
                  <a:lnTo>
                    <a:pt x="0" y="1815"/>
                  </a:lnTo>
                  <a:lnTo>
                    <a:pt x="0" y="94533"/>
                  </a:lnTo>
                  <a:lnTo>
                    <a:pt x="3602" y="100368"/>
                  </a:lnTo>
                  <a:lnTo>
                    <a:pt x="3602" y="0"/>
                  </a:lnTo>
                  <a:close/>
                </a:path>
              </a:pathLst>
            </a:custGeom>
            <a:solidFill>
              <a:srgbClr val="DBD3EC"/>
            </a:solidFill>
          </p:spPr>
          <p:txBody>
            <a:bodyPr wrap="square" lIns="0" tIns="0" rIns="0" bIns="0" rtlCol="0"/>
            <a:lstStyle/>
            <a:p>
              <a:endParaRPr lang="fr-FR" noProof="0" dirty="0"/>
            </a:p>
          </p:txBody>
        </p:sp>
        <p:sp>
          <p:nvSpPr>
            <p:cNvPr id="134" name="object 134"/>
            <p:cNvSpPr/>
            <p:nvPr/>
          </p:nvSpPr>
          <p:spPr>
            <a:xfrm>
              <a:off x="8482427" y="738076"/>
              <a:ext cx="3810" cy="100965"/>
            </a:xfrm>
            <a:custGeom>
              <a:avLst/>
              <a:gdLst/>
              <a:ahLst/>
              <a:cxnLst/>
              <a:rect l="l" t="t" r="r" b="b"/>
              <a:pathLst>
                <a:path w="3809" h="100965">
                  <a:moveTo>
                    <a:pt x="3602" y="0"/>
                  </a:moveTo>
                  <a:lnTo>
                    <a:pt x="3602" y="100368"/>
                  </a:lnTo>
                </a:path>
                <a:path w="3809" h="100965">
                  <a:moveTo>
                    <a:pt x="0" y="94533"/>
                  </a:moveTo>
                  <a:lnTo>
                    <a:pt x="0" y="1815"/>
                  </a:lnTo>
                </a:path>
              </a:pathLst>
            </a:custGeom>
            <a:ln w="3175">
              <a:solidFill>
                <a:srgbClr val="DBD3EC"/>
              </a:solidFill>
            </a:ln>
          </p:spPr>
          <p:txBody>
            <a:bodyPr wrap="square" lIns="0" tIns="0" rIns="0" bIns="0" rtlCol="0"/>
            <a:lstStyle/>
            <a:p>
              <a:endParaRPr lang="fr-FR" noProof="0" dirty="0"/>
            </a:p>
          </p:txBody>
        </p:sp>
        <p:sp>
          <p:nvSpPr>
            <p:cNvPr id="135" name="object 135"/>
            <p:cNvSpPr/>
            <p:nvPr/>
          </p:nvSpPr>
          <p:spPr>
            <a:xfrm>
              <a:off x="8486030" y="736260"/>
              <a:ext cx="3810" cy="105410"/>
            </a:xfrm>
            <a:custGeom>
              <a:avLst/>
              <a:gdLst/>
              <a:ahLst/>
              <a:cxnLst/>
              <a:rect l="l" t="t" r="r" b="b"/>
              <a:pathLst>
                <a:path w="3809" h="105409">
                  <a:moveTo>
                    <a:pt x="3602" y="0"/>
                  </a:moveTo>
                  <a:lnTo>
                    <a:pt x="0" y="1815"/>
                  </a:lnTo>
                  <a:lnTo>
                    <a:pt x="0" y="102184"/>
                  </a:lnTo>
                  <a:lnTo>
                    <a:pt x="1921" y="105297"/>
                  </a:lnTo>
                  <a:lnTo>
                    <a:pt x="3602" y="105297"/>
                  </a:lnTo>
                  <a:lnTo>
                    <a:pt x="3602" y="0"/>
                  </a:lnTo>
                  <a:close/>
                </a:path>
              </a:pathLst>
            </a:custGeom>
            <a:solidFill>
              <a:srgbClr val="DBD3EC"/>
            </a:solidFill>
          </p:spPr>
          <p:txBody>
            <a:bodyPr wrap="square" lIns="0" tIns="0" rIns="0" bIns="0" rtlCol="0"/>
            <a:lstStyle/>
            <a:p>
              <a:endParaRPr lang="fr-FR" noProof="0" dirty="0"/>
            </a:p>
          </p:txBody>
        </p:sp>
        <p:sp>
          <p:nvSpPr>
            <p:cNvPr id="136" name="object 136"/>
            <p:cNvSpPr/>
            <p:nvPr/>
          </p:nvSpPr>
          <p:spPr>
            <a:xfrm>
              <a:off x="8486030" y="736260"/>
              <a:ext cx="3810" cy="105410"/>
            </a:xfrm>
            <a:custGeom>
              <a:avLst/>
              <a:gdLst/>
              <a:ahLst/>
              <a:cxnLst/>
              <a:rect l="l" t="t" r="r" b="b"/>
              <a:pathLst>
                <a:path w="3809" h="105409">
                  <a:moveTo>
                    <a:pt x="3602" y="0"/>
                  </a:moveTo>
                  <a:lnTo>
                    <a:pt x="3602" y="105273"/>
                  </a:lnTo>
                  <a:lnTo>
                    <a:pt x="1921" y="105297"/>
                  </a:lnTo>
                </a:path>
                <a:path w="3809" h="105409">
                  <a:moveTo>
                    <a:pt x="0" y="102184"/>
                  </a:moveTo>
                  <a:lnTo>
                    <a:pt x="0" y="1815"/>
                  </a:lnTo>
                </a:path>
              </a:pathLst>
            </a:custGeom>
            <a:ln w="3175">
              <a:solidFill>
                <a:srgbClr val="DBD3EC"/>
              </a:solidFill>
            </a:ln>
          </p:spPr>
          <p:txBody>
            <a:bodyPr wrap="square" lIns="0" tIns="0" rIns="0" bIns="0" rtlCol="0"/>
            <a:lstStyle/>
            <a:p>
              <a:endParaRPr lang="fr-FR" noProof="0" dirty="0"/>
            </a:p>
          </p:txBody>
        </p:sp>
        <p:sp>
          <p:nvSpPr>
            <p:cNvPr id="137" name="object 137"/>
            <p:cNvSpPr/>
            <p:nvPr/>
          </p:nvSpPr>
          <p:spPr>
            <a:xfrm>
              <a:off x="8489632" y="734444"/>
              <a:ext cx="3810" cy="107314"/>
            </a:xfrm>
            <a:custGeom>
              <a:avLst/>
              <a:gdLst/>
              <a:ahLst/>
              <a:cxnLst/>
              <a:rect l="l" t="t" r="r" b="b"/>
              <a:pathLst>
                <a:path w="3809" h="107315">
                  <a:moveTo>
                    <a:pt x="3603" y="0"/>
                  </a:moveTo>
                  <a:lnTo>
                    <a:pt x="0" y="1816"/>
                  </a:lnTo>
                  <a:lnTo>
                    <a:pt x="0" y="107089"/>
                  </a:lnTo>
                  <a:lnTo>
                    <a:pt x="3602" y="107039"/>
                  </a:lnTo>
                  <a:lnTo>
                    <a:pt x="3603" y="0"/>
                  </a:lnTo>
                  <a:close/>
                </a:path>
              </a:pathLst>
            </a:custGeom>
            <a:solidFill>
              <a:srgbClr val="DBD3EC"/>
            </a:solidFill>
          </p:spPr>
          <p:txBody>
            <a:bodyPr wrap="square" lIns="0" tIns="0" rIns="0" bIns="0" rtlCol="0"/>
            <a:lstStyle/>
            <a:p>
              <a:endParaRPr lang="fr-FR" noProof="0" dirty="0"/>
            </a:p>
          </p:txBody>
        </p:sp>
        <p:sp>
          <p:nvSpPr>
            <p:cNvPr id="138" name="object 138"/>
            <p:cNvSpPr/>
            <p:nvPr/>
          </p:nvSpPr>
          <p:spPr>
            <a:xfrm>
              <a:off x="8489632" y="734444"/>
              <a:ext cx="3810" cy="107314"/>
            </a:xfrm>
            <a:custGeom>
              <a:avLst/>
              <a:gdLst/>
              <a:ahLst/>
              <a:cxnLst/>
              <a:rect l="l" t="t" r="r" b="b"/>
              <a:pathLst>
                <a:path w="3809" h="107315">
                  <a:moveTo>
                    <a:pt x="3603" y="0"/>
                  </a:moveTo>
                  <a:lnTo>
                    <a:pt x="3602" y="107039"/>
                  </a:lnTo>
                  <a:lnTo>
                    <a:pt x="0" y="107089"/>
                  </a:lnTo>
                  <a:lnTo>
                    <a:pt x="0" y="1816"/>
                  </a:lnTo>
                </a:path>
              </a:pathLst>
            </a:custGeom>
            <a:ln w="3362">
              <a:solidFill>
                <a:srgbClr val="DBD3EC"/>
              </a:solidFill>
            </a:ln>
          </p:spPr>
          <p:txBody>
            <a:bodyPr wrap="square" lIns="0" tIns="0" rIns="0" bIns="0" rtlCol="0"/>
            <a:lstStyle/>
            <a:p>
              <a:endParaRPr lang="fr-FR" noProof="0" dirty="0"/>
            </a:p>
          </p:txBody>
        </p:sp>
        <p:sp>
          <p:nvSpPr>
            <p:cNvPr id="139" name="object 139"/>
            <p:cNvSpPr/>
            <p:nvPr/>
          </p:nvSpPr>
          <p:spPr>
            <a:xfrm>
              <a:off x="8493235" y="732628"/>
              <a:ext cx="3810" cy="109220"/>
            </a:xfrm>
            <a:custGeom>
              <a:avLst/>
              <a:gdLst/>
              <a:ahLst/>
              <a:cxnLst/>
              <a:rect l="l" t="t" r="r" b="b"/>
              <a:pathLst>
                <a:path w="3809" h="109219">
                  <a:moveTo>
                    <a:pt x="3603" y="0"/>
                  </a:moveTo>
                  <a:lnTo>
                    <a:pt x="0" y="1816"/>
                  </a:lnTo>
                  <a:lnTo>
                    <a:pt x="0" y="108855"/>
                  </a:lnTo>
                  <a:lnTo>
                    <a:pt x="3602" y="108805"/>
                  </a:lnTo>
                  <a:lnTo>
                    <a:pt x="3603" y="0"/>
                  </a:lnTo>
                  <a:close/>
                </a:path>
              </a:pathLst>
            </a:custGeom>
            <a:solidFill>
              <a:srgbClr val="DBD3EC"/>
            </a:solidFill>
          </p:spPr>
          <p:txBody>
            <a:bodyPr wrap="square" lIns="0" tIns="0" rIns="0" bIns="0" rtlCol="0"/>
            <a:lstStyle/>
            <a:p>
              <a:endParaRPr lang="fr-FR" noProof="0" dirty="0"/>
            </a:p>
          </p:txBody>
        </p:sp>
        <p:sp>
          <p:nvSpPr>
            <p:cNvPr id="140" name="object 140"/>
            <p:cNvSpPr/>
            <p:nvPr/>
          </p:nvSpPr>
          <p:spPr>
            <a:xfrm>
              <a:off x="8493235" y="732628"/>
              <a:ext cx="3810" cy="109220"/>
            </a:xfrm>
            <a:custGeom>
              <a:avLst/>
              <a:gdLst/>
              <a:ahLst/>
              <a:cxnLst/>
              <a:rect l="l" t="t" r="r" b="b"/>
              <a:pathLst>
                <a:path w="3809" h="109219">
                  <a:moveTo>
                    <a:pt x="3603" y="0"/>
                  </a:moveTo>
                  <a:lnTo>
                    <a:pt x="3602" y="108805"/>
                  </a:lnTo>
                  <a:lnTo>
                    <a:pt x="0" y="108855"/>
                  </a:lnTo>
                  <a:lnTo>
                    <a:pt x="0" y="1816"/>
                  </a:lnTo>
                </a:path>
              </a:pathLst>
            </a:custGeom>
            <a:ln w="3362">
              <a:solidFill>
                <a:srgbClr val="DBD3EC"/>
              </a:solidFill>
            </a:ln>
          </p:spPr>
          <p:txBody>
            <a:bodyPr wrap="square" lIns="0" tIns="0" rIns="0" bIns="0" rtlCol="0"/>
            <a:lstStyle/>
            <a:p>
              <a:endParaRPr lang="fr-FR" noProof="0" dirty="0"/>
            </a:p>
          </p:txBody>
        </p:sp>
        <p:sp>
          <p:nvSpPr>
            <p:cNvPr id="141" name="object 141"/>
            <p:cNvSpPr/>
            <p:nvPr/>
          </p:nvSpPr>
          <p:spPr>
            <a:xfrm>
              <a:off x="8496837" y="730812"/>
              <a:ext cx="3810" cy="111125"/>
            </a:xfrm>
            <a:custGeom>
              <a:avLst/>
              <a:gdLst/>
              <a:ahLst/>
              <a:cxnLst/>
              <a:rect l="l" t="t" r="r" b="b"/>
              <a:pathLst>
                <a:path w="3809" h="111125">
                  <a:moveTo>
                    <a:pt x="3604" y="0"/>
                  </a:moveTo>
                  <a:lnTo>
                    <a:pt x="0" y="1816"/>
                  </a:lnTo>
                  <a:lnTo>
                    <a:pt x="0" y="110621"/>
                  </a:lnTo>
                  <a:lnTo>
                    <a:pt x="3604" y="110621"/>
                  </a:lnTo>
                  <a:lnTo>
                    <a:pt x="3604" y="0"/>
                  </a:lnTo>
                  <a:close/>
                </a:path>
              </a:pathLst>
            </a:custGeom>
            <a:solidFill>
              <a:srgbClr val="DBD3EC"/>
            </a:solidFill>
          </p:spPr>
          <p:txBody>
            <a:bodyPr wrap="square" lIns="0" tIns="0" rIns="0" bIns="0" rtlCol="0"/>
            <a:lstStyle/>
            <a:p>
              <a:endParaRPr lang="fr-FR" noProof="0" dirty="0"/>
            </a:p>
          </p:txBody>
        </p:sp>
        <p:sp>
          <p:nvSpPr>
            <p:cNvPr id="142" name="object 142"/>
            <p:cNvSpPr/>
            <p:nvPr/>
          </p:nvSpPr>
          <p:spPr>
            <a:xfrm>
              <a:off x="8496837" y="730812"/>
              <a:ext cx="3810" cy="111125"/>
            </a:xfrm>
            <a:custGeom>
              <a:avLst/>
              <a:gdLst/>
              <a:ahLst/>
              <a:cxnLst/>
              <a:rect l="l" t="t" r="r" b="b"/>
              <a:pathLst>
                <a:path w="3809" h="111125">
                  <a:moveTo>
                    <a:pt x="3604" y="0"/>
                  </a:moveTo>
                  <a:lnTo>
                    <a:pt x="3604" y="110570"/>
                  </a:lnTo>
                </a:path>
                <a:path w="3809" h="111125">
                  <a:moveTo>
                    <a:pt x="0" y="110621"/>
                  </a:moveTo>
                  <a:lnTo>
                    <a:pt x="0" y="1816"/>
                  </a:lnTo>
                </a:path>
              </a:pathLst>
            </a:custGeom>
            <a:ln w="3175">
              <a:solidFill>
                <a:srgbClr val="DBD3EC"/>
              </a:solidFill>
            </a:ln>
          </p:spPr>
          <p:txBody>
            <a:bodyPr wrap="square" lIns="0" tIns="0" rIns="0" bIns="0" rtlCol="0"/>
            <a:lstStyle/>
            <a:p>
              <a:endParaRPr lang="fr-FR" noProof="0" dirty="0"/>
            </a:p>
          </p:txBody>
        </p:sp>
        <p:sp>
          <p:nvSpPr>
            <p:cNvPr id="143" name="object 143"/>
            <p:cNvSpPr/>
            <p:nvPr/>
          </p:nvSpPr>
          <p:spPr>
            <a:xfrm>
              <a:off x="8500442" y="728997"/>
              <a:ext cx="3810" cy="112395"/>
            </a:xfrm>
            <a:custGeom>
              <a:avLst/>
              <a:gdLst/>
              <a:ahLst/>
              <a:cxnLst/>
              <a:rect l="l" t="t" r="r" b="b"/>
              <a:pathLst>
                <a:path w="3809" h="112394">
                  <a:moveTo>
                    <a:pt x="3602" y="0"/>
                  </a:moveTo>
                  <a:lnTo>
                    <a:pt x="0" y="1815"/>
                  </a:lnTo>
                  <a:lnTo>
                    <a:pt x="0" y="112386"/>
                  </a:lnTo>
                  <a:lnTo>
                    <a:pt x="3602" y="112386"/>
                  </a:lnTo>
                  <a:lnTo>
                    <a:pt x="3602" y="0"/>
                  </a:lnTo>
                  <a:close/>
                </a:path>
              </a:pathLst>
            </a:custGeom>
            <a:solidFill>
              <a:srgbClr val="DBD3EC"/>
            </a:solidFill>
          </p:spPr>
          <p:txBody>
            <a:bodyPr wrap="square" lIns="0" tIns="0" rIns="0" bIns="0" rtlCol="0"/>
            <a:lstStyle/>
            <a:p>
              <a:endParaRPr lang="fr-FR" noProof="0" dirty="0"/>
            </a:p>
          </p:txBody>
        </p:sp>
        <p:sp>
          <p:nvSpPr>
            <p:cNvPr id="144" name="object 144"/>
            <p:cNvSpPr/>
            <p:nvPr/>
          </p:nvSpPr>
          <p:spPr>
            <a:xfrm>
              <a:off x="8500441" y="728996"/>
              <a:ext cx="3810" cy="112395"/>
            </a:xfrm>
            <a:custGeom>
              <a:avLst/>
              <a:gdLst/>
              <a:ahLst/>
              <a:cxnLst/>
              <a:rect l="l" t="t" r="r" b="b"/>
              <a:pathLst>
                <a:path w="3809" h="112394">
                  <a:moveTo>
                    <a:pt x="3602" y="0"/>
                  </a:moveTo>
                  <a:lnTo>
                    <a:pt x="3602" y="112336"/>
                  </a:lnTo>
                </a:path>
                <a:path w="3809" h="112394">
                  <a:moveTo>
                    <a:pt x="0" y="112386"/>
                  </a:moveTo>
                  <a:lnTo>
                    <a:pt x="0" y="1815"/>
                  </a:lnTo>
                </a:path>
              </a:pathLst>
            </a:custGeom>
            <a:ln w="3175">
              <a:solidFill>
                <a:srgbClr val="DBD3EC"/>
              </a:solidFill>
            </a:ln>
          </p:spPr>
          <p:txBody>
            <a:bodyPr wrap="square" lIns="0" tIns="0" rIns="0" bIns="0" rtlCol="0"/>
            <a:lstStyle/>
            <a:p>
              <a:endParaRPr lang="fr-FR" noProof="0" dirty="0"/>
            </a:p>
          </p:txBody>
        </p:sp>
        <p:sp>
          <p:nvSpPr>
            <p:cNvPr id="145" name="object 145"/>
            <p:cNvSpPr/>
            <p:nvPr/>
          </p:nvSpPr>
          <p:spPr>
            <a:xfrm>
              <a:off x="8504045" y="727404"/>
              <a:ext cx="3810" cy="114300"/>
            </a:xfrm>
            <a:custGeom>
              <a:avLst/>
              <a:gdLst/>
              <a:ahLst/>
              <a:cxnLst/>
              <a:rect l="l" t="t" r="r" b="b"/>
              <a:pathLst>
                <a:path w="3809" h="114300">
                  <a:moveTo>
                    <a:pt x="3602" y="0"/>
                  </a:moveTo>
                  <a:lnTo>
                    <a:pt x="3160" y="0"/>
                  </a:lnTo>
                  <a:lnTo>
                    <a:pt x="0" y="1592"/>
                  </a:lnTo>
                  <a:lnTo>
                    <a:pt x="0" y="113929"/>
                  </a:lnTo>
                  <a:lnTo>
                    <a:pt x="3602" y="113929"/>
                  </a:lnTo>
                  <a:lnTo>
                    <a:pt x="3602" y="0"/>
                  </a:lnTo>
                  <a:close/>
                </a:path>
              </a:pathLst>
            </a:custGeom>
            <a:solidFill>
              <a:srgbClr val="DAD3EB"/>
            </a:solidFill>
          </p:spPr>
          <p:txBody>
            <a:bodyPr wrap="square" lIns="0" tIns="0" rIns="0" bIns="0" rtlCol="0"/>
            <a:lstStyle/>
            <a:p>
              <a:endParaRPr lang="fr-FR" noProof="0" dirty="0"/>
            </a:p>
          </p:txBody>
        </p:sp>
        <p:sp>
          <p:nvSpPr>
            <p:cNvPr id="146" name="object 146"/>
            <p:cNvSpPr/>
            <p:nvPr/>
          </p:nvSpPr>
          <p:spPr>
            <a:xfrm>
              <a:off x="8504044" y="727311"/>
              <a:ext cx="3810" cy="114300"/>
            </a:xfrm>
            <a:custGeom>
              <a:avLst/>
              <a:gdLst/>
              <a:ahLst/>
              <a:cxnLst/>
              <a:rect l="l" t="t" r="r" b="b"/>
              <a:pathLst>
                <a:path w="3809" h="114300">
                  <a:moveTo>
                    <a:pt x="3602" y="0"/>
                  </a:moveTo>
                  <a:lnTo>
                    <a:pt x="3602" y="113971"/>
                  </a:lnTo>
                </a:path>
                <a:path w="3809" h="114300">
                  <a:moveTo>
                    <a:pt x="0" y="114021"/>
                  </a:moveTo>
                  <a:lnTo>
                    <a:pt x="0" y="1685"/>
                  </a:lnTo>
                </a:path>
              </a:pathLst>
            </a:custGeom>
            <a:ln w="3175">
              <a:solidFill>
                <a:srgbClr val="DAD3EB"/>
              </a:solidFill>
            </a:ln>
          </p:spPr>
          <p:txBody>
            <a:bodyPr wrap="square" lIns="0" tIns="0" rIns="0" bIns="0" rtlCol="0"/>
            <a:lstStyle/>
            <a:p>
              <a:endParaRPr lang="fr-FR" noProof="0" dirty="0"/>
            </a:p>
          </p:txBody>
        </p:sp>
        <p:sp>
          <p:nvSpPr>
            <p:cNvPr id="147" name="object 147"/>
            <p:cNvSpPr/>
            <p:nvPr/>
          </p:nvSpPr>
          <p:spPr>
            <a:xfrm>
              <a:off x="8507648" y="726560"/>
              <a:ext cx="3810" cy="114935"/>
            </a:xfrm>
            <a:custGeom>
              <a:avLst/>
              <a:gdLst/>
              <a:ahLst/>
              <a:cxnLst/>
              <a:rect l="l" t="t" r="r" b="b"/>
              <a:pathLst>
                <a:path w="3809" h="114934">
                  <a:moveTo>
                    <a:pt x="3602" y="0"/>
                  </a:moveTo>
                  <a:lnTo>
                    <a:pt x="0" y="751"/>
                  </a:lnTo>
                  <a:lnTo>
                    <a:pt x="0" y="114723"/>
                  </a:lnTo>
                  <a:lnTo>
                    <a:pt x="3602" y="114723"/>
                  </a:lnTo>
                  <a:lnTo>
                    <a:pt x="3602" y="0"/>
                  </a:lnTo>
                  <a:close/>
                </a:path>
              </a:pathLst>
            </a:custGeom>
            <a:solidFill>
              <a:srgbClr val="DAD3EB"/>
            </a:solidFill>
          </p:spPr>
          <p:txBody>
            <a:bodyPr wrap="square" lIns="0" tIns="0" rIns="0" bIns="0" rtlCol="0"/>
            <a:lstStyle/>
            <a:p>
              <a:endParaRPr lang="fr-FR" noProof="0" dirty="0"/>
            </a:p>
          </p:txBody>
        </p:sp>
        <p:sp>
          <p:nvSpPr>
            <p:cNvPr id="148" name="object 148"/>
            <p:cNvSpPr/>
            <p:nvPr/>
          </p:nvSpPr>
          <p:spPr>
            <a:xfrm>
              <a:off x="8507647" y="726560"/>
              <a:ext cx="3810" cy="114935"/>
            </a:xfrm>
            <a:custGeom>
              <a:avLst/>
              <a:gdLst/>
              <a:ahLst/>
              <a:cxnLst/>
              <a:rect l="l" t="t" r="r" b="b"/>
              <a:pathLst>
                <a:path w="3809" h="114934">
                  <a:moveTo>
                    <a:pt x="3602" y="0"/>
                  </a:moveTo>
                  <a:lnTo>
                    <a:pt x="3602" y="114672"/>
                  </a:lnTo>
                </a:path>
                <a:path w="3809" h="114934">
                  <a:moveTo>
                    <a:pt x="0" y="114723"/>
                  </a:moveTo>
                  <a:lnTo>
                    <a:pt x="0" y="751"/>
                  </a:lnTo>
                </a:path>
              </a:pathLst>
            </a:custGeom>
            <a:ln w="3175">
              <a:solidFill>
                <a:srgbClr val="DAD3EB"/>
              </a:solidFill>
            </a:ln>
          </p:spPr>
          <p:txBody>
            <a:bodyPr wrap="square" lIns="0" tIns="0" rIns="0" bIns="0" rtlCol="0"/>
            <a:lstStyle/>
            <a:p>
              <a:endParaRPr lang="fr-FR" noProof="0" dirty="0"/>
            </a:p>
          </p:txBody>
        </p:sp>
        <p:sp>
          <p:nvSpPr>
            <p:cNvPr id="149" name="object 149"/>
            <p:cNvSpPr/>
            <p:nvPr/>
          </p:nvSpPr>
          <p:spPr>
            <a:xfrm>
              <a:off x="8511250" y="725808"/>
              <a:ext cx="3810" cy="115570"/>
            </a:xfrm>
            <a:custGeom>
              <a:avLst/>
              <a:gdLst/>
              <a:ahLst/>
              <a:cxnLst/>
              <a:rect l="l" t="t" r="r" b="b"/>
              <a:pathLst>
                <a:path w="3809" h="115569">
                  <a:moveTo>
                    <a:pt x="3602" y="0"/>
                  </a:moveTo>
                  <a:lnTo>
                    <a:pt x="0" y="751"/>
                  </a:lnTo>
                  <a:lnTo>
                    <a:pt x="0" y="115424"/>
                  </a:lnTo>
                  <a:lnTo>
                    <a:pt x="3602" y="115424"/>
                  </a:lnTo>
                  <a:lnTo>
                    <a:pt x="3602" y="0"/>
                  </a:lnTo>
                  <a:close/>
                </a:path>
              </a:pathLst>
            </a:custGeom>
            <a:solidFill>
              <a:srgbClr val="DAD3EB"/>
            </a:solidFill>
          </p:spPr>
          <p:txBody>
            <a:bodyPr wrap="square" lIns="0" tIns="0" rIns="0" bIns="0" rtlCol="0"/>
            <a:lstStyle/>
            <a:p>
              <a:endParaRPr lang="fr-FR" noProof="0" dirty="0"/>
            </a:p>
          </p:txBody>
        </p:sp>
        <p:sp>
          <p:nvSpPr>
            <p:cNvPr id="150" name="object 150"/>
            <p:cNvSpPr/>
            <p:nvPr/>
          </p:nvSpPr>
          <p:spPr>
            <a:xfrm>
              <a:off x="8511250" y="725808"/>
              <a:ext cx="3810" cy="115570"/>
            </a:xfrm>
            <a:custGeom>
              <a:avLst/>
              <a:gdLst/>
              <a:ahLst/>
              <a:cxnLst/>
              <a:rect l="l" t="t" r="r" b="b"/>
              <a:pathLst>
                <a:path w="3809" h="115569">
                  <a:moveTo>
                    <a:pt x="3602" y="0"/>
                  </a:moveTo>
                  <a:lnTo>
                    <a:pt x="3602" y="115374"/>
                  </a:lnTo>
                </a:path>
                <a:path w="3809" h="115569">
                  <a:moveTo>
                    <a:pt x="0" y="115424"/>
                  </a:moveTo>
                  <a:lnTo>
                    <a:pt x="0" y="751"/>
                  </a:lnTo>
                </a:path>
              </a:pathLst>
            </a:custGeom>
            <a:ln w="3175">
              <a:solidFill>
                <a:srgbClr val="DAD3EB"/>
              </a:solidFill>
            </a:ln>
          </p:spPr>
          <p:txBody>
            <a:bodyPr wrap="square" lIns="0" tIns="0" rIns="0" bIns="0" rtlCol="0"/>
            <a:lstStyle/>
            <a:p>
              <a:endParaRPr lang="fr-FR" noProof="0" dirty="0"/>
            </a:p>
          </p:txBody>
        </p:sp>
        <p:sp>
          <p:nvSpPr>
            <p:cNvPr id="151" name="object 151"/>
            <p:cNvSpPr/>
            <p:nvPr/>
          </p:nvSpPr>
          <p:spPr>
            <a:xfrm>
              <a:off x="8514853" y="725057"/>
              <a:ext cx="3810" cy="116205"/>
            </a:xfrm>
            <a:custGeom>
              <a:avLst/>
              <a:gdLst/>
              <a:ahLst/>
              <a:cxnLst/>
              <a:rect l="l" t="t" r="r" b="b"/>
              <a:pathLst>
                <a:path w="3809" h="116205">
                  <a:moveTo>
                    <a:pt x="3602" y="0"/>
                  </a:moveTo>
                  <a:lnTo>
                    <a:pt x="0" y="751"/>
                  </a:lnTo>
                  <a:lnTo>
                    <a:pt x="0" y="116125"/>
                  </a:lnTo>
                  <a:lnTo>
                    <a:pt x="3602" y="116125"/>
                  </a:lnTo>
                  <a:lnTo>
                    <a:pt x="3602" y="0"/>
                  </a:lnTo>
                  <a:close/>
                </a:path>
              </a:pathLst>
            </a:custGeom>
            <a:solidFill>
              <a:srgbClr val="DAD3EB"/>
            </a:solidFill>
          </p:spPr>
          <p:txBody>
            <a:bodyPr wrap="square" lIns="0" tIns="0" rIns="0" bIns="0" rtlCol="0"/>
            <a:lstStyle/>
            <a:p>
              <a:endParaRPr lang="fr-FR" noProof="0" dirty="0"/>
            </a:p>
          </p:txBody>
        </p:sp>
        <p:sp>
          <p:nvSpPr>
            <p:cNvPr id="152" name="object 152"/>
            <p:cNvSpPr/>
            <p:nvPr/>
          </p:nvSpPr>
          <p:spPr>
            <a:xfrm>
              <a:off x="8514853" y="725057"/>
              <a:ext cx="3810" cy="116205"/>
            </a:xfrm>
            <a:custGeom>
              <a:avLst/>
              <a:gdLst/>
              <a:ahLst/>
              <a:cxnLst/>
              <a:rect l="l" t="t" r="r" b="b"/>
              <a:pathLst>
                <a:path w="3809" h="116205">
                  <a:moveTo>
                    <a:pt x="3602" y="0"/>
                  </a:moveTo>
                  <a:lnTo>
                    <a:pt x="3602" y="116075"/>
                  </a:lnTo>
                </a:path>
                <a:path w="3809" h="116205">
                  <a:moveTo>
                    <a:pt x="0" y="116125"/>
                  </a:moveTo>
                  <a:lnTo>
                    <a:pt x="0" y="751"/>
                  </a:lnTo>
                </a:path>
              </a:pathLst>
            </a:custGeom>
            <a:ln w="3175">
              <a:solidFill>
                <a:srgbClr val="DAD3EB"/>
              </a:solidFill>
            </a:ln>
          </p:spPr>
          <p:txBody>
            <a:bodyPr wrap="square" lIns="0" tIns="0" rIns="0" bIns="0" rtlCol="0"/>
            <a:lstStyle/>
            <a:p>
              <a:endParaRPr lang="fr-FR" noProof="0" dirty="0"/>
            </a:p>
          </p:txBody>
        </p:sp>
        <p:sp>
          <p:nvSpPr>
            <p:cNvPr id="153" name="object 153"/>
            <p:cNvSpPr/>
            <p:nvPr/>
          </p:nvSpPr>
          <p:spPr>
            <a:xfrm>
              <a:off x="8518456" y="724305"/>
              <a:ext cx="3810" cy="116839"/>
            </a:xfrm>
            <a:custGeom>
              <a:avLst/>
              <a:gdLst/>
              <a:ahLst/>
              <a:cxnLst/>
              <a:rect l="l" t="t" r="r" b="b"/>
              <a:pathLst>
                <a:path w="3809" h="116840">
                  <a:moveTo>
                    <a:pt x="3602" y="0"/>
                  </a:moveTo>
                  <a:lnTo>
                    <a:pt x="0" y="751"/>
                  </a:lnTo>
                  <a:lnTo>
                    <a:pt x="0" y="116827"/>
                  </a:lnTo>
                  <a:lnTo>
                    <a:pt x="3602" y="116827"/>
                  </a:lnTo>
                  <a:lnTo>
                    <a:pt x="3602" y="0"/>
                  </a:lnTo>
                  <a:close/>
                </a:path>
              </a:pathLst>
            </a:custGeom>
            <a:solidFill>
              <a:srgbClr val="DAD3EB"/>
            </a:solidFill>
          </p:spPr>
          <p:txBody>
            <a:bodyPr wrap="square" lIns="0" tIns="0" rIns="0" bIns="0" rtlCol="0"/>
            <a:lstStyle/>
            <a:p>
              <a:endParaRPr lang="fr-FR" noProof="0" dirty="0"/>
            </a:p>
          </p:txBody>
        </p:sp>
        <p:sp>
          <p:nvSpPr>
            <p:cNvPr id="154" name="object 154"/>
            <p:cNvSpPr/>
            <p:nvPr/>
          </p:nvSpPr>
          <p:spPr>
            <a:xfrm>
              <a:off x="8518455" y="724305"/>
              <a:ext cx="3810" cy="116839"/>
            </a:xfrm>
            <a:custGeom>
              <a:avLst/>
              <a:gdLst/>
              <a:ahLst/>
              <a:cxnLst/>
              <a:rect l="l" t="t" r="r" b="b"/>
              <a:pathLst>
                <a:path w="3809" h="116840">
                  <a:moveTo>
                    <a:pt x="3602" y="0"/>
                  </a:moveTo>
                  <a:lnTo>
                    <a:pt x="3602" y="116776"/>
                  </a:lnTo>
                </a:path>
                <a:path w="3809" h="116840">
                  <a:moveTo>
                    <a:pt x="0" y="116827"/>
                  </a:moveTo>
                  <a:lnTo>
                    <a:pt x="0" y="751"/>
                  </a:lnTo>
                </a:path>
              </a:pathLst>
            </a:custGeom>
            <a:ln w="3175">
              <a:solidFill>
                <a:srgbClr val="DAD3EB"/>
              </a:solidFill>
            </a:ln>
          </p:spPr>
          <p:txBody>
            <a:bodyPr wrap="square" lIns="0" tIns="0" rIns="0" bIns="0" rtlCol="0"/>
            <a:lstStyle/>
            <a:p>
              <a:endParaRPr lang="fr-FR" noProof="0" dirty="0"/>
            </a:p>
          </p:txBody>
        </p:sp>
        <p:sp>
          <p:nvSpPr>
            <p:cNvPr id="155" name="object 155"/>
            <p:cNvSpPr/>
            <p:nvPr/>
          </p:nvSpPr>
          <p:spPr>
            <a:xfrm>
              <a:off x="8522059" y="723554"/>
              <a:ext cx="3810" cy="118110"/>
            </a:xfrm>
            <a:custGeom>
              <a:avLst/>
              <a:gdLst/>
              <a:ahLst/>
              <a:cxnLst/>
              <a:rect l="l" t="t" r="r" b="b"/>
              <a:pathLst>
                <a:path w="3809" h="118109">
                  <a:moveTo>
                    <a:pt x="3602" y="0"/>
                  </a:moveTo>
                  <a:lnTo>
                    <a:pt x="0" y="751"/>
                  </a:lnTo>
                  <a:lnTo>
                    <a:pt x="0" y="117528"/>
                  </a:lnTo>
                  <a:lnTo>
                    <a:pt x="3602" y="117528"/>
                  </a:lnTo>
                  <a:lnTo>
                    <a:pt x="3602" y="0"/>
                  </a:lnTo>
                  <a:close/>
                </a:path>
              </a:pathLst>
            </a:custGeom>
            <a:solidFill>
              <a:srgbClr val="DAD3EB"/>
            </a:solidFill>
          </p:spPr>
          <p:txBody>
            <a:bodyPr wrap="square" lIns="0" tIns="0" rIns="0" bIns="0" rtlCol="0"/>
            <a:lstStyle/>
            <a:p>
              <a:endParaRPr lang="fr-FR" noProof="0" dirty="0"/>
            </a:p>
          </p:txBody>
        </p:sp>
        <p:sp>
          <p:nvSpPr>
            <p:cNvPr id="156" name="object 156"/>
            <p:cNvSpPr/>
            <p:nvPr/>
          </p:nvSpPr>
          <p:spPr>
            <a:xfrm>
              <a:off x="8522059" y="723554"/>
              <a:ext cx="3810" cy="118110"/>
            </a:xfrm>
            <a:custGeom>
              <a:avLst/>
              <a:gdLst/>
              <a:ahLst/>
              <a:cxnLst/>
              <a:rect l="l" t="t" r="r" b="b"/>
              <a:pathLst>
                <a:path w="3809" h="118109">
                  <a:moveTo>
                    <a:pt x="3602" y="0"/>
                  </a:moveTo>
                  <a:lnTo>
                    <a:pt x="3602" y="117478"/>
                  </a:lnTo>
                </a:path>
                <a:path w="3809" h="118109">
                  <a:moveTo>
                    <a:pt x="0" y="117528"/>
                  </a:moveTo>
                  <a:lnTo>
                    <a:pt x="0" y="751"/>
                  </a:lnTo>
                </a:path>
              </a:pathLst>
            </a:custGeom>
            <a:ln w="3175">
              <a:solidFill>
                <a:srgbClr val="DAD3EB"/>
              </a:solidFill>
            </a:ln>
          </p:spPr>
          <p:txBody>
            <a:bodyPr wrap="square" lIns="0" tIns="0" rIns="0" bIns="0" rtlCol="0"/>
            <a:lstStyle/>
            <a:p>
              <a:endParaRPr lang="fr-FR" noProof="0" dirty="0"/>
            </a:p>
          </p:txBody>
        </p:sp>
        <p:sp>
          <p:nvSpPr>
            <p:cNvPr id="157" name="object 157"/>
            <p:cNvSpPr/>
            <p:nvPr/>
          </p:nvSpPr>
          <p:spPr>
            <a:xfrm>
              <a:off x="8525662" y="722802"/>
              <a:ext cx="3810" cy="118745"/>
            </a:xfrm>
            <a:custGeom>
              <a:avLst/>
              <a:gdLst/>
              <a:ahLst/>
              <a:cxnLst/>
              <a:rect l="l" t="t" r="r" b="b"/>
              <a:pathLst>
                <a:path w="3809" h="118744">
                  <a:moveTo>
                    <a:pt x="3602" y="0"/>
                  </a:moveTo>
                  <a:lnTo>
                    <a:pt x="0" y="751"/>
                  </a:lnTo>
                  <a:lnTo>
                    <a:pt x="0" y="118229"/>
                  </a:lnTo>
                  <a:lnTo>
                    <a:pt x="3602" y="118229"/>
                  </a:lnTo>
                  <a:lnTo>
                    <a:pt x="3602" y="0"/>
                  </a:lnTo>
                  <a:close/>
                </a:path>
              </a:pathLst>
            </a:custGeom>
            <a:solidFill>
              <a:srgbClr val="DAD3EB"/>
            </a:solidFill>
          </p:spPr>
          <p:txBody>
            <a:bodyPr wrap="square" lIns="0" tIns="0" rIns="0" bIns="0" rtlCol="0"/>
            <a:lstStyle/>
            <a:p>
              <a:endParaRPr lang="fr-FR" noProof="0" dirty="0"/>
            </a:p>
          </p:txBody>
        </p:sp>
        <p:sp>
          <p:nvSpPr>
            <p:cNvPr id="158" name="object 158"/>
            <p:cNvSpPr/>
            <p:nvPr/>
          </p:nvSpPr>
          <p:spPr>
            <a:xfrm>
              <a:off x="8525662" y="722802"/>
              <a:ext cx="3810" cy="118745"/>
            </a:xfrm>
            <a:custGeom>
              <a:avLst/>
              <a:gdLst/>
              <a:ahLst/>
              <a:cxnLst/>
              <a:rect l="l" t="t" r="r" b="b"/>
              <a:pathLst>
                <a:path w="3809" h="118744">
                  <a:moveTo>
                    <a:pt x="3602" y="0"/>
                  </a:moveTo>
                  <a:lnTo>
                    <a:pt x="3602" y="118179"/>
                  </a:lnTo>
                </a:path>
                <a:path w="3809" h="118744">
                  <a:moveTo>
                    <a:pt x="0" y="118229"/>
                  </a:moveTo>
                  <a:lnTo>
                    <a:pt x="0" y="751"/>
                  </a:lnTo>
                </a:path>
              </a:pathLst>
            </a:custGeom>
            <a:ln w="3175">
              <a:solidFill>
                <a:srgbClr val="DAD3EB"/>
              </a:solidFill>
            </a:ln>
          </p:spPr>
          <p:txBody>
            <a:bodyPr wrap="square" lIns="0" tIns="0" rIns="0" bIns="0" rtlCol="0"/>
            <a:lstStyle/>
            <a:p>
              <a:endParaRPr lang="fr-FR" noProof="0" dirty="0"/>
            </a:p>
          </p:txBody>
        </p:sp>
        <p:sp>
          <p:nvSpPr>
            <p:cNvPr id="159" name="object 159"/>
            <p:cNvSpPr/>
            <p:nvPr/>
          </p:nvSpPr>
          <p:spPr>
            <a:xfrm>
              <a:off x="8529265" y="722051"/>
              <a:ext cx="3810" cy="119380"/>
            </a:xfrm>
            <a:custGeom>
              <a:avLst/>
              <a:gdLst/>
              <a:ahLst/>
              <a:cxnLst/>
              <a:rect l="l" t="t" r="r" b="b"/>
              <a:pathLst>
                <a:path w="3809" h="119380">
                  <a:moveTo>
                    <a:pt x="3602" y="0"/>
                  </a:moveTo>
                  <a:lnTo>
                    <a:pt x="0" y="751"/>
                  </a:lnTo>
                  <a:lnTo>
                    <a:pt x="0" y="118930"/>
                  </a:lnTo>
                  <a:lnTo>
                    <a:pt x="3602" y="118930"/>
                  </a:lnTo>
                  <a:lnTo>
                    <a:pt x="3602" y="0"/>
                  </a:lnTo>
                  <a:close/>
                </a:path>
              </a:pathLst>
            </a:custGeom>
            <a:solidFill>
              <a:srgbClr val="DAD3EB"/>
            </a:solidFill>
          </p:spPr>
          <p:txBody>
            <a:bodyPr wrap="square" lIns="0" tIns="0" rIns="0" bIns="0" rtlCol="0"/>
            <a:lstStyle/>
            <a:p>
              <a:endParaRPr lang="fr-FR" noProof="0" dirty="0"/>
            </a:p>
          </p:txBody>
        </p:sp>
        <p:sp>
          <p:nvSpPr>
            <p:cNvPr id="160" name="object 160"/>
            <p:cNvSpPr/>
            <p:nvPr/>
          </p:nvSpPr>
          <p:spPr>
            <a:xfrm>
              <a:off x="8529265" y="722051"/>
              <a:ext cx="3810" cy="119380"/>
            </a:xfrm>
            <a:custGeom>
              <a:avLst/>
              <a:gdLst/>
              <a:ahLst/>
              <a:cxnLst/>
              <a:rect l="l" t="t" r="r" b="b"/>
              <a:pathLst>
                <a:path w="3809" h="119380">
                  <a:moveTo>
                    <a:pt x="3602" y="0"/>
                  </a:moveTo>
                  <a:lnTo>
                    <a:pt x="3602" y="118880"/>
                  </a:lnTo>
                </a:path>
                <a:path w="3809" h="119380">
                  <a:moveTo>
                    <a:pt x="0" y="118930"/>
                  </a:moveTo>
                  <a:lnTo>
                    <a:pt x="0" y="751"/>
                  </a:lnTo>
                </a:path>
              </a:pathLst>
            </a:custGeom>
            <a:ln w="3175">
              <a:solidFill>
                <a:srgbClr val="DAD3EB"/>
              </a:solidFill>
            </a:ln>
          </p:spPr>
          <p:txBody>
            <a:bodyPr wrap="square" lIns="0" tIns="0" rIns="0" bIns="0" rtlCol="0"/>
            <a:lstStyle/>
            <a:p>
              <a:endParaRPr lang="fr-FR" noProof="0" dirty="0"/>
            </a:p>
          </p:txBody>
        </p:sp>
        <p:sp>
          <p:nvSpPr>
            <p:cNvPr id="161" name="object 161"/>
            <p:cNvSpPr/>
            <p:nvPr/>
          </p:nvSpPr>
          <p:spPr>
            <a:xfrm>
              <a:off x="8532868" y="721299"/>
              <a:ext cx="3810" cy="120014"/>
            </a:xfrm>
            <a:custGeom>
              <a:avLst/>
              <a:gdLst/>
              <a:ahLst/>
              <a:cxnLst/>
              <a:rect l="l" t="t" r="r" b="b"/>
              <a:pathLst>
                <a:path w="3809" h="120015">
                  <a:moveTo>
                    <a:pt x="3602" y="0"/>
                  </a:moveTo>
                  <a:lnTo>
                    <a:pt x="0" y="751"/>
                  </a:lnTo>
                  <a:lnTo>
                    <a:pt x="0" y="119632"/>
                  </a:lnTo>
                  <a:lnTo>
                    <a:pt x="3602" y="119632"/>
                  </a:lnTo>
                  <a:lnTo>
                    <a:pt x="3602" y="0"/>
                  </a:lnTo>
                  <a:close/>
                </a:path>
              </a:pathLst>
            </a:custGeom>
            <a:solidFill>
              <a:srgbClr val="D9D2EB"/>
            </a:solidFill>
          </p:spPr>
          <p:txBody>
            <a:bodyPr wrap="square" lIns="0" tIns="0" rIns="0" bIns="0" rtlCol="0"/>
            <a:lstStyle/>
            <a:p>
              <a:endParaRPr lang="fr-FR" noProof="0" dirty="0"/>
            </a:p>
          </p:txBody>
        </p:sp>
        <p:sp>
          <p:nvSpPr>
            <p:cNvPr id="162" name="object 162"/>
            <p:cNvSpPr/>
            <p:nvPr/>
          </p:nvSpPr>
          <p:spPr>
            <a:xfrm>
              <a:off x="8532868" y="721299"/>
              <a:ext cx="3810" cy="120014"/>
            </a:xfrm>
            <a:custGeom>
              <a:avLst/>
              <a:gdLst/>
              <a:ahLst/>
              <a:cxnLst/>
              <a:rect l="l" t="t" r="r" b="b"/>
              <a:pathLst>
                <a:path w="3809" h="120015">
                  <a:moveTo>
                    <a:pt x="3602" y="0"/>
                  </a:moveTo>
                  <a:lnTo>
                    <a:pt x="3602" y="119582"/>
                  </a:lnTo>
                </a:path>
                <a:path w="3809" h="120015">
                  <a:moveTo>
                    <a:pt x="0" y="119632"/>
                  </a:moveTo>
                  <a:lnTo>
                    <a:pt x="0" y="751"/>
                  </a:lnTo>
                </a:path>
              </a:pathLst>
            </a:custGeom>
            <a:ln w="3175">
              <a:solidFill>
                <a:srgbClr val="D9D2EB"/>
              </a:solidFill>
            </a:ln>
          </p:spPr>
          <p:txBody>
            <a:bodyPr wrap="square" lIns="0" tIns="0" rIns="0" bIns="0" rtlCol="0"/>
            <a:lstStyle/>
            <a:p>
              <a:endParaRPr lang="fr-FR" noProof="0" dirty="0"/>
            </a:p>
          </p:txBody>
        </p:sp>
        <p:sp>
          <p:nvSpPr>
            <p:cNvPr id="163" name="object 163"/>
            <p:cNvSpPr/>
            <p:nvPr/>
          </p:nvSpPr>
          <p:spPr>
            <a:xfrm>
              <a:off x="8536471" y="720548"/>
              <a:ext cx="3810" cy="120650"/>
            </a:xfrm>
            <a:custGeom>
              <a:avLst/>
              <a:gdLst/>
              <a:ahLst/>
              <a:cxnLst/>
              <a:rect l="l" t="t" r="r" b="b"/>
              <a:pathLst>
                <a:path w="3809" h="120650">
                  <a:moveTo>
                    <a:pt x="3602" y="0"/>
                  </a:moveTo>
                  <a:lnTo>
                    <a:pt x="0" y="751"/>
                  </a:lnTo>
                  <a:lnTo>
                    <a:pt x="0" y="120333"/>
                  </a:lnTo>
                  <a:lnTo>
                    <a:pt x="3602" y="120333"/>
                  </a:lnTo>
                  <a:lnTo>
                    <a:pt x="3602" y="0"/>
                  </a:lnTo>
                  <a:close/>
                </a:path>
              </a:pathLst>
            </a:custGeom>
            <a:solidFill>
              <a:srgbClr val="D9D2EB"/>
            </a:solidFill>
          </p:spPr>
          <p:txBody>
            <a:bodyPr wrap="square" lIns="0" tIns="0" rIns="0" bIns="0" rtlCol="0"/>
            <a:lstStyle/>
            <a:p>
              <a:endParaRPr lang="fr-FR" noProof="0" dirty="0"/>
            </a:p>
          </p:txBody>
        </p:sp>
        <p:sp>
          <p:nvSpPr>
            <p:cNvPr id="164" name="object 164"/>
            <p:cNvSpPr/>
            <p:nvPr/>
          </p:nvSpPr>
          <p:spPr>
            <a:xfrm>
              <a:off x="8536471" y="720548"/>
              <a:ext cx="3810" cy="120650"/>
            </a:xfrm>
            <a:custGeom>
              <a:avLst/>
              <a:gdLst/>
              <a:ahLst/>
              <a:cxnLst/>
              <a:rect l="l" t="t" r="r" b="b"/>
              <a:pathLst>
                <a:path w="3809" h="120650">
                  <a:moveTo>
                    <a:pt x="3602" y="0"/>
                  </a:moveTo>
                  <a:lnTo>
                    <a:pt x="3602" y="120283"/>
                  </a:lnTo>
                </a:path>
                <a:path w="3809" h="120650">
                  <a:moveTo>
                    <a:pt x="0" y="120333"/>
                  </a:moveTo>
                  <a:lnTo>
                    <a:pt x="0" y="751"/>
                  </a:lnTo>
                </a:path>
              </a:pathLst>
            </a:custGeom>
            <a:ln w="3175">
              <a:solidFill>
                <a:srgbClr val="D9D2EB"/>
              </a:solidFill>
            </a:ln>
          </p:spPr>
          <p:txBody>
            <a:bodyPr wrap="square" lIns="0" tIns="0" rIns="0" bIns="0" rtlCol="0"/>
            <a:lstStyle/>
            <a:p>
              <a:endParaRPr lang="fr-FR" noProof="0" dirty="0"/>
            </a:p>
          </p:txBody>
        </p:sp>
        <p:sp>
          <p:nvSpPr>
            <p:cNvPr id="165" name="object 165"/>
            <p:cNvSpPr/>
            <p:nvPr/>
          </p:nvSpPr>
          <p:spPr>
            <a:xfrm>
              <a:off x="8540074" y="720147"/>
              <a:ext cx="3810" cy="121285"/>
            </a:xfrm>
            <a:custGeom>
              <a:avLst/>
              <a:gdLst/>
              <a:ahLst/>
              <a:cxnLst/>
              <a:rect l="l" t="t" r="r" b="b"/>
              <a:pathLst>
                <a:path w="3809" h="121284">
                  <a:moveTo>
                    <a:pt x="3602" y="0"/>
                  </a:moveTo>
                  <a:lnTo>
                    <a:pt x="0" y="400"/>
                  </a:lnTo>
                  <a:lnTo>
                    <a:pt x="0" y="120684"/>
                  </a:lnTo>
                  <a:lnTo>
                    <a:pt x="3602" y="120684"/>
                  </a:lnTo>
                  <a:lnTo>
                    <a:pt x="3602" y="0"/>
                  </a:lnTo>
                  <a:close/>
                </a:path>
              </a:pathLst>
            </a:custGeom>
            <a:solidFill>
              <a:srgbClr val="D9D2EB"/>
            </a:solidFill>
          </p:spPr>
          <p:txBody>
            <a:bodyPr wrap="square" lIns="0" tIns="0" rIns="0" bIns="0" rtlCol="0"/>
            <a:lstStyle/>
            <a:p>
              <a:endParaRPr lang="fr-FR" noProof="0" dirty="0"/>
            </a:p>
          </p:txBody>
        </p:sp>
        <p:sp>
          <p:nvSpPr>
            <p:cNvPr id="166" name="object 166"/>
            <p:cNvSpPr/>
            <p:nvPr/>
          </p:nvSpPr>
          <p:spPr>
            <a:xfrm>
              <a:off x="8540074" y="720058"/>
              <a:ext cx="3810" cy="121285"/>
            </a:xfrm>
            <a:custGeom>
              <a:avLst/>
              <a:gdLst/>
              <a:ahLst/>
              <a:cxnLst/>
              <a:rect l="l" t="t" r="r" b="b"/>
              <a:pathLst>
                <a:path w="3809" h="121284">
                  <a:moveTo>
                    <a:pt x="3602" y="0"/>
                  </a:moveTo>
                  <a:lnTo>
                    <a:pt x="3602" y="120722"/>
                  </a:lnTo>
                </a:path>
                <a:path w="3809" h="121284">
                  <a:moveTo>
                    <a:pt x="0" y="120772"/>
                  </a:moveTo>
                  <a:lnTo>
                    <a:pt x="0" y="489"/>
                  </a:lnTo>
                </a:path>
              </a:pathLst>
            </a:custGeom>
            <a:ln w="3175">
              <a:solidFill>
                <a:srgbClr val="D9D2EB"/>
              </a:solidFill>
            </a:ln>
          </p:spPr>
          <p:txBody>
            <a:bodyPr wrap="square" lIns="0" tIns="0" rIns="0" bIns="0" rtlCol="0"/>
            <a:lstStyle/>
            <a:p>
              <a:endParaRPr lang="fr-FR" noProof="0" dirty="0"/>
            </a:p>
          </p:txBody>
        </p:sp>
        <p:sp>
          <p:nvSpPr>
            <p:cNvPr id="167" name="object 167"/>
            <p:cNvSpPr/>
            <p:nvPr/>
          </p:nvSpPr>
          <p:spPr>
            <a:xfrm>
              <a:off x="8543676" y="719869"/>
              <a:ext cx="3810" cy="121285"/>
            </a:xfrm>
            <a:custGeom>
              <a:avLst/>
              <a:gdLst/>
              <a:ahLst/>
              <a:cxnLst/>
              <a:rect l="l" t="t" r="r" b="b"/>
              <a:pathLst>
                <a:path w="3809" h="121284">
                  <a:moveTo>
                    <a:pt x="0" y="189"/>
                  </a:moveTo>
                  <a:lnTo>
                    <a:pt x="3602" y="0"/>
                  </a:lnTo>
                  <a:lnTo>
                    <a:pt x="3602" y="120861"/>
                  </a:lnTo>
                  <a:lnTo>
                    <a:pt x="0" y="120911"/>
                  </a:lnTo>
                  <a:lnTo>
                    <a:pt x="0" y="189"/>
                  </a:lnTo>
                  <a:close/>
                </a:path>
              </a:pathLst>
            </a:custGeom>
            <a:solidFill>
              <a:srgbClr val="D9D2EB"/>
            </a:solidFill>
          </p:spPr>
          <p:txBody>
            <a:bodyPr wrap="square" lIns="0" tIns="0" rIns="0" bIns="0" rtlCol="0"/>
            <a:lstStyle/>
            <a:p>
              <a:endParaRPr lang="fr-FR" noProof="0" dirty="0"/>
            </a:p>
          </p:txBody>
        </p:sp>
        <p:sp>
          <p:nvSpPr>
            <p:cNvPr id="168" name="object 168"/>
            <p:cNvSpPr/>
            <p:nvPr/>
          </p:nvSpPr>
          <p:spPr>
            <a:xfrm>
              <a:off x="8543676" y="719869"/>
              <a:ext cx="3810" cy="121285"/>
            </a:xfrm>
            <a:custGeom>
              <a:avLst/>
              <a:gdLst/>
              <a:ahLst/>
              <a:cxnLst/>
              <a:rect l="l" t="t" r="r" b="b"/>
              <a:pathLst>
                <a:path w="3809" h="121284">
                  <a:moveTo>
                    <a:pt x="3602" y="0"/>
                  </a:moveTo>
                  <a:lnTo>
                    <a:pt x="3602" y="120861"/>
                  </a:lnTo>
                </a:path>
                <a:path w="3809" h="121284">
                  <a:moveTo>
                    <a:pt x="0" y="120911"/>
                  </a:moveTo>
                  <a:lnTo>
                    <a:pt x="0" y="189"/>
                  </a:lnTo>
                </a:path>
              </a:pathLst>
            </a:custGeom>
            <a:ln w="3175">
              <a:solidFill>
                <a:srgbClr val="D9D2EB"/>
              </a:solidFill>
            </a:ln>
          </p:spPr>
          <p:txBody>
            <a:bodyPr wrap="square" lIns="0" tIns="0" rIns="0" bIns="0" rtlCol="0"/>
            <a:lstStyle/>
            <a:p>
              <a:endParaRPr lang="fr-FR" noProof="0" dirty="0"/>
            </a:p>
          </p:txBody>
        </p:sp>
        <p:sp>
          <p:nvSpPr>
            <p:cNvPr id="169" name="object 169"/>
            <p:cNvSpPr/>
            <p:nvPr/>
          </p:nvSpPr>
          <p:spPr>
            <a:xfrm>
              <a:off x="8547279" y="719680"/>
              <a:ext cx="3810" cy="121285"/>
            </a:xfrm>
            <a:custGeom>
              <a:avLst/>
              <a:gdLst/>
              <a:ahLst/>
              <a:cxnLst/>
              <a:rect l="l" t="t" r="r" b="b"/>
              <a:pathLst>
                <a:path w="3809" h="121284">
                  <a:moveTo>
                    <a:pt x="0" y="189"/>
                  </a:moveTo>
                  <a:lnTo>
                    <a:pt x="3602" y="0"/>
                  </a:lnTo>
                  <a:lnTo>
                    <a:pt x="3602" y="121000"/>
                  </a:lnTo>
                  <a:lnTo>
                    <a:pt x="0" y="121050"/>
                  </a:lnTo>
                  <a:lnTo>
                    <a:pt x="0" y="189"/>
                  </a:lnTo>
                  <a:close/>
                </a:path>
              </a:pathLst>
            </a:custGeom>
            <a:solidFill>
              <a:srgbClr val="D9D2EB"/>
            </a:solidFill>
          </p:spPr>
          <p:txBody>
            <a:bodyPr wrap="square" lIns="0" tIns="0" rIns="0" bIns="0" rtlCol="0"/>
            <a:lstStyle/>
            <a:p>
              <a:endParaRPr lang="fr-FR" noProof="0" dirty="0"/>
            </a:p>
          </p:txBody>
        </p:sp>
        <p:sp>
          <p:nvSpPr>
            <p:cNvPr id="170" name="object 170"/>
            <p:cNvSpPr/>
            <p:nvPr/>
          </p:nvSpPr>
          <p:spPr>
            <a:xfrm>
              <a:off x="8547279" y="719680"/>
              <a:ext cx="3810" cy="121285"/>
            </a:xfrm>
            <a:custGeom>
              <a:avLst/>
              <a:gdLst/>
              <a:ahLst/>
              <a:cxnLst/>
              <a:rect l="l" t="t" r="r" b="b"/>
              <a:pathLst>
                <a:path w="3809" h="121284">
                  <a:moveTo>
                    <a:pt x="3602" y="0"/>
                  </a:moveTo>
                  <a:lnTo>
                    <a:pt x="3602" y="121000"/>
                  </a:lnTo>
                </a:path>
                <a:path w="3809" h="121284">
                  <a:moveTo>
                    <a:pt x="0" y="121050"/>
                  </a:moveTo>
                  <a:lnTo>
                    <a:pt x="0" y="189"/>
                  </a:lnTo>
                </a:path>
              </a:pathLst>
            </a:custGeom>
            <a:ln w="3175">
              <a:solidFill>
                <a:srgbClr val="D9D2EB"/>
              </a:solidFill>
            </a:ln>
          </p:spPr>
          <p:txBody>
            <a:bodyPr wrap="square" lIns="0" tIns="0" rIns="0" bIns="0" rtlCol="0"/>
            <a:lstStyle/>
            <a:p>
              <a:endParaRPr lang="fr-FR" noProof="0" dirty="0"/>
            </a:p>
          </p:txBody>
        </p:sp>
        <p:sp>
          <p:nvSpPr>
            <p:cNvPr id="171" name="object 171"/>
            <p:cNvSpPr/>
            <p:nvPr/>
          </p:nvSpPr>
          <p:spPr>
            <a:xfrm>
              <a:off x="8550882" y="719491"/>
              <a:ext cx="3810" cy="121285"/>
            </a:xfrm>
            <a:custGeom>
              <a:avLst/>
              <a:gdLst/>
              <a:ahLst/>
              <a:cxnLst/>
              <a:rect l="l" t="t" r="r" b="b"/>
              <a:pathLst>
                <a:path w="3809" h="121284">
                  <a:moveTo>
                    <a:pt x="0" y="189"/>
                  </a:moveTo>
                  <a:lnTo>
                    <a:pt x="3602" y="0"/>
                  </a:lnTo>
                  <a:lnTo>
                    <a:pt x="3602" y="121139"/>
                  </a:lnTo>
                  <a:lnTo>
                    <a:pt x="0" y="121189"/>
                  </a:lnTo>
                  <a:lnTo>
                    <a:pt x="0" y="189"/>
                  </a:lnTo>
                  <a:close/>
                </a:path>
              </a:pathLst>
            </a:custGeom>
            <a:solidFill>
              <a:srgbClr val="D9D2EB"/>
            </a:solidFill>
          </p:spPr>
          <p:txBody>
            <a:bodyPr wrap="square" lIns="0" tIns="0" rIns="0" bIns="0" rtlCol="0"/>
            <a:lstStyle/>
            <a:p>
              <a:endParaRPr lang="fr-FR" noProof="0" dirty="0"/>
            </a:p>
          </p:txBody>
        </p:sp>
        <p:sp>
          <p:nvSpPr>
            <p:cNvPr id="172" name="object 172"/>
            <p:cNvSpPr/>
            <p:nvPr/>
          </p:nvSpPr>
          <p:spPr>
            <a:xfrm>
              <a:off x="8550882" y="719491"/>
              <a:ext cx="3810" cy="121285"/>
            </a:xfrm>
            <a:custGeom>
              <a:avLst/>
              <a:gdLst/>
              <a:ahLst/>
              <a:cxnLst/>
              <a:rect l="l" t="t" r="r" b="b"/>
              <a:pathLst>
                <a:path w="3809" h="121284">
                  <a:moveTo>
                    <a:pt x="3602" y="0"/>
                  </a:moveTo>
                  <a:lnTo>
                    <a:pt x="3602" y="121139"/>
                  </a:lnTo>
                </a:path>
                <a:path w="3809" h="121284">
                  <a:moveTo>
                    <a:pt x="0" y="121189"/>
                  </a:moveTo>
                  <a:lnTo>
                    <a:pt x="0" y="189"/>
                  </a:lnTo>
                </a:path>
              </a:pathLst>
            </a:custGeom>
            <a:ln w="3175">
              <a:solidFill>
                <a:srgbClr val="D9D2EB"/>
              </a:solidFill>
            </a:ln>
          </p:spPr>
          <p:txBody>
            <a:bodyPr wrap="square" lIns="0" tIns="0" rIns="0" bIns="0" rtlCol="0"/>
            <a:lstStyle/>
            <a:p>
              <a:endParaRPr lang="fr-FR" noProof="0" dirty="0"/>
            </a:p>
          </p:txBody>
        </p:sp>
        <p:sp>
          <p:nvSpPr>
            <p:cNvPr id="173" name="object 173"/>
            <p:cNvSpPr/>
            <p:nvPr/>
          </p:nvSpPr>
          <p:spPr>
            <a:xfrm>
              <a:off x="8554485" y="719302"/>
              <a:ext cx="3810" cy="121920"/>
            </a:xfrm>
            <a:custGeom>
              <a:avLst/>
              <a:gdLst/>
              <a:ahLst/>
              <a:cxnLst/>
              <a:rect l="l" t="t" r="r" b="b"/>
              <a:pathLst>
                <a:path w="3809" h="121919">
                  <a:moveTo>
                    <a:pt x="0" y="189"/>
                  </a:moveTo>
                  <a:lnTo>
                    <a:pt x="3602" y="0"/>
                  </a:lnTo>
                  <a:lnTo>
                    <a:pt x="3602" y="121278"/>
                  </a:lnTo>
                  <a:lnTo>
                    <a:pt x="0" y="121328"/>
                  </a:lnTo>
                  <a:lnTo>
                    <a:pt x="0" y="189"/>
                  </a:lnTo>
                  <a:close/>
                </a:path>
              </a:pathLst>
            </a:custGeom>
            <a:solidFill>
              <a:srgbClr val="D9D2EB"/>
            </a:solidFill>
          </p:spPr>
          <p:txBody>
            <a:bodyPr wrap="square" lIns="0" tIns="0" rIns="0" bIns="0" rtlCol="0"/>
            <a:lstStyle/>
            <a:p>
              <a:endParaRPr lang="fr-FR" noProof="0" dirty="0"/>
            </a:p>
          </p:txBody>
        </p:sp>
        <p:sp>
          <p:nvSpPr>
            <p:cNvPr id="174" name="object 174"/>
            <p:cNvSpPr/>
            <p:nvPr/>
          </p:nvSpPr>
          <p:spPr>
            <a:xfrm>
              <a:off x="8554485" y="719302"/>
              <a:ext cx="3810" cy="121920"/>
            </a:xfrm>
            <a:custGeom>
              <a:avLst/>
              <a:gdLst/>
              <a:ahLst/>
              <a:cxnLst/>
              <a:rect l="l" t="t" r="r" b="b"/>
              <a:pathLst>
                <a:path w="3809" h="121919">
                  <a:moveTo>
                    <a:pt x="3602" y="0"/>
                  </a:moveTo>
                  <a:lnTo>
                    <a:pt x="3602" y="121278"/>
                  </a:lnTo>
                </a:path>
                <a:path w="3809" h="121919">
                  <a:moveTo>
                    <a:pt x="0" y="121328"/>
                  </a:moveTo>
                  <a:lnTo>
                    <a:pt x="0" y="189"/>
                  </a:lnTo>
                </a:path>
              </a:pathLst>
            </a:custGeom>
            <a:ln w="3175">
              <a:solidFill>
                <a:srgbClr val="D9D2EB"/>
              </a:solidFill>
            </a:ln>
          </p:spPr>
          <p:txBody>
            <a:bodyPr wrap="square" lIns="0" tIns="0" rIns="0" bIns="0" rtlCol="0"/>
            <a:lstStyle/>
            <a:p>
              <a:endParaRPr lang="fr-FR" noProof="0" dirty="0"/>
            </a:p>
          </p:txBody>
        </p:sp>
        <p:sp>
          <p:nvSpPr>
            <p:cNvPr id="175" name="object 175"/>
            <p:cNvSpPr/>
            <p:nvPr/>
          </p:nvSpPr>
          <p:spPr>
            <a:xfrm>
              <a:off x="8558088" y="719112"/>
              <a:ext cx="3810" cy="121920"/>
            </a:xfrm>
            <a:custGeom>
              <a:avLst/>
              <a:gdLst/>
              <a:ahLst/>
              <a:cxnLst/>
              <a:rect l="l" t="t" r="r" b="b"/>
              <a:pathLst>
                <a:path w="3809" h="121919">
                  <a:moveTo>
                    <a:pt x="0" y="189"/>
                  </a:moveTo>
                  <a:lnTo>
                    <a:pt x="3602" y="0"/>
                  </a:lnTo>
                  <a:lnTo>
                    <a:pt x="3602" y="121417"/>
                  </a:lnTo>
                  <a:lnTo>
                    <a:pt x="0" y="121467"/>
                  </a:lnTo>
                  <a:lnTo>
                    <a:pt x="0" y="189"/>
                  </a:lnTo>
                  <a:close/>
                </a:path>
              </a:pathLst>
            </a:custGeom>
            <a:solidFill>
              <a:srgbClr val="D9D2EB"/>
            </a:solidFill>
          </p:spPr>
          <p:txBody>
            <a:bodyPr wrap="square" lIns="0" tIns="0" rIns="0" bIns="0" rtlCol="0"/>
            <a:lstStyle/>
            <a:p>
              <a:endParaRPr lang="fr-FR" noProof="0" dirty="0"/>
            </a:p>
          </p:txBody>
        </p:sp>
        <p:sp>
          <p:nvSpPr>
            <p:cNvPr id="176" name="object 176"/>
            <p:cNvSpPr/>
            <p:nvPr/>
          </p:nvSpPr>
          <p:spPr>
            <a:xfrm>
              <a:off x="8558088" y="719112"/>
              <a:ext cx="3810" cy="121920"/>
            </a:xfrm>
            <a:custGeom>
              <a:avLst/>
              <a:gdLst/>
              <a:ahLst/>
              <a:cxnLst/>
              <a:rect l="l" t="t" r="r" b="b"/>
              <a:pathLst>
                <a:path w="3809" h="121919">
                  <a:moveTo>
                    <a:pt x="3602" y="0"/>
                  </a:moveTo>
                  <a:lnTo>
                    <a:pt x="3602" y="121417"/>
                  </a:lnTo>
                </a:path>
                <a:path w="3809" h="121919">
                  <a:moveTo>
                    <a:pt x="0" y="121467"/>
                  </a:moveTo>
                  <a:lnTo>
                    <a:pt x="0" y="189"/>
                  </a:lnTo>
                </a:path>
              </a:pathLst>
            </a:custGeom>
            <a:ln w="3175">
              <a:solidFill>
                <a:srgbClr val="D9D2EB"/>
              </a:solidFill>
            </a:ln>
          </p:spPr>
          <p:txBody>
            <a:bodyPr wrap="square" lIns="0" tIns="0" rIns="0" bIns="0" rtlCol="0"/>
            <a:lstStyle/>
            <a:p>
              <a:endParaRPr lang="fr-FR" noProof="0" dirty="0"/>
            </a:p>
          </p:txBody>
        </p:sp>
        <p:sp>
          <p:nvSpPr>
            <p:cNvPr id="177" name="object 177"/>
            <p:cNvSpPr/>
            <p:nvPr/>
          </p:nvSpPr>
          <p:spPr>
            <a:xfrm>
              <a:off x="8561691" y="718923"/>
              <a:ext cx="3810" cy="121920"/>
            </a:xfrm>
            <a:custGeom>
              <a:avLst/>
              <a:gdLst/>
              <a:ahLst/>
              <a:cxnLst/>
              <a:rect l="l" t="t" r="r" b="b"/>
              <a:pathLst>
                <a:path w="3809" h="121919">
                  <a:moveTo>
                    <a:pt x="0" y="189"/>
                  </a:moveTo>
                  <a:lnTo>
                    <a:pt x="3602" y="0"/>
                  </a:lnTo>
                  <a:lnTo>
                    <a:pt x="3602" y="121556"/>
                  </a:lnTo>
                  <a:lnTo>
                    <a:pt x="0" y="121606"/>
                  </a:lnTo>
                  <a:lnTo>
                    <a:pt x="0" y="189"/>
                  </a:lnTo>
                  <a:close/>
                </a:path>
              </a:pathLst>
            </a:custGeom>
            <a:solidFill>
              <a:srgbClr val="D7D2EA"/>
            </a:solidFill>
          </p:spPr>
          <p:txBody>
            <a:bodyPr wrap="square" lIns="0" tIns="0" rIns="0" bIns="0" rtlCol="0"/>
            <a:lstStyle/>
            <a:p>
              <a:endParaRPr lang="fr-FR" noProof="0" dirty="0"/>
            </a:p>
          </p:txBody>
        </p:sp>
        <p:sp>
          <p:nvSpPr>
            <p:cNvPr id="178" name="object 178"/>
            <p:cNvSpPr/>
            <p:nvPr/>
          </p:nvSpPr>
          <p:spPr>
            <a:xfrm>
              <a:off x="8561691" y="718923"/>
              <a:ext cx="3810" cy="121920"/>
            </a:xfrm>
            <a:custGeom>
              <a:avLst/>
              <a:gdLst/>
              <a:ahLst/>
              <a:cxnLst/>
              <a:rect l="l" t="t" r="r" b="b"/>
              <a:pathLst>
                <a:path w="3809" h="121919">
                  <a:moveTo>
                    <a:pt x="3602" y="0"/>
                  </a:moveTo>
                  <a:lnTo>
                    <a:pt x="3602" y="121556"/>
                  </a:lnTo>
                </a:path>
                <a:path w="3809" h="121919">
                  <a:moveTo>
                    <a:pt x="0" y="121606"/>
                  </a:moveTo>
                  <a:lnTo>
                    <a:pt x="0" y="189"/>
                  </a:lnTo>
                </a:path>
              </a:pathLst>
            </a:custGeom>
            <a:ln w="3175">
              <a:solidFill>
                <a:srgbClr val="D7D2EA"/>
              </a:solidFill>
            </a:ln>
          </p:spPr>
          <p:txBody>
            <a:bodyPr wrap="square" lIns="0" tIns="0" rIns="0" bIns="0" rtlCol="0"/>
            <a:lstStyle/>
            <a:p>
              <a:endParaRPr lang="fr-FR" noProof="0" dirty="0"/>
            </a:p>
          </p:txBody>
        </p:sp>
        <p:sp>
          <p:nvSpPr>
            <p:cNvPr id="179" name="object 179"/>
            <p:cNvSpPr/>
            <p:nvPr/>
          </p:nvSpPr>
          <p:spPr>
            <a:xfrm>
              <a:off x="8565294" y="718734"/>
              <a:ext cx="3810" cy="121920"/>
            </a:xfrm>
            <a:custGeom>
              <a:avLst/>
              <a:gdLst/>
              <a:ahLst/>
              <a:cxnLst/>
              <a:rect l="l" t="t" r="r" b="b"/>
              <a:pathLst>
                <a:path w="3809" h="121919">
                  <a:moveTo>
                    <a:pt x="0" y="189"/>
                  </a:moveTo>
                  <a:lnTo>
                    <a:pt x="3602" y="0"/>
                  </a:lnTo>
                  <a:lnTo>
                    <a:pt x="3602" y="121695"/>
                  </a:lnTo>
                  <a:lnTo>
                    <a:pt x="0" y="121745"/>
                  </a:lnTo>
                  <a:lnTo>
                    <a:pt x="0" y="189"/>
                  </a:lnTo>
                  <a:close/>
                </a:path>
              </a:pathLst>
            </a:custGeom>
            <a:solidFill>
              <a:srgbClr val="D7D2EA"/>
            </a:solidFill>
          </p:spPr>
          <p:txBody>
            <a:bodyPr wrap="square" lIns="0" tIns="0" rIns="0" bIns="0" rtlCol="0"/>
            <a:lstStyle/>
            <a:p>
              <a:endParaRPr lang="fr-FR" noProof="0" dirty="0"/>
            </a:p>
          </p:txBody>
        </p:sp>
        <p:sp>
          <p:nvSpPr>
            <p:cNvPr id="180" name="object 180"/>
            <p:cNvSpPr/>
            <p:nvPr/>
          </p:nvSpPr>
          <p:spPr>
            <a:xfrm>
              <a:off x="8565294" y="718734"/>
              <a:ext cx="3810" cy="121920"/>
            </a:xfrm>
            <a:custGeom>
              <a:avLst/>
              <a:gdLst/>
              <a:ahLst/>
              <a:cxnLst/>
              <a:rect l="l" t="t" r="r" b="b"/>
              <a:pathLst>
                <a:path w="3809" h="121919">
                  <a:moveTo>
                    <a:pt x="3602" y="0"/>
                  </a:moveTo>
                  <a:lnTo>
                    <a:pt x="3602" y="121695"/>
                  </a:lnTo>
                </a:path>
                <a:path w="3809" h="121919">
                  <a:moveTo>
                    <a:pt x="0" y="121745"/>
                  </a:moveTo>
                  <a:lnTo>
                    <a:pt x="0" y="189"/>
                  </a:lnTo>
                </a:path>
              </a:pathLst>
            </a:custGeom>
            <a:ln w="3175">
              <a:solidFill>
                <a:srgbClr val="D7D2EA"/>
              </a:solidFill>
            </a:ln>
          </p:spPr>
          <p:txBody>
            <a:bodyPr wrap="square" lIns="0" tIns="0" rIns="0" bIns="0" rtlCol="0"/>
            <a:lstStyle/>
            <a:p>
              <a:endParaRPr lang="fr-FR" noProof="0" dirty="0"/>
            </a:p>
          </p:txBody>
        </p:sp>
        <p:sp>
          <p:nvSpPr>
            <p:cNvPr id="181" name="object 181"/>
            <p:cNvSpPr/>
            <p:nvPr/>
          </p:nvSpPr>
          <p:spPr>
            <a:xfrm>
              <a:off x="8568897" y="718545"/>
              <a:ext cx="3810" cy="121920"/>
            </a:xfrm>
            <a:custGeom>
              <a:avLst/>
              <a:gdLst/>
              <a:ahLst/>
              <a:cxnLst/>
              <a:rect l="l" t="t" r="r" b="b"/>
              <a:pathLst>
                <a:path w="3809" h="121919">
                  <a:moveTo>
                    <a:pt x="0" y="189"/>
                  </a:moveTo>
                  <a:lnTo>
                    <a:pt x="3602" y="0"/>
                  </a:lnTo>
                  <a:lnTo>
                    <a:pt x="3602" y="121834"/>
                  </a:lnTo>
                  <a:lnTo>
                    <a:pt x="0" y="121884"/>
                  </a:lnTo>
                  <a:lnTo>
                    <a:pt x="0" y="189"/>
                  </a:lnTo>
                  <a:close/>
                </a:path>
              </a:pathLst>
            </a:custGeom>
            <a:solidFill>
              <a:srgbClr val="D7D2EA"/>
            </a:solidFill>
          </p:spPr>
          <p:txBody>
            <a:bodyPr wrap="square" lIns="0" tIns="0" rIns="0" bIns="0" rtlCol="0"/>
            <a:lstStyle/>
            <a:p>
              <a:endParaRPr lang="fr-FR" noProof="0" dirty="0"/>
            </a:p>
          </p:txBody>
        </p:sp>
        <p:sp>
          <p:nvSpPr>
            <p:cNvPr id="182" name="object 182"/>
            <p:cNvSpPr/>
            <p:nvPr/>
          </p:nvSpPr>
          <p:spPr>
            <a:xfrm>
              <a:off x="8568897" y="718545"/>
              <a:ext cx="3810" cy="121920"/>
            </a:xfrm>
            <a:custGeom>
              <a:avLst/>
              <a:gdLst/>
              <a:ahLst/>
              <a:cxnLst/>
              <a:rect l="l" t="t" r="r" b="b"/>
              <a:pathLst>
                <a:path w="3809" h="121919">
                  <a:moveTo>
                    <a:pt x="3602" y="0"/>
                  </a:moveTo>
                  <a:lnTo>
                    <a:pt x="3602" y="121834"/>
                  </a:lnTo>
                </a:path>
                <a:path w="3809" h="121919">
                  <a:moveTo>
                    <a:pt x="0" y="121884"/>
                  </a:moveTo>
                  <a:lnTo>
                    <a:pt x="0" y="189"/>
                  </a:lnTo>
                </a:path>
              </a:pathLst>
            </a:custGeom>
            <a:ln w="3175">
              <a:solidFill>
                <a:srgbClr val="D7D2EA"/>
              </a:solidFill>
            </a:ln>
          </p:spPr>
          <p:txBody>
            <a:bodyPr wrap="square" lIns="0" tIns="0" rIns="0" bIns="0" rtlCol="0"/>
            <a:lstStyle/>
            <a:p>
              <a:endParaRPr lang="fr-FR" noProof="0" dirty="0"/>
            </a:p>
          </p:txBody>
        </p:sp>
        <p:sp>
          <p:nvSpPr>
            <p:cNvPr id="183" name="object 183"/>
            <p:cNvSpPr/>
            <p:nvPr/>
          </p:nvSpPr>
          <p:spPr>
            <a:xfrm>
              <a:off x="8572499" y="718356"/>
              <a:ext cx="3810" cy="122555"/>
            </a:xfrm>
            <a:custGeom>
              <a:avLst/>
              <a:gdLst/>
              <a:ahLst/>
              <a:cxnLst/>
              <a:rect l="l" t="t" r="r" b="b"/>
              <a:pathLst>
                <a:path w="3809" h="122555">
                  <a:moveTo>
                    <a:pt x="0" y="189"/>
                  </a:moveTo>
                  <a:lnTo>
                    <a:pt x="3602" y="0"/>
                  </a:lnTo>
                  <a:lnTo>
                    <a:pt x="3602" y="121973"/>
                  </a:lnTo>
                  <a:lnTo>
                    <a:pt x="0" y="122023"/>
                  </a:lnTo>
                  <a:lnTo>
                    <a:pt x="0" y="189"/>
                  </a:lnTo>
                  <a:close/>
                </a:path>
              </a:pathLst>
            </a:custGeom>
            <a:solidFill>
              <a:srgbClr val="D7D2EA"/>
            </a:solidFill>
          </p:spPr>
          <p:txBody>
            <a:bodyPr wrap="square" lIns="0" tIns="0" rIns="0" bIns="0" rtlCol="0"/>
            <a:lstStyle/>
            <a:p>
              <a:endParaRPr lang="fr-FR" noProof="0" dirty="0"/>
            </a:p>
          </p:txBody>
        </p:sp>
        <p:sp>
          <p:nvSpPr>
            <p:cNvPr id="184" name="object 184"/>
            <p:cNvSpPr/>
            <p:nvPr/>
          </p:nvSpPr>
          <p:spPr>
            <a:xfrm>
              <a:off x="8572499" y="718356"/>
              <a:ext cx="3810" cy="122555"/>
            </a:xfrm>
            <a:custGeom>
              <a:avLst/>
              <a:gdLst/>
              <a:ahLst/>
              <a:cxnLst/>
              <a:rect l="l" t="t" r="r" b="b"/>
              <a:pathLst>
                <a:path w="3809" h="122555">
                  <a:moveTo>
                    <a:pt x="3602" y="0"/>
                  </a:moveTo>
                  <a:lnTo>
                    <a:pt x="3602" y="121973"/>
                  </a:lnTo>
                </a:path>
                <a:path w="3809" h="122555">
                  <a:moveTo>
                    <a:pt x="0" y="122023"/>
                  </a:moveTo>
                  <a:lnTo>
                    <a:pt x="0" y="189"/>
                  </a:lnTo>
                </a:path>
              </a:pathLst>
            </a:custGeom>
            <a:ln w="3175">
              <a:solidFill>
                <a:srgbClr val="D7D2EA"/>
              </a:solidFill>
            </a:ln>
          </p:spPr>
          <p:txBody>
            <a:bodyPr wrap="square" lIns="0" tIns="0" rIns="0" bIns="0" rtlCol="0"/>
            <a:lstStyle/>
            <a:p>
              <a:endParaRPr lang="fr-FR" noProof="0" dirty="0"/>
            </a:p>
          </p:txBody>
        </p:sp>
        <p:sp>
          <p:nvSpPr>
            <p:cNvPr id="185" name="object 185"/>
            <p:cNvSpPr/>
            <p:nvPr/>
          </p:nvSpPr>
          <p:spPr>
            <a:xfrm>
              <a:off x="8576102" y="718182"/>
              <a:ext cx="3810" cy="122555"/>
            </a:xfrm>
            <a:custGeom>
              <a:avLst/>
              <a:gdLst/>
              <a:ahLst/>
              <a:cxnLst/>
              <a:rect l="l" t="t" r="r" b="b"/>
              <a:pathLst>
                <a:path w="3809" h="122555">
                  <a:moveTo>
                    <a:pt x="3602" y="0"/>
                  </a:moveTo>
                  <a:lnTo>
                    <a:pt x="0" y="173"/>
                  </a:lnTo>
                  <a:lnTo>
                    <a:pt x="0" y="122147"/>
                  </a:lnTo>
                  <a:lnTo>
                    <a:pt x="3602" y="122147"/>
                  </a:lnTo>
                  <a:lnTo>
                    <a:pt x="3602" y="0"/>
                  </a:lnTo>
                  <a:close/>
                </a:path>
              </a:pathLst>
            </a:custGeom>
            <a:solidFill>
              <a:srgbClr val="D7D2EA"/>
            </a:solidFill>
          </p:spPr>
          <p:txBody>
            <a:bodyPr wrap="square" lIns="0" tIns="0" rIns="0" bIns="0" rtlCol="0"/>
            <a:lstStyle/>
            <a:p>
              <a:endParaRPr lang="fr-FR" noProof="0" dirty="0"/>
            </a:p>
          </p:txBody>
        </p:sp>
        <p:sp>
          <p:nvSpPr>
            <p:cNvPr id="186" name="object 186"/>
            <p:cNvSpPr/>
            <p:nvPr/>
          </p:nvSpPr>
          <p:spPr>
            <a:xfrm>
              <a:off x="8576102" y="718182"/>
              <a:ext cx="3810" cy="122555"/>
            </a:xfrm>
            <a:custGeom>
              <a:avLst/>
              <a:gdLst/>
              <a:ahLst/>
              <a:cxnLst/>
              <a:rect l="l" t="t" r="r" b="b"/>
              <a:pathLst>
                <a:path w="3809" h="122555">
                  <a:moveTo>
                    <a:pt x="3602" y="0"/>
                  </a:moveTo>
                  <a:lnTo>
                    <a:pt x="3602" y="122096"/>
                  </a:lnTo>
                </a:path>
                <a:path w="3809" h="122555">
                  <a:moveTo>
                    <a:pt x="0" y="122147"/>
                  </a:moveTo>
                  <a:lnTo>
                    <a:pt x="0" y="173"/>
                  </a:lnTo>
                </a:path>
              </a:pathLst>
            </a:custGeom>
            <a:ln w="3175">
              <a:solidFill>
                <a:srgbClr val="D7D2EA"/>
              </a:solidFill>
            </a:ln>
          </p:spPr>
          <p:txBody>
            <a:bodyPr wrap="square" lIns="0" tIns="0" rIns="0" bIns="0" rtlCol="0"/>
            <a:lstStyle/>
            <a:p>
              <a:endParaRPr lang="fr-FR" noProof="0" dirty="0"/>
            </a:p>
          </p:txBody>
        </p:sp>
        <p:sp>
          <p:nvSpPr>
            <p:cNvPr id="187" name="object 187"/>
            <p:cNvSpPr/>
            <p:nvPr/>
          </p:nvSpPr>
          <p:spPr>
            <a:xfrm>
              <a:off x="8579705" y="718182"/>
              <a:ext cx="3810" cy="122555"/>
            </a:xfrm>
            <a:custGeom>
              <a:avLst/>
              <a:gdLst/>
              <a:ahLst/>
              <a:cxnLst/>
              <a:rect l="l" t="t" r="r" b="b"/>
              <a:pathLst>
                <a:path w="3809" h="122555">
                  <a:moveTo>
                    <a:pt x="0" y="0"/>
                  </a:moveTo>
                  <a:lnTo>
                    <a:pt x="3602" y="69"/>
                  </a:lnTo>
                  <a:lnTo>
                    <a:pt x="3602" y="122046"/>
                  </a:lnTo>
                  <a:lnTo>
                    <a:pt x="0" y="122096"/>
                  </a:lnTo>
                  <a:lnTo>
                    <a:pt x="0" y="0"/>
                  </a:lnTo>
                  <a:close/>
                </a:path>
              </a:pathLst>
            </a:custGeom>
            <a:solidFill>
              <a:srgbClr val="D7D2EA"/>
            </a:solidFill>
          </p:spPr>
          <p:txBody>
            <a:bodyPr wrap="square" lIns="0" tIns="0" rIns="0" bIns="0" rtlCol="0"/>
            <a:lstStyle/>
            <a:p>
              <a:endParaRPr lang="fr-FR" noProof="0" dirty="0"/>
            </a:p>
          </p:txBody>
        </p:sp>
        <p:sp>
          <p:nvSpPr>
            <p:cNvPr id="188" name="object 188"/>
            <p:cNvSpPr/>
            <p:nvPr/>
          </p:nvSpPr>
          <p:spPr>
            <a:xfrm>
              <a:off x="8579705" y="718182"/>
              <a:ext cx="3810" cy="122555"/>
            </a:xfrm>
            <a:custGeom>
              <a:avLst/>
              <a:gdLst/>
              <a:ahLst/>
              <a:cxnLst/>
              <a:rect l="l" t="t" r="r" b="b"/>
              <a:pathLst>
                <a:path w="3809" h="122555">
                  <a:moveTo>
                    <a:pt x="3602" y="69"/>
                  </a:moveTo>
                  <a:lnTo>
                    <a:pt x="3602" y="122046"/>
                  </a:lnTo>
                </a:path>
                <a:path w="3809" h="122555">
                  <a:moveTo>
                    <a:pt x="0" y="122096"/>
                  </a:moveTo>
                  <a:lnTo>
                    <a:pt x="0" y="0"/>
                  </a:lnTo>
                </a:path>
              </a:pathLst>
            </a:custGeom>
            <a:ln w="3175">
              <a:solidFill>
                <a:srgbClr val="D7D2EA"/>
              </a:solidFill>
            </a:ln>
          </p:spPr>
          <p:txBody>
            <a:bodyPr wrap="square" lIns="0" tIns="0" rIns="0" bIns="0" rtlCol="0"/>
            <a:lstStyle/>
            <a:p>
              <a:endParaRPr lang="fr-FR" noProof="0" dirty="0"/>
            </a:p>
          </p:txBody>
        </p:sp>
        <p:sp>
          <p:nvSpPr>
            <p:cNvPr id="189" name="object 189"/>
            <p:cNvSpPr/>
            <p:nvPr/>
          </p:nvSpPr>
          <p:spPr>
            <a:xfrm>
              <a:off x="8583308" y="718251"/>
              <a:ext cx="3810" cy="122555"/>
            </a:xfrm>
            <a:custGeom>
              <a:avLst/>
              <a:gdLst/>
              <a:ahLst/>
              <a:cxnLst/>
              <a:rect l="l" t="t" r="r" b="b"/>
              <a:pathLst>
                <a:path w="3809" h="122555">
                  <a:moveTo>
                    <a:pt x="0" y="0"/>
                  </a:moveTo>
                  <a:lnTo>
                    <a:pt x="3602" y="69"/>
                  </a:lnTo>
                  <a:lnTo>
                    <a:pt x="3602" y="121927"/>
                  </a:lnTo>
                  <a:lnTo>
                    <a:pt x="0" y="121977"/>
                  </a:lnTo>
                  <a:lnTo>
                    <a:pt x="0" y="0"/>
                  </a:lnTo>
                  <a:close/>
                </a:path>
              </a:pathLst>
            </a:custGeom>
            <a:solidFill>
              <a:srgbClr val="D7D2EA"/>
            </a:solidFill>
          </p:spPr>
          <p:txBody>
            <a:bodyPr wrap="square" lIns="0" tIns="0" rIns="0" bIns="0" rtlCol="0"/>
            <a:lstStyle/>
            <a:p>
              <a:endParaRPr lang="fr-FR" noProof="0" dirty="0"/>
            </a:p>
          </p:txBody>
        </p:sp>
        <p:sp>
          <p:nvSpPr>
            <p:cNvPr id="190" name="object 190"/>
            <p:cNvSpPr/>
            <p:nvPr/>
          </p:nvSpPr>
          <p:spPr>
            <a:xfrm>
              <a:off x="8583308" y="718251"/>
              <a:ext cx="3810" cy="122555"/>
            </a:xfrm>
            <a:custGeom>
              <a:avLst/>
              <a:gdLst/>
              <a:ahLst/>
              <a:cxnLst/>
              <a:rect l="l" t="t" r="r" b="b"/>
              <a:pathLst>
                <a:path w="3809" h="122555">
                  <a:moveTo>
                    <a:pt x="3602" y="69"/>
                  </a:moveTo>
                  <a:lnTo>
                    <a:pt x="3602" y="121927"/>
                  </a:lnTo>
                </a:path>
                <a:path w="3809" h="122555">
                  <a:moveTo>
                    <a:pt x="0" y="121977"/>
                  </a:moveTo>
                  <a:lnTo>
                    <a:pt x="0" y="0"/>
                  </a:lnTo>
                </a:path>
              </a:pathLst>
            </a:custGeom>
            <a:ln w="3175">
              <a:solidFill>
                <a:srgbClr val="D7D2EA"/>
              </a:solidFill>
            </a:ln>
          </p:spPr>
          <p:txBody>
            <a:bodyPr wrap="square" lIns="0" tIns="0" rIns="0" bIns="0" rtlCol="0"/>
            <a:lstStyle/>
            <a:p>
              <a:endParaRPr lang="fr-FR" noProof="0" dirty="0"/>
            </a:p>
          </p:txBody>
        </p:sp>
        <p:sp>
          <p:nvSpPr>
            <p:cNvPr id="191" name="object 191"/>
            <p:cNvSpPr/>
            <p:nvPr/>
          </p:nvSpPr>
          <p:spPr>
            <a:xfrm>
              <a:off x="8586911" y="718320"/>
              <a:ext cx="3810" cy="121920"/>
            </a:xfrm>
            <a:custGeom>
              <a:avLst/>
              <a:gdLst/>
              <a:ahLst/>
              <a:cxnLst/>
              <a:rect l="l" t="t" r="r" b="b"/>
              <a:pathLst>
                <a:path w="3809" h="121919">
                  <a:moveTo>
                    <a:pt x="0" y="0"/>
                  </a:moveTo>
                  <a:lnTo>
                    <a:pt x="3602" y="69"/>
                  </a:lnTo>
                  <a:lnTo>
                    <a:pt x="3602" y="121808"/>
                  </a:lnTo>
                  <a:lnTo>
                    <a:pt x="0" y="121858"/>
                  </a:lnTo>
                  <a:lnTo>
                    <a:pt x="0" y="0"/>
                  </a:lnTo>
                  <a:close/>
                </a:path>
              </a:pathLst>
            </a:custGeom>
            <a:solidFill>
              <a:srgbClr val="D7D2EA"/>
            </a:solidFill>
          </p:spPr>
          <p:txBody>
            <a:bodyPr wrap="square" lIns="0" tIns="0" rIns="0" bIns="0" rtlCol="0"/>
            <a:lstStyle/>
            <a:p>
              <a:endParaRPr lang="fr-FR" noProof="0" dirty="0"/>
            </a:p>
          </p:txBody>
        </p:sp>
        <p:sp>
          <p:nvSpPr>
            <p:cNvPr id="192" name="object 192"/>
            <p:cNvSpPr/>
            <p:nvPr/>
          </p:nvSpPr>
          <p:spPr>
            <a:xfrm>
              <a:off x="8586911" y="718320"/>
              <a:ext cx="3810" cy="121920"/>
            </a:xfrm>
            <a:custGeom>
              <a:avLst/>
              <a:gdLst/>
              <a:ahLst/>
              <a:cxnLst/>
              <a:rect l="l" t="t" r="r" b="b"/>
              <a:pathLst>
                <a:path w="3809" h="121919">
                  <a:moveTo>
                    <a:pt x="3602" y="69"/>
                  </a:moveTo>
                  <a:lnTo>
                    <a:pt x="3602" y="121808"/>
                  </a:lnTo>
                </a:path>
                <a:path w="3809" h="121919">
                  <a:moveTo>
                    <a:pt x="0" y="121858"/>
                  </a:moveTo>
                  <a:lnTo>
                    <a:pt x="0" y="0"/>
                  </a:lnTo>
                </a:path>
              </a:pathLst>
            </a:custGeom>
            <a:ln w="3175">
              <a:solidFill>
                <a:srgbClr val="D7D2EA"/>
              </a:solidFill>
            </a:ln>
          </p:spPr>
          <p:txBody>
            <a:bodyPr wrap="square" lIns="0" tIns="0" rIns="0" bIns="0" rtlCol="0"/>
            <a:lstStyle/>
            <a:p>
              <a:endParaRPr lang="fr-FR" noProof="0" dirty="0"/>
            </a:p>
          </p:txBody>
        </p:sp>
        <p:sp>
          <p:nvSpPr>
            <p:cNvPr id="193" name="object 193"/>
            <p:cNvSpPr/>
            <p:nvPr/>
          </p:nvSpPr>
          <p:spPr>
            <a:xfrm>
              <a:off x="8590514" y="718389"/>
              <a:ext cx="5715" cy="121920"/>
            </a:xfrm>
            <a:custGeom>
              <a:avLst/>
              <a:gdLst/>
              <a:ahLst/>
              <a:cxnLst/>
              <a:rect l="l" t="t" r="r" b="b"/>
              <a:pathLst>
                <a:path w="5715" h="121919">
                  <a:moveTo>
                    <a:pt x="0" y="0"/>
                  </a:moveTo>
                  <a:lnTo>
                    <a:pt x="5524" y="105"/>
                  </a:lnTo>
                  <a:lnTo>
                    <a:pt x="5524" y="121662"/>
                  </a:lnTo>
                  <a:lnTo>
                    <a:pt x="0" y="121739"/>
                  </a:lnTo>
                  <a:lnTo>
                    <a:pt x="0" y="0"/>
                  </a:lnTo>
                  <a:close/>
                </a:path>
              </a:pathLst>
            </a:custGeom>
            <a:solidFill>
              <a:srgbClr val="D6D2EA"/>
            </a:solidFill>
          </p:spPr>
          <p:txBody>
            <a:bodyPr wrap="square" lIns="0" tIns="0" rIns="0" bIns="0" rtlCol="0"/>
            <a:lstStyle/>
            <a:p>
              <a:endParaRPr lang="fr-FR" noProof="0" dirty="0"/>
            </a:p>
          </p:txBody>
        </p:sp>
        <p:sp>
          <p:nvSpPr>
            <p:cNvPr id="194" name="object 194"/>
            <p:cNvSpPr/>
            <p:nvPr/>
          </p:nvSpPr>
          <p:spPr>
            <a:xfrm>
              <a:off x="8590514" y="718389"/>
              <a:ext cx="5715" cy="121920"/>
            </a:xfrm>
            <a:custGeom>
              <a:avLst/>
              <a:gdLst/>
              <a:ahLst/>
              <a:cxnLst/>
              <a:rect l="l" t="t" r="r" b="b"/>
              <a:pathLst>
                <a:path w="5715" h="121919">
                  <a:moveTo>
                    <a:pt x="5524" y="105"/>
                  </a:moveTo>
                  <a:lnTo>
                    <a:pt x="5524" y="121662"/>
                  </a:lnTo>
                </a:path>
                <a:path w="5715" h="121919">
                  <a:moveTo>
                    <a:pt x="0" y="121739"/>
                  </a:moveTo>
                  <a:lnTo>
                    <a:pt x="0" y="0"/>
                  </a:lnTo>
                </a:path>
              </a:pathLst>
            </a:custGeom>
            <a:ln w="3175">
              <a:solidFill>
                <a:srgbClr val="D6D2EA"/>
              </a:solidFill>
            </a:ln>
          </p:spPr>
          <p:txBody>
            <a:bodyPr wrap="square" lIns="0" tIns="0" rIns="0" bIns="0" rtlCol="0"/>
            <a:lstStyle/>
            <a:p>
              <a:endParaRPr lang="fr-FR" noProof="0" dirty="0"/>
            </a:p>
          </p:txBody>
        </p:sp>
        <p:sp>
          <p:nvSpPr>
            <p:cNvPr id="195" name="object 195"/>
            <p:cNvSpPr/>
            <p:nvPr/>
          </p:nvSpPr>
          <p:spPr>
            <a:xfrm>
              <a:off x="8596038" y="718495"/>
              <a:ext cx="3810" cy="121920"/>
            </a:xfrm>
            <a:custGeom>
              <a:avLst/>
              <a:gdLst/>
              <a:ahLst/>
              <a:cxnLst/>
              <a:rect l="l" t="t" r="r" b="b"/>
              <a:pathLst>
                <a:path w="3809" h="121919">
                  <a:moveTo>
                    <a:pt x="0" y="0"/>
                  </a:moveTo>
                  <a:lnTo>
                    <a:pt x="3602" y="69"/>
                  </a:lnTo>
                  <a:lnTo>
                    <a:pt x="3602" y="121506"/>
                  </a:lnTo>
                  <a:lnTo>
                    <a:pt x="0" y="121556"/>
                  </a:lnTo>
                  <a:lnTo>
                    <a:pt x="0" y="0"/>
                  </a:lnTo>
                  <a:close/>
                </a:path>
              </a:pathLst>
            </a:custGeom>
            <a:solidFill>
              <a:srgbClr val="D6D2EA"/>
            </a:solidFill>
          </p:spPr>
          <p:txBody>
            <a:bodyPr wrap="square" lIns="0" tIns="0" rIns="0" bIns="0" rtlCol="0"/>
            <a:lstStyle/>
            <a:p>
              <a:endParaRPr lang="fr-FR" noProof="0" dirty="0"/>
            </a:p>
          </p:txBody>
        </p:sp>
        <p:sp>
          <p:nvSpPr>
            <p:cNvPr id="196" name="object 196"/>
            <p:cNvSpPr/>
            <p:nvPr/>
          </p:nvSpPr>
          <p:spPr>
            <a:xfrm>
              <a:off x="8596038" y="718495"/>
              <a:ext cx="3810" cy="121920"/>
            </a:xfrm>
            <a:custGeom>
              <a:avLst/>
              <a:gdLst/>
              <a:ahLst/>
              <a:cxnLst/>
              <a:rect l="l" t="t" r="r" b="b"/>
              <a:pathLst>
                <a:path w="3809" h="121919">
                  <a:moveTo>
                    <a:pt x="3602" y="69"/>
                  </a:moveTo>
                  <a:lnTo>
                    <a:pt x="3602" y="121506"/>
                  </a:lnTo>
                </a:path>
                <a:path w="3809" h="121919">
                  <a:moveTo>
                    <a:pt x="0" y="121556"/>
                  </a:moveTo>
                  <a:lnTo>
                    <a:pt x="0" y="0"/>
                  </a:lnTo>
                </a:path>
              </a:pathLst>
            </a:custGeom>
            <a:ln w="3175">
              <a:solidFill>
                <a:srgbClr val="D6D2EA"/>
              </a:solidFill>
            </a:ln>
          </p:spPr>
          <p:txBody>
            <a:bodyPr wrap="square" lIns="0" tIns="0" rIns="0" bIns="0" rtlCol="0"/>
            <a:lstStyle/>
            <a:p>
              <a:endParaRPr lang="fr-FR" noProof="0" dirty="0"/>
            </a:p>
          </p:txBody>
        </p:sp>
        <p:sp>
          <p:nvSpPr>
            <p:cNvPr id="197" name="object 197"/>
            <p:cNvSpPr/>
            <p:nvPr/>
          </p:nvSpPr>
          <p:spPr>
            <a:xfrm>
              <a:off x="8599641" y="718564"/>
              <a:ext cx="3810" cy="121920"/>
            </a:xfrm>
            <a:custGeom>
              <a:avLst/>
              <a:gdLst/>
              <a:ahLst/>
              <a:cxnLst/>
              <a:rect l="l" t="t" r="r" b="b"/>
              <a:pathLst>
                <a:path w="3809" h="121919">
                  <a:moveTo>
                    <a:pt x="0" y="0"/>
                  </a:moveTo>
                  <a:lnTo>
                    <a:pt x="3602" y="69"/>
                  </a:lnTo>
                  <a:lnTo>
                    <a:pt x="3602" y="121386"/>
                  </a:lnTo>
                  <a:lnTo>
                    <a:pt x="0" y="121436"/>
                  </a:lnTo>
                  <a:lnTo>
                    <a:pt x="0" y="0"/>
                  </a:lnTo>
                  <a:close/>
                </a:path>
              </a:pathLst>
            </a:custGeom>
            <a:solidFill>
              <a:srgbClr val="D6D2EA"/>
            </a:solidFill>
          </p:spPr>
          <p:txBody>
            <a:bodyPr wrap="square" lIns="0" tIns="0" rIns="0" bIns="0" rtlCol="0"/>
            <a:lstStyle/>
            <a:p>
              <a:endParaRPr lang="fr-FR" noProof="0" dirty="0"/>
            </a:p>
          </p:txBody>
        </p:sp>
        <p:sp>
          <p:nvSpPr>
            <p:cNvPr id="198" name="object 198"/>
            <p:cNvSpPr/>
            <p:nvPr/>
          </p:nvSpPr>
          <p:spPr>
            <a:xfrm>
              <a:off x="8599641" y="718564"/>
              <a:ext cx="3810" cy="121920"/>
            </a:xfrm>
            <a:custGeom>
              <a:avLst/>
              <a:gdLst/>
              <a:ahLst/>
              <a:cxnLst/>
              <a:rect l="l" t="t" r="r" b="b"/>
              <a:pathLst>
                <a:path w="3809" h="121919">
                  <a:moveTo>
                    <a:pt x="3602" y="69"/>
                  </a:moveTo>
                  <a:lnTo>
                    <a:pt x="3602" y="121386"/>
                  </a:lnTo>
                </a:path>
                <a:path w="3809" h="121919">
                  <a:moveTo>
                    <a:pt x="0" y="121436"/>
                  </a:moveTo>
                  <a:lnTo>
                    <a:pt x="0" y="0"/>
                  </a:lnTo>
                </a:path>
              </a:pathLst>
            </a:custGeom>
            <a:ln w="3175">
              <a:solidFill>
                <a:srgbClr val="D6D2EA"/>
              </a:solidFill>
            </a:ln>
          </p:spPr>
          <p:txBody>
            <a:bodyPr wrap="square" lIns="0" tIns="0" rIns="0" bIns="0" rtlCol="0"/>
            <a:lstStyle/>
            <a:p>
              <a:endParaRPr lang="fr-FR" noProof="0" dirty="0"/>
            </a:p>
          </p:txBody>
        </p:sp>
        <p:sp>
          <p:nvSpPr>
            <p:cNvPr id="199" name="object 199"/>
            <p:cNvSpPr/>
            <p:nvPr/>
          </p:nvSpPr>
          <p:spPr>
            <a:xfrm>
              <a:off x="8603244" y="718633"/>
              <a:ext cx="3810" cy="121920"/>
            </a:xfrm>
            <a:custGeom>
              <a:avLst/>
              <a:gdLst/>
              <a:ahLst/>
              <a:cxnLst/>
              <a:rect l="l" t="t" r="r" b="b"/>
              <a:pathLst>
                <a:path w="3809" h="121919">
                  <a:moveTo>
                    <a:pt x="0" y="0"/>
                  </a:moveTo>
                  <a:lnTo>
                    <a:pt x="3602" y="69"/>
                  </a:lnTo>
                  <a:lnTo>
                    <a:pt x="3602" y="121267"/>
                  </a:lnTo>
                  <a:lnTo>
                    <a:pt x="0" y="121317"/>
                  </a:lnTo>
                  <a:lnTo>
                    <a:pt x="0" y="0"/>
                  </a:lnTo>
                  <a:close/>
                </a:path>
              </a:pathLst>
            </a:custGeom>
            <a:solidFill>
              <a:srgbClr val="D6D2EA"/>
            </a:solidFill>
          </p:spPr>
          <p:txBody>
            <a:bodyPr wrap="square" lIns="0" tIns="0" rIns="0" bIns="0" rtlCol="0"/>
            <a:lstStyle/>
            <a:p>
              <a:endParaRPr lang="fr-FR" noProof="0" dirty="0"/>
            </a:p>
          </p:txBody>
        </p:sp>
        <p:sp>
          <p:nvSpPr>
            <p:cNvPr id="200" name="object 200"/>
            <p:cNvSpPr/>
            <p:nvPr/>
          </p:nvSpPr>
          <p:spPr>
            <a:xfrm>
              <a:off x="8603244" y="718633"/>
              <a:ext cx="3810" cy="121920"/>
            </a:xfrm>
            <a:custGeom>
              <a:avLst/>
              <a:gdLst/>
              <a:ahLst/>
              <a:cxnLst/>
              <a:rect l="l" t="t" r="r" b="b"/>
              <a:pathLst>
                <a:path w="3809" h="121919">
                  <a:moveTo>
                    <a:pt x="3602" y="69"/>
                  </a:moveTo>
                  <a:lnTo>
                    <a:pt x="3602" y="121267"/>
                  </a:lnTo>
                </a:path>
                <a:path w="3809" h="121919">
                  <a:moveTo>
                    <a:pt x="0" y="121317"/>
                  </a:moveTo>
                  <a:lnTo>
                    <a:pt x="0" y="0"/>
                  </a:lnTo>
                </a:path>
              </a:pathLst>
            </a:custGeom>
            <a:ln w="3175">
              <a:solidFill>
                <a:srgbClr val="D6D2EA"/>
              </a:solidFill>
            </a:ln>
          </p:spPr>
          <p:txBody>
            <a:bodyPr wrap="square" lIns="0" tIns="0" rIns="0" bIns="0" rtlCol="0"/>
            <a:lstStyle/>
            <a:p>
              <a:endParaRPr lang="fr-FR" noProof="0" dirty="0"/>
            </a:p>
          </p:txBody>
        </p:sp>
        <p:sp>
          <p:nvSpPr>
            <p:cNvPr id="201" name="object 201"/>
            <p:cNvSpPr/>
            <p:nvPr/>
          </p:nvSpPr>
          <p:spPr>
            <a:xfrm>
              <a:off x="8606847" y="718702"/>
              <a:ext cx="3810" cy="121285"/>
            </a:xfrm>
            <a:custGeom>
              <a:avLst/>
              <a:gdLst/>
              <a:ahLst/>
              <a:cxnLst/>
              <a:rect l="l" t="t" r="r" b="b"/>
              <a:pathLst>
                <a:path w="3809" h="121284">
                  <a:moveTo>
                    <a:pt x="0" y="0"/>
                  </a:moveTo>
                  <a:lnTo>
                    <a:pt x="3602" y="69"/>
                  </a:lnTo>
                  <a:lnTo>
                    <a:pt x="3602" y="121148"/>
                  </a:lnTo>
                  <a:lnTo>
                    <a:pt x="0" y="121198"/>
                  </a:lnTo>
                  <a:lnTo>
                    <a:pt x="0" y="0"/>
                  </a:lnTo>
                  <a:close/>
                </a:path>
              </a:pathLst>
            </a:custGeom>
            <a:solidFill>
              <a:srgbClr val="D6D2E9"/>
            </a:solidFill>
          </p:spPr>
          <p:txBody>
            <a:bodyPr wrap="square" lIns="0" tIns="0" rIns="0" bIns="0" rtlCol="0"/>
            <a:lstStyle/>
            <a:p>
              <a:endParaRPr lang="fr-FR" noProof="0" dirty="0"/>
            </a:p>
          </p:txBody>
        </p:sp>
        <p:sp>
          <p:nvSpPr>
            <p:cNvPr id="202" name="object 202"/>
            <p:cNvSpPr/>
            <p:nvPr/>
          </p:nvSpPr>
          <p:spPr>
            <a:xfrm>
              <a:off x="8606847" y="718702"/>
              <a:ext cx="3810" cy="121285"/>
            </a:xfrm>
            <a:custGeom>
              <a:avLst/>
              <a:gdLst/>
              <a:ahLst/>
              <a:cxnLst/>
              <a:rect l="l" t="t" r="r" b="b"/>
              <a:pathLst>
                <a:path w="3809" h="121284">
                  <a:moveTo>
                    <a:pt x="3602" y="69"/>
                  </a:moveTo>
                  <a:lnTo>
                    <a:pt x="3602" y="121148"/>
                  </a:lnTo>
                </a:path>
                <a:path w="3809" h="121284">
                  <a:moveTo>
                    <a:pt x="0" y="121198"/>
                  </a:moveTo>
                  <a:lnTo>
                    <a:pt x="0" y="0"/>
                  </a:lnTo>
                </a:path>
              </a:pathLst>
            </a:custGeom>
            <a:ln w="3175">
              <a:solidFill>
                <a:srgbClr val="D6D2E9"/>
              </a:solidFill>
            </a:ln>
          </p:spPr>
          <p:txBody>
            <a:bodyPr wrap="square" lIns="0" tIns="0" rIns="0" bIns="0" rtlCol="0"/>
            <a:lstStyle/>
            <a:p>
              <a:endParaRPr lang="fr-FR" noProof="0" dirty="0"/>
            </a:p>
          </p:txBody>
        </p:sp>
        <p:sp>
          <p:nvSpPr>
            <p:cNvPr id="203" name="object 203"/>
            <p:cNvSpPr/>
            <p:nvPr/>
          </p:nvSpPr>
          <p:spPr>
            <a:xfrm>
              <a:off x="8610450" y="718771"/>
              <a:ext cx="3810" cy="121285"/>
            </a:xfrm>
            <a:custGeom>
              <a:avLst/>
              <a:gdLst/>
              <a:ahLst/>
              <a:cxnLst/>
              <a:rect l="l" t="t" r="r" b="b"/>
              <a:pathLst>
                <a:path w="3809" h="121284">
                  <a:moveTo>
                    <a:pt x="0" y="0"/>
                  </a:moveTo>
                  <a:lnTo>
                    <a:pt x="3602" y="69"/>
                  </a:lnTo>
                  <a:lnTo>
                    <a:pt x="3602" y="121029"/>
                  </a:lnTo>
                  <a:lnTo>
                    <a:pt x="0" y="121079"/>
                  </a:lnTo>
                  <a:lnTo>
                    <a:pt x="0" y="0"/>
                  </a:lnTo>
                  <a:close/>
                </a:path>
              </a:pathLst>
            </a:custGeom>
            <a:solidFill>
              <a:srgbClr val="D6D2E9"/>
            </a:solidFill>
          </p:spPr>
          <p:txBody>
            <a:bodyPr wrap="square" lIns="0" tIns="0" rIns="0" bIns="0" rtlCol="0"/>
            <a:lstStyle/>
            <a:p>
              <a:endParaRPr lang="fr-FR" noProof="0" dirty="0"/>
            </a:p>
          </p:txBody>
        </p:sp>
        <p:sp>
          <p:nvSpPr>
            <p:cNvPr id="204" name="object 204"/>
            <p:cNvSpPr/>
            <p:nvPr/>
          </p:nvSpPr>
          <p:spPr>
            <a:xfrm>
              <a:off x="8610450" y="718771"/>
              <a:ext cx="3810" cy="121285"/>
            </a:xfrm>
            <a:custGeom>
              <a:avLst/>
              <a:gdLst/>
              <a:ahLst/>
              <a:cxnLst/>
              <a:rect l="l" t="t" r="r" b="b"/>
              <a:pathLst>
                <a:path w="3809" h="121284">
                  <a:moveTo>
                    <a:pt x="3602" y="69"/>
                  </a:moveTo>
                  <a:lnTo>
                    <a:pt x="3602" y="121029"/>
                  </a:lnTo>
                </a:path>
                <a:path w="3809" h="121284">
                  <a:moveTo>
                    <a:pt x="0" y="121079"/>
                  </a:moveTo>
                  <a:lnTo>
                    <a:pt x="0" y="0"/>
                  </a:lnTo>
                </a:path>
              </a:pathLst>
            </a:custGeom>
            <a:ln w="3175">
              <a:solidFill>
                <a:srgbClr val="D6D2E9"/>
              </a:solidFill>
            </a:ln>
          </p:spPr>
          <p:txBody>
            <a:bodyPr wrap="square" lIns="0" tIns="0" rIns="0" bIns="0" rtlCol="0"/>
            <a:lstStyle/>
            <a:p>
              <a:endParaRPr lang="fr-FR" noProof="0" dirty="0"/>
            </a:p>
          </p:txBody>
        </p:sp>
        <p:sp>
          <p:nvSpPr>
            <p:cNvPr id="205" name="object 205"/>
            <p:cNvSpPr/>
            <p:nvPr/>
          </p:nvSpPr>
          <p:spPr>
            <a:xfrm>
              <a:off x="8614053" y="718840"/>
              <a:ext cx="3810" cy="121285"/>
            </a:xfrm>
            <a:custGeom>
              <a:avLst/>
              <a:gdLst/>
              <a:ahLst/>
              <a:cxnLst/>
              <a:rect l="l" t="t" r="r" b="b"/>
              <a:pathLst>
                <a:path w="3809" h="121284">
                  <a:moveTo>
                    <a:pt x="0" y="0"/>
                  </a:moveTo>
                  <a:lnTo>
                    <a:pt x="3602" y="69"/>
                  </a:lnTo>
                  <a:lnTo>
                    <a:pt x="3602" y="120909"/>
                  </a:lnTo>
                  <a:lnTo>
                    <a:pt x="0" y="120959"/>
                  </a:lnTo>
                  <a:lnTo>
                    <a:pt x="0" y="0"/>
                  </a:lnTo>
                  <a:close/>
                </a:path>
              </a:pathLst>
            </a:custGeom>
            <a:solidFill>
              <a:srgbClr val="D6D2E9"/>
            </a:solidFill>
          </p:spPr>
          <p:txBody>
            <a:bodyPr wrap="square" lIns="0" tIns="0" rIns="0" bIns="0" rtlCol="0"/>
            <a:lstStyle/>
            <a:p>
              <a:endParaRPr lang="fr-FR" noProof="0" dirty="0"/>
            </a:p>
          </p:txBody>
        </p:sp>
        <p:sp>
          <p:nvSpPr>
            <p:cNvPr id="206" name="object 206"/>
            <p:cNvSpPr/>
            <p:nvPr/>
          </p:nvSpPr>
          <p:spPr>
            <a:xfrm>
              <a:off x="8614053" y="718840"/>
              <a:ext cx="3810" cy="121285"/>
            </a:xfrm>
            <a:custGeom>
              <a:avLst/>
              <a:gdLst/>
              <a:ahLst/>
              <a:cxnLst/>
              <a:rect l="l" t="t" r="r" b="b"/>
              <a:pathLst>
                <a:path w="3809" h="121284">
                  <a:moveTo>
                    <a:pt x="3602" y="69"/>
                  </a:moveTo>
                  <a:lnTo>
                    <a:pt x="3602" y="120909"/>
                  </a:lnTo>
                </a:path>
                <a:path w="3809" h="121284">
                  <a:moveTo>
                    <a:pt x="0" y="120959"/>
                  </a:moveTo>
                  <a:lnTo>
                    <a:pt x="0" y="0"/>
                  </a:lnTo>
                </a:path>
              </a:pathLst>
            </a:custGeom>
            <a:ln w="3175">
              <a:solidFill>
                <a:srgbClr val="D6D2E9"/>
              </a:solidFill>
            </a:ln>
          </p:spPr>
          <p:txBody>
            <a:bodyPr wrap="square" lIns="0" tIns="0" rIns="0" bIns="0" rtlCol="0"/>
            <a:lstStyle/>
            <a:p>
              <a:endParaRPr lang="fr-FR" noProof="0" dirty="0"/>
            </a:p>
          </p:txBody>
        </p:sp>
        <p:sp>
          <p:nvSpPr>
            <p:cNvPr id="207" name="object 207"/>
            <p:cNvSpPr/>
            <p:nvPr/>
          </p:nvSpPr>
          <p:spPr>
            <a:xfrm>
              <a:off x="8617656" y="718909"/>
              <a:ext cx="3810" cy="121285"/>
            </a:xfrm>
            <a:custGeom>
              <a:avLst/>
              <a:gdLst/>
              <a:ahLst/>
              <a:cxnLst/>
              <a:rect l="l" t="t" r="r" b="b"/>
              <a:pathLst>
                <a:path w="3809" h="121284">
                  <a:moveTo>
                    <a:pt x="0" y="0"/>
                  </a:moveTo>
                  <a:lnTo>
                    <a:pt x="3602" y="69"/>
                  </a:lnTo>
                  <a:lnTo>
                    <a:pt x="3602" y="120790"/>
                  </a:lnTo>
                  <a:lnTo>
                    <a:pt x="0" y="120840"/>
                  </a:lnTo>
                  <a:lnTo>
                    <a:pt x="0" y="0"/>
                  </a:lnTo>
                  <a:close/>
                </a:path>
              </a:pathLst>
            </a:custGeom>
            <a:solidFill>
              <a:srgbClr val="D6D2E9"/>
            </a:solidFill>
          </p:spPr>
          <p:txBody>
            <a:bodyPr wrap="square" lIns="0" tIns="0" rIns="0" bIns="0" rtlCol="0"/>
            <a:lstStyle/>
            <a:p>
              <a:endParaRPr lang="fr-FR" noProof="0" dirty="0"/>
            </a:p>
          </p:txBody>
        </p:sp>
        <p:sp>
          <p:nvSpPr>
            <p:cNvPr id="208" name="object 208"/>
            <p:cNvSpPr/>
            <p:nvPr/>
          </p:nvSpPr>
          <p:spPr>
            <a:xfrm>
              <a:off x="8617656" y="718909"/>
              <a:ext cx="3810" cy="121285"/>
            </a:xfrm>
            <a:custGeom>
              <a:avLst/>
              <a:gdLst/>
              <a:ahLst/>
              <a:cxnLst/>
              <a:rect l="l" t="t" r="r" b="b"/>
              <a:pathLst>
                <a:path w="3809" h="121284">
                  <a:moveTo>
                    <a:pt x="3602" y="69"/>
                  </a:moveTo>
                  <a:lnTo>
                    <a:pt x="3602" y="120790"/>
                  </a:lnTo>
                </a:path>
                <a:path w="3809" h="121284">
                  <a:moveTo>
                    <a:pt x="0" y="120840"/>
                  </a:moveTo>
                  <a:lnTo>
                    <a:pt x="0" y="0"/>
                  </a:lnTo>
                </a:path>
              </a:pathLst>
            </a:custGeom>
            <a:ln w="3175">
              <a:solidFill>
                <a:srgbClr val="D6D2E9"/>
              </a:solidFill>
            </a:ln>
          </p:spPr>
          <p:txBody>
            <a:bodyPr wrap="square" lIns="0" tIns="0" rIns="0" bIns="0" rtlCol="0"/>
            <a:lstStyle/>
            <a:p>
              <a:endParaRPr lang="fr-FR" noProof="0" dirty="0"/>
            </a:p>
          </p:txBody>
        </p:sp>
        <p:sp>
          <p:nvSpPr>
            <p:cNvPr id="209" name="object 209"/>
            <p:cNvSpPr/>
            <p:nvPr/>
          </p:nvSpPr>
          <p:spPr>
            <a:xfrm>
              <a:off x="8621258" y="718978"/>
              <a:ext cx="3810" cy="121285"/>
            </a:xfrm>
            <a:custGeom>
              <a:avLst/>
              <a:gdLst/>
              <a:ahLst/>
              <a:cxnLst/>
              <a:rect l="l" t="t" r="r" b="b"/>
              <a:pathLst>
                <a:path w="3809" h="121284">
                  <a:moveTo>
                    <a:pt x="0" y="0"/>
                  </a:moveTo>
                  <a:lnTo>
                    <a:pt x="3602" y="69"/>
                  </a:lnTo>
                  <a:lnTo>
                    <a:pt x="3602" y="120671"/>
                  </a:lnTo>
                  <a:lnTo>
                    <a:pt x="0" y="120721"/>
                  </a:lnTo>
                  <a:lnTo>
                    <a:pt x="0" y="0"/>
                  </a:lnTo>
                  <a:close/>
                </a:path>
              </a:pathLst>
            </a:custGeom>
            <a:solidFill>
              <a:srgbClr val="D5D2E9"/>
            </a:solidFill>
          </p:spPr>
          <p:txBody>
            <a:bodyPr wrap="square" lIns="0" tIns="0" rIns="0" bIns="0" rtlCol="0"/>
            <a:lstStyle/>
            <a:p>
              <a:endParaRPr lang="fr-FR" noProof="0" dirty="0"/>
            </a:p>
          </p:txBody>
        </p:sp>
        <p:sp>
          <p:nvSpPr>
            <p:cNvPr id="210" name="object 210"/>
            <p:cNvSpPr/>
            <p:nvPr/>
          </p:nvSpPr>
          <p:spPr>
            <a:xfrm>
              <a:off x="8621258" y="718978"/>
              <a:ext cx="3810" cy="121285"/>
            </a:xfrm>
            <a:custGeom>
              <a:avLst/>
              <a:gdLst/>
              <a:ahLst/>
              <a:cxnLst/>
              <a:rect l="l" t="t" r="r" b="b"/>
              <a:pathLst>
                <a:path w="3809" h="121284">
                  <a:moveTo>
                    <a:pt x="3602" y="69"/>
                  </a:moveTo>
                  <a:lnTo>
                    <a:pt x="3602" y="120671"/>
                  </a:lnTo>
                </a:path>
                <a:path w="3809" h="121284">
                  <a:moveTo>
                    <a:pt x="0" y="120721"/>
                  </a:moveTo>
                  <a:lnTo>
                    <a:pt x="0" y="0"/>
                  </a:lnTo>
                </a:path>
              </a:pathLst>
            </a:custGeom>
            <a:ln w="3175">
              <a:solidFill>
                <a:srgbClr val="D5D2E9"/>
              </a:solidFill>
            </a:ln>
          </p:spPr>
          <p:txBody>
            <a:bodyPr wrap="square" lIns="0" tIns="0" rIns="0" bIns="0" rtlCol="0"/>
            <a:lstStyle/>
            <a:p>
              <a:endParaRPr lang="fr-FR" noProof="0" dirty="0"/>
            </a:p>
          </p:txBody>
        </p:sp>
        <p:sp>
          <p:nvSpPr>
            <p:cNvPr id="211" name="object 211"/>
            <p:cNvSpPr/>
            <p:nvPr/>
          </p:nvSpPr>
          <p:spPr>
            <a:xfrm>
              <a:off x="8624861" y="719047"/>
              <a:ext cx="3810" cy="120650"/>
            </a:xfrm>
            <a:custGeom>
              <a:avLst/>
              <a:gdLst/>
              <a:ahLst/>
              <a:cxnLst/>
              <a:rect l="l" t="t" r="r" b="b"/>
              <a:pathLst>
                <a:path w="3809" h="120650">
                  <a:moveTo>
                    <a:pt x="0" y="0"/>
                  </a:moveTo>
                  <a:lnTo>
                    <a:pt x="3602" y="98"/>
                  </a:lnTo>
                  <a:lnTo>
                    <a:pt x="3602" y="120552"/>
                  </a:lnTo>
                  <a:lnTo>
                    <a:pt x="0" y="120602"/>
                  </a:lnTo>
                  <a:lnTo>
                    <a:pt x="0" y="0"/>
                  </a:lnTo>
                  <a:close/>
                </a:path>
              </a:pathLst>
            </a:custGeom>
            <a:solidFill>
              <a:srgbClr val="D5D2E9"/>
            </a:solidFill>
          </p:spPr>
          <p:txBody>
            <a:bodyPr wrap="square" lIns="0" tIns="0" rIns="0" bIns="0" rtlCol="0"/>
            <a:lstStyle/>
            <a:p>
              <a:endParaRPr lang="fr-FR" noProof="0" dirty="0"/>
            </a:p>
          </p:txBody>
        </p:sp>
        <p:sp>
          <p:nvSpPr>
            <p:cNvPr id="212" name="object 212"/>
            <p:cNvSpPr/>
            <p:nvPr/>
          </p:nvSpPr>
          <p:spPr>
            <a:xfrm>
              <a:off x="8624861" y="719047"/>
              <a:ext cx="3810" cy="120650"/>
            </a:xfrm>
            <a:custGeom>
              <a:avLst/>
              <a:gdLst/>
              <a:ahLst/>
              <a:cxnLst/>
              <a:rect l="l" t="t" r="r" b="b"/>
              <a:pathLst>
                <a:path w="3809" h="120650">
                  <a:moveTo>
                    <a:pt x="3602" y="98"/>
                  </a:moveTo>
                  <a:lnTo>
                    <a:pt x="3602" y="120552"/>
                  </a:lnTo>
                </a:path>
                <a:path w="3809" h="120650">
                  <a:moveTo>
                    <a:pt x="0" y="120602"/>
                  </a:moveTo>
                  <a:lnTo>
                    <a:pt x="0" y="0"/>
                  </a:lnTo>
                </a:path>
              </a:pathLst>
            </a:custGeom>
            <a:ln w="3175">
              <a:solidFill>
                <a:srgbClr val="D5D2E9"/>
              </a:solidFill>
            </a:ln>
          </p:spPr>
          <p:txBody>
            <a:bodyPr wrap="square" lIns="0" tIns="0" rIns="0" bIns="0" rtlCol="0"/>
            <a:lstStyle/>
            <a:p>
              <a:endParaRPr lang="fr-FR" noProof="0" dirty="0"/>
            </a:p>
          </p:txBody>
        </p:sp>
        <p:sp>
          <p:nvSpPr>
            <p:cNvPr id="213" name="object 213"/>
            <p:cNvSpPr/>
            <p:nvPr/>
          </p:nvSpPr>
          <p:spPr>
            <a:xfrm>
              <a:off x="8628464" y="719146"/>
              <a:ext cx="3810" cy="120650"/>
            </a:xfrm>
            <a:custGeom>
              <a:avLst/>
              <a:gdLst/>
              <a:ahLst/>
              <a:cxnLst/>
              <a:rect l="l" t="t" r="r" b="b"/>
              <a:pathLst>
                <a:path w="3809" h="120650">
                  <a:moveTo>
                    <a:pt x="0" y="0"/>
                  </a:moveTo>
                  <a:lnTo>
                    <a:pt x="3602" y="132"/>
                  </a:lnTo>
                  <a:lnTo>
                    <a:pt x="3602" y="120402"/>
                  </a:lnTo>
                  <a:lnTo>
                    <a:pt x="0" y="120453"/>
                  </a:lnTo>
                  <a:lnTo>
                    <a:pt x="0" y="0"/>
                  </a:lnTo>
                  <a:close/>
                </a:path>
              </a:pathLst>
            </a:custGeom>
            <a:solidFill>
              <a:srgbClr val="D5D2E9"/>
            </a:solidFill>
          </p:spPr>
          <p:txBody>
            <a:bodyPr wrap="square" lIns="0" tIns="0" rIns="0" bIns="0" rtlCol="0"/>
            <a:lstStyle/>
            <a:p>
              <a:endParaRPr lang="fr-FR" noProof="0" dirty="0"/>
            </a:p>
          </p:txBody>
        </p:sp>
        <p:sp>
          <p:nvSpPr>
            <p:cNvPr id="214" name="object 214"/>
            <p:cNvSpPr/>
            <p:nvPr/>
          </p:nvSpPr>
          <p:spPr>
            <a:xfrm>
              <a:off x="8628464" y="719146"/>
              <a:ext cx="3810" cy="120650"/>
            </a:xfrm>
            <a:custGeom>
              <a:avLst/>
              <a:gdLst/>
              <a:ahLst/>
              <a:cxnLst/>
              <a:rect l="l" t="t" r="r" b="b"/>
              <a:pathLst>
                <a:path w="3809" h="120650">
                  <a:moveTo>
                    <a:pt x="3602" y="132"/>
                  </a:moveTo>
                  <a:lnTo>
                    <a:pt x="3602" y="120402"/>
                  </a:lnTo>
                </a:path>
                <a:path w="3809" h="120650">
                  <a:moveTo>
                    <a:pt x="0" y="120453"/>
                  </a:moveTo>
                  <a:lnTo>
                    <a:pt x="0" y="0"/>
                  </a:lnTo>
                </a:path>
              </a:pathLst>
            </a:custGeom>
            <a:ln w="3175">
              <a:solidFill>
                <a:srgbClr val="D5D2E9"/>
              </a:solidFill>
            </a:ln>
          </p:spPr>
          <p:txBody>
            <a:bodyPr wrap="square" lIns="0" tIns="0" rIns="0" bIns="0" rtlCol="0"/>
            <a:lstStyle/>
            <a:p>
              <a:endParaRPr lang="fr-FR" noProof="0" dirty="0"/>
            </a:p>
          </p:txBody>
        </p:sp>
        <p:sp>
          <p:nvSpPr>
            <p:cNvPr id="215" name="object 215"/>
            <p:cNvSpPr/>
            <p:nvPr/>
          </p:nvSpPr>
          <p:spPr>
            <a:xfrm>
              <a:off x="8632067" y="719278"/>
              <a:ext cx="3810" cy="120650"/>
            </a:xfrm>
            <a:custGeom>
              <a:avLst/>
              <a:gdLst/>
              <a:ahLst/>
              <a:cxnLst/>
              <a:rect l="l" t="t" r="r" b="b"/>
              <a:pathLst>
                <a:path w="3809" h="120650">
                  <a:moveTo>
                    <a:pt x="0" y="0"/>
                  </a:moveTo>
                  <a:lnTo>
                    <a:pt x="3602" y="132"/>
                  </a:lnTo>
                  <a:lnTo>
                    <a:pt x="3602" y="120220"/>
                  </a:lnTo>
                  <a:lnTo>
                    <a:pt x="0" y="120270"/>
                  </a:lnTo>
                  <a:lnTo>
                    <a:pt x="0" y="0"/>
                  </a:lnTo>
                  <a:close/>
                </a:path>
              </a:pathLst>
            </a:custGeom>
            <a:solidFill>
              <a:srgbClr val="D5D2E9"/>
            </a:solidFill>
          </p:spPr>
          <p:txBody>
            <a:bodyPr wrap="square" lIns="0" tIns="0" rIns="0" bIns="0" rtlCol="0"/>
            <a:lstStyle/>
            <a:p>
              <a:endParaRPr lang="fr-FR" noProof="0" dirty="0"/>
            </a:p>
          </p:txBody>
        </p:sp>
        <p:sp>
          <p:nvSpPr>
            <p:cNvPr id="216" name="object 216"/>
            <p:cNvSpPr/>
            <p:nvPr/>
          </p:nvSpPr>
          <p:spPr>
            <a:xfrm>
              <a:off x="8632067" y="719278"/>
              <a:ext cx="3810" cy="120650"/>
            </a:xfrm>
            <a:custGeom>
              <a:avLst/>
              <a:gdLst/>
              <a:ahLst/>
              <a:cxnLst/>
              <a:rect l="l" t="t" r="r" b="b"/>
              <a:pathLst>
                <a:path w="3809" h="120650">
                  <a:moveTo>
                    <a:pt x="3602" y="132"/>
                  </a:moveTo>
                  <a:lnTo>
                    <a:pt x="3602" y="120220"/>
                  </a:lnTo>
                </a:path>
                <a:path w="3809" h="120650">
                  <a:moveTo>
                    <a:pt x="0" y="120270"/>
                  </a:moveTo>
                  <a:lnTo>
                    <a:pt x="0" y="0"/>
                  </a:lnTo>
                </a:path>
              </a:pathLst>
            </a:custGeom>
            <a:ln w="3175">
              <a:solidFill>
                <a:srgbClr val="D5D2E9"/>
              </a:solidFill>
            </a:ln>
          </p:spPr>
          <p:txBody>
            <a:bodyPr wrap="square" lIns="0" tIns="0" rIns="0" bIns="0" rtlCol="0"/>
            <a:lstStyle/>
            <a:p>
              <a:endParaRPr lang="fr-FR" noProof="0" dirty="0"/>
            </a:p>
          </p:txBody>
        </p:sp>
        <p:sp>
          <p:nvSpPr>
            <p:cNvPr id="217" name="object 217"/>
            <p:cNvSpPr/>
            <p:nvPr/>
          </p:nvSpPr>
          <p:spPr>
            <a:xfrm>
              <a:off x="8635670" y="719411"/>
              <a:ext cx="3810" cy="120650"/>
            </a:xfrm>
            <a:custGeom>
              <a:avLst/>
              <a:gdLst/>
              <a:ahLst/>
              <a:cxnLst/>
              <a:rect l="l" t="t" r="r" b="b"/>
              <a:pathLst>
                <a:path w="3809" h="120650">
                  <a:moveTo>
                    <a:pt x="0" y="0"/>
                  </a:moveTo>
                  <a:lnTo>
                    <a:pt x="3602" y="61"/>
                  </a:lnTo>
                  <a:lnTo>
                    <a:pt x="3602" y="120038"/>
                  </a:lnTo>
                  <a:lnTo>
                    <a:pt x="0" y="120088"/>
                  </a:lnTo>
                  <a:lnTo>
                    <a:pt x="0" y="0"/>
                  </a:lnTo>
                  <a:close/>
                </a:path>
              </a:pathLst>
            </a:custGeom>
            <a:solidFill>
              <a:srgbClr val="D5D1E8"/>
            </a:solidFill>
          </p:spPr>
          <p:txBody>
            <a:bodyPr wrap="square" lIns="0" tIns="0" rIns="0" bIns="0" rtlCol="0"/>
            <a:lstStyle/>
            <a:p>
              <a:endParaRPr lang="fr-FR" noProof="0" dirty="0"/>
            </a:p>
          </p:txBody>
        </p:sp>
        <p:sp>
          <p:nvSpPr>
            <p:cNvPr id="218" name="object 218"/>
            <p:cNvSpPr/>
            <p:nvPr/>
          </p:nvSpPr>
          <p:spPr>
            <a:xfrm>
              <a:off x="8635670" y="719411"/>
              <a:ext cx="3810" cy="120650"/>
            </a:xfrm>
            <a:custGeom>
              <a:avLst/>
              <a:gdLst/>
              <a:ahLst/>
              <a:cxnLst/>
              <a:rect l="l" t="t" r="r" b="b"/>
              <a:pathLst>
                <a:path w="3809" h="120650">
                  <a:moveTo>
                    <a:pt x="3602" y="61"/>
                  </a:moveTo>
                  <a:lnTo>
                    <a:pt x="3602" y="120038"/>
                  </a:lnTo>
                </a:path>
                <a:path w="3809" h="120650">
                  <a:moveTo>
                    <a:pt x="0" y="120088"/>
                  </a:moveTo>
                  <a:lnTo>
                    <a:pt x="0" y="0"/>
                  </a:lnTo>
                </a:path>
              </a:pathLst>
            </a:custGeom>
            <a:ln w="3175">
              <a:solidFill>
                <a:srgbClr val="D5D1E8"/>
              </a:solidFill>
            </a:ln>
          </p:spPr>
          <p:txBody>
            <a:bodyPr wrap="square" lIns="0" tIns="0" rIns="0" bIns="0" rtlCol="0"/>
            <a:lstStyle/>
            <a:p>
              <a:endParaRPr lang="fr-FR" noProof="0" dirty="0"/>
            </a:p>
          </p:txBody>
        </p:sp>
        <p:sp>
          <p:nvSpPr>
            <p:cNvPr id="219" name="object 219"/>
            <p:cNvSpPr/>
            <p:nvPr/>
          </p:nvSpPr>
          <p:spPr>
            <a:xfrm>
              <a:off x="8639273" y="719472"/>
              <a:ext cx="3810" cy="120014"/>
            </a:xfrm>
            <a:custGeom>
              <a:avLst/>
              <a:gdLst/>
              <a:ahLst/>
              <a:cxnLst/>
              <a:rect l="l" t="t" r="r" b="b"/>
              <a:pathLst>
                <a:path w="3809" h="120015">
                  <a:moveTo>
                    <a:pt x="0" y="0"/>
                  </a:moveTo>
                  <a:lnTo>
                    <a:pt x="3602" y="0"/>
                  </a:lnTo>
                  <a:lnTo>
                    <a:pt x="3602" y="119926"/>
                  </a:lnTo>
                  <a:lnTo>
                    <a:pt x="0" y="119976"/>
                  </a:lnTo>
                  <a:lnTo>
                    <a:pt x="0" y="0"/>
                  </a:lnTo>
                  <a:close/>
                </a:path>
              </a:pathLst>
            </a:custGeom>
            <a:solidFill>
              <a:srgbClr val="D5D1E8"/>
            </a:solidFill>
          </p:spPr>
          <p:txBody>
            <a:bodyPr wrap="square" lIns="0" tIns="0" rIns="0" bIns="0" rtlCol="0"/>
            <a:lstStyle/>
            <a:p>
              <a:endParaRPr lang="fr-FR" noProof="0" dirty="0"/>
            </a:p>
          </p:txBody>
        </p:sp>
        <p:sp>
          <p:nvSpPr>
            <p:cNvPr id="220" name="object 220"/>
            <p:cNvSpPr/>
            <p:nvPr/>
          </p:nvSpPr>
          <p:spPr>
            <a:xfrm>
              <a:off x="8639273" y="719472"/>
              <a:ext cx="3810" cy="120014"/>
            </a:xfrm>
            <a:custGeom>
              <a:avLst/>
              <a:gdLst/>
              <a:ahLst/>
              <a:cxnLst/>
              <a:rect l="l" t="t" r="r" b="b"/>
              <a:pathLst>
                <a:path w="3809" h="120015">
                  <a:moveTo>
                    <a:pt x="3602" y="0"/>
                  </a:moveTo>
                  <a:lnTo>
                    <a:pt x="3602" y="119926"/>
                  </a:lnTo>
                </a:path>
                <a:path w="3809" h="120015">
                  <a:moveTo>
                    <a:pt x="0" y="119976"/>
                  </a:moveTo>
                  <a:lnTo>
                    <a:pt x="0" y="0"/>
                  </a:lnTo>
                </a:path>
              </a:pathLst>
            </a:custGeom>
            <a:ln w="3175">
              <a:solidFill>
                <a:srgbClr val="D5D1E8"/>
              </a:solidFill>
            </a:ln>
          </p:spPr>
          <p:txBody>
            <a:bodyPr wrap="square" lIns="0" tIns="0" rIns="0" bIns="0" rtlCol="0"/>
            <a:lstStyle/>
            <a:p>
              <a:endParaRPr lang="fr-FR" noProof="0" dirty="0"/>
            </a:p>
          </p:txBody>
        </p:sp>
        <p:sp>
          <p:nvSpPr>
            <p:cNvPr id="221" name="object 221"/>
            <p:cNvSpPr/>
            <p:nvPr/>
          </p:nvSpPr>
          <p:spPr>
            <a:xfrm>
              <a:off x="8642876" y="719472"/>
              <a:ext cx="3810" cy="120014"/>
            </a:xfrm>
            <a:custGeom>
              <a:avLst/>
              <a:gdLst/>
              <a:ahLst/>
              <a:cxnLst/>
              <a:rect l="l" t="t" r="r" b="b"/>
              <a:pathLst>
                <a:path w="3809" h="120015">
                  <a:moveTo>
                    <a:pt x="3602" y="0"/>
                  </a:moveTo>
                  <a:lnTo>
                    <a:pt x="0" y="0"/>
                  </a:lnTo>
                  <a:lnTo>
                    <a:pt x="0" y="119926"/>
                  </a:lnTo>
                  <a:lnTo>
                    <a:pt x="3602" y="119926"/>
                  </a:lnTo>
                  <a:lnTo>
                    <a:pt x="3602" y="0"/>
                  </a:lnTo>
                  <a:close/>
                </a:path>
              </a:pathLst>
            </a:custGeom>
            <a:solidFill>
              <a:srgbClr val="D5D1E8"/>
            </a:solidFill>
          </p:spPr>
          <p:txBody>
            <a:bodyPr wrap="square" lIns="0" tIns="0" rIns="0" bIns="0" rtlCol="0"/>
            <a:lstStyle/>
            <a:p>
              <a:endParaRPr lang="fr-FR" noProof="0" dirty="0"/>
            </a:p>
          </p:txBody>
        </p:sp>
        <p:sp>
          <p:nvSpPr>
            <p:cNvPr id="222" name="object 222"/>
            <p:cNvSpPr/>
            <p:nvPr/>
          </p:nvSpPr>
          <p:spPr>
            <a:xfrm>
              <a:off x="8642876" y="719344"/>
              <a:ext cx="3810" cy="120650"/>
            </a:xfrm>
            <a:custGeom>
              <a:avLst/>
              <a:gdLst/>
              <a:ahLst/>
              <a:cxnLst/>
              <a:rect l="l" t="t" r="r" b="b"/>
              <a:pathLst>
                <a:path w="3809" h="120650">
                  <a:moveTo>
                    <a:pt x="3602" y="128"/>
                  </a:moveTo>
                  <a:lnTo>
                    <a:pt x="3602" y="120004"/>
                  </a:lnTo>
                </a:path>
                <a:path w="3809" h="120650">
                  <a:moveTo>
                    <a:pt x="0" y="120054"/>
                  </a:moveTo>
                  <a:lnTo>
                    <a:pt x="0" y="128"/>
                  </a:lnTo>
                </a:path>
                <a:path w="3809" h="120650">
                  <a:moveTo>
                    <a:pt x="3602" y="0"/>
                  </a:moveTo>
                  <a:lnTo>
                    <a:pt x="3602" y="128"/>
                  </a:lnTo>
                </a:path>
              </a:pathLst>
            </a:custGeom>
            <a:ln w="3175">
              <a:solidFill>
                <a:srgbClr val="D5D1E8"/>
              </a:solidFill>
            </a:ln>
          </p:spPr>
          <p:txBody>
            <a:bodyPr wrap="square" lIns="0" tIns="0" rIns="0" bIns="0" rtlCol="0"/>
            <a:lstStyle/>
            <a:p>
              <a:endParaRPr lang="fr-FR" noProof="0" dirty="0"/>
            </a:p>
          </p:txBody>
        </p:sp>
        <p:sp>
          <p:nvSpPr>
            <p:cNvPr id="223" name="object 223"/>
            <p:cNvSpPr/>
            <p:nvPr/>
          </p:nvSpPr>
          <p:spPr>
            <a:xfrm>
              <a:off x="8646479" y="719472"/>
              <a:ext cx="3810" cy="120014"/>
            </a:xfrm>
            <a:custGeom>
              <a:avLst/>
              <a:gdLst/>
              <a:ahLst/>
              <a:cxnLst/>
              <a:rect l="l" t="t" r="r" b="b"/>
              <a:pathLst>
                <a:path w="3809" h="120015">
                  <a:moveTo>
                    <a:pt x="3602" y="0"/>
                  </a:moveTo>
                  <a:lnTo>
                    <a:pt x="0" y="0"/>
                  </a:lnTo>
                  <a:lnTo>
                    <a:pt x="0" y="119876"/>
                  </a:lnTo>
                  <a:lnTo>
                    <a:pt x="3602" y="119876"/>
                  </a:lnTo>
                  <a:lnTo>
                    <a:pt x="3602" y="0"/>
                  </a:lnTo>
                  <a:close/>
                </a:path>
              </a:pathLst>
            </a:custGeom>
            <a:solidFill>
              <a:srgbClr val="D5D1E8"/>
            </a:solidFill>
          </p:spPr>
          <p:txBody>
            <a:bodyPr wrap="square" lIns="0" tIns="0" rIns="0" bIns="0" rtlCol="0"/>
            <a:lstStyle/>
            <a:p>
              <a:endParaRPr lang="fr-FR" noProof="0" dirty="0"/>
            </a:p>
          </p:txBody>
        </p:sp>
        <p:sp>
          <p:nvSpPr>
            <p:cNvPr id="224" name="object 224"/>
            <p:cNvSpPr/>
            <p:nvPr/>
          </p:nvSpPr>
          <p:spPr>
            <a:xfrm>
              <a:off x="8646479" y="719117"/>
              <a:ext cx="3810" cy="120650"/>
            </a:xfrm>
            <a:custGeom>
              <a:avLst/>
              <a:gdLst/>
              <a:ahLst/>
              <a:cxnLst/>
              <a:rect l="l" t="t" r="r" b="b"/>
              <a:pathLst>
                <a:path w="3809" h="120650">
                  <a:moveTo>
                    <a:pt x="3602" y="355"/>
                  </a:moveTo>
                  <a:lnTo>
                    <a:pt x="3602" y="120181"/>
                  </a:lnTo>
                </a:path>
                <a:path w="3809" h="120650">
                  <a:moveTo>
                    <a:pt x="0" y="120231"/>
                  </a:moveTo>
                  <a:lnTo>
                    <a:pt x="0" y="355"/>
                  </a:lnTo>
                </a:path>
                <a:path w="3809" h="120650">
                  <a:moveTo>
                    <a:pt x="3602" y="0"/>
                  </a:moveTo>
                  <a:lnTo>
                    <a:pt x="3602" y="355"/>
                  </a:lnTo>
                </a:path>
                <a:path w="3809" h="120650">
                  <a:moveTo>
                    <a:pt x="0" y="355"/>
                  </a:moveTo>
                  <a:lnTo>
                    <a:pt x="0" y="227"/>
                  </a:lnTo>
                </a:path>
              </a:pathLst>
            </a:custGeom>
            <a:ln w="3175">
              <a:solidFill>
                <a:srgbClr val="D5D1E8"/>
              </a:solidFill>
            </a:ln>
          </p:spPr>
          <p:txBody>
            <a:bodyPr wrap="square" lIns="0" tIns="0" rIns="0" bIns="0" rtlCol="0"/>
            <a:lstStyle/>
            <a:p>
              <a:endParaRPr lang="fr-FR" noProof="0" dirty="0"/>
            </a:p>
          </p:txBody>
        </p:sp>
        <p:sp>
          <p:nvSpPr>
            <p:cNvPr id="225" name="object 225"/>
            <p:cNvSpPr/>
            <p:nvPr/>
          </p:nvSpPr>
          <p:spPr>
            <a:xfrm>
              <a:off x="8650082" y="719472"/>
              <a:ext cx="3810" cy="120014"/>
            </a:xfrm>
            <a:custGeom>
              <a:avLst/>
              <a:gdLst/>
              <a:ahLst/>
              <a:cxnLst/>
              <a:rect l="l" t="t" r="r" b="b"/>
              <a:pathLst>
                <a:path w="3809" h="120015">
                  <a:moveTo>
                    <a:pt x="3602" y="0"/>
                  </a:moveTo>
                  <a:lnTo>
                    <a:pt x="0" y="0"/>
                  </a:lnTo>
                  <a:lnTo>
                    <a:pt x="0" y="119826"/>
                  </a:lnTo>
                  <a:lnTo>
                    <a:pt x="3602" y="119826"/>
                  </a:lnTo>
                  <a:lnTo>
                    <a:pt x="3602" y="0"/>
                  </a:lnTo>
                  <a:close/>
                </a:path>
              </a:pathLst>
            </a:custGeom>
            <a:solidFill>
              <a:srgbClr val="D4D1E8"/>
            </a:solidFill>
          </p:spPr>
          <p:txBody>
            <a:bodyPr wrap="square" lIns="0" tIns="0" rIns="0" bIns="0" rtlCol="0"/>
            <a:lstStyle/>
            <a:p>
              <a:endParaRPr lang="fr-FR" noProof="0" dirty="0"/>
            </a:p>
          </p:txBody>
        </p:sp>
        <p:sp>
          <p:nvSpPr>
            <p:cNvPr id="226" name="object 226"/>
            <p:cNvSpPr/>
            <p:nvPr/>
          </p:nvSpPr>
          <p:spPr>
            <a:xfrm>
              <a:off x="8650082" y="718890"/>
              <a:ext cx="3810" cy="120650"/>
            </a:xfrm>
            <a:custGeom>
              <a:avLst/>
              <a:gdLst/>
              <a:ahLst/>
              <a:cxnLst/>
              <a:rect l="l" t="t" r="r" b="b"/>
              <a:pathLst>
                <a:path w="3809" h="120650">
                  <a:moveTo>
                    <a:pt x="3602" y="582"/>
                  </a:moveTo>
                  <a:lnTo>
                    <a:pt x="3602" y="120358"/>
                  </a:lnTo>
                </a:path>
                <a:path w="3809" h="120650">
                  <a:moveTo>
                    <a:pt x="0" y="120408"/>
                  </a:moveTo>
                  <a:lnTo>
                    <a:pt x="0" y="582"/>
                  </a:lnTo>
                </a:path>
                <a:path w="3809" h="120650">
                  <a:moveTo>
                    <a:pt x="3602" y="0"/>
                  </a:moveTo>
                  <a:lnTo>
                    <a:pt x="3602" y="582"/>
                  </a:lnTo>
                </a:path>
                <a:path w="3809" h="120650">
                  <a:moveTo>
                    <a:pt x="0" y="582"/>
                  </a:moveTo>
                  <a:lnTo>
                    <a:pt x="0" y="227"/>
                  </a:lnTo>
                </a:path>
              </a:pathLst>
            </a:custGeom>
            <a:ln w="3175">
              <a:solidFill>
                <a:srgbClr val="D4D1E8"/>
              </a:solidFill>
            </a:ln>
          </p:spPr>
          <p:txBody>
            <a:bodyPr wrap="square" lIns="0" tIns="0" rIns="0" bIns="0" rtlCol="0"/>
            <a:lstStyle/>
            <a:p>
              <a:endParaRPr lang="fr-FR" noProof="0" dirty="0"/>
            </a:p>
          </p:txBody>
        </p:sp>
        <p:sp>
          <p:nvSpPr>
            <p:cNvPr id="227" name="object 227"/>
            <p:cNvSpPr/>
            <p:nvPr/>
          </p:nvSpPr>
          <p:spPr>
            <a:xfrm>
              <a:off x="8653684" y="718890"/>
              <a:ext cx="3810" cy="120650"/>
            </a:xfrm>
            <a:custGeom>
              <a:avLst/>
              <a:gdLst/>
              <a:ahLst/>
              <a:cxnLst/>
              <a:rect l="l" t="t" r="r" b="b"/>
              <a:pathLst>
                <a:path w="3809" h="120650">
                  <a:moveTo>
                    <a:pt x="3602" y="0"/>
                  </a:moveTo>
                  <a:lnTo>
                    <a:pt x="0" y="0"/>
                  </a:lnTo>
                  <a:lnTo>
                    <a:pt x="0" y="120358"/>
                  </a:lnTo>
                  <a:lnTo>
                    <a:pt x="3602" y="120358"/>
                  </a:lnTo>
                  <a:lnTo>
                    <a:pt x="3602" y="0"/>
                  </a:lnTo>
                  <a:close/>
                </a:path>
              </a:pathLst>
            </a:custGeom>
            <a:solidFill>
              <a:srgbClr val="D4D1E8"/>
            </a:solidFill>
          </p:spPr>
          <p:txBody>
            <a:bodyPr wrap="square" lIns="0" tIns="0" rIns="0" bIns="0" rtlCol="0"/>
            <a:lstStyle/>
            <a:p>
              <a:endParaRPr lang="fr-FR" noProof="0" dirty="0"/>
            </a:p>
          </p:txBody>
        </p:sp>
        <p:sp>
          <p:nvSpPr>
            <p:cNvPr id="228" name="object 228"/>
            <p:cNvSpPr/>
            <p:nvPr/>
          </p:nvSpPr>
          <p:spPr>
            <a:xfrm>
              <a:off x="8653684" y="718872"/>
              <a:ext cx="3810" cy="120650"/>
            </a:xfrm>
            <a:custGeom>
              <a:avLst/>
              <a:gdLst/>
              <a:ahLst/>
              <a:cxnLst/>
              <a:rect l="l" t="t" r="r" b="b"/>
              <a:pathLst>
                <a:path w="3809" h="120650">
                  <a:moveTo>
                    <a:pt x="3602" y="599"/>
                  </a:moveTo>
                  <a:lnTo>
                    <a:pt x="3602" y="120325"/>
                  </a:lnTo>
                </a:path>
                <a:path w="3809" h="120650">
                  <a:moveTo>
                    <a:pt x="0" y="120375"/>
                  </a:moveTo>
                  <a:lnTo>
                    <a:pt x="0" y="599"/>
                  </a:lnTo>
                </a:path>
                <a:path w="3809" h="120650">
                  <a:moveTo>
                    <a:pt x="3602" y="0"/>
                  </a:moveTo>
                  <a:lnTo>
                    <a:pt x="3602" y="599"/>
                  </a:lnTo>
                </a:path>
                <a:path w="3809" h="120650">
                  <a:moveTo>
                    <a:pt x="0" y="599"/>
                  </a:moveTo>
                  <a:lnTo>
                    <a:pt x="0" y="17"/>
                  </a:lnTo>
                </a:path>
              </a:pathLst>
            </a:custGeom>
            <a:ln w="3175">
              <a:solidFill>
                <a:srgbClr val="D4D1E8"/>
              </a:solidFill>
            </a:ln>
          </p:spPr>
          <p:txBody>
            <a:bodyPr wrap="square" lIns="0" tIns="0" rIns="0" bIns="0" rtlCol="0"/>
            <a:lstStyle/>
            <a:p>
              <a:endParaRPr lang="fr-FR" noProof="0" dirty="0"/>
            </a:p>
          </p:txBody>
        </p:sp>
        <p:sp>
          <p:nvSpPr>
            <p:cNvPr id="229" name="object 229"/>
            <p:cNvSpPr/>
            <p:nvPr/>
          </p:nvSpPr>
          <p:spPr>
            <a:xfrm>
              <a:off x="8657288" y="718872"/>
              <a:ext cx="3810" cy="120650"/>
            </a:xfrm>
            <a:custGeom>
              <a:avLst/>
              <a:gdLst/>
              <a:ahLst/>
              <a:cxnLst/>
              <a:rect l="l" t="t" r="r" b="b"/>
              <a:pathLst>
                <a:path w="3809" h="120650">
                  <a:moveTo>
                    <a:pt x="3602" y="0"/>
                  </a:moveTo>
                  <a:lnTo>
                    <a:pt x="0" y="0"/>
                  </a:lnTo>
                  <a:lnTo>
                    <a:pt x="0" y="120325"/>
                  </a:lnTo>
                  <a:lnTo>
                    <a:pt x="3602" y="120325"/>
                  </a:lnTo>
                  <a:lnTo>
                    <a:pt x="3602" y="0"/>
                  </a:lnTo>
                  <a:close/>
                </a:path>
              </a:pathLst>
            </a:custGeom>
            <a:solidFill>
              <a:srgbClr val="D4D1E8"/>
            </a:solidFill>
          </p:spPr>
          <p:txBody>
            <a:bodyPr wrap="square" lIns="0" tIns="0" rIns="0" bIns="0" rtlCol="0"/>
            <a:lstStyle/>
            <a:p>
              <a:endParaRPr lang="fr-FR" noProof="0" dirty="0"/>
            </a:p>
          </p:txBody>
        </p:sp>
        <p:sp>
          <p:nvSpPr>
            <p:cNvPr id="230" name="object 230"/>
            <p:cNvSpPr/>
            <p:nvPr/>
          </p:nvSpPr>
          <p:spPr>
            <a:xfrm>
              <a:off x="8657287" y="718855"/>
              <a:ext cx="3810" cy="120650"/>
            </a:xfrm>
            <a:custGeom>
              <a:avLst/>
              <a:gdLst/>
              <a:ahLst/>
              <a:cxnLst/>
              <a:rect l="l" t="t" r="r" b="b"/>
              <a:pathLst>
                <a:path w="3809" h="120650">
                  <a:moveTo>
                    <a:pt x="3602" y="617"/>
                  </a:moveTo>
                  <a:lnTo>
                    <a:pt x="3602" y="120292"/>
                  </a:lnTo>
                </a:path>
                <a:path w="3809" h="120650">
                  <a:moveTo>
                    <a:pt x="0" y="120342"/>
                  </a:moveTo>
                  <a:lnTo>
                    <a:pt x="0" y="617"/>
                  </a:lnTo>
                </a:path>
                <a:path w="3809" h="120650">
                  <a:moveTo>
                    <a:pt x="3602" y="0"/>
                  </a:moveTo>
                  <a:lnTo>
                    <a:pt x="3602" y="617"/>
                  </a:lnTo>
                </a:path>
                <a:path w="3809" h="120650">
                  <a:moveTo>
                    <a:pt x="0" y="617"/>
                  </a:moveTo>
                  <a:lnTo>
                    <a:pt x="0" y="17"/>
                  </a:lnTo>
                </a:path>
              </a:pathLst>
            </a:custGeom>
            <a:ln w="3175">
              <a:solidFill>
                <a:srgbClr val="D4D1E8"/>
              </a:solidFill>
            </a:ln>
          </p:spPr>
          <p:txBody>
            <a:bodyPr wrap="square" lIns="0" tIns="0" rIns="0" bIns="0" rtlCol="0"/>
            <a:lstStyle/>
            <a:p>
              <a:endParaRPr lang="fr-FR" noProof="0" dirty="0"/>
            </a:p>
          </p:txBody>
        </p:sp>
        <p:sp>
          <p:nvSpPr>
            <p:cNvPr id="231" name="object 231"/>
            <p:cNvSpPr/>
            <p:nvPr/>
          </p:nvSpPr>
          <p:spPr>
            <a:xfrm>
              <a:off x="8660891" y="718855"/>
              <a:ext cx="3810" cy="120650"/>
            </a:xfrm>
            <a:custGeom>
              <a:avLst/>
              <a:gdLst/>
              <a:ahLst/>
              <a:cxnLst/>
              <a:rect l="l" t="t" r="r" b="b"/>
              <a:pathLst>
                <a:path w="3809" h="120650">
                  <a:moveTo>
                    <a:pt x="3602" y="0"/>
                  </a:moveTo>
                  <a:lnTo>
                    <a:pt x="0" y="0"/>
                  </a:lnTo>
                  <a:lnTo>
                    <a:pt x="0" y="120292"/>
                  </a:lnTo>
                  <a:lnTo>
                    <a:pt x="3602" y="120292"/>
                  </a:lnTo>
                  <a:lnTo>
                    <a:pt x="3602" y="0"/>
                  </a:lnTo>
                  <a:close/>
                </a:path>
              </a:pathLst>
            </a:custGeom>
            <a:solidFill>
              <a:srgbClr val="D4D1E8"/>
            </a:solidFill>
          </p:spPr>
          <p:txBody>
            <a:bodyPr wrap="square" lIns="0" tIns="0" rIns="0" bIns="0" rtlCol="0"/>
            <a:lstStyle/>
            <a:p>
              <a:endParaRPr lang="fr-FR" noProof="0" dirty="0"/>
            </a:p>
          </p:txBody>
        </p:sp>
        <p:sp>
          <p:nvSpPr>
            <p:cNvPr id="232" name="object 232"/>
            <p:cNvSpPr/>
            <p:nvPr/>
          </p:nvSpPr>
          <p:spPr>
            <a:xfrm>
              <a:off x="8660890" y="718837"/>
              <a:ext cx="3810" cy="120650"/>
            </a:xfrm>
            <a:custGeom>
              <a:avLst/>
              <a:gdLst/>
              <a:ahLst/>
              <a:cxnLst/>
              <a:rect l="l" t="t" r="r" b="b"/>
              <a:pathLst>
                <a:path w="3809" h="120650">
                  <a:moveTo>
                    <a:pt x="3602" y="634"/>
                  </a:moveTo>
                  <a:lnTo>
                    <a:pt x="3602" y="120259"/>
                  </a:lnTo>
                </a:path>
                <a:path w="3809" h="120650">
                  <a:moveTo>
                    <a:pt x="0" y="120310"/>
                  </a:moveTo>
                  <a:lnTo>
                    <a:pt x="0" y="634"/>
                  </a:lnTo>
                </a:path>
                <a:path w="3809" h="120650">
                  <a:moveTo>
                    <a:pt x="3602" y="0"/>
                  </a:moveTo>
                  <a:lnTo>
                    <a:pt x="3602" y="634"/>
                  </a:lnTo>
                </a:path>
                <a:path w="3809" h="120650">
                  <a:moveTo>
                    <a:pt x="0" y="634"/>
                  </a:moveTo>
                  <a:lnTo>
                    <a:pt x="0" y="17"/>
                  </a:lnTo>
                </a:path>
              </a:pathLst>
            </a:custGeom>
            <a:ln w="3175">
              <a:solidFill>
                <a:srgbClr val="D4D1E8"/>
              </a:solidFill>
            </a:ln>
          </p:spPr>
          <p:txBody>
            <a:bodyPr wrap="square" lIns="0" tIns="0" rIns="0" bIns="0" rtlCol="0"/>
            <a:lstStyle/>
            <a:p>
              <a:endParaRPr lang="fr-FR" noProof="0" dirty="0"/>
            </a:p>
          </p:txBody>
        </p:sp>
        <p:sp>
          <p:nvSpPr>
            <p:cNvPr id="233" name="object 233"/>
            <p:cNvSpPr/>
            <p:nvPr/>
          </p:nvSpPr>
          <p:spPr>
            <a:xfrm>
              <a:off x="8664494" y="718837"/>
              <a:ext cx="3810" cy="120650"/>
            </a:xfrm>
            <a:custGeom>
              <a:avLst/>
              <a:gdLst/>
              <a:ahLst/>
              <a:cxnLst/>
              <a:rect l="l" t="t" r="r" b="b"/>
              <a:pathLst>
                <a:path w="3809" h="120650">
                  <a:moveTo>
                    <a:pt x="3602" y="0"/>
                  </a:moveTo>
                  <a:lnTo>
                    <a:pt x="0" y="0"/>
                  </a:lnTo>
                  <a:lnTo>
                    <a:pt x="0" y="120259"/>
                  </a:lnTo>
                  <a:lnTo>
                    <a:pt x="3602" y="120259"/>
                  </a:lnTo>
                  <a:lnTo>
                    <a:pt x="3602" y="0"/>
                  </a:lnTo>
                  <a:close/>
                </a:path>
              </a:pathLst>
            </a:custGeom>
            <a:solidFill>
              <a:srgbClr val="D4D1E7"/>
            </a:solidFill>
          </p:spPr>
          <p:txBody>
            <a:bodyPr wrap="square" lIns="0" tIns="0" rIns="0" bIns="0" rtlCol="0"/>
            <a:lstStyle/>
            <a:p>
              <a:endParaRPr lang="fr-FR" noProof="0" dirty="0"/>
            </a:p>
          </p:txBody>
        </p:sp>
        <p:sp>
          <p:nvSpPr>
            <p:cNvPr id="234" name="object 234"/>
            <p:cNvSpPr/>
            <p:nvPr/>
          </p:nvSpPr>
          <p:spPr>
            <a:xfrm>
              <a:off x="8664493" y="718820"/>
              <a:ext cx="3810" cy="120650"/>
            </a:xfrm>
            <a:custGeom>
              <a:avLst/>
              <a:gdLst/>
              <a:ahLst/>
              <a:cxnLst/>
              <a:rect l="l" t="t" r="r" b="b"/>
              <a:pathLst>
                <a:path w="3809" h="120650">
                  <a:moveTo>
                    <a:pt x="3602" y="652"/>
                  </a:moveTo>
                  <a:lnTo>
                    <a:pt x="3602" y="120227"/>
                  </a:lnTo>
                </a:path>
                <a:path w="3809" h="120650">
                  <a:moveTo>
                    <a:pt x="0" y="120277"/>
                  </a:moveTo>
                  <a:lnTo>
                    <a:pt x="0" y="652"/>
                  </a:lnTo>
                </a:path>
                <a:path w="3809" h="120650">
                  <a:moveTo>
                    <a:pt x="3602" y="0"/>
                  </a:moveTo>
                  <a:lnTo>
                    <a:pt x="3602" y="652"/>
                  </a:lnTo>
                </a:path>
                <a:path w="3809" h="120650">
                  <a:moveTo>
                    <a:pt x="0" y="652"/>
                  </a:moveTo>
                  <a:lnTo>
                    <a:pt x="0" y="17"/>
                  </a:lnTo>
                </a:path>
              </a:pathLst>
            </a:custGeom>
            <a:ln w="3175">
              <a:solidFill>
                <a:srgbClr val="D4D1E7"/>
              </a:solidFill>
            </a:ln>
          </p:spPr>
          <p:txBody>
            <a:bodyPr wrap="square" lIns="0" tIns="0" rIns="0" bIns="0" rtlCol="0"/>
            <a:lstStyle/>
            <a:p>
              <a:endParaRPr lang="fr-FR" noProof="0" dirty="0"/>
            </a:p>
          </p:txBody>
        </p:sp>
        <p:sp>
          <p:nvSpPr>
            <p:cNvPr id="235" name="object 235"/>
            <p:cNvSpPr/>
            <p:nvPr/>
          </p:nvSpPr>
          <p:spPr>
            <a:xfrm>
              <a:off x="8668097" y="718820"/>
              <a:ext cx="3810" cy="120650"/>
            </a:xfrm>
            <a:custGeom>
              <a:avLst/>
              <a:gdLst/>
              <a:ahLst/>
              <a:cxnLst/>
              <a:rect l="l" t="t" r="r" b="b"/>
              <a:pathLst>
                <a:path w="3809" h="120650">
                  <a:moveTo>
                    <a:pt x="3602" y="0"/>
                  </a:moveTo>
                  <a:lnTo>
                    <a:pt x="0" y="0"/>
                  </a:lnTo>
                  <a:lnTo>
                    <a:pt x="0" y="120227"/>
                  </a:lnTo>
                  <a:lnTo>
                    <a:pt x="3602" y="120227"/>
                  </a:lnTo>
                  <a:lnTo>
                    <a:pt x="3602" y="0"/>
                  </a:lnTo>
                  <a:close/>
                </a:path>
              </a:pathLst>
            </a:custGeom>
            <a:solidFill>
              <a:srgbClr val="D4D1E7"/>
            </a:solidFill>
          </p:spPr>
          <p:txBody>
            <a:bodyPr wrap="square" lIns="0" tIns="0" rIns="0" bIns="0" rtlCol="0"/>
            <a:lstStyle/>
            <a:p>
              <a:endParaRPr lang="fr-FR" noProof="0" dirty="0"/>
            </a:p>
          </p:txBody>
        </p:sp>
        <p:sp>
          <p:nvSpPr>
            <p:cNvPr id="236" name="object 236"/>
            <p:cNvSpPr/>
            <p:nvPr/>
          </p:nvSpPr>
          <p:spPr>
            <a:xfrm>
              <a:off x="8668096" y="718802"/>
              <a:ext cx="3810" cy="120650"/>
            </a:xfrm>
            <a:custGeom>
              <a:avLst/>
              <a:gdLst/>
              <a:ahLst/>
              <a:cxnLst/>
              <a:rect l="l" t="t" r="r" b="b"/>
              <a:pathLst>
                <a:path w="3809" h="120650">
                  <a:moveTo>
                    <a:pt x="3602" y="669"/>
                  </a:moveTo>
                  <a:lnTo>
                    <a:pt x="3602" y="120194"/>
                  </a:lnTo>
                </a:path>
                <a:path w="3809" h="120650">
                  <a:moveTo>
                    <a:pt x="0" y="120244"/>
                  </a:moveTo>
                  <a:lnTo>
                    <a:pt x="0" y="669"/>
                  </a:lnTo>
                </a:path>
                <a:path w="3809" h="120650">
                  <a:moveTo>
                    <a:pt x="3602" y="0"/>
                  </a:moveTo>
                  <a:lnTo>
                    <a:pt x="3602" y="669"/>
                  </a:lnTo>
                </a:path>
                <a:path w="3809" h="120650">
                  <a:moveTo>
                    <a:pt x="0" y="669"/>
                  </a:moveTo>
                  <a:lnTo>
                    <a:pt x="0" y="17"/>
                  </a:lnTo>
                </a:path>
              </a:pathLst>
            </a:custGeom>
            <a:ln w="3175">
              <a:solidFill>
                <a:srgbClr val="D4D1E7"/>
              </a:solidFill>
            </a:ln>
          </p:spPr>
          <p:txBody>
            <a:bodyPr wrap="square" lIns="0" tIns="0" rIns="0" bIns="0" rtlCol="0"/>
            <a:lstStyle/>
            <a:p>
              <a:endParaRPr lang="fr-FR" noProof="0" dirty="0"/>
            </a:p>
          </p:txBody>
        </p:sp>
        <p:sp>
          <p:nvSpPr>
            <p:cNvPr id="237" name="object 237"/>
            <p:cNvSpPr/>
            <p:nvPr/>
          </p:nvSpPr>
          <p:spPr>
            <a:xfrm>
              <a:off x="8671700" y="718802"/>
              <a:ext cx="3810" cy="120650"/>
            </a:xfrm>
            <a:custGeom>
              <a:avLst/>
              <a:gdLst/>
              <a:ahLst/>
              <a:cxnLst/>
              <a:rect l="l" t="t" r="r" b="b"/>
              <a:pathLst>
                <a:path w="3809" h="120650">
                  <a:moveTo>
                    <a:pt x="3602" y="0"/>
                  </a:moveTo>
                  <a:lnTo>
                    <a:pt x="0" y="0"/>
                  </a:lnTo>
                  <a:lnTo>
                    <a:pt x="0" y="120194"/>
                  </a:lnTo>
                  <a:lnTo>
                    <a:pt x="3602" y="120194"/>
                  </a:lnTo>
                  <a:lnTo>
                    <a:pt x="3602" y="0"/>
                  </a:lnTo>
                  <a:close/>
                </a:path>
              </a:pathLst>
            </a:custGeom>
            <a:solidFill>
              <a:srgbClr val="D4D1E7"/>
            </a:solidFill>
          </p:spPr>
          <p:txBody>
            <a:bodyPr wrap="square" lIns="0" tIns="0" rIns="0" bIns="0" rtlCol="0"/>
            <a:lstStyle/>
            <a:p>
              <a:endParaRPr lang="fr-FR" noProof="0" dirty="0"/>
            </a:p>
          </p:txBody>
        </p:sp>
        <p:sp>
          <p:nvSpPr>
            <p:cNvPr id="238" name="object 238"/>
            <p:cNvSpPr/>
            <p:nvPr/>
          </p:nvSpPr>
          <p:spPr>
            <a:xfrm>
              <a:off x="8671699" y="718785"/>
              <a:ext cx="3810" cy="120650"/>
            </a:xfrm>
            <a:custGeom>
              <a:avLst/>
              <a:gdLst/>
              <a:ahLst/>
              <a:cxnLst/>
              <a:rect l="l" t="t" r="r" b="b"/>
              <a:pathLst>
                <a:path w="3809" h="120650">
                  <a:moveTo>
                    <a:pt x="3602" y="687"/>
                  </a:moveTo>
                  <a:lnTo>
                    <a:pt x="3602" y="120161"/>
                  </a:lnTo>
                </a:path>
                <a:path w="3809" h="120650">
                  <a:moveTo>
                    <a:pt x="0" y="120211"/>
                  </a:moveTo>
                  <a:lnTo>
                    <a:pt x="0" y="687"/>
                  </a:lnTo>
                </a:path>
                <a:path w="3809" h="120650">
                  <a:moveTo>
                    <a:pt x="3602" y="0"/>
                  </a:moveTo>
                  <a:lnTo>
                    <a:pt x="3602" y="687"/>
                  </a:lnTo>
                </a:path>
                <a:path w="3809" h="120650">
                  <a:moveTo>
                    <a:pt x="0" y="687"/>
                  </a:moveTo>
                  <a:lnTo>
                    <a:pt x="0" y="17"/>
                  </a:lnTo>
                </a:path>
              </a:pathLst>
            </a:custGeom>
            <a:ln w="3175">
              <a:solidFill>
                <a:srgbClr val="D4D1E7"/>
              </a:solidFill>
            </a:ln>
          </p:spPr>
          <p:txBody>
            <a:bodyPr wrap="square" lIns="0" tIns="0" rIns="0" bIns="0" rtlCol="0"/>
            <a:lstStyle/>
            <a:p>
              <a:endParaRPr lang="fr-FR" noProof="0" dirty="0"/>
            </a:p>
          </p:txBody>
        </p:sp>
        <p:sp>
          <p:nvSpPr>
            <p:cNvPr id="239" name="object 239"/>
            <p:cNvSpPr/>
            <p:nvPr/>
          </p:nvSpPr>
          <p:spPr>
            <a:xfrm>
              <a:off x="8675302" y="718785"/>
              <a:ext cx="3810" cy="120650"/>
            </a:xfrm>
            <a:custGeom>
              <a:avLst/>
              <a:gdLst/>
              <a:ahLst/>
              <a:cxnLst/>
              <a:rect l="l" t="t" r="r" b="b"/>
              <a:pathLst>
                <a:path w="3809" h="120650">
                  <a:moveTo>
                    <a:pt x="3602" y="0"/>
                  </a:moveTo>
                  <a:lnTo>
                    <a:pt x="0" y="0"/>
                  </a:lnTo>
                  <a:lnTo>
                    <a:pt x="0" y="120161"/>
                  </a:lnTo>
                  <a:lnTo>
                    <a:pt x="3602" y="120161"/>
                  </a:lnTo>
                  <a:lnTo>
                    <a:pt x="3602" y="0"/>
                  </a:lnTo>
                  <a:close/>
                </a:path>
              </a:pathLst>
            </a:custGeom>
            <a:solidFill>
              <a:srgbClr val="D4D1E7"/>
            </a:solidFill>
          </p:spPr>
          <p:txBody>
            <a:bodyPr wrap="square" lIns="0" tIns="0" rIns="0" bIns="0" rtlCol="0"/>
            <a:lstStyle/>
            <a:p>
              <a:endParaRPr lang="fr-FR" noProof="0" dirty="0"/>
            </a:p>
          </p:txBody>
        </p:sp>
        <p:sp>
          <p:nvSpPr>
            <p:cNvPr id="240" name="object 240"/>
            <p:cNvSpPr/>
            <p:nvPr/>
          </p:nvSpPr>
          <p:spPr>
            <a:xfrm>
              <a:off x="8675302" y="718767"/>
              <a:ext cx="3810" cy="120650"/>
            </a:xfrm>
            <a:custGeom>
              <a:avLst/>
              <a:gdLst/>
              <a:ahLst/>
              <a:cxnLst/>
              <a:rect l="l" t="t" r="r" b="b"/>
              <a:pathLst>
                <a:path w="3809" h="120650">
                  <a:moveTo>
                    <a:pt x="3602" y="704"/>
                  </a:moveTo>
                  <a:lnTo>
                    <a:pt x="3602" y="120128"/>
                  </a:lnTo>
                </a:path>
                <a:path w="3809" h="120650">
                  <a:moveTo>
                    <a:pt x="0" y="120179"/>
                  </a:moveTo>
                  <a:lnTo>
                    <a:pt x="0" y="704"/>
                  </a:lnTo>
                </a:path>
                <a:path w="3809" h="120650">
                  <a:moveTo>
                    <a:pt x="3602" y="0"/>
                  </a:moveTo>
                  <a:lnTo>
                    <a:pt x="3602" y="704"/>
                  </a:lnTo>
                </a:path>
                <a:path w="3809" h="120650">
                  <a:moveTo>
                    <a:pt x="0" y="704"/>
                  </a:moveTo>
                  <a:lnTo>
                    <a:pt x="0" y="17"/>
                  </a:lnTo>
                </a:path>
              </a:pathLst>
            </a:custGeom>
            <a:ln w="3175">
              <a:solidFill>
                <a:srgbClr val="D4D1E7"/>
              </a:solidFill>
            </a:ln>
          </p:spPr>
          <p:txBody>
            <a:bodyPr wrap="square" lIns="0" tIns="0" rIns="0" bIns="0" rtlCol="0"/>
            <a:lstStyle/>
            <a:p>
              <a:endParaRPr lang="fr-FR" noProof="0" dirty="0"/>
            </a:p>
          </p:txBody>
        </p:sp>
        <p:sp>
          <p:nvSpPr>
            <p:cNvPr id="241" name="object 241"/>
            <p:cNvSpPr/>
            <p:nvPr/>
          </p:nvSpPr>
          <p:spPr>
            <a:xfrm>
              <a:off x="8678905" y="718768"/>
              <a:ext cx="3810" cy="120650"/>
            </a:xfrm>
            <a:custGeom>
              <a:avLst/>
              <a:gdLst/>
              <a:ahLst/>
              <a:cxnLst/>
              <a:rect l="l" t="t" r="r" b="b"/>
              <a:pathLst>
                <a:path w="3809" h="120650">
                  <a:moveTo>
                    <a:pt x="3602" y="0"/>
                  </a:moveTo>
                  <a:lnTo>
                    <a:pt x="0" y="0"/>
                  </a:lnTo>
                  <a:lnTo>
                    <a:pt x="0" y="120128"/>
                  </a:lnTo>
                  <a:lnTo>
                    <a:pt x="3602" y="120128"/>
                  </a:lnTo>
                  <a:lnTo>
                    <a:pt x="3602" y="0"/>
                  </a:lnTo>
                  <a:close/>
                </a:path>
              </a:pathLst>
            </a:custGeom>
            <a:solidFill>
              <a:srgbClr val="D3D1E7"/>
            </a:solidFill>
          </p:spPr>
          <p:txBody>
            <a:bodyPr wrap="square" lIns="0" tIns="0" rIns="0" bIns="0" rtlCol="0"/>
            <a:lstStyle/>
            <a:p>
              <a:endParaRPr lang="fr-FR" noProof="0" dirty="0"/>
            </a:p>
          </p:txBody>
        </p:sp>
        <p:sp>
          <p:nvSpPr>
            <p:cNvPr id="242" name="object 242"/>
            <p:cNvSpPr/>
            <p:nvPr/>
          </p:nvSpPr>
          <p:spPr>
            <a:xfrm>
              <a:off x="8678905" y="718750"/>
              <a:ext cx="3810" cy="120650"/>
            </a:xfrm>
            <a:custGeom>
              <a:avLst/>
              <a:gdLst/>
              <a:ahLst/>
              <a:cxnLst/>
              <a:rect l="l" t="t" r="r" b="b"/>
              <a:pathLst>
                <a:path w="3809" h="120650">
                  <a:moveTo>
                    <a:pt x="3602" y="721"/>
                  </a:moveTo>
                  <a:lnTo>
                    <a:pt x="3602" y="120096"/>
                  </a:lnTo>
                </a:path>
                <a:path w="3809" h="120650">
                  <a:moveTo>
                    <a:pt x="0" y="120146"/>
                  </a:moveTo>
                  <a:lnTo>
                    <a:pt x="0" y="721"/>
                  </a:lnTo>
                </a:path>
                <a:path w="3809" h="120650">
                  <a:moveTo>
                    <a:pt x="3602" y="0"/>
                  </a:moveTo>
                  <a:lnTo>
                    <a:pt x="3602" y="721"/>
                  </a:lnTo>
                </a:path>
                <a:path w="3809" h="120650">
                  <a:moveTo>
                    <a:pt x="0" y="721"/>
                  </a:moveTo>
                  <a:lnTo>
                    <a:pt x="0" y="17"/>
                  </a:lnTo>
                </a:path>
              </a:pathLst>
            </a:custGeom>
            <a:ln w="3175">
              <a:solidFill>
                <a:srgbClr val="D3D1E7"/>
              </a:solidFill>
            </a:ln>
          </p:spPr>
          <p:txBody>
            <a:bodyPr wrap="square" lIns="0" tIns="0" rIns="0" bIns="0" rtlCol="0"/>
            <a:lstStyle/>
            <a:p>
              <a:endParaRPr lang="fr-FR" noProof="0" dirty="0"/>
            </a:p>
          </p:txBody>
        </p:sp>
        <p:sp>
          <p:nvSpPr>
            <p:cNvPr id="243" name="object 243"/>
            <p:cNvSpPr/>
            <p:nvPr/>
          </p:nvSpPr>
          <p:spPr>
            <a:xfrm>
              <a:off x="8682508" y="718750"/>
              <a:ext cx="3810" cy="120650"/>
            </a:xfrm>
            <a:custGeom>
              <a:avLst/>
              <a:gdLst/>
              <a:ahLst/>
              <a:cxnLst/>
              <a:rect l="l" t="t" r="r" b="b"/>
              <a:pathLst>
                <a:path w="3809" h="120650">
                  <a:moveTo>
                    <a:pt x="3602" y="0"/>
                  </a:moveTo>
                  <a:lnTo>
                    <a:pt x="0" y="0"/>
                  </a:lnTo>
                  <a:lnTo>
                    <a:pt x="0" y="120096"/>
                  </a:lnTo>
                  <a:lnTo>
                    <a:pt x="3602" y="120096"/>
                  </a:lnTo>
                  <a:lnTo>
                    <a:pt x="3602" y="0"/>
                  </a:lnTo>
                  <a:close/>
                </a:path>
              </a:pathLst>
            </a:custGeom>
            <a:solidFill>
              <a:srgbClr val="D3D1E7"/>
            </a:solidFill>
          </p:spPr>
          <p:txBody>
            <a:bodyPr wrap="square" lIns="0" tIns="0" rIns="0" bIns="0" rtlCol="0"/>
            <a:lstStyle/>
            <a:p>
              <a:endParaRPr lang="fr-FR" noProof="0" dirty="0"/>
            </a:p>
          </p:txBody>
        </p:sp>
        <p:sp>
          <p:nvSpPr>
            <p:cNvPr id="244" name="object 244"/>
            <p:cNvSpPr/>
            <p:nvPr/>
          </p:nvSpPr>
          <p:spPr>
            <a:xfrm>
              <a:off x="8682508" y="718733"/>
              <a:ext cx="3810" cy="120650"/>
            </a:xfrm>
            <a:custGeom>
              <a:avLst/>
              <a:gdLst/>
              <a:ahLst/>
              <a:cxnLst/>
              <a:rect l="l" t="t" r="r" b="b"/>
              <a:pathLst>
                <a:path w="3809" h="120650">
                  <a:moveTo>
                    <a:pt x="3602" y="739"/>
                  </a:moveTo>
                  <a:lnTo>
                    <a:pt x="3602" y="120063"/>
                  </a:lnTo>
                </a:path>
                <a:path w="3809" h="120650">
                  <a:moveTo>
                    <a:pt x="0" y="120113"/>
                  </a:moveTo>
                  <a:lnTo>
                    <a:pt x="0" y="739"/>
                  </a:lnTo>
                </a:path>
                <a:path w="3809" h="120650">
                  <a:moveTo>
                    <a:pt x="3602" y="0"/>
                  </a:moveTo>
                  <a:lnTo>
                    <a:pt x="3602" y="739"/>
                  </a:lnTo>
                </a:path>
                <a:path w="3809" h="120650">
                  <a:moveTo>
                    <a:pt x="0" y="739"/>
                  </a:moveTo>
                  <a:lnTo>
                    <a:pt x="0" y="17"/>
                  </a:lnTo>
                </a:path>
              </a:pathLst>
            </a:custGeom>
            <a:ln w="3175">
              <a:solidFill>
                <a:srgbClr val="D3D1E7"/>
              </a:solidFill>
            </a:ln>
          </p:spPr>
          <p:txBody>
            <a:bodyPr wrap="square" lIns="0" tIns="0" rIns="0" bIns="0" rtlCol="0"/>
            <a:lstStyle/>
            <a:p>
              <a:endParaRPr lang="fr-FR" noProof="0" dirty="0"/>
            </a:p>
          </p:txBody>
        </p:sp>
        <p:sp>
          <p:nvSpPr>
            <p:cNvPr id="245" name="object 245"/>
            <p:cNvSpPr/>
            <p:nvPr/>
          </p:nvSpPr>
          <p:spPr>
            <a:xfrm>
              <a:off x="8686111" y="718733"/>
              <a:ext cx="3810" cy="120650"/>
            </a:xfrm>
            <a:custGeom>
              <a:avLst/>
              <a:gdLst/>
              <a:ahLst/>
              <a:cxnLst/>
              <a:rect l="l" t="t" r="r" b="b"/>
              <a:pathLst>
                <a:path w="3809" h="120650">
                  <a:moveTo>
                    <a:pt x="3602" y="0"/>
                  </a:moveTo>
                  <a:lnTo>
                    <a:pt x="0" y="0"/>
                  </a:lnTo>
                  <a:lnTo>
                    <a:pt x="0" y="120063"/>
                  </a:lnTo>
                  <a:lnTo>
                    <a:pt x="3602" y="120063"/>
                  </a:lnTo>
                  <a:lnTo>
                    <a:pt x="3602" y="0"/>
                  </a:lnTo>
                  <a:close/>
                </a:path>
              </a:pathLst>
            </a:custGeom>
            <a:solidFill>
              <a:srgbClr val="D3D1E7"/>
            </a:solidFill>
          </p:spPr>
          <p:txBody>
            <a:bodyPr wrap="square" lIns="0" tIns="0" rIns="0" bIns="0" rtlCol="0"/>
            <a:lstStyle/>
            <a:p>
              <a:endParaRPr lang="fr-FR" noProof="0" dirty="0"/>
            </a:p>
          </p:txBody>
        </p:sp>
        <p:sp>
          <p:nvSpPr>
            <p:cNvPr id="246" name="object 246"/>
            <p:cNvSpPr/>
            <p:nvPr/>
          </p:nvSpPr>
          <p:spPr>
            <a:xfrm>
              <a:off x="8686111" y="718715"/>
              <a:ext cx="3810" cy="120650"/>
            </a:xfrm>
            <a:custGeom>
              <a:avLst/>
              <a:gdLst/>
              <a:ahLst/>
              <a:cxnLst/>
              <a:rect l="l" t="t" r="r" b="b"/>
              <a:pathLst>
                <a:path w="3809" h="120650">
                  <a:moveTo>
                    <a:pt x="3602" y="756"/>
                  </a:moveTo>
                  <a:lnTo>
                    <a:pt x="3602" y="120030"/>
                  </a:lnTo>
                </a:path>
                <a:path w="3809" h="120650">
                  <a:moveTo>
                    <a:pt x="0" y="120080"/>
                  </a:moveTo>
                  <a:lnTo>
                    <a:pt x="0" y="756"/>
                  </a:lnTo>
                </a:path>
                <a:path w="3809" h="120650">
                  <a:moveTo>
                    <a:pt x="3602" y="0"/>
                  </a:moveTo>
                  <a:lnTo>
                    <a:pt x="3602" y="756"/>
                  </a:lnTo>
                </a:path>
                <a:path w="3809" h="120650">
                  <a:moveTo>
                    <a:pt x="0" y="756"/>
                  </a:moveTo>
                  <a:lnTo>
                    <a:pt x="0" y="17"/>
                  </a:lnTo>
                </a:path>
              </a:pathLst>
            </a:custGeom>
            <a:ln w="3175">
              <a:solidFill>
                <a:srgbClr val="D3D1E7"/>
              </a:solidFill>
            </a:ln>
          </p:spPr>
          <p:txBody>
            <a:bodyPr wrap="square" lIns="0" tIns="0" rIns="0" bIns="0" rtlCol="0"/>
            <a:lstStyle/>
            <a:p>
              <a:endParaRPr lang="fr-FR" noProof="0" dirty="0"/>
            </a:p>
          </p:txBody>
        </p:sp>
        <p:sp>
          <p:nvSpPr>
            <p:cNvPr id="247" name="object 247"/>
            <p:cNvSpPr/>
            <p:nvPr/>
          </p:nvSpPr>
          <p:spPr>
            <a:xfrm>
              <a:off x="8689714" y="718715"/>
              <a:ext cx="3810" cy="120650"/>
            </a:xfrm>
            <a:custGeom>
              <a:avLst/>
              <a:gdLst/>
              <a:ahLst/>
              <a:cxnLst/>
              <a:rect l="l" t="t" r="r" b="b"/>
              <a:pathLst>
                <a:path w="3809" h="120650">
                  <a:moveTo>
                    <a:pt x="3602" y="0"/>
                  </a:moveTo>
                  <a:lnTo>
                    <a:pt x="0" y="0"/>
                  </a:lnTo>
                  <a:lnTo>
                    <a:pt x="0" y="120030"/>
                  </a:lnTo>
                  <a:lnTo>
                    <a:pt x="3602" y="120030"/>
                  </a:lnTo>
                  <a:lnTo>
                    <a:pt x="3602" y="0"/>
                  </a:lnTo>
                  <a:close/>
                </a:path>
              </a:pathLst>
            </a:custGeom>
            <a:solidFill>
              <a:srgbClr val="D3D1E7"/>
            </a:solidFill>
          </p:spPr>
          <p:txBody>
            <a:bodyPr wrap="square" lIns="0" tIns="0" rIns="0" bIns="0" rtlCol="0"/>
            <a:lstStyle/>
            <a:p>
              <a:endParaRPr lang="fr-FR" noProof="0" dirty="0"/>
            </a:p>
          </p:txBody>
        </p:sp>
        <p:sp>
          <p:nvSpPr>
            <p:cNvPr id="248" name="object 248"/>
            <p:cNvSpPr/>
            <p:nvPr/>
          </p:nvSpPr>
          <p:spPr>
            <a:xfrm>
              <a:off x="8689714" y="718698"/>
              <a:ext cx="3810" cy="120650"/>
            </a:xfrm>
            <a:custGeom>
              <a:avLst/>
              <a:gdLst/>
              <a:ahLst/>
              <a:cxnLst/>
              <a:rect l="l" t="t" r="r" b="b"/>
              <a:pathLst>
                <a:path w="3809" h="120650">
                  <a:moveTo>
                    <a:pt x="3602" y="774"/>
                  </a:moveTo>
                  <a:lnTo>
                    <a:pt x="3602" y="119997"/>
                  </a:lnTo>
                </a:path>
                <a:path w="3809" h="120650">
                  <a:moveTo>
                    <a:pt x="0" y="120048"/>
                  </a:moveTo>
                  <a:lnTo>
                    <a:pt x="0" y="774"/>
                  </a:lnTo>
                </a:path>
                <a:path w="3809" h="120650">
                  <a:moveTo>
                    <a:pt x="3602" y="0"/>
                  </a:moveTo>
                  <a:lnTo>
                    <a:pt x="3602" y="774"/>
                  </a:lnTo>
                </a:path>
                <a:path w="3809" h="120650">
                  <a:moveTo>
                    <a:pt x="0" y="774"/>
                  </a:moveTo>
                  <a:lnTo>
                    <a:pt x="0" y="17"/>
                  </a:lnTo>
                </a:path>
              </a:pathLst>
            </a:custGeom>
            <a:ln w="3175">
              <a:solidFill>
                <a:srgbClr val="D3D1E7"/>
              </a:solidFill>
            </a:ln>
          </p:spPr>
          <p:txBody>
            <a:bodyPr wrap="square" lIns="0" tIns="0" rIns="0" bIns="0" rtlCol="0"/>
            <a:lstStyle/>
            <a:p>
              <a:endParaRPr lang="fr-FR" noProof="0" dirty="0"/>
            </a:p>
          </p:txBody>
        </p:sp>
        <p:sp>
          <p:nvSpPr>
            <p:cNvPr id="249" name="object 249"/>
            <p:cNvSpPr/>
            <p:nvPr/>
          </p:nvSpPr>
          <p:spPr>
            <a:xfrm>
              <a:off x="8693317" y="718698"/>
              <a:ext cx="3810" cy="120014"/>
            </a:xfrm>
            <a:custGeom>
              <a:avLst/>
              <a:gdLst/>
              <a:ahLst/>
              <a:cxnLst/>
              <a:rect l="l" t="t" r="r" b="b"/>
              <a:pathLst>
                <a:path w="3809" h="120015">
                  <a:moveTo>
                    <a:pt x="3602" y="0"/>
                  </a:moveTo>
                  <a:lnTo>
                    <a:pt x="0" y="0"/>
                  </a:lnTo>
                  <a:lnTo>
                    <a:pt x="0" y="119997"/>
                  </a:lnTo>
                  <a:lnTo>
                    <a:pt x="3602" y="119997"/>
                  </a:lnTo>
                  <a:lnTo>
                    <a:pt x="3602" y="0"/>
                  </a:lnTo>
                  <a:close/>
                </a:path>
              </a:pathLst>
            </a:custGeom>
            <a:solidFill>
              <a:srgbClr val="D3D0E7"/>
            </a:solidFill>
          </p:spPr>
          <p:txBody>
            <a:bodyPr wrap="square" lIns="0" tIns="0" rIns="0" bIns="0" rtlCol="0"/>
            <a:lstStyle/>
            <a:p>
              <a:endParaRPr lang="fr-FR" noProof="0" dirty="0"/>
            </a:p>
          </p:txBody>
        </p:sp>
        <p:sp>
          <p:nvSpPr>
            <p:cNvPr id="250" name="object 250"/>
            <p:cNvSpPr/>
            <p:nvPr/>
          </p:nvSpPr>
          <p:spPr>
            <a:xfrm>
              <a:off x="8693317" y="718680"/>
              <a:ext cx="3810" cy="120014"/>
            </a:xfrm>
            <a:custGeom>
              <a:avLst/>
              <a:gdLst/>
              <a:ahLst/>
              <a:cxnLst/>
              <a:rect l="l" t="t" r="r" b="b"/>
              <a:pathLst>
                <a:path w="3809" h="120015">
                  <a:moveTo>
                    <a:pt x="3602" y="791"/>
                  </a:moveTo>
                  <a:lnTo>
                    <a:pt x="3602" y="119965"/>
                  </a:lnTo>
                </a:path>
                <a:path w="3809" h="120015">
                  <a:moveTo>
                    <a:pt x="0" y="120015"/>
                  </a:moveTo>
                  <a:lnTo>
                    <a:pt x="0" y="791"/>
                  </a:lnTo>
                </a:path>
                <a:path w="3809" h="120015">
                  <a:moveTo>
                    <a:pt x="3602" y="0"/>
                  </a:moveTo>
                  <a:lnTo>
                    <a:pt x="3602" y="791"/>
                  </a:lnTo>
                </a:path>
                <a:path w="3809" h="120015">
                  <a:moveTo>
                    <a:pt x="0" y="791"/>
                  </a:moveTo>
                  <a:lnTo>
                    <a:pt x="0" y="17"/>
                  </a:lnTo>
                </a:path>
              </a:pathLst>
            </a:custGeom>
            <a:ln w="3175">
              <a:solidFill>
                <a:srgbClr val="D3D0E7"/>
              </a:solidFill>
            </a:ln>
          </p:spPr>
          <p:txBody>
            <a:bodyPr wrap="square" lIns="0" tIns="0" rIns="0" bIns="0" rtlCol="0"/>
            <a:lstStyle/>
            <a:p>
              <a:endParaRPr lang="fr-FR" noProof="0" dirty="0"/>
            </a:p>
          </p:txBody>
        </p:sp>
        <p:sp>
          <p:nvSpPr>
            <p:cNvPr id="251" name="object 251"/>
            <p:cNvSpPr/>
            <p:nvPr/>
          </p:nvSpPr>
          <p:spPr>
            <a:xfrm>
              <a:off x="8696920" y="718680"/>
              <a:ext cx="3810" cy="120014"/>
            </a:xfrm>
            <a:custGeom>
              <a:avLst/>
              <a:gdLst/>
              <a:ahLst/>
              <a:cxnLst/>
              <a:rect l="l" t="t" r="r" b="b"/>
              <a:pathLst>
                <a:path w="3809" h="120015">
                  <a:moveTo>
                    <a:pt x="3602" y="0"/>
                  </a:moveTo>
                  <a:lnTo>
                    <a:pt x="0" y="0"/>
                  </a:lnTo>
                  <a:lnTo>
                    <a:pt x="0" y="119965"/>
                  </a:lnTo>
                  <a:lnTo>
                    <a:pt x="3602" y="119965"/>
                  </a:lnTo>
                  <a:lnTo>
                    <a:pt x="3602" y="0"/>
                  </a:lnTo>
                  <a:close/>
                </a:path>
              </a:pathLst>
            </a:custGeom>
            <a:solidFill>
              <a:srgbClr val="D3D0E7"/>
            </a:solidFill>
          </p:spPr>
          <p:txBody>
            <a:bodyPr wrap="square" lIns="0" tIns="0" rIns="0" bIns="0" rtlCol="0"/>
            <a:lstStyle/>
            <a:p>
              <a:endParaRPr lang="fr-FR" noProof="0" dirty="0"/>
            </a:p>
          </p:txBody>
        </p:sp>
        <p:sp>
          <p:nvSpPr>
            <p:cNvPr id="252" name="object 252"/>
            <p:cNvSpPr/>
            <p:nvPr/>
          </p:nvSpPr>
          <p:spPr>
            <a:xfrm>
              <a:off x="8696920" y="718663"/>
              <a:ext cx="3810" cy="120014"/>
            </a:xfrm>
            <a:custGeom>
              <a:avLst/>
              <a:gdLst/>
              <a:ahLst/>
              <a:cxnLst/>
              <a:rect l="l" t="t" r="r" b="b"/>
              <a:pathLst>
                <a:path w="3809" h="120015">
                  <a:moveTo>
                    <a:pt x="3602" y="809"/>
                  </a:moveTo>
                  <a:lnTo>
                    <a:pt x="3602" y="119932"/>
                  </a:lnTo>
                </a:path>
                <a:path w="3809" h="120015">
                  <a:moveTo>
                    <a:pt x="0" y="119982"/>
                  </a:moveTo>
                  <a:lnTo>
                    <a:pt x="0" y="809"/>
                  </a:lnTo>
                </a:path>
                <a:path w="3809" h="120015">
                  <a:moveTo>
                    <a:pt x="3602" y="0"/>
                  </a:moveTo>
                  <a:lnTo>
                    <a:pt x="3602" y="809"/>
                  </a:lnTo>
                </a:path>
                <a:path w="3809" h="120015">
                  <a:moveTo>
                    <a:pt x="0" y="809"/>
                  </a:moveTo>
                  <a:lnTo>
                    <a:pt x="0" y="17"/>
                  </a:lnTo>
                </a:path>
              </a:pathLst>
            </a:custGeom>
            <a:ln w="3175">
              <a:solidFill>
                <a:srgbClr val="D3D0E7"/>
              </a:solidFill>
            </a:ln>
          </p:spPr>
          <p:txBody>
            <a:bodyPr wrap="square" lIns="0" tIns="0" rIns="0" bIns="0" rtlCol="0"/>
            <a:lstStyle/>
            <a:p>
              <a:endParaRPr lang="fr-FR" noProof="0" dirty="0"/>
            </a:p>
          </p:txBody>
        </p:sp>
        <p:sp>
          <p:nvSpPr>
            <p:cNvPr id="253" name="object 253"/>
            <p:cNvSpPr/>
            <p:nvPr/>
          </p:nvSpPr>
          <p:spPr>
            <a:xfrm>
              <a:off x="8700523" y="718663"/>
              <a:ext cx="3810" cy="120014"/>
            </a:xfrm>
            <a:custGeom>
              <a:avLst/>
              <a:gdLst/>
              <a:ahLst/>
              <a:cxnLst/>
              <a:rect l="l" t="t" r="r" b="b"/>
              <a:pathLst>
                <a:path w="3809" h="120015">
                  <a:moveTo>
                    <a:pt x="3602" y="0"/>
                  </a:moveTo>
                  <a:lnTo>
                    <a:pt x="0" y="0"/>
                  </a:lnTo>
                  <a:lnTo>
                    <a:pt x="0" y="119932"/>
                  </a:lnTo>
                  <a:lnTo>
                    <a:pt x="3602" y="119932"/>
                  </a:lnTo>
                  <a:lnTo>
                    <a:pt x="3602" y="0"/>
                  </a:lnTo>
                  <a:close/>
                </a:path>
              </a:pathLst>
            </a:custGeom>
            <a:solidFill>
              <a:srgbClr val="D3D0E7"/>
            </a:solidFill>
          </p:spPr>
          <p:txBody>
            <a:bodyPr wrap="square" lIns="0" tIns="0" rIns="0" bIns="0" rtlCol="0"/>
            <a:lstStyle/>
            <a:p>
              <a:endParaRPr lang="fr-FR" noProof="0" dirty="0"/>
            </a:p>
          </p:txBody>
        </p:sp>
        <p:sp>
          <p:nvSpPr>
            <p:cNvPr id="254" name="object 254"/>
            <p:cNvSpPr/>
            <p:nvPr/>
          </p:nvSpPr>
          <p:spPr>
            <a:xfrm>
              <a:off x="8700523" y="718645"/>
              <a:ext cx="3810" cy="120014"/>
            </a:xfrm>
            <a:custGeom>
              <a:avLst/>
              <a:gdLst/>
              <a:ahLst/>
              <a:cxnLst/>
              <a:rect l="l" t="t" r="r" b="b"/>
              <a:pathLst>
                <a:path w="3809" h="120015">
                  <a:moveTo>
                    <a:pt x="3602" y="826"/>
                  </a:moveTo>
                  <a:lnTo>
                    <a:pt x="3602" y="119899"/>
                  </a:lnTo>
                </a:path>
                <a:path w="3809" h="120015">
                  <a:moveTo>
                    <a:pt x="0" y="119949"/>
                  </a:moveTo>
                  <a:lnTo>
                    <a:pt x="0" y="826"/>
                  </a:lnTo>
                </a:path>
                <a:path w="3809" h="120015">
                  <a:moveTo>
                    <a:pt x="3602" y="0"/>
                  </a:moveTo>
                  <a:lnTo>
                    <a:pt x="3602" y="826"/>
                  </a:lnTo>
                </a:path>
                <a:path w="3809" h="120015">
                  <a:moveTo>
                    <a:pt x="0" y="826"/>
                  </a:moveTo>
                  <a:lnTo>
                    <a:pt x="0" y="17"/>
                  </a:lnTo>
                </a:path>
              </a:pathLst>
            </a:custGeom>
            <a:ln w="3175">
              <a:solidFill>
                <a:srgbClr val="D3D0E7"/>
              </a:solidFill>
            </a:ln>
          </p:spPr>
          <p:txBody>
            <a:bodyPr wrap="square" lIns="0" tIns="0" rIns="0" bIns="0" rtlCol="0"/>
            <a:lstStyle/>
            <a:p>
              <a:endParaRPr lang="fr-FR" noProof="0" dirty="0"/>
            </a:p>
          </p:txBody>
        </p:sp>
        <p:sp>
          <p:nvSpPr>
            <p:cNvPr id="255" name="object 255"/>
            <p:cNvSpPr/>
            <p:nvPr/>
          </p:nvSpPr>
          <p:spPr>
            <a:xfrm>
              <a:off x="8704126" y="718645"/>
              <a:ext cx="3810" cy="120014"/>
            </a:xfrm>
            <a:custGeom>
              <a:avLst/>
              <a:gdLst/>
              <a:ahLst/>
              <a:cxnLst/>
              <a:rect l="l" t="t" r="r" b="b"/>
              <a:pathLst>
                <a:path w="3809" h="120015">
                  <a:moveTo>
                    <a:pt x="3602" y="0"/>
                  </a:moveTo>
                  <a:lnTo>
                    <a:pt x="0" y="0"/>
                  </a:lnTo>
                  <a:lnTo>
                    <a:pt x="0" y="119899"/>
                  </a:lnTo>
                  <a:lnTo>
                    <a:pt x="3602" y="119899"/>
                  </a:lnTo>
                  <a:lnTo>
                    <a:pt x="3602" y="0"/>
                  </a:lnTo>
                  <a:close/>
                </a:path>
              </a:pathLst>
            </a:custGeom>
            <a:solidFill>
              <a:srgbClr val="D3D0E7"/>
            </a:solidFill>
          </p:spPr>
          <p:txBody>
            <a:bodyPr wrap="square" lIns="0" tIns="0" rIns="0" bIns="0" rtlCol="0"/>
            <a:lstStyle/>
            <a:p>
              <a:endParaRPr lang="fr-FR" noProof="0" dirty="0"/>
            </a:p>
          </p:txBody>
        </p:sp>
        <p:sp>
          <p:nvSpPr>
            <p:cNvPr id="256" name="object 256"/>
            <p:cNvSpPr/>
            <p:nvPr/>
          </p:nvSpPr>
          <p:spPr>
            <a:xfrm>
              <a:off x="8704126" y="718628"/>
              <a:ext cx="3810" cy="120014"/>
            </a:xfrm>
            <a:custGeom>
              <a:avLst/>
              <a:gdLst/>
              <a:ahLst/>
              <a:cxnLst/>
              <a:rect l="l" t="t" r="r" b="b"/>
              <a:pathLst>
                <a:path w="3809" h="120015">
                  <a:moveTo>
                    <a:pt x="3602" y="844"/>
                  </a:moveTo>
                  <a:lnTo>
                    <a:pt x="3602" y="119866"/>
                  </a:lnTo>
                </a:path>
                <a:path w="3809" h="120015">
                  <a:moveTo>
                    <a:pt x="0" y="119917"/>
                  </a:moveTo>
                  <a:lnTo>
                    <a:pt x="0" y="844"/>
                  </a:lnTo>
                </a:path>
                <a:path w="3809" h="120015">
                  <a:moveTo>
                    <a:pt x="3602" y="0"/>
                  </a:moveTo>
                  <a:lnTo>
                    <a:pt x="3602" y="844"/>
                  </a:lnTo>
                </a:path>
                <a:path w="3809" h="120015">
                  <a:moveTo>
                    <a:pt x="0" y="844"/>
                  </a:moveTo>
                  <a:lnTo>
                    <a:pt x="0" y="17"/>
                  </a:lnTo>
                </a:path>
              </a:pathLst>
            </a:custGeom>
            <a:ln w="3175">
              <a:solidFill>
                <a:srgbClr val="D3D0E7"/>
              </a:solidFill>
            </a:ln>
          </p:spPr>
          <p:txBody>
            <a:bodyPr wrap="square" lIns="0" tIns="0" rIns="0" bIns="0" rtlCol="0"/>
            <a:lstStyle/>
            <a:p>
              <a:endParaRPr lang="fr-FR" noProof="0" dirty="0"/>
            </a:p>
          </p:txBody>
        </p:sp>
        <p:sp>
          <p:nvSpPr>
            <p:cNvPr id="257" name="object 257"/>
            <p:cNvSpPr/>
            <p:nvPr/>
          </p:nvSpPr>
          <p:spPr>
            <a:xfrm>
              <a:off x="8707728" y="718628"/>
              <a:ext cx="3810" cy="120014"/>
            </a:xfrm>
            <a:custGeom>
              <a:avLst/>
              <a:gdLst/>
              <a:ahLst/>
              <a:cxnLst/>
              <a:rect l="l" t="t" r="r" b="b"/>
              <a:pathLst>
                <a:path w="3809" h="120015">
                  <a:moveTo>
                    <a:pt x="3602" y="0"/>
                  </a:moveTo>
                  <a:lnTo>
                    <a:pt x="0" y="0"/>
                  </a:lnTo>
                  <a:lnTo>
                    <a:pt x="0" y="119866"/>
                  </a:lnTo>
                  <a:lnTo>
                    <a:pt x="3602" y="119866"/>
                  </a:lnTo>
                  <a:lnTo>
                    <a:pt x="3602" y="0"/>
                  </a:lnTo>
                  <a:close/>
                </a:path>
              </a:pathLst>
            </a:custGeom>
            <a:solidFill>
              <a:srgbClr val="D2D0E6"/>
            </a:solidFill>
          </p:spPr>
          <p:txBody>
            <a:bodyPr wrap="square" lIns="0" tIns="0" rIns="0" bIns="0" rtlCol="0"/>
            <a:lstStyle/>
            <a:p>
              <a:endParaRPr lang="fr-FR" noProof="0" dirty="0"/>
            </a:p>
          </p:txBody>
        </p:sp>
        <p:sp>
          <p:nvSpPr>
            <p:cNvPr id="258" name="object 258"/>
            <p:cNvSpPr/>
            <p:nvPr/>
          </p:nvSpPr>
          <p:spPr>
            <a:xfrm>
              <a:off x="8707728" y="718610"/>
              <a:ext cx="3810" cy="120014"/>
            </a:xfrm>
            <a:custGeom>
              <a:avLst/>
              <a:gdLst/>
              <a:ahLst/>
              <a:cxnLst/>
              <a:rect l="l" t="t" r="r" b="b"/>
              <a:pathLst>
                <a:path w="3809" h="120015">
                  <a:moveTo>
                    <a:pt x="3602" y="861"/>
                  </a:moveTo>
                  <a:lnTo>
                    <a:pt x="3602" y="119834"/>
                  </a:lnTo>
                </a:path>
                <a:path w="3809" h="120015">
                  <a:moveTo>
                    <a:pt x="0" y="119884"/>
                  </a:moveTo>
                  <a:lnTo>
                    <a:pt x="0" y="861"/>
                  </a:lnTo>
                </a:path>
                <a:path w="3809" h="120015">
                  <a:moveTo>
                    <a:pt x="3602" y="0"/>
                  </a:moveTo>
                  <a:lnTo>
                    <a:pt x="3602" y="861"/>
                  </a:lnTo>
                </a:path>
                <a:path w="3809" h="120015">
                  <a:moveTo>
                    <a:pt x="0" y="861"/>
                  </a:moveTo>
                  <a:lnTo>
                    <a:pt x="0" y="17"/>
                  </a:lnTo>
                </a:path>
              </a:pathLst>
            </a:custGeom>
            <a:ln w="3175">
              <a:solidFill>
                <a:srgbClr val="D2D0E6"/>
              </a:solidFill>
            </a:ln>
          </p:spPr>
          <p:txBody>
            <a:bodyPr wrap="square" lIns="0" tIns="0" rIns="0" bIns="0" rtlCol="0"/>
            <a:lstStyle/>
            <a:p>
              <a:endParaRPr lang="fr-FR" noProof="0" dirty="0"/>
            </a:p>
          </p:txBody>
        </p:sp>
        <p:sp>
          <p:nvSpPr>
            <p:cNvPr id="259" name="object 259"/>
            <p:cNvSpPr/>
            <p:nvPr/>
          </p:nvSpPr>
          <p:spPr>
            <a:xfrm>
              <a:off x="8711331" y="718611"/>
              <a:ext cx="3810" cy="120014"/>
            </a:xfrm>
            <a:custGeom>
              <a:avLst/>
              <a:gdLst/>
              <a:ahLst/>
              <a:cxnLst/>
              <a:rect l="l" t="t" r="r" b="b"/>
              <a:pathLst>
                <a:path w="3809" h="120015">
                  <a:moveTo>
                    <a:pt x="3602" y="0"/>
                  </a:moveTo>
                  <a:lnTo>
                    <a:pt x="0" y="0"/>
                  </a:lnTo>
                  <a:lnTo>
                    <a:pt x="0" y="119834"/>
                  </a:lnTo>
                  <a:lnTo>
                    <a:pt x="3602" y="119834"/>
                  </a:lnTo>
                  <a:lnTo>
                    <a:pt x="3602" y="0"/>
                  </a:lnTo>
                  <a:close/>
                </a:path>
              </a:pathLst>
            </a:custGeom>
            <a:solidFill>
              <a:srgbClr val="D2D0E6"/>
            </a:solidFill>
          </p:spPr>
          <p:txBody>
            <a:bodyPr wrap="square" lIns="0" tIns="0" rIns="0" bIns="0" rtlCol="0"/>
            <a:lstStyle/>
            <a:p>
              <a:endParaRPr lang="fr-FR" noProof="0" dirty="0"/>
            </a:p>
          </p:txBody>
        </p:sp>
        <p:sp>
          <p:nvSpPr>
            <p:cNvPr id="260" name="object 260"/>
            <p:cNvSpPr/>
            <p:nvPr/>
          </p:nvSpPr>
          <p:spPr>
            <a:xfrm>
              <a:off x="8711331" y="718593"/>
              <a:ext cx="3810" cy="120014"/>
            </a:xfrm>
            <a:custGeom>
              <a:avLst/>
              <a:gdLst/>
              <a:ahLst/>
              <a:cxnLst/>
              <a:rect l="l" t="t" r="r" b="b"/>
              <a:pathLst>
                <a:path w="3809" h="120015">
                  <a:moveTo>
                    <a:pt x="3602" y="878"/>
                  </a:moveTo>
                  <a:lnTo>
                    <a:pt x="3602" y="119801"/>
                  </a:lnTo>
                </a:path>
                <a:path w="3809" h="120015">
                  <a:moveTo>
                    <a:pt x="0" y="119851"/>
                  </a:moveTo>
                  <a:lnTo>
                    <a:pt x="0" y="878"/>
                  </a:lnTo>
                </a:path>
                <a:path w="3809" h="120015">
                  <a:moveTo>
                    <a:pt x="3602" y="0"/>
                  </a:moveTo>
                  <a:lnTo>
                    <a:pt x="3602" y="878"/>
                  </a:lnTo>
                </a:path>
                <a:path w="3809" h="120015">
                  <a:moveTo>
                    <a:pt x="0" y="878"/>
                  </a:moveTo>
                  <a:lnTo>
                    <a:pt x="0" y="17"/>
                  </a:lnTo>
                </a:path>
              </a:pathLst>
            </a:custGeom>
            <a:ln w="3175">
              <a:solidFill>
                <a:srgbClr val="D2D0E6"/>
              </a:solidFill>
            </a:ln>
          </p:spPr>
          <p:txBody>
            <a:bodyPr wrap="square" lIns="0" tIns="0" rIns="0" bIns="0" rtlCol="0"/>
            <a:lstStyle/>
            <a:p>
              <a:endParaRPr lang="fr-FR" noProof="0" dirty="0"/>
            </a:p>
          </p:txBody>
        </p:sp>
        <p:sp>
          <p:nvSpPr>
            <p:cNvPr id="261" name="object 261"/>
            <p:cNvSpPr/>
            <p:nvPr/>
          </p:nvSpPr>
          <p:spPr>
            <a:xfrm>
              <a:off x="8714934" y="718593"/>
              <a:ext cx="5715" cy="120014"/>
            </a:xfrm>
            <a:custGeom>
              <a:avLst/>
              <a:gdLst/>
              <a:ahLst/>
              <a:cxnLst/>
              <a:rect l="l" t="t" r="r" b="b"/>
              <a:pathLst>
                <a:path w="5715" h="120015">
                  <a:moveTo>
                    <a:pt x="5284" y="0"/>
                  </a:moveTo>
                  <a:lnTo>
                    <a:pt x="0" y="0"/>
                  </a:lnTo>
                  <a:lnTo>
                    <a:pt x="0" y="119801"/>
                  </a:lnTo>
                  <a:lnTo>
                    <a:pt x="5284" y="119801"/>
                  </a:lnTo>
                  <a:lnTo>
                    <a:pt x="5284" y="0"/>
                  </a:lnTo>
                  <a:close/>
                </a:path>
              </a:pathLst>
            </a:custGeom>
            <a:solidFill>
              <a:srgbClr val="D2D0E6"/>
            </a:solidFill>
          </p:spPr>
          <p:txBody>
            <a:bodyPr wrap="square" lIns="0" tIns="0" rIns="0" bIns="0" rtlCol="0"/>
            <a:lstStyle/>
            <a:p>
              <a:endParaRPr lang="fr-FR" noProof="0" dirty="0"/>
            </a:p>
          </p:txBody>
        </p:sp>
        <p:sp>
          <p:nvSpPr>
            <p:cNvPr id="262" name="object 262"/>
            <p:cNvSpPr/>
            <p:nvPr/>
          </p:nvSpPr>
          <p:spPr>
            <a:xfrm>
              <a:off x="8714934" y="718567"/>
              <a:ext cx="5715" cy="120014"/>
            </a:xfrm>
            <a:custGeom>
              <a:avLst/>
              <a:gdLst/>
              <a:ahLst/>
              <a:cxnLst/>
              <a:rect l="l" t="t" r="r" b="b"/>
              <a:pathLst>
                <a:path w="5715" h="120015">
                  <a:moveTo>
                    <a:pt x="5284" y="904"/>
                  </a:moveTo>
                  <a:lnTo>
                    <a:pt x="5284" y="119753"/>
                  </a:lnTo>
                </a:path>
                <a:path w="5715" h="120015">
                  <a:moveTo>
                    <a:pt x="0" y="119826"/>
                  </a:moveTo>
                  <a:lnTo>
                    <a:pt x="0" y="904"/>
                  </a:lnTo>
                </a:path>
                <a:path w="5715" h="120015">
                  <a:moveTo>
                    <a:pt x="5284" y="0"/>
                  </a:moveTo>
                  <a:lnTo>
                    <a:pt x="5284" y="904"/>
                  </a:lnTo>
                </a:path>
                <a:path w="5715" h="120015">
                  <a:moveTo>
                    <a:pt x="0" y="904"/>
                  </a:moveTo>
                  <a:lnTo>
                    <a:pt x="0" y="25"/>
                  </a:lnTo>
                </a:path>
              </a:pathLst>
            </a:custGeom>
            <a:ln w="3175">
              <a:solidFill>
                <a:srgbClr val="D2D0E6"/>
              </a:solidFill>
            </a:ln>
          </p:spPr>
          <p:txBody>
            <a:bodyPr wrap="square" lIns="0" tIns="0" rIns="0" bIns="0" rtlCol="0"/>
            <a:lstStyle/>
            <a:p>
              <a:endParaRPr lang="fr-FR" noProof="0" dirty="0"/>
            </a:p>
          </p:txBody>
        </p:sp>
        <p:sp>
          <p:nvSpPr>
            <p:cNvPr id="263" name="object 263"/>
            <p:cNvSpPr/>
            <p:nvPr/>
          </p:nvSpPr>
          <p:spPr>
            <a:xfrm>
              <a:off x="8720218" y="718568"/>
              <a:ext cx="3810" cy="120014"/>
            </a:xfrm>
            <a:custGeom>
              <a:avLst/>
              <a:gdLst/>
              <a:ahLst/>
              <a:cxnLst/>
              <a:rect l="l" t="t" r="r" b="b"/>
              <a:pathLst>
                <a:path w="3809" h="120015">
                  <a:moveTo>
                    <a:pt x="3602" y="0"/>
                  </a:moveTo>
                  <a:lnTo>
                    <a:pt x="0" y="0"/>
                  </a:lnTo>
                  <a:lnTo>
                    <a:pt x="0" y="119753"/>
                  </a:lnTo>
                  <a:lnTo>
                    <a:pt x="3602" y="119753"/>
                  </a:lnTo>
                  <a:lnTo>
                    <a:pt x="3602" y="0"/>
                  </a:lnTo>
                  <a:close/>
                </a:path>
              </a:pathLst>
            </a:custGeom>
            <a:solidFill>
              <a:srgbClr val="D2D0E6"/>
            </a:solidFill>
          </p:spPr>
          <p:txBody>
            <a:bodyPr wrap="square" lIns="0" tIns="0" rIns="0" bIns="0" rtlCol="0"/>
            <a:lstStyle/>
            <a:p>
              <a:endParaRPr lang="fr-FR" noProof="0" dirty="0"/>
            </a:p>
          </p:txBody>
        </p:sp>
        <p:sp>
          <p:nvSpPr>
            <p:cNvPr id="264" name="object 264"/>
            <p:cNvSpPr/>
            <p:nvPr/>
          </p:nvSpPr>
          <p:spPr>
            <a:xfrm>
              <a:off x="8720218" y="718550"/>
              <a:ext cx="3810" cy="120014"/>
            </a:xfrm>
            <a:custGeom>
              <a:avLst/>
              <a:gdLst/>
              <a:ahLst/>
              <a:cxnLst/>
              <a:rect l="l" t="t" r="r" b="b"/>
              <a:pathLst>
                <a:path w="3809" h="120015">
                  <a:moveTo>
                    <a:pt x="3602" y="921"/>
                  </a:moveTo>
                  <a:lnTo>
                    <a:pt x="3602" y="119720"/>
                  </a:lnTo>
                </a:path>
                <a:path w="3809" h="120015">
                  <a:moveTo>
                    <a:pt x="0" y="119770"/>
                  </a:moveTo>
                  <a:lnTo>
                    <a:pt x="0" y="921"/>
                  </a:lnTo>
                </a:path>
                <a:path w="3809" h="120015">
                  <a:moveTo>
                    <a:pt x="3602" y="0"/>
                  </a:moveTo>
                  <a:lnTo>
                    <a:pt x="3602" y="921"/>
                  </a:lnTo>
                </a:path>
                <a:path w="3809" h="120015">
                  <a:moveTo>
                    <a:pt x="0" y="921"/>
                  </a:moveTo>
                  <a:lnTo>
                    <a:pt x="0" y="17"/>
                  </a:lnTo>
                </a:path>
              </a:pathLst>
            </a:custGeom>
            <a:ln w="3175">
              <a:solidFill>
                <a:srgbClr val="D2D0E6"/>
              </a:solidFill>
            </a:ln>
          </p:spPr>
          <p:txBody>
            <a:bodyPr wrap="square" lIns="0" tIns="0" rIns="0" bIns="0" rtlCol="0"/>
            <a:lstStyle/>
            <a:p>
              <a:endParaRPr lang="fr-FR" noProof="0" dirty="0"/>
            </a:p>
          </p:txBody>
        </p:sp>
        <p:sp>
          <p:nvSpPr>
            <p:cNvPr id="265" name="object 265"/>
            <p:cNvSpPr/>
            <p:nvPr/>
          </p:nvSpPr>
          <p:spPr>
            <a:xfrm>
              <a:off x="8723821" y="718550"/>
              <a:ext cx="3810" cy="120014"/>
            </a:xfrm>
            <a:custGeom>
              <a:avLst/>
              <a:gdLst/>
              <a:ahLst/>
              <a:cxnLst/>
              <a:rect l="l" t="t" r="r" b="b"/>
              <a:pathLst>
                <a:path w="3809" h="120015">
                  <a:moveTo>
                    <a:pt x="3602" y="0"/>
                  </a:moveTo>
                  <a:lnTo>
                    <a:pt x="0" y="0"/>
                  </a:lnTo>
                  <a:lnTo>
                    <a:pt x="0" y="119720"/>
                  </a:lnTo>
                  <a:lnTo>
                    <a:pt x="3602" y="119720"/>
                  </a:lnTo>
                  <a:lnTo>
                    <a:pt x="3602" y="0"/>
                  </a:lnTo>
                  <a:close/>
                </a:path>
              </a:pathLst>
            </a:custGeom>
            <a:solidFill>
              <a:srgbClr val="D2D0E6"/>
            </a:solidFill>
          </p:spPr>
          <p:txBody>
            <a:bodyPr wrap="square" lIns="0" tIns="0" rIns="0" bIns="0" rtlCol="0"/>
            <a:lstStyle/>
            <a:p>
              <a:endParaRPr lang="fr-FR" noProof="0" dirty="0"/>
            </a:p>
          </p:txBody>
        </p:sp>
        <p:sp>
          <p:nvSpPr>
            <p:cNvPr id="266" name="object 266"/>
            <p:cNvSpPr/>
            <p:nvPr/>
          </p:nvSpPr>
          <p:spPr>
            <a:xfrm>
              <a:off x="8723821" y="718532"/>
              <a:ext cx="3810" cy="120014"/>
            </a:xfrm>
            <a:custGeom>
              <a:avLst/>
              <a:gdLst/>
              <a:ahLst/>
              <a:cxnLst/>
              <a:rect l="l" t="t" r="r" b="b"/>
              <a:pathLst>
                <a:path w="3809" h="120015">
                  <a:moveTo>
                    <a:pt x="3602" y="939"/>
                  </a:moveTo>
                  <a:lnTo>
                    <a:pt x="3602" y="119687"/>
                  </a:lnTo>
                </a:path>
                <a:path w="3809" h="120015">
                  <a:moveTo>
                    <a:pt x="0" y="119737"/>
                  </a:moveTo>
                  <a:lnTo>
                    <a:pt x="0" y="939"/>
                  </a:lnTo>
                </a:path>
                <a:path w="3809" h="120015">
                  <a:moveTo>
                    <a:pt x="3602" y="0"/>
                  </a:moveTo>
                  <a:lnTo>
                    <a:pt x="3602" y="939"/>
                  </a:lnTo>
                </a:path>
                <a:path w="3809" h="120015">
                  <a:moveTo>
                    <a:pt x="0" y="939"/>
                  </a:moveTo>
                  <a:lnTo>
                    <a:pt x="0" y="17"/>
                  </a:lnTo>
                </a:path>
              </a:pathLst>
            </a:custGeom>
            <a:ln w="3175">
              <a:solidFill>
                <a:srgbClr val="D2D0E6"/>
              </a:solidFill>
            </a:ln>
          </p:spPr>
          <p:txBody>
            <a:bodyPr wrap="square" lIns="0" tIns="0" rIns="0" bIns="0" rtlCol="0"/>
            <a:lstStyle/>
            <a:p>
              <a:endParaRPr lang="fr-FR" noProof="0" dirty="0"/>
            </a:p>
          </p:txBody>
        </p:sp>
        <p:sp>
          <p:nvSpPr>
            <p:cNvPr id="267" name="object 267"/>
            <p:cNvSpPr/>
            <p:nvPr/>
          </p:nvSpPr>
          <p:spPr>
            <a:xfrm>
              <a:off x="8727424" y="718533"/>
              <a:ext cx="3810" cy="120014"/>
            </a:xfrm>
            <a:custGeom>
              <a:avLst/>
              <a:gdLst/>
              <a:ahLst/>
              <a:cxnLst/>
              <a:rect l="l" t="t" r="r" b="b"/>
              <a:pathLst>
                <a:path w="3809" h="120015">
                  <a:moveTo>
                    <a:pt x="3602" y="0"/>
                  </a:moveTo>
                  <a:lnTo>
                    <a:pt x="0" y="0"/>
                  </a:lnTo>
                  <a:lnTo>
                    <a:pt x="0" y="119687"/>
                  </a:lnTo>
                  <a:lnTo>
                    <a:pt x="3602" y="119687"/>
                  </a:lnTo>
                  <a:lnTo>
                    <a:pt x="3602" y="0"/>
                  </a:lnTo>
                  <a:close/>
                </a:path>
              </a:pathLst>
            </a:custGeom>
            <a:solidFill>
              <a:srgbClr val="D2D0E6"/>
            </a:solidFill>
          </p:spPr>
          <p:txBody>
            <a:bodyPr wrap="square" lIns="0" tIns="0" rIns="0" bIns="0" rtlCol="0"/>
            <a:lstStyle/>
            <a:p>
              <a:endParaRPr lang="fr-FR" noProof="0" dirty="0"/>
            </a:p>
          </p:txBody>
        </p:sp>
        <p:sp>
          <p:nvSpPr>
            <p:cNvPr id="268" name="object 268"/>
            <p:cNvSpPr/>
            <p:nvPr/>
          </p:nvSpPr>
          <p:spPr>
            <a:xfrm>
              <a:off x="8727424" y="718515"/>
              <a:ext cx="3810" cy="120014"/>
            </a:xfrm>
            <a:custGeom>
              <a:avLst/>
              <a:gdLst/>
              <a:ahLst/>
              <a:cxnLst/>
              <a:rect l="l" t="t" r="r" b="b"/>
              <a:pathLst>
                <a:path w="3809" h="120015">
                  <a:moveTo>
                    <a:pt x="3602" y="956"/>
                  </a:moveTo>
                  <a:lnTo>
                    <a:pt x="3602" y="119654"/>
                  </a:lnTo>
                </a:path>
                <a:path w="3809" h="120015">
                  <a:moveTo>
                    <a:pt x="0" y="119705"/>
                  </a:moveTo>
                  <a:lnTo>
                    <a:pt x="0" y="956"/>
                  </a:lnTo>
                </a:path>
                <a:path w="3809" h="120015">
                  <a:moveTo>
                    <a:pt x="3602" y="0"/>
                  </a:moveTo>
                  <a:lnTo>
                    <a:pt x="3602" y="956"/>
                  </a:lnTo>
                </a:path>
                <a:path w="3809" h="120015">
                  <a:moveTo>
                    <a:pt x="0" y="956"/>
                  </a:moveTo>
                  <a:lnTo>
                    <a:pt x="0" y="17"/>
                  </a:lnTo>
                </a:path>
              </a:pathLst>
            </a:custGeom>
            <a:ln w="3175">
              <a:solidFill>
                <a:srgbClr val="D2D0E6"/>
              </a:solidFill>
            </a:ln>
          </p:spPr>
          <p:txBody>
            <a:bodyPr wrap="square" lIns="0" tIns="0" rIns="0" bIns="0" rtlCol="0"/>
            <a:lstStyle/>
            <a:p>
              <a:endParaRPr lang="fr-FR" noProof="0" dirty="0"/>
            </a:p>
          </p:txBody>
        </p:sp>
        <p:sp>
          <p:nvSpPr>
            <p:cNvPr id="269" name="object 269"/>
            <p:cNvSpPr/>
            <p:nvPr/>
          </p:nvSpPr>
          <p:spPr>
            <a:xfrm>
              <a:off x="8731027" y="718515"/>
              <a:ext cx="3810" cy="120014"/>
            </a:xfrm>
            <a:custGeom>
              <a:avLst/>
              <a:gdLst/>
              <a:ahLst/>
              <a:cxnLst/>
              <a:rect l="l" t="t" r="r" b="b"/>
              <a:pathLst>
                <a:path w="3809" h="120015">
                  <a:moveTo>
                    <a:pt x="3602" y="0"/>
                  </a:moveTo>
                  <a:lnTo>
                    <a:pt x="0" y="0"/>
                  </a:lnTo>
                  <a:lnTo>
                    <a:pt x="0" y="119654"/>
                  </a:lnTo>
                  <a:lnTo>
                    <a:pt x="3602" y="119654"/>
                  </a:lnTo>
                  <a:lnTo>
                    <a:pt x="3602" y="0"/>
                  </a:lnTo>
                  <a:close/>
                </a:path>
              </a:pathLst>
            </a:custGeom>
            <a:solidFill>
              <a:srgbClr val="D2D0E6"/>
            </a:solidFill>
          </p:spPr>
          <p:txBody>
            <a:bodyPr wrap="square" lIns="0" tIns="0" rIns="0" bIns="0" rtlCol="0"/>
            <a:lstStyle/>
            <a:p>
              <a:endParaRPr lang="fr-FR" noProof="0" dirty="0"/>
            </a:p>
          </p:txBody>
        </p:sp>
        <p:sp>
          <p:nvSpPr>
            <p:cNvPr id="270" name="object 270"/>
            <p:cNvSpPr/>
            <p:nvPr/>
          </p:nvSpPr>
          <p:spPr>
            <a:xfrm>
              <a:off x="8731027" y="718498"/>
              <a:ext cx="3810" cy="120014"/>
            </a:xfrm>
            <a:custGeom>
              <a:avLst/>
              <a:gdLst/>
              <a:ahLst/>
              <a:cxnLst/>
              <a:rect l="l" t="t" r="r" b="b"/>
              <a:pathLst>
                <a:path w="3809" h="120015">
                  <a:moveTo>
                    <a:pt x="3602" y="974"/>
                  </a:moveTo>
                  <a:lnTo>
                    <a:pt x="3602" y="119622"/>
                  </a:lnTo>
                </a:path>
                <a:path w="3809" h="120015">
                  <a:moveTo>
                    <a:pt x="0" y="119672"/>
                  </a:moveTo>
                  <a:lnTo>
                    <a:pt x="0" y="974"/>
                  </a:lnTo>
                </a:path>
                <a:path w="3809" h="120015">
                  <a:moveTo>
                    <a:pt x="3602" y="0"/>
                  </a:moveTo>
                  <a:lnTo>
                    <a:pt x="3602" y="974"/>
                  </a:lnTo>
                </a:path>
                <a:path w="3809" h="120015">
                  <a:moveTo>
                    <a:pt x="0" y="974"/>
                  </a:moveTo>
                  <a:lnTo>
                    <a:pt x="0" y="17"/>
                  </a:lnTo>
                </a:path>
              </a:pathLst>
            </a:custGeom>
            <a:ln w="3175">
              <a:solidFill>
                <a:srgbClr val="D2D0E6"/>
              </a:solidFill>
            </a:ln>
          </p:spPr>
          <p:txBody>
            <a:bodyPr wrap="square" lIns="0" tIns="0" rIns="0" bIns="0" rtlCol="0"/>
            <a:lstStyle/>
            <a:p>
              <a:endParaRPr lang="fr-FR" noProof="0" dirty="0"/>
            </a:p>
          </p:txBody>
        </p:sp>
        <p:sp>
          <p:nvSpPr>
            <p:cNvPr id="271" name="object 271"/>
            <p:cNvSpPr/>
            <p:nvPr/>
          </p:nvSpPr>
          <p:spPr>
            <a:xfrm>
              <a:off x="8734630" y="718498"/>
              <a:ext cx="3810" cy="120014"/>
            </a:xfrm>
            <a:custGeom>
              <a:avLst/>
              <a:gdLst/>
              <a:ahLst/>
              <a:cxnLst/>
              <a:rect l="l" t="t" r="r" b="b"/>
              <a:pathLst>
                <a:path w="3809" h="120015">
                  <a:moveTo>
                    <a:pt x="3602" y="0"/>
                  </a:moveTo>
                  <a:lnTo>
                    <a:pt x="0" y="0"/>
                  </a:lnTo>
                  <a:lnTo>
                    <a:pt x="0" y="119622"/>
                  </a:lnTo>
                  <a:lnTo>
                    <a:pt x="3602" y="119622"/>
                  </a:lnTo>
                  <a:lnTo>
                    <a:pt x="3602" y="0"/>
                  </a:lnTo>
                  <a:close/>
                </a:path>
              </a:pathLst>
            </a:custGeom>
            <a:solidFill>
              <a:srgbClr val="D2D0E6"/>
            </a:solidFill>
          </p:spPr>
          <p:txBody>
            <a:bodyPr wrap="square" lIns="0" tIns="0" rIns="0" bIns="0" rtlCol="0"/>
            <a:lstStyle/>
            <a:p>
              <a:endParaRPr lang="fr-FR" noProof="0" dirty="0"/>
            </a:p>
          </p:txBody>
        </p:sp>
        <p:sp>
          <p:nvSpPr>
            <p:cNvPr id="272" name="object 272"/>
            <p:cNvSpPr/>
            <p:nvPr/>
          </p:nvSpPr>
          <p:spPr>
            <a:xfrm>
              <a:off x="8734630" y="718480"/>
              <a:ext cx="3810" cy="120014"/>
            </a:xfrm>
            <a:custGeom>
              <a:avLst/>
              <a:gdLst/>
              <a:ahLst/>
              <a:cxnLst/>
              <a:rect l="l" t="t" r="r" b="b"/>
              <a:pathLst>
                <a:path w="3809" h="120015">
                  <a:moveTo>
                    <a:pt x="3602" y="991"/>
                  </a:moveTo>
                  <a:lnTo>
                    <a:pt x="3602" y="119589"/>
                  </a:lnTo>
                </a:path>
                <a:path w="3809" h="120015">
                  <a:moveTo>
                    <a:pt x="0" y="119639"/>
                  </a:moveTo>
                  <a:lnTo>
                    <a:pt x="0" y="991"/>
                  </a:lnTo>
                </a:path>
                <a:path w="3809" h="120015">
                  <a:moveTo>
                    <a:pt x="3602" y="0"/>
                  </a:moveTo>
                  <a:lnTo>
                    <a:pt x="3602" y="991"/>
                  </a:lnTo>
                </a:path>
                <a:path w="3809" h="120015">
                  <a:moveTo>
                    <a:pt x="0" y="991"/>
                  </a:moveTo>
                  <a:lnTo>
                    <a:pt x="0" y="17"/>
                  </a:lnTo>
                </a:path>
              </a:pathLst>
            </a:custGeom>
            <a:ln w="3175">
              <a:solidFill>
                <a:srgbClr val="D2D0E6"/>
              </a:solidFill>
            </a:ln>
          </p:spPr>
          <p:txBody>
            <a:bodyPr wrap="square" lIns="0" tIns="0" rIns="0" bIns="0" rtlCol="0"/>
            <a:lstStyle/>
            <a:p>
              <a:endParaRPr lang="fr-FR" noProof="0" dirty="0"/>
            </a:p>
          </p:txBody>
        </p:sp>
        <p:sp>
          <p:nvSpPr>
            <p:cNvPr id="273" name="object 273"/>
            <p:cNvSpPr/>
            <p:nvPr/>
          </p:nvSpPr>
          <p:spPr>
            <a:xfrm>
              <a:off x="8738233" y="718480"/>
              <a:ext cx="3810" cy="120014"/>
            </a:xfrm>
            <a:custGeom>
              <a:avLst/>
              <a:gdLst/>
              <a:ahLst/>
              <a:cxnLst/>
              <a:rect l="l" t="t" r="r" b="b"/>
              <a:pathLst>
                <a:path w="3809" h="120015">
                  <a:moveTo>
                    <a:pt x="3602" y="0"/>
                  </a:moveTo>
                  <a:lnTo>
                    <a:pt x="0" y="0"/>
                  </a:lnTo>
                  <a:lnTo>
                    <a:pt x="0" y="119589"/>
                  </a:lnTo>
                  <a:lnTo>
                    <a:pt x="3602" y="119589"/>
                  </a:lnTo>
                  <a:lnTo>
                    <a:pt x="3602" y="0"/>
                  </a:lnTo>
                  <a:close/>
                </a:path>
              </a:pathLst>
            </a:custGeom>
            <a:solidFill>
              <a:srgbClr val="D2D0E4"/>
            </a:solidFill>
          </p:spPr>
          <p:txBody>
            <a:bodyPr wrap="square" lIns="0" tIns="0" rIns="0" bIns="0" rtlCol="0"/>
            <a:lstStyle/>
            <a:p>
              <a:endParaRPr lang="fr-FR" noProof="0" dirty="0"/>
            </a:p>
          </p:txBody>
        </p:sp>
        <p:sp>
          <p:nvSpPr>
            <p:cNvPr id="274" name="object 274"/>
            <p:cNvSpPr/>
            <p:nvPr/>
          </p:nvSpPr>
          <p:spPr>
            <a:xfrm>
              <a:off x="8738233" y="718463"/>
              <a:ext cx="3810" cy="120014"/>
            </a:xfrm>
            <a:custGeom>
              <a:avLst/>
              <a:gdLst/>
              <a:ahLst/>
              <a:cxnLst/>
              <a:rect l="l" t="t" r="r" b="b"/>
              <a:pathLst>
                <a:path w="3809" h="120015">
                  <a:moveTo>
                    <a:pt x="3602" y="1009"/>
                  </a:moveTo>
                  <a:lnTo>
                    <a:pt x="3602" y="119556"/>
                  </a:lnTo>
                </a:path>
                <a:path w="3809" h="120015">
                  <a:moveTo>
                    <a:pt x="0" y="119606"/>
                  </a:moveTo>
                  <a:lnTo>
                    <a:pt x="0" y="1009"/>
                  </a:lnTo>
                </a:path>
                <a:path w="3809" h="120015">
                  <a:moveTo>
                    <a:pt x="3602" y="0"/>
                  </a:moveTo>
                  <a:lnTo>
                    <a:pt x="3602" y="1009"/>
                  </a:lnTo>
                </a:path>
                <a:path w="3809" h="120015">
                  <a:moveTo>
                    <a:pt x="0" y="1009"/>
                  </a:moveTo>
                  <a:lnTo>
                    <a:pt x="0" y="17"/>
                  </a:lnTo>
                </a:path>
              </a:pathLst>
            </a:custGeom>
            <a:ln w="3175">
              <a:solidFill>
                <a:srgbClr val="D2D0E4"/>
              </a:solidFill>
            </a:ln>
          </p:spPr>
          <p:txBody>
            <a:bodyPr wrap="square" lIns="0" tIns="0" rIns="0" bIns="0" rtlCol="0"/>
            <a:lstStyle/>
            <a:p>
              <a:endParaRPr lang="fr-FR" noProof="0" dirty="0"/>
            </a:p>
          </p:txBody>
        </p:sp>
        <p:sp>
          <p:nvSpPr>
            <p:cNvPr id="275" name="object 275"/>
            <p:cNvSpPr/>
            <p:nvPr/>
          </p:nvSpPr>
          <p:spPr>
            <a:xfrm>
              <a:off x="8741836" y="718463"/>
              <a:ext cx="3810" cy="120014"/>
            </a:xfrm>
            <a:custGeom>
              <a:avLst/>
              <a:gdLst/>
              <a:ahLst/>
              <a:cxnLst/>
              <a:rect l="l" t="t" r="r" b="b"/>
              <a:pathLst>
                <a:path w="3809" h="120015">
                  <a:moveTo>
                    <a:pt x="3602" y="0"/>
                  </a:moveTo>
                  <a:lnTo>
                    <a:pt x="0" y="0"/>
                  </a:lnTo>
                  <a:lnTo>
                    <a:pt x="0" y="119556"/>
                  </a:lnTo>
                  <a:lnTo>
                    <a:pt x="3602" y="119556"/>
                  </a:lnTo>
                  <a:lnTo>
                    <a:pt x="3602" y="0"/>
                  </a:lnTo>
                  <a:close/>
                </a:path>
              </a:pathLst>
            </a:custGeom>
            <a:solidFill>
              <a:srgbClr val="D2D0E4"/>
            </a:solidFill>
          </p:spPr>
          <p:txBody>
            <a:bodyPr wrap="square" lIns="0" tIns="0" rIns="0" bIns="0" rtlCol="0"/>
            <a:lstStyle/>
            <a:p>
              <a:endParaRPr lang="fr-FR" noProof="0" dirty="0"/>
            </a:p>
          </p:txBody>
        </p:sp>
        <p:sp>
          <p:nvSpPr>
            <p:cNvPr id="276" name="object 276"/>
            <p:cNvSpPr/>
            <p:nvPr/>
          </p:nvSpPr>
          <p:spPr>
            <a:xfrm>
              <a:off x="8741836" y="718445"/>
              <a:ext cx="3810" cy="120014"/>
            </a:xfrm>
            <a:custGeom>
              <a:avLst/>
              <a:gdLst/>
              <a:ahLst/>
              <a:cxnLst/>
              <a:rect l="l" t="t" r="r" b="b"/>
              <a:pathLst>
                <a:path w="3809" h="120015">
                  <a:moveTo>
                    <a:pt x="3602" y="1026"/>
                  </a:moveTo>
                  <a:lnTo>
                    <a:pt x="3602" y="119523"/>
                  </a:lnTo>
                </a:path>
                <a:path w="3809" h="120015">
                  <a:moveTo>
                    <a:pt x="0" y="119574"/>
                  </a:moveTo>
                  <a:lnTo>
                    <a:pt x="0" y="1026"/>
                  </a:lnTo>
                </a:path>
                <a:path w="3809" h="120015">
                  <a:moveTo>
                    <a:pt x="3602" y="0"/>
                  </a:moveTo>
                  <a:lnTo>
                    <a:pt x="3602" y="1026"/>
                  </a:lnTo>
                </a:path>
                <a:path w="3809" h="120015">
                  <a:moveTo>
                    <a:pt x="0" y="1026"/>
                  </a:moveTo>
                  <a:lnTo>
                    <a:pt x="0" y="17"/>
                  </a:lnTo>
                </a:path>
              </a:pathLst>
            </a:custGeom>
            <a:ln w="3175">
              <a:solidFill>
                <a:srgbClr val="D2D0E4"/>
              </a:solidFill>
            </a:ln>
          </p:spPr>
          <p:txBody>
            <a:bodyPr wrap="square" lIns="0" tIns="0" rIns="0" bIns="0" rtlCol="0"/>
            <a:lstStyle/>
            <a:p>
              <a:endParaRPr lang="fr-FR" noProof="0" dirty="0"/>
            </a:p>
          </p:txBody>
        </p:sp>
        <p:sp>
          <p:nvSpPr>
            <p:cNvPr id="277" name="object 277"/>
            <p:cNvSpPr/>
            <p:nvPr/>
          </p:nvSpPr>
          <p:spPr>
            <a:xfrm>
              <a:off x="8745438" y="718445"/>
              <a:ext cx="3810" cy="120014"/>
            </a:xfrm>
            <a:custGeom>
              <a:avLst/>
              <a:gdLst/>
              <a:ahLst/>
              <a:cxnLst/>
              <a:rect l="l" t="t" r="r" b="b"/>
              <a:pathLst>
                <a:path w="3809" h="120015">
                  <a:moveTo>
                    <a:pt x="3602" y="0"/>
                  </a:moveTo>
                  <a:lnTo>
                    <a:pt x="0" y="0"/>
                  </a:lnTo>
                  <a:lnTo>
                    <a:pt x="0" y="119523"/>
                  </a:lnTo>
                  <a:lnTo>
                    <a:pt x="3602" y="119523"/>
                  </a:lnTo>
                  <a:lnTo>
                    <a:pt x="3602" y="0"/>
                  </a:lnTo>
                  <a:close/>
                </a:path>
              </a:pathLst>
            </a:custGeom>
            <a:solidFill>
              <a:srgbClr val="D2D0E4"/>
            </a:solidFill>
          </p:spPr>
          <p:txBody>
            <a:bodyPr wrap="square" lIns="0" tIns="0" rIns="0" bIns="0" rtlCol="0"/>
            <a:lstStyle/>
            <a:p>
              <a:endParaRPr lang="fr-FR" noProof="0" dirty="0"/>
            </a:p>
          </p:txBody>
        </p:sp>
        <p:sp>
          <p:nvSpPr>
            <p:cNvPr id="278" name="object 278"/>
            <p:cNvSpPr/>
            <p:nvPr/>
          </p:nvSpPr>
          <p:spPr>
            <a:xfrm>
              <a:off x="8745438" y="718428"/>
              <a:ext cx="3810" cy="120014"/>
            </a:xfrm>
            <a:custGeom>
              <a:avLst/>
              <a:gdLst/>
              <a:ahLst/>
              <a:cxnLst/>
              <a:rect l="l" t="t" r="r" b="b"/>
              <a:pathLst>
                <a:path w="3809" h="120015">
                  <a:moveTo>
                    <a:pt x="3602" y="1044"/>
                  </a:moveTo>
                  <a:lnTo>
                    <a:pt x="3602" y="119491"/>
                  </a:lnTo>
                </a:path>
                <a:path w="3809" h="120015">
                  <a:moveTo>
                    <a:pt x="0" y="119541"/>
                  </a:moveTo>
                  <a:lnTo>
                    <a:pt x="0" y="1044"/>
                  </a:lnTo>
                </a:path>
                <a:path w="3809" h="120015">
                  <a:moveTo>
                    <a:pt x="3602" y="0"/>
                  </a:moveTo>
                  <a:lnTo>
                    <a:pt x="3602" y="1044"/>
                  </a:lnTo>
                </a:path>
                <a:path w="3809" h="120015">
                  <a:moveTo>
                    <a:pt x="0" y="1044"/>
                  </a:moveTo>
                  <a:lnTo>
                    <a:pt x="0" y="17"/>
                  </a:lnTo>
                </a:path>
              </a:pathLst>
            </a:custGeom>
            <a:ln w="3175">
              <a:solidFill>
                <a:srgbClr val="D2D0E4"/>
              </a:solidFill>
            </a:ln>
          </p:spPr>
          <p:txBody>
            <a:bodyPr wrap="square" lIns="0" tIns="0" rIns="0" bIns="0" rtlCol="0"/>
            <a:lstStyle/>
            <a:p>
              <a:endParaRPr lang="fr-FR" noProof="0" dirty="0"/>
            </a:p>
          </p:txBody>
        </p:sp>
        <p:sp>
          <p:nvSpPr>
            <p:cNvPr id="279" name="object 279"/>
            <p:cNvSpPr/>
            <p:nvPr/>
          </p:nvSpPr>
          <p:spPr>
            <a:xfrm>
              <a:off x="8749041" y="718428"/>
              <a:ext cx="3810" cy="120014"/>
            </a:xfrm>
            <a:custGeom>
              <a:avLst/>
              <a:gdLst/>
              <a:ahLst/>
              <a:cxnLst/>
              <a:rect l="l" t="t" r="r" b="b"/>
              <a:pathLst>
                <a:path w="3809" h="120015">
                  <a:moveTo>
                    <a:pt x="3602" y="0"/>
                  </a:moveTo>
                  <a:lnTo>
                    <a:pt x="0" y="0"/>
                  </a:lnTo>
                  <a:lnTo>
                    <a:pt x="0" y="119491"/>
                  </a:lnTo>
                  <a:lnTo>
                    <a:pt x="3602" y="119491"/>
                  </a:lnTo>
                  <a:lnTo>
                    <a:pt x="3602" y="0"/>
                  </a:lnTo>
                  <a:close/>
                </a:path>
              </a:pathLst>
            </a:custGeom>
            <a:solidFill>
              <a:srgbClr val="D2D0E4"/>
            </a:solidFill>
          </p:spPr>
          <p:txBody>
            <a:bodyPr wrap="square" lIns="0" tIns="0" rIns="0" bIns="0" rtlCol="0"/>
            <a:lstStyle/>
            <a:p>
              <a:endParaRPr lang="fr-FR" noProof="0" dirty="0"/>
            </a:p>
          </p:txBody>
        </p:sp>
        <p:sp>
          <p:nvSpPr>
            <p:cNvPr id="280" name="object 280"/>
            <p:cNvSpPr/>
            <p:nvPr/>
          </p:nvSpPr>
          <p:spPr>
            <a:xfrm>
              <a:off x="8749041" y="718410"/>
              <a:ext cx="3810" cy="120014"/>
            </a:xfrm>
            <a:custGeom>
              <a:avLst/>
              <a:gdLst/>
              <a:ahLst/>
              <a:cxnLst/>
              <a:rect l="l" t="t" r="r" b="b"/>
              <a:pathLst>
                <a:path w="3809" h="120015">
                  <a:moveTo>
                    <a:pt x="3602" y="1061"/>
                  </a:moveTo>
                  <a:lnTo>
                    <a:pt x="3602" y="119458"/>
                  </a:lnTo>
                </a:path>
                <a:path w="3809" h="120015">
                  <a:moveTo>
                    <a:pt x="0" y="119508"/>
                  </a:moveTo>
                  <a:lnTo>
                    <a:pt x="0" y="1061"/>
                  </a:lnTo>
                </a:path>
                <a:path w="3809" h="120015">
                  <a:moveTo>
                    <a:pt x="3602" y="0"/>
                  </a:moveTo>
                  <a:lnTo>
                    <a:pt x="3602" y="1061"/>
                  </a:lnTo>
                </a:path>
                <a:path w="3809" h="120015">
                  <a:moveTo>
                    <a:pt x="0" y="1061"/>
                  </a:moveTo>
                  <a:lnTo>
                    <a:pt x="0" y="17"/>
                  </a:lnTo>
                </a:path>
              </a:pathLst>
            </a:custGeom>
            <a:ln w="3175">
              <a:solidFill>
                <a:srgbClr val="D2D0E4"/>
              </a:solidFill>
            </a:ln>
          </p:spPr>
          <p:txBody>
            <a:bodyPr wrap="square" lIns="0" tIns="0" rIns="0" bIns="0" rtlCol="0"/>
            <a:lstStyle/>
            <a:p>
              <a:endParaRPr lang="fr-FR" noProof="0" dirty="0"/>
            </a:p>
          </p:txBody>
        </p:sp>
        <p:sp>
          <p:nvSpPr>
            <p:cNvPr id="281" name="object 281"/>
            <p:cNvSpPr/>
            <p:nvPr/>
          </p:nvSpPr>
          <p:spPr>
            <a:xfrm>
              <a:off x="8752644" y="718411"/>
              <a:ext cx="3810" cy="120014"/>
            </a:xfrm>
            <a:custGeom>
              <a:avLst/>
              <a:gdLst/>
              <a:ahLst/>
              <a:cxnLst/>
              <a:rect l="l" t="t" r="r" b="b"/>
              <a:pathLst>
                <a:path w="3809" h="120015">
                  <a:moveTo>
                    <a:pt x="3602" y="0"/>
                  </a:moveTo>
                  <a:lnTo>
                    <a:pt x="0" y="0"/>
                  </a:lnTo>
                  <a:lnTo>
                    <a:pt x="0" y="119458"/>
                  </a:lnTo>
                  <a:lnTo>
                    <a:pt x="3602" y="119458"/>
                  </a:lnTo>
                  <a:lnTo>
                    <a:pt x="3602" y="0"/>
                  </a:lnTo>
                  <a:close/>
                </a:path>
              </a:pathLst>
            </a:custGeom>
            <a:solidFill>
              <a:srgbClr val="D2CFE4"/>
            </a:solidFill>
          </p:spPr>
          <p:txBody>
            <a:bodyPr wrap="square" lIns="0" tIns="0" rIns="0" bIns="0" rtlCol="0"/>
            <a:lstStyle/>
            <a:p>
              <a:endParaRPr lang="fr-FR" noProof="0" dirty="0"/>
            </a:p>
          </p:txBody>
        </p:sp>
        <p:sp>
          <p:nvSpPr>
            <p:cNvPr id="282" name="object 282"/>
            <p:cNvSpPr/>
            <p:nvPr/>
          </p:nvSpPr>
          <p:spPr>
            <a:xfrm>
              <a:off x="8752644" y="718393"/>
              <a:ext cx="3810" cy="120014"/>
            </a:xfrm>
            <a:custGeom>
              <a:avLst/>
              <a:gdLst/>
              <a:ahLst/>
              <a:cxnLst/>
              <a:rect l="l" t="t" r="r" b="b"/>
              <a:pathLst>
                <a:path w="3809" h="120015">
                  <a:moveTo>
                    <a:pt x="3602" y="1078"/>
                  </a:moveTo>
                  <a:lnTo>
                    <a:pt x="3602" y="119425"/>
                  </a:lnTo>
                </a:path>
                <a:path w="3809" h="120015">
                  <a:moveTo>
                    <a:pt x="0" y="119475"/>
                  </a:moveTo>
                  <a:lnTo>
                    <a:pt x="0" y="1078"/>
                  </a:lnTo>
                </a:path>
                <a:path w="3809" h="120015">
                  <a:moveTo>
                    <a:pt x="3602" y="0"/>
                  </a:moveTo>
                  <a:lnTo>
                    <a:pt x="3602" y="1078"/>
                  </a:lnTo>
                </a:path>
                <a:path w="3809" h="120015">
                  <a:moveTo>
                    <a:pt x="0" y="1078"/>
                  </a:moveTo>
                  <a:lnTo>
                    <a:pt x="0" y="17"/>
                  </a:lnTo>
                </a:path>
              </a:pathLst>
            </a:custGeom>
            <a:ln w="3175">
              <a:solidFill>
                <a:srgbClr val="D2CFE4"/>
              </a:solidFill>
            </a:ln>
          </p:spPr>
          <p:txBody>
            <a:bodyPr wrap="square" lIns="0" tIns="0" rIns="0" bIns="0" rtlCol="0"/>
            <a:lstStyle/>
            <a:p>
              <a:endParaRPr lang="fr-FR" noProof="0" dirty="0"/>
            </a:p>
          </p:txBody>
        </p:sp>
        <p:sp>
          <p:nvSpPr>
            <p:cNvPr id="283" name="object 283"/>
            <p:cNvSpPr/>
            <p:nvPr/>
          </p:nvSpPr>
          <p:spPr>
            <a:xfrm>
              <a:off x="8756247" y="718393"/>
              <a:ext cx="3810" cy="120014"/>
            </a:xfrm>
            <a:custGeom>
              <a:avLst/>
              <a:gdLst/>
              <a:ahLst/>
              <a:cxnLst/>
              <a:rect l="l" t="t" r="r" b="b"/>
              <a:pathLst>
                <a:path w="3809" h="120015">
                  <a:moveTo>
                    <a:pt x="3602" y="0"/>
                  </a:moveTo>
                  <a:lnTo>
                    <a:pt x="0" y="0"/>
                  </a:lnTo>
                  <a:lnTo>
                    <a:pt x="0" y="119425"/>
                  </a:lnTo>
                  <a:lnTo>
                    <a:pt x="3602" y="119425"/>
                  </a:lnTo>
                  <a:lnTo>
                    <a:pt x="3602" y="0"/>
                  </a:lnTo>
                  <a:close/>
                </a:path>
              </a:pathLst>
            </a:custGeom>
            <a:solidFill>
              <a:srgbClr val="D2CFE4"/>
            </a:solidFill>
          </p:spPr>
          <p:txBody>
            <a:bodyPr wrap="square" lIns="0" tIns="0" rIns="0" bIns="0" rtlCol="0"/>
            <a:lstStyle/>
            <a:p>
              <a:endParaRPr lang="fr-FR" noProof="0" dirty="0"/>
            </a:p>
          </p:txBody>
        </p:sp>
        <p:sp>
          <p:nvSpPr>
            <p:cNvPr id="284" name="object 284"/>
            <p:cNvSpPr/>
            <p:nvPr/>
          </p:nvSpPr>
          <p:spPr>
            <a:xfrm>
              <a:off x="8756247" y="718376"/>
              <a:ext cx="3810" cy="120014"/>
            </a:xfrm>
            <a:custGeom>
              <a:avLst/>
              <a:gdLst/>
              <a:ahLst/>
              <a:cxnLst/>
              <a:rect l="l" t="t" r="r" b="b"/>
              <a:pathLst>
                <a:path w="3809" h="120015">
                  <a:moveTo>
                    <a:pt x="3602" y="1096"/>
                  </a:moveTo>
                  <a:lnTo>
                    <a:pt x="3602" y="119392"/>
                  </a:lnTo>
                </a:path>
                <a:path w="3809" h="120015">
                  <a:moveTo>
                    <a:pt x="0" y="119443"/>
                  </a:moveTo>
                  <a:lnTo>
                    <a:pt x="0" y="1096"/>
                  </a:lnTo>
                </a:path>
                <a:path w="3809" h="120015">
                  <a:moveTo>
                    <a:pt x="3602" y="0"/>
                  </a:moveTo>
                  <a:lnTo>
                    <a:pt x="3602" y="1096"/>
                  </a:lnTo>
                </a:path>
                <a:path w="3809" h="120015">
                  <a:moveTo>
                    <a:pt x="0" y="1096"/>
                  </a:moveTo>
                  <a:lnTo>
                    <a:pt x="0" y="17"/>
                  </a:lnTo>
                </a:path>
              </a:pathLst>
            </a:custGeom>
            <a:ln w="3175">
              <a:solidFill>
                <a:srgbClr val="D2CFE4"/>
              </a:solidFill>
            </a:ln>
          </p:spPr>
          <p:txBody>
            <a:bodyPr wrap="square" lIns="0" tIns="0" rIns="0" bIns="0" rtlCol="0"/>
            <a:lstStyle/>
            <a:p>
              <a:endParaRPr lang="fr-FR" noProof="0" dirty="0"/>
            </a:p>
          </p:txBody>
        </p:sp>
        <p:sp>
          <p:nvSpPr>
            <p:cNvPr id="285" name="object 285"/>
            <p:cNvSpPr/>
            <p:nvPr/>
          </p:nvSpPr>
          <p:spPr>
            <a:xfrm>
              <a:off x="8759850" y="718376"/>
              <a:ext cx="3810" cy="120014"/>
            </a:xfrm>
            <a:custGeom>
              <a:avLst/>
              <a:gdLst/>
              <a:ahLst/>
              <a:cxnLst/>
              <a:rect l="l" t="t" r="r" b="b"/>
              <a:pathLst>
                <a:path w="3809" h="120015">
                  <a:moveTo>
                    <a:pt x="3602" y="0"/>
                  </a:moveTo>
                  <a:lnTo>
                    <a:pt x="0" y="0"/>
                  </a:lnTo>
                  <a:lnTo>
                    <a:pt x="0" y="119392"/>
                  </a:lnTo>
                  <a:lnTo>
                    <a:pt x="3602" y="119392"/>
                  </a:lnTo>
                  <a:lnTo>
                    <a:pt x="3602" y="0"/>
                  </a:lnTo>
                  <a:close/>
                </a:path>
              </a:pathLst>
            </a:custGeom>
            <a:solidFill>
              <a:srgbClr val="D2CFE4"/>
            </a:solidFill>
          </p:spPr>
          <p:txBody>
            <a:bodyPr wrap="square" lIns="0" tIns="0" rIns="0" bIns="0" rtlCol="0"/>
            <a:lstStyle/>
            <a:p>
              <a:endParaRPr lang="fr-FR" noProof="0" dirty="0"/>
            </a:p>
          </p:txBody>
        </p:sp>
        <p:sp>
          <p:nvSpPr>
            <p:cNvPr id="286" name="object 286"/>
            <p:cNvSpPr/>
            <p:nvPr/>
          </p:nvSpPr>
          <p:spPr>
            <a:xfrm>
              <a:off x="8759850" y="718358"/>
              <a:ext cx="3810" cy="120014"/>
            </a:xfrm>
            <a:custGeom>
              <a:avLst/>
              <a:gdLst/>
              <a:ahLst/>
              <a:cxnLst/>
              <a:rect l="l" t="t" r="r" b="b"/>
              <a:pathLst>
                <a:path w="3809" h="120015">
                  <a:moveTo>
                    <a:pt x="3602" y="1113"/>
                  </a:moveTo>
                  <a:lnTo>
                    <a:pt x="3602" y="119360"/>
                  </a:lnTo>
                </a:path>
                <a:path w="3809" h="120015">
                  <a:moveTo>
                    <a:pt x="0" y="119410"/>
                  </a:moveTo>
                  <a:lnTo>
                    <a:pt x="0" y="1113"/>
                  </a:lnTo>
                </a:path>
                <a:path w="3809" h="120015">
                  <a:moveTo>
                    <a:pt x="3602" y="0"/>
                  </a:moveTo>
                  <a:lnTo>
                    <a:pt x="3602" y="1113"/>
                  </a:lnTo>
                </a:path>
                <a:path w="3809" h="120015">
                  <a:moveTo>
                    <a:pt x="0" y="1113"/>
                  </a:moveTo>
                  <a:lnTo>
                    <a:pt x="0" y="17"/>
                  </a:lnTo>
                </a:path>
              </a:pathLst>
            </a:custGeom>
            <a:ln w="3175">
              <a:solidFill>
                <a:srgbClr val="D2CFE4"/>
              </a:solidFill>
            </a:ln>
          </p:spPr>
          <p:txBody>
            <a:bodyPr wrap="square" lIns="0" tIns="0" rIns="0" bIns="0" rtlCol="0"/>
            <a:lstStyle/>
            <a:p>
              <a:endParaRPr lang="fr-FR" noProof="0" dirty="0"/>
            </a:p>
          </p:txBody>
        </p:sp>
        <p:sp>
          <p:nvSpPr>
            <p:cNvPr id="287" name="object 287"/>
            <p:cNvSpPr/>
            <p:nvPr/>
          </p:nvSpPr>
          <p:spPr>
            <a:xfrm>
              <a:off x="8763453" y="718358"/>
              <a:ext cx="3810" cy="119380"/>
            </a:xfrm>
            <a:custGeom>
              <a:avLst/>
              <a:gdLst/>
              <a:ahLst/>
              <a:cxnLst/>
              <a:rect l="l" t="t" r="r" b="b"/>
              <a:pathLst>
                <a:path w="3809" h="119380">
                  <a:moveTo>
                    <a:pt x="3602" y="0"/>
                  </a:moveTo>
                  <a:lnTo>
                    <a:pt x="0" y="0"/>
                  </a:lnTo>
                  <a:lnTo>
                    <a:pt x="0" y="119360"/>
                  </a:lnTo>
                  <a:lnTo>
                    <a:pt x="3602" y="119360"/>
                  </a:lnTo>
                  <a:lnTo>
                    <a:pt x="3602" y="0"/>
                  </a:lnTo>
                  <a:close/>
                </a:path>
              </a:pathLst>
            </a:custGeom>
            <a:solidFill>
              <a:srgbClr val="D2CFE4"/>
            </a:solidFill>
          </p:spPr>
          <p:txBody>
            <a:bodyPr wrap="square" lIns="0" tIns="0" rIns="0" bIns="0" rtlCol="0"/>
            <a:lstStyle/>
            <a:p>
              <a:endParaRPr lang="fr-FR" noProof="0" dirty="0"/>
            </a:p>
          </p:txBody>
        </p:sp>
        <p:sp>
          <p:nvSpPr>
            <p:cNvPr id="288" name="object 288"/>
            <p:cNvSpPr/>
            <p:nvPr/>
          </p:nvSpPr>
          <p:spPr>
            <a:xfrm>
              <a:off x="8763453" y="718341"/>
              <a:ext cx="3810" cy="119380"/>
            </a:xfrm>
            <a:custGeom>
              <a:avLst/>
              <a:gdLst/>
              <a:ahLst/>
              <a:cxnLst/>
              <a:rect l="l" t="t" r="r" b="b"/>
              <a:pathLst>
                <a:path w="3809" h="119380">
                  <a:moveTo>
                    <a:pt x="3602" y="1131"/>
                  </a:moveTo>
                  <a:lnTo>
                    <a:pt x="3602" y="119327"/>
                  </a:lnTo>
                </a:path>
                <a:path w="3809" h="119380">
                  <a:moveTo>
                    <a:pt x="0" y="119377"/>
                  </a:moveTo>
                  <a:lnTo>
                    <a:pt x="0" y="1131"/>
                  </a:lnTo>
                </a:path>
                <a:path w="3809" h="119380">
                  <a:moveTo>
                    <a:pt x="3602" y="0"/>
                  </a:moveTo>
                  <a:lnTo>
                    <a:pt x="3602" y="1131"/>
                  </a:lnTo>
                </a:path>
                <a:path w="3809" h="119380">
                  <a:moveTo>
                    <a:pt x="0" y="1131"/>
                  </a:moveTo>
                  <a:lnTo>
                    <a:pt x="0" y="17"/>
                  </a:lnTo>
                </a:path>
              </a:pathLst>
            </a:custGeom>
            <a:ln w="3175">
              <a:solidFill>
                <a:srgbClr val="D2CFE4"/>
              </a:solidFill>
            </a:ln>
          </p:spPr>
          <p:txBody>
            <a:bodyPr wrap="square" lIns="0" tIns="0" rIns="0" bIns="0" rtlCol="0"/>
            <a:lstStyle/>
            <a:p>
              <a:endParaRPr lang="fr-FR" noProof="0" dirty="0"/>
            </a:p>
          </p:txBody>
        </p:sp>
        <p:sp>
          <p:nvSpPr>
            <p:cNvPr id="289" name="object 289"/>
            <p:cNvSpPr/>
            <p:nvPr/>
          </p:nvSpPr>
          <p:spPr>
            <a:xfrm>
              <a:off x="8767056" y="718341"/>
              <a:ext cx="3810" cy="119380"/>
            </a:xfrm>
            <a:custGeom>
              <a:avLst/>
              <a:gdLst/>
              <a:ahLst/>
              <a:cxnLst/>
              <a:rect l="l" t="t" r="r" b="b"/>
              <a:pathLst>
                <a:path w="3809" h="119380">
                  <a:moveTo>
                    <a:pt x="3602" y="0"/>
                  </a:moveTo>
                  <a:lnTo>
                    <a:pt x="0" y="0"/>
                  </a:lnTo>
                  <a:lnTo>
                    <a:pt x="0" y="119327"/>
                  </a:lnTo>
                  <a:lnTo>
                    <a:pt x="3602" y="119327"/>
                  </a:lnTo>
                  <a:lnTo>
                    <a:pt x="3602" y="0"/>
                  </a:lnTo>
                  <a:close/>
                </a:path>
              </a:pathLst>
            </a:custGeom>
            <a:solidFill>
              <a:srgbClr val="D1CFE3"/>
            </a:solidFill>
          </p:spPr>
          <p:txBody>
            <a:bodyPr wrap="square" lIns="0" tIns="0" rIns="0" bIns="0" rtlCol="0"/>
            <a:lstStyle/>
            <a:p>
              <a:endParaRPr lang="fr-FR" noProof="0" dirty="0"/>
            </a:p>
          </p:txBody>
        </p:sp>
        <p:sp>
          <p:nvSpPr>
            <p:cNvPr id="290" name="object 290"/>
            <p:cNvSpPr/>
            <p:nvPr/>
          </p:nvSpPr>
          <p:spPr>
            <a:xfrm>
              <a:off x="8767056" y="718323"/>
              <a:ext cx="3810" cy="119380"/>
            </a:xfrm>
            <a:custGeom>
              <a:avLst/>
              <a:gdLst/>
              <a:ahLst/>
              <a:cxnLst/>
              <a:rect l="l" t="t" r="r" b="b"/>
              <a:pathLst>
                <a:path w="3809" h="119380">
                  <a:moveTo>
                    <a:pt x="3602" y="1148"/>
                  </a:moveTo>
                  <a:lnTo>
                    <a:pt x="3602" y="119294"/>
                  </a:lnTo>
                </a:path>
                <a:path w="3809" h="119380">
                  <a:moveTo>
                    <a:pt x="0" y="119344"/>
                  </a:moveTo>
                  <a:lnTo>
                    <a:pt x="0" y="1148"/>
                  </a:lnTo>
                </a:path>
                <a:path w="3809" h="119380">
                  <a:moveTo>
                    <a:pt x="3602" y="0"/>
                  </a:moveTo>
                  <a:lnTo>
                    <a:pt x="3602" y="1148"/>
                  </a:lnTo>
                </a:path>
                <a:path w="3809" h="119380">
                  <a:moveTo>
                    <a:pt x="0" y="1148"/>
                  </a:moveTo>
                  <a:lnTo>
                    <a:pt x="0" y="17"/>
                  </a:lnTo>
                </a:path>
              </a:pathLst>
            </a:custGeom>
            <a:ln w="3175">
              <a:solidFill>
                <a:srgbClr val="D1CFE3"/>
              </a:solidFill>
            </a:ln>
          </p:spPr>
          <p:txBody>
            <a:bodyPr wrap="square" lIns="0" tIns="0" rIns="0" bIns="0" rtlCol="0"/>
            <a:lstStyle/>
            <a:p>
              <a:endParaRPr lang="fr-FR" noProof="0" dirty="0"/>
            </a:p>
          </p:txBody>
        </p:sp>
        <p:sp>
          <p:nvSpPr>
            <p:cNvPr id="291" name="object 291"/>
            <p:cNvSpPr/>
            <p:nvPr/>
          </p:nvSpPr>
          <p:spPr>
            <a:xfrm>
              <a:off x="8770659" y="718323"/>
              <a:ext cx="3810" cy="119380"/>
            </a:xfrm>
            <a:custGeom>
              <a:avLst/>
              <a:gdLst/>
              <a:ahLst/>
              <a:cxnLst/>
              <a:rect l="l" t="t" r="r" b="b"/>
              <a:pathLst>
                <a:path w="3809" h="119380">
                  <a:moveTo>
                    <a:pt x="3602" y="0"/>
                  </a:moveTo>
                  <a:lnTo>
                    <a:pt x="0" y="0"/>
                  </a:lnTo>
                  <a:lnTo>
                    <a:pt x="0" y="119294"/>
                  </a:lnTo>
                  <a:lnTo>
                    <a:pt x="3602" y="119294"/>
                  </a:lnTo>
                  <a:lnTo>
                    <a:pt x="3602" y="0"/>
                  </a:lnTo>
                  <a:close/>
                </a:path>
              </a:pathLst>
            </a:custGeom>
            <a:solidFill>
              <a:srgbClr val="D1CFE3"/>
            </a:solidFill>
          </p:spPr>
          <p:txBody>
            <a:bodyPr wrap="square" lIns="0" tIns="0" rIns="0" bIns="0" rtlCol="0"/>
            <a:lstStyle/>
            <a:p>
              <a:endParaRPr lang="fr-FR" noProof="0" dirty="0"/>
            </a:p>
          </p:txBody>
        </p:sp>
        <p:sp>
          <p:nvSpPr>
            <p:cNvPr id="292" name="object 292"/>
            <p:cNvSpPr/>
            <p:nvPr/>
          </p:nvSpPr>
          <p:spPr>
            <a:xfrm>
              <a:off x="8770659" y="718306"/>
              <a:ext cx="3810" cy="119380"/>
            </a:xfrm>
            <a:custGeom>
              <a:avLst/>
              <a:gdLst/>
              <a:ahLst/>
              <a:cxnLst/>
              <a:rect l="l" t="t" r="r" b="b"/>
              <a:pathLst>
                <a:path w="3809" h="119380">
                  <a:moveTo>
                    <a:pt x="3602" y="1166"/>
                  </a:moveTo>
                  <a:lnTo>
                    <a:pt x="3602" y="119261"/>
                  </a:lnTo>
                </a:path>
                <a:path w="3809" h="119380">
                  <a:moveTo>
                    <a:pt x="0" y="119311"/>
                  </a:moveTo>
                  <a:lnTo>
                    <a:pt x="0" y="1166"/>
                  </a:lnTo>
                </a:path>
                <a:path w="3809" h="119380">
                  <a:moveTo>
                    <a:pt x="3602" y="0"/>
                  </a:moveTo>
                  <a:lnTo>
                    <a:pt x="3602" y="1166"/>
                  </a:lnTo>
                </a:path>
                <a:path w="3809" h="119380">
                  <a:moveTo>
                    <a:pt x="0" y="1166"/>
                  </a:moveTo>
                  <a:lnTo>
                    <a:pt x="0" y="17"/>
                  </a:lnTo>
                </a:path>
              </a:pathLst>
            </a:custGeom>
            <a:ln w="3175">
              <a:solidFill>
                <a:srgbClr val="D1CFE3"/>
              </a:solidFill>
            </a:ln>
          </p:spPr>
          <p:txBody>
            <a:bodyPr wrap="square" lIns="0" tIns="0" rIns="0" bIns="0" rtlCol="0"/>
            <a:lstStyle/>
            <a:p>
              <a:endParaRPr lang="fr-FR" noProof="0" dirty="0"/>
            </a:p>
          </p:txBody>
        </p:sp>
        <p:sp>
          <p:nvSpPr>
            <p:cNvPr id="293" name="object 293"/>
            <p:cNvSpPr/>
            <p:nvPr/>
          </p:nvSpPr>
          <p:spPr>
            <a:xfrm>
              <a:off x="8774262" y="718306"/>
              <a:ext cx="3810" cy="119380"/>
            </a:xfrm>
            <a:custGeom>
              <a:avLst/>
              <a:gdLst/>
              <a:ahLst/>
              <a:cxnLst/>
              <a:rect l="l" t="t" r="r" b="b"/>
              <a:pathLst>
                <a:path w="3809" h="119380">
                  <a:moveTo>
                    <a:pt x="3602" y="0"/>
                  </a:moveTo>
                  <a:lnTo>
                    <a:pt x="0" y="0"/>
                  </a:lnTo>
                  <a:lnTo>
                    <a:pt x="0" y="119261"/>
                  </a:lnTo>
                  <a:lnTo>
                    <a:pt x="3602" y="119261"/>
                  </a:lnTo>
                  <a:lnTo>
                    <a:pt x="3602" y="0"/>
                  </a:lnTo>
                  <a:close/>
                </a:path>
              </a:pathLst>
            </a:custGeom>
            <a:solidFill>
              <a:srgbClr val="D1CFE3"/>
            </a:solidFill>
          </p:spPr>
          <p:txBody>
            <a:bodyPr wrap="square" lIns="0" tIns="0" rIns="0" bIns="0" rtlCol="0"/>
            <a:lstStyle/>
            <a:p>
              <a:endParaRPr lang="fr-FR" noProof="0" dirty="0"/>
            </a:p>
          </p:txBody>
        </p:sp>
        <p:sp>
          <p:nvSpPr>
            <p:cNvPr id="294" name="object 294"/>
            <p:cNvSpPr/>
            <p:nvPr/>
          </p:nvSpPr>
          <p:spPr>
            <a:xfrm>
              <a:off x="8774262" y="718288"/>
              <a:ext cx="3810" cy="119380"/>
            </a:xfrm>
            <a:custGeom>
              <a:avLst/>
              <a:gdLst/>
              <a:ahLst/>
              <a:cxnLst/>
              <a:rect l="l" t="t" r="r" b="b"/>
              <a:pathLst>
                <a:path w="3809" h="119380">
                  <a:moveTo>
                    <a:pt x="3602" y="1183"/>
                  </a:moveTo>
                  <a:lnTo>
                    <a:pt x="3602" y="119229"/>
                  </a:lnTo>
                </a:path>
                <a:path w="3809" h="119380">
                  <a:moveTo>
                    <a:pt x="0" y="119279"/>
                  </a:moveTo>
                  <a:lnTo>
                    <a:pt x="0" y="1183"/>
                  </a:lnTo>
                </a:path>
                <a:path w="3809" h="119380">
                  <a:moveTo>
                    <a:pt x="3602" y="0"/>
                  </a:moveTo>
                  <a:lnTo>
                    <a:pt x="3602" y="1183"/>
                  </a:lnTo>
                </a:path>
                <a:path w="3809" h="119380">
                  <a:moveTo>
                    <a:pt x="0" y="1183"/>
                  </a:moveTo>
                  <a:lnTo>
                    <a:pt x="0" y="17"/>
                  </a:lnTo>
                </a:path>
              </a:pathLst>
            </a:custGeom>
            <a:ln w="3175">
              <a:solidFill>
                <a:srgbClr val="D1CFE3"/>
              </a:solidFill>
            </a:ln>
          </p:spPr>
          <p:txBody>
            <a:bodyPr wrap="square" lIns="0" tIns="0" rIns="0" bIns="0" rtlCol="0"/>
            <a:lstStyle/>
            <a:p>
              <a:endParaRPr lang="fr-FR" noProof="0" dirty="0"/>
            </a:p>
          </p:txBody>
        </p:sp>
        <p:sp>
          <p:nvSpPr>
            <p:cNvPr id="295" name="object 295"/>
            <p:cNvSpPr/>
            <p:nvPr/>
          </p:nvSpPr>
          <p:spPr>
            <a:xfrm>
              <a:off x="8777864" y="718288"/>
              <a:ext cx="3810" cy="119380"/>
            </a:xfrm>
            <a:custGeom>
              <a:avLst/>
              <a:gdLst/>
              <a:ahLst/>
              <a:cxnLst/>
              <a:rect l="l" t="t" r="r" b="b"/>
              <a:pathLst>
                <a:path w="3809" h="119380">
                  <a:moveTo>
                    <a:pt x="3602" y="0"/>
                  </a:moveTo>
                  <a:lnTo>
                    <a:pt x="0" y="0"/>
                  </a:lnTo>
                  <a:lnTo>
                    <a:pt x="0" y="119228"/>
                  </a:lnTo>
                  <a:lnTo>
                    <a:pt x="3602" y="119228"/>
                  </a:lnTo>
                  <a:lnTo>
                    <a:pt x="3602" y="0"/>
                  </a:lnTo>
                  <a:close/>
                </a:path>
              </a:pathLst>
            </a:custGeom>
            <a:solidFill>
              <a:srgbClr val="D1CFE3"/>
            </a:solidFill>
          </p:spPr>
          <p:txBody>
            <a:bodyPr wrap="square" lIns="0" tIns="0" rIns="0" bIns="0" rtlCol="0"/>
            <a:lstStyle/>
            <a:p>
              <a:endParaRPr lang="fr-FR" noProof="0" dirty="0"/>
            </a:p>
          </p:txBody>
        </p:sp>
        <p:sp>
          <p:nvSpPr>
            <p:cNvPr id="296" name="object 296"/>
            <p:cNvSpPr/>
            <p:nvPr/>
          </p:nvSpPr>
          <p:spPr>
            <a:xfrm>
              <a:off x="8777864" y="718271"/>
              <a:ext cx="3810" cy="119380"/>
            </a:xfrm>
            <a:custGeom>
              <a:avLst/>
              <a:gdLst/>
              <a:ahLst/>
              <a:cxnLst/>
              <a:rect l="l" t="t" r="r" b="b"/>
              <a:pathLst>
                <a:path w="3809" h="119380">
                  <a:moveTo>
                    <a:pt x="3602" y="1201"/>
                  </a:moveTo>
                  <a:lnTo>
                    <a:pt x="3602" y="119196"/>
                  </a:lnTo>
                </a:path>
                <a:path w="3809" h="119380">
                  <a:moveTo>
                    <a:pt x="0" y="119246"/>
                  </a:moveTo>
                  <a:lnTo>
                    <a:pt x="0" y="1201"/>
                  </a:lnTo>
                </a:path>
                <a:path w="3809" h="119380">
                  <a:moveTo>
                    <a:pt x="3602" y="0"/>
                  </a:moveTo>
                  <a:lnTo>
                    <a:pt x="3602" y="1201"/>
                  </a:lnTo>
                </a:path>
                <a:path w="3809" h="119380">
                  <a:moveTo>
                    <a:pt x="0" y="1201"/>
                  </a:moveTo>
                  <a:lnTo>
                    <a:pt x="0" y="17"/>
                  </a:lnTo>
                </a:path>
              </a:pathLst>
            </a:custGeom>
            <a:ln w="3175">
              <a:solidFill>
                <a:srgbClr val="D1CFE3"/>
              </a:solidFill>
            </a:ln>
          </p:spPr>
          <p:txBody>
            <a:bodyPr wrap="square" lIns="0" tIns="0" rIns="0" bIns="0" rtlCol="0"/>
            <a:lstStyle/>
            <a:p>
              <a:endParaRPr lang="fr-FR" noProof="0" dirty="0"/>
            </a:p>
          </p:txBody>
        </p:sp>
        <p:sp>
          <p:nvSpPr>
            <p:cNvPr id="297" name="object 297"/>
            <p:cNvSpPr/>
            <p:nvPr/>
          </p:nvSpPr>
          <p:spPr>
            <a:xfrm>
              <a:off x="8781467" y="718271"/>
              <a:ext cx="3810" cy="119380"/>
            </a:xfrm>
            <a:custGeom>
              <a:avLst/>
              <a:gdLst/>
              <a:ahLst/>
              <a:cxnLst/>
              <a:rect l="l" t="t" r="r" b="b"/>
              <a:pathLst>
                <a:path w="3809" h="119380">
                  <a:moveTo>
                    <a:pt x="3602" y="0"/>
                  </a:moveTo>
                  <a:lnTo>
                    <a:pt x="0" y="0"/>
                  </a:lnTo>
                  <a:lnTo>
                    <a:pt x="0" y="119196"/>
                  </a:lnTo>
                  <a:lnTo>
                    <a:pt x="3602" y="119196"/>
                  </a:lnTo>
                  <a:lnTo>
                    <a:pt x="3602" y="0"/>
                  </a:lnTo>
                  <a:close/>
                </a:path>
              </a:pathLst>
            </a:custGeom>
            <a:solidFill>
              <a:srgbClr val="D1CFE3"/>
            </a:solidFill>
          </p:spPr>
          <p:txBody>
            <a:bodyPr wrap="square" lIns="0" tIns="0" rIns="0" bIns="0" rtlCol="0"/>
            <a:lstStyle/>
            <a:p>
              <a:endParaRPr lang="fr-FR" noProof="0" dirty="0"/>
            </a:p>
          </p:txBody>
        </p:sp>
        <p:sp>
          <p:nvSpPr>
            <p:cNvPr id="298" name="object 298"/>
            <p:cNvSpPr/>
            <p:nvPr/>
          </p:nvSpPr>
          <p:spPr>
            <a:xfrm>
              <a:off x="8781467" y="718253"/>
              <a:ext cx="3810" cy="119380"/>
            </a:xfrm>
            <a:custGeom>
              <a:avLst/>
              <a:gdLst/>
              <a:ahLst/>
              <a:cxnLst/>
              <a:rect l="l" t="t" r="r" b="b"/>
              <a:pathLst>
                <a:path w="3809" h="119380">
                  <a:moveTo>
                    <a:pt x="3602" y="1218"/>
                  </a:moveTo>
                  <a:lnTo>
                    <a:pt x="3602" y="119163"/>
                  </a:lnTo>
                </a:path>
                <a:path w="3809" h="119380">
                  <a:moveTo>
                    <a:pt x="0" y="119213"/>
                  </a:moveTo>
                  <a:lnTo>
                    <a:pt x="0" y="1218"/>
                  </a:lnTo>
                </a:path>
                <a:path w="3809" h="119380">
                  <a:moveTo>
                    <a:pt x="3602" y="0"/>
                  </a:moveTo>
                  <a:lnTo>
                    <a:pt x="3602" y="1218"/>
                  </a:lnTo>
                </a:path>
                <a:path w="3809" h="119380">
                  <a:moveTo>
                    <a:pt x="0" y="1218"/>
                  </a:moveTo>
                  <a:lnTo>
                    <a:pt x="0" y="17"/>
                  </a:lnTo>
                </a:path>
              </a:pathLst>
            </a:custGeom>
            <a:ln w="3175">
              <a:solidFill>
                <a:srgbClr val="D1CFE3"/>
              </a:solidFill>
            </a:ln>
          </p:spPr>
          <p:txBody>
            <a:bodyPr wrap="square" lIns="0" tIns="0" rIns="0" bIns="0" rtlCol="0"/>
            <a:lstStyle/>
            <a:p>
              <a:endParaRPr lang="fr-FR" noProof="0" dirty="0"/>
            </a:p>
          </p:txBody>
        </p:sp>
        <p:sp>
          <p:nvSpPr>
            <p:cNvPr id="299" name="object 299"/>
            <p:cNvSpPr/>
            <p:nvPr/>
          </p:nvSpPr>
          <p:spPr>
            <a:xfrm>
              <a:off x="8785070" y="718254"/>
              <a:ext cx="3810" cy="119380"/>
            </a:xfrm>
            <a:custGeom>
              <a:avLst/>
              <a:gdLst/>
              <a:ahLst/>
              <a:cxnLst/>
              <a:rect l="l" t="t" r="r" b="b"/>
              <a:pathLst>
                <a:path w="3809" h="119380">
                  <a:moveTo>
                    <a:pt x="3602" y="0"/>
                  </a:moveTo>
                  <a:lnTo>
                    <a:pt x="0" y="0"/>
                  </a:lnTo>
                  <a:lnTo>
                    <a:pt x="0" y="119163"/>
                  </a:lnTo>
                  <a:lnTo>
                    <a:pt x="3602" y="119163"/>
                  </a:lnTo>
                  <a:lnTo>
                    <a:pt x="3602" y="0"/>
                  </a:lnTo>
                  <a:close/>
                </a:path>
              </a:pathLst>
            </a:custGeom>
            <a:solidFill>
              <a:srgbClr val="D1CFE3"/>
            </a:solidFill>
          </p:spPr>
          <p:txBody>
            <a:bodyPr wrap="square" lIns="0" tIns="0" rIns="0" bIns="0" rtlCol="0"/>
            <a:lstStyle/>
            <a:p>
              <a:endParaRPr lang="fr-FR" noProof="0" dirty="0"/>
            </a:p>
          </p:txBody>
        </p:sp>
        <p:sp>
          <p:nvSpPr>
            <p:cNvPr id="300" name="object 300"/>
            <p:cNvSpPr/>
            <p:nvPr/>
          </p:nvSpPr>
          <p:spPr>
            <a:xfrm>
              <a:off x="8785070" y="718236"/>
              <a:ext cx="3810" cy="119380"/>
            </a:xfrm>
            <a:custGeom>
              <a:avLst/>
              <a:gdLst/>
              <a:ahLst/>
              <a:cxnLst/>
              <a:rect l="l" t="t" r="r" b="b"/>
              <a:pathLst>
                <a:path w="3809" h="119380">
                  <a:moveTo>
                    <a:pt x="3602" y="1235"/>
                  </a:moveTo>
                  <a:lnTo>
                    <a:pt x="3602" y="119130"/>
                  </a:lnTo>
                </a:path>
                <a:path w="3809" h="119380">
                  <a:moveTo>
                    <a:pt x="0" y="119180"/>
                  </a:moveTo>
                  <a:lnTo>
                    <a:pt x="0" y="1235"/>
                  </a:lnTo>
                </a:path>
                <a:path w="3809" h="119380">
                  <a:moveTo>
                    <a:pt x="3602" y="0"/>
                  </a:moveTo>
                  <a:lnTo>
                    <a:pt x="3602" y="1235"/>
                  </a:lnTo>
                </a:path>
                <a:path w="3809" h="119380">
                  <a:moveTo>
                    <a:pt x="0" y="1235"/>
                  </a:moveTo>
                  <a:lnTo>
                    <a:pt x="0" y="17"/>
                  </a:lnTo>
                </a:path>
              </a:pathLst>
            </a:custGeom>
            <a:ln w="3175">
              <a:solidFill>
                <a:srgbClr val="D1CFE3"/>
              </a:solidFill>
            </a:ln>
          </p:spPr>
          <p:txBody>
            <a:bodyPr wrap="square" lIns="0" tIns="0" rIns="0" bIns="0" rtlCol="0"/>
            <a:lstStyle/>
            <a:p>
              <a:endParaRPr lang="fr-FR" noProof="0" dirty="0"/>
            </a:p>
          </p:txBody>
        </p:sp>
        <p:sp>
          <p:nvSpPr>
            <p:cNvPr id="301" name="object 301"/>
            <p:cNvSpPr/>
            <p:nvPr/>
          </p:nvSpPr>
          <p:spPr>
            <a:xfrm>
              <a:off x="8788673" y="718236"/>
              <a:ext cx="3810" cy="119380"/>
            </a:xfrm>
            <a:custGeom>
              <a:avLst/>
              <a:gdLst/>
              <a:ahLst/>
              <a:cxnLst/>
              <a:rect l="l" t="t" r="r" b="b"/>
              <a:pathLst>
                <a:path w="3809" h="119380">
                  <a:moveTo>
                    <a:pt x="3602" y="0"/>
                  </a:moveTo>
                  <a:lnTo>
                    <a:pt x="0" y="0"/>
                  </a:lnTo>
                  <a:lnTo>
                    <a:pt x="0" y="119130"/>
                  </a:lnTo>
                  <a:lnTo>
                    <a:pt x="3602" y="119130"/>
                  </a:lnTo>
                  <a:lnTo>
                    <a:pt x="3602" y="0"/>
                  </a:lnTo>
                  <a:close/>
                </a:path>
              </a:pathLst>
            </a:custGeom>
            <a:solidFill>
              <a:srgbClr val="D1CFE3"/>
            </a:solidFill>
          </p:spPr>
          <p:txBody>
            <a:bodyPr wrap="square" lIns="0" tIns="0" rIns="0" bIns="0" rtlCol="0"/>
            <a:lstStyle/>
            <a:p>
              <a:endParaRPr lang="fr-FR" noProof="0" dirty="0"/>
            </a:p>
          </p:txBody>
        </p:sp>
        <p:sp>
          <p:nvSpPr>
            <p:cNvPr id="302" name="object 302"/>
            <p:cNvSpPr/>
            <p:nvPr/>
          </p:nvSpPr>
          <p:spPr>
            <a:xfrm>
              <a:off x="8788673" y="718219"/>
              <a:ext cx="3810" cy="119380"/>
            </a:xfrm>
            <a:custGeom>
              <a:avLst/>
              <a:gdLst/>
              <a:ahLst/>
              <a:cxnLst/>
              <a:rect l="l" t="t" r="r" b="b"/>
              <a:pathLst>
                <a:path w="3809" h="119380">
                  <a:moveTo>
                    <a:pt x="3602" y="1253"/>
                  </a:moveTo>
                  <a:lnTo>
                    <a:pt x="3602" y="119097"/>
                  </a:lnTo>
                </a:path>
                <a:path w="3809" h="119380">
                  <a:moveTo>
                    <a:pt x="0" y="119148"/>
                  </a:moveTo>
                  <a:lnTo>
                    <a:pt x="0" y="1253"/>
                  </a:lnTo>
                </a:path>
                <a:path w="3809" h="119380">
                  <a:moveTo>
                    <a:pt x="3602" y="0"/>
                  </a:moveTo>
                  <a:lnTo>
                    <a:pt x="3602" y="1253"/>
                  </a:lnTo>
                </a:path>
                <a:path w="3809" h="119380">
                  <a:moveTo>
                    <a:pt x="0" y="1253"/>
                  </a:moveTo>
                  <a:lnTo>
                    <a:pt x="0" y="17"/>
                  </a:lnTo>
                </a:path>
              </a:pathLst>
            </a:custGeom>
            <a:ln w="3175">
              <a:solidFill>
                <a:srgbClr val="D1CFE3"/>
              </a:solidFill>
            </a:ln>
          </p:spPr>
          <p:txBody>
            <a:bodyPr wrap="square" lIns="0" tIns="0" rIns="0" bIns="0" rtlCol="0"/>
            <a:lstStyle/>
            <a:p>
              <a:endParaRPr lang="fr-FR" noProof="0" dirty="0"/>
            </a:p>
          </p:txBody>
        </p:sp>
        <p:sp>
          <p:nvSpPr>
            <p:cNvPr id="303" name="object 303"/>
            <p:cNvSpPr/>
            <p:nvPr/>
          </p:nvSpPr>
          <p:spPr>
            <a:xfrm>
              <a:off x="8792277" y="718219"/>
              <a:ext cx="3810" cy="119380"/>
            </a:xfrm>
            <a:custGeom>
              <a:avLst/>
              <a:gdLst/>
              <a:ahLst/>
              <a:cxnLst/>
              <a:rect l="l" t="t" r="r" b="b"/>
              <a:pathLst>
                <a:path w="3809" h="119380">
                  <a:moveTo>
                    <a:pt x="3602" y="0"/>
                  </a:moveTo>
                  <a:lnTo>
                    <a:pt x="0" y="0"/>
                  </a:lnTo>
                  <a:lnTo>
                    <a:pt x="0" y="119097"/>
                  </a:lnTo>
                  <a:lnTo>
                    <a:pt x="3602" y="119097"/>
                  </a:lnTo>
                  <a:lnTo>
                    <a:pt x="3602" y="0"/>
                  </a:lnTo>
                  <a:close/>
                </a:path>
              </a:pathLst>
            </a:custGeom>
            <a:solidFill>
              <a:srgbClr val="D1CFE3"/>
            </a:solidFill>
          </p:spPr>
          <p:txBody>
            <a:bodyPr wrap="square" lIns="0" tIns="0" rIns="0" bIns="0" rtlCol="0"/>
            <a:lstStyle/>
            <a:p>
              <a:endParaRPr lang="fr-FR" noProof="0" dirty="0"/>
            </a:p>
          </p:txBody>
        </p:sp>
        <p:sp>
          <p:nvSpPr>
            <p:cNvPr id="304" name="object 304"/>
            <p:cNvSpPr/>
            <p:nvPr/>
          </p:nvSpPr>
          <p:spPr>
            <a:xfrm>
              <a:off x="8792276" y="718201"/>
              <a:ext cx="3810" cy="119380"/>
            </a:xfrm>
            <a:custGeom>
              <a:avLst/>
              <a:gdLst/>
              <a:ahLst/>
              <a:cxnLst/>
              <a:rect l="l" t="t" r="r" b="b"/>
              <a:pathLst>
                <a:path w="3809" h="119380">
                  <a:moveTo>
                    <a:pt x="3602" y="1270"/>
                  </a:moveTo>
                  <a:lnTo>
                    <a:pt x="3602" y="119065"/>
                  </a:lnTo>
                </a:path>
                <a:path w="3809" h="119380">
                  <a:moveTo>
                    <a:pt x="0" y="119115"/>
                  </a:moveTo>
                  <a:lnTo>
                    <a:pt x="0" y="1270"/>
                  </a:lnTo>
                </a:path>
                <a:path w="3809" h="119380">
                  <a:moveTo>
                    <a:pt x="3602" y="0"/>
                  </a:moveTo>
                  <a:lnTo>
                    <a:pt x="3602" y="1270"/>
                  </a:lnTo>
                </a:path>
                <a:path w="3809" h="119380">
                  <a:moveTo>
                    <a:pt x="0" y="1270"/>
                  </a:moveTo>
                  <a:lnTo>
                    <a:pt x="0" y="17"/>
                  </a:lnTo>
                </a:path>
              </a:pathLst>
            </a:custGeom>
            <a:ln w="3175">
              <a:solidFill>
                <a:srgbClr val="D1CFE3"/>
              </a:solidFill>
            </a:ln>
          </p:spPr>
          <p:txBody>
            <a:bodyPr wrap="square" lIns="0" tIns="0" rIns="0" bIns="0" rtlCol="0"/>
            <a:lstStyle/>
            <a:p>
              <a:endParaRPr lang="fr-FR" noProof="0" dirty="0"/>
            </a:p>
          </p:txBody>
        </p:sp>
        <p:sp>
          <p:nvSpPr>
            <p:cNvPr id="305" name="object 305"/>
            <p:cNvSpPr/>
            <p:nvPr/>
          </p:nvSpPr>
          <p:spPr>
            <a:xfrm>
              <a:off x="8795880" y="718201"/>
              <a:ext cx="3810" cy="119380"/>
            </a:xfrm>
            <a:custGeom>
              <a:avLst/>
              <a:gdLst/>
              <a:ahLst/>
              <a:cxnLst/>
              <a:rect l="l" t="t" r="r" b="b"/>
              <a:pathLst>
                <a:path w="3809" h="119380">
                  <a:moveTo>
                    <a:pt x="3602" y="0"/>
                  </a:moveTo>
                  <a:lnTo>
                    <a:pt x="0" y="0"/>
                  </a:lnTo>
                  <a:lnTo>
                    <a:pt x="0" y="119065"/>
                  </a:lnTo>
                  <a:lnTo>
                    <a:pt x="3602" y="119065"/>
                  </a:lnTo>
                  <a:lnTo>
                    <a:pt x="3602" y="0"/>
                  </a:lnTo>
                  <a:close/>
                </a:path>
              </a:pathLst>
            </a:custGeom>
            <a:solidFill>
              <a:srgbClr val="D0CFE3"/>
            </a:solidFill>
          </p:spPr>
          <p:txBody>
            <a:bodyPr wrap="square" lIns="0" tIns="0" rIns="0" bIns="0" rtlCol="0"/>
            <a:lstStyle/>
            <a:p>
              <a:endParaRPr lang="fr-FR" noProof="0" dirty="0"/>
            </a:p>
          </p:txBody>
        </p:sp>
        <p:sp>
          <p:nvSpPr>
            <p:cNvPr id="306" name="object 306"/>
            <p:cNvSpPr/>
            <p:nvPr/>
          </p:nvSpPr>
          <p:spPr>
            <a:xfrm>
              <a:off x="8795879" y="718184"/>
              <a:ext cx="3810" cy="119380"/>
            </a:xfrm>
            <a:custGeom>
              <a:avLst/>
              <a:gdLst/>
              <a:ahLst/>
              <a:cxnLst/>
              <a:rect l="l" t="t" r="r" b="b"/>
              <a:pathLst>
                <a:path w="3809" h="119380">
                  <a:moveTo>
                    <a:pt x="3602" y="1288"/>
                  </a:moveTo>
                  <a:lnTo>
                    <a:pt x="3602" y="119032"/>
                  </a:lnTo>
                </a:path>
                <a:path w="3809" h="119380">
                  <a:moveTo>
                    <a:pt x="0" y="119082"/>
                  </a:moveTo>
                  <a:lnTo>
                    <a:pt x="0" y="1288"/>
                  </a:lnTo>
                </a:path>
                <a:path w="3809" h="119380">
                  <a:moveTo>
                    <a:pt x="3602" y="0"/>
                  </a:moveTo>
                  <a:lnTo>
                    <a:pt x="3602" y="1288"/>
                  </a:lnTo>
                </a:path>
                <a:path w="3809" h="119380">
                  <a:moveTo>
                    <a:pt x="0" y="1288"/>
                  </a:moveTo>
                  <a:lnTo>
                    <a:pt x="0" y="17"/>
                  </a:lnTo>
                </a:path>
              </a:pathLst>
            </a:custGeom>
            <a:ln w="3175">
              <a:solidFill>
                <a:srgbClr val="D0CFE3"/>
              </a:solidFill>
            </a:ln>
          </p:spPr>
          <p:txBody>
            <a:bodyPr wrap="square" lIns="0" tIns="0" rIns="0" bIns="0" rtlCol="0"/>
            <a:lstStyle/>
            <a:p>
              <a:endParaRPr lang="fr-FR" noProof="0" dirty="0"/>
            </a:p>
          </p:txBody>
        </p:sp>
        <p:sp>
          <p:nvSpPr>
            <p:cNvPr id="307" name="object 307"/>
            <p:cNvSpPr/>
            <p:nvPr/>
          </p:nvSpPr>
          <p:spPr>
            <a:xfrm>
              <a:off x="8799482" y="718184"/>
              <a:ext cx="3810" cy="119380"/>
            </a:xfrm>
            <a:custGeom>
              <a:avLst/>
              <a:gdLst/>
              <a:ahLst/>
              <a:cxnLst/>
              <a:rect l="l" t="t" r="r" b="b"/>
              <a:pathLst>
                <a:path w="3809" h="119380">
                  <a:moveTo>
                    <a:pt x="3602" y="0"/>
                  </a:moveTo>
                  <a:lnTo>
                    <a:pt x="0" y="0"/>
                  </a:lnTo>
                  <a:lnTo>
                    <a:pt x="0" y="119032"/>
                  </a:lnTo>
                  <a:lnTo>
                    <a:pt x="3602" y="119032"/>
                  </a:lnTo>
                  <a:lnTo>
                    <a:pt x="3602" y="0"/>
                  </a:lnTo>
                  <a:close/>
                </a:path>
              </a:pathLst>
            </a:custGeom>
            <a:solidFill>
              <a:srgbClr val="D0CFE3"/>
            </a:solidFill>
          </p:spPr>
          <p:txBody>
            <a:bodyPr wrap="square" lIns="0" tIns="0" rIns="0" bIns="0" rtlCol="0"/>
            <a:lstStyle/>
            <a:p>
              <a:endParaRPr lang="fr-FR" noProof="0" dirty="0"/>
            </a:p>
          </p:txBody>
        </p:sp>
        <p:sp>
          <p:nvSpPr>
            <p:cNvPr id="308" name="object 308"/>
            <p:cNvSpPr/>
            <p:nvPr/>
          </p:nvSpPr>
          <p:spPr>
            <a:xfrm>
              <a:off x="8799482" y="718127"/>
              <a:ext cx="3810" cy="119380"/>
            </a:xfrm>
            <a:custGeom>
              <a:avLst/>
              <a:gdLst/>
              <a:ahLst/>
              <a:cxnLst/>
              <a:rect l="l" t="t" r="r" b="b"/>
              <a:pathLst>
                <a:path w="3809" h="119380">
                  <a:moveTo>
                    <a:pt x="3602" y="1344"/>
                  </a:moveTo>
                  <a:lnTo>
                    <a:pt x="3602" y="119038"/>
                  </a:lnTo>
                </a:path>
                <a:path w="3809" h="119380">
                  <a:moveTo>
                    <a:pt x="0" y="119088"/>
                  </a:moveTo>
                  <a:lnTo>
                    <a:pt x="0" y="1344"/>
                  </a:lnTo>
                </a:path>
                <a:path w="3809" h="119380">
                  <a:moveTo>
                    <a:pt x="3602" y="0"/>
                  </a:moveTo>
                  <a:lnTo>
                    <a:pt x="3602" y="1344"/>
                  </a:lnTo>
                </a:path>
                <a:path w="3809" h="119380">
                  <a:moveTo>
                    <a:pt x="0" y="1344"/>
                  </a:moveTo>
                  <a:lnTo>
                    <a:pt x="0" y="56"/>
                  </a:lnTo>
                </a:path>
              </a:pathLst>
            </a:custGeom>
            <a:ln w="3175">
              <a:solidFill>
                <a:srgbClr val="D0CFE3"/>
              </a:solidFill>
            </a:ln>
          </p:spPr>
          <p:txBody>
            <a:bodyPr wrap="square" lIns="0" tIns="0" rIns="0" bIns="0" rtlCol="0"/>
            <a:lstStyle/>
            <a:p>
              <a:endParaRPr lang="fr-FR" noProof="0" dirty="0"/>
            </a:p>
          </p:txBody>
        </p:sp>
        <p:sp>
          <p:nvSpPr>
            <p:cNvPr id="309" name="object 309"/>
            <p:cNvSpPr/>
            <p:nvPr/>
          </p:nvSpPr>
          <p:spPr>
            <a:xfrm>
              <a:off x="8803085" y="718127"/>
              <a:ext cx="3810" cy="119380"/>
            </a:xfrm>
            <a:custGeom>
              <a:avLst/>
              <a:gdLst/>
              <a:ahLst/>
              <a:cxnLst/>
              <a:rect l="l" t="t" r="r" b="b"/>
              <a:pathLst>
                <a:path w="3809" h="119380">
                  <a:moveTo>
                    <a:pt x="3602" y="0"/>
                  </a:moveTo>
                  <a:lnTo>
                    <a:pt x="0" y="0"/>
                  </a:lnTo>
                  <a:lnTo>
                    <a:pt x="0" y="119038"/>
                  </a:lnTo>
                  <a:lnTo>
                    <a:pt x="3602" y="119038"/>
                  </a:lnTo>
                  <a:lnTo>
                    <a:pt x="3602" y="0"/>
                  </a:lnTo>
                  <a:close/>
                </a:path>
              </a:pathLst>
            </a:custGeom>
            <a:solidFill>
              <a:srgbClr val="D0CFE3"/>
            </a:solidFill>
          </p:spPr>
          <p:txBody>
            <a:bodyPr wrap="square" lIns="0" tIns="0" rIns="0" bIns="0" rtlCol="0"/>
            <a:lstStyle/>
            <a:p>
              <a:endParaRPr lang="fr-FR" noProof="0" dirty="0"/>
            </a:p>
          </p:txBody>
        </p:sp>
        <p:sp>
          <p:nvSpPr>
            <p:cNvPr id="310" name="object 310"/>
            <p:cNvSpPr/>
            <p:nvPr/>
          </p:nvSpPr>
          <p:spPr>
            <a:xfrm>
              <a:off x="8803085" y="718051"/>
              <a:ext cx="3810" cy="119380"/>
            </a:xfrm>
            <a:custGeom>
              <a:avLst/>
              <a:gdLst/>
              <a:ahLst/>
              <a:cxnLst/>
              <a:rect l="l" t="t" r="r" b="b"/>
              <a:pathLst>
                <a:path w="3809" h="119380">
                  <a:moveTo>
                    <a:pt x="3602" y="1421"/>
                  </a:moveTo>
                  <a:lnTo>
                    <a:pt x="3602" y="119064"/>
                  </a:lnTo>
                </a:path>
                <a:path w="3809" h="119380">
                  <a:moveTo>
                    <a:pt x="0" y="119114"/>
                  </a:moveTo>
                  <a:lnTo>
                    <a:pt x="0" y="1421"/>
                  </a:lnTo>
                </a:path>
                <a:path w="3809" h="119380">
                  <a:moveTo>
                    <a:pt x="3602" y="0"/>
                  </a:moveTo>
                  <a:lnTo>
                    <a:pt x="3602" y="1421"/>
                  </a:lnTo>
                </a:path>
                <a:path w="3809" h="119380">
                  <a:moveTo>
                    <a:pt x="0" y="1421"/>
                  </a:moveTo>
                  <a:lnTo>
                    <a:pt x="0" y="76"/>
                  </a:lnTo>
                </a:path>
              </a:pathLst>
            </a:custGeom>
            <a:ln w="3175">
              <a:solidFill>
                <a:srgbClr val="D0CFE3"/>
              </a:solidFill>
            </a:ln>
          </p:spPr>
          <p:txBody>
            <a:bodyPr wrap="square" lIns="0" tIns="0" rIns="0" bIns="0" rtlCol="0"/>
            <a:lstStyle/>
            <a:p>
              <a:endParaRPr lang="fr-FR" noProof="0" dirty="0"/>
            </a:p>
          </p:txBody>
        </p:sp>
        <p:sp>
          <p:nvSpPr>
            <p:cNvPr id="311" name="object 311"/>
            <p:cNvSpPr/>
            <p:nvPr/>
          </p:nvSpPr>
          <p:spPr>
            <a:xfrm>
              <a:off x="8806688" y="718051"/>
              <a:ext cx="3810" cy="119380"/>
            </a:xfrm>
            <a:custGeom>
              <a:avLst/>
              <a:gdLst/>
              <a:ahLst/>
              <a:cxnLst/>
              <a:rect l="l" t="t" r="r" b="b"/>
              <a:pathLst>
                <a:path w="3809" h="119380">
                  <a:moveTo>
                    <a:pt x="3602" y="0"/>
                  </a:moveTo>
                  <a:lnTo>
                    <a:pt x="0" y="0"/>
                  </a:lnTo>
                  <a:lnTo>
                    <a:pt x="0" y="119064"/>
                  </a:lnTo>
                  <a:lnTo>
                    <a:pt x="3602" y="119064"/>
                  </a:lnTo>
                  <a:lnTo>
                    <a:pt x="3602" y="0"/>
                  </a:lnTo>
                  <a:close/>
                </a:path>
              </a:pathLst>
            </a:custGeom>
            <a:solidFill>
              <a:srgbClr val="D0CFE3"/>
            </a:solidFill>
          </p:spPr>
          <p:txBody>
            <a:bodyPr wrap="square" lIns="0" tIns="0" rIns="0" bIns="0" rtlCol="0"/>
            <a:lstStyle/>
            <a:p>
              <a:endParaRPr lang="fr-FR" noProof="0" dirty="0"/>
            </a:p>
          </p:txBody>
        </p:sp>
        <p:sp>
          <p:nvSpPr>
            <p:cNvPr id="312" name="object 312"/>
            <p:cNvSpPr/>
            <p:nvPr/>
          </p:nvSpPr>
          <p:spPr>
            <a:xfrm>
              <a:off x="8806687" y="717975"/>
              <a:ext cx="3810" cy="119380"/>
            </a:xfrm>
            <a:custGeom>
              <a:avLst/>
              <a:gdLst/>
              <a:ahLst/>
              <a:cxnLst/>
              <a:rect l="l" t="t" r="r" b="b"/>
              <a:pathLst>
                <a:path w="3809" h="119380">
                  <a:moveTo>
                    <a:pt x="3602" y="1497"/>
                  </a:moveTo>
                  <a:lnTo>
                    <a:pt x="3602" y="119090"/>
                  </a:lnTo>
                </a:path>
                <a:path w="3809" h="119380">
                  <a:moveTo>
                    <a:pt x="0" y="119141"/>
                  </a:moveTo>
                  <a:lnTo>
                    <a:pt x="0" y="1497"/>
                  </a:lnTo>
                </a:path>
                <a:path w="3809" h="119380">
                  <a:moveTo>
                    <a:pt x="3602" y="0"/>
                  </a:moveTo>
                  <a:lnTo>
                    <a:pt x="3602" y="1497"/>
                  </a:lnTo>
                </a:path>
                <a:path w="3809" h="119380">
                  <a:moveTo>
                    <a:pt x="0" y="1497"/>
                  </a:moveTo>
                  <a:lnTo>
                    <a:pt x="0" y="76"/>
                  </a:lnTo>
                </a:path>
              </a:pathLst>
            </a:custGeom>
            <a:ln w="3175">
              <a:solidFill>
                <a:srgbClr val="D0CFE3"/>
              </a:solidFill>
            </a:ln>
          </p:spPr>
          <p:txBody>
            <a:bodyPr wrap="square" lIns="0" tIns="0" rIns="0" bIns="0" rtlCol="0"/>
            <a:lstStyle/>
            <a:p>
              <a:endParaRPr lang="fr-FR" noProof="0" dirty="0"/>
            </a:p>
          </p:txBody>
        </p:sp>
        <p:sp>
          <p:nvSpPr>
            <p:cNvPr id="313" name="object 313"/>
            <p:cNvSpPr/>
            <p:nvPr/>
          </p:nvSpPr>
          <p:spPr>
            <a:xfrm>
              <a:off x="8810291" y="717975"/>
              <a:ext cx="3810" cy="119380"/>
            </a:xfrm>
            <a:custGeom>
              <a:avLst/>
              <a:gdLst/>
              <a:ahLst/>
              <a:cxnLst/>
              <a:rect l="l" t="t" r="r" b="b"/>
              <a:pathLst>
                <a:path w="3809" h="119380">
                  <a:moveTo>
                    <a:pt x="3602" y="0"/>
                  </a:moveTo>
                  <a:lnTo>
                    <a:pt x="0" y="0"/>
                  </a:lnTo>
                  <a:lnTo>
                    <a:pt x="0" y="119090"/>
                  </a:lnTo>
                  <a:lnTo>
                    <a:pt x="3602" y="119090"/>
                  </a:lnTo>
                  <a:lnTo>
                    <a:pt x="3602" y="0"/>
                  </a:lnTo>
                  <a:close/>
                </a:path>
              </a:pathLst>
            </a:custGeom>
            <a:solidFill>
              <a:srgbClr val="D0CEE2"/>
            </a:solidFill>
          </p:spPr>
          <p:txBody>
            <a:bodyPr wrap="square" lIns="0" tIns="0" rIns="0" bIns="0" rtlCol="0"/>
            <a:lstStyle/>
            <a:p>
              <a:endParaRPr lang="fr-FR" noProof="0" dirty="0"/>
            </a:p>
          </p:txBody>
        </p:sp>
        <p:sp>
          <p:nvSpPr>
            <p:cNvPr id="314" name="object 314"/>
            <p:cNvSpPr/>
            <p:nvPr/>
          </p:nvSpPr>
          <p:spPr>
            <a:xfrm>
              <a:off x="8810290" y="717898"/>
              <a:ext cx="3810" cy="119380"/>
            </a:xfrm>
            <a:custGeom>
              <a:avLst/>
              <a:gdLst/>
              <a:ahLst/>
              <a:cxnLst/>
              <a:rect l="l" t="t" r="r" b="b"/>
              <a:pathLst>
                <a:path w="3809" h="119380">
                  <a:moveTo>
                    <a:pt x="3602" y="1573"/>
                  </a:moveTo>
                  <a:lnTo>
                    <a:pt x="3602" y="119116"/>
                  </a:lnTo>
                </a:path>
                <a:path w="3809" h="119380">
                  <a:moveTo>
                    <a:pt x="0" y="119167"/>
                  </a:moveTo>
                  <a:lnTo>
                    <a:pt x="0" y="1573"/>
                  </a:lnTo>
                </a:path>
                <a:path w="3809" h="119380">
                  <a:moveTo>
                    <a:pt x="3602" y="0"/>
                  </a:moveTo>
                  <a:lnTo>
                    <a:pt x="3602" y="1573"/>
                  </a:lnTo>
                </a:path>
                <a:path w="3809" h="119380">
                  <a:moveTo>
                    <a:pt x="0" y="1573"/>
                  </a:moveTo>
                  <a:lnTo>
                    <a:pt x="0" y="76"/>
                  </a:lnTo>
                </a:path>
              </a:pathLst>
            </a:custGeom>
            <a:ln w="3175">
              <a:solidFill>
                <a:srgbClr val="D0CEE2"/>
              </a:solidFill>
            </a:ln>
          </p:spPr>
          <p:txBody>
            <a:bodyPr wrap="square" lIns="0" tIns="0" rIns="0" bIns="0" rtlCol="0"/>
            <a:lstStyle/>
            <a:p>
              <a:endParaRPr lang="fr-FR" noProof="0" dirty="0"/>
            </a:p>
          </p:txBody>
        </p:sp>
        <p:sp>
          <p:nvSpPr>
            <p:cNvPr id="315" name="object 315"/>
            <p:cNvSpPr/>
            <p:nvPr/>
          </p:nvSpPr>
          <p:spPr>
            <a:xfrm>
              <a:off x="8813894" y="717898"/>
              <a:ext cx="3810" cy="119380"/>
            </a:xfrm>
            <a:custGeom>
              <a:avLst/>
              <a:gdLst/>
              <a:ahLst/>
              <a:cxnLst/>
              <a:rect l="l" t="t" r="r" b="b"/>
              <a:pathLst>
                <a:path w="3809" h="119380">
                  <a:moveTo>
                    <a:pt x="3602" y="0"/>
                  </a:moveTo>
                  <a:lnTo>
                    <a:pt x="0" y="0"/>
                  </a:lnTo>
                  <a:lnTo>
                    <a:pt x="0" y="119116"/>
                  </a:lnTo>
                  <a:lnTo>
                    <a:pt x="3602" y="119116"/>
                  </a:lnTo>
                  <a:lnTo>
                    <a:pt x="3602" y="0"/>
                  </a:lnTo>
                  <a:close/>
                </a:path>
              </a:pathLst>
            </a:custGeom>
            <a:solidFill>
              <a:srgbClr val="D0CEE2"/>
            </a:solidFill>
          </p:spPr>
          <p:txBody>
            <a:bodyPr wrap="square" lIns="0" tIns="0" rIns="0" bIns="0" rtlCol="0"/>
            <a:lstStyle/>
            <a:p>
              <a:endParaRPr lang="fr-FR" noProof="0" dirty="0"/>
            </a:p>
          </p:txBody>
        </p:sp>
        <p:sp>
          <p:nvSpPr>
            <p:cNvPr id="316" name="object 316"/>
            <p:cNvSpPr/>
            <p:nvPr/>
          </p:nvSpPr>
          <p:spPr>
            <a:xfrm>
              <a:off x="8813894" y="717822"/>
              <a:ext cx="3810" cy="119380"/>
            </a:xfrm>
            <a:custGeom>
              <a:avLst/>
              <a:gdLst/>
              <a:ahLst/>
              <a:cxnLst/>
              <a:rect l="l" t="t" r="r" b="b"/>
              <a:pathLst>
                <a:path w="3809" h="119380">
                  <a:moveTo>
                    <a:pt x="3602" y="1650"/>
                  </a:moveTo>
                  <a:lnTo>
                    <a:pt x="3602" y="119143"/>
                  </a:lnTo>
                </a:path>
                <a:path w="3809" h="119380">
                  <a:moveTo>
                    <a:pt x="0" y="119193"/>
                  </a:moveTo>
                  <a:lnTo>
                    <a:pt x="0" y="1650"/>
                  </a:lnTo>
                </a:path>
                <a:path w="3809" h="119380">
                  <a:moveTo>
                    <a:pt x="3602" y="0"/>
                  </a:moveTo>
                  <a:lnTo>
                    <a:pt x="3602" y="1650"/>
                  </a:lnTo>
                </a:path>
                <a:path w="3809" h="119380">
                  <a:moveTo>
                    <a:pt x="0" y="1650"/>
                  </a:moveTo>
                  <a:lnTo>
                    <a:pt x="0" y="76"/>
                  </a:lnTo>
                </a:path>
              </a:pathLst>
            </a:custGeom>
            <a:ln w="3175">
              <a:solidFill>
                <a:srgbClr val="D0CEE2"/>
              </a:solidFill>
            </a:ln>
          </p:spPr>
          <p:txBody>
            <a:bodyPr wrap="square" lIns="0" tIns="0" rIns="0" bIns="0" rtlCol="0"/>
            <a:lstStyle/>
            <a:p>
              <a:endParaRPr lang="fr-FR" noProof="0" dirty="0"/>
            </a:p>
          </p:txBody>
        </p:sp>
        <p:sp>
          <p:nvSpPr>
            <p:cNvPr id="317" name="object 317"/>
            <p:cNvSpPr/>
            <p:nvPr/>
          </p:nvSpPr>
          <p:spPr>
            <a:xfrm>
              <a:off x="8817497" y="717822"/>
              <a:ext cx="3810" cy="119380"/>
            </a:xfrm>
            <a:custGeom>
              <a:avLst/>
              <a:gdLst/>
              <a:ahLst/>
              <a:cxnLst/>
              <a:rect l="l" t="t" r="r" b="b"/>
              <a:pathLst>
                <a:path w="3809" h="119380">
                  <a:moveTo>
                    <a:pt x="3602" y="0"/>
                  </a:moveTo>
                  <a:lnTo>
                    <a:pt x="0" y="0"/>
                  </a:lnTo>
                  <a:lnTo>
                    <a:pt x="0" y="119143"/>
                  </a:lnTo>
                  <a:lnTo>
                    <a:pt x="3602" y="119143"/>
                  </a:lnTo>
                  <a:lnTo>
                    <a:pt x="3602" y="0"/>
                  </a:lnTo>
                  <a:close/>
                </a:path>
              </a:pathLst>
            </a:custGeom>
            <a:solidFill>
              <a:srgbClr val="D0CEE2"/>
            </a:solidFill>
          </p:spPr>
          <p:txBody>
            <a:bodyPr wrap="square" lIns="0" tIns="0" rIns="0" bIns="0" rtlCol="0"/>
            <a:lstStyle/>
            <a:p>
              <a:endParaRPr lang="fr-FR" noProof="0" dirty="0"/>
            </a:p>
          </p:txBody>
        </p:sp>
        <p:sp>
          <p:nvSpPr>
            <p:cNvPr id="318" name="object 318"/>
            <p:cNvSpPr/>
            <p:nvPr/>
          </p:nvSpPr>
          <p:spPr>
            <a:xfrm>
              <a:off x="8817497" y="717746"/>
              <a:ext cx="3810" cy="119380"/>
            </a:xfrm>
            <a:custGeom>
              <a:avLst/>
              <a:gdLst/>
              <a:ahLst/>
              <a:cxnLst/>
              <a:rect l="l" t="t" r="r" b="b"/>
              <a:pathLst>
                <a:path w="3809" h="119380">
                  <a:moveTo>
                    <a:pt x="3602" y="1726"/>
                  </a:moveTo>
                  <a:lnTo>
                    <a:pt x="3602" y="119169"/>
                  </a:lnTo>
                </a:path>
                <a:path w="3809" h="119380">
                  <a:moveTo>
                    <a:pt x="0" y="119219"/>
                  </a:moveTo>
                  <a:lnTo>
                    <a:pt x="0" y="1726"/>
                  </a:lnTo>
                </a:path>
                <a:path w="3809" h="119380">
                  <a:moveTo>
                    <a:pt x="3602" y="0"/>
                  </a:moveTo>
                  <a:lnTo>
                    <a:pt x="3602" y="1726"/>
                  </a:lnTo>
                </a:path>
                <a:path w="3809" h="119380">
                  <a:moveTo>
                    <a:pt x="0" y="1726"/>
                  </a:moveTo>
                  <a:lnTo>
                    <a:pt x="0" y="76"/>
                  </a:lnTo>
                </a:path>
              </a:pathLst>
            </a:custGeom>
            <a:ln w="3175">
              <a:solidFill>
                <a:srgbClr val="D0CEE2"/>
              </a:solidFill>
            </a:ln>
          </p:spPr>
          <p:txBody>
            <a:bodyPr wrap="square" lIns="0" tIns="0" rIns="0" bIns="0" rtlCol="0"/>
            <a:lstStyle/>
            <a:p>
              <a:endParaRPr lang="fr-FR" noProof="0" dirty="0"/>
            </a:p>
          </p:txBody>
        </p:sp>
        <p:sp>
          <p:nvSpPr>
            <p:cNvPr id="319" name="object 319"/>
            <p:cNvSpPr/>
            <p:nvPr/>
          </p:nvSpPr>
          <p:spPr>
            <a:xfrm>
              <a:off x="8821100" y="717746"/>
              <a:ext cx="3810" cy="119380"/>
            </a:xfrm>
            <a:custGeom>
              <a:avLst/>
              <a:gdLst/>
              <a:ahLst/>
              <a:cxnLst/>
              <a:rect l="l" t="t" r="r" b="b"/>
              <a:pathLst>
                <a:path w="3809" h="119380">
                  <a:moveTo>
                    <a:pt x="3602" y="0"/>
                  </a:moveTo>
                  <a:lnTo>
                    <a:pt x="0" y="0"/>
                  </a:lnTo>
                  <a:lnTo>
                    <a:pt x="0" y="119169"/>
                  </a:lnTo>
                  <a:lnTo>
                    <a:pt x="3602" y="119169"/>
                  </a:lnTo>
                  <a:lnTo>
                    <a:pt x="3602" y="0"/>
                  </a:lnTo>
                  <a:close/>
                </a:path>
              </a:pathLst>
            </a:custGeom>
            <a:solidFill>
              <a:srgbClr val="D0CEE2"/>
            </a:solidFill>
          </p:spPr>
          <p:txBody>
            <a:bodyPr wrap="square" lIns="0" tIns="0" rIns="0" bIns="0" rtlCol="0"/>
            <a:lstStyle/>
            <a:p>
              <a:endParaRPr lang="fr-FR" noProof="0" dirty="0"/>
            </a:p>
          </p:txBody>
        </p:sp>
        <p:sp>
          <p:nvSpPr>
            <p:cNvPr id="320" name="object 320"/>
            <p:cNvSpPr/>
            <p:nvPr/>
          </p:nvSpPr>
          <p:spPr>
            <a:xfrm>
              <a:off x="8821100" y="717669"/>
              <a:ext cx="3810" cy="119380"/>
            </a:xfrm>
            <a:custGeom>
              <a:avLst/>
              <a:gdLst/>
              <a:ahLst/>
              <a:cxnLst/>
              <a:rect l="l" t="t" r="r" b="b"/>
              <a:pathLst>
                <a:path w="3809" h="119380">
                  <a:moveTo>
                    <a:pt x="3602" y="1802"/>
                  </a:moveTo>
                  <a:lnTo>
                    <a:pt x="3602" y="119195"/>
                  </a:lnTo>
                </a:path>
                <a:path w="3809" h="119380">
                  <a:moveTo>
                    <a:pt x="0" y="119245"/>
                  </a:moveTo>
                  <a:lnTo>
                    <a:pt x="0" y="1802"/>
                  </a:lnTo>
                </a:path>
                <a:path w="3809" h="119380">
                  <a:moveTo>
                    <a:pt x="3602" y="0"/>
                  </a:moveTo>
                  <a:lnTo>
                    <a:pt x="3602" y="1802"/>
                  </a:lnTo>
                </a:path>
                <a:path w="3809" h="119380">
                  <a:moveTo>
                    <a:pt x="0" y="1802"/>
                  </a:moveTo>
                  <a:lnTo>
                    <a:pt x="0" y="76"/>
                  </a:lnTo>
                </a:path>
              </a:pathLst>
            </a:custGeom>
            <a:ln w="3175">
              <a:solidFill>
                <a:srgbClr val="D0CEE2"/>
              </a:solidFill>
            </a:ln>
          </p:spPr>
          <p:txBody>
            <a:bodyPr wrap="square" lIns="0" tIns="0" rIns="0" bIns="0" rtlCol="0"/>
            <a:lstStyle/>
            <a:p>
              <a:endParaRPr lang="fr-FR" noProof="0" dirty="0"/>
            </a:p>
          </p:txBody>
        </p:sp>
        <p:sp>
          <p:nvSpPr>
            <p:cNvPr id="321" name="object 321"/>
            <p:cNvSpPr/>
            <p:nvPr/>
          </p:nvSpPr>
          <p:spPr>
            <a:xfrm>
              <a:off x="8824703" y="717669"/>
              <a:ext cx="3810" cy="119380"/>
            </a:xfrm>
            <a:custGeom>
              <a:avLst/>
              <a:gdLst/>
              <a:ahLst/>
              <a:cxnLst/>
              <a:rect l="l" t="t" r="r" b="b"/>
              <a:pathLst>
                <a:path w="3809" h="119380">
                  <a:moveTo>
                    <a:pt x="3602" y="0"/>
                  </a:moveTo>
                  <a:lnTo>
                    <a:pt x="0" y="0"/>
                  </a:lnTo>
                  <a:lnTo>
                    <a:pt x="0" y="119195"/>
                  </a:lnTo>
                  <a:lnTo>
                    <a:pt x="3602" y="119195"/>
                  </a:lnTo>
                  <a:lnTo>
                    <a:pt x="3602" y="0"/>
                  </a:lnTo>
                  <a:close/>
                </a:path>
              </a:pathLst>
            </a:custGeom>
            <a:solidFill>
              <a:srgbClr val="CFCEE2"/>
            </a:solidFill>
          </p:spPr>
          <p:txBody>
            <a:bodyPr wrap="square" lIns="0" tIns="0" rIns="0" bIns="0" rtlCol="0"/>
            <a:lstStyle/>
            <a:p>
              <a:endParaRPr lang="fr-FR" noProof="0" dirty="0"/>
            </a:p>
          </p:txBody>
        </p:sp>
        <p:sp>
          <p:nvSpPr>
            <p:cNvPr id="322" name="object 322"/>
            <p:cNvSpPr/>
            <p:nvPr/>
          </p:nvSpPr>
          <p:spPr>
            <a:xfrm>
              <a:off x="8824703" y="717593"/>
              <a:ext cx="3810" cy="119380"/>
            </a:xfrm>
            <a:custGeom>
              <a:avLst/>
              <a:gdLst/>
              <a:ahLst/>
              <a:cxnLst/>
              <a:rect l="l" t="t" r="r" b="b"/>
              <a:pathLst>
                <a:path w="3809" h="119380">
                  <a:moveTo>
                    <a:pt x="3602" y="1879"/>
                  </a:moveTo>
                  <a:lnTo>
                    <a:pt x="3602" y="119221"/>
                  </a:lnTo>
                </a:path>
                <a:path w="3809" h="119380">
                  <a:moveTo>
                    <a:pt x="0" y="119271"/>
                  </a:moveTo>
                  <a:lnTo>
                    <a:pt x="0" y="1879"/>
                  </a:lnTo>
                </a:path>
                <a:path w="3809" h="119380">
                  <a:moveTo>
                    <a:pt x="3602" y="0"/>
                  </a:moveTo>
                  <a:lnTo>
                    <a:pt x="3602" y="1879"/>
                  </a:lnTo>
                </a:path>
                <a:path w="3809" h="119380">
                  <a:moveTo>
                    <a:pt x="0" y="1879"/>
                  </a:moveTo>
                  <a:lnTo>
                    <a:pt x="0" y="76"/>
                  </a:lnTo>
                </a:path>
              </a:pathLst>
            </a:custGeom>
            <a:ln w="3175">
              <a:solidFill>
                <a:srgbClr val="CFCEE2"/>
              </a:solidFill>
            </a:ln>
          </p:spPr>
          <p:txBody>
            <a:bodyPr wrap="square" lIns="0" tIns="0" rIns="0" bIns="0" rtlCol="0"/>
            <a:lstStyle/>
            <a:p>
              <a:endParaRPr lang="fr-FR" noProof="0" dirty="0"/>
            </a:p>
          </p:txBody>
        </p:sp>
        <p:sp>
          <p:nvSpPr>
            <p:cNvPr id="323" name="object 323"/>
            <p:cNvSpPr/>
            <p:nvPr/>
          </p:nvSpPr>
          <p:spPr>
            <a:xfrm>
              <a:off x="8828306" y="717593"/>
              <a:ext cx="3810" cy="119380"/>
            </a:xfrm>
            <a:custGeom>
              <a:avLst/>
              <a:gdLst/>
              <a:ahLst/>
              <a:cxnLst/>
              <a:rect l="l" t="t" r="r" b="b"/>
              <a:pathLst>
                <a:path w="3809" h="119380">
                  <a:moveTo>
                    <a:pt x="3602" y="0"/>
                  </a:moveTo>
                  <a:lnTo>
                    <a:pt x="0" y="0"/>
                  </a:lnTo>
                  <a:lnTo>
                    <a:pt x="0" y="119221"/>
                  </a:lnTo>
                  <a:lnTo>
                    <a:pt x="3602" y="119221"/>
                  </a:lnTo>
                  <a:lnTo>
                    <a:pt x="3602" y="0"/>
                  </a:lnTo>
                  <a:close/>
                </a:path>
              </a:pathLst>
            </a:custGeom>
            <a:solidFill>
              <a:srgbClr val="CFCEE2"/>
            </a:solidFill>
          </p:spPr>
          <p:txBody>
            <a:bodyPr wrap="square" lIns="0" tIns="0" rIns="0" bIns="0" rtlCol="0"/>
            <a:lstStyle/>
            <a:p>
              <a:endParaRPr lang="fr-FR" noProof="0" dirty="0"/>
            </a:p>
          </p:txBody>
        </p:sp>
        <p:sp>
          <p:nvSpPr>
            <p:cNvPr id="324" name="object 324"/>
            <p:cNvSpPr/>
            <p:nvPr/>
          </p:nvSpPr>
          <p:spPr>
            <a:xfrm>
              <a:off x="8828306" y="717517"/>
              <a:ext cx="3810" cy="119380"/>
            </a:xfrm>
            <a:custGeom>
              <a:avLst/>
              <a:gdLst/>
              <a:ahLst/>
              <a:cxnLst/>
              <a:rect l="l" t="t" r="r" b="b"/>
              <a:pathLst>
                <a:path w="3809" h="119380">
                  <a:moveTo>
                    <a:pt x="3602" y="1955"/>
                  </a:moveTo>
                  <a:lnTo>
                    <a:pt x="3602" y="119247"/>
                  </a:lnTo>
                </a:path>
                <a:path w="3809" h="119380">
                  <a:moveTo>
                    <a:pt x="0" y="119297"/>
                  </a:moveTo>
                  <a:lnTo>
                    <a:pt x="0" y="1955"/>
                  </a:lnTo>
                </a:path>
                <a:path w="3809" h="119380">
                  <a:moveTo>
                    <a:pt x="3602" y="0"/>
                  </a:moveTo>
                  <a:lnTo>
                    <a:pt x="3602" y="1955"/>
                  </a:lnTo>
                </a:path>
                <a:path w="3809" h="119380">
                  <a:moveTo>
                    <a:pt x="0" y="1955"/>
                  </a:moveTo>
                  <a:lnTo>
                    <a:pt x="0" y="76"/>
                  </a:lnTo>
                </a:path>
              </a:pathLst>
            </a:custGeom>
            <a:ln w="3175">
              <a:solidFill>
                <a:srgbClr val="CFCEE2"/>
              </a:solidFill>
            </a:ln>
          </p:spPr>
          <p:txBody>
            <a:bodyPr wrap="square" lIns="0" tIns="0" rIns="0" bIns="0" rtlCol="0"/>
            <a:lstStyle/>
            <a:p>
              <a:endParaRPr lang="fr-FR" noProof="0" dirty="0"/>
            </a:p>
          </p:txBody>
        </p:sp>
        <p:sp>
          <p:nvSpPr>
            <p:cNvPr id="325" name="object 325"/>
            <p:cNvSpPr/>
            <p:nvPr/>
          </p:nvSpPr>
          <p:spPr>
            <a:xfrm>
              <a:off x="8831908" y="717517"/>
              <a:ext cx="3810" cy="119380"/>
            </a:xfrm>
            <a:custGeom>
              <a:avLst/>
              <a:gdLst/>
              <a:ahLst/>
              <a:cxnLst/>
              <a:rect l="l" t="t" r="r" b="b"/>
              <a:pathLst>
                <a:path w="3809" h="119380">
                  <a:moveTo>
                    <a:pt x="3602" y="0"/>
                  </a:moveTo>
                  <a:lnTo>
                    <a:pt x="0" y="0"/>
                  </a:lnTo>
                  <a:lnTo>
                    <a:pt x="0" y="119247"/>
                  </a:lnTo>
                  <a:lnTo>
                    <a:pt x="3602" y="119247"/>
                  </a:lnTo>
                  <a:lnTo>
                    <a:pt x="3602" y="0"/>
                  </a:lnTo>
                  <a:close/>
                </a:path>
              </a:pathLst>
            </a:custGeom>
            <a:solidFill>
              <a:srgbClr val="CFCEE2"/>
            </a:solidFill>
          </p:spPr>
          <p:txBody>
            <a:bodyPr wrap="square" lIns="0" tIns="0" rIns="0" bIns="0" rtlCol="0"/>
            <a:lstStyle/>
            <a:p>
              <a:endParaRPr lang="fr-FR" noProof="0" dirty="0"/>
            </a:p>
          </p:txBody>
        </p:sp>
        <p:sp>
          <p:nvSpPr>
            <p:cNvPr id="326" name="object 326"/>
            <p:cNvSpPr/>
            <p:nvPr/>
          </p:nvSpPr>
          <p:spPr>
            <a:xfrm>
              <a:off x="8831908" y="717440"/>
              <a:ext cx="3810" cy="119380"/>
            </a:xfrm>
            <a:custGeom>
              <a:avLst/>
              <a:gdLst/>
              <a:ahLst/>
              <a:cxnLst/>
              <a:rect l="l" t="t" r="r" b="b"/>
              <a:pathLst>
                <a:path w="3809" h="119380">
                  <a:moveTo>
                    <a:pt x="3602" y="2031"/>
                  </a:moveTo>
                  <a:lnTo>
                    <a:pt x="3602" y="119273"/>
                  </a:lnTo>
                </a:path>
                <a:path w="3809" h="119380">
                  <a:moveTo>
                    <a:pt x="0" y="119323"/>
                  </a:moveTo>
                  <a:lnTo>
                    <a:pt x="0" y="2031"/>
                  </a:lnTo>
                </a:path>
                <a:path w="3809" h="119380">
                  <a:moveTo>
                    <a:pt x="3602" y="0"/>
                  </a:moveTo>
                  <a:lnTo>
                    <a:pt x="3602" y="2031"/>
                  </a:lnTo>
                </a:path>
                <a:path w="3809" h="119380">
                  <a:moveTo>
                    <a:pt x="0" y="2031"/>
                  </a:moveTo>
                  <a:lnTo>
                    <a:pt x="0" y="76"/>
                  </a:lnTo>
                </a:path>
              </a:pathLst>
            </a:custGeom>
            <a:ln w="3175">
              <a:solidFill>
                <a:srgbClr val="CFCEE2"/>
              </a:solidFill>
            </a:ln>
          </p:spPr>
          <p:txBody>
            <a:bodyPr wrap="square" lIns="0" tIns="0" rIns="0" bIns="0" rtlCol="0"/>
            <a:lstStyle/>
            <a:p>
              <a:endParaRPr lang="fr-FR" noProof="0" dirty="0"/>
            </a:p>
          </p:txBody>
        </p:sp>
        <p:sp>
          <p:nvSpPr>
            <p:cNvPr id="327" name="object 327"/>
            <p:cNvSpPr/>
            <p:nvPr/>
          </p:nvSpPr>
          <p:spPr>
            <a:xfrm>
              <a:off x="8835511" y="717440"/>
              <a:ext cx="3810" cy="119380"/>
            </a:xfrm>
            <a:custGeom>
              <a:avLst/>
              <a:gdLst/>
              <a:ahLst/>
              <a:cxnLst/>
              <a:rect l="l" t="t" r="r" b="b"/>
              <a:pathLst>
                <a:path w="3809" h="119380">
                  <a:moveTo>
                    <a:pt x="3602" y="0"/>
                  </a:moveTo>
                  <a:lnTo>
                    <a:pt x="0" y="0"/>
                  </a:lnTo>
                  <a:lnTo>
                    <a:pt x="0" y="119273"/>
                  </a:lnTo>
                  <a:lnTo>
                    <a:pt x="3602" y="119273"/>
                  </a:lnTo>
                  <a:lnTo>
                    <a:pt x="3602" y="0"/>
                  </a:lnTo>
                  <a:close/>
                </a:path>
              </a:pathLst>
            </a:custGeom>
            <a:solidFill>
              <a:srgbClr val="CFCEE2"/>
            </a:solidFill>
          </p:spPr>
          <p:txBody>
            <a:bodyPr wrap="square" lIns="0" tIns="0" rIns="0" bIns="0" rtlCol="0"/>
            <a:lstStyle/>
            <a:p>
              <a:endParaRPr lang="fr-FR" noProof="0" dirty="0"/>
            </a:p>
          </p:txBody>
        </p:sp>
        <p:sp>
          <p:nvSpPr>
            <p:cNvPr id="328" name="object 328"/>
            <p:cNvSpPr/>
            <p:nvPr/>
          </p:nvSpPr>
          <p:spPr>
            <a:xfrm>
              <a:off x="8835511" y="717364"/>
              <a:ext cx="3810" cy="119380"/>
            </a:xfrm>
            <a:custGeom>
              <a:avLst/>
              <a:gdLst/>
              <a:ahLst/>
              <a:cxnLst/>
              <a:rect l="l" t="t" r="r" b="b"/>
              <a:pathLst>
                <a:path w="3809" h="119380">
                  <a:moveTo>
                    <a:pt x="3602" y="2108"/>
                  </a:moveTo>
                  <a:lnTo>
                    <a:pt x="3602" y="119299"/>
                  </a:lnTo>
                </a:path>
                <a:path w="3809" h="119380">
                  <a:moveTo>
                    <a:pt x="0" y="119350"/>
                  </a:moveTo>
                  <a:lnTo>
                    <a:pt x="0" y="2108"/>
                  </a:lnTo>
                </a:path>
                <a:path w="3809" h="119380">
                  <a:moveTo>
                    <a:pt x="3602" y="0"/>
                  </a:moveTo>
                  <a:lnTo>
                    <a:pt x="3602" y="2108"/>
                  </a:lnTo>
                </a:path>
                <a:path w="3809" h="119380">
                  <a:moveTo>
                    <a:pt x="0" y="2108"/>
                  </a:moveTo>
                  <a:lnTo>
                    <a:pt x="0" y="76"/>
                  </a:lnTo>
                </a:path>
              </a:pathLst>
            </a:custGeom>
            <a:ln w="3175">
              <a:solidFill>
                <a:srgbClr val="CFCEE2"/>
              </a:solidFill>
            </a:ln>
          </p:spPr>
          <p:txBody>
            <a:bodyPr wrap="square" lIns="0" tIns="0" rIns="0" bIns="0" rtlCol="0"/>
            <a:lstStyle/>
            <a:p>
              <a:endParaRPr lang="fr-FR" noProof="0" dirty="0"/>
            </a:p>
          </p:txBody>
        </p:sp>
        <p:sp>
          <p:nvSpPr>
            <p:cNvPr id="329" name="object 329"/>
            <p:cNvSpPr/>
            <p:nvPr/>
          </p:nvSpPr>
          <p:spPr>
            <a:xfrm>
              <a:off x="8839114" y="717364"/>
              <a:ext cx="3810" cy="119380"/>
            </a:xfrm>
            <a:custGeom>
              <a:avLst/>
              <a:gdLst/>
              <a:ahLst/>
              <a:cxnLst/>
              <a:rect l="l" t="t" r="r" b="b"/>
              <a:pathLst>
                <a:path w="3809" h="119380">
                  <a:moveTo>
                    <a:pt x="3602" y="0"/>
                  </a:moveTo>
                  <a:lnTo>
                    <a:pt x="0" y="0"/>
                  </a:lnTo>
                  <a:lnTo>
                    <a:pt x="0" y="119299"/>
                  </a:lnTo>
                  <a:lnTo>
                    <a:pt x="3602" y="119299"/>
                  </a:lnTo>
                  <a:lnTo>
                    <a:pt x="3602" y="0"/>
                  </a:lnTo>
                  <a:close/>
                </a:path>
              </a:pathLst>
            </a:custGeom>
            <a:solidFill>
              <a:srgbClr val="CFCEE1"/>
            </a:solidFill>
          </p:spPr>
          <p:txBody>
            <a:bodyPr wrap="square" lIns="0" tIns="0" rIns="0" bIns="0" rtlCol="0"/>
            <a:lstStyle/>
            <a:p>
              <a:endParaRPr lang="fr-FR" noProof="0" dirty="0"/>
            </a:p>
          </p:txBody>
        </p:sp>
        <p:sp>
          <p:nvSpPr>
            <p:cNvPr id="330" name="object 330"/>
            <p:cNvSpPr/>
            <p:nvPr/>
          </p:nvSpPr>
          <p:spPr>
            <a:xfrm>
              <a:off x="8839114" y="717288"/>
              <a:ext cx="3810" cy="119380"/>
            </a:xfrm>
            <a:custGeom>
              <a:avLst/>
              <a:gdLst/>
              <a:ahLst/>
              <a:cxnLst/>
              <a:rect l="l" t="t" r="r" b="b"/>
              <a:pathLst>
                <a:path w="3809" h="119380">
                  <a:moveTo>
                    <a:pt x="3602" y="2184"/>
                  </a:moveTo>
                  <a:lnTo>
                    <a:pt x="3602" y="119325"/>
                  </a:lnTo>
                </a:path>
                <a:path w="3809" h="119380">
                  <a:moveTo>
                    <a:pt x="0" y="119376"/>
                  </a:moveTo>
                  <a:lnTo>
                    <a:pt x="0" y="2184"/>
                  </a:lnTo>
                </a:path>
                <a:path w="3809" h="119380">
                  <a:moveTo>
                    <a:pt x="3602" y="0"/>
                  </a:moveTo>
                  <a:lnTo>
                    <a:pt x="3602" y="2184"/>
                  </a:lnTo>
                </a:path>
                <a:path w="3809" h="119380">
                  <a:moveTo>
                    <a:pt x="0" y="2184"/>
                  </a:moveTo>
                  <a:lnTo>
                    <a:pt x="0" y="76"/>
                  </a:lnTo>
                </a:path>
              </a:pathLst>
            </a:custGeom>
            <a:ln w="3175">
              <a:solidFill>
                <a:srgbClr val="CFCEE1"/>
              </a:solidFill>
            </a:ln>
          </p:spPr>
          <p:txBody>
            <a:bodyPr wrap="square" lIns="0" tIns="0" rIns="0" bIns="0" rtlCol="0"/>
            <a:lstStyle/>
            <a:p>
              <a:endParaRPr lang="fr-FR" noProof="0" dirty="0"/>
            </a:p>
          </p:txBody>
        </p:sp>
        <p:sp>
          <p:nvSpPr>
            <p:cNvPr id="331" name="object 331"/>
            <p:cNvSpPr/>
            <p:nvPr/>
          </p:nvSpPr>
          <p:spPr>
            <a:xfrm>
              <a:off x="8842717" y="717288"/>
              <a:ext cx="5715" cy="119380"/>
            </a:xfrm>
            <a:custGeom>
              <a:avLst/>
              <a:gdLst/>
              <a:ahLst/>
              <a:cxnLst/>
              <a:rect l="l" t="t" r="r" b="b"/>
              <a:pathLst>
                <a:path w="5715" h="119380">
                  <a:moveTo>
                    <a:pt x="5524" y="0"/>
                  </a:moveTo>
                  <a:lnTo>
                    <a:pt x="0" y="0"/>
                  </a:lnTo>
                  <a:lnTo>
                    <a:pt x="0" y="119325"/>
                  </a:lnTo>
                  <a:lnTo>
                    <a:pt x="5524" y="119325"/>
                  </a:lnTo>
                  <a:lnTo>
                    <a:pt x="5524" y="0"/>
                  </a:lnTo>
                  <a:close/>
                </a:path>
              </a:pathLst>
            </a:custGeom>
            <a:solidFill>
              <a:srgbClr val="CFCEE1"/>
            </a:solidFill>
          </p:spPr>
          <p:txBody>
            <a:bodyPr wrap="square" lIns="0" tIns="0" rIns="0" bIns="0" rtlCol="0"/>
            <a:lstStyle/>
            <a:p>
              <a:endParaRPr lang="fr-FR" noProof="0" dirty="0"/>
            </a:p>
          </p:txBody>
        </p:sp>
        <p:sp>
          <p:nvSpPr>
            <p:cNvPr id="332" name="object 332"/>
            <p:cNvSpPr/>
            <p:nvPr/>
          </p:nvSpPr>
          <p:spPr>
            <a:xfrm>
              <a:off x="8842717" y="717171"/>
              <a:ext cx="5715" cy="120014"/>
            </a:xfrm>
            <a:custGeom>
              <a:avLst/>
              <a:gdLst/>
              <a:ahLst/>
              <a:cxnLst/>
              <a:rect l="l" t="t" r="r" b="b"/>
              <a:pathLst>
                <a:path w="5715" h="120015">
                  <a:moveTo>
                    <a:pt x="5524" y="2301"/>
                  </a:moveTo>
                  <a:lnTo>
                    <a:pt x="5524" y="119366"/>
                  </a:lnTo>
                </a:path>
                <a:path w="5715" h="120015">
                  <a:moveTo>
                    <a:pt x="0" y="119443"/>
                  </a:moveTo>
                  <a:lnTo>
                    <a:pt x="0" y="2301"/>
                  </a:lnTo>
                </a:path>
                <a:path w="5715" h="120015">
                  <a:moveTo>
                    <a:pt x="5524" y="0"/>
                  </a:moveTo>
                  <a:lnTo>
                    <a:pt x="5524" y="2301"/>
                  </a:lnTo>
                </a:path>
                <a:path w="5715" h="120015">
                  <a:moveTo>
                    <a:pt x="0" y="2301"/>
                  </a:moveTo>
                  <a:lnTo>
                    <a:pt x="0" y="117"/>
                  </a:lnTo>
                </a:path>
              </a:pathLst>
            </a:custGeom>
            <a:ln w="3175">
              <a:solidFill>
                <a:srgbClr val="CFCEE1"/>
              </a:solidFill>
            </a:ln>
          </p:spPr>
          <p:txBody>
            <a:bodyPr wrap="square" lIns="0" tIns="0" rIns="0" bIns="0" rtlCol="0"/>
            <a:lstStyle/>
            <a:p>
              <a:endParaRPr lang="fr-FR" noProof="0" dirty="0"/>
            </a:p>
          </p:txBody>
        </p:sp>
        <p:sp>
          <p:nvSpPr>
            <p:cNvPr id="333" name="object 333"/>
            <p:cNvSpPr/>
            <p:nvPr/>
          </p:nvSpPr>
          <p:spPr>
            <a:xfrm>
              <a:off x="8848242" y="717171"/>
              <a:ext cx="3810" cy="119380"/>
            </a:xfrm>
            <a:custGeom>
              <a:avLst/>
              <a:gdLst/>
              <a:ahLst/>
              <a:cxnLst/>
              <a:rect l="l" t="t" r="r" b="b"/>
              <a:pathLst>
                <a:path w="3809" h="119380">
                  <a:moveTo>
                    <a:pt x="3602" y="0"/>
                  </a:moveTo>
                  <a:lnTo>
                    <a:pt x="0" y="0"/>
                  </a:lnTo>
                  <a:lnTo>
                    <a:pt x="0" y="119366"/>
                  </a:lnTo>
                  <a:lnTo>
                    <a:pt x="3602" y="119366"/>
                  </a:lnTo>
                  <a:lnTo>
                    <a:pt x="3602" y="0"/>
                  </a:lnTo>
                  <a:close/>
                </a:path>
              </a:pathLst>
            </a:custGeom>
            <a:solidFill>
              <a:srgbClr val="CFCEE1"/>
            </a:solidFill>
          </p:spPr>
          <p:txBody>
            <a:bodyPr wrap="square" lIns="0" tIns="0" rIns="0" bIns="0" rtlCol="0"/>
            <a:lstStyle/>
            <a:p>
              <a:endParaRPr lang="fr-FR" noProof="0" dirty="0"/>
            </a:p>
          </p:txBody>
        </p:sp>
        <p:sp>
          <p:nvSpPr>
            <p:cNvPr id="334" name="object 334"/>
            <p:cNvSpPr/>
            <p:nvPr/>
          </p:nvSpPr>
          <p:spPr>
            <a:xfrm>
              <a:off x="8848242" y="717094"/>
              <a:ext cx="3810" cy="120014"/>
            </a:xfrm>
            <a:custGeom>
              <a:avLst/>
              <a:gdLst/>
              <a:ahLst/>
              <a:cxnLst/>
              <a:rect l="l" t="t" r="r" b="b"/>
              <a:pathLst>
                <a:path w="3809" h="120015">
                  <a:moveTo>
                    <a:pt x="3602" y="2377"/>
                  </a:moveTo>
                  <a:lnTo>
                    <a:pt x="3602" y="119392"/>
                  </a:lnTo>
                </a:path>
                <a:path w="3809" h="120015">
                  <a:moveTo>
                    <a:pt x="0" y="119442"/>
                  </a:moveTo>
                  <a:lnTo>
                    <a:pt x="0" y="2377"/>
                  </a:lnTo>
                </a:path>
                <a:path w="3809" h="120015">
                  <a:moveTo>
                    <a:pt x="3602" y="0"/>
                  </a:moveTo>
                  <a:lnTo>
                    <a:pt x="3602" y="2377"/>
                  </a:lnTo>
                </a:path>
                <a:path w="3809" h="120015">
                  <a:moveTo>
                    <a:pt x="0" y="2377"/>
                  </a:moveTo>
                  <a:lnTo>
                    <a:pt x="0" y="76"/>
                  </a:lnTo>
                </a:path>
              </a:pathLst>
            </a:custGeom>
            <a:ln w="3175">
              <a:solidFill>
                <a:srgbClr val="CFCEE1"/>
              </a:solidFill>
            </a:ln>
          </p:spPr>
          <p:txBody>
            <a:bodyPr wrap="square" lIns="0" tIns="0" rIns="0" bIns="0" rtlCol="0"/>
            <a:lstStyle/>
            <a:p>
              <a:endParaRPr lang="fr-FR" noProof="0" dirty="0"/>
            </a:p>
          </p:txBody>
        </p:sp>
        <p:sp>
          <p:nvSpPr>
            <p:cNvPr id="335" name="object 335"/>
            <p:cNvSpPr/>
            <p:nvPr/>
          </p:nvSpPr>
          <p:spPr>
            <a:xfrm>
              <a:off x="8851844" y="717094"/>
              <a:ext cx="3810" cy="120014"/>
            </a:xfrm>
            <a:custGeom>
              <a:avLst/>
              <a:gdLst/>
              <a:ahLst/>
              <a:cxnLst/>
              <a:rect l="l" t="t" r="r" b="b"/>
              <a:pathLst>
                <a:path w="3809" h="120015">
                  <a:moveTo>
                    <a:pt x="3602" y="0"/>
                  </a:moveTo>
                  <a:lnTo>
                    <a:pt x="0" y="0"/>
                  </a:lnTo>
                  <a:lnTo>
                    <a:pt x="0" y="119392"/>
                  </a:lnTo>
                  <a:lnTo>
                    <a:pt x="3602" y="119392"/>
                  </a:lnTo>
                  <a:lnTo>
                    <a:pt x="3602" y="0"/>
                  </a:lnTo>
                  <a:close/>
                </a:path>
              </a:pathLst>
            </a:custGeom>
            <a:solidFill>
              <a:srgbClr val="CFCEE1"/>
            </a:solidFill>
          </p:spPr>
          <p:txBody>
            <a:bodyPr wrap="square" lIns="0" tIns="0" rIns="0" bIns="0" rtlCol="0"/>
            <a:lstStyle/>
            <a:p>
              <a:endParaRPr lang="fr-FR" noProof="0" dirty="0"/>
            </a:p>
          </p:txBody>
        </p:sp>
        <p:sp>
          <p:nvSpPr>
            <p:cNvPr id="336" name="object 336"/>
            <p:cNvSpPr/>
            <p:nvPr/>
          </p:nvSpPr>
          <p:spPr>
            <a:xfrm>
              <a:off x="8851844" y="717018"/>
              <a:ext cx="3810" cy="120014"/>
            </a:xfrm>
            <a:custGeom>
              <a:avLst/>
              <a:gdLst/>
              <a:ahLst/>
              <a:cxnLst/>
              <a:rect l="l" t="t" r="r" b="b"/>
              <a:pathLst>
                <a:path w="3809" h="120015">
                  <a:moveTo>
                    <a:pt x="3602" y="2454"/>
                  </a:moveTo>
                  <a:lnTo>
                    <a:pt x="3602" y="119418"/>
                  </a:lnTo>
                </a:path>
                <a:path w="3809" h="120015">
                  <a:moveTo>
                    <a:pt x="0" y="119468"/>
                  </a:moveTo>
                  <a:lnTo>
                    <a:pt x="0" y="2454"/>
                  </a:lnTo>
                </a:path>
                <a:path w="3809" h="120015">
                  <a:moveTo>
                    <a:pt x="3602" y="0"/>
                  </a:moveTo>
                  <a:lnTo>
                    <a:pt x="3602" y="2454"/>
                  </a:lnTo>
                </a:path>
                <a:path w="3809" h="120015">
                  <a:moveTo>
                    <a:pt x="0" y="2454"/>
                  </a:moveTo>
                  <a:lnTo>
                    <a:pt x="0" y="76"/>
                  </a:lnTo>
                </a:path>
              </a:pathLst>
            </a:custGeom>
            <a:ln w="3175">
              <a:solidFill>
                <a:srgbClr val="CFCEE1"/>
              </a:solidFill>
            </a:ln>
          </p:spPr>
          <p:txBody>
            <a:bodyPr wrap="square" lIns="0" tIns="0" rIns="0" bIns="0" rtlCol="0"/>
            <a:lstStyle/>
            <a:p>
              <a:endParaRPr lang="fr-FR" noProof="0" dirty="0"/>
            </a:p>
          </p:txBody>
        </p:sp>
        <p:sp>
          <p:nvSpPr>
            <p:cNvPr id="337" name="object 337"/>
            <p:cNvSpPr/>
            <p:nvPr/>
          </p:nvSpPr>
          <p:spPr>
            <a:xfrm>
              <a:off x="8855447" y="717018"/>
              <a:ext cx="3810" cy="120014"/>
            </a:xfrm>
            <a:custGeom>
              <a:avLst/>
              <a:gdLst/>
              <a:ahLst/>
              <a:cxnLst/>
              <a:rect l="l" t="t" r="r" b="b"/>
              <a:pathLst>
                <a:path w="3809" h="120015">
                  <a:moveTo>
                    <a:pt x="3602" y="0"/>
                  </a:moveTo>
                  <a:lnTo>
                    <a:pt x="0" y="0"/>
                  </a:lnTo>
                  <a:lnTo>
                    <a:pt x="0" y="119418"/>
                  </a:lnTo>
                  <a:lnTo>
                    <a:pt x="3602" y="119418"/>
                  </a:lnTo>
                  <a:lnTo>
                    <a:pt x="3602" y="0"/>
                  </a:lnTo>
                  <a:close/>
                </a:path>
              </a:pathLst>
            </a:custGeom>
            <a:solidFill>
              <a:srgbClr val="CECDE1"/>
            </a:solidFill>
          </p:spPr>
          <p:txBody>
            <a:bodyPr wrap="square" lIns="0" tIns="0" rIns="0" bIns="0" rtlCol="0"/>
            <a:lstStyle/>
            <a:p>
              <a:endParaRPr lang="fr-FR" noProof="0" dirty="0"/>
            </a:p>
          </p:txBody>
        </p:sp>
        <p:sp>
          <p:nvSpPr>
            <p:cNvPr id="338" name="object 338"/>
            <p:cNvSpPr/>
            <p:nvPr/>
          </p:nvSpPr>
          <p:spPr>
            <a:xfrm>
              <a:off x="8855447" y="716942"/>
              <a:ext cx="3810" cy="120014"/>
            </a:xfrm>
            <a:custGeom>
              <a:avLst/>
              <a:gdLst/>
              <a:ahLst/>
              <a:cxnLst/>
              <a:rect l="l" t="t" r="r" b="b"/>
              <a:pathLst>
                <a:path w="3809" h="120015">
                  <a:moveTo>
                    <a:pt x="3602" y="2530"/>
                  </a:moveTo>
                  <a:lnTo>
                    <a:pt x="3602" y="119444"/>
                  </a:lnTo>
                </a:path>
                <a:path w="3809" h="120015">
                  <a:moveTo>
                    <a:pt x="0" y="119494"/>
                  </a:moveTo>
                  <a:lnTo>
                    <a:pt x="0" y="2530"/>
                  </a:lnTo>
                </a:path>
                <a:path w="3809" h="120015">
                  <a:moveTo>
                    <a:pt x="3602" y="0"/>
                  </a:moveTo>
                  <a:lnTo>
                    <a:pt x="3602" y="2530"/>
                  </a:lnTo>
                </a:path>
                <a:path w="3809" h="120015">
                  <a:moveTo>
                    <a:pt x="0" y="2530"/>
                  </a:moveTo>
                  <a:lnTo>
                    <a:pt x="0" y="76"/>
                  </a:lnTo>
                </a:path>
              </a:pathLst>
            </a:custGeom>
            <a:ln w="3175">
              <a:solidFill>
                <a:srgbClr val="CECDE1"/>
              </a:solidFill>
            </a:ln>
          </p:spPr>
          <p:txBody>
            <a:bodyPr wrap="square" lIns="0" tIns="0" rIns="0" bIns="0" rtlCol="0"/>
            <a:lstStyle/>
            <a:p>
              <a:endParaRPr lang="fr-FR" noProof="0" dirty="0"/>
            </a:p>
          </p:txBody>
        </p:sp>
        <p:sp>
          <p:nvSpPr>
            <p:cNvPr id="339" name="object 339"/>
            <p:cNvSpPr/>
            <p:nvPr/>
          </p:nvSpPr>
          <p:spPr>
            <a:xfrm>
              <a:off x="8859050" y="716942"/>
              <a:ext cx="3810" cy="120014"/>
            </a:xfrm>
            <a:custGeom>
              <a:avLst/>
              <a:gdLst/>
              <a:ahLst/>
              <a:cxnLst/>
              <a:rect l="l" t="t" r="r" b="b"/>
              <a:pathLst>
                <a:path w="3809" h="120015">
                  <a:moveTo>
                    <a:pt x="3602" y="0"/>
                  </a:moveTo>
                  <a:lnTo>
                    <a:pt x="0" y="0"/>
                  </a:lnTo>
                  <a:lnTo>
                    <a:pt x="0" y="119444"/>
                  </a:lnTo>
                  <a:lnTo>
                    <a:pt x="3602" y="119444"/>
                  </a:lnTo>
                  <a:lnTo>
                    <a:pt x="3602" y="0"/>
                  </a:lnTo>
                  <a:close/>
                </a:path>
              </a:pathLst>
            </a:custGeom>
            <a:solidFill>
              <a:srgbClr val="CECDE1"/>
            </a:solidFill>
          </p:spPr>
          <p:txBody>
            <a:bodyPr wrap="square" lIns="0" tIns="0" rIns="0" bIns="0" rtlCol="0"/>
            <a:lstStyle/>
            <a:p>
              <a:endParaRPr lang="fr-FR" noProof="0" dirty="0"/>
            </a:p>
          </p:txBody>
        </p:sp>
        <p:sp>
          <p:nvSpPr>
            <p:cNvPr id="340" name="object 340"/>
            <p:cNvSpPr/>
            <p:nvPr/>
          </p:nvSpPr>
          <p:spPr>
            <a:xfrm>
              <a:off x="8859050" y="716865"/>
              <a:ext cx="3810" cy="120014"/>
            </a:xfrm>
            <a:custGeom>
              <a:avLst/>
              <a:gdLst/>
              <a:ahLst/>
              <a:cxnLst/>
              <a:rect l="l" t="t" r="r" b="b"/>
              <a:pathLst>
                <a:path w="3809" h="120015">
                  <a:moveTo>
                    <a:pt x="3602" y="2606"/>
                  </a:moveTo>
                  <a:lnTo>
                    <a:pt x="3602" y="119470"/>
                  </a:lnTo>
                </a:path>
                <a:path w="3809" h="120015">
                  <a:moveTo>
                    <a:pt x="0" y="119520"/>
                  </a:moveTo>
                  <a:lnTo>
                    <a:pt x="0" y="2606"/>
                  </a:lnTo>
                </a:path>
                <a:path w="3809" h="120015">
                  <a:moveTo>
                    <a:pt x="3602" y="0"/>
                  </a:moveTo>
                  <a:lnTo>
                    <a:pt x="3602" y="2606"/>
                  </a:lnTo>
                </a:path>
                <a:path w="3809" h="120015">
                  <a:moveTo>
                    <a:pt x="0" y="2606"/>
                  </a:moveTo>
                  <a:lnTo>
                    <a:pt x="0" y="76"/>
                  </a:lnTo>
                </a:path>
              </a:pathLst>
            </a:custGeom>
            <a:ln w="3175">
              <a:solidFill>
                <a:srgbClr val="CECDE1"/>
              </a:solidFill>
            </a:ln>
          </p:spPr>
          <p:txBody>
            <a:bodyPr wrap="square" lIns="0" tIns="0" rIns="0" bIns="0" rtlCol="0"/>
            <a:lstStyle/>
            <a:p>
              <a:endParaRPr lang="fr-FR" noProof="0" dirty="0"/>
            </a:p>
          </p:txBody>
        </p:sp>
        <p:sp>
          <p:nvSpPr>
            <p:cNvPr id="341" name="object 341"/>
            <p:cNvSpPr/>
            <p:nvPr/>
          </p:nvSpPr>
          <p:spPr>
            <a:xfrm>
              <a:off x="8862653" y="716865"/>
              <a:ext cx="3810" cy="120014"/>
            </a:xfrm>
            <a:custGeom>
              <a:avLst/>
              <a:gdLst/>
              <a:ahLst/>
              <a:cxnLst/>
              <a:rect l="l" t="t" r="r" b="b"/>
              <a:pathLst>
                <a:path w="3809" h="120015">
                  <a:moveTo>
                    <a:pt x="3602" y="0"/>
                  </a:moveTo>
                  <a:lnTo>
                    <a:pt x="0" y="0"/>
                  </a:lnTo>
                  <a:lnTo>
                    <a:pt x="0" y="119470"/>
                  </a:lnTo>
                  <a:lnTo>
                    <a:pt x="3602" y="119470"/>
                  </a:lnTo>
                  <a:lnTo>
                    <a:pt x="3602" y="0"/>
                  </a:lnTo>
                  <a:close/>
                </a:path>
              </a:pathLst>
            </a:custGeom>
            <a:solidFill>
              <a:srgbClr val="CECDE1"/>
            </a:solidFill>
          </p:spPr>
          <p:txBody>
            <a:bodyPr wrap="square" lIns="0" tIns="0" rIns="0" bIns="0" rtlCol="0"/>
            <a:lstStyle/>
            <a:p>
              <a:endParaRPr lang="fr-FR" noProof="0" dirty="0"/>
            </a:p>
          </p:txBody>
        </p:sp>
        <p:sp>
          <p:nvSpPr>
            <p:cNvPr id="342" name="object 342"/>
            <p:cNvSpPr/>
            <p:nvPr/>
          </p:nvSpPr>
          <p:spPr>
            <a:xfrm>
              <a:off x="8862653" y="716789"/>
              <a:ext cx="3810" cy="120014"/>
            </a:xfrm>
            <a:custGeom>
              <a:avLst/>
              <a:gdLst/>
              <a:ahLst/>
              <a:cxnLst/>
              <a:rect l="l" t="t" r="r" b="b"/>
              <a:pathLst>
                <a:path w="3809" h="120015">
                  <a:moveTo>
                    <a:pt x="3602" y="2683"/>
                  </a:moveTo>
                  <a:lnTo>
                    <a:pt x="3602" y="119496"/>
                  </a:lnTo>
                </a:path>
                <a:path w="3809" h="120015">
                  <a:moveTo>
                    <a:pt x="0" y="119546"/>
                  </a:moveTo>
                  <a:lnTo>
                    <a:pt x="0" y="2683"/>
                  </a:lnTo>
                </a:path>
                <a:path w="3809" h="120015">
                  <a:moveTo>
                    <a:pt x="3602" y="0"/>
                  </a:moveTo>
                  <a:lnTo>
                    <a:pt x="3602" y="2683"/>
                  </a:lnTo>
                </a:path>
                <a:path w="3809" h="120015">
                  <a:moveTo>
                    <a:pt x="0" y="2683"/>
                  </a:moveTo>
                  <a:lnTo>
                    <a:pt x="0" y="76"/>
                  </a:lnTo>
                </a:path>
              </a:pathLst>
            </a:custGeom>
            <a:ln w="3175">
              <a:solidFill>
                <a:srgbClr val="CECDE1"/>
              </a:solidFill>
            </a:ln>
          </p:spPr>
          <p:txBody>
            <a:bodyPr wrap="square" lIns="0" tIns="0" rIns="0" bIns="0" rtlCol="0"/>
            <a:lstStyle/>
            <a:p>
              <a:endParaRPr lang="fr-FR" noProof="0" dirty="0"/>
            </a:p>
          </p:txBody>
        </p:sp>
        <p:sp>
          <p:nvSpPr>
            <p:cNvPr id="343" name="object 343"/>
            <p:cNvSpPr/>
            <p:nvPr/>
          </p:nvSpPr>
          <p:spPr>
            <a:xfrm>
              <a:off x="8866256" y="716789"/>
              <a:ext cx="3810" cy="120014"/>
            </a:xfrm>
            <a:custGeom>
              <a:avLst/>
              <a:gdLst/>
              <a:ahLst/>
              <a:cxnLst/>
              <a:rect l="l" t="t" r="r" b="b"/>
              <a:pathLst>
                <a:path w="3809" h="120015">
                  <a:moveTo>
                    <a:pt x="3602" y="0"/>
                  </a:moveTo>
                  <a:lnTo>
                    <a:pt x="0" y="0"/>
                  </a:lnTo>
                  <a:lnTo>
                    <a:pt x="0" y="119496"/>
                  </a:lnTo>
                  <a:lnTo>
                    <a:pt x="3602" y="119496"/>
                  </a:lnTo>
                  <a:lnTo>
                    <a:pt x="3602" y="0"/>
                  </a:lnTo>
                  <a:close/>
                </a:path>
              </a:pathLst>
            </a:custGeom>
            <a:solidFill>
              <a:srgbClr val="CECDE1"/>
            </a:solidFill>
          </p:spPr>
          <p:txBody>
            <a:bodyPr wrap="square" lIns="0" tIns="0" rIns="0" bIns="0" rtlCol="0"/>
            <a:lstStyle/>
            <a:p>
              <a:endParaRPr lang="fr-FR" noProof="0" dirty="0"/>
            </a:p>
          </p:txBody>
        </p:sp>
        <p:sp>
          <p:nvSpPr>
            <p:cNvPr id="344" name="object 344"/>
            <p:cNvSpPr/>
            <p:nvPr/>
          </p:nvSpPr>
          <p:spPr>
            <a:xfrm>
              <a:off x="8866256" y="716712"/>
              <a:ext cx="3810" cy="120014"/>
            </a:xfrm>
            <a:custGeom>
              <a:avLst/>
              <a:gdLst/>
              <a:ahLst/>
              <a:cxnLst/>
              <a:rect l="l" t="t" r="r" b="b"/>
              <a:pathLst>
                <a:path w="3809" h="120015">
                  <a:moveTo>
                    <a:pt x="3602" y="2759"/>
                  </a:moveTo>
                  <a:lnTo>
                    <a:pt x="3602" y="119522"/>
                  </a:lnTo>
                </a:path>
                <a:path w="3809" h="120015">
                  <a:moveTo>
                    <a:pt x="0" y="119573"/>
                  </a:moveTo>
                  <a:lnTo>
                    <a:pt x="0" y="2759"/>
                  </a:lnTo>
                </a:path>
                <a:path w="3809" h="120015">
                  <a:moveTo>
                    <a:pt x="3602" y="0"/>
                  </a:moveTo>
                  <a:lnTo>
                    <a:pt x="3602" y="2759"/>
                  </a:lnTo>
                </a:path>
                <a:path w="3809" h="120015">
                  <a:moveTo>
                    <a:pt x="0" y="2759"/>
                  </a:moveTo>
                  <a:lnTo>
                    <a:pt x="0" y="76"/>
                  </a:lnTo>
                </a:path>
              </a:pathLst>
            </a:custGeom>
            <a:ln w="3175">
              <a:solidFill>
                <a:srgbClr val="CECDE1"/>
              </a:solidFill>
            </a:ln>
          </p:spPr>
          <p:txBody>
            <a:bodyPr wrap="square" lIns="0" tIns="0" rIns="0" bIns="0" rtlCol="0"/>
            <a:lstStyle/>
            <a:p>
              <a:endParaRPr lang="fr-FR" noProof="0" dirty="0"/>
            </a:p>
          </p:txBody>
        </p:sp>
        <p:sp>
          <p:nvSpPr>
            <p:cNvPr id="345" name="object 345"/>
            <p:cNvSpPr/>
            <p:nvPr/>
          </p:nvSpPr>
          <p:spPr>
            <a:xfrm>
              <a:off x="8869859" y="716713"/>
              <a:ext cx="3810" cy="120014"/>
            </a:xfrm>
            <a:custGeom>
              <a:avLst/>
              <a:gdLst/>
              <a:ahLst/>
              <a:cxnLst/>
              <a:rect l="l" t="t" r="r" b="b"/>
              <a:pathLst>
                <a:path w="3809" h="120015">
                  <a:moveTo>
                    <a:pt x="3602" y="0"/>
                  </a:moveTo>
                  <a:lnTo>
                    <a:pt x="0" y="0"/>
                  </a:lnTo>
                  <a:lnTo>
                    <a:pt x="0" y="119522"/>
                  </a:lnTo>
                  <a:lnTo>
                    <a:pt x="3602" y="119522"/>
                  </a:lnTo>
                  <a:lnTo>
                    <a:pt x="3602" y="0"/>
                  </a:lnTo>
                  <a:close/>
                </a:path>
              </a:pathLst>
            </a:custGeom>
            <a:solidFill>
              <a:srgbClr val="CECDE1"/>
            </a:solidFill>
          </p:spPr>
          <p:txBody>
            <a:bodyPr wrap="square" lIns="0" tIns="0" rIns="0" bIns="0" rtlCol="0"/>
            <a:lstStyle/>
            <a:p>
              <a:endParaRPr lang="fr-FR" noProof="0" dirty="0"/>
            </a:p>
          </p:txBody>
        </p:sp>
        <p:sp>
          <p:nvSpPr>
            <p:cNvPr id="346" name="object 346"/>
            <p:cNvSpPr/>
            <p:nvPr/>
          </p:nvSpPr>
          <p:spPr>
            <a:xfrm>
              <a:off x="8869859" y="716636"/>
              <a:ext cx="3810" cy="120014"/>
            </a:xfrm>
            <a:custGeom>
              <a:avLst/>
              <a:gdLst/>
              <a:ahLst/>
              <a:cxnLst/>
              <a:rect l="l" t="t" r="r" b="b"/>
              <a:pathLst>
                <a:path w="3809" h="120015">
                  <a:moveTo>
                    <a:pt x="3602" y="2835"/>
                  </a:moveTo>
                  <a:lnTo>
                    <a:pt x="3602" y="119548"/>
                  </a:lnTo>
                </a:path>
                <a:path w="3809" h="120015">
                  <a:moveTo>
                    <a:pt x="0" y="119599"/>
                  </a:moveTo>
                  <a:lnTo>
                    <a:pt x="0" y="2835"/>
                  </a:lnTo>
                </a:path>
                <a:path w="3809" h="120015">
                  <a:moveTo>
                    <a:pt x="3602" y="0"/>
                  </a:moveTo>
                  <a:lnTo>
                    <a:pt x="3602" y="2835"/>
                  </a:lnTo>
                </a:path>
                <a:path w="3809" h="120015">
                  <a:moveTo>
                    <a:pt x="0" y="2835"/>
                  </a:moveTo>
                  <a:lnTo>
                    <a:pt x="0" y="76"/>
                  </a:lnTo>
                </a:path>
              </a:pathLst>
            </a:custGeom>
            <a:ln w="3175">
              <a:solidFill>
                <a:srgbClr val="CECDE1"/>
              </a:solidFill>
            </a:ln>
          </p:spPr>
          <p:txBody>
            <a:bodyPr wrap="square" lIns="0" tIns="0" rIns="0" bIns="0" rtlCol="0"/>
            <a:lstStyle/>
            <a:p>
              <a:endParaRPr lang="fr-FR" noProof="0" dirty="0"/>
            </a:p>
          </p:txBody>
        </p:sp>
        <p:sp>
          <p:nvSpPr>
            <p:cNvPr id="347" name="object 347"/>
            <p:cNvSpPr/>
            <p:nvPr/>
          </p:nvSpPr>
          <p:spPr>
            <a:xfrm>
              <a:off x="8873462" y="716636"/>
              <a:ext cx="3810" cy="120014"/>
            </a:xfrm>
            <a:custGeom>
              <a:avLst/>
              <a:gdLst/>
              <a:ahLst/>
              <a:cxnLst/>
              <a:rect l="l" t="t" r="r" b="b"/>
              <a:pathLst>
                <a:path w="3809" h="120015">
                  <a:moveTo>
                    <a:pt x="3602" y="0"/>
                  </a:moveTo>
                  <a:lnTo>
                    <a:pt x="0" y="0"/>
                  </a:lnTo>
                  <a:lnTo>
                    <a:pt x="0" y="119548"/>
                  </a:lnTo>
                  <a:lnTo>
                    <a:pt x="3602" y="119548"/>
                  </a:lnTo>
                  <a:lnTo>
                    <a:pt x="3602" y="0"/>
                  </a:lnTo>
                  <a:close/>
                </a:path>
              </a:pathLst>
            </a:custGeom>
            <a:solidFill>
              <a:srgbClr val="CECDE1"/>
            </a:solidFill>
          </p:spPr>
          <p:txBody>
            <a:bodyPr wrap="square" lIns="0" tIns="0" rIns="0" bIns="0" rtlCol="0"/>
            <a:lstStyle/>
            <a:p>
              <a:endParaRPr lang="fr-FR" noProof="0" dirty="0"/>
            </a:p>
          </p:txBody>
        </p:sp>
        <p:sp>
          <p:nvSpPr>
            <p:cNvPr id="348" name="object 348"/>
            <p:cNvSpPr/>
            <p:nvPr/>
          </p:nvSpPr>
          <p:spPr>
            <a:xfrm>
              <a:off x="8873462" y="716560"/>
              <a:ext cx="3810" cy="120014"/>
            </a:xfrm>
            <a:custGeom>
              <a:avLst/>
              <a:gdLst/>
              <a:ahLst/>
              <a:cxnLst/>
              <a:rect l="l" t="t" r="r" b="b"/>
              <a:pathLst>
                <a:path w="3809" h="120015">
                  <a:moveTo>
                    <a:pt x="3602" y="2912"/>
                  </a:moveTo>
                  <a:lnTo>
                    <a:pt x="3602" y="119575"/>
                  </a:lnTo>
                </a:path>
                <a:path w="3809" h="120015">
                  <a:moveTo>
                    <a:pt x="0" y="119625"/>
                  </a:moveTo>
                  <a:lnTo>
                    <a:pt x="0" y="2912"/>
                  </a:lnTo>
                </a:path>
                <a:path w="3809" h="120015">
                  <a:moveTo>
                    <a:pt x="3602" y="0"/>
                  </a:moveTo>
                  <a:lnTo>
                    <a:pt x="3602" y="2912"/>
                  </a:lnTo>
                </a:path>
                <a:path w="3809" h="120015">
                  <a:moveTo>
                    <a:pt x="0" y="2912"/>
                  </a:moveTo>
                  <a:lnTo>
                    <a:pt x="0" y="76"/>
                  </a:lnTo>
                </a:path>
              </a:pathLst>
            </a:custGeom>
            <a:ln w="3175">
              <a:solidFill>
                <a:srgbClr val="CECDE1"/>
              </a:solidFill>
            </a:ln>
          </p:spPr>
          <p:txBody>
            <a:bodyPr wrap="square" lIns="0" tIns="0" rIns="0" bIns="0" rtlCol="0"/>
            <a:lstStyle/>
            <a:p>
              <a:endParaRPr lang="fr-FR" noProof="0" dirty="0"/>
            </a:p>
          </p:txBody>
        </p:sp>
        <p:sp>
          <p:nvSpPr>
            <p:cNvPr id="349" name="object 349"/>
            <p:cNvSpPr/>
            <p:nvPr/>
          </p:nvSpPr>
          <p:spPr>
            <a:xfrm>
              <a:off x="8877065" y="716560"/>
              <a:ext cx="3810" cy="120014"/>
            </a:xfrm>
            <a:custGeom>
              <a:avLst/>
              <a:gdLst/>
              <a:ahLst/>
              <a:cxnLst/>
              <a:rect l="l" t="t" r="r" b="b"/>
              <a:pathLst>
                <a:path w="3809" h="120015">
                  <a:moveTo>
                    <a:pt x="3602" y="0"/>
                  </a:moveTo>
                  <a:lnTo>
                    <a:pt x="0" y="0"/>
                  </a:lnTo>
                  <a:lnTo>
                    <a:pt x="0" y="119575"/>
                  </a:lnTo>
                  <a:lnTo>
                    <a:pt x="3602" y="119575"/>
                  </a:lnTo>
                  <a:lnTo>
                    <a:pt x="3602" y="0"/>
                  </a:lnTo>
                  <a:close/>
                </a:path>
              </a:pathLst>
            </a:custGeom>
            <a:solidFill>
              <a:srgbClr val="CECDE1"/>
            </a:solidFill>
          </p:spPr>
          <p:txBody>
            <a:bodyPr wrap="square" lIns="0" tIns="0" rIns="0" bIns="0" rtlCol="0"/>
            <a:lstStyle/>
            <a:p>
              <a:endParaRPr lang="fr-FR" noProof="0" dirty="0"/>
            </a:p>
          </p:txBody>
        </p:sp>
        <p:sp>
          <p:nvSpPr>
            <p:cNvPr id="350" name="object 350"/>
            <p:cNvSpPr/>
            <p:nvPr/>
          </p:nvSpPr>
          <p:spPr>
            <a:xfrm>
              <a:off x="8877065" y="716483"/>
              <a:ext cx="3810" cy="120014"/>
            </a:xfrm>
            <a:custGeom>
              <a:avLst/>
              <a:gdLst/>
              <a:ahLst/>
              <a:cxnLst/>
              <a:rect l="l" t="t" r="r" b="b"/>
              <a:pathLst>
                <a:path w="3809" h="120015">
                  <a:moveTo>
                    <a:pt x="3602" y="2988"/>
                  </a:moveTo>
                  <a:lnTo>
                    <a:pt x="3602" y="119601"/>
                  </a:lnTo>
                </a:path>
                <a:path w="3809" h="120015">
                  <a:moveTo>
                    <a:pt x="0" y="119651"/>
                  </a:moveTo>
                  <a:lnTo>
                    <a:pt x="0" y="2988"/>
                  </a:lnTo>
                </a:path>
                <a:path w="3809" h="120015">
                  <a:moveTo>
                    <a:pt x="3602" y="0"/>
                  </a:moveTo>
                  <a:lnTo>
                    <a:pt x="3602" y="2988"/>
                  </a:lnTo>
                </a:path>
                <a:path w="3809" h="120015">
                  <a:moveTo>
                    <a:pt x="0" y="2988"/>
                  </a:moveTo>
                  <a:lnTo>
                    <a:pt x="0" y="76"/>
                  </a:lnTo>
                </a:path>
              </a:pathLst>
            </a:custGeom>
            <a:ln w="3175">
              <a:solidFill>
                <a:srgbClr val="CECDE1"/>
              </a:solidFill>
            </a:ln>
          </p:spPr>
          <p:txBody>
            <a:bodyPr wrap="square" lIns="0" tIns="0" rIns="0" bIns="0" rtlCol="0"/>
            <a:lstStyle/>
            <a:p>
              <a:endParaRPr lang="fr-FR" noProof="0" dirty="0"/>
            </a:p>
          </p:txBody>
        </p:sp>
        <p:sp>
          <p:nvSpPr>
            <p:cNvPr id="351" name="object 351"/>
            <p:cNvSpPr/>
            <p:nvPr/>
          </p:nvSpPr>
          <p:spPr>
            <a:xfrm>
              <a:off x="8880667" y="716484"/>
              <a:ext cx="3810" cy="120014"/>
            </a:xfrm>
            <a:custGeom>
              <a:avLst/>
              <a:gdLst/>
              <a:ahLst/>
              <a:cxnLst/>
              <a:rect l="l" t="t" r="r" b="b"/>
              <a:pathLst>
                <a:path w="3809" h="120015">
                  <a:moveTo>
                    <a:pt x="3602" y="0"/>
                  </a:moveTo>
                  <a:lnTo>
                    <a:pt x="0" y="0"/>
                  </a:lnTo>
                  <a:lnTo>
                    <a:pt x="0" y="119601"/>
                  </a:lnTo>
                  <a:lnTo>
                    <a:pt x="3602" y="119601"/>
                  </a:lnTo>
                  <a:lnTo>
                    <a:pt x="3602" y="0"/>
                  </a:lnTo>
                  <a:close/>
                </a:path>
              </a:pathLst>
            </a:custGeom>
            <a:solidFill>
              <a:srgbClr val="CECDE1"/>
            </a:solidFill>
          </p:spPr>
          <p:txBody>
            <a:bodyPr wrap="square" lIns="0" tIns="0" rIns="0" bIns="0" rtlCol="0"/>
            <a:lstStyle/>
            <a:p>
              <a:endParaRPr lang="fr-FR" noProof="0" dirty="0"/>
            </a:p>
          </p:txBody>
        </p:sp>
        <p:sp>
          <p:nvSpPr>
            <p:cNvPr id="352" name="object 352"/>
            <p:cNvSpPr/>
            <p:nvPr/>
          </p:nvSpPr>
          <p:spPr>
            <a:xfrm>
              <a:off x="8880667" y="716407"/>
              <a:ext cx="3810" cy="120014"/>
            </a:xfrm>
            <a:custGeom>
              <a:avLst/>
              <a:gdLst/>
              <a:ahLst/>
              <a:cxnLst/>
              <a:rect l="l" t="t" r="r" b="b"/>
              <a:pathLst>
                <a:path w="3809" h="120015">
                  <a:moveTo>
                    <a:pt x="3602" y="3064"/>
                  </a:moveTo>
                  <a:lnTo>
                    <a:pt x="3602" y="119627"/>
                  </a:lnTo>
                </a:path>
                <a:path w="3809" h="120015">
                  <a:moveTo>
                    <a:pt x="0" y="119677"/>
                  </a:moveTo>
                  <a:lnTo>
                    <a:pt x="0" y="3064"/>
                  </a:lnTo>
                </a:path>
                <a:path w="3809" h="120015">
                  <a:moveTo>
                    <a:pt x="3602" y="0"/>
                  </a:moveTo>
                  <a:lnTo>
                    <a:pt x="3602" y="3064"/>
                  </a:lnTo>
                </a:path>
                <a:path w="3809" h="120015">
                  <a:moveTo>
                    <a:pt x="0" y="3064"/>
                  </a:moveTo>
                  <a:lnTo>
                    <a:pt x="0" y="76"/>
                  </a:lnTo>
                </a:path>
              </a:pathLst>
            </a:custGeom>
            <a:ln w="3175">
              <a:solidFill>
                <a:srgbClr val="CECDE1"/>
              </a:solidFill>
            </a:ln>
          </p:spPr>
          <p:txBody>
            <a:bodyPr wrap="square" lIns="0" tIns="0" rIns="0" bIns="0" rtlCol="0"/>
            <a:lstStyle/>
            <a:p>
              <a:endParaRPr lang="fr-FR" noProof="0" dirty="0"/>
            </a:p>
          </p:txBody>
        </p:sp>
        <p:sp>
          <p:nvSpPr>
            <p:cNvPr id="353" name="object 353"/>
            <p:cNvSpPr/>
            <p:nvPr/>
          </p:nvSpPr>
          <p:spPr>
            <a:xfrm>
              <a:off x="8884270" y="716407"/>
              <a:ext cx="3810" cy="120014"/>
            </a:xfrm>
            <a:custGeom>
              <a:avLst/>
              <a:gdLst/>
              <a:ahLst/>
              <a:cxnLst/>
              <a:rect l="l" t="t" r="r" b="b"/>
              <a:pathLst>
                <a:path w="3809" h="120015">
                  <a:moveTo>
                    <a:pt x="3602" y="0"/>
                  </a:moveTo>
                  <a:lnTo>
                    <a:pt x="0" y="0"/>
                  </a:lnTo>
                  <a:lnTo>
                    <a:pt x="0" y="119627"/>
                  </a:lnTo>
                  <a:lnTo>
                    <a:pt x="3602" y="119627"/>
                  </a:lnTo>
                  <a:lnTo>
                    <a:pt x="3602" y="0"/>
                  </a:lnTo>
                  <a:close/>
                </a:path>
              </a:pathLst>
            </a:custGeom>
            <a:solidFill>
              <a:srgbClr val="CDCDE0"/>
            </a:solidFill>
          </p:spPr>
          <p:txBody>
            <a:bodyPr wrap="square" lIns="0" tIns="0" rIns="0" bIns="0" rtlCol="0"/>
            <a:lstStyle/>
            <a:p>
              <a:endParaRPr lang="fr-FR" noProof="0" dirty="0"/>
            </a:p>
          </p:txBody>
        </p:sp>
        <p:sp>
          <p:nvSpPr>
            <p:cNvPr id="354" name="object 354"/>
            <p:cNvSpPr/>
            <p:nvPr/>
          </p:nvSpPr>
          <p:spPr>
            <a:xfrm>
              <a:off x="8884270" y="716331"/>
              <a:ext cx="3810" cy="120014"/>
            </a:xfrm>
            <a:custGeom>
              <a:avLst/>
              <a:gdLst/>
              <a:ahLst/>
              <a:cxnLst/>
              <a:rect l="l" t="t" r="r" b="b"/>
              <a:pathLst>
                <a:path w="3809" h="120015">
                  <a:moveTo>
                    <a:pt x="3602" y="3141"/>
                  </a:moveTo>
                  <a:lnTo>
                    <a:pt x="3602" y="119653"/>
                  </a:lnTo>
                </a:path>
                <a:path w="3809" h="120015">
                  <a:moveTo>
                    <a:pt x="0" y="119703"/>
                  </a:moveTo>
                  <a:lnTo>
                    <a:pt x="0" y="3141"/>
                  </a:lnTo>
                </a:path>
                <a:path w="3809" h="120015">
                  <a:moveTo>
                    <a:pt x="3602" y="0"/>
                  </a:moveTo>
                  <a:lnTo>
                    <a:pt x="3602" y="3141"/>
                  </a:lnTo>
                </a:path>
                <a:path w="3809" h="120015">
                  <a:moveTo>
                    <a:pt x="0" y="3141"/>
                  </a:moveTo>
                  <a:lnTo>
                    <a:pt x="0" y="76"/>
                  </a:lnTo>
                </a:path>
              </a:pathLst>
            </a:custGeom>
            <a:ln w="3175">
              <a:solidFill>
                <a:srgbClr val="CDCDE0"/>
              </a:solidFill>
            </a:ln>
          </p:spPr>
          <p:txBody>
            <a:bodyPr wrap="square" lIns="0" tIns="0" rIns="0" bIns="0" rtlCol="0"/>
            <a:lstStyle/>
            <a:p>
              <a:endParaRPr lang="fr-FR" noProof="0" dirty="0"/>
            </a:p>
          </p:txBody>
        </p:sp>
        <p:sp>
          <p:nvSpPr>
            <p:cNvPr id="355" name="object 355"/>
            <p:cNvSpPr/>
            <p:nvPr/>
          </p:nvSpPr>
          <p:spPr>
            <a:xfrm>
              <a:off x="8887873" y="716331"/>
              <a:ext cx="3810" cy="120014"/>
            </a:xfrm>
            <a:custGeom>
              <a:avLst/>
              <a:gdLst/>
              <a:ahLst/>
              <a:cxnLst/>
              <a:rect l="l" t="t" r="r" b="b"/>
              <a:pathLst>
                <a:path w="3809" h="120015">
                  <a:moveTo>
                    <a:pt x="3602" y="0"/>
                  </a:moveTo>
                  <a:lnTo>
                    <a:pt x="0" y="0"/>
                  </a:lnTo>
                  <a:lnTo>
                    <a:pt x="0" y="119653"/>
                  </a:lnTo>
                  <a:lnTo>
                    <a:pt x="3602" y="119653"/>
                  </a:lnTo>
                  <a:lnTo>
                    <a:pt x="3602" y="0"/>
                  </a:lnTo>
                  <a:close/>
                </a:path>
              </a:pathLst>
            </a:custGeom>
            <a:solidFill>
              <a:srgbClr val="CDCDE0"/>
            </a:solidFill>
          </p:spPr>
          <p:txBody>
            <a:bodyPr wrap="square" lIns="0" tIns="0" rIns="0" bIns="0" rtlCol="0"/>
            <a:lstStyle/>
            <a:p>
              <a:endParaRPr lang="fr-FR" noProof="0" dirty="0"/>
            </a:p>
          </p:txBody>
        </p:sp>
        <p:sp>
          <p:nvSpPr>
            <p:cNvPr id="356" name="object 356"/>
            <p:cNvSpPr/>
            <p:nvPr/>
          </p:nvSpPr>
          <p:spPr>
            <a:xfrm>
              <a:off x="8887873" y="716254"/>
              <a:ext cx="3810" cy="120014"/>
            </a:xfrm>
            <a:custGeom>
              <a:avLst/>
              <a:gdLst/>
              <a:ahLst/>
              <a:cxnLst/>
              <a:rect l="l" t="t" r="r" b="b"/>
              <a:pathLst>
                <a:path w="3809" h="120015">
                  <a:moveTo>
                    <a:pt x="3602" y="3217"/>
                  </a:moveTo>
                  <a:lnTo>
                    <a:pt x="3602" y="119679"/>
                  </a:lnTo>
                </a:path>
                <a:path w="3809" h="120015">
                  <a:moveTo>
                    <a:pt x="0" y="119729"/>
                  </a:moveTo>
                  <a:lnTo>
                    <a:pt x="0" y="3217"/>
                  </a:lnTo>
                </a:path>
                <a:path w="3809" h="120015">
                  <a:moveTo>
                    <a:pt x="3602" y="0"/>
                  </a:moveTo>
                  <a:lnTo>
                    <a:pt x="3602" y="3217"/>
                  </a:lnTo>
                </a:path>
                <a:path w="3809" h="120015">
                  <a:moveTo>
                    <a:pt x="0" y="3217"/>
                  </a:moveTo>
                  <a:lnTo>
                    <a:pt x="0" y="76"/>
                  </a:lnTo>
                </a:path>
              </a:pathLst>
            </a:custGeom>
            <a:ln w="3175">
              <a:solidFill>
                <a:srgbClr val="CDCDE0"/>
              </a:solidFill>
            </a:ln>
          </p:spPr>
          <p:txBody>
            <a:bodyPr wrap="square" lIns="0" tIns="0" rIns="0" bIns="0" rtlCol="0"/>
            <a:lstStyle/>
            <a:p>
              <a:endParaRPr lang="fr-FR" noProof="0" dirty="0"/>
            </a:p>
          </p:txBody>
        </p:sp>
        <p:sp>
          <p:nvSpPr>
            <p:cNvPr id="357" name="object 357"/>
            <p:cNvSpPr/>
            <p:nvPr/>
          </p:nvSpPr>
          <p:spPr>
            <a:xfrm>
              <a:off x="8891476" y="716255"/>
              <a:ext cx="3810" cy="120014"/>
            </a:xfrm>
            <a:custGeom>
              <a:avLst/>
              <a:gdLst/>
              <a:ahLst/>
              <a:cxnLst/>
              <a:rect l="l" t="t" r="r" b="b"/>
              <a:pathLst>
                <a:path w="3809" h="120015">
                  <a:moveTo>
                    <a:pt x="3602" y="0"/>
                  </a:moveTo>
                  <a:lnTo>
                    <a:pt x="0" y="0"/>
                  </a:lnTo>
                  <a:lnTo>
                    <a:pt x="0" y="119679"/>
                  </a:lnTo>
                  <a:lnTo>
                    <a:pt x="3602" y="119679"/>
                  </a:lnTo>
                  <a:lnTo>
                    <a:pt x="3602" y="0"/>
                  </a:lnTo>
                  <a:close/>
                </a:path>
              </a:pathLst>
            </a:custGeom>
            <a:solidFill>
              <a:srgbClr val="CDCDE0"/>
            </a:solidFill>
          </p:spPr>
          <p:txBody>
            <a:bodyPr wrap="square" lIns="0" tIns="0" rIns="0" bIns="0" rtlCol="0"/>
            <a:lstStyle/>
            <a:p>
              <a:endParaRPr lang="fr-FR" noProof="0" dirty="0"/>
            </a:p>
          </p:txBody>
        </p:sp>
        <p:sp>
          <p:nvSpPr>
            <p:cNvPr id="358" name="object 358"/>
            <p:cNvSpPr/>
            <p:nvPr/>
          </p:nvSpPr>
          <p:spPr>
            <a:xfrm>
              <a:off x="8891476" y="716178"/>
              <a:ext cx="3810" cy="120014"/>
            </a:xfrm>
            <a:custGeom>
              <a:avLst/>
              <a:gdLst/>
              <a:ahLst/>
              <a:cxnLst/>
              <a:rect l="l" t="t" r="r" b="b"/>
              <a:pathLst>
                <a:path w="3809" h="120015">
                  <a:moveTo>
                    <a:pt x="3602" y="3293"/>
                  </a:moveTo>
                  <a:lnTo>
                    <a:pt x="3602" y="119705"/>
                  </a:lnTo>
                </a:path>
                <a:path w="3809" h="120015">
                  <a:moveTo>
                    <a:pt x="0" y="119755"/>
                  </a:moveTo>
                  <a:lnTo>
                    <a:pt x="0" y="3293"/>
                  </a:lnTo>
                </a:path>
                <a:path w="3809" h="120015">
                  <a:moveTo>
                    <a:pt x="3602" y="0"/>
                  </a:moveTo>
                  <a:lnTo>
                    <a:pt x="3602" y="3293"/>
                  </a:lnTo>
                </a:path>
                <a:path w="3809" h="120015">
                  <a:moveTo>
                    <a:pt x="0" y="3293"/>
                  </a:moveTo>
                  <a:lnTo>
                    <a:pt x="0" y="76"/>
                  </a:lnTo>
                </a:path>
              </a:pathLst>
            </a:custGeom>
            <a:ln w="3175">
              <a:solidFill>
                <a:srgbClr val="CDCDE0"/>
              </a:solidFill>
            </a:ln>
          </p:spPr>
          <p:txBody>
            <a:bodyPr wrap="square" lIns="0" tIns="0" rIns="0" bIns="0" rtlCol="0"/>
            <a:lstStyle/>
            <a:p>
              <a:endParaRPr lang="fr-FR" noProof="0" dirty="0"/>
            </a:p>
          </p:txBody>
        </p:sp>
        <p:sp>
          <p:nvSpPr>
            <p:cNvPr id="359" name="object 359"/>
            <p:cNvSpPr/>
            <p:nvPr/>
          </p:nvSpPr>
          <p:spPr>
            <a:xfrm>
              <a:off x="8895079" y="716178"/>
              <a:ext cx="3810" cy="120014"/>
            </a:xfrm>
            <a:custGeom>
              <a:avLst/>
              <a:gdLst/>
              <a:ahLst/>
              <a:cxnLst/>
              <a:rect l="l" t="t" r="r" b="b"/>
              <a:pathLst>
                <a:path w="3809" h="120015">
                  <a:moveTo>
                    <a:pt x="3602" y="0"/>
                  </a:moveTo>
                  <a:lnTo>
                    <a:pt x="0" y="0"/>
                  </a:lnTo>
                  <a:lnTo>
                    <a:pt x="0" y="119705"/>
                  </a:lnTo>
                  <a:lnTo>
                    <a:pt x="3602" y="119705"/>
                  </a:lnTo>
                  <a:lnTo>
                    <a:pt x="3602" y="0"/>
                  </a:lnTo>
                  <a:close/>
                </a:path>
              </a:pathLst>
            </a:custGeom>
            <a:solidFill>
              <a:srgbClr val="CDCDE0"/>
            </a:solidFill>
          </p:spPr>
          <p:txBody>
            <a:bodyPr wrap="square" lIns="0" tIns="0" rIns="0" bIns="0" rtlCol="0"/>
            <a:lstStyle/>
            <a:p>
              <a:endParaRPr lang="fr-FR" noProof="0" dirty="0"/>
            </a:p>
          </p:txBody>
        </p:sp>
        <p:sp>
          <p:nvSpPr>
            <p:cNvPr id="360" name="object 360"/>
            <p:cNvSpPr/>
            <p:nvPr/>
          </p:nvSpPr>
          <p:spPr>
            <a:xfrm>
              <a:off x="8895079" y="716102"/>
              <a:ext cx="3810" cy="120014"/>
            </a:xfrm>
            <a:custGeom>
              <a:avLst/>
              <a:gdLst/>
              <a:ahLst/>
              <a:cxnLst/>
              <a:rect l="l" t="t" r="r" b="b"/>
              <a:pathLst>
                <a:path w="3809" h="120015">
                  <a:moveTo>
                    <a:pt x="3602" y="3370"/>
                  </a:moveTo>
                  <a:lnTo>
                    <a:pt x="3602" y="119731"/>
                  </a:lnTo>
                </a:path>
                <a:path w="3809" h="120015">
                  <a:moveTo>
                    <a:pt x="0" y="119782"/>
                  </a:moveTo>
                  <a:lnTo>
                    <a:pt x="0" y="3370"/>
                  </a:lnTo>
                </a:path>
                <a:path w="3809" h="120015">
                  <a:moveTo>
                    <a:pt x="3602" y="0"/>
                  </a:moveTo>
                  <a:lnTo>
                    <a:pt x="3602" y="3370"/>
                  </a:lnTo>
                </a:path>
                <a:path w="3809" h="120015">
                  <a:moveTo>
                    <a:pt x="0" y="3370"/>
                  </a:moveTo>
                  <a:lnTo>
                    <a:pt x="0" y="76"/>
                  </a:lnTo>
                </a:path>
              </a:pathLst>
            </a:custGeom>
            <a:ln w="3175">
              <a:solidFill>
                <a:srgbClr val="CDCDE0"/>
              </a:solidFill>
            </a:ln>
          </p:spPr>
          <p:txBody>
            <a:bodyPr wrap="square" lIns="0" tIns="0" rIns="0" bIns="0" rtlCol="0"/>
            <a:lstStyle/>
            <a:p>
              <a:endParaRPr lang="fr-FR" noProof="0" dirty="0"/>
            </a:p>
          </p:txBody>
        </p:sp>
        <p:sp>
          <p:nvSpPr>
            <p:cNvPr id="361" name="object 361"/>
            <p:cNvSpPr/>
            <p:nvPr/>
          </p:nvSpPr>
          <p:spPr>
            <a:xfrm>
              <a:off x="8898682" y="716102"/>
              <a:ext cx="3810" cy="120014"/>
            </a:xfrm>
            <a:custGeom>
              <a:avLst/>
              <a:gdLst/>
              <a:ahLst/>
              <a:cxnLst/>
              <a:rect l="l" t="t" r="r" b="b"/>
              <a:pathLst>
                <a:path w="3809" h="120015">
                  <a:moveTo>
                    <a:pt x="3602" y="0"/>
                  </a:moveTo>
                  <a:lnTo>
                    <a:pt x="0" y="0"/>
                  </a:lnTo>
                  <a:lnTo>
                    <a:pt x="0" y="119731"/>
                  </a:lnTo>
                  <a:lnTo>
                    <a:pt x="3602" y="119731"/>
                  </a:lnTo>
                  <a:lnTo>
                    <a:pt x="3602" y="0"/>
                  </a:lnTo>
                  <a:close/>
                </a:path>
              </a:pathLst>
            </a:custGeom>
            <a:solidFill>
              <a:srgbClr val="CDCDE0"/>
            </a:solidFill>
          </p:spPr>
          <p:txBody>
            <a:bodyPr wrap="square" lIns="0" tIns="0" rIns="0" bIns="0" rtlCol="0"/>
            <a:lstStyle/>
            <a:p>
              <a:endParaRPr lang="fr-FR" noProof="0" dirty="0"/>
            </a:p>
          </p:txBody>
        </p:sp>
        <p:sp>
          <p:nvSpPr>
            <p:cNvPr id="362" name="object 362"/>
            <p:cNvSpPr/>
            <p:nvPr/>
          </p:nvSpPr>
          <p:spPr>
            <a:xfrm>
              <a:off x="8898682" y="716025"/>
              <a:ext cx="3810" cy="120014"/>
            </a:xfrm>
            <a:custGeom>
              <a:avLst/>
              <a:gdLst/>
              <a:ahLst/>
              <a:cxnLst/>
              <a:rect l="l" t="t" r="r" b="b"/>
              <a:pathLst>
                <a:path w="3809" h="120015">
                  <a:moveTo>
                    <a:pt x="3602" y="3446"/>
                  </a:moveTo>
                  <a:lnTo>
                    <a:pt x="3602" y="119757"/>
                  </a:lnTo>
                </a:path>
                <a:path w="3809" h="120015">
                  <a:moveTo>
                    <a:pt x="0" y="119808"/>
                  </a:moveTo>
                  <a:lnTo>
                    <a:pt x="0" y="3446"/>
                  </a:lnTo>
                </a:path>
                <a:path w="3809" h="120015">
                  <a:moveTo>
                    <a:pt x="3602" y="0"/>
                  </a:moveTo>
                  <a:lnTo>
                    <a:pt x="3602" y="3446"/>
                  </a:lnTo>
                </a:path>
                <a:path w="3809" h="120015">
                  <a:moveTo>
                    <a:pt x="0" y="3446"/>
                  </a:moveTo>
                  <a:lnTo>
                    <a:pt x="0" y="76"/>
                  </a:lnTo>
                </a:path>
              </a:pathLst>
            </a:custGeom>
            <a:ln w="3175">
              <a:solidFill>
                <a:srgbClr val="CDCDE0"/>
              </a:solidFill>
            </a:ln>
          </p:spPr>
          <p:txBody>
            <a:bodyPr wrap="square" lIns="0" tIns="0" rIns="0" bIns="0" rtlCol="0"/>
            <a:lstStyle/>
            <a:p>
              <a:endParaRPr lang="fr-FR" noProof="0" dirty="0"/>
            </a:p>
          </p:txBody>
        </p:sp>
        <p:sp>
          <p:nvSpPr>
            <p:cNvPr id="363" name="object 363"/>
            <p:cNvSpPr/>
            <p:nvPr/>
          </p:nvSpPr>
          <p:spPr>
            <a:xfrm>
              <a:off x="8902285" y="716026"/>
              <a:ext cx="3810" cy="120014"/>
            </a:xfrm>
            <a:custGeom>
              <a:avLst/>
              <a:gdLst/>
              <a:ahLst/>
              <a:cxnLst/>
              <a:rect l="l" t="t" r="r" b="b"/>
              <a:pathLst>
                <a:path w="3809" h="120015">
                  <a:moveTo>
                    <a:pt x="3602" y="0"/>
                  </a:moveTo>
                  <a:lnTo>
                    <a:pt x="0" y="0"/>
                  </a:lnTo>
                  <a:lnTo>
                    <a:pt x="0" y="119757"/>
                  </a:lnTo>
                  <a:lnTo>
                    <a:pt x="3602" y="119757"/>
                  </a:lnTo>
                  <a:lnTo>
                    <a:pt x="3602" y="0"/>
                  </a:lnTo>
                  <a:close/>
                </a:path>
              </a:pathLst>
            </a:custGeom>
            <a:solidFill>
              <a:srgbClr val="CDCDE0"/>
            </a:solidFill>
          </p:spPr>
          <p:txBody>
            <a:bodyPr wrap="square" lIns="0" tIns="0" rIns="0" bIns="0" rtlCol="0"/>
            <a:lstStyle/>
            <a:p>
              <a:endParaRPr lang="fr-FR" noProof="0" dirty="0"/>
            </a:p>
          </p:txBody>
        </p:sp>
        <p:sp>
          <p:nvSpPr>
            <p:cNvPr id="364" name="object 364"/>
            <p:cNvSpPr/>
            <p:nvPr/>
          </p:nvSpPr>
          <p:spPr>
            <a:xfrm>
              <a:off x="8902285" y="715949"/>
              <a:ext cx="3810" cy="120014"/>
            </a:xfrm>
            <a:custGeom>
              <a:avLst/>
              <a:gdLst/>
              <a:ahLst/>
              <a:cxnLst/>
              <a:rect l="l" t="t" r="r" b="b"/>
              <a:pathLst>
                <a:path w="3809" h="120015">
                  <a:moveTo>
                    <a:pt x="3602" y="3522"/>
                  </a:moveTo>
                  <a:lnTo>
                    <a:pt x="3602" y="119784"/>
                  </a:lnTo>
                </a:path>
                <a:path w="3809" h="120015">
                  <a:moveTo>
                    <a:pt x="0" y="119834"/>
                  </a:moveTo>
                  <a:lnTo>
                    <a:pt x="0" y="3522"/>
                  </a:lnTo>
                </a:path>
                <a:path w="3809" h="120015">
                  <a:moveTo>
                    <a:pt x="3602" y="0"/>
                  </a:moveTo>
                  <a:lnTo>
                    <a:pt x="3602" y="3522"/>
                  </a:lnTo>
                </a:path>
                <a:path w="3809" h="120015">
                  <a:moveTo>
                    <a:pt x="0" y="3522"/>
                  </a:moveTo>
                  <a:lnTo>
                    <a:pt x="0" y="76"/>
                  </a:lnTo>
                </a:path>
              </a:pathLst>
            </a:custGeom>
            <a:ln w="3175">
              <a:solidFill>
                <a:srgbClr val="CDCDE0"/>
              </a:solidFill>
            </a:ln>
          </p:spPr>
          <p:txBody>
            <a:bodyPr wrap="square" lIns="0" tIns="0" rIns="0" bIns="0" rtlCol="0"/>
            <a:lstStyle/>
            <a:p>
              <a:endParaRPr lang="fr-FR" noProof="0" dirty="0"/>
            </a:p>
          </p:txBody>
        </p:sp>
        <p:sp>
          <p:nvSpPr>
            <p:cNvPr id="365" name="object 365"/>
            <p:cNvSpPr/>
            <p:nvPr/>
          </p:nvSpPr>
          <p:spPr>
            <a:xfrm>
              <a:off x="8905888" y="715949"/>
              <a:ext cx="3810" cy="120014"/>
            </a:xfrm>
            <a:custGeom>
              <a:avLst/>
              <a:gdLst/>
              <a:ahLst/>
              <a:cxnLst/>
              <a:rect l="l" t="t" r="r" b="b"/>
              <a:pathLst>
                <a:path w="3809" h="120015">
                  <a:moveTo>
                    <a:pt x="3602" y="0"/>
                  </a:moveTo>
                  <a:lnTo>
                    <a:pt x="0" y="0"/>
                  </a:lnTo>
                  <a:lnTo>
                    <a:pt x="0" y="119784"/>
                  </a:lnTo>
                  <a:lnTo>
                    <a:pt x="3602" y="119784"/>
                  </a:lnTo>
                  <a:lnTo>
                    <a:pt x="3602" y="0"/>
                  </a:lnTo>
                  <a:close/>
                </a:path>
              </a:pathLst>
            </a:custGeom>
            <a:solidFill>
              <a:srgbClr val="CDCDE0"/>
            </a:solidFill>
          </p:spPr>
          <p:txBody>
            <a:bodyPr wrap="square" lIns="0" tIns="0" rIns="0" bIns="0" rtlCol="0"/>
            <a:lstStyle/>
            <a:p>
              <a:endParaRPr lang="fr-FR" noProof="0" dirty="0"/>
            </a:p>
          </p:txBody>
        </p:sp>
        <p:sp>
          <p:nvSpPr>
            <p:cNvPr id="366" name="object 366"/>
            <p:cNvSpPr/>
            <p:nvPr/>
          </p:nvSpPr>
          <p:spPr>
            <a:xfrm>
              <a:off x="8905888" y="715873"/>
              <a:ext cx="3810" cy="120014"/>
            </a:xfrm>
            <a:custGeom>
              <a:avLst/>
              <a:gdLst/>
              <a:ahLst/>
              <a:cxnLst/>
              <a:rect l="l" t="t" r="r" b="b"/>
              <a:pathLst>
                <a:path w="3809" h="120015">
                  <a:moveTo>
                    <a:pt x="3602" y="3599"/>
                  </a:moveTo>
                  <a:lnTo>
                    <a:pt x="3602" y="119810"/>
                  </a:lnTo>
                </a:path>
                <a:path w="3809" h="120015">
                  <a:moveTo>
                    <a:pt x="0" y="119860"/>
                  </a:moveTo>
                  <a:lnTo>
                    <a:pt x="0" y="3599"/>
                  </a:lnTo>
                </a:path>
                <a:path w="3809" h="120015">
                  <a:moveTo>
                    <a:pt x="3602" y="0"/>
                  </a:moveTo>
                  <a:lnTo>
                    <a:pt x="3602" y="3599"/>
                  </a:lnTo>
                </a:path>
                <a:path w="3809" h="120015">
                  <a:moveTo>
                    <a:pt x="0" y="3599"/>
                  </a:moveTo>
                  <a:lnTo>
                    <a:pt x="0" y="76"/>
                  </a:lnTo>
                </a:path>
              </a:pathLst>
            </a:custGeom>
            <a:ln w="3175">
              <a:solidFill>
                <a:srgbClr val="CDCDE0"/>
              </a:solidFill>
            </a:ln>
          </p:spPr>
          <p:txBody>
            <a:bodyPr wrap="square" lIns="0" tIns="0" rIns="0" bIns="0" rtlCol="0"/>
            <a:lstStyle/>
            <a:p>
              <a:endParaRPr lang="fr-FR" noProof="0" dirty="0"/>
            </a:p>
          </p:txBody>
        </p:sp>
        <p:sp>
          <p:nvSpPr>
            <p:cNvPr id="367" name="object 367"/>
            <p:cNvSpPr/>
            <p:nvPr/>
          </p:nvSpPr>
          <p:spPr>
            <a:xfrm>
              <a:off x="8909490" y="715873"/>
              <a:ext cx="3810" cy="120014"/>
            </a:xfrm>
            <a:custGeom>
              <a:avLst/>
              <a:gdLst/>
              <a:ahLst/>
              <a:cxnLst/>
              <a:rect l="l" t="t" r="r" b="b"/>
              <a:pathLst>
                <a:path w="3809" h="120015">
                  <a:moveTo>
                    <a:pt x="3602" y="0"/>
                  </a:moveTo>
                  <a:lnTo>
                    <a:pt x="0" y="0"/>
                  </a:lnTo>
                  <a:lnTo>
                    <a:pt x="0" y="119810"/>
                  </a:lnTo>
                  <a:lnTo>
                    <a:pt x="3602" y="119810"/>
                  </a:lnTo>
                  <a:lnTo>
                    <a:pt x="3602" y="0"/>
                  </a:lnTo>
                  <a:close/>
                </a:path>
              </a:pathLst>
            </a:custGeom>
            <a:solidFill>
              <a:srgbClr val="CDCDE0"/>
            </a:solidFill>
          </p:spPr>
          <p:txBody>
            <a:bodyPr wrap="square" lIns="0" tIns="0" rIns="0" bIns="0" rtlCol="0"/>
            <a:lstStyle/>
            <a:p>
              <a:endParaRPr lang="fr-FR" noProof="0" dirty="0"/>
            </a:p>
          </p:txBody>
        </p:sp>
        <p:sp>
          <p:nvSpPr>
            <p:cNvPr id="368" name="object 368"/>
            <p:cNvSpPr/>
            <p:nvPr/>
          </p:nvSpPr>
          <p:spPr>
            <a:xfrm>
              <a:off x="8909490" y="715797"/>
              <a:ext cx="3810" cy="120014"/>
            </a:xfrm>
            <a:custGeom>
              <a:avLst/>
              <a:gdLst/>
              <a:ahLst/>
              <a:cxnLst/>
              <a:rect l="l" t="t" r="r" b="b"/>
              <a:pathLst>
                <a:path w="3809" h="120015">
                  <a:moveTo>
                    <a:pt x="3602" y="3675"/>
                  </a:moveTo>
                  <a:lnTo>
                    <a:pt x="3602" y="119836"/>
                  </a:lnTo>
                </a:path>
                <a:path w="3809" h="120015">
                  <a:moveTo>
                    <a:pt x="0" y="119886"/>
                  </a:moveTo>
                  <a:lnTo>
                    <a:pt x="0" y="3675"/>
                  </a:lnTo>
                </a:path>
                <a:path w="3809" h="120015">
                  <a:moveTo>
                    <a:pt x="3602" y="0"/>
                  </a:moveTo>
                  <a:lnTo>
                    <a:pt x="3602" y="3675"/>
                  </a:lnTo>
                </a:path>
                <a:path w="3809" h="120015">
                  <a:moveTo>
                    <a:pt x="0" y="3675"/>
                  </a:moveTo>
                  <a:lnTo>
                    <a:pt x="0" y="76"/>
                  </a:lnTo>
                </a:path>
              </a:pathLst>
            </a:custGeom>
            <a:ln w="3175">
              <a:solidFill>
                <a:srgbClr val="CDCDE0"/>
              </a:solidFill>
            </a:ln>
          </p:spPr>
          <p:txBody>
            <a:bodyPr wrap="square" lIns="0" tIns="0" rIns="0" bIns="0" rtlCol="0"/>
            <a:lstStyle/>
            <a:p>
              <a:endParaRPr lang="fr-FR" noProof="0" dirty="0"/>
            </a:p>
          </p:txBody>
        </p:sp>
        <p:sp>
          <p:nvSpPr>
            <p:cNvPr id="369" name="object 369"/>
            <p:cNvSpPr/>
            <p:nvPr/>
          </p:nvSpPr>
          <p:spPr>
            <a:xfrm>
              <a:off x="8913093" y="715797"/>
              <a:ext cx="3810" cy="120014"/>
            </a:xfrm>
            <a:custGeom>
              <a:avLst/>
              <a:gdLst/>
              <a:ahLst/>
              <a:cxnLst/>
              <a:rect l="l" t="t" r="r" b="b"/>
              <a:pathLst>
                <a:path w="3809" h="120015">
                  <a:moveTo>
                    <a:pt x="3602" y="0"/>
                  </a:moveTo>
                  <a:lnTo>
                    <a:pt x="0" y="0"/>
                  </a:lnTo>
                  <a:lnTo>
                    <a:pt x="0" y="119836"/>
                  </a:lnTo>
                  <a:lnTo>
                    <a:pt x="3602" y="119836"/>
                  </a:lnTo>
                  <a:lnTo>
                    <a:pt x="3602" y="0"/>
                  </a:lnTo>
                  <a:close/>
                </a:path>
              </a:pathLst>
            </a:custGeom>
            <a:solidFill>
              <a:srgbClr val="CCCCDF"/>
            </a:solidFill>
          </p:spPr>
          <p:txBody>
            <a:bodyPr wrap="square" lIns="0" tIns="0" rIns="0" bIns="0" rtlCol="0"/>
            <a:lstStyle/>
            <a:p>
              <a:endParaRPr lang="fr-FR" noProof="0" dirty="0"/>
            </a:p>
          </p:txBody>
        </p:sp>
        <p:sp>
          <p:nvSpPr>
            <p:cNvPr id="370" name="object 370"/>
            <p:cNvSpPr/>
            <p:nvPr/>
          </p:nvSpPr>
          <p:spPr>
            <a:xfrm>
              <a:off x="8913093" y="715720"/>
              <a:ext cx="3810" cy="120014"/>
            </a:xfrm>
            <a:custGeom>
              <a:avLst/>
              <a:gdLst/>
              <a:ahLst/>
              <a:cxnLst/>
              <a:rect l="l" t="t" r="r" b="b"/>
              <a:pathLst>
                <a:path w="3809" h="120015">
                  <a:moveTo>
                    <a:pt x="3602" y="3751"/>
                  </a:moveTo>
                  <a:lnTo>
                    <a:pt x="3602" y="119862"/>
                  </a:lnTo>
                </a:path>
                <a:path w="3809" h="120015">
                  <a:moveTo>
                    <a:pt x="0" y="119912"/>
                  </a:moveTo>
                  <a:lnTo>
                    <a:pt x="0" y="3751"/>
                  </a:lnTo>
                </a:path>
                <a:path w="3809" h="120015">
                  <a:moveTo>
                    <a:pt x="3602" y="0"/>
                  </a:moveTo>
                  <a:lnTo>
                    <a:pt x="3602" y="3751"/>
                  </a:lnTo>
                </a:path>
                <a:path w="3809" h="120015">
                  <a:moveTo>
                    <a:pt x="0" y="3751"/>
                  </a:moveTo>
                  <a:lnTo>
                    <a:pt x="0" y="76"/>
                  </a:lnTo>
                </a:path>
              </a:pathLst>
            </a:custGeom>
            <a:ln w="3175">
              <a:solidFill>
                <a:srgbClr val="CCCCDF"/>
              </a:solidFill>
            </a:ln>
          </p:spPr>
          <p:txBody>
            <a:bodyPr wrap="square" lIns="0" tIns="0" rIns="0" bIns="0" rtlCol="0"/>
            <a:lstStyle/>
            <a:p>
              <a:endParaRPr lang="fr-FR" noProof="0" dirty="0"/>
            </a:p>
          </p:txBody>
        </p:sp>
        <p:sp>
          <p:nvSpPr>
            <p:cNvPr id="371" name="object 371"/>
            <p:cNvSpPr/>
            <p:nvPr/>
          </p:nvSpPr>
          <p:spPr>
            <a:xfrm>
              <a:off x="8916696" y="715720"/>
              <a:ext cx="3810" cy="120014"/>
            </a:xfrm>
            <a:custGeom>
              <a:avLst/>
              <a:gdLst/>
              <a:ahLst/>
              <a:cxnLst/>
              <a:rect l="l" t="t" r="r" b="b"/>
              <a:pathLst>
                <a:path w="3809" h="120015">
                  <a:moveTo>
                    <a:pt x="3602" y="0"/>
                  </a:moveTo>
                  <a:lnTo>
                    <a:pt x="0" y="0"/>
                  </a:lnTo>
                  <a:lnTo>
                    <a:pt x="0" y="119862"/>
                  </a:lnTo>
                  <a:lnTo>
                    <a:pt x="3602" y="119862"/>
                  </a:lnTo>
                  <a:lnTo>
                    <a:pt x="3602" y="0"/>
                  </a:lnTo>
                  <a:close/>
                </a:path>
              </a:pathLst>
            </a:custGeom>
            <a:solidFill>
              <a:srgbClr val="CCCCDF"/>
            </a:solidFill>
          </p:spPr>
          <p:txBody>
            <a:bodyPr wrap="square" lIns="0" tIns="0" rIns="0" bIns="0" rtlCol="0"/>
            <a:lstStyle/>
            <a:p>
              <a:endParaRPr lang="fr-FR" noProof="0" dirty="0"/>
            </a:p>
          </p:txBody>
        </p:sp>
        <p:sp>
          <p:nvSpPr>
            <p:cNvPr id="372" name="object 372"/>
            <p:cNvSpPr/>
            <p:nvPr/>
          </p:nvSpPr>
          <p:spPr>
            <a:xfrm>
              <a:off x="8916696" y="715644"/>
              <a:ext cx="3810" cy="120014"/>
            </a:xfrm>
            <a:custGeom>
              <a:avLst/>
              <a:gdLst/>
              <a:ahLst/>
              <a:cxnLst/>
              <a:rect l="l" t="t" r="r" b="b"/>
              <a:pathLst>
                <a:path w="3809" h="120015">
                  <a:moveTo>
                    <a:pt x="3602" y="3828"/>
                  </a:moveTo>
                  <a:lnTo>
                    <a:pt x="3602" y="119888"/>
                  </a:lnTo>
                </a:path>
                <a:path w="3809" h="120015">
                  <a:moveTo>
                    <a:pt x="0" y="119938"/>
                  </a:moveTo>
                  <a:lnTo>
                    <a:pt x="0" y="3828"/>
                  </a:lnTo>
                </a:path>
                <a:path w="3809" h="120015">
                  <a:moveTo>
                    <a:pt x="3602" y="0"/>
                  </a:moveTo>
                  <a:lnTo>
                    <a:pt x="3602" y="3828"/>
                  </a:lnTo>
                </a:path>
                <a:path w="3809" h="120015">
                  <a:moveTo>
                    <a:pt x="0" y="3828"/>
                  </a:moveTo>
                  <a:lnTo>
                    <a:pt x="0" y="76"/>
                  </a:lnTo>
                </a:path>
              </a:pathLst>
            </a:custGeom>
            <a:ln w="3175">
              <a:solidFill>
                <a:srgbClr val="CCCCDF"/>
              </a:solidFill>
            </a:ln>
          </p:spPr>
          <p:txBody>
            <a:bodyPr wrap="square" lIns="0" tIns="0" rIns="0" bIns="0" rtlCol="0"/>
            <a:lstStyle/>
            <a:p>
              <a:endParaRPr lang="fr-FR" noProof="0" dirty="0"/>
            </a:p>
          </p:txBody>
        </p:sp>
        <p:sp>
          <p:nvSpPr>
            <p:cNvPr id="373" name="object 373"/>
            <p:cNvSpPr/>
            <p:nvPr/>
          </p:nvSpPr>
          <p:spPr>
            <a:xfrm>
              <a:off x="8920299" y="715644"/>
              <a:ext cx="3810" cy="120014"/>
            </a:xfrm>
            <a:custGeom>
              <a:avLst/>
              <a:gdLst/>
              <a:ahLst/>
              <a:cxnLst/>
              <a:rect l="l" t="t" r="r" b="b"/>
              <a:pathLst>
                <a:path w="3809" h="120015">
                  <a:moveTo>
                    <a:pt x="3602" y="0"/>
                  </a:moveTo>
                  <a:lnTo>
                    <a:pt x="0" y="0"/>
                  </a:lnTo>
                  <a:lnTo>
                    <a:pt x="0" y="119888"/>
                  </a:lnTo>
                  <a:lnTo>
                    <a:pt x="3602" y="119888"/>
                  </a:lnTo>
                  <a:lnTo>
                    <a:pt x="3602" y="0"/>
                  </a:lnTo>
                  <a:close/>
                </a:path>
              </a:pathLst>
            </a:custGeom>
            <a:solidFill>
              <a:srgbClr val="CCCCDF"/>
            </a:solidFill>
          </p:spPr>
          <p:txBody>
            <a:bodyPr wrap="square" lIns="0" tIns="0" rIns="0" bIns="0" rtlCol="0"/>
            <a:lstStyle/>
            <a:p>
              <a:endParaRPr lang="fr-FR" noProof="0" dirty="0"/>
            </a:p>
          </p:txBody>
        </p:sp>
        <p:sp>
          <p:nvSpPr>
            <p:cNvPr id="374" name="object 374"/>
            <p:cNvSpPr/>
            <p:nvPr/>
          </p:nvSpPr>
          <p:spPr>
            <a:xfrm>
              <a:off x="8920299" y="715568"/>
              <a:ext cx="3810" cy="120014"/>
            </a:xfrm>
            <a:custGeom>
              <a:avLst/>
              <a:gdLst/>
              <a:ahLst/>
              <a:cxnLst/>
              <a:rect l="l" t="t" r="r" b="b"/>
              <a:pathLst>
                <a:path w="3809" h="120015">
                  <a:moveTo>
                    <a:pt x="3602" y="3904"/>
                  </a:moveTo>
                  <a:lnTo>
                    <a:pt x="3602" y="119914"/>
                  </a:lnTo>
                </a:path>
                <a:path w="3809" h="120015">
                  <a:moveTo>
                    <a:pt x="0" y="119964"/>
                  </a:moveTo>
                  <a:lnTo>
                    <a:pt x="0" y="3904"/>
                  </a:lnTo>
                </a:path>
                <a:path w="3809" h="120015">
                  <a:moveTo>
                    <a:pt x="3602" y="0"/>
                  </a:moveTo>
                  <a:lnTo>
                    <a:pt x="3602" y="3904"/>
                  </a:lnTo>
                </a:path>
                <a:path w="3809" h="120015">
                  <a:moveTo>
                    <a:pt x="0" y="3904"/>
                  </a:moveTo>
                  <a:lnTo>
                    <a:pt x="0" y="76"/>
                  </a:lnTo>
                </a:path>
              </a:pathLst>
            </a:custGeom>
            <a:ln w="3175">
              <a:solidFill>
                <a:srgbClr val="CCCCDF"/>
              </a:solidFill>
            </a:ln>
          </p:spPr>
          <p:txBody>
            <a:bodyPr wrap="square" lIns="0" tIns="0" rIns="0" bIns="0" rtlCol="0"/>
            <a:lstStyle/>
            <a:p>
              <a:endParaRPr lang="fr-FR" noProof="0" dirty="0"/>
            </a:p>
          </p:txBody>
        </p:sp>
        <p:sp>
          <p:nvSpPr>
            <p:cNvPr id="375" name="object 375"/>
            <p:cNvSpPr/>
            <p:nvPr/>
          </p:nvSpPr>
          <p:spPr>
            <a:xfrm>
              <a:off x="8923902" y="715568"/>
              <a:ext cx="3810" cy="120014"/>
            </a:xfrm>
            <a:custGeom>
              <a:avLst/>
              <a:gdLst/>
              <a:ahLst/>
              <a:cxnLst/>
              <a:rect l="l" t="t" r="r" b="b"/>
              <a:pathLst>
                <a:path w="3809" h="120015">
                  <a:moveTo>
                    <a:pt x="3602" y="0"/>
                  </a:moveTo>
                  <a:lnTo>
                    <a:pt x="0" y="0"/>
                  </a:lnTo>
                  <a:lnTo>
                    <a:pt x="0" y="119914"/>
                  </a:lnTo>
                  <a:lnTo>
                    <a:pt x="3602" y="119914"/>
                  </a:lnTo>
                  <a:lnTo>
                    <a:pt x="3602" y="0"/>
                  </a:lnTo>
                  <a:close/>
                </a:path>
              </a:pathLst>
            </a:custGeom>
            <a:solidFill>
              <a:srgbClr val="CCCCDF"/>
            </a:solidFill>
          </p:spPr>
          <p:txBody>
            <a:bodyPr wrap="square" lIns="0" tIns="0" rIns="0" bIns="0" rtlCol="0"/>
            <a:lstStyle/>
            <a:p>
              <a:endParaRPr lang="fr-FR" noProof="0" dirty="0"/>
            </a:p>
          </p:txBody>
        </p:sp>
        <p:sp>
          <p:nvSpPr>
            <p:cNvPr id="376" name="object 376"/>
            <p:cNvSpPr/>
            <p:nvPr/>
          </p:nvSpPr>
          <p:spPr>
            <a:xfrm>
              <a:off x="8923902" y="715491"/>
              <a:ext cx="3810" cy="120014"/>
            </a:xfrm>
            <a:custGeom>
              <a:avLst/>
              <a:gdLst/>
              <a:ahLst/>
              <a:cxnLst/>
              <a:rect l="l" t="t" r="r" b="b"/>
              <a:pathLst>
                <a:path w="3809" h="120015">
                  <a:moveTo>
                    <a:pt x="3602" y="3980"/>
                  </a:moveTo>
                  <a:lnTo>
                    <a:pt x="3602" y="119940"/>
                  </a:lnTo>
                </a:path>
                <a:path w="3809" h="120015">
                  <a:moveTo>
                    <a:pt x="0" y="119991"/>
                  </a:moveTo>
                  <a:lnTo>
                    <a:pt x="0" y="3980"/>
                  </a:lnTo>
                </a:path>
                <a:path w="3809" h="120015">
                  <a:moveTo>
                    <a:pt x="3602" y="0"/>
                  </a:moveTo>
                  <a:lnTo>
                    <a:pt x="3602" y="3980"/>
                  </a:lnTo>
                </a:path>
                <a:path w="3809" h="120015">
                  <a:moveTo>
                    <a:pt x="0" y="3980"/>
                  </a:moveTo>
                  <a:lnTo>
                    <a:pt x="0" y="76"/>
                  </a:lnTo>
                </a:path>
              </a:pathLst>
            </a:custGeom>
            <a:ln w="3175">
              <a:solidFill>
                <a:srgbClr val="CCCCDF"/>
              </a:solidFill>
            </a:ln>
          </p:spPr>
          <p:txBody>
            <a:bodyPr wrap="square" lIns="0" tIns="0" rIns="0" bIns="0" rtlCol="0"/>
            <a:lstStyle/>
            <a:p>
              <a:endParaRPr lang="fr-FR" noProof="0" dirty="0"/>
            </a:p>
          </p:txBody>
        </p:sp>
        <p:sp>
          <p:nvSpPr>
            <p:cNvPr id="377" name="object 377"/>
            <p:cNvSpPr/>
            <p:nvPr/>
          </p:nvSpPr>
          <p:spPr>
            <a:xfrm>
              <a:off x="8927505" y="715491"/>
              <a:ext cx="3810" cy="120014"/>
            </a:xfrm>
            <a:custGeom>
              <a:avLst/>
              <a:gdLst/>
              <a:ahLst/>
              <a:cxnLst/>
              <a:rect l="l" t="t" r="r" b="b"/>
              <a:pathLst>
                <a:path w="3809" h="120015">
                  <a:moveTo>
                    <a:pt x="3602" y="0"/>
                  </a:moveTo>
                  <a:lnTo>
                    <a:pt x="0" y="0"/>
                  </a:lnTo>
                  <a:lnTo>
                    <a:pt x="0" y="119940"/>
                  </a:lnTo>
                  <a:lnTo>
                    <a:pt x="3602" y="119940"/>
                  </a:lnTo>
                  <a:lnTo>
                    <a:pt x="3602" y="0"/>
                  </a:lnTo>
                  <a:close/>
                </a:path>
              </a:pathLst>
            </a:custGeom>
            <a:solidFill>
              <a:srgbClr val="CCCCDF"/>
            </a:solidFill>
          </p:spPr>
          <p:txBody>
            <a:bodyPr wrap="square" lIns="0" tIns="0" rIns="0" bIns="0" rtlCol="0"/>
            <a:lstStyle/>
            <a:p>
              <a:endParaRPr lang="fr-FR" noProof="0" dirty="0"/>
            </a:p>
          </p:txBody>
        </p:sp>
        <p:sp>
          <p:nvSpPr>
            <p:cNvPr id="378" name="object 378"/>
            <p:cNvSpPr/>
            <p:nvPr/>
          </p:nvSpPr>
          <p:spPr>
            <a:xfrm>
              <a:off x="8927505" y="715415"/>
              <a:ext cx="3810" cy="120014"/>
            </a:xfrm>
            <a:custGeom>
              <a:avLst/>
              <a:gdLst/>
              <a:ahLst/>
              <a:cxnLst/>
              <a:rect l="l" t="t" r="r" b="b"/>
              <a:pathLst>
                <a:path w="3809" h="120015">
                  <a:moveTo>
                    <a:pt x="3602" y="4057"/>
                  </a:moveTo>
                  <a:lnTo>
                    <a:pt x="3602" y="119966"/>
                  </a:lnTo>
                </a:path>
                <a:path w="3809" h="120015">
                  <a:moveTo>
                    <a:pt x="0" y="120017"/>
                  </a:moveTo>
                  <a:lnTo>
                    <a:pt x="0" y="4057"/>
                  </a:lnTo>
                </a:path>
                <a:path w="3809" h="120015">
                  <a:moveTo>
                    <a:pt x="3602" y="0"/>
                  </a:moveTo>
                  <a:lnTo>
                    <a:pt x="3602" y="4057"/>
                  </a:lnTo>
                </a:path>
                <a:path w="3809" h="120015">
                  <a:moveTo>
                    <a:pt x="0" y="4057"/>
                  </a:moveTo>
                  <a:lnTo>
                    <a:pt x="0" y="76"/>
                  </a:lnTo>
                </a:path>
              </a:pathLst>
            </a:custGeom>
            <a:ln w="3175">
              <a:solidFill>
                <a:srgbClr val="CCCCDF"/>
              </a:solidFill>
            </a:ln>
          </p:spPr>
          <p:txBody>
            <a:bodyPr wrap="square" lIns="0" tIns="0" rIns="0" bIns="0" rtlCol="0"/>
            <a:lstStyle/>
            <a:p>
              <a:endParaRPr lang="fr-FR" noProof="0" dirty="0"/>
            </a:p>
          </p:txBody>
        </p:sp>
        <p:sp>
          <p:nvSpPr>
            <p:cNvPr id="379" name="object 379"/>
            <p:cNvSpPr/>
            <p:nvPr/>
          </p:nvSpPr>
          <p:spPr>
            <a:xfrm>
              <a:off x="8931108" y="715415"/>
              <a:ext cx="3810" cy="120014"/>
            </a:xfrm>
            <a:custGeom>
              <a:avLst/>
              <a:gdLst/>
              <a:ahLst/>
              <a:cxnLst/>
              <a:rect l="l" t="t" r="r" b="b"/>
              <a:pathLst>
                <a:path w="3809" h="120015">
                  <a:moveTo>
                    <a:pt x="3602" y="0"/>
                  </a:moveTo>
                  <a:lnTo>
                    <a:pt x="0" y="0"/>
                  </a:lnTo>
                  <a:lnTo>
                    <a:pt x="0" y="119966"/>
                  </a:lnTo>
                  <a:lnTo>
                    <a:pt x="3602" y="119966"/>
                  </a:lnTo>
                  <a:lnTo>
                    <a:pt x="3602" y="0"/>
                  </a:lnTo>
                  <a:close/>
                </a:path>
              </a:pathLst>
            </a:custGeom>
            <a:solidFill>
              <a:srgbClr val="CCCCDF"/>
            </a:solidFill>
          </p:spPr>
          <p:txBody>
            <a:bodyPr wrap="square" lIns="0" tIns="0" rIns="0" bIns="0" rtlCol="0"/>
            <a:lstStyle/>
            <a:p>
              <a:endParaRPr lang="fr-FR" noProof="0" dirty="0"/>
            </a:p>
          </p:txBody>
        </p:sp>
        <p:sp>
          <p:nvSpPr>
            <p:cNvPr id="380" name="object 380"/>
            <p:cNvSpPr/>
            <p:nvPr/>
          </p:nvSpPr>
          <p:spPr>
            <a:xfrm>
              <a:off x="8931108" y="715338"/>
              <a:ext cx="3810" cy="120650"/>
            </a:xfrm>
            <a:custGeom>
              <a:avLst/>
              <a:gdLst/>
              <a:ahLst/>
              <a:cxnLst/>
              <a:rect l="l" t="t" r="r" b="b"/>
              <a:pathLst>
                <a:path w="3809" h="120650">
                  <a:moveTo>
                    <a:pt x="3602" y="4133"/>
                  </a:moveTo>
                  <a:lnTo>
                    <a:pt x="3602" y="119993"/>
                  </a:lnTo>
                </a:path>
                <a:path w="3809" h="120650">
                  <a:moveTo>
                    <a:pt x="0" y="120043"/>
                  </a:moveTo>
                  <a:lnTo>
                    <a:pt x="0" y="4133"/>
                  </a:lnTo>
                </a:path>
                <a:path w="3809" h="120650">
                  <a:moveTo>
                    <a:pt x="3602" y="0"/>
                  </a:moveTo>
                  <a:lnTo>
                    <a:pt x="3602" y="4133"/>
                  </a:lnTo>
                </a:path>
                <a:path w="3809" h="120650">
                  <a:moveTo>
                    <a:pt x="0" y="4133"/>
                  </a:moveTo>
                  <a:lnTo>
                    <a:pt x="0" y="76"/>
                  </a:lnTo>
                </a:path>
              </a:pathLst>
            </a:custGeom>
            <a:ln w="3175">
              <a:solidFill>
                <a:srgbClr val="CCCCDF"/>
              </a:solidFill>
            </a:ln>
          </p:spPr>
          <p:txBody>
            <a:bodyPr wrap="square" lIns="0" tIns="0" rIns="0" bIns="0" rtlCol="0"/>
            <a:lstStyle/>
            <a:p>
              <a:endParaRPr lang="fr-FR" noProof="0" dirty="0"/>
            </a:p>
          </p:txBody>
        </p:sp>
        <p:sp>
          <p:nvSpPr>
            <p:cNvPr id="381" name="object 381"/>
            <p:cNvSpPr/>
            <p:nvPr/>
          </p:nvSpPr>
          <p:spPr>
            <a:xfrm>
              <a:off x="8934711" y="715339"/>
              <a:ext cx="3810" cy="120014"/>
            </a:xfrm>
            <a:custGeom>
              <a:avLst/>
              <a:gdLst/>
              <a:ahLst/>
              <a:cxnLst/>
              <a:rect l="l" t="t" r="r" b="b"/>
              <a:pathLst>
                <a:path w="3809" h="120015">
                  <a:moveTo>
                    <a:pt x="3602" y="0"/>
                  </a:moveTo>
                  <a:lnTo>
                    <a:pt x="0" y="0"/>
                  </a:lnTo>
                  <a:lnTo>
                    <a:pt x="0" y="119993"/>
                  </a:lnTo>
                  <a:lnTo>
                    <a:pt x="3602" y="119993"/>
                  </a:lnTo>
                  <a:lnTo>
                    <a:pt x="3602" y="0"/>
                  </a:lnTo>
                  <a:close/>
                </a:path>
              </a:pathLst>
            </a:custGeom>
            <a:solidFill>
              <a:srgbClr val="CCCCDF"/>
            </a:solidFill>
          </p:spPr>
          <p:txBody>
            <a:bodyPr wrap="square" lIns="0" tIns="0" rIns="0" bIns="0" rtlCol="0"/>
            <a:lstStyle/>
            <a:p>
              <a:endParaRPr lang="fr-FR" noProof="0" dirty="0"/>
            </a:p>
          </p:txBody>
        </p:sp>
        <p:sp>
          <p:nvSpPr>
            <p:cNvPr id="382" name="object 382"/>
            <p:cNvSpPr/>
            <p:nvPr/>
          </p:nvSpPr>
          <p:spPr>
            <a:xfrm>
              <a:off x="8934711" y="715262"/>
              <a:ext cx="3810" cy="120650"/>
            </a:xfrm>
            <a:custGeom>
              <a:avLst/>
              <a:gdLst/>
              <a:ahLst/>
              <a:cxnLst/>
              <a:rect l="l" t="t" r="r" b="b"/>
              <a:pathLst>
                <a:path w="3809" h="120650">
                  <a:moveTo>
                    <a:pt x="3602" y="4209"/>
                  </a:moveTo>
                  <a:lnTo>
                    <a:pt x="3602" y="120019"/>
                  </a:lnTo>
                </a:path>
                <a:path w="3809" h="120650">
                  <a:moveTo>
                    <a:pt x="0" y="120069"/>
                  </a:moveTo>
                  <a:lnTo>
                    <a:pt x="0" y="4209"/>
                  </a:lnTo>
                </a:path>
                <a:path w="3809" h="120650">
                  <a:moveTo>
                    <a:pt x="3602" y="0"/>
                  </a:moveTo>
                  <a:lnTo>
                    <a:pt x="3602" y="4209"/>
                  </a:lnTo>
                </a:path>
                <a:path w="3809" h="120650">
                  <a:moveTo>
                    <a:pt x="0" y="4209"/>
                  </a:moveTo>
                  <a:lnTo>
                    <a:pt x="0" y="76"/>
                  </a:lnTo>
                </a:path>
              </a:pathLst>
            </a:custGeom>
            <a:ln w="3175">
              <a:solidFill>
                <a:srgbClr val="CCCCDF"/>
              </a:solidFill>
            </a:ln>
          </p:spPr>
          <p:txBody>
            <a:bodyPr wrap="square" lIns="0" tIns="0" rIns="0" bIns="0" rtlCol="0"/>
            <a:lstStyle/>
            <a:p>
              <a:endParaRPr lang="fr-FR" noProof="0" dirty="0"/>
            </a:p>
          </p:txBody>
        </p:sp>
        <p:sp>
          <p:nvSpPr>
            <p:cNvPr id="383" name="object 383"/>
            <p:cNvSpPr/>
            <p:nvPr/>
          </p:nvSpPr>
          <p:spPr>
            <a:xfrm>
              <a:off x="8938314" y="715262"/>
              <a:ext cx="3810" cy="120014"/>
            </a:xfrm>
            <a:custGeom>
              <a:avLst/>
              <a:gdLst/>
              <a:ahLst/>
              <a:cxnLst/>
              <a:rect l="l" t="t" r="r" b="b"/>
              <a:pathLst>
                <a:path w="3809" h="120015">
                  <a:moveTo>
                    <a:pt x="3602" y="0"/>
                  </a:moveTo>
                  <a:lnTo>
                    <a:pt x="0" y="0"/>
                  </a:lnTo>
                  <a:lnTo>
                    <a:pt x="0" y="120019"/>
                  </a:lnTo>
                  <a:lnTo>
                    <a:pt x="3602" y="120019"/>
                  </a:lnTo>
                  <a:lnTo>
                    <a:pt x="3602" y="0"/>
                  </a:lnTo>
                  <a:close/>
                </a:path>
              </a:pathLst>
            </a:custGeom>
            <a:solidFill>
              <a:srgbClr val="CCCCDF"/>
            </a:solidFill>
          </p:spPr>
          <p:txBody>
            <a:bodyPr wrap="square" lIns="0" tIns="0" rIns="0" bIns="0" rtlCol="0"/>
            <a:lstStyle/>
            <a:p>
              <a:endParaRPr lang="fr-FR" noProof="0" dirty="0"/>
            </a:p>
          </p:txBody>
        </p:sp>
        <p:sp>
          <p:nvSpPr>
            <p:cNvPr id="384" name="object 384"/>
            <p:cNvSpPr/>
            <p:nvPr/>
          </p:nvSpPr>
          <p:spPr>
            <a:xfrm>
              <a:off x="8938314" y="715186"/>
              <a:ext cx="3810" cy="120650"/>
            </a:xfrm>
            <a:custGeom>
              <a:avLst/>
              <a:gdLst/>
              <a:ahLst/>
              <a:cxnLst/>
              <a:rect l="l" t="t" r="r" b="b"/>
              <a:pathLst>
                <a:path w="3809" h="120650">
                  <a:moveTo>
                    <a:pt x="3602" y="4286"/>
                  </a:moveTo>
                  <a:lnTo>
                    <a:pt x="3602" y="120045"/>
                  </a:lnTo>
                </a:path>
                <a:path w="3809" h="120650">
                  <a:moveTo>
                    <a:pt x="0" y="120095"/>
                  </a:moveTo>
                  <a:lnTo>
                    <a:pt x="0" y="4286"/>
                  </a:lnTo>
                </a:path>
                <a:path w="3809" h="120650">
                  <a:moveTo>
                    <a:pt x="3602" y="0"/>
                  </a:moveTo>
                  <a:lnTo>
                    <a:pt x="3602" y="4286"/>
                  </a:lnTo>
                </a:path>
                <a:path w="3809" h="120650">
                  <a:moveTo>
                    <a:pt x="0" y="4286"/>
                  </a:moveTo>
                  <a:lnTo>
                    <a:pt x="0" y="76"/>
                  </a:lnTo>
                </a:path>
              </a:pathLst>
            </a:custGeom>
            <a:ln w="3175">
              <a:solidFill>
                <a:srgbClr val="CCCCDF"/>
              </a:solidFill>
            </a:ln>
          </p:spPr>
          <p:txBody>
            <a:bodyPr wrap="square" lIns="0" tIns="0" rIns="0" bIns="0" rtlCol="0"/>
            <a:lstStyle/>
            <a:p>
              <a:endParaRPr lang="fr-FR" noProof="0" dirty="0"/>
            </a:p>
          </p:txBody>
        </p:sp>
        <p:sp>
          <p:nvSpPr>
            <p:cNvPr id="385" name="object 385"/>
            <p:cNvSpPr/>
            <p:nvPr/>
          </p:nvSpPr>
          <p:spPr>
            <a:xfrm>
              <a:off x="8941916" y="715186"/>
              <a:ext cx="3810" cy="120650"/>
            </a:xfrm>
            <a:custGeom>
              <a:avLst/>
              <a:gdLst/>
              <a:ahLst/>
              <a:cxnLst/>
              <a:rect l="l" t="t" r="r" b="b"/>
              <a:pathLst>
                <a:path w="3809" h="120650">
                  <a:moveTo>
                    <a:pt x="3602" y="0"/>
                  </a:moveTo>
                  <a:lnTo>
                    <a:pt x="0" y="0"/>
                  </a:lnTo>
                  <a:lnTo>
                    <a:pt x="0" y="120045"/>
                  </a:lnTo>
                  <a:lnTo>
                    <a:pt x="3602" y="120045"/>
                  </a:lnTo>
                  <a:lnTo>
                    <a:pt x="3602" y="0"/>
                  </a:lnTo>
                  <a:close/>
                </a:path>
              </a:pathLst>
            </a:custGeom>
            <a:solidFill>
              <a:srgbClr val="CACCDF"/>
            </a:solidFill>
          </p:spPr>
          <p:txBody>
            <a:bodyPr wrap="square" lIns="0" tIns="0" rIns="0" bIns="0" rtlCol="0"/>
            <a:lstStyle/>
            <a:p>
              <a:endParaRPr lang="fr-FR" noProof="0" dirty="0"/>
            </a:p>
          </p:txBody>
        </p:sp>
        <p:sp>
          <p:nvSpPr>
            <p:cNvPr id="386" name="object 386"/>
            <p:cNvSpPr/>
            <p:nvPr/>
          </p:nvSpPr>
          <p:spPr>
            <a:xfrm>
              <a:off x="8941916" y="715109"/>
              <a:ext cx="3810" cy="120650"/>
            </a:xfrm>
            <a:custGeom>
              <a:avLst/>
              <a:gdLst/>
              <a:ahLst/>
              <a:cxnLst/>
              <a:rect l="l" t="t" r="r" b="b"/>
              <a:pathLst>
                <a:path w="3809" h="120650">
                  <a:moveTo>
                    <a:pt x="3602" y="4362"/>
                  </a:moveTo>
                  <a:lnTo>
                    <a:pt x="3602" y="120071"/>
                  </a:lnTo>
                </a:path>
                <a:path w="3809" h="120650">
                  <a:moveTo>
                    <a:pt x="0" y="120121"/>
                  </a:moveTo>
                  <a:lnTo>
                    <a:pt x="0" y="4362"/>
                  </a:lnTo>
                </a:path>
                <a:path w="3809" h="120650">
                  <a:moveTo>
                    <a:pt x="3602" y="0"/>
                  </a:moveTo>
                  <a:lnTo>
                    <a:pt x="3602" y="4362"/>
                  </a:lnTo>
                </a:path>
                <a:path w="3809" h="120650">
                  <a:moveTo>
                    <a:pt x="0" y="4362"/>
                  </a:moveTo>
                  <a:lnTo>
                    <a:pt x="0" y="76"/>
                  </a:lnTo>
                </a:path>
              </a:pathLst>
            </a:custGeom>
            <a:ln w="3175">
              <a:solidFill>
                <a:srgbClr val="CACCDF"/>
              </a:solidFill>
            </a:ln>
          </p:spPr>
          <p:txBody>
            <a:bodyPr wrap="square" lIns="0" tIns="0" rIns="0" bIns="0" rtlCol="0"/>
            <a:lstStyle/>
            <a:p>
              <a:endParaRPr lang="fr-FR" noProof="0" dirty="0"/>
            </a:p>
          </p:txBody>
        </p:sp>
        <p:sp>
          <p:nvSpPr>
            <p:cNvPr id="387" name="object 387"/>
            <p:cNvSpPr/>
            <p:nvPr/>
          </p:nvSpPr>
          <p:spPr>
            <a:xfrm>
              <a:off x="8945519" y="715110"/>
              <a:ext cx="3810" cy="120650"/>
            </a:xfrm>
            <a:custGeom>
              <a:avLst/>
              <a:gdLst/>
              <a:ahLst/>
              <a:cxnLst/>
              <a:rect l="l" t="t" r="r" b="b"/>
              <a:pathLst>
                <a:path w="3809" h="120650">
                  <a:moveTo>
                    <a:pt x="3602" y="0"/>
                  </a:moveTo>
                  <a:lnTo>
                    <a:pt x="0" y="0"/>
                  </a:lnTo>
                  <a:lnTo>
                    <a:pt x="0" y="120071"/>
                  </a:lnTo>
                  <a:lnTo>
                    <a:pt x="3602" y="120071"/>
                  </a:lnTo>
                  <a:lnTo>
                    <a:pt x="3602" y="0"/>
                  </a:lnTo>
                  <a:close/>
                </a:path>
              </a:pathLst>
            </a:custGeom>
            <a:solidFill>
              <a:srgbClr val="CACCDF"/>
            </a:solidFill>
          </p:spPr>
          <p:txBody>
            <a:bodyPr wrap="square" lIns="0" tIns="0" rIns="0" bIns="0" rtlCol="0"/>
            <a:lstStyle/>
            <a:p>
              <a:endParaRPr lang="fr-FR" noProof="0" dirty="0"/>
            </a:p>
          </p:txBody>
        </p:sp>
        <p:sp>
          <p:nvSpPr>
            <p:cNvPr id="388" name="object 388"/>
            <p:cNvSpPr/>
            <p:nvPr/>
          </p:nvSpPr>
          <p:spPr>
            <a:xfrm>
              <a:off x="8945519" y="715033"/>
              <a:ext cx="3810" cy="120650"/>
            </a:xfrm>
            <a:custGeom>
              <a:avLst/>
              <a:gdLst/>
              <a:ahLst/>
              <a:cxnLst/>
              <a:rect l="l" t="t" r="r" b="b"/>
              <a:pathLst>
                <a:path w="3809" h="120650">
                  <a:moveTo>
                    <a:pt x="3602" y="4438"/>
                  </a:moveTo>
                  <a:lnTo>
                    <a:pt x="3602" y="120097"/>
                  </a:lnTo>
                </a:path>
                <a:path w="3809" h="120650">
                  <a:moveTo>
                    <a:pt x="0" y="120147"/>
                  </a:moveTo>
                  <a:lnTo>
                    <a:pt x="0" y="4438"/>
                  </a:lnTo>
                </a:path>
                <a:path w="3809" h="120650">
                  <a:moveTo>
                    <a:pt x="3602" y="0"/>
                  </a:moveTo>
                  <a:lnTo>
                    <a:pt x="3602" y="4438"/>
                  </a:lnTo>
                </a:path>
                <a:path w="3809" h="120650">
                  <a:moveTo>
                    <a:pt x="0" y="4438"/>
                  </a:moveTo>
                  <a:lnTo>
                    <a:pt x="0" y="76"/>
                  </a:lnTo>
                </a:path>
              </a:pathLst>
            </a:custGeom>
            <a:ln w="3175">
              <a:solidFill>
                <a:srgbClr val="CACCDF"/>
              </a:solidFill>
            </a:ln>
          </p:spPr>
          <p:txBody>
            <a:bodyPr wrap="square" lIns="0" tIns="0" rIns="0" bIns="0" rtlCol="0"/>
            <a:lstStyle/>
            <a:p>
              <a:endParaRPr lang="fr-FR" noProof="0" dirty="0"/>
            </a:p>
          </p:txBody>
        </p:sp>
        <p:sp>
          <p:nvSpPr>
            <p:cNvPr id="389" name="object 389"/>
            <p:cNvSpPr/>
            <p:nvPr/>
          </p:nvSpPr>
          <p:spPr>
            <a:xfrm>
              <a:off x="8949123" y="715033"/>
              <a:ext cx="3810" cy="120650"/>
            </a:xfrm>
            <a:custGeom>
              <a:avLst/>
              <a:gdLst/>
              <a:ahLst/>
              <a:cxnLst/>
              <a:rect l="l" t="t" r="r" b="b"/>
              <a:pathLst>
                <a:path w="3809" h="120650">
                  <a:moveTo>
                    <a:pt x="3602" y="0"/>
                  </a:moveTo>
                  <a:lnTo>
                    <a:pt x="0" y="0"/>
                  </a:lnTo>
                  <a:lnTo>
                    <a:pt x="0" y="120097"/>
                  </a:lnTo>
                  <a:lnTo>
                    <a:pt x="3602" y="120097"/>
                  </a:lnTo>
                  <a:lnTo>
                    <a:pt x="3602" y="0"/>
                  </a:lnTo>
                  <a:close/>
                </a:path>
              </a:pathLst>
            </a:custGeom>
            <a:solidFill>
              <a:srgbClr val="CACCDF"/>
            </a:solidFill>
          </p:spPr>
          <p:txBody>
            <a:bodyPr wrap="square" lIns="0" tIns="0" rIns="0" bIns="0" rtlCol="0"/>
            <a:lstStyle/>
            <a:p>
              <a:endParaRPr lang="fr-FR" noProof="0" dirty="0"/>
            </a:p>
          </p:txBody>
        </p:sp>
        <p:sp>
          <p:nvSpPr>
            <p:cNvPr id="390" name="object 390"/>
            <p:cNvSpPr/>
            <p:nvPr/>
          </p:nvSpPr>
          <p:spPr>
            <a:xfrm>
              <a:off x="8949122" y="714957"/>
              <a:ext cx="3810" cy="120650"/>
            </a:xfrm>
            <a:custGeom>
              <a:avLst/>
              <a:gdLst/>
              <a:ahLst/>
              <a:cxnLst/>
              <a:rect l="l" t="t" r="r" b="b"/>
              <a:pathLst>
                <a:path w="3809" h="120650">
                  <a:moveTo>
                    <a:pt x="3602" y="4515"/>
                  </a:moveTo>
                  <a:lnTo>
                    <a:pt x="3602" y="120123"/>
                  </a:lnTo>
                </a:path>
                <a:path w="3809" h="120650">
                  <a:moveTo>
                    <a:pt x="0" y="120173"/>
                  </a:moveTo>
                  <a:lnTo>
                    <a:pt x="0" y="4515"/>
                  </a:lnTo>
                </a:path>
                <a:path w="3809" h="120650">
                  <a:moveTo>
                    <a:pt x="3602" y="0"/>
                  </a:moveTo>
                  <a:lnTo>
                    <a:pt x="3602" y="4515"/>
                  </a:lnTo>
                </a:path>
                <a:path w="3809" h="120650">
                  <a:moveTo>
                    <a:pt x="0" y="4515"/>
                  </a:moveTo>
                  <a:lnTo>
                    <a:pt x="0" y="76"/>
                  </a:lnTo>
                </a:path>
              </a:pathLst>
            </a:custGeom>
            <a:ln w="3175">
              <a:solidFill>
                <a:srgbClr val="CACCDF"/>
              </a:solidFill>
            </a:ln>
          </p:spPr>
          <p:txBody>
            <a:bodyPr wrap="square" lIns="0" tIns="0" rIns="0" bIns="0" rtlCol="0"/>
            <a:lstStyle/>
            <a:p>
              <a:endParaRPr lang="fr-FR" noProof="0" dirty="0"/>
            </a:p>
          </p:txBody>
        </p:sp>
        <p:sp>
          <p:nvSpPr>
            <p:cNvPr id="391" name="object 391"/>
            <p:cNvSpPr/>
            <p:nvPr/>
          </p:nvSpPr>
          <p:spPr>
            <a:xfrm>
              <a:off x="8952726" y="714957"/>
              <a:ext cx="3810" cy="120650"/>
            </a:xfrm>
            <a:custGeom>
              <a:avLst/>
              <a:gdLst/>
              <a:ahLst/>
              <a:cxnLst/>
              <a:rect l="l" t="t" r="r" b="b"/>
              <a:pathLst>
                <a:path w="3809" h="120650">
                  <a:moveTo>
                    <a:pt x="3602" y="0"/>
                  </a:moveTo>
                  <a:lnTo>
                    <a:pt x="0" y="0"/>
                  </a:lnTo>
                  <a:lnTo>
                    <a:pt x="0" y="120123"/>
                  </a:lnTo>
                  <a:lnTo>
                    <a:pt x="3602" y="120123"/>
                  </a:lnTo>
                  <a:lnTo>
                    <a:pt x="3602" y="0"/>
                  </a:lnTo>
                  <a:close/>
                </a:path>
              </a:pathLst>
            </a:custGeom>
            <a:solidFill>
              <a:srgbClr val="CACCDF"/>
            </a:solidFill>
          </p:spPr>
          <p:txBody>
            <a:bodyPr wrap="square" lIns="0" tIns="0" rIns="0" bIns="0" rtlCol="0"/>
            <a:lstStyle/>
            <a:p>
              <a:endParaRPr lang="fr-FR" noProof="0" dirty="0"/>
            </a:p>
          </p:txBody>
        </p:sp>
        <p:sp>
          <p:nvSpPr>
            <p:cNvPr id="392" name="object 392"/>
            <p:cNvSpPr/>
            <p:nvPr/>
          </p:nvSpPr>
          <p:spPr>
            <a:xfrm>
              <a:off x="8952725" y="714880"/>
              <a:ext cx="3810" cy="120650"/>
            </a:xfrm>
            <a:custGeom>
              <a:avLst/>
              <a:gdLst/>
              <a:ahLst/>
              <a:cxnLst/>
              <a:rect l="l" t="t" r="r" b="b"/>
              <a:pathLst>
                <a:path w="3809" h="120650">
                  <a:moveTo>
                    <a:pt x="3602" y="4591"/>
                  </a:moveTo>
                  <a:lnTo>
                    <a:pt x="3602" y="120149"/>
                  </a:lnTo>
                </a:path>
                <a:path w="3809" h="120650">
                  <a:moveTo>
                    <a:pt x="0" y="120200"/>
                  </a:moveTo>
                  <a:lnTo>
                    <a:pt x="0" y="4591"/>
                  </a:lnTo>
                </a:path>
                <a:path w="3809" h="120650">
                  <a:moveTo>
                    <a:pt x="3602" y="0"/>
                  </a:moveTo>
                  <a:lnTo>
                    <a:pt x="3602" y="4591"/>
                  </a:lnTo>
                </a:path>
                <a:path w="3809" h="120650">
                  <a:moveTo>
                    <a:pt x="0" y="4591"/>
                  </a:moveTo>
                  <a:lnTo>
                    <a:pt x="0" y="76"/>
                  </a:lnTo>
                </a:path>
              </a:pathLst>
            </a:custGeom>
            <a:ln w="3175">
              <a:solidFill>
                <a:srgbClr val="CACCDF"/>
              </a:solidFill>
            </a:ln>
          </p:spPr>
          <p:txBody>
            <a:bodyPr wrap="square" lIns="0" tIns="0" rIns="0" bIns="0" rtlCol="0"/>
            <a:lstStyle/>
            <a:p>
              <a:endParaRPr lang="fr-FR" noProof="0" dirty="0"/>
            </a:p>
          </p:txBody>
        </p:sp>
        <p:sp>
          <p:nvSpPr>
            <p:cNvPr id="393" name="object 393"/>
            <p:cNvSpPr/>
            <p:nvPr/>
          </p:nvSpPr>
          <p:spPr>
            <a:xfrm>
              <a:off x="8956329" y="714881"/>
              <a:ext cx="3810" cy="120650"/>
            </a:xfrm>
            <a:custGeom>
              <a:avLst/>
              <a:gdLst/>
              <a:ahLst/>
              <a:cxnLst/>
              <a:rect l="l" t="t" r="r" b="b"/>
              <a:pathLst>
                <a:path w="3809" h="120650">
                  <a:moveTo>
                    <a:pt x="3602" y="0"/>
                  </a:moveTo>
                  <a:lnTo>
                    <a:pt x="0" y="0"/>
                  </a:lnTo>
                  <a:lnTo>
                    <a:pt x="0" y="120149"/>
                  </a:lnTo>
                  <a:lnTo>
                    <a:pt x="3602" y="120149"/>
                  </a:lnTo>
                  <a:lnTo>
                    <a:pt x="3602" y="0"/>
                  </a:lnTo>
                  <a:close/>
                </a:path>
              </a:pathLst>
            </a:custGeom>
            <a:solidFill>
              <a:srgbClr val="CACCDF"/>
            </a:solidFill>
          </p:spPr>
          <p:txBody>
            <a:bodyPr wrap="square" lIns="0" tIns="0" rIns="0" bIns="0" rtlCol="0"/>
            <a:lstStyle/>
            <a:p>
              <a:endParaRPr lang="fr-FR" noProof="0" dirty="0"/>
            </a:p>
          </p:txBody>
        </p:sp>
        <p:sp>
          <p:nvSpPr>
            <p:cNvPr id="394" name="object 394"/>
            <p:cNvSpPr/>
            <p:nvPr/>
          </p:nvSpPr>
          <p:spPr>
            <a:xfrm>
              <a:off x="8956328" y="714804"/>
              <a:ext cx="3810" cy="120650"/>
            </a:xfrm>
            <a:custGeom>
              <a:avLst/>
              <a:gdLst/>
              <a:ahLst/>
              <a:cxnLst/>
              <a:rect l="l" t="t" r="r" b="b"/>
              <a:pathLst>
                <a:path w="3809" h="120650">
                  <a:moveTo>
                    <a:pt x="3602" y="4667"/>
                  </a:moveTo>
                  <a:lnTo>
                    <a:pt x="3602" y="120176"/>
                  </a:lnTo>
                </a:path>
                <a:path w="3809" h="120650">
                  <a:moveTo>
                    <a:pt x="0" y="120226"/>
                  </a:moveTo>
                  <a:lnTo>
                    <a:pt x="0" y="4667"/>
                  </a:lnTo>
                </a:path>
                <a:path w="3809" h="120650">
                  <a:moveTo>
                    <a:pt x="3602" y="0"/>
                  </a:moveTo>
                  <a:lnTo>
                    <a:pt x="3602" y="4667"/>
                  </a:lnTo>
                </a:path>
                <a:path w="3809" h="120650">
                  <a:moveTo>
                    <a:pt x="0" y="4667"/>
                  </a:moveTo>
                  <a:lnTo>
                    <a:pt x="0" y="76"/>
                  </a:lnTo>
                </a:path>
              </a:pathLst>
            </a:custGeom>
            <a:ln w="3175">
              <a:solidFill>
                <a:srgbClr val="CACCDF"/>
              </a:solidFill>
            </a:ln>
          </p:spPr>
          <p:txBody>
            <a:bodyPr wrap="square" lIns="0" tIns="0" rIns="0" bIns="0" rtlCol="0"/>
            <a:lstStyle/>
            <a:p>
              <a:endParaRPr lang="fr-FR" noProof="0" dirty="0"/>
            </a:p>
          </p:txBody>
        </p:sp>
        <p:sp>
          <p:nvSpPr>
            <p:cNvPr id="395" name="object 395"/>
            <p:cNvSpPr/>
            <p:nvPr/>
          </p:nvSpPr>
          <p:spPr>
            <a:xfrm>
              <a:off x="8959932" y="714804"/>
              <a:ext cx="3810" cy="120650"/>
            </a:xfrm>
            <a:custGeom>
              <a:avLst/>
              <a:gdLst/>
              <a:ahLst/>
              <a:cxnLst/>
              <a:rect l="l" t="t" r="r" b="b"/>
              <a:pathLst>
                <a:path w="3809" h="120650">
                  <a:moveTo>
                    <a:pt x="3602" y="0"/>
                  </a:moveTo>
                  <a:lnTo>
                    <a:pt x="0" y="0"/>
                  </a:lnTo>
                  <a:lnTo>
                    <a:pt x="0" y="120176"/>
                  </a:lnTo>
                  <a:lnTo>
                    <a:pt x="3602" y="120176"/>
                  </a:lnTo>
                  <a:lnTo>
                    <a:pt x="3602" y="0"/>
                  </a:lnTo>
                  <a:close/>
                </a:path>
              </a:pathLst>
            </a:custGeom>
            <a:solidFill>
              <a:srgbClr val="CACCDF"/>
            </a:solidFill>
          </p:spPr>
          <p:txBody>
            <a:bodyPr wrap="square" lIns="0" tIns="0" rIns="0" bIns="0" rtlCol="0"/>
            <a:lstStyle/>
            <a:p>
              <a:endParaRPr lang="fr-FR" noProof="0" dirty="0"/>
            </a:p>
          </p:txBody>
        </p:sp>
        <p:sp>
          <p:nvSpPr>
            <p:cNvPr id="396" name="object 396"/>
            <p:cNvSpPr/>
            <p:nvPr/>
          </p:nvSpPr>
          <p:spPr>
            <a:xfrm>
              <a:off x="8959931" y="714728"/>
              <a:ext cx="3810" cy="120650"/>
            </a:xfrm>
            <a:custGeom>
              <a:avLst/>
              <a:gdLst/>
              <a:ahLst/>
              <a:cxnLst/>
              <a:rect l="l" t="t" r="r" b="b"/>
              <a:pathLst>
                <a:path w="3809" h="120650">
                  <a:moveTo>
                    <a:pt x="3602" y="4744"/>
                  </a:moveTo>
                  <a:lnTo>
                    <a:pt x="3602" y="120202"/>
                  </a:lnTo>
                </a:path>
                <a:path w="3809" h="120650">
                  <a:moveTo>
                    <a:pt x="0" y="120252"/>
                  </a:moveTo>
                  <a:lnTo>
                    <a:pt x="0" y="4744"/>
                  </a:lnTo>
                </a:path>
                <a:path w="3809" h="120650">
                  <a:moveTo>
                    <a:pt x="3602" y="0"/>
                  </a:moveTo>
                  <a:lnTo>
                    <a:pt x="3602" y="4744"/>
                  </a:lnTo>
                </a:path>
                <a:path w="3809" h="120650">
                  <a:moveTo>
                    <a:pt x="0" y="4744"/>
                  </a:moveTo>
                  <a:lnTo>
                    <a:pt x="0" y="76"/>
                  </a:lnTo>
                </a:path>
              </a:pathLst>
            </a:custGeom>
            <a:ln w="3175">
              <a:solidFill>
                <a:srgbClr val="CACCDF"/>
              </a:solidFill>
            </a:ln>
          </p:spPr>
          <p:txBody>
            <a:bodyPr wrap="square" lIns="0" tIns="0" rIns="0" bIns="0" rtlCol="0"/>
            <a:lstStyle/>
            <a:p>
              <a:endParaRPr lang="fr-FR" noProof="0" dirty="0"/>
            </a:p>
          </p:txBody>
        </p:sp>
        <p:sp>
          <p:nvSpPr>
            <p:cNvPr id="397" name="object 397"/>
            <p:cNvSpPr/>
            <p:nvPr/>
          </p:nvSpPr>
          <p:spPr>
            <a:xfrm>
              <a:off x="8963534" y="714728"/>
              <a:ext cx="3810" cy="120650"/>
            </a:xfrm>
            <a:custGeom>
              <a:avLst/>
              <a:gdLst/>
              <a:ahLst/>
              <a:cxnLst/>
              <a:rect l="l" t="t" r="r" b="b"/>
              <a:pathLst>
                <a:path w="3809" h="120650">
                  <a:moveTo>
                    <a:pt x="3602" y="0"/>
                  </a:moveTo>
                  <a:lnTo>
                    <a:pt x="0" y="0"/>
                  </a:lnTo>
                  <a:lnTo>
                    <a:pt x="0" y="120202"/>
                  </a:lnTo>
                  <a:lnTo>
                    <a:pt x="3602" y="120202"/>
                  </a:lnTo>
                  <a:lnTo>
                    <a:pt x="3602" y="0"/>
                  </a:lnTo>
                  <a:close/>
                </a:path>
              </a:pathLst>
            </a:custGeom>
            <a:solidFill>
              <a:srgbClr val="CACCDF"/>
            </a:solidFill>
          </p:spPr>
          <p:txBody>
            <a:bodyPr wrap="square" lIns="0" tIns="0" rIns="0" bIns="0" rtlCol="0"/>
            <a:lstStyle/>
            <a:p>
              <a:endParaRPr lang="fr-FR" noProof="0" dirty="0"/>
            </a:p>
          </p:txBody>
        </p:sp>
        <p:sp>
          <p:nvSpPr>
            <p:cNvPr id="398" name="object 398"/>
            <p:cNvSpPr/>
            <p:nvPr/>
          </p:nvSpPr>
          <p:spPr>
            <a:xfrm>
              <a:off x="8963534" y="714651"/>
              <a:ext cx="3810" cy="120650"/>
            </a:xfrm>
            <a:custGeom>
              <a:avLst/>
              <a:gdLst/>
              <a:ahLst/>
              <a:cxnLst/>
              <a:rect l="l" t="t" r="r" b="b"/>
              <a:pathLst>
                <a:path w="3809" h="120650">
                  <a:moveTo>
                    <a:pt x="3602" y="4820"/>
                  </a:moveTo>
                  <a:lnTo>
                    <a:pt x="3602" y="120228"/>
                  </a:lnTo>
                </a:path>
                <a:path w="3809" h="120650">
                  <a:moveTo>
                    <a:pt x="0" y="120278"/>
                  </a:moveTo>
                  <a:lnTo>
                    <a:pt x="0" y="4820"/>
                  </a:lnTo>
                </a:path>
                <a:path w="3809" h="120650">
                  <a:moveTo>
                    <a:pt x="3602" y="0"/>
                  </a:moveTo>
                  <a:lnTo>
                    <a:pt x="3602" y="4820"/>
                  </a:lnTo>
                </a:path>
                <a:path w="3809" h="120650">
                  <a:moveTo>
                    <a:pt x="0" y="4820"/>
                  </a:moveTo>
                  <a:lnTo>
                    <a:pt x="0" y="76"/>
                  </a:lnTo>
                </a:path>
              </a:pathLst>
            </a:custGeom>
            <a:ln w="3175">
              <a:solidFill>
                <a:srgbClr val="CACCDF"/>
              </a:solidFill>
            </a:ln>
          </p:spPr>
          <p:txBody>
            <a:bodyPr wrap="square" lIns="0" tIns="0" rIns="0" bIns="0" rtlCol="0"/>
            <a:lstStyle/>
            <a:p>
              <a:endParaRPr lang="fr-FR" noProof="0" dirty="0"/>
            </a:p>
          </p:txBody>
        </p:sp>
        <p:sp>
          <p:nvSpPr>
            <p:cNvPr id="399" name="object 399"/>
            <p:cNvSpPr/>
            <p:nvPr/>
          </p:nvSpPr>
          <p:spPr>
            <a:xfrm>
              <a:off x="8967137" y="714652"/>
              <a:ext cx="5715" cy="120650"/>
            </a:xfrm>
            <a:custGeom>
              <a:avLst/>
              <a:gdLst/>
              <a:ahLst/>
              <a:cxnLst/>
              <a:rect l="l" t="t" r="r" b="b"/>
              <a:pathLst>
                <a:path w="5715" h="120650">
                  <a:moveTo>
                    <a:pt x="5524" y="0"/>
                  </a:moveTo>
                  <a:lnTo>
                    <a:pt x="0" y="0"/>
                  </a:lnTo>
                  <a:lnTo>
                    <a:pt x="0" y="120228"/>
                  </a:lnTo>
                  <a:lnTo>
                    <a:pt x="5524" y="120228"/>
                  </a:lnTo>
                  <a:lnTo>
                    <a:pt x="5524" y="0"/>
                  </a:lnTo>
                  <a:close/>
                </a:path>
              </a:pathLst>
            </a:custGeom>
            <a:solidFill>
              <a:srgbClr val="CACCDF"/>
            </a:solidFill>
          </p:spPr>
          <p:txBody>
            <a:bodyPr wrap="square" lIns="0" tIns="0" rIns="0" bIns="0" rtlCol="0"/>
            <a:lstStyle/>
            <a:p>
              <a:endParaRPr lang="fr-FR" noProof="0" dirty="0"/>
            </a:p>
          </p:txBody>
        </p:sp>
        <p:sp>
          <p:nvSpPr>
            <p:cNvPr id="400" name="object 400"/>
            <p:cNvSpPr/>
            <p:nvPr/>
          </p:nvSpPr>
          <p:spPr>
            <a:xfrm>
              <a:off x="8967137" y="714534"/>
              <a:ext cx="5715" cy="120650"/>
            </a:xfrm>
            <a:custGeom>
              <a:avLst/>
              <a:gdLst/>
              <a:ahLst/>
              <a:cxnLst/>
              <a:rect l="l" t="t" r="r" b="b"/>
              <a:pathLst>
                <a:path w="5715" h="120650">
                  <a:moveTo>
                    <a:pt x="5524" y="4937"/>
                  </a:moveTo>
                  <a:lnTo>
                    <a:pt x="5524" y="120268"/>
                  </a:lnTo>
                </a:path>
                <a:path w="5715" h="120650">
                  <a:moveTo>
                    <a:pt x="0" y="120345"/>
                  </a:moveTo>
                  <a:lnTo>
                    <a:pt x="0" y="4937"/>
                  </a:lnTo>
                </a:path>
                <a:path w="5715" h="120650">
                  <a:moveTo>
                    <a:pt x="5524" y="0"/>
                  </a:moveTo>
                  <a:lnTo>
                    <a:pt x="5524" y="4937"/>
                  </a:lnTo>
                </a:path>
                <a:path w="5715" h="120650">
                  <a:moveTo>
                    <a:pt x="0" y="4937"/>
                  </a:moveTo>
                  <a:lnTo>
                    <a:pt x="0" y="117"/>
                  </a:lnTo>
                </a:path>
              </a:pathLst>
            </a:custGeom>
            <a:ln w="3175">
              <a:solidFill>
                <a:srgbClr val="CACCDF"/>
              </a:solidFill>
            </a:ln>
          </p:spPr>
          <p:txBody>
            <a:bodyPr wrap="square" lIns="0" tIns="0" rIns="0" bIns="0" rtlCol="0"/>
            <a:lstStyle/>
            <a:p>
              <a:endParaRPr lang="fr-FR" noProof="0" dirty="0"/>
            </a:p>
          </p:txBody>
        </p:sp>
        <p:sp>
          <p:nvSpPr>
            <p:cNvPr id="401" name="object 401"/>
            <p:cNvSpPr/>
            <p:nvPr/>
          </p:nvSpPr>
          <p:spPr>
            <a:xfrm>
              <a:off x="8972662" y="714535"/>
              <a:ext cx="3810" cy="120650"/>
            </a:xfrm>
            <a:custGeom>
              <a:avLst/>
              <a:gdLst/>
              <a:ahLst/>
              <a:cxnLst/>
              <a:rect l="l" t="t" r="r" b="b"/>
              <a:pathLst>
                <a:path w="3809" h="120650">
                  <a:moveTo>
                    <a:pt x="3602" y="0"/>
                  </a:moveTo>
                  <a:lnTo>
                    <a:pt x="0" y="0"/>
                  </a:lnTo>
                  <a:lnTo>
                    <a:pt x="0" y="120268"/>
                  </a:lnTo>
                  <a:lnTo>
                    <a:pt x="3602" y="120268"/>
                  </a:lnTo>
                  <a:lnTo>
                    <a:pt x="3602" y="0"/>
                  </a:lnTo>
                  <a:close/>
                </a:path>
              </a:pathLst>
            </a:custGeom>
            <a:solidFill>
              <a:srgbClr val="C9CADF"/>
            </a:solidFill>
          </p:spPr>
          <p:txBody>
            <a:bodyPr wrap="square" lIns="0" tIns="0" rIns="0" bIns="0" rtlCol="0"/>
            <a:lstStyle/>
            <a:p>
              <a:endParaRPr lang="fr-FR" noProof="0" dirty="0"/>
            </a:p>
          </p:txBody>
        </p:sp>
        <p:sp>
          <p:nvSpPr>
            <p:cNvPr id="402" name="object 402"/>
            <p:cNvSpPr/>
            <p:nvPr/>
          </p:nvSpPr>
          <p:spPr>
            <a:xfrm>
              <a:off x="8972661" y="714458"/>
              <a:ext cx="3810" cy="120650"/>
            </a:xfrm>
            <a:custGeom>
              <a:avLst/>
              <a:gdLst/>
              <a:ahLst/>
              <a:cxnLst/>
              <a:rect l="l" t="t" r="r" b="b"/>
              <a:pathLst>
                <a:path w="3809" h="120650">
                  <a:moveTo>
                    <a:pt x="3602" y="5013"/>
                  </a:moveTo>
                  <a:lnTo>
                    <a:pt x="3602" y="120294"/>
                  </a:lnTo>
                </a:path>
                <a:path w="3809" h="120650">
                  <a:moveTo>
                    <a:pt x="0" y="120344"/>
                  </a:moveTo>
                  <a:lnTo>
                    <a:pt x="0" y="5013"/>
                  </a:lnTo>
                </a:path>
                <a:path w="3809" h="120650">
                  <a:moveTo>
                    <a:pt x="3602" y="0"/>
                  </a:moveTo>
                  <a:lnTo>
                    <a:pt x="3602" y="5013"/>
                  </a:lnTo>
                </a:path>
                <a:path w="3809" h="120650">
                  <a:moveTo>
                    <a:pt x="0" y="5013"/>
                  </a:moveTo>
                  <a:lnTo>
                    <a:pt x="0" y="76"/>
                  </a:lnTo>
                </a:path>
              </a:pathLst>
            </a:custGeom>
            <a:ln w="3175">
              <a:solidFill>
                <a:srgbClr val="C9CADF"/>
              </a:solidFill>
            </a:ln>
          </p:spPr>
          <p:txBody>
            <a:bodyPr wrap="square" lIns="0" tIns="0" rIns="0" bIns="0" rtlCol="0"/>
            <a:lstStyle/>
            <a:p>
              <a:endParaRPr lang="fr-FR" noProof="0" dirty="0"/>
            </a:p>
          </p:txBody>
        </p:sp>
        <p:sp>
          <p:nvSpPr>
            <p:cNvPr id="403" name="object 403"/>
            <p:cNvSpPr/>
            <p:nvPr/>
          </p:nvSpPr>
          <p:spPr>
            <a:xfrm>
              <a:off x="8976265" y="714458"/>
              <a:ext cx="3810" cy="120650"/>
            </a:xfrm>
            <a:custGeom>
              <a:avLst/>
              <a:gdLst/>
              <a:ahLst/>
              <a:cxnLst/>
              <a:rect l="l" t="t" r="r" b="b"/>
              <a:pathLst>
                <a:path w="3809" h="120650">
                  <a:moveTo>
                    <a:pt x="3602" y="0"/>
                  </a:moveTo>
                  <a:lnTo>
                    <a:pt x="0" y="0"/>
                  </a:lnTo>
                  <a:lnTo>
                    <a:pt x="0" y="120294"/>
                  </a:lnTo>
                  <a:lnTo>
                    <a:pt x="3602" y="120294"/>
                  </a:lnTo>
                  <a:lnTo>
                    <a:pt x="3602" y="0"/>
                  </a:lnTo>
                  <a:close/>
                </a:path>
              </a:pathLst>
            </a:custGeom>
            <a:solidFill>
              <a:srgbClr val="C9CADF"/>
            </a:solidFill>
          </p:spPr>
          <p:txBody>
            <a:bodyPr wrap="square" lIns="0" tIns="0" rIns="0" bIns="0" rtlCol="0"/>
            <a:lstStyle/>
            <a:p>
              <a:endParaRPr lang="fr-FR" noProof="0" dirty="0"/>
            </a:p>
          </p:txBody>
        </p:sp>
        <p:sp>
          <p:nvSpPr>
            <p:cNvPr id="404" name="object 404"/>
            <p:cNvSpPr/>
            <p:nvPr/>
          </p:nvSpPr>
          <p:spPr>
            <a:xfrm>
              <a:off x="8976264" y="714382"/>
              <a:ext cx="3810" cy="120650"/>
            </a:xfrm>
            <a:custGeom>
              <a:avLst/>
              <a:gdLst/>
              <a:ahLst/>
              <a:cxnLst/>
              <a:rect l="l" t="t" r="r" b="b"/>
              <a:pathLst>
                <a:path w="3809" h="120650">
                  <a:moveTo>
                    <a:pt x="3602" y="5090"/>
                  </a:moveTo>
                  <a:lnTo>
                    <a:pt x="3602" y="120320"/>
                  </a:lnTo>
                </a:path>
                <a:path w="3809" h="120650">
                  <a:moveTo>
                    <a:pt x="0" y="120370"/>
                  </a:moveTo>
                  <a:lnTo>
                    <a:pt x="0" y="5090"/>
                  </a:lnTo>
                </a:path>
                <a:path w="3809" h="120650">
                  <a:moveTo>
                    <a:pt x="3602" y="0"/>
                  </a:moveTo>
                  <a:lnTo>
                    <a:pt x="3602" y="5090"/>
                  </a:lnTo>
                </a:path>
                <a:path w="3809" h="120650">
                  <a:moveTo>
                    <a:pt x="0" y="5090"/>
                  </a:moveTo>
                  <a:lnTo>
                    <a:pt x="0" y="76"/>
                  </a:lnTo>
                </a:path>
              </a:pathLst>
            </a:custGeom>
            <a:ln w="3175">
              <a:solidFill>
                <a:srgbClr val="C9CADF"/>
              </a:solidFill>
            </a:ln>
          </p:spPr>
          <p:txBody>
            <a:bodyPr wrap="square" lIns="0" tIns="0" rIns="0" bIns="0" rtlCol="0"/>
            <a:lstStyle/>
            <a:p>
              <a:endParaRPr lang="fr-FR" noProof="0" dirty="0"/>
            </a:p>
          </p:txBody>
        </p:sp>
        <p:sp>
          <p:nvSpPr>
            <p:cNvPr id="405" name="object 405"/>
            <p:cNvSpPr/>
            <p:nvPr/>
          </p:nvSpPr>
          <p:spPr>
            <a:xfrm>
              <a:off x="8979868" y="714382"/>
              <a:ext cx="3810" cy="120650"/>
            </a:xfrm>
            <a:custGeom>
              <a:avLst/>
              <a:gdLst/>
              <a:ahLst/>
              <a:cxnLst/>
              <a:rect l="l" t="t" r="r" b="b"/>
              <a:pathLst>
                <a:path w="3809" h="120650">
                  <a:moveTo>
                    <a:pt x="3602" y="0"/>
                  </a:moveTo>
                  <a:lnTo>
                    <a:pt x="0" y="0"/>
                  </a:lnTo>
                  <a:lnTo>
                    <a:pt x="0" y="120320"/>
                  </a:lnTo>
                  <a:lnTo>
                    <a:pt x="3602" y="120320"/>
                  </a:lnTo>
                  <a:lnTo>
                    <a:pt x="3602" y="0"/>
                  </a:lnTo>
                  <a:close/>
                </a:path>
              </a:pathLst>
            </a:custGeom>
            <a:solidFill>
              <a:srgbClr val="C9CADF"/>
            </a:solidFill>
          </p:spPr>
          <p:txBody>
            <a:bodyPr wrap="square" lIns="0" tIns="0" rIns="0" bIns="0" rtlCol="0"/>
            <a:lstStyle/>
            <a:p>
              <a:endParaRPr lang="fr-FR" noProof="0" dirty="0"/>
            </a:p>
          </p:txBody>
        </p:sp>
        <p:sp>
          <p:nvSpPr>
            <p:cNvPr id="406" name="object 406"/>
            <p:cNvSpPr/>
            <p:nvPr/>
          </p:nvSpPr>
          <p:spPr>
            <a:xfrm>
              <a:off x="8979868" y="714305"/>
              <a:ext cx="3810" cy="120650"/>
            </a:xfrm>
            <a:custGeom>
              <a:avLst/>
              <a:gdLst/>
              <a:ahLst/>
              <a:cxnLst/>
              <a:rect l="l" t="t" r="r" b="b"/>
              <a:pathLst>
                <a:path w="3809" h="120650">
                  <a:moveTo>
                    <a:pt x="3602" y="5166"/>
                  </a:moveTo>
                  <a:lnTo>
                    <a:pt x="3602" y="120346"/>
                  </a:lnTo>
                </a:path>
                <a:path w="3809" h="120650">
                  <a:moveTo>
                    <a:pt x="0" y="120396"/>
                  </a:moveTo>
                  <a:lnTo>
                    <a:pt x="0" y="5166"/>
                  </a:lnTo>
                </a:path>
                <a:path w="3809" h="120650">
                  <a:moveTo>
                    <a:pt x="3602" y="0"/>
                  </a:moveTo>
                  <a:lnTo>
                    <a:pt x="3602" y="5166"/>
                  </a:lnTo>
                </a:path>
                <a:path w="3809" h="120650">
                  <a:moveTo>
                    <a:pt x="0" y="5166"/>
                  </a:moveTo>
                  <a:lnTo>
                    <a:pt x="0" y="76"/>
                  </a:lnTo>
                </a:path>
              </a:pathLst>
            </a:custGeom>
            <a:ln w="3175">
              <a:solidFill>
                <a:srgbClr val="C9CADF"/>
              </a:solidFill>
            </a:ln>
          </p:spPr>
          <p:txBody>
            <a:bodyPr wrap="square" lIns="0" tIns="0" rIns="0" bIns="0" rtlCol="0"/>
            <a:lstStyle/>
            <a:p>
              <a:endParaRPr lang="fr-FR" noProof="0" dirty="0"/>
            </a:p>
          </p:txBody>
        </p:sp>
        <p:sp>
          <p:nvSpPr>
            <p:cNvPr id="407" name="object 407"/>
            <p:cNvSpPr/>
            <p:nvPr/>
          </p:nvSpPr>
          <p:spPr>
            <a:xfrm>
              <a:off x="8983470" y="714306"/>
              <a:ext cx="3810" cy="120650"/>
            </a:xfrm>
            <a:custGeom>
              <a:avLst/>
              <a:gdLst/>
              <a:ahLst/>
              <a:cxnLst/>
              <a:rect l="l" t="t" r="r" b="b"/>
              <a:pathLst>
                <a:path w="3809" h="120650">
                  <a:moveTo>
                    <a:pt x="3602" y="0"/>
                  </a:moveTo>
                  <a:lnTo>
                    <a:pt x="0" y="0"/>
                  </a:lnTo>
                  <a:lnTo>
                    <a:pt x="0" y="120346"/>
                  </a:lnTo>
                  <a:lnTo>
                    <a:pt x="3602" y="120346"/>
                  </a:lnTo>
                  <a:lnTo>
                    <a:pt x="3602" y="0"/>
                  </a:lnTo>
                  <a:close/>
                </a:path>
              </a:pathLst>
            </a:custGeom>
            <a:solidFill>
              <a:srgbClr val="C9CADF"/>
            </a:solidFill>
          </p:spPr>
          <p:txBody>
            <a:bodyPr wrap="square" lIns="0" tIns="0" rIns="0" bIns="0" rtlCol="0"/>
            <a:lstStyle/>
            <a:p>
              <a:endParaRPr lang="fr-FR" noProof="0" dirty="0"/>
            </a:p>
          </p:txBody>
        </p:sp>
        <p:sp>
          <p:nvSpPr>
            <p:cNvPr id="408" name="object 408"/>
            <p:cNvSpPr/>
            <p:nvPr/>
          </p:nvSpPr>
          <p:spPr>
            <a:xfrm>
              <a:off x="8983470" y="714229"/>
              <a:ext cx="3810" cy="120650"/>
            </a:xfrm>
            <a:custGeom>
              <a:avLst/>
              <a:gdLst/>
              <a:ahLst/>
              <a:cxnLst/>
              <a:rect l="l" t="t" r="r" b="b"/>
              <a:pathLst>
                <a:path w="3809" h="120650">
                  <a:moveTo>
                    <a:pt x="3602" y="5242"/>
                  </a:moveTo>
                  <a:lnTo>
                    <a:pt x="3602" y="120372"/>
                  </a:lnTo>
                </a:path>
                <a:path w="3809" h="120650">
                  <a:moveTo>
                    <a:pt x="0" y="120423"/>
                  </a:moveTo>
                  <a:lnTo>
                    <a:pt x="0" y="5242"/>
                  </a:lnTo>
                </a:path>
                <a:path w="3809" h="120650">
                  <a:moveTo>
                    <a:pt x="3602" y="0"/>
                  </a:moveTo>
                  <a:lnTo>
                    <a:pt x="3602" y="5242"/>
                  </a:lnTo>
                </a:path>
                <a:path w="3809" h="120650">
                  <a:moveTo>
                    <a:pt x="0" y="5242"/>
                  </a:moveTo>
                  <a:lnTo>
                    <a:pt x="0" y="76"/>
                  </a:lnTo>
                </a:path>
              </a:pathLst>
            </a:custGeom>
            <a:ln w="3175">
              <a:solidFill>
                <a:srgbClr val="C9CADF"/>
              </a:solidFill>
            </a:ln>
          </p:spPr>
          <p:txBody>
            <a:bodyPr wrap="square" lIns="0" tIns="0" rIns="0" bIns="0" rtlCol="0"/>
            <a:lstStyle/>
            <a:p>
              <a:endParaRPr lang="fr-FR" noProof="0" dirty="0"/>
            </a:p>
          </p:txBody>
        </p:sp>
        <p:sp>
          <p:nvSpPr>
            <p:cNvPr id="409" name="object 409"/>
            <p:cNvSpPr/>
            <p:nvPr/>
          </p:nvSpPr>
          <p:spPr>
            <a:xfrm>
              <a:off x="8987073" y="714229"/>
              <a:ext cx="3810" cy="120650"/>
            </a:xfrm>
            <a:custGeom>
              <a:avLst/>
              <a:gdLst/>
              <a:ahLst/>
              <a:cxnLst/>
              <a:rect l="l" t="t" r="r" b="b"/>
              <a:pathLst>
                <a:path w="3809" h="120650">
                  <a:moveTo>
                    <a:pt x="3602" y="0"/>
                  </a:moveTo>
                  <a:lnTo>
                    <a:pt x="0" y="0"/>
                  </a:lnTo>
                  <a:lnTo>
                    <a:pt x="0" y="120372"/>
                  </a:lnTo>
                  <a:lnTo>
                    <a:pt x="3602" y="120372"/>
                  </a:lnTo>
                  <a:lnTo>
                    <a:pt x="3602" y="0"/>
                  </a:lnTo>
                  <a:close/>
                </a:path>
              </a:pathLst>
            </a:custGeom>
            <a:solidFill>
              <a:srgbClr val="C9CADE"/>
            </a:solidFill>
          </p:spPr>
          <p:txBody>
            <a:bodyPr wrap="square" lIns="0" tIns="0" rIns="0" bIns="0" rtlCol="0"/>
            <a:lstStyle/>
            <a:p>
              <a:endParaRPr lang="fr-FR" noProof="0" dirty="0"/>
            </a:p>
          </p:txBody>
        </p:sp>
        <p:sp>
          <p:nvSpPr>
            <p:cNvPr id="410" name="object 410"/>
            <p:cNvSpPr/>
            <p:nvPr/>
          </p:nvSpPr>
          <p:spPr>
            <a:xfrm>
              <a:off x="8987073" y="714153"/>
              <a:ext cx="3810" cy="120650"/>
            </a:xfrm>
            <a:custGeom>
              <a:avLst/>
              <a:gdLst/>
              <a:ahLst/>
              <a:cxnLst/>
              <a:rect l="l" t="t" r="r" b="b"/>
              <a:pathLst>
                <a:path w="3809" h="120650">
                  <a:moveTo>
                    <a:pt x="3602" y="5319"/>
                  </a:moveTo>
                  <a:lnTo>
                    <a:pt x="3602" y="120398"/>
                  </a:lnTo>
                </a:path>
                <a:path w="3809" h="120650">
                  <a:moveTo>
                    <a:pt x="0" y="120449"/>
                  </a:moveTo>
                  <a:lnTo>
                    <a:pt x="0" y="5319"/>
                  </a:lnTo>
                </a:path>
                <a:path w="3809" h="120650">
                  <a:moveTo>
                    <a:pt x="3602" y="0"/>
                  </a:moveTo>
                  <a:lnTo>
                    <a:pt x="3602" y="5319"/>
                  </a:lnTo>
                </a:path>
                <a:path w="3809" h="120650">
                  <a:moveTo>
                    <a:pt x="0" y="5319"/>
                  </a:moveTo>
                  <a:lnTo>
                    <a:pt x="0" y="76"/>
                  </a:lnTo>
                </a:path>
              </a:pathLst>
            </a:custGeom>
            <a:ln w="3175">
              <a:solidFill>
                <a:srgbClr val="C9CADE"/>
              </a:solidFill>
            </a:ln>
          </p:spPr>
          <p:txBody>
            <a:bodyPr wrap="square" lIns="0" tIns="0" rIns="0" bIns="0" rtlCol="0"/>
            <a:lstStyle/>
            <a:p>
              <a:endParaRPr lang="fr-FR" noProof="0" dirty="0"/>
            </a:p>
          </p:txBody>
        </p:sp>
        <p:sp>
          <p:nvSpPr>
            <p:cNvPr id="411" name="object 411"/>
            <p:cNvSpPr/>
            <p:nvPr/>
          </p:nvSpPr>
          <p:spPr>
            <a:xfrm>
              <a:off x="8990676" y="714153"/>
              <a:ext cx="3810" cy="120650"/>
            </a:xfrm>
            <a:custGeom>
              <a:avLst/>
              <a:gdLst/>
              <a:ahLst/>
              <a:cxnLst/>
              <a:rect l="l" t="t" r="r" b="b"/>
              <a:pathLst>
                <a:path w="3809" h="120650">
                  <a:moveTo>
                    <a:pt x="3602" y="0"/>
                  </a:moveTo>
                  <a:lnTo>
                    <a:pt x="0" y="0"/>
                  </a:lnTo>
                  <a:lnTo>
                    <a:pt x="0" y="120398"/>
                  </a:lnTo>
                  <a:lnTo>
                    <a:pt x="3602" y="120398"/>
                  </a:lnTo>
                  <a:lnTo>
                    <a:pt x="3602" y="0"/>
                  </a:lnTo>
                  <a:close/>
                </a:path>
              </a:pathLst>
            </a:custGeom>
            <a:solidFill>
              <a:srgbClr val="C9CADE"/>
            </a:solidFill>
          </p:spPr>
          <p:txBody>
            <a:bodyPr wrap="square" lIns="0" tIns="0" rIns="0" bIns="0" rtlCol="0"/>
            <a:lstStyle/>
            <a:p>
              <a:endParaRPr lang="fr-FR" noProof="0" dirty="0"/>
            </a:p>
          </p:txBody>
        </p:sp>
        <p:sp>
          <p:nvSpPr>
            <p:cNvPr id="412" name="object 412"/>
            <p:cNvSpPr/>
            <p:nvPr/>
          </p:nvSpPr>
          <p:spPr>
            <a:xfrm>
              <a:off x="8990676" y="714076"/>
              <a:ext cx="3810" cy="120650"/>
            </a:xfrm>
            <a:custGeom>
              <a:avLst/>
              <a:gdLst/>
              <a:ahLst/>
              <a:cxnLst/>
              <a:rect l="l" t="t" r="r" b="b"/>
              <a:pathLst>
                <a:path w="3809" h="120650">
                  <a:moveTo>
                    <a:pt x="3602" y="5395"/>
                  </a:moveTo>
                  <a:lnTo>
                    <a:pt x="3602" y="120425"/>
                  </a:lnTo>
                </a:path>
                <a:path w="3809" h="120650">
                  <a:moveTo>
                    <a:pt x="0" y="120475"/>
                  </a:moveTo>
                  <a:lnTo>
                    <a:pt x="0" y="5395"/>
                  </a:lnTo>
                </a:path>
                <a:path w="3809" h="120650">
                  <a:moveTo>
                    <a:pt x="3602" y="0"/>
                  </a:moveTo>
                  <a:lnTo>
                    <a:pt x="3602" y="5395"/>
                  </a:lnTo>
                </a:path>
                <a:path w="3809" h="120650">
                  <a:moveTo>
                    <a:pt x="0" y="5395"/>
                  </a:moveTo>
                  <a:lnTo>
                    <a:pt x="0" y="76"/>
                  </a:lnTo>
                </a:path>
              </a:pathLst>
            </a:custGeom>
            <a:ln w="3175">
              <a:solidFill>
                <a:srgbClr val="C9CADE"/>
              </a:solidFill>
            </a:ln>
          </p:spPr>
          <p:txBody>
            <a:bodyPr wrap="square" lIns="0" tIns="0" rIns="0" bIns="0" rtlCol="0"/>
            <a:lstStyle/>
            <a:p>
              <a:endParaRPr lang="fr-FR" noProof="0" dirty="0"/>
            </a:p>
          </p:txBody>
        </p:sp>
        <p:sp>
          <p:nvSpPr>
            <p:cNvPr id="413" name="object 413"/>
            <p:cNvSpPr/>
            <p:nvPr/>
          </p:nvSpPr>
          <p:spPr>
            <a:xfrm>
              <a:off x="8994279" y="714077"/>
              <a:ext cx="3810" cy="120650"/>
            </a:xfrm>
            <a:custGeom>
              <a:avLst/>
              <a:gdLst/>
              <a:ahLst/>
              <a:cxnLst/>
              <a:rect l="l" t="t" r="r" b="b"/>
              <a:pathLst>
                <a:path w="3809" h="120650">
                  <a:moveTo>
                    <a:pt x="3602" y="0"/>
                  </a:moveTo>
                  <a:lnTo>
                    <a:pt x="0" y="0"/>
                  </a:lnTo>
                  <a:lnTo>
                    <a:pt x="0" y="120425"/>
                  </a:lnTo>
                  <a:lnTo>
                    <a:pt x="3602" y="120425"/>
                  </a:lnTo>
                  <a:lnTo>
                    <a:pt x="3602" y="0"/>
                  </a:lnTo>
                  <a:close/>
                </a:path>
              </a:pathLst>
            </a:custGeom>
            <a:solidFill>
              <a:srgbClr val="C9CADE"/>
            </a:solidFill>
          </p:spPr>
          <p:txBody>
            <a:bodyPr wrap="square" lIns="0" tIns="0" rIns="0" bIns="0" rtlCol="0"/>
            <a:lstStyle/>
            <a:p>
              <a:endParaRPr lang="fr-FR" noProof="0" dirty="0"/>
            </a:p>
          </p:txBody>
        </p:sp>
        <p:sp>
          <p:nvSpPr>
            <p:cNvPr id="414" name="object 414"/>
            <p:cNvSpPr/>
            <p:nvPr/>
          </p:nvSpPr>
          <p:spPr>
            <a:xfrm>
              <a:off x="8994279" y="714000"/>
              <a:ext cx="3810" cy="120650"/>
            </a:xfrm>
            <a:custGeom>
              <a:avLst/>
              <a:gdLst/>
              <a:ahLst/>
              <a:cxnLst/>
              <a:rect l="l" t="t" r="r" b="b"/>
              <a:pathLst>
                <a:path w="3809" h="120650">
                  <a:moveTo>
                    <a:pt x="3602" y="5471"/>
                  </a:moveTo>
                  <a:lnTo>
                    <a:pt x="3602" y="120451"/>
                  </a:lnTo>
                </a:path>
                <a:path w="3809" h="120650">
                  <a:moveTo>
                    <a:pt x="0" y="120501"/>
                  </a:moveTo>
                  <a:lnTo>
                    <a:pt x="0" y="5471"/>
                  </a:lnTo>
                </a:path>
                <a:path w="3809" h="120650">
                  <a:moveTo>
                    <a:pt x="3602" y="0"/>
                  </a:moveTo>
                  <a:lnTo>
                    <a:pt x="3602" y="5471"/>
                  </a:lnTo>
                </a:path>
                <a:path w="3809" h="120650">
                  <a:moveTo>
                    <a:pt x="0" y="5471"/>
                  </a:moveTo>
                  <a:lnTo>
                    <a:pt x="0" y="76"/>
                  </a:lnTo>
                </a:path>
              </a:pathLst>
            </a:custGeom>
            <a:ln w="3175">
              <a:solidFill>
                <a:srgbClr val="C9CADE"/>
              </a:solidFill>
            </a:ln>
          </p:spPr>
          <p:txBody>
            <a:bodyPr wrap="square" lIns="0" tIns="0" rIns="0" bIns="0" rtlCol="0"/>
            <a:lstStyle/>
            <a:p>
              <a:endParaRPr lang="fr-FR" noProof="0" dirty="0"/>
            </a:p>
          </p:txBody>
        </p:sp>
        <p:sp>
          <p:nvSpPr>
            <p:cNvPr id="415" name="object 415"/>
            <p:cNvSpPr/>
            <p:nvPr/>
          </p:nvSpPr>
          <p:spPr>
            <a:xfrm>
              <a:off x="8997882" y="714000"/>
              <a:ext cx="3810" cy="120650"/>
            </a:xfrm>
            <a:custGeom>
              <a:avLst/>
              <a:gdLst/>
              <a:ahLst/>
              <a:cxnLst/>
              <a:rect l="l" t="t" r="r" b="b"/>
              <a:pathLst>
                <a:path w="3809" h="120650">
                  <a:moveTo>
                    <a:pt x="3602" y="0"/>
                  </a:moveTo>
                  <a:lnTo>
                    <a:pt x="0" y="0"/>
                  </a:lnTo>
                  <a:lnTo>
                    <a:pt x="0" y="120451"/>
                  </a:lnTo>
                  <a:lnTo>
                    <a:pt x="3602" y="120451"/>
                  </a:lnTo>
                  <a:lnTo>
                    <a:pt x="3602" y="0"/>
                  </a:lnTo>
                  <a:close/>
                </a:path>
              </a:pathLst>
            </a:custGeom>
            <a:solidFill>
              <a:srgbClr val="C9CADE"/>
            </a:solidFill>
          </p:spPr>
          <p:txBody>
            <a:bodyPr wrap="square" lIns="0" tIns="0" rIns="0" bIns="0" rtlCol="0"/>
            <a:lstStyle/>
            <a:p>
              <a:endParaRPr lang="fr-FR" noProof="0" dirty="0"/>
            </a:p>
          </p:txBody>
        </p:sp>
        <p:sp>
          <p:nvSpPr>
            <p:cNvPr id="416" name="object 416"/>
            <p:cNvSpPr/>
            <p:nvPr/>
          </p:nvSpPr>
          <p:spPr>
            <a:xfrm>
              <a:off x="8997882" y="713924"/>
              <a:ext cx="3810" cy="120650"/>
            </a:xfrm>
            <a:custGeom>
              <a:avLst/>
              <a:gdLst/>
              <a:ahLst/>
              <a:cxnLst/>
              <a:rect l="l" t="t" r="r" b="b"/>
              <a:pathLst>
                <a:path w="3809" h="120650">
                  <a:moveTo>
                    <a:pt x="3602" y="5548"/>
                  </a:moveTo>
                  <a:lnTo>
                    <a:pt x="3602" y="120477"/>
                  </a:lnTo>
                </a:path>
                <a:path w="3809" h="120650">
                  <a:moveTo>
                    <a:pt x="0" y="120527"/>
                  </a:moveTo>
                  <a:lnTo>
                    <a:pt x="0" y="5548"/>
                  </a:lnTo>
                </a:path>
                <a:path w="3809" h="120650">
                  <a:moveTo>
                    <a:pt x="3602" y="0"/>
                  </a:moveTo>
                  <a:lnTo>
                    <a:pt x="3602" y="5548"/>
                  </a:lnTo>
                </a:path>
                <a:path w="3809" h="120650">
                  <a:moveTo>
                    <a:pt x="0" y="5548"/>
                  </a:moveTo>
                  <a:lnTo>
                    <a:pt x="0" y="76"/>
                  </a:lnTo>
                </a:path>
              </a:pathLst>
            </a:custGeom>
            <a:ln w="3175">
              <a:solidFill>
                <a:srgbClr val="C9CADE"/>
              </a:solidFill>
            </a:ln>
          </p:spPr>
          <p:txBody>
            <a:bodyPr wrap="square" lIns="0" tIns="0" rIns="0" bIns="0" rtlCol="0"/>
            <a:lstStyle/>
            <a:p>
              <a:endParaRPr lang="fr-FR" noProof="0" dirty="0"/>
            </a:p>
          </p:txBody>
        </p:sp>
        <p:sp>
          <p:nvSpPr>
            <p:cNvPr id="417" name="object 417"/>
            <p:cNvSpPr/>
            <p:nvPr/>
          </p:nvSpPr>
          <p:spPr>
            <a:xfrm>
              <a:off x="9001485" y="713924"/>
              <a:ext cx="3810" cy="120650"/>
            </a:xfrm>
            <a:custGeom>
              <a:avLst/>
              <a:gdLst/>
              <a:ahLst/>
              <a:cxnLst/>
              <a:rect l="l" t="t" r="r" b="b"/>
              <a:pathLst>
                <a:path w="3809" h="120650">
                  <a:moveTo>
                    <a:pt x="3602" y="0"/>
                  </a:moveTo>
                  <a:lnTo>
                    <a:pt x="0" y="0"/>
                  </a:lnTo>
                  <a:lnTo>
                    <a:pt x="0" y="120477"/>
                  </a:lnTo>
                  <a:lnTo>
                    <a:pt x="3602" y="120477"/>
                  </a:lnTo>
                  <a:lnTo>
                    <a:pt x="3602" y="0"/>
                  </a:lnTo>
                  <a:close/>
                </a:path>
              </a:pathLst>
            </a:custGeom>
            <a:solidFill>
              <a:srgbClr val="C8CADE"/>
            </a:solidFill>
          </p:spPr>
          <p:txBody>
            <a:bodyPr wrap="square" lIns="0" tIns="0" rIns="0" bIns="0" rtlCol="0"/>
            <a:lstStyle/>
            <a:p>
              <a:endParaRPr lang="fr-FR" noProof="0" dirty="0"/>
            </a:p>
          </p:txBody>
        </p:sp>
        <p:sp>
          <p:nvSpPr>
            <p:cNvPr id="418" name="object 418"/>
            <p:cNvSpPr/>
            <p:nvPr/>
          </p:nvSpPr>
          <p:spPr>
            <a:xfrm>
              <a:off x="9001485" y="713847"/>
              <a:ext cx="3810" cy="120650"/>
            </a:xfrm>
            <a:custGeom>
              <a:avLst/>
              <a:gdLst/>
              <a:ahLst/>
              <a:cxnLst/>
              <a:rect l="l" t="t" r="r" b="b"/>
              <a:pathLst>
                <a:path w="3809" h="120650">
                  <a:moveTo>
                    <a:pt x="3602" y="5624"/>
                  </a:moveTo>
                  <a:lnTo>
                    <a:pt x="3602" y="120503"/>
                  </a:lnTo>
                </a:path>
                <a:path w="3809" h="120650">
                  <a:moveTo>
                    <a:pt x="0" y="120553"/>
                  </a:moveTo>
                  <a:lnTo>
                    <a:pt x="0" y="5624"/>
                  </a:lnTo>
                </a:path>
                <a:path w="3809" h="120650">
                  <a:moveTo>
                    <a:pt x="3602" y="0"/>
                  </a:moveTo>
                  <a:lnTo>
                    <a:pt x="3602" y="5624"/>
                  </a:lnTo>
                </a:path>
                <a:path w="3809" h="120650">
                  <a:moveTo>
                    <a:pt x="0" y="5624"/>
                  </a:moveTo>
                  <a:lnTo>
                    <a:pt x="0" y="76"/>
                  </a:lnTo>
                </a:path>
              </a:pathLst>
            </a:custGeom>
            <a:ln w="3175">
              <a:solidFill>
                <a:srgbClr val="C8CADE"/>
              </a:solidFill>
            </a:ln>
          </p:spPr>
          <p:txBody>
            <a:bodyPr wrap="square" lIns="0" tIns="0" rIns="0" bIns="0" rtlCol="0"/>
            <a:lstStyle/>
            <a:p>
              <a:endParaRPr lang="fr-FR" noProof="0" dirty="0"/>
            </a:p>
          </p:txBody>
        </p:sp>
        <p:sp>
          <p:nvSpPr>
            <p:cNvPr id="419" name="object 419"/>
            <p:cNvSpPr/>
            <p:nvPr/>
          </p:nvSpPr>
          <p:spPr>
            <a:xfrm>
              <a:off x="9005088" y="713848"/>
              <a:ext cx="3810" cy="120650"/>
            </a:xfrm>
            <a:custGeom>
              <a:avLst/>
              <a:gdLst/>
              <a:ahLst/>
              <a:cxnLst/>
              <a:rect l="l" t="t" r="r" b="b"/>
              <a:pathLst>
                <a:path w="3809" h="120650">
                  <a:moveTo>
                    <a:pt x="3602" y="0"/>
                  </a:moveTo>
                  <a:lnTo>
                    <a:pt x="0" y="0"/>
                  </a:lnTo>
                  <a:lnTo>
                    <a:pt x="0" y="120503"/>
                  </a:lnTo>
                  <a:lnTo>
                    <a:pt x="3602" y="120503"/>
                  </a:lnTo>
                  <a:lnTo>
                    <a:pt x="3602" y="0"/>
                  </a:lnTo>
                  <a:close/>
                </a:path>
              </a:pathLst>
            </a:custGeom>
            <a:solidFill>
              <a:srgbClr val="C8CADE"/>
            </a:solidFill>
          </p:spPr>
          <p:txBody>
            <a:bodyPr wrap="square" lIns="0" tIns="0" rIns="0" bIns="0" rtlCol="0"/>
            <a:lstStyle/>
            <a:p>
              <a:endParaRPr lang="fr-FR" noProof="0" dirty="0"/>
            </a:p>
          </p:txBody>
        </p:sp>
        <p:sp>
          <p:nvSpPr>
            <p:cNvPr id="420" name="object 420"/>
            <p:cNvSpPr/>
            <p:nvPr/>
          </p:nvSpPr>
          <p:spPr>
            <a:xfrm>
              <a:off x="9005088" y="713771"/>
              <a:ext cx="3810" cy="120650"/>
            </a:xfrm>
            <a:custGeom>
              <a:avLst/>
              <a:gdLst/>
              <a:ahLst/>
              <a:cxnLst/>
              <a:rect l="l" t="t" r="r" b="b"/>
              <a:pathLst>
                <a:path w="3809" h="120650">
                  <a:moveTo>
                    <a:pt x="3602" y="5700"/>
                  </a:moveTo>
                  <a:lnTo>
                    <a:pt x="3602" y="120529"/>
                  </a:lnTo>
                </a:path>
                <a:path w="3809" h="120650">
                  <a:moveTo>
                    <a:pt x="0" y="120579"/>
                  </a:moveTo>
                  <a:lnTo>
                    <a:pt x="0" y="5700"/>
                  </a:lnTo>
                </a:path>
                <a:path w="3809" h="120650">
                  <a:moveTo>
                    <a:pt x="3602" y="0"/>
                  </a:moveTo>
                  <a:lnTo>
                    <a:pt x="3602" y="5700"/>
                  </a:lnTo>
                </a:path>
                <a:path w="3809" h="120650">
                  <a:moveTo>
                    <a:pt x="0" y="5700"/>
                  </a:moveTo>
                  <a:lnTo>
                    <a:pt x="0" y="76"/>
                  </a:lnTo>
                </a:path>
              </a:pathLst>
            </a:custGeom>
            <a:ln w="3175">
              <a:solidFill>
                <a:srgbClr val="C8CADE"/>
              </a:solidFill>
            </a:ln>
          </p:spPr>
          <p:txBody>
            <a:bodyPr wrap="square" lIns="0" tIns="0" rIns="0" bIns="0" rtlCol="0"/>
            <a:lstStyle/>
            <a:p>
              <a:endParaRPr lang="fr-FR" noProof="0" dirty="0"/>
            </a:p>
          </p:txBody>
        </p:sp>
        <p:sp>
          <p:nvSpPr>
            <p:cNvPr id="421" name="object 421"/>
            <p:cNvSpPr/>
            <p:nvPr/>
          </p:nvSpPr>
          <p:spPr>
            <a:xfrm>
              <a:off x="9008691" y="713771"/>
              <a:ext cx="3810" cy="120650"/>
            </a:xfrm>
            <a:custGeom>
              <a:avLst/>
              <a:gdLst/>
              <a:ahLst/>
              <a:cxnLst/>
              <a:rect l="l" t="t" r="r" b="b"/>
              <a:pathLst>
                <a:path w="3809" h="120650">
                  <a:moveTo>
                    <a:pt x="3602" y="0"/>
                  </a:moveTo>
                  <a:lnTo>
                    <a:pt x="0" y="0"/>
                  </a:lnTo>
                  <a:lnTo>
                    <a:pt x="0" y="120529"/>
                  </a:lnTo>
                  <a:lnTo>
                    <a:pt x="3602" y="120529"/>
                  </a:lnTo>
                  <a:lnTo>
                    <a:pt x="3602" y="0"/>
                  </a:lnTo>
                  <a:close/>
                </a:path>
              </a:pathLst>
            </a:custGeom>
            <a:solidFill>
              <a:srgbClr val="C8CADE"/>
            </a:solidFill>
          </p:spPr>
          <p:txBody>
            <a:bodyPr wrap="square" lIns="0" tIns="0" rIns="0" bIns="0" rtlCol="0"/>
            <a:lstStyle/>
            <a:p>
              <a:endParaRPr lang="fr-FR" noProof="0" dirty="0"/>
            </a:p>
          </p:txBody>
        </p:sp>
        <p:sp>
          <p:nvSpPr>
            <p:cNvPr id="422" name="object 422"/>
            <p:cNvSpPr/>
            <p:nvPr/>
          </p:nvSpPr>
          <p:spPr>
            <a:xfrm>
              <a:off x="9008691" y="713695"/>
              <a:ext cx="3810" cy="120650"/>
            </a:xfrm>
            <a:custGeom>
              <a:avLst/>
              <a:gdLst/>
              <a:ahLst/>
              <a:cxnLst/>
              <a:rect l="l" t="t" r="r" b="b"/>
              <a:pathLst>
                <a:path w="3809" h="120650">
                  <a:moveTo>
                    <a:pt x="3602" y="5777"/>
                  </a:moveTo>
                  <a:lnTo>
                    <a:pt x="3602" y="120555"/>
                  </a:lnTo>
                </a:path>
                <a:path w="3809" h="120650">
                  <a:moveTo>
                    <a:pt x="0" y="120605"/>
                  </a:moveTo>
                  <a:lnTo>
                    <a:pt x="0" y="5777"/>
                  </a:lnTo>
                </a:path>
                <a:path w="3809" h="120650">
                  <a:moveTo>
                    <a:pt x="3602" y="0"/>
                  </a:moveTo>
                  <a:lnTo>
                    <a:pt x="3602" y="5777"/>
                  </a:lnTo>
                </a:path>
                <a:path w="3809" h="120650">
                  <a:moveTo>
                    <a:pt x="0" y="5777"/>
                  </a:moveTo>
                  <a:lnTo>
                    <a:pt x="0" y="76"/>
                  </a:lnTo>
                </a:path>
              </a:pathLst>
            </a:custGeom>
            <a:ln w="3175">
              <a:solidFill>
                <a:srgbClr val="C8CADE"/>
              </a:solidFill>
            </a:ln>
          </p:spPr>
          <p:txBody>
            <a:bodyPr wrap="square" lIns="0" tIns="0" rIns="0" bIns="0" rtlCol="0"/>
            <a:lstStyle/>
            <a:p>
              <a:endParaRPr lang="fr-FR" noProof="0" dirty="0"/>
            </a:p>
          </p:txBody>
        </p:sp>
        <p:sp>
          <p:nvSpPr>
            <p:cNvPr id="423" name="object 423"/>
            <p:cNvSpPr/>
            <p:nvPr/>
          </p:nvSpPr>
          <p:spPr>
            <a:xfrm>
              <a:off x="9012294" y="713695"/>
              <a:ext cx="3810" cy="120650"/>
            </a:xfrm>
            <a:custGeom>
              <a:avLst/>
              <a:gdLst/>
              <a:ahLst/>
              <a:cxnLst/>
              <a:rect l="l" t="t" r="r" b="b"/>
              <a:pathLst>
                <a:path w="3809" h="120650">
                  <a:moveTo>
                    <a:pt x="3602" y="0"/>
                  </a:moveTo>
                  <a:lnTo>
                    <a:pt x="0" y="0"/>
                  </a:lnTo>
                  <a:lnTo>
                    <a:pt x="0" y="120555"/>
                  </a:lnTo>
                  <a:lnTo>
                    <a:pt x="3602" y="120555"/>
                  </a:lnTo>
                  <a:lnTo>
                    <a:pt x="3602" y="0"/>
                  </a:lnTo>
                  <a:close/>
                </a:path>
              </a:pathLst>
            </a:custGeom>
            <a:solidFill>
              <a:srgbClr val="C8CADE"/>
            </a:solidFill>
          </p:spPr>
          <p:txBody>
            <a:bodyPr wrap="square" lIns="0" tIns="0" rIns="0" bIns="0" rtlCol="0"/>
            <a:lstStyle/>
            <a:p>
              <a:endParaRPr lang="fr-FR" noProof="0" dirty="0"/>
            </a:p>
          </p:txBody>
        </p:sp>
        <p:sp>
          <p:nvSpPr>
            <p:cNvPr id="424" name="object 424"/>
            <p:cNvSpPr/>
            <p:nvPr/>
          </p:nvSpPr>
          <p:spPr>
            <a:xfrm>
              <a:off x="9012294" y="713618"/>
              <a:ext cx="3810" cy="120650"/>
            </a:xfrm>
            <a:custGeom>
              <a:avLst/>
              <a:gdLst/>
              <a:ahLst/>
              <a:cxnLst/>
              <a:rect l="l" t="t" r="r" b="b"/>
              <a:pathLst>
                <a:path w="3809" h="120650">
                  <a:moveTo>
                    <a:pt x="3602" y="5853"/>
                  </a:moveTo>
                  <a:lnTo>
                    <a:pt x="3602" y="120581"/>
                  </a:lnTo>
                </a:path>
                <a:path w="3809" h="120650">
                  <a:moveTo>
                    <a:pt x="0" y="120632"/>
                  </a:moveTo>
                  <a:lnTo>
                    <a:pt x="0" y="5853"/>
                  </a:lnTo>
                </a:path>
                <a:path w="3809" h="120650">
                  <a:moveTo>
                    <a:pt x="3602" y="0"/>
                  </a:moveTo>
                  <a:lnTo>
                    <a:pt x="3602" y="5853"/>
                  </a:lnTo>
                </a:path>
                <a:path w="3809" h="120650">
                  <a:moveTo>
                    <a:pt x="0" y="5853"/>
                  </a:moveTo>
                  <a:lnTo>
                    <a:pt x="0" y="76"/>
                  </a:lnTo>
                </a:path>
              </a:pathLst>
            </a:custGeom>
            <a:ln w="3175">
              <a:solidFill>
                <a:srgbClr val="C8CADE"/>
              </a:solidFill>
            </a:ln>
          </p:spPr>
          <p:txBody>
            <a:bodyPr wrap="square" lIns="0" tIns="0" rIns="0" bIns="0" rtlCol="0"/>
            <a:lstStyle/>
            <a:p>
              <a:endParaRPr lang="fr-FR" noProof="0" dirty="0"/>
            </a:p>
          </p:txBody>
        </p:sp>
        <p:sp>
          <p:nvSpPr>
            <p:cNvPr id="425" name="object 425"/>
            <p:cNvSpPr/>
            <p:nvPr/>
          </p:nvSpPr>
          <p:spPr>
            <a:xfrm>
              <a:off x="9015896" y="713618"/>
              <a:ext cx="3810" cy="120650"/>
            </a:xfrm>
            <a:custGeom>
              <a:avLst/>
              <a:gdLst/>
              <a:ahLst/>
              <a:cxnLst/>
              <a:rect l="l" t="t" r="r" b="b"/>
              <a:pathLst>
                <a:path w="3809" h="120650">
                  <a:moveTo>
                    <a:pt x="3602" y="0"/>
                  </a:moveTo>
                  <a:lnTo>
                    <a:pt x="0" y="0"/>
                  </a:lnTo>
                  <a:lnTo>
                    <a:pt x="0" y="120581"/>
                  </a:lnTo>
                  <a:lnTo>
                    <a:pt x="3602" y="120581"/>
                  </a:lnTo>
                  <a:lnTo>
                    <a:pt x="3602" y="0"/>
                  </a:lnTo>
                  <a:close/>
                </a:path>
              </a:pathLst>
            </a:custGeom>
            <a:solidFill>
              <a:srgbClr val="C8CADD"/>
            </a:solidFill>
          </p:spPr>
          <p:txBody>
            <a:bodyPr wrap="square" lIns="0" tIns="0" rIns="0" bIns="0" rtlCol="0"/>
            <a:lstStyle/>
            <a:p>
              <a:endParaRPr lang="fr-FR" noProof="0" dirty="0"/>
            </a:p>
          </p:txBody>
        </p:sp>
        <p:sp>
          <p:nvSpPr>
            <p:cNvPr id="426" name="object 426"/>
            <p:cNvSpPr/>
            <p:nvPr/>
          </p:nvSpPr>
          <p:spPr>
            <a:xfrm>
              <a:off x="9015896" y="713542"/>
              <a:ext cx="3810" cy="121285"/>
            </a:xfrm>
            <a:custGeom>
              <a:avLst/>
              <a:gdLst/>
              <a:ahLst/>
              <a:cxnLst/>
              <a:rect l="l" t="t" r="r" b="b"/>
              <a:pathLst>
                <a:path w="3809" h="121284">
                  <a:moveTo>
                    <a:pt x="3602" y="5929"/>
                  </a:moveTo>
                  <a:lnTo>
                    <a:pt x="3602" y="120607"/>
                  </a:lnTo>
                </a:path>
                <a:path w="3809" h="121284">
                  <a:moveTo>
                    <a:pt x="0" y="120658"/>
                  </a:moveTo>
                  <a:lnTo>
                    <a:pt x="0" y="5929"/>
                  </a:lnTo>
                </a:path>
                <a:path w="3809" h="121284">
                  <a:moveTo>
                    <a:pt x="3602" y="0"/>
                  </a:moveTo>
                  <a:lnTo>
                    <a:pt x="3602" y="5929"/>
                  </a:lnTo>
                </a:path>
                <a:path w="3809" h="121284">
                  <a:moveTo>
                    <a:pt x="0" y="5929"/>
                  </a:moveTo>
                  <a:lnTo>
                    <a:pt x="0" y="76"/>
                  </a:lnTo>
                </a:path>
              </a:pathLst>
            </a:custGeom>
            <a:ln w="3175">
              <a:solidFill>
                <a:srgbClr val="C8CADD"/>
              </a:solidFill>
            </a:ln>
          </p:spPr>
          <p:txBody>
            <a:bodyPr wrap="square" lIns="0" tIns="0" rIns="0" bIns="0" rtlCol="0"/>
            <a:lstStyle/>
            <a:p>
              <a:endParaRPr lang="fr-FR" noProof="0" dirty="0"/>
            </a:p>
          </p:txBody>
        </p:sp>
        <p:sp>
          <p:nvSpPr>
            <p:cNvPr id="427" name="object 427"/>
            <p:cNvSpPr/>
            <p:nvPr/>
          </p:nvSpPr>
          <p:spPr>
            <a:xfrm>
              <a:off x="9019499" y="713542"/>
              <a:ext cx="3810" cy="120650"/>
            </a:xfrm>
            <a:custGeom>
              <a:avLst/>
              <a:gdLst/>
              <a:ahLst/>
              <a:cxnLst/>
              <a:rect l="l" t="t" r="r" b="b"/>
              <a:pathLst>
                <a:path w="3809" h="120650">
                  <a:moveTo>
                    <a:pt x="3602" y="0"/>
                  </a:moveTo>
                  <a:lnTo>
                    <a:pt x="0" y="0"/>
                  </a:lnTo>
                  <a:lnTo>
                    <a:pt x="0" y="120607"/>
                  </a:lnTo>
                  <a:lnTo>
                    <a:pt x="3602" y="120607"/>
                  </a:lnTo>
                  <a:lnTo>
                    <a:pt x="3602" y="0"/>
                  </a:lnTo>
                  <a:close/>
                </a:path>
              </a:pathLst>
            </a:custGeom>
            <a:solidFill>
              <a:srgbClr val="C8CADD"/>
            </a:solidFill>
          </p:spPr>
          <p:txBody>
            <a:bodyPr wrap="square" lIns="0" tIns="0" rIns="0" bIns="0" rtlCol="0"/>
            <a:lstStyle/>
            <a:p>
              <a:endParaRPr lang="fr-FR" noProof="0" dirty="0"/>
            </a:p>
          </p:txBody>
        </p:sp>
        <p:sp>
          <p:nvSpPr>
            <p:cNvPr id="428" name="object 428"/>
            <p:cNvSpPr/>
            <p:nvPr/>
          </p:nvSpPr>
          <p:spPr>
            <a:xfrm>
              <a:off x="9019499" y="713466"/>
              <a:ext cx="3810" cy="121285"/>
            </a:xfrm>
            <a:custGeom>
              <a:avLst/>
              <a:gdLst/>
              <a:ahLst/>
              <a:cxnLst/>
              <a:rect l="l" t="t" r="r" b="b"/>
              <a:pathLst>
                <a:path w="3809" h="121284">
                  <a:moveTo>
                    <a:pt x="3602" y="6006"/>
                  </a:moveTo>
                  <a:lnTo>
                    <a:pt x="3602" y="120634"/>
                  </a:lnTo>
                </a:path>
                <a:path w="3809" h="121284">
                  <a:moveTo>
                    <a:pt x="0" y="120684"/>
                  </a:moveTo>
                  <a:lnTo>
                    <a:pt x="0" y="6006"/>
                  </a:lnTo>
                </a:path>
                <a:path w="3809" h="121284">
                  <a:moveTo>
                    <a:pt x="3602" y="0"/>
                  </a:moveTo>
                  <a:lnTo>
                    <a:pt x="3602" y="6006"/>
                  </a:lnTo>
                </a:path>
                <a:path w="3809" h="121284">
                  <a:moveTo>
                    <a:pt x="0" y="6006"/>
                  </a:moveTo>
                  <a:lnTo>
                    <a:pt x="0" y="76"/>
                  </a:lnTo>
                </a:path>
              </a:pathLst>
            </a:custGeom>
            <a:ln w="3175">
              <a:solidFill>
                <a:srgbClr val="C8CADD"/>
              </a:solidFill>
            </a:ln>
          </p:spPr>
          <p:txBody>
            <a:bodyPr wrap="square" lIns="0" tIns="0" rIns="0" bIns="0" rtlCol="0"/>
            <a:lstStyle/>
            <a:p>
              <a:endParaRPr lang="fr-FR" noProof="0" dirty="0"/>
            </a:p>
          </p:txBody>
        </p:sp>
        <p:sp>
          <p:nvSpPr>
            <p:cNvPr id="429" name="object 429"/>
            <p:cNvSpPr/>
            <p:nvPr/>
          </p:nvSpPr>
          <p:spPr>
            <a:xfrm>
              <a:off x="9023102" y="713466"/>
              <a:ext cx="3810" cy="120650"/>
            </a:xfrm>
            <a:custGeom>
              <a:avLst/>
              <a:gdLst/>
              <a:ahLst/>
              <a:cxnLst/>
              <a:rect l="l" t="t" r="r" b="b"/>
              <a:pathLst>
                <a:path w="3809" h="120650">
                  <a:moveTo>
                    <a:pt x="3602" y="0"/>
                  </a:moveTo>
                  <a:lnTo>
                    <a:pt x="0" y="0"/>
                  </a:lnTo>
                  <a:lnTo>
                    <a:pt x="0" y="120634"/>
                  </a:lnTo>
                  <a:lnTo>
                    <a:pt x="3602" y="120634"/>
                  </a:lnTo>
                  <a:lnTo>
                    <a:pt x="3602" y="0"/>
                  </a:lnTo>
                  <a:close/>
                </a:path>
              </a:pathLst>
            </a:custGeom>
            <a:solidFill>
              <a:srgbClr val="C8CADD"/>
            </a:solidFill>
          </p:spPr>
          <p:txBody>
            <a:bodyPr wrap="square" lIns="0" tIns="0" rIns="0" bIns="0" rtlCol="0"/>
            <a:lstStyle/>
            <a:p>
              <a:endParaRPr lang="fr-FR" noProof="0" dirty="0"/>
            </a:p>
          </p:txBody>
        </p:sp>
        <p:sp>
          <p:nvSpPr>
            <p:cNvPr id="430" name="object 430"/>
            <p:cNvSpPr/>
            <p:nvPr/>
          </p:nvSpPr>
          <p:spPr>
            <a:xfrm>
              <a:off x="9023102" y="713389"/>
              <a:ext cx="3810" cy="121285"/>
            </a:xfrm>
            <a:custGeom>
              <a:avLst/>
              <a:gdLst/>
              <a:ahLst/>
              <a:cxnLst/>
              <a:rect l="l" t="t" r="r" b="b"/>
              <a:pathLst>
                <a:path w="3809" h="121284">
                  <a:moveTo>
                    <a:pt x="3602" y="6082"/>
                  </a:moveTo>
                  <a:lnTo>
                    <a:pt x="3602" y="120660"/>
                  </a:lnTo>
                </a:path>
                <a:path w="3809" h="121284">
                  <a:moveTo>
                    <a:pt x="0" y="120710"/>
                  </a:moveTo>
                  <a:lnTo>
                    <a:pt x="0" y="6082"/>
                  </a:lnTo>
                </a:path>
                <a:path w="3809" h="121284">
                  <a:moveTo>
                    <a:pt x="3602" y="0"/>
                  </a:moveTo>
                  <a:lnTo>
                    <a:pt x="3602" y="6082"/>
                  </a:lnTo>
                </a:path>
                <a:path w="3809" h="121284">
                  <a:moveTo>
                    <a:pt x="0" y="6082"/>
                  </a:moveTo>
                  <a:lnTo>
                    <a:pt x="0" y="76"/>
                  </a:lnTo>
                </a:path>
              </a:pathLst>
            </a:custGeom>
            <a:ln w="3175">
              <a:solidFill>
                <a:srgbClr val="C8CADD"/>
              </a:solidFill>
            </a:ln>
          </p:spPr>
          <p:txBody>
            <a:bodyPr wrap="square" lIns="0" tIns="0" rIns="0" bIns="0" rtlCol="0"/>
            <a:lstStyle/>
            <a:p>
              <a:endParaRPr lang="fr-FR" noProof="0" dirty="0"/>
            </a:p>
          </p:txBody>
        </p:sp>
        <p:sp>
          <p:nvSpPr>
            <p:cNvPr id="431" name="object 431"/>
            <p:cNvSpPr/>
            <p:nvPr/>
          </p:nvSpPr>
          <p:spPr>
            <a:xfrm>
              <a:off x="9026705" y="713389"/>
              <a:ext cx="3810" cy="121285"/>
            </a:xfrm>
            <a:custGeom>
              <a:avLst/>
              <a:gdLst/>
              <a:ahLst/>
              <a:cxnLst/>
              <a:rect l="l" t="t" r="r" b="b"/>
              <a:pathLst>
                <a:path w="3809" h="121284">
                  <a:moveTo>
                    <a:pt x="3602" y="0"/>
                  </a:moveTo>
                  <a:lnTo>
                    <a:pt x="0" y="0"/>
                  </a:lnTo>
                  <a:lnTo>
                    <a:pt x="0" y="120660"/>
                  </a:lnTo>
                  <a:lnTo>
                    <a:pt x="3602" y="120660"/>
                  </a:lnTo>
                  <a:lnTo>
                    <a:pt x="3602" y="0"/>
                  </a:lnTo>
                  <a:close/>
                </a:path>
              </a:pathLst>
            </a:custGeom>
            <a:solidFill>
              <a:srgbClr val="C8CADD"/>
            </a:solidFill>
          </p:spPr>
          <p:txBody>
            <a:bodyPr wrap="square" lIns="0" tIns="0" rIns="0" bIns="0" rtlCol="0"/>
            <a:lstStyle/>
            <a:p>
              <a:endParaRPr lang="fr-FR" noProof="0" dirty="0"/>
            </a:p>
          </p:txBody>
        </p:sp>
        <p:sp>
          <p:nvSpPr>
            <p:cNvPr id="432" name="object 432"/>
            <p:cNvSpPr/>
            <p:nvPr/>
          </p:nvSpPr>
          <p:spPr>
            <a:xfrm>
              <a:off x="9026705" y="713313"/>
              <a:ext cx="3810" cy="121285"/>
            </a:xfrm>
            <a:custGeom>
              <a:avLst/>
              <a:gdLst/>
              <a:ahLst/>
              <a:cxnLst/>
              <a:rect l="l" t="t" r="r" b="b"/>
              <a:pathLst>
                <a:path w="3809" h="121284">
                  <a:moveTo>
                    <a:pt x="3602" y="6158"/>
                  </a:moveTo>
                  <a:lnTo>
                    <a:pt x="3602" y="120686"/>
                  </a:lnTo>
                </a:path>
                <a:path w="3809" h="121284">
                  <a:moveTo>
                    <a:pt x="0" y="120736"/>
                  </a:moveTo>
                  <a:lnTo>
                    <a:pt x="0" y="6158"/>
                  </a:lnTo>
                </a:path>
                <a:path w="3809" h="121284">
                  <a:moveTo>
                    <a:pt x="3602" y="0"/>
                  </a:moveTo>
                  <a:lnTo>
                    <a:pt x="3602" y="6158"/>
                  </a:lnTo>
                </a:path>
                <a:path w="3809" h="121284">
                  <a:moveTo>
                    <a:pt x="0" y="6158"/>
                  </a:moveTo>
                  <a:lnTo>
                    <a:pt x="0" y="76"/>
                  </a:lnTo>
                </a:path>
              </a:pathLst>
            </a:custGeom>
            <a:ln w="3175">
              <a:solidFill>
                <a:srgbClr val="C8CADD"/>
              </a:solidFill>
            </a:ln>
          </p:spPr>
          <p:txBody>
            <a:bodyPr wrap="square" lIns="0" tIns="0" rIns="0" bIns="0" rtlCol="0"/>
            <a:lstStyle/>
            <a:p>
              <a:endParaRPr lang="fr-FR" noProof="0" dirty="0"/>
            </a:p>
          </p:txBody>
        </p:sp>
        <p:sp>
          <p:nvSpPr>
            <p:cNvPr id="433" name="object 433"/>
            <p:cNvSpPr/>
            <p:nvPr/>
          </p:nvSpPr>
          <p:spPr>
            <a:xfrm>
              <a:off x="9030308" y="713313"/>
              <a:ext cx="3810" cy="121285"/>
            </a:xfrm>
            <a:custGeom>
              <a:avLst/>
              <a:gdLst/>
              <a:ahLst/>
              <a:cxnLst/>
              <a:rect l="l" t="t" r="r" b="b"/>
              <a:pathLst>
                <a:path w="3809" h="121284">
                  <a:moveTo>
                    <a:pt x="3602" y="0"/>
                  </a:moveTo>
                  <a:lnTo>
                    <a:pt x="0" y="0"/>
                  </a:lnTo>
                  <a:lnTo>
                    <a:pt x="0" y="120686"/>
                  </a:lnTo>
                  <a:lnTo>
                    <a:pt x="3602" y="120686"/>
                  </a:lnTo>
                  <a:lnTo>
                    <a:pt x="3602" y="0"/>
                  </a:lnTo>
                  <a:close/>
                </a:path>
              </a:pathLst>
            </a:custGeom>
            <a:solidFill>
              <a:srgbClr val="C7C9DD"/>
            </a:solidFill>
          </p:spPr>
          <p:txBody>
            <a:bodyPr wrap="square" lIns="0" tIns="0" rIns="0" bIns="0" rtlCol="0"/>
            <a:lstStyle/>
            <a:p>
              <a:endParaRPr lang="fr-FR" noProof="0" dirty="0"/>
            </a:p>
          </p:txBody>
        </p:sp>
        <p:sp>
          <p:nvSpPr>
            <p:cNvPr id="434" name="object 434"/>
            <p:cNvSpPr/>
            <p:nvPr/>
          </p:nvSpPr>
          <p:spPr>
            <a:xfrm>
              <a:off x="9030308" y="713237"/>
              <a:ext cx="3810" cy="121285"/>
            </a:xfrm>
            <a:custGeom>
              <a:avLst/>
              <a:gdLst/>
              <a:ahLst/>
              <a:cxnLst/>
              <a:rect l="l" t="t" r="r" b="b"/>
              <a:pathLst>
                <a:path w="3809" h="121284">
                  <a:moveTo>
                    <a:pt x="3602" y="6235"/>
                  </a:moveTo>
                  <a:lnTo>
                    <a:pt x="3602" y="120712"/>
                  </a:lnTo>
                </a:path>
                <a:path w="3809" h="121284">
                  <a:moveTo>
                    <a:pt x="0" y="120762"/>
                  </a:moveTo>
                  <a:lnTo>
                    <a:pt x="0" y="6235"/>
                  </a:lnTo>
                </a:path>
                <a:path w="3809" h="121284">
                  <a:moveTo>
                    <a:pt x="3602" y="0"/>
                  </a:moveTo>
                  <a:lnTo>
                    <a:pt x="3602" y="6235"/>
                  </a:lnTo>
                </a:path>
                <a:path w="3809" h="121284">
                  <a:moveTo>
                    <a:pt x="0" y="6235"/>
                  </a:moveTo>
                  <a:lnTo>
                    <a:pt x="0" y="76"/>
                  </a:lnTo>
                </a:path>
              </a:pathLst>
            </a:custGeom>
            <a:ln w="3175">
              <a:solidFill>
                <a:srgbClr val="C7C9DD"/>
              </a:solidFill>
            </a:ln>
          </p:spPr>
          <p:txBody>
            <a:bodyPr wrap="square" lIns="0" tIns="0" rIns="0" bIns="0" rtlCol="0"/>
            <a:lstStyle/>
            <a:p>
              <a:endParaRPr lang="fr-FR" noProof="0" dirty="0"/>
            </a:p>
          </p:txBody>
        </p:sp>
        <p:sp>
          <p:nvSpPr>
            <p:cNvPr id="435" name="object 435"/>
            <p:cNvSpPr/>
            <p:nvPr/>
          </p:nvSpPr>
          <p:spPr>
            <a:xfrm>
              <a:off x="9033911" y="713237"/>
              <a:ext cx="3810" cy="121285"/>
            </a:xfrm>
            <a:custGeom>
              <a:avLst/>
              <a:gdLst/>
              <a:ahLst/>
              <a:cxnLst/>
              <a:rect l="l" t="t" r="r" b="b"/>
              <a:pathLst>
                <a:path w="3809" h="121284">
                  <a:moveTo>
                    <a:pt x="3602" y="0"/>
                  </a:moveTo>
                  <a:lnTo>
                    <a:pt x="0" y="0"/>
                  </a:lnTo>
                  <a:lnTo>
                    <a:pt x="0" y="120712"/>
                  </a:lnTo>
                  <a:lnTo>
                    <a:pt x="3602" y="120712"/>
                  </a:lnTo>
                  <a:lnTo>
                    <a:pt x="3602" y="0"/>
                  </a:lnTo>
                  <a:close/>
                </a:path>
              </a:pathLst>
            </a:custGeom>
            <a:solidFill>
              <a:srgbClr val="C7C9DD"/>
            </a:solidFill>
          </p:spPr>
          <p:txBody>
            <a:bodyPr wrap="square" lIns="0" tIns="0" rIns="0" bIns="0" rtlCol="0"/>
            <a:lstStyle/>
            <a:p>
              <a:endParaRPr lang="fr-FR" noProof="0" dirty="0"/>
            </a:p>
          </p:txBody>
        </p:sp>
        <p:sp>
          <p:nvSpPr>
            <p:cNvPr id="436" name="object 436"/>
            <p:cNvSpPr/>
            <p:nvPr/>
          </p:nvSpPr>
          <p:spPr>
            <a:xfrm>
              <a:off x="9033911" y="713160"/>
              <a:ext cx="3810" cy="121285"/>
            </a:xfrm>
            <a:custGeom>
              <a:avLst/>
              <a:gdLst/>
              <a:ahLst/>
              <a:cxnLst/>
              <a:rect l="l" t="t" r="r" b="b"/>
              <a:pathLst>
                <a:path w="3809" h="121284">
                  <a:moveTo>
                    <a:pt x="3602" y="6311"/>
                  </a:moveTo>
                  <a:lnTo>
                    <a:pt x="3602" y="120738"/>
                  </a:lnTo>
                </a:path>
                <a:path w="3809" h="121284">
                  <a:moveTo>
                    <a:pt x="0" y="120788"/>
                  </a:moveTo>
                  <a:lnTo>
                    <a:pt x="0" y="6311"/>
                  </a:lnTo>
                </a:path>
                <a:path w="3809" h="121284">
                  <a:moveTo>
                    <a:pt x="3602" y="0"/>
                  </a:moveTo>
                  <a:lnTo>
                    <a:pt x="3602" y="6311"/>
                  </a:lnTo>
                </a:path>
                <a:path w="3809" h="121284">
                  <a:moveTo>
                    <a:pt x="0" y="6311"/>
                  </a:moveTo>
                  <a:lnTo>
                    <a:pt x="0" y="76"/>
                  </a:lnTo>
                </a:path>
              </a:pathLst>
            </a:custGeom>
            <a:ln w="3175">
              <a:solidFill>
                <a:srgbClr val="C7C9DD"/>
              </a:solidFill>
            </a:ln>
          </p:spPr>
          <p:txBody>
            <a:bodyPr wrap="square" lIns="0" tIns="0" rIns="0" bIns="0" rtlCol="0"/>
            <a:lstStyle/>
            <a:p>
              <a:endParaRPr lang="fr-FR" noProof="0" dirty="0"/>
            </a:p>
          </p:txBody>
        </p:sp>
        <p:sp>
          <p:nvSpPr>
            <p:cNvPr id="437" name="object 437"/>
            <p:cNvSpPr/>
            <p:nvPr/>
          </p:nvSpPr>
          <p:spPr>
            <a:xfrm>
              <a:off x="9037514" y="713161"/>
              <a:ext cx="3810" cy="121285"/>
            </a:xfrm>
            <a:custGeom>
              <a:avLst/>
              <a:gdLst/>
              <a:ahLst/>
              <a:cxnLst/>
              <a:rect l="l" t="t" r="r" b="b"/>
              <a:pathLst>
                <a:path w="3809" h="121284">
                  <a:moveTo>
                    <a:pt x="3602" y="0"/>
                  </a:moveTo>
                  <a:lnTo>
                    <a:pt x="0" y="0"/>
                  </a:lnTo>
                  <a:lnTo>
                    <a:pt x="0" y="120738"/>
                  </a:lnTo>
                  <a:lnTo>
                    <a:pt x="3602" y="120738"/>
                  </a:lnTo>
                  <a:lnTo>
                    <a:pt x="3602" y="0"/>
                  </a:lnTo>
                  <a:close/>
                </a:path>
              </a:pathLst>
            </a:custGeom>
            <a:solidFill>
              <a:srgbClr val="C7C9DD"/>
            </a:solidFill>
          </p:spPr>
          <p:txBody>
            <a:bodyPr wrap="square" lIns="0" tIns="0" rIns="0" bIns="0" rtlCol="0"/>
            <a:lstStyle/>
            <a:p>
              <a:endParaRPr lang="fr-FR" noProof="0" dirty="0"/>
            </a:p>
          </p:txBody>
        </p:sp>
        <p:sp>
          <p:nvSpPr>
            <p:cNvPr id="438" name="object 438"/>
            <p:cNvSpPr/>
            <p:nvPr/>
          </p:nvSpPr>
          <p:spPr>
            <a:xfrm>
              <a:off x="9037514" y="713084"/>
              <a:ext cx="3810" cy="121285"/>
            </a:xfrm>
            <a:custGeom>
              <a:avLst/>
              <a:gdLst/>
              <a:ahLst/>
              <a:cxnLst/>
              <a:rect l="l" t="t" r="r" b="b"/>
              <a:pathLst>
                <a:path w="3809" h="121284">
                  <a:moveTo>
                    <a:pt x="3602" y="6387"/>
                  </a:moveTo>
                  <a:lnTo>
                    <a:pt x="3602" y="120764"/>
                  </a:lnTo>
                </a:path>
                <a:path w="3809" h="121284">
                  <a:moveTo>
                    <a:pt x="0" y="120814"/>
                  </a:moveTo>
                  <a:lnTo>
                    <a:pt x="0" y="6387"/>
                  </a:lnTo>
                </a:path>
                <a:path w="3809" h="121284">
                  <a:moveTo>
                    <a:pt x="3602" y="0"/>
                  </a:moveTo>
                  <a:lnTo>
                    <a:pt x="3602" y="6387"/>
                  </a:lnTo>
                </a:path>
                <a:path w="3809" h="121284">
                  <a:moveTo>
                    <a:pt x="0" y="6387"/>
                  </a:moveTo>
                  <a:lnTo>
                    <a:pt x="0" y="76"/>
                  </a:lnTo>
                </a:path>
              </a:pathLst>
            </a:custGeom>
            <a:ln w="3175">
              <a:solidFill>
                <a:srgbClr val="C7C9DD"/>
              </a:solidFill>
            </a:ln>
          </p:spPr>
          <p:txBody>
            <a:bodyPr wrap="square" lIns="0" tIns="0" rIns="0" bIns="0" rtlCol="0"/>
            <a:lstStyle/>
            <a:p>
              <a:endParaRPr lang="fr-FR" noProof="0" dirty="0"/>
            </a:p>
          </p:txBody>
        </p:sp>
        <p:sp>
          <p:nvSpPr>
            <p:cNvPr id="439" name="object 439"/>
            <p:cNvSpPr/>
            <p:nvPr/>
          </p:nvSpPr>
          <p:spPr>
            <a:xfrm>
              <a:off x="9041117" y="713084"/>
              <a:ext cx="3810" cy="121285"/>
            </a:xfrm>
            <a:custGeom>
              <a:avLst/>
              <a:gdLst/>
              <a:ahLst/>
              <a:cxnLst/>
              <a:rect l="l" t="t" r="r" b="b"/>
              <a:pathLst>
                <a:path w="3809" h="121284">
                  <a:moveTo>
                    <a:pt x="3602" y="0"/>
                  </a:moveTo>
                  <a:lnTo>
                    <a:pt x="0" y="0"/>
                  </a:lnTo>
                  <a:lnTo>
                    <a:pt x="0" y="120764"/>
                  </a:lnTo>
                  <a:lnTo>
                    <a:pt x="3602" y="120764"/>
                  </a:lnTo>
                  <a:lnTo>
                    <a:pt x="3602" y="0"/>
                  </a:lnTo>
                  <a:close/>
                </a:path>
              </a:pathLst>
            </a:custGeom>
            <a:solidFill>
              <a:srgbClr val="C7C9DD"/>
            </a:solidFill>
          </p:spPr>
          <p:txBody>
            <a:bodyPr wrap="square" lIns="0" tIns="0" rIns="0" bIns="0" rtlCol="0"/>
            <a:lstStyle/>
            <a:p>
              <a:endParaRPr lang="fr-FR" noProof="0" dirty="0"/>
            </a:p>
          </p:txBody>
        </p:sp>
        <p:sp>
          <p:nvSpPr>
            <p:cNvPr id="440" name="object 440"/>
            <p:cNvSpPr/>
            <p:nvPr/>
          </p:nvSpPr>
          <p:spPr>
            <a:xfrm>
              <a:off x="9041117" y="713008"/>
              <a:ext cx="3810" cy="121285"/>
            </a:xfrm>
            <a:custGeom>
              <a:avLst/>
              <a:gdLst/>
              <a:ahLst/>
              <a:cxnLst/>
              <a:rect l="l" t="t" r="r" b="b"/>
              <a:pathLst>
                <a:path w="3809" h="121284">
                  <a:moveTo>
                    <a:pt x="3602" y="6464"/>
                  </a:moveTo>
                  <a:lnTo>
                    <a:pt x="3602" y="120790"/>
                  </a:lnTo>
                </a:path>
                <a:path w="3809" h="121284">
                  <a:moveTo>
                    <a:pt x="0" y="120841"/>
                  </a:moveTo>
                  <a:lnTo>
                    <a:pt x="0" y="6464"/>
                  </a:lnTo>
                </a:path>
                <a:path w="3809" h="121284">
                  <a:moveTo>
                    <a:pt x="3602" y="0"/>
                  </a:moveTo>
                  <a:lnTo>
                    <a:pt x="3602" y="6464"/>
                  </a:lnTo>
                </a:path>
                <a:path w="3809" h="121284">
                  <a:moveTo>
                    <a:pt x="0" y="6464"/>
                  </a:moveTo>
                  <a:lnTo>
                    <a:pt x="0" y="76"/>
                  </a:lnTo>
                </a:path>
              </a:pathLst>
            </a:custGeom>
            <a:ln w="3175">
              <a:solidFill>
                <a:srgbClr val="C7C9DD"/>
              </a:solidFill>
            </a:ln>
          </p:spPr>
          <p:txBody>
            <a:bodyPr wrap="square" lIns="0" tIns="0" rIns="0" bIns="0" rtlCol="0"/>
            <a:lstStyle/>
            <a:p>
              <a:endParaRPr lang="fr-FR" noProof="0" dirty="0"/>
            </a:p>
          </p:txBody>
        </p:sp>
        <p:sp>
          <p:nvSpPr>
            <p:cNvPr id="441" name="object 441"/>
            <p:cNvSpPr/>
            <p:nvPr/>
          </p:nvSpPr>
          <p:spPr>
            <a:xfrm>
              <a:off x="9044719" y="713008"/>
              <a:ext cx="3810" cy="121285"/>
            </a:xfrm>
            <a:custGeom>
              <a:avLst/>
              <a:gdLst/>
              <a:ahLst/>
              <a:cxnLst/>
              <a:rect l="l" t="t" r="r" b="b"/>
              <a:pathLst>
                <a:path w="3809" h="121284">
                  <a:moveTo>
                    <a:pt x="3602" y="0"/>
                  </a:moveTo>
                  <a:lnTo>
                    <a:pt x="0" y="0"/>
                  </a:lnTo>
                  <a:lnTo>
                    <a:pt x="0" y="120790"/>
                  </a:lnTo>
                  <a:lnTo>
                    <a:pt x="3602" y="120790"/>
                  </a:lnTo>
                  <a:lnTo>
                    <a:pt x="3602" y="0"/>
                  </a:lnTo>
                  <a:close/>
                </a:path>
              </a:pathLst>
            </a:custGeom>
            <a:solidFill>
              <a:srgbClr val="C7C9DD"/>
            </a:solidFill>
          </p:spPr>
          <p:txBody>
            <a:bodyPr wrap="square" lIns="0" tIns="0" rIns="0" bIns="0" rtlCol="0"/>
            <a:lstStyle/>
            <a:p>
              <a:endParaRPr lang="fr-FR" noProof="0" dirty="0"/>
            </a:p>
          </p:txBody>
        </p:sp>
        <p:sp>
          <p:nvSpPr>
            <p:cNvPr id="442" name="object 442"/>
            <p:cNvSpPr/>
            <p:nvPr/>
          </p:nvSpPr>
          <p:spPr>
            <a:xfrm>
              <a:off x="9044719" y="712931"/>
              <a:ext cx="3810" cy="121285"/>
            </a:xfrm>
            <a:custGeom>
              <a:avLst/>
              <a:gdLst/>
              <a:ahLst/>
              <a:cxnLst/>
              <a:rect l="l" t="t" r="r" b="b"/>
              <a:pathLst>
                <a:path w="3809" h="121284">
                  <a:moveTo>
                    <a:pt x="3602" y="6540"/>
                  </a:moveTo>
                  <a:lnTo>
                    <a:pt x="3602" y="120817"/>
                  </a:lnTo>
                </a:path>
                <a:path w="3809" h="121284">
                  <a:moveTo>
                    <a:pt x="0" y="120867"/>
                  </a:moveTo>
                  <a:lnTo>
                    <a:pt x="0" y="6540"/>
                  </a:lnTo>
                </a:path>
                <a:path w="3809" h="121284">
                  <a:moveTo>
                    <a:pt x="3602" y="0"/>
                  </a:moveTo>
                  <a:lnTo>
                    <a:pt x="3602" y="6540"/>
                  </a:lnTo>
                </a:path>
                <a:path w="3809" h="121284">
                  <a:moveTo>
                    <a:pt x="0" y="6540"/>
                  </a:moveTo>
                  <a:lnTo>
                    <a:pt x="0" y="76"/>
                  </a:lnTo>
                </a:path>
              </a:pathLst>
            </a:custGeom>
            <a:ln w="3175">
              <a:solidFill>
                <a:srgbClr val="C7C9DD"/>
              </a:solidFill>
            </a:ln>
          </p:spPr>
          <p:txBody>
            <a:bodyPr wrap="square" lIns="0" tIns="0" rIns="0" bIns="0" rtlCol="0"/>
            <a:lstStyle/>
            <a:p>
              <a:endParaRPr lang="fr-FR" noProof="0" dirty="0"/>
            </a:p>
          </p:txBody>
        </p:sp>
        <p:sp>
          <p:nvSpPr>
            <p:cNvPr id="443" name="object 443"/>
            <p:cNvSpPr/>
            <p:nvPr/>
          </p:nvSpPr>
          <p:spPr>
            <a:xfrm>
              <a:off x="9048322" y="712932"/>
              <a:ext cx="3810" cy="121285"/>
            </a:xfrm>
            <a:custGeom>
              <a:avLst/>
              <a:gdLst/>
              <a:ahLst/>
              <a:cxnLst/>
              <a:rect l="l" t="t" r="r" b="b"/>
              <a:pathLst>
                <a:path w="3809" h="121284">
                  <a:moveTo>
                    <a:pt x="3602" y="0"/>
                  </a:moveTo>
                  <a:lnTo>
                    <a:pt x="0" y="0"/>
                  </a:lnTo>
                  <a:lnTo>
                    <a:pt x="0" y="120817"/>
                  </a:lnTo>
                  <a:lnTo>
                    <a:pt x="3602" y="120817"/>
                  </a:lnTo>
                  <a:lnTo>
                    <a:pt x="3602" y="0"/>
                  </a:lnTo>
                  <a:close/>
                </a:path>
              </a:pathLst>
            </a:custGeom>
            <a:solidFill>
              <a:srgbClr val="C7C9DD"/>
            </a:solidFill>
          </p:spPr>
          <p:txBody>
            <a:bodyPr wrap="square" lIns="0" tIns="0" rIns="0" bIns="0" rtlCol="0"/>
            <a:lstStyle/>
            <a:p>
              <a:endParaRPr lang="fr-FR" noProof="0" dirty="0"/>
            </a:p>
          </p:txBody>
        </p:sp>
        <p:sp>
          <p:nvSpPr>
            <p:cNvPr id="444" name="object 444"/>
            <p:cNvSpPr/>
            <p:nvPr/>
          </p:nvSpPr>
          <p:spPr>
            <a:xfrm>
              <a:off x="9048322" y="712855"/>
              <a:ext cx="3810" cy="121285"/>
            </a:xfrm>
            <a:custGeom>
              <a:avLst/>
              <a:gdLst/>
              <a:ahLst/>
              <a:cxnLst/>
              <a:rect l="l" t="t" r="r" b="b"/>
              <a:pathLst>
                <a:path w="3809" h="121284">
                  <a:moveTo>
                    <a:pt x="3602" y="6616"/>
                  </a:moveTo>
                  <a:lnTo>
                    <a:pt x="3602" y="120843"/>
                  </a:lnTo>
                </a:path>
                <a:path w="3809" h="121284">
                  <a:moveTo>
                    <a:pt x="0" y="120893"/>
                  </a:moveTo>
                  <a:lnTo>
                    <a:pt x="0" y="6616"/>
                  </a:lnTo>
                </a:path>
                <a:path w="3809" h="121284">
                  <a:moveTo>
                    <a:pt x="3602" y="0"/>
                  </a:moveTo>
                  <a:lnTo>
                    <a:pt x="3602" y="6616"/>
                  </a:lnTo>
                </a:path>
                <a:path w="3809" h="121284">
                  <a:moveTo>
                    <a:pt x="0" y="6616"/>
                  </a:moveTo>
                  <a:lnTo>
                    <a:pt x="0" y="76"/>
                  </a:lnTo>
                </a:path>
              </a:pathLst>
            </a:custGeom>
            <a:ln w="3175">
              <a:solidFill>
                <a:srgbClr val="C7C9DD"/>
              </a:solidFill>
            </a:ln>
          </p:spPr>
          <p:txBody>
            <a:bodyPr wrap="square" lIns="0" tIns="0" rIns="0" bIns="0" rtlCol="0"/>
            <a:lstStyle/>
            <a:p>
              <a:endParaRPr lang="fr-FR" noProof="0" dirty="0"/>
            </a:p>
          </p:txBody>
        </p:sp>
        <p:sp>
          <p:nvSpPr>
            <p:cNvPr id="445" name="object 445"/>
            <p:cNvSpPr/>
            <p:nvPr/>
          </p:nvSpPr>
          <p:spPr>
            <a:xfrm>
              <a:off x="9051925" y="712855"/>
              <a:ext cx="3810" cy="121285"/>
            </a:xfrm>
            <a:custGeom>
              <a:avLst/>
              <a:gdLst/>
              <a:ahLst/>
              <a:cxnLst/>
              <a:rect l="l" t="t" r="r" b="b"/>
              <a:pathLst>
                <a:path w="3809" h="121284">
                  <a:moveTo>
                    <a:pt x="3602" y="0"/>
                  </a:moveTo>
                  <a:lnTo>
                    <a:pt x="0" y="0"/>
                  </a:lnTo>
                  <a:lnTo>
                    <a:pt x="0" y="120843"/>
                  </a:lnTo>
                  <a:lnTo>
                    <a:pt x="3602" y="120843"/>
                  </a:lnTo>
                  <a:lnTo>
                    <a:pt x="3602" y="0"/>
                  </a:lnTo>
                  <a:close/>
                </a:path>
              </a:pathLst>
            </a:custGeom>
            <a:solidFill>
              <a:srgbClr val="C7C9DD"/>
            </a:solidFill>
          </p:spPr>
          <p:txBody>
            <a:bodyPr wrap="square" lIns="0" tIns="0" rIns="0" bIns="0" rtlCol="0"/>
            <a:lstStyle/>
            <a:p>
              <a:endParaRPr lang="fr-FR" noProof="0" dirty="0"/>
            </a:p>
          </p:txBody>
        </p:sp>
        <p:sp>
          <p:nvSpPr>
            <p:cNvPr id="446" name="object 446"/>
            <p:cNvSpPr/>
            <p:nvPr/>
          </p:nvSpPr>
          <p:spPr>
            <a:xfrm>
              <a:off x="9051925" y="712779"/>
              <a:ext cx="3810" cy="121285"/>
            </a:xfrm>
            <a:custGeom>
              <a:avLst/>
              <a:gdLst/>
              <a:ahLst/>
              <a:cxnLst/>
              <a:rect l="l" t="t" r="r" b="b"/>
              <a:pathLst>
                <a:path w="3809" h="121284">
                  <a:moveTo>
                    <a:pt x="3602" y="6693"/>
                  </a:moveTo>
                  <a:lnTo>
                    <a:pt x="3602" y="120869"/>
                  </a:lnTo>
                </a:path>
                <a:path w="3809" h="121284">
                  <a:moveTo>
                    <a:pt x="0" y="120919"/>
                  </a:moveTo>
                  <a:lnTo>
                    <a:pt x="0" y="6693"/>
                  </a:lnTo>
                </a:path>
                <a:path w="3809" h="121284">
                  <a:moveTo>
                    <a:pt x="3602" y="0"/>
                  </a:moveTo>
                  <a:lnTo>
                    <a:pt x="3602" y="6693"/>
                  </a:lnTo>
                </a:path>
                <a:path w="3809" h="121284">
                  <a:moveTo>
                    <a:pt x="0" y="6693"/>
                  </a:moveTo>
                  <a:lnTo>
                    <a:pt x="0" y="76"/>
                  </a:lnTo>
                </a:path>
              </a:pathLst>
            </a:custGeom>
            <a:ln w="3175">
              <a:solidFill>
                <a:srgbClr val="C7C9DD"/>
              </a:solidFill>
            </a:ln>
          </p:spPr>
          <p:txBody>
            <a:bodyPr wrap="square" lIns="0" tIns="0" rIns="0" bIns="0" rtlCol="0"/>
            <a:lstStyle/>
            <a:p>
              <a:endParaRPr lang="fr-FR" noProof="0" dirty="0"/>
            </a:p>
          </p:txBody>
        </p:sp>
        <p:sp>
          <p:nvSpPr>
            <p:cNvPr id="447" name="object 447"/>
            <p:cNvSpPr/>
            <p:nvPr/>
          </p:nvSpPr>
          <p:spPr>
            <a:xfrm>
              <a:off x="9055528" y="712779"/>
              <a:ext cx="3810" cy="121285"/>
            </a:xfrm>
            <a:custGeom>
              <a:avLst/>
              <a:gdLst/>
              <a:ahLst/>
              <a:cxnLst/>
              <a:rect l="l" t="t" r="r" b="b"/>
              <a:pathLst>
                <a:path w="3809" h="121284">
                  <a:moveTo>
                    <a:pt x="3602" y="0"/>
                  </a:moveTo>
                  <a:lnTo>
                    <a:pt x="0" y="0"/>
                  </a:lnTo>
                  <a:lnTo>
                    <a:pt x="0" y="120869"/>
                  </a:lnTo>
                  <a:lnTo>
                    <a:pt x="3602" y="120869"/>
                  </a:lnTo>
                  <a:lnTo>
                    <a:pt x="3602" y="0"/>
                  </a:lnTo>
                  <a:close/>
                </a:path>
              </a:pathLst>
            </a:custGeom>
            <a:solidFill>
              <a:srgbClr val="C7C9DD"/>
            </a:solidFill>
          </p:spPr>
          <p:txBody>
            <a:bodyPr wrap="square" lIns="0" tIns="0" rIns="0" bIns="0" rtlCol="0"/>
            <a:lstStyle/>
            <a:p>
              <a:endParaRPr lang="fr-FR" noProof="0" dirty="0"/>
            </a:p>
          </p:txBody>
        </p:sp>
        <p:sp>
          <p:nvSpPr>
            <p:cNvPr id="448" name="object 448"/>
            <p:cNvSpPr/>
            <p:nvPr/>
          </p:nvSpPr>
          <p:spPr>
            <a:xfrm>
              <a:off x="9055528" y="712702"/>
              <a:ext cx="3810" cy="121285"/>
            </a:xfrm>
            <a:custGeom>
              <a:avLst/>
              <a:gdLst/>
              <a:ahLst/>
              <a:cxnLst/>
              <a:rect l="l" t="t" r="r" b="b"/>
              <a:pathLst>
                <a:path w="3809" h="121284">
                  <a:moveTo>
                    <a:pt x="3602" y="6769"/>
                  </a:moveTo>
                  <a:lnTo>
                    <a:pt x="3602" y="120895"/>
                  </a:lnTo>
                </a:path>
                <a:path w="3809" h="121284">
                  <a:moveTo>
                    <a:pt x="0" y="120945"/>
                  </a:moveTo>
                  <a:lnTo>
                    <a:pt x="0" y="6769"/>
                  </a:lnTo>
                </a:path>
                <a:path w="3809" h="121284">
                  <a:moveTo>
                    <a:pt x="3602" y="0"/>
                  </a:moveTo>
                  <a:lnTo>
                    <a:pt x="3602" y="6769"/>
                  </a:lnTo>
                </a:path>
                <a:path w="3809" h="121284">
                  <a:moveTo>
                    <a:pt x="0" y="6769"/>
                  </a:moveTo>
                  <a:lnTo>
                    <a:pt x="0" y="76"/>
                  </a:lnTo>
                </a:path>
              </a:pathLst>
            </a:custGeom>
            <a:ln w="3175">
              <a:solidFill>
                <a:srgbClr val="C7C9DD"/>
              </a:solidFill>
            </a:ln>
          </p:spPr>
          <p:txBody>
            <a:bodyPr wrap="square" lIns="0" tIns="0" rIns="0" bIns="0" rtlCol="0"/>
            <a:lstStyle/>
            <a:p>
              <a:endParaRPr lang="fr-FR" noProof="0" dirty="0"/>
            </a:p>
          </p:txBody>
        </p:sp>
        <p:sp>
          <p:nvSpPr>
            <p:cNvPr id="449" name="object 449"/>
            <p:cNvSpPr/>
            <p:nvPr/>
          </p:nvSpPr>
          <p:spPr>
            <a:xfrm>
              <a:off x="9059131" y="712703"/>
              <a:ext cx="3810" cy="121285"/>
            </a:xfrm>
            <a:custGeom>
              <a:avLst/>
              <a:gdLst/>
              <a:ahLst/>
              <a:cxnLst/>
              <a:rect l="l" t="t" r="r" b="b"/>
              <a:pathLst>
                <a:path w="3809" h="121284">
                  <a:moveTo>
                    <a:pt x="3602" y="0"/>
                  </a:moveTo>
                  <a:lnTo>
                    <a:pt x="0" y="0"/>
                  </a:lnTo>
                  <a:lnTo>
                    <a:pt x="0" y="120895"/>
                  </a:lnTo>
                  <a:lnTo>
                    <a:pt x="3602" y="120895"/>
                  </a:lnTo>
                  <a:lnTo>
                    <a:pt x="3602" y="0"/>
                  </a:lnTo>
                  <a:close/>
                </a:path>
              </a:pathLst>
            </a:custGeom>
            <a:solidFill>
              <a:srgbClr val="C6C9DC"/>
            </a:solidFill>
          </p:spPr>
          <p:txBody>
            <a:bodyPr wrap="square" lIns="0" tIns="0" rIns="0" bIns="0" rtlCol="0"/>
            <a:lstStyle/>
            <a:p>
              <a:endParaRPr lang="fr-FR" noProof="0" dirty="0"/>
            </a:p>
          </p:txBody>
        </p:sp>
        <p:sp>
          <p:nvSpPr>
            <p:cNvPr id="450" name="object 450"/>
            <p:cNvSpPr/>
            <p:nvPr/>
          </p:nvSpPr>
          <p:spPr>
            <a:xfrm>
              <a:off x="9059131" y="712626"/>
              <a:ext cx="3810" cy="121285"/>
            </a:xfrm>
            <a:custGeom>
              <a:avLst/>
              <a:gdLst/>
              <a:ahLst/>
              <a:cxnLst/>
              <a:rect l="l" t="t" r="r" b="b"/>
              <a:pathLst>
                <a:path w="3809" h="121284">
                  <a:moveTo>
                    <a:pt x="3602" y="6845"/>
                  </a:moveTo>
                  <a:lnTo>
                    <a:pt x="3602" y="120921"/>
                  </a:lnTo>
                </a:path>
                <a:path w="3809" h="121284">
                  <a:moveTo>
                    <a:pt x="0" y="120971"/>
                  </a:moveTo>
                  <a:lnTo>
                    <a:pt x="0" y="6845"/>
                  </a:lnTo>
                </a:path>
                <a:path w="3809" h="121284">
                  <a:moveTo>
                    <a:pt x="3602" y="0"/>
                  </a:moveTo>
                  <a:lnTo>
                    <a:pt x="3602" y="6845"/>
                  </a:lnTo>
                </a:path>
                <a:path w="3809" h="121284">
                  <a:moveTo>
                    <a:pt x="0" y="6845"/>
                  </a:moveTo>
                  <a:lnTo>
                    <a:pt x="0" y="76"/>
                  </a:lnTo>
                </a:path>
              </a:pathLst>
            </a:custGeom>
            <a:ln w="3175">
              <a:solidFill>
                <a:srgbClr val="C6C9DC"/>
              </a:solidFill>
            </a:ln>
          </p:spPr>
          <p:txBody>
            <a:bodyPr wrap="square" lIns="0" tIns="0" rIns="0" bIns="0" rtlCol="0"/>
            <a:lstStyle/>
            <a:p>
              <a:endParaRPr lang="fr-FR" noProof="0" dirty="0"/>
            </a:p>
          </p:txBody>
        </p:sp>
        <p:sp>
          <p:nvSpPr>
            <p:cNvPr id="451" name="object 451"/>
            <p:cNvSpPr/>
            <p:nvPr/>
          </p:nvSpPr>
          <p:spPr>
            <a:xfrm>
              <a:off x="9062734" y="712626"/>
              <a:ext cx="3810" cy="121285"/>
            </a:xfrm>
            <a:custGeom>
              <a:avLst/>
              <a:gdLst/>
              <a:ahLst/>
              <a:cxnLst/>
              <a:rect l="l" t="t" r="r" b="b"/>
              <a:pathLst>
                <a:path w="3809" h="121284">
                  <a:moveTo>
                    <a:pt x="3602" y="0"/>
                  </a:moveTo>
                  <a:lnTo>
                    <a:pt x="0" y="0"/>
                  </a:lnTo>
                  <a:lnTo>
                    <a:pt x="0" y="120921"/>
                  </a:lnTo>
                  <a:lnTo>
                    <a:pt x="3602" y="120921"/>
                  </a:lnTo>
                  <a:lnTo>
                    <a:pt x="3602" y="0"/>
                  </a:lnTo>
                  <a:close/>
                </a:path>
              </a:pathLst>
            </a:custGeom>
            <a:solidFill>
              <a:srgbClr val="C6C9DC"/>
            </a:solidFill>
          </p:spPr>
          <p:txBody>
            <a:bodyPr wrap="square" lIns="0" tIns="0" rIns="0" bIns="0" rtlCol="0"/>
            <a:lstStyle/>
            <a:p>
              <a:endParaRPr lang="fr-FR" noProof="0" dirty="0"/>
            </a:p>
          </p:txBody>
        </p:sp>
        <p:sp>
          <p:nvSpPr>
            <p:cNvPr id="452" name="object 452"/>
            <p:cNvSpPr/>
            <p:nvPr/>
          </p:nvSpPr>
          <p:spPr>
            <a:xfrm>
              <a:off x="9062734" y="712550"/>
              <a:ext cx="3810" cy="121285"/>
            </a:xfrm>
            <a:custGeom>
              <a:avLst/>
              <a:gdLst/>
              <a:ahLst/>
              <a:cxnLst/>
              <a:rect l="l" t="t" r="r" b="b"/>
              <a:pathLst>
                <a:path w="3809" h="121284">
                  <a:moveTo>
                    <a:pt x="3602" y="6922"/>
                  </a:moveTo>
                  <a:lnTo>
                    <a:pt x="3602" y="120947"/>
                  </a:lnTo>
                </a:path>
                <a:path w="3809" h="121284">
                  <a:moveTo>
                    <a:pt x="0" y="120997"/>
                  </a:moveTo>
                  <a:lnTo>
                    <a:pt x="0" y="6922"/>
                  </a:lnTo>
                </a:path>
                <a:path w="3809" h="121284">
                  <a:moveTo>
                    <a:pt x="3602" y="0"/>
                  </a:moveTo>
                  <a:lnTo>
                    <a:pt x="3602" y="6922"/>
                  </a:lnTo>
                </a:path>
                <a:path w="3809" h="121284">
                  <a:moveTo>
                    <a:pt x="0" y="6922"/>
                  </a:moveTo>
                  <a:lnTo>
                    <a:pt x="0" y="76"/>
                  </a:lnTo>
                </a:path>
              </a:pathLst>
            </a:custGeom>
            <a:ln w="3175">
              <a:solidFill>
                <a:srgbClr val="C6C9DC"/>
              </a:solidFill>
            </a:ln>
          </p:spPr>
          <p:txBody>
            <a:bodyPr wrap="square" lIns="0" tIns="0" rIns="0" bIns="0" rtlCol="0"/>
            <a:lstStyle/>
            <a:p>
              <a:endParaRPr lang="fr-FR" noProof="0" dirty="0"/>
            </a:p>
          </p:txBody>
        </p:sp>
        <p:sp>
          <p:nvSpPr>
            <p:cNvPr id="453" name="object 453"/>
            <p:cNvSpPr/>
            <p:nvPr/>
          </p:nvSpPr>
          <p:spPr>
            <a:xfrm>
              <a:off x="9066337" y="712550"/>
              <a:ext cx="3810" cy="121285"/>
            </a:xfrm>
            <a:custGeom>
              <a:avLst/>
              <a:gdLst/>
              <a:ahLst/>
              <a:cxnLst/>
              <a:rect l="l" t="t" r="r" b="b"/>
              <a:pathLst>
                <a:path w="3809" h="121284">
                  <a:moveTo>
                    <a:pt x="3602" y="0"/>
                  </a:moveTo>
                  <a:lnTo>
                    <a:pt x="0" y="0"/>
                  </a:lnTo>
                  <a:lnTo>
                    <a:pt x="0" y="120947"/>
                  </a:lnTo>
                  <a:lnTo>
                    <a:pt x="3602" y="120947"/>
                  </a:lnTo>
                  <a:lnTo>
                    <a:pt x="3602" y="0"/>
                  </a:lnTo>
                  <a:close/>
                </a:path>
              </a:pathLst>
            </a:custGeom>
            <a:solidFill>
              <a:srgbClr val="C6C9DC"/>
            </a:solidFill>
          </p:spPr>
          <p:txBody>
            <a:bodyPr wrap="square" lIns="0" tIns="0" rIns="0" bIns="0" rtlCol="0"/>
            <a:lstStyle/>
            <a:p>
              <a:endParaRPr lang="fr-FR" noProof="0" dirty="0"/>
            </a:p>
          </p:txBody>
        </p:sp>
        <p:sp>
          <p:nvSpPr>
            <p:cNvPr id="454" name="object 454"/>
            <p:cNvSpPr/>
            <p:nvPr/>
          </p:nvSpPr>
          <p:spPr>
            <a:xfrm>
              <a:off x="9066337" y="712473"/>
              <a:ext cx="3810" cy="121285"/>
            </a:xfrm>
            <a:custGeom>
              <a:avLst/>
              <a:gdLst/>
              <a:ahLst/>
              <a:cxnLst/>
              <a:rect l="l" t="t" r="r" b="b"/>
              <a:pathLst>
                <a:path w="3809" h="121284">
                  <a:moveTo>
                    <a:pt x="3602" y="6998"/>
                  </a:moveTo>
                  <a:lnTo>
                    <a:pt x="3602" y="120973"/>
                  </a:lnTo>
                </a:path>
                <a:path w="3809" h="121284">
                  <a:moveTo>
                    <a:pt x="0" y="121023"/>
                  </a:moveTo>
                  <a:lnTo>
                    <a:pt x="0" y="6998"/>
                  </a:lnTo>
                </a:path>
                <a:path w="3809" h="121284">
                  <a:moveTo>
                    <a:pt x="3602" y="0"/>
                  </a:moveTo>
                  <a:lnTo>
                    <a:pt x="3602" y="6998"/>
                  </a:lnTo>
                </a:path>
                <a:path w="3809" h="121284">
                  <a:moveTo>
                    <a:pt x="0" y="6998"/>
                  </a:moveTo>
                  <a:lnTo>
                    <a:pt x="0" y="76"/>
                  </a:lnTo>
                </a:path>
              </a:pathLst>
            </a:custGeom>
            <a:ln w="3175">
              <a:solidFill>
                <a:srgbClr val="C6C9DC"/>
              </a:solidFill>
            </a:ln>
          </p:spPr>
          <p:txBody>
            <a:bodyPr wrap="square" lIns="0" tIns="0" rIns="0" bIns="0" rtlCol="0"/>
            <a:lstStyle/>
            <a:p>
              <a:endParaRPr lang="fr-FR" noProof="0" dirty="0"/>
            </a:p>
          </p:txBody>
        </p:sp>
        <p:sp>
          <p:nvSpPr>
            <p:cNvPr id="455" name="object 455"/>
            <p:cNvSpPr/>
            <p:nvPr/>
          </p:nvSpPr>
          <p:spPr>
            <a:xfrm>
              <a:off x="9069940" y="712474"/>
              <a:ext cx="3810" cy="121285"/>
            </a:xfrm>
            <a:custGeom>
              <a:avLst/>
              <a:gdLst/>
              <a:ahLst/>
              <a:cxnLst/>
              <a:rect l="l" t="t" r="r" b="b"/>
              <a:pathLst>
                <a:path w="3809" h="121284">
                  <a:moveTo>
                    <a:pt x="3602" y="0"/>
                  </a:moveTo>
                  <a:lnTo>
                    <a:pt x="0" y="0"/>
                  </a:lnTo>
                  <a:lnTo>
                    <a:pt x="0" y="120973"/>
                  </a:lnTo>
                  <a:lnTo>
                    <a:pt x="3602" y="120973"/>
                  </a:lnTo>
                  <a:lnTo>
                    <a:pt x="3602" y="0"/>
                  </a:lnTo>
                  <a:close/>
                </a:path>
              </a:pathLst>
            </a:custGeom>
            <a:solidFill>
              <a:srgbClr val="C6C9DC"/>
            </a:solidFill>
          </p:spPr>
          <p:txBody>
            <a:bodyPr wrap="square" lIns="0" tIns="0" rIns="0" bIns="0" rtlCol="0"/>
            <a:lstStyle/>
            <a:p>
              <a:endParaRPr lang="fr-FR" noProof="0" dirty="0"/>
            </a:p>
          </p:txBody>
        </p:sp>
        <p:sp>
          <p:nvSpPr>
            <p:cNvPr id="456" name="object 456"/>
            <p:cNvSpPr/>
            <p:nvPr/>
          </p:nvSpPr>
          <p:spPr>
            <a:xfrm>
              <a:off x="9069940" y="712397"/>
              <a:ext cx="3810" cy="121285"/>
            </a:xfrm>
            <a:custGeom>
              <a:avLst/>
              <a:gdLst/>
              <a:ahLst/>
              <a:cxnLst/>
              <a:rect l="l" t="t" r="r" b="b"/>
              <a:pathLst>
                <a:path w="3809" h="121284">
                  <a:moveTo>
                    <a:pt x="3602" y="7074"/>
                  </a:moveTo>
                  <a:lnTo>
                    <a:pt x="3602" y="120999"/>
                  </a:lnTo>
                </a:path>
                <a:path w="3809" h="121284">
                  <a:moveTo>
                    <a:pt x="0" y="121050"/>
                  </a:moveTo>
                  <a:lnTo>
                    <a:pt x="0" y="7074"/>
                  </a:lnTo>
                </a:path>
                <a:path w="3809" h="121284">
                  <a:moveTo>
                    <a:pt x="3602" y="0"/>
                  </a:moveTo>
                  <a:lnTo>
                    <a:pt x="3602" y="7074"/>
                  </a:lnTo>
                </a:path>
                <a:path w="3809" h="121284">
                  <a:moveTo>
                    <a:pt x="0" y="7074"/>
                  </a:moveTo>
                  <a:lnTo>
                    <a:pt x="0" y="76"/>
                  </a:lnTo>
                </a:path>
              </a:pathLst>
            </a:custGeom>
            <a:ln w="3175">
              <a:solidFill>
                <a:srgbClr val="C6C9DC"/>
              </a:solidFill>
            </a:ln>
          </p:spPr>
          <p:txBody>
            <a:bodyPr wrap="square" lIns="0" tIns="0" rIns="0" bIns="0" rtlCol="0"/>
            <a:lstStyle/>
            <a:p>
              <a:endParaRPr lang="fr-FR" noProof="0" dirty="0"/>
            </a:p>
          </p:txBody>
        </p:sp>
        <p:sp>
          <p:nvSpPr>
            <p:cNvPr id="457" name="object 457"/>
            <p:cNvSpPr/>
            <p:nvPr/>
          </p:nvSpPr>
          <p:spPr>
            <a:xfrm>
              <a:off x="9073542" y="712397"/>
              <a:ext cx="3810" cy="121285"/>
            </a:xfrm>
            <a:custGeom>
              <a:avLst/>
              <a:gdLst/>
              <a:ahLst/>
              <a:cxnLst/>
              <a:rect l="l" t="t" r="r" b="b"/>
              <a:pathLst>
                <a:path w="3809" h="121284">
                  <a:moveTo>
                    <a:pt x="3602" y="0"/>
                  </a:moveTo>
                  <a:lnTo>
                    <a:pt x="0" y="0"/>
                  </a:lnTo>
                  <a:lnTo>
                    <a:pt x="0" y="120999"/>
                  </a:lnTo>
                  <a:lnTo>
                    <a:pt x="3602" y="120999"/>
                  </a:lnTo>
                  <a:lnTo>
                    <a:pt x="3602" y="0"/>
                  </a:lnTo>
                  <a:close/>
                </a:path>
              </a:pathLst>
            </a:custGeom>
            <a:solidFill>
              <a:srgbClr val="C6C9DC"/>
            </a:solidFill>
          </p:spPr>
          <p:txBody>
            <a:bodyPr wrap="square" lIns="0" tIns="0" rIns="0" bIns="0" rtlCol="0"/>
            <a:lstStyle/>
            <a:p>
              <a:endParaRPr lang="fr-FR" noProof="0" dirty="0"/>
            </a:p>
          </p:txBody>
        </p:sp>
        <p:sp>
          <p:nvSpPr>
            <p:cNvPr id="458" name="object 458"/>
            <p:cNvSpPr/>
            <p:nvPr/>
          </p:nvSpPr>
          <p:spPr>
            <a:xfrm>
              <a:off x="9073542" y="712321"/>
              <a:ext cx="3810" cy="121285"/>
            </a:xfrm>
            <a:custGeom>
              <a:avLst/>
              <a:gdLst/>
              <a:ahLst/>
              <a:cxnLst/>
              <a:rect l="l" t="t" r="r" b="b"/>
              <a:pathLst>
                <a:path w="3809" h="121284">
                  <a:moveTo>
                    <a:pt x="3602" y="7151"/>
                  </a:moveTo>
                  <a:lnTo>
                    <a:pt x="3602" y="121026"/>
                  </a:lnTo>
                </a:path>
                <a:path w="3809" h="121284">
                  <a:moveTo>
                    <a:pt x="0" y="121076"/>
                  </a:moveTo>
                  <a:lnTo>
                    <a:pt x="0" y="7151"/>
                  </a:lnTo>
                </a:path>
                <a:path w="3809" h="121284">
                  <a:moveTo>
                    <a:pt x="3602" y="0"/>
                  </a:moveTo>
                  <a:lnTo>
                    <a:pt x="3602" y="7151"/>
                  </a:lnTo>
                </a:path>
                <a:path w="3809" h="121284">
                  <a:moveTo>
                    <a:pt x="0" y="7151"/>
                  </a:moveTo>
                  <a:lnTo>
                    <a:pt x="0" y="76"/>
                  </a:lnTo>
                </a:path>
              </a:pathLst>
            </a:custGeom>
            <a:ln w="3175">
              <a:solidFill>
                <a:srgbClr val="C6C9DC"/>
              </a:solidFill>
            </a:ln>
          </p:spPr>
          <p:txBody>
            <a:bodyPr wrap="square" lIns="0" tIns="0" rIns="0" bIns="0" rtlCol="0"/>
            <a:lstStyle/>
            <a:p>
              <a:endParaRPr lang="fr-FR" noProof="0" dirty="0"/>
            </a:p>
          </p:txBody>
        </p:sp>
        <p:sp>
          <p:nvSpPr>
            <p:cNvPr id="459" name="object 459"/>
            <p:cNvSpPr/>
            <p:nvPr/>
          </p:nvSpPr>
          <p:spPr>
            <a:xfrm>
              <a:off x="9077145" y="712321"/>
              <a:ext cx="3810" cy="121285"/>
            </a:xfrm>
            <a:custGeom>
              <a:avLst/>
              <a:gdLst/>
              <a:ahLst/>
              <a:cxnLst/>
              <a:rect l="l" t="t" r="r" b="b"/>
              <a:pathLst>
                <a:path w="3809" h="121284">
                  <a:moveTo>
                    <a:pt x="3602" y="0"/>
                  </a:moveTo>
                  <a:lnTo>
                    <a:pt x="0" y="0"/>
                  </a:lnTo>
                  <a:lnTo>
                    <a:pt x="0" y="121026"/>
                  </a:lnTo>
                  <a:lnTo>
                    <a:pt x="3602" y="121026"/>
                  </a:lnTo>
                  <a:lnTo>
                    <a:pt x="3602" y="0"/>
                  </a:lnTo>
                  <a:close/>
                </a:path>
              </a:pathLst>
            </a:custGeom>
            <a:solidFill>
              <a:srgbClr val="C6C9DC"/>
            </a:solidFill>
          </p:spPr>
          <p:txBody>
            <a:bodyPr wrap="square" lIns="0" tIns="0" rIns="0" bIns="0" rtlCol="0"/>
            <a:lstStyle/>
            <a:p>
              <a:endParaRPr lang="fr-FR" noProof="0" dirty="0"/>
            </a:p>
          </p:txBody>
        </p:sp>
        <p:sp>
          <p:nvSpPr>
            <p:cNvPr id="460" name="object 460"/>
            <p:cNvSpPr/>
            <p:nvPr/>
          </p:nvSpPr>
          <p:spPr>
            <a:xfrm>
              <a:off x="9077145" y="712244"/>
              <a:ext cx="3810" cy="121285"/>
            </a:xfrm>
            <a:custGeom>
              <a:avLst/>
              <a:gdLst/>
              <a:ahLst/>
              <a:cxnLst/>
              <a:rect l="l" t="t" r="r" b="b"/>
              <a:pathLst>
                <a:path w="3809" h="121284">
                  <a:moveTo>
                    <a:pt x="3602" y="7227"/>
                  </a:moveTo>
                  <a:lnTo>
                    <a:pt x="3602" y="121052"/>
                  </a:lnTo>
                </a:path>
                <a:path w="3809" h="121284">
                  <a:moveTo>
                    <a:pt x="0" y="121102"/>
                  </a:moveTo>
                  <a:lnTo>
                    <a:pt x="0" y="7227"/>
                  </a:lnTo>
                </a:path>
                <a:path w="3809" h="121284">
                  <a:moveTo>
                    <a:pt x="3602" y="0"/>
                  </a:moveTo>
                  <a:lnTo>
                    <a:pt x="3602" y="7227"/>
                  </a:lnTo>
                </a:path>
                <a:path w="3809" h="121284">
                  <a:moveTo>
                    <a:pt x="0" y="7227"/>
                  </a:moveTo>
                  <a:lnTo>
                    <a:pt x="0" y="76"/>
                  </a:lnTo>
                </a:path>
              </a:pathLst>
            </a:custGeom>
            <a:ln w="3175">
              <a:solidFill>
                <a:srgbClr val="C6C9DC"/>
              </a:solidFill>
            </a:ln>
          </p:spPr>
          <p:txBody>
            <a:bodyPr wrap="square" lIns="0" tIns="0" rIns="0" bIns="0" rtlCol="0"/>
            <a:lstStyle/>
            <a:p>
              <a:endParaRPr lang="fr-FR" noProof="0" dirty="0"/>
            </a:p>
          </p:txBody>
        </p:sp>
        <p:sp>
          <p:nvSpPr>
            <p:cNvPr id="461" name="object 461"/>
            <p:cNvSpPr/>
            <p:nvPr/>
          </p:nvSpPr>
          <p:spPr>
            <a:xfrm>
              <a:off x="9080748" y="712245"/>
              <a:ext cx="3810" cy="121285"/>
            </a:xfrm>
            <a:custGeom>
              <a:avLst/>
              <a:gdLst/>
              <a:ahLst/>
              <a:cxnLst/>
              <a:rect l="l" t="t" r="r" b="b"/>
              <a:pathLst>
                <a:path w="3809" h="121284">
                  <a:moveTo>
                    <a:pt x="3602" y="0"/>
                  </a:moveTo>
                  <a:lnTo>
                    <a:pt x="0" y="0"/>
                  </a:lnTo>
                  <a:lnTo>
                    <a:pt x="0" y="121052"/>
                  </a:lnTo>
                  <a:lnTo>
                    <a:pt x="3602" y="121052"/>
                  </a:lnTo>
                  <a:lnTo>
                    <a:pt x="3602" y="0"/>
                  </a:lnTo>
                  <a:close/>
                </a:path>
              </a:pathLst>
            </a:custGeom>
            <a:solidFill>
              <a:srgbClr val="C6C9DC"/>
            </a:solidFill>
          </p:spPr>
          <p:txBody>
            <a:bodyPr wrap="square" lIns="0" tIns="0" rIns="0" bIns="0" rtlCol="0"/>
            <a:lstStyle/>
            <a:p>
              <a:endParaRPr lang="fr-FR" noProof="0" dirty="0"/>
            </a:p>
          </p:txBody>
        </p:sp>
        <p:sp>
          <p:nvSpPr>
            <p:cNvPr id="462" name="object 462"/>
            <p:cNvSpPr/>
            <p:nvPr/>
          </p:nvSpPr>
          <p:spPr>
            <a:xfrm>
              <a:off x="9080748" y="712168"/>
              <a:ext cx="3810" cy="121285"/>
            </a:xfrm>
            <a:custGeom>
              <a:avLst/>
              <a:gdLst/>
              <a:ahLst/>
              <a:cxnLst/>
              <a:rect l="l" t="t" r="r" b="b"/>
              <a:pathLst>
                <a:path w="3809" h="121284">
                  <a:moveTo>
                    <a:pt x="3602" y="7303"/>
                  </a:moveTo>
                  <a:lnTo>
                    <a:pt x="3602" y="121078"/>
                  </a:lnTo>
                </a:path>
                <a:path w="3809" h="121284">
                  <a:moveTo>
                    <a:pt x="0" y="121128"/>
                  </a:moveTo>
                  <a:lnTo>
                    <a:pt x="0" y="7303"/>
                  </a:lnTo>
                </a:path>
                <a:path w="3809" h="121284">
                  <a:moveTo>
                    <a:pt x="3602" y="0"/>
                  </a:moveTo>
                  <a:lnTo>
                    <a:pt x="3602" y="7303"/>
                  </a:lnTo>
                </a:path>
                <a:path w="3809" h="121284">
                  <a:moveTo>
                    <a:pt x="0" y="7303"/>
                  </a:moveTo>
                  <a:lnTo>
                    <a:pt x="0" y="76"/>
                  </a:lnTo>
                </a:path>
              </a:pathLst>
            </a:custGeom>
            <a:ln w="3175">
              <a:solidFill>
                <a:srgbClr val="C6C9DC"/>
              </a:solidFill>
            </a:ln>
          </p:spPr>
          <p:txBody>
            <a:bodyPr wrap="square" lIns="0" tIns="0" rIns="0" bIns="0" rtlCol="0"/>
            <a:lstStyle/>
            <a:p>
              <a:endParaRPr lang="fr-FR" noProof="0" dirty="0"/>
            </a:p>
          </p:txBody>
        </p:sp>
        <p:sp>
          <p:nvSpPr>
            <p:cNvPr id="463" name="object 463"/>
            <p:cNvSpPr/>
            <p:nvPr/>
          </p:nvSpPr>
          <p:spPr>
            <a:xfrm>
              <a:off x="9084351" y="712168"/>
              <a:ext cx="3810" cy="121285"/>
            </a:xfrm>
            <a:custGeom>
              <a:avLst/>
              <a:gdLst/>
              <a:ahLst/>
              <a:cxnLst/>
              <a:rect l="l" t="t" r="r" b="b"/>
              <a:pathLst>
                <a:path w="3809" h="121284">
                  <a:moveTo>
                    <a:pt x="3602" y="0"/>
                  </a:moveTo>
                  <a:lnTo>
                    <a:pt x="0" y="0"/>
                  </a:lnTo>
                  <a:lnTo>
                    <a:pt x="0" y="121078"/>
                  </a:lnTo>
                  <a:lnTo>
                    <a:pt x="3602" y="121078"/>
                  </a:lnTo>
                  <a:lnTo>
                    <a:pt x="3602" y="0"/>
                  </a:lnTo>
                  <a:close/>
                </a:path>
              </a:pathLst>
            </a:custGeom>
            <a:solidFill>
              <a:srgbClr val="C6C9DC"/>
            </a:solidFill>
          </p:spPr>
          <p:txBody>
            <a:bodyPr wrap="square" lIns="0" tIns="0" rIns="0" bIns="0" rtlCol="0"/>
            <a:lstStyle/>
            <a:p>
              <a:endParaRPr lang="fr-FR" noProof="0" dirty="0"/>
            </a:p>
          </p:txBody>
        </p:sp>
        <p:sp>
          <p:nvSpPr>
            <p:cNvPr id="464" name="object 464"/>
            <p:cNvSpPr/>
            <p:nvPr/>
          </p:nvSpPr>
          <p:spPr>
            <a:xfrm>
              <a:off x="9084351" y="712092"/>
              <a:ext cx="3810" cy="121285"/>
            </a:xfrm>
            <a:custGeom>
              <a:avLst/>
              <a:gdLst/>
              <a:ahLst/>
              <a:cxnLst/>
              <a:rect l="l" t="t" r="r" b="b"/>
              <a:pathLst>
                <a:path w="3809" h="121284">
                  <a:moveTo>
                    <a:pt x="3602" y="7380"/>
                  </a:moveTo>
                  <a:lnTo>
                    <a:pt x="3602" y="121104"/>
                  </a:lnTo>
                </a:path>
                <a:path w="3809" h="121284">
                  <a:moveTo>
                    <a:pt x="0" y="121154"/>
                  </a:moveTo>
                  <a:lnTo>
                    <a:pt x="0" y="7380"/>
                  </a:lnTo>
                </a:path>
                <a:path w="3809" h="121284">
                  <a:moveTo>
                    <a:pt x="3602" y="0"/>
                  </a:moveTo>
                  <a:lnTo>
                    <a:pt x="3602" y="7380"/>
                  </a:lnTo>
                </a:path>
                <a:path w="3809" h="121284">
                  <a:moveTo>
                    <a:pt x="0" y="7380"/>
                  </a:moveTo>
                  <a:lnTo>
                    <a:pt x="0" y="76"/>
                  </a:lnTo>
                </a:path>
              </a:pathLst>
            </a:custGeom>
            <a:ln w="3175">
              <a:solidFill>
                <a:srgbClr val="C6C9DC"/>
              </a:solidFill>
            </a:ln>
          </p:spPr>
          <p:txBody>
            <a:bodyPr wrap="square" lIns="0" tIns="0" rIns="0" bIns="0" rtlCol="0"/>
            <a:lstStyle/>
            <a:p>
              <a:endParaRPr lang="fr-FR" noProof="0" dirty="0"/>
            </a:p>
          </p:txBody>
        </p:sp>
        <p:sp>
          <p:nvSpPr>
            <p:cNvPr id="465" name="object 465"/>
            <p:cNvSpPr/>
            <p:nvPr/>
          </p:nvSpPr>
          <p:spPr>
            <a:xfrm>
              <a:off x="9087954" y="712092"/>
              <a:ext cx="3810" cy="121285"/>
            </a:xfrm>
            <a:custGeom>
              <a:avLst/>
              <a:gdLst/>
              <a:ahLst/>
              <a:cxnLst/>
              <a:rect l="l" t="t" r="r" b="b"/>
              <a:pathLst>
                <a:path w="3809" h="121284">
                  <a:moveTo>
                    <a:pt x="3602" y="0"/>
                  </a:moveTo>
                  <a:lnTo>
                    <a:pt x="0" y="0"/>
                  </a:lnTo>
                  <a:lnTo>
                    <a:pt x="0" y="121104"/>
                  </a:lnTo>
                  <a:lnTo>
                    <a:pt x="3602" y="121104"/>
                  </a:lnTo>
                  <a:lnTo>
                    <a:pt x="3602" y="0"/>
                  </a:lnTo>
                  <a:close/>
                </a:path>
              </a:pathLst>
            </a:custGeom>
            <a:solidFill>
              <a:srgbClr val="C5C8DB"/>
            </a:solidFill>
          </p:spPr>
          <p:txBody>
            <a:bodyPr wrap="square" lIns="0" tIns="0" rIns="0" bIns="0" rtlCol="0"/>
            <a:lstStyle/>
            <a:p>
              <a:endParaRPr lang="fr-FR" noProof="0" dirty="0"/>
            </a:p>
          </p:txBody>
        </p:sp>
        <p:sp>
          <p:nvSpPr>
            <p:cNvPr id="466" name="object 466"/>
            <p:cNvSpPr/>
            <p:nvPr/>
          </p:nvSpPr>
          <p:spPr>
            <a:xfrm>
              <a:off x="9087954" y="712015"/>
              <a:ext cx="3810" cy="121285"/>
            </a:xfrm>
            <a:custGeom>
              <a:avLst/>
              <a:gdLst/>
              <a:ahLst/>
              <a:cxnLst/>
              <a:rect l="l" t="t" r="r" b="b"/>
              <a:pathLst>
                <a:path w="3809" h="121284">
                  <a:moveTo>
                    <a:pt x="3602" y="7456"/>
                  </a:moveTo>
                  <a:lnTo>
                    <a:pt x="3602" y="121130"/>
                  </a:lnTo>
                </a:path>
                <a:path w="3809" h="121284">
                  <a:moveTo>
                    <a:pt x="0" y="121180"/>
                  </a:moveTo>
                  <a:lnTo>
                    <a:pt x="0" y="7456"/>
                  </a:lnTo>
                </a:path>
                <a:path w="3809" h="121284">
                  <a:moveTo>
                    <a:pt x="3602" y="0"/>
                  </a:moveTo>
                  <a:lnTo>
                    <a:pt x="3602" y="7456"/>
                  </a:lnTo>
                </a:path>
                <a:path w="3809" h="121284">
                  <a:moveTo>
                    <a:pt x="0" y="7456"/>
                  </a:moveTo>
                  <a:lnTo>
                    <a:pt x="0" y="76"/>
                  </a:lnTo>
                </a:path>
              </a:pathLst>
            </a:custGeom>
            <a:ln w="3175">
              <a:solidFill>
                <a:srgbClr val="C5C8DB"/>
              </a:solidFill>
            </a:ln>
          </p:spPr>
          <p:txBody>
            <a:bodyPr wrap="square" lIns="0" tIns="0" rIns="0" bIns="0" rtlCol="0"/>
            <a:lstStyle/>
            <a:p>
              <a:endParaRPr lang="fr-FR" noProof="0" dirty="0"/>
            </a:p>
          </p:txBody>
        </p:sp>
        <p:sp>
          <p:nvSpPr>
            <p:cNvPr id="467" name="object 467"/>
            <p:cNvSpPr/>
            <p:nvPr/>
          </p:nvSpPr>
          <p:spPr>
            <a:xfrm>
              <a:off x="9091557" y="712015"/>
              <a:ext cx="3810" cy="121285"/>
            </a:xfrm>
            <a:custGeom>
              <a:avLst/>
              <a:gdLst/>
              <a:ahLst/>
              <a:cxnLst/>
              <a:rect l="l" t="t" r="r" b="b"/>
              <a:pathLst>
                <a:path w="3809" h="121284">
                  <a:moveTo>
                    <a:pt x="3602" y="0"/>
                  </a:moveTo>
                  <a:lnTo>
                    <a:pt x="0" y="0"/>
                  </a:lnTo>
                  <a:lnTo>
                    <a:pt x="0" y="121130"/>
                  </a:lnTo>
                  <a:lnTo>
                    <a:pt x="3602" y="121130"/>
                  </a:lnTo>
                  <a:lnTo>
                    <a:pt x="3602" y="0"/>
                  </a:lnTo>
                  <a:close/>
                </a:path>
              </a:pathLst>
            </a:custGeom>
            <a:solidFill>
              <a:srgbClr val="C5C8DB"/>
            </a:solidFill>
          </p:spPr>
          <p:txBody>
            <a:bodyPr wrap="square" lIns="0" tIns="0" rIns="0" bIns="0" rtlCol="0"/>
            <a:lstStyle/>
            <a:p>
              <a:endParaRPr lang="fr-FR" noProof="0" dirty="0"/>
            </a:p>
          </p:txBody>
        </p:sp>
        <p:sp>
          <p:nvSpPr>
            <p:cNvPr id="468" name="object 468"/>
            <p:cNvSpPr/>
            <p:nvPr/>
          </p:nvSpPr>
          <p:spPr>
            <a:xfrm>
              <a:off x="9091557" y="711939"/>
              <a:ext cx="3810" cy="121285"/>
            </a:xfrm>
            <a:custGeom>
              <a:avLst/>
              <a:gdLst/>
              <a:ahLst/>
              <a:cxnLst/>
              <a:rect l="l" t="t" r="r" b="b"/>
              <a:pathLst>
                <a:path w="3809" h="121284">
                  <a:moveTo>
                    <a:pt x="3602" y="7532"/>
                  </a:moveTo>
                  <a:lnTo>
                    <a:pt x="3602" y="121156"/>
                  </a:lnTo>
                </a:path>
                <a:path w="3809" h="121284">
                  <a:moveTo>
                    <a:pt x="0" y="121206"/>
                  </a:moveTo>
                  <a:lnTo>
                    <a:pt x="0" y="7532"/>
                  </a:lnTo>
                </a:path>
                <a:path w="3809" h="121284">
                  <a:moveTo>
                    <a:pt x="3602" y="0"/>
                  </a:moveTo>
                  <a:lnTo>
                    <a:pt x="3602" y="7532"/>
                  </a:lnTo>
                </a:path>
                <a:path w="3809" h="121284">
                  <a:moveTo>
                    <a:pt x="0" y="7532"/>
                  </a:moveTo>
                  <a:lnTo>
                    <a:pt x="0" y="76"/>
                  </a:lnTo>
                </a:path>
              </a:pathLst>
            </a:custGeom>
            <a:ln w="3175">
              <a:solidFill>
                <a:srgbClr val="C5C8DB"/>
              </a:solidFill>
            </a:ln>
          </p:spPr>
          <p:txBody>
            <a:bodyPr wrap="square" lIns="0" tIns="0" rIns="0" bIns="0" rtlCol="0"/>
            <a:lstStyle/>
            <a:p>
              <a:endParaRPr lang="fr-FR" noProof="0" dirty="0"/>
            </a:p>
          </p:txBody>
        </p:sp>
        <p:sp>
          <p:nvSpPr>
            <p:cNvPr id="469" name="object 469"/>
            <p:cNvSpPr/>
            <p:nvPr/>
          </p:nvSpPr>
          <p:spPr>
            <a:xfrm>
              <a:off x="9095160" y="711939"/>
              <a:ext cx="5715" cy="121285"/>
            </a:xfrm>
            <a:custGeom>
              <a:avLst/>
              <a:gdLst/>
              <a:ahLst/>
              <a:cxnLst/>
              <a:rect l="l" t="t" r="r" b="b"/>
              <a:pathLst>
                <a:path w="5715" h="121284">
                  <a:moveTo>
                    <a:pt x="5284" y="0"/>
                  </a:moveTo>
                  <a:lnTo>
                    <a:pt x="0" y="0"/>
                  </a:lnTo>
                  <a:lnTo>
                    <a:pt x="0" y="121156"/>
                  </a:lnTo>
                  <a:lnTo>
                    <a:pt x="5284" y="121156"/>
                  </a:lnTo>
                  <a:lnTo>
                    <a:pt x="5284" y="0"/>
                  </a:lnTo>
                  <a:close/>
                </a:path>
              </a:pathLst>
            </a:custGeom>
            <a:solidFill>
              <a:srgbClr val="C5C8DB"/>
            </a:solidFill>
          </p:spPr>
          <p:txBody>
            <a:bodyPr wrap="square" lIns="0" tIns="0" rIns="0" bIns="0" rtlCol="0"/>
            <a:lstStyle/>
            <a:p>
              <a:endParaRPr lang="fr-FR" noProof="0" dirty="0"/>
            </a:p>
          </p:txBody>
        </p:sp>
        <p:sp>
          <p:nvSpPr>
            <p:cNvPr id="470" name="object 470"/>
            <p:cNvSpPr/>
            <p:nvPr/>
          </p:nvSpPr>
          <p:spPr>
            <a:xfrm>
              <a:off x="9095160" y="711827"/>
              <a:ext cx="5715" cy="121285"/>
            </a:xfrm>
            <a:custGeom>
              <a:avLst/>
              <a:gdLst/>
              <a:ahLst/>
              <a:cxnLst/>
              <a:rect l="l" t="t" r="r" b="b"/>
              <a:pathLst>
                <a:path w="5715" h="121284">
                  <a:moveTo>
                    <a:pt x="5284" y="7644"/>
                  </a:moveTo>
                  <a:lnTo>
                    <a:pt x="5284" y="121194"/>
                  </a:lnTo>
                </a:path>
                <a:path w="5715" h="121284">
                  <a:moveTo>
                    <a:pt x="0" y="121268"/>
                  </a:moveTo>
                  <a:lnTo>
                    <a:pt x="0" y="7644"/>
                  </a:lnTo>
                </a:path>
                <a:path w="5715" h="121284">
                  <a:moveTo>
                    <a:pt x="5284" y="0"/>
                  </a:moveTo>
                  <a:lnTo>
                    <a:pt x="5284" y="7644"/>
                  </a:lnTo>
                </a:path>
                <a:path w="5715" h="121284">
                  <a:moveTo>
                    <a:pt x="0" y="7644"/>
                  </a:moveTo>
                  <a:lnTo>
                    <a:pt x="0" y="111"/>
                  </a:lnTo>
                </a:path>
              </a:pathLst>
            </a:custGeom>
            <a:ln w="3175">
              <a:solidFill>
                <a:srgbClr val="C5C8DB"/>
              </a:solidFill>
            </a:ln>
          </p:spPr>
          <p:txBody>
            <a:bodyPr wrap="square" lIns="0" tIns="0" rIns="0" bIns="0" rtlCol="0"/>
            <a:lstStyle/>
            <a:p>
              <a:endParaRPr lang="fr-FR" noProof="0" dirty="0"/>
            </a:p>
          </p:txBody>
        </p:sp>
        <p:sp>
          <p:nvSpPr>
            <p:cNvPr id="471" name="object 471"/>
            <p:cNvSpPr/>
            <p:nvPr/>
          </p:nvSpPr>
          <p:spPr>
            <a:xfrm>
              <a:off x="9100445" y="711827"/>
              <a:ext cx="3810" cy="121285"/>
            </a:xfrm>
            <a:custGeom>
              <a:avLst/>
              <a:gdLst/>
              <a:ahLst/>
              <a:cxnLst/>
              <a:rect l="l" t="t" r="r" b="b"/>
              <a:pathLst>
                <a:path w="3809" h="121284">
                  <a:moveTo>
                    <a:pt x="3602" y="0"/>
                  </a:moveTo>
                  <a:lnTo>
                    <a:pt x="0" y="0"/>
                  </a:lnTo>
                  <a:lnTo>
                    <a:pt x="0" y="121194"/>
                  </a:lnTo>
                  <a:lnTo>
                    <a:pt x="3602" y="121194"/>
                  </a:lnTo>
                  <a:lnTo>
                    <a:pt x="3602" y="0"/>
                  </a:lnTo>
                  <a:close/>
                </a:path>
              </a:pathLst>
            </a:custGeom>
            <a:solidFill>
              <a:srgbClr val="C5C8DB"/>
            </a:solidFill>
          </p:spPr>
          <p:txBody>
            <a:bodyPr wrap="square" lIns="0" tIns="0" rIns="0" bIns="0" rtlCol="0"/>
            <a:lstStyle/>
            <a:p>
              <a:endParaRPr lang="fr-FR" noProof="0" dirty="0"/>
            </a:p>
          </p:txBody>
        </p:sp>
        <p:sp>
          <p:nvSpPr>
            <p:cNvPr id="472" name="object 472"/>
            <p:cNvSpPr/>
            <p:nvPr/>
          </p:nvSpPr>
          <p:spPr>
            <a:xfrm>
              <a:off x="9100444" y="711751"/>
              <a:ext cx="3810" cy="121285"/>
            </a:xfrm>
            <a:custGeom>
              <a:avLst/>
              <a:gdLst/>
              <a:ahLst/>
              <a:cxnLst/>
              <a:rect l="l" t="t" r="r" b="b"/>
              <a:pathLst>
                <a:path w="3809" h="121284">
                  <a:moveTo>
                    <a:pt x="3602" y="7721"/>
                  </a:moveTo>
                  <a:lnTo>
                    <a:pt x="3602" y="121221"/>
                  </a:lnTo>
                </a:path>
                <a:path w="3809" h="121284">
                  <a:moveTo>
                    <a:pt x="0" y="121271"/>
                  </a:moveTo>
                  <a:lnTo>
                    <a:pt x="0" y="7721"/>
                  </a:lnTo>
                </a:path>
                <a:path w="3809" h="121284">
                  <a:moveTo>
                    <a:pt x="3602" y="0"/>
                  </a:moveTo>
                  <a:lnTo>
                    <a:pt x="3602" y="7721"/>
                  </a:lnTo>
                </a:path>
                <a:path w="3809" h="121284">
                  <a:moveTo>
                    <a:pt x="0" y="7721"/>
                  </a:moveTo>
                  <a:lnTo>
                    <a:pt x="0" y="76"/>
                  </a:lnTo>
                </a:path>
              </a:pathLst>
            </a:custGeom>
            <a:ln w="3175">
              <a:solidFill>
                <a:srgbClr val="C5C8DB"/>
              </a:solidFill>
            </a:ln>
          </p:spPr>
          <p:txBody>
            <a:bodyPr wrap="square" lIns="0" tIns="0" rIns="0" bIns="0" rtlCol="0"/>
            <a:lstStyle/>
            <a:p>
              <a:endParaRPr lang="fr-FR" noProof="0" dirty="0"/>
            </a:p>
          </p:txBody>
        </p:sp>
        <p:sp>
          <p:nvSpPr>
            <p:cNvPr id="473" name="object 473"/>
            <p:cNvSpPr/>
            <p:nvPr/>
          </p:nvSpPr>
          <p:spPr>
            <a:xfrm>
              <a:off x="9104048" y="711751"/>
              <a:ext cx="3810" cy="121285"/>
            </a:xfrm>
            <a:custGeom>
              <a:avLst/>
              <a:gdLst/>
              <a:ahLst/>
              <a:cxnLst/>
              <a:rect l="l" t="t" r="r" b="b"/>
              <a:pathLst>
                <a:path w="3809" h="121284">
                  <a:moveTo>
                    <a:pt x="3602" y="0"/>
                  </a:moveTo>
                  <a:lnTo>
                    <a:pt x="0" y="0"/>
                  </a:lnTo>
                  <a:lnTo>
                    <a:pt x="0" y="121221"/>
                  </a:lnTo>
                  <a:lnTo>
                    <a:pt x="3602" y="121221"/>
                  </a:lnTo>
                  <a:lnTo>
                    <a:pt x="3602" y="0"/>
                  </a:lnTo>
                  <a:close/>
                </a:path>
              </a:pathLst>
            </a:custGeom>
            <a:solidFill>
              <a:srgbClr val="C5C8DB"/>
            </a:solidFill>
          </p:spPr>
          <p:txBody>
            <a:bodyPr wrap="square" lIns="0" tIns="0" rIns="0" bIns="0" rtlCol="0"/>
            <a:lstStyle/>
            <a:p>
              <a:endParaRPr lang="fr-FR" noProof="0" dirty="0"/>
            </a:p>
          </p:txBody>
        </p:sp>
        <p:sp>
          <p:nvSpPr>
            <p:cNvPr id="474" name="object 474"/>
            <p:cNvSpPr/>
            <p:nvPr/>
          </p:nvSpPr>
          <p:spPr>
            <a:xfrm>
              <a:off x="9104047" y="711674"/>
              <a:ext cx="3810" cy="121920"/>
            </a:xfrm>
            <a:custGeom>
              <a:avLst/>
              <a:gdLst/>
              <a:ahLst/>
              <a:cxnLst/>
              <a:rect l="l" t="t" r="r" b="b"/>
              <a:pathLst>
                <a:path w="3809" h="121919">
                  <a:moveTo>
                    <a:pt x="3602" y="7797"/>
                  </a:moveTo>
                  <a:lnTo>
                    <a:pt x="3602" y="121247"/>
                  </a:lnTo>
                </a:path>
                <a:path w="3809" h="121919">
                  <a:moveTo>
                    <a:pt x="0" y="121297"/>
                  </a:moveTo>
                  <a:lnTo>
                    <a:pt x="0" y="7797"/>
                  </a:lnTo>
                </a:path>
                <a:path w="3809" h="121919">
                  <a:moveTo>
                    <a:pt x="3602" y="0"/>
                  </a:moveTo>
                  <a:lnTo>
                    <a:pt x="3602" y="7797"/>
                  </a:lnTo>
                </a:path>
                <a:path w="3809" h="121919">
                  <a:moveTo>
                    <a:pt x="0" y="7797"/>
                  </a:moveTo>
                  <a:lnTo>
                    <a:pt x="0" y="76"/>
                  </a:lnTo>
                </a:path>
              </a:pathLst>
            </a:custGeom>
            <a:ln w="3175">
              <a:solidFill>
                <a:srgbClr val="C5C8DB"/>
              </a:solidFill>
            </a:ln>
          </p:spPr>
          <p:txBody>
            <a:bodyPr wrap="square" lIns="0" tIns="0" rIns="0" bIns="0" rtlCol="0"/>
            <a:lstStyle/>
            <a:p>
              <a:endParaRPr lang="fr-FR" noProof="0" dirty="0"/>
            </a:p>
          </p:txBody>
        </p:sp>
        <p:sp>
          <p:nvSpPr>
            <p:cNvPr id="475" name="object 475"/>
            <p:cNvSpPr/>
            <p:nvPr/>
          </p:nvSpPr>
          <p:spPr>
            <a:xfrm>
              <a:off x="9107650" y="711675"/>
              <a:ext cx="3810" cy="121285"/>
            </a:xfrm>
            <a:custGeom>
              <a:avLst/>
              <a:gdLst/>
              <a:ahLst/>
              <a:cxnLst/>
              <a:rect l="l" t="t" r="r" b="b"/>
              <a:pathLst>
                <a:path w="3809" h="121284">
                  <a:moveTo>
                    <a:pt x="3602" y="0"/>
                  </a:moveTo>
                  <a:lnTo>
                    <a:pt x="0" y="0"/>
                  </a:lnTo>
                  <a:lnTo>
                    <a:pt x="0" y="121247"/>
                  </a:lnTo>
                  <a:lnTo>
                    <a:pt x="3602" y="121247"/>
                  </a:lnTo>
                  <a:lnTo>
                    <a:pt x="3602" y="0"/>
                  </a:lnTo>
                  <a:close/>
                </a:path>
              </a:pathLst>
            </a:custGeom>
            <a:solidFill>
              <a:srgbClr val="C5C8DB"/>
            </a:solidFill>
          </p:spPr>
          <p:txBody>
            <a:bodyPr wrap="square" lIns="0" tIns="0" rIns="0" bIns="0" rtlCol="0"/>
            <a:lstStyle/>
            <a:p>
              <a:endParaRPr lang="fr-FR" noProof="0" dirty="0"/>
            </a:p>
          </p:txBody>
        </p:sp>
        <p:sp>
          <p:nvSpPr>
            <p:cNvPr id="476" name="object 476"/>
            <p:cNvSpPr/>
            <p:nvPr/>
          </p:nvSpPr>
          <p:spPr>
            <a:xfrm>
              <a:off x="9107650" y="711598"/>
              <a:ext cx="3810" cy="121920"/>
            </a:xfrm>
            <a:custGeom>
              <a:avLst/>
              <a:gdLst/>
              <a:ahLst/>
              <a:cxnLst/>
              <a:rect l="l" t="t" r="r" b="b"/>
              <a:pathLst>
                <a:path w="3809" h="121919">
                  <a:moveTo>
                    <a:pt x="3602" y="7873"/>
                  </a:moveTo>
                  <a:lnTo>
                    <a:pt x="3602" y="121273"/>
                  </a:lnTo>
                </a:path>
                <a:path w="3809" h="121919">
                  <a:moveTo>
                    <a:pt x="0" y="121323"/>
                  </a:moveTo>
                  <a:lnTo>
                    <a:pt x="0" y="7873"/>
                  </a:lnTo>
                </a:path>
                <a:path w="3809" h="121919">
                  <a:moveTo>
                    <a:pt x="3602" y="0"/>
                  </a:moveTo>
                  <a:lnTo>
                    <a:pt x="3602" y="7873"/>
                  </a:lnTo>
                </a:path>
                <a:path w="3809" h="121919">
                  <a:moveTo>
                    <a:pt x="0" y="7873"/>
                  </a:moveTo>
                  <a:lnTo>
                    <a:pt x="0" y="76"/>
                  </a:lnTo>
                </a:path>
              </a:pathLst>
            </a:custGeom>
            <a:ln w="3175">
              <a:solidFill>
                <a:srgbClr val="C5C8DB"/>
              </a:solidFill>
            </a:ln>
          </p:spPr>
          <p:txBody>
            <a:bodyPr wrap="square" lIns="0" tIns="0" rIns="0" bIns="0" rtlCol="0"/>
            <a:lstStyle/>
            <a:p>
              <a:endParaRPr lang="fr-FR" noProof="0" dirty="0"/>
            </a:p>
          </p:txBody>
        </p:sp>
        <p:sp>
          <p:nvSpPr>
            <p:cNvPr id="477" name="object 477"/>
            <p:cNvSpPr/>
            <p:nvPr/>
          </p:nvSpPr>
          <p:spPr>
            <a:xfrm>
              <a:off x="9111253" y="711598"/>
              <a:ext cx="3810" cy="121285"/>
            </a:xfrm>
            <a:custGeom>
              <a:avLst/>
              <a:gdLst/>
              <a:ahLst/>
              <a:cxnLst/>
              <a:rect l="l" t="t" r="r" b="b"/>
              <a:pathLst>
                <a:path w="3809" h="121284">
                  <a:moveTo>
                    <a:pt x="3602" y="0"/>
                  </a:moveTo>
                  <a:lnTo>
                    <a:pt x="0" y="0"/>
                  </a:lnTo>
                  <a:lnTo>
                    <a:pt x="0" y="121273"/>
                  </a:lnTo>
                  <a:lnTo>
                    <a:pt x="3602" y="121273"/>
                  </a:lnTo>
                  <a:lnTo>
                    <a:pt x="3602" y="0"/>
                  </a:lnTo>
                  <a:close/>
                </a:path>
              </a:pathLst>
            </a:custGeom>
            <a:solidFill>
              <a:srgbClr val="C5C8DB"/>
            </a:solidFill>
          </p:spPr>
          <p:txBody>
            <a:bodyPr wrap="square" lIns="0" tIns="0" rIns="0" bIns="0" rtlCol="0"/>
            <a:lstStyle/>
            <a:p>
              <a:endParaRPr lang="fr-FR" noProof="0" dirty="0"/>
            </a:p>
          </p:txBody>
        </p:sp>
        <p:sp>
          <p:nvSpPr>
            <p:cNvPr id="478" name="object 478"/>
            <p:cNvSpPr/>
            <p:nvPr/>
          </p:nvSpPr>
          <p:spPr>
            <a:xfrm>
              <a:off x="9111253" y="711522"/>
              <a:ext cx="3810" cy="121920"/>
            </a:xfrm>
            <a:custGeom>
              <a:avLst/>
              <a:gdLst/>
              <a:ahLst/>
              <a:cxnLst/>
              <a:rect l="l" t="t" r="r" b="b"/>
              <a:pathLst>
                <a:path w="3809" h="121919">
                  <a:moveTo>
                    <a:pt x="3602" y="7950"/>
                  </a:moveTo>
                  <a:lnTo>
                    <a:pt x="3602" y="121299"/>
                  </a:lnTo>
                </a:path>
                <a:path w="3809" h="121919">
                  <a:moveTo>
                    <a:pt x="0" y="121349"/>
                  </a:moveTo>
                  <a:lnTo>
                    <a:pt x="0" y="7950"/>
                  </a:lnTo>
                </a:path>
                <a:path w="3809" h="121919">
                  <a:moveTo>
                    <a:pt x="3602" y="0"/>
                  </a:moveTo>
                  <a:lnTo>
                    <a:pt x="3602" y="7950"/>
                  </a:lnTo>
                </a:path>
                <a:path w="3809" h="121919">
                  <a:moveTo>
                    <a:pt x="0" y="7950"/>
                  </a:moveTo>
                  <a:lnTo>
                    <a:pt x="0" y="76"/>
                  </a:lnTo>
                </a:path>
              </a:pathLst>
            </a:custGeom>
            <a:ln w="3175">
              <a:solidFill>
                <a:srgbClr val="C5C8DB"/>
              </a:solidFill>
            </a:ln>
          </p:spPr>
          <p:txBody>
            <a:bodyPr wrap="square" lIns="0" tIns="0" rIns="0" bIns="0" rtlCol="0"/>
            <a:lstStyle/>
            <a:p>
              <a:endParaRPr lang="fr-FR" noProof="0" dirty="0"/>
            </a:p>
          </p:txBody>
        </p:sp>
        <p:sp>
          <p:nvSpPr>
            <p:cNvPr id="479" name="object 479"/>
            <p:cNvSpPr/>
            <p:nvPr/>
          </p:nvSpPr>
          <p:spPr>
            <a:xfrm>
              <a:off x="9114856" y="711522"/>
              <a:ext cx="3810" cy="121920"/>
            </a:xfrm>
            <a:custGeom>
              <a:avLst/>
              <a:gdLst/>
              <a:ahLst/>
              <a:cxnLst/>
              <a:rect l="l" t="t" r="r" b="b"/>
              <a:pathLst>
                <a:path w="3809" h="121919">
                  <a:moveTo>
                    <a:pt x="3602" y="0"/>
                  </a:moveTo>
                  <a:lnTo>
                    <a:pt x="0" y="0"/>
                  </a:lnTo>
                  <a:lnTo>
                    <a:pt x="0" y="121299"/>
                  </a:lnTo>
                  <a:lnTo>
                    <a:pt x="3602" y="121299"/>
                  </a:lnTo>
                  <a:lnTo>
                    <a:pt x="3602" y="0"/>
                  </a:lnTo>
                  <a:close/>
                </a:path>
              </a:pathLst>
            </a:custGeom>
            <a:solidFill>
              <a:srgbClr val="C5C8DB"/>
            </a:solidFill>
          </p:spPr>
          <p:txBody>
            <a:bodyPr wrap="square" lIns="0" tIns="0" rIns="0" bIns="0" rtlCol="0"/>
            <a:lstStyle/>
            <a:p>
              <a:endParaRPr lang="fr-FR" noProof="0" dirty="0"/>
            </a:p>
          </p:txBody>
        </p:sp>
        <p:sp>
          <p:nvSpPr>
            <p:cNvPr id="480" name="object 480"/>
            <p:cNvSpPr/>
            <p:nvPr/>
          </p:nvSpPr>
          <p:spPr>
            <a:xfrm>
              <a:off x="9114855" y="711445"/>
              <a:ext cx="3810" cy="121920"/>
            </a:xfrm>
            <a:custGeom>
              <a:avLst/>
              <a:gdLst/>
              <a:ahLst/>
              <a:cxnLst/>
              <a:rect l="l" t="t" r="r" b="b"/>
              <a:pathLst>
                <a:path w="3809" h="121919">
                  <a:moveTo>
                    <a:pt x="3602" y="8026"/>
                  </a:moveTo>
                  <a:lnTo>
                    <a:pt x="3602" y="121325"/>
                  </a:lnTo>
                </a:path>
                <a:path w="3809" h="121919">
                  <a:moveTo>
                    <a:pt x="0" y="121375"/>
                  </a:moveTo>
                  <a:lnTo>
                    <a:pt x="0" y="8026"/>
                  </a:lnTo>
                </a:path>
                <a:path w="3809" h="121919">
                  <a:moveTo>
                    <a:pt x="3602" y="0"/>
                  </a:moveTo>
                  <a:lnTo>
                    <a:pt x="3602" y="8026"/>
                  </a:lnTo>
                </a:path>
                <a:path w="3809" h="121919">
                  <a:moveTo>
                    <a:pt x="0" y="8026"/>
                  </a:moveTo>
                  <a:lnTo>
                    <a:pt x="0" y="76"/>
                  </a:lnTo>
                </a:path>
              </a:pathLst>
            </a:custGeom>
            <a:ln w="3175">
              <a:solidFill>
                <a:srgbClr val="C5C8DB"/>
              </a:solidFill>
            </a:ln>
          </p:spPr>
          <p:txBody>
            <a:bodyPr wrap="square" lIns="0" tIns="0" rIns="0" bIns="0" rtlCol="0"/>
            <a:lstStyle/>
            <a:p>
              <a:endParaRPr lang="fr-FR" noProof="0" dirty="0"/>
            </a:p>
          </p:txBody>
        </p:sp>
        <p:sp>
          <p:nvSpPr>
            <p:cNvPr id="481" name="object 481"/>
            <p:cNvSpPr/>
            <p:nvPr/>
          </p:nvSpPr>
          <p:spPr>
            <a:xfrm>
              <a:off x="9118459" y="711446"/>
              <a:ext cx="3810" cy="121920"/>
            </a:xfrm>
            <a:custGeom>
              <a:avLst/>
              <a:gdLst/>
              <a:ahLst/>
              <a:cxnLst/>
              <a:rect l="l" t="t" r="r" b="b"/>
              <a:pathLst>
                <a:path w="3809" h="121919">
                  <a:moveTo>
                    <a:pt x="3602" y="0"/>
                  </a:moveTo>
                  <a:lnTo>
                    <a:pt x="0" y="0"/>
                  </a:lnTo>
                  <a:lnTo>
                    <a:pt x="0" y="121325"/>
                  </a:lnTo>
                  <a:lnTo>
                    <a:pt x="3602" y="121325"/>
                  </a:lnTo>
                  <a:lnTo>
                    <a:pt x="3602" y="0"/>
                  </a:lnTo>
                  <a:close/>
                </a:path>
              </a:pathLst>
            </a:custGeom>
            <a:solidFill>
              <a:srgbClr val="C5C8DB"/>
            </a:solidFill>
          </p:spPr>
          <p:txBody>
            <a:bodyPr wrap="square" lIns="0" tIns="0" rIns="0" bIns="0" rtlCol="0"/>
            <a:lstStyle/>
            <a:p>
              <a:endParaRPr lang="fr-FR" noProof="0" dirty="0"/>
            </a:p>
          </p:txBody>
        </p:sp>
        <p:sp>
          <p:nvSpPr>
            <p:cNvPr id="482" name="object 482"/>
            <p:cNvSpPr/>
            <p:nvPr/>
          </p:nvSpPr>
          <p:spPr>
            <a:xfrm>
              <a:off x="9118459" y="711369"/>
              <a:ext cx="3810" cy="121920"/>
            </a:xfrm>
            <a:custGeom>
              <a:avLst/>
              <a:gdLst/>
              <a:ahLst/>
              <a:cxnLst/>
              <a:rect l="l" t="t" r="r" b="b"/>
              <a:pathLst>
                <a:path w="3809" h="121919">
                  <a:moveTo>
                    <a:pt x="3602" y="8102"/>
                  </a:moveTo>
                  <a:lnTo>
                    <a:pt x="3602" y="121351"/>
                  </a:lnTo>
                </a:path>
                <a:path w="3809" h="121919">
                  <a:moveTo>
                    <a:pt x="0" y="121401"/>
                  </a:moveTo>
                  <a:lnTo>
                    <a:pt x="0" y="8102"/>
                  </a:lnTo>
                </a:path>
                <a:path w="3809" h="121919">
                  <a:moveTo>
                    <a:pt x="3602" y="0"/>
                  </a:moveTo>
                  <a:lnTo>
                    <a:pt x="3602" y="8102"/>
                  </a:lnTo>
                </a:path>
                <a:path w="3809" h="121919">
                  <a:moveTo>
                    <a:pt x="0" y="8102"/>
                  </a:moveTo>
                  <a:lnTo>
                    <a:pt x="0" y="76"/>
                  </a:lnTo>
                </a:path>
              </a:pathLst>
            </a:custGeom>
            <a:ln w="3175">
              <a:solidFill>
                <a:srgbClr val="C5C8DB"/>
              </a:solidFill>
            </a:ln>
          </p:spPr>
          <p:txBody>
            <a:bodyPr wrap="square" lIns="0" tIns="0" rIns="0" bIns="0" rtlCol="0"/>
            <a:lstStyle/>
            <a:p>
              <a:endParaRPr lang="fr-FR" noProof="0" dirty="0"/>
            </a:p>
          </p:txBody>
        </p:sp>
        <p:sp>
          <p:nvSpPr>
            <p:cNvPr id="483" name="object 483"/>
            <p:cNvSpPr/>
            <p:nvPr/>
          </p:nvSpPr>
          <p:spPr>
            <a:xfrm>
              <a:off x="9122062" y="711369"/>
              <a:ext cx="3810" cy="121920"/>
            </a:xfrm>
            <a:custGeom>
              <a:avLst/>
              <a:gdLst/>
              <a:ahLst/>
              <a:cxnLst/>
              <a:rect l="l" t="t" r="r" b="b"/>
              <a:pathLst>
                <a:path w="3809" h="121919">
                  <a:moveTo>
                    <a:pt x="3602" y="0"/>
                  </a:moveTo>
                  <a:lnTo>
                    <a:pt x="0" y="0"/>
                  </a:lnTo>
                  <a:lnTo>
                    <a:pt x="0" y="121351"/>
                  </a:lnTo>
                  <a:lnTo>
                    <a:pt x="3602" y="121351"/>
                  </a:lnTo>
                  <a:lnTo>
                    <a:pt x="3602" y="0"/>
                  </a:lnTo>
                  <a:close/>
                </a:path>
              </a:pathLst>
            </a:custGeom>
            <a:solidFill>
              <a:srgbClr val="C5C8DB"/>
            </a:solidFill>
          </p:spPr>
          <p:txBody>
            <a:bodyPr wrap="square" lIns="0" tIns="0" rIns="0" bIns="0" rtlCol="0"/>
            <a:lstStyle/>
            <a:p>
              <a:endParaRPr lang="fr-FR" noProof="0" dirty="0"/>
            </a:p>
          </p:txBody>
        </p:sp>
        <p:sp>
          <p:nvSpPr>
            <p:cNvPr id="484" name="object 484"/>
            <p:cNvSpPr/>
            <p:nvPr/>
          </p:nvSpPr>
          <p:spPr>
            <a:xfrm>
              <a:off x="9122062" y="711293"/>
              <a:ext cx="3810" cy="121920"/>
            </a:xfrm>
            <a:custGeom>
              <a:avLst/>
              <a:gdLst/>
              <a:ahLst/>
              <a:cxnLst/>
              <a:rect l="l" t="t" r="r" b="b"/>
              <a:pathLst>
                <a:path w="3809" h="121919">
                  <a:moveTo>
                    <a:pt x="3602" y="8179"/>
                  </a:moveTo>
                  <a:lnTo>
                    <a:pt x="3602" y="121377"/>
                  </a:lnTo>
                </a:path>
                <a:path w="3809" h="121919">
                  <a:moveTo>
                    <a:pt x="0" y="121428"/>
                  </a:moveTo>
                  <a:lnTo>
                    <a:pt x="0" y="8179"/>
                  </a:lnTo>
                </a:path>
                <a:path w="3809" h="121919">
                  <a:moveTo>
                    <a:pt x="3602" y="0"/>
                  </a:moveTo>
                  <a:lnTo>
                    <a:pt x="3602" y="8179"/>
                  </a:lnTo>
                </a:path>
                <a:path w="3809" h="121919">
                  <a:moveTo>
                    <a:pt x="0" y="8179"/>
                  </a:moveTo>
                  <a:lnTo>
                    <a:pt x="0" y="76"/>
                  </a:lnTo>
                </a:path>
              </a:pathLst>
            </a:custGeom>
            <a:ln w="3175">
              <a:solidFill>
                <a:srgbClr val="C5C8DB"/>
              </a:solidFill>
            </a:ln>
          </p:spPr>
          <p:txBody>
            <a:bodyPr wrap="square" lIns="0" tIns="0" rIns="0" bIns="0" rtlCol="0"/>
            <a:lstStyle/>
            <a:p>
              <a:endParaRPr lang="fr-FR" noProof="0" dirty="0"/>
            </a:p>
          </p:txBody>
        </p:sp>
        <p:sp>
          <p:nvSpPr>
            <p:cNvPr id="485" name="object 485"/>
            <p:cNvSpPr/>
            <p:nvPr/>
          </p:nvSpPr>
          <p:spPr>
            <a:xfrm>
              <a:off x="9125665" y="711293"/>
              <a:ext cx="3810" cy="121920"/>
            </a:xfrm>
            <a:custGeom>
              <a:avLst/>
              <a:gdLst/>
              <a:ahLst/>
              <a:cxnLst/>
              <a:rect l="l" t="t" r="r" b="b"/>
              <a:pathLst>
                <a:path w="3809" h="121919">
                  <a:moveTo>
                    <a:pt x="3602" y="0"/>
                  </a:moveTo>
                  <a:lnTo>
                    <a:pt x="0" y="0"/>
                  </a:lnTo>
                  <a:lnTo>
                    <a:pt x="0" y="121377"/>
                  </a:lnTo>
                  <a:lnTo>
                    <a:pt x="3602" y="121377"/>
                  </a:lnTo>
                  <a:lnTo>
                    <a:pt x="3602" y="0"/>
                  </a:lnTo>
                  <a:close/>
                </a:path>
              </a:pathLst>
            </a:custGeom>
            <a:solidFill>
              <a:srgbClr val="C5C8DB"/>
            </a:solidFill>
          </p:spPr>
          <p:txBody>
            <a:bodyPr wrap="square" lIns="0" tIns="0" rIns="0" bIns="0" rtlCol="0"/>
            <a:lstStyle/>
            <a:p>
              <a:endParaRPr lang="fr-FR" noProof="0" dirty="0"/>
            </a:p>
          </p:txBody>
        </p:sp>
        <p:sp>
          <p:nvSpPr>
            <p:cNvPr id="486" name="object 486"/>
            <p:cNvSpPr/>
            <p:nvPr/>
          </p:nvSpPr>
          <p:spPr>
            <a:xfrm>
              <a:off x="9125665" y="711216"/>
              <a:ext cx="3810" cy="121920"/>
            </a:xfrm>
            <a:custGeom>
              <a:avLst/>
              <a:gdLst/>
              <a:ahLst/>
              <a:cxnLst/>
              <a:rect l="l" t="t" r="r" b="b"/>
              <a:pathLst>
                <a:path w="3809" h="121919">
                  <a:moveTo>
                    <a:pt x="3602" y="8255"/>
                  </a:moveTo>
                  <a:lnTo>
                    <a:pt x="3602" y="121404"/>
                  </a:lnTo>
                </a:path>
                <a:path w="3809" h="121919">
                  <a:moveTo>
                    <a:pt x="0" y="121454"/>
                  </a:moveTo>
                  <a:lnTo>
                    <a:pt x="0" y="8255"/>
                  </a:lnTo>
                </a:path>
                <a:path w="3809" h="121919">
                  <a:moveTo>
                    <a:pt x="3602" y="0"/>
                  </a:moveTo>
                  <a:lnTo>
                    <a:pt x="3602" y="8255"/>
                  </a:lnTo>
                </a:path>
                <a:path w="3809" h="121919">
                  <a:moveTo>
                    <a:pt x="0" y="8255"/>
                  </a:moveTo>
                  <a:lnTo>
                    <a:pt x="0" y="76"/>
                  </a:lnTo>
                </a:path>
              </a:pathLst>
            </a:custGeom>
            <a:ln w="3175">
              <a:solidFill>
                <a:srgbClr val="C5C8DB"/>
              </a:solidFill>
            </a:ln>
          </p:spPr>
          <p:txBody>
            <a:bodyPr wrap="square" lIns="0" tIns="0" rIns="0" bIns="0" rtlCol="0"/>
            <a:lstStyle/>
            <a:p>
              <a:endParaRPr lang="fr-FR" noProof="0" dirty="0"/>
            </a:p>
          </p:txBody>
        </p:sp>
        <p:sp>
          <p:nvSpPr>
            <p:cNvPr id="487" name="object 487"/>
            <p:cNvSpPr/>
            <p:nvPr/>
          </p:nvSpPr>
          <p:spPr>
            <a:xfrm>
              <a:off x="9129268" y="711217"/>
              <a:ext cx="3810" cy="121920"/>
            </a:xfrm>
            <a:custGeom>
              <a:avLst/>
              <a:gdLst/>
              <a:ahLst/>
              <a:cxnLst/>
              <a:rect l="l" t="t" r="r" b="b"/>
              <a:pathLst>
                <a:path w="3809" h="121919">
                  <a:moveTo>
                    <a:pt x="3602" y="0"/>
                  </a:moveTo>
                  <a:lnTo>
                    <a:pt x="0" y="0"/>
                  </a:lnTo>
                  <a:lnTo>
                    <a:pt x="0" y="121404"/>
                  </a:lnTo>
                  <a:lnTo>
                    <a:pt x="3602" y="121404"/>
                  </a:lnTo>
                  <a:lnTo>
                    <a:pt x="3602" y="0"/>
                  </a:lnTo>
                  <a:close/>
                </a:path>
              </a:pathLst>
            </a:custGeom>
            <a:solidFill>
              <a:srgbClr val="C5C8DB"/>
            </a:solidFill>
          </p:spPr>
          <p:txBody>
            <a:bodyPr wrap="square" lIns="0" tIns="0" rIns="0" bIns="0" rtlCol="0"/>
            <a:lstStyle/>
            <a:p>
              <a:endParaRPr lang="fr-FR" noProof="0" dirty="0"/>
            </a:p>
          </p:txBody>
        </p:sp>
        <p:sp>
          <p:nvSpPr>
            <p:cNvPr id="488" name="object 488"/>
            <p:cNvSpPr/>
            <p:nvPr/>
          </p:nvSpPr>
          <p:spPr>
            <a:xfrm>
              <a:off x="9129268" y="711140"/>
              <a:ext cx="3810" cy="121920"/>
            </a:xfrm>
            <a:custGeom>
              <a:avLst/>
              <a:gdLst/>
              <a:ahLst/>
              <a:cxnLst/>
              <a:rect l="l" t="t" r="r" b="b"/>
              <a:pathLst>
                <a:path w="3809" h="121919">
                  <a:moveTo>
                    <a:pt x="3602" y="8331"/>
                  </a:moveTo>
                  <a:lnTo>
                    <a:pt x="3602" y="121430"/>
                  </a:lnTo>
                </a:path>
                <a:path w="3809" h="121919">
                  <a:moveTo>
                    <a:pt x="0" y="121480"/>
                  </a:moveTo>
                  <a:lnTo>
                    <a:pt x="0" y="8331"/>
                  </a:lnTo>
                </a:path>
                <a:path w="3809" h="121919">
                  <a:moveTo>
                    <a:pt x="3602" y="0"/>
                  </a:moveTo>
                  <a:lnTo>
                    <a:pt x="3602" y="8331"/>
                  </a:lnTo>
                </a:path>
                <a:path w="3809" h="121919">
                  <a:moveTo>
                    <a:pt x="0" y="8331"/>
                  </a:moveTo>
                  <a:lnTo>
                    <a:pt x="0" y="76"/>
                  </a:lnTo>
                </a:path>
              </a:pathLst>
            </a:custGeom>
            <a:ln w="3175">
              <a:solidFill>
                <a:srgbClr val="C5C8DB"/>
              </a:solidFill>
            </a:ln>
          </p:spPr>
          <p:txBody>
            <a:bodyPr wrap="square" lIns="0" tIns="0" rIns="0" bIns="0" rtlCol="0"/>
            <a:lstStyle/>
            <a:p>
              <a:endParaRPr lang="fr-FR" noProof="0" dirty="0"/>
            </a:p>
          </p:txBody>
        </p:sp>
        <p:sp>
          <p:nvSpPr>
            <p:cNvPr id="489" name="object 489"/>
            <p:cNvSpPr/>
            <p:nvPr/>
          </p:nvSpPr>
          <p:spPr>
            <a:xfrm>
              <a:off x="9132871" y="711140"/>
              <a:ext cx="3810" cy="121920"/>
            </a:xfrm>
            <a:custGeom>
              <a:avLst/>
              <a:gdLst/>
              <a:ahLst/>
              <a:cxnLst/>
              <a:rect l="l" t="t" r="r" b="b"/>
              <a:pathLst>
                <a:path w="3809" h="121919">
                  <a:moveTo>
                    <a:pt x="3602" y="0"/>
                  </a:moveTo>
                  <a:lnTo>
                    <a:pt x="0" y="0"/>
                  </a:lnTo>
                  <a:lnTo>
                    <a:pt x="0" y="121430"/>
                  </a:lnTo>
                  <a:lnTo>
                    <a:pt x="3602" y="121430"/>
                  </a:lnTo>
                  <a:lnTo>
                    <a:pt x="3602" y="0"/>
                  </a:lnTo>
                  <a:close/>
                </a:path>
              </a:pathLst>
            </a:custGeom>
            <a:solidFill>
              <a:srgbClr val="C5C8DA"/>
            </a:solidFill>
          </p:spPr>
          <p:txBody>
            <a:bodyPr wrap="square" lIns="0" tIns="0" rIns="0" bIns="0" rtlCol="0"/>
            <a:lstStyle/>
            <a:p>
              <a:endParaRPr lang="fr-FR" noProof="0" dirty="0"/>
            </a:p>
          </p:txBody>
        </p:sp>
        <p:sp>
          <p:nvSpPr>
            <p:cNvPr id="490" name="object 490"/>
            <p:cNvSpPr/>
            <p:nvPr/>
          </p:nvSpPr>
          <p:spPr>
            <a:xfrm>
              <a:off x="9132871" y="711064"/>
              <a:ext cx="3810" cy="121920"/>
            </a:xfrm>
            <a:custGeom>
              <a:avLst/>
              <a:gdLst/>
              <a:ahLst/>
              <a:cxnLst/>
              <a:rect l="l" t="t" r="r" b="b"/>
              <a:pathLst>
                <a:path w="3809" h="121919">
                  <a:moveTo>
                    <a:pt x="3602" y="8408"/>
                  </a:moveTo>
                  <a:lnTo>
                    <a:pt x="3602" y="121456"/>
                  </a:lnTo>
                </a:path>
                <a:path w="3809" h="121919">
                  <a:moveTo>
                    <a:pt x="0" y="121506"/>
                  </a:moveTo>
                  <a:lnTo>
                    <a:pt x="0" y="8408"/>
                  </a:lnTo>
                </a:path>
                <a:path w="3809" h="121919">
                  <a:moveTo>
                    <a:pt x="3602" y="0"/>
                  </a:moveTo>
                  <a:lnTo>
                    <a:pt x="3602" y="8408"/>
                  </a:lnTo>
                </a:path>
                <a:path w="3809" h="121919">
                  <a:moveTo>
                    <a:pt x="0" y="8408"/>
                  </a:moveTo>
                  <a:lnTo>
                    <a:pt x="0" y="76"/>
                  </a:lnTo>
                </a:path>
              </a:pathLst>
            </a:custGeom>
            <a:ln w="3175">
              <a:solidFill>
                <a:srgbClr val="C5C8DA"/>
              </a:solidFill>
            </a:ln>
          </p:spPr>
          <p:txBody>
            <a:bodyPr wrap="square" lIns="0" tIns="0" rIns="0" bIns="0" rtlCol="0"/>
            <a:lstStyle/>
            <a:p>
              <a:endParaRPr lang="fr-FR" noProof="0" dirty="0"/>
            </a:p>
          </p:txBody>
        </p:sp>
        <p:sp>
          <p:nvSpPr>
            <p:cNvPr id="491" name="object 491"/>
            <p:cNvSpPr/>
            <p:nvPr/>
          </p:nvSpPr>
          <p:spPr>
            <a:xfrm>
              <a:off x="9136474" y="711064"/>
              <a:ext cx="3810" cy="121920"/>
            </a:xfrm>
            <a:custGeom>
              <a:avLst/>
              <a:gdLst/>
              <a:ahLst/>
              <a:cxnLst/>
              <a:rect l="l" t="t" r="r" b="b"/>
              <a:pathLst>
                <a:path w="3809" h="121919">
                  <a:moveTo>
                    <a:pt x="3602" y="0"/>
                  </a:moveTo>
                  <a:lnTo>
                    <a:pt x="0" y="0"/>
                  </a:lnTo>
                  <a:lnTo>
                    <a:pt x="0" y="121456"/>
                  </a:lnTo>
                  <a:lnTo>
                    <a:pt x="3602" y="121456"/>
                  </a:lnTo>
                  <a:lnTo>
                    <a:pt x="3602" y="0"/>
                  </a:lnTo>
                  <a:close/>
                </a:path>
              </a:pathLst>
            </a:custGeom>
            <a:solidFill>
              <a:srgbClr val="C5C8DA"/>
            </a:solidFill>
          </p:spPr>
          <p:txBody>
            <a:bodyPr wrap="square" lIns="0" tIns="0" rIns="0" bIns="0" rtlCol="0"/>
            <a:lstStyle/>
            <a:p>
              <a:endParaRPr lang="fr-FR" noProof="0" dirty="0"/>
            </a:p>
          </p:txBody>
        </p:sp>
        <p:sp>
          <p:nvSpPr>
            <p:cNvPr id="492" name="object 492"/>
            <p:cNvSpPr/>
            <p:nvPr/>
          </p:nvSpPr>
          <p:spPr>
            <a:xfrm>
              <a:off x="9136474" y="710987"/>
              <a:ext cx="3810" cy="121920"/>
            </a:xfrm>
            <a:custGeom>
              <a:avLst/>
              <a:gdLst/>
              <a:ahLst/>
              <a:cxnLst/>
              <a:rect l="l" t="t" r="r" b="b"/>
              <a:pathLst>
                <a:path w="3809" h="121919">
                  <a:moveTo>
                    <a:pt x="3602" y="8484"/>
                  </a:moveTo>
                  <a:lnTo>
                    <a:pt x="3602" y="121482"/>
                  </a:lnTo>
                </a:path>
                <a:path w="3809" h="121919">
                  <a:moveTo>
                    <a:pt x="0" y="121532"/>
                  </a:moveTo>
                  <a:lnTo>
                    <a:pt x="0" y="8484"/>
                  </a:lnTo>
                </a:path>
                <a:path w="3809" h="121919">
                  <a:moveTo>
                    <a:pt x="3602" y="0"/>
                  </a:moveTo>
                  <a:lnTo>
                    <a:pt x="3602" y="8484"/>
                  </a:lnTo>
                </a:path>
                <a:path w="3809" h="121919">
                  <a:moveTo>
                    <a:pt x="0" y="8484"/>
                  </a:moveTo>
                  <a:lnTo>
                    <a:pt x="0" y="76"/>
                  </a:lnTo>
                </a:path>
              </a:pathLst>
            </a:custGeom>
            <a:ln w="3175">
              <a:solidFill>
                <a:srgbClr val="C5C8DA"/>
              </a:solidFill>
            </a:ln>
          </p:spPr>
          <p:txBody>
            <a:bodyPr wrap="square" lIns="0" tIns="0" rIns="0" bIns="0" rtlCol="0"/>
            <a:lstStyle/>
            <a:p>
              <a:endParaRPr lang="fr-FR" noProof="0" dirty="0"/>
            </a:p>
          </p:txBody>
        </p:sp>
        <p:sp>
          <p:nvSpPr>
            <p:cNvPr id="493" name="object 493"/>
            <p:cNvSpPr/>
            <p:nvPr/>
          </p:nvSpPr>
          <p:spPr>
            <a:xfrm>
              <a:off x="9140076" y="710988"/>
              <a:ext cx="3810" cy="121920"/>
            </a:xfrm>
            <a:custGeom>
              <a:avLst/>
              <a:gdLst/>
              <a:ahLst/>
              <a:cxnLst/>
              <a:rect l="l" t="t" r="r" b="b"/>
              <a:pathLst>
                <a:path w="3809" h="121919">
                  <a:moveTo>
                    <a:pt x="3602" y="0"/>
                  </a:moveTo>
                  <a:lnTo>
                    <a:pt x="0" y="0"/>
                  </a:lnTo>
                  <a:lnTo>
                    <a:pt x="0" y="121482"/>
                  </a:lnTo>
                  <a:lnTo>
                    <a:pt x="3602" y="121482"/>
                  </a:lnTo>
                  <a:lnTo>
                    <a:pt x="3602" y="0"/>
                  </a:lnTo>
                  <a:close/>
                </a:path>
              </a:pathLst>
            </a:custGeom>
            <a:solidFill>
              <a:srgbClr val="C5C8DA"/>
            </a:solidFill>
          </p:spPr>
          <p:txBody>
            <a:bodyPr wrap="square" lIns="0" tIns="0" rIns="0" bIns="0" rtlCol="0"/>
            <a:lstStyle/>
            <a:p>
              <a:endParaRPr lang="fr-FR" noProof="0" dirty="0"/>
            </a:p>
          </p:txBody>
        </p:sp>
        <p:sp>
          <p:nvSpPr>
            <p:cNvPr id="494" name="object 494"/>
            <p:cNvSpPr/>
            <p:nvPr/>
          </p:nvSpPr>
          <p:spPr>
            <a:xfrm>
              <a:off x="9140076" y="710911"/>
              <a:ext cx="3810" cy="121920"/>
            </a:xfrm>
            <a:custGeom>
              <a:avLst/>
              <a:gdLst/>
              <a:ahLst/>
              <a:cxnLst/>
              <a:rect l="l" t="t" r="r" b="b"/>
              <a:pathLst>
                <a:path w="3809" h="121919">
                  <a:moveTo>
                    <a:pt x="3602" y="8560"/>
                  </a:moveTo>
                  <a:lnTo>
                    <a:pt x="3602" y="121508"/>
                  </a:lnTo>
                </a:path>
                <a:path w="3809" h="121919">
                  <a:moveTo>
                    <a:pt x="0" y="121558"/>
                  </a:moveTo>
                  <a:lnTo>
                    <a:pt x="0" y="8560"/>
                  </a:lnTo>
                </a:path>
                <a:path w="3809" h="121919">
                  <a:moveTo>
                    <a:pt x="3602" y="0"/>
                  </a:moveTo>
                  <a:lnTo>
                    <a:pt x="3602" y="8560"/>
                  </a:lnTo>
                </a:path>
                <a:path w="3809" h="121919">
                  <a:moveTo>
                    <a:pt x="0" y="8560"/>
                  </a:moveTo>
                  <a:lnTo>
                    <a:pt x="0" y="76"/>
                  </a:lnTo>
                </a:path>
              </a:pathLst>
            </a:custGeom>
            <a:ln w="3175">
              <a:solidFill>
                <a:srgbClr val="C5C8DA"/>
              </a:solidFill>
            </a:ln>
          </p:spPr>
          <p:txBody>
            <a:bodyPr wrap="square" lIns="0" tIns="0" rIns="0" bIns="0" rtlCol="0"/>
            <a:lstStyle/>
            <a:p>
              <a:endParaRPr lang="fr-FR" noProof="0" dirty="0"/>
            </a:p>
          </p:txBody>
        </p:sp>
        <p:sp>
          <p:nvSpPr>
            <p:cNvPr id="495" name="object 495"/>
            <p:cNvSpPr/>
            <p:nvPr/>
          </p:nvSpPr>
          <p:spPr>
            <a:xfrm>
              <a:off x="9143679" y="710911"/>
              <a:ext cx="3810" cy="121920"/>
            </a:xfrm>
            <a:custGeom>
              <a:avLst/>
              <a:gdLst/>
              <a:ahLst/>
              <a:cxnLst/>
              <a:rect l="l" t="t" r="r" b="b"/>
              <a:pathLst>
                <a:path w="3809" h="121919">
                  <a:moveTo>
                    <a:pt x="3602" y="0"/>
                  </a:moveTo>
                  <a:lnTo>
                    <a:pt x="0" y="0"/>
                  </a:lnTo>
                  <a:lnTo>
                    <a:pt x="0" y="121508"/>
                  </a:lnTo>
                  <a:lnTo>
                    <a:pt x="3602" y="121508"/>
                  </a:lnTo>
                  <a:lnTo>
                    <a:pt x="3602" y="0"/>
                  </a:lnTo>
                  <a:close/>
                </a:path>
              </a:pathLst>
            </a:custGeom>
            <a:solidFill>
              <a:srgbClr val="C5C8DA"/>
            </a:solidFill>
          </p:spPr>
          <p:txBody>
            <a:bodyPr wrap="square" lIns="0" tIns="0" rIns="0" bIns="0" rtlCol="0"/>
            <a:lstStyle/>
            <a:p>
              <a:endParaRPr lang="fr-FR" noProof="0" dirty="0"/>
            </a:p>
          </p:txBody>
        </p:sp>
        <p:sp>
          <p:nvSpPr>
            <p:cNvPr id="496" name="object 496"/>
            <p:cNvSpPr/>
            <p:nvPr/>
          </p:nvSpPr>
          <p:spPr>
            <a:xfrm>
              <a:off x="9143679" y="710835"/>
              <a:ext cx="3810" cy="121920"/>
            </a:xfrm>
            <a:custGeom>
              <a:avLst/>
              <a:gdLst/>
              <a:ahLst/>
              <a:cxnLst/>
              <a:rect l="l" t="t" r="r" b="b"/>
              <a:pathLst>
                <a:path w="3809" h="121919">
                  <a:moveTo>
                    <a:pt x="3602" y="8637"/>
                  </a:moveTo>
                  <a:lnTo>
                    <a:pt x="3602" y="121534"/>
                  </a:lnTo>
                </a:path>
                <a:path w="3809" h="121919">
                  <a:moveTo>
                    <a:pt x="0" y="121584"/>
                  </a:moveTo>
                  <a:lnTo>
                    <a:pt x="0" y="8637"/>
                  </a:lnTo>
                </a:path>
                <a:path w="3809" h="121919">
                  <a:moveTo>
                    <a:pt x="3602" y="0"/>
                  </a:moveTo>
                  <a:lnTo>
                    <a:pt x="3602" y="8637"/>
                  </a:lnTo>
                </a:path>
                <a:path w="3809" h="121919">
                  <a:moveTo>
                    <a:pt x="0" y="8637"/>
                  </a:moveTo>
                  <a:lnTo>
                    <a:pt x="0" y="76"/>
                  </a:lnTo>
                </a:path>
              </a:pathLst>
            </a:custGeom>
            <a:ln w="3175">
              <a:solidFill>
                <a:srgbClr val="C5C8DA"/>
              </a:solidFill>
            </a:ln>
          </p:spPr>
          <p:txBody>
            <a:bodyPr wrap="square" lIns="0" tIns="0" rIns="0" bIns="0" rtlCol="0"/>
            <a:lstStyle/>
            <a:p>
              <a:endParaRPr lang="fr-FR" noProof="0" dirty="0"/>
            </a:p>
          </p:txBody>
        </p:sp>
        <p:sp>
          <p:nvSpPr>
            <p:cNvPr id="497" name="object 497"/>
            <p:cNvSpPr/>
            <p:nvPr/>
          </p:nvSpPr>
          <p:spPr>
            <a:xfrm>
              <a:off x="9147282" y="710835"/>
              <a:ext cx="3810" cy="121920"/>
            </a:xfrm>
            <a:custGeom>
              <a:avLst/>
              <a:gdLst/>
              <a:ahLst/>
              <a:cxnLst/>
              <a:rect l="l" t="t" r="r" b="b"/>
              <a:pathLst>
                <a:path w="3809" h="121919">
                  <a:moveTo>
                    <a:pt x="3602" y="0"/>
                  </a:moveTo>
                  <a:lnTo>
                    <a:pt x="0" y="0"/>
                  </a:lnTo>
                  <a:lnTo>
                    <a:pt x="0" y="121534"/>
                  </a:lnTo>
                  <a:lnTo>
                    <a:pt x="3602" y="121534"/>
                  </a:lnTo>
                  <a:lnTo>
                    <a:pt x="3602" y="0"/>
                  </a:lnTo>
                  <a:close/>
                </a:path>
              </a:pathLst>
            </a:custGeom>
            <a:solidFill>
              <a:srgbClr val="C4C7DA"/>
            </a:solidFill>
          </p:spPr>
          <p:txBody>
            <a:bodyPr wrap="square" lIns="0" tIns="0" rIns="0" bIns="0" rtlCol="0"/>
            <a:lstStyle/>
            <a:p>
              <a:endParaRPr lang="fr-FR" noProof="0" dirty="0"/>
            </a:p>
          </p:txBody>
        </p:sp>
        <p:sp>
          <p:nvSpPr>
            <p:cNvPr id="498" name="object 498"/>
            <p:cNvSpPr/>
            <p:nvPr/>
          </p:nvSpPr>
          <p:spPr>
            <a:xfrm>
              <a:off x="9147282" y="710758"/>
              <a:ext cx="3810" cy="121920"/>
            </a:xfrm>
            <a:custGeom>
              <a:avLst/>
              <a:gdLst/>
              <a:ahLst/>
              <a:cxnLst/>
              <a:rect l="l" t="t" r="r" b="b"/>
              <a:pathLst>
                <a:path w="3809" h="121919">
                  <a:moveTo>
                    <a:pt x="3602" y="8713"/>
                  </a:moveTo>
                  <a:lnTo>
                    <a:pt x="3602" y="121560"/>
                  </a:lnTo>
                </a:path>
                <a:path w="3809" h="121919">
                  <a:moveTo>
                    <a:pt x="0" y="121610"/>
                  </a:moveTo>
                  <a:lnTo>
                    <a:pt x="0" y="8713"/>
                  </a:lnTo>
                </a:path>
                <a:path w="3809" h="121919">
                  <a:moveTo>
                    <a:pt x="3602" y="0"/>
                  </a:moveTo>
                  <a:lnTo>
                    <a:pt x="3602" y="8713"/>
                  </a:lnTo>
                </a:path>
                <a:path w="3809" h="121919">
                  <a:moveTo>
                    <a:pt x="0" y="8713"/>
                  </a:moveTo>
                  <a:lnTo>
                    <a:pt x="0" y="76"/>
                  </a:lnTo>
                </a:path>
              </a:pathLst>
            </a:custGeom>
            <a:ln w="3175">
              <a:solidFill>
                <a:srgbClr val="C4C7DA"/>
              </a:solidFill>
            </a:ln>
          </p:spPr>
          <p:txBody>
            <a:bodyPr wrap="square" lIns="0" tIns="0" rIns="0" bIns="0" rtlCol="0"/>
            <a:lstStyle/>
            <a:p>
              <a:endParaRPr lang="fr-FR" noProof="0" dirty="0"/>
            </a:p>
          </p:txBody>
        </p:sp>
        <p:sp>
          <p:nvSpPr>
            <p:cNvPr id="499" name="object 499"/>
            <p:cNvSpPr/>
            <p:nvPr/>
          </p:nvSpPr>
          <p:spPr>
            <a:xfrm>
              <a:off x="9150885" y="710758"/>
              <a:ext cx="3810" cy="121920"/>
            </a:xfrm>
            <a:custGeom>
              <a:avLst/>
              <a:gdLst/>
              <a:ahLst/>
              <a:cxnLst/>
              <a:rect l="l" t="t" r="r" b="b"/>
              <a:pathLst>
                <a:path w="3809" h="121919">
                  <a:moveTo>
                    <a:pt x="3602" y="0"/>
                  </a:moveTo>
                  <a:lnTo>
                    <a:pt x="0" y="0"/>
                  </a:lnTo>
                  <a:lnTo>
                    <a:pt x="0" y="121560"/>
                  </a:lnTo>
                  <a:lnTo>
                    <a:pt x="3602" y="121560"/>
                  </a:lnTo>
                  <a:lnTo>
                    <a:pt x="3602" y="0"/>
                  </a:lnTo>
                  <a:close/>
                </a:path>
              </a:pathLst>
            </a:custGeom>
            <a:solidFill>
              <a:srgbClr val="C4C7DA"/>
            </a:solidFill>
          </p:spPr>
          <p:txBody>
            <a:bodyPr wrap="square" lIns="0" tIns="0" rIns="0" bIns="0" rtlCol="0"/>
            <a:lstStyle/>
            <a:p>
              <a:endParaRPr lang="fr-FR" noProof="0" dirty="0"/>
            </a:p>
          </p:txBody>
        </p:sp>
        <p:sp>
          <p:nvSpPr>
            <p:cNvPr id="500" name="object 500"/>
            <p:cNvSpPr/>
            <p:nvPr/>
          </p:nvSpPr>
          <p:spPr>
            <a:xfrm>
              <a:off x="9150885" y="710682"/>
              <a:ext cx="3810" cy="121920"/>
            </a:xfrm>
            <a:custGeom>
              <a:avLst/>
              <a:gdLst/>
              <a:ahLst/>
              <a:cxnLst/>
              <a:rect l="l" t="t" r="r" b="b"/>
              <a:pathLst>
                <a:path w="3809" h="121919">
                  <a:moveTo>
                    <a:pt x="3602" y="8789"/>
                  </a:moveTo>
                  <a:lnTo>
                    <a:pt x="3602" y="121586"/>
                  </a:lnTo>
                </a:path>
                <a:path w="3809" h="121919">
                  <a:moveTo>
                    <a:pt x="0" y="121637"/>
                  </a:moveTo>
                  <a:lnTo>
                    <a:pt x="0" y="8789"/>
                  </a:lnTo>
                </a:path>
                <a:path w="3809" h="121919">
                  <a:moveTo>
                    <a:pt x="3602" y="0"/>
                  </a:moveTo>
                  <a:lnTo>
                    <a:pt x="3602" y="8789"/>
                  </a:lnTo>
                </a:path>
                <a:path w="3809" h="121919">
                  <a:moveTo>
                    <a:pt x="0" y="8789"/>
                  </a:moveTo>
                  <a:lnTo>
                    <a:pt x="0" y="76"/>
                  </a:lnTo>
                </a:path>
              </a:pathLst>
            </a:custGeom>
            <a:ln w="3175">
              <a:solidFill>
                <a:srgbClr val="C4C7DA"/>
              </a:solidFill>
            </a:ln>
          </p:spPr>
          <p:txBody>
            <a:bodyPr wrap="square" lIns="0" tIns="0" rIns="0" bIns="0" rtlCol="0"/>
            <a:lstStyle/>
            <a:p>
              <a:endParaRPr lang="fr-FR" noProof="0" dirty="0"/>
            </a:p>
          </p:txBody>
        </p:sp>
        <p:sp>
          <p:nvSpPr>
            <p:cNvPr id="501" name="object 501"/>
            <p:cNvSpPr/>
            <p:nvPr/>
          </p:nvSpPr>
          <p:spPr>
            <a:xfrm>
              <a:off x="9154488" y="710682"/>
              <a:ext cx="3810" cy="121920"/>
            </a:xfrm>
            <a:custGeom>
              <a:avLst/>
              <a:gdLst/>
              <a:ahLst/>
              <a:cxnLst/>
              <a:rect l="l" t="t" r="r" b="b"/>
              <a:pathLst>
                <a:path w="3809" h="121919">
                  <a:moveTo>
                    <a:pt x="3602" y="0"/>
                  </a:moveTo>
                  <a:lnTo>
                    <a:pt x="0" y="0"/>
                  </a:lnTo>
                  <a:lnTo>
                    <a:pt x="0" y="121586"/>
                  </a:lnTo>
                  <a:lnTo>
                    <a:pt x="3602" y="121586"/>
                  </a:lnTo>
                  <a:lnTo>
                    <a:pt x="3602" y="0"/>
                  </a:lnTo>
                  <a:close/>
                </a:path>
              </a:pathLst>
            </a:custGeom>
            <a:solidFill>
              <a:srgbClr val="C4C7DA"/>
            </a:solidFill>
          </p:spPr>
          <p:txBody>
            <a:bodyPr wrap="square" lIns="0" tIns="0" rIns="0" bIns="0" rtlCol="0"/>
            <a:lstStyle/>
            <a:p>
              <a:endParaRPr lang="fr-FR" noProof="0" dirty="0"/>
            </a:p>
          </p:txBody>
        </p:sp>
        <p:sp>
          <p:nvSpPr>
            <p:cNvPr id="502" name="object 502"/>
            <p:cNvSpPr/>
            <p:nvPr/>
          </p:nvSpPr>
          <p:spPr>
            <a:xfrm>
              <a:off x="9154488" y="710606"/>
              <a:ext cx="3810" cy="121920"/>
            </a:xfrm>
            <a:custGeom>
              <a:avLst/>
              <a:gdLst/>
              <a:ahLst/>
              <a:cxnLst/>
              <a:rect l="l" t="t" r="r" b="b"/>
              <a:pathLst>
                <a:path w="3809" h="121919">
                  <a:moveTo>
                    <a:pt x="3602" y="8866"/>
                  </a:moveTo>
                  <a:lnTo>
                    <a:pt x="3602" y="121613"/>
                  </a:lnTo>
                </a:path>
                <a:path w="3809" h="121919">
                  <a:moveTo>
                    <a:pt x="0" y="121663"/>
                  </a:moveTo>
                  <a:lnTo>
                    <a:pt x="0" y="8866"/>
                  </a:lnTo>
                </a:path>
                <a:path w="3809" h="121919">
                  <a:moveTo>
                    <a:pt x="3602" y="0"/>
                  </a:moveTo>
                  <a:lnTo>
                    <a:pt x="3602" y="8866"/>
                  </a:lnTo>
                </a:path>
                <a:path w="3809" h="121919">
                  <a:moveTo>
                    <a:pt x="0" y="8866"/>
                  </a:moveTo>
                  <a:lnTo>
                    <a:pt x="0" y="76"/>
                  </a:lnTo>
                </a:path>
              </a:pathLst>
            </a:custGeom>
            <a:ln w="3175">
              <a:solidFill>
                <a:srgbClr val="C4C7DA"/>
              </a:solidFill>
            </a:ln>
          </p:spPr>
          <p:txBody>
            <a:bodyPr wrap="square" lIns="0" tIns="0" rIns="0" bIns="0" rtlCol="0"/>
            <a:lstStyle/>
            <a:p>
              <a:endParaRPr lang="fr-FR" noProof="0" dirty="0"/>
            </a:p>
          </p:txBody>
        </p:sp>
        <p:sp>
          <p:nvSpPr>
            <p:cNvPr id="503" name="object 503"/>
            <p:cNvSpPr/>
            <p:nvPr/>
          </p:nvSpPr>
          <p:spPr>
            <a:xfrm>
              <a:off x="9158091" y="710606"/>
              <a:ext cx="3810" cy="121920"/>
            </a:xfrm>
            <a:custGeom>
              <a:avLst/>
              <a:gdLst/>
              <a:ahLst/>
              <a:cxnLst/>
              <a:rect l="l" t="t" r="r" b="b"/>
              <a:pathLst>
                <a:path w="3809" h="121919">
                  <a:moveTo>
                    <a:pt x="3602" y="0"/>
                  </a:moveTo>
                  <a:lnTo>
                    <a:pt x="0" y="0"/>
                  </a:lnTo>
                  <a:lnTo>
                    <a:pt x="0" y="121613"/>
                  </a:lnTo>
                  <a:lnTo>
                    <a:pt x="3602" y="121613"/>
                  </a:lnTo>
                  <a:lnTo>
                    <a:pt x="3602" y="0"/>
                  </a:lnTo>
                  <a:close/>
                </a:path>
              </a:pathLst>
            </a:custGeom>
            <a:solidFill>
              <a:srgbClr val="C4C7DA"/>
            </a:solidFill>
          </p:spPr>
          <p:txBody>
            <a:bodyPr wrap="square" lIns="0" tIns="0" rIns="0" bIns="0" rtlCol="0"/>
            <a:lstStyle/>
            <a:p>
              <a:endParaRPr lang="fr-FR" noProof="0" dirty="0"/>
            </a:p>
          </p:txBody>
        </p:sp>
        <p:sp>
          <p:nvSpPr>
            <p:cNvPr id="504" name="object 504"/>
            <p:cNvSpPr/>
            <p:nvPr/>
          </p:nvSpPr>
          <p:spPr>
            <a:xfrm>
              <a:off x="9158091" y="710529"/>
              <a:ext cx="3810" cy="121920"/>
            </a:xfrm>
            <a:custGeom>
              <a:avLst/>
              <a:gdLst/>
              <a:ahLst/>
              <a:cxnLst/>
              <a:rect l="l" t="t" r="r" b="b"/>
              <a:pathLst>
                <a:path w="3809" h="121919">
                  <a:moveTo>
                    <a:pt x="3602" y="8942"/>
                  </a:moveTo>
                  <a:lnTo>
                    <a:pt x="3602" y="121639"/>
                  </a:lnTo>
                </a:path>
                <a:path w="3809" h="121919">
                  <a:moveTo>
                    <a:pt x="0" y="121689"/>
                  </a:moveTo>
                  <a:lnTo>
                    <a:pt x="0" y="8942"/>
                  </a:lnTo>
                </a:path>
                <a:path w="3809" h="121919">
                  <a:moveTo>
                    <a:pt x="3602" y="0"/>
                  </a:moveTo>
                  <a:lnTo>
                    <a:pt x="3602" y="8942"/>
                  </a:lnTo>
                </a:path>
                <a:path w="3809" h="121919">
                  <a:moveTo>
                    <a:pt x="0" y="8942"/>
                  </a:moveTo>
                  <a:lnTo>
                    <a:pt x="0" y="76"/>
                  </a:lnTo>
                </a:path>
              </a:pathLst>
            </a:custGeom>
            <a:ln w="3175">
              <a:solidFill>
                <a:srgbClr val="C4C7DA"/>
              </a:solidFill>
            </a:ln>
          </p:spPr>
          <p:txBody>
            <a:bodyPr wrap="square" lIns="0" tIns="0" rIns="0" bIns="0" rtlCol="0"/>
            <a:lstStyle/>
            <a:p>
              <a:endParaRPr lang="fr-FR" noProof="0" dirty="0"/>
            </a:p>
          </p:txBody>
        </p:sp>
        <p:sp>
          <p:nvSpPr>
            <p:cNvPr id="505" name="object 505"/>
            <p:cNvSpPr/>
            <p:nvPr/>
          </p:nvSpPr>
          <p:spPr>
            <a:xfrm>
              <a:off x="9161694" y="710529"/>
              <a:ext cx="3810" cy="121920"/>
            </a:xfrm>
            <a:custGeom>
              <a:avLst/>
              <a:gdLst/>
              <a:ahLst/>
              <a:cxnLst/>
              <a:rect l="l" t="t" r="r" b="b"/>
              <a:pathLst>
                <a:path w="3809" h="121919">
                  <a:moveTo>
                    <a:pt x="3602" y="0"/>
                  </a:moveTo>
                  <a:lnTo>
                    <a:pt x="0" y="0"/>
                  </a:lnTo>
                  <a:lnTo>
                    <a:pt x="0" y="121639"/>
                  </a:lnTo>
                  <a:lnTo>
                    <a:pt x="3602" y="121639"/>
                  </a:lnTo>
                  <a:lnTo>
                    <a:pt x="3602" y="0"/>
                  </a:lnTo>
                  <a:close/>
                </a:path>
              </a:pathLst>
            </a:custGeom>
            <a:solidFill>
              <a:srgbClr val="C4C7D9"/>
            </a:solidFill>
          </p:spPr>
          <p:txBody>
            <a:bodyPr wrap="square" lIns="0" tIns="0" rIns="0" bIns="0" rtlCol="0"/>
            <a:lstStyle/>
            <a:p>
              <a:endParaRPr lang="fr-FR" noProof="0" dirty="0"/>
            </a:p>
          </p:txBody>
        </p:sp>
        <p:sp>
          <p:nvSpPr>
            <p:cNvPr id="506" name="object 506"/>
            <p:cNvSpPr/>
            <p:nvPr/>
          </p:nvSpPr>
          <p:spPr>
            <a:xfrm>
              <a:off x="9161694" y="710453"/>
              <a:ext cx="3810" cy="121920"/>
            </a:xfrm>
            <a:custGeom>
              <a:avLst/>
              <a:gdLst/>
              <a:ahLst/>
              <a:cxnLst/>
              <a:rect l="l" t="t" r="r" b="b"/>
              <a:pathLst>
                <a:path w="3809" h="121919">
                  <a:moveTo>
                    <a:pt x="3602" y="9018"/>
                  </a:moveTo>
                  <a:lnTo>
                    <a:pt x="3602" y="121665"/>
                  </a:lnTo>
                </a:path>
                <a:path w="3809" h="121919">
                  <a:moveTo>
                    <a:pt x="0" y="121715"/>
                  </a:moveTo>
                  <a:lnTo>
                    <a:pt x="0" y="9018"/>
                  </a:lnTo>
                </a:path>
                <a:path w="3809" h="121919">
                  <a:moveTo>
                    <a:pt x="3602" y="0"/>
                  </a:moveTo>
                  <a:lnTo>
                    <a:pt x="3602" y="9018"/>
                  </a:lnTo>
                </a:path>
                <a:path w="3809" h="121919">
                  <a:moveTo>
                    <a:pt x="0" y="9018"/>
                  </a:moveTo>
                  <a:lnTo>
                    <a:pt x="0" y="76"/>
                  </a:lnTo>
                </a:path>
              </a:pathLst>
            </a:custGeom>
            <a:ln w="3175">
              <a:solidFill>
                <a:srgbClr val="C4C7D9"/>
              </a:solidFill>
            </a:ln>
          </p:spPr>
          <p:txBody>
            <a:bodyPr wrap="square" lIns="0" tIns="0" rIns="0" bIns="0" rtlCol="0"/>
            <a:lstStyle/>
            <a:p>
              <a:endParaRPr lang="fr-FR" noProof="0" dirty="0"/>
            </a:p>
          </p:txBody>
        </p:sp>
        <p:sp>
          <p:nvSpPr>
            <p:cNvPr id="507" name="object 507"/>
            <p:cNvSpPr/>
            <p:nvPr/>
          </p:nvSpPr>
          <p:spPr>
            <a:xfrm>
              <a:off x="9165297" y="710453"/>
              <a:ext cx="3810" cy="121920"/>
            </a:xfrm>
            <a:custGeom>
              <a:avLst/>
              <a:gdLst/>
              <a:ahLst/>
              <a:cxnLst/>
              <a:rect l="l" t="t" r="r" b="b"/>
              <a:pathLst>
                <a:path w="3809" h="121919">
                  <a:moveTo>
                    <a:pt x="3602" y="0"/>
                  </a:moveTo>
                  <a:lnTo>
                    <a:pt x="0" y="0"/>
                  </a:lnTo>
                  <a:lnTo>
                    <a:pt x="0" y="121665"/>
                  </a:lnTo>
                  <a:lnTo>
                    <a:pt x="3602" y="121665"/>
                  </a:lnTo>
                  <a:lnTo>
                    <a:pt x="3602" y="0"/>
                  </a:lnTo>
                  <a:close/>
                </a:path>
              </a:pathLst>
            </a:custGeom>
            <a:solidFill>
              <a:srgbClr val="C4C7D9"/>
            </a:solidFill>
          </p:spPr>
          <p:txBody>
            <a:bodyPr wrap="square" lIns="0" tIns="0" rIns="0" bIns="0" rtlCol="0"/>
            <a:lstStyle/>
            <a:p>
              <a:endParaRPr lang="fr-FR" noProof="0" dirty="0"/>
            </a:p>
          </p:txBody>
        </p:sp>
        <p:sp>
          <p:nvSpPr>
            <p:cNvPr id="508" name="object 508"/>
            <p:cNvSpPr/>
            <p:nvPr/>
          </p:nvSpPr>
          <p:spPr>
            <a:xfrm>
              <a:off x="9165297" y="710377"/>
              <a:ext cx="3810" cy="121920"/>
            </a:xfrm>
            <a:custGeom>
              <a:avLst/>
              <a:gdLst/>
              <a:ahLst/>
              <a:cxnLst/>
              <a:rect l="l" t="t" r="r" b="b"/>
              <a:pathLst>
                <a:path w="3809" h="121919">
                  <a:moveTo>
                    <a:pt x="3602" y="9095"/>
                  </a:moveTo>
                  <a:lnTo>
                    <a:pt x="3602" y="121691"/>
                  </a:lnTo>
                </a:path>
                <a:path w="3809" h="121919">
                  <a:moveTo>
                    <a:pt x="0" y="121741"/>
                  </a:moveTo>
                  <a:lnTo>
                    <a:pt x="0" y="9095"/>
                  </a:lnTo>
                </a:path>
                <a:path w="3809" h="121919">
                  <a:moveTo>
                    <a:pt x="3602" y="0"/>
                  </a:moveTo>
                  <a:lnTo>
                    <a:pt x="3602" y="9095"/>
                  </a:lnTo>
                </a:path>
                <a:path w="3809" h="121919">
                  <a:moveTo>
                    <a:pt x="0" y="9095"/>
                  </a:moveTo>
                  <a:lnTo>
                    <a:pt x="0" y="76"/>
                  </a:lnTo>
                </a:path>
              </a:pathLst>
            </a:custGeom>
            <a:ln w="3175">
              <a:solidFill>
                <a:srgbClr val="C4C7D9"/>
              </a:solidFill>
            </a:ln>
          </p:spPr>
          <p:txBody>
            <a:bodyPr wrap="square" lIns="0" tIns="0" rIns="0" bIns="0" rtlCol="0"/>
            <a:lstStyle/>
            <a:p>
              <a:endParaRPr lang="fr-FR" noProof="0" dirty="0"/>
            </a:p>
          </p:txBody>
        </p:sp>
        <p:sp>
          <p:nvSpPr>
            <p:cNvPr id="509" name="object 509"/>
            <p:cNvSpPr/>
            <p:nvPr/>
          </p:nvSpPr>
          <p:spPr>
            <a:xfrm>
              <a:off x="9168899" y="710377"/>
              <a:ext cx="3810" cy="121920"/>
            </a:xfrm>
            <a:custGeom>
              <a:avLst/>
              <a:gdLst/>
              <a:ahLst/>
              <a:cxnLst/>
              <a:rect l="l" t="t" r="r" b="b"/>
              <a:pathLst>
                <a:path w="3809" h="121919">
                  <a:moveTo>
                    <a:pt x="3602" y="0"/>
                  </a:moveTo>
                  <a:lnTo>
                    <a:pt x="0" y="0"/>
                  </a:lnTo>
                  <a:lnTo>
                    <a:pt x="0" y="121691"/>
                  </a:lnTo>
                  <a:lnTo>
                    <a:pt x="3602" y="121691"/>
                  </a:lnTo>
                  <a:lnTo>
                    <a:pt x="3602" y="0"/>
                  </a:lnTo>
                  <a:close/>
                </a:path>
              </a:pathLst>
            </a:custGeom>
            <a:solidFill>
              <a:srgbClr val="C4C7D9"/>
            </a:solidFill>
          </p:spPr>
          <p:txBody>
            <a:bodyPr wrap="square" lIns="0" tIns="0" rIns="0" bIns="0" rtlCol="0"/>
            <a:lstStyle/>
            <a:p>
              <a:endParaRPr lang="fr-FR" noProof="0" dirty="0"/>
            </a:p>
          </p:txBody>
        </p:sp>
        <p:sp>
          <p:nvSpPr>
            <p:cNvPr id="510" name="object 510"/>
            <p:cNvSpPr/>
            <p:nvPr/>
          </p:nvSpPr>
          <p:spPr>
            <a:xfrm>
              <a:off x="9168899" y="710300"/>
              <a:ext cx="3810" cy="121920"/>
            </a:xfrm>
            <a:custGeom>
              <a:avLst/>
              <a:gdLst/>
              <a:ahLst/>
              <a:cxnLst/>
              <a:rect l="l" t="t" r="r" b="b"/>
              <a:pathLst>
                <a:path w="3809" h="121919">
                  <a:moveTo>
                    <a:pt x="3602" y="9171"/>
                  </a:moveTo>
                  <a:lnTo>
                    <a:pt x="3602" y="121717"/>
                  </a:lnTo>
                </a:path>
                <a:path w="3809" h="121919">
                  <a:moveTo>
                    <a:pt x="0" y="121767"/>
                  </a:moveTo>
                  <a:lnTo>
                    <a:pt x="0" y="9171"/>
                  </a:lnTo>
                </a:path>
                <a:path w="3809" h="121919">
                  <a:moveTo>
                    <a:pt x="3602" y="0"/>
                  </a:moveTo>
                  <a:lnTo>
                    <a:pt x="3602" y="9171"/>
                  </a:lnTo>
                </a:path>
                <a:path w="3809" h="121919">
                  <a:moveTo>
                    <a:pt x="0" y="9171"/>
                  </a:moveTo>
                  <a:lnTo>
                    <a:pt x="0" y="76"/>
                  </a:lnTo>
                </a:path>
              </a:pathLst>
            </a:custGeom>
            <a:ln w="3175">
              <a:solidFill>
                <a:srgbClr val="C4C7D9"/>
              </a:solidFill>
            </a:ln>
          </p:spPr>
          <p:txBody>
            <a:bodyPr wrap="square" lIns="0" tIns="0" rIns="0" bIns="0" rtlCol="0"/>
            <a:lstStyle/>
            <a:p>
              <a:endParaRPr lang="fr-FR" noProof="0" dirty="0"/>
            </a:p>
          </p:txBody>
        </p:sp>
        <p:sp>
          <p:nvSpPr>
            <p:cNvPr id="511" name="object 511"/>
            <p:cNvSpPr/>
            <p:nvPr/>
          </p:nvSpPr>
          <p:spPr>
            <a:xfrm>
              <a:off x="9172502" y="710300"/>
              <a:ext cx="3810" cy="121920"/>
            </a:xfrm>
            <a:custGeom>
              <a:avLst/>
              <a:gdLst/>
              <a:ahLst/>
              <a:cxnLst/>
              <a:rect l="l" t="t" r="r" b="b"/>
              <a:pathLst>
                <a:path w="3809" h="121919">
                  <a:moveTo>
                    <a:pt x="3602" y="0"/>
                  </a:moveTo>
                  <a:lnTo>
                    <a:pt x="0" y="0"/>
                  </a:lnTo>
                  <a:lnTo>
                    <a:pt x="0" y="121717"/>
                  </a:lnTo>
                  <a:lnTo>
                    <a:pt x="3602" y="121717"/>
                  </a:lnTo>
                  <a:lnTo>
                    <a:pt x="3602" y="0"/>
                  </a:lnTo>
                  <a:close/>
                </a:path>
              </a:pathLst>
            </a:custGeom>
            <a:solidFill>
              <a:srgbClr val="C4C7D9"/>
            </a:solidFill>
          </p:spPr>
          <p:txBody>
            <a:bodyPr wrap="square" lIns="0" tIns="0" rIns="0" bIns="0" rtlCol="0"/>
            <a:lstStyle/>
            <a:p>
              <a:endParaRPr lang="fr-FR" noProof="0" dirty="0"/>
            </a:p>
          </p:txBody>
        </p:sp>
        <p:sp>
          <p:nvSpPr>
            <p:cNvPr id="512" name="object 512"/>
            <p:cNvSpPr/>
            <p:nvPr/>
          </p:nvSpPr>
          <p:spPr>
            <a:xfrm>
              <a:off x="9172502" y="710224"/>
              <a:ext cx="3810" cy="121920"/>
            </a:xfrm>
            <a:custGeom>
              <a:avLst/>
              <a:gdLst/>
              <a:ahLst/>
              <a:cxnLst/>
              <a:rect l="l" t="t" r="r" b="b"/>
              <a:pathLst>
                <a:path w="3809" h="121919">
                  <a:moveTo>
                    <a:pt x="3602" y="9247"/>
                  </a:moveTo>
                  <a:lnTo>
                    <a:pt x="3602" y="121743"/>
                  </a:lnTo>
                </a:path>
                <a:path w="3809" h="121919">
                  <a:moveTo>
                    <a:pt x="0" y="121793"/>
                  </a:moveTo>
                  <a:lnTo>
                    <a:pt x="0" y="9247"/>
                  </a:lnTo>
                </a:path>
                <a:path w="3809" h="121919">
                  <a:moveTo>
                    <a:pt x="3602" y="0"/>
                  </a:moveTo>
                  <a:lnTo>
                    <a:pt x="3602" y="9247"/>
                  </a:lnTo>
                </a:path>
                <a:path w="3809" h="121919">
                  <a:moveTo>
                    <a:pt x="0" y="9247"/>
                  </a:moveTo>
                  <a:lnTo>
                    <a:pt x="0" y="76"/>
                  </a:lnTo>
                </a:path>
              </a:pathLst>
            </a:custGeom>
            <a:ln w="3175">
              <a:solidFill>
                <a:srgbClr val="C4C7D9"/>
              </a:solidFill>
            </a:ln>
          </p:spPr>
          <p:txBody>
            <a:bodyPr wrap="square" lIns="0" tIns="0" rIns="0" bIns="0" rtlCol="0"/>
            <a:lstStyle/>
            <a:p>
              <a:endParaRPr lang="fr-FR" noProof="0" dirty="0"/>
            </a:p>
          </p:txBody>
        </p:sp>
        <p:sp>
          <p:nvSpPr>
            <p:cNvPr id="513" name="object 513"/>
            <p:cNvSpPr/>
            <p:nvPr/>
          </p:nvSpPr>
          <p:spPr>
            <a:xfrm>
              <a:off x="9176105" y="710224"/>
              <a:ext cx="3810" cy="121920"/>
            </a:xfrm>
            <a:custGeom>
              <a:avLst/>
              <a:gdLst/>
              <a:ahLst/>
              <a:cxnLst/>
              <a:rect l="l" t="t" r="r" b="b"/>
              <a:pathLst>
                <a:path w="3809" h="121919">
                  <a:moveTo>
                    <a:pt x="3602" y="0"/>
                  </a:moveTo>
                  <a:lnTo>
                    <a:pt x="0" y="0"/>
                  </a:lnTo>
                  <a:lnTo>
                    <a:pt x="0" y="121743"/>
                  </a:lnTo>
                  <a:lnTo>
                    <a:pt x="3602" y="121743"/>
                  </a:lnTo>
                  <a:lnTo>
                    <a:pt x="3602" y="0"/>
                  </a:lnTo>
                  <a:close/>
                </a:path>
              </a:pathLst>
            </a:custGeom>
            <a:solidFill>
              <a:srgbClr val="C3C7D9"/>
            </a:solidFill>
          </p:spPr>
          <p:txBody>
            <a:bodyPr wrap="square" lIns="0" tIns="0" rIns="0" bIns="0" rtlCol="0"/>
            <a:lstStyle/>
            <a:p>
              <a:endParaRPr lang="fr-FR" noProof="0" dirty="0"/>
            </a:p>
          </p:txBody>
        </p:sp>
        <p:sp>
          <p:nvSpPr>
            <p:cNvPr id="514" name="object 514"/>
            <p:cNvSpPr/>
            <p:nvPr/>
          </p:nvSpPr>
          <p:spPr>
            <a:xfrm>
              <a:off x="9176105" y="710148"/>
              <a:ext cx="3810" cy="121920"/>
            </a:xfrm>
            <a:custGeom>
              <a:avLst/>
              <a:gdLst/>
              <a:ahLst/>
              <a:cxnLst/>
              <a:rect l="l" t="t" r="r" b="b"/>
              <a:pathLst>
                <a:path w="3809" h="121919">
                  <a:moveTo>
                    <a:pt x="3602" y="9324"/>
                  </a:moveTo>
                  <a:lnTo>
                    <a:pt x="3602" y="121769"/>
                  </a:lnTo>
                </a:path>
                <a:path w="3809" h="121919">
                  <a:moveTo>
                    <a:pt x="0" y="121820"/>
                  </a:moveTo>
                  <a:lnTo>
                    <a:pt x="0" y="9324"/>
                  </a:lnTo>
                </a:path>
                <a:path w="3809" h="121919">
                  <a:moveTo>
                    <a:pt x="3602" y="0"/>
                  </a:moveTo>
                  <a:lnTo>
                    <a:pt x="3602" y="9324"/>
                  </a:lnTo>
                </a:path>
                <a:path w="3809" h="121919">
                  <a:moveTo>
                    <a:pt x="0" y="9324"/>
                  </a:moveTo>
                  <a:lnTo>
                    <a:pt x="0" y="76"/>
                  </a:lnTo>
                </a:path>
              </a:pathLst>
            </a:custGeom>
            <a:ln w="3175">
              <a:solidFill>
                <a:srgbClr val="C3C7D9"/>
              </a:solidFill>
            </a:ln>
          </p:spPr>
          <p:txBody>
            <a:bodyPr wrap="square" lIns="0" tIns="0" rIns="0" bIns="0" rtlCol="0"/>
            <a:lstStyle/>
            <a:p>
              <a:endParaRPr lang="fr-FR" noProof="0" dirty="0"/>
            </a:p>
          </p:txBody>
        </p:sp>
        <p:sp>
          <p:nvSpPr>
            <p:cNvPr id="515" name="object 515"/>
            <p:cNvSpPr/>
            <p:nvPr/>
          </p:nvSpPr>
          <p:spPr>
            <a:xfrm>
              <a:off x="9179708" y="710148"/>
              <a:ext cx="3810" cy="121920"/>
            </a:xfrm>
            <a:custGeom>
              <a:avLst/>
              <a:gdLst/>
              <a:ahLst/>
              <a:cxnLst/>
              <a:rect l="l" t="t" r="r" b="b"/>
              <a:pathLst>
                <a:path w="3809" h="121919">
                  <a:moveTo>
                    <a:pt x="3602" y="0"/>
                  </a:moveTo>
                  <a:lnTo>
                    <a:pt x="0" y="0"/>
                  </a:lnTo>
                  <a:lnTo>
                    <a:pt x="0" y="121769"/>
                  </a:lnTo>
                  <a:lnTo>
                    <a:pt x="3602" y="121769"/>
                  </a:lnTo>
                  <a:lnTo>
                    <a:pt x="3602" y="0"/>
                  </a:lnTo>
                  <a:close/>
                </a:path>
              </a:pathLst>
            </a:custGeom>
            <a:solidFill>
              <a:srgbClr val="C3C7D9"/>
            </a:solidFill>
          </p:spPr>
          <p:txBody>
            <a:bodyPr wrap="square" lIns="0" tIns="0" rIns="0" bIns="0" rtlCol="0"/>
            <a:lstStyle/>
            <a:p>
              <a:endParaRPr lang="fr-FR" noProof="0" dirty="0"/>
            </a:p>
          </p:txBody>
        </p:sp>
        <p:sp>
          <p:nvSpPr>
            <p:cNvPr id="516" name="object 516"/>
            <p:cNvSpPr/>
            <p:nvPr/>
          </p:nvSpPr>
          <p:spPr>
            <a:xfrm>
              <a:off x="9179708" y="710071"/>
              <a:ext cx="3810" cy="121920"/>
            </a:xfrm>
            <a:custGeom>
              <a:avLst/>
              <a:gdLst/>
              <a:ahLst/>
              <a:cxnLst/>
              <a:rect l="l" t="t" r="r" b="b"/>
              <a:pathLst>
                <a:path w="3809" h="121919">
                  <a:moveTo>
                    <a:pt x="3602" y="9400"/>
                  </a:moveTo>
                  <a:lnTo>
                    <a:pt x="3602" y="121795"/>
                  </a:lnTo>
                </a:path>
                <a:path w="3809" h="121919">
                  <a:moveTo>
                    <a:pt x="0" y="121846"/>
                  </a:moveTo>
                  <a:lnTo>
                    <a:pt x="0" y="9400"/>
                  </a:lnTo>
                </a:path>
                <a:path w="3809" h="121919">
                  <a:moveTo>
                    <a:pt x="3602" y="0"/>
                  </a:moveTo>
                  <a:lnTo>
                    <a:pt x="3602" y="9400"/>
                  </a:lnTo>
                </a:path>
                <a:path w="3809" h="121919">
                  <a:moveTo>
                    <a:pt x="0" y="9400"/>
                  </a:moveTo>
                  <a:lnTo>
                    <a:pt x="0" y="76"/>
                  </a:lnTo>
                </a:path>
              </a:pathLst>
            </a:custGeom>
            <a:ln w="3175">
              <a:solidFill>
                <a:srgbClr val="C3C7D9"/>
              </a:solidFill>
            </a:ln>
          </p:spPr>
          <p:txBody>
            <a:bodyPr wrap="square" lIns="0" tIns="0" rIns="0" bIns="0" rtlCol="0"/>
            <a:lstStyle/>
            <a:p>
              <a:endParaRPr lang="fr-FR" noProof="0" dirty="0"/>
            </a:p>
          </p:txBody>
        </p:sp>
        <p:sp>
          <p:nvSpPr>
            <p:cNvPr id="517" name="object 517"/>
            <p:cNvSpPr/>
            <p:nvPr/>
          </p:nvSpPr>
          <p:spPr>
            <a:xfrm>
              <a:off x="9183311" y="710071"/>
              <a:ext cx="3810" cy="121920"/>
            </a:xfrm>
            <a:custGeom>
              <a:avLst/>
              <a:gdLst/>
              <a:ahLst/>
              <a:cxnLst/>
              <a:rect l="l" t="t" r="r" b="b"/>
              <a:pathLst>
                <a:path w="3809" h="121919">
                  <a:moveTo>
                    <a:pt x="3602" y="0"/>
                  </a:moveTo>
                  <a:lnTo>
                    <a:pt x="0" y="0"/>
                  </a:lnTo>
                  <a:lnTo>
                    <a:pt x="0" y="121795"/>
                  </a:lnTo>
                  <a:lnTo>
                    <a:pt x="3602" y="121795"/>
                  </a:lnTo>
                  <a:lnTo>
                    <a:pt x="3602" y="0"/>
                  </a:lnTo>
                  <a:close/>
                </a:path>
              </a:pathLst>
            </a:custGeom>
            <a:solidFill>
              <a:srgbClr val="C3C7D9"/>
            </a:solidFill>
          </p:spPr>
          <p:txBody>
            <a:bodyPr wrap="square" lIns="0" tIns="0" rIns="0" bIns="0" rtlCol="0"/>
            <a:lstStyle/>
            <a:p>
              <a:endParaRPr lang="fr-FR" noProof="0" dirty="0"/>
            </a:p>
          </p:txBody>
        </p:sp>
        <p:sp>
          <p:nvSpPr>
            <p:cNvPr id="518" name="object 518"/>
            <p:cNvSpPr/>
            <p:nvPr/>
          </p:nvSpPr>
          <p:spPr>
            <a:xfrm>
              <a:off x="9183311" y="709995"/>
              <a:ext cx="3810" cy="121920"/>
            </a:xfrm>
            <a:custGeom>
              <a:avLst/>
              <a:gdLst/>
              <a:ahLst/>
              <a:cxnLst/>
              <a:rect l="l" t="t" r="r" b="b"/>
              <a:pathLst>
                <a:path w="3809" h="121919">
                  <a:moveTo>
                    <a:pt x="3602" y="9476"/>
                  </a:moveTo>
                  <a:lnTo>
                    <a:pt x="3602" y="121822"/>
                  </a:lnTo>
                </a:path>
                <a:path w="3809" h="121919">
                  <a:moveTo>
                    <a:pt x="0" y="121872"/>
                  </a:moveTo>
                  <a:lnTo>
                    <a:pt x="0" y="9476"/>
                  </a:lnTo>
                </a:path>
                <a:path w="3809" h="121919">
                  <a:moveTo>
                    <a:pt x="3602" y="0"/>
                  </a:moveTo>
                  <a:lnTo>
                    <a:pt x="3602" y="9476"/>
                  </a:lnTo>
                </a:path>
                <a:path w="3809" h="121919">
                  <a:moveTo>
                    <a:pt x="0" y="9476"/>
                  </a:moveTo>
                  <a:lnTo>
                    <a:pt x="0" y="76"/>
                  </a:lnTo>
                </a:path>
              </a:pathLst>
            </a:custGeom>
            <a:ln w="3175">
              <a:solidFill>
                <a:srgbClr val="C3C7D9"/>
              </a:solidFill>
            </a:ln>
          </p:spPr>
          <p:txBody>
            <a:bodyPr wrap="square" lIns="0" tIns="0" rIns="0" bIns="0" rtlCol="0"/>
            <a:lstStyle/>
            <a:p>
              <a:endParaRPr lang="fr-FR" noProof="0" dirty="0"/>
            </a:p>
          </p:txBody>
        </p:sp>
        <p:sp>
          <p:nvSpPr>
            <p:cNvPr id="519" name="object 519"/>
            <p:cNvSpPr/>
            <p:nvPr/>
          </p:nvSpPr>
          <p:spPr>
            <a:xfrm>
              <a:off x="9186914" y="709995"/>
              <a:ext cx="3810" cy="121920"/>
            </a:xfrm>
            <a:custGeom>
              <a:avLst/>
              <a:gdLst/>
              <a:ahLst/>
              <a:cxnLst/>
              <a:rect l="l" t="t" r="r" b="b"/>
              <a:pathLst>
                <a:path w="3809" h="121919">
                  <a:moveTo>
                    <a:pt x="3602" y="0"/>
                  </a:moveTo>
                  <a:lnTo>
                    <a:pt x="0" y="0"/>
                  </a:lnTo>
                  <a:lnTo>
                    <a:pt x="0" y="121822"/>
                  </a:lnTo>
                  <a:lnTo>
                    <a:pt x="3602" y="121822"/>
                  </a:lnTo>
                  <a:lnTo>
                    <a:pt x="3602" y="0"/>
                  </a:lnTo>
                  <a:close/>
                </a:path>
              </a:pathLst>
            </a:custGeom>
            <a:solidFill>
              <a:srgbClr val="C3C7D9"/>
            </a:solidFill>
          </p:spPr>
          <p:txBody>
            <a:bodyPr wrap="square" lIns="0" tIns="0" rIns="0" bIns="0" rtlCol="0"/>
            <a:lstStyle/>
            <a:p>
              <a:endParaRPr lang="fr-FR" noProof="0" dirty="0"/>
            </a:p>
          </p:txBody>
        </p:sp>
        <p:sp>
          <p:nvSpPr>
            <p:cNvPr id="520" name="object 520"/>
            <p:cNvSpPr/>
            <p:nvPr/>
          </p:nvSpPr>
          <p:spPr>
            <a:xfrm>
              <a:off x="9186914" y="709919"/>
              <a:ext cx="3810" cy="121920"/>
            </a:xfrm>
            <a:custGeom>
              <a:avLst/>
              <a:gdLst/>
              <a:ahLst/>
              <a:cxnLst/>
              <a:rect l="l" t="t" r="r" b="b"/>
              <a:pathLst>
                <a:path w="3809" h="121919">
                  <a:moveTo>
                    <a:pt x="3602" y="9553"/>
                  </a:moveTo>
                  <a:lnTo>
                    <a:pt x="3602" y="121848"/>
                  </a:lnTo>
                </a:path>
                <a:path w="3809" h="121919">
                  <a:moveTo>
                    <a:pt x="0" y="121898"/>
                  </a:moveTo>
                  <a:lnTo>
                    <a:pt x="0" y="9553"/>
                  </a:lnTo>
                </a:path>
                <a:path w="3809" h="121919">
                  <a:moveTo>
                    <a:pt x="3602" y="0"/>
                  </a:moveTo>
                  <a:lnTo>
                    <a:pt x="3602" y="9553"/>
                  </a:lnTo>
                </a:path>
                <a:path w="3809" h="121919">
                  <a:moveTo>
                    <a:pt x="0" y="9553"/>
                  </a:moveTo>
                  <a:lnTo>
                    <a:pt x="0" y="76"/>
                  </a:lnTo>
                </a:path>
              </a:pathLst>
            </a:custGeom>
            <a:ln w="3175">
              <a:solidFill>
                <a:srgbClr val="C3C7D9"/>
              </a:solidFill>
            </a:ln>
          </p:spPr>
          <p:txBody>
            <a:bodyPr wrap="square" lIns="0" tIns="0" rIns="0" bIns="0" rtlCol="0"/>
            <a:lstStyle/>
            <a:p>
              <a:endParaRPr lang="fr-FR" noProof="0" dirty="0"/>
            </a:p>
          </p:txBody>
        </p:sp>
        <p:sp>
          <p:nvSpPr>
            <p:cNvPr id="521" name="object 521"/>
            <p:cNvSpPr/>
            <p:nvPr/>
          </p:nvSpPr>
          <p:spPr>
            <a:xfrm>
              <a:off x="9190517" y="709919"/>
              <a:ext cx="3810" cy="121920"/>
            </a:xfrm>
            <a:custGeom>
              <a:avLst/>
              <a:gdLst/>
              <a:ahLst/>
              <a:cxnLst/>
              <a:rect l="l" t="t" r="r" b="b"/>
              <a:pathLst>
                <a:path w="3809" h="121919">
                  <a:moveTo>
                    <a:pt x="3602" y="0"/>
                  </a:moveTo>
                  <a:lnTo>
                    <a:pt x="0" y="0"/>
                  </a:lnTo>
                  <a:lnTo>
                    <a:pt x="0" y="121848"/>
                  </a:lnTo>
                  <a:lnTo>
                    <a:pt x="3602" y="121848"/>
                  </a:lnTo>
                  <a:lnTo>
                    <a:pt x="3602" y="0"/>
                  </a:lnTo>
                  <a:close/>
                </a:path>
              </a:pathLst>
            </a:custGeom>
            <a:solidFill>
              <a:srgbClr val="C3C7D9"/>
            </a:solidFill>
          </p:spPr>
          <p:txBody>
            <a:bodyPr wrap="square" lIns="0" tIns="0" rIns="0" bIns="0" rtlCol="0"/>
            <a:lstStyle/>
            <a:p>
              <a:endParaRPr lang="fr-FR" noProof="0" dirty="0"/>
            </a:p>
          </p:txBody>
        </p:sp>
        <p:sp>
          <p:nvSpPr>
            <p:cNvPr id="522" name="object 522"/>
            <p:cNvSpPr/>
            <p:nvPr/>
          </p:nvSpPr>
          <p:spPr>
            <a:xfrm>
              <a:off x="9190517" y="709842"/>
              <a:ext cx="3810" cy="121920"/>
            </a:xfrm>
            <a:custGeom>
              <a:avLst/>
              <a:gdLst/>
              <a:ahLst/>
              <a:cxnLst/>
              <a:rect l="l" t="t" r="r" b="b"/>
              <a:pathLst>
                <a:path w="3809" h="121919">
                  <a:moveTo>
                    <a:pt x="3602" y="9629"/>
                  </a:moveTo>
                  <a:lnTo>
                    <a:pt x="3602" y="121874"/>
                  </a:lnTo>
                </a:path>
                <a:path w="3809" h="121919">
                  <a:moveTo>
                    <a:pt x="0" y="121924"/>
                  </a:moveTo>
                  <a:lnTo>
                    <a:pt x="0" y="9629"/>
                  </a:lnTo>
                </a:path>
                <a:path w="3809" h="121919">
                  <a:moveTo>
                    <a:pt x="3602" y="0"/>
                  </a:moveTo>
                  <a:lnTo>
                    <a:pt x="3602" y="9629"/>
                  </a:lnTo>
                </a:path>
                <a:path w="3809" h="121919">
                  <a:moveTo>
                    <a:pt x="0" y="9629"/>
                  </a:moveTo>
                  <a:lnTo>
                    <a:pt x="0" y="76"/>
                  </a:lnTo>
                </a:path>
              </a:pathLst>
            </a:custGeom>
            <a:ln w="3175">
              <a:solidFill>
                <a:srgbClr val="C3C7D9"/>
              </a:solidFill>
            </a:ln>
          </p:spPr>
          <p:txBody>
            <a:bodyPr wrap="square" lIns="0" tIns="0" rIns="0" bIns="0" rtlCol="0"/>
            <a:lstStyle/>
            <a:p>
              <a:endParaRPr lang="fr-FR" noProof="0" dirty="0"/>
            </a:p>
          </p:txBody>
        </p:sp>
        <p:sp>
          <p:nvSpPr>
            <p:cNvPr id="523" name="object 523"/>
            <p:cNvSpPr/>
            <p:nvPr/>
          </p:nvSpPr>
          <p:spPr>
            <a:xfrm>
              <a:off x="9194120" y="709842"/>
              <a:ext cx="3810" cy="121920"/>
            </a:xfrm>
            <a:custGeom>
              <a:avLst/>
              <a:gdLst/>
              <a:ahLst/>
              <a:cxnLst/>
              <a:rect l="l" t="t" r="r" b="b"/>
              <a:pathLst>
                <a:path w="3809" h="121919">
                  <a:moveTo>
                    <a:pt x="3602" y="0"/>
                  </a:moveTo>
                  <a:lnTo>
                    <a:pt x="0" y="0"/>
                  </a:lnTo>
                  <a:lnTo>
                    <a:pt x="0" y="121874"/>
                  </a:lnTo>
                  <a:lnTo>
                    <a:pt x="3602" y="121874"/>
                  </a:lnTo>
                  <a:lnTo>
                    <a:pt x="3602" y="0"/>
                  </a:lnTo>
                  <a:close/>
                </a:path>
              </a:pathLst>
            </a:custGeom>
            <a:solidFill>
              <a:srgbClr val="C3C7D9"/>
            </a:solidFill>
          </p:spPr>
          <p:txBody>
            <a:bodyPr wrap="square" lIns="0" tIns="0" rIns="0" bIns="0" rtlCol="0"/>
            <a:lstStyle/>
            <a:p>
              <a:endParaRPr lang="fr-FR" noProof="0" dirty="0"/>
            </a:p>
          </p:txBody>
        </p:sp>
        <p:sp>
          <p:nvSpPr>
            <p:cNvPr id="524" name="object 524"/>
            <p:cNvSpPr/>
            <p:nvPr/>
          </p:nvSpPr>
          <p:spPr>
            <a:xfrm>
              <a:off x="9194120" y="709766"/>
              <a:ext cx="3810" cy="122555"/>
            </a:xfrm>
            <a:custGeom>
              <a:avLst/>
              <a:gdLst/>
              <a:ahLst/>
              <a:cxnLst/>
              <a:rect l="l" t="t" r="r" b="b"/>
              <a:pathLst>
                <a:path w="3809" h="122555">
                  <a:moveTo>
                    <a:pt x="3602" y="9705"/>
                  </a:moveTo>
                  <a:lnTo>
                    <a:pt x="3602" y="121900"/>
                  </a:lnTo>
                </a:path>
                <a:path w="3809" h="122555">
                  <a:moveTo>
                    <a:pt x="0" y="121950"/>
                  </a:moveTo>
                  <a:lnTo>
                    <a:pt x="0" y="9705"/>
                  </a:lnTo>
                </a:path>
                <a:path w="3809" h="122555">
                  <a:moveTo>
                    <a:pt x="3602" y="0"/>
                  </a:moveTo>
                  <a:lnTo>
                    <a:pt x="3602" y="9705"/>
                  </a:lnTo>
                </a:path>
                <a:path w="3809" h="122555">
                  <a:moveTo>
                    <a:pt x="0" y="9705"/>
                  </a:moveTo>
                  <a:lnTo>
                    <a:pt x="0" y="76"/>
                  </a:lnTo>
                </a:path>
              </a:pathLst>
            </a:custGeom>
            <a:ln w="3175">
              <a:solidFill>
                <a:srgbClr val="C3C7D9"/>
              </a:solidFill>
            </a:ln>
          </p:spPr>
          <p:txBody>
            <a:bodyPr wrap="square" lIns="0" tIns="0" rIns="0" bIns="0" rtlCol="0"/>
            <a:lstStyle/>
            <a:p>
              <a:endParaRPr lang="fr-FR" noProof="0" dirty="0"/>
            </a:p>
          </p:txBody>
        </p:sp>
        <p:sp>
          <p:nvSpPr>
            <p:cNvPr id="525" name="object 525"/>
            <p:cNvSpPr/>
            <p:nvPr/>
          </p:nvSpPr>
          <p:spPr>
            <a:xfrm>
              <a:off x="9197723" y="709766"/>
              <a:ext cx="3810" cy="121920"/>
            </a:xfrm>
            <a:custGeom>
              <a:avLst/>
              <a:gdLst/>
              <a:ahLst/>
              <a:cxnLst/>
              <a:rect l="l" t="t" r="r" b="b"/>
              <a:pathLst>
                <a:path w="3809" h="121919">
                  <a:moveTo>
                    <a:pt x="3602" y="0"/>
                  </a:moveTo>
                  <a:lnTo>
                    <a:pt x="0" y="0"/>
                  </a:lnTo>
                  <a:lnTo>
                    <a:pt x="0" y="121900"/>
                  </a:lnTo>
                  <a:lnTo>
                    <a:pt x="3602" y="121900"/>
                  </a:lnTo>
                  <a:lnTo>
                    <a:pt x="3602" y="0"/>
                  </a:lnTo>
                  <a:close/>
                </a:path>
              </a:pathLst>
            </a:custGeom>
            <a:solidFill>
              <a:srgbClr val="C3C7D9"/>
            </a:solidFill>
          </p:spPr>
          <p:txBody>
            <a:bodyPr wrap="square" lIns="0" tIns="0" rIns="0" bIns="0" rtlCol="0"/>
            <a:lstStyle/>
            <a:p>
              <a:endParaRPr lang="fr-FR" noProof="0" dirty="0"/>
            </a:p>
          </p:txBody>
        </p:sp>
        <p:sp>
          <p:nvSpPr>
            <p:cNvPr id="526" name="object 526"/>
            <p:cNvSpPr/>
            <p:nvPr/>
          </p:nvSpPr>
          <p:spPr>
            <a:xfrm>
              <a:off x="9197723" y="709690"/>
              <a:ext cx="3810" cy="122555"/>
            </a:xfrm>
            <a:custGeom>
              <a:avLst/>
              <a:gdLst/>
              <a:ahLst/>
              <a:cxnLst/>
              <a:rect l="l" t="t" r="r" b="b"/>
              <a:pathLst>
                <a:path w="3809" h="122555">
                  <a:moveTo>
                    <a:pt x="3602" y="9782"/>
                  </a:moveTo>
                  <a:lnTo>
                    <a:pt x="3602" y="121926"/>
                  </a:lnTo>
                </a:path>
                <a:path w="3809" h="122555">
                  <a:moveTo>
                    <a:pt x="0" y="121976"/>
                  </a:moveTo>
                  <a:lnTo>
                    <a:pt x="0" y="9782"/>
                  </a:lnTo>
                </a:path>
                <a:path w="3809" h="122555">
                  <a:moveTo>
                    <a:pt x="3602" y="0"/>
                  </a:moveTo>
                  <a:lnTo>
                    <a:pt x="3602" y="9782"/>
                  </a:lnTo>
                </a:path>
                <a:path w="3809" h="122555">
                  <a:moveTo>
                    <a:pt x="0" y="9782"/>
                  </a:moveTo>
                  <a:lnTo>
                    <a:pt x="0" y="76"/>
                  </a:lnTo>
                </a:path>
              </a:pathLst>
            </a:custGeom>
            <a:ln w="3175">
              <a:solidFill>
                <a:srgbClr val="C3C7D9"/>
              </a:solidFill>
            </a:ln>
          </p:spPr>
          <p:txBody>
            <a:bodyPr wrap="square" lIns="0" tIns="0" rIns="0" bIns="0" rtlCol="0"/>
            <a:lstStyle/>
            <a:p>
              <a:endParaRPr lang="fr-FR" noProof="0" dirty="0"/>
            </a:p>
          </p:txBody>
        </p:sp>
        <p:sp>
          <p:nvSpPr>
            <p:cNvPr id="527" name="object 527"/>
            <p:cNvSpPr/>
            <p:nvPr/>
          </p:nvSpPr>
          <p:spPr>
            <a:xfrm>
              <a:off x="9201325" y="709690"/>
              <a:ext cx="3810" cy="122555"/>
            </a:xfrm>
            <a:custGeom>
              <a:avLst/>
              <a:gdLst/>
              <a:ahLst/>
              <a:cxnLst/>
              <a:rect l="l" t="t" r="r" b="b"/>
              <a:pathLst>
                <a:path w="3809" h="122555">
                  <a:moveTo>
                    <a:pt x="3602" y="0"/>
                  </a:moveTo>
                  <a:lnTo>
                    <a:pt x="0" y="0"/>
                  </a:lnTo>
                  <a:lnTo>
                    <a:pt x="0" y="121926"/>
                  </a:lnTo>
                  <a:lnTo>
                    <a:pt x="3602" y="121926"/>
                  </a:lnTo>
                  <a:lnTo>
                    <a:pt x="3602" y="0"/>
                  </a:lnTo>
                  <a:close/>
                </a:path>
              </a:pathLst>
            </a:custGeom>
            <a:solidFill>
              <a:srgbClr val="C3C7D9"/>
            </a:solidFill>
          </p:spPr>
          <p:txBody>
            <a:bodyPr wrap="square" lIns="0" tIns="0" rIns="0" bIns="0" rtlCol="0"/>
            <a:lstStyle/>
            <a:p>
              <a:endParaRPr lang="fr-FR" noProof="0" dirty="0"/>
            </a:p>
          </p:txBody>
        </p:sp>
        <p:sp>
          <p:nvSpPr>
            <p:cNvPr id="528" name="object 528"/>
            <p:cNvSpPr/>
            <p:nvPr/>
          </p:nvSpPr>
          <p:spPr>
            <a:xfrm>
              <a:off x="9201325" y="709613"/>
              <a:ext cx="3810" cy="122555"/>
            </a:xfrm>
            <a:custGeom>
              <a:avLst/>
              <a:gdLst/>
              <a:ahLst/>
              <a:cxnLst/>
              <a:rect l="l" t="t" r="r" b="b"/>
              <a:pathLst>
                <a:path w="3809" h="122555">
                  <a:moveTo>
                    <a:pt x="3602" y="9858"/>
                  </a:moveTo>
                  <a:lnTo>
                    <a:pt x="3602" y="121952"/>
                  </a:lnTo>
                </a:path>
                <a:path w="3809" h="122555">
                  <a:moveTo>
                    <a:pt x="0" y="122002"/>
                  </a:moveTo>
                  <a:lnTo>
                    <a:pt x="0" y="9858"/>
                  </a:lnTo>
                </a:path>
                <a:path w="3809" h="122555">
                  <a:moveTo>
                    <a:pt x="3602" y="0"/>
                  </a:moveTo>
                  <a:lnTo>
                    <a:pt x="3602" y="9858"/>
                  </a:lnTo>
                </a:path>
                <a:path w="3809" h="122555">
                  <a:moveTo>
                    <a:pt x="0" y="9858"/>
                  </a:moveTo>
                  <a:lnTo>
                    <a:pt x="0" y="76"/>
                  </a:lnTo>
                </a:path>
              </a:pathLst>
            </a:custGeom>
            <a:ln w="3175">
              <a:solidFill>
                <a:srgbClr val="C3C7D9"/>
              </a:solidFill>
            </a:ln>
          </p:spPr>
          <p:txBody>
            <a:bodyPr wrap="square" lIns="0" tIns="0" rIns="0" bIns="0" rtlCol="0"/>
            <a:lstStyle/>
            <a:p>
              <a:endParaRPr lang="fr-FR" noProof="0" dirty="0"/>
            </a:p>
          </p:txBody>
        </p:sp>
        <p:sp>
          <p:nvSpPr>
            <p:cNvPr id="529" name="object 529"/>
            <p:cNvSpPr/>
            <p:nvPr/>
          </p:nvSpPr>
          <p:spPr>
            <a:xfrm>
              <a:off x="9204928" y="709613"/>
              <a:ext cx="3810" cy="122555"/>
            </a:xfrm>
            <a:custGeom>
              <a:avLst/>
              <a:gdLst/>
              <a:ahLst/>
              <a:cxnLst/>
              <a:rect l="l" t="t" r="r" b="b"/>
              <a:pathLst>
                <a:path w="3809" h="122555">
                  <a:moveTo>
                    <a:pt x="3602" y="0"/>
                  </a:moveTo>
                  <a:lnTo>
                    <a:pt x="0" y="0"/>
                  </a:lnTo>
                  <a:lnTo>
                    <a:pt x="0" y="121952"/>
                  </a:lnTo>
                  <a:lnTo>
                    <a:pt x="3602" y="121952"/>
                  </a:lnTo>
                  <a:lnTo>
                    <a:pt x="3602" y="0"/>
                  </a:lnTo>
                  <a:close/>
                </a:path>
              </a:pathLst>
            </a:custGeom>
            <a:solidFill>
              <a:srgbClr val="C2C6D7"/>
            </a:solidFill>
          </p:spPr>
          <p:txBody>
            <a:bodyPr wrap="square" lIns="0" tIns="0" rIns="0" bIns="0" rtlCol="0"/>
            <a:lstStyle/>
            <a:p>
              <a:endParaRPr lang="fr-FR" noProof="0" dirty="0"/>
            </a:p>
          </p:txBody>
        </p:sp>
        <p:sp>
          <p:nvSpPr>
            <p:cNvPr id="530" name="object 530"/>
            <p:cNvSpPr/>
            <p:nvPr/>
          </p:nvSpPr>
          <p:spPr>
            <a:xfrm>
              <a:off x="9204928" y="709537"/>
              <a:ext cx="3810" cy="122555"/>
            </a:xfrm>
            <a:custGeom>
              <a:avLst/>
              <a:gdLst/>
              <a:ahLst/>
              <a:cxnLst/>
              <a:rect l="l" t="t" r="r" b="b"/>
              <a:pathLst>
                <a:path w="3809" h="122555">
                  <a:moveTo>
                    <a:pt x="3602" y="9934"/>
                  </a:moveTo>
                  <a:lnTo>
                    <a:pt x="3602" y="121978"/>
                  </a:lnTo>
                </a:path>
                <a:path w="3809" h="122555">
                  <a:moveTo>
                    <a:pt x="0" y="122029"/>
                  </a:moveTo>
                  <a:lnTo>
                    <a:pt x="0" y="9934"/>
                  </a:lnTo>
                </a:path>
                <a:path w="3809" h="122555">
                  <a:moveTo>
                    <a:pt x="3602" y="0"/>
                  </a:moveTo>
                  <a:lnTo>
                    <a:pt x="3602" y="9934"/>
                  </a:lnTo>
                </a:path>
                <a:path w="3809" h="122555">
                  <a:moveTo>
                    <a:pt x="0" y="9934"/>
                  </a:moveTo>
                  <a:lnTo>
                    <a:pt x="0" y="76"/>
                  </a:lnTo>
                </a:path>
              </a:pathLst>
            </a:custGeom>
            <a:ln w="3175">
              <a:solidFill>
                <a:srgbClr val="C2C6D7"/>
              </a:solidFill>
            </a:ln>
          </p:spPr>
          <p:txBody>
            <a:bodyPr wrap="square" lIns="0" tIns="0" rIns="0" bIns="0" rtlCol="0"/>
            <a:lstStyle/>
            <a:p>
              <a:endParaRPr lang="fr-FR" noProof="0" dirty="0"/>
            </a:p>
          </p:txBody>
        </p:sp>
        <p:sp>
          <p:nvSpPr>
            <p:cNvPr id="531" name="object 531"/>
            <p:cNvSpPr/>
            <p:nvPr/>
          </p:nvSpPr>
          <p:spPr>
            <a:xfrm>
              <a:off x="9208531" y="709537"/>
              <a:ext cx="3810" cy="122555"/>
            </a:xfrm>
            <a:custGeom>
              <a:avLst/>
              <a:gdLst/>
              <a:ahLst/>
              <a:cxnLst/>
              <a:rect l="l" t="t" r="r" b="b"/>
              <a:pathLst>
                <a:path w="3809" h="122555">
                  <a:moveTo>
                    <a:pt x="3602" y="0"/>
                  </a:moveTo>
                  <a:lnTo>
                    <a:pt x="0" y="0"/>
                  </a:lnTo>
                  <a:lnTo>
                    <a:pt x="0" y="121978"/>
                  </a:lnTo>
                  <a:lnTo>
                    <a:pt x="3602" y="121978"/>
                  </a:lnTo>
                  <a:lnTo>
                    <a:pt x="3602" y="0"/>
                  </a:lnTo>
                  <a:close/>
                </a:path>
              </a:pathLst>
            </a:custGeom>
            <a:solidFill>
              <a:srgbClr val="C2C6D7"/>
            </a:solidFill>
          </p:spPr>
          <p:txBody>
            <a:bodyPr wrap="square" lIns="0" tIns="0" rIns="0" bIns="0" rtlCol="0"/>
            <a:lstStyle/>
            <a:p>
              <a:endParaRPr lang="fr-FR" noProof="0" dirty="0"/>
            </a:p>
          </p:txBody>
        </p:sp>
        <p:sp>
          <p:nvSpPr>
            <p:cNvPr id="532" name="object 532"/>
            <p:cNvSpPr/>
            <p:nvPr/>
          </p:nvSpPr>
          <p:spPr>
            <a:xfrm>
              <a:off x="9208531" y="709461"/>
              <a:ext cx="3810" cy="122555"/>
            </a:xfrm>
            <a:custGeom>
              <a:avLst/>
              <a:gdLst/>
              <a:ahLst/>
              <a:cxnLst/>
              <a:rect l="l" t="t" r="r" b="b"/>
              <a:pathLst>
                <a:path w="3809" h="122555">
                  <a:moveTo>
                    <a:pt x="3602" y="10011"/>
                  </a:moveTo>
                  <a:lnTo>
                    <a:pt x="3602" y="122004"/>
                  </a:lnTo>
                </a:path>
                <a:path w="3809" h="122555">
                  <a:moveTo>
                    <a:pt x="0" y="122055"/>
                  </a:moveTo>
                  <a:lnTo>
                    <a:pt x="0" y="10011"/>
                  </a:lnTo>
                </a:path>
                <a:path w="3809" h="122555">
                  <a:moveTo>
                    <a:pt x="3602" y="0"/>
                  </a:moveTo>
                  <a:lnTo>
                    <a:pt x="3602" y="10011"/>
                  </a:lnTo>
                </a:path>
                <a:path w="3809" h="122555">
                  <a:moveTo>
                    <a:pt x="0" y="10011"/>
                  </a:moveTo>
                  <a:lnTo>
                    <a:pt x="0" y="76"/>
                  </a:lnTo>
                </a:path>
              </a:pathLst>
            </a:custGeom>
            <a:ln w="3175">
              <a:solidFill>
                <a:srgbClr val="C2C6D7"/>
              </a:solidFill>
            </a:ln>
          </p:spPr>
          <p:txBody>
            <a:bodyPr wrap="square" lIns="0" tIns="0" rIns="0" bIns="0" rtlCol="0"/>
            <a:lstStyle/>
            <a:p>
              <a:endParaRPr lang="fr-FR" noProof="0" dirty="0"/>
            </a:p>
          </p:txBody>
        </p:sp>
        <p:sp>
          <p:nvSpPr>
            <p:cNvPr id="533" name="object 533"/>
            <p:cNvSpPr/>
            <p:nvPr/>
          </p:nvSpPr>
          <p:spPr>
            <a:xfrm>
              <a:off x="9212134" y="709461"/>
              <a:ext cx="3810" cy="122555"/>
            </a:xfrm>
            <a:custGeom>
              <a:avLst/>
              <a:gdLst/>
              <a:ahLst/>
              <a:cxnLst/>
              <a:rect l="l" t="t" r="r" b="b"/>
              <a:pathLst>
                <a:path w="3809" h="122555">
                  <a:moveTo>
                    <a:pt x="3602" y="0"/>
                  </a:moveTo>
                  <a:lnTo>
                    <a:pt x="0" y="0"/>
                  </a:lnTo>
                  <a:lnTo>
                    <a:pt x="0" y="122004"/>
                  </a:lnTo>
                  <a:lnTo>
                    <a:pt x="3602" y="122004"/>
                  </a:lnTo>
                  <a:lnTo>
                    <a:pt x="3602" y="0"/>
                  </a:lnTo>
                  <a:close/>
                </a:path>
              </a:pathLst>
            </a:custGeom>
            <a:solidFill>
              <a:srgbClr val="C2C6D7"/>
            </a:solidFill>
          </p:spPr>
          <p:txBody>
            <a:bodyPr wrap="square" lIns="0" tIns="0" rIns="0" bIns="0" rtlCol="0"/>
            <a:lstStyle/>
            <a:p>
              <a:endParaRPr lang="fr-FR" noProof="0" dirty="0"/>
            </a:p>
          </p:txBody>
        </p:sp>
        <p:sp>
          <p:nvSpPr>
            <p:cNvPr id="534" name="object 534"/>
            <p:cNvSpPr/>
            <p:nvPr/>
          </p:nvSpPr>
          <p:spPr>
            <a:xfrm>
              <a:off x="9212134" y="709384"/>
              <a:ext cx="3810" cy="122555"/>
            </a:xfrm>
            <a:custGeom>
              <a:avLst/>
              <a:gdLst/>
              <a:ahLst/>
              <a:cxnLst/>
              <a:rect l="l" t="t" r="r" b="b"/>
              <a:pathLst>
                <a:path w="3809" h="122555">
                  <a:moveTo>
                    <a:pt x="3602" y="10087"/>
                  </a:moveTo>
                  <a:lnTo>
                    <a:pt x="3602" y="122031"/>
                  </a:lnTo>
                </a:path>
                <a:path w="3809" h="122555">
                  <a:moveTo>
                    <a:pt x="0" y="122081"/>
                  </a:moveTo>
                  <a:lnTo>
                    <a:pt x="0" y="10087"/>
                  </a:lnTo>
                </a:path>
                <a:path w="3809" h="122555">
                  <a:moveTo>
                    <a:pt x="3602" y="0"/>
                  </a:moveTo>
                  <a:lnTo>
                    <a:pt x="3602" y="10087"/>
                  </a:lnTo>
                </a:path>
                <a:path w="3809" h="122555">
                  <a:moveTo>
                    <a:pt x="0" y="10087"/>
                  </a:moveTo>
                  <a:lnTo>
                    <a:pt x="0" y="76"/>
                  </a:lnTo>
                </a:path>
              </a:pathLst>
            </a:custGeom>
            <a:ln w="3175">
              <a:solidFill>
                <a:srgbClr val="C2C6D7"/>
              </a:solidFill>
            </a:ln>
          </p:spPr>
          <p:txBody>
            <a:bodyPr wrap="square" lIns="0" tIns="0" rIns="0" bIns="0" rtlCol="0"/>
            <a:lstStyle/>
            <a:p>
              <a:endParaRPr lang="fr-FR" noProof="0" dirty="0"/>
            </a:p>
          </p:txBody>
        </p:sp>
        <p:sp>
          <p:nvSpPr>
            <p:cNvPr id="535" name="object 535"/>
            <p:cNvSpPr/>
            <p:nvPr/>
          </p:nvSpPr>
          <p:spPr>
            <a:xfrm>
              <a:off x="9215737" y="709384"/>
              <a:ext cx="3810" cy="122555"/>
            </a:xfrm>
            <a:custGeom>
              <a:avLst/>
              <a:gdLst/>
              <a:ahLst/>
              <a:cxnLst/>
              <a:rect l="l" t="t" r="r" b="b"/>
              <a:pathLst>
                <a:path w="3809" h="122555">
                  <a:moveTo>
                    <a:pt x="3602" y="0"/>
                  </a:moveTo>
                  <a:lnTo>
                    <a:pt x="0" y="0"/>
                  </a:lnTo>
                  <a:lnTo>
                    <a:pt x="0" y="122031"/>
                  </a:lnTo>
                  <a:lnTo>
                    <a:pt x="3602" y="122031"/>
                  </a:lnTo>
                  <a:lnTo>
                    <a:pt x="3602" y="0"/>
                  </a:lnTo>
                  <a:close/>
                </a:path>
              </a:pathLst>
            </a:custGeom>
            <a:solidFill>
              <a:srgbClr val="C2C6D7"/>
            </a:solidFill>
          </p:spPr>
          <p:txBody>
            <a:bodyPr wrap="square" lIns="0" tIns="0" rIns="0" bIns="0" rtlCol="0"/>
            <a:lstStyle/>
            <a:p>
              <a:endParaRPr lang="fr-FR" noProof="0" dirty="0"/>
            </a:p>
          </p:txBody>
        </p:sp>
        <p:sp>
          <p:nvSpPr>
            <p:cNvPr id="536" name="object 536"/>
            <p:cNvSpPr/>
            <p:nvPr/>
          </p:nvSpPr>
          <p:spPr>
            <a:xfrm>
              <a:off x="9215737" y="709308"/>
              <a:ext cx="3810" cy="122555"/>
            </a:xfrm>
            <a:custGeom>
              <a:avLst/>
              <a:gdLst/>
              <a:ahLst/>
              <a:cxnLst/>
              <a:rect l="l" t="t" r="r" b="b"/>
              <a:pathLst>
                <a:path w="3809" h="122555">
                  <a:moveTo>
                    <a:pt x="3602" y="10163"/>
                  </a:moveTo>
                  <a:lnTo>
                    <a:pt x="3602" y="122057"/>
                  </a:lnTo>
                </a:path>
                <a:path w="3809" h="122555">
                  <a:moveTo>
                    <a:pt x="0" y="122107"/>
                  </a:moveTo>
                  <a:lnTo>
                    <a:pt x="0" y="10163"/>
                  </a:lnTo>
                </a:path>
                <a:path w="3809" h="122555">
                  <a:moveTo>
                    <a:pt x="3602" y="0"/>
                  </a:moveTo>
                  <a:lnTo>
                    <a:pt x="3602" y="10163"/>
                  </a:lnTo>
                </a:path>
                <a:path w="3809" h="122555">
                  <a:moveTo>
                    <a:pt x="0" y="10163"/>
                  </a:moveTo>
                  <a:lnTo>
                    <a:pt x="0" y="76"/>
                  </a:lnTo>
                </a:path>
              </a:pathLst>
            </a:custGeom>
            <a:ln w="3175">
              <a:solidFill>
                <a:srgbClr val="C2C6D7"/>
              </a:solidFill>
            </a:ln>
          </p:spPr>
          <p:txBody>
            <a:bodyPr wrap="square" lIns="0" tIns="0" rIns="0" bIns="0" rtlCol="0"/>
            <a:lstStyle/>
            <a:p>
              <a:endParaRPr lang="fr-FR" noProof="0" dirty="0"/>
            </a:p>
          </p:txBody>
        </p:sp>
        <p:sp>
          <p:nvSpPr>
            <p:cNvPr id="537" name="object 537"/>
            <p:cNvSpPr/>
            <p:nvPr/>
          </p:nvSpPr>
          <p:spPr>
            <a:xfrm>
              <a:off x="9219340" y="709308"/>
              <a:ext cx="5715" cy="122555"/>
            </a:xfrm>
            <a:custGeom>
              <a:avLst/>
              <a:gdLst/>
              <a:ahLst/>
              <a:cxnLst/>
              <a:rect l="l" t="t" r="r" b="b"/>
              <a:pathLst>
                <a:path w="5715" h="122555">
                  <a:moveTo>
                    <a:pt x="5524" y="0"/>
                  </a:moveTo>
                  <a:lnTo>
                    <a:pt x="0" y="0"/>
                  </a:lnTo>
                  <a:lnTo>
                    <a:pt x="0" y="122057"/>
                  </a:lnTo>
                  <a:lnTo>
                    <a:pt x="5524" y="122057"/>
                  </a:lnTo>
                  <a:lnTo>
                    <a:pt x="5524" y="0"/>
                  </a:lnTo>
                  <a:close/>
                </a:path>
              </a:pathLst>
            </a:custGeom>
            <a:solidFill>
              <a:srgbClr val="C2C6D7"/>
            </a:solidFill>
          </p:spPr>
          <p:txBody>
            <a:bodyPr wrap="square" lIns="0" tIns="0" rIns="0" bIns="0" rtlCol="0"/>
            <a:lstStyle/>
            <a:p>
              <a:endParaRPr lang="fr-FR" noProof="0" dirty="0"/>
            </a:p>
          </p:txBody>
        </p:sp>
        <p:sp>
          <p:nvSpPr>
            <p:cNvPr id="538" name="object 538"/>
            <p:cNvSpPr/>
            <p:nvPr/>
          </p:nvSpPr>
          <p:spPr>
            <a:xfrm>
              <a:off x="9219340" y="709191"/>
              <a:ext cx="5715" cy="122555"/>
            </a:xfrm>
            <a:custGeom>
              <a:avLst/>
              <a:gdLst/>
              <a:ahLst/>
              <a:cxnLst/>
              <a:rect l="l" t="t" r="r" b="b"/>
              <a:pathLst>
                <a:path w="5715" h="122555">
                  <a:moveTo>
                    <a:pt x="5524" y="10281"/>
                  </a:moveTo>
                  <a:lnTo>
                    <a:pt x="5524" y="122097"/>
                  </a:lnTo>
                </a:path>
                <a:path w="5715" h="122555">
                  <a:moveTo>
                    <a:pt x="0" y="122174"/>
                  </a:moveTo>
                  <a:lnTo>
                    <a:pt x="0" y="10281"/>
                  </a:lnTo>
                </a:path>
                <a:path w="5715" h="122555">
                  <a:moveTo>
                    <a:pt x="5524" y="0"/>
                  </a:moveTo>
                  <a:lnTo>
                    <a:pt x="5524" y="10281"/>
                  </a:lnTo>
                </a:path>
                <a:path w="5715" h="122555">
                  <a:moveTo>
                    <a:pt x="0" y="10281"/>
                  </a:moveTo>
                  <a:lnTo>
                    <a:pt x="0" y="117"/>
                  </a:lnTo>
                </a:path>
              </a:pathLst>
            </a:custGeom>
            <a:ln w="3175">
              <a:solidFill>
                <a:srgbClr val="C2C6D7"/>
              </a:solidFill>
            </a:ln>
          </p:spPr>
          <p:txBody>
            <a:bodyPr wrap="square" lIns="0" tIns="0" rIns="0" bIns="0" rtlCol="0"/>
            <a:lstStyle/>
            <a:p>
              <a:endParaRPr lang="fr-FR" noProof="0" dirty="0"/>
            </a:p>
          </p:txBody>
        </p:sp>
        <p:sp>
          <p:nvSpPr>
            <p:cNvPr id="539" name="object 539"/>
            <p:cNvSpPr/>
            <p:nvPr/>
          </p:nvSpPr>
          <p:spPr>
            <a:xfrm>
              <a:off x="9224864" y="709191"/>
              <a:ext cx="3810" cy="122555"/>
            </a:xfrm>
            <a:custGeom>
              <a:avLst/>
              <a:gdLst/>
              <a:ahLst/>
              <a:cxnLst/>
              <a:rect l="l" t="t" r="r" b="b"/>
              <a:pathLst>
                <a:path w="3809" h="122555">
                  <a:moveTo>
                    <a:pt x="3602" y="0"/>
                  </a:moveTo>
                  <a:lnTo>
                    <a:pt x="0" y="0"/>
                  </a:lnTo>
                  <a:lnTo>
                    <a:pt x="0" y="122097"/>
                  </a:lnTo>
                  <a:lnTo>
                    <a:pt x="3602" y="122097"/>
                  </a:lnTo>
                  <a:lnTo>
                    <a:pt x="3602" y="0"/>
                  </a:lnTo>
                  <a:close/>
                </a:path>
              </a:pathLst>
            </a:custGeom>
            <a:solidFill>
              <a:srgbClr val="C2C6D7"/>
            </a:solidFill>
          </p:spPr>
          <p:txBody>
            <a:bodyPr wrap="square" lIns="0" tIns="0" rIns="0" bIns="0" rtlCol="0"/>
            <a:lstStyle/>
            <a:p>
              <a:endParaRPr lang="fr-FR" noProof="0" dirty="0"/>
            </a:p>
          </p:txBody>
        </p:sp>
        <p:sp>
          <p:nvSpPr>
            <p:cNvPr id="540" name="object 540"/>
            <p:cNvSpPr/>
            <p:nvPr/>
          </p:nvSpPr>
          <p:spPr>
            <a:xfrm>
              <a:off x="9224864" y="709115"/>
              <a:ext cx="3810" cy="122555"/>
            </a:xfrm>
            <a:custGeom>
              <a:avLst/>
              <a:gdLst/>
              <a:ahLst/>
              <a:cxnLst/>
              <a:rect l="l" t="t" r="r" b="b"/>
              <a:pathLst>
                <a:path w="3809" h="122555">
                  <a:moveTo>
                    <a:pt x="3602" y="10357"/>
                  </a:moveTo>
                  <a:lnTo>
                    <a:pt x="3602" y="122123"/>
                  </a:lnTo>
                </a:path>
                <a:path w="3809" h="122555">
                  <a:moveTo>
                    <a:pt x="0" y="122173"/>
                  </a:moveTo>
                  <a:lnTo>
                    <a:pt x="0" y="10357"/>
                  </a:lnTo>
                </a:path>
                <a:path w="3809" h="122555">
                  <a:moveTo>
                    <a:pt x="3602" y="0"/>
                  </a:moveTo>
                  <a:lnTo>
                    <a:pt x="3602" y="10357"/>
                  </a:lnTo>
                </a:path>
                <a:path w="3809" h="122555">
                  <a:moveTo>
                    <a:pt x="0" y="10357"/>
                  </a:moveTo>
                  <a:lnTo>
                    <a:pt x="0" y="76"/>
                  </a:lnTo>
                </a:path>
              </a:pathLst>
            </a:custGeom>
            <a:ln w="3175">
              <a:solidFill>
                <a:srgbClr val="C2C6D7"/>
              </a:solidFill>
            </a:ln>
          </p:spPr>
          <p:txBody>
            <a:bodyPr wrap="square" lIns="0" tIns="0" rIns="0" bIns="0" rtlCol="0"/>
            <a:lstStyle/>
            <a:p>
              <a:endParaRPr lang="fr-FR" noProof="0" dirty="0"/>
            </a:p>
          </p:txBody>
        </p:sp>
        <p:sp>
          <p:nvSpPr>
            <p:cNvPr id="541" name="object 541"/>
            <p:cNvSpPr/>
            <p:nvPr/>
          </p:nvSpPr>
          <p:spPr>
            <a:xfrm>
              <a:off x="9228467" y="709115"/>
              <a:ext cx="3810" cy="122555"/>
            </a:xfrm>
            <a:custGeom>
              <a:avLst/>
              <a:gdLst/>
              <a:ahLst/>
              <a:cxnLst/>
              <a:rect l="l" t="t" r="r" b="b"/>
              <a:pathLst>
                <a:path w="3809" h="122555">
                  <a:moveTo>
                    <a:pt x="3602" y="0"/>
                  </a:moveTo>
                  <a:lnTo>
                    <a:pt x="0" y="0"/>
                  </a:lnTo>
                  <a:lnTo>
                    <a:pt x="0" y="122123"/>
                  </a:lnTo>
                  <a:lnTo>
                    <a:pt x="3602" y="122123"/>
                  </a:lnTo>
                  <a:lnTo>
                    <a:pt x="3602" y="0"/>
                  </a:lnTo>
                  <a:close/>
                </a:path>
              </a:pathLst>
            </a:custGeom>
            <a:solidFill>
              <a:srgbClr val="C2C6D7"/>
            </a:solidFill>
          </p:spPr>
          <p:txBody>
            <a:bodyPr wrap="square" lIns="0" tIns="0" rIns="0" bIns="0" rtlCol="0"/>
            <a:lstStyle/>
            <a:p>
              <a:endParaRPr lang="fr-FR" noProof="0" dirty="0"/>
            </a:p>
          </p:txBody>
        </p:sp>
        <p:sp>
          <p:nvSpPr>
            <p:cNvPr id="542" name="object 542"/>
            <p:cNvSpPr/>
            <p:nvPr/>
          </p:nvSpPr>
          <p:spPr>
            <a:xfrm>
              <a:off x="9228467" y="709038"/>
              <a:ext cx="3810" cy="122555"/>
            </a:xfrm>
            <a:custGeom>
              <a:avLst/>
              <a:gdLst/>
              <a:ahLst/>
              <a:cxnLst/>
              <a:rect l="l" t="t" r="r" b="b"/>
              <a:pathLst>
                <a:path w="3809" h="122555">
                  <a:moveTo>
                    <a:pt x="3602" y="10433"/>
                  </a:moveTo>
                  <a:lnTo>
                    <a:pt x="3602" y="122149"/>
                  </a:lnTo>
                </a:path>
                <a:path w="3809" h="122555">
                  <a:moveTo>
                    <a:pt x="0" y="122199"/>
                  </a:moveTo>
                  <a:lnTo>
                    <a:pt x="0" y="10433"/>
                  </a:lnTo>
                </a:path>
                <a:path w="3809" h="122555">
                  <a:moveTo>
                    <a:pt x="3602" y="0"/>
                  </a:moveTo>
                  <a:lnTo>
                    <a:pt x="3602" y="10433"/>
                  </a:lnTo>
                </a:path>
                <a:path w="3809" h="122555">
                  <a:moveTo>
                    <a:pt x="0" y="10433"/>
                  </a:moveTo>
                  <a:lnTo>
                    <a:pt x="0" y="76"/>
                  </a:lnTo>
                </a:path>
              </a:pathLst>
            </a:custGeom>
            <a:ln w="3175">
              <a:solidFill>
                <a:srgbClr val="C2C6D7"/>
              </a:solidFill>
            </a:ln>
          </p:spPr>
          <p:txBody>
            <a:bodyPr wrap="square" lIns="0" tIns="0" rIns="0" bIns="0" rtlCol="0"/>
            <a:lstStyle/>
            <a:p>
              <a:endParaRPr lang="fr-FR" noProof="0" dirty="0"/>
            </a:p>
          </p:txBody>
        </p:sp>
        <p:sp>
          <p:nvSpPr>
            <p:cNvPr id="543" name="object 543"/>
            <p:cNvSpPr/>
            <p:nvPr/>
          </p:nvSpPr>
          <p:spPr>
            <a:xfrm>
              <a:off x="9232070" y="709038"/>
              <a:ext cx="3810" cy="122555"/>
            </a:xfrm>
            <a:custGeom>
              <a:avLst/>
              <a:gdLst/>
              <a:ahLst/>
              <a:cxnLst/>
              <a:rect l="l" t="t" r="r" b="b"/>
              <a:pathLst>
                <a:path w="3809" h="122555">
                  <a:moveTo>
                    <a:pt x="3602" y="0"/>
                  </a:moveTo>
                  <a:lnTo>
                    <a:pt x="0" y="0"/>
                  </a:lnTo>
                  <a:lnTo>
                    <a:pt x="0" y="122149"/>
                  </a:lnTo>
                  <a:lnTo>
                    <a:pt x="3602" y="122149"/>
                  </a:lnTo>
                  <a:lnTo>
                    <a:pt x="3602" y="0"/>
                  </a:lnTo>
                  <a:close/>
                </a:path>
              </a:pathLst>
            </a:custGeom>
            <a:solidFill>
              <a:srgbClr val="C2C6D7"/>
            </a:solidFill>
          </p:spPr>
          <p:txBody>
            <a:bodyPr wrap="square" lIns="0" tIns="0" rIns="0" bIns="0" rtlCol="0"/>
            <a:lstStyle/>
            <a:p>
              <a:endParaRPr lang="fr-FR" noProof="0" dirty="0"/>
            </a:p>
          </p:txBody>
        </p:sp>
        <p:sp>
          <p:nvSpPr>
            <p:cNvPr id="544" name="object 544"/>
            <p:cNvSpPr/>
            <p:nvPr/>
          </p:nvSpPr>
          <p:spPr>
            <a:xfrm>
              <a:off x="9232070" y="708962"/>
              <a:ext cx="3810" cy="122555"/>
            </a:xfrm>
            <a:custGeom>
              <a:avLst/>
              <a:gdLst/>
              <a:ahLst/>
              <a:cxnLst/>
              <a:rect l="l" t="t" r="r" b="b"/>
              <a:pathLst>
                <a:path w="3809" h="122555">
                  <a:moveTo>
                    <a:pt x="3602" y="10510"/>
                  </a:moveTo>
                  <a:lnTo>
                    <a:pt x="3602" y="122175"/>
                  </a:lnTo>
                </a:path>
                <a:path w="3809" h="122555">
                  <a:moveTo>
                    <a:pt x="0" y="122225"/>
                  </a:moveTo>
                  <a:lnTo>
                    <a:pt x="0" y="10510"/>
                  </a:lnTo>
                </a:path>
                <a:path w="3809" h="122555">
                  <a:moveTo>
                    <a:pt x="3602" y="0"/>
                  </a:moveTo>
                  <a:lnTo>
                    <a:pt x="3602" y="10510"/>
                  </a:lnTo>
                </a:path>
                <a:path w="3809" h="122555">
                  <a:moveTo>
                    <a:pt x="0" y="10510"/>
                  </a:moveTo>
                  <a:lnTo>
                    <a:pt x="0" y="76"/>
                  </a:lnTo>
                </a:path>
              </a:pathLst>
            </a:custGeom>
            <a:ln w="3175">
              <a:solidFill>
                <a:srgbClr val="C2C6D7"/>
              </a:solidFill>
            </a:ln>
          </p:spPr>
          <p:txBody>
            <a:bodyPr wrap="square" lIns="0" tIns="0" rIns="0" bIns="0" rtlCol="0"/>
            <a:lstStyle/>
            <a:p>
              <a:endParaRPr lang="fr-FR" noProof="0" dirty="0"/>
            </a:p>
          </p:txBody>
        </p:sp>
        <p:sp>
          <p:nvSpPr>
            <p:cNvPr id="545" name="object 545"/>
            <p:cNvSpPr/>
            <p:nvPr/>
          </p:nvSpPr>
          <p:spPr>
            <a:xfrm>
              <a:off x="9235673" y="708962"/>
              <a:ext cx="3810" cy="122555"/>
            </a:xfrm>
            <a:custGeom>
              <a:avLst/>
              <a:gdLst/>
              <a:ahLst/>
              <a:cxnLst/>
              <a:rect l="l" t="t" r="r" b="b"/>
              <a:pathLst>
                <a:path w="3809" h="122555">
                  <a:moveTo>
                    <a:pt x="3602" y="0"/>
                  </a:moveTo>
                  <a:lnTo>
                    <a:pt x="0" y="0"/>
                  </a:lnTo>
                  <a:lnTo>
                    <a:pt x="0" y="122175"/>
                  </a:lnTo>
                  <a:lnTo>
                    <a:pt x="3602" y="122175"/>
                  </a:lnTo>
                  <a:lnTo>
                    <a:pt x="3602" y="0"/>
                  </a:lnTo>
                  <a:close/>
                </a:path>
              </a:pathLst>
            </a:custGeom>
            <a:solidFill>
              <a:srgbClr val="C2C6D7"/>
            </a:solidFill>
          </p:spPr>
          <p:txBody>
            <a:bodyPr wrap="square" lIns="0" tIns="0" rIns="0" bIns="0" rtlCol="0"/>
            <a:lstStyle/>
            <a:p>
              <a:endParaRPr lang="fr-FR" noProof="0" dirty="0"/>
            </a:p>
          </p:txBody>
        </p:sp>
        <p:sp>
          <p:nvSpPr>
            <p:cNvPr id="546" name="object 546"/>
            <p:cNvSpPr/>
            <p:nvPr/>
          </p:nvSpPr>
          <p:spPr>
            <a:xfrm>
              <a:off x="9235673" y="708886"/>
              <a:ext cx="3810" cy="122555"/>
            </a:xfrm>
            <a:custGeom>
              <a:avLst/>
              <a:gdLst/>
              <a:ahLst/>
              <a:cxnLst/>
              <a:rect l="l" t="t" r="r" b="b"/>
              <a:pathLst>
                <a:path w="3809" h="122555">
                  <a:moveTo>
                    <a:pt x="3602" y="10586"/>
                  </a:moveTo>
                  <a:lnTo>
                    <a:pt x="3602" y="122201"/>
                  </a:lnTo>
                </a:path>
                <a:path w="3809" h="122555">
                  <a:moveTo>
                    <a:pt x="0" y="122251"/>
                  </a:moveTo>
                  <a:lnTo>
                    <a:pt x="0" y="10586"/>
                  </a:lnTo>
                </a:path>
                <a:path w="3809" h="122555">
                  <a:moveTo>
                    <a:pt x="3602" y="0"/>
                  </a:moveTo>
                  <a:lnTo>
                    <a:pt x="3602" y="10586"/>
                  </a:lnTo>
                </a:path>
                <a:path w="3809" h="122555">
                  <a:moveTo>
                    <a:pt x="0" y="10586"/>
                  </a:moveTo>
                  <a:lnTo>
                    <a:pt x="0" y="76"/>
                  </a:lnTo>
                </a:path>
              </a:pathLst>
            </a:custGeom>
            <a:ln w="3175">
              <a:solidFill>
                <a:srgbClr val="C2C6D7"/>
              </a:solidFill>
            </a:ln>
          </p:spPr>
          <p:txBody>
            <a:bodyPr wrap="square" lIns="0" tIns="0" rIns="0" bIns="0" rtlCol="0"/>
            <a:lstStyle/>
            <a:p>
              <a:endParaRPr lang="fr-FR" noProof="0" dirty="0"/>
            </a:p>
          </p:txBody>
        </p:sp>
        <p:sp>
          <p:nvSpPr>
            <p:cNvPr id="547" name="object 547"/>
            <p:cNvSpPr/>
            <p:nvPr/>
          </p:nvSpPr>
          <p:spPr>
            <a:xfrm>
              <a:off x="9239276" y="708886"/>
              <a:ext cx="3810" cy="122555"/>
            </a:xfrm>
            <a:custGeom>
              <a:avLst/>
              <a:gdLst/>
              <a:ahLst/>
              <a:cxnLst/>
              <a:rect l="l" t="t" r="r" b="b"/>
              <a:pathLst>
                <a:path w="3809" h="122555">
                  <a:moveTo>
                    <a:pt x="3602" y="0"/>
                  </a:moveTo>
                  <a:lnTo>
                    <a:pt x="0" y="0"/>
                  </a:lnTo>
                  <a:lnTo>
                    <a:pt x="0" y="122201"/>
                  </a:lnTo>
                  <a:lnTo>
                    <a:pt x="3602" y="122201"/>
                  </a:lnTo>
                  <a:lnTo>
                    <a:pt x="3602" y="0"/>
                  </a:lnTo>
                  <a:close/>
                </a:path>
              </a:pathLst>
            </a:custGeom>
            <a:solidFill>
              <a:srgbClr val="C2C6D7"/>
            </a:solidFill>
          </p:spPr>
          <p:txBody>
            <a:bodyPr wrap="square" lIns="0" tIns="0" rIns="0" bIns="0" rtlCol="0"/>
            <a:lstStyle/>
            <a:p>
              <a:endParaRPr lang="fr-FR" noProof="0" dirty="0"/>
            </a:p>
          </p:txBody>
        </p:sp>
        <p:sp>
          <p:nvSpPr>
            <p:cNvPr id="548" name="object 548"/>
            <p:cNvSpPr/>
            <p:nvPr/>
          </p:nvSpPr>
          <p:spPr>
            <a:xfrm>
              <a:off x="9239276" y="708809"/>
              <a:ext cx="3810" cy="122555"/>
            </a:xfrm>
            <a:custGeom>
              <a:avLst/>
              <a:gdLst/>
              <a:ahLst/>
              <a:cxnLst/>
              <a:rect l="l" t="t" r="r" b="b"/>
              <a:pathLst>
                <a:path w="3809" h="122555">
                  <a:moveTo>
                    <a:pt x="3602" y="10662"/>
                  </a:moveTo>
                  <a:lnTo>
                    <a:pt x="3602" y="122227"/>
                  </a:lnTo>
                </a:path>
                <a:path w="3809" h="122555">
                  <a:moveTo>
                    <a:pt x="0" y="122278"/>
                  </a:moveTo>
                  <a:lnTo>
                    <a:pt x="0" y="10662"/>
                  </a:lnTo>
                </a:path>
                <a:path w="3809" h="122555">
                  <a:moveTo>
                    <a:pt x="3602" y="0"/>
                  </a:moveTo>
                  <a:lnTo>
                    <a:pt x="3602" y="10662"/>
                  </a:lnTo>
                </a:path>
                <a:path w="3809" h="122555">
                  <a:moveTo>
                    <a:pt x="0" y="10662"/>
                  </a:moveTo>
                  <a:lnTo>
                    <a:pt x="0" y="76"/>
                  </a:lnTo>
                </a:path>
              </a:pathLst>
            </a:custGeom>
            <a:ln w="3175">
              <a:solidFill>
                <a:srgbClr val="C2C6D7"/>
              </a:solidFill>
            </a:ln>
          </p:spPr>
          <p:txBody>
            <a:bodyPr wrap="square" lIns="0" tIns="0" rIns="0" bIns="0" rtlCol="0"/>
            <a:lstStyle/>
            <a:p>
              <a:endParaRPr lang="fr-FR" noProof="0" dirty="0"/>
            </a:p>
          </p:txBody>
        </p:sp>
        <p:sp>
          <p:nvSpPr>
            <p:cNvPr id="549" name="object 549"/>
            <p:cNvSpPr/>
            <p:nvPr/>
          </p:nvSpPr>
          <p:spPr>
            <a:xfrm>
              <a:off x="9242879" y="708809"/>
              <a:ext cx="3810" cy="122555"/>
            </a:xfrm>
            <a:custGeom>
              <a:avLst/>
              <a:gdLst/>
              <a:ahLst/>
              <a:cxnLst/>
              <a:rect l="l" t="t" r="r" b="b"/>
              <a:pathLst>
                <a:path w="3809" h="122555">
                  <a:moveTo>
                    <a:pt x="3602" y="0"/>
                  </a:moveTo>
                  <a:lnTo>
                    <a:pt x="0" y="0"/>
                  </a:lnTo>
                  <a:lnTo>
                    <a:pt x="0" y="122227"/>
                  </a:lnTo>
                  <a:lnTo>
                    <a:pt x="3602" y="122227"/>
                  </a:lnTo>
                  <a:lnTo>
                    <a:pt x="3602" y="0"/>
                  </a:lnTo>
                  <a:close/>
                </a:path>
              </a:pathLst>
            </a:custGeom>
            <a:solidFill>
              <a:srgbClr val="C2C6D7"/>
            </a:solidFill>
          </p:spPr>
          <p:txBody>
            <a:bodyPr wrap="square" lIns="0" tIns="0" rIns="0" bIns="0" rtlCol="0"/>
            <a:lstStyle/>
            <a:p>
              <a:endParaRPr lang="fr-FR" noProof="0" dirty="0"/>
            </a:p>
          </p:txBody>
        </p:sp>
        <p:sp>
          <p:nvSpPr>
            <p:cNvPr id="550" name="object 550"/>
            <p:cNvSpPr/>
            <p:nvPr/>
          </p:nvSpPr>
          <p:spPr>
            <a:xfrm>
              <a:off x="9242879" y="708733"/>
              <a:ext cx="3810" cy="122555"/>
            </a:xfrm>
            <a:custGeom>
              <a:avLst/>
              <a:gdLst/>
              <a:ahLst/>
              <a:cxnLst/>
              <a:rect l="l" t="t" r="r" b="b"/>
              <a:pathLst>
                <a:path w="3809" h="122555">
                  <a:moveTo>
                    <a:pt x="3602" y="10739"/>
                  </a:moveTo>
                  <a:lnTo>
                    <a:pt x="3602" y="122254"/>
                  </a:lnTo>
                </a:path>
                <a:path w="3809" h="122555">
                  <a:moveTo>
                    <a:pt x="0" y="122304"/>
                  </a:moveTo>
                  <a:lnTo>
                    <a:pt x="0" y="10739"/>
                  </a:lnTo>
                </a:path>
                <a:path w="3809" h="122555">
                  <a:moveTo>
                    <a:pt x="3602" y="0"/>
                  </a:moveTo>
                  <a:lnTo>
                    <a:pt x="3602" y="10739"/>
                  </a:lnTo>
                </a:path>
                <a:path w="3809" h="122555">
                  <a:moveTo>
                    <a:pt x="0" y="10739"/>
                  </a:moveTo>
                  <a:lnTo>
                    <a:pt x="0" y="76"/>
                  </a:lnTo>
                </a:path>
              </a:pathLst>
            </a:custGeom>
            <a:ln w="3175">
              <a:solidFill>
                <a:srgbClr val="C2C6D7"/>
              </a:solidFill>
            </a:ln>
          </p:spPr>
          <p:txBody>
            <a:bodyPr wrap="square" lIns="0" tIns="0" rIns="0" bIns="0" rtlCol="0"/>
            <a:lstStyle/>
            <a:p>
              <a:endParaRPr lang="fr-FR" noProof="0" dirty="0"/>
            </a:p>
          </p:txBody>
        </p:sp>
        <p:sp>
          <p:nvSpPr>
            <p:cNvPr id="551" name="object 551"/>
            <p:cNvSpPr/>
            <p:nvPr/>
          </p:nvSpPr>
          <p:spPr>
            <a:xfrm>
              <a:off x="9246482" y="708733"/>
              <a:ext cx="3810" cy="122555"/>
            </a:xfrm>
            <a:custGeom>
              <a:avLst/>
              <a:gdLst/>
              <a:ahLst/>
              <a:cxnLst/>
              <a:rect l="l" t="t" r="r" b="b"/>
              <a:pathLst>
                <a:path w="3809" h="122555">
                  <a:moveTo>
                    <a:pt x="3602" y="0"/>
                  </a:moveTo>
                  <a:lnTo>
                    <a:pt x="0" y="0"/>
                  </a:lnTo>
                  <a:lnTo>
                    <a:pt x="0" y="122254"/>
                  </a:lnTo>
                  <a:lnTo>
                    <a:pt x="3602" y="122254"/>
                  </a:lnTo>
                  <a:lnTo>
                    <a:pt x="3602" y="0"/>
                  </a:lnTo>
                  <a:close/>
                </a:path>
              </a:pathLst>
            </a:custGeom>
            <a:solidFill>
              <a:srgbClr val="C2C6D7"/>
            </a:solidFill>
          </p:spPr>
          <p:txBody>
            <a:bodyPr wrap="square" lIns="0" tIns="0" rIns="0" bIns="0" rtlCol="0"/>
            <a:lstStyle/>
            <a:p>
              <a:endParaRPr lang="fr-FR" noProof="0" dirty="0"/>
            </a:p>
          </p:txBody>
        </p:sp>
        <p:sp>
          <p:nvSpPr>
            <p:cNvPr id="552" name="object 552"/>
            <p:cNvSpPr/>
            <p:nvPr/>
          </p:nvSpPr>
          <p:spPr>
            <a:xfrm>
              <a:off x="9246482" y="708657"/>
              <a:ext cx="3810" cy="122555"/>
            </a:xfrm>
            <a:custGeom>
              <a:avLst/>
              <a:gdLst/>
              <a:ahLst/>
              <a:cxnLst/>
              <a:rect l="l" t="t" r="r" b="b"/>
              <a:pathLst>
                <a:path w="3809" h="122555">
                  <a:moveTo>
                    <a:pt x="3602" y="10815"/>
                  </a:moveTo>
                  <a:lnTo>
                    <a:pt x="3602" y="122280"/>
                  </a:lnTo>
                </a:path>
                <a:path w="3809" h="122555">
                  <a:moveTo>
                    <a:pt x="0" y="122330"/>
                  </a:moveTo>
                  <a:lnTo>
                    <a:pt x="0" y="10815"/>
                  </a:lnTo>
                </a:path>
                <a:path w="3809" h="122555">
                  <a:moveTo>
                    <a:pt x="3602" y="0"/>
                  </a:moveTo>
                  <a:lnTo>
                    <a:pt x="3602" y="10815"/>
                  </a:lnTo>
                </a:path>
                <a:path w="3809" h="122555">
                  <a:moveTo>
                    <a:pt x="0" y="10815"/>
                  </a:moveTo>
                  <a:lnTo>
                    <a:pt x="0" y="76"/>
                  </a:lnTo>
                </a:path>
              </a:pathLst>
            </a:custGeom>
            <a:ln w="3175">
              <a:solidFill>
                <a:srgbClr val="C2C6D7"/>
              </a:solidFill>
            </a:ln>
          </p:spPr>
          <p:txBody>
            <a:bodyPr wrap="square" lIns="0" tIns="0" rIns="0" bIns="0" rtlCol="0"/>
            <a:lstStyle/>
            <a:p>
              <a:endParaRPr lang="fr-FR" noProof="0" dirty="0"/>
            </a:p>
          </p:txBody>
        </p:sp>
        <p:sp>
          <p:nvSpPr>
            <p:cNvPr id="553" name="object 553"/>
            <p:cNvSpPr/>
            <p:nvPr/>
          </p:nvSpPr>
          <p:spPr>
            <a:xfrm>
              <a:off x="9250084" y="708657"/>
              <a:ext cx="3810" cy="122555"/>
            </a:xfrm>
            <a:custGeom>
              <a:avLst/>
              <a:gdLst/>
              <a:ahLst/>
              <a:cxnLst/>
              <a:rect l="l" t="t" r="r" b="b"/>
              <a:pathLst>
                <a:path w="3809" h="122555">
                  <a:moveTo>
                    <a:pt x="3602" y="0"/>
                  </a:moveTo>
                  <a:lnTo>
                    <a:pt x="0" y="0"/>
                  </a:lnTo>
                  <a:lnTo>
                    <a:pt x="0" y="122280"/>
                  </a:lnTo>
                  <a:lnTo>
                    <a:pt x="3602" y="122280"/>
                  </a:lnTo>
                  <a:lnTo>
                    <a:pt x="3602" y="0"/>
                  </a:lnTo>
                  <a:close/>
                </a:path>
              </a:pathLst>
            </a:custGeom>
            <a:solidFill>
              <a:srgbClr val="C1C6D6"/>
            </a:solidFill>
          </p:spPr>
          <p:txBody>
            <a:bodyPr wrap="square" lIns="0" tIns="0" rIns="0" bIns="0" rtlCol="0"/>
            <a:lstStyle/>
            <a:p>
              <a:endParaRPr lang="fr-FR" noProof="0" dirty="0"/>
            </a:p>
          </p:txBody>
        </p:sp>
        <p:sp>
          <p:nvSpPr>
            <p:cNvPr id="554" name="object 554"/>
            <p:cNvSpPr/>
            <p:nvPr/>
          </p:nvSpPr>
          <p:spPr>
            <a:xfrm>
              <a:off x="9250084" y="708580"/>
              <a:ext cx="3810" cy="122555"/>
            </a:xfrm>
            <a:custGeom>
              <a:avLst/>
              <a:gdLst/>
              <a:ahLst/>
              <a:cxnLst/>
              <a:rect l="l" t="t" r="r" b="b"/>
              <a:pathLst>
                <a:path w="3809" h="122555">
                  <a:moveTo>
                    <a:pt x="3602" y="10891"/>
                  </a:moveTo>
                  <a:lnTo>
                    <a:pt x="3602" y="122306"/>
                  </a:lnTo>
                </a:path>
                <a:path w="3809" h="122555">
                  <a:moveTo>
                    <a:pt x="0" y="122356"/>
                  </a:moveTo>
                  <a:lnTo>
                    <a:pt x="0" y="10891"/>
                  </a:lnTo>
                </a:path>
                <a:path w="3809" h="122555">
                  <a:moveTo>
                    <a:pt x="3602" y="0"/>
                  </a:moveTo>
                  <a:lnTo>
                    <a:pt x="3602" y="10891"/>
                  </a:lnTo>
                </a:path>
                <a:path w="3809" h="122555">
                  <a:moveTo>
                    <a:pt x="0" y="10891"/>
                  </a:moveTo>
                  <a:lnTo>
                    <a:pt x="0" y="76"/>
                  </a:lnTo>
                </a:path>
              </a:pathLst>
            </a:custGeom>
            <a:ln w="3175">
              <a:solidFill>
                <a:srgbClr val="C1C6D6"/>
              </a:solidFill>
            </a:ln>
          </p:spPr>
          <p:txBody>
            <a:bodyPr wrap="square" lIns="0" tIns="0" rIns="0" bIns="0" rtlCol="0"/>
            <a:lstStyle/>
            <a:p>
              <a:endParaRPr lang="fr-FR" noProof="0" dirty="0"/>
            </a:p>
          </p:txBody>
        </p:sp>
        <p:sp>
          <p:nvSpPr>
            <p:cNvPr id="555" name="object 555"/>
            <p:cNvSpPr/>
            <p:nvPr/>
          </p:nvSpPr>
          <p:spPr>
            <a:xfrm>
              <a:off x="9253688" y="708580"/>
              <a:ext cx="3810" cy="122555"/>
            </a:xfrm>
            <a:custGeom>
              <a:avLst/>
              <a:gdLst/>
              <a:ahLst/>
              <a:cxnLst/>
              <a:rect l="l" t="t" r="r" b="b"/>
              <a:pathLst>
                <a:path w="3809" h="122555">
                  <a:moveTo>
                    <a:pt x="3602" y="0"/>
                  </a:moveTo>
                  <a:lnTo>
                    <a:pt x="0" y="0"/>
                  </a:lnTo>
                  <a:lnTo>
                    <a:pt x="0" y="122306"/>
                  </a:lnTo>
                  <a:lnTo>
                    <a:pt x="3602" y="122306"/>
                  </a:lnTo>
                  <a:lnTo>
                    <a:pt x="3602" y="0"/>
                  </a:lnTo>
                  <a:close/>
                </a:path>
              </a:pathLst>
            </a:custGeom>
            <a:solidFill>
              <a:srgbClr val="C1C6D6"/>
            </a:solidFill>
          </p:spPr>
          <p:txBody>
            <a:bodyPr wrap="square" lIns="0" tIns="0" rIns="0" bIns="0" rtlCol="0"/>
            <a:lstStyle/>
            <a:p>
              <a:endParaRPr lang="fr-FR" noProof="0" dirty="0"/>
            </a:p>
          </p:txBody>
        </p:sp>
        <p:sp>
          <p:nvSpPr>
            <p:cNvPr id="556" name="object 556"/>
            <p:cNvSpPr/>
            <p:nvPr/>
          </p:nvSpPr>
          <p:spPr>
            <a:xfrm>
              <a:off x="9253687" y="708504"/>
              <a:ext cx="3810" cy="122555"/>
            </a:xfrm>
            <a:custGeom>
              <a:avLst/>
              <a:gdLst/>
              <a:ahLst/>
              <a:cxnLst/>
              <a:rect l="l" t="t" r="r" b="b"/>
              <a:pathLst>
                <a:path w="3809" h="122555">
                  <a:moveTo>
                    <a:pt x="3602" y="10968"/>
                  </a:moveTo>
                  <a:lnTo>
                    <a:pt x="3602" y="122332"/>
                  </a:lnTo>
                </a:path>
                <a:path w="3809" h="122555">
                  <a:moveTo>
                    <a:pt x="0" y="122382"/>
                  </a:moveTo>
                  <a:lnTo>
                    <a:pt x="0" y="10968"/>
                  </a:lnTo>
                </a:path>
                <a:path w="3809" h="122555">
                  <a:moveTo>
                    <a:pt x="3602" y="0"/>
                  </a:moveTo>
                  <a:lnTo>
                    <a:pt x="3602" y="10968"/>
                  </a:lnTo>
                </a:path>
                <a:path w="3809" h="122555">
                  <a:moveTo>
                    <a:pt x="0" y="10968"/>
                  </a:moveTo>
                  <a:lnTo>
                    <a:pt x="0" y="76"/>
                  </a:lnTo>
                </a:path>
              </a:pathLst>
            </a:custGeom>
            <a:ln w="3175">
              <a:solidFill>
                <a:srgbClr val="C1C6D6"/>
              </a:solidFill>
            </a:ln>
          </p:spPr>
          <p:txBody>
            <a:bodyPr wrap="square" lIns="0" tIns="0" rIns="0" bIns="0" rtlCol="0"/>
            <a:lstStyle/>
            <a:p>
              <a:endParaRPr lang="fr-FR" noProof="0" dirty="0"/>
            </a:p>
          </p:txBody>
        </p:sp>
        <p:sp>
          <p:nvSpPr>
            <p:cNvPr id="557" name="object 557"/>
            <p:cNvSpPr/>
            <p:nvPr/>
          </p:nvSpPr>
          <p:spPr>
            <a:xfrm>
              <a:off x="9257291" y="708504"/>
              <a:ext cx="3810" cy="122555"/>
            </a:xfrm>
            <a:custGeom>
              <a:avLst/>
              <a:gdLst/>
              <a:ahLst/>
              <a:cxnLst/>
              <a:rect l="l" t="t" r="r" b="b"/>
              <a:pathLst>
                <a:path w="3809" h="122555">
                  <a:moveTo>
                    <a:pt x="3602" y="0"/>
                  </a:moveTo>
                  <a:lnTo>
                    <a:pt x="0" y="0"/>
                  </a:lnTo>
                  <a:lnTo>
                    <a:pt x="0" y="122332"/>
                  </a:lnTo>
                  <a:lnTo>
                    <a:pt x="3602" y="122332"/>
                  </a:lnTo>
                  <a:lnTo>
                    <a:pt x="3602" y="0"/>
                  </a:lnTo>
                  <a:close/>
                </a:path>
              </a:pathLst>
            </a:custGeom>
            <a:solidFill>
              <a:srgbClr val="C1C6D6"/>
            </a:solidFill>
          </p:spPr>
          <p:txBody>
            <a:bodyPr wrap="square" lIns="0" tIns="0" rIns="0" bIns="0" rtlCol="0"/>
            <a:lstStyle/>
            <a:p>
              <a:endParaRPr lang="fr-FR" noProof="0" dirty="0"/>
            </a:p>
          </p:txBody>
        </p:sp>
        <p:sp>
          <p:nvSpPr>
            <p:cNvPr id="558" name="object 558"/>
            <p:cNvSpPr/>
            <p:nvPr/>
          </p:nvSpPr>
          <p:spPr>
            <a:xfrm>
              <a:off x="9257290" y="708428"/>
              <a:ext cx="3810" cy="122555"/>
            </a:xfrm>
            <a:custGeom>
              <a:avLst/>
              <a:gdLst/>
              <a:ahLst/>
              <a:cxnLst/>
              <a:rect l="l" t="t" r="r" b="b"/>
              <a:pathLst>
                <a:path w="3809" h="122555">
                  <a:moveTo>
                    <a:pt x="3602" y="11044"/>
                  </a:moveTo>
                  <a:lnTo>
                    <a:pt x="3602" y="122358"/>
                  </a:lnTo>
                </a:path>
                <a:path w="3809" h="122555">
                  <a:moveTo>
                    <a:pt x="0" y="122408"/>
                  </a:moveTo>
                  <a:lnTo>
                    <a:pt x="0" y="11044"/>
                  </a:lnTo>
                </a:path>
                <a:path w="3809" h="122555">
                  <a:moveTo>
                    <a:pt x="3602" y="0"/>
                  </a:moveTo>
                  <a:lnTo>
                    <a:pt x="3602" y="11044"/>
                  </a:lnTo>
                </a:path>
                <a:path w="3809" h="122555">
                  <a:moveTo>
                    <a:pt x="0" y="11044"/>
                  </a:moveTo>
                  <a:lnTo>
                    <a:pt x="0" y="76"/>
                  </a:lnTo>
                </a:path>
              </a:pathLst>
            </a:custGeom>
            <a:ln w="3175">
              <a:solidFill>
                <a:srgbClr val="C1C6D6"/>
              </a:solidFill>
            </a:ln>
          </p:spPr>
          <p:txBody>
            <a:bodyPr wrap="square" lIns="0" tIns="0" rIns="0" bIns="0" rtlCol="0"/>
            <a:lstStyle/>
            <a:p>
              <a:endParaRPr lang="fr-FR" noProof="0" dirty="0"/>
            </a:p>
          </p:txBody>
        </p:sp>
        <p:sp>
          <p:nvSpPr>
            <p:cNvPr id="559" name="object 559"/>
            <p:cNvSpPr/>
            <p:nvPr/>
          </p:nvSpPr>
          <p:spPr>
            <a:xfrm>
              <a:off x="9260894" y="708428"/>
              <a:ext cx="3810" cy="122555"/>
            </a:xfrm>
            <a:custGeom>
              <a:avLst/>
              <a:gdLst/>
              <a:ahLst/>
              <a:cxnLst/>
              <a:rect l="l" t="t" r="r" b="b"/>
              <a:pathLst>
                <a:path w="3809" h="122555">
                  <a:moveTo>
                    <a:pt x="3602" y="0"/>
                  </a:moveTo>
                  <a:lnTo>
                    <a:pt x="0" y="0"/>
                  </a:lnTo>
                  <a:lnTo>
                    <a:pt x="0" y="122358"/>
                  </a:lnTo>
                  <a:lnTo>
                    <a:pt x="3602" y="122358"/>
                  </a:lnTo>
                  <a:lnTo>
                    <a:pt x="3602" y="0"/>
                  </a:lnTo>
                  <a:close/>
                </a:path>
              </a:pathLst>
            </a:custGeom>
            <a:solidFill>
              <a:srgbClr val="C1C6D6"/>
            </a:solidFill>
          </p:spPr>
          <p:txBody>
            <a:bodyPr wrap="square" lIns="0" tIns="0" rIns="0" bIns="0" rtlCol="0"/>
            <a:lstStyle/>
            <a:p>
              <a:endParaRPr lang="fr-FR" noProof="0" dirty="0"/>
            </a:p>
          </p:txBody>
        </p:sp>
        <p:sp>
          <p:nvSpPr>
            <p:cNvPr id="560" name="object 560"/>
            <p:cNvSpPr/>
            <p:nvPr/>
          </p:nvSpPr>
          <p:spPr>
            <a:xfrm>
              <a:off x="9260893" y="708351"/>
              <a:ext cx="3810" cy="122555"/>
            </a:xfrm>
            <a:custGeom>
              <a:avLst/>
              <a:gdLst/>
              <a:ahLst/>
              <a:cxnLst/>
              <a:rect l="l" t="t" r="r" b="b"/>
              <a:pathLst>
                <a:path w="3809" h="122555">
                  <a:moveTo>
                    <a:pt x="3602" y="11120"/>
                  </a:moveTo>
                  <a:lnTo>
                    <a:pt x="3602" y="122384"/>
                  </a:lnTo>
                </a:path>
                <a:path w="3809" h="122555">
                  <a:moveTo>
                    <a:pt x="0" y="122434"/>
                  </a:moveTo>
                  <a:lnTo>
                    <a:pt x="0" y="11120"/>
                  </a:lnTo>
                </a:path>
                <a:path w="3809" h="122555">
                  <a:moveTo>
                    <a:pt x="3602" y="0"/>
                  </a:moveTo>
                  <a:lnTo>
                    <a:pt x="3602" y="11120"/>
                  </a:lnTo>
                </a:path>
                <a:path w="3809" h="122555">
                  <a:moveTo>
                    <a:pt x="0" y="11120"/>
                  </a:moveTo>
                  <a:lnTo>
                    <a:pt x="0" y="76"/>
                  </a:lnTo>
                </a:path>
              </a:pathLst>
            </a:custGeom>
            <a:ln w="3175">
              <a:solidFill>
                <a:srgbClr val="C1C6D6"/>
              </a:solidFill>
            </a:ln>
          </p:spPr>
          <p:txBody>
            <a:bodyPr wrap="square" lIns="0" tIns="0" rIns="0" bIns="0" rtlCol="0"/>
            <a:lstStyle/>
            <a:p>
              <a:endParaRPr lang="fr-FR" noProof="0" dirty="0"/>
            </a:p>
          </p:txBody>
        </p:sp>
        <p:sp>
          <p:nvSpPr>
            <p:cNvPr id="561" name="object 561"/>
            <p:cNvSpPr/>
            <p:nvPr/>
          </p:nvSpPr>
          <p:spPr>
            <a:xfrm>
              <a:off x="9264497" y="708351"/>
              <a:ext cx="3810" cy="122555"/>
            </a:xfrm>
            <a:custGeom>
              <a:avLst/>
              <a:gdLst/>
              <a:ahLst/>
              <a:cxnLst/>
              <a:rect l="l" t="t" r="r" b="b"/>
              <a:pathLst>
                <a:path w="3809" h="122555">
                  <a:moveTo>
                    <a:pt x="3602" y="0"/>
                  </a:moveTo>
                  <a:lnTo>
                    <a:pt x="0" y="0"/>
                  </a:lnTo>
                  <a:lnTo>
                    <a:pt x="0" y="122384"/>
                  </a:lnTo>
                  <a:lnTo>
                    <a:pt x="3602" y="122384"/>
                  </a:lnTo>
                  <a:lnTo>
                    <a:pt x="3602" y="0"/>
                  </a:lnTo>
                  <a:close/>
                </a:path>
              </a:pathLst>
            </a:custGeom>
            <a:solidFill>
              <a:srgbClr val="C1C5D6"/>
            </a:solidFill>
          </p:spPr>
          <p:txBody>
            <a:bodyPr wrap="square" lIns="0" tIns="0" rIns="0" bIns="0" rtlCol="0"/>
            <a:lstStyle/>
            <a:p>
              <a:endParaRPr lang="fr-FR" noProof="0" dirty="0"/>
            </a:p>
          </p:txBody>
        </p:sp>
        <p:sp>
          <p:nvSpPr>
            <p:cNvPr id="562" name="object 562"/>
            <p:cNvSpPr/>
            <p:nvPr/>
          </p:nvSpPr>
          <p:spPr>
            <a:xfrm>
              <a:off x="9264496" y="708275"/>
              <a:ext cx="3810" cy="122555"/>
            </a:xfrm>
            <a:custGeom>
              <a:avLst/>
              <a:gdLst/>
              <a:ahLst/>
              <a:cxnLst/>
              <a:rect l="l" t="t" r="r" b="b"/>
              <a:pathLst>
                <a:path w="3809" h="122555">
                  <a:moveTo>
                    <a:pt x="3602" y="11197"/>
                  </a:moveTo>
                  <a:lnTo>
                    <a:pt x="3602" y="122410"/>
                  </a:lnTo>
                </a:path>
                <a:path w="3809" h="122555">
                  <a:moveTo>
                    <a:pt x="0" y="122461"/>
                  </a:moveTo>
                  <a:lnTo>
                    <a:pt x="0" y="11197"/>
                  </a:lnTo>
                </a:path>
                <a:path w="3809" h="122555">
                  <a:moveTo>
                    <a:pt x="3602" y="0"/>
                  </a:moveTo>
                  <a:lnTo>
                    <a:pt x="3602" y="11197"/>
                  </a:lnTo>
                </a:path>
                <a:path w="3809" h="122555">
                  <a:moveTo>
                    <a:pt x="0" y="11197"/>
                  </a:moveTo>
                  <a:lnTo>
                    <a:pt x="0" y="76"/>
                  </a:lnTo>
                </a:path>
              </a:pathLst>
            </a:custGeom>
            <a:ln w="3175">
              <a:solidFill>
                <a:srgbClr val="C1C5D6"/>
              </a:solidFill>
            </a:ln>
          </p:spPr>
          <p:txBody>
            <a:bodyPr wrap="square" lIns="0" tIns="0" rIns="0" bIns="0" rtlCol="0"/>
            <a:lstStyle/>
            <a:p>
              <a:endParaRPr lang="fr-FR" noProof="0" dirty="0"/>
            </a:p>
          </p:txBody>
        </p:sp>
        <p:sp>
          <p:nvSpPr>
            <p:cNvPr id="563" name="object 563"/>
            <p:cNvSpPr/>
            <p:nvPr/>
          </p:nvSpPr>
          <p:spPr>
            <a:xfrm>
              <a:off x="9268100" y="708275"/>
              <a:ext cx="3810" cy="122555"/>
            </a:xfrm>
            <a:custGeom>
              <a:avLst/>
              <a:gdLst/>
              <a:ahLst/>
              <a:cxnLst/>
              <a:rect l="l" t="t" r="r" b="b"/>
              <a:pathLst>
                <a:path w="3809" h="122555">
                  <a:moveTo>
                    <a:pt x="3602" y="0"/>
                  </a:moveTo>
                  <a:lnTo>
                    <a:pt x="0" y="0"/>
                  </a:lnTo>
                  <a:lnTo>
                    <a:pt x="0" y="122410"/>
                  </a:lnTo>
                  <a:lnTo>
                    <a:pt x="3602" y="122410"/>
                  </a:lnTo>
                  <a:lnTo>
                    <a:pt x="3602" y="0"/>
                  </a:lnTo>
                  <a:close/>
                </a:path>
              </a:pathLst>
            </a:custGeom>
            <a:solidFill>
              <a:srgbClr val="C1C5D6"/>
            </a:solidFill>
          </p:spPr>
          <p:txBody>
            <a:bodyPr wrap="square" lIns="0" tIns="0" rIns="0" bIns="0" rtlCol="0"/>
            <a:lstStyle/>
            <a:p>
              <a:endParaRPr lang="fr-FR" noProof="0" dirty="0"/>
            </a:p>
          </p:txBody>
        </p:sp>
        <p:sp>
          <p:nvSpPr>
            <p:cNvPr id="564" name="object 564"/>
            <p:cNvSpPr/>
            <p:nvPr/>
          </p:nvSpPr>
          <p:spPr>
            <a:xfrm>
              <a:off x="9268099" y="708199"/>
              <a:ext cx="3810" cy="122555"/>
            </a:xfrm>
            <a:custGeom>
              <a:avLst/>
              <a:gdLst/>
              <a:ahLst/>
              <a:cxnLst/>
              <a:rect l="l" t="t" r="r" b="b"/>
              <a:pathLst>
                <a:path w="3809" h="122555">
                  <a:moveTo>
                    <a:pt x="3602" y="11273"/>
                  </a:moveTo>
                  <a:lnTo>
                    <a:pt x="3602" y="122436"/>
                  </a:lnTo>
                </a:path>
                <a:path w="3809" h="122555">
                  <a:moveTo>
                    <a:pt x="0" y="122487"/>
                  </a:moveTo>
                  <a:lnTo>
                    <a:pt x="0" y="11273"/>
                  </a:lnTo>
                </a:path>
                <a:path w="3809" h="122555">
                  <a:moveTo>
                    <a:pt x="3602" y="0"/>
                  </a:moveTo>
                  <a:lnTo>
                    <a:pt x="3602" y="11273"/>
                  </a:lnTo>
                </a:path>
                <a:path w="3809" h="122555">
                  <a:moveTo>
                    <a:pt x="0" y="11273"/>
                  </a:moveTo>
                  <a:lnTo>
                    <a:pt x="0" y="76"/>
                  </a:lnTo>
                </a:path>
              </a:pathLst>
            </a:custGeom>
            <a:ln w="3175">
              <a:solidFill>
                <a:srgbClr val="C1C5D6"/>
              </a:solidFill>
            </a:ln>
          </p:spPr>
          <p:txBody>
            <a:bodyPr wrap="square" lIns="0" tIns="0" rIns="0" bIns="0" rtlCol="0"/>
            <a:lstStyle/>
            <a:p>
              <a:endParaRPr lang="fr-FR" noProof="0" dirty="0"/>
            </a:p>
          </p:txBody>
        </p:sp>
        <p:sp>
          <p:nvSpPr>
            <p:cNvPr id="565" name="object 565"/>
            <p:cNvSpPr/>
            <p:nvPr/>
          </p:nvSpPr>
          <p:spPr>
            <a:xfrm>
              <a:off x="9271702" y="708199"/>
              <a:ext cx="3810" cy="122555"/>
            </a:xfrm>
            <a:custGeom>
              <a:avLst/>
              <a:gdLst/>
              <a:ahLst/>
              <a:cxnLst/>
              <a:rect l="l" t="t" r="r" b="b"/>
              <a:pathLst>
                <a:path w="3809" h="122555">
                  <a:moveTo>
                    <a:pt x="3602" y="0"/>
                  </a:moveTo>
                  <a:lnTo>
                    <a:pt x="0" y="0"/>
                  </a:lnTo>
                  <a:lnTo>
                    <a:pt x="0" y="122436"/>
                  </a:lnTo>
                  <a:lnTo>
                    <a:pt x="3602" y="122436"/>
                  </a:lnTo>
                  <a:lnTo>
                    <a:pt x="3602" y="0"/>
                  </a:lnTo>
                  <a:close/>
                </a:path>
              </a:pathLst>
            </a:custGeom>
            <a:solidFill>
              <a:srgbClr val="C1C5D6"/>
            </a:solidFill>
          </p:spPr>
          <p:txBody>
            <a:bodyPr wrap="square" lIns="0" tIns="0" rIns="0" bIns="0" rtlCol="0"/>
            <a:lstStyle/>
            <a:p>
              <a:endParaRPr lang="fr-FR" noProof="0" dirty="0"/>
            </a:p>
          </p:txBody>
        </p:sp>
        <p:sp>
          <p:nvSpPr>
            <p:cNvPr id="566" name="object 566"/>
            <p:cNvSpPr/>
            <p:nvPr/>
          </p:nvSpPr>
          <p:spPr>
            <a:xfrm>
              <a:off x="9271702" y="708122"/>
              <a:ext cx="3810" cy="122555"/>
            </a:xfrm>
            <a:custGeom>
              <a:avLst/>
              <a:gdLst/>
              <a:ahLst/>
              <a:cxnLst/>
              <a:rect l="l" t="t" r="r" b="b"/>
              <a:pathLst>
                <a:path w="3809" h="122555">
                  <a:moveTo>
                    <a:pt x="3602" y="11349"/>
                  </a:moveTo>
                  <a:lnTo>
                    <a:pt x="3602" y="122463"/>
                  </a:lnTo>
                </a:path>
                <a:path w="3809" h="122555">
                  <a:moveTo>
                    <a:pt x="0" y="122513"/>
                  </a:moveTo>
                  <a:lnTo>
                    <a:pt x="0" y="11349"/>
                  </a:lnTo>
                </a:path>
                <a:path w="3809" h="122555">
                  <a:moveTo>
                    <a:pt x="3602" y="0"/>
                  </a:moveTo>
                  <a:lnTo>
                    <a:pt x="3602" y="11349"/>
                  </a:lnTo>
                </a:path>
                <a:path w="3809" h="122555">
                  <a:moveTo>
                    <a:pt x="0" y="11349"/>
                  </a:moveTo>
                  <a:lnTo>
                    <a:pt x="0" y="76"/>
                  </a:lnTo>
                </a:path>
              </a:pathLst>
            </a:custGeom>
            <a:ln w="3175">
              <a:solidFill>
                <a:srgbClr val="C1C5D6"/>
              </a:solidFill>
            </a:ln>
          </p:spPr>
          <p:txBody>
            <a:bodyPr wrap="square" lIns="0" tIns="0" rIns="0" bIns="0" rtlCol="0"/>
            <a:lstStyle/>
            <a:p>
              <a:endParaRPr lang="fr-FR" noProof="0" dirty="0"/>
            </a:p>
          </p:txBody>
        </p:sp>
        <p:sp>
          <p:nvSpPr>
            <p:cNvPr id="567" name="object 567"/>
            <p:cNvSpPr/>
            <p:nvPr/>
          </p:nvSpPr>
          <p:spPr>
            <a:xfrm>
              <a:off x="9275305" y="708122"/>
              <a:ext cx="3810" cy="122555"/>
            </a:xfrm>
            <a:custGeom>
              <a:avLst/>
              <a:gdLst/>
              <a:ahLst/>
              <a:cxnLst/>
              <a:rect l="l" t="t" r="r" b="b"/>
              <a:pathLst>
                <a:path w="3809" h="122555">
                  <a:moveTo>
                    <a:pt x="3602" y="0"/>
                  </a:moveTo>
                  <a:lnTo>
                    <a:pt x="0" y="0"/>
                  </a:lnTo>
                  <a:lnTo>
                    <a:pt x="0" y="122463"/>
                  </a:lnTo>
                  <a:lnTo>
                    <a:pt x="3602" y="122463"/>
                  </a:lnTo>
                  <a:lnTo>
                    <a:pt x="3602" y="0"/>
                  </a:lnTo>
                  <a:close/>
                </a:path>
              </a:pathLst>
            </a:custGeom>
            <a:solidFill>
              <a:srgbClr val="C1C5D6"/>
            </a:solidFill>
          </p:spPr>
          <p:txBody>
            <a:bodyPr wrap="square" lIns="0" tIns="0" rIns="0" bIns="0" rtlCol="0"/>
            <a:lstStyle/>
            <a:p>
              <a:endParaRPr lang="fr-FR" noProof="0" dirty="0"/>
            </a:p>
          </p:txBody>
        </p:sp>
        <p:sp>
          <p:nvSpPr>
            <p:cNvPr id="568" name="object 568"/>
            <p:cNvSpPr/>
            <p:nvPr/>
          </p:nvSpPr>
          <p:spPr>
            <a:xfrm>
              <a:off x="9275305" y="708046"/>
              <a:ext cx="3810" cy="122555"/>
            </a:xfrm>
            <a:custGeom>
              <a:avLst/>
              <a:gdLst/>
              <a:ahLst/>
              <a:cxnLst/>
              <a:rect l="l" t="t" r="r" b="b"/>
              <a:pathLst>
                <a:path w="3809" h="122555">
                  <a:moveTo>
                    <a:pt x="3602" y="11426"/>
                  </a:moveTo>
                  <a:lnTo>
                    <a:pt x="3602" y="122489"/>
                  </a:lnTo>
                </a:path>
                <a:path w="3809" h="122555">
                  <a:moveTo>
                    <a:pt x="0" y="122539"/>
                  </a:moveTo>
                  <a:lnTo>
                    <a:pt x="0" y="11426"/>
                  </a:lnTo>
                </a:path>
                <a:path w="3809" h="122555">
                  <a:moveTo>
                    <a:pt x="3602" y="0"/>
                  </a:moveTo>
                  <a:lnTo>
                    <a:pt x="3602" y="11426"/>
                  </a:lnTo>
                </a:path>
                <a:path w="3809" h="122555">
                  <a:moveTo>
                    <a:pt x="0" y="11426"/>
                  </a:moveTo>
                  <a:lnTo>
                    <a:pt x="0" y="76"/>
                  </a:lnTo>
                </a:path>
              </a:pathLst>
            </a:custGeom>
            <a:ln w="3175">
              <a:solidFill>
                <a:srgbClr val="C1C5D6"/>
              </a:solidFill>
            </a:ln>
          </p:spPr>
          <p:txBody>
            <a:bodyPr wrap="square" lIns="0" tIns="0" rIns="0" bIns="0" rtlCol="0"/>
            <a:lstStyle/>
            <a:p>
              <a:endParaRPr lang="fr-FR" noProof="0" dirty="0"/>
            </a:p>
          </p:txBody>
        </p:sp>
        <p:sp>
          <p:nvSpPr>
            <p:cNvPr id="569" name="object 569"/>
            <p:cNvSpPr/>
            <p:nvPr/>
          </p:nvSpPr>
          <p:spPr>
            <a:xfrm>
              <a:off x="9278908" y="708046"/>
              <a:ext cx="3810" cy="122555"/>
            </a:xfrm>
            <a:custGeom>
              <a:avLst/>
              <a:gdLst/>
              <a:ahLst/>
              <a:cxnLst/>
              <a:rect l="l" t="t" r="r" b="b"/>
              <a:pathLst>
                <a:path w="3809" h="122555">
                  <a:moveTo>
                    <a:pt x="3602" y="0"/>
                  </a:moveTo>
                  <a:lnTo>
                    <a:pt x="0" y="0"/>
                  </a:lnTo>
                  <a:lnTo>
                    <a:pt x="0" y="122489"/>
                  </a:lnTo>
                  <a:lnTo>
                    <a:pt x="3602" y="122489"/>
                  </a:lnTo>
                  <a:lnTo>
                    <a:pt x="3602" y="0"/>
                  </a:lnTo>
                  <a:close/>
                </a:path>
              </a:pathLst>
            </a:custGeom>
            <a:solidFill>
              <a:srgbClr val="C0C5D5"/>
            </a:solidFill>
          </p:spPr>
          <p:txBody>
            <a:bodyPr wrap="square" lIns="0" tIns="0" rIns="0" bIns="0" rtlCol="0"/>
            <a:lstStyle/>
            <a:p>
              <a:endParaRPr lang="fr-FR" noProof="0" dirty="0"/>
            </a:p>
          </p:txBody>
        </p:sp>
        <p:sp>
          <p:nvSpPr>
            <p:cNvPr id="570" name="object 570"/>
            <p:cNvSpPr/>
            <p:nvPr/>
          </p:nvSpPr>
          <p:spPr>
            <a:xfrm>
              <a:off x="9278908" y="707970"/>
              <a:ext cx="3810" cy="123189"/>
            </a:xfrm>
            <a:custGeom>
              <a:avLst/>
              <a:gdLst/>
              <a:ahLst/>
              <a:cxnLst/>
              <a:rect l="l" t="t" r="r" b="b"/>
              <a:pathLst>
                <a:path w="3809" h="123190">
                  <a:moveTo>
                    <a:pt x="3602" y="11502"/>
                  </a:moveTo>
                  <a:lnTo>
                    <a:pt x="3602" y="122515"/>
                  </a:lnTo>
                </a:path>
                <a:path w="3809" h="123190">
                  <a:moveTo>
                    <a:pt x="0" y="122565"/>
                  </a:moveTo>
                  <a:lnTo>
                    <a:pt x="0" y="11502"/>
                  </a:lnTo>
                </a:path>
                <a:path w="3809" h="123190">
                  <a:moveTo>
                    <a:pt x="3602" y="0"/>
                  </a:moveTo>
                  <a:lnTo>
                    <a:pt x="3602" y="11502"/>
                  </a:lnTo>
                </a:path>
                <a:path w="3809" h="123190">
                  <a:moveTo>
                    <a:pt x="0" y="11502"/>
                  </a:moveTo>
                  <a:lnTo>
                    <a:pt x="0" y="76"/>
                  </a:lnTo>
                </a:path>
              </a:pathLst>
            </a:custGeom>
            <a:ln w="3175">
              <a:solidFill>
                <a:srgbClr val="C0C5D5"/>
              </a:solidFill>
            </a:ln>
          </p:spPr>
          <p:txBody>
            <a:bodyPr wrap="square" lIns="0" tIns="0" rIns="0" bIns="0" rtlCol="0"/>
            <a:lstStyle/>
            <a:p>
              <a:endParaRPr lang="fr-FR" noProof="0" dirty="0"/>
            </a:p>
          </p:txBody>
        </p:sp>
        <p:sp>
          <p:nvSpPr>
            <p:cNvPr id="571" name="object 571"/>
            <p:cNvSpPr/>
            <p:nvPr/>
          </p:nvSpPr>
          <p:spPr>
            <a:xfrm>
              <a:off x="9282511" y="707970"/>
              <a:ext cx="3810" cy="122555"/>
            </a:xfrm>
            <a:custGeom>
              <a:avLst/>
              <a:gdLst/>
              <a:ahLst/>
              <a:cxnLst/>
              <a:rect l="l" t="t" r="r" b="b"/>
              <a:pathLst>
                <a:path w="3809" h="122555">
                  <a:moveTo>
                    <a:pt x="3602" y="0"/>
                  </a:moveTo>
                  <a:lnTo>
                    <a:pt x="0" y="0"/>
                  </a:lnTo>
                  <a:lnTo>
                    <a:pt x="0" y="122515"/>
                  </a:lnTo>
                  <a:lnTo>
                    <a:pt x="3602" y="122515"/>
                  </a:lnTo>
                  <a:lnTo>
                    <a:pt x="3602" y="0"/>
                  </a:lnTo>
                  <a:close/>
                </a:path>
              </a:pathLst>
            </a:custGeom>
            <a:solidFill>
              <a:srgbClr val="C0C5D5"/>
            </a:solidFill>
          </p:spPr>
          <p:txBody>
            <a:bodyPr wrap="square" lIns="0" tIns="0" rIns="0" bIns="0" rtlCol="0"/>
            <a:lstStyle/>
            <a:p>
              <a:endParaRPr lang="fr-FR" noProof="0" dirty="0"/>
            </a:p>
          </p:txBody>
        </p:sp>
        <p:sp>
          <p:nvSpPr>
            <p:cNvPr id="572" name="object 572"/>
            <p:cNvSpPr/>
            <p:nvPr/>
          </p:nvSpPr>
          <p:spPr>
            <a:xfrm>
              <a:off x="9282511" y="707893"/>
              <a:ext cx="3810" cy="123189"/>
            </a:xfrm>
            <a:custGeom>
              <a:avLst/>
              <a:gdLst/>
              <a:ahLst/>
              <a:cxnLst/>
              <a:rect l="l" t="t" r="r" b="b"/>
              <a:pathLst>
                <a:path w="3809" h="123190">
                  <a:moveTo>
                    <a:pt x="3602" y="11578"/>
                  </a:moveTo>
                  <a:lnTo>
                    <a:pt x="3602" y="122541"/>
                  </a:lnTo>
                </a:path>
                <a:path w="3809" h="123190">
                  <a:moveTo>
                    <a:pt x="0" y="122591"/>
                  </a:moveTo>
                  <a:lnTo>
                    <a:pt x="0" y="11578"/>
                  </a:lnTo>
                </a:path>
                <a:path w="3809" h="123190">
                  <a:moveTo>
                    <a:pt x="3602" y="0"/>
                  </a:moveTo>
                  <a:lnTo>
                    <a:pt x="3602" y="11578"/>
                  </a:lnTo>
                </a:path>
                <a:path w="3809" h="123190">
                  <a:moveTo>
                    <a:pt x="0" y="11578"/>
                  </a:moveTo>
                  <a:lnTo>
                    <a:pt x="0" y="76"/>
                  </a:lnTo>
                </a:path>
              </a:pathLst>
            </a:custGeom>
            <a:ln w="3175">
              <a:solidFill>
                <a:srgbClr val="C0C5D5"/>
              </a:solidFill>
            </a:ln>
          </p:spPr>
          <p:txBody>
            <a:bodyPr wrap="square" lIns="0" tIns="0" rIns="0" bIns="0" rtlCol="0"/>
            <a:lstStyle/>
            <a:p>
              <a:endParaRPr lang="fr-FR" noProof="0" dirty="0"/>
            </a:p>
          </p:txBody>
        </p:sp>
        <p:sp>
          <p:nvSpPr>
            <p:cNvPr id="573" name="object 573"/>
            <p:cNvSpPr/>
            <p:nvPr/>
          </p:nvSpPr>
          <p:spPr>
            <a:xfrm>
              <a:off x="9286114" y="707893"/>
              <a:ext cx="3810" cy="122555"/>
            </a:xfrm>
            <a:custGeom>
              <a:avLst/>
              <a:gdLst/>
              <a:ahLst/>
              <a:cxnLst/>
              <a:rect l="l" t="t" r="r" b="b"/>
              <a:pathLst>
                <a:path w="3809" h="122555">
                  <a:moveTo>
                    <a:pt x="3602" y="0"/>
                  </a:moveTo>
                  <a:lnTo>
                    <a:pt x="0" y="0"/>
                  </a:lnTo>
                  <a:lnTo>
                    <a:pt x="0" y="122541"/>
                  </a:lnTo>
                  <a:lnTo>
                    <a:pt x="3602" y="122541"/>
                  </a:lnTo>
                  <a:lnTo>
                    <a:pt x="3602" y="0"/>
                  </a:lnTo>
                  <a:close/>
                </a:path>
              </a:pathLst>
            </a:custGeom>
            <a:solidFill>
              <a:srgbClr val="C0C5D5"/>
            </a:solidFill>
          </p:spPr>
          <p:txBody>
            <a:bodyPr wrap="square" lIns="0" tIns="0" rIns="0" bIns="0" rtlCol="0"/>
            <a:lstStyle/>
            <a:p>
              <a:endParaRPr lang="fr-FR" noProof="0" dirty="0"/>
            </a:p>
          </p:txBody>
        </p:sp>
        <p:sp>
          <p:nvSpPr>
            <p:cNvPr id="574" name="object 574"/>
            <p:cNvSpPr/>
            <p:nvPr/>
          </p:nvSpPr>
          <p:spPr>
            <a:xfrm>
              <a:off x="9286114" y="707817"/>
              <a:ext cx="3810" cy="123189"/>
            </a:xfrm>
            <a:custGeom>
              <a:avLst/>
              <a:gdLst/>
              <a:ahLst/>
              <a:cxnLst/>
              <a:rect l="l" t="t" r="r" b="b"/>
              <a:pathLst>
                <a:path w="3809" h="123190">
                  <a:moveTo>
                    <a:pt x="3602" y="11655"/>
                  </a:moveTo>
                  <a:lnTo>
                    <a:pt x="3602" y="122567"/>
                  </a:lnTo>
                </a:path>
                <a:path w="3809" h="123190">
                  <a:moveTo>
                    <a:pt x="0" y="122617"/>
                  </a:moveTo>
                  <a:lnTo>
                    <a:pt x="0" y="11655"/>
                  </a:lnTo>
                </a:path>
                <a:path w="3809" h="123190">
                  <a:moveTo>
                    <a:pt x="3602" y="0"/>
                  </a:moveTo>
                  <a:lnTo>
                    <a:pt x="3602" y="11655"/>
                  </a:lnTo>
                </a:path>
                <a:path w="3809" h="123190">
                  <a:moveTo>
                    <a:pt x="0" y="11655"/>
                  </a:moveTo>
                  <a:lnTo>
                    <a:pt x="0" y="76"/>
                  </a:lnTo>
                </a:path>
              </a:pathLst>
            </a:custGeom>
            <a:ln w="3175">
              <a:solidFill>
                <a:srgbClr val="C0C5D5"/>
              </a:solidFill>
            </a:ln>
          </p:spPr>
          <p:txBody>
            <a:bodyPr wrap="square" lIns="0" tIns="0" rIns="0" bIns="0" rtlCol="0"/>
            <a:lstStyle/>
            <a:p>
              <a:endParaRPr lang="fr-FR" noProof="0" dirty="0"/>
            </a:p>
          </p:txBody>
        </p:sp>
        <p:sp>
          <p:nvSpPr>
            <p:cNvPr id="575" name="object 575"/>
            <p:cNvSpPr/>
            <p:nvPr/>
          </p:nvSpPr>
          <p:spPr>
            <a:xfrm>
              <a:off x="9289717" y="707817"/>
              <a:ext cx="3810" cy="123189"/>
            </a:xfrm>
            <a:custGeom>
              <a:avLst/>
              <a:gdLst/>
              <a:ahLst/>
              <a:cxnLst/>
              <a:rect l="l" t="t" r="r" b="b"/>
              <a:pathLst>
                <a:path w="3809" h="123190">
                  <a:moveTo>
                    <a:pt x="3602" y="0"/>
                  </a:moveTo>
                  <a:lnTo>
                    <a:pt x="0" y="0"/>
                  </a:lnTo>
                  <a:lnTo>
                    <a:pt x="0" y="122567"/>
                  </a:lnTo>
                  <a:lnTo>
                    <a:pt x="3602" y="122567"/>
                  </a:lnTo>
                  <a:lnTo>
                    <a:pt x="3602" y="0"/>
                  </a:lnTo>
                  <a:close/>
                </a:path>
              </a:pathLst>
            </a:custGeom>
            <a:solidFill>
              <a:srgbClr val="C0C5D5"/>
            </a:solidFill>
          </p:spPr>
          <p:txBody>
            <a:bodyPr wrap="square" lIns="0" tIns="0" rIns="0" bIns="0" rtlCol="0"/>
            <a:lstStyle/>
            <a:p>
              <a:endParaRPr lang="fr-FR" noProof="0" dirty="0"/>
            </a:p>
          </p:txBody>
        </p:sp>
        <p:sp>
          <p:nvSpPr>
            <p:cNvPr id="576" name="object 576"/>
            <p:cNvSpPr/>
            <p:nvPr/>
          </p:nvSpPr>
          <p:spPr>
            <a:xfrm>
              <a:off x="9289717" y="707741"/>
              <a:ext cx="3810" cy="123189"/>
            </a:xfrm>
            <a:custGeom>
              <a:avLst/>
              <a:gdLst/>
              <a:ahLst/>
              <a:cxnLst/>
              <a:rect l="l" t="t" r="r" b="b"/>
              <a:pathLst>
                <a:path w="3809" h="123190">
                  <a:moveTo>
                    <a:pt x="3602" y="11731"/>
                  </a:moveTo>
                  <a:lnTo>
                    <a:pt x="3602" y="122593"/>
                  </a:lnTo>
                </a:path>
                <a:path w="3809" h="123190">
                  <a:moveTo>
                    <a:pt x="0" y="122643"/>
                  </a:moveTo>
                  <a:lnTo>
                    <a:pt x="0" y="11731"/>
                  </a:lnTo>
                </a:path>
                <a:path w="3809" h="123190">
                  <a:moveTo>
                    <a:pt x="3602" y="0"/>
                  </a:moveTo>
                  <a:lnTo>
                    <a:pt x="3602" y="11731"/>
                  </a:lnTo>
                </a:path>
                <a:path w="3809" h="123190">
                  <a:moveTo>
                    <a:pt x="0" y="11731"/>
                  </a:moveTo>
                  <a:lnTo>
                    <a:pt x="0" y="76"/>
                  </a:lnTo>
                </a:path>
              </a:pathLst>
            </a:custGeom>
            <a:ln w="3175">
              <a:solidFill>
                <a:srgbClr val="C0C5D5"/>
              </a:solidFill>
            </a:ln>
          </p:spPr>
          <p:txBody>
            <a:bodyPr wrap="square" lIns="0" tIns="0" rIns="0" bIns="0" rtlCol="0"/>
            <a:lstStyle/>
            <a:p>
              <a:endParaRPr lang="fr-FR" noProof="0" dirty="0"/>
            </a:p>
          </p:txBody>
        </p:sp>
        <p:sp>
          <p:nvSpPr>
            <p:cNvPr id="577" name="object 577"/>
            <p:cNvSpPr/>
            <p:nvPr/>
          </p:nvSpPr>
          <p:spPr>
            <a:xfrm>
              <a:off x="9293320" y="707741"/>
              <a:ext cx="3810" cy="123189"/>
            </a:xfrm>
            <a:custGeom>
              <a:avLst/>
              <a:gdLst/>
              <a:ahLst/>
              <a:cxnLst/>
              <a:rect l="l" t="t" r="r" b="b"/>
              <a:pathLst>
                <a:path w="3809" h="123190">
                  <a:moveTo>
                    <a:pt x="3602" y="0"/>
                  </a:moveTo>
                  <a:lnTo>
                    <a:pt x="0" y="0"/>
                  </a:lnTo>
                  <a:lnTo>
                    <a:pt x="0" y="122593"/>
                  </a:lnTo>
                  <a:lnTo>
                    <a:pt x="3602" y="122593"/>
                  </a:lnTo>
                  <a:lnTo>
                    <a:pt x="3602" y="0"/>
                  </a:lnTo>
                  <a:close/>
                </a:path>
              </a:pathLst>
            </a:custGeom>
            <a:solidFill>
              <a:srgbClr val="C0C5D5"/>
            </a:solidFill>
          </p:spPr>
          <p:txBody>
            <a:bodyPr wrap="square" lIns="0" tIns="0" rIns="0" bIns="0" rtlCol="0"/>
            <a:lstStyle/>
            <a:p>
              <a:endParaRPr lang="fr-FR" noProof="0" dirty="0"/>
            </a:p>
          </p:txBody>
        </p:sp>
        <p:sp>
          <p:nvSpPr>
            <p:cNvPr id="578" name="object 578"/>
            <p:cNvSpPr/>
            <p:nvPr/>
          </p:nvSpPr>
          <p:spPr>
            <a:xfrm>
              <a:off x="9293320" y="707664"/>
              <a:ext cx="3810" cy="123189"/>
            </a:xfrm>
            <a:custGeom>
              <a:avLst/>
              <a:gdLst/>
              <a:ahLst/>
              <a:cxnLst/>
              <a:rect l="l" t="t" r="r" b="b"/>
              <a:pathLst>
                <a:path w="3809" h="123190">
                  <a:moveTo>
                    <a:pt x="3602" y="11807"/>
                  </a:moveTo>
                  <a:lnTo>
                    <a:pt x="3602" y="122619"/>
                  </a:lnTo>
                </a:path>
                <a:path w="3809" h="123190">
                  <a:moveTo>
                    <a:pt x="0" y="122670"/>
                  </a:moveTo>
                  <a:lnTo>
                    <a:pt x="0" y="11807"/>
                  </a:lnTo>
                </a:path>
                <a:path w="3809" h="123190">
                  <a:moveTo>
                    <a:pt x="3602" y="0"/>
                  </a:moveTo>
                  <a:lnTo>
                    <a:pt x="3602" y="11807"/>
                  </a:lnTo>
                </a:path>
                <a:path w="3809" h="123190">
                  <a:moveTo>
                    <a:pt x="0" y="11807"/>
                  </a:moveTo>
                  <a:lnTo>
                    <a:pt x="0" y="76"/>
                  </a:lnTo>
                </a:path>
              </a:pathLst>
            </a:custGeom>
            <a:ln w="3175">
              <a:solidFill>
                <a:srgbClr val="C0C5D5"/>
              </a:solidFill>
            </a:ln>
          </p:spPr>
          <p:txBody>
            <a:bodyPr wrap="square" lIns="0" tIns="0" rIns="0" bIns="0" rtlCol="0"/>
            <a:lstStyle/>
            <a:p>
              <a:endParaRPr lang="fr-FR" noProof="0" dirty="0"/>
            </a:p>
          </p:txBody>
        </p:sp>
        <p:sp>
          <p:nvSpPr>
            <p:cNvPr id="579" name="object 579"/>
            <p:cNvSpPr/>
            <p:nvPr/>
          </p:nvSpPr>
          <p:spPr>
            <a:xfrm>
              <a:off x="9296923" y="707664"/>
              <a:ext cx="3810" cy="123189"/>
            </a:xfrm>
            <a:custGeom>
              <a:avLst/>
              <a:gdLst/>
              <a:ahLst/>
              <a:cxnLst/>
              <a:rect l="l" t="t" r="r" b="b"/>
              <a:pathLst>
                <a:path w="3809" h="123190">
                  <a:moveTo>
                    <a:pt x="3602" y="0"/>
                  </a:moveTo>
                  <a:lnTo>
                    <a:pt x="0" y="0"/>
                  </a:lnTo>
                  <a:lnTo>
                    <a:pt x="0" y="122619"/>
                  </a:lnTo>
                  <a:lnTo>
                    <a:pt x="3602" y="122619"/>
                  </a:lnTo>
                  <a:lnTo>
                    <a:pt x="3602" y="0"/>
                  </a:lnTo>
                  <a:close/>
                </a:path>
              </a:pathLst>
            </a:custGeom>
            <a:solidFill>
              <a:srgbClr val="C0C5D5"/>
            </a:solidFill>
          </p:spPr>
          <p:txBody>
            <a:bodyPr wrap="square" lIns="0" tIns="0" rIns="0" bIns="0" rtlCol="0"/>
            <a:lstStyle/>
            <a:p>
              <a:endParaRPr lang="fr-FR" noProof="0" dirty="0"/>
            </a:p>
          </p:txBody>
        </p:sp>
        <p:sp>
          <p:nvSpPr>
            <p:cNvPr id="580" name="object 580"/>
            <p:cNvSpPr/>
            <p:nvPr/>
          </p:nvSpPr>
          <p:spPr>
            <a:xfrm>
              <a:off x="9296923" y="707588"/>
              <a:ext cx="3810" cy="123189"/>
            </a:xfrm>
            <a:custGeom>
              <a:avLst/>
              <a:gdLst/>
              <a:ahLst/>
              <a:cxnLst/>
              <a:rect l="l" t="t" r="r" b="b"/>
              <a:pathLst>
                <a:path w="3809" h="123190">
                  <a:moveTo>
                    <a:pt x="3602" y="11884"/>
                  </a:moveTo>
                  <a:lnTo>
                    <a:pt x="3602" y="122645"/>
                  </a:lnTo>
                </a:path>
                <a:path w="3809" h="123190">
                  <a:moveTo>
                    <a:pt x="0" y="122696"/>
                  </a:moveTo>
                  <a:lnTo>
                    <a:pt x="0" y="11884"/>
                  </a:lnTo>
                </a:path>
                <a:path w="3809" h="123190">
                  <a:moveTo>
                    <a:pt x="3602" y="0"/>
                  </a:moveTo>
                  <a:lnTo>
                    <a:pt x="3602" y="11884"/>
                  </a:lnTo>
                </a:path>
                <a:path w="3809" h="123190">
                  <a:moveTo>
                    <a:pt x="0" y="11884"/>
                  </a:moveTo>
                  <a:lnTo>
                    <a:pt x="0" y="76"/>
                  </a:lnTo>
                </a:path>
              </a:pathLst>
            </a:custGeom>
            <a:ln w="3175">
              <a:solidFill>
                <a:srgbClr val="C0C5D5"/>
              </a:solidFill>
            </a:ln>
          </p:spPr>
          <p:txBody>
            <a:bodyPr wrap="square" lIns="0" tIns="0" rIns="0" bIns="0" rtlCol="0"/>
            <a:lstStyle/>
            <a:p>
              <a:endParaRPr lang="fr-FR" noProof="0" dirty="0"/>
            </a:p>
          </p:txBody>
        </p:sp>
        <p:sp>
          <p:nvSpPr>
            <p:cNvPr id="581" name="object 581"/>
            <p:cNvSpPr/>
            <p:nvPr/>
          </p:nvSpPr>
          <p:spPr>
            <a:xfrm>
              <a:off x="9300526" y="707588"/>
              <a:ext cx="3810" cy="123189"/>
            </a:xfrm>
            <a:custGeom>
              <a:avLst/>
              <a:gdLst/>
              <a:ahLst/>
              <a:cxnLst/>
              <a:rect l="l" t="t" r="r" b="b"/>
              <a:pathLst>
                <a:path w="3809" h="123190">
                  <a:moveTo>
                    <a:pt x="3602" y="0"/>
                  </a:moveTo>
                  <a:lnTo>
                    <a:pt x="0" y="0"/>
                  </a:lnTo>
                  <a:lnTo>
                    <a:pt x="0" y="122645"/>
                  </a:lnTo>
                  <a:lnTo>
                    <a:pt x="3602" y="122645"/>
                  </a:lnTo>
                  <a:lnTo>
                    <a:pt x="3602" y="0"/>
                  </a:lnTo>
                  <a:close/>
                </a:path>
              </a:pathLst>
            </a:custGeom>
            <a:solidFill>
              <a:srgbClr val="C0C5D5"/>
            </a:solidFill>
          </p:spPr>
          <p:txBody>
            <a:bodyPr wrap="square" lIns="0" tIns="0" rIns="0" bIns="0" rtlCol="0"/>
            <a:lstStyle/>
            <a:p>
              <a:endParaRPr lang="fr-FR" noProof="0" dirty="0"/>
            </a:p>
          </p:txBody>
        </p:sp>
        <p:sp>
          <p:nvSpPr>
            <p:cNvPr id="582" name="object 582"/>
            <p:cNvSpPr/>
            <p:nvPr/>
          </p:nvSpPr>
          <p:spPr>
            <a:xfrm>
              <a:off x="9300526" y="707512"/>
              <a:ext cx="3810" cy="123189"/>
            </a:xfrm>
            <a:custGeom>
              <a:avLst/>
              <a:gdLst/>
              <a:ahLst/>
              <a:cxnLst/>
              <a:rect l="l" t="t" r="r" b="b"/>
              <a:pathLst>
                <a:path w="3809" h="123190">
                  <a:moveTo>
                    <a:pt x="3602" y="11960"/>
                  </a:moveTo>
                  <a:lnTo>
                    <a:pt x="3602" y="122672"/>
                  </a:lnTo>
                </a:path>
                <a:path w="3809" h="123190">
                  <a:moveTo>
                    <a:pt x="0" y="122722"/>
                  </a:moveTo>
                  <a:lnTo>
                    <a:pt x="0" y="11960"/>
                  </a:lnTo>
                </a:path>
                <a:path w="3809" h="123190">
                  <a:moveTo>
                    <a:pt x="3602" y="0"/>
                  </a:moveTo>
                  <a:lnTo>
                    <a:pt x="3602" y="11960"/>
                  </a:lnTo>
                </a:path>
                <a:path w="3809" h="123190">
                  <a:moveTo>
                    <a:pt x="0" y="11960"/>
                  </a:moveTo>
                  <a:lnTo>
                    <a:pt x="0" y="76"/>
                  </a:lnTo>
                </a:path>
              </a:pathLst>
            </a:custGeom>
            <a:ln w="3175">
              <a:solidFill>
                <a:srgbClr val="C0C5D5"/>
              </a:solidFill>
            </a:ln>
          </p:spPr>
          <p:txBody>
            <a:bodyPr wrap="square" lIns="0" tIns="0" rIns="0" bIns="0" rtlCol="0"/>
            <a:lstStyle/>
            <a:p>
              <a:endParaRPr lang="fr-FR" noProof="0" dirty="0"/>
            </a:p>
          </p:txBody>
        </p:sp>
        <p:sp>
          <p:nvSpPr>
            <p:cNvPr id="583" name="object 583"/>
            <p:cNvSpPr/>
            <p:nvPr/>
          </p:nvSpPr>
          <p:spPr>
            <a:xfrm>
              <a:off x="9304128" y="707512"/>
              <a:ext cx="3810" cy="123189"/>
            </a:xfrm>
            <a:custGeom>
              <a:avLst/>
              <a:gdLst/>
              <a:ahLst/>
              <a:cxnLst/>
              <a:rect l="l" t="t" r="r" b="b"/>
              <a:pathLst>
                <a:path w="3809" h="123190">
                  <a:moveTo>
                    <a:pt x="3602" y="0"/>
                  </a:moveTo>
                  <a:lnTo>
                    <a:pt x="0" y="0"/>
                  </a:lnTo>
                  <a:lnTo>
                    <a:pt x="0" y="122672"/>
                  </a:lnTo>
                  <a:lnTo>
                    <a:pt x="3602" y="122672"/>
                  </a:lnTo>
                  <a:lnTo>
                    <a:pt x="3602" y="0"/>
                  </a:lnTo>
                  <a:close/>
                </a:path>
              </a:pathLst>
            </a:custGeom>
            <a:solidFill>
              <a:srgbClr val="C0C5D5"/>
            </a:solidFill>
          </p:spPr>
          <p:txBody>
            <a:bodyPr wrap="square" lIns="0" tIns="0" rIns="0" bIns="0" rtlCol="0"/>
            <a:lstStyle/>
            <a:p>
              <a:endParaRPr lang="fr-FR" noProof="0" dirty="0"/>
            </a:p>
          </p:txBody>
        </p:sp>
        <p:sp>
          <p:nvSpPr>
            <p:cNvPr id="584" name="object 584"/>
            <p:cNvSpPr/>
            <p:nvPr/>
          </p:nvSpPr>
          <p:spPr>
            <a:xfrm>
              <a:off x="9304128" y="707435"/>
              <a:ext cx="3810" cy="123189"/>
            </a:xfrm>
            <a:custGeom>
              <a:avLst/>
              <a:gdLst/>
              <a:ahLst/>
              <a:cxnLst/>
              <a:rect l="l" t="t" r="r" b="b"/>
              <a:pathLst>
                <a:path w="3809" h="123190">
                  <a:moveTo>
                    <a:pt x="3602" y="12036"/>
                  </a:moveTo>
                  <a:lnTo>
                    <a:pt x="3602" y="122698"/>
                  </a:lnTo>
                </a:path>
                <a:path w="3809" h="123190">
                  <a:moveTo>
                    <a:pt x="0" y="122748"/>
                  </a:moveTo>
                  <a:lnTo>
                    <a:pt x="0" y="12036"/>
                  </a:lnTo>
                </a:path>
                <a:path w="3809" h="123190">
                  <a:moveTo>
                    <a:pt x="3602" y="0"/>
                  </a:moveTo>
                  <a:lnTo>
                    <a:pt x="3602" y="12036"/>
                  </a:lnTo>
                </a:path>
                <a:path w="3809" h="123190">
                  <a:moveTo>
                    <a:pt x="0" y="12036"/>
                  </a:moveTo>
                  <a:lnTo>
                    <a:pt x="0" y="76"/>
                  </a:lnTo>
                </a:path>
              </a:pathLst>
            </a:custGeom>
            <a:ln w="3175">
              <a:solidFill>
                <a:srgbClr val="C0C5D5"/>
              </a:solidFill>
            </a:ln>
          </p:spPr>
          <p:txBody>
            <a:bodyPr wrap="square" lIns="0" tIns="0" rIns="0" bIns="0" rtlCol="0"/>
            <a:lstStyle/>
            <a:p>
              <a:endParaRPr lang="fr-FR" noProof="0" dirty="0"/>
            </a:p>
          </p:txBody>
        </p:sp>
        <p:sp>
          <p:nvSpPr>
            <p:cNvPr id="585" name="object 585"/>
            <p:cNvSpPr/>
            <p:nvPr/>
          </p:nvSpPr>
          <p:spPr>
            <a:xfrm>
              <a:off x="9307731" y="707435"/>
              <a:ext cx="3810" cy="123189"/>
            </a:xfrm>
            <a:custGeom>
              <a:avLst/>
              <a:gdLst/>
              <a:ahLst/>
              <a:cxnLst/>
              <a:rect l="l" t="t" r="r" b="b"/>
              <a:pathLst>
                <a:path w="3809" h="123190">
                  <a:moveTo>
                    <a:pt x="3602" y="0"/>
                  </a:moveTo>
                  <a:lnTo>
                    <a:pt x="0" y="0"/>
                  </a:lnTo>
                  <a:lnTo>
                    <a:pt x="0" y="122698"/>
                  </a:lnTo>
                  <a:lnTo>
                    <a:pt x="3602" y="122698"/>
                  </a:lnTo>
                  <a:lnTo>
                    <a:pt x="3602" y="0"/>
                  </a:lnTo>
                  <a:close/>
                </a:path>
              </a:pathLst>
            </a:custGeom>
            <a:solidFill>
              <a:srgbClr val="BEC5D5"/>
            </a:solidFill>
          </p:spPr>
          <p:txBody>
            <a:bodyPr wrap="square" lIns="0" tIns="0" rIns="0" bIns="0" rtlCol="0"/>
            <a:lstStyle/>
            <a:p>
              <a:endParaRPr lang="fr-FR" noProof="0" dirty="0"/>
            </a:p>
          </p:txBody>
        </p:sp>
        <p:sp>
          <p:nvSpPr>
            <p:cNvPr id="586" name="object 586"/>
            <p:cNvSpPr/>
            <p:nvPr/>
          </p:nvSpPr>
          <p:spPr>
            <a:xfrm>
              <a:off x="9307731" y="707359"/>
              <a:ext cx="3810" cy="123189"/>
            </a:xfrm>
            <a:custGeom>
              <a:avLst/>
              <a:gdLst/>
              <a:ahLst/>
              <a:cxnLst/>
              <a:rect l="l" t="t" r="r" b="b"/>
              <a:pathLst>
                <a:path w="3809" h="123190">
                  <a:moveTo>
                    <a:pt x="3602" y="12113"/>
                  </a:moveTo>
                  <a:lnTo>
                    <a:pt x="3602" y="122724"/>
                  </a:lnTo>
                </a:path>
                <a:path w="3809" h="123190">
                  <a:moveTo>
                    <a:pt x="0" y="122774"/>
                  </a:moveTo>
                  <a:lnTo>
                    <a:pt x="0" y="12113"/>
                  </a:lnTo>
                </a:path>
                <a:path w="3809" h="123190">
                  <a:moveTo>
                    <a:pt x="3602" y="0"/>
                  </a:moveTo>
                  <a:lnTo>
                    <a:pt x="3602" y="12113"/>
                  </a:lnTo>
                </a:path>
                <a:path w="3809" h="123190">
                  <a:moveTo>
                    <a:pt x="0" y="12113"/>
                  </a:moveTo>
                  <a:lnTo>
                    <a:pt x="0" y="76"/>
                  </a:lnTo>
                </a:path>
              </a:pathLst>
            </a:custGeom>
            <a:ln w="3175">
              <a:solidFill>
                <a:srgbClr val="BEC5D5"/>
              </a:solidFill>
            </a:ln>
          </p:spPr>
          <p:txBody>
            <a:bodyPr wrap="square" lIns="0" tIns="0" rIns="0" bIns="0" rtlCol="0"/>
            <a:lstStyle/>
            <a:p>
              <a:endParaRPr lang="fr-FR" noProof="0" dirty="0"/>
            </a:p>
          </p:txBody>
        </p:sp>
        <p:sp>
          <p:nvSpPr>
            <p:cNvPr id="587" name="object 587"/>
            <p:cNvSpPr/>
            <p:nvPr/>
          </p:nvSpPr>
          <p:spPr>
            <a:xfrm>
              <a:off x="9311334" y="707359"/>
              <a:ext cx="3810" cy="123189"/>
            </a:xfrm>
            <a:custGeom>
              <a:avLst/>
              <a:gdLst/>
              <a:ahLst/>
              <a:cxnLst/>
              <a:rect l="l" t="t" r="r" b="b"/>
              <a:pathLst>
                <a:path w="3809" h="123190">
                  <a:moveTo>
                    <a:pt x="3602" y="0"/>
                  </a:moveTo>
                  <a:lnTo>
                    <a:pt x="0" y="0"/>
                  </a:lnTo>
                  <a:lnTo>
                    <a:pt x="0" y="122724"/>
                  </a:lnTo>
                  <a:lnTo>
                    <a:pt x="3602" y="122724"/>
                  </a:lnTo>
                  <a:lnTo>
                    <a:pt x="3602" y="0"/>
                  </a:lnTo>
                  <a:close/>
                </a:path>
              </a:pathLst>
            </a:custGeom>
            <a:solidFill>
              <a:srgbClr val="BEC5D5"/>
            </a:solidFill>
          </p:spPr>
          <p:txBody>
            <a:bodyPr wrap="square" lIns="0" tIns="0" rIns="0" bIns="0" rtlCol="0"/>
            <a:lstStyle/>
            <a:p>
              <a:endParaRPr lang="fr-FR" noProof="0" dirty="0"/>
            </a:p>
          </p:txBody>
        </p:sp>
        <p:sp>
          <p:nvSpPr>
            <p:cNvPr id="588" name="object 588"/>
            <p:cNvSpPr/>
            <p:nvPr/>
          </p:nvSpPr>
          <p:spPr>
            <a:xfrm>
              <a:off x="9311334" y="707283"/>
              <a:ext cx="3810" cy="123189"/>
            </a:xfrm>
            <a:custGeom>
              <a:avLst/>
              <a:gdLst/>
              <a:ahLst/>
              <a:cxnLst/>
              <a:rect l="l" t="t" r="r" b="b"/>
              <a:pathLst>
                <a:path w="3809" h="123190">
                  <a:moveTo>
                    <a:pt x="3602" y="12189"/>
                  </a:moveTo>
                  <a:lnTo>
                    <a:pt x="3602" y="122750"/>
                  </a:lnTo>
                </a:path>
                <a:path w="3809" h="123190">
                  <a:moveTo>
                    <a:pt x="0" y="122800"/>
                  </a:moveTo>
                  <a:lnTo>
                    <a:pt x="0" y="12189"/>
                  </a:lnTo>
                </a:path>
                <a:path w="3809" h="123190">
                  <a:moveTo>
                    <a:pt x="3602" y="0"/>
                  </a:moveTo>
                  <a:lnTo>
                    <a:pt x="3602" y="12189"/>
                  </a:lnTo>
                </a:path>
                <a:path w="3809" h="123190">
                  <a:moveTo>
                    <a:pt x="0" y="12189"/>
                  </a:moveTo>
                  <a:lnTo>
                    <a:pt x="0" y="76"/>
                  </a:lnTo>
                </a:path>
              </a:pathLst>
            </a:custGeom>
            <a:ln w="3175">
              <a:solidFill>
                <a:srgbClr val="BEC5D5"/>
              </a:solidFill>
            </a:ln>
          </p:spPr>
          <p:txBody>
            <a:bodyPr wrap="square" lIns="0" tIns="0" rIns="0" bIns="0" rtlCol="0"/>
            <a:lstStyle/>
            <a:p>
              <a:endParaRPr lang="fr-FR" noProof="0" dirty="0"/>
            </a:p>
          </p:txBody>
        </p:sp>
        <p:sp>
          <p:nvSpPr>
            <p:cNvPr id="589" name="object 589"/>
            <p:cNvSpPr/>
            <p:nvPr/>
          </p:nvSpPr>
          <p:spPr>
            <a:xfrm>
              <a:off x="9314937" y="707283"/>
              <a:ext cx="3810" cy="123189"/>
            </a:xfrm>
            <a:custGeom>
              <a:avLst/>
              <a:gdLst/>
              <a:ahLst/>
              <a:cxnLst/>
              <a:rect l="l" t="t" r="r" b="b"/>
              <a:pathLst>
                <a:path w="3809" h="123190">
                  <a:moveTo>
                    <a:pt x="3602" y="0"/>
                  </a:moveTo>
                  <a:lnTo>
                    <a:pt x="0" y="0"/>
                  </a:lnTo>
                  <a:lnTo>
                    <a:pt x="0" y="122750"/>
                  </a:lnTo>
                  <a:lnTo>
                    <a:pt x="3602" y="122750"/>
                  </a:lnTo>
                  <a:lnTo>
                    <a:pt x="3602" y="0"/>
                  </a:lnTo>
                  <a:close/>
                </a:path>
              </a:pathLst>
            </a:custGeom>
            <a:solidFill>
              <a:srgbClr val="BEC5D5"/>
            </a:solidFill>
          </p:spPr>
          <p:txBody>
            <a:bodyPr wrap="square" lIns="0" tIns="0" rIns="0" bIns="0" rtlCol="0"/>
            <a:lstStyle/>
            <a:p>
              <a:endParaRPr lang="fr-FR" noProof="0" dirty="0"/>
            </a:p>
          </p:txBody>
        </p:sp>
        <p:sp>
          <p:nvSpPr>
            <p:cNvPr id="590" name="object 590"/>
            <p:cNvSpPr/>
            <p:nvPr/>
          </p:nvSpPr>
          <p:spPr>
            <a:xfrm>
              <a:off x="9314937" y="707206"/>
              <a:ext cx="3810" cy="123189"/>
            </a:xfrm>
            <a:custGeom>
              <a:avLst/>
              <a:gdLst/>
              <a:ahLst/>
              <a:cxnLst/>
              <a:rect l="l" t="t" r="r" b="b"/>
              <a:pathLst>
                <a:path w="3809" h="123190">
                  <a:moveTo>
                    <a:pt x="3602" y="12265"/>
                  </a:moveTo>
                  <a:lnTo>
                    <a:pt x="3602" y="122776"/>
                  </a:lnTo>
                </a:path>
                <a:path w="3809" h="123190">
                  <a:moveTo>
                    <a:pt x="0" y="122826"/>
                  </a:moveTo>
                  <a:lnTo>
                    <a:pt x="0" y="12265"/>
                  </a:lnTo>
                </a:path>
                <a:path w="3809" h="123190">
                  <a:moveTo>
                    <a:pt x="3602" y="0"/>
                  </a:moveTo>
                  <a:lnTo>
                    <a:pt x="3602" y="12265"/>
                  </a:lnTo>
                </a:path>
                <a:path w="3809" h="123190">
                  <a:moveTo>
                    <a:pt x="0" y="12265"/>
                  </a:moveTo>
                  <a:lnTo>
                    <a:pt x="0" y="76"/>
                  </a:lnTo>
                </a:path>
              </a:pathLst>
            </a:custGeom>
            <a:ln w="3175">
              <a:solidFill>
                <a:srgbClr val="BEC5D5"/>
              </a:solidFill>
            </a:ln>
          </p:spPr>
          <p:txBody>
            <a:bodyPr wrap="square" lIns="0" tIns="0" rIns="0" bIns="0" rtlCol="0"/>
            <a:lstStyle/>
            <a:p>
              <a:endParaRPr lang="fr-FR" noProof="0" dirty="0"/>
            </a:p>
          </p:txBody>
        </p:sp>
        <p:sp>
          <p:nvSpPr>
            <p:cNvPr id="591" name="object 591"/>
            <p:cNvSpPr/>
            <p:nvPr/>
          </p:nvSpPr>
          <p:spPr>
            <a:xfrm>
              <a:off x="9318540" y="707206"/>
              <a:ext cx="3810" cy="123189"/>
            </a:xfrm>
            <a:custGeom>
              <a:avLst/>
              <a:gdLst/>
              <a:ahLst/>
              <a:cxnLst/>
              <a:rect l="l" t="t" r="r" b="b"/>
              <a:pathLst>
                <a:path w="3809" h="123190">
                  <a:moveTo>
                    <a:pt x="3602" y="0"/>
                  </a:moveTo>
                  <a:lnTo>
                    <a:pt x="0" y="0"/>
                  </a:lnTo>
                  <a:lnTo>
                    <a:pt x="0" y="122776"/>
                  </a:lnTo>
                  <a:lnTo>
                    <a:pt x="3602" y="122776"/>
                  </a:lnTo>
                  <a:lnTo>
                    <a:pt x="3602" y="0"/>
                  </a:lnTo>
                  <a:close/>
                </a:path>
              </a:pathLst>
            </a:custGeom>
            <a:solidFill>
              <a:srgbClr val="BEC5D5"/>
            </a:solidFill>
          </p:spPr>
          <p:txBody>
            <a:bodyPr wrap="square" lIns="0" tIns="0" rIns="0" bIns="0" rtlCol="0"/>
            <a:lstStyle/>
            <a:p>
              <a:endParaRPr lang="fr-FR" noProof="0" dirty="0"/>
            </a:p>
          </p:txBody>
        </p:sp>
        <p:sp>
          <p:nvSpPr>
            <p:cNvPr id="592" name="object 592"/>
            <p:cNvSpPr/>
            <p:nvPr/>
          </p:nvSpPr>
          <p:spPr>
            <a:xfrm>
              <a:off x="9318540" y="707130"/>
              <a:ext cx="3810" cy="123189"/>
            </a:xfrm>
            <a:custGeom>
              <a:avLst/>
              <a:gdLst/>
              <a:ahLst/>
              <a:cxnLst/>
              <a:rect l="l" t="t" r="r" b="b"/>
              <a:pathLst>
                <a:path w="3809" h="123190">
                  <a:moveTo>
                    <a:pt x="3602" y="12342"/>
                  </a:moveTo>
                  <a:lnTo>
                    <a:pt x="3602" y="122802"/>
                  </a:lnTo>
                </a:path>
                <a:path w="3809" h="123190">
                  <a:moveTo>
                    <a:pt x="0" y="122852"/>
                  </a:moveTo>
                  <a:lnTo>
                    <a:pt x="0" y="12342"/>
                  </a:lnTo>
                </a:path>
                <a:path w="3809" h="123190">
                  <a:moveTo>
                    <a:pt x="3602" y="0"/>
                  </a:moveTo>
                  <a:lnTo>
                    <a:pt x="3602" y="12342"/>
                  </a:lnTo>
                </a:path>
                <a:path w="3809" h="123190">
                  <a:moveTo>
                    <a:pt x="0" y="12342"/>
                  </a:moveTo>
                  <a:lnTo>
                    <a:pt x="0" y="76"/>
                  </a:lnTo>
                </a:path>
              </a:pathLst>
            </a:custGeom>
            <a:ln w="3175">
              <a:solidFill>
                <a:srgbClr val="BEC5D5"/>
              </a:solidFill>
            </a:ln>
          </p:spPr>
          <p:txBody>
            <a:bodyPr wrap="square" lIns="0" tIns="0" rIns="0" bIns="0" rtlCol="0"/>
            <a:lstStyle/>
            <a:p>
              <a:endParaRPr lang="fr-FR" noProof="0" dirty="0"/>
            </a:p>
          </p:txBody>
        </p:sp>
        <p:sp>
          <p:nvSpPr>
            <p:cNvPr id="593" name="object 593"/>
            <p:cNvSpPr/>
            <p:nvPr/>
          </p:nvSpPr>
          <p:spPr>
            <a:xfrm>
              <a:off x="9322143" y="707130"/>
              <a:ext cx="3810" cy="123189"/>
            </a:xfrm>
            <a:custGeom>
              <a:avLst/>
              <a:gdLst/>
              <a:ahLst/>
              <a:cxnLst/>
              <a:rect l="l" t="t" r="r" b="b"/>
              <a:pathLst>
                <a:path w="3809" h="123190">
                  <a:moveTo>
                    <a:pt x="3602" y="0"/>
                  </a:moveTo>
                  <a:lnTo>
                    <a:pt x="0" y="0"/>
                  </a:lnTo>
                  <a:lnTo>
                    <a:pt x="0" y="122802"/>
                  </a:lnTo>
                  <a:lnTo>
                    <a:pt x="3602" y="122802"/>
                  </a:lnTo>
                  <a:lnTo>
                    <a:pt x="3602" y="0"/>
                  </a:lnTo>
                  <a:close/>
                </a:path>
              </a:pathLst>
            </a:custGeom>
            <a:solidFill>
              <a:srgbClr val="BEC5D4"/>
            </a:solidFill>
          </p:spPr>
          <p:txBody>
            <a:bodyPr wrap="square" lIns="0" tIns="0" rIns="0" bIns="0" rtlCol="0"/>
            <a:lstStyle/>
            <a:p>
              <a:endParaRPr lang="fr-FR" noProof="0" dirty="0"/>
            </a:p>
          </p:txBody>
        </p:sp>
        <p:sp>
          <p:nvSpPr>
            <p:cNvPr id="594" name="object 594"/>
            <p:cNvSpPr/>
            <p:nvPr/>
          </p:nvSpPr>
          <p:spPr>
            <a:xfrm>
              <a:off x="9322143" y="707054"/>
              <a:ext cx="3810" cy="123189"/>
            </a:xfrm>
            <a:custGeom>
              <a:avLst/>
              <a:gdLst/>
              <a:ahLst/>
              <a:cxnLst/>
              <a:rect l="l" t="t" r="r" b="b"/>
              <a:pathLst>
                <a:path w="3809" h="123190">
                  <a:moveTo>
                    <a:pt x="3602" y="12418"/>
                  </a:moveTo>
                  <a:lnTo>
                    <a:pt x="3602" y="122828"/>
                  </a:lnTo>
                </a:path>
                <a:path w="3809" h="123190">
                  <a:moveTo>
                    <a:pt x="0" y="122879"/>
                  </a:moveTo>
                  <a:lnTo>
                    <a:pt x="0" y="12418"/>
                  </a:lnTo>
                </a:path>
                <a:path w="3809" h="123190">
                  <a:moveTo>
                    <a:pt x="3602" y="0"/>
                  </a:moveTo>
                  <a:lnTo>
                    <a:pt x="3602" y="12418"/>
                  </a:lnTo>
                </a:path>
                <a:path w="3809" h="123190">
                  <a:moveTo>
                    <a:pt x="0" y="12418"/>
                  </a:moveTo>
                  <a:lnTo>
                    <a:pt x="0" y="76"/>
                  </a:lnTo>
                </a:path>
              </a:pathLst>
            </a:custGeom>
            <a:ln w="3175">
              <a:solidFill>
                <a:srgbClr val="BEC5D4"/>
              </a:solidFill>
            </a:ln>
          </p:spPr>
          <p:txBody>
            <a:bodyPr wrap="square" lIns="0" tIns="0" rIns="0" bIns="0" rtlCol="0"/>
            <a:lstStyle/>
            <a:p>
              <a:endParaRPr lang="fr-FR" noProof="0" dirty="0"/>
            </a:p>
          </p:txBody>
        </p:sp>
        <p:sp>
          <p:nvSpPr>
            <p:cNvPr id="595" name="object 595"/>
            <p:cNvSpPr/>
            <p:nvPr/>
          </p:nvSpPr>
          <p:spPr>
            <a:xfrm>
              <a:off x="9325746" y="707054"/>
              <a:ext cx="3810" cy="123189"/>
            </a:xfrm>
            <a:custGeom>
              <a:avLst/>
              <a:gdLst/>
              <a:ahLst/>
              <a:cxnLst/>
              <a:rect l="l" t="t" r="r" b="b"/>
              <a:pathLst>
                <a:path w="3809" h="123190">
                  <a:moveTo>
                    <a:pt x="3602" y="0"/>
                  </a:moveTo>
                  <a:lnTo>
                    <a:pt x="0" y="0"/>
                  </a:lnTo>
                  <a:lnTo>
                    <a:pt x="0" y="122828"/>
                  </a:lnTo>
                  <a:lnTo>
                    <a:pt x="3602" y="122828"/>
                  </a:lnTo>
                  <a:lnTo>
                    <a:pt x="3602" y="0"/>
                  </a:lnTo>
                  <a:close/>
                </a:path>
              </a:pathLst>
            </a:custGeom>
            <a:solidFill>
              <a:srgbClr val="BEC5D4"/>
            </a:solidFill>
          </p:spPr>
          <p:txBody>
            <a:bodyPr wrap="square" lIns="0" tIns="0" rIns="0" bIns="0" rtlCol="0"/>
            <a:lstStyle/>
            <a:p>
              <a:endParaRPr lang="fr-FR" noProof="0" dirty="0"/>
            </a:p>
          </p:txBody>
        </p:sp>
        <p:sp>
          <p:nvSpPr>
            <p:cNvPr id="596" name="object 596"/>
            <p:cNvSpPr/>
            <p:nvPr/>
          </p:nvSpPr>
          <p:spPr>
            <a:xfrm>
              <a:off x="9325746" y="706977"/>
              <a:ext cx="3810" cy="123189"/>
            </a:xfrm>
            <a:custGeom>
              <a:avLst/>
              <a:gdLst/>
              <a:ahLst/>
              <a:cxnLst/>
              <a:rect l="l" t="t" r="r" b="b"/>
              <a:pathLst>
                <a:path w="3809" h="123190">
                  <a:moveTo>
                    <a:pt x="3602" y="12494"/>
                  </a:moveTo>
                  <a:lnTo>
                    <a:pt x="3602" y="122854"/>
                  </a:lnTo>
                </a:path>
                <a:path w="3809" h="123190">
                  <a:moveTo>
                    <a:pt x="0" y="122905"/>
                  </a:moveTo>
                  <a:lnTo>
                    <a:pt x="0" y="12494"/>
                  </a:lnTo>
                </a:path>
                <a:path w="3809" h="123190">
                  <a:moveTo>
                    <a:pt x="3602" y="0"/>
                  </a:moveTo>
                  <a:lnTo>
                    <a:pt x="3602" y="12494"/>
                  </a:lnTo>
                </a:path>
                <a:path w="3809" h="123190">
                  <a:moveTo>
                    <a:pt x="0" y="12494"/>
                  </a:moveTo>
                  <a:lnTo>
                    <a:pt x="0" y="76"/>
                  </a:lnTo>
                </a:path>
              </a:pathLst>
            </a:custGeom>
            <a:ln w="3175">
              <a:solidFill>
                <a:srgbClr val="BEC5D4"/>
              </a:solidFill>
            </a:ln>
          </p:spPr>
          <p:txBody>
            <a:bodyPr wrap="square" lIns="0" tIns="0" rIns="0" bIns="0" rtlCol="0"/>
            <a:lstStyle/>
            <a:p>
              <a:endParaRPr lang="fr-FR" noProof="0" dirty="0"/>
            </a:p>
          </p:txBody>
        </p:sp>
        <p:sp>
          <p:nvSpPr>
            <p:cNvPr id="597" name="object 597"/>
            <p:cNvSpPr/>
            <p:nvPr/>
          </p:nvSpPr>
          <p:spPr>
            <a:xfrm>
              <a:off x="9329349" y="706977"/>
              <a:ext cx="3810" cy="123189"/>
            </a:xfrm>
            <a:custGeom>
              <a:avLst/>
              <a:gdLst/>
              <a:ahLst/>
              <a:cxnLst/>
              <a:rect l="l" t="t" r="r" b="b"/>
              <a:pathLst>
                <a:path w="3809" h="123190">
                  <a:moveTo>
                    <a:pt x="3602" y="0"/>
                  </a:moveTo>
                  <a:lnTo>
                    <a:pt x="0" y="0"/>
                  </a:lnTo>
                  <a:lnTo>
                    <a:pt x="0" y="122854"/>
                  </a:lnTo>
                  <a:lnTo>
                    <a:pt x="3602" y="122854"/>
                  </a:lnTo>
                  <a:lnTo>
                    <a:pt x="3602" y="0"/>
                  </a:lnTo>
                  <a:close/>
                </a:path>
              </a:pathLst>
            </a:custGeom>
            <a:solidFill>
              <a:srgbClr val="BEC5D4"/>
            </a:solidFill>
          </p:spPr>
          <p:txBody>
            <a:bodyPr wrap="square" lIns="0" tIns="0" rIns="0" bIns="0" rtlCol="0"/>
            <a:lstStyle/>
            <a:p>
              <a:endParaRPr lang="fr-FR" noProof="0" dirty="0"/>
            </a:p>
          </p:txBody>
        </p:sp>
        <p:sp>
          <p:nvSpPr>
            <p:cNvPr id="598" name="object 598"/>
            <p:cNvSpPr/>
            <p:nvPr/>
          </p:nvSpPr>
          <p:spPr>
            <a:xfrm>
              <a:off x="9329349" y="706901"/>
              <a:ext cx="3810" cy="123189"/>
            </a:xfrm>
            <a:custGeom>
              <a:avLst/>
              <a:gdLst/>
              <a:ahLst/>
              <a:cxnLst/>
              <a:rect l="l" t="t" r="r" b="b"/>
              <a:pathLst>
                <a:path w="3809" h="123190">
                  <a:moveTo>
                    <a:pt x="3602" y="12571"/>
                  </a:moveTo>
                  <a:lnTo>
                    <a:pt x="3602" y="122881"/>
                  </a:lnTo>
                </a:path>
                <a:path w="3809" h="123190">
                  <a:moveTo>
                    <a:pt x="0" y="122931"/>
                  </a:moveTo>
                  <a:lnTo>
                    <a:pt x="0" y="12571"/>
                  </a:lnTo>
                </a:path>
                <a:path w="3809" h="123190">
                  <a:moveTo>
                    <a:pt x="3602" y="0"/>
                  </a:moveTo>
                  <a:lnTo>
                    <a:pt x="3602" y="12571"/>
                  </a:lnTo>
                </a:path>
                <a:path w="3809" h="123190">
                  <a:moveTo>
                    <a:pt x="0" y="12571"/>
                  </a:moveTo>
                  <a:lnTo>
                    <a:pt x="0" y="76"/>
                  </a:lnTo>
                </a:path>
              </a:pathLst>
            </a:custGeom>
            <a:ln w="3175">
              <a:solidFill>
                <a:srgbClr val="BEC5D4"/>
              </a:solidFill>
            </a:ln>
          </p:spPr>
          <p:txBody>
            <a:bodyPr wrap="square" lIns="0" tIns="0" rIns="0" bIns="0" rtlCol="0"/>
            <a:lstStyle/>
            <a:p>
              <a:endParaRPr lang="fr-FR" noProof="0" dirty="0"/>
            </a:p>
          </p:txBody>
        </p:sp>
        <p:sp>
          <p:nvSpPr>
            <p:cNvPr id="599" name="object 599"/>
            <p:cNvSpPr/>
            <p:nvPr/>
          </p:nvSpPr>
          <p:spPr>
            <a:xfrm>
              <a:off x="9332951" y="706901"/>
              <a:ext cx="3810" cy="123189"/>
            </a:xfrm>
            <a:custGeom>
              <a:avLst/>
              <a:gdLst/>
              <a:ahLst/>
              <a:cxnLst/>
              <a:rect l="l" t="t" r="r" b="b"/>
              <a:pathLst>
                <a:path w="3809" h="123190">
                  <a:moveTo>
                    <a:pt x="3602" y="0"/>
                  </a:moveTo>
                  <a:lnTo>
                    <a:pt x="0" y="0"/>
                  </a:lnTo>
                  <a:lnTo>
                    <a:pt x="0" y="122881"/>
                  </a:lnTo>
                  <a:lnTo>
                    <a:pt x="3602" y="122881"/>
                  </a:lnTo>
                  <a:lnTo>
                    <a:pt x="3602" y="0"/>
                  </a:lnTo>
                  <a:close/>
                </a:path>
              </a:pathLst>
            </a:custGeom>
            <a:solidFill>
              <a:srgbClr val="BEC5D4"/>
            </a:solidFill>
          </p:spPr>
          <p:txBody>
            <a:bodyPr wrap="square" lIns="0" tIns="0" rIns="0" bIns="0" rtlCol="0"/>
            <a:lstStyle/>
            <a:p>
              <a:endParaRPr lang="fr-FR" noProof="0" dirty="0"/>
            </a:p>
          </p:txBody>
        </p:sp>
        <p:sp>
          <p:nvSpPr>
            <p:cNvPr id="600" name="object 600"/>
            <p:cNvSpPr/>
            <p:nvPr/>
          </p:nvSpPr>
          <p:spPr>
            <a:xfrm>
              <a:off x="9332951" y="706825"/>
              <a:ext cx="3810" cy="123189"/>
            </a:xfrm>
            <a:custGeom>
              <a:avLst/>
              <a:gdLst/>
              <a:ahLst/>
              <a:cxnLst/>
              <a:rect l="l" t="t" r="r" b="b"/>
              <a:pathLst>
                <a:path w="3809" h="123190">
                  <a:moveTo>
                    <a:pt x="3602" y="12647"/>
                  </a:moveTo>
                  <a:lnTo>
                    <a:pt x="3602" y="122907"/>
                  </a:lnTo>
                </a:path>
                <a:path w="3809" h="123190">
                  <a:moveTo>
                    <a:pt x="0" y="122957"/>
                  </a:moveTo>
                  <a:lnTo>
                    <a:pt x="0" y="12647"/>
                  </a:lnTo>
                </a:path>
                <a:path w="3809" h="123190">
                  <a:moveTo>
                    <a:pt x="3602" y="0"/>
                  </a:moveTo>
                  <a:lnTo>
                    <a:pt x="3602" y="12647"/>
                  </a:lnTo>
                </a:path>
                <a:path w="3809" h="123190">
                  <a:moveTo>
                    <a:pt x="0" y="12647"/>
                  </a:moveTo>
                  <a:lnTo>
                    <a:pt x="0" y="76"/>
                  </a:lnTo>
                </a:path>
              </a:pathLst>
            </a:custGeom>
            <a:ln w="3175">
              <a:solidFill>
                <a:srgbClr val="BEC5D4"/>
              </a:solidFill>
            </a:ln>
          </p:spPr>
          <p:txBody>
            <a:bodyPr wrap="square" lIns="0" tIns="0" rIns="0" bIns="0" rtlCol="0"/>
            <a:lstStyle/>
            <a:p>
              <a:endParaRPr lang="fr-FR" noProof="0" dirty="0"/>
            </a:p>
          </p:txBody>
        </p:sp>
        <p:sp>
          <p:nvSpPr>
            <p:cNvPr id="601" name="object 601"/>
            <p:cNvSpPr/>
            <p:nvPr/>
          </p:nvSpPr>
          <p:spPr>
            <a:xfrm>
              <a:off x="9336554" y="706825"/>
              <a:ext cx="3810" cy="123189"/>
            </a:xfrm>
            <a:custGeom>
              <a:avLst/>
              <a:gdLst/>
              <a:ahLst/>
              <a:cxnLst/>
              <a:rect l="l" t="t" r="r" b="b"/>
              <a:pathLst>
                <a:path w="3809" h="123190">
                  <a:moveTo>
                    <a:pt x="3602" y="0"/>
                  </a:moveTo>
                  <a:lnTo>
                    <a:pt x="0" y="0"/>
                  </a:lnTo>
                  <a:lnTo>
                    <a:pt x="0" y="122907"/>
                  </a:lnTo>
                  <a:lnTo>
                    <a:pt x="3602" y="122907"/>
                  </a:lnTo>
                  <a:lnTo>
                    <a:pt x="3602" y="0"/>
                  </a:lnTo>
                  <a:close/>
                </a:path>
              </a:pathLst>
            </a:custGeom>
            <a:solidFill>
              <a:srgbClr val="BDC5D4"/>
            </a:solidFill>
          </p:spPr>
          <p:txBody>
            <a:bodyPr wrap="square" lIns="0" tIns="0" rIns="0" bIns="0" rtlCol="0"/>
            <a:lstStyle/>
            <a:p>
              <a:endParaRPr lang="fr-FR" noProof="0" dirty="0"/>
            </a:p>
          </p:txBody>
        </p:sp>
        <p:sp>
          <p:nvSpPr>
            <p:cNvPr id="602" name="object 602"/>
            <p:cNvSpPr/>
            <p:nvPr/>
          </p:nvSpPr>
          <p:spPr>
            <a:xfrm>
              <a:off x="9336554" y="706748"/>
              <a:ext cx="3810" cy="123189"/>
            </a:xfrm>
            <a:custGeom>
              <a:avLst/>
              <a:gdLst/>
              <a:ahLst/>
              <a:cxnLst/>
              <a:rect l="l" t="t" r="r" b="b"/>
              <a:pathLst>
                <a:path w="3809" h="123190">
                  <a:moveTo>
                    <a:pt x="3602" y="12723"/>
                  </a:moveTo>
                  <a:lnTo>
                    <a:pt x="3602" y="122933"/>
                  </a:lnTo>
                </a:path>
                <a:path w="3809" h="123190">
                  <a:moveTo>
                    <a:pt x="0" y="122983"/>
                  </a:moveTo>
                  <a:lnTo>
                    <a:pt x="0" y="12723"/>
                  </a:lnTo>
                </a:path>
                <a:path w="3809" h="123190">
                  <a:moveTo>
                    <a:pt x="3602" y="0"/>
                  </a:moveTo>
                  <a:lnTo>
                    <a:pt x="3602" y="12723"/>
                  </a:lnTo>
                </a:path>
                <a:path w="3809" h="123190">
                  <a:moveTo>
                    <a:pt x="0" y="12723"/>
                  </a:moveTo>
                  <a:lnTo>
                    <a:pt x="0" y="76"/>
                  </a:lnTo>
                </a:path>
              </a:pathLst>
            </a:custGeom>
            <a:ln w="3175">
              <a:solidFill>
                <a:srgbClr val="BDC5D4"/>
              </a:solidFill>
            </a:ln>
          </p:spPr>
          <p:txBody>
            <a:bodyPr wrap="square" lIns="0" tIns="0" rIns="0" bIns="0" rtlCol="0"/>
            <a:lstStyle/>
            <a:p>
              <a:endParaRPr lang="fr-FR" noProof="0" dirty="0"/>
            </a:p>
          </p:txBody>
        </p:sp>
        <p:sp>
          <p:nvSpPr>
            <p:cNvPr id="603" name="object 603"/>
            <p:cNvSpPr/>
            <p:nvPr/>
          </p:nvSpPr>
          <p:spPr>
            <a:xfrm>
              <a:off x="9340157" y="706748"/>
              <a:ext cx="3810" cy="123189"/>
            </a:xfrm>
            <a:custGeom>
              <a:avLst/>
              <a:gdLst/>
              <a:ahLst/>
              <a:cxnLst/>
              <a:rect l="l" t="t" r="r" b="b"/>
              <a:pathLst>
                <a:path w="3809" h="123190">
                  <a:moveTo>
                    <a:pt x="3602" y="0"/>
                  </a:moveTo>
                  <a:lnTo>
                    <a:pt x="0" y="0"/>
                  </a:lnTo>
                  <a:lnTo>
                    <a:pt x="0" y="122933"/>
                  </a:lnTo>
                  <a:lnTo>
                    <a:pt x="3602" y="122933"/>
                  </a:lnTo>
                  <a:lnTo>
                    <a:pt x="3602" y="0"/>
                  </a:lnTo>
                  <a:close/>
                </a:path>
              </a:pathLst>
            </a:custGeom>
            <a:solidFill>
              <a:srgbClr val="BDC5D4"/>
            </a:solidFill>
          </p:spPr>
          <p:txBody>
            <a:bodyPr wrap="square" lIns="0" tIns="0" rIns="0" bIns="0" rtlCol="0"/>
            <a:lstStyle/>
            <a:p>
              <a:endParaRPr lang="fr-FR" noProof="0" dirty="0"/>
            </a:p>
          </p:txBody>
        </p:sp>
        <p:sp>
          <p:nvSpPr>
            <p:cNvPr id="604" name="object 604"/>
            <p:cNvSpPr/>
            <p:nvPr/>
          </p:nvSpPr>
          <p:spPr>
            <a:xfrm>
              <a:off x="9340157" y="706672"/>
              <a:ext cx="3810" cy="123189"/>
            </a:xfrm>
            <a:custGeom>
              <a:avLst/>
              <a:gdLst/>
              <a:ahLst/>
              <a:cxnLst/>
              <a:rect l="l" t="t" r="r" b="b"/>
              <a:pathLst>
                <a:path w="3809" h="123190">
                  <a:moveTo>
                    <a:pt x="3602" y="12800"/>
                  </a:moveTo>
                  <a:lnTo>
                    <a:pt x="3602" y="122959"/>
                  </a:lnTo>
                </a:path>
                <a:path w="3809" h="123190">
                  <a:moveTo>
                    <a:pt x="0" y="123009"/>
                  </a:moveTo>
                  <a:lnTo>
                    <a:pt x="0" y="12800"/>
                  </a:lnTo>
                </a:path>
                <a:path w="3809" h="123190">
                  <a:moveTo>
                    <a:pt x="3602" y="0"/>
                  </a:moveTo>
                  <a:lnTo>
                    <a:pt x="3602" y="12800"/>
                  </a:lnTo>
                </a:path>
                <a:path w="3809" h="123190">
                  <a:moveTo>
                    <a:pt x="0" y="12800"/>
                  </a:moveTo>
                  <a:lnTo>
                    <a:pt x="0" y="76"/>
                  </a:lnTo>
                </a:path>
              </a:pathLst>
            </a:custGeom>
            <a:ln w="3175">
              <a:solidFill>
                <a:srgbClr val="BDC5D4"/>
              </a:solidFill>
            </a:ln>
          </p:spPr>
          <p:txBody>
            <a:bodyPr wrap="square" lIns="0" tIns="0" rIns="0" bIns="0" rtlCol="0"/>
            <a:lstStyle/>
            <a:p>
              <a:endParaRPr lang="fr-FR" noProof="0" dirty="0"/>
            </a:p>
          </p:txBody>
        </p:sp>
        <p:sp>
          <p:nvSpPr>
            <p:cNvPr id="605" name="object 605"/>
            <p:cNvSpPr/>
            <p:nvPr/>
          </p:nvSpPr>
          <p:spPr>
            <a:xfrm>
              <a:off x="9343760" y="706672"/>
              <a:ext cx="5715" cy="123189"/>
            </a:xfrm>
            <a:custGeom>
              <a:avLst/>
              <a:gdLst/>
              <a:ahLst/>
              <a:cxnLst/>
              <a:rect l="l" t="t" r="r" b="b"/>
              <a:pathLst>
                <a:path w="5715" h="123190">
                  <a:moveTo>
                    <a:pt x="5284" y="0"/>
                  </a:moveTo>
                  <a:lnTo>
                    <a:pt x="0" y="0"/>
                  </a:lnTo>
                  <a:lnTo>
                    <a:pt x="0" y="122959"/>
                  </a:lnTo>
                  <a:lnTo>
                    <a:pt x="5284" y="122959"/>
                  </a:lnTo>
                  <a:lnTo>
                    <a:pt x="5284" y="0"/>
                  </a:lnTo>
                  <a:close/>
                </a:path>
              </a:pathLst>
            </a:custGeom>
            <a:solidFill>
              <a:srgbClr val="BDC5D4"/>
            </a:solidFill>
          </p:spPr>
          <p:txBody>
            <a:bodyPr wrap="square" lIns="0" tIns="0" rIns="0" bIns="0" rtlCol="0"/>
            <a:lstStyle/>
            <a:p>
              <a:endParaRPr lang="fr-FR" noProof="0" dirty="0"/>
            </a:p>
          </p:txBody>
        </p:sp>
        <p:sp>
          <p:nvSpPr>
            <p:cNvPr id="606" name="object 606"/>
            <p:cNvSpPr/>
            <p:nvPr/>
          </p:nvSpPr>
          <p:spPr>
            <a:xfrm>
              <a:off x="9343760" y="706560"/>
              <a:ext cx="5715" cy="123189"/>
            </a:xfrm>
            <a:custGeom>
              <a:avLst/>
              <a:gdLst/>
              <a:ahLst/>
              <a:cxnLst/>
              <a:rect l="l" t="t" r="r" b="b"/>
              <a:pathLst>
                <a:path w="5715" h="123190">
                  <a:moveTo>
                    <a:pt x="5284" y="12912"/>
                  </a:moveTo>
                  <a:lnTo>
                    <a:pt x="5284" y="122997"/>
                  </a:lnTo>
                </a:path>
                <a:path w="5715" h="123190">
                  <a:moveTo>
                    <a:pt x="0" y="123071"/>
                  </a:moveTo>
                  <a:lnTo>
                    <a:pt x="0" y="12912"/>
                  </a:lnTo>
                </a:path>
                <a:path w="5715" h="123190">
                  <a:moveTo>
                    <a:pt x="5284" y="0"/>
                  </a:moveTo>
                  <a:lnTo>
                    <a:pt x="5284" y="12912"/>
                  </a:lnTo>
                </a:path>
                <a:path w="5715" h="123190">
                  <a:moveTo>
                    <a:pt x="0" y="12912"/>
                  </a:moveTo>
                  <a:lnTo>
                    <a:pt x="0" y="111"/>
                  </a:lnTo>
                </a:path>
              </a:pathLst>
            </a:custGeom>
            <a:ln w="3175">
              <a:solidFill>
                <a:srgbClr val="BDC5D4"/>
              </a:solidFill>
            </a:ln>
          </p:spPr>
          <p:txBody>
            <a:bodyPr wrap="square" lIns="0" tIns="0" rIns="0" bIns="0" rtlCol="0"/>
            <a:lstStyle/>
            <a:p>
              <a:endParaRPr lang="fr-FR" noProof="0" dirty="0"/>
            </a:p>
          </p:txBody>
        </p:sp>
        <p:sp>
          <p:nvSpPr>
            <p:cNvPr id="607" name="object 607"/>
            <p:cNvSpPr/>
            <p:nvPr/>
          </p:nvSpPr>
          <p:spPr>
            <a:xfrm>
              <a:off x="9349044" y="706560"/>
              <a:ext cx="3810" cy="123189"/>
            </a:xfrm>
            <a:custGeom>
              <a:avLst/>
              <a:gdLst/>
              <a:ahLst/>
              <a:cxnLst/>
              <a:rect l="l" t="t" r="r" b="b"/>
              <a:pathLst>
                <a:path w="3809" h="123190">
                  <a:moveTo>
                    <a:pt x="3602" y="0"/>
                  </a:moveTo>
                  <a:lnTo>
                    <a:pt x="0" y="0"/>
                  </a:lnTo>
                  <a:lnTo>
                    <a:pt x="0" y="122997"/>
                  </a:lnTo>
                  <a:lnTo>
                    <a:pt x="3602" y="122997"/>
                  </a:lnTo>
                  <a:lnTo>
                    <a:pt x="3602" y="0"/>
                  </a:lnTo>
                  <a:close/>
                </a:path>
              </a:pathLst>
            </a:custGeom>
            <a:solidFill>
              <a:srgbClr val="BDC5D4"/>
            </a:solidFill>
          </p:spPr>
          <p:txBody>
            <a:bodyPr wrap="square" lIns="0" tIns="0" rIns="0" bIns="0" rtlCol="0"/>
            <a:lstStyle/>
            <a:p>
              <a:endParaRPr lang="fr-FR" noProof="0" dirty="0"/>
            </a:p>
          </p:txBody>
        </p:sp>
        <p:sp>
          <p:nvSpPr>
            <p:cNvPr id="608" name="object 608"/>
            <p:cNvSpPr/>
            <p:nvPr/>
          </p:nvSpPr>
          <p:spPr>
            <a:xfrm>
              <a:off x="9349044" y="706484"/>
              <a:ext cx="3810" cy="123189"/>
            </a:xfrm>
            <a:custGeom>
              <a:avLst/>
              <a:gdLst/>
              <a:ahLst/>
              <a:cxnLst/>
              <a:rect l="l" t="t" r="r" b="b"/>
              <a:pathLst>
                <a:path w="3809" h="123190">
                  <a:moveTo>
                    <a:pt x="3602" y="12988"/>
                  </a:moveTo>
                  <a:lnTo>
                    <a:pt x="3602" y="123023"/>
                  </a:lnTo>
                </a:path>
                <a:path w="3809" h="123190">
                  <a:moveTo>
                    <a:pt x="0" y="123074"/>
                  </a:moveTo>
                  <a:lnTo>
                    <a:pt x="0" y="12988"/>
                  </a:lnTo>
                </a:path>
                <a:path w="3809" h="123190">
                  <a:moveTo>
                    <a:pt x="3602" y="0"/>
                  </a:moveTo>
                  <a:lnTo>
                    <a:pt x="3602" y="12988"/>
                  </a:lnTo>
                </a:path>
                <a:path w="3809" h="123190">
                  <a:moveTo>
                    <a:pt x="0" y="12988"/>
                  </a:moveTo>
                  <a:lnTo>
                    <a:pt x="0" y="76"/>
                  </a:lnTo>
                </a:path>
              </a:pathLst>
            </a:custGeom>
            <a:ln w="3175">
              <a:solidFill>
                <a:srgbClr val="BDC5D4"/>
              </a:solidFill>
            </a:ln>
          </p:spPr>
          <p:txBody>
            <a:bodyPr wrap="square" lIns="0" tIns="0" rIns="0" bIns="0" rtlCol="0"/>
            <a:lstStyle/>
            <a:p>
              <a:endParaRPr lang="fr-FR" noProof="0" dirty="0"/>
            </a:p>
          </p:txBody>
        </p:sp>
        <p:sp>
          <p:nvSpPr>
            <p:cNvPr id="609" name="object 609"/>
            <p:cNvSpPr/>
            <p:nvPr/>
          </p:nvSpPr>
          <p:spPr>
            <a:xfrm>
              <a:off x="9352647" y="706484"/>
              <a:ext cx="3810" cy="123189"/>
            </a:xfrm>
            <a:custGeom>
              <a:avLst/>
              <a:gdLst/>
              <a:ahLst/>
              <a:cxnLst/>
              <a:rect l="l" t="t" r="r" b="b"/>
              <a:pathLst>
                <a:path w="3809" h="123190">
                  <a:moveTo>
                    <a:pt x="3602" y="0"/>
                  </a:moveTo>
                  <a:lnTo>
                    <a:pt x="0" y="0"/>
                  </a:lnTo>
                  <a:lnTo>
                    <a:pt x="0" y="123023"/>
                  </a:lnTo>
                  <a:lnTo>
                    <a:pt x="3602" y="123023"/>
                  </a:lnTo>
                  <a:lnTo>
                    <a:pt x="3602" y="0"/>
                  </a:lnTo>
                  <a:close/>
                </a:path>
              </a:pathLst>
            </a:custGeom>
            <a:solidFill>
              <a:srgbClr val="BDC5D3"/>
            </a:solidFill>
          </p:spPr>
          <p:txBody>
            <a:bodyPr wrap="square" lIns="0" tIns="0" rIns="0" bIns="0" rtlCol="0"/>
            <a:lstStyle/>
            <a:p>
              <a:endParaRPr lang="fr-FR" noProof="0" dirty="0"/>
            </a:p>
          </p:txBody>
        </p:sp>
        <p:sp>
          <p:nvSpPr>
            <p:cNvPr id="610" name="object 610"/>
            <p:cNvSpPr/>
            <p:nvPr/>
          </p:nvSpPr>
          <p:spPr>
            <a:xfrm>
              <a:off x="9352647" y="706407"/>
              <a:ext cx="3810" cy="123189"/>
            </a:xfrm>
            <a:custGeom>
              <a:avLst/>
              <a:gdLst/>
              <a:ahLst/>
              <a:cxnLst/>
              <a:rect l="l" t="t" r="r" b="b"/>
              <a:pathLst>
                <a:path w="3809" h="123190">
                  <a:moveTo>
                    <a:pt x="3602" y="13064"/>
                  </a:moveTo>
                  <a:lnTo>
                    <a:pt x="3602" y="123050"/>
                  </a:lnTo>
                </a:path>
                <a:path w="3809" h="123190">
                  <a:moveTo>
                    <a:pt x="0" y="123100"/>
                  </a:moveTo>
                  <a:lnTo>
                    <a:pt x="0" y="13064"/>
                  </a:lnTo>
                </a:path>
                <a:path w="3809" h="123190">
                  <a:moveTo>
                    <a:pt x="3602" y="0"/>
                  </a:moveTo>
                  <a:lnTo>
                    <a:pt x="3602" y="13064"/>
                  </a:lnTo>
                </a:path>
                <a:path w="3809" h="123190">
                  <a:moveTo>
                    <a:pt x="0" y="13064"/>
                  </a:moveTo>
                  <a:lnTo>
                    <a:pt x="0" y="76"/>
                  </a:lnTo>
                </a:path>
              </a:pathLst>
            </a:custGeom>
            <a:ln w="3175">
              <a:solidFill>
                <a:srgbClr val="BDC5D3"/>
              </a:solidFill>
            </a:ln>
          </p:spPr>
          <p:txBody>
            <a:bodyPr wrap="square" lIns="0" tIns="0" rIns="0" bIns="0" rtlCol="0"/>
            <a:lstStyle/>
            <a:p>
              <a:endParaRPr lang="fr-FR" noProof="0" dirty="0"/>
            </a:p>
          </p:txBody>
        </p:sp>
        <p:sp>
          <p:nvSpPr>
            <p:cNvPr id="611" name="object 611"/>
            <p:cNvSpPr/>
            <p:nvPr/>
          </p:nvSpPr>
          <p:spPr>
            <a:xfrm>
              <a:off x="9356250" y="706407"/>
              <a:ext cx="3810" cy="123189"/>
            </a:xfrm>
            <a:custGeom>
              <a:avLst/>
              <a:gdLst/>
              <a:ahLst/>
              <a:cxnLst/>
              <a:rect l="l" t="t" r="r" b="b"/>
              <a:pathLst>
                <a:path w="3809" h="123190">
                  <a:moveTo>
                    <a:pt x="3602" y="0"/>
                  </a:moveTo>
                  <a:lnTo>
                    <a:pt x="0" y="0"/>
                  </a:lnTo>
                  <a:lnTo>
                    <a:pt x="0" y="123050"/>
                  </a:lnTo>
                  <a:lnTo>
                    <a:pt x="3602" y="123050"/>
                  </a:lnTo>
                  <a:lnTo>
                    <a:pt x="3602" y="0"/>
                  </a:lnTo>
                  <a:close/>
                </a:path>
              </a:pathLst>
            </a:custGeom>
            <a:solidFill>
              <a:srgbClr val="BDC5D3"/>
            </a:solidFill>
          </p:spPr>
          <p:txBody>
            <a:bodyPr wrap="square" lIns="0" tIns="0" rIns="0" bIns="0" rtlCol="0"/>
            <a:lstStyle/>
            <a:p>
              <a:endParaRPr lang="fr-FR" noProof="0" dirty="0"/>
            </a:p>
          </p:txBody>
        </p:sp>
        <p:sp>
          <p:nvSpPr>
            <p:cNvPr id="612" name="object 612"/>
            <p:cNvSpPr/>
            <p:nvPr/>
          </p:nvSpPr>
          <p:spPr>
            <a:xfrm>
              <a:off x="9356250" y="706331"/>
              <a:ext cx="3810" cy="123189"/>
            </a:xfrm>
            <a:custGeom>
              <a:avLst/>
              <a:gdLst/>
              <a:ahLst/>
              <a:cxnLst/>
              <a:rect l="l" t="t" r="r" b="b"/>
              <a:pathLst>
                <a:path w="3809" h="123190">
                  <a:moveTo>
                    <a:pt x="3602" y="13141"/>
                  </a:moveTo>
                  <a:lnTo>
                    <a:pt x="3602" y="123076"/>
                  </a:lnTo>
                </a:path>
                <a:path w="3809" h="123190">
                  <a:moveTo>
                    <a:pt x="0" y="123126"/>
                  </a:moveTo>
                  <a:lnTo>
                    <a:pt x="0" y="13141"/>
                  </a:lnTo>
                </a:path>
                <a:path w="3809" h="123190">
                  <a:moveTo>
                    <a:pt x="3602" y="0"/>
                  </a:moveTo>
                  <a:lnTo>
                    <a:pt x="3602" y="13141"/>
                  </a:lnTo>
                </a:path>
                <a:path w="3809" h="123190">
                  <a:moveTo>
                    <a:pt x="0" y="13141"/>
                  </a:moveTo>
                  <a:lnTo>
                    <a:pt x="0" y="76"/>
                  </a:lnTo>
                </a:path>
              </a:pathLst>
            </a:custGeom>
            <a:ln w="3175">
              <a:solidFill>
                <a:srgbClr val="BDC5D3"/>
              </a:solidFill>
            </a:ln>
          </p:spPr>
          <p:txBody>
            <a:bodyPr wrap="square" lIns="0" tIns="0" rIns="0" bIns="0" rtlCol="0"/>
            <a:lstStyle/>
            <a:p>
              <a:endParaRPr lang="fr-FR" noProof="0" dirty="0"/>
            </a:p>
          </p:txBody>
        </p:sp>
        <p:sp>
          <p:nvSpPr>
            <p:cNvPr id="613" name="object 613"/>
            <p:cNvSpPr/>
            <p:nvPr/>
          </p:nvSpPr>
          <p:spPr>
            <a:xfrm>
              <a:off x="9359853" y="706331"/>
              <a:ext cx="3810" cy="123189"/>
            </a:xfrm>
            <a:custGeom>
              <a:avLst/>
              <a:gdLst/>
              <a:ahLst/>
              <a:cxnLst/>
              <a:rect l="l" t="t" r="r" b="b"/>
              <a:pathLst>
                <a:path w="3809" h="123190">
                  <a:moveTo>
                    <a:pt x="3602" y="0"/>
                  </a:moveTo>
                  <a:lnTo>
                    <a:pt x="0" y="0"/>
                  </a:lnTo>
                  <a:lnTo>
                    <a:pt x="0" y="123076"/>
                  </a:lnTo>
                  <a:lnTo>
                    <a:pt x="3602" y="123076"/>
                  </a:lnTo>
                  <a:lnTo>
                    <a:pt x="3602" y="0"/>
                  </a:lnTo>
                  <a:close/>
                </a:path>
              </a:pathLst>
            </a:custGeom>
            <a:solidFill>
              <a:srgbClr val="BDC5D3"/>
            </a:solidFill>
          </p:spPr>
          <p:txBody>
            <a:bodyPr wrap="square" lIns="0" tIns="0" rIns="0" bIns="0" rtlCol="0"/>
            <a:lstStyle/>
            <a:p>
              <a:endParaRPr lang="fr-FR" noProof="0" dirty="0"/>
            </a:p>
          </p:txBody>
        </p:sp>
        <p:sp>
          <p:nvSpPr>
            <p:cNvPr id="614" name="object 614"/>
            <p:cNvSpPr/>
            <p:nvPr/>
          </p:nvSpPr>
          <p:spPr>
            <a:xfrm>
              <a:off x="9359853" y="706255"/>
              <a:ext cx="3810" cy="123189"/>
            </a:xfrm>
            <a:custGeom>
              <a:avLst/>
              <a:gdLst/>
              <a:ahLst/>
              <a:cxnLst/>
              <a:rect l="l" t="t" r="r" b="b"/>
              <a:pathLst>
                <a:path w="3809" h="123190">
                  <a:moveTo>
                    <a:pt x="3602" y="13217"/>
                  </a:moveTo>
                  <a:lnTo>
                    <a:pt x="3602" y="123102"/>
                  </a:lnTo>
                </a:path>
                <a:path w="3809" h="123190">
                  <a:moveTo>
                    <a:pt x="0" y="123152"/>
                  </a:moveTo>
                  <a:lnTo>
                    <a:pt x="0" y="13217"/>
                  </a:lnTo>
                </a:path>
                <a:path w="3809" h="123190">
                  <a:moveTo>
                    <a:pt x="3602" y="0"/>
                  </a:moveTo>
                  <a:lnTo>
                    <a:pt x="3602" y="13217"/>
                  </a:lnTo>
                </a:path>
                <a:path w="3809" h="123190">
                  <a:moveTo>
                    <a:pt x="0" y="13217"/>
                  </a:moveTo>
                  <a:lnTo>
                    <a:pt x="0" y="76"/>
                  </a:lnTo>
                </a:path>
              </a:pathLst>
            </a:custGeom>
            <a:ln w="3175">
              <a:solidFill>
                <a:srgbClr val="BDC5D3"/>
              </a:solidFill>
            </a:ln>
          </p:spPr>
          <p:txBody>
            <a:bodyPr wrap="square" lIns="0" tIns="0" rIns="0" bIns="0" rtlCol="0"/>
            <a:lstStyle/>
            <a:p>
              <a:endParaRPr lang="fr-FR" noProof="0" dirty="0"/>
            </a:p>
          </p:txBody>
        </p:sp>
        <p:sp>
          <p:nvSpPr>
            <p:cNvPr id="615" name="object 615"/>
            <p:cNvSpPr/>
            <p:nvPr/>
          </p:nvSpPr>
          <p:spPr>
            <a:xfrm>
              <a:off x="9363456" y="706255"/>
              <a:ext cx="3810" cy="123189"/>
            </a:xfrm>
            <a:custGeom>
              <a:avLst/>
              <a:gdLst/>
              <a:ahLst/>
              <a:cxnLst/>
              <a:rect l="l" t="t" r="r" b="b"/>
              <a:pathLst>
                <a:path w="3809" h="123190">
                  <a:moveTo>
                    <a:pt x="3602" y="0"/>
                  </a:moveTo>
                  <a:lnTo>
                    <a:pt x="0" y="0"/>
                  </a:lnTo>
                  <a:lnTo>
                    <a:pt x="0" y="123102"/>
                  </a:lnTo>
                  <a:lnTo>
                    <a:pt x="3602" y="123102"/>
                  </a:lnTo>
                  <a:lnTo>
                    <a:pt x="3602" y="0"/>
                  </a:lnTo>
                  <a:close/>
                </a:path>
              </a:pathLst>
            </a:custGeom>
            <a:solidFill>
              <a:srgbClr val="BDC5D3"/>
            </a:solidFill>
          </p:spPr>
          <p:txBody>
            <a:bodyPr wrap="square" lIns="0" tIns="0" rIns="0" bIns="0" rtlCol="0"/>
            <a:lstStyle/>
            <a:p>
              <a:endParaRPr lang="fr-FR" noProof="0" dirty="0"/>
            </a:p>
          </p:txBody>
        </p:sp>
        <p:sp>
          <p:nvSpPr>
            <p:cNvPr id="616" name="object 616"/>
            <p:cNvSpPr/>
            <p:nvPr/>
          </p:nvSpPr>
          <p:spPr>
            <a:xfrm>
              <a:off x="9363456" y="706178"/>
              <a:ext cx="3810" cy="123189"/>
            </a:xfrm>
            <a:custGeom>
              <a:avLst/>
              <a:gdLst/>
              <a:ahLst/>
              <a:cxnLst/>
              <a:rect l="l" t="t" r="r" b="b"/>
              <a:pathLst>
                <a:path w="3809" h="123190">
                  <a:moveTo>
                    <a:pt x="3602" y="13293"/>
                  </a:moveTo>
                  <a:lnTo>
                    <a:pt x="3602" y="123128"/>
                  </a:lnTo>
                </a:path>
                <a:path w="3809" h="123190">
                  <a:moveTo>
                    <a:pt x="0" y="123178"/>
                  </a:moveTo>
                  <a:lnTo>
                    <a:pt x="0" y="13293"/>
                  </a:lnTo>
                </a:path>
                <a:path w="3809" h="123190">
                  <a:moveTo>
                    <a:pt x="3602" y="0"/>
                  </a:moveTo>
                  <a:lnTo>
                    <a:pt x="3602" y="13293"/>
                  </a:lnTo>
                </a:path>
                <a:path w="3809" h="123190">
                  <a:moveTo>
                    <a:pt x="0" y="13293"/>
                  </a:moveTo>
                  <a:lnTo>
                    <a:pt x="0" y="76"/>
                  </a:lnTo>
                </a:path>
              </a:pathLst>
            </a:custGeom>
            <a:ln w="3175">
              <a:solidFill>
                <a:srgbClr val="BDC5D3"/>
              </a:solidFill>
            </a:ln>
          </p:spPr>
          <p:txBody>
            <a:bodyPr wrap="square" lIns="0" tIns="0" rIns="0" bIns="0" rtlCol="0"/>
            <a:lstStyle/>
            <a:p>
              <a:endParaRPr lang="fr-FR" noProof="0" dirty="0"/>
            </a:p>
          </p:txBody>
        </p:sp>
        <p:sp>
          <p:nvSpPr>
            <p:cNvPr id="617" name="object 617"/>
            <p:cNvSpPr/>
            <p:nvPr/>
          </p:nvSpPr>
          <p:spPr>
            <a:xfrm>
              <a:off x="9367059" y="706178"/>
              <a:ext cx="3810" cy="123189"/>
            </a:xfrm>
            <a:custGeom>
              <a:avLst/>
              <a:gdLst/>
              <a:ahLst/>
              <a:cxnLst/>
              <a:rect l="l" t="t" r="r" b="b"/>
              <a:pathLst>
                <a:path w="3809" h="123190">
                  <a:moveTo>
                    <a:pt x="3602" y="0"/>
                  </a:moveTo>
                  <a:lnTo>
                    <a:pt x="0" y="0"/>
                  </a:lnTo>
                  <a:lnTo>
                    <a:pt x="0" y="123128"/>
                  </a:lnTo>
                  <a:lnTo>
                    <a:pt x="3602" y="123128"/>
                  </a:lnTo>
                  <a:lnTo>
                    <a:pt x="3602" y="0"/>
                  </a:lnTo>
                  <a:close/>
                </a:path>
              </a:pathLst>
            </a:custGeom>
            <a:solidFill>
              <a:srgbClr val="BCC5D3"/>
            </a:solidFill>
          </p:spPr>
          <p:txBody>
            <a:bodyPr wrap="square" lIns="0" tIns="0" rIns="0" bIns="0" rtlCol="0"/>
            <a:lstStyle/>
            <a:p>
              <a:endParaRPr lang="fr-FR" noProof="0" dirty="0"/>
            </a:p>
          </p:txBody>
        </p:sp>
        <p:sp>
          <p:nvSpPr>
            <p:cNvPr id="618" name="object 618"/>
            <p:cNvSpPr/>
            <p:nvPr/>
          </p:nvSpPr>
          <p:spPr>
            <a:xfrm>
              <a:off x="9367059" y="706102"/>
              <a:ext cx="3810" cy="123825"/>
            </a:xfrm>
            <a:custGeom>
              <a:avLst/>
              <a:gdLst/>
              <a:ahLst/>
              <a:cxnLst/>
              <a:rect l="l" t="t" r="r" b="b"/>
              <a:pathLst>
                <a:path w="3809" h="123825">
                  <a:moveTo>
                    <a:pt x="3602" y="13370"/>
                  </a:moveTo>
                  <a:lnTo>
                    <a:pt x="3602" y="123154"/>
                  </a:lnTo>
                </a:path>
                <a:path w="3809" h="123825">
                  <a:moveTo>
                    <a:pt x="0" y="123204"/>
                  </a:moveTo>
                  <a:lnTo>
                    <a:pt x="0" y="13370"/>
                  </a:lnTo>
                </a:path>
                <a:path w="3809" h="123825">
                  <a:moveTo>
                    <a:pt x="3602" y="0"/>
                  </a:moveTo>
                  <a:lnTo>
                    <a:pt x="3602" y="13370"/>
                  </a:lnTo>
                </a:path>
                <a:path w="3809" h="123825">
                  <a:moveTo>
                    <a:pt x="0" y="13370"/>
                  </a:moveTo>
                  <a:lnTo>
                    <a:pt x="0" y="76"/>
                  </a:lnTo>
                </a:path>
              </a:pathLst>
            </a:custGeom>
            <a:ln w="3175">
              <a:solidFill>
                <a:srgbClr val="BCC5D3"/>
              </a:solidFill>
            </a:ln>
          </p:spPr>
          <p:txBody>
            <a:bodyPr wrap="square" lIns="0" tIns="0" rIns="0" bIns="0" rtlCol="0"/>
            <a:lstStyle/>
            <a:p>
              <a:endParaRPr lang="fr-FR" noProof="0" dirty="0"/>
            </a:p>
          </p:txBody>
        </p:sp>
        <p:sp>
          <p:nvSpPr>
            <p:cNvPr id="619" name="object 619"/>
            <p:cNvSpPr/>
            <p:nvPr/>
          </p:nvSpPr>
          <p:spPr>
            <a:xfrm>
              <a:off x="9370662" y="706102"/>
              <a:ext cx="3810" cy="123189"/>
            </a:xfrm>
            <a:custGeom>
              <a:avLst/>
              <a:gdLst/>
              <a:ahLst/>
              <a:cxnLst/>
              <a:rect l="l" t="t" r="r" b="b"/>
              <a:pathLst>
                <a:path w="3809" h="123190">
                  <a:moveTo>
                    <a:pt x="3602" y="0"/>
                  </a:moveTo>
                  <a:lnTo>
                    <a:pt x="0" y="0"/>
                  </a:lnTo>
                  <a:lnTo>
                    <a:pt x="0" y="123154"/>
                  </a:lnTo>
                  <a:lnTo>
                    <a:pt x="3602" y="123154"/>
                  </a:lnTo>
                  <a:lnTo>
                    <a:pt x="3602" y="0"/>
                  </a:lnTo>
                  <a:close/>
                </a:path>
              </a:pathLst>
            </a:custGeom>
            <a:solidFill>
              <a:srgbClr val="BCC5D3"/>
            </a:solidFill>
          </p:spPr>
          <p:txBody>
            <a:bodyPr wrap="square" lIns="0" tIns="0" rIns="0" bIns="0" rtlCol="0"/>
            <a:lstStyle/>
            <a:p>
              <a:endParaRPr lang="fr-FR" noProof="0" dirty="0"/>
            </a:p>
          </p:txBody>
        </p:sp>
        <p:sp>
          <p:nvSpPr>
            <p:cNvPr id="620" name="object 620"/>
            <p:cNvSpPr/>
            <p:nvPr/>
          </p:nvSpPr>
          <p:spPr>
            <a:xfrm>
              <a:off x="9370662" y="706026"/>
              <a:ext cx="3810" cy="123825"/>
            </a:xfrm>
            <a:custGeom>
              <a:avLst/>
              <a:gdLst/>
              <a:ahLst/>
              <a:cxnLst/>
              <a:rect l="l" t="t" r="r" b="b"/>
              <a:pathLst>
                <a:path w="3809" h="123825">
                  <a:moveTo>
                    <a:pt x="3602" y="13446"/>
                  </a:moveTo>
                  <a:lnTo>
                    <a:pt x="3602" y="123180"/>
                  </a:lnTo>
                </a:path>
                <a:path w="3809" h="123825">
                  <a:moveTo>
                    <a:pt x="0" y="123230"/>
                  </a:moveTo>
                  <a:lnTo>
                    <a:pt x="0" y="13446"/>
                  </a:lnTo>
                </a:path>
                <a:path w="3809" h="123825">
                  <a:moveTo>
                    <a:pt x="3602" y="0"/>
                  </a:moveTo>
                  <a:lnTo>
                    <a:pt x="3602" y="13446"/>
                  </a:lnTo>
                </a:path>
                <a:path w="3809" h="123825">
                  <a:moveTo>
                    <a:pt x="0" y="13446"/>
                  </a:moveTo>
                  <a:lnTo>
                    <a:pt x="0" y="76"/>
                  </a:lnTo>
                </a:path>
              </a:pathLst>
            </a:custGeom>
            <a:ln w="3175">
              <a:solidFill>
                <a:srgbClr val="BCC5D3"/>
              </a:solidFill>
            </a:ln>
          </p:spPr>
          <p:txBody>
            <a:bodyPr wrap="square" lIns="0" tIns="0" rIns="0" bIns="0" rtlCol="0"/>
            <a:lstStyle/>
            <a:p>
              <a:endParaRPr lang="fr-FR" noProof="0" dirty="0"/>
            </a:p>
          </p:txBody>
        </p:sp>
        <p:sp>
          <p:nvSpPr>
            <p:cNvPr id="621" name="object 621"/>
            <p:cNvSpPr/>
            <p:nvPr/>
          </p:nvSpPr>
          <p:spPr>
            <a:xfrm>
              <a:off x="9374264" y="706026"/>
              <a:ext cx="3810" cy="123189"/>
            </a:xfrm>
            <a:custGeom>
              <a:avLst/>
              <a:gdLst/>
              <a:ahLst/>
              <a:cxnLst/>
              <a:rect l="l" t="t" r="r" b="b"/>
              <a:pathLst>
                <a:path w="3809" h="123190">
                  <a:moveTo>
                    <a:pt x="3602" y="0"/>
                  </a:moveTo>
                  <a:lnTo>
                    <a:pt x="0" y="0"/>
                  </a:lnTo>
                  <a:lnTo>
                    <a:pt x="0" y="123180"/>
                  </a:lnTo>
                  <a:lnTo>
                    <a:pt x="3602" y="123180"/>
                  </a:lnTo>
                  <a:lnTo>
                    <a:pt x="3602" y="0"/>
                  </a:lnTo>
                  <a:close/>
                </a:path>
              </a:pathLst>
            </a:custGeom>
            <a:solidFill>
              <a:srgbClr val="BCC5D3"/>
            </a:solidFill>
          </p:spPr>
          <p:txBody>
            <a:bodyPr wrap="square" lIns="0" tIns="0" rIns="0" bIns="0" rtlCol="0"/>
            <a:lstStyle/>
            <a:p>
              <a:endParaRPr lang="fr-FR" noProof="0" dirty="0"/>
            </a:p>
          </p:txBody>
        </p:sp>
        <p:sp>
          <p:nvSpPr>
            <p:cNvPr id="622" name="object 622"/>
            <p:cNvSpPr/>
            <p:nvPr/>
          </p:nvSpPr>
          <p:spPr>
            <a:xfrm>
              <a:off x="9374264" y="705949"/>
              <a:ext cx="3810" cy="123825"/>
            </a:xfrm>
            <a:custGeom>
              <a:avLst/>
              <a:gdLst/>
              <a:ahLst/>
              <a:cxnLst/>
              <a:rect l="l" t="t" r="r" b="b"/>
              <a:pathLst>
                <a:path w="3809" h="123825">
                  <a:moveTo>
                    <a:pt x="3602" y="13522"/>
                  </a:moveTo>
                  <a:lnTo>
                    <a:pt x="3602" y="123206"/>
                  </a:lnTo>
                </a:path>
                <a:path w="3809" h="123825">
                  <a:moveTo>
                    <a:pt x="0" y="123257"/>
                  </a:moveTo>
                  <a:lnTo>
                    <a:pt x="0" y="13522"/>
                  </a:lnTo>
                </a:path>
                <a:path w="3809" h="123825">
                  <a:moveTo>
                    <a:pt x="3602" y="0"/>
                  </a:moveTo>
                  <a:lnTo>
                    <a:pt x="3602" y="13522"/>
                  </a:lnTo>
                </a:path>
                <a:path w="3809" h="123825">
                  <a:moveTo>
                    <a:pt x="0" y="13522"/>
                  </a:moveTo>
                  <a:lnTo>
                    <a:pt x="0" y="76"/>
                  </a:lnTo>
                </a:path>
              </a:pathLst>
            </a:custGeom>
            <a:ln w="3175">
              <a:solidFill>
                <a:srgbClr val="BCC5D3"/>
              </a:solidFill>
            </a:ln>
          </p:spPr>
          <p:txBody>
            <a:bodyPr wrap="square" lIns="0" tIns="0" rIns="0" bIns="0" rtlCol="0"/>
            <a:lstStyle/>
            <a:p>
              <a:endParaRPr lang="fr-FR" noProof="0" dirty="0"/>
            </a:p>
          </p:txBody>
        </p:sp>
        <p:sp>
          <p:nvSpPr>
            <p:cNvPr id="623" name="object 623"/>
            <p:cNvSpPr/>
            <p:nvPr/>
          </p:nvSpPr>
          <p:spPr>
            <a:xfrm>
              <a:off x="9377867" y="705949"/>
              <a:ext cx="3810" cy="123825"/>
            </a:xfrm>
            <a:custGeom>
              <a:avLst/>
              <a:gdLst/>
              <a:ahLst/>
              <a:cxnLst/>
              <a:rect l="l" t="t" r="r" b="b"/>
              <a:pathLst>
                <a:path w="3809" h="123825">
                  <a:moveTo>
                    <a:pt x="3602" y="0"/>
                  </a:moveTo>
                  <a:lnTo>
                    <a:pt x="0" y="0"/>
                  </a:lnTo>
                  <a:lnTo>
                    <a:pt x="0" y="123206"/>
                  </a:lnTo>
                  <a:lnTo>
                    <a:pt x="3602" y="123206"/>
                  </a:lnTo>
                  <a:lnTo>
                    <a:pt x="3602" y="0"/>
                  </a:lnTo>
                  <a:close/>
                </a:path>
              </a:pathLst>
            </a:custGeom>
            <a:solidFill>
              <a:srgbClr val="BCC5D3"/>
            </a:solidFill>
          </p:spPr>
          <p:txBody>
            <a:bodyPr wrap="square" lIns="0" tIns="0" rIns="0" bIns="0" rtlCol="0"/>
            <a:lstStyle/>
            <a:p>
              <a:endParaRPr lang="fr-FR" noProof="0" dirty="0"/>
            </a:p>
          </p:txBody>
        </p:sp>
        <p:sp>
          <p:nvSpPr>
            <p:cNvPr id="624" name="object 624"/>
            <p:cNvSpPr/>
            <p:nvPr/>
          </p:nvSpPr>
          <p:spPr>
            <a:xfrm>
              <a:off x="9377867" y="705873"/>
              <a:ext cx="3810" cy="123825"/>
            </a:xfrm>
            <a:custGeom>
              <a:avLst/>
              <a:gdLst/>
              <a:ahLst/>
              <a:cxnLst/>
              <a:rect l="l" t="t" r="r" b="b"/>
              <a:pathLst>
                <a:path w="3809" h="123825">
                  <a:moveTo>
                    <a:pt x="3602" y="13599"/>
                  </a:moveTo>
                  <a:lnTo>
                    <a:pt x="3602" y="123232"/>
                  </a:lnTo>
                </a:path>
                <a:path w="3809" h="123825">
                  <a:moveTo>
                    <a:pt x="0" y="123283"/>
                  </a:moveTo>
                  <a:lnTo>
                    <a:pt x="0" y="13599"/>
                  </a:lnTo>
                </a:path>
                <a:path w="3809" h="123825">
                  <a:moveTo>
                    <a:pt x="3602" y="0"/>
                  </a:moveTo>
                  <a:lnTo>
                    <a:pt x="3602" y="13599"/>
                  </a:lnTo>
                </a:path>
                <a:path w="3809" h="123825">
                  <a:moveTo>
                    <a:pt x="0" y="13599"/>
                  </a:moveTo>
                  <a:lnTo>
                    <a:pt x="0" y="76"/>
                  </a:lnTo>
                </a:path>
              </a:pathLst>
            </a:custGeom>
            <a:ln w="3175">
              <a:solidFill>
                <a:srgbClr val="BCC5D3"/>
              </a:solidFill>
            </a:ln>
          </p:spPr>
          <p:txBody>
            <a:bodyPr wrap="square" lIns="0" tIns="0" rIns="0" bIns="0" rtlCol="0"/>
            <a:lstStyle/>
            <a:p>
              <a:endParaRPr lang="fr-FR" noProof="0" dirty="0"/>
            </a:p>
          </p:txBody>
        </p:sp>
        <p:sp>
          <p:nvSpPr>
            <p:cNvPr id="625" name="object 625"/>
            <p:cNvSpPr/>
            <p:nvPr/>
          </p:nvSpPr>
          <p:spPr>
            <a:xfrm>
              <a:off x="9381470" y="705873"/>
              <a:ext cx="3810" cy="123825"/>
            </a:xfrm>
            <a:custGeom>
              <a:avLst/>
              <a:gdLst/>
              <a:ahLst/>
              <a:cxnLst/>
              <a:rect l="l" t="t" r="r" b="b"/>
              <a:pathLst>
                <a:path w="3809" h="123825">
                  <a:moveTo>
                    <a:pt x="3602" y="0"/>
                  </a:moveTo>
                  <a:lnTo>
                    <a:pt x="0" y="0"/>
                  </a:lnTo>
                  <a:lnTo>
                    <a:pt x="0" y="123232"/>
                  </a:lnTo>
                  <a:lnTo>
                    <a:pt x="3602" y="123232"/>
                  </a:lnTo>
                  <a:lnTo>
                    <a:pt x="3602" y="0"/>
                  </a:lnTo>
                  <a:close/>
                </a:path>
              </a:pathLst>
            </a:custGeom>
            <a:solidFill>
              <a:srgbClr val="BCC4D3"/>
            </a:solidFill>
          </p:spPr>
          <p:txBody>
            <a:bodyPr wrap="square" lIns="0" tIns="0" rIns="0" bIns="0" rtlCol="0"/>
            <a:lstStyle/>
            <a:p>
              <a:endParaRPr lang="fr-FR" noProof="0" dirty="0"/>
            </a:p>
          </p:txBody>
        </p:sp>
        <p:sp>
          <p:nvSpPr>
            <p:cNvPr id="626" name="object 626"/>
            <p:cNvSpPr/>
            <p:nvPr/>
          </p:nvSpPr>
          <p:spPr>
            <a:xfrm>
              <a:off x="9381470" y="705797"/>
              <a:ext cx="3810" cy="123825"/>
            </a:xfrm>
            <a:custGeom>
              <a:avLst/>
              <a:gdLst/>
              <a:ahLst/>
              <a:cxnLst/>
              <a:rect l="l" t="t" r="r" b="b"/>
              <a:pathLst>
                <a:path w="3809" h="123825">
                  <a:moveTo>
                    <a:pt x="3602" y="13675"/>
                  </a:moveTo>
                  <a:lnTo>
                    <a:pt x="3602" y="123259"/>
                  </a:lnTo>
                </a:path>
                <a:path w="3809" h="123825">
                  <a:moveTo>
                    <a:pt x="0" y="123309"/>
                  </a:moveTo>
                  <a:lnTo>
                    <a:pt x="0" y="13675"/>
                  </a:lnTo>
                </a:path>
                <a:path w="3809" h="123825">
                  <a:moveTo>
                    <a:pt x="3602" y="0"/>
                  </a:moveTo>
                  <a:lnTo>
                    <a:pt x="3602" y="13675"/>
                  </a:lnTo>
                </a:path>
                <a:path w="3809" h="123825">
                  <a:moveTo>
                    <a:pt x="0" y="13675"/>
                  </a:moveTo>
                  <a:lnTo>
                    <a:pt x="0" y="76"/>
                  </a:lnTo>
                </a:path>
              </a:pathLst>
            </a:custGeom>
            <a:ln w="3175">
              <a:solidFill>
                <a:srgbClr val="BCC4D3"/>
              </a:solidFill>
            </a:ln>
          </p:spPr>
          <p:txBody>
            <a:bodyPr wrap="square" lIns="0" tIns="0" rIns="0" bIns="0" rtlCol="0"/>
            <a:lstStyle/>
            <a:p>
              <a:endParaRPr lang="fr-FR" noProof="0" dirty="0"/>
            </a:p>
          </p:txBody>
        </p:sp>
        <p:sp>
          <p:nvSpPr>
            <p:cNvPr id="627" name="object 627"/>
            <p:cNvSpPr/>
            <p:nvPr/>
          </p:nvSpPr>
          <p:spPr>
            <a:xfrm>
              <a:off x="9385073" y="705797"/>
              <a:ext cx="3810" cy="123825"/>
            </a:xfrm>
            <a:custGeom>
              <a:avLst/>
              <a:gdLst/>
              <a:ahLst/>
              <a:cxnLst/>
              <a:rect l="l" t="t" r="r" b="b"/>
              <a:pathLst>
                <a:path w="3809" h="123825">
                  <a:moveTo>
                    <a:pt x="3602" y="0"/>
                  </a:moveTo>
                  <a:lnTo>
                    <a:pt x="0" y="0"/>
                  </a:lnTo>
                  <a:lnTo>
                    <a:pt x="0" y="123259"/>
                  </a:lnTo>
                  <a:lnTo>
                    <a:pt x="3602" y="123259"/>
                  </a:lnTo>
                  <a:lnTo>
                    <a:pt x="3602" y="0"/>
                  </a:lnTo>
                  <a:close/>
                </a:path>
              </a:pathLst>
            </a:custGeom>
            <a:solidFill>
              <a:srgbClr val="BCC4D3"/>
            </a:solidFill>
          </p:spPr>
          <p:txBody>
            <a:bodyPr wrap="square" lIns="0" tIns="0" rIns="0" bIns="0" rtlCol="0"/>
            <a:lstStyle/>
            <a:p>
              <a:endParaRPr lang="fr-FR" noProof="0" dirty="0"/>
            </a:p>
          </p:txBody>
        </p:sp>
        <p:sp>
          <p:nvSpPr>
            <p:cNvPr id="628" name="object 628"/>
            <p:cNvSpPr/>
            <p:nvPr/>
          </p:nvSpPr>
          <p:spPr>
            <a:xfrm>
              <a:off x="9385073" y="705720"/>
              <a:ext cx="3810" cy="123825"/>
            </a:xfrm>
            <a:custGeom>
              <a:avLst/>
              <a:gdLst/>
              <a:ahLst/>
              <a:cxnLst/>
              <a:rect l="l" t="t" r="r" b="b"/>
              <a:pathLst>
                <a:path w="3809" h="123825">
                  <a:moveTo>
                    <a:pt x="3602" y="13751"/>
                  </a:moveTo>
                  <a:lnTo>
                    <a:pt x="3602" y="123285"/>
                  </a:lnTo>
                </a:path>
                <a:path w="3809" h="123825">
                  <a:moveTo>
                    <a:pt x="0" y="123335"/>
                  </a:moveTo>
                  <a:lnTo>
                    <a:pt x="0" y="13751"/>
                  </a:lnTo>
                </a:path>
                <a:path w="3809" h="123825">
                  <a:moveTo>
                    <a:pt x="3602" y="0"/>
                  </a:moveTo>
                  <a:lnTo>
                    <a:pt x="3602" y="13751"/>
                  </a:lnTo>
                </a:path>
                <a:path w="3809" h="123825">
                  <a:moveTo>
                    <a:pt x="0" y="13751"/>
                  </a:moveTo>
                  <a:lnTo>
                    <a:pt x="0" y="76"/>
                  </a:lnTo>
                </a:path>
              </a:pathLst>
            </a:custGeom>
            <a:ln w="3175">
              <a:solidFill>
                <a:srgbClr val="BCC4D3"/>
              </a:solidFill>
            </a:ln>
          </p:spPr>
          <p:txBody>
            <a:bodyPr wrap="square" lIns="0" tIns="0" rIns="0" bIns="0" rtlCol="0"/>
            <a:lstStyle/>
            <a:p>
              <a:endParaRPr lang="fr-FR" noProof="0" dirty="0"/>
            </a:p>
          </p:txBody>
        </p:sp>
        <p:sp>
          <p:nvSpPr>
            <p:cNvPr id="629" name="object 629"/>
            <p:cNvSpPr/>
            <p:nvPr/>
          </p:nvSpPr>
          <p:spPr>
            <a:xfrm>
              <a:off x="9388677" y="705720"/>
              <a:ext cx="3810" cy="123825"/>
            </a:xfrm>
            <a:custGeom>
              <a:avLst/>
              <a:gdLst/>
              <a:ahLst/>
              <a:cxnLst/>
              <a:rect l="l" t="t" r="r" b="b"/>
              <a:pathLst>
                <a:path w="3809" h="123825">
                  <a:moveTo>
                    <a:pt x="3602" y="0"/>
                  </a:moveTo>
                  <a:lnTo>
                    <a:pt x="0" y="0"/>
                  </a:lnTo>
                  <a:lnTo>
                    <a:pt x="0" y="123285"/>
                  </a:lnTo>
                  <a:lnTo>
                    <a:pt x="3602" y="123285"/>
                  </a:lnTo>
                  <a:lnTo>
                    <a:pt x="3602" y="0"/>
                  </a:lnTo>
                  <a:close/>
                </a:path>
              </a:pathLst>
            </a:custGeom>
            <a:solidFill>
              <a:srgbClr val="BCC4D3"/>
            </a:solidFill>
          </p:spPr>
          <p:txBody>
            <a:bodyPr wrap="square" lIns="0" tIns="0" rIns="0" bIns="0" rtlCol="0"/>
            <a:lstStyle/>
            <a:p>
              <a:endParaRPr lang="fr-FR" noProof="0" dirty="0"/>
            </a:p>
          </p:txBody>
        </p:sp>
        <p:sp>
          <p:nvSpPr>
            <p:cNvPr id="630" name="object 630"/>
            <p:cNvSpPr/>
            <p:nvPr/>
          </p:nvSpPr>
          <p:spPr>
            <a:xfrm>
              <a:off x="9388676" y="705644"/>
              <a:ext cx="3810" cy="123825"/>
            </a:xfrm>
            <a:custGeom>
              <a:avLst/>
              <a:gdLst/>
              <a:ahLst/>
              <a:cxnLst/>
              <a:rect l="l" t="t" r="r" b="b"/>
              <a:pathLst>
                <a:path w="3809" h="123825">
                  <a:moveTo>
                    <a:pt x="3602" y="13828"/>
                  </a:moveTo>
                  <a:lnTo>
                    <a:pt x="3602" y="123311"/>
                  </a:lnTo>
                </a:path>
                <a:path w="3809" h="123825">
                  <a:moveTo>
                    <a:pt x="0" y="123361"/>
                  </a:moveTo>
                  <a:lnTo>
                    <a:pt x="0" y="13828"/>
                  </a:lnTo>
                </a:path>
                <a:path w="3809" h="123825">
                  <a:moveTo>
                    <a:pt x="3602" y="0"/>
                  </a:moveTo>
                  <a:lnTo>
                    <a:pt x="3602" y="13828"/>
                  </a:lnTo>
                </a:path>
                <a:path w="3809" h="123825">
                  <a:moveTo>
                    <a:pt x="0" y="13828"/>
                  </a:moveTo>
                  <a:lnTo>
                    <a:pt x="0" y="76"/>
                  </a:lnTo>
                </a:path>
              </a:pathLst>
            </a:custGeom>
            <a:ln w="3175">
              <a:solidFill>
                <a:srgbClr val="BCC4D3"/>
              </a:solidFill>
            </a:ln>
          </p:spPr>
          <p:txBody>
            <a:bodyPr wrap="square" lIns="0" tIns="0" rIns="0" bIns="0" rtlCol="0"/>
            <a:lstStyle/>
            <a:p>
              <a:endParaRPr lang="fr-FR" noProof="0" dirty="0"/>
            </a:p>
          </p:txBody>
        </p:sp>
        <p:sp>
          <p:nvSpPr>
            <p:cNvPr id="631" name="object 631"/>
            <p:cNvSpPr/>
            <p:nvPr/>
          </p:nvSpPr>
          <p:spPr>
            <a:xfrm>
              <a:off x="9392280" y="705644"/>
              <a:ext cx="3810" cy="123825"/>
            </a:xfrm>
            <a:custGeom>
              <a:avLst/>
              <a:gdLst/>
              <a:ahLst/>
              <a:cxnLst/>
              <a:rect l="l" t="t" r="r" b="b"/>
              <a:pathLst>
                <a:path w="3809" h="123825">
                  <a:moveTo>
                    <a:pt x="3602" y="0"/>
                  </a:moveTo>
                  <a:lnTo>
                    <a:pt x="0" y="0"/>
                  </a:lnTo>
                  <a:lnTo>
                    <a:pt x="0" y="123311"/>
                  </a:lnTo>
                  <a:lnTo>
                    <a:pt x="3602" y="123311"/>
                  </a:lnTo>
                  <a:lnTo>
                    <a:pt x="3602" y="0"/>
                  </a:lnTo>
                  <a:close/>
                </a:path>
              </a:pathLst>
            </a:custGeom>
            <a:solidFill>
              <a:srgbClr val="BCC4D3"/>
            </a:solidFill>
          </p:spPr>
          <p:txBody>
            <a:bodyPr wrap="square" lIns="0" tIns="0" rIns="0" bIns="0" rtlCol="0"/>
            <a:lstStyle/>
            <a:p>
              <a:endParaRPr lang="fr-FR" noProof="0" dirty="0"/>
            </a:p>
          </p:txBody>
        </p:sp>
        <p:sp>
          <p:nvSpPr>
            <p:cNvPr id="632" name="object 632"/>
            <p:cNvSpPr/>
            <p:nvPr/>
          </p:nvSpPr>
          <p:spPr>
            <a:xfrm>
              <a:off x="9392279" y="705568"/>
              <a:ext cx="3810" cy="123825"/>
            </a:xfrm>
            <a:custGeom>
              <a:avLst/>
              <a:gdLst/>
              <a:ahLst/>
              <a:cxnLst/>
              <a:rect l="l" t="t" r="r" b="b"/>
              <a:pathLst>
                <a:path w="3809" h="123825">
                  <a:moveTo>
                    <a:pt x="3602" y="13904"/>
                  </a:moveTo>
                  <a:lnTo>
                    <a:pt x="3602" y="123337"/>
                  </a:lnTo>
                </a:path>
                <a:path w="3809" h="123825">
                  <a:moveTo>
                    <a:pt x="0" y="123387"/>
                  </a:moveTo>
                  <a:lnTo>
                    <a:pt x="0" y="13904"/>
                  </a:lnTo>
                </a:path>
                <a:path w="3809" h="123825">
                  <a:moveTo>
                    <a:pt x="3602" y="0"/>
                  </a:moveTo>
                  <a:lnTo>
                    <a:pt x="3602" y="13904"/>
                  </a:lnTo>
                </a:path>
                <a:path w="3809" h="123825">
                  <a:moveTo>
                    <a:pt x="0" y="13904"/>
                  </a:moveTo>
                  <a:lnTo>
                    <a:pt x="0" y="76"/>
                  </a:lnTo>
                </a:path>
              </a:pathLst>
            </a:custGeom>
            <a:ln w="3175">
              <a:solidFill>
                <a:srgbClr val="BCC4D3"/>
              </a:solidFill>
            </a:ln>
          </p:spPr>
          <p:txBody>
            <a:bodyPr wrap="square" lIns="0" tIns="0" rIns="0" bIns="0" rtlCol="0"/>
            <a:lstStyle/>
            <a:p>
              <a:endParaRPr lang="fr-FR" noProof="0" dirty="0"/>
            </a:p>
          </p:txBody>
        </p:sp>
        <p:sp>
          <p:nvSpPr>
            <p:cNvPr id="633" name="object 633"/>
            <p:cNvSpPr/>
            <p:nvPr/>
          </p:nvSpPr>
          <p:spPr>
            <a:xfrm>
              <a:off x="9395883" y="705568"/>
              <a:ext cx="3810" cy="123825"/>
            </a:xfrm>
            <a:custGeom>
              <a:avLst/>
              <a:gdLst/>
              <a:ahLst/>
              <a:cxnLst/>
              <a:rect l="l" t="t" r="r" b="b"/>
              <a:pathLst>
                <a:path w="3809" h="123825">
                  <a:moveTo>
                    <a:pt x="3602" y="0"/>
                  </a:moveTo>
                  <a:lnTo>
                    <a:pt x="0" y="0"/>
                  </a:lnTo>
                  <a:lnTo>
                    <a:pt x="0" y="123337"/>
                  </a:lnTo>
                  <a:lnTo>
                    <a:pt x="3602" y="123337"/>
                  </a:lnTo>
                  <a:lnTo>
                    <a:pt x="3602" y="0"/>
                  </a:lnTo>
                  <a:close/>
                </a:path>
              </a:pathLst>
            </a:custGeom>
            <a:solidFill>
              <a:srgbClr val="BBC4D2"/>
            </a:solidFill>
          </p:spPr>
          <p:txBody>
            <a:bodyPr wrap="square" lIns="0" tIns="0" rIns="0" bIns="0" rtlCol="0"/>
            <a:lstStyle/>
            <a:p>
              <a:endParaRPr lang="fr-FR" noProof="0" dirty="0"/>
            </a:p>
          </p:txBody>
        </p:sp>
        <p:sp>
          <p:nvSpPr>
            <p:cNvPr id="634" name="object 634"/>
            <p:cNvSpPr/>
            <p:nvPr/>
          </p:nvSpPr>
          <p:spPr>
            <a:xfrm>
              <a:off x="9395882" y="705491"/>
              <a:ext cx="3810" cy="123825"/>
            </a:xfrm>
            <a:custGeom>
              <a:avLst/>
              <a:gdLst/>
              <a:ahLst/>
              <a:cxnLst/>
              <a:rect l="l" t="t" r="r" b="b"/>
              <a:pathLst>
                <a:path w="3809" h="123825">
                  <a:moveTo>
                    <a:pt x="3602" y="13980"/>
                  </a:moveTo>
                  <a:lnTo>
                    <a:pt x="3602" y="123363"/>
                  </a:lnTo>
                </a:path>
                <a:path w="3809" h="123825">
                  <a:moveTo>
                    <a:pt x="0" y="123413"/>
                  </a:moveTo>
                  <a:lnTo>
                    <a:pt x="0" y="13980"/>
                  </a:lnTo>
                </a:path>
                <a:path w="3809" h="123825">
                  <a:moveTo>
                    <a:pt x="3602" y="0"/>
                  </a:moveTo>
                  <a:lnTo>
                    <a:pt x="3602" y="13980"/>
                  </a:lnTo>
                </a:path>
                <a:path w="3809" h="123825">
                  <a:moveTo>
                    <a:pt x="0" y="13980"/>
                  </a:moveTo>
                  <a:lnTo>
                    <a:pt x="0" y="76"/>
                  </a:lnTo>
                </a:path>
              </a:pathLst>
            </a:custGeom>
            <a:ln w="3175">
              <a:solidFill>
                <a:srgbClr val="BBC4D2"/>
              </a:solidFill>
            </a:ln>
          </p:spPr>
          <p:txBody>
            <a:bodyPr wrap="square" lIns="0" tIns="0" rIns="0" bIns="0" rtlCol="0"/>
            <a:lstStyle/>
            <a:p>
              <a:endParaRPr lang="fr-FR" noProof="0" dirty="0"/>
            </a:p>
          </p:txBody>
        </p:sp>
        <p:sp>
          <p:nvSpPr>
            <p:cNvPr id="635" name="object 635"/>
            <p:cNvSpPr/>
            <p:nvPr/>
          </p:nvSpPr>
          <p:spPr>
            <a:xfrm>
              <a:off x="9399485" y="705491"/>
              <a:ext cx="3810" cy="123825"/>
            </a:xfrm>
            <a:custGeom>
              <a:avLst/>
              <a:gdLst/>
              <a:ahLst/>
              <a:cxnLst/>
              <a:rect l="l" t="t" r="r" b="b"/>
              <a:pathLst>
                <a:path w="3809" h="123825">
                  <a:moveTo>
                    <a:pt x="3602" y="0"/>
                  </a:moveTo>
                  <a:lnTo>
                    <a:pt x="0" y="0"/>
                  </a:lnTo>
                  <a:lnTo>
                    <a:pt x="0" y="123363"/>
                  </a:lnTo>
                  <a:lnTo>
                    <a:pt x="3602" y="123363"/>
                  </a:lnTo>
                  <a:lnTo>
                    <a:pt x="3602" y="0"/>
                  </a:lnTo>
                  <a:close/>
                </a:path>
              </a:pathLst>
            </a:custGeom>
            <a:solidFill>
              <a:srgbClr val="BBC4D2"/>
            </a:solidFill>
          </p:spPr>
          <p:txBody>
            <a:bodyPr wrap="square" lIns="0" tIns="0" rIns="0" bIns="0" rtlCol="0"/>
            <a:lstStyle/>
            <a:p>
              <a:endParaRPr lang="fr-FR" noProof="0" dirty="0"/>
            </a:p>
          </p:txBody>
        </p:sp>
        <p:sp>
          <p:nvSpPr>
            <p:cNvPr id="636" name="object 636"/>
            <p:cNvSpPr/>
            <p:nvPr/>
          </p:nvSpPr>
          <p:spPr>
            <a:xfrm>
              <a:off x="9399485" y="705415"/>
              <a:ext cx="3810" cy="123825"/>
            </a:xfrm>
            <a:custGeom>
              <a:avLst/>
              <a:gdLst/>
              <a:ahLst/>
              <a:cxnLst/>
              <a:rect l="l" t="t" r="r" b="b"/>
              <a:pathLst>
                <a:path w="3809" h="123825">
                  <a:moveTo>
                    <a:pt x="3602" y="14057"/>
                  </a:moveTo>
                  <a:lnTo>
                    <a:pt x="3602" y="123389"/>
                  </a:lnTo>
                </a:path>
                <a:path w="3809" h="123825">
                  <a:moveTo>
                    <a:pt x="0" y="123439"/>
                  </a:moveTo>
                  <a:lnTo>
                    <a:pt x="0" y="14057"/>
                  </a:lnTo>
                </a:path>
                <a:path w="3809" h="123825">
                  <a:moveTo>
                    <a:pt x="3602" y="0"/>
                  </a:moveTo>
                  <a:lnTo>
                    <a:pt x="3602" y="14057"/>
                  </a:lnTo>
                </a:path>
                <a:path w="3809" h="123825">
                  <a:moveTo>
                    <a:pt x="0" y="14057"/>
                  </a:moveTo>
                  <a:lnTo>
                    <a:pt x="0" y="76"/>
                  </a:lnTo>
                </a:path>
              </a:pathLst>
            </a:custGeom>
            <a:ln w="3175">
              <a:solidFill>
                <a:srgbClr val="BBC4D2"/>
              </a:solidFill>
            </a:ln>
          </p:spPr>
          <p:txBody>
            <a:bodyPr wrap="square" lIns="0" tIns="0" rIns="0" bIns="0" rtlCol="0"/>
            <a:lstStyle/>
            <a:p>
              <a:endParaRPr lang="fr-FR" noProof="0" dirty="0"/>
            </a:p>
          </p:txBody>
        </p:sp>
        <p:sp>
          <p:nvSpPr>
            <p:cNvPr id="637" name="object 637"/>
            <p:cNvSpPr/>
            <p:nvPr/>
          </p:nvSpPr>
          <p:spPr>
            <a:xfrm>
              <a:off x="9403088" y="705415"/>
              <a:ext cx="3810" cy="123825"/>
            </a:xfrm>
            <a:custGeom>
              <a:avLst/>
              <a:gdLst/>
              <a:ahLst/>
              <a:cxnLst/>
              <a:rect l="l" t="t" r="r" b="b"/>
              <a:pathLst>
                <a:path w="3809" h="123825">
                  <a:moveTo>
                    <a:pt x="3602" y="0"/>
                  </a:moveTo>
                  <a:lnTo>
                    <a:pt x="0" y="0"/>
                  </a:lnTo>
                  <a:lnTo>
                    <a:pt x="0" y="123389"/>
                  </a:lnTo>
                  <a:lnTo>
                    <a:pt x="3602" y="123389"/>
                  </a:lnTo>
                  <a:lnTo>
                    <a:pt x="3602" y="0"/>
                  </a:lnTo>
                  <a:close/>
                </a:path>
              </a:pathLst>
            </a:custGeom>
            <a:solidFill>
              <a:srgbClr val="BBC4D2"/>
            </a:solidFill>
          </p:spPr>
          <p:txBody>
            <a:bodyPr wrap="square" lIns="0" tIns="0" rIns="0" bIns="0" rtlCol="0"/>
            <a:lstStyle/>
            <a:p>
              <a:endParaRPr lang="fr-FR" noProof="0" dirty="0"/>
            </a:p>
          </p:txBody>
        </p:sp>
        <p:sp>
          <p:nvSpPr>
            <p:cNvPr id="638" name="object 638"/>
            <p:cNvSpPr/>
            <p:nvPr/>
          </p:nvSpPr>
          <p:spPr>
            <a:xfrm>
              <a:off x="9403088" y="705339"/>
              <a:ext cx="3810" cy="123825"/>
            </a:xfrm>
            <a:custGeom>
              <a:avLst/>
              <a:gdLst/>
              <a:ahLst/>
              <a:cxnLst/>
              <a:rect l="l" t="t" r="r" b="b"/>
              <a:pathLst>
                <a:path w="3809" h="123825">
                  <a:moveTo>
                    <a:pt x="3602" y="14133"/>
                  </a:moveTo>
                  <a:lnTo>
                    <a:pt x="3602" y="123415"/>
                  </a:lnTo>
                </a:path>
                <a:path w="3809" h="123825">
                  <a:moveTo>
                    <a:pt x="0" y="123466"/>
                  </a:moveTo>
                  <a:lnTo>
                    <a:pt x="0" y="14133"/>
                  </a:lnTo>
                </a:path>
                <a:path w="3809" h="123825">
                  <a:moveTo>
                    <a:pt x="3602" y="0"/>
                  </a:moveTo>
                  <a:lnTo>
                    <a:pt x="3602" y="14133"/>
                  </a:lnTo>
                </a:path>
                <a:path w="3809" h="123825">
                  <a:moveTo>
                    <a:pt x="0" y="14133"/>
                  </a:moveTo>
                  <a:lnTo>
                    <a:pt x="0" y="76"/>
                  </a:lnTo>
                </a:path>
              </a:pathLst>
            </a:custGeom>
            <a:ln w="3175">
              <a:solidFill>
                <a:srgbClr val="BBC4D2"/>
              </a:solidFill>
            </a:ln>
          </p:spPr>
          <p:txBody>
            <a:bodyPr wrap="square" lIns="0" tIns="0" rIns="0" bIns="0" rtlCol="0"/>
            <a:lstStyle/>
            <a:p>
              <a:endParaRPr lang="fr-FR" noProof="0" dirty="0"/>
            </a:p>
          </p:txBody>
        </p:sp>
        <p:sp>
          <p:nvSpPr>
            <p:cNvPr id="639" name="object 639"/>
            <p:cNvSpPr/>
            <p:nvPr/>
          </p:nvSpPr>
          <p:spPr>
            <a:xfrm>
              <a:off x="9406691" y="705339"/>
              <a:ext cx="3810" cy="123825"/>
            </a:xfrm>
            <a:custGeom>
              <a:avLst/>
              <a:gdLst/>
              <a:ahLst/>
              <a:cxnLst/>
              <a:rect l="l" t="t" r="r" b="b"/>
              <a:pathLst>
                <a:path w="3809" h="123825">
                  <a:moveTo>
                    <a:pt x="3602" y="0"/>
                  </a:moveTo>
                  <a:lnTo>
                    <a:pt x="0" y="0"/>
                  </a:lnTo>
                  <a:lnTo>
                    <a:pt x="0" y="123415"/>
                  </a:lnTo>
                  <a:lnTo>
                    <a:pt x="3602" y="123415"/>
                  </a:lnTo>
                  <a:lnTo>
                    <a:pt x="3602" y="0"/>
                  </a:lnTo>
                  <a:close/>
                </a:path>
              </a:pathLst>
            </a:custGeom>
            <a:solidFill>
              <a:srgbClr val="BBC4D2"/>
            </a:solidFill>
          </p:spPr>
          <p:txBody>
            <a:bodyPr wrap="square" lIns="0" tIns="0" rIns="0" bIns="0" rtlCol="0"/>
            <a:lstStyle/>
            <a:p>
              <a:endParaRPr lang="fr-FR" noProof="0" dirty="0"/>
            </a:p>
          </p:txBody>
        </p:sp>
        <p:sp>
          <p:nvSpPr>
            <p:cNvPr id="640" name="object 640"/>
            <p:cNvSpPr/>
            <p:nvPr/>
          </p:nvSpPr>
          <p:spPr>
            <a:xfrm>
              <a:off x="9406690" y="705262"/>
              <a:ext cx="3810" cy="123825"/>
            </a:xfrm>
            <a:custGeom>
              <a:avLst/>
              <a:gdLst/>
              <a:ahLst/>
              <a:cxnLst/>
              <a:rect l="l" t="t" r="r" b="b"/>
              <a:pathLst>
                <a:path w="3809" h="123825">
                  <a:moveTo>
                    <a:pt x="3602" y="14209"/>
                  </a:moveTo>
                  <a:lnTo>
                    <a:pt x="3602" y="123441"/>
                  </a:lnTo>
                </a:path>
                <a:path w="3809" h="123825">
                  <a:moveTo>
                    <a:pt x="0" y="123492"/>
                  </a:moveTo>
                  <a:lnTo>
                    <a:pt x="0" y="14209"/>
                  </a:lnTo>
                </a:path>
                <a:path w="3809" h="123825">
                  <a:moveTo>
                    <a:pt x="3602" y="0"/>
                  </a:moveTo>
                  <a:lnTo>
                    <a:pt x="3602" y="14209"/>
                  </a:lnTo>
                </a:path>
                <a:path w="3809" h="123825">
                  <a:moveTo>
                    <a:pt x="0" y="14209"/>
                  </a:moveTo>
                  <a:lnTo>
                    <a:pt x="0" y="76"/>
                  </a:lnTo>
                </a:path>
              </a:pathLst>
            </a:custGeom>
            <a:ln w="3175">
              <a:solidFill>
                <a:srgbClr val="BBC4D2"/>
              </a:solidFill>
            </a:ln>
          </p:spPr>
          <p:txBody>
            <a:bodyPr wrap="square" lIns="0" tIns="0" rIns="0" bIns="0" rtlCol="0"/>
            <a:lstStyle/>
            <a:p>
              <a:endParaRPr lang="fr-FR" noProof="0" dirty="0"/>
            </a:p>
          </p:txBody>
        </p:sp>
        <p:sp>
          <p:nvSpPr>
            <p:cNvPr id="641" name="object 641"/>
            <p:cNvSpPr/>
            <p:nvPr/>
          </p:nvSpPr>
          <p:spPr>
            <a:xfrm>
              <a:off x="9410294" y="705262"/>
              <a:ext cx="3810" cy="123825"/>
            </a:xfrm>
            <a:custGeom>
              <a:avLst/>
              <a:gdLst/>
              <a:ahLst/>
              <a:cxnLst/>
              <a:rect l="l" t="t" r="r" b="b"/>
              <a:pathLst>
                <a:path w="3809" h="123825">
                  <a:moveTo>
                    <a:pt x="3602" y="0"/>
                  </a:moveTo>
                  <a:lnTo>
                    <a:pt x="0" y="0"/>
                  </a:lnTo>
                  <a:lnTo>
                    <a:pt x="0" y="123441"/>
                  </a:lnTo>
                  <a:lnTo>
                    <a:pt x="3602" y="123441"/>
                  </a:lnTo>
                  <a:lnTo>
                    <a:pt x="3602" y="0"/>
                  </a:lnTo>
                  <a:close/>
                </a:path>
              </a:pathLst>
            </a:custGeom>
            <a:solidFill>
              <a:srgbClr val="BBC4D2"/>
            </a:solidFill>
          </p:spPr>
          <p:txBody>
            <a:bodyPr wrap="square" lIns="0" tIns="0" rIns="0" bIns="0" rtlCol="0"/>
            <a:lstStyle/>
            <a:p>
              <a:endParaRPr lang="fr-FR" noProof="0" dirty="0"/>
            </a:p>
          </p:txBody>
        </p:sp>
        <p:sp>
          <p:nvSpPr>
            <p:cNvPr id="642" name="object 642"/>
            <p:cNvSpPr/>
            <p:nvPr/>
          </p:nvSpPr>
          <p:spPr>
            <a:xfrm>
              <a:off x="9410294" y="705186"/>
              <a:ext cx="3810" cy="123825"/>
            </a:xfrm>
            <a:custGeom>
              <a:avLst/>
              <a:gdLst/>
              <a:ahLst/>
              <a:cxnLst/>
              <a:rect l="l" t="t" r="r" b="b"/>
              <a:pathLst>
                <a:path w="3809" h="123825">
                  <a:moveTo>
                    <a:pt x="3602" y="14286"/>
                  </a:moveTo>
                  <a:lnTo>
                    <a:pt x="3602" y="123468"/>
                  </a:lnTo>
                </a:path>
                <a:path w="3809" h="123825">
                  <a:moveTo>
                    <a:pt x="0" y="123518"/>
                  </a:moveTo>
                  <a:lnTo>
                    <a:pt x="0" y="14286"/>
                  </a:lnTo>
                </a:path>
                <a:path w="3809" h="123825">
                  <a:moveTo>
                    <a:pt x="3602" y="0"/>
                  </a:moveTo>
                  <a:lnTo>
                    <a:pt x="3602" y="14286"/>
                  </a:lnTo>
                </a:path>
                <a:path w="3809" h="123825">
                  <a:moveTo>
                    <a:pt x="0" y="14286"/>
                  </a:moveTo>
                  <a:lnTo>
                    <a:pt x="0" y="76"/>
                  </a:lnTo>
                </a:path>
              </a:pathLst>
            </a:custGeom>
            <a:ln w="3175">
              <a:solidFill>
                <a:srgbClr val="BBC4D2"/>
              </a:solidFill>
            </a:ln>
          </p:spPr>
          <p:txBody>
            <a:bodyPr wrap="square" lIns="0" tIns="0" rIns="0" bIns="0" rtlCol="0"/>
            <a:lstStyle/>
            <a:p>
              <a:endParaRPr lang="fr-FR" noProof="0" dirty="0"/>
            </a:p>
          </p:txBody>
        </p:sp>
        <p:sp>
          <p:nvSpPr>
            <p:cNvPr id="643" name="object 643"/>
            <p:cNvSpPr/>
            <p:nvPr/>
          </p:nvSpPr>
          <p:spPr>
            <a:xfrm>
              <a:off x="9413897" y="705186"/>
              <a:ext cx="3810" cy="123825"/>
            </a:xfrm>
            <a:custGeom>
              <a:avLst/>
              <a:gdLst/>
              <a:ahLst/>
              <a:cxnLst/>
              <a:rect l="l" t="t" r="r" b="b"/>
              <a:pathLst>
                <a:path w="3809" h="123825">
                  <a:moveTo>
                    <a:pt x="3602" y="0"/>
                  </a:moveTo>
                  <a:lnTo>
                    <a:pt x="0" y="0"/>
                  </a:lnTo>
                  <a:lnTo>
                    <a:pt x="0" y="123468"/>
                  </a:lnTo>
                  <a:lnTo>
                    <a:pt x="3602" y="123468"/>
                  </a:lnTo>
                  <a:lnTo>
                    <a:pt x="3602" y="0"/>
                  </a:lnTo>
                  <a:close/>
                </a:path>
              </a:pathLst>
            </a:custGeom>
            <a:solidFill>
              <a:srgbClr val="BBC4D2"/>
            </a:solidFill>
          </p:spPr>
          <p:txBody>
            <a:bodyPr wrap="square" lIns="0" tIns="0" rIns="0" bIns="0" rtlCol="0"/>
            <a:lstStyle/>
            <a:p>
              <a:endParaRPr lang="fr-FR" noProof="0" dirty="0"/>
            </a:p>
          </p:txBody>
        </p:sp>
        <p:sp>
          <p:nvSpPr>
            <p:cNvPr id="644" name="object 644"/>
            <p:cNvSpPr/>
            <p:nvPr/>
          </p:nvSpPr>
          <p:spPr>
            <a:xfrm>
              <a:off x="9413897" y="705110"/>
              <a:ext cx="3810" cy="123825"/>
            </a:xfrm>
            <a:custGeom>
              <a:avLst/>
              <a:gdLst/>
              <a:ahLst/>
              <a:cxnLst/>
              <a:rect l="l" t="t" r="r" b="b"/>
              <a:pathLst>
                <a:path w="3809" h="123825">
                  <a:moveTo>
                    <a:pt x="3602" y="14362"/>
                  </a:moveTo>
                  <a:lnTo>
                    <a:pt x="3602" y="123494"/>
                  </a:lnTo>
                </a:path>
                <a:path w="3809" h="123825">
                  <a:moveTo>
                    <a:pt x="0" y="123544"/>
                  </a:moveTo>
                  <a:lnTo>
                    <a:pt x="0" y="14362"/>
                  </a:lnTo>
                </a:path>
                <a:path w="3809" h="123825">
                  <a:moveTo>
                    <a:pt x="3602" y="0"/>
                  </a:moveTo>
                  <a:lnTo>
                    <a:pt x="3602" y="14362"/>
                  </a:lnTo>
                </a:path>
                <a:path w="3809" h="123825">
                  <a:moveTo>
                    <a:pt x="0" y="14362"/>
                  </a:moveTo>
                  <a:lnTo>
                    <a:pt x="0" y="76"/>
                  </a:lnTo>
                </a:path>
              </a:pathLst>
            </a:custGeom>
            <a:ln w="3175">
              <a:solidFill>
                <a:srgbClr val="BBC4D2"/>
              </a:solidFill>
            </a:ln>
          </p:spPr>
          <p:txBody>
            <a:bodyPr wrap="square" lIns="0" tIns="0" rIns="0" bIns="0" rtlCol="0"/>
            <a:lstStyle/>
            <a:p>
              <a:endParaRPr lang="fr-FR" noProof="0" dirty="0"/>
            </a:p>
          </p:txBody>
        </p:sp>
        <p:sp>
          <p:nvSpPr>
            <p:cNvPr id="645" name="object 645"/>
            <p:cNvSpPr/>
            <p:nvPr/>
          </p:nvSpPr>
          <p:spPr>
            <a:xfrm>
              <a:off x="9417500" y="705110"/>
              <a:ext cx="3810" cy="123825"/>
            </a:xfrm>
            <a:custGeom>
              <a:avLst/>
              <a:gdLst/>
              <a:ahLst/>
              <a:cxnLst/>
              <a:rect l="l" t="t" r="r" b="b"/>
              <a:pathLst>
                <a:path w="3809" h="123825">
                  <a:moveTo>
                    <a:pt x="3602" y="0"/>
                  </a:moveTo>
                  <a:lnTo>
                    <a:pt x="0" y="0"/>
                  </a:lnTo>
                  <a:lnTo>
                    <a:pt x="0" y="123494"/>
                  </a:lnTo>
                  <a:lnTo>
                    <a:pt x="3602" y="123494"/>
                  </a:lnTo>
                  <a:lnTo>
                    <a:pt x="3602" y="0"/>
                  </a:lnTo>
                  <a:close/>
                </a:path>
              </a:pathLst>
            </a:custGeom>
            <a:solidFill>
              <a:srgbClr val="BBC4D2"/>
            </a:solidFill>
          </p:spPr>
          <p:txBody>
            <a:bodyPr wrap="square" lIns="0" tIns="0" rIns="0" bIns="0" rtlCol="0"/>
            <a:lstStyle/>
            <a:p>
              <a:endParaRPr lang="fr-FR" noProof="0" dirty="0"/>
            </a:p>
          </p:txBody>
        </p:sp>
        <p:sp>
          <p:nvSpPr>
            <p:cNvPr id="646" name="object 646"/>
            <p:cNvSpPr/>
            <p:nvPr/>
          </p:nvSpPr>
          <p:spPr>
            <a:xfrm>
              <a:off x="9417500" y="705033"/>
              <a:ext cx="3810" cy="123825"/>
            </a:xfrm>
            <a:custGeom>
              <a:avLst/>
              <a:gdLst/>
              <a:ahLst/>
              <a:cxnLst/>
              <a:rect l="l" t="t" r="r" b="b"/>
              <a:pathLst>
                <a:path w="3809" h="123825">
                  <a:moveTo>
                    <a:pt x="3602" y="14438"/>
                  </a:moveTo>
                  <a:lnTo>
                    <a:pt x="3602" y="123520"/>
                  </a:lnTo>
                </a:path>
                <a:path w="3809" h="123825">
                  <a:moveTo>
                    <a:pt x="0" y="123570"/>
                  </a:moveTo>
                  <a:lnTo>
                    <a:pt x="0" y="14438"/>
                  </a:lnTo>
                </a:path>
                <a:path w="3809" h="123825">
                  <a:moveTo>
                    <a:pt x="3602" y="0"/>
                  </a:moveTo>
                  <a:lnTo>
                    <a:pt x="3602" y="14438"/>
                  </a:lnTo>
                </a:path>
                <a:path w="3809" h="123825">
                  <a:moveTo>
                    <a:pt x="0" y="14438"/>
                  </a:moveTo>
                  <a:lnTo>
                    <a:pt x="0" y="76"/>
                  </a:lnTo>
                </a:path>
              </a:pathLst>
            </a:custGeom>
            <a:ln w="3175">
              <a:solidFill>
                <a:srgbClr val="BBC4D2"/>
              </a:solidFill>
            </a:ln>
          </p:spPr>
          <p:txBody>
            <a:bodyPr wrap="square" lIns="0" tIns="0" rIns="0" bIns="0" rtlCol="0"/>
            <a:lstStyle/>
            <a:p>
              <a:endParaRPr lang="fr-FR" noProof="0" dirty="0"/>
            </a:p>
          </p:txBody>
        </p:sp>
        <p:sp>
          <p:nvSpPr>
            <p:cNvPr id="647" name="object 647"/>
            <p:cNvSpPr/>
            <p:nvPr/>
          </p:nvSpPr>
          <p:spPr>
            <a:xfrm>
              <a:off x="9421103" y="705033"/>
              <a:ext cx="3810" cy="123825"/>
            </a:xfrm>
            <a:custGeom>
              <a:avLst/>
              <a:gdLst/>
              <a:ahLst/>
              <a:cxnLst/>
              <a:rect l="l" t="t" r="r" b="b"/>
              <a:pathLst>
                <a:path w="3809" h="123825">
                  <a:moveTo>
                    <a:pt x="3602" y="0"/>
                  </a:moveTo>
                  <a:lnTo>
                    <a:pt x="0" y="0"/>
                  </a:lnTo>
                  <a:lnTo>
                    <a:pt x="0" y="123520"/>
                  </a:lnTo>
                  <a:lnTo>
                    <a:pt x="3602" y="123520"/>
                  </a:lnTo>
                  <a:lnTo>
                    <a:pt x="3602" y="0"/>
                  </a:lnTo>
                  <a:close/>
                </a:path>
              </a:pathLst>
            </a:custGeom>
            <a:solidFill>
              <a:srgbClr val="BBC4D2"/>
            </a:solidFill>
          </p:spPr>
          <p:txBody>
            <a:bodyPr wrap="square" lIns="0" tIns="0" rIns="0" bIns="0" rtlCol="0"/>
            <a:lstStyle/>
            <a:p>
              <a:endParaRPr lang="fr-FR" noProof="0" dirty="0"/>
            </a:p>
          </p:txBody>
        </p:sp>
        <p:sp>
          <p:nvSpPr>
            <p:cNvPr id="648" name="object 648"/>
            <p:cNvSpPr/>
            <p:nvPr/>
          </p:nvSpPr>
          <p:spPr>
            <a:xfrm>
              <a:off x="9421103" y="704957"/>
              <a:ext cx="3810" cy="123825"/>
            </a:xfrm>
            <a:custGeom>
              <a:avLst/>
              <a:gdLst/>
              <a:ahLst/>
              <a:cxnLst/>
              <a:rect l="l" t="t" r="r" b="b"/>
              <a:pathLst>
                <a:path w="3809" h="123825">
                  <a:moveTo>
                    <a:pt x="3602" y="14515"/>
                  </a:moveTo>
                  <a:lnTo>
                    <a:pt x="3602" y="123546"/>
                  </a:lnTo>
                </a:path>
                <a:path w="3809" h="123825">
                  <a:moveTo>
                    <a:pt x="0" y="123596"/>
                  </a:moveTo>
                  <a:lnTo>
                    <a:pt x="0" y="14515"/>
                  </a:lnTo>
                </a:path>
                <a:path w="3809" h="123825">
                  <a:moveTo>
                    <a:pt x="3602" y="0"/>
                  </a:moveTo>
                  <a:lnTo>
                    <a:pt x="3602" y="14515"/>
                  </a:lnTo>
                </a:path>
                <a:path w="3809" h="123825">
                  <a:moveTo>
                    <a:pt x="0" y="14515"/>
                  </a:moveTo>
                  <a:lnTo>
                    <a:pt x="0" y="76"/>
                  </a:lnTo>
                </a:path>
              </a:pathLst>
            </a:custGeom>
            <a:ln w="3175">
              <a:solidFill>
                <a:srgbClr val="BBC4D2"/>
              </a:solidFill>
            </a:ln>
          </p:spPr>
          <p:txBody>
            <a:bodyPr wrap="square" lIns="0" tIns="0" rIns="0" bIns="0" rtlCol="0"/>
            <a:lstStyle/>
            <a:p>
              <a:endParaRPr lang="fr-FR" noProof="0" dirty="0"/>
            </a:p>
          </p:txBody>
        </p:sp>
        <p:sp>
          <p:nvSpPr>
            <p:cNvPr id="649" name="object 649"/>
            <p:cNvSpPr/>
            <p:nvPr/>
          </p:nvSpPr>
          <p:spPr>
            <a:xfrm>
              <a:off x="9424706" y="704957"/>
              <a:ext cx="3810" cy="123825"/>
            </a:xfrm>
            <a:custGeom>
              <a:avLst/>
              <a:gdLst/>
              <a:ahLst/>
              <a:cxnLst/>
              <a:rect l="l" t="t" r="r" b="b"/>
              <a:pathLst>
                <a:path w="3809" h="123825">
                  <a:moveTo>
                    <a:pt x="3602" y="0"/>
                  </a:moveTo>
                  <a:lnTo>
                    <a:pt x="0" y="0"/>
                  </a:lnTo>
                  <a:lnTo>
                    <a:pt x="0" y="123546"/>
                  </a:lnTo>
                  <a:lnTo>
                    <a:pt x="3602" y="123546"/>
                  </a:lnTo>
                  <a:lnTo>
                    <a:pt x="3602" y="0"/>
                  </a:lnTo>
                  <a:close/>
                </a:path>
              </a:pathLst>
            </a:custGeom>
            <a:solidFill>
              <a:srgbClr val="BAC4D2"/>
            </a:solidFill>
          </p:spPr>
          <p:txBody>
            <a:bodyPr wrap="square" lIns="0" tIns="0" rIns="0" bIns="0" rtlCol="0"/>
            <a:lstStyle/>
            <a:p>
              <a:endParaRPr lang="fr-FR" noProof="0" dirty="0"/>
            </a:p>
          </p:txBody>
        </p:sp>
        <p:sp>
          <p:nvSpPr>
            <p:cNvPr id="650" name="object 650"/>
            <p:cNvSpPr/>
            <p:nvPr/>
          </p:nvSpPr>
          <p:spPr>
            <a:xfrm>
              <a:off x="9424706" y="704881"/>
              <a:ext cx="3810" cy="123825"/>
            </a:xfrm>
            <a:custGeom>
              <a:avLst/>
              <a:gdLst/>
              <a:ahLst/>
              <a:cxnLst/>
              <a:rect l="l" t="t" r="r" b="b"/>
              <a:pathLst>
                <a:path w="3809" h="123825">
                  <a:moveTo>
                    <a:pt x="3602" y="14591"/>
                  </a:moveTo>
                  <a:lnTo>
                    <a:pt x="3602" y="123572"/>
                  </a:lnTo>
                </a:path>
                <a:path w="3809" h="123825">
                  <a:moveTo>
                    <a:pt x="0" y="123622"/>
                  </a:moveTo>
                  <a:lnTo>
                    <a:pt x="0" y="14591"/>
                  </a:lnTo>
                </a:path>
                <a:path w="3809" h="123825">
                  <a:moveTo>
                    <a:pt x="3602" y="0"/>
                  </a:moveTo>
                  <a:lnTo>
                    <a:pt x="3602" y="14591"/>
                  </a:lnTo>
                </a:path>
                <a:path w="3809" h="123825">
                  <a:moveTo>
                    <a:pt x="0" y="14591"/>
                  </a:moveTo>
                  <a:lnTo>
                    <a:pt x="0" y="76"/>
                  </a:lnTo>
                </a:path>
              </a:pathLst>
            </a:custGeom>
            <a:ln w="3175">
              <a:solidFill>
                <a:srgbClr val="BAC4D2"/>
              </a:solidFill>
            </a:ln>
          </p:spPr>
          <p:txBody>
            <a:bodyPr wrap="square" lIns="0" tIns="0" rIns="0" bIns="0" rtlCol="0"/>
            <a:lstStyle/>
            <a:p>
              <a:endParaRPr lang="fr-FR" noProof="0" dirty="0"/>
            </a:p>
          </p:txBody>
        </p:sp>
        <p:sp>
          <p:nvSpPr>
            <p:cNvPr id="651" name="object 651"/>
            <p:cNvSpPr/>
            <p:nvPr/>
          </p:nvSpPr>
          <p:spPr>
            <a:xfrm>
              <a:off x="9428308" y="704881"/>
              <a:ext cx="3810" cy="123825"/>
            </a:xfrm>
            <a:custGeom>
              <a:avLst/>
              <a:gdLst/>
              <a:ahLst/>
              <a:cxnLst/>
              <a:rect l="l" t="t" r="r" b="b"/>
              <a:pathLst>
                <a:path w="3809" h="123825">
                  <a:moveTo>
                    <a:pt x="3602" y="0"/>
                  </a:moveTo>
                  <a:lnTo>
                    <a:pt x="0" y="0"/>
                  </a:lnTo>
                  <a:lnTo>
                    <a:pt x="0" y="123572"/>
                  </a:lnTo>
                  <a:lnTo>
                    <a:pt x="3602" y="123572"/>
                  </a:lnTo>
                  <a:lnTo>
                    <a:pt x="3602" y="0"/>
                  </a:lnTo>
                  <a:close/>
                </a:path>
              </a:pathLst>
            </a:custGeom>
            <a:solidFill>
              <a:srgbClr val="BAC4D2"/>
            </a:solidFill>
          </p:spPr>
          <p:txBody>
            <a:bodyPr wrap="square" lIns="0" tIns="0" rIns="0" bIns="0" rtlCol="0"/>
            <a:lstStyle/>
            <a:p>
              <a:endParaRPr lang="fr-FR" noProof="0" dirty="0"/>
            </a:p>
          </p:txBody>
        </p:sp>
        <p:sp>
          <p:nvSpPr>
            <p:cNvPr id="652" name="object 652"/>
            <p:cNvSpPr/>
            <p:nvPr/>
          </p:nvSpPr>
          <p:spPr>
            <a:xfrm>
              <a:off x="9428308" y="704804"/>
              <a:ext cx="3810" cy="123825"/>
            </a:xfrm>
            <a:custGeom>
              <a:avLst/>
              <a:gdLst/>
              <a:ahLst/>
              <a:cxnLst/>
              <a:rect l="l" t="t" r="r" b="b"/>
              <a:pathLst>
                <a:path w="3809" h="123825">
                  <a:moveTo>
                    <a:pt x="3602" y="14667"/>
                  </a:moveTo>
                  <a:lnTo>
                    <a:pt x="3602" y="123598"/>
                  </a:lnTo>
                </a:path>
                <a:path w="3809" h="123825">
                  <a:moveTo>
                    <a:pt x="0" y="123648"/>
                  </a:moveTo>
                  <a:lnTo>
                    <a:pt x="0" y="14667"/>
                  </a:lnTo>
                </a:path>
                <a:path w="3809" h="123825">
                  <a:moveTo>
                    <a:pt x="3602" y="0"/>
                  </a:moveTo>
                  <a:lnTo>
                    <a:pt x="3602" y="14667"/>
                  </a:lnTo>
                </a:path>
                <a:path w="3809" h="123825">
                  <a:moveTo>
                    <a:pt x="0" y="14667"/>
                  </a:moveTo>
                  <a:lnTo>
                    <a:pt x="0" y="76"/>
                  </a:lnTo>
                </a:path>
              </a:pathLst>
            </a:custGeom>
            <a:ln w="3175">
              <a:solidFill>
                <a:srgbClr val="BAC4D2"/>
              </a:solidFill>
            </a:ln>
          </p:spPr>
          <p:txBody>
            <a:bodyPr wrap="square" lIns="0" tIns="0" rIns="0" bIns="0" rtlCol="0"/>
            <a:lstStyle/>
            <a:p>
              <a:endParaRPr lang="fr-FR" noProof="0" dirty="0"/>
            </a:p>
          </p:txBody>
        </p:sp>
        <p:sp>
          <p:nvSpPr>
            <p:cNvPr id="653" name="object 653"/>
            <p:cNvSpPr/>
            <p:nvPr/>
          </p:nvSpPr>
          <p:spPr>
            <a:xfrm>
              <a:off x="9431911" y="704804"/>
              <a:ext cx="3810" cy="123825"/>
            </a:xfrm>
            <a:custGeom>
              <a:avLst/>
              <a:gdLst/>
              <a:ahLst/>
              <a:cxnLst/>
              <a:rect l="l" t="t" r="r" b="b"/>
              <a:pathLst>
                <a:path w="3809" h="123825">
                  <a:moveTo>
                    <a:pt x="3602" y="0"/>
                  </a:moveTo>
                  <a:lnTo>
                    <a:pt x="0" y="0"/>
                  </a:lnTo>
                  <a:lnTo>
                    <a:pt x="0" y="123598"/>
                  </a:lnTo>
                  <a:lnTo>
                    <a:pt x="3602" y="123598"/>
                  </a:lnTo>
                  <a:lnTo>
                    <a:pt x="3602" y="0"/>
                  </a:lnTo>
                  <a:close/>
                </a:path>
              </a:pathLst>
            </a:custGeom>
            <a:solidFill>
              <a:srgbClr val="BAC4D2"/>
            </a:solidFill>
          </p:spPr>
          <p:txBody>
            <a:bodyPr wrap="square" lIns="0" tIns="0" rIns="0" bIns="0" rtlCol="0"/>
            <a:lstStyle/>
            <a:p>
              <a:endParaRPr lang="fr-FR" noProof="0" dirty="0"/>
            </a:p>
          </p:txBody>
        </p:sp>
        <p:sp>
          <p:nvSpPr>
            <p:cNvPr id="654" name="object 654"/>
            <p:cNvSpPr/>
            <p:nvPr/>
          </p:nvSpPr>
          <p:spPr>
            <a:xfrm>
              <a:off x="9431911" y="704728"/>
              <a:ext cx="3810" cy="123825"/>
            </a:xfrm>
            <a:custGeom>
              <a:avLst/>
              <a:gdLst/>
              <a:ahLst/>
              <a:cxnLst/>
              <a:rect l="l" t="t" r="r" b="b"/>
              <a:pathLst>
                <a:path w="3809" h="123825">
                  <a:moveTo>
                    <a:pt x="3602" y="14744"/>
                  </a:moveTo>
                  <a:lnTo>
                    <a:pt x="3602" y="123624"/>
                  </a:lnTo>
                </a:path>
                <a:path w="3809" h="123825">
                  <a:moveTo>
                    <a:pt x="0" y="123675"/>
                  </a:moveTo>
                  <a:lnTo>
                    <a:pt x="0" y="14744"/>
                  </a:lnTo>
                </a:path>
                <a:path w="3809" h="123825">
                  <a:moveTo>
                    <a:pt x="3602" y="0"/>
                  </a:moveTo>
                  <a:lnTo>
                    <a:pt x="3602" y="14744"/>
                  </a:lnTo>
                </a:path>
                <a:path w="3809" h="123825">
                  <a:moveTo>
                    <a:pt x="0" y="14744"/>
                  </a:moveTo>
                  <a:lnTo>
                    <a:pt x="0" y="76"/>
                  </a:lnTo>
                </a:path>
              </a:pathLst>
            </a:custGeom>
            <a:ln w="3175">
              <a:solidFill>
                <a:srgbClr val="BAC4D2"/>
              </a:solidFill>
            </a:ln>
          </p:spPr>
          <p:txBody>
            <a:bodyPr wrap="square" lIns="0" tIns="0" rIns="0" bIns="0" rtlCol="0"/>
            <a:lstStyle/>
            <a:p>
              <a:endParaRPr lang="fr-FR" noProof="0" dirty="0"/>
            </a:p>
          </p:txBody>
        </p:sp>
        <p:sp>
          <p:nvSpPr>
            <p:cNvPr id="655" name="object 655"/>
            <p:cNvSpPr/>
            <p:nvPr/>
          </p:nvSpPr>
          <p:spPr>
            <a:xfrm>
              <a:off x="9435514" y="704728"/>
              <a:ext cx="3810" cy="123825"/>
            </a:xfrm>
            <a:custGeom>
              <a:avLst/>
              <a:gdLst/>
              <a:ahLst/>
              <a:cxnLst/>
              <a:rect l="l" t="t" r="r" b="b"/>
              <a:pathLst>
                <a:path w="3809" h="123825">
                  <a:moveTo>
                    <a:pt x="3602" y="0"/>
                  </a:moveTo>
                  <a:lnTo>
                    <a:pt x="0" y="0"/>
                  </a:lnTo>
                  <a:lnTo>
                    <a:pt x="0" y="123624"/>
                  </a:lnTo>
                  <a:lnTo>
                    <a:pt x="3602" y="123624"/>
                  </a:lnTo>
                  <a:lnTo>
                    <a:pt x="3602" y="0"/>
                  </a:lnTo>
                  <a:close/>
                </a:path>
              </a:pathLst>
            </a:custGeom>
            <a:solidFill>
              <a:srgbClr val="BAC4D2"/>
            </a:solidFill>
          </p:spPr>
          <p:txBody>
            <a:bodyPr wrap="square" lIns="0" tIns="0" rIns="0" bIns="0" rtlCol="0"/>
            <a:lstStyle/>
            <a:p>
              <a:endParaRPr lang="fr-FR" noProof="0" dirty="0"/>
            </a:p>
          </p:txBody>
        </p:sp>
        <p:sp>
          <p:nvSpPr>
            <p:cNvPr id="656" name="object 656"/>
            <p:cNvSpPr/>
            <p:nvPr/>
          </p:nvSpPr>
          <p:spPr>
            <a:xfrm>
              <a:off x="9435514" y="704652"/>
              <a:ext cx="3810" cy="123825"/>
            </a:xfrm>
            <a:custGeom>
              <a:avLst/>
              <a:gdLst/>
              <a:ahLst/>
              <a:cxnLst/>
              <a:rect l="l" t="t" r="r" b="b"/>
              <a:pathLst>
                <a:path w="3809" h="123825">
                  <a:moveTo>
                    <a:pt x="3602" y="14820"/>
                  </a:moveTo>
                  <a:lnTo>
                    <a:pt x="3602" y="123651"/>
                  </a:lnTo>
                </a:path>
                <a:path w="3809" h="123825">
                  <a:moveTo>
                    <a:pt x="0" y="123701"/>
                  </a:moveTo>
                  <a:lnTo>
                    <a:pt x="0" y="14820"/>
                  </a:lnTo>
                </a:path>
                <a:path w="3809" h="123825">
                  <a:moveTo>
                    <a:pt x="3602" y="0"/>
                  </a:moveTo>
                  <a:lnTo>
                    <a:pt x="3602" y="14820"/>
                  </a:lnTo>
                </a:path>
                <a:path w="3809" h="123825">
                  <a:moveTo>
                    <a:pt x="0" y="14820"/>
                  </a:moveTo>
                  <a:lnTo>
                    <a:pt x="0" y="76"/>
                  </a:lnTo>
                </a:path>
              </a:pathLst>
            </a:custGeom>
            <a:ln w="3175">
              <a:solidFill>
                <a:srgbClr val="BAC4D2"/>
              </a:solidFill>
            </a:ln>
          </p:spPr>
          <p:txBody>
            <a:bodyPr wrap="square" lIns="0" tIns="0" rIns="0" bIns="0" rtlCol="0"/>
            <a:lstStyle/>
            <a:p>
              <a:endParaRPr lang="fr-FR" noProof="0" dirty="0"/>
            </a:p>
          </p:txBody>
        </p:sp>
        <p:sp>
          <p:nvSpPr>
            <p:cNvPr id="657" name="object 657"/>
            <p:cNvSpPr/>
            <p:nvPr/>
          </p:nvSpPr>
          <p:spPr>
            <a:xfrm>
              <a:off x="9439117" y="704652"/>
              <a:ext cx="3810" cy="123825"/>
            </a:xfrm>
            <a:custGeom>
              <a:avLst/>
              <a:gdLst/>
              <a:ahLst/>
              <a:cxnLst/>
              <a:rect l="l" t="t" r="r" b="b"/>
              <a:pathLst>
                <a:path w="3809" h="123825">
                  <a:moveTo>
                    <a:pt x="3602" y="0"/>
                  </a:moveTo>
                  <a:lnTo>
                    <a:pt x="0" y="0"/>
                  </a:lnTo>
                  <a:lnTo>
                    <a:pt x="0" y="123650"/>
                  </a:lnTo>
                  <a:lnTo>
                    <a:pt x="3602" y="123650"/>
                  </a:lnTo>
                  <a:lnTo>
                    <a:pt x="3602" y="0"/>
                  </a:lnTo>
                  <a:close/>
                </a:path>
              </a:pathLst>
            </a:custGeom>
            <a:solidFill>
              <a:srgbClr val="BAC3D2"/>
            </a:solidFill>
          </p:spPr>
          <p:txBody>
            <a:bodyPr wrap="square" lIns="0" tIns="0" rIns="0" bIns="0" rtlCol="0"/>
            <a:lstStyle/>
            <a:p>
              <a:endParaRPr lang="fr-FR" noProof="0" dirty="0"/>
            </a:p>
          </p:txBody>
        </p:sp>
        <p:sp>
          <p:nvSpPr>
            <p:cNvPr id="658" name="object 658"/>
            <p:cNvSpPr/>
            <p:nvPr/>
          </p:nvSpPr>
          <p:spPr>
            <a:xfrm>
              <a:off x="9439117" y="704575"/>
              <a:ext cx="3810" cy="123825"/>
            </a:xfrm>
            <a:custGeom>
              <a:avLst/>
              <a:gdLst/>
              <a:ahLst/>
              <a:cxnLst/>
              <a:rect l="l" t="t" r="r" b="b"/>
              <a:pathLst>
                <a:path w="3809" h="123825">
                  <a:moveTo>
                    <a:pt x="3602" y="14896"/>
                  </a:moveTo>
                  <a:lnTo>
                    <a:pt x="3602" y="123677"/>
                  </a:lnTo>
                </a:path>
                <a:path w="3809" h="123825">
                  <a:moveTo>
                    <a:pt x="0" y="123727"/>
                  </a:moveTo>
                  <a:lnTo>
                    <a:pt x="0" y="14896"/>
                  </a:lnTo>
                </a:path>
                <a:path w="3809" h="123825">
                  <a:moveTo>
                    <a:pt x="3602" y="0"/>
                  </a:moveTo>
                  <a:lnTo>
                    <a:pt x="3602" y="14896"/>
                  </a:lnTo>
                </a:path>
                <a:path w="3809" h="123825">
                  <a:moveTo>
                    <a:pt x="0" y="14896"/>
                  </a:moveTo>
                  <a:lnTo>
                    <a:pt x="0" y="76"/>
                  </a:lnTo>
                </a:path>
              </a:pathLst>
            </a:custGeom>
            <a:ln w="3175">
              <a:solidFill>
                <a:srgbClr val="BAC3D2"/>
              </a:solidFill>
            </a:ln>
          </p:spPr>
          <p:txBody>
            <a:bodyPr wrap="square" lIns="0" tIns="0" rIns="0" bIns="0" rtlCol="0"/>
            <a:lstStyle/>
            <a:p>
              <a:endParaRPr lang="fr-FR" noProof="0" dirty="0"/>
            </a:p>
          </p:txBody>
        </p:sp>
        <p:sp>
          <p:nvSpPr>
            <p:cNvPr id="659" name="object 659"/>
            <p:cNvSpPr/>
            <p:nvPr/>
          </p:nvSpPr>
          <p:spPr>
            <a:xfrm>
              <a:off x="9442720" y="704575"/>
              <a:ext cx="3810" cy="123825"/>
            </a:xfrm>
            <a:custGeom>
              <a:avLst/>
              <a:gdLst/>
              <a:ahLst/>
              <a:cxnLst/>
              <a:rect l="l" t="t" r="r" b="b"/>
              <a:pathLst>
                <a:path w="3809" h="123825">
                  <a:moveTo>
                    <a:pt x="3602" y="0"/>
                  </a:moveTo>
                  <a:lnTo>
                    <a:pt x="0" y="0"/>
                  </a:lnTo>
                  <a:lnTo>
                    <a:pt x="0" y="123677"/>
                  </a:lnTo>
                  <a:lnTo>
                    <a:pt x="3602" y="123677"/>
                  </a:lnTo>
                  <a:lnTo>
                    <a:pt x="3602" y="0"/>
                  </a:lnTo>
                  <a:close/>
                </a:path>
              </a:pathLst>
            </a:custGeom>
            <a:solidFill>
              <a:srgbClr val="BAC3D2"/>
            </a:solidFill>
          </p:spPr>
          <p:txBody>
            <a:bodyPr wrap="square" lIns="0" tIns="0" rIns="0" bIns="0" rtlCol="0"/>
            <a:lstStyle/>
            <a:p>
              <a:endParaRPr lang="fr-FR" noProof="0" dirty="0"/>
            </a:p>
          </p:txBody>
        </p:sp>
        <p:sp>
          <p:nvSpPr>
            <p:cNvPr id="660" name="object 660"/>
            <p:cNvSpPr/>
            <p:nvPr/>
          </p:nvSpPr>
          <p:spPr>
            <a:xfrm>
              <a:off x="9442720" y="704499"/>
              <a:ext cx="3810" cy="123825"/>
            </a:xfrm>
            <a:custGeom>
              <a:avLst/>
              <a:gdLst/>
              <a:ahLst/>
              <a:cxnLst/>
              <a:rect l="l" t="t" r="r" b="b"/>
              <a:pathLst>
                <a:path w="3809" h="123825">
                  <a:moveTo>
                    <a:pt x="3602" y="14973"/>
                  </a:moveTo>
                  <a:lnTo>
                    <a:pt x="3602" y="123703"/>
                  </a:lnTo>
                </a:path>
                <a:path w="3809" h="123825">
                  <a:moveTo>
                    <a:pt x="0" y="123753"/>
                  </a:moveTo>
                  <a:lnTo>
                    <a:pt x="0" y="14973"/>
                  </a:lnTo>
                </a:path>
                <a:path w="3809" h="123825">
                  <a:moveTo>
                    <a:pt x="3602" y="0"/>
                  </a:moveTo>
                  <a:lnTo>
                    <a:pt x="3602" y="14973"/>
                  </a:lnTo>
                </a:path>
                <a:path w="3809" h="123825">
                  <a:moveTo>
                    <a:pt x="0" y="14973"/>
                  </a:moveTo>
                  <a:lnTo>
                    <a:pt x="0" y="76"/>
                  </a:lnTo>
                </a:path>
              </a:pathLst>
            </a:custGeom>
            <a:ln w="3175">
              <a:solidFill>
                <a:srgbClr val="BAC3D2"/>
              </a:solidFill>
            </a:ln>
          </p:spPr>
          <p:txBody>
            <a:bodyPr wrap="square" lIns="0" tIns="0" rIns="0" bIns="0" rtlCol="0"/>
            <a:lstStyle/>
            <a:p>
              <a:endParaRPr lang="fr-FR" noProof="0" dirty="0"/>
            </a:p>
          </p:txBody>
        </p:sp>
        <p:sp>
          <p:nvSpPr>
            <p:cNvPr id="661" name="object 661"/>
            <p:cNvSpPr/>
            <p:nvPr/>
          </p:nvSpPr>
          <p:spPr>
            <a:xfrm>
              <a:off x="9446323" y="704499"/>
              <a:ext cx="3810" cy="123825"/>
            </a:xfrm>
            <a:custGeom>
              <a:avLst/>
              <a:gdLst/>
              <a:ahLst/>
              <a:cxnLst/>
              <a:rect l="l" t="t" r="r" b="b"/>
              <a:pathLst>
                <a:path w="3809" h="123825">
                  <a:moveTo>
                    <a:pt x="3602" y="0"/>
                  </a:moveTo>
                  <a:lnTo>
                    <a:pt x="0" y="0"/>
                  </a:lnTo>
                  <a:lnTo>
                    <a:pt x="0" y="123703"/>
                  </a:lnTo>
                  <a:lnTo>
                    <a:pt x="3602" y="123703"/>
                  </a:lnTo>
                  <a:lnTo>
                    <a:pt x="3602" y="0"/>
                  </a:lnTo>
                  <a:close/>
                </a:path>
              </a:pathLst>
            </a:custGeom>
            <a:solidFill>
              <a:srgbClr val="BAC3D2"/>
            </a:solidFill>
          </p:spPr>
          <p:txBody>
            <a:bodyPr wrap="square" lIns="0" tIns="0" rIns="0" bIns="0" rtlCol="0"/>
            <a:lstStyle/>
            <a:p>
              <a:endParaRPr lang="fr-FR" noProof="0" dirty="0"/>
            </a:p>
          </p:txBody>
        </p:sp>
        <p:sp>
          <p:nvSpPr>
            <p:cNvPr id="662" name="object 662"/>
            <p:cNvSpPr/>
            <p:nvPr/>
          </p:nvSpPr>
          <p:spPr>
            <a:xfrm>
              <a:off x="9446323" y="704422"/>
              <a:ext cx="3810" cy="123825"/>
            </a:xfrm>
            <a:custGeom>
              <a:avLst/>
              <a:gdLst/>
              <a:ahLst/>
              <a:cxnLst/>
              <a:rect l="l" t="t" r="r" b="b"/>
              <a:pathLst>
                <a:path w="3809" h="123825">
                  <a:moveTo>
                    <a:pt x="3602" y="15049"/>
                  </a:moveTo>
                  <a:lnTo>
                    <a:pt x="3602" y="123729"/>
                  </a:lnTo>
                </a:path>
                <a:path w="3809" h="123825">
                  <a:moveTo>
                    <a:pt x="0" y="123779"/>
                  </a:moveTo>
                  <a:lnTo>
                    <a:pt x="0" y="15049"/>
                  </a:lnTo>
                </a:path>
                <a:path w="3809" h="123825">
                  <a:moveTo>
                    <a:pt x="3602" y="0"/>
                  </a:moveTo>
                  <a:lnTo>
                    <a:pt x="3602" y="15049"/>
                  </a:lnTo>
                </a:path>
                <a:path w="3809" h="123825">
                  <a:moveTo>
                    <a:pt x="0" y="15049"/>
                  </a:moveTo>
                  <a:lnTo>
                    <a:pt x="0" y="76"/>
                  </a:lnTo>
                </a:path>
              </a:pathLst>
            </a:custGeom>
            <a:ln w="3175">
              <a:solidFill>
                <a:srgbClr val="BAC3D2"/>
              </a:solidFill>
            </a:ln>
          </p:spPr>
          <p:txBody>
            <a:bodyPr wrap="square" lIns="0" tIns="0" rIns="0" bIns="0" rtlCol="0"/>
            <a:lstStyle/>
            <a:p>
              <a:endParaRPr lang="fr-FR" noProof="0" dirty="0"/>
            </a:p>
          </p:txBody>
        </p:sp>
        <p:sp>
          <p:nvSpPr>
            <p:cNvPr id="663" name="object 663"/>
            <p:cNvSpPr/>
            <p:nvPr/>
          </p:nvSpPr>
          <p:spPr>
            <a:xfrm>
              <a:off x="9449926" y="704423"/>
              <a:ext cx="3810" cy="123825"/>
            </a:xfrm>
            <a:custGeom>
              <a:avLst/>
              <a:gdLst/>
              <a:ahLst/>
              <a:cxnLst/>
              <a:rect l="l" t="t" r="r" b="b"/>
              <a:pathLst>
                <a:path w="3809" h="123825">
                  <a:moveTo>
                    <a:pt x="3602" y="0"/>
                  </a:moveTo>
                  <a:lnTo>
                    <a:pt x="0" y="0"/>
                  </a:lnTo>
                  <a:lnTo>
                    <a:pt x="0" y="123729"/>
                  </a:lnTo>
                  <a:lnTo>
                    <a:pt x="3602" y="123729"/>
                  </a:lnTo>
                  <a:lnTo>
                    <a:pt x="3602" y="0"/>
                  </a:lnTo>
                  <a:close/>
                </a:path>
              </a:pathLst>
            </a:custGeom>
            <a:solidFill>
              <a:srgbClr val="BAC3D2"/>
            </a:solidFill>
          </p:spPr>
          <p:txBody>
            <a:bodyPr wrap="square" lIns="0" tIns="0" rIns="0" bIns="0" rtlCol="0"/>
            <a:lstStyle/>
            <a:p>
              <a:endParaRPr lang="fr-FR" noProof="0" dirty="0"/>
            </a:p>
          </p:txBody>
        </p:sp>
        <p:sp>
          <p:nvSpPr>
            <p:cNvPr id="664" name="object 664"/>
            <p:cNvSpPr/>
            <p:nvPr/>
          </p:nvSpPr>
          <p:spPr>
            <a:xfrm>
              <a:off x="9449926" y="704346"/>
              <a:ext cx="3810" cy="123825"/>
            </a:xfrm>
            <a:custGeom>
              <a:avLst/>
              <a:gdLst/>
              <a:ahLst/>
              <a:cxnLst/>
              <a:rect l="l" t="t" r="r" b="b"/>
              <a:pathLst>
                <a:path w="3809" h="123825">
                  <a:moveTo>
                    <a:pt x="3602" y="15125"/>
                  </a:moveTo>
                  <a:lnTo>
                    <a:pt x="3602" y="123755"/>
                  </a:lnTo>
                </a:path>
                <a:path w="3809" h="123825">
                  <a:moveTo>
                    <a:pt x="0" y="123805"/>
                  </a:moveTo>
                  <a:lnTo>
                    <a:pt x="0" y="15125"/>
                  </a:lnTo>
                </a:path>
                <a:path w="3809" h="123825">
                  <a:moveTo>
                    <a:pt x="3602" y="0"/>
                  </a:moveTo>
                  <a:lnTo>
                    <a:pt x="3602" y="15125"/>
                  </a:lnTo>
                </a:path>
                <a:path w="3809" h="123825">
                  <a:moveTo>
                    <a:pt x="0" y="15125"/>
                  </a:moveTo>
                  <a:lnTo>
                    <a:pt x="0" y="76"/>
                  </a:lnTo>
                </a:path>
              </a:pathLst>
            </a:custGeom>
            <a:ln w="3175">
              <a:solidFill>
                <a:srgbClr val="BAC3D2"/>
              </a:solidFill>
            </a:ln>
          </p:spPr>
          <p:txBody>
            <a:bodyPr wrap="square" lIns="0" tIns="0" rIns="0" bIns="0" rtlCol="0"/>
            <a:lstStyle/>
            <a:p>
              <a:endParaRPr lang="fr-FR" noProof="0" dirty="0"/>
            </a:p>
          </p:txBody>
        </p:sp>
        <p:sp>
          <p:nvSpPr>
            <p:cNvPr id="665" name="object 665"/>
            <p:cNvSpPr/>
            <p:nvPr/>
          </p:nvSpPr>
          <p:spPr>
            <a:xfrm>
              <a:off x="9453529" y="704346"/>
              <a:ext cx="3810" cy="123825"/>
            </a:xfrm>
            <a:custGeom>
              <a:avLst/>
              <a:gdLst/>
              <a:ahLst/>
              <a:cxnLst/>
              <a:rect l="l" t="t" r="r" b="b"/>
              <a:pathLst>
                <a:path w="3809" h="123825">
                  <a:moveTo>
                    <a:pt x="3602" y="0"/>
                  </a:moveTo>
                  <a:lnTo>
                    <a:pt x="0" y="0"/>
                  </a:lnTo>
                  <a:lnTo>
                    <a:pt x="0" y="123755"/>
                  </a:lnTo>
                  <a:lnTo>
                    <a:pt x="3602" y="123755"/>
                  </a:lnTo>
                  <a:lnTo>
                    <a:pt x="3602" y="0"/>
                  </a:lnTo>
                  <a:close/>
                </a:path>
              </a:pathLst>
            </a:custGeom>
            <a:solidFill>
              <a:srgbClr val="B9C3D2"/>
            </a:solidFill>
          </p:spPr>
          <p:txBody>
            <a:bodyPr wrap="square" lIns="0" tIns="0" rIns="0" bIns="0" rtlCol="0"/>
            <a:lstStyle/>
            <a:p>
              <a:endParaRPr lang="fr-FR" noProof="0" dirty="0"/>
            </a:p>
          </p:txBody>
        </p:sp>
        <p:sp>
          <p:nvSpPr>
            <p:cNvPr id="666" name="object 666"/>
            <p:cNvSpPr/>
            <p:nvPr/>
          </p:nvSpPr>
          <p:spPr>
            <a:xfrm>
              <a:off x="9453529" y="704270"/>
              <a:ext cx="3810" cy="124460"/>
            </a:xfrm>
            <a:custGeom>
              <a:avLst/>
              <a:gdLst/>
              <a:ahLst/>
              <a:cxnLst/>
              <a:rect l="l" t="t" r="r" b="b"/>
              <a:pathLst>
                <a:path w="3809" h="124459">
                  <a:moveTo>
                    <a:pt x="3602" y="15202"/>
                  </a:moveTo>
                  <a:lnTo>
                    <a:pt x="3602" y="123781"/>
                  </a:lnTo>
                </a:path>
                <a:path w="3809" h="124459">
                  <a:moveTo>
                    <a:pt x="0" y="123831"/>
                  </a:moveTo>
                  <a:lnTo>
                    <a:pt x="0" y="15202"/>
                  </a:lnTo>
                </a:path>
                <a:path w="3809" h="124459">
                  <a:moveTo>
                    <a:pt x="3602" y="0"/>
                  </a:moveTo>
                  <a:lnTo>
                    <a:pt x="3602" y="15202"/>
                  </a:lnTo>
                </a:path>
                <a:path w="3809" h="124459">
                  <a:moveTo>
                    <a:pt x="0" y="15202"/>
                  </a:moveTo>
                  <a:lnTo>
                    <a:pt x="0" y="76"/>
                  </a:lnTo>
                </a:path>
              </a:pathLst>
            </a:custGeom>
            <a:ln w="3175">
              <a:solidFill>
                <a:srgbClr val="B9C3D2"/>
              </a:solidFill>
            </a:ln>
          </p:spPr>
          <p:txBody>
            <a:bodyPr wrap="square" lIns="0" tIns="0" rIns="0" bIns="0" rtlCol="0"/>
            <a:lstStyle/>
            <a:p>
              <a:endParaRPr lang="fr-FR" noProof="0" dirty="0"/>
            </a:p>
          </p:txBody>
        </p:sp>
        <p:sp>
          <p:nvSpPr>
            <p:cNvPr id="667" name="object 667"/>
            <p:cNvSpPr/>
            <p:nvPr/>
          </p:nvSpPr>
          <p:spPr>
            <a:xfrm>
              <a:off x="9457131" y="704270"/>
              <a:ext cx="3810" cy="123825"/>
            </a:xfrm>
            <a:custGeom>
              <a:avLst/>
              <a:gdLst/>
              <a:ahLst/>
              <a:cxnLst/>
              <a:rect l="l" t="t" r="r" b="b"/>
              <a:pathLst>
                <a:path w="3809" h="123825">
                  <a:moveTo>
                    <a:pt x="3602" y="0"/>
                  </a:moveTo>
                  <a:lnTo>
                    <a:pt x="0" y="0"/>
                  </a:lnTo>
                  <a:lnTo>
                    <a:pt x="0" y="123781"/>
                  </a:lnTo>
                  <a:lnTo>
                    <a:pt x="3602" y="123781"/>
                  </a:lnTo>
                  <a:lnTo>
                    <a:pt x="3602" y="0"/>
                  </a:lnTo>
                  <a:close/>
                </a:path>
              </a:pathLst>
            </a:custGeom>
            <a:solidFill>
              <a:srgbClr val="B9C3D2"/>
            </a:solidFill>
          </p:spPr>
          <p:txBody>
            <a:bodyPr wrap="square" lIns="0" tIns="0" rIns="0" bIns="0" rtlCol="0"/>
            <a:lstStyle/>
            <a:p>
              <a:endParaRPr lang="fr-FR" noProof="0" dirty="0"/>
            </a:p>
          </p:txBody>
        </p:sp>
        <p:sp>
          <p:nvSpPr>
            <p:cNvPr id="668" name="object 668"/>
            <p:cNvSpPr/>
            <p:nvPr/>
          </p:nvSpPr>
          <p:spPr>
            <a:xfrm>
              <a:off x="9457131" y="704193"/>
              <a:ext cx="3810" cy="124460"/>
            </a:xfrm>
            <a:custGeom>
              <a:avLst/>
              <a:gdLst/>
              <a:ahLst/>
              <a:cxnLst/>
              <a:rect l="l" t="t" r="r" b="b"/>
              <a:pathLst>
                <a:path w="3809" h="124459">
                  <a:moveTo>
                    <a:pt x="3602" y="15278"/>
                  </a:moveTo>
                  <a:lnTo>
                    <a:pt x="3602" y="123807"/>
                  </a:lnTo>
                </a:path>
                <a:path w="3809" h="124459">
                  <a:moveTo>
                    <a:pt x="0" y="123857"/>
                  </a:moveTo>
                  <a:lnTo>
                    <a:pt x="0" y="15278"/>
                  </a:lnTo>
                </a:path>
                <a:path w="3809" h="124459">
                  <a:moveTo>
                    <a:pt x="3602" y="0"/>
                  </a:moveTo>
                  <a:lnTo>
                    <a:pt x="3602" y="15278"/>
                  </a:lnTo>
                </a:path>
                <a:path w="3809" h="124459">
                  <a:moveTo>
                    <a:pt x="0" y="15278"/>
                  </a:moveTo>
                  <a:lnTo>
                    <a:pt x="0" y="76"/>
                  </a:lnTo>
                </a:path>
              </a:pathLst>
            </a:custGeom>
            <a:ln w="3175">
              <a:solidFill>
                <a:srgbClr val="B9C3D2"/>
              </a:solidFill>
            </a:ln>
          </p:spPr>
          <p:txBody>
            <a:bodyPr wrap="square" lIns="0" tIns="0" rIns="0" bIns="0" rtlCol="0"/>
            <a:lstStyle/>
            <a:p>
              <a:endParaRPr lang="fr-FR" noProof="0" dirty="0"/>
            </a:p>
          </p:txBody>
        </p:sp>
        <p:sp>
          <p:nvSpPr>
            <p:cNvPr id="669" name="object 669"/>
            <p:cNvSpPr/>
            <p:nvPr/>
          </p:nvSpPr>
          <p:spPr>
            <a:xfrm>
              <a:off x="9460734" y="704194"/>
              <a:ext cx="3810" cy="123825"/>
            </a:xfrm>
            <a:custGeom>
              <a:avLst/>
              <a:gdLst/>
              <a:ahLst/>
              <a:cxnLst/>
              <a:rect l="l" t="t" r="r" b="b"/>
              <a:pathLst>
                <a:path w="3809" h="123825">
                  <a:moveTo>
                    <a:pt x="3602" y="0"/>
                  </a:moveTo>
                  <a:lnTo>
                    <a:pt x="0" y="0"/>
                  </a:lnTo>
                  <a:lnTo>
                    <a:pt x="0" y="123807"/>
                  </a:lnTo>
                  <a:lnTo>
                    <a:pt x="3602" y="123807"/>
                  </a:lnTo>
                  <a:lnTo>
                    <a:pt x="3602" y="0"/>
                  </a:lnTo>
                  <a:close/>
                </a:path>
              </a:pathLst>
            </a:custGeom>
            <a:solidFill>
              <a:srgbClr val="B9C3D2"/>
            </a:solidFill>
          </p:spPr>
          <p:txBody>
            <a:bodyPr wrap="square" lIns="0" tIns="0" rIns="0" bIns="0" rtlCol="0"/>
            <a:lstStyle/>
            <a:p>
              <a:endParaRPr lang="fr-FR" noProof="0" dirty="0"/>
            </a:p>
          </p:txBody>
        </p:sp>
        <p:sp>
          <p:nvSpPr>
            <p:cNvPr id="670" name="object 670"/>
            <p:cNvSpPr/>
            <p:nvPr/>
          </p:nvSpPr>
          <p:spPr>
            <a:xfrm>
              <a:off x="9460734" y="704117"/>
              <a:ext cx="3810" cy="124460"/>
            </a:xfrm>
            <a:custGeom>
              <a:avLst/>
              <a:gdLst/>
              <a:ahLst/>
              <a:cxnLst/>
              <a:rect l="l" t="t" r="r" b="b"/>
              <a:pathLst>
                <a:path w="3809" h="124459">
                  <a:moveTo>
                    <a:pt x="3602" y="15354"/>
                  </a:moveTo>
                  <a:lnTo>
                    <a:pt x="3602" y="123833"/>
                  </a:lnTo>
                </a:path>
                <a:path w="3809" h="124459">
                  <a:moveTo>
                    <a:pt x="0" y="123884"/>
                  </a:moveTo>
                  <a:lnTo>
                    <a:pt x="0" y="15354"/>
                  </a:lnTo>
                </a:path>
                <a:path w="3809" h="124459">
                  <a:moveTo>
                    <a:pt x="3602" y="0"/>
                  </a:moveTo>
                  <a:lnTo>
                    <a:pt x="3602" y="15354"/>
                  </a:lnTo>
                </a:path>
                <a:path w="3809" h="124459">
                  <a:moveTo>
                    <a:pt x="0" y="15354"/>
                  </a:moveTo>
                  <a:lnTo>
                    <a:pt x="0" y="76"/>
                  </a:lnTo>
                </a:path>
              </a:pathLst>
            </a:custGeom>
            <a:ln w="3175">
              <a:solidFill>
                <a:srgbClr val="B9C3D2"/>
              </a:solidFill>
            </a:ln>
          </p:spPr>
          <p:txBody>
            <a:bodyPr wrap="square" lIns="0" tIns="0" rIns="0" bIns="0" rtlCol="0"/>
            <a:lstStyle/>
            <a:p>
              <a:endParaRPr lang="fr-FR" noProof="0" dirty="0"/>
            </a:p>
          </p:txBody>
        </p:sp>
        <p:sp>
          <p:nvSpPr>
            <p:cNvPr id="671" name="object 671"/>
            <p:cNvSpPr/>
            <p:nvPr/>
          </p:nvSpPr>
          <p:spPr>
            <a:xfrm>
              <a:off x="9464337" y="704117"/>
              <a:ext cx="3810" cy="124460"/>
            </a:xfrm>
            <a:custGeom>
              <a:avLst/>
              <a:gdLst/>
              <a:ahLst/>
              <a:cxnLst/>
              <a:rect l="l" t="t" r="r" b="b"/>
              <a:pathLst>
                <a:path w="3809" h="124459">
                  <a:moveTo>
                    <a:pt x="3602" y="0"/>
                  </a:moveTo>
                  <a:lnTo>
                    <a:pt x="0" y="0"/>
                  </a:lnTo>
                  <a:lnTo>
                    <a:pt x="0" y="123833"/>
                  </a:lnTo>
                  <a:lnTo>
                    <a:pt x="3602" y="123833"/>
                  </a:lnTo>
                  <a:lnTo>
                    <a:pt x="3602" y="0"/>
                  </a:lnTo>
                  <a:close/>
                </a:path>
              </a:pathLst>
            </a:custGeom>
            <a:solidFill>
              <a:srgbClr val="B9C3D2"/>
            </a:solidFill>
          </p:spPr>
          <p:txBody>
            <a:bodyPr wrap="square" lIns="0" tIns="0" rIns="0" bIns="0" rtlCol="0"/>
            <a:lstStyle/>
            <a:p>
              <a:endParaRPr lang="fr-FR" noProof="0" dirty="0"/>
            </a:p>
          </p:txBody>
        </p:sp>
        <p:sp>
          <p:nvSpPr>
            <p:cNvPr id="672" name="object 672"/>
            <p:cNvSpPr/>
            <p:nvPr/>
          </p:nvSpPr>
          <p:spPr>
            <a:xfrm>
              <a:off x="9464337" y="704041"/>
              <a:ext cx="3810" cy="124460"/>
            </a:xfrm>
            <a:custGeom>
              <a:avLst/>
              <a:gdLst/>
              <a:ahLst/>
              <a:cxnLst/>
              <a:rect l="l" t="t" r="r" b="b"/>
              <a:pathLst>
                <a:path w="3809" h="124459">
                  <a:moveTo>
                    <a:pt x="3602" y="15431"/>
                  </a:moveTo>
                  <a:lnTo>
                    <a:pt x="3602" y="123860"/>
                  </a:lnTo>
                </a:path>
                <a:path w="3809" h="124459">
                  <a:moveTo>
                    <a:pt x="0" y="123910"/>
                  </a:moveTo>
                  <a:lnTo>
                    <a:pt x="0" y="15431"/>
                  </a:lnTo>
                </a:path>
                <a:path w="3809" h="124459">
                  <a:moveTo>
                    <a:pt x="3602" y="0"/>
                  </a:moveTo>
                  <a:lnTo>
                    <a:pt x="3602" y="15431"/>
                  </a:lnTo>
                </a:path>
                <a:path w="3809" h="124459">
                  <a:moveTo>
                    <a:pt x="0" y="15431"/>
                  </a:moveTo>
                  <a:lnTo>
                    <a:pt x="0" y="76"/>
                  </a:lnTo>
                </a:path>
              </a:pathLst>
            </a:custGeom>
            <a:ln w="3175">
              <a:solidFill>
                <a:srgbClr val="B9C3D2"/>
              </a:solidFill>
            </a:ln>
          </p:spPr>
          <p:txBody>
            <a:bodyPr wrap="square" lIns="0" tIns="0" rIns="0" bIns="0" rtlCol="0"/>
            <a:lstStyle/>
            <a:p>
              <a:endParaRPr lang="fr-FR" noProof="0" dirty="0"/>
            </a:p>
          </p:txBody>
        </p:sp>
        <p:sp>
          <p:nvSpPr>
            <p:cNvPr id="673" name="object 673"/>
            <p:cNvSpPr/>
            <p:nvPr/>
          </p:nvSpPr>
          <p:spPr>
            <a:xfrm>
              <a:off x="9467940" y="704041"/>
              <a:ext cx="3810" cy="124460"/>
            </a:xfrm>
            <a:custGeom>
              <a:avLst/>
              <a:gdLst/>
              <a:ahLst/>
              <a:cxnLst/>
              <a:rect l="l" t="t" r="r" b="b"/>
              <a:pathLst>
                <a:path w="3809" h="124459">
                  <a:moveTo>
                    <a:pt x="3602" y="0"/>
                  </a:moveTo>
                  <a:lnTo>
                    <a:pt x="0" y="0"/>
                  </a:lnTo>
                  <a:lnTo>
                    <a:pt x="0" y="123860"/>
                  </a:lnTo>
                  <a:lnTo>
                    <a:pt x="3602" y="123860"/>
                  </a:lnTo>
                  <a:lnTo>
                    <a:pt x="3602" y="0"/>
                  </a:lnTo>
                  <a:close/>
                </a:path>
              </a:pathLst>
            </a:custGeom>
            <a:solidFill>
              <a:srgbClr val="B9C3D1"/>
            </a:solidFill>
          </p:spPr>
          <p:txBody>
            <a:bodyPr wrap="square" lIns="0" tIns="0" rIns="0" bIns="0" rtlCol="0"/>
            <a:lstStyle/>
            <a:p>
              <a:endParaRPr lang="fr-FR" noProof="0" dirty="0"/>
            </a:p>
          </p:txBody>
        </p:sp>
        <p:sp>
          <p:nvSpPr>
            <p:cNvPr id="674" name="object 674"/>
            <p:cNvSpPr/>
            <p:nvPr/>
          </p:nvSpPr>
          <p:spPr>
            <a:xfrm>
              <a:off x="9467940" y="703964"/>
              <a:ext cx="3810" cy="124460"/>
            </a:xfrm>
            <a:custGeom>
              <a:avLst/>
              <a:gdLst/>
              <a:ahLst/>
              <a:cxnLst/>
              <a:rect l="l" t="t" r="r" b="b"/>
              <a:pathLst>
                <a:path w="3809" h="124459">
                  <a:moveTo>
                    <a:pt x="3602" y="15507"/>
                  </a:moveTo>
                  <a:lnTo>
                    <a:pt x="3602" y="123886"/>
                  </a:lnTo>
                </a:path>
                <a:path w="3809" h="124459">
                  <a:moveTo>
                    <a:pt x="0" y="123936"/>
                  </a:moveTo>
                  <a:lnTo>
                    <a:pt x="0" y="15507"/>
                  </a:lnTo>
                </a:path>
                <a:path w="3809" h="124459">
                  <a:moveTo>
                    <a:pt x="3602" y="0"/>
                  </a:moveTo>
                  <a:lnTo>
                    <a:pt x="3602" y="15507"/>
                  </a:lnTo>
                </a:path>
                <a:path w="3809" h="124459">
                  <a:moveTo>
                    <a:pt x="0" y="15507"/>
                  </a:moveTo>
                  <a:lnTo>
                    <a:pt x="0" y="76"/>
                  </a:lnTo>
                </a:path>
              </a:pathLst>
            </a:custGeom>
            <a:ln w="3175">
              <a:solidFill>
                <a:srgbClr val="B9C3D1"/>
              </a:solidFill>
            </a:ln>
          </p:spPr>
          <p:txBody>
            <a:bodyPr wrap="square" lIns="0" tIns="0" rIns="0" bIns="0" rtlCol="0"/>
            <a:lstStyle/>
            <a:p>
              <a:endParaRPr lang="fr-FR" noProof="0" dirty="0"/>
            </a:p>
          </p:txBody>
        </p:sp>
        <p:sp>
          <p:nvSpPr>
            <p:cNvPr id="675" name="object 675"/>
            <p:cNvSpPr/>
            <p:nvPr/>
          </p:nvSpPr>
          <p:spPr>
            <a:xfrm>
              <a:off x="9471543" y="703965"/>
              <a:ext cx="5715" cy="124460"/>
            </a:xfrm>
            <a:custGeom>
              <a:avLst/>
              <a:gdLst/>
              <a:ahLst/>
              <a:cxnLst/>
              <a:rect l="l" t="t" r="r" b="b"/>
              <a:pathLst>
                <a:path w="5715" h="124459">
                  <a:moveTo>
                    <a:pt x="5524" y="0"/>
                  </a:moveTo>
                  <a:lnTo>
                    <a:pt x="0" y="0"/>
                  </a:lnTo>
                  <a:lnTo>
                    <a:pt x="0" y="123886"/>
                  </a:lnTo>
                  <a:lnTo>
                    <a:pt x="5524" y="123886"/>
                  </a:lnTo>
                  <a:lnTo>
                    <a:pt x="5524" y="0"/>
                  </a:lnTo>
                  <a:close/>
                </a:path>
              </a:pathLst>
            </a:custGeom>
            <a:solidFill>
              <a:srgbClr val="B9C3D1"/>
            </a:solidFill>
          </p:spPr>
          <p:txBody>
            <a:bodyPr wrap="square" lIns="0" tIns="0" rIns="0" bIns="0" rtlCol="0"/>
            <a:lstStyle/>
            <a:p>
              <a:endParaRPr lang="fr-FR" noProof="0" dirty="0"/>
            </a:p>
          </p:txBody>
        </p:sp>
        <p:sp>
          <p:nvSpPr>
            <p:cNvPr id="676" name="object 676"/>
            <p:cNvSpPr/>
            <p:nvPr/>
          </p:nvSpPr>
          <p:spPr>
            <a:xfrm>
              <a:off x="9471543" y="703847"/>
              <a:ext cx="5715" cy="124460"/>
            </a:xfrm>
            <a:custGeom>
              <a:avLst/>
              <a:gdLst/>
              <a:ahLst/>
              <a:cxnLst/>
              <a:rect l="l" t="t" r="r" b="b"/>
              <a:pathLst>
                <a:path w="5715" h="124459">
                  <a:moveTo>
                    <a:pt x="5524" y="15624"/>
                  </a:moveTo>
                  <a:lnTo>
                    <a:pt x="5524" y="123926"/>
                  </a:lnTo>
                </a:path>
                <a:path w="5715" h="124459">
                  <a:moveTo>
                    <a:pt x="0" y="124003"/>
                  </a:moveTo>
                  <a:lnTo>
                    <a:pt x="0" y="15624"/>
                  </a:lnTo>
                </a:path>
                <a:path w="5715" h="124459">
                  <a:moveTo>
                    <a:pt x="5524" y="0"/>
                  </a:moveTo>
                  <a:lnTo>
                    <a:pt x="5524" y="15624"/>
                  </a:lnTo>
                </a:path>
                <a:path w="5715" h="124459">
                  <a:moveTo>
                    <a:pt x="0" y="15624"/>
                  </a:moveTo>
                  <a:lnTo>
                    <a:pt x="0" y="117"/>
                  </a:lnTo>
                </a:path>
              </a:pathLst>
            </a:custGeom>
            <a:ln w="3175">
              <a:solidFill>
                <a:srgbClr val="B9C3D1"/>
              </a:solidFill>
            </a:ln>
          </p:spPr>
          <p:txBody>
            <a:bodyPr wrap="square" lIns="0" tIns="0" rIns="0" bIns="0" rtlCol="0"/>
            <a:lstStyle/>
            <a:p>
              <a:endParaRPr lang="fr-FR" noProof="0" dirty="0"/>
            </a:p>
          </p:txBody>
        </p:sp>
        <p:sp>
          <p:nvSpPr>
            <p:cNvPr id="677" name="object 677"/>
            <p:cNvSpPr/>
            <p:nvPr/>
          </p:nvSpPr>
          <p:spPr>
            <a:xfrm>
              <a:off x="9477067" y="703848"/>
              <a:ext cx="3810" cy="124460"/>
            </a:xfrm>
            <a:custGeom>
              <a:avLst/>
              <a:gdLst/>
              <a:ahLst/>
              <a:cxnLst/>
              <a:rect l="l" t="t" r="r" b="b"/>
              <a:pathLst>
                <a:path w="3809" h="124459">
                  <a:moveTo>
                    <a:pt x="3602" y="0"/>
                  </a:moveTo>
                  <a:lnTo>
                    <a:pt x="0" y="0"/>
                  </a:lnTo>
                  <a:lnTo>
                    <a:pt x="0" y="123926"/>
                  </a:lnTo>
                  <a:lnTo>
                    <a:pt x="3602" y="123926"/>
                  </a:lnTo>
                  <a:lnTo>
                    <a:pt x="3602" y="0"/>
                  </a:lnTo>
                  <a:close/>
                </a:path>
              </a:pathLst>
            </a:custGeom>
            <a:solidFill>
              <a:srgbClr val="B9C3D1"/>
            </a:solidFill>
          </p:spPr>
          <p:txBody>
            <a:bodyPr wrap="square" lIns="0" tIns="0" rIns="0" bIns="0" rtlCol="0"/>
            <a:lstStyle/>
            <a:p>
              <a:endParaRPr lang="fr-FR" noProof="0" dirty="0"/>
            </a:p>
          </p:txBody>
        </p:sp>
        <p:sp>
          <p:nvSpPr>
            <p:cNvPr id="678" name="object 678"/>
            <p:cNvSpPr/>
            <p:nvPr/>
          </p:nvSpPr>
          <p:spPr>
            <a:xfrm>
              <a:off x="9477067" y="703771"/>
              <a:ext cx="3810" cy="124460"/>
            </a:xfrm>
            <a:custGeom>
              <a:avLst/>
              <a:gdLst/>
              <a:ahLst/>
              <a:cxnLst/>
              <a:rect l="l" t="t" r="r" b="b"/>
              <a:pathLst>
                <a:path w="3809" h="124459">
                  <a:moveTo>
                    <a:pt x="3602" y="15700"/>
                  </a:moveTo>
                  <a:lnTo>
                    <a:pt x="3602" y="123952"/>
                  </a:lnTo>
                </a:path>
                <a:path w="3809" h="124459">
                  <a:moveTo>
                    <a:pt x="0" y="124002"/>
                  </a:moveTo>
                  <a:lnTo>
                    <a:pt x="0" y="15700"/>
                  </a:lnTo>
                </a:path>
                <a:path w="3809" h="124459">
                  <a:moveTo>
                    <a:pt x="3602" y="0"/>
                  </a:moveTo>
                  <a:lnTo>
                    <a:pt x="3602" y="15700"/>
                  </a:lnTo>
                </a:path>
                <a:path w="3809" h="124459">
                  <a:moveTo>
                    <a:pt x="0" y="15700"/>
                  </a:moveTo>
                  <a:lnTo>
                    <a:pt x="0" y="76"/>
                  </a:lnTo>
                </a:path>
              </a:pathLst>
            </a:custGeom>
            <a:ln w="3175">
              <a:solidFill>
                <a:srgbClr val="B9C3D1"/>
              </a:solidFill>
            </a:ln>
          </p:spPr>
          <p:txBody>
            <a:bodyPr wrap="square" lIns="0" tIns="0" rIns="0" bIns="0" rtlCol="0"/>
            <a:lstStyle/>
            <a:p>
              <a:endParaRPr lang="fr-FR" noProof="0" dirty="0"/>
            </a:p>
          </p:txBody>
        </p:sp>
        <p:sp>
          <p:nvSpPr>
            <p:cNvPr id="679" name="object 679"/>
            <p:cNvSpPr/>
            <p:nvPr/>
          </p:nvSpPr>
          <p:spPr>
            <a:xfrm>
              <a:off x="9480670" y="703771"/>
              <a:ext cx="3810" cy="124460"/>
            </a:xfrm>
            <a:custGeom>
              <a:avLst/>
              <a:gdLst/>
              <a:ahLst/>
              <a:cxnLst/>
              <a:rect l="l" t="t" r="r" b="b"/>
              <a:pathLst>
                <a:path w="3809" h="124459">
                  <a:moveTo>
                    <a:pt x="3602" y="0"/>
                  </a:moveTo>
                  <a:lnTo>
                    <a:pt x="0" y="0"/>
                  </a:lnTo>
                  <a:lnTo>
                    <a:pt x="0" y="123952"/>
                  </a:lnTo>
                  <a:lnTo>
                    <a:pt x="3602" y="123952"/>
                  </a:lnTo>
                  <a:lnTo>
                    <a:pt x="3602" y="0"/>
                  </a:lnTo>
                  <a:close/>
                </a:path>
              </a:pathLst>
            </a:custGeom>
            <a:solidFill>
              <a:srgbClr val="B9C3D1"/>
            </a:solidFill>
          </p:spPr>
          <p:txBody>
            <a:bodyPr wrap="square" lIns="0" tIns="0" rIns="0" bIns="0" rtlCol="0"/>
            <a:lstStyle/>
            <a:p>
              <a:endParaRPr lang="fr-FR" noProof="0" dirty="0"/>
            </a:p>
          </p:txBody>
        </p:sp>
        <p:sp>
          <p:nvSpPr>
            <p:cNvPr id="680" name="object 680"/>
            <p:cNvSpPr/>
            <p:nvPr/>
          </p:nvSpPr>
          <p:spPr>
            <a:xfrm>
              <a:off x="9480670" y="703695"/>
              <a:ext cx="3810" cy="124460"/>
            </a:xfrm>
            <a:custGeom>
              <a:avLst/>
              <a:gdLst/>
              <a:ahLst/>
              <a:cxnLst/>
              <a:rect l="l" t="t" r="r" b="b"/>
              <a:pathLst>
                <a:path w="3809" h="124459">
                  <a:moveTo>
                    <a:pt x="3602" y="15777"/>
                  </a:moveTo>
                  <a:lnTo>
                    <a:pt x="3602" y="123978"/>
                  </a:lnTo>
                </a:path>
                <a:path w="3809" h="124459">
                  <a:moveTo>
                    <a:pt x="0" y="124028"/>
                  </a:moveTo>
                  <a:lnTo>
                    <a:pt x="0" y="15777"/>
                  </a:lnTo>
                </a:path>
                <a:path w="3809" h="124459">
                  <a:moveTo>
                    <a:pt x="3602" y="0"/>
                  </a:moveTo>
                  <a:lnTo>
                    <a:pt x="3602" y="15777"/>
                  </a:lnTo>
                </a:path>
                <a:path w="3809" h="124459">
                  <a:moveTo>
                    <a:pt x="0" y="15777"/>
                  </a:moveTo>
                  <a:lnTo>
                    <a:pt x="0" y="76"/>
                  </a:lnTo>
                </a:path>
              </a:pathLst>
            </a:custGeom>
            <a:ln w="3175">
              <a:solidFill>
                <a:srgbClr val="B9C3D1"/>
              </a:solidFill>
            </a:ln>
          </p:spPr>
          <p:txBody>
            <a:bodyPr wrap="square" lIns="0" tIns="0" rIns="0" bIns="0" rtlCol="0"/>
            <a:lstStyle/>
            <a:p>
              <a:endParaRPr lang="fr-FR" noProof="0" dirty="0"/>
            </a:p>
          </p:txBody>
        </p:sp>
        <p:sp>
          <p:nvSpPr>
            <p:cNvPr id="681" name="object 681"/>
            <p:cNvSpPr/>
            <p:nvPr/>
          </p:nvSpPr>
          <p:spPr>
            <a:xfrm>
              <a:off x="9484273" y="703695"/>
              <a:ext cx="3810" cy="124460"/>
            </a:xfrm>
            <a:custGeom>
              <a:avLst/>
              <a:gdLst/>
              <a:ahLst/>
              <a:cxnLst/>
              <a:rect l="l" t="t" r="r" b="b"/>
              <a:pathLst>
                <a:path w="3809" h="124459">
                  <a:moveTo>
                    <a:pt x="3602" y="0"/>
                  </a:moveTo>
                  <a:lnTo>
                    <a:pt x="0" y="0"/>
                  </a:lnTo>
                  <a:lnTo>
                    <a:pt x="0" y="123978"/>
                  </a:lnTo>
                  <a:lnTo>
                    <a:pt x="3602" y="123978"/>
                  </a:lnTo>
                  <a:lnTo>
                    <a:pt x="3602" y="0"/>
                  </a:lnTo>
                  <a:close/>
                </a:path>
              </a:pathLst>
            </a:custGeom>
            <a:solidFill>
              <a:srgbClr val="B8C3D1"/>
            </a:solidFill>
          </p:spPr>
          <p:txBody>
            <a:bodyPr wrap="square" lIns="0" tIns="0" rIns="0" bIns="0" rtlCol="0"/>
            <a:lstStyle/>
            <a:p>
              <a:endParaRPr lang="fr-FR" noProof="0" dirty="0"/>
            </a:p>
          </p:txBody>
        </p:sp>
        <p:sp>
          <p:nvSpPr>
            <p:cNvPr id="682" name="object 682"/>
            <p:cNvSpPr/>
            <p:nvPr/>
          </p:nvSpPr>
          <p:spPr>
            <a:xfrm>
              <a:off x="9484273" y="703618"/>
              <a:ext cx="3810" cy="124460"/>
            </a:xfrm>
            <a:custGeom>
              <a:avLst/>
              <a:gdLst/>
              <a:ahLst/>
              <a:cxnLst/>
              <a:rect l="l" t="t" r="r" b="b"/>
              <a:pathLst>
                <a:path w="3809" h="124459">
                  <a:moveTo>
                    <a:pt x="3602" y="15853"/>
                  </a:moveTo>
                  <a:lnTo>
                    <a:pt x="3602" y="124004"/>
                  </a:lnTo>
                </a:path>
                <a:path w="3809" h="124459">
                  <a:moveTo>
                    <a:pt x="0" y="124054"/>
                  </a:moveTo>
                  <a:lnTo>
                    <a:pt x="0" y="15853"/>
                  </a:lnTo>
                </a:path>
                <a:path w="3809" h="124459">
                  <a:moveTo>
                    <a:pt x="3602" y="0"/>
                  </a:moveTo>
                  <a:lnTo>
                    <a:pt x="3602" y="15853"/>
                  </a:lnTo>
                </a:path>
                <a:path w="3809" h="124459">
                  <a:moveTo>
                    <a:pt x="0" y="15853"/>
                  </a:moveTo>
                  <a:lnTo>
                    <a:pt x="0" y="76"/>
                  </a:lnTo>
                </a:path>
              </a:pathLst>
            </a:custGeom>
            <a:ln w="3175">
              <a:solidFill>
                <a:srgbClr val="B8C3D1"/>
              </a:solidFill>
            </a:ln>
          </p:spPr>
          <p:txBody>
            <a:bodyPr wrap="square" lIns="0" tIns="0" rIns="0" bIns="0" rtlCol="0"/>
            <a:lstStyle/>
            <a:p>
              <a:endParaRPr lang="fr-FR" noProof="0" dirty="0"/>
            </a:p>
          </p:txBody>
        </p:sp>
        <p:sp>
          <p:nvSpPr>
            <p:cNvPr id="683" name="object 683"/>
            <p:cNvSpPr/>
            <p:nvPr/>
          </p:nvSpPr>
          <p:spPr>
            <a:xfrm>
              <a:off x="9487876" y="703619"/>
              <a:ext cx="3810" cy="124460"/>
            </a:xfrm>
            <a:custGeom>
              <a:avLst/>
              <a:gdLst/>
              <a:ahLst/>
              <a:cxnLst/>
              <a:rect l="l" t="t" r="r" b="b"/>
              <a:pathLst>
                <a:path w="3809" h="124459">
                  <a:moveTo>
                    <a:pt x="3602" y="0"/>
                  </a:moveTo>
                  <a:lnTo>
                    <a:pt x="0" y="0"/>
                  </a:lnTo>
                  <a:lnTo>
                    <a:pt x="0" y="124004"/>
                  </a:lnTo>
                  <a:lnTo>
                    <a:pt x="3602" y="124004"/>
                  </a:lnTo>
                  <a:lnTo>
                    <a:pt x="3602" y="0"/>
                  </a:lnTo>
                  <a:close/>
                </a:path>
              </a:pathLst>
            </a:custGeom>
            <a:solidFill>
              <a:srgbClr val="B8C3D1"/>
            </a:solidFill>
          </p:spPr>
          <p:txBody>
            <a:bodyPr wrap="square" lIns="0" tIns="0" rIns="0" bIns="0" rtlCol="0"/>
            <a:lstStyle/>
            <a:p>
              <a:endParaRPr lang="fr-FR" noProof="0" dirty="0"/>
            </a:p>
          </p:txBody>
        </p:sp>
        <p:sp>
          <p:nvSpPr>
            <p:cNvPr id="684" name="object 684"/>
            <p:cNvSpPr/>
            <p:nvPr/>
          </p:nvSpPr>
          <p:spPr>
            <a:xfrm>
              <a:off x="9487876" y="703542"/>
              <a:ext cx="3810" cy="124460"/>
            </a:xfrm>
            <a:custGeom>
              <a:avLst/>
              <a:gdLst/>
              <a:ahLst/>
              <a:cxnLst/>
              <a:rect l="l" t="t" r="r" b="b"/>
              <a:pathLst>
                <a:path w="3809" h="124459">
                  <a:moveTo>
                    <a:pt x="3602" y="15929"/>
                  </a:moveTo>
                  <a:lnTo>
                    <a:pt x="3602" y="124030"/>
                  </a:lnTo>
                </a:path>
                <a:path w="3809" h="124459">
                  <a:moveTo>
                    <a:pt x="0" y="124080"/>
                  </a:moveTo>
                  <a:lnTo>
                    <a:pt x="0" y="15929"/>
                  </a:lnTo>
                </a:path>
                <a:path w="3809" h="124459">
                  <a:moveTo>
                    <a:pt x="3602" y="0"/>
                  </a:moveTo>
                  <a:lnTo>
                    <a:pt x="3602" y="15929"/>
                  </a:lnTo>
                </a:path>
                <a:path w="3809" h="124459">
                  <a:moveTo>
                    <a:pt x="0" y="15929"/>
                  </a:moveTo>
                  <a:lnTo>
                    <a:pt x="0" y="76"/>
                  </a:lnTo>
                </a:path>
              </a:pathLst>
            </a:custGeom>
            <a:ln w="3175">
              <a:solidFill>
                <a:srgbClr val="B8C3D1"/>
              </a:solidFill>
            </a:ln>
          </p:spPr>
          <p:txBody>
            <a:bodyPr wrap="square" lIns="0" tIns="0" rIns="0" bIns="0" rtlCol="0"/>
            <a:lstStyle/>
            <a:p>
              <a:endParaRPr lang="fr-FR" noProof="0" dirty="0"/>
            </a:p>
          </p:txBody>
        </p:sp>
        <p:sp>
          <p:nvSpPr>
            <p:cNvPr id="685" name="object 685"/>
            <p:cNvSpPr/>
            <p:nvPr/>
          </p:nvSpPr>
          <p:spPr>
            <a:xfrm>
              <a:off x="9491479" y="703542"/>
              <a:ext cx="3810" cy="124460"/>
            </a:xfrm>
            <a:custGeom>
              <a:avLst/>
              <a:gdLst/>
              <a:ahLst/>
              <a:cxnLst/>
              <a:rect l="l" t="t" r="r" b="b"/>
              <a:pathLst>
                <a:path w="3809" h="124459">
                  <a:moveTo>
                    <a:pt x="3602" y="0"/>
                  </a:moveTo>
                  <a:lnTo>
                    <a:pt x="0" y="0"/>
                  </a:lnTo>
                  <a:lnTo>
                    <a:pt x="0" y="124030"/>
                  </a:lnTo>
                  <a:lnTo>
                    <a:pt x="3602" y="124030"/>
                  </a:lnTo>
                  <a:lnTo>
                    <a:pt x="3602" y="0"/>
                  </a:lnTo>
                  <a:close/>
                </a:path>
              </a:pathLst>
            </a:custGeom>
            <a:solidFill>
              <a:srgbClr val="B8C3D1"/>
            </a:solidFill>
          </p:spPr>
          <p:txBody>
            <a:bodyPr wrap="square" lIns="0" tIns="0" rIns="0" bIns="0" rtlCol="0"/>
            <a:lstStyle/>
            <a:p>
              <a:endParaRPr lang="fr-FR" noProof="0" dirty="0"/>
            </a:p>
          </p:txBody>
        </p:sp>
        <p:sp>
          <p:nvSpPr>
            <p:cNvPr id="686" name="object 686"/>
            <p:cNvSpPr/>
            <p:nvPr/>
          </p:nvSpPr>
          <p:spPr>
            <a:xfrm>
              <a:off x="9491479" y="703466"/>
              <a:ext cx="3810" cy="124460"/>
            </a:xfrm>
            <a:custGeom>
              <a:avLst/>
              <a:gdLst/>
              <a:ahLst/>
              <a:cxnLst/>
              <a:rect l="l" t="t" r="r" b="b"/>
              <a:pathLst>
                <a:path w="3809" h="124459">
                  <a:moveTo>
                    <a:pt x="3602" y="16006"/>
                  </a:moveTo>
                  <a:lnTo>
                    <a:pt x="3602" y="124056"/>
                  </a:lnTo>
                </a:path>
                <a:path w="3809" h="124459">
                  <a:moveTo>
                    <a:pt x="0" y="124107"/>
                  </a:moveTo>
                  <a:lnTo>
                    <a:pt x="0" y="16006"/>
                  </a:lnTo>
                </a:path>
                <a:path w="3809" h="124459">
                  <a:moveTo>
                    <a:pt x="3602" y="0"/>
                  </a:moveTo>
                  <a:lnTo>
                    <a:pt x="3602" y="16006"/>
                  </a:lnTo>
                </a:path>
                <a:path w="3809" h="124459">
                  <a:moveTo>
                    <a:pt x="0" y="16006"/>
                  </a:moveTo>
                  <a:lnTo>
                    <a:pt x="0" y="76"/>
                  </a:lnTo>
                </a:path>
              </a:pathLst>
            </a:custGeom>
            <a:ln w="3175">
              <a:solidFill>
                <a:srgbClr val="B8C3D1"/>
              </a:solidFill>
            </a:ln>
          </p:spPr>
          <p:txBody>
            <a:bodyPr wrap="square" lIns="0" tIns="0" rIns="0" bIns="0" rtlCol="0"/>
            <a:lstStyle/>
            <a:p>
              <a:endParaRPr lang="fr-FR" noProof="0" dirty="0"/>
            </a:p>
          </p:txBody>
        </p:sp>
        <p:sp>
          <p:nvSpPr>
            <p:cNvPr id="687" name="object 687"/>
            <p:cNvSpPr/>
            <p:nvPr/>
          </p:nvSpPr>
          <p:spPr>
            <a:xfrm>
              <a:off x="9495082" y="703466"/>
              <a:ext cx="3810" cy="124460"/>
            </a:xfrm>
            <a:custGeom>
              <a:avLst/>
              <a:gdLst/>
              <a:ahLst/>
              <a:cxnLst/>
              <a:rect l="l" t="t" r="r" b="b"/>
              <a:pathLst>
                <a:path w="3809" h="124459">
                  <a:moveTo>
                    <a:pt x="3602" y="0"/>
                  </a:moveTo>
                  <a:lnTo>
                    <a:pt x="0" y="0"/>
                  </a:lnTo>
                  <a:lnTo>
                    <a:pt x="0" y="124056"/>
                  </a:lnTo>
                  <a:lnTo>
                    <a:pt x="3602" y="124056"/>
                  </a:lnTo>
                  <a:lnTo>
                    <a:pt x="3602" y="0"/>
                  </a:lnTo>
                  <a:close/>
                </a:path>
              </a:pathLst>
            </a:custGeom>
            <a:solidFill>
              <a:srgbClr val="B8C3D1"/>
            </a:solidFill>
          </p:spPr>
          <p:txBody>
            <a:bodyPr wrap="square" lIns="0" tIns="0" rIns="0" bIns="0" rtlCol="0"/>
            <a:lstStyle/>
            <a:p>
              <a:endParaRPr lang="fr-FR" noProof="0" dirty="0"/>
            </a:p>
          </p:txBody>
        </p:sp>
        <p:sp>
          <p:nvSpPr>
            <p:cNvPr id="688" name="object 688"/>
            <p:cNvSpPr/>
            <p:nvPr/>
          </p:nvSpPr>
          <p:spPr>
            <a:xfrm>
              <a:off x="9495082" y="703389"/>
              <a:ext cx="3810" cy="124460"/>
            </a:xfrm>
            <a:custGeom>
              <a:avLst/>
              <a:gdLst/>
              <a:ahLst/>
              <a:cxnLst/>
              <a:rect l="l" t="t" r="r" b="b"/>
              <a:pathLst>
                <a:path w="3809" h="124459">
                  <a:moveTo>
                    <a:pt x="3602" y="16082"/>
                  </a:moveTo>
                  <a:lnTo>
                    <a:pt x="3602" y="124082"/>
                  </a:lnTo>
                </a:path>
                <a:path w="3809" h="124459">
                  <a:moveTo>
                    <a:pt x="0" y="124133"/>
                  </a:moveTo>
                  <a:lnTo>
                    <a:pt x="0" y="16082"/>
                  </a:lnTo>
                </a:path>
                <a:path w="3809" h="124459">
                  <a:moveTo>
                    <a:pt x="3602" y="0"/>
                  </a:moveTo>
                  <a:lnTo>
                    <a:pt x="3602" y="16082"/>
                  </a:lnTo>
                </a:path>
                <a:path w="3809" h="124459">
                  <a:moveTo>
                    <a:pt x="0" y="16082"/>
                  </a:moveTo>
                  <a:lnTo>
                    <a:pt x="0" y="76"/>
                  </a:lnTo>
                </a:path>
              </a:pathLst>
            </a:custGeom>
            <a:ln w="3175">
              <a:solidFill>
                <a:srgbClr val="B8C3D1"/>
              </a:solidFill>
            </a:ln>
          </p:spPr>
          <p:txBody>
            <a:bodyPr wrap="square" lIns="0" tIns="0" rIns="0" bIns="0" rtlCol="0"/>
            <a:lstStyle/>
            <a:p>
              <a:endParaRPr lang="fr-FR" noProof="0" dirty="0"/>
            </a:p>
          </p:txBody>
        </p:sp>
        <p:sp>
          <p:nvSpPr>
            <p:cNvPr id="689" name="object 689"/>
            <p:cNvSpPr/>
            <p:nvPr/>
          </p:nvSpPr>
          <p:spPr>
            <a:xfrm>
              <a:off x="9498685" y="703390"/>
              <a:ext cx="3810" cy="124460"/>
            </a:xfrm>
            <a:custGeom>
              <a:avLst/>
              <a:gdLst/>
              <a:ahLst/>
              <a:cxnLst/>
              <a:rect l="l" t="t" r="r" b="b"/>
              <a:pathLst>
                <a:path w="3809" h="124459">
                  <a:moveTo>
                    <a:pt x="3602" y="0"/>
                  </a:moveTo>
                  <a:lnTo>
                    <a:pt x="0" y="0"/>
                  </a:lnTo>
                  <a:lnTo>
                    <a:pt x="0" y="124082"/>
                  </a:lnTo>
                  <a:lnTo>
                    <a:pt x="3602" y="124082"/>
                  </a:lnTo>
                  <a:lnTo>
                    <a:pt x="3602" y="0"/>
                  </a:lnTo>
                  <a:close/>
                </a:path>
              </a:pathLst>
            </a:custGeom>
            <a:solidFill>
              <a:srgbClr val="B8C2D1"/>
            </a:solidFill>
          </p:spPr>
          <p:txBody>
            <a:bodyPr wrap="square" lIns="0" tIns="0" rIns="0" bIns="0" rtlCol="0"/>
            <a:lstStyle/>
            <a:p>
              <a:endParaRPr lang="fr-FR" noProof="0" dirty="0"/>
            </a:p>
          </p:txBody>
        </p:sp>
        <p:sp>
          <p:nvSpPr>
            <p:cNvPr id="690" name="object 690"/>
            <p:cNvSpPr/>
            <p:nvPr/>
          </p:nvSpPr>
          <p:spPr>
            <a:xfrm>
              <a:off x="9498685" y="703313"/>
              <a:ext cx="3810" cy="124460"/>
            </a:xfrm>
            <a:custGeom>
              <a:avLst/>
              <a:gdLst/>
              <a:ahLst/>
              <a:cxnLst/>
              <a:rect l="l" t="t" r="r" b="b"/>
              <a:pathLst>
                <a:path w="3809" h="124459">
                  <a:moveTo>
                    <a:pt x="3602" y="16158"/>
                  </a:moveTo>
                  <a:lnTo>
                    <a:pt x="3602" y="124109"/>
                  </a:lnTo>
                </a:path>
                <a:path w="3809" h="124459">
                  <a:moveTo>
                    <a:pt x="0" y="124159"/>
                  </a:moveTo>
                  <a:lnTo>
                    <a:pt x="0" y="16158"/>
                  </a:lnTo>
                </a:path>
                <a:path w="3809" h="124459">
                  <a:moveTo>
                    <a:pt x="3602" y="0"/>
                  </a:moveTo>
                  <a:lnTo>
                    <a:pt x="3602" y="16158"/>
                  </a:lnTo>
                </a:path>
                <a:path w="3809" h="124459">
                  <a:moveTo>
                    <a:pt x="0" y="16158"/>
                  </a:moveTo>
                  <a:lnTo>
                    <a:pt x="0" y="76"/>
                  </a:lnTo>
                </a:path>
              </a:pathLst>
            </a:custGeom>
            <a:ln w="3175">
              <a:solidFill>
                <a:srgbClr val="B8C2D1"/>
              </a:solidFill>
            </a:ln>
          </p:spPr>
          <p:txBody>
            <a:bodyPr wrap="square" lIns="0" tIns="0" rIns="0" bIns="0" rtlCol="0"/>
            <a:lstStyle/>
            <a:p>
              <a:endParaRPr lang="fr-FR" noProof="0" dirty="0"/>
            </a:p>
          </p:txBody>
        </p:sp>
        <p:sp>
          <p:nvSpPr>
            <p:cNvPr id="691" name="object 691"/>
            <p:cNvSpPr/>
            <p:nvPr/>
          </p:nvSpPr>
          <p:spPr>
            <a:xfrm>
              <a:off x="9502288" y="703313"/>
              <a:ext cx="3810" cy="124460"/>
            </a:xfrm>
            <a:custGeom>
              <a:avLst/>
              <a:gdLst/>
              <a:ahLst/>
              <a:cxnLst/>
              <a:rect l="l" t="t" r="r" b="b"/>
              <a:pathLst>
                <a:path w="3809" h="124459">
                  <a:moveTo>
                    <a:pt x="3602" y="0"/>
                  </a:moveTo>
                  <a:lnTo>
                    <a:pt x="0" y="0"/>
                  </a:lnTo>
                  <a:lnTo>
                    <a:pt x="0" y="124109"/>
                  </a:lnTo>
                  <a:lnTo>
                    <a:pt x="3602" y="124109"/>
                  </a:lnTo>
                  <a:lnTo>
                    <a:pt x="3602" y="0"/>
                  </a:lnTo>
                  <a:close/>
                </a:path>
              </a:pathLst>
            </a:custGeom>
            <a:solidFill>
              <a:srgbClr val="B8C2D1"/>
            </a:solidFill>
          </p:spPr>
          <p:txBody>
            <a:bodyPr wrap="square" lIns="0" tIns="0" rIns="0" bIns="0" rtlCol="0"/>
            <a:lstStyle/>
            <a:p>
              <a:endParaRPr lang="fr-FR" noProof="0" dirty="0"/>
            </a:p>
          </p:txBody>
        </p:sp>
        <p:sp>
          <p:nvSpPr>
            <p:cNvPr id="692" name="object 692"/>
            <p:cNvSpPr/>
            <p:nvPr/>
          </p:nvSpPr>
          <p:spPr>
            <a:xfrm>
              <a:off x="9502288" y="703237"/>
              <a:ext cx="3810" cy="124460"/>
            </a:xfrm>
            <a:custGeom>
              <a:avLst/>
              <a:gdLst/>
              <a:ahLst/>
              <a:cxnLst/>
              <a:rect l="l" t="t" r="r" b="b"/>
              <a:pathLst>
                <a:path w="3809" h="124459">
                  <a:moveTo>
                    <a:pt x="3602" y="16235"/>
                  </a:moveTo>
                  <a:lnTo>
                    <a:pt x="3602" y="124135"/>
                  </a:lnTo>
                </a:path>
                <a:path w="3809" h="124459">
                  <a:moveTo>
                    <a:pt x="0" y="124185"/>
                  </a:moveTo>
                  <a:lnTo>
                    <a:pt x="0" y="16235"/>
                  </a:lnTo>
                </a:path>
                <a:path w="3809" h="124459">
                  <a:moveTo>
                    <a:pt x="3602" y="0"/>
                  </a:moveTo>
                  <a:lnTo>
                    <a:pt x="3602" y="16235"/>
                  </a:lnTo>
                </a:path>
                <a:path w="3809" h="124459">
                  <a:moveTo>
                    <a:pt x="0" y="16235"/>
                  </a:moveTo>
                  <a:lnTo>
                    <a:pt x="0" y="76"/>
                  </a:lnTo>
                </a:path>
              </a:pathLst>
            </a:custGeom>
            <a:ln w="3175">
              <a:solidFill>
                <a:srgbClr val="B8C2D1"/>
              </a:solidFill>
            </a:ln>
          </p:spPr>
          <p:txBody>
            <a:bodyPr wrap="square" lIns="0" tIns="0" rIns="0" bIns="0" rtlCol="0"/>
            <a:lstStyle/>
            <a:p>
              <a:endParaRPr lang="fr-FR" noProof="0" dirty="0"/>
            </a:p>
          </p:txBody>
        </p:sp>
        <p:sp>
          <p:nvSpPr>
            <p:cNvPr id="693" name="object 693"/>
            <p:cNvSpPr/>
            <p:nvPr/>
          </p:nvSpPr>
          <p:spPr>
            <a:xfrm>
              <a:off x="9505891" y="703237"/>
              <a:ext cx="3810" cy="124460"/>
            </a:xfrm>
            <a:custGeom>
              <a:avLst/>
              <a:gdLst/>
              <a:ahLst/>
              <a:cxnLst/>
              <a:rect l="l" t="t" r="r" b="b"/>
              <a:pathLst>
                <a:path w="3809" h="124459">
                  <a:moveTo>
                    <a:pt x="3602" y="0"/>
                  </a:moveTo>
                  <a:lnTo>
                    <a:pt x="0" y="0"/>
                  </a:lnTo>
                  <a:lnTo>
                    <a:pt x="0" y="124135"/>
                  </a:lnTo>
                  <a:lnTo>
                    <a:pt x="3602" y="124135"/>
                  </a:lnTo>
                  <a:lnTo>
                    <a:pt x="3602" y="0"/>
                  </a:lnTo>
                  <a:close/>
                </a:path>
              </a:pathLst>
            </a:custGeom>
            <a:solidFill>
              <a:srgbClr val="B8C2D1"/>
            </a:solidFill>
          </p:spPr>
          <p:txBody>
            <a:bodyPr wrap="square" lIns="0" tIns="0" rIns="0" bIns="0" rtlCol="0"/>
            <a:lstStyle/>
            <a:p>
              <a:endParaRPr lang="fr-FR" noProof="0" dirty="0"/>
            </a:p>
          </p:txBody>
        </p:sp>
        <p:sp>
          <p:nvSpPr>
            <p:cNvPr id="694" name="object 694"/>
            <p:cNvSpPr/>
            <p:nvPr/>
          </p:nvSpPr>
          <p:spPr>
            <a:xfrm>
              <a:off x="9505891" y="703160"/>
              <a:ext cx="3810" cy="124460"/>
            </a:xfrm>
            <a:custGeom>
              <a:avLst/>
              <a:gdLst/>
              <a:ahLst/>
              <a:cxnLst/>
              <a:rect l="l" t="t" r="r" b="b"/>
              <a:pathLst>
                <a:path w="3809" h="124459">
                  <a:moveTo>
                    <a:pt x="3602" y="16311"/>
                  </a:moveTo>
                  <a:lnTo>
                    <a:pt x="3602" y="124161"/>
                  </a:lnTo>
                </a:path>
                <a:path w="3809" h="124459">
                  <a:moveTo>
                    <a:pt x="0" y="124211"/>
                  </a:moveTo>
                  <a:lnTo>
                    <a:pt x="0" y="16311"/>
                  </a:lnTo>
                </a:path>
                <a:path w="3809" h="124459">
                  <a:moveTo>
                    <a:pt x="3602" y="0"/>
                  </a:moveTo>
                  <a:lnTo>
                    <a:pt x="3602" y="16311"/>
                  </a:lnTo>
                </a:path>
                <a:path w="3809" h="124459">
                  <a:moveTo>
                    <a:pt x="0" y="16311"/>
                  </a:moveTo>
                  <a:lnTo>
                    <a:pt x="0" y="76"/>
                  </a:lnTo>
                </a:path>
              </a:pathLst>
            </a:custGeom>
            <a:ln w="3175">
              <a:solidFill>
                <a:srgbClr val="B8C2D1"/>
              </a:solidFill>
            </a:ln>
          </p:spPr>
          <p:txBody>
            <a:bodyPr wrap="square" lIns="0" tIns="0" rIns="0" bIns="0" rtlCol="0"/>
            <a:lstStyle/>
            <a:p>
              <a:endParaRPr lang="fr-FR" noProof="0" dirty="0"/>
            </a:p>
          </p:txBody>
        </p:sp>
        <p:sp>
          <p:nvSpPr>
            <p:cNvPr id="695" name="object 695"/>
            <p:cNvSpPr/>
            <p:nvPr/>
          </p:nvSpPr>
          <p:spPr>
            <a:xfrm>
              <a:off x="9509493" y="703161"/>
              <a:ext cx="3810" cy="124460"/>
            </a:xfrm>
            <a:custGeom>
              <a:avLst/>
              <a:gdLst/>
              <a:ahLst/>
              <a:cxnLst/>
              <a:rect l="l" t="t" r="r" b="b"/>
              <a:pathLst>
                <a:path w="3809" h="124459">
                  <a:moveTo>
                    <a:pt x="3602" y="0"/>
                  </a:moveTo>
                  <a:lnTo>
                    <a:pt x="0" y="0"/>
                  </a:lnTo>
                  <a:lnTo>
                    <a:pt x="0" y="124161"/>
                  </a:lnTo>
                  <a:lnTo>
                    <a:pt x="3602" y="124161"/>
                  </a:lnTo>
                  <a:lnTo>
                    <a:pt x="3602" y="0"/>
                  </a:lnTo>
                  <a:close/>
                </a:path>
              </a:pathLst>
            </a:custGeom>
            <a:solidFill>
              <a:srgbClr val="B8C2D1"/>
            </a:solidFill>
          </p:spPr>
          <p:txBody>
            <a:bodyPr wrap="square" lIns="0" tIns="0" rIns="0" bIns="0" rtlCol="0"/>
            <a:lstStyle/>
            <a:p>
              <a:endParaRPr lang="fr-FR" noProof="0" dirty="0"/>
            </a:p>
          </p:txBody>
        </p:sp>
        <p:sp>
          <p:nvSpPr>
            <p:cNvPr id="696" name="object 696"/>
            <p:cNvSpPr/>
            <p:nvPr/>
          </p:nvSpPr>
          <p:spPr>
            <a:xfrm>
              <a:off x="9509493" y="703084"/>
              <a:ext cx="3810" cy="124460"/>
            </a:xfrm>
            <a:custGeom>
              <a:avLst/>
              <a:gdLst/>
              <a:ahLst/>
              <a:cxnLst/>
              <a:rect l="l" t="t" r="r" b="b"/>
              <a:pathLst>
                <a:path w="3809" h="124459">
                  <a:moveTo>
                    <a:pt x="3602" y="16387"/>
                  </a:moveTo>
                  <a:lnTo>
                    <a:pt x="3602" y="124187"/>
                  </a:lnTo>
                </a:path>
                <a:path w="3809" h="124459">
                  <a:moveTo>
                    <a:pt x="0" y="124237"/>
                  </a:moveTo>
                  <a:lnTo>
                    <a:pt x="0" y="16387"/>
                  </a:lnTo>
                </a:path>
                <a:path w="3809" h="124459">
                  <a:moveTo>
                    <a:pt x="3602" y="0"/>
                  </a:moveTo>
                  <a:lnTo>
                    <a:pt x="3602" y="16387"/>
                  </a:lnTo>
                </a:path>
                <a:path w="3809" h="124459">
                  <a:moveTo>
                    <a:pt x="0" y="16387"/>
                  </a:moveTo>
                  <a:lnTo>
                    <a:pt x="0" y="76"/>
                  </a:lnTo>
                </a:path>
              </a:pathLst>
            </a:custGeom>
            <a:ln w="3175">
              <a:solidFill>
                <a:srgbClr val="B8C2D1"/>
              </a:solidFill>
            </a:ln>
          </p:spPr>
          <p:txBody>
            <a:bodyPr wrap="square" lIns="0" tIns="0" rIns="0" bIns="0" rtlCol="0"/>
            <a:lstStyle/>
            <a:p>
              <a:endParaRPr lang="fr-FR" noProof="0" dirty="0"/>
            </a:p>
          </p:txBody>
        </p:sp>
        <p:sp>
          <p:nvSpPr>
            <p:cNvPr id="697" name="object 697"/>
            <p:cNvSpPr/>
            <p:nvPr/>
          </p:nvSpPr>
          <p:spPr>
            <a:xfrm>
              <a:off x="9513096" y="703084"/>
              <a:ext cx="3810" cy="124460"/>
            </a:xfrm>
            <a:custGeom>
              <a:avLst/>
              <a:gdLst/>
              <a:ahLst/>
              <a:cxnLst/>
              <a:rect l="l" t="t" r="r" b="b"/>
              <a:pathLst>
                <a:path w="3809" h="124459">
                  <a:moveTo>
                    <a:pt x="3602" y="0"/>
                  </a:moveTo>
                  <a:lnTo>
                    <a:pt x="0" y="0"/>
                  </a:lnTo>
                  <a:lnTo>
                    <a:pt x="0" y="124187"/>
                  </a:lnTo>
                  <a:lnTo>
                    <a:pt x="3602" y="124187"/>
                  </a:lnTo>
                  <a:lnTo>
                    <a:pt x="3602" y="0"/>
                  </a:lnTo>
                  <a:close/>
                </a:path>
              </a:pathLst>
            </a:custGeom>
            <a:solidFill>
              <a:srgbClr val="B8C2D0"/>
            </a:solidFill>
          </p:spPr>
          <p:txBody>
            <a:bodyPr wrap="square" lIns="0" tIns="0" rIns="0" bIns="0" rtlCol="0"/>
            <a:lstStyle/>
            <a:p>
              <a:endParaRPr lang="fr-FR" noProof="0" dirty="0"/>
            </a:p>
          </p:txBody>
        </p:sp>
        <p:sp>
          <p:nvSpPr>
            <p:cNvPr id="698" name="object 698"/>
            <p:cNvSpPr/>
            <p:nvPr/>
          </p:nvSpPr>
          <p:spPr>
            <a:xfrm>
              <a:off x="9513096" y="703008"/>
              <a:ext cx="3810" cy="124460"/>
            </a:xfrm>
            <a:custGeom>
              <a:avLst/>
              <a:gdLst/>
              <a:ahLst/>
              <a:cxnLst/>
              <a:rect l="l" t="t" r="r" b="b"/>
              <a:pathLst>
                <a:path w="3809" h="124459">
                  <a:moveTo>
                    <a:pt x="3602" y="16464"/>
                  </a:moveTo>
                  <a:lnTo>
                    <a:pt x="3602" y="124213"/>
                  </a:lnTo>
                </a:path>
                <a:path w="3809" h="124459">
                  <a:moveTo>
                    <a:pt x="0" y="124263"/>
                  </a:moveTo>
                  <a:lnTo>
                    <a:pt x="0" y="16464"/>
                  </a:lnTo>
                </a:path>
                <a:path w="3809" h="124459">
                  <a:moveTo>
                    <a:pt x="3602" y="0"/>
                  </a:moveTo>
                  <a:lnTo>
                    <a:pt x="3602" y="16464"/>
                  </a:lnTo>
                </a:path>
                <a:path w="3809" h="124459">
                  <a:moveTo>
                    <a:pt x="0" y="16464"/>
                  </a:moveTo>
                  <a:lnTo>
                    <a:pt x="0" y="76"/>
                  </a:lnTo>
                </a:path>
              </a:pathLst>
            </a:custGeom>
            <a:ln w="3175">
              <a:solidFill>
                <a:srgbClr val="B8C2D0"/>
              </a:solidFill>
            </a:ln>
          </p:spPr>
          <p:txBody>
            <a:bodyPr wrap="square" lIns="0" tIns="0" rIns="0" bIns="0" rtlCol="0"/>
            <a:lstStyle/>
            <a:p>
              <a:endParaRPr lang="fr-FR" noProof="0" dirty="0"/>
            </a:p>
          </p:txBody>
        </p:sp>
        <p:sp>
          <p:nvSpPr>
            <p:cNvPr id="699" name="object 699"/>
            <p:cNvSpPr/>
            <p:nvPr/>
          </p:nvSpPr>
          <p:spPr>
            <a:xfrm>
              <a:off x="9516699" y="703008"/>
              <a:ext cx="3810" cy="124460"/>
            </a:xfrm>
            <a:custGeom>
              <a:avLst/>
              <a:gdLst/>
              <a:ahLst/>
              <a:cxnLst/>
              <a:rect l="l" t="t" r="r" b="b"/>
              <a:pathLst>
                <a:path w="3809" h="124459">
                  <a:moveTo>
                    <a:pt x="3602" y="0"/>
                  </a:moveTo>
                  <a:lnTo>
                    <a:pt x="0" y="0"/>
                  </a:lnTo>
                  <a:lnTo>
                    <a:pt x="0" y="124213"/>
                  </a:lnTo>
                  <a:lnTo>
                    <a:pt x="3602" y="124213"/>
                  </a:lnTo>
                  <a:lnTo>
                    <a:pt x="3602" y="0"/>
                  </a:lnTo>
                  <a:close/>
                </a:path>
              </a:pathLst>
            </a:custGeom>
            <a:solidFill>
              <a:srgbClr val="B8C2D0"/>
            </a:solidFill>
          </p:spPr>
          <p:txBody>
            <a:bodyPr wrap="square" lIns="0" tIns="0" rIns="0" bIns="0" rtlCol="0"/>
            <a:lstStyle/>
            <a:p>
              <a:endParaRPr lang="fr-FR" noProof="0" dirty="0"/>
            </a:p>
          </p:txBody>
        </p:sp>
        <p:sp>
          <p:nvSpPr>
            <p:cNvPr id="700" name="object 700"/>
            <p:cNvSpPr/>
            <p:nvPr/>
          </p:nvSpPr>
          <p:spPr>
            <a:xfrm>
              <a:off x="9516699" y="702931"/>
              <a:ext cx="3810" cy="124460"/>
            </a:xfrm>
            <a:custGeom>
              <a:avLst/>
              <a:gdLst/>
              <a:ahLst/>
              <a:cxnLst/>
              <a:rect l="l" t="t" r="r" b="b"/>
              <a:pathLst>
                <a:path w="3809" h="124459">
                  <a:moveTo>
                    <a:pt x="3602" y="16540"/>
                  </a:moveTo>
                  <a:lnTo>
                    <a:pt x="3602" y="124239"/>
                  </a:lnTo>
                </a:path>
                <a:path w="3809" h="124459">
                  <a:moveTo>
                    <a:pt x="0" y="124289"/>
                  </a:moveTo>
                  <a:lnTo>
                    <a:pt x="0" y="16540"/>
                  </a:lnTo>
                </a:path>
                <a:path w="3809" h="124459">
                  <a:moveTo>
                    <a:pt x="3602" y="0"/>
                  </a:moveTo>
                  <a:lnTo>
                    <a:pt x="3602" y="16540"/>
                  </a:lnTo>
                </a:path>
                <a:path w="3809" h="124459">
                  <a:moveTo>
                    <a:pt x="0" y="16540"/>
                  </a:moveTo>
                  <a:lnTo>
                    <a:pt x="0" y="76"/>
                  </a:lnTo>
                </a:path>
              </a:pathLst>
            </a:custGeom>
            <a:ln w="3175">
              <a:solidFill>
                <a:srgbClr val="B8C2D0"/>
              </a:solidFill>
            </a:ln>
          </p:spPr>
          <p:txBody>
            <a:bodyPr wrap="square" lIns="0" tIns="0" rIns="0" bIns="0" rtlCol="0"/>
            <a:lstStyle/>
            <a:p>
              <a:endParaRPr lang="fr-FR" noProof="0" dirty="0"/>
            </a:p>
          </p:txBody>
        </p:sp>
        <p:sp>
          <p:nvSpPr>
            <p:cNvPr id="701" name="object 701"/>
            <p:cNvSpPr/>
            <p:nvPr/>
          </p:nvSpPr>
          <p:spPr>
            <a:xfrm>
              <a:off x="9520302" y="702932"/>
              <a:ext cx="3810" cy="124460"/>
            </a:xfrm>
            <a:custGeom>
              <a:avLst/>
              <a:gdLst/>
              <a:ahLst/>
              <a:cxnLst/>
              <a:rect l="l" t="t" r="r" b="b"/>
              <a:pathLst>
                <a:path w="3809" h="124459">
                  <a:moveTo>
                    <a:pt x="3602" y="0"/>
                  </a:moveTo>
                  <a:lnTo>
                    <a:pt x="0" y="0"/>
                  </a:lnTo>
                  <a:lnTo>
                    <a:pt x="0" y="124239"/>
                  </a:lnTo>
                  <a:lnTo>
                    <a:pt x="3602" y="124239"/>
                  </a:lnTo>
                  <a:lnTo>
                    <a:pt x="3602" y="0"/>
                  </a:lnTo>
                  <a:close/>
                </a:path>
              </a:pathLst>
            </a:custGeom>
            <a:solidFill>
              <a:srgbClr val="B8C2D0"/>
            </a:solidFill>
          </p:spPr>
          <p:txBody>
            <a:bodyPr wrap="square" lIns="0" tIns="0" rIns="0" bIns="0" rtlCol="0"/>
            <a:lstStyle/>
            <a:p>
              <a:endParaRPr lang="fr-FR" noProof="0" dirty="0"/>
            </a:p>
          </p:txBody>
        </p:sp>
        <p:sp>
          <p:nvSpPr>
            <p:cNvPr id="702" name="object 702"/>
            <p:cNvSpPr/>
            <p:nvPr/>
          </p:nvSpPr>
          <p:spPr>
            <a:xfrm>
              <a:off x="9520302" y="702855"/>
              <a:ext cx="3810" cy="124460"/>
            </a:xfrm>
            <a:custGeom>
              <a:avLst/>
              <a:gdLst/>
              <a:ahLst/>
              <a:cxnLst/>
              <a:rect l="l" t="t" r="r" b="b"/>
              <a:pathLst>
                <a:path w="3809" h="124459">
                  <a:moveTo>
                    <a:pt x="3602" y="16616"/>
                  </a:moveTo>
                  <a:lnTo>
                    <a:pt x="3602" y="124265"/>
                  </a:lnTo>
                </a:path>
                <a:path w="3809" h="124459">
                  <a:moveTo>
                    <a:pt x="0" y="124316"/>
                  </a:moveTo>
                  <a:lnTo>
                    <a:pt x="0" y="16616"/>
                  </a:lnTo>
                </a:path>
                <a:path w="3809" h="124459">
                  <a:moveTo>
                    <a:pt x="3602" y="0"/>
                  </a:moveTo>
                  <a:lnTo>
                    <a:pt x="3602" y="16616"/>
                  </a:lnTo>
                </a:path>
                <a:path w="3809" h="124459">
                  <a:moveTo>
                    <a:pt x="0" y="16616"/>
                  </a:moveTo>
                  <a:lnTo>
                    <a:pt x="0" y="76"/>
                  </a:lnTo>
                </a:path>
              </a:pathLst>
            </a:custGeom>
            <a:ln w="3175">
              <a:solidFill>
                <a:srgbClr val="B8C2D0"/>
              </a:solidFill>
            </a:ln>
          </p:spPr>
          <p:txBody>
            <a:bodyPr wrap="square" lIns="0" tIns="0" rIns="0" bIns="0" rtlCol="0"/>
            <a:lstStyle/>
            <a:p>
              <a:endParaRPr lang="fr-FR" noProof="0" dirty="0"/>
            </a:p>
          </p:txBody>
        </p:sp>
        <p:sp>
          <p:nvSpPr>
            <p:cNvPr id="703" name="object 703"/>
            <p:cNvSpPr/>
            <p:nvPr/>
          </p:nvSpPr>
          <p:spPr>
            <a:xfrm>
              <a:off x="9523905" y="702855"/>
              <a:ext cx="3810" cy="124460"/>
            </a:xfrm>
            <a:custGeom>
              <a:avLst/>
              <a:gdLst/>
              <a:ahLst/>
              <a:cxnLst/>
              <a:rect l="l" t="t" r="r" b="b"/>
              <a:pathLst>
                <a:path w="3809" h="124459">
                  <a:moveTo>
                    <a:pt x="3602" y="0"/>
                  </a:moveTo>
                  <a:lnTo>
                    <a:pt x="0" y="0"/>
                  </a:lnTo>
                  <a:lnTo>
                    <a:pt x="0" y="124265"/>
                  </a:lnTo>
                  <a:lnTo>
                    <a:pt x="3602" y="124265"/>
                  </a:lnTo>
                  <a:lnTo>
                    <a:pt x="3602" y="0"/>
                  </a:lnTo>
                  <a:close/>
                </a:path>
              </a:pathLst>
            </a:custGeom>
            <a:solidFill>
              <a:srgbClr val="B8C2D0"/>
            </a:solidFill>
          </p:spPr>
          <p:txBody>
            <a:bodyPr wrap="square" lIns="0" tIns="0" rIns="0" bIns="0" rtlCol="0"/>
            <a:lstStyle/>
            <a:p>
              <a:endParaRPr lang="fr-FR" noProof="0" dirty="0"/>
            </a:p>
          </p:txBody>
        </p:sp>
        <p:sp>
          <p:nvSpPr>
            <p:cNvPr id="704" name="object 704"/>
            <p:cNvSpPr/>
            <p:nvPr/>
          </p:nvSpPr>
          <p:spPr>
            <a:xfrm>
              <a:off x="9523905" y="702779"/>
              <a:ext cx="3810" cy="124460"/>
            </a:xfrm>
            <a:custGeom>
              <a:avLst/>
              <a:gdLst/>
              <a:ahLst/>
              <a:cxnLst/>
              <a:rect l="l" t="t" r="r" b="b"/>
              <a:pathLst>
                <a:path w="3809" h="124459">
                  <a:moveTo>
                    <a:pt x="3602" y="16693"/>
                  </a:moveTo>
                  <a:lnTo>
                    <a:pt x="3602" y="124292"/>
                  </a:lnTo>
                </a:path>
                <a:path w="3809" h="124459">
                  <a:moveTo>
                    <a:pt x="0" y="124342"/>
                  </a:moveTo>
                  <a:lnTo>
                    <a:pt x="0" y="16693"/>
                  </a:lnTo>
                </a:path>
                <a:path w="3809" h="124459">
                  <a:moveTo>
                    <a:pt x="3602" y="0"/>
                  </a:moveTo>
                  <a:lnTo>
                    <a:pt x="3602" y="16693"/>
                  </a:lnTo>
                </a:path>
                <a:path w="3809" h="124459">
                  <a:moveTo>
                    <a:pt x="0" y="16693"/>
                  </a:moveTo>
                  <a:lnTo>
                    <a:pt x="0" y="76"/>
                  </a:lnTo>
                </a:path>
              </a:pathLst>
            </a:custGeom>
            <a:ln w="3175">
              <a:solidFill>
                <a:srgbClr val="B8C2D0"/>
              </a:solidFill>
            </a:ln>
          </p:spPr>
          <p:txBody>
            <a:bodyPr wrap="square" lIns="0" tIns="0" rIns="0" bIns="0" rtlCol="0"/>
            <a:lstStyle/>
            <a:p>
              <a:endParaRPr lang="fr-FR" noProof="0" dirty="0"/>
            </a:p>
          </p:txBody>
        </p:sp>
        <p:sp>
          <p:nvSpPr>
            <p:cNvPr id="705" name="object 705"/>
            <p:cNvSpPr/>
            <p:nvPr/>
          </p:nvSpPr>
          <p:spPr>
            <a:xfrm>
              <a:off x="9527508" y="702779"/>
              <a:ext cx="3810" cy="124460"/>
            </a:xfrm>
            <a:custGeom>
              <a:avLst/>
              <a:gdLst/>
              <a:ahLst/>
              <a:cxnLst/>
              <a:rect l="l" t="t" r="r" b="b"/>
              <a:pathLst>
                <a:path w="3809" h="124459">
                  <a:moveTo>
                    <a:pt x="3602" y="0"/>
                  </a:moveTo>
                  <a:lnTo>
                    <a:pt x="0" y="0"/>
                  </a:lnTo>
                  <a:lnTo>
                    <a:pt x="0" y="124291"/>
                  </a:lnTo>
                  <a:lnTo>
                    <a:pt x="3602" y="124291"/>
                  </a:lnTo>
                  <a:lnTo>
                    <a:pt x="3602" y="0"/>
                  </a:lnTo>
                  <a:close/>
                </a:path>
              </a:pathLst>
            </a:custGeom>
            <a:solidFill>
              <a:srgbClr val="B8C2D0"/>
            </a:solidFill>
          </p:spPr>
          <p:txBody>
            <a:bodyPr wrap="square" lIns="0" tIns="0" rIns="0" bIns="0" rtlCol="0"/>
            <a:lstStyle/>
            <a:p>
              <a:endParaRPr lang="fr-FR" noProof="0" dirty="0"/>
            </a:p>
          </p:txBody>
        </p:sp>
        <p:sp>
          <p:nvSpPr>
            <p:cNvPr id="706" name="object 706"/>
            <p:cNvSpPr/>
            <p:nvPr/>
          </p:nvSpPr>
          <p:spPr>
            <a:xfrm>
              <a:off x="9527508" y="702702"/>
              <a:ext cx="3810" cy="124460"/>
            </a:xfrm>
            <a:custGeom>
              <a:avLst/>
              <a:gdLst/>
              <a:ahLst/>
              <a:cxnLst/>
              <a:rect l="l" t="t" r="r" b="b"/>
              <a:pathLst>
                <a:path w="3809" h="124459">
                  <a:moveTo>
                    <a:pt x="3602" y="16769"/>
                  </a:moveTo>
                  <a:lnTo>
                    <a:pt x="3602" y="124318"/>
                  </a:lnTo>
                </a:path>
                <a:path w="3809" h="124459">
                  <a:moveTo>
                    <a:pt x="0" y="124368"/>
                  </a:moveTo>
                  <a:lnTo>
                    <a:pt x="0" y="16769"/>
                  </a:lnTo>
                </a:path>
                <a:path w="3809" h="124459">
                  <a:moveTo>
                    <a:pt x="3602" y="0"/>
                  </a:moveTo>
                  <a:lnTo>
                    <a:pt x="3602" y="16769"/>
                  </a:lnTo>
                </a:path>
                <a:path w="3809" h="124459">
                  <a:moveTo>
                    <a:pt x="0" y="16769"/>
                  </a:moveTo>
                  <a:lnTo>
                    <a:pt x="0" y="76"/>
                  </a:lnTo>
                </a:path>
              </a:pathLst>
            </a:custGeom>
            <a:ln w="3175">
              <a:solidFill>
                <a:srgbClr val="B8C2D0"/>
              </a:solidFill>
            </a:ln>
          </p:spPr>
          <p:txBody>
            <a:bodyPr wrap="square" lIns="0" tIns="0" rIns="0" bIns="0" rtlCol="0"/>
            <a:lstStyle/>
            <a:p>
              <a:endParaRPr lang="fr-FR" noProof="0" dirty="0"/>
            </a:p>
          </p:txBody>
        </p:sp>
        <p:sp>
          <p:nvSpPr>
            <p:cNvPr id="707" name="object 707"/>
            <p:cNvSpPr/>
            <p:nvPr/>
          </p:nvSpPr>
          <p:spPr>
            <a:xfrm>
              <a:off x="9531111" y="702703"/>
              <a:ext cx="3810" cy="124460"/>
            </a:xfrm>
            <a:custGeom>
              <a:avLst/>
              <a:gdLst/>
              <a:ahLst/>
              <a:cxnLst/>
              <a:rect l="l" t="t" r="r" b="b"/>
              <a:pathLst>
                <a:path w="3809" h="124459">
                  <a:moveTo>
                    <a:pt x="3602" y="0"/>
                  </a:moveTo>
                  <a:lnTo>
                    <a:pt x="0" y="0"/>
                  </a:lnTo>
                  <a:lnTo>
                    <a:pt x="0" y="124318"/>
                  </a:lnTo>
                  <a:lnTo>
                    <a:pt x="3602" y="124318"/>
                  </a:lnTo>
                  <a:lnTo>
                    <a:pt x="3602" y="0"/>
                  </a:lnTo>
                  <a:close/>
                </a:path>
              </a:pathLst>
            </a:custGeom>
            <a:solidFill>
              <a:srgbClr val="B8C2D0"/>
            </a:solidFill>
          </p:spPr>
          <p:txBody>
            <a:bodyPr wrap="square" lIns="0" tIns="0" rIns="0" bIns="0" rtlCol="0"/>
            <a:lstStyle/>
            <a:p>
              <a:endParaRPr lang="fr-FR" noProof="0" dirty="0"/>
            </a:p>
          </p:txBody>
        </p:sp>
        <p:sp>
          <p:nvSpPr>
            <p:cNvPr id="708" name="object 708"/>
            <p:cNvSpPr/>
            <p:nvPr/>
          </p:nvSpPr>
          <p:spPr>
            <a:xfrm>
              <a:off x="9531111" y="702626"/>
              <a:ext cx="3810" cy="124460"/>
            </a:xfrm>
            <a:custGeom>
              <a:avLst/>
              <a:gdLst/>
              <a:ahLst/>
              <a:cxnLst/>
              <a:rect l="l" t="t" r="r" b="b"/>
              <a:pathLst>
                <a:path w="3809" h="124459">
                  <a:moveTo>
                    <a:pt x="3602" y="16845"/>
                  </a:moveTo>
                  <a:lnTo>
                    <a:pt x="3602" y="124344"/>
                  </a:lnTo>
                </a:path>
                <a:path w="3809" h="124459">
                  <a:moveTo>
                    <a:pt x="0" y="124394"/>
                  </a:moveTo>
                  <a:lnTo>
                    <a:pt x="0" y="16845"/>
                  </a:lnTo>
                </a:path>
                <a:path w="3809" h="124459">
                  <a:moveTo>
                    <a:pt x="3602" y="0"/>
                  </a:moveTo>
                  <a:lnTo>
                    <a:pt x="3602" y="16845"/>
                  </a:lnTo>
                </a:path>
                <a:path w="3809" h="124459">
                  <a:moveTo>
                    <a:pt x="0" y="16845"/>
                  </a:moveTo>
                  <a:lnTo>
                    <a:pt x="0" y="76"/>
                  </a:lnTo>
                </a:path>
              </a:pathLst>
            </a:custGeom>
            <a:ln w="3175">
              <a:solidFill>
                <a:srgbClr val="B8C2D0"/>
              </a:solidFill>
            </a:ln>
          </p:spPr>
          <p:txBody>
            <a:bodyPr wrap="square" lIns="0" tIns="0" rIns="0" bIns="0" rtlCol="0"/>
            <a:lstStyle/>
            <a:p>
              <a:endParaRPr lang="fr-FR" noProof="0" dirty="0"/>
            </a:p>
          </p:txBody>
        </p:sp>
        <p:sp>
          <p:nvSpPr>
            <p:cNvPr id="709" name="object 709"/>
            <p:cNvSpPr/>
            <p:nvPr/>
          </p:nvSpPr>
          <p:spPr>
            <a:xfrm>
              <a:off x="9534714" y="702626"/>
              <a:ext cx="3810" cy="124460"/>
            </a:xfrm>
            <a:custGeom>
              <a:avLst/>
              <a:gdLst/>
              <a:ahLst/>
              <a:cxnLst/>
              <a:rect l="l" t="t" r="r" b="b"/>
              <a:pathLst>
                <a:path w="3809" h="124459">
                  <a:moveTo>
                    <a:pt x="3602" y="0"/>
                  </a:moveTo>
                  <a:lnTo>
                    <a:pt x="0" y="0"/>
                  </a:lnTo>
                  <a:lnTo>
                    <a:pt x="0" y="124344"/>
                  </a:lnTo>
                  <a:lnTo>
                    <a:pt x="3602" y="124344"/>
                  </a:lnTo>
                  <a:lnTo>
                    <a:pt x="3602" y="0"/>
                  </a:lnTo>
                  <a:close/>
                </a:path>
              </a:pathLst>
            </a:custGeom>
            <a:solidFill>
              <a:srgbClr val="B8C2D0"/>
            </a:solidFill>
          </p:spPr>
          <p:txBody>
            <a:bodyPr wrap="square" lIns="0" tIns="0" rIns="0" bIns="0" rtlCol="0"/>
            <a:lstStyle/>
            <a:p>
              <a:endParaRPr lang="fr-FR" noProof="0" dirty="0"/>
            </a:p>
          </p:txBody>
        </p:sp>
        <p:sp>
          <p:nvSpPr>
            <p:cNvPr id="710" name="object 710"/>
            <p:cNvSpPr/>
            <p:nvPr/>
          </p:nvSpPr>
          <p:spPr>
            <a:xfrm>
              <a:off x="9534714" y="702550"/>
              <a:ext cx="3810" cy="124460"/>
            </a:xfrm>
            <a:custGeom>
              <a:avLst/>
              <a:gdLst/>
              <a:ahLst/>
              <a:cxnLst/>
              <a:rect l="l" t="t" r="r" b="b"/>
              <a:pathLst>
                <a:path w="3809" h="124459">
                  <a:moveTo>
                    <a:pt x="3602" y="16922"/>
                  </a:moveTo>
                  <a:lnTo>
                    <a:pt x="3602" y="124370"/>
                  </a:lnTo>
                </a:path>
                <a:path w="3809" h="124459">
                  <a:moveTo>
                    <a:pt x="0" y="124420"/>
                  </a:moveTo>
                  <a:lnTo>
                    <a:pt x="0" y="16922"/>
                  </a:lnTo>
                </a:path>
                <a:path w="3809" h="124459">
                  <a:moveTo>
                    <a:pt x="3602" y="0"/>
                  </a:moveTo>
                  <a:lnTo>
                    <a:pt x="3602" y="16922"/>
                  </a:lnTo>
                </a:path>
                <a:path w="3809" h="124459">
                  <a:moveTo>
                    <a:pt x="0" y="16922"/>
                  </a:moveTo>
                  <a:lnTo>
                    <a:pt x="0" y="76"/>
                  </a:lnTo>
                </a:path>
              </a:pathLst>
            </a:custGeom>
            <a:ln w="3175">
              <a:solidFill>
                <a:srgbClr val="B8C2D0"/>
              </a:solidFill>
            </a:ln>
          </p:spPr>
          <p:txBody>
            <a:bodyPr wrap="square" lIns="0" tIns="0" rIns="0" bIns="0" rtlCol="0"/>
            <a:lstStyle/>
            <a:p>
              <a:endParaRPr lang="fr-FR" noProof="0" dirty="0"/>
            </a:p>
          </p:txBody>
        </p:sp>
        <p:sp>
          <p:nvSpPr>
            <p:cNvPr id="711" name="object 711"/>
            <p:cNvSpPr/>
            <p:nvPr/>
          </p:nvSpPr>
          <p:spPr>
            <a:xfrm>
              <a:off x="9538316" y="702550"/>
              <a:ext cx="3810" cy="124460"/>
            </a:xfrm>
            <a:custGeom>
              <a:avLst/>
              <a:gdLst/>
              <a:ahLst/>
              <a:cxnLst/>
              <a:rect l="l" t="t" r="r" b="b"/>
              <a:pathLst>
                <a:path w="3809" h="124459">
                  <a:moveTo>
                    <a:pt x="3602" y="0"/>
                  </a:moveTo>
                  <a:lnTo>
                    <a:pt x="0" y="0"/>
                  </a:lnTo>
                  <a:lnTo>
                    <a:pt x="0" y="124370"/>
                  </a:lnTo>
                  <a:lnTo>
                    <a:pt x="3602" y="124370"/>
                  </a:lnTo>
                  <a:lnTo>
                    <a:pt x="3602" y="0"/>
                  </a:lnTo>
                  <a:close/>
                </a:path>
              </a:pathLst>
            </a:custGeom>
            <a:solidFill>
              <a:srgbClr val="B8C2D0"/>
            </a:solidFill>
          </p:spPr>
          <p:txBody>
            <a:bodyPr wrap="square" lIns="0" tIns="0" rIns="0" bIns="0" rtlCol="0"/>
            <a:lstStyle/>
            <a:p>
              <a:endParaRPr lang="fr-FR" noProof="0" dirty="0"/>
            </a:p>
          </p:txBody>
        </p:sp>
        <p:sp>
          <p:nvSpPr>
            <p:cNvPr id="712" name="object 712"/>
            <p:cNvSpPr/>
            <p:nvPr/>
          </p:nvSpPr>
          <p:spPr>
            <a:xfrm>
              <a:off x="9538316" y="702473"/>
              <a:ext cx="3810" cy="124460"/>
            </a:xfrm>
            <a:custGeom>
              <a:avLst/>
              <a:gdLst/>
              <a:ahLst/>
              <a:cxnLst/>
              <a:rect l="l" t="t" r="r" b="b"/>
              <a:pathLst>
                <a:path w="3809" h="124459">
                  <a:moveTo>
                    <a:pt x="3602" y="16998"/>
                  </a:moveTo>
                  <a:lnTo>
                    <a:pt x="3602" y="124396"/>
                  </a:lnTo>
                </a:path>
                <a:path w="3809" h="124459">
                  <a:moveTo>
                    <a:pt x="0" y="124446"/>
                  </a:moveTo>
                  <a:lnTo>
                    <a:pt x="0" y="16998"/>
                  </a:lnTo>
                </a:path>
                <a:path w="3809" h="124459">
                  <a:moveTo>
                    <a:pt x="3602" y="0"/>
                  </a:moveTo>
                  <a:lnTo>
                    <a:pt x="3602" y="16998"/>
                  </a:lnTo>
                </a:path>
                <a:path w="3809" h="124459">
                  <a:moveTo>
                    <a:pt x="0" y="16998"/>
                  </a:moveTo>
                  <a:lnTo>
                    <a:pt x="0" y="76"/>
                  </a:lnTo>
                </a:path>
              </a:pathLst>
            </a:custGeom>
            <a:ln w="3175">
              <a:solidFill>
                <a:srgbClr val="B8C2D0"/>
              </a:solidFill>
            </a:ln>
          </p:spPr>
          <p:txBody>
            <a:bodyPr wrap="square" lIns="0" tIns="0" rIns="0" bIns="0" rtlCol="0"/>
            <a:lstStyle/>
            <a:p>
              <a:endParaRPr lang="fr-FR" noProof="0" dirty="0"/>
            </a:p>
          </p:txBody>
        </p:sp>
        <p:sp>
          <p:nvSpPr>
            <p:cNvPr id="713" name="object 713"/>
            <p:cNvSpPr/>
            <p:nvPr/>
          </p:nvSpPr>
          <p:spPr>
            <a:xfrm>
              <a:off x="9541919" y="702474"/>
              <a:ext cx="3810" cy="124460"/>
            </a:xfrm>
            <a:custGeom>
              <a:avLst/>
              <a:gdLst/>
              <a:ahLst/>
              <a:cxnLst/>
              <a:rect l="l" t="t" r="r" b="b"/>
              <a:pathLst>
                <a:path w="3809" h="124459">
                  <a:moveTo>
                    <a:pt x="3602" y="0"/>
                  </a:moveTo>
                  <a:lnTo>
                    <a:pt x="0" y="0"/>
                  </a:lnTo>
                  <a:lnTo>
                    <a:pt x="0" y="124396"/>
                  </a:lnTo>
                  <a:lnTo>
                    <a:pt x="3602" y="124396"/>
                  </a:lnTo>
                  <a:lnTo>
                    <a:pt x="3602" y="0"/>
                  </a:lnTo>
                  <a:close/>
                </a:path>
              </a:pathLst>
            </a:custGeom>
            <a:solidFill>
              <a:srgbClr val="B7C2CF"/>
            </a:solidFill>
          </p:spPr>
          <p:txBody>
            <a:bodyPr wrap="square" lIns="0" tIns="0" rIns="0" bIns="0" rtlCol="0"/>
            <a:lstStyle/>
            <a:p>
              <a:endParaRPr lang="fr-FR" noProof="0" dirty="0"/>
            </a:p>
          </p:txBody>
        </p:sp>
        <p:sp>
          <p:nvSpPr>
            <p:cNvPr id="714" name="object 714"/>
            <p:cNvSpPr/>
            <p:nvPr/>
          </p:nvSpPr>
          <p:spPr>
            <a:xfrm>
              <a:off x="9541919" y="702397"/>
              <a:ext cx="3810" cy="125095"/>
            </a:xfrm>
            <a:custGeom>
              <a:avLst/>
              <a:gdLst/>
              <a:ahLst/>
              <a:cxnLst/>
              <a:rect l="l" t="t" r="r" b="b"/>
              <a:pathLst>
                <a:path w="3809" h="125094">
                  <a:moveTo>
                    <a:pt x="3602" y="17074"/>
                  </a:moveTo>
                  <a:lnTo>
                    <a:pt x="3602" y="124422"/>
                  </a:lnTo>
                </a:path>
                <a:path w="3809" h="125094">
                  <a:moveTo>
                    <a:pt x="0" y="124472"/>
                  </a:moveTo>
                  <a:lnTo>
                    <a:pt x="0" y="17074"/>
                  </a:lnTo>
                </a:path>
                <a:path w="3809" h="125094">
                  <a:moveTo>
                    <a:pt x="3602" y="0"/>
                  </a:moveTo>
                  <a:lnTo>
                    <a:pt x="3602" y="17074"/>
                  </a:lnTo>
                </a:path>
                <a:path w="3809" h="125094">
                  <a:moveTo>
                    <a:pt x="0" y="17074"/>
                  </a:moveTo>
                  <a:lnTo>
                    <a:pt x="0" y="76"/>
                  </a:lnTo>
                </a:path>
              </a:pathLst>
            </a:custGeom>
            <a:ln w="3175">
              <a:solidFill>
                <a:srgbClr val="B7C2CF"/>
              </a:solidFill>
            </a:ln>
          </p:spPr>
          <p:txBody>
            <a:bodyPr wrap="square" lIns="0" tIns="0" rIns="0" bIns="0" rtlCol="0"/>
            <a:lstStyle/>
            <a:p>
              <a:endParaRPr lang="fr-FR" noProof="0" dirty="0"/>
            </a:p>
          </p:txBody>
        </p:sp>
        <p:sp>
          <p:nvSpPr>
            <p:cNvPr id="715" name="object 715"/>
            <p:cNvSpPr/>
            <p:nvPr/>
          </p:nvSpPr>
          <p:spPr>
            <a:xfrm>
              <a:off x="9545523" y="702397"/>
              <a:ext cx="3810" cy="124460"/>
            </a:xfrm>
            <a:custGeom>
              <a:avLst/>
              <a:gdLst/>
              <a:ahLst/>
              <a:cxnLst/>
              <a:rect l="l" t="t" r="r" b="b"/>
              <a:pathLst>
                <a:path w="3809" h="124459">
                  <a:moveTo>
                    <a:pt x="3602" y="0"/>
                  </a:moveTo>
                  <a:lnTo>
                    <a:pt x="0" y="0"/>
                  </a:lnTo>
                  <a:lnTo>
                    <a:pt x="0" y="124422"/>
                  </a:lnTo>
                  <a:lnTo>
                    <a:pt x="3602" y="124422"/>
                  </a:lnTo>
                  <a:lnTo>
                    <a:pt x="3602" y="0"/>
                  </a:lnTo>
                  <a:close/>
                </a:path>
              </a:pathLst>
            </a:custGeom>
            <a:solidFill>
              <a:srgbClr val="B7C2CF"/>
            </a:solidFill>
          </p:spPr>
          <p:txBody>
            <a:bodyPr wrap="square" lIns="0" tIns="0" rIns="0" bIns="0" rtlCol="0"/>
            <a:lstStyle/>
            <a:p>
              <a:endParaRPr lang="fr-FR" noProof="0" dirty="0"/>
            </a:p>
          </p:txBody>
        </p:sp>
        <p:sp>
          <p:nvSpPr>
            <p:cNvPr id="716" name="object 716"/>
            <p:cNvSpPr/>
            <p:nvPr/>
          </p:nvSpPr>
          <p:spPr>
            <a:xfrm>
              <a:off x="9545522" y="702321"/>
              <a:ext cx="3810" cy="125095"/>
            </a:xfrm>
            <a:custGeom>
              <a:avLst/>
              <a:gdLst/>
              <a:ahLst/>
              <a:cxnLst/>
              <a:rect l="l" t="t" r="r" b="b"/>
              <a:pathLst>
                <a:path w="3809" h="125094">
                  <a:moveTo>
                    <a:pt x="3602" y="17151"/>
                  </a:moveTo>
                  <a:lnTo>
                    <a:pt x="3602" y="124448"/>
                  </a:lnTo>
                </a:path>
                <a:path w="3809" h="125094">
                  <a:moveTo>
                    <a:pt x="0" y="124498"/>
                  </a:moveTo>
                  <a:lnTo>
                    <a:pt x="0" y="17151"/>
                  </a:lnTo>
                </a:path>
                <a:path w="3809" h="125094">
                  <a:moveTo>
                    <a:pt x="3602" y="0"/>
                  </a:moveTo>
                  <a:lnTo>
                    <a:pt x="3602" y="17151"/>
                  </a:lnTo>
                </a:path>
                <a:path w="3809" h="125094">
                  <a:moveTo>
                    <a:pt x="0" y="17151"/>
                  </a:moveTo>
                  <a:lnTo>
                    <a:pt x="0" y="76"/>
                  </a:lnTo>
                </a:path>
              </a:pathLst>
            </a:custGeom>
            <a:ln w="3175">
              <a:solidFill>
                <a:srgbClr val="B7C2CF"/>
              </a:solidFill>
            </a:ln>
          </p:spPr>
          <p:txBody>
            <a:bodyPr wrap="square" lIns="0" tIns="0" rIns="0" bIns="0" rtlCol="0"/>
            <a:lstStyle/>
            <a:p>
              <a:endParaRPr lang="fr-FR" noProof="0" dirty="0"/>
            </a:p>
          </p:txBody>
        </p:sp>
        <p:sp>
          <p:nvSpPr>
            <p:cNvPr id="717" name="object 717"/>
            <p:cNvSpPr/>
            <p:nvPr/>
          </p:nvSpPr>
          <p:spPr>
            <a:xfrm>
              <a:off x="9549126" y="702321"/>
              <a:ext cx="3810" cy="124460"/>
            </a:xfrm>
            <a:custGeom>
              <a:avLst/>
              <a:gdLst/>
              <a:ahLst/>
              <a:cxnLst/>
              <a:rect l="l" t="t" r="r" b="b"/>
              <a:pathLst>
                <a:path w="3809" h="124459">
                  <a:moveTo>
                    <a:pt x="3602" y="0"/>
                  </a:moveTo>
                  <a:lnTo>
                    <a:pt x="0" y="0"/>
                  </a:lnTo>
                  <a:lnTo>
                    <a:pt x="0" y="124448"/>
                  </a:lnTo>
                  <a:lnTo>
                    <a:pt x="3602" y="124448"/>
                  </a:lnTo>
                  <a:lnTo>
                    <a:pt x="3602" y="0"/>
                  </a:lnTo>
                  <a:close/>
                </a:path>
              </a:pathLst>
            </a:custGeom>
            <a:solidFill>
              <a:srgbClr val="B7C2CF"/>
            </a:solidFill>
          </p:spPr>
          <p:txBody>
            <a:bodyPr wrap="square" lIns="0" tIns="0" rIns="0" bIns="0" rtlCol="0"/>
            <a:lstStyle/>
            <a:p>
              <a:endParaRPr lang="fr-FR" noProof="0" dirty="0"/>
            </a:p>
          </p:txBody>
        </p:sp>
        <p:sp>
          <p:nvSpPr>
            <p:cNvPr id="718" name="object 718"/>
            <p:cNvSpPr/>
            <p:nvPr/>
          </p:nvSpPr>
          <p:spPr>
            <a:xfrm>
              <a:off x="9549125" y="702244"/>
              <a:ext cx="3810" cy="125095"/>
            </a:xfrm>
            <a:custGeom>
              <a:avLst/>
              <a:gdLst/>
              <a:ahLst/>
              <a:cxnLst/>
              <a:rect l="l" t="t" r="r" b="b"/>
              <a:pathLst>
                <a:path w="3809" h="125094">
                  <a:moveTo>
                    <a:pt x="3602" y="17227"/>
                  </a:moveTo>
                  <a:lnTo>
                    <a:pt x="3602" y="124474"/>
                  </a:lnTo>
                </a:path>
                <a:path w="3809" h="125094">
                  <a:moveTo>
                    <a:pt x="0" y="124525"/>
                  </a:moveTo>
                  <a:lnTo>
                    <a:pt x="0" y="17227"/>
                  </a:lnTo>
                </a:path>
                <a:path w="3809" h="125094">
                  <a:moveTo>
                    <a:pt x="3602" y="0"/>
                  </a:moveTo>
                  <a:lnTo>
                    <a:pt x="3602" y="17227"/>
                  </a:lnTo>
                </a:path>
                <a:path w="3809" h="125094">
                  <a:moveTo>
                    <a:pt x="0" y="17227"/>
                  </a:moveTo>
                  <a:lnTo>
                    <a:pt x="0" y="76"/>
                  </a:lnTo>
                </a:path>
              </a:pathLst>
            </a:custGeom>
            <a:ln w="3175">
              <a:solidFill>
                <a:srgbClr val="B7C2CF"/>
              </a:solidFill>
            </a:ln>
          </p:spPr>
          <p:txBody>
            <a:bodyPr wrap="square" lIns="0" tIns="0" rIns="0" bIns="0" rtlCol="0"/>
            <a:lstStyle/>
            <a:p>
              <a:endParaRPr lang="fr-FR" noProof="0" dirty="0"/>
            </a:p>
          </p:txBody>
        </p:sp>
        <p:sp>
          <p:nvSpPr>
            <p:cNvPr id="719" name="object 719"/>
            <p:cNvSpPr/>
            <p:nvPr/>
          </p:nvSpPr>
          <p:spPr>
            <a:xfrm>
              <a:off x="9552729" y="702245"/>
              <a:ext cx="3810" cy="125095"/>
            </a:xfrm>
            <a:custGeom>
              <a:avLst/>
              <a:gdLst/>
              <a:ahLst/>
              <a:cxnLst/>
              <a:rect l="l" t="t" r="r" b="b"/>
              <a:pathLst>
                <a:path w="3809" h="125094">
                  <a:moveTo>
                    <a:pt x="3602" y="0"/>
                  </a:moveTo>
                  <a:lnTo>
                    <a:pt x="0" y="0"/>
                  </a:lnTo>
                  <a:lnTo>
                    <a:pt x="0" y="124474"/>
                  </a:lnTo>
                  <a:lnTo>
                    <a:pt x="3602" y="124474"/>
                  </a:lnTo>
                  <a:lnTo>
                    <a:pt x="3602" y="0"/>
                  </a:lnTo>
                  <a:close/>
                </a:path>
              </a:pathLst>
            </a:custGeom>
            <a:solidFill>
              <a:srgbClr val="B7C2CF"/>
            </a:solidFill>
          </p:spPr>
          <p:txBody>
            <a:bodyPr wrap="square" lIns="0" tIns="0" rIns="0" bIns="0" rtlCol="0"/>
            <a:lstStyle/>
            <a:p>
              <a:endParaRPr lang="fr-FR" noProof="0" dirty="0"/>
            </a:p>
          </p:txBody>
        </p:sp>
        <p:sp>
          <p:nvSpPr>
            <p:cNvPr id="720" name="object 720"/>
            <p:cNvSpPr/>
            <p:nvPr/>
          </p:nvSpPr>
          <p:spPr>
            <a:xfrm>
              <a:off x="9552728" y="702168"/>
              <a:ext cx="3810" cy="125095"/>
            </a:xfrm>
            <a:custGeom>
              <a:avLst/>
              <a:gdLst/>
              <a:ahLst/>
              <a:cxnLst/>
              <a:rect l="l" t="t" r="r" b="b"/>
              <a:pathLst>
                <a:path w="3809" h="125094">
                  <a:moveTo>
                    <a:pt x="3602" y="17303"/>
                  </a:moveTo>
                  <a:lnTo>
                    <a:pt x="3602" y="124501"/>
                  </a:lnTo>
                </a:path>
                <a:path w="3809" h="125094">
                  <a:moveTo>
                    <a:pt x="0" y="124551"/>
                  </a:moveTo>
                  <a:lnTo>
                    <a:pt x="0" y="17303"/>
                  </a:lnTo>
                </a:path>
                <a:path w="3809" h="125094">
                  <a:moveTo>
                    <a:pt x="3602" y="0"/>
                  </a:moveTo>
                  <a:lnTo>
                    <a:pt x="3602" y="17303"/>
                  </a:lnTo>
                </a:path>
                <a:path w="3809" h="125094">
                  <a:moveTo>
                    <a:pt x="0" y="17303"/>
                  </a:moveTo>
                  <a:lnTo>
                    <a:pt x="0" y="76"/>
                  </a:lnTo>
                </a:path>
              </a:pathLst>
            </a:custGeom>
            <a:ln w="3175">
              <a:solidFill>
                <a:srgbClr val="B7C2CF"/>
              </a:solidFill>
            </a:ln>
          </p:spPr>
          <p:txBody>
            <a:bodyPr wrap="square" lIns="0" tIns="0" rIns="0" bIns="0" rtlCol="0"/>
            <a:lstStyle/>
            <a:p>
              <a:endParaRPr lang="fr-FR" noProof="0" dirty="0"/>
            </a:p>
          </p:txBody>
        </p:sp>
        <p:sp>
          <p:nvSpPr>
            <p:cNvPr id="721" name="object 721"/>
            <p:cNvSpPr/>
            <p:nvPr/>
          </p:nvSpPr>
          <p:spPr>
            <a:xfrm>
              <a:off x="9556332" y="702168"/>
              <a:ext cx="3810" cy="125095"/>
            </a:xfrm>
            <a:custGeom>
              <a:avLst/>
              <a:gdLst/>
              <a:ahLst/>
              <a:cxnLst/>
              <a:rect l="l" t="t" r="r" b="b"/>
              <a:pathLst>
                <a:path w="3809" h="125094">
                  <a:moveTo>
                    <a:pt x="3602" y="0"/>
                  </a:moveTo>
                  <a:lnTo>
                    <a:pt x="0" y="0"/>
                  </a:lnTo>
                  <a:lnTo>
                    <a:pt x="0" y="124501"/>
                  </a:lnTo>
                  <a:lnTo>
                    <a:pt x="3602" y="124501"/>
                  </a:lnTo>
                  <a:lnTo>
                    <a:pt x="3602" y="0"/>
                  </a:lnTo>
                  <a:close/>
                </a:path>
              </a:pathLst>
            </a:custGeom>
            <a:solidFill>
              <a:srgbClr val="B7C1CF"/>
            </a:solidFill>
          </p:spPr>
          <p:txBody>
            <a:bodyPr wrap="square" lIns="0" tIns="0" rIns="0" bIns="0" rtlCol="0"/>
            <a:lstStyle/>
            <a:p>
              <a:endParaRPr lang="fr-FR" noProof="0" dirty="0"/>
            </a:p>
          </p:txBody>
        </p:sp>
        <p:sp>
          <p:nvSpPr>
            <p:cNvPr id="722" name="object 722"/>
            <p:cNvSpPr/>
            <p:nvPr/>
          </p:nvSpPr>
          <p:spPr>
            <a:xfrm>
              <a:off x="9556331" y="702092"/>
              <a:ext cx="3810" cy="125095"/>
            </a:xfrm>
            <a:custGeom>
              <a:avLst/>
              <a:gdLst/>
              <a:ahLst/>
              <a:cxnLst/>
              <a:rect l="l" t="t" r="r" b="b"/>
              <a:pathLst>
                <a:path w="3809" h="125094">
                  <a:moveTo>
                    <a:pt x="3602" y="17380"/>
                  </a:moveTo>
                  <a:lnTo>
                    <a:pt x="3602" y="124527"/>
                  </a:lnTo>
                </a:path>
                <a:path w="3809" h="125094">
                  <a:moveTo>
                    <a:pt x="0" y="124577"/>
                  </a:moveTo>
                  <a:lnTo>
                    <a:pt x="0" y="17380"/>
                  </a:lnTo>
                </a:path>
                <a:path w="3809" h="125094">
                  <a:moveTo>
                    <a:pt x="3602" y="0"/>
                  </a:moveTo>
                  <a:lnTo>
                    <a:pt x="3602" y="17380"/>
                  </a:lnTo>
                </a:path>
                <a:path w="3809" h="125094">
                  <a:moveTo>
                    <a:pt x="0" y="17380"/>
                  </a:moveTo>
                  <a:lnTo>
                    <a:pt x="0" y="76"/>
                  </a:lnTo>
                </a:path>
              </a:pathLst>
            </a:custGeom>
            <a:ln w="3175">
              <a:solidFill>
                <a:srgbClr val="B7C1CF"/>
              </a:solidFill>
            </a:ln>
          </p:spPr>
          <p:txBody>
            <a:bodyPr wrap="square" lIns="0" tIns="0" rIns="0" bIns="0" rtlCol="0"/>
            <a:lstStyle/>
            <a:p>
              <a:endParaRPr lang="fr-FR" noProof="0" dirty="0"/>
            </a:p>
          </p:txBody>
        </p:sp>
        <p:sp>
          <p:nvSpPr>
            <p:cNvPr id="723" name="object 723"/>
            <p:cNvSpPr/>
            <p:nvPr/>
          </p:nvSpPr>
          <p:spPr>
            <a:xfrm>
              <a:off x="9559935" y="702092"/>
              <a:ext cx="3810" cy="125095"/>
            </a:xfrm>
            <a:custGeom>
              <a:avLst/>
              <a:gdLst/>
              <a:ahLst/>
              <a:cxnLst/>
              <a:rect l="l" t="t" r="r" b="b"/>
              <a:pathLst>
                <a:path w="3809" h="125094">
                  <a:moveTo>
                    <a:pt x="3602" y="0"/>
                  </a:moveTo>
                  <a:lnTo>
                    <a:pt x="0" y="0"/>
                  </a:lnTo>
                  <a:lnTo>
                    <a:pt x="0" y="124527"/>
                  </a:lnTo>
                  <a:lnTo>
                    <a:pt x="3602" y="124527"/>
                  </a:lnTo>
                  <a:lnTo>
                    <a:pt x="3602" y="0"/>
                  </a:lnTo>
                  <a:close/>
                </a:path>
              </a:pathLst>
            </a:custGeom>
            <a:solidFill>
              <a:srgbClr val="B7C1CF"/>
            </a:solidFill>
          </p:spPr>
          <p:txBody>
            <a:bodyPr wrap="square" lIns="0" tIns="0" rIns="0" bIns="0" rtlCol="0"/>
            <a:lstStyle/>
            <a:p>
              <a:endParaRPr lang="fr-FR" noProof="0" dirty="0"/>
            </a:p>
          </p:txBody>
        </p:sp>
        <p:sp>
          <p:nvSpPr>
            <p:cNvPr id="724" name="object 724"/>
            <p:cNvSpPr/>
            <p:nvPr/>
          </p:nvSpPr>
          <p:spPr>
            <a:xfrm>
              <a:off x="9559934" y="702015"/>
              <a:ext cx="3810" cy="125095"/>
            </a:xfrm>
            <a:custGeom>
              <a:avLst/>
              <a:gdLst/>
              <a:ahLst/>
              <a:cxnLst/>
              <a:rect l="l" t="t" r="r" b="b"/>
              <a:pathLst>
                <a:path w="3809" h="125094">
                  <a:moveTo>
                    <a:pt x="3602" y="17456"/>
                  </a:moveTo>
                  <a:lnTo>
                    <a:pt x="3602" y="124553"/>
                  </a:lnTo>
                </a:path>
                <a:path w="3809" h="125094">
                  <a:moveTo>
                    <a:pt x="0" y="124603"/>
                  </a:moveTo>
                  <a:lnTo>
                    <a:pt x="0" y="17456"/>
                  </a:lnTo>
                </a:path>
                <a:path w="3809" h="125094">
                  <a:moveTo>
                    <a:pt x="3602" y="0"/>
                  </a:moveTo>
                  <a:lnTo>
                    <a:pt x="3602" y="17456"/>
                  </a:lnTo>
                </a:path>
                <a:path w="3809" h="125094">
                  <a:moveTo>
                    <a:pt x="0" y="17456"/>
                  </a:moveTo>
                  <a:lnTo>
                    <a:pt x="0" y="76"/>
                  </a:lnTo>
                </a:path>
              </a:pathLst>
            </a:custGeom>
            <a:ln w="3175">
              <a:solidFill>
                <a:srgbClr val="B7C1CF"/>
              </a:solidFill>
            </a:ln>
          </p:spPr>
          <p:txBody>
            <a:bodyPr wrap="square" lIns="0" tIns="0" rIns="0" bIns="0" rtlCol="0"/>
            <a:lstStyle/>
            <a:p>
              <a:endParaRPr lang="fr-FR" noProof="0" dirty="0"/>
            </a:p>
          </p:txBody>
        </p:sp>
        <p:sp>
          <p:nvSpPr>
            <p:cNvPr id="725" name="object 725"/>
            <p:cNvSpPr/>
            <p:nvPr/>
          </p:nvSpPr>
          <p:spPr>
            <a:xfrm>
              <a:off x="9563537" y="702016"/>
              <a:ext cx="3810" cy="125095"/>
            </a:xfrm>
            <a:custGeom>
              <a:avLst/>
              <a:gdLst/>
              <a:ahLst/>
              <a:cxnLst/>
              <a:rect l="l" t="t" r="r" b="b"/>
              <a:pathLst>
                <a:path w="3809" h="125094">
                  <a:moveTo>
                    <a:pt x="3602" y="0"/>
                  </a:moveTo>
                  <a:lnTo>
                    <a:pt x="0" y="0"/>
                  </a:lnTo>
                  <a:lnTo>
                    <a:pt x="0" y="124553"/>
                  </a:lnTo>
                  <a:lnTo>
                    <a:pt x="3602" y="124553"/>
                  </a:lnTo>
                  <a:lnTo>
                    <a:pt x="3602" y="0"/>
                  </a:lnTo>
                  <a:close/>
                </a:path>
              </a:pathLst>
            </a:custGeom>
            <a:solidFill>
              <a:srgbClr val="B7C1CF"/>
            </a:solidFill>
          </p:spPr>
          <p:txBody>
            <a:bodyPr wrap="square" lIns="0" tIns="0" rIns="0" bIns="0" rtlCol="0"/>
            <a:lstStyle/>
            <a:p>
              <a:endParaRPr lang="fr-FR" noProof="0" dirty="0"/>
            </a:p>
          </p:txBody>
        </p:sp>
        <p:sp>
          <p:nvSpPr>
            <p:cNvPr id="726" name="object 726"/>
            <p:cNvSpPr/>
            <p:nvPr/>
          </p:nvSpPr>
          <p:spPr>
            <a:xfrm>
              <a:off x="9563537" y="701939"/>
              <a:ext cx="3810" cy="125095"/>
            </a:xfrm>
            <a:custGeom>
              <a:avLst/>
              <a:gdLst/>
              <a:ahLst/>
              <a:cxnLst/>
              <a:rect l="l" t="t" r="r" b="b"/>
              <a:pathLst>
                <a:path w="3809" h="125094">
                  <a:moveTo>
                    <a:pt x="3602" y="17532"/>
                  </a:moveTo>
                  <a:lnTo>
                    <a:pt x="3602" y="124579"/>
                  </a:lnTo>
                </a:path>
                <a:path w="3809" h="125094">
                  <a:moveTo>
                    <a:pt x="0" y="124629"/>
                  </a:moveTo>
                  <a:lnTo>
                    <a:pt x="0" y="17532"/>
                  </a:lnTo>
                </a:path>
                <a:path w="3809" h="125094">
                  <a:moveTo>
                    <a:pt x="3602" y="0"/>
                  </a:moveTo>
                  <a:lnTo>
                    <a:pt x="3602" y="17532"/>
                  </a:lnTo>
                </a:path>
                <a:path w="3809" h="125094">
                  <a:moveTo>
                    <a:pt x="0" y="17532"/>
                  </a:moveTo>
                  <a:lnTo>
                    <a:pt x="0" y="76"/>
                  </a:lnTo>
                </a:path>
              </a:pathLst>
            </a:custGeom>
            <a:ln w="3175">
              <a:solidFill>
                <a:srgbClr val="B7C1CF"/>
              </a:solidFill>
            </a:ln>
          </p:spPr>
          <p:txBody>
            <a:bodyPr wrap="square" lIns="0" tIns="0" rIns="0" bIns="0" rtlCol="0"/>
            <a:lstStyle/>
            <a:p>
              <a:endParaRPr lang="fr-FR" noProof="0" dirty="0"/>
            </a:p>
          </p:txBody>
        </p:sp>
        <p:sp>
          <p:nvSpPr>
            <p:cNvPr id="727" name="object 727"/>
            <p:cNvSpPr/>
            <p:nvPr/>
          </p:nvSpPr>
          <p:spPr>
            <a:xfrm>
              <a:off x="9567140" y="701939"/>
              <a:ext cx="3810" cy="125095"/>
            </a:xfrm>
            <a:custGeom>
              <a:avLst/>
              <a:gdLst/>
              <a:ahLst/>
              <a:cxnLst/>
              <a:rect l="l" t="t" r="r" b="b"/>
              <a:pathLst>
                <a:path w="3809" h="125094">
                  <a:moveTo>
                    <a:pt x="3602" y="0"/>
                  </a:moveTo>
                  <a:lnTo>
                    <a:pt x="0" y="0"/>
                  </a:lnTo>
                  <a:lnTo>
                    <a:pt x="0" y="124579"/>
                  </a:lnTo>
                  <a:lnTo>
                    <a:pt x="3602" y="124579"/>
                  </a:lnTo>
                  <a:lnTo>
                    <a:pt x="3602" y="0"/>
                  </a:lnTo>
                  <a:close/>
                </a:path>
              </a:pathLst>
            </a:custGeom>
            <a:solidFill>
              <a:srgbClr val="B7C1CF"/>
            </a:solidFill>
          </p:spPr>
          <p:txBody>
            <a:bodyPr wrap="square" lIns="0" tIns="0" rIns="0" bIns="0" rtlCol="0"/>
            <a:lstStyle/>
            <a:p>
              <a:endParaRPr lang="fr-FR" noProof="0" dirty="0"/>
            </a:p>
          </p:txBody>
        </p:sp>
        <p:sp>
          <p:nvSpPr>
            <p:cNvPr id="728" name="object 728"/>
            <p:cNvSpPr/>
            <p:nvPr/>
          </p:nvSpPr>
          <p:spPr>
            <a:xfrm>
              <a:off x="9567140" y="701863"/>
              <a:ext cx="3810" cy="125095"/>
            </a:xfrm>
            <a:custGeom>
              <a:avLst/>
              <a:gdLst/>
              <a:ahLst/>
              <a:cxnLst/>
              <a:rect l="l" t="t" r="r" b="b"/>
              <a:pathLst>
                <a:path w="3809" h="125094">
                  <a:moveTo>
                    <a:pt x="3602" y="17609"/>
                  </a:moveTo>
                  <a:lnTo>
                    <a:pt x="3602" y="124605"/>
                  </a:lnTo>
                </a:path>
                <a:path w="3809" h="125094">
                  <a:moveTo>
                    <a:pt x="0" y="124655"/>
                  </a:moveTo>
                  <a:lnTo>
                    <a:pt x="0" y="17609"/>
                  </a:lnTo>
                </a:path>
                <a:path w="3809" h="125094">
                  <a:moveTo>
                    <a:pt x="3602" y="0"/>
                  </a:moveTo>
                  <a:lnTo>
                    <a:pt x="3602" y="17609"/>
                  </a:lnTo>
                </a:path>
                <a:path w="3809" h="125094">
                  <a:moveTo>
                    <a:pt x="0" y="17609"/>
                  </a:moveTo>
                  <a:lnTo>
                    <a:pt x="0" y="76"/>
                  </a:lnTo>
                </a:path>
              </a:pathLst>
            </a:custGeom>
            <a:ln w="3175">
              <a:solidFill>
                <a:srgbClr val="B7C1CF"/>
              </a:solidFill>
            </a:ln>
          </p:spPr>
          <p:txBody>
            <a:bodyPr wrap="square" lIns="0" tIns="0" rIns="0" bIns="0" rtlCol="0"/>
            <a:lstStyle/>
            <a:p>
              <a:endParaRPr lang="fr-FR" noProof="0" dirty="0"/>
            </a:p>
          </p:txBody>
        </p:sp>
        <p:sp>
          <p:nvSpPr>
            <p:cNvPr id="729" name="object 729"/>
            <p:cNvSpPr/>
            <p:nvPr/>
          </p:nvSpPr>
          <p:spPr>
            <a:xfrm>
              <a:off x="9570743" y="701863"/>
              <a:ext cx="3810" cy="125095"/>
            </a:xfrm>
            <a:custGeom>
              <a:avLst/>
              <a:gdLst/>
              <a:ahLst/>
              <a:cxnLst/>
              <a:rect l="l" t="t" r="r" b="b"/>
              <a:pathLst>
                <a:path w="3809" h="125094">
                  <a:moveTo>
                    <a:pt x="3602" y="0"/>
                  </a:moveTo>
                  <a:lnTo>
                    <a:pt x="0" y="0"/>
                  </a:lnTo>
                  <a:lnTo>
                    <a:pt x="0" y="124605"/>
                  </a:lnTo>
                  <a:lnTo>
                    <a:pt x="3602" y="124605"/>
                  </a:lnTo>
                  <a:lnTo>
                    <a:pt x="3602" y="0"/>
                  </a:lnTo>
                  <a:close/>
                </a:path>
              </a:pathLst>
            </a:custGeom>
            <a:solidFill>
              <a:srgbClr val="B6C1CF"/>
            </a:solidFill>
          </p:spPr>
          <p:txBody>
            <a:bodyPr wrap="square" lIns="0" tIns="0" rIns="0" bIns="0" rtlCol="0"/>
            <a:lstStyle/>
            <a:p>
              <a:endParaRPr lang="fr-FR" noProof="0" dirty="0"/>
            </a:p>
          </p:txBody>
        </p:sp>
        <p:sp>
          <p:nvSpPr>
            <p:cNvPr id="730" name="object 730"/>
            <p:cNvSpPr/>
            <p:nvPr/>
          </p:nvSpPr>
          <p:spPr>
            <a:xfrm>
              <a:off x="9570743" y="701786"/>
              <a:ext cx="3810" cy="125095"/>
            </a:xfrm>
            <a:custGeom>
              <a:avLst/>
              <a:gdLst/>
              <a:ahLst/>
              <a:cxnLst/>
              <a:rect l="l" t="t" r="r" b="b"/>
              <a:pathLst>
                <a:path w="3809" h="125094">
                  <a:moveTo>
                    <a:pt x="3602" y="17685"/>
                  </a:moveTo>
                  <a:lnTo>
                    <a:pt x="3602" y="124631"/>
                  </a:lnTo>
                </a:path>
                <a:path w="3809" h="125094">
                  <a:moveTo>
                    <a:pt x="0" y="124681"/>
                  </a:moveTo>
                  <a:lnTo>
                    <a:pt x="0" y="17685"/>
                  </a:lnTo>
                </a:path>
                <a:path w="3809" h="125094">
                  <a:moveTo>
                    <a:pt x="3602" y="0"/>
                  </a:moveTo>
                  <a:lnTo>
                    <a:pt x="3602" y="17685"/>
                  </a:lnTo>
                </a:path>
                <a:path w="3809" h="125094">
                  <a:moveTo>
                    <a:pt x="0" y="17685"/>
                  </a:moveTo>
                  <a:lnTo>
                    <a:pt x="0" y="76"/>
                  </a:lnTo>
                </a:path>
              </a:pathLst>
            </a:custGeom>
            <a:ln w="3175">
              <a:solidFill>
                <a:srgbClr val="B6C1CF"/>
              </a:solidFill>
            </a:ln>
          </p:spPr>
          <p:txBody>
            <a:bodyPr wrap="square" lIns="0" tIns="0" rIns="0" bIns="0" rtlCol="0"/>
            <a:lstStyle/>
            <a:p>
              <a:endParaRPr lang="fr-FR" noProof="0" dirty="0"/>
            </a:p>
          </p:txBody>
        </p:sp>
        <p:sp>
          <p:nvSpPr>
            <p:cNvPr id="731" name="object 731"/>
            <p:cNvSpPr/>
            <p:nvPr/>
          </p:nvSpPr>
          <p:spPr>
            <a:xfrm>
              <a:off x="9574346" y="701787"/>
              <a:ext cx="3810" cy="125095"/>
            </a:xfrm>
            <a:custGeom>
              <a:avLst/>
              <a:gdLst/>
              <a:ahLst/>
              <a:cxnLst/>
              <a:rect l="l" t="t" r="r" b="b"/>
              <a:pathLst>
                <a:path w="3809" h="125094">
                  <a:moveTo>
                    <a:pt x="3602" y="0"/>
                  </a:moveTo>
                  <a:lnTo>
                    <a:pt x="0" y="0"/>
                  </a:lnTo>
                  <a:lnTo>
                    <a:pt x="0" y="124631"/>
                  </a:lnTo>
                  <a:lnTo>
                    <a:pt x="3602" y="124631"/>
                  </a:lnTo>
                  <a:lnTo>
                    <a:pt x="3602" y="0"/>
                  </a:lnTo>
                  <a:close/>
                </a:path>
              </a:pathLst>
            </a:custGeom>
            <a:solidFill>
              <a:srgbClr val="B6C1CF"/>
            </a:solidFill>
          </p:spPr>
          <p:txBody>
            <a:bodyPr wrap="square" lIns="0" tIns="0" rIns="0" bIns="0" rtlCol="0"/>
            <a:lstStyle/>
            <a:p>
              <a:endParaRPr lang="fr-FR" noProof="0" dirty="0"/>
            </a:p>
          </p:txBody>
        </p:sp>
        <p:sp>
          <p:nvSpPr>
            <p:cNvPr id="732" name="object 732"/>
            <p:cNvSpPr/>
            <p:nvPr/>
          </p:nvSpPr>
          <p:spPr>
            <a:xfrm>
              <a:off x="9574346" y="701710"/>
              <a:ext cx="3810" cy="125095"/>
            </a:xfrm>
            <a:custGeom>
              <a:avLst/>
              <a:gdLst/>
              <a:ahLst/>
              <a:cxnLst/>
              <a:rect l="l" t="t" r="r" b="b"/>
              <a:pathLst>
                <a:path w="3809" h="125094">
                  <a:moveTo>
                    <a:pt x="3602" y="17761"/>
                  </a:moveTo>
                  <a:lnTo>
                    <a:pt x="3602" y="124657"/>
                  </a:lnTo>
                </a:path>
                <a:path w="3809" h="125094">
                  <a:moveTo>
                    <a:pt x="0" y="124707"/>
                  </a:moveTo>
                  <a:lnTo>
                    <a:pt x="0" y="17761"/>
                  </a:lnTo>
                </a:path>
                <a:path w="3809" h="125094">
                  <a:moveTo>
                    <a:pt x="3602" y="0"/>
                  </a:moveTo>
                  <a:lnTo>
                    <a:pt x="3602" y="17761"/>
                  </a:lnTo>
                </a:path>
                <a:path w="3809" h="125094">
                  <a:moveTo>
                    <a:pt x="0" y="17761"/>
                  </a:moveTo>
                  <a:lnTo>
                    <a:pt x="0" y="76"/>
                  </a:lnTo>
                </a:path>
              </a:pathLst>
            </a:custGeom>
            <a:ln w="3175">
              <a:solidFill>
                <a:srgbClr val="B6C1CF"/>
              </a:solidFill>
            </a:ln>
          </p:spPr>
          <p:txBody>
            <a:bodyPr wrap="square" lIns="0" tIns="0" rIns="0" bIns="0" rtlCol="0"/>
            <a:lstStyle/>
            <a:p>
              <a:endParaRPr lang="fr-FR" noProof="0" dirty="0"/>
            </a:p>
          </p:txBody>
        </p:sp>
        <p:sp>
          <p:nvSpPr>
            <p:cNvPr id="733" name="object 733"/>
            <p:cNvSpPr/>
            <p:nvPr/>
          </p:nvSpPr>
          <p:spPr>
            <a:xfrm>
              <a:off x="9577949" y="701710"/>
              <a:ext cx="3810" cy="125095"/>
            </a:xfrm>
            <a:custGeom>
              <a:avLst/>
              <a:gdLst/>
              <a:ahLst/>
              <a:cxnLst/>
              <a:rect l="l" t="t" r="r" b="b"/>
              <a:pathLst>
                <a:path w="3809" h="125094">
                  <a:moveTo>
                    <a:pt x="3602" y="0"/>
                  </a:moveTo>
                  <a:lnTo>
                    <a:pt x="0" y="0"/>
                  </a:lnTo>
                  <a:lnTo>
                    <a:pt x="0" y="124657"/>
                  </a:lnTo>
                  <a:lnTo>
                    <a:pt x="3602" y="124657"/>
                  </a:lnTo>
                  <a:lnTo>
                    <a:pt x="3602" y="0"/>
                  </a:lnTo>
                  <a:close/>
                </a:path>
              </a:pathLst>
            </a:custGeom>
            <a:solidFill>
              <a:srgbClr val="B6C1CF"/>
            </a:solidFill>
          </p:spPr>
          <p:txBody>
            <a:bodyPr wrap="square" lIns="0" tIns="0" rIns="0" bIns="0" rtlCol="0"/>
            <a:lstStyle/>
            <a:p>
              <a:endParaRPr lang="fr-FR" noProof="0" dirty="0"/>
            </a:p>
          </p:txBody>
        </p:sp>
        <p:sp>
          <p:nvSpPr>
            <p:cNvPr id="734" name="object 734"/>
            <p:cNvSpPr/>
            <p:nvPr/>
          </p:nvSpPr>
          <p:spPr>
            <a:xfrm>
              <a:off x="9577949" y="701634"/>
              <a:ext cx="3810" cy="125095"/>
            </a:xfrm>
            <a:custGeom>
              <a:avLst/>
              <a:gdLst/>
              <a:ahLst/>
              <a:cxnLst/>
              <a:rect l="l" t="t" r="r" b="b"/>
              <a:pathLst>
                <a:path w="3809" h="125094">
                  <a:moveTo>
                    <a:pt x="3602" y="17838"/>
                  </a:moveTo>
                  <a:lnTo>
                    <a:pt x="3602" y="124683"/>
                  </a:lnTo>
                </a:path>
                <a:path w="3809" h="125094">
                  <a:moveTo>
                    <a:pt x="0" y="124734"/>
                  </a:moveTo>
                  <a:lnTo>
                    <a:pt x="0" y="17838"/>
                  </a:lnTo>
                </a:path>
                <a:path w="3809" h="125094">
                  <a:moveTo>
                    <a:pt x="3602" y="0"/>
                  </a:moveTo>
                  <a:lnTo>
                    <a:pt x="3602" y="17838"/>
                  </a:lnTo>
                </a:path>
                <a:path w="3809" h="125094">
                  <a:moveTo>
                    <a:pt x="0" y="17838"/>
                  </a:moveTo>
                  <a:lnTo>
                    <a:pt x="0" y="76"/>
                  </a:lnTo>
                </a:path>
              </a:pathLst>
            </a:custGeom>
            <a:ln w="3175">
              <a:solidFill>
                <a:srgbClr val="B6C1CF"/>
              </a:solidFill>
            </a:ln>
          </p:spPr>
          <p:txBody>
            <a:bodyPr wrap="square" lIns="0" tIns="0" rIns="0" bIns="0" rtlCol="0"/>
            <a:lstStyle/>
            <a:p>
              <a:endParaRPr lang="fr-FR" noProof="0" dirty="0"/>
            </a:p>
          </p:txBody>
        </p:sp>
        <p:sp>
          <p:nvSpPr>
            <p:cNvPr id="735" name="object 735"/>
            <p:cNvSpPr/>
            <p:nvPr/>
          </p:nvSpPr>
          <p:spPr>
            <a:xfrm>
              <a:off x="9581552" y="701634"/>
              <a:ext cx="3810" cy="125095"/>
            </a:xfrm>
            <a:custGeom>
              <a:avLst/>
              <a:gdLst/>
              <a:ahLst/>
              <a:cxnLst/>
              <a:rect l="l" t="t" r="r" b="b"/>
              <a:pathLst>
                <a:path w="3809" h="125094">
                  <a:moveTo>
                    <a:pt x="3602" y="0"/>
                  </a:moveTo>
                  <a:lnTo>
                    <a:pt x="0" y="0"/>
                  </a:lnTo>
                  <a:lnTo>
                    <a:pt x="0" y="124683"/>
                  </a:lnTo>
                  <a:lnTo>
                    <a:pt x="3602" y="124683"/>
                  </a:lnTo>
                  <a:lnTo>
                    <a:pt x="3602" y="0"/>
                  </a:lnTo>
                  <a:close/>
                </a:path>
              </a:pathLst>
            </a:custGeom>
            <a:solidFill>
              <a:srgbClr val="B6C1CF"/>
            </a:solidFill>
          </p:spPr>
          <p:txBody>
            <a:bodyPr wrap="square" lIns="0" tIns="0" rIns="0" bIns="0" rtlCol="0"/>
            <a:lstStyle/>
            <a:p>
              <a:endParaRPr lang="fr-FR" noProof="0" dirty="0"/>
            </a:p>
          </p:txBody>
        </p:sp>
        <p:sp>
          <p:nvSpPr>
            <p:cNvPr id="736" name="object 736"/>
            <p:cNvSpPr/>
            <p:nvPr/>
          </p:nvSpPr>
          <p:spPr>
            <a:xfrm>
              <a:off x="9581552" y="701557"/>
              <a:ext cx="3810" cy="125095"/>
            </a:xfrm>
            <a:custGeom>
              <a:avLst/>
              <a:gdLst/>
              <a:ahLst/>
              <a:cxnLst/>
              <a:rect l="l" t="t" r="r" b="b"/>
              <a:pathLst>
                <a:path w="3809" h="125094">
                  <a:moveTo>
                    <a:pt x="3602" y="17914"/>
                  </a:moveTo>
                  <a:lnTo>
                    <a:pt x="3602" y="124710"/>
                  </a:lnTo>
                </a:path>
                <a:path w="3809" h="125094">
                  <a:moveTo>
                    <a:pt x="0" y="124760"/>
                  </a:moveTo>
                  <a:lnTo>
                    <a:pt x="0" y="17914"/>
                  </a:lnTo>
                </a:path>
                <a:path w="3809" h="125094">
                  <a:moveTo>
                    <a:pt x="3602" y="0"/>
                  </a:moveTo>
                  <a:lnTo>
                    <a:pt x="3602" y="17914"/>
                  </a:lnTo>
                </a:path>
                <a:path w="3809" h="125094">
                  <a:moveTo>
                    <a:pt x="0" y="17914"/>
                  </a:moveTo>
                  <a:lnTo>
                    <a:pt x="0" y="76"/>
                  </a:lnTo>
                </a:path>
              </a:pathLst>
            </a:custGeom>
            <a:ln w="3175">
              <a:solidFill>
                <a:srgbClr val="B6C1CF"/>
              </a:solidFill>
            </a:ln>
          </p:spPr>
          <p:txBody>
            <a:bodyPr wrap="square" lIns="0" tIns="0" rIns="0" bIns="0" rtlCol="0"/>
            <a:lstStyle/>
            <a:p>
              <a:endParaRPr lang="fr-FR" noProof="0" dirty="0"/>
            </a:p>
          </p:txBody>
        </p:sp>
        <p:sp>
          <p:nvSpPr>
            <p:cNvPr id="737" name="object 737"/>
            <p:cNvSpPr/>
            <p:nvPr/>
          </p:nvSpPr>
          <p:spPr>
            <a:xfrm>
              <a:off x="9585155" y="701558"/>
              <a:ext cx="3810" cy="125095"/>
            </a:xfrm>
            <a:custGeom>
              <a:avLst/>
              <a:gdLst/>
              <a:ahLst/>
              <a:cxnLst/>
              <a:rect l="l" t="t" r="r" b="b"/>
              <a:pathLst>
                <a:path w="3809" h="125094">
                  <a:moveTo>
                    <a:pt x="3602" y="0"/>
                  </a:moveTo>
                  <a:lnTo>
                    <a:pt x="0" y="0"/>
                  </a:lnTo>
                  <a:lnTo>
                    <a:pt x="0" y="124710"/>
                  </a:lnTo>
                  <a:lnTo>
                    <a:pt x="3602" y="124710"/>
                  </a:lnTo>
                  <a:lnTo>
                    <a:pt x="3602" y="0"/>
                  </a:lnTo>
                  <a:close/>
                </a:path>
              </a:pathLst>
            </a:custGeom>
            <a:solidFill>
              <a:srgbClr val="B6C1CE"/>
            </a:solidFill>
          </p:spPr>
          <p:txBody>
            <a:bodyPr wrap="square" lIns="0" tIns="0" rIns="0" bIns="0" rtlCol="0"/>
            <a:lstStyle/>
            <a:p>
              <a:endParaRPr lang="fr-FR" noProof="0" dirty="0"/>
            </a:p>
          </p:txBody>
        </p:sp>
        <p:sp>
          <p:nvSpPr>
            <p:cNvPr id="738" name="object 738"/>
            <p:cNvSpPr/>
            <p:nvPr/>
          </p:nvSpPr>
          <p:spPr>
            <a:xfrm>
              <a:off x="9585155" y="701481"/>
              <a:ext cx="3810" cy="125095"/>
            </a:xfrm>
            <a:custGeom>
              <a:avLst/>
              <a:gdLst/>
              <a:ahLst/>
              <a:cxnLst/>
              <a:rect l="l" t="t" r="r" b="b"/>
              <a:pathLst>
                <a:path w="3809" h="125094">
                  <a:moveTo>
                    <a:pt x="3602" y="17990"/>
                  </a:moveTo>
                  <a:lnTo>
                    <a:pt x="3602" y="124736"/>
                  </a:lnTo>
                </a:path>
                <a:path w="3809" h="125094">
                  <a:moveTo>
                    <a:pt x="0" y="124786"/>
                  </a:moveTo>
                  <a:lnTo>
                    <a:pt x="0" y="17990"/>
                  </a:lnTo>
                </a:path>
                <a:path w="3809" h="125094">
                  <a:moveTo>
                    <a:pt x="3602" y="0"/>
                  </a:moveTo>
                  <a:lnTo>
                    <a:pt x="3602" y="17990"/>
                  </a:lnTo>
                </a:path>
                <a:path w="3809" h="125094">
                  <a:moveTo>
                    <a:pt x="0" y="17990"/>
                  </a:moveTo>
                  <a:lnTo>
                    <a:pt x="0" y="76"/>
                  </a:lnTo>
                </a:path>
              </a:pathLst>
            </a:custGeom>
            <a:ln w="3175">
              <a:solidFill>
                <a:srgbClr val="B6C1CE"/>
              </a:solidFill>
            </a:ln>
          </p:spPr>
          <p:txBody>
            <a:bodyPr wrap="square" lIns="0" tIns="0" rIns="0" bIns="0" rtlCol="0"/>
            <a:lstStyle/>
            <a:p>
              <a:endParaRPr lang="fr-FR" noProof="0" dirty="0"/>
            </a:p>
          </p:txBody>
        </p:sp>
        <p:sp>
          <p:nvSpPr>
            <p:cNvPr id="739" name="object 739"/>
            <p:cNvSpPr/>
            <p:nvPr/>
          </p:nvSpPr>
          <p:spPr>
            <a:xfrm>
              <a:off x="9588758" y="701481"/>
              <a:ext cx="3810" cy="125095"/>
            </a:xfrm>
            <a:custGeom>
              <a:avLst/>
              <a:gdLst/>
              <a:ahLst/>
              <a:cxnLst/>
              <a:rect l="l" t="t" r="r" b="b"/>
              <a:pathLst>
                <a:path w="3809" h="125094">
                  <a:moveTo>
                    <a:pt x="3602" y="0"/>
                  </a:moveTo>
                  <a:lnTo>
                    <a:pt x="0" y="0"/>
                  </a:lnTo>
                  <a:lnTo>
                    <a:pt x="0" y="124736"/>
                  </a:lnTo>
                  <a:lnTo>
                    <a:pt x="3602" y="124736"/>
                  </a:lnTo>
                  <a:lnTo>
                    <a:pt x="3602" y="0"/>
                  </a:lnTo>
                  <a:close/>
                </a:path>
              </a:pathLst>
            </a:custGeom>
            <a:solidFill>
              <a:srgbClr val="B6C1CE"/>
            </a:solidFill>
          </p:spPr>
          <p:txBody>
            <a:bodyPr wrap="square" lIns="0" tIns="0" rIns="0" bIns="0" rtlCol="0"/>
            <a:lstStyle/>
            <a:p>
              <a:endParaRPr lang="fr-FR" noProof="0" dirty="0"/>
            </a:p>
          </p:txBody>
        </p:sp>
        <p:sp>
          <p:nvSpPr>
            <p:cNvPr id="740" name="object 740"/>
            <p:cNvSpPr/>
            <p:nvPr/>
          </p:nvSpPr>
          <p:spPr>
            <a:xfrm>
              <a:off x="9588758" y="701405"/>
              <a:ext cx="3810" cy="125095"/>
            </a:xfrm>
            <a:custGeom>
              <a:avLst/>
              <a:gdLst/>
              <a:ahLst/>
              <a:cxnLst/>
              <a:rect l="l" t="t" r="r" b="b"/>
              <a:pathLst>
                <a:path w="3809" h="125094">
                  <a:moveTo>
                    <a:pt x="3602" y="18067"/>
                  </a:moveTo>
                  <a:lnTo>
                    <a:pt x="3602" y="124762"/>
                  </a:lnTo>
                </a:path>
                <a:path w="3809" h="125094">
                  <a:moveTo>
                    <a:pt x="0" y="124812"/>
                  </a:moveTo>
                  <a:lnTo>
                    <a:pt x="0" y="18067"/>
                  </a:lnTo>
                </a:path>
                <a:path w="3809" h="125094">
                  <a:moveTo>
                    <a:pt x="3602" y="0"/>
                  </a:moveTo>
                  <a:lnTo>
                    <a:pt x="3602" y="18067"/>
                  </a:lnTo>
                </a:path>
                <a:path w="3809" h="125094">
                  <a:moveTo>
                    <a:pt x="0" y="18067"/>
                  </a:moveTo>
                  <a:lnTo>
                    <a:pt x="0" y="76"/>
                  </a:lnTo>
                </a:path>
              </a:pathLst>
            </a:custGeom>
            <a:ln w="3175">
              <a:solidFill>
                <a:srgbClr val="B6C1CE"/>
              </a:solidFill>
            </a:ln>
          </p:spPr>
          <p:txBody>
            <a:bodyPr wrap="square" lIns="0" tIns="0" rIns="0" bIns="0" rtlCol="0"/>
            <a:lstStyle/>
            <a:p>
              <a:endParaRPr lang="fr-FR" noProof="0" dirty="0"/>
            </a:p>
          </p:txBody>
        </p:sp>
        <p:sp>
          <p:nvSpPr>
            <p:cNvPr id="741" name="object 741"/>
            <p:cNvSpPr/>
            <p:nvPr/>
          </p:nvSpPr>
          <p:spPr>
            <a:xfrm>
              <a:off x="9592360" y="701405"/>
              <a:ext cx="3810" cy="125095"/>
            </a:xfrm>
            <a:custGeom>
              <a:avLst/>
              <a:gdLst/>
              <a:ahLst/>
              <a:cxnLst/>
              <a:rect l="l" t="t" r="r" b="b"/>
              <a:pathLst>
                <a:path w="3809" h="125094">
                  <a:moveTo>
                    <a:pt x="3602" y="0"/>
                  </a:moveTo>
                  <a:lnTo>
                    <a:pt x="0" y="0"/>
                  </a:lnTo>
                  <a:lnTo>
                    <a:pt x="0" y="124762"/>
                  </a:lnTo>
                  <a:lnTo>
                    <a:pt x="3602" y="124762"/>
                  </a:lnTo>
                  <a:lnTo>
                    <a:pt x="3602" y="0"/>
                  </a:lnTo>
                  <a:close/>
                </a:path>
              </a:pathLst>
            </a:custGeom>
            <a:solidFill>
              <a:srgbClr val="B6C1CE"/>
            </a:solidFill>
          </p:spPr>
          <p:txBody>
            <a:bodyPr wrap="square" lIns="0" tIns="0" rIns="0" bIns="0" rtlCol="0"/>
            <a:lstStyle/>
            <a:p>
              <a:endParaRPr lang="fr-FR" noProof="0" dirty="0"/>
            </a:p>
          </p:txBody>
        </p:sp>
        <p:sp>
          <p:nvSpPr>
            <p:cNvPr id="742" name="object 742"/>
            <p:cNvSpPr/>
            <p:nvPr/>
          </p:nvSpPr>
          <p:spPr>
            <a:xfrm>
              <a:off x="9592360" y="701328"/>
              <a:ext cx="3810" cy="125095"/>
            </a:xfrm>
            <a:custGeom>
              <a:avLst/>
              <a:gdLst/>
              <a:ahLst/>
              <a:cxnLst/>
              <a:rect l="l" t="t" r="r" b="b"/>
              <a:pathLst>
                <a:path w="3809" h="125094">
                  <a:moveTo>
                    <a:pt x="3602" y="18143"/>
                  </a:moveTo>
                  <a:lnTo>
                    <a:pt x="3602" y="124788"/>
                  </a:lnTo>
                </a:path>
                <a:path w="3809" h="125094">
                  <a:moveTo>
                    <a:pt x="0" y="124838"/>
                  </a:moveTo>
                  <a:lnTo>
                    <a:pt x="0" y="18143"/>
                  </a:lnTo>
                </a:path>
                <a:path w="3809" h="125094">
                  <a:moveTo>
                    <a:pt x="3602" y="0"/>
                  </a:moveTo>
                  <a:lnTo>
                    <a:pt x="3602" y="18143"/>
                  </a:lnTo>
                </a:path>
                <a:path w="3809" h="125094">
                  <a:moveTo>
                    <a:pt x="0" y="18143"/>
                  </a:moveTo>
                  <a:lnTo>
                    <a:pt x="0" y="76"/>
                  </a:lnTo>
                </a:path>
              </a:pathLst>
            </a:custGeom>
            <a:ln w="3175">
              <a:solidFill>
                <a:srgbClr val="B6C1CE"/>
              </a:solidFill>
            </a:ln>
          </p:spPr>
          <p:txBody>
            <a:bodyPr wrap="square" lIns="0" tIns="0" rIns="0" bIns="0" rtlCol="0"/>
            <a:lstStyle/>
            <a:p>
              <a:endParaRPr lang="fr-FR" noProof="0" dirty="0"/>
            </a:p>
          </p:txBody>
        </p:sp>
        <p:sp>
          <p:nvSpPr>
            <p:cNvPr id="743" name="object 743"/>
            <p:cNvSpPr/>
            <p:nvPr/>
          </p:nvSpPr>
          <p:spPr>
            <a:xfrm>
              <a:off x="9595963" y="701329"/>
              <a:ext cx="5715" cy="125095"/>
            </a:xfrm>
            <a:custGeom>
              <a:avLst/>
              <a:gdLst/>
              <a:ahLst/>
              <a:cxnLst/>
              <a:rect l="l" t="t" r="r" b="b"/>
              <a:pathLst>
                <a:path w="5715" h="125094">
                  <a:moveTo>
                    <a:pt x="5284" y="0"/>
                  </a:moveTo>
                  <a:lnTo>
                    <a:pt x="0" y="0"/>
                  </a:lnTo>
                  <a:lnTo>
                    <a:pt x="0" y="124788"/>
                  </a:lnTo>
                  <a:lnTo>
                    <a:pt x="5284" y="124788"/>
                  </a:lnTo>
                  <a:lnTo>
                    <a:pt x="5284" y="0"/>
                  </a:lnTo>
                  <a:close/>
                </a:path>
              </a:pathLst>
            </a:custGeom>
            <a:solidFill>
              <a:srgbClr val="B6C1CE"/>
            </a:solidFill>
          </p:spPr>
          <p:txBody>
            <a:bodyPr wrap="square" lIns="0" tIns="0" rIns="0" bIns="0" rtlCol="0"/>
            <a:lstStyle/>
            <a:p>
              <a:endParaRPr lang="fr-FR" noProof="0" dirty="0"/>
            </a:p>
          </p:txBody>
        </p:sp>
        <p:sp>
          <p:nvSpPr>
            <p:cNvPr id="744" name="object 744"/>
            <p:cNvSpPr/>
            <p:nvPr/>
          </p:nvSpPr>
          <p:spPr>
            <a:xfrm>
              <a:off x="9595963" y="701216"/>
              <a:ext cx="5715" cy="125095"/>
            </a:xfrm>
            <a:custGeom>
              <a:avLst/>
              <a:gdLst/>
              <a:ahLst/>
              <a:cxnLst/>
              <a:rect l="l" t="t" r="r" b="b"/>
              <a:pathLst>
                <a:path w="5715" h="125094">
                  <a:moveTo>
                    <a:pt x="5284" y="18255"/>
                  </a:moveTo>
                  <a:lnTo>
                    <a:pt x="5284" y="124826"/>
                  </a:lnTo>
                </a:path>
                <a:path w="5715" h="125094">
                  <a:moveTo>
                    <a:pt x="0" y="124900"/>
                  </a:moveTo>
                  <a:lnTo>
                    <a:pt x="0" y="18255"/>
                  </a:lnTo>
                </a:path>
                <a:path w="5715" h="125094">
                  <a:moveTo>
                    <a:pt x="5284" y="0"/>
                  </a:moveTo>
                  <a:lnTo>
                    <a:pt x="5284" y="18255"/>
                  </a:lnTo>
                </a:path>
                <a:path w="5715" h="125094">
                  <a:moveTo>
                    <a:pt x="0" y="18255"/>
                  </a:moveTo>
                  <a:lnTo>
                    <a:pt x="0" y="111"/>
                  </a:lnTo>
                </a:path>
              </a:pathLst>
            </a:custGeom>
            <a:ln w="3175">
              <a:solidFill>
                <a:srgbClr val="B6C1CE"/>
              </a:solidFill>
            </a:ln>
          </p:spPr>
          <p:txBody>
            <a:bodyPr wrap="square" lIns="0" tIns="0" rIns="0" bIns="0" rtlCol="0"/>
            <a:lstStyle/>
            <a:p>
              <a:endParaRPr lang="fr-FR" noProof="0" dirty="0"/>
            </a:p>
          </p:txBody>
        </p:sp>
        <p:sp>
          <p:nvSpPr>
            <p:cNvPr id="745" name="object 745"/>
            <p:cNvSpPr/>
            <p:nvPr/>
          </p:nvSpPr>
          <p:spPr>
            <a:xfrm>
              <a:off x="9601247" y="701217"/>
              <a:ext cx="3810" cy="125095"/>
            </a:xfrm>
            <a:custGeom>
              <a:avLst/>
              <a:gdLst/>
              <a:ahLst/>
              <a:cxnLst/>
              <a:rect l="l" t="t" r="r" b="b"/>
              <a:pathLst>
                <a:path w="3809" h="125094">
                  <a:moveTo>
                    <a:pt x="3602" y="0"/>
                  </a:moveTo>
                  <a:lnTo>
                    <a:pt x="0" y="0"/>
                  </a:lnTo>
                  <a:lnTo>
                    <a:pt x="0" y="124826"/>
                  </a:lnTo>
                  <a:lnTo>
                    <a:pt x="3602" y="124826"/>
                  </a:lnTo>
                  <a:lnTo>
                    <a:pt x="3602" y="0"/>
                  </a:lnTo>
                  <a:close/>
                </a:path>
              </a:pathLst>
            </a:custGeom>
            <a:solidFill>
              <a:srgbClr val="B5C1CE"/>
            </a:solidFill>
          </p:spPr>
          <p:txBody>
            <a:bodyPr wrap="square" lIns="0" tIns="0" rIns="0" bIns="0" rtlCol="0"/>
            <a:lstStyle/>
            <a:p>
              <a:endParaRPr lang="fr-FR" noProof="0" dirty="0"/>
            </a:p>
          </p:txBody>
        </p:sp>
        <p:sp>
          <p:nvSpPr>
            <p:cNvPr id="746" name="object 746"/>
            <p:cNvSpPr/>
            <p:nvPr/>
          </p:nvSpPr>
          <p:spPr>
            <a:xfrm>
              <a:off x="9601247" y="701140"/>
              <a:ext cx="3810" cy="125095"/>
            </a:xfrm>
            <a:custGeom>
              <a:avLst/>
              <a:gdLst/>
              <a:ahLst/>
              <a:cxnLst/>
              <a:rect l="l" t="t" r="r" b="b"/>
              <a:pathLst>
                <a:path w="3809" h="125094">
                  <a:moveTo>
                    <a:pt x="3602" y="18331"/>
                  </a:moveTo>
                  <a:lnTo>
                    <a:pt x="3602" y="124852"/>
                  </a:lnTo>
                </a:path>
                <a:path w="3809" h="125094">
                  <a:moveTo>
                    <a:pt x="0" y="124903"/>
                  </a:moveTo>
                  <a:lnTo>
                    <a:pt x="0" y="18331"/>
                  </a:lnTo>
                </a:path>
                <a:path w="3809" h="125094">
                  <a:moveTo>
                    <a:pt x="3602" y="0"/>
                  </a:moveTo>
                  <a:lnTo>
                    <a:pt x="3602" y="18331"/>
                  </a:lnTo>
                </a:path>
                <a:path w="3809" h="125094">
                  <a:moveTo>
                    <a:pt x="0" y="18331"/>
                  </a:moveTo>
                  <a:lnTo>
                    <a:pt x="0" y="76"/>
                  </a:lnTo>
                </a:path>
              </a:pathLst>
            </a:custGeom>
            <a:ln w="3175">
              <a:solidFill>
                <a:srgbClr val="B5C1CE"/>
              </a:solidFill>
            </a:ln>
          </p:spPr>
          <p:txBody>
            <a:bodyPr wrap="square" lIns="0" tIns="0" rIns="0" bIns="0" rtlCol="0"/>
            <a:lstStyle/>
            <a:p>
              <a:endParaRPr lang="fr-FR" noProof="0" dirty="0"/>
            </a:p>
          </p:txBody>
        </p:sp>
        <p:sp>
          <p:nvSpPr>
            <p:cNvPr id="747" name="object 747"/>
            <p:cNvSpPr/>
            <p:nvPr/>
          </p:nvSpPr>
          <p:spPr>
            <a:xfrm>
              <a:off x="9604850" y="701140"/>
              <a:ext cx="3810" cy="125095"/>
            </a:xfrm>
            <a:custGeom>
              <a:avLst/>
              <a:gdLst/>
              <a:ahLst/>
              <a:cxnLst/>
              <a:rect l="l" t="t" r="r" b="b"/>
              <a:pathLst>
                <a:path w="3809" h="125094">
                  <a:moveTo>
                    <a:pt x="3602" y="0"/>
                  </a:moveTo>
                  <a:lnTo>
                    <a:pt x="0" y="0"/>
                  </a:lnTo>
                  <a:lnTo>
                    <a:pt x="0" y="124852"/>
                  </a:lnTo>
                  <a:lnTo>
                    <a:pt x="3602" y="124852"/>
                  </a:lnTo>
                  <a:lnTo>
                    <a:pt x="3602" y="0"/>
                  </a:lnTo>
                  <a:close/>
                </a:path>
              </a:pathLst>
            </a:custGeom>
            <a:solidFill>
              <a:srgbClr val="B5C1CE"/>
            </a:solidFill>
          </p:spPr>
          <p:txBody>
            <a:bodyPr wrap="square" lIns="0" tIns="0" rIns="0" bIns="0" rtlCol="0"/>
            <a:lstStyle/>
            <a:p>
              <a:endParaRPr lang="fr-FR" noProof="0" dirty="0"/>
            </a:p>
          </p:txBody>
        </p:sp>
        <p:sp>
          <p:nvSpPr>
            <p:cNvPr id="748" name="object 748"/>
            <p:cNvSpPr/>
            <p:nvPr/>
          </p:nvSpPr>
          <p:spPr>
            <a:xfrm>
              <a:off x="9604850" y="701064"/>
              <a:ext cx="3810" cy="125095"/>
            </a:xfrm>
            <a:custGeom>
              <a:avLst/>
              <a:gdLst/>
              <a:ahLst/>
              <a:cxnLst/>
              <a:rect l="l" t="t" r="r" b="b"/>
              <a:pathLst>
                <a:path w="3809" h="125094">
                  <a:moveTo>
                    <a:pt x="3602" y="18408"/>
                  </a:moveTo>
                  <a:lnTo>
                    <a:pt x="3602" y="124879"/>
                  </a:lnTo>
                </a:path>
                <a:path w="3809" h="125094">
                  <a:moveTo>
                    <a:pt x="0" y="124929"/>
                  </a:moveTo>
                  <a:lnTo>
                    <a:pt x="0" y="18408"/>
                  </a:lnTo>
                </a:path>
                <a:path w="3809" h="125094">
                  <a:moveTo>
                    <a:pt x="3602" y="0"/>
                  </a:moveTo>
                  <a:lnTo>
                    <a:pt x="3602" y="18408"/>
                  </a:lnTo>
                </a:path>
                <a:path w="3809" h="125094">
                  <a:moveTo>
                    <a:pt x="0" y="18408"/>
                  </a:moveTo>
                  <a:lnTo>
                    <a:pt x="0" y="76"/>
                  </a:lnTo>
                </a:path>
              </a:pathLst>
            </a:custGeom>
            <a:ln w="3175">
              <a:solidFill>
                <a:srgbClr val="B5C1CE"/>
              </a:solidFill>
            </a:ln>
          </p:spPr>
          <p:txBody>
            <a:bodyPr wrap="square" lIns="0" tIns="0" rIns="0" bIns="0" rtlCol="0"/>
            <a:lstStyle/>
            <a:p>
              <a:endParaRPr lang="fr-FR" noProof="0" dirty="0"/>
            </a:p>
          </p:txBody>
        </p:sp>
        <p:sp>
          <p:nvSpPr>
            <p:cNvPr id="749" name="object 749"/>
            <p:cNvSpPr/>
            <p:nvPr/>
          </p:nvSpPr>
          <p:spPr>
            <a:xfrm>
              <a:off x="9608453" y="701064"/>
              <a:ext cx="3810" cy="125095"/>
            </a:xfrm>
            <a:custGeom>
              <a:avLst/>
              <a:gdLst/>
              <a:ahLst/>
              <a:cxnLst/>
              <a:rect l="l" t="t" r="r" b="b"/>
              <a:pathLst>
                <a:path w="3809" h="125094">
                  <a:moveTo>
                    <a:pt x="3602" y="0"/>
                  </a:moveTo>
                  <a:lnTo>
                    <a:pt x="0" y="0"/>
                  </a:lnTo>
                  <a:lnTo>
                    <a:pt x="0" y="124879"/>
                  </a:lnTo>
                  <a:lnTo>
                    <a:pt x="3602" y="124879"/>
                  </a:lnTo>
                  <a:lnTo>
                    <a:pt x="3602" y="0"/>
                  </a:lnTo>
                  <a:close/>
                </a:path>
              </a:pathLst>
            </a:custGeom>
            <a:solidFill>
              <a:srgbClr val="B5C1CE"/>
            </a:solidFill>
          </p:spPr>
          <p:txBody>
            <a:bodyPr wrap="square" lIns="0" tIns="0" rIns="0" bIns="0" rtlCol="0"/>
            <a:lstStyle/>
            <a:p>
              <a:endParaRPr lang="fr-FR" noProof="0" dirty="0"/>
            </a:p>
          </p:txBody>
        </p:sp>
        <p:sp>
          <p:nvSpPr>
            <p:cNvPr id="750" name="object 750"/>
            <p:cNvSpPr/>
            <p:nvPr/>
          </p:nvSpPr>
          <p:spPr>
            <a:xfrm>
              <a:off x="9608453" y="700987"/>
              <a:ext cx="3810" cy="125095"/>
            </a:xfrm>
            <a:custGeom>
              <a:avLst/>
              <a:gdLst/>
              <a:ahLst/>
              <a:cxnLst/>
              <a:rect l="l" t="t" r="r" b="b"/>
              <a:pathLst>
                <a:path w="3809" h="125094">
                  <a:moveTo>
                    <a:pt x="3602" y="18484"/>
                  </a:moveTo>
                  <a:lnTo>
                    <a:pt x="3602" y="124905"/>
                  </a:lnTo>
                </a:path>
                <a:path w="3809" h="125094">
                  <a:moveTo>
                    <a:pt x="0" y="124955"/>
                  </a:moveTo>
                  <a:lnTo>
                    <a:pt x="0" y="18484"/>
                  </a:lnTo>
                </a:path>
                <a:path w="3809" h="125094">
                  <a:moveTo>
                    <a:pt x="3602" y="0"/>
                  </a:moveTo>
                  <a:lnTo>
                    <a:pt x="3602" y="18484"/>
                  </a:lnTo>
                </a:path>
                <a:path w="3809" h="125094">
                  <a:moveTo>
                    <a:pt x="0" y="18484"/>
                  </a:moveTo>
                  <a:lnTo>
                    <a:pt x="0" y="76"/>
                  </a:lnTo>
                </a:path>
              </a:pathLst>
            </a:custGeom>
            <a:ln w="3175">
              <a:solidFill>
                <a:srgbClr val="B5C1CE"/>
              </a:solidFill>
            </a:ln>
          </p:spPr>
          <p:txBody>
            <a:bodyPr wrap="square" lIns="0" tIns="0" rIns="0" bIns="0" rtlCol="0"/>
            <a:lstStyle/>
            <a:p>
              <a:endParaRPr lang="fr-FR" noProof="0" dirty="0"/>
            </a:p>
          </p:txBody>
        </p:sp>
        <p:sp>
          <p:nvSpPr>
            <p:cNvPr id="751" name="object 751"/>
            <p:cNvSpPr/>
            <p:nvPr/>
          </p:nvSpPr>
          <p:spPr>
            <a:xfrm>
              <a:off x="9612056" y="700988"/>
              <a:ext cx="3810" cy="125095"/>
            </a:xfrm>
            <a:custGeom>
              <a:avLst/>
              <a:gdLst/>
              <a:ahLst/>
              <a:cxnLst/>
              <a:rect l="l" t="t" r="r" b="b"/>
              <a:pathLst>
                <a:path w="3809" h="125094">
                  <a:moveTo>
                    <a:pt x="3602" y="0"/>
                  </a:moveTo>
                  <a:lnTo>
                    <a:pt x="0" y="0"/>
                  </a:lnTo>
                  <a:lnTo>
                    <a:pt x="0" y="124905"/>
                  </a:lnTo>
                  <a:lnTo>
                    <a:pt x="3602" y="124905"/>
                  </a:lnTo>
                  <a:lnTo>
                    <a:pt x="3602" y="0"/>
                  </a:lnTo>
                  <a:close/>
                </a:path>
              </a:pathLst>
            </a:custGeom>
            <a:solidFill>
              <a:srgbClr val="B5C1CE"/>
            </a:solidFill>
          </p:spPr>
          <p:txBody>
            <a:bodyPr wrap="square" lIns="0" tIns="0" rIns="0" bIns="0" rtlCol="0"/>
            <a:lstStyle/>
            <a:p>
              <a:endParaRPr lang="fr-FR" noProof="0" dirty="0"/>
            </a:p>
          </p:txBody>
        </p:sp>
        <p:sp>
          <p:nvSpPr>
            <p:cNvPr id="752" name="object 752"/>
            <p:cNvSpPr/>
            <p:nvPr/>
          </p:nvSpPr>
          <p:spPr>
            <a:xfrm>
              <a:off x="9612056" y="700911"/>
              <a:ext cx="3810" cy="125095"/>
            </a:xfrm>
            <a:custGeom>
              <a:avLst/>
              <a:gdLst/>
              <a:ahLst/>
              <a:cxnLst/>
              <a:rect l="l" t="t" r="r" b="b"/>
              <a:pathLst>
                <a:path w="3809" h="125094">
                  <a:moveTo>
                    <a:pt x="3602" y="18560"/>
                  </a:moveTo>
                  <a:lnTo>
                    <a:pt x="3602" y="124931"/>
                  </a:lnTo>
                </a:path>
                <a:path w="3809" h="125094">
                  <a:moveTo>
                    <a:pt x="0" y="124981"/>
                  </a:moveTo>
                  <a:lnTo>
                    <a:pt x="0" y="18560"/>
                  </a:lnTo>
                </a:path>
                <a:path w="3809" h="125094">
                  <a:moveTo>
                    <a:pt x="3602" y="0"/>
                  </a:moveTo>
                  <a:lnTo>
                    <a:pt x="3602" y="18560"/>
                  </a:lnTo>
                </a:path>
                <a:path w="3809" h="125094">
                  <a:moveTo>
                    <a:pt x="0" y="18560"/>
                  </a:moveTo>
                  <a:lnTo>
                    <a:pt x="0" y="76"/>
                  </a:lnTo>
                </a:path>
              </a:pathLst>
            </a:custGeom>
            <a:ln w="3175">
              <a:solidFill>
                <a:srgbClr val="B5C1CE"/>
              </a:solidFill>
            </a:ln>
          </p:spPr>
          <p:txBody>
            <a:bodyPr wrap="square" lIns="0" tIns="0" rIns="0" bIns="0" rtlCol="0"/>
            <a:lstStyle/>
            <a:p>
              <a:endParaRPr lang="fr-FR" noProof="0" dirty="0"/>
            </a:p>
          </p:txBody>
        </p:sp>
        <p:sp>
          <p:nvSpPr>
            <p:cNvPr id="753" name="object 753"/>
            <p:cNvSpPr/>
            <p:nvPr/>
          </p:nvSpPr>
          <p:spPr>
            <a:xfrm>
              <a:off x="9615659" y="700911"/>
              <a:ext cx="3810" cy="125095"/>
            </a:xfrm>
            <a:custGeom>
              <a:avLst/>
              <a:gdLst/>
              <a:ahLst/>
              <a:cxnLst/>
              <a:rect l="l" t="t" r="r" b="b"/>
              <a:pathLst>
                <a:path w="3809" h="125094">
                  <a:moveTo>
                    <a:pt x="3602" y="0"/>
                  </a:moveTo>
                  <a:lnTo>
                    <a:pt x="0" y="0"/>
                  </a:lnTo>
                  <a:lnTo>
                    <a:pt x="0" y="124931"/>
                  </a:lnTo>
                  <a:lnTo>
                    <a:pt x="3602" y="124931"/>
                  </a:lnTo>
                  <a:lnTo>
                    <a:pt x="3602" y="0"/>
                  </a:lnTo>
                  <a:close/>
                </a:path>
              </a:pathLst>
            </a:custGeom>
            <a:solidFill>
              <a:srgbClr val="B5C0CE"/>
            </a:solidFill>
          </p:spPr>
          <p:txBody>
            <a:bodyPr wrap="square" lIns="0" tIns="0" rIns="0" bIns="0" rtlCol="0"/>
            <a:lstStyle/>
            <a:p>
              <a:endParaRPr lang="fr-FR" noProof="0" dirty="0"/>
            </a:p>
          </p:txBody>
        </p:sp>
        <p:sp>
          <p:nvSpPr>
            <p:cNvPr id="754" name="object 754"/>
            <p:cNvSpPr/>
            <p:nvPr/>
          </p:nvSpPr>
          <p:spPr>
            <a:xfrm>
              <a:off x="9615659" y="700835"/>
              <a:ext cx="3810" cy="125095"/>
            </a:xfrm>
            <a:custGeom>
              <a:avLst/>
              <a:gdLst/>
              <a:ahLst/>
              <a:cxnLst/>
              <a:rect l="l" t="t" r="r" b="b"/>
              <a:pathLst>
                <a:path w="3809" h="125094">
                  <a:moveTo>
                    <a:pt x="3602" y="18637"/>
                  </a:moveTo>
                  <a:lnTo>
                    <a:pt x="3602" y="124957"/>
                  </a:lnTo>
                </a:path>
                <a:path w="3809" h="125094">
                  <a:moveTo>
                    <a:pt x="0" y="125007"/>
                  </a:moveTo>
                  <a:lnTo>
                    <a:pt x="0" y="18637"/>
                  </a:lnTo>
                </a:path>
                <a:path w="3809" h="125094">
                  <a:moveTo>
                    <a:pt x="3602" y="0"/>
                  </a:moveTo>
                  <a:lnTo>
                    <a:pt x="3602" y="18637"/>
                  </a:lnTo>
                </a:path>
                <a:path w="3809" h="125094">
                  <a:moveTo>
                    <a:pt x="0" y="18637"/>
                  </a:moveTo>
                  <a:lnTo>
                    <a:pt x="0" y="76"/>
                  </a:lnTo>
                </a:path>
              </a:pathLst>
            </a:custGeom>
            <a:ln w="3175">
              <a:solidFill>
                <a:srgbClr val="B5C0CE"/>
              </a:solidFill>
            </a:ln>
          </p:spPr>
          <p:txBody>
            <a:bodyPr wrap="square" lIns="0" tIns="0" rIns="0" bIns="0" rtlCol="0"/>
            <a:lstStyle/>
            <a:p>
              <a:endParaRPr lang="fr-FR" noProof="0" dirty="0"/>
            </a:p>
          </p:txBody>
        </p:sp>
        <p:sp>
          <p:nvSpPr>
            <p:cNvPr id="755" name="object 755"/>
            <p:cNvSpPr/>
            <p:nvPr/>
          </p:nvSpPr>
          <p:spPr>
            <a:xfrm>
              <a:off x="9619262" y="700835"/>
              <a:ext cx="3810" cy="125095"/>
            </a:xfrm>
            <a:custGeom>
              <a:avLst/>
              <a:gdLst/>
              <a:ahLst/>
              <a:cxnLst/>
              <a:rect l="l" t="t" r="r" b="b"/>
              <a:pathLst>
                <a:path w="3809" h="125094">
                  <a:moveTo>
                    <a:pt x="3602" y="0"/>
                  </a:moveTo>
                  <a:lnTo>
                    <a:pt x="0" y="0"/>
                  </a:lnTo>
                  <a:lnTo>
                    <a:pt x="0" y="124957"/>
                  </a:lnTo>
                  <a:lnTo>
                    <a:pt x="3602" y="124957"/>
                  </a:lnTo>
                  <a:lnTo>
                    <a:pt x="3602" y="0"/>
                  </a:lnTo>
                  <a:close/>
                </a:path>
              </a:pathLst>
            </a:custGeom>
            <a:solidFill>
              <a:srgbClr val="B5C0CE"/>
            </a:solidFill>
          </p:spPr>
          <p:txBody>
            <a:bodyPr wrap="square" lIns="0" tIns="0" rIns="0" bIns="0" rtlCol="0"/>
            <a:lstStyle/>
            <a:p>
              <a:endParaRPr lang="fr-FR" noProof="0" dirty="0"/>
            </a:p>
          </p:txBody>
        </p:sp>
        <p:sp>
          <p:nvSpPr>
            <p:cNvPr id="756" name="object 756"/>
            <p:cNvSpPr/>
            <p:nvPr/>
          </p:nvSpPr>
          <p:spPr>
            <a:xfrm>
              <a:off x="9619262" y="700758"/>
              <a:ext cx="3810" cy="125095"/>
            </a:xfrm>
            <a:custGeom>
              <a:avLst/>
              <a:gdLst/>
              <a:ahLst/>
              <a:cxnLst/>
              <a:rect l="l" t="t" r="r" b="b"/>
              <a:pathLst>
                <a:path w="3809" h="125094">
                  <a:moveTo>
                    <a:pt x="3602" y="18713"/>
                  </a:moveTo>
                  <a:lnTo>
                    <a:pt x="3602" y="124983"/>
                  </a:lnTo>
                </a:path>
                <a:path w="3809" h="125094">
                  <a:moveTo>
                    <a:pt x="0" y="125033"/>
                  </a:moveTo>
                  <a:lnTo>
                    <a:pt x="0" y="18713"/>
                  </a:lnTo>
                </a:path>
                <a:path w="3809" h="125094">
                  <a:moveTo>
                    <a:pt x="3602" y="0"/>
                  </a:moveTo>
                  <a:lnTo>
                    <a:pt x="3602" y="18713"/>
                  </a:lnTo>
                </a:path>
                <a:path w="3809" h="125094">
                  <a:moveTo>
                    <a:pt x="0" y="18713"/>
                  </a:moveTo>
                  <a:lnTo>
                    <a:pt x="0" y="76"/>
                  </a:lnTo>
                </a:path>
              </a:pathLst>
            </a:custGeom>
            <a:ln w="3175">
              <a:solidFill>
                <a:srgbClr val="B5C0CE"/>
              </a:solidFill>
            </a:ln>
          </p:spPr>
          <p:txBody>
            <a:bodyPr wrap="square" lIns="0" tIns="0" rIns="0" bIns="0" rtlCol="0"/>
            <a:lstStyle/>
            <a:p>
              <a:endParaRPr lang="fr-FR" noProof="0" dirty="0"/>
            </a:p>
          </p:txBody>
        </p:sp>
        <p:sp>
          <p:nvSpPr>
            <p:cNvPr id="757" name="object 757"/>
            <p:cNvSpPr/>
            <p:nvPr/>
          </p:nvSpPr>
          <p:spPr>
            <a:xfrm>
              <a:off x="9622865" y="700759"/>
              <a:ext cx="3810" cy="125095"/>
            </a:xfrm>
            <a:custGeom>
              <a:avLst/>
              <a:gdLst/>
              <a:ahLst/>
              <a:cxnLst/>
              <a:rect l="l" t="t" r="r" b="b"/>
              <a:pathLst>
                <a:path w="3809" h="125094">
                  <a:moveTo>
                    <a:pt x="3602" y="0"/>
                  </a:moveTo>
                  <a:lnTo>
                    <a:pt x="0" y="0"/>
                  </a:lnTo>
                  <a:lnTo>
                    <a:pt x="0" y="124983"/>
                  </a:lnTo>
                  <a:lnTo>
                    <a:pt x="3602" y="124983"/>
                  </a:lnTo>
                  <a:lnTo>
                    <a:pt x="3602" y="0"/>
                  </a:lnTo>
                  <a:close/>
                </a:path>
              </a:pathLst>
            </a:custGeom>
            <a:solidFill>
              <a:srgbClr val="B5C0CE"/>
            </a:solidFill>
          </p:spPr>
          <p:txBody>
            <a:bodyPr wrap="square" lIns="0" tIns="0" rIns="0" bIns="0" rtlCol="0"/>
            <a:lstStyle/>
            <a:p>
              <a:endParaRPr lang="fr-FR" noProof="0" dirty="0"/>
            </a:p>
          </p:txBody>
        </p:sp>
        <p:sp>
          <p:nvSpPr>
            <p:cNvPr id="758" name="object 758"/>
            <p:cNvSpPr/>
            <p:nvPr/>
          </p:nvSpPr>
          <p:spPr>
            <a:xfrm>
              <a:off x="9622865" y="700682"/>
              <a:ext cx="3810" cy="125095"/>
            </a:xfrm>
            <a:custGeom>
              <a:avLst/>
              <a:gdLst/>
              <a:ahLst/>
              <a:cxnLst/>
              <a:rect l="l" t="t" r="r" b="b"/>
              <a:pathLst>
                <a:path w="3809" h="125094">
                  <a:moveTo>
                    <a:pt x="3602" y="18789"/>
                  </a:moveTo>
                  <a:lnTo>
                    <a:pt x="3602" y="125009"/>
                  </a:lnTo>
                </a:path>
                <a:path w="3809" h="125094">
                  <a:moveTo>
                    <a:pt x="0" y="125059"/>
                  </a:moveTo>
                  <a:lnTo>
                    <a:pt x="0" y="18789"/>
                  </a:lnTo>
                </a:path>
                <a:path w="3809" h="125094">
                  <a:moveTo>
                    <a:pt x="3602" y="0"/>
                  </a:moveTo>
                  <a:lnTo>
                    <a:pt x="3602" y="18789"/>
                  </a:lnTo>
                </a:path>
                <a:path w="3809" h="125094">
                  <a:moveTo>
                    <a:pt x="0" y="18789"/>
                  </a:moveTo>
                  <a:lnTo>
                    <a:pt x="0" y="76"/>
                  </a:lnTo>
                </a:path>
              </a:pathLst>
            </a:custGeom>
            <a:ln w="3175">
              <a:solidFill>
                <a:srgbClr val="B5C0CE"/>
              </a:solidFill>
            </a:ln>
          </p:spPr>
          <p:txBody>
            <a:bodyPr wrap="square" lIns="0" tIns="0" rIns="0" bIns="0" rtlCol="0"/>
            <a:lstStyle/>
            <a:p>
              <a:endParaRPr lang="fr-FR" noProof="0" dirty="0"/>
            </a:p>
          </p:txBody>
        </p:sp>
        <p:sp>
          <p:nvSpPr>
            <p:cNvPr id="759" name="object 759"/>
            <p:cNvSpPr/>
            <p:nvPr/>
          </p:nvSpPr>
          <p:spPr>
            <a:xfrm>
              <a:off x="9626468" y="700682"/>
              <a:ext cx="3810" cy="125095"/>
            </a:xfrm>
            <a:custGeom>
              <a:avLst/>
              <a:gdLst/>
              <a:ahLst/>
              <a:cxnLst/>
              <a:rect l="l" t="t" r="r" b="b"/>
              <a:pathLst>
                <a:path w="3809" h="125094">
                  <a:moveTo>
                    <a:pt x="3602" y="0"/>
                  </a:moveTo>
                  <a:lnTo>
                    <a:pt x="0" y="0"/>
                  </a:lnTo>
                  <a:lnTo>
                    <a:pt x="0" y="125009"/>
                  </a:lnTo>
                  <a:lnTo>
                    <a:pt x="3602" y="125009"/>
                  </a:lnTo>
                  <a:lnTo>
                    <a:pt x="3602" y="0"/>
                  </a:lnTo>
                  <a:close/>
                </a:path>
              </a:pathLst>
            </a:custGeom>
            <a:solidFill>
              <a:srgbClr val="B5C0CE"/>
            </a:solidFill>
          </p:spPr>
          <p:txBody>
            <a:bodyPr wrap="square" lIns="0" tIns="0" rIns="0" bIns="0" rtlCol="0"/>
            <a:lstStyle/>
            <a:p>
              <a:endParaRPr lang="fr-FR" noProof="0" dirty="0"/>
            </a:p>
          </p:txBody>
        </p:sp>
        <p:sp>
          <p:nvSpPr>
            <p:cNvPr id="760" name="object 760"/>
            <p:cNvSpPr/>
            <p:nvPr/>
          </p:nvSpPr>
          <p:spPr>
            <a:xfrm>
              <a:off x="9626468" y="700606"/>
              <a:ext cx="3810" cy="125095"/>
            </a:xfrm>
            <a:custGeom>
              <a:avLst/>
              <a:gdLst/>
              <a:ahLst/>
              <a:cxnLst/>
              <a:rect l="l" t="t" r="r" b="b"/>
              <a:pathLst>
                <a:path w="3809" h="125094">
                  <a:moveTo>
                    <a:pt x="3602" y="18866"/>
                  </a:moveTo>
                  <a:lnTo>
                    <a:pt x="3602" y="125035"/>
                  </a:lnTo>
                </a:path>
                <a:path w="3809" h="125094">
                  <a:moveTo>
                    <a:pt x="0" y="125085"/>
                  </a:moveTo>
                  <a:lnTo>
                    <a:pt x="0" y="18866"/>
                  </a:lnTo>
                </a:path>
                <a:path w="3809" h="125094">
                  <a:moveTo>
                    <a:pt x="3602" y="0"/>
                  </a:moveTo>
                  <a:lnTo>
                    <a:pt x="3602" y="18866"/>
                  </a:lnTo>
                </a:path>
                <a:path w="3809" h="125094">
                  <a:moveTo>
                    <a:pt x="0" y="18866"/>
                  </a:moveTo>
                  <a:lnTo>
                    <a:pt x="0" y="76"/>
                  </a:lnTo>
                </a:path>
              </a:pathLst>
            </a:custGeom>
            <a:ln w="3175">
              <a:solidFill>
                <a:srgbClr val="B5C0CE"/>
              </a:solidFill>
            </a:ln>
          </p:spPr>
          <p:txBody>
            <a:bodyPr wrap="square" lIns="0" tIns="0" rIns="0" bIns="0" rtlCol="0"/>
            <a:lstStyle/>
            <a:p>
              <a:endParaRPr lang="fr-FR" noProof="0" dirty="0"/>
            </a:p>
          </p:txBody>
        </p:sp>
        <p:sp>
          <p:nvSpPr>
            <p:cNvPr id="761" name="object 761"/>
            <p:cNvSpPr/>
            <p:nvPr/>
          </p:nvSpPr>
          <p:spPr>
            <a:xfrm>
              <a:off x="9630071" y="700606"/>
              <a:ext cx="3810" cy="125095"/>
            </a:xfrm>
            <a:custGeom>
              <a:avLst/>
              <a:gdLst/>
              <a:ahLst/>
              <a:cxnLst/>
              <a:rect l="l" t="t" r="r" b="b"/>
              <a:pathLst>
                <a:path w="3809" h="125094">
                  <a:moveTo>
                    <a:pt x="3602" y="0"/>
                  </a:moveTo>
                  <a:lnTo>
                    <a:pt x="0" y="0"/>
                  </a:lnTo>
                  <a:lnTo>
                    <a:pt x="0" y="125035"/>
                  </a:lnTo>
                  <a:lnTo>
                    <a:pt x="3602" y="125035"/>
                  </a:lnTo>
                  <a:lnTo>
                    <a:pt x="3602" y="0"/>
                  </a:lnTo>
                  <a:close/>
                </a:path>
              </a:pathLst>
            </a:custGeom>
            <a:solidFill>
              <a:srgbClr val="B4C0CD"/>
            </a:solidFill>
          </p:spPr>
          <p:txBody>
            <a:bodyPr wrap="square" lIns="0" tIns="0" rIns="0" bIns="0" rtlCol="0"/>
            <a:lstStyle/>
            <a:p>
              <a:endParaRPr lang="fr-FR" noProof="0" dirty="0"/>
            </a:p>
          </p:txBody>
        </p:sp>
        <p:sp>
          <p:nvSpPr>
            <p:cNvPr id="762" name="object 762"/>
            <p:cNvSpPr/>
            <p:nvPr/>
          </p:nvSpPr>
          <p:spPr>
            <a:xfrm>
              <a:off x="9630071" y="700529"/>
              <a:ext cx="3810" cy="125730"/>
            </a:xfrm>
            <a:custGeom>
              <a:avLst/>
              <a:gdLst/>
              <a:ahLst/>
              <a:cxnLst/>
              <a:rect l="l" t="t" r="r" b="b"/>
              <a:pathLst>
                <a:path w="3809" h="125730">
                  <a:moveTo>
                    <a:pt x="3602" y="18942"/>
                  </a:moveTo>
                  <a:lnTo>
                    <a:pt x="3602" y="125061"/>
                  </a:lnTo>
                </a:path>
                <a:path w="3809" h="125730">
                  <a:moveTo>
                    <a:pt x="0" y="125112"/>
                  </a:moveTo>
                  <a:lnTo>
                    <a:pt x="0" y="18942"/>
                  </a:lnTo>
                </a:path>
                <a:path w="3809" h="125730">
                  <a:moveTo>
                    <a:pt x="3602" y="0"/>
                  </a:moveTo>
                  <a:lnTo>
                    <a:pt x="3602" y="18942"/>
                  </a:lnTo>
                </a:path>
                <a:path w="3809" h="125730">
                  <a:moveTo>
                    <a:pt x="0" y="18942"/>
                  </a:moveTo>
                  <a:lnTo>
                    <a:pt x="0" y="76"/>
                  </a:lnTo>
                </a:path>
              </a:pathLst>
            </a:custGeom>
            <a:ln w="3175">
              <a:solidFill>
                <a:srgbClr val="B4C0CD"/>
              </a:solidFill>
            </a:ln>
          </p:spPr>
          <p:txBody>
            <a:bodyPr wrap="square" lIns="0" tIns="0" rIns="0" bIns="0" rtlCol="0"/>
            <a:lstStyle/>
            <a:p>
              <a:endParaRPr lang="fr-FR" noProof="0" dirty="0"/>
            </a:p>
          </p:txBody>
        </p:sp>
        <p:sp>
          <p:nvSpPr>
            <p:cNvPr id="763" name="object 763"/>
            <p:cNvSpPr/>
            <p:nvPr/>
          </p:nvSpPr>
          <p:spPr>
            <a:xfrm>
              <a:off x="9633673" y="700530"/>
              <a:ext cx="3810" cy="125095"/>
            </a:xfrm>
            <a:custGeom>
              <a:avLst/>
              <a:gdLst/>
              <a:ahLst/>
              <a:cxnLst/>
              <a:rect l="l" t="t" r="r" b="b"/>
              <a:pathLst>
                <a:path w="3809" h="125094">
                  <a:moveTo>
                    <a:pt x="3602" y="0"/>
                  </a:moveTo>
                  <a:lnTo>
                    <a:pt x="0" y="0"/>
                  </a:lnTo>
                  <a:lnTo>
                    <a:pt x="0" y="125061"/>
                  </a:lnTo>
                  <a:lnTo>
                    <a:pt x="3602" y="125061"/>
                  </a:lnTo>
                  <a:lnTo>
                    <a:pt x="3602" y="0"/>
                  </a:lnTo>
                  <a:close/>
                </a:path>
              </a:pathLst>
            </a:custGeom>
            <a:solidFill>
              <a:srgbClr val="B4C0CD"/>
            </a:solidFill>
          </p:spPr>
          <p:txBody>
            <a:bodyPr wrap="square" lIns="0" tIns="0" rIns="0" bIns="0" rtlCol="0"/>
            <a:lstStyle/>
            <a:p>
              <a:endParaRPr lang="fr-FR" noProof="0" dirty="0"/>
            </a:p>
          </p:txBody>
        </p:sp>
        <p:sp>
          <p:nvSpPr>
            <p:cNvPr id="764" name="object 764"/>
            <p:cNvSpPr/>
            <p:nvPr/>
          </p:nvSpPr>
          <p:spPr>
            <a:xfrm>
              <a:off x="9633673" y="700453"/>
              <a:ext cx="3810" cy="125730"/>
            </a:xfrm>
            <a:custGeom>
              <a:avLst/>
              <a:gdLst/>
              <a:ahLst/>
              <a:cxnLst/>
              <a:rect l="l" t="t" r="r" b="b"/>
              <a:pathLst>
                <a:path w="3809" h="125730">
                  <a:moveTo>
                    <a:pt x="3602" y="19018"/>
                  </a:moveTo>
                  <a:lnTo>
                    <a:pt x="3602" y="125088"/>
                  </a:lnTo>
                </a:path>
                <a:path w="3809" h="125730">
                  <a:moveTo>
                    <a:pt x="0" y="125138"/>
                  </a:moveTo>
                  <a:lnTo>
                    <a:pt x="0" y="19018"/>
                  </a:lnTo>
                </a:path>
                <a:path w="3809" h="125730">
                  <a:moveTo>
                    <a:pt x="3602" y="0"/>
                  </a:moveTo>
                  <a:lnTo>
                    <a:pt x="3602" y="19018"/>
                  </a:lnTo>
                </a:path>
                <a:path w="3809" h="125730">
                  <a:moveTo>
                    <a:pt x="0" y="19018"/>
                  </a:moveTo>
                  <a:lnTo>
                    <a:pt x="0" y="76"/>
                  </a:lnTo>
                </a:path>
              </a:pathLst>
            </a:custGeom>
            <a:ln w="3175">
              <a:solidFill>
                <a:srgbClr val="B4C0CD"/>
              </a:solidFill>
            </a:ln>
          </p:spPr>
          <p:txBody>
            <a:bodyPr wrap="square" lIns="0" tIns="0" rIns="0" bIns="0" rtlCol="0"/>
            <a:lstStyle/>
            <a:p>
              <a:endParaRPr lang="fr-FR" noProof="0" dirty="0"/>
            </a:p>
          </p:txBody>
        </p:sp>
        <p:sp>
          <p:nvSpPr>
            <p:cNvPr id="765" name="object 765"/>
            <p:cNvSpPr/>
            <p:nvPr/>
          </p:nvSpPr>
          <p:spPr>
            <a:xfrm>
              <a:off x="9637276" y="700453"/>
              <a:ext cx="3810" cy="125095"/>
            </a:xfrm>
            <a:custGeom>
              <a:avLst/>
              <a:gdLst/>
              <a:ahLst/>
              <a:cxnLst/>
              <a:rect l="l" t="t" r="r" b="b"/>
              <a:pathLst>
                <a:path w="3809" h="125094">
                  <a:moveTo>
                    <a:pt x="3602" y="0"/>
                  </a:moveTo>
                  <a:lnTo>
                    <a:pt x="0" y="0"/>
                  </a:lnTo>
                  <a:lnTo>
                    <a:pt x="0" y="125088"/>
                  </a:lnTo>
                  <a:lnTo>
                    <a:pt x="3602" y="125088"/>
                  </a:lnTo>
                  <a:lnTo>
                    <a:pt x="3602" y="0"/>
                  </a:lnTo>
                  <a:close/>
                </a:path>
              </a:pathLst>
            </a:custGeom>
            <a:solidFill>
              <a:srgbClr val="B4C0CD"/>
            </a:solidFill>
          </p:spPr>
          <p:txBody>
            <a:bodyPr wrap="square" lIns="0" tIns="0" rIns="0" bIns="0" rtlCol="0"/>
            <a:lstStyle/>
            <a:p>
              <a:endParaRPr lang="fr-FR" noProof="0" dirty="0"/>
            </a:p>
          </p:txBody>
        </p:sp>
        <p:sp>
          <p:nvSpPr>
            <p:cNvPr id="766" name="object 766"/>
            <p:cNvSpPr/>
            <p:nvPr/>
          </p:nvSpPr>
          <p:spPr>
            <a:xfrm>
              <a:off x="9637276" y="700377"/>
              <a:ext cx="3810" cy="125730"/>
            </a:xfrm>
            <a:custGeom>
              <a:avLst/>
              <a:gdLst/>
              <a:ahLst/>
              <a:cxnLst/>
              <a:rect l="l" t="t" r="r" b="b"/>
              <a:pathLst>
                <a:path w="3809" h="125730">
                  <a:moveTo>
                    <a:pt x="3602" y="19095"/>
                  </a:moveTo>
                  <a:lnTo>
                    <a:pt x="3602" y="125114"/>
                  </a:lnTo>
                </a:path>
                <a:path w="3809" h="125730">
                  <a:moveTo>
                    <a:pt x="0" y="125164"/>
                  </a:moveTo>
                  <a:lnTo>
                    <a:pt x="0" y="19095"/>
                  </a:lnTo>
                </a:path>
                <a:path w="3809" h="125730">
                  <a:moveTo>
                    <a:pt x="3602" y="0"/>
                  </a:moveTo>
                  <a:lnTo>
                    <a:pt x="3602" y="19095"/>
                  </a:lnTo>
                </a:path>
                <a:path w="3809" h="125730">
                  <a:moveTo>
                    <a:pt x="0" y="19095"/>
                  </a:moveTo>
                  <a:lnTo>
                    <a:pt x="0" y="76"/>
                  </a:lnTo>
                </a:path>
              </a:pathLst>
            </a:custGeom>
            <a:ln w="3175">
              <a:solidFill>
                <a:srgbClr val="B4C0CD"/>
              </a:solidFill>
            </a:ln>
          </p:spPr>
          <p:txBody>
            <a:bodyPr wrap="square" lIns="0" tIns="0" rIns="0" bIns="0" rtlCol="0"/>
            <a:lstStyle/>
            <a:p>
              <a:endParaRPr lang="fr-FR" noProof="0" dirty="0"/>
            </a:p>
          </p:txBody>
        </p:sp>
        <p:sp>
          <p:nvSpPr>
            <p:cNvPr id="767" name="object 767"/>
            <p:cNvSpPr/>
            <p:nvPr/>
          </p:nvSpPr>
          <p:spPr>
            <a:xfrm>
              <a:off x="9640879" y="700377"/>
              <a:ext cx="3810" cy="125730"/>
            </a:xfrm>
            <a:custGeom>
              <a:avLst/>
              <a:gdLst/>
              <a:ahLst/>
              <a:cxnLst/>
              <a:rect l="l" t="t" r="r" b="b"/>
              <a:pathLst>
                <a:path w="3809" h="125730">
                  <a:moveTo>
                    <a:pt x="3602" y="0"/>
                  </a:moveTo>
                  <a:lnTo>
                    <a:pt x="0" y="0"/>
                  </a:lnTo>
                  <a:lnTo>
                    <a:pt x="0" y="125114"/>
                  </a:lnTo>
                  <a:lnTo>
                    <a:pt x="3602" y="125114"/>
                  </a:lnTo>
                  <a:lnTo>
                    <a:pt x="3602" y="0"/>
                  </a:lnTo>
                  <a:close/>
                </a:path>
              </a:pathLst>
            </a:custGeom>
            <a:solidFill>
              <a:srgbClr val="B4C0CD"/>
            </a:solidFill>
          </p:spPr>
          <p:txBody>
            <a:bodyPr wrap="square" lIns="0" tIns="0" rIns="0" bIns="0" rtlCol="0"/>
            <a:lstStyle/>
            <a:p>
              <a:endParaRPr lang="fr-FR" noProof="0" dirty="0"/>
            </a:p>
          </p:txBody>
        </p:sp>
        <p:sp>
          <p:nvSpPr>
            <p:cNvPr id="768" name="object 768"/>
            <p:cNvSpPr/>
            <p:nvPr/>
          </p:nvSpPr>
          <p:spPr>
            <a:xfrm>
              <a:off x="9640879" y="700300"/>
              <a:ext cx="3810" cy="125730"/>
            </a:xfrm>
            <a:custGeom>
              <a:avLst/>
              <a:gdLst/>
              <a:ahLst/>
              <a:cxnLst/>
              <a:rect l="l" t="t" r="r" b="b"/>
              <a:pathLst>
                <a:path w="3809" h="125730">
                  <a:moveTo>
                    <a:pt x="3602" y="19171"/>
                  </a:moveTo>
                  <a:lnTo>
                    <a:pt x="3602" y="125140"/>
                  </a:lnTo>
                </a:path>
                <a:path w="3809" h="125730">
                  <a:moveTo>
                    <a:pt x="0" y="125190"/>
                  </a:moveTo>
                  <a:lnTo>
                    <a:pt x="0" y="19171"/>
                  </a:lnTo>
                </a:path>
                <a:path w="3809" h="125730">
                  <a:moveTo>
                    <a:pt x="3602" y="0"/>
                  </a:moveTo>
                  <a:lnTo>
                    <a:pt x="3602" y="19171"/>
                  </a:lnTo>
                </a:path>
                <a:path w="3809" h="125730">
                  <a:moveTo>
                    <a:pt x="0" y="19171"/>
                  </a:moveTo>
                  <a:lnTo>
                    <a:pt x="0" y="76"/>
                  </a:lnTo>
                </a:path>
              </a:pathLst>
            </a:custGeom>
            <a:ln w="3175">
              <a:solidFill>
                <a:srgbClr val="B4C0CD"/>
              </a:solidFill>
            </a:ln>
          </p:spPr>
          <p:txBody>
            <a:bodyPr wrap="square" lIns="0" tIns="0" rIns="0" bIns="0" rtlCol="0"/>
            <a:lstStyle/>
            <a:p>
              <a:endParaRPr lang="fr-FR" noProof="0" dirty="0"/>
            </a:p>
          </p:txBody>
        </p:sp>
        <p:sp>
          <p:nvSpPr>
            <p:cNvPr id="769" name="object 769"/>
            <p:cNvSpPr/>
            <p:nvPr/>
          </p:nvSpPr>
          <p:spPr>
            <a:xfrm>
              <a:off x="9644482" y="700301"/>
              <a:ext cx="3810" cy="125730"/>
            </a:xfrm>
            <a:custGeom>
              <a:avLst/>
              <a:gdLst/>
              <a:ahLst/>
              <a:cxnLst/>
              <a:rect l="l" t="t" r="r" b="b"/>
              <a:pathLst>
                <a:path w="3809" h="125730">
                  <a:moveTo>
                    <a:pt x="3602" y="0"/>
                  </a:moveTo>
                  <a:lnTo>
                    <a:pt x="0" y="0"/>
                  </a:lnTo>
                  <a:lnTo>
                    <a:pt x="0" y="125140"/>
                  </a:lnTo>
                  <a:lnTo>
                    <a:pt x="3602" y="125140"/>
                  </a:lnTo>
                  <a:lnTo>
                    <a:pt x="3602" y="0"/>
                  </a:lnTo>
                  <a:close/>
                </a:path>
              </a:pathLst>
            </a:custGeom>
            <a:solidFill>
              <a:srgbClr val="B4C0CD"/>
            </a:solidFill>
          </p:spPr>
          <p:txBody>
            <a:bodyPr wrap="square" lIns="0" tIns="0" rIns="0" bIns="0" rtlCol="0"/>
            <a:lstStyle/>
            <a:p>
              <a:endParaRPr lang="fr-FR" noProof="0" dirty="0"/>
            </a:p>
          </p:txBody>
        </p:sp>
        <p:sp>
          <p:nvSpPr>
            <p:cNvPr id="770" name="object 770"/>
            <p:cNvSpPr/>
            <p:nvPr/>
          </p:nvSpPr>
          <p:spPr>
            <a:xfrm>
              <a:off x="9644482" y="700224"/>
              <a:ext cx="3810" cy="125730"/>
            </a:xfrm>
            <a:custGeom>
              <a:avLst/>
              <a:gdLst/>
              <a:ahLst/>
              <a:cxnLst/>
              <a:rect l="l" t="t" r="r" b="b"/>
              <a:pathLst>
                <a:path w="3809" h="125730">
                  <a:moveTo>
                    <a:pt x="3602" y="19247"/>
                  </a:moveTo>
                  <a:lnTo>
                    <a:pt x="3602" y="125166"/>
                  </a:lnTo>
                </a:path>
                <a:path w="3809" h="125730">
                  <a:moveTo>
                    <a:pt x="0" y="125216"/>
                  </a:moveTo>
                  <a:lnTo>
                    <a:pt x="0" y="19247"/>
                  </a:lnTo>
                </a:path>
                <a:path w="3809" h="125730">
                  <a:moveTo>
                    <a:pt x="3602" y="0"/>
                  </a:moveTo>
                  <a:lnTo>
                    <a:pt x="3602" y="19247"/>
                  </a:lnTo>
                </a:path>
                <a:path w="3809" h="125730">
                  <a:moveTo>
                    <a:pt x="0" y="19247"/>
                  </a:moveTo>
                  <a:lnTo>
                    <a:pt x="0" y="76"/>
                  </a:lnTo>
                </a:path>
              </a:pathLst>
            </a:custGeom>
            <a:ln w="3175">
              <a:solidFill>
                <a:srgbClr val="B4C0CD"/>
              </a:solidFill>
            </a:ln>
          </p:spPr>
          <p:txBody>
            <a:bodyPr wrap="square" lIns="0" tIns="0" rIns="0" bIns="0" rtlCol="0"/>
            <a:lstStyle/>
            <a:p>
              <a:endParaRPr lang="fr-FR" noProof="0" dirty="0"/>
            </a:p>
          </p:txBody>
        </p:sp>
        <p:sp>
          <p:nvSpPr>
            <p:cNvPr id="771" name="object 771"/>
            <p:cNvSpPr/>
            <p:nvPr/>
          </p:nvSpPr>
          <p:spPr>
            <a:xfrm>
              <a:off x="9648085" y="700224"/>
              <a:ext cx="3810" cy="125730"/>
            </a:xfrm>
            <a:custGeom>
              <a:avLst/>
              <a:gdLst/>
              <a:ahLst/>
              <a:cxnLst/>
              <a:rect l="l" t="t" r="r" b="b"/>
              <a:pathLst>
                <a:path w="3809" h="125730">
                  <a:moveTo>
                    <a:pt x="3602" y="0"/>
                  </a:moveTo>
                  <a:lnTo>
                    <a:pt x="0" y="0"/>
                  </a:lnTo>
                  <a:lnTo>
                    <a:pt x="0" y="125166"/>
                  </a:lnTo>
                  <a:lnTo>
                    <a:pt x="3602" y="125166"/>
                  </a:lnTo>
                  <a:lnTo>
                    <a:pt x="3602" y="0"/>
                  </a:lnTo>
                  <a:close/>
                </a:path>
              </a:pathLst>
            </a:custGeom>
            <a:solidFill>
              <a:srgbClr val="B4C0CD"/>
            </a:solidFill>
          </p:spPr>
          <p:txBody>
            <a:bodyPr wrap="square" lIns="0" tIns="0" rIns="0" bIns="0" rtlCol="0"/>
            <a:lstStyle/>
            <a:p>
              <a:endParaRPr lang="fr-FR" noProof="0" dirty="0"/>
            </a:p>
          </p:txBody>
        </p:sp>
        <p:sp>
          <p:nvSpPr>
            <p:cNvPr id="772" name="object 772"/>
            <p:cNvSpPr/>
            <p:nvPr/>
          </p:nvSpPr>
          <p:spPr>
            <a:xfrm>
              <a:off x="9648085" y="700148"/>
              <a:ext cx="3810" cy="125730"/>
            </a:xfrm>
            <a:custGeom>
              <a:avLst/>
              <a:gdLst/>
              <a:ahLst/>
              <a:cxnLst/>
              <a:rect l="l" t="t" r="r" b="b"/>
              <a:pathLst>
                <a:path w="3809" h="125730">
                  <a:moveTo>
                    <a:pt x="3602" y="19324"/>
                  </a:moveTo>
                  <a:lnTo>
                    <a:pt x="3602" y="125192"/>
                  </a:lnTo>
                </a:path>
                <a:path w="3809" h="125730">
                  <a:moveTo>
                    <a:pt x="0" y="125242"/>
                  </a:moveTo>
                  <a:lnTo>
                    <a:pt x="0" y="19324"/>
                  </a:lnTo>
                </a:path>
                <a:path w="3809" h="125730">
                  <a:moveTo>
                    <a:pt x="3602" y="0"/>
                  </a:moveTo>
                  <a:lnTo>
                    <a:pt x="3602" y="19324"/>
                  </a:lnTo>
                </a:path>
                <a:path w="3809" h="125730">
                  <a:moveTo>
                    <a:pt x="0" y="19324"/>
                  </a:moveTo>
                  <a:lnTo>
                    <a:pt x="0" y="76"/>
                  </a:lnTo>
                </a:path>
              </a:pathLst>
            </a:custGeom>
            <a:ln w="3175">
              <a:solidFill>
                <a:srgbClr val="B4C0CD"/>
              </a:solidFill>
            </a:ln>
          </p:spPr>
          <p:txBody>
            <a:bodyPr wrap="square" lIns="0" tIns="0" rIns="0" bIns="0" rtlCol="0"/>
            <a:lstStyle/>
            <a:p>
              <a:endParaRPr lang="fr-FR" noProof="0" dirty="0"/>
            </a:p>
          </p:txBody>
        </p:sp>
        <p:sp>
          <p:nvSpPr>
            <p:cNvPr id="773" name="object 773"/>
            <p:cNvSpPr/>
            <p:nvPr/>
          </p:nvSpPr>
          <p:spPr>
            <a:xfrm>
              <a:off x="9651688" y="700148"/>
              <a:ext cx="3810" cy="125730"/>
            </a:xfrm>
            <a:custGeom>
              <a:avLst/>
              <a:gdLst/>
              <a:ahLst/>
              <a:cxnLst/>
              <a:rect l="l" t="t" r="r" b="b"/>
              <a:pathLst>
                <a:path w="3809" h="125730">
                  <a:moveTo>
                    <a:pt x="3602" y="0"/>
                  </a:moveTo>
                  <a:lnTo>
                    <a:pt x="0" y="0"/>
                  </a:lnTo>
                  <a:lnTo>
                    <a:pt x="0" y="125192"/>
                  </a:lnTo>
                  <a:lnTo>
                    <a:pt x="3602" y="125192"/>
                  </a:lnTo>
                  <a:lnTo>
                    <a:pt x="3602" y="0"/>
                  </a:lnTo>
                  <a:close/>
                </a:path>
              </a:pathLst>
            </a:custGeom>
            <a:solidFill>
              <a:srgbClr val="B4C0CD"/>
            </a:solidFill>
          </p:spPr>
          <p:txBody>
            <a:bodyPr wrap="square" lIns="0" tIns="0" rIns="0" bIns="0" rtlCol="0"/>
            <a:lstStyle/>
            <a:p>
              <a:endParaRPr lang="fr-FR" noProof="0" dirty="0"/>
            </a:p>
          </p:txBody>
        </p:sp>
        <p:sp>
          <p:nvSpPr>
            <p:cNvPr id="774" name="object 774"/>
            <p:cNvSpPr/>
            <p:nvPr/>
          </p:nvSpPr>
          <p:spPr>
            <a:xfrm>
              <a:off x="9651688" y="700071"/>
              <a:ext cx="3810" cy="125730"/>
            </a:xfrm>
            <a:custGeom>
              <a:avLst/>
              <a:gdLst/>
              <a:ahLst/>
              <a:cxnLst/>
              <a:rect l="l" t="t" r="r" b="b"/>
              <a:pathLst>
                <a:path w="3809" h="125730">
                  <a:moveTo>
                    <a:pt x="3602" y="19400"/>
                  </a:moveTo>
                  <a:lnTo>
                    <a:pt x="3602" y="125218"/>
                  </a:lnTo>
                </a:path>
                <a:path w="3809" h="125730">
                  <a:moveTo>
                    <a:pt x="0" y="125268"/>
                  </a:moveTo>
                  <a:lnTo>
                    <a:pt x="0" y="19400"/>
                  </a:lnTo>
                </a:path>
                <a:path w="3809" h="125730">
                  <a:moveTo>
                    <a:pt x="3602" y="0"/>
                  </a:moveTo>
                  <a:lnTo>
                    <a:pt x="3602" y="19400"/>
                  </a:lnTo>
                </a:path>
                <a:path w="3809" h="125730">
                  <a:moveTo>
                    <a:pt x="0" y="19400"/>
                  </a:moveTo>
                  <a:lnTo>
                    <a:pt x="0" y="76"/>
                  </a:lnTo>
                </a:path>
              </a:pathLst>
            </a:custGeom>
            <a:ln w="3175">
              <a:solidFill>
                <a:srgbClr val="B4C0CD"/>
              </a:solidFill>
            </a:ln>
          </p:spPr>
          <p:txBody>
            <a:bodyPr wrap="square" lIns="0" tIns="0" rIns="0" bIns="0" rtlCol="0"/>
            <a:lstStyle/>
            <a:p>
              <a:endParaRPr lang="fr-FR" noProof="0" dirty="0"/>
            </a:p>
          </p:txBody>
        </p:sp>
        <p:sp>
          <p:nvSpPr>
            <p:cNvPr id="775" name="object 775"/>
            <p:cNvSpPr/>
            <p:nvPr/>
          </p:nvSpPr>
          <p:spPr>
            <a:xfrm>
              <a:off x="9655291" y="700072"/>
              <a:ext cx="3810" cy="125730"/>
            </a:xfrm>
            <a:custGeom>
              <a:avLst/>
              <a:gdLst/>
              <a:ahLst/>
              <a:cxnLst/>
              <a:rect l="l" t="t" r="r" b="b"/>
              <a:pathLst>
                <a:path w="3809" h="125730">
                  <a:moveTo>
                    <a:pt x="3602" y="0"/>
                  </a:moveTo>
                  <a:lnTo>
                    <a:pt x="0" y="0"/>
                  </a:lnTo>
                  <a:lnTo>
                    <a:pt x="0" y="125218"/>
                  </a:lnTo>
                  <a:lnTo>
                    <a:pt x="3602" y="125218"/>
                  </a:lnTo>
                  <a:lnTo>
                    <a:pt x="3602" y="0"/>
                  </a:lnTo>
                  <a:close/>
                </a:path>
              </a:pathLst>
            </a:custGeom>
            <a:solidFill>
              <a:srgbClr val="B4C0CD"/>
            </a:solidFill>
          </p:spPr>
          <p:txBody>
            <a:bodyPr wrap="square" lIns="0" tIns="0" rIns="0" bIns="0" rtlCol="0"/>
            <a:lstStyle/>
            <a:p>
              <a:endParaRPr lang="fr-FR" noProof="0" dirty="0"/>
            </a:p>
          </p:txBody>
        </p:sp>
        <p:sp>
          <p:nvSpPr>
            <p:cNvPr id="776" name="object 776"/>
            <p:cNvSpPr/>
            <p:nvPr/>
          </p:nvSpPr>
          <p:spPr>
            <a:xfrm>
              <a:off x="9655291" y="699995"/>
              <a:ext cx="3810" cy="125730"/>
            </a:xfrm>
            <a:custGeom>
              <a:avLst/>
              <a:gdLst/>
              <a:ahLst/>
              <a:cxnLst/>
              <a:rect l="l" t="t" r="r" b="b"/>
              <a:pathLst>
                <a:path w="3809" h="125730">
                  <a:moveTo>
                    <a:pt x="3602" y="19476"/>
                  </a:moveTo>
                  <a:lnTo>
                    <a:pt x="3602" y="125244"/>
                  </a:lnTo>
                </a:path>
                <a:path w="3809" h="125730">
                  <a:moveTo>
                    <a:pt x="0" y="125295"/>
                  </a:moveTo>
                  <a:lnTo>
                    <a:pt x="0" y="19476"/>
                  </a:lnTo>
                </a:path>
                <a:path w="3809" h="125730">
                  <a:moveTo>
                    <a:pt x="3602" y="0"/>
                  </a:moveTo>
                  <a:lnTo>
                    <a:pt x="3602" y="19476"/>
                  </a:lnTo>
                </a:path>
                <a:path w="3809" h="125730">
                  <a:moveTo>
                    <a:pt x="0" y="19476"/>
                  </a:moveTo>
                  <a:lnTo>
                    <a:pt x="0" y="76"/>
                  </a:lnTo>
                </a:path>
              </a:pathLst>
            </a:custGeom>
            <a:ln w="3175">
              <a:solidFill>
                <a:srgbClr val="B4C0CD"/>
              </a:solidFill>
            </a:ln>
          </p:spPr>
          <p:txBody>
            <a:bodyPr wrap="square" lIns="0" tIns="0" rIns="0" bIns="0" rtlCol="0"/>
            <a:lstStyle/>
            <a:p>
              <a:endParaRPr lang="fr-FR" noProof="0" dirty="0"/>
            </a:p>
          </p:txBody>
        </p:sp>
        <p:sp>
          <p:nvSpPr>
            <p:cNvPr id="777" name="object 777"/>
            <p:cNvSpPr/>
            <p:nvPr/>
          </p:nvSpPr>
          <p:spPr>
            <a:xfrm>
              <a:off x="9658894" y="699995"/>
              <a:ext cx="3810" cy="125730"/>
            </a:xfrm>
            <a:custGeom>
              <a:avLst/>
              <a:gdLst/>
              <a:ahLst/>
              <a:cxnLst/>
              <a:rect l="l" t="t" r="r" b="b"/>
              <a:pathLst>
                <a:path w="3809" h="125730">
                  <a:moveTo>
                    <a:pt x="3602" y="0"/>
                  </a:moveTo>
                  <a:lnTo>
                    <a:pt x="0" y="0"/>
                  </a:lnTo>
                  <a:lnTo>
                    <a:pt x="0" y="125244"/>
                  </a:lnTo>
                  <a:lnTo>
                    <a:pt x="3602" y="125244"/>
                  </a:lnTo>
                  <a:lnTo>
                    <a:pt x="3602" y="0"/>
                  </a:lnTo>
                  <a:close/>
                </a:path>
              </a:pathLst>
            </a:custGeom>
            <a:solidFill>
              <a:srgbClr val="B3C0CC"/>
            </a:solidFill>
          </p:spPr>
          <p:txBody>
            <a:bodyPr wrap="square" lIns="0" tIns="0" rIns="0" bIns="0" rtlCol="0"/>
            <a:lstStyle/>
            <a:p>
              <a:endParaRPr lang="fr-FR" noProof="0" dirty="0"/>
            </a:p>
          </p:txBody>
        </p:sp>
        <p:sp>
          <p:nvSpPr>
            <p:cNvPr id="778" name="object 778"/>
            <p:cNvSpPr/>
            <p:nvPr/>
          </p:nvSpPr>
          <p:spPr>
            <a:xfrm>
              <a:off x="9658894" y="699919"/>
              <a:ext cx="3810" cy="125730"/>
            </a:xfrm>
            <a:custGeom>
              <a:avLst/>
              <a:gdLst/>
              <a:ahLst/>
              <a:cxnLst/>
              <a:rect l="l" t="t" r="r" b="b"/>
              <a:pathLst>
                <a:path w="3809" h="125730">
                  <a:moveTo>
                    <a:pt x="3602" y="19553"/>
                  </a:moveTo>
                  <a:lnTo>
                    <a:pt x="3602" y="125270"/>
                  </a:lnTo>
                </a:path>
                <a:path w="3809" h="125730">
                  <a:moveTo>
                    <a:pt x="0" y="125321"/>
                  </a:moveTo>
                  <a:lnTo>
                    <a:pt x="0" y="19553"/>
                  </a:lnTo>
                </a:path>
                <a:path w="3809" h="125730">
                  <a:moveTo>
                    <a:pt x="3602" y="0"/>
                  </a:moveTo>
                  <a:lnTo>
                    <a:pt x="3602" y="19553"/>
                  </a:lnTo>
                </a:path>
                <a:path w="3809" h="125730">
                  <a:moveTo>
                    <a:pt x="0" y="19553"/>
                  </a:moveTo>
                  <a:lnTo>
                    <a:pt x="0" y="76"/>
                  </a:lnTo>
                </a:path>
              </a:pathLst>
            </a:custGeom>
            <a:ln w="3175">
              <a:solidFill>
                <a:srgbClr val="B3C0CC"/>
              </a:solidFill>
            </a:ln>
          </p:spPr>
          <p:txBody>
            <a:bodyPr wrap="square" lIns="0" tIns="0" rIns="0" bIns="0" rtlCol="0"/>
            <a:lstStyle/>
            <a:p>
              <a:endParaRPr lang="fr-FR" noProof="0" dirty="0"/>
            </a:p>
          </p:txBody>
        </p:sp>
        <p:sp>
          <p:nvSpPr>
            <p:cNvPr id="779" name="object 779"/>
            <p:cNvSpPr/>
            <p:nvPr/>
          </p:nvSpPr>
          <p:spPr>
            <a:xfrm>
              <a:off x="9662496" y="699919"/>
              <a:ext cx="3810" cy="125730"/>
            </a:xfrm>
            <a:custGeom>
              <a:avLst/>
              <a:gdLst/>
              <a:ahLst/>
              <a:cxnLst/>
              <a:rect l="l" t="t" r="r" b="b"/>
              <a:pathLst>
                <a:path w="3809" h="125730">
                  <a:moveTo>
                    <a:pt x="3602" y="0"/>
                  </a:moveTo>
                  <a:lnTo>
                    <a:pt x="0" y="0"/>
                  </a:lnTo>
                  <a:lnTo>
                    <a:pt x="0" y="125270"/>
                  </a:lnTo>
                  <a:lnTo>
                    <a:pt x="3602" y="125270"/>
                  </a:lnTo>
                  <a:lnTo>
                    <a:pt x="3602" y="0"/>
                  </a:lnTo>
                  <a:close/>
                </a:path>
              </a:pathLst>
            </a:custGeom>
            <a:solidFill>
              <a:srgbClr val="B3C0CC"/>
            </a:solidFill>
          </p:spPr>
          <p:txBody>
            <a:bodyPr wrap="square" lIns="0" tIns="0" rIns="0" bIns="0" rtlCol="0"/>
            <a:lstStyle/>
            <a:p>
              <a:endParaRPr lang="fr-FR" noProof="0" dirty="0"/>
            </a:p>
          </p:txBody>
        </p:sp>
        <p:sp>
          <p:nvSpPr>
            <p:cNvPr id="780" name="object 780"/>
            <p:cNvSpPr/>
            <p:nvPr/>
          </p:nvSpPr>
          <p:spPr>
            <a:xfrm>
              <a:off x="9662496" y="699842"/>
              <a:ext cx="3810" cy="125730"/>
            </a:xfrm>
            <a:custGeom>
              <a:avLst/>
              <a:gdLst/>
              <a:ahLst/>
              <a:cxnLst/>
              <a:rect l="l" t="t" r="r" b="b"/>
              <a:pathLst>
                <a:path w="3809" h="125730">
                  <a:moveTo>
                    <a:pt x="3602" y="19629"/>
                  </a:moveTo>
                  <a:lnTo>
                    <a:pt x="3602" y="125297"/>
                  </a:lnTo>
                </a:path>
                <a:path w="3809" h="125730">
                  <a:moveTo>
                    <a:pt x="0" y="125347"/>
                  </a:moveTo>
                  <a:lnTo>
                    <a:pt x="0" y="19629"/>
                  </a:lnTo>
                </a:path>
                <a:path w="3809" h="125730">
                  <a:moveTo>
                    <a:pt x="3602" y="0"/>
                  </a:moveTo>
                  <a:lnTo>
                    <a:pt x="3602" y="19629"/>
                  </a:lnTo>
                </a:path>
                <a:path w="3809" h="125730">
                  <a:moveTo>
                    <a:pt x="0" y="19629"/>
                  </a:moveTo>
                  <a:lnTo>
                    <a:pt x="0" y="76"/>
                  </a:lnTo>
                </a:path>
              </a:pathLst>
            </a:custGeom>
            <a:ln w="3175">
              <a:solidFill>
                <a:srgbClr val="B3C0CC"/>
              </a:solidFill>
            </a:ln>
          </p:spPr>
          <p:txBody>
            <a:bodyPr wrap="square" lIns="0" tIns="0" rIns="0" bIns="0" rtlCol="0"/>
            <a:lstStyle/>
            <a:p>
              <a:endParaRPr lang="fr-FR" noProof="0" dirty="0"/>
            </a:p>
          </p:txBody>
        </p:sp>
        <p:sp>
          <p:nvSpPr>
            <p:cNvPr id="781" name="object 781"/>
            <p:cNvSpPr/>
            <p:nvPr/>
          </p:nvSpPr>
          <p:spPr>
            <a:xfrm>
              <a:off x="9666099" y="699843"/>
              <a:ext cx="3810" cy="125730"/>
            </a:xfrm>
            <a:custGeom>
              <a:avLst/>
              <a:gdLst/>
              <a:ahLst/>
              <a:cxnLst/>
              <a:rect l="l" t="t" r="r" b="b"/>
              <a:pathLst>
                <a:path w="3809" h="125730">
                  <a:moveTo>
                    <a:pt x="3602" y="0"/>
                  </a:moveTo>
                  <a:lnTo>
                    <a:pt x="0" y="0"/>
                  </a:lnTo>
                  <a:lnTo>
                    <a:pt x="0" y="125297"/>
                  </a:lnTo>
                  <a:lnTo>
                    <a:pt x="3602" y="125297"/>
                  </a:lnTo>
                  <a:lnTo>
                    <a:pt x="3602" y="0"/>
                  </a:lnTo>
                  <a:close/>
                </a:path>
              </a:pathLst>
            </a:custGeom>
            <a:solidFill>
              <a:srgbClr val="B3C0CC"/>
            </a:solidFill>
          </p:spPr>
          <p:txBody>
            <a:bodyPr wrap="square" lIns="0" tIns="0" rIns="0" bIns="0" rtlCol="0"/>
            <a:lstStyle/>
            <a:p>
              <a:endParaRPr lang="fr-FR" noProof="0" dirty="0"/>
            </a:p>
          </p:txBody>
        </p:sp>
        <p:sp>
          <p:nvSpPr>
            <p:cNvPr id="782" name="object 782"/>
            <p:cNvSpPr/>
            <p:nvPr/>
          </p:nvSpPr>
          <p:spPr>
            <a:xfrm>
              <a:off x="9666099" y="699766"/>
              <a:ext cx="3810" cy="125730"/>
            </a:xfrm>
            <a:custGeom>
              <a:avLst/>
              <a:gdLst/>
              <a:ahLst/>
              <a:cxnLst/>
              <a:rect l="l" t="t" r="r" b="b"/>
              <a:pathLst>
                <a:path w="3809" h="125730">
                  <a:moveTo>
                    <a:pt x="3602" y="19705"/>
                  </a:moveTo>
                  <a:lnTo>
                    <a:pt x="3602" y="125323"/>
                  </a:lnTo>
                </a:path>
                <a:path w="3809" h="125730">
                  <a:moveTo>
                    <a:pt x="0" y="125373"/>
                  </a:moveTo>
                  <a:lnTo>
                    <a:pt x="0" y="19705"/>
                  </a:lnTo>
                </a:path>
                <a:path w="3809" h="125730">
                  <a:moveTo>
                    <a:pt x="3602" y="0"/>
                  </a:moveTo>
                  <a:lnTo>
                    <a:pt x="3602" y="19705"/>
                  </a:lnTo>
                </a:path>
                <a:path w="3809" h="125730">
                  <a:moveTo>
                    <a:pt x="0" y="19705"/>
                  </a:moveTo>
                  <a:lnTo>
                    <a:pt x="0" y="76"/>
                  </a:lnTo>
                </a:path>
              </a:pathLst>
            </a:custGeom>
            <a:ln w="3175">
              <a:solidFill>
                <a:srgbClr val="B3C0CC"/>
              </a:solidFill>
            </a:ln>
          </p:spPr>
          <p:txBody>
            <a:bodyPr wrap="square" lIns="0" tIns="0" rIns="0" bIns="0" rtlCol="0"/>
            <a:lstStyle/>
            <a:p>
              <a:endParaRPr lang="fr-FR" noProof="0" dirty="0"/>
            </a:p>
          </p:txBody>
        </p:sp>
        <p:sp>
          <p:nvSpPr>
            <p:cNvPr id="783" name="object 783"/>
            <p:cNvSpPr/>
            <p:nvPr/>
          </p:nvSpPr>
          <p:spPr>
            <a:xfrm>
              <a:off x="9669702" y="699766"/>
              <a:ext cx="3810" cy="125730"/>
            </a:xfrm>
            <a:custGeom>
              <a:avLst/>
              <a:gdLst/>
              <a:ahLst/>
              <a:cxnLst/>
              <a:rect l="l" t="t" r="r" b="b"/>
              <a:pathLst>
                <a:path w="3809" h="125730">
                  <a:moveTo>
                    <a:pt x="3602" y="0"/>
                  </a:moveTo>
                  <a:lnTo>
                    <a:pt x="0" y="0"/>
                  </a:lnTo>
                  <a:lnTo>
                    <a:pt x="0" y="125323"/>
                  </a:lnTo>
                  <a:lnTo>
                    <a:pt x="3602" y="125323"/>
                  </a:lnTo>
                  <a:lnTo>
                    <a:pt x="3602" y="0"/>
                  </a:lnTo>
                  <a:close/>
                </a:path>
              </a:pathLst>
            </a:custGeom>
            <a:solidFill>
              <a:srgbClr val="B3C0CC"/>
            </a:solidFill>
          </p:spPr>
          <p:txBody>
            <a:bodyPr wrap="square" lIns="0" tIns="0" rIns="0" bIns="0" rtlCol="0"/>
            <a:lstStyle/>
            <a:p>
              <a:endParaRPr lang="fr-FR" noProof="0" dirty="0"/>
            </a:p>
          </p:txBody>
        </p:sp>
        <p:sp>
          <p:nvSpPr>
            <p:cNvPr id="784" name="object 784"/>
            <p:cNvSpPr/>
            <p:nvPr/>
          </p:nvSpPr>
          <p:spPr>
            <a:xfrm>
              <a:off x="9669702" y="699690"/>
              <a:ext cx="3810" cy="125730"/>
            </a:xfrm>
            <a:custGeom>
              <a:avLst/>
              <a:gdLst/>
              <a:ahLst/>
              <a:cxnLst/>
              <a:rect l="l" t="t" r="r" b="b"/>
              <a:pathLst>
                <a:path w="3809" h="125730">
                  <a:moveTo>
                    <a:pt x="3602" y="19782"/>
                  </a:moveTo>
                  <a:lnTo>
                    <a:pt x="3602" y="125349"/>
                  </a:lnTo>
                </a:path>
                <a:path w="3809" h="125730">
                  <a:moveTo>
                    <a:pt x="0" y="125399"/>
                  </a:moveTo>
                  <a:lnTo>
                    <a:pt x="0" y="19782"/>
                  </a:lnTo>
                </a:path>
                <a:path w="3809" h="125730">
                  <a:moveTo>
                    <a:pt x="3602" y="0"/>
                  </a:moveTo>
                  <a:lnTo>
                    <a:pt x="3602" y="19782"/>
                  </a:lnTo>
                </a:path>
                <a:path w="3809" h="125730">
                  <a:moveTo>
                    <a:pt x="0" y="19782"/>
                  </a:moveTo>
                  <a:lnTo>
                    <a:pt x="0" y="76"/>
                  </a:lnTo>
                </a:path>
              </a:pathLst>
            </a:custGeom>
            <a:ln w="3175">
              <a:solidFill>
                <a:srgbClr val="B3C0CC"/>
              </a:solidFill>
            </a:ln>
          </p:spPr>
          <p:txBody>
            <a:bodyPr wrap="square" lIns="0" tIns="0" rIns="0" bIns="0" rtlCol="0"/>
            <a:lstStyle/>
            <a:p>
              <a:endParaRPr lang="fr-FR" noProof="0" dirty="0"/>
            </a:p>
          </p:txBody>
        </p:sp>
        <p:sp>
          <p:nvSpPr>
            <p:cNvPr id="785" name="object 785"/>
            <p:cNvSpPr/>
            <p:nvPr/>
          </p:nvSpPr>
          <p:spPr>
            <a:xfrm>
              <a:off x="9673305" y="699690"/>
              <a:ext cx="3810" cy="125730"/>
            </a:xfrm>
            <a:custGeom>
              <a:avLst/>
              <a:gdLst/>
              <a:ahLst/>
              <a:cxnLst/>
              <a:rect l="l" t="t" r="r" b="b"/>
              <a:pathLst>
                <a:path w="3809" h="125730">
                  <a:moveTo>
                    <a:pt x="3602" y="0"/>
                  </a:moveTo>
                  <a:lnTo>
                    <a:pt x="0" y="0"/>
                  </a:lnTo>
                  <a:lnTo>
                    <a:pt x="0" y="125349"/>
                  </a:lnTo>
                  <a:lnTo>
                    <a:pt x="3602" y="125349"/>
                  </a:lnTo>
                  <a:lnTo>
                    <a:pt x="3602" y="0"/>
                  </a:lnTo>
                  <a:close/>
                </a:path>
              </a:pathLst>
            </a:custGeom>
            <a:solidFill>
              <a:srgbClr val="B3BECC"/>
            </a:solidFill>
          </p:spPr>
          <p:txBody>
            <a:bodyPr wrap="square" lIns="0" tIns="0" rIns="0" bIns="0" rtlCol="0"/>
            <a:lstStyle/>
            <a:p>
              <a:endParaRPr lang="fr-FR" noProof="0" dirty="0"/>
            </a:p>
          </p:txBody>
        </p:sp>
        <p:sp>
          <p:nvSpPr>
            <p:cNvPr id="786" name="object 786"/>
            <p:cNvSpPr/>
            <p:nvPr/>
          </p:nvSpPr>
          <p:spPr>
            <a:xfrm>
              <a:off x="9673305" y="699613"/>
              <a:ext cx="3810" cy="125730"/>
            </a:xfrm>
            <a:custGeom>
              <a:avLst/>
              <a:gdLst/>
              <a:ahLst/>
              <a:cxnLst/>
              <a:rect l="l" t="t" r="r" b="b"/>
              <a:pathLst>
                <a:path w="3809" h="125730">
                  <a:moveTo>
                    <a:pt x="3602" y="19858"/>
                  </a:moveTo>
                  <a:lnTo>
                    <a:pt x="3602" y="125375"/>
                  </a:lnTo>
                </a:path>
                <a:path w="3809" h="125730">
                  <a:moveTo>
                    <a:pt x="0" y="125425"/>
                  </a:moveTo>
                  <a:lnTo>
                    <a:pt x="0" y="19858"/>
                  </a:lnTo>
                </a:path>
                <a:path w="3809" h="125730">
                  <a:moveTo>
                    <a:pt x="3602" y="0"/>
                  </a:moveTo>
                  <a:lnTo>
                    <a:pt x="3602" y="19858"/>
                  </a:lnTo>
                </a:path>
                <a:path w="3809" h="125730">
                  <a:moveTo>
                    <a:pt x="0" y="19858"/>
                  </a:moveTo>
                  <a:lnTo>
                    <a:pt x="0" y="76"/>
                  </a:lnTo>
                </a:path>
              </a:pathLst>
            </a:custGeom>
            <a:ln w="3175">
              <a:solidFill>
                <a:srgbClr val="B3BECC"/>
              </a:solidFill>
            </a:ln>
          </p:spPr>
          <p:txBody>
            <a:bodyPr wrap="square" lIns="0" tIns="0" rIns="0" bIns="0" rtlCol="0"/>
            <a:lstStyle/>
            <a:p>
              <a:endParaRPr lang="fr-FR" noProof="0" dirty="0"/>
            </a:p>
          </p:txBody>
        </p:sp>
        <p:sp>
          <p:nvSpPr>
            <p:cNvPr id="787" name="object 787"/>
            <p:cNvSpPr/>
            <p:nvPr/>
          </p:nvSpPr>
          <p:spPr>
            <a:xfrm>
              <a:off x="9676908" y="699614"/>
              <a:ext cx="3810" cy="125730"/>
            </a:xfrm>
            <a:custGeom>
              <a:avLst/>
              <a:gdLst/>
              <a:ahLst/>
              <a:cxnLst/>
              <a:rect l="l" t="t" r="r" b="b"/>
              <a:pathLst>
                <a:path w="3809" h="125730">
                  <a:moveTo>
                    <a:pt x="3602" y="0"/>
                  </a:moveTo>
                  <a:lnTo>
                    <a:pt x="0" y="0"/>
                  </a:lnTo>
                  <a:lnTo>
                    <a:pt x="0" y="125375"/>
                  </a:lnTo>
                  <a:lnTo>
                    <a:pt x="3602" y="125375"/>
                  </a:lnTo>
                  <a:lnTo>
                    <a:pt x="3602" y="0"/>
                  </a:lnTo>
                  <a:close/>
                </a:path>
              </a:pathLst>
            </a:custGeom>
            <a:solidFill>
              <a:srgbClr val="B3BECC"/>
            </a:solidFill>
          </p:spPr>
          <p:txBody>
            <a:bodyPr wrap="square" lIns="0" tIns="0" rIns="0" bIns="0" rtlCol="0"/>
            <a:lstStyle/>
            <a:p>
              <a:endParaRPr lang="fr-FR" noProof="0" dirty="0"/>
            </a:p>
          </p:txBody>
        </p:sp>
        <p:sp>
          <p:nvSpPr>
            <p:cNvPr id="788" name="object 788"/>
            <p:cNvSpPr/>
            <p:nvPr/>
          </p:nvSpPr>
          <p:spPr>
            <a:xfrm>
              <a:off x="9676908" y="699537"/>
              <a:ext cx="3810" cy="125730"/>
            </a:xfrm>
            <a:custGeom>
              <a:avLst/>
              <a:gdLst/>
              <a:ahLst/>
              <a:cxnLst/>
              <a:rect l="l" t="t" r="r" b="b"/>
              <a:pathLst>
                <a:path w="3809" h="125730">
                  <a:moveTo>
                    <a:pt x="3602" y="19934"/>
                  </a:moveTo>
                  <a:lnTo>
                    <a:pt x="3602" y="125401"/>
                  </a:lnTo>
                </a:path>
                <a:path w="3809" h="125730">
                  <a:moveTo>
                    <a:pt x="0" y="125451"/>
                  </a:moveTo>
                  <a:lnTo>
                    <a:pt x="0" y="19934"/>
                  </a:lnTo>
                </a:path>
                <a:path w="3809" h="125730">
                  <a:moveTo>
                    <a:pt x="3602" y="0"/>
                  </a:moveTo>
                  <a:lnTo>
                    <a:pt x="3602" y="19934"/>
                  </a:lnTo>
                </a:path>
                <a:path w="3809" h="125730">
                  <a:moveTo>
                    <a:pt x="0" y="19934"/>
                  </a:moveTo>
                  <a:lnTo>
                    <a:pt x="0" y="76"/>
                  </a:lnTo>
                </a:path>
              </a:pathLst>
            </a:custGeom>
            <a:ln w="3175">
              <a:solidFill>
                <a:srgbClr val="B3BECC"/>
              </a:solidFill>
            </a:ln>
          </p:spPr>
          <p:txBody>
            <a:bodyPr wrap="square" lIns="0" tIns="0" rIns="0" bIns="0" rtlCol="0"/>
            <a:lstStyle/>
            <a:p>
              <a:endParaRPr lang="fr-FR" noProof="0" dirty="0"/>
            </a:p>
          </p:txBody>
        </p:sp>
        <p:sp>
          <p:nvSpPr>
            <p:cNvPr id="789" name="object 789"/>
            <p:cNvSpPr/>
            <p:nvPr/>
          </p:nvSpPr>
          <p:spPr>
            <a:xfrm>
              <a:off x="9680512" y="699537"/>
              <a:ext cx="3810" cy="125730"/>
            </a:xfrm>
            <a:custGeom>
              <a:avLst/>
              <a:gdLst/>
              <a:ahLst/>
              <a:cxnLst/>
              <a:rect l="l" t="t" r="r" b="b"/>
              <a:pathLst>
                <a:path w="3809" h="125730">
                  <a:moveTo>
                    <a:pt x="3602" y="0"/>
                  </a:moveTo>
                  <a:lnTo>
                    <a:pt x="0" y="0"/>
                  </a:lnTo>
                  <a:lnTo>
                    <a:pt x="0" y="125401"/>
                  </a:lnTo>
                  <a:lnTo>
                    <a:pt x="3602" y="125401"/>
                  </a:lnTo>
                  <a:lnTo>
                    <a:pt x="3602" y="0"/>
                  </a:lnTo>
                  <a:close/>
                </a:path>
              </a:pathLst>
            </a:custGeom>
            <a:solidFill>
              <a:srgbClr val="B3BECC"/>
            </a:solidFill>
          </p:spPr>
          <p:txBody>
            <a:bodyPr wrap="square" lIns="0" tIns="0" rIns="0" bIns="0" rtlCol="0"/>
            <a:lstStyle/>
            <a:p>
              <a:endParaRPr lang="fr-FR" noProof="0" dirty="0"/>
            </a:p>
          </p:txBody>
        </p:sp>
        <p:sp>
          <p:nvSpPr>
            <p:cNvPr id="790" name="object 790"/>
            <p:cNvSpPr/>
            <p:nvPr/>
          </p:nvSpPr>
          <p:spPr>
            <a:xfrm>
              <a:off x="9680511" y="699461"/>
              <a:ext cx="3810" cy="125730"/>
            </a:xfrm>
            <a:custGeom>
              <a:avLst/>
              <a:gdLst/>
              <a:ahLst/>
              <a:cxnLst/>
              <a:rect l="l" t="t" r="r" b="b"/>
              <a:pathLst>
                <a:path w="3809" h="125730">
                  <a:moveTo>
                    <a:pt x="3602" y="20011"/>
                  </a:moveTo>
                  <a:lnTo>
                    <a:pt x="3602" y="125427"/>
                  </a:lnTo>
                </a:path>
                <a:path w="3809" h="125730">
                  <a:moveTo>
                    <a:pt x="0" y="125477"/>
                  </a:moveTo>
                  <a:lnTo>
                    <a:pt x="0" y="20011"/>
                  </a:lnTo>
                </a:path>
                <a:path w="3809" h="125730">
                  <a:moveTo>
                    <a:pt x="3602" y="0"/>
                  </a:moveTo>
                  <a:lnTo>
                    <a:pt x="3602" y="20011"/>
                  </a:lnTo>
                </a:path>
                <a:path w="3809" h="125730">
                  <a:moveTo>
                    <a:pt x="0" y="20011"/>
                  </a:moveTo>
                  <a:lnTo>
                    <a:pt x="0" y="76"/>
                  </a:lnTo>
                </a:path>
              </a:pathLst>
            </a:custGeom>
            <a:ln w="3175">
              <a:solidFill>
                <a:srgbClr val="B3BECC"/>
              </a:solidFill>
            </a:ln>
          </p:spPr>
          <p:txBody>
            <a:bodyPr wrap="square" lIns="0" tIns="0" rIns="0" bIns="0" rtlCol="0"/>
            <a:lstStyle/>
            <a:p>
              <a:endParaRPr lang="fr-FR" noProof="0" dirty="0"/>
            </a:p>
          </p:txBody>
        </p:sp>
        <p:sp>
          <p:nvSpPr>
            <p:cNvPr id="791" name="object 791"/>
            <p:cNvSpPr/>
            <p:nvPr/>
          </p:nvSpPr>
          <p:spPr>
            <a:xfrm>
              <a:off x="9684115" y="699461"/>
              <a:ext cx="3810" cy="125730"/>
            </a:xfrm>
            <a:custGeom>
              <a:avLst/>
              <a:gdLst/>
              <a:ahLst/>
              <a:cxnLst/>
              <a:rect l="l" t="t" r="r" b="b"/>
              <a:pathLst>
                <a:path w="3809" h="125730">
                  <a:moveTo>
                    <a:pt x="3602" y="0"/>
                  </a:moveTo>
                  <a:lnTo>
                    <a:pt x="0" y="0"/>
                  </a:lnTo>
                  <a:lnTo>
                    <a:pt x="0" y="125427"/>
                  </a:lnTo>
                  <a:lnTo>
                    <a:pt x="3602" y="125427"/>
                  </a:lnTo>
                  <a:lnTo>
                    <a:pt x="3602" y="0"/>
                  </a:lnTo>
                  <a:close/>
                </a:path>
              </a:pathLst>
            </a:custGeom>
            <a:solidFill>
              <a:srgbClr val="B3BECC"/>
            </a:solidFill>
          </p:spPr>
          <p:txBody>
            <a:bodyPr wrap="square" lIns="0" tIns="0" rIns="0" bIns="0" rtlCol="0"/>
            <a:lstStyle/>
            <a:p>
              <a:endParaRPr lang="fr-FR" noProof="0" dirty="0"/>
            </a:p>
          </p:txBody>
        </p:sp>
        <p:sp>
          <p:nvSpPr>
            <p:cNvPr id="792" name="object 792"/>
            <p:cNvSpPr/>
            <p:nvPr/>
          </p:nvSpPr>
          <p:spPr>
            <a:xfrm>
              <a:off x="9684114" y="699384"/>
              <a:ext cx="3810" cy="125730"/>
            </a:xfrm>
            <a:custGeom>
              <a:avLst/>
              <a:gdLst/>
              <a:ahLst/>
              <a:cxnLst/>
              <a:rect l="l" t="t" r="r" b="b"/>
              <a:pathLst>
                <a:path w="3809" h="125730">
                  <a:moveTo>
                    <a:pt x="3602" y="20087"/>
                  </a:moveTo>
                  <a:lnTo>
                    <a:pt x="3602" y="125453"/>
                  </a:lnTo>
                </a:path>
                <a:path w="3809" h="125730">
                  <a:moveTo>
                    <a:pt x="0" y="125504"/>
                  </a:moveTo>
                  <a:lnTo>
                    <a:pt x="0" y="20087"/>
                  </a:lnTo>
                </a:path>
                <a:path w="3809" h="125730">
                  <a:moveTo>
                    <a:pt x="3602" y="0"/>
                  </a:moveTo>
                  <a:lnTo>
                    <a:pt x="3602" y="20087"/>
                  </a:lnTo>
                </a:path>
                <a:path w="3809" h="125730">
                  <a:moveTo>
                    <a:pt x="0" y="20087"/>
                  </a:moveTo>
                  <a:lnTo>
                    <a:pt x="0" y="76"/>
                  </a:lnTo>
                </a:path>
              </a:pathLst>
            </a:custGeom>
            <a:ln w="3175">
              <a:solidFill>
                <a:srgbClr val="B3BECC"/>
              </a:solidFill>
            </a:ln>
          </p:spPr>
          <p:txBody>
            <a:bodyPr wrap="square" lIns="0" tIns="0" rIns="0" bIns="0" rtlCol="0"/>
            <a:lstStyle/>
            <a:p>
              <a:endParaRPr lang="fr-FR" noProof="0" dirty="0"/>
            </a:p>
          </p:txBody>
        </p:sp>
        <p:sp>
          <p:nvSpPr>
            <p:cNvPr id="793" name="object 793"/>
            <p:cNvSpPr/>
            <p:nvPr/>
          </p:nvSpPr>
          <p:spPr>
            <a:xfrm>
              <a:off x="9687717" y="699385"/>
              <a:ext cx="3810" cy="125730"/>
            </a:xfrm>
            <a:custGeom>
              <a:avLst/>
              <a:gdLst/>
              <a:ahLst/>
              <a:cxnLst/>
              <a:rect l="l" t="t" r="r" b="b"/>
              <a:pathLst>
                <a:path w="3809" h="125730">
                  <a:moveTo>
                    <a:pt x="3602" y="0"/>
                  </a:moveTo>
                  <a:lnTo>
                    <a:pt x="0" y="0"/>
                  </a:lnTo>
                  <a:lnTo>
                    <a:pt x="0" y="125453"/>
                  </a:lnTo>
                  <a:lnTo>
                    <a:pt x="3602" y="125453"/>
                  </a:lnTo>
                  <a:lnTo>
                    <a:pt x="3602" y="0"/>
                  </a:lnTo>
                  <a:close/>
                </a:path>
              </a:pathLst>
            </a:custGeom>
            <a:solidFill>
              <a:srgbClr val="B1BECC"/>
            </a:solidFill>
          </p:spPr>
          <p:txBody>
            <a:bodyPr wrap="square" lIns="0" tIns="0" rIns="0" bIns="0" rtlCol="0"/>
            <a:lstStyle/>
            <a:p>
              <a:endParaRPr lang="fr-FR" noProof="0" dirty="0"/>
            </a:p>
          </p:txBody>
        </p:sp>
        <p:sp>
          <p:nvSpPr>
            <p:cNvPr id="794" name="object 794"/>
            <p:cNvSpPr/>
            <p:nvPr/>
          </p:nvSpPr>
          <p:spPr>
            <a:xfrm>
              <a:off x="9687717" y="699308"/>
              <a:ext cx="3810" cy="125730"/>
            </a:xfrm>
            <a:custGeom>
              <a:avLst/>
              <a:gdLst/>
              <a:ahLst/>
              <a:cxnLst/>
              <a:rect l="l" t="t" r="r" b="b"/>
              <a:pathLst>
                <a:path w="3809" h="125730">
                  <a:moveTo>
                    <a:pt x="3602" y="20163"/>
                  </a:moveTo>
                  <a:lnTo>
                    <a:pt x="3602" y="125479"/>
                  </a:lnTo>
                </a:path>
                <a:path w="3809" h="125730">
                  <a:moveTo>
                    <a:pt x="0" y="125530"/>
                  </a:moveTo>
                  <a:lnTo>
                    <a:pt x="0" y="20163"/>
                  </a:lnTo>
                </a:path>
                <a:path w="3809" h="125730">
                  <a:moveTo>
                    <a:pt x="3602" y="0"/>
                  </a:moveTo>
                  <a:lnTo>
                    <a:pt x="3602" y="20163"/>
                  </a:lnTo>
                </a:path>
                <a:path w="3809" h="125730">
                  <a:moveTo>
                    <a:pt x="0" y="20163"/>
                  </a:moveTo>
                  <a:lnTo>
                    <a:pt x="0" y="76"/>
                  </a:lnTo>
                </a:path>
              </a:pathLst>
            </a:custGeom>
            <a:ln w="3175">
              <a:solidFill>
                <a:srgbClr val="B1BECC"/>
              </a:solidFill>
            </a:ln>
          </p:spPr>
          <p:txBody>
            <a:bodyPr wrap="square" lIns="0" tIns="0" rIns="0" bIns="0" rtlCol="0"/>
            <a:lstStyle/>
            <a:p>
              <a:endParaRPr lang="fr-FR" noProof="0" dirty="0"/>
            </a:p>
          </p:txBody>
        </p:sp>
        <p:sp>
          <p:nvSpPr>
            <p:cNvPr id="795" name="object 795"/>
            <p:cNvSpPr/>
            <p:nvPr/>
          </p:nvSpPr>
          <p:spPr>
            <a:xfrm>
              <a:off x="9691320" y="699308"/>
              <a:ext cx="3810" cy="125730"/>
            </a:xfrm>
            <a:custGeom>
              <a:avLst/>
              <a:gdLst/>
              <a:ahLst/>
              <a:cxnLst/>
              <a:rect l="l" t="t" r="r" b="b"/>
              <a:pathLst>
                <a:path w="3809" h="125730">
                  <a:moveTo>
                    <a:pt x="3602" y="0"/>
                  </a:moveTo>
                  <a:lnTo>
                    <a:pt x="0" y="0"/>
                  </a:lnTo>
                  <a:lnTo>
                    <a:pt x="0" y="125479"/>
                  </a:lnTo>
                  <a:lnTo>
                    <a:pt x="3602" y="125479"/>
                  </a:lnTo>
                  <a:lnTo>
                    <a:pt x="3602" y="0"/>
                  </a:lnTo>
                  <a:close/>
                </a:path>
              </a:pathLst>
            </a:custGeom>
            <a:solidFill>
              <a:srgbClr val="B1BECC"/>
            </a:solidFill>
          </p:spPr>
          <p:txBody>
            <a:bodyPr wrap="square" lIns="0" tIns="0" rIns="0" bIns="0" rtlCol="0"/>
            <a:lstStyle/>
            <a:p>
              <a:endParaRPr lang="fr-FR" noProof="0" dirty="0"/>
            </a:p>
          </p:txBody>
        </p:sp>
        <p:sp>
          <p:nvSpPr>
            <p:cNvPr id="796" name="object 796"/>
            <p:cNvSpPr/>
            <p:nvPr/>
          </p:nvSpPr>
          <p:spPr>
            <a:xfrm>
              <a:off x="9691320" y="699232"/>
              <a:ext cx="3810" cy="125730"/>
            </a:xfrm>
            <a:custGeom>
              <a:avLst/>
              <a:gdLst/>
              <a:ahLst/>
              <a:cxnLst/>
              <a:rect l="l" t="t" r="r" b="b"/>
              <a:pathLst>
                <a:path w="3809" h="125730">
                  <a:moveTo>
                    <a:pt x="3602" y="20240"/>
                  </a:moveTo>
                  <a:lnTo>
                    <a:pt x="3602" y="125506"/>
                  </a:lnTo>
                </a:path>
                <a:path w="3809" h="125730">
                  <a:moveTo>
                    <a:pt x="0" y="125556"/>
                  </a:moveTo>
                  <a:lnTo>
                    <a:pt x="0" y="20240"/>
                  </a:lnTo>
                </a:path>
                <a:path w="3809" h="125730">
                  <a:moveTo>
                    <a:pt x="3602" y="0"/>
                  </a:moveTo>
                  <a:lnTo>
                    <a:pt x="3602" y="20240"/>
                  </a:lnTo>
                </a:path>
                <a:path w="3809" h="125730">
                  <a:moveTo>
                    <a:pt x="0" y="20240"/>
                  </a:moveTo>
                  <a:lnTo>
                    <a:pt x="0" y="76"/>
                  </a:lnTo>
                </a:path>
              </a:pathLst>
            </a:custGeom>
            <a:ln w="3175">
              <a:solidFill>
                <a:srgbClr val="B1BECC"/>
              </a:solidFill>
            </a:ln>
          </p:spPr>
          <p:txBody>
            <a:bodyPr wrap="square" lIns="0" tIns="0" rIns="0" bIns="0" rtlCol="0"/>
            <a:lstStyle/>
            <a:p>
              <a:endParaRPr lang="fr-FR" noProof="0" dirty="0"/>
            </a:p>
          </p:txBody>
        </p:sp>
        <p:sp>
          <p:nvSpPr>
            <p:cNvPr id="797" name="object 797"/>
            <p:cNvSpPr/>
            <p:nvPr/>
          </p:nvSpPr>
          <p:spPr>
            <a:xfrm>
              <a:off x="9694923" y="699232"/>
              <a:ext cx="3810" cy="125730"/>
            </a:xfrm>
            <a:custGeom>
              <a:avLst/>
              <a:gdLst/>
              <a:ahLst/>
              <a:cxnLst/>
              <a:rect l="l" t="t" r="r" b="b"/>
              <a:pathLst>
                <a:path w="3809" h="125730">
                  <a:moveTo>
                    <a:pt x="3602" y="0"/>
                  </a:moveTo>
                  <a:lnTo>
                    <a:pt x="0" y="0"/>
                  </a:lnTo>
                  <a:lnTo>
                    <a:pt x="0" y="125506"/>
                  </a:lnTo>
                  <a:lnTo>
                    <a:pt x="3602" y="125506"/>
                  </a:lnTo>
                  <a:lnTo>
                    <a:pt x="3602" y="0"/>
                  </a:lnTo>
                  <a:close/>
                </a:path>
              </a:pathLst>
            </a:custGeom>
            <a:solidFill>
              <a:srgbClr val="B1BECC"/>
            </a:solidFill>
          </p:spPr>
          <p:txBody>
            <a:bodyPr wrap="square" lIns="0" tIns="0" rIns="0" bIns="0" rtlCol="0"/>
            <a:lstStyle/>
            <a:p>
              <a:endParaRPr lang="fr-FR" noProof="0" dirty="0"/>
            </a:p>
          </p:txBody>
        </p:sp>
        <p:sp>
          <p:nvSpPr>
            <p:cNvPr id="798" name="object 798"/>
            <p:cNvSpPr/>
            <p:nvPr/>
          </p:nvSpPr>
          <p:spPr>
            <a:xfrm>
              <a:off x="9694922" y="699155"/>
              <a:ext cx="3810" cy="125730"/>
            </a:xfrm>
            <a:custGeom>
              <a:avLst/>
              <a:gdLst/>
              <a:ahLst/>
              <a:cxnLst/>
              <a:rect l="l" t="t" r="r" b="b"/>
              <a:pathLst>
                <a:path w="3809" h="125730">
                  <a:moveTo>
                    <a:pt x="3602" y="20316"/>
                  </a:moveTo>
                  <a:lnTo>
                    <a:pt x="3602" y="125532"/>
                  </a:lnTo>
                </a:path>
                <a:path w="3809" h="125730">
                  <a:moveTo>
                    <a:pt x="0" y="125582"/>
                  </a:moveTo>
                  <a:lnTo>
                    <a:pt x="0" y="20316"/>
                  </a:lnTo>
                </a:path>
                <a:path w="3809" h="125730">
                  <a:moveTo>
                    <a:pt x="3602" y="0"/>
                  </a:moveTo>
                  <a:lnTo>
                    <a:pt x="3602" y="20316"/>
                  </a:lnTo>
                </a:path>
                <a:path w="3809" h="125730">
                  <a:moveTo>
                    <a:pt x="0" y="20316"/>
                  </a:moveTo>
                  <a:lnTo>
                    <a:pt x="0" y="76"/>
                  </a:lnTo>
                </a:path>
              </a:pathLst>
            </a:custGeom>
            <a:ln w="3175">
              <a:solidFill>
                <a:srgbClr val="B1BECC"/>
              </a:solidFill>
            </a:ln>
          </p:spPr>
          <p:txBody>
            <a:bodyPr wrap="square" lIns="0" tIns="0" rIns="0" bIns="0" rtlCol="0"/>
            <a:lstStyle/>
            <a:p>
              <a:endParaRPr lang="fr-FR" noProof="0" dirty="0"/>
            </a:p>
          </p:txBody>
        </p:sp>
        <p:sp>
          <p:nvSpPr>
            <p:cNvPr id="799" name="object 799"/>
            <p:cNvSpPr/>
            <p:nvPr/>
          </p:nvSpPr>
          <p:spPr>
            <a:xfrm>
              <a:off x="9698526" y="699156"/>
              <a:ext cx="3810" cy="125730"/>
            </a:xfrm>
            <a:custGeom>
              <a:avLst/>
              <a:gdLst/>
              <a:ahLst/>
              <a:cxnLst/>
              <a:rect l="l" t="t" r="r" b="b"/>
              <a:pathLst>
                <a:path w="3809" h="125730">
                  <a:moveTo>
                    <a:pt x="3602" y="0"/>
                  </a:moveTo>
                  <a:lnTo>
                    <a:pt x="0" y="0"/>
                  </a:lnTo>
                  <a:lnTo>
                    <a:pt x="0" y="125532"/>
                  </a:lnTo>
                  <a:lnTo>
                    <a:pt x="3602" y="125532"/>
                  </a:lnTo>
                  <a:lnTo>
                    <a:pt x="3602" y="0"/>
                  </a:lnTo>
                  <a:close/>
                </a:path>
              </a:pathLst>
            </a:custGeom>
            <a:solidFill>
              <a:srgbClr val="B1BECC"/>
            </a:solidFill>
          </p:spPr>
          <p:txBody>
            <a:bodyPr wrap="square" lIns="0" tIns="0" rIns="0" bIns="0" rtlCol="0"/>
            <a:lstStyle/>
            <a:p>
              <a:endParaRPr lang="fr-FR" noProof="0" dirty="0"/>
            </a:p>
          </p:txBody>
        </p:sp>
        <p:sp>
          <p:nvSpPr>
            <p:cNvPr id="800" name="object 800"/>
            <p:cNvSpPr/>
            <p:nvPr/>
          </p:nvSpPr>
          <p:spPr>
            <a:xfrm>
              <a:off x="9698525" y="699079"/>
              <a:ext cx="3810" cy="125730"/>
            </a:xfrm>
            <a:custGeom>
              <a:avLst/>
              <a:gdLst/>
              <a:ahLst/>
              <a:cxnLst/>
              <a:rect l="l" t="t" r="r" b="b"/>
              <a:pathLst>
                <a:path w="3809" h="125730">
                  <a:moveTo>
                    <a:pt x="3602" y="20392"/>
                  </a:moveTo>
                  <a:lnTo>
                    <a:pt x="3602" y="125558"/>
                  </a:lnTo>
                </a:path>
                <a:path w="3809" h="125730">
                  <a:moveTo>
                    <a:pt x="0" y="125608"/>
                  </a:moveTo>
                  <a:lnTo>
                    <a:pt x="0" y="20392"/>
                  </a:lnTo>
                </a:path>
                <a:path w="3809" h="125730">
                  <a:moveTo>
                    <a:pt x="3602" y="0"/>
                  </a:moveTo>
                  <a:lnTo>
                    <a:pt x="3602" y="20392"/>
                  </a:lnTo>
                </a:path>
                <a:path w="3809" h="125730">
                  <a:moveTo>
                    <a:pt x="0" y="20392"/>
                  </a:moveTo>
                  <a:lnTo>
                    <a:pt x="0" y="76"/>
                  </a:lnTo>
                </a:path>
              </a:pathLst>
            </a:custGeom>
            <a:ln w="3175">
              <a:solidFill>
                <a:srgbClr val="B1BECC"/>
              </a:solidFill>
            </a:ln>
          </p:spPr>
          <p:txBody>
            <a:bodyPr wrap="square" lIns="0" tIns="0" rIns="0" bIns="0" rtlCol="0"/>
            <a:lstStyle/>
            <a:p>
              <a:endParaRPr lang="fr-FR" noProof="0" dirty="0"/>
            </a:p>
          </p:txBody>
        </p:sp>
        <p:sp>
          <p:nvSpPr>
            <p:cNvPr id="801" name="object 801"/>
            <p:cNvSpPr/>
            <p:nvPr/>
          </p:nvSpPr>
          <p:spPr>
            <a:xfrm>
              <a:off x="9702129" y="699079"/>
              <a:ext cx="3810" cy="125730"/>
            </a:xfrm>
            <a:custGeom>
              <a:avLst/>
              <a:gdLst/>
              <a:ahLst/>
              <a:cxnLst/>
              <a:rect l="l" t="t" r="r" b="b"/>
              <a:pathLst>
                <a:path w="3809" h="125730">
                  <a:moveTo>
                    <a:pt x="3602" y="0"/>
                  </a:moveTo>
                  <a:lnTo>
                    <a:pt x="0" y="0"/>
                  </a:lnTo>
                  <a:lnTo>
                    <a:pt x="0" y="125558"/>
                  </a:lnTo>
                  <a:lnTo>
                    <a:pt x="3602" y="125558"/>
                  </a:lnTo>
                  <a:lnTo>
                    <a:pt x="3602" y="0"/>
                  </a:lnTo>
                  <a:close/>
                </a:path>
              </a:pathLst>
            </a:custGeom>
            <a:solidFill>
              <a:srgbClr val="B1BECA"/>
            </a:solidFill>
          </p:spPr>
          <p:txBody>
            <a:bodyPr wrap="square" lIns="0" tIns="0" rIns="0" bIns="0" rtlCol="0"/>
            <a:lstStyle/>
            <a:p>
              <a:endParaRPr lang="fr-FR" noProof="0" dirty="0"/>
            </a:p>
          </p:txBody>
        </p:sp>
        <p:sp>
          <p:nvSpPr>
            <p:cNvPr id="802" name="object 802"/>
            <p:cNvSpPr/>
            <p:nvPr/>
          </p:nvSpPr>
          <p:spPr>
            <a:xfrm>
              <a:off x="9702129" y="699003"/>
              <a:ext cx="3810" cy="125730"/>
            </a:xfrm>
            <a:custGeom>
              <a:avLst/>
              <a:gdLst/>
              <a:ahLst/>
              <a:cxnLst/>
              <a:rect l="l" t="t" r="r" b="b"/>
              <a:pathLst>
                <a:path w="3809" h="125730">
                  <a:moveTo>
                    <a:pt x="3602" y="20469"/>
                  </a:moveTo>
                  <a:lnTo>
                    <a:pt x="3602" y="125584"/>
                  </a:lnTo>
                </a:path>
                <a:path w="3809" h="125730">
                  <a:moveTo>
                    <a:pt x="0" y="125634"/>
                  </a:moveTo>
                  <a:lnTo>
                    <a:pt x="0" y="20469"/>
                  </a:lnTo>
                </a:path>
                <a:path w="3809" h="125730">
                  <a:moveTo>
                    <a:pt x="3602" y="0"/>
                  </a:moveTo>
                  <a:lnTo>
                    <a:pt x="3602" y="20469"/>
                  </a:lnTo>
                </a:path>
                <a:path w="3809" h="125730">
                  <a:moveTo>
                    <a:pt x="0" y="20469"/>
                  </a:moveTo>
                  <a:lnTo>
                    <a:pt x="0" y="76"/>
                  </a:lnTo>
                </a:path>
              </a:pathLst>
            </a:custGeom>
            <a:ln w="3175">
              <a:solidFill>
                <a:srgbClr val="B1BECA"/>
              </a:solidFill>
            </a:ln>
          </p:spPr>
          <p:txBody>
            <a:bodyPr wrap="square" lIns="0" tIns="0" rIns="0" bIns="0" rtlCol="0"/>
            <a:lstStyle/>
            <a:p>
              <a:endParaRPr lang="fr-FR" noProof="0" dirty="0"/>
            </a:p>
          </p:txBody>
        </p:sp>
        <p:sp>
          <p:nvSpPr>
            <p:cNvPr id="803" name="object 803"/>
            <p:cNvSpPr/>
            <p:nvPr/>
          </p:nvSpPr>
          <p:spPr>
            <a:xfrm>
              <a:off x="9705732" y="699003"/>
              <a:ext cx="3810" cy="125730"/>
            </a:xfrm>
            <a:custGeom>
              <a:avLst/>
              <a:gdLst/>
              <a:ahLst/>
              <a:cxnLst/>
              <a:rect l="l" t="t" r="r" b="b"/>
              <a:pathLst>
                <a:path w="3809" h="125730">
                  <a:moveTo>
                    <a:pt x="3602" y="0"/>
                  </a:moveTo>
                  <a:lnTo>
                    <a:pt x="0" y="0"/>
                  </a:lnTo>
                  <a:lnTo>
                    <a:pt x="0" y="125584"/>
                  </a:lnTo>
                  <a:lnTo>
                    <a:pt x="3602" y="125584"/>
                  </a:lnTo>
                  <a:lnTo>
                    <a:pt x="3602" y="0"/>
                  </a:lnTo>
                  <a:close/>
                </a:path>
              </a:pathLst>
            </a:custGeom>
            <a:solidFill>
              <a:srgbClr val="B1BECA"/>
            </a:solidFill>
          </p:spPr>
          <p:txBody>
            <a:bodyPr wrap="square" lIns="0" tIns="0" rIns="0" bIns="0" rtlCol="0"/>
            <a:lstStyle/>
            <a:p>
              <a:endParaRPr lang="fr-FR" noProof="0" dirty="0"/>
            </a:p>
          </p:txBody>
        </p:sp>
        <p:sp>
          <p:nvSpPr>
            <p:cNvPr id="804" name="object 804"/>
            <p:cNvSpPr/>
            <p:nvPr/>
          </p:nvSpPr>
          <p:spPr>
            <a:xfrm>
              <a:off x="9705732" y="698926"/>
              <a:ext cx="3810" cy="125730"/>
            </a:xfrm>
            <a:custGeom>
              <a:avLst/>
              <a:gdLst/>
              <a:ahLst/>
              <a:cxnLst/>
              <a:rect l="l" t="t" r="r" b="b"/>
              <a:pathLst>
                <a:path w="3809" h="125730">
                  <a:moveTo>
                    <a:pt x="3602" y="20545"/>
                  </a:moveTo>
                  <a:lnTo>
                    <a:pt x="3602" y="125610"/>
                  </a:lnTo>
                </a:path>
                <a:path w="3809" h="125730">
                  <a:moveTo>
                    <a:pt x="0" y="125660"/>
                  </a:moveTo>
                  <a:lnTo>
                    <a:pt x="0" y="20545"/>
                  </a:lnTo>
                </a:path>
                <a:path w="3809" h="125730">
                  <a:moveTo>
                    <a:pt x="3602" y="0"/>
                  </a:moveTo>
                  <a:lnTo>
                    <a:pt x="3602" y="20545"/>
                  </a:lnTo>
                </a:path>
                <a:path w="3809" h="125730">
                  <a:moveTo>
                    <a:pt x="0" y="20545"/>
                  </a:moveTo>
                  <a:lnTo>
                    <a:pt x="0" y="76"/>
                  </a:lnTo>
                </a:path>
              </a:pathLst>
            </a:custGeom>
            <a:ln w="3175">
              <a:solidFill>
                <a:srgbClr val="B1BECA"/>
              </a:solidFill>
            </a:ln>
          </p:spPr>
          <p:txBody>
            <a:bodyPr wrap="square" lIns="0" tIns="0" rIns="0" bIns="0" rtlCol="0"/>
            <a:lstStyle/>
            <a:p>
              <a:endParaRPr lang="fr-FR" noProof="0" dirty="0"/>
            </a:p>
          </p:txBody>
        </p:sp>
        <p:sp>
          <p:nvSpPr>
            <p:cNvPr id="805" name="object 805"/>
            <p:cNvSpPr/>
            <p:nvPr/>
          </p:nvSpPr>
          <p:spPr>
            <a:xfrm>
              <a:off x="9709335" y="698927"/>
              <a:ext cx="3810" cy="125730"/>
            </a:xfrm>
            <a:custGeom>
              <a:avLst/>
              <a:gdLst/>
              <a:ahLst/>
              <a:cxnLst/>
              <a:rect l="l" t="t" r="r" b="b"/>
              <a:pathLst>
                <a:path w="3809" h="125730">
                  <a:moveTo>
                    <a:pt x="3602" y="0"/>
                  </a:moveTo>
                  <a:lnTo>
                    <a:pt x="0" y="0"/>
                  </a:lnTo>
                  <a:lnTo>
                    <a:pt x="0" y="125610"/>
                  </a:lnTo>
                  <a:lnTo>
                    <a:pt x="3602" y="125610"/>
                  </a:lnTo>
                  <a:lnTo>
                    <a:pt x="3602" y="0"/>
                  </a:lnTo>
                  <a:close/>
                </a:path>
              </a:pathLst>
            </a:custGeom>
            <a:solidFill>
              <a:srgbClr val="B1BECA"/>
            </a:solidFill>
          </p:spPr>
          <p:txBody>
            <a:bodyPr wrap="square" lIns="0" tIns="0" rIns="0" bIns="0" rtlCol="0"/>
            <a:lstStyle/>
            <a:p>
              <a:endParaRPr lang="fr-FR" noProof="0" dirty="0"/>
            </a:p>
          </p:txBody>
        </p:sp>
        <p:sp>
          <p:nvSpPr>
            <p:cNvPr id="806" name="object 806"/>
            <p:cNvSpPr/>
            <p:nvPr/>
          </p:nvSpPr>
          <p:spPr>
            <a:xfrm>
              <a:off x="9709335" y="698850"/>
              <a:ext cx="3810" cy="125730"/>
            </a:xfrm>
            <a:custGeom>
              <a:avLst/>
              <a:gdLst/>
              <a:ahLst/>
              <a:cxnLst/>
              <a:rect l="l" t="t" r="r" b="b"/>
              <a:pathLst>
                <a:path w="3809" h="125730">
                  <a:moveTo>
                    <a:pt x="3602" y="20621"/>
                  </a:moveTo>
                  <a:lnTo>
                    <a:pt x="3602" y="125636"/>
                  </a:lnTo>
                </a:path>
                <a:path w="3809" h="125730">
                  <a:moveTo>
                    <a:pt x="0" y="125686"/>
                  </a:moveTo>
                  <a:lnTo>
                    <a:pt x="0" y="20621"/>
                  </a:lnTo>
                </a:path>
                <a:path w="3809" h="125730">
                  <a:moveTo>
                    <a:pt x="3602" y="0"/>
                  </a:moveTo>
                  <a:lnTo>
                    <a:pt x="3602" y="20621"/>
                  </a:lnTo>
                </a:path>
                <a:path w="3809" h="125730">
                  <a:moveTo>
                    <a:pt x="0" y="20621"/>
                  </a:moveTo>
                  <a:lnTo>
                    <a:pt x="0" y="76"/>
                  </a:lnTo>
                </a:path>
              </a:pathLst>
            </a:custGeom>
            <a:ln w="3175">
              <a:solidFill>
                <a:srgbClr val="B1BECA"/>
              </a:solidFill>
            </a:ln>
          </p:spPr>
          <p:txBody>
            <a:bodyPr wrap="square" lIns="0" tIns="0" rIns="0" bIns="0" rtlCol="0"/>
            <a:lstStyle/>
            <a:p>
              <a:endParaRPr lang="fr-FR" noProof="0" dirty="0"/>
            </a:p>
          </p:txBody>
        </p:sp>
        <p:sp>
          <p:nvSpPr>
            <p:cNvPr id="807" name="object 807"/>
            <p:cNvSpPr/>
            <p:nvPr/>
          </p:nvSpPr>
          <p:spPr>
            <a:xfrm>
              <a:off x="9712938" y="698850"/>
              <a:ext cx="3810" cy="125730"/>
            </a:xfrm>
            <a:custGeom>
              <a:avLst/>
              <a:gdLst/>
              <a:ahLst/>
              <a:cxnLst/>
              <a:rect l="l" t="t" r="r" b="b"/>
              <a:pathLst>
                <a:path w="3809" h="125730">
                  <a:moveTo>
                    <a:pt x="3602" y="0"/>
                  </a:moveTo>
                  <a:lnTo>
                    <a:pt x="0" y="0"/>
                  </a:lnTo>
                  <a:lnTo>
                    <a:pt x="0" y="125636"/>
                  </a:lnTo>
                  <a:lnTo>
                    <a:pt x="3602" y="125636"/>
                  </a:lnTo>
                  <a:lnTo>
                    <a:pt x="3602" y="0"/>
                  </a:lnTo>
                  <a:close/>
                </a:path>
              </a:pathLst>
            </a:custGeom>
            <a:solidFill>
              <a:srgbClr val="B1BECA"/>
            </a:solidFill>
          </p:spPr>
          <p:txBody>
            <a:bodyPr wrap="square" lIns="0" tIns="0" rIns="0" bIns="0" rtlCol="0"/>
            <a:lstStyle/>
            <a:p>
              <a:endParaRPr lang="fr-FR" noProof="0" dirty="0"/>
            </a:p>
          </p:txBody>
        </p:sp>
        <p:sp>
          <p:nvSpPr>
            <p:cNvPr id="808" name="object 808"/>
            <p:cNvSpPr/>
            <p:nvPr/>
          </p:nvSpPr>
          <p:spPr>
            <a:xfrm>
              <a:off x="9712938" y="698774"/>
              <a:ext cx="3810" cy="125730"/>
            </a:xfrm>
            <a:custGeom>
              <a:avLst/>
              <a:gdLst/>
              <a:ahLst/>
              <a:cxnLst/>
              <a:rect l="l" t="t" r="r" b="b"/>
              <a:pathLst>
                <a:path w="3809" h="125730">
                  <a:moveTo>
                    <a:pt x="3602" y="20698"/>
                  </a:moveTo>
                  <a:lnTo>
                    <a:pt x="3602" y="125662"/>
                  </a:lnTo>
                </a:path>
                <a:path w="3809" h="125730">
                  <a:moveTo>
                    <a:pt x="0" y="125713"/>
                  </a:moveTo>
                  <a:lnTo>
                    <a:pt x="0" y="20698"/>
                  </a:lnTo>
                </a:path>
                <a:path w="3809" h="125730">
                  <a:moveTo>
                    <a:pt x="3602" y="0"/>
                  </a:moveTo>
                  <a:lnTo>
                    <a:pt x="3602" y="20698"/>
                  </a:lnTo>
                </a:path>
                <a:path w="3809" h="125730">
                  <a:moveTo>
                    <a:pt x="0" y="20698"/>
                  </a:moveTo>
                  <a:lnTo>
                    <a:pt x="0" y="76"/>
                  </a:lnTo>
                </a:path>
              </a:pathLst>
            </a:custGeom>
            <a:ln w="3175">
              <a:solidFill>
                <a:srgbClr val="B1BECA"/>
              </a:solidFill>
            </a:ln>
          </p:spPr>
          <p:txBody>
            <a:bodyPr wrap="square" lIns="0" tIns="0" rIns="0" bIns="0" rtlCol="0"/>
            <a:lstStyle/>
            <a:p>
              <a:endParaRPr lang="fr-FR" noProof="0" dirty="0"/>
            </a:p>
          </p:txBody>
        </p:sp>
        <p:sp>
          <p:nvSpPr>
            <p:cNvPr id="809" name="object 809"/>
            <p:cNvSpPr/>
            <p:nvPr/>
          </p:nvSpPr>
          <p:spPr>
            <a:xfrm>
              <a:off x="9716540" y="698774"/>
              <a:ext cx="3810" cy="125730"/>
            </a:xfrm>
            <a:custGeom>
              <a:avLst/>
              <a:gdLst/>
              <a:ahLst/>
              <a:cxnLst/>
              <a:rect l="l" t="t" r="r" b="b"/>
              <a:pathLst>
                <a:path w="3809" h="125730">
                  <a:moveTo>
                    <a:pt x="3602" y="0"/>
                  </a:moveTo>
                  <a:lnTo>
                    <a:pt x="0" y="0"/>
                  </a:lnTo>
                  <a:lnTo>
                    <a:pt x="0" y="125662"/>
                  </a:lnTo>
                  <a:lnTo>
                    <a:pt x="3602" y="125662"/>
                  </a:lnTo>
                  <a:lnTo>
                    <a:pt x="3602" y="0"/>
                  </a:lnTo>
                  <a:close/>
                </a:path>
              </a:pathLst>
            </a:custGeom>
            <a:solidFill>
              <a:srgbClr val="B1BECA"/>
            </a:solidFill>
          </p:spPr>
          <p:txBody>
            <a:bodyPr wrap="square" lIns="0" tIns="0" rIns="0" bIns="0" rtlCol="0"/>
            <a:lstStyle/>
            <a:p>
              <a:endParaRPr lang="fr-FR" noProof="0" dirty="0"/>
            </a:p>
          </p:txBody>
        </p:sp>
        <p:sp>
          <p:nvSpPr>
            <p:cNvPr id="810" name="object 810"/>
            <p:cNvSpPr/>
            <p:nvPr/>
          </p:nvSpPr>
          <p:spPr>
            <a:xfrm>
              <a:off x="9716540" y="698697"/>
              <a:ext cx="3810" cy="126364"/>
            </a:xfrm>
            <a:custGeom>
              <a:avLst/>
              <a:gdLst/>
              <a:ahLst/>
              <a:cxnLst/>
              <a:rect l="l" t="t" r="r" b="b"/>
              <a:pathLst>
                <a:path w="3809" h="126365">
                  <a:moveTo>
                    <a:pt x="3602" y="20774"/>
                  </a:moveTo>
                  <a:lnTo>
                    <a:pt x="3602" y="125688"/>
                  </a:lnTo>
                </a:path>
                <a:path w="3809" h="126365">
                  <a:moveTo>
                    <a:pt x="0" y="125739"/>
                  </a:moveTo>
                  <a:lnTo>
                    <a:pt x="0" y="20774"/>
                  </a:lnTo>
                </a:path>
                <a:path w="3809" h="126365">
                  <a:moveTo>
                    <a:pt x="3602" y="0"/>
                  </a:moveTo>
                  <a:lnTo>
                    <a:pt x="3602" y="20774"/>
                  </a:lnTo>
                </a:path>
                <a:path w="3809" h="126365">
                  <a:moveTo>
                    <a:pt x="0" y="20774"/>
                  </a:moveTo>
                  <a:lnTo>
                    <a:pt x="0" y="76"/>
                  </a:lnTo>
                </a:path>
              </a:pathLst>
            </a:custGeom>
            <a:ln w="3175">
              <a:solidFill>
                <a:srgbClr val="B1BECA"/>
              </a:solidFill>
            </a:ln>
          </p:spPr>
          <p:txBody>
            <a:bodyPr wrap="square" lIns="0" tIns="0" rIns="0" bIns="0" rtlCol="0"/>
            <a:lstStyle/>
            <a:p>
              <a:endParaRPr lang="fr-FR" noProof="0" dirty="0"/>
            </a:p>
          </p:txBody>
        </p:sp>
        <p:sp>
          <p:nvSpPr>
            <p:cNvPr id="811" name="object 811"/>
            <p:cNvSpPr/>
            <p:nvPr/>
          </p:nvSpPr>
          <p:spPr>
            <a:xfrm>
              <a:off x="9720143" y="698698"/>
              <a:ext cx="5715" cy="125730"/>
            </a:xfrm>
            <a:custGeom>
              <a:avLst/>
              <a:gdLst/>
              <a:ahLst/>
              <a:cxnLst/>
              <a:rect l="l" t="t" r="r" b="b"/>
              <a:pathLst>
                <a:path w="5715" h="125730">
                  <a:moveTo>
                    <a:pt x="5524" y="0"/>
                  </a:moveTo>
                  <a:lnTo>
                    <a:pt x="0" y="0"/>
                  </a:lnTo>
                  <a:lnTo>
                    <a:pt x="0" y="125688"/>
                  </a:lnTo>
                  <a:lnTo>
                    <a:pt x="5524" y="125688"/>
                  </a:lnTo>
                  <a:lnTo>
                    <a:pt x="5524" y="0"/>
                  </a:lnTo>
                  <a:close/>
                </a:path>
              </a:pathLst>
            </a:custGeom>
            <a:solidFill>
              <a:srgbClr val="B1BECA"/>
            </a:solidFill>
          </p:spPr>
          <p:txBody>
            <a:bodyPr wrap="square" lIns="0" tIns="0" rIns="0" bIns="0" rtlCol="0"/>
            <a:lstStyle/>
            <a:p>
              <a:endParaRPr lang="fr-FR" noProof="0" dirty="0"/>
            </a:p>
          </p:txBody>
        </p:sp>
        <p:sp>
          <p:nvSpPr>
            <p:cNvPr id="812" name="object 812"/>
            <p:cNvSpPr/>
            <p:nvPr/>
          </p:nvSpPr>
          <p:spPr>
            <a:xfrm>
              <a:off x="9720143" y="698580"/>
              <a:ext cx="5715" cy="126364"/>
            </a:xfrm>
            <a:custGeom>
              <a:avLst/>
              <a:gdLst/>
              <a:ahLst/>
              <a:cxnLst/>
              <a:rect l="l" t="t" r="r" b="b"/>
              <a:pathLst>
                <a:path w="5715" h="126365">
                  <a:moveTo>
                    <a:pt x="5524" y="20891"/>
                  </a:moveTo>
                  <a:lnTo>
                    <a:pt x="5524" y="125729"/>
                  </a:lnTo>
                </a:path>
                <a:path w="5715" h="126365">
                  <a:moveTo>
                    <a:pt x="0" y="125806"/>
                  </a:moveTo>
                  <a:lnTo>
                    <a:pt x="0" y="20891"/>
                  </a:lnTo>
                </a:path>
                <a:path w="5715" h="126365">
                  <a:moveTo>
                    <a:pt x="5524" y="0"/>
                  </a:moveTo>
                  <a:lnTo>
                    <a:pt x="5524" y="20891"/>
                  </a:lnTo>
                </a:path>
                <a:path w="5715" h="126365">
                  <a:moveTo>
                    <a:pt x="0" y="20891"/>
                  </a:moveTo>
                  <a:lnTo>
                    <a:pt x="0" y="117"/>
                  </a:lnTo>
                </a:path>
              </a:pathLst>
            </a:custGeom>
            <a:ln w="3175">
              <a:solidFill>
                <a:srgbClr val="B1BECA"/>
              </a:solidFill>
            </a:ln>
          </p:spPr>
          <p:txBody>
            <a:bodyPr wrap="square" lIns="0" tIns="0" rIns="0" bIns="0" rtlCol="0"/>
            <a:lstStyle/>
            <a:p>
              <a:endParaRPr lang="fr-FR" noProof="0" dirty="0"/>
            </a:p>
          </p:txBody>
        </p:sp>
        <p:sp>
          <p:nvSpPr>
            <p:cNvPr id="813" name="object 813"/>
            <p:cNvSpPr/>
            <p:nvPr/>
          </p:nvSpPr>
          <p:spPr>
            <a:xfrm>
              <a:off x="9725668" y="698580"/>
              <a:ext cx="3810" cy="125730"/>
            </a:xfrm>
            <a:custGeom>
              <a:avLst/>
              <a:gdLst/>
              <a:ahLst/>
              <a:cxnLst/>
              <a:rect l="l" t="t" r="r" b="b"/>
              <a:pathLst>
                <a:path w="3809" h="125730">
                  <a:moveTo>
                    <a:pt x="3602" y="0"/>
                  </a:moveTo>
                  <a:lnTo>
                    <a:pt x="0" y="0"/>
                  </a:lnTo>
                  <a:lnTo>
                    <a:pt x="0" y="125729"/>
                  </a:lnTo>
                  <a:lnTo>
                    <a:pt x="3602" y="125729"/>
                  </a:lnTo>
                  <a:lnTo>
                    <a:pt x="3602" y="0"/>
                  </a:lnTo>
                  <a:close/>
                </a:path>
              </a:pathLst>
            </a:custGeom>
            <a:solidFill>
              <a:srgbClr val="B1BECA"/>
            </a:solidFill>
          </p:spPr>
          <p:txBody>
            <a:bodyPr wrap="square" lIns="0" tIns="0" rIns="0" bIns="0" rtlCol="0"/>
            <a:lstStyle/>
            <a:p>
              <a:endParaRPr lang="fr-FR" noProof="0" dirty="0"/>
            </a:p>
          </p:txBody>
        </p:sp>
        <p:sp>
          <p:nvSpPr>
            <p:cNvPr id="814" name="object 814"/>
            <p:cNvSpPr/>
            <p:nvPr/>
          </p:nvSpPr>
          <p:spPr>
            <a:xfrm>
              <a:off x="9725668" y="698504"/>
              <a:ext cx="3810" cy="126364"/>
            </a:xfrm>
            <a:custGeom>
              <a:avLst/>
              <a:gdLst/>
              <a:ahLst/>
              <a:cxnLst/>
              <a:rect l="l" t="t" r="r" b="b"/>
              <a:pathLst>
                <a:path w="3809" h="126365">
                  <a:moveTo>
                    <a:pt x="3602" y="20967"/>
                  </a:moveTo>
                  <a:lnTo>
                    <a:pt x="3602" y="125755"/>
                  </a:lnTo>
                </a:path>
                <a:path w="3809" h="126365">
                  <a:moveTo>
                    <a:pt x="0" y="125805"/>
                  </a:moveTo>
                  <a:lnTo>
                    <a:pt x="0" y="20967"/>
                  </a:lnTo>
                </a:path>
                <a:path w="3809" h="126365">
                  <a:moveTo>
                    <a:pt x="3602" y="0"/>
                  </a:moveTo>
                  <a:lnTo>
                    <a:pt x="3602" y="20967"/>
                  </a:lnTo>
                </a:path>
                <a:path w="3809" h="126365">
                  <a:moveTo>
                    <a:pt x="0" y="20967"/>
                  </a:moveTo>
                  <a:lnTo>
                    <a:pt x="0" y="76"/>
                  </a:lnTo>
                </a:path>
              </a:pathLst>
            </a:custGeom>
            <a:ln w="3175">
              <a:solidFill>
                <a:srgbClr val="B1BECA"/>
              </a:solidFill>
            </a:ln>
          </p:spPr>
          <p:txBody>
            <a:bodyPr wrap="square" lIns="0" tIns="0" rIns="0" bIns="0" rtlCol="0"/>
            <a:lstStyle/>
            <a:p>
              <a:endParaRPr lang="fr-FR" noProof="0" dirty="0"/>
            </a:p>
          </p:txBody>
        </p:sp>
        <p:sp>
          <p:nvSpPr>
            <p:cNvPr id="815" name="object 815"/>
            <p:cNvSpPr/>
            <p:nvPr/>
          </p:nvSpPr>
          <p:spPr>
            <a:xfrm>
              <a:off x="9729271" y="698504"/>
              <a:ext cx="3810" cy="126364"/>
            </a:xfrm>
            <a:custGeom>
              <a:avLst/>
              <a:gdLst/>
              <a:ahLst/>
              <a:cxnLst/>
              <a:rect l="l" t="t" r="r" b="b"/>
              <a:pathLst>
                <a:path w="3809" h="126365">
                  <a:moveTo>
                    <a:pt x="3602" y="0"/>
                  </a:moveTo>
                  <a:lnTo>
                    <a:pt x="0" y="0"/>
                  </a:lnTo>
                  <a:lnTo>
                    <a:pt x="0" y="125755"/>
                  </a:lnTo>
                  <a:lnTo>
                    <a:pt x="3602" y="125755"/>
                  </a:lnTo>
                  <a:lnTo>
                    <a:pt x="3602" y="0"/>
                  </a:lnTo>
                  <a:close/>
                </a:path>
              </a:pathLst>
            </a:custGeom>
            <a:solidFill>
              <a:srgbClr val="B1BECA"/>
            </a:solidFill>
          </p:spPr>
          <p:txBody>
            <a:bodyPr wrap="square" lIns="0" tIns="0" rIns="0" bIns="0" rtlCol="0"/>
            <a:lstStyle/>
            <a:p>
              <a:endParaRPr lang="fr-FR" noProof="0" dirty="0"/>
            </a:p>
          </p:txBody>
        </p:sp>
        <p:sp>
          <p:nvSpPr>
            <p:cNvPr id="816" name="object 816"/>
            <p:cNvSpPr/>
            <p:nvPr/>
          </p:nvSpPr>
          <p:spPr>
            <a:xfrm>
              <a:off x="9729271" y="698428"/>
              <a:ext cx="3810" cy="126364"/>
            </a:xfrm>
            <a:custGeom>
              <a:avLst/>
              <a:gdLst/>
              <a:ahLst/>
              <a:cxnLst/>
              <a:rect l="l" t="t" r="r" b="b"/>
              <a:pathLst>
                <a:path w="3809" h="126365">
                  <a:moveTo>
                    <a:pt x="3602" y="21044"/>
                  </a:moveTo>
                  <a:lnTo>
                    <a:pt x="3602" y="125781"/>
                  </a:lnTo>
                </a:path>
                <a:path w="3809" h="126365">
                  <a:moveTo>
                    <a:pt x="0" y="125831"/>
                  </a:moveTo>
                  <a:lnTo>
                    <a:pt x="0" y="21044"/>
                  </a:lnTo>
                </a:path>
                <a:path w="3809" h="126365">
                  <a:moveTo>
                    <a:pt x="3602" y="0"/>
                  </a:moveTo>
                  <a:lnTo>
                    <a:pt x="3602" y="21044"/>
                  </a:lnTo>
                </a:path>
                <a:path w="3809" h="126365">
                  <a:moveTo>
                    <a:pt x="0" y="21044"/>
                  </a:moveTo>
                  <a:lnTo>
                    <a:pt x="0" y="76"/>
                  </a:lnTo>
                </a:path>
              </a:pathLst>
            </a:custGeom>
            <a:ln w="3175">
              <a:solidFill>
                <a:srgbClr val="B1BECA"/>
              </a:solidFill>
            </a:ln>
          </p:spPr>
          <p:txBody>
            <a:bodyPr wrap="square" lIns="0" tIns="0" rIns="0" bIns="0" rtlCol="0"/>
            <a:lstStyle/>
            <a:p>
              <a:endParaRPr lang="fr-FR" noProof="0" dirty="0"/>
            </a:p>
          </p:txBody>
        </p:sp>
        <p:sp>
          <p:nvSpPr>
            <p:cNvPr id="817" name="object 817"/>
            <p:cNvSpPr/>
            <p:nvPr/>
          </p:nvSpPr>
          <p:spPr>
            <a:xfrm>
              <a:off x="9732874" y="698428"/>
              <a:ext cx="3810" cy="126364"/>
            </a:xfrm>
            <a:custGeom>
              <a:avLst/>
              <a:gdLst/>
              <a:ahLst/>
              <a:cxnLst/>
              <a:rect l="l" t="t" r="r" b="b"/>
              <a:pathLst>
                <a:path w="3809" h="126365">
                  <a:moveTo>
                    <a:pt x="3602" y="0"/>
                  </a:moveTo>
                  <a:lnTo>
                    <a:pt x="0" y="0"/>
                  </a:lnTo>
                  <a:lnTo>
                    <a:pt x="0" y="125781"/>
                  </a:lnTo>
                  <a:lnTo>
                    <a:pt x="3602" y="125781"/>
                  </a:lnTo>
                  <a:lnTo>
                    <a:pt x="3602" y="0"/>
                  </a:lnTo>
                  <a:close/>
                </a:path>
              </a:pathLst>
            </a:custGeom>
            <a:solidFill>
              <a:srgbClr val="B1BECA"/>
            </a:solidFill>
          </p:spPr>
          <p:txBody>
            <a:bodyPr wrap="square" lIns="0" tIns="0" rIns="0" bIns="0" rtlCol="0"/>
            <a:lstStyle/>
            <a:p>
              <a:endParaRPr lang="fr-FR" noProof="0" dirty="0"/>
            </a:p>
          </p:txBody>
        </p:sp>
        <p:sp>
          <p:nvSpPr>
            <p:cNvPr id="818" name="object 818"/>
            <p:cNvSpPr/>
            <p:nvPr/>
          </p:nvSpPr>
          <p:spPr>
            <a:xfrm>
              <a:off x="9732874" y="698351"/>
              <a:ext cx="3810" cy="126364"/>
            </a:xfrm>
            <a:custGeom>
              <a:avLst/>
              <a:gdLst/>
              <a:ahLst/>
              <a:cxnLst/>
              <a:rect l="l" t="t" r="r" b="b"/>
              <a:pathLst>
                <a:path w="3809" h="126365">
                  <a:moveTo>
                    <a:pt x="3602" y="21120"/>
                  </a:moveTo>
                  <a:lnTo>
                    <a:pt x="3602" y="125807"/>
                  </a:lnTo>
                </a:path>
                <a:path w="3809" h="126365">
                  <a:moveTo>
                    <a:pt x="0" y="125857"/>
                  </a:moveTo>
                  <a:lnTo>
                    <a:pt x="0" y="21120"/>
                  </a:lnTo>
                </a:path>
                <a:path w="3809" h="126365">
                  <a:moveTo>
                    <a:pt x="3602" y="0"/>
                  </a:moveTo>
                  <a:lnTo>
                    <a:pt x="3602" y="21120"/>
                  </a:lnTo>
                </a:path>
                <a:path w="3809" h="126365">
                  <a:moveTo>
                    <a:pt x="0" y="21120"/>
                  </a:moveTo>
                  <a:lnTo>
                    <a:pt x="0" y="76"/>
                  </a:lnTo>
                </a:path>
              </a:pathLst>
            </a:custGeom>
            <a:ln w="3175">
              <a:solidFill>
                <a:srgbClr val="B1BECA"/>
              </a:solidFill>
            </a:ln>
          </p:spPr>
          <p:txBody>
            <a:bodyPr wrap="square" lIns="0" tIns="0" rIns="0" bIns="0" rtlCol="0"/>
            <a:lstStyle/>
            <a:p>
              <a:endParaRPr lang="fr-FR" noProof="0" dirty="0"/>
            </a:p>
          </p:txBody>
        </p:sp>
        <p:sp>
          <p:nvSpPr>
            <p:cNvPr id="819" name="object 819"/>
            <p:cNvSpPr/>
            <p:nvPr/>
          </p:nvSpPr>
          <p:spPr>
            <a:xfrm>
              <a:off x="9736476" y="698351"/>
              <a:ext cx="3810" cy="126364"/>
            </a:xfrm>
            <a:custGeom>
              <a:avLst/>
              <a:gdLst/>
              <a:ahLst/>
              <a:cxnLst/>
              <a:rect l="l" t="t" r="r" b="b"/>
              <a:pathLst>
                <a:path w="3809" h="126365">
                  <a:moveTo>
                    <a:pt x="3602" y="0"/>
                  </a:moveTo>
                  <a:lnTo>
                    <a:pt x="0" y="0"/>
                  </a:lnTo>
                  <a:lnTo>
                    <a:pt x="0" y="125807"/>
                  </a:lnTo>
                  <a:lnTo>
                    <a:pt x="3602" y="125807"/>
                  </a:lnTo>
                  <a:lnTo>
                    <a:pt x="3602" y="0"/>
                  </a:lnTo>
                  <a:close/>
                </a:path>
              </a:pathLst>
            </a:custGeom>
            <a:solidFill>
              <a:srgbClr val="B0BDCA"/>
            </a:solidFill>
          </p:spPr>
          <p:txBody>
            <a:bodyPr wrap="square" lIns="0" tIns="0" rIns="0" bIns="0" rtlCol="0"/>
            <a:lstStyle/>
            <a:p>
              <a:endParaRPr lang="fr-FR" noProof="0" dirty="0"/>
            </a:p>
          </p:txBody>
        </p:sp>
        <p:sp>
          <p:nvSpPr>
            <p:cNvPr id="820" name="object 820"/>
            <p:cNvSpPr/>
            <p:nvPr/>
          </p:nvSpPr>
          <p:spPr>
            <a:xfrm>
              <a:off x="9736476" y="698275"/>
              <a:ext cx="3810" cy="126364"/>
            </a:xfrm>
            <a:custGeom>
              <a:avLst/>
              <a:gdLst/>
              <a:ahLst/>
              <a:cxnLst/>
              <a:rect l="l" t="t" r="r" b="b"/>
              <a:pathLst>
                <a:path w="3809" h="126365">
                  <a:moveTo>
                    <a:pt x="3602" y="21196"/>
                  </a:moveTo>
                  <a:lnTo>
                    <a:pt x="3602" y="125833"/>
                  </a:lnTo>
                </a:path>
                <a:path w="3809" h="126365">
                  <a:moveTo>
                    <a:pt x="0" y="125883"/>
                  </a:moveTo>
                  <a:lnTo>
                    <a:pt x="0" y="21196"/>
                  </a:lnTo>
                </a:path>
                <a:path w="3809" h="126365">
                  <a:moveTo>
                    <a:pt x="3602" y="0"/>
                  </a:moveTo>
                  <a:lnTo>
                    <a:pt x="3602" y="21196"/>
                  </a:lnTo>
                </a:path>
                <a:path w="3809" h="126365">
                  <a:moveTo>
                    <a:pt x="0" y="21196"/>
                  </a:moveTo>
                  <a:lnTo>
                    <a:pt x="0" y="76"/>
                  </a:lnTo>
                </a:path>
              </a:pathLst>
            </a:custGeom>
            <a:ln w="3175">
              <a:solidFill>
                <a:srgbClr val="B0BDCA"/>
              </a:solidFill>
            </a:ln>
          </p:spPr>
          <p:txBody>
            <a:bodyPr wrap="square" lIns="0" tIns="0" rIns="0" bIns="0" rtlCol="0"/>
            <a:lstStyle/>
            <a:p>
              <a:endParaRPr lang="fr-FR" noProof="0" dirty="0"/>
            </a:p>
          </p:txBody>
        </p:sp>
        <p:sp>
          <p:nvSpPr>
            <p:cNvPr id="821" name="object 821"/>
            <p:cNvSpPr/>
            <p:nvPr/>
          </p:nvSpPr>
          <p:spPr>
            <a:xfrm>
              <a:off x="9740079" y="698275"/>
              <a:ext cx="3810" cy="126364"/>
            </a:xfrm>
            <a:custGeom>
              <a:avLst/>
              <a:gdLst/>
              <a:ahLst/>
              <a:cxnLst/>
              <a:rect l="l" t="t" r="r" b="b"/>
              <a:pathLst>
                <a:path w="3809" h="126365">
                  <a:moveTo>
                    <a:pt x="3602" y="0"/>
                  </a:moveTo>
                  <a:lnTo>
                    <a:pt x="0" y="0"/>
                  </a:lnTo>
                  <a:lnTo>
                    <a:pt x="0" y="125833"/>
                  </a:lnTo>
                  <a:lnTo>
                    <a:pt x="3602" y="125833"/>
                  </a:lnTo>
                  <a:lnTo>
                    <a:pt x="3602" y="0"/>
                  </a:lnTo>
                  <a:close/>
                </a:path>
              </a:pathLst>
            </a:custGeom>
            <a:solidFill>
              <a:srgbClr val="B0BDCA"/>
            </a:solidFill>
          </p:spPr>
          <p:txBody>
            <a:bodyPr wrap="square" lIns="0" tIns="0" rIns="0" bIns="0" rtlCol="0"/>
            <a:lstStyle/>
            <a:p>
              <a:endParaRPr lang="fr-FR" noProof="0" dirty="0"/>
            </a:p>
          </p:txBody>
        </p:sp>
        <p:sp>
          <p:nvSpPr>
            <p:cNvPr id="822" name="object 822"/>
            <p:cNvSpPr/>
            <p:nvPr/>
          </p:nvSpPr>
          <p:spPr>
            <a:xfrm>
              <a:off x="9740079" y="698199"/>
              <a:ext cx="3810" cy="126364"/>
            </a:xfrm>
            <a:custGeom>
              <a:avLst/>
              <a:gdLst/>
              <a:ahLst/>
              <a:cxnLst/>
              <a:rect l="l" t="t" r="r" b="b"/>
              <a:pathLst>
                <a:path w="3809" h="126365">
                  <a:moveTo>
                    <a:pt x="3602" y="21273"/>
                  </a:moveTo>
                  <a:lnTo>
                    <a:pt x="3602" y="125859"/>
                  </a:lnTo>
                </a:path>
                <a:path w="3809" h="126365">
                  <a:moveTo>
                    <a:pt x="0" y="125909"/>
                  </a:moveTo>
                  <a:lnTo>
                    <a:pt x="0" y="21273"/>
                  </a:lnTo>
                </a:path>
                <a:path w="3809" h="126365">
                  <a:moveTo>
                    <a:pt x="3602" y="0"/>
                  </a:moveTo>
                  <a:lnTo>
                    <a:pt x="3602" y="21273"/>
                  </a:lnTo>
                </a:path>
                <a:path w="3809" h="126365">
                  <a:moveTo>
                    <a:pt x="0" y="21273"/>
                  </a:moveTo>
                  <a:lnTo>
                    <a:pt x="0" y="76"/>
                  </a:lnTo>
                </a:path>
              </a:pathLst>
            </a:custGeom>
            <a:ln w="3175">
              <a:solidFill>
                <a:srgbClr val="B0BDCA"/>
              </a:solidFill>
            </a:ln>
          </p:spPr>
          <p:txBody>
            <a:bodyPr wrap="square" lIns="0" tIns="0" rIns="0" bIns="0" rtlCol="0"/>
            <a:lstStyle/>
            <a:p>
              <a:endParaRPr lang="fr-FR" noProof="0" dirty="0"/>
            </a:p>
          </p:txBody>
        </p:sp>
        <p:sp>
          <p:nvSpPr>
            <p:cNvPr id="823" name="object 823"/>
            <p:cNvSpPr/>
            <p:nvPr/>
          </p:nvSpPr>
          <p:spPr>
            <a:xfrm>
              <a:off x="9743682" y="698199"/>
              <a:ext cx="3810" cy="126364"/>
            </a:xfrm>
            <a:custGeom>
              <a:avLst/>
              <a:gdLst/>
              <a:ahLst/>
              <a:cxnLst/>
              <a:rect l="l" t="t" r="r" b="b"/>
              <a:pathLst>
                <a:path w="3809" h="126365">
                  <a:moveTo>
                    <a:pt x="3602" y="0"/>
                  </a:moveTo>
                  <a:lnTo>
                    <a:pt x="0" y="0"/>
                  </a:lnTo>
                  <a:lnTo>
                    <a:pt x="0" y="125859"/>
                  </a:lnTo>
                  <a:lnTo>
                    <a:pt x="3602" y="125859"/>
                  </a:lnTo>
                  <a:lnTo>
                    <a:pt x="3602" y="0"/>
                  </a:lnTo>
                  <a:close/>
                </a:path>
              </a:pathLst>
            </a:custGeom>
            <a:solidFill>
              <a:srgbClr val="B0BDCA"/>
            </a:solidFill>
          </p:spPr>
          <p:txBody>
            <a:bodyPr wrap="square" lIns="0" tIns="0" rIns="0" bIns="0" rtlCol="0"/>
            <a:lstStyle/>
            <a:p>
              <a:endParaRPr lang="fr-FR" noProof="0" dirty="0"/>
            </a:p>
          </p:txBody>
        </p:sp>
        <p:sp>
          <p:nvSpPr>
            <p:cNvPr id="824" name="object 824"/>
            <p:cNvSpPr/>
            <p:nvPr/>
          </p:nvSpPr>
          <p:spPr>
            <a:xfrm>
              <a:off x="9743682" y="698122"/>
              <a:ext cx="3810" cy="126364"/>
            </a:xfrm>
            <a:custGeom>
              <a:avLst/>
              <a:gdLst/>
              <a:ahLst/>
              <a:cxnLst/>
              <a:rect l="l" t="t" r="r" b="b"/>
              <a:pathLst>
                <a:path w="3809" h="126365">
                  <a:moveTo>
                    <a:pt x="3602" y="21349"/>
                  </a:moveTo>
                  <a:lnTo>
                    <a:pt x="3602" y="125885"/>
                  </a:lnTo>
                </a:path>
                <a:path w="3809" h="126365">
                  <a:moveTo>
                    <a:pt x="0" y="125936"/>
                  </a:moveTo>
                  <a:lnTo>
                    <a:pt x="0" y="21349"/>
                  </a:lnTo>
                </a:path>
                <a:path w="3809" h="126365">
                  <a:moveTo>
                    <a:pt x="3602" y="0"/>
                  </a:moveTo>
                  <a:lnTo>
                    <a:pt x="3602" y="21349"/>
                  </a:lnTo>
                </a:path>
                <a:path w="3809" h="126365">
                  <a:moveTo>
                    <a:pt x="0" y="21349"/>
                  </a:moveTo>
                  <a:lnTo>
                    <a:pt x="0" y="76"/>
                  </a:lnTo>
                </a:path>
              </a:pathLst>
            </a:custGeom>
            <a:ln w="3175">
              <a:solidFill>
                <a:srgbClr val="B0BDCA"/>
              </a:solidFill>
            </a:ln>
          </p:spPr>
          <p:txBody>
            <a:bodyPr wrap="square" lIns="0" tIns="0" rIns="0" bIns="0" rtlCol="0"/>
            <a:lstStyle/>
            <a:p>
              <a:endParaRPr lang="fr-FR" noProof="0" dirty="0"/>
            </a:p>
          </p:txBody>
        </p:sp>
        <p:sp>
          <p:nvSpPr>
            <p:cNvPr id="825" name="object 825"/>
            <p:cNvSpPr/>
            <p:nvPr/>
          </p:nvSpPr>
          <p:spPr>
            <a:xfrm>
              <a:off x="9747285" y="698122"/>
              <a:ext cx="3810" cy="126364"/>
            </a:xfrm>
            <a:custGeom>
              <a:avLst/>
              <a:gdLst/>
              <a:ahLst/>
              <a:cxnLst/>
              <a:rect l="l" t="t" r="r" b="b"/>
              <a:pathLst>
                <a:path w="3809" h="126365">
                  <a:moveTo>
                    <a:pt x="3602" y="0"/>
                  </a:moveTo>
                  <a:lnTo>
                    <a:pt x="0" y="0"/>
                  </a:lnTo>
                  <a:lnTo>
                    <a:pt x="0" y="125885"/>
                  </a:lnTo>
                  <a:lnTo>
                    <a:pt x="3602" y="125885"/>
                  </a:lnTo>
                  <a:lnTo>
                    <a:pt x="3602" y="0"/>
                  </a:lnTo>
                  <a:close/>
                </a:path>
              </a:pathLst>
            </a:custGeom>
            <a:solidFill>
              <a:srgbClr val="B0BDCA"/>
            </a:solidFill>
          </p:spPr>
          <p:txBody>
            <a:bodyPr wrap="square" lIns="0" tIns="0" rIns="0" bIns="0" rtlCol="0"/>
            <a:lstStyle/>
            <a:p>
              <a:endParaRPr lang="fr-FR" noProof="0" dirty="0"/>
            </a:p>
          </p:txBody>
        </p:sp>
        <p:sp>
          <p:nvSpPr>
            <p:cNvPr id="826" name="object 826"/>
            <p:cNvSpPr/>
            <p:nvPr/>
          </p:nvSpPr>
          <p:spPr>
            <a:xfrm>
              <a:off x="9747285" y="698046"/>
              <a:ext cx="3810" cy="126364"/>
            </a:xfrm>
            <a:custGeom>
              <a:avLst/>
              <a:gdLst/>
              <a:ahLst/>
              <a:cxnLst/>
              <a:rect l="l" t="t" r="r" b="b"/>
              <a:pathLst>
                <a:path w="3809" h="126365">
                  <a:moveTo>
                    <a:pt x="3602" y="21425"/>
                  </a:moveTo>
                  <a:lnTo>
                    <a:pt x="3602" y="125911"/>
                  </a:lnTo>
                </a:path>
                <a:path w="3809" h="126365">
                  <a:moveTo>
                    <a:pt x="0" y="125962"/>
                  </a:moveTo>
                  <a:lnTo>
                    <a:pt x="0" y="21425"/>
                  </a:lnTo>
                </a:path>
                <a:path w="3809" h="126365">
                  <a:moveTo>
                    <a:pt x="3602" y="0"/>
                  </a:moveTo>
                  <a:lnTo>
                    <a:pt x="3602" y="21425"/>
                  </a:lnTo>
                </a:path>
                <a:path w="3809" h="126365">
                  <a:moveTo>
                    <a:pt x="0" y="21425"/>
                  </a:moveTo>
                  <a:lnTo>
                    <a:pt x="0" y="76"/>
                  </a:lnTo>
                </a:path>
              </a:pathLst>
            </a:custGeom>
            <a:ln w="3175">
              <a:solidFill>
                <a:srgbClr val="B0BDCA"/>
              </a:solidFill>
            </a:ln>
          </p:spPr>
          <p:txBody>
            <a:bodyPr wrap="square" lIns="0" tIns="0" rIns="0" bIns="0" rtlCol="0"/>
            <a:lstStyle/>
            <a:p>
              <a:endParaRPr lang="fr-FR" noProof="0" dirty="0"/>
            </a:p>
          </p:txBody>
        </p:sp>
        <p:sp>
          <p:nvSpPr>
            <p:cNvPr id="827" name="object 827"/>
            <p:cNvSpPr/>
            <p:nvPr/>
          </p:nvSpPr>
          <p:spPr>
            <a:xfrm>
              <a:off x="9750888" y="698046"/>
              <a:ext cx="3810" cy="126364"/>
            </a:xfrm>
            <a:custGeom>
              <a:avLst/>
              <a:gdLst/>
              <a:ahLst/>
              <a:cxnLst/>
              <a:rect l="l" t="t" r="r" b="b"/>
              <a:pathLst>
                <a:path w="3809" h="126365">
                  <a:moveTo>
                    <a:pt x="3602" y="0"/>
                  </a:moveTo>
                  <a:lnTo>
                    <a:pt x="0" y="0"/>
                  </a:lnTo>
                  <a:lnTo>
                    <a:pt x="0" y="125911"/>
                  </a:lnTo>
                  <a:lnTo>
                    <a:pt x="3602" y="125911"/>
                  </a:lnTo>
                  <a:lnTo>
                    <a:pt x="3602" y="0"/>
                  </a:lnTo>
                  <a:close/>
                </a:path>
              </a:pathLst>
            </a:custGeom>
            <a:solidFill>
              <a:srgbClr val="B0BDC9"/>
            </a:solidFill>
          </p:spPr>
          <p:txBody>
            <a:bodyPr wrap="square" lIns="0" tIns="0" rIns="0" bIns="0" rtlCol="0"/>
            <a:lstStyle/>
            <a:p>
              <a:endParaRPr lang="fr-FR" noProof="0" dirty="0"/>
            </a:p>
          </p:txBody>
        </p:sp>
        <p:sp>
          <p:nvSpPr>
            <p:cNvPr id="828" name="object 828"/>
            <p:cNvSpPr/>
            <p:nvPr/>
          </p:nvSpPr>
          <p:spPr>
            <a:xfrm>
              <a:off x="9750888" y="697970"/>
              <a:ext cx="3810" cy="126364"/>
            </a:xfrm>
            <a:custGeom>
              <a:avLst/>
              <a:gdLst/>
              <a:ahLst/>
              <a:cxnLst/>
              <a:rect l="l" t="t" r="r" b="b"/>
              <a:pathLst>
                <a:path w="3809" h="126365">
                  <a:moveTo>
                    <a:pt x="3602" y="21502"/>
                  </a:moveTo>
                  <a:lnTo>
                    <a:pt x="3602" y="125938"/>
                  </a:lnTo>
                </a:path>
                <a:path w="3809" h="126365">
                  <a:moveTo>
                    <a:pt x="0" y="125988"/>
                  </a:moveTo>
                  <a:lnTo>
                    <a:pt x="0" y="21502"/>
                  </a:lnTo>
                </a:path>
                <a:path w="3809" h="126365">
                  <a:moveTo>
                    <a:pt x="3602" y="0"/>
                  </a:moveTo>
                  <a:lnTo>
                    <a:pt x="3602" y="21502"/>
                  </a:lnTo>
                </a:path>
                <a:path w="3809" h="126365">
                  <a:moveTo>
                    <a:pt x="0" y="21502"/>
                  </a:moveTo>
                  <a:lnTo>
                    <a:pt x="0" y="76"/>
                  </a:lnTo>
                </a:path>
              </a:pathLst>
            </a:custGeom>
            <a:ln w="3175">
              <a:solidFill>
                <a:srgbClr val="B0BDC9"/>
              </a:solidFill>
            </a:ln>
          </p:spPr>
          <p:txBody>
            <a:bodyPr wrap="square" lIns="0" tIns="0" rIns="0" bIns="0" rtlCol="0"/>
            <a:lstStyle/>
            <a:p>
              <a:endParaRPr lang="fr-FR" noProof="0" dirty="0"/>
            </a:p>
          </p:txBody>
        </p:sp>
        <p:sp>
          <p:nvSpPr>
            <p:cNvPr id="829" name="object 829"/>
            <p:cNvSpPr/>
            <p:nvPr/>
          </p:nvSpPr>
          <p:spPr>
            <a:xfrm>
              <a:off x="9754491" y="697970"/>
              <a:ext cx="3810" cy="126364"/>
            </a:xfrm>
            <a:custGeom>
              <a:avLst/>
              <a:gdLst/>
              <a:ahLst/>
              <a:cxnLst/>
              <a:rect l="l" t="t" r="r" b="b"/>
              <a:pathLst>
                <a:path w="3809" h="126365">
                  <a:moveTo>
                    <a:pt x="3602" y="0"/>
                  </a:moveTo>
                  <a:lnTo>
                    <a:pt x="0" y="0"/>
                  </a:lnTo>
                  <a:lnTo>
                    <a:pt x="0" y="125938"/>
                  </a:lnTo>
                  <a:lnTo>
                    <a:pt x="3602" y="125938"/>
                  </a:lnTo>
                  <a:lnTo>
                    <a:pt x="3602" y="0"/>
                  </a:lnTo>
                  <a:close/>
                </a:path>
              </a:pathLst>
            </a:custGeom>
            <a:solidFill>
              <a:srgbClr val="B0BDC9"/>
            </a:solidFill>
          </p:spPr>
          <p:txBody>
            <a:bodyPr wrap="square" lIns="0" tIns="0" rIns="0" bIns="0" rtlCol="0"/>
            <a:lstStyle/>
            <a:p>
              <a:endParaRPr lang="fr-FR" noProof="0" dirty="0"/>
            </a:p>
          </p:txBody>
        </p:sp>
        <p:sp>
          <p:nvSpPr>
            <p:cNvPr id="830" name="object 830"/>
            <p:cNvSpPr/>
            <p:nvPr/>
          </p:nvSpPr>
          <p:spPr>
            <a:xfrm>
              <a:off x="9754491" y="697893"/>
              <a:ext cx="3810" cy="126364"/>
            </a:xfrm>
            <a:custGeom>
              <a:avLst/>
              <a:gdLst/>
              <a:ahLst/>
              <a:cxnLst/>
              <a:rect l="l" t="t" r="r" b="b"/>
              <a:pathLst>
                <a:path w="3809" h="126365">
                  <a:moveTo>
                    <a:pt x="3602" y="21578"/>
                  </a:moveTo>
                  <a:lnTo>
                    <a:pt x="3602" y="125964"/>
                  </a:lnTo>
                </a:path>
                <a:path w="3809" h="126365">
                  <a:moveTo>
                    <a:pt x="0" y="126014"/>
                  </a:moveTo>
                  <a:lnTo>
                    <a:pt x="0" y="21578"/>
                  </a:lnTo>
                </a:path>
                <a:path w="3809" h="126365">
                  <a:moveTo>
                    <a:pt x="3602" y="0"/>
                  </a:moveTo>
                  <a:lnTo>
                    <a:pt x="3602" y="21578"/>
                  </a:lnTo>
                </a:path>
                <a:path w="3809" h="126365">
                  <a:moveTo>
                    <a:pt x="0" y="21578"/>
                  </a:moveTo>
                  <a:lnTo>
                    <a:pt x="0" y="76"/>
                  </a:lnTo>
                </a:path>
              </a:pathLst>
            </a:custGeom>
            <a:ln w="3175">
              <a:solidFill>
                <a:srgbClr val="B0BDC9"/>
              </a:solidFill>
            </a:ln>
          </p:spPr>
          <p:txBody>
            <a:bodyPr wrap="square" lIns="0" tIns="0" rIns="0" bIns="0" rtlCol="0"/>
            <a:lstStyle/>
            <a:p>
              <a:endParaRPr lang="fr-FR" noProof="0" dirty="0"/>
            </a:p>
          </p:txBody>
        </p:sp>
        <p:sp>
          <p:nvSpPr>
            <p:cNvPr id="831" name="object 831"/>
            <p:cNvSpPr/>
            <p:nvPr/>
          </p:nvSpPr>
          <p:spPr>
            <a:xfrm>
              <a:off x="9758094" y="697893"/>
              <a:ext cx="3810" cy="126364"/>
            </a:xfrm>
            <a:custGeom>
              <a:avLst/>
              <a:gdLst/>
              <a:ahLst/>
              <a:cxnLst/>
              <a:rect l="l" t="t" r="r" b="b"/>
              <a:pathLst>
                <a:path w="3809" h="126365">
                  <a:moveTo>
                    <a:pt x="3602" y="0"/>
                  </a:moveTo>
                  <a:lnTo>
                    <a:pt x="0" y="0"/>
                  </a:lnTo>
                  <a:lnTo>
                    <a:pt x="0" y="125964"/>
                  </a:lnTo>
                  <a:lnTo>
                    <a:pt x="3602" y="125964"/>
                  </a:lnTo>
                  <a:lnTo>
                    <a:pt x="3602" y="0"/>
                  </a:lnTo>
                  <a:close/>
                </a:path>
              </a:pathLst>
            </a:custGeom>
            <a:solidFill>
              <a:srgbClr val="B0BDC9"/>
            </a:solidFill>
          </p:spPr>
          <p:txBody>
            <a:bodyPr wrap="square" lIns="0" tIns="0" rIns="0" bIns="0" rtlCol="0"/>
            <a:lstStyle/>
            <a:p>
              <a:endParaRPr lang="fr-FR" noProof="0" dirty="0"/>
            </a:p>
          </p:txBody>
        </p:sp>
        <p:sp>
          <p:nvSpPr>
            <p:cNvPr id="832" name="object 832"/>
            <p:cNvSpPr/>
            <p:nvPr/>
          </p:nvSpPr>
          <p:spPr>
            <a:xfrm>
              <a:off x="9758094" y="697817"/>
              <a:ext cx="3810" cy="126364"/>
            </a:xfrm>
            <a:custGeom>
              <a:avLst/>
              <a:gdLst/>
              <a:ahLst/>
              <a:cxnLst/>
              <a:rect l="l" t="t" r="r" b="b"/>
              <a:pathLst>
                <a:path w="3809" h="126365">
                  <a:moveTo>
                    <a:pt x="3602" y="21654"/>
                  </a:moveTo>
                  <a:lnTo>
                    <a:pt x="3602" y="125990"/>
                  </a:lnTo>
                </a:path>
                <a:path w="3809" h="126365">
                  <a:moveTo>
                    <a:pt x="0" y="126040"/>
                  </a:moveTo>
                  <a:lnTo>
                    <a:pt x="0" y="21654"/>
                  </a:lnTo>
                </a:path>
                <a:path w="3809" h="126365">
                  <a:moveTo>
                    <a:pt x="3602" y="0"/>
                  </a:moveTo>
                  <a:lnTo>
                    <a:pt x="3602" y="21654"/>
                  </a:lnTo>
                </a:path>
                <a:path w="3809" h="126365">
                  <a:moveTo>
                    <a:pt x="0" y="21654"/>
                  </a:moveTo>
                  <a:lnTo>
                    <a:pt x="0" y="76"/>
                  </a:lnTo>
                </a:path>
              </a:pathLst>
            </a:custGeom>
            <a:ln w="3175">
              <a:solidFill>
                <a:srgbClr val="B0BDC9"/>
              </a:solidFill>
            </a:ln>
          </p:spPr>
          <p:txBody>
            <a:bodyPr wrap="square" lIns="0" tIns="0" rIns="0" bIns="0" rtlCol="0"/>
            <a:lstStyle/>
            <a:p>
              <a:endParaRPr lang="fr-FR" noProof="0" dirty="0"/>
            </a:p>
          </p:txBody>
        </p:sp>
        <p:sp>
          <p:nvSpPr>
            <p:cNvPr id="833" name="object 833"/>
            <p:cNvSpPr/>
            <p:nvPr/>
          </p:nvSpPr>
          <p:spPr>
            <a:xfrm>
              <a:off x="9761697" y="697817"/>
              <a:ext cx="3810" cy="126364"/>
            </a:xfrm>
            <a:custGeom>
              <a:avLst/>
              <a:gdLst/>
              <a:ahLst/>
              <a:cxnLst/>
              <a:rect l="l" t="t" r="r" b="b"/>
              <a:pathLst>
                <a:path w="3809" h="126365">
                  <a:moveTo>
                    <a:pt x="3602" y="0"/>
                  </a:moveTo>
                  <a:lnTo>
                    <a:pt x="0" y="0"/>
                  </a:lnTo>
                  <a:lnTo>
                    <a:pt x="0" y="125990"/>
                  </a:lnTo>
                  <a:lnTo>
                    <a:pt x="3602" y="125990"/>
                  </a:lnTo>
                  <a:lnTo>
                    <a:pt x="3602" y="0"/>
                  </a:lnTo>
                  <a:close/>
                </a:path>
              </a:pathLst>
            </a:custGeom>
            <a:solidFill>
              <a:srgbClr val="B0BDC9"/>
            </a:solidFill>
          </p:spPr>
          <p:txBody>
            <a:bodyPr wrap="square" lIns="0" tIns="0" rIns="0" bIns="0" rtlCol="0"/>
            <a:lstStyle/>
            <a:p>
              <a:endParaRPr lang="fr-FR" noProof="0" dirty="0"/>
            </a:p>
          </p:txBody>
        </p:sp>
        <p:sp>
          <p:nvSpPr>
            <p:cNvPr id="834" name="object 834"/>
            <p:cNvSpPr/>
            <p:nvPr/>
          </p:nvSpPr>
          <p:spPr>
            <a:xfrm>
              <a:off x="9761697" y="697741"/>
              <a:ext cx="3810" cy="126364"/>
            </a:xfrm>
            <a:custGeom>
              <a:avLst/>
              <a:gdLst/>
              <a:ahLst/>
              <a:cxnLst/>
              <a:rect l="l" t="t" r="r" b="b"/>
              <a:pathLst>
                <a:path w="3809" h="126365">
                  <a:moveTo>
                    <a:pt x="3602" y="21731"/>
                  </a:moveTo>
                  <a:lnTo>
                    <a:pt x="3602" y="126016"/>
                  </a:lnTo>
                </a:path>
                <a:path w="3809" h="126365">
                  <a:moveTo>
                    <a:pt x="0" y="126066"/>
                  </a:moveTo>
                  <a:lnTo>
                    <a:pt x="0" y="21731"/>
                  </a:lnTo>
                </a:path>
                <a:path w="3809" h="126365">
                  <a:moveTo>
                    <a:pt x="3602" y="0"/>
                  </a:moveTo>
                  <a:lnTo>
                    <a:pt x="3602" y="21731"/>
                  </a:lnTo>
                </a:path>
                <a:path w="3809" h="126365">
                  <a:moveTo>
                    <a:pt x="0" y="21731"/>
                  </a:moveTo>
                  <a:lnTo>
                    <a:pt x="0" y="76"/>
                  </a:lnTo>
                </a:path>
              </a:pathLst>
            </a:custGeom>
            <a:ln w="3175">
              <a:solidFill>
                <a:srgbClr val="B0BDC9"/>
              </a:solidFill>
            </a:ln>
          </p:spPr>
          <p:txBody>
            <a:bodyPr wrap="square" lIns="0" tIns="0" rIns="0" bIns="0" rtlCol="0"/>
            <a:lstStyle/>
            <a:p>
              <a:endParaRPr lang="fr-FR" noProof="0" dirty="0"/>
            </a:p>
          </p:txBody>
        </p:sp>
        <p:sp>
          <p:nvSpPr>
            <p:cNvPr id="835" name="object 835"/>
            <p:cNvSpPr/>
            <p:nvPr/>
          </p:nvSpPr>
          <p:spPr>
            <a:xfrm>
              <a:off x="9765300" y="697741"/>
              <a:ext cx="3810" cy="126364"/>
            </a:xfrm>
            <a:custGeom>
              <a:avLst/>
              <a:gdLst/>
              <a:ahLst/>
              <a:cxnLst/>
              <a:rect l="l" t="t" r="r" b="b"/>
              <a:pathLst>
                <a:path w="3809" h="126365">
                  <a:moveTo>
                    <a:pt x="3602" y="0"/>
                  </a:moveTo>
                  <a:lnTo>
                    <a:pt x="0" y="0"/>
                  </a:lnTo>
                  <a:lnTo>
                    <a:pt x="0" y="126016"/>
                  </a:lnTo>
                  <a:lnTo>
                    <a:pt x="3602" y="126016"/>
                  </a:lnTo>
                  <a:lnTo>
                    <a:pt x="3602" y="0"/>
                  </a:lnTo>
                  <a:close/>
                </a:path>
              </a:pathLst>
            </a:custGeom>
            <a:solidFill>
              <a:srgbClr val="AFBDC9"/>
            </a:solidFill>
          </p:spPr>
          <p:txBody>
            <a:bodyPr wrap="square" lIns="0" tIns="0" rIns="0" bIns="0" rtlCol="0"/>
            <a:lstStyle/>
            <a:p>
              <a:endParaRPr lang="fr-FR" noProof="0" dirty="0"/>
            </a:p>
          </p:txBody>
        </p:sp>
        <p:sp>
          <p:nvSpPr>
            <p:cNvPr id="836" name="object 836"/>
            <p:cNvSpPr/>
            <p:nvPr/>
          </p:nvSpPr>
          <p:spPr>
            <a:xfrm>
              <a:off x="9765300" y="697664"/>
              <a:ext cx="3810" cy="126364"/>
            </a:xfrm>
            <a:custGeom>
              <a:avLst/>
              <a:gdLst/>
              <a:ahLst/>
              <a:cxnLst/>
              <a:rect l="l" t="t" r="r" b="b"/>
              <a:pathLst>
                <a:path w="3809" h="126365">
                  <a:moveTo>
                    <a:pt x="3602" y="21807"/>
                  </a:moveTo>
                  <a:lnTo>
                    <a:pt x="3602" y="126042"/>
                  </a:lnTo>
                </a:path>
                <a:path w="3809" h="126365">
                  <a:moveTo>
                    <a:pt x="0" y="126092"/>
                  </a:moveTo>
                  <a:lnTo>
                    <a:pt x="0" y="21807"/>
                  </a:lnTo>
                </a:path>
                <a:path w="3809" h="126365">
                  <a:moveTo>
                    <a:pt x="3602" y="0"/>
                  </a:moveTo>
                  <a:lnTo>
                    <a:pt x="3602" y="21807"/>
                  </a:lnTo>
                </a:path>
                <a:path w="3809" h="126365">
                  <a:moveTo>
                    <a:pt x="0" y="21807"/>
                  </a:moveTo>
                  <a:lnTo>
                    <a:pt x="0" y="76"/>
                  </a:lnTo>
                </a:path>
              </a:pathLst>
            </a:custGeom>
            <a:ln w="3175">
              <a:solidFill>
                <a:srgbClr val="AFBDC9"/>
              </a:solidFill>
            </a:ln>
          </p:spPr>
          <p:txBody>
            <a:bodyPr wrap="square" lIns="0" tIns="0" rIns="0" bIns="0" rtlCol="0"/>
            <a:lstStyle/>
            <a:p>
              <a:endParaRPr lang="fr-FR" noProof="0" dirty="0"/>
            </a:p>
          </p:txBody>
        </p:sp>
        <p:sp>
          <p:nvSpPr>
            <p:cNvPr id="837" name="object 837"/>
            <p:cNvSpPr/>
            <p:nvPr/>
          </p:nvSpPr>
          <p:spPr>
            <a:xfrm>
              <a:off x="9768902" y="697664"/>
              <a:ext cx="3810" cy="126364"/>
            </a:xfrm>
            <a:custGeom>
              <a:avLst/>
              <a:gdLst/>
              <a:ahLst/>
              <a:cxnLst/>
              <a:rect l="l" t="t" r="r" b="b"/>
              <a:pathLst>
                <a:path w="3809" h="126365">
                  <a:moveTo>
                    <a:pt x="3602" y="0"/>
                  </a:moveTo>
                  <a:lnTo>
                    <a:pt x="0" y="0"/>
                  </a:lnTo>
                  <a:lnTo>
                    <a:pt x="0" y="126042"/>
                  </a:lnTo>
                  <a:lnTo>
                    <a:pt x="3602" y="126042"/>
                  </a:lnTo>
                  <a:lnTo>
                    <a:pt x="3602" y="0"/>
                  </a:lnTo>
                  <a:close/>
                </a:path>
              </a:pathLst>
            </a:custGeom>
            <a:solidFill>
              <a:srgbClr val="AFBDC9"/>
            </a:solidFill>
          </p:spPr>
          <p:txBody>
            <a:bodyPr wrap="square" lIns="0" tIns="0" rIns="0" bIns="0" rtlCol="0"/>
            <a:lstStyle/>
            <a:p>
              <a:endParaRPr lang="fr-FR" noProof="0" dirty="0"/>
            </a:p>
          </p:txBody>
        </p:sp>
        <p:sp>
          <p:nvSpPr>
            <p:cNvPr id="838" name="object 838"/>
            <p:cNvSpPr/>
            <p:nvPr/>
          </p:nvSpPr>
          <p:spPr>
            <a:xfrm>
              <a:off x="9768902" y="697588"/>
              <a:ext cx="3810" cy="126364"/>
            </a:xfrm>
            <a:custGeom>
              <a:avLst/>
              <a:gdLst/>
              <a:ahLst/>
              <a:cxnLst/>
              <a:rect l="l" t="t" r="r" b="b"/>
              <a:pathLst>
                <a:path w="3809" h="126365">
                  <a:moveTo>
                    <a:pt x="3602" y="21883"/>
                  </a:moveTo>
                  <a:lnTo>
                    <a:pt x="3602" y="126068"/>
                  </a:lnTo>
                </a:path>
                <a:path w="3809" h="126365">
                  <a:moveTo>
                    <a:pt x="0" y="126118"/>
                  </a:moveTo>
                  <a:lnTo>
                    <a:pt x="0" y="21883"/>
                  </a:lnTo>
                </a:path>
                <a:path w="3809" h="126365">
                  <a:moveTo>
                    <a:pt x="3602" y="0"/>
                  </a:moveTo>
                  <a:lnTo>
                    <a:pt x="3602" y="21883"/>
                  </a:lnTo>
                </a:path>
                <a:path w="3809" h="126365">
                  <a:moveTo>
                    <a:pt x="0" y="21883"/>
                  </a:moveTo>
                  <a:lnTo>
                    <a:pt x="0" y="76"/>
                  </a:lnTo>
                </a:path>
              </a:pathLst>
            </a:custGeom>
            <a:ln w="3175">
              <a:solidFill>
                <a:srgbClr val="AFBDC9"/>
              </a:solidFill>
            </a:ln>
          </p:spPr>
          <p:txBody>
            <a:bodyPr wrap="square" lIns="0" tIns="0" rIns="0" bIns="0" rtlCol="0"/>
            <a:lstStyle/>
            <a:p>
              <a:endParaRPr lang="fr-FR" noProof="0" dirty="0"/>
            </a:p>
          </p:txBody>
        </p:sp>
        <p:sp>
          <p:nvSpPr>
            <p:cNvPr id="839" name="object 839"/>
            <p:cNvSpPr/>
            <p:nvPr/>
          </p:nvSpPr>
          <p:spPr>
            <a:xfrm>
              <a:off x="9772505" y="697588"/>
              <a:ext cx="3810" cy="126364"/>
            </a:xfrm>
            <a:custGeom>
              <a:avLst/>
              <a:gdLst/>
              <a:ahLst/>
              <a:cxnLst/>
              <a:rect l="l" t="t" r="r" b="b"/>
              <a:pathLst>
                <a:path w="3809" h="126365">
                  <a:moveTo>
                    <a:pt x="3602" y="0"/>
                  </a:moveTo>
                  <a:lnTo>
                    <a:pt x="0" y="0"/>
                  </a:lnTo>
                  <a:lnTo>
                    <a:pt x="0" y="126068"/>
                  </a:lnTo>
                  <a:lnTo>
                    <a:pt x="3602" y="126068"/>
                  </a:lnTo>
                  <a:lnTo>
                    <a:pt x="3602" y="0"/>
                  </a:lnTo>
                  <a:close/>
                </a:path>
              </a:pathLst>
            </a:custGeom>
            <a:solidFill>
              <a:srgbClr val="AFBDC9"/>
            </a:solidFill>
          </p:spPr>
          <p:txBody>
            <a:bodyPr wrap="square" lIns="0" tIns="0" rIns="0" bIns="0" rtlCol="0"/>
            <a:lstStyle/>
            <a:p>
              <a:endParaRPr lang="fr-FR" noProof="0" dirty="0"/>
            </a:p>
          </p:txBody>
        </p:sp>
        <p:sp>
          <p:nvSpPr>
            <p:cNvPr id="840" name="object 840"/>
            <p:cNvSpPr/>
            <p:nvPr/>
          </p:nvSpPr>
          <p:spPr>
            <a:xfrm>
              <a:off x="9772505" y="697512"/>
              <a:ext cx="3810" cy="126364"/>
            </a:xfrm>
            <a:custGeom>
              <a:avLst/>
              <a:gdLst/>
              <a:ahLst/>
              <a:cxnLst/>
              <a:rect l="l" t="t" r="r" b="b"/>
              <a:pathLst>
                <a:path w="3809" h="126365">
                  <a:moveTo>
                    <a:pt x="3602" y="21960"/>
                  </a:moveTo>
                  <a:lnTo>
                    <a:pt x="3602" y="126094"/>
                  </a:lnTo>
                </a:path>
                <a:path w="3809" h="126365">
                  <a:moveTo>
                    <a:pt x="0" y="126145"/>
                  </a:moveTo>
                  <a:lnTo>
                    <a:pt x="0" y="21960"/>
                  </a:lnTo>
                </a:path>
                <a:path w="3809" h="126365">
                  <a:moveTo>
                    <a:pt x="3602" y="0"/>
                  </a:moveTo>
                  <a:lnTo>
                    <a:pt x="3602" y="21960"/>
                  </a:lnTo>
                </a:path>
                <a:path w="3809" h="126365">
                  <a:moveTo>
                    <a:pt x="0" y="21960"/>
                  </a:moveTo>
                  <a:lnTo>
                    <a:pt x="0" y="76"/>
                  </a:lnTo>
                </a:path>
              </a:pathLst>
            </a:custGeom>
            <a:ln w="3175">
              <a:solidFill>
                <a:srgbClr val="AFBDC9"/>
              </a:solidFill>
            </a:ln>
          </p:spPr>
          <p:txBody>
            <a:bodyPr wrap="square" lIns="0" tIns="0" rIns="0" bIns="0" rtlCol="0"/>
            <a:lstStyle/>
            <a:p>
              <a:endParaRPr lang="fr-FR" noProof="0" dirty="0"/>
            </a:p>
          </p:txBody>
        </p:sp>
        <p:sp>
          <p:nvSpPr>
            <p:cNvPr id="841" name="object 841"/>
            <p:cNvSpPr/>
            <p:nvPr/>
          </p:nvSpPr>
          <p:spPr>
            <a:xfrm>
              <a:off x="9776108" y="697512"/>
              <a:ext cx="3810" cy="126364"/>
            </a:xfrm>
            <a:custGeom>
              <a:avLst/>
              <a:gdLst/>
              <a:ahLst/>
              <a:cxnLst/>
              <a:rect l="l" t="t" r="r" b="b"/>
              <a:pathLst>
                <a:path w="3809" h="126365">
                  <a:moveTo>
                    <a:pt x="3602" y="0"/>
                  </a:moveTo>
                  <a:lnTo>
                    <a:pt x="0" y="0"/>
                  </a:lnTo>
                  <a:lnTo>
                    <a:pt x="0" y="126094"/>
                  </a:lnTo>
                  <a:lnTo>
                    <a:pt x="3602" y="126094"/>
                  </a:lnTo>
                  <a:lnTo>
                    <a:pt x="3602" y="0"/>
                  </a:lnTo>
                  <a:close/>
                </a:path>
              </a:pathLst>
            </a:custGeom>
            <a:solidFill>
              <a:srgbClr val="AFBDC9"/>
            </a:solidFill>
          </p:spPr>
          <p:txBody>
            <a:bodyPr wrap="square" lIns="0" tIns="0" rIns="0" bIns="0" rtlCol="0"/>
            <a:lstStyle/>
            <a:p>
              <a:endParaRPr lang="fr-FR" noProof="0" dirty="0"/>
            </a:p>
          </p:txBody>
        </p:sp>
        <p:sp>
          <p:nvSpPr>
            <p:cNvPr id="842" name="object 842"/>
            <p:cNvSpPr/>
            <p:nvPr/>
          </p:nvSpPr>
          <p:spPr>
            <a:xfrm>
              <a:off x="9776108" y="697435"/>
              <a:ext cx="3810" cy="126364"/>
            </a:xfrm>
            <a:custGeom>
              <a:avLst/>
              <a:gdLst/>
              <a:ahLst/>
              <a:cxnLst/>
              <a:rect l="l" t="t" r="r" b="b"/>
              <a:pathLst>
                <a:path w="3809" h="126365">
                  <a:moveTo>
                    <a:pt x="3602" y="22036"/>
                  </a:moveTo>
                  <a:lnTo>
                    <a:pt x="3602" y="126120"/>
                  </a:lnTo>
                </a:path>
                <a:path w="3809" h="126365">
                  <a:moveTo>
                    <a:pt x="0" y="126171"/>
                  </a:moveTo>
                  <a:lnTo>
                    <a:pt x="0" y="22036"/>
                  </a:lnTo>
                </a:path>
                <a:path w="3809" h="126365">
                  <a:moveTo>
                    <a:pt x="3602" y="0"/>
                  </a:moveTo>
                  <a:lnTo>
                    <a:pt x="3602" y="22036"/>
                  </a:lnTo>
                </a:path>
                <a:path w="3809" h="126365">
                  <a:moveTo>
                    <a:pt x="0" y="22036"/>
                  </a:moveTo>
                  <a:lnTo>
                    <a:pt x="0" y="76"/>
                  </a:lnTo>
                </a:path>
              </a:pathLst>
            </a:custGeom>
            <a:ln w="3175">
              <a:solidFill>
                <a:srgbClr val="AFBDC9"/>
              </a:solidFill>
            </a:ln>
          </p:spPr>
          <p:txBody>
            <a:bodyPr wrap="square" lIns="0" tIns="0" rIns="0" bIns="0" rtlCol="0"/>
            <a:lstStyle/>
            <a:p>
              <a:endParaRPr lang="fr-FR" noProof="0" dirty="0"/>
            </a:p>
          </p:txBody>
        </p:sp>
        <p:sp>
          <p:nvSpPr>
            <p:cNvPr id="843" name="object 843"/>
            <p:cNvSpPr/>
            <p:nvPr/>
          </p:nvSpPr>
          <p:spPr>
            <a:xfrm>
              <a:off x="9779711" y="697435"/>
              <a:ext cx="3810" cy="126364"/>
            </a:xfrm>
            <a:custGeom>
              <a:avLst/>
              <a:gdLst/>
              <a:ahLst/>
              <a:cxnLst/>
              <a:rect l="l" t="t" r="r" b="b"/>
              <a:pathLst>
                <a:path w="3809" h="126365">
                  <a:moveTo>
                    <a:pt x="3602" y="0"/>
                  </a:moveTo>
                  <a:lnTo>
                    <a:pt x="0" y="0"/>
                  </a:lnTo>
                  <a:lnTo>
                    <a:pt x="0" y="126120"/>
                  </a:lnTo>
                  <a:lnTo>
                    <a:pt x="3602" y="126120"/>
                  </a:lnTo>
                  <a:lnTo>
                    <a:pt x="3602" y="0"/>
                  </a:lnTo>
                  <a:close/>
                </a:path>
              </a:pathLst>
            </a:custGeom>
            <a:solidFill>
              <a:srgbClr val="AFBDC9"/>
            </a:solidFill>
          </p:spPr>
          <p:txBody>
            <a:bodyPr wrap="square" lIns="0" tIns="0" rIns="0" bIns="0" rtlCol="0"/>
            <a:lstStyle/>
            <a:p>
              <a:endParaRPr lang="fr-FR" noProof="0" dirty="0"/>
            </a:p>
          </p:txBody>
        </p:sp>
        <p:sp>
          <p:nvSpPr>
            <p:cNvPr id="844" name="object 844"/>
            <p:cNvSpPr/>
            <p:nvPr/>
          </p:nvSpPr>
          <p:spPr>
            <a:xfrm>
              <a:off x="9779711" y="697359"/>
              <a:ext cx="3810" cy="126364"/>
            </a:xfrm>
            <a:custGeom>
              <a:avLst/>
              <a:gdLst/>
              <a:ahLst/>
              <a:cxnLst/>
              <a:rect l="l" t="t" r="r" b="b"/>
              <a:pathLst>
                <a:path w="3809" h="126365">
                  <a:moveTo>
                    <a:pt x="3602" y="22112"/>
                  </a:moveTo>
                  <a:lnTo>
                    <a:pt x="3602" y="126147"/>
                  </a:lnTo>
                </a:path>
                <a:path w="3809" h="126365">
                  <a:moveTo>
                    <a:pt x="0" y="126197"/>
                  </a:moveTo>
                  <a:lnTo>
                    <a:pt x="0" y="22112"/>
                  </a:lnTo>
                </a:path>
                <a:path w="3809" h="126365">
                  <a:moveTo>
                    <a:pt x="3602" y="0"/>
                  </a:moveTo>
                  <a:lnTo>
                    <a:pt x="3602" y="22112"/>
                  </a:lnTo>
                </a:path>
                <a:path w="3809" h="126365">
                  <a:moveTo>
                    <a:pt x="0" y="22112"/>
                  </a:moveTo>
                  <a:lnTo>
                    <a:pt x="0" y="76"/>
                  </a:lnTo>
                </a:path>
              </a:pathLst>
            </a:custGeom>
            <a:ln w="3175">
              <a:solidFill>
                <a:srgbClr val="AFBDC9"/>
              </a:solidFill>
            </a:ln>
          </p:spPr>
          <p:txBody>
            <a:bodyPr wrap="square" lIns="0" tIns="0" rIns="0" bIns="0" rtlCol="0"/>
            <a:lstStyle/>
            <a:p>
              <a:endParaRPr lang="fr-FR" noProof="0" dirty="0"/>
            </a:p>
          </p:txBody>
        </p:sp>
        <p:sp>
          <p:nvSpPr>
            <p:cNvPr id="845" name="object 845"/>
            <p:cNvSpPr/>
            <p:nvPr/>
          </p:nvSpPr>
          <p:spPr>
            <a:xfrm>
              <a:off x="9783314" y="697359"/>
              <a:ext cx="3810" cy="126364"/>
            </a:xfrm>
            <a:custGeom>
              <a:avLst/>
              <a:gdLst/>
              <a:ahLst/>
              <a:cxnLst/>
              <a:rect l="l" t="t" r="r" b="b"/>
              <a:pathLst>
                <a:path w="3809" h="126365">
                  <a:moveTo>
                    <a:pt x="3602" y="0"/>
                  </a:moveTo>
                  <a:lnTo>
                    <a:pt x="0" y="0"/>
                  </a:lnTo>
                  <a:lnTo>
                    <a:pt x="0" y="126147"/>
                  </a:lnTo>
                  <a:lnTo>
                    <a:pt x="3602" y="126147"/>
                  </a:lnTo>
                  <a:lnTo>
                    <a:pt x="3602" y="0"/>
                  </a:lnTo>
                  <a:close/>
                </a:path>
              </a:pathLst>
            </a:custGeom>
            <a:solidFill>
              <a:srgbClr val="AFBDC9"/>
            </a:solidFill>
          </p:spPr>
          <p:txBody>
            <a:bodyPr wrap="square" lIns="0" tIns="0" rIns="0" bIns="0" rtlCol="0"/>
            <a:lstStyle/>
            <a:p>
              <a:endParaRPr lang="fr-FR" noProof="0" dirty="0"/>
            </a:p>
          </p:txBody>
        </p:sp>
        <p:sp>
          <p:nvSpPr>
            <p:cNvPr id="846" name="object 846"/>
            <p:cNvSpPr/>
            <p:nvPr/>
          </p:nvSpPr>
          <p:spPr>
            <a:xfrm>
              <a:off x="9783314" y="697283"/>
              <a:ext cx="3810" cy="126364"/>
            </a:xfrm>
            <a:custGeom>
              <a:avLst/>
              <a:gdLst/>
              <a:ahLst/>
              <a:cxnLst/>
              <a:rect l="l" t="t" r="r" b="b"/>
              <a:pathLst>
                <a:path w="3809" h="126365">
                  <a:moveTo>
                    <a:pt x="3602" y="22189"/>
                  </a:moveTo>
                  <a:lnTo>
                    <a:pt x="3602" y="126173"/>
                  </a:lnTo>
                </a:path>
                <a:path w="3809" h="126365">
                  <a:moveTo>
                    <a:pt x="0" y="126223"/>
                  </a:moveTo>
                  <a:lnTo>
                    <a:pt x="0" y="22189"/>
                  </a:lnTo>
                </a:path>
                <a:path w="3809" h="126365">
                  <a:moveTo>
                    <a:pt x="3602" y="0"/>
                  </a:moveTo>
                  <a:lnTo>
                    <a:pt x="3602" y="22189"/>
                  </a:lnTo>
                </a:path>
                <a:path w="3809" h="126365">
                  <a:moveTo>
                    <a:pt x="0" y="22189"/>
                  </a:moveTo>
                  <a:lnTo>
                    <a:pt x="0" y="76"/>
                  </a:lnTo>
                </a:path>
              </a:pathLst>
            </a:custGeom>
            <a:ln w="3175">
              <a:solidFill>
                <a:srgbClr val="AFBDC9"/>
              </a:solidFill>
            </a:ln>
          </p:spPr>
          <p:txBody>
            <a:bodyPr wrap="square" lIns="0" tIns="0" rIns="0" bIns="0" rtlCol="0"/>
            <a:lstStyle/>
            <a:p>
              <a:endParaRPr lang="fr-FR" noProof="0" dirty="0"/>
            </a:p>
          </p:txBody>
        </p:sp>
        <p:sp>
          <p:nvSpPr>
            <p:cNvPr id="847" name="object 847"/>
            <p:cNvSpPr/>
            <p:nvPr/>
          </p:nvSpPr>
          <p:spPr>
            <a:xfrm>
              <a:off x="9786917" y="697283"/>
              <a:ext cx="3810" cy="126364"/>
            </a:xfrm>
            <a:custGeom>
              <a:avLst/>
              <a:gdLst/>
              <a:ahLst/>
              <a:cxnLst/>
              <a:rect l="l" t="t" r="r" b="b"/>
              <a:pathLst>
                <a:path w="3809" h="126365">
                  <a:moveTo>
                    <a:pt x="3602" y="0"/>
                  </a:moveTo>
                  <a:lnTo>
                    <a:pt x="0" y="0"/>
                  </a:lnTo>
                  <a:lnTo>
                    <a:pt x="0" y="126173"/>
                  </a:lnTo>
                  <a:lnTo>
                    <a:pt x="3602" y="126173"/>
                  </a:lnTo>
                  <a:lnTo>
                    <a:pt x="3602" y="0"/>
                  </a:lnTo>
                  <a:close/>
                </a:path>
              </a:pathLst>
            </a:custGeom>
            <a:solidFill>
              <a:srgbClr val="AFBDC9"/>
            </a:solidFill>
          </p:spPr>
          <p:txBody>
            <a:bodyPr wrap="square" lIns="0" tIns="0" rIns="0" bIns="0" rtlCol="0"/>
            <a:lstStyle/>
            <a:p>
              <a:endParaRPr lang="fr-FR" noProof="0" dirty="0"/>
            </a:p>
          </p:txBody>
        </p:sp>
        <p:sp>
          <p:nvSpPr>
            <p:cNvPr id="848" name="object 848"/>
            <p:cNvSpPr/>
            <p:nvPr/>
          </p:nvSpPr>
          <p:spPr>
            <a:xfrm>
              <a:off x="9786917" y="697206"/>
              <a:ext cx="3810" cy="126364"/>
            </a:xfrm>
            <a:custGeom>
              <a:avLst/>
              <a:gdLst/>
              <a:ahLst/>
              <a:cxnLst/>
              <a:rect l="l" t="t" r="r" b="b"/>
              <a:pathLst>
                <a:path w="3809" h="126365">
                  <a:moveTo>
                    <a:pt x="3602" y="22265"/>
                  </a:moveTo>
                  <a:lnTo>
                    <a:pt x="3602" y="126199"/>
                  </a:lnTo>
                </a:path>
                <a:path w="3809" h="126365">
                  <a:moveTo>
                    <a:pt x="0" y="126249"/>
                  </a:moveTo>
                  <a:lnTo>
                    <a:pt x="0" y="22265"/>
                  </a:lnTo>
                </a:path>
                <a:path w="3809" h="126365">
                  <a:moveTo>
                    <a:pt x="3602" y="0"/>
                  </a:moveTo>
                  <a:lnTo>
                    <a:pt x="3602" y="22265"/>
                  </a:lnTo>
                </a:path>
                <a:path w="3809" h="126365">
                  <a:moveTo>
                    <a:pt x="0" y="22265"/>
                  </a:moveTo>
                  <a:lnTo>
                    <a:pt x="0" y="76"/>
                  </a:lnTo>
                </a:path>
              </a:pathLst>
            </a:custGeom>
            <a:ln w="3175">
              <a:solidFill>
                <a:srgbClr val="AFBDC9"/>
              </a:solidFill>
            </a:ln>
          </p:spPr>
          <p:txBody>
            <a:bodyPr wrap="square" lIns="0" tIns="0" rIns="0" bIns="0" rtlCol="0"/>
            <a:lstStyle/>
            <a:p>
              <a:endParaRPr lang="fr-FR" noProof="0" dirty="0"/>
            </a:p>
          </p:txBody>
        </p:sp>
        <p:sp>
          <p:nvSpPr>
            <p:cNvPr id="849" name="object 849"/>
            <p:cNvSpPr/>
            <p:nvPr/>
          </p:nvSpPr>
          <p:spPr>
            <a:xfrm>
              <a:off x="9790520" y="697206"/>
              <a:ext cx="3810" cy="126364"/>
            </a:xfrm>
            <a:custGeom>
              <a:avLst/>
              <a:gdLst/>
              <a:ahLst/>
              <a:cxnLst/>
              <a:rect l="l" t="t" r="r" b="b"/>
              <a:pathLst>
                <a:path w="3809" h="126365">
                  <a:moveTo>
                    <a:pt x="3602" y="0"/>
                  </a:moveTo>
                  <a:lnTo>
                    <a:pt x="0" y="0"/>
                  </a:lnTo>
                  <a:lnTo>
                    <a:pt x="0" y="126199"/>
                  </a:lnTo>
                  <a:lnTo>
                    <a:pt x="3602" y="126199"/>
                  </a:lnTo>
                  <a:lnTo>
                    <a:pt x="3602" y="0"/>
                  </a:lnTo>
                  <a:close/>
                </a:path>
              </a:pathLst>
            </a:custGeom>
            <a:solidFill>
              <a:srgbClr val="AFBDC9"/>
            </a:solidFill>
          </p:spPr>
          <p:txBody>
            <a:bodyPr wrap="square" lIns="0" tIns="0" rIns="0" bIns="0" rtlCol="0"/>
            <a:lstStyle/>
            <a:p>
              <a:endParaRPr lang="fr-FR" noProof="0" dirty="0"/>
            </a:p>
          </p:txBody>
        </p:sp>
        <p:sp>
          <p:nvSpPr>
            <p:cNvPr id="850" name="object 850"/>
            <p:cNvSpPr/>
            <p:nvPr/>
          </p:nvSpPr>
          <p:spPr>
            <a:xfrm>
              <a:off x="9790520" y="697130"/>
              <a:ext cx="3810" cy="126364"/>
            </a:xfrm>
            <a:custGeom>
              <a:avLst/>
              <a:gdLst/>
              <a:ahLst/>
              <a:cxnLst/>
              <a:rect l="l" t="t" r="r" b="b"/>
              <a:pathLst>
                <a:path w="3809" h="126365">
                  <a:moveTo>
                    <a:pt x="3602" y="22342"/>
                  </a:moveTo>
                  <a:lnTo>
                    <a:pt x="3602" y="126225"/>
                  </a:lnTo>
                </a:path>
                <a:path w="3809" h="126365">
                  <a:moveTo>
                    <a:pt x="0" y="126275"/>
                  </a:moveTo>
                  <a:lnTo>
                    <a:pt x="0" y="22342"/>
                  </a:lnTo>
                </a:path>
                <a:path w="3809" h="126365">
                  <a:moveTo>
                    <a:pt x="3602" y="0"/>
                  </a:moveTo>
                  <a:lnTo>
                    <a:pt x="3602" y="22342"/>
                  </a:lnTo>
                </a:path>
                <a:path w="3809" h="126365">
                  <a:moveTo>
                    <a:pt x="0" y="22342"/>
                  </a:moveTo>
                  <a:lnTo>
                    <a:pt x="0" y="76"/>
                  </a:lnTo>
                </a:path>
              </a:pathLst>
            </a:custGeom>
            <a:ln w="3175">
              <a:solidFill>
                <a:srgbClr val="AFBDC9"/>
              </a:solidFill>
            </a:ln>
          </p:spPr>
          <p:txBody>
            <a:bodyPr wrap="square" lIns="0" tIns="0" rIns="0" bIns="0" rtlCol="0"/>
            <a:lstStyle/>
            <a:p>
              <a:endParaRPr lang="fr-FR" noProof="0" dirty="0"/>
            </a:p>
          </p:txBody>
        </p:sp>
        <p:sp>
          <p:nvSpPr>
            <p:cNvPr id="851" name="object 851"/>
            <p:cNvSpPr/>
            <p:nvPr/>
          </p:nvSpPr>
          <p:spPr>
            <a:xfrm>
              <a:off x="9794123" y="697130"/>
              <a:ext cx="3810" cy="126364"/>
            </a:xfrm>
            <a:custGeom>
              <a:avLst/>
              <a:gdLst/>
              <a:ahLst/>
              <a:cxnLst/>
              <a:rect l="l" t="t" r="r" b="b"/>
              <a:pathLst>
                <a:path w="3809" h="126365">
                  <a:moveTo>
                    <a:pt x="3602" y="0"/>
                  </a:moveTo>
                  <a:lnTo>
                    <a:pt x="0" y="0"/>
                  </a:lnTo>
                  <a:lnTo>
                    <a:pt x="0" y="126225"/>
                  </a:lnTo>
                  <a:lnTo>
                    <a:pt x="3602" y="126225"/>
                  </a:lnTo>
                  <a:lnTo>
                    <a:pt x="3602" y="0"/>
                  </a:lnTo>
                  <a:close/>
                </a:path>
              </a:pathLst>
            </a:custGeom>
            <a:solidFill>
              <a:srgbClr val="AEBCC8"/>
            </a:solidFill>
          </p:spPr>
          <p:txBody>
            <a:bodyPr wrap="square" lIns="0" tIns="0" rIns="0" bIns="0" rtlCol="0"/>
            <a:lstStyle/>
            <a:p>
              <a:endParaRPr lang="fr-FR" noProof="0" dirty="0"/>
            </a:p>
          </p:txBody>
        </p:sp>
        <p:sp>
          <p:nvSpPr>
            <p:cNvPr id="852" name="object 852"/>
            <p:cNvSpPr/>
            <p:nvPr/>
          </p:nvSpPr>
          <p:spPr>
            <a:xfrm>
              <a:off x="9794123" y="697054"/>
              <a:ext cx="3810" cy="126364"/>
            </a:xfrm>
            <a:custGeom>
              <a:avLst/>
              <a:gdLst/>
              <a:ahLst/>
              <a:cxnLst/>
              <a:rect l="l" t="t" r="r" b="b"/>
              <a:pathLst>
                <a:path w="3809" h="126365">
                  <a:moveTo>
                    <a:pt x="3602" y="22418"/>
                  </a:moveTo>
                  <a:lnTo>
                    <a:pt x="3602" y="126251"/>
                  </a:lnTo>
                </a:path>
                <a:path w="3809" h="126365">
                  <a:moveTo>
                    <a:pt x="0" y="126301"/>
                  </a:moveTo>
                  <a:lnTo>
                    <a:pt x="0" y="22418"/>
                  </a:lnTo>
                </a:path>
                <a:path w="3809" h="126365">
                  <a:moveTo>
                    <a:pt x="3602" y="0"/>
                  </a:moveTo>
                  <a:lnTo>
                    <a:pt x="3602" y="22418"/>
                  </a:lnTo>
                </a:path>
                <a:path w="3809" h="126365">
                  <a:moveTo>
                    <a:pt x="0" y="22418"/>
                  </a:moveTo>
                  <a:lnTo>
                    <a:pt x="0" y="76"/>
                  </a:lnTo>
                </a:path>
              </a:pathLst>
            </a:custGeom>
            <a:ln w="3175">
              <a:solidFill>
                <a:srgbClr val="AEBCC8"/>
              </a:solidFill>
            </a:ln>
          </p:spPr>
          <p:txBody>
            <a:bodyPr wrap="square" lIns="0" tIns="0" rIns="0" bIns="0" rtlCol="0"/>
            <a:lstStyle/>
            <a:p>
              <a:endParaRPr lang="fr-FR" noProof="0" dirty="0"/>
            </a:p>
          </p:txBody>
        </p:sp>
        <p:sp>
          <p:nvSpPr>
            <p:cNvPr id="853" name="object 853"/>
            <p:cNvSpPr/>
            <p:nvPr/>
          </p:nvSpPr>
          <p:spPr>
            <a:xfrm>
              <a:off x="9797725" y="697054"/>
              <a:ext cx="3810" cy="126364"/>
            </a:xfrm>
            <a:custGeom>
              <a:avLst/>
              <a:gdLst/>
              <a:ahLst/>
              <a:cxnLst/>
              <a:rect l="l" t="t" r="r" b="b"/>
              <a:pathLst>
                <a:path w="3809" h="126365">
                  <a:moveTo>
                    <a:pt x="3602" y="0"/>
                  </a:moveTo>
                  <a:lnTo>
                    <a:pt x="0" y="0"/>
                  </a:lnTo>
                  <a:lnTo>
                    <a:pt x="0" y="126251"/>
                  </a:lnTo>
                  <a:lnTo>
                    <a:pt x="3602" y="126251"/>
                  </a:lnTo>
                  <a:lnTo>
                    <a:pt x="3602" y="0"/>
                  </a:lnTo>
                  <a:close/>
                </a:path>
              </a:pathLst>
            </a:custGeom>
            <a:solidFill>
              <a:srgbClr val="AEBCC8"/>
            </a:solidFill>
          </p:spPr>
          <p:txBody>
            <a:bodyPr wrap="square" lIns="0" tIns="0" rIns="0" bIns="0" rtlCol="0"/>
            <a:lstStyle/>
            <a:p>
              <a:endParaRPr lang="fr-FR" noProof="0" dirty="0"/>
            </a:p>
          </p:txBody>
        </p:sp>
        <p:sp>
          <p:nvSpPr>
            <p:cNvPr id="854" name="object 854"/>
            <p:cNvSpPr/>
            <p:nvPr/>
          </p:nvSpPr>
          <p:spPr>
            <a:xfrm>
              <a:off x="9797725" y="696977"/>
              <a:ext cx="3810" cy="126364"/>
            </a:xfrm>
            <a:custGeom>
              <a:avLst/>
              <a:gdLst/>
              <a:ahLst/>
              <a:cxnLst/>
              <a:rect l="l" t="t" r="r" b="b"/>
              <a:pathLst>
                <a:path w="3809" h="126365">
                  <a:moveTo>
                    <a:pt x="3602" y="22494"/>
                  </a:moveTo>
                  <a:lnTo>
                    <a:pt x="3602" y="126277"/>
                  </a:lnTo>
                </a:path>
                <a:path w="3809" h="126365">
                  <a:moveTo>
                    <a:pt x="0" y="126327"/>
                  </a:moveTo>
                  <a:lnTo>
                    <a:pt x="0" y="22494"/>
                  </a:lnTo>
                </a:path>
                <a:path w="3809" h="126365">
                  <a:moveTo>
                    <a:pt x="3602" y="0"/>
                  </a:moveTo>
                  <a:lnTo>
                    <a:pt x="3602" y="22494"/>
                  </a:lnTo>
                </a:path>
                <a:path w="3809" h="126365">
                  <a:moveTo>
                    <a:pt x="0" y="22494"/>
                  </a:moveTo>
                  <a:lnTo>
                    <a:pt x="0" y="76"/>
                  </a:lnTo>
                </a:path>
              </a:pathLst>
            </a:custGeom>
            <a:ln w="3175">
              <a:solidFill>
                <a:srgbClr val="AEBCC8"/>
              </a:solidFill>
            </a:ln>
          </p:spPr>
          <p:txBody>
            <a:bodyPr wrap="square" lIns="0" tIns="0" rIns="0" bIns="0" rtlCol="0"/>
            <a:lstStyle/>
            <a:p>
              <a:endParaRPr lang="fr-FR" noProof="0" dirty="0"/>
            </a:p>
          </p:txBody>
        </p:sp>
        <p:sp>
          <p:nvSpPr>
            <p:cNvPr id="855" name="object 855"/>
            <p:cNvSpPr/>
            <p:nvPr/>
          </p:nvSpPr>
          <p:spPr>
            <a:xfrm>
              <a:off x="9801328" y="696977"/>
              <a:ext cx="3810" cy="126364"/>
            </a:xfrm>
            <a:custGeom>
              <a:avLst/>
              <a:gdLst/>
              <a:ahLst/>
              <a:cxnLst/>
              <a:rect l="l" t="t" r="r" b="b"/>
              <a:pathLst>
                <a:path w="3809" h="126365">
                  <a:moveTo>
                    <a:pt x="3602" y="0"/>
                  </a:moveTo>
                  <a:lnTo>
                    <a:pt x="0" y="0"/>
                  </a:lnTo>
                  <a:lnTo>
                    <a:pt x="0" y="126277"/>
                  </a:lnTo>
                  <a:lnTo>
                    <a:pt x="3602" y="126277"/>
                  </a:lnTo>
                  <a:lnTo>
                    <a:pt x="3602" y="0"/>
                  </a:lnTo>
                  <a:close/>
                </a:path>
              </a:pathLst>
            </a:custGeom>
            <a:solidFill>
              <a:srgbClr val="AEBCC8"/>
            </a:solidFill>
          </p:spPr>
          <p:txBody>
            <a:bodyPr wrap="square" lIns="0" tIns="0" rIns="0" bIns="0" rtlCol="0"/>
            <a:lstStyle/>
            <a:p>
              <a:endParaRPr lang="fr-FR" noProof="0" dirty="0"/>
            </a:p>
          </p:txBody>
        </p:sp>
        <p:sp>
          <p:nvSpPr>
            <p:cNvPr id="856" name="object 856"/>
            <p:cNvSpPr/>
            <p:nvPr/>
          </p:nvSpPr>
          <p:spPr>
            <a:xfrm>
              <a:off x="9801328" y="696901"/>
              <a:ext cx="3810" cy="126364"/>
            </a:xfrm>
            <a:custGeom>
              <a:avLst/>
              <a:gdLst/>
              <a:ahLst/>
              <a:cxnLst/>
              <a:rect l="l" t="t" r="r" b="b"/>
              <a:pathLst>
                <a:path w="3809" h="126365">
                  <a:moveTo>
                    <a:pt x="3602" y="22571"/>
                  </a:moveTo>
                  <a:lnTo>
                    <a:pt x="3602" y="126303"/>
                  </a:lnTo>
                </a:path>
                <a:path w="3809" h="126365">
                  <a:moveTo>
                    <a:pt x="0" y="126354"/>
                  </a:moveTo>
                  <a:lnTo>
                    <a:pt x="0" y="22571"/>
                  </a:lnTo>
                </a:path>
                <a:path w="3809" h="126365">
                  <a:moveTo>
                    <a:pt x="3602" y="0"/>
                  </a:moveTo>
                  <a:lnTo>
                    <a:pt x="3602" y="22571"/>
                  </a:lnTo>
                </a:path>
                <a:path w="3809" h="126365">
                  <a:moveTo>
                    <a:pt x="0" y="22571"/>
                  </a:moveTo>
                  <a:lnTo>
                    <a:pt x="0" y="76"/>
                  </a:lnTo>
                </a:path>
              </a:pathLst>
            </a:custGeom>
            <a:ln w="3175">
              <a:solidFill>
                <a:srgbClr val="AEBCC8"/>
              </a:solidFill>
            </a:ln>
          </p:spPr>
          <p:txBody>
            <a:bodyPr wrap="square" lIns="0" tIns="0" rIns="0" bIns="0" rtlCol="0"/>
            <a:lstStyle/>
            <a:p>
              <a:endParaRPr lang="fr-FR" noProof="0" dirty="0"/>
            </a:p>
          </p:txBody>
        </p:sp>
        <p:sp>
          <p:nvSpPr>
            <p:cNvPr id="857" name="object 857"/>
            <p:cNvSpPr/>
            <p:nvPr/>
          </p:nvSpPr>
          <p:spPr>
            <a:xfrm>
              <a:off x="9804931" y="696901"/>
              <a:ext cx="3810" cy="126364"/>
            </a:xfrm>
            <a:custGeom>
              <a:avLst/>
              <a:gdLst/>
              <a:ahLst/>
              <a:cxnLst/>
              <a:rect l="l" t="t" r="r" b="b"/>
              <a:pathLst>
                <a:path w="3809" h="126365">
                  <a:moveTo>
                    <a:pt x="3602" y="0"/>
                  </a:moveTo>
                  <a:lnTo>
                    <a:pt x="0" y="0"/>
                  </a:lnTo>
                  <a:lnTo>
                    <a:pt x="0" y="126303"/>
                  </a:lnTo>
                  <a:lnTo>
                    <a:pt x="3602" y="126303"/>
                  </a:lnTo>
                  <a:lnTo>
                    <a:pt x="3602" y="0"/>
                  </a:lnTo>
                  <a:close/>
                </a:path>
              </a:pathLst>
            </a:custGeom>
            <a:solidFill>
              <a:srgbClr val="AEBCC8"/>
            </a:solidFill>
          </p:spPr>
          <p:txBody>
            <a:bodyPr wrap="square" lIns="0" tIns="0" rIns="0" bIns="0" rtlCol="0"/>
            <a:lstStyle/>
            <a:p>
              <a:endParaRPr lang="fr-FR" noProof="0" dirty="0"/>
            </a:p>
          </p:txBody>
        </p:sp>
        <p:sp>
          <p:nvSpPr>
            <p:cNvPr id="858" name="object 858"/>
            <p:cNvSpPr/>
            <p:nvPr/>
          </p:nvSpPr>
          <p:spPr>
            <a:xfrm>
              <a:off x="9804931" y="696825"/>
              <a:ext cx="3810" cy="127000"/>
            </a:xfrm>
            <a:custGeom>
              <a:avLst/>
              <a:gdLst/>
              <a:ahLst/>
              <a:cxnLst/>
              <a:rect l="l" t="t" r="r" b="b"/>
              <a:pathLst>
                <a:path w="3809" h="127000">
                  <a:moveTo>
                    <a:pt x="3602" y="22647"/>
                  </a:moveTo>
                  <a:lnTo>
                    <a:pt x="3602" y="126329"/>
                  </a:lnTo>
                </a:path>
                <a:path w="3809" h="127000">
                  <a:moveTo>
                    <a:pt x="0" y="126380"/>
                  </a:moveTo>
                  <a:lnTo>
                    <a:pt x="0" y="22647"/>
                  </a:lnTo>
                </a:path>
                <a:path w="3809" h="127000">
                  <a:moveTo>
                    <a:pt x="3602" y="0"/>
                  </a:moveTo>
                  <a:lnTo>
                    <a:pt x="3602" y="22647"/>
                  </a:lnTo>
                </a:path>
                <a:path w="3809" h="127000">
                  <a:moveTo>
                    <a:pt x="0" y="22647"/>
                  </a:moveTo>
                  <a:lnTo>
                    <a:pt x="0" y="76"/>
                  </a:lnTo>
                </a:path>
              </a:pathLst>
            </a:custGeom>
            <a:ln w="3175">
              <a:solidFill>
                <a:srgbClr val="AEBCC8"/>
              </a:solidFill>
            </a:ln>
          </p:spPr>
          <p:txBody>
            <a:bodyPr wrap="square" lIns="0" tIns="0" rIns="0" bIns="0" rtlCol="0"/>
            <a:lstStyle/>
            <a:p>
              <a:endParaRPr lang="fr-FR" noProof="0" dirty="0"/>
            </a:p>
          </p:txBody>
        </p:sp>
        <p:sp>
          <p:nvSpPr>
            <p:cNvPr id="859" name="object 859"/>
            <p:cNvSpPr/>
            <p:nvPr/>
          </p:nvSpPr>
          <p:spPr>
            <a:xfrm>
              <a:off x="9808534" y="696825"/>
              <a:ext cx="3810" cy="126364"/>
            </a:xfrm>
            <a:custGeom>
              <a:avLst/>
              <a:gdLst/>
              <a:ahLst/>
              <a:cxnLst/>
              <a:rect l="l" t="t" r="r" b="b"/>
              <a:pathLst>
                <a:path w="3809" h="126365">
                  <a:moveTo>
                    <a:pt x="3602" y="0"/>
                  </a:moveTo>
                  <a:lnTo>
                    <a:pt x="0" y="0"/>
                  </a:lnTo>
                  <a:lnTo>
                    <a:pt x="0" y="126329"/>
                  </a:lnTo>
                  <a:lnTo>
                    <a:pt x="3602" y="126329"/>
                  </a:lnTo>
                  <a:lnTo>
                    <a:pt x="3602" y="0"/>
                  </a:lnTo>
                  <a:close/>
                </a:path>
              </a:pathLst>
            </a:custGeom>
            <a:solidFill>
              <a:srgbClr val="AEBCC8"/>
            </a:solidFill>
          </p:spPr>
          <p:txBody>
            <a:bodyPr wrap="square" lIns="0" tIns="0" rIns="0" bIns="0" rtlCol="0"/>
            <a:lstStyle/>
            <a:p>
              <a:endParaRPr lang="fr-FR" noProof="0" dirty="0"/>
            </a:p>
          </p:txBody>
        </p:sp>
        <p:sp>
          <p:nvSpPr>
            <p:cNvPr id="860" name="object 860"/>
            <p:cNvSpPr/>
            <p:nvPr/>
          </p:nvSpPr>
          <p:spPr>
            <a:xfrm>
              <a:off x="9808534" y="696748"/>
              <a:ext cx="3810" cy="127000"/>
            </a:xfrm>
            <a:custGeom>
              <a:avLst/>
              <a:gdLst/>
              <a:ahLst/>
              <a:cxnLst/>
              <a:rect l="l" t="t" r="r" b="b"/>
              <a:pathLst>
                <a:path w="3809" h="127000">
                  <a:moveTo>
                    <a:pt x="3602" y="22723"/>
                  </a:moveTo>
                  <a:lnTo>
                    <a:pt x="3602" y="126356"/>
                  </a:lnTo>
                </a:path>
                <a:path w="3809" h="127000">
                  <a:moveTo>
                    <a:pt x="0" y="126406"/>
                  </a:moveTo>
                  <a:lnTo>
                    <a:pt x="0" y="22723"/>
                  </a:lnTo>
                </a:path>
                <a:path w="3809" h="127000">
                  <a:moveTo>
                    <a:pt x="3602" y="0"/>
                  </a:moveTo>
                  <a:lnTo>
                    <a:pt x="3602" y="22723"/>
                  </a:lnTo>
                </a:path>
                <a:path w="3809" h="127000">
                  <a:moveTo>
                    <a:pt x="0" y="22723"/>
                  </a:moveTo>
                  <a:lnTo>
                    <a:pt x="0" y="76"/>
                  </a:lnTo>
                </a:path>
              </a:pathLst>
            </a:custGeom>
            <a:ln w="3175">
              <a:solidFill>
                <a:srgbClr val="AEBCC8"/>
              </a:solidFill>
            </a:ln>
          </p:spPr>
          <p:txBody>
            <a:bodyPr wrap="square" lIns="0" tIns="0" rIns="0" bIns="0" rtlCol="0"/>
            <a:lstStyle/>
            <a:p>
              <a:endParaRPr lang="fr-FR" noProof="0" dirty="0"/>
            </a:p>
          </p:txBody>
        </p:sp>
        <p:sp>
          <p:nvSpPr>
            <p:cNvPr id="861" name="object 861"/>
            <p:cNvSpPr/>
            <p:nvPr/>
          </p:nvSpPr>
          <p:spPr>
            <a:xfrm>
              <a:off x="9812137" y="696748"/>
              <a:ext cx="3810" cy="126364"/>
            </a:xfrm>
            <a:custGeom>
              <a:avLst/>
              <a:gdLst/>
              <a:ahLst/>
              <a:cxnLst/>
              <a:rect l="l" t="t" r="r" b="b"/>
              <a:pathLst>
                <a:path w="3809" h="126365">
                  <a:moveTo>
                    <a:pt x="3602" y="0"/>
                  </a:moveTo>
                  <a:lnTo>
                    <a:pt x="0" y="0"/>
                  </a:lnTo>
                  <a:lnTo>
                    <a:pt x="0" y="126356"/>
                  </a:lnTo>
                  <a:lnTo>
                    <a:pt x="3602" y="126356"/>
                  </a:lnTo>
                  <a:lnTo>
                    <a:pt x="3602" y="0"/>
                  </a:lnTo>
                  <a:close/>
                </a:path>
              </a:pathLst>
            </a:custGeom>
            <a:solidFill>
              <a:srgbClr val="AEBCC8"/>
            </a:solidFill>
          </p:spPr>
          <p:txBody>
            <a:bodyPr wrap="square" lIns="0" tIns="0" rIns="0" bIns="0" rtlCol="0"/>
            <a:lstStyle/>
            <a:p>
              <a:endParaRPr lang="fr-FR" noProof="0" dirty="0"/>
            </a:p>
          </p:txBody>
        </p:sp>
        <p:sp>
          <p:nvSpPr>
            <p:cNvPr id="862" name="object 862"/>
            <p:cNvSpPr/>
            <p:nvPr/>
          </p:nvSpPr>
          <p:spPr>
            <a:xfrm>
              <a:off x="9812137" y="696672"/>
              <a:ext cx="3810" cy="127000"/>
            </a:xfrm>
            <a:custGeom>
              <a:avLst/>
              <a:gdLst/>
              <a:ahLst/>
              <a:cxnLst/>
              <a:rect l="l" t="t" r="r" b="b"/>
              <a:pathLst>
                <a:path w="3809" h="127000">
                  <a:moveTo>
                    <a:pt x="3602" y="22800"/>
                  </a:moveTo>
                  <a:lnTo>
                    <a:pt x="3602" y="126382"/>
                  </a:lnTo>
                </a:path>
                <a:path w="3809" h="127000">
                  <a:moveTo>
                    <a:pt x="0" y="126432"/>
                  </a:moveTo>
                  <a:lnTo>
                    <a:pt x="0" y="22800"/>
                  </a:lnTo>
                </a:path>
                <a:path w="3809" h="127000">
                  <a:moveTo>
                    <a:pt x="3602" y="0"/>
                  </a:moveTo>
                  <a:lnTo>
                    <a:pt x="3602" y="22800"/>
                  </a:lnTo>
                </a:path>
                <a:path w="3809" h="127000">
                  <a:moveTo>
                    <a:pt x="0" y="22800"/>
                  </a:moveTo>
                  <a:lnTo>
                    <a:pt x="0" y="76"/>
                  </a:lnTo>
                </a:path>
              </a:pathLst>
            </a:custGeom>
            <a:ln w="3175">
              <a:solidFill>
                <a:srgbClr val="AEBCC8"/>
              </a:solidFill>
            </a:ln>
          </p:spPr>
          <p:txBody>
            <a:bodyPr wrap="square" lIns="0" tIns="0" rIns="0" bIns="0" rtlCol="0"/>
            <a:lstStyle/>
            <a:p>
              <a:endParaRPr lang="fr-FR" noProof="0" dirty="0"/>
            </a:p>
          </p:txBody>
        </p:sp>
        <p:sp>
          <p:nvSpPr>
            <p:cNvPr id="863" name="object 863"/>
            <p:cNvSpPr/>
            <p:nvPr/>
          </p:nvSpPr>
          <p:spPr>
            <a:xfrm>
              <a:off x="9815740" y="696672"/>
              <a:ext cx="3810" cy="127000"/>
            </a:xfrm>
            <a:custGeom>
              <a:avLst/>
              <a:gdLst/>
              <a:ahLst/>
              <a:cxnLst/>
              <a:rect l="l" t="t" r="r" b="b"/>
              <a:pathLst>
                <a:path w="3809" h="127000">
                  <a:moveTo>
                    <a:pt x="3602" y="0"/>
                  </a:moveTo>
                  <a:lnTo>
                    <a:pt x="0" y="0"/>
                  </a:lnTo>
                  <a:lnTo>
                    <a:pt x="0" y="126382"/>
                  </a:lnTo>
                  <a:lnTo>
                    <a:pt x="3602" y="126382"/>
                  </a:lnTo>
                  <a:lnTo>
                    <a:pt x="3602" y="0"/>
                  </a:lnTo>
                  <a:close/>
                </a:path>
              </a:pathLst>
            </a:custGeom>
            <a:solidFill>
              <a:srgbClr val="AEBCC8"/>
            </a:solidFill>
          </p:spPr>
          <p:txBody>
            <a:bodyPr wrap="square" lIns="0" tIns="0" rIns="0" bIns="0" rtlCol="0"/>
            <a:lstStyle/>
            <a:p>
              <a:endParaRPr lang="fr-FR" noProof="0" dirty="0"/>
            </a:p>
          </p:txBody>
        </p:sp>
        <p:sp>
          <p:nvSpPr>
            <p:cNvPr id="864" name="object 864"/>
            <p:cNvSpPr/>
            <p:nvPr/>
          </p:nvSpPr>
          <p:spPr>
            <a:xfrm>
              <a:off x="9815740" y="696596"/>
              <a:ext cx="3810" cy="127000"/>
            </a:xfrm>
            <a:custGeom>
              <a:avLst/>
              <a:gdLst/>
              <a:ahLst/>
              <a:cxnLst/>
              <a:rect l="l" t="t" r="r" b="b"/>
              <a:pathLst>
                <a:path w="3809" h="127000">
                  <a:moveTo>
                    <a:pt x="3602" y="22876"/>
                  </a:moveTo>
                  <a:lnTo>
                    <a:pt x="3602" y="126408"/>
                  </a:lnTo>
                </a:path>
                <a:path w="3809" h="127000">
                  <a:moveTo>
                    <a:pt x="0" y="126458"/>
                  </a:moveTo>
                  <a:lnTo>
                    <a:pt x="0" y="22876"/>
                  </a:lnTo>
                </a:path>
                <a:path w="3809" h="127000">
                  <a:moveTo>
                    <a:pt x="3602" y="0"/>
                  </a:moveTo>
                  <a:lnTo>
                    <a:pt x="3602" y="22876"/>
                  </a:lnTo>
                </a:path>
                <a:path w="3809" h="127000">
                  <a:moveTo>
                    <a:pt x="0" y="22876"/>
                  </a:moveTo>
                  <a:lnTo>
                    <a:pt x="0" y="76"/>
                  </a:lnTo>
                </a:path>
              </a:pathLst>
            </a:custGeom>
            <a:ln w="3175">
              <a:solidFill>
                <a:srgbClr val="AEBCC8"/>
              </a:solidFill>
            </a:ln>
          </p:spPr>
          <p:txBody>
            <a:bodyPr wrap="square" lIns="0" tIns="0" rIns="0" bIns="0" rtlCol="0"/>
            <a:lstStyle/>
            <a:p>
              <a:endParaRPr lang="fr-FR" noProof="0" dirty="0"/>
            </a:p>
          </p:txBody>
        </p:sp>
        <p:sp>
          <p:nvSpPr>
            <p:cNvPr id="865" name="object 865"/>
            <p:cNvSpPr/>
            <p:nvPr/>
          </p:nvSpPr>
          <p:spPr>
            <a:xfrm>
              <a:off x="9819343" y="696596"/>
              <a:ext cx="3810" cy="127000"/>
            </a:xfrm>
            <a:custGeom>
              <a:avLst/>
              <a:gdLst/>
              <a:ahLst/>
              <a:cxnLst/>
              <a:rect l="l" t="t" r="r" b="b"/>
              <a:pathLst>
                <a:path w="3809" h="127000">
                  <a:moveTo>
                    <a:pt x="3602" y="0"/>
                  </a:moveTo>
                  <a:lnTo>
                    <a:pt x="0" y="0"/>
                  </a:lnTo>
                  <a:lnTo>
                    <a:pt x="0" y="126408"/>
                  </a:lnTo>
                  <a:lnTo>
                    <a:pt x="3602" y="126408"/>
                  </a:lnTo>
                  <a:lnTo>
                    <a:pt x="3602" y="0"/>
                  </a:lnTo>
                  <a:close/>
                </a:path>
              </a:pathLst>
            </a:custGeom>
            <a:solidFill>
              <a:srgbClr val="AEBCC8"/>
            </a:solidFill>
          </p:spPr>
          <p:txBody>
            <a:bodyPr wrap="square" lIns="0" tIns="0" rIns="0" bIns="0" rtlCol="0"/>
            <a:lstStyle/>
            <a:p>
              <a:endParaRPr lang="fr-FR" noProof="0" dirty="0"/>
            </a:p>
          </p:txBody>
        </p:sp>
        <p:sp>
          <p:nvSpPr>
            <p:cNvPr id="866" name="object 866"/>
            <p:cNvSpPr/>
            <p:nvPr/>
          </p:nvSpPr>
          <p:spPr>
            <a:xfrm>
              <a:off x="9819343" y="696519"/>
              <a:ext cx="3810" cy="127000"/>
            </a:xfrm>
            <a:custGeom>
              <a:avLst/>
              <a:gdLst/>
              <a:ahLst/>
              <a:cxnLst/>
              <a:rect l="l" t="t" r="r" b="b"/>
              <a:pathLst>
                <a:path w="3809" h="127000">
                  <a:moveTo>
                    <a:pt x="3602" y="22952"/>
                  </a:moveTo>
                  <a:lnTo>
                    <a:pt x="3602" y="126434"/>
                  </a:lnTo>
                </a:path>
                <a:path w="3809" h="127000">
                  <a:moveTo>
                    <a:pt x="0" y="126484"/>
                  </a:moveTo>
                  <a:lnTo>
                    <a:pt x="0" y="22952"/>
                  </a:lnTo>
                </a:path>
                <a:path w="3809" h="127000">
                  <a:moveTo>
                    <a:pt x="3602" y="0"/>
                  </a:moveTo>
                  <a:lnTo>
                    <a:pt x="3602" y="22952"/>
                  </a:lnTo>
                </a:path>
                <a:path w="3809" h="127000">
                  <a:moveTo>
                    <a:pt x="0" y="22952"/>
                  </a:moveTo>
                  <a:lnTo>
                    <a:pt x="0" y="76"/>
                  </a:lnTo>
                </a:path>
              </a:pathLst>
            </a:custGeom>
            <a:ln w="3175">
              <a:solidFill>
                <a:srgbClr val="AEBCC8"/>
              </a:solidFill>
            </a:ln>
          </p:spPr>
          <p:txBody>
            <a:bodyPr wrap="square" lIns="0" tIns="0" rIns="0" bIns="0" rtlCol="0"/>
            <a:lstStyle/>
            <a:p>
              <a:endParaRPr lang="fr-FR" noProof="0" dirty="0"/>
            </a:p>
          </p:txBody>
        </p:sp>
        <p:sp>
          <p:nvSpPr>
            <p:cNvPr id="867" name="object 867"/>
            <p:cNvSpPr/>
            <p:nvPr/>
          </p:nvSpPr>
          <p:spPr>
            <a:xfrm>
              <a:off x="9822946" y="696519"/>
              <a:ext cx="3810" cy="127000"/>
            </a:xfrm>
            <a:custGeom>
              <a:avLst/>
              <a:gdLst/>
              <a:ahLst/>
              <a:cxnLst/>
              <a:rect l="l" t="t" r="r" b="b"/>
              <a:pathLst>
                <a:path w="3809" h="127000">
                  <a:moveTo>
                    <a:pt x="3602" y="0"/>
                  </a:moveTo>
                  <a:lnTo>
                    <a:pt x="0" y="0"/>
                  </a:lnTo>
                  <a:lnTo>
                    <a:pt x="0" y="126434"/>
                  </a:lnTo>
                  <a:lnTo>
                    <a:pt x="3602" y="126434"/>
                  </a:lnTo>
                  <a:lnTo>
                    <a:pt x="3602" y="0"/>
                  </a:lnTo>
                  <a:close/>
                </a:path>
              </a:pathLst>
            </a:custGeom>
            <a:solidFill>
              <a:srgbClr val="ADBCC7"/>
            </a:solidFill>
          </p:spPr>
          <p:txBody>
            <a:bodyPr wrap="square" lIns="0" tIns="0" rIns="0" bIns="0" rtlCol="0"/>
            <a:lstStyle/>
            <a:p>
              <a:endParaRPr lang="fr-FR" noProof="0" dirty="0"/>
            </a:p>
          </p:txBody>
        </p:sp>
        <p:sp>
          <p:nvSpPr>
            <p:cNvPr id="868" name="object 868"/>
            <p:cNvSpPr/>
            <p:nvPr/>
          </p:nvSpPr>
          <p:spPr>
            <a:xfrm>
              <a:off x="9822946" y="696443"/>
              <a:ext cx="3810" cy="127000"/>
            </a:xfrm>
            <a:custGeom>
              <a:avLst/>
              <a:gdLst/>
              <a:ahLst/>
              <a:cxnLst/>
              <a:rect l="l" t="t" r="r" b="b"/>
              <a:pathLst>
                <a:path w="3809" h="127000">
                  <a:moveTo>
                    <a:pt x="3602" y="23029"/>
                  </a:moveTo>
                  <a:lnTo>
                    <a:pt x="3602" y="126460"/>
                  </a:lnTo>
                </a:path>
                <a:path w="3809" h="127000">
                  <a:moveTo>
                    <a:pt x="0" y="126510"/>
                  </a:moveTo>
                  <a:lnTo>
                    <a:pt x="0" y="23029"/>
                  </a:lnTo>
                </a:path>
                <a:path w="3809" h="127000">
                  <a:moveTo>
                    <a:pt x="3602" y="0"/>
                  </a:moveTo>
                  <a:lnTo>
                    <a:pt x="3602" y="23029"/>
                  </a:lnTo>
                </a:path>
                <a:path w="3809" h="127000">
                  <a:moveTo>
                    <a:pt x="0" y="23029"/>
                  </a:moveTo>
                  <a:lnTo>
                    <a:pt x="0" y="76"/>
                  </a:lnTo>
                </a:path>
              </a:pathLst>
            </a:custGeom>
            <a:ln w="3175">
              <a:solidFill>
                <a:srgbClr val="ADBCC7"/>
              </a:solidFill>
            </a:ln>
          </p:spPr>
          <p:txBody>
            <a:bodyPr wrap="square" lIns="0" tIns="0" rIns="0" bIns="0" rtlCol="0"/>
            <a:lstStyle/>
            <a:p>
              <a:endParaRPr lang="fr-FR" noProof="0" dirty="0"/>
            </a:p>
          </p:txBody>
        </p:sp>
        <p:sp>
          <p:nvSpPr>
            <p:cNvPr id="869" name="object 869"/>
            <p:cNvSpPr/>
            <p:nvPr/>
          </p:nvSpPr>
          <p:spPr>
            <a:xfrm>
              <a:off x="9826548" y="696443"/>
              <a:ext cx="3810" cy="127000"/>
            </a:xfrm>
            <a:custGeom>
              <a:avLst/>
              <a:gdLst/>
              <a:ahLst/>
              <a:cxnLst/>
              <a:rect l="l" t="t" r="r" b="b"/>
              <a:pathLst>
                <a:path w="3809" h="127000">
                  <a:moveTo>
                    <a:pt x="3602" y="0"/>
                  </a:moveTo>
                  <a:lnTo>
                    <a:pt x="0" y="0"/>
                  </a:lnTo>
                  <a:lnTo>
                    <a:pt x="0" y="126460"/>
                  </a:lnTo>
                  <a:lnTo>
                    <a:pt x="3602" y="126460"/>
                  </a:lnTo>
                  <a:lnTo>
                    <a:pt x="3602" y="0"/>
                  </a:lnTo>
                  <a:close/>
                </a:path>
              </a:pathLst>
            </a:custGeom>
            <a:solidFill>
              <a:srgbClr val="ADBCC7"/>
            </a:solidFill>
          </p:spPr>
          <p:txBody>
            <a:bodyPr wrap="square" lIns="0" tIns="0" rIns="0" bIns="0" rtlCol="0"/>
            <a:lstStyle/>
            <a:p>
              <a:endParaRPr lang="fr-FR" noProof="0" dirty="0"/>
            </a:p>
          </p:txBody>
        </p:sp>
        <p:sp>
          <p:nvSpPr>
            <p:cNvPr id="870" name="object 870"/>
            <p:cNvSpPr/>
            <p:nvPr/>
          </p:nvSpPr>
          <p:spPr>
            <a:xfrm>
              <a:off x="9826548" y="696367"/>
              <a:ext cx="3810" cy="127000"/>
            </a:xfrm>
            <a:custGeom>
              <a:avLst/>
              <a:gdLst/>
              <a:ahLst/>
              <a:cxnLst/>
              <a:rect l="l" t="t" r="r" b="b"/>
              <a:pathLst>
                <a:path w="3809" h="127000">
                  <a:moveTo>
                    <a:pt x="3602" y="23105"/>
                  </a:moveTo>
                  <a:lnTo>
                    <a:pt x="3602" y="126486"/>
                  </a:lnTo>
                </a:path>
                <a:path w="3809" h="127000">
                  <a:moveTo>
                    <a:pt x="0" y="126536"/>
                  </a:moveTo>
                  <a:lnTo>
                    <a:pt x="0" y="23105"/>
                  </a:lnTo>
                </a:path>
                <a:path w="3809" h="127000">
                  <a:moveTo>
                    <a:pt x="3602" y="0"/>
                  </a:moveTo>
                  <a:lnTo>
                    <a:pt x="3602" y="23105"/>
                  </a:lnTo>
                </a:path>
                <a:path w="3809" h="127000">
                  <a:moveTo>
                    <a:pt x="0" y="23105"/>
                  </a:moveTo>
                  <a:lnTo>
                    <a:pt x="0" y="76"/>
                  </a:lnTo>
                </a:path>
              </a:pathLst>
            </a:custGeom>
            <a:ln w="3175">
              <a:solidFill>
                <a:srgbClr val="ADBCC7"/>
              </a:solidFill>
            </a:ln>
          </p:spPr>
          <p:txBody>
            <a:bodyPr wrap="square" lIns="0" tIns="0" rIns="0" bIns="0" rtlCol="0"/>
            <a:lstStyle/>
            <a:p>
              <a:endParaRPr lang="fr-FR" noProof="0" dirty="0"/>
            </a:p>
          </p:txBody>
        </p:sp>
        <p:sp>
          <p:nvSpPr>
            <p:cNvPr id="871" name="object 871"/>
            <p:cNvSpPr/>
            <p:nvPr/>
          </p:nvSpPr>
          <p:spPr>
            <a:xfrm>
              <a:off x="9830151" y="696367"/>
              <a:ext cx="3810" cy="127000"/>
            </a:xfrm>
            <a:custGeom>
              <a:avLst/>
              <a:gdLst/>
              <a:ahLst/>
              <a:cxnLst/>
              <a:rect l="l" t="t" r="r" b="b"/>
              <a:pathLst>
                <a:path w="3809" h="127000">
                  <a:moveTo>
                    <a:pt x="3602" y="0"/>
                  </a:moveTo>
                  <a:lnTo>
                    <a:pt x="0" y="0"/>
                  </a:lnTo>
                  <a:lnTo>
                    <a:pt x="0" y="126486"/>
                  </a:lnTo>
                  <a:lnTo>
                    <a:pt x="3602" y="126486"/>
                  </a:lnTo>
                  <a:lnTo>
                    <a:pt x="3602" y="0"/>
                  </a:lnTo>
                  <a:close/>
                </a:path>
              </a:pathLst>
            </a:custGeom>
            <a:solidFill>
              <a:srgbClr val="ADBCC7"/>
            </a:solidFill>
          </p:spPr>
          <p:txBody>
            <a:bodyPr wrap="square" lIns="0" tIns="0" rIns="0" bIns="0" rtlCol="0"/>
            <a:lstStyle/>
            <a:p>
              <a:endParaRPr lang="fr-FR" noProof="0" dirty="0"/>
            </a:p>
          </p:txBody>
        </p:sp>
        <p:sp>
          <p:nvSpPr>
            <p:cNvPr id="872" name="object 872"/>
            <p:cNvSpPr/>
            <p:nvPr/>
          </p:nvSpPr>
          <p:spPr>
            <a:xfrm>
              <a:off x="9830151" y="696290"/>
              <a:ext cx="3810" cy="127000"/>
            </a:xfrm>
            <a:custGeom>
              <a:avLst/>
              <a:gdLst/>
              <a:ahLst/>
              <a:cxnLst/>
              <a:rect l="l" t="t" r="r" b="b"/>
              <a:pathLst>
                <a:path w="3809" h="127000">
                  <a:moveTo>
                    <a:pt x="3602" y="23181"/>
                  </a:moveTo>
                  <a:lnTo>
                    <a:pt x="3602" y="126512"/>
                  </a:lnTo>
                </a:path>
                <a:path w="3809" h="127000">
                  <a:moveTo>
                    <a:pt x="0" y="126563"/>
                  </a:moveTo>
                  <a:lnTo>
                    <a:pt x="0" y="23181"/>
                  </a:lnTo>
                </a:path>
                <a:path w="3809" h="127000">
                  <a:moveTo>
                    <a:pt x="3602" y="0"/>
                  </a:moveTo>
                  <a:lnTo>
                    <a:pt x="3602" y="23181"/>
                  </a:lnTo>
                </a:path>
                <a:path w="3809" h="127000">
                  <a:moveTo>
                    <a:pt x="0" y="23181"/>
                  </a:moveTo>
                  <a:lnTo>
                    <a:pt x="0" y="76"/>
                  </a:lnTo>
                </a:path>
              </a:pathLst>
            </a:custGeom>
            <a:ln w="3175">
              <a:solidFill>
                <a:srgbClr val="ADBCC7"/>
              </a:solidFill>
            </a:ln>
          </p:spPr>
          <p:txBody>
            <a:bodyPr wrap="square" lIns="0" tIns="0" rIns="0" bIns="0" rtlCol="0"/>
            <a:lstStyle/>
            <a:p>
              <a:endParaRPr lang="fr-FR" noProof="0" dirty="0"/>
            </a:p>
          </p:txBody>
        </p:sp>
        <p:sp>
          <p:nvSpPr>
            <p:cNvPr id="873" name="object 873"/>
            <p:cNvSpPr/>
            <p:nvPr/>
          </p:nvSpPr>
          <p:spPr>
            <a:xfrm>
              <a:off x="9833754" y="696290"/>
              <a:ext cx="3810" cy="127000"/>
            </a:xfrm>
            <a:custGeom>
              <a:avLst/>
              <a:gdLst/>
              <a:ahLst/>
              <a:cxnLst/>
              <a:rect l="l" t="t" r="r" b="b"/>
              <a:pathLst>
                <a:path w="3809" h="127000">
                  <a:moveTo>
                    <a:pt x="3602" y="0"/>
                  </a:moveTo>
                  <a:lnTo>
                    <a:pt x="0" y="0"/>
                  </a:lnTo>
                  <a:lnTo>
                    <a:pt x="0" y="126512"/>
                  </a:lnTo>
                  <a:lnTo>
                    <a:pt x="3602" y="126512"/>
                  </a:lnTo>
                  <a:lnTo>
                    <a:pt x="3602" y="0"/>
                  </a:lnTo>
                  <a:close/>
                </a:path>
              </a:pathLst>
            </a:custGeom>
            <a:solidFill>
              <a:srgbClr val="ADBCC7"/>
            </a:solidFill>
          </p:spPr>
          <p:txBody>
            <a:bodyPr wrap="square" lIns="0" tIns="0" rIns="0" bIns="0" rtlCol="0"/>
            <a:lstStyle/>
            <a:p>
              <a:endParaRPr lang="fr-FR" noProof="0" dirty="0"/>
            </a:p>
          </p:txBody>
        </p:sp>
        <p:sp>
          <p:nvSpPr>
            <p:cNvPr id="874" name="object 874"/>
            <p:cNvSpPr/>
            <p:nvPr/>
          </p:nvSpPr>
          <p:spPr>
            <a:xfrm>
              <a:off x="9833754" y="696214"/>
              <a:ext cx="3810" cy="127000"/>
            </a:xfrm>
            <a:custGeom>
              <a:avLst/>
              <a:gdLst/>
              <a:ahLst/>
              <a:cxnLst/>
              <a:rect l="l" t="t" r="r" b="b"/>
              <a:pathLst>
                <a:path w="3809" h="127000">
                  <a:moveTo>
                    <a:pt x="3602" y="23258"/>
                  </a:moveTo>
                  <a:lnTo>
                    <a:pt x="3602" y="126538"/>
                  </a:lnTo>
                </a:path>
                <a:path w="3809" h="127000">
                  <a:moveTo>
                    <a:pt x="0" y="126589"/>
                  </a:moveTo>
                  <a:lnTo>
                    <a:pt x="0" y="23258"/>
                  </a:lnTo>
                </a:path>
                <a:path w="3809" h="127000">
                  <a:moveTo>
                    <a:pt x="3602" y="0"/>
                  </a:moveTo>
                  <a:lnTo>
                    <a:pt x="3602" y="23258"/>
                  </a:lnTo>
                </a:path>
                <a:path w="3809" h="127000">
                  <a:moveTo>
                    <a:pt x="0" y="23258"/>
                  </a:moveTo>
                  <a:lnTo>
                    <a:pt x="0" y="76"/>
                  </a:lnTo>
                </a:path>
              </a:pathLst>
            </a:custGeom>
            <a:ln w="3175">
              <a:solidFill>
                <a:srgbClr val="ADBCC7"/>
              </a:solidFill>
            </a:ln>
          </p:spPr>
          <p:txBody>
            <a:bodyPr wrap="square" lIns="0" tIns="0" rIns="0" bIns="0" rtlCol="0"/>
            <a:lstStyle/>
            <a:p>
              <a:endParaRPr lang="fr-FR" noProof="0" dirty="0"/>
            </a:p>
          </p:txBody>
        </p:sp>
        <p:sp>
          <p:nvSpPr>
            <p:cNvPr id="875" name="object 875"/>
            <p:cNvSpPr/>
            <p:nvPr/>
          </p:nvSpPr>
          <p:spPr>
            <a:xfrm>
              <a:off x="9837358" y="696214"/>
              <a:ext cx="3810" cy="127000"/>
            </a:xfrm>
            <a:custGeom>
              <a:avLst/>
              <a:gdLst/>
              <a:ahLst/>
              <a:cxnLst/>
              <a:rect l="l" t="t" r="r" b="b"/>
              <a:pathLst>
                <a:path w="3809" h="127000">
                  <a:moveTo>
                    <a:pt x="3602" y="0"/>
                  </a:moveTo>
                  <a:lnTo>
                    <a:pt x="0" y="0"/>
                  </a:lnTo>
                  <a:lnTo>
                    <a:pt x="0" y="126538"/>
                  </a:lnTo>
                  <a:lnTo>
                    <a:pt x="3602" y="126538"/>
                  </a:lnTo>
                  <a:lnTo>
                    <a:pt x="3602" y="0"/>
                  </a:lnTo>
                  <a:close/>
                </a:path>
              </a:pathLst>
            </a:custGeom>
            <a:solidFill>
              <a:srgbClr val="ADBCC7"/>
            </a:solidFill>
          </p:spPr>
          <p:txBody>
            <a:bodyPr wrap="square" lIns="0" tIns="0" rIns="0" bIns="0" rtlCol="0"/>
            <a:lstStyle/>
            <a:p>
              <a:endParaRPr lang="fr-FR" noProof="0" dirty="0"/>
            </a:p>
          </p:txBody>
        </p:sp>
        <p:sp>
          <p:nvSpPr>
            <p:cNvPr id="876" name="object 876"/>
            <p:cNvSpPr/>
            <p:nvPr/>
          </p:nvSpPr>
          <p:spPr>
            <a:xfrm>
              <a:off x="9837357" y="696138"/>
              <a:ext cx="3810" cy="127000"/>
            </a:xfrm>
            <a:custGeom>
              <a:avLst/>
              <a:gdLst/>
              <a:ahLst/>
              <a:cxnLst/>
              <a:rect l="l" t="t" r="r" b="b"/>
              <a:pathLst>
                <a:path w="3809" h="127000">
                  <a:moveTo>
                    <a:pt x="3602" y="23334"/>
                  </a:moveTo>
                  <a:lnTo>
                    <a:pt x="3602" y="126565"/>
                  </a:lnTo>
                </a:path>
                <a:path w="3809" h="127000">
                  <a:moveTo>
                    <a:pt x="0" y="126615"/>
                  </a:moveTo>
                  <a:lnTo>
                    <a:pt x="0" y="23334"/>
                  </a:lnTo>
                </a:path>
                <a:path w="3809" h="127000">
                  <a:moveTo>
                    <a:pt x="3602" y="0"/>
                  </a:moveTo>
                  <a:lnTo>
                    <a:pt x="3602" y="23334"/>
                  </a:lnTo>
                </a:path>
                <a:path w="3809" h="127000">
                  <a:moveTo>
                    <a:pt x="0" y="23334"/>
                  </a:moveTo>
                  <a:lnTo>
                    <a:pt x="0" y="76"/>
                  </a:lnTo>
                </a:path>
              </a:pathLst>
            </a:custGeom>
            <a:ln w="3175">
              <a:solidFill>
                <a:srgbClr val="ADBCC7"/>
              </a:solidFill>
            </a:ln>
          </p:spPr>
          <p:txBody>
            <a:bodyPr wrap="square" lIns="0" tIns="0" rIns="0" bIns="0" rtlCol="0"/>
            <a:lstStyle/>
            <a:p>
              <a:endParaRPr lang="fr-FR" noProof="0" dirty="0"/>
            </a:p>
          </p:txBody>
        </p:sp>
        <p:sp>
          <p:nvSpPr>
            <p:cNvPr id="877" name="object 877"/>
            <p:cNvSpPr/>
            <p:nvPr/>
          </p:nvSpPr>
          <p:spPr>
            <a:xfrm>
              <a:off x="9840961" y="696138"/>
              <a:ext cx="3810" cy="127000"/>
            </a:xfrm>
            <a:custGeom>
              <a:avLst/>
              <a:gdLst/>
              <a:ahLst/>
              <a:cxnLst/>
              <a:rect l="l" t="t" r="r" b="b"/>
              <a:pathLst>
                <a:path w="3809" h="127000">
                  <a:moveTo>
                    <a:pt x="3602" y="0"/>
                  </a:moveTo>
                  <a:lnTo>
                    <a:pt x="0" y="0"/>
                  </a:lnTo>
                  <a:lnTo>
                    <a:pt x="0" y="126565"/>
                  </a:lnTo>
                  <a:lnTo>
                    <a:pt x="3602" y="126565"/>
                  </a:lnTo>
                  <a:lnTo>
                    <a:pt x="3602" y="0"/>
                  </a:lnTo>
                  <a:close/>
                </a:path>
              </a:pathLst>
            </a:custGeom>
            <a:solidFill>
              <a:srgbClr val="ADBCC7"/>
            </a:solidFill>
          </p:spPr>
          <p:txBody>
            <a:bodyPr wrap="square" lIns="0" tIns="0" rIns="0" bIns="0" rtlCol="0"/>
            <a:lstStyle/>
            <a:p>
              <a:endParaRPr lang="fr-FR" noProof="0" dirty="0"/>
            </a:p>
          </p:txBody>
        </p:sp>
        <p:sp>
          <p:nvSpPr>
            <p:cNvPr id="878" name="object 878"/>
            <p:cNvSpPr/>
            <p:nvPr/>
          </p:nvSpPr>
          <p:spPr>
            <a:xfrm>
              <a:off x="9840960" y="696061"/>
              <a:ext cx="3810" cy="127000"/>
            </a:xfrm>
            <a:custGeom>
              <a:avLst/>
              <a:gdLst/>
              <a:ahLst/>
              <a:cxnLst/>
              <a:rect l="l" t="t" r="r" b="b"/>
              <a:pathLst>
                <a:path w="3809" h="127000">
                  <a:moveTo>
                    <a:pt x="3602" y="23410"/>
                  </a:moveTo>
                  <a:lnTo>
                    <a:pt x="3602" y="126591"/>
                  </a:lnTo>
                </a:path>
                <a:path w="3809" h="127000">
                  <a:moveTo>
                    <a:pt x="0" y="126641"/>
                  </a:moveTo>
                  <a:lnTo>
                    <a:pt x="0" y="23410"/>
                  </a:lnTo>
                </a:path>
                <a:path w="3809" h="127000">
                  <a:moveTo>
                    <a:pt x="3602" y="0"/>
                  </a:moveTo>
                  <a:lnTo>
                    <a:pt x="3602" y="23410"/>
                  </a:lnTo>
                </a:path>
                <a:path w="3809" h="127000">
                  <a:moveTo>
                    <a:pt x="0" y="23410"/>
                  </a:moveTo>
                  <a:lnTo>
                    <a:pt x="0" y="76"/>
                  </a:lnTo>
                </a:path>
              </a:pathLst>
            </a:custGeom>
            <a:ln w="3175">
              <a:solidFill>
                <a:srgbClr val="ADBCC7"/>
              </a:solidFill>
            </a:ln>
          </p:spPr>
          <p:txBody>
            <a:bodyPr wrap="square" lIns="0" tIns="0" rIns="0" bIns="0" rtlCol="0"/>
            <a:lstStyle/>
            <a:p>
              <a:endParaRPr lang="fr-FR" noProof="0" dirty="0"/>
            </a:p>
          </p:txBody>
        </p:sp>
        <p:sp>
          <p:nvSpPr>
            <p:cNvPr id="879" name="object 879"/>
            <p:cNvSpPr/>
            <p:nvPr/>
          </p:nvSpPr>
          <p:spPr>
            <a:xfrm>
              <a:off x="9844564" y="696061"/>
              <a:ext cx="3810" cy="127000"/>
            </a:xfrm>
            <a:custGeom>
              <a:avLst/>
              <a:gdLst/>
              <a:ahLst/>
              <a:cxnLst/>
              <a:rect l="l" t="t" r="r" b="b"/>
              <a:pathLst>
                <a:path w="3809" h="127000">
                  <a:moveTo>
                    <a:pt x="3602" y="0"/>
                  </a:moveTo>
                  <a:lnTo>
                    <a:pt x="0" y="0"/>
                  </a:lnTo>
                  <a:lnTo>
                    <a:pt x="0" y="126591"/>
                  </a:lnTo>
                  <a:lnTo>
                    <a:pt x="3602" y="126591"/>
                  </a:lnTo>
                  <a:lnTo>
                    <a:pt x="3602" y="0"/>
                  </a:lnTo>
                  <a:close/>
                </a:path>
              </a:pathLst>
            </a:custGeom>
            <a:solidFill>
              <a:srgbClr val="ADBCC7"/>
            </a:solidFill>
          </p:spPr>
          <p:txBody>
            <a:bodyPr wrap="square" lIns="0" tIns="0" rIns="0" bIns="0" rtlCol="0"/>
            <a:lstStyle/>
            <a:p>
              <a:endParaRPr lang="fr-FR" noProof="0" dirty="0"/>
            </a:p>
          </p:txBody>
        </p:sp>
        <p:sp>
          <p:nvSpPr>
            <p:cNvPr id="880" name="object 880"/>
            <p:cNvSpPr/>
            <p:nvPr/>
          </p:nvSpPr>
          <p:spPr>
            <a:xfrm>
              <a:off x="9844563" y="695985"/>
              <a:ext cx="3810" cy="127000"/>
            </a:xfrm>
            <a:custGeom>
              <a:avLst/>
              <a:gdLst/>
              <a:ahLst/>
              <a:cxnLst/>
              <a:rect l="l" t="t" r="r" b="b"/>
              <a:pathLst>
                <a:path w="3809" h="127000">
                  <a:moveTo>
                    <a:pt x="3602" y="23487"/>
                  </a:moveTo>
                  <a:lnTo>
                    <a:pt x="3602" y="126617"/>
                  </a:lnTo>
                </a:path>
                <a:path w="3809" h="127000">
                  <a:moveTo>
                    <a:pt x="0" y="126667"/>
                  </a:moveTo>
                  <a:lnTo>
                    <a:pt x="0" y="23487"/>
                  </a:lnTo>
                </a:path>
                <a:path w="3809" h="127000">
                  <a:moveTo>
                    <a:pt x="3602" y="0"/>
                  </a:moveTo>
                  <a:lnTo>
                    <a:pt x="3602" y="23487"/>
                  </a:lnTo>
                </a:path>
                <a:path w="3809" h="127000">
                  <a:moveTo>
                    <a:pt x="0" y="23487"/>
                  </a:moveTo>
                  <a:lnTo>
                    <a:pt x="0" y="76"/>
                  </a:lnTo>
                </a:path>
              </a:pathLst>
            </a:custGeom>
            <a:ln w="3175">
              <a:solidFill>
                <a:srgbClr val="ADBCC7"/>
              </a:solidFill>
            </a:ln>
          </p:spPr>
          <p:txBody>
            <a:bodyPr wrap="square" lIns="0" tIns="0" rIns="0" bIns="0" rtlCol="0"/>
            <a:lstStyle/>
            <a:p>
              <a:endParaRPr lang="fr-FR" noProof="0" dirty="0"/>
            </a:p>
          </p:txBody>
        </p:sp>
        <p:sp>
          <p:nvSpPr>
            <p:cNvPr id="881" name="object 881"/>
            <p:cNvSpPr/>
            <p:nvPr/>
          </p:nvSpPr>
          <p:spPr>
            <a:xfrm>
              <a:off x="9848167" y="695985"/>
              <a:ext cx="5715" cy="127000"/>
            </a:xfrm>
            <a:custGeom>
              <a:avLst/>
              <a:gdLst/>
              <a:ahLst/>
              <a:cxnLst/>
              <a:rect l="l" t="t" r="r" b="b"/>
              <a:pathLst>
                <a:path w="5715" h="127000">
                  <a:moveTo>
                    <a:pt x="5524" y="0"/>
                  </a:moveTo>
                  <a:lnTo>
                    <a:pt x="0" y="0"/>
                  </a:lnTo>
                  <a:lnTo>
                    <a:pt x="0" y="126617"/>
                  </a:lnTo>
                  <a:lnTo>
                    <a:pt x="5524" y="126617"/>
                  </a:lnTo>
                  <a:lnTo>
                    <a:pt x="5524" y="0"/>
                  </a:lnTo>
                  <a:close/>
                </a:path>
              </a:pathLst>
            </a:custGeom>
            <a:solidFill>
              <a:srgbClr val="ADBCC7"/>
            </a:solidFill>
          </p:spPr>
          <p:txBody>
            <a:bodyPr wrap="square" lIns="0" tIns="0" rIns="0" bIns="0" rtlCol="0"/>
            <a:lstStyle/>
            <a:p>
              <a:endParaRPr lang="fr-FR" noProof="0" dirty="0"/>
            </a:p>
          </p:txBody>
        </p:sp>
        <p:sp>
          <p:nvSpPr>
            <p:cNvPr id="882" name="object 882"/>
            <p:cNvSpPr/>
            <p:nvPr/>
          </p:nvSpPr>
          <p:spPr>
            <a:xfrm>
              <a:off x="9848166" y="695868"/>
              <a:ext cx="5715" cy="127000"/>
            </a:xfrm>
            <a:custGeom>
              <a:avLst/>
              <a:gdLst/>
              <a:ahLst/>
              <a:cxnLst/>
              <a:rect l="l" t="t" r="r" b="b"/>
              <a:pathLst>
                <a:path w="5715" h="127000">
                  <a:moveTo>
                    <a:pt x="5524" y="23604"/>
                  </a:moveTo>
                  <a:lnTo>
                    <a:pt x="5524" y="126657"/>
                  </a:lnTo>
                </a:path>
                <a:path w="5715" h="127000">
                  <a:moveTo>
                    <a:pt x="0" y="126734"/>
                  </a:moveTo>
                  <a:lnTo>
                    <a:pt x="0" y="23604"/>
                  </a:lnTo>
                </a:path>
                <a:path w="5715" h="127000">
                  <a:moveTo>
                    <a:pt x="5524" y="0"/>
                  </a:moveTo>
                  <a:lnTo>
                    <a:pt x="5524" y="23604"/>
                  </a:lnTo>
                </a:path>
                <a:path w="5715" h="127000">
                  <a:moveTo>
                    <a:pt x="0" y="23604"/>
                  </a:moveTo>
                  <a:lnTo>
                    <a:pt x="0" y="117"/>
                  </a:lnTo>
                </a:path>
              </a:pathLst>
            </a:custGeom>
            <a:ln w="3175">
              <a:solidFill>
                <a:srgbClr val="ADBCC7"/>
              </a:solidFill>
            </a:ln>
          </p:spPr>
          <p:txBody>
            <a:bodyPr wrap="square" lIns="0" tIns="0" rIns="0" bIns="0" rtlCol="0"/>
            <a:lstStyle/>
            <a:p>
              <a:endParaRPr lang="fr-FR" noProof="0" dirty="0"/>
            </a:p>
          </p:txBody>
        </p:sp>
        <p:sp>
          <p:nvSpPr>
            <p:cNvPr id="883" name="object 883"/>
            <p:cNvSpPr/>
            <p:nvPr/>
          </p:nvSpPr>
          <p:spPr>
            <a:xfrm>
              <a:off x="9853691" y="695868"/>
              <a:ext cx="3810" cy="127000"/>
            </a:xfrm>
            <a:custGeom>
              <a:avLst/>
              <a:gdLst/>
              <a:ahLst/>
              <a:cxnLst/>
              <a:rect l="l" t="t" r="r" b="b"/>
              <a:pathLst>
                <a:path w="3809" h="127000">
                  <a:moveTo>
                    <a:pt x="3602" y="0"/>
                  </a:moveTo>
                  <a:lnTo>
                    <a:pt x="0" y="0"/>
                  </a:lnTo>
                  <a:lnTo>
                    <a:pt x="0" y="126657"/>
                  </a:lnTo>
                  <a:lnTo>
                    <a:pt x="3602" y="126657"/>
                  </a:lnTo>
                  <a:lnTo>
                    <a:pt x="3602" y="0"/>
                  </a:lnTo>
                  <a:close/>
                </a:path>
              </a:pathLst>
            </a:custGeom>
            <a:solidFill>
              <a:srgbClr val="ACBBC7"/>
            </a:solidFill>
          </p:spPr>
          <p:txBody>
            <a:bodyPr wrap="square" lIns="0" tIns="0" rIns="0" bIns="0" rtlCol="0"/>
            <a:lstStyle/>
            <a:p>
              <a:endParaRPr lang="fr-FR" noProof="0" dirty="0"/>
            </a:p>
          </p:txBody>
        </p:sp>
        <p:sp>
          <p:nvSpPr>
            <p:cNvPr id="884" name="object 884"/>
            <p:cNvSpPr/>
            <p:nvPr/>
          </p:nvSpPr>
          <p:spPr>
            <a:xfrm>
              <a:off x="9853690" y="695792"/>
              <a:ext cx="3810" cy="127000"/>
            </a:xfrm>
            <a:custGeom>
              <a:avLst/>
              <a:gdLst/>
              <a:ahLst/>
              <a:cxnLst/>
              <a:rect l="l" t="t" r="r" b="b"/>
              <a:pathLst>
                <a:path w="3809" h="127000">
                  <a:moveTo>
                    <a:pt x="3602" y="23680"/>
                  </a:moveTo>
                  <a:lnTo>
                    <a:pt x="3602" y="126683"/>
                  </a:lnTo>
                </a:path>
                <a:path w="3809" h="127000">
                  <a:moveTo>
                    <a:pt x="0" y="126733"/>
                  </a:moveTo>
                  <a:lnTo>
                    <a:pt x="0" y="23680"/>
                  </a:lnTo>
                </a:path>
                <a:path w="3809" h="127000">
                  <a:moveTo>
                    <a:pt x="3602" y="0"/>
                  </a:moveTo>
                  <a:lnTo>
                    <a:pt x="3602" y="23680"/>
                  </a:lnTo>
                </a:path>
                <a:path w="3809" h="127000">
                  <a:moveTo>
                    <a:pt x="0" y="23680"/>
                  </a:moveTo>
                  <a:lnTo>
                    <a:pt x="0" y="76"/>
                  </a:lnTo>
                </a:path>
              </a:pathLst>
            </a:custGeom>
            <a:ln w="3175">
              <a:solidFill>
                <a:srgbClr val="ACBBC7"/>
              </a:solidFill>
            </a:ln>
          </p:spPr>
          <p:txBody>
            <a:bodyPr wrap="square" lIns="0" tIns="0" rIns="0" bIns="0" rtlCol="0"/>
            <a:lstStyle/>
            <a:p>
              <a:endParaRPr lang="fr-FR" noProof="0" dirty="0"/>
            </a:p>
          </p:txBody>
        </p:sp>
        <p:sp>
          <p:nvSpPr>
            <p:cNvPr id="885" name="object 885"/>
            <p:cNvSpPr/>
            <p:nvPr/>
          </p:nvSpPr>
          <p:spPr>
            <a:xfrm>
              <a:off x="9857294" y="695792"/>
              <a:ext cx="3810" cy="127000"/>
            </a:xfrm>
            <a:custGeom>
              <a:avLst/>
              <a:gdLst/>
              <a:ahLst/>
              <a:cxnLst/>
              <a:rect l="l" t="t" r="r" b="b"/>
              <a:pathLst>
                <a:path w="3809" h="127000">
                  <a:moveTo>
                    <a:pt x="3602" y="0"/>
                  </a:moveTo>
                  <a:lnTo>
                    <a:pt x="0" y="0"/>
                  </a:lnTo>
                  <a:lnTo>
                    <a:pt x="0" y="126683"/>
                  </a:lnTo>
                  <a:lnTo>
                    <a:pt x="3602" y="126683"/>
                  </a:lnTo>
                  <a:lnTo>
                    <a:pt x="3602" y="0"/>
                  </a:lnTo>
                  <a:close/>
                </a:path>
              </a:pathLst>
            </a:custGeom>
            <a:solidFill>
              <a:srgbClr val="ACBBC7"/>
            </a:solidFill>
          </p:spPr>
          <p:txBody>
            <a:bodyPr wrap="square" lIns="0" tIns="0" rIns="0" bIns="0" rtlCol="0"/>
            <a:lstStyle/>
            <a:p>
              <a:endParaRPr lang="fr-FR" noProof="0" dirty="0"/>
            </a:p>
          </p:txBody>
        </p:sp>
        <p:sp>
          <p:nvSpPr>
            <p:cNvPr id="886" name="object 886"/>
            <p:cNvSpPr/>
            <p:nvPr/>
          </p:nvSpPr>
          <p:spPr>
            <a:xfrm>
              <a:off x="9857293" y="695715"/>
              <a:ext cx="3810" cy="127000"/>
            </a:xfrm>
            <a:custGeom>
              <a:avLst/>
              <a:gdLst/>
              <a:ahLst/>
              <a:cxnLst/>
              <a:rect l="l" t="t" r="r" b="b"/>
              <a:pathLst>
                <a:path w="3809" h="127000">
                  <a:moveTo>
                    <a:pt x="3602" y="23756"/>
                  </a:moveTo>
                  <a:lnTo>
                    <a:pt x="3602" y="126709"/>
                  </a:lnTo>
                </a:path>
                <a:path w="3809" h="127000">
                  <a:moveTo>
                    <a:pt x="0" y="126759"/>
                  </a:moveTo>
                  <a:lnTo>
                    <a:pt x="0" y="23756"/>
                  </a:lnTo>
                </a:path>
                <a:path w="3809" h="127000">
                  <a:moveTo>
                    <a:pt x="3602" y="0"/>
                  </a:moveTo>
                  <a:lnTo>
                    <a:pt x="3602" y="23756"/>
                  </a:lnTo>
                </a:path>
                <a:path w="3809" h="127000">
                  <a:moveTo>
                    <a:pt x="0" y="23756"/>
                  </a:moveTo>
                  <a:lnTo>
                    <a:pt x="0" y="76"/>
                  </a:lnTo>
                </a:path>
              </a:pathLst>
            </a:custGeom>
            <a:ln w="3175">
              <a:solidFill>
                <a:srgbClr val="ACBBC7"/>
              </a:solidFill>
            </a:ln>
          </p:spPr>
          <p:txBody>
            <a:bodyPr wrap="square" lIns="0" tIns="0" rIns="0" bIns="0" rtlCol="0"/>
            <a:lstStyle/>
            <a:p>
              <a:endParaRPr lang="fr-FR" noProof="0" dirty="0"/>
            </a:p>
          </p:txBody>
        </p:sp>
        <p:sp>
          <p:nvSpPr>
            <p:cNvPr id="887" name="object 887"/>
            <p:cNvSpPr/>
            <p:nvPr/>
          </p:nvSpPr>
          <p:spPr>
            <a:xfrm>
              <a:off x="9860897" y="695715"/>
              <a:ext cx="3810" cy="127000"/>
            </a:xfrm>
            <a:custGeom>
              <a:avLst/>
              <a:gdLst/>
              <a:ahLst/>
              <a:cxnLst/>
              <a:rect l="l" t="t" r="r" b="b"/>
              <a:pathLst>
                <a:path w="3809" h="127000">
                  <a:moveTo>
                    <a:pt x="3602" y="0"/>
                  </a:moveTo>
                  <a:lnTo>
                    <a:pt x="0" y="0"/>
                  </a:lnTo>
                  <a:lnTo>
                    <a:pt x="0" y="126709"/>
                  </a:lnTo>
                  <a:lnTo>
                    <a:pt x="3602" y="126709"/>
                  </a:lnTo>
                  <a:lnTo>
                    <a:pt x="3602" y="0"/>
                  </a:lnTo>
                  <a:close/>
                </a:path>
              </a:pathLst>
            </a:custGeom>
            <a:solidFill>
              <a:srgbClr val="ACBBC7"/>
            </a:solidFill>
          </p:spPr>
          <p:txBody>
            <a:bodyPr wrap="square" lIns="0" tIns="0" rIns="0" bIns="0" rtlCol="0"/>
            <a:lstStyle/>
            <a:p>
              <a:endParaRPr lang="fr-FR" noProof="0" dirty="0"/>
            </a:p>
          </p:txBody>
        </p:sp>
        <p:sp>
          <p:nvSpPr>
            <p:cNvPr id="888" name="object 888"/>
            <p:cNvSpPr/>
            <p:nvPr/>
          </p:nvSpPr>
          <p:spPr>
            <a:xfrm>
              <a:off x="9860896" y="695639"/>
              <a:ext cx="3810" cy="127000"/>
            </a:xfrm>
            <a:custGeom>
              <a:avLst/>
              <a:gdLst/>
              <a:ahLst/>
              <a:cxnLst/>
              <a:rect l="l" t="t" r="r" b="b"/>
              <a:pathLst>
                <a:path w="3809" h="127000">
                  <a:moveTo>
                    <a:pt x="3602" y="23833"/>
                  </a:moveTo>
                  <a:lnTo>
                    <a:pt x="3602" y="126735"/>
                  </a:lnTo>
                </a:path>
                <a:path w="3809" h="127000">
                  <a:moveTo>
                    <a:pt x="0" y="126786"/>
                  </a:moveTo>
                  <a:lnTo>
                    <a:pt x="0" y="23833"/>
                  </a:lnTo>
                </a:path>
                <a:path w="3809" h="127000">
                  <a:moveTo>
                    <a:pt x="3602" y="0"/>
                  </a:moveTo>
                  <a:lnTo>
                    <a:pt x="3602" y="23833"/>
                  </a:lnTo>
                </a:path>
                <a:path w="3809" h="127000">
                  <a:moveTo>
                    <a:pt x="0" y="23833"/>
                  </a:moveTo>
                  <a:lnTo>
                    <a:pt x="0" y="76"/>
                  </a:lnTo>
                </a:path>
              </a:pathLst>
            </a:custGeom>
            <a:ln w="3175">
              <a:solidFill>
                <a:srgbClr val="ACBBC7"/>
              </a:solidFill>
            </a:ln>
          </p:spPr>
          <p:txBody>
            <a:bodyPr wrap="square" lIns="0" tIns="0" rIns="0" bIns="0" rtlCol="0"/>
            <a:lstStyle/>
            <a:p>
              <a:endParaRPr lang="fr-FR" noProof="0" dirty="0"/>
            </a:p>
          </p:txBody>
        </p:sp>
        <p:sp>
          <p:nvSpPr>
            <p:cNvPr id="889" name="object 889"/>
            <p:cNvSpPr/>
            <p:nvPr/>
          </p:nvSpPr>
          <p:spPr>
            <a:xfrm>
              <a:off x="9864500" y="695639"/>
              <a:ext cx="3810" cy="127000"/>
            </a:xfrm>
            <a:custGeom>
              <a:avLst/>
              <a:gdLst/>
              <a:ahLst/>
              <a:cxnLst/>
              <a:rect l="l" t="t" r="r" b="b"/>
              <a:pathLst>
                <a:path w="3809" h="127000">
                  <a:moveTo>
                    <a:pt x="3602" y="0"/>
                  </a:moveTo>
                  <a:lnTo>
                    <a:pt x="0" y="0"/>
                  </a:lnTo>
                  <a:lnTo>
                    <a:pt x="0" y="126735"/>
                  </a:lnTo>
                  <a:lnTo>
                    <a:pt x="3602" y="126735"/>
                  </a:lnTo>
                  <a:lnTo>
                    <a:pt x="3602" y="0"/>
                  </a:lnTo>
                  <a:close/>
                </a:path>
              </a:pathLst>
            </a:custGeom>
            <a:solidFill>
              <a:srgbClr val="ACBBC7"/>
            </a:solidFill>
          </p:spPr>
          <p:txBody>
            <a:bodyPr wrap="square" lIns="0" tIns="0" rIns="0" bIns="0" rtlCol="0"/>
            <a:lstStyle/>
            <a:p>
              <a:endParaRPr lang="fr-FR" noProof="0" dirty="0"/>
            </a:p>
          </p:txBody>
        </p:sp>
        <p:sp>
          <p:nvSpPr>
            <p:cNvPr id="890" name="object 890"/>
            <p:cNvSpPr/>
            <p:nvPr/>
          </p:nvSpPr>
          <p:spPr>
            <a:xfrm>
              <a:off x="9864499" y="695563"/>
              <a:ext cx="3810" cy="127000"/>
            </a:xfrm>
            <a:custGeom>
              <a:avLst/>
              <a:gdLst/>
              <a:ahLst/>
              <a:cxnLst/>
              <a:rect l="l" t="t" r="r" b="b"/>
              <a:pathLst>
                <a:path w="3809" h="127000">
                  <a:moveTo>
                    <a:pt x="3602" y="23909"/>
                  </a:moveTo>
                  <a:lnTo>
                    <a:pt x="3602" y="126761"/>
                  </a:lnTo>
                </a:path>
                <a:path w="3809" h="127000">
                  <a:moveTo>
                    <a:pt x="0" y="126812"/>
                  </a:moveTo>
                  <a:lnTo>
                    <a:pt x="0" y="23909"/>
                  </a:lnTo>
                </a:path>
                <a:path w="3809" h="127000">
                  <a:moveTo>
                    <a:pt x="3602" y="0"/>
                  </a:moveTo>
                  <a:lnTo>
                    <a:pt x="3602" y="23909"/>
                  </a:lnTo>
                </a:path>
                <a:path w="3809" h="127000">
                  <a:moveTo>
                    <a:pt x="0" y="23909"/>
                  </a:moveTo>
                  <a:lnTo>
                    <a:pt x="0" y="76"/>
                  </a:lnTo>
                </a:path>
              </a:pathLst>
            </a:custGeom>
            <a:ln w="3175">
              <a:solidFill>
                <a:srgbClr val="ACBBC7"/>
              </a:solidFill>
            </a:ln>
          </p:spPr>
          <p:txBody>
            <a:bodyPr wrap="square" lIns="0" tIns="0" rIns="0" bIns="0" rtlCol="0"/>
            <a:lstStyle/>
            <a:p>
              <a:endParaRPr lang="fr-FR" noProof="0" dirty="0"/>
            </a:p>
          </p:txBody>
        </p:sp>
        <p:sp>
          <p:nvSpPr>
            <p:cNvPr id="891" name="object 891"/>
            <p:cNvSpPr/>
            <p:nvPr/>
          </p:nvSpPr>
          <p:spPr>
            <a:xfrm>
              <a:off x="9868103" y="695563"/>
              <a:ext cx="3810" cy="127000"/>
            </a:xfrm>
            <a:custGeom>
              <a:avLst/>
              <a:gdLst/>
              <a:ahLst/>
              <a:cxnLst/>
              <a:rect l="l" t="t" r="r" b="b"/>
              <a:pathLst>
                <a:path w="3809" h="127000">
                  <a:moveTo>
                    <a:pt x="3602" y="0"/>
                  </a:moveTo>
                  <a:lnTo>
                    <a:pt x="0" y="0"/>
                  </a:lnTo>
                  <a:lnTo>
                    <a:pt x="0" y="126761"/>
                  </a:lnTo>
                  <a:lnTo>
                    <a:pt x="3602" y="126761"/>
                  </a:lnTo>
                  <a:lnTo>
                    <a:pt x="3602" y="0"/>
                  </a:lnTo>
                  <a:close/>
                </a:path>
              </a:pathLst>
            </a:custGeom>
            <a:solidFill>
              <a:srgbClr val="ACBBC6"/>
            </a:solidFill>
          </p:spPr>
          <p:txBody>
            <a:bodyPr wrap="square" lIns="0" tIns="0" rIns="0" bIns="0" rtlCol="0"/>
            <a:lstStyle/>
            <a:p>
              <a:endParaRPr lang="fr-FR" noProof="0" dirty="0"/>
            </a:p>
          </p:txBody>
        </p:sp>
        <p:sp>
          <p:nvSpPr>
            <p:cNvPr id="892" name="object 892"/>
            <p:cNvSpPr/>
            <p:nvPr/>
          </p:nvSpPr>
          <p:spPr>
            <a:xfrm>
              <a:off x="9868103" y="695486"/>
              <a:ext cx="3810" cy="127000"/>
            </a:xfrm>
            <a:custGeom>
              <a:avLst/>
              <a:gdLst/>
              <a:ahLst/>
              <a:cxnLst/>
              <a:rect l="l" t="t" r="r" b="b"/>
              <a:pathLst>
                <a:path w="3809" h="127000">
                  <a:moveTo>
                    <a:pt x="3602" y="23985"/>
                  </a:moveTo>
                  <a:lnTo>
                    <a:pt x="3602" y="126788"/>
                  </a:lnTo>
                </a:path>
                <a:path w="3809" h="127000">
                  <a:moveTo>
                    <a:pt x="0" y="126838"/>
                  </a:moveTo>
                  <a:lnTo>
                    <a:pt x="0" y="23985"/>
                  </a:lnTo>
                </a:path>
                <a:path w="3809" h="127000">
                  <a:moveTo>
                    <a:pt x="3602" y="0"/>
                  </a:moveTo>
                  <a:lnTo>
                    <a:pt x="3602" y="23985"/>
                  </a:lnTo>
                </a:path>
                <a:path w="3809" h="127000">
                  <a:moveTo>
                    <a:pt x="0" y="23985"/>
                  </a:moveTo>
                  <a:lnTo>
                    <a:pt x="0" y="76"/>
                  </a:lnTo>
                </a:path>
              </a:pathLst>
            </a:custGeom>
            <a:ln w="3175">
              <a:solidFill>
                <a:srgbClr val="ACBBC6"/>
              </a:solidFill>
            </a:ln>
          </p:spPr>
          <p:txBody>
            <a:bodyPr wrap="square" lIns="0" tIns="0" rIns="0" bIns="0" rtlCol="0"/>
            <a:lstStyle/>
            <a:p>
              <a:endParaRPr lang="fr-FR" noProof="0" dirty="0"/>
            </a:p>
          </p:txBody>
        </p:sp>
        <p:sp>
          <p:nvSpPr>
            <p:cNvPr id="893" name="object 893"/>
            <p:cNvSpPr/>
            <p:nvPr/>
          </p:nvSpPr>
          <p:spPr>
            <a:xfrm>
              <a:off x="9871705" y="695486"/>
              <a:ext cx="3810" cy="127000"/>
            </a:xfrm>
            <a:custGeom>
              <a:avLst/>
              <a:gdLst/>
              <a:ahLst/>
              <a:cxnLst/>
              <a:rect l="l" t="t" r="r" b="b"/>
              <a:pathLst>
                <a:path w="3809" h="127000">
                  <a:moveTo>
                    <a:pt x="3602" y="0"/>
                  </a:moveTo>
                  <a:lnTo>
                    <a:pt x="0" y="0"/>
                  </a:lnTo>
                  <a:lnTo>
                    <a:pt x="0" y="126788"/>
                  </a:lnTo>
                  <a:lnTo>
                    <a:pt x="3602" y="126788"/>
                  </a:lnTo>
                  <a:lnTo>
                    <a:pt x="3602" y="0"/>
                  </a:lnTo>
                  <a:close/>
                </a:path>
              </a:pathLst>
            </a:custGeom>
            <a:solidFill>
              <a:srgbClr val="ACBBC6"/>
            </a:solidFill>
          </p:spPr>
          <p:txBody>
            <a:bodyPr wrap="square" lIns="0" tIns="0" rIns="0" bIns="0" rtlCol="0"/>
            <a:lstStyle/>
            <a:p>
              <a:endParaRPr lang="fr-FR" noProof="0" dirty="0"/>
            </a:p>
          </p:txBody>
        </p:sp>
        <p:sp>
          <p:nvSpPr>
            <p:cNvPr id="894" name="object 894"/>
            <p:cNvSpPr/>
            <p:nvPr/>
          </p:nvSpPr>
          <p:spPr>
            <a:xfrm>
              <a:off x="9871705" y="695410"/>
              <a:ext cx="3810" cy="127000"/>
            </a:xfrm>
            <a:custGeom>
              <a:avLst/>
              <a:gdLst/>
              <a:ahLst/>
              <a:cxnLst/>
              <a:rect l="l" t="t" r="r" b="b"/>
              <a:pathLst>
                <a:path w="3809" h="127000">
                  <a:moveTo>
                    <a:pt x="3602" y="24062"/>
                  </a:moveTo>
                  <a:lnTo>
                    <a:pt x="3602" y="126814"/>
                  </a:lnTo>
                </a:path>
                <a:path w="3809" h="127000">
                  <a:moveTo>
                    <a:pt x="0" y="126864"/>
                  </a:moveTo>
                  <a:lnTo>
                    <a:pt x="0" y="24062"/>
                  </a:lnTo>
                </a:path>
                <a:path w="3809" h="127000">
                  <a:moveTo>
                    <a:pt x="3602" y="0"/>
                  </a:moveTo>
                  <a:lnTo>
                    <a:pt x="3602" y="24062"/>
                  </a:lnTo>
                </a:path>
                <a:path w="3809" h="127000">
                  <a:moveTo>
                    <a:pt x="0" y="24062"/>
                  </a:moveTo>
                  <a:lnTo>
                    <a:pt x="0" y="76"/>
                  </a:lnTo>
                </a:path>
              </a:pathLst>
            </a:custGeom>
            <a:ln w="3175">
              <a:solidFill>
                <a:srgbClr val="ACBBC6"/>
              </a:solidFill>
            </a:ln>
          </p:spPr>
          <p:txBody>
            <a:bodyPr wrap="square" lIns="0" tIns="0" rIns="0" bIns="0" rtlCol="0"/>
            <a:lstStyle/>
            <a:p>
              <a:endParaRPr lang="fr-FR" noProof="0" dirty="0"/>
            </a:p>
          </p:txBody>
        </p:sp>
        <p:sp>
          <p:nvSpPr>
            <p:cNvPr id="895" name="object 895"/>
            <p:cNvSpPr/>
            <p:nvPr/>
          </p:nvSpPr>
          <p:spPr>
            <a:xfrm>
              <a:off x="9875308" y="695410"/>
              <a:ext cx="3810" cy="127000"/>
            </a:xfrm>
            <a:custGeom>
              <a:avLst/>
              <a:gdLst/>
              <a:ahLst/>
              <a:cxnLst/>
              <a:rect l="l" t="t" r="r" b="b"/>
              <a:pathLst>
                <a:path w="3809" h="127000">
                  <a:moveTo>
                    <a:pt x="3602" y="0"/>
                  </a:moveTo>
                  <a:lnTo>
                    <a:pt x="0" y="0"/>
                  </a:lnTo>
                  <a:lnTo>
                    <a:pt x="0" y="126814"/>
                  </a:lnTo>
                  <a:lnTo>
                    <a:pt x="3602" y="126814"/>
                  </a:lnTo>
                  <a:lnTo>
                    <a:pt x="3602" y="0"/>
                  </a:lnTo>
                  <a:close/>
                </a:path>
              </a:pathLst>
            </a:custGeom>
            <a:solidFill>
              <a:srgbClr val="ACBBC6"/>
            </a:solidFill>
          </p:spPr>
          <p:txBody>
            <a:bodyPr wrap="square" lIns="0" tIns="0" rIns="0" bIns="0" rtlCol="0"/>
            <a:lstStyle/>
            <a:p>
              <a:endParaRPr lang="fr-FR" noProof="0" dirty="0"/>
            </a:p>
          </p:txBody>
        </p:sp>
        <p:sp>
          <p:nvSpPr>
            <p:cNvPr id="896" name="object 896"/>
            <p:cNvSpPr/>
            <p:nvPr/>
          </p:nvSpPr>
          <p:spPr>
            <a:xfrm>
              <a:off x="9875308" y="695334"/>
              <a:ext cx="3810" cy="127000"/>
            </a:xfrm>
            <a:custGeom>
              <a:avLst/>
              <a:gdLst/>
              <a:ahLst/>
              <a:cxnLst/>
              <a:rect l="l" t="t" r="r" b="b"/>
              <a:pathLst>
                <a:path w="3809" h="127000">
                  <a:moveTo>
                    <a:pt x="3602" y="24138"/>
                  </a:moveTo>
                  <a:lnTo>
                    <a:pt x="3602" y="126840"/>
                  </a:lnTo>
                </a:path>
                <a:path w="3809" h="127000">
                  <a:moveTo>
                    <a:pt x="0" y="126890"/>
                  </a:moveTo>
                  <a:lnTo>
                    <a:pt x="0" y="24138"/>
                  </a:lnTo>
                </a:path>
                <a:path w="3809" h="127000">
                  <a:moveTo>
                    <a:pt x="3602" y="0"/>
                  </a:moveTo>
                  <a:lnTo>
                    <a:pt x="3602" y="24138"/>
                  </a:lnTo>
                </a:path>
                <a:path w="3809" h="127000">
                  <a:moveTo>
                    <a:pt x="0" y="24138"/>
                  </a:moveTo>
                  <a:lnTo>
                    <a:pt x="0" y="76"/>
                  </a:lnTo>
                </a:path>
              </a:pathLst>
            </a:custGeom>
            <a:ln w="3175">
              <a:solidFill>
                <a:srgbClr val="ACBBC6"/>
              </a:solidFill>
            </a:ln>
          </p:spPr>
          <p:txBody>
            <a:bodyPr wrap="square" lIns="0" tIns="0" rIns="0" bIns="0" rtlCol="0"/>
            <a:lstStyle/>
            <a:p>
              <a:endParaRPr lang="fr-FR" noProof="0" dirty="0"/>
            </a:p>
          </p:txBody>
        </p:sp>
        <p:sp>
          <p:nvSpPr>
            <p:cNvPr id="897" name="object 897"/>
            <p:cNvSpPr/>
            <p:nvPr/>
          </p:nvSpPr>
          <p:spPr>
            <a:xfrm>
              <a:off x="9878911" y="695334"/>
              <a:ext cx="3810" cy="127000"/>
            </a:xfrm>
            <a:custGeom>
              <a:avLst/>
              <a:gdLst/>
              <a:ahLst/>
              <a:cxnLst/>
              <a:rect l="l" t="t" r="r" b="b"/>
              <a:pathLst>
                <a:path w="3809" h="127000">
                  <a:moveTo>
                    <a:pt x="3602" y="0"/>
                  </a:moveTo>
                  <a:lnTo>
                    <a:pt x="0" y="0"/>
                  </a:lnTo>
                  <a:lnTo>
                    <a:pt x="0" y="126840"/>
                  </a:lnTo>
                  <a:lnTo>
                    <a:pt x="3602" y="126840"/>
                  </a:lnTo>
                  <a:lnTo>
                    <a:pt x="3602" y="0"/>
                  </a:lnTo>
                  <a:close/>
                </a:path>
              </a:pathLst>
            </a:custGeom>
            <a:solidFill>
              <a:srgbClr val="ACBBC6"/>
            </a:solidFill>
          </p:spPr>
          <p:txBody>
            <a:bodyPr wrap="square" lIns="0" tIns="0" rIns="0" bIns="0" rtlCol="0"/>
            <a:lstStyle/>
            <a:p>
              <a:endParaRPr lang="fr-FR" noProof="0" dirty="0"/>
            </a:p>
          </p:txBody>
        </p:sp>
        <p:sp>
          <p:nvSpPr>
            <p:cNvPr id="898" name="object 898"/>
            <p:cNvSpPr/>
            <p:nvPr/>
          </p:nvSpPr>
          <p:spPr>
            <a:xfrm>
              <a:off x="9878911" y="695257"/>
              <a:ext cx="3810" cy="127000"/>
            </a:xfrm>
            <a:custGeom>
              <a:avLst/>
              <a:gdLst/>
              <a:ahLst/>
              <a:cxnLst/>
              <a:rect l="l" t="t" r="r" b="b"/>
              <a:pathLst>
                <a:path w="3809" h="127000">
                  <a:moveTo>
                    <a:pt x="3602" y="24214"/>
                  </a:moveTo>
                  <a:lnTo>
                    <a:pt x="3602" y="126866"/>
                  </a:lnTo>
                </a:path>
                <a:path w="3809" h="127000">
                  <a:moveTo>
                    <a:pt x="0" y="126916"/>
                  </a:moveTo>
                  <a:lnTo>
                    <a:pt x="0" y="24214"/>
                  </a:lnTo>
                </a:path>
                <a:path w="3809" h="127000">
                  <a:moveTo>
                    <a:pt x="3602" y="0"/>
                  </a:moveTo>
                  <a:lnTo>
                    <a:pt x="3602" y="24214"/>
                  </a:lnTo>
                </a:path>
                <a:path w="3809" h="127000">
                  <a:moveTo>
                    <a:pt x="0" y="24214"/>
                  </a:moveTo>
                  <a:lnTo>
                    <a:pt x="0" y="76"/>
                  </a:lnTo>
                </a:path>
              </a:pathLst>
            </a:custGeom>
            <a:ln w="3175">
              <a:solidFill>
                <a:srgbClr val="ACBBC6"/>
              </a:solidFill>
            </a:ln>
          </p:spPr>
          <p:txBody>
            <a:bodyPr wrap="square" lIns="0" tIns="0" rIns="0" bIns="0" rtlCol="0"/>
            <a:lstStyle/>
            <a:p>
              <a:endParaRPr lang="fr-FR" noProof="0" dirty="0"/>
            </a:p>
          </p:txBody>
        </p:sp>
        <p:sp>
          <p:nvSpPr>
            <p:cNvPr id="899" name="object 899"/>
            <p:cNvSpPr/>
            <p:nvPr/>
          </p:nvSpPr>
          <p:spPr>
            <a:xfrm>
              <a:off x="9882514" y="695257"/>
              <a:ext cx="3810" cy="127000"/>
            </a:xfrm>
            <a:custGeom>
              <a:avLst/>
              <a:gdLst/>
              <a:ahLst/>
              <a:cxnLst/>
              <a:rect l="l" t="t" r="r" b="b"/>
              <a:pathLst>
                <a:path w="3809" h="127000">
                  <a:moveTo>
                    <a:pt x="3602" y="0"/>
                  </a:moveTo>
                  <a:lnTo>
                    <a:pt x="0" y="0"/>
                  </a:lnTo>
                  <a:lnTo>
                    <a:pt x="0" y="126866"/>
                  </a:lnTo>
                  <a:lnTo>
                    <a:pt x="3602" y="126866"/>
                  </a:lnTo>
                  <a:lnTo>
                    <a:pt x="3602" y="0"/>
                  </a:lnTo>
                  <a:close/>
                </a:path>
              </a:pathLst>
            </a:custGeom>
            <a:solidFill>
              <a:srgbClr val="ACBBC6"/>
            </a:solidFill>
          </p:spPr>
          <p:txBody>
            <a:bodyPr wrap="square" lIns="0" tIns="0" rIns="0" bIns="0" rtlCol="0"/>
            <a:lstStyle/>
            <a:p>
              <a:endParaRPr lang="fr-FR" noProof="0" dirty="0"/>
            </a:p>
          </p:txBody>
        </p:sp>
        <p:sp>
          <p:nvSpPr>
            <p:cNvPr id="900" name="object 900"/>
            <p:cNvSpPr/>
            <p:nvPr/>
          </p:nvSpPr>
          <p:spPr>
            <a:xfrm>
              <a:off x="9882514" y="695181"/>
              <a:ext cx="3810" cy="127000"/>
            </a:xfrm>
            <a:custGeom>
              <a:avLst/>
              <a:gdLst/>
              <a:ahLst/>
              <a:cxnLst/>
              <a:rect l="l" t="t" r="r" b="b"/>
              <a:pathLst>
                <a:path w="3809" h="127000">
                  <a:moveTo>
                    <a:pt x="3602" y="24291"/>
                  </a:moveTo>
                  <a:lnTo>
                    <a:pt x="3602" y="126892"/>
                  </a:lnTo>
                </a:path>
                <a:path w="3809" h="127000">
                  <a:moveTo>
                    <a:pt x="0" y="126942"/>
                  </a:moveTo>
                  <a:lnTo>
                    <a:pt x="0" y="24291"/>
                  </a:lnTo>
                </a:path>
                <a:path w="3809" h="127000">
                  <a:moveTo>
                    <a:pt x="3602" y="0"/>
                  </a:moveTo>
                  <a:lnTo>
                    <a:pt x="3602" y="24291"/>
                  </a:lnTo>
                </a:path>
                <a:path w="3809" h="127000">
                  <a:moveTo>
                    <a:pt x="0" y="24291"/>
                  </a:moveTo>
                  <a:lnTo>
                    <a:pt x="0" y="76"/>
                  </a:lnTo>
                </a:path>
              </a:pathLst>
            </a:custGeom>
            <a:ln w="3175">
              <a:solidFill>
                <a:srgbClr val="ACBBC6"/>
              </a:solidFill>
            </a:ln>
          </p:spPr>
          <p:txBody>
            <a:bodyPr wrap="square" lIns="0" tIns="0" rIns="0" bIns="0" rtlCol="0"/>
            <a:lstStyle/>
            <a:p>
              <a:endParaRPr lang="fr-FR" noProof="0" dirty="0"/>
            </a:p>
          </p:txBody>
        </p:sp>
        <p:sp>
          <p:nvSpPr>
            <p:cNvPr id="901" name="object 901"/>
            <p:cNvSpPr/>
            <p:nvPr/>
          </p:nvSpPr>
          <p:spPr>
            <a:xfrm>
              <a:off x="9886117" y="695181"/>
              <a:ext cx="3810" cy="127000"/>
            </a:xfrm>
            <a:custGeom>
              <a:avLst/>
              <a:gdLst/>
              <a:ahLst/>
              <a:cxnLst/>
              <a:rect l="l" t="t" r="r" b="b"/>
              <a:pathLst>
                <a:path w="3809" h="127000">
                  <a:moveTo>
                    <a:pt x="3602" y="0"/>
                  </a:moveTo>
                  <a:lnTo>
                    <a:pt x="0" y="0"/>
                  </a:lnTo>
                  <a:lnTo>
                    <a:pt x="0" y="126892"/>
                  </a:lnTo>
                  <a:lnTo>
                    <a:pt x="3602" y="126892"/>
                  </a:lnTo>
                  <a:lnTo>
                    <a:pt x="3602" y="0"/>
                  </a:lnTo>
                  <a:close/>
                </a:path>
              </a:pathLst>
            </a:custGeom>
            <a:solidFill>
              <a:srgbClr val="ACBBC6"/>
            </a:solidFill>
          </p:spPr>
          <p:txBody>
            <a:bodyPr wrap="square" lIns="0" tIns="0" rIns="0" bIns="0" rtlCol="0"/>
            <a:lstStyle/>
            <a:p>
              <a:endParaRPr lang="fr-FR" noProof="0" dirty="0"/>
            </a:p>
          </p:txBody>
        </p:sp>
        <p:sp>
          <p:nvSpPr>
            <p:cNvPr id="902" name="object 902"/>
            <p:cNvSpPr/>
            <p:nvPr/>
          </p:nvSpPr>
          <p:spPr>
            <a:xfrm>
              <a:off x="9886117" y="695105"/>
              <a:ext cx="3810" cy="127000"/>
            </a:xfrm>
            <a:custGeom>
              <a:avLst/>
              <a:gdLst/>
              <a:ahLst/>
              <a:cxnLst/>
              <a:rect l="l" t="t" r="r" b="b"/>
              <a:pathLst>
                <a:path w="3809" h="127000">
                  <a:moveTo>
                    <a:pt x="3602" y="24367"/>
                  </a:moveTo>
                  <a:lnTo>
                    <a:pt x="3602" y="126918"/>
                  </a:lnTo>
                </a:path>
                <a:path w="3809" h="127000">
                  <a:moveTo>
                    <a:pt x="0" y="126968"/>
                  </a:moveTo>
                  <a:lnTo>
                    <a:pt x="0" y="24367"/>
                  </a:lnTo>
                </a:path>
                <a:path w="3809" h="127000">
                  <a:moveTo>
                    <a:pt x="3602" y="0"/>
                  </a:moveTo>
                  <a:lnTo>
                    <a:pt x="3602" y="24367"/>
                  </a:lnTo>
                </a:path>
                <a:path w="3809" h="127000">
                  <a:moveTo>
                    <a:pt x="0" y="24367"/>
                  </a:moveTo>
                  <a:lnTo>
                    <a:pt x="0" y="76"/>
                  </a:lnTo>
                </a:path>
              </a:pathLst>
            </a:custGeom>
            <a:ln w="3175">
              <a:solidFill>
                <a:srgbClr val="ACBBC6"/>
              </a:solidFill>
            </a:ln>
          </p:spPr>
          <p:txBody>
            <a:bodyPr wrap="square" lIns="0" tIns="0" rIns="0" bIns="0" rtlCol="0"/>
            <a:lstStyle/>
            <a:p>
              <a:endParaRPr lang="fr-FR" noProof="0" dirty="0"/>
            </a:p>
          </p:txBody>
        </p:sp>
        <p:sp>
          <p:nvSpPr>
            <p:cNvPr id="903" name="object 903"/>
            <p:cNvSpPr/>
            <p:nvPr/>
          </p:nvSpPr>
          <p:spPr>
            <a:xfrm>
              <a:off x="9889720" y="695105"/>
              <a:ext cx="3810" cy="127000"/>
            </a:xfrm>
            <a:custGeom>
              <a:avLst/>
              <a:gdLst/>
              <a:ahLst/>
              <a:cxnLst/>
              <a:rect l="l" t="t" r="r" b="b"/>
              <a:pathLst>
                <a:path w="3809" h="127000">
                  <a:moveTo>
                    <a:pt x="3602" y="0"/>
                  </a:moveTo>
                  <a:lnTo>
                    <a:pt x="0" y="0"/>
                  </a:lnTo>
                  <a:lnTo>
                    <a:pt x="0" y="126918"/>
                  </a:lnTo>
                  <a:lnTo>
                    <a:pt x="3602" y="126918"/>
                  </a:lnTo>
                  <a:lnTo>
                    <a:pt x="3602" y="0"/>
                  </a:lnTo>
                  <a:close/>
                </a:path>
              </a:pathLst>
            </a:custGeom>
            <a:solidFill>
              <a:srgbClr val="ACBBC6"/>
            </a:solidFill>
          </p:spPr>
          <p:txBody>
            <a:bodyPr wrap="square" lIns="0" tIns="0" rIns="0" bIns="0" rtlCol="0"/>
            <a:lstStyle/>
            <a:p>
              <a:endParaRPr lang="fr-FR" noProof="0" dirty="0"/>
            </a:p>
          </p:txBody>
        </p:sp>
        <p:sp>
          <p:nvSpPr>
            <p:cNvPr id="904" name="object 904"/>
            <p:cNvSpPr/>
            <p:nvPr/>
          </p:nvSpPr>
          <p:spPr>
            <a:xfrm>
              <a:off x="9889720" y="695028"/>
              <a:ext cx="3810" cy="127000"/>
            </a:xfrm>
            <a:custGeom>
              <a:avLst/>
              <a:gdLst/>
              <a:ahLst/>
              <a:cxnLst/>
              <a:rect l="l" t="t" r="r" b="b"/>
              <a:pathLst>
                <a:path w="3809" h="127000">
                  <a:moveTo>
                    <a:pt x="3602" y="24443"/>
                  </a:moveTo>
                  <a:lnTo>
                    <a:pt x="3602" y="126944"/>
                  </a:lnTo>
                </a:path>
                <a:path w="3809" h="127000">
                  <a:moveTo>
                    <a:pt x="0" y="126995"/>
                  </a:moveTo>
                  <a:lnTo>
                    <a:pt x="0" y="24443"/>
                  </a:lnTo>
                </a:path>
                <a:path w="3809" h="127000">
                  <a:moveTo>
                    <a:pt x="3602" y="0"/>
                  </a:moveTo>
                  <a:lnTo>
                    <a:pt x="3602" y="24443"/>
                  </a:lnTo>
                </a:path>
                <a:path w="3809" h="127000">
                  <a:moveTo>
                    <a:pt x="0" y="24443"/>
                  </a:moveTo>
                  <a:lnTo>
                    <a:pt x="0" y="76"/>
                  </a:lnTo>
                </a:path>
              </a:pathLst>
            </a:custGeom>
            <a:ln w="3175">
              <a:solidFill>
                <a:srgbClr val="ACBBC6"/>
              </a:solidFill>
            </a:ln>
          </p:spPr>
          <p:txBody>
            <a:bodyPr wrap="square" lIns="0" tIns="0" rIns="0" bIns="0" rtlCol="0"/>
            <a:lstStyle/>
            <a:p>
              <a:endParaRPr lang="fr-FR" noProof="0" dirty="0"/>
            </a:p>
          </p:txBody>
        </p:sp>
        <p:sp>
          <p:nvSpPr>
            <p:cNvPr id="905" name="object 905"/>
            <p:cNvSpPr/>
            <p:nvPr/>
          </p:nvSpPr>
          <p:spPr>
            <a:xfrm>
              <a:off x="9893323" y="695028"/>
              <a:ext cx="3810" cy="127000"/>
            </a:xfrm>
            <a:custGeom>
              <a:avLst/>
              <a:gdLst/>
              <a:ahLst/>
              <a:cxnLst/>
              <a:rect l="l" t="t" r="r" b="b"/>
              <a:pathLst>
                <a:path w="3809" h="127000">
                  <a:moveTo>
                    <a:pt x="3602" y="0"/>
                  </a:moveTo>
                  <a:lnTo>
                    <a:pt x="0" y="0"/>
                  </a:lnTo>
                  <a:lnTo>
                    <a:pt x="0" y="126944"/>
                  </a:lnTo>
                  <a:lnTo>
                    <a:pt x="3602" y="126944"/>
                  </a:lnTo>
                  <a:lnTo>
                    <a:pt x="3602" y="0"/>
                  </a:lnTo>
                  <a:close/>
                </a:path>
              </a:pathLst>
            </a:custGeom>
            <a:solidFill>
              <a:srgbClr val="ACBBC6"/>
            </a:solidFill>
          </p:spPr>
          <p:txBody>
            <a:bodyPr wrap="square" lIns="0" tIns="0" rIns="0" bIns="0" rtlCol="0"/>
            <a:lstStyle/>
            <a:p>
              <a:endParaRPr lang="fr-FR" noProof="0" dirty="0"/>
            </a:p>
          </p:txBody>
        </p:sp>
        <p:sp>
          <p:nvSpPr>
            <p:cNvPr id="906" name="object 906"/>
            <p:cNvSpPr/>
            <p:nvPr/>
          </p:nvSpPr>
          <p:spPr>
            <a:xfrm>
              <a:off x="9893323" y="694952"/>
              <a:ext cx="3810" cy="127635"/>
            </a:xfrm>
            <a:custGeom>
              <a:avLst/>
              <a:gdLst/>
              <a:ahLst/>
              <a:cxnLst/>
              <a:rect l="l" t="t" r="r" b="b"/>
              <a:pathLst>
                <a:path w="3809" h="127634">
                  <a:moveTo>
                    <a:pt x="3602" y="24520"/>
                  </a:moveTo>
                  <a:lnTo>
                    <a:pt x="3602" y="126970"/>
                  </a:lnTo>
                </a:path>
                <a:path w="3809" h="127634">
                  <a:moveTo>
                    <a:pt x="0" y="127021"/>
                  </a:moveTo>
                  <a:lnTo>
                    <a:pt x="0" y="24520"/>
                  </a:lnTo>
                </a:path>
                <a:path w="3809" h="127634">
                  <a:moveTo>
                    <a:pt x="3602" y="0"/>
                  </a:moveTo>
                  <a:lnTo>
                    <a:pt x="3602" y="24520"/>
                  </a:lnTo>
                </a:path>
                <a:path w="3809" h="127634">
                  <a:moveTo>
                    <a:pt x="0" y="24520"/>
                  </a:moveTo>
                  <a:lnTo>
                    <a:pt x="0" y="76"/>
                  </a:lnTo>
                </a:path>
              </a:pathLst>
            </a:custGeom>
            <a:ln w="3175">
              <a:solidFill>
                <a:srgbClr val="ACBBC6"/>
              </a:solidFill>
            </a:ln>
          </p:spPr>
          <p:txBody>
            <a:bodyPr wrap="square" lIns="0" tIns="0" rIns="0" bIns="0" rtlCol="0"/>
            <a:lstStyle/>
            <a:p>
              <a:endParaRPr lang="fr-FR" noProof="0" dirty="0"/>
            </a:p>
          </p:txBody>
        </p:sp>
        <p:sp>
          <p:nvSpPr>
            <p:cNvPr id="907" name="object 907"/>
            <p:cNvSpPr/>
            <p:nvPr/>
          </p:nvSpPr>
          <p:spPr>
            <a:xfrm>
              <a:off x="9896926" y="694952"/>
              <a:ext cx="3810" cy="127000"/>
            </a:xfrm>
            <a:custGeom>
              <a:avLst/>
              <a:gdLst/>
              <a:ahLst/>
              <a:cxnLst/>
              <a:rect l="l" t="t" r="r" b="b"/>
              <a:pathLst>
                <a:path w="3809" h="127000">
                  <a:moveTo>
                    <a:pt x="3602" y="0"/>
                  </a:moveTo>
                  <a:lnTo>
                    <a:pt x="0" y="0"/>
                  </a:lnTo>
                  <a:lnTo>
                    <a:pt x="0" y="126970"/>
                  </a:lnTo>
                  <a:lnTo>
                    <a:pt x="3602" y="126970"/>
                  </a:lnTo>
                  <a:lnTo>
                    <a:pt x="3602" y="0"/>
                  </a:lnTo>
                  <a:close/>
                </a:path>
              </a:pathLst>
            </a:custGeom>
            <a:solidFill>
              <a:srgbClr val="ACBBC6"/>
            </a:solidFill>
          </p:spPr>
          <p:txBody>
            <a:bodyPr wrap="square" lIns="0" tIns="0" rIns="0" bIns="0" rtlCol="0"/>
            <a:lstStyle/>
            <a:p>
              <a:endParaRPr lang="fr-FR" noProof="0" dirty="0"/>
            </a:p>
          </p:txBody>
        </p:sp>
        <p:sp>
          <p:nvSpPr>
            <p:cNvPr id="908" name="object 908"/>
            <p:cNvSpPr/>
            <p:nvPr/>
          </p:nvSpPr>
          <p:spPr>
            <a:xfrm>
              <a:off x="9896926" y="694876"/>
              <a:ext cx="3810" cy="127635"/>
            </a:xfrm>
            <a:custGeom>
              <a:avLst/>
              <a:gdLst/>
              <a:ahLst/>
              <a:cxnLst/>
              <a:rect l="l" t="t" r="r" b="b"/>
              <a:pathLst>
                <a:path w="3809" h="127634">
                  <a:moveTo>
                    <a:pt x="3602" y="24596"/>
                  </a:moveTo>
                  <a:lnTo>
                    <a:pt x="3602" y="126997"/>
                  </a:lnTo>
                </a:path>
                <a:path w="3809" h="127634">
                  <a:moveTo>
                    <a:pt x="0" y="127047"/>
                  </a:moveTo>
                  <a:lnTo>
                    <a:pt x="0" y="24596"/>
                  </a:lnTo>
                </a:path>
                <a:path w="3809" h="127634">
                  <a:moveTo>
                    <a:pt x="3602" y="0"/>
                  </a:moveTo>
                  <a:lnTo>
                    <a:pt x="3602" y="24596"/>
                  </a:lnTo>
                </a:path>
                <a:path w="3809" h="127634">
                  <a:moveTo>
                    <a:pt x="0" y="24596"/>
                  </a:moveTo>
                  <a:lnTo>
                    <a:pt x="0" y="76"/>
                  </a:lnTo>
                </a:path>
              </a:pathLst>
            </a:custGeom>
            <a:ln w="3175">
              <a:solidFill>
                <a:srgbClr val="ACBBC6"/>
              </a:solidFill>
            </a:ln>
          </p:spPr>
          <p:txBody>
            <a:bodyPr wrap="square" lIns="0" tIns="0" rIns="0" bIns="0" rtlCol="0"/>
            <a:lstStyle/>
            <a:p>
              <a:endParaRPr lang="fr-FR" noProof="0" dirty="0"/>
            </a:p>
          </p:txBody>
        </p:sp>
        <p:sp>
          <p:nvSpPr>
            <p:cNvPr id="909" name="object 909"/>
            <p:cNvSpPr/>
            <p:nvPr/>
          </p:nvSpPr>
          <p:spPr>
            <a:xfrm>
              <a:off x="9900528" y="694876"/>
              <a:ext cx="3810" cy="127000"/>
            </a:xfrm>
            <a:custGeom>
              <a:avLst/>
              <a:gdLst/>
              <a:ahLst/>
              <a:cxnLst/>
              <a:rect l="l" t="t" r="r" b="b"/>
              <a:pathLst>
                <a:path w="3809" h="127000">
                  <a:moveTo>
                    <a:pt x="3602" y="0"/>
                  </a:moveTo>
                  <a:lnTo>
                    <a:pt x="0" y="0"/>
                  </a:lnTo>
                  <a:lnTo>
                    <a:pt x="0" y="126997"/>
                  </a:lnTo>
                  <a:lnTo>
                    <a:pt x="3602" y="126997"/>
                  </a:lnTo>
                  <a:lnTo>
                    <a:pt x="3602" y="0"/>
                  </a:lnTo>
                  <a:close/>
                </a:path>
              </a:pathLst>
            </a:custGeom>
            <a:solidFill>
              <a:srgbClr val="ACBBC6"/>
            </a:solidFill>
          </p:spPr>
          <p:txBody>
            <a:bodyPr wrap="square" lIns="0" tIns="0" rIns="0" bIns="0" rtlCol="0"/>
            <a:lstStyle/>
            <a:p>
              <a:endParaRPr lang="fr-FR" noProof="0" dirty="0"/>
            </a:p>
          </p:txBody>
        </p:sp>
        <p:sp>
          <p:nvSpPr>
            <p:cNvPr id="910" name="object 910"/>
            <p:cNvSpPr/>
            <p:nvPr/>
          </p:nvSpPr>
          <p:spPr>
            <a:xfrm>
              <a:off x="9900528" y="694799"/>
              <a:ext cx="3810" cy="127635"/>
            </a:xfrm>
            <a:custGeom>
              <a:avLst/>
              <a:gdLst/>
              <a:ahLst/>
              <a:cxnLst/>
              <a:rect l="l" t="t" r="r" b="b"/>
              <a:pathLst>
                <a:path w="3809" h="127634">
                  <a:moveTo>
                    <a:pt x="3602" y="24672"/>
                  </a:moveTo>
                  <a:lnTo>
                    <a:pt x="3602" y="127023"/>
                  </a:lnTo>
                </a:path>
                <a:path w="3809" h="127634">
                  <a:moveTo>
                    <a:pt x="0" y="127073"/>
                  </a:moveTo>
                  <a:lnTo>
                    <a:pt x="0" y="24672"/>
                  </a:lnTo>
                </a:path>
                <a:path w="3809" h="127634">
                  <a:moveTo>
                    <a:pt x="3602" y="0"/>
                  </a:moveTo>
                  <a:lnTo>
                    <a:pt x="3602" y="24672"/>
                  </a:lnTo>
                </a:path>
                <a:path w="3809" h="127634">
                  <a:moveTo>
                    <a:pt x="0" y="24672"/>
                  </a:moveTo>
                  <a:lnTo>
                    <a:pt x="0" y="76"/>
                  </a:lnTo>
                </a:path>
              </a:pathLst>
            </a:custGeom>
            <a:ln w="3175">
              <a:solidFill>
                <a:srgbClr val="ACBBC6"/>
              </a:solidFill>
            </a:ln>
          </p:spPr>
          <p:txBody>
            <a:bodyPr wrap="square" lIns="0" tIns="0" rIns="0" bIns="0" rtlCol="0"/>
            <a:lstStyle/>
            <a:p>
              <a:endParaRPr lang="fr-FR" noProof="0" dirty="0"/>
            </a:p>
          </p:txBody>
        </p:sp>
        <p:sp>
          <p:nvSpPr>
            <p:cNvPr id="911" name="object 911"/>
            <p:cNvSpPr/>
            <p:nvPr/>
          </p:nvSpPr>
          <p:spPr>
            <a:xfrm>
              <a:off x="9904131" y="694799"/>
              <a:ext cx="3810" cy="127635"/>
            </a:xfrm>
            <a:custGeom>
              <a:avLst/>
              <a:gdLst/>
              <a:ahLst/>
              <a:cxnLst/>
              <a:rect l="l" t="t" r="r" b="b"/>
              <a:pathLst>
                <a:path w="3809" h="127634">
                  <a:moveTo>
                    <a:pt x="3602" y="0"/>
                  </a:moveTo>
                  <a:lnTo>
                    <a:pt x="0" y="0"/>
                  </a:lnTo>
                  <a:lnTo>
                    <a:pt x="0" y="127023"/>
                  </a:lnTo>
                  <a:lnTo>
                    <a:pt x="3602" y="127023"/>
                  </a:lnTo>
                  <a:lnTo>
                    <a:pt x="3602" y="0"/>
                  </a:lnTo>
                  <a:close/>
                </a:path>
              </a:pathLst>
            </a:custGeom>
            <a:solidFill>
              <a:srgbClr val="ACBBC6"/>
            </a:solidFill>
          </p:spPr>
          <p:txBody>
            <a:bodyPr wrap="square" lIns="0" tIns="0" rIns="0" bIns="0" rtlCol="0"/>
            <a:lstStyle/>
            <a:p>
              <a:endParaRPr lang="fr-FR" noProof="0" dirty="0"/>
            </a:p>
          </p:txBody>
        </p:sp>
        <p:sp>
          <p:nvSpPr>
            <p:cNvPr id="912" name="object 912"/>
            <p:cNvSpPr/>
            <p:nvPr/>
          </p:nvSpPr>
          <p:spPr>
            <a:xfrm>
              <a:off x="9904131" y="694723"/>
              <a:ext cx="3810" cy="127635"/>
            </a:xfrm>
            <a:custGeom>
              <a:avLst/>
              <a:gdLst/>
              <a:ahLst/>
              <a:cxnLst/>
              <a:rect l="l" t="t" r="r" b="b"/>
              <a:pathLst>
                <a:path w="3809" h="127634">
                  <a:moveTo>
                    <a:pt x="3602" y="24749"/>
                  </a:moveTo>
                  <a:lnTo>
                    <a:pt x="3602" y="127049"/>
                  </a:lnTo>
                </a:path>
                <a:path w="3809" h="127634">
                  <a:moveTo>
                    <a:pt x="0" y="127099"/>
                  </a:moveTo>
                  <a:lnTo>
                    <a:pt x="0" y="24749"/>
                  </a:lnTo>
                </a:path>
                <a:path w="3809" h="127634">
                  <a:moveTo>
                    <a:pt x="3602" y="0"/>
                  </a:moveTo>
                  <a:lnTo>
                    <a:pt x="3602" y="24749"/>
                  </a:lnTo>
                </a:path>
                <a:path w="3809" h="127634">
                  <a:moveTo>
                    <a:pt x="0" y="24749"/>
                  </a:moveTo>
                  <a:lnTo>
                    <a:pt x="0" y="76"/>
                  </a:lnTo>
                </a:path>
              </a:pathLst>
            </a:custGeom>
            <a:ln w="3175">
              <a:solidFill>
                <a:srgbClr val="ACBBC6"/>
              </a:solidFill>
            </a:ln>
          </p:spPr>
          <p:txBody>
            <a:bodyPr wrap="square" lIns="0" tIns="0" rIns="0" bIns="0" rtlCol="0"/>
            <a:lstStyle/>
            <a:p>
              <a:endParaRPr lang="fr-FR" noProof="0" dirty="0"/>
            </a:p>
          </p:txBody>
        </p:sp>
        <p:sp>
          <p:nvSpPr>
            <p:cNvPr id="913" name="object 913"/>
            <p:cNvSpPr/>
            <p:nvPr/>
          </p:nvSpPr>
          <p:spPr>
            <a:xfrm>
              <a:off x="9907734" y="694723"/>
              <a:ext cx="3810" cy="127635"/>
            </a:xfrm>
            <a:custGeom>
              <a:avLst/>
              <a:gdLst/>
              <a:ahLst/>
              <a:cxnLst/>
              <a:rect l="l" t="t" r="r" b="b"/>
              <a:pathLst>
                <a:path w="3809" h="127634">
                  <a:moveTo>
                    <a:pt x="3602" y="0"/>
                  </a:moveTo>
                  <a:lnTo>
                    <a:pt x="0" y="0"/>
                  </a:lnTo>
                  <a:lnTo>
                    <a:pt x="0" y="127049"/>
                  </a:lnTo>
                  <a:lnTo>
                    <a:pt x="3602" y="127049"/>
                  </a:lnTo>
                  <a:lnTo>
                    <a:pt x="3602" y="0"/>
                  </a:lnTo>
                  <a:close/>
                </a:path>
              </a:pathLst>
            </a:custGeom>
            <a:solidFill>
              <a:srgbClr val="ACBBC6"/>
            </a:solidFill>
          </p:spPr>
          <p:txBody>
            <a:bodyPr wrap="square" lIns="0" tIns="0" rIns="0" bIns="0" rtlCol="0"/>
            <a:lstStyle/>
            <a:p>
              <a:endParaRPr lang="fr-FR" noProof="0" dirty="0"/>
            </a:p>
          </p:txBody>
        </p:sp>
        <p:sp>
          <p:nvSpPr>
            <p:cNvPr id="914" name="object 914"/>
            <p:cNvSpPr/>
            <p:nvPr/>
          </p:nvSpPr>
          <p:spPr>
            <a:xfrm>
              <a:off x="9907734" y="694646"/>
              <a:ext cx="3810" cy="127635"/>
            </a:xfrm>
            <a:custGeom>
              <a:avLst/>
              <a:gdLst/>
              <a:ahLst/>
              <a:cxnLst/>
              <a:rect l="l" t="t" r="r" b="b"/>
              <a:pathLst>
                <a:path w="3809" h="127634">
                  <a:moveTo>
                    <a:pt x="3602" y="24825"/>
                  </a:moveTo>
                  <a:lnTo>
                    <a:pt x="3602" y="127075"/>
                  </a:lnTo>
                </a:path>
                <a:path w="3809" h="127634">
                  <a:moveTo>
                    <a:pt x="0" y="127125"/>
                  </a:moveTo>
                  <a:lnTo>
                    <a:pt x="0" y="24825"/>
                  </a:lnTo>
                </a:path>
                <a:path w="3809" h="127634">
                  <a:moveTo>
                    <a:pt x="3602" y="0"/>
                  </a:moveTo>
                  <a:lnTo>
                    <a:pt x="3602" y="24825"/>
                  </a:lnTo>
                </a:path>
                <a:path w="3809" h="127634">
                  <a:moveTo>
                    <a:pt x="0" y="24825"/>
                  </a:moveTo>
                  <a:lnTo>
                    <a:pt x="0" y="76"/>
                  </a:lnTo>
                </a:path>
              </a:pathLst>
            </a:custGeom>
            <a:ln w="3175">
              <a:solidFill>
                <a:srgbClr val="ACBBC6"/>
              </a:solidFill>
            </a:ln>
          </p:spPr>
          <p:txBody>
            <a:bodyPr wrap="square" lIns="0" tIns="0" rIns="0" bIns="0" rtlCol="0"/>
            <a:lstStyle/>
            <a:p>
              <a:endParaRPr lang="fr-FR" noProof="0" dirty="0"/>
            </a:p>
          </p:txBody>
        </p:sp>
        <p:sp>
          <p:nvSpPr>
            <p:cNvPr id="915" name="object 915"/>
            <p:cNvSpPr/>
            <p:nvPr/>
          </p:nvSpPr>
          <p:spPr>
            <a:xfrm>
              <a:off x="9911337" y="694647"/>
              <a:ext cx="3810" cy="127635"/>
            </a:xfrm>
            <a:custGeom>
              <a:avLst/>
              <a:gdLst/>
              <a:ahLst/>
              <a:cxnLst/>
              <a:rect l="l" t="t" r="r" b="b"/>
              <a:pathLst>
                <a:path w="3809" h="127634">
                  <a:moveTo>
                    <a:pt x="3602" y="0"/>
                  </a:moveTo>
                  <a:lnTo>
                    <a:pt x="0" y="0"/>
                  </a:lnTo>
                  <a:lnTo>
                    <a:pt x="0" y="127075"/>
                  </a:lnTo>
                  <a:lnTo>
                    <a:pt x="3602" y="127075"/>
                  </a:lnTo>
                  <a:lnTo>
                    <a:pt x="3602" y="0"/>
                  </a:lnTo>
                  <a:close/>
                </a:path>
              </a:pathLst>
            </a:custGeom>
            <a:solidFill>
              <a:srgbClr val="ABBBC5"/>
            </a:solidFill>
          </p:spPr>
          <p:txBody>
            <a:bodyPr wrap="square" lIns="0" tIns="0" rIns="0" bIns="0" rtlCol="0"/>
            <a:lstStyle/>
            <a:p>
              <a:endParaRPr lang="fr-FR" noProof="0" dirty="0"/>
            </a:p>
          </p:txBody>
        </p:sp>
        <p:sp>
          <p:nvSpPr>
            <p:cNvPr id="916" name="object 916"/>
            <p:cNvSpPr/>
            <p:nvPr/>
          </p:nvSpPr>
          <p:spPr>
            <a:xfrm>
              <a:off x="9911337" y="694570"/>
              <a:ext cx="3810" cy="127635"/>
            </a:xfrm>
            <a:custGeom>
              <a:avLst/>
              <a:gdLst/>
              <a:ahLst/>
              <a:cxnLst/>
              <a:rect l="l" t="t" r="r" b="b"/>
              <a:pathLst>
                <a:path w="3809" h="127634">
                  <a:moveTo>
                    <a:pt x="3602" y="24901"/>
                  </a:moveTo>
                  <a:lnTo>
                    <a:pt x="3602" y="127101"/>
                  </a:lnTo>
                </a:path>
                <a:path w="3809" h="127634">
                  <a:moveTo>
                    <a:pt x="0" y="127151"/>
                  </a:moveTo>
                  <a:lnTo>
                    <a:pt x="0" y="24901"/>
                  </a:lnTo>
                </a:path>
                <a:path w="3809" h="127634">
                  <a:moveTo>
                    <a:pt x="3602" y="0"/>
                  </a:moveTo>
                  <a:lnTo>
                    <a:pt x="3602" y="24901"/>
                  </a:lnTo>
                </a:path>
                <a:path w="3809" h="127634">
                  <a:moveTo>
                    <a:pt x="0" y="24901"/>
                  </a:moveTo>
                  <a:lnTo>
                    <a:pt x="0" y="76"/>
                  </a:lnTo>
                </a:path>
              </a:pathLst>
            </a:custGeom>
            <a:ln w="3175">
              <a:solidFill>
                <a:srgbClr val="ABBBC5"/>
              </a:solidFill>
            </a:ln>
          </p:spPr>
          <p:txBody>
            <a:bodyPr wrap="square" lIns="0" tIns="0" rIns="0" bIns="0" rtlCol="0"/>
            <a:lstStyle/>
            <a:p>
              <a:endParaRPr lang="fr-FR" noProof="0" dirty="0"/>
            </a:p>
          </p:txBody>
        </p:sp>
        <p:sp>
          <p:nvSpPr>
            <p:cNvPr id="917" name="object 917"/>
            <p:cNvSpPr/>
            <p:nvPr/>
          </p:nvSpPr>
          <p:spPr>
            <a:xfrm>
              <a:off x="9914940" y="694570"/>
              <a:ext cx="3810" cy="127635"/>
            </a:xfrm>
            <a:custGeom>
              <a:avLst/>
              <a:gdLst/>
              <a:ahLst/>
              <a:cxnLst/>
              <a:rect l="l" t="t" r="r" b="b"/>
              <a:pathLst>
                <a:path w="3809" h="127634">
                  <a:moveTo>
                    <a:pt x="3602" y="0"/>
                  </a:moveTo>
                  <a:lnTo>
                    <a:pt x="0" y="0"/>
                  </a:lnTo>
                  <a:lnTo>
                    <a:pt x="0" y="127101"/>
                  </a:lnTo>
                  <a:lnTo>
                    <a:pt x="3602" y="127101"/>
                  </a:lnTo>
                  <a:lnTo>
                    <a:pt x="3602" y="0"/>
                  </a:lnTo>
                  <a:close/>
                </a:path>
              </a:pathLst>
            </a:custGeom>
            <a:solidFill>
              <a:srgbClr val="ABBBC5"/>
            </a:solidFill>
          </p:spPr>
          <p:txBody>
            <a:bodyPr wrap="square" lIns="0" tIns="0" rIns="0" bIns="0" rtlCol="0"/>
            <a:lstStyle/>
            <a:p>
              <a:endParaRPr lang="fr-FR" noProof="0" dirty="0"/>
            </a:p>
          </p:txBody>
        </p:sp>
        <p:sp>
          <p:nvSpPr>
            <p:cNvPr id="918" name="object 918"/>
            <p:cNvSpPr/>
            <p:nvPr/>
          </p:nvSpPr>
          <p:spPr>
            <a:xfrm>
              <a:off x="9914940" y="694494"/>
              <a:ext cx="3810" cy="127635"/>
            </a:xfrm>
            <a:custGeom>
              <a:avLst/>
              <a:gdLst/>
              <a:ahLst/>
              <a:cxnLst/>
              <a:rect l="l" t="t" r="r" b="b"/>
              <a:pathLst>
                <a:path w="3809" h="127634">
                  <a:moveTo>
                    <a:pt x="3602" y="24978"/>
                  </a:moveTo>
                  <a:lnTo>
                    <a:pt x="3602" y="127127"/>
                  </a:lnTo>
                </a:path>
                <a:path w="3809" h="127634">
                  <a:moveTo>
                    <a:pt x="0" y="127177"/>
                  </a:moveTo>
                  <a:lnTo>
                    <a:pt x="0" y="24978"/>
                  </a:lnTo>
                </a:path>
                <a:path w="3809" h="127634">
                  <a:moveTo>
                    <a:pt x="3602" y="0"/>
                  </a:moveTo>
                  <a:lnTo>
                    <a:pt x="3602" y="24978"/>
                  </a:lnTo>
                </a:path>
                <a:path w="3809" h="127634">
                  <a:moveTo>
                    <a:pt x="0" y="24978"/>
                  </a:moveTo>
                  <a:lnTo>
                    <a:pt x="0" y="76"/>
                  </a:lnTo>
                </a:path>
              </a:pathLst>
            </a:custGeom>
            <a:ln w="3175">
              <a:solidFill>
                <a:srgbClr val="ABBBC5"/>
              </a:solidFill>
            </a:ln>
          </p:spPr>
          <p:txBody>
            <a:bodyPr wrap="square" lIns="0" tIns="0" rIns="0" bIns="0" rtlCol="0"/>
            <a:lstStyle/>
            <a:p>
              <a:endParaRPr lang="fr-FR" noProof="0" dirty="0"/>
            </a:p>
          </p:txBody>
        </p:sp>
        <p:sp>
          <p:nvSpPr>
            <p:cNvPr id="919" name="object 919"/>
            <p:cNvSpPr/>
            <p:nvPr/>
          </p:nvSpPr>
          <p:spPr>
            <a:xfrm>
              <a:off x="9918543" y="694494"/>
              <a:ext cx="3810" cy="127635"/>
            </a:xfrm>
            <a:custGeom>
              <a:avLst/>
              <a:gdLst/>
              <a:ahLst/>
              <a:cxnLst/>
              <a:rect l="l" t="t" r="r" b="b"/>
              <a:pathLst>
                <a:path w="3809" h="127634">
                  <a:moveTo>
                    <a:pt x="3602" y="0"/>
                  </a:moveTo>
                  <a:lnTo>
                    <a:pt x="0" y="0"/>
                  </a:lnTo>
                  <a:lnTo>
                    <a:pt x="0" y="127127"/>
                  </a:lnTo>
                  <a:lnTo>
                    <a:pt x="3602" y="127127"/>
                  </a:lnTo>
                  <a:lnTo>
                    <a:pt x="3602" y="0"/>
                  </a:lnTo>
                  <a:close/>
                </a:path>
              </a:pathLst>
            </a:custGeom>
            <a:solidFill>
              <a:srgbClr val="ABBBC5"/>
            </a:solidFill>
          </p:spPr>
          <p:txBody>
            <a:bodyPr wrap="square" lIns="0" tIns="0" rIns="0" bIns="0" rtlCol="0"/>
            <a:lstStyle/>
            <a:p>
              <a:endParaRPr lang="fr-FR" noProof="0" dirty="0"/>
            </a:p>
          </p:txBody>
        </p:sp>
        <p:sp>
          <p:nvSpPr>
            <p:cNvPr id="920" name="object 920"/>
            <p:cNvSpPr/>
            <p:nvPr/>
          </p:nvSpPr>
          <p:spPr>
            <a:xfrm>
              <a:off x="9918543" y="694417"/>
              <a:ext cx="3810" cy="127635"/>
            </a:xfrm>
            <a:custGeom>
              <a:avLst/>
              <a:gdLst/>
              <a:ahLst/>
              <a:cxnLst/>
              <a:rect l="l" t="t" r="r" b="b"/>
              <a:pathLst>
                <a:path w="3809" h="127634">
                  <a:moveTo>
                    <a:pt x="3602" y="25054"/>
                  </a:moveTo>
                  <a:lnTo>
                    <a:pt x="3602" y="127153"/>
                  </a:lnTo>
                </a:path>
                <a:path w="3809" h="127634">
                  <a:moveTo>
                    <a:pt x="0" y="127204"/>
                  </a:moveTo>
                  <a:lnTo>
                    <a:pt x="0" y="25054"/>
                  </a:lnTo>
                </a:path>
                <a:path w="3809" h="127634">
                  <a:moveTo>
                    <a:pt x="3602" y="0"/>
                  </a:moveTo>
                  <a:lnTo>
                    <a:pt x="3602" y="25054"/>
                  </a:lnTo>
                </a:path>
                <a:path w="3809" h="127634">
                  <a:moveTo>
                    <a:pt x="0" y="25054"/>
                  </a:moveTo>
                  <a:lnTo>
                    <a:pt x="0" y="76"/>
                  </a:lnTo>
                </a:path>
              </a:pathLst>
            </a:custGeom>
            <a:ln w="3175">
              <a:solidFill>
                <a:srgbClr val="ABBBC5"/>
              </a:solidFill>
            </a:ln>
          </p:spPr>
          <p:txBody>
            <a:bodyPr wrap="square" lIns="0" tIns="0" rIns="0" bIns="0" rtlCol="0"/>
            <a:lstStyle/>
            <a:p>
              <a:endParaRPr lang="fr-FR" noProof="0" dirty="0"/>
            </a:p>
          </p:txBody>
        </p:sp>
        <p:sp>
          <p:nvSpPr>
            <p:cNvPr id="921" name="object 921"/>
            <p:cNvSpPr/>
            <p:nvPr/>
          </p:nvSpPr>
          <p:spPr>
            <a:xfrm>
              <a:off x="9922146" y="694418"/>
              <a:ext cx="3810" cy="127635"/>
            </a:xfrm>
            <a:custGeom>
              <a:avLst/>
              <a:gdLst/>
              <a:ahLst/>
              <a:cxnLst/>
              <a:rect l="l" t="t" r="r" b="b"/>
              <a:pathLst>
                <a:path w="3809" h="127634">
                  <a:moveTo>
                    <a:pt x="3602" y="0"/>
                  </a:moveTo>
                  <a:lnTo>
                    <a:pt x="0" y="0"/>
                  </a:lnTo>
                  <a:lnTo>
                    <a:pt x="0" y="127153"/>
                  </a:lnTo>
                  <a:lnTo>
                    <a:pt x="3602" y="127153"/>
                  </a:lnTo>
                  <a:lnTo>
                    <a:pt x="3602" y="0"/>
                  </a:lnTo>
                  <a:close/>
                </a:path>
              </a:pathLst>
            </a:custGeom>
            <a:solidFill>
              <a:srgbClr val="ABBBC5"/>
            </a:solidFill>
          </p:spPr>
          <p:txBody>
            <a:bodyPr wrap="square" lIns="0" tIns="0" rIns="0" bIns="0" rtlCol="0"/>
            <a:lstStyle/>
            <a:p>
              <a:endParaRPr lang="fr-FR" noProof="0" dirty="0"/>
            </a:p>
          </p:txBody>
        </p:sp>
        <p:sp>
          <p:nvSpPr>
            <p:cNvPr id="922" name="object 922"/>
            <p:cNvSpPr/>
            <p:nvPr/>
          </p:nvSpPr>
          <p:spPr>
            <a:xfrm>
              <a:off x="9922146" y="694341"/>
              <a:ext cx="3810" cy="127635"/>
            </a:xfrm>
            <a:custGeom>
              <a:avLst/>
              <a:gdLst/>
              <a:ahLst/>
              <a:cxnLst/>
              <a:rect l="l" t="t" r="r" b="b"/>
              <a:pathLst>
                <a:path w="3809" h="127634">
                  <a:moveTo>
                    <a:pt x="3602" y="25130"/>
                  </a:moveTo>
                  <a:lnTo>
                    <a:pt x="3602" y="127179"/>
                  </a:lnTo>
                </a:path>
                <a:path w="3809" h="127634">
                  <a:moveTo>
                    <a:pt x="0" y="127230"/>
                  </a:moveTo>
                  <a:lnTo>
                    <a:pt x="0" y="25130"/>
                  </a:lnTo>
                </a:path>
                <a:path w="3809" h="127634">
                  <a:moveTo>
                    <a:pt x="3602" y="0"/>
                  </a:moveTo>
                  <a:lnTo>
                    <a:pt x="3602" y="25130"/>
                  </a:lnTo>
                </a:path>
                <a:path w="3809" h="127634">
                  <a:moveTo>
                    <a:pt x="0" y="25130"/>
                  </a:moveTo>
                  <a:lnTo>
                    <a:pt x="0" y="76"/>
                  </a:lnTo>
                </a:path>
              </a:pathLst>
            </a:custGeom>
            <a:ln w="3175">
              <a:solidFill>
                <a:srgbClr val="ABBBC5"/>
              </a:solidFill>
            </a:ln>
          </p:spPr>
          <p:txBody>
            <a:bodyPr wrap="square" lIns="0" tIns="0" rIns="0" bIns="0" rtlCol="0"/>
            <a:lstStyle/>
            <a:p>
              <a:endParaRPr lang="fr-FR" noProof="0" dirty="0"/>
            </a:p>
          </p:txBody>
        </p:sp>
        <p:sp>
          <p:nvSpPr>
            <p:cNvPr id="923" name="object 923"/>
            <p:cNvSpPr/>
            <p:nvPr/>
          </p:nvSpPr>
          <p:spPr>
            <a:xfrm>
              <a:off x="9925749" y="694341"/>
              <a:ext cx="3810" cy="127635"/>
            </a:xfrm>
            <a:custGeom>
              <a:avLst/>
              <a:gdLst/>
              <a:ahLst/>
              <a:cxnLst/>
              <a:rect l="l" t="t" r="r" b="b"/>
              <a:pathLst>
                <a:path w="3809" h="127634">
                  <a:moveTo>
                    <a:pt x="3602" y="0"/>
                  </a:moveTo>
                  <a:lnTo>
                    <a:pt x="0" y="0"/>
                  </a:lnTo>
                  <a:lnTo>
                    <a:pt x="0" y="127179"/>
                  </a:lnTo>
                  <a:lnTo>
                    <a:pt x="3602" y="127179"/>
                  </a:lnTo>
                  <a:lnTo>
                    <a:pt x="3602" y="0"/>
                  </a:lnTo>
                  <a:close/>
                </a:path>
              </a:pathLst>
            </a:custGeom>
            <a:solidFill>
              <a:srgbClr val="ABBAC5"/>
            </a:solidFill>
          </p:spPr>
          <p:txBody>
            <a:bodyPr wrap="square" lIns="0" tIns="0" rIns="0" bIns="0" rtlCol="0"/>
            <a:lstStyle/>
            <a:p>
              <a:endParaRPr lang="fr-FR" noProof="0" dirty="0"/>
            </a:p>
          </p:txBody>
        </p:sp>
        <p:sp>
          <p:nvSpPr>
            <p:cNvPr id="924" name="object 924"/>
            <p:cNvSpPr/>
            <p:nvPr/>
          </p:nvSpPr>
          <p:spPr>
            <a:xfrm>
              <a:off x="9925749" y="694265"/>
              <a:ext cx="3810" cy="127635"/>
            </a:xfrm>
            <a:custGeom>
              <a:avLst/>
              <a:gdLst/>
              <a:ahLst/>
              <a:cxnLst/>
              <a:rect l="l" t="t" r="r" b="b"/>
              <a:pathLst>
                <a:path w="3809" h="127634">
                  <a:moveTo>
                    <a:pt x="3602" y="25207"/>
                  </a:moveTo>
                  <a:lnTo>
                    <a:pt x="3602" y="127206"/>
                  </a:lnTo>
                </a:path>
                <a:path w="3809" h="127634">
                  <a:moveTo>
                    <a:pt x="0" y="127256"/>
                  </a:moveTo>
                  <a:lnTo>
                    <a:pt x="0" y="25207"/>
                  </a:lnTo>
                </a:path>
                <a:path w="3809" h="127634">
                  <a:moveTo>
                    <a:pt x="3602" y="0"/>
                  </a:moveTo>
                  <a:lnTo>
                    <a:pt x="3602" y="25207"/>
                  </a:lnTo>
                </a:path>
                <a:path w="3809" h="127634">
                  <a:moveTo>
                    <a:pt x="0" y="25207"/>
                  </a:moveTo>
                  <a:lnTo>
                    <a:pt x="0" y="76"/>
                  </a:lnTo>
                </a:path>
              </a:pathLst>
            </a:custGeom>
            <a:ln w="3175">
              <a:solidFill>
                <a:srgbClr val="ABBAC5"/>
              </a:solidFill>
            </a:ln>
          </p:spPr>
          <p:txBody>
            <a:bodyPr wrap="square" lIns="0" tIns="0" rIns="0" bIns="0" rtlCol="0"/>
            <a:lstStyle/>
            <a:p>
              <a:endParaRPr lang="fr-FR" noProof="0" dirty="0"/>
            </a:p>
          </p:txBody>
        </p:sp>
        <p:sp>
          <p:nvSpPr>
            <p:cNvPr id="925" name="object 925"/>
            <p:cNvSpPr/>
            <p:nvPr/>
          </p:nvSpPr>
          <p:spPr>
            <a:xfrm>
              <a:off x="9929352" y="694265"/>
              <a:ext cx="3810" cy="127635"/>
            </a:xfrm>
            <a:custGeom>
              <a:avLst/>
              <a:gdLst/>
              <a:ahLst/>
              <a:cxnLst/>
              <a:rect l="l" t="t" r="r" b="b"/>
              <a:pathLst>
                <a:path w="3809" h="127634">
                  <a:moveTo>
                    <a:pt x="3602" y="0"/>
                  </a:moveTo>
                  <a:lnTo>
                    <a:pt x="0" y="0"/>
                  </a:lnTo>
                  <a:lnTo>
                    <a:pt x="0" y="127206"/>
                  </a:lnTo>
                  <a:lnTo>
                    <a:pt x="3602" y="127206"/>
                  </a:lnTo>
                  <a:lnTo>
                    <a:pt x="3602" y="0"/>
                  </a:lnTo>
                  <a:close/>
                </a:path>
              </a:pathLst>
            </a:custGeom>
            <a:solidFill>
              <a:srgbClr val="ABBAC5"/>
            </a:solidFill>
          </p:spPr>
          <p:txBody>
            <a:bodyPr wrap="square" lIns="0" tIns="0" rIns="0" bIns="0" rtlCol="0"/>
            <a:lstStyle/>
            <a:p>
              <a:endParaRPr lang="fr-FR" noProof="0" dirty="0"/>
            </a:p>
          </p:txBody>
        </p:sp>
        <p:sp>
          <p:nvSpPr>
            <p:cNvPr id="926" name="object 926"/>
            <p:cNvSpPr/>
            <p:nvPr/>
          </p:nvSpPr>
          <p:spPr>
            <a:xfrm>
              <a:off x="9929352" y="694188"/>
              <a:ext cx="3810" cy="127635"/>
            </a:xfrm>
            <a:custGeom>
              <a:avLst/>
              <a:gdLst/>
              <a:ahLst/>
              <a:cxnLst/>
              <a:rect l="l" t="t" r="r" b="b"/>
              <a:pathLst>
                <a:path w="3809" h="127634">
                  <a:moveTo>
                    <a:pt x="3602" y="25283"/>
                  </a:moveTo>
                  <a:lnTo>
                    <a:pt x="3602" y="127232"/>
                  </a:lnTo>
                </a:path>
                <a:path w="3809" h="127634">
                  <a:moveTo>
                    <a:pt x="0" y="127282"/>
                  </a:moveTo>
                  <a:lnTo>
                    <a:pt x="0" y="25283"/>
                  </a:lnTo>
                </a:path>
                <a:path w="3809" h="127634">
                  <a:moveTo>
                    <a:pt x="3602" y="0"/>
                  </a:moveTo>
                  <a:lnTo>
                    <a:pt x="3602" y="25283"/>
                  </a:lnTo>
                </a:path>
                <a:path w="3809" h="127634">
                  <a:moveTo>
                    <a:pt x="0" y="25283"/>
                  </a:moveTo>
                  <a:lnTo>
                    <a:pt x="0" y="76"/>
                  </a:lnTo>
                </a:path>
              </a:pathLst>
            </a:custGeom>
            <a:ln w="3175">
              <a:solidFill>
                <a:srgbClr val="ABBAC5"/>
              </a:solidFill>
            </a:ln>
          </p:spPr>
          <p:txBody>
            <a:bodyPr wrap="square" lIns="0" tIns="0" rIns="0" bIns="0" rtlCol="0"/>
            <a:lstStyle/>
            <a:p>
              <a:endParaRPr lang="fr-FR" noProof="0" dirty="0"/>
            </a:p>
          </p:txBody>
        </p:sp>
        <p:sp>
          <p:nvSpPr>
            <p:cNvPr id="927" name="object 927"/>
            <p:cNvSpPr/>
            <p:nvPr/>
          </p:nvSpPr>
          <p:spPr>
            <a:xfrm>
              <a:off x="9932954" y="694189"/>
              <a:ext cx="3810" cy="127635"/>
            </a:xfrm>
            <a:custGeom>
              <a:avLst/>
              <a:gdLst/>
              <a:ahLst/>
              <a:cxnLst/>
              <a:rect l="l" t="t" r="r" b="b"/>
              <a:pathLst>
                <a:path w="3809" h="127634">
                  <a:moveTo>
                    <a:pt x="3602" y="0"/>
                  </a:moveTo>
                  <a:lnTo>
                    <a:pt x="0" y="0"/>
                  </a:lnTo>
                  <a:lnTo>
                    <a:pt x="0" y="127232"/>
                  </a:lnTo>
                  <a:lnTo>
                    <a:pt x="3602" y="127232"/>
                  </a:lnTo>
                  <a:lnTo>
                    <a:pt x="3602" y="0"/>
                  </a:lnTo>
                  <a:close/>
                </a:path>
              </a:pathLst>
            </a:custGeom>
            <a:solidFill>
              <a:srgbClr val="ABBAC5"/>
            </a:solidFill>
          </p:spPr>
          <p:txBody>
            <a:bodyPr wrap="square" lIns="0" tIns="0" rIns="0" bIns="0" rtlCol="0"/>
            <a:lstStyle/>
            <a:p>
              <a:endParaRPr lang="fr-FR" noProof="0" dirty="0"/>
            </a:p>
          </p:txBody>
        </p:sp>
        <p:sp>
          <p:nvSpPr>
            <p:cNvPr id="928" name="object 928"/>
            <p:cNvSpPr/>
            <p:nvPr/>
          </p:nvSpPr>
          <p:spPr>
            <a:xfrm>
              <a:off x="9932954" y="694112"/>
              <a:ext cx="3810" cy="127635"/>
            </a:xfrm>
            <a:custGeom>
              <a:avLst/>
              <a:gdLst/>
              <a:ahLst/>
              <a:cxnLst/>
              <a:rect l="l" t="t" r="r" b="b"/>
              <a:pathLst>
                <a:path w="3809" h="127634">
                  <a:moveTo>
                    <a:pt x="3602" y="25359"/>
                  </a:moveTo>
                  <a:lnTo>
                    <a:pt x="3602" y="127258"/>
                  </a:lnTo>
                </a:path>
                <a:path w="3809" h="127634">
                  <a:moveTo>
                    <a:pt x="0" y="127308"/>
                  </a:moveTo>
                  <a:lnTo>
                    <a:pt x="0" y="25359"/>
                  </a:lnTo>
                </a:path>
                <a:path w="3809" h="127634">
                  <a:moveTo>
                    <a:pt x="3602" y="0"/>
                  </a:moveTo>
                  <a:lnTo>
                    <a:pt x="3602" y="25359"/>
                  </a:lnTo>
                </a:path>
                <a:path w="3809" h="127634">
                  <a:moveTo>
                    <a:pt x="0" y="25359"/>
                  </a:moveTo>
                  <a:lnTo>
                    <a:pt x="0" y="76"/>
                  </a:lnTo>
                </a:path>
              </a:pathLst>
            </a:custGeom>
            <a:ln w="3175">
              <a:solidFill>
                <a:srgbClr val="ABBAC5"/>
              </a:solidFill>
            </a:ln>
          </p:spPr>
          <p:txBody>
            <a:bodyPr wrap="square" lIns="0" tIns="0" rIns="0" bIns="0" rtlCol="0"/>
            <a:lstStyle/>
            <a:p>
              <a:endParaRPr lang="fr-FR" noProof="0" dirty="0"/>
            </a:p>
          </p:txBody>
        </p:sp>
        <p:sp>
          <p:nvSpPr>
            <p:cNvPr id="929" name="object 929"/>
            <p:cNvSpPr/>
            <p:nvPr/>
          </p:nvSpPr>
          <p:spPr>
            <a:xfrm>
              <a:off x="9936557" y="694112"/>
              <a:ext cx="3810" cy="127635"/>
            </a:xfrm>
            <a:custGeom>
              <a:avLst/>
              <a:gdLst/>
              <a:ahLst/>
              <a:cxnLst/>
              <a:rect l="l" t="t" r="r" b="b"/>
              <a:pathLst>
                <a:path w="3809" h="127634">
                  <a:moveTo>
                    <a:pt x="3602" y="0"/>
                  </a:moveTo>
                  <a:lnTo>
                    <a:pt x="0" y="0"/>
                  </a:lnTo>
                  <a:lnTo>
                    <a:pt x="0" y="127258"/>
                  </a:lnTo>
                  <a:lnTo>
                    <a:pt x="3602" y="127258"/>
                  </a:lnTo>
                  <a:lnTo>
                    <a:pt x="3602" y="0"/>
                  </a:lnTo>
                  <a:close/>
                </a:path>
              </a:pathLst>
            </a:custGeom>
            <a:solidFill>
              <a:srgbClr val="ABBAC5"/>
            </a:solidFill>
          </p:spPr>
          <p:txBody>
            <a:bodyPr wrap="square" lIns="0" tIns="0" rIns="0" bIns="0" rtlCol="0"/>
            <a:lstStyle/>
            <a:p>
              <a:endParaRPr lang="fr-FR" noProof="0" dirty="0"/>
            </a:p>
          </p:txBody>
        </p:sp>
        <p:sp>
          <p:nvSpPr>
            <p:cNvPr id="930" name="object 930"/>
            <p:cNvSpPr/>
            <p:nvPr/>
          </p:nvSpPr>
          <p:spPr>
            <a:xfrm>
              <a:off x="9936557" y="694036"/>
              <a:ext cx="3810" cy="127635"/>
            </a:xfrm>
            <a:custGeom>
              <a:avLst/>
              <a:gdLst/>
              <a:ahLst/>
              <a:cxnLst/>
              <a:rect l="l" t="t" r="r" b="b"/>
              <a:pathLst>
                <a:path w="3809" h="127634">
                  <a:moveTo>
                    <a:pt x="3602" y="25436"/>
                  </a:moveTo>
                  <a:lnTo>
                    <a:pt x="3602" y="127284"/>
                  </a:lnTo>
                </a:path>
                <a:path w="3809" h="127634">
                  <a:moveTo>
                    <a:pt x="0" y="127334"/>
                  </a:moveTo>
                  <a:lnTo>
                    <a:pt x="0" y="25436"/>
                  </a:lnTo>
                </a:path>
                <a:path w="3809" h="127634">
                  <a:moveTo>
                    <a:pt x="3602" y="0"/>
                  </a:moveTo>
                  <a:lnTo>
                    <a:pt x="3602" y="25436"/>
                  </a:lnTo>
                </a:path>
                <a:path w="3809" h="127634">
                  <a:moveTo>
                    <a:pt x="0" y="25436"/>
                  </a:moveTo>
                  <a:lnTo>
                    <a:pt x="0" y="76"/>
                  </a:lnTo>
                </a:path>
              </a:pathLst>
            </a:custGeom>
            <a:ln w="3175">
              <a:solidFill>
                <a:srgbClr val="ABBAC5"/>
              </a:solidFill>
            </a:ln>
          </p:spPr>
          <p:txBody>
            <a:bodyPr wrap="square" lIns="0" tIns="0" rIns="0" bIns="0" rtlCol="0"/>
            <a:lstStyle/>
            <a:p>
              <a:endParaRPr lang="fr-FR" noProof="0" dirty="0"/>
            </a:p>
          </p:txBody>
        </p:sp>
        <p:sp>
          <p:nvSpPr>
            <p:cNvPr id="931" name="object 931"/>
            <p:cNvSpPr/>
            <p:nvPr/>
          </p:nvSpPr>
          <p:spPr>
            <a:xfrm>
              <a:off x="9940160" y="694036"/>
              <a:ext cx="3810" cy="127635"/>
            </a:xfrm>
            <a:custGeom>
              <a:avLst/>
              <a:gdLst/>
              <a:ahLst/>
              <a:cxnLst/>
              <a:rect l="l" t="t" r="r" b="b"/>
              <a:pathLst>
                <a:path w="3809" h="127634">
                  <a:moveTo>
                    <a:pt x="3602" y="0"/>
                  </a:moveTo>
                  <a:lnTo>
                    <a:pt x="0" y="0"/>
                  </a:lnTo>
                  <a:lnTo>
                    <a:pt x="0" y="127284"/>
                  </a:lnTo>
                  <a:lnTo>
                    <a:pt x="3602" y="127284"/>
                  </a:lnTo>
                  <a:lnTo>
                    <a:pt x="3602" y="0"/>
                  </a:lnTo>
                  <a:close/>
                </a:path>
              </a:pathLst>
            </a:custGeom>
            <a:solidFill>
              <a:srgbClr val="AABAC5"/>
            </a:solidFill>
          </p:spPr>
          <p:txBody>
            <a:bodyPr wrap="square" lIns="0" tIns="0" rIns="0" bIns="0" rtlCol="0"/>
            <a:lstStyle/>
            <a:p>
              <a:endParaRPr lang="fr-FR" noProof="0" dirty="0"/>
            </a:p>
          </p:txBody>
        </p:sp>
        <p:sp>
          <p:nvSpPr>
            <p:cNvPr id="932" name="object 932"/>
            <p:cNvSpPr/>
            <p:nvPr/>
          </p:nvSpPr>
          <p:spPr>
            <a:xfrm>
              <a:off x="9940160" y="693959"/>
              <a:ext cx="3810" cy="127635"/>
            </a:xfrm>
            <a:custGeom>
              <a:avLst/>
              <a:gdLst/>
              <a:ahLst/>
              <a:cxnLst/>
              <a:rect l="l" t="t" r="r" b="b"/>
              <a:pathLst>
                <a:path w="3809" h="127634">
                  <a:moveTo>
                    <a:pt x="3602" y="25512"/>
                  </a:moveTo>
                  <a:lnTo>
                    <a:pt x="3602" y="127310"/>
                  </a:lnTo>
                </a:path>
                <a:path w="3809" h="127634">
                  <a:moveTo>
                    <a:pt x="0" y="127360"/>
                  </a:moveTo>
                  <a:lnTo>
                    <a:pt x="0" y="25512"/>
                  </a:lnTo>
                </a:path>
                <a:path w="3809" h="127634">
                  <a:moveTo>
                    <a:pt x="3602" y="0"/>
                  </a:moveTo>
                  <a:lnTo>
                    <a:pt x="3602" y="25512"/>
                  </a:lnTo>
                </a:path>
                <a:path w="3809" h="127634">
                  <a:moveTo>
                    <a:pt x="0" y="25512"/>
                  </a:moveTo>
                  <a:lnTo>
                    <a:pt x="0" y="76"/>
                  </a:lnTo>
                </a:path>
              </a:pathLst>
            </a:custGeom>
            <a:ln w="3175">
              <a:solidFill>
                <a:srgbClr val="AABAC5"/>
              </a:solidFill>
            </a:ln>
          </p:spPr>
          <p:txBody>
            <a:bodyPr wrap="square" lIns="0" tIns="0" rIns="0" bIns="0" rtlCol="0"/>
            <a:lstStyle/>
            <a:p>
              <a:endParaRPr lang="fr-FR" noProof="0" dirty="0"/>
            </a:p>
          </p:txBody>
        </p:sp>
        <p:sp>
          <p:nvSpPr>
            <p:cNvPr id="933" name="object 933"/>
            <p:cNvSpPr/>
            <p:nvPr/>
          </p:nvSpPr>
          <p:spPr>
            <a:xfrm>
              <a:off x="9943763" y="693960"/>
              <a:ext cx="3810" cy="127635"/>
            </a:xfrm>
            <a:custGeom>
              <a:avLst/>
              <a:gdLst/>
              <a:ahLst/>
              <a:cxnLst/>
              <a:rect l="l" t="t" r="r" b="b"/>
              <a:pathLst>
                <a:path w="3809" h="127634">
                  <a:moveTo>
                    <a:pt x="3602" y="0"/>
                  </a:moveTo>
                  <a:lnTo>
                    <a:pt x="0" y="0"/>
                  </a:lnTo>
                  <a:lnTo>
                    <a:pt x="0" y="127310"/>
                  </a:lnTo>
                  <a:lnTo>
                    <a:pt x="3602" y="127310"/>
                  </a:lnTo>
                  <a:lnTo>
                    <a:pt x="3602" y="0"/>
                  </a:lnTo>
                  <a:close/>
                </a:path>
              </a:pathLst>
            </a:custGeom>
            <a:solidFill>
              <a:srgbClr val="AABAC5"/>
            </a:solidFill>
          </p:spPr>
          <p:txBody>
            <a:bodyPr wrap="square" lIns="0" tIns="0" rIns="0" bIns="0" rtlCol="0"/>
            <a:lstStyle/>
            <a:p>
              <a:endParaRPr lang="fr-FR" noProof="0" dirty="0"/>
            </a:p>
          </p:txBody>
        </p:sp>
        <p:sp>
          <p:nvSpPr>
            <p:cNvPr id="934" name="object 934"/>
            <p:cNvSpPr/>
            <p:nvPr/>
          </p:nvSpPr>
          <p:spPr>
            <a:xfrm>
              <a:off x="9943763" y="693883"/>
              <a:ext cx="3810" cy="127635"/>
            </a:xfrm>
            <a:custGeom>
              <a:avLst/>
              <a:gdLst/>
              <a:ahLst/>
              <a:cxnLst/>
              <a:rect l="l" t="t" r="r" b="b"/>
              <a:pathLst>
                <a:path w="3809" h="127634">
                  <a:moveTo>
                    <a:pt x="3602" y="25588"/>
                  </a:moveTo>
                  <a:lnTo>
                    <a:pt x="3602" y="127336"/>
                  </a:lnTo>
                </a:path>
                <a:path w="3809" h="127634">
                  <a:moveTo>
                    <a:pt x="0" y="127386"/>
                  </a:moveTo>
                  <a:lnTo>
                    <a:pt x="0" y="25588"/>
                  </a:lnTo>
                </a:path>
                <a:path w="3809" h="127634">
                  <a:moveTo>
                    <a:pt x="3602" y="0"/>
                  </a:moveTo>
                  <a:lnTo>
                    <a:pt x="3602" y="25588"/>
                  </a:lnTo>
                </a:path>
                <a:path w="3809" h="127634">
                  <a:moveTo>
                    <a:pt x="0" y="25588"/>
                  </a:moveTo>
                  <a:lnTo>
                    <a:pt x="0" y="76"/>
                  </a:lnTo>
                </a:path>
              </a:pathLst>
            </a:custGeom>
            <a:ln w="3175">
              <a:solidFill>
                <a:srgbClr val="AABAC5"/>
              </a:solidFill>
            </a:ln>
          </p:spPr>
          <p:txBody>
            <a:bodyPr wrap="square" lIns="0" tIns="0" rIns="0" bIns="0" rtlCol="0"/>
            <a:lstStyle/>
            <a:p>
              <a:endParaRPr lang="fr-FR" noProof="0" dirty="0"/>
            </a:p>
          </p:txBody>
        </p:sp>
        <p:sp>
          <p:nvSpPr>
            <p:cNvPr id="935" name="object 935"/>
            <p:cNvSpPr/>
            <p:nvPr/>
          </p:nvSpPr>
          <p:spPr>
            <a:xfrm>
              <a:off x="9947366" y="693883"/>
              <a:ext cx="3810" cy="127635"/>
            </a:xfrm>
            <a:custGeom>
              <a:avLst/>
              <a:gdLst/>
              <a:ahLst/>
              <a:cxnLst/>
              <a:rect l="l" t="t" r="r" b="b"/>
              <a:pathLst>
                <a:path w="3809" h="127634">
                  <a:moveTo>
                    <a:pt x="3602" y="0"/>
                  </a:moveTo>
                  <a:lnTo>
                    <a:pt x="0" y="0"/>
                  </a:lnTo>
                  <a:lnTo>
                    <a:pt x="0" y="127336"/>
                  </a:lnTo>
                  <a:lnTo>
                    <a:pt x="3602" y="127336"/>
                  </a:lnTo>
                  <a:lnTo>
                    <a:pt x="3602" y="0"/>
                  </a:lnTo>
                  <a:close/>
                </a:path>
              </a:pathLst>
            </a:custGeom>
            <a:solidFill>
              <a:srgbClr val="AABAC5"/>
            </a:solidFill>
          </p:spPr>
          <p:txBody>
            <a:bodyPr wrap="square" lIns="0" tIns="0" rIns="0" bIns="0" rtlCol="0"/>
            <a:lstStyle/>
            <a:p>
              <a:endParaRPr lang="fr-FR" noProof="0" dirty="0"/>
            </a:p>
          </p:txBody>
        </p:sp>
        <p:sp>
          <p:nvSpPr>
            <p:cNvPr id="936" name="object 936"/>
            <p:cNvSpPr/>
            <p:nvPr/>
          </p:nvSpPr>
          <p:spPr>
            <a:xfrm>
              <a:off x="9947366" y="693807"/>
              <a:ext cx="3810" cy="127635"/>
            </a:xfrm>
            <a:custGeom>
              <a:avLst/>
              <a:gdLst/>
              <a:ahLst/>
              <a:cxnLst/>
              <a:rect l="l" t="t" r="r" b="b"/>
              <a:pathLst>
                <a:path w="3809" h="127634">
                  <a:moveTo>
                    <a:pt x="3602" y="25665"/>
                  </a:moveTo>
                  <a:lnTo>
                    <a:pt x="3602" y="127362"/>
                  </a:lnTo>
                </a:path>
                <a:path w="3809" h="127634">
                  <a:moveTo>
                    <a:pt x="0" y="127413"/>
                  </a:moveTo>
                  <a:lnTo>
                    <a:pt x="0" y="25665"/>
                  </a:lnTo>
                </a:path>
                <a:path w="3809" h="127634">
                  <a:moveTo>
                    <a:pt x="3602" y="0"/>
                  </a:moveTo>
                  <a:lnTo>
                    <a:pt x="3602" y="25665"/>
                  </a:lnTo>
                </a:path>
                <a:path w="3809" h="127634">
                  <a:moveTo>
                    <a:pt x="0" y="25665"/>
                  </a:moveTo>
                  <a:lnTo>
                    <a:pt x="0" y="76"/>
                  </a:lnTo>
                </a:path>
              </a:pathLst>
            </a:custGeom>
            <a:ln w="3175">
              <a:solidFill>
                <a:srgbClr val="AABAC5"/>
              </a:solidFill>
            </a:ln>
          </p:spPr>
          <p:txBody>
            <a:bodyPr wrap="square" lIns="0" tIns="0" rIns="0" bIns="0" rtlCol="0"/>
            <a:lstStyle/>
            <a:p>
              <a:endParaRPr lang="fr-FR" noProof="0" dirty="0"/>
            </a:p>
          </p:txBody>
        </p:sp>
        <p:sp>
          <p:nvSpPr>
            <p:cNvPr id="937" name="object 937"/>
            <p:cNvSpPr/>
            <p:nvPr/>
          </p:nvSpPr>
          <p:spPr>
            <a:xfrm>
              <a:off x="9950969" y="693807"/>
              <a:ext cx="3810" cy="127635"/>
            </a:xfrm>
            <a:custGeom>
              <a:avLst/>
              <a:gdLst/>
              <a:ahLst/>
              <a:cxnLst/>
              <a:rect l="l" t="t" r="r" b="b"/>
              <a:pathLst>
                <a:path w="3809" h="127634">
                  <a:moveTo>
                    <a:pt x="3602" y="0"/>
                  </a:moveTo>
                  <a:lnTo>
                    <a:pt x="0" y="0"/>
                  </a:lnTo>
                  <a:lnTo>
                    <a:pt x="0" y="127362"/>
                  </a:lnTo>
                  <a:lnTo>
                    <a:pt x="3602" y="127362"/>
                  </a:lnTo>
                  <a:lnTo>
                    <a:pt x="3602" y="0"/>
                  </a:lnTo>
                  <a:close/>
                </a:path>
              </a:pathLst>
            </a:custGeom>
            <a:solidFill>
              <a:srgbClr val="AABAC5"/>
            </a:solidFill>
          </p:spPr>
          <p:txBody>
            <a:bodyPr wrap="square" lIns="0" tIns="0" rIns="0" bIns="0" rtlCol="0"/>
            <a:lstStyle/>
            <a:p>
              <a:endParaRPr lang="fr-FR" noProof="0" dirty="0"/>
            </a:p>
          </p:txBody>
        </p:sp>
        <p:sp>
          <p:nvSpPr>
            <p:cNvPr id="938" name="object 938"/>
            <p:cNvSpPr/>
            <p:nvPr/>
          </p:nvSpPr>
          <p:spPr>
            <a:xfrm>
              <a:off x="9950969" y="693730"/>
              <a:ext cx="3810" cy="127635"/>
            </a:xfrm>
            <a:custGeom>
              <a:avLst/>
              <a:gdLst/>
              <a:ahLst/>
              <a:cxnLst/>
              <a:rect l="l" t="t" r="r" b="b"/>
              <a:pathLst>
                <a:path w="3809" h="127634">
                  <a:moveTo>
                    <a:pt x="3602" y="25741"/>
                  </a:moveTo>
                  <a:lnTo>
                    <a:pt x="3602" y="127389"/>
                  </a:lnTo>
                </a:path>
                <a:path w="3809" h="127634">
                  <a:moveTo>
                    <a:pt x="0" y="127439"/>
                  </a:moveTo>
                  <a:lnTo>
                    <a:pt x="0" y="25741"/>
                  </a:lnTo>
                </a:path>
                <a:path w="3809" h="127634">
                  <a:moveTo>
                    <a:pt x="3602" y="0"/>
                  </a:moveTo>
                  <a:lnTo>
                    <a:pt x="3602" y="25741"/>
                  </a:lnTo>
                </a:path>
                <a:path w="3809" h="127634">
                  <a:moveTo>
                    <a:pt x="0" y="25741"/>
                  </a:moveTo>
                  <a:lnTo>
                    <a:pt x="0" y="76"/>
                  </a:lnTo>
                </a:path>
              </a:pathLst>
            </a:custGeom>
            <a:ln w="3175">
              <a:solidFill>
                <a:srgbClr val="AABAC5"/>
              </a:solidFill>
            </a:ln>
          </p:spPr>
          <p:txBody>
            <a:bodyPr wrap="square" lIns="0" tIns="0" rIns="0" bIns="0" rtlCol="0"/>
            <a:lstStyle/>
            <a:p>
              <a:endParaRPr lang="fr-FR" noProof="0" dirty="0"/>
            </a:p>
          </p:txBody>
        </p:sp>
        <p:sp>
          <p:nvSpPr>
            <p:cNvPr id="939" name="object 939"/>
            <p:cNvSpPr/>
            <p:nvPr/>
          </p:nvSpPr>
          <p:spPr>
            <a:xfrm>
              <a:off x="9954572" y="693731"/>
              <a:ext cx="3810" cy="127635"/>
            </a:xfrm>
            <a:custGeom>
              <a:avLst/>
              <a:gdLst/>
              <a:ahLst/>
              <a:cxnLst/>
              <a:rect l="l" t="t" r="r" b="b"/>
              <a:pathLst>
                <a:path w="3809" h="127634">
                  <a:moveTo>
                    <a:pt x="3602" y="0"/>
                  </a:moveTo>
                  <a:lnTo>
                    <a:pt x="0" y="0"/>
                  </a:lnTo>
                  <a:lnTo>
                    <a:pt x="0" y="127389"/>
                  </a:lnTo>
                  <a:lnTo>
                    <a:pt x="3602" y="127389"/>
                  </a:lnTo>
                  <a:lnTo>
                    <a:pt x="3602" y="0"/>
                  </a:lnTo>
                  <a:close/>
                </a:path>
              </a:pathLst>
            </a:custGeom>
            <a:solidFill>
              <a:srgbClr val="AABAC5"/>
            </a:solidFill>
          </p:spPr>
          <p:txBody>
            <a:bodyPr wrap="square" lIns="0" tIns="0" rIns="0" bIns="0" rtlCol="0"/>
            <a:lstStyle/>
            <a:p>
              <a:endParaRPr lang="fr-FR" noProof="0" dirty="0"/>
            </a:p>
          </p:txBody>
        </p:sp>
        <p:sp>
          <p:nvSpPr>
            <p:cNvPr id="940" name="object 940"/>
            <p:cNvSpPr/>
            <p:nvPr/>
          </p:nvSpPr>
          <p:spPr>
            <a:xfrm>
              <a:off x="9954572" y="693654"/>
              <a:ext cx="3810" cy="127635"/>
            </a:xfrm>
            <a:custGeom>
              <a:avLst/>
              <a:gdLst/>
              <a:ahLst/>
              <a:cxnLst/>
              <a:rect l="l" t="t" r="r" b="b"/>
              <a:pathLst>
                <a:path w="3809" h="127634">
                  <a:moveTo>
                    <a:pt x="3602" y="25817"/>
                  </a:moveTo>
                  <a:lnTo>
                    <a:pt x="3602" y="127415"/>
                  </a:lnTo>
                </a:path>
                <a:path w="3809" h="127634">
                  <a:moveTo>
                    <a:pt x="0" y="127465"/>
                  </a:moveTo>
                  <a:lnTo>
                    <a:pt x="0" y="25817"/>
                  </a:lnTo>
                </a:path>
                <a:path w="3809" h="127634">
                  <a:moveTo>
                    <a:pt x="3602" y="0"/>
                  </a:moveTo>
                  <a:lnTo>
                    <a:pt x="3602" y="25817"/>
                  </a:lnTo>
                </a:path>
                <a:path w="3809" h="127634">
                  <a:moveTo>
                    <a:pt x="0" y="25817"/>
                  </a:moveTo>
                  <a:lnTo>
                    <a:pt x="0" y="76"/>
                  </a:lnTo>
                </a:path>
              </a:pathLst>
            </a:custGeom>
            <a:ln w="3175">
              <a:solidFill>
                <a:srgbClr val="AABAC5"/>
              </a:solidFill>
            </a:ln>
          </p:spPr>
          <p:txBody>
            <a:bodyPr wrap="square" lIns="0" tIns="0" rIns="0" bIns="0" rtlCol="0"/>
            <a:lstStyle/>
            <a:p>
              <a:endParaRPr lang="fr-FR" noProof="0" dirty="0"/>
            </a:p>
          </p:txBody>
        </p:sp>
        <p:sp>
          <p:nvSpPr>
            <p:cNvPr id="941" name="object 941"/>
            <p:cNvSpPr/>
            <p:nvPr/>
          </p:nvSpPr>
          <p:spPr>
            <a:xfrm>
              <a:off x="9958175" y="693654"/>
              <a:ext cx="3810" cy="127635"/>
            </a:xfrm>
            <a:custGeom>
              <a:avLst/>
              <a:gdLst/>
              <a:ahLst/>
              <a:cxnLst/>
              <a:rect l="l" t="t" r="r" b="b"/>
              <a:pathLst>
                <a:path w="3809" h="127634">
                  <a:moveTo>
                    <a:pt x="3602" y="0"/>
                  </a:moveTo>
                  <a:lnTo>
                    <a:pt x="0" y="0"/>
                  </a:lnTo>
                  <a:lnTo>
                    <a:pt x="0" y="127415"/>
                  </a:lnTo>
                  <a:lnTo>
                    <a:pt x="3602" y="127415"/>
                  </a:lnTo>
                  <a:lnTo>
                    <a:pt x="3602" y="0"/>
                  </a:lnTo>
                  <a:close/>
                </a:path>
              </a:pathLst>
            </a:custGeom>
            <a:solidFill>
              <a:srgbClr val="AABAC5"/>
            </a:solidFill>
          </p:spPr>
          <p:txBody>
            <a:bodyPr wrap="square" lIns="0" tIns="0" rIns="0" bIns="0" rtlCol="0"/>
            <a:lstStyle/>
            <a:p>
              <a:endParaRPr lang="fr-FR" noProof="0" dirty="0"/>
            </a:p>
          </p:txBody>
        </p:sp>
        <p:sp>
          <p:nvSpPr>
            <p:cNvPr id="942" name="object 942"/>
            <p:cNvSpPr/>
            <p:nvPr/>
          </p:nvSpPr>
          <p:spPr>
            <a:xfrm>
              <a:off x="9958175" y="693578"/>
              <a:ext cx="3810" cy="127635"/>
            </a:xfrm>
            <a:custGeom>
              <a:avLst/>
              <a:gdLst/>
              <a:ahLst/>
              <a:cxnLst/>
              <a:rect l="l" t="t" r="r" b="b"/>
              <a:pathLst>
                <a:path w="3809" h="127634">
                  <a:moveTo>
                    <a:pt x="3602" y="25894"/>
                  </a:moveTo>
                  <a:lnTo>
                    <a:pt x="3602" y="127441"/>
                  </a:lnTo>
                </a:path>
                <a:path w="3809" h="127634">
                  <a:moveTo>
                    <a:pt x="0" y="127491"/>
                  </a:moveTo>
                  <a:lnTo>
                    <a:pt x="0" y="25894"/>
                  </a:lnTo>
                </a:path>
                <a:path w="3809" h="127634">
                  <a:moveTo>
                    <a:pt x="3602" y="0"/>
                  </a:moveTo>
                  <a:lnTo>
                    <a:pt x="3602" y="25894"/>
                  </a:lnTo>
                </a:path>
                <a:path w="3809" h="127634">
                  <a:moveTo>
                    <a:pt x="0" y="25894"/>
                  </a:moveTo>
                  <a:lnTo>
                    <a:pt x="0" y="76"/>
                  </a:lnTo>
                </a:path>
              </a:pathLst>
            </a:custGeom>
            <a:ln w="3175">
              <a:solidFill>
                <a:srgbClr val="AABAC5"/>
              </a:solidFill>
            </a:ln>
          </p:spPr>
          <p:txBody>
            <a:bodyPr wrap="square" lIns="0" tIns="0" rIns="0" bIns="0" rtlCol="0"/>
            <a:lstStyle/>
            <a:p>
              <a:endParaRPr lang="fr-FR" noProof="0" dirty="0"/>
            </a:p>
          </p:txBody>
        </p:sp>
        <p:sp>
          <p:nvSpPr>
            <p:cNvPr id="943" name="object 943"/>
            <p:cNvSpPr/>
            <p:nvPr/>
          </p:nvSpPr>
          <p:spPr>
            <a:xfrm>
              <a:off x="9961777" y="693578"/>
              <a:ext cx="3810" cy="127635"/>
            </a:xfrm>
            <a:custGeom>
              <a:avLst/>
              <a:gdLst/>
              <a:ahLst/>
              <a:cxnLst/>
              <a:rect l="l" t="t" r="r" b="b"/>
              <a:pathLst>
                <a:path w="3809" h="127634">
                  <a:moveTo>
                    <a:pt x="3602" y="0"/>
                  </a:moveTo>
                  <a:lnTo>
                    <a:pt x="0" y="0"/>
                  </a:lnTo>
                  <a:lnTo>
                    <a:pt x="0" y="127441"/>
                  </a:lnTo>
                  <a:lnTo>
                    <a:pt x="3602" y="127441"/>
                  </a:lnTo>
                  <a:lnTo>
                    <a:pt x="3602" y="0"/>
                  </a:lnTo>
                  <a:close/>
                </a:path>
              </a:pathLst>
            </a:custGeom>
            <a:solidFill>
              <a:srgbClr val="AABAC5"/>
            </a:solidFill>
          </p:spPr>
          <p:txBody>
            <a:bodyPr wrap="square" lIns="0" tIns="0" rIns="0" bIns="0" rtlCol="0"/>
            <a:lstStyle/>
            <a:p>
              <a:endParaRPr lang="fr-FR" noProof="0" dirty="0"/>
            </a:p>
          </p:txBody>
        </p:sp>
        <p:sp>
          <p:nvSpPr>
            <p:cNvPr id="944" name="object 944"/>
            <p:cNvSpPr/>
            <p:nvPr/>
          </p:nvSpPr>
          <p:spPr>
            <a:xfrm>
              <a:off x="9961777" y="693501"/>
              <a:ext cx="3810" cy="127635"/>
            </a:xfrm>
            <a:custGeom>
              <a:avLst/>
              <a:gdLst/>
              <a:ahLst/>
              <a:cxnLst/>
              <a:rect l="l" t="t" r="r" b="b"/>
              <a:pathLst>
                <a:path w="3809" h="127634">
                  <a:moveTo>
                    <a:pt x="3602" y="25970"/>
                  </a:moveTo>
                  <a:lnTo>
                    <a:pt x="3602" y="127467"/>
                  </a:lnTo>
                </a:path>
                <a:path w="3809" h="127634">
                  <a:moveTo>
                    <a:pt x="0" y="127517"/>
                  </a:moveTo>
                  <a:lnTo>
                    <a:pt x="0" y="25970"/>
                  </a:lnTo>
                </a:path>
                <a:path w="3809" h="127634">
                  <a:moveTo>
                    <a:pt x="3602" y="0"/>
                  </a:moveTo>
                  <a:lnTo>
                    <a:pt x="3602" y="25970"/>
                  </a:lnTo>
                </a:path>
                <a:path w="3809" h="127634">
                  <a:moveTo>
                    <a:pt x="0" y="25970"/>
                  </a:moveTo>
                  <a:lnTo>
                    <a:pt x="0" y="76"/>
                  </a:lnTo>
                </a:path>
              </a:pathLst>
            </a:custGeom>
            <a:ln w="3175">
              <a:solidFill>
                <a:srgbClr val="AABAC5"/>
              </a:solidFill>
            </a:ln>
          </p:spPr>
          <p:txBody>
            <a:bodyPr wrap="square" lIns="0" tIns="0" rIns="0" bIns="0" rtlCol="0"/>
            <a:lstStyle/>
            <a:p>
              <a:endParaRPr lang="fr-FR" noProof="0" dirty="0"/>
            </a:p>
          </p:txBody>
        </p:sp>
        <p:sp>
          <p:nvSpPr>
            <p:cNvPr id="945" name="object 945"/>
            <p:cNvSpPr/>
            <p:nvPr/>
          </p:nvSpPr>
          <p:spPr>
            <a:xfrm>
              <a:off x="9965380" y="693502"/>
              <a:ext cx="3810" cy="127635"/>
            </a:xfrm>
            <a:custGeom>
              <a:avLst/>
              <a:gdLst/>
              <a:ahLst/>
              <a:cxnLst/>
              <a:rect l="l" t="t" r="r" b="b"/>
              <a:pathLst>
                <a:path w="3809" h="127634">
                  <a:moveTo>
                    <a:pt x="3602" y="0"/>
                  </a:moveTo>
                  <a:lnTo>
                    <a:pt x="0" y="0"/>
                  </a:lnTo>
                  <a:lnTo>
                    <a:pt x="0" y="127467"/>
                  </a:lnTo>
                  <a:lnTo>
                    <a:pt x="3602" y="127467"/>
                  </a:lnTo>
                  <a:lnTo>
                    <a:pt x="3602" y="0"/>
                  </a:lnTo>
                  <a:close/>
                </a:path>
              </a:pathLst>
            </a:custGeom>
            <a:solidFill>
              <a:srgbClr val="AABAC5"/>
            </a:solidFill>
          </p:spPr>
          <p:txBody>
            <a:bodyPr wrap="square" lIns="0" tIns="0" rIns="0" bIns="0" rtlCol="0"/>
            <a:lstStyle/>
            <a:p>
              <a:endParaRPr lang="fr-FR" noProof="0" dirty="0"/>
            </a:p>
          </p:txBody>
        </p:sp>
        <p:sp>
          <p:nvSpPr>
            <p:cNvPr id="946" name="object 946"/>
            <p:cNvSpPr/>
            <p:nvPr/>
          </p:nvSpPr>
          <p:spPr>
            <a:xfrm>
              <a:off x="9965380" y="693425"/>
              <a:ext cx="3810" cy="127635"/>
            </a:xfrm>
            <a:custGeom>
              <a:avLst/>
              <a:gdLst/>
              <a:ahLst/>
              <a:cxnLst/>
              <a:rect l="l" t="t" r="r" b="b"/>
              <a:pathLst>
                <a:path w="3809" h="127634">
                  <a:moveTo>
                    <a:pt x="3602" y="26046"/>
                  </a:moveTo>
                  <a:lnTo>
                    <a:pt x="3602" y="127493"/>
                  </a:lnTo>
                </a:path>
                <a:path w="3809" h="127634">
                  <a:moveTo>
                    <a:pt x="0" y="127543"/>
                  </a:moveTo>
                  <a:lnTo>
                    <a:pt x="0" y="26046"/>
                  </a:lnTo>
                </a:path>
                <a:path w="3809" h="127634">
                  <a:moveTo>
                    <a:pt x="3602" y="0"/>
                  </a:moveTo>
                  <a:lnTo>
                    <a:pt x="3602" y="26046"/>
                  </a:lnTo>
                </a:path>
                <a:path w="3809" h="127634">
                  <a:moveTo>
                    <a:pt x="0" y="26046"/>
                  </a:moveTo>
                  <a:lnTo>
                    <a:pt x="0" y="76"/>
                  </a:lnTo>
                </a:path>
              </a:pathLst>
            </a:custGeom>
            <a:ln w="3175">
              <a:solidFill>
                <a:srgbClr val="AABAC5"/>
              </a:solidFill>
            </a:ln>
          </p:spPr>
          <p:txBody>
            <a:bodyPr wrap="square" lIns="0" tIns="0" rIns="0" bIns="0" rtlCol="0"/>
            <a:lstStyle/>
            <a:p>
              <a:endParaRPr lang="fr-FR" noProof="0" dirty="0"/>
            </a:p>
          </p:txBody>
        </p:sp>
        <p:sp>
          <p:nvSpPr>
            <p:cNvPr id="947" name="object 947"/>
            <p:cNvSpPr/>
            <p:nvPr/>
          </p:nvSpPr>
          <p:spPr>
            <a:xfrm>
              <a:off x="9968983" y="693425"/>
              <a:ext cx="3810" cy="127635"/>
            </a:xfrm>
            <a:custGeom>
              <a:avLst/>
              <a:gdLst/>
              <a:ahLst/>
              <a:cxnLst/>
              <a:rect l="l" t="t" r="r" b="b"/>
              <a:pathLst>
                <a:path w="3809" h="127634">
                  <a:moveTo>
                    <a:pt x="3602" y="0"/>
                  </a:moveTo>
                  <a:lnTo>
                    <a:pt x="0" y="0"/>
                  </a:lnTo>
                  <a:lnTo>
                    <a:pt x="0" y="127493"/>
                  </a:lnTo>
                  <a:lnTo>
                    <a:pt x="3602" y="127493"/>
                  </a:lnTo>
                  <a:lnTo>
                    <a:pt x="3602" y="0"/>
                  </a:lnTo>
                  <a:close/>
                </a:path>
              </a:pathLst>
            </a:custGeom>
            <a:solidFill>
              <a:srgbClr val="A9BAC5"/>
            </a:solidFill>
          </p:spPr>
          <p:txBody>
            <a:bodyPr wrap="square" lIns="0" tIns="0" rIns="0" bIns="0" rtlCol="0"/>
            <a:lstStyle/>
            <a:p>
              <a:endParaRPr lang="fr-FR" noProof="0" dirty="0"/>
            </a:p>
          </p:txBody>
        </p:sp>
        <p:sp>
          <p:nvSpPr>
            <p:cNvPr id="948" name="object 948"/>
            <p:cNvSpPr/>
            <p:nvPr/>
          </p:nvSpPr>
          <p:spPr>
            <a:xfrm>
              <a:off x="9968983" y="693349"/>
              <a:ext cx="3810" cy="127635"/>
            </a:xfrm>
            <a:custGeom>
              <a:avLst/>
              <a:gdLst/>
              <a:ahLst/>
              <a:cxnLst/>
              <a:rect l="l" t="t" r="r" b="b"/>
              <a:pathLst>
                <a:path w="3809" h="127634">
                  <a:moveTo>
                    <a:pt x="3602" y="26123"/>
                  </a:moveTo>
                  <a:lnTo>
                    <a:pt x="3602" y="127519"/>
                  </a:lnTo>
                </a:path>
                <a:path w="3809" h="127634">
                  <a:moveTo>
                    <a:pt x="0" y="127569"/>
                  </a:moveTo>
                  <a:lnTo>
                    <a:pt x="0" y="26123"/>
                  </a:lnTo>
                </a:path>
                <a:path w="3809" h="127634">
                  <a:moveTo>
                    <a:pt x="3602" y="0"/>
                  </a:moveTo>
                  <a:lnTo>
                    <a:pt x="3602" y="26123"/>
                  </a:lnTo>
                </a:path>
                <a:path w="3809" h="127634">
                  <a:moveTo>
                    <a:pt x="0" y="26123"/>
                  </a:moveTo>
                  <a:lnTo>
                    <a:pt x="0" y="76"/>
                  </a:lnTo>
                </a:path>
              </a:pathLst>
            </a:custGeom>
            <a:ln w="3175">
              <a:solidFill>
                <a:srgbClr val="A9BAC5"/>
              </a:solidFill>
            </a:ln>
          </p:spPr>
          <p:txBody>
            <a:bodyPr wrap="square" lIns="0" tIns="0" rIns="0" bIns="0" rtlCol="0"/>
            <a:lstStyle/>
            <a:p>
              <a:endParaRPr lang="fr-FR" noProof="0" dirty="0"/>
            </a:p>
          </p:txBody>
        </p:sp>
        <p:sp>
          <p:nvSpPr>
            <p:cNvPr id="949" name="object 949"/>
            <p:cNvSpPr/>
            <p:nvPr/>
          </p:nvSpPr>
          <p:spPr>
            <a:xfrm>
              <a:off x="9972586" y="693349"/>
              <a:ext cx="5715" cy="127635"/>
            </a:xfrm>
            <a:custGeom>
              <a:avLst/>
              <a:gdLst/>
              <a:ahLst/>
              <a:cxnLst/>
              <a:rect l="l" t="t" r="r" b="b"/>
              <a:pathLst>
                <a:path w="5715" h="127634">
                  <a:moveTo>
                    <a:pt x="5284" y="0"/>
                  </a:moveTo>
                  <a:lnTo>
                    <a:pt x="0" y="0"/>
                  </a:lnTo>
                  <a:lnTo>
                    <a:pt x="0" y="127519"/>
                  </a:lnTo>
                  <a:lnTo>
                    <a:pt x="5284" y="127519"/>
                  </a:lnTo>
                  <a:lnTo>
                    <a:pt x="5284" y="0"/>
                  </a:lnTo>
                  <a:close/>
                </a:path>
              </a:pathLst>
            </a:custGeom>
            <a:solidFill>
              <a:srgbClr val="A9BAC5"/>
            </a:solidFill>
          </p:spPr>
          <p:txBody>
            <a:bodyPr wrap="square" lIns="0" tIns="0" rIns="0" bIns="0" rtlCol="0"/>
            <a:lstStyle/>
            <a:p>
              <a:endParaRPr lang="fr-FR" noProof="0" dirty="0"/>
            </a:p>
          </p:txBody>
        </p:sp>
        <p:sp>
          <p:nvSpPr>
            <p:cNvPr id="950" name="object 950"/>
            <p:cNvSpPr/>
            <p:nvPr/>
          </p:nvSpPr>
          <p:spPr>
            <a:xfrm>
              <a:off x="9972586" y="693237"/>
              <a:ext cx="5715" cy="127635"/>
            </a:xfrm>
            <a:custGeom>
              <a:avLst/>
              <a:gdLst/>
              <a:ahLst/>
              <a:cxnLst/>
              <a:rect l="l" t="t" r="r" b="b"/>
              <a:pathLst>
                <a:path w="5715" h="127634">
                  <a:moveTo>
                    <a:pt x="5284" y="26235"/>
                  </a:moveTo>
                  <a:lnTo>
                    <a:pt x="5284" y="127557"/>
                  </a:lnTo>
                </a:path>
                <a:path w="5715" h="127634">
                  <a:moveTo>
                    <a:pt x="0" y="127631"/>
                  </a:moveTo>
                  <a:lnTo>
                    <a:pt x="0" y="26235"/>
                  </a:lnTo>
                </a:path>
                <a:path w="5715" h="127634">
                  <a:moveTo>
                    <a:pt x="5284" y="0"/>
                  </a:moveTo>
                  <a:lnTo>
                    <a:pt x="5284" y="26235"/>
                  </a:lnTo>
                </a:path>
                <a:path w="5715" h="127634">
                  <a:moveTo>
                    <a:pt x="0" y="26235"/>
                  </a:moveTo>
                  <a:lnTo>
                    <a:pt x="0" y="111"/>
                  </a:lnTo>
                </a:path>
              </a:pathLst>
            </a:custGeom>
            <a:ln w="3175">
              <a:solidFill>
                <a:srgbClr val="A9BAC5"/>
              </a:solidFill>
            </a:ln>
          </p:spPr>
          <p:txBody>
            <a:bodyPr wrap="square" lIns="0" tIns="0" rIns="0" bIns="0" rtlCol="0"/>
            <a:lstStyle/>
            <a:p>
              <a:endParaRPr lang="fr-FR" noProof="0" dirty="0"/>
            </a:p>
          </p:txBody>
        </p:sp>
        <p:sp>
          <p:nvSpPr>
            <p:cNvPr id="951" name="object 951"/>
            <p:cNvSpPr/>
            <p:nvPr/>
          </p:nvSpPr>
          <p:spPr>
            <a:xfrm>
              <a:off x="9977870" y="693237"/>
              <a:ext cx="3810" cy="127635"/>
            </a:xfrm>
            <a:custGeom>
              <a:avLst/>
              <a:gdLst/>
              <a:ahLst/>
              <a:cxnLst/>
              <a:rect l="l" t="t" r="r" b="b"/>
              <a:pathLst>
                <a:path w="3809" h="127634">
                  <a:moveTo>
                    <a:pt x="3602" y="0"/>
                  </a:moveTo>
                  <a:lnTo>
                    <a:pt x="0" y="0"/>
                  </a:lnTo>
                  <a:lnTo>
                    <a:pt x="0" y="127557"/>
                  </a:lnTo>
                  <a:lnTo>
                    <a:pt x="3602" y="127557"/>
                  </a:lnTo>
                  <a:lnTo>
                    <a:pt x="3602" y="0"/>
                  </a:lnTo>
                  <a:close/>
                </a:path>
              </a:pathLst>
            </a:custGeom>
            <a:solidFill>
              <a:srgbClr val="A9BAC5"/>
            </a:solidFill>
          </p:spPr>
          <p:txBody>
            <a:bodyPr wrap="square" lIns="0" tIns="0" rIns="0" bIns="0" rtlCol="0"/>
            <a:lstStyle/>
            <a:p>
              <a:endParaRPr lang="fr-FR" noProof="0" dirty="0"/>
            </a:p>
          </p:txBody>
        </p:sp>
        <p:sp>
          <p:nvSpPr>
            <p:cNvPr id="952" name="object 952"/>
            <p:cNvSpPr/>
            <p:nvPr/>
          </p:nvSpPr>
          <p:spPr>
            <a:xfrm>
              <a:off x="9977870" y="693160"/>
              <a:ext cx="3810" cy="127635"/>
            </a:xfrm>
            <a:custGeom>
              <a:avLst/>
              <a:gdLst/>
              <a:ahLst/>
              <a:cxnLst/>
              <a:rect l="l" t="t" r="r" b="b"/>
              <a:pathLst>
                <a:path w="3809" h="127634">
                  <a:moveTo>
                    <a:pt x="3602" y="26311"/>
                  </a:moveTo>
                  <a:lnTo>
                    <a:pt x="3602" y="127584"/>
                  </a:lnTo>
                </a:path>
                <a:path w="3809" h="127634">
                  <a:moveTo>
                    <a:pt x="0" y="127634"/>
                  </a:moveTo>
                  <a:lnTo>
                    <a:pt x="0" y="26311"/>
                  </a:lnTo>
                </a:path>
                <a:path w="3809" h="127634">
                  <a:moveTo>
                    <a:pt x="3602" y="0"/>
                  </a:moveTo>
                  <a:lnTo>
                    <a:pt x="3602" y="26311"/>
                  </a:lnTo>
                </a:path>
                <a:path w="3809" h="127634">
                  <a:moveTo>
                    <a:pt x="0" y="26311"/>
                  </a:moveTo>
                  <a:lnTo>
                    <a:pt x="0" y="76"/>
                  </a:lnTo>
                </a:path>
              </a:pathLst>
            </a:custGeom>
            <a:ln w="3175">
              <a:solidFill>
                <a:srgbClr val="A9BAC5"/>
              </a:solidFill>
            </a:ln>
          </p:spPr>
          <p:txBody>
            <a:bodyPr wrap="square" lIns="0" tIns="0" rIns="0" bIns="0" rtlCol="0"/>
            <a:lstStyle/>
            <a:p>
              <a:endParaRPr lang="fr-FR" noProof="0" dirty="0"/>
            </a:p>
          </p:txBody>
        </p:sp>
        <p:sp>
          <p:nvSpPr>
            <p:cNvPr id="953" name="object 953"/>
            <p:cNvSpPr/>
            <p:nvPr/>
          </p:nvSpPr>
          <p:spPr>
            <a:xfrm>
              <a:off x="9981473" y="693161"/>
              <a:ext cx="3810" cy="127635"/>
            </a:xfrm>
            <a:custGeom>
              <a:avLst/>
              <a:gdLst/>
              <a:ahLst/>
              <a:cxnLst/>
              <a:rect l="l" t="t" r="r" b="b"/>
              <a:pathLst>
                <a:path w="3809" h="127634">
                  <a:moveTo>
                    <a:pt x="3602" y="0"/>
                  </a:moveTo>
                  <a:lnTo>
                    <a:pt x="0" y="0"/>
                  </a:lnTo>
                  <a:lnTo>
                    <a:pt x="0" y="127584"/>
                  </a:lnTo>
                  <a:lnTo>
                    <a:pt x="3602" y="127584"/>
                  </a:lnTo>
                  <a:lnTo>
                    <a:pt x="3602" y="0"/>
                  </a:lnTo>
                  <a:close/>
                </a:path>
              </a:pathLst>
            </a:custGeom>
            <a:solidFill>
              <a:srgbClr val="A9BAC5"/>
            </a:solidFill>
          </p:spPr>
          <p:txBody>
            <a:bodyPr wrap="square" lIns="0" tIns="0" rIns="0" bIns="0" rtlCol="0"/>
            <a:lstStyle/>
            <a:p>
              <a:endParaRPr lang="fr-FR" noProof="0" dirty="0"/>
            </a:p>
          </p:txBody>
        </p:sp>
        <p:sp>
          <p:nvSpPr>
            <p:cNvPr id="954" name="object 954"/>
            <p:cNvSpPr/>
            <p:nvPr/>
          </p:nvSpPr>
          <p:spPr>
            <a:xfrm>
              <a:off x="9981473" y="693084"/>
              <a:ext cx="3810" cy="128270"/>
            </a:xfrm>
            <a:custGeom>
              <a:avLst/>
              <a:gdLst/>
              <a:ahLst/>
              <a:cxnLst/>
              <a:rect l="l" t="t" r="r" b="b"/>
              <a:pathLst>
                <a:path w="3809" h="128269">
                  <a:moveTo>
                    <a:pt x="3602" y="26387"/>
                  </a:moveTo>
                  <a:lnTo>
                    <a:pt x="3602" y="127610"/>
                  </a:lnTo>
                </a:path>
                <a:path w="3809" h="128269">
                  <a:moveTo>
                    <a:pt x="0" y="127660"/>
                  </a:moveTo>
                  <a:lnTo>
                    <a:pt x="0" y="26387"/>
                  </a:lnTo>
                </a:path>
                <a:path w="3809" h="128269">
                  <a:moveTo>
                    <a:pt x="3602" y="0"/>
                  </a:moveTo>
                  <a:lnTo>
                    <a:pt x="3602" y="26387"/>
                  </a:lnTo>
                </a:path>
                <a:path w="3809" h="128269">
                  <a:moveTo>
                    <a:pt x="0" y="26387"/>
                  </a:moveTo>
                  <a:lnTo>
                    <a:pt x="0" y="76"/>
                  </a:lnTo>
                </a:path>
              </a:pathLst>
            </a:custGeom>
            <a:ln w="3175">
              <a:solidFill>
                <a:srgbClr val="A9BAC5"/>
              </a:solidFill>
            </a:ln>
          </p:spPr>
          <p:txBody>
            <a:bodyPr wrap="square" lIns="0" tIns="0" rIns="0" bIns="0" rtlCol="0"/>
            <a:lstStyle/>
            <a:p>
              <a:endParaRPr lang="fr-FR" noProof="0" dirty="0"/>
            </a:p>
          </p:txBody>
        </p:sp>
        <p:sp>
          <p:nvSpPr>
            <p:cNvPr id="955" name="object 955"/>
            <p:cNvSpPr/>
            <p:nvPr/>
          </p:nvSpPr>
          <p:spPr>
            <a:xfrm>
              <a:off x="9985077" y="693084"/>
              <a:ext cx="3810" cy="127635"/>
            </a:xfrm>
            <a:custGeom>
              <a:avLst/>
              <a:gdLst/>
              <a:ahLst/>
              <a:cxnLst/>
              <a:rect l="l" t="t" r="r" b="b"/>
              <a:pathLst>
                <a:path w="3809" h="127634">
                  <a:moveTo>
                    <a:pt x="3602" y="0"/>
                  </a:moveTo>
                  <a:lnTo>
                    <a:pt x="0" y="0"/>
                  </a:lnTo>
                  <a:lnTo>
                    <a:pt x="0" y="127610"/>
                  </a:lnTo>
                  <a:lnTo>
                    <a:pt x="3602" y="127610"/>
                  </a:lnTo>
                  <a:lnTo>
                    <a:pt x="3602" y="0"/>
                  </a:lnTo>
                  <a:close/>
                </a:path>
              </a:pathLst>
            </a:custGeom>
            <a:solidFill>
              <a:srgbClr val="A9B9C4"/>
            </a:solidFill>
          </p:spPr>
          <p:txBody>
            <a:bodyPr wrap="square" lIns="0" tIns="0" rIns="0" bIns="0" rtlCol="0"/>
            <a:lstStyle/>
            <a:p>
              <a:endParaRPr lang="fr-FR" noProof="0" dirty="0"/>
            </a:p>
          </p:txBody>
        </p:sp>
        <p:sp>
          <p:nvSpPr>
            <p:cNvPr id="956" name="object 956"/>
            <p:cNvSpPr/>
            <p:nvPr/>
          </p:nvSpPr>
          <p:spPr>
            <a:xfrm>
              <a:off x="9985076" y="693008"/>
              <a:ext cx="3810" cy="128270"/>
            </a:xfrm>
            <a:custGeom>
              <a:avLst/>
              <a:gdLst/>
              <a:ahLst/>
              <a:cxnLst/>
              <a:rect l="l" t="t" r="r" b="b"/>
              <a:pathLst>
                <a:path w="3809" h="128269">
                  <a:moveTo>
                    <a:pt x="3602" y="26464"/>
                  </a:moveTo>
                  <a:lnTo>
                    <a:pt x="3602" y="127636"/>
                  </a:lnTo>
                </a:path>
                <a:path w="3809" h="128269">
                  <a:moveTo>
                    <a:pt x="0" y="127686"/>
                  </a:moveTo>
                  <a:lnTo>
                    <a:pt x="0" y="26464"/>
                  </a:lnTo>
                </a:path>
                <a:path w="3809" h="128269">
                  <a:moveTo>
                    <a:pt x="3602" y="0"/>
                  </a:moveTo>
                  <a:lnTo>
                    <a:pt x="3602" y="26464"/>
                  </a:lnTo>
                </a:path>
                <a:path w="3809" h="128269">
                  <a:moveTo>
                    <a:pt x="0" y="26464"/>
                  </a:moveTo>
                  <a:lnTo>
                    <a:pt x="0" y="76"/>
                  </a:lnTo>
                </a:path>
              </a:pathLst>
            </a:custGeom>
            <a:ln w="3175">
              <a:solidFill>
                <a:srgbClr val="A9B9C4"/>
              </a:solidFill>
            </a:ln>
          </p:spPr>
          <p:txBody>
            <a:bodyPr wrap="square" lIns="0" tIns="0" rIns="0" bIns="0" rtlCol="0"/>
            <a:lstStyle/>
            <a:p>
              <a:endParaRPr lang="fr-FR" noProof="0" dirty="0"/>
            </a:p>
          </p:txBody>
        </p:sp>
        <p:sp>
          <p:nvSpPr>
            <p:cNvPr id="957" name="object 957"/>
            <p:cNvSpPr/>
            <p:nvPr/>
          </p:nvSpPr>
          <p:spPr>
            <a:xfrm>
              <a:off x="9988680" y="693008"/>
              <a:ext cx="3810" cy="127635"/>
            </a:xfrm>
            <a:custGeom>
              <a:avLst/>
              <a:gdLst/>
              <a:ahLst/>
              <a:cxnLst/>
              <a:rect l="l" t="t" r="r" b="b"/>
              <a:pathLst>
                <a:path w="3809" h="127634">
                  <a:moveTo>
                    <a:pt x="3602" y="0"/>
                  </a:moveTo>
                  <a:lnTo>
                    <a:pt x="0" y="0"/>
                  </a:lnTo>
                  <a:lnTo>
                    <a:pt x="0" y="127636"/>
                  </a:lnTo>
                  <a:lnTo>
                    <a:pt x="3602" y="127636"/>
                  </a:lnTo>
                  <a:lnTo>
                    <a:pt x="3602" y="0"/>
                  </a:lnTo>
                  <a:close/>
                </a:path>
              </a:pathLst>
            </a:custGeom>
            <a:solidFill>
              <a:srgbClr val="A9B9C4"/>
            </a:solidFill>
          </p:spPr>
          <p:txBody>
            <a:bodyPr wrap="square" lIns="0" tIns="0" rIns="0" bIns="0" rtlCol="0"/>
            <a:lstStyle/>
            <a:p>
              <a:endParaRPr lang="fr-FR" noProof="0" dirty="0"/>
            </a:p>
          </p:txBody>
        </p:sp>
        <p:sp>
          <p:nvSpPr>
            <p:cNvPr id="958" name="object 958"/>
            <p:cNvSpPr/>
            <p:nvPr/>
          </p:nvSpPr>
          <p:spPr>
            <a:xfrm>
              <a:off x="9988679" y="692931"/>
              <a:ext cx="3810" cy="128270"/>
            </a:xfrm>
            <a:custGeom>
              <a:avLst/>
              <a:gdLst/>
              <a:ahLst/>
              <a:cxnLst/>
              <a:rect l="l" t="t" r="r" b="b"/>
              <a:pathLst>
                <a:path w="3809" h="128269">
                  <a:moveTo>
                    <a:pt x="3602" y="26540"/>
                  </a:moveTo>
                  <a:lnTo>
                    <a:pt x="3602" y="127662"/>
                  </a:lnTo>
                </a:path>
                <a:path w="3809" h="128269">
                  <a:moveTo>
                    <a:pt x="0" y="127712"/>
                  </a:moveTo>
                  <a:lnTo>
                    <a:pt x="0" y="26540"/>
                  </a:lnTo>
                </a:path>
                <a:path w="3809" h="128269">
                  <a:moveTo>
                    <a:pt x="3602" y="0"/>
                  </a:moveTo>
                  <a:lnTo>
                    <a:pt x="3602" y="26540"/>
                  </a:lnTo>
                </a:path>
                <a:path w="3809" h="128269">
                  <a:moveTo>
                    <a:pt x="0" y="26540"/>
                  </a:moveTo>
                  <a:lnTo>
                    <a:pt x="0" y="76"/>
                  </a:lnTo>
                </a:path>
              </a:pathLst>
            </a:custGeom>
            <a:ln w="3175">
              <a:solidFill>
                <a:srgbClr val="A9B9C4"/>
              </a:solidFill>
            </a:ln>
          </p:spPr>
          <p:txBody>
            <a:bodyPr wrap="square" lIns="0" tIns="0" rIns="0" bIns="0" rtlCol="0"/>
            <a:lstStyle/>
            <a:p>
              <a:endParaRPr lang="fr-FR" noProof="0" dirty="0"/>
            </a:p>
          </p:txBody>
        </p:sp>
        <p:sp>
          <p:nvSpPr>
            <p:cNvPr id="959" name="object 959"/>
            <p:cNvSpPr/>
            <p:nvPr/>
          </p:nvSpPr>
          <p:spPr>
            <a:xfrm>
              <a:off x="9992283" y="692932"/>
              <a:ext cx="3810" cy="128270"/>
            </a:xfrm>
            <a:custGeom>
              <a:avLst/>
              <a:gdLst/>
              <a:ahLst/>
              <a:cxnLst/>
              <a:rect l="l" t="t" r="r" b="b"/>
              <a:pathLst>
                <a:path w="3809" h="128269">
                  <a:moveTo>
                    <a:pt x="3602" y="0"/>
                  </a:moveTo>
                  <a:lnTo>
                    <a:pt x="0" y="0"/>
                  </a:lnTo>
                  <a:lnTo>
                    <a:pt x="0" y="127662"/>
                  </a:lnTo>
                  <a:lnTo>
                    <a:pt x="3602" y="127662"/>
                  </a:lnTo>
                  <a:lnTo>
                    <a:pt x="3602" y="0"/>
                  </a:lnTo>
                  <a:close/>
                </a:path>
              </a:pathLst>
            </a:custGeom>
            <a:solidFill>
              <a:srgbClr val="A9B9C4"/>
            </a:solidFill>
          </p:spPr>
          <p:txBody>
            <a:bodyPr wrap="square" lIns="0" tIns="0" rIns="0" bIns="0" rtlCol="0"/>
            <a:lstStyle/>
            <a:p>
              <a:endParaRPr lang="fr-FR" noProof="0" dirty="0"/>
            </a:p>
          </p:txBody>
        </p:sp>
        <p:sp>
          <p:nvSpPr>
            <p:cNvPr id="960" name="object 960"/>
            <p:cNvSpPr/>
            <p:nvPr/>
          </p:nvSpPr>
          <p:spPr>
            <a:xfrm>
              <a:off x="9992282" y="692855"/>
              <a:ext cx="3810" cy="128270"/>
            </a:xfrm>
            <a:custGeom>
              <a:avLst/>
              <a:gdLst/>
              <a:ahLst/>
              <a:cxnLst/>
              <a:rect l="l" t="t" r="r" b="b"/>
              <a:pathLst>
                <a:path w="3809" h="128269">
                  <a:moveTo>
                    <a:pt x="3602" y="26616"/>
                  </a:moveTo>
                  <a:lnTo>
                    <a:pt x="3602" y="127688"/>
                  </a:lnTo>
                </a:path>
                <a:path w="3809" h="128269">
                  <a:moveTo>
                    <a:pt x="0" y="127738"/>
                  </a:moveTo>
                  <a:lnTo>
                    <a:pt x="0" y="26616"/>
                  </a:lnTo>
                </a:path>
                <a:path w="3809" h="128269">
                  <a:moveTo>
                    <a:pt x="3602" y="0"/>
                  </a:moveTo>
                  <a:lnTo>
                    <a:pt x="3602" y="26616"/>
                  </a:lnTo>
                </a:path>
                <a:path w="3809" h="128269">
                  <a:moveTo>
                    <a:pt x="0" y="26616"/>
                  </a:moveTo>
                  <a:lnTo>
                    <a:pt x="0" y="76"/>
                  </a:lnTo>
                </a:path>
              </a:pathLst>
            </a:custGeom>
            <a:ln w="3175">
              <a:solidFill>
                <a:srgbClr val="A9B9C4"/>
              </a:solidFill>
            </a:ln>
          </p:spPr>
          <p:txBody>
            <a:bodyPr wrap="square" lIns="0" tIns="0" rIns="0" bIns="0" rtlCol="0"/>
            <a:lstStyle/>
            <a:p>
              <a:endParaRPr lang="fr-FR" noProof="0" dirty="0"/>
            </a:p>
          </p:txBody>
        </p:sp>
        <p:sp>
          <p:nvSpPr>
            <p:cNvPr id="961" name="object 961"/>
            <p:cNvSpPr/>
            <p:nvPr/>
          </p:nvSpPr>
          <p:spPr>
            <a:xfrm>
              <a:off x="9995885" y="692855"/>
              <a:ext cx="3810" cy="128270"/>
            </a:xfrm>
            <a:custGeom>
              <a:avLst/>
              <a:gdLst/>
              <a:ahLst/>
              <a:cxnLst/>
              <a:rect l="l" t="t" r="r" b="b"/>
              <a:pathLst>
                <a:path w="3809" h="128269">
                  <a:moveTo>
                    <a:pt x="3602" y="0"/>
                  </a:moveTo>
                  <a:lnTo>
                    <a:pt x="0" y="0"/>
                  </a:lnTo>
                  <a:lnTo>
                    <a:pt x="0" y="127688"/>
                  </a:lnTo>
                  <a:lnTo>
                    <a:pt x="3602" y="127688"/>
                  </a:lnTo>
                  <a:lnTo>
                    <a:pt x="3602" y="0"/>
                  </a:lnTo>
                  <a:close/>
                </a:path>
              </a:pathLst>
            </a:custGeom>
            <a:solidFill>
              <a:srgbClr val="A9B9C4"/>
            </a:solidFill>
          </p:spPr>
          <p:txBody>
            <a:bodyPr wrap="square" lIns="0" tIns="0" rIns="0" bIns="0" rtlCol="0"/>
            <a:lstStyle/>
            <a:p>
              <a:endParaRPr lang="fr-FR" noProof="0" dirty="0"/>
            </a:p>
          </p:txBody>
        </p:sp>
        <p:sp>
          <p:nvSpPr>
            <p:cNvPr id="962" name="object 962"/>
            <p:cNvSpPr/>
            <p:nvPr/>
          </p:nvSpPr>
          <p:spPr>
            <a:xfrm>
              <a:off x="9995885" y="692779"/>
              <a:ext cx="3810" cy="128270"/>
            </a:xfrm>
            <a:custGeom>
              <a:avLst/>
              <a:gdLst/>
              <a:ahLst/>
              <a:cxnLst/>
              <a:rect l="l" t="t" r="r" b="b"/>
              <a:pathLst>
                <a:path w="3809" h="128269">
                  <a:moveTo>
                    <a:pt x="3602" y="26693"/>
                  </a:moveTo>
                  <a:lnTo>
                    <a:pt x="3602" y="127714"/>
                  </a:lnTo>
                </a:path>
                <a:path w="3809" h="128269">
                  <a:moveTo>
                    <a:pt x="0" y="127764"/>
                  </a:moveTo>
                  <a:lnTo>
                    <a:pt x="0" y="26693"/>
                  </a:lnTo>
                </a:path>
                <a:path w="3809" h="128269">
                  <a:moveTo>
                    <a:pt x="3602" y="0"/>
                  </a:moveTo>
                  <a:lnTo>
                    <a:pt x="3602" y="26693"/>
                  </a:lnTo>
                </a:path>
                <a:path w="3809" h="128269">
                  <a:moveTo>
                    <a:pt x="0" y="26693"/>
                  </a:moveTo>
                  <a:lnTo>
                    <a:pt x="0" y="76"/>
                  </a:lnTo>
                </a:path>
              </a:pathLst>
            </a:custGeom>
            <a:ln w="3175">
              <a:solidFill>
                <a:srgbClr val="A9B9C4"/>
              </a:solidFill>
            </a:ln>
          </p:spPr>
          <p:txBody>
            <a:bodyPr wrap="square" lIns="0" tIns="0" rIns="0" bIns="0" rtlCol="0"/>
            <a:lstStyle/>
            <a:p>
              <a:endParaRPr lang="fr-FR" noProof="0" dirty="0"/>
            </a:p>
          </p:txBody>
        </p:sp>
        <p:sp>
          <p:nvSpPr>
            <p:cNvPr id="963" name="object 963"/>
            <p:cNvSpPr/>
            <p:nvPr/>
          </p:nvSpPr>
          <p:spPr>
            <a:xfrm>
              <a:off x="9999488" y="692779"/>
              <a:ext cx="3810" cy="128270"/>
            </a:xfrm>
            <a:custGeom>
              <a:avLst/>
              <a:gdLst/>
              <a:ahLst/>
              <a:cxnLst/>
              <a:rect l="l" t="t" r="r" b="b"/>
              <a:pathLst>
                <a:path w="3809" h="128269">
                  <a:moveTo>
                    <a:pt x="3602" y="0"/>
                  </a:moveTo>
                  <a:lnTo>
                    <a:pt x="0" y="0"/>
                  </a:lnTo>
                  <a:lnTo>
                    <a:pt x="0" y="127714"/>
                  </a:lnTo>
                  <a:lnTo>
                    <a:pt x="3602" y="127714"/>
                  </a:lnTo>
                  <a:lnTo>
                    <a:pt x="3602" y="0"/>
                  </a:lnTo>
                  <a:close/>
                </a:path>
              </a:pathLst>
            </a:custGeom>
            <a:solidFill>
              <a:srgbClr val="A8B9C4"/>
            </a:solidFill>
          </p:spPr>
          <p:txBody>
            <a:bodyPr wrap="square" lIns="0" tIns="0" rIns="0" bIns="0" rtlCol="0"/>
            <a:lstStyle/>
            <a:p>
              <a:endParaRPr lang="fr-FR" noProof="0" dirty="0"/>
            </a:p>
          </p:txBody>
        </p:sp>
        <p:sp>
          <p:nvSpPr>
            <p:cNvPr id="964" name="object 964"/>
            <p:cNvSpPr/>
            <p:nvPr/>
          </p:nvSpPr>
          <p:spPr>
            <a:xfrm>
              <a:off x="9999488" y="692702"/>
              <a:ext cx="3810" cy="128270"/>
            </a:xfrm>
            <a:custGeom>
              <a:avLst/>
              <a:gdLst/>
              <a:ahLst/>
              <a:cxnLst/>
              <a:rect l="l" t="t" r="r" b="b"/>
              <a:pathLst>
                <a:path w="3809" h="128269">
                  <a:moveTo>
                    <a:pt x="3602" y="26769"/>
                  </a:moveTo>
                  <a:lnTo>
                    <a:pt x="3602" y="127740"/>
                  </a:lnTo>
                </a:path>
                <a:path w="3809" h="128269">
                  <a:moveTo>
                    <a:pt x="0" y="127791"/>
                  </a:moveTo>
                  <a:lnTo>
                    <a:pt x="0" y="26769"/>
                  </a:lnTo>
                </a:path>
                <a:path w="3809" h="128269">
                  <a:moveTo>
                    <a:pt x="3602" y="0"/>
                  </a:moveTo>
                  <a:lnTo>
                    <a:pt x="3602" y="26769"/>
                  </a:lnTo>
                </a:path>
                <a:path w="3809" h="128269">
                  <a:moveTo>
                    <a:pt x="0" y="26769"/>
                  </a:moveTo>
                  <a:lnTo>
                    <a:pt x="0" y="76"/>
                  </a:lnTo>
                </a:path>
              </a:pathLst>
            </a:custGeom>
            <a:ln w="3175">
              <a:solidFill>
                <a:srgbClr val="A8B9C4"/>
              </a:solidFill>
            </a:ln>
          </p:spPr>
          <p:txBody>
            <a:bodyPr wrap="square" lIns="0" tIns="0" rIns="0" bIns="0" rtlCol="0"/>
            <a:lstStyle/>
            <a:p>
              <a:endParaRPr lang="fr-FR" noProof="0" dirty="0"/>
            </a:p>
          </p:txBody>
        </p:sp>
        <p:sp>
          <p:nvSpPr>
            <p:cNvPr id="965" name="object 965"/>
            <p:cNvSpPr/>
            <p:nvPr/>
          </p:nvSpPr>
          <p:spPr>
            <a:xfrm>
              <a:off x="10003091" y="692703"/>
              <a:ext cx="3810" cy="128270"/>
            </a:xfrm>
            <a:custGeom>
              <a:avLst/>
              <a:gdLst/>
              <a:ahLst/>
              <a:cxnLst/>
              <a:rect l="l" t="t" r="r" b="b"/>
              <a:pathLst>
                <a:path w="3809" h="128269">
                  <a:moveTo>
                    <a:pt x="3602" y="0"/>
                  </a:moveTo>
                  <a:lnTo>
                    <a:pt x="0" y="0"/>
                  </a:lnTo>
                  <a:lnTo>
                    <a:pt x="0" y="127740"/>
                  </a:lnTo>
                  <a:lnTo>
                    <a:pt x="3602" y="127740"/>
                  </a:lnTo>
                  <a:lnTo>
                    <a:pt x="3602" y="0"/>
                  </a:lnTo>
                  <a:close/>
                </a:path>
              </a:pathLst>
            </a:custGeom>
            <a:solidFill>
              <a:srgbClr val="A8B9C4"/>
            </a:solidFill>
          </p:spPr>
          <p:txBody>
            <a:bodyPr wrap="square" lIns="0" tIns="0" rIns="0" bIns="0" rtlCol="0"/>
            <a:lstStyle/>
            <a:p>
              <a:endParaRPr lang="fr-FR" noProof="0" dirty="0"/>
            </a:p>
          </p:txBody>
        </p:sp>
        <p:sp>
          <p:nvSpPr>
            <p:cNvPr id="966" name="object 966"/>
            <p:cNvSpPr/>
            <p:nvPr/>
          </p:nvSpPr>
          <p:spPr>
            <a:xfrm>
              <a:off x="10003090" y="692626"/>
              <a:ext cx="3810" cy="128270"/>
            </a:xfrm>
            <a:custGeom>
              <a:avLst/>
              <a:gdLst/>
              <a:ahLst/>
              <a:cxnLst/>
              <a:rect l="l" t="t" r="r" b="b"/>
              <a:pathLst>
                <a:path w="3809" h="128269">
                  <a:moveTo>
                    <a:pt x="3602" y="26845"/>
                  </a:moveTo>
                  <a:lnTo>
                    <a:pt x="3602" y="127766"/>
                  </a:lnTo>
                </a:path>
                <a:path w="3809" h="128269">
                  <a:moveTo>
                    <a:pt x="0" y="127817"/>
                  </a:moveTo>
                  <a:lnTo>
                    <a:pt x="0" y="26845"/>
                  </a:lnTo>
                </a:path>
                <a:path w="3809" h="128269">
                  <a:moveTo>
                    <a:pt x="3602" y="0"/>
                  </a:moveTo>
                  <a:lnTo>
                    <a:pt x="3602" y="26845"/>
                  </a:lnTo>
                </a:path>
                <a:path w="3809" h="128269">
                  <a:moveTo>
                    <a:pt x="0" y="26845"/>
                  </a:moveTo>
                  <a:lnTo>
                    <a:pt x="0" y="76"/>
                  </a:lnTo>
                </a:path>
              </a:pathLst>
            </a:custGeom>
            <a:ln w="3175">
              <a:solidFill>
                <a:srgbClr val="A8B9C4"/>
              </a:solidFill>
            </a:ln>
          </p:spPr>
          <p:txBody>
            <a:bodyPr wrap="square" lIns="0" tIns="0" rIns="0" bIns="0" rtlCol="0"/>
            <a:lstStyle/>
            <a:p>
              <a:endParaRPr lang="fr-FR" noProof="0" dirty="0"/>
            </a:p>
          </p:txBody>
        </p:sp>
        <p:sp>
          <p:nvSpPr>
            <p:cNvPr id="967" name="object 967"/>
            <p:cNvSpPr/>
            <p:nvPr/>
          </p:nvSpPr>
          <p:spPr>
            <a:xfrm>
              <a:off x="10006694" y="692626"/>
              <a:ext cx="3810" cy="128270"/>
            </a:xfrm>
            <a:custGeom>
              <a:avLst/>
              <a:gdLst/>
              <a:ahLst/>
              <a:cxnLst/>
              <a:rect l="l" t="t" r="r" b="b"/>
              <a:pathLst>
                <a:path w="3809" h="128269">
                  <a:moveTo>
                    <a:pt x="3602" y="0"/>
                  </a:moveTo>
                  <a:lnTo>
                    <a:pt x="0" y="0"/>
                  </a:lnTo>
                  <a:lnTo>
                    <a:pt x="0" y="127766"/>
                  </a:lnTo>
                  <a:lnTo>
                    <a:pt x="3602" y="127766"/>
                  </a:lnTo>
                  <a:lnTo>
                    <a:pt x="3602" y="0"/>
                  </a:lnTo>
                  <a:close/>
                </a:path>
              </a:pathLst>
            </a:custGeom>
            <a:solidFill>
              <a:srgbClr val="A8B9C4"/>
            </a:solidFill>
          </p:spPr>
          <p:txBody>
            <a:bodyPr wrap="square" lIns="0" tIns="0" rIns="0" bIns="0" rtlCol="0"/>
            <a:lstStyle/>
            <a:p>
              <a:endParaRPr lang="fr-FR" noProof="0" dirty="0"/>
            </a:p>
          </p:txBody>
        </p:sp>
        <p:sp>
          <p:nvSpPr>
            <p:cNvPr id="968" name="object 968"/>
            <p:cNvSpPr/>
            <p:nvPr/>
          </p:nvSpPr>
          <p:spPr>
            <a:xfrm>
              <a:off x="10006694" y="692550"/>
              <a:ext cx="3810" cy="128270"/>
            </a:xfrm>
            <a:custGeom>
              <a:avLst/>
              <a:gdLst/>
              <a:ahLst/>
              <a:cxnLst/>
              <a:rect l="l" t="t" r="r" b="b"/>
              <a:pathLst>
                <a:path w="3809" h="128269">
                  <a:moveTo>
                    <a:pt x="3602" y="26922"/>
                  </a:moveTo>
                  <a:lnTo>
                    <a:pt x="3602" y="127793"/>
                  </a:lnTo>
                </a:path>
                <a:path w="3809" h="128269">
                  <a:moveTo>
                    <a:pt x="0" y="127843"/>
                  </a:moveTo>
                  <a:lnTo>
                    <a:pt x="0" y="26922"/>
                  </a:lnTo>
                </a:path>
                <a:path w="3809" h="128269">
                  <a:moveTo>
                    <a:pt x="3602" y="0"/>
                  </a:moveTo>
                  <a:lnTo>
                    <a:pt x="3602" y="26922"/>
                  </a:lnTo>
                </a:path>
                <a:path w="3809" h="128269">
                  <a:moveTo>
                    <a:pt x="0" y="26922"/>
                  </a:moveTo>
                  <a:lnTo>
                    <a:pt x="0" y="76"/>
                  </a:lnTo>
                </a:path>
              </a:pathLst>
            </a:custGeom>
            <a:ln w="3175">
              <a:solidFill>
                <a:srgbClr val="A8B9C4"/>
              </a:solidFill>
            </a:ln>
          </p:spPr>
          <p:txBody>
            <a:bodyPr wrap="square" lIns="0" tIns="0" rIns="0" bIns="0" rtlCol="0"/>
            <a:lstStyle/>
            <a:p>
              <a:endParaRPr lang="fr-FR" noProof="0" dirty="0"/>
            </a:p>
          </p:txBody>
        </p:sp>
        <p:sp>
          <p:nvSpPr>
            <p:cNvPr id="969" name="object 969"/>
            <p:cNvSpPr/>
            <p:nvPr/>
          </p:nvSpPr>
          <p:spPr>
            <a:xfrm>
              <a:off x="10010297" y="692550"/>
              <a:ext cx="3810" cy="128270"/>
            </a:xfrm>
            <a:custGeom>
              <a:avLst/>
              <a:gdLst/>
              <a:ahLst/>
              <a:cxnLst/>
              <a:rect l="l" t="t" r="r" b="b"/>
              <a:pathLst>
                <a:path w="3809" h="128269">
                  <a:moveTo>
                    <a:pt x="3602" y="0"/>
                  </a:moveTo>
                  <a:lnTo>
                    <a:pt x="0" y="0"/>
                  </a:lnTo>
                  <a:lnTo>
                    <a:pt x="0" y="127793"/>
                  </a:lnTo>
                  <a:lnTo>
                    <a:pt x="3602" y="127793"/>
                  </a:lnTo>
                  <a:lnTo>
                    <a:pt x="3602" y="0"/>
                  </a:lnTo>
                  <a:close/>
                </a:path>
              </a:pathLst>
            </a:custGeom>
            <a:solidFill>
              <a:srgbClr val="A8B9C4"/>
            </a:solidFill>
          </p:spPr>
          <p:txBody>
            <a:bodyPr wrap="square" lIns="0" tIns="0" rIns="0" bIns="0" rtlCol="0"/>
            <a:lstStyle/>
            <a:p>
              <a:endParaRPr lang="fr-FR" noProof="0" dirty="0"/>
            </a:p>
          </p:txBody>
        </p:sp>
        <p:sp>
          <p:nvSpPr>
            <p:cNvPr id="970" name="object 970"/>
            <p:cNvSpPr/>
            <p:nvPr/>
          </p:nvSpPr>
          <p:spPr>
            <a:xfrm>
              <a:off x="10010297" y="692473"/>
              <a:ext cx="3810" cy="128270"/>
            </a:xfrm>
            <a:custGeom>
              <a:avLst/>
              <a:gdLst/>
              <a:ahLst/>
              <a:cxnLst/>
              <a:rect l="l" t="t" r="r" b="b"/>
              <a:pathLst>
                <a:path w="3809" h="128269">
                  <a:moveTo>
                    <a:pt x="3602" y="26998"/>
                  </a:moveTo>
                  <a:lnTo>
                    <a:pt x="3602" y="127819"/>
                  </a:lnTo>
                </a:path>
                <a:path w="3809" h="128269">
                  <a:moveTo>
                    <a:pt x="0" y="127869"/>
                  </a:moveTo>
                  <a:lnTo>
                    <a:pt x="0" y="26998"/>
                  </a:lnTo>
                </a:path>
                <a:path w="3809" h="128269">
                  <a:moveTo>
                    <a:pt x="3602" y="0"/>
                  </a:moveTo>
                  <a:lnTo>
                    <a:pt x="3602" y="26998"/>
                  </a:lnTo>
                </a:path>
                <a:path w="3809" h="128269">
                  <a:moveTo>
                    <a:pt x="0" y="26998"/>
                  </a:moveTo>
                  <a:lnTo>
                    <a:pt x="0" y="76"/>
                  </a:lnTo>
                </a:path>
              </a:pathLst>
            </a:custGeom>
            <a:ln w="3175">
              <a:solidFill>
                <a:srgbClr val="A8B9C4"/>
              </a:solidFill>
            </a:ln>
          </p:spPr>
          <p:txBody>
            <a:bodyPr wrap="square" lIns="0" tIns="0" rIns="0" bIns="0" rtlCol="0"/>
            <a:lstStyle/>
            <a:p>
              <a:endParaRPr lang="fr-FR" noProof="0" dirty="0"/>
            </a:p>
          </p:txBody>
        </p:sp>
        <p:sp>
          <p:nvSpPr>
            <p:cNvPr id="971" name="object 971"/>
            <p:cNvSpPr/>
            <p:nvPr/>
          </p:nvSpPr>
          <p:spPr>
            <a:xfrm>
              <a:off x="10013900" y="692474"/>
              <a:ext cx="3810" cy="128270"/>
            </a:xfrm>
            <a:custGeom>
              <a:avLst/>
              <a:gdLst/>
              <a:ahLst/>
              <a:cxnLst/>
              <a:rect l="l" t="t" r="r" b="b"/>
              <a:pathLst>
                <a:path w="3809" h="128269">
                  <a:moveTo>
                    <a:pt x="3602" y="0"/>
                  </a:moveTo>
                  <a:lnTo>
                    <a:pt x="0" y="0"/>
                  </a:lnTo>
                  <a:lnTo>
                    <a:pt x="0" y="127819"/>
                  </a:lnTo>
                  <a:lnTo>
                    <a:pt x="3602" y="127819"/>
                  </a:lnTo>
                  <a:lnTo>
                    <a:pt x="3602" y="0"/>
                  </a:lnTo>
                  <a:close/>
                </a:path>
              </a:pathLst>
            </a:custGeom>
            <a:solidFill>
              <a:srgbClr val="A8B9C4"/>
            </a:solidFill>
          </p:spPr>
          <p:txBody>
            <a:bodyPr wrap="square" lIns="0" tIns="0" rIns="0" bIns="0" rtlCol="0"/>
            <a:lstStyle/>
            <a:p>
              <a:endParaRPr lang="fr-FR" noProof="0" dirty="0"/>
            </a:p>
          </p:txBody>
        </p:sp>
        <p:sp>
          <p:nvSpPr>
            <p:cNvPr id="972" name="object 972"/>
            <p:cNvSpPr/>
            <p:nvPr/>
          </p:nvSpPr>
          <p:spPr>
            <a:xfrm>
              <a:off x="10013900" y="692397"/>
              <a:ext cx="3810" cy="128270"/>
            </a:xfrm>
            <a:custGeom>
              <a:avLst/>
              <a:gdLst/>
              <a:ahLst/>
              <a:cxnLst/>
              <a:rect l="l" t="t" r="r" b="b"/>
              <a:pathLst>
                <a:path w="3809" h="128269">
                  <a:moveTo>
                    <a:pt x="3602" y="27074"/>
                  </a:moveTo>
                  <a:lnTo>
                    <a:pt x="3602" y="127845"/>
                  </a:lnTo>
                </a:path>
                <a:path w="3809" h="128269">
                  <a:moveTo>
                    <a:pt x="0" y="127895"/>
                  </a:moveTo>
                  <a:lnTo>
                    <a:pt x="0" y="27074"/>
                  </a:lnTo>
                </a:path>
                <a:path w="3809" h="128269">
                  <a:moveTo>
                    <a:pt x="3602" y="0"/>
                  </a:moveTo>
                  <a:lnTo>
                    <a:pt x="3602" y="27074"/>
                  </a:lnTo>
                </a:path>
                <a:path w="3809" h="128269">
                  <a:moveTo>
                    <a:pt x="0" y="27074"/>
                  </a:moveTo>
                  <a:lnTo>
                    <a:pt x="0" y="76"/>
                  </a:lnTo>
                </a:path>
              </a:pathLst>
            </a:custGeom>
            <a:ln w="3175">
              <a:solidFill>
                <a:srgbClr val="A8B9C4"/>
              </a:solidFill>
            </a:ln>
          </p:spPr>
          <p:txBody>
            <a:bodyPr wrap="square" lIns="0" tIns="0" rIns="0" bIns="0" rtlCol="0"/>
            <a:lstStyle/>
            <a:p>
              <a:endParaRPr lang="fr-FR" noProof="0" dirty="0"/>
            </a:p>
          </p:txBody>
        </p:sp>
        <p:sp>
          <p:nvSpPr>
            <p:cNvPr id="973" name="object 973"/>
            <p:cNvSpPr/>
            <p:nvPr/>
          </p:nvSpPr>
          <p:spPr>
            <a:xfrm>
              <a:off x="10017503" y="692397"/>
              <a:ext cx="3810" cy="128270"/>
            </a:xfrm>
            <a:custGeom>
              <a:avLst/>
              <a:gdLst/>
              <a:ahLst/>
              <a:cxnLst/>
              <a:rect l="l" t="t" r="r" b="b"/>
              <a:pathLst>
                <a:path w="3809" h="128269">
                  <a:moveTo>
                    <a:pt x="3602" y="0"/>
                  </a:moveTo>
                  <a:lnTo>
                    <a:pt x="0" y="0"/>
                  </a:lnTo>
                  <a:lnTo>
                    <a:pt x="0" y="127845"/>
                  </a:lnTo>
                  <a:lnTo>
                    <a:pt x="3602" y="127845"/>
                  </a:lnTo>
                  <a:lnTo>
                    <a:pt x="3602" y="0"/>
                  </a:lnTo>
                  <a:close/>
                </a:path>
              </a:pathLst>
            </a:custGeom>
            <a:solidFill>
              <a:srgbClr val="A8B9C4"/>
            </a:solidFill>
          </p:spPr>
          <p:txBody>
            <a:bodyPr wrap="square" lIns="0" tIns="0" rIns="0" bIns="0" rtlCol="0"/>
            <a:lstStyle/>
            <a:p>
              <a:endParaRPr lang="fr-FR" noProof="0" dirty="0"/>
            </a:p>
          </p:txBody>
        </p:sp>
        <p:sp>
          <p:nvSpPr>
            <p:cNvPr id="974" name="object 974"/>
            <p:cNvSpPr/>
            <p:nvPr/>
          </p:nvSpPr>
          <p:spPr>
            <a:xfrm>
              <a:off x="10017503" y="692321"/>
              <a:ext cx="3810" cy="128270"/>
            </a:xfrm>
            <a:custGeom>
              <a:avLst/>
              <a:gdLst/>
              <a:ahLst/>
              <a:cxnLst/>
              <a:rect l="l" t="t" r="r" b="b"/>
              <a:pathLst>
                <a:path w="3809" h="128269">
                  <a:moveTo>
                    <a:pt x="3602" y="27151"/>
                  </a:moveTo>
                  <a:lnTo>
                    <a:pt x="3602" y="127871"/>
                  </a:lnTo>
                </a:path>
                <a:path w="3809" h="128269">
                  <a:moveTo>
                    <a:pt x="0" y="127921"/>
                  </a:moveTo>
                  <a:lnTo>
                    <a:pt x="0" y="27151"/>
                  </a:lnTo>
                </a:path>
                <a:path w="3809" h="128269">
                  <a:moveTo>
                    <a:pt x="3602" y="0"/>
                  </a:moveTo>
                  <a:lnTo>
                    <a:pt x="3602" y="27151"/>
                  </a:lnTo>
                </a:path>
                <a:path w="3809" h="128269">
                  <a:moveTo>
                    <a:pt x="0" y="27151"/>
                  </a:moveTo>
                  <a:lnTo>
                    <a:pt x="0" y="76"/>
                  </a:lnTo>
                </a:path>
              </a:pathLst>
            </a:custGeom>
            <a:ln w="3175">
              <a:solidFill>
                <a:srgbClr val="A8B9C4"/>
              </a:solidFill>
            </a:ln>
          </p:spPr>
          <p:txBody>
            <a:bodyPr wrap="square" lIns="0" tIns="0" rIns="0" bIns="0" rtlCol="0"/>
            <a:lstStyle/>
            <a:p>
              <a:endParaRPr lang="fr-FR" noProof="0" dirty="0"/>
            </a:p>
          </p:txBody>
        </p:sp>
        <p:sp>
          <p:nvSpPr>
            <p:cNvPr id="975" name="object 975"/>
            <p:cNvSpPr/>
            <p:nvPr/>
          </p:nvSpPr>
          <p:spPr>
            <a:xfrm>
              <a:off x="10021106" y="692321"/>
              <a:ext cx="3810" cy="128270"/>
            </a:xfrm>
            <a:custGeom>
              <a:avLst/>
              <a:gdLst/>
              <a:ahLst/>
              <a:cxnLst/>
              <a:rect l="l" t="t" r="r" b="b"/>
              <a:pathLst>
                <a:path w="3809" h="128269">
                  <a:moveTo>
                    <a:pt x="3602" y="0"/>
                  </a:moveTo>
                  <a:lnTo>
                    <a:pt x="0" y="0"/>
                  </a:lnTo>
                  <a:lnTo>
                    <a:pt x="0" y="127871"/>
                  </a:lnTo>
                  <a:lnTo>
                    <a:pt x="3602" y="127871"/>
                  </a:lnTo>
                  <a:lnTo>
                    <a:pt x="3602" y="0"/>
                  </a:lnTo>
                  <a:close/>
                </a:path>
              </a:pathLst>
            </a:custGeom>
            <a:solidFill>
              <a:srgbClr val="A8B9C4"/>
            </a:solidFill>
          </p:spPr>
          <p:txBody>
            <a:bodyPr wrap="square" lIns="0" tIns="0" rIns="0" bIns="0" rtlCol="0"/>
            <a:lstStyle/>
            <a:p>
              <a:endParaRPr lang="fr-FR" noProof="0" dirty="0"/>
            </a:p>
          </p:txBody>
        </p:sp>
        <p:sp>
          <p:nvSpPr>
            <p:cNvPr id="976" name="object 976"/>
            <p:cNvSpPr/>
            <p:nvPr/>
          </p:nvSpPr>
          <p:spPr>
            <a:xfrm>
              <a:off x="10021106" y="692244"/>
              <a:ext cx="3810" cy="128270"/>
            </a:xfrm>
            <a:custGeom>
              <a:avLst/>
              <a:gdLst/>
              <a:ahLst/>
              <a:cxnLst/>
              <a:rect l="l" t="t" r="r" b="b"/>
              <a:pathLst>
                <a:path w="3809" h="128269">
                  <a:moveTo>
                    <a:pt x="3602" y="27227"/>
                  </a:moveTo>
                  <a:lnTo>
                    <a:pt x="3602" y="127897"/>
                  </a:lnTo>
                </a:path>
                <a:path w="3809" h="128269">
                  <a:moveTo>
                    <a:pt x="0" y="127947"/>
                  </a:moveTo>
                  <a:lnTo>
                    <a:pt x="0" y="27227"/>
                  </a:lnTo>
                </a:path>
                <a:path w="3809" h="128269">
                  <a:moveTo>
                    <a:pt x="3602" y="0"/>
                  </a:moveTo>
                  <a:lnTo>
                    <a:pt x="3602" y="27227"/>
                  </a:lnTo>
                </a:path>
                <a:path w="3809" h="128269">
                  <a:moveTo>
                    <a:pt x="0" y="27227"/>
                  </a:moveTo>
                  <a:lnTo>
                    <a:pt x="0" y="76"/>
                  </a:lnTo>
                </a:path>
              </a:pathLst>
            </a:custGeom>
            <a:ln w="3175">
              <a:solidFill>
                <a:srgbClr val="A8B9C4"/>
              </a:solidFill>
            </a:ln>
          </p:spPr>
          <p:txBody>
            <a:bodyPr wrap="square" lIns="0" tIns="0" rIns="0" bIns="0" rtlCol="0"/>
            <a:lstStyle/>
            <a:p>
              <a:endParaRPr lang="fr-FR" noProof="0" dirty="0"/>
            </a:p>
          </p:txBody>
        </p:sp>
        <p:sp>
          <p:nvSpPr>
            <p:cNvPr id="977" name="object 977"/>
            <p:cNvSpPr/>
            <p:nvPr/>
          </p:nvSpPr>
          <p:spPr>
            <a:xfrm>
              <a:off x="10024708" y="692245"/>
              <a:ext cx="3810" cy="128270"/>
            </a:xfrm>
            <a:custGeom>
              <a:avLst/>
              <a:gdLst/>
              <a:ahLst/>
              <a:cxnLst/>
              <a:rect l="l" t="t" r="r" b="b"/>
              <a:pathLst>
                <a:path w="3809" h="128269">
                  <a:moveTo>
                    <a:pt x="3602" y="0"/>
                  </a:moveTo>
                  <a:lnTo>
                    <a:pt x="0" y="0"/>
                  </a:lnTo>
                  <a:lnTo>
                    <a:pt x="0" y="127897"/>
                  </a:lnTo>
                  <a:lnTo>
                    <a:pt x="3602" y="127897"/>
                  </a:lnTo>
                  <a:lnTo>
                    <a:pt x="3602" y="0"/>
                  </a:lnTo>
                  <a:close/>
                </a:path>
              </a:pathLst>
            </a:custGeom>
            <a:solidFill>
              <a:srgbClr val="A8B9C4"/>
            </a:solidFill>
          </p:spPr>
          <p:txBody>
            <a:bodyPr wrap="square" lIns="0" tIns="0" rIns="0" bIns="0" rtlCol="0"/>
            <a:lstStyle/>
            <a:p>
              <a:endParaRPr lang="fr-FR" noProof="0" dirty="0"/>
            </a:p>
          </p:txBody>
        </p:sp>
        <p:sp>
          <p:nvSpPr>
            <p:cNvPr id="978" name="object 978"/>
            <p:cNvSpPr/>
            <p:nvPr/>
          </p:nvSpPr>
          <p:spPr>
            <a:xfrm>
              <a:off x="10024708" y="692168"/>
              <a:ext cx="3810" cy="128270"/>
            </a:xfrm>
            <a:custGeom>
              <a:avLst/>
              <a:gdLst/>
              <a:ahLst/>
              <a:cxnLst/>
              <a:rect l="l" t="t" r="r" b="b"/>
              <a:pathLst>
                <a:path w="3809" h="128269">
                  <a:moveTo>
                    <a:pt x="3602" y="27303"/>
                  </a:moveTo>
                  <a:lnTo>
                    <a:pt x="3602" y="127923"/>
                  </a:lnTo>
                </a:path>
                <a:path w="3809" h="128269">
                  <a:moveTo>
                    <a:pt x="0" y="127973"/>
                  </a:moveTo>
                  <a:lnTo>
                    <a:pt x="0" y="27303"/>
                  </a:lnTo>
                </a:path>
                <a:path w="3809" h="128269">
                  <a:moveTo>
                    <a:pt x="3602" y="0"/>
                  </a:moveTo>
                  <a:lnTo>
                    <a:pt x="3602" y="27303"/>
                  </a:lnTo>
                </a:path>
                <a:path w="3809" h="128269">
                  <a:moveTo>
                    <a:pt x="0" y="27303"/>
                  </a:moveTo>
                  <a:lnTo>
                    <a:pt x="0" y="76"/>
                  </a:lnTo>
                </a:path>
              </a:pathLst>
            </a:custGeom>
            <a:ln w="3175">
              <a:solidFill>
                <a:srgbClr val="A8B9C4"/>
              </a:solidFill>
            </a:ln>
          </p:spPr>
          <p:txBody>
            <a:bodyPr wrap="square" lIns="0" tIns="0" rIns="0" bIns="0" rtlCol="0"/>
            <a:lstStyle/>
            <a:p>
              <a:endParaRPr lang="fr-FR" noProof="0" dirty="0"/>
            </a:p>
          </p:txBody>
        </p:sp>
        <p:sp>
          <p:nvSpPr>
            <p:cNvPr id="979" name="object 979"/>
            <p:cNvSpPr/>
            <p:nvPr/>
          </p:nvSpPr>
          <p:spPr>
            <a:xfrm>
              <a:off x="10028311" y="692168"/>
              <a:ext cx="3810" cy="128270"/>
            </a:xfrm>
            <a:custGeom>
              <a:avLst/>
              <a:gdLst/>
              <a:ahLst/>
              <a:cxnLst/>
              <a:rect l="l" t="t" r="r" b="b"/>
              <a:pathLst>
                <a:path w="3809" h="128269">
                  <a:moveTo>
                    <a:pt x="3602" y="0"/>
                  </a:moveTo>
                  <a:lnTo>
                    <a:pt x="0" y="0"/>
                  </a:lnTo>
                  <a:lnTo>
                    <a:pt x="0" y="127923"/>
                  </a:lnTo>
                  <a:lnTo>
                    <a:pt x="3602" y="127923"/>
                  </a:lnTo>
                  <a:lnTo>
                    <a:pt x="3602" y="0"/>
                  </a:lnTo>
                  <a:close/>
                </a:path>
              </a:pathLst>
            </a:custGeom>
            <a:solidFill>
              <a:srgbClr val="A7B9C3"/>
            </a:solidFill>
          </p:spPr>
          <p:txBody>
            <a:bodyPr wrap="square" lIns="0" tIns="0" rIns="0" bIns="0" rtlCol="0"/>
            <a:lstStyle/>
            <a:p>
              <a:endParaRPr lang="fr-FR" noProof="0" dirty="0"/>
            </a:p>
          </p:txBody>
        </p:sp>
        <p:sp>
          <p:nvSpPr>
            <p:cNvPr id="980" name="object 980"/>
            <p:cNvSpPr/>
            <p:nvPr/>
          </p:nvSpPr>
          <p:spPr>
            <a:xfrm>
              <a:off x="10028311" y="692092"/>
              <a:ext cx="3810" cy="128270"/>
            </a:xfrm>
            <a:custGeom>
              <a:avLst/>
              <a:gdLst/>
              <a:ahLst/>
              <a:cxnLst/>
              <a:rect l="l" t="t" r="r" b="b"/>
              <a:pathLst>
                <a:path w="3809" h="128269">
                  <a:moveTo>
                    <a:pt x="3602" y="27380"/>
                  </a:moveTo>
                  <a:lnTo>
                    <a:pt x="3602" y="127949"/>
                  </a:lnTo>
                </a:path>
                <a:path w="3809" h="128269">
                  <a:moveTo>
                    <a:pt x="0" y="128000"/>
                  </a:moveTo>
                  <a:lnTo>
                    <a:pt x="0" y="27380"/>
                  </a:lnTo>
                </a:path>
                <a:path w="3809" h="128269">
                  <a:moveTo>
                    <a:pt x="3602" y="0"/>
                  </a:moveTo>
                  <a:lnTo>
                    <a:pt x="3602" y="27380"/>
                  </a:lnTo>
                </a:path>
                <a:path w="3809" h="128269">
                  <a:moveTo>
                    <a:pt x="0" y="27380"/>
                  </a:moveTo>
                  <a:lnTo>
                    <a:pt x="0" y="76"/>
                  </a:lnTo>
                </a:path>
              </a:pathLst>
            </a:custGeom>
            <a:ln w="3175">
              <a:solidFill>
                <a:srgbClr val="A7B9C3"/>
              </a:solidFill>
            </a:ln>
          </p:spPr>
          <p:txBody>
            <a:bodyPr wrap="square" lIns="0" tIns="0" rIns="0" bIns="0" rtlCol="0"/>
            <a:lstStyle/>
            <a:p>
              <a:endParaRPr lang="fr-FR" noProof="0" dirty="0"/>
            </a:p>
          </p:txBody>
        </p:sp>
        <p:sp>
          <p:nvSpPr>
            <p:cNvPr id="981" name="object 981"/>
            <p:cNvSpPr/>
            <p:nvPr/>
          </p:nvSpPr>
          <p:spPr>
            <a:xfrm>
              <a:off x="10031914" y="692092"/>
              <a:ext cx="3810" cy="128270"/>
            </a:xfrm>
            <a:custGeom>
              <a:avLst/>
              <a:gdLst/>
              <a:ahLst/>
              <a:cxnLst/>
              <a:rect l="l" t="t" r="r" b="b"/>
              <a:pathLst>
                <a:path w="3809" h="128269">
                  <a:moveTo>
                    <a:pt x="3602" y="0"/>
                  </a:moveTo>
                  <a:lnTo>
                    <a:pt x="0" y="0"/>
                  </a:lnTo>
                  <a:lnTo>
                    <a:pt x="0" y="127949"/>
                  </a:lnTo>
                  <a:lnTo>
                    <a:pt x="3602" y="127949"/>
                  </a:lnTo>
                  <a:lnTo>
                    <a:pt x="3602" y="0"/>
                  </a:lnTo>
                  <a:close/>
                </a:path>
              </a:pathLst>
            </a:custGeom>
            <a:solidFill>
              <a:srgbClr val="A7B9C3"/>
            </a:solidFill>
          </p:spPr>
          <p:txBody>
            <a:bodyPr wrap="square" lIns="0" tIns="0" rIns="0" bIns="0" rtlCol="0"/>
            <a:lstStyle/>
            <a:p>
              <a:endParaRPr lang="fr-FR" noProof="0" dirty="0"/>
            </a:p>
          </p:txBody>
        </p:sp>
        <p:sp>
          <p:nvSpPr>
            <p:cNvPr id="982" name="object 982"/>
            <p:cNvSpPr/>
            <p:nvPr/>
          </p:nvSpPr>
          <p:spPr>
            <a:xfrm>
              <a:off x="10031914" y="692015"/>
              <a:ext cx="3810" cy="128270"/>
            </a:xfrm>
            <a:custGeom>
              <a:avLst/>
              <a:gdLst/>
              <a:ahLst/>
              <a:cxnLst/>
              <a:rect l="l" t="t" r="r" b="b"/>
              <a:pathLst>
                <a:path w="3809" h="128269">
                  <a:moveTo>
                    <a:pt x="3602" y="27456"/>
                  </a:moveTo>
                  <a:lnTo>
                    <a:pt x="3602" y="127976"/>
                  </a:lnTo>
                </a:path>
                <a:path w="3809" h="128269">
                  <a:moveTo>
                    <a:pt x="0" y="128026"/>
                  </a:moveTo>
                  <a:lnTo>
                    <a:pt x="0" y="27456"/>
                  </a:lnTo>
                </a:path>
                <a:path w="3809" h="128269">
                  <a:moveTo>
                    <a:pt x="3602" y="0"/>
                  </a:moveTo>
                  <a:lnTo>
                    <a:pt x="3602" y="27456"/>
                  </a:lnTo>
                </a:path>
                <a:path w="3809" h="128269">
                  <a:moveTo>
                    <a:pt x="0" y="27456"/>
                  </a:moveTo>
                  <a:lnTo>
                    <a:pt x="0" y="76"/>
                  </a:lnTo>
                </a:path>
              </a:pathLst>
            </a:custGeom>
            <a:ln w="3175">
              <a:solidFill>
                <a:srgbClr val="A7B9C3"/>
              </a:solidFill>
            </a:ln>
          </p:spPr>
          <p:txBody>
            <a:bodyPr wrap="square" lIns="0" tIns="0" rIns="0" bIns="0" rtlCol="0"/>
            <a:lstStyle/>
            <a:p>
              <a:endParaRPr lang="fr-FR" noProof="0" dirty="0"/>
            </a:p>
          </p:txBody>
        </p:sp>
        <p:sp>
          <p:nvSpPr>
            <p:cNvPr id="983" name="object 983"/>
            <p:cNvSpPr/>
            <p:nvPr/>
          </p:nvSpPr>
          <p:spPr>
            <a:xfrm>
              <a:off x="10035517" y="692016"/>
              <a:ext cx="3810" cy="128270"/>
            </a:xfrm>
            <a:custGeom>
              <a:avLst/>
              <a:gdLst/>
              <a:ahLst/>
              <a:cxnLst/>
              <a:rect l="l" t="t" r="r" b="b"/>
              <a:pathLst>
                <a:path w="3809" h="128269">
                  <a:moveTo>
                    <a:pt x="3602" y="0"/>
                  </a:moveTo>
                  <a:lnTo>
                    <a:pt x="0" y="0"/>
                  </a:lnTo>
                  <a:lnTo>
                    <a:pt x="0" y="127976"/>
                  </a:lnTo>
                  <a:lnTo>
                    <a:pt x="3602" y="127976"/>
                  </a:lnTo>
                  <a:lnTo>
                    <a:pt x="3602" y="0"/>
                  </a:lnTo>
                  <a:close/>
                </a:path>
              </a:pathLst>
            </a:custGeom>
            <a:solidFill>
              <a:srgbClr val="A7B9C3"/>
            </a:solidFill>
          </p:spPr>
          <p:txBody>
            <a:bodyPr wrap="square" lIns="0" tIns="0" rIns="0" bIns="0" rtlCol="0"/>
            <a:lstStyle/>
            <a:p>
              <a:endParaRPr lang="fr-FR" noProof="0" dirty="0"/>
            </a:p>
          </p:txBody>
        </p:sp>
        <p:sp>
          <p:nvSpPr>
            <p:cNvPr id="984" name="object 984"/>
            <p:cNvSpPr/>
            <p:nvPr/>
          </p:nvSpPr>
          <p:spPr>
            <a:xfrm>
              <a:off x="10035517" y="691939"/>
              <a:ext cx="3810" cy="128270"/>
            </a:xfrm>
            <a:custGeom>
              <a:avLst/>
              <a:gdLst/>
              <a:ahLst/>
              <a:cxnLst/>
              <a:rect l="l" t="t" r="r" b="b"/>
              <a:pathLst>
                <a:path w="3809" h="128269">
                  <a:moveTo>
                    <a:pt x="3602" y="27532"/>
                  </a:moveTo>
                  <a:lnTo>
                    <a:pt x="3602" y="128002"/>
                  </a:lnTo>
                </a:path>
                <a:path w="3809" h="128269">
                  <a:moveTo>
                    <a:pt x="0" y="128052"/>
                  </a:moveTo>
                  <a:lnTo>
                    <a:pt x="0" y="27532"/>
                  </a:lnTo>
                </a:path>
                <a:path w="3809" h="128269">
                  <a:moveTo>
                    <a:pt x="3602" y="0"/>
                  </a:moveTo>
                  <a:lnTo>
                    <a:pt x="3602" y="27532"/>
                  </a:lnTo>
                </a:path>
                <a:path w="3809" h="128269">
                  <a:moveTo>
                    <a:pt x="0" y="27532"/>
                  </a:moveTo>
                  <a:lnTo>
                    <a:pt x="0" y="76"/>
                  </a:lnTo>
                </a:path>
              </a:pathLst>
            </a:custGeom>
            <a:ln w="3175">
              <a:solidFill>
                <a:srgbClr val="A7B9C3"/>
              </a:solidFill>
            </a:ln>
          </p:spPr>
          <p:txBody>
            <a:bodyPr wrap="square" lIns="0" tIns="0" rIns="0" bIns="0" rtlCol="0"/>
            <a:lstStyle/>
            <a:p>
              <a:endParaRPr lang="fr-FR" noProof="0" dirty="0"/>
            </a:p>
          </p:txBody>
        </p:sp>
        <p:sp>
          <p:nvSpPr>
            <p:cNvPr id="985" name="object 985"/>
            <p:cNvSpPr/>
            <p:nvPr/>
          </p:nvSpPr>
          <p:spPr>
            <a:xfrm>
              <a:off x="10039120" y="691939"/>
              <a:ext cx="3810" cy="128270"/>
            </a:xfrm>
            <a:custGeom>
              <a:avLst/>
              <a:gdLst/>
              <a:ahLst/>
              <a:cxnLst/>
              <a:rect l="l" t="t" r="r" b="b"/>
              <a:pathLst>
                <a:path w="3809" h="128269">
                  <a:moveTo>
                    <a:pt x="3602" y="0"/>
                  </a:moveTo>
                  <a:lnTo>
                    <a:pt x="0" y="0"/>
                  </a:lnTo>
                  <a:lnTo>
                    <a:pt x="0" y="128002"/>
                  </a:lnTo>
                  <a:lnTo>
                    <a:pt x="3602" y="128002"/>
                  </a:lnTo>
                  <a:lnTo>
                    <a:pt x="3602" y="0"/>
                  </a:lnTo>
                  <a:close/>
                </a:path>
              </a:pathLst>
            </a:custGeom>
            <a:solidFill>
              <a:srgbClr val="A7B9C3"/>
            </a:solidFill>
          </p:spPr>
          <p:txBody>
            <a:bodyPr wrap="square" lIns="0" tIns="0" rIns="0" bIns="0" rtlCol="0"/>
            <a:lstStyle/>
            <a:p>
              <a:endParaRPr lang="fr-FR" noProof="0" dirty="0"/>
            </a:p>
          </p:txBody>
        </p:sp>
        <p:sp>
          <p:nvSpPr>
            <p:cNvPr id="986" name="object 986"/>
            <p:cNvSpPr/>
            <p:nvPr/>
          </p:nvSpPr>
          <p:spPr>
            <a:xfrm>
              <a:off x="10039120" y="691863"/>
              <a:ext cx="3810" cy="128270"/>
            </a:xfrm>
            <a:custGeom>
              <a:avLst/>
              <a:gdLst/>
              <a:ahLst/>
              <a:cxnLst/>
              <a:rect l="l" t="t" r="r" b="b"/>
              <a:pathLst>
                <a:path w="3809" h="128269">
                  <a:moveTo>
                    <a:pt x="3602" y="27609"/>
                  </a:moveTo>
                  <a:lnTo>
                    <a:pt x="3602" y="128028"/>
                  </a:lnTo>
                </a:path>
                <a:path w="3809" h="128269">
                  <a:moveTo>
                    <a:pt x="0" y="128078"/>
                  </a:moveTo>
                  <a:lnTo>
                    <a:pt x="0" y="27609"/>
                  </a:lnTo>
                </a:path>
                <a:path w="3809" h="128269">
                  <a:moveTo>
                    <a:pt x="3602" y="0"/>
                  </a:moveTo>
                  <a:lnTo>
                    <a:pt x="3602" y="27609"/>
                  </a:lnTo>
                </a:path>
                <a:path w="3809" h="128269">
                  <a:moveTo>
                    <a:pt x="0" y="27609"/>
                  </a:moveTo>
                  <a:lnTo>
                    <a:pt x="0" y="76"/>
                  </a:lnTo>
                </a:path>
              </a:pathLst>
            </a:custGeom>
            <a:ln w="3175">
              <a:solidFill>
                <a:srgbClr val="A7B9C3"/>
              </a:solidFill>
            </a:ln>
          </p:spPr>
          <p:txBody>
            <a:bodyPr wrap="square" lIns="0" tIns="0" rIns="0" bIns="0" rtlCol="0"/>
            <a:lstStyle/>
            <a:p>
              <a:endParaRPr lang="fr-FR" noProof="0" dirty="0"/>
            </a:p>
          </p:txBody>
        </p:sp>
        <p:sp>
          <p:nvSpPr>
            <p:cNvPr id="987" name="object 987"/>
            <p:cNvSpPr/>
            <p:nvPr/>
          </p:nvSpPr>
          <p:spPr>
            <a:xfrm>
              <a:off x="10042723" y="691863"/>
              <a:ext cx="3810" cy="128270"/>
            </a:xfrm>
            <a:custGeom>
              <a:avLst/>
              <a:gdLst/>
              <a:ahLst/>
              <a:cxnLst/>
              <a:rect l="l" t="t" r="r" b="b"/>
              <a:pathLst>
                <a:path w="3809" h="128269">
                  <a:moveTo>
                    <a:pt x="3602" y="0"/>
                  </a:moveTo>
                  <a:lnTo>
                    <a:pt x="0" y="0"/>
                  </a:lnTo>
                  <a:lnTo>
                    <a:pt x="0" y="128028"/>
                  </a:lnTo>
                  <a:lnTo>
                    <a:pt x="3602" y="128028"/>
                  </a:lnTo>
                  <a:lnTo>
                    <a:pt x="3602" y="0"/>
                  </a:lnTo>
                  <a:close/>
                </a:path>
              </a:pathLst>
            </a:custGeom>
            <a:solidFill>
              <a:srgbClr val="A7B8C3"/>
            </a:solidFill>
          </p:spPr>
          <p:txBody>
            <a:bodyPr wrap="square" lIns="0" tIns="0" rIns="0" bIns="0" rtlCol="0"/>
            <a:lstStyle/>
            <a:p>
              <a:endParaRPr lang="fr-FR" noProof="0" dirty="0"/>
            </a:p>
          </p:txBody>
        </p:sp>
        <p:sp>
          <p:nvSpPr>
            <p:cNvPr id="988" name="object 988"/>
            <p:cNvSpPr/>
            <p:nvPr/>
          </p:nvSpPr>
          <p:spPr>
            <a:xfrm>
              <a:off x="10042723" y="691786"/>
              <a:ext cx="3810" cy="128270"/>
            </a:xfrm>
            <a:custGeom>
              <a:avLst/>
              <a:gdLst/>
              <a:ahLst/>
              <a:cxnLst/>
              <a:rect l="l" t="t" r="r" b="b"/>
              <a:pathLst>
                <a:path w="3809" h="128269">
                  <a:moveTo>
                    <a:pt x="3602" y="27685"/>
                  </a:moveTo>
                  <a:lnTo>
                    <a:pt x="3602" y="128054"/>
                  </a:lnTo>
                </a:path>
                <a:path w="3809" h="128269">
                  <a:moveTo>
                    <a:pt x="0" y="128104"/>
                  </a:moveTo>
                  <a:lnTo>
                    <a:pt x="0" y="27685"/>
                  </a:lnTo>
                </a:path>
                <a:path w="3809" h="128269">
                  <a:moveTo>
                    <a:pt x="3602" y="0"/>
                  </a:moveTo>
                  <a:lnTo>
                    <a:pt x="3602" y="27685"/>
                  </a:lnTo>
                </a:path>
                <a:path w="3809" h="128269">
                  <a:moveTo>
                    <a:pt x="0" y="27685"/>
                  </a:moveTo>
                  <a:lnTo>
                    <a:pt x="0" y="76"/>
                  </a:lnTo>
                </a:path>
              </a:pathLst>
            </a:custGeom>
            <a:ln w="3175">
              <a:solidFill>
                <a:srgbClr val="A7B8C3"/>
              </a:solidFill>
            </a:ln>
          </p:spPr>
          <p:txBody>
            <a:bodyPr wrap="square" lIns="0" tIns="0" rIns="0" bIns="0" rtlCol="0"/>
            <a:lstStyle/>
            <a:p>
              <a:endParaRPr lang="fr-FR" noProof="0" dirty="0"/>
            </a:p>
          </p:txBody>
        </p:sp>
        <p:sp>
          <p:nvSpPr>
            <p:cNvPr id="989" name="object 989"/>
            <p:cNvSpPr/>
            <p:nvPr/>
          </p:nvSpPr>
          <p:spPr>
            <a:xfrm>
              <a:off x="10046326" y="691787"/>
              <a:ext cx="3810" cy="128270"/>
            </a:xfrm>
            <a:custGeom>
              <a:avLst/>
              <a:gdLst/>
              <a:ahLst/>
              <a:cxnLst/>
              <a:rect l="l" t="t" r="r" b="b"/>
              <a:pathLst>
                <a:path w="3809" h="128269">
                  <a:moveTo>
                    <a:pt x="3602" y="0"/>
                  </a:moveTo>
                  <a:lnTo>
                    <a:pt x="0" y="0"/>
                  </a:lnTo>
                  <a:lnTo>
                    <a:pt x="0" y="128054"/>
                  </a:lnTo>
                  <a:lnTo>
                    <a:pt x="3602" y="128054"/>
                  </a:lnTo>
                  <a:lnTo>
                    <a:pt x="3602" y="0"/>
                  </a:lnTo>
                  <a:close/>
                </a:path>
              </a:pathLst>
            </a:custGeom>
            <a:solidFill>
              <a:srgbClr val="A7B8C3"/>
            </a:solidFill>
          </p:spPr>
          <p:txBody>
            <a:bodyPr wrap="square" lIns="0" tIns="0" rIns="0" bIns="0" rtlCol="0"/>
            <a:lstStyle/>
            <a:p>
              <a:endParaRPr lang="fr-FR" noProof="0" dirty="0"/>
            </a:p>
          </p:txBody>
        </p:sp>
        <p:sp>
          <p:nvSpPr>
            <p:cNvPr id="990" name="object 990"/>
            <p:cNvSpPr/>
            <p:nvPr/>
          </p:nvSpPr>
          <p:spPr>
            <a:xfrm>
              <a:off x="10046326" y="691710"/>
              <a:ext cx="3810" cy="128270"/>
            </a:xfrm>
            <a:custGeom>
              <a:avLst/>
              <a:gdLst/>
              <a:ahLst/>
              <a:cxnLst/>
              <a:rect l="l" t="t" r="r" b="b"/>
              <a:pathLst>
                <a:path w="3809" h="128269">
                  <a:moveTo>
                    <a:pt x="3602" y="27761"/>
                  </a:moveTo>
                  <a:lnTo>
                    <a:pt x="3602" y="128080"/>
                  </a:lnTo>
                </a:path>
                <a:path w="3809" h="128269">
                  <a:moveTo>
                    <a:pt x="0" y="128130"/>
                  </a:moveTo>
                  <a:lnTo>
                    <a:pt x="0" y="27761"/>
                  </a:lnTo>
                </a:path>
                <a:path w="3809" h="128269">
                  <a:moveTo>
                    <a:pt x="3602" y="0"/>
                  </a:moveTo>
                  <a:lnTo>
                    <a:pt x="3602" y="27761"/>
                  </a:lnTo>
                </a:path>
                <a:path w="3809" h="128269">
                  <a:moveTo>
                    <a:pt x="0" y="27761"/>
                  </a:moveTo>
                  <a:lnTo>
                    <a:pt x="0" y="76"/>
                  </a:lnTo>
                </a:path>
              </a:pathLst>
            </a:custGeom>
            <a:ln w="3175">
              <a:solidFill>
                <a:srgbClr val="A7B8C3"/>
              </a:solidFill>
            </a:ln>
          </p:spPr>
          <p:txBody>
            <a:bodyPr wrap="square" lIns="0" tIns="0" rIns="0" bIns="0" rtlCol="0"/>
            <a:lstStyle/>
            <a:p>
              <a:endParaRPr lang="fr-FR" noProof="0" dirty="0"/>
            </a:p>
          </p:txBody>
        </p:sp>
        <p:sp>
          <p:nvSpPr>
            <p:cNvPr id="991" name="object 991"/>
            <p:cNvSpPr/>
            <p:nvPr/>
          </p:nvSpPr>
          <p:spPr>
            <a:xfrm>
              <a:off x="10049929" y="691710"/>
              <a:ext cx="3810" cy="128270"/>
            </a:xfrm>
            <a:custGeom>
              <a:avLst/>
              <a:gdLst/>
              <a:ahLst/>
              <a:cxnLst/>
              <a:rect l="l" t="t" r="r" b="b"/>
              <a:pathLst>
                <a:path w="3809" h="128269">
                  <a:moveTo>
                    <a:pt x="3602" y="0"/>
                  </a:moveTo>
                  <a:lnTo>
                    <a:pt x="0" y="0"/>
                  </a:lnTo>
                  <a:lnTo>
                    <a:pt x="0" y="128080"/>
                  </a:lnTo>
                  <a:lnTo>
                    <a:pt x="3602" y="128080"/>
                  </a:lnTo>
                  <a:lnTo>
                    <a:pt x="3602" y="0"/>
                  </a:lnTo>
                  <a:close/>
                </a:path>
              </a:pathLst>
            </a:custGeom>
            <a:solidFill>
              <a:srgbClr val="A7B8C3"/>
            </a:solidFill>
          </p:spPr>
          <p:txBody>
            <a:bodyPr wrap="square" lIns="0" tIns="0" rIns="0" bIns="0" rtlCol="0"/>
            <a:lstStyle/>
            <a:p>
              <a:endParaRPr lang="fr-FR" noProof="0" dirty="0"/>
            </a:p>
          </p:txBody>
        </p:sp>
        <p:sp>
          <p:nvSpPr>
            <p:cNvPr id="992" name="object 992"/>
            <p:cNvSpPr/>
            <p:nvPr/>
          </p:nvSpPr>
          <p:spPr>
            <a:xfrm>
              <a:off x="10049929" y="691634"/>
              <a:ext cx="3810" cy="128270"/>
            </a:xfrm>
            <a:custGeom>
              <a:avLst/>
              <a:gdLst/>
              <a:ahLst/>
              <a:cxnLst/>
              <a:rect l="l" t="t" r="r" b="b"/>
              <a:pathLst>
                <a:path w="3809" h="128269">
                  <a:moveTo>
                    <a:pt x="3602" y="27838"/>
                  </a:moveTo>
                  <a:lnTo>
                    <a:pt x="3602" y="128106"/>
                  </a:lnTo>
                </a:path>
                <a:path w="3809" h="128269">
                  <a:moveTo>
                    <a:pt x="0" y="128156"/>
                  </a:moveTo>
                  <a:lnTo>
                    <a:pt x="0" y="27838"/>
                  </a:lnTo>
                </a:path>
                <a:path w="3809" h="128269">
                  <a:moveTo>
                    <a:pt x="3602" y="0"/>
                  </a:moveTo>
                  <a:lnTo>
                    <a:pt x="3602" y="27838"/>
                  </a:lnTo>
                </a:path>
                <a:path w="3809" h="128269">
                  <a:moveTo>
                    <a:pt x="0" y="27838"/>
                  </a:moveTo>
                  <a:lnTo>
                    <a:pt x="0" y="76"/>
                  </a:lnTo>
                </a:path>
              </a:pathLst>
            </a:custGeom>
            <a:ln w="3175">
              <a:solidFill>
                <a:srgbClr val="A7B8C3"/>
              </a:solidFill>
            </a:ln>
          </p:spPr>
          <p:txBody>
            <a:bodyPr wrap="square" lIns="0" tIns="0" rIns="0" bIns="0" rtlCol="0"/>
            <a:lstStyle/>
            <a:p>
              <a:endParaRPr lang="fr-FR" noProof="0" dirty="0"/>
            </a:p>
          </p:txBody>
        </p:sp>
        <p:sp>
          <p:nvSpPr>
            <p:cNvPr id="993" name="object 993"/>
            <p:cNvSpPr/>
            <p:nvPr/>
          </p:nvSpPr>
          <p:spPr>
            <a:xfrm>
              <a:off x="10053532" y="691634"/>
              <a:ext cx="3810" cy="128270"/>
            </a:xfrm>
            <a:custGeom>
              <a:avLst/>
              <a:gdLst/>
              <a:ahLst/>
              <a:cxnLst/>
              <a:rect l="l" t="t" r="r" b="b"/>
              <a:pathLst>
                <a:path w="3809" h="128269">
                  <a:moveTo>
                    <a:pt x="3602" y="0"/>
                  </a:moveTo>
                  <a:lnTo>
                    <a:pt x="0" y="0"/>
                  </a:lnTo>
                  <a:lnTo>
                    <a:pt x="0" y="128106"/>
                  </a:lnTo>
                  <a:lnTo>
                    <a:pt x="3602" y="128106"/>
                  </a:lnTo>
                  <a:lnTo>
                    <a:pt x="3602" y="0"/>
                  </a:lnTo>
                  <a:close/>
                </a:path>
              </a:pathLst>
            </a:custGeom>
            <a:solidFill>
              <a:srgbClr val="A7B8C3"/>
            </a:solidFill>
          </p:spPr>
          <p:txBody>
            <a:bodyPr wrap="square" lIns="0" tIns="0" rIns="0" bIns="0" rtlCol="0"/>
            <a:lstStyle/>
            <a:p>
              <a:endParaRPr lang="fr-FR" noProof="0" dirty="0"/>
            </a:p>
          </p:txBody>
        </p:sp>
        <p:sp>
          <p:nvSpPr>
            <p:cNvPr id="994" name="object 994"/>
            <p:cNvSpPr/>
            <p:nvPr/>
          </p:nvSpPr>
          <p:spPr>
            <a:xfrm>
              <a:off x="10053532" y="691557"/>
              <a:ext cx="3810" cy="128270"/>
            </a:xfrm>
            <a:custGeom>
              <a:avLst/>
              <a:gdLst/>
              <a:ahLst/>
              <a:cxnLst/>
              <a:rect l="l" t="t" r="r" b="b"/>
              <a:pathLst>
                <a:path w="3809" h="128269">
                  <a:moveTo>
                    <a:pt x="3602" y="27914"/>
                  </a:moveTo>
                  <a:lnTo>
                    <a:pt x="3602" y="128132"/>
                  </a:lnTo>
                </a:path>
                <a:path w="3809" h="128269">
                  <a:moveTo>
                    <a:pt x="0" y="128182"/>
                  </a:moveTo>
                  <a:lnTo>
                    <a:pt x="0" y="27914"/>
                  </a:lnTo>
                </a:path>
                <a:path w="3809" h="128269">
                  <a:moveTo>
                    <a:pt x="3602" y="0"/>
                  </a:moveTo>
                  <a:lnTo>
                    <a:pt x="3602" y="27914"/>
                  </a:lnTo>
                </a:path>
                <a:path w="3809" h="128269">
                  <a:moveTo>
                    <a:pt x="0" y="27914"/>
                  </a:moveTo>
                  <a:lnTo>
                    <a:pt x="0" y="76"/>
                  </a:lnTo>
                </a:path>
              </a:pathLst>
            </a:custGeom>
            <a:ln w="3175">
              <a:solidFill>
                <a:srgbClr val="A7B8C3"/>
              </a:solidFill>
            </a:ln>
          </p:spPr>
          <p:txBody>
            <a:bodyPr wrap="square" lIns="0" tIns="0" rIns="0" bIns="0" rtlCol="0"/>
            <a:lstStyle/>
            <a:p>
              <a:endParaRPr lang="fr-FR" noProof="0" dirty="0"/>
            </a:p>
          </p:txBody>
        </p:sp>
        <p:sp>
          <p:nvSpPr>
            <p:cNvPr id="995" name="object 995"/>
            <p:cNvSpPr/>
            <p:nvPr/>
          </p:nvSpPr>
          <p:spPr>
            <a:xfrm>
              <a:off x="10057134" y="691558"/>
              <a:ext cx="3810" cy="128270"/>
            </a:xfrm>
            <a:custGeom>
              <a:avLst/>
              <a:gdLst/>
              <a:ahLst/>
              <a:cxnLst/>
              <a:rect l="l" t="t" r="r" b="b"/>
              <a:pathLst>
                <a:path w="3809" h="128269">
                  <a:moveTo>
                    <a:pt x="3602" y="0"/>
                  </a:moveTo>
                  <a:lnTo>
                    <a:pt x="0" y="0"/>
                  </a:lnTo>
                  <a:lnTo>
                    <a:pt x="0" y="128132"/>
                  </a:lnTo>
                  <a:lnTo>
                    <a:pt x="3602" y="128132"/>
                  </a:lnTo>
                  <a:lnTo>
                    <a:pt x="3602" y="0"/>
                  </a:lnTo>
                  <a:close/>
                </a:path>
              </a:pathLst>
            </a:custGeom>
            <a:solidFill>
              <a:srgbClr val="A7B8C3"/>
            </a:solidFill>
          </p:spPr>
          <p:txBody>
            <a:bodyPr wrap="square" lIns="0" tIns="0" rIns="0" bIns="0" rtlCol="0"/>
            <a:lstStyle/>
            <a:p>
              <a:endParaRPr lang="fr-FR" noProof="0" dirty="0"/>
            </a:p>
          </p:txBody>
        </p:sp>
        <p:sp>
          <p:nvSpPr>
            <p:cNvPr id="996" name="object 996"/>
            <p:cNvSpPr/>
            <p:nvPr/>
          </p:nvSpPr>
          <p:spPr>
            <a:xfrm>
              <a:off x="10057134" y="691481"/>
              <a:ext cx="3810" cy="128270"/>
            </a:xfrm>
            <a:custGeom>
              <a:avLst/>
              <a:gdLst/>
              <a:ahLst/>
              <a:cxnLst/>
              <a:rect l="l" t="t" r="r" b="b"/>
              <a:pathLst>
                <a:path w="3809" h="128269">
                  <a:moveTo>
                    <a:pt x="3602" y="27990"/>
                  </a:moveTo>
                  <a:lnTo>
                    <a:pt x="3602" y="128158"/>
                  </a:lnTo>
                </a:path>
                <a:path w="3809" h="128269">
                  <a:moveTo>
                    <a:pt x="0" y="128209"/>
                  </a:moveTo>
                  <a:lnTo>
                    <a:pt x="0" y="27990"/>
                  </a:lnTo>
                </a:path>
                <a:path w="3809" h="128269">
                  <a:moveTo>
                    <a:pt x="3602" y="0"/>
                  </a:moveTo>
                  <a:lnTo>
                    <a:pt x="3602" y="27990"/>
                  </a:lnTo>
                </a:path>
                <a:path w="3809" h="128269">
                  <a:moveTo>
                    <a:pt x="0" y="27990"/>
                  </a:moveTo>
                  <a:lnTo>
                    <a:pt x="0" y="76"/>
                  </a:lnTo>
                </a:path>
              </a:pathLst>
            </a:custGeom>
            <a:ln w="3175">
              <a:solidFill>
                <a:srgbClr val="A7B8C3"/>
              </a:solidFill>
            </a:ln>
          </p:spPr>
          <p:txBody>
            <a:bodyPr wrap="square" lIns="0" tIns="0" rIns="0" bIns="0" rtlCol="0"/>
            <a:lstStyle/>
            <a:p>
              <a:endParaRPr lang="fr-FR" noProof="0" dirty="0"/>
            </a:p>
          </p:txBody>
        </p:sp>
        <p:sp>
          <p:nvSpPr>
            <p:cNvPr id="997" name="object 997"/>
            <p:cNvSpPr/>
            <p:nvPr/>
          </p:nvSpPr>
          <p:spPr>
            <a:xfrm>
              <a:off x="10060737" y="691481"/>
              <a:ext cx="3810" cy="128270"/>
            </a:xfrm>
            <a:custGeom>
              <a:avLst/>
              <a:gdLst/>
              <a:ahLst/>
              <a:cxnLst/>
              <a:rect l="l" t="t" r="r" b="b"/>
              <a:pathLst>
                <a:path w="3809" h="128269">
                  <a:moveTo>
                    <a:pt x="3602" y="0"/>
                  </a:moveTo>
                  <a:lnTo>
                    <a:pt x="0" y="0"/>
                  </a:lnTo>
                  <a:lnTo>
                    <a:pt x="0" y="128158"/>
                  </a:lnTo>
                  <a:lnTo>
                    <a:pt x="3602" y="128158"/>
                  </a:lnTo>
                  <a:lnTo>
                    <a:pt x="3602" y="0"/>
                  </a:lnTo>
                  <a:close/>
                </a:path>
              </a:pathLst>
            </a:custGeom>
            <a:solidFill>
              <a:srgbClr val="A7B8C3"/>
            </a:solidFill>
          </p:spPr>
          <p:txBody>
            <a:bodyPr wrap="square" lIns="0" tIns="0" rIns="0" bIns="0" rtlCol="0"/>
            <a:lstStyle/>
            <a:p>
              <a:endParaRPr lang="fr-FR" noProof="0" dirty="0"/>
            </a:p>
          </p:txBody>
        </p:sp>
        <p:sp>
          <p:nvSpPr>
            <p:cNvPr id="998" name="object 998"/>
            <p:cNvSpPr/>
            <p:nvPr/>
          </p:nvSpPr>
          <p:spPr>
            <a:xfrm>
              <a:off x="10060737" y="691405"/>
              <a:ext cx="3810" cy="128270"/>
            </a:xfrm>
            <a:custGeom>
              <a:avLst/>
              <a:gdLst/>
              <a:ahLst/>
              <a:cxnLst/>
              <a:rect l="l" t="t" r="r" b="b"/>
              <a:pathLst>
                <a:path w="3809" h="128269">
                  <a:moveTo>
                    <a:pt x="3602" y="28067"/>
                  </a:moveTo>
                  <a:lnTo>
                    <a:pt x="3602" y="128185"/>
                  </a:lnTo>
                </a:path>
                <a:path w="3809" h="128269">
                  <a:moveTo>
                    <a:pt x="0" y="128235"/>
                  </a:moveTo>
                  <a:lnTo>
                    <a:pt x="0" y="28067"/>
                  </a:lnTo>
                </a:path>
                <a:path w="3809" h="128269">
                  <a:moveTo>
                    <a:pt x="3602" y="0"/>
                  </a:moveTo>
                  <a:lnTo>
                    <a:pt x="3602" y="28067"/>
                  </a:lnTo>
                </a:path>
                <a:path w="3809" h="128269">
                  <a:moveTo>
                    <a:pt x="0" y="28067"/>
                  </a:moveTo>
                  <a:lnTo>
                    <a:pt x="0" y="76"/>
                  </a:lnTo>
                </a:path>
              </a:pathLst>
            </a:custGeom>
            <a:ln w="3175">
              <a:solidFill>
                <a:srgbClr val="A7B8C3"/>
              </a:solidFill>
            </a:ln>
          </p:spPr>
          <p:txBody>
            <a:bodyPr wrap="square" lIns="0" tIns="0" rIns="0" bIns="0" rtlCol="0"/>
            <a:lstStyle/>
            <a:p>
              <a:endParaRPr lang="fr-FR" noProof="0" dirty="0"/>
            </a:p>
          </p:txBody>
        </p:sp>
        <p:sp>
          <p:nvSpPr>
            <p:cNvPr id="999" name="object 999"/>
            <p:cNvSpPr/>
            <p:nvPr/>
          </p:nvSpPr>
          <p:spPr>
            <a:xfrm>
              <a:off x="10064340" y="691405"/>
              <a:ext cx="3810" cy="128270"/>
            </a:xfrm>
            <a:custGeom>
              <a:avLst/>
              <a:gdLst/>
              <a:ahLst/>
              <a:cxnLst/>
              <a:rect l="l" t="t" r="r" b="b"/>
              <a:pathLst>
                <a:path w="3809" h="128269">
                  <a:moveTo>
                    <a:pt x="3602" y="0"/>
                  </a:moveTo>
                  <a:lnTo>
                    <a:pt x="0" y="0"/>
                  </a:lnTo>
                  <a:lnTo>
                    <a:pt x="0" y="128185"/>
                  </a:lnTo>
                  <a:lnTo>
                    <a:pt x="3602" y="128185"/>
                  </a:lnTo>
                  <a:lnTo>
                    <a:pt x="3602" y="0"/>
                  </a:lnTo>
                  <a:close/>
                </a:path>
              </a:pathLst>
            </a:custGeom>
            <a:solidFill>
              <a:srgbClr val="A7B8C3"/>
            </a:solidFill>
          </p:spPr>
          <p:txBody>
            <a:bodyPr wrap="square" lIns="0" tIns="0" rIns="0" bIns="0" rtlCol="0"/>
            <a:lstStyle/>
            <a:p>
              <a:endParaRPr lang="fr-FR" noProof="0" dirty="0"/>
            </a:p>
          </p:txBody>
        </p:sp>
        <p:sp>
          <p:nvSpPr>
            <p:cNvPr id="1000" name="object 1000"/>
            <p:cNvSpPr/>
            <p:nvPr/>
          </p:nvSpPr>
          <p:spPr>
            <a:xfrm>
              <a:off x="10064340" y="691328"/>
              <a:ext cx="3810" cy="128270"/>
            </a:xfrm>
            <a:custGeom>
              <a:avLst/>
              <a:gdLst/>
              <a:ahLst/>
              <a:cxnLst/>
              <a:rect l="l" t="t" r="r" b="b"/>
              <a:pathLst>
                <a:path w="3809" h="128269">
                  <a:moveTo>
                    <a:pt x="3602" y="28143"/>
                  </a:moveTo>
                  <a:lnTo>
                    <a:pt x="3602" y="128211"/>
                  </a:lnTo>
                </a:path>
                <a:path w="3809" h="128269">
                  <a:moveTo>
                    <a:pt x="0" y="128261"/>
                  </a:moveTo>
                  <a:lnTo>
                    <a:pt x="0" y="28143"/>
                  </a:lnTo>
                </a:path>
                <a:path w="3809" h="128269">
                  <a:moveTo>
                    <a:pt x="3602" y="0"/>
                  </a:moveTo>
                  <a:lnTo>
                    <a:pt x="3602" y="28143"/>
                  </a:lnTo>
                </a:path>
                <a:path w="3809" h="128269">
                  <a:moveTo>
                    <a:pt x="0" y="28143"/>
                  </a:moveTo>
                  <a:lnTo>
                    <a:pt x="0" y="76"/>
                  </a:lnTo>
                </a:path>
              </a:pathLst>
            </a:custGeom>
            <a:ln w="3175">
              <a:solidFill>
                <a:srgbClr val="A7B8C3"/>
              </a:solidFill>
            </a:ln>
          </p:spPr>
          <p:txBody>
            <a:bodyPr wrap="square" lIns="0" tIns="0" rIns="0" bIns="0" rtlCol="0"/>
            <a:lstStyle/>
            <a:p>
              <a:endParaRPr lang="fr-FR" noProof="0" dirty="0"/>
            </a:p>
          </p:txBody>
        </p:sp>
        <p:sp>
          <p:nvSpPr>
            <p:cNvPr id="1001" name="object 1001"/>
            <p:cNvSpPr/>
            <p:nvPr/>
          </p:nvSpPr>
          <p:spPr>
            <a:xfrm>
              <a:off x="10067943" y="691329"/>
              <a:ext cx="3810" cy="128270"/>
            </a:xfrm>
            <a:custGeom>
              <a:avLst/>
              <a:gdLst/>
              <a:ahLst/>
              <a:cxnLst/>
              <a:rect l="l" t="t" r="r" b="b"/>
              <a:pathLst>
                <a:path w="3809" h="128269">
                  <a:moveTo>
                    <a:pt x="3602" y="0"/>
                  </a:moveTo>
                  <a:lnTo>
                    <a:pt x="0" y="0"/>
                  </a:lnTo>
                  <a:lnTo>
                    <a:pt x="0" y="128211"/>
                  </a:lnTo>
                  <a:lnTo>
                    <a:pt x="3602" y="128211"/>
                  </a:lnTo>
                  <a:lnTo>
                    <a:pt x="3602" y="0"/>
                  </a:lnTo>
                  <a:close/>
                </a:path>
              </a:pathLst>
            </a:custGeom>
            <a:solidFill>
              <a:srgbClr val="A7B8C3"/>
            </a:solidFill>
          </p:spPr>
          <p:txBody>
            <a:bodyPr wrap="square" lIns="0" tIns="0" rIns="0" bIns="0" rtlCol="0"/>
            <a:lstStyle/>
            <a:p>
              <a:endParaRPr lang="fr-FR" noProof="0" dirty="0"/>
            </a:p>
          </p:txBody>
        </p:sp>
        <p:sp>
          <p:nvSpPr>
            <p:cNvPr id="1002" name="object 1002"/>
            <p:cNvSpPr/>
            <p:nvPr/>
          </p:nvSpPr>
          <p:spPr>
            <a:xfrm>
              <a:off x="10067943" y="691252"/>
              <a:ext cx="3810" cy="128905"/>
            </a:xfrm>
            <a:custGeom>
              <a:avLst/>
              <a:gdLst/>
              <a:ahLst/>
              <a:cxnLst/>
              <a:rect l="l" t="t" r="r" b="b"/>
              <a:pathLst>
                <a:path w="3809" h="128905">
                  <a:moveTo>
                    <a:pt x="3602" y="28219"/>
                  </a:moveTo>
                  <a:lnTo>
                    <a:pt x="3602" y="128237"/>
                  </a:lnTo>
                </a:path>
                <a:path w="3809" h="128905">
                  <a:moveTo>
                    <a:pt x="0" y="128287"/>
                  </a:moveTo>
                  <a:lnTo>
                    <a:pt x="0" y="28219"/>
                  </a:lnTo>
                </a:path>
                <a:path w="3809" h="128905">
                  <a:moveTo>
                    <a:pt x="3602" y="0"/>
                  </a:moveTo>
                  <a:lnTo>
                    <a:pt x="3602" y="28219"/>
                  </a:lnTo>
                </a:path>
                <a:path w="3809" h="128905">
                  <a:moveTo>
                    <a:pt x="0" y="28219"/>
                  </a:moveTo>
                  <a:lnTo>
                    <a:pt x="0" y="76"/>
                  </a:lnTo>
                </a:path>
              </a:pathLst>
            </a:custGeom>
            <a:ln w="3175">
              <a:solidFill>
                <a:srgbClr val="A7B8C3"/>
              </a:solidFill>
            </a:ln>
          </p:spPr>
          <p:txBody>
            <a:bodyPr wrap="square" lIns="0" tIns="0" rIns="0" bIns="0" rtlCol="0"/>
            <a:lstStyle/>
            <a:p>
              <a:endParaRPr lang="fr-FR" noProof="0" dirty="0"/>
            </a:p>
          </p:txBody>
        </p:sp>
        <p:sp>
          <p:nvSpPr>
            <p:cNvPr id="1003" name="object 1003"/>
            <p:cNvSpPr/>
            <p:nvPr/>
          </p:nvSpPr>
          <p:spPr>
            <a:xfrm>
              <a:off x="10071546" y="691252"/>
              <a:ext cx="3810" cy="128270"/>
            </a:xfrm>
            <a:custGeom>
              <a:avLst/>
              <a:gdLst/>
              <a:ahLst/>
              <a:cxnLst/>
              <a:rect l="l" t="t" r="r" b="b"/>
              <a:pathLst>
                <a:path w="3809" h="128269">
                  <a:moveTo>
                    <a:pt x="3602" y="0"/>
                  </a:moveTo>
                  <a:lnTo>
                    <a:pt x="0" y="0"/>
                  </a:lnTo>
                  <a:lnTo>
                    <a:pt x="0" y="128237"/>
                  </a:lnTo>
                  <a:lnTo>
                    <a:pt x="3602" y="128237"/>
                  </a:lnTo>
                  <a:lnTo>
                    <a:pt x="3602" y="0"/>
                  </a:lnTo>
                  <a:close/>
                </a:path>
              </a:pathLst>
            </a:custGeom>
            <a:solidFill>
              <a:srgbClr val="A6B8C2"/>
            </a:solidFill>
          </p:spPr>
          <p:txBody>
            <a:bodyPr wrap="square" lIns="0" tIns="0" rIns="0" bIns="0" rtlCol="0"/>
            <a:lstStyle/>
            <a:p>
              <a:endParaRPr lang="fr-FR" noProof="0" dirty="0"/>
            </a:p>
          </p:txBody>
        </p:sp>
        <p:sp>
          <p:nvSpPr>
            <p:cNvPr id="1004" name="object 1004"/>
            <p:cNvSpPr/>
            <p:nvPr/>
          </p:nvSpPr>
          <p:spPr>
            <a:xfrm>
              <a:off x="10071546" y="691176"/>
              <a:ext cx="3810" cy="128905"/>
            </a:xfrm>
            <a:custGeom>
              <a:avLst/>
              <a:gdLst/>
              <a:ahLst/>
              <a:cxnLst/>
              <a:rect l="l" t="t" r="r" b="b"/>
              <a:pathLst>
                <a:path w="3809" h="128905">
                  <a:moveTo>
                    <a:pt x="3602" y="28296"/>
                  </a:moveTo>
                  <a:lnTo>
                    <a:pt x="3602" y="128263"/>
                  </a:lnTo>
                </a:path>
                <a:path w="3809" h="128905">
                  <a:moveTo>
                    <a:pt x="0" y="128313"/>
                  </a:moveTo>
                  <a:lnTo>
                    <a:pt x="0" y="28296"/>
                  </a:lnTo>
                </a:path>
                <a:path w="3809" h="128905">
                  <a:moveTo>
                    <a:pt x="3602" y="0"/>
                  </a:moveTo>
                  <a:lnTo>
                    <a:pt x="3602" y="28296"/>
                  </a:lnTo>
                </a:path>
                <a:path w="3809" h="128905">
                  <a:moveTo>
                    <a:pt x="0" y="28296"/>
                  </a:moveTo>
                  <a:lnTo>
                    <a:pt x="0" y="76"/>
                  </a:lnTo>
                </a:path>
              </a:pathLst>
            </a:custGeom>
            <a:ln w="3175">
              <a:solidFill>
                <a:srgbClr val="A6B8C2"/>
              </a:solidFill>
            </a:ln>
          </p:spPr>
          <p:txBody>
            <a:bodyPr wrap="square" lIns="0" tIns="0" rIns="0" bIns="0" rtlCol="0"/>
            <a:lstStyle/>
            <a:p>
              <a:endParaRPr lang="fr-FR" noProof="0" dirty="0"/>
            </a:p>
          </p:txBody>
        </p:sp>
        <p:sp>
          <p:nvSpPr>
            <p:cNvPr id="1005" name="object 1005"/>
            <p:cNvSpPr/>
            <p:nvPr/>
          </p:nvSpPr>
          <p:spPr>
            <a:xfrm>
              <a:off x="10075149" y="691176"/>
              <a:ext cx="3810" cy="128270"/>
            </a:xfrm>
            <a:custGeom>
              <a:avLst/>
              <a:gdLst/>
              <a:ahLst/>
              <a:cxnLst/>
              <a:rect l="l" t="t" r="r" b="b"/>
              <a:pathLst>
                <a:path w="3809" h="128269">
                  <a:moveTo>
                    <a:pt x="3602" y="0"/>
                  </a:moveTo>
                  <a:lnTo>
                    <a:pt x="0" y="0"/>
                  </a:lnTo>
                  <a:lnTo>
                    <a:pt x="0" y="128263"/>
                  </a:lnTo>
                  <a:lnTo>
                    <a:pt x="3602" y="128263"/>
                  </a:lnTo>
                  <a:lnTo>
                    <a:pt x="3602" y="0"/>
                  </a:lnTo>
                  <a:close/>
                </a:path>
              </a:pathLst>
            </a:custGeom>
            <a:solidFill>
              <a:srgbClr val="A6B8C2"/>
            </a:solidFill>
          </p:spPr>
          <p:txBody>
            <a:bodyPr wrap="square" lIns="0" tIns="0" rIns="0" bIns="0" rtlCol="0"/>
            <a:lstStyle/>
            <a:p>
              <a:endParaRPr lang="fr-FR" noProof="0" dirty="0"/>
            </a:p>
          </p:txBody>
        </p:sp>
        <p:sp>
          <p:nvSpPr>
            <p:cNvPr id="1006" name="object 1006"/>
            <p:cNvSpPr/>
            <p:nvPr/>
          </p:nvSpPr>
          <p:spPr>
            <a:xfrm>
              <a:off x="10075149" y="691099"/>
              <a:ext cx="3810" cy="128905"/>
            </a:xfrm>
            <a:custGeom>
              <a:avLst/>
              <a:gdLst/>
              <a:ahLst/>
              <a:cxnLst/>
              <a:rect l="l" t="t" r="r" b="b"/>
              <a:pathLst>
                <a:path w="3809" h="128905">
                  <a:moveTo>
                    <a:pt x="3602" y="28372"/>
                  </a:moveTo>
                  <a:lnTo>
                    <a:pt x="3602" y="128289"/>
                  </a:lnTo>
                </a:path>
                <a:path w="3809" h="128905">
                  <a:moveTo>
                    <a:pt x="0" y="128339"/>
                  </a:moveTo>
                  <a:lnTo>
                    <a:pt x="0" y="28372"/>
                  </a:lnTo>
                </a:path>
                <a:path w="3809" h="128905">
                  <a:moveTo>
                    <a:pt x="3602" y="0"/>
                  </a:moveTo>
                  <a:lnTo>
                    <a:pt x="3602" y="28372"/>
                  </a:lnTo>
                </a:path>
                <a:path w="3809" h="128905">
                  <a:moveTo>
                    <a:pt x="0" y="28372"/>
                  </a:moveTo>
                  <a:lnTo>
                    <a:pt x="0" y="76"/>
                  </a:lnTo>
                </a:path>
              </a:pathLst>
            </a:custGeom>
            <a:ln w="3175">
              <a:solidFill>
                <a:srgbClr val="A6B8C2"/>
              </a:solidFill>
            </a:ln>
          </p:spPr>
          <p:txBody>
            <a:bodyPr wrap="square" lIns="0" tIns="0" rIns="0" bIns="0" rtlCol="0"/>
            <a:lstStyle/>
            <a:p>
              <a:endParaRPr lang="fr-FR" noProof="0" dirty="0"/>
            </a:p>
          </p:txBody>
        </p:sp>
        <p:sp>
          <p:nvSpPr>
            <p:cNvPr id="1007" name="object 1007"/>
            <p:cNvSpPr/>
            <p:nvPr/>
          </p:nvSpPr>
          <p:spPr>
            <a:xfrm>
              <a:off x="10078752" y="691100"/>
              <a:ext cx="3810" cy="128905"/>
            </a:xfrm>
            <a:custGeom>
              <a:avLst/>
              <a:gdLst/>
              <a:ahLst/>
              <a:cxnLst/>
              <a:rect l="l" t="t" r="r" b="b"/>
              <a:pathLst>
                <a:path w="3809" h="128905">
                  <a:moveTo>
                    <a:pt x="3602" y="0"/>
                  </a:moveTo>
                  <a:lnTo>
                    <a:pt x="0" y="0"/>
                  </a:lnTo>
                  <a:lnTo>
                    <a:pt x="0" y="128289"/>
                  </a:lnTo>
                  <a:lnTo>
                    <a:pt x="3602" y="128289"/>
                  </a:lnTo>
                  <a:lnTo>
                    <a:pt x="3602" y="0"/>
                  </a:lnTo>
                  <a:close/>
                </a:path>
              </a:pathLst>
            </a:custGeom>
            <a:solidFill>
              <a:srgbClr val="A6B8C2"/>
            </a:solidFill>
          </p:spPr>
          <p:txBody>
            <a:bodyPr wrap="square" lIns="0" tIns="0" rIns="0" bIns="0" rtlCol="0"/>
            <a:lstStyle/>
            <a:p>
              <a:endParaRPr lang="fr-FR" noProof="0" dirty="0"/>
            </a:p>
          </p:txBody>
        </p:sp>
        <p:sp>
          <p:nvSpPr>
            <p:cNvPr id="1008" name="object 1008"/>
            <p:cNvSpPr/>
            <p:nvPr/>
          </p:nvSpPr>
          <p:spPr>
            <a:xfrm>
              <a:off x="10078752" y="691023"/>
              <a:ext cx="3810" cy="128905"/>
            </a:xfrm>
            <a:custGeom>
              <a:avLst/>
              <a:gdLst/>
              <a:ahLst/>
              <a:cxnLst/>
              <a:rect l="l" t="t" r="r" b="b"/>
              <a:pathLst>
                <a:path w="3809" h="128905">
                  <a:moveTo>
                    <a:pt x="3602" y="28448"/>
                  </a:moveTo>
                  <a:lnTo>
                    <a:pt x="3602" y="128315"/>
                  </a:lnTo>
                </a:path>
                <a:path w="3809" h="128905">
                  <a:moveTo>
                    <a:pt x="0" y="128365"/>
                  </a:moveTo>
                  <a:lnTo>
                    <a:pt x="0" y="28448"/>
                  </a:lnTo>
                </a:path>
                <a:path w="3809" h="128905">
                  <a:moveTo>
                    <a:pt x="3602" y="0"/>
                  </a:moveTo>
                  <a:lnTo>
                    <a:pt x="3602" y="28448"/>
                  </a:lnTo>
                </a:path>
                <a:path w="3809" h="128905">
                  <a:moveTo>
                    <a:pt x="0" y="28448"/>
                  </a:moveTo>
                  <a:lnTo>
                    <a:pt x="0" y="76"/>
                  </a:lnTo>
                </a:path>
              </a:pathLst>
            </a:custGeom>
            <a:ln w="3175">
              <a:solidFill>
                <a:srgbClr val="A6B8C2"/>
              </a:solidFill>
            </a:ln>
          </p:spPr>
          <p:txBody>
            <a:bodyPr wrap="square" lIns="0" tIns="0" rIns="0" bIns="0" rtlCol="0"/>
            <a:lstStyle/>
            <a:p>
              <a:endParaRPr lang="fr-FR" noProof="0" dirty="0"/>
            </a:p>
          </p:txBody>
        </p:sp>
        <p:sp>
          <p:nvSpPr>
            <p:cNvPr id="1009" name="object 1009"/>
            <p:cNvSpPr/>
            <p:nvPr/>
          </p:nvSpPr>
          <p:spPr>
            <a:xfrm>
              <a:off x="10082355" y="691023"/>
              <a:ext cx="3810" cy="128905"/>
            </a:xfrm>
            <a:custGeom>
              <a:avLst/>
              <a:gdLst/>
              <a:ahLst/>
              <a:cxnLst/>
              <a:rect l="l" t="t" r="r" b="b"/>
              <a:pathLst>
                <a:path w="3809" h="128905">
                  <a:moveTo>
                    <a:pt x="3602" y="0"/>
                  </a:moveTo>
                  <a:lnTo>
                    <a:pt x="0" y="0"/>
                  </a:lnTo>
                  <a:lnTo>
                    <a:pt x="0" y="128315"/>
                  </a:lnTo>
                  <a:lnTo>
                    <a:pt x="3602" y="128315"/>
                  </a:lnTo>
                  <a:lnTo>
                    <a:pt x="3602" y="0"/>
                  </a:lnTo>
                  <a:close/>
                </a:path>
              </a:pathLst>
            </a:custGeom>
            <a:solidFill>
              <a:srgbClr val="A6B8C2"/>
            </a:solidFill>
          </p:spPr>
          <p:txBody>
            <a:bodyPr wrap="square" lIns="0" tIns="0" rIns="0" bIns="0" rtlCol="0"/>
            <a:lstStyle/>
            <a:p>
              <a:endParaRPr lang="fr-FR" noProof="0" dirty="0"/>
            </a:p>
          </p:txBody>
        </p:sp>
        <p:sp>
          <p:nvSpPr>
            <p:cNvPr id="1010" name="object 1010"/>
            <p:cNvSpPr/>
            <p:nvPr/>
          </p:nvSpPr>
          <p:spPr>
            <a:xfrm>
              <a:off x="10082355" y="690947"/>
              <a:ext cx="3810" cy="128905"/>
            </a:xfrm>
            <a:custGeom>
              <a:avLst/>
              <a:gdLst/>
              <a:ahLst/>
              <a:cxnLst/>
              <a:rect l="l" t="t" r="r" b="b"/>
              <a:pathLst>
                <a:path w="3809" h="128905">
                  <a:moveTo>
                    <a:pt x="3602" y="28525"/>
                  </a:moveTo>
                  <a:lnTo>
                    <a:pt x="3602" y="128341"/>
                  </a:lnTo>
                </a:path>
                <a:path w="3809" h="128905">
                  <a:moveTo>
                    <a:pt x="0" y="128392"/>
                  </a:moveTo>
                  <a:lnTo>
                    <a:pt x="0" y="28525"/>
                  </a:lnTo>
                </a:path>
                <a:path w="3809" h="128905">
                  <a:moveTo>
                    <a:pt x="3602" y="0"/>
                  </a:moveTo>
                  <a:lnTo>
                    <a:pt x="3602" y="28525"/>
                  </a:lnTo>
                </a:path>
                <a:path w="3809" h="128905">
                  <a:moveTo>
                    <a:pt x="0" y="28525"/>
                  </a:moveTo>
                  <a:lnTo>
                    <a:pt x="0" y="76"/>
                  </a:lnTo>
                </a:path>
              </a:pathLst>
            </a:custGeom>
            <a:ln w="3175">
              <a:solidFill>
                <a:srgbClr val="A6B8C2"/>
              </a:solidFill>
            </a:ln>
          </p:spPr>
          <p:txBody>
            <a:bodyPr wrap="square" lIns="0" tIns="0" rIns="0" bIns="0" rtlCol="0"/>
            <a:lstStyle/>
            <a:p>
              <a:endParaRPr lang="fr-FR" noProof="0" dirty="0"/>
            </a:p>
          </p:txBody>
        </p:sp>
        <p:sp>
          <p:nvSpPr>
            <p:cNvPr id="1011" name="object 1011"/>
            <p:cNvSpPr/>
            <p:nvPr/>
          </p:nvSpPr>
          <p:spPr>
            <a:xfrm>
              <a:off x="10085957" y="690947"/>
              <a:ext cx="3810" cy="128905"/>
            </a:xfrm>
            <a:custGeom>
              <a:avLst/>
              <a:gdLst/>
              <a:ahLst/>
              <a:cxnLst/>
              <a:rect l="l" t="t" r="r" b="b"/>
              <a:pathLst>
                <a:path w="3809" h="128905">
                  <a:moveTo>
                    <a:pt x="3602" y="0"/>
                  </a:moveTo>
                  <a:lnTo>
                    <a:pt x="0" y="0"/>
                  </a:lnTo>
                  <a:lnTo>
                    <a:pt x="0" y="128341"/>
                  </a:lnTo>
                  <a:lnTo>
                    <a:pt x="3602" y="128341"/>
                  </a:lnTo>
                  <a:lnTo>
                    <a:pt x="3602" y="0"/>
                  </a:lnTo>
                  <a:close/>
                </a:path>
              </a:pathLst>
            </a:custGeom>
            <a:solidFill>
              <a:srgbClr val="A6B8C2"/>
            </a:solidFill>
          </p:spPr>
          <p:txBody>
            <a:bodyPr wrap="square" lIns="0" tIns="0" rIns="0" bIns="0" rtlCol="0"/>
            <a:lstStyle/>
            <a:p>
              <a:endParaRPr lang="fr-FR" noProof="0" dirty="0"/>
            </a:p>
          </p:txBody>
        </p:sp>
        <p:sp>
          <p:nvSpPr>
            <p:cNvPr id="1012" name="object 1012"/>
            <p:cNvSpPr/>
            <p:nvPr/>
          </p:nvSpPr>
          <p:spPr>
            <a:xfrm>
              <a:off x="10085957" y="690870"/>
              <a:ext cx="3810" cy="128905"/>
            </a:xfrm>
            <a:custGeom>
              <a:avLst/>
              <a:gdLst/>
              <a:ahLst/>
              <a:cxnLst/>
              <a:rect l="l" t="t" r="r" b="b"/>
              <a:pathLst>
                <a:path w="3809" h="128905">
                  <a:moveTo>
                    <a:pt x="3602" y="28601"/>
                  </a:moveTo>
                  <a:lnTo>
                    <a:pt x="3602" y="128367"/>
                  </a:lnTo>
                </a:path>
                <a:path w="3809" h="128905">
                  <a:moveTo>
                    <a:pt x="0" y="128418"/>
                  </a:moveTo>
                  <a:lnTo>
                    <a:pt x="0" y="28601"/>
                  </a:lnTo>
                </a:path>
                <a:path w="3809" h="128905">
                  <a:moveTo>
                    <a:pt x="3602" y="0"/>
                  </a:moveTo>
                  <a:lnTo>
                    <a:pt x="3602" y="28601"/>
                  </a:lnTo>
                </a:path>
                <a:path w="3809" h="128905">
                  <a:moveTo>
                    <a:pt x="0" y="28601"/>
                  </a:moveTo>
                  <a:lnTo>
                    <a:pt x="0" y="76"/>
                  </a:lnTo>
                </a:path>
              </a:pathLst>
            </a:custGeom>
            <a:ln w="3175">
              <a:solidFill>
                <a:srgbClr val="A6B8C2"/>
              </a:solidFill>
            </a:ln>
          </p:spPr>
          <p:txBody>
            <a:bodyPr wrap="square" lIns="0" tIns="0" rIns="0" bIns="0" rtlCol="0"/>
            <a:lstStyle/>
            <a:p>
              <a:endParaRPr lang="fr-FR" noProof="0" dirty="0"/>
            </a:p>
          </p:txBody>
        </p:sp>
        <p:sp>
          <p:nvSpPr>
            <p:cNvPr id="1013" name="object 1013"/>
            <p:cNvSpPr/>
            <p:nvPr/>
          </p:nvSpPr>
          <p:spPr>
            <a:xfrm>
              <a:off x="10089560" y="690871"/>
              <a:ext cx="3810" cy="128905"/>
            </a:xfrm>
            <a:custGeom>
              <a:avLst/>
              <a:gdLst/>
              <a:ahLst/>
              <a:cxnLst/>
              <a:rect l="l" t="t" r="r" b="b"/>
              <a:pathLst>
                <a:path w="3809" h="128905">
                  <a:moveTo>
                    <a:pt x="3602" y="0"/>
                  </a:moveTo>
                  <a:lnTo>
                    <a:pt x="0" y="0"/>
                  </a:lnTo>
                  <a:lnTo>
                    <a:pt x="0" y="128367"/>
                  </a:lnTo>
                  <a:lnTo>
                    <a:pt x="3602" y="128367"/>
                  </a:lnTo>
                  <a:lnTo>
                    <a:pt x="3602" y="0"/>
                  </a:lnTo>
                  <a:close/>
                </a:path>
              </a:pathLst>
            </a:custGeom>
            <a:solidFill>
              <a:srgbClr val="A6B8C2"/>
            </a:solidFill>
          </p:spPr>
          <p:txBody>
            <a:bodyPr wrap="square" lIns="0" tIns="0" rIns="0" bIns="0" rtlCol="0"/>
            <a:lstStyle/>
            <a:p>
              <a:endParaRPr lang="fr-FR" noProof="0" dirty="0"/>
            </a:p>
          </p:txBody>
        </p:sp>
        <p:sp>
          <p:nvSpPr>
            <p:cNvPr id="1014" name="object 1014"/>
            <p:cNvSpPr/>
            <p:nvPr/>
          </p:nvSpPr>
          <p:spPr>
            <a:xfrm>
              <a:off x="10089560" y="690794"/>
              <a:ext cx="3810" cy="128905"/>
            </a:xfrm>
            <a:custGeom>
              <a:avLst/>
              <a:gdLst/>
              <a:ahLst/>
              <a:cxnLst/>
              <a:rect l="l" t="t" r="r" b="b"/>
              <a:pathLst>
                <a:path w="3809" h="128905">
                  <a:moveTo>
                    <a:pt x="3602" y="28677"/>
                  </a:moveTo>
                  <a:lnTo>
                    <a:pt x="3602" y="128394"/>
                  </a:lnTo>
                </a:path>
                <a:path w="3809" h="128905">
                  <a:moveTo>
                    <a:pt x="0" y="128444"/>
                  </a:moveTo>
                  <a:lnTo>
                    <a:pt x="0" y="28677"/>
                  </a:lnTo>
                </a:path>
                <a:path w="3809" h="128905">
                  <a:moveTo>
                    <a:pt x="3602" y="0"/>
                  </a:moveTo>
                  <a:lnTo>
                    <a:pt x="3602" y="28677"/>
                  </a:lnTo>
                </a:path>
                <a:path w="3809" h="128905">
                  <a:moveTo>
                    <a:pt x="0" y="28677"/>
                  </a:moveTo>
                  <a:lnTo>
                    <a:pt x="0" y="76"/>
                  </a:lnTo>
                </a:path>
              </a:pathLst>
            </a:custGeom>
            <a:ln w="3175">
              <a:solidFill>
                <a:srgbClr val="A6B8C2"/>
              </a:solidFill>
            </a:ln>
          </p:spPr>
          <p:txBody>
            <a:bodyPr wrap="square" lIns="0" tIns="0" rIns="0" bIns="0" rtlCol="0"/>
            <a:lstStyle/>
            <a:p>
              <a:endParaRPr lang="fr-FR" noProof="0" dirty="0"/>
            </a:p>
          </p:txBody>
        </p:sp>
        <p:sp>
          <p:nvSpPr>
            <p:cNvPr id="1015" name="object 1015"/>
            <p:cNvSpPr/>
            <p:nvPr/>
          </p:nvSpPr>
          <p:spPr>
            <a:xfrm>
              <a:off x="10093163" y="690794"/>
              <a:ext cx="3810" cy="128905"/>
            </a:xfrm>
            <a:custGeom>
              <a:avLst/>
              <a:gdLst/>
              <a:ahLst/>
              <a:cxnLst/>
              <a:rect l="l" t="t" r="r" b="b"/>
              <a:pathLst>
                <a:path w="3809" h="128905">
                  <a:moveTo>
                    <a:pt x="3602" y="0"/>
                  </a:moveTo>
                  <a:lnTo>
                    <a:pt x="0" y="0"/>
                  </a:lnTo>
                  <a:lnTo>
                    <a:pt x="0" y="128394"/>
                  </a:lnTo>
                  <a:lnTo>
                    <a:pt x="3602" y="128394"/>
                  </a:lnTo>
                  <a:lnTo>
                    <a:pt x="3602" y="0"/>
                  </a:lnTo>
                  <a:close/>
                </a:path>
              </a:pathLst>
            </a:custGeom>
            <a:solidFill>
              <a:srgbClr val="A6B8C2"/>
            </a:solidFill>
          </p:spPr>
          <p:txBody>
            <a:bodyPr wrap="square" lIns="0" tIns="0" rIns="0" bIns="0" rtlCol="0"/>
            <a:lstStyle/>
            <a:p>
              <a:endParaRPr lang="fr-FR" noProof="0" dirty="0"/>
            </a:p>
          </p:txBody>
        </p:sp>
        <p:sp>
          <p:nvSpPr>
            <p:cNvPr id="1016" name="object 1016"/>
            <p:cNvSpPr/>
            <p:nvPr/>
          </p:nvSpPr>
          <p:spPr>
            <a:xfrm>
              <a:off x="10093163" y="690718"/>
              <a:ext cx="3810" cy="128905"/>
            </a:xfrm>
            <a:custGeom>
              <a:avLst/>
              <a:gdLst/>
              <a:ahLst/>
              <a:cxnLst/>
              <a:rect l="l" t="t" r="r" b="b"/>
              <a:pathLst>
                <a:path w="3809" h="128905">
                  <a:moveTo>
                    <a:pt x="3602" y="28754"/>
                  </a:moveTo>
                  <a:lnTo>
                    <a:pt x="3602" y="128420"/>
                  </a:lnTo>
                </a:path>
                <a:path w="3809" h="128905">
                  <a:moveTo>
                    <a:pt x="0" y="128470"/>
                  </a:moveTo>
                  <a:lnTo>
                    <a:pt x="0" y="28754"/>
                  </a:lnTo>
                </a:path>
                <a:path w="3809" h="128905">
                  <a:moveTo>
                    <a:pt x="3602" y="0"/>
                  </a:moveTo>
                  <a:lnTo>
                    <a:pt x="3602" y="28754"/>
                  </a:lnTo>
                </a:path>
                <a:path w="3809" h="128905">
                  <a:moveTo>
                    <a:pt x="0" y="28754"/>
                  </a:moveTo>
                  <a:lnTo>
                    <a:pt x="0" y="76"/>
                  </a:lnTo>
                </a:path>
              </a:pathLst>
            </a:custGeom>
            <a:ln w="3175">
              <a:solidFill>
                <a:srgbClr val="A6B8C2"/>
              </a:solidFill>
            </a:ln>
          </p:spPr>
          <p:txBody>
            <a:bodyPr wrap="square" lIns="0" tIns="0" rIns="0" bIns="0" rtlCol="0"/>
            <a:lstStyle/>
            <a:p>
              <a:endParaRPr lang="fr-FR" noProof="0" dirty="0"/>
            </a:p>
          </p:txBody>
        </p:sp>
        <p:sp>
          <p:nvSpPr>
            <p:cNvPr id="1017" name="object 1017"/>
            <p:cNvSpPr/>
            <p:nvPr/>
          </p:nvSpPr>
          <p:spPr>
            <a:xfrm>
              <a:off x="10096766" y="690718"/>
              <a:ext cx="5715" cy="128905"/>
            </a:xfrm>
            <a:custGeom>
              <a:avLst/>
              <a:gdLst/>
              <a:ahLst/>
              <a:cxnLst/>
              <a:rect l="l" t="t" r="r" b="b"/>
              <a:pathLst>
                <a:path w="5715" h="128905">
                  <a:moveTo>
                    <a:pt x="5524" y="0"/>
                  </a:moveTo>
                  <a:lnTo>
                    <a:pt x="0" y="0"/>
                  </a:lnTo>
                  <a:lnTo>
                    <a:pt x="0" y="128420"/>
                  </a:lnTo>
                  <a:lnTo>
                    <a:pt x="5524" y="128420"/>
                  </a:lnTo>
                  <a:lnTo>
                    <a:pt x="5524" y="0"/>
                  </a:lnTo>
                  <a:close/>
                </a:path>
              </a:pathLst>
            </a:custGeom>
            <a:solidFill>
              <a:srgbClr val="A6B8C2"/>
            </a:solidFill>
          </p:spPr>
          <p:txBody>
            <a:bodyPr wrap="square" lIns="0" tIns="0" rIns="0" bIns="0" rtlCol="0"/>
            <a:lstStyle/>
            <a:p>
              <a:endParaRPr lang="fr-FR" noProof="0" dirty="0"/>
            </a:p>
          </p:txBody>
        </p:sp>
        <p:sp>
          <p:nvSpPr>
            <p:cNvPr id="1018" name="object 1018"/>
            <p:cNvSpPr/>
            <p:nvPr/>
          </p:nvSpPr>
          <p:spPr>
            <a:xfrm>
              <a:off x="10096766" y="690601"/>
              <a:ext cx="5715" cy="128905"/>
            </a:xfrm>
            <a:custGeom>
              <a:avLst/>
              <a:gdLst/>
              <a:ahLst/>
              <a:cxnLst/>
              <a:rect l="l" t="t" r="r" b="b"/>
              <a:pathLst>
                <a:path w="5715" h="128905">
                  <a:moveTo>
                    <a:pt x="5524" y="28871"/>
                  </a:moveTo>
                  <a:lnTo>
                    <a:pt x="5524" y="128460"/>
                  </a:lnTo>
                </a:path>
                <a:path w="5715" h="128905">
                  <a:moveTo>
                    <a:pt x="0" y="128537"/>
                  </a:moveTo>
                  <a:lnTo>
                    <a:pt x="0" y="28871"/>
                  </a:lnTo>
                </a:path>
                <a:path w="5715" h="128905">
                  <a:moveTo>
                    <a:pt x="5524" y="0"/>
                  </a:moveTo>
                  <a:lnTo>
                    <a:pt x="5524" y="28871"/>
                  </a:lnTo>
                </a:path>
                <a:path w="5715" h="128905">
                  <a:moveTo>
                    <a:pt x="0" y="28871"/>
                  </a:moveTo>
                  <a:lnTo>
                    <a:pt x="0" y="117"/>
                  </a:lnTo>
                </a:path>
              </a:pathLst>
            </a:custGeom>
            <a:ln w="3175">
              <a:solidFill>
                <a:srgbClr val="A6B8C2"/>
              </a:solidFill>
            </a:ln>
          </p:spPr>
          <p:txBody>
            <a:bodyPr wrap="square" lIns="0" tIns="0" rIns="0" bIns="0" rtlCol="0"/>
            <a:lstStyle/>
            <a:p>
              <a:endParaRPr lang="fr-FR" noProof="0" dirty="0"/>
            </a:p>
          </p:txBody>
        </p:sp>
        <p:sp>
          <p:nvSpPr>
            <p:cNvPr id="1019" name="object 1019"/>
            <p:cNvSpPr/>
            <p:nvPr/>
          </p:nvSpPr>
          <p:spPr>
            <a:xfrm>
              <a:off x="10102291" y="690601"/>
              <a:ext cx="3810" cy="128905"/>
            </a:xfrm>
            <a:custGeom>
              <a:avLst/>
              <a:gdLst/>
              <a:ahLst/>
              <a:cxnLst/>
              <a:rect l="l" t="t" r="r" b="b"/>
              <a:pathLst>
                <a:path w="3809" h="128905">
                  <a:moveTo>
                    <a:pt x="3602" y="0"/>
                  </a:moveTo>
                  <a:lnTo>
                    <a:pt x="0" y="0"/>
                  </a:lnTo>
                  <a:lnTo>
                    <a:pt x="0" y="128460"/>
                  </a:lnTo>
                  <a:lnTo>
                    <a:pt x="3602" y="128460"/>
                  </a:lnTo>
                  <a:lnTo>
                    <a:pt x="3602" y="0"/>
                  </a:lnTo>
                  <a:close/>
                </a:path>
              </a:pathLst>
            </a:custGeom>
            <a:solidFill>
              <a:srgbClr val="A4B8C2"/>
            </a:solidFill>
          </p:spPr>
          <p:txBody>
            <a:bodyPr wrap="square" lIns="0" tIns="0" rIns="0" bIns="0" rtlCol="0"/>
            <a:lstStyle/>
            <a:p>
              <a:endParaRPr lang="fr-FR" noProof="0" dirty="0"/>
            </a:p>
          </p:txBody>
        </p:sp>
        <p:sp>
          <p:nvSpPr>
            <p:cNvPr id="1020" name="object 1020"/>
            <p:cNvSpPr/>
            <p:nvPr/>
          </p:nvSpPr>
          <p:spPr>
            <a:xfrm>
              <a:off x="10102291" y="690524"/>
              <a:ext cx="3810" cy="128905"/>
            </a:xfrm>
            <a:custGeom>
              <a:avLst/>
              <a:gdLst/>
              <a:ahLst/>
              <a:cxnLst/>
              <a:rect l="l" t="t" r="r" b="b"/>
              <a:pathLst>
                <a:path w="3809" h="128905">
                  <a:moveTo>
                    <a:pt x="3602" y="28947"/>
                  </a:moveTo>
                  <a:lnTo>
                    <a:pt x="3602" y="128486"/>
                  </a:lnTo>
                </a:path>
                <a:path w="3809" h="128905">
                  <a:moveTo>
                    <a:pt x="0" y="128536"/>
                  </a:moveTo>
                  <a:lnTo>
                    <a:pt x="0" y="28947"/>
                  </a:lnTo>
                </a:path>
                <a:path w="3809" h="128905">
                  <a:moveTo>
                    <a:pt x="3602" y="0"/>
                  </a:moveTo>
                  <a:lnTo>
                    <a:pt x="3602" y="28947"/>
                  </a:lnTo>
                </a:path>
                <a:path w="3809" h="128905">
                  <a:moveTo>
                    <a:pt x="0" y="28947"/>
                  </a:moveTo>
                  <a:lnTo>
                    <a:pt x="0" y="76"/>
                  </a:lnTo>
                </a:path>
              </a:pathLst>
            </a:custGeom>
            <a:ln w="3175">
              <a:solidFill>
                <a:srgbClr val="A4B8C2"/>
              </a:solidFill>
            </a:ln>
          </p:spPr>
          <p:txBody>
            <a:bodyPr wrap="square" lIns="0" tIns="0" rIns="0" bIns="0" rtlCol="0"/>
            <a:lstStyle/>
            <a:p>
              <a:endParaRPr lang="fr-FR" noProof="0" dirty="0"/>
            </a:p>
          </p:txBody>
        </p:sp>
        <p:sp>
          <p:nvSpPr>
            <p:cNvPr id="1021" name="object 1021"/>
            <p:cNvSpPr/>
            <p:nvPr/>
          </p:nvSpPr>
          <p:spPr>
            <a:xfrm>
              <a:off x="10105893" y="690525"/>
              <a:ext cx="3810" cy="128905"/>
            </a:xfrm>
            <a:custGeom>
              <a:avLst/>
              <a:gdLst/>
              <a:ahLst/>
              <a:cxnLst/>
              <a:rect l="l" t="t" r="r" b="b"/>
              <a:pathLst>
                <a:path w="3809" h="128905">
                  <a:moveTo>
                    <a:pt x="3602" y="0"/>
                  </a:moveTo>
                  <a:lnTo>
                    <a:pt x="0" y="0"/>
                  </a:lnTo>
                  <a:lnTo>
                    <a:pt x="0" y="128486"/>
                  </a:lnTo>
                  <a:lnTo>
                    <a:pt x="3602" y="128486"/>
                  </a:lnTo>
                  <a:lnTo>
                    <a:pt x="3602" y="0"/>
                  </a:lnTo>
                  <a:close/>
                </a:path>
              </a:pathLst>
            </a:custGeom>
            <a:solidFill>
              <a:srgbClr val="A4B8C2"/>
            </a:solidFill>
          </p:spPr>
          <p:txBody>
            <a:bodyPr wrap="square" lIns="0" tIns="0" rIns="0" bIns="0" rtlCol="0"/>
            <a:lstStyle/>
            <a:p>
              <a:endParaRPr lang="fr-FR" noProof="0" dirty="0"/>
            </a:p>
          </p:txBody>
        </p:sp>
        <p:sp>
          <p:nvSpPr>
            <p:cNvPr id="1022" name="object 1022"/>
            <p:cNvSpPr/>
            <p:nvPr/>
          </p:nvSpPr>
          <p:spPr>
            <a:xfrm>
              <a:off x="10105893" y="690448"/>
              <a:ext cx="3810" cy="128905"/>
            </a:xfrm>
            <a:custGeom>
              <a:avLst/>
              <a:gdLst/>
              <a:ahLst/>
              <a:cxnLst/>
              <a:rect l="l" t="t" r="r" b="b"/>
              <a:pathLst>
                <a:path w="3809" h="128905">
                  <a:moveTo>
                    <a:pt x="3602" y="29023"/>
                  </a:moveTo>
                  <a:lnTo>
                    <a:pt x="3602" y="128512"/>
                  </a:lnTo>
                </a:path>
                <a:path w="3809" h="128905">
                  <a:moveTo>
                    <a:pt x="0" y="128562"/>
                  </a:moveTo>
                  <a:lnTo>
                    <a:pt x="0" y="29023"/>
                  </a:lnTo>
                </a:path>
                <a:path w="3809" h="128905">
                  <a:moveTo>
                    <a:pt x="3602" y="0"/>
                  </a:moveTo>
                  <a:lnTo>
                    <a:pt x="3602" y="29023"/>
                  </a:lnTo>
                </a:path>
                <a:path w="3809" h="128905">
                  <a:moveTo>
                    <a:pt x="0" y="29023"/>
                  </a:moveTo>
                  <a:lnTo>
                    <a:pt x="0" y="76"/>
                  </a:lnTo>
                </a:path>
              </a:pathLst>
            </a:custGeom>
            <a:ln w="3175">
              <a:solidFill>
                <a:srgbClr val="A4B8C2"/>
              </a:solidFill>
            </a:ln>
          </p:spPr>
          <p:txBody>
            <a:bodyPr wrap="square" lIns="0" tIns="0" rIns="0" bIns="0" rtlCol="0"/>
            <a:lstStyle/>
            <a:p>
              <a:endParaRPr lang="fr-FR" noProof="0" dirty="0"/>
            </a:p>
          </p:txBody>
        </p:sp>
        <p:sp>
          <p:nvSpPr>
            <p:cNvPr id="1023" name="object 1023"/>
            <p:cNvSpPr/>
            <p:nvPr/>
          </p:nvSpPr>
          <p:spPr>
            <a:xfrm>
              <a:off x="10109496" y="690448"/>
              <a:ext cx="3810" cy="128905"/>
            </a:xfrm>
            <a:custGeom>
              <a:avLst/>
              <a:gdLst/>
              <a:ahLst/>
              <a:cxnLst/>
              <a:rect l="l" t="t" r="r" b="b"/>
              <a:pathLst>
                <a:path w="3809" h="128905">
                  <a:moveTo>
                    <a:pt x="3602" y="0"/>
                  </a:moveTo>
                  <a:lnTo>
                    <a:pt x="0" y="0"/>
                  </a:lnTo>
                  <a:lnTo>
                    <a:pt x="0" y="128512"/>
                  </a:lnTo>
                  <a:lnTo>
                    <a:pt x="3602" y="128512"/>
                  </a:lnTo>
                  <a:lnTo>
                    <a:pt x="3602" y="0"/>
                  </a:lnTo>
                  <a:close/>
                </a:path>
              </a:pathLst>
            </a:custGeom>
            <a:solidFill>
              <a:srgbClr val="A4B8C2"/>
            </a:solidFill>
          </p:spPr>
          <p:txBody>
            <a:bodyPr wrap="square" lIns="0" tIns="0" rIns="0" bIns="0" rtlCol="0"/>
            <a:lstStyle/>
            <a:p>
              <a:endParaRPr lang="fr-FR" noProof="0" dirty="0"/>
            </a:p>
          </p:txBody>
        </p:sp>
        <p:sp>
          <p:nvSpPr>
            <p:cNvPr id="1024" name="object 1024"/>
            <p:cNvSpPr/>
            <p:nvPr/>
          </p:nvSpPr>
          <p:spPr>
            <a:xfrm>
              <a:off x="10109496" y="690372"/>
              <a:ext cx="3810" cy="128905"/>
            </a:xfrm>
            <a:custGeom>
              <a:avLst/>
              <a:gdLst/>
              <a:ahLst/>
              <a:cxnLst/>
              <a:rect l="l" t="t" r="r" b="b"/>
              <a:pathLst>
                <a:path w="3809" h="128905">
                  <a:moveTo>
                    <a:pt x="3602" y="29100"/>
                  </a:moveTo>
                  <a:lnTo>
                    <a:pt x="3602" y="128538"/>
                  </a:lnTo>
                </a:path>
                <a:path w="3809" h="128905">
                  <a:moveTo>
                    <a:pt x="0" y="128588"/>
                  </a:moveTo>
                  <a:lnTo>
                    <a:pt x="0" y="29100"/>
                  </a:lnTo>
                </a:path>
                <a:path w="3809" h="128905">
                  <a:moveTo>
                    <a:pt x="3602" y="0"/>
                  </a:moveTo>
                  <a:lnTo>
                    <a:pt x="3602" y="29100"/>
                  </a:lnTo>
                </a:path>
                <a:path w="3809" h="128905">
                  <a:moveTo>
                    <a:pt x="0" y="29100"/>
                  </a:moveTo>
                  <a:lnTo>
                    <a:pt x="0" y="76"/>
                  </a:lnTo>
                </a:path>
              </a:pathLst>
            </a:custGeom>
            <a:ln w="3175">
              <a:solidFill>
                <a:srgbClr val="A4B8C2"/>
              </a:solidFill>
            </a:ln>
          </p:spPr>
          <p:txBody>
            <a:bodyPr wrap="square" lIns="0" tIns="0" rIns="0" bIns="0" rtlCol="0"/>
            <a:lstStyle/>
            <a:p>
              <a:endParaRPr lang="fr-FR" noProof="0" dirty="0"/>
            </a:p>
          </p:txBody>
        </p:sp>
        <p:sp>
          <p:nvSpPr>
            <p:cNvPr id="1025" name="object 1025"/>
            <p:cNvSpPr/>
            <p:nvPr/>
          </p:nvSpPr>
          <p:spPr>
            <a:xfrm>
              <a:off x="10113099" y="690372"/>
              <a:ext cx="3810" cy="128905"/>
            </a:xfrm>
            <a:custGeom>
              <a:avLst/>
              <a:gdLst/>
              <a:ahLst/>
              <a:cxnLst/>
              <a:rect l="l" t="t" r="r" b="b"/>
              <a:pathLst>
                <a:path w="3809" h="128905">
                  <a:moveTo>
                    <a:pt x="3602" y="0"/>
                  </a:moveTo>
                  <a:lnTo>
                    <a:pt x="0" y="0"/>
                  </a:lnTo>
                  <a:lnTo>
                    <a:pt x="0" y="128538"/>
                  </a:lnTo>
                  <a:lnTo>
                    <a:pt x="3602" y="128538"/>
                  </a:lnTo>
                  <a:lnTo>
                    <a:pt x="3602" y="0"/>
                  </a:lnTo>
                  <a:close/>
                </a:path>
              </a:pathLst>
            </a:custGeom>
            <a:solidFill>
              <a:srgbClr val="A4B8C2"/>
            </a:solidFill>
          </p:spPr>
          <p:txBody>
            <a:bodyPr wrap="square" lIns="0" tIns="0" rIns="0" bIns="0" rtlCol="0"/>
            <a:lstStyle/>
            <a:p>
              <a:endParaRPr lang="fr-FR" noProof="0" dirty="0"/>
            </a:p>
          </p:txBody>
        </p:sp>
        <p:sp>
          <p:nvSpPr>
            <p:cNvPr id="1026" name="object 1026"/>
            <p:cNvSpPr/>
            <p:nvPr/>
          </p:nvSpPr>
          <p:spPr>
            <a:xfrm>
              <a:off x="10113099" y="690295"/>
              <a:ext cx="3810" cy="128905"/>
            </a:xfrm>
            <a:custGeom>
              <a:avLst/>
              <a:gdLst/>
              <a:ahLst/>
              <a:cxnLst/>
              <a:rect l="l" t="t" r="r" b="b"/>
              <a:pathLst>
                <a:path w="3809" h="128905">
                  <a:moveTo>
                    <a:pt x="3602" y="29176"/>
                  </a:moveTo>
                  <a:lnTo>
                    <a:pt x="3602" y="128564"/>
                  </a:lnTo>
                </a:path>
                <a:path w="3809" h="128905">
                  <a:moveTo>
                    <a:pt x="0" y="128614"/>
                  </a:moveTo>
                  <a:lnTo>
                    <a:pt x="0" y="29176"/>
                  </a:lnTo>
                </a:path>
                <a:path w="3809" h="128905">
                  <a:moveTo>
                    <a:pt x="3602" y="0"/>
                  </a:moveTo>
                  <a:lnTo>
                    <a:pt x="3602" y="29176"/>
                  </a:lnTo>
                </a:path>
                <a:path w="3809" h="128905">
                  <a:moveTo>
                    <a:pt x="0" y="29176"/>
                  </a:moveTo>
                  <a:lnTo>
                    <a:pt x="0" y="76"/>
                  </a:lnTo>
                </a:path>
              </a:pathLst>
            </a:custGeom>
            <a:ln w="3175">
              <a:solidFill>
                <a:srgbClr val="A4B8C2"/>
              </a:solidFill>
            </a:ln>
          </p:spPr>
          <p:txBody>
            <a:bodyPr wrap="square" lIns="0" tIns="0" rIns="0" bIns="0" rtlCol="0"/>
            <a:lstStyle/>
            <a:p>
              <a:endParaRPr lang="fr-FR" noProof="0" dirty="0"/>
            </a:p>
          </p:txBody>
        </p:sp>
        <p:sp>
          <p:nvSpPr>
            <p:cNvPr id="1027" name="object 1027"/>
            <p:cNvSpPr/>
            <p:nvPr/>
          </p:nvSpPr>
          <p:spPr>
            <a:xfrm>
              <a:off x="10116702" y="690296"/>
              <a:ext cx="3810" cy="128905"/>
            </a:xfrm>
            <a:custGeom>
              <a:avLst/>
              <a:gdLst/>
              <a:ahLst/>
              <a:cxnLst/>
              <a:rect l="l" t="t" r="r" b="b"/>
              <a:pathLst>
                <a:path w="3809" h="128905">
                  <a:moveTo>
                    <a:pt x="3602" y="0"/>
                  </a:moveTo>
                  <a:lnTo>
                    <a:pt x="0" y="0"/>
                  </a:lnTo>
                  <a:lnTo>
                    <a:pt x="0" y="128564"/>
                  </a:lnTo>
                  <a:lnTo>
                    <a:pt x="3602" y="128564"/>
                  </a:lnTo>
                  <a:lnTo>
                    <a:pt x="3602" y="0"/>
                  </a:lnTo>
                  <a:close/>
                </a:path>
              </a:pathLst>
            </a:custGeom>
            <a:solidFill>
              <a:srgbClr val="A4B8C1"/>
            </a:solidFill>
          </p:spPr>
          <p:txBody>
            <a:bodyPr wrap="square" lIns="0" tIns="0" rIns="0" bIns="0" rtlCol="0"/>
            <a:lstStyle/>
            <a:p>
              <a:endParaRPr lang="fr-FR" noProof="0" dirty="0"/>
            </a:p>
          </p:txBody>
        </p:sp>
        <p:sp>
          <p:nvSpPr>
            <p:cNvPr id="1028" name="object 1028"/>
            <p:cNvSpPr/>
            <p:nvPr/>
          </p:nvSpPr>
          <p:spPr>
            <a:xfrm>
              <a:off x="10116702" y="690219"/>
              <a:ext cx="3810" cy="128905"/>
            </a:xfrm>
            <a:custGeom>
              <a:avLst/>
              <a:gdLst/>
              <a:ahLst/>
              <a:cxnLst/>
              <a:rect l="l" t="t" r="r" b="b"/>
              <a:pathLst>
                <a:path w="3809" h="128905">
                  <a:moveTo>
                    <a:pt x="3602" y="29252"/>
                  </a:moveTo>
                  <a:lnTo>
                    <a:pt x="3602" y="128590"/>
                  </a:lnTo>
                </a:path>
                <a:path w="3809" h="128905">
                  <a:moveTo>
                    <a:pt x="0" y="128641"/>
                  </a:moveTo>
                  <a:lnTo>
                    <a:pt x="0" y="29252"/>
                  </a:lnTo>
                </a:path>
                <a:path w="3809" h="128905">
                  <a:moveTo>
                    <a:pt x="3602" y="0"/>
                  </a:moveTo>
                  <a:lnTo>
                    <a:pt x="3602" y="29252"/>
                  </a:lnTo>
                </a:path>
                <a:path w="3809" h="128905">
                  <a:moveTo>
                    <a:pt x="0" y="29252"/>
                  </a:moveTo>
                  <a:lnTo>
                    <a:pt x="0" y="76"/>
                  </a:lnTo>
                </a:path>
              </a:pathLst>
            </a:custGeom>
            <a:ln w="3175">
              <a:solidFill>
                <a:srgbClr val="A4B8C1"/>
              </a:solidFill>
            </a:ln>
          </p:spPr>
          <p:txBody>
            <a:bodyPr wrap="square" lIns="0" tIns="0" rIns="0" bIns="0" rtlCol="0"/>
            <a:lstStyle/>
            <a:p>
              <a:endParaRPr lang="fr-FR" noProof="0" dirty="0"/>
            </a:p>
          </p:txBody>
        </p:sp>
        <p:sp>
          <p:nvSpPr>
            <p:cNvPr id="1029" name="object 1029"/>
            <p:cNvSpPr/>
            <p:nvPr/>
          </p:nvSpPr>
          <p:spPr>
            <a:xfrm>
              <a:off x="10120305" y="690219"/>
              <a:ext cx="3810" cy="128905"/>
            </a:xfrm>
            <a:custGeom>
              <a:avLst/>
              <a:gdLst/>
              <a:ahLst/>
              <a:cxnLst/>
              <a:rect l="l" t="t" r="r" b="b"/>
              <a:pathLst>
                <a:path w="3809" h="128905">
                  <a:moveTo>
                    <a:pt x="3602" y="0"/>
                  </a:moveTo>
                  <a:lnTo>
                    <a:pt x="0" y="0"/>
                  </a:lnTo>
                  <a:lnTo>
                    <a:pt x="0" y="128590"/>
                  </a:lnTo>
                  <a:lnTo>
                    <a:pt x="3602" y="128590"/>
                  </a:lnTo>
                  <a:lnTo>
                    <a:pt x="3602" y="0"/>
                  </a:lnTo>
                  <a:close/>
                </a:path>
              </a:pathLst>
            </a:custGeom>
            <a:solidFill>
              <a:srgbClr val="A4B8C1"/>
            </a:solidFill>
          </p:spPr>
          <p:txBody>
            <a:bodyPr wrap="square" lIns="0" tIns="0" rIns="0" bIns="0" rtlCol="0"/>
            <a:lstStyle/>
            <a:p>
              <a:endParaRPr lang="fr-FR" noProof="0" dirty="0"/>
            </a:p>
          </p:txBody>
        </p:sp>
        <p:sp>
          <p:nvSpPr>
            <p:cNvPr id="1030" name="object 1030"/>
            <p:cNvSpPr/>
            <p:nvPr/>
          </p:nvSpPr>
          <p:spPr>
            <a:xfrm>
              <a:off x="10120305" y="690143"/>
              <a:ext cx="3810" cy="128905"/>
            </a:xfrm>
            <a:custGeom>
              <a:avLst/>
              <a:gdLst/>
              <a:ahLst/>
              <a:cxnLst/>
              <a:rect l="l" t="t" r="r" b="b"/>
              <a:pathLst>
                <a:path w="3809" h="128905">
                  <a:moveTo>
                    <a:pt x="3602" y="29329"/>
                  </a:moveTo>
                  <a:lnTo>
                    <a:pt x="3602" y="128617"/>
                  </a:lnTo>
                </a:path>
                <a:path w="3809" h="128905">
                  <a:moveTo>
                    <a:pt x="0" y="128667"/>
                  </a:moveTo>
                  <a:lnTo>
                    <a:pt x="0" y="29329"/>
                  </a:lnTo>
                </a:path>
                <a:path w="3809" h="128905">
                  <a:moveTo>
                    <a:pt x="3602" y="0"/>
                  </a:moveTo>
                  <a:lnTo>
                    <a:pt x="3602" y="29329"/>
                  </a:lnTo>
                </a:path>
                <a:path w="3809" h="128905">
                  <a:moveTo>
                    <a:pt x="0" y="29329"/>
                  </a:moveTo>
                  <a:lnTo>
                    <a:pt x="0" y="76"/>
                  </a:lnTo>
                </a:path>
              </a:pathLst>
            </a:custGeom>
            <a:ln w="3175">
              <a:solidFill>
                <a:srgbClr val="A4B8C1"/>
              </a:solidFill>
            </a:ln>
          </p:spPr>
          <p:txBody>
            <a:bodyPr wrap="square" lIns="0" tIns="0" rIns="0" bIns="0" rtlCol="0"/>
            <a:lstStyle/>
            <a:p>
              <a:endParaRPr lang="fr-FR" noProof="0" dirty="0"/>
            </a:p>
          </p:txBody>
        </p:sp>
        <p:sp>
          <p:nvSpPr>
            <p:cNvPr id="1031" name="object 1031"/>
            <p:cNvSpPr/>
            <p:nvPr/>
          </p:nvSpPr>
          <p:spPr>
            <a:xfrm>
              <a:off x="10123908" y="690143"/>
              <a:ext cx="3810" cy="128905"/>
            </a:xfrm>
            <a:custGeom>
              <a:avLst/>
              <a:gdLst/>
              <a:ahLst/>
              <a:cxnLst/>
              <a:rect l="l" t="t" r="r" b="b"/>
              <a:pathLst>
                <a:path w="3809" h="128905">
                  <a:moveTo>
                    <a:pt x="3602" y="0"/>
                  </a:moveTo>
                  <a:lnTo>
                    <a:pt x="0" y="0"/>
                  </a:lnTo>
                  <a:lnTo>
                    <a:pt x="0" y="128617"/>
                  </a:lnTo>
                  <a:lnTo>
                    <a:pt x="3602" y="128617"/>
                  </a:lnTo>
                  <a:lnTo>
                    <a:pt x="3602" y="0"/>
                  </a:lnTo>
                  <a:close/>
                </a:path>
              </a:pathLst>
            </a:custGeom>
            <a:solidFill>
              <a:srgbClr val="A4B8C1"/>
            </a:solidFill>
          </p:spPr>
          <p:txBody>
            <a:bodyPr wrap="square" lIns="0" tIns="0" rIns="0" bIns="0" rtlCol="0"/>
            <a:lstStyle/>
            <a:p>
              <a:endParaRPr lang="fr-FR" noProof="0" dirty="0"/>
            </a:p>
          </p:txBody>
        </p:sp>
        <p:sp>
          <p:nvSpPr>
            <p:cNvPr id="1032" name="object 1032"/>
            <p:cNvSpPr/>
            <p:nvPr/>
          </p:nvSpPr>
          <p:spPr>
            <a:xfrm>
              <a:off x="10123908" y="690066"/>
              <a:ext cx="3810" cy="128905"/>
            </a:xfrm>
            <a:custGeom>
              <a:avLst/>
              <a:gdLst/>
              <a:ahLst/>
              <a:cxnLst/>
              <a:rect l="l" t="t" r="r" b="b"/>
              <a:pathLst>
                <a:path w="3809" h="128905">
                  <a:moveTo>
                    <a:pt x="3602" y="29405"/>
                  </a:moveTo>
                  <a:lnTo>
                    <a:pt x="3602" y="128643"/>
                  </a:lnTo>
                </a:path>
                <a:path w="3809" h="128905">
                  <a:moveTo>
                    <a:pt x="0" y="128693"/>
                  </a:moveTo>
                  <a:lnTo>
                    <a:pt x="0" y="29405"/>
                  </a:lnTo>
                </a:path>
                <a:path w="3809" h="128905">
                  <a:moveTo>
                    <a:pt x="3602" y="0"/>
                  </a:moveTo>
                  <a:lnTo>
                    <a:pt x="3602" y="29405"/>
                  </a:lnTo>
                </a:path>
                <a:path w="3809" h="128905">
                  <a:moveTo>
                    <a:pt x="0" y="29405"/>
                  </a:moveTo>
                  <a:lnTo>
                    <a:pt x="0" y="76"/>
                  </a:lnTo>
                </a:path>
              </a:pathLst>
            </a:custGeom>
            <a:ln w="3175">
              <a:solidFill>
                <a:srgbClr val="A4B8C1"/>
              </a:solidFill>
            </a:ln>
          </p:spPr>
          <p:txBody>
            <a:bodyPr wrap="square" lIns="0" tIns="0" rIns="0" bIns="0" rtlCol="0"/>
            <a:lstStyle/>
            <a:p>
              <a:endParaRPr lang="fr-FR" noProof="0" dirty="0"/>
            </a:p>
          </p:txBody>
        </p:sp>
        <p:sp>
          <p:nvSpPr>
            <p:cNvPr id="1033" name="object 1033"/>
            <p:cNvSpPr/>
            <p:nvPr/>
          </p:nvSpPr>
          <p:spPr>
            <a:xfrm>
              <a:off x="10127511" y="690066"/>
              <a:ext cx="3810" cy="128905"/>
            </a:xfrm>
            <a:custGeom>
              <a:avLst/>
              <a:gdLst/>
              <a:ahLst/>
              <a:cxnLst/>
              <a:rect l="l" t="t" r="r" b="b"/>
              <a:pathLst>
                <a:path w="3809" h="128905">
                  <a:moveTo>
                    <a:pt x="3602" y="0"/>
                  </a:moveTo>
                  <a:lnTo>
                    <a:pt x="0" y="0"/>
                  </a:lnTo>
                  <a:lnTo>
                    <a:pt x="0" y="128643"/>
                  </a:lnTo>
                  <a:lnTo>
                    <a:pt x="3602" y="128643"/>
                  </a:lnTo>
                  <a:lnTo>
                    <a:pt x="3602" y="0"/>
                  </a:lnTo>
                  <a:close/>
                </a:path>
              </a:pathLst>
            </a:custGeom>
            <a:solidFill>
              <a:srgbClr val="A4B8C1"/>
            </a:solidFill>
          </p:spPr>
          <p:txBody>
            <a:bodyPr wrap="square" lIns="0" tIns="0" rIns="0" bIns="0" rtlCol="0"/>
            <a:lstStyle/>
            <a:p>
              <a:endParaRPr lang="fr-FR" noProof="0" dirty="0"/>
            </a:p>
          </p:txBody>
        </p:sp>
        <p:sp>
          <p:nvSpPr>
            <p:cNvPr id="1034" name="object 1034"/>
            <p:cNvSpPr/>
            <p:nvPr/>
          </p:nvSpPr>
          <p:spPr>
            <a:xfrm>
              <a:off x="10127511" y="689990"/>
              <a:ext cx="3810" cy="128905"/>
            </a:xfrm>
            <a:custGeom>
              <a:avLst/>
              <a:gdLst/>
              <a:ahLst/>
              <a:cxnLst/>
              <a:rect l="l" t="t" r="r" b="b"/>
              <a:pathLst>
                <a:path w="3809" h="128905">
                  <a:moveTo>
                    <a:pt x="3602" y="29481"/>
                  </a:moveTo>
                  <a:lnTo>
                    <a:pt x="3602" y="128669"/>
                  </a:lnTo>
                </a:path>
                <a:path w="3809" h="128905">
                  <a:moveTo>
                    <a:pt x="0" y="128719"/>
                  </a:moveTo>
                  <a:lnTo>
                    <a:pt x="0" y="29481"/>
                  </a:lnTo>
                </a:path>
                <a:path w="3809" h="128905">
                  <a:moveTo>
                    <a:pt x="3602" y="0"/>
                  </a:moveTo>
                  <a:lnTo>
                    <a:pt x="3602" y="29481"/>
                  </a:lnTo>
                </a:path>
                <a:path w="3809" h="128905">
                  <a:moveTo>
                    <a:pt x="0" y="29481"/>
                  </a:moveTo>
                  <a:lnTo>
                    <a:pt x="0" y="76"/>
                  </a:lnTo>
                </a:path>
              </a:pathLst>
            </a:custGeom>
            <a:ln w="3175">
              <a:solidFill>
                <a:srgbClr val="A4B8C1"/>
              </a:solidFill>
            </a:ln>
          </p:spPr>
          <p:txBody>
            <a:bodyPr wrap="square" lIns="0" tIns="0" rIns="0" bIns="0" rtlCol="0"/>
            <a:lstStyle/>
            <a:p>
              <a:endParaRPr lang="fr-FR" noProof="0" dirty="0"/>
            </a:p>
          </p:txBody>
        </p:sp>
        <p:sp>
          <p:nvSpPr>
            <p:cNvPr id="1035" name="object 1035"/>
            <p:cNvSpPr/>
            <p:nvPr/>
          </p:nvSpPr>
          <p:spPr>
            <a:xfrm>
              <a:off x="10131114" y="689990"/>
              <a:ext cx="3810" cy="128905"/>
            </a:xfrm>
            <a:custGeom>
              <a:avLst/>
              <a:gdLst/>
              <a:ahLst/>
              <a:cxnLst/>
              <a:rect l="l" t="t" r="r" b="b"/>
              <a:pathLst>
                <a:path w="3809" h="128905">
                  <a:moveTo>
                    <a:pt x="3602" y="0"/>
                  </a:moveTo>
                  <a:lnTo>
                    <a:pt x="0" y="0"/>
                  </a:lnTo>
                  <a:lnTo>
                    <a:pt x="0" y="128669"/>
                  </a:lnTo>
                  <a:lnTo>
                    <a:pt x="3602" y="128669"/>
                  </a:lnTo>
                  <a:lnTo>
                    <a:pt x="3602" y="0"/>
                  </a:lnTo>
                  <a:close/>
                </a:path>
              </a:pathLst>
            </a:custGeom>
            <a:solidFill>
              <a:srgbClr val="A3B8C1"/>
            </a:solidFill>
          </p:spPr>
          <p:txBody>
            <a:bodyPr wrap="square" lIns="0" tIns="0" rIns="0" bIns="0" rtlCol="0"/>
            <a:lstStyle/>
            <a:p>
              <a:endParaRPr lang="fr-FR" noProof="0" dirty="0"/>
            </a:p>
          </p:txBody>
        </p:sp>
        <p:sp>
          <p:nvSpPr>
            <p:cNvPr id="1036" name="object 1036"/>
            <p:cNvSpPr/>
            <p:nvPr/>
          </p:nvSpPr>
          <p:spPr>
            <a:xfrm>
              <a:off x="10131114" y="689914"/>
              <a:ext cx="3810" cy="128905"/>
            </a:xfrm>
            <a:custGeom>
              <a:avLst/>
              <a:gdLst/>
              <a:ahLst/>
              <a:cxnLst/>
              <a:rect l="l" t="t" r="r" b="b"/>
              <a:pathLst>
                <a:path w="3809" h="128905">
                  <a:moveTo>
                    <a:pt x="3602" y="29558"/>
                  </a:moveTo>
                  <a:lnTo>
                    <a:pt x="3602" y="128695"/>
                  </a:lnTo>
                </a:path>
                <a:path w="3809" h="128905">
                  <a:moveTo>
                    <a:pt x="0" y="128745"/>
                  </a:moveTo>
                  <a:lnTo>
                    <a:pt x="0" y="29558"/>
                  </a:lnTo>
                </a:path>
                <a:path w="3809" h="128905">
                  <a:moveTo>
                    <a:pt x="3602" y="0"/>
                  </a:moveTo>
                  <a:lnTo>
                    <a:pt x="3602" y="29558"/>
                  </a:lnTo>
                </a:path>
                <a:path w="3809" h="128905">
                  <a:moveTo>
                    <a:pt x="0" y="29558"/>
                  </a:moveTo>
                  <a:lnTo>
                    <a:pt x="0" y="76"/>
                  </a:lnTo>
                </a:path>
              </a:pathLst>
            </a:custGeom>
            <a:ln w="3175">
              <a:solidFill>
                <a:srgbClr val="A3B8C1"/>
              </a:solidFill>
            </a:ln>
          </p:spPr>
          <p:txBody>
            <a:bodyPr wrap="square" lIns="0" tIns="0" rIns="0" bIns="0" rtlCol="0"/>
            <a:lstStyle/>
            <a:p>
              <a:endParaRPr lang="fr-FR" noProof="0" dirty="0"/>
            </a:p>
          </p:txBody>
        </p:sp>
        <p:sp>
          <p:nvSpPr>
            <p:cNvPr id="1037" name="object 1037"/>
            <p:cNvSpPr/>
            <p:nvPr/>
          </p:nvSpPr>
          <p:spPr>
            <a:xfrm>
              <a:off x="10134716" y="689914"/>
              <a:ext cx="3810" cy="128905"/>
            </a:xfrm>
            <a:custGeom>
              <a:avLst/>
              <a:gdLst/>
              <a:ahLst/>
              <a:cxnLst/>
              <a:rect l="l" t="t" r="r" b="b"/>
              <a:pathLst>
                <a:path w="3809" h="128905">
                  <a:moveTo>
                    <a:pt x="3602" y="0"/>
                  </a:moveTo>
                  <a:lnTo>
                    <a:pt x="0" y="0"/>
                  </a:lnTo>
                  <a:lnTo>
                    <a:pt x="0" y="128695"/>
                  </a:lnTo>
                  <a:lnTo>
                    <a:pt x="3602" y="128695"/>
                  </a:lnTo>
                  <a:lnTo>
                    <a:pt x="3602" y="0"/>
                  </a:lnTo>
                  <a:close/>
                </a:path>
              </a:pathLst>
            </a:custGeom>
            <a:solidFill>
              <a:srgbClr val="A3B8C1"/>
            </a:solidFill>
          </p:spPr>
          <p:txBody>
            <a:bodyPr wrap="square" lIns="0" tIns="0" rIns="0" bIns="0" rtlCol="0"/>
            <a:lstStyle/>
            <a:p>
              <a:endParaRPr lang="fr-FR" noProof="0" dirty="0"/>
            </a:p>
          </p:txBody>
        </p:sp>
        <p:sp>
          <p:nvSpPr>
            <p:cNvPr id="1038" name="object 1038"/>
            <p:cNvSpPr/>
            <p:nvPr/>
          </p:nvSpPr>
          <p:spPr>
            <a:xfrm>
              <a:off x="10134716" y="689837"/>
              <a:ext cx="3810" cy="128905"/>
            </a:xfrm>
            <a:custGeom>
              <a:avLst/>
              <a:gdLst/>
              <a:ahLst/>
              <a:cxnLst/>
              <a:rect l="l" t="t" r="r" b="b"/>
              <a:pathLst>
                <a:path w="3809" h="128905">
                  <a:moveTo>
                    <a:pt x="3602" y="29634"/>
                  </a:moveTo>
                  <a:lnTo>
                    <a:pt x="3602" y="128721"/>
                  </a:lnTo>
                </a:path>
                <a:path w="3809" h="128905">
                  <a:moveTo>
                    <a:pt x="0" y="128771"/>
                  </a:moveTo>
                  <a:lnTo>
                    <a:pt x="0" y="29634"/>
                  </a:lnTo>
                </a:path>
                <a:path w="3809" h="128905">
                  <a:moveTo>
                    <a:pt x="3602" y="0"/>
                  </a:moveTo>
                  <a:lnTo>
                    <a:pt x="3602" y="29634"/>
                  </a:lnTo>
                </a:path>
                <a:path w="3809" h="128905">
                  <a:moveTo>
                    <a:pt x="0" y="29634"/>
                  </a:moveTo>
                  <a:lnTo>
                    <a:pt x="0" y="76"/>
                  </a:lnTo>
                </a:path>
              </a:pathLst>
            </a:custGeom>
            <a:ln w="3175">
              <a:solidFill>
                <a:srgbClr val="A3B8C1"/>
              </a:solidFill>
            </a:ln>
          </p:spPr>
          <p:txBody>
            <a:bodyPr wrap="square" lIns="0" tIns="0" rIns="0" bIns="0" rtlCol="0"/>
            <a:lstStyle/>
            <a:p>
              <a:endParaRPr lang="fr-FR" noProof="0" dirty="0"/>
            </a:p>
          </p:txBody>
        </p:sp>
        <p:sp>
          <p:nvSpPr>
            <p:cNvPr id="1039" name="object 1039"/>
            <p:cNvSpPr/>
            <p:nvPr/>
          </p:nvSpPr>
          <p:spPr>
            <a:xfrm>
              <a:off x="10138320" y="689837"/>
              <a:ext cx="3810" cy="128905"/>
            </a:xfrm>
            <a:custGeom>
              <a:avLst/>
              <a:gdLst/>
              <a:ahLst/>
              <a:cxnLst/>
              <a:rect l="l" t="t" r="r" b="b"/>
              <a:pathLst>
                <a:path w="3809" h="128905">
                  <a:moveTo>
                    <a:pt x="3602" y="0"/>
                  </a:moveTo>
                  <a:lnTo>
                    <a:pt x="0" y="0"/>
                  </a:lnTo>
                  <a:lnTo>
                    <a:pt x="0" y="128721"/>
                  </a:lnTo>
                  <a:lnTo>
                    <a:pt x="3602" y="128721"/>
                  </a:lnTo>
                  <a:lnTo>
                    <a:pt x="3602" y="0"/>
                  </a:lnTo>
                  <a:close/>
                </a:path>
              </a:pathLst>
            </a:custGeom>
            <a:solidFill>
              <a:srgbClr val="A3B8C1"/>
            </a:solidFill>
          </p:spPr>
          <p:txBody>
            <a:bodyPr wrap="square" lIns="0" tIns="0" rIns="0" bIns="0" rtlCol="0"/>
            <a:lstStyle/>
            <a:p>
              <a:endParaRPr lang="fr-FR" noProof="0" dirty="0"/>
            </a:p>
          </p:txBody>
        </p:sp>
        <p:sp>
          <p:nvSpPr>
            <p:cNvPr id="1040" name="object 1040"/>
            <p:cNvSpPr/>
            <p:nvPr/>
          </p:nvSpPr>
          <p:spPr>
            <a:xfrm>
              <a:off x="10138319" y="689761"/>
              <a:ext cx="3810" cy="128905"/>
            </a:xfrm>
            <a:custGeom>
              <a:avLst/>
              <a:gdLst/>
              <a:ahLst/>
              <a:cxnLst/>
              <a:rect l="l" t="t" r="r" b="b"/>
              <a:pathLst>
                <a:path w="3809" h="128905">
                  <a:moveTo>
                    <a:pt x="3602" y="29710"/>
                  </a:moveTo>
                  <a:lnTo>
                    <a:pt x="3602" y="128747"/>
                  </a:lnTo>
                </a:path>
                <a:path w="3809" h="128905">
                  <a:moveTo>
                    <a:pt x="0" y="128797"/>
                  </a:moveTo>
                  <a:lnTo>
                    <a:pt x="0" y="29710"/>
                  </a:lnTo>
                </a:path>
                <a:path w="3809" h="128905">
                  <a:moveTo>
                    <a:pt x="3602" y="0"/>
                  </a:moveTo>
                  <a:lnTo>
                    <a:pt x="3602" y="29710"/>
                  </a:lnTo>
                </a:path>
                <a:path w="3809" h="128905">
                  <a:moveTo>
                    <a:pt x="0" y="29710"/>
                  </a:moveTo>
                  <a:lnTo>
                    <a:pt x="0" y="76"/>
                  </a:lnTo>
                </a:path>
              </a:pathLst>
            </a:custGeom>
            <a:ln w="3175">
              <a:solidFill>
                <a:srgbClr val="A3B8C1"/>
              </a:solidFill>
            </a:ln>
          </p:spPr>
          <p:txBody>
            <a:bodyPr wrap="square" lIns="0" tIns="0" rIns="0" bIns="0" rtlCol="0"/>
            <a:lstStyle/>
            <a:p>
              <a:endParaRPr lang="fr-FR" noProof="0" dirty="0"/>
            </a:p>
          </p:txBody>
        </p:sp>
        <p:sp>
          <p:nvSpPr>
            <p:cNvPr id="1041" name="object 1041"/>
            <p:cNvSpPr/>
            <p:nvPr/>
          </p:nvSpPr>
          <p:spPr>
            <a:xfrm>
              <a:off x="10141923" y="689761"/>
              <a:ext cx="3810" cy="128905"/>
            </a:xfrm>
            <a:custGeom>
              <a:avLst/>
              <a:gdLst/>
              <a:ahLst/>
              <a:cxnLst/>
              <a:rect l="l" t="t" r="r" b="b"/>
              <a:pathLst>
                <a:path w="3809" h="128905">
                  <a:moveTo>
                    <a:pt x="3602" y="0"/>
                  </a:moveTo>
                  <a:lnTo>
                    <a:pt x="0" y="0"/>
                  </a:lnTo>
                  <a:lnTo>
                    <a:pt x="0" y="128747"/>
                  </a:lnTo>
                  <a:lnTo>
                    <a:pt x="3602" y="128747"/>
                  </a:lnTo>
                  <a:lnTo>
                    <a:pt x="3602" y="0"/>
                  </a:lnTo>
                  <a:close/>
                </a:path>
              </a:pathLst>
            </a:custGeom>
            <a:solidFill>
              <a:srgbClr val="A3B8C1"/>
            </a:solidFill>
          </p:spPr>
          <p:txBody>
            <a:bodyPr wrap="square" lIns="0" tIns="0" rIns="0" bIns="0" rtlCol="0"/>
            <a:lstStyle/>
            <a:p>
              <a:endParaRPr lang="fr-FR" noProof="0" dirty="0"/>
            </a:p>
          </p:txBody>
        </p:sp>
        <p:sp>
          <p:nvSpPr>
            <p:cNvPr id="1042" name="object 1042"/>
            <p:cNvSpPr/>
            <p:nvPr/>
          </p:nvSpPr>
          <p:spPr>
            <a:xfrm>
              <a:off x="10141922" y="689685"/>
              <a:ext cx="3810" cy="128905"/>
            </a:xfrm>
            <a:custGeom>
              <a:avLst/>
              <a:gdLst/>
              <a:ahLst/>
              <a:cxnLst/>
              <a:rect l="l" t="t" r="r" b="b"/>
              <a:pathLst>
                <a:path w="3809" h="128905">
                  <a:moveTo>
                    <a:pt x="3602" y="29787"/>
                  </a:moveTo>
                  <a:lnTo>
                    <a:pt x="3602" y="128773"/>
                  </a:lnTo>
                </a:path>
                <a:path w="3809" h="128905">
                  <a:moveTo>
                    <a:pt x="0" y="128823"/>
                  </a:moveTo>
                  <a:lnTo>
                    <a:pt x="0" y="29787"/>
                  </a:lnTo>
                </a:path>
                <a:path w="3809" h="128905">
                  <a:moveTo>
                    <a:pt x="3602" y="0"/>
                  </a:moveTo>
                  <a:lnTo>
                    <a:pt x="3602" y="29787"/>
                  </a:lnTo>
                </a:path>
                <a:path w="3809" h="128905">
                  <a:moveTo>
                    <a:pt x="0" y="29787"/>
                  </a:moveTo>
                  <a:lnTo>
                    <a:pt x="0" y="76"/>
                  </a:lnTo>
                </a:path>
              </a:pathLst>
            </a:custGeom>
            <a:ln w="3175">
              <a:solidFill>
                <a:srgbClr val="A3B8C1"/>
              </a:solidFill>
            </a:ln>
          </p:spPr>
          <p:txBody>
            <a:bodyPr wrap="square" lIns="0" tIns="0" rIns="0" bIns="0" rtlCol="0"/>
            <a:lstStyle/>
            <a:p>
              <a:endParaRPr lang="fr-FR" noProof="0" dirty="0"/>
            </a:p>
          </p:txBody>
        </p:sp>
        <p:sp>
          <p:nvSpPr>
            <p:cNvPr id="1043" name="object 1043"/>
            <p:cNvSpPr/>
            <p:nvPr/>
          </p:nvSpPr>
          <p:spPr>
            <a:xfrm>
              <a:off x="10145526" y="689685"/>
              <a:ext cx="3810" cy="128905"/>
            </a:xfrm>
            <a:custGeom>
              <a:avLst/>
              <a:gdLst/>
              <a:ahLst/>
              <a:cxnLst/>
              <a:rect l="l" t="t" r="r" b="b"/>
              <a:pathLst>
                <a:path w="3809" h="128905">
                  <a:moveTo>
                    <a:pt x="3602" y="0"/>
                  </a:moveTo>
                  <a:lnTo>
                    <a:pt x="0" y="0"/>
                  </a:lnTo>
                  <a:lnTo>
                    <a:pt x="0" y="128773"/>
                  </a:lnTo>
                  <a:lnTo>
                    <a:pt x="3602" y="128773"/>
                  </a:lnTo>
                  <a:lnTo>
                    <a:pt x="3602" y="0"/>
                  </a:lnTo>
                  <a:close/>
                </a:path>
              </a:pathLst>
            </a:custGeom>
            <a:solidFill>
              <a:srgbClr val="A3B8C1"/>
            </a:solidFill>
          </p:spPr>
          <p:txBody>
            <a:bodyPr wrap="square" lIns="0" tIns="0" rIns="0" bIns="0" rtlCol="0"/>
            <a:lstStyle/>
            <a:p>
              <a:endParaRPr lang="fr-FR" noProof="0" dirty="0"/>
            </a:p>
          </p:txBody>
        </p:sp>
        <p:sp>
          <p:nvSpPr>
            <p:cNvPr id="1044" name="object 1044"/>
            <p:cNvSpPr/>
            <p:nvPr/>
          </p:nvSpPr>
          <p:spPr>
            <a:xfrm>
              <a:off x="10145525" y="689608"/>
              <a:ext cx="3810" cy="128905"/>
            </a:xfrm>
            <a:custGeom>
              <a:avLst/>
              <a:gdLst/>
              <a:ahLst/>
              <a:cxnLst/>
              <a:rect l="l" t="t" r="r" b="b"/>
              <a:pathLst>
                <a:path w="3809" h="128905">
                  <a:moveTo>
                    <a:pt x="3602" y="29863"/>
                  </a:moveTo>
                  <a:lnTo>
                    <a:pt x="3602" y="128799"/>
                  </a:lnTo>
                </a:path>
                <a:path w="3809" h="128905">
                  <a:moveTo>
                    <a:pt x="0" y="128850"/>
                  </a:moveTo>
                  <a:lnTo>
                    <a:pt x="0" y="29863"/>
                  </a:lnTo>
                </a:path>
                <a:path w="3809" h="128905">
                  <a:moveTo>
                    <a:pt x="3602" y="0"/>
                  </a:moveTo>
                  <a:lnTo>
                    <a:pt x="3602" y="29863"/>
                  </a:lnTo>
                </a:path>
                <a:path w="3809" h="128905">
                  <a:moveTo>
                    <a:pt x="0" y="29863"/>
                  </a:moveTo>
                  <a:lnTo>
                    <a:pt x="0" y="76"/>
                  </a:lnTo>
                </a:path>
              </a:pathLst>
            </a:custGeom>
            <a:ln w="3175">
              <a:solidFill>
                <a:srgbClr val="A3B8C1"/>
              </a:solidFill>
            </a:ln>
          </p:spPr>
          <p:txBody>
            <a:bodyPr wrap="square" lIns="0" tIns="0" rIns="0" bIns="0" rtlCol="0"/>
            <a:lstStyle/>
            <a:p>
              <a:endParaRPr lang="fr-FR" noProof="0" dirty="0"/>
            </a:p>
          </p:txBody>
        </p:sp>
        <p:sp>
          <p:nvSpPr>
            <p:cNvPr id="1045" name="object 1045"/>
            <p:cNvSpPr/>
            <p:nvPr/>
          </p:nvSpPr>
          <p:spPr>
            <a:xfrm>
              <a:off x="10149129" y="689608"/>
              <a:ext cx="3810" cy="128905"/>
            </a:xfrm>
            <a:custGeom>
              <a:avLst/>
              <a:gdLst/>
              <a:ahLst/>
              <a:cxnLst/>
              <a:rect l="l" t="t" r="r" b="b"/>
              <a:pathLst>
                <a:path w="3809" h="128905">
                  <a:moveTo>
                    <a:pt x="3602" y="0"/>
                  </a:moveTo>
                  <a:lnTo>
                    <a:pt x="0" y="0"/>
                  </a:lnTo>
                  <a:lnTo>
                    <a:pt x="0" y="128799"/>
                  </a:lnTo>
                  <a:lnTo>
                    <a:pt x="3602" y="128799"/>
                  </a:lnTo>
                  <a:lnTo>
                    <a:pt x="3602" y="0"/>
                  </a:lnTo>
                  <a:close/>
                </a:path>
              </a:pathLst>
            </a:custGeom>
            <a:solidFill>
              <a:srgbClr val="A3B8C1"/>
            </a:solidFill>
          </p:spPr>
          <p:txBody>
            <a:bodyPr wrap="square" lIns="0" tIns="0" rIns="0" bIns="0" rtlCol="0"/>
            <a:lstStyle/>
            <a:p>
              <a:endParaRPr lang="fr-FR" noProof="0" dirty="0"/>
            </a:p>
          </p:txBody>
        </p:sp>
        <p:sp>
          <p:nvSpPr>
            <p:cNvPr id="1046" name="object 1046"/>
            <p:cNvSpPr/>
            <p:nvPr/>
          </p:nvSpPr>
          <p:spPr>
            <a:xfrm>
              <a:off x="10149128" y="689532"/>
              <a:ext cx="3810" cy="128905"/>
            </a:xfrm>
            <a:custGeom>
              <a:avLst/>
              <a:gdLst/>
              <a:ahLst/>
              <a:cxnLst/>
              <a:rect l="l" t="t" r="r" b="b"/>
              <a:pathLst>
                <a:path w="3809" h="128905">
                  <a:moveTo>
                    <a:pt x="3602" y="29939"/>
                  </a:moveTo>
                  <a:lnTo>
                    <a:pt x="3602" y="128826"/>
                  </a:lnTo>
                </a:path>
                <a:path w="3809" h="128905">
                  <a:moveTo>
                    <a:pt x="0" y="128876"/>
                  </a:moveTo>
                  <a:lnTo>
                    <a:pt x="0" y="29939"/>
                  </a:lnTo>
                </a:path>
                <a:path w="3809" h="128905">
                  <a:moveTo>
                    <a:pt x="3602" y="0"/>
                  </a:moveTo>
                  <a:lnTo>
                    <a:pt x="3602" y="29939"/>
                  </a:lnTo>
                </a:path>
                <a:path w="3809" h="128905">
                  <a:moveTo>
                    <a:pt x="0" y="29939"/>
                  </a:moveTo>
                  <a:lnTo>
                    <a:pt x="0" y="76"/>
                  </a:lnTo>
                </a:path>
              </a:pathLst>
            </a:custGeom>
            <a:ln w="3175">
              <a:solidFill>
                <a:srgbClr val="A3B8C1"/>
              </a:solidFill>
            </a:ln>
          </p:spPr>
          <p:txBody>
            <a:bodyPr wrap="square" lIns="0" tIns="0" rIns="0" bIns="0" rtlCol="0"/>
            <a:lstStyle/>
            <a:p>
              <a:endParaRPr lang="fr-FR" noProof="0" dirty="0"/>
            </a:p>
          </p:txBody>
        </p:sp>
        <p:sp>
          <p:nvSpPr>
            <p:cNvPr id="1047" name="object 1047"/>
            <p:cNvSpPr/>
            <p:nvPr/>
          </p:nvSpPr>
          <p:spPr>
            <a:xfrm>
              <a:off x="10152732" y="689532"/>
              <a:ext cx="3810" cy="128905"/>
            </a:xfrm>
            <a:custGeom>
              <a:avLst/>
              <a:gdLst/>
              <a:ahLst/>
              <a:cxnLst/>
              <a:rect l="l" t="t" r="r" b="b"/>
              <a:pathLst>
                <a:path w="3809" h="128905">
                  <a:moveTo>
                    <a:pt x="3602" y="0"/>
                  </a:moveTo>
                  <a:lnTo>
                    <a:pt x="0" y="0"/>
                  </a:lnTo>
                  <a:lnTo>
                    <a:pt x="0" y="128826"/>
                  </a:lnTo>
                  <a:lnTo>
                    <a:pt x="3602" y="128826"/>
                  </a:lnTo>
                  <a:lnTo>
                    <a:pt x="3602" y="0"/>
                  </a:lnTo>
                  <a:close/>
                </a:path>
              </a:pathLst>
            </a:custGeom>
            <a:solidFill>
              <a:srgbClr val="A3B8C1"/>
            </a:solidFill>
          </p:spPr>
          <p:txBody>
            <a:bodyPr wrap="square" lIns="0" tIns="0" rIns="0" bIns="0" rtlCol="0"/>
            <a:lstStyle/>
            <a:p>
              <a:endParaRPr lang="fr-FR" noProof="0" dirty="0"/>
            </a:p>
          </p:txBody>
        </p:sp>
        <p:sp>
          <p:nvSpPr>
            <p:cNvPr id="1048" name="object 1048"/>
            <p:cNvSpPr/>
            <p:nvPr/>
          </p:nvSpPr>
          <p:spPr>
            <a:xfrm>
              <a:off x="10152731" y="689456"/>
              <a:ext cx="3810" cy="128905"/>
            </a:xfrm>
            <a:custGeom>
              <a:avLst/>
              <a:gdLst/>
              <a:ahLst/>
              <a:cxnLst/>
              <a:rect l="l" t="t" r="r" b="b"/>
              <a:pathLst>
                <a:path w="3809" h="128905">
                  <a:moveTo>
                    <a:pt x="3602" y="30016"/>
                  </a:moveTo>
                  <a:lnTo>
                    <a:pt x="3602" y="128852"/>
                  </a:lnTo>
                </a:path>
                <a:path w="3809" h="128905">
                  <a:moveTo>
                    <a:pt x="0" y="128902"/>
                  </a:moveTo>
                  <a:lnTo>
                    <a:pt x="0" y="30016"/>
                  </a:lnTo>
                </a:path>
                <a:path w="3809" h="128905">
                  <a:moveTo>
                    <a:pt x="3602" y="0"/>
                  </a:moveTo>
                  <a:lnTo>
                    <a:pt x="3602" y="30016"/>
                  </a:lnTo>
                </a:path>
                <a:path w="3809" h="128905">
                  <a:moveTo>
                    <a:pt x="0" y="30016"/>
                  </a:moveTo>
                  <a:lnTo>
                    <a:pt x="0" y="76"/>
                  </a:lnTo>
                </a:path>
              </a:pathLst>
            </a:custGeom>
            <a:ln w="3175">
              <a:solidFill>
                <a:srgbClr val="A3B8C1"/>
              </a:solidFill>
            </a:ln>
          </p:spPr>
          <p:txBody>
            <a:bodyPr wrap="square" lIns="0" tIns="0" rIns="0" bIns="0" rtlCol="0"/>
            <a:lstStyle/>
            <a:p>
              <a:endParaRPr lang="fr-FR" noProof="0" dirty="0"/>
            </a:p>
          </p:txBody>
        </p:sp>
        <p:sp>
          <p:nvSpPr>
            <p:cNvPr id="1049" name="object 1049"/>
            <p:cNvSpPr/>
            <p:nvPr/>
          </p:nvSpPr>
          <p:spPr>
            <a:xfrm>
              <a:off x="10156335" y="689456"/>
              <a:ext cx="3810" cy="128905"/>
            </a:xfrm>
            <a:custGeom>
              <a:avLst/>
              <a:gdLst/>
              <a:ahLst/>
              <a:cxnLst/>
              <a:rect l="l" t="t" r="r" b="b"/>
              <a:pathLst>
                <a:path w="3809" h="128905">
                  <a:moveTo>
                    <a:pt x="3602" y="0"/>
                  </a:moveTo>
                  <a:lnTo>
                    <a:pt x="0" y="0"/>
                  </a:lnTo>
                  <a:lnTo>
                    <a:pt x="0" y="128852"/>
                  </a:lnTo>
                  <a:lnTo>
                    <a:pt x="3602" y="128852"/>
                  </a:lnTo>
                  <a:lnTo>
                    <a:pt x="3602" y="0"/>
                  </a:lnTo>
                  <a:close/>
                </a:path>
              </a:pathLst>
            </a:custGeom>
            <a:solidFill>
              <a:srgbClr val="A3B8C1"/>
            </a:solidFill>
          </p:spPr>
          <p:txBody>
            <a:bodyPr wrap="square" lIns="0" tIns="0" rIns="0" bIns="0" rtlCol="0"/>
            <a:lstStyle/>
            <a:p>
              <a:endParaRPr lang="fr-FR" noProof="0" dirty="0"/>
            </a:p>
          </p:txBody>
        </p:sp>
        <p:sp>
          <p:nvSpPr>
            <p:cNvPr id="1050" name="object 1050"/>
            <p:cNvSpPr/>
            <p:nvPr/>
          </p:nvSpPr>
          <p:spPr>
            <a:xfrm>
              <a:off x="10156334" y="689379"/>
              <a:ext cx="3810" cy="129539"/>
            </a:xfrm>
            <a:custGeom>
              <a:avLst/>
              <a:gdLst/>
              <a:ahLst/>
              <a:cxnLst/>
              <a:rect l="l" t="t" r="r" b="b"/>
              <a:pathLst>
                <a:path w="3809" h="129540">
                  <a:moveTo>
                    <a:pt x="3602" y="30092"/>
                  </a:moveTo>
                  <a:lnTo>
                    <a:pt x="3602" y="128878"/>
                  </a:lnTo>
                </a:path>
                <a:path w="3809" h="129540">
                  <a:moveTo>
                    <a:pt x="0" y="128928"/>
                  </a:moveTo>
                  <a:lnTo>
                    <a:pt x="0" y="30092"/>
                  </a:lnTo>
                </a:path>
                <a:path w="3809" h="129540">
                  <a:moveTo>
                    <a:pt x="3602" y="0"/>
                  </a:moveTo>
                  <a:lnTo>
                    <a:pt x="3602" y="30092"/>
                  </a:lnTo>
                </a:path>
                <a:path w="3809" h="129540">
                  <a:moveTo>
                    <a:pt x="0" y="30092"/>
                  </a:moveTo>
                  <a:lnTo>
                    <a:pt x="0" y="76"/>
                  </a:lnTo>
                </a:path>
              </a:pathLst>
            </a:custGeom>
            <a:ln w="3175">
              <a:solidFill>
                <a:srgbClr val="A3B8C1"/>
              </a:solidFill>
            </a:ln>
          </p:spPr>
          <p:txBody>
            <a:bodyPr wrap="square" lIns="0" tIns="0" rIns="0" bIns="0" rtlCol="0"/>
            <a:lstStyle/>
            <a:p>
              <a:endParaRPr lang="fr-FR" noProof="0" dirty="0"/>
            </a:p>
          </p:txBody>
        </p:sp>
        <p:sp>
          <p:nvSpPr>
            <p:cNvPr id="1051" name="object 1051"/>
            <p:cNvSpPr/>
            <p:nvPr/>
          </p:nvSpPr>
          <p:spPr>
            <a:xfrm>
              <a:off x="10159937" y="689379"/>
              <a:ext cx="3810" cy="128905"/>
            </a:xfrm>
            <a:custGeom>
              <a:avLst/>
              <a:gdLst/>
              <a:ahLst/>
              <a:cxnLst/>
              <a:rect l="l" t="t" r="r" b="b"/>
              <a:pathLst>
                <a:path w="3809" h="128905">
                  <a:moveTo>
                    <a:pt x="3602" y="0"/>
                  </a:moveTo>
                  <a:lnTo>
                    <a:pt x="0" y="0"/>
                  </a:lnTo>
                  <a:lnTo>
                    <a:pt x="0" y="128878"/>
                  </a:lnTo>
                  <a:lnTo>
                    <a:pt x="3602" y="128878"/>
                  </a:lnTo>
                  <a:lnTo>
                    <a:pt x="3602" y="0"/>
                  </a:lnTo>
                  <a:close/>
                </a:path>
              </a:pathLst>
            </a:custGeom>
            <a:solidFill>
              <a:srgbClr val="A2B8C0"/>
            </a:solidFill>
          </p:spPr>
          <p:txBody>
            <a:bodyPr wrap="square" lIns="0" tIns="0" rIns="0" bIns="0" rtlCol="0"/>
            <a:lstStyle/>
            <a:p>
              <a:endParaRPr lang="fr-FR" noProof="0" dirty="0"/>
            </a:p>
          </p:txBody>
        </p:sp>
        <p:sp>
          <p:nvSpPr>
            <p:cNvPr id="1052" name="object 1052"/>
            <p:cNvSpPr/>
            <p:nvPr/>
          </p:nvSpPr>
          <p:spPr>
            <a:xfrm>
              <a:off x="10159937" y="689303"/>
              <a:ext cx="3810" cy="129539"/>
            </a:xfrm>
            <a:custGeom>
              <a:avLst/>
              <a:gdLst/>
              <a:ahLst/>
              <a:cxnLst/>
              <a:rect l="l" t="t" r="r" b="b"/>
              <a:pathLst>
                <a:path w="3809" h="129540">
                  <a:moveTo>
                    <a:pt x="3602" y="30168"/>
                  </a:moveTo>
                  <a:lnTo>
                    <a:pt x="3602" y="128904"/>
                  </a:lnTo>
                </a:path>
                <a:path w="3809" h="129540">
                  <a:moveTo>
                    <a:pt x="0" y="128954"/>
                  </a:moveTo>
                  <a:lnTo>
                    <a:pt x="0" y="30168"/>
                  </a:lnTo>
                </a:path>
                <a:path w="3809" h="129540">
                  <a:moveTo>
                    <a:pt x="3602" y="0"/>
                  </a:moveTo>
                  <a:lnTo>
                    <a:pt x="3602" y="30168"/>
                  </a:lnTo>
                </a:path>
                <a:path w="3809" h="129540">
                  <a:moveTo>
                    <a:pt x="0" y="30168"/>
                  </a:moveTo>
                  <a:lnTo>
                    <a:pt x="0" y="76"/>
                  </a:lnTo>
                </a:path>
              </a:pathLst>
            </a:custGeom>
            <a:ln w="3175">
              <a:solidFill>
                <a:srgbClr val="A2B8C0"/>
              </a:solidFill>
            </a:ln>
          </p:spPr>
          <p:txBody>
            <a:bodyPr wrap="square" lIns="0" tIns="0" rIns="0" bIns="0" rtlCol="0"/>
            <a:lstStyle/>
            <a:p>
              <a:endParaRPr lang="fr-FR" noProof="0" dirty="0"/>
            </a:p>
          </p:txBody>
        </p:sp>
        <p:sp>
          <p:nvSpPr>
            <p:cNvPr id="1053" name="object 1053"/>
            <p:cNvSpPr/>
            <p:nvPr/>
          </p:nvSpPr>
          <p:spPr>
            <a:xfrm>
              <a:off x="10163540" y="689303"/>
              <a:ext cx="3810" cy="128905"/>
            </a:xfrm>
            <a:custGeom>
              <a:avLst/>
              <a:gdLst/>
              <a:ahLst/>
              <a:cxnLst/>
              <a:rect l="l" t="t" r="r" b="b"/>
              <a:pathLst>
                <a:path w="3809" h="128905">
                  <a:moveTo>
                    <a:pt x="3602" y="0"/>
                  </a:moveTo>
                  <a:lnTo>
                    <a:pt x="0" y="0"/>
                  </a:lnTo>
                  <a:lnTo>
                    <a:pt x="0" y="128904"/>
                  </a:lnTo>
                  <a:lnTo>
                    <a:pt x="3602" y="128904"/>
                  </a:lnTo>
                  <a:lnTo>
                    <a:pt x="3602" y="0"/>
                  </a:lnTo>
                  <a:close/>
                </a:path>
              </a:pathLst>
            </a:custGeom>
            <a:solidFill>
              <a:srgbClr val="A2B8C0"/>
            </a:solidFill>
          </p:spPr>
          <p:txBody>
            <a:bodyPr wrap="square" lIns="0" tIns="0" rIns="0" bIns="0" rtlCol="0"/>
            <a:lstStyle/>
            <a:p>
              <a:endParaRPr lang="fr-FR" noProof="0" dirty="0"/>
            </a:p>
          </p:txBody>
        </p:sp>
        <p:sp>
          <p:nvSpPr>
            <p:cNvPr id="1054" name="object 1054"/>
            <p:cNvSpPr/>
            <p:nvPr/>
          </p:nvSpPr>
          <p:spPr>
            <a:xfrm>
              <a:off x="10163540" y="689227"/>
              <a:ext cx="3810" cy="129539"/>
            </a:xfrm>
            <a:custGeom>
              <a:avLst/>
              <a:gdLst/>
              <a:ahLst/>
              <a:cxnLst/>
              <a:rect l="l" t="t" r="r" b="b"/>
              <a:pathLst>
                <a:path w="3809" h="129540">
                  <a:moveTo>
                    <a:pt x="3602" y="30245"/>
                  </a:moveTo>
                  <a:lnTo>
                    <a:pt x="3602" y="128930"/>
                  </a:lnTo>
                </a:path>
                <a:path w="3809" h="129540">
                  <a:moveTo>
                    <a:pt x="0" y="128980"/>
                  </a:moveTo>
                  <a:lnTo>
                    <a:pt x="0" y="30245"/>
                  </a:lnTo>
                </a:path>
                <a:path w="3809" h="129540">
                  <a:moveTo>
                    <a:pt x="3602" y="0"/>
                  </a:moveTo>
                  <a:lnTo>
                    <a:pt x="3602" y="30245"/>
                  </a:lnTo>
                </a:path>
                <a:path w="3809" h="129540">
                  <a:moveTo>
                    <a:pt x="0" y="30245"/>
                  </a:moveTo>
                  <a:lnTo>
                    <a:pt x="0" y="76"/>
                  </a:lnTo>
                </a:path>
              </a:pathLst>
            </a:custGeom>
            <a:ln w="3175">
              <a:solidFill>
                <a:srgbClr val="A2B8C0"/>
              </a:solidFill>
            </a:ln>
          </p:spPr>
          <p:txBody>
            <a:bodyPr wrap="square" lIns="0" tIns="0" rIns="0" bIns="0" rtlCol="0"/>
            <a:lstStyle/>
            <a:p>
              <a:endParaRPr lang="fr-FR" noProof="0" dirty="0"/>
            </a:p>
          </p:txBody>
        </p:sp>
        <p:sp>
          <p:nvSpPr>
            <p:cNvPr id="1055" name="object 1055"/>
            <p:cNvSpPr/>
            <p:nvPr/>
          </p:nvSpPr>
          <p:spPr>
            <a:xfrm>
              <a:off x="10167143" y="689227"/>
              <a:ext cx="3810" cy="129539"/>
            </a:xfrm>
            <a:custGeom>
              <a:avLst/>
              <a:gdLst/>
              <a:ahLst/>
              <a:cxnLst/>
              <a:rect l="l" t="t" r="r" b="b"/>
              <a:pathLst>
                <a:path w="3809" h="129540">
                  <a:moveTo>
                    <a:pt x="3602" y="0"/>
                  </a:moveTo>
                  <a:lnTo>
                    <a:pt x="0" y="0"/>
                  </a:lnTo>
                  <a:lnTo>
                    <a:pt x="0" y="128930"/>
                  </a:lnTo>
                  <a:lnTo>
                    <a:pt x="3602" y="128930"/>
                  </a:lnTo>
                  <a:lnTo>
                    <a:pt x="3602" y="0"/>
                  </a:lnTo>
                  <a:close/>
                </a:path>
              </a:pathLst>
            </a:custGeom>
            <a:solidFill>
              <a:srgbClr val="A2B8C0"/>
            </a:solidFill>
          </p:spPr>
          <p:txBody>
            <a:bodyPr wrap="square" lIns="0" tIns="0" rIns="0" bIns="0" rtlCol="0"/>
            <a:lstStyle/>
            <a:p>
              <a:endParaRPr lang="fr-FR" noProof="0" dirty="0"/>
            </a:p>
          </p:txBody>
        </p:sp>
        <p:sp>
          <p:nvSpPr>
            <p:cNvPr id="1056" name="object 1056"/>
            <p:cNvSpPr/>
            <p:nvPr/>
          </p:nvSpPr>
          <p:spPr>
            <a:xfrm>
              <a:off x="10167143" y="689150"/>
              <a:ext cx="3810" cy="129539"/>
            </a:xfrm>
            <a:custGeom>
              <a:avLst/>
              <a:gdLst/>
              <a:ahLst/>
              <a:cxnLst/>
              <a:rect l="l" t="t" r="r" b="b"/>
              <a:pathLst>
                <a:path w="3809" h="129540">
                  <a:moveTo>
                    <a:pt x="3602" y="30321"/>
                  </a:moveTo>
                  <a:lnTo>
                    <a:pt x="3602" y="128956"/>
                  </a:lnTo>
                </a:path>
                <a:path w="3809" h="129540">
                  <a:moveTo>
                    <a:pt x="0" y="129006"/>
                  </a:moveTo>
                  <a:lnTo>
                    <a:pt x="0" y="30321"/>
                  </a:lnTo>
                </a:path>
                <a:path w="3809" h="129540">
                  <a:moveTo>
                    <a:pt x="3602" y="0"/>
                  </a:moveTo>
                  <a:lnTo>
                    <a:pt x="3602" y="30321"/>
                  </a:lnTo>
                </a:path>
                <a:path w="3809" h="129540">
                  <a:moveTo>
                    <a:pt x="0" y="30321"/>
                  </a:moveTo>
                  <a:lnTo>
                    <a:pt x="0" y="76"/>
                  </a:lnTo>
                </a:path>
              </a:pathLst>
            </a:custGeom>
            <a:ln w="3175">
              <a:solidFill>
                <a:srgbClr val="A2B8C0"/>
              </a:solidFill>
            </a:ln>
          </p:spPr>
          <p:txBody>
            <a:bodyPr wrap="square" lIns="0" tIns="0" rIns="0" bIns="0" rtlCol="0"/>
            <a:lstStyle/>
            <a:p>
              <a:endParaRPr lang="fr-FR" noProof="0" dirty="0"/>
            </a:p>
          </p:txBody>
        </p:sp>
        <p:sp>
          <p:nvSpPr>
            <p:cNvPr id="1057" name="object 1057"/>
            <p:cNvSpPr/>
            <p:nvPr/>
          </p:nvSpPr>
          <p:spPr>
            <a:xfrm>
              <a:off x="10170746" y="689150"/>
              <a:ext cx="3810" cy="129539"/>
            </a:xfrm>
            <a:custGeom>
              <a:avLst/>
              <a:gdLst/>
              <a:ahLst/>
              <a:cxnLst/>
              <a:rect l="l" t="t" r="r" b="b"/>
              <a:pathLst>
                <a:path w="3809" h="129540">
                  <a:moveTo>
                    <a:pt x="3602" y="0"/>
                  </a:moveTo>
                  <a:lnTo>
                    <a:pt x="0" y="0"/>
                  </a:lnTo>
                  <a:lnTo>
                    <a:pt x="0" y="128956"/>
                  </a:lnTo>
                  <a:lnTo>
                    <a:pt x="3602" y="128956"/>
                  </a:lnTo>
                  <a:lnTo>
                    <a:pt x="3602" y="0"/>
                  </a:lnTo>
                  <a:close/>
                </a:path>
              </a:pathLst>
            </a:custGeom>
            <a:solidFill>
              <a:srgbClr val="A2B8C0"/>
            </a:solidFill>
          </p:spPr>
          <p:txBody>
            <a:bodyPr wrap="square" lIns="0" tIns="0" rIns="0" bIns="0" rtlCol="0"/>
            <a:lstStyle/>
            <a:p>
              <a:endParaRPr lang="fr-FR" noProof="0" dirty="0"/>
            </a:p>
          </p:txBody>
        </p:sp>
        <p:sp>
          <p:nvSpPr>
            <p:cNvPr id="1058" name="object 1058"/>
            <p:cNvSpPr/>
            <p:nvPr/>
          </p:nvSpPr>
          <p:spPr>
            <a:xfrm>
              <a:off x="10170746" y="689074"/>
              <a:ext cx="3810" cy="129539"/>
            </a:xfrm>
            <a:custGeom>
              <a:avLst/>
              <a:gdLst/>
              <a:ahLst/>
              <a:cxnLst/>
              <a:rect l="l" t="t" r="r" b="b"/>
              <a:pathLst>
                <a:path w="3809" h="129540">
                  <a:moveTo>
                    <a:pt x="3602" y="30397"/>
                  </a:moveTo>
                  <a:lnTo>
                    <a:pt x="3602" y="128982"/>
                  </a:lnTo>
                </a:path>
                <a:path w="3809" h="129540">
                  <a:moveTo>
                    <a:pt x="0" y="129033"/>
                  </a:moveTo>
                  <a:lnTo>
                    <a:pt x="0" y="30397"/>
                  </a:lnTo>
                </a:path>
                <a:path w="3809" h="129540">
                  <a:moveTo>
                    <a:pt x="3602" y="0"/>
                  </a:moveTo>
                  <a:lnTo>
                    <a:pt x="3602" y="30397"/>
                  </a:lnTo>
                </a:path>
                <a:path w="3809" h="129540">
                  <a:moveTo>
                    <a:pt x="0" y="30397"/>
                  </a:moveTo>
                  <a:lnTo>
                    <a:pt x="0" y="76"/>
                  </a:lnTo>
                </a:path>
              </a:pathLst>
            </a:custGeom>
            <a:ln w="3175">
              <a:solidFill>
                <a:srgbClr val="A2B8C0"/>
              </a:solidFill>
            </a:ln>
          </p:spPr>
          <p:txBody>
            <a:bodyPr wrap="square" lIns="0" tIns="0" rIns="0" bIns="0" rtlCol="0"/>
            <a:lstStyle/>
            <a:p>
              <a:endParaRPr lang="fr-FR" noProof="0" dirty="0"/>
            </a:p>
          </p:txBody>
        </p:sp>
        <p:sp>
          <p:nvSpPr>
            <p:cNvPr id="1059" name="object 1059"/>
            <p:cNvSpPr/>
            <p:nvPr/>
          </p:nvSpPr>
          <p:spPr>
            <a:xfrm>
              <a:off x="10174349" y="689074"/>
              <a:ext cx="3810" cy="129539"/>
            </a:xfrm>
            <a:custGeom>
              <a:avLst/>
              <a:gdLst/>
              <a:ahLst/>
              <a:cxnLst/>
              <a:rect l="l" t="t" r="r" b="b"/>
              <a:pathLst>
                <a:path w="3809" h="129540">
                  <a:moveTo>
                    <a:pt x="3602" y="0"/>
                  </a:moveTo>
                  <a:lnTo>
                    <a:pt x="0" y="0"/>
                  </a:lnTo>
                  <a:lnTo>
                    <a:pt x="0" y="128982"/>
                  </a:lnTo>
                  <a:lnTo>
                    <a:pt x="3602" y="128982"/>
                  </a:lnTo>
                  <a:lnTo>
                    <a:pt x="3602" y="0"/>
                  </a:lnTo>
                  <a:close/>
                </a:path>
              </a:pathLst>
            </a:custGeom>
            <a:solidFill>
              <a:srgbClr val="A2B7C0"/>
            </a:solidFill>
          </p:spPr>
          <p:txBody>
            <a:bodyPr wrap="square" lIns="0" tIns="0" rIns="0" bIns="0" rtlCol="0"/>
            <a:lstStyle/>
            <a:p>
              <a:endParaRPr lang="fr-FR" noProof="0" dirty="0"/>
            </a:p>
          </p:txBody>
        </p:sp>
        <p:sp>
          <p:nvSpPr>
            <p:cNvPr id="1060" name="object 1060"/>
            <p:cNvSpPr/>
            <p:nvPr/>
          </p:nvSpPr>
          <p:spPr>
            <a:xfrm>
              <a:off x="10174349" y="688998"/>
              <a:ext cx="3810" cy="129539"/>
            </a:xfrm>
            <a:custGeom>
              <a:avLst/>
              <a:gdLst/>
              <a:ahLst/>
              <a:cxnLst/>
              <a:rect l="l" t="t" r="r" b="b"/>
              <a:pathLst>
                <a:path w="3809" h="129540">
                  <a:moveTo>
                    <a:pt x="3602" y="30474"/>
                  </a:moveTo>
                  <a:lnTo>
                    <a:pt x="3602" y="129008"/>
                  </a:lnTo>
                </a:path>
                <a:path w="3809" h="129540">
                  <a:moveTo>
                    <a:pt x="0" y="129059"/>
                  </a:moveTo>
                  <a:lnTo>
                    <a:pt x="0" y="30474"/>
                  </a:lnTo>
                </a:path>
                <a:path w="3809" h="129540">
                  <a:moveTo>
                    <a:pt x="3602" y="0"/>
                  </a:moveTo>
                  <a:lnTo>
                    <a:pt x="3602" y="30474"/>
                  </a:lnTo>
                </a:path>
                <a:path w="3809" h="129540">
                  <a:moveTo>
                    <a:pt x="0" y="30474"/>
                  </a:moveTo>
                  <a:lnTo>
                    <a:pt x="0" y="76"/>
                  </a:lnTo>
                </a:path>
              </a:pathLst>
            </a:custGeom>
            <a:ln w="3175">
              <a:solidFill>
                <a:srgbClr val="A2B7C0"/>
              </a:solidFill>
            </a:ln>
          </p:spPr>
          <p:txBody>
            <a:bodyPr wrap="square" lIns="0" tIns="0" rIns="0" bIns="0" rtlCol="0"/>
            <a:lstStyle/>
            <a:p>
              <a:endParaRPr lang="fr-FR" noProof="0" dirty="0"/>
            </a:p>
          </p:txBody>
        </p:sp>
        <p:sp>
          <p:nvSpPr>
            <p:cNvPr id="1061" name="object 1061"/>
            <p:cNvSpPr/>
            <p:nvPr/>
          </p:nvSpPr>
          <p:spPr>
            <a:xfrm>
              <a:off x="10177952" y="688998"/>
              <a:ext cx="3810" cy="129539"/>
            </a:xfrm>
            <a:custGeom>
              <a:avLst/>
              <a:gdLst/>
              <a:ahLst/>
              <a:cxnLst/>
              <a:rect l="l" t="t" r="r" b="b"/>
              <a:pathLst>
                <a:path w="3809" h="129540">
                  <a:moveTo>
                    <a:pt x="3602" y="0"/>
                  </a:moveTo>
                  <a:lnTo>
                    <a:pt x="0" y="0"/>
                  </a:lnTo>
                  <a:lnTo>
                    <a:pt x="0" y="129008"/>
                  </a:lnTo>
                  <a:lnTo>
                    <a:pt x="3602" y="129008"/>
                  </a:lnTo>
                  <a:lnTo>
                    <a:pt x="3602" y="0"/>
                  </a:lnTo>
                  <a:close/>
                </a:path>
              </a:pathLst>
            </a:custGeom>
            <a:solidFill>
              <a:srgbClr val="A2B7C0"/>
            </a:solidFill>
          </p:spPr>
          <p:txBody>
            <a:bodyPr wrap="square" lIns="0" tIns="0" rIns="0" bIns="0" rtlCol="0"/>
            <a:lstStyle/>
            <a:p>
              <a:endParaRPr lang="fr-FR" noProof="0" dirty="0"/>
            </a:p>
          </p:txBody>
        </p:sp>
        <p:sp>
          <p:nvSpPr>
            <p:cNvPr id="1062" name="object 1062"/>
            <p:cNvSpPr/>
            <p:nvPr/>
          </p:nvSpPr>
          <p:spPr>
            <a:xfrm>
              <a:off x="10177952" y="688921"/>
              <a:ext cx="3810" cy="129539"/>
            </a:xfrm>
            <a:custGeom>
              <a:avLst/>
              <a:gdLst/>
              <a:ahLst/>
              <a:cxnLst/>
              <a:rect l="l" t="t" r="r" b="b"/>
              <a:pathLst>
                <a:path w="3809" h="129540">
                  <a:moveTo>
                    <a:pt x="3602" y="30550"/>
                  </a:moveTo>
                  <a:lnTo>
                    <a:pt x="3602" y="129035"/>
                  </a:lnTo>
                </a:path>
                <a:path w="3809" h="129540">
                  <a:moveTo>
                    <a:pt x="0" y="129085"/>
                  </a:moveTo>
                  <a:lnTo>
                    <a:pt x="0" y="30550"/>
                  </a:lnTo>
                </a:path>
                <a:path w="3809" h="129540">
                  <a:moveTo>
                    <a:pt x="3602" y="0"/>
                  </a:moveTo>
                  <a:lnTo>
                    <a:pt x="3602" y="30550"/>
                  </a:lnTo>
                </a:path>
                <a:path w="3809" h="129540">
                  <a:moveTo>
                    <a:pt x="0" y="30550"/>
                  </a:moveTo>
                  <a:lnTo>
                    <a:pt x="0" y="76"/>
                  </a:lnTo>
                </a:path>
              </a:pathLst>
            </a:custGeom>
            <a:ln w="3175">
              <a:solidFill>
                <a:srgbClr val="A2B7C0"/>
              </a:solidFill>
            </a:ln>
          </p:spPr>
          <p:txBody>
            <a:bodyPr wrap="square" lIns="0" tIns="0" rIns="0" bIns="0" rtlCol="0"/>
            <a:lstStyle/>
            <a:p>
              <a:endParaRPr lang="fr-FR" noProof="0" dirty="0"/>
            </a:p>
          </p:txBody>
        </p:sp>
        <p:sp>
          <p:nvSpPr>
            <p:cNvPr id="1063" name="object 1063"/>
            <p:cNvSpPr/>
            <p:nvPr/>
          </p:nvSpPr>
          <p:spPr>
            <a:xfrm>
              <a:off x="10181555" y="688921"/>
              <a:ext cx="3810" cy="129539"/>
            </a:xfrm>
            <a:custGeom>
              <a:avLst/>
              <a:gdLst/>
              <a:ahLst/>
              <a:cxnLst/>
              <a:rect l="l" t="t" r="r" b="b"/>
              <a:pathLst>
                <a:path w="3809" h="129540">
                  <a:moveTo>
                    <a:pt x="3602" y="0"/>
                  </a:moveTo>
                  <a:lnTo>
                    <a:pt x="0" y="0"/>
                  </a:lnTo>
                  <a:lnTo>
                    <a:pt x="0" y="129035"/>
                  </a:lnTo>
                  <a:lnTo>
                    <a:pt x="3602" y="129035"/>
                  </a:lnTo>
                  <a:lnTo>
                    <a:pt x="3602" y="0"/>
                  </a:lnTo>
                  <a:close/>
                </a:path>
              </a:pathLst>
            </a:custGeom>
            <a:solidFill>
              <a:srgbClr val="A2B7C0"/>
            </a:solidFill>
          </p:spPr>
          <p:txBody>
            <a:bodyPr wrap="square" lIns="0" tIns="0" rIns="0" bIns="0" rtlCol="0"/>
            <a:lstStyle/>
            <a:p>
              <a:endParaRPr lang="fr-FR" noProof="0" dirty="0"/>
            </a:p>
          </p:txBody>
        </p:sp>
        <p:sp>
          <p:nvSpPr>
            <p:cNvPr id="1064" name="object 1064"/>
            <p:cNvSpPr/>
            <p:nvPr/>
          </p:nvSpPr>
          <p:spPr>
            <a:xfrm>
              <a:off x="10181555" y="688845"/>
              <a:ext cx="3810" cy="129539"/>
            </a:xfrm>
            <a:custGeom>
              <a:avLst/>
              <a:gdLst/>
              <a:ahLst/>
              <a:cxnLst/>
              <a:rect l="l" t="t" r="r" b="b"/>
              <a:pathLst>
                <a:path w="3809" h="129540">
                  <a:moveTo>
                    <a:pt x="3602" y="30626"/>
                  </a:moveTo>
                  <a:lnTo>
                    <a:pt x="3602" y="129061"/>
                  </a:lnTo>
                </a:path>
                <a:path w="3809" h="129540">
                  <a:moveTo>
                    <a:pt x="0" y="129111"/>
                  </a:moveTo>
                  <a:lnTo>
                    <a:pt x="0" y="30626"/>
                  </a:lnTo>
                </a:path>
                <a:path w="3809" h="129540">
                  <a:moveTo>
                    <a:pt x="3602" y="0"/>
                  </a:moveTo>
                  <a:lnTo>
                    <a:pt x="3602" y="30626"/>
                  </a:lnTo>
                </a:path>
                <a:path w="3809" h="129540">
                  <a:moveTo>
                    <a:pt x="0" y="30626"/>
                  </a:moveTo>
                  <a:lnTo>
                    <a:pt x="0" y="76"/>
                  </a:lnTo>
                </a:path>
              </a:pathLst>
            </a:custGeom>
            <a:ln w="3175">
              <a:solidFill>
                <a:srgbClr val="A2B7C0"/>
              </a:solidFill>
            </a:ln>
          </p:spPr>
          <p:txBody>
            <a:bodyPr wrap="square" lIns="0" tIns="0" rIns="0" bIns="0" rtlCol="0"/>
            <a:lstStyle/>
            <a:p>
              <a:endParaRPr lang="fr-FR" noProof="0" dirty="0"/>
            </a:p>
          </p:txBody>
        </p:sp>
        <p:sp>
          <p:nvSpPr>
            <p:cNvPr id="1065" name="object 1065"/>
            <p:cNvSpPr/>
            <p:nvPr/>
          </p:nvSpPr>
          <p:spPr>
            <a:xfrm>
              <a:off x="10185158" y="688845"/>
              <a:ext cx="3810" cy="129539"/>
            </a:xfrm>
            <a:custGeom>
              <a:avLst/>
              <a:gdLst/>
              <a:ahLst/>
              <a:cxnLst/>
              <a:rect l="l" t="t" r="r" b="b"/>
              <a:pathLst>
                <a:path w="3809" h="129540">
                  <a:moveTo>
                    <a:pt x="3602" y="0"/>
                  </a:moveTo>
                  <a:lnTo>
                    <a:pt x="0" y="0"/>
                  </a:lnTo>
                  <a:lnTo>
                    <a:pt x="0" y="129061"/>
                  </a:lnTo>
                  <a:lnTo>
                    <a:pt x="3602" y="129061"/>
                  </a:lnTo>
                  <a:lnTo>
                    <a:pt x="3602" y="0"/>
                  </a:lnTo>
                  <a:close/>
                </a:path>
              </a:pathLst>
            </a:custGeom>
            <a:solidFill>
              <a:srgbClr val="A2B7C0"/>
            </a:solidFill>
          </p:spPr>
          <p:txBody>
            <a:bodyPr wrap="square" lIns="0" tIns="0" rIns="0" bIns="0" rtlCol="0"/>
            <a:lstStyle/>
            <a:p>
              <a:endParaRPr lang="fr-FR" noProof="0" dirty="0"/>
            </a:p>
          </p:txBody>
        </p:sp>
        <p:sp>
          <p:nvSpPr>
            <p:cNvPr id="1066" name="object 1066"/>
            <p:cNvSpPr/>
            <p:nvPr/>
          </p:nvSpPr>
          <p:spPr>
            <a:xfrm>
              <a:off x="10185158" y="688769"/>
              <a:ext cx="3810" cy="129539"/>
            </a:xfrm>
            <a:custGeom>
              <a:avLst/>
              <a:gdLst/>
              <a:ahLst/>
              <a:cxnLst/>
              <a:rect l="l" t="t" r="r" b="b"/>
              <a:pathLst>
                <a:path w="3809" h="129540">
                  <a:moveTo>
                    <a:pt x="3602" y="30703"/>
                  </a:moveTo>
                  <a:lnTo>
                    <a:pt x="3602" y="129087"/>
                  </a:lnTo>
                </a:path>
                <a:path w="3809" h="129540">
                  <a:moveTo>
                    <a:pt x="0" y="129137"/>
                  </a:moveTo>
                  <a:lnTo>
                    <a:pt x="0" y="30703"/>
                  </a:lnTo>
                </a:path>
                <a:path w="3809" h="129540">
                  <a:moveTo>
                    <a:pt x="3602" y="0"/>
                  </a:moveTo>
                  <a:lnTo>
                    <a:pt x="3602" y="30703"/>
                  </a:lnTo>
                </a:path>
                <a:path w="3809" h="129540">
                  <a:moveTo>
                    <a:pt x="0" y="30703"/>
                  </a:moveTo>
                  <a:lnTo>
                    <a:pt x="0" y="76"/>
                  </a:lnTo>
                </a:path>
              </a:pathLst>
            </a:custGeom>
            <a:ln w="3175">
              <a:solidFill>
                <a:srgbClr val="A2B7C0"/>
              </a:solidFill>
            </a:ln>
          </p:spPr>
          <p:txBody>
            <a:bodyPr wrap="square" lIns="0" tIns="0" rIns="0" bIns="0" rtlCol="0"/>
            <a:lstStyle/>
            <a:p>
              <a:endParaRPr lang="fr-FR" noProof="0" dirty="0"/>
            </a:p>
          </p:txBody>
        </p:sp>
        <p:sp>
          <p:nvSpPr>
            <p:cNvPr id="1067" name="object 1067"/>
            <p:cNvSpPr/>
            <p:nvPr/>
          </p:nvSpPr>
          <p:spPr>
            <a:xfrm>
              <a:off x="10188760" y="688769"/>
              <a:ext cx="3810" cy="129539"/>
            </a:xfrm>
            <a:custGeom>
              <a:avLst/>
              <a:gdLst/>
              <a:ahLst/>
              <a:cxnLst/>
              <a:rect l="l" t="t" r="r" b="b"/>
              <a:pathLst>
                <a:path w="3809" h="129540">
                  <a:moveTo>
                    <a:pt x="3602" y="0"/>
                  </a:moveTo>
                  <a:lnTo>
                    <a:pt x="0" y="0"/>
                  </a:lnTo>
                  <a:lnTo>
                    <a:pt x="0" y="129087"/>
                  </a:lnTo>
                  <a:lnTo>
                    <a:pt x="3602" y="129087"/>
                  </a:lnTo>
                  <a:lnTo>
                    <a:pt x="3602" y="0"/>
                  </a:lnTo>
                  <a:close/>
                </a:path>
              </a:pathLst>
            </a:custGeom>
            <a:solidFill>
              <a:srgbClr val="A1B7C0"/>
            </a:solidFill>
          </p:spPr>
          <p:txBody>
            <a:bodyPr wrap="square" lIns="0" tIns="0" rIns="0" bIns="0" rtlCol="0"/>
            <a:lstStyle/>
            <a:p>
              <a:endParaRPr lang="fr-FR" noProof="0" dirty="0"/>
            </a:p>
          </p:txBody>
        </p:sp>
        <p:sp>
          <p:nvSpPr>
            <p:cNvPr id="1068" name="object 1068"/>
            <p:cNvSpPr/>
            <p:nvPr/>
          </p:nvSpPr>
          <p:spPr>
            <a:xfrm>
              <a:off x="10188760" y="688692"/>
              <a:ext cx="3810" cy="129539"/>
            </a:xfrm>
            <a:custGeom>
              <a:avLst/>
              <a:gdLst/>
              <a:ahLst/>
              <a:cxnLst/>
              <a:rect l="l" t="t" r="r" b="b"/>
              <a:pathLst>
                <a:path w="3809" h="129540">
                  <a:moveTo>
                    <a:pt x="3602" y="30779"/>
                  </a:moveTo>
                  <a:lnTo>
                    <a:pt x="3602" y="129113"/>
                  </a:lnTo>
                </a:path>
                <a:path w="3809" h="129540">
                  <a:moveTo>
                    <a:pt x="0" y="129163"/>
                  </a:moveTo>
                  <a:lnTo>
                    <a:pt x="0" y="30779"/>
                  </a:lnTo>
                </a:path>
                <a:path w="3809" h="129540">
                  <a:moveTo>
                    <a:pt x="3602" y="0"/>
                  </a:moveTo>
                  <a:lnTo>
                    <a:pt x="3602" y="30779"/>
                  </a:lnTo>
                </a:path>
                <a:path w="3809" h="129540">
                  <a:moveTo>
                    <a:pt x="0" y="30779"/>
                  </a:moveTo>
                  <a:lnTo>
                    <a:pt x="0" y="76"/>
                  </a:lnTo>
                </a:path>
              </a:pathLst>
            </a:custGeom>
            <a:ln w="3175">
              <a:solidFill>
                <a:srgbClr val="A1B7C0"/>
              </a:solidFill>
            </a:ln>
          </p:spPr>
          <p:txBody>
            <a:bodyPr wrap="square" lIns="0" tIns="0" rIns="0" bIns="0" rtlCol="0"/>
            <a:lstStyle/>
            <a:p>
              <a:endParaRPr lang="fr-FR" noProof="0" dirty="0"/>
            </a:p>
          </p:txBody>
        </p:sp>
        <p:sp>
          <p:nvSpPr>
            <p:cNvPr id="1069" name="object 1069"/>
            <p:cNvSpPr/>
            <p:nvPr/>
          </p:nvSpPr>
          <p:spPr>
            <a:xfrm>
              <a:off x="10192363" y="688692"/>
              <a:ext cx="3810" cy="129539"/>
            </a:xfrm>
            <a:custGeom>
              <a:avLst/>
              <a:gdLst/>
              <a:ahLst/>
              <a:cxnLst/>
              <a:rect l="l" t="t" r="r" b="b"/>
              <a:pathLst>
                <a:path w="3809" h="129540">
                  <a:moveTo>
                    <a:pt x="3602" y="0"/>
                  </a:moveTo>
                  <a:lnTo>
                    <a:pt x="0" y="0"/>
                  </a:lnTo>
                  <a:lnTo>
                    <a:pt x="0" y="129113"/>
                  </a:lnTo>
                  <a:lnTo>
                    <a:pt x="3602" y="129113"/>
                  </a:lnTo>
                  <a:lnTo>
                    <a:pt x="3602" y="0"/>
                  </a:lnTo>
                  <a:close/>
                </a:path>
              </a:pathLst>
            </a:custGeom>
            <a:solidFill>
              <a:srgbClr val="A1B7C0"/>
            </a:solidFill>
          </p:spPr>
          <p:txBody>
            <a:bodyPr wrap="square" lIns="0" tIns="0" rIns="0" bIns="0" rtlCol="0"/>
            <a:lstStyle/>
            <a:p>
              <a:endParaRPr lang="fr-FR" noProof="0" dirty="0"/>
            </a:p>
          </p:txBody>
        </p:sp>
        <p:sp>
          <p:nvSpPr>
            <p:cNvPr id="1070" name="object 1070"/>
            <p:cNvSpPr/>
            <p:nvPr/>
          </p:nvSpPr>
          <p:spPr>
            <a:xfrm>
              <a:off x="10192363" y="688616"/>
              <a:ext cx="3810" cy="129539"/>
            </a:xfrm>
            <a:custGeom>
              <a:avLst/>
              <a:gdLst/>
              <a:ahLst/>
              <a:cxnLst/>
              <a:rect l="l" t="t" r="r" b="b"/>
              <a:pathLst>
                <a:path w="3809" h="129540">
                  <a:moveTo>
                    <a:pt x="3602" y="30855"/>
                  </a:moveTo>
                  <a:lnTo>
                    <a:pt x="3602" y="129139"/>
                  </a:lnTo>
                </a:path>
                <a:path w="3809" h="129540">
                  <a:moveTo>
                    <a:pt x="0" y="129189"/>
                  </a:moveTo>
                  <a:lnTo>
                    <a:pt x="0" y="30855"/>
                  </a:lnTo>
                </a:path>
                <a:path w="3809" h="129540">
                  <a:moveTo>
                    <a:pt x="3602" y="0"/>
                  </a:moveTo>
                  <a:lnTo>
                    <a:pt x="3602" y="30855"/>
                  </a:lnTo>
                </a:path>
                <a:path w="3809" h="129540">
                  <a:moveTo>
                    <a:pt x="0" y="30855"/>
                  </a:moveTo>
                  <a:lnTo>
                    <a:pt x="0" y="76"/>
                  </a:lnTo>
                </a:path>
              </a:pathLst>
            </a:custGeom>
            <a:ln w="3175">
              <a:solidFill>
                <a:srgbClr val="A1B7C0"/>
              </a:solidFill>
            </a:ln>
          </p:spPr>
          <p:txBody>
            <a:bodyPr wrap="square" lIns="0" tIns="0" rIns="0" bIns="0" rtlCol="0"/>
            <a:lstStyle/>
            <a:p>
              <a:endParaRPr lang="fr-FR" noProof="0" dirty="0"/>
            </a:p>
          </p:txBody>
        </p:sp>
        <p:sp>
          <p:nvSpPr>
            <p:cNvPr id="1071" name="object 1071"/>
            <p:cNvSpPr/>
            <p:nvPr/>
          </p:nvSpPr>
          <p:spPr>
            <a:xfrm>
              <a:off x="10195966" y="688616"/>
              <a:ext cx="3810" cy="129539"/>
            </a:xfrm>
            <a:custGeom>
              <a:avLst/>
              <a:gdLst/>
              <a:ahLst/>
              <a:cxnLst/>
              <a:rect l="l" t="t" r="r" b="b"/>
              <a:pathLst>
                <a:path w="3809" h="129540">
                  <a:moveTo>
                    <a:pt x="3602" y="0"/>
                  </a:moveTo>
                  <a:lnTo>
                    <a:pt x="0" y="0"/>
                  </a:lnTo>
                  <a:lnTo>
                    <a:pt x="0" y="129139"/>
                  </a:lnTo>
                  <a:lnTo>
                    <a:pt x="3602" y="129139"/>
                  </a:lnTo>
                  <a:lnTo>
                    <a:pt x="3602" y="0"/>
                  </a:lnTo>
                  <a:close/>
                </a:path>
              </a:pathLst>
            </a:custGeom>
            <a:solidFill>
              <a:srgbClr val="A1B7C0"/>
            </a:solidFill>
          </p:spPr>
          <p:txBody>
            <a:bodyPr wrap="square" lIns="0" tIns="0" rIns="0" bIns="0" rtlCol="0"/>
            <a:lstStyle/>
            <a:p>
              <a:endParaRPr lang="fr-FR" noProof="0" dirty="0"/>
            </a:p>
          </p:txBody>
        </p:sp>
        <p:sp>
          <p:nvSpPr>
            <p:cNvPr id="1072" name="object 1072"/>
            <p:cNvSpPr/>
            <p:nvPr/>
          </p:nvSpPr>
          <p:spPr>
            <a:xfrm>
              <a:off x="10195966" y="688540"/>
              <a:ext cx="3810" cy="129539"/>
            </a:xfrm>
            <a:custGeom>
              <a:avLst/>
              <a:gdLst/>
              <a:ahLst/>
              <a:cxnLst/>
              <a:rect l="l" t="t" r="r" b="b"/>
              <a:pathLst>
                <a:path w="3809" h="129540">
                  <a:moveTo>
                    <a:pt x="3602" y="30932"/>
                  </a:moveTo>
                  <a:lnTo>
                    <a:pt x="3602" y="129165"/>
                  </a:lnTo>
                </a:path>
                <a:path w="3809" h="129540">
                  <a:moveTo>
                    <a:pt x="0" y="129215"/>
                  </a:moveTo>
                  <a:lnTo>
                    <a:pt x="0" y="30932"/>
                  </a:lnTo>
                </a:path>
                <a:path w="3809" h="129540">
                  <a:moveTo>
                    <a:pt x="3602" y="0"/>
                  </a:moveTo>
                  <a:lnTo>
                    <a:pt x="3602" y="30932"/>
                  </a:lnTo>
                </a:path>
                <a:path w="3809" h="129540">
                  <a:moveTo>
                    <a:pt x="0" y="30932"/>
                  </a:moveTo>
                  <a:lnTo>
                    <a:pt x="0" y="76"/>
                  </a:lnTo>
                </a:path>
              </a:pathLst>
            </a:custGeom>
            <a:ln w="3175">
              <a:solidFill>
                <a:srgbClr val="A1B7C0"/>
              </a:solidFill>
            </a:ln>
          </p:spPr>
          <p:txBody>
            <a:bodyPr wrap="square" lIns="0" tIns="0" rIns="0" bIns="0" rtlCol="0"/>
            <a:lstStyle/>
            <a:p>
              <a:endParaRPr lang="fr-FR" noProof="0" dirty="0"/>
            </a:p>
          </p:txBody>
        </p:sp>
        <p:sp>
          <p:nvSpPr>
            <p:cNvPr id="1073" name="object 1073"/>
            <p:cNvSpPr/>
            <p:nvPr/>
          </p:nvSpPr>
          <p:spPr>
            <a:xfrm>
              <a:off x="10199569" y="688540"/>
              <a:ext cx="3810" cy="129539"/>
            </a:xfrm>
            <a:custGeom>
              <a:avLst/>
              <a:gdLst/>
              <a:ahLst/>
              <a:cxnLst/>
              <a:rect l="l" t="t" r="r" b="b"/>
              <a:pathLst>
                <a:path w="3809" h="129540">
                  <a:moveTo>
                    <a:pt x="3602" y="0"/>
                  </a:moveTo>
                  <a:lnTo>
                    <a:pt x="0" y="0"/>
                  </a:lnTo>
                  <a:lnTo>
                    <a:pt x="0" y="129165"/>
                  </a:lnTo>
                  <a:lnTo>
                    <a:pt x="3602" y="129165"/>
                  </a:lnTo>
                  <a:lnTo>
                    <a:pt x="3602" y="0"/>
                  </a:lnTo>
                  <a:close/>
                </a:path>
              </a:pathLst>
            </a:custGeom>
            <a:solidFill>
              <a:srgbClr val="A1B7C0"/>
            </a:solidFill>
          </p:spPr>
          <p:txBody>
            <a:bodyPr wrap="square" lIns="0" tIns="0" rIns="0" bIns="0" rtlCol="0"/>
            <a:lstStyle/>
            <a:p>
              <a:endParaRPr lang="fr-FR" noProof="0" dirty="0"/>
            </a:p>
          </p:txBody>
        </p:sp>
        <p:sp>
          <p:nvSpPr>
            <p:cNvPr id="1074" name="object 1074"/>
            <p:cNvSpPr/>
            <p:nvPr/>
          </p:nvSpPr>
          <p:spPr>
            <a:xfrm>
              <a:off x="10199569" y="688463"/>
              <a:ext cx="3810" cy="129539"/>
            </a:xfrm>
            <a:custGeom>
              <a:avLst/>
              <a:gdLst/>
              <a:ahLst/>
              <a:cxnLst/>
              <a:rect l="l" t="t" r="r" b="b"/>
              <a:pathLst>
                <a:path w="3809" h="129540">
                  <a:moveTo>
                    <a:pt x="3602" y="31008"/>
                  </a:moveTo>
                  <a:lnTo>
                    <a:pt x="3602" y="129191"/>
                  </a:lnTo>
                </a:path>
                <a:path w="3809" h="129540">
                  <a:moveTo>
                    <a:pt x="0" y="129242"/>
                  </a:moveTo>
                  <a:lnTo>
                    <a:pt x="0" y="31008"/>
                  </a:lnTo>
                </a:path>
                <a:path w="3809" h="129540">
                  <a:moveTo>
                    <a:pt x="3602" y="0"/>
                  </a:moveTo>
                  <a:lnTo>
                    <a:pt x="3602" y="31008"/>
                  </a:lnTo>
                </a:path>
                <a:path w="3809" h="129540">
                  <a:moveTo>
                    <a:pt x="0" y="31008"/>
                  </a:moveTo>
                  <a:lnTo>
                    <a:pt x="0" y="76"/>
                  </a:lnTo>
                </a:path>
              </a:pathLst>
            </a:custGeom>
            <a:ln w="3175">
              <a:solidFill>
                <a:srgbClr val="A1B7C0"/>
              </a:solidFill>
            </a:ln>
          </p:spPr>
          <p:txBody>
            <a:bodyPr wrap="square" lIns="0" tIns="0" rIns="0" bIns="0" rtlCol="0"/>
            <a:lstStyle/>
            <a:p>
              <a:endParaRPr lang="fr-FR" noProof="0" dirty="0"/>
            </a:p>
          </p:txBody>
        </p:sp>
        <p:sp>
          <p:nvSpPr>
            <p:cNvPr id="1075" name="object 1075"/>
            <p:cNvSpPr/>
            <p:nvPr/>
          </p:nvSpPr>
          <p:spPr>
            <a:xfrm>
              <a:off x="10203172" y="688463"/>
              <a:ext cx="3810" cy="129539"/>
            </a:xfrm>
            <a:custGeom>
              <a:avLst/>
              <a:gdLst/>
              <a:ahLst/>
              <a:cxnLst/>
              <a:rect l="l" t="t" r="r" b="b"/>
              <a:pathLst>
                <a:path w="3809" h="129540">
                  <a:moveTo>
                    <a:pt x="3602" y="0"/>
                  </a:moveTo>
                  <a:lnTo>
                    <a:pt x="0" y="0"/>
                  </a:lnTo>
                  <a:lnTo>
                    <a:pt x="0" y="129191"/>
                  </a:lnTo>
                  <a:lnTo>
                    <a:pt x="3602" y="129191"/>
                  </a:lnTo>
                  <a:lnTo>
                    <a:pt x="3602" y="0"/>
                  </a:lnTo>
                  <a:close/>
                </a:path>
              </a:pathLst>
            </a:custGeom>
            <a:solidFill>
              <a:srgbClr val="A1B7BE"/>
            </a:solidFill>
          </p:spPr>
          <p:txBody>
            <a:bodyPr wrap="square" lIns="0" tIns="0" rIns="0" bIns="0" rtlCol="0"/>
            <a:lstStyle/>
            <a:p>
              <a:endParaRPr lang="fr-FR" noProof="0" dirty="0"/>
            </a:p>
          </p:txBody>
        </p:sp>
        <p:sp>
          <p:nvSpPr>
            <p:cNvPr id="1076" name="object 1076"/>
            <p:cNvSpPr/>
            <p:nvPr/>
          </p:nvSpPr>
          <p:spPr>
            <a:xfrm>
              <a:off x="10203172" y="688387"/>
              <a:ext cx="3810" cy="129539"/>
            </a:xfrm>
            <a:custGeom>
              <a:avLst/>
              <a:gdLst/>
              <a:ahLst/>
              <a:cxnLst/>
              <a:rect l="l" t="t" r="r" b="b"/>
              <a:pathLst>
                <a:path w="3809" h="129540">
                  <a:moveTo>
                    <a:pt x="3602" y="31084"/>
                  </a:moveTo>
                  <a:lnTo>
                    <a:pt x="3602" y="129217"/>
                  </a:lnTo>
                </a:path>
                <a:path w="3809" h="129540">
                  <a:moveTo>
                    <a:pt x="0" y="129268"/>
                  </a:moveTo>
                  <a:lnTo>
                    <a:pt x="0" y="31084"/>
                  </a:lnTo>
                </a:path>
                <a:path w="3809" h="129540">
                  <a:moveTo>
                    <a:pt x="3602" y="0"/>
                  </a:moveTo>
                  <a:lnTo>
                    <a:pt x="3602" y="31084"/>
                  </a:lnTo>
                </a:path>
                <a:path w="3809" h="129540">
                  <a:moveTo>
                    <a:pt x="0" y="31084"/>
                  </a:moveTo>
                  <a:lnTo>
                    <a:pt x="0" y="76"/>
                  </a:lnTo>
                </a:path>
              </a:pathLst>
            </a:custGeom>
            <a:ln w="3175">
              <a:solidFill>
                <a:srgbClr val="A1B7BE"/>
              </a:solidFill>
            </a:ln>
          </p:spPr>
          <p:txBody>
            <a:bodyPr wrap="square" lIns="0" tIns="0" rIns="0" bIns="0" rtlCol="0"/>
            <a:lstStyle/>
            <a:p>
              <a:endParaRPr lang="fr-FR" noProof="0" dirty="0"/>
            </a:p>
          </p:txBody>
        </p:sp>
        <p:sp>
          <p:nvSpPr>
            <p:cNvPr id="1077" name="object 1077"/>
            <p:cNvSpPr/>
            <p:nvPr/>
          </p:nvSpPr>
          <p:spPr>
            <a:xfrm>
              <a:off x="10206775" y="688387"/>
              <a:ext cx="3810" cy="129539"/>
            </a:xfrm>
            <a:custGeom>
              <a:avLst/>
              <a:gdLst/>
              <a:ahLst/>
              <a:cxnLst/>
              <a:rect l="l" t="t" r="r" b="b"/>
              <a:pathLst>
                <a:path w="3809" h="129540">
                  <a:moveTo>
                    <a:pt x="3602" y="0"/>
                  </a:moveTo>
                  <a:lnTo>
                    <a:pt x="0" y="0"/>
                  </a:lnTo>
                  <a:lnTo>
                    <a:pt x="0" y="129217"/>
                  </a:lnTo>
                  <a:lnTo>
                    <a:pt x="3602" y="129217"/>
                  </a:lnTo>
                  <a:lnTo>
                    <a:pt x="3602" y="0"/>
                  </a:lnTo>
                  <a:close/>
                </a:path>
              </a:pathLst>
            </a:custGeom>
            <a:solidFill>
              <a:srgbClr val="A1B7BE"/>
            </a:solidFill>
          </p:spPr>
          <p:txBody>
            <a:bodyPr wrap="square" lIns="0" tIns="0" rIns="0" bIns="0" rtlCol="0"/>
            <a:lstStyle/>
            <a:p>
              <a:endParaRPr lang="fr-FR" noProof="0" dirty="0"/>
            </a:p>
          </p:txBody>
        </p:sp>
        <p:sp>
          <p:nvSpPr>
            <p:cNvPr id="1078" name="object 1078"/>
            <p:cNvSpPr/>
            <p:nvPr/>
          </p:nvSpPr>
          <p:spPr>
            <a:xfrm>
              <a:off x="10206775" y="688311"/>
              <a:ext cx="3810" cy="129539"/>
            </a:xfrm>
            <a:custGeom>
              <a:avLst/>
              <a:gdLst/>
              <a:ahLst/>
              <a:cxnLst/>
              <a:rect l="l" t="t" r="r" b="b"/>
              <a:pathLst>
                <a:path w="3809" h="129540">
                  <a:moveTo>
                    <a:pt x="3602" y="31161"/>
                  </a:moveTo>
                  <a:lnTo>
                    <a:pt x="3602" y="129244"/>
                  </a:lnTo>
                </a:path>
                <a:path w="3809" h="129540">
                  <a:moveTo>
                    <a:pt x="0" y="129294"/>
                  </a:moveTo>
                  <a:lnTo>
                    <a:pt x="0" y="31161"/>
                  </a:lnTo>
                </a:path>
                <a:path w="3809" h="129540">
                  <a:moveTo>
                    <a:pt x="3602" y="0"/>
                  </a:moveTo>
                  <a:lnTo>
                    <a:pt x="3602" y="31161"/>
                  </a:lnTo>
                </a:path>
                <a:path w="3809" h="129540">
                  <a:moveTo>
                    <a:pt x="0" y="31161"/>
                  </a:moveTo>
                  <a:lnTo>
                    <a:pt x="0" y="76"/>
                  </a:lnTo>
                </a:path>
              </a:pathLst>
            </a:custGeom>
            <a:ln w="3175">
              <a:solidFill>
                <a:srgbClr val="A1B7BE"/>
              </a:solidFill>
            </a:ln>
          </p:spPr>
          <p:txBody>
            <a:bodyPr wrap="square" lIns="0" tIns="0" rIns="0" bIns="0" rtlCol="0"/>
            <a:lstStyle/>
            <a:p>
              <a:endParaRPr lang="fr-FR" noProof="0" dirty="0"/>
            </a:p>
          </p:txBody>
        </p:sp>
        <p:sp>
          <p:nvSpPr>
            <p:cNvPr id="1079" name="object 1079"/>
            <p:cNvSpPr/>
            <p:nvPr/>
          </p:nvSpPr>
          <p:spPr>
            <a:xfrm>
              <a:off x="10210378" y="688311"/>
              <a:ext cx="3810" cy="129539"/>
            </a:xfrm>
            <a:custGeom>
              <a:avLst/>
              <a:gdLst/>
              <a:ahLst/>
              <a:cxnLst/>
              <a:rect l="l" t="t" r="r" b="b"/>
              <a:pathLst>
                <a:path w="3809" h="129540">
                  <a:moveTo>
                    <a:pt x="3602" y="0"/>
                  </a:moveTo>
                  <a:lnTo>
                    <a:pt x="0" y="0"/>
                  </a:lnTo>
                  <a:lnTo>
                    <a:pt x="0" y="129244"/>
                  </a:lnTo>
                  <a:lnTo>
                    <a:pt x="3602" y="129244"/>
                  </a:lnTo>
                  <a:lnTo>
                    <a:pt x="3602" y="0"/>
                  </a:lnTo>
                  <a:close/>
                </a:path>
              </a:pathLst>
            </a:custGeom>
            <a:solidFill>
              <a:srgbClr val="A1B7BE"/>
            </a:solidFill>
          </p:spPr>
          <p:txBody>
            <a:bodyPr wrap="square" lIns="0" tIns="0" rIns="0" bIns="0" rtlCol="0"/>
            <a:lstStyle/>
            <a:p>
              <a:endParaRPr lang="fr-FR" noProof="0" dirty="0"/>
            </a:p>
          </p:txBody>
        </p:sp>
        <p:sp>
          <p:nvSpPr>
            <p:cNvPr id="1080" name="object 1080"/>
            <p:cNvSpPr/>
            <p:nvPr/>
          </p:nvSpPr>
          <p:spPr>
            <a:xfrm>
              <a:off x="10210378" y="688234"/>
              <a:ext cx="3810" cy="129539"/>
            </a:xfrm>
            <a:custGeom>
              <a:avLst/>
              <a:gdLst/>
              <a:ahLst/>
              <a:cxnLst/>
              <a:rect l="l" t="t" r="r" b="b"/>
              <a:pathLst>
                <a:path w="3809" h="129540">
                  <a:moveTo>
                    <a:pt x="3602" y="31237"/>
                  </a:moveTo>
                  <a:lnTo>
                    <a:pt x="3602" y="129270"/>
                  </a:lnTo>
                </a:path>
                <a:path w="3809" h="129540">
                  <a:moveTo>
                    <a:pt x="0" y="129320"/>
                  </a:moveTo>
                  <a:lnTo>
                    <a:pt x="0" y="31237"/>
                  </a:lnTo>
                </a:path>
                <a:path w="3809" h="129540">
                  <a:moveTo>
                    <a:pt x="3602" y="0"/>
                  </a:moveTo>
                  <a:lnTo>
                    <a:pt x="3602" y="31237"/>
                  </a:lnTo>
                </a:path>
                <a:path w="3809" h="129540">
                  <a:moveTo>
                    <a:pt x="0" y="31237"/>
                  </a:moveTo>
                  <a:lnTo>
                    <a:pt x="0" y="76"/>
                  </a:lnTo>
                </a:path>
              </a:pathLst>
            </a:custGeom>
            <a:ln w="3175">
              <a:solidFill>
                <a:srgbClr val="A1B7BE"/>
              </a:solidFill>
            </a:ln>
          </p:spPr>
          <p:txBody>
            <a:bodyPr wrap="square" lIns="0" tIns="0" rIns="0" bIns="0" rtlCol="0"/>
            <a:lstStyle/>
            <a:p>
              <a:endParaRPr lang="fr-FR" noProof="0" dirty="0"/>
            </a:p>
          </p:txBody>
        </p:sp>
        <p:sp>
          <p:nvSpPr>
            <p:cNvPr id="1081" name="object 1081"/>
            <p:cNvSpPr/>
            <p:nvPr/>
          </p:nvSpPr>
          <p:spPr>
            <a:xfrm>
              <a:off x="10213981" y="688234"/>
              <a:ext cx="3810" cy="129539"/>
            </a:xfrm>
            <a:custGeom>
              <a:avLst/>
              <a:gdLst/>
              <a:ahLst/>
              <a:cxnLst/>
              <a:rect l="l" t="t" r="r" b="b"/>
              <a:pathLst>
                <a:path w="3809" h="129540">
                  <a:moveTo>
                    <a:pt x="3602" y="0"/>
                  </a:moveTo>
                  <a:lnTo>
                    <a:pt x="0" y="0"/>
                  </a:lnTo>
                  <a:lnTo>
                    <a:pt x="0" y="129270"/>
                  </a:lnTo>
                  <a:lnTo>
                    <a:pt x="3602" y="129270"/>
                  </a:lnTo>
                  <a:lnTo>
                    <a:pt x="3602" y="0"/>
                  </a:lnTo>
                  <a:close/>
                </a:path>
              </a:pathLst>
            </a:custGeom>
            <a:solidFill>
              <a:srgbClr val="A1B7BE"/>
            </a:solidFill>
          </p:spPr>
          <p:txBody>
            <a:bodyPr wrap="square" lIns="0" tIns="0" rIns="0" bIns="0" rtlCol="0"/>
            <a:lstStyle/>
            <a:p>
              <a:endParaRPr lang="fr-FR" noProof="0" dirty="0"/>
            </a:p>
          </p:txBody>
        </p:sp>
        <p:sp>
          <p:nvSpPr>
            <p:cNvPr id="1082" name="object 1082"/>
            <p:cNvSpPr/>
            <p:nvPr/>
          </p:nvSpPr>
          <p:spPr>
            <a:xfrm>
              <a:off x="10213981" y="688158"/>
              <a:ext cx="3810" cy="129539"/>
            </a:xfrm>
            <a:custGeom>
              <a:avLst/>
              <a:gdLst/>
              <a:ahLst/>
              <a:cxnLst/>
              <a:rect l="l" t="t" r="r" b="b"/>
              <a:pathLst>
                <a:path w="3809" h="129540">
                  <a:moveTo>
                    <a:pt x="3602" y="31313"/>
                  </a:moveTo>
                  <a:lnTo>
                    <a:pt x="3602" y="129296"/>
                  </a:lnTo>
                </a:path>
                <a:path w="3809" h="129540">
                  <a:moveTo>
                    <a:pt x="0" y="129346"/>
                  </a:moveTo>
                  <a:lnTo>
                    <a:pt x="0" y="31313"/>
                  </a:lnTo>
                </a:path>
                <a:path w="3809" h="129540">
                  <a:moveTo>
                    <a:pt x="3602" y="0"/>
                  </a:moveTo>
                  <a:lnTo>
                    <a:pt x="3602" y="31313"/>
                  </a:lnTo>
                </a:path>
                <a:path w="3809" h="129540">
                  <a:moveTo>
                    <a:pt x="0" y="31313"/>
                  </a:moveTo>
                  <a:lnTo>
                    <a:pt x="0" y="76"/>
                  </a:lnTo>
                </a:path>
              </a:pathLst>
            </a:custGeom>
            <a:ln w="3175">
              <a:solidFill>
                <a:srgbClr val="A1B7BE"/>
              </a:solidFill>
            </a:ln>
          </p:spPr>
          <p:txBody>
            <a:bodyPr wrap="square" lIns="0" tIns="0" rIns="0" bIns="0" rtlCol="0"/>
            <a:lstStyle/>
            <a:p>
              <a:endParaRPr lang="fr-FR" noProof="0" dirty="0"/>
            </a:p>
          </p:txBody>
        </p:sp>
        <p:sp>
          <p:nvSpPr>
            <p:cNvPr id="1083" name="object 1083"/>
            <p:cNvSpPr/>
            <p:nvPr/>
          </p:nvSpPr>
          <p:spPr>
            <a:xfrm>
              <a:off x="10217584" y="688158"/>
              <a:ext cx="3810" cy="129539"/>
            </a:xfrm>
            <a:custGeom>
              <a:avLst/>
              <a:gdLst/>
              <a:ahLst/>
              <a:cxnLst/>
              <a:rect l="l" t="t" r="r" b="b"/>
              <a:pathLst>
                <a:path w="3809" h="129540">
                  <a:moveTo>
                    <a:pt x="3602" y="0"/>
                  </a:moveTo>
                  <a:lnTo>
                    <a:pt x="0" y="0"/>
                  </a:lnTo>
                  <a:lnTo>
                    <a:pt x="0" y="129296"/>
                  </a:lnTo>
                  <a:lnTo>
                    <a:pt x="3602" y="129296"/>
                  </a:lnTo>
                  <a:lnTo>
                    <a:pt x="3602" y="0"/>
                  </a:lnTo>
                  <a:close/>
                </a:path>
              </a:pathLst>
            </a:custGeom>
            <a:solidFill>
              <a:srgbClr val="A0B7BE"/>
            </a:solidFill>
          </p:spPr>
          <p:txBody>
            <a:bodyPr wrap="square" lIns="0" tIns="0" rIns="0" bIns="0" rtlCol="0"/>
            <a:lstStyle/>
            <a:p>
              <a:endParaRPr lang="fr-FR" noProof="0" dirty="0"/>
            </a:p>
          </p:txBody>
        </p:sp>
        <p:sp>
          <p:nvSpPr>
            <p:cNvPr id="1084" name="object 1084"/>
            <p:cNvSpPr/>
            <p:nvPr/>
          </p:nvSpPr>
          <p:spPr>
            <a:xfrm>
              <a:off x="10217584" y="688082"/>
              <a:ext cx="3810" cy="129539"/>
            </a:xfrm>
            <a:custGeom>
              <a:avLst/>
              <a:gdLst/>
              <a:ahLst/>
              <a:cxnLst/>
              <a:rect l="l" t="t" r="r" b="b"/>
              <a:pathLst>
                <a:path w="3809" h="129540">
                  <a:moveTo>
                    <a:pt x="3602" y="31390"/>
                  </a:moveTo>
                  <a:lnTo>
                    <a:pt x="3602" y="129322"/>
                  </a:lnTo>
                </a:path>
                <a:path w="3809" h="129540">
                  <a:moveTo>
                    <a:pt x="0" y="129372"/>
                  </a:moveTo>
                  <a:lnTo>
                    <a:pt x="0" y="31390"/>
                  </a:lnTo>
                </a:path>
                <a:path w="3809" h="129540">
                  <a:moveTo>
                    <a:pt x="3602" y="0"/>
                  </a:moveTo>
                  <a:lnTo>
                    <a:pt x="3602" y="31390"/>
                  </a:lnTo>
                </a:path>
                <a:path w="3809" h="129540">
                  <a:moveTo>
                    <a:pt x="0" y="31390"/>
                  </a:moveTo>
                  <a:lnTo>
                    <a:pt x="0" y="76"/>
                  </a:lnTo>
                </a:path>
              </a:pathLst>
            </a:custGeom>
            <a:ln w="3175">
              <a:solidFill>
                <a:srgbClr val="A0B7BE"/>
              </a:solidFill>
            </a:ln>
          </p:spPr>
          <p:txBody>
            <a:bodyPr wrap="square" lIns="0" tIns="0" rIns="0" bIns="0" rtlCol="0"/>
            <a:lstStyle/>
            <a:p>
              <a:endParaRPr lang="fr-FR" noProof="0" dirty="0"/>
            </a:p>
          </p:txBody>
        </p:sp>
        <p:sp>
          <p:nvSpPr>
            <p:cNvPr id="1085" name="object 1085"/>
            <p:cNvSpPr/>
            <p:nvPr/>
          </p:nvSpPr>
          <p:spPr>
            <a:xfrm>
              <a:off x="10221186" y="688082"/>
              <a:ext cx="3810" cy="129539"/>
            </a:xfrm>
            <a:custGeom>
              <a:avLst/>
              <a:gdLst/>
              <a:ahLst/>
              <a:cxnLst/>
              <a:rect l="l" t="t" r="r" b="b"/>
              <a:pathLst>
                <a:path w="3809" h="129540">
                  <a:moveTo>
                    <a:pt x="3602" y="0"/>
                  </a:moveTo>
                  <a:lnTo>
                    <a:pt x="0" y="0"/>
                  </a:lnTo>
                  <a:lnTo>
                    <a:pt x="0" y="129322"/>
                  </a:lnTo>
                  <a:lnTo>
                    <a:pt x="3602" y="129322"/>
                  </a:lnTo>
                  <a:lnTo>
                    <a:pt x="3602" y="0"/>
                  </a:lnTo>
                  <a:close/>
                </a:path>
              </a:pathLst>
            </a:custGeom>
            <a:solidFill>
              <a:srgbClr val="A0B7BE"/>
            </a:solidFill>
          </p:spPr>
          <p:txBody>
            <a:bodyPr wrap="square" lIns="0" tIns="0" rIns="0" bIns="0" rtlCol="0"/>
            <a:lstStyle/>
            <a:p>
              <a:endParaRPr lang="fr-FR" noProof="0" dirty="0"/>
            </a:p>
          </p:txBody>
        </p:sp>
        <p:sp>
          <p:nvSpPr>
            <p:cNvPr id="1086" name="object 1086"/>
            <p:cNvSpPr/>
            <p:nvPr/>
          </p:nvSpPr>
          <p:spPr>
            <a:xfrm>
              <a:off x="10221186" y="688005"/>
              <a:ext cx="3810" cy="129539"/>
            </a:xfrm>
            <a:custGeom>
              <a:avLst/>
              <a:gdLst/>
              <a:ahLst/>
              <a:cxnLst/>
              <a:rect l="l" t="t" r="r" b="b"/>
              <a:pathLst>
                <a:path w="3809" h="129540">
                  <a:moveTo>
                    <a:pt x="3602" y="31466"/>
                  </a:moveTo>
                  <a:lnTo>
                    <a:pt x="3602" y="129348"/>
                  </a:lnTo>
                </a:path>
                <a:path w="3809" h="129540">
                  <a:moveTo>
                    <a:pt x="0" y="129398"/>
                  </a:moveTo>
                  <a:lnTo>
                    <a:pt x="0" y="31466"/>
                  </a:lnTo>
                </a:path>
                <a:path w="3809" h="129540">
                  <a:moveTo>
                    <a:pt x="3602" y="0"/>
                  </a:moveTo>
                  <a:lnTo>
                    <a:pt x="3602" y="31466"/>
                  </a:lnTo>
                </a:path>
                <a:path w="3809" h="129540">
                  <a:moveTo>
                    <a:pt x="0" y="31466"/>
                  </a:moveTo>
                  <a:lnTo>
                    <a:pt x="0" y="76"/>
                  </a:lnTo>
                </a:path>
              </a:pathLst>
            </a:custGeom>
            <a:ln w="3175">
              <a:solidFill>
                <a:srgbClr val="A0B7BE"/>
              </a:solidFill>
            </a:ln>
          </p:spPr>
          <p:txBody>
            <a:bodyPr wrap="square" lIns="0" tIns="0" rIns="0" bIns="0" rtlCol="0"/>
            <a:lstStyle/>
            <a:p>
              <a:endParaRPr lang="fr-FR" noProof="0" dirty="0"/>
            </a:p>
          </p:txBody>
        </p:sp>
        <p:sp>
          <p:nvSpPr>
            <p:cNvPr id="1087" name="object 1087"/>
            <p:cNvSpPr/>
            <p:nvPr/>
          </p:nvSpPr>
          <p:spPr>
            <a:xfrm>
              <a:off x="10224789" y="688005"/>
              <a:ext cx="5715" cy="129539"/>
            </a:xfrm>
            <a:custGeom>
              <a:avLst/>
              <a:gdLst/>
              <a:ahLst/>
              <a:cxnLst/>
              <a:rect l="l" t="t" r="r" b="b"/>
              <a:pathLst>
                <a:path w="5715" h="129540">
                  <a:moveTo>
                    <a:pt x="5284" y="0"/>
                  </a:moveTo>
                  <a:lnTo>
                    <a:pt x="0" y="0"/>
                  </a:lnTo>
                  <a:lnTo>
                    <a:pt x="0" y="129348"/>
                  </a:lnTo>
                  <a:lnTo>
                    <a:pt x="5284" y="129348"/>
                  </a:lnTo>
                  <a:lnTo>
                    <a:pt x="5284" y="0"/>
                  </a:lnTo>
                  <a:close/>
                </a:path>
              </a:pathLst>
            </a:custGeom>
            <a:solidFill>
              <a:srgbClr val="A0B7BE"/>
            </a:solidFill>
          </p:spPr>
          <p:txBody>
            <a:bodyPr wrap="square" lIns="0" tIns="0" rIns="0" bIns="0" rtlCol="0"/>
            <a:lstStyle/>
            <a:p>
              <a:endParaRPr lang="fr-FR" noProof="0" dirty="0"/>
            </a:p>
          </p:txBody>
        </p:sp>
        <p:sp>
          <p:nvSpPr>
            <p:cNvPr id="1088" name="object 1088"/>
            <p:cNvSpPr/>
            <p:nvPr/>
          </p:nvSpPr>
          <p:spPr>
            <a:xfrm>
              <a:off x="10224789" y="687893"/>
              <a:ext cx="5715" cy="129539"/>
            </a:xfrm>
            <a:custGeom>
              <a:avLst/>
              <a:gdLst/>
              <a:ahLst/>
              <a:cxnLst/>
              <a:rect l="l" t="t" r="r" b="b"/>
              <a:pathLst>
                <a:path w="5715" h="129540">
                  <a:moveTo>
                    <a:pt x="5284" y="31578"/>
                  </a:moveTo>
                  <a:lnTo>
                    <a:pt x="5284" y="129386"/>
                  </a:lnTo>
                </a:path>
                <a:path w="5715" h="129540">
                  <a:moveTo>
                    <a:pt x="0" y="129460"/>
                  </a:moveTo>
                  <a:lnTo>
                    <a:pt x="0" y="31578"/>
                  </a:lnTo>
                </a:path>
                <a:path w="5715" h="129540">
                  <a:moveTo>
                    <a:pt x="5284" y="0"/>
                  </a:moveTo>
                  <a:lnTo>
                    <a:pt x="5284" y="31578"/>
                  </a:lnTo>
                </a:path>
                <a:path w="5715" h="129540">
                  <a:moveTo>
                    <a:pt x="0" y="31578"/>
                  </a:moveTo>
                  <a:lnTo>
                    <a:pt x="0" y="111"/>
                  </a:lnTo>
                </a:path>
              </a:pathLst>
            </a:custGeom>
            <a:ln w="3175">
              <a:solidFill>
                <a:srgbClr val="A0B7BE"/>
              </a:solidFill>
            </a:ln>
          </p:spPr>
          <p:txBody>
            <a:bodyPr wrap="square" lIns="0" tIns="0" rIns="0" bIns="0" rtlCol="0"/>
            <a:lstStyle/>
            <a:p>
              <a:endParaRPr lang="fr-FR" noProof="0" dirty="0"/>
            </a:p>
          </p:txBody>
        </p:sp>
        <p:sp>
          <p:nvSpPr>
            <p:cNvPr id="1089" name="object 1089"/>
            <p:cNvSpPr/>
            <p:nvPr/>
          </p:nvSpPr>
          <p:spPr>
            <a:xfrm>
              <a:off x="10230073" y="687893"/>
              <a:ext cx="3810" cy="129539"/>
            </a:xfrm>
            <a:custGeom>
              <a:avLst/>
              <a:gdLst/>
              <a:ahLst/>
              <a:cxnLst/>
              <a:rect l="l" t="t" r="r" b="b"/>
              <a:pathLst>
                <a:path w="3809" h="129540">
                  <a:moveTo>
                    <a:pt x="3602" y="0"/>
                  </a:moveTo>
                  <a:lnTo>
                    <a:pt x="0" y="0"/>
                  </a:lnTo>
                  <a:lnTo>
                    <a:pt x="0" y="129386"/>
                  </a:lnTo>
                  <a:lnTo>
                    <a:pt x="3602" y="129386"/>
                  </a:lnTo>
                  <a:lnTo>
                    <a:pt x="3602" y="0"/>
                  </a:lnTo>
                  <a:close/>
                </a:path>
              </a:pathLst>
            </a:custGeom>
            <a:solidFill>
              <a:srgbClr val="A0B7BE"/>
            </a:solidFill>
          </p:spPr>
          <p:txBody>
            <a:bodyPr wrap="square" lIns="0" tIns="0" rIns="0" bIns="0" rtlCol="0"/>
            <a:lstStyle/>
            <a:p>
              <a:endParaRPr lang="fr-FR" noProof="0" dirty="0"/>
            </a:p>
          </p:txBody>
        </p:sp>
        <p:sp>
          <p:nvSpPr>
            <p:cNvPr id="1090" name="object 1090"/>
            <p:cNvSpPr/>
            <p:nvPr/>
          </p:nvSpPr>
          <p:spPr>
            <a:xfrm>
              <a:off x="10230073" y="687817"/>
              <a:ext cx="3810" cy="129539"/>
            </a:xfrm>
            <a:custGeom>
              <a:avLst/>
              <a:gdLst/>
              <a:ahLst/>
              <a:cxnLst/>
              <a:rect l="l" t="t" r="r" b="b"/>
              <a:pathLst>
                <a:path w="3809" h="129540">
                  <a:moveTo>
                    <a:pt x="3602" y="31654"/>
                  </a:moveTo>
                  <a:lnTo>
                    <a:pt x="3602" y="129413"/>
                  </a:lnTo>
                </a:path>
                <a:path w="3809" h="129540">
                  <a:moveTo>
                    <a:pt x="0" y="129463"/>
                  </a:moveTo>
                  <a:lnTo>
                    <a:pt x="0" y="31654"/>
                  </a:lnTo>
                </a:path>
                <a:path w="3809" h="129540">
                  <a:moveTo>
                    <a:pt x="3602" y="0"/>
                  </a:moveTo>
                  <a:lnTo>
                    <a:pt x="3602" y="31654"/>
                  </a:lnTo>
                </a:path>
                <a:path w="3809" h="129540">
                  <a:moveTo>
                    <a:pt x="0" y="31654"/>
                  </a:moveTo>
                  <a:lnTo>
                    <a:pt x="0" y="76"/>
                  </a:lnTo>
                </a:path>
              </a:pathLst>
            </a:custGeom>
            <a:ln w="3175">
              <a:solidFill>
                <a:srgbClr val="A0B7BE"/>
              </a:solidFill>
            </a:ln>
          </p:spPr>
          <p:txBody>
            <a:bodyPr wrap="square" lIns="0" tIns="0" rIns="0" bIns="0" rtlCol="0"/>
            <a:lstStyle/>
            <a:p>
              <a:endParaRPr lang="fr-FR" noProof="0" dirty="0"/>
            </a:p>
          </p:txBody>
        </p:sp>
        <p:sp>
          <p:nvSpPr>
            <p:cNvPr id="1091" name="object 1091"/>
            <p:cNvSpPr/>
            <p:nvPr/>
          </p:nvSpPr>
          <p:spPr>
            <a:xfrm>
              <a:off x="10233676" y="687817"/>
              <a:ext cx="3810" cy="129539"/>
            </a:xfrm>
            <a:custGeom>
              <a:avLst/>
              <a:gdLst/>
              <a:ahLst/>
              <a:cxnLst/>
              <a:rect l="l" t="t" r="r" b="b"/>
              <a:pathLst>
                <a:path w="3809" h="129540">
                  <a:moveTo>
                    <a:pt x="3602" y="0"/>
                  </a:moveTo>
                  <a:lnTo>
                    <a:pt x="0" y="0"/>
                  </a:lnTo>
                  <a:lnTo>
                    <a:pt x="0" y="129413"/>
                  </a:lnTo>
                  <a:lnTo>
                    <a:pt x="3602" y="129413"/>
                  </a:lnTo>
                  <a:lnTo>
                    <a:pt x="3602" y="0"/>
                  </a:lnTo>
                  <a:close/>
                </a:path>
              </a:pathLst>
            </a:custGeom>
            <a:solidFill>
              <a:srgbClr val="A0B6BE"/>
            </a:solidFill>
          </p:spPr>
          <p:txBody>
            <a:bodyPr wrap="square" lIns="0" tIns="0" rIns="0" bIns="0" rtlCol="0"/>
            <a:lstStyle/>
            <a:p>
              <a:endParaRPr lang="fr-FR" noProof="0" dirty="0"/>
            </a:p>
          </p:txBody>
        </p:sp>
        <p:sp>
          <p:nvSpPr>
            <p:cNvPr id="1092" name="object 1092"/>
            <p:cNvSpPr/>
            <p:nvPr/>
          </p:nvSpPr>
          <p:spPr>
            <a:xfrm>
              <a:off x="10233676" y="687741"/>
              <a:ext cx="3810" cy="129539"/>
            </a:xfrm>
            <a:custGeom>
              <a:avLst/>
              <a:gdLst/>
              <a:ahLst/>
              <a:cxnLst/>
              <a:rect l="l" t="t" r="r" b="b"/>
              <a:pathLst>
                <a:path w="3809" h="129540">
                  <a:moveTo>
                    <a:pt x="3602" y="31731"/>
                  </a:moveTo>
                  <a:lnTo>
                    <a:pt x="3602" y="129439"/>
                  </a:lnTo>
                </a:path>
                <a:path w="3809" h="129540">
                  <a:moveTo>
                    <a:pt x="0" y="129489"/>
                  </a:moveTo>
                  <a:lnTo>
                    <a:pt x="0" y="31731"/>
                  </a:lnTo>
                </a:path>
                <a:path w="3809" h="129540">
                  <a:moveTo>
                    <a:pt x="3602" y="0"/>
                  </a:moveTo>
                  <a:lnTo>
                    <a:pt x="3602" y="31731"/>
                  </a:lnTo>
                </a:path>
                <a:path w="3809" h="129540">
                  <a:moveTo>
                    <a:pt x="0" y="31731"/>
                  </a:moveTo>
                  <a:lnTo>
                    <a:pt x="0" y="76"/>
                  </a:lnTo>
                </a:path>
              </a:pathLst>
            </a:custGeom>
            <a:ln w="3175">
              <a:solidFill>
                <a:srgbClr val="A0B6BE"/>
              </a:solidFill>
            </a:ln>
          </p:spPr>
          <p:txBody>
            <a:bodyPr wrap="square" lIns="0" tIns="0" rIns="0" bIns="0" rtlCol="0"/>
            <a:lstStyle/>
            <a:p>
              <a:endParaRPr lang="fr-FR" noProof="0" dirty="0"/>
            </a:p>
          </p:txBody>
        </p:sp>
        <p:sp>
          <p:nvSpPr>
            <p:cNvPr id="1093" name="object 1093"/>
            <p:cNvSpPr/>
            <p:nvPr/>
          </p:nvSpPr>
          <p:spPr>
            <a:xfrm>
              <a:off x="10237279" y="687741"/>
              <a:ext cx="3810" cy="129539"/>
            </a:xfrm>
            <a:custGeom>
              <a:avLst/>
              <a:gdLst/>
              <a:ahLst/>
              <a:cxnLst/>
              <a:rect l="l" t="t" r="r" b="b"/>
              <a:pathLst>
                <a:path w="3809" h="129540">
                  <a:moveTo>
                    <a:pt x="3602" y="0"/>
                  </a:moveTo>
                  <a:lnTo>
                    <a:pt x="0" y="0"/>
                  </a:lnTo>
                  <a:lnTo>
                    <a:pt x="0" y="129439"/>
                  </a:lnTo>
                  <a:lnTo>
                    <a:pt x="3602" y="129439"/>
                  </a:lnTo>
                  <a:lnTo>
                    <a:pt x="3602" y="0"/>
                  </a:lnTo>
                  <a:close/>
                </a:path>
              </a:pathLst>
            </a:custGeom>
            <a:solidFill>
              <a:srgbClr val="A0B6BE"/>
            </a:solidFill>
          </p:spPr>
          <p:txBody>
            <a:bodyPr wrap="square" lIns="0" tIns="0" rIns="0" bIns="0" rtlCol="0"/>
            <a:lstStyle/>
            <a:p>
              <a:endParaRPr lang="fr-FR" noProof="0" dirty="0"/>
            </a:p>
          </p:txBody>
        </p:sp>
        <p:sp>
          <p:nvSpPr>
            <p:cNvPr id="1094" name="object 1094"/>
            <p:cNvSpPr/>
            <p:nvPr/>
          </p:nvSpPr>
          <p:spPr>
            <a:xfrm>
              <a:off x="10237279" y="687664"/>
              <a:ext cx="3810" cy="129539"/>
            </a:xfrm>
            <a:custGeom>
              <a:avLst/>
              <a:gdLst/>
              <a:ahLst/>
              <a:cxnLst/>
              <a:rect l="l" t="t" r="r" b="b"/>
              <a:pathLst>
                <a:path w="3809" h="129540">
                  <a:moveTo>
                    <a:pt x="3602" y="31807"/>
                  </a:moveTo>
                  <a:lnTo>
                    <a:pt x="3602" y="129465"/>
                  </a:lnTo>
                </a:path>
                <a:path w="3809" h="129540">
                  <a:moveTo>
                    <a:pt x="0" y="129515"/>
                  </a:moveTo>
                  <a:lnTo>
                    <a:pt x="0" y="31807"/>
                  </a:lnTo>
                </a:path>
                <a:path w="3809" h="129540">
                  <a:moveTo>
                    <a:pt x="3602" y="0"/>
                  </a:moveTo>
                  <a:lnTo>
                    <a:pt x="3602" y="31807"/>
                  </a:lnTo>
                </a:path>
                <a:path w="3809" h="129540">
                  <a:moveTo>
                    <a:pt x="0" y="31807"/>
                  </a:moveTo>
                  <a:lnTo>
                    <a:pt x="0" y="76"/>
                  </a:lnTo>
                </a:path>
              </a:pathLst>
            </a:custGeom>
            <a:ln w="3175">
              <a:solidFill>
                <a:srgbClr val="A0B6BE"/>
              </a:solidFill>
            </a:ln>
          </p:spPr>
          <p:txBody>
            <a:bodyPr wrap="square" lIns="0" tIns="0" rIns="0" bIns="0" rtlCol="0"/>
            <a:lstStyle/>
            <a:p>
              <a:endParaRPr lang="fr-FR" noProof="0" dirty="0"/>
            </a:p>
          </p:txBody>
        </p:sp>
        <p:sp>
          <p:nvSpPr>
            <p:cNvPr id="1095" name="object 1095"/>
            <p:cNvSpPr/>
            <p:nvPr/>
          </p:nvSpPr>
          <p:spPr>
            <a:xfrm>
              <a:off x="10240882" y="687664"/>
              <a:ext cx="3810" cy="129539"/>
            </a:xfrm>
            <a:custGeom>
              <a:avLst/>
              <a:gdLst/>
              <a:ahLst/>
              <a:cxnLst/>
              <a:rect l="l" t="t" r="r" b="b"/>
              <a:pathLst>
                <a:path w="3809" h="129540">
                  <a:moveTo>
                    <a:pt x="3602" y="0"/>
                  </a:moveTo>
                  <a:lnTo>
                    <a:pt x="0" y="0"/>
                  </a:lnTo>
                  <a:lnTo>
                    <a:pt x="0" y="129465"/>
                  </a:lnTo>
                  <a:lnTo>
                    <a:pt x="3602" y="129465"/>
                  </a:lnTo>
                  <a:lnTo>
                    <a:pt x="3602" y="0"/>
                  </a:lnTo>
                  <a:close/>
                </a:path>
              </a:pathLst>
            </a:custGeom>
            <a:solidFill>
              <a:srgbClr val="A0B6BE"/>
            </a:solidFill>
          </p:spPr>
          <p:txBody>
            <a:bodyPr wrap="square" lIns="0" tIns="0" rIns="0" bIns="0" rtlCol="0"/>
            <a:lstStyle/>
            <a:p>
              <a:endParaRPr lang="fr-FR" noProof="0" dirty="0"/>
            </a:p>
          </p:txBody>
        </p:sp>
        <p:sp>
          <p:nvSpPr>
            <p:cNvPr id="1096" name="object 1096"/>
            <p:cNvSpPr/>
            <p:nvPr/>
          </p:nvSpPr>
          <p:spPr>
            <a:xfrm>
              <a:off x="10240882" y="687588"/>
              <a:ext cx="3810" cy="129539"/>
            </a:xfrm>
            <a:custGeom>
              <a:avLst/>
              <a:gdLst/>
              <a:ahLst/>
              <a:cxnLst/>
              <a:rect l="l" t="t" r="r" b="b"/>
              <a:pathLst>
                <a:path w="3809" h="129540">
                  <a:moveTo>
                    <a:pt x="3602" y="31883"/>
                  </a:moveTo>
                  <a:lnTo>
                    <a:pt x="3602" y="129491"/>
                  </a:lnTo>
                </a:path>
                <a:path w="3809" h="129540">
                  <a:moveTo>
                    <a:pt x="0" y="129541"/>
                  </a:moveTo>
                  <a:lnTo>
                    <a:pt x="0" y="31883"/>
                  </a:lnTo>
                </a:path>
                <a:path w="3809" h="129540">
                  <a:moveTo>
                    <a:pt x="3602" y="0"/>
                  </a:moveTo>
                  <a:lnTo>
                    <a:pt x="3602" y="31883"/>
                  </a:lnTo>
                </a:path>
                <a:path w="3809" h="129540">
                  <a:moveTo>
                    <a:pt x="0" y="31883"/>
                  </a:moveTo>
                  <a:lnTo>
                    <a:pt x="0" y="76"/>
                  </a:lnTo>
                </a:path>
              </a:pathLst>
            </a:custGeom>
            <a:ln w="3175">
              <a:solidFill>
                <a:srgbClr val="A0B6BE"/>
              </a:solidFill>
            </a:ln>
          </p:spPr>
          <p:txBody>
            <a:bodyPr wrap="square" lIns="0" tIns="0" rIns="0" bIns="0" rtlCol="0"/>
            <a:lstStyle/>
            <a:p>
              <a:endParaRPr lang="fr-FR" noProof="0" dirty="0"/>
            </a:p>
          </p:txBody>
        </p:sp>
        <p:sp>
          <p:nvSpPr>
            <p:cNvPr id="1097" name="object 1097"/>
            <p:cNvSpPr/>
            <p:nvPr/>
          </p:nvSpPr>
          <p:spPr>
            <a:xfrm>
              <a:off x="10244485" y="687588"/>
              <a:ext cx="3810" cy="129539"/>
            </a:xfrm>
            <a:custGeom>
              <a:avLst/>
              <a:gdLst/>
              <a:ahLst/>
              <a:cxnLst/>
              <a:rect l="l" t="t" r="r" b="b"/>
              <a:pathLst>
                <a:path w="3809" h="129540">
                  <a:moveTo>
                    <a:pt x="3602" y="0"/>
                  </a:moveTo>
                  <a:lnTo>
                    <a:pt x="0" y="0"/>
                  </a:lnTo>
                  <a:lnTo>
                    <a:pt x="0" y="129491"/>
                  </a:lnTo>
                  <a:lnTo>
                    <a:pt x="3602" y="129491"/>
                  </a:lnTo>
                  <a:lnTo>
                    <a:pt x="3602" y="0"/>
                  </a:lnTo>
                  <a:close/>
                </a:path>
              </a:pathLst>
            </a:custGeom>
            <a:solidFill>
              <a:srgbClr val="A0B6BE"/>
            </a:solidFill>
          </p:spPr>
          <p:txBody>
            <a:bodyPr wrap="square" lIns="0" tIns="0" rIns="0" bIns="0" rtlCol="0"/>
            <a:lstStyle/>
            <a:p>
              <a:endParaRPr lang="fr-FR" noProof="0" dirty="0"/>
            </a:p>
          </p:txBody>
        </p:sp>
        <p:sp>
          <p:nvSpPr>
            <p:cNvPr id="1098" name="object 1098"/>
            <p:cNvSpPr/>
            <p:nvPr/>
          </p:nvSpPr>
          <p:spPr>
            <a:xfrm>
              <a:off x="10244485" y="687512"/>
              <a:ext cx="3810" cy="130175"/>
            </a:xfrm>
            <a:custGeom>
              <a:avLst/>
              <a:gdLst/>
              <a:ahLst/>
              <a:cxnLst/>
              <a:rect l="l" t="t" r="r" b="b"/>
              <a:pathLst>
                <a:path w="3809" h="130175">
                  <a:moveTo>
                    <a:pt x="3602" y="31960"/>
                  </a:moveTo>
                  <a:lnTo>
                    <a:pt x="3602" y="129517"/>
                  </a:lnTo>
                </a:path>
                <a:path w="3809" h="130175">
                  <a:moveTo>
                    <a:pt x="0" y="129567"/>
                  </a:moveTo>
                  <a:lnTo>
                    <a:pt x="0" y="31960"/>
                  </a:lnTo>
                </a:path>
                <a:path w="3809" h="130175">
                  <a:moveTo>
                    <a:pt x="3602" y="0"/>
                  </a:moveTo>
                  <a:lnTo>
                    <a:pt x="3602" y="31960"/>
                  </a:lnTo>
                </a:path>
                <a:path w="3809" h="130175">
                  <a:moveTo>
                    <a:pt x="0" y="31960"/>
                  </a:moveTo>
                  <a:lnTo>
                    <a:pt x="0" y="76"/>
                  </a:lnTo>
                </a:path>
              </a:pathLst>
            </a:custGeom>
            <a:ln w="3175">
              <a:solidFill>
                <a:srgbClr val="A0B6BE"/>
              </a:solidFill>
            </a:ln>
          </p:spPr>
          <p:txBody>
            <a:bodyPr wrap="square" lIns="0" tIns="0" rIns="0" bIns="0" rtlCol="0"/>
            <a:lstStyle/>
            <a:p>
              <a:endParaRPr lang="fr-FR" noProof="0" dirty="0"/>
            </a:p>
          </p:txBody>
        </p:sp>
        <p:sp>
          <p:nvSpPr>
            <p:cNvPr id="1099" name="object 1099"/>
            <p:cNvSpPr/>
            <p:nvPr/>
          </p:nvSpPr>
          <p:spPr>
            <a:xfrm>
              <a:off x="10248088" y="687512"/>
              <a:ext cx="3810" cy="129539"/>
            </a:xfrm>
            <a:custGeom>
              <a:avLst/>
              <a:gdLst/>
              <a:ahLst/>
              <a:cxnLst/>
              <a:rect l="l" t="t" r="r" b="b"/>
              <a:pathLst>
                <a:path w="3809" h="129540">
                  <a:moveTo>
                    <a:pt x="3602" y="0"/>
                  </a:moveTo>
                  <a:lnTo>
                    <a:pt x="0" y="0"/>
                  </a:lnTo>
                  <a:lnTo>
                    <a:pt x="0" y="129517"/>
                  </a:lnTo>
                  <a:lnTo>
                    <a:pt x="3602" y="129517"/>
                  </a:lnTo>
                  <a:lnTo>
                    <a:pt x="3602" y="0"/>
                  </a:lnTo>
                  <a:close/>
                </a:path>
              </a:pathLst>
            </a:custGeom>
            <a:solidFill>
              <a:srgbClr val="9FB6BD"/>
            </a:solidFill>
          </p:spPr>
          <p:txBody>
            <a:bodyPr wrap="square" lIns="0" tIns="0" rIns="0" bIns="0" rtlCol="0"/>
            <a:lstStyle/>
            <a:p>
              <a:endParaRPr lang="fr-FR" noProof="0" dirty="0"/>
            </a:p>
          </p:txBody>
        </p:sp>
        <p:sp>
          <p:nvSpPr>
            <p:cNvPr id="1100" name="object 1100"/>
            <p:cNvSpPr/>
            <p:nvPr/>
          </p:nvSpPr>
          <p:spPr>
            <a:xfrm>
              <a:off x="10248088" y="687435"/>
              <a:ext cx="3810" cy="130175"/>
            </a:xfrm>
            <a:custGeom>
              <a:avLst/>
              <a:gdLst/>
              <a:ahLst/>
              <a:cxnLst/>
              <a:rect l="l" t="t" r="r" b="b"/>
              <a:pathLst>
                <a:path w="3809" h="130175">
                  <a:moveTo>
                    <a:pt x="3602" y="32036"/>
                  </a:moveTo>
                  <a:lnTo>
                    <a:pt x="3602" y="129543"/>
                  </a:lnTo>
                </a:path>
                <a:path w="3809" h="130175">
                  <a:moveTo>
                    <a:pt x="0" y="129593"/>
                  </a:moveTo>
                  <a:lnTo>
                    <a:pt x="0" y="32036"/>
                  </a:lnTo>
                </a:path>
                <a:path w="3809" h="130175">
                  <a:moveTo>
                    <a:pt x="3602" y="0"/>
                  </a:moveTo>
                  <a:lnTo>
                    <a:pt x="3602" y="32036"/>
                  </a:lnTo>
                </a:path>
                <a:path w="3809" h="130175">
                  <a:moveTo>
                    <a:pt x="0" y="32036"/>
                  </a:moveTo>
                  <a:lnTo>
                    <a:pt x="0" y="76"/>
                  </a:lnTo>
                </a:path>
              </a:pathLst>
            </a:custGeom>
            <a:ln w="3175">
              <a:solidFill>
                <a:srgbClr val="9FB6BD"/>
              </a:solidFill>
            </a:ln>
          </p:spPr>
          <p:txBody>
            <a:bodyPr wrap="square" lIns="0" tIns="0" rIns="0" bIns="0" rtlCol="0"/>
            <a:lstStyle/>
            <a:p>
              <a:endParaRPr lang="fr-FR" noProof="0" dirty="0"/>
            </a:p>
          </p:txBody>
        </p:sp>
        <p:sp>
          <p:nvSpPr>
            <p:cNvPr id="1101" name="object 1101"/>
            <p:cNvSpPr/>
            <p:nvPr/>
          </p:nvSpPr>
          <p:spPr>
            <a:xfrm>
              <a:off x="10251691" y="687435"/>
              <a:ext cx="3810" cy="129539"/>
            </a:xfrm>
            <a:custGeom>
              <a:avLst/>
              <a:gdLst/>
              <a:ahLst/>
              <a:cxnLst/>
              <a:rect l="l" t="t" r="r" b="b"/>
              <a:pathLst>
                <a:path w="3809" h="129540">
                  <a:moveTo>
                    <a:pt x="3602" y="0"/>
                  </a:moveTo>
                  <a:lnTo>
                    <a:pt x="0" y="0"/>
                  </a:lnTo>
                  <a:lnTo>
                    <a:pt x="0" y="129543"/>
                  </a:lnTo>
                  <a:lnTo>
                    <a:pt x="3602" y="129543"/>
                  </a:lnTo>
                  <a:lnTo>
                    <a:pt x="3602" y="0"/>
                  </a:lnTo>
                  <a:close/>
                </a:path>
              </a:pathLst>
            </a:custGeom>
            <a:solidFill>
              <a:srgbClr val="9FB6BD"/>
            </a:solidFill>
          </p:spPr>
          <p:txBody>
            <a:bodyPr wrap="square" lIns="0" tIns="0" rIns="0" bIns="0" rtlCol="0"/>
            <a:lstStyle/>
            <a:p>
              <a:endParaRPr lang="fr-FR" noProof="0" dirty="0"/>
            </a:p>
          </p:txBody>
        </p:sp>
        <p:sp>
          <p:nvSpPr>
            <p:cNvPr id="1102" name="object 1102"/>
            <p:cNvSpPr/>
            <p:nvPr/>
          </p:nvSpPr>
          <p:spPr>
            <a:xfrm>
              <a:off x="10251691" y="687359"/>
              <a:ext cx="3810" cy="130175"/>
            </a:xfrm>
            <a:custGeom>
              <a:avLst/>
              <a:gdLst/>
              <a:ahLst/>
              <a:cxnLst/>
              <a:rect l="l" t="t" r="r" b="b"/>
              <a:pathLst>
                <a:path w="3809" h="130175">
                  <a:moveTo>
                    <a:pt x="3602" y="32112"/>
                  </a:moveTo>
                  <a:lnTo>
                    <a:pt x="3602" y="129569"/>
                  </a:lnTo>
                </a:path>
                <a:path w="3809" h="130175">
                  <a:moveTo>
                    <a:pt x="0" y="129620"/>
                  </a:moveTo>
                  <a:lnTo>
                    <a:pt x="0" y="32112"/>
                  </a:lnTo>
                </a:path>
                <a:path w="3809" h="130175">
                  <a:moveTo>
                    <a:pt x="3602" y="0"/>
                  </a:moveTo>
                  <a:lnTo>
                    <a:pt x="3602" y="32112"/>
                  </a:lnTo>
                </a:path>
                <a:path w="3809" h="130175">
                  <a:moveTo>
                    <a:pt x="0" y="32112"/>
                  </a:moveTo>
                  <a:lnTo>
                    <a:pt x="0" y="76"/>
                  </a:lnTo>
                </a:path>
              </a:pathLst>
            </a:custGeom>
            <a:ln w="3175">
              <a:solidFill>
                <a:srgbClr val="9FB6BD"/>
              </a:solidFill>
            </a:ln>
          </p:spPr>
          <p:txBody>
            <a:bodyPr wrap="square" lIns="0" tIns="0" rIns="0" bIns="0" rtlCol="0"/>
            <a:lstStyle/>
            <a:p>
              <a:endParaRPr lang="fr-FR" noProof="0" dirty="0"/>
            </a:p>
          </p:txBody>
        </p:sp>
        <p:sp>
          <p:nvSpPr>
            <p:cNvPr id="1103" name="object 1103"/>
            <p:cNvSpPr/>
            <p:nvPr/>
          </p:nvSpPr>
          <p:spPr>
            <a:xfrm>
              <a:off x="10255294" y="687359"/>
              <a:ext cx="3810" cy="130175"/>
            </a:xfrm>
            <a:custGeom>
              <a:avLst/>
              <a:gdLst/>
              <a:ahLst/>
              <a:cxnLst/>
              <a:rect l="l" t="t" r="r" b="b"/>
              <a:pathLst>
                <a:path w="3809" h="130175">
                  <a:moveTo>
                    <a:pt x="3602" y="0"/>
                  </a:moveTo>
                  <a:lnTo>
                    <a:pt x="0" y="0"/>
                  </a:lnTo>
                  <a:lnTo>
                    <a:pt x="0" y="129569"/>
                  </a:lnTo>
                  <a:lnTo>
                    <a:pt x="3602" y="129569"/>
                  </a:lnTo>
                  <a:lnTo>
                    <a:pt x="3602" y="0"/>
                  </a:lnTo>
                  <a:close/>
                </a:path>
              </a:pathLst>
            </a:custGeom>
            <a:solidFill>
              <a:srgbClr val="9FB6BD"/>
            </a:solidFill>
          </p:spPr>
          <p:txBody>
            <a:bodyPr wrap="square" lIns="0" tIns="0" rIns="0" bIns="0" rtlCol="0"/>
            <a:lstStyle/>
            <a:p>
              <a:endParaRPr lang="fr-FR" noProof="0" dirty="0"/>
            </a:p>
          </p:txBody>
        </p:sp>
        <p:sp>
          <p:nvSpPr>
            <p:cNvPr id="1104" name="object 1104"/>
            <p:cNvSpPr/>
            <p:nvPr/>
          </p:nvSpPr>
          <p:spPr>
            <a:xfrm>
              <a:off x="10255294" y="687283"/>
              <a:ext cx="3810" cy="130175"/>
            </a:xfrm>
            <a:custGeom>
              <a:avLst/>
              <a:gdLst/>
              <a:ahLst/>
              <a:cxnLst/>
              <a:rect l="l" t="t" r="r" b="b"/>
              <a:pathLst>
                <a:path w="3809" h="130175">
                  <a:moveTo>
                    <a:pt x="3602" y="32189"/>
                  </a:moveTo>
                  <a:lnTo>
                    <a:pt x="3602" y="129595"/>
                  </a:lnTo>
                </a:path>
                <a:path w="3809" h="130175">
                  <a:moveTo>
                    <a:pt x="0" y="129646"/>
                  </a:moveTo>
                  <a:lnTo>
                    <a:pt x="0" y="32189"/>
                  </a:lnTo>
                </a:path>
                <a:path w="3809" h="130175">
                  <a:moveTo>
                    <a:pt x="3602" y="0"/>
                  </a:moveTo>
                  <a:lnTo>
                    <a:pt x="3602" y="32189"/>
                  </a:lnTo>
                </a:path>
                <a:path w="3809" h="130175">
                  <a:moveTo>
                    <a:pt x="0" y="32189"/>
                  </a:moveTo>
                  <a:lnTo>
                    <a:pt x="0" y="76"/>
                  </a:lnTo>
                </a:path>
              </a:pathLst>
            </a:custGeom>
            <a:ln w="3175">
              <a:solidFill>
                <a:srgbClr val="9FB6BD"/>
              </a:solidFill>
            </a:ln>
          </p:spPr>
          <p:txBody>
            <a:bodyPr wrap="square" lIns="0" tIns="0" rIns="0" bIns="0" rtlCol="0"/>
            <a:lstStyle/>
            <a:p>
              <a:endParaRPr lang="fr-FR" noProof="0" dirty="0"/>
            </a:p>
          </p:txBody>
        </p:sp>
        <p:sp>
          <p:nvSpPr>
            <p:cNvPr id="1105" name="object 1105"/>
            <p:cNvSpPr/>
            <p:nvPr/>
          </p:nvSpPr>
          <p:spPr>
            <a:xfrm>
              <a:off x="10258897" y="687283"/>
              <a:ext cx="3810" cy="130175"/>
            </a:xfrm>
            <a:custGeom>
              <a:avLst/>
              <a:gdLst/>
              <a:ahLst/>
              <a:cxnLst/>
              <a:rect l="l" t="t" r="r" b="b"/>
              <a:pathLst>
                <a:path w="3809" h="130175">
                  <a:moveTo>
                    <a:pt x="3602" y="0"/>
                  </a:moveTo>
                  <a:lnTo>
                    <a:pt x="0" y="0"/>
                  </a:lnTo>
                  <a:lnTo>
                    <a:pt x="0" y="129595"/>
                  </a:lnTo>
                  <a:lnTo>
                    <a:pt x="3602" y="129595"/>
                  </a:lnTo>
                  <a:lnTo>
                    <a:pt x="3602" y="0"/>
                  </a:lnTo>
                  <a:close/>
                </a:path>
              </a:pathLst>
            </a:custGeom>
            <a:solidFill>
              <a:srgbClr val="9FB6BD"/>
            </a:solidFill>
          </p:spPr>
          <p:txBody>
            <a:bodyPr wrap="square" lIns="0" tIns="0" rIns="0" bIns="0" rtlCol="0"/>
            <a:lstStyle/>
            <a:p>
              <a:endParaRPr lang="fr-FR" noProof="0" dirty="0"/>
            </a:p>
          </p:txBody>
        </p:sp>
        <p:sp>
          <p:nvSpPr>
            <p:cNvPr id="1106" name="object 1106"/>
            <p:cNvSpPr/>
            <p:nvPr/>
          </p:nvSpPr>
          <p:spPr>
            <a:xfrm>
              <a:off x="10258897" y="687206"/>
              <a:ext cx="3810" cy="130175"/>
            </a:xfrm>
            <a:custGeom>
              <a:avLst/>
              <a:gdLst/>
              <a:ahLst/>
              <a:cxnLst/>
              <a:rect l="l" t="t" r="r" b="b"/>
              <a:pathLst>
                <a:path w="3809" h="130175">
                  <a:moveTo>
                    <a:pt x="3602" y="32265"/>
                  </a:moveTo>
                  <a:lnTo>
                    <a:pt x="3602" y="129622"/>
                  </a:lnTo>
                </a:path>
                <a:path w="3809" h="130175">
                  <a:moveTo>
                    <a:pt x="0" y="129672"/>
                  </a:moveTo>
                  <a:lnTo>
                    <a:pt x="0" y="32265"/>
                  </a:lnTo>
                </a:path>
                <a:path w="3809" h="130175">
                  <a:moveTo>
                    <a:pt x="3602" y="0"/>
                  </a:moveTo>
                  <a:lnTo>
                    <a:pt x="3602" y="32265"/>
                  </a:lnTo>
                </a:path>
                <a:path w="3809" h="130175">
                  <a:moveTo>
                    <a:pt x="0" y="32265"/>
                  </a:moveTo>
                  <a:lnTo>
                    <a:pt x="0" y="76"/>
                  </a:lnTo>
                </a:path>
              </a:pathLst>
            </a:custGeom>
            <a:ln w="3175">
              <a:solidFill>
                <a:srgbClr val="9FB6BD"/>
              </a:solidFill>
            </a:ln>
          </p:spPr>
          <p:txBody>
            <a:bodyPr wrap="square" lIns="0" tIns="0" rIns="0" bIns="0" rtlCol="0"/>
            <a:lstStyle/>
            <a:p>
              <a:endParaRPr lang="fr-FR" noProof="0" dirty="0"/>
            </a:p>
          </p:txBody>
        </p:sp>
        <p:sp>
          <p:nvSpPr>
            <p:cNvPr id="1107" name="object 1107"/>
            <p:cNvSpPr/>
            <p:nvPr/>
          </p:nvSpPr>
          <p:spPr>
            <a:xfrm>
              <a:off x="10262499" y="687206"/>
              <a:ext cx="3810" cy="130175"/>
            </a:xfrm>
            <a:custGeom>
              <a:avLst/>
              <a:gdLst/>
              <a:ahLst/>
              <a:cxnLst/>
              <a:rect l="l" t="t" r="r" b="b"/>
              <a:pathLst>
                <a:path w="3809" h="130175">
                  <a:moveTo>
                    <a:pt x="3602" y="0"/>
                  </a:moveTo>
                  <a:lnTo>
                    <a:pt x="0" y="0"/>
                  </a:lnTo>
                  <a:lnTo>
                    <a:pt x="0" y="129622"/>
                  </a:lnTo>
                  <a:lnTo>
                    <a:pt x="3602" y="129622"/>
                  </a:lnTo>
                  <a:lnTo>
                    <a:pt x="3602" y="0"/>
                  </a:lnTo>
                  <a:close/>
                </a:path>
              </a:pathLst>
            </a:custGeom>
            <a:solidFill>
              <a:srgbClr val="9FB6BD"/>
            </a:solidFill>
          </p:spPr>
          <p:txBody>
            <a:bodyPr wrap="square" lIns="0" tIns="0" rIns="0" bIns="0" rtlCol="0"/>
            <a:lstStyle/>
            <a:p>
              <a:endParaRPr lang="fr-FR" noProof="0" dirty="0"/>
            </a:p>
          </p:txBody>
        </p:sp>
        <p:sp>
          <p:nvSpPr>
            <p:cNvPr id="1108" name="object 1108"/>
            <p:cNvSpPr/>
            <p:nvPr/>
          </p:nvSpPr>
          <p:spPr>
            <a:xfrm>
              <a:off x="10262499" y="687130"/>
              <a:ext cx="3810" cy="130175"/>
            </a:xfrm>
            <a:custGeom>
              <a:avLst/>
              <a:gdLst/>
              <a:ahLst/>
              <a:cxnLst/>
              <a:rect l="l" t="t" r="r" b="b"/>
              <a:pathLst>
                <a:path w="3809" h="130175">
                  <a:moveTo>
                    <a:pt x="3602" y="32341"/>
                  </a:moveTo>
                  <a:lnTo>
                    <a:pt x="3602" y="129648"/>
                  </a:lnTo>
                </a:path>
                <a:path w="3809" h="130175">
                  <a:moveTo>
                    <a:pt x="0" y="129698"/>
                  </a:moveTo>
                  <a:lnTo>
                    <a:pt x="0" y="32341"/>
                  </a:lnTo>
                </a:path>
                <a:path w="3809" h="130175">
                  <a:moveTo>
                    <a:pt x="3602" y="0"/>
                  </a:moveTo>
                  <a:lnTo>
                    <a:pt x="3602" y="32341"/>
                  </a:lnTo>
                </a:path>
                <a:path w="3809" h="130175">
                  <a:moveTo>
                    <a:pt x="0" y="32341"/>
                  </a:moveTo>
                  <a:lnTo>
                    <a:pt x="0" y="76"/>
                  </a:lnTo>
                </a:path>
              </a:pathLst>
            </a:custGeom>
            <a:ln w="3175">
              <a:solidFill>
                <a:srgbClr val="9FB6BD"/>
              </a:solidFill>
            </a:ln>
          </p:spPr>
          <p:txBody>
            <a:bodyPr wrap="square" lIns="0" tIns="0" rIns="0" bIns="0" rtlCol="0"/>
            <a:lstStyle/>
            <a:p>
              <a:endParaRPr lang="fr-FR" noProof="0" dirty="0"/>
            </a:p>
          </p:txBody>
        </p:sp>
        <p:sp>
          <p:nvSpPr>
            <p:cNvPr id="1109" name="object 1109"/>
            <p:cNvSpPr/>
            <p:nvPr/>
          </p:nvSpPr>
          <p:spPr>
            <a:xfrm>
              <a:off x="10266102" y="687130"/>
              <a:ext cx="3810" cy="130175"/>
            </a:xfrm>
            <a:custGeom>
              <a:avLst/>
              <a:gdLst/>
              <a:ahLst/>
              <a:cxnLst/>
              <a:rect l="l" t="t" r="r" b="b"/>
              <a:pathLst>
                <a:path w="3809" h="130175">
                  <a:moveTo>
                    <a:pt x="3602" y="0"/>
                  </a:moveTo>
                  <a:lnTo>
                    <a:pt x="0" y="0"/>
                  </a:lnTo>
                  <a:lnTo>
                    <a:pt x="0" y="129648"/>
                  </a:lnTo>
                  <a:lnTo>
                    <a:pt x="3602" y="129648"/>
                  </a:lnTo>
                  <a:lnTo>
                    <a:pt x="3602" y="0"/>
                  </a:lnTo>
                  <a:close/>
                </a:path>
              </a:pathLst>
            </a:custGeom>
            <a:solidFill>
              <a:srgbClr val="9FB6BD"/>
            </a:solidFill>
          </p:spPr>
          <p:txBody>
            <a:bodyPr wrap="square" lIns="0" tIns="0" rIns="0" bIns="0" rtlCol="0"/>
            <a:lstStyle/>
            <a:p>
              <a:endParaRPr lang="fr-FR" noProof="0" dirty="0"/>
            </a:p>
          </p:txBody>
        </p:sp>
        <p:sp>
          <p:nvSpPr>
            <p:cNvPr id="1110" name="object 1110"/>
            <p:cNvSpPr/>
            <p:nvPr/>
          </p:nvSpPr>
          <p:spPr>
            <a:xfrm>
              <a:off x="10266102" y="687054"/>
              <a:ext cx="3810" cy="130175"/>
            </a:xfrm>
            <a:custGeom>
              <a:avLst/>
              <a:gdLst/>
              <a:ahLst/>
              <a:cxnLst/>
              <a:rect l="l" t="t" r="r" b="b"/>
              <a:pathLst>
                <a:path w="3809" h="130175">
                  <a:moveTo>
                    <a:pt x="3602" y="32418"/>
                  </a:moveTo>
                  <a:lnTo>
                    <a:pt x="3602" y="129674"/>
                  </a:lnTo>
                </a:path>
                <a:path w="3809" h="130175">
                  <a:moveTo>
                    <a:pt x="0" y="129724"/>
                  </a:moveTo>
                  <a:lnTo>
                    <a:pt x="0" y="32418"/>
                  </a:lnTo>
                </a:path>
                <a:path w="3809" h="130175">
                  <a:moveTo>
                    <a:pt x="3602" y="0"/>
                  </a:moveTo>
                  <a:lnTo>
                    <a:pt x="3602" y="32418"/>
                  </a:lnTo>
                </a:path>
                <a:path w="3809" h="130175">
                  <a:moveTo>
                    <a:pt x="0" y="32418"/>
                  </a:moveTo>
                  <a:lnTo>
                    <a:pt x="0" y="76"/>
                  </a:lnTo>
                </a:path>
              </a:pathLst>
            </a:custGeom>
            <a:ln w="3175">
              <a:solidFill>
                <a:srgbClr val="9FB6BD"/>
              </a:solidFill>
            </a:ln>
          </p:spPr>
          <p:txBody>
            <a:bodyPr wrap="square" lIns="0" tIns="0" rIns="0" bIns="0" rtlCol="0"/>
            <a:lstStyle/>
            <a:p>
              <a:endParaRPr lang="fr-FR" noProof="0" dirty="0"/>
            </a:p>
          </p:txBody>
        </p:sp>
        <p:sp>
          <p:nvSpPr>
            <p:cNvPr id="1111" name="object 1111"/>
            <p:cNvSpPr/>
            <p:nvPr/>
          </p:nvSpPr>
          <p:spPr>
            <a:xfrm>
              <a:off x="10269705" y="687054"/>
              <a:ext cx="3810" cy="130175"/>
            </a:xfrm>
            <a:custGeom>
              <a:avLst/>
              <a:gdLst/>
              <a:ahLst/>
              <a:cxnLst/>
              <a:rect l="l" t="t" r="r" b="b"/>
              <a:pathLst>
                <a:path w="3809" h="130175">
                  <a:moveTo>
                    <a:pt x="3602" y="0"/>
                  </a:moveTo>
                  <a:lnTo>
                    <a:pt x="0" y="0"/>
                  </a:lnTo>
                  <a:lnTo>
                    <a:pt x="0" y="129674"/>
                  </a:lnTo>
                  <a:lnTo>
                    <a:pt x="3602" y="129674"/>
                  </a:lnTo>
                  <a:lnTo>
                    <a:pt x="3602" y="0"/>
                  </a:lnTo>
                  <a:close/>
                </a:path>
              </a:pathLst>
            </a:custGeom>
            <a:solidFill>
              <a:srgbClr val="9FB6BD"/>
            </a:solidFill>
          </p:spPr>
          <p:txBody>
            <a:bodyPr wrap="square" lIns="0" tIns="0" rIns="0" bIns="0" rtlCol="0"/>
            <a:lstStyle/>
            <a:p>
              <a:endParaRPr lang="fr-FR" noProof="0" dirty="0"/>
            </a:p>
          </p:txBody>
        </p:sp>
        <p:sp>
          <p:nvSpPr>
            <p:cNvPr id="1112" name="object 1112"/>
            <p:cNvSpPr/>
            <p:nvPr/>
          </p:nvSpPr>
          <p:spPr>
            <a:xfrm>
              <a:off x="10269705" y="686977"/>
              <a:ext cx="3810" cy="130175"/>
            </a:xfrm>
            <a:custGeom>
              <a:avLst/>
              <a:gdLst/>
              <a:ahLst/>
              <a:cxnLst/>
              <a:rect l="l" t="t" r="r" b="b"/>
              <a:pathLst>
                <a:path w="3809" h="130175">
                  <a:moveTo>
                    <a:pt x="3602" y="32494"/>
                  </a:moveTo>
                  <a:lnTo>
                    <a:pt x="3602" y="129700"/>
                  </a:lnTo>
                </a:path>
                <a:path w="3809" h="130175">
                  <a:moveTo>
                    <a:pt x="0" y="129750"/>
                  </a:moveTo>
                  <a:lnTo>
                    <a:pt x="0" y="32494"/>
                  </a:lnTo>
                </a:path>
                <a:path w="3809" h="130175">
                  <a:moveTo>
                    <a:pt x="3602" y="0"/>
                  </a:moveTo>
                  <a:lnTo>
                    <a:pt x="3602" y="32494"/>
                  </a:lnTo>
                </a:path>
                <a:path w="3809" h="130175">
                  <a:moveTo>
                    <a:pt x="0" y="32494"/>
                  </a:moveTo>
                  <a:lnTo>
                    <a:pt x="0" y="76"/>
                  </a:lnTo>
                </a:path>
              </a:pathLst>
            </a:custGeom>
            <a:ln w="3175">
              <a:solidFill>
                <a:srgbClr val="9FB6BD"/>
              </a:solidFill>
            </a:ln>
          </p:spPr>
          <p:txBody>
            <a:bodyPr wrap="square" lIns="0" tIns="0" rIns="0" bIns="0" rtlCol="0"/>
            <a:lstStyle/>
            <a:p>
              <a:endParaRPr lang="fr-FR" noProof="0" dirty="0"/>
            </a:p>
          </p:txBody>
        </p:sp>
        <p:sp>
          <p:nvSpPr>
            <p:cNvPr id="1113" name="object 1113"/>
            <p:cNvSpPr/>
            <p:nvPr/>
          </p:nvSpPr>
          <p:spPr>
            <a:xfrm>
              <a:off x="10273308" y="686977"/>
              <a:ext cx="3810" cy="130175"/>
            </a:xfrm>
            <a:custGeom>
              <a:avLst/>
              <a:gdLst/>
              <a:ahLst/>
              <a:cxnLst/>
              <a:rect l="l" t="t" r="r" b="b"/>
              <a:pathLst>
                <a:path w="3809" h="130175">
                  <a:moveTo>
                    <a:pt x="3602" y="0"/>
                  </a:moveTo>
                  <a:lnTo>
                    <a:pt x="0" y="0"/>
                  </a:lnTo>
                  <a:lnTo>
                    <a:pt x="0" y="129700"/>
                  </a:lnTo>
                  <a:lnTo>
                    <a:pt x="3602" y="129700"/>
                  </a:lnTo>
                  <a:lnTo>
                    <a:pt x="3602" y="0"/>
                  </a:lnTo>
                  <a:close/>
                </a:path>
              </a:pathLst>
            </a:custGeom>
            <a:solidFill>
              <a:srgbClr val="9FB6BD"/>
            </a:solidFill>
          </p:spPr>
          <p:txBody>
            <a:bodyPr wrap="square" lIns="0" tIns="0" rIns="0" bIns="0" rtlCol="0"/>
            <a:lstStyle/>
            <a:p>
              <a:endParaRPr lang="fr-FR" noProof="0" dirty="0"/>
            </a:p>
          </p:txBody>
        </p:sp>
        <p:sp>
          <p:nvSpPr>
            <p:cNvPr id="1114" name="object 1114"/>
            <p:cNvSpPr/>
            <p:nvPr/>
          </p:nvSpPr>
          <p:spPr>
            <a:xfrm>
              <a:off x="10273308" y="686901"/>
              <a:ext cx="3810" cy="130175"/>
            </a:xfrm>
            <a:custGeom>
              <a:avLst/>
              <a:gdLst/>
              <a:ahLst/>
              <a:cxnLst/>
              <a:rect l="l" t="t" r="r" b="b"/>
              <a:pathLst>
                <a:path w="3809" h="130175">
                  <a:moveTo>
                    <a:pt x="3602" y="32570"/>
                  </a:moveTo>
                  <a:lnTo>
                    <a:pt x="3602" y="129726"/>
                  </a:lnTo>
                </a:path>
                <a:path w="3809" h="130175">
                  <a:moveTo>
                    <a:pt x="0" y="129776"/>
                  </a:moveTo>
                  <a:lnTo>
                    <a:pt x="0" y="32570"/>
                  </a:lnTo>
                </a:path>
                <a:path w="3809" h="130175">
                  <a:moveTo>
                    <a:pt x="3602" y="0"/>
                  </a:moveTo>
                  <a:lnTo>
                    <a:pt x="3602" y="32570"/>
                  </a:lnTo>
                </a:path>
                <a:path w="3809" h="130175">
                  <a:moveTo>
                    <a:pt x="0" y="32570"/>
                  </a:moveTo>
                  <a:lnTo>
                    <a:pt x="0" y="76"/>
                  </a:lnTo>
                </a:path>
              </a:pathLst>
            </a:custGeom>
            <a:ln w="3175">
              <a:solidFill>
                <a:srgbClr val="9FB6BD"/>
              </a:solidFill>
            </a:ln>
          </p:spPr>
          <p:txBody>
            <a:bodyPr wrap="square" lIns="0" tIns="0" rIns="0" bIns="0" rtlCol="0"/>
            <a:lstStyle/>
            <a:p>
              <a:endParaRPr lang="fr-FR" noProof="0" dirty="0"/>
            </a:p>
          </p:txBody>
        </p:sp>
        <p:sp>
          <p:nvSpPr>
            <p:cNvPr id="1115" name="object 1115"/>
            <p:cNvSpPr/>
            <p:nvPr/>
          </p:nvSpPr>
          <p:spPr>
            <a:xfrm>
              <a:off x="10276912" y="686901"/>
              <a:ext cx="3810" cy="130175"/>
            </a:xfrm>
            <a:custGeom>
              <a:avLst/>
              <a:gdLst/>
              <a:ahLst/>
              <a:cxnLst/>
              <a:rect l="l" t="t" r="r" b="b"/>
              <a:pathLst>
                <a:path w="3809" h="130175">
                  <a:moveTo>
                    <a:pt x="3602" y="0"/>
                  </a:moveTo>
                  <a:lnTo>
                    <a:pt x="0" y="0"/>
                  </a:lnTo>
                  <a:lnTo>
                    <a:pt x="0" y="129726"/>
                  </a:lnTo>
                  <a:lnTo>
                    <a:pt x="3602" y="129726"/>
                  </a:lnTo>
                  <a:lnTo>
                    <a:pt x="3602" y="0"/>
                  </a:lnTo>
                  <a:close/>
                </a:path>
              </a:pathLst>
            </a:custGeom>
            <a:solidFill>
              <a:srgbClr val="9FB6BD"/>
            </a:solidFill>
          </p:spPr>
          <p:txBody>
            <a:bodyPr wrap="square" lIns="0" tIns="0" rIns="0" bIns="0" rtlCol="0"/>
            <a:lstStyle/>
            <a:p>
              <a:endParaRPr lang="fr-FR" noProof="0" dirty="0"/>
            </a:p>
          </p:txBody>
        </p:sp>
        <p:sp>
          <p:nvSpPr>
            <p:cNvPr id="1116" name="object 1116"/>
            <p:cNvSpPr/>
            <p:nvPr/>
          </p:nvSpPr>
          <p:spPr>
            <a:xfrm>
              <a:off x="10276911" y="686825"/>
              <a:ext cx="3810" cy="130175"/>
            </a:xfrm>
            <a:custGeom>
              <a:avLst/>
              <a:gdLst/>
              <a:ahLst/>
              <a:cxnLst/>
              <a:rect l="l" t="t" r="r" b="b"/>
              <a:pathLst>
                <a:path w="3809" h="130175">
                  <a:moveTo>
                    <a:pt x="3602" y="32647"/>
                  </a:moveTo>
                  <a:lnTo>
                    <a:pt x="3602" y="129752"/>
                  </a:lnTo>
                </a:path>
                <a:path w="3809" h="130175">
                  <a:moveTo>
                    <a:pt x="0" y="129802"/>
                  </a:moveTo>
                  <a:lnTo>
                    <a:pt x="0" y="32647"/>
                  </a:lnTo>
                </a:path>
                <a:path w="3809" h="130175">
                  <a:moveTo>
                    <a:pt x="3602" y="0"/>
                  </a:moveTo>
                  <a:lnTo>
                    <a:pt x="3602" y="32647"/>
                  </a:lnTo>
                </a:path>
                <a:path w="3809" h="130175">
                  <a:moveTo>
                    <a:pt x="0" y="32647"/>
                  </a:moveTo>
                  <a:lnTo>
                    <a:pt x="0" y="76"/>
                  </a:lnTo>
                </a:path>
              </a:pathLst>
            </a:custGeom>
            <a:ln w="3175">
              <a:solidFill>
                <a:srgbClr val="9FB6BD"/>
              </a:solidFill>
            </a:ln>
          </p:spPr>
          <p:txBody>
            <a:bodyPr wrap="square" lIns="0" tIns="0" rIns="0" bIns="0" rtlCol="0"/>
            <a:lstStyle/>
            <a:p>
              <a:endParaRPr lang="fr-FR" noProof="0" dirty="0"/>
            </a:p>
          </p:txBody>
        </p:sp>
        <p:sp>
          <p:nvSpPr>
            <p:cNvPr id="1117" name="object 1117"/>
            <p:cNvSpPr/>
            <p:nvPr/>
          </p:nvSpPr>
          <p:spPr>
            <a:xfrm>
              <a:off x="10280515" y="686825"/>
              <a:ext cx="3810" cy="130175"/>
            </a:xfrm>
            <a:custGeom>
              <a:avLst/>
              <a:gdLst/>
              <a:ahLst/>
              <a:cxnLst/>
              <a:rect l="l" t="t" r="r" b="b"/>
              <a:pathLst>
                <a:path w="3809" h="130175">
                  <a:moveTo>
                    <a:pt x="3602" y="0"/>
                  </a:moveTo>
                  <a:lnTo>
                    <a:pt x="0" y="0"/>
                  </a:lnTo>
                  <a:lnTo>
                    <a:pt x="0" y="129752"/>
                  </a:lnTo>
                  <a:lnTo>
                    <a:pt x="3602" y="129752"/>
                  </a:lnTo>
                  <a:lnTo>
                    <a:pt x="3602" y="0"/>
                  </a:lnTo>
                  <a:close/>
                </a:path>
              </a:pathLst>
            </a:custGeom>
            <a:solidFill>
              <a:srgbClr val="9FB6BD"/>
            </a:solidFill>
          </p:spPr>
          <p:txBody>
            <a:bodyPr wrap="square" lIns="0" tIns="0" rIns="0" bIns="0" rtlCol="0"/>
            <a:lstStyle/>
            <a:p>
              <a:endParaRPr lang="fr-FR" noProof="0" dirty="0"/>
            </a:p>
          </p:txBody>
        </p:sp>
        <p:sp>
          <p:nvSpPr>
            <p:cNvPr id="1118" name="object 1118"/>
            <p:cNvSpPr/>
            <p:nvPr/>
          </p:nvSpPr>
          <p:spPr>
            <a:xfrm>
              <a:off x="10280514" y="686748"/>
              <a:ext cx="3810" cy="130175"/>
            </a:xfrm>
            <a:custGeom>
              <a:avLst/>
              <a:gdLst/>
              <a:ahLst/>
              <a:cxnLst/>
              <a:rect l="l" t="t" r="r" b="b"/>
              <a:pathLst>
                <a:path w="3809" h="130175">
                  <a:moveTo>
                    <a:pt x="3602" y="32723"/>
                  </a:moveTo>
                  <a:lnTo>
                    <a:pt x="3602" y="129778"/>
                  </a:lnTo>
                </a:path>
                <a:path w="3809" h="130175">
                  <a:moveTo>
                    <a:pt x="0" y="129829"/>
                  </a:moveTo>
                  <a:lnTo>
                    <a:pt x="0" y="32723"/>
                  </a:lnTo>
                </a:path>
                <a:path w="3809" h="130175">
                  <a:moveTo>
                    <a:pt x="3602" y="0"/>
                  </a:moveTo>
                  <a:lnTo>
                    <a:pt x="3602" y="32723"/>
                  </a:lnTo>
                </a:path>
                <a:path w="3809" h="130175">
                  <a:moveTo>
                    <a:pt x="0" y="32723"/>
                  </a:moveTo>
                  <a:lnTo>
                    <a:pt x="0" y="76"/>
                  </a:lnTo>
                </a:path>
              </a:pathLst>
            </a:custGeom>
            <a:ln w="3175">
              <a:solidFill>
                <a:srgbClr val="9FB6BD"/>
              </a:solidFill>
            </a:ln>
          </p:spPr>
          <p:txBody>
            <a:bodyPr wrap="square" lIns="0" tIns="0" rIns="0" bIns="0" rtlCol="0"/>
            <a:lstStyle/>
            <a:p>
              <a:endParaRPr lang="fr-FR" noProof="0" dirty="0"/>
            </a:p>
          </p:txBody>
        </p:sp>
        <p:sp>
          <p:nvSpPr>
            <p:cNvPr id="1119" name="object 1119"/>
            <p:cNvSpPr/>
            <p:nvPr/>
          </p:nvSpPr>
          <p:spPr>
            <a:xfrm>
              <a:off x="10284117" y="686748"/>
              <a:ext cx="3810" cy="130175"/>
            </a:xfrm>
            <a:custGeom>
              <a:avLst/>
              <a:gdLst/>
              <a:ahLst/>
              <a:cxnLst/>
              <a:rect l="l" t="t" r="r" b="b"/>
              <a:pathLst>
                <a:path w="3809" h="130175">
                  <a:moveTo>
                    <a:pt x="3602" y="0"/>
                  </a:moveTo>
                  <a:lnTo>
                    <a:pt x="0" y="0"/>
                  </a:lnTo>
                  <a:lnTo>
                    <a:pt x="0" y="129778"/>
                  </a:lnTo>
                  <a:lnTo>
                    <a:pt x="3602" y="129778"/>
                  </a:lnTo>
                  <a:lnTo>
                    <a:pt x="3602" y="0"/>
                  </a:lnTo>
                  <a:close/>
                </a:path>
              </a:pathLst>
            </a:custGeom>
            <a:solidFill>
              <a:srgbClr val="9FB6BD"/>
            </a:solidFill>
          </p:spPr>
          <p:txBody>
            <a:bodyPr wrap="square" lIns="0" tIns="0" rIns="0" bIns="0" rtlCol="0"/>
            <a:lstStyle/>
            <a:p>
              <a:endParaRPr lang="fr-FR" noProof="0" dirty="0"/>
            </a:p>
          </p:txBody>
        </p:sp>
        <p:sp>
          <p:nvSpPr>
            <p:cNvPr id="1120" name="object 1120"/>
            <p:cNvSpPr/>
            <p:nvPr/>
          </p:nvSpPr>
          <p:spPr>
            <a:xfrm>
              <a:off x="10284117" y="686672"/>
              <a:ext cx="3810" cy="130175"/>
            </a:xfrm>
            <a:custGeom>
              <a:avLst/>
              <a:gdLst/>
              <a:ahLst/>
              <a:cxnLst/>
              <a:rect l="l" t="t" r="r" b="b"/>
              <a:pathLst>
                <a:path w="3809" h="130175">
                  <a:moveTo>
                    <a:pt x="3602" y="32799"/>
                  </a:moveTo>
                  <a:lnTo>
                    <a:pt x="3602" y="129804"/>
                  </a:lnTo>
                </a:path>
                <a:path w="3809" h="130175">
                  <a:moveTo>
                    <a:pt x="0" y="129855"/>
                  </a:moveTo>
                  <a:lnTo>
                    <a:pt x="0" y="32799"/>
                  </a:lnTo>
                </a:path>
                <a:path w="3809" h="130175">
                  <a:moveTo>
                    <a:pt x="3602" y="0"/>
                  </a:moveTo>
                  <a:lnTo>
                    <a:pt x="3602" y="32799"/>
                  </a:lnTo>
                </a:path>
                <a:path w="3809" h="130175">
                  <a:moveTo>
                    <a:pt x="0" y="32799"/>
                  </a:moveTo>
                  <a:lnTo>
                    <a:pt x="0" y="76"/>
                  </a:lnTo>
                </a:path>
              </a:pathLst>
            </a:custGeom>
            <a:ln w="3175">
              <a:solidFill>
                <a:srgbClr val="9FB6BD"/>
              </a:solidFill>
            </a:ln>
          </p:spPr>
          <p:txBody>
            <a:bodyPr wrap="square" lIns="0" tIns="0" rIns="0" bIns="0" rtlCol="0"/>
            <a:lstStyle/>
            <a:p>
              <a:endParaRPr lang="fr-FR" noProof="0" dirty="0"/>
            </a:p>
          </p:txBody>
        </p:sp>
        <p:sp>
          <p:nvSpPr>
            <p:cNvPr id="1121" name="object 1121"/>
            <p:cNvSpPr/>
            <p:nvPr/>
          </p:nvSpPr>
          <p:spPr>
            <a:xfrm>
              <a:off x="10287720" y="686672"/>
              <a:ext cx="3810" cy="130175"/>
            </a:xfrm>
            <a:custGeom>
              <a:avLst/>
              <a:gdLst/>
              <a:ahLst/>
              <a:cxnLst/>
              <a:rect l="l" t="t" r="r" b="b"/>
              <a:pathLst>
                <a:path w="3809" h="130175">
                  <a:moveTo>
                    <a:pt x="3602" y="0"/>
                  </a:moveTo>
                  <a:lnTo>
                    <a:pt x="0" y="0"/>
                  </a:lnTo>
                  <a:lnTo>
                    <a:pt x="0" y="129804"/>
                  </a:lnTo>
                  <a:lnTo>
                    <a:pt x="3602" y="129804"/>
                  </a:lnTo>
                  <a:lnTo>
                    <a:pt x="3602" y="0"/>
                  </a:lnTo>
                  <a:close/>
                </a:path>
              </a:pathLst>
            </a:custGeom>
            <a:solidFill>
              <a:srgbClr val="9FB6BD"/>
            </a:solidFill>
          </p:spPr>
          <p:txBody>
            <a:bodyPr wrap="square" lIns="0" tIns="0" rIns="0" bIns="0" rtlCol="0"/>
            <a:lstStyle/>
            <a:p>
              <a:endParaRPr lang="fr-FR" noProof="0" dirty="0"/>
            </a:p>
          </p:txBody>
        </p:sp>
        <p:sp>
          <p:nvSpPr>
            <p:cNvPr id="1122" name="object 1122"/>
            <p:cNvSpPr/>
            <p:nvPr/>
          </p:nvSpPr>
          <p:spPr>
            <a:xfrm>
              <a:off x="10287720" y="686596"/>
              <a:ext cx="3810" cy="130175"/>
            </a:xfrm>
            <a:custGeom>
              <a:avLst/>
              <a:gdLst/>
              <a:ahLst/>
              <a:cxnLst/>
              <a:rect l="l" t="t" r="r" b="b"/>
              <a:pathLst>
                <a:path w="3809" h="130175">
                  <a:moveTo>
                    <a:pt x="3602" y="32876"/>
                  </a:moveTo>
                  <a:lnTo>
                    <a:pt x="3602" y="129831"/>
                  </a:lnTo>
                </a:path>
                <a:path w="3809" h="130175">
                  <a:moveTo>
                    <a:pt x="0" y="129881"/>
                  </a:moveTo>
                  <a:lnTo>
                    <a:pt x="0" y="32876"/>
                  </a:lnTo>
                </a:path>
                <a:path w="3809" h="130175">
                  <a:moveTo>
                    <a:pt x="3602" y="0"/>
                  </a:moveTo>
                  <a:lnTo>
                    <a:pt x="3602" y="32876"/>
                  </a:lnTo>
                </a:path>
                <a:path w="3809" h="130175">
                  <a:moveTo>
                    <a:pt x="0" y="32876"/>
                  </a:moveTo>
                  <a:lnTo>
                    <a:pt x="0" y="76"/>
                  </a:lnTo>
                </a:path>
              </a:pathLst>
            </a:custGeom>
            <a:ln w="3175">
              <a:solidFill>
                <a:srgbClr val="9FB6BD"/>
              </a:solidFill>
            </a:ln>
          </p:spPr>
          <p:txBody>
            <a:bodyPr wrap="square" lIns="0" tIns="0" rIns="0" bIns="0" rtlCol="0"/>
            <a:lstStyle/>
            <a:p>
              <a:endParaRPr lang="fr-FR" noProof="0" dirty="0"/>
            </a:p>
          </p:txBody>
        </p:sp>
        <p:sp>
          <p:nvSpPr>
            <p:cNvPr id="1123" name="object 1123"/>
            <p:cNvSpPr/>
            <p:nvPr/>
          </p:nvSpPr>
          <p:spPr>
            <a:xfrm>
              <a:off x="10291323" y="686596"/>
              <a:ext cx="3810" cy="130175"/>
            </a:xfrm>
            <a:custGeom>
              <a:avLst/>
              <a:gdLst/>
              <a:ahLst/>
              <a:cxnLst/>
              <a:rect l="l" t="t" r="r" b="b"/>
              <a:pathLst>
                <a:path w="3809" h="130175">
                  <a:moveTo>
                    <a:pt x="3602" y="0"/>
                  </a:moveTo>
                  <a:lnTo>
                    <a:pt x="0" y="0"/>
                  </a:lnTo>
                  <a:lnTo>
                    <a:pt x="0" y="129831"/>
                  </a:lnTo>
                  <a:lnTo>
                    <a:pt x="3602" y="129831"/>
                  </a:lnTo>
                  <a:lnTo>
                    <a:pt x="3602" y="0"/>
                  </a:lnTo>
                  <a:close/>
                </a:path>
              </a:pathLst>
            </a:custGeom>
            <a:solidFill>
              <a:srgbClr val="9FB5BC"/>
            </a:solidFill>
          </p:spPr>
          <p:txBody>
            <a:bodyPr wrap="square" lIns="0" tIns="0" rIns="0" bIns="0" rtlCol="0"/>
            <a:lstStyle/>
            <a:p>
              <a:endParaRPr lang="fr-FR" noProof="0" dirty="0"/>
            </a:p>
          </p:txBody>
        </p:sp>
        <p:sp>
          <p:nvSpPr>
            <p:cNvPr id="1124" name="object 1124"/>
            <p:cNvSpPr/>
            <p:nvPr/>
          </p:nvSpPr>
          <p:spPr>
            <a:xfrm>
              <a:off x="10291322" y="686519"/>
              <a:ext cx="3810" cy="130175"/>
            </a:xfrm>
            <a:custGeom>
              <a:avLst/>
              <a:gdLst/>
              <a:ahLst/>
              <a:cxnLst/>
              <a:rect l="l" t="t" r="r" b="b"/>
              <a:pathLst>
                <a:path w="3809" h="130175">
                  <a:moveTo>
                    <a:pt x="3602" y="32952"/>
                  </a:moveTo>
                  <a:lnTo>
                    <a:pt x="3602" y="129857"/>
                  </a:lnTo>
                </a:path>
                <a:path w="3809" h="130175">
                  <a:moveTo>
                    <a:pt x="0" y="129907"/>
                  </a:moveTo>
                  <a:lnTo>
                    <a:pt x="0" y="32952"/>
                  </a:lnTo>
                </a:path>
                <a:path w="3809" h="130175">
                  <a:moveTo>
                    <a:pt x="3602" y="0"/>
                  </a:moveTo>
                  <a:lnTo>
                    <a:pt x="3602" y="32952"/>
                  </a:lnTo>
                </a:path>
                <a:path w="3809" h="130175">
                  <a:moveTo>
                    <a:pt x="0" y="32952"/>
                  </a:moveTo>
                  <a:lnTo>
                    <a:pt x="0" y="76"/>
                  </a:lnTo>
                </a:path>
              </a:pathLst>
            </a:custGeom>
            <a:ln w="3175">
              <a:solidFill>
                <a:srgbClr val="9FB5BC"/>
              </a:solidFill>
            </a:ln>
          </p:spPr>
          <p:txBody>
            <a:bodyPr wrap="square" lIns="0" tIns="0" rIns="0" bIns="0" rtlCol="0"/>
            <a:lstStyle/>
            <a:p>
              <a:endParaRPr lang="fr-FR" noProof="0" dirty="0"/>
            </a:p>
          </p:txBody>
        </p:sp>
        <p:sp>
          <p:nvSpPr>
            <p:cNvPr id="1125" name="object 1125"/>
            <p:cNvSpPr/>
            <p:nvPr/>
          </p:nvSpPr>
          <p:spPr>
            <a:xfrm>
              <a:off x="10294926" y="686519"/>
              <a:ext cx="3810" cy="130175"/>
            </a:xfrm>
            <a:custGeom>
              <a:avLst/>
              <a:gdLst/>
              <a:ahLst/>
              <a:cxnLst/>
              <a:rect l="l" t="t" r="r" b="b"/>
              <a:pathLst>
                <a:path w="3809" h="130175">
                  <a:moveTo>
                    <a:pt x="3602" y="0"/>
                  </a:moveTo>
                  <a:lnTo>
                    <a:pt x="0" y="0"/>
                  </a:lnTo>
                  <a:lnTo>
                    <a:pt x="0" y="129857"/>
                  </a:lnTo>
                  <a:lnTo>
                    <a:pt x="3602" y="129857"/>
                  </a:lnTo>
                  <a:lnTo>
                    <a:pt x="3602" y="0"/>
                  </a:lnTo>
                  <a:close/>
                </a:path>
              </a:pathLst>
            </a:custGeom>
            <a:solidFill>
              <a:srgbClr val="9FB5BC"/>
            </a:solidFill>
          </p:spPr>
          <p:txBody>
            <a:bodyPr wrap="square" lIns="0" tIns="0" rIns="0" bIns="0" rtlCol="0"/>
            <a:lstStyle/>
            <a:p>
              <a:endParaRPr lang="fr-FR" noProof="0" dirty="0"/>
            </a:p>
          </p:txBody>
        </p:sp>
        <p:sp>
          <p:nvSpPr>
            <p:cNvPr id="1126" name="object 1126"/>
            <p:cNvSpPr/>
            <p:nvPr/>
          </p:nvSpPr>
          <p:spPr>
            <a:xfrm>
              <a:off x="10294925" y="686443"/>
              <a:ext cx="3810" cy="130175"/>
            </a:xfrm>
            <a:custGeom>
              <a:avLst/>
              <a:gdLst/>
              <a:ahLst/>
              <a:cxnLst/>
              <a:rect l="l" t="t" r="r" b="b"/>
              <a:pathLst>
                <a:path w="3809" h="130175">
                  <a:moveTo>
                    <a:pt x="3602" y="33028"/>
                  </a:moveTo>
                  <a:lnTo>
                    <a:pt x="3602" y="129883"/>
                  </a:lnTo>
                </a:path>
                <a:path w="3809" h="130175">
                  <a:moveTo>
                    <a:pt x="0" y="129933"/>
                  </a:moveTo>
                  <a:lnTo>
                    <a:pt x="0" y="33028"/>
                  </a:lnTo>
                </a:path>
                <a:path w="3809" h="130175">
                  <a:moveTo>
                    <a:pt x="3602" y="0"/>
                  </a:moveTo>
                  <a:lnTo>
                    <a:pt x="3602" y="33028"/>
                  </a:lnTo>
                </a:path>
                <a:path w="3809" h="130175">
                  <a:moveTo>
                    <a:pt x="0" y="33028"/>
                  </a:moveTo>
                  <a:lnTo>
                    <a:pt x="0" y="76"/>
                  </a:lnTo>
                </a:path>
              </a:pathLst>
            </a:custGeom>
            <a:ln w="3175">
              <a:solidFill>
                <a:srgbClr val="9FB5BC"/>
              </a:solidFill>
            </a:ln>
          </p:spPr>
          <p:txBody>
            <a:bodyPr wrap="square" lIns="0" tIns="0" rIns="0" bIns="0" rtlCol="0"/>
            <a:lstStyle/>
            <a:p>
              <a:endParaRPr lang="fr-FR" noProof="0" dirty="0"/>
            </a:p>
          </p:txBody>
        </p:sp>
        <p:sp>
          <p:nvSpPr>
            <p:cNvPr id="1127" name="object 1127"/>
            <p:cNvSpPr/>
            <p:nvPr/>
          </p:nvSpPr>
          <p:spPr>
            <a:xfrm>
              <a:off x="10298529" y="686443"/>
              <a:ext cx="3810" cy="130175"/>
            </a:xfrm>
            <a:custGeom>
              <a:avLst/>
              <a:gdLst/>
              <a:ahLst/>
              <a:cxnLst/>
              <a:rect l="l" t="t" r="r" b="b"/>
              <a:pathLst>
                <a:path w="3809" h="130175">
                  <a:moveTo>
                    <a:pt x="3602" y="0"/>
                  </a:moveTo>
                  <a:lnTo>
                    <a:pt x="0" y="0"/>
                  </a:lnTo>
                  <a:lnTo>
                    <a:pt x="0" y="129883"/>
                  </a:lnTo>
                  <a:lnTo>
                    <a:pt x="3602" y="129883"/>
                  </a:lnTo>
                  <a:lnTo>
                    <a:pt x="3602" y="0"/>
                  </a:lnTo>
                  <a:close/>
                </a:path>
              </a:pathLst>
            </a:custGeom>
            <a:solidFill>
              <a:srgbClr val="9FB5BC"/>
            </a:solidFill>
          </p:spPr>
          <p:txBody>
            <a:bodyPr wrap="square" lIns="0" tIns="0" rIns="0" bIns="0" rtlCol="0"/>
            <a:lstStyle/>
            <a:p>
              <a:endParaRPr lang="fr-FR" noProof="0" dirty="0"/>
            </a:p>
          </p:txBody>
        </p:sp>
        <p:sp>
          <p:nvSpPr>
            <p:cNvPr id="1128" name="object 1128"/>
            <p:cNvSpPr/>
            <p:nvPr/>
          </p:nvSpPr>
          <p:spPr>
            <a:xfrm>
              <a:off x="10298529" y="686367"/>
              <a:ext cx="3810" cy="130175"/>
            </a:xfrm>
            <a:custGeom>
              <a:avLst/>
              <a:gdLst/>
              <a:ahLst/>
              <a:cxnLst/>
              <a:rect l="l" t="t" r="r" b="b"/>
              <a:pathLst>
                <a:path w="3809" h="130175">
                  <a:moveTo>
                    <a:pt x="3602" y="33105"/>
                  </a:moveTo>
                  <a:lnTo>
                    <a:pt x="3602" y="129909"/>
                  </a:lnTo>
                </a:path>
                <a:path w="3809" h="130175">
                  <a:moveTo>
                    <a:pt x="0" y="129959"/>
                  </a:moveTo>
                  <a:lnTo>
                    <a:pt x="0" y="33105"/>
                  </a:lnTo>
                </a:path>
                <a:path w="3809" h="130175">
                  <a:moveTo>
                    <a:pt x="3602" y="0"/>
                  </a:moveTo>
                  <a:lnTo>
                    <a:pt x="3602" y="33105"/>
                  </a:lnTo>
                </a:path>
                <a:path w="3809" h="130175">
                  <a:moveTo>
                    <a:pt x="0" y="33105"/>
                  </a:moveTo>
                  <a:lnTo>
                    <a:pt x="0" y="76"/>
                  </a:lnTo>
                </a:path>
              </a:pathLst>
            </a:custGeom>
            <a:ln w="3175">
              <a:solidFill>
                <a:srgbClr val="9FB5BC"/>
              </a:solidFill>
            </a:ln>
          </p:spPr>
          <p:txBody>
            <a:bodyPr wrap="square" lIns="0" tIns="0" rIns="0" bIns="0" rtlCol="0"/>
            <a:lstStyle/>
            <a:p>
              <a:endParaRPr lang="fr-FR" noProof="0" dirty="0"/>
            </a:p>
          </p:txBody>
        </p:sp>
        <p:sp>
          <p:nvSpPr>
            <p:cNvPr id="1129" name="object 1129"/>
            <p:cNvSpPr/>
            <p:nvPr/>
          </p:nvSpPr>
          <p:spPr>
            <a:xfrm>
              <a:off x="10302132" y="686367"/>
              <a:ext cx="3810" cy="130175"/>
            </a:xfrm>
            <a:custGeom>
              <a:avLst/>
              <a:gdLst/>
              <a:ahLst/>
              <a:cxnLst/>
              <a:rect l="l" t="t" r="r" b="b"/>
              <a:pathLst>
                <a:path w="3809" h="130175">
                  <a:moveTo>
                    <a:pt x="3602" y="0"/>
                  </a:moveTo>
                  <a:lnTo>
                    <a:pt x="0" y="0"/>
                  </a:lnTo>
                  <a:lnTo>
                    <a:pt x="0" y="129909"/>
                  </a:lnTo>
                  <a:lnTo>
                    <a:pt x="3602" y="129909"/>
                  </a:lnTo>
                  <a:lnTo>
                    <a:pt x="3602" y="0"/>
                  </a:lnTo>
                  <a:close/>
                </a:path>
              </a:pathLst>
            </a:custGeom>
            <a:solidFill>
              <a:srgbClr val="9FB5BC"/>
            </a:solidFill>
          </p:spPr>
          <p:txBody>
            <a:bodyPr wrap="square" lIns="0" tIns="0" rIns="0" bIns="0" rtlCol="0"/>
            <a:lstStyle/>
            <a:p>
              <a:endParaRPr lang="fr-FR" noProof="0" dirty="0"/>
            </a:p>
          </p:txBody>
        </p:sp>
        <p:sp>
          <p:nvSpPr>
            <p:cNvPr id="1130" name="object 1130"/>
            <p:cNvSpPr/>
            <p:nvPr/>
          </p:nvSpPr>
          <p:spPr>
            <a:xfrm>
              <a:off x="10302132" y="686290"/>
              <a:ext cx="3810" cy="130175"/>
            </a:xfrm>
            <a:custGeom>
              <a:avLst/>
              <a:gdLst/>
              <a:ahLst/>
              <a:cxnLst/>
              <a:rect l="l" t="t" r="r" b="b"/>
              <a:pathLst>
                <a:path w="3809" h="130175">
                  <a:moveTo>
                    <a:pt x="3602" y="33181"/>
                  </a:moveTo>
                  <a:lnTo>
                    <a:pt x="3602" y="129935"/>
                  </a:lnTo>
                </a:path>
                <a:path w="3809" h="130175">
                  <a:moveTo>
                    <a:pt x="0" y="129985"/>
                  </a:moveTo>
                  <a:lnTo>
                    <a:pt x="0" y="33181"/>
                  </a:lnTo>
                </a:path>
                <a:path w="3809" h="130175">
                  <a:moveTo>
                    <a:pt x="3602" y="0"/>
                  </a:moveTo>
                  <a:lnTo>
                    <a:pt x="3602" y="33181"/>
                  </a:lnTo>
                </a:path>
                <a:path w="3809" h="130175">
                  <a:moveTo>
                    <a:pt x="0" y="33181"/>
                  </a:moveTo>
                  <a:lnTo>
                    <a:pt x="0" y="76"/>
                  </a:lnTo>
                </a:path>
              </a:pathLst>
            </a:custGeom>
            <a:ln w="3175">
              <a:solidFill>
                <a:srgbClr val="9FB5BC"/>
              </a:solidFill>
            </a:ln>
          </p:spPr>
          <p:txBody>
            <a:bodyPr wrap="square" lIns="0" tIns="0" rIns="0" bIns="0" rtlCol="0"/>
            <a:lstStyle/>
            <a:p>
              <a:endParaRPr lang="fr-FR" noProof="0" dirty="0"/>
            </a:p>
          </p:txBody>
        </p:sp>
        <p:sp>
          <p:nvSpPr>
            <p:cNvPr id="1131" name="object 1131"/>
            <p:cNvSpPr/>
            <p:nvPr/>
          </p:nvSpPr>
          <p:spPr>
            <a:xfrm>
              <a:off x="10305735" y="686290"/>
              <a:ext cx="3810" cy="130175"/>
            </a:xfrm>
            <a:custGeom>
              <a:avLst/>
              <a:gdLst/>
              <a:ahLst/>
              <a:cxnLst/>
              <a:rect l="l" t="t" r="r" b="b"/>
              <a:pathLst>
                <a:path w="3809" h="130175">
                  <a:moveTo>
                    <a:pt x="3602" y="0"/>
                  </a:moveTo>
                  <a:lnTo>
                    <a:pt x="0" y="0"/>
                  </a:lnTo>
                  <a:lnTo>
                    <a:pt x="0" y="129935"/>
                  </a:lnTo>
                  <a:lnTo>
                    <a:pt x="3602" y="129935"/>
                  </a:lnTo>
                  <a:lnTo>
                    <a:pt x="3602" y="0"/>
                  </a:lnTo>
                  <a:close/>
                </a:path>
              </a:pathLst>
            </a:custGeom>
            <a:solidFill>
              <a:srgbClr val="9EB5BC"/>
            </a:solidFill>
          </p:spPr>
          <p:txBody>
            <a:bodyPr wrap="square" lIns="0" tIns="0" rIns="0" bIns="0" rtlCol="0"/>
            <a:lstStyle/>
            <a:p>
              <a:endParaRPr lang="fr-FR" noProof="0" dirty="0"/>
            </a:p>
          </p:txBody>
        </p:sp>
        <p:sp>
          <p:nvSpPr>
            <p:cNvPr id="1132" name="object 1132"/>
            <p:cNvSpPr/>
            <p:nvPr/>
          </p:nvSpPr>
          <p:spPr>
            <a:xfrm>
              <a:off x="10305735" y="686214"/>
              <a:ext cx="3810" cy="130175"/>
            </a:xfrm>
            <a:custGeom>
              <a:avLst/>
              <a:gdLst/>
              <a:ahLst/>
              <a:cxnLst/>
              <a:rect l="l" t="t" r="r" b="b"/>
              <a:pathLst>
                <a:path w="3809" h="130175">
                  <a:moveTo>
                    <a:pt x="3602" y="33257"/>
                  </a:moveTo>
                  <a:lnTo>
                    <a:pt x="3602" y="129961"/>
                  </a:lnTo>
                </a:path>
                <a:path w="3809" h="130175">
                  <a:moveTo>
                    <a:pt x="0" y="130011"/>
                  </a:moveTo>
                  <a:lnTo>
                    <a:pt x="0" y="33257"/>
                  </a:lnTo>
                </a:path>
                <a:path w="3809" h="130175">
                  <a:moveTo>
                    <a:pt x="3602" y="0"/>
                  </a:moveTo>
                  <a:lnTo>
                    <a:pt x="3602" y="33257"/>
                  </a:lnTo>
                </a:path>
                <a:path w="3809" h="130175">
                  <a:moveTo>
                    <a:pt x="0" y="33257"/>
                  </a:moveTo>
                  <a:lnTo>
                    <a:pt x="0" y="76"/>
                  </a:lnTo>
                </a:path>
              </a:pathLst>
            </a:custGeom>
            <a:ln w="3175">
              <a:solidFill>
                <a:srgbClr val="9EB5BC"/>
              </a:solidFill>
            </a:ln>
          </p:spPr>
          <p:txBody>
            <a:bodyPr wrap="square" lIns="0" tIns="0" rIns="0" bIns="0" rtlCol="0"/>
            <a:lstStyle/>
            <a:p>
              <a:endParaRPr lang="fr-FR" noProof="0" dirty="0"/>
            </a:p>
          </p:txBody>
        </p:sp>
        <p:sp>
          <p:nvSpPr>
            <p:cNvPr id="1133" name="object 1133"/>
            <p:cNvSpPr/>
            <p:nvPr/>
          </p:nvSpPr>
          <p:spPr>
            <a:xfrm>
              <a:off x="10309338" y="686214"/>
              <a:ext cx="3810" cy="130175"/>
            </a:xfrm>
            <a:custGeom>
              <a:avLst/>
              <a:gdLst/>
              <a:ahLst/>
              <a:cxnLst/>
              <a:rect l="l" t="t" r="r" b="b"/>
              <a:pathLst>
                <a:path w="3809" h="130175">
                  <a:moveTo>
                    <a:pt x="3602" y="0"/>
                  </a:moveTo>
                  <a:lnTo>
                    <a:pt x="0" y="0"/>
                  </a:lnTo>
                  <a:lnTo>
                    <a:pt x="0" y="129961"/>
                  </a:lnTo>
                  <a:lnTo>
                    <a:pt x="3602" y="129961"/>
                  </a:lnTo>
                  <a:lnTo>
                    <a:pt x="3602" y="0"/>
                  </a:lnTo>
                  <a:close/>
                </a:path>
              </a:pathLst>
            </a:custGeom>
            <a:solidFill>
              <a:srgbClr val="9EB5BC"/>
            </a:solidFill>
          </p:spPr>
          <p:txBody>
            <a:bodyPr wrap="square" lIns="0" tIns="0" rIns="0" bIns="0" rtlCol="0"/>
            <a:lstStyle/>
            <a:p>
              <a:endParaRPr lang="fr-FR" noProof="0" dirty="0"/>
            </a:p>
          </p:txBody>
        </p:sp>
        <p:sp>
          <p:nvSpPr>
            <p:cNvPr id="1134" name="object 1134"/>
            <p:cNvSpPr/>
            <p:nvPr/>
          </p:nvSpPr>
          <p:spPr>
            <a:xfrm>
              <a:off x="10309338" y="686138"/>
              <a:ext cx="3810" cy="130175"/>
            </a:xfrm>
            <a:custGeom>
              <a:avLst/>
              <a:gdLst/>
              <a:ahLst/>
              <a:cxnLst/>
              <a:rect l="l" t="t" r="r" b="b"/>
              <a:pathLst>
                <a:path w="3809" h="130175">
                  <a:moveTo>
                    <a:pt x="3602" y="33334"/>
                  </a:moveTo>
                  <a:lnTo>
                    <a:pt x="3602" y="129987"/>
                  </a:lnTo>
                </a:path>
                <a:path w="3809" h="130175">
                  <a:moveTo>
                    <a:pt x="0" y="130038"/>
                  </a:moveTo>
                  <a:lnTo>
                    <a:pt x="0" y="33334"/>
                  </a:lnTo>
                </a:path>
                <a:path w="3809" h="130175">
                  <a:moveTo>
                    <a:pt x="3602" y="0"/>
                  </a:moveTo>
                  <a:lnTo>
                    <a:pt x="3602" y="33334"/>
                  </a:lnTo>
                </a:path>
                <a:path w="3809" h="130175">
                  <a:moveTo>
                    <a:pt x="0" y="33334"/>
                  </a:moveTo>
                  <a:lnTo>
                    <a:pt x="0" y="76"/>
                  </a:lnTo>
                </a:path>
              </a:pathLst>
            </a:custGeom>
            <a:ln w="3175">
              <a:solidFill>
                <a:srgbClr val="9EB5BC"/>
              </a:solidFill>
            </a:ln>
          </p:spPr>
          <p:txBody>
            <a:bodyPr wrap="square" lIns="0" tIns="0" rIns="0" bIns="0" rtlCol="0"/>
            <a:lstStyle/>
            <a:p>
              <a:endParaRPr lang="fr-FR" noProof="0" dirty="0"/>
            </a:p>
          </p:txBody>
        </p:sp>
        <p:sp>
          <p:nvSpPr>
            <p:cNvPr id="1135" name="object 1135"/>
            <p:cNvSpPr/>
            <p:nvPr/>
          </p:nvSpPr>
          <p:spPr>
            <a:xfrm>
              <a:off x="10312940" y="686138"/>
              <a:ext cx="3810" cy="130175"/>
            </a:xfrm>
            <a:custGeom>
              <a:avLst/>
              <a:gdLst/>
              <a:ahLst/>
              <a:cxnLst/>
              <a:rect l="l" t="t" r="r" b="b"/>
              <a:pathLst>
                <a:path w="3809" h="130175">
                  <a:moveTo>
                    <a:pt x="3602" y="0"/>
                  </a:moveTo>
                  <a:lnTo>
                    <a:pt x="0" y="0"/>
                  </a:lnTo>
                  <a:lnTo>
                    <a:pt x="0" y="129987"/>
                  </a:lnTo>
                  <a:lnTo>
                    <a:pt x="3602" y="129987"/>
                  </a:lnTo>
                  <a:lnTo>
                    <a:pt x="3602" y="0"/>
                  </a:lnTo>
                  <a:close/>
                </a:path>
              </a:pathLst>
            </a:custGeom>
            <a:solidFill>
              <a:srgbClr val="9EB5BC"/>
            </a:solidFill>
          </p:spPr>
          <p:txBody>
            <a:bodyPr wrap="square" lIns="0" tIns="0" rIns="0" bIns="0" rtlCol="0"/>
            <a:lstStyle/>
            <a:p>
              <a:endParaRPr lang="fr-FR" noProof="0" dirty="0"/>
            </a:p>
          </p:txBody>
        </p:sp>
        <p:sp>
          <p:nvSpPr>
            <p:cNvPr id="1136" name="object 1136"/>
            <p:cNvSpPr/>
            <p:nvPr/>
          </p:nvSpPr>
          <p:spPr>
            <a:xfrm>
              <a:off x="10312940" y="686061"/>
              <a:ext cx="3810" cy="130175"/>
            </a:xfrm>
            <a:custGeom>
              <a:avLst/>
              <a:gdLst/>
              <a:ahLst/>
              <a:cxnLst/>
              <a:rect l="l" t="t" r="r" b="b"/>
              <a:pathLst>
                <a:path w="3809" h="130175">
                  <a:moveTo>
                    <a:pt x="3602" y="33410"/>
                  </a:moveTo>
                  <a:lnTo>
                    <a:pt x="3602" y="130013"/>
                  </a:lnTo>
                </a:path>
                <a:path w="3809" h="130175">
                  <a:moveTo>
                    <a:pt x="0" y="130064"/>
                  </a:moveTo>
                  <a:lnTo>
                    <a:pt x="0" y="33410"/>
                  </a:lnTo>
                </a:path>
                <a:path w="3809" h="130175">
                  <a:moveTo>
                    <a:pt x="3602" y="0"/>
                  </a:moveTo>
                  <a:lnTo>
                    <a:pt x="3602" y="33410"/>
                  </a:lnTo>
                </a:path>
                <a:path w="3809" h="130175">
                  <a:moveTo>
                    <a:pt x="0" y="33410"/>
                  </a:moveTo>
                  <a:lnTo>
                    <a:pt x="0" y="76"/>
                  </a:lnTo>
                </a:path>
              </a:pathLst>
            </a:custGeom>
            <a:ln w="3175">
              <a:solidFill>
                <a:srgbClr val="9EB5BC"/>
              </a:solidFill>
            </a:ln>
          </p:spPr>
          <p:txBody>
            <a:bodyPr wrap="square" lIns="0" tIns="0" rIns="0" bIns="0" rtlCol="0"/>
            <a:lstStyle/>
            <a:p>
              <a:endParaRPr lang="fr-FR" noProof="0" dirty="0"/>
            </a:p>
          </p:txBody>
        </p:sp>
        <p:sp>
          <p:nvSpPr>
            <p:cNvPr id="1137" name="object 1137"/>
            <p:cNvSpPr/>
            <p:nvPr/>
          </p:nvSpPr>
          <p:spPr>
            <a:xfrm>
              <a:off x="10316543" y="686061"/>
              <a:ext cx="3810" cy="130175"/>
            </a:xfrm>
            <a:custGeom>
              <a:avLst/>
              <a:gdLst/>
              <a:ahLst/>
              <a:cxnLst/>
              <a:rect l="l" t="t" r="r" b="b"/>
              <a:pathLst>
                <a:path w="3809" h="130175">
                  <a:moveTo>
                    <a:pt x="3602" y="0"/>
                  </a:moveTo>
                  <a:lnTo>
                    <a:pt x="0" y="0"/>
                  </a:lnTo>
                  <a:lnTo>
                    <a:pt x="0" y="130013"/>
                  </a:lnTo>
                  <a:lnTo>
                    <a:pt x="3602" y="130013"/>
                  </a:lnTo>
                  <a:lnTo>
                    <a:pt x="3602" y="0"/>
                  </a:lnTo>
                  <a:close/>
                </a:path>
              </a:pathLst>
            </a:custGeom>
            <a:solidFill>
              <a:srgbClr val="9EB5BC"/>
            </a:solidFill>
          </p:spPr>
          <p:txBody>
            <a:bodyPr wrap="square" lIns="0" tIns="0" rIns="0" bIns="0" rtlCol="0"/>
            <a:lstStyle/>
            <a:p>
              <a:endParaRPr lang="fr-FR" noProof="0" dirty="0"/>
            </a:p>
          </p:txBody>
        </p:sp>
        <p:sp>
          <p:nvSpPr>
            <p:cNvPr id="1138" name="object 1138"/>
            <p:cNvSpPr/>
            <p:nvPr/>
          </p:nvSpPr>
          <p:spPr>
            <a:xfrm>
              <a:off x="10316543" y="685985"/>
              <a:ext cx="3810" cy="130175"/>
            </a:xfrm>
            <a:custGeom>
              <a:avLst/>
              <a:gdLst/>
              <a:ahLst/>
              <a:cxnLst/>
              <a:rect l="l" t="t" r="r" b="b"/>
              <a:pathLst>
                <a:path w="3809" h="130175">
                  <a:moveTo>
                    <a:pt x="3602" y="33486"/>
                  </a:moveTo>
                  <a:lnTo>
                    <a:pt x="3602" y="130040"/>
                  </a:lnTo>
                </a:path>
                <a:path w="3809" h="130175">
                  <a:moveTo>
                    <a:pt x="0" y="130090"/>
                  </a:moveTo>
                  <a:lnTo>
                    <a:pt x="0" y="33486"/>
                  </a:lnTo>
                </a:path>
                <a:path w="3809" h="130175">
                  <a:moveTo>
                    <a:pt x="3602" y="0"/>
                  </a:moveTo>
                  <a:lnTo>
                    <a:pt x="3602" y="33486"/>
                  </a:lnTo>
                </a:path>
                <a:path w="3809" h="130175">
                  <a:moveTo>
                    <a:pt x="0" y="33486"/>
                  </a:moveTo>
                  <a:lnTo>
                    <a:pt x="0" y="76"/>
                  </a:lnTo>
                </a:path>
              </a:pathLst>
            </a:custGeom>
            <a:ln w="3175">
              <a:solidFill>
                <a:srgbClr val="9EB5BC"/>
              </a:solidFill>
            </a:ln>
          </p:spPr>
          <p:txBody>
            <a:bodyPr wrap="square" lIns="0" tIns="0" rIns="0" bIns="0" rtlCol="0"/>
            <a:lstStyle/>
            <a:p>
              <a:endParaRPr lang="fr-FR" noProof="0" dirty="0"/>
            </a:p>
          </p:txBody>
        </p:sp>
        <p:sp>
          <p:nvSpPr>
            <p:cNvPr id="1139" name="object 1139"/>
            <p:cNvSpPr/>
            <p:nvPr/>
          </p:nvSpPr>
          <p:spPr>
            <a:xfrm>
              <a:off x="10320146" y="685985"/>
              <a:ext cx="3810" cy="130175"/>
            </a:xfrm>
            <a:custGeom>
              <a:avLst/>
              <a:gdLst/>
              <a:ahLst/>
              <a:cxnLst/>
              <a:rect l="l" t="t" r="r" b="b"/>
              <a:pathLst>
                <a:path w="3809" h="130175">
                  <a:moveTo>
                    <a:pt x="3602" y="0"/>
                  </a:moveTo>
                  <a:lnTo>
                    <a:pt x="0" y="0"/>
                  </a:lnTo>
                  <a:lnTo>
                    <a:pt x="0" y="130040"/>
                  </a:lnTo>
                  <a:lnTo>
                    <a:pt x="3602" y="130040"/>
                  </a:lnTo>
                  <a:lnTo>
                    <a:pt x="3602" y="0"/>
                  </a:lnTo>
                  <a:close/>
                </a:path>
              </a:pathLst>
            </a:custGeom>
            <a:solidFill>
              <a:srgbClr val="9EB5BC"/>
            </a:solidFill>
          </p:spPr>
          <p:txBody>
            <a:bodyPr wrap="square" lIns="0" tIns="0" rIns="0" bIns="0" rtlCol="0"/>
            <a:lstStyle/>
            <a:p>
              <a:endParaRPr lang="fr-FR" noProof="0" dirty="0"/>
            </a:p>
          </p:txBody>
        </p:sp>
        <p:sp>
          <p:nvSpPr>
            <p:cNvPr id="1140" name="object 1140"/>
            <p:cNvSpPr/>
            <p:nvPr/>
          </p:nvSpPr>
          <p:spPr>
            <a:xfrm>
              <a:off x="10320146" y="685909"/>
              <a:ext cx="3810" cy="130175"/>
            </a:xfrm>
            <a:custGeom>
              <a:avLst/>
              <a:gdLst/>
              <a:ahLst/>
              <a:cxnLst/>
              <a:rect l="l" t="t" r="r" b="b"/>
              <a:pathLst>
                <a:path w="3809" h="130175">
                  <a:moveTo>
                    <a:pt x="3602" y="33563"/>
                  </a:moveTo>
                  <a:lnTo>
                    <a:pt x="3602" y="130066"/>
                  </a:lnTo>
                </a:path>
                <a:path w="3809" h="130175">
                  <a:moveTo>
                    <a:pt x="0" y="130116"/>
                  </a:moveTo>
                  <a:lnTo>
                    <a:pt x="0" y="33563"/>
                  </a:lnTo>
                </a:path>
                <a:path w="3809" h="130175">
                  <a:moveTo>
                    <a:pt x="3602" y="0"/>
                  </a:moveTo>
                  <a:lnTo>
                    <a:pt x="3602" y="33563"/>
                  </a:lnTo>
                </a:path>
                <a:path w="3809" h="130175">
                  <a:moveTo>
                    <a:pt x="0" y="33563"/>
                  </a:moveTo>
                  <a:lnTo>
                    <a:pt x="0" y="76"/>
                  </a:lnTo>
                </a:path>
              </a:pathLst>
            </a:custGeom>
            <a:ln w="3175">
              <a:solidFill>
                <a:srgbClr val="9EB5BC"/>
              </a:solidFill>
            </a:ln>
          </p:spPr>
          <p:txBody>
            <a:bodyPr wrap="square" lIns="0" tIns="0" rIns="0" bIns="0" rtlCol="0"/>
            <a:lstStyle/>
            <a:p>
              <a:endParaRPr lang="fr-FR" noProof="0" dirty="0"/>
            </a:p>
          </p:txBody>
        </p:sp>
        <p:sp>
          <p:nvSpPr>
            <p:cNvPr id="1141" name="object 1141"/>
            <p:cNvSpPr/>
            <p:nvPr/>
          </p:nvSpPr>
          <p:spPr>
            <a:xfrm>
              <a:off x="10323749" y="685909"/>
              <a:ext cx="3810" cy="130175"/>
            </a:xfrm>
            <a:custGeom>
              <a:avLst/>
              <a:gdLst/>
              <a:ahLst/>
              <a:cxnLst/>
              <a:rect l="l" t="t" r="r" b="b"/>
              <a:pathLst>
                <a:path w="3809" h="130175">
                  <a:moveTo>
                    <a:pt x="3602" y="0"/>
                  </a:moveTo>
                  <a:lnTo>
                    <a:pt x="0" y="0"/>
                  </a:lnTo>
                  <a:lnTo>
                    <a:pt x="0" y="130066"/>
                  </a:lnTo>
                  <a:lnTo>
                    <a:pt x="3602" y="130066"/>
                  </a:lnTo>
                  <a:lnTo>
                    <a:pt x="3602" y="0"/>
                  </a:lnTo>
                  <a:close/>
                </a:path>
              </a:pathLst>
            </a:custGeom>
            <a:solidFill>
              <a:srgbClr val="9EB5BC"/>
            </a:solidFill>
          </p:spPr>
          <p:txBody>
            <a:bodyPr wrap="square" lIns="0" tIns="0" rIns="0" bIns="0" rtlCol="0"/>
            <a:lstStyle/>
            <a:p>
              <a:endParaRPr lang="fr-FR" noProof="0" dirty="0"/>
            </a:p>
          </p:txBody>
        </p:sp>
        <p:sp>
          <p:nvSpPr>
            <p:cNvPr id="1142" name="object 1142"/>
            <p:cNvSpPr/>
            <p:nvPr/>
          </p:nvSpPr>
          <p:spPr>
            <a:xfrm>
              <a:off x="10323749" y="685832"/>
              <a:ext cx="3810" cy="130175"/>
            </a:xfrm>
            <a:custGeom>
              <a:avLst/>
              <a:gdLst/>
              <a:ahLst/>
              <a:cxnLst/>
              <a:rect l="l" t="t" r="r" b="b"/>
              <a:pathLst>
                <a:path w="3809" h="130175">
                  <a:moveTo>
                    <a:pt x="3602" y="33639"/>
                  </a:moveTo>
                  <a:lnTo>
                    <a:pt x="3602" y="130092"/>
                  </a:lnTo>
                </a:path>
                <a:path w="3809" h="130175">
                  <a:moveTo>
                    <a:pt x="0" y="130142"/>
                  </a:moveTo>
                  <a:lnTo>
                    <a:pt x="0" y="33639"/>
                  </a:lnTo>
                </a:path>
                <a:path w="3809" h="130175">
                  <a:moveTo>
                    <a:pt x="3602" y="0"/>
                  </a:moveTo>
                  <a:lnTo>
                    <a:pt x="3602" y="33639"/>
                  </a:lnTo>
                </a:path>
                <a:path w="3809" h="130175">
                  <a:moveTo>
                    <a:pt x="0" y="33639"/>
                  </a:moveTo>
                  <a:lnTo>
                    <a:pt x="0" y="76"/>
                  </a:lnTo>
                </a:path>
              </a:pathLst>
            </a:custGeom>
            <a:ln w="3175">
              <a:solidFill>
                <a:srgbClr val="9EB5BC"/>
              </a:solidFill>
            </a:ln>
          </p:spPr>
          <p:txBody>
            <a:bodyPr wrap="square" lIns="0" tIns="0" rIns="0" bIns="0" rtlCol="0"/>
            <a:lstStyle/>
            <a:p>
              <a:endParaRPr lang="fr-FR" noProof="0" dirty="0"/>
            </a:p>
          </p:txBody>
        </p:sp>
        <p:sp>
          <p:nvSpPr>
            <p:cNvPr id="1143" name="object 1143"/>
            <p:cNvSpPr/>
            <p:nvPr/>
          </p:nvSpPr>
          <p:spPr>
            <a:xfrm>
              <a:off x="10327352" y="685832"/>
              <a:ext cx="3810" cy="130175"/>
            </a:xfrm>
            <a:custGeom>
              <a:avLst/>
              <a:gdLst/>
              <a:ahLst/>
              <a:cxnLst/>
              <a:rect l="l" t="t" r="r" b="b"/>
              <a:pathLst>
                <a:path w="3809" h="130175">
                  <a:moveTo>
                    <a:pt x="3602" y="0"/>
                  </a:moveTo>
                  <a:lnTo>
                    <a:pt x="0" y="0"/>
                  </a:lnTo>
                  <a:lnTo>
                    <a:pt x="0" y="130092"/>
                  </a:lnTo>
                  <a:lnTo>
                    <a:pt x="3602" y="130092"/>
                  </a:lnTo>
                  <a:lnTo>
                    <a:pt x="3602" y="0"/>
                  </a:lnTo>
                  <a:close/>
                </a:path>
              </a:pathLst>
            </a:custGeom>
            <a:solidFill>
              <a:srgbClr val="9EB5BC"/>
            </a:solidFill>
          </p:spPr>
          <p:txBody>
            <a:bodyPr wrap="square" lIns="0" tIns="0" rIns="0" bIns="0" rtlCol="0"/>
            <a:lstStyle/>
            <a:p>
              <a:endParaRPr lang="fr-FR" noProof="0" dirty="0"/>
            </a:p>
          </p:txBody>
        </p:sp>
        <p:sp>
          <p:nvSpPr>
            <p:cNvPr id="1144" name="object 1144"/>
            <p:cNvSpPr/>
            <p:nvPr/>
          </p:nvSpPr>
          <p:spPr>
            <a:xfrm>
              <a:off x="10327352" y="685756"/>
              <a:ext cx="3810" cy="130175"/>
            </a:xfrm>
            <a:custGeom>
              <a:avLst/>
              <a:gdLst/>
              <a:ahLst/>
              <a:cxnLst/>
              <a:rect l="l" t="t" r="r" b="b"/>
              <a:pathLst>
                <a:path w="3809" h="130175">
                  <a:moveTo>
                    <a:pt x="3602" y="33715"/>
                  </a:moveTo>
                  <a:lnTo>
                    <a:pt x="3602" y="130118"/>
                  </a:lnTo>
                </a:path>
                <a:path w="3809" h="130175">
                  <a:moveTo>
                    <a:pt x="0" y="130168"/>
                  </a:moveTo>
                  <a:lnTo>
                    <a:pt x="0" y="33715"/>
                  </a:lnTo>
                </a:path>
                <a:path w="3809" h="130175">
                  <a:moveTo>
                    <a:pt x="3602" y="0"/>
                  </a:moveTo>
                  <a:lnTo>
                    <a:pt x="3602" y="33715"/>
                  </a:lnTo>
                </a:path>
                <a:path w="3809" h="130175">
                  <a:moveTo>
                    <a:pt x="0" y="33715"/>
                  </a:moveTo>
                  <a:lnTo>
                    <a:pt x="0" y="76"/>
                  </a:lnTo>
                </a:path>
              </a:pathLst>
            </a:custGeom>
            <a:ln w="3175">
              <a:solidFill>
                <a:srgbClr val="9EB5BC"/>
              </a:solidFill>
            </a:ln>
          </p:spPr>
          <p:txBody>
            <a:bodyPr wrap="square" lIns="0" tIns="0" rIns="0" bIns="0" rtlCol="0"/>
            <a:lstStyle/>
            <a:p>
              <a:endParaRPr lang="fr-FR" noProof="0" dirty="0"/>
            </a:p>
          </p:txBody>
        </p:sp>
        <p:sp>
          <p:nvSpPr>
            <p:cNvPr id="1145" name="object 1145"/>
            <p:cNvSpPr/>
            <p:nvPr/>
          </p:nvSpPr>
          <p:spPr>
            <a:xfrm>
              <a:off x="10330955" y="685756"/>
              <a:ext cx="3810" cy="130175"/>
            </a:xfrm>
            <a:custGeom>
              <a:avLst/>
              <a:gdLst/>
              <a:ahLst/>
              <a:cxnLst/>
              <a:rect l="l" t="t" r="r" b="b"/>
              <a:pathLst>
                <a:path w="3809" h="130175">
                  <a:moveTo>
                    <a:pt x="3602" y="0"/>
                  </a:moveTo>
                  <a:lnTo>
                    <a:pt x="0" y="0"/>
                  </a:lnTo>
                  <a:lnTo>
                    <a:pt x="0" y="130118"/>
                  </a:lnTo>
                  <a:lnTo>
                    <a:pt x="3602" y="130118"/>
                  </a:lnTo>
                  <a:lnTo>
                    <a:pt x="3602" y="0"/>
                  </a:lnTo>
                  <a:close/>
                </a:path>
              </a:pathLst>
            </a:custGeom>
            <a:solidFill>
              <a:srgbClr val="9EB5BC"/>
            </a:solidFill>
          </p:spPr>
          <p:txBody>
            <a:bodyPr wrap="square" lIns="0" tIns="0" rIns="0" bIns="0" rtlCol="0"/>
            <a:lstStyle/>
            <a:p>
              <a:endParaRPr lang="fr-FR" noProof="0" dirty="0"/>
            </a:p>
          </p:txBody>
        </p:sp>
        <p:sp>
          <p:nvSpPr>
            <p:cNvPr id="1146" name="object 1146"/>
            <p:cNvSpPr/>
            <p:nvPr/>
          </p:nvSpPr>
          <p:spPr>
            <a:xfrm>
              <a:off x="10330955" y="685680"/>
              <a:ext cx="3810" cy="130810"/>
            </a:xfrm>
            <a:custGeom>
              <a:avLst/>
              <a:gdLst/>
              <a:ahLst/>
              <a:cxnLst/>
              <a:rect l="l" t="t" r="r" b="b"/>
              <a:pathLst>
                <a:path w="3809" h="130809">
                  <a:moveTo>
                    <a:pt x="3602" y="33792"/>
                  </a:moveTo>
                  <a:lnTo>
                    <a:pt x="3602" y="130144"/>
                  </a:lnTo>
                </a:path>
                <a:path w="3809" h="130809">
                  <a:moveTo>
                    <a:pt x="0" y="130194"/>
                  </a:moveTo>
                  <a:lnTo>
                    <a:pt x="0" y="33792"/>
                  </a:lnTo>
                </a:path>
                <a:path w="3809" h="130809">
                  <a:moveTo>
                    <a:pt x="3602" y="0"/>
                  </a:moveTo>
                  <a:lnTo>
                    <a:pt x="3602" y="33792"/>
                  </a:lnTo>
                </a:path>
                <a:path w="3809" h="130809">
                  <a:moveTo>
                    <a:pt x="0" y="33792"/>
                  </a:moveTo>
                  <a:lnTo>
                    <a:pt x="0" y="76"/>
                  </a:lnTo>
                </a:path>
              </a:pathLst>
            </a:custGeom>
            <a:ln w="3175">
              <a:solidFill>
                <a:srgbClr val="9EB5BC"/>
              </a:solidFill>
            </a:ln>
          </p:spPr>
          <p:txBody>
            <a:bodyPr wrap="square" lIns="0" tIns="0" rIns="0" bIns="0" rtlCol="0"/>
            <a:lstStyle/>
            <a:p>
              <a:endParaRPr lang="fr-FR" noProof="0" dirty="0"/>
            </a:p>
          </p:txBody>
        </p:sp>
        <p:sp>
          <p:nvSpPr>
            <p:cNvPr id="1147" name="object 1147"/>
            <p:cNvSpPr/>
            <p:nvPr/>
          </p:nvSpPr>
          <p:spPr>
            <a:xfrm>
              <a:off x="10334558" y="685680"/>
              <a:ext cx="3810" cy="130175"/>
            </a:xfrm>
            <a:custGeom>
              <a:avLst/>
              <a:gdLst/>
              <a:ahLst/>
              <a:cxnLst/>
              <a:rect l="l" t="t" r="r" b="b"/>
              <a:pathLst>
                <a:path w="3809" h="130175">
                  <a:moveTo>
                    <a:pt x="3602" y="0"/>
                  </a:moveTo>
                  <a:lnTo>
                    <a:pt x="0" y="0"/>
                  </a:lnTo>
                  <a:lnTo>
                    <a:pt x="0" y="130144"/>
                  </a:lnTo>
                  <a:lnTo>
                    <a:pt x="3602" y="130144"/>
                  </a:lnTo>
                  <a:lnTo>
                    <a:pt x="3602" y="0"/>
                  </a:lnTo>
                  <a:close/>
                </a:path>
              </a:pathLst>
            </a:custGeom>
            <a:solidFill>
              <a:srgbClr val="9DB5BB"/>
            </a:solidFill>
          </p:spPr>
          <p:txBody>
            <a:bodyPr wrap="square" lIns="0" tIns="0" rIns="0" bIns="0" rtlCol="0"/>
            <a:lstStyle/>
            <a:p>
              <a:endParaRPr lang="fr-FR" noProof="0" dirty="0"/>
            </a:p>
          </p:txBody>
        </p:sp>
        <p:sp>
          <p:nvSpPr>
            <p:cNvPr id="1148" name="object 1148"/>
            <p:cNvSpPr/>
            <p:nvPr/>
          </p:nvSpPr>
          <p:spPr>
            <a:xfrm>
              <a:off x="10334558" y="685603"/>
              <a:ext cx="3810" cy="130810"/>
            </a:xfrm>
            <a:custGeom>
              <a:avLst/>
              <a:gdLst/>
              <a:ahLst/>
              <a:cxnLst/>
              <a:rect l="l" t="t" r="r" b="b"/>
              <a:pathLst>
                <a:path w="3809" h="130809">
                  <a:moveTo>
                    <a:pt x="3602" y="33868"/>
                  </a:moveTo>
                  <a:lnTo>
                    <a:pt x="3602" y="130170"/>
                  </a:lnTo>
                </a:path>
                <a:path w="3809" h="130809">
                  <a:moveTo>
                    <a:pt x="0" y="130220"/>
                  </a:moveTo>
                  <a:lnTo>
                    <a:pt x="0" y="33868"/>
                  </a:lnTo>
                </a:path>
                <a:path w="3809" h="130809">
                  <a:moveTo>
                    <a:pt x="3602" y="0"/>
                  </a:moveTo>
                  <a:lnTo>
                    <a:pt x="3602" y="33868"/>
                  </a:lnTo>
                </a:path>
                <a:path w="3809" h="130809">
                  <a:moveTo>
                    <a:pt x="0" y="33868"/>
                  </a:moveTo>
                  <a:lnTo>
                    <a:pt x="0" y="76"/>
                  </a:lnTo>
                </a:path>
              </a:pathLst>
            </a:custGeom>
            <a:ln w="3175">
              <a:solidFill>
                <a:srgbClr val="9DB5BB"/>
              </a:solidFill>
            </a:ln>
          </p:spPr>
          <p:txBody>
            <a:bodyPr wrap="square" lIns="0" tIns="0" rIns="0" bIns="0" rtlCol="0"/>
            <a:lstStyle/>
            <a:p>
              <a:endParaRPr lang="fr-FR" noProof="0" dirty="0"/>
            </a:p>
          </p:txBody>
        </p:sp>
        <p:sp>
          <p:nvSpPr>
            <p:cNvPr id="1149" name="object 1149"/>
            <p:cNvSpPr/>
            <p:nvPr/>
          </p:nvSpPr>
          <p:spPr>
            <a:xfrm>
              <a:off x="10338161" y="685603"/>
              <a:ext cx="3810" cy="130175"/>
            </a:xfrm>
            <a:custGeom>
              <a:avLst/>
              <a:gdLst/>
              <a:ahLst/>
              <a:cxnLst/>
              <a:rect l="l" t="t" r="r" b="b"/>
              <a:pathLst>
                <a:path w="3809" h="130175">
                  <a:moveTo>
                    <a:pt x="3602" y="0"/>
                  </a:moveTo>
                  <a:lnTo>
                    <a:pt x="0" y="0"/>
                  </a:lnTo>
                  <a:lnTo>
                    <a:pt x="0" y="130170"/>
                  </a:lnTo>
                  <a:lnTo>
                    <a:pt x="3602" y="130170"/>
                  </a:lnTo>
                  <a:lnTo>
                    <a:pt x="3602" y="0"/>
                  </a:lnTo>
                  <a:close/>
                </a:path>
              </a:pathLst>
            </a:custGeom>
            <a:solidFill>
              <a:srgbClr val="9DB5BB"/>
            </a:solidFill>
          </p:spPr>
          <p:txBody>
            <a:bodyPr wrap="square" lIns="0" tIns="0" rIns="0" bIns="0" rtlCol="0"/>
            <a:lstStyle/>
            <a:p>
              <a:endParaRPr lang="fr-FR" noProof="0" dirty="0"/>
            </a:p>
          </p:txBody>
        </p:sp>
        <p:sp>
          <p:nvSpPr>
            <p:cNvPr id="1150" name="object 1150"/>
            <p:cNvSpPr/>
            <p:nvPr/>
          </p:nvSpPr>
          <p:spPr>
            <a:xfrm>
              <a:off x="10338161" y="685527"/>
              <a:ext cx="3810" cy="130810"/>
            </a:xfrm>
            <a:custGeom>
              <a:avLst/>
              <a:gdLst/>
              <a:ahLst/>
              <a:cxnLst/>
              <a:rect l="l" t="t" r="r" b="b"/>
              <a:pathLst>
                <a:path w="3809" h="130809">
                  <a:moveTo>
                    <a:pt x="3602" y="33944"/>
                  </a:moveTo>
                  <a:lnTo>
                    <a:pt x="3602" y="130196"/>
                  </a:lnTo>
                </a:path>
                <a:path w="3809" h="130809">
                  <a:moveTo>
                    <a:pt x="0" y="130247"/>
                  </a:moveTo>
                  <a:lnTo>
                    <a:pt x="0" y="33944"/>
                  </a:lnTo>
                </a:path>
                <a:path w="3809" h="130809">
                  <a:moveTo>
                    <a:pt x="3602" y="0"/>
                  </a:moveTo>
                  <a:lnTo>
                    <a:pt x="3602" y="33944"/>
                  </a:lnTo>
                </a:path>
                <a:path w="3809" h="130809">
                  <a:moveTo>
                    <a:pt x="0" y="33944"/>
                  </a:moveTo>
                  <a:lnTo>
                    <a:pt x="0" y="76"/>
                  </a:lnTo>
                </a:path>
              </a:pathLst>
            </a:custGeom>
            <a:ln w="3175">
              <a:solidFill>
                <a:srgbClr val="9DB5BB"/>
              </a:solidFill>
            </a:ln>
          </p:spPr>
          <p:txBody>
            <a:bodyPr wrap="square" lIns="0" tIns="0" rIns="0" bIns="0" rtlCol="0"/>
            <a:lstStyle/>
            <a:p>
              <a:endParaRPr lang="fr-FR" noProof="0" dirty="0"/>
            </a:p>
          </p:txBody>
        </p:sp>
        <p:sp>
          <p:nvSpPr>
            <p:cNvPr id="1151" name="object 1151"/>
            <p:cNvSpPr/>
            <p:nvPr/>
          </p:nvSpPr>
          <p:spPr>
            <a:xfrm>
              <a:off x="10341764" y="685527"/>
              <a:ext cx="3810" cy="130810"/>
            </a:xfrm>
            <a:custGeom>
              <a:avLst/>
              <a:gdLst/>
              <a:ahLst/>
              <a:cxnLst/>
              <a:rect l="l" t="t" r="r" b="b"/>
              <a:pathLst>
                <a:path w="3809" h="130809">
                  <a:moveTo>
                    <a:pt x="3602" y="0"/>
                  </a:moveTo>
                  <a:lnTo>
                    <a:pt x="0" y="0"/>
                  </a:lnTo>
                  <a:lnTo>
                    <a:pt x="0" y="130196"/>
                  </a:lnTo>
                  <a:lnTo>
                    <a:pt x="3602" y="130196"/>
                  </a:lnTo>
                  <a:lnTo>
                    <a:pt x="3602" y="0"/>
                  </a:lnTo>
                  <a:close/>
                </a:path>
              </a:pathLst>
            </a:custGeom>
            <a:solidFill>
              <a:srgbClr val="9DB5BB"/>
            </a:solidFill>
          </p:spPr>
          <p:txBody>
            <a:bodyPr wrap="square" lIns="0" tIns="0" rIns="0" bIns="0" rtlCol="0"/>
            <a:lstStyle/>
            <a:p>
              <a:endParaRPr lang="fr-FR" noProof="0" dirty="0"/>
            </a:p>
          </p:txBody>
        </p:sp>
        <p:sp>
          <p:nvSpPr>
            <p:cNvPr id="1152" name="object 1152"/>
            <p:cNvSpPr/>
            <p:nvPr/>
          </p:nvSpPr>
          <p:spPr>
            <a:xfrm>
              <a:off x="10341764" y="685451"/>
              <a:ext cx="3810" cy="130810"/>
            </a:xfrm>
            <a:custGeom>
              <a:avLst/>
              <a:gdLst/>
              <a:ahLst/>
              <a:cxnLst/>
              <a:rect l="l" t="t" r="r" b="b"/>
              <a:pathLst>
                <a:path w="3809" h="130809">
                  <a:moveTo>
                    <a:pt x="3602" y="34021"/>
                  </a:moveTo>
                  <a:lnTo>
                    <a:pt x="3602" y="130223"/>
                  </a:lnTo>
                </a:path>
                <a:path w="3809" h="130809">
                  <a:moveTo>
                    <a:pt x="0" y="130273"/>
                  </a:moveTo>
                  <a:lnTo>
                    <a:pt x="0" y="34021"/>
                  </a:lnTo>
                </a:path>
                <a:path w="3809" h="130809">
                  <a:moveTo>
                    <a:pt x="3602" y="0"/>
                  </a:moveTo>
                  <a:lnTo>
                    <a:pt x="3602" y="34021"/>
                  </a:lnTo>
                </a:path>
                <a:path w="3809" h="130809">
                  <a:moveTo>
                    <a:pt x="0" y="34021"/>
                  </a:moveTo>
                  <a:lnTo>
                    <a:pt x="0" y="76"/>
                  </a:lnTo>
                </a:path>
              </a:pathLst>
            </a:custGeom>
            <a:ln w="3175">
              <a:solidFill>
                <a:srgbClr val="9DB5BB"/>
              </a:solidFill>
            </a:ln>
          </p:spPr>
          <p:txBody>
            <a:bodyPr wrap="square" lIns="0" tIns="0" rIns="0" bIns="0" rtlCol="0"/>
            <a:lstStyle/>
            <a:p>
              <a:endParaRPr lang="fr-FR" noProof="0" dirty="0"/>
            </a:p>
          </p:txBody>
        </p:sp>
        <p:sp>
          <p:nvSpPr>
            <p:cNvPr id="1153" name="object 1153"/>
            <p:cNvSpPr/>
            <p:nvPr/>
          </p:nvSpPr>
          <p:spPr>
            <a:xfrm>
              <a:off x="10345366" y="685451"/>
              <a:ext cx="3810" cy="130810"/>
            </a:xfrm>
            <a:custGeom>
              <a:avLst/>
              <a:gdLst/>
              <a:ahLst/>
              <a:cxnLst/>
              <a:rect l="l" t="t" r="r" b="b"/>
              <a:pathLst>
                <a:path w="3809" h="130809">
                  <a:moveTo>
                    <a:pt x="3602" y="0"/>
                  </a:moveTo>
                  <a:lnTo>
                    <a:pt x="0" y="0"/>
                  </a:lnTo>
                  <a:lnTo>
                    <a:pt x="0" y="130223"/>
                  </a:lnTo>
                  <a:lnTo>
                    <a:pt x="3602" y="130223"/>
                  </a:lnTo>
                  <a:lnTo>
                    <a:pt x="3602" y="0"/>
                  </a:lnTo>
                  <a:close/>
                </a:path>
              </a:pathLst>
            </a:custGeom>
            <a:solidFill>
              <a:srgbClr val="9DB5BB"/>
            </a:solidFill>
          </p:spPr>
          <p:txBody>
            <a:bodyPr wrap="square" lIns="0" tIns="0" rIns="0" bIns="0" rtlCol="0"/>
            <a:lstStyle/>
            <a:p>
              <a:endParaRPr lang="fr-FR" noProof="0" dirty="0"/>
            </a:p>
          </p:txBody>
        </p:sp>
        <p:sp>
          <p:nvSpPr>
            <p:cNvPr id="1154" name="object 1154"/>
            <p:cNvSpPr/>
            <p:nvPr/>
          </p:nvSpPr>
          <p:spPr>
            <a:xfrm>
              <a:off x="10345366" y="685374"/>
              <a:ext cx="3810" cy="130810"/>
            </a:xfrm>
            <a:custGeom>
              <a:avLst/>
              <a:gdLst/>
              <a:ahLst/>
              <a:cxnLst/>
              <a:rect l="l" t="t" r="r" b="b"/>
              <a:pathLst>
                <a:path w="3809" h="130809">
                  <a:moveTo>
                    <a:pt x="3602" y="34097"/>
                  </a:moveTo>
                  <a:lnTo>
                    <a:pt x="3602" y="130249"/>
                  </a:lnTo>
                </a:path>
                <a:path w="3809" h="130809">
                  <a:moveTo>
                    <a:pt x="0" y="130299"/>
                  </a:moveTo>
                  <a:lnTo>
                    <a:pt x="0" y="34097"/>
                  </a:lnTo>
                </a:path>
                <a:path w="3809" h="130809">
                  <a:moveTo>
                    <a:pt x="3602" y="0"/>
                  </a:moveTo>
                  <a:lnTo>
                    <a:pt x="3602" y="34097"/>
                  </a:lnTo>
                </a:path>
                <a:path w="3809" h="130809">
                  <a:moveTo>
                    <a:pt x="0" y="34097"/>
                  </a:moveTo>
                  <a:lnTo>
                    <a:pt x="0" y="76"/>
                  </a:lnTo>
                </a:path>
              </a:pathLst>
            </a:custGeom>
            <a:ln w="3175">
              <a:solidFill>
                <a:srgbClr val="9DB5BB"/>
              </a:solidFill>
            </a:ln>
          </p:spPr>
          <p:txBody>
            <a:bodyPr wrap="square" lIns="0" tIns="0" rIns="0" bIns="0" rtlCol="0"/>
            <a:lstStyle/>
            <a:p>
              <a:endParaRPr lang="fr-FR" noProof="0" dirty="0"/>
            </a:p>
          </p:txBody>
        </p:sp>
        <p:sp>
          <p:nvSpPr>
            <p:cNvPr id="1155" name="object 1155"/>
            <p:cNvSpPr/>
            <p:nvPr/>
          </p:nvSpPr>
          <p:spPr>
            <a:xfrm>
              <a:off x="10348969" y="685374"/>
              <a:ext cx="5715" cy="130810"/>
            </a:xfrm>
            <a:custGeom>
              <a:avLst/>
              <a:gdLst/>
              <a:ahLst/>
              <a:cxnLst/>
              <a:rect l="l" t="t" r="r" b="b"/>
              <a:pathLst>
                <a:path w="5715" h="130809">
                  <a:moveTo>
                    <a:pt x="5524" y="0"/>
                  </a:moveTo>
                  <a:lnTo>
                    <a:pt x="0" y="0"/>
                  </a:lnTo>
                  <a:lnTo>
                    <a:pt x="0" y="130249"/>
                  </a:lnTo>
                  <a:lnTo>
                    <a:pt x="5524" y="130249"/>
                  </a:lnTo>
                  <a:lnTo>
                    <a:pt x="5524" y="0"/>
                  </a:lnTo>
                  <a:close/>
                </a:path>
              </a:pathLst>
            </a:custGeom>
            <a:solidFill>
              <a:srgbClr val="9DB5BB"/>
            </a:solidFill>
          </p:spPr>
          <p:txBody>
            <a:bodyPr wrap="square" lIns="0" tIns="0" rIns="0" bIns="0" rtlCol="0"/>
            <a:lstStyle/>
            <a:p>
              <a:endParaRPr lang="fr-FR" noProof="0" dirty="0"/>
            </a:p>
          </p:txBody>
        </p:sp>
        <p:sp>
          <p:nvSpPr>
            <p:cNvPr id="1156" name="object 1156"/>
            <p:cNvSpPr/>
            <p:nvPr/>
          </p:nvSpPr>
          <p:spPr>
            <a:xfrm>
              <a:off x="10348969" y="685257"/>
              <a:ext cx="5715" cy="130810"/>
            </a:xfrm>
            <a:custGeom>
              <a:avLst/>
              <a:gdLst/>
              <a:ahLst/>
              <a:cxnLst/>
              <a:rect l="l" t="t" r="r" b="b"/>
              <a:pathLst>
                <a:path w="5715" h="130809">
                  <a:moveTo>
                    <a:pt x="5524" y="34214"/>
                  </a:moveTo>
                  <a:lnTo>
                    <a:pt x="5524" y="130289"/>
                  </a:lnTo>
                </a:path>
                <a:path w="5715" h="130809">
                  <a:moveTo>
                    <a:pt x="0" y="130366"/>
                  </a:moveTo>
                  <a:lnTo>
                    <a:pt x="0" y="34214"/>
                  </a:lnTo>
                </a:path>
                <a:path w="5715" h="130809">
                  <a:moveTo>
                    <a:pt x="5524" y="0"/>
                  </a:moveTo>
                  <a:lnTo>
                    <a:pt x="5524" y="34214"/>
                  </a:lnTo>
                </a:path>
                <a:path w="5715" h="130809">
                  <a:moveTo>
                    <a:pt x="0" y="34214"/>
                  </a:moveTo>
                  <a:lnTo>
                    <a:pt x="0" y="117"/>
                  </a:lnTo>
                </a:path>
              </a:pathLst>
            </a:custGeom>
            <a:ln w="3175">
              <a:solidFill>
                <a:srgbClr val="9DB5BB"/>
              </a:solidFill>
            </a:ln>
          </p:spPr>
          <p:txBody>
            <a:bodyPr wrap="square" lIns="0" tIns="0" rIns="0" bIns="0" rtlCol="0"/>
            <a:lstStyle/>
            <a:p>
              <a:endParaRPr lang="fr-FR" noProof="0" dirty="0"/>
            </a:p>
          </p:txBody>
        </p:sp>
        <p:sp>
          <p:nvSpPr>
            <p:cNvPr id="1157" name="object 1157"/>
            <p:cNvSpPr/>
            <p:nvPr/>
          </p:nvSpPr>
          <p:spPr>
            <a:xfrm>
              <a:off x="10354494" y="685257"/>
              <a:ext cx="3810" cy="130810"/>
            </a:xfrm>
            <a:custGeom>
              <a:avLst/>
              <a:gdLst/>
              <a:ahLst/>
              <a:cxnLst/>
              <a:rect l="l" t="t" r="r" b="b"/>
              <a:pathLst>
                <a:path w="3809" h="130809">
                  <a:moveTo>
                    <a:pt x="3602" y="0"/>
                  </a:moveTo>
                  <a:lnTo>
                    <a:pt x="0" y="0"/>
                  </a:lnTo>
                  <a:lnTo>
                    <a:pt x="0" y="130289"/>
                  </a:lnTo>
                  <a:lnTo>
                    <a:pt x="3602" y="130289"/>
                  </a:lnTo>
                  <a:lnTo>
                    <a:pt x="3602" y="0"/>
                  </a:lnTo>
                  <a:close/>
                </a:path>
              </a:pathLst>
            </a:custGeom>
            <a:solidFill>
              <a:srgbClr val="9DB5BB"/>
            </a:solidFill>
          </p:spPr>
          <p:txBody>
            <a:bodyPr wrap="square" lIns="0" tIns="0" rIns="0" bIns="0" rtlCol="0"/>
            <a:lstStyle/>
            <a:p>
              <a:endParaRPr lang="fr-FR" noProof="0" dirty="0"/>
            </a:p>
          </p:txBody>
        </p:sp>
        <p:sp>
          <p:nvSpPr>
            <p:cNvPr id="1158" name="object 1158"/>
            <p:cNvSpPr/>
            <p:nvPr/>
          </p:nvSpPr>
          <p:spPr>
            <a:xfrm>
              <a:off x="10354494" y="685181"/>
              <a:ext cx="3810" cy="130810"/>
            </a:xfrm>
            <a:custGeom>
              <a:avLst/>
              <a:gdLst/>
              <a:ahLst/>
              <a:cxnLst/>
              <a:rect l="l" t="t" r="r" b="b"/>
              <a:pathLst>
                <a:path w="3809" h="130809">
                  <a:moveTo>
                    <a:pt x="3602" y="34291"/>
                  </a:moveTo>
                  <a:lnTo>
                    <a:pt x="3602" y="130315"/>
                  </a:lnTo>
                </a:path>
                <a:path w="3809" h="130809">
                  <a:moveTo>
                    <a:pt x="0" y="130365"/>
                  </a:moveTo>
                  <a:lnTo>
                    <a:pt x="0" y="34291"/>
                  </a:lnTo>
                </a:path>
                <a:path w="3809" h="130809">
                  <a:moveTo>
                    <a:pt x="3602" y="0"/>
                  </a:moveTo>
                  <a:lnTo>
                    <a:pt x="3602" y="34291"/>
                  </a:lnTo>
                </a:path>
                <a:path w="3809" h="130809">
                  <a:moveTo>
                    <a:pt x="0" y="34291"/>
                  </a:moveTo>
                  <a:lnTo>
                    <a:pt x="0" y="76"/>
                  </a:lnTo>
                </a:path>
              </a:pathLst>
            </a:custGeom>
            <a:ln w="3175">
              <a:solidFill>
                <a:srgbClr val="9DB5BB"/>
              </a:solidFill>
            </a:ln>
          </p:spPr>
          <p:txBody>
            <a:bodyPr wrap="square" lIns="0" tIns="0" rIns="0" bIns="0" rtlCol="0"/>
            <a:lstStyle/>
            <a:p>
              <a:endParaRPr lang="fr-FR" noProof="0" dirty="0"/>
            </a:p>
          </p:txBody>
        </p:sp>
        <p:sp>
          <p:nvSpPr>
            <p:cNvPr id="1159" name="object 1159"/>
            <p:cNvSpPr/>
            <p:nvPr/>
          </p:nvSpPr>
          <p:spPr>
            <a:xfrm>
              <a:off x="10358097" y="685181"/>
              <a:ext cx="3810" cy="130810"/>
            </a:xfrm>
            <a:custGeom>
              <a:avLst/>
              <a:gdLst/>
              <a:ahLst/>
              <a:cxnLst/>
              <a:rect l="l" t="t" r="r" b="b"/>
              <a:pathLst>
                <a:path w="3809" h="130809">
                  <a:moveTo>
                    <a:pt x="3602" y="0"/>
                  </a:moveTo>
                  <a:lnTo>
                    <a:pt x="0" y="0"/>
                  </a:lnTo>
                  <a:lnTo>
                    <a:pt x="0" y="130315"/>
                  </a:lnTo>
                  <a:lnTo>
                    <a:pt x="3602" y="130315"/>
                  </a:lnTo>
                  <a:lnTo>
                    <a:pt x="3602" y="0"/>
                  </a:lnTo>
                  <a:close/>
                </a:path>
              </a:pathLst>
            </a:custGeom>
            <a:solidFill>
              <a:srgbClr val="9DB5BB"/>
            </a:solidFill>
          </p:spPr>
          <p:txBody>
            <a:bodyPr wrap="square" lIns="0" tIns="0" rIns="0" bIns="0" rtlCol="0"/>
            <a:lstStyle/>
            <a:p>
              <a:endParaRPr lang="fr-FR" noProof="0" dirty="0"/>
            </a:p>
          </p:txBody>
        </p:sp>
        <p:sp>
          <p:nvSpPr>
            <p:cNvPr id="1160" name="object 1160"/>
            <p:cNvSpPr/>
            <p:nvPr/>
          </p:nvSpPr>
          <p:spPr>
            <a:xfrm>
              <a:off x="10358097" y="685105"/>
              <a:ext cx="3810" cy="130810"/>
            </a:xfrm>
            <a:custGeom>
              <a:avLst/>
              <a:gdLst/>
              <a:ahLst/>
              <a:cxnLst/>
              <a:rect l="l" t="t" r="r" b="b"/>
              <a:pathLst>
                <a:path w="3809" h="130809">
                  <a:moveTo>
                    <a:pt x="3602" y="34367"/>
                  </a:moveTo>
                  <a:lnTo>
                    <a:pt x="3602" y="130341"/>
                  </a:lnTo>
                </a:path>
                <a:path w="3809" h="130809">
                  <a:moveTo>
                    <a:pt x="0" y="130391"/>
                  </a:moveTo>
                  <a:lnTo>
                    <a:pt x="0" y="34367"/>
                  </a:lnTo>
                </a:path>
                <a:path w="3809" h="130809">
                  <a:moveTo>
                    <a:pt x="3602" y="0"/>
                  </a:moveTo>
                  <a:lnTo>
                    <a:pt x="3602" y="34367"/>
                  </a:lnTo>
                </a:path>
                <a:path w="3809" h="130809">
                  <a:moveTo>
                    <a:pt x="0" y="34367"/>
                  </a:moveTo>
                  <a:lnTo>
                    <a:pt x="0" y="76"/>
                  </a:lnTo>
                </a:path>
              </a:pathLst>
            </a:custGeom>
            <a:ln w="3175">
              <a:solidFill>
                <a:srgbClr val="9DB5BB"/>
              </a:solidFill>
            </a:ln>
          </p:spPr>
          <p:txBody>
            <a:bodyPr wrap="square" lIns="0" tIns="0" rIns="0" bIns="0" rtlCol="0"/>
            <a:lstStyle/>
            <a:p>
              <a:endParaRPr lang="fr-FR" noProof="0" dirty="0"/>
            </a:p>
          </p:txBody>
        </p:sp>
        <p:sp>
          <p:nvSpPr>
            <p:cNvPr id="1161" name="object 1161"/>
            <p:cNvSpPr/>
            <p:nvPr/>
          </p:nvSpPr>
          <p:spPr>
            <a:xfrm>
              <a:off x="10361700" y="685105"/>
              <a:ext cx="3810" cy="130810"/>
            </a:xfrm>
            <a:custGeom>
              <a:avLst/>
              <a:gdLst/>
              <a:ahLst/>
              <a:cxnLst/>
              <a:rect l="l" t="t" r="r" b="b"/>
              <a:pathLst>
                <a:path w="3809" h="130809">
                  <a:moveTo>
                    <a:pt x="3602" y="0"/>
                  </a:moveTo>
                  <a:lnTo>
                    <a:pt x="0" y="0"/>
                  </a:lnTo>
                  <a:lnTo>
                    <a:pt x="0" y="130341"/>
                  </a:lnTo>
                  <a:lnTo>
                    <a:pt x="3602" y="130341"/>
                  </a:lnTo>
                  <a:lnTo>
                    <a:pt x="3602" y="0"/>
                  </a:lnTo>
                  <a:close/>
                </a:path>
              </a:pathLst>
            </a:custGeom>
            <a:solidFill>
              <a:srgbClr val="9DB5BB"/>
            </a:solidFill>
          </p:spPr>
          <p:txBody>
            <a:bodyPr wrap="square" lIns="0" tIns="0" rIns="0" bIns="0" rtlCol="0"/>
            <a:lstStyle/>
            <a:p>
              <a:endParaRPr lang="fr-FR" noProof="0" dirty="0"/>
            </a:p>
          </p:txBody>
        </p:sp>
        <p:sp>
          <p:nvSpPr>
            <p:cNvPr id="1162" name="object 1162"/>
            <p:cNvSpPr/>
            <p:nvPr/>
          </p:nvSpPr>
          <p:spPr>
            <a:xfrm>
              <a:off x="10361700" y="685028"/>
              <a:ext cx="3810" cy="130810"/>
            </a:xfrm>
            <a:custGeom>
              <a:avLst/>
              <a:gdLst/>
              <a:ahLst/>
              <a:cxnLst/>
              <a:rect l="l" t="t" r="r" b="b"/>
              <a:pathLst>
                <a:path w="3809" h="130809">
                  <a:moveTo>
                    <a:pt x="3602" y="34443"/>
                  </a:moveTo>
                  <a:lnTo>
                    <a:pt x="3602" y="130367"/>
                  </a:lnTo>
                </a:path>
                <a:path w="3809" h="130809">
                  <a:moveTo>
                    <a:pt x="0" y="130417"/>
                  </a:moveTo>
                  <a:lnTo>
                    <a:pt x="0" y="34443"/>
                  </a:lnTo>
                </a:path>
                <a:path w="3809" h="130809">
                  <a:moveTo>
                    <a:pt x="3602" y="0"/>
                  </a:moveTo>
                  <a:lnTo>
                    <a:pt x="3602" y="34443"/>
                  </a:lnTo>
                </a:path>
                <a:path w="3809" h="130809">
                  <a:moveTo>
                    <a:pt x="0" y="34443"/>
                  </a:moveTo>
                  <a:lnTo>
                    <a:pt x="0" y="76"/>
                  </a:lnTo>
                </a:path>
              </a:pathLst>
            </a:custGeom>
            <a:ln w="3175">
              <a:solidFill>
                <a:srgbClr val="9DB5BB"/>
              </a:solidFill>
            </a:ln>
          </p:spPr>
          <p:txBody>
            <a:bodyPr wrap="square" lIns="0" tIns="0" rIns="0" bIns="0" rtlCol="0"/>
            <a:lstStyle/>
            <a:p>
              <a:endParaRPr lang="fr-FR" noProof="0" dirty="0"/>
            </a:p>
          </p:txBody>
        </p:sp>
        <p:sp>
          <p:nvSpPr>
            <p:cNvPr id="1163" name="object 1163"/>
            <p:cNvSpPr/>
            <p:nvPr/>
          </p:nvSpPr>
          <p:spPr>
            <a:xfrm>
              <a:off x="10365302" y="685028"/>
              <a:ext cx="3810" cy="130810"/>
            </a:xfrm>
            <a:custGeom>
              <a:avLst/>
              <a:gdLst/>
              <a:ahLst/>
              <a:cxnLst/>
              <a:rect l="l" t="t" r="r" b="b"/>
              <a:pathLst>
                <a:path w="3809" h="130809">
                  <a:moveTo>
                    <a:pt x="3602" y="0"/>
                  </a:moveTo>
                  <a:lnTo>
                    <a:pt x="0" y="0"/>
                  </a:lnTo>
                  <a:lnTo>
                    <a:pt x="0" y="130367"/>
                  </a:lnTo>
                  <a:lnTo>
                    <a:pt x="3602" y="130367"/>
                  </a:lnTo>
                  <a:lnTo>
                    <a:pt x="3602" y="0"/>
                  </a:lnTo>
                  <a:close/>
                </a:path>
              </a:pathLst>
            </a:custGeom>
            <a:solidFill>
              <a:srgbClr val="9DB4BB"/>
            </a:solidFill>
          </p:spPr>
          <p:txBody>
            <a:bodyPr wrap="square" lIns="0" tIns="0" rIns="0" bIns="0" rtlCol="0"/>
            <a:lstStyle/>
            <a:p>
              <a:endParaRPr lang="fr-FR" noProof="0" dirty="0"/>
            </a:p>
          </p:txBody>
        </p:sp>
        <p:sp>
          <p:nvSpPr>
            <p:cNvPr id="1164" name="object 1164"/>
            <p:cNvSpPr/>
            <p:nvPr/>
          </p:nvSpPr>
          <p:spPr>
            <a:xfrm>
              <a:off x="10365302" y="684952"/>
              <a:ext cx="3810" cy="130810"/>
            </a:xfrm>
            <a:custGeom>
              <a:avLst/>
              <a:gdLst/>
              <a:ahLst/>
              <a:cxnLst/>
              <a:rect l="l" t="t" r="r" b="b"/>
              <a:pathLst>
                <a:path w="3809" h="130809">
                  <a:moveTo>
                    <a:pt x="3602" y="34520"/>
                  </a:moveTo>
                  <a:lnTo>
                    <a:pt x="3602" y="130393"/>
                  </a:lnTo>
                </a:path>
                <a:path w="3809" h="130809">
                  <a:moveTo>
                    <a:pt x="0" y="130443"/>
                  </a:moveTo>
                  <a:lnTo>
                    <a:pt x="0" y="34520"/>
                  </a:lnTo>
                </a:path>
                <a:path w="3809" h="130809">
                  <a:moveTo>
                    <a:pt x="3602" y="0"/>
                  </a:moveTo>
                  <a:lnTo>
                    <a:pt x="3602" y="34520"/>
                  </a:lnTo>
                </a:path>
                <a:path w="3809" h="130809">
                  <a:moveTo>
                    <a:pt x="0" y="34520"/>
                  </a:moveTo>
                  <a:lnTo>
                    <a:pt x="0" y="76"/>
                  </a:lnTo>
                </a:path>
              </a:pathLst>
            </a:custGeom>
            <a:ln w="3175">
              <a:solidFill>
                <a:srgbClr val="9DB4BB"/>
              </a:solidFill>
            </a:ln>
          </p:spPr>
          <p:txBody>
            <a:bodyPr wrap="square" lIns="0" tIns="0" rIns="0" bIns="0" rtlCol="0"/>
            <a:lstStyle/>
            <a:p>
              <a:endParaRPr lang="fr-FR" noProof="0" dirty="0"/>
            </a:p>
          </p:txBody>
        </p:sp>
        <p:sp>
          <p:nvSpPr>
            <p:cNvPr id="1165" name="object 1165"/>
            <p:cNvSpPr/>
            <p:nvPr/>
          </p:nvSpPr>
          <p:spPr>
            <a:xfrm>
              <a:off x="10368905" y="684952"/>
              <a:ext cx="3810" cy="130810"/>
            </a:xfrm>
            <a:custGeom>
              <a:avLst/>
              <a:gdLst/>
              <a:ahLst/>
              <a:cxnLst/>
              <a:rect l="l" t="t" r="r" b="b"/>
              <a:pathLst>
                <a:path w="3809" h="130809">
                  <a:moveTo>
                    <a:pt x="3602" y="0"/>
                  </a:moveTo>
                  <a:lnTo>
                    <a:pt x="0" y="0"/>
                  </a:lnTo>
                  <a:lnTo>
                    <a:pt x="0" y="130393"/>
                  </a:lnTo>
                  <a:lnTo>
                    <a:pt x="3602" y="130393"/>
                  </a:lnTo>
                  <a:lnTo>
                    <a:pt x="3602" y="0"/>
                  </a:lnTo>
                  <a:close/>
                </a:path>
              </a:pathLst>
            </a:custGeom>
            <a:solidFill>
              <a:srgbClr val="9DB4BB"/>
            </a:solidFill>
          </p:spPr>
          <p:txBody>
            <a:bodyPr wrap="square" lIns="0" tIns="0" rIns="0" bIns="0" rtlCol="0"/>
            <a:lstStyle/>
            <a:p>
              <a:endParaRPr lang="fr-FR" noProof="0" dirty="0"/>
            </a:p>
          </p:txBody>
        </p:sp>
        <p:sp>
          <p:nvSpPr>
            <p:cNvPr id="1166" name="object 1166"/>
            <p:cNvSpPr/>
            <p:nvPr/>
          </p:nvSpPr>
          <p:spPr>
            <a:xfrm>
              <a:off x="10368905" y="684876"/>
              <a:ext cx="3810" cy="130810"/>
            </a:xfrm>
            <a:custGeom>
              <a:avLst/>
              <a:gdLst/>
              <a:ahLst/>
              <a:cxnLst/>
              <a:rect l="l" t="t" r="r" b="b"/>
              <a:pathLst>
                <a:path w="3809" h="130809">
                  <a:moveTo>
                    <a:pt x="3602" y="34596"/>
                  </a:moveTo>
                  <a:lnTo>
                    <a:pt x="3602" y="130419"/>
                  </a:lnTo>
                </a:path>
                <a:path w="3809" h="130809">
                  <a:moveTo>
                    <a:pt x="0" y="130470"/>
                  </a:moveTo>
                  <a:lnTo>
                    <a:pt x="0" y="34596"/>
                  </a:lnTo>
                </a:path>
                <a:path w="3809" h="130809">
                  <a:moveTo>
                    <a:pt x="3602" y="0"/>
                  </a:moveTo>
                  <a:lnTo>
                    <a:pt x="3602" y="34596"/>
                  </a:lnTo>
                </a:path>
                <a:path w="3809" h="130809">
                  <a:moveTo>
                    <a:pt x="0" y="34596"/>
                  </a:moveTo>
                  <a:lnTo>
                    <a:pt x="0" y="76"/>
                  </a:lnTo>
                </a:path>
              </a:pathLst>
            </a:custGeom>
            <a:ln w="3175">
              <a:solidFill>
                <a:srgbClr val="9DB4BB"/>
              </a:solidFill>
            </a:ln>
          </p:spPr>
          <p:txBody>
            <a:bodyPr wrap="square" lIns="0" tIns="0" rIns="0" bIns="0" rtlCol="0"/>
            <a:lstStyle/>
            <a:p>
              <a:endParaRPr lang="fr-FR" noProof="0" dirty="0"/>
            </a:p>
          </p:txBody>
        </p:sp>
        <p:sp>
          <p:nvSpPr>
            <p:cNvPr id="1167" name="object 1167"/>
            <p:cNvSpPr/>
            <p:nvPr/>
          </p:nvSpPr>
          <p:spPr>
            <a:xfrm>
              <a:off x="10372508" y="684876"/>
              <a:ext cx="3810" cy="130810"/>
            </a:xfrm>
            <a:custGeom>
              <a:avLst/>
              <a:gdLst/>
              <a:ahLst/>
              <a:cxnLst/>
              <a:rect l="l" t="t" r="r" b="b"/>
              <a:pathLst>
                <a:path w="3809" h="130809">
                  <a:moveTo>
                    <a:pt x="3602" y="0"/>
                  </a:moveTo>
                  <a:lnTo>
                    <a:pt x="0" y="0"/>
                  </a:lnTo>
                  <a:lnTo>
                    <a:pt x="0" y="130419"/>
                  </a:lnTo>
                  <a:lnTo>
                    <a:pt x="3602" y="130419"/>
                  </a:lnTo>
                  <a:lnTo>
                    <a:pt x="3602" y="0"/>
                  </a:lnTo>
                  <a:close/>
                </a:path>
              </a:pathLst>
            </a:custGeom>
            <a:solidFill>
              <a:srgbClr val="9DB4BB"/>
            </a:solidFill>
          </p:spPr>
          <p:txBody>
            <a:bodyPr wrap="square" lIns="0" tIns="0" rIns="0" bIns="0" rtlCol="0"/>
            <a:lstStyle/>
            <a:p>
              <a:endParaRPr lang="fr-FR" noProof="0" dirty="0"/>
            </a:p>
          </p:txBody>
        </p:sp>
        <p:sp>
          <p:nvSpPr>
            <p:cNvPr id="1168" name="object 1168"/>
            <p:cNvSpPr/>
            <p:nvPr/>
          </p:nvSpPr>
          <p:spPr>
            <a:xfrm>
              <a:off x="10372508" y="684799"/>
              <a:ext cx="3810" cy="130810"/>
            </a:xfrm>
            <a:custGeom>
              <a:avLst/>
              <a:gdLst/>
              <a:ahLst/>
              <a:cxnLst/>
              <a:rect l="l" t="t" r="r" b="b"/>
              <a:pathLst>
                <a:path w="3809" h="130809">
                  <a:moveTo>
                    <a:pt x="3602" y="34672"/>
                  </a:moveTo>
                  <a:lnTo>
                    <a:pt x="3602" y="130445"/>
                  </a:lnTo>
                </a:path>
                <a:path w="3809" h="130809">
                  <a:moveTo>
                    <a:pt x="0" y="130496"/>
                  </a:moveTo>
                  <a:lnTo>
                    <a:pt x="0" y="34672"/>
                  </a:lnTo>
                </a:path>
                <a:path w="3809" h="130809">
                  <a:moveTo>
                    <a:pt x="3602" y="0"/>
                  </a:moveTo>
                  <a:lnTo>
                    <a:pt x="3602" y="34672"/>
                  </a:lnTo>
                </a:path>
                <a:path w="3809" h="130809">
                  <a:moveTo>
                    <a:pt x="0" y="34672"/>
                  </a:moveTo>
                  <a:lnTo>
                    <a:pt x="0" y="76"/>
                  </a:lnTo>
                </a:path>
              </a:pathLst>
            </a:custGeom>
            <a:ln w="3175">
              <a:solidFill>
                <a:srgbClr val="9DB4BB"/>
              </a:solidFill>
            </a:ln>
          </p:spPr>
          <p:txBody>
            <a:bodyPr wrap="square" lIns="0" tIns="0" rIns="0" bIns="0" rtlCol="0"/>
            <a:lstStyle/>
            <a:p>
              <a:endParaRPr lang="fr-FR" noProof="0" dirty="0"/>
            </a:p>
          </p:txBody>
        </p:sp>
        <p:sp>
          <p:nvSpPr>
            <p:cNvPr id="1169" name="object 1169"/>
            <p:cNvSpPr/>
            <p:nvPr/>
          </p:nvSpPr>
          <p:spPr>
            <a:xfrm>
              <a:off x="10376111" y="684799"/>
              <a:ext cx="3810" cy="130810"/>
            </a:xfrm>
            <a:custGeom>
              <a:avLst/>
              <a:gdLst/>
              <a:ahLst/>
              <a:cxnLst/>
              <a:rect l="l" t="t" r="r" b="b"/>
              <a:pathLst>
                <a:path w="3809" h="130809">
                  <a:moveTo>
                    <a:pt x="3602" y="0"/>
                  </a:moveTo>
                  <a:lnTo>
                    <a:pt x="0" y="0"/>
                  </a:lnTo>
                  <a:lnTo>
                    <a:pt x="0" y="130445"/>
                  </a:lnTo>
                  <a:lnTo>
                    <a:pt x="3602" y="130445"/>
                  </a:lnTo>
                  <a:lnTo>
                    <a:pt x="3602" y="0"/>
                  </a:lnTo>
                  <a:close/>
                </a:path>
              </a:pathLst>
            </a:custGeom>
            <a:solidFill>
              <a:srgbClr val="9DB4BB"/>
            </a:solidFill>
          </p:spPr>
          <p:txBody>
            <a:bodyPr wrap="square" lIns="0" tIns="0" rIns="0" bIns="0" rtlCol="0"/>
            <a:lstStyle/>
            <a:p>
              <a:endParaRPr lang="fr-FR" noProof="0" dirty="0"/>
            </a:p>
          </p:txBody>
        </p:sp>
        <p:sp>
          <p:nvSpPr>
            <p:cNvPr id="1170" name="object 1170"/>
            <p:cNvSpPr/>
            <p:nvPr/>
          </p:nvSpPr>
          <p:spPr>
            <a:xfrm>
              <a:off x="10376111" y="684723"/>
              <a:ext cx="3810" cy="130810"/>
            </a:xfrm>
            <a:custGeom>
              <a:avLst/>
              <a:gdLst/>
              <a:ahLst/>
              <a:cxnLst/>
              <a:rect l="l" t="t" r="r" b="b"/>
              <a:pathLst>
                <a:path w="3809" h="130809">
                  <a:moveTo>
                    <a:pt x="3602" y="34749"/>
                  </a:moveTo>
                  <a:lnTo>
                    <a:pt x="3602" y="130472"/>
                  </a:lnTo>
                </a:path>
                <a:path w="3809" h="130809">
                  <a:moveTo>
                    <a:pt x="0" y="130522"/>
                  </a:moveTo>
                  <a:lnTo>
                    <a:pt x="0" y="34749"/>
                  </a:lnTo>
                </a:path>
                <a:path w="3809" h="130809">
                  <a:moveTo>
                    <a:pt x="3602" y="0"/>
                  </a:moveTo>
                  <a:lnTo>
                    <a:pt x="3602" y="34749"/>
                  </a:lnTo>
                </a:path>
                <a:path w="3809" h="130809">
                  <a:moveTo>
                    <a:pt x="0" y="34749"/>
                  </a:moveTo>
                  <a:lnTo>
                    <a:pt x="0" y="76"/>
                  </a:lnTo>
                </a:path>
              </a:pathLst>
            </a:custGeom>
            <a:ln w="3175">
              <a:solidFill>
                <a:srgbClr val="9DB4BB"/>
              </a:solidFill>
            </a:ln>
          </p:spPr>
          <p:txBody>
            <a:bodyPr wrap="square" lIns="0" tIns="0" rIns="0" bIns="0" rtlCol="0"/>
            <a:lstStyle/>
            <a:p>
              <a:endParaRPr lang="fr-FR" noProof="0" dirty="0"/>
            </a:p>
          </p:txBody>
        </p:sp>
        <p:sp>
          <p:nvSpPr>
            <p:cNvPr id="1171" name="object 1171"/>
            <p:cNvSpPr/>
            <p:nvPr/>
          </p:nvSpPr>
          <p:spPr>
            <a:xfrm>
              <a:off x="10379714" y="684723"/>
              <a:ext cx="3810" cy="130810"/>
            </a:xfrm>
            <a:custGeom>
              <a:avLst/>
              <a:gdLst/>
              <a:ahLst/>
              <a:cxnLst/>
              <a:rect l="l" t="t" r="r" b="b"/>
              <a:pathLst>
                <a:path w="3809" h="130809">
                  <a:moveTo>
                    <a:pt x="3602" y="0"/>
                  </a:moveTo>
                  <a:lnTo>
                    <a:pt x="0" y="0"/>
                  </a:lnTo>
                  <a:lnTo>
                    <a:pt x="0" y="130472"/>
                  </a:lnTo>
                  <a:lnTo>
                    <a:pt x="3602" y="130472"/>
                  </a:lnTo>
                  <a:lnTo>
                    <a:pt x="3602" y="0"/>
                  </a:lnTo>
                  <a:close/>
                </a:path>
              </a:pathLst>
            </a:custGeom>
            <a:solidFill>
              <a:srgbClr val="9CB4BA"/>
            </a:solidFill>
          </p:spPr>
          <p:txBody>
            <a:bodyPr wrap="square" lIns="0" tIns="0" rIns="0" bIns="0" rtlCol="0"/>
            <a:lstStyle/>
            <a:p>
              <a:endParaRPr lang="fr-FR" noProof="0" dirty="0"/>
            </a:p>
          </p:txBody>
        </p:sp>
        <p:sp>
          <p:nvSpPr>
            <p:cNvPr id="1172" name="object 1172"/>
            <p:cNvSpPr/>
            <p:nvPr/>
          </p:nvSpPr>
          <p:spPr>
            <a:xfrm>
              <a:off x="10379714" y="684647"/>
              <a:ext cx="3810" cy="130810"/>
            </a:xfrm>
            <a:custGeom>
              <a:avLst/>
              <a:gdLst/>
              <a:ahLst/>
              <a:cxnLst/>
              <a:rect l="l" t="t" r="r" b="b"/>
              <a:pathLst>
                <a:path w="3809" h="130809">
                  <a:moveTo>
                    <a:pt x="3602" y="34825"/>
                  </a:moveTo>
                  <a:lnTo>
                    <a:pt x="3602" y="130498"/>
                  </a:lnTo>
                </a:path>
                <a:path w="3809" h="130809">
                  <a:moveTo>
                    <a:pt x="0" y="130548"/>
                  </a:moveTo>
                  <a:lnTo>
                    <a:pt x="0" y="34825"/>
                  </a:lnTo>
                </a:path>
                <a:path w="3809" h="130809">
                  <a:moveTo>
                    <a:pt x="3602" y="0"/>
                  </a:moveTo>
                  <a:lnTo>
                    <a:pt x="3602" y="34825"/>
                  </a:lnTo>
                </a:path>
                <a:path w="3809" h="130809">
                  <a:moveTo>
                    <a:pt x="0" y="34825"/>
                  </a:moveTo>
                  <a:lnTo>
                    <a:pt x="0" y="76"/>
                  </a:lnTo>
                </a:path>
              </a:pathLst>
            </a:custGeom>
            <a:ln w="3175">
              <a:solidFill>
                <a:srgbClr val="9CB4BA"/>
              </a:solidFill>
            </a:ln>
          </p:spPr>
          <p:txBody>
            <a:bodyPr wrap="square" lIns="0" tIns="0" rIns="0" bIns="0" rtlCol="0"/>
            <a:lstStyle/>
            <a:p>
              <a:endParaRPr lang="fr-FR" noProof="0" dirty="0"/>
            </a:p>
          </p:txBody>
        </p:sp>
        <p:sp>
          <p:nvSpPr>
            <p:cNvPr id="1173" name="object 1173"/>
            <p:cNvSpPr/>
            <p:nvPr/>
          </p:nvSpPr>
          <p:spPr>
            <a:xfrm>
              <a:off x="10383317" y="684647"/>
              <a:ext cx="3810" cy="130810"/>
            </a:xfrm>
            <a:custGeom>
              <a:avLst/>
              <a:gdLst/>
              <a:ahLst/>
              <a:cxnLst/>
              <a:rect l="l" t="t" r="r" b="b"/>
              <a:pathLst>
                <a:path w="3809" h="130809">
                  <a:moveTo>
                    <a:pt x="3602" y="0"/>
                  </a:moveTo>
                  <a:lnTo>
                    <a:pt x="0" y="0"/>
                  </a:lnTo>
                  <a:lnTo>
                    <a:pt x="0" y="130498"/>
                  </a:lnTo>
                  <a:lnTo>
                    <a:pt x="3602" y="130498"/>
                  </a:lnTo>
                  <a:lnTo>
                    <a:pt x="3602" y="0"/>
                  </a:lnTo>
                  <a:close/>
                </a:path>
              </a:pathLst>
            </a:custGeom>
            <a:solidFill>
              <a:srgbClr val="9CB4BA"/>
            </a:solidFill>
          </p:spPr>
          <p:txBody>
            <a:bodyPr wrap="square" lIns="0" tIns="0" rIns="0" bIns="0" rtlCol="0"/>
            <a:lstStyle/>
            <a:p>
              <a:endParaRPr lang="fr-FR" noProof="0" dirty="0"/>
            </a:p>
          </p:txBody>
        </p:sp>
        <p:sp>
          <p:nvSpPr>
            <p:cNvPr id="1174" name="object 1174"/>
            <p:cNvSpPr/>
            <p:nvPr/>
          </p:nvSpPr>
          <p:spPr>
            <a:xfrm>
              <a:off x="10383317" y="684570"/>
              <a:ext cx="3810" cy="130810"/>
            </a:xfrm>
            <a:custGeom>
              <a:avLst/>
              <a:gdLst/>
              <a:ahLst/>
              <a:cxnLst/>
              <a:rect l="l" t="t" r="r" b="b"/>
              <a:pathLst>
                <a:path w="3809" h="130809">
                  <a:moveTo>
                    <a:pt x="3602" y="34901"/>
                  </a:moveTo>
                  <a:lnTo>
                    <a:pt x="3602" y="130524"/>
                  </a:lnTo>
                </a:path>
                <a:path w="3809" h="130809">
                  <a:moveTo>
                    <a:pt x="0" y="130574"/>
                  </a:moveTo>
                  <a:lnTo>
                    <a:pt x="0" y="34901"/>
                  </a:lnTo>
                </a:path>
                <a:path w="3809" h="130809">
                  <a:moveTo>
                    <a:pt x="3602" y="0"/>
                  </a:moveTo>
                  <a:lnTo>
                    <a:pt x="3602" y="34901"/>
                  </a:lnTo>
                </a:path>
                <a:path w="3809" h="130809">
                  <a:moveTo>
                    <a:pt x="0" y="34901"/>
                  </a:moveTo>
                  <a:lnTo>
                    <a:pt x="0" y="76"/>
                  </a:lnTo>
                </a:path>
              </a:pathLst>
            </a:custGeom>
            <a:ln w="3175">
              <a:solidFill>
                <a:srgbClr val="9CB4BA"/>
              </a:solidFill>
            </a:ln>
          </p:spPr>
          <p:txBody>
            <a:bodyPr wrap="square" lIns="0" tIns="0" rIns="0" bIns="0" rtlCol="0"/>
            <a:lstStyle/>
            <a:p>
              <a:endParaRPr lang="fr-FR" noProof="0" dirty="0"/>
            </a:p>
          </p:txBody>
        </p:sp>
        <p:sp>
          <p:nvSpPr>
            <p:cNvPr id="1175" name="object 1175"/>
            <p:cNvSpPr/>
            <p:nvPr/>
          </p:nvSpPr>
          <p:spPr>
            <a:xfrm>
              <a:off x="10386920" y="684570"/>
              <a:ext cx="3810" cy="130810"/>
            </a:xfrm>
            <a:custGeom>
              <a:avLst/>
              <a:gdLst/>
              <a:ahLst/>
              <a:cxnLst/>
              <a:rect l="l" t="t" r="r" b="b"/>
              <a:pathLst>
                <a:path w="3809" h="130809">
                  <a:moveTo>
                    <a:pt x="3602" y="0"/>
                  </a:moveTo>
                  <a:lnTo>
                    <a:pt x="0" y="0"/>
                  </a:lnTo>
                  <a:lnTo>
                    <a:pt x="0" y="130524"/>
                  </a:lnTo>
                  <a:lnTo>
                    <a:pt x="3602" y="130524"/>
                  </a:lnTo>
                  <a:lnTo>
                    <a:pt x="3602" y="0"/>
                  </a:lnTo>
                  <a:close/>
                </a:path>
              </a:pathLst>
            </a:custGeom>
            <a:solidFill>
              <a:srgbClr val="9CB4BA"/>
            </a:solidFill>
          </p:spPr>
          <p:txBody>
            <a:bodyPr wrap="square" lIns="0" tIns="0" rIns="0" bIns="0" rtlCol="0"/>
            <a:lstStyle/>
            <a:p>
              <a:endParaRPr lang="fr-FR" noProof="0" dirty="0"/>
            </a:p>
          </p:txBody>
        </p:sp>
        <p:sp>
          <p:nvSpPr>
            <p:cNvPr id="1176" name="object 1176"/>
            <p:cNvSpPr/>
            <p:nvPr/>
          </p:nvSpPr>
          <p:spPr>
            <a:xfrm>
              <a:off x="10386920" y="684494"/>
              <a:ext cx="3810" cy="130810"/>
            </a:xfrm>
            <a:custGeom>
              <a:avLst/>
              <a:gdLst/>
              <a:ahLst/>
              <a:cxnLst/>
              <a:rect l="l" t="t" r="r" b="b"/>
              <a:pathLst>
                <a:path w="3809" h="130809">
                  <a:moveTo>
                    <a:pt x="3602" y="34978"/>
                  </a:moveTo>
                  <a:lnTo>
                    <a:pt x="3602" y="130550"/>
                  </a:lnTo>
                </a:path>
                <a:path w="3809" h="130809">
                  <a:moveTo>
                    <a:pt x="0" y="130600"/>
                  </a:moveTo>
                  <a:lnTo>
                    <a:pt x="0" y="34978"/>
                  </a:lnTo>
                </a:path>
                <a:path w="3809" h="130809">
                  <a:moveTo>
                    <a:pt x="3602" y="0"/>
                  </a:moveTo>
                  <a:lnTo>
                    <a:pt x="3602" y="34978"/>
                  </a:lnTo>
                </a:path>
                <a:path w="3809" h="130809">
                  <a:moveTo>
                    <a:pt x="0" y="34978"/>
                  </a:moveTo>
                  <a:lnTo>
                    <a:pt x="0" y="76"/>
                  </a:lnTo>
                </a:path>
              </a:pathLst>
            </a:custGeom>
            <a:ln w="3175">
              <a:solidFill>
                <a:srgbClr val="9CB4BA"/>
              </a:solidFill>
            </a:ln>
          </p:spPr>
          <p:txBody>
            <a:bodyPr wrap="square" lIns="0" tIns="0" rIns="0" bIns="0" rtlCol="0"/>
            <a:lstStyle/>
            <a:p>
              <a:endParaRPr lang="fr-FR" noProof="0" dirty="0"/>
            </a:p>
          </p:txBody>
        </p:sp>
        <p:sp>
          <p:nvSpPr>
            <p:cNvPr id="1177" name="object 1177"/>
            <p:cNvSpPr/>
            <p:nvPr/>
          </p:nvSpPr>
          <p:spPr>
            <a:xfrm>
              <a:off x="10390523" y="684494"/>
              <a:ext cx="3810" cy="130810"/>
            </a:xfrm>
            <a:custGeom>
              <a:avLst/>
              <a:gdLst/>
              <a:ahLst/>
              <a:cxnLst/>
              <a:rect l="l" t="t" r="r" b="b"/>
              <a:pathLst>
                <a:path w="3809" h="130809">
                  <a:moveTo>
                    <a:pt x="3602" y="0"/>
                  </a:moveTo>
                  <a:lnTo>
                    <a:pt x="0" y="0"/>
                  </a:lnTo>
                  <a:lnTo>
                    <a:pt x="0" y="130550"/>
                  </a:lnTo>
                  <a:lnTo>
                    <a:pt x="3602" y="130550"/>
                  </a:lnTo>
                  <a:lnTo>
                    <a:pt x="3602" y="0"/>
                  </a:lnTo>
                  <a:close/>
                </a:path>
              </a:pathLst>
            </a:custGeom>
            <a:solidFill>
              <a:srgbClr val="9CB4BA"/>
            </a:solidFill>
          </p:spPr>
          <p:txBody>
            <a:bodyPr wrap="square" lIns="0" tIns="0" rIns="0" bIns="0" rtlCol="0"/>
            <a:lstStyle/>
            <a:p>
              <a:endParaRPr lang="fr-FR" noProof="0" dirty="0"/>
            </a:p>
          </p:txBody>
        </p:sp>
        <p:sp>
          <p:nvSpPr>
            <p:cNvPr id="1178" name="object 1178"/>
            <p:cNvSpPr/>
            <p:nvPr/>
          </p:nvSpPr>
          <p:spPr>
            <a:xfrm>
              <a:off x="10390523" y="684418"/>
              <a:ext cx="3810" cy="130810"/>
            </a:xfrm>
            <a:custGeom>
              <a:avLst/>
              <a:gdLst/>
              <a:ahLst/>
              <a:cxnLst/>
              <a:rect l="l" t="t" r="r" b="b"/>
              <a:pathLst>
                <a:path w="3809" h="130809">
                  <a:moveTo>
                    <a:pt x="3602" y="35054"/>
                  </a:moveTo>
                  <a:lnTo>
                    <a:pt x="3602" y="130576"/>
                  </a:lnTo>
                </a:path>
                <a:path w="3809" h="130809">
                  <a:moveTo>
                    <a:pt x="0" y="130626"/>
                  </a:moveTo>
                  <a:lnTo>
                    <a:pt x="0" y="35054"/>
                  </a:lnTo>
                </a:path>
                <a:path w="3809" h="130809">
                  <a:moveTo>
                    <a:pt x="3602" y="0"/>
                  </a:moveTo>
                  <a:lnTo>
                    <a:pt x="3602" y="35054"/>
                  </a:lnTo>
                </a:path>
                <a:path w="3809" h="130809">
                  <a:moveTo>
                    <a:pt x="0" y="35054"/>
                  </a:moveTo>
                  <a:lnTo>
                    <a:pt x="0" y="76"/>
                  </a:lnTo>
                </a:path>
              </a:pathLst>
            </a:custGeom>
            <a:ln w="3175">
              <a:solidFill>
                <a:srgbClr val="9CB4BA"/>
              </a:solidFill>
            </a:ln>
          </p:spPr>
          <p:txBody>
            <a:bodyPr wrap="square" lIns="0" tIns="0" rIns="0" bIns="0" rtlCol="0"/>
            <a:lstStyle/>
            <a:p>
              <a:endParaRPr lang="fr-FR" noProof="0" dirty="0"/>
            </a:p>
          </p:txBody>
        </p:sp>
        <p:sp>
          <p:nvSpPr>
            <p:cNvPr id="1179" name="object 1179"/>
            <p:cNvSpPr/>
            <p:nvPr/>
          </p:nvSpPr>
          <p:spPr>
            <a:xfrm>
              <a:off x="10394125" y="684418"/>
              <a:ext cx="3810" cy="130810"/>
            </a:xfrm>
            <a:custGeom>
              <a:avLst/>
              <a:gdLst/>
              <a:ahLst/>
              <a:cxnLst/>
              <a:rect l="l" t="t" r="r" b="b"/>
              <a:pathLst>
                <a:path w="3809" h="130809">
                  <a:moveTo>
                    <a:pt x="3602" y="0"/>
                  </a:moveTo>
                  <a:lnTo>
                    <a:pt x="0" y="0"/>
                  </a:lnTo>
                  <a:lnTo>
                    <a:pt x="0" y="130576"/>
                  </a:lnTo>
                  <a:lnTo>
                    <a:pt x="3602" y="130576"/>
                  </a:lnTo>
                  <a:lnTo>
                    <a:pt x="3602" y="0"/>
                  </a:lnTo>
                  <a:close/>
                </a:path>
              </a:pathLst>
            </a:custGeom>
            <a:solidFill>
              <a:srgbClr val="9CB4BA"/>
            </a:solidFill>
          </p:spPr>
          <p:txBody>
            <a:bodyPr wrap="square" lIns="0" tIns="0" rIns="0" bIns="0" rtlCol="0"/>
            <a:lstStyle/>
            <a:p>
              <a:endParaRPr lang="fr-FR" noProof="0" dirty="0"/>
            </a:p>
          </p:txBody>
        </p:sp>
        <p:sp>
          <p:nvSpPr>
            <p:cNvPr id="1180" name="object 1180"/>
            <p:cNvSpPr/>
            <p:nvPr/>
          </p:nvSpPr>
          <p:spPr>
            <a:xfrm>
              <a:off x="10394125" y="684341"/>
              <a:ext cx="3810" cy="130810"/>
            </a:xfrm>
            <a:custGeom>
              <a:avLst/>
              <a:gdLst/>
              <a:ahLst/>
              <a:cxnLst/>
              <a:rect l="l" t="t" r="r" b="b"/>
              <a:pathLst>
                <a:path w="3809" h="130809">
                  <a:moveTo>
                    <a:pt x="3602" y="35130"/>
                  </a:moveTo>
                  <a:lnTo>
                    <a:pt x="3602" y="130602"/>
                  </a:lnTo>
                </a:path>
                <a:path w="3809" h="130809">
                  <a:moveTo>
                    <a:pt x="0" y="130652"/>
                  </a:moveTo>
                  <a:lnTo>
                    <a:pt x="0" y="35130"/>
                  </a:lnTo>
                </a:path>
                <a:path w="3809" h="130809">
                  <a:moveTo>
                    <a:pt x="3602" y="0"/>
                  </a:moveTo>
                  <a:lnTo>
                    <a:pt x="3602" y="35130"/>
                  </a:lnTo>
                </a:path>
                <a:path w="3809" h="130809">
                  <a:moveTo>
                    <a:pt x="0" y="35130"/>
                  </a:moveTo>
                  <a:lnTo>
                    <a:pt x="0" y="76"/>
                  </a:lnTo>
                </a:path>
              </a:pathLst>
            </a:custGeom>
            <a:ln w="3175">
              <a:solidFill>
                <a:srgbClr val="9CB4BA"/>
              </a:solidFill>
            </a:ln>
          </p:spPr>
          <p:txBody>
            <a:bodyPr wrap="square" lIns="0" tIns="0" rIns="0" bIns="0" rtlCol="0"/>
            <a:lstStyle/>
            <a:p>
              <a:endParaRPr lang="fr-FR" noProof="0" dirty="0"/>
            </a:p>
          </p:txBody>
        </p:sp>
        <p:sp>
          <p:nvSpPr>
            <p:cNvPr id="1181" name="object 1181"/>
            <p:cNvSpPr/>
            <p:nvPr/>
          </p:nvSpPr>
          <p:spPr>
            <a:xfrm>
              <a:off x="10397728" y="684341"/>
              <a:ext cx="3810" cy="130810"/>
            </a:xfrm>
            <a:custGeom>
              <a:avLst/>
              <a:gdLst/>
              <a:ahLst/>
              <a:cxnLst/>
              <a:rect l="l" t="t" r="r" b="b"/>
              <a:pathLst>
                <a:path w="3809" h="130809">
                  <a:moveTo>
                    <a:pt x="3602" y="0"/>
                  </a:moveTo>
                  <a:lnTo>
                    <a:pt x="0" y="0"/>
                  </a:lnTo>
                  <a:lnTo>
                    <a:pt x="0" y="130602"/>
                  </a:lnTo>
                  <a:lnTo>
                    <a:pt x="3602" y="130602"/>
                  </a:lnTo>
                  <a:lnTo>
                    <a:pt x="3602" y="0"/>
                  </a:lnTo>
                  <a:close/>
                </a:path>
              </a:pathLst>
            </a:custGeom>
            <a:solidFill>
              <a:srgbClr val="9CB4BA"/>
            </a:solidFill>
          </p:spPr>
          <p:txBody>
            <a:bodyPr wrap="square" lIns="0" tIns="0" rIns="0" bIns="0" rtlCol="0"/>
            <a:lstStyle/>
            <a:p>
              <a:endParaRPr lang="fr-FR" noProof="0" dirty="0"/>
            </a:p>
          </p:txBody>
        </p:sp>
        <p:sp>
          <p:nvSpPr>
            <p:cNvPr id="1182" name="object 1182"/>
            <p:cNvSpPr/>
            <p:nvPr/>
          </p:nvSpPr>
          <p:spPr>
            <a:xfrm>
              <a:off x="10397728" y="684265"/>
              <a:ext cx="3810" cy="130810"/>
            </a:xfrm>
            <a:custGeom>
              <a:avLst/>
              <a:gdLst/>
              <a:ahLst/>
              <a:cxnLst/>
              <a:rect l="l" t="t" r="r" b="b"/>
              <a:pathLst>
                <a:path w="3809" h="130809">
                  <a:moveTo>
                    <a:pt x="3602" y="35207"/>
                  </a:moveTo>
                  <a:lnTo>
                    <a:pt x="3602" y="130628"/>
                  </a:lnTo>
                </a:path>
                <a:path w="3809" h="130809">
                  <a:moveTo>
                    <a:pt x="0" y="130679"/>
                  </a:moveTo>
                  <a:lnTo>
                    <a:pt x="0" y="35207"/>
                  </a:lnTo>
                </a:path>
                <a:path w="3809" h="130809">
                  <a:moveTo>
                    <a:pt x="3602" y="0"/>
                  </a:moveTo>
                  <a:lnTo>
                    <a:pt x="3602" y="35207"/>
                  </a:lnTo>
                </a:path>
                <a:path w="3809" h="130809">
                  <a:moveTo>
                    <a:pt x="0" y="35207"/>
                  </a:moveTo>
                  <a:lnTo>
                    <a:pt x="0" y="76"/>
                  </a:lnTo>
                </a:path>
              </a:pathLst>
            </a:custGeom>
            <a:ln w="3175">
              <a:solidFill>
                <a:srgbClr val="9CB4BA"/>
              </a:solidFill>
            </a:ln>
          </p:spPr>
          <p:txBody>
            <a:bodyPr wrap="square" lIns="0" tIns="0" rIns="0" bIns="0" rtlCol="0"/>
            <a:lstStyle/>
            <a:p>
              <a:endParaRPr lang="fr-FR" noProof="0" dirty="0"/>
            </a:p>
          </p:txBody>
        </p:sp>
        <p:sp>
          <p:nvSpPr>
            <p:cNvPr id="1183" name="object 1183"/>
            <p:cNvSpPr/>
            <p:nvPr/>
          </p:nvSpPr>
          <p:spPr>
            <a:xfrm>
              <a:off x="10401331" y="684265"/>
              <a:ext cx="3810" cy="130810"/>
            </a:xfrm>
            <a:custGeom>
              <a:avLst/>
              <a:gdLst/>
              <a:ahLst/>
              <a:cxnLst/>
              <a:rect l="l" t="t" r="r" b="b"/>
              <a:pathLst>
                <a:path w="3809" h="130809">
                  <a:moveTo>
                    <a:pt x="3602" y="0"/>
                  </a:moveTo>
                  <a:lnTo>
                    <a:pt x="0" y="0"/>
                  </a:lnTo>
                  <a:lnTo>
                    <a:pt x="0" y="130628"/>
                  </a:lnTo>
                  <a:lnTo>
                    <a:pt x="3602" y="130628"/>
                  </a:lnTo>
                  <a:lnTo>
                    <a:pt x="3602" y="0"/>
                  </a:lnTo>
                  <a:close/>
                </a:path>
              </a:pathLst>
            </a:custGeom>
            <a:solidFill>
              <a:srgbClr val="9CB4BA"/>
            </a:solidFill>
          </p:spPr>
          <p:txBody>
            <a:bodyPr wrap="square" lIns="0" tIns="0" rIns="0" bIns="0" rtlCol="0"/>
            <a:lstStyle/>
            <a:p>
              <a:endParaRPr lang="fr-FR" noProof="0" dirty="0"/>
            </a:p>
          </p:txBody>
        </p:sp>
        <p:sp>
          <p:nvSpPr>
            <p:cNvPr id="1184" name="object 1184"/>
            <p:cNvSpPr/>
            <p:nvPr/>
          </p:nvSpPr>
          <p:spPr>
            <a:xfrm>
              <a:off x="10401331" y="684189"/>
              <a:ext cx="3810" cy="130810"/>
            </a:xfrm>
            <a:custGeom>
              <a:avLst/>
              <a:gdLst/>
              <a:ahLst/>
              <a:cxnLst/>
              <a:rect l="l" t="t" r="r" b="b"/>
              <a:pathLst>
                <a:path w="3809" h="130809">
                  <a:moveTo>
                    <a:pt x="3602" y="35283"/>
                  </a:moveTo>
                  <a:lnTo>
                    <a:pt x="3602" y="130654"/>
                  </a:lnTo>
                </a:path>
                <a:path w="3809" h="130809">
                  <a:moveTo>
                    <a:pt x="0" y="130705"/>
                  </a:moveTo>
                  <a:lnTo>
                    <a:pt x="0" y="35283"/>
                  </a:lnTo>
                </a:path>
                <a:path w="3809" h="130809">
                  <a:moveTo>
                    <a:pt x="3602" y="0"/>
                  </a:moveTo>
                  <a:lnTo>
                    <a:pt x="3602" y="35283"/>
                  </a:lnTo>
                </a:path>
                <a:path w="3809" h="130809">
                  <a:moveTo>
                    <a:pt x="0" y="35283"/>
                  </a:moveTo>
                  <a:lnTo>
                    <a:pt x="0" y="76"/>
                  </a:lnTo>
                </a:path>
              </a:pathLst>
            </a:custGeom>
            <a:ln w="3175">
              <a:solidFill>
                <a:srgbClr val="9CB4BA"/>
              </a:solidFill>
            </a:ln>
          </p:spPr>
          <p:txBody>
            <a:bodyPr wrap="square" lIns="0" tIns="0" rIns="0" bIns="0" rtlCol="0"/>
            <a:lstStyle/>
            <a:p>
              <a:endParaRPr lang="fr-FR" noProof="0" dirty="0"/>
            </a:p>
          </p:txBody>
        </p:sp>
        <p:sp>
          <p:nvSpPr>
            <p:cNvPr id="1185" name="object 1185"/>
            <p:cNvSpPr/>
            <p:nvPr/>
          </p:nvSpPr>
          <p:spPr>
            <a:xfrm>
              <a:off x="10404934" y="684189"/>
              <a:ext cx="3810" cy="130810"/>
            </a:xfrm>
            <a:custGeom>
              <a:avLst/>
              <a:gdLst/>
              <a:ahLst/>
              <a:cxnLst/>
              <a:rect l="l" t="t" r="r" b="b"/>
              <a:pathLst>
                <a:path w="3809" h="130809">
                  <a:moveTo>
                    <a:pt x="3602" y="0"/>
                  </a:moveTo>
                  <a:lnTo>
                    <a:pt x="0" y="0"/>
                  </a:lnTo>
                  <a:lnTo>
                    <a:pt x="0" y="130654"/>
                  </a:lnTo>
                  <a:lnTo>
                    <a:pt x="3602" y="130654"/>
                  </a:lnTo>
                  <a:lnTo>
                    <a:pt x="3602" y="0"/>
                  </a:lnTo>
                  <a:close/>
                </a:path>
              </a:pathLst>
            </a:custGeom>
            <a:solidFill>
              <a:srgbClr val="9CB4BA"/>
            </a:solidFill>
          </p:spPr>
          <p:txBody>
            <a:bodyPr wrap="square" lIns="0" tIns="0" rIns="0" bIns="0" rtlCol="0"/>
            <a:lstStyle/>
            <a:p>
              <a:endParaRPr lang="fr-FR" noProof="0" dirty="0"/>
            </a:p>
          </p:txBody>
        </p:sp>
        <p:sp>
          <p:nvSpPr>
            <p:cNvPr id="1186" name="object 1186"/>
            <p:cNvSpPr/>
            <p:nvPr/>
          </p:nvSpPr>
          <p:spPr>
            <a:xfrm>
              <a:off x="10404934" y="684112"/>
              <a:ext cx="3810" cy="130810"/>
            </a:xfrm>
            <a:custGeom>
              <a:avLst/>
              <a:gdLst/>
              <a:ahLst/>
              <a:cxnLst/>
              <a:rect l="l" t="t" r="r" b="b"/>
              <a:pathLst>
                <a:path w="3809" h="130809">
                  <a:moveTo>
                    <a:pt x="3602" y="35359"/>
                  </a:moveTo>
                  <a:lnTo>
                    <a:pt x="3602" y="130681"/>
                  </a:lnTo>
                </a:path>
                <a:path w="3809" h="130809">
                  <a:moveTo>
                    <a:pt x="0" y="130731"/>
                  </a:moveTo>
                  <a:lnTo>
                    <a:pt x="0" y="35359"/>
                  </a:lnTo>
                </a:path>
                <a:path w="3809" h="130809">
                  <a:moveTo>
                    <a:pt x="3602" y="0"/>
                  </a:moveTo>
                  <a:lnTo>
                    <a:pt x="3602" y="35359"/>
                  </a:lnTo>
                </a:path>
                <a:path w="3809" h="130809">
                  <a:moveTo>
                    <a:pt x="0" y="35359"/>
                  </a:moveTo>
                  <a:lnTo>
                    <a:pt x="0" y="76"/>
                  </a:lnTo>
                </a:path>
              </a:pathLst>
            </a:custGeom>
            <a:ln w="3175">
              <a:solidFill>
                <a:srgbClr val="9CB4BA"/>
              </a:solidFill>
            </a:ln>
          </p:spPr>
          <p:txBody>
            <a:bodyPr wrap="square" lIns="0" tIns="0" rIns="0" bIns="0" rtlCol="0"/>
            <a:lstStyle/>
            <a:p>
              <a:endParaRPr lang="fr-FR" noProof="0" dirty="0"/>
            </a:p>
          </p:txBody>
        </p:sp>
        <p:sp>
          <p:nvSpPr>
            <p:cNvPr id="1187" name="object 1187"/>
            <p:cNvSpPr/>
            <p:nvPr/>
          </p:nvSpPr>
          <p:spPr>
            <a:xfrm>
              <a:off x="10408537" y="684112"/>
              <a:ext cx="3810" cy="130810"/>
            </a:xfrm>
            <a:custGeom>
              <a:avLst/>
              <a:gdLst/>
              <a:ahLst/>
              <a:cxnLst/>
              <a:rect l="l" t="t" r="r" b="b"/>
              <a:pathLst>
                <a:path w="3809" h="130809">
                  <a:moveTo>
                    <a:pt x="3602" y="0"/>
                  </a:moveTo>
                  <a:lnTo>
                    <a:pt x="0" y="0"/>
                  </a:lnTo>
                  <a:lnTo>
                    <a:pt x="0" y="130681"/>
                  </a:lnTo>
                  <a:lnTo>
                    <a:pt x="3602" y="130681"/>
                  </a:lnTo>
                  <a:lnTo>
                    <a:pt x="3602" y="0"/>
                  </a:lnTo>
                  <a:close/>
                </a:path>
              </a:pathLst>
            </a:custGeom>
            <a:solidFill>
              <a:srgbClr val="9BB4BA"/>
            </a:solidFill>
          </p:spPr>
          <p:txBody>
            <a:bodyPr wrap="square" lIns="0" tIns="0" rIns="0" bIns="0" rtlCol="0"/>
            <a:lstStyle/>
            <a:p>
              <a:endParaRPr lang="fr-FR" noProof="0" dirty="0"/>
            </a:p>
          </p:txBody>
        </p:sp>
        <p:sp>
          <p:nvSpPr>
            <p:cNvPr id="1188" name="object 1188"/>
            <p:cNvSpPr/>
            <p:nvPr/>
          </p:nvSpPr>
          <p:spPr>
            <a:xfrm>
              <a:off x="10408537" y="684036"/>
              <a:ext cx="3810" cy="130810"/>
            </a:xfrm>
            <a:custGeom>
              <a:avLst/>
              <a:gdLst/>
              <a:ahLst/>
              <a:cxnLst/>
              <a:rect l="l" t="t" r="r" b="b"/>
              <a:pathLst>
                <a:path w="3809" h="130809">
                  <a:moveTo>
                    <a:pt x="3602" y="35436"/>
                  </a:moveTo>
                  <a:lnTo>
                    <a:pt x="3602" y="130707"/>
                  </a:lnTo>
                </a:path>
                <a:path w="3809" h="130809">
                  <a:moveTo>
                    <a:pt x="0" y="130757"/>
                  </a:moveTo>
                  <a:lnTo>
                    <a:pt x="0" y="35436"/>
                  </a:lnTo>
                </a:path>
                <a:path w="3809" h="130809">
                  <a:moveTo>
                    <a:pt x="3602" y="0"/>
                  </a:moveTo>
                  <a:lnTo>
                    <a:pt x="3602" y="35436"/>
                  </a:lnTo>
                </a:path>
                <a:path w="3809" h="130809">
                  <a:moveTo>
                    <a:pt x="0" y="35436"/>
                  </a:moveTo>
                  <a:lnTo>
                    <a:pt x="0" y="76"/>
                  </a:lnTo>
                </a:path>
              </a:pathLst>
            </a:custGeom>
            <a:ln w="3175">
              <a:solidFill>
                <a:srgbClr val="9BB4BA"/>
              </a:solidFill>
            </a:ln>
          </p:spPr>
          <p:txBody>
            <a:bodyPr wrap="square" lIns="0" tIns="0" rIns="0" bIns="0" rtlCol="0"/>
            <a:lstStyle/>
            <a:p>
              <a:endParaRPr lang="fr-FR" noProof="0" dirty="0"/>
            </a:p>
          </p:txBody>
        </p:sp>
        <p:sp>
          <p:nvSpPr>
            <p:cNvPr id="1189" name="object 1189"/>
            <p:cNvSpPr/>
            <p:nvPr/>
          </p:nvSpPr>
          <p:spPr>
            <a:xfrm>
              <a:off x="10412140" y="684036"/>
              <a:ext cx="3810" cy="130810"/>
            </a:xfrm>
            <a:custGeom>
              <a:avLst/>
              <a:gdLst/>
              <a:ahLst/>
              <a:cxnLst/>
              <a:rect l="l" t="t" r="r" b="b"/>
              <a:pathLst>
                <a:path w="3809" h="130809">
                  <a:moveTo>
                    <a:pt x="3602" y="0"/>
                  </a:moveTo>
                  <a:lnTo>
                    <a:pt x="0" y="0"/>
                  </a:lnTo>
                  <a:lnTo>
                    <a:pt x="0" y="130707"/>
                  </a:lnTo>
                  <a:lnTo>
                    <a:pt x="3602" y="130707"/>
                  </a:lnTo>
                  <a:lnTo>
                    <a:pt x="3602" y="0"/>
                  </a:lnTo>
                  <a:close/>
                </a:path>
              </a:pathLst>
            </a:custGeom>
            <a:solidFill>
              <a:srgbClr val="9BB4BA"/>
            </a:solidFill>
          </p:spPr>
          <p:txBody>
            <a:bodyPr wrap="square" lIns="0" tIns="0" rIns="0" bIns="0" rtlCol="0"/>
            <a:lstStyle/>
            <a:p>
              <a:endParaRPr lang="fr-FR" noProof="0" dirty="0"/>
            </a:p>
          </p:txBody>
        </p:sp>
        <p:sp>
          <p:nvSpPr>
            <p:cNvPr id="1190" name="object 1190"/>
            <p:cNvSpPr/>
            <p:nvPr/>
          </p:nvSpPr>
          <p:spPr>
            <a:xfrm>
              <a:off x="10412140" y="683960"/>
              <a:ext cx="3810" cy="130810"/>
            </a:xfrm>
            <a:custGeom>
              <a:avLst/>
              <a:gdLst/>
              <a:ahLst/>
              <a:cxnLst/>
              <a:rect l="l" t="t" r="r" b="b"/>
              <a:pathLst>
                <a:path w="3809" h="130809">
                  <a:moveTo>
                    <a:pt x="3602" y="35512"/>
                  </a:moveTo>
                  <a:lnTo>
                    <a:pt x="3602" y="130733"/>
                  </a:lnTo>
                </a:path>
                <a:path w="3809" h="130809">
                  <a:moveTo>
                    <a:pt x="0" y="130783"/>
                  </a:moveTo>
                  <a:lnTo>
                    <a:pt x="0" y="35512"/>
                  </a:lnTo>
                </a:path>
                <a:path w="3809" h="130809">
                  <a:moveTo>
                    <a:pt x="3602" y="0"/>
                  </a:moveTo>
                  <a:lnTo>
                    <a:pt x="3602" y="35512"/>
                  </a:lnTo>
                </a:path>
                <a:path w="3809" h="130809">
                  <a:moveTo>
                    <a:pt x="0" y="35512"/>
                  </a:moveTo>
                  <a:lnTo>
                    <a:pt x="0" y="76"/>
                  </a:lnTo>
                </a:path>
              </a:pathLst>
            </a:custGeom>
            <a:ln w="3175">
              <a:solidFill>
                <a:srgbClr val="9BB4BA"/>
              </a:solidFill>
            </a:ln>
          </p:spPr>
          <p:txBody>
            <a:bodyPr wrap="square" lIns="0" tIns="0" rIns="0" bIns="0" rtlCol="0"/>
            <a:lstStyle/>
            <a:p>
              <a:endParaRPr lang="fr-FR" noProof="0" dirty="0"/>
            </a:p>
          </p:txBody>
        </p:sp>
        <p:sp>
          <p:nvSpPr>
            <p:cNvPr id="1191" name="object 1191"/>
            <p:cNvSpPr/>
            <p:nvPr/>
          </p:nvSpPr>
          <p:spPr>
            <a:xfrm>
              <a:off x="10415743" y="683960"/>
              <a:ext cx="3810" cy="130810"/>
            </a:xfrm>
            <a:custGeom>
              <a:avLst/>
              <a:gdLst/>
              <a:ahLst/>
              <a:cxnLst/>
              <a:rect l="l" t="t" r="r" b="b"/>
              <a:pathLst>
                <a:path w="3809" h="130809">
                  <a:moveTo>
                    <a:pt x="3602" y="0"/>
                  </a:moveTo>
                  <a:lnTo>
                    <a:pt x="0" y="0"/>
                  </a:lnTo>
                  <a:lnTo>
                    <a:pt x="0" y="130733"/>
                  </a:lnTo>
                  <a:lnTo>
                    <a:pt x="3602" y="130733"/>
                  </a:lnTo>
                  <a:lnTo>
                    <a:pt x="3602" y="0"/>
                  </a:lnTo>
                  <a:close/>
                </a:path>
              </a:pathLst>
            </a:custGeom>
            <a:solidFill>
              <a:srgbClr val="9BB4BA"/>
            </a:solidFill>
          </p:spPr>
          <p:txBody>
            <a:bodyPr wrap="square" lIns="0" tIns="0" rIns="0" bIns="0" rtlCol="0"/>
            <a:lstStyle/>
            <a:p>
              <a:endParaRPr lang="fr-FR" noProof="0" dirty="0"/>
            </a:p>
          </p:txBody>
        </p:sp>
        <p:sp>
          <p:nvSpPr>
            <p:cNvPr id="1192" name="object 1192"/>
            <p:cNvSpPr/>
            <p:nvPr/>
          </p:nvSpPr>
          <p:spPr>
            <a:xfrm>
              <a:off x="10415743" y="683883"/>
              <a:ext cx="3810" cy="130810"/>
            </a:xfrm>
            <a:custGeom>
              <a:avLst/>
              <a:gdLst/>
              <a:ahLst/>
              <a:cxnLst/>
              <a:rect l="l" t="t" r="r" b="b"/>
              <a:pathLst>
                <a:path w="3809" h="130809">
                  <a:moveTo>
                    <a:pt x="3602" y="35588"/>
                  </a:moveTo>
                  <a:lnTo>
                    <a:pt x="3602" y="130759"/>
                  </a:lnTo>
                </a:path>
                <a:path w="3809" h="130809">
                  <a:moveTo>
                    <a:pt x="0" y="130809"/>
                  </a:moveTo>
                  <a:lnTo>
                    <a:pt x="0" y="35588"/>
                  </a:lnTo>
                </a:path>
                <a:path w="3809" h="130809">
                  <a:moveTo>
                    <a:pt x="3602" y="0"/>
                  </a:moveTo>
                  <a:lnTo>
                    <a:pt x="3602" y="35588"/>
                  </a:lnTo>
                </a:path>
                <a:path w="3809" h="130809">
                  <a:moveTo>
                    <a:pt x="0" y="35588"/>
                  </a:moveTo>
                  <a:lnTo>
                    <a:pt x="0" y="76"/>
                  </a:lnTo>
                </a:path>
              </a:pathLst>
            </a:custGeom>
            <a:ln w="3175">
              <a:solidFill>
                <a:srgbClr val="9BB4BA"/>
              </a:solidFill>
            </a:ln>
          </p:spPr>
          <p:txBody>
            <a:bodyPr wrap="square" lIns="0" tIns="0" rIns="0" bIns="0" rtlCol="0"/>
            <a:lstStyle/>
            <a:p>
              <a:endParaRPr lang="fr-FR" noProof="0" dirty="0"/>
            </a:p>
          </p:txBody>
        </p:sp>
        <p:sp>
          <p:nvSpPr>
            <p:cNvPr id="1193" name="object 1193"/>
            <p:cNvSpPr/>
            <p:nvPr/>
          </p:nvSpPr>
          <p:spPr>
            <a:xfrm>
              <a:off x="10419346" y="683883"/>
              <a:ext cx="3810" cy="130810"/>
            </a:xfrm>
            <a:custGeom>
              <a:avLst/>
              <a:gdLst/>
              <a:ahLst/>
              <a:cxnLst/>
              <a:rect l="l" t="t" r="r" b="b"/>
              <a:pathLst>
                <a:path w="3809" h="130809">
                  <a:moveTo>
                    <a:pt x="3602" y="0"/>
                  </a:moveTo>
                  <a:lnTo>
                    <a:pt x="0" y="0"/>
                  </a:lnTo>
                  <a:lnTo>
                    <a:pt x="0" y="130759"/>
                  </a:lnTo>
                  <a:lnTo>
                    <a:pt x="3602" y="130759"/>
                  </a:lnTo>
                  <a:lnTo>
                    <a:pt x="3602" y="0"/>
                  </a:lnTo>
                  <a:close/>
                </a:path>
              </a:pathLst>
            </a:custGeom>
            <a:solidFill>
              <a:srgbClr val="9BB4BA"/>
            </a:solidFill>
          </p:spPr>
          <p:txBody>
            <a:bodyPr wrap="square" lIns="0" tIns="0" rIns="0" bIns="0" rtlCol="0"/>
            <a:lstStyle/>
            <a:p>
              <a:endParaRPr lang="fr-FR" noProof="0" dirty="0"/>
            </a:p>
          </p:txBody>
        </p:sp>
        <p:sp>
          <p:nvSpPr>
            <p:cNvPr id="1194" name="object 1194"/>
            <p:cNvSpPr/>
            <p:nvPr/>
          </p:nvSpPr>
          <p:spPr>
            <a:xfrm>
              <a:off x="10419346" y="683807"/>
              <a:ext cx="3810" cy="131445"/>
            </a:xfrm>
            <a:custGeom>
              <a:avLst/>
              <a:gdLst/>
              <a:ahLst/>
              <a:cxnLst/>
              <a:rect l="l" t="t" r="r" b="b"/>
              <a:pathLst>
                <a:path w="3809" h="131444">
                  <a:moveTo>
                    <a:pt x="3602" y="35665"/>
                  </a:moveTo>
                  <a:lnTo>
                    <a:pt x="3602" y="130785"/>
                  </a:lnTo>
                </a:path>
                <a:path w="3809" h="131444">
                  <a:moveTo>
                    <a:pt x="0" y="130835"/>
                  </a:moveTo>
                  <a:lnTo>
                    <a:pt x="0" y="35665"/>
                  </a:lnTo>
                </a:path>
                <a:path w="3809" h="131444">
                  <a:moveTo>
                    <a:pt x="3602" y="0"/>
                  </a:moveTo>
                  <a:lnTo>
                    <a:pt x="3602" y="35665"/>
                  </a:lnTo>
                </a:path>
                <a:path w="3809" h="131444">
                  <a:moveTo>
                    <a:pt x="0" y="35665"/>
                  </a:moveTo>
                  <a:lnTo>
                    <a:pt x="0" y="76"/>
                  </a:lnTo>
                </a:path>
              </a:pathLst>
            </a:custGeom>
            <a:ln w="3175">
              <a:solidFill>
                <a:srgbClr val="9BB4BA"/>
              </a:solidFill>
            </a:ln>
          </p:spPr>
          <p:txBody>
            <a:bodyPr wrap="square" lIns="0" tIns="0" rIns="0" bIns="0" rtlCol="0"/>
            <a:lstStyle/>
            <a:p>
              <a:endParaRPr lang="fr-FR" noProof="0" dirty="0"/>
            </a:p>
          </p:txBody>
        </p:sp>
        <p:sp>
          <p:nvSpPr>
            <p:cNvPr id="1195" name="object 1195"/>
            <p:cNvSpPr/>
            <p:nvPr/>
          </p:nvSpPr>
          <p:spPr>
            <a:xfrm>
              <a:off x="10422949" y="683807"/>
              <a:ext cx="3810" cy="130810"/>
            </a:xfrm>
            <a:custGeom>
              <a:avLst/>
              <a:gdLst/>
              <a:ahLst/>
              <a:cxnLst/>
              <a:rect l="l" t="t" r="r" b="b"/>
              <a:pathLst>
                <a:path w="3809" h="130809">
                  <a:moveTo>
                    <a:pt x="3602" y="0"/>
                  </a:moveTo>
                  <a:lnTo>
                    <a:pt x="0" y="0"/>
                  </a:lnTo>
                  <a:lnTo>
                    <a:pt x="0" y="130785"/>
                  </a:lnTo>
                  <a:lnTo>
                    <a:pt x="3602" y="130785"/>
                  </a:lnTo>
                  <a:lnTo>
                    <a:pt x="3602" y="0"/>
                  </a:lnTo>
                  <a:close/>
                </a:path>
              </a:pathLst>
            </a:custGeom>
            <a:solidFill>
              <a:srgbClr val="9BB3B9"/>
            </a:solidFill>
          </p:spPr>
          <p:txBody>
            <a:bodyPr wrap="square" lIns="0" tIns="0" rIns="0" bIns="0" rtlCol="0"/>
            <a:lstStyle/>
            <a:p>
              <a:endParaRPr lang="fr-FR" noProof="0" dirty="0"/>
            </a:p>
          </p:txBody>
        </p:sp>
        <p:sp>
          <p:nvSpPr>
            <p:cNvPr id="1196" name="object 1196"/>
            <p:cNvSpPr/>
            <p:nvPr/>
          </p:nvSpPr>
          <p:spPr>
            <a:xfrm>
              <a:off x="10422949" y="683731"/>
              <a:ext cx="3810" cy="131445"/>
            </a:xfrm>
            <a:custGeom>
              <a:avLst/>
              <a:gdLst/>
              <a:ahLst/>
              <a:cxnLst/>
              <a:rect l="l" t="t" r="r" b="b"/>
              <a:pathLst>
                <a:path w="3809" h="131444">
                  <a:moveTo>
                    <a:pt x="3602" y="35741"/>
                  </a:moveTo>
                  <a:lnTo>
                    <a:pt x="3602" y="130811"/>
                  </a:lnTo>
                </a:path>
                <a:path w="3809" h="131444">
                  <a:moveTo>
                    <a:pt x="0" y="130861"/>
                  </a:moveTo>
                  <a:lnTo>
                    <a:pt x="0" y="35741"/>
                  </a:lnTo>
                </a:path>
                <a:path w="3809" h="131444">
                  <a:moveTo>
                    <a:pt x="3602" y="0"/>
                  </a:moveTo>
                  <a:lnTo>
                    <a:pt x="3602" y="35741"/>
                  </a:lnTo>
                </a:path>
                <a:path w="3809" h="131444">
                  <a:moveTo>
                    <a:pt x="0" y="35741"/>
                  </a:moveTo>
                  <a:lnTo>
                    <a:pt x="0" y="76"/>
                  </a:lnTo>
                </a:path>
              </a:pathLst>
            </a:custGeom>
            <a:ln w="3175">
              <a:solidFill>
                <a:srgbClr val="9BB3B9"/>
              </a:solidFill>
            </a:ln>
          </p:spPr>
          <p:txBody>
            <a:bodyPr wrap="square" lIns="0" tIns="0" rIns="0" bIns="0" rtlCol="0"/>
            <a:lstStyle/>
            <a:p>
              <a:endParaRPr lang="fr-FR" noProof="0" dirty="0"/>
            </a:p>
          </p:txBody>
        </p:sp>
        <p:sp>
          <p:nvSpPr>
            <p:cNvPr id="1197" name="object 1197"/>
            <p:cNvSpPr/>
            <p:nvPr/>
          </p:nvSpPr>
          <p:spPr>
            <a:xfrm>
              <a:off x="10426551" y="683731"/>
              <a:ext cx="3810" cy="130810"/>
            </a:xfrm>
            <a:custGeom>
              <a:avLst/>
              <a:gdLst/>
              <a:ahLst/>
              <a:cxnLst/>
              <a:rect l="l" t="t" r="r" b="b"/>
              <a:pathLst>
                <a:path w="3809" h="130809">
                  <a:moveTo>
                    <a:pt x="3602" y="0"/>
                  </a:moveTo>
                  <a:lnTo>
                    <a:pt x="0" y="0"/>
                  </a:lnTo>
                  <a:lnTo>
                    <a:pt x="0" y="130811"/>
                  </a:lnTo>
                  <a:lnTo>
                    <a:pt x="3602" y="130811"/>
                  </a:lnTo>
                  <a:lnTo>
                    <a:pt x="3602" y="0"/>
                  </a:lnTo>
                  <a:close/>
                </a:path>
              </a:pathLst>
            </a:custGeom>
            <a:solidFill>
              <a:srgbClr val="9BB3B9"/>
            </a:solidFill>
          </p:spPr>
          <p:txBody>
            <a:bodyPr wrap="square" lIns="0" tIns="0" rIns="0" bIns="0" rtlCol="0"/>
            <a:lstStyle/>
            <a:p>
              <a:endParaRPr lang="fr-FR" noProof="0" dirty="0"/>
            </a:p>
          </p:txBody>
        </p:sp>
        <p:sp>
          <p:nvSpPr>
            <p:cNvPr id="1198" name="object 1198"/>
            <p:cNvSpPr/>
            <p:nvPr/>
          </p:nvSpPr>
          <p:spPr>
            <a:xfrm>
              <a:off x="10426551" y="683654"/>
              <a:ext cx="3810" cy="131445"/>
            </a:xfrm>
            <a:custGeom>
              <a:avLst/>
              <a:gdLst/>
              <a:ahLst/>
              <a:cxnLst/>
              <a:rect l="l" t="t" r="r" b="b"/>
              <a:pathLst>
                <a:path w="3809" h="131444">
                  <a:moveTo>
                    <a:pt x="3602" y="35817"/>
                  </a:moveTo>
                  <a:lnTo>
                    <a:pt x="3602" y="130837"/>
                  </a:lnTo>
                </a:path>
                <a:path w="3809" h="131444">
                  <a:moveTo>
                    <a:pt x="0" y="130888"/>
                  </a:moveTo>
                  <a:lnTo>
                    <a:pt x="0" y="35817"/>
                  </a:lnTo>
                </a:path>
                <a:path w="3809" h="131444">
                  <a:moveTo>
                    <a:pt x="3602" y="0"/>
                  </a:moveTo>
                  <a:lnTo>
                    <a:pt x="3602" y="35817"/>
                  </a:lnTo>
                </a:path>
                <a:path w="3809" h="131444">
                  <a:moveTo>
                    <a:pt x="0" y="35817"/>
                  </a:moveTo>
                  <a:lnTo>
                    <a:pt x="0" y="76"/>
                  </a:lnTo>
                </a:path>
              </a:pathLst>
            </a:custGeom>
            <a:ln w="3175">
              <a:solidFill>
                <a:srgbClr val="9BB3B9"/>
              </a:solidFill>
            </a:ln>
          </p:spPr>
          <p:txBody>
            <a:bodyPr wrap="square" lIns="0" tIns="0" rIns="0" bIns="0" rtlCol="0"/>
            <a:lstStyle/>
            <a:p>
              <a:endParaRPr lang="fr-FR" noProof="0" dirty="0"/>
            </a:p>
          </p:txBody>
        </p:sp>
        <p:sp>
          <p:nvSpPr>
            <p:cNvPr id="1199" name="object 1199"/>
            <p:cNvSpPr/>
            <p:nvPr/>
          </p:nvSpPr>
          <p:spPr>
            <a:xfrm>
              <a:off x="10430154" y="683654"/>
              <a:ext cx="3810" cy="131445"/>
            </a:xfrm>
            <a:custGeom>
              <a:avLst/>
              <a:gdLst/>
              <a:ahLst/>
              <a:cxnLst/>
              <a:rect l="l" t="t" r="r" b="b"/>
              <a:pathLst>
                <a:path w="3809" h="131444">
                  <a:moveTo>
                    <a:pt x="3602" y="0"/>
                  </a:moveTo>
                  <a:lnTo>
                    <a:pt x="0" y="0"/>
                  </a:lnTo>
                  <a:lnTo>
                    <a:pt x="0" y="130837"/>
                  </a:lnTo>
                  <a:lnTo>
                    <a:pt x="3602" y="130837"/>
                  </a:lnTo>
                  <a:lnTo>
                    <a:pt x="3602" y="0"/>
                  </a:lnTo>
                  <a:close/>
                </a:path>
              </a:pathLst>
            </a:custGeom>
            <a:solidFill>
              <a:srgbClr val="9BB3B9"/>
            </a:solidFill>
          </p:spPr>
          <p:txBody>
            <a:bodyPr wrap="square" lIns="0" tIns="0" rIns="0" bIns="0" rtlCol="0"/>
            <a:lstStyle/>
            <a:p>
              <a:endParaRPr lang="fr-FR" noProof="0" dirty="0"/>
            </a:p>
          </p:txBody>
        </p:sp>
        <p:sp>
          <p:nvSpPr>
            <p:cNvPr id="1200" name="object 1200"/>
            <p:cNvSpPr/>
            <p:nvPr/>
          </p:nvSpPr>
          <p:spPr>
            <a:xfrm>
              <a:off x="10430154" y="683578"/>
              <a:ext cx="3810" cy="131445"/>
            </a:xfrm>
            <a:custGeom>
              <a:avLst/>
              <a:gdLst/>
              <a:ahLst/>
              <a:cxnLst/>
              <a:rect l="l" t="t" r="r" b="b"/>
              <a:pathLst>
                <a:path w="3809" h="131444">
                  <a:moveTo>
                    <a:pt x="3602" y="35894"/>
                  </a:moveTo>
                  <a:lnTo>
                    <a:pt x="3602" y="130864"/>
                  </a:lnTo>
                </a:path>
                <a:path w="3809" h="131444">
                  <a:moveTo>
                    <a:pt x="0" y="130914"/>
                  </a:moveTo>
                  <a:lnTo>
                    <a:pt x="0" y="35894"/>
                  </a:lnTo>
                </a:path>
                <a:path w="3809" h="131444">
                  <a:moveTo>
                    <a:pt x="3602" y="0"/>
                  </a:moveTo>
                  <a:lnTo>
                    <a:pt x="3602" y="35894"/>
                  </a:lnTo>
                </a:path>
                <a:path w="3809" h="131444">
                  <a:moveTo>
                    <a:pt x="0" y="35894"/>
                  </a:moveTo>
                  <a:lnTo>
                    <a:pt x="0" y="76"/>
                  </a:lnTo>
                </a:path>
              </a:pathLst>
            </a:custGeom>
            <a:ln w="3175">
              <a:solidFill>
                <a:srgbClr val="9BB3B9"/>
              </a:solidFill>
            </a:ln>
          </p:spPr>
          <p:txBody>
            <a:bodyPr wrap="square" lIns="0" tIns="0" rIns="0" bIns="0" rtlCol="0"/>
            <a:lstStyle/>
            <a:p>
              <a:endParaRPr lang="fr-FR" noProof="0" dirty="0"/>
            </a:p>
          </p:txBody>
        </p:sp>
        <p:sp>
          <p:nvSpPr>
            <p:cNvPr id="1201" name="object 1201"/>
            <p:cNvSpPr/>
            <p:nvPr/>
          </p:nvSpPr>
          <p:spPr>
            <a:xfrm>
              <a:off x="10433758" y="683578"/>
              <a:ext cx="3810" cy="131445"/>
            </a:xfrm>
            <a:custGeom>
              <a:avLst/>
              <a:gdLst/>
              <a:ahLst/>
              <a:cxnLst/>
              <a:rect l="l" t="t" r="r" b="b"/>
              <a:pathLst>
                <a:path w="3809" h="131444">
                  <a:moveTo>
                    <a:pt x="3602" y="0"/>
                  </a:moveTo>
                  <a:lnTo>
                    <a:pt x="0" y="0"/>
                  </a:lnTo>
                  <a:lnTo>
                    <a:pt x="0" y="130864"/>
                  </a:lnTo>
                  <a:lnTo>
                    <a:pt x="3602" y="130864"/>
                  </a:lnTo>
                  <a:lnTo>
                    <a:pt x="3602" y="0"/>
                  </a:lnTo>
                  <a:close/>
                </a:path>
              </a:pathLst>
            </a:custGeom>
            <a:solidFill>
              <a:srgbClr val="9BB3B9"/>
            </a:solidFill>
          </p:spPr>
          <p:txBody>
            <a:bodyPr wrap="square" lIns="0" tIns="0" rIns="0" bIns="0" rtlCol="0"/>
            <a:lstStyle/>
            <a:p>
              <a:endParaRPr lang="fr-FR" noProof="0" dirty="0"/>
            </a:p>
          </p:txBody>
        </p:sp>
        <p:sp>
          <p:nvSpPr>
            <p:cNvPr id="1202" name="object 1202"/>
            <p:cNvSpPr/>
            <p:nvPr/>
          </p:nvSpPr>
          <p:spPr>
            <a:xfrm>
              <a:off x="10433757" y="683502"/>
              <a:ext cx="3810" cy="131445"/>
            </a:xfrm>
            <a:custGeom>
              <a:avLst/>
              <a:gdLst/>
              <a:ahLst/>
              <a:cxnLst/>
              <a:rect l="l" t="t" r="r" b="b"/>
              <a:pathLst>
                <a:path w="3809" h="131444">
                  <a:moveTo>
                    <a:pt x="3602" y="35970"/>
                  </a:moveTo>
                  <a:lnTo>
                    <a:pt x="3602" y="130890"/>
                  </a:lnTo>
                </a:path>
                <a:path w="3809" h="131444">
                  <a:moveTo>
                    <a:pt x="0" y="130940"/>
                  </a:moveTo>
                  <a:lnTo>
                    <a:pt x="0" y="35970"/>
                  </a:lnTo>
                </a:path>
                <a:path w="3809" h="131444">
                  <a:moveTo>
                    <a:pt x="3602" y="0"/>
                  </a:moveTo>
                  <a:lnTo>
                    <a:pt x="3602" y="35970"/>
                  </a:lnTo>
                </a:path>
                <a:path w="3809" h="131444">
                  <a:moveTo>
                    <a:pt x="0" y="35970"/>
                  </a:moveTo>
                  <a:lnTo>
                    <a:pt x="0" y="76"/>
                  </a:lnTo>
                </a:path>
              </a:pathLst>
            </a:custGeom>
            <a:ln w="3175">
              <a:solidFill>
                <a:srgbClr val="9BB3B9"/>
              </a:solidFill>
            </a:ln>
          </p:spPr>
          <p:txBody>
            <a:bodyPr wrap="square" lIns="0" tIns="0" rIns="0" bIns="0" rtlCol="0"/>
            <a:lstStyle/>
            <a:p>
              <a:endParaRPr lang="fr-FR" noProof="0" dirty="0"/>
            </a:p>
          </p:txBody>
        </p:sp>
        <p:sp>
          <p:nvSpPr>
            <p:cNvPr id="1203" name="object 1203"/>
            <p:cNvSpPr/>
            <p:nvPr/>
          </p:nvSpPr>
          <p:spPr>
            <a:xfrm>
              <a:off x="10437361" y="683502"/>
              <a:ext cx="3810" cy="131445"/>
            </a:xfrm>
            <a:custGeom>
              <a:avLst/>
              <a:gdLst/>
              <a:ahLst/>
              <a:cxnLst/>
              <a:rect l="l" t="t" r="r" b="b"/>
              <a:pathLst>
                <a:path w="3809" h="131444">
                  <a:moveTo>
                    <a:pt x="3602" y="0"/>
                  </a:moveTo>
                  <a:lnTo>
                    <a:pt x="0" y="0"/>
                  </a:lnTo>
                  <a:lnTo>
                    <a:pt x="0" y="130890"/>
                  </a:lnTo>
                  <a:lnTo>
                    <a:pt x="3602" y="130890"/>
                  </a:lnTo>
                  <a:lnTo>
                    <a:pt x="3602" y="0"/>
                  </a:lnTo>
                  <a:close/>
                </a:path>
              </a:pathLst>
            </a:custGeom>
            <a:solidFill>
              <a:srgbClr val="9AB3B9"/>
            </a:solidFill>
          </p:spPr>
          <p:txBody>
            <a:bodyPr wrap="square" lIns="0" tIns="0" rIns="0" bIns="0" rtlCol="0"/>
            <a:lstStyle/>
            <a:p>
              <a:endParaRPr lang="fr-FR" noProof="0" dirty="0"/>
            </a:p>
          </p:txBody>
        </p:sp>
        <p:sp>
          <p:nvSpPr>
            <p:cNvPr id="1204" name="object 1204"/>
            <p:cNvSpPr/>
            <p:nvPr/>
          </p:nvSpPr>
          <p:spPr>
            <a:xfrm>
              <a:off x="10437360" y="683425"/>
              <a:ext cx="3810" cy="131445"/>
            </a:xfrm>
            <a:custGeom>
              <a:avLst/>
              <a:gdLst/>
              <a:ahLst/>
              <a:cxnLst/>
              <a:rect l="l" t="t" r="r" b="b"/>
              <a:pathLst>
                <a:path w="3809" h="131444">
                  <a:moveTo>
                    <a:pt x="3602" y="36046"/>
                  </a:moveTo>
                  <a:lnTo>
                    <a:pt x="3602" y="130916"/>
                  </a:lnTo>
                </a:path>
                <a:path w="3809" h="131444">
                  <a:moveTo>
                    <a:pt x="0" y="130966"/>
                  </a:moveTo>
                  <a:lnTo>
                    <a:pt x="0" y="36046"/>
                  </a:lnTo>
                </a:path>
                <a:path w="3809" h="131444">
                  <a:moveTo>
                    <a:pt x="3602" y="0"/>
                  </a:moveTo>
                  <a:lnTo>
                    <a:pt x="3602" y="36046"/>
                  </a:lnTo>
                </a:path>
                <a:path w="3809" h="131444">
                  <a:moveTo>
                    <a:pt x="0" y="36046"/>
                  </a:moveTo>
                  <a:lnTo>
                    <a:pt x="0" y="76"/>
                  </a:lnTo>
                </a:path>
              </a:pathLst>
            </a:custGeom>
            <a:ln w="3175">
              <a:solidFill>
                <a:srgbClr val="9AB3B9"/>
              </a:solidFill>
            </a:ln>
          </p:spPr>
          <p:txBody>
            <a:bodyPr wrap="square" lIns="0" tIns="0" rIns="0" bIns="0" rtlCol="0"/>
            <a:lstStyle/>
            <a:p>
              <a:endParaRPr lang="fr-FR" noProof="0" dirty="0"/>
            </a:p>
          </p:txBody>
        </p:sp>
        <p:sp>
          <p:nvSpPr>
            <p:cNvPr id="1205" name="object 1205"/>
            <p:cNvSpPr/>
            <p:nvPr/>
          </p:nvSpPr>
          <p:spPr>
            <a:xfrm>
              <a:off x="10440964" y="683425"/>
              <a:ext cx="3810" cy="131445"/>
            </a:xfrm>
            <a:custGeom>
              <a:avLst/>
              <a:gdLst/>
              <a:ahLst/>
              <a:cxnLst/>
              <a:rect l="l" t="t" r="r" b="b"/>
              <a:pathLst>
                <a:path w="3809" h="131444">
                  <a:moveTo>
                    <a:pt x="3602" y="0"/>
                  </a:moveTo>
                  <a:lnTo>
                    <a:pt x="0" y="0"/>
                  </a:lnTo>
                  <a:lnTo>
                    <a:pt x="0" y="130916"/>
                  </a:lnTo>
                  <a:lnTo>
                    <a:pt x="3602" y="130916"/>
                  </a:lnTo>
                  <a:lnTo>
                    <a:pt x="3602" y="0"/>
                  </a:lnTo>
                  <a:close/>
                </a:path>
              </a:pathLst>
            </a:custGeom>
            <a:solidFill>
              <a:srgbClr val="9AB3B9"/>
            </a:solidFill>
          </p:spPr>
          <p:txBody>
            <a:bodyPr wrap="square" lIns="0" tIns="0" rIns="0" bIns="0" rtlCol="0"/>
            <a:lstStyle/>
            <a:p>
              <a:endParaRPr lang="fr-FR" noProof="0" dirty="0"/>
            </a:p>
          </p:txBody>
        </p:sp>
        <p:sp>
          <p:nvSpPr>
            <p:cNvPr id="1206" name="object 1206"/>
            <p:cNvSpPr/>
            <p:nvPr/>
          </p:nvSpPr>
          <p:spPr>
            <a:xfrm>
              <a:off x="10440963" y="683349"/>
              <a:ext cx="3810" cy="131445"/>
            </a:xfrm>
            <a:custGeom>
              <a:avLst/>
              <a:gdLst/>
              <a:ahLst/>
              <a:cxnLst/>
              <a:rect l="l" t="t" r="r" b="b"/>
              <a:pathLst>
                <a:path w="3809" h="131444">
                  <a:moveTo>
                    <a:pt x="3602" y="36123"/>
                  </a:moveTo>
                  <a:lnTo>
                    <a:pt x="3602" y="130942"/>
                  </a:lnTo>
                </a:path>
                <a:path w="3809" h="131444">
                  <a:moveTo>
                    <a:pt x="0" y="130992"/>
                  </a:moveTo>
                  <a:lnTo>
                    <a:pt x="0" y="36123"/>
                  </a:lnTo>
                </a:path>
                <a:path w="3809" h="131444">
                  <a:moveTo>
                    <a:pt x="3602" y="0"/>
                  </a:moveTo>
                  <a:lnTo>
                    <a:pt x="3602" y="36123"/>
                  </a:lnTo>
                </a:path>
                <a:path w="3809" h="131444">
                  <a:moveTo>
                    <a:pt x="0" y="36123"/>
                  </a:moveTo>
                  <a:lnTo>
                    <a:pt x="0" y="76"/>
                  </a:lnTo>
                </a:path>
              </a:pathLst>
            </a:custGeom>
            <a:ln w="3175">
              <a:solidFill>
                <a:srgbClr val="9AB3B9"/>
              </a:solidFill>
            </a:ln>
          </p:spPr>
          <p:txBody>
            <a:bodyPr wrap="square" lIns="0" tIns="0" rIns="0" bIns="0" rtlCol="0"/>
            <a:lstStyle/>
            <a:p>
              <a:endParaRPr lang="fr-FR" noProof="0" dirty="0"/>
            </a:p>
          </p:txBody>
        </p:sp>
        <p:sp>
          <p:nvSpPr>
            <p:cNvPr id="1207" name="object 1207"/>
            <p:cNvSpPr/>
            <p:nvPr/>
          </p:nvSpPr>
          <p:spPr>
            <a:xfrm>
              <a:off x="10444567" y="683349"/>
              <a:ext cx="3810" cy="131445"/>
            </a:xfrm>
            <a:custGeom>
              <a:avLst/>
              <a:gdLst/>
              <a:ahLst/>
              <a:cxnLst/>
              <a:rect l="l" t="t" r="r" b="b"/>
              <a:pathLst>
                <a:path w="3809" h="131444">
                  <a:moveTo>
                    <a:pt x="3602" y="0"/>
                  </a:moveTo>
                  <a:lnTo>
                    <a:pt x="0" y="0"/>
                  </a:lnTo>
                  <a:lnTo>
                    <a:pt x="0" y="130942"/>
                  </a:lnTo>
                  <a:lnTo>
                    <a:pt x="3602" y="130942"/>
                  </a:lnTo>
                  <a:lnTo>
                    <a:pt x="3602" y="0"/>
                  </a:lnTo>
                  <a:close/>
                </a:path>
              </a:pathLst>
            </a:custGeom>
            <a:solidFill>
              <a:srgbClr val="9AB3B9"/>
            </a:solidFill>
          </p:spPr>
          <p:txBody>
            <a:bodyPr wrap="square" lIns="0" tIns="0" rIns="0" bIns="0" rtlCol="0"/>
            <a:lstStyle/>
            <a:p>
              <a:endParaRPr lang="fr-FR" noProof="0" dirty="0"/>
            </a:p>
          </p:txBody>
        </p:sp>
        <p:sp>
          <p:nvSpPr>
            <p:cNvPr id="1208" name="object 1208"/>
            <p:cNvSpPr/>
            <p:nvPr/>
          </p:nvSpPr>
          <p:spPr>
            <a:xfrm>
              <a:off x="10444566" y="683273"/>
              <a:ext cx="3810" cy="131445"/>
            </a:xfrm>
            <a:custGeom>
              <a:avLst/>
              <a:gdLst/>
              <a:ahLst/>
              <a:cxnLst/>
              <a:rect l="l" t="t" r="r" b="b"/>
              <a:pathLst>
                <a:path w="3809" h="131444">
                  <a:moveTo>
                    <a:pt x="3602" y="36199"/>
                  </a:moveTo>
                  <a:lnTo>
                    <a:pt x="3602" y="130968"/>
                  </a:lnTo>
                </a:path>
                <a:path w="3809" h="131444">
                  <a:moveTo>
                    <a:pt x="0" y="131018"/>
                  </a:moveTo>
                  <a:lnTo>
                    <a:pt x="0" y="36199"/>
                  </a:lnTo>
                </a:path>
                <a:path w="3809" h="131444">
                  <a:moveTo>
                    <a:pt x="3602" y="0"/>
                  </a:moveTo>
                  <a:lnTo>
                    <a:pt x="3602" y="36199"/>
                  </a:lnTo>
                </a:path>
                <a:path w="3809" h="131444">
                  <a:moveTo>
                    <a:pt x="0" y="36199"/>
                  </a:moveTo>
                  <a:lnTo>
                    <a:pt x="0" y="76"/>
                  </a:lnTo>
                </a:path>
              </a:pathLst>
            </a:custGeom>
            <a:ln w="3175">
              <a:solidFill>
                <a:srgbClr val="9AB3B9"/>
              </a:solidFill>
            </a:ln>
          </p:spPr>
          <p:txBody>
            <a:bodyPr wrap="square" lIns="0" tIns="0" rIns="0" bIns="0" rtlCol="0"/>
            <a:lstStyle/>
            <a:p>
              <a:endParaRPr lang="fr-FR" noProof="0" dirty="0"/>
            </a:p>
          </p:txBody>
        </p:sp>
        <p:sp>
          <p:nvSpPr>
            <p:cNvPr id="1209" name="object 1209"/>
            <p:cNvSpPr/>
            <p:nvPr/>
          </p:nvSpPr>
          <p:spPr>
            <a:xfrm>
              <a:off x="10448169" y="683273"/>
              <a:ext cx="3810" cy="131445"/>
            </a:xfrm>
            <a:custGeom>
              <a:avLst/>
              <a:gdLst/>
              <a:ahLst/>
              <a:cxnLst/>
              <a:rect l="l" t="t" r="r" b="b"/>
              <a:pathLst>
                <a:path w="3809" h="131444">
                  <a:moveTo>
                    <a:pt x="3602" y="0"/>
                  </a:moveTo>
                  <a:lnTo>
                    <a:pt x="0" y="0"/>
                  </a:lnTo>
                  <a:lnTo>
                    <a:pt x="0" y="130968"/>
                  </a:lnTo>
                  <a:lnTo>
                    <a:pt x="3602" y="130968"/>
                  </a:lnTo>
                  <a:lnTo>
                    <a:pt x="3602" y="0"/>
                  </a:lnTo>
                  <a:close/>
                </a:path>
              </a:pathLst>
            </a:custGeom>
            <a:solidFill>
              <a:srgbClr val="9AB3B9"/>
            </a:solidFill>
          </p:spPr>
          <p:txBody>
            <a:bodyPr wrap="square" lIns="0" tIns="0" rIns="0" bIns="0" rtlCol="0"/>
            <a:lstStyle/>
            <a:p>
              <a:endParaRPr lang="fr-FR" noProof="0" dirty="0"/>
            </a:p>
          </p:txBody>
        </p:sp>
        <p:sp>
          <p:nvSpPr>
            <p:cNvPr id="1210" name="object 1210"/>
            <p:cNvSpPr/>
            <p:nvPr/>
          </p:nvSpPr>
          <p:spPr>
            <a:xfrm>
              <a:off x="10448169" y="683196"/>
              <a:ext cx="3810" cy="131445"/>
            </a:xfrm>
            <a:custGeom>
              <a:avLst/>
              <a:gdLst/>
              <a:ahLst/>
              <a:cxnLst/>
              <a:rect l="l" t="t" r="r" b="b"/>
              <a:pathLst>
                <a:path w="3809" h="131444">
                  <a:moveTo>
                    <a:pt x="3602" y="36275"/>
                  </a:moveTo>
                  <a:lnTo>
                    <a:pt x="3602" y="130994"/>
                  </a:lnTo>
                </a:path>
                <a:path w="3809" h="131444">
                  <a:moveTo>
                    <a:pt x="0" y="131044"/>
                  </a:moveTo>
                  <a:lnTo>
                    <a:pt x="0" y="36275"/>
                  </a:lnTo>
                </a:path>
                <a:path w="3809" h="131444">
                  <a:moveTo>
                    <a:pt x="3602" y="0"/>
                  </a:moveTo>
                  <a:lnTo>
                    <a:pt x="3602" y="36275"/>
                  </a:lnTo>
                </a:path>
                <a:path w="3809" h="131444">
                  <a:moveTo>
                    <a:pt x="0" y="36275"/>
                  </a:moveTo>
                  <a:lnTo>
                    <a:pt x="0" y="76"/>
                  </a:lnTo>
                </a:path>
              </a:pathLst>
            </a:custGeom>
            <a:ln w="3175">
              <a:solidFill>
                <a:srgbClr val="9AB3B9"/>
              </a:solidFill>
            </a:ln>
          </p:spPr>
          <p:txBody>
            <a:bodyPr wrap="square" lIns="0" tIns="0" rIns="0" bIns="0" rtlCol="0"/>
            <a:lstStyle/>
            <a:p>
              <a:endParaRPr lang="fr-FR" noProof="0" dirty="0"/>
            </a:p>
          </p:txBody>
        </p:sp>
        <p:sp>
          <p:nvSpPr>
            <p:cNvPr id="1211" name="object 1211"/>
            <p:cNvSpPr/>
            <p:nvPr/>
          </p:nvSpPr>
          <p:spPr>
            <a:xfrm>
              <a:off x="10451772" y="683196"/>
              <a:ext cx="3810" cy="131445"/>
            </a:xfrm>
            <a:custGeom>
              <a:avLst/>
              <a:gdLst/>
              <a:ahLst/>
              <a:cxnLst/>
              <a:rect l="l" t="t" r="r" b="b"/>
              <a:pathLst>
                <a:path w="3809" h="131444">
                  <a:moveTo>
                    <a:pt x="3602" y="0"/>
                  </a:moveTo>
                  <a:lnTo>
                    <a:pt x="0" y="0"/>
                  </a:lnTo>
                  <a:lnTo>
                    <a:pt x="0" y="130994"/>
                  </a:lnTo>
                  <a:lnTo>
                    <a:pt x="3602" y="130994"/>
                  </a:lnTo>
                  <a:lnTo>
                    <a:pt x="3602" y="0"/>
                  </a:lnTo>
                  <a:close/>
                </a:path>
              </a:pathLst>
            </a:custGeom>
            <a:solidFill>
              <a:srgbClr val="9AB3B9"/>
            </a:solidFill>
          </p:spPr>
          <p:txBody>
            <a:bodyPr wrap="square" lIns="0" tIns="0" rIns="0" bIns="0" rtlCol="0"/>
            <a:lstStyle/>
            <a:p>
              <a:endParaRPr lang="fr-FR" noProof="0" dirty="0"/>
            </a:p>
          </p:txBody>
        </p:sp>
        <p:sp>
          <p:nvSpPr>
            <p:cNvPr id="1212" name="object 1212"/>
            <p:cNvSpPr/>
            <p:nvPr/>
          </p:nvSpPr>
          <p:spPr>
            <a:xfrm>
              <a:off x="10451772" y="683120"/>
              <a:ext cx="3810" cy="131445"/>
            </a:xfrm>
            <a:custGeom>
              <a:avLst/>
              <a:gdLst/>
              <a:ahLst/>
              <a:cxnLst/>
              <a:rect l="l" t="t" r="r" b="b"/>
              <a:pathLst>
                <a:path w="3809" h="131444">
                  <a:moveTo>
                    <a:pt x="3602" y="36352"/>
                  </a:moveTo>
                  <a:lnTo>
                    <a:pt x="3602" y="131020"/>
                  </a:lnTo>
                </a:path>
                <a:path w="3809" h="131444">
                  <a:moveTo>
                    <a:pt x="0" y="131070"/>
                  </a:moveTo>
                  <a:lnTo>
                    <a:pt x="0" y="36352"/>
                  </a:lnTo>
                </a:path>
                <a:path w="3809" h="131444">
                  <a:moveTo>
                    <a:pt x="3602" y="0"/>
                  </a:moveTo>
                  <a:lnTo>
                    <a:pt x="3602" y="36352"/>
                  </a:lnTo>
                </a:path>
                <a:path w="3809" h="131444">
                  <a:moveTo>
                    <a:pt x="0" y="36352"/>
                  </a:moveTo>
                  <a:lnTo>
                    <a:pt x="0" y="76"/>
                  </a:lnTo>
                </a:path>
              </a:pathLst>
            </a:custGeom>
            <a:ln w="3175">
              <a:solidFill>
                <a:srgbClr val="9AB3B9"/>
              </a:solidFill>
            </a:ln>
          </p:spPr>
          <p:txBody>
            <a:bodyPr wrap="square" lIns="0" tIns="0" rIns="0" bIns="0" rtlCol="0"/>
            <a:lstStyle/>
            <a:p>
              <a:endParaRPr lang="fr-FR" noProof="0" dirty="0"/>
            </a:p>
          </p:txBody>
        </p:sp>
        <p:sp>
          <p:nvSpPr>
            <p:cNvPr id="1213" name="object 1213"/>
            <p:cNvSpPr/>
            <p:nvPr/>
          </p:nvSpPr>
          <p:spPr>
            <a:xfrm>
              <a:off x="10455375" y="683120"/>
              <a:ext cx="3810" cy="131445"/>
            </a:xfrm>
            <a:custGeom>
              <a:avLst/>
              <a:gdLst/>
              <a:ahLst/>
              <a:cxnLst/>
              <a:rect l="l" t="t" r="r" b="b"/>
              <a:pathLst>
                <a:path w="3809" h="131444">
                  <a:moveTo>
                    <a:pt x="3602" y="0"/>
                  </a:moveTo>
                  <a:lnTo>
                    <a:pt x="0" y="0"/>
                  </a:lnTo>
                  <a:lnTo>
                    <a:pt x="0" y="131020"/>
                  </a:lnTo>
                  <a:lnTo>
                    <a:pt x="3602" y="131020"/>
                  </a:lnTo>
                  <a:lnTo>
                    <a:pt x="3602" y="0"/>
                  </a:lnTo>
                  <a:close/>
                </a:path>
              </a:pathLst>
            </a:custGeom>
            <a:solidFill>
              <a:srgbClr val="9AB3B9"/>
            </a:solidFill>
          </p:spPr>
          <p:txBody>
            <a:bodyPr wrap="square" lIns="0" tIns="0" rIns="0" bIns="0" rtlCol="0"/>
            <a:lstStyle/>
            <a:p>
              <a:endParaRPr lang="fr-FR" noProof="0" dirty="0"/>
            </a:p>
          </p:txBody>
        </p:sp>
        <p:sp>
          <p:nvSpPr>
            <p:cNvPr id="1214" name="object 1214"/>
            <p:cNvSpPr/>
            <p:nvPr/>
          </p:nvSpPr>
          <p:spPr>
            <a:xfrm>
              <a:off x="10455375" y="683044"/>
              <a:ext cx="3810" cy="131445"/>
            </a:xfrm>
            <a:custGeom>
              <a:avLst/>
              <a:gdLst/>
              <a:ahLst/>
              <a:cxnLst/>
              <a:rect l="l" t="t" r="r" b="b"/>
              <a:pathLst>
                <a:path w="3809" h="131444">
                  <a:moveTo>
                    <a:pt x="3602" y="36428"/>
                  </a:moveTo>
                  <a:lnTo>
                    <a:pt x="3602" y="131046"/>
                  </a:lnTo>
                </a:path>
                <a:path w="3809" h="131444">
                  <a:moveTo>
                    <a:pt x="0" y="131097"/>
                  </a:moveTo>
                  <a:lnTo>
                    <a:pt x="0" y="36428"/>
                  </a:lnTo>
                </a:path>
                <a:path w="3809" h="131444">
                  <a:moveTo>
                    <a:pt x="3602" y="0"/>
                  </a:moveTo>
                  <a:lnTo>
                    <a:pt x="3602" y="36428"/>
                  </a:lnTo>
                </a:path>
                <a:path w="3809" h="131444">
                  <a:moveTo>
                    <a:pt x="0" y="36428"/>
                  </a:moveTo>
                  <a:lnTo>
                    <a:pt x="0" y="76"/>
                  </a:lnTo>
                </a:path>
              </a:pathLst>
            </a:custGeom>
            <a:ln w="3175">
              <a:solidFill>
                <a:srgbClr val="9AB3B9"/>
              </a:solidFill>
            </a:ln>
          </p:spPr>
          <p:txBody>
            <a:bodyPr wrap="square" lIns="0" tIns="0" rIns="0" bIns="0" rtlCol="0"/>
            <a:lstStyle/>
            <a:p>
              <a:endParaRPr lang="fr-FR" noProof="0" dirty="0"/>
            </a:p>
          </p:txBody>
        </p:sp>
        <p:sp>
          <p:nvSpPr>
            <p:cNvPr id="1215" name="object 1215"/>
            <p:cNvSpPr/>
            <p:nvPr/>
          </p:nvSpPr>
          <p:spPr>
            <a:xfrm>
              <a:off x="10458978" y="683044"/>
              <a:ext cx="3810" cy="131445"/>
            </a:xfrm>
            <a:custGeom>
              <a:avLst/>
              <a:gdLst/>
              <a:ahLst/>
              <a:cxnLst/>
              <a:rect l="l" t="t" r="r" b="b"/>
              <a:pathLst>
                <a:path w="3809" h="131444">
                  <a:moveTo>
                    <a:pt x="3602" y="0"/>
                  </a:moveTo>
                  <a:lnTo>
                    <a:pt x="0" y="0"/>
                  </a:lnTo>
                  <a:lnTo>
                    <a:pt x="0" y="131046"/>
                  </a:lnTo>
                  <a:lnTo>
                    <a:pt x="3602" y="131046"/>
                  </a:lnTo>
                  <a:lnTo>
                    <a:pt x="3602" y="0"/>
                  </a:lnTo>
                  <a:close/>
                </a:path>
              </a:pathLst>
            </a:custGeom>
            <a:solidFill>
              <a:srgbClr val="9AB3B9"/>
            </a:solidFill>
          </p:spPr>
          <p:txBody>
            <a:bodyPr wrap="square" lIns="0" tIns="0" rIns="0" bIns="0" rtlCol="0"/>
            <a:lstStyle/>
            <a:p>
              <a:endParaRPr lang="fr-FR" noProof="0" dirty="0"/>
            </a:p>
          </p:txBody>
        </p:sp>
        <p:sp>
          <p:nvSpPr>
            <p:cNvPr id="1216" name="object 1216"/>
            <p:cNvSpPr/>
            <p:nvPr/>
          </p:nvSpPr>
          <p:spPr>
            <a:xfrm>
              <a:off x="10458978" y="682967"/>
              <a:ext cx="3810" cy="131445"/>
            </a:xfrm>
            <a:custGeom>
              <a:avLst/>
              <a:gdLst/>
              <a:ahLst/>
              <a:cxnLst/>
              <a:rect l="l" t="t" r="r" b="b"/>
              <a:pathLst>
                <a:path w="3809" h="131444">
                  <a:moveTo>
                    <a:pt x="3602" y="36504"/>
                  </a:moveTo>
                  <a:lnTo>
                    <a:pt x="3602" y="131073"/>
                  </a:lnTo>
                </a:path>
                <a:path w="3809" h="131444">
                  <a:moveTo>
                    <a:pt x="0" y="131123"/>
                  </a:moveTo>
                  <a:lnTo>
                    <a:pt x="0" y="36504"/>
                  </a:lnTo>
                </a:path>
                <a:path w="3809" h="131444">
                  <a:moveTo>
                    <a:pt x="3602" y="0"/>
                  </a:moveTo>
                  <a:lnTo>
                    <a:pt x="3602" y="36504"/>
                  </a:lnTo>
                </a:path>
                <a:path w="3809" h="131444">
                  <a:moveTo>
                    <a:pt x="0" y="36504"/>
                  </a:moveTo>
                  <a:lnTo>
                    <a:pt x="0" y="76"/>
                  </a:lnTo>
                </a:path>
              </a:pathLst>
            </a:custGeom>
            <a:ln w="3175">
              <a:solidFill>
                <a:srgbClr val="9AB3B9"/>
              </a:solidFill>
            </a:ln>
          </p:spPr>
          <p:txBody>
            <a:bodyPr wrap="square" lIns="0" tIns="0" rIns="0" bIns="0" rtlCol="0"/>
            <a:lstStyle/>
            <a:p>
              <a:endParaRPr lang="fr-FR" noProof="0" dirty="0"/>
            </a:p>
          </p:txBody>
        </p:sp>
        <p:sp>
          <p:nvSpPr>
            <p:cNvPr id="1217" name="object 1217"/>
            <p:cNvSpPr/>
            <p:nvPr/>
          </p:nvSpPr>
          <p:spPr>
            <a:xfrm>
              <a:off x="10462581" y="682967"/>
              <a:ext cx="3810" cy="131445"/>
            </a:xfrm>
            <a:custGeom>
              <a:avLst/>
              <a:gdLst/>
              <a:ahLst/>
              <a:cxnLst/>
              <a:rect l="l" t="t" r="r" b="b"/>
              <a:pathLst>
                <a:path w="3809" h="131444">
                  <a:moveTo>
                    <a:pt x="3602" y="0"/>
                  </a:moveTo>
                  <a:lnTo>
                    <a:pt x="0" y="0"/>
                  </a:lnTo>
                  <a:lnTo>
                    <a:pt x="0" y="131073"/>
                  </a:lnTo>
                  <a:lnTo>
                    <a:pt x="3602" y="131073"/>
                  </a:lnTo>
                  <a:lnTo>
                    <a:pt x="3602" y="0"/>
                  </a:lnTo>
                  <a:close/>
                </a:path>
              </a:pathLst>
            </a:custGeom>
            <a:solidFill>
              <a:srgbClr val="9AB3B9"/>
            </a:solidFill>
          </p:spPr>
          <p:txBody>
            <a:bodyPr wrap="square" lIns="0" tIns="0" rIns="0" bIns="0" rtlCol="0"/>
            <a:lstStyle/>
            <a:p>
              <a:endParaRPr lang="fr-FR" noProof="0" dirty="0"/>
            </a:p>
          </p:txBody>
        </p:sp>
        <p:sp>
          <p:nvSpPr>
            <p:cNvPr id="1218" name="object 1218"/>
            <p:cNvSpPr/>
            <p:nvPr/>
          </p:nvSpPr>
          <p:spPr>
            <a:xfrm>
              <a:off x="10462581" y="682891"/>
              <a:ext cx="3810" cy="131445"/>
            </a:xfrm>
            <a:custGeom>
              <a:avLst/>
              <a:gdLst/>
              <a:ahLst/>
              <a:cxnLst/>
              <a:rect l="l" t="t" r="r" b="b"/>
              <a:pathLst>
                <a:path w="3809" h="131444">
                  <a:moveTo>
                    <a:pt x="3602" y="36581"/>
                  </a:moveTo>
                  <a:lnTo>
                    <a:pt x="3602" y="131099"/>
                  </a:lnTo>
                </a:path>
                <a:path w="3809" h="131444">
                  <a:moveTo>
                    <a:pt x="0" y="131149"/>
                  </a:moveTo>
                  <a:lnTo>
                    <a:pt x="0" y="36581"/>
                  </a:lnTo>
                </a:path>
                <a:path w="3809" h="131444">
                  <a:moveTo>
                    <a:pt x="3602" y="0"/>
                  </a:moveTo>
                  <a:lnTo>
                    <a:pt x="3602" y="36581"/>
                  </a:lnTo>
                </a:path>
                <a:path w="3809" h="131444">
                  <a:moveTo>
                    <a:pt x="0" y="36581"/>
                  </a:moveTo>
                  <a:lnTo>
                    <a:pt x="0" y="76"/>
                  </a:lnTo>
                </a:path>
              </a:pathLst>
            </a:custGeom>
            <a:ln w="3175">
              <a:solidFill>
                <a:srgbClr val="9AB3B9"/>
              </a:solidFill>
            </a:ln>
          </p:spPr>
          <p:txBody>
            <a:bodyPr wrap="square" lIns="0" tIns="0" rIns="0" bIns="0" rtlCol="0"/>
            <a:lstStyle/>
            <a:p>
              <a:endParaRPr lang="fr-FR" noProof="0" dirty="0"/>
            </a:p>
          </p:txBody>
        </p:sp>
        <p:sp>
          <p:nvSpPr>
            <p:cNvPr id="1219" name="object 1219"/>
            <p:cNvSpPr/>
            <p:nvPr/>
          </p:nvSpPr>
          <p:spPr>
            <a:xfrm>
              <a:off x="10466184" y="682891"/>
              <a:ext cx="3810" cy="131445"/>
            </a:xfrm>
            <a:custGeom>
              <a:avLst/>
              <a:gdLst/>
              <a:ahLst/>
              <a:cxnLst/>
              <a:rect l="l" t="t" r="r" b="b"/>
              <a:pathLst>
                <a:path w="3809" h="131444">
                  <a:moveTo>
                    <a:pt x="3602" y="0"/>
                  </a:moveTo>
                  <a:lnTo>
                    <a:pt x="0" y="0"/>
                  </a:lnTo>
                  <a:lnTo>
                    <a:pt x="0" y="131099"/>
                  </a:lnTo>
                  <a:lnTo>
                    <a:pt x="3602" y="131099"/>
                  </a:lnTo>
                  <a:lnTo>
                    <a:pt x="3602" y="0"/>
                  </a:lnTo>
                  <a:close/>
                </a:path>
              </a:pathLst>
            </a:custGeom>
            <a:solidFill>
              <a:srgbClr val="99B3B8"/>
            </a:solidFill>
          </p:spPr>
          <p:txBody>
            <a:bodyPr wrap="square" lIns="0" tIns="0" rIns="0" bIns="0" rtlCol="0"/>
            <a:lstStyle/>
            <a:p>
              <a:endParaRPr lang="fr-FR" noProof="0" dirty="0"/>
            </a:p>
          </p:txBody>
        </p:sp>
        <p:sp>
          <p:nvSpPr>
            <p:cNvPr id="1220" name="object 1220"/>
            <p:cNvSpPr/>
            <p:nvPr/>
          </p:nvSpPr>
          <p:spPr>
            <a:xfrm>
              <a:off x="10466184" y="682815"/>
              <a:ext cx="3810" cy="131445"/>
            </a:xfrm>
            <a:custGeom>
              <a:avLst/>
              <a:gdLst/>
              <a:ahLst/>
              <a:cxnLst/>
              <a:rect l="l" t="t" r="r" b="b"/>
              <a:pathLst>
                <a:path w="3809" h="131444">
                  <a:moveTo>
                    <a:pt x="3602" y="36657"/>
                  </a:moveTo>
                  <a:lnTo>
                    <a:pt x="3602" y="131125"/>
                  </a:lnTo>
                </a:path>
                <a:path w="3809" h="131444">
                  <a:moveTo>
                    <a:pt x="0" y="131175"/>
                  </a:moveTo>
                  <a:lnTo>
                    <a:pt x="0" y="36657"/>
                  </a:lnTo>
                </a:path>
                <a:path w="3809" h="131444">
                  <a:moveTo>
                    <a:pt x="3602" y="0"/>
                  </a:moveTo>
                  <a:lnTo>
                    <a:pt x="3602" y="36657"/>
                  </a:lnTo>
                </a:path>
                <a:path w="3809" h="131444">
                  <a:moveTo>
                    <a:pt x="0" y="36657"/>
                  </a:moveTo>
                  <a:lnTo>
                    <a:pt x="0" y="76"/>
                  </a:lnTo>
                </a:path>
              </a:pathLst>
            </a:custGeom>
            <a:ln w="3175">
              <a:solidFill>
                <a:srgbClr val="99B3B8"/>
              </a:solidFill>
            </a:ln>
          </p:spPr>
          <p:txBody>
            <a:bodyPr wrap="square" lIns="0" tIns="0" rIns="0" bIns="0" rtlCol="0"/>
            <a:lstStyle/>
            <a:p>
              <a:endParaRPr lang="fr-FR" noProof="0" dirty="0"/>
            </a:p>
          </p:txBody>
        </p:sp>
        <p:sp>
          <p:nvSpPr>
            <p:cNvPr id="1221" name="object 1221"/>
            <p:cNvSpPr/>
            <p:nvPr/>
          </p:nvSpPr>
          <p:spPr>
            <a:xfrm>
              <a:off x="10469787" y="682815"/>
              <a:ext cx="3810" cy="131445"/>
            </a:xfrm>
            <a:custGeom>
              <a:avLst/>
              <a:gdLst/>
              <a:ahLst/>
              <a:cxnLst/>
              <a:rect l="l" t="t" r="r" b="b"/>
              <a:pathLst>
                <a:path w="3809" h="131444">
                  <a:moveTo>
                    <a:pt x="3602" y="0"/>
                  </a:moveTo>
                  <a:lnTo>
                    <a:pt x="0" y="0"/>
                  </a:lnTo>
                  <a:lnTo>
                    <a:pt x="0" y="131125"/>
                  </a:lnTo>
                  <a:lnTo>
                    <a:pt x="3602" y="131125"/>
                  </a:lnTo>
                  <a:lnTo>
                    <a:pt x="3602" y="0"/>
                  </a:lnTo>
                  <a:close/>
                </a:path>
              </a:pathLst>
            </a:custGeom>
            <a:solidFill>
              <a:srgbClr val="99B3B8"/>
            </a:solidFill>
          </p:spPr>
          <p:txBody>
            <a:bodyPr wrap="square" lIns="0" tIns="0" rIns="0" bIns="0" rtlCol="0"/>
            <a:lstStyle/>
            <a:p>
              <a:endParaRPr lang="fr-FR" noProof="0" dirty="0"/>
            </a:p>
          </p:txBody>
        </p:sp>
        <p:sp>
          <p:nvSpPr>
            <p:cNvPr id="1222" name="object 1222"/>
            <p:cNvSpPr/>
            <p:nvPr/>
          </p:nvSpPr>
          <p:spPr>
            <a:xfrm>
              <a:off x="10469787" y="682738"/>
              <a:ext cx="3810" cy="131445"/>
            </a:xfrm>
            <a:custGeom>
              <a:avLst/>
              <a:gdLst/>
              <a:ahLst/>
              <a:cxnLst/>
              <a:rect l="l" t="t" r="r" b="b"/>
              <a:pathLst>
                <a:path w="3809" h="131444">
                  <a:moveTo>
                    <a:pt x="3602" y="36733"/>
                  </a:moveTo>
                  <a:lnTo>
                    <a:pt x="3602" y="131151"/>
                  </a:lnTo>
                </a:path>
                <a:path w="3809" h="131444">
                  <a:moveTo>
                    <a:pt x="0" y="131201"/>
                  </a:moveTo>
                  <a:lnTo>
                    <a:pt x="0" y="36733"/>
                  </a:lnTo>
                </a:path>
                <a:path w="3809" h="131444">
                  <a:moveTo>
                    <a:pt x="3602" y="0"/>
                  </a:moveTo>
                  <a:lnTo>
                    <a:pt x="3602" y="36733"/>
                  </a:lnTo>
                </a:path>
                <a:path w="3809" h="131444">
                  <a:moveTo>
                    <a:pt x="0" y="36733"/>
                  </a:moveTo>
                  <a:lnTo>
                    <a:pt x="0" y="76"/>
                  </a:lnTo>
                </a:path>
              </a:pathLst>
            </a:custGeom>
            <a:ln w="3175">
              <a:solidFill>
                <a:srgbClr val="99B3B8"/>
              </a:solidFill>
            </a:ln>
          </p:spPr>
          <p:txBody>
            <a:bodyPr wrap="square" lIns="0" tIns="0" rIns="0" bIns="0" rtlCol="0"/>
            <a:lstStyle/>
            <a:p>
              <a:endParaRPr lang="fr-FR" noProof="0" dirty="0"/>
            </a:p>
          </p:txBody>
        </p:sp>
        <p:sp>
          <p:nvSpPr>
            <p:cNvPr id="1223" name="object 1223"/>
            <p:cNvSpPr/>
            <p:nvPr/>
          </p:nvSpPr>
          <p:spPr>
            <a:xfrm>
              <a:off x="10473390" y="682738"/>
              <a:ext cx="5715" cy="131445"/>
            </a:xfrm>
            <a:custGeom>
              <a:avLst/>
              <a:gdLst/>
              <a:ahLst/>
              <a:cxnLst/>
              <a:rect l="l" t="t" r="r" b="b"/>
              <a:pathLst>
                <a:path w="5715" h="131444">
                  <a:moveTo>
                    <a:pt x="5284" y="0"/>
                  </a:moveTo>
                  <a:lnTo>
                    <a:pt x="0" y="0"/>
                  </a:lnTo>
                  <a:lnTo>
                    <a:pt x="0" y="131151"/>
                  </a:lnTo>
                  <a:lnTo>
                    <a:pt x="5284" y="131151"/>
                  </a:lnTo>
                  <a:lnTo>
                    <a:pt x="5284" y="0"/>
                  </a:lnTo>
                  <a:close/>
                </a:path>
              </a:pathLst>
            </a:custGeom>
            <a:solidFill>
              <a:srgbClr val="99B3B8"/>
            </a:solidFill>
          </p:spPr>
          <p:txBody>
            <a:bodyPr wrap="square" lIns="0" tIns="0" rIns="0" bIns="0" rtlCol="0"/>
            <a:lstStyle/>
            <a:p>
              <a:endParaRPr lang="fr-FR" noProof="0" dirty="0"/>
            </a:p>
          </p:txBody>
        </p:sp>
        <p:sp>
          <p:nvSpPr>
            <p:cNvPr id="1224" name="object 1224"/>
            <p:cNvSpPr/>
            <p:nvPr/>
          </p:nvSpPr>
          <p:spPr>
            <a:xfrm>
              <a:off x="10473390" y="682626"/>
              <a:ext cx="5715" cy="131445"/>
            </a:xfrm>
            <a:custGeom>
              <a:avLst/>
              <a:gdLst/>
              <a:ahLst/>
              <a:cxnLst/>
              <a:rect l="l" t="t" r="r" b="b"/>
              <a:pathLst>
                <a:path w="5715" h="131444">
                  <a:moveTo>
                    <a:pt x="5284" y="36845"/>
                  </a:moveTo>
                  <a:lnTo>
                    <a:pt x="5284" y="131189"/>
                  </a:lnTo>
                </a:path>
                <a:path w="5715" h="131444">
                  <a:moveTo>
                    <a:pt x="0" y="131263"/>
                  </a:moveTo>
                  <a:lnTo>
                    <a:pt x="0" y="36845"/>
                  </a:lnTo>
                </a:path>
                <a:path w="5715" h="131444">
                  <a:moveTo>
                    <a:pt x="5284" y="0"/>
                  </a:moveTo>
                  <a:lnTo>
                    <a:pt x="5284" y="36845"/>
                  </a:lnTo>
                </a:path>
                <a:path w="5715" h="131444">
                  <a:moveTo>
                    <a:pt x="0" y="36845"/>
                  </a:moveTo>
                  <a:lnTo>
                    <a:pt x="0" y="111"/>
                  </a:lnTo>
                </a:path>
              </a:pathLst>
            </a:custGeom>
            <a:ln w="3175">
              <a:solidFill>
                <a:srgbClr val="99B3B8"/>
              </a:solidFill>
            </a:ln>
          </p:spPr>
          <p:txBody>
            <a:bodyPr wrap="square" lIns="0" tIns="0" rIns="0" bIns="0" rtlCol="0"/>
            <a:lstStyle/>
            <a:p>
              <a:endParaRPr lang="fr-FR" noProof="0" dirty="0"/>
            </a:p>
          </p:txBody>
        </p:sp>
        <p:sp>
          <p:nvSpPr>
            <p:cNvPr id="1225" name="object 1225"/>
            <p:cNvSpPr/>
            <p:nvPr/>
          </p:nvSpPr>
          <p:spPr>
            <a:xfrm>
              <a:off x="10478674" y="682626"/>
              <a:ext cx="3810" cy="131445"/>
            </a:xfrm>
            <a:custGeom>
              <a:avLst/>
              <a:gdLst/>
              <a:ahLst/>
              <a:cxnLst/>
              <a:rect l="l" t="t" r="r" b="b"/>
              <a:pathLst>
                <a:path w="3809" h="131444">
                  <a:moveTo>
                    <a:pt x="3602" y="0"/>
                  </a:moveTo>
                  <a:lnTo>
                    <a:pt x="0" y="0"/>
                  </a:lnTo>
                  <a:lnTo>
                    <a:pt x="0" y="131189"/>
                  </a:lnTo>
                  <a:lnTo>
                    <a:pt x="3602" y="131189"/>
                  </a:lnTo>
                  <a:lnTo>
                    <a:pt x="3602" y="0"/>
                  </a:lnTo>
                  <a:close/>
                </a:path>
              </a:pathLst>
            </a:custGeom>
            <a:solidFill>
              <a:srgbClr val="99B3B8"/>
            </a:solidFill>
          </p:spPr>
          <p:txBody>
            <a:bodyPr wrap="square" lIns="0" tIns="0" rIns="0" bIns="0" rtlCol="0"/>
            <a:lstStyle/>
            <a:p>
              <a:endParaRPr lang="fr-FR" noProof="0" dirty="0"/>
            </a:p>
          </p:txBody>
        </p:sp>
        <p:sp>
          <p:nvSpPr>
            <p:cNvPr id="1226" name="object 1226"/>
            <p:cNvSpPr/>
            <p:nvPr/>
          </p:nvSpPr>
          <p:spPr>
            <a:xfrm>
              <a:off x="10478674" y="682550"/>
              <a:ext cx="3810" cy="131445"/>
            </a:xfrm>
            <a:custGeom>
              <a:avLst/>
              <a:gdLst/>
              <a:ahLst/>
              <a:cxnLst/>
              <a:rect l="l" t="t" r="r" b="b"/>
              <a:pathLst>
                <a:path w="3809" h="131444">
                  <a:moveTo>
                    <a:pt x="3602" y="36922"/>
                  </a:moveTo>
                  <a:lnTo>
                    <a:pt x="3602" y="131215"/>
                  </a:lnTo>
                </a:path>
                <a:path w="3809" h="131444">
                  <a:moveTo>
                    <a:pt x="0" y="131266"/>
                  </a:moveTo>
                  <a:lnTo>
                    <a:pt x="0" y="36922"/>
                  </a:lnTo>
                </a:path>
                <a:path w="3809" h="131444">
                  <a:moveTo>
                    <a:pt x="3602" y="0"/>
                  </a:moveTo>
                  <a:lnTo>
                    <a:pt x="3602" y="36922"/>
                  </a:lnTo>
                </a:path>
                <a:path w="3809" h="131444">
                  <a:moveTo>
                    <a:pt x="0" y="36922"/>
                  </a:moveTo>
                  <a:lnTo>
                    <a:pt x="0" y="76"/>
                  </a:lnTo>
                </a:path>
              </a:pathLst>
            </a:custGeom>
            <a:ln w="3175">
              <a:solidFill>
                <a:srgbClr val="99B3B8"/>
              </a:solidFill>
            </a:ln>
          </p:spPr>
          <p:txBody>
            <a:bodyPr wrap="square" lIns="0" tIns="0" rIns="0" bIns="0" rtlCol="0"/>
            <a:lstStyle/>
            <a:p>
              <a:endParaRPr lang="fr-FR" noProof="0" dirty="0"/>
            </a:p>
          </p:txBody>
        </p:sp>
        <p:sp>
          <p:nvSpPr>
            <p:cNvPr id="1227" name="object 1227"/>
            <p:cNvSpPr/>
            <p:nvPr/>
          </p:nvSpPr>
          <p:spPr>
            <a:xfrm>
              <a:off x="10482277" y="682550"/>
              <a:ext cx="3810" cy="131445"/>
            </a:xfrm>
            <a:custGeom>
              <a:avLst/>
              <a:gdLst/>
              <a:ahLst/>
              <a:cxnLst/>
              <a:rect l="l" t="t" r="r" b="b"/>
              <a:pathLst>
                <a:path w="3809" h="131444">
                  <a:moveTo>
                    <a:pt x="3602" y="0"/>
                  </a:moveTo>
                  <a:lnTo>
                    <a:pt x="0" y="0"/>
                  </a:lnTo>
                  <a:lnTo>
                    <a:pt x="0" y="131215"/>
                  </a:lnTo>
                  <a:lnTo>
                    <a:pt x="3602" y="131215"/>
                  </a:lnTo>
                  <a:lnTo>
                    <a:pt x="3602" y="0"/>
                  </a:lnTo>
                  <a:close/>
                </a:path>
              </a:pathLst>
            </a:custGeom>
            <a:solidFill>
              <a:srgbClr val="99B3B8"/>
            </a:solidFill>
          </p:spPr>
          <p:txBody>
            <a:bodyPr wrap="square" lIns="0" tIns="0" rIns="0" bIns="0" rtlCol="0"/>
            <a:lstStyle/>
            <a:p>
              <a:endParaRPr lang="fr-FR" noProof="0" dirty="0"/>
            </a:p>
          </p:txBody>
        </p:sp>
        <p:sp>
          <p:nvSpPr>
            <p:cNvPr id="1228" name="object 1228"/>
            <p:cNvSpPr/>
            <p:nvPr/>
          </p:nvSpPr>
          <p:spPr>
            <a:xfrm>
              <a:off x="10482277" y="682474"/>
              <a:ext cx="3810" cy="131445"/>
            </a:xfrm>
            <a:custGeom>
              <a:avLst/>
              <a:gdLst/>
              <a:ahLst/>
              <a:cxnLst/>
              <a:rect l="l" t="t" r="r" b="b"/>
              <a:pathLst>
                <a:path w="3809" h="131444">
                  <a:moveTo>
                    <a:pt x="3602" y="36998"/>
                  </a:moveTo>
                  <a:lnTo>
                    <a:pt x="3602" y="131241"/>
                  </a:lnTo>
                </a:path>
                <a:path w="3809" h="131444">
                  <a:moveTo>
                    <a:pt x="0" y="131292"/>
                  </a:moveTo>
                  <a:lnTo>
                    <a:pt x="0" y="36998"/>
                  </a:lnTo>
                </a:path>
                <a:path w="3809" h="131444">
                  <a:moveTo>
                    <a:pt x="3602" y="0"/>
                  </a:moveTo>
                  <a:lnTo>
                    <a:pt x="3602" y="36998"/>
                  </a:lnTo>
                </a:path>
                <a:path w="3809" h="131444">
                  <a:moveTo>
                    <a:pt x="0" y="36998"/>
                  </a:moveTo>
                  <a:lnTo>
                    <a:pt x="0" y="76"/>
                  </a:lnTo>
                </a:path>
              </a:pathLst>
            </a:custGeom>
            <a:ln w="3175">
              <a:solidFill>
                <a:srgbClr val="99B3B8"/>
              </a:solidFill>
            </a:ln>
          </p:spPr>
          <p:txBody>
            <a:bodyPr wrap="square" lIns="0" tIns="0" rIns="0" bIns="0" rtlCol="0"/>
            <a:lstStyle/>
            <a:p>
              <a:endParaRPr lang="fr-FR" noProof="0" dirty="0"/>
            </a:p>
          </p:txBody>
        </p:sp>
        <p:sp>
          <p:nvSpPr>
            <p:cNvPr id="1229" name="object 1229"/>
            <p:cNvSpPr/>
            <p:nvPr/>
          </p:nvSpPr>
          <p:spPr>
            <a:xfrm>
              <a:off x="10485880" y="682474"/>
              <a:ext cx="3810" cy="131445"/>
            </a:xfrm>
            <a:custGeom>
              <a:avLst/>
              <a:gdLst/>
              <a:ahLst/>
              <a:cxnLst/>
              <a:rect l="l" t="t" r="r" b="b"/>
              <a:pathLst>
                <a:path w="3809" h="131444">
                  <a:moveTo>
                    <a:pt x="3602" y="0"/>
                  </a:moveTo>
                  <a:lnTo>
                    <a:pt x="0" y="0"/>
                  </a:lnTo>
                  <a:lnTo>
                    <a:pt x="0" y="131241"/>
                  </a:lnTo>
                  <a:lnTo>
                    <a:pt x="3602" y="131241"/>
                  </a:lnTo>
                  <a:lnTo>
                    <a:pt x="3602" y="0"/>
                  </a:lnTo>
                  <a:close/>
                </a:path>
              </a:pathLst>
            </a:custGeom>
            <a:solidFill>
              <a:srgbClr val="99B3B8"/>
            </a:solidFill>
          </p:spPr>
          <p:txBody>
            <a:bodyPr wrap="square" lIns="0" tIns="0" rIns="0" bIns="0" rtlCol="0"/>
            <a:lstStyle/>
            <a:p>
              <a:endParaRPr lang="fr-FR" noProof="0" dirty="0"/>
            </a:p>
          </p:txBody>
        </p:sp>
        <p:sp>
          <p:nvSpPr>
            <p:cNvPr id="1230" name="object 1230"/>
            <p:cNvSpPr/>
            <p:nvPr/>
          </p:nvSpPr>
          <p:spPr>
            <a:xfrm>
              <a:off x="10485880" y="682397"/>
              <a:ext cx="3810" cy="131445"/>
            </a:xfrm>
            <a:custGeom>
              <a:avLst/>
              <a:gdLst/>
              <a:ahLst/>
              <a:cxnLst/>
              <a:rect l="l" t="t" r="r" b="b"/>
              <a:pathLst>
                <a:path w="3809" h="131444">
                  <a:moveTo>
                    <a:pt x="3602" y="37074"/>
                  </a:moveTo>
                  <a:lnTo>
                    <a:pt x="3602" y="131268"/>
                  </a:lnTo>
                </a:path>
                <a:path w="3809" h="131444">
                  <a:moveTo>
                    <a:pt x="0" y="131318"/>
                  </a:moveTo>
                  <a:lnTo>
                    <a:pt x="0" y="37074"/>
                  </a:lnTo>
                </a:path>
                <a:path w="3809" h="131444">
                  <a:moveTo>
                    <a:pt x="3602" y="0"/>
                  </a:moveTo>
                  <a:lnTo>
                    <a:pt x="3602" y="37074"/>
                  </a:lnTo>
                </a:path>
                <a:path w="3809" h="131444">
                  <a:moveTo>
                    <a:pt x="0" y="37074"/>
                  </a:moveTo>
                  <a:lnTo>
                    <a:pt x="0" y="76"/>
                  </a:lnTo>
                </a:path>
              </a:pathLst>
            </a:custGeom>
            <a:ln w="3175">
              <a:solidFill>
                <a:srgbClr val="99B3B8"/>
              </a:solidFill>
            </a:ln>
          </p:spPr>
          <p:txBody>
            <a:bodyPr wrap="square" lIns="0" tIns="0" rIns="0" bIns="0" rtlCol="0"/>
            <a:lstStyle/>
            <a:p>
              <a:endParaRPr lang="fr-FR" noProof="0" dirty="0"/>
            </a:p>
          </p:txBody>
        </p:sp>
        <p:sp>
          <p:nvSpPr>
            <p:cNvPr id="1231" name="object 1231"/>
            <p:cNvSpPr/>
            <p:nvPr/>
          </p:nvSpPr>
          <p:spPr>
            <a:xfrm>
              <a:off x="10489482" y="682397"/>
              <a:ext cx="3810" cy="131445"/>
            </a:xfrm>
            <a:custGeom>
              <a:avLst/>
              <a:gdLst/>
              <a:ahLst/>
              <a:cxnLst/>
              <a:rect l="l" t="t" r="r" b="b"/>
              <a:pathLst>
                <a:path w="3809" h="131444">
                  <a:moveTo>
                    <a:pt x="3602" y="0"/>
                  </a:moveTo>
                  <a:lnTo>
                    <a:pt x="0" y="0"/>
                  </a:lnTo>
                  <a:lnTo>
                    <a:pt x="0" y="131268"/>
                  </a:lnTo>
                  <a:lnTo>
                    <a:pt x="3602" y="131268"/>
                  </a:lnTo>
                  <a:lnTo>
                    <a:pt x="3602" y="0"/>
                  </a:lnTo>
                  <a:close/>
                </a:path>
              </a:pathLst>
            </a:custGeom>
            <a:solidFill>
              <a:srgbClr val="99B3B8"/>
            </a:solidFill>
          </p:spPr>
          <p:txBody>
            <a:bodyPr wrap="square" lIns="0" tIns="0" rIns="0" bIns="0" rtlCol="0"/>
            <a:lstStyle/>
            <a:p>
              <a:endParaRPr lang="fr-FR" noProof="0" dirty="0"/>
            </a:p>
          </p:txBody>
        </p:sp>
        <p:sp>
          <p:nvSpPr>
            <p:cNvPr id="1232" name="object 1232"/>
            <p:cNvSpPr/>
            <p:nvPr/>
          </p:nvSpPr>
          <p:spPr>
            <a:xfrm>
              <a:off x="10489482" y="682321"/>
              <a:ext cx="3810" cy="131445"/>
            </a:xfrm>
            <a:custGeom>
              <a:avLst/>
              <a:gdLst/>
              <a:ahLst/>
              <a:cxnLst/>
              <a:rect l="l" t="t" r="r" b="b"/>
              <a:pathLst>
                <a:path w="3809" h="131444">
                  <a:moveTo>
                    <a:pt x="3602" y="37151"/>
                  </a:moveTo>
                  <a:lnTo>
                    <a:pt x="3602" y="131294"/>
                  </a:lnTo>
                </a:path>
                <a:path w="3809" h="131444">
                  <a:moveTo>
                    <a:pt x="0" y="131344"/>
                  </a:moveTo>
                  <a:lnTo>
                    <a:pt x="0" y="37151"/>
                  </a:lnTo>
                </a:path>
                <a:path w="3809" h="131444">
                  <a:moveTo>
                    <a:pt x="3602" y="0"/>
                  </a:moveTo>
                  <a:lnTo>
                    <a:pt x="3602" y="37151"/>
                  </a:lnTo>
                </a:path>
                <a:path w="3809" h="131444">
                  <a:moveTo>
                    <a:pt x="0" y="37151"/>
                  </a:moveTo>
                  <a:lnTo>
                    <a:pt x="0" y="76"/>
                  </a:lnTo>
                </a:path>
              </a:pathLst>
            </a:custGeom>
            <a:ln w="3175">
              <a:solidFill>
                <a:srgbClr val="99B3B8"/>
              </a:solidFill>
            </a:ln>
          </p:spPr>
          <p:txBody>
            <a:bodyPr wrap="square" lIns="0" tIns="0" rIns="0" bIns="0" rtlCol="0"/>
            <a:lstStyle/>
            <a:p>
              <a:endParaRPr lang="fr-FR" noProof="0" dirty="0"/>
            </a:p>
          </p:txBody>
        </p:sp>
        <p:sp>
          <p:nvSpPr>
            <p:cNvPr id="1233" name="object 1233"/>
            <p:cNvSpPr/>
            <p:nvPr/>
          </p:nvSpPr>
          <p:spPr>
            <a:xfrm>
              <a:off x="10493085" y="682321"/>
              <a:ext cx="3810" cy="131445"/>
            </a:xfrm>
            <a:custGeom>
              <a:avLst/>
              <a:gdLst/>
              <a:ahLst/>
              <a:cxnLst/>
              <a:rect l="l" t="t" r="r" b="b"/>
              <a:pathLst>
                <a:path w="3809" h="131444">
                  <a:moveTo>
                    <a:pt x="3602" y="0"/>
                  </a:moveTo>
                  <a:lnTo>
                    <a:pt x="0" y="0"/>
                  </a:lnTo>
                  <a:lnTo>
                    <a:pt x="0" y="131294"/>
                  </a:lnTo>
                  <a:lnTo>
                    <a:pt x="3602" y="131294"/>
                  </a:lnTo>
                  <a:lnTo>
                    <a:pt x="3602" y="0"/>
                  </a:lnTo>
                  <a:close/>
                </a:path>
              </a:pathLst>
            </a:custGeom>
            <a:solidFill>
              <a:srgbClr val="99B3B8"/>
            </a:solidFill>
          </p:spPr>
          <p:txBody>
            <a:bodyPr wrap="square" lIns="0" tIns="0" rIns="0" bIns="0" rtlCol="0"/>
            <a:lstStyle/>
            <a:p>
              <a:endParaRPr lang="fr-FR" noProof="0" dirty="0"/>
            </a:p>
          </p:txBody>
        </p:sp>
        <p:sp>
          <p:nvSpPr>
            <p:cNvPr id="1234" name="object 1234"/>
            <p:cNvSpPr/>
            <p:nvPr/>
          </p:nvSpPr>
          <p:spPr>
            <a:xfrm>
              <a:off x="10493085" y="682245"/>
              <a:ext cx="3810" cy="131445"/>
            </a:xfrm>
            <a:custGeom>
              <a:avLst/>
              <a:gdLst/>
              <a:ahLst/>
              <a:cxnLst/>
              <a:rect l="l" t="t" r="r" b="b"/>
              <a:pathLst>
                <a:path w="3809" h="131444">
                  <a:moveTo>
                    <a:pt x="3602" y="37227"/>
                  </a:moveTo>
                  <a:lnTo>
                    <a:pt x="3602" y="131320"/>
                  </a:lnTo>
                </a:path>
                <a:path w="3809" h="131444">
                  <a:moveTo>
                    <a:pt x="0" y="131370"/>
                  </a:moveTo>
                  <a:lnTo>
                    <a:pt x="0" y="37227"/>
                  </a:lnTo>
                </a:path>
                <a:path w="3809" h="131444">
                  <a:moveTo>
                    <a:pt x="3602" y="0"/>
                  </a:moveTo>
                  <a:lnTo>
                    <a:pt x="3602" y="37227"/>
                  </a:lnTo>
                </a:path>
                <a:path w="3809" h="131444">
                  <a:moveTo>
                    <a:pt x="0" y="37227"/>
                  </a:moveTo>
                  <a:lnTo>
                    <a:pt x="0" y="76"/>
                  </a:lnTo>
                </a:path>
              </a:pathLst>
            </a:custGeom>
            <a:ln w="3175">
              <a:solidFill>
                <a:srgbClr val="99B3B8"/>
              </a:solidFill>
            </a:ln>
          </p:spPr>
          <p:txBody>
            <a:bodyPr wrap="square" lIns="0" tIns="0" rIns="0" bIns="0" rtlCol="0"/>
            <a:lstStyle/>
            <a:p>
              <a:endParaRPr lang="fr-FR" noProof="0" dirty="0"/>
            </a:p>
          </p:txBody>
        </p:sp>
        <p:sp>
          <p:nvSpPr>
            <p:cNvPr id="1235" name="object 1235"/>
            <p:cNvSpPr/>
            <p:nvPr/>
          </p:nvSpPr>
          <p:spPr>
            <a:xfrm>
              <a:off x="10496688" y="682245"/>
              <a:ext cx="3810" cy="131445"/>
            </a:xfrm>
            <a:custGeom>
              <a:avLst/>
              <a:gdLst/>
              <a:ahLst/>
              <a:cxnLst/>
              <a:rect l="l" t="t" r="r" b="b"/>
              <a:pathLst>
                <a:path w="3809" h="131444">
                  <a:moveTo>
                    <a:pt x="3602" y="0"/>
                  </a:moveTo>
                  <a:lnTo>
                    <a:pt x="0" y="0"/>
                  </a:lnTo>
                  <a:lnTo>
                    <a:pt x="0" y="131320"/>
                  </a:lnTo>
                  <a:lnTo>
                    <a:pt x="3602" y="131320"/>
                  </a:lnTo>
                  <a:lnTo>
                    <a:pt x="3602" y="0"/>
                  </a:lnTo>
                  <a:close/>
                </a:path>
              </a:pathLst>
            </a:custGeom>
            <a:solidFill>
              <a:srgbClr val="97B1B8"/>
            </a:solidFill>
          </p:spPr>
          <p:txBody>
            <a:bodyPr wrap="square" lIns="0" tIns="0" rIns="0" bIns="0" rtlCol="0"/>
            <a:lstStyle/>
            <a:p>
              <a:endParaRPr lang="fr-FR" noProof="0" dirty="0"/>
            </a:p>
          </p:txBody>
        </p:sp>
        <p:sp>
          <p:nvSpPr>
            <p:cNvPr id="1236" name="object 1236"/>
            <p:cNvSpPr/>
            <p:nvPr/>
          </p:nvSpPr>
          <p:spPr>
            <a:xfrm>
              <a:off x="10496688" y="682168"/>
              <a:ext cx="3810" cy="131445"/>
            </a:xfrm>
            <a:custGeom>
              <a:avLst/>
              <a:gdLst/>
              <a:ahLst/>
              <a:cxnLst/>
              <a:rect l="l" t="t" r="r" b="b"/>
              <a:pathLst>
                <a:path w="3809" h="131444">
                  <a:moveTo>
                    <a:pt x="3602" y="37303"/>
                  </a:moveTo>
                  <a:lnTo>
                    <a:pt x="3602" y="131346"/>
                  </a:lnTo>
                </a:path>
                <a:path w="3809" h="131444">
                  <a:moveTo>
                    <a:pt x="0" y="131396"/>
                  </a:moveTo>
                  <a:lnTo>
                    <a:pt x="0" y="37303"/>
                  </a:lnTo>
                </a:path>
                <a:path w="3809" h="131444">
                  <a:moveTo>
                    <a:pt x="3602" y="0"/>
                  </a:moveTo>
                  <a:lnTo>
                    <a:pt x="3602" y="37303"/>
                  </a:lnTo>
                </a:path>
                <a:path w="3809" h="131444">
                  <a:moveTo>
                    <a:pt x="0" y="37303"/>
                  </a:moveTo>
                  <a:lnTo>
                    <a:pt x="0" y="76"/>
                  </a:lnTo>
                </a:path>
              </a:pathLst>
            </a:custGeom>
            <a:ln w="3175">
              <a:solidFill>
                <a:srgbClr val="97B1B8"/>
              </a:solidFill>
            </a:ln>
          </p:spPr>
          <p:txBody>
            <a:bodyPr wrap="square" lIns="0" tIns="0" rIns="0" bIns="0" rtlCol="0"/>
            <a:lstStyle/>
            <a:p>
              <a:endParaRPr lang="fr-FR" noProof="0" dirty="0"/>
            </a:p>
          </p:txBody>
        </p:sp>
        <p:sp>
          <p:nvSpPr>
            <p:cNvPr id="1237" name="object 1237"/>
            <p:cNvSpPr/>
            <p:nvPr/>
          </p:nvSpPr>
          <p:spPr>
            <a:xfrm>
              <a:off x="10500291" y="682168"/>
              <a:ext cx="3810" cy="131445"/>
            </a:xfrm>
            <a:custGeom>
              <a:avLst/>
              <a:gdLst/>
              <a:ahLst/>
              <a:cxnLst/>
              <a:rect l="l" t="t" r="r" b="b"/>
              <a:pathLst>
                <a:path w="3809" h="131444">
                  <a:moveTo>
                    <a:pt x="3602" y="0"/>
                  </a:moveTo>
                  <a:lnTo>
                    <a:pt x="0" y="0"/>
                  </a:lnTo>
                  <a:lnTo>
                    <a:pt x="0" y="131346"/>
                  </a:lnTo>
                  <a:lnTo>
                    <a:pt x="3602" y="131346"/>
                  </a:lnTo>
                  <a:lnTo>
                    <a:pt x="3602" y="0"/>
                  </a:lnTo>
                  <a:close/>
                </a:path>
              </a:pathLst>
            </a:custGeom>
            <a:solidFill>
              <a:srgbClr val="97B1B8"/>
            </a:solidFill>
          </p:spPr>
          <p:txBody>
            <a:bodyPr wrap="square" lIns="0" tIns="0" rIns="0" bIns="0" rtlCol="0"/>
            <a:lstStyle/>
            <a:p>
              <a:endParaRPr lang="fr-FR" noProof="0" dirty="0"/>
            </a:p>
          </p:txBody>
        </p:sp>
        <p:sp>
          <p:nvSpPr>
            <p:cNvPr id="1238" name="object 1238"/>
            <p:cNvSpPr/>
            <p:nvPr/>
          </p:nvSpPr>
          <p:spPr>
            <a:xfrm>
              <a:off x="10500291" y="682092"/>
              <a:ext cx="3810" cy="131445"/>
            </a:xfrm>
            <a:custGeom>
              <a:avLst/>
              <a:gdLst/>
              <a:ahLst/>
              <a:cxnLst/>
              <a:rect l="l" t="t" r="r" b="b"/>
              <a:pathLst>
                <a:path w="3809" h="131444">
                  <a:moveTo>
                    <a:pt x="3602" y="37380"/>
                  </a:moveTo>
                  <a:lnTo>
                    <a:pt x="3602" y="131372"/>
                  </a:lnTo>
                </a:path>
                <a:path w="3809" h="131444">
                  <a:moveTo>
                    <a:pt x="0" y="131422"/>
                  </a:moveTo>
                  <a:lnTo>
                    <a:pt x="0" y="37380"/>
                  </a:lnTo>
                </a:path>
                <a:path w="3809" h="131444">
                  <a:moveTo>
                    <a:pt x="3602" y="0"/>
                  </a:moveTo>
                  <a:lnTo>
                    <a:pt x="3602" y="37380"/>
                  </a:lnTo>
                </a:path>
                <a:path w="3809" h="131444">
                  <a:moveTo>
                    <a:pt x="0" y="37380"/>
                  </a:moveTo>
                  <a:lnTo>
                    <a:pt x="0" y="76"/>
                  </a:lnTo>
                </a:path>
              </a:pathLst>
            </a:custGeom>
            <a:ln w="3175">
              <a:solidFill>
                <a:srgbClr val="97B1B8"/>
              </a:solidFill>
            </a:ln>
          </p:spPr>
          <p:txBody>
            <a:bodyPr wrap="square" lIns="0" tIns="0" rIns="0" bIns="0" rtlCol="0"/>
            <a:lstStyle/>
            <a:p>
              <a:endParaRPr lang="fr-FR" noProof="0" dirty="0"/>
            </a:p>
          </p:txBody>
        </p:sp>
        <p:sp>
          <p:nvSpPr>
            <p:cNvPr id="1239" name="object 1239"/>
            <p:cNvSpPr/>
            <p:nvPr/>
          </p:nvSpPr>
          <p:spPr>
            <a:xfrm>
              <a:off x="10503894" y="682092"/>
              <a:ext cx="3810" cy="131445"/>
            </a:xfrm>
            <a:custGeom>
              <a:avLst/>
              <a:gdLst/>
              <a:ahLst/>
              <a:cxnLst/>
              <a:rect l="l" t="t" r="r" b="b"/>
              <a:pathLst>
                <a:path w="3809" h="131444">
                  <a:moveTo>
                    <a:pt x="3602" y="0"/>
                  </a:moveTo>
                  <a:lnTo>
                    <a:pt x="0" y="0"/>
                  </a:lnTo>
                  <a:lnTo>
                    <a:pt x="0" y="131372"/>
                  </a:lnTo>
                  <a:lnTo>
                    <a:pt x="3602" y="131372"/>
                  </a:lnTo>
                  <a:lnTo>
                    <a:pt x="3602" y="0"/>
                  </a:lnTo>
                  <a:close/>
                </a:path>
              </a:pathLst>
            </a:custGeom>
            <a:solidFill>
              <a:srgbClr val="97B1B8"/>
            </a:solidFill>
          </p:spPr>
          <p:txBody>
            <a:bodyPr wrap="square" lIns="0" tIns="0" rIns="0" bIns="0" rtlCol="0"/>
            <a:lstStyle/>
            <a:p>
              <a:endParaRPr lang="fr-FR" noProof="0" dirty="0"/>
            </a:p>
          </p:txBody>
        </p:sp>
        <p:sp>
          <p:nvSpPr>
            <p:cNvPr id="1240" name="object 1240"/>
            <p:cNvSpPr/>
            <p:nvPr/>
          </p:nvSpPr>
          <p:spPr>
            <a:xfrm>
              <a:off x="10503894" y="682016"/>
              <a:ext cx="3810" cy="131445"/>
            </a:xfrm>
            <a:custGeom>
              <a:avLst/>
              <a:gdLst/>
              <a:ahLst/>
              <a:cxnLst/>
              <a:rect l="l" t="t" r="r" b="b"/>
              <a:pathLst>
                <a:path w="3809" h="131444">
                  <a:moveTo>
                    <a:pt x="3602" y="37456"/>
                  </a:moveTo>
                  <a:lnTo>
                    <a:pt x="3602" y="131398"/>
                  </a:lnTo>
                </a:path>
                <a:path w="3809" h="131444">
                  <a:moveTo>
                    <a:pt x="0" y="131448"/>
                  </a:moveTo>
                  <a:lnTo>
                    <a:pt x="0" y="37456"/>
                  </a:lnTo>
                </a:path>
                <a:path w="3809" h="131444">
                  <a:moveTo>
                    <a:pt x="3602" y="0"/>
                  </a:moveTo>
                  <a:lnTo>
                    <a:pt x="3602" y="37456"/>
                  </a:lnTo>
                </a:path>
                <a:path w="3809" h="131444">
                  <a:moveTo>
                    <a:pt x="0" y="37456"/>
                  </a:moveTo>
                  <a:lnTo>
                    <a:pt x="0" y="76"/>
                  </a:lnTo>
                </a:path>
              </a:pathLst>
            </a:custGeom>
            <a:ln w="3175">
              <a:solidFill>
                <a:srgbClr val="97B1B8"/>
              </a:solidFill>
            </a:ln>
          </p:spPr>
          <p:txBody>
            <a:bodyPr wrap="square" lIns="0" tIns="0" rIns="0" bIns="0" rtlCol="0"/>
            <a:lstStyle/>
            <a:p>
              <a:endParaRPr lang="fr-FR" noProof="0" dirty="0"/>
            </a:p>
          </p:txBody>
        </p:sp>
        <p:sp>
          <p:nvSpPr>
            <p:cNvPr id="1241" name="object 1241"/>
            <p:cNvSpPr/>
            <p:nvPr/>
          </p:nvSpPr>
          <p:spPr>
            <a:xfrm>
              <a:off x="10507497" y="682016"/>
              <a:ext cx="3810" cy="131445"/>
            </a:xfrm>
            <a:custGeom>
              <a:avLst/>
              <a:gdLst/>
              <a:ahLst/>
              <a:cxnLst/>
              <a:rect l="l" t="t" r="r" b="b"/>
              <a:pathLst>
                <a:path w="3809" h="131444">
                  <a:moveTo>
                    <a:pt x="3602" y="0"/>
                  </a:moveTo>
                  <a:lnTo>
                    <a:pt x="0" y="0"/>
                  </a:lnTo>
                  <a:lnTo>
                    <a:pt x="0" y="131398"/>
                  </a:lnTo>
                  <a:lnTo>
                    <a:pt x="3602" y="131398"/>
                  </a:lnTo>
                  <a:lnTo>
                    <a:pt x="3602" y="0"/>
                  </a:lnTo>
                  <a:close/>
                </a:path>
              </a:pathLst>
            </a:custGeom>
            <a:solidFill>
              <a:srgbClr val="97B1B8"/>
            </a:solidFill>
          </p:spPr>
          <p:txBody>
            <a:bodyPr wrap="square" lIns="0" tIns="0" rIns="0" bIns="0" rtlCol="0"/>
            <a:lstStyle/>
            <a:p>
              <a:endParaRPr lang="fr-FR" noProof="0" dirty="0"/>
            </a:p>
          </p:txBody>
        </p:sp>
        <p:sp>
          <p:nvSpPr>
            <p:cNvPr id="1242" name="object 1242"/>
            <p:cNvSpPr/>
            <p:nvPr/>
          </p:nvSpPr>
          <p:spPr>
            <a:xfrm>
              <a:off x="10507497" y="681939"/>
              <a:ext cx="3810" cy="132080"/>
            </a:xfrm>
            <a:custGeom>
              <a:avLst/>
              <a:gdLst/>
              <a:ahLst/>
              <a:cxnLst/>
              <a:rect l="l" t="t" r="r" b="b"/>
              <a:pathLst>
                <a:path w="3809" h="132080">
                  <a:moveTo>
                    <a:pt x="3602" y="37532"/>
                  </a:moveTo>
                  <a:lnTo>
                    <a:pt x="3602" y="131424"/>
                  </a:lnTo>
                </a:path>
                <a:path w="3809" h="132080">
                  <a:moveTo>
                    <a:pt x="0" y="131475"/>
                  </a:moveTo>
                  <a:lnTo>
                    <a:pt x="0" y="37532"/>
                  </a:lnTo>
                </a:path>
                <a:path w="3809" h="132080">
                  <a:moveTo>
                    <a:pt x="3602" y="0"/>
                  </a:moveTo>
                  <a:lnTo>
                    <a:pt x="3602" y="37532"/>
                  </a:lnTo>
                </a:path>
                <a:path w="3809" h="132080">
                  <a:moveTo>
                    <a:pt x="0" y="37532"/>
                  </a:moveTo>
                  <a:lnTo>
                    <a:pt x="0" y="76"/>
                  </a:lnTo>
                </a:path>
              </a:pathLst>
            </a:custGeom>
            <a:ln w="3175">
              <a:solidFill>
                <a:srgbClr val="97B1B8"/>
              </a:solidFill>
            </a:ln>
          </p:spPr>
          <p:txBody>
            <a:bodyPr wrap="square" lIns="0" tIns="0" rIns="0" bIns="0" rtlCol="0"/>
            <a:lstStyle/>
            <a:p>
              <a:endParaRPr lang="fr-FR" noProof="0" dirty="0"/>
            </a:p>
          </p:txBody>
        </p:sp>
        <p:sp>
          <p:nvSpPr>
            <p:cNvPr id="1243" name="object 1243"/>
            <p:cNvSpPr/>
            <p:nvPr/>
          </p:nvSpPr>
          <p:spPr>
            <a:xfrm>
              <a:off x="10511100" y="681939"/>
              <a:ext cx="3810" cy="131445"/>
            </a:xfrm>
            <a:custGeom>
              <a:avLst/>
              <a:gdLst/>
              <a:ahLst/>
              <a:cxnLst/>
              <a:rect l="l" t="t" r="r" b="b"/>
              <a:pathLst>
                <a:path w="3809" h="131444">
                  <a:moveTo>
                    <a:pt x="3602" y="0"/>
                  </a:moveTo>
                  <a:lnTo>
                    <a:pt x="0" y="0"/>
                  </a:lnTo>
                  <a:lnTo>
                    <a:pt x="0" y="131424"/>
                  </a:lnTo>
                  <a:lnTo>
                    <a:pt x="3602" y="131424"/>
                  </a:lnTo>
                  <a:lnTo>
                    <a:pt x="3602" y="0"/>
                  </a:lnTo>
                  <a:close/>
                </a:path>
              </a:pathLst>
            </a:custGeom>
            <a:solidFill>
              <a:srgbClr val="97B1B8"/>
            </a:solidFill>
          </p:spPr>
          <p:txBody>
            <a:bodyPr wrap="square" lIns="0" tIns="0" rIns="0" bIns="0" rtlCol="0"/>
            <a:lstStyle/>
            <a:p>
              <a:endParaRPr lang="fr-FR" noProof="0" dirty="0"/>
            </a:p>
          </p:txBody>
        </p:sp>
        <p:sp>
          <p:nvSpPr>
            <p:cNvPr id="1244" name="object 1244"/>
            <p:cNvSpPr/>
            <p:nvPr/>
          </p:nvSpPr>
          <p:spPr>
            <a:xfrm>
              <a:off x="10511100" y="681863"/>
              <a:ext cx="3810" cy="132080"/>
            </a:xfrm>
            <a:custGeom>
              <a:avLst/>
              <a:gdLst/>
              <a:ahLst/>
              <a:cxnLst/>
              <a:rect l="l" t="t" r="r" b="b"/>
              <a:pathLst>
                <a:path w="3809" h="132080">
                  <a:moveTo>
                    <a:pt x="3602" y="37609"/>
                  </a:moveTo>
                  <a:lnTo>
                    <a:pt x="3602" y="131451"/>
                  </a:lnTo>
                </a:path>
                <a:path w="3809" h="132080">
                  <a:moveTo>
                    <a:pt x="0" y="131501"/>
                  </a:moveTo>
                  <a:lnTo>
                    <a:pt x="0" y="37609"/>
                  </a:lnTo>
                </a:path>
                <a:path w="3809" h="132080">
                  <a:moveTo>
                    <a:pt x="3602" y="0"/>
                  </a:moveTo>
                  <a:lnTo>
                    <a:pt x="3602" y="37609"/>
                  </a:lnTo>
                </a:path>
                <a:path w="3809" h="132080">
                  <a:moveTo>
                    <a:pt x="0" y="37609"/>
                  </a:moveTo>
                  <a:lnTo>
                    <a:pt x="0" y="76"/>
                  </a:lnTo>
                </a:path>
              </a:pathLst>
            </a:custGeom>
            <a:ln w="3175">
              <a:solidFill>
                <a:srgbClr val="97B1B8"/>
              </a:solidFill>
            </a:ln>
          </p:spPr>
          <p:txBody>
            <a:bodyPr wrap="square" lIns="0" tIns="0" rIns="0" bIns="0" rtlCol="0"/>
            <a:lstStyle/>
            <a:p>
              <a:endParaRPr lang="fr-FR" noProof="0" dirty="0"/>
            </a:p>
          </p:txBody>
        </p:sp>
        <p:sp>
          <p:nvSpPr>
            <p:cNvPr id="1245" name="object 1245"/>
            <p:cNvSpPr/>
            <p:nvPr/>
          </p:nvSpPr>
          <p:spPr>
            <a:xfrm>
              <a:off x="10514703" y="681863"/>
              <a:ext cx="3810" cy="131445"/>
            </a:xfrm>
            <a:custGeom>
              <a:avLst/>
              <a:gdLst/>
              <a:ahLst/>
              <a:cxnLst/>
              <a:rect l="l" t="t" r="r" b="b"/>
              <a:pathLst>
                <a:path w="3809" h="131444">
                  <a:moveTo>
                    <a:pt x="3602" y="0"/>
                  </a:moveTo>
                  <a:lnTo>
                    <a:pt x="0" y="0"/>
                  </a:lnTo>
                  <a:lnTo>
                    <a:pt x="0" y="131451"/>
                  </a:lnTo>
                  <a:lnTo>
                    <a:pt x="3602" y="131451"/>
                  </a:lnTo>
                  <a:lnTo>
                    <a:pt x="3602" y="0"/>
                  </a:lnTo>
                  <a:close/>
                </a:path>
              </a:pathLst>
            </a:custGeom>
            <a:solidFill>
              <a:srgbClr val="97B1B8"/>
            </a:solidFill>
          </p:spPr>
          <p:txBody>
            <a:bodyPr wrap="square" lIns="0" tIns="0" rIns="0" bIns="0" rtlCol="0"/>
            <a:lstStyle/>
            <a:p>
              <a:endParaRPr lang="fr-FR" noProof="0" dirty="0"/>
            </a:p>
          </p:txBody>
        </p:sp>
        <p:sp>
          <p:nvSpPr>
            <p:cNvPr id="1246" name="object 1246"/>
            <p:cNvSpPr/>
            <p:nvPr/>
          </p:nvSpPr>
          <p:spPr>
            <a:xfrm>
              <a:off x="10514703" y="681787"/>
              <a:ext cx="3810" cy="132080"/>
            </a:xfrm>
            <a:custGeom>
              <a:avLst/>
              <a:gdLst/>
              <a:ahLst/>
              <a:cxnLst/>
              <a:rect l="l" t="t" r="r" b="b"/>
              <a:pathLst>
                <a:path w="3809" h="132080">
                  <a:moveTo>
                    <a:pt x="3602" y="37685"/>
                  </a:moveTo>
                  <a:lnTo>
                    <a:pt x="3602" y="131477"/>
                  </a:lnTo>
                </a:path>
                <a:path w="3809" h="132080">
                  <a:moveTo>
                    <a:pt x="0" y="131527"/>
                  </a:moveTo>
                  <a:lnTo>
                    <a:pt x="0" y="37685"/>
                  </a:lnTo>
                </a:path>
                <a:path w="3809" h="132080">
                  <a:moveTo>
                    <a:pt x="3602" y="0"/>
                  </a:moveTo>
                  <a:lnTo>
                    <a:pt x="3602" y="37685"/>
                  </a:lnTo>
                </a:path>
                <a:path w="3809" h="132080">
                  <a:moveTo>
                    <a:pt x="0" y="37685"/>
                  </a:moveTo>
                  <a:lnTo>
                    <a:pt x="0" y="76"/>
                  </a:lnTo>
                </a:path>
              </a:pathLst>
            </a:custGeom>
            <a:ln w="3175">
              <a:solidFill>
                <a:srgbClr val="97B1B8"/>
              </a:solidFill>
            </a:ln>
          </p:spPr>
          <p:txBody>
            <a:bodyPr wrap="square" lIns="0" tIns="0" rIns="0" bIns="0" rtlCol="0"/>
            <a:lstStyle/>
            <a:p>
              <a:endParaRPr lang="fr-FR" noProof="0" dirty="0"/>
            </a:p>
          </p:txBody>
        </p:sp>
        <p:sp>
          <p:nvSpPr>
            <p:cNvPr id="1247" name="object 1247"/>
            <p:cNvSpPr/>
            <p:nvPr/>
          </p:nvSpPr>
          <p:spPr>
            <a:xfrm>
              <a:off x="10518305" y="681787"/>
              <a:ext cx="3810" cy="132080"/>
            </a:xfrm>
            <a:custGeom>
              <a:avLst/>
              <a:gdLst/>
              <a:ahLst/>
              <a:cxnLst/>
              <a:rect l="l" t="t" r="r" b="b"/>
              <a:pathLst>
                <a:path w="3809" h="132080">
                  <a:moveTo>
                    <a:pt x="3602" y="0"/>
                  </a:moveTo>
                  <a:lnTo>
                    <a:pt x="0" y="0"/>
                  </a:lnTo>
                  <a:lnTo>
                    <a:pt x="0" y="131477"/>
                  </a:lnTo>
                  <a:lnTo>
                    <a:pt x="3602" y="131477"/>
                  </a:lnTo>
                  <a:lnTo>
                    <a:pt x="3602" y="0"/>
                  </a:lnTo>
                  <a:close/>
                </a:path>
              </a:pathLst>
            </a:custGeom>
            <a:solidFill>
              <a:srgbClr val="97B1B8"/>
            </a:solidFill>
          </p:spPr>
          <p:txBody>
            <a:bodyPr wrap="square" lIns="0" tIns="0" rIns="0" bIns="0" rtlCol="0"/>
            <a:lstStyle/>
            <a:p>
              <a:endParaRPr lang="fr-FR" noProof="0" dirty="0"/>
            </a:p>
          </p:txBody>
        </p:sp>
        <p:sp>
          <p:nvSpPr>
            <p:cNvPr id="1248" name="object 1248"/>
            <p:cNvSpPr/>
            <p:nvPr/>
          </p:nvSpPr>
          <p:spPr>
            <a:xfrm>
              <a:off x="10518305" y="681710"/>
              <a:ext cx="3810" cy="132080"/>
            </a:xfrm>
            <a:custGeom>
              <a:avLst/>
              <a:gdLst/>
              <a:ahLst/>
              <a:cxnLst/>
              <a:rect l="l" t="t" r="r" b="b"/>
              <a:pathLst>
                <a:path w="3809" h="132080">
                  <a:moveTo>
                    <a:pt x="3602" y="37761"/>
                  </a:moveTo>
                  <a:lnTo>
                    <a:pt x="3602" y="131503"/>
                  </a:lnTo>
                </a:path>
                <a:path w="3809" h="132080">
                  <a:moveTo>
                    <a:pt x="0" y="131553"/>
                  </a:moveTo>
                  <a:lnTo>
                    <a:pt x="0" y="37761"/>
                  </a:lnTo>
                </a:path>
                <a:path w="3809" h="132080">
                  <a:moveTo>
                    <a:pt x="3602" y="0"/>
                  </a:moveTo>
                  <a:lnTo>
                    <a:pt x="3602" y="37761"/>
                  </a:lnTo>
                </a:path>
                <a:path w="3809" h="132080">
                  <a:moveTo>
                    <a:pt x="0" y="37761"/>
                  </a:moveTo>
                  <a:lnTo>
                    <a:pt x="0" y="76"/>
                  </a:lnTo>
                </a:path>
              </a:pathLst>
            </a:custGeom>
            <a:ln w="3175">
              <a:solidFill>
                <a:srgbClr val="97B1B8"/>
              </a:solidFill>
            </a:ln>
          </p:spPr>
          <p:txBody>
            <a:bodyPr wrap="square" lIns="0" tIns="0" rIns="0" bIns="0" rtlCol="0"/>
            <a:lstStyle/>
            <a:p>
              <a:endParaRPr lang="fr-FR" noProof="0" dirty="0"/>
            </a:p>
          </p:txBody>
        </p:sp>
        <p:sp>
          <p:nvSpPr>
            <p:cNvPr id="1249" name="object 1249"/>
            <p:cNvSpPr/>
            <p:nvPr/>
          </p:nvSpPr>
          <p:spPr>
            <a:xfrm>
              <a:off x="10521908" y="681710"/>
              <a:ext cx="3810" cy="132080"/>
            </a:xfrm>
            <a:custGeom>
              <a:avLst/>
              <a:gdLst/>
              <a:ahLst/>
              <a:cxnLst/>
              <a:rect l="l" t="t" r="r" b="b"/>
              <a:pathLst>
                <a:path w="3809" h="132080">
                  <a:moveTo>
                    <a:pt x="3602" y="0"/>
                  </a:moveTo>
                  <a:lnTo>
                    <a:pt x="0" y="0"/>
                  </a:lnTo>
                  <a:lnTo>
                    <a:pt x="0" y="131503"/>
                  </a:lnTo>
                  <a:lnTo>
                    <a:pt x="3602" y="131503"/>
                  </a:lnTo>
                  <a:lnTo>
                    <a:pt x="3602" y="0"/>
                  </a:lnTo>
                  <a:close/>
                </a:path>
              </a:pathLst>
            </a:custGeom>
            <a:solidFill>
              <a:srgbClr val="97B1B8"/>
            </a:solidFill>
          </p:spPr>
          <p:txBody>
            <a:bodyPr wrap="square" lIns="0" tIns="0" rIns="0" bIns="0" rtlCol="0"/>
            <a:lstStyle/>
            <a:p>
              <a:endParaRPr lang="fr-FR" noProof="0" dirty="0"/>
            </a:p>
          </p:txBody>
        </p:sp>
        <p:sp>
          <p:nvSpPr>
            <p:cNvPr id="1250" name="object 1250"/>
            <p:cNvSpPr/>
            <p:nvPr/>
          </p:nvSpPr>
          <p:spPr>
            <a:xfrm>
              <a:off x="10521908" y="681634"/>
              <a:ext cx="3810" cy="132080"/>
            </a:xfrm>
            <a:custGeom>
              <a:avLst/>
              <a:gdLst/>
              <a:ahLst/>
              <a:cxnLst/>
              <a:rect l="l" t="t" r="r" b="b"/>
              <a:pathLst>
                <a:path w="3809" h="132080">
                  <a:moveTo>
                    <a:pt x="3602" y="37838"/>
                  </a:moveTo>
                  <a:lnTo>
                    <a:pt x="3602" y="131529"/>
                  </a:lnTo>
                </a:path>
                <a:path w="3809" h="132080">
                  <a:moveTo>
                    <a:pt x="0" y="131579"/>
                  </a:moveTo>
                  <a:lnTo>
                    <a:pt x="0" y="37838"/>
                  </a:lnTo>
                </a:path>
                <a:path w="3809" h="132080">
                  <a:moveTo>
                    <a:pt x="3602" y="0"/>
                  </a:moveTo>
                  <a:lnTo>
                    <a:pt x="3602" y="37838"/>
                  </a:lnTo>
                </a:path>
                <a:path w="3809" h="132080">
                  <a:moveTo>
                    <a:pt x="0" y="37838"/>
                  </a:moveTo>
                  <a:lnTo>
                    <a:pt x="0" y="76"/>
                  </a:lnTo>
                </a:path>
              </a:pathLst>
            </a:custGeom>
            <a:ln w="3175">
              <a:solidFill>
                <a:srgbClr val="97B1B8"/>
              </a:solidFill>
            </a:ln>
          </p:spPr>
          <p:txBody>
            <a:bodyPr wrap="square" lIns="0" tIns="0" rIns="0" bIns="0" rtlCol="0"/>
            <a:lstStyle/>
            <a:p>
              <a:endParaRPr lang="fr-FR" noProof="0" dirty="0"/>
            </a:p>
          </p:txBody>
        </p:sp>
        <p:sp>
          <p:nvSpPr>
            <p:cNvPr id="1251" name="object 1251"/>
            <p:cNvSpPr/>
            <p:nvPr/>
          </p:nvSpPr>
          <p:spPr>
            <a:xfrm>
              <a:off x="10525511" y="681634"/>
              <a:ext cx="3810" cy="132080"/>
            </a:xfrm>
            <a:custGeom>
              <a:avLst/>
              <a:gdLst/>
              <a:ahLst/>
              <a:cxnLst/>
              <a:rect l="l" t="t" r="r" b="b"/>
              <a:pathLst>
                <a:path w="3809" h="132080">
                  <a:moveTo>
                    <a:pt x="3602" y="0"/>
                  </a:moveTo>
                  <a:lnTo>
                    <a:pt x="0" y="0"/>
                  </a:lnTo>
                  <a:lnTo>
                    <a:pt x="0" y="131529"/>
                  </a:lnTo>
                  <a:lnTo>
                    <a:pt x="3602" y="131529"/>
                  </a:lnTo>
                  <a:lnTo>
                    <a:pt x="3602" y="0"/>
                  </a:lnTo>
                  <a:close/>
                </a:path>
              </a:pathLst>
            </a:custGeom>
            <a:solidFill>
              <a:srgbClr val="96B1B8"/>
            </a:solidFill>
          </p:spPr>
          <p:txBody>
            <a:bodyPr wrap="square" lIns="0" tIns="0" rIns="0" bIns="0" rtlCol="0"/>
            <a:lstStyle/>
            <a:p>
              <a:endParaRPr lang="fr-FR" noProof="0" dirty="0"/>
            </a:p>
          </p:txBody>
        </p:sp>
        <p:sp>
          <p:nvSpPr>
            <p:cNvPr id="1252" name="object 1252"/>
            <p:cNvSpPr/>
            <p:nvPr/>
          </p:nvSpPr>
          <p:spPr>
            <a:xfrm>
              <a:off x="10525511" y="681558"/>
              <a:ext cx="3810" cy="132080"/>
            </a:xfrm>
            <a:custGeom>
              <a:avLst/>
              <a:gdLst/>
              <a:ahLst/>
              <a:cxnLst/>
              <a:rect l="l" t="t" r="r" b="b"/>
              <a:pathLst>
                <a:path w="3809" h="132080">
                  <a:moveTo>
                    <a:pt x="3602" y="37914"/>
                  </a:moveTo>
                  <a:lnTo>
                    <a:pt x="3602" y="131555"/>
                  </a:lnTo>
                </a:path>
                <a:path w="3809" h="132080">
                  <a:moveTo>
                    <a:pt x="0" y="131605"/>
                  </a:moveTo>
                  <a:lnTo>
                    <a:pt x="0" y="37914"/>
                  </a:lnTo>
                </a:path>
                <a:path w="3809" h="132080">
                  <a:moveTo>
                    <a:pt x="3602" y="0"/>
                  </a:moveTo>
                  <a:lnTo>
                    <a:pt x="3602" y="37914"/>
                  </a:lnTo>
                </a:path>
                <a:path w="3809" h="132080">
                  <a:moveTo>
                    <a:pt x="0" y="37914"/>
                  </a:moveTo>
                  <a:lnTo>
                    <a:pt x="0" y="76"/>
                  </a:lnTo>
                </a:path>
              </a:pathLst>
            </a:custGeom>
            <a:ln w="3175">
              <a:solidFill>
                <a:srgbClr val="96B1B8"/>
              </a:solidFill>
            </a:ln>
          </p:spPr>
          <p:txBody>
            <a:bodyPr wrap="square" lIns="0" tIns="0" rIns="0" bIns="0" rtlCol="0"/>
            <a:lstStyle/>
            <a:p>
              <a:endParaRPr lang="fr-FR" noProof="0" dirty="0"/>
            </a:p>
          </p:txBody>
        </p:sp>
        <p:sp>
          <p:nvSpPr>
            <p:cNvPr id="1253" name="object 1253"/>
            <p:cNvSpPr/>
            <p:nvPr/>
          </p:nvSpPr>
          <p:spPr>
            <a:xfrm>
              <a:off x="10529114" y="681558"/>
              <a:ext cx="3810" cy="132080"/>
            </a:xfrm>
            <a:custGeom>
              <a:avLst/>
              <a:gdLst/>
              <a:ahLst/>
              <a:cxnLst/>
              <a:rect l="l" t="t" r="r" b="b"/>
              <a:pathLst>
                <a:path w="3809" h="132080">
                  <a:moveTo>
                    <a:pt x="3602" y="0"/>
                  </a:moveTo>
                  <a:lnTo>
                    <a:pt x="0" y="0"/>
                  </a:lnTo>
                  <a:lnTo>
                    <a:pt x="0" y="131555"/>
                  </a:lnTo>
                  <a:lnTo>
                    <a:pt x="3602" y="131555"/>
                  </a:lnTo>
                  <a:lnTo>
                    <a:pt x="3602" y="0"/>
                  </a:lnTo>
                  <a:close/>
                </a:path>
              </a:pathLst>
            </a:custGeom>
            <a:solidFill>
              <a:srgbClr val="96B1B8"/>
            </a:solidFill>
          </p:spPr>
          <p:txBody>
            <a:bodyPr wrap="square" lIns="0" tIns="0" rIns="0" bIns="0" rtlCol="0"/>
            <a:lstStyle/>
            <a:p>
              <a:endParaRPr lang="fr-FR" noProof="0" dirty="0"/>
            </a:p>
          </p:txBody>
        </p:sp>
        <p:sp>
          <p:nvSpPr>
            <p:cNvPr id="1254" name="object 1254"/>
            <p:cNvSpPr/>
            <p:nvPr/>
          </p:nvSpPr>
          <p:spPr>
            <a:xfrm>
              <a:off x="10529114" y="681481"/>
              <a:ext cx="3810" cy="132080"/>
            </a:xfrm>
            <a:custGeom>
              <a:avLst/>
              <a:gdLst/>
              <a:ahLst/>
              <a:cxnLst/>
              <a:rect l="l" t="t" r="r" b="b"/>
              <a:pathLst>
                <a:path w="3809" h="132080">
                  <a:moveTo>
                    <a:pt x="3602" y="37990"/>
                  </a:moveTo>
                  <a:lnTo>
                    <a:pt x="3602" y="131581"/>
                  </a:lnTo>
                </a:path>
                <a:path w="3809" h="132080">
                  <a:moveTo>
                    <a:pt x="0" y="131631"/>
                  </a:moveTo>
                  <a:lnTo>
                    <a:pt x="0" y="37990"/>
                  </a:lnTo>
                </a:path>
                <a:path w="3809" h="132080">
                  <a:moveTo>
                    <a:pt x="3602" y="0"/>
                  </a:moveTo>
                  <a:lnTo>
                    <a:pt x="3602" y="37990"/>
                  </a:lnTo>
                </a:path>
                <a:path w="3809" h="132080">
                  <a:moveTo>
                    <a:pt x="0" y="37990"/>
                  </a:moveTo>
                  <a:lnTo>
                    <a:pt x="0" y="76"/>
                  </a:lnTo>
                </a:path>
              </a:pathLst>
            </a:custGeom>
            <a:ln w="3175">
              <a:solidFill>
                <a:srgbClr val="96B1B8"/>
              </a:solidFill>
            </a:ln>
          </p:spPr>
          <p:txBody>
            <a:bodyPr wrap="square" lIns="0" tIns="0" rIns="0" bIns="0" rtlCol="0"/>
            <a:lstStyle/>
            <a:p>
              <a:endParaRPr lang="fr-FR" noProof="0" dirty="0"/>
            </a:p>
          </p:txBody>
        </p:sp>
        <p:sp>
          <p:nvSpPr>
            <p:cNvPr id="1255" name="object 1255"/>
            <p:cNvSpPr/>
            <p:nvPr/>
          </p:nvSpPr>
          <p:spPr>
            <a:xfrm>
              <a:off x="10532717" y="681481"/>
              <a:ext cx="3810" cy="132080"/>
            </a:xfrm>
            <a:custGeom>
              <a:avLst/>
              <a:gdLst/>
              <a:ahLst/>
              <a:cxnLst/>
              <a:rect l="l" t="t" r="r" b="b"/>
              <a:pathLst>
                <a:path w="3809" h="132080">
                  <a:moveTo>
                    <a:pt x="3602" y="0"/>
                  </a:moveTo>
                  <a:lnTo>
                    <a:pt x="0" y="0"/>
                  </a:lnTo>
                  <a:lnTo>
                    <a:pt x="0" y="131581"/>
                  </a:lnTo>
                  <a:lnTo>
                    <a:pt x="3602" y="131581"/>
                  </a:lnTo>
                  <a:lnTo>
                    <a:pt x="3602" y="0"/>
                  </a:lnTo>
                  <a:close/>
                </a:path>
              </a:pathLst>
            </a:custGeom>
            <a:solidFill>
              <a:srgbClr val="96B1B8"/>
            </a:solidFill>
          </p:spPr>
          <p:txBody>
            <a:bodyPr wrap="square" lIns="0" tIns="0" rIns="0" bIns="0" rtlCol="0"/>
            <a:lstStyle/>
            <a:p>
              <a:endParaRPr lang="fr-FR" noProof="0" dirty="0"/>
            </a:p>
          </p:txBody>
        </p:sp>
        <p:sp>
          <p:nvSpPr>
            <p:cNvPr id="1256" name="object 1256"/>
            <p:cNvSpPr/>
            <p:nvPr/>
          </p:nvSpPr>
          <p:spPr>
            <a:xfrm>
              <a:off x="10532717" y="681405"/>
              <a:ext cx="3810" cy="132080"/>
            </a:xfrm>
            <a:custGeom>
              <a:avLst/>
              <a:gdLst/>
              <a:ahLst/>
              <a:cxnLst/>
              <a:rect l="l" t="t" r="r" b="b"/>
              <a:pathLst>
                <a:path w="3809" h="132080">
                  <a:moveTo>
                    <a:pt x="3602" y="38067"/>
                  </a:moveTo>
                  <a:lnTo>
                    <a:pt x="3602" y="131607"/>
                  </a:lnTo>
                </a:path>
                <a:path w="3809" h="132080">
                  <a:moveTo>
                    <a:pt x="0" y="131657"/>
                  </a:moveTo>
                  <a:lnTo>
                    <a:pt x="0" y="38067"/>
                  </a:lnTo>
                </a:path>
                <a:path w="3809" h="132080">
                  <a:moveTo>
                    <a:pt x="3602" y="0"/>
                  </a:moveTo>
                  <a:lnTo>
                    <a:pt x="3602" y="38067"/>
                  </a:lnTo>
                </a:path>
                <a:path w="3809" h="132080">
                  <a:moveTo>
                    <a:pt x="0" y="38067"/>
                  </a:moveTo>
                  <a:lnTo>
                    <a:pt x="0" y="76"/>
                  </a:lnTo>
                </a:path>
              </a:pathLst>
            </a:custGeom>
            <a:ln w="3175">
              <a:solidFill>
                <a:srgbClr val="96B1B8"/>
              </a:solidFill>
            </a:ln>
          </p:spPr>
          <p:txBody>
            <a:bodyPr wrap="square" lIns="0" tIns="0" rIns="0" bIns="0" rtlCol="0"/>
            <a:lstStyle/>
            <a:p>
              <a:endParaRPr lang="fr-FR" noProof="0" dirty="0"/>
            </a:p>
          </p:txBody>
        </p:sp>
        <p:sp>
          <p:nvSpPr>
            <p:cNvPr id="1257" name="object 1257"/>
            <p:cNvSpPr/>
            <p:nvPr/>
          </p:nvSpPr>
          <p:spPr>
            <a:xfrm>
              <a:off x="10536320" y="681405"/>
              <a:ext cx="3810" cy="132080"/>
            </a:xfrm>
            <a:custGeom>
              <a:avLst/>
              <a:gdLst/>
              <a:ahLst/>
              <a:cxnLst/>
              <a:rect l="l" t="t" r="r" b="b"/>
              <a:pathLst>
                <a:path w="3809" h="132080">
                  <a:moveTo>
                    <a:pt x="3602" y="0"/>
                  </a:moveTo>
                  <a:lnTo>
                    <a:pt x="0" y="0"/>
                  </a:lnTo>
                  <a:lnTo>
                    <a:pt x="0" y="131607"/>
                  </a:lnTo>
                  <a:lnTo>
                    <a:pt x="3602" y="131607"/>
                  </a:lnTo>
                  <a:lnTo>
                    <a:pt x="3602" y="0"/>
                  </a:lnTo>
                  <a:close/>
                </a:path>
              </a:pathLst>
            </a:custGeom>
            <a:solidFill>
              <a:srgbClr val="96B1B8"/>
            </a:solidFill>
          </p:spPr>
          <p:txBody>
            <a:bodyPr wrap="square" lIns="0" tIns="0" rIns="0" bIns="0" rtlCol="0"/>
            <a:lstStyle/>
            <a:p>
              <a:endParaRPr lang="fr-FR" noProof="0" dirty="0"/>
            </a:p>
          </p:txBody>
        </p:sp>
        <p:sp>
          <p:nvSpPr>
            <p:cNvPr id="1258" name="object 1258"/>
            <p:cNvSpPr/>
            <p:nvPr/>
          </p:nvSpPr>
          <p:spPr>
            <a:xfrm>
              <a:off x="10536320" y="681329"/>
              <a:ext cx="3810" cy="132080"/>
            </a:xfrm>
            <a:custGeom>
              <a:avLst/>
              <a:gdLst/>
              <a:ahLst/>
              <a:cxnLst/>
              <a:rect l="l" t="t" r="r" b="b"/>
              <a:pathLst>
                <a:path w="3809" h="132080">
                  <a:moveTo>
                    <a:pt x="3602" y="38143"/>
                  </a:moveTo>
                  <a:lnTo>
                    <a:pt x="3602" y="131633"/>
                  </a:lnTo>
                </a:path>
                <a:path w="3809" h="132080">
                  <a:moveTo>
                    <a:pt x="0" y="131684"/>
                  </a:moveTo>
                  <a:lnTo>
                    <a:pt x="0" y="38143"/>
                  </a:lnTo>
                </a:path>
                <a:path w="3809" h="132080">
                  <a:moveTo>
                    <a:pt x="3602" y="0"/>
                  </a:moveTo>
                  <a:lnTo>
                    <a:pt x="3602" y="38143"/>
                  </a:lnTo>
                </a:path>
                <a:path w="3809" h="132080">
                  <a:moveTo>
                    <a:pt x="0" y="38143"/>
                  </a:moveTo>
                  <a:lnTo>
                    <a:pt x="0" y="76"/>
                  </a:lnTo>
                </a:path>
              </a:pathLst>
            </a:custGeom>
            <a:ln w="3175">
              <a:solidFill>
                <a:srgbClr val="96B1B8"/>
              </a:solidFill>
            </a:ln>
          </p:spPr>
          <p:txBody>
            <a:bodyPr wrap="square" lIns="0" tIns="0" rIns="0" bIns="0" rtlCol="0"/>
            <a:lstStyle/>
            <a:p>
              <a:endParaRPr lang="fr-FR" noProof="0" dirty="0"/>
            </a:p>
          </p:txBody>
        </p:sp>
        <p:sp>
          <p:nvSpPr>
            <p:cNvPr id="1259" name="object 1259"/>
            <p:cNvSpPr/>
            <p:nvPr/>
          </p:nvSpPr>
          <p:spPr>
            <a:xfrm>
              <a:off x="10539923" y="681329"/>
              <a:ext cx="3810" cy="132080"/>
            </a:xfrm>
            <a:custGeom>
              <a:avLst/>
              <a:gdLst/>
              <a:ahLst/>
              <a:cxnLst/>
              <a:rect l="l" t="t" r="r" b="b"/>
              <a:pathLst>
                <a:path w="3809" h="132080">
                  <a:moveTo>
                    <a:pt x="3602" y="0"/>
                  </a:moveTo>
                  <a:lnTo>
                    <a:pt x="0" y="0"/>
                  </a:lnTo>
                  <a:lnTo>
                    <a:pt x="0" y="131633"/>
                  </a:lnTo>
                  <a:lnTo>
                    <a:pt x="3602" y="131633"/>
                  </a:lnTo>
                  <a:lnTo>
                    <a:pt x="3602" y="0"/>
                  </a:lnTo>
                  <a:close/>
                </a:path>
              </a:pathLst>
            </a:custGeom>
            <a:solidFill>
              <a:srgbClr val="96B1B8"/>
            </a:solidFill>
          </p:spPr>
          <p:txBody>
            <a:bodyPr wrap="square" lIns="0" tIns="0" rIns="0" bIns="0" rtlCol="0"/>
            <a:lstStyle/>
            <a:p>
              <a:endParaRPr lang="fr-FR" noProof="0" dirty="0"/>
            </a:p>
          </p:txBody>
        </p:sp>
        <p:sp>
          <p:nvSpPr>
            <p:cNvPr id="1260" name="object 1260"/>
            <p:cNvSpPr/>
            <p:nvPr/>
          </p:nvSpPr>
          <p:spPr>
            <a:xfrm>
              <a:off x="10539923" y="681252"/>
              <a:ext cx="3810" cy="132080"/>
            </a:xfrm>
            <a:custGeom>
              <a:avLst/>
              <a:gdLst/>
              <a:ahLst/>
              <a:cxnLst/>
              <a:rect l="l" t="t" r="r" b="b"/>
              <a:pathLst>
                <a:path w="3809" h="132080">
                  <a:moveTo>
                    <a:pt x="3602" y="38219"/>
                  </a:moveTo>
                  <a:lnTo>
                    <a:pt x="3602" y="131660"/>
                  </a:lnTo>
                </a:path>
                <a:path w="3809" h="132080">
                  <a:moveTo>
                    <a:pt x="0" y="131710"/>
                  </a:moveTo>
                  <a:lnTo>
                    <a:pt x="0" y="38219"/>
                  </a:lnTo>
                </a:path>
                <a:path w="3809" h="132080">
                  <a:moveTo>
                    <a:pt x="3602" y="0"/>
                  </a:moveTo>
                  <a:lnTo>
                    <a:pt x="3602" y="38219"/>
                  </a:lnTo>
                </a:path>
                <a:path w="3809" h="132080">
                  <a:moveTo>
                    <a:pt x="0" y="38219"/>
                  </a:moveTo>
                  <a:lnTo>
                    <a:pt x="0" y="76"/>
                  </a:lnTo>
                </a:path>
              </a:pathLst>
            </a:custGeom>
            <a:ln w="3175">
              <a:solidFill>
                <a:srgbClr val="96B1B8"/>
              </a:solidFill>
            </a:ln>
          </p:spPr>
          <p:txBody>
            <a:bodyPr wrap="square" lIns="0" tIns="0" rIns="0" bIns="0" rtlCol="0"/>
            <a:lstStyle/>
            <a:p>
              <a:endParaRPr lang="fr-FR" noProof="0" dirty="0"/>
            </a:p>
          </p:txBody>
        </p:sp>
        <p:sp>
          <p:nvSpPr>
            <p:cNvPr id="1261" name="object 1261"/>
            <p:cNvSpPr/>
            <p:nvPr/>
          </p:nvSpPr>
          <p:spPr>
            <a:xfrm>
              <a:off x="10543526" y="681252"/>
              <a:ext cx="3810" cy="132080"/>
            </a:xfrm>
            <a:custGeom>
              <a:avLst/>
              <a:gdLst/>
              <a:ahLst/>
              <a:cxnLst/>
              <a:rect l="l" t="t" r="r" b="b"/>
              <a:pathLst>
                <a:path w="3809" h="132080">
                  <a:moveTo>
                    <a:pt x="3602" y="0"/>
                  </a:moveTo>
                  <a:lnTo>
                    <a:pt x="0" y="0"/>
                  </a:lnTo>
                  <a:lnTo>
                    <a:pt x="0" y="131660"/>
                  </a:lnTo>
                  <a:lnTo>
                    <a:pt x="3602" y="131660"/>
                  </a:lnTo>
                  <a:lnTo>
                    <a:pt x="3602" y="0"/>
                  </a:lnTo>
                  <a:close/>
                </a:path>
              </a:pathLst>
            </a:custGeom>
            <a:solidFill>
              <a:srgbClr val="96B1B8"/>
            </a:solidFill>
          </p:spPr>
          <p:txBody>
            <a:bodyPr wrap="square" lIns="0" tIns="0" rIns="0" bIns="0" rtlCol="0"/>
            <a:lstStyle/>
            <a:p>
              <a:endParaRPr lang="fr-FR" noProof="0" dirty="0"/>
            </a:p>
          </p:txBody>
        </p:sp>
        <p:sp>
          <p:nvSpPr>
            <p:cNvPr id="1262" name="object 1262"/>
            <p:cNvSpPr/>
            <p:nvPr/>
          </p:nvSpPr>
          <p:spPr>
            <a:xfrm>
              <a:off x="10543526" y="681176"/>
              <a:ext cx="3810" cy="132080"/>
            </a:xfrm>
            <a:custGeom>
              <a:avLst/>
              <a:gdLst/>
              <a:ahLst/>
              <a:cxnLst/>
              <a:rect l="l" t="t" r="r" b="b"/>
              <a:pathLst>
                <a:path w="3809" h="132080">
                  <a:moveTo>
                    <a:pt x="3602" y="38296"/>
                  </a:moveTo>
                  <a:lnTo>
                    <a:pt x="3602" y="131686"/>
                  </a:lnTo>
                </a:path>
                <a:path w="3809" h="132080">
                  <a:moveTo>
                    <a:pt x="0" y="131736"/>
                  </a:moveTo>
                  <a:lnTo>
                    <a:pt x="0" y="38296"/>
                  </a:lnTo>
                </a:path>
                <a:path w="3809" h="132080">
                  <a:moveTo>
                    <a:pt x="3602" y="0"/>
                  </a:moveTo>
                  <a:lnTo>
                    <a:pt x="3602" y="38296"/>
                  </a:lnTo>
                </a:path>
                <a:path w="3809" h="132080">
                  <a:moveTo>
                    <a:pt x="0" y="38296"/>
                  </a:moveTo>
                  <a:lnTo>
                    <a:pt x="0" y="76"/>
                  </a:lnTo>
                </a:path>
              </a:pathLst>
            </a:custGeom>
            <a:ln w="3175">
              <a:solidFill>
                <a:srgbClr val="96B1B8"/>
              </a:solidFill>
            </a:ln>
          </p:spPr>
          <p:txBody>
            <a:bodyPr wrap="square" lIns="0" tIns="0" rIns="0" bIns="0" rtlCol="0"/>
            <a:lstStyle/>
            <a:p>
              <a:endParaRPr lang="fr-FR" noProof="0" dirty="0"/>
            </a:p>
          </p:txBody>
        </p:sp>
        <p:sp>
          <p:nvSpPr>
            <p:cNvPr id="1263" name="object 1263"/>
            <p:cNvSpPr/>
            <p:nvPr/>
          </p:nvSpPr>
          <p:spPr>
            <a:xfrm>
              <a:off x="10547129" y="681176"/>
              <a:ext cx="3810" cy="132080"/>
            </a:xfrm>
            <a:custGeom>
              <a:avLst/>
              <a:gdLst/>
              <a:ahLst/>
              <a:cxnLst/>
              <a:rect l="l" t="t" r="r" b="b"/>
              <a:pathLst>
                <a:path w="3809" h="132080">
                  <a:moveTo>
                    <a:pt x="3602" y="0"/>
                  </a:moveTo>
                  <a:lnTo>
                    <a:pt x="0" y="0"/>
                  </a:lnTo>
                  <a:lnTo>
                    <a:pt x="0" y="131686"/>
                  </a:lnTo>
                  <a:lnTo>
                    <a:pt x="3602" y="131686"/>
                  </a:lnTo>
                  <a:lnTo>
                    <a:pt x="3602" y="0"/>
                  </a:lnTo>
                  <a:close/>
                </a:path>
              </a:pathLst>
            </a:custGeom>
            <a:solidFill>
              <a:srgbClr val="96B1B8"/>
            </a:solidFill>
          </p:spPr>
          <p:txBody>
            <a:bodyPr wrap="square" lIns="0" tIns="0" rIns="0" bIns="0" rtlCol="0"/>
            <a:lstStyle/>
            <a:p>
              <a:endParaRPr lang="fr-FR" noProof="0" dirty="0"/>
            </a:p>
          </p:txBody>
        </p:sp>
        <p:sp>
          <p:nvSpPr>
            <p:cNvPr id="1264" name="object 1264"/>
            <p:cNvSpPr/>
            <p:nvPr/>
          </p:nvSpPr>
          <p:spPr>
            <a:xfrm>
              <a:off x="10547129" y="681100"/>
              <a:ext cx="3810" cy="132080"/>
            </a:xfrm>
            <a:custGeom>
              <a:avLst/>
              <a:gdLst/>
              <a:ahLst/>
              <a:cxnLst/>
              <a:rect l="l" t="t" r="r" b="b"/>
              <a:pathLst>
                <a:path w="3809" h="132080">
                  <a:moveTo>
                    <a:pt x="3602" y="38372"/>
                  </a:moveTo>
                  <a:lnTo>
                    <a:pt x="3602" y="131712"/>
                  </a:lnTo>
                </a:path>
                <a:path w="3809" h="132080">
                  <a:moveTo>
                    <a:pt x="0" y="131762"/>
                  </a:moveTo>
                  <a:lnTo>
                    <a:pt x="0" y="38372"/>
                  </a:lnTo>
                </a:path>
                <a:path w="3809" h="132080">
                  <a:moveTo>
                    <a:pt x="3602" y="0"/>
                  </a:moveTo>
                  <a:lnTo>
                    <a:pt x="3602" y="38372"/>
                  </a:lnTo>
                </a:path>
                <a:path w="3809" h="132080">
                  <a:moveTo>
                    <a:pt x="0" y="38372"/>
                  </a:moveTo>
                  <a:lnTo>
                    <a:pt x="0" y="76"/>
                  </a:lnTo>
                </a:path>
              </a:pathLst>
            </a:custGeom>
            <a:ln w="3175">
              <a:solidFill>
                <a:srgbClr val="96B1B8"/>
              </a:solidFill>
            </a:ln>
          </p:spPr>
          <p:txBody>
            <a:bodyPr wrap="square" lIns="0" tIns="0" rIns="0" bIns="0" rtlCol="0"/>
            <a:lstStyle/>
            <a:p>
              <a:endParaRPr lang="fr-FR" noProof="0" dirty="0"/>
            </a:p>
          </p:txBody>
        </p:sp>
        <p:sp>
          <p:nvSpPr>
            <p:cNvPr id="1265" name="object 1265"/>
            <p:cNvSpPr/>
            <p:nvPr/>
          </p:nvSpPr>
          <p:spPr>
            <a:xfrm>
              <a:off x="10550731" y="681100"/>
              <a:ext cx="3810" cy="132080"/>
            </a:xfrm>
            <a:custGeom>
              <a:avLst/>
              <a:gdLst/>
              <a:ahLst/>
              <a:cxnLst/>
              <a:rect l="l" t="t" r="r" b="b"/>
              <a:pathLst>
                <a:path w="3809" h="132080">
                  <a:moveTo>
                    <a:pt x="3602" y="0"/>
                  </a:moveTo>
                  <a:lnTo>
                    <a:pt x="0" y="0"/>
                  </a:lnTo>
                  <a:lnTo>
                    <a:pt x="0" y="131712"/>
                  </a:lnTo>
                  <a:lnTo>
                    <a:pt x="3602" y="131712"/>
                  </a:lnTo>
                  <a:lnTo>
                    <a:pt x="3602" y="0"/>
                  </a:lnTo>
                  <a:close/>
                </a:path>
              </a:pathLst>
            </a:custGeom>
            <a:solidFill>
              <a:srgbClr val="96B1B8"/>
            </a:solidFill>
          </p:spPr>
          <p:txBody>
            <a:bodyPr wrap="square" lIns="0" tIns="0" rIns="0" bIns="0" rtlCol="0"/>
            <a:lstStyle/>
            <a:p>
              <a:endParaRPr lang="fr-FR" noProof="0" dirty="0"/>
            </a:p>
          </p:txBody>
        </p:sp>
        <p:sp>
          <p:nvSpPr>
            <p:cNvPr id="1266" name="object 1266"/>
            <p:cNvSpPr/>
            <p:nvPr/>
          </p:nvSpPr>
          <p:spPr>
            <a:xfrm>
              <a:off x="10550731" y="681023"/>
              <a:ext cx="3810" cy="132080"/>
            </a:xfrm>
            <a:custGeom>
              <a:avLst/>
              <a:gdLst/>
              <a:ahLst/>
              <a:cxnLst/>
              <a:rect l="l" t="t" r="r" b="b"/>
              <a:pathLst>
                <a:path w="3809" h="132080">
                  <a:moveTo>
                    <a:pt x="3602" y="38448"/>
                  </a:moveTo>
                  <a:lnTo>
                    <a:pt x="3602" y="131738"/>
                  </a:lnTo>
                </a:path>
                <a:path w="3809" h="132080">
                  <a:moveTo>
                    <a:pt x="0" y="131788"/>
                  </a:moveTo>
                  <a:lnTo>
                    <a:pt x="0" y="38448"/>
                  </a:lnTo>
                </a:path>
                <a:path w="3809" h="132080">
                  <a:moveTo>
                    <a:pt x="3602" y="0"/>
                  </a:moveTo>
                  <a:lnTo>
                    <a:pt x="3602" y="38448"/>
                  </a:lnTo>
                </a:path>
                <a:path w="3809" h="132080">
                  <a:moveTo>
                    <a:pt x="0" y="38448"/>
                  </a:moveTo>
                  <a:lnTo>
                    <a:pt x="0" y="76"/>
                  </a:lnTo>
                </a:path>
              </a:pathLst>
            </a:custGeom>
            <a:ln w="3175">
              <a:solidFill>
                <a:srgbClr val="96B1B8"/>
              </a:solidFill>
            </a:ln>
          </p:spPr>
          <p:txBody>
            <a:bodyPr wrap="square" lIns="0" tIns="0" rIns="0" bIns="0" rtlCol="0"/>
            <a:lstStyle/>
            <a:p>
              <a:endParaRPr lang="fr-FR" noProof="0" dirty="0"/>
            </a:p>
          </p:txBody>
        </p:sp>
        <p:sp>
          <p:nvSpPr>
            <p:cNvPr id="1267" name="object 1267"/>
            <p:cNvSpPr/>
            <p:nvPr/>
          </p:nvSpPr>
          <p:spPr>
            <a:xfrm>
              <a:off x="10554334" y="681023"/>
              <a:ext cx="3810" cy="132080"/>
            </a:xfrm>
            <a:custGeom>
              <a:avLst/>
              <a:gdLst/>
              <a:ahLst/>
              <a:cxnLst/>
              <a:rect l="l" t="t" r="r" b="b"/>
              <a:pathLst>
                <a:path w="3809" h="132080">
                  <a:moveTo>
                    <a:pt x="3602" y="0"/>
                  </a:moveTo>
                  <a:lnTo>
                    <a:pt x="0" y="0"/>
                  </a:lnTo>
                  <a:lnTo>
                    <a:pt x="0" y="131738"/>
                  </a:lnTo>
                  <a:lnTo>
                    <a:pt x="3602" y="131738"/>
                  </a:lnTo>
                  <a:lnTo>
                    <a:pt x="3602" y="0"/>
                  </a:lnTo>
                  <a:close/>
                </a:path>
              </a:pathLst>
            </a:custGeom>
            <a:solidFill>
              <a:srgbClr val="95B0B7"/>
            </a:solidFill>
          </p:spPr>
          <p:txBody>
            <a:bodyPr wrap="square" lIns="0" tIns="0" rIns="0" bIns="0" rtlCol="0"/>
            <a:lstStyle/>
            <a:p>
              <a:endParaRPr lang="fr-FR" noProof="0" dirty="0"/>
            </a:p>
          </p:txBody>
        </p:sp>
        <p:sp>
          <p:nvSpPr>
            <p:cNvPr id="1268" name="object 1268"/>
            <p:cNvSpPr/>
            <p:nvPr/>
          </p:nvSpPr>
          <p:spPr>
            <a:xfrm>
              <a:off x="10554334" y="680947"/>
              <a:ext cx="3810" cy="132080"/>
            </a:xfrm>
            <a:custGeom>
              <a:avLst/>
              <a:gdLst/>
              <a:ahLst/>
              <a:cxnLst/>
              <a:rect l="l" t="t" r="r" b="b"/>
              <a:pathLst>
                <a:path w="3809" h="132080">
                  <a:moveTo>
                    <a:pt x="3602" y="38525"/>
                  </a:moveTo>
                  <a:lnTo>
                    <a:pt x="3602" y="131764"/>
                  </a:lnTo>
                </a:path>
                <a:path w="3809" h="132080">
                  <a:moveTo>
                    <a:pt x="0" y="131814"/>
                  </a:moveTo>
                  <a:lnTo>
                    <a:pt x="0" y="38525"/>
                  </a:lnTo>
                </a:path>
                <a:path w="3809" h="132080">
                  <a:moveTo>
                    <a:pt x="3602" y="0"/>
                  </a:moveTo>
                  <a:lnTo>
                    <a:pt x="3602" y="38525"/>
                  </a:lnTo>
                </a:path>
                <a:path w="3809" h="132080">
                  <a:moveTo>
                    <a:pt x="0" y="38525"/>
                  </a:moveTo>
                  <a:lnTo>
                    <a:pt x="0" y="76"/>
                  </a:lnTo>
                </a:path>
              </a:pathLst>
            </a:custGeom>
            <a:ln w="3175">
              <a:solidFill>
                <a:srgbClr val="95B0B7"/>
              </a:solidFill>
            </a:ln>
          </p:spPr>
          <p:txBody>
            <a:bodyPr wrap="square" lIns="0" tIns="0" rIns="0" bIns="0" rtlCol="0"/>
            <a:lstStyle/>
            <a:p>
              <a:endParaRPr lang="fr-FR" noProof="0" dirty="0"/>
            </a:p>
          </p:txBody>
        </p:sp>
        <p:sp>
          <p:nvSpPr>
            <p:cNvPr id="1269" name="object 1269"/>
            <p:cNvSpPr/>
            <p:nvPr/>
          </p:nvSpPr>
          <p:spPr>
            <a:xfrm>
              <a:off x="10557937" y="680947"/>
              <a:ext cx="3810" cy="132080"/>
            </a:xfrm>
            <a:custGeom>
              <a:avLst/>
              <a:gdLst/>
              <a:ahLst/>
              <a:cxnLst/>
              <a:rect l="l" t="t" r="r" b="b"/>
              <a:pathLst>
                <a:path w="3809" h="132080">
                  <a:moveTo>
                    <a:pt x="3602" y="0"/>
                  </a:moveTo>
                  <a:lnTo>
                    <a:pt x="0" y="0"/>
                  </a:lnTo>
                  <a:lnTo>
                    <a:pt x="0" y="131764"/>
                  </a:lnTo>
                  <a:lnTo>
                    <a:pt x="3602" y="131764"/>
                  </a:lnTo>
                  <a:lnTo>
                    <a:pt x="3602" y="0"/>
                  </a:lnTo>
                  <a:close/>
                </a:path>
              </a:pathLst>
            </a:custGeom>
            <a:solidFill>
              <a:srgbClr val="95B0B7"/>
            </a:solidFill>
          </p:spPr>
          <p:txBody>
            <a:bodyPr wrap="square" lIns="0" tIns="0" rIns="0" bIns="0" rtlCol="0"/>
            <a:lstStyle/>
            <a:p>
              <a:endParaRPr lang="fr-FR" noProof="0" dirty="0"/>
            </a:p>
          </p:txBody>
        </p:sp>
        <p:sp>
          <p:nvSpPr>
            <p:cNvPr id="1270" name="object 1270"/>
            <p:cNvSpPr/>
            <p:nvPr/>
          </p:nvSpPr>
          <p:spPr>
            <a:xfrm>
              <a:off x="10557937" y="680870"/>
              <a:ext cx="3810" cy="132080"/>
            </a:xfrm>
            <a:custGeom>
              <a:avLst/>
              <a:gdLst/>
              <a:ahLst/>
              <a:cxnLst/>
              <a:rect l="l" t="t" r="r" b="b"/>
              <a:pathLst>
                <a:path w="3809" h="132080">
                  <a:moveTo>
                    <a:pt x="3602" y="38601"/>
                  </a:moveTo>
                  <a:lnTo>
                    <a:pt x="3602" y="131790"/>
                  </a:lnTo>
                </a:path>
                <a:path w="3809" h="132080">
                  <a:moveTo>
                    <a:pt x="0" y="131840"/>
                  </a:moveTo>
                  <a:lnTo>
                    <a:pt x="0" y="38601"/>
                  </a:lnTo>
                </a:path>
                <a:path w="3809" h="132080">
                  <a:moveTo>
                    <a:pt x="3602" y="0"/>
                  </a:moveTo>
                  <a:lnTo>
                    <a:pt x="3602" y="38601"/>
                  </a:lnTo>
                </a:path>
                <a:path w="3809" h="132080">
                  <a:moveTo>
                    <a:pt x="0" y="38601"/>
                  </a:moveTo>
                  <a:lnTo>
                    <a:pt x="0" y="76"/>
                  </a:lnTo>
                </a:path>
              </a:pathLst>
            </a:custGeom>
            <a:ln w="3175">
              <a:solidFill>
                <a:srgbClr val="95B0B7"/>
              </a:solidFill>
            </a:ln>
          </p:spPr>
          <p:txBody>
            <a:bodyPr wrap="square" lIns="0" tIns="0" rIns="0" bIns="0" rtlCol="0"/>
            <a:lstStyle/>
            <a:p>
              <a:endParaRPr lang="fr-FR" noProof="0" dirty="0"/>
            </a:p>
          </p:txBody>
        </p:sp>
        <p:sp>
          <p:nvSpPr>
            <p:cNvPr id="1271" name="object 1271"/>
            <p:cNvSpPr/>
            <p:nvPr/>
          </p:nvSpPr>
          <p:spPr>
            <a:xfrm>
              <a:off x="10561540" y="680871"/>
              <a:ext cx="3810" cy="132080"/>
            </a:xfrm>
            <a:custGeom>
              <a:avLst/>
              <a:gdLst/>
              <a:ahLst/>
              <a:cxnLst/>
              <a:rect l="l" t="t" r="r" b="b"/>
              <a:pathLst>
                <a:path w="3809" h="132080">
                  <a:moveTo>
                    <a:pt x="3602" y="0"/>
                  </a:moveTo>
                  <a:lnTo>
                    <a:pt x="0" y="0"/>
                  </a:lnTo>
                  <a:lnTo>
                    <a:pt x="0" y="131790"/>
                  </a:lnTo>
                  <a:lnTo>
                    <a:pt x="3602" y="131790"/>
                  </a:lnTo>
                  <a:lnTo>
                    <a:pt x="3602" y="0"/>
                  </a:lnTo>
                  <a:close/>
                </a:path>
              </a:pathLst>
            </a:custGeom>
            <a:solidFill>
              <a:srgbClr val="95B0B7"/>
            </a:solidFill>
          </p:spPr>
          <p:txBody>
            <a:bodyPr wrap="square" lIns="0" tIns="0" rIns="0" bIns="0" rtlCol="0"/>
            <a:lstStyle/>
            <a:p>
              <a:endParaRPr lang="fr-FR" noProof="0" dirty="0"/>
            </a:p>
          </p:txBody>
        </p:sp>
        <p:sp>
          <p:nvSpPr>
            <p:cNvPr id="1272" name="object 1272"/>
            <p:cNvSpPr/>
            <p:nvPr/>
          </p:nvSpPr>
          <p:spPr>
            <a:xfrm>
              <a:off x="10561540" y="680794"/>
              <a:ext cx="3810" cy="132080"/>
            </a:xfrm>
            <a:custGeom>
              <a:avLst/>
              <a:gdLst/>
              <a:ahLst/>
              <a:cxnLst/>
              <a:rect l="l" t="t" r="r" b="b"/>
              <a:pathLst>
                <a:path w="3809" h="132080">
                  <a:moveTo>
                    <a:pt x="3602" y="38677"/>
                  </a:moveTo>
                  <a:lnTo>
                    <a:pt x="3602" y="131816"/>
                  </a:lnTo>
                </a:path>
                <a:path w="3809" h="132080">
                  <a:moveTo>
                    <a:pt x="0" y="131867"/>
                  </a:moveTo>
                  <a:lnTo>
                    <a:pt x="0" y="38677"/>
                  </a:lnTo>
                </a:path>
                <a:path w="3809" h="132080">
                  <a:moveTo>
                    <a:pt x="3602" y="0"/>
                  </a:moveTo>
                  <a:lnTo>
                    <a:pt x="3602" y="38677"/>
                  </a:lnTo>
                </a:path>
                <a:path w="3809" h="132080">
                  <a:moveTo>
                    <a:pt x="0" y="38677"/>
                  </a:moveTo>
                  <a:lnTo>
                    <a:pt x="0" y="76"/>
                  </a:lnTo>
                </a:path>
              </a:pathLst>
            </a:custGeom>
            <a:ln w="3175">
              <a:solidFill>
                <a:srgbClr val="95B0B7"/>
              </a:solidFill>
            </a:ln>
          </p:spPr>
          <p:txBody>
            <a:bodyPr wrap="square" lIns="0" tIns="0" rIns="0" bIns="0" rtlCol="0"/>
            <a:lstStyle/>
            <a:p>
              <a:endParaRPr lang="fr-FR" noProof="0" dirty="0"/>
            </a:p>
          </p:txBody>
        </p:sp>
        <p:sp>
          <p:nvSpPr>
            <p:cNvPr id="1273" name="object 1273"/>
            <p:cNvSpPr/>
            <p:nvPr/>
          </p:nvSpPr>
          <p:spPr>
            <a:xfrm>
              <a:off x="10565143" y="680794"/>
              <a:ext cx="3810" cy="132080"/>
            </a:xfrm>
            <a:custGeom>
              <a:avLst/>
              <a:gdLst/>
              <a:ahLst/>
              <a:cxnLst/>
              <a:rect l="l" t="t" r="r" b="b"/>
              <a:pathLst>
                <a:path w="3809" h="132080">
                  <a:moveTo>
                    <a:pt x="3602" y="0"/>
                  </a:moveTo>
                  <a:lnTo>
                    <a:pt x="0" y="0"/>
                  </a:lnTo>
                  <a:lnTo>
                    <a:pt x="0" y="131816"/>
                  </a:lnTo>
                  <a:lnTo>
                    <a:pt x="3602" y="131816"/>
                  </a:lnTo>
                  <a:lnTo>
                    <a:pt x="3602" y="0"/>
                  </a:lnTo>
                  <a:close/>
                </a:path>
              </a:pathLst>
            </a:custGeom>
            <a:solidFill>
              <a:srgbClr val="95B0B7"/>
            </a:solidFill>
          </p:spPr>
          <p:txBody>
            <a:bodyPr wrap="square" lIns="0" tIns="0" rIns="0" bIns="0" rtlCol="0"/>
            <a:lstStyle/>
            <a:p>
              <a:endParaRPr lang="fr-FR" noProof="0" dirty="0"/>
            </a:p>
          </p:txBody>
        </p:sp>
        <p:sp>
          <p:nvSpPr>
            <p:cNvPr id="1274" name="object 1274"/>
            <p:cNvSpPr/>
            <p:nvPr/>
          </p:nvSpPr>
          <p:spPr>
            <a:xfrm>
              <a:off x="10565143" y="680718"/>
              <a:ext cx="3810" cy="132080"/>
            </a:xfrm>
            <a:custGeom>
              <a:avLst/>
              <a:gdLst/>
              <a:ahLst/>
              <a:cxnLst/>
              <a:rect l="l" t="t" r="r" b="b"/>
              <a:pathLst>
                <a:path w="3809" h="132079">
                  <a:moveTo>
                    <a:pt x="3602" y="38754"/>
                  </a:moveTo>
                  <a:lnTo>
                    <a:pt x="3602" y="131842"/>
                  </a:lnTo>
                </a:path>
                <a:path w="3809" h="132079">
                  <a:moveTo>
                    <a:pt x="0" y="131893"/>
                  </a:moveTo>
                  <a:lnTo>
                    <a:pt x="0" y="38754"/>
                  </a:lnTo>
                </a:path>
                <a:path w="3809" h="132079">
                  <a:moveTo>
                    <a:pt x="3602" y="0"/>
                  </a:moveTo>
                  <a:lnTo>
                    <a:pt x="3602" y="38754"/>
                  </a:lnTo>
                </a:path>
                <a:path w="3809" h="132079">
                  <a:moveTo>
                    <a:pt x="0" y="38754"/>
                  </a:moveTo>
                  <a:lnTo>
                    <a:pt x="0" y="76"/>
                  </a:lnTo>
                </a:path>
              </a:pathLst>
            </a:custGeom>
            <a:ln w="3175">
              <a:solidFill>
                <a:srgbClr val="95B0B7"/>
              </a:solidFill>
            </a:ln>
          </p:spPr>
          <p:txBody>
            <a:bodyPr wrap="square" lIns="0" tIns="0" rIns="0" bIns="0" rtlCol="0"/>
            <a:lstStyle/>
            <a:p>
              <a:endParaRPr lang="fr-FR" noProof="0" dirty="0"/>
            </a:p>
          </p:txBody>
        </p:sp>
        <p:sp>
          <p:nvSpPr>
            <p:cNvPr id="1275" name="object 1275"/>
            <p:cNvSpPr/>
            <p:nvPr/>
          </p:nvSpPr>
          <p:spPr>
            <a:xfrm>
              <a:off x="10568747" y="680718"/>
              <a:ext cx="3810" cy="132080"/>
            </a:xfrm>
            <a:custGeom>
              <a:avLst/>
              <a:gdLst/>
              <a:ahLst/>
              <a:cxnLst/>
              <a:rect l="l" t="t" r="r" b="b"/>
              <a:pathLst>
                <a:path w="3809" h="132079">
                  <a:moveTo>
                    <a:pt x="3602" y="0"/>
                  </a:moveTo>
                  <a:lnTo>
                    <a:pt x="0" y="0"/>
                  </a:lnTo>
                  <a:lnTo>
                    <a:pt x="0" y="131842"/>
                  </a:lnTo>
                  <a:lnTo>
                    <a:pt x="3602" y="131842"/>
                  </a:lnTo>
                  <a:lnTo>
                    <a:pt x="3602" y="0"/>
                  </a:lnTo>
                  <a:close/>
                </a:path>
              </a:pathLst>
            </a:custGeom>
            <a:solidFill>
              <a:srgbClr val="95B0B7"/>
            </a:solidFill>
          </p:spPr>
          <p:txBody>
            <a:bodyPr wrap="square" lIns="0" tIns="0" rIns="0" bIns="0" rtlCol="0"/>
            <a:lstStyle/>
            <a:p>
              <a:endParaRPr lang="fr-FR" noProof="0" dirty="0"/>
            </a:p>
          </p:txBody>
        </p:sp>
        <p:sp>
          <p:nvSpPr>
            <p:cNvPr id="1276" name="object 1276"/>
            <p:cNvSpPr/>
            <p:nvPr/>
          </p:nvSpPr>
          <p:spPr>
            <a:xfrm>
              <a:off x="10568746" y="680641"/>
              <a:ext cx="3810" cy="132080"/>
            </a:xfrm>
            <a:custGeom>
              <a:avLst/>
              <a:gdLst/>
              <a:ahLst/>
              <a:cxnLst/>
              <a:rect l="l" t="t" r="r" b="b"/>
              <a:pathLst>
                <a:path w="3809" h="132079">
                  <a:moveTo>
                    <a:pt x="3602" y="38830"/>
                  </a:moveTo>
                  <a:lnTo>
                    <a:pt x="3602" y="131869"/>
                  </a:lnTo>
                </a:path>
                <a:path w="3809" h="132079">
                  <a:moveTo>
                    <a:pt x="0" y="131919"/>
                  </a:moveTo>
                  <a:lnTo>
                    <a:pt x="0" y="38830"/>
                  </a:lnTo>
                </a:path>
                <a:path w="3809" h="132079">
                  <a:moveTo>
                    <a:pt x="3602" y="0"/>
                  </a:moveTo>
                  <a:lnTo>
                    <a:pt x="3602" y="38830"/>
                  </a:lnTo>
                </a:path>
                <a:path w="3809" h="132079">
                  <a:moveTo>
                    <a:pt x="0" y="38830"/>
                  </a:moveTo>
                  <a:lnTo>
                    <a:pt x="0" y="76"/>
                  </a:lnTo>
                </a:path>
              </a:pathLst>
            </a:custGeom>
            <a:ln w="3175">
              <a:solidFill>
                <a:srgbClr val="95B0B7"/>
              </a:solidFill>
            </a:ln>
          </p:spPr>
          <p:txBody>
            <a:bodyPr wrap="square" lIns="0" tIns="0" rIns="0" bIns="0" rtlCol="0"/>
            <a:lstStyle/>
            <a:p>
              <a:endParaRPr lang="fr-FR" noProof="0" dirty="0"/>
            </a:p>
          </p:txBody>
        </p:sp>
        <p:sp>
          <p:nvSpPr>
            <p:cNvPr id="1277" name="object 1277"/>
            <p:cNvSpPr/>
            <p:nvPr/>
          </p:nvSpPr>
          <p:spPr>
            <a:xfrm>
              <a:off x="10572349" y="680642"/>
              <a:ext cx="3810" cy="132080"/>
            </a:xfrm>
            <a:custGeom>
              <a:avLst/>
              <a:gdLst/>
              <a:ahLst/>
              <a:cxnLst/>
              <a:rect l="l" t="t" r="r" b="b"/>
              <a:pathLst>
                <a:path w="3809" h="132079">
                  <a:moveTo>
                    <a:pt x="3602" y="0"/>
                  </a:moveTo>
                  <a:lnTo>
                    <a:pt x="0" y="0"/>
                  </a:lnTo>
                  <a:lnTo>
                    <a:pt x="0" y="131869"/>
                  </a:lnTo>
                  <a:lnTo>
                    <a:pt x="3602" y="131869"/>
                  </a:lnTo>
                  <a:lnTo>
                    <a:pt x="3602" y="0"/>
                  </a:lnTo>
                  <a:close/>
                </a:path>
              </a:pathLst>
            </a:custGeom>
            <a:solidFill>
              <a:srgbClr val="95B0B7"/>
            </a:solidFill>
          </p:spPr>
          <p:txBody>
            <a:bodyPr wrap="square" lIns="0" tIns="0" rIns="0" bIns="0" rtlCol="0"/>
            <a:lstStyle/>
            <a:p>
              <a:endParaRPr lang="fr-FR" noProof="0" dirty="0"/>
            </a:p>
          </p:txBody>
        </p:sp>
        <p:sp>
          <p:nvSpPr>
            <p:cNvPr id="1278" name="object 1278"/>
            <p:cNvSpPr/>
            <p:nvPr/>
          </p:nvSpPr>
          <p:spPr>
            <a:xfrm>
              <a:off x="10572349" y="680565"/>
              <a:ext cx="3810" cy="132080"/>
            </a:xfrm>
            <a:custGeom>
              <a:avLst/>
              <a:gdLst/>
              <a:ahLst/>
              <a:cxnLst/>
              <a:rect l="l" t="t" r="r" b="b"/>
              <a:pathLst>
                <a:path w="3809" h="132079">
                  <a:moveTo>
                    <a:pt x="3602" y="38906"/>
                  </a:moveTo>
                  <a:lnTo>
                    <a:pt x="3602" y="131895"/>
                  </a:lnTo>
                </a:path>
                <a:path w="3809" h="132079">
                  <a:moveTo>
                    <a:pt x="0" y="131945"/>
                  </a:moveTo>
                  <a:lnTo>
                    <a:pt x="0" y="38906"/>
                  </a:lnTo>
                </a:path>
                <a:path w="3809" h="132079">
                  <a:moveTo>
                    <a:pt x="3602" y="0"/>
                  </a:moveTo>
                  <a:lnTo>
                    <a:pt x="3602" y="38906"/>
                  </a:lnTo>
                </a:path>
                <a:path w="3809" h="132079">
                  <a:moveTo>
                    <a:pt x="0" y="38906"/>
                  </a:moveTo>
                  <a:lnTo>
                    <a:pt x="0" y="76"/>
                  </a:lnTo>
                </a:path>
              </a:pathLst>
            </a:custGeom>
            <a:ln w="3175">
              <a:solidFill>
                <a:srgbClr val="95B0B7"/>
              </a:solidFill>
            </a:ln>
          </p:spPr>
          <p:txBody>
            <a:bodyPr wrap="square" lIns="0" tIns="0" rIns="0" bIns="0" rtlCol="0"/>
            <a:lstStyle/>
            <a:p>
              <a:endParaRPr lang="fr-FR" noProof="0" dirty="0"/>
            </a:p>
          </p:txBody>
        </p:sp>
        <p:sp>
          <p:nvSpPr>
            <p:cNvPr id="1279" name="object 1279"/>
            <p:cNvSpPr/>
            <p:nvPr/>
          </p:nvSpPr>
          <p:spPr>
            <a:xfrm>
              <a:off x="10575952" y="680565"/>
              <a:ext cx="4445" cy="132080"/>
            </a:xfrm>
            <a:custGeom>
              <a:avLst/>
              <a:gdLst/>
              <a:ahLst/>
              <a:cxnLst/>
              <a:rect l="l" t="t" r="r" b="b"/>
              <a:pathLst>
                <a:path w="4445" h="132079">
                  <a:moveTo>
                    <a:pt x="3843" y="0"/>
                  </a:moveTo>
                  <a:lnTo>
                    <a:pt x="0" y="0"/>
                  </a:lnTo>
                  <a:lnTo>
                    <a:pt x="0" y="131895"/>
                  </a:lnTo>
                  <a:lnTo>
                    <a:pt x="3843" y="131895"/>
                  </a:lnTo>
                  <a:lnTo>
                    <a:pt x="3843" y="0"/>
                  </a:lnTo>
                  <a:close/>
                </a:path>
              </a:pathLst>
            </a:custGeom>
            <a:solidFill>
              <a:srgbClr val="95B0B7"/>
            </a:solidFill>
          </p:spPr>
          <p:txBody>
            <a:bodyPr wrap="square" lIns="0" tIns="0" rIns="0" bIns="0" rtlCol="0"/>
            <a:lstStyle/>
            <a:p>
              <a:endParaRPr lang="fr-FR" noProof="0" dirty="0"/>
            </a:p>
          </p:txBody>
        </p:sp>
        <p:sp>
          <p:nvSpPr>
            <p:cNvPr id="1280" name="object 1280"/>
            <p:cNvSpPr/>
            <p:nvPr/>
          </p:nvSpPr>
          <p:spPr>
            <a:xfrm>
              <a:off x="10575952" y="680484"/>
              <a:ext cx="4445" cy="132080"/>
            </a:xfrm>
            <a:custGeom>
              <a:avLst/>
              <a:gdLst/>
              <a:ahLst/>
              <a:cxnLst/>
              <a:rect l="l" t="t" r="r" b="b"/>
              <a:pathLst>
                <a:path w="4445" h="132079">
                  <a:moveTo>
                    <a:pt x="3843" y="38988"/>
                  </a:moveTo>
                  <a:lnTo>
                    <a:pt x="3843" y="131923"/>
                  </a:lnTo>
                </a:path>
                <a:path w="4445" h="132079">
                  <a:moveTo>
                    <a:pt x="0" y="131976"/>
                  </a:moveTo>
                  <a:lnTo>
                    <a:pt x="0" y="38988"/>
                  </a:lnTo>
                </a:path>
                <a:path w="4445" h="132079">
                  <a:moveTo>
                    <a:pt x="3843" y="0"/>
                  </a:moveTo>
                  <a:lnTo>
                    <a:pt x="3843" y="38988"/>
                  </a:lnTo>
                </a:path>
                <a:path w="4445" h="132079">
                  <a:moveTo>
                    <a:pt x="0" y="38988"/>
                  </a:moveTo>
                  <a:lnTo>
                    <a:pt x="0" y="81"/>
                  </a:lnTo>
                </a:path>
              </a:pathLst>
            </a:custGeom>
            <a:ln w="3175">
              <a:solidFill>
                <a:srgbClr val="95B0B7"/>
              </a:solidFill>
            </a:ln>
          </p:spPr>
          <p:txBody>
            <a:bodyPr wrap="square" lIns="0" tIns="0" rIns="0" bIns="0" rtlCol="0"/>
            <a:lstStyle/>
            <a:p>
              <a:endParaRPr lang="fr-FR" noProof="0" dirty="0"/>
            </a:p>
          </p:txBody>
        </p:sp>
        <p:sp>
          <p:nvSpPr>
            <p:cNvPr id="1281" name="object 1281"/>
            <p:cNvSpPr/>
            <p:nvPr/>
          </p:nvSpPr>
          <p:spPr>
            <a:xfrm>
              <a:off x="10579795" y="680484"/>
              <a:ext cx="3810" cy="132080"/>
            </a:xfrm>
            <a:custGeom>
              <a:avLst/>
              <a:gdLst/>
              <a:ahLst/>
              <a:cxnLst/>
              <a:rect l="l" t="t" r="r" b="b"/>
              <a:pathLst>
                <a:path w="3809" h="132079">
                  <a:moveTo>
                    <a:pt x="3602" y="0"/>
                  </a:moveTo>
                  <a:lnTo>
                    <a:pt x="0" y="0"/>
                  </a:lnTo>
                  <a:lnTo>
                    <a:pt x="0" y="131923"/>
                  </a:lnTo>
                  <a:lnTo>
                    <a:pt x="3602" y="131923"/>
                  </a:lnTo>
                  <a:lnTo>
                    <a:pt x="3602" y="0"/>
                  </a:lnTo>
                  <a:close/>
                </a:path>
              </a:pathLst>
            </a:custGeom>
            <a:solidFill>
              <a:srgbClr val="95B0B7"/>
            </a:solidFill>
          </p:spPr>
          <p:txBody>
            <a:bodyPr wrap="square" lIns="0" tIns="0" rIns="0" bIns="0" rtlCol="0"/>
            <a:lstStyle/>
            <a:p>
              <a:endParaRPr lang="fr-FR" noProof="0" dirty="0"/>
            </a:p>
          </p:txBody>
        </p:sp>
        <p:sp>
          <p:nvSpPr>
            <p:cNvPr id="1282" name="object 1282"/>
            <p:cNvSpPr/>
            <p:nvPr/>
          </p:nvSpPr>
          <p:spPr>
            <a:xfrm>
              <a:off x="10579795" y="680407"/>
              <a:ext cx="3810" cy="132080"/>
            </a:xfrm>
            <a:custGeom>
              <a:avLst/>
              <a:gdLst/>
              <a:ahLst/>
              <a:cxnLst/>
              <a:rect l="l" t="t" r="r" b="b"/>
              <a:pathLst>
                <a:path w="3809" h="132079">
                  <a:moveTo>
                    <a:pt x="3602" y="39064"/>
                  </a:moveTo>
                  <a:lnTo>
                    <a:pt x="3602" y="131949"/>
                  </a:lnTo>
                </a:path>
                <a:path w="3809" h="132079">
                  <a:moveTo>
                    <a:pt x="0" y="131999"/>
                  </a:moveTo>
                  <a:lnTo>
                    <a:pt x="0" y="39064"/>
                  </a:lnTo>
                </a:path>
                <a:path w="3809" h="132079">
                  <a:moveTo>
                    <a:pt x="3602" y="0"/>
                  </a:moveTo>
                  <a:lnTo>
                    <a:pt x="3602" y="39064"/>
                  </a:lnTo>
                </a:path>
                <a:path w="3809" h="132079">
                  <a:moveTo>
                    <a:pt x="0" y="39064"/>
                  </a:moveTo>
                  <a:lnTo>
                    <a:pt x="0" y="76"/>
                  </a:lnTo>
                </a:path>
              </a:pathLst>
            </a:custGeom>
            <a:ln w="3175">
              <a:solidFill>
                <a:srgbClr val="95B0B7"/>
              </a:solidFill>
            </a:ln>
          </p:spPr>
          <p:txBody>
            <a:bodyPr wrap="square" lIns="0" tIns="0" rIns="0" bIns="0" rtlCol="0"/>
            <a:lstStyle/>
            <a:p>
              <a:endParaRPr lang="fr-FR" noProof="0" dirty="0"/>
            </a:p>
          </p:txBody>
        </p:sp>
        <p:sp>
          <p:nvSpPr>
            <p:cNvPr id="1283" name="object 1283"/>
            <p:cNvSpPr/>
            <p:nvPr/>
          </p:nvSpPr>
          <p:spPr>
            <a:xfrm>
              <a:off x="10583398" y="680408"/>
              <a:ext cx="3810" cy="132080"/>
            </a:xfrm>
            <a:custGeom>
              <a:avLst/>
              <a:gdLst/>
              <a:ahLst/>
              <a:cxnLst/>
              <a:rect l="l" t="t" r="r" b="b"/>
              <a:pathLst>
                <a:path w="3809" h="132079">
                  <a:moveTo>
                    <a:pt x="3602" y="0"/>
                  </a:moveTo>
                  <a:lnTo>
                    <a:pt x="0" y="0"/>
                  </a:lnTo>
                  <a:lnTo>
                    <a:pt x="0" y="131949"/>
                  </a:lnTo>
                  <a:lnTo>
                    <a:pt x="3602" y="131949"/>
                  </a:lnTo>
                  <a:lnTo>
                    <a:pt x="3602" y="0"/>
                  </a:lnTo>
                  <a:close/>
                </a:path>
              </a:pathLst>
            </a:custGeom>
            <a:solidFill>
              <a:srgbClr val="94B0B7"/>
            </a:solidFill>
          </p:spPr>
          <p:txBody>
            <a:bodyPr wrap="square" lIns="0" tIns="0" rIns="0" bIns="0" rtlCol="0"/>
            <a:lstStyle/>
            <a:p>
              <a:endParaRPr lang="fr-FR" noProof="0" dirty="0"/>
            </a:p>
          </p:txBody>
        </p:sp>
        <p:sp>
          <p:nvSpPr>
            <p:cNvPr id="1284" name="object 1284"/>
            <p:cNvSpPr/>
            <p:nvPr/>
          </p:nvSpPr>
          <p:spPr>
            <a:xfrm>
              <a:off x="10583398" y="680331"/>
              <a:ext cx="3810" cy="132080"/>
            </a:xfrm>
            <a:custGeom>
              <a:avLst/>
              <a:gdLst/>
              <a:ahLst/>
              <a:cxnLst/>
              <a:rect l="l" t="t" r="r" b="b"/>
              <a:pathLst>
                <a:path w="3809" h="132079">
                  <a:moveTo>
                    <a:pt x="3602" y="39140"/>
                  </a:moveTo>
                  <a:lnTo>
                    <a:pt x="3602" y="131975"/>
                  </a:lnTo>
                </a:path>
                <a:path w="3809" h="132079">
                  <a:moveTo>
                    <a:pt x="0" y="132025"/>
                  </a:moveTo>
                  <a:lnTo>
                    <a:pt x="0" y="39140"/>
                  </a:lnTo>
                </a:path>
                <a:path w="3809" h="132079">
                  <a:moveTo>
                    <a:pt x="3602" y="0"/>
                  </a:moveTo>
                  <a:lnTo>
                    <a:pt x="3602" y="39140"/>
                  </a:lnTo>
                </a:path>
                <a:path w="3809" h="132079">
                  <a:moveTo>
                    <a:pt x="0" y="39140"/>
                  </a:moveTo>
                  <a:lnTo>
                    <a:pt x="0" y="76"/>
                  </a:lnTo>
                </a:path>
              </a:pathLst>
            </a:custGeom>
            <a:ln w="3175">
              <a:solidFill>
                <a:srgbClr val="94B0B7"/>
              </a:solidFill>
            </a:ln>
          </p:spPr>
          <p:txBody>
            <a:bodyPr wrap="square" lIns="0" tIns="0" rIns="0" bIns="0" rtlCol="0"/>
            <a:lstStyle/>
            <a:p>
              <a:endParaRPr lang="fr-FR" noProof="0" dirty="0"/>
            </a:p>
          </p:txBody>
        </p:sp>
        <p:sp>
          <p:nvSpPr>
            <p:cNvPr id="1285" name="object 1285"/>
            <p:cNvSpPr/>
            <p:nvPr/>
          </p:nvSpPr>
          <p:spPr>
            <a:xfrm>
              <a:off x="10587001" y="680331"/>
              <a:ext cx="3810" cy="132080"/>
            </a:xfrm>
            <a:custGeom>
              <a:avLst/>
              <a:gdLst/>
              <a:ahLst/>
              <a:cxnLst/>
              <a:rect l="l" t="t" r="r" b="b"/>
              <a:pathLst>
                <a:path w="3809" h="132079">
                  <a:moveTo>
                    <a:pt x="3602" y="0"/>
                  </a:moveTo>
                  <a:lnTo>
                    <a:pt x="0" y="0"/>
                  </a:lnTo>
                  <a:lnTo>
                    <a:pt x="0" y="131975"/>
                  </a:lnTo>
                  <a:lnTo>
                    <a:pt x="3602" y="131975"/>
                  </a:lnTo>
                  <a:lnTo>
                    <a:pt x="3602" y="0"/>
                  </a:lnTo>
                  <a:close/>
                </a:path>
              </a:pathLst>
            </a:custGeom>
            <a:solidFill>
              <a:srgbClr val="94B0B7"/>
            </a:solidFill>
          </p:spPr>
          <p:txBody>
            <a:bodyPr wrap="square" lIns="0" tIns="0" rIns="0" bIns="0" rtlCol="0"/>
            <a:lstStyle/>
            <a:p>
              <a:endParaRPr lang="fr-FR" noProof="0" dirty="0"/>
            </a:p>
          </p:txBody>
        </p:sp>
        <p:sp>
          <p:nvSpPr>
            <p:cNvPr id="1286" name="object 1286"/>
            <p:cNvSpPr/>
            <p:nvPr/>
          </p:nvSpPr>
          <p:spPr>
            <a:xfrm>
              <a:off x="10587001" y="680255"/>
              <a:ext cx="3810" cy="132080"/>
            </a:xfrm>
            <a:custGeom>
              <a:avLst/>
              <a:gdLst/>
              <a:ahLst/>
              <a:cxnLst/>
              <a:rect l="l" t="t" r="r" b="b"/>
              <a:pathLst>
                <a:path w="3809" h="132079">
                  <a:moveTo>
                    <a:pt x="3602" y="39217"/>
                  </a:moveTo>
                  <a:lnTo>
                    <a:pt x="3602" y="132001"/>
                  </a:lnTo>
                </a:path>
                <a:path w="3809" h="132079">
                  <a:moveTo>
                    <a:pt x="0" y="132051"/>
                  </a:moveTo>
                  <a:lnTo>
                    <a:pt x="0" y="39217"/>
                  </a:lnTo>
                </a:path>
                <a:path w="3809" h="132079">
                  <a:moveTo>
                    <a:pt x="3602" y="0"/>
                  </a:moveTo>
                  <a:lnTo>
                    <a:pt x="3602" y="39217"/>
                  </a:lnTo>
                </a:path>
                <a:path w="3809" h="132079">
                  <a:moveTo>
                    <a:pt x="0" y="39217"/>
                  </a:moveTo>
                  <a:lnTo>
                    <a:pt x="0" y="76"/>
                  </a:lnTo>
                </a:path>
              </a:pathLst>
            </a:custGeom>
            <a:ln w="3175">
              <a:solidFill>
                <a:srgbClr val="94B0B7"/>
              </a:solidFill>
            </a:ln>
          </p:spPr>
          <p:txBody>
            <a:bodyPr wrap="square" lIns="0" tIns="0" rIns="0" bIns="0" rtlCol="0"/>
            <a:lstStyle/>
            <a:p>
              <a:endParaRPr lang="fr-FR" noProof="0" dirty="0"/>
            </a:p>
          </p:txBody>
        </p:sp>
        <p:sp>
          <p:nvSpPr>
            <p:cNvPr id="1287" name="object 1287"/>
            <p:cNvSpPr/>
            <p:nvPr/>
          </p:nvSpPr>
          <p:spPr>
            <a:xfrm>
              <a:off x="10590604" y="680255"/>
              <a:ext cx="3810" cy="132080"/>
            </a:xfrm>
            <a:custGeom>
              <a:avLst/>
              <a:gdLst/>
              <a:ahLst/>
              <a:cxnLst/>
              <a:rect l="l" t="t" r="r" b="b"/>
              <a:pathLst>
                <a:path w="3809" h="132079">
                  <a:moveTo>
                    <a:pt x="3602" y="0"/>
                  </a:moveTo>
                  <a:lnTo>
                    <a:pt x="0" y="0"/>
                  </a:lnTo>
                  <a:lnTo>
                    <a:pt x="0" y="132001"/>
                  </a:lnTo>
                  <a:lnTo>
                    <a:pt x="3602" y="132001"/>
                  </a:lnTo>
                  <a:lnTo>
                    <a:pt x="3602" y="0"/>
                  </a:lnTo>
                  <a:close/>
                </a:path>
              </a:pathLst>
            </a:custGeom>
            <a:solidFill>
              <a:srgbClr val="94B0B7"/>
            </a:solidFill>
          </p:spPr>
          <p:txBody>
            <a:bodyPr wrap="square" lIns="0" tIns="0" rIns="0" bIns="0" rtlCol="0"/>
            <a:lstStyle/>
            <a:p>
              <a:endParaRPr lang="fr-FR" noProof="0" dirty="0"/>
            </a:p>
          </p:txBody>
        </p:sp>
        <p:sp>
          <p:nvSpPr>
            <p:cNvPr id="1288" name="object 1288"/>
            <p:cNvSpPr/>
            <p:nvPr/>
          </p:nvSpPr>
          <p:spPr>
            <a:xfrm>
              <a:off x="10590603" y="680178"/>
              <a:ext cx="3810" cy="132080"/>
            </a:xfrm>
            <a:custGeom>
              <a:avLst/>
              <a:gdLst/>
              <a:ahLst/>
              <a:cxnLst/>
              <a:rect l="l" t="t" r="r" b="b"/>
              <a:pathLst>
                <a:path w="3809" h="132079">
                  <a:moveTo>
                    <a:pt x="3602" y="39293"/>
                  </a:moveTo>
                  <a:lnTo>
                    <a:pt x="3602" y="132027"/>
                  </a:lnTo>
                </a:path>
                <a:path w="3809" h="132079">
                  <a:moveTo>
                    <a:pt x="0" y="132077"/>
                  </a:moveTo>
                  <a:lnTo>
                    <a:pt x="0" y="39293"/>
                  </a:lnTo>
                </a:path>
                <a:path w="3809" h="132079">
                  <a:moveTo>
                    <a:pt x="3602" y="0"/>
                  </a:moveTo>
                  <a:lnTo>
                    <a:pt x="3602" y="39293"/>
                  </a:lnTo>
                </a:path>
                <a:path w="3809" h="132079">
                  <a:moveTo>
                    <a:pt x="0" y="39293"/>
                  </a:moveTo>
                  <a:lnTo>
                    <a:pt x="0" y="76"/>
                  </a:lnTo>
                </a:path>
              </a:pathLst>
            </a:custGeom>
            <a:ln w="3175">
              <a:solidFill>
                <a:srgbClr val="94B0B7"/>
              </a:solidFill>
            </a:ln>
          </p:spPr>
          <p:txBody>
            <a:bodyPr wrap="square" lIns="0" tIns="0" rIns="0" bIns="0" rtlCol="0"/>
            <a:lstStyle/>
            <a:p>
              <a:endParaRPr lang="fr-FR" noProof="0" dirty="0"/>
            </a:p>
          </p:txBody>
        </p:sp>
        <p:sp>
          <p:nvSpPr>
            <p:cNvPr id="1289" name="object 1289"/>
            <p:cNvSpPr/>
            <p:nvPr/>
          </p:nvSpPr>
          <p:spPr>
            <a:xfrm>
              <a:off x="10594207" y="680179"/>
              <a:ext cx="3810" cy="132080"/>
            </a:xfrm>
            <a:custGeom>
              <a:avLst/>
              <a:gdLst/>
              <a:ahLst/>
              <a:cxnLst/>
              <a:rect l="l" t="t" r="r" b="b"/>
              <a:pathLst>
                <a:path w="3809" h="132079">
                  <a:moveTo>
                    <a:pt x="3602" y="0"/>
                  </a:moveTo>
                  <a:lnTo>
                    <a:pt x="0" y="0"/>
                  </a:lnTo>
                  <a:lnTo>
                    <a:pt x="0" y="132027"/>
                  </a:lnTo>
                  <a:lnTo>
                    <a:pt x="3602" y="132027"/>
                  </a:lnTo>
                  <a:lnTo>
                    <a:pt x="3602" y="0"/>
                  </a:lnTo>
                  <a:close/>
                </a:path>
              </a:pathLst>
            </a:custGeom>
            <a:solidFill>
              <a:srgbClr val="94B0B7"/>
            </a:solidFill>
          </p:spPr>
          <p:txBody>
            <a:bodyPr wrap="square" lIns="0" tIns="0" rIns="0" bIns="0" rtlCol="0"/>
            <a:lstStyle/>
            <a:p>
              <a:endParaRPr lang="fr-FR" noProof="0" dirty="0"/>
            </a:p>
          </p:txBody>
        </p:sp>
        <p:sp>
          <p:nvSpPr>
            <p:cNvPr id="1290" name="object 1290"/>
            <p:cNvSpPr/>
            <p:nvPr/>
          </p:nvSpPr>
          <p:spPr>
            <a:xfrm>
              <a:off x="10594206" y="680102"/>
              <a:ext cx="3810" cy="132715"/>
            </a:xfrm>
            <a:custGeom>
              <a:avLst/>
              <a:gdLst/>
              <a:ahLst/>
              <a:cxnLst/>
              <a:rect l="l" t="t" r="r" b="b"/>
              <a:pathLst>
                <a:path w="3809" h="132715">
                  <a:moveTo>
                    <a:pt x="3602" y="39369"/>
                  </a:moveTo>
                  <a:lnTo>
                    <a:pt x="3602" y="132053"/>
                  </a:lnTo>
                </a:path>
                <a:path w="3809" h="132715">
                  <a:moveTo>
                    <a:pt x="0" y="132103"/>
                  </a:moveTo>
                  <a:lnTo>
                    <a:pt x="0" y="39369"/>
                  </a:lnTo>
                </a:path>
                <a:path w="3809" h="132715">
                  <a:moveTo>
                    <a:pt x="3602" y="0"/>
                  </a:moveTo>
                  <a:lnTo>
                    <a:pt x="3602" y="39369"/>
                  </a:lnTo>
                </a:path>
                <a:path w="3809" h="132715">
                  <a:moveTo>
                    <a:pt x="0" y="39369"/>
                  </a:moveTo>
                  <a:lnTo>
                    <a:pt x="0" y="76"/>
                  </a:lnTo>
                </a:path>
              </a:pathLst>
            </a:custGeom>
            <a:ln w="3175">
              <a:solidFill>
                <a:srgbClr val="94B0B7"/>
              </a:solidFill>
            </a:ln>
          </p:spPr>
          <p:txBody>
            <a:bodyPr wrap="square" lIns="0" tIns="0" rIns="0" bIns="0" rtlCol="0"/>
            <a:lstStyle/>
            <a:p>
              <a:endParaRPr lang="fr-FR" noProof="0" dirty="0"/>
            </a:p>
          </p:txBody>
        </p:sp>
        <p:sp>
          <p:nvSpPr>
            <p:cNvPr id="1291" name="object 1291"/>
            <p:cNvSpPr/>
            <p:nvPr/>
          </p:nvSpPr>
          <p:spPr>
            <a:xfrm>
              <a:off x="10597810" y="680102"/>
              <a:ext cx="3810" cy="132080"/>
            </a:xfrm>
            <a:custGeom>
              <a:avLst/>
              <a:gdLst/>
              <a:ahLst/>
              <a:cxnLst/>
              <a:rect l="l" t="t" r="r" b="b"/>
              <a:pathLst>
                <a:path w="3809" h="132079">
                  <a:moveTo>
                    <a:pt x="3602" y="0"/>
                  </a:moveTo>
                  <a:lnTo>
                    <a:pt x="0" y="0"/>
                  </a:lnTo>
                  <a:lnTo>
                    <a:pt x="0" y="132053"/>
                  </a:lnTo>
                  <a:lnTo>
                    <a:pt x="3602" y="132053"/>
                  </a:lnTo>
                  <a:lnTo>
                    <a:pt x="3602" y="0"/>
                  </a:lnTo>
                  <a:close/>
                </a:path>
              </a:pathLst>
            </a:custGeom>
            <a:solidFill>
              <a:srgbClr val="94B0B6"/>
            </a:solidFill>
          </p:spPr>
          <p:txBody>
            <a:bodyPr wrap="square" lIns="0" tIns="0" rIns="0" bIns="0" rtlCol="0"/>
            <a:lstStyle/>
            <a:p>
              <a:endParaRPr lang="fr-FR" noProof="0" dirty="0"/>
            </a:p>
          </p:txBody>
        </p:sp>
        <p:sp>
          <p:nvSpPr>
            <p:cNvPr id="1292" name="object 1292"/>
            <p:cNvSpPr/>
            <p:nvPr/>
          </p:nvSpPr>
          <p:spPr>
            <a:xfrm>
              <a:off x="10597809" y="680026"/>
              <a:ext cx="3810" cy="132715"/>
            </a:xfrm>
            <a:custGeom>
              <a:avLst/>
              <a:gdLst/>
              <a:ahLst/>
              <a:cxnLst/>
              <a:rect l="l" t="t" r="r" b="b"/>
              <a:pathLst>
                <a:path w="3809" h="132715">
                  <a:moveTo>
                    <a:pt x="3602" y="39446"/>
                  </a:moveTo>
                  <a:lnTo>
                    <a:pt x="3602" y="132079"/>
                  </a:lnTo>
                </a:path>
                <a:path w="3809" h="132715">
                  <a:moveTo>
                    <a:pt x="0" y="132130"/>
                  </a:moveTo>
                  <a:lnTo>
                    <a:pt x="0" y="39446"/>
                  </a:lnTo>
                </a:path>
                <a:path w="3809" h="132715">
                  <a:moveTo>
                    <a:pt x="3602" y="0"/>
                  </a:moveTo>
                  <a:lnTo>
                    <a:pt x="3602" y="39446"/>
                  </a:lnTo>
                </a:path>
                <a:path w="3809" h="132715">
                  <a:moveTo>
                    <a:pt x="0" y="39446"/>
                  </a:moveTo>
                  <a:lnTo>
                    <a:pt x="0" y="76"/>
                  </a:lnTo>
                </a:path>
              </a:pathLst>
            </a:custGeom>
            <a:ln w="3175">
              <a:solidFill>
                <a:srgbClr val="94B0B6"/>
              </a:solidFill>
            </a:ln>
          </p:spPr>
          <p:txBody>
            <a:bodyPr wrap="square" lIns="0" tIns="0" rIns="0" bIns="0" rtlCol="0"/>
            <a:lstStyle/>
            <a:p>
              <a:endParaRPr lang="fr-FR" noProof="0" dirty="0"/>
            </a:p>
          </p:txBody>
        </p:sp>
        <p:sp>
          <p:nvSpPr>
            <p:cNvPr id="1293" name="object 1293"/>
            <p:cNvSpPr/>
            <p:nvPr/>
          </p:nvSpPr>
          <p:spPr>
            <a:xfrm>
              <a:off x="10601413" y="680026"/>
              <a:ext cx="5715" cy="132080"/>
            </a:xfrm>
            <a:custGeom>
              <a:avLst/>
              <a:gdLst/>
              <a:ahLst/>
              <a:cxnLst/>
              <a:rect l="l" t="t" r="r" b="b"/>
              <a:pathLst>
                <a:path w="5715" h="132079">
                  <a:moveTo>
                    <a:pt x="5284" y="0"/>
                  </a:moveTo>
                  <a:lnTo>
                    <a:pt x="0" y="0"/>
                  </a:lnTo>
                  <a:lnTo>
                    <a:pt x="0" y="132079"/>
                  </a:lnTo>
                  <a:lnTo>
                    <a:pt x="5284" y="132079"/>
                  </a:lnTo>
                  <a:lnTo>
                    <a:pt x="5284" y="0"/>
                  </a:lnTo>
                  <a:close/>
                </a:path>
              </a:pathLst>
            </a:custGeom>
            <a:solidFill>
              <a:srgbClr val="94B0B6"/>
            </a:solidFill>
          </p:spPr>
          <p:txBody>
            <a:bodyPr wrap="square" lIns="0" tIns="0" rIns="0" bIns="0" rtlCol="0"/>
            <a:lstStyle/>
            <a:p>
              <a:endParaRPr lang="fr-FR" noProof="0" dirty="0"/>
            </a:p>
          </p:txBody>
        </p:sp>
        <p:sp>
          <p:nvSpPr>
            <p:cNvPr id="1294" name="object 1294"/>
            <p:cNvSpPr/>
            <p:nvPr/>
          </p:nvSpPr>
          <p:spPr>
            <a:xfrm>
              <a:off x="10601412" y="679914"/>
              <a:ext cx="5715" cy="132715"/>
            </a:xfrm>
            <a:custGeom>
              <a:avLst/>
              <a:gdLst/>
              <a:ahLst/>
              <a:cxnLst/>
              <a:rect l="l" t="t" r="r" b="b"/>
              <a:pathLst>
                <a:path w="5715" h="132715">
                  <a:moveTo>
                    <a:pt x="5284" y="39558"/>
                  </a:moveTo>
                  <a:lnTo>
                    <a:pt x="5284" y="132118"/>
                  </a:lnTo>
                </a:path>
                <a:path w="5715" h="132715">
                  <a:moveTo>
                    <a:pt x="0" y="132191"/>
                  </a:moveTo>
                  <a:lnTo>
                    <a:pt x="0" y="39558"/>
                  </a:lnTo>
                </a:path>
                <a:path w="5715" h="132715">
                  <a:moveTo>
                    <a:pt x="5284" y="0"/>
                  </a:moveTo>
                  <a:lnTo>
                    <a:pt x="5284" y="39558"/>
                  </a:lnTo>
                </a:path>
                <a:path w="5715" h="132715">
                  <a:moveTo>
                    <a:pt x="0" y="39558"/>
                  </a:moveTo>
                  <a:lnTo>
                    <a:pt x="0" y="111"/>
                  </a:lnTo>
                </a:path>
              </a:pathLst>
            </a:custGeom>
            <a:ln w="3175">
              <a:solidFill>
                <a:srgbClr val="94B0B6"/>
              </a:solidFill>
            </a:ln>
          </p:spPr>
          <p:txBody>
            <a:bodyPr wrap="square" lIns="0" tIns="0" rIns="0" bIns="0" rtlCol="0"/>
            <a:lstStyle/>
            <a:p>
              <a:endParaRPr lang="fr-FR" noProof="0" dirty="0"/>
            </a:p>
          </p:txBody>
        </p:sp>
        <p:sp>
          <p:nvSpPr>
            <p:cNvPr id="1295" name="object 1295"/>
            <p:cNvSpPr/>
            <p:nvPr/>
          </p:nvSpPr>
          <p:spPr>
            <a:xfrm>
              <a:off x="10606697" y="679914"/>
              <a:ext cx="3810" cy="132715"/>
            </a:xfrm>
            <a:custGeom>
              <a:avLst/>
              <a:gdLst/>
              <a:ahLst/>
              <a:cxnLst/>
              <a:rect l="l" t="t" r="r" b="b"/>
              <a:pathLst>
                <a:path w="3809" h="132715">
                  <a:moveTo>
                    <a:pt x="3602" y="0"/>
                  </a:moveTo>
                  <a:lnTo>
                    <a:pt x="0" y="0"/>
                  </a:lnTo>
                  <a:lnTo>
                    <a:pt x="0" y="132118"/>
                  </a:lnTo>
                  <a:lnTo>
                    <a:pt x="3602" y="132118"/>
                  </a:lnTo>
                  <a:lnTo>
                    <a:pt x="3602" y="0"/>
                  </a:lnTo>
                  <a:close/>
                </a:path>
              </a:pathLst>
            </a:custGeom>
            <a:solidFill>
              <a:srgbClr val="94B0B6"/>
            </a:solidFill>
          </p:spPr>
          <p:txBody>
            <a:bodyPr wrap="square" lIns="0" tIns="0" rIns="0" bIns="0" rtlCol="0"/>
            <a:lstStyle/>
            <a:p>
              <a:endParaRPr lang="fr-FR" noProof="0" dirty="0"/>
            </a:p>
          </p:txBody>
        </p:sp>
        <p:sp>
          <p:nvSpPr>
            <p:cNvPr id="1296" name="object 1296"/>
            <p:cNvSpPr/>
            <p:nvPr/>
          </p:nvSpPr>
          <p:spPr>
            <a:xfrm>
              <a:off x="10606697" y="679837"/>
              <a:ext cx="3810" cy="132715"/>
            </a:xfrm>
            <a:custGeom>
              <a:avLst/>
              <a:gdLst/>
              <a:ahLst/>
              <a:cxnLst/>
              <a:rect l="l" t="t" r="r" b="b"/>
              <a:pathLst>
                <a:path w="3809" h="132715">
                  <a:moveTo>
                    <a:pt x="3602" y="39634"/>
                  </a:moveTo>
                  <a:lnTo>
                    <a:pt x="3602" y="132144"/>
                  </a:lnTo>
                </a:path>
                <a:path w="3809" h="132715">
                  <a:moveTo>
                    <a:pt x="0" y="132194"/>
                  </a:moveTo>
                  <a:lnTo>
                    <a:pt x="0" y="39634"/>
                  </a:lnTo>
                </a:path>
                <a:path w="3809" h="132715">
                  <a:moveTo>
                    <a:pt x="3602" y="0"/>
                  </a:moveTo>
                  <a:lnTo>
                    <a:pt x="3602" y="39634"/>
                  </a:lnTo>
                </a:path>
                <a:path w="3809" h="132715">
                  <a:moveTo>
                    <a:pt x="0" y="39634"/>
                  </a:moveTo>
                  <a:lnTo>
                    <a:pt x="0" y="76"/>
                  </a:lnTo>
                </a:path>
              </a:pathLst>
            </a:custGeom>
            <a:ln w="3175">
              <a:solidFill>
                <a:srgbClr val="94B0B6"/>
              </a:solidFill>
            </a:ln>
          </p:spPr>
          <p:txBody>
            <a:bodyPr wrap="square" lIns="0" tIns="0" rIns="0" bIns="0" rtlCol="0"/>
            <a:lstStyle/>
            <a:p>
              <a:endParaRPr lang="fr-FR" noProof="0" dirty="0"/>
            </a:p>
          </p:txBody>
        </p:sp>
        <p:sp>
          <p:nvSpPr>
            <p:cNvPr id="1297" name="object 1297"/>
            <p:cNvSpPr/>
            <p:nvPr/>
          </p:nvSpPr>
          <p:spPr>
            <a:xfrm>
              <a:off x="10610300" y="679838"/>
              <a:ext cx="3810" cy="132715"/>
            </a:xfrm>
            <a:custGeom>
              <a:avLst/>
              <a:gdLst/>
              <a:ahLst/>
              <a:cxnLst/>
              <a:rect l="l" t="t" r="r" b="b"/>
              <a:pathLst>
                <a:path w="3809" h="132715">
                  <a:moveTo>
                    <a:pt x="3602" y="0"/>
                  </a:moveTo>
                  <a:lnTo>
                    <a:pt x="0" y="0"/>
                  </a:lnTo>
                  <a:lnTo>
                    <a:pt x="0" y="132144"/>
                  </a:lnTo>
                  <a:lnTo>
                    <a:pt x="3602" y="132144"/>
                  </a:lnTo>
                  <a:lnTo>
                    <a:pt x="3602" y="0"/>
                  </a:lnTo>
                  <a:close/>
                </a:path>
              </a:pathLst>
            </a:custGeom>
            <a:solidFill>
              <a:srgbClr val="94B0B6"/>
            </a:solidFill>
          </p:spPr>
          <p:txBody>
            <a:bodyPr wrap="square" lIns="0" tIns="0" rIns="0" bIns="0" rtlCol="0"/>
            <a:lstStyle/>
            <a:p>
              <a:endParaRPr lang="fr-FR" noProof="0" dirty="0"/>
            </a:p>
          </p:txBody>
        </p:sp>
        <p:sp>
          <p:nvSpPr>
            <p:cNvPr id="1298" name="object 1298"/>
            <p:cNvSpPr/>
            <p:nvPr/>
          </p:nvSpPr>
          <p:spPr>
            <a:xfrm>
              <a:off x="10610300" y="679761"/>
              <a:ext cx="3810" cy="132715"/>
            </a:xfrm>
            <a:custGeom>
              <a:avLst/>
              <a:gdLst/>
              <a:ahLst/>
              <a:cxnLst/>
              <a:rect l="l" t="t" r="r" b="b"/>
              <a:pathLst>
                <a:path w="3809" h="132715">
                  <a:moveTo>
                    <a:pt x="3602" y="39710"/>
                  </a:moveTo>
                  <a:lnTo>
                    <a:pt x="3602" y="132170"/>
                  </a:lnTo>
                </a:path>
                <a:path w="3809" h="132715">
                  <a:moveTo>
                    <a:pt x="0" y="132220"/>
                  </a:moveTo>
                  <a:lnTo>
                    <a:pt x="0" y="39710"/>
                  </a:lnTo>
                </a:path>
                <a:path w="3809" h="132715">
                  <a:moveTo>
                    <a:pt x="3602" y="0"/>
                  </a:moveTo>
                  <a:lnTo>
                    <a:pt x="3602" y="39710"/>
                  </a:lnTo>
                </a:path>
                <a:path w="3809" h="132715">
                  <a:moveTo>
                    <a:pt x="0" y="39710"/>
                  </a:moveTo>
                  <a:lnTo>
                    <a:pt x="0" y="76"/>
                  </a:lnTo>
                </a:path>
              </a:pathLst>
            </a:custGeom>
            <a:ln w="3175">
              <a:solidFill>
                <a:srgbClr val="94B0B6"/>
              </a:solidFill>
            </a:ln>
          </p:spPr>
          <p:txBody>
            <a:bodyPr wrap="square" lIns="0" tIns="0" rIns="0" bIns="0" rtlCol="0"/>
            <a:lstStyle/>
            <a:p>
              <a:endParaRPr lang="fr-FR" noProof="0" dirty="0"/>
            </a:p>
          </p:txBody>
        </p:sp>
        <p:sp>
          <p:nvSpPr>
            <p:cNvPr id="1299" name="object 1299"/>
            <p:cNvSpPr/>
            <p:nvPr/>
          </p:nvSpPr>
          <p:spPr>
            <a:xfrm>
              <a:off x="10613903" y="679761"/>
              <a:ext cx="3810" cy="132715"/>
            </a:xfrm>
            <a:custGeom>
              <a:avLst/>
              <a:gdLst/>
              <a:ahLst/>
              <a:cxnLst/>
              <a:rect l="l" t="t" r="r" b="b"/>
              <a:pathLst>
                <a:path w="3809" h="132715">
                  <a:moveTo>
                    <a:pt x="3602" y="0"/>
                  </a:moveTo>
                  <a:lnTo>
                    <a:pt x="0" y="0"/>
                  </a:lnTo>
                  <a:lnTo>
                    <a:pt x="0" y="132170"/>
                  </a:lnTo>
                  <a:lnTo>
                    <a:pt x="3602" y="132170"/>
                  </a:lnTo>
                  <a:lnTo>
                    <a:pt x="3602" y="0"/>
                  </a:lnTo>
                  <a:close/>
                </a:path>
              </a:pathLst>
            </a:custGeom>
            <a:solidFill>
              <a:srgbClr val="94B0B6"/>
            </a:solidFill>
          </p:spPr>
          <p:txBody>
            <a:bodyPr wrap="square" lIns="0" tIns="0" rIns="0" bIns="0" rtlCol="0"/>
            <a:lstStyle/>
            <a:p>
              <a:endParaRPr lang="fr-FR" noProof="0" dirty="0"/>
            </a:p>
          </p:txBody>
        </p:sp>
        <p:sp>
          <p:nvSpPr>
            <p:cNvPr id="1300" name="object 1300"/>
            <p:cNvSpPr/>
            <p:nvPr/>
          </p:nvSpPr>
          <p:spPr>
            <a:xfrm>
              <a:off x="10613903" y="679685"/>
              <a:ext cx="3810" cy="132715"/>
            </a:xfrm>
            <a:custGeom>
              <a:avLst/>
              <a:gdLst/>
              <a:ahLst/>
              <a:cxnLst/>
              <a:rect l="l" t="t" r="r" b="b"/>
              <a:pathLst>
                <a:path w="3809" h="132715">
                  <a:moveTo>
                    <a:pt x="3602" y="39787"/>
                  </a:moveTo>
                  <a:lnTo>
                    <a:pt x="3602" y="132196"/>
                  </a:lnTo>
                </a:path>
                <a:path w="3809" h="132715">
                  <a:moveTo>
                    <a:pt x="0" y="132246"/>
                  </a:moveTo>
                  <a:lnTo>
                    <a:pt x="0" y="39787"/>
                  </a:lnTo>
                </a:path>
                <a:path w="3809" h="132715">
                  <a:moveTo>
                    <a:pt x="3602" y="0"/>
                  </a:moveTo>
                  <a:lnTo>
                    <a:pt x="3602" y="39787"/>
                  </a:lnTo>
                </a:path>
                <a:path w="3809" h="132715">
                  <a:moveTo>
                    <a:pt x="0" y="39787"/>
                  </a:moveTo>
                  <a:lnTo>
                    <a:pt x="0" y="76"/>
                  </a:lnTo>
                </a:path>
              </a:pathLst>
            </a:custGeom>
            <a:ln w="3175">
              <a:solidFill>
                <a:srgbClr val="94B0B6"/>
              </a:solidFill>
            </a:ln>
          </p:spPr>
          <p:txBody>
            <a:bodyPr wrap="square" lIns="0" tIns="0" rIns="0" bIns="0" rtlCol="0"/>
            <a:lstStyle/>
            <a:p>
              <a:endParaRPr lang="fr-FR" noProof="0" dirty="0"/>
            </a:p>
          </p:txBody>
        </p:sp>
        <p:sp>
          <p:nvSpPr>
            <p:cNvPr id="1301" name="object 1301"/>
            <p:cNvSpPr/>
            <p:nvPr/>
          </p:nvSpPr>
          <p:spPr>
            <a:xfrm>
              <a:off x="10617506" y="679685"/>
              <a:ext cx="3810" cy="132715"/>
            </a:xfrm>
            <a:custGeom>
              <a:avLst/>
              <a:gdLst/>
              <a:ahLst/>
              <a:cxnLst/>
              <a:rect l="l" t="t" r="r" b="b"/>
              <a:pathLst>
                <a:path w="3809" h="132715">
                  <a:moveTo>
                    <a:pt x="3602" y="0"/>
                  </a:moveTo>
                  <a:lnTo>
                    <a:pt x="0" y="0"/>
                  </a:lnTo>
                  <a:lnTo>
                    <a:pt x="0" y="132196"/>
                  </a:lnTo>
                  <a:lnTo>
                    <a:pt x="3602" y="132196"/>
                  </a:lnTo>
                  <a:lnTo>
                    <a:pt x="3602" y="0"/>
                  </a:lnTo>
                  <a:close/>
                </a:path>
              </a:pathLst>
            </a:custGeom>
            <a:solidFill>
              <a:srgbClr val="94B0B6"/>
            </a:solidFill>
          </p:spPr>
          <p:txBody>
            <a:bodyPr wrap="square" lIns="0" tIns="0" rIns="0" bIns="0" rtlCol="0"/>
            <a:lstStyle/>
            <a:p>
              <a:endParaRPr lang="fr-FR" noProof="0" dirty="0"/>
            </a:p>
          </p:txBody>
        </p:sp>
        <p:sp>
          <p:nvSpPr>
            <p:cNvPr id="1302" name="object 1302"/>
            <p:cNvSpPr/>
            <p:nvPr/>
          </p:nvSpPr>
          <p:spPr>
            <a:xfrm>
              <a:off x="10617506" y="679608"/>
              <a:ext cx="3810" cy="132715"/>
            </a:xfrm>
            <a:custGeom>
              <a:avLst/>
              <a:gdLst/>
              <a:ahLst/>
              <a:cxnLst/>
              <a:rect l="l" t="t" r="r" b="b"/>
              <a:pathLst>
                <a:path w="3809" h="132715">
                  <a:moveTo>
                    <a:pt x="3602" y="39863"/>
                  </a:moveTo>
                  <a:lnTo>
                    <a:pt x="3602" y="132222"/>
                  </a:lnTo>
                </a:path>
                <a:path w="3809" h="132715">
                  <a:moveTo>
                    <a:pt x="0" y="132272"/>
                  </a:moveTo>
                  <a:lnTo>
                    <a:pt x="0" y="39863"/>
                  </a:lnTo>
                </a:path>
                <a:path w="3809" h="132715">
                  <a:moveTo>
                    <a:pt x="3602" y="0"/>
                  </a:moveTo>
                  <a:lnTo>
                    <a:pt x="3602" y="39863"/>
                  </a:lnTo>
                </a:path>
                <a:path w="3809" h="132715">
                  <a:moveTo>
                    <a:pt x="0" y="39863"/>
                  </a:moveTo>
                  <a:lnTo>
                    <a:pt x="0" y="76"/>
                  </a:lnTo>
                </a:path>
              </a:pathLst>
            </a:custGeom>
            <a:ln w="3175">
              <a:solidFill>
                <a:srgbClr val="94B0B6"/>
              </a:solidFill>
            </a:ln>
          </p:spPr>
          <p:txBody>
            <a:bodyPr wrap="square" lIns="0" tIns="0" rIns="0" bIns="0" rtlCol="0"/>
            <a:lstStyle/>
            <a:p>
              <a:endParaRPr lang="fr-FR" noProof="0" dirty="0"/>
            </a:p>
          </p:txBody>
        </p:sp>
        <p:sp>
          <p:nvSpPr>
            <p:cNvPr id="1303" name="object 1303"/>
            <p:cNvSpPr/>
            <p:nvPr/>
          </p:nvSpPr>
          <p:spPr>
            <a:xfrm>
              <a:off x="10621109" y="679609"/>
              <a:ext cx="3810" cy="132715"/>
            </a:xfrm>
            <a:custGeom>
              <a:avLst/>
              <a:gdLst/>
              <a:ahLst/>
              <a:cxnLst/>
              <a:rect l="l" t="t" r="r" b="b"/>
              <a:pathLst>
                <a:path w="3809" h="132715">
                  <a:moveTo>
                    <a:pt x="3602" y="0"/>
                  </a:moveTo>
                  <a:lnTo>
                    <a:pt x="0" y="0"/>
                  </a:lnTo>
                  <a:lnTo>
                    <a:pt x="0" y="132222"/>
                  </a:lnTo>
                  <a:lnTo>
                    <a:pt x="3602" y="132222"/>
                  </a:lnTo>
                  <a:lnTo>
                    <a:pt x="3602" y="0"/>
                  </a:lnTo>
                  <a:close/>
                </a:path>
              </a:pathLst>
            </a:custGeom>
            <a:solidFill>
              <a:srgbClr val="94B0B6"/>
            </a:solidFill>
          </p:spPr>
          <p:txBody>
            <a:bodyPr wrap="square" lIns="0" tIns="0" rIns="0" bIns="0" rtlCol="0"/>
            <a:lstStyle/>
            <a:p>
              <a:endParaRPr lang="fr-FR" noProof="0" dirty="0"/>
            </a:p>
          </p:txBody>
        </p:sp>
        <p:sp>
          <p:nvSpPr>
            <p:cNvPr id="1304" name="object 1304"/>
            <p:cNvSpPr/>
            <p:nvPr/>
          </p:nvSpPr>
          <p:spPr>
            <a:xfrm>
              <a:off x="10621109" y="679532"/>
              <a:ext cx="3810" cy="132715"/>
            </a:xfrm>
            <a:custGeom>
              <a:avLst/>
              <a:gdLst/>
              <a:ahLst/>
              <a:cxnLst/>
              <a:rect l="l" t="t" r="r" b="b"/>
              <a:pathLst>
                <a:path w="3809" h="132715">
                  <a:moveTo>
                    <a:pt x="3602" y="39939"/>
                  </a:moveTo>
                  <a:lnTo>
                    <a:pt x="3602" y="132248"/>
                  </a:lnTo>
                </a:path>
                <a:path w="3809" h="132715">
                  <a:moveTo>
                    <a:pt x="0" y="132298"/>
                  </a:moveTo>
                  <a:lnTo>
                    <a:pt x="0" y="39939"/>
                  </a:lnTo>
                </a:path>
                <a:path w="3809" h="132715">
                  <a:moveTo>
                    <a:pt x="3602" y="0"/>
                  </a:moveTo>
                  <a:lnTo>
                    <a:pt x="3602" y="39939"/>
                  </a:lnTo>
                </a:path>
                <a:path w="3809" h="132715">
                  <a:moveTo>
                    <a:pt x="0" y="39939"/>
                  </a:moveTo>
                  <a:lnTo>
                    <a:pt x="0" y="76"/>
                  </a:lnTo>
                </a:path>
              </a:pathLst>
            </a:custGeom>
            <a:ln w="3175">
              <a:solidFill>
                <a:srgbClr val="94B0B6"/>
              </a:solidFill>
            </a:ln>
          </p:spPr>
          <p:txBody>
            <a:bodyPr wrap="square" lIns="0" tIns="0" rIns="0" bIns="0" rtlCol="0"/>
            <a:lstStyle/>
            <a:p>
              <a:endParaRPr lang="fr-FR" noProof="0" dirty="0"/>
            </a:p>
          </p:txBody>
        </p:sp>
        <p:sp>
          <p:nvSpPr>
            <p:cNvPr id="1305" name="object 1305"/>
            <p:cNvSpPr/>
            <p:nvPr/>
          </p:nvSpPr>
          <p:spPr>
            <a:xfrm>
              <a:off x="10624711" y="679532"/>
              <a:ext cx="3810" cy="132715"/>
            </a:xfrm>
            <a:custGeom>
              <a:avLst/>
              <a:gdLst/>
              <a:ahLst/>
              <a:cxnLst/>
              <a:rect l="l" t="t" r="r" b="b"/>
              <a:pathLst>
                <a:path w="3809" h="132715">
                  <a:moveTo>
                    <a:pt x="3602" y="0"/>
                  </a:moveTo>
                  <a:lnTo>
                    <a:pt x="0" y="0"/>
                  </a:lnTo>
                  <a:lnTo>
                    <a:pt x="0" y="132248"/>
                  </a:lnTo>
                  <a:lnTo>
                    <a:pt x="3602" y="132248"/>
                  </a:lnTo>
                  <a:lnTo>
                    <a:pt x="3602" y="0"/>
                  </a:lnTo>
                  <a:close/>
                </a:path>
              </a:pathLst>
            </a:custGeom>
            <a:solidFill>
              <a:srgbClr val="94B0B6"/>
            </a:solidFill>
          </p:spPr>
          <p:txBody>
            <a:bodyPr wrap="square" lIns="0" tIns="0" rIns="0" bIns="0" rtlCol="0"/>
            <a:lstStyle/>
            <a:p>
              <a:endParaRPr lang="fr-FR" noProof="0" dirty="0"/>
            </a:p>
          </p:txBody>
        </p:sp>
        <p:sp>
          <p:nvSpPr>
            <p:cNvPr id="1306" name="object 1306"/>
            <p:cNvSpPr/>
            <p:nvPr/>
          </p:nvSpPr>
          <p:spPr>
            <a:xfrm>
              <a:off x="10624711" y="679456"/>
              <a:ext cx="3810" cy="132715"/>
            </a:xfrm>
            <a:custGeom>
              <a:avLst/>
              <a:gdLst/>
              <a:ahLst/>
              <a:cxnLst/>
              <a:rect l="l" t="t" r="r" b="b"/>
              <a:pathLst>
                <a:path w="3809" h="132715">
                  <a:moveTo>
                    <a:pt x="3602" y="40016"/>
                  </a:moveTo>
                  <a:lnTo>
                    <a:pt x="3602" y="132274"/>
                  </a:lnTo>
                </a:path>
                <a:path w="3809" h="132715">
                  <a:moveTo>
                    <a:pt x="0" y="132325"/>
                  </a:moveTo>
                  <a:lnTo>
                    <a:pt x="0" y="40016"/>
                  </a:lnTo>
                </a:path>
                <a:path w="3809" h="132715">
                  <a:moveTo>
                    <a:pt x="3602" y="0"/>
                  </a:moveTo>
                  <a:lnTo>
                    <a:pt x="3602" y="40016"/>
                  </a:lnTo>
                </a:path>
                <a:path w="3809" h="132715">
                  <a:moveTo>
                    <a:pt x="0" y="40016"/>
                  </a:moveTo>
                  <a:lnTo>
                    <a:pt x="0" y="76"/>
                  </a:lnTo>
                </a:path>
              </a:pathLst>
            </a:custGeom>
            <a:ln w="3175">
              <a:solidFill>
                <a:srgbClr val="94B0B6"/>
              </a:solidFill>
            </a:ln>
          </p:spPr>
          <p:txBody>
            <a:bodyPr wrap="square" lIns="0" tIns="0" rIns="0" bIns="0" rtlCol="0"/>
            <a:lstStyle/>
            <a:p>
              <a:endParaRPr lang="fr-FR" noProof="0" dirty="0"/>
            </a:p>
          </p:txBody>
        </p:sp>
        <p:sp>
          <p:nvSpPr>
            <p:cNvPr id="1307" name="object 1307"/>
            <p:cNvSpPr/>
            <p:nvPr/>
          </p:nvSpPr>
          <p:spPr>
            <a:xfrm>
              <a:off x="10628314" y="679456"/>
              <a:ext cx="3810" cy="132715"/>
            </a:xfrm>
            <a:custGeom>
              <a:avLst/>
              <a:gdLst/>
              <a:ahLst/>
              <a:cxnLst/>
              <a:rect l="l" t="t" r="r" b="b"/>
              <a:pathLst>
                <a:path w="3809" h="132715">
                  <a:moveTo>
                    <a:pt x="3602" y="0"/>
                  </a:moveTo>
                  <a:lnTo>
                    <a:pt x="0" y="0"/>
                  </a:lnTo>
                  <a:lnTo>
                    <a:pt x="0" y="132274"/>
                  </a:lnTo>
                  <a:lnTo>
                    <a:pt x="3602" y="132274"/>
                  </a:lnTo>
                  <a:lnTo>
                    <a:pt x="3602" y="0"/>
                  </a:lnTo>
                  <a:close/>
                </a:path>
              </a:pathLst>
            </a:custGeom>
            <a:solidFill>
              <a:srgbClr val="93AFB6"/>
            </a:solidFill>
          </p:spPr>
          <p:txBody>
            <a:bodyPr wrap="square" lIns="0" tIns="0" rIns="0" bIns="0" rtlCol="0"/>
            <a:lstStyle/>
            <a:p>
              <a:endParaRPr lang="fr-FR" noProof="0" dirty="0"/>
            </a:p>
          </p:txBody>
        </p:sp>
        <p:sp>
          <p:nvSpPr>
            <p:cNvPr id="1308" name="object 1308"/>
            <p:cNvSpPr/>
            <p:nvPr/>
          </p:nvSpPr>
          <p:spPr>
            <a:xfrm>
              <a:off x="10628314" y="679379"/>
              <a:ext cx="3810" cy="132715"/>
            </a:xfrm>
            <a:custGeom>
              <a:avLst/>
              <a:gdLst/>
              <a:ahLst/>
              <a:cxnLst/>
              <a:rect l="l" t="t" r="r" b="b"/>
              <a:pathLst>
                <a:path w="3809" h="132715">
                  <a:moveTo>
                    <a:pt x="3602" y="40092"/>
                  </a:moveTo>
                  <a:lnTo>
                    <a:pt x="3602" y="132301"/>
                  </a:lnTo>
                </a:path>
                <a:path w="3809" h="132715">
                  <a:moveTo>
                    <a:pt x="0" y="132351"/>
                  </a:moveTo>
                  <a:lnTo>
                    <a:pt x="0" y="40092"/>
                  </a:lnTo>
                </a:path>
                <a:path w="3809" h="132715">
                  <a:moveTo>
                    <a:pt x="3602" y="0"/>
                  </a:moveTo>
                  <a:lnTo>
                    <a:pt x="3602" y="40092"/>
                  </a:lnTo>
                </a:path>
                <a:path w="3809" h="132715">
                  <a:moveTo>
                    <a:pt x="0" y="40092"/>
                  </a:moveTo>
                  <a:lnTo>
                    <a:pt x="0" y="76"/>
                  </a:lnTo>
                </a:path>
              </a:pathLst>
            </a:custGeom>
            <a:ln w="3175">
              <a:solidFill>
                <a:srgbClr val="93AFB6"/>
              </a:solidFill>
            </a:ln>
          </p:spPr>
          <p:txBody>
            <a:bodyPr wrap="square" lIns="0" tIns="0" rIns="0" bIns="0" rtlCol="0"/>
            <a:lstStyle/>
            <a:p>
              <a:endParaRPr lang="fr-FR" noProof="0" dirty="0"/>
            </a:p>
          </p:txBody>
        </p:sp>
        <p:sp>
          <p:nvSpPr>
            <p:cNvPr id="1309" name="object 1309"/>
            <p:cNvSpPr/>
            <p:nvPr/>
          </p:nvSpPr>
          <p:spPr>
            <a:xfrm>
              <a:off x="10631917" y="679380"/>
              <a:ext cx="3810" cy="132715"/>
            </a:xfrm>
            <a:custGeom>
              <a:avLst/>
              <a:gdLst/>
              <a:ahLst/>
              <a:cxnLst/>
              <a:rect l="l" t="t" r="r" b="b"/>
              <a:pathLst>
                <a:path w="3809" h="132715">
                  <a:moveTo>
                    <a:pt x="3602" y="0"/>
                  </a:moveTo>
                  <a:lnTo>
                    <a:pt x="0" y="0"/>
                  </a:lnTo>
                  <a:lnTo>
                    <a:pt x="0" y="132301"/>
                  </a:lnTo>
                  <a:lnTo>
                    <a:pt x="3602" y="132301"/>
                  </a:lnTo>
                  <a:lnTo>
                    <a:pt x="3602" y="0"/>
                  </a:lnTo>
                  <a:close/>
                </a:path>
              </a:pathLst>
            </a:custGeom>
            <a:solidFill>
              <a:srgbClr val="93AFB6"/>
            </a:solidFill>
          </p:spPr>
          <p:txBody>
            <a:bodyPr wrap="square" lIns="0" tIns="0" rIns="0" bIns="0" rtlCol="0"/>
            <a:lstStyle/>
            <a:p>
              <a:endParaRPr lang="fr-FR" noProof="0" dirty="0"/>
            </a:p>
          </p:txBody>
        </p:sp>
        <p:sp>
          <p:nvSpPr>
            <p:cNvPr id="1310" name="object 1310"/>
            <p:cNvSpPr/>
            <p:nvPr/>
          </p:nvSpPr>
          <p:spPr>
            <a:xfrm>
              <a:off x="10631917" y="679303"/>
              <a:ext cx="3810" cy="132715"/>
            </a:xfrm>
            <a:custGeom>
              <a:avLst/>
              <a:gdLst/>
              <a:ahLst/>
              <a:cxnLst/>
              <a:rect l="l" t="t" r="r" b="b"/>
              <a:pathLst>
                <a:path w="3809" h="132715">
                  <a:moveTo>
                    <a:pt x="3602" y="40168"/>
                  </a:moveTo>
                  <a:lnTo>
                    <a:pt x="3602" y="132327"/>
                  </a:lnTo>
                </a:path>
                <a:path w="3809" h="132715">
                  <a:moveTo>
                    <a:pt x="0" y="132377"/>
                  </a:moveTo>
                  <a:lnTo>
                    <a:pt x="0" y="40168"/>
                  </a:lnTo>
                </a:path>
                <a:path w="3809" h="132715">
                  <a:moveTo>
                    <a:pt x="3602" y="0"/>
                  </a:moveTo>
                  <a:lnTo>
                    <a:pt x="3602" y="40168"/>
                  </a:lnTo>
                </a:path>
                <a:path w="3809" h="132715">
                  <a:moveTo>
                    <a:pt x="0" y="40168"/>
                  </a:moveTo>
                  <a:lnTo>
                    <a:pt x="0" y="76"/>
                  </a:lnTo>
                </a:path>
              </a:pathLst>
            </a:custGeom>
            <a:ln w="3175">
              <a:solidFill>
                <a:srgbClr val="93AFB6"/>
              </a:solidFill>
            </a:ln>
          </p:spPr>
          <p:txBody>
            <a:bodyPr wrap="square" lIns="0" tIns="0" rIns="0" bIns="0" rtlCol="0"/>
            <a:lstStyle/>
            <a:p>
              <a:endParaRPr lang="fr-FR" noProof="0" dirty="0"/>
            </a:p>
          </p:txBody>
        </p:sp>
        <p:sp>
          <p:nvSpPr>
            <p:cNvPr id="1311" name="object 1311"/>
            <p:cNvSpPr/>
            <p:nvPr/>
          </p:nvSpPr>
          <p:spPr>
            <a:xfrm>
              <a:off x="10635520" y="679303"/>
              <a:ext cx="3810" cy="132715"/>
            </a:xfrm>
            <a:custGeom>
              <a:avLst/>
              <a:gdLst/>
              <a:ahLst/>
              <a:cxnLst/>
              <a:rect l="l" t="t" r="r" b="b"/>
              <a:pathLst>
                <a:path w="3809" h="132715">
                  <a:moveTo>
                    <a:pt x="3602" y="0"/>
                  </a:moveTo>
                  <a:lnTo>
                    <a:pt x="0" y="0"/>
                  </a:lnTo>
                  <a:lnTo>
                    <a:pt x="0" y="132327"/>
                  </a:lnTo>
                  <a:lnTo>
                    <a:pt x="3602" y="132327"/>
                  </a:lnTo>
                  <a:lnTo>
                    <a:pt x="3602" y="0"/>
                  </a:lnTo>
                  <a:close/>
                </a:path>
              </a:pathLst>
            </a:custGeom>
            <a:solidFill>
              <a:srgbClr val="93AFB6"/>
            </a:solidFill>
          </p:spPr>
          <p:txBody>
            <a:bodyPr wrap="square" lIns="0" tIns="0" rIns="0" bIns="0" rtlCol="0"/>
            <a:lstStyle/>
            <a:p>
              <a:endParaRPr lang="fr-FR" noProof="0" dirty="0"/>
            </a:p>
          </p:txBody>
        </p:sp>
        <p:sp>
          <p:nvSpPr>
            <p:cNvPr id="1312" name="object 1312"/>
            <p:cNvSpPr/>
            <p:nvPr/>
          </p:nvSpPr>
          <p:spPr>
            <a:xfrm>
              <a:off x="10635520" y="679227"/>
              <a:ext cx="3810" cy="132715"/>
            </a:xfrm>
            <a:custGeom>
              <a:avLst/>
              <a:gdLst/>
              <a:ahLst/>
              <a:cxnLst/>
              <a:rect l="l" t="t" r="r" b="b"/>
              <a:pathLst>
                <a:path w="3809" h="132715">
                  <a:moveTo>
                    <a:pt x="3602" y="40245"/>
                  </a:moveTo>
                  <a:lnTo>
                    <a:pt x="3602" y="132353"/>
                  </a:lnTo>
                </a:path>
                <a:path w="3809" h="132715">
                  <a:moveTo>
                    <a:pt x="0" y="132403"/>
                  </a:moveTo>
                  <a:lnTo>
                    <a:pt x="0" y="40245"/>
                  </a:lnTo>
                </a:path>
                <a:path w="3809" h="132715">
                  <a:moveTo>
                    <a:pt x="3602" y="0"/>
                  </a:moveTo>
                  <a:lnTo>
                    <a:pt x="3602" y="40245"/>
                  </a:lnTo>
                </a:path>
                <a:path w="3809" h="132715">
                  <a:moveTo>
                    <a:pt x="0" y="40245"/>
                  </a:moveTo>
                  <a:lnTo>
                    <a:pt x="0" y="76"/>
                  </a:lnTo>
                </a:path>
              </a:pathLst>
            </a:custGeom>
            <a:ln w="3175">
              <a:solidFill>
                <a:srgbClr val="93AFB6"/>
              </a:solidFill>
            </a:ln>
          </p:spPr>
          <p:txBody>
            <a:bodyPr wrap="square" lIns="0" tIns="0" rIns="0" bIns="0" rtlCol="0"/>
            <a:lstStyle/>
            <a:p>
              <a:endParaRPr lang="fr-FR" noProof="0" dirty="0"/>
            </a:p>
          </p:txBody>
        </p:sp>
        <p:sp>
          <p:nvSpPr>
            <p:cNvPr id="1313" name="object 1313"/>
            <p:cNvSpPr/>
            <p:nvPr/>
          </p:nvSpPr>
          <p:spPr>
            <a:xfrm>
              <a:off x="10639123" y="679227"/>
              <a:ext cx="3810" cy="132715"/>
            </a:xfrm>
            <a:custGeom>
              <a:avLst/>
              <a:gdLst/>
              <a:ahLst/>
              <a:cxnLst/>
              <a:rect l="l" t="t" r="r" b="b"/>
              <a:pathLst>
                <a:path w="3809" h="132715">
                  <a:moveTo>
                    <a:pt x="3602" y="0"/>
                  </a:moveTo>
                  <a:lnTo>
                    <a:pt x="0" y="0"/>
                  </a:lnTo>
                  <a:lnTo>
                    <a:pt x="0" y="132353"/>
                  </a:lnTo>
                  <a:lnTo>
                    <a:pt x="3602" y="132353"/>
                  </a:lnTo>
                  <a:lnTo>
                    <a:pt x="3602" y="0"/>
                  </a:lnTo>
                  <a:close/>
                </a:path>
              </a:pathLst>
            </a:custGeom>
            <a:solidFill>
              <a:srgbClr val="93AFB6"/>
            </a:solidFill>
          </p:spPr>
          <p:txBody>
            <a:bodyPr wrap="square" lIns="0" tIns="0" rIns="0" bIns="0" rtlCol="0"/>
            <a:lstStyle/>
            <a:p>
              <a:endParaRPr lang="fr-FR" noProof="0" dirty="0"/>
            </a:p>
          </p:txBody>
        </p:sp>
        <p:sp>
          <p:nvSpPr>
            <p:cNvPr id="1314" name="object 1314"/>
            <p:cNvSpPr/>
            <p:nvPr/>
          </p:nvSpPr>
          <p:spPr>
            <a:xfrm>
              <a:off x="10639123" y="679150"/>
              <a:ext cx="3810" cy="132715"/>
            </a:xfrm>
            <a:custGeom>
              <a:avLst/>
              <a:gdLst/>
              <a:ahLst/>
              <a:cxnLst/>
              <a:rect l="l" t="t" r="r" b="b"/>
              <a:pathLst>
                <a:path w="3809" h="132715">
                  <a:moveTo>
                    <a:pt x="3602" y="40321"/>
                  </a:moveTo>
                  <a:lnTo>
                    <a:pt x="3602" y="132379"/>
                  </a:lnTo>
                </a:path>
                <a:path w="3809" h="132715">
                  <a:moveTo>
                    <a:pt x="0" y="132429"/>
                  </a:moveTo>
                  <a:lnTo>
                    <a:pt x="0" y="40321"/>
                  </a:lnTo>
                </a:path>
                <a:path w="3809" h="132715">
                  <a:moveTo>
                    <a:pt x="3602" y="0"/>
                  </a:moveTo>
                  <a:lnTo>
                    <a:pt x="3602" y="40321"/>
                  </a:lnTo>
                </a:path>
                <a:path w="3809" h="132715">
                  <a:moveTo>
                    <a:pt x="0" y="40321"/>
                  </a:moveTo>
                  <a:lnTo>
                    <a:pt x="0" y="76"/>
                  </a:lnTo>
                </a:path>
              </a:pathLst>
            </a:custGeom>
            <a:ln w="3175">
              <a:solidFill>
                <a:srgbClr val="93AFB6"/>
              </a:solidFill>
            </a:ln>
          </p:spPr>
          <p:txBody>
            <a:bodyPr wrap="square" lIns="0" tIns="0" rIns="0" bIns="0" rtlCol="0"/>
            <a:lstStyle/>
            <a:p>
              <a:endParaRPr lang="fr-FR" noProof="0" dirty="0"/>
            </a:p>
          </p:txBody>
        </p:sp>
        <p:sp>
          <p:nvSpPr>
            <p:cNvPr id="1315" name="object 1315"/>
            <p:cNvSpPr/>
            <p:nvPr/>
          </p:nvSpPr>
          <p:spPr>
            <a:xfrm>
              <a:off x="10642726" y="679151"/>
              <a:ext cx="3810" cy="132715"/>
            </a:xfrm>
            <a:custGeom>
              <a:avLst/>
              <a:gdLst/>
              <a:ahLst/>
              <a:cxnLst/>
              <a:rect l="l" t="t" r="r" b="b"/>
              <a:pathLst>
                <a:path w="3809" h="132715">
                  <a:moveTo>
                    <a:pt x="3602" y="0"/>
                  </a:moveTo>
                  <a:lnTo>
                    <a:pt x="0" y="0"/>
                  </a:lnTo>
                  <a:lnTo>
                    <a:pt x="0" y="132379"/>
                  </a:lnTo>
                  <a:lnTo>
                    <a:pt x="3602" y="132379"/>
                  </a:lnTo>
                  <a:lnTo>
                    <a:pt x="3602" y="0"/>
                  </a:lnTo>
                  <a:close/>
                </a:path>
              </a:pathLst>
            </a:custGeom>
            <a:solidFill>
              <a:srgbClr val="93AFB5"/>
            </a:solidFill>
          </p:spPr>
          <p:txBody>
            <a:bodyPr wrap="square" lIns="0" tIns="0" rIns="0" bIns="0" rtlCol="0"/>
            <a:lstStyle/>
            <a:p>
              <a:endParaRPr lang="fr-FR" noProof="0" dirty="0"/>
            </a:p>
          </p:txBody>
        </p:sp>
        <p:sp>
          <p:nvSpPr>
            <p:cNvPr id="1316" name="object 1316"/>
            <p:cNvSpPr/>
            <p:nvPr/>
          </p:nvSpPr>
          <p:spPr>
            <a:xfrm>
              <a:off x="10642726" y="679074"/>
              <a:ext cx="3810" cy="132715"/>
            </a:xfrm>
            <a:custGeom>
              <a:avLst/>
              <a:gdLst/>
              <a:ahLst/>
              <a:cxnLst/>
              <a:rect l="l" t="t" r="r" b="b"/>
              <a:pathLst>
                <a:path w="3809" h="132715">
                  <a:moveTo>
                    <a:pt x="3602" y="40397"/>
                  </a:moveTo>
                  <a:lnTo>
                    <a:pt x="3602" y="132405"/>
                  </a:lnTo>
                </a:path>
                <a:path w="3809" h="132715">
                  <a:moveTo>
                    <a:pt x="0" y="132455"/>
                  </a:moveTo>
                  <a:lnTo>
                    <a:pt x="0" y="40397"/>
                  </a:lnTo>
                </a:path>
                <a:path w="3809" h="132715">
                  <a:moveTo>
                    <a:pt x="3602" y="0"/>
                  </a:moveTo>
                  <a:lnTo>
                    <a:pt x="3602" y="40397"/>
                  </a:lnTo>
                </a:path>
                <a:path w="3809" h="132715">
                  <a:moveTo>
                    <a:pt x="0" y="40397"/>
                  </a:moveTo>
                  <a:lnTo>
                    <a:pt x="0" y="76"/>
                  </a:lnTo>
                </a:path>
              </a:pathLst>
            </a:custGeom>
            <a:ln w="3175">
              <a:solidFill>
                <a:srgbClr val="93AFB5"/>
              </a:solidFill>
            </a:ln>
          </p:spPr>
          <p:txBody>
            <a:bodyPr wrap="square" lIns="0" tIns="0" rIns="0" bIns="0" rtlCol="0"/>
            <a:lstStyle/>
            <a:p>
              <a:endParaRPr lang="fr-FR" noProof="0" dirty="0"/>
            </a:p>
          </p:txBody>
        </p:sp>
        <p:sp>
          <p:nvSpPr>
            <p:cNvPr id="1317" name="object 1317"/>
            <p:cNvSpPr/>
            <p:nvPr/>
          </p:nvSpPr>
          <p:spPr>
            <a:xfrm>
              <a:off x="10646329" y="679074"/>
              <a:ext cx="3810" cy="132715"/>
            </a:xfrm>
            <a:custGeom>
              <a:avLst/>
              <a:gdLst/>
              <a:ahLst/>
              <a:cxnLst/>
              <a:rect l="l" t="t" r="r" b="b"/>
              <a:pathLst>
                <a:path w="3809" h="132715">
                  <a:moveTo>
                    <a:pt x="3602" y="0"/>
                  </a:moveTo>
                  <a:lnTo>
                    <a:pt x="0" y="0"/>
                  </a:lnTo>
                  <a:lnTo>
                    <a:pt x="0" y="132405"/>
                  </a:lnTo>
                  <a:lnTo>
                    <a:pt x="3602" y="132405"/>
                  </a:lnTo>
                  <a:lnTo>
                    <a:pt x="3602" y="0"/>
                  </a:lnTo>
                  <a:close/>
                </a:path>
              </a:pathLst>
            </a:custGeom>
            <a:solidFill>
              <a:srgbClr val="93AFB5"/>
            </a:solidFill>
          </p:spPr>
          <p:txBody>
            <a:bodyPr wrap="square" lIns="0" tIns="0" rIns="0" bIns="0" rtlCol="0"/>
            <a:lstStyle/>
            <a:p>
              <a:endParaRPr lang="fr-FR" noProof="0" dirty="0"/>
            </a:p>
          </p:txBody>
        </p:sp>
        <p:sp>
          <p:nvSpPr>
            <p:cNvPr id="1318" name="object 1318"/>
            <p:cNvSpPr/>
            <p:nvPr/>
          </p:nvSpPr>
          <p:spPr>
            <a:xfrm>
              <a:off x="10646329" y="678998"/>
              <a:ext cx="3810" cy="132715"/>
            </a:xfrm>
            <a:custGeom>
              <a:avLst/>
              <a:gdLst/>
              <a:ahLst/>
              <a:cxnLst/>
              <a:rect l="l" t="t" r="r" b="b"/>
              <a:pathLst>
                <a:path w="3809" h="132715">
                  <a:moveTo>
                    <a:pt x="3602" y="40474"/>
                  </a:moveTo>
                  <a:lnTo>
                    <a:pt x="3602" y="132431"/>
                  </a:lnTo>
                </a:path>
                <a:path w="3809" h="132715">
                  <a:moveTo>
                    <a:pt x="0" y="132481"/>
                  </a:moveTo>
                  <a:lnTo>
                    <a:pt x="0" y="40474"/>
                  </a:lnTo>
                </a:path>
                <a:path w="3809" h="132715">
                  <a:moveTo>
                    <a:pt x="3602" y="0"/>
                  </a:moveTo>
                  <a:lnTo>
                    <a:pt x="3602" y="40474"/>
                  </a:lnTo>
                </a:path>
                <a:path w="3809" h="132715">
                  <a:moveTo>
                    <a:pt x="0" y="40474"/>
                  </a:moveTo>
                  <a:lnTo>
                    <a:pt x="0" y="76"/>
                  </a:lnTo>
                </a:path>
              </a:pathLst>
            </a:custGeom>
            <a:ln w="3175">
              <a:solidFill>
                <a:srgbClr val="93AFB5"/>
              </a:solidFill>
            </a:ln>
          </p:spPr>
          <p:txBody>
            <a:bodyPr wrap="square" lIns="0" tIns="0" rIns="0" bIns="0" rtlCol="0"/>
            <a:lstStyle/>
            <a:p>
              <a:endParaRPr lang="fr-FR" noProof="0" dirty="0"/>
            </a:p>
          </p:txBody>
        </p:sp>
        <p:sp>
          <p:nvSpPr>
            <p:cNvPr id="1319" name="object 1319"/>
            <p:cNvSpPr/>
            <p:nvPr/>
          </p:nvSpPr>
          <p:spPr>
            <a:xfrm>
              <a:off x="10649932" y="678998"/>
              <a:ext cx="3810" cy="132715"/>
            </a:xfrm>
            <a:custGeom>
              <a:avLst/>
              <a:gdLst/>
              <a:ahLst/>
              <a:cxnLst/>
              <a:rect l="l" t="t" r="r" b="b"/>
              <a:pathLst>
                <a:path w="3809" h="132715">
                  <a:moveTo>
                    <a:pt x="3602" y="0"/>
                  </a:moveTo>
                  <a:lnTo>
                    <a:pt x="0" y="0"/>
                  </a:lnTo>
                  <a:lnTo>
                    <a:pt x="0" y="132431"/>
                  </a:lnTo>
                  <a:lnTo>
                    <a:pt x="3602" y="132431"/>
                  </a:lnTo>
                  <a:lnTo>
                    <a:pt x="3602" y="0"/>
                  </a:lnTo>
                  <a:close/>
                </a:path>
              </a:pathLst>
            </a:custGeom>
            <a:solidFill>
              <a:srgbClr val="93AFB5"/>
            </a:solidFill>
          </p:spPr>
          <p:txBody>
            <a:bodyPr wrap="square" lIns="0" tIns="0" rIns="0" bIns="0" rtlCol="0"/>
            <a:lstStyle/>
            <a:p>
              <a:endParaRPr lang="fr-FR" noProof="0" dirty="0"/>
            </a:p>
          </p:txBody>
        </p:sp>
        <p:sp>
          <p:nvSpPr>
            <p:cNvPr id="1320" name="object 1320"/>
            <p:cNvSpPr/>
            <p:nvPr/>
          </p:nvSpPr>
          <p:spPr>
            <a:xfrm>
              <a:off x="10649932" y="678921"/>
              <a:ext cx="3810" cy="132715"/>
            </a:xfrm>
            <a:custGeom>
              <a:avLst/>
              <a:gdLst/>
              <a:ahLst/>
              <a:cxnLst/>
              <a:rect l="l" t="t" r="r" b="b"/>
              <a:pathLst>
                <a:path w="3809" h="132715">
                  <a:moveTo>
                    <a:pt x="3602" y="40550"/>
                  </a:moveTo>
                  <a:lnTo>
                    <a:pt x="3602" y="132457"/>
                  </a:lnTo>
                </a:path>
                <a:path w="3809" h="132715">
                  <a:moveTo>
                    <a:pt x="0" y="132508"/>
                  </a:moveTo>
                  <a:lnTo>
                    <a:pt x="0" y="40550"/>
                  </a:lnTo>
                </a:path>
                <a:path w="3809" h="132715">
                  <a:moveTo>
                    <a:pt x="3602" y="0"/>
                  </a:moveTo>
                  <a:lnTo>
                    <a:pt x="3602" y="40550"/>
                  </a:lnTo>
                </a:path>
                <a:path w="3809" h="132715">
                  <a:moveTo>
                    <a:pt x="0" y="40550"/>
                  </a:moveTo>
                  <a:lnTo>
                    <a:pt x="0" y="76"/>
                  </a:lnTo>
                </a:path>
              </a:pathLst>
            </a:custGeom>
            <a:ln w="3175">
              <a:solidFill>
                <a:srgbClr val="93AFB5"/>
              </a:solidFill>
            </a:ln>
          </p:spPr>
          <p:txBody>
            <a:bodyPr wrap="square" lIns="0" tIns="0" rIns="0" bIns="0" rtlCol="0"/>
            <a:lstStyle/>
            <a:p>
              <a:endParaRPr lang="fr-FR" noProof="0" dirty="0"/>
            </a:p>
          </p:txBody>
        </p:sp>
        <p:sp>
          <p:nvSpPr>
            <p:cNvPr id="1321" name="object 1321"/>
            <p:cNvSpPr/>
            <p:nvPr/>
          </p:nvSpPr>
          <p:spPr>
            <a:xfrm>
              <a:off x="10653534" y="678922"/>
              <a:ext cx="3810" cy="132715"/>
            </a:xfrm>
            <a:custGeom>
              <a:avLst/>
              <a:gdLst/>
              <a:ahLst/>
              <a:cxnLst/>
              <a:rect l="l" t="t" r="r" b="b"/>
              <a:pathLst>
                <a:path w="3809" h="132715">
                  <a:moveTo>
                    <a:pt x="3602" y="0"/>
                  </a:moveTo>
                  <a:lnTo>
                    <a:pt x="0" y="0"/>
                  </a:lnTo>
                  <a:lnTo>
                    <a:pt x="0" y="132457"/>
                  </a:lnTo>
                  <a:lnTo>
                    <a:pt x="3602" y="132457"/>
                  </a:lnTo>
                  <a:lnTo>
                    <a:pt x="3602" y="0"/>
                  </a:lnTo>
                  <a:close/>
                </a:path>
              </a:pathLst>
            </a:custGeom>
            <a:solidFill>
              <a:srgbClr val="93AFB5"/>
            </a:solidFill>
          </p:spPr>
          <p:txBody>
            <a:bodyPr wrap="square" lIns="0" tIns="0" rIns="0" bIns="0" rtlCol="0"/>
            <a:lstStyle/>
            <a:p>
              <a:endParaRPr lang="fr-FR" noProof="0" dirty="0"/>
            </a:p>
          </p:txBody>
        </p:sp>
        <p:sp>
          <p:nvSpPr>
            <p:cNvPr id="1322" name="object 1322"/>
            <p:cNvSpPr/>
            <p:nvPr/>
          </p:nvSpPr>
          <p:spPr>
            <a:xfrm>
              <a:off x="10653534" y="678845"/>
              <a:ext cx="3810" cy="132715"/>
            </a:xfrm>
            <a:custGeom>
              <a:avLst/>
              <a:gdLst/>
              <a:ahLst/>
              <a:cxnLst/>
              <a:rect l="l" t="t" r="r" b="b"/>
              <a:pathLst>
                <a:path w="3809" h="132715">
                  <a:moveTo>
                    <a:pt x="3602" y="40626"/>
                  </a:moveTo>
                  <a:lnTo>
                    <a:pt x="3602" y="132483"/>
                  </a:lnTo>
                </a:path>
                <a:path w="3809" h="132715">
                  <a:moveTo>
                    <a:pt x="0" y="132534"/>
                  </a:moveTo>
                  <a:lnTo>
                    <a:pt x="0" y="40626"/>
                  </a:lnTo>
                </a:path>
                <a:path w="3809" h="132715">
                  <a:moveTo>
                    <a:pt x="3602" y="0"/>
                  </a:moveTo>
                  <a:lnTo>
                    <a:pt x="3602" y="40626"/>
                  </a:lnTo>
                </a:path>
                <a:path w="3809" h="132715">
                  <a:moveTo>
                    <a:pt x="0" y="40626"/>
                  </a:moveTo>
                  <a:lnTo>
                    <a:pt x="0" y="76"/>
                  </a:lnTo>
                </a:path>
              </a:pathLst>
            </a:custGeom>
            <a:ln w="3175">
              <a:solidFill>
                <a:srgbClr val="93AFB5"/>
              </a:solidFill>
            </a:ln>
          </p:spPr>
          <p:txBody>
            <a:bodyPr wrap="square" lIns="0" tIns="0" rIns="0" bIns="0" rtlCol="0"/>
            <a:lstStyle/>
            <a:p>
              <a:endParaRPr lang="fr-FR" noProof="0" dirty="0"/>
            </a:p>
          </p:txBody>
        </p:sp>
        <p:sp>
          <p:nvSpPr>
            <p:cNvPr id="1323" name="object 1323"/>
            <p:cNvSpPr/>
            <p:nvPr/>
          </p:nvSpPr>
          <p:spPr>
            <a:xfrm>
              <a:off x="10657137" y="678845"/>
              <a:ext cx="3810" cy="132715"/>
            </a:xfrm>
            <a:custGeom>
              <a:avLst/>
              <a:gdLst/>
              <a:ahLst/>
              <a:cxnLst/>
              <a:rect l="l" t="t" r="r" b="b"/>
              <a:pathLst>
                <a:path w="3809" h="132715">
                  <a:moveTo>
                    <a:pt x="3602" y="0"/>
                  </a:moveTo>
                  <a:lnTo>
                    <a:pt x="0" y="0"/>
                  </a:lnTo>
                  <a:lnTo>
                    <a:pt x="0" y="132483"/>
                  </a:lnTo>
                  <a:lnTo>
                    <a:pt x="3602" y="132483"/>
                  </a:lnTo>
                  <a:lnTo>
                    <a:pt x="3602" y="0"/>
                  </a:lnTo>
                  <a:close/>
                </a:path>
              </a:pathLst>
            </a:custGeom>
            <a:solidFill>
              <a:srgbClr val="92AFB5"/>
            </a:solidFill>
          </p:spPr>
          <p:txBody>
            <a:bodyPr wrap="square" lIns="0" tIns="0" rIns="0" bIns="0" rtlCol="0"/>
            <a:lstStyle/>
            <a:p>
              <a:endParaRPr lang="fr-FR" noProof="0" dirty="0"/>
            </a:p>
          </p:txBody>
        </p:sp>
        <p:sp>
          <p:nvSpPr>
            <p:cNvPr id="1324" name="object 1324"/>
            <p:cNvSpPr/>
            <p:nvPr/>
          </p:nvSpPr>
          <p:spPr>
            <a:xfrm>
              <a:off x="10657137" y="678769"/>
              <a:ext cx="3810" cy="132715"/>
            </a:xfrm>
            <a:custGeom>
              <a:avLst/>
              <a:gdLst/>
              <a:ahLst/>
              <a:cxnLst/>
              <a:rect l="l" t="t" r="r" b="b"/>
              <a:pathLst>
                <a:path w="3809" h="132715">
                  <a:moveTo>
                    <a:pt x="3602" y="40703"/>
                  </a:moveTo>
                  <a:lnTo>
                    <a:pt x="3602" y="132510"/>
                  </a:lnTo>
                </a:path>
                <a:path w="3809" h="132715">
                  <a:moveTo>
                    <a:pt x="0" y="132560"/>
                  </a:moveTo>
                  <a:lnTo>
                    <a:pt x="0" y="40703"/>
                  </a:lnTo>
                </a:path>
                <a:path w="3809" h="132715">
                  <a:moveTo>
                    <a:pt x="3602" y="0"/>
                  </a:moveTo>
                  <a:lnTo>
                    <a:pt x="3602" y="40703"/>
                  </a:lnTo>
                </a:path>
                <a:path w="3809" h="132715">
                  <a:moveTo>
                    <a:pt x="0" y="40703"/>
                  </a:moveTo>
                  <a:lnTo>
                    <a:pt x="0" y="76"/>
                  </a:lnTo>
                </a:path>
              </a:pathLst>
            </a:custGeom>
            <a:ln w="3175">
              <a:solidFill>
                <a:srgbClr val="92AFB5"/>
              </a:solidFill>
            </a:ln>
          </p:spPr>
          <p:txBody>
            <a:bodyPr wrap="square" lIns="0" tIns="0" rIns="0" bIns="0" rtlCol="0"/>
            <a:lstStyle/>
            <a:p>
              <a:endParaRPr lang="fr-FR" noProof="0" dirty="0"/>
            </a:p>
          </p:txBody>
        </p:sp>
        <p:sp>
          <p:nvSpPr>
            <p:cNvPr id="1325" name="object 1325"/>
            <p:cNvSpPr/>
            <p:nvPr/>
          </p:nvSpPr>
          <p:spPr>
            <a:xfrm>
              <a:off x="10660740" y="678769"/>
              <a:ext cx="3810" cy="132715"/>
            </a:xfrm>
            <a:custGeom>
              <a:avLst/>
              <a:gdLst/>
              <a:ahLst/>
              <a:cxnLst/>
              <a:rect l="l" t="t" r="r" b="b"/>
              <a:pathLst>
                <a:path w="3809" h="132715">
                  <a:moveTo>
                    <a:pt x="3602" y="0"/>
                  </a:moveTo>
                  <a:lnTo>
                    <a:pt x="0" y="0"/>
                  </a:lnTo>
                  <a:lnTo>
                    <a:pt x="0" y="132510"/>
                  </a:lnTo>
                  <a:lnTo>
                    <a:pt x="3602" y="132510"/>
                  </a:lnTo>
                  <a:lnTo>
                    <a:pt x="3602" y="0"/>
                  </a:lnTo>
                  <a:close/>
                </a:path>
              </a:pathLst>
            </a:custGeom>
            <a:solidFill>
              <a:srgbClr val="92AFB5"/>
            </a:solidFill>
          </p:spPr>
          <p:txBody>
            <a:bodyPr wrap="square" lIns="0" tIns="0" rIns="0" bIns="0" rtlCol="0"/>
            <a:lstStyle/>
            <a:p>
              <a:endParaRPr lang="fr-FR" noProof="0" dirty="0"/>
            </a:p>
          </p:txBody>
        </p:sp>
        <p:sp>
          <p:nvSpPr>
            <p:cNvPr id="1326" name="object 1326"/>
            <p:cNvSpPr/>
            <p:nvPr/>
          </p:nvSpPr>
          <p:spPr>
            <a:xfrm>
              <a:off x="10660740" y="678692"/>
              <a:ext cx="3810" cy="132715"/>
            </a:xfrm>
            <a:custGeom>
              <a:avLst/>
              <a:gdLst/>
              <a:ahLst/>
              <a:cxnLst/>
              <a:rect l="l" t="t" r="r" b="b"/>
              <a:pathLst>
                <a:path w="3809" h="132715">
                  <a:moveTo>
                    <a:pt x="3602" y="40779"/>
                  </a:moveTo>
                  <a:lnTo>
                    <a:pt x="3602" y="132536"/>
                  </a:lnTo>
                </a:path>
                <a:path w="3809" h="132715">
                  <a:moveTo>
                    <a:pt x="0" y="132586"/>
                  </a:moveTo>
                  <a:lnTo>
                    <a:pt x="0" y="40779"/>
                  </a:lnTo>
                </a:path>
                <a:path w="3809" h="132715">
                  <a:moveTo>
                    <a:pt x="3602" y="0"/>
                  </a:moveTo>
                  <a:lnTo>
                    <a:pt x="3602" y="40779"/>
                  </a:lnTo>
                </a:path>
                <a:path w="3809" h="132715">
                  <a:moveTo>
                    <a:pt x="0" y="40779"/>
                  </a:moveTo>
                  <a:lnTo>
                    <a:pt x="0" y="76"/>
                  </a:lnTo>
                </a:path>
              </a:pathLst>
            </a:custGeom>
            <a:ln w="3175">
              <a:solidFill>
                <a:srgbClr val="92AFB5"/>
              </a:solidFill>
            </a:ln>
          </p:spPr>
          <p:txBody>
            <a:bodyPr wrap="square" lIns="0" tIns="0" rIns="0" bIns="0" rtlCol="0"/>
            <a:lstStyle/>
            <a:p>
              <a:endParaRPr lang="fr-FR" noProof="0" dirty="0"/>
            </a:p>
          </p:txBody>
        </p:sp>
        <p:sp>
          <p:nvSpPr>
            <p:cNvPr id="1327" name="object 1327"/>
            <p:cNvSpPr/>
            <p:nvPr/>
          </p:nvSpPr>
          <p:spPr>
            <a:xfrm>
              <a:off x="10664343" y="678693"/>
              <a:ext cx="3810" cy="132715"/>
            </a:xfrm>
            <a:custGeom>
              <a:avLst/>
              <a:gdLst/>
              <a:ahLst/>
              <a:cxnLst/>
              <a:rect l="l" t="t" r="r" b="b"/>
              <a:pathLst>
                <a:path w="3809" h="132715">
                  <a:moveTo>
                    <a:pt x="3602" y="0"/>
                  </a:moveTo>
                  <a:lnTo>
                    <a:pt x="0" y="0"/>
                  </a:lnTo>
                  <a:lnTo>
                    <a:pt x="0" y="132536"/>
                  </a:lnTo>
                  <a:lnTo>
                    <a:pt x="3602" y="132536"/>
                  </a:lnTo>
                  <a:lnTo>
                    <a:pt x="3602" y="0"/>
                  </a:lnTo>
                  <a:close/>
                </a:path>
              </a:pathLst>
            </a:custGeom>
            <a:solidFill>
              <a:srgbClr val="92AFB5"/>
            </a:solidFill>
          </p:spPr>
          <p:txBody>
            <a:bodyPr wrap="square" lIns="0" tIns="0" rIns="0" bIns="0" rtlCol="0"/>
            <a:lstStyle/>
            <a:p>
              <a:endParaRPr lang="fr-FR" noProof="0" dirty="0"/>
            </a:p>
          </p:txBody>
        </p:sp>
        <p:sp>
          <p:nvSpPr>
            <p:cNvPr id="1328" name="object 1328"/>
            <p:cNvSpPr/>
            <p:nvPr/>
          </p:nvSpPr>
          <p:spPr>
            <a:xfrm>
              <a:off x="10664343" y="678616"/>
              <a:ext cx="3810" cy="132715"/>
            </a:xfrm>
            <a:custGeom>
              <a:avLst/>
              <a:gdLst/>
              <a:ahLst/>
              <a:cxnLst/>
              <a:rect l="l" t="t" r="r" b="b"/>
              <a:pathLst>
                <a:path w="3809" h="132715">
                  <a:moveTo>
                    <a:pt x="3602" y="40855"/>
                  </a:moveTo>
                  <a:lnTo>
                    <a:pt x="3602" y="132562"/>
                  </a:lnTo>
                </a:path>
                <a:path w="3809" h="132715">
                  <a:moveTo>
                    <a:pt x="0" y="132612"/>
                  </a:moveTo>
                  <a:lnTo>
                    <a:pt x="0" y="40855"/>
                  </a:lnTo>
                </a:path>
                <a:path w="3809" h="132715">
                  <a:moveTo>
                    <a:pt x="3602" y="0"/>
                  </a:moveTo>
                  <a:lnTo>
                    <a:pt x="3602" y="40855"/>
                  </a:lnTo>
                </a:path>
                <a:path w="3809" h="132715">
                  <a:moveTo>
                    <a:pt x="0" y="40855"/>
                  </a:moveTo>
                  <a:lnTo>
                    <a:pt x="0" y="76"/>
                  </a:lnTo>
                </a:path>
              </a:pathLst>
            </a:custGeom>
            <a:ln w="3175">
              <a:solidFill>
                <a:srgbClr val="92AFB5"/>
              </a:solidFill>
            </a:ln>
          </p:spPr>
          <p:txBody>
            <a:bodyPr wrap="square" lIns="0" tIns="0" rIns="0" bIns="0" rtlCol="0"/>
            <a:lstStyle/>
            <a:p>
              <a:endParaRPr lang="fr-FR" noProof="0" dirty="0"/>
            </a:p>
          </p:txBody>
        </p:sp>
        <p:sp>
          <p:nvSpPr>
            <p:cNvPr id="1329" name="object 1329"/>
            <p:cNvSpPr/>
            <p:nvPr/>
          </p:nvSpPr>
          <p:spPr>
            <a:xfrm>
              <a:off x="10667946" y="678616"/>
              <a:ext cx="3810" cy="132715"/>
            </a:xfrm>
            <a:custGeom>
              <a:avLst/>
              <a:gdLst/>
              <a:ahLst/>
              <a:cxnLst/>
              <a:rect l="l" t="t" r="r" b="b"/>
              <a:pathLst>
                <a:path w="3809" h="132715">
                  <a:moveTo>
                    <a:pt x="3602" y="0"/>
                  </a:moveTo>
                  <a:lnTo>
                    <a:pt x="0" y="0"/>
                  </a:lnTo>
                  <a:lnTo>
                    <a:pt x="0" y="132562"/>
                  </a:lnTo>
                  <a:lnTo>
                    <a:pt x="3602" y="132562"/>
                  </a:lnTo>
                  <a:lnTo>
                    <a:pt x="3602" y="0"/>
                  </a:lnTo>
                  <a:close/>
                </a:path>
              </a:pathLst>
            </a:custGeom>
            <a:solidFill>
              <a:srgbClr val="92AFB5"/>
            </a:solidFill>
          </p:spPr>
          <p:txBody>
            <a:bodyPr wrap="square" lIns="0" tIns="0" rIns="0" bIns="0" rtlCol="0"/>
            <a:lstStyle/>
            <a:p>
              <a:endParaRPr lang="fr-FR" noProof="0" dirty="0"/>
            </a:p>
          </p:txBody>
        </p:sp>
        <p:sp>
          <p:nvSpPr>
            <p:cNvPr id="1330" name="object 1330"/>
            <p:cNvSpPr/>
            <p:nvPr/>
          </p:nvSpPr>
          <p:spPr>
            <a:xfrm>
              <a:off x="10667946" y="678540"/>
              <a:ext cx="3810" cy="132715"/>
            </a:xfrm>
            <a:custGeom>
              <a:avLst/>
              <a:gdLst/>
              <a:ahLst/>
              <a:cxnLst/>
              <a:rect l="l" t="t" r="r" b="b"/>
              <a:pathLst>
                <a:path w="3809" h="132715">
                  <a:moveTo>
                    <a:pt x="3602" y="40932"/>
                  </a:moveTo>
                  <a:lnTo>
                    <a:pt x="3602" y="132588"/>
                  </a:lnTo>
                </a:path>
                <a:path w="3809" h="132715">
                  <a:moveTo>
                    <a:pt x="0" y="132638"/>
                  </a:moveTo>
                  <a:lnTo>
                    <a:pt x="0" y="40932"/>
                  </a:lnTo>
                </a:path>
                <a:path w="3809" h="132715">
                  <a:moveTo>
                    <a:pt x="3602" y="0"/>
                  </a:moveTo>
                  <a:lnTo>
                    <a:pt x="3602" y="40932"/>
                  </a:lnTo>
                </a:path>
                <a:path w="3809" h="132715">
                  <a:moveTo>
                    <a:pt x="0" y="40932"/>
                  </a:moveTo>
                  <a:lnTo>
                    <a:pt x="0" y="76"/>
                  </a:lnTo>
                </a:path>
              </a:pathLst>
            </a:custGeom>
            <a:ln w="3175">
              <a:solidFill>
                <a:srgbClr val="92AFB5"/>
              </a:solidFill>
            </a:ln>
          </p:spPr>
          <p:txBody>
            <a:bodyPr wrap="square" lIns="0" tIns="0" rIns="0" bIns="0" rtlCol="0"/>
            <a:lstStyle/>
            <a:p>
              <a:endParaRPr lang="fr-FR" noProof="0" dirty="0"/>
            </a:p>
          </p:txBody>
        </p:sp>
        <p:sp>
          <p:nvSpPr>
            <p:cNvPr id="1331" name="object 1331"/>
            <p:cNvSpPr/>
            <p:nvPr/>
          </p:nvSpPr>
          <p:spPr>
            <a:xfrm>
              <a:off x="10671549" y="678540"/>
              <a:ext cx="3810" cy="132715"/>
            </a:xfrm>
            <a:custGeom>
              <a:avLst/>
              <a:gdLst/>
              <a:ahLst/>
              <a:cxnLst/>
              <a:rect l="l" t="t" r="r" b="b"/>
              <a:pathLst>
                <a:path w="3809" h="132715">
                  <a:moveTo>
                    <a:pt x="3602" y="0"/>
                  </a:moveTo>
                  <a:lnTo>
                    <a:pt x="0" y="0"/>
                  </a:lnTo>
                  <a:lnTo>
                    <a:pt x="0" y="132588"/>
                  </a:lnTo>
                  <a:lnTo>
                    <a:pt x="3602" y="132588"/>
                  </a:lnTo>
                  <a:lnTo>
                    <a:pt x="3602" y="0"/>
                  </a:lnTo>
                  <a:close/>
                </a:path>
              </a:pathLst>
            </a:custGeom>
            <a:solidFill>
              <a:srgbClr val="92AFB5"/>
            </a:solidFill>
          </p:spPr>
          <p:txBody>
            <a:bodyPr wrap="square" lIns="0" tIns="0" rIns="0" bIns="0" rtlCol="0"/>
            <a:lstStyle/>
            <a:p>
              <a:endParaRPr lang="fr-FR" noProof="0" dirty="0"/>
            </a:p>
          </p:txBody>
        </p:sp>
        <p:sp>
          <p:nvSpPr>
            <p:cNvPr id="1332" name="object 1332"/>
            <p:cNvSpPr/>
            <p:nvPr/>
          </p:nvSpPr>
          <p:spPr>
            <a:xfrm>
              <a:off x="10671549" y="678463"/>
              <a:ext cx="3810" cy="132715"/>
            </a:xfrm>
            <a:custGeom>
              <a:avLst/>
              <a:gdLst/>
              <a:ahLst/>
              <a:cxnLst/>
              <a:rect l="l" t="t" r="r" b="b"/>
              <a:pathLst>
                <a:path w="3809" h="132715">
                  <a:moveTo>
                    <a:pt x="3602" y="41008"/>
                  </a:moveTo>
                  <a:lnTo>
                    <a:pt x="3602" y="132614"/>
                  </a:lnTo>
                </a:path>
                <a:path w="3809" h="132715">
                  <a:moveTo>
                    <a:pt x="0" y="132664"/>
                  </a:moveTo>
                  <a:lnTo>
                    <a:pt x="0" y="41008"/>
                  </a:lnTo>
                </a:path>
                <a:path w="3809" h="132715">
                  <a:moveTo>
                    <a:pt x="3602" y="0"/>
                  </a:moveTo>
                  <a:lnTo>
                    <a:pt x="3602" y="41008"/>
                  </a:lnTo>
                </a:path>
                <a:path w="3809" h="132715">
                  <a:moveTo>
                    <a:pt x="0" y="41008"/>
                  </a:moveTo>
                  <a:lnTo>
                    <a:pt x="0" y="76"/>
                  </a:lnTo>
                </a:path>
              </a:pathLst>
            </a:custGeom>
            <a:ln w="3175">
              <a:solidFill>
                <a:srgbClr val="92AFB5"/>
              </a:solidFill>
            </a:ln>
          </p:spPr>
          <p:txBody>
            <a:bodyPr wrap="square" lIns="0" tIns="0" rIns="0" bIns="0" rtlCol="0"/>
            <a:lstStyle/>
            <a:p>
              <a:endParaRPr lang="fr-FR" noProof="0" dirty="0"/>
            </a:p>
          </p:txBody>
        </p:sp>
        <p:sp>
          <p:nvSpPr>
            <p:cNvPr id="1333" name="object 1333"/>
            <p:cNvSpPr/>
            <p:nvPr/>
          </p:nvSpPr>
          <p:spPr>
            <a:xfrm>
              <a:off x="10675152" y="678464"/>
              <a:ext cx="3810" cy="132715"/>
            </a:xfrm>
            <a:custGeom>
              <a:avLst/>
              <a:gdLst/>
              <a:ahLst/>
              <a:cxnLst/>
              <a:rect l="l" t="t" r="r" b="b"/>
              <a:pathLst>
                <a:path w="3809" h="132715">
                  <a:moveTo>
                    <a:pt x="3602" y="0"/>
                  </a:moveTo>
                  <a:lnTo>
                    <a:pt x="0" y="0"/>
                  </a:lnTo>
                  <a:lnTo>
                    <a:pt x="0" y="132614"/>
                  </a:lnTo>
                  <a:lnTo>
                    <a:pt x="3602" y="132614"/>
                  </a:lnTo>
                  <a:lnTo>
                    <a:pt x="3602" y="0"/>
                  </a:lnTo>
                  <a:close/>
                </a:path>
              </a:pathLst>
            </a:custGeom>
            <a:solidFill>
              <a:srgbClr val="92AFB5"/>
            </a:solidFill>
          </p:spPr>
          <p:txBody>
            <a:bodyPr wrap="square" lIns="0" tIns="0" rIns="0" bIns="0" rtlCol="0"/>
            <a:lstStyle/>
            <a:p>
              <a:endParaRPr lang="fr-FR" noProof="0" dirty="0"/>
            </a:p>
          </p:txBody>
        </p:sp>
        <p:sp>
          <p:nvSpPr>
            <p:cNvPr id="1334" name="object 1334"/>
            <p:cNvSpPr/>
            <p:nvPr/>
          </p:nvSpPr>
          <p:spPr>
            <a:xfrm>
              <a:off x="10675152" y="678387"/>
              <a:ext cx="3810" cy="132715"/>
            </a:xfrm>
            <a:custGeom>
              <a:avLst/>
              <a:gdLst/>
              <a:ahLst/>
              <a:cxnLst/>
              <a:rect l="l" t="t" r="r" b="b"/>
              <a:pathLst>
                <a:path w="3809" h="132715">
                  <a:moveTo>
                    <a:pt x="3602" y="41084"/>
                  </a:moveTo>
                  <a:lnTo>
                    <a:pt x="3602" y="132640"/>
                  </a:lnTo>
                </a:path>
                <a:path w="3809" h="132715">
                  <a:moveTo>
                    <a:pt x="0" y="132690"/>
                  </a:moveTo>
                  <a:lnTo>
                    <a:pt x="0" y="41084"/>
                  </a:lnTo>
                </a:path>
                <a:path w="3809" h="132715">
                  <a:moveTo>
                    <a:pt x="3602" y="0"/>
                  </a:moveTo>
                  <a:lnTo>
                    <a:pt x="3602" y="41084"/>
                  </a:lnTo>
                </a:path>
                <a:path w="3809" h="132715">
                  <a:moveTo>
                    <a:pt x="0" y="41084"/>
                  </a:moveTo>
                  <a:lnTo>
                    <a:pt x="0" y="76"/>
                  </a:lnTo>
                </a:path>
              </a:pathLst>
            </a:custGeom>
            <a:ln w="3175">
              <a:solidFill>
                <a:srgbClr val="92AFB5"/>
              </a:solidFill>
            </a:ln>
          </p:spPr>
          <p:txBody>
            <a:bodyPr wrap="square" lIns="0" tIns="0" rIns="0" bIns="0" rtlCol="0"/>
            <a:lstStyle/>
            <a:p>
              <a:endParaRPr lang="fr-FR" noProof="0" dirty="0"/>
            </a:p>
          </p:txBody>
        </p:sp>
        <p:sp>
          <p:nvSpPr>
            <p:cNvPr id="1335" name="object 1335"/>
            <p:cNvSpPr/>
            <p:nvPr/>
          </p:nvSpPr>
          <p:spPr>
            <a:xfrm>
              <a:off x="10678755" y="678387"/>
              <a:ext cx="3810" cy="132715"/>
            </a:xfrm>
            <a:custGeom>
              <a:avLst/>
              <a:gdLst/>
              <a:ahLst/>
              <a:cxnLst/>
              <a:rect l="l" t="t" r="r" b="b"/>
              <a:pathLst>
                <a:path w="3809" h="132715">
                  <a:moveTo>
                    <a:pt x="3602" y="0"/>
                  </a:moveTo>
                  <a:lnTo>
                    <a:pt x="0" y="0"/>
                  </a:lnTo>
                  <a:lnTo>
                    <a:pt x="0" y="132640"/>
                  </a:lnTo>
                  <a:lnTo>
                    <a:pt x="3602" y="132640"/>
                  </a:lnTo>
                  <a:lnTo>
                    <a:pt x="3602" y="0"/>
                  </a:lnTo>
                  <a:close/>
                </a:path>
              </a:pathLst>
            </a:custGeom>
            <a:solidFill>
              <a:srgbClr val="92AFB5"/>
            </a:solidFill>
          </p:spPr>
          <p:txBody>
            <a:bodyPr wrap="square" lIns="0" tIns="0" rIns="0" bIns="0" rtlCol="0"/>
            <a:lstStyle/>
            <a:p>
              <a:endParaRPr lang="fr-FR" noProof="0" dirty="0"/>
            </a:p>
          </p:txBody>
        </p:sp>
        <p:sp>
          <p:nvSpPr>
            <p:cNvPr id="1336" name="object 1336"/>
            <p:cNvSpPr/>
            <p:nvPr/>
          </p:nvSpPr>
          <p:spPr>
            <a:xfrm>
              <a:off x="10678755" y="678311"/>
              <a:ext cx="3810" cy="132715"/>
            </a:xfrm>
            <a:custGeom>
              <a:avLst/>
              <a:gdLst/>
              <a:ahLst/>
              <a:cxnLst/>
              <a:rect l="l" t="t" r="r" b="b"/>
              <a:pathLst>
                <a:path w="3809" h="132715">
                  <a:moveTo>
                    <a:pt x="3602" y="41161"/>
                  </a:moveTo>
                  <a:lnTo>
                    <a:pt x="3602" y="132666"/>
                  </a:lnTo>
                </a:path>
                <a:path w="3809" h="132715">
                  <a:moveTo>
                    <a:pt x="0" y="132717"/>
                  </a:moveTo>
                  <a:lnTo>
                    <a:pt x="0" y="41161"/>
                  </a:lnTo>
                </a:path>
                <a:path w="3809" h="132715">
                  <a:moveTo>
                    <a:pt x="3602" y="0"/>
                  </a:moveTo>
                  <a:lnTo>
                    <a:pt x="3602" y="41161"/>
                  </a:lnTo>
                </a:path>
                <a:path w="3809" h="132715">
                  <a:moveTo>
                    <a:pt x="0" y="41161"/>
                  </a:moveTo>
                  <a:lnTo>
                    <a:pt x="0" y="76"/>
                  </a:lnTo>
                </a:path>
              </a:pathLst>
            </a:custGeom>
            <a:ln w="3175">
              <a:solidFill>
                <a:srgbClr val="92AFB5"/>
              </a:solidFill>
            </a:ln>
          </p:spPr>
          <p:txBody>
            <a:bodyPr wrap="square" lIns="0" tIns="0" rIns="0" bIns="0" rtlCol="0"/>
            <a:lstStyle/>
            <a:p>
              <a:endParaRPr lang="fr-FR" noProof="0" dirty="0"/>
            </a:p>
          </p:txBody>
        </p:sp>
        <p:sp>
          <p:nvSpPr>
            <p:cNvPr id="1337" name="object 1337"/>
            <p:cNvSpPr/>
            <p:nvPr/>
          </p:nvSpPr>
          <p:spPr>
            <a:xfrm>
              <a:off x="10682357" y="678311"/>
              <a:ext cx="3810" cy="132715"/>
            </a:xfrm>
            <a:custGeom>
              <a:avLst/>
              <a:gdLst/>
              <a:ahLst/>
              <a:cxnLst/>
              <a:rect l="l" t="t" r="r" b="b"/>
              <a:pathLst>
                <a:path w="3809" h="132715">
                  <a:moveTo>
                    <a:pt x="3602" y="0"/>
                  </a:moveTo>
                  <a:lnTo>
                    <a:pt x="0" y="0"/>
                  </a:lnTo>
                  <a:lnTo>
                    <a:pt x="0" y="132666"/>
                  </a:lnTo>
                  <a:lnTo>
                    <a:pt x="3602" y="132666"/>
                  </a:lnTo>
                  <a:lnTo>
                    <a:pt x="3602" y="0"/>
                  </a:lnTo>
                  <a:close/>
                </a:path>
              </a:pathLst>
            </a:custGeom>
            <a:solidFill>
              <a:srgbClr val="92AFB5"/>
            </a:solidFill>
          </p:spPr>
          <p:txBody>
            <a:bodyPr wrap="square" lIns="0" tIns="0" rIns="0" bIns="0" rtlCol="0"/>
            <a:lstStyle/>
            <a:p>
              <a:endParaRPr lang="fr-FR" noProof="0" dirty="0"/>
            </a:p>
          </p:txBody>
        </p:sp>
        <p:sp>
          <p:nvSpPr>
            <p:cNvPr id="1338" name="object 1338"/>
            <p:cNvSpPr/>
            <p:nvPr/>
          </p:nvSpPr>
          <p:spPr>
            <a:xfrm>
              <a:off x="10682357" y="678234"/>
              <a:ext cx="3810" cy="133350"/>
            </a:xfrm>
            <a:custGeom>
              <a:avLst/>
              <a:gdLst/>
              <a:ahLst/>
              <a:cxnLst/>
              <a:rect l="l" t="t" r="r" b="b"/>
              <a:pathLst>
                <a:path w="3809" h="133350">
                  <a:moveTo>
                    <a:pt x="3602" y="41237"/>
                  </a:moveTo>
                  <a:lnTo>
                    <a:pt x="3602" y="132692"/>
                  </a:lnTo>
                </a:path>
                <a:path w="3809" h="133350">
                  <a:moveTo>
                    <a:pt x="0" y="132743"/>
                  </a:moveTo>
                  <a:lnTo>
                    <a:pt x="0" y="41237"/>
                  </a:lnTo>
                </a:path>
                <a:path w="3809" h="133350">
                  <a:moveTo>
                    <a:pt x="3602" y="0"/>
                  </a:moveTo>
                  <a:lnTo>
                    <a:pt x="3602" y="41237"/>
                  </a:lnTo>
                </a:path>
                <a:path w="3809" h="133350">
                  <a:moveTo>
                    <a:pt x="0" y="41237"/>
                  </a:moveTo>
                  <a:lnTo>
                    <a:pt x="0" y="76"/>
                  </a:lnTo>
                </a:path>
              </a:pathLst>
            </a:custGeom>
            <a:ln w="3175">
              <a:solidFill>
                <a:srgbClr val="92AFB5"/>
              </a:solidFill>
            </a:ln>
          </p:spPr>
          <p:txBody>
            <a:bodyPr wrap="square" lIns="0" tIns="0" rIns="0" bIns="0" rtlCol="0"/>
            <a:lstStyle/>
            <a:p>
              <a:endParaRPr lang="fr-FR" noProof="0" dirty="0"/>
            </a:p>
          </p:txBody>
        </p:sp>
        <p:sp>
          <p:nvSpPr>
            <p:cNvPr id="1339" name="object 1339"/>
            <p:cNvSpPr/>
            <p:nvPr/>
          </p:nvSpPr>
          <p:spPr>
            <a:xfrm>
              <a:off x="10685960" y="678235"/>
              <a:ext cx="3810" cy="132715"/>
            </a:xfrm>
            <a:custGeom>
              <a:avLst/>
              <a:gdLst/>
              <a:ahLst/>
              <a:cxnLst/>
              <a:rect l="l" t="t" r="r" b="b"/>
              <a:pathLst>
                <a:path w="3809" h="132715">
                  <a:moveTo>
                    <a:pt x="3602" y="0"/>
                  </a:moveTo>
                  <a:lnTo>
                    <a:pt x="0" y="0"/>
                  </a:lnTo>
                  <a:lnTo>
                    <a:pt x="0" y="132692"/>
                  </a:lnTo>
                  <a:lnTo>
                    <a:pt x="3602" y="132692"/>
                  </a:lnTo>
                  <a:lnTo>
                    <a:pt x="3602" y="0"/>
                  </a:lnTo>
                  <a:close/>
                </a:path>
              </a:pathLst>
            </a:custGeom>
            <a:solidFill>
              <a:srgbClr val="92AEB4"/>
            </a:solidFill>
          </p:spPr>
          <p:txBody>
            <a:bodyPr wrap="square" lIns="0" tIns="0" rIns="0" bIns="0" rtlCol="0"/>
            <a:lstStyle/>
            <a:p>
              <a:endParaRPr lang="fr-FR" noProof="0" dirty="0"/>
            </a:p>
          </p:txBody>
        </p:sp>
        <p:sp>
          <p:nvSpPr>
            <p:cNvPr id="1340" name="object 1340"/>
            <p:cNvSpPr/>
            <p:nvPr/>
          </p:nvSpPr>
          <p:spPr>
            <a:xfrm>
              <a:off x="10685960" y="678158"/>
              <a:ext cx="3810" cy="133350"/>
            </a:xfrm>
            <a:custGeom>
              <a:avLst/>
              <a:gdLst/>
              <a:ahLst/>
              <a:cxnLst/>
              <a:rect l="l" t="t" r="r" b="b"/>
              <a:pathLst>
                <a:path w="3809" h="133350">
                  <a:moveTo>
                    <a:pt x="3602" y="41313"/>
                  </a:moveTo>
                  <a:lnTo>
                    <a:pt x="3602" y="132719"/>
                  </a:lnTo>
                </a:path>
                <a:path w="3809" h="133350">
                  <a:moveTo>
                    <a:pt x="0" y="132769"/>
                  </a:moveTo>
                  <a:lnTo>
                    <a:pt x="0" y="41313"/>
                  </a:lnTo>
                </a:path>
                <a:path w="3809" h="133350">
                  <a:moveTo>
                    <a:pt x="3602" y="0"/>
                  </a:moveTo>
                  <a:lnTo>
                    <a:pt x="3602" y="41313"/>
                  </a:lnTo>
                </a:path>
                <a:path w="3809" h="133350">
                  <a:moveTo>
                    <a:pt x="0" y="41313"/>
                  </a:moveTo>
                  <a:lnTo>
                    <a:pt x="0" y="76"/>
                  </a:lnTo>
                </a:path>
              </a:pathLst>
            </a:custGeom>
            <a:ln w="3175">
              <a:solidFill>
                <a:srgbClr val="92AEB4"/>
              </a:solidFill>
            </a:ln>
          </p:spPr>
          <p:txBody>
            <a:bodyPr wrap="square" lIns="0" tIns="0" rIns="0" bIns="0" rtlCol="0"/>
            <a:lstStyle/>
            <a:p>
              <a:endParaRPr lang="fr-FR" noProof="0" dirty="0"/>
            </a:p>
          </p:txBody>
        </p:sp>
        <p:sp>
          <p:nvSpPr>
            <p:cNvPr id="1341" name="object 1341"/>
            <p:cNvSpPr/>
            <p:nvPr/>
          </p:nvSpPr>
          <p:spPr>
            <a:xfrm>
              <a:off x="10689563" y="678158"/>
              <a:ext cx="3810" cy="132715"/>
            </a:xfrm>
            <a:custGeom>
              <a:avLst/>
              <a:gdLst/>
              <a:ahLst/>
              <a:cxnLst/>
              <a:rect l="l" t="t" r="r" b="b"/>
              <a:pathLst>
                <a:path w="3809" h="132715">
                  <a:moveTo>
                    <a:pt x="3602" y="0"/>
                  </a:moveTo>
                  <a:lnTo>
                    <a:pt x="0" y="0"/>
                  </a:lnTo>
                  <a:lnTo>
                    <a:pt x="0" y="132719"/>
                  </a:lnTo>
                  <a:lnTo>
                    <a:pt x="3602" y="132719"/>
                  </a:lnTo>
                  <a:lnTo>
                    <a:pt x="3602" y="0"/>
                  </a:lnTo>
                  <a:close/>
                </a:path>
              </a:pathLst>
            </a:custGeom>
            <a:solidFill>
              <a:srgbClr val="92AEB4"/>
            </a:solidFill>
          </p:spPr>
          <p:txBody>
            <a:bodyPr wrap="square" lIns="0" tIns="0" rIns="0" bIns="0" rtlCol="0"/>
            <a:lstStyle/>
            <a:p>
              <a:endParaRPr lang="fr-FR" noProof="0" dirty="0"/>
            </a:p>
          </p:txBody>
        </p:sp>
        <p:sp>
          <p:nvSpPr>
            <p:cNvPr id="1342" name="object 1342"/>
            <p:cNvSpPr/>
            <p:nvPr/>
          </p:nvSpPr>
          <p:spPr>
            <a:xfrm>
              <a:off x="10689563" y="678082"/>
              <a:ext cx="3810" cy="133350"/>
            </a:xfrm>
            <a:custGeom>
              <a:avLst/>
              <a:gdLst/>
              <a:ahLst/>
              <a:cxnLst/>
              <a:rect l="l" t="t" r="r" b="b"/>
              <a:pathLst>
                <a:path w="3809" h="133350">
                  <a:moveTo>
                    <a:pt x="3602" y="41390"/>
                  </a:moveTo>
                  <a:lnTo>
                    <a:pt x="3602" y="132745"/>
                  </a:lnTo>
                </a:path>
                <a:path w="3809" h="133350">
                  <a:moveTo>
                    <a:pt x="0" y="132795"/>
                  </a:moveTo>
                  <a:lnTo>
                    <a:pt x="0" y="41390"/>
                  </a:lnTo>
                </a:path>
                <a:path w="3809" h="133350">
                  <a:moveTo>
                    <a:pt x="3602" y="0"/>
                  </a:moveTo>
                  <a:lnTo>
                    <a:pt x="3602" y="41390"/>
                  </a:lnTo>
                </a:path>
                <a:path w="3809" h="133350">
                  <a:moveTo>
                    <a:pt x="0" y="41390"/>
                  </a:moveTo>
                  <a:lnTo>
                    <a:pt x="0" y="76"/>
                  </a:lnTo>
                </a:path>
              </a:pathLst>
            </a:custGeom>
            <a:ln w="3175">
              <a:solidFill>
                <a:srgbClr val="92AEB4"/>
              </a:solidFill>
            </a:ln>
          </p:spPr>
          <p:txBody>
            <a:bodyPr wrap="square" lIns="0" tIns="0" rIns="0" bIns="0" rtlCol="0"/>
            <a:lstStyle/>
            <a:p>
              <a:endParaRPr lang="fr-FR" noProof="0" dirty="0"/>
            </a:p>
          </p:txBody>
        </p:sp>
        <p:sp>
          <p:nvSpPr>
            <p:cNvPr id="1343" name="object 1343"/>
            <p:cNvSpPr/>
            <p:nvPr/>
          </p:nvSpPr>
          <p:spPr>
            <a:xfrm>
              <a:off x="10693166" y="678082"/>
              <a:ext cx="3810" cy="133350"/>
            </a:xfrm>
            <a:custGeom>
              <a:avLst/>
              <a:gdLst/>
              <a:ahLst/>
              <a:cxnLst/>
              <a:rect l="l" t="t" r="r" b="b"/>
              <a:pathLst>
                <a:path w="3809" h="133350">
                  <a:moveTo>
                    <a:pt x="3602" y="0"/>
                  </a:moveTo>
                  <a:lnTo>
                    <a:pt x="0" y="0"/>
                  </a:lnTo>
                  <a:lnTo>
                    <a:pt x="0" y="132745"/>
                  </a:lnTo>
                  <a:lnTo>
                    <a:pt x="3602" y="132745"/>
                  </a:lnTo>
                  <a:lnTo>
                    <a:pt x="3602" y="0"/>
                  </a:lnTo>
                  <a:close/>
                </a:path>
              </a:pathLst>
            </a:custGeom>
            <a:solidFill>
              <a:srgbClr val="92AEB4"/>
            </a:solidFill>
          </p:spPr>
          <p:txBody>
            <a:bodyPr wrap="square" lIns="0" tIns="0" rIns="0" bIns="0" rtlCol="0"/>
            <a:lstStyle/>
            <a:p>
              <a:endParaRPr lang="fr-FR" noProof="0" dirty="0"/>
            </a:p>
          </p:txBody>
        </p:sp>
        <p:sp>
          <p:nvSpPr>
            <p:cNvPr id="1344" name="object 1344"/>
            <p:cNvSpPr/>
            <p:nvPr/>
          </p:nvSpPr>
          <p:spPr>
            <a:xfrm>
              <a:off x="10693166" y="678005"/>
              <a:ext cx="3810" cy="133350"/>
            </a:xfrm>
            <a:custGeom>
              <a:avLst/>
              <a:gdLst/>
              <a:ahLst/>
              <a:cxnLst/>
              <a:rect l="l" t="t" r="r" b="b"/>
              <a:pathLst>
                <a:path w="3809" h="133350">
                  <a:moveTo>
                    <a:pt x="3602" y="41466"/>
                  </a:moveTo>
                  <a:lnTo>
                    <a:pt x="3602" y="132771"/>
                  </a:lnTo>
                </a:path>
                <a:path w="3809" h="133350">
                  <a:moveTo>
                    <a:pt x="0" y="132821"/>
                  </a:moveTo>
                  <a:lnTo>
                    <a:pt x="0" y="41466"/>
                  </a:lnTo>
                </a:path>
                <a:path w="3809" h="133350">
                  <a:moveTo>
                    <a:pt x="3602" y="0"/>
                  </a:moveTo>
                  <a:lnTo>
                    <a:pt x="3602" y="41466"/>
                  </a:lnTo>
                </a:path>
                <a:path w="3809" h="133350">
                  <a:moveTo>
                    <a:pt x="0" y="41466"/>
                  </a:moveTo>
                  <a:lnTo>
                    <a:pt x="0" y="76"/>
                  </a:lnTo>
                </a:path>
              </a:pathLst>
            </a:custGeom>
            <a:ln w="3175">
              <a:solidFill>
                <a:srgbClr val="92AEB4"/>
              </a:solidFill>
            </a:ln>
          </p:spPr>
          <p:txBody>
            <a:bodyPr wrap="square" lIns="0" tIns="0" rIns="0" bIns="0" rtlCol="0"/>
            <a:lstStyle/>
            <a:p>
              <a:endParaRPr lang="fr-FR" noProof="0" dirty="0"/>
            </a:p>
          </p:txBody>
        </p:sp>
        <p:sp>
          <p:nvSpPr>
            <p:cNvPr id="1345" name="object 1345"/>
            <p:cNvSpPr/>
            <p:nvPr/>
          </p:nvSpPr>
          <p:spPr>
            <a:xfrm>
              <a:off x="10696769" y="678006"/>
              <a:ext cx="3810" cy="133350"/>
            </a:xfrm>
            <a:custGeom>
              <a:avLst/>
              <a:gdLst/>
              <a:ahLst/>
              <a:cxnLst/>
              <a:rect l="l" t="t" r="r" b="b"/>
              <a:pathLst>
                <a:path w="3809" h="133350">
                  <a:moveTo>
                    <a:pt x="3602" y="0"/>
                  </a:moveTo>
                  <a:lnTo>
                    <a:pt x="0" y="0"/>
                  </a:lnTo>
                  <a:lnTo>
                    <a:pt x="0" y="132771"/>
                  </a:lnTo>
                  <a:lnTo>
                    <a:pt x="3602" y="132771"/>
                  </a:lnTo>
                  <a:lnTo>
                    <a:pt x="3602" y="0"/>
                  </a:lnTo>
                  <a:close/>
                </a:path>
              </a:pathLst>
            </a:custGeom>
            <a:solidFill>
              <a:srgbClr val="92AEB4"/>
            </a:solidFill>
          </p:spPr>
          <p:txBody>
            <a:bodyPr wrap="square" lIns="0" tIns="0" rIns="0" bIns="0" rtlCol="0"/>
            <a:lstStyle/>
            <a:p>
              <a:endParaRPr lang="fr-FR" noProof="0" dirty="0"/>
            </a:p>
          </p:txBody>
        </p:sp>
        <p:sp>
          <p:nvSpPr>
            <p:cNvPr id="1346" name="object 1346"/>
            <p:cNvSpPr/>
            <p:nvPr/>
          </p:nvSpPr>
          <p:spPr>
            <a:xfrm>
              <a:off x="10696769" y="677929"/>
              <a:ext cx="3810" cy="133350"/>
            </a:xfrm>
            <a:custGeom>
              <a:avLst/>
              <a:gdLst/>
              <a:ahLst/>
              <a:cxnLst/>
              <a:rect l="l" t="t" r="r" b="b"/>
              <a:pathLst>
                <a:path w="3809" h="133350">
                  <a:moveTo>
                    <a:pt x="3602" y="41542"/>
                  </a:moveTo>
                  <a:lnTo>
                    <a:pt x="3602" y="132797"/>
                  </a:lnTo>
                </a:path>
                <a:path w="3809" h="133350">
                  <a:moveTo>
                    <a:pt x="0" y="132847"/>
                  </a:moveTo>
                  <a:lnTo>
                    <a:pt x="0" y="41542"/>
                  </a:lnTo>
                </a:path>
                <a:path w="3809" h="133350">
                  <a:moveTo>
                    <a:pt x="3602" y="0"/>
                  </a:moveTo>
                  <a:lnTo>
                    <a:pt x="3602" y="41542"/>
                  </a:lnTo>
                </a:path>
                <a:path w="3809" h="133350">
                  <a:moveTo>
                    <a:pt x="0" y="41542"/>
                  </a:moveTo>
                  <a:lnTo>
                    <a:pt x="0" y="76"/>
                  </a:lnTo>
                </a:path>
              </a:pathLst>
            </a:custGeom>
            <a:ln w="3175">
              <a:solidFill>
                <a:srgbClr val="92AEB4"/>
              </a:solidFill>
            </a:ln>
          </p:spPr>
          <p:txBody>
            <a:bodyPr wrap="square" lIns="0" tIns="0" rIns="0" bIns="0" rtlCol="0"/>
            <a:lstStyle/>
            <a:p>
              <a:endParaRPr lang="fr-FR" noProof="0" dirty="0"/>
            </a:p>
          </p:txBody>
        </p:sp>
        <p:sp>
          <p:nvSpPr>
            <p:cNvPr id="1347" name="object 1347"/>
            <p:cNvSpPr/>
            <p:nvPr/>
          </p:nvSpPr>
          <p:spPr>
            <a:xfrm>
              <a:off x="10700372" y="677929"/>
              <a:ext cx="3810" cy="133350"/>
            </a:xfrm>
            <a:custGeom>
              <a:avLst/>
              <a:gdLst/>
              <a:ahLst/>
              <a:cxnLst/>
              <a:rect l="l" t="t" r="r" b="b"/>
              <a:pathLst>
                <a:path w="3809" h="133350">
                  <a:moveTo>
                    <a:pt x="3602" y="0"/>
                  </a:moveTo>
                  <a:lnTo>
                    <a:pt x="0" y="0"/>
                  </a:lnTo>
                  <a:lnTo>
                    <a:pt x="0" y="132797"/>
                  </a:lnTo>
                  <a:lnTo>
                    <a:pt x="3602" y="132797"/>
                  </a:lnTo>
                  <a:lnTo>
                    <a:pt x="3602" y="0"/>
                  </a:lnTo>
                  <a:close/>
                </a:path>
              </a:pathLst>
            </a:custGeom>
            <a:solidFill>
              <a:srgbClr val="92AEB4"/>
            </a:solidFill>
          </p:spPr>
          <p:txBody>
            <a:bodyPr wrap="square" lIns="0" tIns="0" rIns="0" bIns="0" rtlCol="0"/>
            <a:lstStyle/>
            <a:p>
              <a:endParaRPr lang="fr-FR" noProof="0" dirty="0"/>
            </a:p>
          </p:txBody>
        </p:sp>
        <p:sp>
          <p:nvSpPr>
            <p:cNvPr id="1348" name="object 1348"/>
            <p:cNvSpPr/>
            <p:nvPr/>
          </p:nvSpPr>
          <p:spPr>
            <a:xfrm>
              <a:off x="10700372" y="677853"/>
              <a:ext cx="3810" cy="133350"/>
            </a:xfrm>
            <a:custGeom>
              <a:avLst/>
              <a:gdLst/>
              <a:ahLst/>
              <a:cxnLst/>
              <a:rect l="l" t="t" r="r" b="b"/>
              <a:pathLst>
                <a:path w="3809" h="133350">
                  <a:moveTo>
                    <a:pt x="3602" y="41619"/>
                  </a:moveTo>
                  <a:lnTo>
                    <a:pt x="3602" y="132823"/>
                  </a:lnTo>
                </a:path>
                <a:path w="3809" h="133350">
                  <a:moveTo>
                    <a:pt x="0" y="132873"/>
                  </a:moveTo>
                  <a:lnTo>
                    <a:pt x="0" y="41619"/>
                  </a:lnTo>
                </a:path>
                <a:path w="3809" h="133350">
                  <a:moveTo>
                    <a:pt x="3602" y="0"/>
                  </a:moveTo>
                  <a:lnTo>
                    <a:pt x="3602" y="41619"/>
                  </a:lnTo>
                </a:path>
                <a:path w="3809" h="133350">
                  <a:moveTo>
                    <a:pt x="0" y="41619"/>
                  </a:moveTo>
                  <a:lnTo>
                    <a:pt x="0" y="76"/>
                  </a:lnTo>
                </a:path>
              </a:pathLst>
            </a:custGeom>
            <a:ln w="3175">
              <a:solidFill>
                <a:srgbClr val="92AEB4"/>
              </a:solidFill>
            </a:ln>
          </p:spPr>
          <p:txBody>
            <a:bodyPr wrap="square" lIns="0" tIns="0" rIns="0" bIns="0" rtlCol="0"/>
            <a:lstStyle/>
            <a:p>
              <a:endParaRPr lang="fr-FR" noProof="0" dirty="0"/>
            </a:p>
          </p:txBody>
        </p:sp>
        <p:sp>
          <p:nvSpPr>
            <p:cNvPr id="1349" name="object 1349"/>
            <p:cNvSpPr/>
            <p:nvPr/>
          </p:nvSpPr>
          <p:spPr>
            <a:xfrm>
              <a:off x="10703975" y="677853"/>
              <a:ext cx="3810" cy="133350"/>
            </a:xfrm>
            <a:custGeom>
              <a:avLst/>
              <a:gdLst/>
              <a:ahLst/>
              <a:cxnLst/>
              <a:rect l="l" t="t" r="r" b="b"/>
              <a:pathLst>
                <a:path w="3809" h="133350">
                  <a:moveTo>
                    <a:pt x="3602" y="0"/>
                  </a:moveTo>
                  <a:lnTo>
                    <a:pt x="0" y="0"/>
                  </a:lnTo>
                  <a:lnTo>
                    <a:pt x="0" y="132823"/>
                  </a:lnTo>
                  <a:lnTo>
                    <a:pt x="3602" y="132823"/>
                  </a:lnTo>
                  <a:lnTo>
                    <a:pt x="3602" y="0"/>
                  </a:lnTo>
                  <a:close/>
                </a:path>
              </a:pathLst>
            </a:custGeom>
            <a:solidFill>
              <a:srgbClr val="92AEB4"/>
            </a:solidFill>
          </p:spPr>
          <p:txBody>
            <a:bodyPr wrap="square" lIns="0" tIns="0" rIns="0" bIns="0" rtlCol="0"/>
            <a:lstStyle/>
            <a:p>
              <a:endParaRPr lang="fr-FR" noProof="0" dirty="0"/>
            </a:p>
          </p:txBody>
        </p:sp>
        <p:sp>
          <p:nvSpPr>
            <p:cNvPr id="1350" name="object 1350"/>
            <p:cNvSpPr/>
            <p:nvPr/>
          </p:nvSpPr>
          <p:spPr>
            <a:xfrm>
              <a:off x="10703975" y="677776"/>
              <a:ext cx="3810" cy="133350"/>
            </a:xfrm>
            <a:custGeom>
              <a:avLst/>
              <a:gdLst/>
              <a:ahLst/>
              <a:cxnLst/>
              <a:rect l="l" t="t" r="r" b="b"/>
              <a:pathLst>
                <a:path w="3809" h="133350">
                  <a:moveTo>
                    <a:pt x="3602" y="41695"/>
                  </a:moveTo>
                  <a:lnTo>
                    <a:pt x="3602" y="132849"/>
                  </a:lnTo>
                </a:path>
                <a:path w="3809" h="133350">
                  <a:moveTo>
                    <a:pt x="0" y="132899"/>
                  </a:moveTo>
                  <a:lnTo>
                    <a:pt x="0" y="41695"/>
                  </a:lnTo>
                </a:path>
                <a:path w="3809" h="133350">
                  <a:moveTo>
                    <a:pt x="3602" y="0"/>
                  </a:moveTo>
                  <a:lnTo>
                    <a:pt x="3602" y="41695"/>
                  </a:lnTo>
                </a:path>
                <a:path w="3809" h="133350">
                  <a:moveTo>
                    <a:pt x="0" y="41695"/>
                  </a:moveTo>
                  <a:lnTo>
                    <a:pt x="0" y="76"/>
                  </a:lnTo>
                </a:path>
              </a:pathLst>
            </a:custGeom>
            <a:ln w="3175">
              <a:solidFill>
                <a:srgbClr val="92AEB4"/>
              </a:solidFill>
            </a:ln>
          </p:spPr>
          <p:txBody>
            <a:bodyPr wrap="square" lIns="0" tIns="0" rIns="0" bIns="0" rtlCol="0"/>
            <a:lstStyle/>
            <a:p>
              <a:endParaRPr lang="fr-FR" noProof="0" dirty="0"/>
            </a:p>
          </p:txBody>
        </p:sp>
        <p:sp>
          <p:nvSpPr>
            <p:cNvPr id="1351" name="object 1351"/>
            <p:cNvSpPr/>
            <p:nvPr/>
          </p:nvSpPr>
          <p:spPr>
            <a:xfrm>
              <a:off x="10707578" y="677776"/>
              <a:ext cx="3810" cy="133350"/>
            </a:xfrm>
            <a:custGeom>
              <a:avLst/>
              <a:gdLst/>
              <a:ahLst/>
              <a:cxnLst/>
              <a:rect l="l" t="t" r="r" b="b"/>
              <a:pathLst>
                <a:path w="3809" h="133350">
                  <a:moveTo>
                    <a:pt x="3602" y="0"/>
                  </a:moveTo>
                  <a:lnTo>
                    <a:pt x="0" y="0"/>
                  </a:lnTo>
                  <a:lnTo>
                    <a:pt x="0" y="132849"/>
                  </a:lnTo>
                  <a:lnTo>
                    <a:pt x="3602" y="132849"/>
                  </a:lnTo>
                  <a:lnTo>
                    <a:pt x="3602" y="0"/>
                  </a:lnTo>
                  <a:close/>
                </a:path>
              </a:pathLst>
            </a:custGeom>
            <a:solidFill>
              <a:srgbClr val="92AEB4"/>
            </a:solidFill>
          </p:spPr>
          <p:txBody>
            <a:bodyPr wrap="square" lIns="0" tIns="0" rIns="0" bIns="0" rtlCol="0"/>
            <a:lstStyle/>
            <a:p>
              <a:endParaRPr lang="fr-FR" noProof="0" dirty="0"/>
            </a:p>
          </p:txBody>
        </p:sp>
        <p:sp>
          <p:nvSpPr>
            <p:cNvPr id="1352" name="object 1352"/>
            <p:cNvSpPr/>
            <p:nvPr/>
          </p:nvSpPr>
          <p:spPr>
            <a:xfrm>
              <a:off x="10707578" y="677700"/>
              <a:ext cx="3810" cy="133350"/>
            </a:xfrm>
            <a:custGeom>
              <a:avLst/>
              <a:gdLst/>
              <a:ahLst/>
              <a:cxnLst/>
              <a:rect l="l" t="t" r="r" b="b"/>
              <a:pathLst>
                <a:path w="3809" h="133350">
                  <a:moveTo>
                    <a:pt x="3602" y="41771"/>
                  </a:moveTo>
                  <a:lnTo>
                    <a:pt x="3602" y="132875"/>
                  </a:lnTo>
                </a:path>
                <a:path w="3809" h="133350">
                  <a:moveTo>
                    <a:pt x="0" y="132926"/>
                  </a:moveTo>
                  <a:lnTo>
                    <a:pt x="0" y="41771"/>
                  </a:lnTo>
                </a:path>
                <a:path w="3809" h="133350">
                  <a:moveTo>
                    <a:pt x="3602" y="0"/>
                  </a:moveTo>
                  <a:lnTo>
                    <a:pt x="3602" y="41771"/>
                  </a:lnTo>
                </a:path>
                <a:path w="3809" h="133350">
                  <a:moveTo>
                    <a:pt x="0" y="41771"/>
                  </a:moveTo>
                  <a:lnTo>
                    <a:pt x="0" y="76"/>
                  </a:lnTo>
                </a:path>
              </a:pathLst>
            </a:custGeom>
            <a:ln w="3175">
              <a:solidFill>
                <a:srgbClr val="92AEB4"/>
              </a:solidFill>
            </a:ln>
          </p:spPr>
          <p:txBody>
            <a:bodyPr wrap="square" lIns="0" tIns="0" rIns="0" bIns="0" rtlCol="0"/>
            <a:lstStyle/>
            <a:p>
              <a:endParaRPr lang="fr-FR" noProof="0" dirty="0"/>
            </a:p>
          </p:txBody>
        </p:sp>
        <p:sp>
          <p:nvSpPr>
            <p:cNvPr id="1353" name="object 1353"/>
            <p:cNvSpPr/>
            <p:nvPr/>
          </p:nvSpPr>
          <p:spPr>
            <a:xfrm>
              <a:off x="10711181" y="677700"/>
              <a:ext cx="3810" cy="133350"/>
            </a:xfrm>
            <a:custGeom>
              <a:avLst/>
              <a:gdLst/>
              <a:ahLst/>
              <a:cxnLst/>
              <a:rect l="l" t="t" r="r" b="b"/>
              <a:pathLst>
                <a:path w="3809" h="133350">
                  <a:moveTo>
                    <a:pt x="3602" y="0"/>
                  </a:moveTo>
                  <a:lnTo>
                    <a:pt x="0" y="0"/>
                  </a:lnTo>
                  <a:lnTo>
                    <a:pt x="0" y="132875"/>
                  </a:lnTo>
                  <a:lnTo>
                    <a:pt x="3602" y="132875"/>
                  </a:lnTo>
                  <a:lnTo>
                    <a:pt x="3602" y="0"/>
                  </a:lnTo>
                  <a:close/>
                </a:path>
              </a:pathLst>
            </a:custGeom>
            <a:solidFill>
              <a:srgbClr val="92AEB4"/>
            </a:solidFill>
          </p:spPr>
          <p:txBody>
            <a:bodyPr wrap="square" lIns="0" tIns="0" rIns="0" bIns="0" rtlCol="0"/>
            <a:lstStyle/>
            <a:p>
              <a:endParaRPr lang="fr-FR" noProof="0" dirty="0"/>
            </a:p>
          </p:txBody>
        </p:sp>
        <p:sp>
          <p:nvSpPr>
            <p:cNvPr id="1354" name="object 1354"/>
            <p:cNvSpPr/>
            <p:nvPr/>
          </p:nvSpPr>
          <p:spPr>
            <a:xfrm>
              <a:off x="10711181" y="677624"/>
              <a:ext cx="3810" cy="133350"/>
            </a:xfrm>
            <a:custGeom>
              <a:avLst/>
              <a:gdLst/>
              <a:ahLst/>
              <a:cxnLst/>
              <a:rect l="l" t="t" r="r" b="b"/>
              <a:pathLst>
                <a:path w="3809" h="133350">
                  <a:moveTo>
                    <a:pt x="3602" y="41848"/>
                  </a:moveTo>
                  <a:lnTo>
                    <a:pt x="3602" y="132901"/>
                  </a:lnTo>
                </a:path>
                <a:path w="3809" h="133350">
                  <a:moveTo>
                    <a:pt x="0" y="132952"/>
                  </a:moveTo>
                  <a:lnTo>
                    <a:pt x="0" y="41848"/>
                  </a:lnTo>
                </a:path>
                <a:path w="3809" h="133350">
                  <a:moveTo>
                    <a:pt x="3602" y="0"/>
                  </a:moveTo>
                  <a:lnTo>
                    <a:pt x="3602" y="41848"/>
                  </a:lnTo>
                </a:path>
                <a:path w="3809" h="133350">
                  <a:moveTo>
                    <a:pt x="0" y="41848"/>
                  </a:moveTo>
                  <a:lnTo>
                    <a:pt x="0" y="76"/>
                  </a:lnTo>
                </a:path>
              </a:pathLst>
            </a:custGeom>
            <a:ln w="3175">
              <a:solidFill>
                <a:srgbClr val="92AEB4"/>
              </a:solidFill>
            </a:ln>
          </p:spPr>
          <p:txBody>
            <a:bodyPr wrap="square" lIns="0" tIns="0" rIns="0" bIns="0" rtlCol="0"/>
            <a:lstStyle/>
            <a:p>
              <a:endParaRPr lang="fr-FR" noProof="0" dirty="0"/>
            </a:p>
          </p:txBody>
        </p:sp>
        <p:sp>
          <p:nvSpPr>
            <p:cNvPr id="1355" name="object 1355"/>
            <p:cNvSpPr/>
            <p:nvPr/>
          </p:nvSpPr>
          <p:spPr>
            <a:xfrm>
              <a:off x="10714783" y="677624"/>
              <a:ext cx="3810" cy="133350"/>
            </a:xfrm>
            <a:custGeom>
              <a:avLst/>
              <a:gdLst/>
              <a:ahLst/>
              <a:cxnLst/>
              <a:rect l="l" t="t" r="r" b="b"/>
              <a:pathLst>
                <a:path w="3809" h="133350">
                  <a:moveTo>
                    <a:pt x="3602" y="0"/>
                  </a:moveTo>
                  <a:lnTo>
                    <a:pt x="0" y="0"/>
                  </a:lnTo>
                  <a:lnTo>
                    <a:pt x="0" y="132901"/>
                  </a:lnTo>
                  <a:lnTo>
                    <a:pt x="3602" y="132901"/>
                  </a:lnTo>
                  <a:lnTo>
                    <a:pt x="3602" y="0"/>
                  </a:lnTo>
                  <a:close/>
                </a:path>
              </a:pathLst>
            </a:custGeom>
            <a:solidFill>
              <a:srgbClr val="91AEB4"/>
            </a:solidFill>
          </p:spPr>
          <p:txBody>
            <a:bodyPr wrap="square" lIns="0" tIns="0" rIns="0" bIns="0" rtlCol="0"/>
            <a:lstStyle/>
            <a:p>
              <a:endParaRPr lang="fr-FR" noProof="0" dirty="0"/>
            </a:p>
          </p:txBody>
        </p:sp>
        <p:sp>
          <p:nvSpPr>
            <p:cNvPr id="1356" name="object 1356"/>
            <p:cNvSpPr/>
            <p:nvPr/>
          </p:nvSpPr>
          <p:spPr>
            <a:xfrm>
              <a:off x="10714783" y="677547"/>
              <a:ext cx="3810" cy="133350"/>
            </a:xfrm>
            <a:custGeom>
              <a:avLst/>
              <a:gdLst/>
              <a:ahLst/>
              <a:cxnLst/>
              <a:rect l="l" t="t" r="r" b="b"/>
              <a:pathLst>
                <a:path w="3809" h="133350">
                  <a:moveTo>
                    <a:pt x="3602" y="41924"/>
                  </a:moveTo>
                  <a:lnTo>
                    <a:pt x="3602" y="132928"/>
                  </a:lnTo>
                </a:path>
                <a:path w="3809" h="133350">
                  <a:moveTo>
                    <a:pt x="0" y="132978"/>
                  </a:moveTo>
                  <a:lnTo>
                    <a:pt x="0" y="41924"/>
                  </a:lnTo>
                </a:path>
                <a:path w="3809" h="133350">
                  <a:moveTo>
                    <a:pt x="3602" y="0"/>
                  </a:moveTo>
                  <a:lnTo>
                    <a:pt x="3602" y="41924"/>
                  </a:lnTo>
                </a:path>
                <a:path w="3809" h="133350">
                  <a:moveTo>
                    <a:pt x="0" y="41924"/>
                  </a:moveTo>
                  <a:lnTo>
                    <a:pt x="0" y="76"/>
                  </a:lnTo>
                </a:path>
              </a:pathLst>
            </a:custGeom>
            <a:ln w="3175">
              <a:solidFill>
                <a:srgbClr val="91AEB4"/>
              </a:solidFill>
            </a:ln>
          </p:spPr>
          <p:txBody>
            <a:bodyPr wrap="square" lIns="0" tIns="0" rIns="0" bIns="0" rtlCol="0"/>
            <a:lstStyle/>
            <a:p>
              <a:endParaRPr lang="fr-FR" noProof="0" dirty="0"/>
            </a:p>
          </p:txBody>
        </p:sp>
        <p:sp>
          <p:nvSpPr>
            <p:cNvPr id="1357" name="object 1357"/>
            <p:cNvSpPr/>
            <p:nvPr/>
          </p:nvSpPr>
          <p:spPr>
            <a:xfrm>
              <a:off x="10718386" y="677547"/>
              <a:ext cx="3810" cy="133350"/>
            </a:xfrm>
            <a:custGeom>
              <a:avLst/>
              <a:gdLst/>
              <a:ahLst/>
              <a:cxnLst/>
              <a:rect l="l" t="t" r="r" b="b"/>
              <a:pathLst>
                <a:path w="3809" h="133350">
                  <a:moveTo>
                    <a:pt x="3602" y="0"/>
                  </a:moveTo>
                  <a:lnTo>
                    <a:pt x="0" y="0"/>
                  </a:lnTo>
                  <a:lnTo>
                    <a:pt x="0" y="132928"/>
                  </a:lnTo>
                  <a:lnTo>
                    <a:pt x="3602" y="132928"/>
                  </a:lnTo>
                  <a:lnTo>
                    <a:pt x="3602" y="0"/>
                  </a:lnTo>
                  <a:close/>
                </a:path>
              </a:pathLst>
            </a:custGeom>
            <a:solidFill>
              <a:srgbClr val="91AEB4"/>
            </a:solidFill>
          </p:spPr>
          <p:txBody>
            <a:bodyPr wrap="square" lIns="0" tIns="0" rIns="0" bIns="0" rtlCol="0"/>
            <a:lstStyle/>
            <a:p>
              <a:endParaRPr lang="fr-FR" noProof="0" dirty="0"/>
            </a:p>
          </p:txBody>
        </p:sp>
        <p:sp>
          <p:nvSpPr>
            <p:cNvPr id="1358" name="object 1358"/>
            <p:cNvSpPr/>
            <p:nvPr/>
          </p:nvSpPr>
          <p:spPr>
            <a:xfrm>
              <a:off x="10718386" y="677471"/>
              <a:ext cx="3810" cy="133350"/>
            </a:xfrm>
            <a:custGeom>
              <a:avLst/>
              <a:gdLst/>
              <a:ahLst/>
              <a:cxnLst/>
              <a:rect l="l" t="t" r="r" b="b"/>
              <a:pathLst>
                <a:path w="3809" h="133350">
                  <a:moveTo>
                    <a:pt x="3602" y="42000"/>
                  </a:moveTo>
                  <a:lnTo>
                    <a:pt x="3602" y="132954"/>
                  </a:lnTo>
                </a:path>
                <a:path w="3809" h="133350">
                  <a:moveTo>
                    <a:pt x="0" y="133004"/>
                  </a:moveTo>
                  <a:lnTo>
                    <a:pt x="0" y="42000"/>
                  </a:lnTo>
                </a:path>
                <a:path w="3809" h="133350">
                  <a:moveTo>
                    <a:pt x="3602" y="0"/>
                  </a:moveTo>
                  <a:lnTo>
                    <a:pt x="3602" y="42000"/>
                  </a:lnTo>
                </a:path>
                <a:path w="3809" h="133350">
                  <a:moveTo>
                    <a:pt x="0" y="42000"/>
                  </a:moveTo>
                  <a:lnTo>
                    <a:pt x="0" y="76"/>
                  </a:lnTo>
                </a:path>
              </a:pathLst>
            </a:custGeom>
            <a:ln w="3175">
              <a:solidFill>
                <a:srgbClr val="91AEB4"/>
              </a:solidFill>
            </a:ln>
          </p:spPr>
          <p:txBody>
            <a:bodyPr wrap="square" lIns="0" tIns="0" rIns="0" bIns="0" rtlCol="0"/>
            <a:lstStyle/>
            <a:p>
              <a:endParaRPr lang="fr-FR" noProof="0" dirty="0"/>
            </a:p>
          </p:txBody>
        </p:sp>
        <p:sp>
          <p:nvSpPr>
            <p:cNvPr id="1359" name="object 1359"/>
            <p:cNvSpPr/>
            <p:nvPr/>
          </p:nvSpPr>
          <p:spPr>
            <a:xfrm>
              <a:off x="10721989" y="677471"/>
              <a:ext cx="3810" cy="133350"/>
            </a:xfrm>
            <a:custGeom>
              <a:avLst/>
              <a:gdLst/>
              <a:ahLst/>
              <a:cxnLst/>
              <a:rect l="l" t="t" r="r" b="b"/>
              <a:pathLst>
                <a:path w="3809" h="133350">
                  <a:moveTo>
                    <a:pt x="3602" y="0"/>
                  </a:moveTo>
                  <a:lnTo>
                    <a:pt x="0" y="0"/>
                  </a:lnTo>
                  <a:lnTo>
                    <a:pt x="0" y="132954"/>
                  </a:lnTo>
                  <a:lnTo>
                    <a:pt x="3602" y="132954"/>
                  </a:lnTo>
                  <a:lnTo>
                    <a:pt x="3602" y="0"/>
                  </a:lnTo>
                  <a:close/>
                </a:path>
              </a:pathLst>
            </a:custGeom>
            <a:solidFill>
              <a:srgbClr val="91AEB4"/>
            </a:solidFill>
          </p:spPr>
          <p:txBody>
            <a:bodyPr wrap="square" lIns="0" tIns="0" rIns="0" bIns="0" rtlCol="0"/>
            <a:lstStyle/>
            <a:p>
              <a:endParaRPr lang="fr-FR" noProof="0" dirty="0"/>
            </a:p>
          </p:txBody>
        </p:sp>
        <p:sp>
          <p:nvSpPr>
            <p:cNvPr id="1360" name="object 1360"/>
            <p:cNvSpPr/>
            <p:nvPr/>
          </p:nvSpPr>
          <p:spPr>
            <a:xfrm>
              <a:off x="10721989" y="677395"/>
              <a:ext cx="3810" cy="133350"/>
            </a:xfrm>
            <a:custGeom>
              <a:avLst/>
              <a:gdLst/>
              <a:ahLst/>
              <a:cxnLst/>
              <a:rect l="l" t="t" r="r" b="b"/>
              <a:pathLst>
                <a:path w="3809" h="133350">
                  <a:moveTo>
                    <a:pt x="3602" y="42077"/>
                  </a:moveTo>
                  <a:lnTo>
                    <a:pt x="3602" y="132980"/>
                  </a:lnTo>
                </a:path>
                <a:path w="3809" h="133350">
                  <a:moveTo>
                    <a:pt x="0" y="133030"/>
                  </a:moveTo>
                  <a:lnTo>
                    <a:pt x="0" y="42077"/>
                  </a:lnTo>
                </a:path>
                <a:path w="3809" h="133350">
                  <a:moveTo>
                    <a:pt x="3602" y="0"/>
                  </a:moveTo>
                  <a:lnTo>
                    <a:pt x="3602" y="42077"/>
                  </a:lnTo>
                </a:path>
                <a:path w="3809" h="133350">
                  <a:moveTo>
                    <a:pt x="0" y="42077"/>
                  </a:moveTo>
                  <a:lnTo>
                    <a:pt x="0" y="76"/>
                  </a:lnTo>
                </a:path>
              </a:pathLst>
            </a:custGeom>
            <a:ln w="3175">
              <a:solidFill>
                <a:srgbClr val="91AEB4"/>
              </a:solidFill>
            </a:ln>
          </p:spPr>
          <p:txBody>
            <a:bodyPr wrap="square" lIns="0" tIns="0" rIns="0" bIns="0" rtlCol="0"/>
            <a:lstStyle/>
            <a:p>
              <a:endParaRPr lang="fr-FR" noProof="0" dirty="0"/>
            </a:p>
          </p:txBody>
        </p:sp>
        <p:sp>
          <p:nvSpPr>
            <p:cNvPr id="1361" name="object 1361"/>
            <p:cNvSpPr/>
            <p:nvPr/>
          </p:nvSpPr>
          <p:spPr>
            <a:xfrm>
              <a:off x="10725593" y="677395"/>
              <a:ext cx="5715" cy="133350"/>
            </a:xfrm>
            <a:custGeom>
              <a:avLst/>
              <a:gdLst/>
              <a:ahLst/>
              <a:cxnLst/>
              <a:rect l="l" t="t" r="r" b="b"/>
              <a:pathLst>
                <a:path w="5715" h="133350">
                  <a:moveTo>
                    <a:pt x="5524" y="0"/>
                  </a:moveTo>
                  <a:lnTo>
                    <a:pt x="0" y="0"/>
                  </a:lnTo>
                  <a:lnTo>
                    <a:pt x="0" y="132980"/>
                  </a:lnTo>
                  <a:lnTo>
                    <a:pt x="5524" y="132980"/>
                  </a:lnTo>
                  <a:lnTo>
                    <a:pt x="5524" y="0"/>
                  </a:lnTo>
                  <a:close/>
                </a:path>
              </a:pathLst>
            </a:custGeom>
            <a:solidFill>
              <a:srgbClr val="91AEB4"/>
            </a:solidFill>
          </p:spPr>
          <p:txBody>
            <a:bodyPr wrap="square" lIns="0" tIns="0" rIns="0" bIns="0" rtlCol="0"/>
            <a:lstStyle/>
            <a:p>
              <a:endParaRPr lang="fr-FR" noProof="0" dirty="0"/>
            </a:p>
          </p:txBody>
        </p:sp>
        <p:sp>
          <p:nvSpPr>
            <p:cNvPr id="1362" name="object 1362"/>
            <p:cNvSpPr/>
            <p:nvPr/>
          </p:nvSpPr>
          <p:spPr>
            <a:xfrm>
              <a:off x="10725592" y="677278"/>
              <a:ext cx="5715" cy="133350"/>
            </a:xfrm>
            <a:custGeom>
              <a:avLst/>
              <a:gdLst/>
              <a:ahLst/>
              <a:cxnLst/>
              <a:rect l="l" t="t" r="r" b="b"/>
              <a:pathLst>
                <a:path w="5715" h="133350">
                  <a:moveTo>
                    <a:pt x="5524" y="42194"/>
                  </a:moveTo>
                  <a:lnTo>
                    <a:pt x="5524" y="133020"/>
                  </a:lnTo>
                </a:path>
                <a:path w="5715" h="133350">
                  <a:moveTo>
                    <a:pt x="0" y="133097"/>
                  </a:moveTo>
                  <a:lnTo>
                    <a:pt x="0" y="42194"/>
                  </a:lnTo>
                </a:path>
                <a:path w="5715" h="133350">
                  <a:moveTo>
                    <a:pt x="5524" y="0"/>
                  </a:moveTo>
                  <a:lnTo>
                    <a:pt x="5524" y="42194"/>
                  </a:lnTo>
                </a:path>
                <a:path w="5715" h="133350">
                  <a:moveTo>
                    <a:pt x="0" y="42194"/>
                  </a:moveTo>
                  <a:lnTo>
                    <a:pt x="0" y="117"/>
                  </a:lnTo>
                </a:path>
              </a:pathLst>
            </a:custGeom>
            <a:ln w="3175">
              <a:solidFill>
                <a:srgbClr val="91AEB4"/>
              </a:solidFill>
            </a:ln>
          </p:spPr>
          <p:txBody>
            <a:bodyPr wrap="square" lIns="0" tIns="0" rIns="0" bIns="0" rtlCol="0"/>
            <a:lstStyle/>
            <a:p>
              <a:endParaRPr lang="fr-FR" noProof="0" dirty="0"/>
            </a:p>
          </p:txBody>
        </p:sp>
        <p:sp>
          <p:nvSpPr>
            <p:cNvPr id="1363" name="object 1363"/>
            <p:cNvSpPr/>
            <p:nvPr/>
          </p:nvSpPr>
          <p:spPr>
            <a:xfrm>
              <a:off x="10731117" y="677278"/>
              <a:ext cx="3810" cy="133350"/>
            </a:xfrm>
            <a:custGeom>
              <a:avLst/>
              <a:gdLst/>
              <a:ahLst/>
              <a:cxnLst/>
              <a:rect l="l" t="t" r="r" b="b"/>
              <a:pathLst>
                <a:path w="3809" h="133350">
                  <a:moveTo>
                    <a:pt x="3602" y="0"/>
                  </a:moveTo>
                  <a:lnTo>
                    <a:pt x="0" y="0"/>
                  </a:lnTo>
                  <a:lnTo>
                    <a:pt x="0" y="133020"/>
                  </a:lnTo>
                  <a:lnTo>
                    <a:pt x="3602" y="133020"/>
                  </a:lnTo>
                  <a:lnTo>
                    <a:pt x="3602" y="0"/>
                  </a:lnTo>
                  <a:close/>
                </a:path>
              </a:pathLst>
            </a:custGeom>
            <a:solidFill>
              <a:srgbClr val="91AEB3"/>
            </a:solidFill>
          </p:spPr>
          <p:txBody>
            <a:bodyPr wrap="square" lIns="0" tIns="0" rIns="0" bIns="0" rtlCol="0"/>
            <a:lstStyle/>
            <a:p>
              <a:endParaRPr lang="fr-FR" noProof="0" dirty="0"/>
            </a:p>
          </p:txBody>
        </p:sp>
        <p:sp>
          <p:nvSpPr>
            <p:cNvPr id="1364" name="object 1364"/>
            <p:cNvSpPr/>
            <p:nvPr/>
          </p:nvSpPr>
          <p:spPr>
            <a:xfrm>
              <a:off x="10731117" y="677201"/>
              <a:ext cx="3810" cy="133350"/>
            </a:xfrm>
            <a:custGeom>
              <a:avLst/>
              <a:gdLst/>
              <a:ahLst/>
              <a:cxnLst/>
              <a:rect l="l" t="t" r="r" b="b"/>
              <a:pathLst>
                <a:path w="3809" h="133350">
                  <a:moveTo>
                    <a:pt x="3602" y="42270"/>
                  </a:moveTo>
                  <a:lnTo>
                    <a:pt x="3602" y="133046"/>
                  </a:lnTo>
                </a:path>
                <a:path w="3809" h="133350">
                  <a:moveTo>
                    <a:pt x="0" y="133096"/>
                  </a:moveTo>
                  <a:lnTo>
                    <a:pt x="0" y="42270"/>
                  </a:lnTo>
                </a:path>
                <a:path w="3809" h="133350">
                  <a:moveTo>
                    <a:pt x="3602" y="0"/>
                  </a:moveTo>
                  <a:lnTo>
                    <a:pt x="3602" y="42270"/>
                  </a:lnTo>
                </a:path>
                <a:path w="3809" h="133350">
                  <a:moveTo>
                    <a:pt x="0" y="42270"/>
                  </a:moveTo>
                  <a:lnTo>
                    <a:pt x="0" y="76"/>
                  </a:lnTo>
                </a:path>
              </a:pathLst>
            </a:custGeom>
            <a:ln w="3175">
              <a:solidFill>
                <a:srgbClr val="91AEB3"/>
              </a:solidFill>
            </a:ln>
          </p:spPr>
          <p:txBody>
            <a:bodyPr wrap="square" lIns="0" tIns="0" rIns="0" bIns="0" rtlCol="0"/>
            <a:lstStyle/>
            <a:p>
              <a:endParaRPr lang="fr-FR" noProof="0" dirty="0"/>
            </a:p>
          </p:txBody>
        </p:sp>
        <p:sp>
          <p:nvSpPr>
            <p:cNvPr id="1365" name="object 1365"/>
            <p:cNvSpPr/>
            <p:nvPr/>
          </p:nvSpPr>
          <p:spPr>
            <a:xfrm>
              <a:off x="10734720" y="677201"/>
              <a:ext cx="3810" cy="133350"/>
            </a:xfrm>
            <a:custGeom>
              <a:avLst/>
              <a:gdLst/>
              <a:ahLst/>
              <a:cxnLst/>
              <a:rect l="l" t="t" r="r" b="b"/>
              <a:pathLst>
                <a:path w="3809" h="133350">
                  <a:moveTo>
                    <a:pt x="3602" y="0"/>
                  </a:moveTo>
                  <a:lnTo>
                    <a:pt x="0" y="0"/>
                  </a:lnTo>
                  <a:lnTo>
                    <a:pt x="0" y="133046"/>
                  </a:lnTo>
                  <a:lnTo>
                    <a:pt x="3602" y="133046"/>
                  </a:lnTo>
                  <a:lnTo>
                    <a:pt x="3602" y="0"/>
                  </a:lnTo>
                  <a:close/>
                </a:path>
              </a:pathLst>
            </a:custGeom>
            <a:solidFill>
              <a:srgbClr val="91AEB3"/>
            </a:solidFill>
          </p:spPr>
          <p:txBody>
            <a:bodyPr wrap="square" lIns="0" tIns="0" rIns="0" bIns="0" rtlCol="0"/>
            <a:lstStyle/>
            <a:p>
              <a:endParaRPr lang="fr-FR" noProof="0" dirty="0"/>
            </a:p>
          </p:txBody>
        </p:sp>
        <p:sp>
          <p:nvSpPr>
            <p:cNvPr id="1366" name="object 1366"/>
            <p:cNvSpPr/>
            <p:nvPr/>
          </p:nvSpPr>
          <p:spPr>
            <a:xfrm>
              <a:off x="10734719" y="677125"/>
              <a:ext cx="3810" cy="133350"/>
            </a:xfrm>
            <a:custGeom>
              <a:avLst/>
              <a:gdLst/>
              <a:ahLst/>
              <a:cxnLst/>
              <a:rect l="l" t="t" r="r" b="b"/>
              <a:pathLst>
                <a:path w="3809" h="133350">
                  <a:moveTo>
                    <a:pt x="3602" y="42346"/>
                  </a:moveTo>
                  <a:lnTo>
                    <a:pt x="3602" y="133072"/>
                  </a:lnTo>
                </a:path>
                <a:path w="3809" h="133350">
                  <a:moveTo>
                    <a:pt x="0" y="133122"/>
                  </a:moveTo>
                  <a:lnTo>
                    <a:pt x="0" y="42346"/>
                  </a:lnTo>
                </a:path>
                <a:path w="3809" h="133350">
                  <a:moveTo>
                    <a:pt x="3602" y="0"/>
                  </a:moveTo>
                  <a:lnTo>
                    <a:pt x="3602" y="42346"/>
                  </a:lnTo>
                </a:path>
                <a:path w="3809" h="133350">
                  <a:moveTo>
                    <a:pt x="0" y="42346"/>
                  </a:moveTo>
                  <a:lnTo>
                    <a:pt x="0" y="76"/>
                  </a:lnTo>
                </a:path>
              </a:pathLst>
            </a:custGeom>
            <a:ln w="3175">
              <a:solidFill>
                <a:srgbClr val="91AEB3"/>
              </a:solidFill>
            </a:ln>
          </p:spPr>
          <p:txBody>
            <a:bodyPr wrap="square" lIns="0" tIns="0" rIns="0" bIns="0" rtlCol="0"/>
            <a:lstStyle/>
            <a:p>
              <a:endParaRPr lang="fr-FR" noProof="0" dirty="0"/>
            </a:p>
          </p:txBody>
        </p:sp>
        <p:sp>
          <p:nvSpPr>
            <p:cNvPr id="1367" name="object 1367"/>
            <p:cNvSpPr/>
            <p:nvPr/>
          </p:nvSpPr>
          <p:spPr>
            <a:xfrm>
              <a:off x="10738323" y="677125"/>
              <a:ext cx="3810" cy="133350"/>
            </a:xfrm>
            <a:custGeom>
              <a:avLst/>
              <a:gdLst/>
              <a:ahLst/>
              <a:cxnLst/>
              <a:rect l="l" t="t" r="r" b="b"/>
              <a:pathLst>
                <a:path w="3809" h="133350">
                  <a:moveTo>
                    <a:pt x="3602" y="0"/>
                  </a:moveTo>
                  <a:lnTo>
                    <a:pt x="0" y="0"/>
                  </a:lnTo>
                  <a:lnTo>
                    <a:pt x="0" y="133072"/>
                  </a:lnTo>
                  <a:lnTo>
                    <a:pt x="3602" y="133072"/>
                  </a:lnTo>
                  <a:lnTo>
                    <a:pt x="3602" y="0"/>
                  </a:lnTo>
                  <a:close/>
                </a:path>
              </a:pathLst>
            </a:custGeom>
            <a:solidFill>
              <a:srgbClr val="91AEB3"/>
            </a:solidFill>
          </p:spPr>
          <p:txBody>
            <a:bodyPr wrap="square" lIns="0" tIns="0" rIns="0" bIns="0" rtlCol="0"/>
            <a:lstStyle/>
            <a:p>
              <a:endParaRPr lang="fr-FR" noProof="0" dirty="0"/>
            </a:p>
          </p:txBody>
        </p:sp>
        <p:sp>
          <p:nvSpPr>
            <p:cNvPr id="1368" name="object 1368"/>
            <p:cNvSpPr/>
            <p:nvPr/>
          </p:nvSpPr>
          <p:spPr>
            <a:xfrm>
              <a:off x="10738322" y="677049"/>
              <a:ext cx="3810" cy="133350"/>
            </a:xfrm>
            <a:custGeom>
              <a:avLst/>
              <a:gdLst/>
              <a:ahLst/>
              <a:cxnLst/>
              <a:rect l="l" t="t" r="r" b="b"/>
              <a:pathLst>
                <a:path w="3809" h="133350">
                  <a:moveTo>
                    <a:pt x="3602" y="42423"/>
                  </a:moveTo>
                  <a:lnTo>
                    <a:pt x="3602" y="133098"/>
                  </a:lnTo>
                </a:path>
                <a:path w="3809" h="133350">
                  <a:moveTo>
                    <a:pt x="0" y="133149"/>
                  </a:moveTo>
                  <a:lnTo>
                    <a:pt x="0" y="42423"/>
                  </a:lnTo>
                </a:path>
                <a:path w="3809" h="133350">
                  <a:moveTo>
                    <a:pt x="3602" y="0"/>
                  </a:moveTo>
                  <a:lnTo>
                    <a:pt x="3602" y="42423"/>
                  </a:lnTo>
                </a:path>
                <a:path w="3809" h="133350">
                  <a:moveTo>
                    <a:pt x="0" y="42423"/>
                  </a:moveTo>
                  <a:lnTo>
                    <a:pt x="0" y="76"/>
                  </a:lnTo>
                </a:path>
              </a:pathLst>
            </a:custGeom>
            <a:ln w="3175">
              <a:solidFill>
                <a:srgbClr val="91AEB3"/>
              </a:solidFill>
            </a:ln>
          </p:spPr>
          <p:txBody>
            <a:bodyPr wrap="square" lIns="0" tIns="0" rIns="0" bIns="0" rtlCol="0"/>
            <a:lstStyle/>
            <a:p>
              <a:endParaRPr lang="fr-FR" noProof="0" dirty="0"/>
            </a:p>
          </p:txBody>
        </p:sp>
        <p:sp>
          <p:nvSpPr>
            <p:cNvPr id="1369" name="object 1369"/>
            <p:cNvSpPr/>
            <p:nvPr/>
          </p:nvSpPr>
          <p:spPr>
            <a:xfrm>
              <a:off x="10741926" y="677049"/>
              <a:ext cx="3810" cy="133350"/>
            </a:xfrm>
            <a:custGeom>
              <a:avLst/>
              <a:gdLst/>
              <a:ahLst/>
              <a:cxnLst/>
              <a:rect l="l" t="t" r="r" b="b"/>
              <a:pathLst>
                <a:path w="3809" h="133350">
                  <a:moveTo>
                    <a:pt x="3602" y="0"/>
                  </a:moveTo>
                  <a:lnTo>
                    <a:pt x="0" y="0"/>
                  </a:lnTo>
                  <a:lnTo>
                    <a:pt x="0" y="133098"/>
                  </a:lnTo>
                  <a:lnTo>
                    <a:pt x="3602" y="133098"/>
                  </a:lnTo>
                  <a:lnTo>
                    <a:pt x="3602" y="0"/>
                  </a:lnTo>
                  <a:close/>
                </a:path>
              </a:pathLst>
            </a:custGeom>
            <a:solidFill>
              <a:srgbClr val="91AEB3"/>
            </a:solidFill>
          </p:spPr>
          <p:txBody>
            <a:bodyPr wrap="square" lIns="0" tIns="0" rIns="0" bIns="0" rtlCol="0"/>
            <a:lstStyle/>
            <a:p>
              <a:endParaRPr lang="fr-FR" noProof="0" dirty="0"/>
            </a:p>
          </p:txBody>
        </p:sp>
        <p:sp>
          <p:nvSpPr>
            <p:cNvPr id="1370" name="object 1370"/>
            <p:cNvSpPr/>
            <p:nvPr/>
          </p:nvSpPr>
          <p:spPr>
            <a:xfrm>
              <a:off x="10741925" y="676972"/>
              <a:ext cx="3810" cy="133350"/>
            </a:xfrm>
            <a:custGeom>
              <a:avLst/>
              <a:gdLst/>
              <a:ahLst/>
              <a:cxnLst/>
              <a:rect l="l" t="t" r="r" b="b"/>
              <a:pathLst>
                <a:path w="3809" h="133350">
                  <a:moveTo>
                    <a:pt x="3602" y="42499"/>
                  </a:moveTo>
                  <a:lnTo>
                    <a:pt x="3602" y="133124"/>
                  </a:lnTo>
                </a:path>
                <a:path w="3809" h="133350">
                  <a:moveTo>
                    <a:pt x="0" y="133175"/>
                  </a:moveTo>
                  <a:lnTo>
                    <a:pt x="0" y="42499"/>
                  </a:lnTo>
                </a:path>
                <a:path w="3809" h="133350">
                  <a:moveTo>
                    <a:pt x="3602" y="0"/>
                  </a:moveTo>
                  <a:lnTo>
                    <a:pt x="3602" y="42499"/>
                  </a:lnTo>
                </a:path>
                <a:path w="3809" h="133350">
                  <a:moveTo>
                    <a:pt x="0" y="42499"/>
                  </a:moveTo>
                  <a:lnTo>
                    <a:pt x="0" y="76"/>
                  </a:lnTo>
                </a:path>
              </a:pathLst>
            </a:custGeom>
            <a:ln w="3175">
              <a:solidFill>
                <a:srgbClr val="91AEB3"/>
              </a:solidFill>
            </a:ln>
          </p:spPr>
          <p:txBody>
            <a:bodyPr wrap="square" lIns="0" tIns="0" rIns="0" bIns="0" rtlCol="0"/>
            <a:lstStyle/>
            <a:p>
              <a:endParaRPr lang="fr-FR" noProof="0" dirty="0"/>
            </a:p>
          </p:txBody>
        </p:sp>
        <p:sp>
          <p:nvSpPr>
            <p:cNvPr id="1371" name="object 1371"/>
            <p:cNvSpPr/>
            <p:nvPr/>
          </p:nvSpPr>
          <p:spPr>
            <a:xfrm>
              <a:off x="10745529" y="676972"/>
              <a:ext cx="3810" cy="133350"/>
            </a:xfrm>
            <a:custGeom>
              <a:avLst/>
              <a:gdLst/>
              <a:ahLst/>
              <a:cxnLst/>
              <a:rect l="l" t="t" r="r" b="b"/>
              <a:pathLst>
                <a:path w="3809" h="133350">
                  <a:moveTo>
                    <a:pt x="3602" y="0"/>
                  </a:moveTo>
                  <a:lnTo>
                    <a:pt x="0" y="0"/>
                  </a:lnTo>
                  <a:lnTo>
                    <a:pt x="0" y="133124"/>
                  </a:lnTo>
                  <a:lnTo>
                    <a:pt x="3602" y="133124"/>
                  </a:lnTo>
                  <a:lnTo>
                    <a:pt x="3602" y="0"/>
                  </a:lnTo>
                  <a:close/>
                </a:path>
              </a:pathLst>
            </a:custGeom>
            <a:solidFill>
              <a:srgbClr val="90AEB3"/>
            </a:solidFill>
          </p:spPr>
          <p:txBody>
            <a:bodyPr wrap="square" lIns="0" tIns="0" rIns="0" bIns="0" rtlCol="0"/>
            <a:lstStyle/>
            <a:p>
              <a:endParaRPr lang="fr-FR" noProof="0" dirty="0"/>
            </a:p>
          </p:txBody>
        </p:sp>
        <p:sp>
          <p:nvSpPr>
            <p:cNvPr id="1372" name="object 1372"/>
            <p:cNvSpPr/>
            <p:nvPr/>
          </p:nvSpPr>
          <p:spPr>
            <a:xfrm>
              <a:off x="10745528" y="676896"/>
              <a:ext cx="3810" cy="133350"/>
            </a:xfrm>
            <a:custGeom>
              <a:avLst/>
              <a:gdLst/>
              <a:ahLst/>
              <a:cxnLst/>
              <a:rect l="l" t="t" r="r" b="b"/>
              <a:pathLst>
                <a:path w="3809" h="133350">
                  <a:moveTo>
                    <a:pt x="3602" y="42575"/>
                  </a:moveTo>
                  <a:lnTo>
                    <a:pt x="3602" y="133151"/>
                  </a:lnTo>
                </a:path>
                <a:path w="3809" h="133350">
                  <a:moveTo>
                    <a:pt x="0" y="133201"/>
                  </a:moveTo>
                  <a:lnTo>
                    <a:pt x="0" y="42575"/>
                  </a:lnTo>
                </a:path>
                <a:path w="3809" h="133350">
                  <a:moveTo>
                    <a:pt x="3602" y="0"/>
                  </a:moveTo>
                  <a:lnTo>
                    <a:pt x="3602" y="42575"/>
                  </a:lnTo>
                </a:path>
                <a:path w="3809" h="133350">
                  <a:moveTo>
                    <a:pt x="0" y="42575"/>
                  </a:moveTo>
                  <a:lnTo>
                    <a:pt x="0" y="76"/>
                  </a:lnTo>
                </a:path>
              </a:pathLst>
            </a:custGeom>
            <a:ln w="3175">
              <a:solidFill>
                <a:srgbClr val="90AEB3"/>
              </a:solidFill>
            </a:ln>
          </p:spPr>
          <p:txBody>
            <a:bodyPr wrap="square" lIns="0" tIns="0" rIns="0" bIns="0" rtlCol="0"/>
            <a:lstStyle/>
            <a:p>
              <a:endParaRPr lang="fr-FR" noProof="0" dirty="0"/>
            </a:p>
          </p:txBody>
        </p:sp>
        <p:sp>
          <p:nvSpPr>
            <p:cNvPr id="1373" name="object 1373"/>
            <p:cNvSpPr/>
            <p:nvPr/>
          </p:nvSpPr>
          <p:spPr>
            <a:xfrm>
              <a:off x="10749132" y="676896"/>
              <a:ext cx="3810" cy="133350"/>
            </a:xfrm>
            <a:custGeom>
              <a:avLst/>
              <a:gdLst/>
              <a:ahLst/>
              <a:cxnLst/>
              <a:rect l="l" t="t" r="r" b="b"/>
              <a:pathLst>
                <a:path w="3809" h="133350">
                  <a:moveTo>
                    <a:pt x="3602" y="0"/>
                  </a:moveTo>
                  <a:lnTo>
                    <a:pt x="0" y="0"/>
                  </a:lnTo>
                  <a:lnTo>
                    <a:pt x="0" y="133151"/>
                  </a:lnTo>
                  <a:lnTo>
                    <a:pt x="3602" y="133151"/>
                  </a:lnTo>
                  <a:lnTo>
                    <a:pt x="3602" y="0"/>
                  </a:lnTo>
                  <a:close/>
                </a:path>
              </a:pathLst>
            </a:custGeom>
            <a:solidFill>
              <a:srgbClr val="90AEB3"/>
            </a:solidFill>
          </p:spPr>
          <p:txBody>
            <a:bodyPr wrap="square" lIns="0" tIns="0" rIns="0" bIns="0" rtlCol="0"/>
            <a:lstStyle/>
            <a:p>
              <a:endParaRPr lang="fr-FR" noProof="0" dirty="0"/>
            </a:p>
          </p:txBody>
        </p:sp>
        <p:sp>
          <p:nvSpPr>
            <p:cNvPr id="1374" name="object 1374"/>
            <p:cNvSpPr/>
            <p:nvPr/>
          </p:nvSpPr>
          <p:spPr>
            <a:xfrm>
              <a:off x="10749131" y="676820"/>
              <a:ext cx="3810" cy="133350"/>
            </a:xfrm>
            <a:custGeom>
              <a:avLst/>
              <a:gdLst/>
              <a:ahLst/>
              <a:cxnLst/>
              <a:rect l="l" t="t" r="r" b="b"/>
              <a:pathLst>
                <a:path w="3809" h="133350">
                  <a:moveTo>
                    <a:pt x="3602" y="42652"/>
                  </a:moveTo>
                  <a:lnTo>
                    <a:pt x="3602" y="133177"/>
                  </a:lnTo>
                </a:path>
                <a:path w="3809" h="133350">
                  <a:moveTo>
                    <a:pt x="0" y="133227"/>
                  </a:moveTo>
                  <a:lnTo>
                    <a:pt x="0" y="42652"/>
                  </a:lnTo>
                </a:path>
                <a:path w="3809" h="133350">
                  <a:moveTo>
                    <a:pt x="3602" y="0"/>
                  </a:moveTo>
                  <a:lnTo>
                    <a:pt x="3602" y="42652"/>
                  </a:lnTo>
                </a:path>
                <a:path w="3809" h="133350">
                  <a:moveTo>
                    <a:pt x="0" y="42652"/>
                  </a:moveTo>
                  <a:lnTo>
                    <a:pt x="0" y="76"/>
                  </a:lnTo>
                </a:path>
              </a:pathLst>
            </a:custGeom>
            <a:ln w="3175">
              <a:solidFill>
                <a:srgbClr val="90AEB3"/>
              </a:solidFill>
            </a:ln>
          </p:spPr>
          <p:txBody>
            <a:bodyPr wrap="square" lIns="0" tIns="0" rIns="0" bIns="0" rtlCol="0"/>
            <a:lstStyle/>
            <a:p>
              <a:endParaRPr lang="fr-FR" noProof="0" dirty="0"/>
            </a:p>
          </p:txBody>
        </p:sp>
        <p:sp>
          <p:nvSpPr>
            <p:cNvPr id="1375" name="object 1375"/>
            <p:cNvSpPr/>
            <p:nvPr/>
          </p:nvSpPr>
          <p:spPr>
            <a:xfrm>
              <a:off x="10752735" y="676820"/>
              <a:ext cx="3810" cy="133350"/>
            </a:xfrm>
            <a:custGeom>
              <a:avLst/>
              <a:gdLst/>
              <a:ahLst/>
              <a:cxnLst/>
              <a:rect l="l" t="t" r="r" b="b"/>
              <a:pathLst>
                <a:path w="3809" h="133350">
                  <a:moveTo>
                    <a:pt x="3602" y="0"/>
                  </a:moveTo>
                  <a:lnTo>
                    <a:pt x="0" y="0"/>
                  </a:lnTo>
                  <a:lnTo>
                    <a:pt x="0" y="133177"/>
                  </a:lnTo>
                  <a:lnTo>
                    <a:pt x="3602" y="133177"/>
                  </a:lnTo>
                  <a:lnTo>
                    <a:pt x="3602" y="0"/>
                  </a:lnTo>
                  <a:close/>
                </a:path>
              </a:pathLst>
            </a:custGeom>
            <a:solidFill>
              <a:srgbClr val="90AEB3"/>
            </a:solidFill>
          </p:spPr>
          <p:txBody>
            <a:bodyPr wrap="square" lIns="0" tIns="0" rIns="0" bIns="0" rtlCol="0"/>
            <a:lstStyle/>
            <a:p>
              <a:endParaRPr lang="fr-FR" noProof="0" dirty="0"/>
            </a:p>
          </p:txBody>
        </p:sp>
        <p:sp>
          <p:nvSpPr>
            <p:cNvPr id="1376" name="object 1376"/>
            <p:cNvSpPr/>
            <p:nvPr/>
          </p:nvSpPr>
          <p:spPr>
            <a:xfrm>
              <a:off x="10752734" y="676743"/>
              <a:ext cx="3810" cy="133350"/>
            </a:xfrm>
            <a:custGeom>
              <a:avLst/>
              <a:gdLst/>
              <a:ahLst/>
              <a:cxnLst/>
              <a:rect l="l" t="t" r="r" b="b"/>
              <a:pathLst>
                <a:path w="3809" h="133350">
                  <a:moveTo>
                    <a:pt x="3602" y="42728"/>
                  </a:moveTo>
                  <a:lnTo>
                    <a:pt x="3602" y="133203"/>
                  </a:lnTo>
                </a:path>
                <a:path w="3809" h="133350">
                  <a:moveTo>
                    <a:pt x="0" y="133253"/>
                  </a:moveTo>
                  <a:lnTo>
                    <a:pt x="0" y="42728"/>
                  </a:lnTo>
                </a:path>
                <a:path w="3809" h="133350">
                  <a:moveTo>
                    <a:pt x="3602" y="0"/>
                  </a:moveTo>
                  <a:lnTo>
                    <a:pt x="3602" y="42728"/>
                  </a:lnTo>
                </a:path>
                <a:path w="3809" h="133350">
                  <a:moveTo>
                    <a:pt x="0" y="42728"/>
                  </a:moveTo>
                  <a:lnTo>
                    <a:pt x="0" y="76"/>
                  </a:lnTo>
                </a:path>
              </a:pathLst>
            </a:custGeom>
            <a:ln w="3175">
              <a:solidFill>
                <a:srgbClr val="90AEB3"/>
              </a:solidFill>
            </a:ln>
          </p:spPr>
          <p:txBody>
            <a:bodyPr wrap="square" lIns="0" tIns="0" rIns="0" bIns="0" rtlCol="0"/>
            <a:lstStyle/>
            <a:p>
              <a:endParaRPr lang="fr-FR" noProof="0" dirty="0"/>
            </a:p>
          </p:txBody>
        </p:sp>
        <p:sp>
          <p:nvSpPr>
            <p:cNvPr id="1377" name="object 1377"/>
            <p:cNvSpPr/>
            <p:nvPr/>
          </p:nvSpPr>
          <p:spPr>
            <a:xfrm>
              <a:off x="10756337" y="676743"/>
              <a:ext cx="3810" cy="133350"/>
            </a:xfrm>
            <a:custGeom>
              <a:avLst/>
              <a:gdLst/>
              <a:ahLst/>
              <a:cxnLst/>
              <a:rect l="l" t="t" r="r" b="b"/>
              <a:pathLst>
                <a:path w="3809" h="133350">
                  <a:moveTo>
                    <a:pt x="3602" y="0"/>
                  </a:moveTo>
                  <a:lnTo>
                    <a:pt x="0" y="0"/>
                  </a:lnTo>
                  <a:lnTo>
                    <a:pt x="0" y="133203"/>
                  </a:lnTo>
                  <a:lnTo>
                    <a:pt x="3602" y="133203"/>
                  </a:lnTo>
                  <a:lnTo>
                    <a:pt x="3602" y="0"/>
                  </a:lnTo>
                  <a:close/>
                </a:path>
              </a:pathLst>
            </a:custGeom>
            <a:solidFill>
              <a:srgbClr val="90AEB3"/>
            </a:solidFill>
          </p:spPr>
          <p:txBody>
            <a:bodyPr wrap="square" lIns="0" tIns="0" rIns="0" bIns="0" rtlCol="0"/>
            <a:lstStyle/>
            <a:p>
              <a:endParaRPr lang="fr-FR" noProof="0" dirty="0"/>
            </a:p>
          </p:txBody>
        </p:sp>
        <p:sp>
          <p:nvSpPr>
            <p:cNvPr id="1378" name="object 1378"/>
            <p:cNvSpPr/>
            <p:nvPr/>
          </p:nvSpPr>
          <p:spPr>
            <a:xfrm>
              <a:off x="10756337" y="676667"/>
              <a:ext cx="3810" cy="133350"/>
            </a:xfrm>
            <a:custGeom>
              <a:avLst/>
              <a:gdLst/>
              <a:ahLst/>
              <a:cxnLst/>
              <a:rect l="l" t="t" r="r" b="b"/>
              <a:pathLst>
                <a:path w="3809" h="133350">
                  <a:moveTo>
                    <a:pt x="3602" y="42804"/>
                  </a:moveTo>
                  <a:lnTo>
                    <a:pt x="3602" y="133229"/>
                  </a:lnTo>
                </a:path>
                <a:path w="3809" h="133350">
                  <a:moveTo>
                    <a:pt x="0" y="133279"/>
                  </a:moveTo>
                  <a:lnTo>
                    <a:pt x="0" y="42804"/>
                  </a:lnTo>
                </a:path>
                <a:path w="3809" h="133350">
                  <a:moveTo>
                    <a:pt x="3602" y="0"/>
                  </a:moveTo>
                  <a:lnTo>
                    <a:pt x="3602" y="42804"/>
                  </a:lnTo>
                </a:path>
                <a:path w="3809" h="133350">
                  <a:moveTo>
                    <a:pt x="0" y="42804"/>
                  </a:moveTo>
                  <a:lnTo>
                    <a:pt x="0" y="76"/>
                  </a:lnTo>
                </a:path>
              </a:pathLst>
            </a:custGeom>
            <a:ln w="3175">
              <a:solidFill>
                <a:srgbClr val="90AEB3"/>
              </a:solidFill>
            </a:ln>
          </p:spPr>
          <p:txBody>
            <a:bodyPr wrap="square" lIns="0" tIns="0" rIns="0" bIns="0" rtlCol="0"/>
            <a:lstStyle/>
            <a:p>
              <a:endParaRPr lang="fr-FR" noProof="0" dirty="0"/>
            </a:p>
          </p:txBody>
        </p:sp>
        <p:sp>
          <p:nvSpPr>
            <p:cNvPr id="1379" name="object 1379"/>
            <p:cNvSpPr/>
            <p:nvPr/>
          </p:nvSpPr>
          <p:spPr>
            <a:xfrm>
              <a:off x="10759940" y="676667"/>
              <a:ext cx="3810" cy="133350"/>
            </a:xfrm>
            <a:custGeom>
              <a:avLst/>
              <a:gdLst/>
              <a:ahLst/>
              <a:cxnLst/>
              <a:rect l="l" t="t" r="r" b="b"/>
              <a:pathLst>
                <a:path w="3809" h="133350">
                  <a:moveTo>
                    <a:pt x="3602" y="0"/>
                  </a:moveTo>
                  <a:lnTo>
                    <a:pt x="0" y="0"/>
                  </a:lnTo>
                  <a:lnTo>
                    <a:pt x="0" y="133229"/>
                  </a:lnTo>
                  <a:lnTo>
                    <a:pt x="3602" y="133229"/>
                  </a:lnTo>
                  <a:lnTo>
                    <a:pt x="3602" y="0"/>
                  </a:lnTo>
                  <a:close/>
                </a:path>
              </a:pathLst>
            </a:custGeom>
            <a:solidFill>
              <a:srgbClr val="90ADB3"/>
            </a:solidFill>
          </p:spPr>
          <p:txBody>
            <a:bodyPr wrap="square" lIns="0" tIns="0" rIns="0" bIns="0" rtlCol="0"/>
            <a:lstStyle/>
            <a:p>
              <a:endParaRPr lang="fr-FR" noProof="0" dirty="0"/>
            </a:p>
          </p:txBody>
        </p:sp>
        <p:sp>
          <p:nvSpPr>
            <p:cNvPr id="1380" name="object 1380"/>
            <p:cNvSpPr/>
            <p:nvPr/>
          </p:nvSpPr>
          <p:spPr>
            <a:xfrm>
              <a:off x="10759940" y="676591"/>
              <a:ext cx="3810" cy="133350"/>
            </a:xfrm>
            <a:custGeom>
              <a:avLst/>
              <a:gdLst/>
              <a:ahLst/>
              <a:cxnLst/>
              <a:rect l="l" t="t" r="r" b="b"/>
              <a:pathLst>
                <a:path w="3809" h="133350">
                  <a:moveTo>
                    <a:pt x="3602" y="42881"/>
                  </a:moveTo>
                  <a:lnTo>
                    <a:pt x="3602" y="133255"/>
                  </a:lnTo>
                </a:path>
                <a:path w="3809" h="133350">
                  <a:moveTo>
                    <a:pt x="0" y="133305"/>
                  </a:moveTo>
                  <a:lnTo>
                    <a:pt x="0" y="42881"/>
                  </a:lnTo>
                </a:path>
                <a:path w="3809" h="133350">
                  <a:moveTo>
                    <a:pt x="3602" y="0"/>
                  </a:moveTo>
                  <a:lnTo>
                    <a:pt x="3602" y="42881"/>
                  </a:lnTo>
                </a:path>
                <a:path w="3809" h="133350">
                  <a:moveTo>
                    <a:pt x="0" y="42881"/>
                  </a:moveTo>
                  <a:lnTo>
                    <a:pt x="0" y="76"/>
                  </a:lnTo>
                </a:path>
              </a:pathLst>
            </a:custGeom>
            <a:ln w="3175">
              <a:solidFill>
                <a:srgbClr val="90ADB3"/>
              </a:solidFill>
            </a:ln>
          </p:spPr>
          <p:txBody>
            <a:bodyPr wrap="square" lIns="0" tIns="0" rIns="0" bIns="0" rtlCol="0"/>
            <a:lstStyle/>
            <a:p>
              <a:endParaRPr lang="fr-FR" noProof="0" dirty="0"/>
            </a:p>
          </p:txBody>
        </p:sp>
        <p:sp>
          <p:nvSpPr>
            <p:cNvPr id="1381" name="object 1381"/>
            <p:cNvSpPr/>
            <p:nvPr/>
          </p:nvSpPr>
          <p:spPr>
            <a:xfrm>
              <a:off x="10763543" y="676591"/>
              <a:ext cx="3810" cy="133350"/>
            </a:xfrm>
            <a:custGeom>
              <a:avLst/>
              <a:gdLst/>
              <a:ahLst/>
              <a:cxnLst/>
              <a:rect l="l" t="t" r="r" b="b"/>
              <a:pathLst>
                <a:path w="3809" h="133350">
                  <a:moveTo>
                    <a:pt x="3602" y="0"/>
                  </a:moveTo>
                  <a:lnTo>
                    <a:pt x="0" y="0"/>
                  </a:lnTo>
                  <a:lnTo>
                    <a:pt x="0" y="133255"/>
                  </a:lnTo>
                  <a:lnTo>
                    <a:pt x="3602" y="133255"/>
                  </a:lnTo>
                  <a:lnTo>
                    <a:pt x="3602" y="0"/>
                  </a:lnTo>
                  <a:close/>
                </a:path>
              </a:pathLst>
            </a:custGeom>
            <a:solidFill>
              <a:srgbClr val="90ADB3"/>
            </a:solidFill>
          </p:spPr>
          <p:txBody>
            <a:bodyPr wrap="square" lIns="0" tIns="0" rIns="0" bIns="0" rtlCol="0"/>
            <a:lstStyle/>
            <a:p>
              <a:endParaRPr lang="fr-FR" noProof="0" dirty="0"/>
            </a:p>
          </p:txBody>
        </p:sp>
        <p:sp>
          <p:nvSpPr>
            <p:cNvPr id="1382" name="object 1382"/>
            <p:cNvSpPr/>
            <p:nvPr/>
          </p:nvSpPr>
          <p:spPr>
            <a:xfrm>
              <a:off x="10763543" y="676514"/>
              <a:ext cx="3810" cy="133350"/>
            </a:xfrm>
            <a:custGeom>
              <a:avLst/>
              <a:gdLst/>
              <a:ahLst/>
              <a:cxnLst/>
              <a:rect l="l" t="t" r="r" b="b"/>
              <a:pathLst>
                <a:path w="3809" h="133350">
                  <a:moveTo>
                    <a:pt x="3602" y="42957"/>
                  </a:moveTo>
                  <a:lnTo>
                    <a:pt x="3602" y="133281"/>
                  </a:lnTo>
                </a:path>
                <a:path w="3809" h="133350">
                  <a:moveTo>
                    <a:pt x="0" y="133331"/>
                  </a:moveTo>
                  <a:lnTo>
                    <a:pt x="0" y="42957"/>
                  </a:lnTo>
                </a:path>
                <a:path w="3809" h="133350">
                  <a:moveTo>
                    <a:pt x="3602" y="0"/>
                  </a:moveTo>
                  <a:lnTo>
                    <a:pt x="3602" y="42957"/>
                  </a:lnTo>
                </a:path>
                <a:path w="3809" h="133350">
                  <a:moveTo>
                    <a:pt x="0" y="42957"/>
                  </a:moveTo>
                  <a:lnTo>
                    <a:pt x="0" y="76"/>
                  </a:lnTo>
                </a:path>
              </a:pathLst>
            </a:custGeom>
            <a:ln w="3175">
              <a:solidFill>
                <a:srgbClr val="90ADB3"/>
              </a:solidFill>
            </a:ln>
          </p:spPr>
          <p:txBody>
            <a:bodyPr wrap="square" lIns="0" tIns="0" rIns="0" bIns="0" rtlCol="0"/>
            <a:lstStyle/>
            <a:p>
              <a:endParaRPr lang="fr-FR" noProof="0" dirty="0"/>
            </a:p>
          </p:txBody>
        </p:sp>
        <p:sp>
          <p:nvSpPr>
            <p:cNvPr id="1383" name="object 1383"/>
            <p:cNvSpPr/>
            <p:nvPr/>
          </p:nvSpPr>
          <p:spPr>
            <a:xfrm>
              <a:off x="10767146" y="676514"/>
              <a:ext cx="3810" cy="133350"/>
            </a:xfrm>
            <a:custGeom>
              <a:avLst/>
              <a:gdLst/>
              <a:ahLst/>
              <a:cxnLst/>
              <a:rect l="l" t="t" r="r" b="b"/>
              <a:pathLst>
                <a:path w="3809" h="133350">
                  <a:moveTo>
                    <a:pt x="3602" y="0"/>
                  </a:moveTo>
                  <a:lnTo>
                    <a:pt x="0" y="0"/>
                  </a:lnTo>
                  <a:lnTo>
                    <a:pt x="0" y="133281"/>
                  </a:lnTo>
                  <a:lnTo>
                    <a:pt x="3602" y="133281"/>
                  </a:lnTo>
                  <a:lnTo>
                    <a:pt x="3602" y="0"/>
                  </a:lnTo>
                  <a:close/>
                </a:path>
              </a:pathLst>
            </a:custGeom>
            <a:solidFill>
              <a:srgbClr val="90ADB3"/>
            </a:solidFill>
          </p:spPr>
          <p:txBody>
            <a:bodyPr wrap="square" lIns="0" tIns="0" rIns="0" bIns="0" rtlCol="0"/>
            <a:lstStyle/>
            <a:p>
              <a:endParaRPr lang="fr-FR" noProof="0" dirty="0"/>
            </a:p>
          </p:txBody>
        </p:sp>
        <p:sp>
          <p:nvSpPr>
            <p:cNvPr id="1384" name="object 1384"/>
            <p:cNvSpPr/>
            <p:nvPr/>
          </p:nvSpPr>
          <p:spPr>
            <a:xfrm>
              <a:off x="10767146" y="676438"/>
              <a:ext cx="3810" cy="133985"/>
            </a:xfrm>
            <a:custGeom>
              <a:avLst/>
              <a:gdLst/>
              <a:ahLst/>
              <a:cxnLst/>
              <a:rect l="l" t="t" r="r" b="b"/>
              <a:pathLst>
                <a:path w="3809" h="133984">
                  <a:moveTo>
                    <a:pt x="3602" y="43033"/>
                  </a:moveTo>
                  <a:lnTo>
                    <a:pt x="3602" y="133307"/>
                  </a:lnTo>
                </a:path>
                <a:path w="3809" h="133984">
                  <a:moveTo>
                    <a:pt x="0" y="133358"/>
                  </a:moveTo>
                  <a:lnTo>
                    <a:pt x="0" y="43033"/>
                  </a:lnTo>
                </a:path>
                <a:path w="3809" h="133984">
                  <a:moveTo>
                    <a:pt x="3602" y="0"/>
                  </a:moveTo>
                  <a:lnTo>
                    <a:pt x="3602" y="43033"/>
                  </a:lnTo>
                </a:path>
                <a:path w="3809" h="133984">
                  <a:moveTo>
                    <a:pt x="0" y="43033"/>
                  </a:moveTo>
                  <a:lnTo>
                    <a:pt x="0" y="76"/>
                  </a:lnTo>
                </a:path>
              </a:pathLst>
            </a:custGeom>
            <a:ln w="3175">
              <a:solidFill>
                <a:srgbClr val="90ADB3"/>
              </a:solidFill>
            </a:ln>
          </p:spPr>
          <p:txBody>
            <a:bodyPr wrap="square" lIns="0" tIns="0" rIns="0" bIns="0" rtlCol="0"/>
            <a:lstStyle/>
            <a:p>
              <a:endParaRPr lang="fr-FR" noProof="0" dirty="0"/>
            </a:p>
          </p:txBody>
        </p:sp>
        <p:sp>
          <p:nvSpPr>
            <p:cNvPr id="1385" name="object 1385"/>
            <p:cNvSpPr/>
            <p:nvPr/>
          </p:nvSpPr>
          <p:spPr>
            <a:xfrm>
              <a:off x="10770749" y="676438"/>
              <a:ext cx="3810" cy="133350"/>
            </a:xfrm>
            <a:custGeom>
              <a:avLst/>
              <a:gdLst/>
              <a:ahLst/>
              <a:cxnLst/>
              <a:rect l="l" t="t" r="r" b="b"/>
              <a:pathLst>
                <a:path w="3809" h="133350">
                  <a:moveTo>
                    <a:pt x="3602" y="0"/>
                  </a:moveTo>
                  <a:lnTo>
                    <a:pt x="0" y="0"/>
                  </a:lnTo>
                  <a:lnTo>
                    <a:pt x="0" y="133307"/>
                  </a:lnTo>
                  <a:lnTo>
                    <a:pt x="3602" y="133307"/>
                  </a:lnTo>
                  <a:lnTo>
                    <a:pt x="3602" y="0"/>
                  </a:lnTo>
                  <a:close/>
                </a:path>
              </a:pathLst>
            </a:custGeom>
            <a:solidFill>
              <a:srgbClr val="90ADB3"/>
            </a:solidFill>
          </p:spPr>
          <p:txBody>
            <a:bodyPr wrap="square" lIns="0" tIns="0" rIns="0" bIns="0" rtlCol="0"/>
            <a:lstStyle/>
            <a:p>
              <a:endParaRPr lang="fr-FR" noProof="0" dirty="0"/>
            </a:p>
          </p:txBody>
        </p:sp>
        <p:sp>
          <p:nvSpPr>
            <p:cNvPr id="1386" name="object 1386"/>
            <p:cNvSpPr/>
            <p:nvPr/>
          </p:nvSpPr>
          <p:spPr>
            <a:xfrm>
              <a:off x="10770749" y="676362"/>
              <a:ext cx="3810" cy="133985"/>
            </a:xfrm>
            <a:custGeom>
              <a:avLst/>
              <a:gdLst/>
              <a:ahLst/>
              <a:cxnLst/>
              <a:rect l="l" t="t" r="r" b="b"/>
              <a:pathLst>
                <a:path w="3809" h="133984">
                  <a:moveTo>
                    <a:pt x="3602" y="43110"/>
                  </a:moveTo>
                  <a:lnTo>
                    <a:pt x="3602" y="133333"/>
                  </a:lnTo>
                </a:path>
                <a:path w="3809" h="133984">
                  <a:moveTo>
                    <a:pt x="0" y="133384"/>
                  </a:moveTo>
                  <a:lnTo>
                    <a:pt x="0" y="43110"/>
                  </a:lnTo>
                </a:path>
                <a:path w="3809" h="133984">
                  <a:moveTo>
                    <a:pt x="3602" y="0"/>
                  </a:moveTo>
                  <a:lnTo>
                    <a:pt x="3602" y="43110"/>
                  </a:lnTo>
                </a:path>
                <a:path w="3809" h="133984">
                  <a:moveTo>
                    <a:pt x="0" y="43110"/>
                  </a:moveTo>
                  <a:lnTo>
                    <a:pt x="0" y="76"/>
                  </a:lnTo>
                </a:path>
              </a:pathLst>
            </a:custGeom>
            <a:ln w="3175">
              <a:solidFill>
                <a:srgbClr val="90ADB3"/>
              </a:solidFill>
            </a:ln>
          </p:spPr>
          <p:txBody>
            <a:bodyPr wrap="square" lIns="0" tIns="0" rIns="0" bIns="0" rtlCol="0"/>
            <a:lstStyle/>
            <a:p>
              <a:endParaRPr lang="fr-FR" noProof="0" dirty="0"/>
            </a:p>
          </p:txBody>
        </p:sp>
        <p:sp>
          <p:nvSpPr>
            <p:cNvPr id="1387" name="object 1387"/>
            <p:cNvSpPr/>
            <p:nvPr/>
          </p:nvSpPr>
          <p:spPr>
            <a:xfrm>
              <a:off x="10774352" y="676362"/>
              <a:ext cx="3810" cy="133350"/>
            </a:xfrm>
            <a:custGeom>
              <a:avLst/>
              <a:gdLst/>
              <a:ahLst/>
              <a:cxnLst/>
              <a:rect l="l" t="t" r="r" b="b"/>
              <a:pathLst>
                <a:path w="3809" h="133350">
                  <a:moveTo>
                    <a:pt x="3602" y="0"/>
                  </a:moveTo>
                  <a:lnTo>
                    <a:pt x="0" y="0"/>
                  </a:lnTo>
                  <a:lnTo>
                    <a:pt x="0" y="133333"/>
                  </a:lnTo>
                  <a:lnTo>
                    <a:pt x="3602" y="133333"/>
                  </a:lnTo>
                  <a:lnTo>
                    <a:pt x="3602" y="0"/>
                  </a:lnTo>
                  <a:close/>
                </a:path>
              </a:pathLst>
            </a:custGeom>
            <a:solidFill>
              <a:srgbClr val="8FADB1"/>
            </a:solidFill>
          </p:spPr>
          <p:txBody>
            <a:bodyPr wrap="square" lIns="0" tIns="0" rIns="0" bIns="0" rtlCol="0"/>
            <a:lstStyle/>
            <a:p>
              <a:endParaRPr lang="fr-FR" noProof="0" dirty="0"/>
            </a:p>
          </p:txBody>
        </p:sp>
        <p:sp>
          <p:nvSpPr>
            <p:cNvPr id="1388" name="object 1388"/>
            <p:cNvSpPr/>
            <p:nvPr/>
          </p:nvSpPr>
          <p:spPr>
            <a:xfrm>
              <a:off x="10774352" y="676285"/>
              <a:ext cx="3810" cy="133985"/>
            </a:xfrm>
            <a:custGeom>
              <a:avLst/>
              <a:gdLst/>
              <a:ahLst/>
              <a:cxnLst/>
              <a:rect l="l" t="t" r="r" b="b"/>
              <a:pathLst>
                <a:path w="3809" h="133984">
                  <a:moveTo>
                    <a:pt x="3602" y="43186"/>
                  </a:moveTo>
                  <a:lnTo>
                    <a:pt x="3602" y="133360"/>
                  </a:lnTo>
                </a:path>
                <a:path w="3809" h="133984">
                  <a:moveTo>
                    <a:pt x="0" y="133410"/>
                  </a:moveTo>
                  <a:lnTo>
                    <a:pt x="0" y="43186"/>
                  </a:lnTo>
                </a:path>
                <a:path w="3809" h="133984">
                  <a:moveTo>
                    <a:pt x="3602" y="0"/>
                  </a:moveTo>
                  <a:lnTo>
                    <a:pt x="3602" y="43186"/>
                  </a:lnTo>
                </a:path>
                <a:path w="3809" h="133984">
                  <a:moveTo>
                    <a:pt x="0" y="43186"/>
                  </a:moveTo>
                  <a:lnTo>
                    <a:pt x="0" y="76"/>
                  </a:lnTo>
                </a:path>
              </a:pathLst>
            </a:custGeom>
            <a:ln w="3175">
              <a:solidFill>
                <a:srgbClr val="8FADB1"/>
              </a:solidFill>
            </a:ln>
          </p:spPr>
          <p:txBody>
            <a:bodyPr wrap="square" lIns="0" tIns="0" rIns="0" bIns="0" rtlCol="0"/>
            <a:lstStyle/>
            <a:p>
              <a:endParaRPr lang="fr-FR" noProof="0" dirty="0"/>
            </a:p>
          </p:txBody>
        </p:sp>
        <p:sp>
          <p:nvSpPr>
            <p:cNvPr id="1389" name="object 1389"/>
            <p:cNvSpPr/>
            <p:nvPr/>
          </p:nvSpPr>
          <p:spPr>
            <a:xfrm>
              <a:off x="10777955" y="676285"/>
              <a:ext cx="3810" cy="133985"/>
            </a:xfrm>
            <a:custGeom>
              <a:avLst/>
              <a:gdLst/>
              <a:ahLst/>
              <a:cxnLst/>
              <a:rect l="l" t="t" r="r" b="b"/>
              <a:pathLst>
                <a:path w="3809" h="133984">
                  <a:moveTo>
                    <a:pt x="3602" y="0"/>
                  </a:moveTo>
                  <a:lnTo>
                    <a:pt x="0" y="0"/>
                  </a:lnTo>
                  <a:lnTo>
                    <a:pt x="0" y="133360"/>
                  </a:lnTo>
                  <a:lnTo>
                    <a:pt x="3602" y="133360"/>
                  </a:lnTo>
                  <a:lnTo>
                    <a:pt x="3602" y="0"/>
                  </a:lnTo>
                  <a:close/>
                </a:path>
              </a:pathLst>
            </a:custGeom>
            <a:solidFill>
              <a:srgbClr val="8FADB1"/>
            </a:solidFill>
          </p:spPr>
          <p:txBody>
            <a:bodyPr wrap="square" lIns="0" tIns="0" rIns="0" bIns="0" rtlCol="0"/>
            <a:lstStyle/>
            <a:p>
              <a:endParaRPr lang="fr-FR" noProof="0" dirty="0"/>
            </a:p>
          </p:txBody>
        </p:sp>
        <p:sp>
          <p:nvSpPr>
            <p:cNvPr id="1390" name="object 1390"/>
            <p:cNvSpPr/>
            <p:nvPr/>
          </p:nvSpPr>
          <p:spPr>
            <a:xfrm>
              <a:off x="10777955" y="676209"/>
              <a:ext cx="3810" cy="133985"/>
            </a:xfrm>
            <a:custGeom>
              <a:avLst/>
              <a:gdLst/>
              <a:ahLst/>
              <a:cxnLst/>
              <a:rect l="l" t="t" r="r" b="b"/>
              <a:pathLst>
                <a:path w="3809" h="133984">
                  <a:moveTo>
                    <a:pt x="3602" y="43262"/>
                  </a:moveTo>
                  <a:lnTo>
                    <a:pt x="3602" y="133386"/>
                  </a:lnTo>
                </a:path>
                <a:path w="3809" h="133984">
                  <a:moveTo>
                    <a:pt x="0" y="133436"/>
                  </a:moveTo>
                  <a:lnTo>
                    <a:pt x="0" y="43262"/>
                  </a:lnTo>
                </a:path>
                <a:path w="3809" h="133984">
                  <a:moveTo>
                    <a:pt x="3602" y="0"/>
                  </a:moveTo>
                  <a:lnTo>
                    <a:pt x="3602" y="43262"/>
                  </a:lnTo>
                </a:path>
                <a:path w="3809" h="133984">
                  <a:moveTo>
                    <a:pt x="0" y="43262"/>
                  </a:moveTo>
                  <a:lnTo>
                    <a:pt x="0" y="76"/>
                  </a:lnTo>
                </a:path>
              </a:pathLst>
            </a:custGeom>
            <a:ln w="3175">
              <a:solidFill>
                <a:srgbClr val="8FADB1"/>
              </a:solidFill>
            </a:ln>
          </p:spPr>
          <p:txBody>
            <a:bodyPr wrap="square" lIns="0" tIns="0" rIns="0" bIns="0" rtlCol="0"/>
            <a:lstStyle/>
            <a:p>
              <a:endParaRPr lang="fr-FR" noProof="0" dirty="0"/>
            </a:p>
          </p:txBody>
        </p:sp>
        <p:sp>
          <p:nvSpPr>
            <p:cNvPr id="1391" name="object 1391"/>
            <p:cNvSpPr/>
            <p:nvPr/>
          </p:nvSpPr>
          <p:spPr>
            <a:xfrm>
              <a:off x="10781558" y="676209"/>
              <a:ext cx="3810" cy="133985"/>
            </a:xfrm>
            <a:custGeom>
              <a:avLst/>
              <a:gdLst/>
              <a:ahLst/>
              <a:cxnLst/>
              <a:rect l="l" t="t" r="r" b="b"/>
              <a:pathLst>
                <a:path w="3809" h="133984">
                  <a:moveTo>
                    <a:pt x="3602" y="0"/>
                  </a:moveTo>
                  <a:lnTo>
                    <a:pt x="0" y="0"/>
                  </a:lnTo>
                  <a:lnTo>
                    <a:pt x="0" y="133386"/>
                  </a:lnTo>
                  <a:lnTo>
                    <a:pt x="3602" y="133386"/>
                  </a:lnTo>
                  <a:lnTo>
                    <a:pt x="3602" y="0"/>
                  </a:lnTo>
                  <a:close/>
                </a:path>
              </a:pathLst>
            </a:custGeom>
            <a:solidFill>
              <a:srgbClr val="8FADB1"/>
            </a:solidFill>
          </p:spPr>
          <p:txBody>
            <a:bodyPr wrap="square" lIns="0" tIns="0" rIns="0" bIns="0" rtlCol="0"/>
            <a:lstStyle/>
            <a:p>
              <a:endParaRPr lang="fr-FR" noProof="0" dirty="0"/>
            </a:p>
          </p:txBody>
        </p:sp>
        <p:sp>
          <p:nvSpPr>
            <p:cNvPr id="1392" name="object 1392"/>
            <p:cNvSpPr/>
            <p:nvPr/>
          </p:nvSpPr>
          <p:spPr>
            <a:xfrm>
              <a:off x="10781558" y="676133"/>
              <a:ext cx="3810" cy="133985"/>
            </a:xfrm>
            <a:custGeom>
              <a:avLst/>
              <a:gdLst/>
              <a:ahLst/>
              <a:cxnLst/>
              <a:rect l="l" t="t" r="r" b="b"/>
              <a:pathLst>
                <a:path w="3809" h="133984">
                  <a:moveTo>
                    <a:pt x="3602" y="43339"/>
                  </a:moveTo>
                  <a:lnTo>
                    <a:pt x="3602" y="133412"/>
                  </a:lnTo>
                </a:path>
                <a:path w="3809" h="133984">
                  <a:moveTo>
                    <a:pt x="0" y="133462"/>
                  </a:moveTo>
                  <a:lnTo>
                    <a:pt x="0" y="43339"/>
                  </a:lnTo>
                </a:path>
                <a:path w="3809" h="133984">
                  <a:moveTo>
                    <a:pt x="3602" y="0"/>
                  </a:moveTo>
                  <a:lnTo>
                    <a:pt x="3602" y="43339"/>
                  </a:lnTo>
                </a:path>
                <a:path w="3809" h="133984">
                  <a:moveTo>
                    <a:pt x="0" y="43339"/>
                  </a:moveTo>
                  <a:lnTo>
                    <a:pt x="0" y="76"/>
                  </a:lnTo>
                </a:path>
              </a:pathLst>
            </a:custGeom>
            <a:ln w="3175">
              <a:solidFill>
                <a:srgbClr val="8FADB1"/>
              </a:solidFill>
            </a:ln>
          </p:spPr>
          <p:txBody>
            <a:bodyPr wrap="square" lIns="0" tIns="0" rIns="0" bIns="0" rtlCol="0"/>
            <a:lstStyle/>
            <a:p>
              <a:endParaRPr lang="fr-FR" noProof="0" dirty="0"/>
            </a:p>
          </p:txBody>
        </p:sp>
        <p:sp>
          <p:nvSpPr>
            <p:cNvPr id="1393" name="object 1393"/>
            <p:cNvSpPr/>
            <p:nvPr/>
          </p:nvSpPr>
          <p:spPr>
            <a:xfrm>
              <a:off x="10785161" y="676133"/>
              <a:ext cx="3810" cy="133985"/>
            </a:xfrm>
            <a:custGeom>
              <a:avLst/>
              <a:gdLst/>
              <a:ahLst/>
              <a:cxnLst/>
              <a:rect l="l" t="t" r="r" b="b"/>
              <a:pathLst>
                <a:path w="3809" h="133984">
                  <a:moveTo>
                    <a:pt x="3602" y="0"/>
                  </a:moveTo>
                  <a:lnTo>
                    <a:pt x="0" y="0"/>
                  </a:lnTo>
                  <a:lnTo>
                    <a:pt x="0" y="133412"/>
                  </a:lnTo>
                  <a:lnTo>
                    <a:pt x="3602" y="133412"/>
                  </a:lnTo>
                  <a:lnTo>
                    <a:pt x="3602" y="0"/>
                  </a:lnTo>
                  <a:close/>
                </a:path>
              </a:pathLst>
            </a:custGeom>
            <a:solidFill>
              <a:srgbClr val="8FADB1"/>
            </a:solidFill>
          </p:spPr>
          <p:txBody>
            <a:bodyPr wrap="square" lIns="0" tIns="0" rIns="0" bIns="0" rtlCol="0"/>
            <a:lstStyle/>
            <a:p>
              <a:endParaRPr lang="fr-FR" noProof="0" dirty="0"/>
            </a:p>
          </p:txBody>
        </p:sp>
        <p:sp>
          <p:nvSpPr>
            <p:cNvPr id="1394" name="object 1394"/>
            <p:cNvSpPr/>
            <p:nvPr/>
          </p:nvSpPr>
          <p:spPr>
            <a:xfrm>
              <a:off x="10785161" y="676056"/>
              <a:ext cx="3810" cy="133985"/>
            </a:xfrm>
            <a:custGeom>
              <a:avLst/>
              <a:gdLst/>
              <a:ahLst/>
              <a:cxnLst/>
              <a:rect l="l" t="t" r="r" b="b"/>
              <a:pathLst>
                <a:path w="3809" h="133984">
                  <a:moveTo>
                    <a:pt x="3602" y="43415"/>
                  </a:moveTo>
                  <a:lnTo>
                    <a:pt x="3602" y="133438"/>
                  </a:lnTo>
                </a:path>
                <a:path w="3809" h="133984">
                  <a:moveTo>
                    <a:pt x="0" y="133488"/>
                  </a:moveTo>
                  <a:lnTo>
                    <a:pt x="0" y="43415"/>
                  </a:lnTo>
                </a:path>
                <a:path w="3809" h="133984">
                  <a:moveTo>
                    <a:pt x="3602" y="0"/>
                  </a:moveTo>
                  <a:lnTo>
                    <a:pt x="3602" y="43415"/>
                  </a:lnTo>
                </a:path>
                <a:path w="3809" h="133984">
                  <a:moveTo>
                    <a:pt x="0" y="43415"/>
                  </a:moveTo>
                  <a:lnTo>
                    <a:pt x="0" y="76"/>
                  </a:lnTo>
                </a:path>
              </a:pathLst>
            </a:custGeom>
            <a:ln w="3175">
              <a:solidFill>
                <a:srgbClr val="8FADB1"/>
              </a:solidFill>
            </a:ln>
          </p:spPr>
          <p:txBody>
            <a:bodyPr wrap="square" lIns="0" tIns="0" rIns="0" bIns="0" rtlCol="0"/>
            <a:lstStyle/>
            <a:p>
              <a:endParaRPr lang="fr-FR" noProof="0" dirty="0"/>
            </a:p>
          </p:txBody>
        </p:sp>
        <p:sp>
          <p:nvSpPr>
            <p:cNvPr id="1395" name="object 1395"/>
            <p:cNvSpPr/>
            <p:nvPr/>
          </p:nvSpPr>
          <p:spPr>
            <a:xfrm>
              <a:off x="10788763" y="676056"/>
              <a:ext cx="3810" cy="133985"/>
            </a:xfrm>
            <a:custGeom>
              <a:avLst/>
              <a:gdLst/>
              <a:ahLst/>
              <a:cxnLst/>
              <a:rect l="l" t="t" r="r" b="b"/>
              <a:pathLst>
                <a:path w="3809" h="133984">
                  <a:moveTo>
                    <a:pt x="3602" y="0"/>
                  </a:moveTo>
                  <a:lnTo>
                    <a:pt x="0" y="0"/>
                  </a:lnTo>
                  <a:lnTo>
                    <a:pt x="0" y="133438"/>
                  </a:lnTo>
                  <a:lnTo>
                    <a:pt x="3602" y="133438"/>
                  </a:lnTo>
                  <a:lnTo>
                    <a:pt x="3602" y="0"/>
                  </a:lnTo>
                  <a:close/>
                </a:path>
              </a:pathLst>
            </a:custGeom>
            <a:solidFill>
              <a:srgbClr val="8FADB1"/>
            </a:solidFill>
          </p:spPr>
          <p:txBody>
            <a:bodyPr wrap="square" lIns="0" tIns="0" rIns="0" bIns="0" rtlCol="0"/>
            <a:lstStyle/>
            <a:p>
              <a:endParaRPr lang="fr-FR" noProof="0" dirty="0"/>
            </a:p>
          </p:txBody>
        </p:sp>
        <p:sp>
          <p:nvSpPr>
            <p:cNvPr id="1396" name="object 1396"/>
            <p:cNvSpPr/>
            <p:nvPr/>
          </p:nvSpPr>
          <p:spPr>
            <a:xfrm>
              <a:off x="10788763" y="675980"/>
              <a:ext cx="3810" cy="133985"/>
            </a:xfrm>
            <a:custGeom>
              <a:avLst/>
              <a:gdLst/>
              <a:ahLst/>
              <a:cxnLst/>
              <a:rect l="l" t="t" r="r" b="b"/>
              <a:pathLst>
                <a:path w="3809" h="133984">
                  <a:moveTo>
                    <a:pt x="3602" y="43492"/>
                  </a:moveTo>
                  <a:lnTo>
                    <a:pt x="3602" y="133464"/>
                  </a:lnTo>
                </a:path>
                <a:path w="3809" h="133984">
                  <a:moveTo>
                    <a:pt x="0" y="133514"/>
                  </a:moveTo>
                  <a:lnTo>
                    <a:pt x="0" y="43492"/>
                  </a:lnTo>
                </a:path>
                <a:path w="3809" h="133984">
                  <a:moveTo>
                    <a:pt x="3602" y="0"/>
                  </a:moveTo>
                  <a:lnTo>
                    <a:pt x="3602" y="43492"/>
                  </a:lnTo>
                </a:path>
                <a:path w="3809" h="133984">
                  <a:moveTo>
                    <a:pt x="0" y="43492"/>
                  </a:moveTo>
                  <a:lnTo>
                    <a:pt x="0" y="76"/>
                  </a:lnTo>
                </a:path>
              </a:pathLst>
            </a:custGeom>
            <a:ln w="3175">
              <a:solidFill>
                <a:srgbClr val="8FADB1"/>
              </a:solidFill>
            </a:ln>
          </p:spPr>
          <p:txBody>
            <a:bodyPr wrap="square" lIns="0" tIns="0" rIns="0" bIns="0" rtlCol="0"/>
            <a:lstStyle/>
            <a:p>
              <a:endParaRPr lang="fr-FR" noProof="0" dirty="0"/>
            </a:p>
          </p:txBody>
        </p:sp>
        <p:sp>
          <p:nvSpPr>
            <p:cNvPr id="1397" name="object 1397"/>
            <p:cNvSpPr/>
            <p:nvPr/>
          </p:nvSpPr>
          <p:spPr>
            <a:xfrm>
              <a:off x="10792366" y="675980"/>
              <a:ext cx="3810" cy="133985"/>
            </a:xfrm>
            <a:custGeom>
              <a:avLst/>
              <a:gdLst/>
              <a:ahLst/>
              <a:cxnLst/>
              <a:rect l="l" t="t" r="r" b="b"/>
              <a:pathLst>
                <a:path w="3809" h="133984">
                  <a:moveTo>
                    <a:pt x="3602" y="0"/>
                  </a:moveTo>
                  <a:lnTo>
                    <a:pt x="0" y="0"/>
                  </a:lnTo>
                  <a:lnTo>
                    <a:pt x="0" y="133464"/>
                  </a:lnTo>
                  <a:lnTo>
                    <a:pt x="3602" y="133464"/>
                  </a:lnTo>
                  <a:lnTo>
                    <a:pt x="3602" y="0"/>
                  </a:lnTo>
                  <a:close/>
                </a:path>
              </a:pathLst>
            </a:custGeom>
            <a:solidFill>
              <a:srgbClr val="8FADB1"/>
            </a:solidFill>
          </p:spPr>
          <p:txBody>
            <a:bodyPr wrap="square" lIns="0" tIns="0" rIns="0" bIns="0" rtlCol="0"/>
            <a:lstStyle/>
            <a:p>
              <a:endParaRPr lang="fr-FR" noProof="0" dirty="0"/>
            </a:p>
          </p:txBody>
        </p:sp>
        <p:sp>
          <p:nvSpPr>
            <p:cNvPr id="1398" name="object 1398"/>
            <p:cNvSpPr/>
            <p:nvPr/>
          </p:nvSpPr>
          <p:spPr>
            <a:xfrm>
              <a:off x="10792366" y="675904"/>
              <a:ext cx="3810" cy="133985"/>
            </a:xfrm>
            <a:custGeom>
              <a:avLst/>
              <a:gdLst/>
              <a:ahLst/>
              <a:cxnLst/>
              <a:rect l="l" t="t" r="r" b="b"/>
              <a:pathLst>
                <a:path w="3809" h="133984">
                  <a:moveTo>
                    <a:pt x="3602" y="43568"/>
                  </a:moveTo>
                  <a:lnTo>
                    <a:pt x="3602" y="133490"/>
                  </a:lnTo>
                </a:path>
                <a:path w="3809" h="133984">
                  <a:moveTo>
                    <a:pt x="0" y="133540"/>
                  </a:moveTo>
                  <a:lnTo>
                    <a:pt x="0" y="43568"/>
                  </a:lnTo>
                </a:path>
                <a:path w="3809" h="133984">
                  <a:moveTo>
                    <a:pt x="3602" y="0"/>
                  </a:moveTo>
                  <a:lnTo>
                    <a:pt x="3602" y="43568"/>
                  </a:lnTo>
                </a:path>
                <a:path w="3809" h="133984">
                  <a:moveTo>
                    <a:pt x="0" y="43568"/>
                  </a:moveTo>
                  <a:lnTo>
                    <a:pt x="0" y="76"/>
                  </a:lnTo>
                </a:path>
              </a:pathLst>
            </a:custGeom>
            <a:ln w="3175">
              <a:solidFill>
                <a:srgbClr val="8FADB1"/>
              </a:solidFill>
            </a:ln>
          </p:spPr>
          <p:txBody>
            <a:bodyPr wrap="square" lIns="0" tIns="0" rIns="0" bIns="0" rtlCol="0"/>
            <a:lstStyle/>
            <a:p>
              <a:endParaRPr lang="fr-FR" noProof="0" dirty="0"/>
            </a:p>
          </p:txBody>
        </p:sp>
        <p:sp>
          <p:nvSpPr>
            <p:cNvPr id="1399" name="object 1399"/>
            <p:cNvSpPr/>
            <p:nvPr/>
          </p:nvSpPr>
          <p:spPr>
            <a:xfrm>
              <a:off x="10795969" y="675904"/>
              <a:ext cx="3810" cy="133985"/>
            </a:xfrm>
            <a:custGeom>
              <a:avLst/>
              <a:gdLst/>
              <a:ahLst/>
              <a:cxnLst/>
              <a:rect l="l" t="t" r="r" b="b"/>
              <a:pathLst>
                <a:path w="3809" h="133984">
                  <a:moveTo>
                    <a:pt x="3602" y="0"/>
                  </a:moveTo>
                  <a:lnTo>
                    <a:pt x="0" y="0"/>
                  </a:lnTo>
                  <a:lnTo>
                    <a:pt x="0" y="133490"/>
                  </a:lnTo>
                  <a:lnTo>
                    <a:pt x="3602" y="133490"/>
                  </a:lnTo>
                  <a:lnTo>
                    <a:pt x="3602" y="0"/>
                  </a:lnTo>
                  <a:close/>
                </a:path>
              </a:pathLst>
            </a:custGeom>
            <a:solidFill>
              <a:srgbClr val="8FADB1"/>
            </a:solidFill>
          </p:spPr>
          <p:txBody>
            <a:bodyPr wrap="square" lIns="0" tIns="0" rIns="0" bIns="0" rtlCol="0"/>
            <a:lstStyle/>
            <a:p>
              <a:endParaRPr lang="fr-FR" noProof="0" dirty="0"/>
            </a:p>
          </p:txBody>
        </p:sp>
        <p:sp>
          <p:nvSpPr>
            <p:cNvPr id="1400" name="object 1400"/>
            <p:cNvSpPr/>
            <p:nvPr/>
          </p:nvSpPr>
          <p:spPr>
            <a:xfrm>
              <a:off x="10795969" y="675827"/>
              <a:ext cx="3810" cy="133985"/>
            </a:xfrm>
            <a:custGeom>
              <a:avLst/>
              <a:gdLst/>
              <a:ahLst/>
              <a:cxnLst/>
              <a:rect l="l" t="t" r="r" b="b"/>
              <a:pathLst>
                <a:path w="3809" h="133984">
                  <a:moveTo>
                    <a:pt x="3602" y="43644"/>
                  </a:moveTo>
                  <a:lnTo>
                    <a:pt x="3602" y="133516"/>
                  </a:lnTo>
                </a:path>
                <a:path w="3809" h="133984">
                  <a:moveTo>
                    <a:pt x="0" y="133567"/>
                  </a:moveTo>
                  <a:lnTo>
                    <a:pt x="0" y="43644"/>
                  </a:lnTo>
                </a:path>
                <a:path w="3809" h="133984">
                  <a:moveTo>
                    <a:pt x="3602" y="0"/>
                  </a:moveTo>
                  <a:lnTo>
                    <a:pt x="3602" y="43644"/>
                  </a:lnTo>
                </a:path>
                <a:path w="3809" h="133984">
                  <a:moveTo>
                    <a:pt x="0" y="43644"/>
                  </a:moveTo>
                  <a:lnTo>
                    <a:pt x="0" y="76"/>
                  </a:lnTo>
                </a:path>
              </a:pathLst>
            </a:custGeom>
            <a:ln w="3175">
              <a:solidFill>
                <a:srgbClr val="8FADB1"/>
              </a:solidFill>
            </a:ln>
          </p:spPr>
          <p:txBody>
            <a:bodyPr wrap="square" lIns="0" tIns="0" rIns="0" bIns="0" rtlCol="0"/>
            <a:lstStyle/>
            <a:p>
              <a:endParaRPr lang="fr-FR" noProof="0" dirty="0"/>
            </a:p>
          </p:txBody>
        </p:sp>
        <p:sp>
          <p:nvSpPr>
            <p:cNvPr id="1401" name="object 1401"/>
            <p:cNvSpPr/>
            <p:nvPr/>
          </p:nvSpPr>
          <p:spPr>
            <a:xfrm>
              <a:off x="10799572" y="675827"/>
              <a:ext cx="3810" cy="133985"/>
            </a:xfrm>
            <a:custGeom>
              <a:avLst/>
              <a:gdLst/>
              <a:ahLst/>
              <a:cxnLst/>
              <a:rect l="l" t="t" r="r" b="b"/>
              <a:pathLst>
                <a:path w="3809" h="133984">
                  <a:moveTo>
                    <a:pt x="3602" y="0"/>
                  </a:moveTo>
                  <a:lnTo>
                    <a:pt x="0" y="0"/>
                  </a:lnTo>
                  <a:lnTo>
                    <a:pt x="0" y="133516"/>
                  </a:lnTo>
                  <a:lnTo>
                    <a:pt x="3602" y="133516"/>
                  </a:lnTo>
                  <a:lnTo>
                    <a:pt x="3602" y="0"/>
                  </a:lnTo>
                  <a:close/>
                </a:path>
              </a:pathLst>
            </a:custGeom>
            <a:solidFill>
              <a:srgbClr val="8FADB1"/>
            </a:solidFill>
          </p:spPr>
          <p:txBody>
            <a:bodyPr wrap="square" lIns="0" tIns="0" rIns="0" bIns="0" rtlCol="0"/>
            <a:lstStyle/>
            <a:p>
              <a:endParaRPr lang="fr-FR" noProof="0" dirty="0"/>
            </a:p>
          </p:txBody>
        </p:sp>
        <p:sp>
          <p:nvSpPr>
            <p:cNvPr id="1402" name="object 1402"/>
            <p:cNvSpPr/>
            <p:nvPr/>
          </p:nvSpPr>
          <p:spPr>
            <a:xfrm>
              <a:off x="10799572" y="675751"/>
              <a:ext cx="3810" cy="133985"/>
            </a:xfrm>
            <a:custGeom>
              <a:avLst/>
              <a:gdLst/>
              <a:ahLst/>
              <a:cxnLst/>
              <a:rect l="l" t="t" r="r" b="b"/>
              <a:pathLst>
                <a:path w="3809" h="133984">
                  <a:moveTo>
                    <a:pt x="3602" y="43721"/>
                  </a:moveTo>
                  <a:lnTo>
                    <a:pt x="3602" y="133542"/>
                  </a:lnTo>
                </a:path>
                <a:path w="3809" h="133984">
                  <a:moveTo>
                    <a:pt x="0" y="133593"/>
                  </a:moveTo>
                  <a:lnTo>
                    <a:pt x="0" y="43721"/>
                  </a:lnTo>
                </a:path>
                <a:path w="3809" h="133984">
                  <a:moveTo>
                    <a:pt x="3602" y="0"/>
                  </a:moveTo>
                  <a:lnTo>
                    <a:pt x="3602" y="43721"/>
                  </a:lnTo>
                </a:path>
                <a:path w="3809" h="133984">
                  <a:moveTo>
                    <a:pt x="0" y="43721"/>
                  </a:moveTo>
                  <a:lnTo>
                    <a:pt x="0" y="76"/>
                  </a:lnTo>
                </a:path>
              </a:pathLst>
            </a:custGeom>
            <a:ln w="3175">
              <a:solidFill>
                <a:srgbClr val="8FADB1"/>
              </a:solidFill>
            </a:ln>
          </p:spPr>
          <p:txBody>
            <a:bodyPr wrap="square" lIns="0" tIns="0" rIns="0" bIns="0" rtlCol="0"/>
            <a:lstStyle/>
            <a:p>
              <a:endParaRPr lang="fr-FR" noProof="0" dirty="0"/>
            </a:p>
          </p:txBody>
        </p:sp>
        <p:sp>
          <p:nvSpPr>
            <p:cNvPr id="1403" name="object 1403"/>
            <p:cNvSpPr/>
            <p:nvPr/>
          </p:nvSpPr>
          <p:spPr>
            <a:xfrm>
              <a:off x="10803175" y="675751"/>
              <a:ext cx="3810" cy="133985"/>
            </a:xfrm>
            <a:custGeom>
              <a:avLst/>
              <a:gdLst/>
              <a:ahLst/>
              <a:cxnLst/>
              <a:rect l="l" t="t" r="r" b="b"/>
              <a:pathLst>
                <a:path w="3809" h="133984">
                  <a:moveTo>
                    <a:pt x="3602" y="0"/>
                  </a:moveTo>
                  <a:lnTo>
                    <a:pt x="0" y="0"/>
                  </a:lnTo>
                  <a:lnTo>
                    <a:pt x="0" y="133542"/>
                  </a:lnTo>
                  <a:lnTo>
                    <a:pt x="3602" y="133542"/>
                  </a:lnTo>
                  <a:lnTo>
                    <a:pt x="3602" y="0"/>
                  </a:lnTo>
                  <a:close/>
                </a:path>
              </a:pathLst>
            </a:custGeom>
            <a:solidFill>
              <a:srgbClr val="8EADB1"/>
            </a:solidFill>
          </p:spPr>
          <p:txBody>
            <a:bodyPr wrap="square" lIns="0" tIns="0" rIns="0" bIns="0" rtlCol="0"/>
            <a:lstStyle/>
            <a:p>
              <a:endParaRPr lang="fr-FR" noProof="0" dirty="0"/>
            </a:p>
          </p:txBody>
        </p:sp>
        <p:sp>
          <p:nvSpPr>
            <p:cNvPr id="1404" name="object 1404"/>
            <p:cNvSpPr/>
            <p:nvPr/>
          </p:nvSpPr>
          <p:spPr>
            <a:xfrm>
              <a:off x="10803175" y="675675"/>
              <a:ext cx="3810" cy="133985"/>
            </a:xfrm>
            <a:custGeom>
              <a:avLst/>
              <a:gdLst/>
              <a:ahLst/>
              <a:cxnLst/>
              <a:rect l="l" t="t" r="r" b="b"/>
              <a:pathLst>
                <a:path w="3809" h="133984">
                  <a:moveTo>
                    <a:pt x="3602" y="43797"/>
                  </a:moveTo>
                  <a:lnTo>
                    <a:pt x="3602" y="133569"/>
                  </a:lnTo>
                </a:path>
                <a:path w="3809" h="133984">
                  <a:moveTo>
                    <a:pt x="0" y="133619"/>
                  </a:moveTo>
                  <a:lnTo>
                    <a:pt x="0" y="43797"/>
                  </a:lnTo>
                </a:path>
                <a:path w="3809" h="133984">
                  <a:moveTo>
                    <a:pt x="3602" y="0"/>
                  </a:moveTo>
                  <a:lnTo>
                    <a:pt x="3602" y="43797"/>
                  </a:lnTo>
                </a:path>
                <a:path w="3809" h="133984">
                  <a:moveTo>
                    <a:pt x="0" y="43797"/>
                  </a:moveTo>
                  <a:lnTo>
                    <a:pt x="0" y="76"/>
                  </a:lnTo>
                </a:path>
              </a:pathLst>
            </a:custGeom>
            <a:ln w="3175">
              <a:solidFill>
                <a:srgbClr val="8EADB1"/>
              </a:solidFill>
            </a:ln>
          </p:spPr>
          <p:txBody>
            <a:bodyPr wrap="square" lIns="0" tIns="0" rIns="0" bIns="0" rtlCol="0"/>
            <a:lstStyle/>
            <a:p>
              <a:endParaRPr lang="fr-FR" noProof="0" dirty="0"/>
            </a:p>
          </p:txBody>
        </p:sp>
        <p:sp>
          <p:nvSpPr>
            <p:cNvPr id="1405" name="object 1405"/>
            <p:cNvSpPr/>
            <p:nvPr/>
          </p:nvSpPr>
          <p:spPr>
            <a:xfrm>
              <a:off x="10806778" y="675675"/>
              <a:ext cx="3810" cy="133985"/>
            </a:xfrm>
            <a:custGeom>
              <a:avLst/>
              <a:gdLst/>
              <a:ahLst/>
              <a:cxnLst/>
              <a:rect l="l" t="t" r="r" b="b"/>
              <a:pathLst>
                <a:path w="3809" h="133984">
                  <a:moveTo>
                    <a:pt x="3602" y="0"/>
                  </a:moveTo>
                  <a:lnTo>
                    <a:pt x="0" y="0"/>
                  </a:lnTo>
                  <a:lnTo>
                    <a:pt x="0" y="133569"/>
                  </a:lnTo>
                  <a:lnTo>
                    <a:pt x="3602" y="133569"/>
                  </a:lnTo>
                  <a:lnTo>
                    <a:pt x="3602" y="0"/>
                  </a:lnTo>
                  <a:close/>
                </a:path>
              </a:pathLst>
            </a:custGeom>
            <a:solidFill>
              <a:srgbClr val="8EADB1"/>
            </a:solidFill>
          </p:spPr>
          <p:txBody>
            <a:bodyPr wrap="square" lIns="0" tIns="0" rIns="0" bIns="0" rtlCol="0"/>
            <a:lstStyle/>
            <a:p>
              <a:endParaRPr lang="fr-FR" noProof="0" dirty="0"/>
            </a:p>
          </p:txBody>
        </p:sp>
        <p:sp>
          <p:nvSpPr>
            <p:cNvPr id="1406" name="object 1406"/>
            <p:cNvSpPr/>
            <p:nvPr/>
          </p:nvSpPr>
          <p:spPr>
            <a:xfrm>
              <a:off x="10806778" y="675598"/>
              <a:ext cx="3810" cy="133985"/>
            </a:xfrm>
            <a:custGeom>
              <a:avLst/>
              <a:gdLst/>
              <a:ahLst/>
              <a:cxnLst/>
              <a:rect l="l" t="t" r="r" b="b"/>
              <a:pathLst>
                <a:path w="3809" h="133984">
                  <a:moveTo>
                    <a:pt x="3602" y="43873"/>
                  </a:moveTo>
                  <a:lnTo>
                    <a:pt x="3602" y="133595"/>
                  </a:lnTo>
                </a:path>
                <a:path w="3809" h="133984">
                  <a:moveTo>
                    <a:pt x="0" y="133645"/>
                  </a:moveTo>
                  <a:lnTo>
                    <a:pt x="0" y="43873"/>
                  </a:lnTo>
                </a:path>
                <a:path w="3809" h="133984">
                  <a:moveTo>
                    <a:pt x="3602" y="0"/>
                  </a:moveTo>
                  <a:lnTo>
                    <a:pt x="3602" y="43873"/>
                  </a:lnTo>
                </a:path>
                <a:path w="3809" h="133984">
                  <a:moveTo>
                    <a:pt x="0" y="43873"/>
                  </a:moveTo>
                  <a:lnTo>
                    <a:pt x="0" y="76"/>
                  </a:lnTo>
                </a:path>
              </a:pathLst>
            </a:custGeom>
            <a:ln w="3175">
              <a:solidFill>
                <a:srgbClr val="8EADB1"/>
              </a:solidFill>
            </a:ln>
          </p:spPr>
          <p:txBody>
            <a:bodyPr wrap="square" lIns="0" tIns="0" rIns="0" bIns="0" rtlCol="0"/>
            <a:lstStyle/>
            <a:p>
              <a:endParaRPr lang="fr-FR" noProof="0" dirty="0"/>
            </a:p>
          </p:txBody>
        </p:sp>
        <p:sp>
          <p:nvSpPr>
            <p:cNvPr id="1407" name="object 1407"/>
            <p:cNvSpPr/>
            <p:nvPr/>
          </p:nvSpPr>
          <p:spPr>
            <a:xfrm>
              <a:off x="10810381" y="675598"/>
              <a:ext cx="3810" cy="133985"/>
            </a:xfrm>
            <a:custGeom>
              <a:avLst/>
              <a:gdLst/>
              <a:ahLst/>
              <a:cxnLst/>
              <a:rect l="l" t="t" r="r" b="b"/>
              <a:pathLst>
                <a:path w="3809" h="133984">
                  <a:moveTo>
                    <a:pt x="3602" y="0"/>
                  </a:moveTo>
                  <a:lnTo>
                    <a:pt x="0" y="0"/>
                  </a:lnTo>
                  <a:lnTo>
                    <a:pt x="0" y="133595"/>
                  </a:lnTo>
                  <a:lnTo>
                    <a:pt x="3602" y="133595"/>
                  </a:lnTo>
                  <a:lnTo>
                    <a:pt x="3602" y="0"/>
                  </a:lnTo>
                  <a:close/>
                </a:path>
              </a:pathLst>
            </a:custGeom>
            <a:solidFill>
              <a:srgbClr val="8EADB1"/>
            </a:solidFill>
          </p:spPr>
          <p:txBody>
            <a:bodyPr wrap="square" lIns="0" tIns="0" rIns="0" bIns="0" rtlCol="0"/>
            <a:lstStyle/>
            <a:p>
              <a:endParaRPr lang="fr-FR" noProof="0" dirty="0"/>
            </a:p>
          </p:txBody>
        </p:sp>
        <p:sp>
          <p:nvSpPr>
            <p:cNvPr id="1408" name="object 1408"/>
            <p:cNvSpPr/>
            <p:nvPr/>
          </p:nvSpPr>
          <p:spPr>
            <a:xfrm>
              <a:off x="10810381" y="675522"/>
              <a:ext cx="3810" cy="133985"/>
            </a:xfrm>
            <a:custGeom>
              <a:avLst/>
              <a:gdLst/>
              <a:ahLst/>
              <a:cxnLst/>
              <a:rect l="l" t="t" r="r" b="b"/>
              <a:pathLst>
                <a:path w="3809" h="133984">
                  <a:moveTo>
                    <a:pt x="3602" y="43950"/>
                  </a:moveTo>
                  <a:lnTo>
                    <a:pt x="3602" y="133621"/>
                  </a:lnTo>
                </a:path>
                <a:path w="3809" h="133984">
                  <a:moveTo>
                    <a:pt x="0" y="133671"/>
                  </a:moveTo>
                  <a:lnTo>
                    <a:pt x="0" y="43950"/>
                  </a:lnTo>
                </a:path>
                <a:path w="3809" h="133984">
                  <a:moveTo>
                    <a:pt x="3602" y="0"/>
                  </a:moveTo>
                  <a:lnTo>
                    <a:pt x="3602" y="43950"/>
                  </a:lnTo>
                </a:path>
                <a:path w="3809" h="133984">
                  <a:moveTo>
                    <a:pt x="0" y="43950"/>
                  </a:moveTo>
                  <a:lnTo>
                    <a:pt x="0" y="76"/>
                  </a:lnTo>
                </a:path>
              </a:pathLst>
            </a:custGeom>
            <a:ln w="3175">
              <a:solidFill>
                <a:srgbClr val="8EADB1"/>
              </a:solidFill>
            </a:ln>
          </p:spPr>
          <p:txBody>
            <a:bodyPr wrap="square" lIns="0" tIns="0" rIns="0" bIns="0" rtlCol="0"/>
            <a:lstStyle/>
            <a:p>
              <a:endParaRPr lang="fr-FR" noProof="0" dirty="0"/>
            </a:p>
          </p:txBody>
        </p:sp>
        <p:sp>
          <p:nvSpPr>
            <p:cNvPr id="1409" name="object 1409"/>
            <p:cNvSpPr/>
            <p:nvPr/>
          </p:nvSpPr>
          <p:spPr>
            <a:xfrm>
              <a:off x="10813984" y="675522"/>
              <a:ext cx="3810" cy="133985"/>
            </a:xfrm>
            <a:custGeom>
              <a:avLst/>
              <a:gdLst/>
              <a:ahLst/>
              <a:cxnLst/>
              <a:rect l="l" t="t" r="r" b="b"/>
              <a:pathLst>
                <a:path w="3809" h="133984">
                  <a:moveTo>
                    <a:pt x="3602" y="0"/>
                  </a:moveTo>
                  <a:lnTo>
                    <a:pt x="0" y="0"/>
                  </a:lnTo>
                  <a:lnTo>
                    <a:pt x="0" y="133621"/>
                  </a:lnTo>
                  <a:lnTo>
                    <a:pt x="3602" y="133621"/>
                  </a:lnTo>
                  <a:lnTo>
                    <a:pt x="3602" y="0"/>
                  </a:lnTo>
                  <a:close/>
                </a:path>
              </a:pathLst>
            </a:custGeom>
            <a:solidFill>
              <a:srgbClr val="8EADB1"/>
            </a:solidFill>
          </p:spPr>
          <p:txBody>
            <a:bodyPr wrap="square" lIns="0" tIns="0" rIns="0" bIns="0" rtlCol="0"/>
            <a:lstStyle/>
            <a:p>
              <a:endParaRPr lang="fr-FR" noProof="0" dirty="0"/>
            </a:p>
          </p:txBody>
        </p:sp>
        <p:sp>
          <p:nvSpPr>
            <p:cNvPr id="1410" name="object 1410"/>
            <p:cNvSpPr/>
            <p:nvPr/>
          </p:nvSpPr>
          <p:spPr>
            <a:xfrm>
              <a:off x="10813984" y="675446"/>
              <a:ext cx="3810" cy="133985"/>
            </a:xfrm>
            <a:custGeom>
              <a:avLst/>
              <a:gdLst/>
              <a:ahLst/>
              <a:cxnLst/>
              <a:rect l="l" t="t" r="r" b="b"/>
              <a:pathLst>
                <a:path w="3809" h="133984">
                  <a:moveTo>
                    <a:pt x="3602" y="44026"/>
                  </a:moveTo>
                  <a:lnTo>
                    <a:pt x="3602" y="133647"/>
                  </a:lnTo>
                </a:path>
                <a:path w="3809" h="133984">
                  <a:moveTo>
                    <a:pt x="0" y="133697"/>
                  </a:moveTo>
                  <a:lnTo>
                    <a:pt x="0" y="44026"/>
                  </a:lnTo>
                </a:path>
                <a:path w="3809" h="133984">
                  <a:moveTo>
                    <a:pt x="3602" y="0"/>
                  </a:moveTo>
                  <a:lnTo>
                    <a:pt x="3602" y="44026"/>
                  </a:lnTo>
                </a:path>
                <a:path w="3809" h="133984">
                  <a:moveTo>
                    <a:pt x="0" y="44026"/>
                  </a:moveTo>
                  <a:lnTo>
                    <a:pt x="0" y="76"/>
                  </a:lnTo>
                </a:path>
              </a:pathLst>
            </a:custGeom>
            <a:ln w="3175">
              <a:solidFill>
                <a:srgbClr val="8EADB1"/>
              </a:solidFill>
            </a:ln>
          </p:spPr>
          <p:txBody>
            <a:bodyPr wrap="square" lIns="0" tIns="0" rIns="0" bIns="0" rtlCol="0"/>
            <a:lstStyle/>
            <a:p>
              <a:endParaRPr lang="fr-FR" noProof="0" dirty="0"/>
            </a:p>
          </p:txBody>
        </p:sp>
        <p:sp>
          <p:nvSpPr>
            <p:cNvPr id="1411" name="object 1411"/>
            <p:cNvSpPr/>
            <p:nvPr/>
          </p:nvSpPr>
          <p:spPr>
            <a:xfrm>
              <a:off x="10817586" y="675446"/>
              <a:ext cx="3810" cy="133985"/>
            </a:xfrm>
            <a:custGeom>
              <a:avLst/>
              <a:gdLst/>
              <a:ahLst/>
              <a:cxnLst/>
              <a:rect l="l" t="t" r="r" b="b"/>
              <a:pathLst>
                <a:path w="3809" h="133984">
                  <a:moveTo>
                    <a:pt x="3602" y="0"/>
                  </a:moveTo>
                  <a:lnTo>
                    <a:pt x="0" y="0"/>
                  </a:lnTo>
                  <a:lnTo>
                    <a:pt x="0" y="133647"/>
                  </a:lnTo>
                  <a:lnTo>
                    <a:pt x="3602" y="133647"/>
                  </a:lnTo>
                  <a:lnTo>
                    <a:pt x="3602" y="0"/>
                  </a:lnTo>
                  <a:close/>
                </a:path>
              </a:pathLst>
            </a:custGeom>
            <a:solidFill>
              <a:srgbClr val="8EACB0"/>
            </a:solidFill>
          </p:spPr>
          <p:txBody>
            <a:bodyPr wrap="square" lIns="0" tIns="0" rIns="0" bIns="0" rtlCol="0"/>
            <a:lstStyle/>
            <a:p>
              <a:endParaRPr lang="fr-FR" noProof="0" dirty="0"/>
            </a:p>
          </p:txBody>
        </p:sp>
        <p:sp>
          <p:nvSpPr>
            <p:cNvPr id="1412" name="object 1412"/>
            <p:cNvSpPr/>
            <p:nvPr/>
          </p:nvSpPr>
          <p:spPr>
            <a:xfrm>
              <a:off x="10817586" y="675369"/>
              <a:ext cx="3810" cy="133985"/>
            </a:xfrm>
            <a:custGeom>
              <a:avLst/>
              <a:gdLst/>
              <a:ahLst/>
              <a:cxnLst/>
              <a:rect l="l" t="t" r="r" b="b"/>
              <a:pathLst>
                <a:path w="3809" h="133984">
                  <a:moveTo>
                    <a:pt x="3602" y="44102"/>
                  </a:moveTo>
                  <a:lnTo>
                    <a:pt x="3602" y="133673"/>
                  </a:lnTo>
                </a:path>
                <a:path w="3809" h="133984">
                  <a:moveTo>
                    <a:pt x="0" y="133723"/>
                  </a:moveTo>
                  <a:lnTo>
                    <a:pt x="0" y="44102"/>
                  </a:lnTo>
                </a:path>
                <a:path w="3809" h="133984">
                  <a:moveTo>
                    <a:pt x="3602" y="0"/>
                  </a:moveTo>
                  <a:lnTo>
                    <a:pt x="3602" y="44102"/>
                  </a:lnTo>
                </a:path>
                <a:path w="3809" h="133984">
                  <a:moveTo>
                    <a:pt x="0" y="44102"/>
                  </a:moveTo>
                  <a:lnTo>
                    <a:pt x="0" y="76"/>
                  </a:lnTo>
                </a:path>
              </a:pathLst>
            </a:custGeom>
            <a:ln w="3175">
              <a:solidFill>
                <a:srgbClr val="8EACB0"/>
              </a:solidFill>
            </a:ln>
          </p:spPr>
          <p:txBody>
            <a:bodyPr wrap="square" lIns="0" tIns="0" rIns="0" bIns="0" rtlCol="0"/>
            <a:lstStyle/>
            <a:p>
              <a:endParaRPr lang="fr-FR" noProof="0" dirty="0"/>
            </a:p>
          </p:txBody>
        </p:sp>
        <p:sp>
          <p:nvSpPr>
            <p:cNvPr id="1413" name="object 1413"/>
            <p:cNvSpPr/>
            <p:nvPr/>
          </p:nvSpPr>
          <p:spPr>
            <a:xfrm>
              <a:off x="10821189" y="675369"/>
              <a:ext cx="3810" cy="133985"/>
            </a:xfrm>
            <a:custGeom>
              <a:avLst/>
              <a:gdLst/>
              <a:ahLst/>
              <a:cxnLst/>
              <a:rect l="l" t="t" r="r" b="b"/>
              <a:pathLst>
                <a:path w="3809" h="133984">
                  <a:moveTo>
                    <a:pt x="3602" y="0"/>
                  </a:moveTo>
                  <a:lnTo>
                    <a:pt x="0" y="0"/>
                  </a:lnTo>
                  <a:lnTo>
                    <a:pt x="0" y="133673"/>
                  </a:lnTo>
                  <a:lnTo>
                    <a:pt x="3602" y="133673"/>
                  </a:lnTo>
                  <a:lnTo>
                    <a:pt x="3602" y="0"/>
                  </a:lnTo>
                  <a:close/>
                </a:path>
              </a:pathLst>
            </a:custGeom>
            <a:solidFill>
              <a:srgbClr val="8EACB0"/>
            </a:solidFill>
          </p:spPr>
          <p:txBody>
            <a:bodyPr wrap="square" lIns="0" tIns="0" rIns="0" bIns="0" rtlCol="0"/>
            <a:lstStyle/>
            <a:p>
              <a:endParaRPr lang="fr-FR" noProof="0" dirty="0"/>
            </a:p>
          </p:txBody>
        </p:sp>
        <p:sp>
          <p:nvSpPr>
            <p:cNvPr id="1414" name="object 1414"/>
            <p:cNvSpPr/>
            <p:nvPr/>
          </p:nvSpPr>
          <p:spPr>
            <a:xfrm>
              <a:off x="10821189" y="675293"/>
              <a:ext cx="3810" cy="133985"/>
            </a:xfrm>
            <a:custGeom>
              <a:avLst/>
              <a:gdLst/>
              <a:ahLst/>
              <a:cxnLst/>
              <a:rect l="l" t="t" r="r" b="b"/>
              <a:pathLst>
                <a:path w="3809" h="133984">
                  <a:moveTo>
                    <a:pt x="3602" y="44179"/>
                  </a:moveTo>
                  <a:lnTo>
                    <a:pt x="3602" y="133699"/>
                  </a:lnTo>
                </a:path>
                <a:path w="3809" h="133984">
                  <a:moveTo>
                    <a:pt x="0" y="133749"/>
                  </a:moveTo>
                  <a:lnTo>
                    <a:pt x="0" y="44179"/>
                  </a:lnTo>
                </a:path>
                <a:path w="3809" h="133984">
                  <a:moveTo>
                    <a:pt x="3602" y="0"/>
                  </a:moveTo>
                  <a:lnTo>
                    <a:pt x="3602" y="44179"/>
                  </a:lnTo>
                </a:path>
                <a:path w="3809" h="133984">
                  <a:moveTo>
                    <a:pt x="0" y="44179"/>
                  </a:moveTo>
                  <a:lnTo>
                    <a:pt x="0" y="76"/>
                  </a:lnTo>
                </a:path>
              </a:pathLst>
            </a:custGeom>
            <a:ln w="3175">
              <a:solidFill>
                <a:srgbClr val="8EACB0"/>
              </a:solidFill>
            </a:ln>
          </p:spPr>
          <p:txBody>
            <a:bodyPr wrap="square" lIns="0" tIns="0" rIns="0" bIns="0" rtlCol="0"/>
            <a:lstStyle/>
            <a:p>
              <a:endParaRPr lang="fr-FR" noProof="0" dirty="0"/>
            </a:p>
          </p:txBody>
        </p:sp>
        <p:sp>
          <p:nvSpPr>
            <p:cNvPr id="1415" name="object 1415"/>
            <p:cNvSpPr/>
            <p:nvPr/>
          </p:nvSpPr>
          <p:spPr>
            <a:xfrm>
              <a:off x="10824792" y="675293"/>
              <a:ext cx="3810" cy="133985"/>
            </a:xfrm>
            <a:custGeom>
              <a:avLst/>
              <a:gdLst/>
              <a:ahLst/>
              <a:cxnLst/>
              <a:rect l="l" t="t" r="r" b="b"/>
              <a:pathLst>
                <a:path w="3809" h="133984">
                  <a:moveTo>
                    <a:pt x="3602" y="0"/>
                  </a:moveTo>
                  <a:lnTo>
                    <a:pt x="0" y="0"/>
                  </a:lnTo>
                  <a:lnTo>
                    <a:pt x="0" y="133699"/>
                  </a:lnTo>
                  <a:lnTo>
                    <a:pt x="3602" y="133699"/>
                  </a:lnTo>
                  <a:lnTo>
                    <a:pt x="3602" y="0"/>
                  </a:lnTo>
                  <a:close/>
                </a:path>
              </a:pathLst>
            </a:custGeom>
            <a:solidFill>
              <a:srgbClr val="8EACB0"/>
            </a:solidFill>
          </p:spPr>
          <p:txBody>
            <a:bodyPr wrap="square" lIns="0" tIns="0" rIns="0" bIns="0" rtlCol="0"/>
            <a:lstStyle/>
            <a:p>
              <a:endParaRPr lang="fr-FR" noProof="0" dirty="0"/>
            </a:p>
          </p:txBody>
        </p:sp>
        <p:sp>
          <p:nvSpPr>
            <p:cNvPr id="1416" name="object 1416"/>
            <p:cNvSpPr/>
            <p:nvPr/>
          </p:nvSpPr>
          <p:spPr>
            <a:xfrm>
              <a:off x="10824792" y="675217"/>
              <a:ext cx="3810" cy="133985"/>
            </a:xfrm>
            <a:custGeom>
              <a:avLst/>
              <a:gdLst/>
              <a:ahLst/>
              <a:cxnLst/>
              <a:rect l="l" t="t" r="r" b="b"/>
              <a:pathLst>
                <a:path w="3809" h="133984">
                  <a:moveTo>
                    <a:pt x="3602" y="44255"/>
                  </a:moveTo>
                  <a:lnTo>
                    <a:pt x="3602" y="133725"/>
                  </a:lnTo>
                </a:path>
                <a:path w="3809" h="133984">
                  <a:moveTo>
                    <a:pt x="0" y="133776"/>
                  </a:moveTo>
                  <a:lnTo>
                    <a:pt x="0" y="44255"/>
                  </a:lnTo>
                </a:path>
                <a:path w="3809" h="133984">
                  <a:moveTo>
                    <a:pt x="3602" y="0"/>
                  </a:moveTo>
                  <a:lnTo>
                    <a:pt x="3602" y="44255"/>
                  </a:lnTo>
                </a:path>
                <a:path w="3809" h="133984">
                  <a:moveTo>
                    <a:pt x="0" y="44255"/>
                  </a:moveTo>
                  <a:lnTo>
                    <a:pt x="0" y="76"/>
                  </a:lnTo>
                </a:path>
              </a:pathLst>
            </a:custGeom>
            <a:ln w="3175">
              <a:solidFill>
                <a:srgbClr val="8EACB0"/>
              </a:solidFill>
            </a:ln>
          </p:spPr>
          <p:txBody>
            <a:bodyPr wrap="square" lIns="0" tIns="0" rIns="0" bIns="0" rtlCol="0"/>
            <a:lstStyle/>
            <a:p>
              <a:endParaRPr lang="fr-FR" noProof="0" dirty="0"/>
            </a:p>
          </p:txBody>
        </p:sp>
        <p:sp>
          <p:nvSpPr>
            <p:cNvPr id="1417" name="object 1417"/>
            <p:cNvSpPr/>
            <p:nvPr/>
          </p:nvSpPr>
          <p:spPr>
            <a:xfrm>
              <a:off x="10828395" y="675217"/>
              <a:ext cx="3810" cy="133985"/>
            </a:xfrm>
            <a:custGeom>
              <a:avLst/>
              <a:gdLst/>
              <a:ahLst/>
              <a:cxnLst/>
              <a:rect l="l" t="t" r="r" b="b"/>
              <a:pathLst>
                <a:path w="3809" h="133984">
                  <a:moveTo>
                    <a:pt x="3602" y="0"/>
                  </a:moveTo>
                  <a:lnTo>
                    <a:pt x="0" y="0"/>
                  </a:lnTo>
                  <a:lnTo>
                    <a:pt x="0" y="133725"/>
                  </a:lnTo>
                  <a:lnTo>
                    <a:pt x="3602" y="133725"/>
                  </a:lnTo>
                  <a:lnTo>
                    <a:pt x="3602" y="0"/>
                  </a:lnTo>
                  <a:close/>
                </a:path>
              </a:pathLst>
            </a:custGeom>
            <a:solidFill>
              <a:srgbClr val="8EACB0"/>
            </a:solidFill>
          </p:spPr>
          <p:txBody>
            <a:bodyPr wrap="square" lIns="0" tIns="0" rIns="0" bIns="0" rtlCol="0"/>
            <a:lstStyle/>
            <a:p>
              <a:endParaRPr lang="fr-FR" noProof="0" dirty="0"/>
            </a:p>
          </p:txBody>
        </p:sp>
        <p:sp>
          <p:nvSpPr>
            <p:cNvPr id="1418" name="object 1418"/>
            <p:cNvSpPr/>
            <p:nvPr/>
          </p:nvSpPr>
          <p:spPr>
            <a:xfrm>
              <a:off x="10828395" y="675140"/>
              <a:ext cx="3810" cy="133985"/>
            </a:xfrm>
            <a:custGeom>
              <a:avLst/>
              <a:gdLst/>
              <a:ahLst/>
              <a:cxnLst/>
              <a:rect l="l" t="t" r="r" b="b"/>
              <a:pathLst>
                <a:path w="3809" h="133984">
                  <a:moveTo>
                    <a:pt x="3602" y="44331"/>
                  </a:moveTo>
                  <a:lnTo>
                    <a:pt x="3602" y="133751"/>
                  </a:lnTo>
                </a:path>
                <a:path w="3809" h="133984">
                  <a:moveTo>
                    <a:pt x="0" y="133802"/>
                  </a:moveTo>
                  <a:lnTo>
                    <a:pt x="0" y="44331"/>
                  </a:lnTo>
                </a:path>
                <a:path w="3809" h="133984">
                  <a:moveTo>
                    <a:pt x="3602" y="0"/>
                  </a:moveTo>
                  <a:lnTo>
                    <a:pt x="3602" y="44331"/>
                  </a:lnTo>
                </a:path>
                <a:path w="3809" h="133984">
                  <a:moveTo>
                    <a:pt x="0" y="44331"/>
                  </a:moveTo>
                  <a:lnTo>
                    <a:pt x="0" y="76"/>
                  </a:lnTo>
                </a:path>
              </a:pathLst>
            </a:custGeom>
            <a:ln w="3175">
              <a:solidFill>
                <a:srgbClr val="8EACB0"/>
              </a:solidFill>
            </a:ln>
          </p:spPr>
          <p:txBody>
            <a:bodyPr wrap="square" lIns="0" tIns="0" rIns="0" bIns="0" rtlCol="0"/>
            <a:lstStyle/>
            <a:p>
              <a:endParaRPr lang="fr-FR" noProof="0" dirty="0"/>
            </a:p>
          </p:txBody>
        </p:sp>
        <p:sp>
          <p:nvSpPr>
            <p:cNvPr id="1419" name="object 1419"/>
            <p:cNvSpPr/>
            <p:nvPr/>
          </p:nvSpPr>
          <p:spPr>
            <a:xfrm>
              <a:off x="10831998" y="675140"/>
              <a:ext cx="3810" cy="133985"/>
            </a:xfrm>
            <a:custGeom>
              <a:avLst/>
              <a:gdLst/>
              <a:ahLst/>
              <a:cxnLst/>
              <a:rect l="l" t="t" r="r" b="b"/>
              <a:pathLst>
                <a:path w="3809" h="133984">
                  <a:moveTo>
                    <a:pt x="3602" y="0"/>
                  </a:moveTo>
                  <a:lnTo>
                    <a:pt x="0" y="0"/>
                  </a:lnTo>
                  <a:lnTo>
                    <a:pt x="0" y="133751"/>
                  </a:lnTo>
                  <a:lnTo>
                    <a:pt x="3602" y="133751"/>
                  </a:lnTo>
                  <a:lnTo>
                    <a:pt x="3602" y="0"/>
                  </a:lnTo>
                  <a:close/>
                </a:path>
              </a:pathLst>
            </a:custGeom>
            <a:solidFill>
              <a:srgbClr val="8DACB0"/>
            </a:solidFill>
          </p:spPr>
          <p:txBody>
            <a:bodyPr wrap="square" lIns="0" tIns="0" rIns="0" bIns="0" rtlCol="0"/>
            <a:lstStyle/>
            <a:p>
              <a:endParaRPr lang="fr-FR" noProof="0" dirty="0"/>
            </a:p>
          </p:txBody>
        </p:sp>
        <p:sp>
          <p:nvSpPr>
            <p:cNvPr id="1420" name="object 1420"/>
            <p:cNvSpPr/>
            <p:nvPr/>
          </p:nvSpPr>
          <p:spPr>
            <a:xfrm>
              <a:off x="10831998" y="675064"/>
              <a:ext cx="3810" cy="133985"/>
            </a:xfrm>
            <a:custGeom>
              <a:avLst/>
              <a:gdLst/>
              <a:ahLst/>
              <a:cxnLst/>
              <a:rect l="l" t="t" r="r" b="b"/>
              <a:pathLst>
                <a:path w="3809" h="133984">
                  <a:moveTo>
                    <a:pt x="3602" y="44408"/>
                  </a:moveTo>
                  <a:lnTo>
                    <a:pt x="3602" y="133778"/>
                  </a:lnTo>
                </a:path>
                <a:path w="3809" h="133984">
                  <a:moveTo>
                    <a:pt x="0" y="133828"/>
                  </a:moveTo>
                  <a:lnTo>
                    <a:pt x="0" y="44408"/>
                  </a:lnTo>
                </a:path>
                <a:path w="3809" h="133984">
                  <a:moveTo>
                    <a:pt x="3602" y="0"/>
                  </a:moveTo>
                  <a:lnTo>
                    <a:pt x="3602" y="44408"/>
                  </a:lnTo>
                </a:path>
                <a:path w="3809" h="133984">
                  <a:moveTo>
                    <a:pt x="0" y="44408"/>
                  </a:moveTo>
                  <a:lnTo>
                    <a:pt x="0" y="76"/>
                  </a:lnTo>
                </a:path>
              </a:pathLst>
            </a:custGeom>
            <a:ln w="3175">
              <a:solidFill>
                <a:srgbClr val="8DACB0"/>
              </a:solidFill>
            </a:ln>
          </p:spPr>
          <p:txBody>
            <a:bodyPr wrap="square" lIns="0" tIns="0" rIns="0" bIns="0" rtlCol="0"/>
            <a:lstStyle/>
            <a:p>
              <a:endParaRPr lang="fr-FR" noProof="0" dirty="0"/>
            </a:p>
          </p:txBody>
        </p:sp>
        <p:sp>
          <p:nvSpPr>
            <p:cNvPr id="1421" name="object 1421"/>
            <p:cNvSpPr/>
            <p:nvPr/>
          </p:nvSpPr>
          <p:spPr>
            <a:xfrm>
              <a:off x="10835601" y="675064"/>
              <a:ext cx="3810" cy="133985"/>
            </a:xfrm>
            <a:custGeom>
              <a:avLst/>
              <a:gdLst/>
              <a:ahLst/>
              <a:cxnLst/>
              <a:rect l="l" t="t" r="r" b="b"/>
              <a:pathLst>
                <a:path w="3809" h="133984">
                  <a:moveTo>
                    <a:pt x="3602" y="0"/>
                  </a:moveTo>
                  <a:lnTo>
                    <a:pt x="0" y="0"/>
                  </a:lnTo>
                  <a:lnTo>
                    <a:pt x="0" y="133778"/>
                  </a:lnTo>
                  <a:lnTo>
                    <a:pt x="3602" y="133778"/>
                  </a:lnTo>
                  <a:lnTo>
                    <a:pt x="3602" y="0"/>
                  </a:lnTo>
                  <a:close/>
                </a:path>
              </a:pathLst>
            </a:custGeom>
            <a:solidFill>
              <a:srgbClr val="8DACB0"/>
            </a:solidFill>
          </p:spPr>
          <p:txBody>
            <a:bodyPr wrap="square" lIns="0" tIns="0" rIns="0" bIns="0" rtlCol="0"/>
            <a:lstStyle/>
            <a:p>
              <a:endParaRPr lang="fr-FR" noProof="0" dirty="0"/>
            </a:p>
          </p:txBody>
        </p:sp>
        <p:sp>
          <p:nvSpPr>
            <p:cNvPr id="1422" name="object 1422"/>
            <p:cNvSpPr/>
            <p:nvPr/>
          </p:nvSpPr>
          <p:spPr>
            <a:xfrm>
              <a:off x="10835601" y="674988"/>
              <a:ext cx="3810" cy="133985"/>
            </a:xfrm>
            <a:custGeom>
              <a:avLst/>
              <a:gdLst/>
              <a:ahLst/>
              <a:cxnLst/>
              <a:rect l="l" t="t" r="r" b="b"/>
              <a:pathLst>
                <a:path w="3809" h="133984">
                  <a:moveTo>
                    <a:pt x="3602" y="44484"/>
                  </a:moveTo>
                  <a:lnTo>
                    <a:pt x="3602" y="133804"/>
                  </a:lnTo>
                </a:path>
                <a:path w="3809" h="133984">
                  <a:moveTo>
                    <a:pt x="0" y="133854"/>
                  </a:moveTo>
                  <a:lnTo>
                    <a:pt x="0" y="44484"/>
                  </a:lnTo>
                </a:path>
                <a:path w="3809" h="133984">
                  <a:moveTo>
                    <a:pt x="3602" y="0"/>
                  </a:moveTo>
                  <a:lnTo>
                    <a:pt x="3602" y="44484"/>
                  </a:lnTo>
                </a:path>
                <a:path w="3809" h="133984">
                  <a:moveTo>
                    <a:pt x="0" y="44484"/>
                  </a:moveTo>
                  <a:lnTo>
                    <a:pt x="0" y="76"/>
                  </a:lnTo>
                </a:path>
              </a:pathLst>
            </a:custGeom>
            <a:ln w="3175">
              <a:solidFill>
                <a:srgbClr val="8DACB0"/>
              </a:solidFill>
            </a:ln>
          </p:spPr>
          <p:txBody>
            <a:bodyPr wrap="square" lIns="0" tIns="0" rIns="0" bIns="0" rtlCol="0"/>
            <a:lstStyle/>
            <a:p>
              <a:endParaRPr lang="fr-FR" noProof="0" dirty="0"/>
            </a:p>
          </p:txBody>
        </p:sp>
        <p:sp>
          <p:nvSpPr>
            <p:cNvPr id="1423" name="object 1423"/>
            <p:cNvSpPr/>
            <p:nvPr/>
          </p:nvSpPr>
          <p:spPr>
            <a:xfrm>
              <a:off x="10839204" y="674988"/>
              <a:ext cx="3810" cy="133985"/>
            </a:xfrm>
            <a:custGeom>
              <a:avLst/>
              <a:gdLst/>
              <a:ahLst/>
              <a:cxnLst/>
              <a:rect l="l" t="t" r="r" b="b"/>
              <a:pathLst>
                <a:path w="3809" h="133984">
                  <a:moveTo>
                    <a:pt x="3602" y="0"/>
                  </a:moveTo>
                  <a:lnTo>
                    <a:pt x="0" y="0"/>
                  </a:lnTo>
                  <a:lnTo>
                    <a:pt x="0" y="133804"/>
                  </a:lnTo>
                  <a:lnTo>
                    <a:pt x="3602" y="133804"/>
                  </a:lnTo>
                  <a:lnTo>
                    <a:pt x="3602" y="0"/>
                  </a:lnTo>
                  <a:close/>
                </a:path>
              </a:pathLst>
            </a:custGeom>
            <a:solidFill>
              <a:srgbClr val="8DACB0"/>
            </a:solidFill>
          </p:spPr>
          <p:txBody>
            <a:bodyPr wrap="square" lIns="0" tIns="0" rIns="0" bIns="0" rtlCol="0"/>
            <a:lstStyle/>
            <a:p>
              <a:endParaRPr lang="fr-FR" noProof="0" dirty="0"/>
            </a:p>
          </p:txBody>
        </p:sp>
        <p:sp>
          <p:nvSpPr>
            <p:cNvPr id="1424" name="object 1424"/>
            <p:cNvSpPr/>
            <p:nvPr/>
          </p:nvSpPr>
          <p:spPr>
            <a:xfrm>
              <a:off x="10839204" y="674911"/>
              <a:ext cx="3810" cy="133985"/>
            </a:xfrm>
            <a:custGeom>
              <a:avLst/>
              <a:gdLst/>
              <a:ahLst/>
              <a:cxnLst/>
              <a:rect l="l" t="t" r="r" b="b"/>
              <a:pathLst>
                <a:path w="3809" h="133984">
                  <a:moveTo>
                    <a:pt x="3602" y="44560"/>
                  </a:moveTo>
                  <a:lnTo>
                    <a:pt x="3602" y="133830"/>
                  </a:lnTo>
                </a:path>
                <a:path w="3809" h="133984">
                  <a:moveTo>
                    <a:pt x="0" y="133880"/>
                  </a:moveTo>
                  <a:lnTo>
                    <a:pt x="0" y="44560"/>
                  </a:lnTo>
                </a:path>
                <a:path w="3809" h="133984">
                  <a:moveTo>
                    <a:pt x="3602" y="0"/>
                  </a:moveTo>
                  <a:lnTo>
                    <a:pt x="3602" y="44560"/>
                  </a:lnTo>
                </a:path>
                <a:path w="3809" h="133984">
                  <a:moveTo>
                    <a:pt x="0" y="44560"/>
                  </a:moveTo>
                  <a:lnTo>
                    <a:pt x="0" y="76"/>
                  </a:lnTo>
                </a:path>
              </a:pathLst>
            </a:custGeom>
            <a:ln w="3175">
              <a:solidFill>
                <a:srgbClr val="8DACB0"/>
              </a:solidFill>
            </a:ln>
          </p:spPr>
          <p:txBody>
            <a:bodyPr wrap="square" lIns="0" tIns="0" rIns="0" bIns="0" rtlCol="0"/>
            <a:lstStyle/>
            <a:p>
              <a:endParaRPr lang="fr-FR" noProof="0" dirty="0"/>
            </a:p>
          </p:txBody>
        </p:sp>
        <p:sp>
          <p:nvSpPr>
            <p:cNvPr id="1425" name="object 1425"/>
            <p:cNvSpPr/>
            <p:nvPr/>
          </p:nvSpPr>
          <p:spPr>
            <a:xfrm>
              <a:off x="10842807" y="674911"/>
              <a:ext cx="3810" cy="133985"/>
            </a:xfrm>
            <a:custGeom>
              <a:avLst/>
              <a:gdLst/>
              <a:ahLst/>
              <a:cxnLst/>
              <a:rect l="l" t="t" r="r" b="b"/>
              <a:pathLst>
                <a:path w="3809" h="133984">
                  <a:moveTo>
                    <a:pt x="3602" y="0"/>
                  </a:moveTo>
                  <a:lnTo>
                    <a:pt x="0" y="0"/>
                  </a:lnTo>
                  <a:lnTo>
                    <a:pt x="0" y="133830"/>
                  </a:lnTo>
                  <a:lnTo>
                    <a:pt x="3602" y="133830"/>
                  </a:lnTo>
                  <a:lnTo>
                    <a:pt x="3602" y="0"/>
                  </a:lnTo>
                  <a:close/>
                </a:path>
              </a:pathLst>
            </a:custGeom>
            <a:solidFill>
              <a:srgbClr val="8DACB0"/>
            </a:solidFill>
          </p:spPr>
          <p:txBody>
            <a:bodyPr wrap="square" lIns="0" tIns="0" rIns="0" bIns="0" rtlCol="0"/>
            <a:lstStyle/>
            <a:p>
              <a:endParaRPr lang="fr-FR" noProof="0" dirty="0"/>
            </a:p>
          </p:txBody>
        </p:sp>
        <p:sp>
          <p:nvSpPr>
            <p:cNvPr id="1426" name="object 1426"/>
            <p:cNvSpPr/>
            <p:nvPr/>
          </p:nvSpPr>
          <p:spPr>
            <a:xfrm>
              <a:off x="10842807" y="674835"/>
              <a:ext cx="3810" cy="133985"/>
            </a:xfrm>
            <a:custGeom>
              <a:avLst/>
              <a:gdLst/>
              <a:ahLst/>
              <a:cxnLst/>
              <a:rect l="l" t="t" r="r" b="b"/>
              <a:pathLst>
                <a:path w="3809" h="133984">
                  <a:moveTo>
                    <a:pt x="3602" y="44637"/>
                  </a:moveTo>
                  <a:lnTo>
                    <a:pt x="3602" y="133856"/>
                  </a:lnTo>
                </a:path>
                <a:path w="3809" h="133984">
                  <a:moveTo>
                    <a:pt x="0" y="133906"/>
                  </a:moveTo>
                  <a:lnTo>
                    <a:pt x="0" y="44637"/>
                  </a:lnTo>
                </a:path>
                <a:path w="3809" h="133984">
                  <a:moveTo>
                    <a:pt x="3602" y="0"/>
                  </a:moveTo>
                  <a:lnTo>
                    <a:pt x="3602" y="44637"/>
                  </a:lnTo>
                </a:path>
                <a:path w="3809" h="133984">
                  <a:moveTo>
                    <a:pt x="0" y="44637"/>
                  </a:moveTo>
                  <a:lnTo>
                    <a:pt x="0" y="76"/>
                  </a:lnTo>
                </a:path>
              </a:pathLst>
            </a:custGeom>
            <a:ln w="3175">
              <a:solidFill>
                <a:srgbClr val="8DACB0"/>
              </a:solidFill>
            </a:ln>
          </p:spPr>
          <p:txBody>
            <a:bodyPr wrap="square" lIns="0" tIns="0" rIns="0" bIns="0" rtlCol="0"/>
            <a:lstStyle/>
            <a:p>
              <a:endParaRPr lang="fr-FR" noProof="0" dirty="0"/>
            </a:p>
          </p:txBody>
        </p:sp>
        <p:sp>
          <p:nvSpPr>
            <p:cNvPr id="1427" name="object 1427"/>
            <p:cNvSpPr/>
            <p:nvPr/>
          </p:nvSpPr>
          <p:spPr>
            <a:xfrm>
              <a:off x="10846409" y="674835"/>
              <a:ext cx="3810" cy="133985"/>
            </a:xfrm>
            <a:custGeom>
              <a:avLst/>
              <a:gdLst/>
              <a:ahLst/>
              <a:cxnLst/>
              <a:rect l="l" t="t" r="r" b="b"/>
              <a:pathLst>
                <a:path w="3809" h="133984">
                  <a:moveTo>
                    <a:pt x="3602" y="0"/>
                  </a:moveTo>
                  <a:lnTo>
                    <a:pt x="0" y="0"/>
                  </a:lnTo>
                  <a:lnTo>
                    <a:pt x="0" y="133856"/>
                  </a:lnTo>
                  <a:lnTo>
                    <a:pt x="3602" y="133856"/>
                  </a:lnTo>
                  <a:lnTo>
                    <a:pt x="3602" y="0"/>
                  </a:lnTo>
                  <a:close/>
                </a:path>
              </a:pathLst>
            </a:custGeom>
            <a:solidFill>
              <a:srgbClr val="8DACB0"/>
            </a:solidFill>
          </p:spPr>
          <p:txBody>
            <a:bodyPr wrap="square" lIns="0" tIns="0" rIns="0" bIns="0" rtlCol="0"/>
            <a:lstStyle/>
            <a:p>
              <a:endParaRPr lang="fr-FR" noProof="0" dirty="0"/>
            </a:p>
          </p:txBody>
        </p:sp>
        <p:sp>
          <p:nvSpPr>
            <p:cNvPr id="1428" name="object 1428"/>
            <p:cNvSpPr/>
            <p:nvPr/>
          </p:nvSpPr>
          <p:spPr>
            <a:xfrm>
              <a:off x="10846409" y="674759"/>
              <a:ext cx="3810" cy="133985"/>
            </a:xfrm>
            <a:custGeom>
              <a:avLst/>
              <a:gdLst/>
              <a:ahLst/>
              <a:cxnLst/>
              <a:rect l="l" t="t" r="r" b="b"/>
              <a:pathLst>
                <a:path w="3809" h="133984">
                  <a:moveTo>
                    <a:pt x="3602" y="44713"/>
                  </a:moveTo>
                  <a:lnTo>
                    <a:pt x="3602" y="133882"/>
                  </a:lnTo>
                </a:path>
                <a:path w="3809" h="133984">
                  <a:moveTo>
                    <a:pt x="0" y="133932"/>
                  </a:moveTo>
                  <a:lnTo>
                    <a:pt x="0" y="44713"/>
                  </a:lnTo>
                </a:path>
                <a:path w="3809" h="133984">
                  <a:moveTo>
                    <a:pt x="3602" y="0"/>
                  </a:moveTo>
                  <a:lnTo>
                    <a:pt x="3602" y="44713"/>
                  </a:lnTo>
                </a:path>
                <a:path w="3809" h="133984">
                  <a:moveTo>
                    <a:pt x="0" y="44713"/>
                  </a:moveTo>
                  <a:lnTo>
                    <a:pt x="0" y="76"/>
                  </a:lnTo>
                </a:path>
              </a:pathLst>
            </a:custGeom>
            <a:ln w="3175">
              <a:solidFill>
                <a:srgbClr val="8DACB0"/>
              </a:solidFill>
            </a:ln>
          </p:spPr>
          <p:txBody>
            <a:bodyPr wrap="square" lIns="0" tIns="0" rIns="0" bIns="0" rtlCol="0"/>
            <a:lstStyle/>
            <a:p>
              <a:endParaRPr lang="fr-FR" noProof="0" dirty="0"/>
            </a:p>
          </p:txBody>
        </p:sp>
        <p:sp>
          <p:nvSpPr>
            <p:cNvPr id="1429" name="object 1429"/>
            <p:cNvSpPr/>
            <p:nvPr/>
          </p:nvSpPr>
          <p:spPr>
            <a:xfrm>
              <a:off x="10850012" y="674759"/>
              <a:ext cx="5715" cy="133985"/>
            </a:xfrm>
            <a:custGeom>
              <a:avLst/>
              <a:gdLst/>
              <a:ahLst/>
              <a:cxnLst/>
              <a:rect l="l" t="t" r="r" b="b"/>
              <a:pathLst>
                <a:path w="5715" h="133984">
                  <a:moveTo>
                    <a:pt x="5284" y="0"/>
                  </a:moveTo>
                  <a:lnTo>
                    <a:pt x="0" y="0"/>
                  </a:lnTo>
                  <a:lnTo>
                    <a:pt x="0" y="133882"/>
                  </a:lnTo>
                  <a:lnTo>
                    <a:pt x="5284" y="133882"/>
                  </a:lnTo>
                  <a:lnTo>
                    <a:pt x="5284" y="0"/>
                  </a:lnTo>
                  <a:close/>
                </a:path>
              </a:pathLst>
            </a:custGeom>
            <a:solidFill>
              <a:srgbClr val="8DACB0"/>
            </a:solidFill>
          </p:spPr>
          <p:txBody>
            <a:bodyPr wrap="square" lIns="0" tIns="0" rIns="0" bIns="0" rtlCol="0"/>
            <a:lstStyle/>
            <a:p>
              <a:endParaRPr lang="fr-FR" noProof="0" dirty="0"/>
            </a:p>
          </p:txBody>
        </p:sp>
        <p:sp>
          <p:nvSpPr>
            <p:cNvPr id="1430" name="object 1430"/>
            <p:cNvSpPr/>
            <p:nvPr/>
          </p:nvSpPr>
          <p:spPr>
            <a:xfrm>
              <a:off x="10850012" y="674647"/>
              <a:ext cx="5715" cy="134620"/>
            </a:xfrm>
            <a:custGeom>
              <a:avLst/>
              <a:gdLst/>
              <a:ahLst/>
              <a:cxnLst/>
              <a:rect l="l" t="t" r="r" b="b"/>
              <a:pathLst>
                <a:path w="5715" h="134620">
                  <a:moveTo>
                    <a:pt x="5284" y="44825"/>
                  </a:moveTo>
                  <a:lnTo>
                    <a:pt x="5284" y="133920"/>
                  </a:lnTo>
                </a:path>
                <a:path w="5715" h="134620">
                  <a:moveTo>
                    <a:pt x="0" y="133994"/>
                  </a:moveTo>
                  <a:lnTo>
                    <a:pt x="0" y="44825"/>
                  </a:lnTo>
                </a:path>
                <a:path w="5715" h="134620">
                  <a:moveTo>
                    <a:pt x="5284" y="0"/>
                  </a:moveTo>
                  <a:lnTo>
                    <a:pt x="5284" y="44825"/>
                  </a:lnTo>
                </a:path>
                <a:path w="5715" h="134620">
                  <a:moveTo>
                    <a:pt x="0" y="44825"/>
                  </a:moveTo>
                  <a:lnTo>
                    <a:pt x="0" y="111"/>
                  </a:lnTo>
                </a:path>
              </a:pathLst>
            </a:custGeom>
            <a:ln w="3175">
              <a:solidFill>
                <a:srgbClr val="8DACB0"/>
              </a:solidFill>
            </a:ln>
          </p:spPr>
          <p:txBody>
            <a:bodyPr wrap="square" lIns="0" tIns="0" rIns="0" bIns="0" rtlCol="0"/>
            <a:lstStyle/>
            <a:p>
              <a:endParaRPr lang="fr-FR" noProof="0" dirty="0"/>
            </a:p>
          </p:txBody>
        </p:sp>
        <p:sp>
          <p:nvSpPr>
            <p:cNvPr id="1431" name="object 1431"/>
            <p:cNvSpPr/>
            <p:nvPr/>
          </p:nvSpPr>
          <p:spPr>
            <a:xfrm>
              <a:off x="10855297" y="674647"/>
              <a:ext cx="3810" cy="133985"/>
            </a:xfrm>
            <a:custGeom>
              <a:avLst/>
              <a:gdLst/>
              <a:ahLst/>
              <a:cxnLst/>
              <a:rect l="l" t="t" r="r" b="b"/>
              <a:pathLst>
                <a:path w="3809" h="133984">
                  <a:moveTo>
                    <a:pt x="3602" y="0"/>
                  </a:moveTo>
                  <a:lnTo>
                    <a:pt x="0" y="0"/>
                  </a:lnTo>
                  <a:lnTo>
                    <a:pt x="0" y="133920"/>
                  </a:lnTo>
                  <a:lnTo>
                    <a:pt x="3602" y="133920"/>
                  </a:lnTo>
                  <a:lnTo>
                    <a:pt x="3602" y="0"/>
                  </a:lnTo>
                  <a:close/>
                </a:path>
              </a:pathLst>
            </a:custGeom>
            <a:solidFill>
              <a:srgbClr val="8DACB0"/>
            </a:solidFill>
          </p:spPr>
          <p:txBody>
            <a:bodyPr wrap="square" lIns="0" tIns="0" rIns="0" bIns="0" rtlCol="0"/>
            <a:lstStyle/>
            <a:p>
              <a:endParaRPr lang="fr-FR" noProof="0" dirty="0"/>
            </a:p>
          </p:txBody>
        </p:sp>
        <p:sp>
          <p:nvSpPr>
            <p:cNvPr id="1432" name="object 1432"/>
            <p:cNvSpPr/>
            <p:nvPr/>
          </p:nvSpPr>
          <p:spPr>
            <a:xfrm>
              <a:off x="10855297" y="674570"/>
              <a:ext cx="3810" cy="134620"/>
            </a:xfrm>
            <a:custGeom>
              <a:avLst/>
              <a:gdLst/>
              <a:ahLst/>
              <a:cxnLst/>
              <a:rect l="l" t="t" r="r" b="b"/>
              <a:pathLst>
                <a:path w="3809" h="134620">
                  <a:moveTo>
                    <a:pt x="3602" y="44901"/>
                  </a:moveTo>
                  <a:lnTo>
                    <a:pt x="3602" y="133947"/>
                  </a:lnTo>
                </a:path>
                <a:path w="3809" h="134620">
                  <a:moveTo>
                    <a:pt x="0" y="133997"/>
                  </a:moveTo>
                  <a:lnTo>
                    <a:pt x="0" y="44901"/>
                  </a:lnTo>
                </a:path>
                <a:path w="3809" h="134620">
                  <a:moveTo>
                    <a:pt x="3602" y="0"/>
                  </a:moveTo>
                  <a:lnTo>
                    <a:pt x="3602" y="44901"/>
                  </a:lnTo>
                </a:path>
                <a:path w="3809" h="134620">
                  <a:moveTo>
                    <a:pt x="0" y="44901"/>
                  </a:moveTo>
                  <a:lnTo>
                    <a:pt x="0" y="76"/>
                  </a:lnTo>
                </a:path>
              </a:pathLst>
            </a:custGeom>
            <a:ln w="3175">
              <a:solidFill>
                <a:srgbClr val="8DACB0"/>
              </a:solidFill>
            </a:ln>
          </p:spPr>
          <p:txBody>
            <a:bodyPr wrap="square" lIns="0" tIns="0" rIns="0" bIns="0" rtlCol="0"/>
            <a:lstStyle/>
            <a:p>
              <a:endParaRPr lang="fr-FR" noProof="0" dirty="0"/>
            </a:p>
          </p:txBody>
        </p:sp>
        <p:sp>
          <p:nvSpPr>
            <p:cNvPr id="1433" name="object 1433"/>
            <p:cNvSpPr/>
            <p:nvPr/>
          </p:nvSpPr>
          <p:spPr>
            <a:xfrm>
              <a:off x="10858899" y="674570"/>
              <a:ext cx="3810" cy="133985"/>
            </a:xfrm>
            <a:custGeom>
              <a:avLst/>
              <a:gdLst/>
              <a:ahLst/>
              <a:cxnLst/>
              <a:rect l="l" t="t" r="r" b="b"/>
              <a:pathLst>
                <a:path w="3809" h="133984">
                  <a:moveTo>
                    <a:pt x="3602" y="0"/>
                  </a:moveTo>
                  <a:lnTo>
                    <a:pt x="0" y="0"/>
                  </a:lnTo>
                  <a:lnTo>
                    <a:pt x="0" y="133947"/>
                  </a:lnTo>
                  <a:lnTo>
                    <a:pt x="3602" y="133947"/>
                  </a:lnTo>
                  <a:lnTo>
                    <a:pt x="3602" y="0"/>
                  </a:lnTo>
                  <a:close/>
                </a:path>
              </a:pathLst>
            </a:custGeom>
            <a:solidFill>
              <a:srgbClr val="8DACB0"/>
            </a:solidFill>
          </p:spPr>
          <p:txBody>
            <a:bodyPr wrap="square" lIns="0" tIns="0" rIns="0" bIns="0" rtlCol="0"/>
            <a:lstStyle/>
            <a:p>
              <a:endParaRPr lang="fr-FR" noProof="0" dirty="0"/>
            </a:p>
          </p:txBody>
        </p:sp>
        <p:sp>
          <p:nvSpPr>
            <p:cNvPr id="1434" name="object 1434"/>
            <p:cNvSpPr/>
            <p:nvPr/>
          </p:nvSpPr>
          <p:spPr>
            <a:xfrm>
              <a:off x="10858899" y="674494"/>
              <a:ext cx="3810" cy="134620"/>
            </a:xfrm>
            <a:custGeom>
              <a:avLst/>
              <a:gdLst/>
              <a:ahLst/>
              <a:cxnLst/>
              <a:rect l="l" t="t" r="r" b="b"/>
              <a:pathLst>
                <a:path w="3809" h="134620">
                  <a:moveTo>
                    <a:pt x="3602" y="44978"/>
                  </a:moveTo>
                  <a:lnTo>
                    <a:pt x="3602" y="133973"/>
                  </a:lnTo>
                </a:path>
                <a:path w="3809" h="134620">
                  <a:moveTo>
                    <a:pt x="0" y="134023"/>
                  </a:moveTo>
                  <a:lnTo>
                    <a:pt x="0" y="44978"/>
                  </a:lnTo>
                </a:path>
                <a:path w="3809" h="134620">
                  <a:moveTo>
                    <a:pt x="3602" y="0"/>
                  </a:moveTo>
                  <a:lnTo>
                    <a:pt x="3602" y="44978"/>
                  </a:lnTo>
                </a:path>
                <a:path w="3809" h="134620">
                  <a:moveTo>
                    <a:pt x="0" y="44978"/>
                  </a:moveTo>
                  <a:lnTo>
                    <a:pt x="0" y="76"/>
                  </a:lnTo>
                </a:path>
              </a:pathLst>
            </a:custGeom>
            <a:ln w="3175">
              <a:solidFill>
                <a:srgbClr val="8DACB0"/>
              </a:solidFill>
            </a:ln>
          </p:spPr>
          <p:txBody>
            <a:bodyPr wrap="square" lIns="0" tIns="0" rIns="0" bIns="0" rtlCol="0"/>
            <a:lstStyle/>
            <a:p>
              <a:endParaRPr lang="fr-FR" noProof="0" dirty="0"/>
            </a:p>
          </p:txBody>
        </p:sp>
        <p:sp>
          <p:nvSpPr>
            <p:cNvPr id="1435" name="object 1435"/>
            <p:cNvSpPr/>
            <p:nvPr/>
          </p:nvSpPr>
          <p:spPr>
            <a:xfrm>
              <a:off x="10862502" y="674494"/>
              <a:ext cx="3810" cy="133985"/>
            </a:xfrm>
            <a:custGeom>
              <a:avLst/>
              <a:gdLst/>
              <a:ahLst/>
              <a:cxnLst/>
              <a:rect l="l" t="t" r="r" b="b"/>
              <a:pathLst>
                <a:path w="3809" h="133984">
                  <a:moveTo>
                    <a:pt x="3602" y="0"/>
                  </a:moveTo>
                  <a:lnTo>
                    <a:pt x="0" y="0"/>
                  </a:lnTo>
                  <a:lnTo>
                    <a:pt x="0" y="133973"/>
                  </a:lnTo>
                  <a:lnTo>
                    <a:pt x="3602" y="133973"/>
                  </a:lnTo>
                  <a:lnTo>
                    <a:pt x="3602" y="0"/>
                  </a:lnTo>
                  <a:close/>
                </a:path>
              </a:pathLst>
            </a:custGeom>
            <a:solidFill>
              <a:srgbClr val="8DACB0"/>
            </a:solidFill>
          </p:spPr>
          <p:txBody>
            <a:bodyPr wrap="square" lIns="0" tIns="0" rIns="0" bIns="0" rtlCol="0"/>
            <a:lstStyle/>
            <a:p>
              <a:endParaRPr lang="fr-FR" noProof="0" dirty="0"/>
            </a:p>
          </p:txBody>
        </p:sp>
        <p:sp>
          <p:nvSpPr>
            <p:cNvPr id="1436" name="object 1436"/>
            <p:cNvSpPr/>
            <p:nvPr/>
          </p:nvSpPr>
          <p:spPr>
            <a:xfrm>
              <a:off x="10862502" y="674418"/>
              <a:ext cx="3810" cy="134620"/>
            </a:xfrm>
            <a:custGeom>
              <a:avLst/>
              <a:gdLst/>
              <a:ahLst/>
              <a:cxnLst/>
              <a:rect l="l" t="t" r="r" b="b"/>
              <a:pathLst>
                <a:path w="3809" h="134620">
                  <a:moveTo>
                    <a:pt x="3602" y="45054"/>
                  </a:moveTo>
                  <a:lnTo>
                    <a:pt x="3602" y="133999"/>
                  </a:lnTo>
                </a:path>
                <a:path w="3809" h="134620">
                  <a:moveTo>
                    <a:pt x="0" y="134049"/>
                  </a:moveTo>
                  <a:lnTo>
                    <a:pt x="0" y="45054"/>
                  </a:lnTo>
                </a:path>
                <a:path w="3809" h="134620">
                  <a:moveTo>
                    <a:pt x="3602" y="0"/>
                  </a:moveTo>
                  <a:lnTo>
                    <a:pt x="3602" y="45054"/>
                  </a:lnTo>
                </a:path>
                <a:path w="3809" h="134620">
                  <a:moveTo>
                    <a:pt x="0" y="45054"/>
                  </a:moveTo>
                  <a:lnTo>
                    <a:pt x="0" y="76"/>
                  </a:lnTo>
                </a:path>
              </a:pathLst>
            </a:custGeom>
            <a:ln w="3175">
              <a:solidFill>
                <a:srgbClr val="8DACB0"/>
              </a:solidFill>
            </a:ln>
          </p:spPr>
          <p:txBody>
            <a:bodyPr wrap="square" lIns="0" tIns="0" rIns="0" bIns="0" rtlCol="0"/>
            <a:lstStyle/>
            <a:p>
              <a:endParaRPr lang="fr-FR" noProof="0" dirty="0"/>
            </a:p>
          </p:txBody>
        </p:sp>
        <p:sp>
          <p:nvSpPr>
            <p:cNvPr id="1437" name="object 1437"/>
            <p:cNvSpPr/>
            <p:nvPr/>
          </p:nvSpPr>
          <p:spPr>
            <a:xfrm>
              <a:off x="10866105" y="674418"/>
              <a:ext cx="3810" cy="134620"/>
            </a:xfrm>
            <a:custGeom>
              <a:avLst/>
              <a:gdLst/>
              <a:ahLst/>
              <a:cxnLst/>
              <a:rect l="l" t="t" r="r" b="b"/>
              <a:pathLst>
                <a:path w="3809" h="134620">
                  <a:moveTo>
                    <a:pt x="3602" y="0"/>
                  </a:moveTo>
                  <a:lnTo>
                    <a:pt x="0" y="0"/>
                  </a:lnTo>
                  <a:lnTo>
                    <a:pt x="0" y="133999"/>
                  </a:lnTo>
                  <a:lnTo>
                    <a:pt x="3602" y="133999"/>
                  </a:lnTo>
                  <a:lnTo>
                    <a:pt x="3602" y="0"/>
                  </a:lnTo>
                  <a:close/>
                </a:path>
              </a:pathLst>
            </a:custGeom>
            <a:solidFill>
              <a:srgbClr val="8DACB0"/>
            </a:solidFill>
          </p:spPr>
          <p:txBody>
            <a:bodyPr wrap="square" lIns="0" tIns="0" rIns="0" bIns="0" rtlCol="0"/>
            <a:lstStyle/>
            <a:p>
              <a:endParaRPr lang="fr-FR" noProof="0" dirty="0"/>
            </a:p>
          </p:txBody>
        </p:sp>
        <p:sp>
          <p:nvSpPr>
            <p:cNvPr id="1438" name="object 1438"/>
            <p:cNvSpPr/>
            <p:nvPr/>
          </p:nvSpPr>
          <p:spPr>
            <a:xfrm>
              <a:off x="10866105" y="674341"/>
              <a:ext cx="3810" cy="134620"/>
            </a:xfrm>
            <a:custGeom>
              <a:avLst/>
              <a:gdLst/>
              <a:ahLst/>
              <a:cxnLst/>
              <a:rect l="l" t="t" r="r" b="b"/>
              <a:pathLst>
                <a:path w="3809" h="134620">
                  <a:moveTo>
                    <a:pt x="3602" y="45130"/>
                  </a:moveTo>
                  <a:lnTo>
                    <a:pt x="3602" y="134025"/>
                  </a:lnTo>
                </a:path>
                <a:path w="3809" h="134620">
                  <a:moveTo>
                    <a:pt x="0" y="134075"/>
                  </a:moveTo>
                  <a:lnTo>
                    <a:pt x="0" y="45130"/>
                  </a:lnTo>
                </a:path>
                <a:path w="3809" h="134620">
                  <a:moveTo>
                    <a:pt x="3602" y="0"/>
                  </a:moveTo>
                  <a:lnTo>
                    <a:pt x="3602" y="45130"/>
                  </a:lnTo>
                </a:path>
                <a:path w="3809" h="134620">
                  <a:moveTo>
                    <a:pt x="0" y="45130"/>
                  </a:moveTo>
                  <a:lnTo>
                    <a:pt x="0" y="76"/>
                  </a:lnTo>
                </a:path>
              </a:pathLst>
            </a:custGeom>
            <a:ln w="3175">
              <a:solidFill>
                <a:srgbClr val="8DACB0"/>
              </a:solidFill>
            </a:ln>
          </p:spPr>
          <p:txBody>
            <a:bodyPr wrap="square" lIns="0" tIns="0" rIns="0" bIns="0" rtlCol="0"/>
            <a:lstStyle/>
            <a:p>
              <a:endParaRPr lang="fr-FR" noProof="0" dirty="0"/>
            </a:p>
          </p:txBody>
        </p:sp>
        <p:sp>
          <p:nvSpPr>
            <p:cNvPr id="1439" name="object 1439"/>
            <p:cNvSpPr/>
            <p:nvPr/>
          </p:nvSpPr>
          <p:spPr>
            <a:xfrm>
              <a:off x="10869709" y="674341"/>
              <a:ext cx="3810" cy="134620"/>
            </a:xfrm>
            <a:custGeom>
              <a:avLst/>
              <a:gdLst/>
              <a:ahLst/>
              <a:cxnLst/>
              <a:rect l="l" t="t" r="r" b="b"/>
              <a:pathLst>
                <a:path w="3809" h="134620">
                  <a:moveTo>
                    <a:pt x="3602" y="0"/>
                  </a:moveTo>
                  <a:lnTo>
                    <a:pt x="0" y="0"/>
                  </a:lnTo>
                  <a:lnTo>
                    <a:pt x="0" y="134025"/>
                  </a:lnTo>
                  <a:lnTo>
                    <a:pt x="3602" y="134025"/>
                  </a:lnTo>
                  <a:lnTo>
                    <a:pt x="3602" y="0"/>
                  </a:lnTo>
                  <a:close/>
                </a:path>
              </a:pathLst>
            </a:custGeom>
            <a:solidFill>
              <a:srgbClr val="8DACB0"/>
            </a:solidFill>
          </p:spPr>
          <p:txBody>
            <a:bodyPr wrap="square" lIns="0" tIns="0" rIns="0" bIns="0" rtlCol="0"/>
            <a:lstStyle/>
            <a:p>
              <a:endParaRPr lang="fr-FR" noProof="0" dirty="0"/>
            </a:p>
          </p:txBody>
        </p:sp>
        <p:sp>
          <p:nvSpPr>
            <p:cNvPr id="1440" name="object 1440"/>
            <p:cNvSpPr/>
            <p:nvPr/>
          </p:nvSpPr>
          <p:spPr>
            <a:xfrm>
              <a:off x="10869708" y="674265"/>
              <a:ext cx="3810" cy="134620"/>
            </a:xfrm>
            <a:custGeom>
              <a:avLst/>
              <a:gdLst/>
              <a:ahLst/>
              <a:cxnLst/>
              <a:rect l="l" t="t" r="r" b="b"/>
              <a:pathLst>
                <a:path w="3809" h="134620">
                  <a:moveTo>
                    <a:pt x="3602" y="45207"/>
                  </a:moveTo>
                  <a:lnTo>
                    <a:pt x="3602" y="134051"/>
                  </a:lnTo>
                </a:path>
                <a:path w="3809" h="134620">
                  <a:moveTo>
                    <a:pt x="0" y="134101"/>
                  </a:moveTo>
                  <a:lnTo>
                    <a:pt x="0" y="45207"/>
                  </a:lnTo>
                </a:path>
                <a:path w="3809" h="134620">
                  <a:moveTo>
                    <a:pt x="3602" y="0"/>
                  </a:moveTo>
                  <a:lnTo>
                    <a:pt x="3602" y="45207"/>
                  </a:lnTo>
                </a:path>
                <a:path w="3809" h="134620">
                  <a:moveTo>
                    <a:pt x="0" y="45207"/>
                  </a:moveTo>
                  <a:lnTo>
                    <a:pt x="0" y="76"/>
                  </a:lnTo>
                </a:path>
              </a:pathLst>
            </a:custGeom>
            <a:ln w="3175">
              <a:solidFill>
                <a:srgbClr val="8DACB0"/>
              </a:solidFill>
            </a:ln>
          </p:spPr>
          <p:txBody>
            <a:bodyPr wrap="square" lIns="0" tIns="0" rIns="0" bIns="0" rtlCol="0"/>
            <a:lstStyle/>
            <a:p>
              <a:endParaRPr lang="fr-FR" noProof="0" dirty="0"/>
            </a:p>
          </p:txBody>
        </p:sp>
        <p:sp>
          <p:nvSpPr>
            <p:cNvPr id="1441" name="object 1441"/>
            <p:cNvSpPr/>
            <p:nvPr/>
          </p:nvSpPr>
          <p:spPr>
            <a:xfrm>
              <a:off x="10873312" y="674265"/>
              <a:ext cx="3810" cy="134620"/>
            </a:xfrm>
            <a:custGeom>
              <a:avLst/>
              <a:gdLst/>
              <a:ahLst/>
              <a:cxnLst/>
              <a:rect l="l" t="t" r="r" b="b"/>
              <a:pathLst>
                <a:path w="3809" h="134620">
                  <a:moveTo>
                    <a:pt x="3602" y="0"/>
                  </a:moveTo>
                  <a:lnTo>
                    <a:pt x="0" y="0"/>
                  </a:lnTo>
                  <a:lnTo>
                    <a:pt x="0" y="134051"/>
                  </a:lnTo>
                  <a:lnTo>
                    <a:pt x="3602" y="134051"/>
                  </a:lnTo>
                  <a:lnTo>
                    <a:pt x="3602" y="0"/>
                  </a:lnTo>
                  <a:close/>
                </a:path>
              </a:pathLst>
            </a:custGeom>
            <a:solidFill>
              <a:srgbClr val="8DACB0"/>
            </a:solidFill>
          </p:spPr>
          <p:txBody>
            <a:bodyPr wrap="square" lIns="0" tIns="0" rIns="0" bIns="0" rtlCol="0"/>
            <a:lstStyle/>
            <a:p>
              <a:endParaRPr lang="fr-FR" noProof="0" dirty="0"/>
            </a:p>
          </p:txBody>
        </p:sp>
        <p:sp>
          <p:nvSpPr>
            <p:cNvPr id="1442" name="object 1442"/>
            <p:cNvSpPr/>
            <p:nvPr/>
          </p:nvSpPr>
          <p:spPr>
            <a:xfrm>
              <a:off x="10873311" y="674189"/>
              <a:ext cx="3810" cy="134620"/>
            </a:xfrm>
            <a:custGeom>
              <a:avLst/>
              <a:gdLst/>
              <a:ahLst/>
              <a:cxnLst/>
              <a:rect l="l" t="t" r="r" b="b"/>
              <a:pathLst>
                <a:path w="3809" h="134620">
                  <a:moveTo>
                    <a:pt x="3602" y="45283"/>
                  </a:moveTo>
                  <a:lnTo>
                    <a:pt x="3602" y="134077"/>
                  </a:lnTo>
                </a:path>
                <a:path w="3809" h="134620">
                  <a:moveTo>
                    <a:pt x="0" y="134127"/>
                  </a:moveTo>
                  <a:lnTo>
                    <a:pt x="0" y="45283"/>
                  </a:lnTo>
                </a:path>
                <a:path w="3809" h="134620">
                  <a:moveTo>
                    <a:pt x="3602" y="0"/>
                  </a:moveTo>
                  <a:lnTo>
                    <a:pt x="3602" y="45283"/>
                  </a:lnTo>
                </a:path>
                <a:path w="3809" h="134620">
                  <a:moveTo>
                    <a:pt x="0" y="45283"/>
                  </a:moveTo>
                  <a:lnTo>
                    <a:pt x="0" y="76"/>
                  </a:lnTo>
                </a:path>
              </a:pathLst>
            </a:custGeom>
            <a:ln w="3175">
              <a:solidFill>
                <a:srgbClr val="8DACB0"/>
              </a:solidFill>
            </a:ln>
          </p:spPr>
          <p:txBody>
            <a:bodyPr wrap="square" lIns="0" tIns="0" rIns="0" bIns="0" rtlCol="0"/>
            <a:lstStyle/>
            <a:p>
              <a:endParaRPr lang="fr-FR" noProof="0" dirty="0"/>
            </a:p>
          </p:txBody>
        </p:sp>
        <p:sp>
          <p:nvSpPr>
            <p:cNvPr id="1443" name="object 1443"/>
            <p:cNvSpPr/>
            <p:nvPr/>
          </p:nvSpPr>
          <p:spPr>
            <a:xfrm>
              <a:off x="10876915" y="674189"/>
              <a:ext cx="3810" cy="134620"/>
            </a:xfrm>
            <a:custGeom>
              <a:avLst/>
              <a:gdLst/>
              <a:ahLst/>
              <a:cxnLst/>
              <a:rect l="l" t="t" r="r" b="b"/>
              <a:pathLst>
                <a:path w="3809" h="134620">
                  <a:moveTo>
                    <a:pt x="3602" y="0"/>
                  </a:moveTo>
                  <a:lnTo>
                    <a:pt x="0" y="0"/>
                  </a:lnTo>
                  <a:lnTo>
                    <a:pt x="0" y="134077"/>
                  </a:lnTo>
                  <a:lnTo>
                    <a:pt x="3602" y="134077"/>
                  </a:lnTo>
                  <a:lnTo>
                    <a:pt x="3602" y="0"/>
                  </a:lnTo>
                  <a:close/>
                </a:path>
              </a:pathLst>
            </a:custGeom>
            <a:solidFill>
              <a:srgbClr val="8BACAF"/>
            </a:solidFill>
          </p:spPr>
          <p:txBody>
            <a:bodyPr wrap="square" lIns="0" tIns="0" rIns="0" bIns="0" rtlCol="0"/>
            <a:lstStyle/>
            <a:p>
              <a:endParaRPr lang="fr-FR" noProof="0" dirty="0"/>
            </a:p>
          </p:txBody>
        </p:sp>
        <p:sp>
          <p:nvSpPr>
            <p:cNvPr id="1444" name="object 1444"/>
            <p:cNvSpPr/>
            <p:nvPr/>
          </p:nvSpPr>
          <p:spPr>
            <a:xfrm>
              <a:off x="10876914" y="674112"/>
              <a:ext cx="3810" cy="134620"/>
            </a:xfrm>
            <a:custGeom>
              <a:avLst/>
              <a:gdLst/>
              <a:ahLst/>
              <a:cxnLst/>
              <a:rect l="l" t="t" r="r" b="b"/>
              <a:pathLst>
                <a:path w="3809" h="134620">
                  <a:moveTo>
                    <a:pt x="3602" y="45359"/>
                  </a:moveTo>
                  <a:lnTo>
                    <a:pt x="3602" y="134103"/>
                  </a:lnTo>
                </a:path>
                <a:path w="3809" h="134620">
                  <a:moveTo>
                    <a:pt x="0" y="134154"/>
                  </a:moveTo>
                  <a:lnTo>
                    <a:pt x="0" y="45359"/>
                  </a:lnTo>
                </a:path>
                <a:path w="3809" h="134620">
                  <a:moveTo>
                    <a:pt x="3602" y="0"/>
                  </a:moveTo>
                  <a:lnTo>
                    <a:pt x="3602" y="45359"/>
                  </a:lnTo>
                </a:path>
                <a:path w="3809" h="134620">
                  <a:moveTo>
                    <a:pt x="0" y="45359"/>
                  </a:moveTo>
                  <a:lnTo>
                    <a:pt x="0" y="76"/>
                  </a:lnTo>
                </a:path>
              </a:pathLst>
            </a:custGeom>
            <a:ln w="3175">
              <a:solidFill>
                <a:srgbClr val="8BACAF"/>
              </a:solidFill>
            </a:ln>
          </p:spPr>
          <p:txBody>
            <a:bodyPr wrap="square" lIns="0" tIns="0" rIns="0" bIns="0" rtlCol="0"/>
            <a:lstStyle/>
            <a:p>
              <a:endParaRPr lang="fr-FR" noProof="0" dirty="0"/>
            </a:p>
          </p:txBody>
        </p:sp>
        <p:sp>
          <p:nvSpPr>
            <p:cNvPr id="1445" name="object 1445"/>
            <p:cNvSpPr/>
            <p:nvPr/>
          </p:nvSpPr>
          <p:spPr>
            <a:xfrm>
              <a:off x="10880517" y="674112"/>
              <a:ext cx="3810" cy="134620"/>
            </a:xfrm>
            <a:custGeom>
              <a:avLst/>
              <a:gdLst/>
              <a:ahLst/>
              <a:cxnLst/>
              <a:rect l="l" t="t" r="r" b="b"/>
              <a:pathLst>
                <a:path w="3809" h="134620">
                  <a:moveTo>
                    <a:pt x="3602" y="0"/>
                  </a:moveTo>
                  <a:lnTo>
                    <a:pt x="0" y="0"/>
                  </a:lnTo>
                  <a:lnTo>
                    <a:pt x="0" y="134103"/>
                  </a:lnTo>
                  <a:lnTo>
                    <a:pt x="3602" y="134103"/>
                  </a:lnTo>
                  <a:lnTo>
                    <a:pt x="3602" y="0"/>
                  </a:lnTo>
                  <a:close/>
                </a:path>
              </a:pathLst>
            </a:custGeom>
            <a:solidFill>
              <a:srgbClr val="8BACAF"/>
            </a:solidFill>
          </p:spPr>
          <p:txBody>
            <a:bodyPr wrap="square" lIns="0" tIns="0" rIns="0" bIns="0" rtlCol="0"/>
            <a:lstStyle/>
            <a:p>
              <a:endParaRPr lang="fr-FR" noProof="0" dirty="0"/>
            </a:p>
          </p:txBody>
        </p:sp>
        <p:sp>
          <p:nvSpPr>
            <p:cNvPr id="1446" name="object 1446"/>
            <p:cNvSpPr/>
            <p:nvPr/>
          </p:nvSpPr>
          <p:spPr>
            <a:xfrm>
              <a:off x="10880517" y="674036"/>
              <a:ext cx="3810" cy="134620"/>
            </a:xfrm>
            <a:custGeom>
              <a:avLst/>
              <a:gdLst/>
              <a:ahLst/>
              <a:cxnLst/>
              <a:rect l="l" t="t" r="r" b="b"/>
              <a:pathLst>
                <a:path w="3809" h="134620">
                  <a:moveTo>
                    <a:pt x="3602" y="45436"/>
                  </a:moveTo>
                  <a:lnTo>
                    <a:pt x="3602" y="134129"/>
                  </a:lnTo>
                </a:path>
                <a:path w="3809" h="134620">
                  <a:moveTo>
                    <a:pt x="0" y="134180"/>
                  </a:moveTo>
                  <a:lnTo>
                    <a:pt x="0" y="45436"/>
                  </a:lnTo>
                </a:path>
                <a:path w="3809" h="134620">
                  <a:moveTo>
                    <a:pt x="3602" y="0"/>
                  </a:moveTo>
                  <a:lnTo>
                    <a:pt x="3602" y="45436"/>
                  </a:lnTo>
                </a:path>
                <a:path w="3809" h="134620">
                  <a:moveTo>
                    <a:pt x="0" y="45436"/>
                  </a:moveTo>
                  <a:lnTo>
                    <a:pt x="0" y="76"/>
                  </a:lnTo>
                </a:path>
              </a:pathLst>
            </a:custGeom>
            <a:ln w="3175">
              <a:solidFill>
                <a:srgbClr val="8BACAF"/>
              </a:solidFill>
            </a:ln>
          </p:spPr>
          <p:txBody>
            <a:bodyPr wrap="square" lIns="0" tIns="0" rIns="0" bIns="0" rtlCol="0"/>
            <a:lstStyle/>
            <a:p>
              <a:endParaRPr lang="fr-FR" noProof="0" dirty="0"/>
            </a:p>
          </p:txBody>
        </p:sp>
        <p:sp>
          <p:nvSpPr>
            <p:cNvPr id="1447" name="object 1447"/>
            <p:cNvSpPr/>
            <p:nvPr/>
          </p:nvSpPr>
          <p:spPr>
            <a:xfrm>
              <a:off x="10884120" y="674036"/>
              <a:ext cx="3810" cy="134620"/>
            </a:xfrm>
            <a:custGeom>
              <a:avLst/>
              <a:gdLst/>
              <a:ahLst/>
              <a:cxnLst/>
              <a:rect l="l" t="t" r="r" b="b"/>
              <a:pathLst>
                <a:path w="3809" h="134620">
                  <a:moveTo>
                    <a:pt x="3602" y="0"/>
                  </a:moveTo>
                  <a:lnTo>
                    <a:pt x="0" y="0"/>
                  </a:lnTo>
                  <a:lnTo>
                    <a:pt x="0" y="134129"/>
                  </a:lnTo>
                  <a:lnTo>
                    <a:pt x="3602" y="134129"/>
                  </a:lnTo>
                  <a:lnTo>
                    <a:pt x="3602" y="0"/>
                  </a:lnTo>
                  <a:close/>
                </a:path>
              </a:pathLst>
            </a:custGeom>
            <a:solidFill>
              <a:srgbClr val="8BACAF"/>
            </a:solidFill>
          </p:spPr>
          <p:txBody>
            <a:bodyPr wrap="square" lIns="0" tIns="0" rIns="0" bIns="0" rtlCol="0"/>
            <a:lstStyle/>
            <a:p>
              <a:endParaRPr lang="fr-FR" noProof="0" dirty="0"/>
            </a:p>
          </p:txBody>
        </p:sp>
        <p:sp>
          <p:nvSpPr>
            <p:cNvPr id="1448" name="object 1448"/>
            <p:cNvSpPr/>
            <p:nvPr/>
          </p:nvSpPr>
          <p:spPr>
            <a:xfrm>
              <a:off x="10884120" y="673960"/>
              <a:ext cx="3810" cy="134620"/>
            </a:xfrm>
            <a:custGeom>
              <a:avLst/>
              <a:gdLst/>
              <a:ahLst/>
              <a:cxnLst/>
              <a:rect l="l" t="t" r="r" b="b"/>
              <a:pathLst>
                <a:path w="3809" h="134620">
                  <a:moveTo>
                    <a:pt x="3602" y="45512"/>
                  </a:moveTo>
                  <a:lnTo>
                    <a:pt x="3602" y="134156"/>
                  </a:lnTo>
                </a:path>
                <a:path w="3809" h="134620">
                  <a:moveTo>
                    <a:pt x="0" y="134206"/>
                  </a:moveTo>
                  <a:lnTo>
                    <a:pt x="0" y="45512"/>
                  </a:lnTo>
                </a:path>
                <a:path w="3809" h="134620">
                  <a:moveTo>
                    <a:pt x="3602" y="0"/>
                  </a:moveTo>
                  <a:lnTo>
                    <a:pt x="3602" y="45512"/>
                  </a:lnTo>
                </a:path>
                <a:path w="3809" h="134620">
                  <a:moveTo>
                    <a:pt x="0" y="45512"/>
                  </a:moveTo>
                  <a:lnTo>
                    <a:pt x="0" y="76"/>
                  </a:lnTo>
                </a:path>
              </a:pathLst>
            </a:custGeom>
            <a:ln w="3175">
              <a:solidFill>
                <a:srgbClr val="8BACAF"/>
              </a:solidFill>
            </a:ln>
          </p:spPr>
          <p:txBody>
            <a:bodyPr wrap="square" lIns="0" tIns="0" rIns="0" bIns="0" rtlCol="0"/>
            <a:lstStyle/>
            <a:p>
              <a:endParaRPr lang="fr-FR" noProof="0" dirty="0"/>
            </a:p>
          </p:txBody>
        </p:sp>
        <p:sp>
          <p:nvSpPr>
            <p:cNvPr id="1449" name="object 1449"/>
            <p:cNvSpPr/>
            <p:nvPr/>
          </p:nvSpPr>
          <p:spPr>
            <a:xfrm>
              <a:off x="10887723" y="673960"/>
              <a:ext cx="3810" cy="134620"/>
            </a:xfrm>
            <a:custGeom>
              <a:avLst/>
              <a:gdLst/>
              <a:ahLst/>
              <a:cxnLst/>
              <a:rect l="l" t="t" r="r" b="b"/>
              <a:pathLst>
                <a:path w="3809" h="134620">
                  <a:moveTo>
                    <a:pt x="3602" y="0"/>
                  </a:moveTo>
                  <a:lnTo>
                    <a:pt x="0" y="0"/>
                  </a:lnTo>
                  <a:lnTo>
                    <a:pt x="0" y="134156"/>
                  </a:lnTo>
                  <a:lnTo>
                    <a:pt x="3602" y="134156"/>
                  </a:lnTo>
                  <a:lnTo>
                    <a:pt x="3602" y="0"/>
                  </a:lnTo>
                  <a:close/>
                </a:path>
              </a:pathLst>
            </a:custGeom>
            <a:solidFill>
              <a:srgbClr val="8BACAF"/>
            </a:solidFill>
          </p:spPr>
          <p:txBody>
            <a:bodyPr wrap="square" lIns="0" tIns="0" rIns="0" bIns="0" rtlCol="0"/>
            <a:lstStyle/>
            <a:p>
              <a:endParaRPr lang="fr-FR" noProof="0" dirty="0"/>
            </a:p>
          </p:txBody>
        </p:sp>
        <p:sp>
          <p:nvSpPr>
            <p:cNvPr id="1450" name="object 1450"/>
            <p:cNvSpPr/>
            <p:nvPr/>
          </p:nvSpPr>
          <p:spPr>
            <a:xfrm>
              <a:off x="10887722" y="673883"/>
              <a:ext cx="3810" cy="134620"/>
            </a:xfrm>
            <a:custGeom>
              <a:avLst/>
              <a:gdLst/>
              <a:ahLst/>
              <a:cxnLst/>
              <a:rect l="l" t="t" r="r" b="b"/>
              <a:pathLst>
                <a:path w="3809" h="134620">
                  <a:moveTo>
                    <a:pt x="3602" y="45588"/>
                  </a:moveTo>
                  <a:lnTo>
                    <a:pt x="3602" y="134182"/>
                  </a:lnTo>
                </a:path>
                <a:path w="3809" h="134620">
                  <a:moveTo>
                    <a:pt x="0" y="134232"/>
                  </a:moveTo>
                  <a:lnTo>
                    <a:pt x="0" y="45588"/>
                  </a:lnTo>
                </a:path>
                <a:path w="3809" h="134620">
                  <a:moveTo>
                    <a:pt x="3602" y="0"/>
                  </a:moveTo>
                  <a:lnTo>
                    <a:pt x="3602" y="45588"/>
                  </a:lnTo>
                </a:path>
                <a:path w="3809" h="134620">
                  <a:moveTo>
                    <a:pt x="0" y="45588"/>
                  </a:moveTo>
                  <a:lnTo>
                    <a:pt x="0" y="76"/>
                  </a:lnTo>
                </a:path>
              </a:pathLst>
            </a:custGeom>
            <a:ln w="3175">
              <a:solidFill>
                <a:srgbClr val="8BACAF"/>
              </a:solidFill>
            </a:ln>
          </p:spPr>
          <p:txBody>
            <a:bodyPr wrap="square" lIns="0" tIns="0" rIns="0" bIns="0" rtlCol="0"/>
            <a:lstStyle/>
            <a:p>
              <a:endParaRPr lang="fr-FR" noProof="0" dirty="0"/>
            </a:p>
          </p:txBody>
        </p:sp>
        <p:sp>
          <p:nvSpPr>
            <p:cNvPr id="1451" name="object 1451"/>
            <p:cNvSpPr/>
            <p:nvPr/>
          </p:nvSpPr>
          <p:spPr>
            <a:xfrm>
              <a:off x="10891326" y="673883"/>
              <a:ext cx="3810" cy="134620"/>
            </a:xfrm>
            <a:custGeom>
              <a:avLst/>
              <a:gdLst/>
              <a:ahLst/>
              <a:cxnLst/>
              <a:rect l="l" t="t" r="r" b="b"/>
              <a:pathLst>
                <a:path w="3809" h="134620">
                  <a:moveTo>
                    <a:pt x="3602" y="0"/>
                  </a:moveTo>
                  <a:lnTo>
                    <a:pt x="0" y="0"/>
                  </a:lnTo>
                  <a:lnTo>
                    <a:pt x="0" y="134182"/>
                  </a:lnTo>
                  <a:lnTo>
                    <a:pt x="3602" y="134182"/>
                  </a:lnTo>
                  <a:lnTo>
                    <a:pt x="3602" y="0"/>
                  </a:lnTo>
                  <a:close/>
                </a:path>
              </a:pathLst>
            </a:custGeom>
            <a:solidFill>
              <a:srgbClr val="8BACAF"/>
            </a:solidFill>
          </p:spPr>
          <p:txBody>
            <a:bodyPr wrap="square" lIns="0" tIns="0" rIns="0" bIns="0" rtlCol="0"/>
            <a:lstStyle/>
            <a:p>
              <a:endParaRPr lang="fr-FR" noProof="0" dirty="0"/>
            </a:p>
          </p:txBody>
        </p:sp>
        <p:sp>
          <p:nvSpPr>
            <p:cNvPr id="1452" name="object 1452"/>
            <p:cNvSpPr/>
            <p:nvPr/>
          </p:nvSpPr>
          <p:spPr>
            <a:xfrm>
              <a:off x="10891325" y="673807"/>
              <a:ext cx="3810" cy="134620"/>
            </a:xfrm>
            <a:custGeom>
              <a:avLst/>
              <a:gdLst/>
              <a:ahLst/>
              <a:cxnLst/>
              <a:rect l="l" t="t" r="r" b="b"/>
              <a:pathLst>
                <a:path w="3809" h="134620">
                  <a:moveTo>
                    <a:pt x="3602" y="45665"/>
                  </a:moveTo>
                  <a:lnTo>
                    <a:pt x="3602" y="134208"/>
                  </a:lnTo>
                </a:path>
                <a:path w="3809" h="134620">
                  <a:moveTo>
                    <a:pt x="0" y="134258"/>
                  </a:moveTo>
                  <a:lnTo>
                    <a:pt x="0" y="45665"/>
                  </a:lnTo>
                </a:path>
                <a:path w="3809" h="134620">
                  <a:moveTo>
                    <a:pt x="3602" y="0"/>
                  </a:moveTo>
                  <a:lnTo>
                    <a:pt x="3602" y="45665"/>
                  </a:lnTo>
                </a:path>
                <a:path w="3809" h="134620">
                  <a:moveTo>
                    <a:pt x="0" y="45665"/>
                  </a:moveTo>
                  <a:lnTo>
                    <a:pt x="0" y="76"/>
                  </a:lnTo>
                </a:path>
              </a:pathLst>
            </a:custGeom>
            <a:ln w="3175">
              <a:solidFill>
                <a:srgbClr val="8BACAF"/>
              </a:solidFill>
            </a:ln>
          </p:spPr>
          <p:txBody>
            <a:bodyPr wrap="square" lIns="0" tIns="0" rIns="0" bIns="0" rtlCol="0"/>
            <a:lstStyle/>
            <a:p>
              <a:endParaRPr lang="fr-FR" noProof="0" dirty="0"/>
            </a:p>
          </p:txBody>
        </p:sp>
        <p:sp>
          <p:nvSpPr>
            <p:cNvPr id="1453" name="object 1453"/>
            <p:cNvSpPr/>
            <p:nvPr/>
          </p:nvSpPr>
          <p:spPr>
            <a:xfrm>
              <a:off x="10894929" y="673807"/>
              <a:ext cx="3810" cy="134620"/>
            </a:xfrm>
            <a:custGeom>
              <a:avLst/>
              <a:gdLst/>
              <a:ahLst/>
              <a:cxnLst/>
              <a:rect l="l" t="t" r="r" b="b"/>
              <a:pathLst>
                <a:path w="3809" h="134620">
                  <a:moveTo>
                    <a:pt x="3602" y="0"/>
                  </a:moveTo>
                  <a:lnTo>
                    <a:pt x="0" y="0"/>
                  </a:lnTo>
                  <a:lnTo>
                    <a:pt x="0" y="134208"/>
                  </a:lnTo>
                  <a:lnTo>
                    <a:pt x="3602" y="134208"/>
                  </a:lnTo>
                  <a:lnTo>
                    <a:pt x="3602" y="0"/>
                  </a:lnTo>
                  <a:close/>
                </a:path>
              </a:pathLst>
            </a:custGeom>
            <a:solidFill>
              <a:srgbClr val="8BACAF"/>
            </a:solidFill>
          </p:spPr>
          <p:txBody>
            <a:bodyPr wrap="square" lIns="0" tIns="0" rIns="0" bIns="0" rtlCol="0"/>
            <a:lstStyle/>
            <a:p>
              <a:endParaRPr lang="fr-FR" noProof="0" dirty="0"/>
            </a:p>
          </p:txBody>
        </p:sp>
        <p:sp>
          <p:nvSpPr>
            <p:cNvPr id="1454" name="object 1454"/>
            <p:cNvSpPr/>
            <p:nvPr/>
          </p:nvSpPr>
          <p:spPr>
            <a:xfrm>
              <a:off x="10894929" y="673731"/>
              <a:ext cx="3810" cy="134620"/>
            </a:xfrm>
            <a:custGeom>
              <a:avLst/>
              <a:gdLst/>
              <a:ahLst/>
              <a:cxnLst/>
              <a:rect l="l" t="t" r="r" b="b"/>
              <a:pathLst>
                <a:path w="3809" h="134620">
                  <a:moveTo>
                    <a:pt x="3602" y="45741"/>
                  </a:moveTo>
                  <a:lnTo>
                    <a:pt x="3602" y="134234"/>
                  </a:lnTo>
                </a:path>
                <a:path w="3809" h="134620">
                  <a:moveTo>
                    <a:pt x="0" y="134284"/>
                  </a:moveTo>
                  <a:lnTo>
                    <a:pt x="0" y="45741"/>
                  </a:lnTo>
                </a:path>
                <a:path w="3809" h="134620">
                  <a:moveTo>
                    <a:pt x="3602" y="0"/>
                  </a:moveTo>
                  <a:lnTo>
                    <a:pt x="3602" y="45741"/>
                  </a:lnTo>
                </a:path>
                <a:path w="3809" h="134620">
                  <a:moveTo>
                    <a:pt x="0" y="45741"/>
                  </a:moveTo>
                  <a:lnTo>
                    <a:pt x="0" y="76"/>
                  </a:lnTo>
                </a:path>
              </a:pathLst>
            </a:custGeom>
            <a:ln w="3175">
              <a:solidFill>
                <a:srgbClr val="8BACAF"/>
              </a:solidFill>
            </a:ln>
          </p:spPr>
          <p:txBody>
            <a:bodyPr wrap="square" lIns="0" tIns="0" rIns="0" bIns="0" rtlCol="0"/>
            <a:lstStyle/>
            <a:p>
              <a:endParaRPr lang="fr-FR" noProof="0" dirty="0"/>
            </a:p>
          </p:txBody>
        </p:sp>
        <p:sp>
          <p:nvSpPr>
            <p:cNvPr id="1455" name="object 1455"/>
            <p:cNvSpPr/>
            <p:nvPr/>
          </p:nvSpPr>
          <p:spPr>
            <a:xfrm>
              <a:off x="10898532" y="673731"/>
              <a:ext cx="3810" cy="134620"/>
            </a:xfrm>
            <a:custGeom>
              <a:avLst/>
              <a:gdLst/>
              <a:ahLst/>
              <a:cxnLst/>
              <a:rect l="l" t="t" r="r" b="b"/>
              <a:pathLst>
                <a:path w="3809" h="134620">
                  <a:moveTo>
                    <a:pt x="3602" y="0"/>
                  </a:moveTo>
                  <a:lnTo>
                    <a:pt x="0" y="0"/>
                  </a:lnTo>
                  <a:lnTo>
                    <a:pt x="0" y="134234"/>
                  </a:lnTo>
                  <a:lnTo>
                    <a:pt x="3602" y="134234"/>
                  </a:lnTo>
                  <a:lnTo>
                    <a:pt x="3602" y="0"/>
                  </a:lnTo>
                  <a:close/>
                </a:path>
              </a:pathLst>
            </a:custGeom>
            <a:solidFill>
              <a:srgbClr val="8BACAF"/>
            </a:solidFill>
          </p:spPr>
          <p:txBody>
            <a:bodyPr wrap="square" lIns="0" tIns="0" rIns="0" bIns="0" rtlCol="0"/>
            <a:lstStyle/>
            <a:p>
              <a:endParaRPr lang="fr-FR" noProof="0" dirty="0"/>
            </a:p>
          </p:txBody>
        </p:sp>
        <p:sp>
          <p:nvSpPr>
            <p:cNvPr id="1456" name="object 1456"/>
            <p:cNvSpPr/>
            <p:nvPr/>
          </p:nvSpPr>
          <p:spPr>
            <a:xfrm>
              <a:off x="10898532" y="673654"/>
              <a:ext cx="3810" cy="134620"/>
            </a:xfrm>
            <a:custGeom>
              <a:avLst/>
              <a:gdLst/>
              <a:ahLst/>
              <a:cxnLst/>
              <a:rect l="l" t="t" r="r" b="b"/>
              <a:pathLst>
                <a:path w="3809" h="134620">
                  <a:moveTo>
                    <a:pt x="3602" y="45817"/>
                  </a:moveTo>
                  <a:lnTo>
                    <a:pt x="3602" y="134260"/>
                  </a:lnTo>
                </a:path>
                <a:path w="3809" h="134620">
                  <a:moveTo>
                    <a:pt x="0" y="134310"/>
                  </a:moveTo>
                  <a:lnTo>
                    <a:pt x="0" y="45817"/>
                  </a:lnTo>
                </a:path>
                <a:path w="3809" h="134620">
                  <a:moveTo>
                    <a:pt x="3602" y="0"/>
                  </a:moveTo>
                  <a:lnTo>
                    <a:pt x="3602" y="45817"/>
                  </a:lnTo>
                </a:path>
                <a:path w="3809" h="134620">
                  <a:moveTo>
                    <a:pt x="0" y="45817"/>
                  </a:moveTo>
                  <a:lnTo>
                    <a:pt x="0" y="76"/>
                  </a:lnTo>
                </a:path>
              </a:pathLst>
            </a:custGeom>
            <a:ln w="3175">
              <a:solidFill>
                <a:srgbClr val="8BACAF"/>
              </a:solidFill>
            </a:ln>
          </p:spPr>
          <p:txBody>
            <a:bodyPr wrap="square" lIns="0" tIns="0" rIns="0" bIns="0" rtlCol="0"/>
            <a:lstStyle/>
            <a:p>
              <a:endParaRPr lang="fr-FR" noProof="0" dirty="0"/>
            </a:p>
          </p:txBody>
        </p:sp>
        <p:sp>
          <p:nvSpPr>
            <p:cNvPr id="1457" name="object 1457"/>
            <p:cNvSpPr/>
            <p:nvPr/>
          </p:nvSpPr>
          <p:spPr>
            <a:xfrm>
              <a:off x="10902135" y="673654"/>
              <a:ext cx="3810" cy="134620"/>
            </a:xfrm>
            <a:custGeom>
              <a:avLst/>
              <a:gdLst/>
              <a:ahLst/>
              <a:cxnLst/>
              <a:rect l="l" t="t" r="r" b="b"/>
              <a:pathLst>
                <a:path w="3809" h="134620">
                  <a:moveTo>
                    <a:pt x="3602" y="0"/>
                  </a:moveTo>
                  <a:lnTo>
                    <a:pt x="0" y="0"/>
                  </a:lnTo>
                  <a:lnTo>
                    <a:pt x="0" y="134260"/>
                  </a:lnTo>
                  <a:lnTo>
                    <a:pt x="3602" y="134260"/>
                  </a:lnTo>
                  <a:lnTo>
                    <a:pt x="3602" y="0"/>
                  </a:lnTo>
                  <a:close/>
                </a:path>
              </a:pathLst>
            </a:custGeom>
            <a:solidFill>
              <a:srgbClr val="8BACAF"/>
            </a:solidFill>
          </p:spPr>
          <p:txBody>
            <a:bodyPr wrap="square" lIns="0" tIns="0" rIns="0" bIns="0" rtlCol="0"/>
            <a:lstStyle/>
            <a:p>
              <a:endParaRPr lang="fr-FR" noProof="0" dirty="0"/>
            </a:p>
          </p:txBody>
        </p:sp>
        <p:sp>
          <p:nvSpPr>
            <p:cNvPr id="1458" name="object 1458"/>
            <p:cNvSpPr/>
            <p:nvPr/>
          </p:nvSpPr>
          <p:spPr>
            <a:xfrm>
              <a:off x="10902135" y="673578"/>
              <a:ext cx="3810" cy="134620"/>
            </a:xfrm>
            <a:custGeom>
              <a:avLst/>
              <a:gdLst/>
              <a:ahLst/>
              <a:cxnLst/>
              <a:rect l="l" t="t" r="r" b="b"/>
              <a:pathLst>
                <a:path w="3809" h="134620">
                  <a:moveTo>
                    <a:pt x="3602" y="45894"/>
                  </a:moveTo>
                  <a:lnTo>
                    <a:pt x="3602" y="134286"/>
                  </a:lnTo>
                </a:path>
                <a:path w="3809" h="134620">
                  <a:moveTo>
                    <a:pt x="0" y="134336"/>
                  </a:moveTo>
                  <a:lnTo>
                    <a:pt x="0" y="45894"/>
                  </a:lnTo>
                </a:path>
                <a:path w="3809" h="134620">
                  <a:moveTo>
                    <a:pt x="3602" y="0"/>
                  </a:moveTo>
                  <a:lnTo>
                    <a:pt x="3602" y="45894"/>
                  </a:lnTo>
                </a:path>
                <a:path w="3809" h="134620">
                  <a:moveTo>
                    <a:pt x="0" y="45894"/>
                  </a:moveTo>
                  <a:lnTo>
                    <a:pt x="0" y="76"/>
                  </a:lnTo>
                </a:path>
              </a:pathLst>
            </a:custGeom>
            <a:ln w="3175">
              <a:solidFill>
                <a:srgbClr val="8BACAF"/>
              </a:solidFill>
            </a:ln>
          </p:spPr>
          <p:txBody>
            <a:bodyPr wrap="square" lIns="0" tIns="0" rIns="0" bIns="0" rtlCol="0"/>
            <a:lstStyle/>
            <a:p>
              <a:endParaRPr lang="fr-FR" noProof="0" dirty="0"/>
            </a:p>
          </p:txBody>
        </p:sp>
        <p:sp>
          <p:nvSpPr>
            <p:cNvPr id="1459" name="object 1459"/>
            <p:cNvSpPr/>
            <p:nvPr/>
          </p:nvSpPr>
          <p:spPr>
            <a:xfrm>
              <a:off x="10905738" y="673578"/>
              <a:ext cx="3810" cy="134620"/>
            </a:xfrm>
            <a:custGeom>
              <a:avLst/>
              <a:gdLst/>
              <a:ahLst/>
              <a:cxnLst/>
              <a:rect l="l" t="t" r="r" b="b"/>
              <a:pathLst>
                <a:path w="3809" h="134620">
                  <a:moveTo>
                    <a:pt x="3602" y="0"/>
                  </a:moveTo>
                  <a:lnTo>
                    <a:pt x="0" y="0"/>
                  </a:lnTo>
                  <a:lnTo>
                    <a:pt x="0" y="134286"/>
                  </a:lnTo>
                  <a:lnTo>
                    <a:pt x="3602" y="134286"/>
                  </a:lnTo>
                  <a:lnTo>
                    <a:pt x="3602" y="0"/>
                  </a:lnTo>
                  <a:close/>
                </a:path>
              </a:pathLst>
            </a:custGeom>
            <a:solidFill>
              <a:srgbClr val="8AACAF"/>
            </a:solidFill>
          </p:spPr>
          <p:txBody>
            <a:bodyPr wrap="square" lIns="0" tIns="0" rIns="0" bIns="0" rtlCol="0"/>
            <a:lstStyle/>
            <a:p>
              <a:endParaRPr lang="fr-FR" noProof="0" dirty="0"/>
            </a:p>
          </p:txBody>
        </p:sp>
        <p:sp>
          <p:nvSpPr>
            <p:cNvPr id="1460" name="object 1460"/>
            <p:cNvSpPr/>
            <p:nvPr/>
          </p:nvSpPr>
          <p:spPr>
            <a:xfrm>
              <a:off x="10905738" y="673502"/>
              <a:ext cx="3810" cy="134620"/>
            </a:xfrm>
            <a:custGeom>
              <a:avLst/>
              <a:gdLst/>
              <a:ahLst/>
              <a:cxnLst/>
              <a:rect l="l" t="t" r="r" b="b"/>
              <a:pathLst>
                <a:path w="3809" h="134620">
                  <a:moveTo>
                    <a:pt x="3602" y="45970"/>
                  </a:moveTo>
                  <a:lnTo>
                    <a:pt x="3602" y="134312"/>
                  </a:lnTo>
                </a:path>
                <a:path w="3809" h="134620">
                  <a:moveTo>
                    <a:pt x="0" y="134363"/>
                  </a:moveTo>
                  <a:lnTo>
                    <a:pt x="0" y="45970"/>
                  </a:lnTo>
                </a:path>
                <a:path w="3809" h="134620">
                  <a:moveTo>
                    <a:pt x="3602" y="0"/>
                  </a:moveTo>
                  <a:lnTo>
                    <a:pt x="3602" y="45970"/>
                  </a:lnTo>
                </a:path>
                <a:path w="3809" h="134620">
                  <a:moveTo>
                    <a:pt x="0" y="45970"/>
                  </a:moveTo>
                  <a:lnTo>
                    <a:pt x="0" y="76"/>
                  </a:lnTo>
                </a:path>
              </a:pathLst>
            </a:custGeom>
            <a:ln w="3175">
              <a:solidFill>
                <a:srgbClr val="8AACAF"/>
              </a:solidFill>
            </a:ln>
          </p:spPr>
          <p:txBody>
            <a:bodyPr wrap="square" lIns="0" tIns="0" rIns="0" bIns="0" rtlCol="0"/>
            <a:lstStyle/>
            <a:p>
              <a:endParaRPr lang="fr-FR" noProof="0" dirty="0"/>
            </a:p>
          </p:txBody>
        </p:sp>
        <p:sp>
          <p:nvSpPr>
            <p:cNvPr id="1461" name="object 1461"/>
            <p:cNvSpPr/>
            <p:nvPr/>
          </p:nvSpPr>
          <p:spPr>
            <a:xfrm>
              <a:off x="10909341" y="673502"/>
              <a:ext cx="3810" cy="134620"/>
            </a:xfrm>
            <a:custGeom>
              <a:avLst/>
              <a:gdLst/>
              <a:ahLst/>
              <a:cxnLst/>
              <a:rect l="l" t="t" r="r" b="b"/>
              <a:pathLst>
                <a:path w="3809" h="134620">
                  <a:moveTo>
                    <a:pt x="3602" y="0"/>
                  </a:moveTo>
                  <a:lnTo>
                    <a:pt x="0" y="0"/>
                  </a:lnTo>
                  <a:lnTo>
                    <a:pt x="0" y="134312"/>
                  </a:lnTo>
                  <a:lnTo>
                    <a:pt x="3602" y="134312"/>
                  </a:lnTo>
                  <a:lnTo>
                    <a:pt x="3602" y="0"/>
                  </a:lnTo>
                  <a:close/>
                </a:path>
              </a:pathLst>
            </a:custGeom>
            <a:solidFill>
              <a:srgbClr val="8AACAF"/>
            </a:solidFill>
          </p:spPr>
          <p:txBody>
            <a:bodyPr wrap="square" lIns="0" tIns="0" rIns="0" bIns="0" rtlCol="0"/>
            <a:lstStyle/>
            <a:p>
              <a:endParaRPr lang="fr-FR" noProof="0" dirty="0"/>
            </a:p>
          </p:txBody>
        </p:sp>
        <p:sp>
          <p:nvSpPr>
            <p:cNvPr id="1462" name="object 1462"/>
            <p:cNvSpPr/>
            <p:nvPr/>
          </p:nvSpPr>
          <p:spPr>
            <a:xfrm>
              <a:off x="10909341" y="673425"/>
              <a:ext cx="3810" cy="134620"/>
            </a:xfrm>
            <a:custGeom>
              <a:avLst/>
              <a:gdLst/>
              <a:ahLst/>
              <a:cxnLst/>
              <a:rect l="l" t="t" r="r" b="b"/>
              <a:pathLst>
                <a:path w="3809" h="134620">
                  <a:moveTo>
                    <a:pt x="3602" y="46046"/>
                  </a:moveTo>
                  <a:lnTo>
                    <a:pt x="3602" y="134339"/>
                  </a:lnTo>
                </a:path>
                <a:path w="3809" h="134620">
                  <a:moveTo>
                    <a:pt x="0" y="134389"/>
                  </a:moveTo>
                  <a:lnTo>
                    <a:pt x="0" y="46046"/>
                  </a:lnTo>
                </a:path>
                <a:path w="3809" h="134620">
                  <a:moveTo>
                    <a:pt x="3602" y="0"/>
                  </a:moveTo>
                  <a:lnTo>
                    <a:pt x="3602" y="46046"/>
                  </a:lnTo>
                </a:path>
                <a:path w="3809" h="134620">
                  <a:moveTo>
                    <a:pt x="0" y="46046"/>
                  </a:moveTo>
                  <a:lnTo>
                    <a:pt x="0" y="76"/>
                  </a:lnTo>
                </a:path>
              </a:pathLst>
            </a:custGeom>
            <a:ln w="3175">
              <a:solidFill>
                <a:srgbClr val="8AACAF"/>
              </a:solidFill>
            </a:ln>
          </p:spPr>
          <p:txBody>
            <a:bodyPr wrap="square" lIns="0" tIns="0" rIns="0" bIns="0" rtlCol="0"/>
            <a:lstStyle/>
            <a:p>
              <a:endParaRPr lang="fr-FR" noProof="0" dirty="0"/>
            </a:p>
          </p:txBody>
        </p:sp>
        <p:sp>
          <p:nvSpPr>
            <p:cNvPr id="1463" name="object 1463"/>
            <p:cNvSpPr/>
            <p:nvPr/>
          </p:nvSpPr>
          <p:spPr>
            <a:xfrm>
              <a:off x="10912943" y="673425"/>
              <a:ext cx="3810" cy="134620"/>
            </a:xfrm>
            <a:custGeom>
              <a:avLst/>
              <a:gdLst/>
              <a:ahLst/>
              <a:cxnLst/>
              <a:rect l="l" t="t" r="r" b="b"/>
              <a:pathLst>
                <a:path w="3809" h="134620">
                  <a:moveTo>
                    <a:pt x="3602" y="0"/>
                  </a:moveTo>
                  <a:lnTo>
                    <a:pt x="0" y="0"/>
                  </a:lnTo>
                  <a:lnTo>
                    <a:pt x="0" y="134339"/>
                  </a:lnTo>
                  <a:lnTo>
                    <a:pt x="3602" y="134339"/>
                  </a:lnTo>
                  <a:lnTo>
                    <a:pt x="3602" y="0"/>
                  </a:lnTo>
                  <a:close/>
                </a:path>
              </a:pathLst>
            </a:custGeom>
            <a:solidFill>
              <a:srgbClr val="8AACAF"/>
            </a:solidFill>
          </p:spPr>
          <p:txBody>
            <a:bodyPr wrap="square" lIns="0" tIns="0" rIns="0" bIns="0" rtlCol="0"/>
            <a:lstStyle/>
            <a:p>
              <a:endParaRPr lang="fr-FR" noProof="0" dirty="0"/>
            </a:p>
          </p:txBody>
        </p:sp>
        <p:sp>
          <p:nvSpPr>
            <p:cNvPr id="1464" name="object 1464"/>
            <p:cNvSpPr/>
            <p:nvPr/>
          </p:nvSpPr>
          <p:spPr>
            <a:xfrm>
              <a:off x="10912943" y="673349"/>
              <a:ext cx="3810" cy="134620"/>
            </a:xfrm>
            <a:custGeom>
              <a:avLst/>
              <a:gdLst/>
              <a:ahLst/>
              <a:cxnLst/>
              <a:rect l="l" t="t" r="r" b="b"/>
              <a:pathLst>
                <a:path w="3809" h="134620">
                  <a:moveTo>
                    <a:pt x="3602" y="46123"/>
                  </a:moveTo>
                  <a:lnTo>
                    <a:pt x="3602" y="134365"/>
                  </a:lnTo>
                </a:path>
                <a:path w="3809" h="134620">
                  <a:moveTo>
                    <a:pt x="0" y="134415"/>
                  </a:moveTo>
                  <a:lnTo>
                    <a:pt x="0" y="46123"/>
                  </a:lnTo>
                </a:path>
                <a:path w="3809" h="134620">
                  <a:moveTo>
                    <a:pt x="3602" y="0"/>
                  </a:moveTo>
                  <a:lnTo>
                    <a:pt x="3602" y="46123"/>
                  </a:lnTo>
                </a:path>
                <a:path w="3809" h="134620">
                  <a:moveTo>
                    <a:pt x="0" y="46123"/>
                  </a:moveTo>
                  <a:lnTo>
                    <a:pt x="0" y="76"/>
                  </a:lnTo>
                </a:path>
              </a:pathLst>
            </a:custGeom>
            <a:ln w="3175">
              <a:solidFill>
                <a:srgbClr val="8AACAF"/>
              </a:solidFill>
            </a:ln>
          </p:spPr>
          <p:txBody>
            <a:bodyPr wrap="square" lIns="0" tIns="0" rIns="0" bIns="0" rtlCol="0"/>
            <a:lstStyle/>
            <a:p>
              <a:endParaRPr lang="fr-FR" noProof="0" dirty="0"/>
            </a:p>
          </p:txBody>
        </p:sp>
        <p:sp>
          <p:nvSpPr>
            <p:cNvPr id="1465" name="object 1465"/>
            <p:cNvSpPr/>
            <p:nvPr/>
          </p:nvSpPr>
          <p:spPr>
            <a:xfrm>
              <a:off x="10916546" y="673349"/>
              <a:ext cx="3810" cy="134620"/>
            </a:xfrm>
            <a:custGeom>
              <a:avLst/>
              <a:gdLst/>
              <a:ahLst/>
              <a:cxnLst/>
              <a:rect l="l" t="t" r="r" b="b"/>
              <a:pathLst>
                <a:path w="3809" h="134620">
                  <a:moveTo>
                    <a:pt x="3602" y="0"/>
                  </a:moveTo>
                  <a:lnTo>
                    <a:pt x="0" y="0"/>
                  </a:lnTo>
                  <a:lnTo>
                    <a:pt x="0" y="134365"/>
                  </a:lnTo>
                  <a:lnTo>
                    <a:pt x="3602" y="134365"/>
                  </a:lnTo>
                  <a:lnTo>
                    <a:pt x="3602" y="0"/>
                  </a:lnTo>
                  <a:close/>
                </a:path>
              </a:pathLst>
            </a:custGeom>
            <a:solidFill>
              <a:srgbClr val="8AACAF"/>
            </a:solidFill>
          </p:spPr>
          <p:txBody>
            <a:bodyPr wrap="square" lIns="0" tIns="0" rIns="0" bIns="0" rtlCol="0"/>
            <a:lstStyle/>
            <a:p>
              <a:endParaRPr lang="fr-FR" noProof="0" dirty="0"/>
            </a:p>
          </p:txBody>
        </p:sp>
        <p:sp>
          <p:nvSpPr>
            <p:cNvPr id="1466" name="object 1466"/>
            <p:cNvSpPr/>
            <p:nvPr/>
          </p:nvSpPr>
          <p:spPr>
            <a:xfrm>
              <a:off x="10916546" y="673273"/>
              <a:ext cx="3810" cy="134620"/>
            </a:xfrm>
            <a:custGeom>
              <a:avLst/>
              <a:gdLst/>
              <a:ahLst/>
              <a:cxnLst/>
              <a:rect l="l" t="t" r="r" b="b"/>
              <a:pathLst>
                <a:path w="3809" h="134620">
                  <a:moveTo>
                    <a:pt x="3602" y="46199"/>
                  </a:moveTo>
                  <a:lnTo>
                    <a:pt x="3602" y="134391"/>
                  </a:lnTo>
                </a:path>
                <a:path w="3809" h="134620">
                  <a:moveTo>
                    <a:pt x="0" y="134441"/>
                  </a:moveTo>
                  <a:lnTo>
                    <a:pt x="0" y="46199"/>
                  </a:lnTo>
                </a:path>
                <a:path w="3809" h="134620">
                  <a:moveTo>
                    <a:pt x="3602" y="0"/>
                  </a:moveTo>
                  <a:lnTo>
                    <a:pt x="3602" y="46199"/>
                  </a:lnTo>
                </a:path>
                <a:path w="3809" h="134620">
                  <a:moveTo>
                    <a:pt x="0" y="46199"/>
                  </a:moveTo>
                  <a:lnTo>
                    <a:pt x="0" y="76"/>
                  </a:lnTo>
                </a:path>
              </a:pathLst>
            </a:custGeom>
            <a:ln w="3175">
              <a:solidFill>
                <a:srgbClr val="8AACAF"/>
              </a:solidFill>
            </a:ln>
          </p:spPr>
          <p:txBody>
            <a:bodyPr wrap="square" lIns="0" tIns="0" rIns="0" bIns="0" rtlCol="0"/>
            <a:lstStyle/>
            <a:p>
              <a:endParaRPr lang="fr-FR" noProof="0" dirty="0"/>
            </a:p>
          </p:txBody>
        </p:sp>
        <p:sp>
          <p:nvSpPr>
            <p:cNvPr id="1467" name="object 1467"/>
            <p:cNvSpPr/>
            <p:nvPr/>
          </p:nvSpPr>
          <p:spPr>
            <a:xfrm>
              <a:off x="10920149" y="673273"/>
              <a:ext cx="3810" cy="134620"/>
            </a:xfrm>
            <a:custGeom>
              <a:avLst/>
              <a:gdLst/>
              <a:ahLst/>
              <a:cxnLst/>
              <a:rect l="l" t="t" r="r" b="b"/>
              <a:pathLst>
                <a:path w="3809" h="134620">
                  <a:moveTo>
                    <a:pt x="3602" y="0"/>
                  </a:moveTo>
                  <a:lnTo>
                    <a:pt x="0" y="0"/>
                  </a:lnTo>
                  <a:lnTo>
                    <a:pt x="0" y="134391"/>
                  </a:lnTo>
                  <a:lnTo>
                    <a:pt x="3602" y="134391"/>
                  </a:lnTo>
                  <a:lnTo>
                    <a:pt x="3602" y="0"/>
                  </a:lnTo>
                  <a:close/>
                </a:path>
              </a:pathLst>
            </a:custGeom>
            <a:solidFill>
              <a:srgbClr val="8AACAE"/>
            </a:solidFill>
          </p:spPr>
          <p:txBody>
            <a:bodyPr wrap="square" lIns="0" tIns="0" rIns="0" bIns="0" rtlCol="0"/>
            <a:lstStyle/>
            <a:p>
              <a:endParaRPr lang="fr-FR" noProof="0" dirty="0"/>
            </a:p>
          </p:txBody>
        </p:sp>
        <p:sp>
          <p:nvSpPr>
            <p:cNvPr id="1468" name="object 1468"/>
            <p:cNvSpPr/>
            <p:nvPr/>
          </p:nvSpPr>
          <p:spPr>
            <a:xfrm>
              <a:off x="10920149" y="673196"/>
              <a:ext cx="3810" cy="134620"/>
            </a:xfrm>
            <a:custGeom>
              <a:avLst/>
              <a:gdLst/>
              <a:ahLst/>
              <a:cxnLst/>
              <a:rect l="l" t="t" r="r" b="b"/>
              <a:pathLst>
                <a:path w="3809" h="134620">
                  <a:moveTo>
                    <a:pt x="3602" y="46275"/>
                  </a:moveTo>
                  <a:lnTo>
                    <a:pt x="3602" y="134417"/>
                  </a:lnTo>
                </a:path>
                <a:path w="3809" h="134620">
                  <a:moveTo>
                    <a:pt x="0" y="134467"/>
                  </a:moveTo>
                  <a:lnTo>
                    <a:pt x="0" y="46275"/>
                  </a:lnTo>
                </a:path>
                <a:path w="3809" h="134620">
                  <a:moveTo>
                    <a:pt x="3602" y="0"/>
                  </a:moveTo>
                  <a:lnTo>
                    <a:pt x="3602" y="46275"/>
                  </a:lnTo>
                </a:path>
                <a:path w="3809" h="134620">
                  <a:moveTo>
                    <a:pt x="0" y="46275"/>
                  </a:moveTo>
                  <a:lnTo>
                    <a:pt x="0" y="76"/>
                  </a:lnTo>
                </a:path>
              </a:pathLst>
            </a:custGeom>
            <a:ln w="3175">
              <a:solidFill>
                <a:srgbClr val="8AACAE"/>
              </a:solidFill>
            </a:ln>
          </p:spPr>
          <p:txBody>
            <a:bodyPr wrap="square" lIns="0" tIns="0" rIns="0" bIns="0" rtlCol="0"/>
            <a:lstStyle/>
            <a:p>
              <a:endParaRPr lang="fr-FR" noProof="0" dirty="0"/>
            </a:p>
          </p:txBody>
        </p:sp>
        <p:sp>
          <p:nvSpPr>
            <p:cNvPr id="1469" name="object 1469"/>
            <p:cNvSpPr/>
            <p:nvPr/>
          </p:nvSpPr>
          <p:spPr>
            <a:xfrm>
              <a:off x="10923752" y="673196"/>
              <a:ext cx="3810" cy="134620"/>
            </a:xfrm>
            <a:custGeom>
              <a:avLst/>
              <a:gdLst/>
              <a:ahLst/>
              <a:cxnLst/>
              <a:rect l="l" t="t" r="r" b="b"/>
              <a:pathLst>
                <a:path w="3809" h="134620">
                  <a:moveTo>
                    <a:pt x="3602" y="0"/>
                  </a:moveTo>
                  <a:lnTo>
                    <a:pt x="0" y="0"/>
                  </a:lnTo>
                  <a:lnTo>
                    <a:pt x="0" y="134417"/>
                  </a:lnTo>
                  <a:lnTo>
                    <a:pt x="3602" y="134417"/>
                  </a:lnTo>
                  <a:lnTo>
                    <a:pt x="3602" y="0"/>
                  </a:lnTo>
                  <a:close/>
                </a:path>
              </a:pathLst>
            </a:custGeom>
            <a:solidFill>
              <a:srgbClr val="8AACAE"/>
            </a:solidFill>
          </p:spPr>
          <p:txBody>
            <a:bodyPr wrap="square" lIns="0" tIns="0" rIns="0" bIns="0" rtlCol="0"/>
            <a:lstStyle/>
            <a:p>
              <a:endParaRPr lang="fr-FR" noProof="0" dirty="0"/>
            </a:p>
          </p:txBody>
        </p:sp>
        <p:sp>
          <p:nvSpPr>
            <p:cNvPr id="1470" name="object 1470"/>
            <p:cNvSpPr/>
            <p:nvPr/>
          </p:nvSpPr>
          <p:spPr>
            <a:xfrm>
              <a:off x="10923752" y="673120"/>
              <a:ext cx="3810" cy="134620"/>
            </a:xfrm>
            <a:custGeom>
              <a:avLst/>
              <a:gdLst/>
              <a:ahLst/>
              <a:cxnLst/>
              <a:rect l="l" t="t" r="r" b="b"/>
              <a:pathLst>
                <a:path w="3809" h="134620">
                  <a:moveTo>
                    <a:pt x="3602" y="46352"/>
                  </a:moveTo>
                  <a:lnTo>
                    <a:pt x="3602" y="134443"/>
                  </a:lnTo>
                </a:path>
                <a:path w="3809" h="134620">
                  <a:moveTo>
                    <a:pt x="0" y="134493"/>
                  </a:moveTo>
                  <a:lnTo>
                    <a:pt x="0" y="46352"/>
                  </a:lnTo>
                </a:path>
                <a:path w="3809" h="134620">
                  <a:moveTo>
                    <a:pt x="3602" y="0"/>
                  </a:moveTo>
                  <a:lnTo>
                    <a:pt x="3602" y="46352"/>
                  </a:lnTo>
                </a:path>
                <a:path w="3809" h="134620">
                  <a:moveTo>
                    <a:pt x="0" y="46352"/>
                  </a:moveTo>
                  <a:lnTo>
                    <a:pt x="0" y="76"/>
                  </a:lnTo>
                </a:path>
              </a:pathLst>
            </a:custGeom>
            <a:ln w="3175">
              <a:solidFill>
                <a:srgbClr val="8AACAE"/>
              </a:solidFill>
            </a:ln>
          </p:spPr>
          <p:txBody>
            <a:bodyPr wrap="square" lIns="0" tIns="0" rIns="0" bIns="0" rtlCol="0"/>
            <a:lstStyle/>
            <a:p>
              <a:endParaRPr lang="fr-FR" noProof="0" dirty="0"/>
            </a:p>
          </p:txBody>
        </p:sp>
        <p:sp>
          <p:nvSpPr>
            <p:cNvPr id="1471" name="object 1471"/>
            <p:cNvSpPr/>
            <p:nvPr/>
          </p:nvSpPr>
          <p:spPr>
            <a:xfrm>
              <a:off x="10927355" y="673120"/>
              <a:ext cx="3810" cy="134620"/>
            </a:xfrm>
            <a:custGeom>
              <a:avLst/>
              <a:gdLst/>
              <a:ahLst/>
              <a:cxnLst/>
              <a:rect l="l" t="t" r="r" b="b"/>
              <a:pathLst>
                <a:path w="3809" h="134620">
                  <a:moveTo>
                    <a:pt x="3602" y="0"/>
                  </a:moveTo>
                  <a:lnTo>
                    <a:pt x="0" y="0"/>
                  </a:lnTo>
                  <a:lnTo>
                    <a:pt x="0" y="134443"/>
                  </a:lnTo>
                  <a:lnTo>
                    <a:pt x="3602" y="134443"/>
                  </a:lnTo>
                  <a:lnTo>
                    <a:pt x="3602" y="0"/>
                  </a:lnTo>
                  <a:close/>
                </a:path>
              </a:pathLst>
            </a:custGeom>
            <a:solidFill>
              <a:srgbClr val="8AACAE"/>
            </a:solidFill>
          </p:spPr>
          <p:txBody>
            <a:bodyPr wrap="square" lIns="0" tIns="0" rIns="0" bIns="0" rtlCol="0"/>
            <a:lstStyle/>
            <a:p>
              <a:endParaRPr lang="fr-FR" noProof="0" dirty="0"/>
            </a:p>
          </p:txBody>
        </p:sp>
        <p:sp>
          <p:nvSpPr>
            <p:cNvPr id="1472" name="object 1472"/>
            <p:cNvSpPr/>
            <p:nvPr/>
          </p:nvSpPr>
          <p:spPr>
            <a:xfrm>
              <a:off x="10927355" y="673044"/>
              <a:ext cx="3810" cy="134620"/>
            </a:xfrm>
            <a:custGeom>
              <a:avLst/>
              <a:gdLst/>
              <a:ahLst/>
              <a:cxnLst/>
              <a:rect l="l" t="t" r="r" b="b"/>
              <a:pathLst>
                <a:path w="3809" h="134620">
                  <a:moveTo>
                    <a:pt x="3602" y="46428"/>
                  </a:moveTo>
                  <a:lnTo>
                    <a:pt x="3602" y="134469"/>
                  </a:lnTo>
                </a:path>
                <a:path w="3809" h="134620">
                  <a:moveTo>
                    <a:pt x="0" y="134519"/>
                  </a:moveTo>
                  <a:lnTo>
                    <a:pt x="0" y="46428"/>
                  </a:lnTo>
                </a:path>
                <a:path w="3809" h="134620">
                  <a:moveTo>
                    <a:pt x="3602" y="0"/>
                  </a:moveTo>
                  <a:lnTo>
                    <a:pt x="3602" y="46428"/>
                  </a:lnTo>
                </a:path>
                <a:path w="3809" h="134620">
                  <a:moveTo>
                    <a:pt x="0" y="46428"/>
                  </a:moveTo>
                  <a:lnTo>
                    <a:pt x="0" y="76"/>
                  </a:lnTo>
                </a:path>
              </a:pathLst>
            </a:custGeom>
            <a:ln w="3175">
              <a:solidFill>
                <a:srgbClr val="8AACAE"/>
              </a:solidFill>
            </a:ln>
          </p:spPr>
          <p:txBody>
            <a:bodyPr wrap="square" lIns="0" tIns="0" rIns="0" bIns="0" rtlCol="0"/>
            <a:lstStyle/>
            <a:p>
              <a:endParaRPr lang="fr-FR" noProof="0" dirty="0"/>
            </a:p>
          </p:txBody>
        </p:sp>
        <p:sp>
          <p:nvSpPr>
            <p:cNvPr id="1473" name="object 1473"/>
            <p:cNvSpPr/>
            <p:nvPr/>
          </p:nvSpPr>
          <p:spPr>
            <a:xfrm>
              <a:off x="10930958" y="673044"/>
              <a:ext cx="3810" cy="134620"/>
            </a:xfrm>
            <a:custGeom>
              <a:avLst/>
              <a:gdLst/>
              <a:ahLst/>
              <a:cxnLst/>
              <a:rect l="l" t="t" r="r" b="b"/>
              <a:pathLst>
                <a:path w="3809" h="134620">
                  <a:moveTo>
                    <a:pt x="3602" y="0"/>
                  </a:moveTo>
                  <a:lnTo>
                    <a:pt x="0" y="0"/>
                  </a:lnTo>
                  <a:lnTo>
                    <a:pt x="0" y="134469"/>
                  </a:lnTo>
                  <a:lnTo>
                    <a:pt x="3602" y="134469"/>
                  </a:lnTo>
                  <a:lnTo>
                    <a:pt x="3602" y="0"/>
                  </a:lnTo>
                  <a:close/>
                </a:path>
              </a:pathLst>
            </a:custGeom>
            <a:solidFill>
              <a:srgbClr val="8AACAE"/>
            </a:solidFill>
          </p:spPr>
          <p:txBody>
            <a:bodyPr wrap="square" lIns="0" tIns="0" rIns="0" bIns="0" rtlCol="0"/>
            <a:lstStyle/>
            <a:p>
              <a:endParaRPr lang="fr-FR" noProof="0" dirty="0"/>
            </a:p>
          </p:txBody>
        </p:sp>
        <p:sp>
          <p:nvSpPr>
            <p:cNvPr id="1474" name="object 1474"/>
            <p:cNvSpPr/>
            <p:nvPr/>
          </p:nvSpPr>
          <p:spPr>
            <a:xfrm>
              <a:off x="10930958" y="672967"/>
              <a:ext cx="3810" cy="134620"/>
            </a:xfrm>
            <a:custGeom>
              <a:avLst/>
              <a:gdLst/>
              <a:ahLst/>
              <a:cxnLst/>
              <a:rect l="l" t="t" r="r" b="b"/>
              <a:pathLst>
                <a:path w="3809" h="134620">
                  <a:moveTo>
                    <a:pt x="3602" y="46504"/>
                  </a:moveTo>
                  <a:lnTo>
                    <a:pt x="3602" y="134495"/>
                  </a:lnTo>
                </a:path>
                <a:path w="3809" h="134620">
                  <a:moveTo>
                    <a:pt x="0" y="134545"/>
                  </a:moveTo>
                  <a:lnTo>
                    <a:pt x="0" y="46504"/>
                  </a:lnTo>
                </a:path>
                <a:path w="3809" h="134620">
                  <a:moveTo>
                    <a:pt x="3602" y="0"/>
                  </a:moveTo>
                  <a:lnTo>
                    <a:pt x="3602" y="46504"/>
                  </a:lnTo>
                </a:path>
                <a:path w="3809" h="134620">
                  <a:moveTo>
                    <a:pt x="0" y="46504"/>
                  </a:moveTo>
                  <a:lnTo>
                    <a:pt x="0" y="76"/>
                  </a:lnTo>
                </a:path>
              </a:pathLst>
            </a:custGeom>
            <a:ln w="3175">
              <a:solidFill>
                <a:srgbClr val="8AACAE"/>
              </a:solidFill>
            </a:ln>
          </p:spPr>
          <p:txBody>
            <a:bodyPr wrap="square" lIns="0" tIns="0" rIns="0" bIns="0" rtlCol="0"/>
            <a:lstStyle/>
            <a:p>
              <a:endParaRPr lang="fr-FR" noProof="0" dirty="0"/>
            </a:p>
          </p:txBody>
        </p:sp>
        <p:sp>
          <p:nvSpPr>
            <p:cNvPr id="1475" name="object 1475"/>
            <p:cNvSpPr/>
            <p:nvPr/>
          </p:nvSpPr>
          <p:spPr>
            <a:xfrm>
              <a:off x="10934561" y="672967"/>
              <a:ext cx="3810" cy="134620"/>
            </a:xfrm>
            <a:custGeom>
              <a:avLst/>
              <a:gdLst/>
              <a:ahLst/>
              <a:cxnLst/>
              <a:rect l="l" t="t" r="r" b="b"/>
              <a:pathLst>
                <a:path w="3809" h="134620">
                  <a:moveTo>
                    <a:pt x="3602" y="0"/>
                  </a:moveTo>
                  <a:lnTo>
                    <a:pt x="0" y="0"/>
                  </a:lnTo>
                  <a:lnTo>
                    <a:pt x="0" y="134495"/>
                  </a:lnTo>
                  <a:lnTo>
                    <a:pt x="3602" y="134495"/>
                  </a:lnTo>
                  <a:lnTo>
                    <a:pt x="3602" y="0"/>
                  </a:lnTo>
                  <a:close/>
                </a:path>
              </a:pathLst>
            </a:custGeom>
            <a:solidFill>
              <a:srgbClr val="89ACAE"/>
            </a:solidFill>
          </p:spPr>
          <p:txBody>
            <a:bodyPr wrap="square" lIns="0" tIns="0" rIns="0" bIns="0" rtlCol="0"/>
            <a:lstStyle/>
            <a:p>
              <a:endParaRPr lang="fr-FR" noProof="0" dirty="0"/>
            </a:p>
          </p:txBody>
        </p:sp>
        <p:sp>
          <p:nvSpPr>
            <p:cNvPr id="1476" name="object 1476"/>
            <p:cNvSpPr/>
            <p:nvPr/>
          </p:nvSpPr>
          <p:spPr>
            <a:xfrm>
              <a:off x="10934561" y="672891"/>
              <a:ext cx="3810" cy="134620"/>
            </a:xfrm>
            <a:custGeom>
              <a:avLst/>
              <a:gdLst/>
              <a:ahLst/>
              <a:cxnLst/>
              <a:rect l="l" t="t" r="r" b="b"/>
              <a:pathLst>
                <a:path w="3809" h="134620">
                  <a:moveTo>
                    <a:pt x="3602" y="46581"/>
                  </a:moveTo>
                  <a:lnTo>
                    <a:pt x="3602" y="134521"/>
                  </a:lnTo>
                </a:path>
                <a:path w="3809" h="134620">
                  <a:moveTo>
                    <a:pt x="0" y="134572"/>
                  </a:moveTo>
                  <a:lnTo>
                    <a:pt x="0" y="46581"/>
                  </a:lnTo>
                </a:path>
                <a:path w="3809" h="134620">
                  <a:moveTo>
                    <a:pt x="3602" y="0"/>
                  </a:moveTo>
                  <a:lnTo>
                    <a:pt x="3602" y="46581"/>
                  </a:lnTo>
                </a:path>
                <a:path w="3809" h="134620">
                  <a:moveTo>
                    <a:pt x="0" y="46581"/>
                  </a:moveTo>
                  <a:lnTo>
                    <a:pt x="0" y="76"/>
                  </a:lnTo>
                </a:path>
              </a:pathLst>
            </a:custGeom>
            <a:ln w="3175">
              <a:solidFill>
                <a:srgbClr val="89ACAE"/>
              </a:solidFill>
            </a:ln>
          </p:spPr>
          <p:txBody>
            <a:bodyPr wrap="square" lIns="0" tIns="0" rIns="0" bIns="0" rtlCol="0"/>
            <a:lstStyle/>
            <a:p>
              <a:endParaRPr lang="fr-FR" noProof="0" dirty="0"/>
            </a:p>
          </p:txBody>
        </p:sp>
        <p:sp>
          <p:nvSpPr>
            <p:cNvPr id="1477" name="object 1477"/>
            <p:cNvSpPr/>
            <p:nvPr/>
          </p:nvSpPr>
          <p:spPr>
            <a:xfrm>
              <a:off x="10938164" y="672891"/>
              <a:ext cx="3810" cy="134620"/>
            </a:xfrm>
            <a:custGeom>
              <a:avLst/>
              <a:gdLst/>
              <a:ahLst/>
              <a:cxnLst/>
              <a:rect l="l" t="t" r="r" b="b"/>
              <a:pathLst>
                <a:path w="3809" h="134620">
                  <a:moveTo>
                    <a:pt x="3602" y="0"/>
                  </a:moveTo>
                  <a:lnTo>
                    <a:pt x="0" y="0"/>
                  </a:lnTo>
                  <a:lnTo>
                    <a:pt x="0" y="134521"/>
                  </a:lnTo>
                  <a:lnTo>
                    <a:pt x="3602" y="134521"/>
                  </a:lnTo>
                  <a:lnTo>
                    <a:pt x="3602" y="0"/>
                  </a:lnTo>
                  <a:close/>
                </a:path>
              </a:pathLst>
            </a:custGeom>
            <a:solidFill>
              <a:srgbClr val="89ACAE"/>
            </a:solidFill>
          </p:spPr>
          <p:txBody>
            <a:bodyPr wrap="square" lIns="0" tIns="0" rIns="0" bIns="0" rtlCol="0"/>
            <a:lstStyle/>
            <a:p>
              <a:endParaRPr lang="fr-FR" noProof="0" dirty="0"/>
            </a:p>
          </p:txBody>
        </p:sp>
        <p:sp>
          <p:nvSpPr>
            <p:cNvPr id="1478" name="object 1478"/>
            <p:cNvSpPr/>
            <p:nvPr/>
          </p:nvSpPr>
          <p:spPr>
            <a:xfrm>
              <a:off x="10938164" y="672815"/>
              <a:ext cx="3810" cy="134620"/>
            </a:xfrm>
            <a:custGeom>
              <a:avLst/>
              <a:gdLst/>
              <a:ahLst/>
              <a:cxnLst/>
              <a:rect l="l" t="t" r="r" b="b"/>
              <a:pathLst>
                <a:path w="3809" h="134620">
                  <a:moveTo>
                    <a:pt x="3602" y="46657"/>
                  </a:moveTo>
                  <a:lnTo>
                    <a:pt x="3602" y="134548"/>
                  </a:lnTo>
                </a:path>
                <a:path w="3809" h="134620">
                  <a:moveTo>
                    <a:pt x="0" y="134598"/>
                  </a:moveTo>
                  <a:lnTo>
                    <a:pt x="0" y="46657"/>
                  </a:lnTo>
                </a:path>
                <a:path w="3809" h="134620">
                  <a:moveTo>
                    <a:pt x="3602" y="0"/>
                  </a:moveTo>
                  <a:lnTo>
                    <a:pt x="3602" y="46657"/>
                  </a:lnTo>
                </a:path>
                <a:path w="3809" h="134620">
                  <a:moveTo>
                    <a:pt x="0" y="46657"/>
                  </a:moveTo>
                  <a:lnTo>
                    <a:pt x="0" y="76"/>
                  </a:lnTo>
                </a:path>
              </a:pathLst>
            </a:custGeom>
            <a:ln w="3175">
              <a:solidFill>
                <a:srgbClr val="89ACAE"/>
              </a:solidFill>
            </a:ln>
          </p:spPr>
          <p:txBody>
            <a:bodyPr wrap="square" lIns="0" tIns="0" rIns="0" bIns="0" rtlCol="0"/>
            <a:lstStyle/>
            <a:p>
              <a:endParaRPr lang="fr-FR" noProof="0" dirty="0"/>
            </a:p>
          </p:txBody>
        </p:sp>
        <p:sp>
          <p:nvSpPr>
            <p:cNvPr id="1479" name="object 1479"/>
            <p:cNvSpPr/>
            <p:nvPr/>
          </p:nvSpPr>
          <p:spPr>
            <a:xfrm>
              <a:off x="10941766" y="672815"/>
              <a:ext cx="3810" cy="134620"/>
            </a:xfrm>
            <a:custGeom>
              <a:avLst/>
              <a:gdLst/>
              <a:ahLst/>
              <a:cxnLst/>
              <a:rect l="l" t="t" r="r" b="b"/>
              <a:pathLst>
                <a:path w="3809" h="134620">
                  <a:moveTo>
                    <a:pt x="3602" y="0"/>
                  </a:moveTo>
                  <a:lnTo>
                    <a:pt x="0" y="0"/>
                  </a:lnTo>
                  <a:lnTo>
                    <a:pt x="0" y="134548"/>
                  </a:lnTo>
                  <a:lnTo>
                    <a:pt x="3602" y="134548"/>
                  </a:lnTo>
                  <a:lnTo>
                    <a:pt x="3602" y="0"/>
                  </a:lnTo>
                  <a:close/>
                </a:path>
              </a:pathLst>
            </a:custGeom>
            <a:solidFill>
              <a:srgbClr val="89ACAE"/>
            </a:solidFill>
          </p:spPr>
          <p:txBody>
            <a:bodyPr wrap="square" lIns="0" tIns="0" rIns="0" bIns="0" rtlCol="0"/>
            <a:lstStyle/>
            <a:p>
              <a:endParaRPr lang="fr-FR" noProof="0" dirty="0"/>
            </a:p>
          </p:txBody>
        </p:sp>
        <p:sp>
          <p:nvSpPr>
            <p:cNvPr id="1480" name="object 1480"/>
            <p:cNvSpPr/>
            <p:nvPr/>
          </p:nvSpPr>
          <p:spPr>
            <a:xfrm>
              <a:off x="10941766" y="672738"/>
              <a:ext cx="3810" cy="134620"/>
            </a:xfrm>
            <a:custGeom>
              <a:avLst/>
              <a:gdLst/>
              <a:ahLst/>
              <a:cxnLst/>
              <a:rect l="l" t="t" r="r" b="b"/>
              <a:pathLst>
                <a:path w="3809" h="134620">
                  <a:moveTo>
                    <a:pt x="3602" y="46733"/>
                  </a:moveTo>
                  <a:lnTo>
                    <a:pt x="3602" y="134574"/>
                  </a:lnTo>
                </a:path>
                <a:path w="3809" h="134620">
                  <a:moveTo>
                    <a:pt x="0" y="134624"/>
                  </a:moveTo>
                  <a:lnTo>
                    <a:pt x="0" y="46733"/>
                  </a:lnTo>
                </a:path>
                <a:path w="3809" h="134620">
                  <a:moveTo>
                    <a:pt x="3602" y="0"/>
                  </a:moveTo>
                  <a:lnTo>
                    <a:pt x="3602" y="46733"/>
                  </a:lnTo>
                </a:path>
                <a:path w="3809" h="134620">
                  <a:moveTo>
                    <a:pt x="0" y="46733"/>
                  </a:moveTo>
                  <a:lnTo>
                    <a:pt x="0" y="76"/>
                  </a:lnTo>
                </a:path>
              </a:pathLst>
            </a:custGeom>
            <a:ln w="3175">
              <a:solidFill>
                <a:srgbClr val="89ACAE"/>
              </a:solidFill>
            </a:ln>
          </p:spPr>
          <p:txBody>
            <a:bodyPr wrap="square" lIns="0" tIns="0" rIns="0" bIns="0" rtlCol="0"/>
            <a:lstStyle/>
            <a:p>
              <a:endParaRPr lang="fr-FR" noProof="0" dirty="0"/>
            </a:p>
          </p:txBody>
        </p:sp>
        <p:sp>
          <p:nvSpPr>
            <p:cNvPr id="1481" name="object 1481"/>
            <p:cNvSpPr/>
            <p:nvPr/>
          </p:nvSpPr>
          <p:spPr>
            <a:xfrm>
              <a:off x="10945369" y="672738"/>
              <a:ext cx="3810" cy="134620"/>
            </a:xfrm>
            <a:custGeom>
              <a:avLst/>
              <a:gdLst/>
              <a:ahLst/>
              <a:cxnLst/>
              <a:rect l="l" t="t" r="r" b="b"/>
              <a:pathLst>
                <a:path w="3809" h="134620">
                  <a:moveTo>
                    <a:pt x="3602" y="0"/>
                  </a:moveTo>
                  <a:lnTo>
                    <a:pt x="0" y="0"/>
                  </a:lnTo>
                  <a:lnTo>
                    <a:pt x="0" y="134574"/>
                  </a:lnTo>
                  <a:lnTo>
                    <a:pt x="3602" y="134574"/>
                  </a:lnTo>
                  <a:lnTo>
                    <a:pt x="3602" y="0"/>
                  </a:lnTo>
                  <a:close/>
                </a:path>
              </a:pathLst>
            </a:custGeom>
            <a:solidFill>
              <a:srgbClr val="89ACAE"/>
            </a:solidFill>
          </p:spPr>
          <p:txBody>
            <a:bodyPr wrap="square" lIns="0" tIns="0" rIns="0" bIns="0" rtlCol="0"/>
            <a:lstStyle/>
            <a:p>
              <a:endParaRPr lang="fr-FR" noProof="0" dirty="0"/>
            </a:p>
          </p:txBody>
        </p:sp>
        <p:sp>
          <p:nvSpPr>
            <p:cNvPr id="1482" name="object 1482"/>
            <p:cNvSpPr/>
            <p:nvPr/>
          </p:nvSpPr>
          <p:spPr>
            <a:xfrm>
              <a:off x="10945369" y="672662"/>
              <a:ext cx="3810" cy="135255"/>
            </a:xfrm>
            <a:custGeom>
              <a:avLst/>
              <a:gdLst/>
              <a:ahLst/>
              <a:cxnLst/>
              <a:rect l="l" t="t" r="r" b="b"/>
              <a:pathLst>
                <a:path w="3809" h="135254">
                  <a:moveTo>
                    <a:pt x="3602" y="46810"/>
                  </a:moveTo>
                  <a:lnTo>
                    <a:pt x="3602" y="134600"/>
                  </a:lnTo>
                </a:path>
                <a:path w="3809" h="135254">
                  <a:moveTo>
                    <a:pt x="0" y="134650"/>
                  </a:moveTo>
                  <a:lnTo>
                    <a:pt x="0" y="46810"/>
                  </a:lnTo>
                </a:path>
                <a:path w="3809" h="135254">
                  <a:moveTo>
                    <a:pt x="3602" y="0"/>
                  </a:moveTo>
                  <a:lnTo>
                    <a:pt x="3602" y="46810"/>
                  </a:lnTo>
                </a:path>
                <a:path w="3809" h="135254">
                  <a:moveTo>
                    <a:pt x="0" y="46810"/>
                  </a:moveTo>
                  <a:lnTo>
                    <a:pt x="0" y="76"/>
                  </a:lnTo>
                </a:path>
              </a:pathLst>
            </a:custGeom>
            <a:ln w="3175">
              <a:solidFill>
                <a:srgbClr val="89ACAE"/>
              </a:solidFill>
            </a:ln>
          </p:spPr>
          <p:txBody>
            <a:bodyPr wrap="square" lIns="0" tIns="0" rIns="0" bIns="0" rtlCol="0"/>
            <a:lstStyle/>
            <a:p>
              <a:endParaRPr lang="fr-FR" noProof="0" dirty="0"/>
            </a:p>
          </p:txBody>
        </p:sp>
        <p:sp>
          <p:nvSpPr>
            <p:cNvPr id="1483" name="object 1483"/>
            <p:cNvSpPr/>
            <p:nvPr/>
          </p:nvSpPr>
          <p:spPr>
            <a:xfrm>
              <a:off x="10948972" y="672662"/>
              <a:ext cx="3810" cy="134620"/>
            </a:xfrm>
            <a:custGeom>
              <a:avLst/>
              <a:gdLst/>
              <a:ahLst/>
              <a:cxnLst/>
              <a:rect l="l" t="t" r="r" b="b"/>
              <a:pathLst>
                <a:path w="3809" h="134620">
                  <a:moveTo>
                    <a:pt x="3602" y="0"/>
                  </a:moveTo>
                  <a:lnTo>
                    <a:pt x="0" y="0"/>
                  </a:lnTo>
                  <a:lnTo>
                    <a:pt x="0" y="134600"/>
                  </a:lnTo>
                  <a:lnTo>
                    <a:pt x="3602" y="134600"/>
                  </a:lnTo>
                  <a:lnTo>
                    <a:pt x="3602" y="0"/>
                  </a:lnTo>
                  <a:close/>
                </a:path>
              </a:pathLst>
            </a:custGeom>
            <a:solidFill>
              <a:srgbClr val="89ACAE"/>
            </a:solidFill>
          </p:spPr>
          <p:txBody>
            <a:bodyPr wrap="square" lIns="0" tIns="0" rIns="0" bIns="0" rtlCol="0"/>
            <a:lstStyle/>
            <a:p>
              <a:endParaRPr lang="fr-FR" noProof="0" dirty="0"/>
            </a:p>
          </p:txBody>
        </p:sp>
        <p:sp>
          <p:nvSpPr>
            <p:cNvPr id="1484" name="object 1484"/>
            <p:cNvSpPr/>
            <p:nvPr/>
          </p:nvSpPr>
          <p:spPr>
            <a:xfrm>
              <a:off x="10948972" y="672586"/>
              <a:ext cx="3810" cy="135255"/>
            </a:xfrm>
            <a:custGeom>
              <a:avLst/>
              <a:gdLst/>
              <a:ahLst/>
              <a:cxnLst/>
              <a:rect l="l" t="t" r="r" b="b"/>
              <a:pathLst>
                <a:path w="3809" h="135254">
                  <a:moveTo>
                    <a:pt x="3602" y="46886"/>
                  </a:moveTo>
                  <a:lnTo>
                    <a:pt x="3602" y="134626"/>
                  </a:lnTo>
                </a:path>
                <a:path w="3809" h="135254">
                  <a:moveTo>
                    <a:pt x="0" y="134676"/>
                  </a:moveTo>
                  <a:lnTo>
                    <a:pt x="0" y="46886"/>
                  </a:lnTo>
                </a:path>
                <a:path w="3809" h="135254">
                  <a:moveTo>
                    <a:pt x="3602" y="0"/>
                  </a:moveTo>
                  <a:lnTo>
                    <a:pt x="3602" y="46886"/>
                  </a:lnTo>
                </a:path>
                <a:path w="3809" h="135254">
                  <a:moveTo>
                    <a:pt x="0" y="46886"/>
                  </a:moveTo>
                  <a:lnTo>
                    <a:pt x="0" y="76"/>
                  </a:lnTo>
                </a:path>
              </a:pathLst>
            </a:custGeom>
            <a:ln w="3175">
              <a:solidFill>
                <a:srgbClr val="89ACAE"/>
              </a:solidFill>
            </a:ln>
          </p:spPr>
          <p:txBody>
            <a:bodyPr wrap="square" lIns="0" tIns="0" rIns="0" bIns="0" rtlCol="0"/>
            <a:lstStyle/>
            <a:p>
              <a:endParaRPr lang="fr-FR" noProof="0" dirty="0"/>
            </a:p>
          </p:txBody>
        </p:sp>
        <p:sp>
          <p:nvSpPr>
            <p:cNvPr id="1485" name="object 1485"/>
            <p:cNvSpPr/>
            <p:nvPr/>
          </p:nvSpPr>
          <p:spPr>
            <a:xfrm>
              <a:off x="10952575" y="672586"/>
              <a:ext cx="3810" cy="135255"/>
            </a:xfrm>
            <a:custGeom>
              <a:avLst/>
              <a:gdLst/>
              <a:ahLst/>
              <a:cxnLst/>
              <a:rect l="l" t="t" r="r" b="b"/>
              <a:pathLst>
                <a:path w="3809" h="135254">
                  <a:moveTo>
                    <a:pt x="3602" y="0"/>
                  </a:moveTo>
                  <a:lnTo>
                    <a:pt x="0" y="0"/>
                  </a:lnTo>
                  <a:lnTo>
                    <a:pt x="0" y="134626"/>
                  </a:lnTo>
                  <a:lnTo>
                    <a:pt x="3602" y="134626"/>
                  </a:lnTo>
                  <a:lnTo>
                    <a:pt x="3602" y="0"/>
                  </a:lnTo>
                  <a:close/>
                </a:path>
              </a:pathLst>
            </a:custGeom>
            <a:solidFill>
              <a:srgbClr val="89ACAE"/>
            </a:solidFill>
          </p:spPr>
          <p:txBody>
            <a:bodyPr wrap="square" lIns="0" tIns="0" rIns="0" bIns="0" rtlCol="0"/>
            <a:lstStyle/>
            <a:p>
              <a:endParaRPr lang="fr-FR" noProof="0" dirty="0"/>
            </a:p>
          </p:txBody>
        </p:sp>
        <p:sp>
          <p:nvSpPr>
            <p:cNvPr id="1486" name="object 1486"/>
            <p:cNvSpPr/>
            <p:nvPr/>
          </p:nvSpPr>
          <p:spPr>
            <a:xfrm>
              <a:off x="10952575" y="672509"/>
              <a:ext cx="3810" cy="135255"/>
            </a:xfrm>
            <a:custGeom>
              <a:avLst/>
              <a:gdLst/>
              <a:ahLst/>
              <a:cxnLst/>
              <a:rect l="l" t="t" r="r" b="b"/>
              <a:pathLst>
                <a:path w="3809" h="135254">
                  <a:moveTo>
                    <a:pt x="3602" y="46962"/>
                  </a:moveTo>
                  <a:lnTo>
                    <a:pt x="3602" y="134652"/>
                  </a:lnTo>
                </a:path>
                <a:path w="3809" h="135254">
                  <a:moveTo>
                    <a:pt x="0" y="134702"/>
                  </a:moveTo>
                  <a:lnTo>
                    <a:pt x="0" y="46962"/>
                  </a:lnTo>
                </a:path>
                <a:path w="3809" h="135254">
                  <a:moveTo>
                    <a:pt x="3602" y="0"/>
                  </a:moveTo>
                  <a:lnTo>
                    <a:pt x="3602" y="46962"/>
                  </a:lnTo>
                </a:path>
                <a:path w="3809" h="135254">
                  <a:moveTo>
                    <a:pt x="0" y="46962"/>
                  </a:moveTo>
                  <a:lnTo>
                    <a:pt x="0" y="76"/>
                  </a:lnTo>
                </a:path>
              </a:pathLst>
            </a:custGeom>
            <a:ln w="3175">
              <a:solidFill>
                <a:srgbClr val="89ACAE"/>
              </a:solidFill>
            </a:ln>
          </p:spPr>
          <p:txBody>
            <a:bodyPr wrap="square" lIns="0" tIns="0" rIns="0" bIns="0" rtlCol="0"/>
            <a:lstStyle/>
            <a:p>
              <a:endParaRPr lang="fr-FR" noProof="0" dirty="0"/>
            </a:p>
          </p:txBody>
        </p:sp>
        <p:sp>
          <p:nvSpPr>
            <p:cNvPr id="1487" name="object 1487"/>
            <p:cNvSpPr/>
            <p:nvPr/>
          </p:nvSpPr>
          <p:spPr>
            <a:xfrm>
              <a:off x="10956178" y="672509"/>
              <a:ext cx="3810" cy="135255"/>
            </a:xfrm>
            <a:custGeom>
              <a:avLst/>
              <a:gdLst/>
              <a:ahLst/>
              <a:cxnLst/>
              <a:rect l="l" t="t" r="r" b="b"/>
              <a:pathLst>
                <a:path w="3809" h="135254">
                  <a:moveTo>
                    <a:pt x="3602" y="0"/>
                  </a:moveTo>
                  <a:lnTo>
                    <a:pt x="0" y="0"/>
                  </a:lnTo>
                  <a:lnTo>
                    <a:pt x="0" y="134652"/>
                  </a:lnTo>
                  <a:lnTo>
                    <a:pt x="3602" y="134652"/>
                  </a:lnTo>
                  <a:lnTo>
                    <a:pt x="3602" y="0"/>
                  </a:lnTo>
                  <a:close/>
                </a:path>
              </a:pathLst>
            </a:custGeom>
            <a:solidFill>
              <a:srgbClr val="89ACAE"/>
            </a:solidFill>
          </p:spPr>
          <p:txBody>
            <a:bodyPr wrap="square" lIns="0" tIns="0" rIns="0" bIns="0" rtlCol="0"/>
            <a:lstStyle/>
            <a:p>
              <a:endParaRPr lang="fr-FR" noProof="0" dirty="0"/>
            </a:p>
          </p:txBody>
        </p:sp>
        <p:sp>
          <p:nvSpPr>
            <p:cNvPr id="1488" name="object 1488"/>
            <p:cNvSpPr/>
            <p:nvPr/>
          </p:nvSpPr>
          <p:spPr>
            <a:xfrm>
              <a:off x="10956178" y="672433"/>
              <a:ext cx="3810" cy="135255"/>
            </a:xfrm>
            <a:custGeom>
              <a:avLst/>
              <a:gdLst/>
              <a:ahLst/>
              <a:cxnLst/>
              <a:rect l="l" t="t" r="r" b="b"/>
              <a:pathLst>
                <a:path w="3809" h="135254">
                  <a:moveTo>
                    <a:pt x="3602" y="47039"/>
                  </a:moveTo>
                  <a:lnTo>
                    <a:pt x="3602" y="134678"/>
                  </a:lnTo>
                </a:path>
                <a:path w="3809" h="135254">
                  <a:moveTo>
                    <a:pt x="0" y="134728"/>
                  </a:moveTo>
                  <a:lnTo>
                    <a:pt x="0" y="47039"/>
                  </a:lnTo>
                </a:path>
                <a:path w="3809" h="135254">
                  <a:moveTo>
                    <a:pt x="3602" y="0"/>
                  </a:moveTo>
                  <a:lnTo>
                    <a:pt x="3602" y="47039"/>
                  </a:lnTo>
                </a:path>
                <a:path w="3809" h="135254">
                  <a:moveTo>
                    <a:pt x="0" y="47039"/>
                  </a:moveTo>
                  <a:lnTo>
                    <a:pt x="0" y="76"/>
                  </a:lnTo>
                </a:path>
              </a:pathLst>
            </a:custGeom>
            <a:ln w="3175">
              <a:solidFill>
                <a:srgbClr val="89ACAE"/>
              </a:solidFill>
            </a:ln>
          </p:spPr>
          <p:txBody>
            <a:bodyPr wrap="square" lIns="0" tIns="0" rIns="0" bIns="0" rtlCol="0"/>
            <a:lstStyle/>
            <a:p>
              <a:endParaRPr lang="fr-FR" noProof="0" dirty="0"/>
            </a:p>
          </p:txBody>
        </p:sp>
        <p:sp>
          <p:nvSpPr>
            <p:cNvPr id="1489" name="object 1489"/>
            <p:cNvSpPr/>
            <p:nvPr/>
          </p:nvSpPr>
          <p:spPr>
            <a:xfrm>
              <a:off x="10959781" y="672433"/>
              <a:ext cx="3810" cy="135255"/>
            </a:xfrm>
            <a:custGeom>
              <a:avLst/>
              <a:gdLst/>
              <a:ahLst/>
              <a:cxnLst/>
              <a:rect l="l" t="t" r="r" b="b"/>
              <a:pathLst>
                <a:path w="3809" h="135254">
                  <a:moveTo>
                    <a:pt x="3602" y="0"/>
                  </a:moveTo>
                  <a:lnTo>
                    <a:pt x="0" y="0"/>
                  </a:lnTo>
                  <a:lnTo>
                    <a:pt x="0" y="134678"/>
                  </a:lnTo>
                  <a:lnTo>
                    <a:pt x="3602" y="134678"/>
                  </a:lnTo>
                  <a:lnTo>
                    <a:pt x="3602" y="0"/>
                  </a:lnTo>
                  <a:close/>
                </a:path>
              </a:pathLst>
            </a:custGeom>
            <a:solidFill>
              <a:srgbClr val="89ACAE"/>
            </a:solidFill>
          </p:spPr>
          <p:txBody>
            <a:bodyPr wrap="square" lIns="0" tIns="0" rIns="0" bIns="0" rtlCol="0"/>
            <a:lstStyle/>
            <a:p>
              <a:endParaRPr lang="fr-FR" noProof="0" dirty="0"/>
            </a:p>
          </p:txBody>
        </p:sp>
        <p:sp>
          <p:nvSpPr>
            <p:cNvPr id="1490" name="object 1490"/>
            <p:cNvSpPr/>
            <p:nvPr/>
          </p:nvSpPr>
          <p:spPr>
            <a:xfrm>
              <a:off x="10959781" y="672357"/>
              <a:ext cx="3810" cy="135255"/>
            </a:xfrm>
            <a:custGeom>
              <a:avLst/>
              <a:gdLst/>
              <a:ahLst/>
              <a:cxnLst/>
              <a:rect l="l" t="t" r="r" b="b"/>
              <a:pathLst>
                <a:path w="3809" h="135254">
                  <a:moveTo>
                    <a:pt x="3602" y="47115"/>
                  </a:moveTo>
                  <a:lnTo>
                    <a:pt x="3602" y="134704"/>
                  </a:lnTo>
                </a:path>
                <a:path w="3809" h="135254">
                  <a:moveTo>
                    <a:pt x="0" y="134755"/>
                  </a:moveTo>
                  <a:lnTo>
                    <a:pt x="0" y="47115"/>
                  </a:lnTo>
                </a:path>
                <a:path w="3809" h="135254">
                  <a:moveTo>
                    <a:pt x="3602" y="0"/>
                  </a:moveTo>
                  <a:lnTo>
                    <a:pt x="3602" y="47115"/>
                  </a:lnTo>
                </a:path>
                <a:path w="3809" h="135254">
                  <a:moveTo>
                    <a:pt x="0" y="47115"/>
                  </a:moveTo>
                  <a:lnTo>
                    <a:pt x="0" y="76"/>
                  </a:lnTo>
                </a:path>
              </a:pathLst>
            </a:custGeom>
            <a:ln w="3175">
              <a:solidFill>
                <a:srgbClr val="89ACAE"/>
              </a:solidFill>
            </a:ln>
          </p:spPr>
          <p:txBody>
            <a:bodyPr wrap="square" lIns="0" tIns="0" rIns="0" bIns="0" rtlCol="0"/>
            <a:lstStyle/>
            <a:p>
              <a:endParaRPr lang="fr-FR" noProof="0" dirty="0"/>
            </a:p>
          </p:txBody>
        </p:sp>
        <p:sp>
          <p:nvSpPr>
            <p:cNvPr id="1491" name="object 1491"/>
            <p:cNvSpPr/>
            <p:nvPr/>
          </p:nvSpPr>
          <p:spPr>
            <a:xfrm>
              <a:off x="10963384" y="672357"/>
              <a:ext cx="3810" cy="135255"/>
            </a:xfrm>
            <a:custGeom>
              <a:avLst/>
              <a:gdLst/>
              <a:ahLst/>
              <a:cxnLst/>
              <a:rect l="l" t="t" r="r" b="b"/>
              <a:pathLst>
                <a:path w="3809" h="135254">
                  <a:moveTo>
                    <a:pt x="3602" y="0"/>
                  </a:moveTo>
                  <a:lnTo>
                    <a:pt x="0" y="0"/>
                  </a:lnTo>
                  <a:lnTo>
                    <a:pt x="0" y="134704"/>
                  </a:lnTo>
                  <a:lnTo>
                    <a:pt x="3602" y="134704"/>
                  </a:lnTo>
                  <a:lnTo>
                    <a:pt x="3602" y="0"/>
                  </a:lnTo>
                  <a:close/>
                </a:path>
              </a:pathLst>
            </a:custGeom>
            <a:solidFill>
              <a:srgbClr val="89ACAE"/>
            </a:solidFill>
          </p:spPr>
          <p:txBody>
            <a:bodyPr wrap="square" lIns="0" tIns="0" rIns="0" bIns="0" rtlCol="0"/>
            <a:lstStyle/>
            <a:p>
              <a:endParaRPr lang="fr-FR" noProof="0" dirty="0"/>
            </a:p>
          </p:txBody>
        </p:sp>
        <p:sp>
          <p:nvSpPr>
            <p:cNvPr id="1492" name="object 1492"/>
            <p:cNvSpPr/>
            <p:nvPr/>
          </p:nvSpPr>
          <p:spPr>
            <a:xfrm>
              <a:off x="10963384" y="672280"/>
              <a:ext cx="3810" cy="135255"/>
            </a:xfrm>
            <a:custGeom>
              <a:avLst/>
              <a:gdLst/>
              <a:ahLst/>
              <a:cxnLst/>
              <a:rect l="l" t="t" r="r" b="b"/>
              <a:pathLst>
                <a:path w="3809" h="135254">
                  <a:moveTo>
                    <a:pt x="3602" y="47191"/>
                  </a:moveTo>
                  <a:lnTo>
                    <a:pt x="3602" y="134730"/>
                  </a:lnTo>
                </a:path>
                <a:path w="3809" h="135254">
                  <a:moveTo>
                    <a:pt x="0" y="134781"/>
                  </a:moveTo>
                  <a:lnTo>
                    <a:pt x="0" y="47191"/>
                  </a:lnTo>
                </a:path>
                <a:path w="3809" h="135254">
                  <a:moveTo>
                    <a:pt x="3602" y="0"/>
                  </a:moveTo>
                  <a:lnTo>
                    <a:pt x="3602" y="47191"/>
                  </a:lnTo>
                </a:path>
                <a:path w="3809" h="135254">
                  <a:moveTo>
                    <a:pt x="0" y="47191"/>
                  </a:moveTo>
                  <a:lnTo>
                    <a:pt x="0" y="76"/>
                  </a:lnTo>
                </a:path>
              </a:pathLst>
            </a:custGeom>
            <a:ln w="3175">
              <a:solidFill>
                <a:srgbClr val="89ACAE"/>
              </a:solidFill>
            </a:ln>
          </p:spPr>
          <p:txBody>
            <a:bodyPr wrap="square" lIns="0" tIns="0" rIns="0" bIns="0" rtlCol="0"/>
            <a:lstStyle/>
            <a:p>
              <a:endParaRPr lang="fr-FR" noProof="0" dirty="0"/>
            </a:p>
          </p:txBody>
        </p:sp>
        <p:sp>
          <p:nvSpPr>
            <p:cNvPr id="1493" name="object 1493"/>
            <p:cNvSpPr/>
            <p:nvPr/>
          </p:nvSpPr>
          <p:spPr>
            <a:xfrm>
              <a:off x="10966987" y="672280"/>
              <a:ext cx="3810" cy="135255"/>
            </a:xfrm>
            <a:custGeom>
              <a:avLst/>
              <a:gdLst/>
              <a:ahLst/>
              <a:cxnLst/>
              <a:rect l="l" t="t" r="r" b="b"/>
              <a:pathLst>
                <a:path w="3809" h="135254">
                  <a:moveTo>
                    <a:pt x="3602" y="0"/>
                  </a:moveTo>
                  <a:lnTo>
                    <a:pt x="0" y="0"/>
                  </a:lnTo>
                  <a:lnTo>
                    <a:pt x="0" y="134730"/>
                  </a:lnTo>
                  <a:lnTo>
                    <a:pt x="3602" y="134730"/>
                  </a:lnTo>
                  <a:lnTo>
                    <a:pt x="3602" y="0"/>
                  </a:lnTo>
                  <a:close/>
                </a:path>
              </a:pathLst>
            </a:custGeom>
            <a:solidFill>
              <a:srgbClr val="88ABAD"/>
            </a:solidFill>
          </p:spPr>
          <p:txBody>
            <a:bodyPr wrap="square" lIns="0" tIns="0" rIns="0" bIns="0" rtlCol="0"/>
            <a:lstStyle/>
            <a:p>
              <a:endParaRPr lang="fr-FR" noProof="0" dirty="0"/>
            </a:p>
          </p:txBody>
        </p:sp>
        <p:sp>
          <p:nvSpPr>
            <p:cNvPr id="1494" name="object 1494"/>
            <p:cNvSpPr/>
            <p:nvPr/>
          </p:nvSpPr>
          <p:spPr>
            <a:xfrm>
              <a:off x="10966987" y="672204"/>
              <a:ext cx="3810" cy="135255"/>
            </a:xfrm>
            <a:custGeom>
              <a:avLst/>
              <a:gdLst/>
              <a:ahLst/>
              <a:cxnLst/>
              <a:rect l="l" t="t" r="r" b="b"/>
              <a:pathLst>
                <a:path w="3809" h="135254">
                  <a:moveTo>
                    <a:pt x="3602" y="47268"/>
                  </a:moveTo>
                  <a:lnTo>
                    <a:pt x="3602" y="134757"/>
                  </a:lnTo>
                </a:path>
                <a:path w="3809" h="135254">
                  <a:moveTo>
                    <a:pt x="0" y="134807"/>
                  </a:moveTo>
                  <a:lnTo>
                    <a:pt x="0" y="47268"/>
                  </a:lnTo>
                </a:path>
                <a:path w="3809" h="135254">
                  <a:moveTo>
                    <a:pt x="3602" y="0"/>
                  </a:moveTo>
                  <a:lnTo>
                    <a:pt x="3602" y="47268"/>
                  </a:lnTo>
                </a:path>
                <a:path w="3809" h="135254">
                  <a:moveTo>
                    <a:pt x="0" y="47268"/>
                  </a:moveTo>
                  <a:lnTo>
                    <a:pt x="0" y="76"/>
                  </a:lnTo>
                </a:path>
              </a:pathLst>
            </a:custGeom>
            <a:ln w="3175">
              <a:solidFill>
                <a:srgbClr val="88ABAD"/>
              </a:solidFill>
            </a:ln>
          </p:spPr>
          <p:txBody>
            <a:bodyPr wrap="square" lIns="0" tIns="0" rIns="0" bIns="0" rtlCol="0"/>
            <a:lstStyle/>
            <a:p>
              <a:endParaRPr lang="fr-FR" noProof="0" dirty="0"/>
            </a:p>
          </p:txBody>
        </p:sp>
        <p:sp>
          <p:nvSpPr>
            <p:cNvPr id="1495" name="object 1495"/>
            <p:cNvSpPr/>
            <p:nvPr/>
          </p:nvSpPr>
          <p:spPr>
            <a:xfrm>
              <a:off x="10970589" y="672204"/>
              <a:ext cx="3810" cy="135255"/>
            </a:xfrm>
            <a:custGeom>
              <a:avLst/>
              <a:gdLst/>
              <a:ahLst/>
              <a:cxnLst/>
              <a:rect l="l" t="t" r="r" b="b"/>
              <a:pathLst>
                <a:path w="3809" h="135254">
                  <a:moveTo>
                    <a:pt x="3602" y="0"/>
                  </a:moveTo>
                  <a:lnTo>
                    <a:pt x="0" y="0"/>
                  </a:lnTo>
                  <a:lnTo>
                    <a:pt x="0" y="134757"/>
                  </a:lnTo>
                  <a:lnTo>
                    <a:pt x="3602" y="134757"/>
                  </a:lnTo>
                  <a:lnTo>
                    <a:pt x="3602" y="0"/>
                  </a:lnTo>
                  <a:close/>
                </a:path>
              </a:pathLst>
            </a:custGeom>
            <a:solidFill>
              <a:srgbClr val="88ABAD"/>
            </a:solidFill>
          </p:spPr>
          <p:txBody>
            <a:bodyPr wrap="square" lIns="0" tIns="0" rIns="0" bIns="0" rtlCol="0"/>
            <a:lstStyle/>
            <a:p>
              <a:endParaRPr lang="fr-FR" noProof="0" dirty="0"/>
            </a:p>
          </p:txBody>
        </p:sp>
        <p:sp>
          <p:nvSpPr>
            <p:cNvPr id="1496" name="object 1496"/>
            <p:cNvSpPr/>
            <p:nvPr/>
          </p:nvSpPr>
          <p:spPr>
            <a:xfrm>
              <a:off x="10970589" y="672128"/>
              <a:ext cx="3810" cy="135255"/>
            </a:xfrm>
            <a:custGeom>
              <a:avLst/>
              <a:gdLst/>
              <a:ahLst/>
              <a:cxnLst/>
              <a:rect l="l" t="t" r="r" b="b"/>
              <a:pathLst>
                <a:path w="3809" h="135254">
                  <a:moveTo>
                    <a:pt x="3602" y="47344"/>
                  </a:moveTo>
                  <a:lnTo>
                    <a:pt x="3602" y="134783"/>
                  </a:lnTo>
                </a:path>
                <a:path w="3809" h="135254">
                  <a:moveTo>
                    <a:pt x="0" y="134833"/>
                  </a:moveTo>
                  <a:lnTo>
                    <a:pt x="0" y="47344"/>
                  </a:lnTo>
                </a:path>
                <a:path w="3809" h="135254">
                  <a:moveTo>
                    <a:pt x="3602" y="0"/>
                  </a:moveTo>
                  <a:lnTo>
                    <a:pt x="3602" y="47344"/>
                  </a:lnTo>
                </a:path>
                <a:path w="3809" h="135254">
                  <a:moveTo>
                    <a:pt x="0" y="47344"/>
                  </a:moveTo>
                  <a:lnTo>
                    <a:pt x="0" y="76"/>
                  </a:lnTo>
                </a:path>
              </a:pathLst>
            </a:custGeom>
            <a:ln w="3175">
              <a:solidFill>
                <a:srgbClr val="88ABAD"/>
              </a:solidFill>
            </a:ln>
          </p:spPr>
          <p:txBody>
            <a:bodyPr wrap="square" lIns="0" tIns="0" rIns="0" bIns="0" rtlCol="0"/>
            <a:lstStyle/>
            <a:p>
              <a:endParaRPr lang="fr-FR" noProof="0" dirty="0"/>
            </a:p>
          </p:txBody>
        </p:sp>
        <p:sp>
          <p:nvSpPr>
            <p:cNvPr id="1497" name="object 1497"/>
            <p:cNvSpPr/>
            <p:nvPr/>
          </p:nvSpPr>
          <p:spPr>
            <a:xfrm>
              <a:off x="10974192" y="672128"/>
              <a:ext cx="3810" cy="135255"/>
            </a:xfrm>
            <a:custGeom>
              <a:avLst/>
              <a:gdLst/>
              <a:ahLst/>
              <a:cxnLst/>
              <a:rect l="l" t="t" r="r" b="b"/>
              <a:pathLst>
                <a:path w="3809" h="135254">
                  <a:moveTo>
                    <a:pt x="3602" y="0"/>
                  </a:moveTo>
                  <a:lnTo>
                    <a:pt x="0" y="0"/>
                  </a:lnTo>
                  <a:lnTo>
                    <a:pt x="0" y="134783"/>
                  </a:lnTo>
                  <a:lnTo>
                    <a:pt x="3602" y="134783"/>
                  </a:lnTo>
                  <a:lnTo>
                    <a:pt x="3602" y="0"/>
                  </a:lnTo>
                  <a:close/>
                </a:path>
              </a:pathLst>
            </a:custGeom>
            <a:solidFill>
              <a:srgbClr val="88ABAD"/>
            </a:solidFill>
          </p:spPr>
          <p:txBody>
            <a:bodyPr wrap="square" lIns="0" tIns="0" rIns="0" bIns="0" rtlCol="0"/>
            <a:lstStyle/>
            <a:p>
              <a:endParaRPr lang="fr-FR" noProof="0" dirty="0"/>
            </a:p>
          </p:txBody>
        </p:sp>
        <p:sp>
          <p:nvSpPr>
            <p:cNvPr id="1498" name="object 1498"/>
            <p:cNvSpPr/>
            <p:nvPr/>
          </p:nvSpPr>
          <p:spPr>
            <a:xfrm>
              <a:off x="10974192" y="672051"/>
              <a:ext cx="3810" cy="135255"/>
            </a:xfrm>
            <a:custGeom>
              <a:avLst/>
              <a:gdLst/>
              <a:ahLst/>
              <a:cxnLst/>
              <a:rect l="l" t="t" r="r" b="b"/>
              <a:pathLst>
                <a:path w="3809" h="135254">
                  <a:moveTo>
                    <a:pt x="3602" y="47420"/>
                  </a:moveTo>
                  <a:lnTo>
                    <a:pt x="3602" y="134809"/>
                  </a:lnTo>
                </a:path>
                <a:path w="3809" h="135254">
                  <a:moveTo>
                    <a:pt x="0" y="134859"/>
                  </a:moveTo>
                  <a:lnTo>
                    <a:pt x="0" y="47420"/>
                  </a:lnTo>
                </a:path>
                <a:path w="3809" h="135254">
                  <a:moveTo>
                    <a:pt x="3602" y="0"/>
                  </a:moveTo>
                  <a:lnTo>
                    <a:pt x="3602" y="47420"/>
                  </a:lnTo>
                </a:path>
                <a:path w="3809" h="135254">
                  <a:moveTo>
                    <a:pt x="0" y="47420"/>
                  </a:moveTo>
                  <a:lnTo>
                    <a:pt x="0" y="76"/>
                  </a:lnTo>
                </a:path>
              </a:pathLst>
            </a:custGeom>
            <a:ln w="3175">
              <a:solidFill>
                <a:srgbClr val="88ABAD"/>
              </a:solidFill>
            </a:ln>
          </p:spPr>
          <p:txBody>
            <a:bodyPr wrap="square" lIns="0" tIns="0" rIns="0" bIns="0" rtlCol="0"/>
            <a:lstStyle/>
            <a:p>
              <a:endParaRPr lang="fr-FR" noProof="0" dirty="0"/>
            </a:p>
          </p:txBody>
        </p:sp>
        <p:sp>
          <p:nvSpPr>
            <p:cNvPr id="1499" name="object 1499"/>
            <p:cNvSpPr/>
            <p:nvPr/>
          </p:nvSpPr>
          <p:spPr>
            <a:xfrm>
              <a:off x="10977795" y="672051"/>
              <a:ext cx="5715" cy="135255"/>
            </a:xfrm>
            <a:custGeom>
              <a:avLst/>
              <a:gdLst/>
              <a:ahLst/>
              <a:cxnLst/>
              <a:rect l="l" t="t" r="r" b="b"/>
              <a:pathLst>
                <a:path w="5715" h="135254">
                  <a:moveTo>
                    <a:pt x="5524" y="0"/>
                  </a:moveTo>
                  <a:lnTo>
                    <a:pt x="0" y="0"/>
                  </a:lnTo>
                  <a:lnTo>
                    <a:pt x="0" y="134809"/>
                  </a:lnTo>
                  <a:lnTo>
                    <a:pt x="5524" y="134809"/>
                  </a:lnTo>
                  <a:lnTo>
                    <a:pt x="5524" y="0"/>
                  </a:lnTo>
                  <a:close/>
                </a:path>
              </a:pathLst>
            </a:custGeom>
            <a:solidFill>
              <a:srgbClr val="88ABAD"/>
            </a:solidFill>
          </p:spPr>
          <p:txBody>
            <a:bodyPr wrap="square" lIns="0" tIns="0" rIns="0" bIns="0" rtlCol="0"/>
            <a:lstStyle/>
            <a:p>
              <a:endParaRPr lang="fr-FR" noProof="0" dirty="0"/>
            </a:p>
          </p:txBody>
        </p:sp>
        <p:sp>
          <p:nvSpPr>
            <p:cNvPr id="1500" name="object 1500"/>
            <p:cNvSpPr/>
            <p:nvPr/>
          </p:nvSpPr>
          <p:spPr>
            <a:xfrm>
              <a:off x="10977795" y="671934"/>
              <a:ext cx="5715" cy="135255"/>
            </a:xfrm>
            <a:custGeom>
              <a:avLst/>
              <a:gdLst/>
              <a:ahLst/>
              <a:cxnLst/>
              <a:rect l="l" t="t" r="r" b="b"/>
              <a:pathLst>
                <a:path w="5715" h="135254">
                  <a:moveTo>
                    <a:pt x="5524" y="47537"/>
                  </a:moveTo>
                  <a:lnTo>
                    <a:pt x="5524" y="134849"/>
                  </a:lnTo>
                </a:path>
                <a:path w="5715" h="135254">
                  <a:moveTo>
                    <a:pt x="0" y="134926"/>
                  </a:moveTo>
                  <a:lnTo>
                    <a:pt x="0" y="47537"/>
                  </a:lnTo>
                </a:path>
                <a:path w="5715" h="135254">
                  <a:moveTo>
                    <a:pt x="5524" y="0"/>
                  </a:moveTo>
                  <a:lnTo>
                    <a:pt x="5524" y="47537"/>
                  </a:lnTo>
                </a:path>
                <a:path w="5715" h="135254">
                  <a:moveTo>
                    <a:pt x="0" y="47537"/>
                  </a:moveTo>
                  <a:lnTo>
                    <a:pt x="0" y="117"/>
                  </a:lnTo>
                </a:path>
              </a:pathLst>
            </a:custGeom>
            <a:ln w="3175">
              <a:solidFill>
                <a:srgbClr val="88ABAD"/>
              </a:solidFill>
            </a:ln>
          </p:spPr>
          <p:txBody>
            <a:bodyPr wrap="square" lIns="0" tIns="0" rIns="0" bIns="0" rtlCol="0"/>
            <a:lstStyle/>
            <a:p>
              <a:endParaRPr lang="fr-FR" noProof="0" dirty="0"/>
            </a:p>
          </p:txBody>
        </p:sp>
        <p:sp>
          <p:nvSpPr>
            <p:cNvPr id="1501" name="object 1501"/>
            <p:cNvSpPr/>
            <p:nvPr/>
          </p:nvSpPr>
          <p:spPr>
            <a:xfrm>
              <a:off x="10983320" y="671934"/>
              <a:ext cx="3810" cy="135255"/>
            </a:xfrm>
            <a:custGeom>
              <a:avLst/>
              <a:gdLst/>
              <a:ahLst/>
              <a:cxnLst/>
              <a:rect l="l" t="t" r="r" b="b"/>
              <a:pathLst>
                <a:path w="3809" h="135254">
                  <a:moveTo>
                    <a:pt x="3602" y="0"/>
                  </a:moveTo>
                  <a:lnTo>
                    <a:pt x="0" y="0"/>
                  </a:lnTo>
                  <a:lnTo>
                    <a:pt x="0" y="134849"/>
                  </a:lnTo>
                  <a:lnTo>
                    <a:pt x="3602" y="134849"/>
                  </a:lnTo>
                  <a:lnTo>
                    <a:pt x="3602" y="0"/>
                  </a:lnTo>
                  <a:close/>
                </a:path>
              </a:pathLst>
            </a:custGeom>
            <a:solidFill>
              <a:srgbClr val="88ABAD"/>
            </a:solidFill>
          </p:spPr>
          <p:txBody>
            <a:bodyPr wrap="square" lIns="0" tIns="0" rIns="0" bIns="0" rtlCol="0"/>
            <a:lstStyle/>
            <a:p>
              <a:endParaRPr lang="fr-FR" noProof="0" dirty="0"/>
            </a:p>
          </p:txBody>
        </p:sp>
        <p:sp>
          <p:nvSpPr>
            <p:cNvPr id="1502" name="object 1502"/>
            <p:cNvSpPr/>
            <p:nvPr/>
          </p:nvSpPr>
          <p:spPr>
            <a:xfrm>
              <a:off x="10983320" y="671858"/>
              <a:ext cx="3810" cy="135255"/>
            </a:xfrm>
            <a:custGeom>
              <a:avLst/>
              <a:gdLst/>
              <a:ahLst/>
              <a:cxnLst/>
              <a:rect l="l" t="t" r="r" b="b"/>
              <a:pathLst>
                <a:path w="3809" h="135254">
                  <a:moveTo>
                    <a:pt x="3602" y="47614"/>
                  </a:moveTo>
                  <a:lnTo>
                    <a:pt x="3602" y="134875"/>
                  </a:lnTo>
                </a:path>
                <a:path w="3809" h="135254">
                  <a:moveTo>
                    <a:pt x="0" y="134925"/>
                  </a:moveTo>
                  <a:lnTo>
                    <a:pt x="0" y="47614"/>
                  </a:lnTo>
                </a:path>
                <a:path w="3809" h="135254">
                  <a:moveTo>
                    <a:pt x="3602" y="0"/>
                  </a:moveTo>
                  <a:lnTo>
                    <a:pt x="3602" y="47614"/>
                  </a:lnTo>
                </a:path>
                <a:path w="3809" h="135254">
                  <a:moveTo>
                    <a:pt x="0" y="47614"/>
                  </a:moveTo>
                  <a:lnTo>
                    <a:pt x="0" y="76"/>
                  </a:lnTo>
                </a:path>
              </a:pathLst>
            </a:custGeom>
            <a:ln w="3175">
              <a:solidFill>
                <a:srgbClr val="88ABAD"/>
              </a:solidFill>
            </a:ln>
          </p:spPr>
          <p:txBody>
            <a:bodyPr wrap="square" lIns="0" tIns="0" rIns="0" bIns="0" rtlCol="0"/>
            <a:lstStyle/>
            <a:p>
              <a:endParaRPr lang="fr-FR" noProof="0" dirty="0"/>
            </a:p>
          </p:txBody>
        </p:sp>
        <p:sp>
          <p:nvSpPr>
            <p:cNvPr id="1503" name="object 1503"/>
            <p:cNvSpPr/>
            <p:nvPr/>
          </p:nvSpPr>
          <p:spPr>
            <a:xfrm>
              <a:off x="10986923" y="671858"/>
              <a:ext cx="3810" cy="135255"/>
            </a:xfrm>
            <a:custGeom>
              <a:avLst/>
              <a:gdLst/>
              <a:ahLst/>
              <a:cxnLst/>
              <a:rect l="l" t="t" r="r" b="b"/>
              <a:pathLst>
                <a:path w="3809" h="135254">
                  <a:moveTo>
                    <a:pt x="3602" y="0"/>
                  </a:moveTo>
                  <a:lnTo>
                    <a:pt x="0" y="0"/>
                  </a:lnTo>
                  <a:lnTo>
                    <a:pt x="0" y="134875"/>
                  </a:lnTo>
                  <a:lnTo>
                    <a:pt x="3602" y="134875"/>
                  </a:lnTo>
                  <a:lnTo>
                    <a:pt x="3602" y="0"/>
                  </a:lnTo>
                  <a:close/>
                </a:path>
              </a:pathLst>
            </a:custGeom>
            <a:solidFill>
              <a:srgbClr val="88ABAD"/>
            </a:solidFill>
          </p:spPr>
          <p:txBody>
            <a:bodyPr wrap="square" lIns="0" tIns="0" rIns="0" bIns="0" rtlCol="0"/>
            <a:lstStyle/>
            <a:p>
              <a:endParaRPr lang="fr-FR" noProof="0" dirty="0"/>
            </a:p>
          </p:txBody>
        </p:sp>
        <p:sp>
          <p:nvSpPr>
            <p:cNvPr id="1504" name="object 1504"/>
            <p:cNvSpPr/>
            <p:nvPr/>
          </p:nvSpPr>
          <p:spPr>
            <a:xfrm>
              <a:off x="10986923" y="671781"/>
              <a:ext cx="3810" cy="135255"/>
            </a:xfrm>
            <a:custGeom>
              <a:avLst/>
              <a:gdLst/>
              <a:ahLst/>
              <a:cxnLst/>
              <a:rect l="l" t="t" r="r" b="b"/>
              <a:pathLst>
                <a:path w="3809" h="135254">
                  <a:moveTo>
                    <a:pt x="3602" y="47690"/>
                  </a:moveTo>
                  <a:lnTo>
                    <a:pt x="3602" y="134901"/>
                  </a:lnTo>
                </a:path>
                <a:path w="3809" h="135254">
                  <a:moveTo>
                    <a:pt x="0" y="134951"/>
                  </a:moveTo>
                  <a:lnTo>
                    <a:pt x="0" y="47690"/>
                  </a:lnTo>
                </a:path>
                <a:path w="3809" h="135254">
                  <a:moveTo>
                    <a:pt x="3602" y="0"/>
                  </a:moveTo>
                  <a:lnTo>
                    <a:pt x="3602" y="47690"/>
                  </a:lnTo>
                </a:path>
                <a:path w="3809" h="135254">
                  <a:moveTo>
                    <a:pt x="0" y="47690"/>
                  </a:moveTo>
                  <a:lnTo>
                    <a:pt x="0" y="76"/>
                  </a:lnTo>
                </a:path>
              </a:pathLst>
            </a:custGeom>
            <a:ln w="3175">
              <a:solidFill>
                <a:srgbClr val="88ABAD"/>
              </a:solidFill>
            </a:ln>
          </p:spPr>
          <p:txBody>
            <a:bodyPr wrap="square" lIns="0" tIns="0" rIns="0" bIns="0" rtlCol="0"/>
            <a:lstStyle/>
            <a:p>
              <a:endParaRPr lang="fr-FR" noProof="0" dirty="0"/>
            </a:p>
          </p:txBody>
        </p:sp>
        <p:sp>
          <p:nvSpPr>
            <p:cNvPr id="1505" name="object 1505"/>
            <p:cNvSpPr/>
            <p:nvPr/>
          </p:nvSpPr>
          <p:spPr>
            <a:xfrm>
              <a:off x="10990525" y="671782"/>
              <a:ext cx="3810" cy="135255"/>
            </a:xfrm>
            <a:custGeom>
              <a:avLst/>
              <a:gdLst/>
              <a:ahLst/>
              <a:cxnLst/>
              <a:rect l="l" t="t" r="r" b="b"/>
              <a:pathLst>
                <a:path w="3809" h="135254">
                  <a:moveTo>
                    <a:pt x="3602" y="0"/>
                  </a:moveTo>
                  <a:lnTo>
                    <a:pt x="0" y="0"/>
                  </a:lnTo>
                  <a:lnTo>
                    <a:pt x="0" y="134901"/>
                  </a:lnTo>
                  <a:lnTo>
                    <a:pt x="3602" y="134901"/>
                  </a:lnTo>
                  <a:lnTo>
                    <a:pt x="3602" y="0"/>
                  </a:lnTo>
                  <a:close/>
                </a:path>
              </a:pathLst>
            </a:custGeom>
            <a:solidFill>
              <a:srgbClr val="88ABAD"/>
            </a:solidFill>
          </p:spPr>
          <p:txBody>
            <a:bodyPr wrap="square" lIns="0" tIns="0" rIns="0" bIns="0" rtlCol="0"/>
            <a:lstStyle/>
            <a:p>
              <a:endParaRPr lang="fr-FR" noProof="0" dirty="0"/>
            </a:p>
          </p:txBody>
        </p:sp>
        <p:sp>
          <p:nvSpPr>
            <p:cNvPr id="1506" name="object 1506"/>
            <p:cNvSpPr/>
            <p:nvPr/>
          </p:nvSpPr>
          <p:spPr>
            <a:xfrm>
              <a:off x="10990525" y="671705"/>
              <a:ext cx="3810" cy="135255"/>
            </a:xfrm>
            <a:custGeom>
              <a:avLst/>
              <a:gdLst/>
              <a:ahLst/>
              <a:cxnLst/>
              <a:rect l="l" t="t" r="r" b="b"/>
              <a:pathLst>
                <a:path w="3809" h="135254">
                  <a:moveTo>
                    <a:pt x="3602" y="47766"/>
                  </a:moveTo>
                  <a:lnTo>
                    <a:pt x="3602" y="134927"/>
                  </a:lnTo>
                </a:path>
                <a:path w="3809" h="135254">
                  <a:moveTo>
                    <a:pt x="0" y="134977"/>
                  </a:moveTo>
                  <a:lnTo>
                    <a:pt x="0" y="47766"/>
                  </a:lnTo>
                </a:path>
                <a:path w="3809" h="135254">
                  <a:moveTo>
                    <a:pt x="3602" y="0"/>
                  </a:moveTo>
                  <a:lnTo>
                    <a:pt x="3602" y="47766"/>
                  </a:lnTo>
                </a:path>
                <a:path w="3809" h="135254">
                  <a:moveTo>
                    <a:pt x="0" y="47766"/>
                  </a:moveTo>
                  <a:lnTo>
                    <a:pt x="0" y="76"/>
                  </a:lnTo>
                </a:path>
              </a:pathLst>
            </a:custGeom>
            <a:ln w="3175">
              <a:solidFill>
                <a:srgbClr val="88ABAD"/>
              </a:solidFill>
            </a:ln>
          </p:spPr>
          <p:txBody>
            <a:bodyPr wrap="square" lIns="0" tIns="0" rIns="0" bIns="0" rtlCol="0"/>
            <a:lstStyle/>
            <a:p>
              <a:endParaRPr lang="fr-FR" noProof="0" dirty="0"/>
            </a:p>
          </p:txBody>
        </p:sp>
        <p:sp>
          <p:nvSpPr>
            <p:cNvPr id="1507" name="object 1507"/>
            <p:cNvSpPr/>
            <p:nvPr/>
          </p:nvSpPr>
          <p:spPr>
            <a:xfrm>
              <a:off x="10994128" y="671705"/>
              <a:ext cx="3810" cy="135255"/>
            </a:xfrm>
            <a:custGeom>
              <a:avLst/>
              <a:gdLst/>
              <a:ahLst/>
              <a:cxnLst/>
              <a:rect l="l" t="t" r="r" b="b"/>
              <a:pathLst>
                <a:path w="3809" h="135254">
                  <a:moveTo>
                    <a:pt x="3602" y="0"/>
                  </a:moveTo>
                  <a:lnTo>
                    <a:pt x="0" y="0"/>
                  </a:lnTo>
                  <a:lnTo>
                    <a:pt x="0" y="134927"/>
                  </a:lnTo>
                  <a:lnTo>
                    <a:pt x="3602" y="134927"/>
                  </a:lnTo>
                  <a:lnTo>
                    <a:pt x="3602" y="0"/>
                  </a:lnTo>
                  <a:close/>
                </a:path>
              </a:pathLst>
            </a:custGeom>
            <a:solidFill>
              <a:srgbClr val="88ABAD"/>
            </a:solidFill>
          </p:spPr>
          <p:txBody>
            <a:bodyPr wrap="square" lIns="0" tIns="0" rIns="0" bIns="0" rtlCol="0"/>
            <a:lstStyle/>
            <a:p>
              <a:endParaRPr lang="fr-FR" noProof="0" dirty="0"/>
            </a:p>
          </p:txBody>
        </p:sp>
        <p:sp>
          <p:nvSpPr>
            <p:cNvPr id="1508" name="object 1508"/>
            <p:cNvSpPr/>
            <p:nvPr/>
          </p:nvSpPr>
          <p:spPr>
            <a:xfrm>
              <a:off x="10994128" y="671629"/>
              <a:ext cx="3810" cy="135255"/>
            </a:xfrm>
            <a:custGeom>
              <a:avLst/>
              <a:gdLst/>
              <a:ahLst/>
              <a:cxnLst/>
              <a:rect l="l" t="t" r="r" b="b"/>
              <a:pathLst>
                <a:path w="3809" h="135254">
                  <a:moveTo>
                    <a:pt x="3602" y="47843"/>
                  </a:moveTo>
                  <a:lnTo>
                    <a:pt x="3602" y="134953"/>
                  </a:lnTo>
                </a:path>
                <a:path w="3809" h="135254">
                  <a:moveTo>
                    <a:pt x="0" y="135004"/>
                  </a:moveTo>
                  <a:lnTo>
                    <a:pt x="0" y="47843"/>
                  </a:lnTo>
                </a:path>
                <a:path w="3809" h="135254">
                  <a:moveTo>
                    <a:pt x="3602" y="0"/>
                  </a:moveTo>
                  <a:lnTo>
                    <a:pt x="3602" y="47843"/>
                  </a:lnTo>
                </a:path>
                <a:path w="3809" h="135254">
                  <a:moveTo>
                    <a:pt x="0" y="47843"/>
                  </a:moveTo>
                  <a:lnTo>
                    <a:pt x="0" y="76"/>
                  </a:lnTo>
                </a:path>
              </a:pathLst>
            </a:custGeom>
            <a:ln w="3175">
              <a:solidFill>
                <a:srgbClr val="88ABAD"/>
              </a:solidFill>
            </a:ln>
          </p:spPr>
          <p:txBody>
            <a:bodyPr wrap="square" lIns="0" tIns="0" rIns="0" bIns="0" rtlCol="0"/>
            <a:lstStyle/>
            <a:p>
              <a:endParaRPr lang="fr-FR" noProof="0" dirty="0"/>
            </a:p>
          </p:txBody>
        </p:sp>
        <p:sp>
          <p:nvSpPr>
            <p:cNvPr id="1509" name="object 1509"/>
            <p:cNvSpPr/>
            <p:nvPr/>
          </p:nvSpPr>
          <p:spPr>
            <a:xfrm>
              <a:off x="10997731" y="671629"/>
              <a:ext cx="3810" cy="135255"/>
            </a:xfrm>
            <a:custGeom>
              <a:avLst/>
              <a:gdLst/>
              <a:ahLst/>
              <a:cxnLst/>
              <a:rect l="l" t="t" r="r" b="b"/>
              <a:pathLst>
                <a:path w="3809" h="135254">
                  <a:moveTo>
                    <a:pt x="3602" y="0"/>
                  </a:moveTo>
                  <a:lnTo>
                    <a:pt x="0" y="0"/>
                  </a:lnTo>
                  <a:lnTo>
                    <a:pt x="0" y="134953"/>
                  </a:lnTo>
                  <a:lnTo>
                    <a:pt x="3602" y="134953"/>
                  </a:lnTo>
                  <a:lnTo>
                    <a:pt x="3602" y="0"/>
                  </a:lnTo>
                  <a:close/>
                </a:path>
              </a:pathLst>
            </a:custGeom>
            <a:solidFill>
              <a:srgbClr val="87ABAD"/>
            </a:solidFill>
          </p:spPr>
          <p:txBody>
            <a:bodyPr wrap="square" lIns="0" tIns="0" rIns="0" bIns="0" rtlCol="0"/>
            <a:lstStyle/>
            <a:p>
              <a:endParaRPr lang="fr-FR" noProof="0" dirty="0"/>
            </a:p>
          </p:txBody>
        </p:sp>
        <p:sp>
          <p:nvSpPr>
            <p:cNvPr id="1510" name="object 1510"/>
            <p:cNvSpPr/>
            <p:nvPr/>
          </p:nvSpPr>
          <p:spPr>
            <a:xfrm>
              <a:off x="10997731" y="671552"/>
              <a:ext cx="3810" cy="135255"/>
            </a:xfrm>
            <a:custGeom>
              <a:avLst/>
              <a:gdLst/>
              <a:ahLst/>
              <a:cxnLst/>
              <a:rect l="l" t="t" r="r" b="b"/>
              <a:pathLst>
                <a:path w="3809" h="135254">
                  <a:moveTo>
                    <a:pt x="3602" y="47919"/>
                  </a:moveTo>
                  <a:lnTo>
                    <a:pt x="3602" y="134980"/>
                  </a:lnTo>
                </a:path>
                <a:path w="3809" h="135254">
                  <a:moveTo>
                    <a:pt x="0" y="135030"/>
                  </a:moveTo>
                  <a:lnTo>
                    <a:pt x="0" y="47919"/>
                  </a:lnTo>
                </a:path>
                <a:path w="3809" h="135254">
                  <a:moveTo>
                    <a:pt x="3602" y="0"/>
                  </a:moveTo>
                  <a:lnTo>
                    <a:pt x="3602" y="47919"/>
                  </a:lnTo>
                </a:path>
                <a:path w="3809" h="135254">
                  <a:moveTo>
                    <a:pt x="0" y="47919"/>
                  </a:moveTo>
                  <a:lnTo>
                    <a:pt x="0" y="76"/>
                  </a:lnTo>
                </a:path>
              </a:pathLst>
            </a:custGeom>
            <a:ln w="3175">
              <a:solidFill>
                <a:srgbClr val="87ABAD"/>
              </a:solidFill>
            </a:ln>
          </p:spPr>
          <p:txBody>
            <a:bodyPr wrap="square" lIns="0" tIns="0" rIns="0" bIns="0" rtlCol="0"/>
            <a:lstStyle/>
            <a:p>
              <a:endParaRPr lang="fr-FR" noProof="0" dirty="0"/>
            </a:p>
          </p:txBody>
        </p:sp>
        <p:sp>
          <p:nvSpPr>
            <p:cNvPr id="1511" name="object 1511"/>
            <p:cNvSpPr/>
            <p:nvPr/>
          </p:nvSpPr>
          <p:spPr>
            <a:xfrm>
              <a:off x="11001334" y="671553"/>
              <a:ext cx="3810" cy="135255"/>
            </a:xfrm>
            <a:custGeom>
              <a:avLst/>
              <a:gdLst/>
              <a:ahLst/>
              <a:cxnLst/>
              <a:rect l="l" t="t" r="r" b="b"/>
              <a:pathLst>
                <a:path w="3809" h="135254">
                  <a:moveTo>
                    <a:pt x="3602" y="0"/>
                  </a:moveTo>
                  <a:lnTo>
                    <a:pt x="0" y="0"/>
                  </a:lnTo>
                  <a:lnTo>
                    <a:pt x="0" y="134980"/>
                  </a:lnTo>
                  <a:lnTo>
                    <a:pt x="3602" y="134980"/>
                  </a:lnTo>
                  <a:lnTo>
                    <a:pt x="3602" y="0"/>
                  </a:lnTo>
                  <a:close/>
                </a:path>
              </a:pathLst>
            </a:custGeom>
            <a:solidFill>
              <a:srgbClr val="87ABAD"/>
            </a:solidFill>
          </p:spPr>
          <p:txBody>
            <a:bodyPr wrap="square" lIns="0" tIns="0" rIns="0" bIns="0" rtlCol="0"/>
            <a:lstStyle/>
            <a:p>
              <a:endParaRPr lang="fr-FR" noProof="0" dirty="0"/>
            </a:p>
          </p:txBody>
        </p:sp>
        <p:sp>
          <p:nvSpPr>
            <p:cNvPr id="1512" name="object 1512"/>
            <p:cNvSpPr/>
            <p:nvPr/>
          </p:nvSpPr>
          <p:spPr>
            <a:xfrm>
              <a:off x="11001334" y="671476"/>
              <a:ext cx="3810" cy="135255"/>
            </a:xfrm>
            <a:custGeom>
              <a:avLst/>
              <a:gdLst/>
              <a:ahLst/>
              <a:cxnLst/>
              <a:rect l="l" t="t" r="r" b="b"/>
              <a:pathLst>
                <a:path w="3809" h="135254">
                  <a:moveTo>
                    <a:pt x="3602" y="47995"/>
                  </a:moveTo>
                  <a:lnTo>
                    <a:pt x="3602" y="135006"/>
                  </a:lnTo>
                </a:path>
                <a:path w="3809" h="135254">
                  <a:moveTo>
                    <a:pt x="0" y="135056"/>
                  </a:moveTo>
                  <a:lnTo>
                    <a:pt x="0" y="47995"/>
                  </a:lnTo>
                </a:path>
                <a:path w="3809" h="135254">
                  <a:moveTo>
                    <a:pt x="3602" y="0"/>
                  </a:moveTo>
                  <a:lnTo>
                    <a:pt x="3602" y="47995"/>
                  </a:lnTo>
                </a:path>
                <a:path w="3809" h="135254">
                  <a:moveTo>
                    <a:pt x="0" y="47995"/>
                  </a:moveTo>
                  <a:lnTo>
                    <a:pt x="0" y="76"/>
                  </a:lnTo>
                </a:path>
              </a:pathLst>
            </a:custGeom>
            <a:ln w="3175">
              <a:solidFill>
                <a:srgbClr val="87ABAD"/>
              </a:solidFill>
            </a:ln>
          </p:spPr>
          <p:txBody>
            <a:bodyPr wrap="square" lIns="0" tIns="0" rIns="0" bIns="0" rtlCol="0"/>
            <a:lstStyle/>
            <a:p>
              <a:endParaRPr lang="fr-FR" noProof="0" dirty="0"/>
            </a:p>
          </p:txBody>
        </p:sp>
        <p:sp>
          <p:nvSpPr>
            <p:cNvPr id="1513" name="object 1513"/>
            <p:cNvSpPr/>
            <p:nvPr/>
          </p:nvSpPr>
          <p:spPr>
            <a:xfrm>
              <a:off x="11004937" y="671476"/>
              <a:ext cx="3810" cy="135255"/>
            </a:xfrm>
            <a:custGeom>
              <a:avLst/>
              <a:gdLst/>
              <a:ahLst/>
              <a:cxnLst/>
              <a:rect l="l" t="t" r="r" b="b"/>
              <a:pathLst>
                <a:path w="3809" h="135254">
                  <a:moveTo>
                    <a:pt x="3602" y="0"/>
                  </a:moveTo>
                  <a:lnTo>
                    <a:pt x="0" y="0"/>
                  </a:lnTo>
                  <a:lnTo>
                    <a:pt x="0" y="135006"/>
                  </a:lnTo>
                  <a:lnTo>
                    <a:pt x="3602" y="135006"/>
                  </a:lnTo>
                  <a:lnTo>
                    <a:pt x="3602" y="0"/>
                  </a:lnTo>
                  <a:close/>
                </a:path>
              </a:pathLst>
            </a:custGeom>
            <a:solidFill>
              <a:srgbClr val="87ABAD"/>
            </a:solidFill>
          </p:spPr>
          <p:txBody>
            <a:bodyPr wrap="square" lIns="0" tIns="0" rIns="0" bIns="0" rtlCol="0"/>
            <a:lstStyle/>
            <a:p>
              <a:endParaRPr lang="fr-FR" noProof="0" dirty="0"/>
            </a:p>
          </p:txBody>
        </p:sp>
        <p:sp>
          <p:nvSpPr>
            <p:cNvPr id="1514" name="object 1514"/>
            <p:cNvSpPr/>
            <p:nvPr/>
          </p:nvSpPr>
          <p:spPr>
            <a:xfrm>
              <a:off x="11004937" y="671400"/>
              <a:ext cx="3810" cy="135255"/>
            </a:xfrm>
            <a:custGeom>
              <a:avLst/>
              <a:gdLst/>
              <a:ahLst/>
              <a:cxnLst/>
              <a:rect l="l" t="t" r="r" b="b"/>
              <a:pathLst>
                <a:path w="3809" h="135254">
                  <a:moveTo>
                    <a:pt x="3602" y="48072"/>
                  </a:moveTo>
                  <a:lnTo>
                    <a:pt x="3602" y="135032"/>
                  </a:lnTo>
                </a:path>
                <a:path w="3809" h="135254">
                  <a:moveTo>
                    <a:pt x="0" y="135082"/>
                  </a:moveTo>
                  <a:lnTo>
                    <a:pt x="0" y="48072"/>
                  </a:lnTo>
                </a:path>
                <a:path w="3809" h="135254">
                  <a:moveTo>
                    <a:pt x="3602" y="0"/>
                  </a:moveTo>
                  <a:lnTo>
                    <a:pt x="3602" y="48072"/>
                  </a:lnTo>
                </a:path>
                <a:path w="3809" h="135254">
                  <a:moveTo>
                    <a:pt x="0" y="48072"/>
                  </a:moveTo>
                  <a:lnTo>
                    <a:pt x="0" y="76"/>
                  </a:lnTo>
                </a:path>
              </a:pathLst>
            </a:custGeom>
            <a:ln w="3175">
              <a:solidFill>
                <a:srgbClr val="87ABAD"/>
              </a:solidFill>
            </a:ln>
          </p:spPr>
          <p:txBody>
            <a:bodyPr wrap="square" lIns="0" tIns="0" rIns="0" bIns="0" rtlCol="0"/>
            <a:lstStyle/>
            <a:p>
              <a:endParaRPr lang="fr-FR" noProof="0" dirty="0"/>
            </a:p>
          </p:txBody>
        </p:sp>
        <p:sp>
          <p:nvSpPr>
            <p:cNvPr id="1515" name="object 1515"/>
            <p:cNvSpPr/>
            <p:nvPr/>
          </p:nvSpPr>
          <p:spPr>
            <a:xfrm>
              <a:off x="11008540" y="671400"/>
              <a:ext cx="3810" cy="135255"/>
            </a:xfrm>
            <a:custGeom>
              <a:avLst/>
              <a:gdLst/>
              <a:ahLst/>
              <a:cxnLst/>
              <a:rect l="l" t="t" r="r" b="b"/>
              <a:pathLst>
                <a:path w="3809" h="135254">
                  <a:moveTo>
                    <a:pt x="3602" y="0"/>
                  </a:moveTo>
                  <a:lnTo>
                    <a:pt x="0" y="0"/>
                  </a:lnTo>
                  <a:lnTo>
                    <a:pt x="0" y="135032"/>
                  </a:lnTo>
                  <a:lnTo>
                    <a:pt x="3602" y="135032"/>
                  </a:lnTo>
                  <a:lnTo>
                    <a:pt x="3602" y="0"/>
                  </a:lnTo>
                  <a:close/>
                </a:path>
              </a:pathLst>
            </a:custGeom>
            <a:solidFill>
              <a:srgbClr val="87ABAD"/>
            </a:solidFill>
          </p:spPr>
          <p:txBody>
            <a:bodyPr wrap="square" lIns="0" tIns="0" rIns="0" bIns="0" rtlCol="0"/>
            <a:lstStyle/>
            <a:p>
              <a:endParaRPr lang="fr-FR" noProof="0" dirty="0"/>
            </a:p>
          </p:txBody>
        </p:sp>
        <p:sp>
          <p:nvSpPr>
            <p:cNvPr id="1516" name="object 1516"/>
            <p:cNvSpPr/>
            <p:nvPr/>
          </p:nvSpPr>
          <p:spPr>
            <a:xfrm>
              <a:off x="11008540" y="671323"/>
              <a:ext cx="3810" cy="135255"/>
            </a:xfrm>
            <a:custGeom>
              <a:avLst/>
              <a:gdLst/>
              <a:ahLst/>
              <a:cxnLst/>
              <a:rect l="l" t="t" r="r" b="b"/>
              <a:pathLst>
                <a:path w="3809" h="135254">
                  <a:moveTo>
                    <a:pt x="3602" y="48148"/>
                  </a:moveTo>
                  <a:lnTo>
                    <a:pt x="3602" y="135058"/>
                  </a:lnTo>
                </a:path>
                <a:path w="3809" h="135254">
                  <a:moveTo>
                    <a:pt x="0" y="135108"/>
                  </a:moveTo>
                  <a:lnTo>
                    <a:pt x="0" y="48148"/>
                  </a:lnTo>
                </a:path>
                <a:path w="3809" h="135254">
                  <a:moveTo>
                    <a:pt x="3602" y="0"/>
                  </a:moveTo>
                  <a:lnTo>
                    <a:pt x="3602" y="48148"/>
                  </a:lnTo>
                </a:path>
                <a:path w="3809" h="135254">
                  <a:moveTo>
                    <a:pt x="0" y="48148"/>
                  </a:moveTo>
                  <a:lnTo>
                    <a:pt x="0" y="76"/>
                  </a:lnTo>
                </a:path>
              </a:pathLst>
            </a:custGeom>
            <a:ln w="3175">
              <a:solidFill>
                <a:srgbClr val="87ABAD"/>
              </a:solidFill>
            </a:ln>
          </p:spPr>
          <p:txBody>
            <a:bodyPr wrap="square" lIns="0" tIns="0" rIns="0" bIns="0" rtlCol="0"/>
            <a:lstStyle/>
            <a:p>
              <a:endParaRPr lang="fr-FR" noProof="0" dirty="0"/>
            </a:p>
          </p:txBody>
        </p:sp>
        <p:sp>
          <p:nvSpPr>
            <p:cNvPr id="1517" name="object 1517"/>
            <p:cNvSpPr/>
            <p:nvPr/>
          </p:nvSpPr>
          <p:spPr>
            <a:xfrm>
              <a:off x="11012143" y="671324"/>
              <a:ext cx="3810" cy="135255"/>
            </a:xfrm>
            <a:custGeom>
              <a:avLst/>
              <a:gdLst/>
              <a:ahLst/>
              <a:cxnLst/>
              <a:rect l="l" t="t" r="r" b="b"/>
              <a:pathLst>
                <a:path w="3809" h="135254">
                  <a:moveTo>
                    <a:pt x="3602" y="0"/>
                  </a:moveTo>
                  <a:lnTo>
                    <a:pt x="0" y="0"/>
                  </a:lnTo>
                  <a:lnTo>
                    <a:pt x="0" y="135058"/>
                  </a:lnTo>
                  <a:lnTo>
                    <a:pt x="3602" y="135058"/>
                  </a:lnTo>
                  <a:lnTo>
                    <a:pt x="3602" y="0"/>
                  </a:lnTo>
                  <a:close/>
                </a:path>
              </a:pathLst>
            </a:custGeom>
            <a:solidFill>
              <a:srgbClr val="87ABAC"/>
            </a:solidFill>
          </p:spPr>
          <p:txBody>
            <a:bodyPr wrap="square" lIns="0" tIns="0" rIns="0" bIns="0" rtlCol="0"/>
            <a:lstStyle/>
            <a:p>
              <a:endParaRPr lang="fr-FR" noProof="0" dirty="0"/>
            </a:p>
          </p:txBody>
        </p:sp>
        <p:sp>
          <p:nvSpPr>
            <p:cNvPr id="1518" name="object 1518"/>
            <p:cNvSpPr/>
            <p:nvPr/>
          </p:nvSpPr>
          <p:spPr>
            <a:xfrm>
              <a:off x="11012143" y="671247"/>
              <a:ext cx="3810" cy="135255"/>
            </a:xfrm>
            <a:custGeom>
              <a:avLst/>
              <a:gdLst/>
              <a:ahLst/>
              <a:cxnLst/>
              <a:rect l="l" t="t" r="r" b="b"/>
              <a:pathLst>
                <a:path w="3809" h="135254">
                  <a:moveTo>
                    <a:pt x="3602" y="48224"/>
                  </a:moveTo>
                  <a:lnTo>
                    <a:pt x="3602" y="135084"/>
                  </a:lnTo>
                </a:path>
                <a:path w="3809" h="135254">
                  <a:moveTo>
                    <a:pt x="0" y="135134"/>
                  </a:moveTo>
                  <a:lnTo>
                    <a:pt x="0" y="48224"/>
                  </a:lnTo>
                </a:path>
                <a:path w="3809" h="135254">
                  <a:moveTo>
                    <a:pt x="3602" y="0"/>
                  </a:moveTo>
                  <a:lnTo>
                    <a:pt x="3602" y="48224"/>
                  </a:lnTo>
                </a:path>
                <a:path w="3809" h="135254">
                  <a:moveTo>
                    <a:pt x="0" y="48224"/>
                  </a:moveTo>
                  <a:lnTo>
                    <a:pt x="0" y="76"/>
                  </a:lnTo>
                </a:path>
              </a:pathLst>
            </a:custGeom>
            <a:ln w="3175">
              <a:solidFill>
                <a:srgbClr val="87ABAC"/>
              </a:solidFill>
            </a:ln>
          </p:spPr>
          <p:txBody>
            <a:bodyPr wrap="square" lIns="0" tIns="0" rIns="0" bIns="0" rtlCol="0"/>
            <a:lstStyle/>
            <a:p>
              <a:endParaRPr lang="fr-FR" noProof="0" dirty="0"/>
            </a:p>
          </p:txBody>
        </p:sp>
        <p:sp>
          <p:nvSpPr>
            <p:cNvPr id="1519" name="object 1519"/>
            <p:cNvSpPr/>
            <p:nvPr/>
          </p:nvSpPr>
          <p:spPr>
            <a:xfrm>
              <a:off x="11015746" y="671247"/>
              <a:ext cx="3810" cy="135255"/>
            </a:xfrm>
            <a:custGeom>
              <a:avLst/>
              <a:gdLst/>
              <a:ahLst/>
              <a:cxnLst/>
              <a:rect l="l" t="t" r="r" b="b"/>
              <a:pathLst>
                <a:path w="3809" h="135254">
                  <a:moveTo>
                    <a:pt x="3602" y="0"/>
                  </a:moveTo>
                  <a:lnTo>
                    <a:pt x="0" y="0"/>
                  </a:lnTo>
                  <a:lnTo>
                    <a:pt x="0" y="135084"/>
                  </a:lnTo>
                  <a:lnTo>
                    <a:pt x="3602" y="135084"/>
                  </a:lnTo>
                  <a:lnTo>
                    <a:pt x="3602" y="0"/>
                  </a:lnTo>
                  <a:close/>
                </a:path>
              </a:pathLst>
            </a:custGeom>
            <a:solidFill>
              <a:srgbClr val="87ABAC"/>
            </a:solidFill>
          </p:spPr>
          <p:txBody>
            <a:bodyPr wrap="square" lIns="0" tIns="0" rIns="0" bIns="0" rtlCol="0"/>
            <a:lstStyle/>
            <a:p>
              <a:endParaRPr lang="fr-FR" noProof="0" dirty="0"/>
            </a:p>
          </p:txBody>
        </p:sp>
        <p:sp>
          <p:nvSpPr>
            <p:cNvPr id="1520" name="object 1520"/>
            <p:cNvSpPr/>
            <p:nvPr/>
          </p:nvSpPr>
          <p:spPr>
            <a:xfrm>
              <a:off x="11015746" y="671171"/>
              <a:ext cx="3810" cy="135255"/>
            </a:xfrm>
            <a:custGeom>
              <a:avLst/>
              <a:gdLst/>
              <a:ahLst/>
              <a:cxnLst/>
              <a:rect l="l" t="t" r="r" b="b"/>
              <a:pathLst>
                <a:path w="3809" h="135254">
                  <a:moveTo>
                    <a:pt x="3602" y="48301"/>
                  </a:moveTo>
                  <a:lnTo>
                    <a:pt x="3602" y="135110"/>
                  </a:lnTo>
                </a:path>
                <a:path w="3809" h="135254">
                  <a:moveTo>
                    <a:pt x="0" y="135160"/>
                  </a:moveTo>
                  <a:lnTo>
                    <a:pt x="0" y="48301"/>
                  </a:lnTo>
                </a:path>
                <a:path w="3809" h="135254">
                  <a:moveTo>
                    <a:pt x="3602" y="0"/>
                  </a:moveTo>
                  <a:lnTo>
                    <a:pt x="3602" y="48301"/>
                  </a:lnTo>
                </a:path>
                <a:path w="3809" h="135254">
                  <a:moveTo>
                    <a:pt x="0" y="48301"/>
                  </a:moveTo>
                  <a:lnTo>
                    <a:pt x="0" y="76"/>
                  </a:lnTo>
                </a:path>
              </a:pathLst>
            </a:custGeom>
            <a:ln w="3175">
              <a:solidFill>
                <a:srgbClr val="87ABAC"/>
              </a:solidFill>
            </a:ln>
          </p:spPr>
          <p:txBody>
            <a:bodyPr wrap="square" lIns="0" tIns="0" rIns="0" bIns="0" rtlCol="0"/>
            <a:lstStyle/>
            <a:p>
              <a:endParaRPr lang="fr-FR" noProof="0" dirty="0"/>
            </a:p>
          </p:txBody>
        </p:sp>
        <p:sp>
          <p:nvSpPr>
            <p:cNvPr id="1521" name="object 1521"/>
            <p:cNvSpPr/>
            <p:nvPr/>
          </p:nvSpPr>
          <p:spPr>
            <a:xfrm>
              <a:off x="11019349" y="671171"/>
              <a:ext cx="3810" cy="135255"/>
            </a:xfrm>
            <a:custGeom>
              <a:avLst/>
              <a:gdLst/>
              <a:ahLst/>
              <a:cxnLst/>
              <a:rect l="l" t="t" r="r" b="b"/>
              <a:pathLst>
                <a:path w="3809" h="135254">
                  <a:moveTo>
                    <a:pt x="3602" y="0"/>
                  </a:moveTo>
                  <a:lnTo>
                    <a:pt x="0" y="0"/>
                  </a:lnTo>
                  <a:lnTo>
                    <a:pt x="0" y="135110"/>
                  </a:lnTo>
                  <a:lnTo>
                    <a:pt x="3602" y="135110"/>
                  </a:lnTo>
                  <a:lnTo>
                    <a:pt x="3602" y="0"/>
                  </a:lnTo>
                  <a:close/>
                </a:path>
              </a:pathLst>
            </a:custGeom>
            <a:solidFill>
              <a:srgbClr val="87ABAC"/>
            </a:solidFill>
          </p:spPr>
          <p:txBody>
            <a:bodyPr wrap="square" lIns="0" tIns="0" rIns="0" bIns="0" rtlCol="0"/>
            <a:lstStyle/>
            <a:p>
              <a:endParaRPr lang="fr-FR" noProof="0" dirty="0"/>
            </a:p>
          </p:txBody>
        </p:sp>
        <p:sp>
          <p:nvSpPr>
            <p:cNvPr id="1522" name="object 1522"/>
            <p:cNvSpPr/>
            <p:nvPr/>
          </p:nvSpPr>
          <p:spPr>
            <a:xfrm>
              <a:off x="11019349" y="671094"/>
              <a:ext cx="3810" cy="135255"/>
            </a:xfrm>
            <a:custGeom>
              <a:avLst/>
              <a:gdLst/>
              <a:ahLst/>
              <a:cxnLst/>
              <a:rect l="l" t="t" r="r" b="b"/>
              <a:pathLst>
                <a:path w="3809" h="135254">
                  <a:moveTo>
                    <a:pt x="3602" y="48377"/>
                  </a:moveTo>
                  <a:lnTo>
                    <a:pt x="3602" y="135136"/>
                  </a:lnTo>
                </a:path>
                <a:path w="3809" h="135254">
                  <a:moveTo>
                    <a:pt x="0" y="135186"/>
                  </a:moveTo>
                  <a:lnTo>
                    <a:pt x="0" y="48377"/>
                  </a:lnTo>
                </a:path>
                <a:path w="3809" h="135254">
                  <a:moveTo>
                    <a:pt x="3602" y="0"/>
                  </a:moveTo>
                  <a:lnTo>
                    <a:pt x="3602" y="48377"/>
                  </a:lnTo>
                </a:path>
                <a:path w="3809" h="135254">
                  <a:moveTo>
                    <a:pt x="0" y="48377"/>
                  </a:moveTo>
                  <a:lnTo>
                    <a:pt x="0" y="76"/>
                  </a:lnTo>
                </a:path>
              </a:pathLst>
            </a:custGeom>
            <a:ln w="3175">
              <a:solidFill>
                <a:srgbClr val="87ABAC"/>
              </a:solidFill>
            </a:ln>
          </p:spPr>
          <p:txBody>
            <a:bodyPr wrap="square" lIns="0" tIns="0" rIns="0" bIns="0" rtlCol="0"/>
            <a:lstStyle/>
            <a:p>
              <a:endParaRPr lang="fr-FR" noProof="0" dirty="0"/>
            </a:p>
          </p:txBody>
        </p:sp>
        <p:sp>
          <p:nvSpPr>
            <p:cNvPr id="1523" name="object 1523"/>
            <p:cNvSpPr/>
            <p:nvPr/>
          </p:nvSpPr>
          <p:spPr>
            <a:xfrm>
              <a:off x="11022951" y="671095"/>
              <a:ext cx="3810" cy="135255"/>
            </a:xfrm>
            <a:custGeom>
              <a:avLst/>
              <a:gdLst/>
              <a:ahLst/>
              <a:cxnLst/>
              <a:rect l="l" t="t" r="r" b="b"/>
              <a:pathLst>
                <a:path w="3809" h="135254">
                  <a:moveTo>
                    <a:pt x="3602" y="0"/>
                  </a:moveTo>
                  <a:lnTo>
                    <a:pt x="0" y="0"/>
                  </a:lnTo>
                  <a:lnTo>
                    <a:pt x="0" y="135136"/>
                  </a:lnTo>
                  <a:lnTo>
                    <a:pt x="3602" y="135136"/>
                  </a:lnTo>
                  <a:lnTo>
                    <a:pt x="3602" y="0"/>
                  </a:lnTo>
                  <a:close/>
                </a:path>
              </a:pathLst>
            </a:custGeom>
            <a:solidFill>
              <a:srgbClr val="87ABAC"/>
            </a:solidFill>
          </p:spPr>
          <p:txBody>
            <a:bodyPr wrap="square" lIns="0" tIns="0" rIns="0" bIns="0" rtlCol="0"/>
            <a:lstStyle/>
            <a:p>
              <a:endParaRPr lang="fr-FR" noProof="0" dirty="0"/>
            </a:p>
          </p:txBody>
        </p:sp>
        <p:sp>
          <p:nvSpPr>
            <p:cNvPr id="1524" name="object 1524"/>
            <p:cNvSpPr/>
            <p:nvPr/>
          </p:nvSpPr>
          <p:spPr>
            <a:xfrm>
              <a:off x="11022951" y="671018"/>
              <a:ext cx="3810" cy="135255"/>
            </a:xfrm>
            <a:custGeom>
              <a:avLst/>
              <a:gdLst/>
              <a:ahLst/>
              <a:cxnLst/>
              <a:rect l="l" t="t" r="r" b="b"/>
              <a:pathLst>
                <a:path w="3809" h="135254">
                  <a:moveTo>
                    <a:pt x="3602" y="48453"/>
                  </a:moveTo>
                  <a:lnTo>
                    <a:pt x="3602" y="135162"/>
                  </a:lnTo>
                </a:path>
                <a:path w="3809" h="135254">
                  <a:moveTo>
                    <a:pt x="0" y="135213"/>
                  </a:moveTo>
                  <a:lnTo>
                    <a:pt x="0" y="48453"/>
                  </a:lnTo>
                </a:path>
                <a:path w="3809" h="135254">
                  <a:moveTo>
                    <a:pt x="3602" y="0"/>
                  </a:moveTo>
                  <a:lnTo>
                    <a:pt x="3602" y="48453"/>
                  </a:lnTo>
                </a:path>
                <a:path w="3809" h="135254">
                  <a:moveTo>
                    <a:pt x="0" y="48453"/>
                  </a:moveTo>
                  <a:lnTo>
                    <a:pt x="0" y="76"/>
                  </a:lnTo>
                </a:path>
              </a:pathLst>
            </a:custGeom>
            <a:ln w="3175">
              <a:solidFill>
                <a:srgbClr val="87ABAC"/>
              </a:solidFill>
            </a:ln>
          </p:spPr>
          <p:txBody>
            <a:bodyPr wrap="square" lIns="0" tIns="0" rIns="0" bIns="0" rtlCol="0"/>
            <a:lstStyle/>
            <a:p>
              <a:endParaRPr lang="fr-FR" noProof="0" dirty="0"/>
            </a:p>
          </p:txBody>
        </p:sp>
        <p:sp>
          <p:nvSpPr>
            <p:cNvPr id="1525" name="object 1525"/>
            <p:cNvSpPr/>
            <p:nvPr/>
          </p:nvSpPr>
          <p:spPr>
            <a:xfrm>
              <a:off x="11026555" y="671018"/>
              <a:ext cx="3810" cy="135255"/>
            </a:xfrm>
            <a:custGeom>
              <a:avLst/>
              <a:gdLst/>
              <a:ahLst/>
              <a:cxnLst/>
              <a:rect l="l" t="t" r="r" b="b"/>
              <a:pathLst>
                <a:path w="3809" h="135254">
                  <a:moveTo>
                    <a:pt x="3602" y="0"/>
                  </a:moveTo>
                  <a:lnTo>
                    <a:pt x="0" y="0"/>
                  </a:lnTo>
                  <a:lnTo>
                    <a:pt x="0" y="135162"/>
                  </a:lnTo>
                  <a:lnTo>
                    <a:pt x="3602" y="135162"/>
                  </a:lnTo>
                  <a:lnTo>
                    <a:pt x="3602" y="0"/>
                  </a:lnTo>
                  <a:close/>
                </a:path>
              </a:pathLst>
            </a:custGeom>
            <a:solidFill>
              <a:srgbClr val="86AAAC"/>
            </a:solidFill>
          </p:spPr>
          <p:txBody>
            <a:bodyPr wrap="square" lIns="0" tIns="0" rIns="0" bIns="0" rtlCol="0"/>
            <a:lstStyle/>
            <a:p>
              <a:endParaRPr lang="fr-FR" noProof="0" dirty="0"/>
            </a:p>
          </p:txBody>
        </p:sp>
        <p:sp>
          <p:nvSpPr>
            <p:cNvPr id="1526" name="object 1526"/>
            <p:cNvSpPr/>
            <p:nvPr/>
          </p:nvSpPr>
          <p:spPr>
            <a:xfrm>
              <a:off x="11026554" y="670942"/>
              <a:ext cx="3810" cy="135255"/>
            </a:xfrm>
            <a:custGeom>
              <a:avLst/>
              <a:gdLst/>
              <a:ahLst/>
              <a:cxnLst/>
              <a:rect l="l" t="t" r="r" b="b"/>
              <a:pathLst>
                <a:path w="3809" h="135254">
                  <a:moveTo>
                    <a:pt x="3602" y="48530"/>
                  </a:moveTo>
                  <a:lnTo>
                    <a:pt x="3602" y="135189"/>
                  </a:lnTo>
                </a:path>
                <a:path w="3809" h="135254">
                  <a:moveTo>
                    <a:pt x="0" y="135239"/>
                  </a:moveTo>
                  <a:lnTo>
                    <a:pt x="0" y="48530"/>
                  </a:lnTo>
                </a:path>
                <a:path w="3809" h="135254">
                  <a:moveTo>
                    <a:pt x="3602" y="0"/>
                  </a:moveTo>
                  <a:lnTo>
                    <a:pt x="3602" y="48530"/>
                  </a:lnTo>
                </a:path>
                <a:path w="3809" h="135254">
                  <a:moveTo>
                    <a:pt x="0" y="48530"/>
                  </a:moveTo>
                  <a:lnTo>
                    <a:pt x="0" y="76"/>
                  </a:lnTo>
                </a:path>
              </a:pathLst>
            </a:custGeom>
            <a:ln w="3175">
              <a:solidFill>
                <a:srgbClr val="86AAAC"/>
              </a:solidFill>
            </a:ln>
          </p:spPr>
          <p:txBody>
            <a:bodyPr wrap="square" lIns="0" tIns="0" rIns="0" bIns="0" rtlCol="0"/>
            <a:lstStyle/>
            <a:p>
              <a:endParaRPr lang="fr-FR" noProof="0" dirty="0"/>
            </a:p>
          </p:txBody>
        </p:sp>
        <p:sp>
          <p:nvSpPr>
            <p:cNvPr id="1527" name="object 1527"/>
            <p:cNvSpPr/>
            <p:nvPr/>
          </p:nvSpPr>
          <p:spPr>
            <a:xfrm>
              <a:off x="11030158" y="670942"/>
              <a:ext cx="3810" cy="135255"/>
            </a:xfrm>
            <a:custGeom>
              <a:avLst/>
              <a:gdLst/>
              <a:ahLst/>
              <a:cxnLst/>
              <a:rect l="l" t="t" r="r" b="b"/>
              <a:pathLst>
                <a:path w="3809" h="135254">
                  <a:moveTo>
                    <a:pt x="3602" y="0"/>
                  </a:moveTo>
                  <a:lnTo>
                    <a:pt x="0" y="0"/>
                  </a:lnTo>
                  <a:lnTo>
                    <a:pt x="0" y="135189"/>
                  </a:lnTo>
                  <a:lnTo>
                    <a:pt x="3602" y="135189"/>
                  </a:lnTo>
                  <a:lnTo>
                    <a:pt x="3602" y="0"/>
                  </a:lnTo>
                  <a:close/>
                </a:path>
              </a:pathLst>
            </a:custGeom>
            <a:solidFill>
              <a:srgbClr val="86AAAC"/>
            </a:solidFill>
          </p:spPr>
          <p:txBody>
            <a:bodyPr wrap="square" lIns="0" tIns="0" rIns="0" bIns="0" rtlCol="0"/>
            <a:lstStyle/>
            <a:p>
              <a:endParaRPr lang="fr-FR" noProof="0" dirty="0"/>
            </a:p>
          </p:txBody>
        </p:sp>
        <p:sp>
          <p:nvSpPr>
            <p:cNvPr id="1528" name="object 1528"/>
            <p:cNvSpPr/>
            <p:nvPr/>
          </p:nvSpPr>
          <p:spPr>
            <a:xfrm>
              <a:off x="11030157" y="670865"/>
              <a:ext cx="3810" cy="135890"/>
            </a:xfrm>
            <a:custGeom>
              <a:avLst/>
              <a:gdLst/>
              <a:ahLst/>
              <a:cxnLst/>
              <a:rect l="l" t="t" r="r" b="b"/>
              <a:pathLst>
                <a:path w="3809" h="135890">
                  <a:moveTo>
                    <a:pt x="3602" y="48606"/>
                  </a:moveTo>
                  <a:lnTo>
                    <a:pt x="3602" y="135215"/>
                  </a:lnTo>
                </a:path>
                <a:path w="3809" h="135890">
                  <a:moveTo>
                    <a:pt x="0" y="135265"/>
                  </a:moveTo>
                  <a:lnTo>
                    <a:pt x="0" y="48606"/>
                  </a:lnTo>
                </a:path>
                <a:path w="3809" h="135890">
                  <a:moveTo>
                    <a:pt x="3602" y="0"/>
                  </a:moveTo>
                  <a:lnTo>
                    <a:pt x="3602" y="48606"/>
                  </a:lnTo>
                </a:path>
                <a:path w="3809" h="135890">
                  <a:moveTo>
                    <a:pt x="0" y="48606"/>
                  </a:moveTo>
                  <a:lnTo>
                    <a:pt x="0" y="76"/>
                  </a:lnTo>
                </a:path>
              </a:pathLst>
            </a:custGeom>
            <a:ln w="3175">
              <a:solidFill>
                <a:srgbClr val="86AAAC"/>
              </a:solidFill>
            </a:ln>
          </p:spPr>
          <p:txBody>
            <a:bodyPr wrap="square" lIns="0" tIns="0" rIns="0" bIns="0" rtlCol="0"/>
            <a:lstStyle/>
            <a:p>
              <a:endParaRPr lang="fr-FR" noProof="0" dirty="0"/>
            </a:p>
          </p:txBody>
        </p:sp>
        <p:sp>
          <p:nvSpPr>
            <p:cNvPr id="1529" name="object 1529"/>
            <p:cNvSpPr/>
            <p:nvPr/>
          </p:nvSpPr>
          <p:spPr>
            <a:xfrm>
              <a:off x="11033761" y="670866"/>
              <a:ext cx="3810" cy="135255"/>
            </a:xfrm>
            <a:custGeom>
              <a:avLst/>
              <a:gdLst/>
              <a:ahLst/>
              <a:cxnLst/>
              <a:rect l="l" t="t" r="r" b="b"/>
              <a:pathLst>
                <a:path w="3809" h="135254">
                  <a:moveTo>
                    <a:pt x="3602" y="0"/>
                  </a:moveTo>
                  <a:lnTo>
                    <a:pt x="0" y="0"/>
                  </a:lnTo>
                  <a:lnTo>
                    <a:pt x="0" y="135215"/>
                  </a:lnTo>
                  <a:lnTo>
                    <a:pt x="3602" y="135215"/>
                  </a:lnTo>
                  <a:lnTo>
                    <a:pt x="3602" y="0"/>
                  </a:lnTo>
                  <a:close/>
                </a:path>
              </a:pathLst>
            </a:custGeom>
            <a:solidFill>
              <a:srgbClr val="86AAAC"/>
            </a:solidFill>
          </p:spPr>
          <p:txBody>
            <a:bodyPr wrap="square" lIns="0" tIns="0" rIns="0" bIns="0" rtlCol="0"/>
            <a:lstStyle/>
            <a:p>
              <a:endParaRPr lang="fr-FR" noProof="0" dirty="0"/>
            </a:p>
          </p:txBody>
        </p:sp>
        <p:sp>
          <p:nvSpPr>
            <p:cNvPr id="1530" name="object 1530"/>
            <p:cNvSpPr/>
            <p:nvPr/>
          </p:nvSpPr>
          <p:spPr>
            <a:xfrm>
              <a:off x="11033760" y="670789"/>
              <a:ext cx="3810" cy="135890"/>
            </a:xfrm>
            <a:custGeom>
              <a:avLst/>
              <a:gdLst/>
              <a:ahLst/>
              <a:cxnLst/>
              <a:rect l="l" t="t" r="r" b="b"/>
              <a:pathLst>
                <a:path w="3809" h="135890">
                  <a:moveTo>
                    <a:pt x="3602" y="48682"/>
                  </a:moveTo>
                  <a:lnTo>
                    <a:pt x="3602" y="135241"/>
                  </a:lnTo>
                </a:path>
                <a:path w="3809" h="135890">
                  <a:moveTo>
                    <a:pt x="0" y="135291"/>
                  </a:moveTo>
                  <a:lnTo>
                    <a:pt x="0" y="48682"/>
                  </a:lnTo>
                </a:path>
                <a:path w="3809" h="135890">
                  <a:moveTo>
                    <a:pt x="3602" y="0"/>
                  </a:moveTo>
                  <a:lnTo>
                    <a:pt x="3602" y="48682"/>
                  </a:lnTo>
                </a:path>
                <a:path w="3809" h="135890">
                  <a:moveTo>
                    <a:pt x="0" y="48682"/>
                  </a:moveTo>
                  <a:lnTo>
                    <a:pt x="0" y="76"/>
                  </a:lnTo>
                </a:path>
              </a:pathLst>
            </a:custGeom>
            <a:ln w="3175">
              <a:solidFill>
                <a:srgbClr val="86AAAC"/>
              </a:solidFill>
            </a:ln>
          </p:spPr>
          <p:txBody>
            <a:bodyPr wrap="square" lIns="0" tIns="0" rIns="0" bIns="0" rtlCol="0"/>
            <a:lstStyle/>
            <a:p>
              <a:endParaRPr lang="fr-FR" noProof="0" dirty="0"/>
            </a:p>
          </p:txBody>
        </p:sp>
        <p:sp>
          <p:nvSpPr>
            <p:cNvPr id="1531" name="object 1531"/>
            <p:cNvSpPr/>
            <p:nvPr/>
          </p:nvSpPr>
          <p:spPr>
            <a:xfrm>
              <a:off x="11037364" y="670789"/>
              <a:ext cx="3810" cy="135255"/>
            </a:xfrm>
            <a:custGeom>
              <a:avLst/>
              <a:gdLst/>
              <a:ahLst/>
              <a:cxnLst/>
              <a:rect l="l" t="t" r="r" b="b"/>
              <a:pathLst>
                <a:path w="3809" h="135254">
                  <a:moveTo>
                    <a:pt x="3602" y="0"/>
                  </a:moveTo>
                  <a:lnTo>
                    <a:pt x="0" y="0"/>
                  </a:lnTo>
                  <a:lnTo>
                    <a:pt x="0" y="135241"/>
                  </a:lnTo>
                  <a:lnTo>
                    <a:pt x="3602" y="135241"/>
                  </a:lnTo>
                  <a:lnTo>
                    <a:pt x="3602" y="0"/>
                  </a:lnTo>
                  <a:close/>
                </a:path>
              </a:pathLst>
            </a:custGeom>
            <a:solidFill>
              <a:srgbClr val="86AAAC"/>
            </a:solidFill>
          </p:spPr>
          <p:txBody>
            <a:bodyPr wrap="square" lIns="0" tIns="0" rIns="0" bIns="0" rtlCol="0"/>
            <a:lstStyle/>
            <a:p>
              <a:endParaRPr lang="fr-FR" noProof="0" dirty="0"/>
            </a:p>
          </p:txBody>
        </p:sp>
        <p:sp>
          <p:nvSpPr>
            <p:cNvPr id="1532" name="object 1532"/>
            <p:cNvSpPr/>
            <p:nvPr/>
          </p:nvSpPr>
          <p:spPr>
            <a:xfrm>
              <a:off x="11037363" y="670713"/>
              <a:ext cx="3810" cy="135890"/>
            </a:xfrm>
            <a:custGeom>
              <a:avLst/>
              <a:gdLst/>
              <a:ahLst/>
              <a:cxnLst/>
              <a:rect l="l" t="t" r="r" b="b"/>
              <a:pathLst>
                <a:path w="3809" h="135890">
                  <a:moveTo>
                    <a:pt x="3602" y="48759"/>
                  </a:moveTo>
                  <a:lnTo>
                    <a:pt x="3602" y="135267"/>
                  </a:lnTo>
                </a:path>
                <a:path w="3809" h="135890">
                  <a:moveTo>
                    <a:pt x="0" y="135317"/>
                  </a:moveTo>
                  <a:lnTo>
                    <a:pt x="0" y="48759"/>
                  </a:lnTo>
                </a:path>
                <a:path w="3809" h="135890">
                  <a:moveTo>
                    <a:pt x="3602" y="0"/>
                  </a:moveTo>
                  <a:lnTo>
                    <a:pt x="3602" y="48759"/>
                  </a:lnTo>
                </a:path>
                <a:path w="3809" h="135890">
                  <a:moveTo>
                    <a:pt x="0" y="48759"/>
                  </a:moveTo>
                  <a:lnTo>
                    <a:pt x="0" y="76"/>
                  </a:lnTo>
                </a:path>
              </a:pathLst>
            </a:custGeom>
            <a:ln w="3175">
              <a:solidFill>
                <a:srgbClr val="86AAAC"/>
              </a:solidFill>
            </a:ln>
          </p:spPr>
          <p:txBody>
            <a:bodyPr wrap="square" lIns="0" tIns="0" rIns="0" bIns="0" rtlCol="0"/>
            <a:lstStyle/>
            <a:p>
              <a:endParaRPr lang="fr-FR" noProof="0" dirty="0"/>
            </a:p>
          </p:txBody>
        </p:sp>
        <p:sp>
          <p:nvSpPr>
            <p:cNvPr id="1533" name="object 1533"/>
            <p:cNvSpPr/>
            <p:nvPr/>
          </p:nvSpPr>
          <p:spPr>
            <a:xfrm>
              <a:off x="11040967" y="670713"/>
              <a:ext cx="3810" cy="135890"/>
            </a:xfrm>
            <a:custGeom>
              <a:avLst/>
              <a:gdLst/>
              <a:ahLst/>
              <a:cxnLst/>
              <a:rect l="l" t="t" r="r" b="b"/>
              <a:pathLst>
                <a:path w="3809" h="135890">
                  <a:moveTo>
                    <a:pt x="3602" y="0"/>
                  </a:moveTo>
                  <a:lnTo>
                    <a:pt x="0" y="0"/>
                  </a:lnTo>
                  <a:lnTo>
                    <a:pt x="0" y="135267"/>
                  </a:lnTo>
                  <a:lnTo>
                    <a:pt x="3602" y="135267"/>
                  </a:lnTo>
                  <a:lnTo>
                    <a:pt x="3602" y="0"/>
                  </a:lnTo>
                  <a:close/>
                </a:path>
              </a:pathLst>
            </a:custGeom>
            <a:solidFill>
              <a:srgbClr val="86AAAC"/>
            </a:solidFill>
          </p:spPr>
          <p:txBody>
            <a:bodyPr wrap="square" lIns="0" tIns="0" rIns="0" bIns="0" rtlCol="0"/>
            <a:lstStyle/>
            <a:p>
              <a:endParaRPr lang="fr-FR" noProof="0" dirty="0"/>
            </a:p>
          </p:txBody>
        </p:sp>
        <p:sp>
          <p:nvSpPr>
            <p:cNvPr id="1534" name="object 1534"/>
            <p:cNvSpPr/>
            <p:nvPr/>
          </p:nvSpPr>
          <p:spPr>
            <a:xfrm>
              <a:off x="11040966" y="670636"/>
              <a:ext cx="3810" cy="135890"/>
            </a:xfrm>
            <a:custGeom>
              <a:avLst/>
              <a:gdLst/>
              <a:ahLst/>
              <a:cxnLst/>
              <a:rect l="l" t="t" r="r" b="b"/>
              <a:pathLst>
                <a:path w="3809" h="135890">
                  <a:moveTo>
                    <a:pt x="3602" y="48835"/>
                  </a:moveTo>
                  <a:lnTo>
                    <a:pt x="3602" y="135293"/>
                  </a:lnTo>
                </a:path>
                <a:path w="3809" h="135890">
                  <a:moveTo>
                    <a:pt x="0" y="135343"/>
                  </a:moveTo>
                  <a:lnTo>
                    <a:pt x="0" y="48835"/>
                  </a:lnTo>
                </a:path>
                <a:path w="3809" h="135890">
                  <a:moveTo>
                    <a:pt x="3602" y="0"/>
                  </a:moveTo>
                  <a:lnTo>
                    <a:pt x="3602" y="48835"/>
                  </a:lnTo>
                </a:path>
                <a:path w="3809" h="135890">
                  <a:moveTo>
                    <a:pt x="0" y="48835"/>
                  </a:moveTo>
                  <a:lnTo>
                    <a:pt x="0" y="76"/>
                  </a:lnTo>
                </a:path>
              </a:pathLst>
            </a:custGeom>
            <a:ln w="3175">
              <a:solidFill>
                <a:srgbClr val="86AAAC"/>
              </a:solidFill>
            </a:ln>
          </p:spPr>
          <p:txBody>
            <a:bodyPr wrap="square" lIns="0" tIns="0" rIns="0" bIns="0" rtlCol="0"/>
            <a:lstStyle/>
            <a:p>
              <a:endParaRPr lang="fr-FR" noProof="0" dirty="0"/>
            </a:p>
          </p:txBody>
        </p:sp>
        <p:sp>
          <p:nvSpPr>
            <p:cNvPr id="1535" name="object 1535"/>
            <p:cNvSpPr/>
            <p:nvPr/>
          </p:nvSpPr>
          <p:spPr>
            <a:xfrm>
              <a:off x="11044569" y="670637"/>
              <a:ext cx="3810" cy="135890"/>
            </a:xfrm>
            <a:custGeom>
              <a:avLst/>
              <a:gdLst/>
              <a:ahLst/>
              <a:cxnLst/>
              <a:rect l="l" t="t" r="r" b="b"/>
              <a:pathLst>
                <a:path w="3809" h="135890">
                  <a:moveTo>
                    <a:pt x="3602" y="0"/>
                  </a:moveTo>
                  <a:lnTo>
                    <a:pt x="0" y="0"/>
                  </a:lnTo>
                  <a:lnTo>
                    <a:pt x="0" y="135293"/>
                  </a:lnTo>
                  <a:lnTo>
                    <a:pt x="3602" y="135293"/>
                  </a:lnTo>
                  <a:lnTo>
                    <a:pt x="3602" y="0"/>
                  </a:lnTo>
                  <a:close/>
                </a:path>
              </a:pathLst>
            </a:custGeom>
            <a:solidFill>
              <a:srgbClr val="86AAAC"/>
            </a:solidFill>
          </p:spPr>
          <p:txBody>
            <a:bodyPr wrap="square" lIns="0" tIns="0" rIns="0" bIns="0" rtlCol="0"/>
            <a:lstStyle/>
            <a:p>
              <a:endParaRPr lang="fr-FR" noProof="0" dirty="0"/>
            </a:p>
          </p:txBody>
        </p:sp>
        <p:sp>
          <p:nvSpPr>
            <p:cNvPr id="1536" name="object 1536"/>
            <p:cNvSpPr/>
            <p:nvPr/>
          </p:nvSpPr>
          <p:spPr>
            <a:xfrm>
              <a:off x="11044569" y="670560"/>
              <a:ext cx="3810" cy="135890"/>
            </a:xfrm>
            <a:custGeom>
              <a:avLst/>
              <a:gdLst/>
              <a:ahLst/>
              <a:cxnLst/>
              <a:rect l="l" t="t" r="r" b="b"/>
              <a:pathLst>
                <a:path w="3809" h="135890">
                  <a:moveTo>
                    <a:pt x="3602" y="48911"/>
                  </a:moveTo>
                  <a:lnTo>
                    <a:pt x="3602" y="135319"/>
                  </a:lnTo>
                </a:path>
                <a:path w="3809" h="135890">
                  <a:moveTo>
                    <a:pt x="0" y="135369"/>
                  </a:moveTo>
                  <a:lnTo>
                    <a:pt x="0" y="48911"/>
                  </a:lnTo>
                </a:path>
                <a:path w="3809" h="135890">
                  <a:moveTo>
                    <a:pt x="3602" y="0"/>
                  </a:moveTo>
                  <a:lnTo>
                    <a:pt x="3602" y="48911"/>
                  </a:lnTo>
                </a:path>
                <a:path w="3809" h="135890">
                  <a:moveTo>
                    <a:pt x="0" y="48911"/>
                  </a:moveTo>
                  <a:lnTo>
                    <a:pt x="0" y="76"/>
                  </a:lnTo>
                </a:path>
              </a:pathLst>
            </a:custGeom>
            <a:ln w="3175">
              <a:solidFill>
                <a:srgbClr val="86AAAC"/>
              </a:solidFill>
            </a:ln>
          </p:spPr>
          <p:txBody>
            <a:bodyPr wrap="square" lIns="0" tIns="0" rIns="0" bIns="0" rtlCol="0"/>
            <a:lstStyle/>
            <a:p>
              <a:endParaRPr lang="fr-FR" noProof="0" dirty="0"/>
            </a:p>
          </p:txBody>
        </p:sp>
        <p:sp>
          <p:nvSpPr>
            <p:cNvPr id="1537" name="object 1537"/>
            <p:cNvSpPr/>
            <p:nvPr/>
          </p:nvSpPr>
          <p:spPr>
            <a:xfrm>
              <a:off x="11048172" y="670560"/>
              <a:ext cx="3810" cy="135890"/>
            </a:xfrm>
            <a:custGeom>
              <a:avLst/>
              <a:gdLst/>
              <a:ahLst/>
              <a:cxnLst/>
              <a:rect l="l" t="t" r="r" b="b"/>
              <a:pathLst>
                <a:path w="3809" h="135890">
                  <a:moveTo>
                    <a:pt x="3602" y="0"/>
                  </a:moveTo>
                  <a:lnTo>
                    <a:pt x="0" y="0"/>
                  </a:lnTo>
                  <a:lnTo>
                    <a:pt x="0" y="135319"/>
                  </a:lnTo>
                  <a:lnTo>
                    <a:pt x="3602" y="135319"/>
                  </a:lnTo>
                  <a:lnTo>
                    <a:pt x="3602" y="0"/>
                  </a:lnTo>
                  <a:close/>
                </a:path>
              </a:pathLst>
            </a:custGeom>
            <a:solidFill>
              <a:srgbClr val="86AAAC"/>
            </a:solidFill>
          </p:spPr>
          <p:txBody>
            <a:bodyPr wrap="square" lIns="0" tIns="0" rIns="0" bIns="0" rtlCol="0"/>
            <a:lstStyle/>
            <a:p>
              <a:endParaRPr lang="fr-FR" noProof="0" dirty="0"/>
            </a:p>
          </p:txBody>
        </p:sp>
        <p:sp>
          <p:nvSpPr>
            <p:cNvPr id="1538" name="object 1538"/>
            <p:cNvSpPr/>
            <p:nvPr/>
          </p:nvSpPr>
          <p:spPr>
            <a:xfrm>
              <a:off x="11048172" y="670484"/>
              <a:ext cx="3810" cy="135890"/>
            </a:xfrm>
            <a:custGeom>
              <a:avLst/>
              <a:gdLst/>
              <a:ahLst/>
              <a:cxnLst/>
              <a:rect l="l" t="t" r="r" b="b"/>
              <a:pathLst>
                <a:path w="3809" h="135890">
                  <a:moveTo>
                    <a:pt x="3602" y="48988"/>
                  </a:moveTo>
                  <a:lnTo>
                    <a:pt x="3602" y="135345"/>
                  </a:lnTo>
                </a:path>
                <a:path w="3809" h="135890">
                  <a:moveTo>
                    <a:pt x="0" y="135396"/>
                  </a:moveTo>
                  <a:lnTo>
                    <a:pt x="0" y="48988"/>
                  </a:lnTo>
                </a:path>
                <a:path w="3809" h="135890">
                  <a:moveTo>
                    <a:pt x="3602" y="0"/>
                  </a:moveTo>
                  <a:lnTo>
                    <a:pt x="3602" y="48988"/>
                  </a:lnTo>
                </a:path>
                <a:path w="3809" h="135890">
                  <a:moveTo>
                    <a:pt x="0" y="48988"/>
                  </a:moveTo>
                  <a:lnTo>
                    <a:pt x="0" y="76"/>
                  </a:lnTo>
                </a:path>
              </a:pathLst>
            </a:custGeom>
            <a:ln w="3175">
              <a:solidFill>
                <a:srgbClr val="86AAAC"/>
              </a:solidFill>
            </a:ln>
          </p:spPr>
          <p:txBody>
            <a:bodyPr wrap="square" lIns="0" tIns="0" rIns="0" bIns="0" rtlCol="0"/>
            <a:lstStyle/>
            <a:p>
              <a:endParaRPr lang="fr-FR" noProof="0" dirty="0"/>
            </a:p>
          </p:txBody>
        </p:sp>
        <p:sp>
          <p:nvSpPr>
            <p:cNvPr id="1539" name="object 1539"/>
            <p:cNvSpPr/>
            <p:nvPr/>
          </p:nvSpPr>
          <p:spPr>
            <a:xfrm>
              <a:off x="11051775" y="670484"/>
              <a:ext cx="3810" cy="135890"/>
            </a:xfrm>
            <a:custGeom>
              <a:avLst/>
              <a:gdLst/>
              <a:ahLst/>
              <a:cxnLst/>
              <a:rect l="l" t="t" r="r" b="b"/>
              <a:pathLst>
                <a:path w="3809" h="135890">
                  <a:moveTo>
                    <a:pt x="3602" y="0"/>
                  </a:moveTo>
                  <a:lnTo>
                    <a:pt x="0" y="0"/>
                  </a:lnTo>
                  <a:lnTo>
                    <a:pt x="0" y="135345"/>
                  </a:lnTo>
                  <a:lnTo>
                    <a:pt x="3602" y="135345"/>
                  </a:lnTo>
                  <a:lnTo>
                    <a:pt x="3602" y="0"/>
                  </a:lnTo>
                  <a:close/>
                </a:path>
              </a:pathLst>
            </a:custGeom>
            <a:solidFill>
              <a:srgbClr val="86AAAC"/>
            </a:solidFill>
          </p:spPr>
          <p:txBody>
            <a:bodyPr wrap="square" lIns="0" tIns="0" rIns="0" bIns="0" rtlCol="0"/>
            <a:lstStyle/>
            <a:p>
              <a:endParaRPr lang="fr-FR" noProof="0" dirty="0"/>
            </a:p>
          </p:txBody>
        </p:sp>
        <p:sp>
          <p:nvSpPr>
            <p:cNvPr id="1540" name="object 1540"/>
            <p:cNvSpPr/>
            <p:nvPr/>
          </p:nvSpPr>
          <p:spPr>
            <a:xfrm>
              <a:off x="11051775" y="670407"/>
              <a:ext cx="3810" cy="135890"/>
            </a:xfrm>
            <a:custGeom>
              <a:avLst/>
              <a:gdLst/>
              <a:ahLst/>
              <a:cxnLst/>
              <a:rect l="l" t="t" r="r" b="b"/>
              <a:pathLst>
                <a:path w="3809" h="135890">
                  <a:moveTo>
                    <a:pt x="3602" y="49064"/>
                  </a:moveTo>
                  <a:lnTo>
                    <a:pt x="3602" y="135371"/>
                  </a:lnTo>
                </a:path>
                <a:path w="3809" h="135890">
                  <a:moveTo>
                    <a:pt x="0" y="135422"/>
                  </a:moveTo>
                  <a:lnTo>
                    <a:pt x="0" y="49064"/>
                  </a:lnTo>
                </a:path>
                <a:path w="3809" h="135890">
                  <a:moveTo>
                    <a:pt x="3602" y="0"/>
                  </a:moveTo>
                  <a:lnTo>
                    <a:pt x="3602" y="49064"/>
                  </a:lnTo>
                </a:path>
                <a:path w="3809" h="135890">
                  <a:moveTo>
                    <a:pt x="0" y="49064"/>
                  </a:moveTo>
                  <a:lnTo>
                    <a:pt x="0" y="76"/>
                  </a:lnTo>
                </a:path>
              </a:pathLst>
            </a:custGeom>
            <a:ln w="3175">
              <a:solidFill>
                <a:srgbClr val="86AAAC"/>
              </a:solidFill>
            </a:ln>
          </p:spPr>
          <p:txBody>
            <a:bodyPr wrap="square" lIns="0" tIns="0" rIns="0" bIns="0" rtlCol="0"/>
            <a:lstStyle/>
            <a:p>
              <a:endParaRPr lang="fr-FR" noProof="0" dirty="0"/>
            </a:p>
          </p:txBody>
        </p:sp>
        <p:sp>
          <p:nvSpPr>
            <p:cNvPr id="1541" name="object 1541"/>
            <p:cNvSpPr/>
            <p:nvPr/>
          </p:nvSpPr>
          <p:spPr>
            <a:xfrm>
              <a:off x="11055378" y="670408"/>
              <a:ext cx="3810" cy="135890"/>
            </a:xfrm>
            <a:custGeom>
              <a:avLst/>
              <a:gdLst/>
              <a:ahLst/>
              <a:cxnLst/>
              <a:rect l="l" t="t" r="r" b="b"/>
              <a:pathLst>
                <a:path w="3809" h="135890">
                  <a:moveTo>
                    <a:pt x="3602" y="0"/>
                  </a:moveTo>
                  <a:lnTo>
                    <a:pt x="0" y="0"/>
                  </a:lnTo>
                  <a:lnTo>
                    <a:pt x="0" y="135371"/>
                  </a:lnTo>
                  <a:lnTo>
                    <a:pt x="3602" y="135371"/>
                  </a:lnTo>
                  <a:lnTo>
                    <a:pt x="3602" y="0"/>
                  </a:lnTo>
                  <a:close/>
                </a:path>
              </a:pathLst>
            </a:custGeom>
            <a:solidFill>
              <a:srgbClr val="86AAAC"/>
            </a:solidFill>
          </p:spPr>
          <p:txBody>
            <a:bodyPr wrap="square" lIns="0" tIns="0" rIns="0" bIns="0" rtlCol="0"/>
            <a:lstStyle/>
            <a:p>
              <a:endParaRPr lang="fr-FR" noProof="0" dirty="0"/>
            </a:p>
          </p:txBody>
        </p:sp>
        <p:sp>
          <p:nvSpPr>
            <p:cNvPr id="1542" name="object 1542"/>
            <p:cNvSpPr/>
            <p:nvPr/>
          </p:nvSpPr>
          <p:spPr>
            <a:xfrm>
              <a:off x="11055378" y="670331"/>
              <a:ext cx="3810" cy="135890"/>
            </a:xfrm>
            <a:custGeom>
              <a:avLst/>
              <a:gdLst/>
              <a:ahLst/>
              <a:cxnLst/>
              <a:rect l="l" t="t" r="r" b="b"/>
              <a:pathLst>
                <a:path w="3809" h="135890">
                  <a:moveTo>
                    <a:pt x="3602" y="49140"/>
                  </a:moveTo>
                  <a:lnTo>
                    <a:pt x="3602" y="135398"/>
                  </a:lnTo>
                </a:path>
                <a:path w="3809" h="135890">
                  <a:moveTo>
                    <a:pt x="0" y="135448"/>
                  </a:moveTo>
                  <a:lnTo>
                    <a:pt x="0" y="49140"/>
                  </a:lnTo>
                </a:path>
                <a:path w="3809" h="135890">
                  <a:moveTo>
                    <a:pt x="3602" y="0"/>
                  </a:moveTo>
                  <a:lnTo>
                    <a:pt x="3602" y="49140"/>
                  </a:lnTo>
                </a:path>
                <a:path w="3809" h="135890">
                  <a:moveTo>
                    <a:pt x="0" y="49140"/>
                  </a:moveTo>
                  <a:lnTo>
                    <a:pt x="0" y="76"/>
                  </a:lnTo>
                </a:path>
              </a:pathLst>
            </a:custGeom>
            <a:ln w="3175">
              <a:solidFill>
                <a:srgbClr val="86AAAC"/>
              </a:solidFill>
            </a:ln>
          </p:spPr>
          <p:txBody>
            <a:bodyPr wrap="square" lIns="0" tIns="0" rIns="0" bIns="0" rtlCol="0"/>
            <a:lstStyle/>
            <a:p>
              <a:endParaRPr lang="fr-FR" noProof="0" dirty="0"/>
            </a:p>
          </p:txBody>
        </p:sp>
        <p:sp>
          <p:nvSpPr>
            <p:cNvPr id="1543" name="object 1543"/>
            <p:cNvSpPr/>
            <p:nvPr/>
          </p:nvSpPr>
          <p:spPr>
            <a:xfrm>
              <a:off x="11058981" y="670331"/>
              <a:ext cx="3810" cy="135890"/>
            </a:xfrm>
            <a:custGeom>
              <a:avLst/>
              <a:gdLst/>
              <a:ahLst/>
              <a:cxnLst/>
              <a:rect l="l" t="t" r="r" b="b"/>
              <a:pathLst>
                <a:path w="3809" h="135890">
                  <a:moveTo>
                    <a:pt x="3602" y="0"/>
                  </a:moveTo>
                  <a:lnTo>
                    <a:pt x="0" y="0"/>
                  </a:lnTo>
                  <a:lnTo>
                    <a:pt x="0" y="135398"/>
                  </a:lnTo>
                  <a:lnTo>
                    <a:pt x="3602" y="135398"/>
                  </a:lnTo>
                  <a:lnTo>
                    <a:pt x="3602" y="0"/>
                  </a:lnTo>
                  <a:close/>
                </a:path>
              </a:pathLst>
            </a:custGeom>
            <a:solidFill>
              <a:srgbClr val="86AAAC"/>
            </a:solidFill>
          </p:spPr>
          <p:txBody>
            <a:bodyPr wrap="square" lIns="0" tIns="0" rIns="0" bIns="0" rtlCol="0"/>
            <a:lstStyle/>
            <a:p>
              <a:endParaRPr lang="fr-FR" noProof="0" dirty="0"/>
            </a:p>
          </p:txBody>
        </p:sp>
        <p:sp>
          <p:nvSpPr>
            <p:cNvPr id="1544" name="object 1544"/>
            <p:cNvSpPr/>
            <p:nvPr/>
          </p:nvSpPr>
          <p:spPr>
            <a:xfrm>
              <a:off x="11058981" y="670255"/>
              <a:ext cx="3810" cy="135890"/>
            </a:xfrm>
            <a:custGeom>
              <a:avLst/>
              <a:gdLst/>
              <a:ahLst/>
              <a:cxnLst/>
              <a:rect l="l" t="t" r="r" b="b"/>
              <a:pathLst>
                <a:path w="3809" h="135890">
                  <a:moveTo>
                    <a:pt x="3602" y="49217"/>
                  </a:moveTo>
                  <a:lnTo>
                    <a:pt x="3602" y="135424"/>
                  </a:lnTo>
                </a:path>
                <a:path w="3809" h="135890">
                  <a:moveTo>
                    <a:pt x="0" y="135474"/>
                  </a:moveTo>
                  <a:lnTo>
                    <a:pt x="0" y="49217"/>
                  </a:lnTo>
                </a:path>
                <a:path w="3809" h="135890">
                  <a:moveTo>
                    <a:pt x="3602" y="0"/>
                  </a:moveTo>
                  <a:lnTo>
                    <a:pt x="3602" y="49217"/>
                  </a:lnTo>
                </a:path>
                <a:path w="3809" h="135890">
                  <a:moveTo>
                    <a:pt x="0" y="49217"/>
                  </a:moveTo>
                  <a:lnTo>
                    <a:pt x="0" y="76"/>
                  </a:lnTo>
                </a:path>
              </a:pathLst>
            </a:custGeom>
            <a:ln w="3175">
              <a:solidFill>
                <a:srgbClr val="86AAAC"/>
              </a:solidFill>
            </a:ln>
          </p:spPr>
          <p:txBody>
            <a:bodyPr wrap="square" lIns="0" tIns="0" rIns="0" bIns="0" rtlCol="0"/>
            <a:lstStyle/>
            <a:p>
              <a:endParaRPr lang="fr-FR" noProof="0" dirty="0"/>
            </a:p>
          </p:txBody>
        </p:sp>
        <p:sp>
          <p:nvSpPr>
            <p:cNvPr id="1545" name="object 1545"/>
            <p:cNvSpPr/>
            <p:nvPr/>
          </p:nvSpPr>
          <p:spPr>
            <a:xfrm>
              <a:off x="11062584" y="670255"/>
              <a:ext cx="3810" cy="135890"/>
            </a:xfrm>
            <a:custGeom>
              <a:avLst/>
              <a:gdLst/>
              <a:ahLst/>
              <a:cxnLst/>
              <a:rect l="l" t="t" r="r" b="b"/>
              <a:pathLst>
                <a:path w="3809" h="135890">
                  <a:moveTo>
                    <a:pt x="3602" y="0"/>
                  </a:moveTo>
                  <a:lnTo>
                    <a:pt x="0" y="0"/>
                  </a:lnTo>
                  <a:lnTo>
                    <a:pt x="0" y="135424"/>
                  </a:lnTo>
                  <a:lnTo>
                    <a:pt x="3602" y="135424"/>
                  </a:lnTo>
                  <a:lnTo>
                    <a:pt x="3602" y="0"/>
                  </a:lnTo>
                  <a:close/>
                </a:path>
              </a:pathLst>
            </a:custGeom>
            <a:solidFill>
              <a:srgbClr val="86AAAC"/>
            </a:solidFill>
          </p:spPr>
          <p:txBody>
            <a:bodyPr wrap="square" lIns="0" tIns="0" rIns="0" bIns="0" rtlCol="0"/>
            <a:lstStyle/>
            <a:p>
              <a:endParaRPr lang="fr-FR" noProof="0" dirty="0"/>
            </a:p>
          </p:txBody>
        </p:sp>
        <p:sp>
          <p:nvSpPr>
            <p:cNvPr id="1546" name="object 1546"/>
            <p:cNvSpPr/>
            <p:nvPr/>
          </p:nvSpPr>
          <p:spPr>
            <a:xfrm>
              <a:off x="11062584" y="670178"/>
              <a:ext cx="3810" cy="135890"/>
            </a:xfrm>
            <a:custGeom>
              <a:avLst/>
              <a:gdLst/>
              <a:ahLst/>
              <a:cxnLst/>
              <a:rect l="l" t="t" r="r" b="b"/>
              <a:pathLst>
                <a:path w="3809" h="135890">
                  <a:moveTo>
                    <a:pt x="3602" y="49293"/>
                  </a:moveTo>
                  <a:lnTo>
                    <a:pt x="3602" y="135450"/>
                  </a:lnTo>
                </a:path>
                <a:path w="3809" h="135890">
                  <a:moveTo>
                    <a:pt x="0" y="135500"/>
                  </a:moveTo>
                  <a:lnTo>
                    <a:pt x="0" y="49293"/>
                  </a:lnTo>
                </a:path>
                <a:path w="3809" h="135890">
                  <a:moveTo>
                    <a:pt x="3602" y="0"/>
                  </a:moveTo>
                  <a:lnTo>
                    <a:pt x="3602" y="49293"/>
                  </a:lnTo>
                </a:path>
                <a:path w="3809" h="135890">
                  <a:moveTo>
                    <a:pt x="0" y="49293"/>
                  </a:moveTo>
                  <a:lnTo>
                    <a:pt x="0" y="76"/>
                  </a:lnTo>
                </a:path>
              </a:pathLst>
            </a:custGeom>
            <a:ln w="3175">
              <a:solidFill>
                <a:srgbClr val="86AAAC"/>
              </a:solidFill>
            </a:ln>
          </p:spPr>
          <p:txBody>
            <a:bodyPr wrap="square" lIns="0" tIns="0" rIns="0" bIns="0" rtlCol="0"/>
            <a:lstStyle/>
            <a:p>
              <a:endParaRPr lang="fr-FR" noProof="0" dirty="0"/>
            </a:p>
          </p:txBody>
        </p:sp>
        <p:sp>
          <p:nvSpPr>
            <p:cNvPr id="1547" name="object 1547"/>
            <p:cNvSpPr/>
            <p:nvPr/>
          </p:nvSpPr>
          <p:spPr>
            <a:xfrm>
              <a:off x="11066187" y="670179"/>
              <a:ext cx="3810" cy="135890"/>
            </a:xfrm>
            <a:custGeom>
              <a:avLst/>
              <a:gdLst/>
              <a:ahLst/>
              <a:cxnLst/>
              <a:rect l="l" t="t" r="r" b="b"/>
              <a:pathLst>
                <a:path w="3809" h="135890">
                  <a:moveTo>
                    <a:pt x="3602" y="0"/>
                  </a:moveTo>
                  <a:lnTo>
                    <a:pt x="0" y="0"/>
                  </a:lnTo>
                  <a:lnTo>
                    <a:pt x="0" y="135450"/>
                  </a:lnTo>
                  <a:lnTo>
                    <a:pt x="3602" y="135450"/>
                  </a:lnTo>
                  <a:lnTo>
                    <a:pt x="3602" y="0"/>
                  </a:lnTo>
                  <a:close/>
                </a:path>
              </a:pathLst>
            </a:custGeom>
            <a:solidFill>
              <a:srgbClr val="86AAAC"/>
            </a:solidFill>
          </p:spPr>
          <p:txBody>
            <a:bodyPr wrap="square" lIns="0" tIns="0" rIns="0" bIns="0" rtlCol="0"/>
            <a:lstStyle/>
            <a:p>
              <a:endParaRPr lang="fr-FR" noProof="0" dirty="0"/>
            </a:p>
          </p:txBody>
        </p:sp>
        <p:sp>
          <p:nvSpPr>
            <p:cNvPr id="1548" name="object 1548"/>
            <p:cNvSpPr/>
            <p:nvPr/>
          </p:nvSpPr>
          <p:spPr>
            <a:xfrm>
              <a:off x="11066187" y="670102"/>
              <a:ext cx="3810" cy="135890"/>
            </a:xfrm>
            <a:custGeom>
              <a:avLst/>
              <a:gdLst/>
              <a:ahLst/>
              <a:cxnLst/>
              <a:rect l="l" t="t" r="r" b="b"/>
              <a:pathLst>
                <a:path w="3809" h="135890">
                  <a:moveTo>
                    <a:pt x="3602" y="49369"/>
                  </a:moveTo>
                  <a:lnTo>
                    <a:pt x="3602" y="135476"/>
                  </a:lnTo>
                </a:path>
                <a:path w="3809" h="135890">
                  <a:moveTo>
                    <a:pt x="0" y="135526"/>
                  </a:moveTo>
                  <a:lnTo>
                    <a:pt x="0" y="49369"/>
                  </a:lnTo>
                </a:path>
                <a:path w="3809" h="135890">
                  <a:moveTo>
                    <a:pt x="3602" y="0"/>
                  </a:moveTo>
                  <a:lnTo>
                    <a:pt x="3602" y="49369"/>
                  </a:lnTo>
                </a:path>
                <a:path w="3809" h="135890">
                  <a:moveTo>
                    <a:pt x="0" y="49369"/>
                  </a:moveTo>
                  <a:lnTo>
                    <a:pt x="0" y="76"/>
                  </a:lnTo>
                </a:path>
              </a:pathLst>
            </a:custGeom>
            <a:ln w="3175">
              <a:solidFill>
                <a:srgbClr val="86AAAC"/>
              </a:solidFill>
            </a:ln>
          </p:spPr>
          <p:txBody>
            <a:bodyPr wrap="square" lIns="0" tIns="0" rIns="0" bIns="0" rtlCol="0"/>
            <a:lstStyle/>
            <a:p>
              <a:endParaRPr lang="fr-FR" noProof="0" dirty="0"/>
            </a:p>
          </p:txBody>
        </p:sp>
        <p:sp>
          <p:nvSpPr>
            <p:cNvPr id="1549" name="object 1549"/>
            <p:cNvSpPr/>
            <p:nvPr/>
          </p:nvSpPr>
          <p:spPr>
            <a:xfrm>
              <a:off x="11069790" y="670102"/>
              <a:ext cx="3810" cy="135890"/>
            </a:xfrm>
            <a:custGeom>
              <a:avLst/>
              <a:gdLst/>
              <a:ahLst/>
              <a:cxnLst/>
              <a:rect l="l" t="t" r="r" b="b"/>
              <a:pathLst>
                <a:path w="3809" h="135890">
                  <a:moveTo>
                    <a:pt x="3602" y="0"/>
                  </a:moveTo>
                  <a:lnTo>
                    <a:pt x="0" y="0"/>
                  </a:lnTo>
                  <a:lnTo>
                    <a:pt x="0" y="135476"/>
                  </a:lnTo>
                  <a:lnTo>
                    <a:pt x="3602" y="135476"/>
                  </a:lnTo>
                  <a:lnTo>
                    <a:pt x="3602" y="0"/>
                  </a:lnTo>
                  <a:close/>
                </a:path>
              </a:pathLst>
            </a:custGeom>
            <a:solidFill>
              <a:srgbClr val="85AAAC"/>
            </a:solidFill>
          </p:spPr>
          <p:txBody>
            <a:bodyPr wrap="square" lIns="0" tIns="0" rIns="0" bIns="0" rtlCol="0"/>
            <a:lstStyle/>
            <a:p>
              <a:endParaRPr lang="fr-FR" noProof="0" dirty="0"/>
            </a:p>
          </p:txBody>
        </p:sp>
        <p:sp>
          <p:nvSpPr>
            <p:cNvPr id="1550" name="object 1550"/>
            <p:cNvSpPr/>
            <p:nvPr/>
          </p:nvSpPr>
          <p:spPr>
            <a:xfrm>
              <a:off x="11069790" y="670026"/>
              <a:ext cx="3810" cy="135890"/>
            </a:xfrm>
            <a:custGeom>
              <a:avLst/>
              <a:gdLst/>
              <a:ahLst/>
              <a:cxnLst/>
              <a:rect l="l" t="t" r="r" b="b"/>
              <a:pathLst>
                <a:path w="3809" h="135890">
                  <a:moveTo>
                    <a:pt x="3602" y="49446"/>
                  </a:moveTo>
                  <a:lnTo>
                    <a:pt x="3602" y="135502"/>
                  </a:lnTo>
                </a:path>
                <a:path w="3809" h="135890">
                  <a:moveTo>
                    <a:pt x="0" y="135552"/>
                  </a:moveTo>
                  <a:lnTo>
                    <a:pt x="0" y="49446"/>
                  </a:lnTo>
                </a:path>
                <a:path w="3809" h="135890">
                  <a:moveTo>
                    <a:pt x="3602" y="0"/>
                  </a:moveTo>
                  <a:lnTo>
                    <a:pt x="3602" y="49446"/>
                  </a:lnTo>
                </a:path>
                <a:path w="3809" h="135890">
                  <a:moveTo>
                    <a:pt x="0" y="49446"/>
                  </a:moveTo>
                  <a:lnTo>
                    <a:pt x="0" y="76"/>
                  </a:lnTo>
                </a:path>
              </a:pathLst>
            </a:custGeom>
            <a:ln w="3175">
              <a:solidFill>
                <a:srgbClr val="85AAAC"/>
              </a:solidFill>
            </a:ln>
          </p:spPr>
          <p:txBody>
            <a:bodyPr wrap="square" lIns="0" tIns="0" rIns="0" bIns="0" rtlCol="0"/>
            <a:lstStyle/>
            <a:p>
              <a:endParaRPr lang="fr-FR" noProof="0" dirty="0"/>
            </a:p>
          </p:txBody>
        </p:sp>
        <p:sp>
          <p:nvSpPr>
            <p:cNvPr id="1551" name="object 1551"/>
            <p:cNvSpPr/>
            <p:nvPr/>
          </p:nvSpPr>
          <p:spPr>
            <a:xfrm>
              <a:off x="11073393" y="670026"/>
              <a:ext cx="3810" cy="135890"/>
            </a:xfrm>
            <a:custGeom>
              <a:avLst/>
              <a:gdLst/>
              <a:ahLst/>
              <a:cxnLst/>
              <a:rect l="l" t="t" r="r" b="b"/>
              <a:pathLst>
                <a:path w="3809" h="135890">
                  <a:moveTo>
                    <a:pt x="3602" y="0"/>
                  </a:moveTo>
                  <a:lnTo>
                    <a:pt x="0" y="0"/>
                  </a:lnTo>
                  <a:lnTo>
                    <a:pt x="0" y="135502"/>
                  </a:lnTo>
                  <a:lnTo>
                    <a:pt x="3602" y="135502"/>
                  </a:lnTo>
                  <a:lnTo>
                    <a:pt x="3602" y="0"/>
                  </a:lnTo>
                  <a:close/>
                </a:path>
              </a:pathLst>
            </a:custGeom>
            <a:solidFill>
              <a:srgbClr val="85AAAC"/>
            </a:solidFill>
          </p:spPr>
          <p:txBody>
            <a:bodyPr wrap="square" lIns="0" tIns="0" rIns="0" bIns="0" rtlCol="0"/>
            <a:lstStyle/>
            <a:p>
              <a:endParaRPr lang="fr-FR" noProof="0" dirty="0"/>
            </a:p>
          </p:txBody>
        </p:sp>
        <p:sp>
          <p:nvSpPr>
            <p:cNvPr id="1552" name="object 1552"/>
            <p:cNvSpPr/>
            <p:nvPr/>
          </p:nvSpPr>
          <p:spPr>
            <a:xfrm>
              <a:off x="11073393" y="669949"/>
              <a:ext cx="3810" cy="135890"/>
            </a:xfrm>
            <a:custGeom>
              <a:avLst/>
              <a:gdLst/>
              <a:ahLst/>
              <a:cxnLst/>
              <a:rect l="l" t="t" r="r" b="b"/>
              <a:pathLst>
                <a:path w="3809" h="135890">
                  <a:moveTo>
                    <a:pt x="3602" y="49522"/>
                  </a:moveTo>
                  <a:lnTo>
                    <a:pt x="3602" y="135528"/>
                  </a:lnTo>
                </a:path>
                <a:path w="3809" h="135890">
                  <a:moveTo>
                    <a:pt x="0" y="135578"/>
                  </a:moveTo>
                  <a:lnTo>
                    <a:pt x="0" y="49522"/>
                  </a:lnTo>
                </a:path>
                <a:path w="3809" h="135890">
                  <a:moveTo>
                    <a:pt x="3602" y="0"/>
                  </a:moveTo>
                  <a:lnTo>
                    <a:pt x="3602" y="49522"/>
                  </a:lnTo>
                </a:path>
                <a:path w="3809" h="135890">
                  <a:moveTo>
                    <a:pt x="0" y="49522"/>
                  </a:moveTo>
                  <a:lnTo>
                    <a:pt x="0" y="76"/>
                  </a:lnTo>
                </a:path>
              </a:pathLst>
            </a:custGeom>
            <a:ln w="3175">
              <a:solidFill>
                <a:srgbClr val="85AAAC"/>
              </a:solidFill>
            </a:ln>
          </p:spPr>
          <p:txBody>
            <a:bodyPr wrap="square" lIns="0" tIns="0" rIns="0" bIns="0" rtlCol="0"/>
            <a:lstStyle/>
            <a:p>
              <a:endParaRPr lang="fr-FR" noProof="0" dirty="0"/>
            </a:p>
          </p:txBody>
        </p:sp>
        <p:sp>
          <p:nvSpPr>
            <p:cNvPr id="1553" name="object 1553"/>
            <p:cNvSpPr/>
            <p:nvPr/>
          </p:nvSpPr>
          <p:spPr>
            <a:xfrm>
              <a:off x="11076995" y="669950"/>
              <a:ext cx="3810" cy="135890"/>
            </a:xfrm>
            <a:custGeom>
              <a:avLst/>
              <a:gdLst/>
              <a:ahLst/>
              <a:cxnLst/>
              <a:rect l="l" t="t" r="r" b="b"/>
              <a:pathLst>
                <a:path w="3809" h="135890">
                  <a:moveTo>
                    <a:pt x="3602" y="0"/>
                  </a:moveTo>
                  <a:lnTo>
                    <a:pt x="0" y="0"/>
                  </a:lnTo>
                  <a:lnTo>
                    <a:pt x="0" y="135528"/>
                  </a:lnTo>
                  <a:lnTo>
                    <a:pt x="3602" y="135528"/>
                  </a:lnTo>
                  <a:lnTo>
                    <a:pt x="3602" y="0"/>
                  </a:lnTo>
                  <a:close/>
                </a:path>
              </a:pathLst>
            </a:custGeom>
            <a:solidFill>
              <a:srgbClr val="85AAAC"/>
            </a:solidFill>
          </p:spPr>
          <p:txBody>
            <a:bodyPr wrap="square" lIns="0" tIns="0" rIns="0" bIns="0" rtlCol="0"/>
            <a:lstStyle/>
            <a:p>
              <a:endParaRPr lang="fr-FR" noProof="0" dirty="0"/>
            </a:p>
          </p:txBody>
        </p:sp>
        <p:sp>
          <p:nvSpPr>
            <p:cNvPr id="1554" name="object 1554"/>
            <p:cNvSpPr/>
            <p:nvPr/>
          </p:nvSpPr>
          <p:spPr>
            <a:xfrm>
              <a:off x="11076995" y="669873"/>
              <a:ext cx="3810" cy="135890"/>
            </a:xfrm>
            <a:custGeom>
              <a:avLst/>
              <a:gdLst/>
              <a:ahLst/>
              <a:cxnLst/>
              <a:rect l="l" t="t" r="r" b="b"/>
              <a:pathLst>
                <a:path w="3809" h="135890">
                  <a:moveTo>
                    <a:pt x="3602" y="49598"/>
                  </a:moveTo>
                  <a:lnTo>
                    <a:pt x="3602" y="135554"/>
                  </a:lnTo>
                </a:path>
                <a:path w="3809" h="135890">
                  <a:moveTo>
                    <a:pt x="0" y="135605"/>
                  </a:moveTo>
                  <a:lnTo>
                    <a:pt x="0" y="49598"/>
                  </a:lnTo>
                </a:path>
                <a:path w="3809" h="135890">
                  <a:moveTo>
                    <a:pt x="3602" y="0"/>
                  </a:moveTo>
                  <a:lnTo>
                    <a:pt x="3602" y="49598"/>
                  </a:lnTo>
                </a:path>
                <a:path w="3809" h="135890">
                  <a:moveTo>
                    <a:pt x="0" y="49598"/>
                  </a:moveTo>
                  <a:lnTo>
                    <a:pt x="0" y="76"/>
                  </a:lnTo>
                </a:path>
              </a:pathLst>
            </a:custGeom>
            <a:ln w="3175">
              <a:solidFill>
                <a:srgbClr val="85AAAC"/>
              </a:solidFill>
            </a:ln>
          </p:spPr>
          <p:txBody>
            <a:bodyPr wrap="square" lIns="0" tIns="0" rIns="0" bIns="0" rtlCol="0"/>
            <a:lstStyle/>
            <a:p>
              <a:endParaRPr lang="fr-FR" noProof="0" dirty="0"/>
            </a:p>
          </p:txBody>
        </p:sp>
        <p:sp>
          <p:nvSpPr>
            <p:cNvPr id="1555" name="object 1555"/>
            <p:cNvSpPr/>
            <p:nvPr/>
          </p:nvSpPr>
          <p:spPr>
            <a:xfrm>
              <a:off x="11080598" y="669873"/>
              <a:ext cx="3810" cy="135890"/>
            </a:xfrm>
            <a:custGeom>
              <a:avLst/>
              <a:gdLst/>
              <a:ahLst/>
              <a:cxnLst/>
              <a:rect l="l" t="t" r="r" b="b"/>
              <a:pathLst>
                <a:path w="3809" h="135890">
                  <a:moveTo>
                    <a:pt x="3602" y="0"/>
                  </a:moveTo>
                  <a:lnTo>
                    <a:pt x="0" y="0"/>
                  </a:lnTo>
                  <a:lnTo>
                    <a:pt x="0" y="135554"/>
                  </a:lnTo>
                  <a:lnTo>
                    <a:pt x="3602" y="135554"/>
                  </a:lnTo>
                  <a:lnTo>
                    <a:pt x="3602" y="0"/>
                  </a:lnTo>
                  <a:close/>
                </a:path>
              </a:pathLst>
            </a:custGeom>
            <a:solidFill>
              <a:srgbClr val="85AAAC"/>
            </a:solidFill>
          </p:spPr>
          <p:txBody>
            <a:bodyPr wrap="square" lIns="0" tIns="0" rIns="0" bIns="0" rtlCol="0"/>
            <a:lstStyle/>
            <a:p>
              <a:endParaRPr lang="fr-FR" noProof="0" dirty="0"/>
            </a:p>
          </p:txBody>
        </p:sp>
        <p:sp>
          <p:nvSpPr>
            <p:cNvPr id="1556" name="object 1556"/>
            <p:cNvSpPr/>
            <p:nvPr/>
          </p:nvSpPr>
          <p:spPr>
            <a:xfrm>
              <a:off x="11080598" y="669797"/>
              <a:ext cx="3810" cy="135890"/>
            </a:xfrm>
            <a:custGeom>
              <a:avLst/>
              <a:gdLst/>
              <a:ahLst/>
              <a:cxnLst/>
              <a:rect l="l" t="t" r="r" b="b"/>
              <a:pathLst>
                <a:path w="3809" h="135890">
                  <a:moveTo>
                    <a:pt x="3602" y="49675"/>
                  </a:moveTo>
                  <a:lnTo>
                    <a:pt x="3602" y="135580"/>
                  </a:lnTo>
                </a:path>
                <a:path w="3809" h="135890">
                  <a:moveTo>
                    <a:pt x="0" y="135631"/>
                  </a:moveTo>
                  <a:lnTo>
                    <a:pt x="0" y="49675"/>
                  </a:lnTo>
                </a:path>
                <a:path w="3809" h="135890">
                  <a:moveTo>
                    <a:pt x="3602" y="0"/>
                  </a:moveTo>
                  <a:lnTo>
                    <a:pt x="3602" y="49675"/>
                  </a:lnTo>
                </a:path>
                <a:path w="3809" h="135890">
                  <a:moveTo>
                    <a:pt x="0" y="49675"/>
                  </a:moveTo>
                  <a:lnTo>
                    <a:pt x="0" y="76"/>
                  </a:lnTo>
                </a:path>
              </a:pathLst>
            </a:custGeom>
            <a:ln w="3175">
              <a:solidFill>
                <a:srgbClr val="85AAAC"/>
              </a:solidFill>
            </a:ln>
          </p:spPr>
          <p:txBody>
            <a:bodyPr wrap="square" lIns="0" tIns="0" rIns="0" bIns="0" rtlCol="0"/>
            <a:lstStyle/>
            <a:p>
              <a:endParaRPr lang="fr-FR" noProof="0" dirty="0"/>
            </a:p>
          </p:txBody>
        </p:sp>
        <p:sp>
          <p:nvSpPr>
            <p:cNvPr id="1557" name="object 1557"/>
            <p:cNvSpPr/>
            <p:nvPr/>
          </p:nvSpPr>
          <p:spPr>
            <a:xfrm>
              <a:off x="11084201" y="669797"/>
              <a:ext cx="3810" cy="135890"/>
            </a:xfrm>
            <a:custGeom>
              <a:avLst/>
              <a:gdLst/>
              <a:ahLst/>
              <a:cxnLst/>
              <a:rect l="l" t="t" r="r" b="b"/>
              <a:pathLst>
                <a:path w="3809" h="135890">
                  <a:moveTo>
                    <a:pt x="3602" y="0"/>
                  </a:moveTo>
                  <a:lnTo>
                    <a:pt x="0" y="0"/>
                  </a:lnTo>
                  <a:lnTo>
                    <a:pt x="0" y="135580"/>
                  </a:lnTo>
                  <a:lnTo>
                    <a:pt x="3602" y="135580"/>
                  </a:lnTo>
                  <a:lnTo>
                    <a:pt x="3602" y="0"/>
                  </a:lnTo>
                  <a:close/>
                </a:path>
              </a:pathLst>
            </a:custGeom>
            <a:solidFill>
              <a:srgbClr val="85AAAC"/>
            </a:solidFill>
          </p:spPr>
          <p:txBody>
            <a:bodyPr wrap="square" lIns="0" tIns="0" rIns="0" bIns="0" rtlCol="0"/>
            <a:lstStyle/>
            <a:p>
              <a:endParaRPr lang="fr-FR" noProof="0" dirty="0"/>
            </a:p>
          </p:txBody>
        </p:sp>
        <p:sp>
          <p:nvSpPr>
            <p:cNvPr id="1558" name="object 1558"/>
            <p:cNvSpPr/>
            <p:nvPr/>
          </p:nvSpPr>
          <p:spPr>
            <a:xfrm>
              <a:off x="11084201" y="669720"/>
              <a:ext cx="3810" cy="135890"/>
            </a:xfrm>
            <a:custGeom>
              <a:avLst/>
              <a:gdLst/>
              <a:ahLst/>
              <a:cxnLst/>
              <a:rect l="l" t="t" r="r" b="b"/>
              <a:pathLst>
                <a:path w="3809" h="135890">
                  <a:moveTo>
                    <a:pt x="3602" y="49751"/>
                  </a:moveTo>
                  <a:lnTo>
                    <a:pt x="3602" y="135607"/>
                  </a:lnTo>
                </a:path>
                <a:path w="3809" h="135890">
                  <a:moveTo>
                    <a:pt x="0" y="135657"/>
                  </a:moveTo>
                  <a:lnTo>
                    <a:pt x="0" y="49751"/>
                  </a:lnTo>
                </a:path>
                <a:path w="3809" h="135890">
                  <a:moveTo>
                    <a:pt x="3602" y="0"/>
                  </a:moveTo>
                  <a:lnTo>
                    <a:pt x="3602" y="49751"/>
                  </a:lnTo>
                </a:path>
                <a:path w="3809" h="135890">
                  <a:moveTo>
                    <a:pt x="0" y="49751"/>
                  </a:moveTo>
                  <a:lnTo>
                    <a:pt x="0" y="76"/>
                  </a:lnTo>
                </a:path>
              </a:pathLst>
            </a:custGeom>
            <a:ln w="3175">
              <a:solidFill>
                <a:srgbClr val="85AAAC"/>
              </a:solidFill>
            </a:ln>
          </p:spPr>
          <p:txBody>
            <a:bodyPr wrap="square" lIns="0" tIns="0" rIns="0" bIns="0" rtlCol="0"/>
            <a:lstStyle/>
            <a:p>
              <a:endParaRPr lang="fr-FR" noProof="0" dirty="0"/>
            </a:p>
          </p:txBody>
        </p:sp>
        <p:sp>
          <p:nvSpPr>
            <p:cNvPr id="1559" name="object 1559"/>
            <p:cNvSpPr/>
            <p:nvPr/>
          </p:nvSpPr>
          <p:spPr>
            <a:xfrm>
              <a:off x="11087804" y="669721"/>
              <a:ext cx="3810" cy="135890"/>
            </a:xfrm>
            <a:custGeom>
              <a:avLst/>
              <a:gdLst/>
              <a:ahLst/>
              <a:cxnLst/>
              <a:rect l="l" t="t" r="r" b="b"/>
              <a:pathLst>
                <a:path w="3809" h="135890">
                  <a:moveTo>
                    <a:pt x="3602" y="0"/>
                  </a:moveTo>
                  <a:lnTo>
                    <a:pt x="0" y="0"/>
                  </a:lnTo>
                  <a:lnTo>
                    <a:pt x="0" y="135607"/>
                  </a:lnTo>
                  <a:lnTo>
                    <a:pt x="3602" y="135607"/>
                  </a:lnTo>
                  <a:lnTo>
                    <a:pt x="3602" y="0"/>
                  </a:lnTo>
                  <a:close/>
                </a:path>
              </a:pathLst>
            </a:custGeom>
            <a:solidFill>
              <a:srgbClr val="85AAAC"/>
            </a:solidFill>
          </p:spPr>
          <p:txBody>
            <a:bodyPr wrap="square" lIns="0" tIns="0" rIns="0" bIns="0" rtlCol="0"/>
            <a:lstStyle/>
            <a:p>
              <a:endParaRPr lang="fr-FR" noProof="0" dirty="0"/>
            </a:p>
          </p:txBody>
        </p:sp>
        <p:sp>
          <p:nvSpPr>
            <p:cNvPr id="1560" name="object 1560"/>
            <p:cNvSpPr/>
            <p:nvPr/>
          </p:nvSpPr>
          <p:spPr>
            <a:xfrm>
              <a:off x="11087804" y="669644"/>
              <a:ext cx="3810" cy="135890"/>
            </a:xfrm>
            <a:custGeom>
              <a:avLst/>
              <a:gdLst/>
              <a:ahLst/>
              <a:cxnLst/>
              <a:rect l="l" t="t" r="r" b="b"/>
              <a:pathLst>
                <a:path w="3809" h="135890">
                  <a:moveTo>
                    <a:pt x="3602" y="49827"/>
                  </a:moveTo>
                  <a:lnTo>
                    <a:pt x="3602" y="135633"/>
                  </a:lnTo>
                </a:path>
                <a:path w="3809" h="135890">
                  <a:moveTo>
                    <a:pt x="0" y="135683"/>
                  </a:moveTo>
                  <a:lnTo>
                    <a:pt x="0" y="49827"/>
                  </a:lnTo>
                </a:path>
                <a:path w="3809" h="135890">
                  <a:moveTo>
                    <a:pt x="3602" y="0"/>
                  </a:moveTo>
                  <a:lnTo>
                    <a:pt x="3602" y="49827"/>
                  </a:lnTo>
                </a:path>
                <a:path w="3809" h="135890">
                  <a:moveTo>
                    <a:pt x="0" y="49827"/>
                  </a:moveTo>
                  <a:lnTo>
                    <a:pt x="0" y="76"/>
                  </a:lnTo>
                </a:path>
              </a:pathLst>
            </a:custGeom>
            <a:ln w="3175">
              <a:solidFill>
                <a:srgbClr val="85AAAC"/>
              </a:solidFill>
            </a:ln>
          </p:spPr>
          <p:txBody>
            <a:bodyPr wrap="square" lIns="0" tIns="0" rIns="0" bIns="0" rtlCol="0"/>
            <a:lstStyle/>
            <a:p>
              <a:endParaRPr lang="fr-FR" noProof="0" dirty="0"/>
            </a:p>
          </p:txBody>
        </p:sp>
        <p:sp>
          <p:nvSpPr>
            <p:cNvPr id="1561" name="object 1561"/>
            <p:cNvSpPr/>
            <p:nvPr/>
          </p:nvSpPr>
          <p:spPr>
            <a:xfrm>
              <a:off x="11091407" y="669644"/>
              <a:ext cx="3810" cy="135890"/>
            </a:xfrm>
            <a:custGeom>
              <a:avLst/>
              <a:gdLst/>
              <a:ahLst/>
              <a:cxnLst/>
              <a:rect l="l" t="t" r="r" b="b"/>
              <a:pathLst>
                <a:path w="3809" h="135890">
                  <a:moveTo>
                    <a:pt x="3602" y="0"/>
                  </a:moveTo>
                  <a:lnTo>
                    <a:pt x="0" y="0"/>
                  </a:lnTo>
                  <a:lnTo>
                    <a:pt x="0" y="135633"/>
                  </a:lnTo>
                  <a:lnTo>
                    <a:pt x="3602" y="135633"/>
                  </a:lnTo>
                  <a:lnTo>
                    <a:pt x="3602" y="0"/>
                  </a:lnTo>
                  <a:close/>
                </a:path>
              </a:pathLst>
            </a:custGeom>
            <a:solidFill>
              <a:srgbClr val="85AAAC"/>
            </a:solidFill>
          </p:spPr>
          <p:txBody>
            <a:bodyPr wrap="square" lIns="0" tIns="0" rIns="0" bIns="0" rtlCol="0"/>
            <a:lstStyle/>
            <a:p>
              <a:endParaRPr lang="fr-FR" noProof="0" dirty="0"/>
            </a:p>
          </p:txBody>
        </p:sp>
        <p:sp>
          <p:nvSpPr>
            <p:cNvPr id="1562" name="object 1562"/>
            <p:cNvSpPr/>
            <p:nvPr/>
          </p:nvSpPr>
          <p:spPr>
            <a:xfrm>
              <a:off x="11091407" y="669568"/>
              <a:ext cx="3810" cy="135890"/>
            </a:xfrm>
            <a:custGeom>
              <a:avLst/>
              <a:gdLst/>
              <a:ahLst/>
              <a:cxnLst/>
              <a:rect l="l" t="t" r="r" b="b"/>
              <a:pathLst>
                <a:path w="3809" h="135890">
                  <a:moveTo>
                    <a:pt x="3602" y="49904"/>
                  </a:moveTo>
                  <a:lnTo>
                    <a:pt x="3602" y="135659"/>
                  </a:lnTo>
                </a:path>
                <a:path w="3809" h="135890">
                  <a:moveTo>
                    <a:pt x="0" y="135709"/>
                  </a:moveTo>
                  <a:lnTo>
                    <a:pt x="0" y="49904"/>
                  </a:lnTo>
                </a:path>
                <a:path w="3809" h="135890">
                  <a:moveTo>
                    <a:pt x="3602" y="0"/>
                  </a:moveTo>
                  <a:lnTo>
                    <a:pt x="3602" y="49904"/>
                  </a:lnTo>
                </a:path>
                <a:path w="3809" h="135890">
                  <a:moveTo>
                    <a:pt x="0" y="49904"/>
                  </a:moveTo>
                  <a:lnTo>
                    <a:pt x="0" y="76"/>
                  </a:lnTo>
                </a:path>
              </a:pathLst>
            </a:custGeom>
            <a:ln w="3175">
              <a:solidFill>
                <a:srgbClr val="85AAAC"/>
              </a:solidFill>
            </a:ln>
          </p:spPr>
          <p:txBody>
            <a:bodyPr wrap="square" lIns="0" tIns="0" rIns="0" bIns="0" rtlCol="0"/>
            <a:lstStyle/>
            <a:p>
              <a:endParaRPr lang="fr-FR" noProof="0" dirty="0"/>
            </a:p>
          </p:txBody>
        </p:sp>
        <p:sp>
          <p:nvSpPr>
            <p:cNvPr id="1563" name="object 1563"/>
            <p:cNvSpPr/>
            <p:nvPr/>
          </p:nvSpPr>
          <p:spPr>
            <a:xfrm>
              <a:off x="11095010" y="669568"/>
              <a:ext cx="3810" cy="135890"/>
            </a:xfrm>
            <a:custGeom>
              <a:avLst/>
              <a:gdLst/>
              <a:ahLst/>
              <a:cxnLst/>
              <a:rect l="l" t="t" r="r" b="b"/>
              <a:pathLst>
                <a:path w="3809" h="135890">
                  <a:moveTo>
                    <a:pt x="3602" y="0"/>
                  </a:moveTo>
                  <a:lnTo>
                    <a:pt x="0" y="0"/>
                  </a:lnTo>
                  <a:lnTo>
                    <a:pt x="0" y="135659"/>
                  </a:lnTo>
                  <a:lnTo>
                    <a:pt x="3602" y="135659"/>
                  </a:lnTo>
                  <a:lnTo>
                    <a:pt x="3602" y="0"/>
                  </a:lnTo>
                  <a:close/>
                </a:path>
              </a:pathLst>
            </a:custGeom>
            <a:solidFill>
              <a:srgbClr val="85AAAC"/>
            </a:solidFill>
          </p:spPr>
          <p:txBody>
            <a:bodyPr wrap="square" lIns="0" tIns="0" rIns="0" bIns="0" rtlCol="0"/>
            <a:lstStyle/>
            <a:p>
              <a:endParaRPr lang="fr-FR" noProof="0" dirty="0"/>
            </a:p>
          </p:txBody>
        </p:sp>
        <p:sp>
          <p:nvSpPr>
            <p:cNvPr id="1564" name="object 1564"/>
            <p:cNvSpPr/>
            <p:nvPr/>
          </p:nvSpPr>
          <p:spPr>
            <a:xfrm>
              <a:off x="11095010" y="669491"/>
              <a:ext cx="3810" cy="135890"/>
            </a:xfrm>
            <a:custGeom>
              <a:avLst/>
              <a:gdLst/>
              <a:ahLst/>
              <a:cxnLst/>
              <a:rect l="l" t="t" r="r" b="b"/>
              <a:pathLst>
                <a:path w="3809" h="135890">
                  <a:moveTo>
                    <a:pt x="3602" y="49980"/>
                  </a:moveTo>
                  <a:lnTo>
                    <a:pt x="3602" y="135685"/>
                  </a:lnTo>
                </a:path>
                <a:path w="3809" h="135890">
                  <a:moveTo>
                    <a:pt x="0" y="135735"/>
                  </a:moveTo>
                  <a:lnTo>
                    <a:pt x="0" y="49980"/>
                  </a:lnTo>
                </a:path>
                <a:path w="3809" h="135890">
                  <a:moveTo>
                    <a:pt x="3602" y="0"/>
                  </a:moveTo>
                  <a:lnTo>
                    <a:pt x="3602" y="49980"/>
                  </a:lnTo>
                </a:path>
                <a:path w="3809" h="135890">
                  <a:moveTo>
                    <a:pt x="0" y="49980"/>
                  </a:moveTo>
                  <a:lnTo>
                    <a:pt x="0" y="76"/>
                  </a:lnTo>
                </a:path>
              </a:pathLst>
            </a:custGeom>
            <a:ln w="3175">
              <a:solidFill>
                <a:srgbClr val="85AAAC"/>
              </a:solidFill>
            </a:ln>
          </p:spPr>
          <p:txBody>
            <a:bodyPr wrap="square" lIns="0" tIns="0" rIns="0" bIns="0" rtlCol="0"/>
            <a:lstStyle/>
            <a:p>
              <a:endParaRPr lang="fr-FR" noProof="0" dirty="0"/>
            </a:p>
          </p:txBody>
        </p:sp>
        <p:sp>
          <p:nvSpPr>
            <p:cNvPr id="1565" name="object 1565"/>
            <p:cNvSpPr/>
            <p:nvPr/>
          </p:nvSpPr>
          <p:spPr>
            <a:xfrm>
              <a:off x="11098613" y="669492"/>
              <a:ext cx="3810" cy="135890"/>
            </a:xfrm>
            <a:custGeom>
              <a:avLst/>
              <a:gdLst/>
              <a:ahLst/>
              <a:cxnLst/>
              <a:rect l="l" t="t" r="r" b="b"/>
              <a:pathLst>
                <a:path w="3809" h="135890">
                  <a:moveTo>
                    <a:pt x="3602" y="0"/>
                  </a:moveTo>
                  <a:lnTo>
                    <a:pt x="0" y="0"/>
                  </a:lnTo>
                  <a:lnTo>
                    <a:pt x="0" y="135685"/>
                  </a:lnTo>
                  <a:lnTo>
                    <a:pt x="3602" y="135685"/>
                  </a:lnTo>
                  <a:lnTo>
                    <a:pt x="3602" y="0"/>
                  </a:lnTo>
                  <a:close/>
                </a:path>
              </a:pathLst>
            </a:custGeom>
            <a:solidFill>
              <a:srgbClr val="85A9AC"/>
            </a:solidFill>
          </p:spPr>
          <p:txBody>
            <a:bodyPr wrap="square" lIns="0" tIns="0" rIns="0" bIns="0" rtlCol="0"/>
            <a:lstStyle/>
            <a:p>
              <a:endParaRPr lang="fr-FR" noProof="0" dirty="0"/>
            </a:p>
          </p:txBody>
        </p:sp>
        <p:sp>
          <p:nvSpPr>
            <p:cNvPr id="1566" name="object 1566"/>
            <p:cNvSpPr/>
            <p:nvPr/>
          </p:nvSpPr>
          <p:spPr>
            <a:xfrm>
              <a:off x="11098613" y="669415"/>
              <a:ext cx="3810" cy="135890"/>
            </a:xfrm>
            <a:custGeom>
              <a:avLst/>
              <a:gdLst/>
              <a:ahLst/>
              <a:cxnLst/>
              <a:rect l="l" t="t" r="r" b="b"/>
              <a:pathLst>
                <a:path w="3809" h="135890">
                  <a:moveTo>
                    <a:pt x="3602" y="50056"/>
                  </a:moveTo>
                  <a:lnTo>
                    <a:pt x="3602" y="135711"/>
                  </a:lnTo>
                </a:path>
                <a:path w="3809" h="135890">
                  <a:moveTo>
                    <a:pt x="0" y="135761"/>
                  </a:moveTo>
                  <a:lnTo>
                    <a:pt x="0" y="50056"/>
                  </a:lnTo>
                </a:path>
                <a:path w="3809" h="135890">
                  <a:moveTo>
                    <a:pt x="3602" y="0"/>
                  </a:moveTo>
                  <a:lnTo>
                    <a:pt x="3602" y="50056"/>
                  </a:lnTo>
                </a:path>
                <a:path w="3809" h="135890">
                  <a:moveTo>
                    <a:pt x="0" y="50056"/>
                  </a:moveTo>
                  <a:lnTo>
                    <a:pt x="0" y="76"/>
                  </a:lnTo>
                </a:path>
              </a:pathLst>
            </a:custGeom>
            <a:ln w="3175">
              <a:solidFill>
                <a:srgbClr val="85A9AC"/>
              </a:solidFill>
            </a:ln>
          </p:spPr>
          <p:txBody>
            <a:bodyPr wrap="square" lIns="0" tIns="0" rIns="0" bIns="0" rtlCol="0"/>
            <a:lstStyle/>
            <a:p>
              <a:endParaRPr lang="fr-FR" noProof="0" dirty="0"/>
            </a:p>
          </p:txBody>
        </p:sp>
        <p:sp>
          <p:nvSpPr>
            <p:cNvPr id="1567" name="object 1567"/>
            <p:cNvSpPr/>
            <p:nvPr/>
          </p:nvSpPr>
          <p:spPr>
            <a:xfrm>
              <a:off x="11102216" y="669415"/>
              <a:ext cx="5715" cy="135890"/>
            </a:xfrm>
            <a:custGeom>
              <a:avLst/>
              <a:gdLst/>
              <a:ahLst/>
              <a:cxnLst/>
              <a:rect l="l" t="t" r="r" b="b"/>
              <a:pathLst>
                <a:path w="5715" h="135890">
                  <a:moveTo>
                    <a:pt x="5284" y="0"/>
                  </a:moveTo>
                  <a:lnTo>
                    <a:pt x="0" y="0"/>
                  </a:lnTo>
                  <a:lnTo>
                    <a:pt x="0" y="135711"/>
                  </a:lnTo>
                  <a:lnTo>
                    <a:pt x="5284" y="135711"/>
                  </a:lnTo>
                  <a:lnTo>
                    <a:pt x="5284" y="0"/>
                  </a:lnTo>
                  <a:close/>
                </a:path>
              </a:pathLst>
            </a:custGeom>
            <a:solidFill>
              <a:srgbClr val="85A9AC"/>
            </a:solidFill>
          </p:spPr>
          <p:txBody>
            <a:bodyPr wrap="square" lIns="0" tIns="0" rIns="0" bIns="0" rtlCol="0"/>
            <a:lstStyle/>
            <a:p>
              <a:endParaRPr lang="fr-FR" noProof="0" dirty="0"/>
            </a:p>
          </p:txBody>
        </p:sp>
        <p:sp>
          <p:nvSpPr>
            <p:cNvPr id="1568" name="object 1568"/>
            <p:cNvSpPr/>
            <p:nvPr/>
          </p:nvSpPr>
          <p:spPr>
            <a:xfrm>
              <a:off x="11102216" y="669303"/>
              <a:ext cx="5715" cy="135890"/>
            </a:xfrm>
            <a:custGeom>
              <a:avLst/>
              <a:gdLst/>
              <a:ahLst/>
              <a:cxnLst/>
              <a:rect l="l" t="t" r="r" b="b"/>
              <a:pathLst>
                <a:path w="5715" h="135890">
                  <a:moveTo>
                    <a:pt x="5284" y="50168"/>
                  </a:moveTo>
                  <a:lnTo>
                    <a:pt x="5284" y="135749"/>
                  </a:lnTo>
                </a:path>
                <a:path w="5715" h="135890">
                  <a:moveTo>
                    <a:pt x="0" y="135823"/>
                  </a:moveTo>
                  <a:lnTo>
                    <a:pt x="0" y="50168"/>
                  </a:lnTo>
                </a:path>
                <a:path w="5715" h="135890">
                  <a:moveTo>
                    <a:pt x="5284" y="0"/>
                  </a:moveTo>
                  <a:lnTo>
                    <a:pt x="5284" y="50168"/>
                  </a:lnTo>
                </a:path>
                <a:path w="5715" h="135890">
                  <a:moveTo>
                    <a:pt x="0" y="50168"/>
                  </a:moveTo>
                  <a:lnTo>
                    <a:pt x="0" y="111"/>
                  </a:lnTo>
                </a:path>
              </a:pathLst>
            </a:custGeom>
            <a:ln w="3175">
              <a:solidFill>
                <a:srgbClr val="85A9AC"/>
              </a:solidFill>
            </a:ln>
          </p:spPr>
          <p:txBody>
            <a:bodyPr wrap="square" lIns="0" tIns="0" rIns="0" bIns="0" rtlCol="0"/>
            <a:lstStyle/>
            <a:p>
              <a:endParaRPr lang="fr-FR" noProof="0" dirty="0"/>
            </a:p>
          </p:txBody>
        </p:sp>
        <p:sp>
          <p:nvSpPr>
            <p:cNvPr id="1569" name="object 1569"/>
            <p:cNvSpPr/>
            <p:nvPr/>
          </p:nvSpPr>
          <p:spPr>
            <a:xfrm>
              <a:off x="11107500" y="669303"/>
              <a:ext cx="3810" cy="135890"/>
            </a:xfrm>
            <a:custGeom>
              <a:avLst/>
              <a:gdLst/>
              <a:ahLst/>
              <a:cxnLst/>
              <a:rect l="l" t="t" r="r" b="b"/>
              <a:pathLst>
                <a:path w="3809" h="135890">
                  <a:moveTo>
                    <a:pt x="3602" y="0"/>
                  </a:moveTo>
                  <a:lnTo>
                    <a:pt x="0" y="0"/>
                  </a:lnTo>
                  <a:lnTo>
                    <a:pt x="0" y="135749"/>
                  </a:lnTo>
                  <a:lnTo>
                    <a:pt x="3602" y="135749"/>
                  </a:lnTo>
                  <a:lnTo>
                    <a:pt x="3602" y="0"/>
                  </a:lnTo>
                  <a:close/>
                </a:path>
              </a:pathLst>
            </a:custGeom>
            <a:solidFill>
              <a:srgbClr val="85A9AC"/>
            </a:solidFill>
          </p:spPr>
          <p:txBody>
            <a:bodyPr wrap="square" lIns="0" tIns="0" rIns="0" bIns="0" rtlCol="0"/>
            <a:lstStyle/>
            <a:p>
              <a:endParaRPr lang="fr-FR" noProof="0" dirty="0"/>
            </a:p>
          </p:txBody>
        </p:sp>
        <p:sp>
          <p:nvSpPr>
            <p:cNvPr id="1570" name="object 1570"/>
            <p:cNvSpPr/>
            <p:nvPr/>
          </p:nvSpPr>
          <p:spPr>
            <a:xfrm>
              <a:off x="11107500" y="669227"/>
              <a:ext cx="3810" cy="135890"/>
            </a:xfrm>
            <a:custGeom>
              <a:avLst/>
              <a:gdLst/>
              <a:ahLst/>
              <a:cxnLst/>
              <a:rect l="l" t="t" r="r" b="b"/>
              <a:pathLst>
                <a:path w="3809" h="135890">
                  <a:moveTo>
                    <a:pt x="3602" y="50245"/>
                  </a:moveTo>
                  <a:lnTo>
                    <a:pt x="3602" y="135776"/>
                  </a:lnTo>
                </a:path>
                <a:path w="3809" h="135890">
                  <a:moveTo>
                    <a:pt x="0" y="135826"/>
                  </a:moveTo>
                  <a:lnTo>
                    <a:pt x="0" y="50245"/>
                  </a:lnTo>
                </a:path>
                <a:path w="3809" h="135890">
                  <a:moveTo>
                    <a:pt x="3602" y="0"/>
                  </a:moveTo>
                  <a:lnTo>
                    <a:pt x="3602" y="50245"/>
                  </a:lnTo>
                </a:path>
                <a:path w="3809" h="135890">
                  <a:moveTo>
                    <a:pt x="0" y="50245"/>
                  </a:moveTo>
                  <a:lnTo>
                    <a:pt x="0" y="76"/>
                  </a:lnTo>
                </a:path>
              </a:pathLst>
            </a:custGeom>
            <a:ln w="3175">
              <a:solidFill>
                <a:srgbClr val="85A9AC"/>
              </a:solidFill>
            </a:ln>
          </p:spPr>
          <p:txBody>
            <a:bodyPr wrap="square" lIns="0" tIns="0" rIns="0" bIns="0" rtlCol="0"/>
            <a:lstStyle/>
            <a:p>
              <a:endParaRPr lang="fr-FR" noProof="0" dirty="0"/>
            </a:p>
          </p:txBody>
        </p:sp>
        <p:sp>
          <p:nvSpPr>
            <p:cNvPr id="1571" name="object 1571"/>
            <p:cNvSpPr/>
            <p:nvPr/>
          </p:nvSpPr>
          <p:spPr>
            <a:xfrm>
              <a:off x="11111103" y="669227"/>
              <a:ext cx="3810" cy="135890"/>
            </a:xfrm>
            <a:custGeom>
              <a:avLst/>
              <a:gdLst/>
              <a:ahLst/>
              <a:cxnLst/>
              <a:rect l="l" t="t" r="r" b="b"/>
              <a:pathLst>
                <a:path w="3809" h="135890">
                  <a:moveTo>
                    <a:pt x="3602" y="0"/>
                  </a:moveTo>
                  <a:lnTo>
                    <a:pt x="0" y="0"/>
                  </a:lnTo>
                  <a:lnTo>
                    <a:pt x="0" y="135776"/>
                  </a:lnTo>
                  <a:lnTo>
                    <a:pt x="3602" y="135776"/>
                  </a:lnTo>
                  <a:lnTo>
                    <a:pt x="3602" y="0"/>
                  </a:lnTo>
                  <a:close/>
                </a:path>
              </a:pathLst>
            </a:custGeom>
            <a:solidFill>
              <a:srgbClr val="85A9AC"/>
            </a:solidFill>
          </p:spPr>
          <p:txBody>
            <a:bodyPr wrap="square" lIns="0" tIns="0" rIns="0" bIns="0" rtlCol="0"/>
            <a:lstStyle/>
            <a:p>
              <a:endParaRPr lang="fr-FR" noProof="0" dirty="0"/>
            </a:p>
          </p:txBody>
        </p:sp>
        <p:sp>
          <p:nvSpPr>
            <p:cNvPr id="1572" name="object 1572"/>
            <p:cNvSpPr/>
            <p:nvPr/>
          </p:nvSpPr>
          <p:spPr>
            <a:xfrm>
              <a:off x="11111103" y="669150"/>
              <a:ext cx="3810" cy="135890"/>
            </a:xfrm>
            <a:custGeom>
              <a:avLst/>
              <a:gdLst/>
              <a:ahLst/>
              <a:cxnLst/>
              <a:rect l="l" t="t" r="r" b="b"/>
              <a:pathLst>
                <a:path w="3809" h="135890">
                  <a:moveTo>
                    <a:pt x="3602" y="50321"/>
                  </a:moveTo>
                  <a:lnTo>
                    <a:pt x="3602" y="135802"/>
                  </a:lnTo>
                </a:path>
                <a:path w="3809" h="135890">
                  <a:moveTo>
                    <a:pt x="0" y="135852"/>
                  </a:moveTo>
                  <a:lnTo>
                    <a:pt x="0" y="50321"/>
                  </a:lnTo>
                </a:path>
                <a:path w="3809" h="135890">
                  <a:moveTo>
                    <a:pt x="3602" y="0"/>
                  </a:moveTo>
                  <a:lnTo>
                    <a:pt x="3602" y="50321"/>
                  </a:lnTo>
                </a:path>
                <a:path w="3809" h="135890">
                  <a:moveTo>
                    <a:pt x="0" y="50321"/>
                  </a:moveTo>
                  <a:lnTo>
                    <a:pt x="0" y="76"/>
                  </a:lnTo>
                </a:path>
              </a:pathLst>
            </a:custGeom>
            <a:ln w="3175">
              <a:solidFill>
                <a:srgbClr val="85A9AC"/>
              </a:solidFill>
            </a:ln>
          </p:spPr>
          <p:txBody>
            <a:bodyPr wrap="square" lIns="0" tIns="0" rIns="0" bIns="0" rtlCol="0"/>
            <a:lstStyle/>
            <a:p>
              <a:endParaRPr lang="fr-FR" noProof="0" dirty="0"/>
            </a:p>
          </p:txBody>
        </p:sp>
        <p:sp>
          <p:nvSpPr>
            <p:cNvPr id="1573" name="object 1573"/>
            <p:cNvSpPr/>
            <p:nvPr/>
          </p:nvSpPr>
          <p:spPr>
            <a:xfrm>
              <a:off x="11114706" y="669151"/>
              <a:ext cx="3810" cy="135890"/>
            </a:xfrm>
            <a:custGeom>
              <a:avLst/>
              <a:gdLst/>
              <a:ahLst/>
              <a:cxnLst/>
              <a:rect l="l" t="t" r="r" b="b"/>
              <a:pathLst>
                <a:path w="3809" h="135890">
                  <a:moveTo>
                    <a:pt x="3602" y="0"/>
                  </a:moveTo>
                  <a:lnTo>
                    <a:pt x="0" y="0"/>
                  </a:lnTo>
                  <a:lnTo>
                    <a:pt x="0" y="135802"/>
                  </a:lnTo>
                  <a:lnTo>
                    <a:pt x="3602" y="135802"/>
                  </a:lnTo>
                  <a:lnTo>
                    <a:pt x="3602" y="0"/>
                  </a:lnTo>
                  <a:close/>
                </a:path>
              </a:pathLst>
            </a:custGeom>
            <a:solidFill>
              <a:srgbClr val="85A9AB"/>
            </a:solidFill>
          </p:spPr>
          <p:txBody>
            <a:bodyPr wrap="square" lIns="0" tIns="0" rIns="0" bIns="0" rtlCol="0"/>
            <a:lstStyle/>
            <a:p>
              <a:endParaRPr lang="fr-FR" noProof="0" dirty="0"/>
            </a:p>
          </p:txBody>
        </p:sp>
        <p:sp>
          <p:nvSpPr>
            <p:cNvPr id="1574" name="object 1574"/>
            <p:cNvSpPr/>
            <p:nvPr/>
          </p:nvSpPr>
          <p:spPr>
            <a:xfrm>
              <a:off x="11114706" y="669073"/>
              <a:ext cx="3810" cy="135890"/>
            </a:xfrm>
            <a:custGeom>
              <a:avLst/>
              <a:gdLst/>
              <a:ahLst/>
              <a:cxnLst/>
              <a:rect l="l" t="t" r="r" b="b"/>
              <a:pathLst>
                <a:path w="3809" h="135890">
                  <a:moveTo>
                    <a:pt x="3602" y="50398"/>
                  </a:moveTo>
                  <a:lnTo>
                    <a:pt x="3602" y="135829"/>
                  </a:lnTo>
                </a:path>
                <a:path w="3809" h="135890">
                  <a:moveTo>
                    <a:pt x="0" y="135879"/>
                  </a:moveTo>
                  <a:lnTo>
                    <a:pt x="0" y="50398"/>
                  </a:lnTo>
                </a:path>
                <a:path w="3809" h="135890">
                  <a:moveTo>
                    <a:pt x="3602" y="0"/>
                  </a:moveTo>
                  <a:lnTo>
                    <a:pt x="3602" y="50398"/>
                  </a:lnTo>
                </a:path>
                <a:path w="3809" h="135890">
                  <a:moveTo>
                    <a:pt x="0" y="50398"/>
                  </a:moveTo>
                  <a:lnTo>
                    <a:pt x="0" y="77"/>
                  </a:lnTo>
                </a:path>
              </a:pathLst>
            </a:custGeom>
            <a:ln w="3175">
              <a:solidFill>
                <a:srgbClr val="85A9AB"/>
              </a:solidFill>
            </a:ln>
          </p:spPr>
          <p:txBody>
            <a:bodyPr wrap="square" lIns="0" tIns="0" rIns="0" bIns="0" rtlCol="0"/>
            <a:lstStyle/>
            <a:p>
              <a:endParaRPr lang="fr-FR" noProof="0" dirty="0"/>
            </a:p>
          </p:txBody>
        </p:sp>
        <p:sp>
          <p:nvSpPr>
            <p:cNvPr id="1575" name="object 1575"/>
            <p:cNvSpPr/>
            <p:nvPr/>
          </p:nvSpPr>
          <p:spPr>
            <a:xfrm>
              <a:off x="11118308" y="669073"/>
              <a:ext cx="3810" cy="135890"/>
            </a:xfrm>
            <a:custGeom>
              <a:avLst/>
              <a:gdLst/>
              <a:ahLst/>
              <a:cxnLst/>
              <a:rect l="l" t="t" r="r" b="b"/>
              <a:pathLst>
                <a:path w="3809" h="135890">
                  <a:moveTo>
                    <a:pt x="3602" y="0"/>
                  </a:moveTo>
                  <a:lnTo>
                    <a:pt x="0" y="0"/>
                  </a:lnTo>
                  <a:lnTo>
                    <a:pt x="0" y="135829"/>
                  </a:lnTo>
                  <a:lnTo>
                    <a:pt x="3602" y="135829"/>
                  </a:lnTo>
                  <a:lnTo>
                    <a:pt x="3602" y="0"/>
                  </a:lnTo>
                  <a:close/>
                </a:path>
              </a:pathLst>
            </a:custGeom>
            <a:solidFill>
              <a:srgbClr val="85A9AB"/>
            </a:solidFill>
          </p:spPr>
          <p:txBody>
            <a:bodyPr wrap="square" lIns="0" tIns="0" rIns="0" bIns="0" rtlCol="0"/>
            <a:lstStyle/>
            <a:p>
              <a:endParaRPr lang="fr-FR" noProof="0" dirty="0"/>
            </a:p>
          </p:txBody>
        </p:sp>
        <p:sp>
          <p:nvSpPr>
            <p:cNvPr id="1576" name="object 1576"/>
            <p:cNvSpPr/>
            <p:nvPr/>
          </p:nvSpPr>
          <p:spPr>
            <a:xfrm>
              <a:off x="11118308" y="668993"/>
              <a:ext cx="3810" cy="136525"/>
            </a:xfrm>
            <a:custGeom>
              <a:avLst/>
              <a:gdLst/>
              <a:ahLst/>
              <a:cxnLst/>
              <a:rect l="l" t="t" r="r" b="b"/>
              <a:pathLst>
                <a:path w="3809" h="136525">
                  <a:moveTo>
                    <a:pt x="3602" y="50479"/>
                  </a:moveTo>
                  <a:lnTo>
                    <a:pt x="3602" y="135859"/>
                  </a:lnTo>
                </a:path>
                <a:path w="3809" h="136525">
                  <a:moveTo>
                    <a:pt x="0" y="135909"/>
                  </a:moveTo>
                  <a:lnTo>
                    <a:pt x="0" y="50479"/>
                  </a:lnTo>
                </a:path>
                <a:path w="3809" h="136525">
                  <a:moveTo>
                    <a:pt x="3602" y="0"/>
                  </a:moveTo>
                  <a:lnTo>
                    <a:pt x="3602" y="50479"/>
                  </a:lnTo>
                </a:path>
                <a:path w="3809" h="136525">
                  <a:moveTo>
                    <a:pt x="0" y="50479"/>
                  </a:moveTo>
                  <a:lnTo>
                    <a:pt x="0" y="80"/>
                  </a:lnTo>
                </a:path>
              </a:pathLst>
            </a:custGeom>
            <a:ln w="3175">
              <a:solidFill>
                <a:srgbClr val="85A9AB"/>
              </a:solidFill>
            </a:ln>
          </p:spPr>
          <p:txBody>
            <a:bodyPr wrap="square" lIns="0" tIns="0" rIns="0" bIns="0" rtlCol="0"/>
            <a:lstStyle/>
            <a:p>
              <a:endParaRPr lang="fr-FR" noProof="0" dirty="0"/>
            </a:p>
          </p:txBody>
        </p:sp>
        <p:sp>
          <p:nvSpPr>
            <p:cNvPr id="1577" name="object 1577"/>
            <p:cNvSpPr/>
            <p:nvPr/>
          </p:nvSpPr>
          <p:spPr>
            <a:xfrm>
              <a:off x="11121911" y="668993"/>
              <a:ext cx="3810" cy="135890"/>
            </a:xfrm>
            <a:custGeom>
              <a:avLst/>
              <a:gdLst/>
              <a:ahLst/>
              <a:cxnLst/>
              <a:rect l="l" t="t" r="r" b="b"/>
              <a:pathLst>
                <a:path w="3809" h="135890">
                  <a:moveTo>
                    <a:pt x="3602" y="0"/>
                  </a:moveTo>
                  <a:lnTo>
                    <a:pt x="0" y="0"/>
                  </a:lnTo>
                  <a:lnTo>
                    <a:pt x="0" y="135859"/>
                  </a:lnTo>
                  <a:lnTo>
                    <a:pt x="3602" y="135859"/>
                  </a:lnTo>
                  <a:lnTo>
                    <a:pt x="3602" y="0"/>
                  </a:lnTo>
                  <a:close/>
                </a:path>
              </a:pathLst>
            </a:custGeom>
            <a:solidFill>
              <a:srgbClr val="85A9AB"/>
            </a:solidFill>
          </p:spPr>
          <p:txBody>
            <a:bodyPr wrap="square" lIns="0" tIns="0" rIns="0" bIns="0" rtlCol="0"/>
            <a:lstStyle/>
            <a:p>
              <a:endParaRPr lang="fr-FR" noProof="0" dirty="0"/>
            </a:p>
          </p:txBody>
        </p:sp>
        <p:sp>
          <p:nvSpPr>
            <p:cNvPr id="1578" name="object 1578"/>
            <p:cNvSpPr/>
            <p:nvPr/>
          </p:nvSpPr>
          <p:spPr>
            <a:xfrm>
              <a:off x="11121911" y="668912"/>
              <a:ext cx="3810" cy="136525"/>
            </a:xfrm>
            <a:custGeom>
              <a:avLst/>
              <a:gdLst/>
              <a:ahLst/>
              <a:cxnLst/>
              <a:rect l="l" t="t" r="r" b="b"/>
              <a:pathLst>
                <a:path w="3809" h="136525">
                  <a:moveTo>
                    <a:pt x="3602" y="50560"/>
                  </a:moveTo>
                  <a:lnTo>
                    <a:pt x="3602" y="135890"/>
                  </a:lnTo>
                </a:path>
                <a:path w="3809" h="136525">
                  <a:moveTo>
                    <a:pt x="0" y="135940"/>
                  </a:moveTo>
                  <a:lnTo>
                    <a:pt x="0" y="50560"/>
                  </a:lnTo>
                </a:path>
                <a:path w="3809" h="136525">
                  <a:moveTo>
                    <a:pt x="3602" y="0"/>
                  </a:moveTo>
                  <a:lnTo>
                    <a:pt x="3602" y="50560"/>
                  </a:lnTo>
                </a:path>
                <a:path w="3809" h="136525">
                  <a:moveTo>
                    <a:pt x="0" y="50560"/>
                  </a:moveTo>
                  <a:lnTo>
                    <a:pt x="0" y="80"/>
                  </a:lnTo>
                </a:path>
              </a:pathLst>
            </a:custGeom>
            <a:ln w="3175">
              <a:solidFill>
                <a:srgbClr val="85A9AB"/>
              </a:solidFill>
            </a:ln>
          </p:spPr>
          <p:txBody>
            <a:bodyPr wrap="square" lIns="0" tIns="0" rIns="0" bIns="0" rtlCol="0"/>
            <a:lstStyle/>
            <a:p>
              <a:endParaRPr lang="fr-FR" noProof="0" dirty="0"/>
            </a:p>
          </p:txBody>
        </p:sp>
        <p:sp>
          <p:nvSpPr>
            <p:cNvPr id="1579" name="object 1579"/>
            <p:cNvSpPr/>
            <p:nvPr/>
          </p:nvSpPr>
          <p:spPr>
            <a:xfrm>
              <a:off x="11125514" y="668912"/>
              <a:ext cx="3810" cy="135890"/>
            </a:xfrm>
            <a:custGeom>
              <a:avLst/>
              <a:gdLst/>
              <a:ahLst/>
              <a:cxnLst/>
              <a:rect l="l" t="t" r="r" b="b"/>
              <a:pathLst>
                <a:path w="3809" h="135890">
                  <a:moveTo>
                    <a:pt x="3602" y="0"/>
                  </a:moveTo>
                  <a:lnTo>
                    <a:pt x="0" y="0"/>
                  </a:lnTo>
                  <a:lnTo>
                    <a:pt x="0" y="135890"/>
                  </a:lnTo>
                  <a:lnTo>
                    <a:pt x="3602" y="135890"/>
                  </a:lnTo>
                  <a:lnTo>
                    <a:pt x="3602" y="0"/>
                  </a:lnTo>
                  <a:close/>
                </a:path>
              </a:pathLst>
            </a:custGeom>
            <a:solidFill>
              <a:srgbClr val="85A9AB"/>
            </a:solidFill>
          </p:spPr>
          <p:txBody>
            <a:bodyPr wrap="square" lIns="0" tIns="0" rIns="0" bIns="0" rtlCol="0"/>
            <a:lstStyle/>
            <a:p>
              <a:endParaRPr lang="fr-FR" noProof="0" dirty="0"/>
            </a:p>
          </p:txBody>
        </p:sp>
        <p:sp>
          <p:nvSpPr>
            <p:cNvPr id="1580" name="object 1580"/>
            <p:cNvSpPr/>
            <p:nvPr/>
          </p:nvSpPr>
          <p:spPr>
            <a:xfrm>
              <a:off x="11125514" y="668831"/>
              <a:ext cx="3810" cy="136525"/>
            </a:xfrm>
            <a:custGeom>
              <a:avLst/>
              <a:gdLst/>
              <a:ahLst/>
              <a:cxnLst/>
              <a:rect l="l" t="t" r="r" b="b"/>
              <a:pathLst>
                <a:path w="3809" h="136525">
                  <a:moveTo>
                    <a:pt x="3602" y="50640"/>
                  </a:moveTo>
                  <a:lnTo>
                    <a:pt x="3602" y="135920"/>
                  </a:lnTo>
                </a:path>
                <a:path w="3809" h="136525">
                  <a:moveTo>
                    <a:pt x="0" y="135970"/>
                  </a:moveTo>
                  <a:lnTo>
                    <a:pt x="0" y="50640"/>
                  </a:lnTo>
                </a:path>
                <a:path w="3809" h="136525">
                  <a:moveTo>
                    <a:pt x="3602" y="0"/>
                  </a:moveTo>
                  <a:lnTo>
                    <a:pt x="3602" y="50640"/>
                  </a:lnTo>
                </a:path>
                <a:path w="3809" h="136525">
                  <a:moveTo>
                    <a:pt x="0" y="50640"/>
                  </a:moveTo>
                  <a:lnTo>
                    <a:pt x="0" y="80"/>
                  </a:lnTo>
                </a:path>
              </a:pathLst>
            </a:custGeom>
            <a:ln w="3175">
              <a:solidFill>
                <a:srgbClr val="85A9AB"/>
              </a:solidFill>
            </a:ln>
          </p:spPr>
          <p:txBody>
            <a:bodyPr wrap="square" lIns="0" tIns="0" rIns="0" bIns="0" rtlCol="0"/>
            <a:lstStyle/>
            <a:p>
              <a:endParaRPr lang="fr-FR" noProof="0" dirty="0"/>
            </a:p>
          </p:txBody>
        </p:sp>
        <p:sp>
          <p:nvSpPr>
            <p:cNvPr id="1581" name="object 1581"/>
            <p:cNvSpPr/>
            <p:nvPr/>
          </p:nvSpPr>
          <p:spPr>
            <a:xfrm>
              <a:off x="11129117" y="668831"/>
              <a:ext cx="3810" cy="136525"/>
            </a:xfrm>
            <a:custGeom>
              <a:avLst/>
              <a:gdLst/>
              <a:ahLst/>
              <a:cxnLst/>
              <a:rect l="l" t="t" r="r" b="b"/>
              <a:pathLst>
                <a:path w="3809" h="136525">
                  <a:moveTo>
                    <a:pt x="3602" y="0"/>
                  </a:moveTo>
                  <a:lnTo>
                    <a:pt x="0" y="0"/>
                  </a:lnTo>
                  <a:lnTo>
                    <a:pt x="0" y="135920"/>
                  </a:lnTo>
                  <a:lnTo>
                    <a:pt x="3602" y="135920"/>
                  </a:lnTo>
                  <a:lnTo>
                    <a:pt x="3602" y="0"/>
                  </a:lnTo>
                  <a:close/>
                </a:path>
              </a:pathLst>
            </a:custGeom>
            <a:solidFill>
              <a:srgbClr val="84A9AB"/>
            </a:solidFill>
          </p:spPr>
          <p:txBody>
            <a:bodyPr wrap="square" lIns="0" tIns="0" rIns="0" bIns="0" rtlCol="0"/>
            <a:lstStyle/>
            <a:p>
              <a:endParaRPr lang="fr-FR" noProof="0" dirty="0"/>
            </a:p>
          </p:txBody>
        </p:sp>
        <p:sp>
          <p:nvSpPr>
            <p:cNvPr id="1582" name="object 1582"/>
            <p:cNvSpPr/>
            <p:nvPr/>
          </p:nvSpPr>
          <p:spPr>
            <a:xfrm>
              <a:off x="11129117" y="668750"/>
              <a:ext cx="3810" cy="136525"/>
            </a:xfrm>
            <a:custGeom>
              <a:avLst/>
              <a:gdLst/>
              <a:ahLst/>
              <a:cxnLst/>
              <a:rect l="l" t="t" r="r" b="b"/>
              <a:pathLst>
                <a:path w="3809" h="136525">
                  <a:moveTo>
                    <a:pt x="3602" y="50721"/>
                  </a:moveTo>
                  <a:lnTo>
                    <a:pt x="3602" y="135951"/>
                  </a:lnTo>
                </a:path>
                <a:path w="3809" h="136525">
                  <a:moveTo>
                    <a:pt x="0" y="136001"/>
                  </a:moveTo>
                  <a:lnTo>
                    <a:pt x="0" y="50721"/>
                  </a:lnTo>
                </a:path>
                <a:path w="3809" h="136525">
                  <a:moveTo>
                    <a:pt x="3602" y="0"/>
                  </a:moveTo>
                  <a:lnTo>
                    <a:pt x="3602" y="50721"/>
                  </a:lnTo>
                </a:path>
                <a:path w="3809" h="136525">
                  <a:moveTo>
                    <a:pt x="0" y="50721"/>
                  </a:moveTo>
                  <a:lnTo>
                    <a:pt x="0" y="80"/>
                  </a:lnTo>
                </a:path>
              </a:pathLst>
            </a:custGeom>
            <a:ln w="3175">
              <a:solidFill>
                <a:srgbClr val="84A9AB"/>
              </a:solidFill>
            </a:ln>
          </p:spPr>
          <p:txBody>
            <a:bodyPr wrap="square" lIns="0" tIns="0" rIns="0" bIns="0" rtlCol="0"/>
            <a:lstStyle/>
            <a:p>
              <a:endParaRPr lang="fr-FR" noProof="0" dirty="0"/>
            </a:p>
          </p:txBody>
        </p:sp>
        <p:sp>
          <p:nvSpPr>
            <p:cNvPr id="1583" name="object 1583"/>
            <p:cNvSpPr/>
            <p:nvPr/>
          </p:nvSpPr>
          <p:spPr>
            <a:xfrm>
              <a:off x="11132720" y="668751"/>
              <a:ext cx="3810" cy="136525"/>
            </a:xfrm>
            <a:custGeom>
              <a:avLst/>
              <a:gdLst/>
              <a:ahLst/>
              <a:cxnLst/>
              <a:rect l="l" t="t" r="r" b="b"/>
              <a:pathLst>
                <a:path w="3809" h="136525">
                  <a:moveTo>
                    <a:pt x="3602" y="0"/>
                  </a:moveTo>
                  <a:lnTo>
                    <a:pt x="0" y="0"/>
                  </a:lnTo>
                  <a:lnTo>
                    <a:pt x="0" y="135951"/>
                  </a:lnTo>
                  <a:lnTo>
                    <a:pt x="3602" y="135951"/>
                  </a:lnTo>
                  <a:lnTo>
                    <a:pt x="3602" y="0"/>
                  </a:lnTo>
                  <a:close/>
                </a:path>
              </a:pathLst>
            </a:custGeom>
            <a:solidFill>
              <a:srgbClr val="84A9AB"/>
            </a:solidFill>
          </p:spPr>
          <p:txBody>
            <a:bodyPr wrap="square" lIns="0" tIns="0" rIns="0" bIns="0" rtlCol="0"/>
            <a:lstStyle/>
            <a:p>
              <a:endParaRPr lang="fr-FR" noProof="0" dirty="0"/>
            </a:p>
          </p:txBody>
        </p:sp>
        <p:sp>
          <p:nvSpPr>
            <p:cNvPr id="1584" name="object 1584"/>
            <p:cNvSpPr/>
            <p:nvPr/>
          </p:nvSpPr>
          <p:spPr>
            <a:xfrm>
              <a:off x="11132720" y="668670"/>
              <a:ext cx="3810" cy="136525"/>
            </a:xfrm>
            <a:custGeom>
              <a:avLst/>
              <a:gdLst/>
              <a:ahLst/>
              <a:cxnLst/>
              <a:rect l="l" t="t" r="r" b="b"/>
              <a:pathLst>
                <a:path w="3809" h="136525">
                  <a:moveTo>
                    <a:pt x="3602" y="50802"/>
                  </a:moveTo>
                  <a:lnTo>
                    <a:pt x="3602" y="135981"/>
                  </a:lnTo>
                </a:path>
                <a:path w="3809" h="136525">
                  <a:moveTo>
                    <a:pt x="0" y="136031"/>
                  </a:moveTo>
                  <a:lnTo>
                    <a:pt x="0" y="50802"/>
                  </a:lnTo>
                </a:path>
                <a:path w="3809" h="136525">
                  <a:moveTo>
                    <a:pt x="3602" y="0"/>
                  </a:moveTo>
                  <a:lnTo>
                    <a:pt x="3602" y="50802"/>
                  </a:lnTo>
                </a:path>
                <a:path w="3809" h="136525">
                  <a:moveTo>
                    <a:pt x="0" y="50802"/>
                  </a:moveTo>
                  <a:lnTo>
                    <a:pt x="0" y="80"/>
                  </a:lnTo>
                </a:path>
              </a:pathLst>
            </a:custGeom>
            <a:ln w="3175">
              <a:solidFill>
                <a:srgbClr val="84A9AB"/>
              </a:solidFill>
            </a:ln>
          </p:spPr>
          <p:txBody>
            <a:bodyPr wrap="square" lIns="0" tIns="0" rIns="0" bIns="0" rtlCol="0"/>
            <a:lstStyle/>
            <a:p>
              <a:endParaRPr lang="fr-FR" noProof="0" dirty="0"/>
            </a:p>
          </p:txBody>
        </p:sp>
        <p:sp>
          <p:nvSpPr>
            <p:cNvPr id="1585" name="object 1585"/>
            <p:cNvSpPr/>
            <p:nvPr/>
          </p:nvSpPr>
          <p:spPr>
            <a:xfrm>
              <a:off x="11136323" y="668670"/>
              <a:ext cx="3810" cy="136525"/>
            </a:xfrm>
            <a:custGeom>
              <a:avLst/>
              <a:gdLst/>
              <a:ahLst/>
              <a:cxnLst/>
              <a:rect l="l" t="t" r="r" b="b"/>
              <a:pathLst>
                <a:path w="3809" h="136525">
                  <a:moveTo>
                    <a:pt x="3602" y="0"/>
                  </a:moveTo>
                  <a:lnTo>
                    <a:pt x="0" y="0"/>
                  </a:lnTo>
                  <a:lnTo>
                    <a:pt x="0" y="135981"/>
                  </a:lnTo>
                  <a:lnTo>
                    <a:pt x="3602" y="135981"/>
                  </a:lnTo>
                  <a:lnTo>
                    <a:pt x="3602" y="0"/>
                  </a:lnTo>
                  <a:close/>
                </a:path>
              </a:pathLst>
            </a:custGeom>
            <a:solidFill>
              <a:srgbClr val="84A9AB"/>
            </a:solidFill>
          </p:spPr>
          <p:txBody>
            <a:bodyPr wrap="square" lIns="0" tIns="0" rIns="0" bIns="0" rtlCol="0"/>
            <a:lstStyle/>
            <a:p>
              <a:endParaRPr lang="fr-FR" noProof="0" dirty="0"/>
            </a:p>
          </p:txBody>
        </p:sp>
        <p:sp>
          <p:nvSpPr>
            <p:cNvPr id="1586" name="object 1586"/>
            <p:cNvSpPr/>
            <p:nvPr/>
          </p:nvSpPr>
          <p:spPr>
            <a:xfrm>
              <a:off x="11136323" y="668589"/>
              <a:ext cx="3810" cy="136525"/>
            </a:xfrm>
            <a:custGeom>
              <a:avLst/>
              <a:gdLst/>
              <a:ahLst/>
              <a:cxnLst/>
              <a:rect l="l" t="t" r="r" b="b"/>
              <a:pathLst>
                <a:path w="3809" h="136525">
                  <a:moveTo>
                    <a:pt x="3602" y="50882"/>
                  </a:moveTo>
                  <a:lnTo>
                    <a:pt x="3602" y="136012"/>
                  </a:lnTo>
                </a:path>
                <a:path w="3809" h="136525">
                  <a:moveTo>
                    <a:pt x="0" y="136062"/>
                  </a:moveTo>
                  <a:lnTo>
                    <a:pt x="0" y="50882"/>
                  </a:lnTo>
                </a:path>
                <a:path w="3809" h="136525">
                  <a:moveTo>
                    <a:pt x="3602" y="0"/>
                  </a:moveTo>
                  <a:lnTo>
                    <a:pt x="3602" y="50882"/>
                  </a:lnTo>
                </a:path>
                <a:path w="3809" h="136525">
                  <a:moveTo>
                    <a:pt x="0" y="50882"/>
                  </a:moveTo>
                  <a:lnTo>
                    <a:pt x="0" y="80"/>
                  </a:lnTo>
                </a:path>
              </a:pathLst>
            </a:custGeom>
            <a:ln w="3175">
              <a:solidFill>
                <a:srgbClr val="84A9AB"/>
              </a:solidFill>
            </a:ln>
          </p:spPr>
          <p:txBody>
            <a:bodyPr wrap="square" lIns="0" tIns="0" rIns="0" bIns="0" rtlCol="0"/>
            <a:lstStyle/>
            <a:p>
              <a:endParaRPr lang="fr-FR" noProof="0" dirty="0"/>
            </a:p>
          </p:txBody>
        </p:sp>
        <p:sp>
          <p:nvSpPr>
            <p:cNvPr id="1587" name="object 1587"/>
            <p:cNvSpPr/>
            <p:nvPr/>
          </p:nvSpPr>
          <p:spPr>
            <a:xfrm>
              <a:off x="11139926" y="668589"/>
              <a:ext cx="3810" cy="136525"/>
            </a:xfrm>
            <a:custGeom>
              <a:avLst/>
              <a:gdLst/>
              <a:ahLst/>
              <a:cxnLst/>
              <a:rect l="l" t="t" r="r" b="b"/>
              <a:pathLst>
                <a:path w="3809" h="136525">
                  <a:moveTo>
                    <a:pt x="3602" y="0"/>
                  </a:moveTo>
                  <a:lnTo>
                    <a:pt x="0" y="0"/>
                  </a:lnTo>
                  <a:lnTo>
                    <a:pt x="0" y="136012"/>
                  </a:lnTo>
                  <a:lnTo>
                    <a:pt x="3602" y="136012"/>
                  </a:lnTo>
                  <a:lnTo>
                    <a:pt x="3602" y="0"/>
                  </a:lnTo>
                  <a:close/>
                </a:path>
              </a:pathLst>
            </a:custGeom>
            <a:solidFill>
              <a:srgbClr val="84A9AB"/>
            </a:solidFill>
          </p:spPr>
          <p:txBody>
            <a:bodyPr wrap="square" lIns="0" tIns="0" rIns="0" bIns="0" rtlCol="0"/>
            <a:lstStyle/>
            <a:p>
              <a:endParaRPr lang="fr-FR" noProof="0" dirty="0"/>
            </a:p>
          </p:txBody>
        </p:sp>
        <p:sp>
          <p:nvSpPr>
            <p:cNvPr id="1588" name="object 1588"/>
            <p:cNvSpPr/>
            <p:nvPr/>
          </p:nvSpPr>
          <p:spPr>
            <a:xfrm>
              <a:off x="11139926" y="668508"/>
              <a:ext cx="3810" cy="136525"/>
            </a:xfrm>
            <a:custGeom>
              <a:avLst/>
              <a:gdLst/>
              <a:ahLst/>
              <a:cxnLst/>
              <a:rect l="l" t="t" r="r" b="b"/>
              <a:pathLst>
                <a:path w="3809" h="136525">
                  <a:moveTo>
                    <a:pt x="3602" y="50963"/>
                  </a:moveTo>
                  <a:lnTo>
                    <a:pt x="3602" y="136042"/>
                  </a:lnTo>
                </a:path>
                <a:path w="3809" h="136525">
                  <a:moveTo>
                    <a:pt x="0" y="136092"/>
                  </a:moveTo>
                  <a:lnTo>
                    <a:pt x="0" y="50963"/>
                  </a:lnTo>
                </a:path>
                <a:path w="3809" h="136525">
                  <a:moveTo>
                    <a:pt x="3602" y="0"/>
                  </a:moveTo>
                  <a:lnTo>
                    <a:pt x="3602" y="50963"/>
                  </a:lnTo>
                </a:path>
                <a:path w="3809" h="136525">
                  <a:moveTo>
                    <a:pt x="0" y="50963"/>
                  </a:moveTo>
                  <a:lnTo>
                    <a:pt x="0" y="80"/>
                  </a:lnTo>
                </a:path>
              </a:pathLst>
            </a:custGeom>
            <a:ln w="3175">
              <a:solidFill>
                <a:srgbClr val="84A9AB"/>
              </a:solidFill>
            </a:ln>
          </p:spPr>
          <p:txBody>
            <a:bodyPr wrap="square" lIns="0" tIns="0" rIns="0" bIns="0" rtlCol="0"/>
            <a:lstStyle/>
            <a:p>
              <a:endParaRPr lang="fr-FR" noProof="0" dirty="0"/>
            </a:p>
          </p:txBody>
        </p:sp>
        <p:sp>
          <p:nvSpPr>
            <p:cNvPr id="1589" name="object 1589"/>
            <p:cNvSpPr/>
            <p:nvPr/>
          </p:nvSpPr>
          <p:spPr>
            <a:xfrm>
              <a:off x="11143529" y="668508"/>
              <a:ext cx="3810" cy="136525"/>
            </a:xfrm>
            <a:custGeom>
              <a:avLst/>
              <a:gdLst/>
              <a:ahLst/>
              <a:cxnLst/>
              <a:rect l="l" t="t" r="r" b="b"/>
              <a:pathLst>
                <a:path w="3809" h="136525">
                  <a:moveTo>
                    <a:pt x="3602" y="0"/>
                  </a:moveTo>
                  <a:lnTo>
                    <a:pt x="0" y="0"/>
                  </a:lnTo>
                  <a:lnTo>
                    <a:pt x="0" y="136042"/>
                  </a:lnTo>
                  <a:lnTo>
                    <a:pt x="3602" y="136042"/>
                  </a:lnTo>
                  <a:lnTo>
                    <a:pt x="3602" y="0"/>
                  </a:lnTo>
                  <a:close/>
                </a:path>
              </a:pathLst>
            </a:custGeom>
            <a:solidFill>
              <a:srgbClr val="84A9AB"/>
            </a:solidFill>
          </p:spPr>
          <p:txBody>
            <a:bodyPr wrap="square" lIns="0" tIns="0" rIns="0" bIns="0" rtlCol="0"/>
            <a:lstStyle/>
            <a:p>
              <a:endParaRPr lang="fr-FR" noProof="0" dirty="0"/>
            </a:p>
          </p:txBody>
        </p:sp>
        <p:sp>
          <p:nvSpPr>
            <p:cNvPr id="1590" name="object 1590"/>
            <p:cNvSpPr/>
            <p:nvPr/>
          </p:nvSpPr>
          <p:spPr>
            <a:xfrm>
              <a:off x="11143529" y="668428"/>
              <a:ext cx="3810" cy="136525"/>
            </a:xfrm>
            <a:custGeom>
              <a:avLst/>
              <a:gdLst/>
              <a:ahLst/>
              <a:cxnLst/>
              <a:rect l="l" t="t" r="r" b="b"/>
              <a:pathLst>
                <a:path w="3809" h="136525">
                  <a:moveTo>
                    <a:pt x="3602" y="51044"/>
                  </a:moveTo>
                  <a:lnTo>
                    <a:pt x="3602" y="136073"/>
                  </a:lnTo>
                </a:path>
                <a:path w="3809" h="136525">
                  <a:moveTo>
                    <a:pt x="0" y="136123"/>
                  </a:moveTo>
                  <a:lnTo>
                    <a:pt x="0" y="51044"/>
                  </a:lnTo>
                </a:path>
                <a:path w="3809" h="136525">
                  <a:moveTo>
                    <a:pt x="3602" y="0"/>
                  </a:moveTo>
                  <a:lnTo>
                    <a:pt x="3602" y="51044"/>
                  </a:lnTo>
                </a:path>
                <a:path w="3809" h="136525">
                  <a:moveTo>
                    <a:pt x="0" y="51044"/>
                  </a:moveTo>
                  <a:lnTo>
                    <a:pt x="0" y="80"/>
                  </a:lnTo>
                </a:path>
              </a:pathLst>
            </a:custGeom>
            <a:ln w="3175">
              <a:solidFill>
                <a:srgbClr val="84A9AB"/>
              </a:solidFill>
            </a:ln>
          </p:spPr>
          <p:txBody>
            <a:bodyPr wrap="square" lIns="0" tIns="0" rIns="0" bIns="0" rtlCol="0"/>
            <a:lstStyle/>
            <a:p>
              <a:endParaRPr lang="fr-FR" noProof="0" dirty="0"/>
            </a:p>
          </p:txBody>
        </p:sp>
        <p:sp>
          <p:nvSpPr>
            <p:cNvPr id="1591" name="object 1591"/>
            <p:cNvSpPr/>
            <p:nvPr/>
          </p:nvSpPr>
          <p:spPr>
            <a:xfrm>
              <a:off x="11147131" y="668428"/>
              <a:ext cx="3810" cy="136525"/>
            </a:xfrm>
            <a:custGeom>
              <a:avLst/>
              <a:gdLst/>
              <a:ahLst/>
              <a:cxnLst/>
              <a:rect l="l" t="t" r="r" b="b"/>
              <a:pathLst>
                <a:path w="3809" h="136525">
                  <a:moveTo>
                    <a:pt x="3602" y="0"/>
                  </a:moveTo>
                  <a:lnTo>
                    <a:pt x="0" y="0"/>
                  </a:lnTo>
                  <a:lnTo>
                    <a:pt x="0" y="136073"/>
                  </a:lnTo>
                  <a:lnTo>
                    <a:pt x="3602" y="136073"/>
                  </a:lnTo>
                  <a:lnTo>
                    <a:pt x="3602" y="0"/>
                  </a:lnTo>
                  <a:close/>
                </a:path>
              </a:pathLst>
            </a:custGeom>
            <a:solidFill>
              <a:srgbClr val="84A9AB"/>
            </a:solidFill>
          </p:spPr>
          <p:txBody>
            <a:bodyPr wrap="square" lIns="0" tIns="0" rIns="0" bIns="0" rtlCol="0"/>
            <a:lstStyle/>
            <a:p>
              <a:endParaRPr lang="fr-FR" noProof="0" dirty="0"/>
            </a:p>
          </p:txBody>
        </p:sp>
        <p:sp>
          <p:nvSpPr>
            <p:cNvPr id="1592" name="object 1592"/>
            <p:cNvSpPr/>
            <p:nvPr/>
          </p:nvSpPr>
          <p:spPr>
            <a:xfrm>
              <a:off x="11147131" y="668347"/>
              <a:ext cx="3810" cy="136525"/>
            </a:xfrm>
            <a:custGeom>
              <a:avLst/>
              <a:gdLst/>
              <a:ahLst/>
              <a:cxnLst/>
              <a:rect l="l" t="t" r="r" b="b"/>
              <a:pathLst>
                <a:path w="3809" h="136525">
                  <a:moveTo>
                    <a:pt x="3602" y="51125"/>
                  </a:moveTo>
                  <a:lnTo>
                    <a:pt x="3602" y="136103"/>
                  </a:lnTo>
                </a:path>
                <a:path w="3809" h="136525">
                  <a:moveTo>
                    <a:pt x="0" y="136153"/>
                  </a:moveTo>
                  <a:lnTo>
                    <a:pt x="0" y="51125"/>
                  </a:lnTo>
                </a:path>
                <a:path w="3809" h="136525">
                  <a:moveTo>
                    <a:pt x="3602" y="0"/>
                  </a:moveTo>
                  <a:lnTo>
                    <a:pt x="3602" y="51125"/>
                  </a:lnTo>
                </a:path>
                <a:path w="3809" h="136525">
                  <a:moveTo>
                    <a:pt x="0" y="51125"/>
                  </a:moveTo>
                  <a:lnTo>
                    <a:pt x="0" y="80"/>
                  </a:lnTo>
                </a:path>
              </a:pathLst>
            </a:custGeom>
            <a:ln w="3175">
              <a:solidFill>
                <a:srgbClr val="84A9AB"/>
              </a:solidFill>
            </a:ln>
          </p:spPr>
          <p:txBody>
            <a:bodyPr wrap="square" lIns="0" tIns="0" rIns="0" bIns="0" rtlCol="0"/>
            <a:lstStyle/>
            <a:p>
              <a:endParaRPr lang="fr-FR" noProof="0" dirty="0"/>
            </a:p>
          </p:txBody>
        </p:sp>
        <p:sp>
          <p:nvSpPr>
            <p:cNvPr id="1593" name="object 1593"/>
            <p:cNvSpPr/>
            <p:nvPr/>
          </p:nvSpPr>
          <p:spPr>
            <a:xfrm>
              <a:off x="11150734" y="668347"/>
              <a:ext cx="3810" cy="136525"/>
            </a:xfrm>
            <a:custGeom>
              <a:avLst/>
              <a:gdLst/>
              <a:ahLst/>
              <a:cxnLst/>
              <a:rect l="l" t="t" r="r" b="b"/>
              <a:pathLst>
                <a:path w="3809" h="136525">
                  <a:moveTo>
                    <a:pt x="3602" y="0"/>
                  </a:moveTo>
                  <a:lnTo>
                    <a:pt x="0" y="0"/>
                  </a:lnTo>
                  <a:lnTo>
                    <a:pt x="0" y="136103"/>
                  </a:lnTo>
                  <a:lnTo>
                    <a:pt x="3602" y="136103"/>
                  </a:lnTo>
                  <a:lnTo>
                    <a:pt x="3602" y="0"/>
                  </a:lnTo>
                  <a:close/>
                </a:path>
              </a:pathLst>
            </a:custGeom>
            <a:solidFill>
              <a:srgbClr val="84A9AB"/>
            </a:solidFill>
          </p:spPr>
          <p:txBody>
            <a:bodyPr wrap="square" lIns="0" tIns="0" rIns="0" bIns="0" rtlCol="0"/>
            <a:lstStyle/>
            <a:p>
              <a:endParaRPr lang="fr-FR" noProof="0" dirty="0"/>
            </a:p>
          </p:txBody>
        </p:sp>
        <p:sp>
          <p:nvSpPr>
            <p:cNvPr id="1594" name="object 1594"/>
            <p:cNvSpPr/>
            <p:nvPr/>
          </p:nvSpPr>
          <p:spPr>
            <a:xfrm>
              <a:off x="11150734" y="668266"/>
              <a:ext cx="3810" cy="136525"/>
            </a:xfrm>
            <a:custGeom>
              <a:avLst/>
              <a:gdLst/>
              <a:ahLst/>
              <a:cxnLst/>
              <a:rect l="l" t="t" r="r" b="b"/>
              <a:pathLst>
                <a:path w="3809" h="136525">
                  <a:moveTo>
                    <a:pt x="3602" y="51205"/>
                  </a:moveTo>
                  <a:lnTo>
                    <a:pt x="3602" y="136134"/>
                  </a:lnTo>
                </a:path>
                <a:path w="3809" h="136525">
                  <a:moveTo>
                    <a:pt x="0" y="136184"/>
                  </a:moveTo>
                  <a:lnTo>
                    <a:pt x="0" y="51205"/>
                  </a:lnTo>
                </a:path>
                <a:path w="3809" h="136525">
                  <a:moveTo>
                    <a:pt x="3602" y="0"/>
                  </a:moveTo>
                  <a:lnTo>
                    <a:pt x="3602" y="51205"/>
                  </a:lnTo>
                </a:path>
                <a:path w="3809" h="136525">
                  <a:moveTo>
                    <a:pt x="0" y="51205"/>
                  </a:moveTo>
                  <a:lnTo>
                    <a:pt x="0" y="80"/>
                  </a:lnTo>
                </a:path>
              </a:pathLst>
            </a:custGeom>
            <a:ln w="3175">
              <a:solidFill>
                <a:srgbClr val="84A9AB"/>
              </a:solidFill>
            </a:ln>
          </p:spPr>
          <p:txBody>
            <a:bodyPr wrap="square" lIns="0" tIns="0" rIns="0" bIns="0" rtlCol="0"/>
            <a:lstStyle/>
            <a:p>
              <a:endParaRPr lang="fr-FR" noProof="0" dirty="0"/>
            </a:p>
          </p:txBody>
        </p:sp>
        <p:sp>
          <p:nvSpPr>
            <p:cNvPr id="1595" name="object 1595"/>
            <p:cNvSpPr/>
            <p:nvPr/>
          </p:nvSpPr>
          <p:spPr>
            <a:xfrm>
              <a:off x="11154337" y="668266"/>
              <a:ext cx="3810" cy="136525"/>
            </a:xfrm>
            <a:custGeom>
              <a:avLst/>
              <a:gdLst/>
              <a:ahLst/>
              <a:cxnLst/>
              <a:rect l="l" t="t" r="r" b="b"/>
              <a:pathLst>
                <a:path w="3809" h="136525">
                  <a:moveTo>
                    <a:pt x="3602" y="0"/>
                  </a:moveTo>
                  <a:lnTo>
                    <a:pt x="0" y="0"/>
                  </a:lnTo>
                  <a:lnTo>
                    <a:pt x="0" y="136134"/>
                  </a:lnTo>
                  <a:lnTo>
                    <a:pt x="3602" y="136134"/>
                  </a:lnTo>
                  <a:lnTo>
                    <a:pt x="3602" y="0"/>
                  </a:lnTo>
                  <a:close/>
                </a:path>
              </a:pathLst>
            </a:custGeom>
            <a:solidFill>
              <a:srgbClr val="84A9AB"/>
            </a:solidFill>
          </p:spPr>
          <p:txBody>
            <a:bodyPr wrap="square" lIns="0" tIns="0" rIns="0" bIns="0" rtlCol="0"/>
            <a:lstStyle/>
            <a:p>
              <a:endParaRPr lang="fr-FR" noProof="0" dirty="0"/>
            </a:p>
          </p:txBody>
        </p:sp>
        <p:sp>
          <p:nvSpPr>
            <p:cNvPr id="1596" name="object 1596"/>
            <p:cNvSpPr/>
            <p:nvPr/>
          </p:nvSpPr>
          <p:spPr>
            <a:xfrm>
              <a:off x="11154337" y="668185"/>
              <a:ext cx="3810" cy="136525"/>
            </a:xfrm>
            <a:custGeom>
              <a:avLst/>
              <a:gdLst/>
              <a:ahLst/>
              <a:cxnLst/>
              <a:rect l="l" t="t" r="r" b="b"/>
              <a:pathLst>
                <a:path w="3809" h="136525">
                  <a:moveTo>
                    <a:pt x="3602" y="51286"/>
                  </a:moveTo>
                  <a:lnTo>
                    <a:pt x="3602" y="136164"/>
                  </a:lnTo>
                </a:path>
                <a:path w="3809" h="136525">
                  <a:moveTo>
                    <a:pt x="0" y="136214"/>
                  </a:moveTo>
                  <a:lnTo>
                    <a:pt x="0" y="51286"/>
                  </a:lnTo>
                </a:path>
                <a:path w="3809" h="136525">
                  <a:moveTo>
                    <a:pt x="3602" y="0"/>
                  </a:moveTo>
                  <a:lnTo>
                    <a:pt x="3602" y="51286"/>
                  </a:lnTo>
                </a:path>
                <a:path w="3809" h="136525">
                  <a:moveTo>
                    <a:pt x="0" y="51286"/>
                  </a:moveTo>
                  <a:lnTo>
                    <a:pt x="0" y="80"/>
                  </a:lnTo>
                </a:path>
              </a:pathLst>
            </a:custGeom>
            <a:ln w="3175">
              <a:solidFill>
                <a:srgbClr val="84A9AB"/>
              </a:solidFill>
            </a:ln>
          </p:spPr>
          <p:txBody>
            <a:bodyPr wrap="square" lIns="0" tIns="0" rIns="0" bIns="0" rtlCol="0"/>
            <a:lstStyle/>
            <a:p>
              <a:endParaRPr lang="fr-FR" noProof="0" dirty="0"/>
            </a:p>
          </p:txBody>
        </p:sp>
        <p:sp>
          <p:nvSpPr>
            <p:cNvPr id="1597" name="object 1597"/>
            <p:cNvSpPr/>
            <p:nvPr/>
          </p:nvSpPr>
          <p:spPr>
            <a:xfrm>
              <a:off x="11157940" y="668186"/>
              <a:ext cx="3810" cy="136525"/>
            </a:xfrm>
            <a:custGeom>
              <a:avLst/>
              <a:gdLst/>
              <a:ahLst/>
              <a:cxnLst/>
              <a:rect l="l" t="t" r="r" b="b"/>
              <a:pathLst>
                <a:path w="3809" h="136525">
                  <a:moveTo>
                    <a:pt x="3602" y="0"/>
                  </a:moveTo>
                  <a:lnTo>
                    <a:pt x="0" y="0"/>
                  </a:lnTo>
                  <a:lnTo>
                    <a:pt x="0" y="136164"/>
                  </a:lnTo>
                  <a:lnTo>
                    <a:pt x="3602" y="136164"/>
                  </a:lnTo>
                  <a:lnTo>
                    <a:pt x="3602" y="0"/>
                  </a:lnTo>
                  <a:close/>
                </a:path>
              </a:pathLst>
            </a:custGeom>
            <a:solidFill>
              <a:srgbClr val="83A9AA"/>
            </a:solidFill>
          </p:spPr>
          <p:txBody>
            <a:bodyPr wrap="square" lIns="0" tIns="0" rIns="0" bIns="0" rtlCol="0"/>
            <a:lstStyle/>
            <a:p>
              <a:endParaRPr lang="fr-FR" noProof="0" dirty="0"/>
            </a:p>
          </p:txBody>
        </p:sp>
        <p:sp>
          <p:nvSpPr>
            <p:cNvPr id="1598" name="object 1598"/>
            <p:cNvSpPr/>
            <p:nvPr/>
          </p:nvSpPr>
          <p:spPr>
            <a:xfrm>
              <a:off x="11157940" y="668105"/>
              <a:ext cx="3810" cy="136525"/>
            </a:xfrm>
            <a:custGeom>
              <a:avLst/>
              <a:gdLst/>
              <a:ahLst/>
              <a:cxnLst/>
              <a:rect l="l" t="t" r="r" b="b"/>
              <a:pathLst>
                <a:path w="3809" h="136525">
                  <a:moveTo>
                    <a:pt x="3602" y="51367"/>
                  </a:moveTo>
                  <a:lnTo>
                    <a:pt x="3602" y="136195"/>
                  </a:lnTo>
                </a:path>
                <a:path w="3809" h="136525">
                  <a:moveTo>
                    <a:pt x="0" y="136245"/>
                  </a:moveTo>
                  <a:lnTo>
                    <a:pt x="0" y="51367"/>
                  </a:lnTo>
                </a:path>
                <a:path w="3809" h="136525">
                  <a:moveTo>
                    <a:pt x="3602" y="0"/>
                  </a:moveTo>
                  <a:lnTo>
                    <a:pt x="3602" y="51367"/>
                  </a:lnTo>
                </a:path>
                <a:path w="3809" h="136525">
                  <a:moveTo>
                    <a:pt x="0" y="51367"/>
                  </a:moveTo>
                  <a:lnTo>
                    <a:pt x="0" y="80"/>
                  </a:lnTo>
                </a:path>
              </a:pathLst>
            </a:custGeom>
            <a:ln w="3175">
              <a:solidFill>
                <a:srgbClr val="83A9AA"/>
              </a:solidFill>
            </a:ln>
          </p:spPr>
          <p:txBody>
            <a:bodyPr wrap="square" lIns="0" tIns="0" rIns="0" bIns="0" rtlCol="0"/>
            <a:lstStyle/>
            <a:p>
              <a:endParaRPr lang="fr-FR" noProof="0" dirty="0"/>
            </a:p>
          </p:txBody>
        </p:sp>
        <p:sp>
          <p:nvSpPr>
            <p:cNvPr id="1599" name="object 1599"/>
            <p:cNvSpPr/>
            <p:nvPr/>
          </p:nvSpPr>
          <p:spPr>
            <a:xfrm>
              <a:off x="11161543" y="668105"/>
              <a:ext cx="3810" cy="136525"/>
            </a:xfrm>
            <a:custGeom>
              <a:avLst/>
              <a:gdLst/>
              <a:ahLst/>
              <a:cxnLst/>
              <a:rect l="l" t="t" r="r" b="b"/>
              <a:pathLst>
                <a:path w="3809" h="136525">
                  <a:moveTo>
                    <a:pt x="3602" y="0"/>
                  </a:moveTo>
                  <a:lnTo>
                    <a:pt x="0" y="0"/>
                  </a:lnTo>
                  <a:lnTo>
                    <a:pt x="0" y="136195"/>
                  </a:lnTo>
                  <a:lnTo>
                    <a:pt x="3602" y="136195"/>
                  </a:lnTo>
                  <a:lnTo>
                    <a:pt x="3602" y="0"/>
                  </a:lnTo>
                  <a:close/>
                </a:path>
              </a:pathLst>
            </a:custGeom>
            <a:solidFill>
              <a:srgbClr val="83A9AA"/>
            </a:solidFill>
          </p:spPr>
          <p:txBody>
            <a:bodyPr wrap="square" lIns="0" tIns="0" rIns="0" bIns="0" rtlCol="0"/>
            <a:lstStyle/>
            <a:p>
              <a:endParaRPr lang="fr-FR" noProof="0" dirty="0"/>
            </a:p>
          </p:txBody>
        </p:sp>
        <p:sp>
          <p:nvSpPr>
            <p:cNvPr id="1600" name="object 1600"/>
            <p:cNvSpPr/>
            <p:nvPr/>
          </p:nvSpPr>
          <p:spPr>
            <a:xfrm>
              <a:off x="11161543" y="668024"/>
              <a:ext cx="3810" cy="136525"/>
            </a:xfrm>
            <a:custGeom>
              <a:avLst/>
              <a:gdLst/>
              <a:ahLst/>
              <a:cxnLst/>
              <a:rect l="l" t="t" r="r" b="b"/>
              <a:pathLst>
                <a:path w="3809" h="136525">
                  <a:moveTo>
                    <a:pt x="3602" y="51447"/>
                  </a:moveTo>
                  <a:lnTo>
                    <a:pt x="3602" y="136225"/>
                  </a:lnTo>
                </a:path>
                <a:path w="3809" h="136525">
                  <a:moveTo>
                    <a:pt x="0" y="136275"/>
                  </a:moveTo>
                  <a:lnTo>
                    <a:pt x="0" y="51447"/>
                  </a:lnTo>
                </a:path>
                <a:path w="3809" h="136525">
                  <a:moveTo>
                    <a:pt x="3602" y="0"/>
                  </a:moveTo>
                  <a:lnTo>
                    <a:pt x="3602" y="51447"/>
                  </a:lnTo>
                </a:path>
                <a:path w="3809" h="136525">
                  <a:moveTo>
                    <a:pt x="0" y="51447"/>
                  </a:moveTo>
                  <a:lnTo>
                    <a:pt x="0" y="80"/>
                  </a:lnTo>
                </a:path>
              </a:pathLst>
            </a:custGeom>
            <a:ln w="3175">
              <a:solidFill>
                <a:srgbClr val="83A9AA"/>
              </a:solidFill>
            </a:ln>
          </p:spPr>
          <p:txBody>
            <a:bodyPr wrap="square" lIns="0" tIns="0" rIns="0" bIns="0" rtlCol="0"/>
            <a:lstStyle/>
            <a:p>
              <a:endParaRPr lang="fr-FR" noProof="0" dirty="0"/>
            </a:p>
          </p:txBody>
        </p:sp>
        <p:sp>
          <p:nvSpPr>
            <p:cNvPr id="1601" name="object 1601"/>
            <p:cNvSpPr/>
            <p:nvPr/>
          </p:nvSpPr>
          <p:spPr>
            <a:xfrm>
              <a:off x="11165147" y="668024"/>
              <a:ext cx="3810" cy="136525"/>
            </a:xfrm>
            <a:custGeom>
              <a:avLst/>
              <a:gdLst/>
              <a:ahLst/>
              <a:cxnLst/>
              <a:rect l="l" t="t" r="r" b="b"/>
              <a:pathLst>
                <a:path w="3809" h="136525">
                  <a:moveTo>
                    <a:pt x="3602" y="0"/>
                  </a:moveTo>
                  <a:lnTo>
                    <a:pt x="0" y="0"/>
                  </a:lnTo>
                  <a:lnTo>
                    <a:pt x="0" y="136225"/>
                  </a:lnTo>
                  <a:lnTo>
                    <a:pt x="3602" y="136225"/>
                  </a:lnTo>
                  <a:lnTo>
                    <a:pt x="3602" y="0"/>
                  </a:lnTo>
                  <a:close/>
                </a:path>
              </a:pathLst>
            </a:custGeom>
            <a:solidFill>
              <a:srgbClr val="83A9AA"/>
            </a:solidFill>
          </p:spPr>
          <p:txBody>
            <a:bodyPr wrap="square" lIns="0" tIns="0" rIns="0" bIns="0" rtlCol="0"/>
            <a:lstStyle/>
            <a:p>
              <a:endParaRPr lang="fr-FR" noProof="0" dirty="0"/>
            </a:p>
          </p:txBody>
        </p:sp>
        <p:sp>
          <p:nvSpPr>
            <p:cNvPr id="1602" name="object 1602"/>
            <p:cNvSpPr/>
            <p:nvPr/>
          </p:nvSpPr>
          <p:spPr>
            <a:xfrm>
              <a:off x="11165146" y="667943"/>
              <a:ext cx="3810" cy="136525"/>
            </a:xfrm>
            <a:custGeom>
              <a:avLst/>
              <a:gdLst/>
              <a:ahLst/>
              <a:cxnLst/>
              <a:rect l="l" t="t" r="r" b="b"/>
              <a:pathLst>
                <a:path w="3809" h="136525">
                  <a:moveTo>
                    <a:pt x="3602" y="51528"/>
                  </a:moveTo>
                  <a:lnTo>
                    <a:pt x="3602" y="136256"/>
                  </a:lnTo>
                </a:path>
                <a:path w="3809" h="136525">
                  <a:moveTo>
                    <a:pt x="0" y="136306"/>
                  </a:moveTo>
                  <a:lnTo>
                    <a:pt x="0" y="51528"/>
                  </a:lnTo>
                </a:path>
                <a:path w="3809" h="136525">
                  <a:moveTo>
                    <a:pt x="3602" y="0"/>
                  </a:moveTo>
                  <a:lnTo>
                    <a:pt x="3602" y="51528"/>
                  </a:lnTo>
                </a:path>
                <a:path w="3809" h="136525">
                  <a:moveTo>
                    <a:pt x="0" y="51528"/>
                  </a:moveTo>
                  <a:lnTo>
                    <a:pt x="0" y="80"/>
                  </a:lnTo>
                </a:path>
              </a:pathLst>
            </a:custGeom>
            <a:ln w="3175">
              <a:solidFill>
                <a:srgbClr val="83A9AA"/>
              </a:solidFill>
            </a:ln>
          </p:spPr>
          <p:txBody>
            <a:bodyPr wrap="square" lIns="0" tIns="0" rIns="0" bIns="0" rtlCol="0"/>
            <a:lstStyle/>
            <a:p>
              <a:endParaRPr lang="fr-FR" noProof="0" dirty="0"/>
            </a:p>
          </p:txBody>
        </p:sp>
        <p:sp>
          <p:nvSpPr>
            <p:cNvPr id="1603" name="object 1603"/>
            <p:cNvSpPr/>
            <p:nvPr/>
          </p:nvSpPr>
          <p:spPr>
            <a:xfrm>
              <a:off x="11168749" y="667943"/>
              <a:ext cx="3810" cy="136525"/>
            </a:xfrm>
            <a:custGeom>
              <a:avLst/>
              <a:gdLst/>
              <a:ahLst/>
              <a:cxnLst/>
              <a:rect l="l" t="t" r="r" b="b"/>
              <a:pathLst>
                <a:path w="3809" h="136525">
                  <a:moveTo>
                    <a:pt x="3602" y="0"/>
                  </a:moveTo>
                  <a:lnTo>
                    <a:pt x="0" y="0"/>
                  </a:lnTo>
                  <a:lnTo>
                    <a:pt x="0" y="136256"/>
                  </a:lnTo>
                  <a:lnTo>
                    <a:pt x="3602" y="136256"/>
                  </a:lnTo>
                  <a:lnTo>
                    <a:pt x="3602" y="0"/>
                  </a:lnTo>
                  <a:close/>
                </a:path>
              </a:pathLst>
            </a:custGeom>
            <a:solidFill>
              <a:srgbClr val="83A9AA"/>
            </a:solidFill>
          </p:spPr>
          <p:txBody>
            <a:bodyPr wrap="square" lIns="0" tIns="0" rIns="0" bIns="0" rtlCol="0"/>
            <a:lstStyle/>
            <a:p>
              <a:endParaRPr lang="fr-FR" noProof="0" dirty="0"/>
            </a:p>
          </p:txBody>
        </p:sp>
        <p:sp>
          <p:nvSpPr>
            <p:cNvPr id="1604" name="object 1604"/>
            <p:cNvSpPr/>
            <p:nvPr/>
          </p:nvSpPr>
          <p:spPr>
            <a:xfrm>
              <a:off x="11168749" y="667863"/>
              <a:ext cx="3810" cy="136525"/>
            </a:xfrm>
            <a:custGeom>
              <a:avLst/>
              <a:gdLst/>
              <a:ahLst/>
              <a:cxnLst/>
              <a:rect l="l" t="t" r="r" b="b"/>
              <a:pathLst>
                <a:path w="3809" h="136525">
                  <a:moveTo>
                    <a:pt x="3602" y="51609"/>
                  </a:moveTo>
                  <a:lnTo>
                    <a:pt x="3602" y="136286"/>
                  </a:lnTo>
                </a:path>
                <a:path w="3809" h="136525">
                  <a:moveTo>
                    <a:pt x="0" y="136336"/>
                  </a:moveTo>
                  <a:lnTo>
                    <a:pt x="0" y="51609"/>
                  </a:lnTo>
                </a:path>
                <a:path w="3809" h="136525">
                  <a:moveTo>
                    <a:pt x="3602" y="0"/>
                  </a:moveTo>
                  <a:lnTo>
                    <a:pt x="3602" y="51609"/>
                  </a:lnTo>
                </a:path>
                <a:path w="3809" h="136525">
                  <a:moveTo>
                    <a:pt x="0" y="51609"/>
                  </a:moveTo>
                  <a:lnTo>
                    <a:pt x="0" y="80"/>
                  </a:lnTo>
                </a:path>
              </a:pathLst>
            </a:custGeom>
            <a:ln w="3175">
              <a:solidFill>
                <a:srgbClr val="83A9AA"/>
              </a:solidFill>
            </a:ln>
          </p:spPr>
          <p:txBody>
            <a:bodyPr wrap="square" lIns="0" tIns="0" rIns="0" bIns="0" rtlCol="0"/>
            <a:lstStyle/>
            <a:p>
              <a:endParaRPr lang="fr-FR" noProof="0" dirty="0"/>
            </a:p>
          </p:txBody>
        </p:sp>
        <p:sp>
          <p:nvSpPr>
            <p:cNvPr id="1605" name="object 1605"/>
            <p:cNvSpPr/>
            <p:nvPr/>
          </p:nvSpPr>
          <p:spPr>
            <a:xfrm>
              <a:off x="11172352" y="667863"/>
              <a:ext cx="3810" cy="136525"/>
            </a:xfrm>
            <a:custGeom>
              <a:avLst/>
              <a:gdLst/>
              <a:ahLst/>
              <a:cxnLst/>
              <a:rect l="l" t="t" r="r" b="b"/>
              <a:pathLst>
                <a:path w="3809" h="136525">
                  <a:moveTo>
                    <a:pt x="3602" y="0"/>
                  </a:moveTo>
                  <a:lnTo>
                    <a:pt x="0" y="0"/>
                  </a:lnTo>
                  <a:lnTo>
                    <a:pt x="0" y="136286"/>
                  </a:lnTo>
                  <a:lnTo>
                    <a:pt x="3602" y="136286"/>
                  </a:lnTo>
                  <a:lnTo>
                    <a:pt x="3602" y="0"/>
                  </a:lnTo>
                  <a:close/>
                </a:path>
              </a:pathLst>
            </a:custGeom>
            <a:solidFill>
              <a:srgbClr val="83A8AA"/>
            </a:solidFill>
          </p:spPr>
          <p:txBody>
            <a:bodyPr wrap="square" lIns="0" tIns="0" rIns="0" bIns="0" rtlCol="0"/>
            <a:lstStyle/>
            <a:p>
              <a:endParaRPr lang="fr-FR" noProof="0" dirty="0"/>
            </a:p>
          </p:txBody>
        </p:sp>
        <p:sp>
          <p:nvSpPr>
            <p:cNvPr id="1606" name="object 1606"/>
            <p:cNvSpPr/>
            <p:nvPr/>
          </p:nvSpPr>
          <p:spPr>
            <a:xfrm>
              <a:off x="11172352" y="667782"/>
              <a:ext cx="3810" cy="136525"/>
            </a:xfrm>
            <a:custGeom>
              <a:avLst/>
              <a:gdLst/>
              <a:ahLst/>
              <a:cxnLst/>
              <a:rect l="l" t="t" r="r" b="b"/>
              <a:pathLst>
                <a:path w="3809" h="136525">
                  <a:moveTo>
                    <a:pt x="3602" y="51690"/>
                  </a:moveTo>
                  <a:lnTo>
                    <a:pt x="3602" y="136317"/>
                  </a:lnTo>
                </a:path>
                <a:path w="3809" h="136525">
                  <a:moveTo>
                    <a:pt x="0" y="136367"/>
                  </a:moveTo>
                  <a:lnTo>
                    <a:pt x="0" y="51690"/>
                  </a:lnTo>
                </a:path>
                <a:path w="3809" h="136525">
                  <a:moveTo>
                    <a:pt x="3602" y="0"/>
                  </a:moveTo>
                  <a:lnTo>
                    <a:pt x="3602" y="51690"/>
                  </a:lnTo>
                </a:path>
                <a:path w="3809" h="136525">
                  <a:moveTo>
                    <a:pt x="0" y="51690"/>
                  </a:moveTo>
                  <a:lnTo>
                    <a:pt x="0" y="80"/>
                  </a:lnTo>
                </a:path>
              </a:pathLst>
            </a:custGeom>
            <a:ln w="3175">
              <a:solidFill>
                <a:srgbClr val="83A8AA"/>
              </a:solidFill>
            </a:ln>
          </p:spPr>
          <p:txBody>
            <a:bodyPr wrap="square" lIns="0" tIns="0" rIns="0" bIns="0" rtlCol="0"/>
            <a:lstStyle/>
            <a:p>
              <a:endParaRPr lang="fr-FR" noProof="0" dirty="0"/>
            </a:p>
          </p:txBody>
        </p:sp>
        <p:sp>
          <p:nvSpPr>
            <p:cNvPr id="1607" name="object 1607"/>
            <p:cNvSpPr/>
            <p:nvPr/>
          </p:nvSpPr>
          <p:spPr>
            <a:xfrm>
              <a:off x="11175955" y="667782"/>
              <a:ext cx="3810" cy="136525"/>
            </a:xfrm>
            <a:custGeom>
              <a:avLst/>
              <a:gdLst/>
              <a:ahLst/>
              <a:cxnLst/>
              <a:rect l="l" t="t" r="r" b="b"/>
              <a:pathLst>
                <a:path w="3809" h="136525">
                  <a:moveTo>
                    <a:pt x="3602" y="0"/>
                  </a:moveTo>
                  <a:lnTo>
                    <a:pt x="0" y="0"/>
                  </a:lnTo>
                  <a:lnTo>
                    <a:pt x="0" y="136317"/>
                  </a:lnTo>
                  <a:lnTo>
                    <a:pt x="3602" y="136317"/>
                  </a:lnTo>
                  <a:lnTo>
                    <a:pt x="3602" y="0"/>
                  </a:lnTo>
                  <a:close/>
                </a:path>
              </a:pathLst>
            </a:custGeom>
            <a:solidFill>
              <a:srgbClr val="83A8AA"/>
            </a:solidFill>
          </p:spPr>
          <p:txBody>
            <a:bodyPr wrap="square" lIns="0" tIns="0" rIns="0" bIns="0" rtlCol="0"/>
            <a:lstStyle/>
            <a:p>
              <a:endParaRPr lang="fr-FR" noProof="0" dirty="0"/>
            </a:p>
          </p:txBody>
        </p:sp>
        <p:sp>
          <p:nvSpPr>
            <p:cNvPr id="1608" name="object 1608"/>
            <p:cNvSpPr/>
            <p:nvPr/>
          </p:nvSpPr>
          <p:spPr>
            <a:xfrm>
              <a:off x="11175954" y="667701"/>
              <a:ext cx="3810" cy="136525"/>
            </a:xfrm>
            <a:custGeom>
              <a:avLst/>
              <a:gdLst/>
              <a:ahLst/>
              <a:cxnLst/>
              <a:rect l="l" t="t" r="r" b="b"/>
              <a:pathLst>
                <a:path w="3809" h="136525">
                  <a:moveTo>
                    <a:pt x="3602" y="51770"/>
                  </a:moveTo>
                  <a:lnTo>
                    <a:pt x="3602" y="136347"/>
                  </a:lnTo>
                </a:path>
                <a:path w="3809" h="136525">
                  <a:moveTo>
                    <a:pt x="0" y="136397"/>
                  </a:moveTo>
                  <a:lnTo>
                    <a:pt x="0" y="51770"/>
                  </a:lnTo>
                </a:path>
                <a:path w="3809" h="136525">
                  <a:moveTo>
                    <a:pt x="3602" y="0"/>
                  </a:moveTo>
                  <a:lnTo>
                    <a:pt x="3602" y="51770"/>
                  </a:lnTo>
                </a:path>
                <a:path w="3809" h="136525">
                  <a:moveTo>
                    <a:pt x="0" y="51770"/>
                  </a:moveTo>
                  <a:lnTo>
                    <a:pt x="0" y="80"/>
                  </a:lnTo>
                </a:path>
              </a:pathLst>
            </a:custGeom>
            <a:ln w="3175">
              <a:solidFill>
                <a:srgbClr val="83A8AA"/>
              </a:solidFill>
            </a:ln>
          </p:spPr>
          <p:txBody>
            <a:bodyPr wrap="square" lIns="0" tIns="0" rIns="0" bIns="0" rtlCol="0"/>
            <a:lstStyle/>
            <a:p>
              <a:endParaRPr lang="fr-FR" noProof="0" dirty="0"/>
            </a:p>
          </p:txBody>
        </p:sp>
        <p:sp>
          <p:nvSpPr>
            <p:cNvPr id="1609" name="object 1609"/>
            <p:cNvSpPr/>
            <p:nvPr/>
          </p:nvSpPr>
          <p:spPr>
            <a:xfrm>
              <a:off x="11179558" y="667701"/>
              <a:ext cx="3810" cy="136525"/>
            </a:xfrm>
            <a:custGeom>
              <a:avLst/>
              <a:gdLst/>
              <a:ahLst/>
              <a:cxnLst/>
              <a:rect l="l" t="t" r="r" b="b"/>
              <a:pathLst>
                <a:path w="3809" h="136525">
                  <a:moveTo>
                    <a:pt x="3602" y="0"/>
                  </a:moveTo>
                  <a:lnTo>
                    <a:pt x="0" y="0"/>
                  </a:lnTo>
                  <a:lnTo>
                    <a:pt x="0" y="136347"/>
                  </a:lnTo>
                  <a:lnTo>
                    <a:pt x="3602" y="136347"/>
                  </a:lnTo>
                  <a:lnTo>
                    <a:pt x="3602" y="0"/>
                  </a:lnTo>
                  <a:close/>
                </a:path>
              </a:pathLst>
            </a:custGeom>
            <a:solidFill>
              <a:srgbClr val="83A8AA"/>
            </a:solidFill>
          </p:spPr>
          <p:txBody>
            <a:bodyPr wrap="square" lIns="0" tIns="0" rIns="0" bIns="0" rtlCol="0"/>
            <a:lstStyle/>
            <a:p>
              <a:endParaRPr lang="fr-FR" noProof="0" dirty="0"/>
            </a:p>
          </p:txBody>
        </p:sp>
        <p:sp>
          <p:nvSpPr>
            <p:cNvPr id="1610" name="object 1610"/>
            <p:cNvSpPr/>
            <p:nvPr/>
          </p:nvSpPr>
          <p:spPr>
            <a:xfrm>
              <a:off x="11179557" y="667620"/>
              <a:ext cx="3810" cy="136525"/>
            </a:xfrm>
            <a:custGeom>
              <a:avLst/>
              <a:gdLst/>
              <a:ahLst/>
              <a:cxnLst/>
              <a:rect l="l" t="t" r="r" b="b"/>
              <a:pathLst>
                <a:path w="3809" h="136525">
                  <a:moveTo>
                    <a:pt x="3602" y="51851"/>
                  </a:moveTo>
                  <a:lnTo>
                    <a:pt x="3602" y="136378"/>
                  </a:lnTo>
                </a:path>
                <a:path w="3809" h="136525">
                  <a:moveTo>
                    <a:pt x="0" y="136428"/>
                  </a:moveTo>
                  <a:lnTo>
                    <a:pt x="0" y="51851"/>
                  </a:lnTo>
                </a:path>
                <a:path w="3809" h="136525">
                  <a:moveTo>
                    <a:pt x="3602" y="0"/>
                  </a:moveTo>
                  <a:lnTo>
                    <a:pt x="3602" y="51851"/>
                  </a:lnTo>
                </a:path>
                <a:path w="3809" h="136525">
                  <a:moveTo>
                    <a:pt x="0" y="51851"/>
                  </a:moveTo>
                  <a:lnTo>
                    <a:pt x="0" y="80"/>
                  </a:lnTo>
                </a:path>
              </a:pathLst>
            </a:custGeom>
            <a:ln w="3175">
              <a:solidFill>
                <a:srgbClr val="83A8AA"/>
              </a:solidFill>
            </a:ln>
          </p:spPr>
          <p:txBody>
            <a:bodyPr wrap="square" lIns="0" tIns="0" rIns="0" bIns="0" rtlCol="0"/>
            <a:lstStyle/>
            <a:p>
              <a:endParaRPr lang="fr-FR" noProof="0" dirty="0"/>
            </a:p>
          </p:txBody>
        </p:sp>
        <p:sp>
          <p:nvSpPr>
            <p:cNvPr id="1611" name="object 1611"/>
            <p:cNvSpPr/>
            <p:nvPr/>
          </p:nvSpPr>
          <p:spPr>
            <a:xfrm>
              <a:off x="11183161" y="667621"/>
              <a:ext cx="3810" cy="136525"/>
            </a:xfrm>
            <a:custGeom>
              <a:avLst/>
              <a:gdLst/>
              <a:ahLst/>
              <a:cxnLst/>
              <a:rect l="l" t="t" r="r" b="b"/>
              <a:pathLst>
                <a:path w="3809" h="136525">
                  <a:moveTo>
                    <a:pt x="3602" y="0"/>
                  </a:moveTo>
                  <a:lnTo>
                    <a:pt x="0" y="0"/>
                  </a:lnTo>
                  <a:lnTo>
                    <a:pt x="0" y="136378"/>
                  </a:lnTo>
                  <a:lnTo>
                    <a:pt x="3602" y="136378"/>
                  </a:lnTo>
                  <a:lnTo>
                    <a:pt x="3602" y="0"/>
                  </a:lnTo>
                  <a:close/>
                </a:path>
              </a:pathLst>
            </a:custGeom>
            <a:solidFill>
              <a:srgbClr val="83A8AA"/>
            </a:solidFill>
          </p:spPr>
          <p:txBody>
            <a:bodyPr wrap="square" lIns="0" tIns="0" rIns="0" bIns="0" rtlCol="0"/>
            <a:lstStyle/>
            <a:p>
              <a:endParaRPr lang="fr-FR" noProof="0" dirty="0"/>
            </a:p>
          </p:txBody>
        </p:sp>
        <p:sp>
          <p:nvSpPr>
            <p:cNvPr id="1612" name="object 1612"/>
            <p:cNvSpPr/>
            <p:nvPr/>
          </p:nvSpPr>
          <p:spPr>
            <a:xfrm>
              <a:off x="11183160" y="667540"/>
              <a:ext cx="3810" cy="136525"/>
            </a:xfrm>
            <a:custGeom>
              <a:avLst/>
              <a:gdLst/>
              <a:ahLst/>
              <a:cxnLst/>
              <a:rect l="l" t="t" r="r" b="b"/>
              <a:pathLst>
                <a:path w="3809" h="136525">
                  <a:moveTo>
                    <a:pt x="3602" y="51932"/>
                  </a:moveTo>
                  <a:lnTo>
                    <a:pt x="3602" y="136408"/>
                  </a:lnTo>
                </a:path>
                <a:path w="3809" h="136525">
                  <a:moveTo>
                    <a:pt x="0" y="136458"/>
                  </a:moveTo>
                  <a:lnTo>
                    <a:pt x="0" y="51932"/>
                  </a:lnTo>
                </a:path>
                <a:path w="3809" h="136525">
                  <a:moveTo>
                    <a:pt x="3602" y="0"/>
                  </a:moveTo>
                  <a:lnTo>
                    <a:pt x="3602" y="51932"/>
                  </a:lnTo>
                </a:path>
                <a:path w="3809" h="136525">
                  <a:moveTo>
                    <a:pt x="0" y="51932"/>
                  </a:moveTo>
                  <a:lnTo>
                    <a:pt x="0" y="80"/>
                  </a:lnTo>
                </a:path>
              </a:pathLst>
            </a:custGeom>
            <a:ln w="3175">
              <a:solidFill>
                <a:srgbClr val="83A8AA"/>
              </a:solidFill>
            </a:ln>
          </p:spPr>
          <p:txBody>
            <a:bodyPr wrap="square" lIns="0" tIns="0" rIns="0" bIns="0" rtlCol="0"/>
            <a:lstStyle/>
            <a:p>
              <a:endParaRPr lang="fr-FR" noProof="0" dirty="0"/>
            </a:p>
          </p:txBody>
        </p:sp>
        <p:sp>
          <p:nvSpPr>
            <p:cNvPr id="1613" name="object 1613"/>
            <p:cNvSpPr/>
            <p:nvPr/>
          </p:nvSpPr>
          <p:spPr>
            <a:xfrm>
              <a:off x="11186764" y="667540"/>
              <a:ext cx="3810" cy="136525"/>
            </a:xfrm>
            <a:custGeom>
              <a:avLst/>
              <a:gdLst/>
              <a:ahLst/>
              <a:cxnLst/>
              <a:rect l="l" t="t" r="r" b="b"/>
              <a:pathLst>
                <a:path w="3809" h="136525">
                  <a:moveTo>
                    <a:pt x="3602" y="0"/>
                  </a:moveTo>
                  <a:lnTo>
                    <a:pt x="0" y="0"/>
                  </a:lnTo>
                  <a:lnTo>
                    <a:pt x="0" y="136408"/>
                  </a:lnTo>
                  <a:lnTo>
                    <a:pt x="3602" y="136408"/>
                  </a:lnTo>
                  <a:lnTo>
                    <a:pt x="3602" y="0"/>
                  </a:lnTo>
                  <a:close/>
                </a:path>
              </a:pathLst>
            </a:custGeom>
            <a:solidFill>
              <a:srgbClr val="82A8AA"/>
            </a:solidFill>
          </p:spPr>
          <p:txBody>
            <a:bodyPr wrap="square" lIns="0" tIns="0" rIns="0" bIns="0" rtlCol="0"/>
            <a:lstStyle/>
            <a:p>
              <a:endParaRPr lang="fr-FR" noProof="0" dirty="0"/>
            </a:p>
          </p:txBody>
        </p:sp>
        <p:sp>
          <p:nvSpPr>
            <p:cNvPr id="1614" name="object 1614"/>
            <p:cNvSpPr/>
            <p:nvPr/>
          </p:nvSpPr>
          <p:spPr>
            <a:xfrm>
              <a:off x="11186763" y="667459"/>
              <a:ext cx="3810" cy="136525"/>
            </a:xfrm>
            <a:custGeom>
              <a:avLst/>
              <a:gdLst/>
              <a:ahLst/>
              <a:cxnLst/>
              <a:rect l="l" t="t" r="r" b="b"/>
              <a:pathLst>
                <a:path w="3809" h="136525">
                  <a:moveTo>
                    <a:pt x="3602" y="52012"/>
                  </a:moveTo>
                  <a:lnTo>
                    <a:pt x="3602" y="136439"/>
                  </a:lnTo>
                </a:path>
                <a:path w="3809" h="136525">
                  <a:moveTo>
                    <a:pt x="0" y="136489"/>
                  </a:moveTo>
                  <a:lnTo>
                    <a:pt x="0" y="52012"/>
                  </a:lnTo>
                </a:path>
                <a:path w="3809" h="136525">
                  <a:moveTo>
                    <a:pt x="3602" y="0"/>
                  </a:moveTo>
                  <a:lnTo>
                    <a:pt x="3602" y="52012"/>
                  </a:lnTo>
                </a:path>
                <a:path w="3809" h="136525">
                  <a:moveTo>
                    <a:pt x="0" y="52012"/>
                  </a:moveTo>
                  <a:lnTo>
                    <a:pt x="0" y="80"/>
                  </a:lnTo>
                </a:path>
              </a:pathLst>
            </a:custGeom>
            <a:ln w="3175">
              <a:solidFill>
                <a:srgbClr val="82A8AA"/>
              </a:solidFill>
            </a:ln>
          </p:spPr>
          <p:txBody>
            <a:bodyPr wrap="square" lIns="0" tIns="0" rIns="0" bIns="0" rtlCol="0"/>
            <a:lstStyle/>
            <a:p>
              <a:endParaRPr lang="fr-FR" noProof="0" dirty="0"/>
            </a:p>
          </p:txBody>
        </p:sp>
        <p:sp>
          <p:nvSpPr>
            <p:cNvPr id="1615" name="object 1615"/>
            <p:cNvSpPr/>
            <p:nvPr/>
          </p:nvSpPr>
          <p:spPr>
            <a:xfrm>
              <a:off x="11190367" y="667459"/>
              <a:ext cx="3810" cy="136525"/>
            </a:xfrm>
            <a:custGeom>
              <a:avLst/>
              <a:gdLst/>
              <a:ahLst/>
              <a:cxnLst/>
              <a:rect l="l" t="t" r="r" b="b"/>
              <a:pathLst>
                <a:path w="3809" h="136525">
                  <a:moveTo>
                    <a:pt x="3602" y="0"/>
                  </a:moveTo>
                  <a:lnTo>
                    <a:pt x="0" y="0"/>
                  </a:lnTo>
                  <a:lnTo>
                    <a:pt x="0" y="136439"/>
                  </a:lnTo>
                  <a:lnTo>
                    <a:pt x="3602" y="136439"/>
                  </a:lnTo>
                  <a:lnTo>
                    <a:pt x="3602" y="0"/>
                  </a:lnTo>
                  <a:close/>
                </a:path>
              </a:pathLst>
            </a:custGeom>
            <a:solidFill>
              <a:srgbClr val="82A8AA"/>
            </a:solidFill>
          </p:spPr>
          <p:txBody>
            <a:bodyPr wrap="square" lIns="0" tIns="0" rIns="0" bIns="0" rtlCol="0"/>
            <a:lstStyle/>
            <a:p>
              <a:endParaRPr lang="fr-FR" noProof="0" dirty="0"/>
            </a:p>
          </p:txBody>
        </p:sp>
        <p:sp>
          <p:nvSpPr>
            <p:cNvPr id="1616" name="object 1616"/>
            <p:cNvSpPr/>
            <p:nvPr/>
          </p:nvSpPr>
          <p:spPr>
            <a:xfrm>
              <a:off x="11190367" y="667378"/>
              <a:ext cx="3810" cy="136525"/>
            </a:xfrm>
            <a:custGeom>
              <a:avLst/>
              <a:gdLst/>
              <a:ahLst/>
              <a:cxnLst/>
              <a:rect l="l" t="t" r="r" b="b"/>
              <a:pathLst>
                <a:path w="3809" h="136525">
                  <a:moveTo>
                    <a:pt x="3602" y="52093"/>
                  </a:moveTo>
                  <a:lnTo>
                    <a:pt x="3602" y="136469"/>
                  </a:lnTo>
                </a:path>
                <a:path w="3809" h="136525">
                  <a:moveTo>
                    <a:pt x="0" y="136519"/>
                  </a:moveTo>
                  <a:lnTo>
                    <a:pt x="0" y="52093"/>
                  </a:lnTo>
                </a:path>
                <a:path w="3809" h="136525">
                  <a:moveTo>
                    <a:pt x="3602" y="0"/>
                  </a:moveTo>
                  <a:lnTo>
                    <a:pt x="3602" y="52093"/>
                  </a:lnTo>
                </a:path>
                <a:path w="3809" h="136525">
                  <a:moveTo>
                    <a:pt x="0" y="52093"/>
                  </a:moveTo>
                  <a:lnTo>
                    <a:pt x="0" y="80"/>
                  </a:lnTo>
                </a:path>
              </a:pathLst>
            </a:custGeom>
            <a:ln w="3175">
              <a:solidFill>
                <a:srgbClr val="82A8AA"/>
              </a:solidFill>
            </a:ln>
          </p:spPr>
          <p:txBody>
            <a:bodyPr wrap="square" lIns="0" tIns="0" rIns="0" bIns="0" rtlCol="0"/>
            <a:lstStyle/>
            <a:p>
              <a:endParaRPr lang="fr-FR" noProof="0" dirty="0"/>
            </a:p>
          </p:txBody>
        </p:sp>
        <p:sp>
          <p:nvSpPr>
            <p:cNvPr id="1617" name="object 1617"/>
            <p:cNvSpPr/>
            <p:nvPr/>
          </p:nvSpPr>
          <p:spPr>
            <a:xfrm>
              <a:off x="11193970" y="667378"/>
              <a:ext cx="3810" cy="136525"/>
            </a:xfrm>
            <a:custGeom>
              <a:avLst/>
              <a:gdLst/>
              <a:ahLst/>
              <a:cxnLst/>
              <a:rect l="l" t="t" r="r" b="b"/>
              <a:pathLst>
                <a:path w="3809" h="136525">
                  <a:moveTo>
                    <a:pt x="3602" y="0"/>
                  </a:moveTo>
                  <a:lnTo>
                    <a:pt x="0" y="0"/>
                  </a:lnTo>
                  <a:lnTo>
                    <a:pt x="0" y="136469"/>
                  </a:lnTo>
                  <a:lnTo>
                    <a:pt x="3602" y="136469"/>
                  </a:lnTo>
                  <a:lnTo>
                    <a:pt x="3602" y="0"/>
                  </a:lnTo>
                  <a:close/>
                </a:path>
              </a:pathLst>
            </a:custGeom>
            <a:solidFill>
              <a:srgbClr val="82A8AA"/>
            </a:solidFill>
          </p:spPr>
          <p:txBody>
            <a:bodyPr wrap="square" lIns="0" tIns="0" rIns="0" bIns="0" rtlCol="0"/>
            <a:lstStyle/>
            <a:p>
              <a:endParaRPr lang="fr-FR" noProof="0" dirty="0"/>
            </a:p>
          </p:txBody>
        </p:sp>
        <p:sp>
          <p:nvSpPr>
            <p:cNvPr id="1618" name="object 1618"/>
            <p:cNvSpPr/>
            <p:nvPr/>
          </p:nvSpPr>
          <p:spPr>
            <a:xfrm>
              <a:off x="11193970" y="667298"/>
              <a:ext cx="3810" cy="137160"/>
            </a:xfrm>
            <a:custGeom>
              <a:avLst/>
              <a:gdLst/>
              <a:ahLst/>
              <a:cxnLst/>
              <a:rect l="l" t="t" r="r" b="b"/>
              <a:pathLst>
                <a:path w="3809" h="137159">
                  <a:moveTo>
                    <a:pt x="3602" y="52174"/>
                  </a:moveTo>
                  <a:lnTo>
                    <a:pt x="3602" y="136500"/>
                  </a:lnTo>
                </a:path>
                <a:path w="3809" h="137159">
                  <a:moveTo>
                    <a:pt x="0" y="136550"/>
                  </a:moveTo>
                  <a:lnTo>
                    <a:pt x="0" y="52174"/>
                  </a:lnTo>
                </a:path>
                <a:path w="3809" h="137159">
                  <a:moveTo>
                    <a:pt x="3602" y="0"/>
                  </a:moveTo>
                  <a:lnTo>
                    <a:pt x="3602" y="52174"/>
                  </a:lnTo>
                </a:path>
                <a:path w="3809" h="137159">
                  <a:moveTo>
                    <a:pt x="0" y="52174"/>
                  </a:moveTo>
                  <a:lnTo>
                    <a:pt x="0" y="80"/>
                  </a:lnTo>
                </a:path>
              </a:pathLst>
            </a:custGeom>
            <a:ln w="3175">
              <a:solidFill>
                <a:srgbClr val="82A8AA"/>
              </a:solidFill>
            </a:ln>
          </p:spPr>
          <p:txBody>
            <a:bodyPr wrap="square" lIns="0" tIns="0" rIns="0" bIns="0" rtlCol="0"/>
            <a:lstStyle/>
            <a:p>
              <a:endParaRPr lang="fr-FR" noProof="0" dirty="0"/>
            </a:p>
          </p:txBody>
        </p:sp>
        <p:sp>
          <p:nvSpPr>
            <p:cNvPr id="1619" name="object 1619"/>
            <p:cNvSpPr/>
            <p:nvPr/>
          </p:nvSpPr>
          <p:spPr>
            <a:xfrm>
              <a:off x="11197573" y="667298"/>
              <a:ext cx="3810" cy="136525"/>
            </a:xfrm>
            <a:custGeom>
              <a:avLst/>
              <a:gdLst/>
              <a:ahLst/>
              <a:cxnLst/>
              <a:rect l="l" t="t" r="r" b="b"/>
              <a:pathLst>
                <a:path w="3809" h="136525">
                  <a:moveTo>
                    <a:pt x="3602" y="0"/>
                  </a:moveTo>
                  <a:lnTo>
                    <a:pt x="0" y="0"/>
                  </a:lnTo>
                  <a:lnTo>
                    <a:pt x="0" y="136500"/>
                  </a:lnTo>
                  <a:lnTo>
                    <a:pt x="3602" y="136500"/>
                  </a:lnTo>
                  <a:lnTo>
                    <a:pt x="3602" y="0"/>
                  </a:lnTo>
                  <a:close/>
                </a:path>
              </a:pathLst>
            </a:custGeom>
            <a:solidFill>
              <a:srgbClr val="82A8AA"/>
            </a:solidFill>
          </p:spPr>
          <p:txBody>
            <a:bodyPr wrap="square" lIns="0" tIns="0" rIns="0" bIns="0" rtlCol="0"/>
            <a:lstStyle/>
            <a:p>
              <a:endParaRPr lang="fr-FR" noProof="0" dirty="0"/>
            </a:p>
          </p:txBody>
        </p:sp>
        <p:sp>
          <p:nvSpPr>
            <p:cNvPr id="1620" name="object 1620"/>
            <p:cNvSpPr/>
            <p:nvPr/>
          </p:nvSpPr>
          <p:spPr>
            <a:xfrm>
              <a:off x="11197573" y="667217"/>
              <a:ext cx="3810" cy="137160"/>
            </a:xfrm>
            <a:custGeom>
              <a:avLst/>
              <a:gdLst/>
              <a:ahLst/>
              <a:cxnLst/>
              <a:rect l="l" t="t" r="r" b="b"/>
              <a:pathLst>
                <a:path w="3809" h="137159">
                  <a:moveTo>
                    <a:pt x="3602" y="52255"/>
                  </a:moveTo>
                  <a:lnTo>
                    <a:pt x="3602" y="136530"/>
                  </a:lnTo>
                </a:path>
                <a:path w="3809" h="137159">
                  <a:moveTo>
                    <a:pt x="0" y="136581"/>
                  </a:moveTo>
                  <a:lnTo>
                    <a:pt x="0" y="52255"/>
                  </a:lnTo>
                </a:path>
                <a:path w="3809" h="137159">
                  <a:moveTo>
                    <a:pt x="3602" y="0"/>
                  </a:moveTo>
                  <a:lnTo>
                    <a:pt x="3602" y="52255"/>
                  </a:lnTo>
                </a:path>
                <a:path w="3809" h="137159">
                  <a:moveTo>
                    <a:pt x="0" y="52255"/>
                  </a:moveTo>
                  <a:lnTo>
                    <a:pt x="0" y="80"/>
                  </a:lnTo>
                </a:path>
              </a:pathLst>
            </a:custGeom>
            <a:ln w="3175">
              <a:solidFill>
                <a:srgbClr val="82A8AA"/>
              </a:solidFill>
            </a:ln>
          </p:spPr>
          <p:txBody>
            <a:bodyPr wrap="square" lIns="0" tIns="0" rIns="0" bIns="0" rtlCol="0"/>
            <a:lstStyle/>
            <a:p>
              <a:endParaRPr lang="fr-FR" noProof="0" dirty="0"/>
            </a:p>
          </p:txBody>
        </p:sp>
        <p:sp>
          <p:nvSpPr>
            <p:cNvPr id="1621" name="object 1621"/>
            <p:cNvSpPr/>
            <p:nvPr/>
          </p:nvSpPr>
          <p:spPr>
            <a:xfrm>
              <a:off x="11201175" y="667217"/>
              <a:ext cx="3810" cy="136525"/>
            </a:xfrm>
            <a:custGeom>
              <a:avLst/>
              <a:gdLst/>
              <a:ahLst/>
              <a:cxnLst/>
              <a:rect l="l" t="t" r="r" b="b"/>
              <a:pathLst>
                <a:path w="3809" h="136525">
                  <a:moveTo>
                    <a:pt x="3602" y="0"/>
                  </a:moveTo>
                  <a:lnTo>
                    <a:pt x="0" y="0"/>
                  </a:lnTo>
                  <a:lnTo>
                    <a:pt x="0" y="136530"/>
                  </a:lnTo>
                  <a:lnTo>
                    <a:pt x="3602" y="136530"/>
                  </a:lnTo>
                  <a:lnTo>
                    <a:pt x="3602" y="0"/>
                  </a:lnTo>
                  <a:close/>
                </a:path>
              </a:pathLst>
            </a:custGeom>
            <a:solidFill>
              <a:srgbClr val="82A8AA"/>
            </a:solidFill>
          </p:spPr>
          <p:txBody>
            <a:bodyPr wrap="square" lIns="0" tIns="0" rIns="0" bIns="0" rtlCol="0"/>
            <a:lstStyle/>
            <a:p>
              <a:endParaRPr lang="fr-FR" noProof="0" dirty="0"/>
            </a:p>
          </p:txBody>
        </p:sp>
        <p:sp>
          <p:nvSpPr>
            <p:cNvPr id="1622" name="object 1622"/>
            <p:cNvSpPr/>
            <p:nvPr/>
          </p:nvSpPr>
          <p:spPr>
            <a:xfrm>
              <a:off x="11201175" y="667136"/>
              <a:ext cx="3810" cy="137160"/>
            </a:xfrm>
            <a:custGeom>
              <a:avLst/>
              <a:gdLst/>
              <a:ahLst/>
              <a:cxnLst/>
              <a:rect l="l" t="t" r="r" b="b"/>
              <a:pathLst>
                <a:path w="3809" h="137159">
                  <a:moveTo>
                    <a:pt x="3602" y="52335"/>
                  </a:moveTo>
                  <a:lnTo>
                    <a:pt x="3602" y="136561"/>
                  </a:lnTo>
                </a:path>
                <a:path w="3809" h="137159">
                  <a:moveTo>
                    <a:pt x="0" y="136611"/>
                  </a:moveTo>
                  <a:lnTo>
                    <a:pt x="0" y="52335"/>
                  </a:lnTo>
                </a:path>
                <a:path w="3809" h="137159">
                  <a:moveTo>
                    <a:pt x="3602" y="0"/>
                  </a:moveTo>
                  <a:lnTo>
                    <a:pt x="3602" y="52335"/>
                  </a:lnTo>
                </a:path>
                <a:path w="3809" h="137159">
                  <a:moveTo>
                    <a:pt x="0" y="52335"/>
                  </a:moveTo>
                  <a:lnTo>
                    <a:pt x="0" y="80"/>
                  </a:lnTo>
                </a:path>
              </a:pathLst>
            </a:custGeom>
            <a:ln w="3175">
              <a:solidFill>
                <a:srgbClr val="82A8AA"/>
              </a:solidFill>
            </a:ln>
          </p:spPr>
          <p:txBody>
            <a:bodyPr wrap="square" lIns="0" tIns="0" rIns="0" bIns="0" rtlCol="0"/>
            <a:lstStyle/>
            <a:p>
              <a:endParaRPr lang="fr-FR" noProof="0" dirty="0"/>
            </a:p>
          </p:txBody>
        </p:sp>
        <p:sp>
          <p:nvSpPr>
            <p:cNvPr id="1623" name="object 1623"/>
            <p:cNvSpPr/>
            <p:nvPr/>
          </p:nvSpPr>
          <p:spPr>
            <a:xfrm>
              <a:off x="11204778" y="667136"/>
              <a:ext cx="3810" cy="137160"/>
            </a:xfrm>
            <a:custGeom>
              <a:avLst/>
              <a:gdLst/>
              <a:ahLst/>
              <a:cxnLst/>
              <a:rect l="l" t="t" r="r" b="b"/>
              <a:pathLst>
                <a:path w="3809" h="137159">
                  <a:moveTo>
                    <a:pt x="3602" y="0"/>
                  </a:moveTo>
                  <a:lnTo>
                    <a:pt x="0" y="0"/>
                  </a:lnTo>
                  <a:lnTo>
                    <a:pt x="0" y="136561"/>
                  </a:lnTo>
                  <a:lnTo>
                    <a:pt x="3602" y="136561"/>
                  </a:lnTo>
                  <a:lnTo>
                    <a:pt x="3602" y="0"/>
                  </a:lnTo>
                  <a:close/>
                </a:path>
              </a:pathLst>
            </a:custGeom>
            <a:solidFill>
              <a:srgbClr val="82A8AA"/>
            </a:solidFill>
          </p:spPr>
          <p:txBody>
            <a:bodyPr wrap="square" lIns="0" tIns="0" rIns="0" bIns="0" rtlCol="0"/>
            <a:lstStyle/>
            <a:p>
              <a:endParaRPr lang="fr-FR" noProof="0" dirty="0"/>
            </a:p>
          </p:txBody>
        </p:sp>
        <p:sp>
          <p:nvSpPr>
            <p:cNvPr id="1624" name="object 1624"/>
            <p:cNvSpPr/>
            <p:nvPr/>
          </p:nvSpPr>
          <p:spPr>
            <a:xfrm>
              <a:off x="11204778" y="667055"/>
              <a:ext cx="3810" cy="137160"/>
            </a:xfrm>
            <a:custGeom>
              <a:avLst/>
              <a:gdLst/>
              <a:ahLst/>
              <a:cxnLst/>
              <a:rect l="l" t="t" r="r" b="b"/>
              <a:pathLst>
                <a:path w="3809" h="137159">
                  <a:moveTo>
                    <a:pt x="3602" y="52416"/>
                  </a:moveTo>
                  <a:lnTo>
                    <a:pt x="3602" y="136591"/>
                  </a:lnTo>
                </a:path>
                <a:path w="3809" h="137159">
                  <a:moveTo>
                    <a:pt x="0" y="136642"/>
                  </a:moveTo>
                  <a:lnTo>
                    <a:pt x="0" y="52416"/>
                  </a:lnTo>
                </a:path>
                <a:path w="3809" h="137159">
                  <a:moveTo>
                    <a:pt x="3602" y="0"/>
                  </a:moveTo>
                  <a:lnTo>
                    <a:pt x="3602" y="52416"/>
                  </a:lnTo>
                </a:path>
                <a:path w="3809" h="137159">
                  <a:moveTo>
                    <a:pt x="0" y="52416"/>
                  </a:moveTo>
                  <a:lnTo>
                    <a:pt x="0" y="80"/>
                  </a:lnTo>
                </a:path>
              </a:pathLst>
            </a:custGeom>
            <a:ln w="3175">
              <a:solidFill>
                <a:srgbClr val="82A8AA"/>
              </a:solidFill>
            </a:ln>
          </p:spPr>
          <p:txBody>
            <a:bodyPr wrap="square" lIns="0" tIns="0" rIns="0" bIns="0" rtlCol="0"/>
            <a:lstStyle/>
            <a:p>
              <a:endParaRPr lang="fr-FR" noProof="0" dirty="0"/>
            </a:p>
          </p:txBody>
        </p:sp>
        <p:sp>
          <p:nvSpPr>
            <p:cNvPr id="1625" name="object 1625"/>
            <p:cNvSpPr/>
            <p:nvPr/>
          </p:nvSpPr>
          <p:spPr>
            <a:xfrm>
              <a:off x="11208381" y="667056"/>
              <a:ext cx="3810" cy="137160"/>
            </a:xfrm>
            <a:custGeom>
              <a:avLst/>
              <a:gdLst/>
              <a:ahLst/>
              <a:cxnLst/>
              <a:rect l="l" t="t" r="r" b="b"/>
              <a:pathLst>
                <a:path w="3809" h="137159">
                  <a:moveTo>
                    <a:pt x="3602" y="0"/>
                  </a:moveTo>
                  <a:lnTo>
                    <a:pt x="0" y="0"/>
                  </a:lnTo>
                  <a:lnTo>
                    <a:pt x="0" y="136591"/>
                  </a:lnTo>
                  <a:lnTo>
                    <a:pt x="3602" y="136591"/>
                  </a:lnTo>
                  <a:lnTo>
                    <a:pt x="3602" y="0"/>
                  </a:lnTo>
                  <a:close/>
                </a:path>
              </a:pathLst>
            </a:custGeom>
            <a:solidFill>
              <a:srgbClr val="82A8AA"/>
            </a:solidFill>
          </p:spPr>
          <p:txBody>
            <a:bodyPr wrap="square" lIns="0" tIns="0" rIns="0" bIns="0" rtlCol="0"/>
            <a:lstStyle/>
            <a:p>
              <a:endParaRPr lang="fr-FR" noProof="0" dirty="0"/>
            </a:p>
          </p:txBody>
        </p:sp>
        <p:sp>
          <p:nvSpPr>
            <p:cNvPr id="1626" name="object 1626"/>
            <p:cNvSpPr/>
            <p:nvPr/>
          </p:nvSpPr>
          <p:spPr>
            <a:xfrm>
              <a:off x="11208381" y="666975"/>
              <a:ext cx="3810" cy="137160"/>
            </a:xfrm>
            <a:custGeom>
              <a:avLst/>
              <a:gdLst/>
              <a:ahLst/>
              <a:cxnLst/>
              <a:rect l="l" t="t" r="r" b="b"/>
              <a:pathLst>
                <a:path w="3809" h="137159">
                  <a:moveTo>
                    <a:pt x="3602" y="52497"/>
                  </a:moveTo>
                  <a:lnTo>
                    <a:pt x="3602" y="136622"/>
                  </a:lnTo>
                </a:path>
                <a:path w="3809" h="137159">
                  <a:moveTo>
                    <a:pt x="0" y="136672"/>
                  </a:moveTo>
                  <a:lnTo>
                    <a:pt x="0" y="52497"/>
                  </a:lnTo>
                </a:path>
                <a:path w="3809" h="137159">
                  <a:moveTo>
                    <a:pt x="3602" y="0"/>
                  </a:moveTo>
                  <a:lnTo>
                    <a:pt x="3602" y="52497"/>
                  </a:lnTo>
                </a:path>
                <a:path w="3809" h="137159">
                  <a:moveTo>
                    <a:pt x="0" y="52497"/>
                  </a:moveTo>
                  <a:lnTo>
                    <a:pt x="0" y="80"/>
                  </a:lnTo>
                </a:path>
              </a:pathLst>
            </a:custGeom>
            <a:ln w="3175">
              <a:solidFill>
                <a:srgbClr val="82A8AA"/>
              </a:solidFill>
            </a:ln>
          </p:spPr>
          <p:txBody>
            <a:bodyPr wrap="square" lIns="0" tIns="0" rIns="0" bIns="0" rtlCol="0"/>
            <a:lstStyle/>
            <a:p>
              <a:endParaRPr lang="fr-FR" noProof="0" dirty="0"/>
            </a:p>
          </p:txBody>
        </p:sp>
        <p:sp>
          <p:nvSpPr>
            <p:cNvPr id="1627" name="object 1627"/>
            <p:cNvSpPr/>
            <p:nvPr/>
          </p:nvSpPr>
          <p:spPr>
            <a:xfrm>
              <a:off x="11211984" y="666975"/>
              <a:ext cx="3810" cy="137160"/>
            </a:xfrm>
            <a:custGeom>
              <a:avLst/>
              <a:gdLst/>
              <a:ahLst/>
              <a:cxnLst/>
              <a:rect l="l" t="t" r="r" b="b"/>
              <a:pathLst>
                <a:path w="3809" h="137159">
                  <a:moveTo>
                    <a:pt x="3602" y="0"/>
                  </a:moveTo>
                  <a:lnTo>
                    <a:pt x="0" y="0"/>
                  </a:lnTo>
                  <a:lnTo>
                    <a:pt x="0" y="136622"/>
                  </a:lnTo>
                  <a:lnTo>
                    <a:pt x="3602" y="136622"/>
                  </a:lnTo>
                  <a:lnTo>
                    <a:pt x="3602" y="0"/>
                  </a:lnTo>
                  <a:close/>
                </a:path>
              </a:pathLst>
            </a:custGeom>
            <a:solidFill>
              <a:srgbClr val="82A8AA"/>
            </a:solidFill>
          </p:spPr>
          <p:txBody>
            <a:bodyPr wrap="square" lIns="0" tIns="0" rIns="0" bIns="0" rtlCol="0"/>
            <a:lstStyle/>
            <a:p>
              <a:endParaRPr lang="fr-FR" noProof="0" dirty="0"/>
            </a:p>
          </p:txBody>
        </p:sp>
        <p:sp>
          <p:nvSpPr>
            <p:cNvPr id="1628" name="object 1628"/>
            <p:cNvSpPr/>
            <p:nvPr/>
          </p:nvSpPr>
          <p:spPr>
            <a:xfrm>
              <a:off x="11211984" y="666894"/>
              <a:ext cx="3810" cy="137160"/>
            </a:xfrm>
            <a:custGeom>
              <a:avLst/>
              <a:gdLst/>
              <a:ahLst/>
              <a:cxnLst/>
              <a:rect l="l" t="t" r="r" b="b"/>
              <a:pathLst>
                <a:path w="3809" h="137159">
                  <a:moveTo>
                    <a:pt x="3602" y="52577"/>
                  </a:moveTo>
                  <a:lnTo>
                    <a:pt x="3602" y="136652"/>
                  </a:lnTo>
                </a:path>
                <a:path w="3809" h="137159">
                  <a:moveTo>
                    <a:pt x="0" y="136703"/>
                  </a:moveTo>
                  <a:lnTo>
                    <a:pt x="0" y="52577"/>
                  </a:lnTo>
                </a:path>
                <a:path w="3809" h="137159">
                  <a:moveTo>
                    <a:pt x="3602" y="0"/>
                  </a:moveTo>
                  <a:lnTo>
                    <a:pt x="3602" y="52577"/>
                  </a:lnTo>
                </a:path>
                <a:path w="3809" h="137159">
                  <a:moveTo>
                    <a:pt x="0" y="52577"/>
                  </a:moveTo>
                  <a:lnTo>
                    <a:pt x="0" y="80"/>
                  </a:lnTo>
                </a:path>
              </a:pathLst>
            </a:custGeom>
            <a:ln w="3175">
              <a:solidFill>
                <a:srgbClr val="82A8AA"/>
              </a:solidFill>
            </a:ln>
          </p:spPr>
          <p:txBody>
            <a:bodyPr wrap="square" lIns="0" tIns="0" rIns="0" bIns="0" rtlCol="0"/>
            <a:lstStyle/>
            <a:p>
              <a:endParaRPr lang="fr-FR" noProof="0" dirty="0"/>
            </a:p>
          </p:txBody>
        </p:sp>
        <p:sp>
          <p:nvSpPr>
            <p:cNvPr id="1629" name="object 1629"/>
            <p:cNvSpPr/>
            <p:nvPr/>
          </p:nvSpPr>
          <p:spPr>
            <a:xfrm>
              <a:off x="11215587" y="666894"/>
              <a:ext cx="3810" cy="137160"/>
            </a:xfrm>
            <a:custGeom>
              <a:avLst/>
              <a:gdLst/>
              <a:ahLst/>
              <a:cxnLst/>
              <a:rect l="l" t="t" r="r" b="b"/>
              <a:pathLst>
                <a:path w="3809" h="137159">
                  <a:moveTo>
                    <a:pt x="3602" y="0"/>
                  </a:moveTo>
                  <a:lnTo>
                    <a:pt x="0" y="0"/>
                  </a:lnTo>
                  <a:lnTo>
                    <a:pt x="0" y="136652"/>
                  </a:lnTo>
                  <a:lnTo>
                    <a:pt x="3602" y="136652"/>
                  </a:lnTo>
                  <a:lnTo>
                    <a:pt x="3602" y="0"/>
                  </a:lnTo>
                  <a:close/>
                </a:path>
              </a:pathLst>
            </a:custGeom>
            <a:solidFill>
              <a:srgbClr val="81A8A9"/>
            </a:solidFill>
          </p:spPr>
          <p:txBody>
            <a:bodyPr wrap="square" lIns="0" tIns="0" rIns="0" bIns="0" rtlCol="0"/>
            <a:lstStyle/>
            <a:p>
              <a:endParaRPr lang="fr-FR" noProof="0" dirty="0"/>
            </a:p>
          </p:txBody>
        </p:sp>
        <p:sp>
          <p:nvSpPr>
            <p:cNvPr id="1630" name="object 1630"/>
            <p:cNvSpPr/>
            <p:nvPr/>
          </p:nvSpPr>
          <p:spPr>
            <a:xfrm>
              <a:off x="11215587" y="666813"/>
              <a:ext cx="3810" cy="137160"/>
            </a:xfrm>
            <a:custGeom>
              <a:avLst/>
              <a:gdLst/>
              <a:ahLst/>
              <a:cxnLst/>
              <a:rect l="l" t="t" r="r" b="b"/>
              <a:pathLst>
                <a:path w="3809" h="137159">
                  <a:moveTo>
                    <a:pt x="3602" y="52658"/>
                  </a:moveTo>
                  <a:lnTo>
                    <a:pt x="3602" y="136683"/>
                  </a:lnTo>
                </a:path>
                <a:path w="3809" h="137159">
                  <a:moveTo>
                    <a:pt x="0" y="136733"/>
                  </a:moveTo>
                  <a:lnTo>
                    <a:pt x="0" y="52658"/>
                  </a:lnTo>
                </a:path>
                <a:path w="3809" h="137159">
                  <a:moveTo>
                    <a:pt x="3602" y="0"/>
                  </a:moveTo>
                  <a:lnTo>
                    <a:pt x="3602" y="52658"/>
                  </a:lnTo>
                </a:path>
                <a:path w="3809" h="137159">
                  <a:moveTo>
                    <a:pt x="0" y="52658"/>
                  </a:moveTo>
                  <a:lnTo>
                    <a:pt x="0" y="80"/>
                  </a:lnTo>
                </a:path>
              </a:pathLst>
            </a:custGeom>
            <a:ln w="3175">
              <a:solidFill>
                <a:srgbClr val="81A8A9"/>
              </a:solidFill>
            </a:ln>
          </p:spPr>
          <p:txBody>
            <a:bodyPr wrap="square" lIns="0" tIns="0" rIns="0" bIns="0" rtlCol="0"/>
            <a:lstStyle/>
            <a:p>
              <a:endParaRPr lang="fr-FR" noProof="0" dirty="0"/>
            </a:p>
          </p:txBody>
        </p:sp>
        <p:sp>
          <p:nvSpPr>
            <p:cNvPr id="1631" name="object 1631"/>
            <p:cNvSpPr/>
            <p:nvPr/>
          </p:nvSpPr>
          <p:spPr>
            <a:xfrm>
              <a:off x="11219190" y="666813"/>
              <a:ext cx="3810" cy="137160"/>
            </a:xfrm>
            <a:custGeom>
              <a:avLst/>
              <a:gdLst/>
              <a:ahLst/>
              <a:cxnLst/>
              <a:rect l="l" t="t" r="r" b="b"/>
              <a:pathLst>
                <a:path w="3809" h="137159">
                  <a:moveTo>
                    <a:pt x="3602" y="0"/>
                  </a:moveTo>
                  <a:lnTo>
                    <a:pt x="0" y="0"/>
                  </a:lnTo>
                  <a:lnTo>
                    <a:pt x="0" y="136683"/>
                  </a:lnTo>
                  <a:lnTo>
                    <a:pt x="3602" y="136683"/>
                  </a:lnTo>
                  <a:lnTo>
                    <a:pt x="3602" y="0"/>
                  </a:lnTo>
                  <a:close/>
                </a:path>
              </a:pathLst>
            </a:custGeom>
            <a:solidFill>
              <a:srgbClr val="81A8A9"/>
            </a:solidFill>
          </p:spPr>
          <p:txBody>
            <a:bodyPr wrap="square" lIns="0" tIns="0" rIns="0" bIns="0" rtlCol="0"/>
            <a:lstStyle/>
            <a:p>
              <a:endParaRPr lang="fr-FR" noProof="0" dirty="0"/>
            </a:p>
          </p:txBody>
        </p:sp>
        <p:sp>
          <p:nvSpPr>
            <p:cNvPr id="1632" name="object 1632"/>
            <p:cNvSpPr/>
            <p:nvPr/>
          </p:nvSpPr>
          <p:spPr>
            <a:xfrm>
              <a:off x="11219190" y="666733"/>
              <a:ext cx="3810" cy="137160"/>
            </a:xfrm>
            <a:custGeom>
              <a:avLst/>
              <a:gdLst/>
              <a:ahLst/>
              <a:cxnLst/>
              <a:rect l="l" t="t" r="r" b="b"/>
              <a:pathLst>
                <a:path w="3809" h="137159">
                  <a:moveTo>
                    <a:pt x="3602" y="52739"/>
                  </a:moveTo>
                  <a:lnTo>
                    <a:pt x="3602" y="136713"/>
                  </a:lnTo>
                </a:path>
                <a:path w="3809" h="137159">
                  <a:moveTo>
                    <a:pt x="0" y="136764"/>
                  </a:moveTo>
                  <a:lnTo>
                    <a:pt x="0" y="52739"/>
                  </a:lnTo>
                </a:path>
                <a:path w="3809" h="137159">
                  <a:moveTo>
                    <a:pt x="3602" y="0"/>
                  </a:moveTo>
                  <a:lnTo>
                    <a:pt x="3602" y="52739"/>
                  </a:lnTo>
                </a:path>
                <a:path w="3809" h="137159">
                  <a:moveTo>
                    <a:pt x="0" y="52739"/>
                  </a:moveTo>
                  <a:lnTo>
                    <a:pt x="0" y="80"/>
                  </a:lnTo>
                </a:path>
              </a:pathLst>
            </a:custGeom>
            <a:ln w="3175">
              <a:solidFill>
                <a:srgbClr val="81A8A9"/>
              </a:solidFill>
            </a:ln>
          </p:spPr>
          <p:txBody>
            <a:bodyPr wrap="square" lIns="0" tIns="0" rIns="0" bIns="0" rtlCol="0"/>
            <a:lstStyle/>
            <a:p>
              <a:endParaRPr lang="fr-FR" noProof="0" dirty="0"/>
            </a:p>
          </p:txBody>
        </p:sp>
        <p:sp>
          <p:nvSpPr>
            <p:cNvPr id="1633" name="object 1633"/>
            <p:cNvSpPr/>
            <p:nvPr/>
          </p:nvSpPr>
          <p:spPr>
            <a:xfrm>
              <a:off x="11222793" y="666733"/>
              <a:ext cx="3810" cy="137160"/>
            </a:xfrm>
            <a:custGeom>
              <a:avLst/>
              <a:gdLst/>
              <a:ahLst/>
              <a:cxnLst/>
              <a:rect l="l" t="t" r="r" b="b"/>
              <a:pathLst>
                <a:path w="3809" h="137159">
                  <a:moveTo>
                    <a:pt x="3602" y="0"/>
                  </a:moveTo>
                  <a:lnTo>
                    <a:pt x="0" y="0"/>
                  </a:lnTo>
                  <a:lnTo>
                    <a:pt x="0" y="136713"/>
                  </a:lnTo>
                  <a:lnTo>
                    <a:pt x="3602" y="136713"/>
                  </a:lnTo>
                  <a:lnTo>
                    <a:pt x="3602" y="0"/>
                  </a:lnTo>
                  <a:close/>
                </a:path>
              </a:pathLst>
            </a:custGeom>
            <a:solidFill>
              <a:srgbClr val="81A8A9"/>
            </a:solidFill>
          </p:spPr>
          <p:txBody>
            <a:bodyPr wrap="square" lIns="0" tIns="0" rIns="0" bIns="0" rtlCol="0"/>
            <a:lstStyle/>
            <a:p>
              <a:endParaRPr lang="fr-FR" noProof="0" dirty="0"/>
            </a:p>
          </p:txBody>
        </p:sp>
        <p:sp>
          <p:nvSpPr>
            <p:cNvPr id="1634" name="object 1634"/>
            <p:cNvSpPr/>
            <p:nvPr/>
          </p:nvSpPr>
          <p:spPr>
            <a:xfrm>
              <a:off x="11222793" y="666652"/>
              <a:ext cx="3810" cy="137160"/>
            </a:xfrm>
            <a:custGeom>
              <a:avLst/>
              <a:gdLst/>
              <a:ahLst/>
              <a:cxnLst/>
              <a:rect l="l" t="t" r="r" b="b"/>
              <a:pathLst>
                <a:path w="3809" h="137159">
                  <a:moveTo>
                    <a:pt x="3602" y="52820"/>
                  </a:moveTo>
                  <a:lnTo>
                    <a:pt x="3602" y="136744"/>
                  </a:lnTo>
                </a:path>
                <a:path w="3809" h="137159">
                  <a:moveTo>
                    <a:pt x="0" y="136794"/>
                  </a:moveTo>
                  <a:lnTo>
                    <a:pt x="0" y="52820"/>
                  </a:lnTo>
                </a:path>
                <a:path w="3809" h="137159">
                  <a:moveTo>
                    <a:pt x="3602" y="0"/>
                  </a:moveTo>
                  <a:lnTo>
                    <a:pt x="3602" y="52820"/>
                  </a:lnTo>
                </a:path>
                <a:path w="3809" h="137159">
                  <a:moveTo>
                    <a:pt x="0" y="52820"/>
                  </a:moveTo>
                  <a:lnTo>
                    <a:pt x="0" y="80"/>
                  </a:lnTo>
                </a:path>
              </a:pathLst>
            </a:custGeom>
            <a:ln w="3175">
              <a:solidFill>
                <a:srgbClr val="81A8A9"/>
              </a:solidFill>
            </a:ln>
          </p:spPr>
          <p:txBody>
            <a:bodyPr wrap="square" lIns="0" tIns="0" rIns="0" bIns="0" rtlCol="0"/>
            <a:lstStyle/>
            <a:p>
              <a:endParaRPr lang="fr-FR" noProof="0" dirty="0"/>
            </a:p>
          </p:txBody>
        </p:sp>
        <p:sp>
          <p:nvSpPr>
            <p:cNvPr id="1635" name="object 1635"/>
            <p:cNvSpPr/>
            <p:nvPr/>
          </p:nvSpPr>
          <p:spPr>
            <a:xfrm>
              <a:off x="11226396" y="666652"/>
              <a:ext cx="5715" cy="137160"/>
            </a:xfrm>
            <a:custGeom>
              <a:avLst/>
              <a:gdLst/>
              <a:ahLst/>
              <a:cxnLst/>
              <a:rect l="l" t="t" r="r" b="b"/>
              <a:pathLst>
                <a:path w="5715" h="137159">
                  <a:moveTo>
                    <a:pt x="5524" y="0"/>
                  </a:moveTo>
                  <a:lnTo>
                    <a:pt x="0" y="0"/>
                  </a:lnTo>
                  <a:lnTo>
                    <a:pt x="0" y="136744"/>
                  </a:lnTo>
                  <a:lnTo>
                    <a:pt x="5524" y="136744"/>
                  </a:lnTo>
                  <a:lnTo>
                    <a:pt x="5524" y="0"/>
                  </a:lnTo>
                  <a:close/>
                </a:path>
              </a:pathLst>
            </a:custGeom>
            <a:solidFill>
              <a:srgbClr val="81A8A9"/>
            </a:solidFill>
          </p:spPr>
          <p:txBody>
            <a:bodyPr wrap="square" lIns="0" tIns="0" rIns="0" bIns="0" rtlCol="0"/>
            <a:lstStyle/>
            <a:p>
              <a:endParaRPr lang="fr-FR" noProof="0" dirty="0"/>
            </a:p>
          </p:txBody>
        </p:sp>
        <p:sp>
          <p:nvSpPr>
            <p:cNvPr id="1636" name="object 1636"/>
            <p:cNvSpPr/>
            <p:nvPr/>
          </p:nvSpPr>
          <p:spPr>
            <a:xfrm>
              <a:off x="11226396" y="666528"/>
              <a:ext cx="5715" cy="137160"/>
            </a:xfrm>
            <a:custGeom>
              <a:avLst/>
              <a:gdLst/>
              <a:ahLst/>
              <a:cxnLst/>
              <a:rect l="l" t="t" r="r" b="b"/>
              <a:pathLst>
                <a:path w="5715" h="137159">
                  <a:moveTo>
                    <a:pt x="5524" y="52943"/>
                  </a:moveTo>
                  <a:lnTo>
                    <a:pt x="5524" y="136791"/>
                  </a:lnTo>
                </a:path>
                <a:path w="5715" h="137159">
                  <a:moveTo>
                    <a:pt x="0" y="136868"/>
                  </a:moveTo>
                  <a:lnTo>
                    <a:pt x="0" y="52943"/>
                  </a:lnTo>
                </a:path>
                <a:path w="5715" h="137159">
                  <a:moveTo>
                    <a:pt x="5524" y="0"/>
                  </a:moveTo>
                  <a:lnTo>
                    <a:pt x="5524" y="52943"/>
                  </a:lnTo>
                </a:path>
                <a:path w="5715" h="137159">
                  <a:moveTo>
                    <a:pt x="0" y="52943"/>
                  </a:moveTo>
                  <a:lnTo>
                    <a:pt x="0" y="123"/>
                  </a:lnTo>
                </a:path>
              </a:pathLst>
            </a:custGeom>
            <a:ln w="3175">
              <a:solidFill>
                <a:srgbClr val="81A8A9"/>
              </a:solidFill>
            </a:ln>
          </p:spPr>
          <p:txBody>
            <a:bodyPr wrap="square" lIns="0" tIns="0" rIns="0" bIns="0" rtlCol="0"/>
            <a:lstStyle/>
            <a:p>
              <a:endParaRPr lang="fr-FR" noProof="0" dirty="0"/>
            </a:p>
          </p:txBody>
        </p:sp>
        <p:sp>
          <p:nvSpPr>
            <p:cNvPr id="1637" name="object 1637"/>
            <p:cNvSpPr/>
            <p:nvPr/>
          </p:nvSpPr>
          <p:spPr>
            <a:xfrm>
              <a:off x="11231920" y="666528"/>
              <a:ext cx="3810" cy="137160"/>
            </a:xfrm>
            <a:custGeom>
              <a:avLst/>
              <a:gdLst/>
              <a:ahLst/>
              <a:cxnLst/>
              <a:rect l="l" t="t" r="r" b="b"/>
              <a:pathLst>
                <a:path w="3809" h="137159">
                  <a:moveTo>
                    <a:pt x="3602" y="0"/>
                  </a:moveTo>
                  <a:lnTo>
                    <a:pt x="0" y="0"/>
                  </a:lnTo>
                  <a:lnTo>
                    <a:pt x="0" y="136791"/>
                  </a:lnTo>
                  <a:lnTo>
                    <a:pt x="3602" y="136791"/>
                  </a:lnTo>
                  <a:lnTo>
                    <a:pt x="3602" y="0"/>
                  </a:lnTo>
                  <a:close/>
                </a:path>
              </a:pathLst>
            </a:custGeom>
            <a:solidFill>
              <a:srgbClr val="81A7A9"/>
            </a:solidFill>
          </p:spPr>
          <p:txBody>
            <a:bodyPr wrap="square" lIns="0" tIns="0" rIns="0" bIns="0" rtlCol="0"/>
            <a:lstStyle/>
            <a:p>
              <a:endParaRPr lang="fr-FR" noProof="0" dirty="0"/>
            </a:p>
          </p:txBody>
        </p:sp>
        <p:sp>
          <p:nvSpPr>
            <p:cNvPr id="1638" name="object 1638"/>
            <p:cNvSpPr/>
            <p:nvPr/>
          </p:nvSpPr>
          <p:spPr>
            <a:xfrm>
              <a:off x="11231920" y="666447"/>
              <a:ext cx="3810" cy="137160"/>
            </a:xfrm>
            <a:custGeom>
              <a:avLst/>
              <a:gdLst/>
              <a:ahLst/>
              <a:cxnLst/>
              <a:rect l="l" t="t" r="r" b="b"/>
              <a:pathLst>
                <a:path w="3809" h="137159">
                  <a:moveTo>
                    <a:pt x="3602" y="53024"/>
                  </a:moveTo>
                  <a:lnTo>
                    <a:pt x="3602" y="136821"/>
                  </a:lnTo>
                </a:path>
                <a:path w="3809" h="137159">
                  <a:moveTo>
                    <a:pt x="0" y="136871"/>
                  </a:moveTo>
                  <a:lnTo>
                    <a:pt x="0" y="53024"/>
                  </a:lnTo>
                </a:path>
                <a:path w="3809" h="137159">
                  <a:moveTo>
                    <a:pt x="3602" y="0"/>
                  </a:moveTo>
                  <a:lnTo>
                    <a:pt x="3602" y="53024"/>
                  </a:lnTo>
                </a:path>
                <a:path w="3809" h="137159">
                  <a:moveTo>
                    <a:pt x="0" y="53024"/>
                  </a:moveTo>
                  <a:lnTo>
                    <a:pt x="0" y="80"/>
                  </a:lnTo>
                </a:path>
              </a:pathLst>
            </a:custGeom>
            <a:ln w="3175">
              <a:solidFill>
                <a:srgbClr val="81A7A9"/>
              </a:solidFill>
            </a:ln>
          </p:spPr>
          <p:txBody>
            <a:bodyPr wrap="square" lIns="0" tIns="0" rIns="0" bIns="0" rtlCol="0"/>
            <a:lstStyle/>
            <a:p>
              <a:endParaRPr lang="fr-FR" noProof="0" dirty="0"/>
            </a:p>
          </p:txBody>
        </p:sp>
        <p:sp>
          <p:nvSpPr>
            <p:cNvPr id="1639" name="object 1639"/>
            <p:cNvSpPr/>
            <p:nvPr/>
          </p:nvSpPr>
          <p:spPr>
            <a:xfrm>
              <a:off x="11235523" y="666447"/>
              <a:ext cx="3810" cy="137160"/>
            </a:xfrm>
            <a:custGeom>
              <a:avLst/>
              <a:gdLst/>
              <a:ahLst/>
              <a:cxnLst/>
              <a:rect l="l" t="t" r="r" b="b"/>
              <a:pathLst>
                <a:path w="3809" h="137159">
                  <a:moveTo>
                    <a:pt x="3602" y="0"/>
                  </a:moveTo>
                  <a:lnTo>
                    <a:pt x="0" y="0"/>
                  </a:lnTo>
                  <a:lnTo>
                    <a:pt x="0" y="136821"/>
                  </a:lnTo>
                  <a:lnTo>
                    <a:pt x="3602" y="136821"/>
                  </a:lnTo>
                  <a:lnTo>
                    <a:pt x="3602" y="0"/>
                  </a:lnTo>
                  <a:close/>
                </a:path>
              </a:pathLst>
            </a:custGeom>
            <a:solidFill>
              <a:srgbClr val="81A7A9"/>
            </a:solidFill>
          </p:spPr>
          <p:txBody>
            <a:bodyPr wrap="square" lIns="0" tIns="0" rIns="0" bIns="0" rtlCol="0"/>
            <a:lstStyle/>
            <a:p>
              <a:endParaRPr lang="fr-FR" noProof="0" dirty="0"/>
            </a:p>
          </p:txBody>
        </p:sp>
        <p:sp>
          <p:nvSpPr>
            <p:cNvPr id="1640" name="object 1640"/>
            <p:cNvSpPr/>
            <p:nvPr/>
          </p:nvSpPr>
          <p:spPr>
            <a:xfrm>
              <a:off x="11235523" y="666367"/>
              <a:ext cx="3810" cy="137160"/>
            </a:xfrm>
            <a:custGeom>
              <a:avLst/>
              <a:gdLst/>
              <a:ahLst/>
              <a:cxnLst/>
              <a:rect l="l" t="t" r="r" b="b"/>
              <a:pathLst>
                <a:path w="3809" h="137159">
                  <a:moveTo>
                    <a:pt x="3602" y="53105"/>
                  </a:moveTo>
                  <a:lnTo>
                    <a:pt x="3602" y="136852"/>
                  </a:lnTo>
                </a:path>
                <a:path w="3809" h="137159">
                  <a:moveTo>
                    <a:pt x="0" y="136902"/>
                  </a:moveTo>
                  <a:lnTo>
                    <a:pt x="0" y="53105"/>
                  </a:lnTo>
                </a:path>
                <a:path w="3809" h="137159">
                  <a:moveTo>
                    <a:pt x="3602" y="0"/>
                  </a:moveTo>
                  <a:lnTo>
                    <a:pt x="3602" y="53105"/>
                  </a:lnTo>
                </a:path>
                <a:path w="3809" h="137159">
                  <a:moveTo>
                    <a:pt x="0" y="53105"/>
                  </a:moveTo>
                  <a:lnTo>
                    <a:pt x="0" y="80"/>
                  </a:lnTo>
                </a:path>
              </a:pathLst>
            </a:custGeom>
            <a:ln w="3175">
              <a:solidFill>
                <a:srgbClr val="81A7A9"/>
              </a:solidFill>
            </a:ln>
          </p:spPr>
          <p:txBody>
            <a:bodyPr wrap="square" lIns="0" tIns="0" rIns="0" bIns="0" rtlCol="0"/>
            <a:lstStyle/>
            <a:p>
              <a:endParaRPr lang="fr-FR" noProof="0" dirty="0"/>
            </a:p>
          </p:txBody>
        </p:sp>
        <p:sp>
          <p:nvSpPr>
            <p:cNvPr id="1641" name="object 1641"/>
            <p:cNvSpPr/>
            <p:nvPr/>
          </p:nvSpPr>
          <p:spPr>
            <a:xfrm>
              <a:off x="11239126" y="666367"/>
              <a:ext cx="3810" cy="137160"/>
            </a:xfrm>
            <a:custGeom>
              <a:avLst/>
              <a:gdLst/>
              <a:ahLst/>
              <a:cxnLst/>
              <a:rect l="l" t="t" r="r" b="b"/>
              <a:pathLst>
                <a:path w="3809" h="137159">
                  <a:moveTo>
                    <a:pt x="3602" y="0"/>
                  </a:moveTo>
                  <a:lnTo>
                    <a:pt x="0" y="0"/>
                  </a:lnTo>
                  <a:lnTo>
                    <a:pt x="0" y="136852"/>
                  </a:lnTo>
                  <a:lnTo>
                    <a:pt x="3602" y="136852"/>
                  </a:lnTo>
                  <a:lnTo>
                    <a:pt x="3602" y="0"/>
                  </a:lnTo>
                  <a:close/>
                </a:path>
              </a:pathLst>
            </a:custGeom>
            <a:solidFill>
              <a:srgbClr val="81A7A9"/>
            </a:solidFill>
          </p:spPr>
          <p:txBody>
            <a:bodyPr wrap="square" lIns="0" tIns="0" rIns="0" bIns="0" rtlCol="0"/>
            <a:lstStyle/>
            <a:p>
              <a:endParaRPr lang="fr-FR" noProof="0" dirty="0"/>
            </a:p>
          </p:txBody>
        </p:sp>
        <p:sp>
          <p:nvSpPr>
            <p:cNvPr id="1642" name="object 1642"/>
            <p:cNvSpPr/>
            <p:nvPr/>
          </p:nvSpPr>
          <p:spPr>
            <a:xfrm>
              <a:off x="11239126" y="666286"/>
              <a:ext cx="3810" cy="137160"/>
            </a:xfrm>
            <a:custGeom>
              <a:avLst/>
              <a:gdLst/>
              <a:ahLst/>
              <a:cxnLst/>
              <a:rect l="l" t="t" r="r" b="b"/>
              <a:pathLst>
                <a:path w="3809" h="137159">
                  <a:moveTo>
                    <a:pt x="3602" y="53186"/>
                  </a:moveTo>
                  <a:lnTo>
                    <a:pt x="3602" y="136882"/>
                  </a:lnTo>
                </a:path>
                <a:path w="3809" h="137159">
                  <a:moveTo>
                    <a:pt x="0" y="136932"/>
                  </a:moveTo>
                  <a:lnTo>
                    <a:pt x="0" y="53186"/>
                  </a:lnTo>
                </a:path>
                <a:path w="3809" h="137159">
                  <a:moveTo>
                    <a:pt x="3602" y="0"/>
                  </a:moveTo>
                  <a:lnTo>
                    <a:pt x="3602" y="53186"/>
                  </a:lnTo>
                </a:path>
                <a:path w="3809" h="137159">
                  <a:moveTo>
                    <a:pt x="0" y="53186"/>
                  </a:moveTo>
                  <a:lnTo>
                    <a:pt x="0" y="80"/>
                  </a:lnTo>
                </a:path>
              </a:pathLst>
            </a:custGeom>
            <a:ln w="3175">
              <a:solidFill>
                <a:srgbClr val="81A7A9"/>
              </a:solidFill>
            </a:ln>
          </p:spPr>
          <p:txBody>
            <a:bodyPr wrap="square" lIns="0" tIns="0" rIns="0" bIns="0" rtlCol="0"/>
            <a:lstStyle/>
            <a:p>
              <a:endParaRPr lang="fr-FR" noProof="0" dirty="0"/>
            </a:p>
          </p:txBody>
        </p:sp>
        <p:sp>
          <p:nvSpPr>
            <p:cNvPr id="1643" name="object 1643"/>
            <p:cNvSpPr/>
            <p:nvPr/>
          </p:nvSpPr>
          <p:spPr>
            <a:xfrm>
              <a:off x="11242729" y="666286"/>
              <a:ext cx="3810" cy="137160"/>
            </a:xfrm>
            <a:custGeom>
              <a:avLst/>
              <a:gdLst/>
              <a:ahLst/>
              <a:cxnLst/>
              <a:rect l="l" t="t" r="r" b="b"/>
              <a:pathLst>
                <a:path w="3809" h="137159">
                  <a:moveTo>
                    <a:pt x="3602" y="0"/>
                  </a:moveTo>
                  <a:lnTo>
                    <a:pt x="0" y="0"/>
                  </a:lnTo>
                  <a:lnTo>
                    <a:pt x="0" y="136882"/>
                  </a:lnTo>
                  <a:lnTo>
                    <a:pt x="3602" y="136882"/>
                  </a:lnTo>
                  <a:lnTo>
                    <a:pt x="3602" y="0"/>
                  </a:lnTo>
                  <a:close/>
                </a:path>
              </a:pathLst>
            </a:custGeom>
            <a:solidFill>
              <a:srgbClr val="81A7A9"/>
            </a:solidFill>
          </p:spPr>
          <p:txBody>
            <a:bodyPr wrap="square" lIns="0" tIns="0" rIns="0" bIns="0" rtlCol="0"/>
            <a:lstStyle/>
            <a:p>
              <a:endParaRPr lang="fr-FR" noProof="0" dirty="0"/>
            </a:p>
          </p:txBody>
        </p:sp>
        <p:sp>
          <p:nvSpPr>
            <p:cNvPr id="1644" name="object 1644"/>
            <p:cNvSpPr/>
            <p:nvPr/>
          </p:nvSpPr>
          <p:spPr>
            <a:xfrm>
              <a:off x="11242729" y="666205"/>
              <a:ext cx="3810" cy="137160"/>
            </a:xfrm>
            <a:custGeom>
              <a:avLst/>
              <a:gdLst/>
              <a:ahLst/>
              <a:cxnLst/>
              <a:rect l="l" t="t" r="r" b="b"/>
              <a:pathLst>
                <a:path w="3809" h="137159">
                  <a:moveTo>
                    <a:pt x="3602" y="53266"/>
                  </a:moveTo>
                  <a:lnTo>
                    <a:pt x="3602" y="136913"/>
                  </a:lnTo>
                </a:path>
                <a:path w="3809" h="137159">
                  <a:moveTo>
                    <a:pt x="0" y="136963"/>
                  </a:moveTo>
                  <a:lnTo>
                    <a:pt x="0" y="53266"/>
                  </a:lnTo>
                </a:path>
                <a:path w="3809" h="137159">
                  <a:moveTo>
                    <a:pt x="3602" y="0"/>
                  </a:moveTo>
                  <a:lnTo>
                    <a:pt x="3602" y="53266"/>
                  </a:lnTo>
                </a:path>
                <a:path w="3809" h="137159">
                  <a:moveTo>
                    <a:pt x="0" y="53266"/>
                  </a:moveTo>
                  <a:lnTo>
                    <a:pt x="0" y="80"/>
                  </a:lnTo>
                </a:path>
              </a:pathLst>
            </a:custGeom>
            <a:ln w="3175">
              <a:solidFill>
                <a:srgbClr val="81A7A9"/>
              </a:solidFill>
            </a:ln>
          </p:spPr>
          <p:txBody>
            <a:bodyPr wrap="square" lIns="0" tIns="0" rIns="0" bIns="0" rtlCol="0"/>
            <a:lstStyle/>
            <a:p>
              <a:endParaRPr lang="fr-FR" noProof="0" dirty="0"/>
            </a:p>
          </p:txBody>
        </p:sp>
        <p:sp>
          <p:nvSpPr>
            <p:cNvPr id="1645" name="object 1645"/>
            <p:cNvSpPr/>
            <p:nvPr/>
          </p:nvSpPr>
          <p:spPr>
            <a:xfrm>
              <a:off x="11246332" y="666205"/>
              <a:ext cx="3810" cy="137160"/>
            </a:xfrm>
            <a:custGeom>
              <a:avLst/>
              <a:gdLst/>
              <a:ahLst/>
              <a:cxnLst/>
              <a:rect l="l" t="t" r="r" b="b"/>
              <a:pathLst>
                <a:path w="3809" h="137159">
                  <a:moveTo>
                    <a:pt x="3602" y="0"/>
                  </a:moveTo>
                  <a:lnTo>
                    <a:pt x="0" y="0"/>
                  </a:lnTo>
                  <a:lnTo>
                    <a:pt x="0" y="136913"/>
                  </a:lnTo>
                  <a:lnTo>
                    <a:pt x="3602" y="136913"/>
                  </a:lnTo>
                  <a:lnTo>
                    <a:pt x="3602" y="0"/>
                  </a:lnTo>
                  <a:close/>
                </a:path>
              </a:pathLst>
            </a:custGeom>
            <a:solidFill>
              <a:srgbClr val="80A7A9"/>
            </a:solidFill>
          </p:spPr>
          <p:txBody>
            <a:bodyPr wrap="square" lIns="0" tIns="0" rIns="0" bIns="0" rtlCol="0"/>
            <a:lstStyle/>
            <a:p>
              <a:endParaRPr lang="fr-FR" noProof="0" dirty="0"/>
            </a:p>
          </p:txBody>
        </p:sp>
        <p:sp>
          <p:nvSpPr>
            <p:cNvPr id="1646" name="object 1646"/>
            <p:cNvSpPr/>
            <p:nvPr/>
          </p:nvSpPr>
          <p:spPr>
            <a:xfrm>
              <a:off x="11246332" y="666124"/>
              <a:ext cx="3810" cy="137160"/>
            </a:xfrm>
            <a:custGeom>
              <a:avLst/>
              <a:gdLst/>
              <a:ahLst/>
              <a:cxnLst/>
              <a:rect l="l" t="t" r="r" b="b"/>
              <a:pathLst>
                <a:path w="3809" h="137159">
                  <a:moveTo>
                    <a:pt x="3602" y="53347"/>
                  </a:moveTo>
                  <a:lnTo>
                    <a:pt x="3602" y="136943"/>
                  </a:lnTo>
                </a:path>
                <a:path w="3809" h="137159">
                  <a:moveTo>
                    <a:pt x="0" y="136993"/>
                  </a:moveTo>
                  <a:lnTo>
                    <a:pt x="0" y="53347"/>
                  </a:lnTo>
                </a:path>
                <a:path w="3809" h="137159">
                  <a:moveTo>
                    <a:pt x="3602" y="0"/>
                  </a:moveTo>
                  <a:lnTo>
                    <a:pt x="3602" y="53347"/>
                  </a:lnTo>
                </a:path>
                <a:path w="3809" h="137159">
                  <a:moveTo>
                    <a:pt x="0" y="53347"/>
                  </a:moveTo>
                  <a:lnTo>
                    <a:pt x="0" y="80"/>
                  </a:lnTo>
                </a:path>
              </a:pathLst>
            </a:custGeom>
            <a:ln w="3175">
              <a:solidFill>
                <a:srgbClr val="80A7A9"/>
              </a:solidFill>
            </a:ln>
          </p:spPr>
          <p:txBody>
            <a:bodyPr wrap="square" lIns="0" tIns="0" rIns="0" bIns="0" rtlCol="0"/>
            <a:lstStyle/>
            <a:p>
              <a:endParaRPr lang="fr-FR" noProof="0" dirty="0"/>
            </a:p>
          </p:txBody>
        </p:sp>
        <p:sp>
          <p:nvSpPr>
            <p:cNvPr id="1647" name="object 1647"/>
            <p:cNvSpPr/>
            <p:nvPr/>
          </p:nvSpPr>
          <p:spPr>
            <a:xfrm>
              <a:off x="11249934" y="666125"/>
              <a:ext cx="3810" cy="137160"/>
            </a:xfrm>
            <a:custGeom>
              <a:avLst/>
              <a:gdLst/>
              <a:ahLst/>
              <a:cxnLst/>
              <a:rect l="l" t="t" r="r" b="b"/>
              <a:pathLst>
                <a:path w="3809" h="137159">
                  <a:moveTo>
                    <a:pt x="3602" y="0"/>
                  </a:moveTo>
                  <a:lnTo>
                    <a:pt x="0" y="0"/>
                  </a:lnTo>
                  <a:lnTo>
                    <a:pt x="0" y="136943"/>
                  </a:lnTo>
                  <a:lnTo>
                    <a:pt x="3602" y="136943"/>
                  </a:lnTo>
                  <a:lnTo>
                    <a:pt x="3602" y="0"/>
                  </a:lnTo>
                  <a:close/>
                </a:path>
              </a:pathLst>
            </a:custGeom>
            <a:solidFill>
              <a:srgbClr val="80A7A9"/>
            </a:solidFill>
          </p:spPr>
          <p:txBody>
            <a:bodyPr wrap="square" lIns="0" tIns="0" rIns="0" bIns="0" rtlCol="0"/>
            <a:lstStyle/>
            <a:p>
              <a:endParaRPr lang="fr-FR" noProof="0" dirty="0"/>
            </a:p>
          </p:txBody>
        </p:sp>
        <p:sp>
          <p:nvSpPr>
            <p:cNvPr id="1648" name="object 1648"/>
            <p:cNvSpPr/>
            <p:nvPr/>
          </p:nvSpPr>
          <p:spPr>
            <a:xfrm>
              <a:off x="11249934" y="666044"/>
              <a:ext cx="3810" cy="137160"/>
            </a:xfrm>
            <a:custGeom>
              <a:avLst/>
              <a:gdLst/>
              <a:ahLst/>
              <a:cxnLst/>
              <a:rect l="l" t="t" r="r" b="b"/>
              <a:pathLst>
                <a:path w="3809" h="137159">
                  <a:moveTo>
                    <a:pt x="3602" y="53428"/>
                  </a:moveTo>
                  <a:lnTo>
                    <a:pt x="3602" y="136974"/>
                  </a:lnTo>
                </a:path>
                <a:path w="3809" h="137159">
                  <a:moveTo>
                    <a:pt x="0" y="137024"/>
                  </a:moveTo>
                  <a:lnTo>
                    <a:pt x="0" y="53428"/>
                  </a:lnTo>
                </a:path>
                <a:path w="3809" h="137159">
                  <a:moveTo>
                    <a:pt x="3602" y="0"/>
                  </a:moveTo>
                  <a:lnTo>
                    <a:pt x="3602" y="53428"/>
                  </a:lnTo>
                </a:path>
                <a:path w="3809" h="137159">
                  <a:moveTo>
                    <a:pt x="0" y="53428"/>
                  </a:moveTo>
                  <a:lnTo>
                    <a:pt x="0" y="80"/>
                  </a:lnTo>
                </a:path>
              </a:pathLst>
            </a:custGeom>
            <a:ln w="3175">
              <a:solidFill>
                <a:srgbClr val="80A7A9"/>
              </a:solidFill>
            </a:ln>
          </p:spPr>
          <p:txBody>
            <a:bodyPr wrap="square" lIns="0" tIns="0" rIns="0" bIns="0" rtlCol="0"/>
            <a:lstStyle/>
            <a:p>
              <a:endParaRPr lang="fr-FR" noProof="0" dirty="0"/>
            </a:p>
          </p:txBody>
        </p:sp>
        <p:sp>
          <p:nvSpPr>
            <p:cNvPr id="1649" name="object 1649"/>
            <p:cNvSpPr/>
            <p:nvPr/>
          </p:nvSpPr>
          <p:spPr>
            <a:xfrm>
              <a:off x="11253537" y="666044"/>
              <a:ext cx="3810" cy="137160"/>
            </a:xfrm>
            <a:custGeom>
              <a:avLst/>
              <a:gdLst/>
              <a:ahLst/>
              <a:cxnLst/>
              <a:rect l="l" t="t" r="r" b="b"/>
              <a:pathLst>
                <a:path w="3809" h="137159">
                  <a:moveTo>
                    <a:pt x="3602" y="0"/>
                  </a:moveTo>
                  <a:lnTo>
                    <a:pt x="0" y="0"/>
                  </a:lnTo>
                  <a:lnTo>
                    <a:pt x="0" y="136974"/>
                  </a:lnTo>
                  <a:lnTo>
                    <a:pt x="3602" y="136974"/>
                  </a:lnTo>
                  <a:lnTo>
                    <a:pt x="3602" y="0"/>
                  </a:lnTo>
                  <a:close/>
                </a:path>
              </a:pathLst>
            </a:custGeom>
            <a:solidFill>
              <a:srgbClr val="80A7A9"/>
            </a:solidFill>
          </p:spPr>
          <p:txBody>
            <a:bodyPr wrap="square" lIns="0" tIns="0" rIns="0" bIns="0" rtlCol="0"/>
            <a:lstStyle/>
            <a:p>
              <a:endParaRPr lang="fr-FR" noProof="0" dirty="0"/>
            </a:p>
          </p:txBody>
        </p:sp>
        <p:sp>
          <p:nvSpPr>
            <p:cNvPr id="1650" name="object 1650"/>
            <p:cNvSpPr/>
            <p:nvPr/>
          </p:nvSpPr>
          <p:spPr>
            <a:xfrm>
              <a:off x="11253537" y="665963"/>
              <a:ext cx="3810" cy="137160"/>
            </a:xfrm>
            <a:custGeom>
              <a:avLst/>
              <a:gdLst/>
              <a:ahLst/>
              <a:cxnLst/>
              <a:rect l="l" t="t" r="r" b="b"/>
              <a:pathLst>
                <a:path w="3809" h="137159">
                  <a:moveTo>
                    <a:pt x="3602" y="53508"/>
                  </a:moveTo>
                  <a:lnTo>
                    <a:pt x="3602" y="137004"/>
                  </a:lnTo>
                </a:path>
                <a:path w="3809" h="137159">
                  <a:moveTo>
                    <a:pt x="0" y="137054"/>
                  </a:moveTo>
                  <a:lnTo>
                    <a:pt x="0" y="53508"/>
                  </a:lnTo>
                </a:path>
                <a:path w="3809" h="137159">
                  <a:moveTo>
                    <a:pt x="3602" y="0"/>
                  </a:moveTo>
                  <a:lnTo>
                    <a:pt x="3602" y="53508"/>
                  </a:lnTo>
                </a:path>
                <a:path w="3809" h="137159">
                  <a:moveTo>
                    <a:pt x="0" y="53508"/>
                  </a:moveTo>
                  <a:lnTo>
                    <a:pt x="0" y="80"/>
                  </a:lnTo>
                </a:path>
              </a:pathLst>
            </a:custGeom>
            <a:ln w="3175">
              <a:solidFill>
                <a:srgbClr val="80A7A9"/>
              </a:solidFill>
            </a:ln>
          </p:spPr>
          <p:txBody>
            <a:bodyPr wrap="square" lIns="0" tIns="0" rIns="0" bIns="0" rtlCol="0"/>
            <a:lstStyle/>
            <a:p>
              <a:endParaRPr lang="fr-FR" noProof="0" dirty="0"/>
            </a:p>
          </p:txBody>
        </p:sp>
        <p:sp>
          <p:nvSpPr>
            <p:cNvPr id="1651" name="object 1651"/>
            <p:cNvSpPr/>
            <p:nvPr/>
          </p:nvSpPr>
          <p:spPr>
            <a:xfrm>
              <a:off x="11257140" y="665963"/>
              <a:ext cx="3810" cy="137160"/>
            </a:xfrm>
            <a:custGeom>
              <a:avLst/>
              <a:gdLst/>
              <a:ahLst/>
              <a:cxnLst/>
              <a:rect l="l" t="t" r="r" b="b"/>
              <a:pathLst>
                <a:path w="3809" h="137159">
                  <a:moveTo>
                    <a:pt x="3602" y="0"/>
                  </a:moveTo>
                  <a:lnTo>
                    <a:pt x="0" y="0"/>
                  </a:lnTo>
                  <a:lnTo>
                    <a:pt x="0" y="137004"/>
                  </a:lnTo>
                  <a:lnTo>
                    <a:pt x="3602" y="137004"/>
                  </a:lnTo>
                  <a:lnTo>
                    <a:pt x="3602" y="0"/>
                  </a:lnTo>
                  <a:close/>
                </a:path>
              </a:pathLst>
            </a:custGeom>
            <a:solidFill>
              <a:srgbClr val="80A7A9"/>
            </a:solidFill>
          </p:spPr>
          <p:txBody>
            <a:bodyPr wrap="square" lIns="0" tIns="0" rIns="0" bIns="0" rtlCol="0"/>
            <a:lstStyle/>
            <a:p>
              <a:endParaRPr lang="fr-FR" noProof="0" dirty="0"/>
            </a:p>
          </p:txBody>
        </p:sp>
        <p:sp>
          <p:nvSpPr>
            <p:cNvPr id="1652" name="object 1652"/>
            <p:cNvSpPr/>
            <p:nvPr/>
          </p:nvSpPr>
          <p:spPr>
            <a:xfrm>
              <a:off x="11257140" y="665882"/>
              <a:ext cx="3810" cy="137160"/>
            </a:xfrm>
            <a:custGeom>
              <a:avLst/>
              <a:gdLst/>
              <a:ahLst/>
              <a:cxnLst/>
              <a:rect l="l" t="t" r="r" b="b"/>
              <a:pathLst>
                <a:path w="3809" h="137159">
                  <a:moveTo>
                    <a:pt x="3602" y="53589"/>
                  </a:moveTo>
                  <a:lnTo>
                    <a:pt x="3602" y="137035"/>
                  </a:lnTo>
                </a:path>
                <a:path w="3809" h="137159">
                  <a:moveTo>
                    <a:pt x="0" y="137085"/>
                  </a:moveTo>
                  <a:lnTo>
                    <a:pt x="0" y="53589"/>
                  </a:lnTo>
                </a:path>
                <a:path w="3809" h="137159">
                  <a:moveTo>
                    <a:pt x="3602" y="0"/>
                  </a:moveTo>
                  <a:lnTo>
                    <a:pt x="3602" y="53589"/>
                  </a:lnTo>
                </a:path>
                <a:path w="3809" h="137159">
                  <a:moveTo>
                    <a:pt x="0" y="53589"/>
                  </a:moveTo>
                  <a:lnTo>
                    <a:pt x="0" y="80"/>
                  </a:lnTo>
                </a:path>
              </a:pathLst>
            </a:custGeom>
            <a:ln w="3175">
              <a:solidFill>
                <a:srgbClr val="80A7A9"/>
              </a:solidFill>
            </a:ln>
          </p:spPr>
          <p:txBody>
            <a:bodyPr wrap="square" lIns="0" tIns="0" rIns="0" bIns="0" rtlCol="0"/>
            <a:lstStyle/>
            <a:p>
              <a:endParaRPr lang="fr-FR" noProof="0" dirty="0"/>
            </a:p>
          </p:txBody>
        </p:sp>
        <p:sp>
          <p:nvSpPr>
            <p:cNvPr id="1653" name="object 1653"/>
            <p:cNvSpPr/>
            <p:nvPr/>
          </p:nvSpPr>
          <p:spPr>
            <a:xfrm>
              <a:off x="11260743" y="665882"/>
              <a:ext cx="3810" cy="137160"/>
            </a:xfrm>
            <a:custGeom>
              <a:avLst/>
              <a:gdLst/>
              <a:ahLst/>
              <a:cxnLst/>
              <a:rect l="l" t="t" r="r" b="b"/>
              <a:pathLst>
                <a:path w="3809" h="137159">
                  <a:moveTo>
                    <a:pt x="3602" y="0"/>
                  </a:moveTo>
                  <a:lnTo>
                    <a:pt x="0" y="0"/>
                  </a:lnTo>
                  <a:lnTo>
                    <a:pt x="0" y="137035"/>
                  </a:lnTo>
                  <a:lnTo>
                    <a:pt x="3602" y="137035"/>
                  </a:lnTo>
                  <a:lnTo>
                    <a:pt x="3602" y="0"/>
                  </a:lnTo>
                  <a:close/>
                </a:path>
              </a:pathLst>
            </a:custGeom>
            <a:solidFill>
              <a:srgbClr val="80A7A8"/>
            </a:solidFill>
          </p:spPr>
          <p:txBody>
            <a:bodyPr wrap="square" lIns="0" tIns="0" rIns="0" bIns="0" rtlCol="0"/>
            <a:lstStyle/>
            <a:p>
              <a:endParaRPr lang="fr-FR" noProof="0" dirty="0"/>
            </a:p>
          </p:txBody>
        </p:sp>
        <p:sp>
          <p:nvSpPr>
            <p:cNvPr id="1654" name="object 1654"/>
            <p:cNvSpPr/>
            <p:nvPr/>
          </p:nvSpPr>
          <p:spPr>
            <a:xfrm>
              <a:off x="11260743" y="665802"/>
              <a:ext cx="3810" cy="137160"/>
            </a:xfrm>
            <a:custGeom>
              <a:avLst/>
              <a:gdLst/>
              <a:ahLst/>
              <a:cxnLst/>
              <a:rect l="l" t="t" r="r" b="b"/>
              <a:pathLst>
                <a:path w="3809" h="137159">
                  <a:moveTo>
                    <a:pt x="3602" y="53670"/>
                  </a:moveTo>
                  <a:lnTo>
                    <a:pt x="3602" y="137065"/>
                  </a:lnTo>
                </a:path>
                <a:path w="3809" h="137159">
                  <a:moveTo>
                    <a:pt x="0" y="137115"/>
                  </a:moveTo>
                  <a:lnTo>
                    <a:pt x="0" y="53670"/>
                  </a:lnTo>
                </a:path>
                <a:path w="3809" h="137159">
                  <a:moveTo>
                    <a:pt x="3602" y="0"/>
                  </a:moveTo>
                  <a:lnTo>
                    <a:pt x="3602" y="53670"/>
                  </a:lnTo>
                </a:path>
                <a:path w="3809" h="137159">
                  <a:moveTo>
                    <a:pt x="0" y="53670"/>
                  </a:moveTo>
                  <a:lnTo>
                    <a:pt x="0" y="80"/>
                  </a:lnTo>
                </a:path>
              </a:pathLst>
            </a:custGeom>
            <a:ln w="3175">
              <a:solidFill>
                <a:srgbClr val="80A7A8"/>
              </a:solidFill>
            </a:ln>
          </p:spPr>
          <p:txBody>
            <a:bodyPr wrap="square" lIns="0" tIns="0" rIns="0" bIns="0" rtlCol="0"/>
            <a:lstStyle/>
            <a:p>
              <a:endParaRPr lang="fr-FR" noProof="0" dirty="0"/>
            </a:p>
          </p:txBody>
        </p:sp>
        <p:sp>
          <p:nvSpPr>
            <p:cNvPr id="1655" name="object 1655"/>
            <p:cNvSpPr/>
            <p:nvPr/>
          </p:nvSpPr>
          <p:spPr>
            <a:xfrm>
              <a:off x="11264346" y="665802"/>
              <a:ext cx="3810" cy="137160"/>
            </a:xfrm>
            <a:custGeom>
              <a:avLst/>
              <a:gdLst/>
              <a:ahLst/>
              <a:cxnLst/>
              <a:rect l="l" t="t" r="r" b="b"/>
              <a:pathLst>
                <a:path w="3809" h="137159">
                  <a:moveTo>
                    <a:pt x="3602" y="0"/>
                  </a:moveTo>
                  <a:lnTo>
                    <a:pt x="0" y="0"/>
                  </a:lnTo>
                  <a:lnTo>
                    <a:pt x="0" y="137065"/>
                  </a:lnTo>
                  <a:lnTo>
                    <a:pt x="3602" y="137065"/>
                  </a:lnTo>
                  <a:lnTo>
                    <a:pt x="3602" y="0"/>
                  </a:lnTo>
                  <a:close/>
                </a:path>
              </a:pathLst>
            </a:custGeom>
            <a:solidFill>
              <a:srgbClr val="80A7A8"/>
            </a:solidFill>
          </p:spPr>
          <p:txBody>
            <a:bodyPr wrap="square" lIns="0" tIns="0" rIns="0" bIns="0" rtlCol="0"/>
            <a:lstStyle/>
            <a:p>
              <a:endParaRPr lang="fr-FR" noProof="0" dirty="0"/>
            </a:p>
          </p:txBody>
        </p:sp>
        <p:sp>
          <p:nvSpPr>
            <p:cNvPr id="1656" name="object 1656"/>
            <p:cNvSpPr/>
            <p:nvPr/>
          </p:nvSpPr>
          <p:spPr>
            <a:xfrm>
              <a:off x="11264346" y="665721"/>
              <a:ext cx="3810" cy="137160"/>
            </a:xfrm>
            <a:custGeom>
              <a:avLst/>
              <a:gdLst/>
              <a:ahLst/>
              <a:cxnLst/>
              <a:rect l="l" t="t" r="r" b="b"/>
              <a:pathLst>
                <a:path w="3809" h="137159">
                  <a:moveTo>
                    <a:pt x="3602" y="53751"/>
                  </a:moveTo>
                  <a:lnTo>
                    <a:pt x="3602" y="137096"/>
                  </a:lnTo>
                </a:path>
                <a:path w="3809" h="137159">
                  <a:moveTo>
                    <a:pt x="0" y="137146"/>
                  </a:moveTo>
                  <a:lnTo>
                    <a:pt x="0" y="53751"/>
                  </a:lnTo>
                </a:path>
                <a:path w="3809" h="137159">
                  <a:moveTo>
                    <a:pt x="3602" y="0"/>
                  </a:moveTo>
                  <a:lnTo>
                    <a:pt x="3602" y="53751"/>
                  </a:lnTo>
                </a:path>
                <a:path w="3809" h="137159">
                  <a:moveTo>
                    <a:pt x="0" y="53751"/>
                  </a:moveTo>
                  <a:lnTo>
                    <a:pt x="0" y="80"/>
                  </a:lnTo>
                </a:path>
              </a:pathLst>
            </a:custGeom>
            <a:ln w="3175">
              <a:solidFill>
                <a:srgbClr val="80A7A8"/>
              </a:solidFill>
            </a:ln>
          </p:spPr>
          <p:txBody>
            <a:bodyPr wrap="square" lIns="0" tIns="0" rIns="0" bIns="0" rtlCol="0"/>
            <a:lstStyle/>
            <a:p>
              <a:endParaRPr lang="fr-FR" noProof="0" dirty="0"/>
            </a:p>
          </p:txBody>
        </p:sp>
        <p:sp>
          <p:nvSpPr>
            <p:cNvPr id="1657" name="object 1657"/>
            <p:cNvSpPr/>
            <p:nvPr/>
          </p:nvSpPr>
          <p:spPr>
            <a:xfrm>
              <a:off x="11267949" y="665721"/>
              <a:ext cx="3810" cy="137160"/>
            </a:xfrm>
            <a:custGeom>
              <a:avLst/>
              <a:gdLst/>
              <a:ahLst/>
              <a:cxnLst/>
              <a:rect l="l" t="t" r="r" b="b"/>
              <a:pathLst>
                <a:path w="3809" h="137159">
                  <a:moveTo>
                    <a:pt x="3602" y="0"/>
                  </a:moveTo>
                  <a:lnTo>
                    <a:pt x="0" y="0"/>
                  </a:lnTo>
                  <a:lnTo>
                    <a:pt x="0" y="137096"/>
                  </a:lnTo>
                  <a:lnTo>
                    <a:pt x="3602" y="137096"/>
                  </a:lnTo>
                  <a:lnTo>
                    <a:pt x="3602" y="0"/>
                  </a:lnTo>
                  <a:close/>
                </a:path>
              </a:pathLst>
            </a:custGeom>
            <a:solidFill>
              <a:srgbClr val="80A7A8"/>
            </a:solidFill>
          </p:spPr>
          <p:txBody>
            <a:bodyPr wrap="square" lIns="0" tIns="0" rIns="0" bIns="0" rtlCol="0"/>
            <a:lstStyle/>
            <a:p>
              <a:endParaRPr lang="fr-FR" noProof="0" dirty="0"/>
            </a:p>
          </p:txBody>
        </p:sp>
        <p:sp>
          <p:nvSpPr>
            <p:cNvPr id="1658" name="object 1658"/>
            <p:cNvSpPr/>
            <p:nvPr/>
          </p:nvSpPr>
          <p:spPr>
            <a:xfrm>
              <a:off x="11267949" y="665640"/>
              <a:ext cx="3810" cy="137795"/>
            </a:xfrm>
            <a:custGeom>
              <a:avLst/>
              <a:gdLst/>
              <a:ahLst/>
              <a:cxnLst/>
              <a:rect l="l" t="t" r="r" b="b"/>
              <a:pathLst>
                <a:path w="3809" h="137795">
                  <a:moveTo>
                    <a:pt x="3602" y="53831"/>
                  </a:moveTo>
                  <a:lnTo>
                    <a:pt x="3602" y="137126"/>
                  </a:lnTo>
                </a:path>
                <a:path w="3809" h="137795">
                  <a:moveTo>
                    <a:pt x="0" y="137176"/>
                  </a:moveTo>
                  <a:lnTo>
                    <a:pt x="0" y="53831"/>
                  </a:lnTo>
                </a:path>
                <a:path w="3809" h="137795">
                  <a:moveTo>
                    <a:pt x="3602" y="0"/>
                  </a:moveTo>
                  <a:lnTo>
                    <a:pt x="3602" y="53831"/>
                  </a:lnTo>
                </a:path>
                <a:path w="3809" h="137795">
                  <a:moveTo>
                    <a:pt x="0" y="53831"/>
                  </a:moveTo>
                  <a:lnTo>
                    <a:pt x="0" y="80"/>
                  </a:lnTo>
                </a:path>
              </a:pathLst>
            </a:custGeom>
            <a:ln w="3175">
              <a:solidFill>
                <a:srgbClr val="80A7A8"/>
              </a:solidFill>
            </a:ln>
          </p:spPr>
          <p:txBody>
            <a:bodyPr wrap="square" lIns="0" tIns="0" rIns="0" bIns="0" rtlCol="0"/>
            <a:lstStyle/>
            <a:p>
              <a:endParaRPr lang="fr-FR" noProof="0" dirty="0"/>
            </a:p>
          </p:txBody>
        </p:sp>
        <p:sp>
          <p:nvSpPr>
            <p:cNvPr id="1659" name="object 1659"/>
            <p:cNvSpPr/>
            <p:nvPr/>
          </p:nvSpPr>
          <p:spPr>
            <a:xfrm>
              <a:off x="11271552" y="665640"/>
              <a:ext cx="3810" cy="137160"/>
            </a:xfrm>
            <a:custGeom>
              <a:avLst/>
              <a:gdLst/>
              <a:ahLst/>
              <a:cxnLst/>
              <a:rect l="l" t="t" r="r" b="b"/>
              <a:pathLst>
                <a:path w="3809" h="137159">
                  <a:moveTo>
                    <a:pt x="3602" y="0"/>
                  </a:moveTo>
                  <a:lnTo>
                    <a:pt x="0" y="0"/>
                  </a:lnTo>
                  <a:lnTo>
                    <a:pt x="0" y="137126"/>
                  </a:lnTo>
                  <a:lnTo>
                    <a:pt x="3602" y="137126"/>
                  </a:lnTo>
                  <a:lnTo>
                    <a:pt x="3602" y="0"/>
                  </a:lnTo>
                  <a:close/>
                </a:path>
              </a:pathLst>
            </a:custGeom>
            <a:solidFill>
              <a:srgbClr val="80A7A8"/>
            </a:solidFill>
          </p:spPr>
          <p:txBody>
            <a:bodyPr wrap="square" lIns="0" tIns="0" rIns="0" bIns="0" rtlCol="0"/>
            <a:lstStyle/>
            <a:p>
              <a:endParaRPr lang="fr-FR" noProof="0" dirty="0"/>
            </a:p>
          </p:txBody>
        </p:sp>
        <p:sp>
          <p:nvSpPr>
            <p:cNvPr id="1660" name="object 1660"/>
            <p:cNvSpPr/>
            <p:nvPr/>
          </p:nvSpPr>
          <p:spPr>
            <a:xfrm>
              <a:off x="11271552" y="665559"/>
              <a:ext cx="3810" cy="137795"/>
            </a:xfrm>
            <a:custGeom>
              <a:avLst/>
              <a:gdLst/>
              <a:ahLst/>
              <a:cxnLst/>
              <a:rect l="l" t="t" r="r" b="b"/>
              <a:pathLst>
                <a:path w="3809" h="137795">
                  <a:moveTo>
                    <a:pt x="3602" y="53912"/>
                  </a:moveTo>
                  <a:lnTo>
                    <a:pt x="3602" y="137157"/>
                  </a:lnTo>
                </a:path>
                <a:path w="3809" h="137795">
                  <a:moveTo>
                    <a:pt x="0" y="137207"/>
                  </a:moveTo>
                  <a:lnTo>
                    <a:pt x="0" y="53912"/>
                  </a:lnTo>
                </a:path>
                <a:path w="3809" h="137795">
                  <a:moveTo>
                    <a:pt x="3602" y="0"/>
                  </a:moveTo>
                  <a:lnTo>
                    <a:pt x="3602" y="53912"/>
                  </a:lnTo>
                </a:path>
                <a:path w="3809" h="137795">
                  <a:moveTo>
                    <a:pt x="0" y="53912"/>
                  </a:moveTo>
                  <a:lnTo>
                    <a:pt x="0" y="80"/>
                  </a:lnTo>
                </a:path>
              </a:pathLst>
            </a:custGeom>
            <a:ln w="3175">
              <a:solidFill>
                <a:srgbClr val="80A7A8"/>
              </a:solidFill>
            </a:ln>
          </p:spPr>
          <p:txBody>
            <a:bodyPr wrap="square" lIns="0" tIns="0" rIns="0" bIns="0" rtlCol="0"/>
            <a:lstStyle/>
            <a:p>
              <a:endParaRPr lang="fr-FR" noProof="0" dirty="0"/>
            </a:p>
          </p:txBody>
        </p:sp>
        <p:sp>
          <p:nvSpPr>
            <p:cNvPr id="1661" name="object 1661"/>
            <p:cNvSpPr/>
            <p:nvPr/>
          </p:nvSpPr>
          <p:spPr>
            <a:xfrm>
              <a:off x="11275155" y="665560"/>
              <a:ext cx="3810" cy="137160"/>
            </a:xfrm>
            <a:custGeom>
              <a:avLst/>
              <a:gdLst/>
              <a:ahLst/>
              <a:cxnLst/>
              <a:rect l="l" t="t" r="r" b="b"/>
              <a:pathLst>
                <a:path w="3809" h="137159">
                  <a:moveTo>
                    <a:pt x="3602" y="0"/>
                  </a:moveTo>
                  <a:lnTo>
                    <a:pt x="0" y="0"/>
                  </a:lnTo>
                  <a:lnTo>
                    <a:pt x="0" y="137157"/>
                  </a:lnTo>
                  <a:lnTo>
                    <a:pt x="3602" y="137157"/>
                  </a:lnTo>
                  <a:lnTo>
                    <a:pt x="3602" y="0"/>
                  </a:lnTo>
                  <a:close/>
                </a:path>
              </a:pathLst>
            </a:custGeom>
            <a:solidFill>
              <a:srgbClr val="80A7A8"/>
            </a:solidFill>
          </p:spPr>
          <p:txBody>
            <a:bodyPr wrap="square" lIns="0" tIns="0" rIns="0" bIns="0" rtlCol="0"/>
            <a:lstStyle/>
            <a:p>
              <a:endParaRPr lang="fr-FR" noProof="0" dirty="0"/>
            </a:p>
          </p:txBody>
        </p:sp>
        <p:sp>
          <p:nvSpPr>
            <p:cNvPr id="1662" name="object 1662"/>
            <p:cNvSpPr/>
            <p:nvPr/>
          </p:nvSpPr>
          <p:spPr>
            <a:xfrm>
              <a:off x="11275155" y="665479"/>
              <a:ext cx="3810" cy="137795"/>
            </a:xfrm>
            <a:custGeom>
              <a:avLst/>
              <a:gdLst/>
              <a:ahLst/>
              <a:cxnLst/>
              <a:rect l="l" t="t" r="r" b="b"/>
              <a:pathLst>
                <a:path w="3809" h="137795">
                  <a:moveTo>
                    <a:pt x="3602" y="53993"/>
                  </a:moveTo>
                  <a:lnTo>
                    <a:pt x="3602" y="137187"/>
                  </a:lnTo>
                </a:path>
                <a:path w="3809" h="137795">
                  <a:moveTo>
                    <a:pt x="0" y="137237"/>
                  </a:moveTo>
                  <a:lnTo>
                    <a:pt x="0" y="53993"/>
                  </a:lnTo>
                </a:path>
                <a:path w="3809" h="137795">
                  <a:moveTo>
                    <a:pt x="3602" y="0"/>
                  </a:moveTo>
                  <a:lnTo>
                    <a:pt x="3602" y="53993"/>
                  </a:lnTo>
                </a:path>
                <a:path w="3809" h="137795">
                  <a:moveTo>
                    <a:pt x="0" y="53993"/>
                  </a:moveTo>
                  <a:lnTo>
                    <a:pt x="0" y="80"/>
                  </a:lnTo>
                </a:path>
              </a:pathLst>
            </a:custGeom>
            <a:ln w="3175">
              <a:solidFill>
                <a:srgbClr val="80A7A8"/>
              </a:solidFill>
            </a:ln>
          </p:spPr>
          <p:txBody>
            <a:bodyPr wrap="square" lIns="0" tIns="0" rIns="0" bIns="0" rtlCol="0"/>
            <a:lstStyle/>
            <a:p>
              <a:endParaRPr lang="fr-FR" noProof="0" dirty="0"/>
            </a:p>
          </p:txBody>
        </p:sp>
        <p:sp>
          <p:nvSpPr>
            <p:cNvPr id="1663" name="object 1663"/>
            <p:cNvSpPr/>
            <p:nvPr/>
          </p:nvSpPr>
          <p:spPr>
            <a:xfrm>
              <a:off x="11278758" y="665479"/>
              <a:ext cx="3810" cy="137795"/>
            </a:xfrm>
            <a:custGeom>
              <a:avLst/>
              <a:gdLst/>
              <a:ahLst/>
              <a:cxnLst/>
              <a:rect l="l" t="t" r="r" b="b"/>
              <a:pathLst>
                <a:path w="3809" h="137795">
                  <a:moveTo>
                    <a:pt x="3602" y="0"/>
                  </a:moveTo>
                  <a:lnTo>
                    <a:pt x="0" y="0"/>
                  </a:lnTo>
                  <a:lnTo>
                    <a:pt x="0" y="137187"/>
                  </a:lnTo>
                  <a:lnTo>
                    <a:pt x="3602" y="137187"/>
                  </a:lnTo>
                  <a:lnTo>
                    <a:pt x="3602" y="0"/>
                  </a:lnTo>
                  <a:close/>
                </a:path>
              </a:pathLst>
            </a:custGeom>
            <a:solidFill>
              <a:srgbClr val="80A7A8"/>
            </a:solidFill>
          </p:spPr>
          <p:txBody>
            <a:bodyPr wrap="square" lIns="0" tIns="0" rIns="0" bIns="0" rtlCol="0"/>
            <a:lstStyle/>
            <a:p>
              <a:endParaRPr lang="fr-FR" noProof="0" dirty="0"/>
            </a:p>
          </p:txBody>
        </p:sp>
        <p:sp>
          <p:nvSpPr>
            <p:cNvPr id="1664" name="object 1664"/>
            <p:cNvSpPr/>
            <p:nvPr/>
          </p:nvSpPr>
          <p:spPr>
            <a:xfrm>
              <a:off x="11278758" y="665398"/>
              <a:ext cx="3810" cy="137795"/>
            </a:xfrm>
            <a:custGeom>
              <a:avLst/>
              <a:gdLst/>
              <a:ahLst/>
              <a:cxnLst/>
              <a:rect l="l" t="t" r="r" b="b"/>
              <a:pathLst>
                <a:path w="3809" h="137795">
                  <a:moveTo>
                    <a:pt x="3602" y="54073"/>
                  </a:moveTo>
                  <a:lnTo>
                    <a:pt x="3602" y="137218"/>
                  </a:lnTo>
                </a:path>
                <a:path w="3809" h="137795">
                  <a:moveTo>
                    <a:pt x="0" y="137268"/>
                  </a:moveTo>
                  <a:lnTo>
                    <a:pt x="0" y="54073"/>
                  </a:lnTo>
                </a:path>
                <a:path w="3809" h="137795">
                  <a:moveTo>
                    <a:pt x="3602" y="0"/>
                  </a:moveTo>
                  <a:lnTo>
                    <a:pt x="3602" y="54073"/>
                  </a:lnTo>
                </a:path>
                <a:path w="3809" h="137795">
                  <a:moveTo>
                    <a:pt x="0" y="54073"/>
                  </a:moveTo>
                  <a:lnTo>
                    <a:pt x="0" y="80"/>
                  </a:lnTo>
                </a:path>
              </a:pathLst>
            </a:custGeom>
            <a:ln w="3175">
              <a:solidFill>
                <a:srgbClr val="80A7A8"/>
              </a:solidFill>
            </a:ln>
          </p:spPr>
          <p:txBody>
            <a:bodyPr wrap="square" lIns="0" tIns="0" rIns="0" bIns="0" rtlCol="0"/>
            <a:lstStyle/>
            <a:p>
              <a:endParaRPr lang="fr-FR" noProof="0" dirty="0"/>
            </a:p>
          </p:txBody>
        </p:sp>
        <p:sp>
          <p:nvSpPr>
            <p:cNvPr id="1665" name="object 1665"/>
            <p:cNvSpPr/>
            <p:nvPr/>
          </p:nvSpPr>
          <p:spPr>
            <a:xfrm>
              <a:off x="11282360" y="665398"/>
              <a:ext cx="3810" cy="137795"/>
            </a:xfrm>
            <a:custGeom>
              <a:avLst/>
              <a:gdLst/>
              <a:ahLst/>
              <a:cxnLst/>
              <a:rect l="l" t="t" r="r" b="b"/>
              <a:pathLst>
                <a:path w="3809" h="137795">
                  <a:moveTo>
                    <a:pt x="3602" y="0"/>
                  </a:moveTo>
                  <a:lnTo>
                    <a:pt x="0" y="0"/>
                  </a:lnTo>
                  <a:lnTo>
                    <a:pt x="0" y="137218"/>
                  </a:lnTo>
                  <a:lnTo>
                    <a:pt x="3602" y="137218"/>
                  </a:lnTo>
                  <a:lnTo>
                    <a:pt x="3602" y="0"/>
                  </a:lnTo>
                  <a:close/>
                </a:path>
              </a:pathLst>
            </a:custGeom>
            <a:solidFill>
              <a:srgbClr val="80A7A8"/>
            </a:solidFill>
          </p:spPr>
          <p:txBody>
            <a:bodyPr wrap="square" lIns="0" tIns="0" rIns="0" bIns="0" rtlCol="0"/>
            <a:lstStyle/>
            <a:p>
              <a:endParaRPr lang="fr-FR" noProof="0" dirty="0"/>
            </a:p>
          </p:txBody>
        </p:sp>
        <p:sp>
          <p:nvSpPr>
            <p:cNvPr id="1666" name="object 1666"/>
            <p:cNvSpPr/>
            <p:nvPr/>
          </p:nvSpPr>
          <p:spPr>
            <a:xfrm>
              <a:off x="11282360" y="665317"/>
              <a:ext cx="3810" cy="137795"/>
            </a:xfrm>
            <a:custGeom>
              <a:avLst/>
              <a:gdLst/>
              <a:ahLst/>
              <a:cxnLst/>
              <a:rect l="l" t="t" r="r" b="b"/>
              <a:pathLst>
                <a:path w="3809" h="137795">
                  <a:moveTo>
                    <a:pt x="3602" y="54154"/>
                  </a:moveTo>
                  <a:lnTo>
                    <a:pt x="3602" y="137248"/>
                  </a:lnTo>
                </a:path>
                <a:path w="3809" h="137795">
                  <a:moveTo>
                    <a:pt x="0" y="137298"/>
                  </a:moveTo>
                  <a:lnTo>
                    <a:pt x="0" y="54154"/>
                  </a:lnTo>
                </a:path>
                <a:path w="3809" h="137795">
                  <a:moveTo>
                    <a:pt x="3602" y="0"/>
                  </a:moveTo>
                  <a:lnTo>
                    <a:pt x="3602" y="54154"/>
                  </a:lnTo>
                </a:path>
                <a:path w="3809" h="137795">
                  <a:moveTo>
                    <a:pt x="0" y="54154"/>
                  </a:moveTo>
                  <a:lnTo>
                    <a:pt x="0" y="80"/>
                  </a:lnTo>
                </a:path>
              </a:pathLst>
            </a:custGeom>
            <a:ln w="3175">
              <a:solidFill>
                <a:srgbClr val="80A7A8"/>
              </a:solidFill>
            </a:ln>
          </p:spPr>
          <p:txBody>
            <a:bodyPr wrap="square" lIns="0" tIns="0" rIns="0" bIns="0" rtlCol="0"/>
            <a:lstStyle/>
            <a:p>
              <a:endParaRPr lang="fr-FR" noProof="0" dirty="0"/>
            </a:p>
          </p:txBody>
        </p:sp>
        <p:sp>
          <p:nvSpPr>
            <p:cNvPr id="1667" name="object 1667"/>
            <p:cNvSpPr/>
            <p:nvPr/>
          </p:nvSpPr>
          <p:spPr>
            <a:xfrm>
              <a:off x="11285963" y="665317"/>
              <a:ext cx="3810" cy="137795"/>
            </a:xfrm>
            <a:custGeom>
              <a:avLst/>
              <a:gdLst/>
              <a:ahLst/>
              <a:cxnLst/>
              <a:rect l="l" t="t" r="r" b="b"/>
              <a:pathLst>
                <a:path w="3809" h="137795">
                  <a:moveTo>
                    <a:pt x="3602" y="0"/>
                  </a:moveTo>
                  <a:lnTo>
                    <a:pt x="0" y="0"/>
                  </a:lnTo>
                  <a:lnTo>
                    <a:pt x="0" y="137248"/>
                  </a:lnTo>
                  <a:lnTo>
                    <a:pt x="3602" y="137248"/>
                  </a:lnTo>
                  <a:lnTo>
                    <a:pt x="3602" y="0"/>
                  </a:lnTo>
                  <a:close/>
                </a:path>
              </a:pathLst>
            </a:custGeom>
            <a:solidFill>
              <a:srgbClr val="80A7A8"/>
            </a:solidFill>
          </p:spPr>
          <p:txBody>
            <a:bodyPr wrap="square" lIns="0" tIns="0" rIns="0" bIns="0" rtlCol="0"/>
            <a:lstStyle/>
            <a:p>
              <a:endParaRPr lang="fr-FR" noProof="0" dirty="0"/>
            </a:p>
          </p:txBody>
        </p:sp>
        <p:sp>
          <p:nvSpPr>
            <p:cNvPr id="1668" name="object 1668"/>
            <p:cNvSpPr/>
            <p:nvPr/>
          </p:nvSpPr>
          <p:spPr>
            <a:xfrm>
              <a:off x="11285963" y="665237"/>
              <a:ext cx="3810" cy="137795"/>
            </a:xfrm>
            <a:custGeom>
              <a:avLst/>
              <a:gdLst/>
              <a:ahLst/>
              <a:cxnLst/>
              <a:rect l="l" t="t" r="r" b="b"/>
              <a:pathLst>
                <a:path w="3809" h="137795">
                  <a:moveTo>
                    <a:pt x="3602" y="54235"/>
                  </a:moveTo>
                  <a:lnTo>
                    <a:pt x="3602" y="137279"/>
                  </a:lnTo>
                </a:path>
                <a:path w="3809" h="137795">
                  <a:moveTo>
                    <a:pt x="0" y="137329"/>
                  </a:moveTo>
                  <a:lnTo>
                    <a:pt x="0" y="54235"/>
                  </a:lnTo>
                </a:path>
                <a:path w="3809" h="137795">
                  <a:moveTo>
                    <a:pt x="3602" y="0"/>
                  </a:moveTo>
                  <a:lnTo>
                    <a:pt x="3602" y="54235"/>
                  </a:lnTo>
                </a:path>
                <a:path w="3809" h="137795">
                  <a:moveTo>
                    <a:pt x="0" y="54235"/>
                  </a:moveTo>
                  <a:lnTo>
                    <a:pt x="0" y="80"/>
                  </a:lnTo>
                </a:path>
              </a:pathLst>
            </a:custGeom>
            <a:ln w="3175">
              <a:solidFill>
                <a:srgbClr val="80A7A8"/>
              </a:solidFill>
            </a:ln>
          </p:spPr>
          <p:txBody>
            <a:bodyPr wrap="square" lIns="0" tIns="0" rIns="0" bIns="0" rtlCol="0"/>
            <a:lstStyle/>
            <a:p>
              <a:endParaRPr lang="fr-FR" noProof="0" dirty="0"/>
            </a:p>
          </p:txBody>
        </p:sp>
        <p:sp>
          <p:nvSpPr>
            <p:cNvPr id="1669" name="object 1669"/>
            <p:cNvSpPr/>
            <p:nvPr/>
          </p:nvSpPr>
          <p:spPr>
            <a:xfrm>
              <a:off x="11289566" y="665237"/>
              <a:ext cx="3810" cy="137795"/>
            </a:xfrm>
            <a:custGeom>
              <a:avLst/>
              <a:gdLst/>
              <a:ahLst/>
              <a:cxnLst/>
              <a:rect l="l" t="t" r="r" b="b"/>
              <a:pathLst>
                <a:path w="3809" h="137795">
                  <a:moveTo>
                    <a:pt x="3602" y="0"/>
                  </a:moveTo>
                  <a:lnTo>
                    <a:pt x="0" y="0"/>
                  </a:lnTo>
                  <a:lnTo>
                    <a:pt x="0" y="137279"/>
                  </a:lnTo>
                  <a:lnTo>
                    <a:pt x="3602" y="137279"/>
                  </a:lnTo>
                  <a:lnTo>
                    <a:pt x="3602" y="0"/>
                  </a:lnTo>
                  <a:close/>
                </a:path>
              </a:pathLst>
            </a:custGeom>
            <a:solidFill>
              <a:srgbClr val="7EA7A8"/>
            </a:solidFill>
          </p:spPr>
          <p:txBody>
            <a:bodyPr wrap="square" lIns="0" tIns="0" rIns="0" bIns="0" rtlCol="0"/>
            <a:lstStyle/>
            <a:p>
              <a:endParaRPr lang="fr-FR" noProof="0" dirty="0"/>
            </a:p>
          </p:txBody>
        </p:sp>
        <p:sp>
          <p:nvSpPr>
            <p:cNvPr id="1670" name="object 1670"/>
            <p:cNvSpPr/>
            <p:nvPr/>
          </p:nvSpPr>
          <p:spPr>
            <a:xfrm>
              <a:off x="11289566" y="665156"/>
              <a:ext cx="3810" cy="137795"/>
            </a:xfrm>
            <a:custGeom>
              <a:avLst/>
              <a:gdLst/>
              <a:ahLst/>
              <a:cxnLst/>
              <a:rect l="l" t="t" r="r" b="b"/>
              <a:pathLst>
                <a:path w="3809" h="137795">
                  <a:moveTo>
                    <a:pt x="3602" y="54316"/>
                  </a:moveTo>
                  <a:lnTo>
                    <a:pt x="3602" y="137309"/>
                  </a:lnTo>
                </a:path>
                <a:path w="3809" h="137795">
                  <a:moveTo>
                    <a:pt x="0" y="137359"/>
                  </a:moveTo>
                  <a:lnTo>
                    <a:pt x="0" y="54316"/>
                  </a:lnTo>
                </a:path>
                <a:path w="3809" h="137795">
                  <a:moveTo>
                    <a:pt x="3602" y="0"/>
                  </a:moveTo>
                  <a:lnTo>
                    <a:pt x="3602" y="54316"/>
                  </a:lnTo>
                </a:path>
                <a:path w="3809" h="137795">
                  <a:moveTo>
                    <a:pt x="0" y="54316"/>
                  </a:moveTo>
                  <a:lnTo>
                    <a:pt x="0" y="80"/>
                  </a:lnTo>
                </a:path>
              </a:pathLst>
            </a:custGeom>
            <a:ln w="3175">
              <a:solidFill>
                <a:srgbClr val="7EA7A8"/>
              </a:solidFill>
            </a:ln>
          </p:spPr>
          <p:txBody>
            <a:bodyPr wrap="square" lIns="0" tIns="0" rIns="0" bIns="0" rtlCol="0"/>
            <a:lstStyle/>
            <a:p>
              <a:endParaRPr lang="fr-FR" noProof="0" dirty="0"/>
            </a:p>
          </p:txBody>
        </p:sp>
        <p:sp>
          <p:nvSpPr>
            <p:cNvPr id="1671" name="object 1671"/>
            <p:cNvSpPr/>
            <p:nvPr/>
          </p:nvSpPr>
          <p:spPr>
            <a:xfrm>
              <a:off x="11293169" y="665156"/>
              <a:ext cx="3810" cy="137795"/>
            </a:xfrm>
            <a:custGeom>
              <a:avLst/>
              <a:gdLst/>
              <a:ahLst/>
              <a:cxnLst/>
              <a:rect l="l" t="t" r="r" b="b"/>
              <a:pathLst>
                <a:path w="3809" h="137795">
                  <a:moveTo>
                    <a:pt x="3602" y="0"/>
                  </a:moveTo>
                  <a:lnTo>
                    <a:pt x="0" y="0"/>
                  </a:lnTo>
                  <a:lnTo>
                    <a:pt x="0" y="137309"/>
                  </a:lnTo>
                  <a:lnTo>
                    <a:pt x="3602" y="137309"/>
                  </a:lnTo>
                  <a:lnTo>
                    <a:pt x="3602" y="0"/>
                  </a:lnTo>
                  <a:close/>
                </a:path>
              </a:pathLst>
            </a:custGeom>
            <a:solidFill>
              <a:srgbClr val="7EA7A8"/>
            </a:solidFill>
          </p:spPr>
          <p:txBody>
            <a:bodyPr wrap="square" lIns="0" tIns="0" rIns="0" bIns="0" rtlCol="0"/>
            <a:lstStyle/>
            <a:p>
              <a:endParaRPr lang="fr-FR" noProof="0" dirty="0"/>
            </a:p>
          </p:txBody>
        </p:sp>
        <p:sp>
          <p:nvSpPr>
            <p:cNvPr id="1672" name="object 1672"/>
            <p:cNvSpPr/>
            <p:nvPr/>
          </p:nvSpPr>
          <p:spPr>
            <a:xfrm>
              <a:off x="11293169" y="665075"/>
              <a:ext cx="3810" cy="137795"/>
            </a:xfrm>
            <a:custGeom>
              <a:avLst/>
              <a:gdLst/>
              <a:ahLst/>
              <a:cxnLst/>
              <a:rect l="l" t="t" r="r" b="b"/>
              <a:pathLst>
                <a:path w="3809" h="137795">
                  <a:moveTo>
                    <a:pt x="3602" y="54396"/>
                  </a:moveTo>
                  <a:lnTo>
                    <a:pt x="3602" y="137340"/>
                  </a:lnTo>
                </a:path>
                <a:path w="3809" h="137795">
                  <a:moveTo>
                    <a:pt x="0" y="137390"/>
                  </a:moveTo>
                  <a:lnTo>
                    <a:pt x="0" y="54396"/>
                  </a:lnTo>
                </a:path>
                <a:path w="3809" h="137795">
                  <a:moveTo>
                    <a:pt x="3602" y="0"/>
                  </a:moveTo>
                  <a:lnTo>
                    <a:pt x="3602" y="54396"/>
                  </a:lnTo>
                </a:path>
                <a:path w="3809" h="137795">
                  <a:moveTo>
                    <a:pt x="0" y="54396"/>
                  </a:moveTo>
                  <a:lnTo>
                    <a:pt x="0" y="80"/>
                  </a:lnTo>
                </a:path>
              </a:pathLst>
            </a:custGeom>
            <a:ln w="3175">
              <a:solidFill>
                <a:srgbClr val="7EA7A8"/>
              </a:solidFill>
            </a:ln>
          </p:spPr>
          <p:txBody>
            <a:bodyPr wrap="square" lIns="0" tIns="0" rIns="0" bIns="0" rtlCol="0"/>
            <a:lstStyle/>
            <a:p>
              <a:endParaRPr lang="fr-FR" noProof="0" dirty="0"/>
            </a:p>
          </p:txBody>
        </p:sp>
        <p:sp>
          <p:nvSpPr>
            <p:cNvPr id="1673" name="object 1673"/>
            <p:cNvSpPr/>
            <p:nvPr/>
          </p:nvSpPr>
          <p:spPr>
            <a:xfrm>
              <a:off x="11296772" y="665075"/>
              <a:ext cx="3810" cy="137795"/>
            </a:xfrm>
            <a:custGeom>
              <a:avLst/>
              <a:gdLst/>
              <a:ahLst/>
              <a:cxnLst/>
              <a:rect l="l" t="t" r="r" b="b"/>
              <a:pathLst>
                <a:path w="3809" h="137795">
                  <a:moveTo>
                    <a:pt x="3602" y="0"/>
                  </a:moveTo>
                  <a:lnTo>
                    <a:pt x="0" y="0"/>
                  </a:lnTo>
                  <a:lnTo>
                    <a:pt x="0" y="137340"/>
                  </a:lnTo>
                  <a:lnTo>
                    <a:pt x="3602" y="137340"/>
                  </a:lnTo>
                  <a:lnTo>
                    <a:pt x="3602" y="0"/>
                  </a:lnTo>
                  <a:close/>
                </a:path>
              </a:pathLst>
            </a:custGeom>
            <a:solidFill>
              <a:srgbClr val="7EA7A8"/>
            </a:solidFill>
          </p:spPr>
          <p:txBody>
            <a:bodyPr wrap="square" lIns="0" tIns="0" rIns="0" bIns="0" rtlCol="0"/>
            <a:lstStyle/>
            <a:p>
              <a:endParaRPr lang="fr-FR" noProof="0" dirty="0"/>
            </a:p>
          </p:txBody>
        </p:sp>
        <p:sp>
          <p:nvSpPr>
            <p:cNvPr id="1674" name="object 1674"/>
            <p:cNvSpPr/>
            <p:nvPr/>
          </p:nvSpPr>
          <p:spPr>
            <a:xfrm>
              <a:off x="11296772" y="664994"/>
              <a:ext cx="3810" cy="137795"/>
            </a:xfrm>
            <a:custGeom>
              <a:avLst/>
              <a:gdLst/>
              <a:ahLst/>
              <a:cxnLst/>
              <a:rect l="l" t="t" r="r" b="b"/>
              <a:pathLst>
                <a:path w="3809" h="137795">
                  <a:moveTo>
                    <a:pt x="3602" y="54477"/>
                  </a:moveTo>
                  <a:lnTo>
                    <a:pt x="3602" y="137370"/>
                  </a:lnTo>
                </a:path>
                <a:path w="3809" h="137795">
                  <a:moveTo>
                    <a:pt x="0" y="137420"/>
                  </a:moveTo>
                  <a:lnTo>
                    <a:pt x="0" y="54477"/>
                  </a:lnTo>
                </a:path>
                <a:path w="3809" h="137795">
                  <a:moveTo>
                    <a:pt x="3602" y="0"/>
                  </a:moveTo>
                  <a:lnTo>
                    <a:pt x="3602" y="54477"/>
                  </a:lnTo>
                </a:path>
                <a:path w="3809" h="137795">
                  <a:moveTo>
                    <a:pt x="0" y="54477"/>
                  </a:moveTo>
                  <a:lnTo>
                    <a:pt x="0" y="80"/>
                  </a:lnTo>
                </a:path>
              </a:pathLst>
            </a:custGeom>
            <a:ln w="3175">
              <a:solidFill>
                <a:srgbClr val="7EA7A8"/>
              </a:solidFill>
            </a:ln>
          </p:spPr>
          <p:txBody>
            <a:bodyPr wrap="square" lIns="0" tIns="0" rIns="0" bIns="0" rtlCol="0"/>
            <a:lstStyle/>
            <a:p>
              <a:endParaRPr lang="fr-FR" noProof="0" dirty="0"/>
            </a:p>
          </p:txBody>
        </p:sp>
        <p:sp>
          <p:nvSpPr>
            <p:cNvPr id="1675" name="object 1675"/>
            <p:cNvSpPr/>
            <p:nvPr/>
          </p:nvSpPr>
          <p:spPr>
            <a:xfrm>
              <a:off x="11300375" y="664995"/>
              <a:ext cx="3810" cy="137795"/>
            </a:xfrm>
            <a:custGeom>
              <a:avLst/>
              <a:gdLst/>
              <a:ahLst/>
              <a:cxnLst/>
              <a:rect l="l" t="t" r="r" b="b"/>
              <a:pathLst>
                <a:path w="3809" h="137795">
                  <a:moveTo>
                    <a:pt x="3602" y="0"/>
                  </a:moveTo>
                  <a:lnTo>
                    <a:pt x="0" y="0"/>
                  </a:lnTo>
                  <a:lnTo>
                    <a:pt x="0" y="137370"/>
                  </a:lnTo>
                  <a:lnTo>
                    <a:pt x="3602" y="137370"/>
                  </a:lnTo>
                  <a:lnTo>
                    <a:pt x="3602" y="0"/>
                  </a:lnTo>
                  <a:close/>
                </a:path>
              </a:pathLst>
            </a:custGeom>
            <a:solidFill>
              <a:srgbClr val="7EA7A8"/>
            </a:solidFill>
          </p:spPr>
          <p:txBody>
            <a:bodyPr wrap="square" lIns="0" tIns="0" rIns="0" bIns="0" rtlCol="0"/>
            <a:lstStyle/>
            <a:p>
              <a:endParaRPr lang="fr-FR" noProof="0" dirty="0"/>
            </a:p>
          </p:txBody>
        </p:sp>
        <p:sp>
          <p:nvSpPr>
            <p:cNvPr id="1676" name="object 1676"/>
            <p:cNvSpPr/>
            <p:nvPr/>
          </p:nvSpPr>
          <p:spPr>
            <a:xfrm>
              <a:off x="11300375" y="664914"/>
              <a:ext cx="3810" cy="137795"/>
            </a:xfrm>
            <a:custGeom>
              <a:avLst/>
              <a:gdLst/>
              <a:ahLst/>
              <a:cxnLst/>
              <a:rect l="l" t="t" r="r" b="b"/>
              <a:pathLst>
                <a:path w="3809" h="137795">
                  <a:moveTo>
                    <a:pt x="3602" y="54558"/>
                  </a:moveTo>
                  <a:lnTo>
                    <a:pt x="3602" y="137401"/>
                  </a:lnTo>
                </a:path>
                <a:path w="3809" h="137795">
                  <a:moveTo>
                    <a:pt x="0" y="137451"/>
                  </a:moveTo>
                  <a:lnTo>
                    <a:pt x="0" y="54558"/>
                  </a:lnTo>
                </a:path>
                <a:path w="3809" h="137795">
                  <a:moveTo>
                    <a:pt x="3602" y="0"/>
                  </a:moveTo>
                  <a:lnTo>
                    <a:pt x="3602" y="54558"/>
                  </a:lnTo>
                </a:path>
                <a:path w="3809" h="137795">
                  <a:moveTo>
                    <a:pt x="0" y="54558"/>
                  </a:moveTo>
                  <a:lnTo>
                    <a:pt x="0" y="80"/>
                  </a:lnTo>
                </a:path>
              </a:pathLst>
            </a:custGeom>
            <a:ln w="3175">
              <a:solidFill>
                <a:srgbClr val="7EA7A8"/>
              </a:solidFill>
            </a:ln>
          </p:spPr>
          <p:txBody>
            <a:bodyPr wrap="square" lIns="0" tIns="0" rIns="0" bIns="0" rtlCol="0"/>
            <a:lstStyle/>
            <a:p>
              <a:endParaRPr lang="fr-FR" noProof="0" dirty="0"/>
            </a:p>
          </p:txBody>
        </p:sp>
        <p:sp>
          <p:nvSpPr>
            <p:cNvPr id="1677" name="object 1677"/>
            <p:cNvSpPr/>
            <p:nvPr/>
          </p:nvSpPr>
          <p:spPr>
            <a:xfrm>
              <a:off x="11303978" y="664914"/>
              <a:ext cx="3810" cy="137795"/>
            </a:xfrm>
            <a:custGeom>
              <a:avLst/>
              <a:gdLst/>
              <a:ahLst/>
              <a:cxnLst/>
              <a:rect l="l" t="t" r="r" b="b"/>
              <a:pathLst>
                <a:path w="3809" h="137795">
                  <a:moveTo>
                    <a:pt x="3602" y="0"/>
                  </a:moveTo>
                  <a:lnTo>
                    <a:pt x="0" y="0"/>
                  </a:lnTo>
                  <a:lnTo>
                    <a:pt x="0" y="137401"/>
                  </a:lnTo>
                  <a:lnTo>
                    <a:pt x="3602" y="137401"/>
                  </a:lnTo>
                  <a:lnTo>
                    <a:pt x="3602" y="0"/>
                  </a:lnTo>
                  <a:close/>
                </a:path>
              </a:pathLst>
            </a:custGeom>
            <a:solidFill>
              <a:srgbClr val="7EA6A7"/>
            </a:solidFill>
          </p:spPr>
          <p:txBody>
            <a:bodyPr wrap="square" lIns="0" tIns="0" rIns="0" bIns="0" rtlCol="0"/>
            <a:lstStyle/>
            <a:p>
              <a:endParaRPr lang="fr-FR" noProof="0" dirty="0"/>
            </a:p>
          </p:txBody>
        </p:sp>
        <p:sp>
          <p:nvSpPr>
            <p:cNvPr id="1678" name="object 1678"/>
            <p:cNvSpPr/>
            <p:nvPr/>
          </p:nvSpPr>
          <p:spPr>
            <a:xfrm>
              <a:off x="11303978" y="664833"/>
              <a:ext cx="3810" cy="137795"/>
            </a:xfrm>
            <a:custGeom>
              <a:avLst/>
              <a:gdLst/>
              <a:ahLst/>
              <a:cxnLst/>
              <a:rect l="l" t="t" r="r" b="b"/>
              <a:pathLst>
                <a:path w="3809" h="137795">
                  <a:moveTo>
                    <a:pt x="3602" y="54638"/>
                  </a:moveTo>
                  <a:lnTo>
                    <a:pt x="3602" y="137431"/>
                  </a:lnTo>
                </a:path>
                <a:path w="3809" h="137795">
                  <a:moveTo>
                    <a:pt x="0" y="137482"/>
                  </a:moveTo>
                  <a:lnTo>
                    <a:pt x="0" y="54638"/>
                  </a:lnTo>
                </a:path>
                <a:path w="3809" h="137795">
                  <a:moveTo>
                    <a:pt x="3602" y="0"/>
                  </a:moveTo>
                  <a:lnTo>
                    <a:pt x="3602" y="54638"/>
                  </a:lnTo>
                </a:path>
                <a:path w="3809" h="137795">
                  <a:moveTo>
                    <a:pt x="0" y="54638"/>
                  </a:moveTo>
                  <a:lnTo>
                    <a:pt x="0" y="80"/>
                  </a:lnTo>
                </a:path>
              </a:pathLst>
            </a:custGeom>
            <a:ln w="3175">
              <a:solidFill>
                <a:srgbClr val="7EA6A7"/>
              </a:solidFill>
            </a:ln>
          </p:spPr>
          <p:txBody>
            <a:bodyPr wrap="square" lIns="0" tIns="0" rIns="0" bIns="0" rtlCol="0"/>
            <a:lstStyle/>
            <a:p>
              <a:endParaRPr lang="fr-FR" noProof="0" dirty="0"/>
            </a:p>
          </p:txBody>
        </p:sp>
        <p:sp>
          <p:nvSpPr>
            <p:cNvPr id="1679" name="object 1679"/>
            <p:cNvSpPr/>
            <p:nvPr/>
          </p:nvSpPr>
          <p:spPr>
            <a:xfrm>
              <a:off x="11307581" y="664833"/>
              <a:ext cx="3810" cy="137795"/>
            </a:xfrm>
            <a:custGeom>
              <a:avLst/>
              <a:gdLst/>
              <a:ahLst/>
              <a:cxnLst/>
              <a:rect l="l" t="t" r="r" b="b"/>
              <a:pathLst>
                <a:path w="3809" h="137795">
                  <a:moveTo>
                    <a:pt x="3602" y="0"/>
                  </a:moveTo>
                  <a:lnTo>
                    <a:pt x="0" y="0"/>
                  </a:lnTo>
                  <a:lnTo>
                    <a:pt x="0" y="137431"/>
                  </a:lnTo>
                  <a:lnTo>
                    <a:pt x="3602" y="137431"/>
                  </a:lnTo>
                  <a:lnTo>
                    <a:pt x="3602" y="0"/>
                  </a:lnTo>
                  <a:close/>
                </a:path>
              </a:pathLst>
            </a:custGeom>
            <a:solidFill>
              <a:srgbClr val="7EA6A7"/>
            </a:solidFill>
          </p:spPr>
          <p:txBody>
            <a:bodyPr wrap="square" lIns="0" tIns="0" rIns="0" bIns="0" rtlCol="0"/>
            <a:lstStyle/>
            <a:p>
              <a:endParaRPr lang="fr-FR" noProof="0" dirty="0"/>
            </a:p>
          </p:txBody>
        </p:sp>
        <p:sp>
          <p:nvSpPr>
            <p:cNvPr id="1680" name="object 1680"/>
            <p:cNvSpPr/>
            <p:nvPr/>
          </p:nvSpPr>
          <p:spPr>
            <a:xfrm>
              <a:off x="11307581" y="664752"/>
              <a:ext cx="3810" cy="137795"/>
            </a:xfrm>
            <a:custGeom>
              <a:avLst/>
              <a:gdLst/>
              <a:ahLst/>
              <a:cxnLst/>
              <a:rect l="l" t="t" r="r" b="b"/>
              <a:pathLst>
                <a:path w="3809" h="137795">
                  <a:moveTo>
                    <a:pt x="3602" y="54719"/>
                  </a:moveTo>
                  <a:lnTo>
                    <a:pt x="3602" y="137462"/>
                  </a:lnTo>
                </a:path>
                <a:path w="3809" h="137795">
                  <a:moveTo>
                    <a:pt x="0" y="137512"/>
                  </a:moveTo>
                  <a:lnTo>
                    <a:pt x="0" y="54719"/>
                  </a:lnTo>
                </a:path>
                <a:path w="3809" h="137795">
                  <a:moveTo>
                    <a:pt x="3602" y="0"/>
                  </a:moveTo>
                  <a:lnTo>
                    <a:pt x="3602" y="54719"/>
                  </a:lnTo>
                </a:path>
                <a:path w="3809" h="137795">
                  <a:moveTo>
                    <a:pt x="0" y="54719"/>
                  </a:moveTo>
                  <a:lnTo>
                    <a:pt x="0" y="80"/>
                  </a:lnTo>
                </a:path>
              </a:pathLst>
            </a:custGeom>
            <a:ln w="3175">
              <a:solidFill>
                <a:srgbClr val="7EA6A7"/>
              </a:solidFill>
            </a:ln>
          </p:spPr>
          <p:txBody>
            <a:bodyPr wrap="square" lIns="0" tIns="0" rIns="0" bIns="0" rtlCol="0"/>
            <a:lstStyle/>
            <a:p>
              <a:endParaRPr lang="fr-FR" noProof="0" dirty="0"/>
            </a:p>
          </p:txBody>
        </p:sp>
        <p:sp>
          <p:nvSpPr>
            <p:cNvPr id="1681" name="object 1681"/>
            <p:cNvSpPr/>
            <p:nvPr/>
          </p:nvSpPr>
          <p:spPr>
            <a:xfrm>
              <a:off x="11311183" y="664752"/>
              <a:ext cx="3810" cy="137795"/>
            </a:xfrm>
            <a:custGeom>
              <a:avLst/>
              <a:gdLst/>
              <a:ahLst/>
              <a:cxnLst/>
              <a:rect l="l" t="t" r="r" b="b"/>
              <a:pathLst>
                <a:path w="3809" h="137795">
                  <a:moveTo>
                    <a:pt x="3602" y="0"/>
                  </a:moveTo>
                  <a:lnTo>
                    <a:pt x="0" y="0"/>
                  </a:lnTo>
                  <a:lnTo>
                    <a:pt x="0" y="137462"/>
                  </a:lnTo>
                  <a:lnTo>
                    <a:pt x="3602" y="137462"/>
                  </a:lnTo>
                  <a:lnTo>
                    <a:pt x="3602" y="0"/>
                  </a:lnTo>
                  <a:close/>
                </a:path>
              </a:pathLst>
            </a:custGeom>
            <a:solidFill>
              <a:srgbClr val="7EA6A7"/>
            </a:solidFill>
          </p:spPr>
          <p:txBody>
            <a:bodyPr wrap="square" lIns="0" tIns="0" rIns="0" bIns="0" rtlCol="0"/>
            <a:lstStyle/>
            <a:p>
              <a:endParaRPr lang="fr-FR" noProof="0" dirty="0"/>
            </a:p>
          </p:txBody>
        </p:sp>
        <p:sp>
          <p:nvSpPr>
            <p:cNvPr id="1682" name="object 1682"/>
            <p:cNvSpPr/>
            <p:nvPr/>
          </p:nvSpPr>
          <p:spPr>
            <a:xfrm>
              <a:off x="11311183" y="664672"/>
              <a:ext cx="3810" cy="137795"/>
            </a:xfrm>
            <a:custGeom>
              <a:avLst/>
              <a:gdLst/>
              <a:ahLst/>
              <a:cxnLst/>
              <a:rect l="l" t="t" r="r" b="b"/>
              <a:pathLst>
                <a:path w="3809" h="137795">
                  <a:moveTo>
                    <a:pt x="3602" y="54800"/>
                  </a:moveTo>
                  <a:lnTo>
                    <a:pt x="3602" y="137492"/>
                  </a:lnTo>
                </a:path>
                <a:path w="3809" h="137795">
                  <a:moveTo>
                    <a:pt x="0" y="137543"/>
                  </a:moveTo>
                  <a:lnTo>
                    <a:pt x="0" y="54800"/>
                  </a:lnTo>
                </a:path>
                <a:path w="3809" h="137795">
                  <a:moveTo>
                    <a:pt x="3602" y="0"/>
                  </a:moveTo>
                  <a:lnTo>
                    <a:pt x="3602" y="54800"/>
                  </a:lnTo>
                </a:path>
                <a:path w="3809" h="137795">
                  <a:moveTo>
                    <a:pt x="0" y="54800"/>
                  </a:moveTo>
                  <a:lnTo>
                    <a:pt x="0" y="80"/>
                  </a:lnTo>
                </a:path>
              </a:pathLst>
            </a:custGeom>
            <a:ln w="3175">
              <a:solidFill>
                <a:srgbClr val="7EA6A7"/>
              </a:solidFill>
            </a:ln>
          </p:spPr>
          <p:txBody>
            <a:bodyPr wrap="square" lIns="0" tIns="0" rIns="0" bIns="0" rtlCol="0"/>
            <a:lstStyle/>
            <a:p>
              <a:endParaRPr lang="fr-FR" noProof="0" dirty="0"/>
            </a:p>
          </p:txBody>
        </p:sp>
        <p:sp>
          <p:nvSpPr>
            <p:cNvPr id="1683" name="object 1683"/>
            <p:cNvSpPr/>
            <p:nvPr/>
          </p:nvSpPr>
          <p:spPr>
            <a:xfrm>
              <a:off x="11314786" y="664672"/>
              <a:ext cx="3810" cy="137795"/>
            </a:xfrm>
            <a:custGeom>
              <a:avLst/>
              <a:gdLst/>
              <a:ahLst/>
              <a:cxnLst/>
              <a:rect l="l" t="t" r="r" b="b"/>
              <a:pathLst>
                <a:path w="3809" h="137795">
                  <a:moveTo>
                    <a:pt x="3602" y="0"/>
                  </a:moveTo>
                  <a:lnTo>
                    <a:pt x="0" y="0"/>
                  </a:lnTo>
                  <a:lnTo>
                    <a:pt x="0" y="137492"/>
                  </a:lnTo>
                  <a:lnTo>
                    <a:pt x="3602" y="137492"/>
                  </a:lnTo>
                  <a:lnTo>
                    <a:pt x="3602" y="0"/>
                  </a:lnTo>
                  <a:close/>
                </a:path>
              </a:pathLst>
            </a:custGeom>
            <a:solidFill>
              <a:srgbClr val="7EA6A7"/>
            </a:solidFill>
          </p:spPr>
          <p:txBody>
            <a:bodyPr wrap="square" lIns="0" tIns="0" rIns="0" bIns="0" rtlCol="0"/>
            <a:lstStyle/>
            <a:p>
              <a:endParaRPr lang="fr-FR" noProof="0" dirty="0"/>
            </a:p>
          </p:txBody>
        </p:sp>
        <p:sp>
          <p:nvSpPr>
            <p:cNvPr id="1684" name="object 1684"/>
            <p:cNvSpPr/>
            <p:nvPr/>
          </p:nvSpPr>
          <p:spPr>
            <a:xfrm>
              <a:off x="11314786" y="664591"/>
              <a:ext cx="3810" cy="137795"/>
            </a:xfrm>
            <a:custGeom>
              <a:avLst/>
              <a:gdLst/>
              <a:ahLst/>
              <a:cxnLst/>
              <a:rect l="l" t="t" r="r" b="b"/>
              <a:pathLst>
                <a:path w="3809" h="137795">
                  <a:moveTo>
                    <a:pt x="3602" y="54881"/>
                  </a:moveTo>
                  <a:lnTo>
                    <a:pt x="3602" y="137523"/>
                  </a:lnTo>
                </a:path>
                <a:path w="3809" h="137795">
                  <a:moveTo>
                    <a:pt x="0" y="137573"/>
                  </a:moveTo>
                  <a:lnTo>
                    <a:pt x="0" y="54881"/>
                  </a:lnTo>
                </a:path>
                <a:path w="3809" h="137795">
                  <a:moveTo>
                    <a:pt x="3602" y="0"/>
                  </a:moveTo>
                  <a:lnTo>
                    <a:pt x="3602" y="54881"/>
                  </a:lnTo>
                </a:path>
                <a:path w="3809" h="137795">
                  <a:moveTo>
                    <a:pt x="0" y="54881"/>
                  </a:moveTo>
                  <a:lnTo>
                    <a:pt x="0" y="80"/>
                  </a:lnTo>
                </a:path>
              </a:pathLst>
            </a:custGeom>
            <a:ln w="3175">
              <a:solidFill>
                <a:srgbClr val="7EA6A7"/>
              </a:solidFill>
            </a:ln>
          </p:spPr>
          <p:txBody>
            <a:bodyPr wrap="square" lIns="0" tIns="0" rIns="0" bIns="0" rtlCol="0"/>
            <a:lstStyle/>
            <a:p>
              <a:endParaRPr lang="fr-FR" noProof="0" dirty="0"/>
            </a:p>
          </p:txBody>
        </p:sp>
        <p:sp>
          <p:nvSpPr>
            <p:cNvPr id="1685" name="object 1685"/>
            <p:cNvSpPr/>
            <p:nvPr/>
          </p:nvSpPr>
          <p:spPr>
            <a:xfrm>
              <a:off x="11318390" y="664591"/>
              <a:ext cx="3810" cy="137795"/>
            </a:xfrm>
            <a:custGeom>
              <a:avLst/>
              <a:gdLst/>
              <a:ahLst/>
              <a:cxnLst/>
              <a:rect l="l" t="t" r="r" b="b"/>
              <a:pathLst>
                <a:path w="3809" h="137795">
                  <a:moveTo>
                    <a:pt x="3602" y="0"/>
                  </a:moveTo>
                  <a:lnTo>
                    <a:pt x="0" y="0"/>
                  </a:lnTo>
                  <a:lnTo>
                    <a:pt x="0" y="137523"/>
                  </a:lnTo>
                  <a:lnTo>
                    <a:pt x="3602" y="137523"/>
                  </a:lnTo>
                  <a:lnTo>
                    <a:pt x="3602" y="0"/>
                  </a:lnTo>
                  <a:close/>
                </a:path>
              </a:pathLst>
            </a:custGeom>
            <a:solidFill>
              <a:srgbClr val="7DA6A7"/>
            </a:solidFill>
          </p:spPr>
          <p:txBody>
            <a:bodyPr wrap="square" lIns="0" tIns="0" rIns="0" bIns="0" rtlCol="0"/>
            <a:lstStyle/>
            <a:p>
              <a:endParaRPr lang="fr-FR" noProof="0" dirty="0"/>
            </a:p>
          </p:txBody>
        </p:sp>
        <p:sp>
          <p:nvSpPr>
            <p:cNvPr id="1686" name="object 1686"/>
            <p:cNvSpPr/>
            <p:nvPr/>
          </p:nvSpPr>
          <p:spPr>
            <a:xfrm>
              <a:off x="11318389" y="664510"/>
              <a:ext cx="3810" cy="137795"/>
            </a:xfrm>
            <a:custGeom>
              <a:avLst/>
              <a:gdLst/>
              <a:ahLst/>
              <a:cxnLst/>
              <a:rect l="l" t="t" r="r" b="b"/>
              <a:pathLst>
                <a:path w="3809" h="137795">
                  <a:moveTo>
                    <a:pt x="3602" y="54961"/>
                  </a:moveTo>
                  <a:lnTo>
                    <a:pt x="3602" y="137553"/>
                  </a:lnTo>
                </a:path>
                <a:path w="3809" h="137795">
                  <a:moveTo>
                    <a:pt x="0" y="137604"/>
                  </a:moveTo>
                  <a:lnTo>
                    <a:pt x="0" y="54961"/>
                  </a:lnTo>
                </a:path>
                <a:path w="3809" h="137795">
                  <a:moveTo>
                    <a:pt x="3602" y="0"/>
                  </a:moveTo>
                  <a:lnTo>
                    <a:pt x="3602" y="54961"/>
                  </a:lnTo>
                </a:path>
                <a:path w="3809" h="137795">
                  <a:moveTo>
                    <a:pt x="0" y="54961"/>
                  </a:moveTo>
                  <a:lnTo>
                    <a:pt x="0" y="80"/>
                  </a:lnTo>
                </a:path>
              </a:pathLst>
            </a:custGeom>
            <a:ln w="3175">
              <a:solidFill>
                <a:srgbClr val="7DA6A7"/>
              </a:solidFill>
            </a:ln>
          </p:spPr>
          <p:txBody>
            <a:bodyPr wrap="square" lIns="0" tIns="0" rIns="0" bIns="0" rtlCol="0"/>
            <a:lstStyle/>
            <a:p>
              <a:endParaRPr lang="fr-FR" noProof="0" dirty="0"/>
            </a:p>
          </p:txBody>
        </p:sp>
        <p:sp>
          <p:nvSpPr>
            <p:cNvPr id="1687" name="object 1687"/>
            <p:cNvSpPr/>
            <p:nvPr/>
          </p:nvSpPr>
          <p:spPr>
            <a:xfrm>
              <a:off x="11321993" y="664510"/>
              <a:ext cx="3810" cy="137795"/>
            </a:xfrm>
            <a:custGeom>
              <a:avLst/>
              <a:gdLst/>
              <a:ahLst/>
              <a:cxnLst/>
              <a:rect l="l" t="t" r="r" b="b"/>
              <a:pathLst>
                <a:path w="3809" h="137795">
                  <a:moveTo>
                    <a:pt x="3602" y="0"/>
                  </a:moveTo>
                  <a:lnTo>
                    <a:pt x="0" y="0"/>
                  </a:lnTo>
                  <a:lnTo>
                    <a:pt x="0" y="137553"/>
                  </a:lnTo>
                  <a:lnTo>
                    <a:pt x="3602" y="137553"/>
                  </a:lnTo>
                  <a:lnTo>
                    <a:pt x="3602" y="0"/>
                  </a:lnTo>
                  <a:close/>
                </a:path>
              </a:pathLst>
            </a:custGeom>
            <a:solidFill>
              <a:srgbClr val="7DA6A7"/>
            </a:solidFill>
          </p:spPr>
          <p:txBody>
            <a:bodyPr wrap="square" lIns="0" tIns="0" rIns="0" bIns="0" rtlCol="0"/>
            <a:lstStyle/>
            <a:p>
              <a:endParaRPr lang="fr-FR" noProof="0" dirty="0"/>
            </a:p>
          </p:txBody>
        </p:sp>
        <p:sp>
          <p:nvSpPr>
            <p:cNvPr id="1688" name="object 1688"/>
            <p:cNvSpPr/>
            <p:nvPr/>
          </p:nvSpPr>
          <p:spPr>
            <a:xfrm>
              <a:off x="11321992" y="664429"/>
              <a:ext cx="3810" cy="137795"/>
            </a:xfrm>
            <a:custGeom>
              <a:avLst/>
              <a:gdLst/>
              <a:ahLst/>
              <a:cxnLst/>
              <a:rect l="l" t="t" r="r" b="b"/>
              <a:pathLst>
                <a:path w="3809" h="137795">
                  <a:moveTo>
                    <a:pt x="3602" y="55042"/>
                  </a:moveTo>
                  <a:lnTo>
                    <a:pt x="3602" y="137584"/>
                  </a:lnTo>
                </a:path>
                <a:path w="3809" h="137795">
                  <a:moveTo>
                    <a:pt x="0" y="137634"/>
                  </a:moveTo>
                  <a:lnTo>
                    <a:pt x="0" y="55042"/>
                  </a:lnTo>
                </a:path>
                <a:path w="3809" h="137795">
                  <a:moveTo>
                    <a:pt x="3602" y="0"/>
                  </a:moveTo>
                  <a:lnTo>
                    <a:pt x="3602" y="55042"/>
                  </a:lnTo>
                </a:path>
                <a:path w="3809" h="137795">
                  <a:moveTo>
                    <a:pt x="0" y="55042"/>
                  </a:moveTo>
                  <a:lnTo>
                    <a:pt x="0" y="80"/>
                  </a:lnTo>
                </a:path>
              </a:pathLst>
            </a:custGeom>
            <a:ln w="3175">
              <a:solidFill>
                <a:srgbClr val="7DA6A7"/>
              </a:solidFill>
            </a:ln>
          </p:spPr>
          <p:txBody>
            <a:bodyPr wrap="square" lIns="0" tIns="0" rIns="0" bIns="0" rtlCol="0"/>
            <a:lstStyle/>
            <a:p>
              <a:endParaRPr lang="fr-FR" noProof="0" dirty="0"/>
            </a:p>
          </p:txBody>
        </p:sp>
        <p:sp>
          <p:nvSpPr>
            <p:cNvPr id="1689" name="object 1689"/>
            <p:cNvSpPr/>
            <p:nvPr/>
          </p:nvSpPr>
          <p:spPr>
            <a:xfrm>
              <a:off x="11325596" y="664430"/>
              <a:ext cx="3810" cy="137795"/>
            </a:xfrm>
            <a:custGeom>
              <a:avLst/>
              <a:gdLst/>
              <a:ahLst/>
              <a:cxnLst/>
              <a:rect l="l" t="t" r="r" b="b"/>
              <a:pathLst>
                <a:path w="3809" h="137795">
                  <a:moveTo>
                    <a:pt x="3602" y="0"/>
                  </a:moveTo>
                  <a:lnTo>
                    <a:pt x="0" y="0"/>
                  </a:lnTo>
                  <a:lnTo>
                    <a:pt x="0" y="137584"/>
                  </a:lnTo>
                  <a:lnTo>
                    <a:pt x="3602" y="137584"/>
                  </a:lnTo>
                  <a:lnTo>
                    <a:pt x="3602" y="0"/>
                  </a:lnTo>
                  <a:close/>
                </a:path>
              </a:pathLst>
            </a:custGeom>
            <a:solidFill>
              <a:srgbClr val="7DA6A7"/>
            </a:solidFill>
          </p:spPr>
          <p:txBody>
            <a:bodyPr wrap="square" lIns="0" tIns="0" rIns="0" bIns="0" rtlCol="0"/>
            <a:lstStyle/>
            <a:p>
              <a:endParaRPr lang="fr-FR" noProof="0" dirty="0"/>
            </a:p>
          </p:txBody>
        </p:sp>
        <p:sp>
          <p:nvSpPr>
            <p:cNvPr id="1690" name="object 1690"/>
            <p:cNvSpPr/>
            <p:nvPr/>
          </p:nvSpPr>
          <p:spPr>
            <a:xfrm>
              <a:off x="11325595" y="664349"/>
              <a:ext cx="3810" cy="137795"/>
            </a:xfrm>
            <a:custGeom>
              <a:avLst/>
              <a:gdLst/>
              <a:ahLst/>
              <a:cxnLst/>
              <a:rect l="l" t="t" r="r" b="b"/>
              <a:pathLst>
                <a:path w="3809" h="137795">
                  <a:moveTo>
                    <a:pt x="3602" y="55123"/>
                  </a:moveTo>
                  <a:lnTo>
                    <a:pt x="3602" y="137614"/>
                  </a:lnTo>
                </a:path>
                <a:path w="3809" h="137795">
                  <a:moveTo>
                    <a:pt x="0" y="137665"/>
                  </a:moveTo>
                  <a:lnTo>
                    <a:pt x="0" y="55123"/>
                  </a:lnTo>
                </a:path>
                <a:path w="3809" h="137795">
                  <a:moveTo>
                    <a:pt x="3602" y="0"/>
                  </a:moveTo>
                  <a:lnTo>
                    <a:pt x="3602" y="55123"/>
                  </a:lnTo>
                </a:path>
                <a:path w="3809" h="137795">
                  <a:moveTo>
                    <a:pt x="0" y="55123"/>
                  </a:moveTo>
                  <a:lnTo>
                    <a:pt x="0" y="80"/>
                  </a:lnTo>
                </a:path>
              </a:pathLst>
            </a:custGeom>
            <a:ln w="3175">
              <a:solidFill>
                <a:srgbClr val="7DA6A7"/>
              </a:solidFill>
            </a:ln>
          </p:spPr>
          <p:txBody>
            <a:bodyPr wrap="square" lIns="0" tIns="0" rIns="0" bIns="0" rtlCol="0"/>
            <a:lstStyle/>
            <a:p>
              <a:endParaRPr lang="fr-FR" noProof="0" dirty="0"/>
            </a:p>
          </p:txBody>
        </p:sp>
        <p:sp>
          <p:nvSpPr>
            <p:cNvPr id="1691" name="object 1691"/>
            <p:cNvSpPr/>
            <p:nvPr/>
          </p:nvSpPr>
          <p:spPr>
            <a:xfrm>
              <a:off x="11329199" y="664349"/>
              <a:ext cx="3810" cy="137795"/>
            </a:xfrm>
            <a:custGeom>
              <a:avLst/>
              <a:gdLst/>
              <a:ahLst/>
              <a:cxnLst/>
              <a:rect l="l" t="t" r="r" b="b"/>
              <a:pathLst>
                <a:path w="3809" h="137795">
                  <a:moveTo>
                    <a:pt x="3602" y="0"/>
                  </a:moveTo>
                  <a:lnTo>
                    <a:pt x="0" y="0"/>
                  </a:lnTo>
                  <a:lnTo>
                    <a:pt x="0" y="137614"/>
                  </a:lnTo>
                  <a:lnTo>
                    <a:pt x="3602" y="137614"/>
                  </a:lnTo>
                  <a:lnTo>
                    <a:pt x="3602" y="0"/>
                  </a:lnTo>
                  <a:close/>
                </a:path>
              </a:pathLst>
            </a:custGeom>
            <a:solidFill>
              <a:srgbClr val="7DA6A7"/>
            </a:solidFill>
          </p:spPr>
          <p:txBody>
            <a:bodyPr wrap="square" lIns="0" tIns="0" rIns="0" bIns="0" rtlCol="0"/>
            <a:lstStyle/>
            <a:p>
              <a:endParaRPr lang="fr-FR" noProof="0" dirty="0"/>
            </a:p>
          </p:txBody>
        </p:sp>
        <p:sp>
          <p:nvSpPr>
            <p:cNvPr id="1692" name="object 1692"/>
            <p:cNvSpPr/>
            <p:nvPr/>
          </p:nvSpPr>
          <p:spPr>
            <a:xfrm>
              <a:off x="11329198" y="664268"/>
              <a:ext cx="3810" cy="137795"/>
            </a:xfrm>
            <a:custGeom>
              <a:avLst/>
              <a:gdLst/>
              <a:ahLst/>
              <a:cxnLst/>
              <a:rect l="l" t="t" r="r" b="b"/>
              <a:pathLst>
                <a:path w="3809" h="137795">
                  <a:moveTo>
                    <a:pt x="3602" y="55203"/>
                  </a:moveTo>
                  <a:lnTo>
                    <a:pt x="3602" y="137645"/>
                  </a:lnTo>
                </a:path>
                <a:path w="3809" h="137795">
                  <a:moveTo>
                    <a:pt x="0" y="137695"/>
                  </a:moveTo>
                  <a:lnTo>
                    <a:pt x="0" y="55203"/>
                  </a:lnTo>
                </a:path>
                <a:path w="3809" h="137795">
                  <a:moveTo>
                    <a:pt x="3602" y="0"/>
                  </a:moveTo>
                  <a:lnTo>
                    <a:pt x="3602" y="55203"/>
                  </a:lnTo>
                </a:path>
                <a:path w="3809" h="137795">
                  <a:moveTo>
                    <a:pt x="0" y="55203"/>
                  </a:moveTo>
                  <a:lnTo>
                    <a:pt x="0" y="80"/>
                  </a:lnTo>
                </a:path>
              </a:pathLst>
            </a:custGeom>
            <a:ln w="3175">
              <a:solidFill>
                <a:srgbClr val="7DA6A7"/>
              </a:solidFill>
            </a:ln>
          </p:spPr>
          <p:txBody>
            <a:bodyPr wrap="square" lIns="0" tIns="0" rIns="0" bIns="0" rtlCol="0"/>
            <a:lstStyle/>
            <a:p>
              <a:endParaRPr lang="fr-FR" noProof="0" dirty="0"/>
            </a:p>
          </p:txBody>
        </p:sp>
        <p:sp>
          <p:nvSpPr>
            <p:cNvPr id="1693" name="object 1693"/>
            <p:cNvSpPr/>
            <p:nvPr/>
          </p:nvSpPr>
          <p:spPr>
            <a:xfrm>
              <a:off x="11332801" y="664268"/>
              <a:ext cx="3810" cy="137795"/>
            </a:xfrm>
            <a:custGeom>
              <a:avLst/>
              <a:gdLst/>
              <a:ahLst/>
              <a:cxnLst/>
              <a:rect l="l" t="t" r="r" b="b"/>
              <a:pathLst>
                <a:path w="3809" h="137795">
                  <a:moveTo>
                    <a:pt x="3602" y="0"/>
                  </a:moveTo>
                  <a:lnTo>
                    <a:pt x="0" y="0"/>
                  </a:lnTo>
                  <a:lnTo>
                    <a:pt x="0" y="137645"/>
                  </a:lnTo>
                  <a:lnTo>
                    <a:pt x="3602" y="137645"/>
                  </a:lnTo>
                  <a:lnTo>
                    <a:pt x="3602" y="0"/>
                  </a:lnTo>
                  <a:close/>
                </a:path>
              </a:pathLst>
            </a:custGeom>
            <a:solidFill>
              <a:srgbClr val="7DA6A7"/>
            </a:solidFill>
          </p:spPr>
          <p:txBody>
            <a:bodyPr wrap="square" lIns="0" tIns="0" rIns="0" bIns="0" rtlCol="0"/>
            <a:lstStyle/>
            <a:p>
              <a:endParaRPr lang="fr-FR" noProof="0" dirty="0"/>
            </a:p>
          </p:txBody>
        </p:sp>
        <p:sp>
          <p:nvSpPr>
            <p:cNvPr id="1694" name="object 1694"/>
            <p:cNvSpPr/>
            <p:nvPr/>
          </p:nvSpPr>
          <p:spPr>
            <a:xfrm>
              <a:off x="11332801" y="664187"/>
              <a:ext cx="3810" cy="137795"/>
            </a:xfrm>
            <a:custGeom>
              <a:avLst/>
              <a:gdLst/>
              <a:ahLst/>
              <a:cxnLst/>
              <a:rect l="l" t="t" r="r" b="b"/>
              <a:pathLst>
                <a:path w="3809" h="137795">
                  <a:moveTo>
                    <a:pt x="3602" y="55284"/>
                  </a:moveTo>
                  <a:lnTo>
                    <a:pt x="3602" y="137675"/>
                  </a:lnTo>
                </a:path>
                <a:path w="3809" h="137795">
                  <a:moveTo>
                    <a:pt x="0" y="137726"/>
                  </a:moveTo>
                  <a:lnTo>
                    <a:pt x="0" y="55284"/>
                  </a:lnTo>
                </a:path>
                <a:path w="3809" h="137795">
                  <a:moveTo>
                    <a:pt x="3602" y="0"/>
                  </a:moveTo>
                  <a:lnTo>
                    <a:pt x="3602" y="55284"/>
                  </a:lnTo>
                </a:path>
                <a:path w="3809" h="137795">
                  <a:moveTo>
                    <a:pt x="0" y="55284"/>
                  </a:moveTo>
                  <a:lnTo>
                    <a:pt x="0" y="80"/>
                  </a:lnTo>
                </a:path>
              </a:pathLst>
            </a:custGeom>
            <a:ln w="3175">
              <a:solidFill>
                <a:srgbClr val="7DA6A7"/>
              </a:solidFill>
            </a:ln>
          </p:spPr>
          <p:txBody>
            <a:bodyPr wrap="square" lIns="0" tIns="0" rIns="0" bIns="0" rtlCol="0"/>
            <a:lstStyle/>
            <a:p>
              <a:endParaRPr lang="fr-FR" noProof="0" dirty="0"/>
            </a:p>
          </p:txBody>
        </p:sp>
        <p:sp>
          <p:nvSpPr>
            <p:cNvPr id="1695" name="object 1695"/>
            <p:cNvSpPr/>
            <p:nvPr/>
          </p:nvSpPr>
          <p:spPr>
            <a:xfrm>
              <a:off x="11336404" y="664187"/>
              <a:ext cx="3810" cy="137795"/>
            </a:xfrm>
            <a:custGeom>
              <a:avLst/>
              <a:gdLst/>
              <a:ahLst/>
              <a:cxnLst/>
              <a:rect l="l" t="t" r="r" b="b"/>
              <a:pathLst>
                <a:path w="3809" h="137795">
                  <a:moveTo>
                    <a:pt x="3602" y="0"/>
                  </a:moveTo>
                  <a:lnTo>
                    <a:pt x="0" y="0"/>
                  </a:lnTo>
                  <a:lnTo>
                    <a:pt x="0" y="137675"/>
                  </a:lnTo>
                  <a:lnTo>
                    <a:pt x="3602" y="137675"/>
                  </a:lnTo>
                  <a:lnTo>
                    <a:pt x="3602" y="0"/>
                  </a:lnTo>
                  <a:close/>
                </a:path>
              </a:pathLst>
            </a:custGeom>
            <a:solidFill>
              <a:srgbClr val="7DA6A7"/>
            </a:solidFill>
          </p:spPr>
          <p:txBody>
            <a:bodyPr wrap="square" lIns="0" tIns="0" rIns="0" bIns="0" rtlCol="0"/>
            <a:lstStyle/>
            <a:p>
              <a:endParaRPr lang="fr-FR" noProof="0" dirty="0"/>
            </a:p>
          </p:txBody>
        </p:sp>
        <p:sp>
          <p:nvSpPr>
            <p:cNvPr id="1696" name="object 1696"/>
            <p:cNvSpPr/>
            <p:nvPr/>
          </p:nvSpPr>
          <p:spPr>
            <a:xfrm>
              <a:off x="11336404" y="664107"/>
              <a:ext cx="3810" cy="137795"/>
            </a:xfrm>
            <a:custGeom>
              <a:avLst/>
              <a:gdLst/>
              <a:ahLst/>
              <a:cxnLst/>
              <a:rect l="l" t="t" r="r" b="b"/>
              <a:pathLst>
                <a:path w="3809" h="137795">
                  <a:moveTo>
                    <a:pt x="3602" y="55365"/>
                  </a:moveTo>
                  <a:lnTo>
                    <a:pt x="3602" y="137706"/>
                  </a:lnTo>
                </a:path>
                <a:path w="3809" h="137795">
                  <a:moveTo>
                    <a:pt x="0" y="137756"/>
                  </a:moveTo>
                  <a:lnTo>
                    <a:pt x="0" y="55365"/>
                  </a:lnTo>
                </a:path>
                <a:path w="3809" h="137795">
                  <a:moveTo>
                    <a:pt x="3602" y="0"/>
                  </a:moveTo>
                  <a:lnTo>
                    <a:pt x="3602" y="55365"/>
                  </a:lnTo>
                </a:path>
                <a:path w="3809" h="137795">
                  <a:moveTo>
                    <a:pt x="0" y="55365"/>
                  </a:moveTo>
                  <a:lnTo>
                    <a:pt x="0" y="80"/>
                  </a:lnTo>
                </a:path>
              </a:pathLst>
            </a:custGeom>
            <a:ln w="3175">
              <a:solidFill>
                <a:srgbClr val="7DA6A7"/>
              </a:solidFill>
            </a:ln>
          </p:spPr>
          <p:txBody>
            <a:bodyPr wrap="square" lIns="0" tIns="0" rIns="0" bIns="0" rtlCol="0"/>
            <a:lstStyle/>
            <a:p>
              <a:endParaRPr lang="fr-FR" noProof="0" dirty="0"/>
            </a:p>
          </p:txBody>
        </p:sp>
        <p:sp>
          <p:nvSpPr>
            <p:cNvPr id="1697" name="object 1697"/>
            <p:cNvSpPr/>
            <p:nvPr/>
          </p:nvSpPr>
          <p:spPr>
            <a:xfrm>
              <a:off x="11340007" y="664107"/>
              <a:ext cx="3810" cy="137795"/>
            </a:xfrm>
            <a:custGeom>
              <a:avLst/>
              <a:gdLst/>
              <a:ahLst/>
              <a:cxnLst/>
              <a:rect l="l" t="t" r="r" b="b"/>
              <a:pathLst>
                <a:path w="3809" h="137795">
                  <a:moveTo>
                    <a:pt x="3602" y="0"/>
                  </a:moveTo>
                  <a:lnTo>
                    <a:pt x="0" y="0"/>
                  </a:lnTo>
                  <a:lnTo>
                    <a:pt x="0" y="137706"/>
                  </a:lnTo>
                  <a:lnTo>
                    <a:pt x="3602" y="137706"/>
                  </a:lnTo>
                  <a:lnTo>
                    <a:pt x="3602" y="0"/>
                  </a:lnTo>
                  <a:close/>
                </a:path>
              </a:pathLst>
            </a:custGeom>
            <a:solidFill>
              <a:srgbClr val="7DA6A7"/>
            </a:solidFill>
          </p:spPr>
          <p:txBody>
            <a:bodyPr wrap="square" lIns="0" tIns="0" rIns="0" bIns="0" rtlCol="0"/>
            <a:lstStyle/>
            <a:p>
              <a:endParaRPr lang="fr-FR" noProof="0" dirty="0"/>
            </a:p>
          </p:txBody>
        </p:sp>
        <p:sp>
          <p:nvSpPr>
            <p:cNvPr id="1698" name="object 1698"/>
            <p:cNvSpPr/>
            <p:nvPr/>
          </p:nvSpPr>
          <p:spPr>
            <a:xfrm>
              <a:off x="11340006" y="664026"/>
              <a:ext cx="3810" cy="137795"/>
            </a:xfrm>
            <a:custGeom>
              <a:avLst/>
              <a:gdLst/>
              <a:ahLst/>
              <a:cxnLst/>
              <a:rect l="l" t="t" r="r" b="b"/>
              <a:pathLst>
                <a:path w="3809" h="137795">
                  <a:moveTo>
                    <a:pt x="3602" y="55446"/>
                  </a:moveTo>
                  <a:lnTo>
                    <a:pt x="3602" y="137736"/>
                  </a:lnTo>
                </a:path>
                <a:path w="3809" h="137795">
                  <a:moveTo>
                    <a:pt x="0" y="137787"/>
                  </a:moveTo>
                  <a:lnTo>
                    <a:pt x="0" y="55446"/>
                  </a:lnTo>
                </a:path>
                <a:path w="3809" h="137795">
                  <a:moveTo>
                    <a:pt x="3602" y="0"/>
                  </a:moveTo>
                  <a:lnTo>
                    <a:pt x="3602" y="55446"/>
                  </a:lnTo>
                </a:path>
                <a:path w="3809" h="137795">
                  <a:moveTo>
                    <a:pt x="0" y="55446"/>
                  </a:moveTo>
                  <a:lnTo>
                    <a:pt x="0" y="80"/>
                  </a:lnTo>
                </a:path>
              </a:pathLst>
            </a:custGeom>
            <a:ln w="3175">
              <a:solidFill>
                <a:srgbClr val="7DA6A7"/>
              </a:solidFill>
            </a:ln>
          </p:spPr>
          <p:txBody>
            <a:bodyPr wrap="square" lIns="0" tIns="0" rIns="0" bIns="0" rtlCol="0"/>
            <a:lstStyle/>
            <a:p>
              <a:endParaRPr lang="fr-FR" noProof="0" dirty="0"/>
            </a:p>
          </p:txBody>
        </p:sp>
        <p:sp>
          <p:nvSpPr>
            <p:cNvPr id="1699" name="object 1699"/>
            <p:cNvSpPr/>
            <p:nvPr/>
          </p:nvSpPr>
          <p:spPr>
            <a:xfrm>
              <a:off x="11343610" y="664026"/>
              <a:ext cx="3810" cy="137795"/>
            </a:xfrm>
            <a:custGeom>
              <a:avLst/>
              <a:gdLst/>
              <a:ahLst/>
              <a:cxnLst/>
              <a:rect l="l" t="t" r="r" b="b"/>
              <a:pathLst>
                <a:path w="3809" h="137795">
                  <a:moveTo>
                    <a:pt x="3602" y="0"/>
                  </a:moveTo>
                  <a:lnTo>
                    <a:pt x="0" y="0"/>
                  </a:lnTo>
                  <a:lnTo>
                    <a:pt x="0" y="137736"/>
                  </a:lnTo>
                  <a:lnTo>
                    <a:pt x="3602" y="137736"/>
                  </a:lnTo>
                  <a:lnTo>
                    <a:pt x="3602" y="0"/>
                  </a:lnTo>
                  <a:close/>
                </a:path>
              </a:pathLst>
            </a:custGeom>
            <a:solidFill>
              <a:srgbClr val="7DA6A7"/>
            </a:solidFill>
          </p:spPr>
          <p:txBody>
            <a:bodyPr wrap="square" lIns="0" tIns="0" rIns="0" bIns="0" rtlCol="0"/>
            <a:lstStyle/>
            <a:p>
              <a:endParaRPr lang="fr-FR" noProof="0" dirty="0"/>
            </a:p>
          </p:txBody>
        </p:sp>
        <p:sp>
          <p:nvSpPr>
            <p:cNvPr id="1700" name="object 1700"/>
            <p:cNvSpPr/>
            <p:nvPr/>
          </p:nvSpPr>
          <p:spPr>
            <a:xfrm>
              <a:off x="11343609" y="663945"/>
              <a:ext cx="3810" cy="138430"/>
            </a:xfrm>
            <a:custGeom>
              <a:avLst/>
              <a:gdLst/>
              <a:ahLst/>
              <a:cxnLst/>
              <a:rect l="l" t="t" r="r" b="b"/>
              <a:pathLst>
                <a:path w="3809" h="138429">
                  <a:moveTo>
                    <a:pt x="3602" y="55526"/>
                  </a:moveTo>
                  <a:lnTo>
                    <a:pt x="3602" y="137767"/>
                  </a:lnTo>
                </a:path>
                <a:path w="3809" h="138429">
                  <a:moveTo>
                    <a:pt x="0" y="137817"/>
                  </a:moveTo>
                  <a:lnTo>
                    <a:pt x="0" y="55526"/>
                  </a:lnTo>
                </a:path>
                <a:path w="3809" h="138429">
                  <a:moveTo>
                    <a:pt x="3602" y="0"/>
                  </a:moveTo>
                  <a:lnTo>
                    <a:pt x="3602" y="55526"/>
                  </a:lnTo>
                </a:path>
                <a:path w="3809" h="138429">
                  <a:moveTo>
                    <a:pt x="0" y="55526"/>
                  </a:moveTo>
                  <a:lnTo>
                    <a:pt x="0" y="80"/>
                  </a:lnTo>
                </a:path>
              </a:pathLst>
            </a:custGeom>
            <a:ln w="3175">
              <a:solidFill>
                <a:srgbClr val="7DA6A7"/>
              </a:solidFill>
            </a:ln>
          </p:spPr>
          <p:txBody>
            <a:bodyPr wrap="square" lIns="0" tIns="0" rIns="0" bIns="0" rtlCol="0"/>
            <a:lstStyle/>
            <a:p>
              <a:endParaRPr lang="fr-FR" noProof="0" dirty="0"/>
            </a:p>
          </p:txBody>
        </p:sp>
        <p:sp>
          <p:nvSpPr>
            <p:cNvPr id="1701" name="object 1701"/>
            <p:cNvSpPr/>
            <p:nvPr/>
          </p:nvSpPr>
          <p:spPr>
            <a:xfrm>
              <a:off x="11347213" y="663945"/>
              <a:ext cx="3810" cy="137795"/>
            </a:xfrm>
            <a:custGeom>
              <a:avLst/>
              <a:gdLst/>
              <a:ahLst/>
              <a:cxnLst/>
              <a:rect l="l" t="t" r="r" b="b"/>
              <a:pathLst>
                <a:path w="3809" h="137795">
                  <a:moveTo>
                    <a:pt x="3602" y="0"/>
                  </a:moveTo>
                  <a:lnTo>
                    <a:pt x="0" y="0"/>
                  </a:lnTo>
                  <a:lnTo>
                    <a:pt x="0" y="137767"/>
                  </a:lnTo>
                  <a:lnTo>
                    <a:pt x="3602" y="137767"/>
                  </a:lnTo>
                  <a:lnTo>
                    <a:pt x="3602" y="0"/>
                  </a:lnTo>
                  <a:close/>
                </a:path>
              </a:pathLst>
            </a:custGeom>
            <a:solidFill>
              <a:srgbClr val="7CA6A7"/>
            </a:solidFill>
          </p:spPr>
          <p:txBody>
            <a:bodyPr wrap="square" lIns="0" tIns="0" rIns="0" bIns="0" rtlCol="0"/>
            <a:lstStyle/>
            <a:p>
              <a:endParaRPr lang="fr-FR" noProof="0" dirty="0"/>
            </a:p>
          </p:txBody>
        </p:sp>
        <p:sp>
          <p:nvSpPr>
            <p:cNvPr id="1702" name="object 1702"/>
            <p:cNvSpPr/>
            <p:nvPr/>
          </p:nvSpPr>
          <p:spPr>
            <a:xfrm>
              <a:off x="11347213" y="663864"/>
              <a:ext cx="3810" cy="138430"/>
            </a:xfrm>
            <a:custGeom>
              <a:avLst/>
              <a:gdLst/>
              <a:ahLst/>
              <a:cxnLst/>
              <a:rect l="l" t="t" r="r" b="b"/>
              <a:pathLst>
                <a:path w="3809" h="138429">
                  <a:moveTo>
                    <a:pt x="3602" y="55607"/>
                  </a:moveTo>
                  <a:lnTo>
                    <a:pt x="3602" y="137797"/>
                  </a:lnTo>
                </a:path>
                <a:path w="3809" h="138429">
                  <a:moveTo>
                    <a:pt x="0" y="137848"/>
                  </a:moveTo>
                  <a:lnTo>
                    <a:pt x="0" y="55607"/>
                  </a:lnTo>
                </a:path>
                <a:path w="3809" h="138429">
                  <a:moveTo>
                    <a:pt x="3602" y="0"/>
                  </a:moveTo>
                  <a:lnTo>
                    <a:pt x="3602" y="55607"/>
                  </a:lnTo>
                </a:path>
                <a:path w="3809" h="138429">
                  <a:moveTo>
                    <a:pt x="0" y="55607"/>
                  </a:moveTo>
                  <a:lnTo>
                    <a:pt x="0" y="80"/>
                  </a:lnTo>
                </a:path>
              </a:pathLst>
            </a:custGeom>
            <a:ln w="3175">
              <a:solidFill>
                <a:srgbClr val="7CA6A7"/>
              </a:solidFill>
            </a:ln>
          </p:spPr>
          <p:txBody>
            <a:bodyPr wrap="square" lIns="0" tIns="0" rIns="0" bIns="0" rtlCol="0"/>
            <a:lstStyle/>
            <a:p>
              <a:endParaRPr lang="fr-FR" noProof="0" dirty="0"/>
            </a:p>
          </p:txBody>
        </p:sp>
        <p:sp>
          <p:nvSpPr>
            <p:cNvPr id="1703" name="object 1703"/>
            <p:cNvSpPr/>
            <p:nvPr/>
          </p:nvSpPr>
          <p:spPr>
            <a:xfrm>
              <a:off x="11350816" y="663865"/>
              <a:ext cx="3810" cy="137795"/>
            </a:xfrm>
            <a:custGeom>
              <a:avLst/>
              <a:gdLst/>
              <a:ahLst/>
              <a:cxnLst/>
              <a:rect l="l" t="t" r="r" b="b"/>
              <a:pathLst>
                <a:path w="3809" h="137795">
                  <a:moveTo>
                    <a:pt x="3602" y="0"/>
                  </a:moveTo>
                  <a:lnTo>
                    <a:pt x="0" y="0"/>
                  </a:lnTo>
                  <a:lnTo>
                    <a:pt x="0" y="137797"/>
                  </a:lnTo>
                  <a:lnTo>
                    <a:pt x="3602" y="137797"/>
                  </a:lnTo>
                  <a:lnTo>
                    <a:pt x="3602" y="0"/>
                  </a:lnTo>
                  <a:close/>
                </a:path>
              </a:pathLst>
            </a:custGeom>
            <a:solidFill>
              <a:srgbClr val="7CA6A7"/>
            </a:solidFill>
          </p:spPr>
          <p:txBody>
            <a:bodyPr wrap="square" lIns="0" tIns="0" rIns="0" bIns="0" rtlCol="0"/>
            <a:lstStyle/>
            <a:p>
              <a:endParaRPr lang="fr-FR" noProof="0" dirty="0"/>
            </a:p>
          </p:txBody>
        </p:sp>
        <p:sp>
          <p:nvSpPr>
            <p:cNvPr id="1704" name="object 1704"/>
            <p:cNvSpPr/>
            <p:nvPr/>
          </p:nvSpPr>
          <p:spPr>
            <a:xfrm>
              <a:off x="11350816" y="663784"/>
              <a:ext cx="3810" cy="138430"/>
            </a:xfrm>
            <a:custGeom>
              <a:avLst/>
              <a:gdLst/>
              <a:ahLst/>
              <a:cxnLst/>
              <a:rect l="l" t="t" r="r" b="b"/>
              <a:pathLst>
                <a:path w="3809" h="138429">
                  <a:moveTo>
                    <a:pt x="3602" y="55688"/>
                  </a:moveTo>
                  <a:lnTo>
                    <a:pt x="3602" y="137828"/>
                  </a:lnTo>
                </a:path>
                <a:path w="3809" h="138429">
                  <a:moveTo>
                    <a:pt x="0" y="137878"/>
                  </a:moveTo>
                  <a:lnTo>
                    <a:pt x="0" y="55688"/>
                  </a:lnTo>
                </a:path>
                <a:path w="3809" h="138429">
                  <a:moveTo>
                    <a:pt x="3602" y="0"/>
                  </a:moveTo>
                  <a:lnTo>
                    <a:pt x="3602" y="55688"/>
                  </a:lnTo>
                </a:path>
                <a:path w="3809" h="138429">
                  <a:moveTo>
                    <a:pt x="0" y="55688"/>
                  </a:moveTo>
                  <a:lnTo>
                    <a:pt x="0" y="80"/>
                  </a:lnTo>
                </a:path>
              </a:pathLst>
            </a:custGeom>
            <a:ln w="3175">
              <a:solidFill>
                <a:srgbClr val="7CA6A7"/>
              </a:solidFill>
            </a:ln>
          </p:spPr>
          <p:txBody>
            <a:bodyPr wrap="square" lIns="0" tIns="0" rIns="0" bIns="0" rtlCol="0"/>
            <a:lstStyle/>
            <a:p>
              <a:endParaRPr lang="fr-FR" noProof="0" dirty="0"/>
            </a:p>
          </p:txBody>
        </p:sp>
        <p:sp>
          <p:nvSpPr>
            <p:cNvPr id="1705" name="object 1705"/>
            <p:cNvSpPr/>
            <p:nvPr/>
          </p:nvSpPr>
          <p:spPr>
            <a:xfrm>
              <a:off x="11354419" y="663784"/>
              <a:ext cx="5715" cy="138430"/>
            </a:xfrm>
            <a:custGeom>
              <a:avLst/>
              <a:gdLst/>
              <a:ahLst/>
              <a:cxnLst/>
              <a:rect l="l" t="t" r="r" b="b"/>
              <a:pathLst>
                <a:path w="5715" h="138429">
                  <a:moveTo>
                    <a:pt x="5284" y="0"/>
                  </a:moveTo>
                  <a:lnTo>
                    <a:pt x="0" y="0"/>
                  </a:lnTo>
                  <a:lnTo>
                    <a:pt x="0" y="137828"/>
                  </a:lnTo>
                  <a:lnTo>
                    <a:pt x="5284" y="137828"/>
                  </a:lnTo>
                  <a:lnTo>
                    <a:pt x="5284" y="0"/>
                  </a:lnTo>
                  <a:close/>
                </a:path>
              </a:pathLst>
            </a:custGeom>
            <a:solidFill>
              <a:srgbClr val="7CA6A7"/>
            </a:solidFill>
          </p:spPr>
          <p:txBody>
            <a:bodyPr wrap="square" lIns="0" tIns="0" rIns="0" bIns="0" rtlCol="0"/>
            <a:lstStyle/>
            <a:p>
              <a:endParaRPr lang="fr-FR" noProof="0" dirty="0"/>
            </a:p>
          </p:txBody>
        </p:sp>
        <p:sp>
          <p:nvSpPr>
            <p:cNvPr id="1706" name="object 1706"/>
            <p:cNvSpPr/>
            <p:nvPr/>
          </p:nvSpPr>
          <p:spPr>
            <a:xfrm>
              <a:off x="11354419" y="663665"/>
              <a:ext cx="5715" cy="138430"/>
            </a:xfrm>
            <a:custGeom>
              <a:avLst/>
              <a:gdLst/>
              <a:ahLst/>
              <a:cxnLst/>
              <a:rect l="l" t="t" r="r" b="b"/>
              <a:pathLst>
                <a:path w="5715" h="138429">
                  <a:moveTo>
                    <a:pt x="5284" y="55806"/>
                  </a:moveTo>
                  <a:lnTo>
                    <a:pt x="5284" y="137873"/>
                  </a:lnTo>
                </a:path>
                <a:path w="5715" h="138429">
                  <a:moveTo>
                    <a:pt x="0" y="137946"/>
                  </a:moveTo>
                  <a:lnTo>
                    <a:pt x="0" y="55806"/>
                  </a:lnTo>
                </a:path>
                <a:path w="5715" h="138429">
                  <a:moveTo>
                    <a:pt x="5284" y="0"/>
                  </a:moveTo>
                  <a:lnTo>
                    <a:pt x="5284" y="55806"/>
                  </a:lnTo>
                </a:path>
                <a:path w="5715" h="138429">
                  <a:moveTo>
                    <a:pt x="0" y="55806"/>
                  </a:moveTo>
                  <a:lnTo>
                    <a:pt x="0" y="118"/>
                  </a:lnTo>
                </a:path>
              </a:pathLst>
            </a:custGeom>
            <a:ln w="3175">
              <a:solidFill>
                <a:srgbClr val="7CA6A7"/>
              </a:solidFill>
            </a:ln>
          </p:spPr>
          <p:txBody>
            <a:bodyPr wrap="square" lIns="0" tIns="0" rIns="0" bIns="0" rtlCol="0"/>
            <a:lstStyle/>
            <a:p>
              <a:endParaRPr lang="fr-FR" noProof="0" dirty="0"/>
            </a:p>
          </p:txBody>
        </p:sp>
        <p:sp>
          <p:nvSpPr>
            <p:cNvPr id="1707" name="object 1707"/>
            <p:cNvSpPr/>
            <p:nvPr/>
          </p:nvSpPr>
          <p:spPr>
            <a:xfrm>
              <a:off x="11359703" y="663665"/>
              <a:ext cx="3810" cy="138430"/>
            </a:xfrm>
            <a:custGeom>
              <a:avLst/>
              <a:gdLst/>
              <a:ahLst/>
              <a:cxnLst/>
              <a:rect l="l" t="t" r="r" b="b"/>
              <a:pathLst>
                <a:path w="3809" h="138429">
                  <a:moveTo>
                    <a:pt x="3602" y="0"/>
                  </a:moveTo>
                  <a:lnTo>
                    <a:pt x="0" y="0"/>
                  </a:lnTo>
                  <a:lnTo>
                    <a:pt x="0" y="137873"/>
                  </a:lnTo>
                  <a:lnTo>
                    <a:pt x="3602" y="137873"/>
                  </a:lnTo>
                  <a:lnTo>
                    <a:pt x="3602" y="0"/>
                  </a:lnTo>
                  <a:close/>
                </a:path>
              </a:pathLst>
            </a:custGeom>
            <a:solidFill>
              <a:srgbClr val="7CA6A7"/>
            </a:solidFill>
          </p:spPr>
          <p:txBody>
            <a:bodyPr wrap="square" lIns="0" tIns="0" rIns="0" bIns="0" rtlCol="0"/>
            <a:lstStyle/>
            <a:p>
              <a:endParaRPr lang="fr-FR" noProof="0" dirty="0"/>
            </a:p>
          </p:txBody>
        </p:sp>
        <p:sp>
          <p:nvSpPr>
            <p:cNvPr id="1708" name="object 1708"/>
            <p:cNvSpPr/>
            <p:nvPr/>
          </p:nvSpPr>
          <p:spPr>
            <a:xfrm>
              <a:off x="11359703" y="663585"/>
              <a:ext cx="3810" cy="138430"/>
            </a:xfrm>
            <a:custGeom>
              <a:avLst/>
              <a:gdLst/>
              <a:ahLst/>
              <a:cxnLst/>
              <a:rect l="l" t="t" r="r" b="b"/>
              <a:pathLst>
                <a:path w="3809" h="138429">
                  <a:moveTo>
                    <a:pt x="3602" y="55887"/>
                  </a:moveTo>
                  <a:lnTo>
                    <a:pt x="3602" y="137903"/>
                  </a:lnTo>
                </a:path>
                <a:path w="3809" h="138429">
                  <a:moveTo>
                    <a:pt x="0" y="137953"/>
                  </a:moveTo>
                  <a:lnTo>
                    <a:pt x="0" y="55887"/>
                  </a:lnTo>
                </a:path>
                <a:path w="3809" h="138429">
                  <a:moveTo>
                    <a:pt x="3602" y="0"/>
                  </a:moveTo>
                  <a:lnTo>
                    <a:pt x="3602" y="55887"/>
                  </a:lnTo>
                </a:path>
                <a:path w="3809" h="138429">
                  <a:moveTo>
                    <a:pt x="0" y="55887"/>
                  </a:moveTo>
                  <a:lnTo>
                    <a:pt x="0" y="80"/>
                  </a:lnTo>
                </a:path>
              </a:pathLst>
            </a:custGeom>
            <a:ln w="3175">
              <a:solidFill>
                <a:srgbClr val="7CA6A7"/>
              </a:solidFill>
            </a:ln>
          </p:spPr>
          <p:txBody>
            <a:bodyPr wrap="square" lIns="0" tIns="0" rIns="0" bIns="0" rtlCol="0"/>
            <a:lstStyle/>
            <a:p>
              <a:endParaRPr lang="fr-FR" noProof="0" dirty="0"/>
            </a:p>
          </p:txBody>
        </p:sp>
        <p:sp>
          <p:nvSpPr>
            <p:cNvPr id="1709" name="object 1709"/>
            <p:cNvSpPr/>
            <p:nvPr/>
          </p:nvSpPr>
          <p:spPr>
            <a:xfrm>
              <a:off x="11363306" y="663585"/>
              <a:ext cx="3810" cy="138430"/>
            </a:xfrm>
            <a:custGeom>
              <a:avLst/>
              <a:gdLst/>
              <a:ahLst/>
              <a:cxnLst/>
              <a:rect l="l" t="t" r="r" b="b"/>
              <a:pathLst>
                <a:path w="3809" h="138429">
                  <a:moveTo>
                    <a:pt x="3602" y="0"/>
                  </a:moveTo>
                  <a:lnTo>
                    <a:pt x="0" y="0"/>
                  </a:lnTo>
                  <a:lnTo>
                    <a:pt x="0" y="137903"/>
                  </a:lnTo>
                  <a:lnTo>
                    <a:pt x="3602" y="137903"/>
                  </a:lnTo>
                  <a:lnTo>
                    <a:pt x="3602" y="0"/>
                  </a:lnTo>
                  <a:close/>
                </a:path>
              </a:pathLst>
            </a:custGeom>
            <a:solidFill>
              <a:srgbClr val="7CA6A6"/>
            </a:solidFill>
          </p:spPr>
          <p:txBody>
            <a:bodyPr wrap="square" lIns="0" tIns="0" rIns="0" bIns="0" rtlCol="0"/>
            <a:lstStyle/>
            <a:p>
              <a:endParaRPr lang="fr-FR" noProof="0" dirty="0"/>
            </a:p>
          </p:txBody>
        </p:sp>
        <p:sp>
          <p:nvSpPr>
            <p:cNvPr id="1710" name="object 1710"/>
            <p:cNvSpPr/>
            <p:nvPr/>
          </p:nvSpPr>
          <p:spPr>
            <a:xfrm>
              <a:off x="11363306" y="663504"/>
              <a:ext cx="3810" cy="138430"/>
            </a:xfrm>
            <a:custGeom>
              <a:avLst/>
              <a:gdLst/>
              <a:ahLst/>
              <a:cxnLst/>
              <a:rect l="l" t="t" r="r" b="b"/>
              <a:pathLst>
                <a:path w="3809" h="138429">
                  <a:moveTo>
                    <a:pt x="3602" y="55968"/>
                  </a:moveTo>
                  <a:lnTo>
                    <a:pt x="3602" y="137934"/>
                  </a:lnTo>
                </a:path>
                <a:path w="3809" h="138429">
                  <a:moveTo>
                    <a:pt x="0" y="137984"/>
                  </a:moveTo>
                  <a:lnTo>
                    <a:pt x="0" y="55968"/>
                  </a:lnTo>
                </a:path>
                <a:path w="3809" h="138429">
                  <a:moveTo>
                    <a:pt x="3602" y="0"/>
                  </a:moveTo>
                  <a:lnTo>
                    <a:pt x="3602" y="55968"/>
                  </a:lnTo>
                </a:path>
                <a:path w="3809" h="138429">
                  <a:moveTo>
                    <a:pt x="0" y="55968"/>
                  </a:moveTo>
                  <a:lnTo>
                    <a:pt x="0" y="80"/>
                  </a:lnTo>
                </a:path>
              </a:pathLst>
            </a:custGeom>
            <a:ln w="3175">
              <a:solidFill>
                <a:srgbClr val="7CA6A6"/>
              </a:solidFill>
            </a:ln>
          </p:spPr>
          <p:txBody>
            <a:bodyPr wrap="square" lIns="0" tIns="0" rIns="0" bIns="0" rtlCol="0"/>
            <a:lstStyle/>
            <a:p>
              <a:endParaRPr lang="fr-FR" noProof="0" dirty="0"/>
            </a:p>
          </p:txBody>
        </p:sp>
        <p:sp>
          <p:nvSpPr>
            <p:cNvPr id="1711" name="object 1711"/>
            <p:cNvSpPr/>
            <p:nvPr/>
          </p:nvSpPr>
          <p:spPr>
            <a:xfrm>
              <a:off x="11366909" y="663504"/>
              <a:ext cx="3810" cy="138430"/>
            </a:xfrm>
            <a:custGeom>
              <a:avLst/>
              <a:gdLst/>
              <a:ahLst/>
              <a:cxnLst/>
              <a:rect l="l" t="t" r="r" b="b"/>
              <a:pathLst>
                <a:path w="3809" h="138429">
                  <a:moveTo>
                    <a:pt x="3602" y="0"/>
                  </a:moveTo>
                  <a:lnTo>
                    <a:pt x="0" y="0"/>
                  </a:lnTo>
                  <a:lnTo>
                    <a:pt x="0" y="137934"/>
                  </a:lnTo>
                  <a:lnTo>
                    <a:pt x="3602" y="137934"/>
                  </a:lnTo>
                  <a:lnTo>
                    <a:pt x="3602" y="0"/>
                  </a:lnTo>
                  <a:close/>
                </a:path>
              </a:pathLst>
            </a:custGeom>
            <a:solidFill>
              <a:srgbClr val="7CA6A6"/>
            </a:solidFill>
          </p:spPr>
          <p:txBody>
            <a:bodyPr wrap="square" lIns="0" tIns="0" rIns="0" bIns="0" rtlCol="0"/>
            <a:lstStyle/>
            <a:p>
              <a:endParaRPr lang="fr-FR" noProof="0" dirty="0"/>
            </a:p>
          </p:txBody>
        </p:sp>
        <p:sp>
          <p:nvSpPr>
            <p:cNvPr id="1712" name="object 1712"/>
            <p:cNvSpPr/>
            <p:nvPr/>
          </p:nvSpPr>
          <p:spPr>
            <a:xfrm>
              <a:off x="11366909" y="663423"/>
              <a:ext cx="3810" cy="138430"/>
            </a:xfrm>
            <a:custGeom>
              <a:avLst/>
              <a:gdLst/>
              <a:ahLst/>
              <a:cxnLst/>
              <a:rect l="l" t="t" r="r" b="b"/>
              <a:pathLst>
                <a:path w="3809" h="138429">
                  <a:moveTo>
                    <a:pt x="3602" y="56048"/>
                  </a:moveTo>
                  <a:lnTo>
                    <a:pt x="3602" y="137964"/>
                  </a:lnTo>
                </a:path>
                <a:path w="3809" h="138429">
                  <a:moveTo>
                    <a:pt x="0" y="138014"/>
                  </a:moveTo>
                  <a:lnTo>
                    <a:pt x="0" y="56048"/>
                  </a:lnTo>
                </a:path>
                <a:path w="3809" h="138429">
                  <a:moveTo>
                    <a:pt x="3602" y="0"/>
                  </a:moveTo>
                  <a:lnTo>
                    <a:pt x="3602" y="56048"/>
                  </a:lnTo>
                </a:path>
                <a:path w="3809" h="138429">
                  <a:moveTo>
                    <a:pt x="0" y="56048"/>
                  </a:moveTo>
                  <a:lnTo>
                    <a:pt x="0" y="80"/>
                  </a:lnTo>
                </a:path>
              </a:pathLst>
            </a:custGeom>
            <a:ln w="3175">
              <a:solidFill>
                <a:srgbClr val="7CA6A6"/>
              </a:solidFill>
            </a:ln>
          </p:spPr>
          <p:txBody>
            <a:bodyPr wrap="square" lIns="0" tIns="0" rIns="0" bIns="0" rtlCol="0"/>
            <a:lstStyle/>
            <a:p>
              <a:endParaRPr lang="fr-FR" noProof="0" dirty="0"/>
            </a:p>
          </p:txBody>
        </p:sp>
        <p:sp>
          <p:nvSpPr>
            <p:cNvPr id="1713" name="object 1713"/>
            <p:cNvSpPr/>
            <p:nvPr/>
          </p:nvSpPr>
          <p:spPr>
            <a:xfrm>
              <a:off x="11370512" y="663423"/>
              <a:ext cx="3810" cy="138430"/>
            </a:xfrm>
            <a:custGeom>
              <a:avLst/>
              <a:gdLst/>
              <a:ahLst/>
              <a:cxnLst/>
              <a:rect l="l" t="t" r="r" b="b"/>
              <a:pathLst>
                <a:path w="3809" h="138429">
                  <a:moveTo>
                    <a:pt x="3602" y="0"/>
                  </a:moveTo>
                  <a:lnTo>
                    <a:pt x="0" y="0"/>
                  </a:lnTo>
                  <a:lnTo>
                    <a:pt x="0" y="137964"/>
                  </a:lnTo>
                  <a:lnTo>
                    <a:pt x="3602" y="137964"/>
                  </a:lnTo>
                  <a:lnTo>
                    <a:pt x="3602" y="0"/>
                  </a:lnTo>
                  <a:close/>
                </a:path>
              </a:pathLst>
            </a:custGeom>
            <a:solidFill>
              <a:srgbClr val="7CA6A6"/>
            </a:solidFill>
          </p:spPr>
          <p:txBody>
            <a:bodyPr wrap="square" lIns="0" tIns="0" rIns="0" bIns="0" rtlCol="0"/>
            <a:lstStyle/>
            <a:p>
              <a:endParaRPr lang="fr-FR" noProof="0" dirty="0"/>
            </a:p>
          </p:txBody>
        </p:sp>
        <p:sp>
          <p:nvSpPr>
            <p:cNvPr id="1714" name="object 1714"/>
            <p:cNvSpPr/>
            <p:nvPr/>
          </p:nvSpPr>
          <p:spPr>
            <a:xfrm>
              <a:off x="11370512" y="663342"/>
              <a:ext cx="3810" cy="138430"/>
            </a:xfrm>
            <a:custGeom>
              <a:avLst/>
              <a:gdLst/>
              <a:ahLst/>
              <a:cxnLst/>
              <a:rect l="l" t="t" r="r" b="b"/>
              <a:pathLst>
                <a:path w="3809" h="138429">
                  <a:moveTo>
                    <a:pt x="3602" y="56129"/>
                  </a:moveTo>
                  <a:lnTo>
                    <a:pt x="3602" y="137995"/>
                  </a:lnTo>
                </a:path>
                <a:path w="3809" h="138429">
                  <a:moveTo>
                    <a:pt x="0" y="138045"/>
                  </a:moveTo>
                  <a:lnTo>
                    <a:pt x="0" y="56129"/>
                  </a:lnTo>
                </a:path>
                <a:path w="3809" h="138429">
                  <a:moveTo>
                    <a:pt x="3602" y="0"/>
                  </a:moveTo>
                  <a:lnTo>
                    <a:pt x="3602" y="56129"/>
                  </a:lnTo>
                </a:path>
                <a:path w="3809" h="138429">
                  <a:moveTo>
                    <a:pt x="0" y="56129"/>
                  </a:moveTo>
                  <a:lnTo>
                    <a:pt x="0" y="80"/>
                  </a:lnTo>
                </a:path>
              </a:pathLst>
            </a:custGeom>
            <a:ln w="3175">
              <a:solidFill>
                <a:srgbClr val="7CA6A6"/>
              </a:solidFill>
            </a:ln>
          </p:spPr>
          <p:txBody>
            <a:bodyPr wrap="square" lIns="0" tIns="0" rIns="0" bIns="0" rtlCol="0"/>
            <a:lstStyle/>
            <a:p>
              <a:endParaRPr lang="fr-FR" noProof="0" dirty="0"/>
            </a:p>
          </p:txBody>
        </p:sp>
        <p:sp>
          <p:nvSpPr>
            <p:cNvPr id="1715" name="object 1715"/>
            <p:cNvSpPr/>
            <p:nvPr/>
          </p:nvSpPr>
          <p:spPr>
            <a:xfrm>
              <a:off x="11374114" y="663343"/>
              <a:ext cx="3810" cy="138430"/>
            </a:xfrm>
            <a:custGeom>
              <a:avLst/>
              <a:gdLst/>
              <a:ahLst/>
              <a:cxnLst/>
              <a:rect l="l" t="t" r="r" b="b"/>
              <a:pathLst>
                <a:path w="3809" h="138429">
                  <a:moveTo>
                    <a:pt x="3602" y="0"/>
                  </a:moveTo>
                  <a:lnTo>
                    <a:pt x="0" y="0"/>
                  </a:lnTo>
                  <a:lnTo>
                    <a:pt x="0" y="137995"/>
                  </a:lnTo>
                  <a:lnTo>
                    <a:pt x="3602" y="137995"/>
                  </a:lnTo>
                  <a:lnTo>
                    <a:pt x="3602" y="0"/>
                  </a:lnTo>
                  <a:close/>
                </a:path>
              </a:pathLst>
            </a:custGeom>
            <a:solidFill>
              <a:srgbClr val="7CA6A6"/>
            </a:solidFill>
          </p:spPr>
          <p:txBody>
            <a:bodyPr wrap="square" lIns="0" tIns="0" rIns="0" bIns="0" rtlCol="0"/>
            <a:lstStyle/>
            <a:p>
              <a:endParaRPr lang="fr-FR" noProof="0" dirty="0"/>
            </a:p>
          </p:txBody>
        </p:sp>
        <p:sp>
          <p:nvSpPr>
            <p:cNvPr id="1716" name="object 1716"/>
            <p:cNvSpPr/>
            <p:nvPr/>
          </p:nvSpPr>
          <p:spPr>
            <a:xfrm>
              <a:off x="11374114" y="663262"/>
              <a:ext cx="3810" cy="138430"/>
            </a:xfrm>
            <a:custGeom>
              <a:avLst/>
              <a:gdLst/>
              <a:ahLst/>
              <a:cxnLst/>
              <a:rect l="l" t="t" r="r" b="b"/>
              <a:pathLst>
                <a:path w="3809" h="138429">
                  <a:moveTo>
                    <a:pt x="3602" y="56210"/>
                  </a:moveTo>
                  <a:lnTo>
                    <a:pt x="3602" y="138025"/>
                  </a:lnTo>
                </a:path>
                <a:path w="3809" h="138429">
                  <a:moveTo>
                    <a:pt x="0" y="138075"/>
                  </a:moveTo>
                  <a:lnTo>
                    <a:pt x="0" y="56210"/>
                  </a:lnTo>
                </a:path>
                <a:path w="3809" h="138429">
                  <a:moveTo>
                    <a:pt x="3602" y="0"/>
                  </a:moveTo>
                  <a:lnTo>
                    <a:pt x="3602" y="56210"/>
                  </a:lnTo>
                </a:path>
                <a:path w="3809" h="138429">
                  <a:moveTo>
                    <a:pt x="0" y="56210"/>
                  </a:moveTo>
                  <a:lnTo>
                    <a:pt x="0" y="80"/>
                  </a:lnTo>
                </a:path>
              </a:pathLst>
            </a:custGeom>
            <a:ln w="3175">
              <a:solidFill>
                <a:srgbClr val="7CA6A6"/>
              </a:solidFill>
            </a:ln>
          </p:spPr>
          <p:txBody>
            <a:bodyPr wrap="square" lIns="0" tIns="0" rIns="0" bIns="0" rtlCol="0"/>
            <a:lstStyle/>
            <a:p>
              <a:endParaRPr lang="fr-FR" noProof="0" dirty="0"/>
            </a:p>
          </p:txBody>
        </p:sp>
        <p:sp>
          <p:nvSpPr>
            <p:cNvPr id="1717" name="object 1717"/>
            <p:cNvSpPr/>
            <p:nvPr/>
          </p:nvSpPr>
          <p:spPr>
            <a:xfrm>
              <a:off x="11377717" y="663262"/>
              <a:ext cx="3810" cy="138430"/>
            </a:xfrm>
            <a:custGeom>
              <a:avLst/>
              <a:gdLst/>
              <a:ahLst/>
              <a:cxnLst/>
              <a:rect l="l" t="t" r="r" b="b"/>
              <a:pathLst>
                <a:path w="3809" h="138429">
                  <a:moveTo>
                    <a:pt x="3602" y="0"/>
                  </a:moveTo>
                  <a:lnTo>
                    <a:pt x="0" y="0"/>
                  </a:lnTo>
                  <a:lnTo>
                    <a:pt x="0" y="138025"/>
                  </a:lnTo>
                  <a:lnTo>
                    <a:pt x="3602" y="138025"/>
                  </a:lnTo>
                  <a:lnTo>
                    <a:pt x="3602" y="0"/>
                  </a:lnTo>
                  <a:close/>
                </a:path>
              </a:pathLst>
            </a:custGeom>
            <a:solidFill>
              <a:srgbClr val="7BA4A6"/>
            </a:solidFill>
          </p:spPr>
          <p:txBody>
            <a:bodyPr wrap="square" lIns="0" tIns="0" rIns="0" bIns="0" rtlCol="0"/>
            <a:lstStyle/>
            <a:p>
              <a:endParaRPr lang="fr-FR" noProof="0" dirty="0"/>
            </a:p>
          </p:txBody>
        </p:sp>
        <p:sp>
          <p:nvSpPr>
            <p:cNvPr id="1718" name="object 1718"/>
            <p:cNvSpPr/>
            <p:nvPr/>
          </p:nvSpPr>
          <p:spPr>
            <a:xfrm>
              <a:off x="11377717" y="663181"/>
              <a:ext cx="3810" cy="138430"/>
            </a:xfrm>
            <a:custGeom>
              <a:avLst/>
              <a:gdLst/>
              <a:ahLst/>
              <a:cxnLst/>
              <a:rect l="l" t="t" r="r" b="b"/>
              <a:pathLst>
                <a:path w="3809" h="138429">
                  <a:moveTo>
                    <a:pt x="3602" y="56290"/>
                  </a:moveTo>
                  <a:lnTo>
                    <a:pt x="3602" y="138056"/>
                  </a:lnTo>
                </a:path>
                <a:path w="3809" h="138429">
                  <a:moveTo>
                    <a:pt x="0" y="138106"/>
                  </a:moveTo>
                  <a:lnTo>
                    <a:pt x="0" y="56290"/>
                  </a:lnTo>
                </a:path>
                <a:path w="3809" h="138429">
                  <a:moveTo>
                    <a:pt x="3602" y="0"/>
                  </a:moveTo>
                  <a:lnTo>
                    <a:pt x="3602" y="56290"/>
                  </a:lnTo>
                </a:path>
                <a:path w="3809" h="138429">
                  <a:moveTo>
                    <a:pt x="0" y="56290"/>
                  </a:moveTo>
                  <a:lnTo>
                    <a:pt x="0" y="80"/>
                  </a:lnTo>
                </a:path>
              </a:pathLst>
            </a:custGeom>
            <a:ln w="3175">
              <a:solidFill>
                <a:srgbClr val="7BA4A6"/>
              </a:solidFill>
            </a:ln>
          </p:spPr>
          <p:txBody>
            <a:bodyPr wrap="square" lIns="0" tIns="0" rIns="0" bIns="0" rtlCol="0"/>
            <a:lstStyle/>
            <a:p>
              <a:endParaRPr lang="fr-FR" noProof="0" dirty="0"/>
            </a:p>
          </p:txBody>
        </p:sp>
        <p:sp>
          <p:nvSpPr>
            <p:cNvPr id="1719" name="object 1719"/>
            <p:cNvSpPr/>
            <p:nvPr/>
          </p:nvSpPr>
          <p:spPr>
            <a:xfrm>
              <a:off x="11381320" y="663181"/>
              <a:ext cx="4445" cy="138430"/>
            </a:xfrm>
            <a:custGeom>
              <a:avLst/>
              <a:gdLst/>
              <a:ahLst/>
              <a:cxnLst/>
              <a:rect l="l" t="t" r="r" b="b"/>
              <a:pathLst>
                <a:path w="4445" h="138429">
                  <a:moveTo>
                    <a:pt x="3843" y="0"/>
                  </a:moveTo>
                  <a:lnTo>
                    <a:pt x="0" y="0"/>
                  </a:lnTo>
                  <a:lnTo>
                    <a:pt x="0" y="138056"/>
                  </a:lnTo>
                  <a:lnTo>
                    <a:pt x="3843" y="138056"/>
                  </a:lnTo>
                  <a:lnTo>
                    <a:pt x="3843" y="0"/>
                  </a:lnTo>
                  <a:close/>
                </a:path>
              </a:pathLst>
            </a:custGeom>
            <a:solidFill>
              <a:srgbClr val="7BA4A6"/>
            </a:solidFill>
          </p:spPr>
          <p:txBody>
            <a:bodyPr wrap="square" lIns="0" tIns="0" rIns="0" bIns="0" rtlCol="0"/>
            <a:lstStyle/>
            <a:p>
              <a:endParaRPr lang="fr-FR" noProof="0" dirty="0"/>
            </a:p>
          </p:txBody>
        </p:sp>
        <p:sp>
          <p:nvSpPr>
            <p:cNvPr id="1720" name="object 1720"/>
            <p:cNvSpPr/>
            <p:nvPr/>
          </p:nvSpPr>
          <p:spPr>
            <a:xfrm>
              <a:off x="11381320" y="663095"/>
              <a:ext cx="4445" cy="138430"/>
            </a:xfrm>
            <a:custGeom>
              <a:avLst/>
              <a:gdLst/>
              <a:ahLst/>
              <a:cxnLst/>
              <a:rect l="l" t="t" r="r" b="b"/>
              <a:pathLst>
                <a:path w="4445" h="138429">
                  <a:moveTo>
                    <a:pt x="3843" y="56376"/>
                  </a:moveTo>
                  <a:lnTo>
                    <a:pt x="3843" y="138088"/>
                  </a:lnTo>
                </a:path>
                <a:path w="4445" h="138429">
                  <a:moveTo>
                    <a:pt x="0" y="138142"/>
                  </a:moveTo>
                  <a:lnTo>
                    <a:pt x="0" y="56376"/>
                  </a:lnTo>
                </a:path>
                <a:path w="4445" h="138429">
                  <a:moveTo>
                    <a:pt x="3843" y="0"/>
                  </a:moveTo>
                  <a:lnTo>
                    <a:pt x="3843" y="56376"/>
                  </a:lnTo>
                </a:path>
                <a:path w="4445" h="138429">
                  <a:moveTo>
                    <a:pt x="0" y="56376"/>
                  </a:moveTo>
                  <a:lnTo>
                    <a:pt x="0" y="86"/>
                  </a:lnTo>
                </a:path>
              </a:pathLst>
            </a:custGeom>
            <a:ln w="3175">
              <a:solidFill>
                <a:srgbClr val="7BA4A6"/>
              </a:solidFill>
            </a:ln>
          </p:spPr>
          <p:txBody>
            <a:bodyPr wrap="square" lIns="0" tIns="0" rIns="0" bIns="0" rtlCol="0"/>
            <a:lstStyle/>
            <a:p>
              <a:endParaRPr lang="fr-FR" noProof="0" dirty="0"/>
            </a:p>
          </p:txBody>
        </p:sp>
        <p:sp>
          <p:nvSpPr>
            <p:cNvPr id="1721" name="object 1721"/>
            <p:cNvSpPr/>
            <p:nvPr/>
          </p:nvSpPr>
          <p:spPr>
            <a:xfrm>
              <a:off x="11385163" y="663095"/>
              <a:ext cx="3810" cy="138430"/>
            </a:xfrm>
            <a:custGeom>
              <a:avLst/>
              <a:gdLst/>
              <a:ahLst/>
              <a:cxnLst/>
              <a:rect l="l" t="t" r="r" b="b"/>
              <a:pathLst>
                <a:path w="3809" h="138429">
                  <a:moveTo>
                    <a:pt x="3362" y="0"/>
                  </a:moveTo>
                  <a:lnTo>
                    <a:pt x="0" y="0"/>
                  </a:lnTo>
                  <a:lnTo>
                    <a:pt x="0" y="138088"/>
                  </a:lnTo>
                  <a:lnTo>
                    <a:pt x="3362" y="138088"/>
                  </a:lnTo>
                  <a:lnTo>
                    <a:pt x="3362" y="0"/>
                  </a:lnTo>
                  <a:close/>
                </a:path>
              </a:pathLst>
            </a:custGeom>
            <a:solidFill>
              <a:srgbClr val="7BA4A6"/>
            </a:solidFill>
          </p:spPr>
          <p:txBody>
            <a:bodyPr wrap="square" lIns="0" tIns="0" rIns="0" bIns="0" rtlCol="0"/>
            <a:lstStyle/>
            <a:p>
              <a:endParaRPr lang="fr-FR" noProof="0" dirty="0"/>
            </a:p>
          </p:txBody>
        </p:sp>
        <p:sp>
          <p:nvSpPr>
            <p:cNvPr id="1722" name="object 1722"/>
            <p:cNvSpPr/>
            <p:nvPr/>
          </p:nvSpPr>
          <p:spPr>
            <a:xfrm>
              <a:off x="11385163" y="663020"/>
              <a:ext cx="3810" cy="138430"/>
            </a:xfrm>
            <a:custGeom>
              <a:avLst/>
              <a:gdLst/>
              <a:ahLst/>
              <a:cxnLst/>
              <a:rect l="l" t="t" r="r" b="b"/>
              <a:pathLst>
                <a:path w="3809" h="138429">
                  <a:moveTo>
                    <a:pt x="3362" y="56452"/>
                  </a:moveTo>
                  <a:lnTo>
                    <a:pt x="3362" y="138117"/>
                  </a:lnTo>
                </a:path>
                <a:path w="3809" h="138429">
                  <a:moveTo>
                    <a:pt x="0" y="138164"/>
                  </a:moveTo>
                  <a:lnTo>
                    <a:pt x="0" y="56452"/>
                  </a:lnTo>
                </a:path>
                <a:path w="3809" h="138429">
                  <a:moveTo>
                    <a:pt x="3362" y="0"/>
                  </a:moveTo>
                  <a:lnTo>
                    <a:pt x="3362" y="56452"/>
                  </a:lnTo>
                </a:path>
                <a:path w="3809" h="138429">
                  <a:moveTo>
                    <a:pt x="0" y="56452"/>
                  </a:moveTo>
                  <a:lnTo>
                    <a:pt x="0" y="75"/>
                  </a:lnTo>
                </a:path>
              </a:pathLst>
            </a:custGeom>
            <a:ln w="3175">
              <a:solidFill>
                <a:srgbClr val="7BA4A6"/>
              </a:solidFill>
            </a:ln>
          </p:spPr>
          <p:txBody>
            <a:bodyPr wrap="square" lIns="0" tIns="0" rIns="0" bIns="0" rtlCol="0"/>
            <a:lstStyle/>
            <a:p>
              <a:endParaRPr lang="fr-FR" noProof="0" dirty="0"/>
            </a:p>
          </p:txBody>
        </p:sp>
        <p:sp>
          <p:nvSpPr>
            <p:cNvPr id="1723" name="object 1723"/>
            <p:cNvSpPr/>
            <p:nvPr/>
          </p:nvSpPr>
          <p:spPr>
            <a:xfrm>
              <a:off x="11388526" y="663020"/>
              <a:ext cx="4445" cy="138430"/>
            </a:xfrm>
            <a:custGeom>
              <a:avLst/>
              <a:gdLst/>
              <a:ahLst/>
              <a:cxnLst/>
              <a:rect l="l" t="t" r="r" b="b"/>
              <a:pathLst>
                <a:path w="4445" h="138429">
                  <a:moveTo>
                    <a:pt x="3843" y="0"/>
                  </a:moveTo>
                  <a:lnTo>
                    <a:pt x="0" y="0"/>
                  </a:lnTo>
                  <a:lnTo>
                    <a:pt x="0" y="138117"/>
                  </a:lnTo>
                  <a:lnTo>
                    <a:pt x="3843" y="138117"/>
                  </a:lnTo>
                  <a:lnTo>
                    <a:pt x="3843" y="0"/>
                  </a:lnTo>
                  <a:close/>
                </a:path>
              </a:pathLst>
            </a:custGeom>
            <a:solidFill>
              <a:srgbClr val="7BA4A6"/>
            </a:solidFill>
          </p:spPr>
          <p:txBody>
            <a:bodyPr wrap="square" lIns="0" tIns="0" rIns="0" bIns="0" rtlCol="0"/>
            <a:lstStyle/>
            <a:p>
              <a:endParaRPr lang="fr-FR" noProof="0" dirty="0"/>
            </a:p>
          </p:txBody>
        </p:sp>
        <p:sp>
          <p:nvSpPr>
            <p:cNvPr id="1724" name="object 1724"/>
            <p:cNvSpPr/>
            <p:nvPr/>
          </p:nvSpPr>
          <p:spPr>
            <a:xfrm>
              <a:off x="11388526" y="662934"/>
              <a:ext cx="4445" cy="138430"/>
            </a:xfrm>
            <a:custGeom>
              <a:avLst/>
              <a:gdLst/>
              <a:ahLst/>
              <a:cxnLst/>
              <a:rect l="l" t="t" r="r" b="b"/>
              <a:pathLst>
                <a:path w="4445" h="138429">
                  <a:moveTo>
                    <a:pt x="3843" y="56538"/>
                  </a:moveTo>
                  <a:lnTo>
                    <a:pt x="3843" y="138149"/>
                  </a:lnTo>
                </a:path>
                <a:path w="4445" h="138429">
                  <a:moveTo>
                    <a:pt x="0" y="138203"/>
                  </a:moveTo>
                  <a:lnTo>
                    <a:pt x="0" y="56538"/>
                  </a:lnTo>
                </a:path>
                <a:path w="4445" h="138429">
                  <a:moveTo>
                    <a:pt x="3843" y="0"/>
                  </a:moveTo>
                  <a:lnTo>
                    <a:pt x="3843" y="56538"/>
                  </a:lnTo>
                </a:path>
                <a:path w="4445" h="138429">
                  <a:moveTo>
                    <a:pt x="0" y="56538"/>
                  </a:moveTo>
                  <a:lnTo>
                    <a:pt x="0" y="86"/>
                  </a:lnTo>
                </a:path>
              </a:pathLst>
            </a:custGeom>
            <a:ln w="3175">
              <a:solidFill>
                <a:srgbClr val="7BA4A6"/>
              </a:solidFill>
            </a:ln>
          </p:spPr>
          <p:txBody>
            <a:bodyPr wrap="square" lIns="0" tIns="0" rIns="0" bIns="0" rtlCol="0"/>
            <a:lstStyle/>
            <a:p>
              <a:endParaRPr lang="fr-FR" noProof="0" dirty="0"/>
            </a:p>
          </p:txBody>
        </p:sp>
        <p:sp>
          <p:nvSpPr>
            <p:cNvPr id="1725" name="object 1725"/>
            <p:cNvSpPr/>
            <p:nvPr/>
          </p:nvSpPr>
          <p:spPr>
            <a:xfrm>
              <a:off x="11392369" y="662934"/>
              <a:ext cx="3810" cy="138430"/>
            </a:xfrm>
            <a:custGeom>
              <a:avLst/>
              <a:gdLst/>
              <a:ahLst/>
              <a:cxnLst/>
              <a:rect l="l" t="t" r="r" b="b"/>
              <a:pathLst>
                <a:path w="3809" h="138429">
                  <a:moveTo>
                    <a:pt x="3602" y="0"/>
                  </a:moveTo>
                  <a:lnTo>
                    <a:pt x="0" y="0"/>
                  </a:lnTo>
                  <a:lnTo>
                    <a:pt x="0" y="138149"/>
                  </a:lnTo>
                  <a:lnTo>
                    <a:pt x="3602" y="138149"/>
                  </a:lnTo>
                  <a:lnTo>
                    <a:pt x="3602" y="0"/>
                  </a:lnTo>
                  <a:close/>
                </a:path>
              </a:pathLst>
            </a:custGeom>
            <a:solidFill>
              <a:srgbClr val="7BA4A6"/>
            </a:solidFill>
          </p:spPr>
          <p:txBody>
            <a:bodyPr wrap="square" lIns="0" tIns="0" rIns="0" bIns="0" rtlCol="0"/>
            <a:lstStyle/>
            <a:p>
              <a:endParaRPr lang="fr-FR" noProof="0" dirty="0"/>
            </a:p>
          </p:txBody>
        </p:sp>
        <p:sp>
          <p:nvSpPr>
            <p:cNvPr id="1726" name="object 1726"/>
            <p:cNvSpPr/>
            <p:nvPr/>
          </p:nvSpPr>
          <p:spPr>
            <a:xfrm>
              <a:off x="11392369" y="662853"/>
              <a:ext cx="3810" cy="138430"/>
            </a:xfrm>
            <a:custGeom>
              <a:avLst/>
              <a:gdLst/>
              <a:ahLst/>
              <a:cxnLst/>
              <a:rect l="l" t="t" r="r" b="b"/>
              <a:pathLst>
                <a:path w="3809" h="138429">
                  <a:moveTo>
                    <a:pt x="3602" y="56619"/>
                  </a:moveTo>
                  <a:lnTo>
                    <a:pt x="3602" y="138180"/>
                  </a:lnTo>
                </a:path>
                <a:path w="3809" h="138429">
                  <a:moveTo>
                    <a:pt x="0" y="138230"/>
                  </a:moveTo>
                  <a:lnTo>
                    <a:pt x="0" y="56619"/>
                  </a:lnTo>
                </a:path>
                <a:path w="3809" h="138429">
                  <a:moveTo>
                    <a:pt x="3602" y="0"/>
                  </a:moveTo>
                  <a:lnTo>
                    <a:pt x="3602" y="56619"/>
                  </a:lnTo>
                </a:path>
                <a:path w="3809" h="138429">
                  <a:moveTo>
                    <a:pt x="0" y="56619"/>
                  </a:moveTo>
                  <a:lnTo>
                    <a:pt x="0" y="80"/>
                  </a:lnTo>
                </a:path>
              </a:pathLst>
            </a:custGeom>
            <a:ln w="3175">
              <a:solidFill>
                <a:srgbClr val="7BA4A6"/>
              </a:solidFill>
            </a:ln>
          </p:spPr>
          <p:txBody>
            <a:bodyPr wrap="square" lIns="0" tIns="0" rIns="0" bIns="0" rtlCol="0"/>
            <a:lstStyle/>
            <a:p>
              <a:endParaRPr lang="fr-FR" noProof="0" dirty="0"/>
            </a:p>
          </p:txBody>
        </p:sp>
        <p:sp>
          <p:nvSpPr>
            <p:cNvPr id="1727" name="object 1727"/>
            <p:cNvSpPr/>
            <p:nvPr/>
          </p:nvSpPr>
          <p:spPr>
            <a:xfrm>
              <a:off x="11395972" y="662853"/>
              <a:ext cx="3810" cy="138430"/>
            </a:xfrm>
            <a:custGeom>
              <a:avLst/>
              <a:gdLst/>
              <a:ahLst/>
              <a:cxnLst/>
              <a:rect l="l" t="t" r="r" b="b"/>
              <a:pathLst>
                <a:path w="3809" h="138429">
                  <a:moveTo>
                    <a:pt x="3602" y="0"/>
                  </a:moveTo>
                  <a:lnTo>
                    <a:pt x="0" y="0"/>
                  </a:lnTo>
                  <a:lnTo>
                    <a:pt x="0" y="138180"/>
                  </a:lnTo>
                  <a:lnTo>
                    <a:pt x="3602" y="138180"/>
                  </a:lnTo>
                  <a:lnTo>
                    <a:pt x="3602" y="0"/>
                  </a:lnTo>
                  <a:close/>
                </a:path>
              </a:pathLst>
            </a:custGeom>
            <a:solidFill>
              <a:srgbClr val="7BA4A6"/>
            </a:solidFill>
          </p:spPr>
          <p:txBody>
            <a:bodyPr wrap="square" lIns="0" tIns="0" rIns="0" bIns="0" rtlCol="0"/>
            <a:lstStyle/>
            <a:p>
              <a:endParaRPr lang="fr-FR" noProof="0" dirty="0"/>
            </a:p>
          </p:txBody>
        </p:sp>
        <p:sp>
          <p:nvSpPr>
            <p:cNvPr id="1728" name="object 1728"/>
            <p:cNvSpPr/>
            <p:nvPr/>
          </p:nvSpPr>
          <p:spPr>
            <a:xfrm>
              <a:off x="11395972" y="662772"/>
              <a:ext cx="3810" cy="138430"/>
            </a:xfrm>
            <a:custGeom>
              <a:avLst/>
              <a:gdLst/>
              <a:ahLst/>
              <a:cxnLst/>
              <a:rect l="l" t="t" r="r" b="b"/>
              <a:pathLst>
                <a:path w="3809" h="138429">
                  <a:moveTo>
                    <a:pt x="3602" y="56699"/>
                  </a:moveTo>
                  <a:lnTo>
                    <a:pt x="3602" y="138210"/>
                  </a:lnTo>
                </a:path>
                <a:path w="3809" h="138429">
                  <a:moveTo>
                    <a:pt x="0" y="138260"/>
                  </a:moveTo>
                  <a:lnTo>
                    <a:pt x="0" y="56699"/>
                  </a:lnTo>
                </a:path>
                <a:path w="3809" h="138429">
                  <a:moveTo>
                    <a:pt x="3602" y="0"/>
                  </a:moveTo>
                  <a:lnTo>
                    <a:pt x="3602" y="56699"/>
                  </a:lnTo>
                </a:path>
                <a:path w="3809" h="138429">
                  <a:moveTo>
                    <a:pt x="0" y="56699"/>
                  </a:moveTo>
                  <a:lnTo>
                    <a:pt x="0" y="80"/>
                  </a:lnTo>
                </a:path>
              </a:pathLst>
            </a:custGeom>
            <a:ln w="3175">
              <a:solidFill>
                <a:srgbClr val="7BA4A6"/>
              </a:solidFill>
            </a:ln>
          </p:spPr>
          <p:txBody>
            <a:bodyPr wrap="square" lIns="0" tIns="0" rIns="0" bIns="0" rtlCol="0"/>
            <a:lstStyle/>
            <a:p>
              <a:endParaRPr lang="fr-FR" noProof="0" dirty="0"/>
            </a:p>
          </p:txBody>
        </p:sp>
        <p:sp>
          <p:nvSpPr>
            <p:cNvPr id="1729" name="object 1729"/>
            <p:cNvSpPr/>
            <p:nvPr/>
          </p:nvSpPr>
          <p:spPr>
            <a:xfrm>
              <a:off x="11399575" y="662772"/>
              <a:ext cx="3810" cy="138430"/>
            </a:xfrm>
            <a:custGeom>
              <a:avLst/>
              <a:gdLst/>
              <a:ahLst/>
              <a:cxnLst/>
              <a:rect l="l" t="t" r="r" b="b"/>
              <a:pathLst>
                <a:path w="3809" h="138429">
                  <a:moveTo>
                    <a:pt x="3602" y="0"/>
                  </a:moveTo>
                  <a:lnTo>
                    <a:pt x="0" y="0"/>
                  </a:lnTo>
                  <a:lnTo>
                    <a:pt x="0" y="138210"/>
                  </a:lnTo>
                  <a:lnTo>
                    <a:pt x="3602" y="138210"/>
                  </a:lnTo>
                  <a:lnTo>
                    <a:pt x="3602" y="0"/>
                  </a:lnTo>
                  <a:close/>
                </a:path>
              </a:pathLst>
            </a:custGeom>
            <a:solidFill>
              <a:srgbClr val="7BA4A6"/>
            </a:solidFill>
          </p:spPr>
          <p:txBody>
            <a:bodyPr wrap="square" lIns="0" tIns="0" rIns="0" bIns="0" rtlCol="0"/>
            <a:lstStyle/>
            <a:p>
              <a:endParaRPr lang="fr-FR" noProof="0" dirty="0"/>
            </a:p>
          </p:txBody>
        </p:sp>
        <p:sp>
          <p:nvSpPr>
            <p:cNvPr id="1730" name="object 1730"/>
            <p:cNvSpPr/>
            <p:nvPr/>
          </p:nvSpPr>
          <p:spPr>
            <a:xfrm>
              <a:off x="11399575" y="662691"/>
              <a:ext cx="3810" cy="138430"/>
            </a:xfrm>
            <a:custGeom>
              <a:avLst/>
              <a:gdLst/>
              <a:ahLst/>
              <a:cxnLst/>
              <a:rect l="l" t="t" r="r" b="b"/>
              <a:pathLst>
                <a:path w="3809" h="138429">
                  <a:moveTo>
                    <a:pt x="3602" y="56780"/>
                  </a:moveTo>
                  <a:lnTo>
                    <a:pt x="3602" y="138241"/>
                  </a:lnTo>
                </a:path>
                <a:path w="3809" h="138429">
                  <a:moveTo>
                    <a:pt x="0" y="138291"/>
                  </a:moveTo>
                  <a:lnTo>
                    <a:pt x="0" y="56780"/>
                  </a:lnTo>
                </a:path>
                <a:path w="3809" h="138429">
                  <a:moveTo>
                    <a:pt x="3602" y="0"/>
                  </a:moveTo>
                  <a:lnTo>
                    <a:pt x="3602" y="56780"/>
                  </a:lnTo>
                </a:path>
                <a:path w="3809" h="138429">
                  <a:moveTo>
                    <a:pt x="0" y="56780"/>
                  </a:moveTo>
                  <a:lnTo>
                    <a:pt x="0" y="80"/>
                  </a:lnTo>
                </a:path>
              </a:pathLst>
            </a:custGeom>
            <a:ln w="3175">
              <a:solidFill>
                <a:srgbClr val="7BA4A6"/>
              </a:solidFill>
            </a:ln>
          </p:spPr>
          <p:txBody>
            <a:bodyPr wrap="square" lIns="0" tIns="0" rIns="0" bIns="0" rtlCol="0"/>
            <a:lstStyle/>
            <a:p>
              <a:endParaRPr lang="fr-FR" noProof="0" dirty="0"/>
            </a:p>
          </p:txBody>
        </p:sp>
        <p:sp>
          <p:nvSpPr>
            <p:cNvPr id="1731" name="object 1731"/>
            <p:cNvSpPr/>
            <p:nvPr/>
          </p:nvSpPr>
          <p:spPr>
            <a:xfrm>
              <a:off x="11403178" y="662692"/>
              <a:ext cx="3810" cy="138430"/>
            </a:xfrm>
            <a:custGeom>
              <a:avLst/>
              <a:gdLst/>
              <a:ahLst/>
              <a:cxnLst/>
              <a:rect l="l" t="t" r="r" b="b"/>
              <a:pathLst>
                <a:path w="3809" h="138429">
                  <a:moveTo>
                    <a:pt x="3602" y="0"/>
                  </a:moveTo>
                  <a:lnTo>
                    <a:pt x="0" y="0"/>
                  </a:lnTo>
                  <a:lnTo>
                    <a:pt x="0" y="138241"/>
                  </a:lnTo>
                  <a:lnTo>
                    <a:pt x="3602" y="138241"/>
                  </a:lnTo>
                  <a:lnTo>
                    <a:pt x="3602" y="0"/>
                  </a:lnTo>
                  <a:close/>
                </a:path>
              </a:pathLst>
            </a:custGeom>
            <a:solidFill>
              <a:srgbClr val="7BA4A6"/>
            </a:solidFill>
          </p:spPr>
          <p:txBody>
            <a:bodyPr wrap="square" lIns="0" tIns="0" rIns="0" bIns="0" rtlCol="0"/>
            <a:lstStyle/>
            <a:p>
              <a:endParaRPr lang="fr-FR" noProof="0" dirty="0"/>
            </a:p>
          </p:txBody>
        </p:sp>
        <p:sp>
          <p:nvSpPr>
            <p:cNvPr id="1732" name="object 1732"/>
            <p:cNvSpPr/>
            <p:nvPr/>
          </p:nvSpPr>
          <p:spPr>
            <a:xfrm>
              <a:off x="11403178" y="662611"/>
              <a:ext cx="3810" cy="138430"/>
            </a:xfrm>
            <a:custGeom>
              <a:avLst/>
              <a:gdLst/>
              <a:ahLst/>
              <a:cxnLst/>
              <a:rect l="l" t="t" r="r" b="b"/>
              <a:pathLst>
                <a:path w="3809" h="138429">
                  <a:moveTo>
                    <a:pt x="3602" y="56861"/>
                  </a:moveTo>
                  <a:lnTo>
                    <a:pt x="3602" y="138271"/>
                  </a:lnTo>
                </a:path>
                <a:path w="3809" h="138429">
                  <a:moveTo>
                    <a:pt x="0" y="138322"/>
                  </a:moveTo>
                  <a:lnTo>
                    <a:pt x="0" y="56861"/>
                  </a:lnTo>
                </a:path>
                <a:path w="3809" h="138429">
                  <a:moveTo>
                    <a:pt x="3602" y="0"/>
                  </a:moveTo>
                  <a:lnTo>
                    <a:pt x="3602" y="56861"/>
                  </a:lnTo>
                </a:path>
                <a:path w="3809" h="138429">
                  <a:moveTo>
                    <a:pt x="0" y="56861"/>
                  </a:moveTo>
                  <a:lnTo>
                    <a:pt x="0" y="80"/>
                  </a:lnTo>
                </a:path>
              </a:pathLst>
            </a:custGeom>
            <a:ln w="3175">
              <a:solidFill>
                <a:srgbClr val="7BA4A6"/>
              </a:solidFill>
            </a:ln>
          </p:spPr>
          <p:txBody>
            <a:bodyPr wrap="square" lIns="0" tIns="0" rIns="0" bIns="0" rtlCol="0"/>
            <a:lstStyle/>
            <a:p>
              <a:endParaRPr lang="fr-FR" noProof="0" dirty="0"/>
            </a:p>
          </p:txBody>
        </p:sp>
        <p:sp>
          <p:nvSpPr>
            <p:cNvPr id="1733" name="object 1733"/>
            <p:cNvSpPr/>
            <p:nvPr/>
          </p:nvSpPr>
          <p:spPr>
            <a:xfrm>
              <a:off x="11406781" y="662611"/>
              <a:ext cx="3810" cy="138430"/>
            </a:xfrm>
            <a:custGeom>
              <a:avLst/>
              <a:gdLst/>
              <a:ahLst/>
              <a:cxnLst/>
              <a:rect l="l" t="t" r="r" b="b"/>
              <a:pathLst>
                <a:path w="3809" h="138429">
                  <a:moveTo>
                    <a:pt x="3602" y="0"/>
                  </a:moveTo>
                  <a:lnTo>
                    <a:pt x="0" y="0"/>
                  </a:lnTo>
                  <a:lnTo>
                    <a:pt x="0" y="138271"/>
                  </a:lnTo>
                  <a:lnTo>
                    <a:pt x="3602" y="138271"/>
                  </a:lnTo>
                  <a:lnTo>
                    <a:pt x="3602" y="0"/>
                  </a:lnTo>
                  <a:close/>
                </a:path>
              </a:pathLst>
            </a:custGeom>
            <a:solidFill>
              <a:srgbClr val="7AA4A4"/>
            </a:solidFill>
          </p:spPr>
          <p:txBody>
            <a:bodyPr wrap="square" lIns="0" tIns="0" rIns="0" bIns="0" rtlCol="0"/>
            <a:lstStyle/>
            <a:p>
              <a:endParaRPr lang="fr-FR" noProof="0" dirty="0"/>
            </a:p>
          </p:txBody>
        </p:sp>
        <p:sp>
          <p:nvSpPr>
            <p:cNvPr id="1734" name="object 1734"/>
            <p:cNvSpPr/>
            <p:nvPr/>
          </p:nvSpPr>
          <p:spPr>
            <a:xfrm>
              <a:off x="11406781" y="662530"/>
              <a:ext cx="3810" cy="138430"/>
            </a:xfrm>
            <a:custGeom>
              <a:avLst/>
              <a:gdLst/>
              <a:ahLst/>
              <a:cxnLst/>
              <a:rect l="l" t="t" r="r" b="b"/>
              <a:pathLst>
                <a:path w="3809" h="138429">
                  <a:moveTo>
                    <a:pt x="3602" y="56942"/>
                  </a:moveTo>
                  <a:lnTo>
                    <a:pt x="3602" y="138302"/>
                  </a:lnTo>
                </a:path>
                <a:path w="3809" h="138429">
                  <a:moveTo>
                    <a:pt x="0" y="138352"/>
                  </a:moveTo>
                  <a:lnTo>
                    <a:pt x="0" y="56942"/>
                  </a:lnTo>
                </a:path>
                <a:path w="3809" h="138429">
                  <a:moveTo>
                    <a:pt x="3602" y="0"/>
                  </a:moveTo>
                  <a:lnTo>
                    <a:pt x="3602" y="56942"/>
                  </a:lnTo>
                </a:path>
                <a:path w="3809" h="138429">
                  <a:moveTo>
                    <a:pt x="0" y="56942"/>
                  </a:moveTo>
                  <a:lnTo>
                    <a:pt x="0" y="80"/>
                  </a:lnTo>
                </a:path>
              </a:pathLst>
            </a:custGeom>
            <a:ln w="3175">
              <a:solidFill>
                <a:srgbClr val="7AA4A4"/>
              </a:solidFill>
            </a:ln>
          </p:spPr>
          <p:txBody>
            <a:bodyPr wrap="square" lIns="0" tIns="0" rIns="0" bIns="0" rtlCol="0"/>
            <a:lstStyle/>
            <a:p>
              <a:endParaRPr lang="fr-FR" noProof="0" dirty="0"/>
            </a:p>
          </p:txBody>
        </p:sp>
        <p:sp>
          <p:nvSpPr>
            <p:cNvPr id="1735" name="object 1735"/>
            <p:cNvSpPr/>
            <p:nvPr/>
          </p:nvSpPr>
          <p:spPr>
            <a:xfrm>
              <a:off x="11410384" y="662530"/>
              <a:ext cx="3810" cy="138430"/>
            </a:xfrm>
            <a:custGeom>
              <a:avLst/>
              <a:gdLst/>
              <a:ahLst/>
              <a:cxnLst/>
              <a:rect l="l" t="t" r="r" b="b"/>
              <a:pathLst>
                <a:path w="3809" h="138429">
                  <a:moveTo>
                    <a:pt x="3602" y="0"/>
                  </a:moveTo>
                  <a:lnTo>
                    <a:pt x="0" y="0"/>
                  </a:lnTo>
                  <a:lnTo>
                    <a:pt x="0" y="138302"/>
                  </a:lnTo>
                  <a:lnTo>
                    <a:pt x="3602" y="138302"/>
                  </a:lnTo>
                  <a:lnTo>
                    <a:pt x="3602" y="0"/>
                  </a:lnTo>
                  <a:close/>
                </a:path>
              </a:pathLst>
            </a:custGeom>
            <a:solidFill>
              <a:srgbClr val="7AA4A4"/>
            </a:solidFill>
          </p:spPr>
          <p:txBody>
            <a:bodyPr wrap="square" lIns="0" tIns="0" rIns="0" bIns="0" rtlCol="0"/>
            <a:lstStyle/>
            <a:p>
              <a:endParaRPr lang="fr-FR" noProof="0" dirty="0"/>
            </a:p>
          </p:txBody>
        </p:sp>
        <p:sp>
          <p:nvSpPr>
            <p:cNvPr id="1736" name="object 1736"/>
            <p:cNvSpPr/>
            <p:nvPr/>
          </p:nvSpPr>
          <p:spPr>
            <a:xfrm>
              <a:off x="11410384" y="662449"/>
              <a:ext cx="3810" cy="138430"/>
            </a:xfrm>
            <a:custGeom>
              <a:avLst/>
              <a:gdLst/>
              <a:ahLst/>
              <a:cxnLst/>
              <a:rect l="l" t="t" r="r" b="b"/>
              <a:pathLst>
                <a:path w="3809" h="138429">
                  <a:moveTo>
                    <a:pt x="3602" y="57022"/>
                  </a:moveTo>
                  <a:lnTo>
                    <a:pt x="3602" y="138332"/>
                  </a:lnTo>
                </a:path>
                <a:path w="3809" h="138429">
                  <a:moveTo>
                    <a:pt x="0" y="138383"/>
                  </a:moveTo>
                  <a:lnTo>
                    <a:pt x="0" y="57022"/>
                  </a:lnTo>
                </a:path>
                <a:path w="3809" h="138429">
                  <a:moveTo>
                    <a:pt x="3602" y="0"/>
                  </a:moveTo>
                  <a:lnTo>
                    <a:pt x="3602" y="57022"/>
                  </a:lnTo>
                </a:path>
                <a:path w="3809" h="138429">
                  <a:moveTo>
                    <a:pt x="0" y="57022"/>
                  </a:moveTo>
                  <a:lnTo>
                    <a:pt x="0" y="80"/>
                  </a:lnTo>
                </a:path>
              </a:pathLst>
            </a:custGeom>
            <a:ln w="3175">
              <a:solidFill>
                <a:srgbClr val="7AA4A4"/>
              </a:solidFill>
            </a:ln>
          </p:spPr>
          <p:txBody>
            <a:bodyPr wrap="square" lIns="0" tIns="0" rIns="0" bIns="0" rtlCol="0"/>
            <a:lstStyle/>
            <a:p>
              <a:endParaRPr lang="fr-FR" noProof="0" dirty="0"/>
            </a:p>
          </p:txBody>
        </p:sp>
        <p:sp>
          <p:nvSpPr>
            <p:cNvPr id="1737" name="object 1737"/>
            <p:cNvSpPr/>
            <p:nvPr/>
          </p:nvSpPr>
          <p:spPr>
            <a:xfrm>
              <a:off x="11413986" y="662449"/>
              <a:ext cx="3810" cy="138430"/>
            </a:xfrm>
            <a:custGeom>
              <a:avLst/>
              <a:gdLst/>
              <a:ahLst/>
              <a:cxnLst/>
              <a:rect l="l" t="t" r="r" b="b"/>
              <a:pathLst>
                <a:path w="3809" h="138429">
                  <a:moveTo>
                    <a:pt x="3602" y="0"/>
                  </a:moveTo>
                  <a:lnTo>
                    <a:pt x="0" y="0"/>
                  </a:lnTo>
                  <a:lnTo>
                    <a:pt x="0" y="138332"/>
                  </a:lnTo>
                  <a:lnTo>
                    <a:pt x="3602" y="138332"/>
                  </a:lnTo>
                  <a:lnTo>
                    <a:pt x="3602" y="0"/>
                  </a:lnTo>
                  <a:close/>
                </a:path>
              </a:pathLst>
            </a:custGeom>
            <a:solidFill>
              <a:srgbClr val="7AA4A4"/>
            </a:solidFill>
          </p:spPr>
          <p:txBody>
            <a:bodyPr wrap="square" lIns="0" tIns="0" rIns="0" bIns="0" rtlCol="0"/>
            <a:lstStyle/>
            <a:p>
              <a:endParaRPr lang="fr-FR" noProof="0" dirty="0"/>
            </a:p>
          </p:txBody>
        </p:sp>
        <p:sp>
          <p:nvSpPr>
            <p:cNvPr id="1738" name="object 1738"/>
            <p:cNvSpPr/>
            <p:nvPr/>
          </p:nvSpPr>
          <p:spPr>
            <a:xfrm>
              <a:off x="11413986" y="662369"/>
              <a:ext cx="3810" cy="138430"/>
            </a:xfrm>
            <a:custGeom>
              <a:avLst/>
              <a:gdLst/>
              <a:ahLst/>
              <a:cxnLst/>
              <a:rect l="l" t="t" r="r" b="b"/>
              <a:pathLst>
                <a:path w="3809" h="138429">
                  <a:moveTo>
                    <a:pt x="3602" y="57103"/>
                  </a:moveTo>
                  <a:lnTo>
                    <a:pt x="3602" y="138363"/>
                  </a:lnTo>
                </a:path>
                <a:path w="3809" h="138429">
                  <a:moveTo>
                    <a:pt x="0" y="138413"/>
                  </a:moveTo>
                  <a:lnTo>
                    <a:pt x="0" y="57103"/>
                  </a:lnTo>
                </a:path>
                <a:path w="3809" h="138429">
                  <a:moveTo>
                    <a:pt x="3602" y="0"/>
                  </a:moveTo>
                  <a:lnTo>
                    <a:pt x="3602" y="57103"/>
                  </a:lnTo>
                </a:path>
                <a:path w="3809" h="138429">
                  <a:moveTo>
                    <a:pt x="0" y="57103"/>
                  </a:moveTo>
                  <a:lnTo>
                    <a:pt x="0" y="80"/>
                  </a:lnTo>
                </a:path>
              </a:pathLst>
            </a:custGeom>
            <a:ln w="3175">
              <a:solidFill>
                <a:srgbClr val="7AA4A4"/>
              </a:solidFill>
            </a:ln>
          </p:spPr>
          <p:txBody>
            <a:bodyPr wrap="square" lIns="0" tIns="0" rIns="0" bIns="0" rtlCol="0"/>
            <a:lstStyle/>
            <a:p>
              <a:endParaRPr lang="fr-FR" noProof="0" dirty="0"/>
            </a:p>
          </p:txBody>
        </p:sp>
        <p:sp>
          <p:nvSpPr>
            <p:cNvPr id="1739" name="object 1739"/>
            <p:cNvSpPr/>
            <p:nvPr/>
          </p:nvSpPr>
          <p:spPr>
            <a:xfrm>
              <a:off x="11417589" y="662369"/>
              <a:ext cx="3810" cy="138430"/>
            </a:xfrm>
            <a:custGeom>
              <a:avLst/>
              <a:gdLst/>
              <a:ahLst/>
              <a:cxnLst/>
              <a:rect l="l" t="t" r="r" b="b"/>
              <a:pathLst>
                <a:path w="3809" h="138429">
                  <a:moveTo>
                    <a:pt x="3602" y="0"/>
                  </a:moveTo>
                  <a:lnTo>
                    <a:pt x="0" y="0"/>
                  </a:lnTo>
                  <a:lnTo>
                    <a:pt x="0" y="138363"/>
                  </a:lnTo>
                  <a:lnTo>
                    <a:pt x="3602" y="138363"/>
                  </a:lnTo>
                  <a:lnTo>
                    <a:pt x="3602" y="0"/>
                  </a:lnTo>
                  <a:close/>
                </a:path>
              </a:pathLst>
            </a:custGeom>
            <a:solidFill>
              <a:srgbClr val="7AA4A4"/>
            </a:solidFill>
          </p:spPr>
          <p:txBody>
            <a:bodyPr wrap="square" lIns="0" tIns="0" rIns="0" bIns="0" rtlCol="0"/>
            <a:lstStyle/>
            <a:p>
              <a:endParaRPr lang="fr-FR" noProof="0" dirty="0"/>
            </a:p>
          </p:txBody>
        </p:sp>
        <p:sp>
          <p:nvSpPr>
            <p:cNvPr id="1740" name="object 1740"/>
            <p:cNvSpPr/>
            <p:nvPr/>
          </p:nvSpPr>
          <p:spPr>
            <a:xfrm>
              <a:off x="11417589" y="662288"/>
              <a:ext cx="3810" cy="139065"/>
            </a:xfrm>
            <a:custGeom>
              <a:avLst/>
              <a:gdLst/>
              <a:ahLst/>
              <a:cxnLst/>
              <a:rect l="l" t="t" r="r" b="b"/>
              <a:pathLst>
                <a:path w="3809" h="139065">
                  <a:moveTo>
                    <a:pt x="3602" y="57184"/>
                  </a:moveTo>
                  <a:lnTo>
                    <a:pt x="3602" y="138393"/>
                  </a:lnTo>
                </a:path>
                <a:path w="3809" h="139065">
                  <a:moveTo>
                    <a:pt x="0" y="138444"/>
                  </a:moveTo>
                  <a:lnTo>
                    <a:pt x="0" y="57184"/>
                  </a:lnTo>
                </a:path>
                <a:path w="3809" h="139065">
                  <a:moveTo>
                    <a:pt x="3602" y="0"/>
                  </a:moveTo>
                  <a:lnTo>
                    <a:pt x="3602" y="57184"/>
                  </a:lnTo>
                </a:path>
                <a:path w="3809" h="139065">
                  <a:moveTo>
                    <a:pt x="0" y="57184"/>
                  </a:moveTo>
                  <a:lnTo>
                    <a:pt x="0" y="80"/>
                  </a:lnTo>
                </a:path>
              </a:pathLst>
            </a:custGeom>
            <a:ln w="3175">
              <a:solidFill>
                <a:srgbClr val="7AA4A4"/>
              </a:solidFill>
            </a:ln>
          </p:spPr>
          <p:txBody>
            <a:bodyPr wrap="square" lIns="0" tIns="0" rIns="0" bIns="0" rtlCol="0"/>
            <a:lstStyle/>
            <a:p>
              <a:endParaRPr lang="fr-FR" noProof="0" dirty="0"/>
            </a:p>
          </p:txBody>
        </p:sp>
        <p:sp>
          <p:nvSpPr>
            <p:cNvPr id="1741" name="object 1741"/>
            <p:cNvSpPr/>
            <p:nvPr/>
          </p:nvSpPr>
          <p:spPr>
            <a:xfrm>
              <a:off x="11421192" y="662288"/>
              <a:ext cx="3810" cy="138430"/>
            </a:xfrm>
            <a:custGeom>
              <a:avLst/>
              <a:gdLst/>
              <a:ahLst/>
              <a:cxnLst/>
              <a:rect l="l" t="t" r="r" b="b"/>
              <a:pathLst>
                <a:path w="3809" h="138429">
                  <a:moveTo>
                    <a:pt x="3602" y="0"/>
                  </a:moveTo>
                  <a:lnTo>
                    <a:pt x="0" y="0"/>
                  </a:lnTo>
                  <a:lnTo>
                    <a:pt x="0" y="138393"/>
                  </a:lnTo>
                  <a:lnTo>
                    <a:pt x="3602" y="138393"/>
                  </a:lnTo>
                  <a:lnTo>
                    <a:pt x="3602" y="0"/>
                  </a:lnTo>
                  <a:close/>
                </a:path>
              </a:pathLst>
            </a:custGeom>
            <a:solidFill>
              <a:srgbClr val="7AA4A4"/>
            </a:solidFill>
          </p:spPr>
          <p:txBody>
            <a:bodyPr wrap="square" lIns="0" tIns="0" rIns="0" bIns="0" rtlCol="0"/>
            <a:lstStyle/>
            <a:p>
              <a:endParaRPr lang="fr-FR" noProof="0" dirty="0"/>
            </a:p>
          </p:txBody>
        </p:sp>
        <p:sp>
          <p:nvSpPr>
            <p:cNvPr id="1742" name="object 1742"/>
            <p:cNvSpPr/>
            <p:nvPr/>
          </p:nvSpPr>
          <p:spPr>
            <a:xfrm>
              <a:off x="11421192" y="662207"/>
              <a:ext cx="3810" cy="139065"/>
            </a:xfrm>
            <a:custGeom>
              <a:avLst/>
              <a:gdLst/>
              <a:ahLst/>
              <a:cxnLst/>
              <a:rect l="l" t="t" r="r" b="b"/>
              <a:pathLst>
                <a:path w="3809" h="139065">
                  <a:moveTo>
                    <a:pt x="3602" y="57264"/>
                  </a:moveTo>
                  <a:lnTo>
                    <a:pt x="3602" y="138424"/>
                  </a:lnTo>
                </a:path>
                <a:path w="3809" h="139065">
                  <a:moveTo>
                    <a:pt x="0" y="138474"/>
                  </a:moveTo>
                  <a:lnTo>
                    <a:pt x="0" y="57264"/>
                  </a:lnTo>
                </a:path>
                <a:path w="3809" h="139065">
                  <a:moveTo>
                    <a:pt x="3602" y="0"/>
                  </a:moveTo>
                  <a:lnTo>
                    <a:pt x="3602" y="57264"/>
                  </a:lnTo>
                </a:path>
                <a:path w="3809" h="139065">
                  <a:moveTo>
                    <a:pt x="0" y="57264"/>
                  </a:moveTo>
                  <a:lnTo>
                    <a:pt x="0" y="80"/>
                  </a:lnTo>
                </a:path>
              </a:pathLst>
            </a:custGeom>
            <a:ln w="3175">
              <a:solidFill>
                <a:srgbClr val="7AA4A4"/>
              </a:solidFill>
            </a:ln>
          </p:spPr>
          <p:txBody>
            <a:bodyPr wrap="square" lIns="0" tIns="0" rIns="0" bIns="0" rtlCol="0"/>
            <a:lstStyle/>
            <a:p>
              <a:endParaRPr lang="fr-FR" noProof="0" dirty="0"/>
            </a:p>
          </p:txBody>
        </p:sp>
        <p:sp>
          <p:nvSpPr>
            <p:cNvPr id="1743" name="object 1743"/>
            <p:cNvSpPr/>
            <p:nvPr/>
          </p:nvSpPr>
          <p:spPr>
            <a:xfrm>
              <a:off x="11424795" y="662207"/>
              <a:ext cx="3810" cy="138430"/>
            </a:xfrm>
            <a:custGeom>
              <a:avLst/>
              <a:gdLst/>
              <a:ahLst/>
              <a:cxnLst/>
              <a:rect l="l" t="t" r="r" b="b"/>
              <a:pathLst>
                <a:path w="3809" h="138429">
                  <a:moveTo>
                    <a:pt x="3602" y="0"/>
                  </a:moveTo>
                  <a:lnTo>
                    <a:pt x="0" y="0"/>
                  </a:lnTo>
                  <a:lnTo>
                    <a:pt x="0" y="138424"/>
                  </a:lnTo>
                  <a:lnTo>
                    <a:pt x="3602" y="138424"/>
                  </a:lnTo>
                  <a:lnTo>
                    <a:pt x="3602" y="0"/>
                  </a:lnTo>
                  <a:close/>
                </a:path>
              </a:pathLst>
            </a:custGeom>
            <a:solidFill>
              <a:srgbClr val="7AA4A4"/>
            </a:solidFill>
          </p:spPr>
          <p:txBody>
            <a:bodyPr wrap="square" lIns="0" tIns="0" rIns="0" bIns="0" rtlCol="0"/>
            <a:lstStyle/>
            <a:p>
              <a:endParaRPr lang="fr-FR" noProof="0" dirty="0"/>
            </a:p>
          </p:txBody>
        </p:sp>
        <p:sp>
          <p:nvSpPr>
            <p:cNvPr id="1744" name="object 1744"/>
            <p:cNvSpPr/>
            <p:nvPr/>
          </p:nvSpPr>
          <p:spPr>
            <a:xfrm>
              <a:off x="11424795" y="662126"/>
              <a:ext cx="3810" cy="139065"/>
            </a:xfrm>
            <a:custGeom>
              <a:avLst/>
              <a:gdLst/>
              <a:ahLst/>
              <a:cxnLst/>
              <a:rect l="l" t="t" r="r" b="b"/>
              <a:pathLst>
                <a:path w="3809" h="139065">
                  <a:moveTo>
                    <a:pt x="3602" y="57345"/>
                  </a:moveTo>
                  <a:lnTo>
                    <a:pt x="3602" y="138454"/>
                  </a:lnTo>
                </a:path>
                <a:path w="3809" h="139065">
                  <a:moveTo>
                    <a:pt x="0" y="138505"/>
                  </a:moveTo>
                  <a:lnTo>
                    <a:pt x="0" y="57345"/>
                  </a:lnTo>
                </a:path>
                <a:path w="3809" h="139065">
                  <a:moveTo>
                    <a:pt x="3602" y="0"/>
                  </a:moveTo>
                  <a:lnTo>
                    <a:pt x="3602" y="57345"/>
                  </a:lnTo>
                </a:path>
                <a:path w="3809" h="139065">
                  <a:moveTo>
                    <a:pt x="0" y="57345"/>
                  </a:moveTo>
                  <a:lnTo>
                    <a:pt x="0" y="80"/>
                  </a:lnTo>
                </a:path>
              </a:pathLst>
            </a:custGeom>
            <a:ln w="3175">
              <a:solidFill>
                <a:srgbClr val="7AA4A4"/>
              </a:solidFill>
            </a:ln>
          </p:spPr>
          <p:txBody>
            <a:bodyPr wrap="square" lIns="0" tIns="0" rIns="0" bIns="0" rtlCol="0"/>
            <a:lstStyle/>
            <a:p>
              <a:endParaRPr lang="fr-FR" noProof="0" dirty="0"/>
            </a:p>
          </p:txBody>
        </p:sp>
        <p:sp>
          <p:nvSpPr>
            <p:cNvPr id="1745" name="object 1745"/>
            <p:cNvSpPr/>
            <p:nvPr/>
          </p:nvSpPr>
          <p:spPr>
            <a:xfrm>
              <a:off x="11428398" y="662126"/>
              <a:ext cx="3810" cy="139065"/>
            </a:xfrm>
            <a:custGeom>
              <a:avLst/>
              <a:gdLst/>
              <a:ahLst/>
              <a:cxnLst/>
              <a:rect l="l" t="t" r="r" b="b"/>
              <a:pathLst>
                <a:path w="3809" h="139065">
                  <a:moveTo>
                    <a:pt x="3602" y="0"/>
                  </a:moveTo>
                  <a:lnTo>
                    <a:pt x="0" y="0"/>
                  </a:lnTo>
                  <a:lnTo>
                    <a:pt x="0" y="138454"/>
                  </a:lnTo>
                  <a:lnTo>
                    <a:pt x="3602" y="138454"/>
                  </a:lnTo>
                  <a:lnTo>
                    <a:pt x="3602" y="0"/>
                  </a:lnTo>
                  <a:close/>
                </a:path>
              </a:pathLst>
            </a:custGeom>
            <a:solidFill>
              <a:srgbClr val="7AA4A4"/>
            </a:solidFill>
          </p:spPr>
          <p:txBody>
            <a:bodyPr wrap="square" lIns="0" tIns="0" rIns="0" bIns="0" rtlCol="0"/>
            <a:lstStyle/>
            <a:p>
              <a:endParaRPr lang="fr-FR" noProof="0" dirty="0"/>
            </a:p>
          </p:txBody>
        </p:sp>
        <p:sp>
          <p:nvSpPr>
            <p:cNvPr id="1746" name="object 1746"/>
            <p:cNvSpPr/>
            <p:nvPr/>
          </p:nvSpPr>
          <p:spPr>
            <a:xfrm>
              <a:off x="11428398" y="662046"/>
              <a:ext cx="3810" cy="139065"/>
            </a:xfrm>
            <a:custGeom>
              <a:avLst/>
              <a:gdLst/>
              <a:ahLst/>
              <a:cxnLst/>
              <a:rect l="l" t="t" r="r" b="b"/>
              <a:pathLst>
                <a:path w="3809" h="139065">
                  <a:moveTo>
                    <a:pt x="3602" y="57426"/>
                  </a:moveTo>
                  <a:lnTo>
                    <a:pt x="3602" y="138485"/>
                  </a:lnTo>
                </a:path>
                <a:path w="3809" h="139065">
                  <a:moveTo>
                    <a:pt x="0" y="138535"/>
                  </a:moveTo>
                  <a:lnTo>
                    <a:pt x="0" y="57426"/>
                  </a:lnTo>
                </a:path>
                <a:path w="3809" h="139065">
                  <a:moveTo>
                    <a:pt x="3602" y="0"/>
                  </a:moveTo>
                  <a:lnTo>
                    <a:pt x="3602" y="57426"/>
                  </a:lnTo>
                </a:path>
                <a:path w="3809" h="139065">
                  <a:moveTo>
                    <a:pt x="0" y="57426"/>
                  </a:moveTo>
                  <a:lnTo>
                    <a:pt x="0" y="80"/>
                  </a:lnTo>
                </a:path>
              </a:pathLst>
            </a:custGeom>
            <a:ln w="3175">
              <a:solidFill>
                <a:srgbClr val="7AA4A4"/>
              </a:solidFill>
            </a:ln>
          </p:spPr>
          <p:txBody>
            <a:bodyPr wrap="square" lIns="0" tIns="0" rIns="0" bIns="0" rtlCol="0"/>
            <a:lstStyle/>
            <a:p>
              <a:endParaRPr lang="fr-FR" noProof="0" dirty="0"/>
            </a:p>
          </p:txBody>
        </p:sp>
        <p:sp>
          <p:nvSpPr>
            <p:cNvPr id="1747" name="object 1747"/>
            <p:cNvSpPr/>
            <p:nvPr/>
          </p:nvSpPr>
          <p:spPr>
            <a:xfrm>
              <a:off x="11432001" y="662046"/>
              <a:ext cx="3810" cy="139065"/>
            </a:xfrm>
            <a:custGeom>
              <a:avLst/>
              <a:gdLst/>
              <a:ahLst/>
              <a:cxnLst/>
              <a:rect l="l" t="t" r="r" b="b"/>
              <a:pathLst>
                <a:path w="3809" h="139065">
                  <a:moveTo>
                    <a:pt x="3602" y="0"/>
                  </a:moveTo>
                  <a:lnTo>
                    <a:pt x="0" y="0"/>
                  </a:lnTo>
                  <a:lnTo>
                    <a:pt x="0" y="138485"/>
                  </a:lnTo>
                  <a:lnTo>
                    <a:pt x="3602" y="138485"/>
                  </a:lnTo>
                  <a:lnTo>
                    <a:pt x="3602" y="0"/>
                  </a:lnTo>
                  <a:close/>
                </a:path>
              </a:pathLst>
            </a:custGeom>
            <a:solidFill>
              <a:srgbClr val="7AA4A4"/>
            </a:solidFill>
          </p:spPr>
          <p:txBody>
            <a:bodyPr wrap="square" lIns="0" tIns="0" rIns="0" bIns="0" rtlCol="0"/>
            <a:lstStyle/>
            <a:p>
              <a:endParaRPr lang="fr-FR" noProof="0" dirty="0"/>
            </a:p>
          </p:txBody>
        </p:sp>
        <p:sp>
          <p:nvSpPr>
            <p:cNvPr id="1748" name="object 1748"/>
            <p:cNvSpPr/>
            <p:nvPr/>
          </p:nvSpPr>
          <p:spPr>
            <a:xfrm>
              <a:off x="11432001" y="661965"/>
              <a:ext cx="3810" cy="139065"/>
            </a:xfrm>
            <a:custGeom>
              <a:avLst/>
              <a:gdLst/>
              <a:ahLst/>
              <a:cxnLst/>
              <a:rect l="l" t="t" r="r" b="b"/>
              <a:pathLst>
                <a:path w="3809" h="139065">
                  <a:moveTo>
                    <a:pt x="3602" y="57507"/>
                  </a:moveTo>
                  <a:lnTo>
                    <a:pt x="3602" y="138515"/>
                  </a:lnTo>
                </a:path>
                <a:path w="3809" h="139065">
                  <a:moveTo>
                    <a:pt x="0" y="138566"/>
                  </a:moveTo>
                  <a:lnTo>
                    <a:pt x="0" y="57507"/>
                  </a:lnTo>
                </a:path>
                <a:path w="3809" h="139065">
                  <a:moveTo>
                    <a:pt x="3602" y="0"/>
                  </a:moveTo>
                  <a:lnTo>
                    <a:pt x="3602" y="57507"/>
                  </a:lnTo>
                </a:path>
                <a:path w="3809" h="139065">
                  <a:moveTo>
                    <a:pt x="0" y="57507"/>
                  </a:moveTo>
                  <a:lnTo>
                    <a:pt x="0" y="80"/>
                  </a:lnTo>
                </a:path>
              </a:pathLst>
            </a:custGeom>
            <a:ln w="3175">
              <a:solidFill>
                <a:srgbClr val="7AA4A4"/>
              </a:solidFill>
            </a:ln>
          </p:spPr>
          <p:txBody>
            <a:bodyPr wrap="square" lIns="0" tIns="0" rIns="0" bIns="0" rtlCol="0"/>
            <a:lstStyle/>
            <a:p>
              <a:endParaRPr lang="fr-FR" noProof="0" dirty="0"/>
            </a:p>
          </p:txBody>
        </p:sp>
        <p:sp>
          <p:nvSpPr>
            <p:cNvPr id="1749" name="object 1749"/>
            <p:cNvSpPr/>
            <p:nvPr/>
          </p:nvSpPr>
          <p:spPr>
            <a:xfrm>
              <a:off x="11435604" y="661965"/>
              <a:ext cx="3810" cy="139065"/>
            </a:xfrm>
            <a:custGeom>
              <a:avLst/>
              <a:gdLst/>
              <a:ahLst/>
              <a:cxnLst/>
              <a:rect l="l" t="t" r="r" b="b"/>
              <a:pathLst>
                <a:path w="3809" h="139065">
                  <a:moveTo>
                    <a:pt x="3602" y="0"/>
                  </a:moveTo>
                  <a:lnTo>
                    <a:pt x="0" y="0"/>
                  </a:lnTo>
                  <a:lnTo>
                    <a:pt x="0" y="138515"/>
                  </a:lnTo>
                  <a:lnTo>
                    <a:pt x="3602" y="138515"/>
                  </a:lnTo>
                  <a:lnTo>
                    <a:pt x="3602" y="0"/>
                  </a:lnTo>
                  <a:close/>
                </a:path>
              </a:pathLst>
            </a:custGeom>
            <a:solidFill>
              <a:srgbClr val="7AA4A4"/>
            </a:solidFill>
          </p:spPr>
          <p:txBody>
            <a:bodyPr wrap="square" lIns="0" tIns="0" rIns="0" bIns="0" rtlCol="0"/>
            <a:lstStyle/>
            <a:p>
              <a:endParaRPr lang="fr-FR" noProof="0" dirty="0"/>
            </a:p>
          </p:txBody>
        </p:sp>
        <p:sp>
          <p:nvSpPr>
            <p:cNvPr id="1750" name="object 1750"/>
            <p:cNvSpPr/>
            <p:nvPr/>
          </p:nvSpPr>
          <p:spPr>
            <a:xfrm>
              <a:off x="11435604" y="661884"/>
              <a:ext cx="3810" cy="139065"/>
            </a:xfrm>
            <a:custGeom>
              <a:avLst/>
              <a:gdLst/>
              <a:ahLst/>
              <a:cxnLst/>
              <a:rect l="l" t="t" r="r" b="b"/>
              <a:pathLst>
                <a:path w="3809" h="139065">
                  <a:moveTo>
                    <a:pt x="3602" y="57587"/>
                  </a:moveTo>
                  <a:lnTo>
                    <a:pt x="3602" y="138546"/>
                  </a:lnTo>
                </a:path>
                <a:path w="3809" h="139065">
                  <a:moveTo>
                    <a:pt x="0" y="138596"/>
                  </a:moveTo>
                  <a:lnTo>
                    <a:pt x="0" y="57587"/>
                  </a:lnTo>
                </a:path>
                <a:path w="3809" h="139065">
                  <a:moveTo>
                    <a:pt x="3602" y="0"/>
                  </a:moveTo>
                  <a:lnTo>
                    <a:pt x="3602" y="57587"/>
                  </a:lnTo>
                </a:path>
                <a:path w="3809" h="139065">
                  <a:moveTo>
                    <a:pt x="0" y="57587"/>
                  </a:moveTo>
                  <a:lnTo>
                    <a:pt x="0" y="80"/>
                  </a:lnTo>
                </a:path>
              </a:pathLst>
            </a:custGeom>
            <a:ln w="3175">
              <a:solidFill>
                <a:srgbClr val="7AA4A4"/>
              </a:solidFill>
            </a:ln>
          </p:spPr>
          <p:txBody>
            <a:bodyPr wrap="square" lIns="0" tIns="0" rIns="0" bIns="0" rtlCol="0"/>
            <a:lstStyle/>
            <a:p>
              <a:endParaRPr lang="fr-FR" noProof="0" dirty="0"/>
            </a:p>
          </p:txBody>
        </p:sp>
        <p:sp>
          <p:nvSpPr>
            <p:cNvPr id="1751" name="object 1751"/>
            <p:cNvSpPr/>
            <p:nvPr/>
          </p:nvSpPr>
          <p:spPr>
            <a:xfrm>
              <a:off x="11439207" y="661884"/>
              <a:ext cx="3810" cy="139065"/>
            </a:xfrm>
            <a:custGeom>
              <a:avLst/>
              <a:gdLst/>
              <a:ahLst/>
              <a:cxnLst/>
              <a:rect l="l" t="t" r="r" b="b"/>
              <a:pathLst>
                <a:path w="3809" h="139065">
                  <a:moveTo>
                    <a:pt x="3602" y="0"/>
                  </a:moveTo>
                  <a:lnTo>
                    <a:pt x="0" y="0"/>
                  </a:lnTo>
                  <a:lnTo>
                    <a:pt x="0" y="138546"/>
                  </a:lnTo>
                  <a:lnTo>
                    <a:pt x="3602" y="138546"/>
                  </a:lnTo>
                  <a:lnTo>
                    <a:pt x="3602" y="0"/>
                  </a:lnTo>
                  <a:close/>
                </a:path>
              </a:pathLst>
            </a:custGeom>
            <a:solidFill>
              <a:srgbClr val="7AA4A4"/>
            </a:solidFill>
          </p:spPr>
          <p:txBody>
            <a:bodyPr wrap="square" lIns="0" tIns="0" rIns="0" bIns="0" rtlCol="0"/>
            <a:lstStyle/>
            <a:p>
              <a:endParaRPr lang="fr-FR" noProof="0" dirty="0"/>
            </a:p>
          </p:txBody>
        </p:sp>
        <p:sp>
          <p:nvSpPr>
            <p:cNvPr id="1752" name="object 1752"/>
            <p:cNvSpPr/>
            <p:nvPr/>
          </p:nvSpPr>
          <p:spPr>
            <a:xfrm>
              <a:off x="11439207" y="661803"/>
              <a:ext cx="3810" cy="139065"/>
            </a:xfrm>
            <a:custGeom>
              <a:avLst/>
              <a:gdLst/>
              <a:ahLst/>
              <a:cxnLst/>
              <a:rect l="l" t="t" r="r" b="b"/>
              <a:pathLst>
                <a:path w="3809" h="139065">
                  <a:moveTo>
                    <a:pt x="3602" y="57668"/>
                  </a:moveTo>
                  <a:lnTo>
                    <a:pt x="3602" y="138576"/>
                  </a:lnTo>
                </a:path>
                <a:path w="3809" h="139065">
                  <a:moveTo>
                    <a:pt x="0" y="138627"/>
                  </a:moveTo>
                  <a:lnTo>
                    <a:pt x="0" y="57668"/>
                  </a:lnTo>
                </a:path>
                <a:path w="3809" h="139065">
                  <a:moveTo>
                    <a:pt x="3602" y="0"/>
                  </a:moveTo>
                  <a:lnTo>
                    <a:pt x="3602" y="57668"/>
                  </a:lnTo>
                </a:path>
                <a:path w="3809" h="139065">
                  <a:moveTo>
                    <a:pt x="0" y="57668"/>
                  </a:moveTo>
                  <a:lnTo>
                    <a:pt x="0" y="80"/>
                  </a:lnTo>
                </a:path>
              </a:pathLst>
            </a:custGeom>
            <a:ln w="3175">
              <a:solidFill>
                <a:srgbClr val="7AA4A4"/>
              </a:solidFill>
            </a:ln>
          </p:spPr>
          <p:txBody>
            <a:bodyPr wrap="square" lIns="0" tIns="0" rIns="0" bIns="0" rtlCol="0"/>
            <a:lstStyle/>
            <a:p>
              <a:endParaRPr lang="fr-FR" noProof="0" dirty="0"/>
            </a:p>
          </p:txBody>
        </p:sp>
        <p:sp>
          <p:nvSpPr>
            <p:cNvPr id="1753" name="object 1753"/>
            <p:cNvSpPr/>
            <p:nvPr/>
          </p:nvSpPr>
          <p:spPr>
            <a:xfrm>
              <a:off x="11442810" y="661804"/>
              <a:ext cx="3810" cy="139065"/>
            </a:xfrm>
            <a:custGeom>
              <a:avLst/>
              <a:gdLst/>
              <a:ahLst/>
              <a:cxnLst/>
              <a:rect l="l" t="t" r="r" b="b"/>
              <a:pathLst>
                <a:path w="3809" h="139065">
                  <a:moveTo>
                    <a:pt x="3602" y="0"/>
                  </a:moveTo>
                  <a:lnTo>
                    <a:pt x="0" y="0"/>
                  </a:lnTo>
                  <a:lnTo>
                    <a:pt x="0" y="138576"/>
                  </a:lnTo>
                  <a:lnTo>
                    <a:pt x="3602" y="138576"/>
                  </a:lnTo>
                  <a:lnTo>
                    <a:pt x="3602" y="0"/>
                  </a:lnTo>
                  <a:close/>
                </a:path>
              </a:pathLst>
            </a:custGeom>
            <a:solidFill>
              <a:srgbClr val="7AA4A4"/>
            </a:solidFill>
          </p:spPr>
          <p:txBody>
            <a:bodyPr wrap="square" lIns="0" tIns="0" rIns="0" bIns="0" rtlCol="0"/>
            <a:lstStyle/>
            <a:p>
              <a:endParaRPr lang="fr-FR" noProof="0" dirty="0"/>
            </a:p>
          </p:txBody>
        </p:sp>
        <p:sp>
          <p:nvSpPr>
            <p:cNvPr id="1754" name="object 1754"/>
            <p:cNvSpPr/>
            <p:nvPr/>
          </p:nvSpPr>
          <p:spPr>
            <a:xfrm>
              <a:off x="11442810" y="661723"/>
              <a:ext cx="3810" cy="139065"/>
            </a:xfrm>
            <a:custGeom>
              <a:avLst/>
              <a:gdLst/>
              <a:ahLst/>
              <a:cxnLst/>
              <a:rect l="l" t="t" r="r" b="b"/>
              <a:pathLst>
                <a:path w="3809" h="139065">
                  <a:moveTo>
                    <a:pt x="3602" y="57749"/>
                  </a:moveTo>
                  <a:lnTo>
                    <a:pt x="3602" y="138607"/>
                  </a:lnTo>
                </a:path>
                <a:path w="3809" h="139065">
                  <a:moveTo>
                    <a:pt x="0" y="138657"/>
                  </a:moveTo>
                  <a:lnTo>
                    <a:pt x="0" y="57749"/>
                  </a:lnTo>
                </a:path>
                <a:path w="3809" h="139065">
                  <a:moveTo>
                    <a:pt x="3602" y="0"/>
                  </a:moveTo>
                  <a:lnTo>
                    <a:pt x="3602" y="57749"/>
                  </a:lnTo>
                </a:path>
                <a:path w="3809" h="139065">
                  <a:moveTo>
                    <a:pt x="0" y="57749"/>
                  </a:moveTo>
                  <a:lnTo>
                    <a:pt x="0" y="80"/>
                  </a:lnTo>
                </a:path>
              </a:pathLst>
            </a:custGeom>
            <a:ln w="3175">
              <a:solidFill>
                <a:srgbClr val="7AA4A4"/>
              </a:solidFill>
            </a:ln>
          </p:spPr>
          <p:txBody>
            <a:bodyPr wrap="square" lIns="0" tIns="0" rIns="0" bIns="0" rtlCol="0"/>
            <a:lstStyle/>
            <a:p>
              <a:endParaRPr lang="fr-FR" noProof="0" dirty="0"/>
            </a:p>
          </p:txBody>
        </p:sp>
        <p:sp>
          <p:nvSpPr>
            <p:cNvPr id="1755" name="object 1755"/>
            <p:cNvSpPr/>
            <p:nvPr/>
          </p:nvSpPr>
          <p:spPr>
            <a:xfrm>
              <a:off x="11446412" y="661723"/>
              <a:ext cx="3810" cy="139065"/>
            </a:xfrm>
            <a:custGeom>
              <a:avLst/>
              <a:gdLst/>
              <a:ahLst/>
              <a:cxnLst/>
              <a:rect l="l" t="t" r="r" b="b"/>
              <a:pathLst>
                <a:path w="3809" h="139065">
                  <a:moveTo>
                    <a:pt x="3602" y="0"/>
                  </a:moveTo>
                  <a:lnTo>
                    <a:pt x="0" y="0"/>
                  </a:lnTo>
                  <a:lnTo>
                    <a:pt x="0" y="138607"/>
                  </a:lnTo>
                  <a:lnTo>
                    <a:pt x="3602" y="138607"/>
                  </a:lnTo>
                  <a:lnTo>
                    <a:pt x="3602" y="0"/>
                  </a:lnTo>
                  <a:close/>
                </a:path>
              </a:pathLst>
            </a:custGeom>
            <a:solidFill>
              <a:srgbClr val="7AA4A4"/>
            </a:solidFill>
          </p:spPr>
          <p:txBody>
            <a:bodyPr wrap="square" lIns="0" tIns="0" rIns="0" bIns="0" rtlCol="0"/>
            <a:lstStyle/>
            <a:p>
              <a:endParaRPr lang="fr-FR" noProof="0" dirty="0"/>
            </a:p>
          </p:txBody>
        </p:sp>
        <p:sp>
          <p:nvSpPr>
            <p:cNvPr id="1756" name="object 1756"/>
            <p:cNvSpPr/>
            <p:nvPr/>
          </p:nvSpPr>
          <p:spPr>
            <a:xfrm>
              <a:off x="11446412" y="661642"/>
              <a:ext cx="3810" cy="139065"/>
            </a:xfrm>
            <a:custGeom>
              <a:avLst/>
              <a:gdLst/>
              <a:ahLst/>
              <a:cxnLst/>
              <a:rect l="l" t="t" r="r" b="b"/>
              <a:pathLst>
                <a:path w="3809" h="139065">
                  <a:moveTo>
                    <a:pt x="3602" y="57829"/>
                  </a:moveTo>
                  <a:lnTo>
                    <a:pt x="3602" y="138637"/>
                  </a:lnTo>
                </a:path>
                <a:path w="3809" h="139065">
                  <a:moveTo>
                    <a:pt x="0" y="138688"/>
                  </a:moveTo>
                  <a:lnTo>
                    <a:pt x="0" y="57829"/>
                  </a:lnTo>
                </a:path>
                <a:path w="3809" h="139065">
                  <a:moveTo>
                    <a:pt x="3602" y="0"/>
                  </a:moveTo>
                  <a:lnTo>
                    <a:pt x="3602" y="57829"/>
                  </a:lnTo>
                </a:path>
                <a:path w="3809" h="139065">
                  <a:moveTo>
                    <a:pt x="0" y="57829"/>
                  </a:moveTo>
                  <a:lnTo>
                    <a:pt x="0" y="80"/>
                  </a:lnTo>
                </a:path>
              </a:pathLst>
            </a:custGeom>
            <a:ln w="3175">
              <a:solidFill>
                <a:srgbClr val="7AA4A4"/>
              </a:solidFill>
            </a:ln>
          </p:spPr>
          <p:txBody>
            <a:bodyPr wrap="square" lIns="0" tIns="0" rIns="0" bIns="0" rtlCol="0"/>
            <a:lstStyle/>
            <a:p>
              <a:endParaRPr lang="fr-FR" noProof="0" dirty="0"/>
            </a:p>
          </p:txBody>
        </p:sp>
        <p:sp>
          <p:nvSpPr>
            <p:cNvPr id="1757" name="object 1757"/>
            <p:cNvSpPr/>
            <p:nvPr/>
          </p:nvSpPr>
          <p:spPr>
            <a:xfrm>
              <a:off x="11450015" y="661642"/>
              <a:ext cx="3810" cy="139065"/>
            </a:xfrm>
            <a:custGeom>
              <a:avLst/>
              <a:gdLst/>
              <a:ahLst/>
              <a:cxnLst/>
              <a:rect l="l" t="t" r="r" b="b"/>
              <a:pathLst>
                <a:path w="3809" h="139065">
                  <a:moveTo>
                    <a:pt x="3602" y="0"/>
                  </a:moveTo>
                  <a:lnTo>
                    <a:pt x="0" y="0"/>
                  </a:lnTo>
                  <a:lnTo>
                    <a:pt x="0" y="138637"/>
                  </a:lnTo>
                  <a:lnTo>
                    <a:pt x="3602" y="138637"/>
                  </a:lnTo>
                  <a:lnTo>
                    <a:pt x="3602" y="0"/>
                  </a:lnTo>
                  <a:close/>
                </a:path>
              </a:pathLst>
            </a:custGeom>
            <a:solidFill>
              <a:srgbClr val="79A3A4"/>
            </a:solidFill>
          </p:spPr>
          <p:txBody>
            <a:bodyPr wrap="square" lIns="0" tIns="0" rIns="0" bIns="0" rtlCol="0"/>
            <a:lstStyle/>
            <a:p>
              <a:endParaRPr lang="fr-FR" noProof="0" dirty="0"/>
            </a:p>
          </p:txBody>
        </p:sp>
        <p:sp>
          <p:nvSpPr>
            <p:cNvPr id="1758" name="object 1758"/>
            <p:cNvSpPr/>
            <p:nvPr/>
          </p:nvSpPr>
          <p:spPr>
            <a:xfrm>
              <a:off x="11450015" y="661561"/>
              <a:ext cx="3810" cy="139065"/>
            </a:xfrm>
            <a:custGeom>
              <a:avLst/>
              <a:gdLst/>
              <a:ahLst/>
              <a:cxnLst/>
              <a:rect l="l" t="t" r="r" b="b"/>
              <a:pathLst>
                <a:path w="3809" h="139065">
                  <a:moveTo>
                    <a:pt x="3602" y="57910"/>
                  </a:moveTo>
                  <a:lnTo>
                    <a:pt x="3602" y="138668"/>
                  </a:lnTo>
                </a:path>
                <a:path w="3809" h="139065">
                  <a:moveTo>
                    <a:pt x="0" y="138718"/>
                  </a:moveTo>
                  <a:lnTo>
                    <a:pt x="0" y="57910"/>
                  </a:lnTo>
                </a:path>
                <a:path w="3809" h="139065">
                  <a:moveTo>
                    <a:pt x="3602" y="0"/>
                  </a:moveTo>
                  <a:lnTo>
                    <a:pt x="3602" y="57910"/>
                  </a:lnTo>
                </a:path>
                <a:path w="3809" h="139065">
                  <a:moveTo>
                    <a:pt x="0" y="57910"/>
                  </a:moveTo>
                  <a:lnTo>
                    <a:pt x="0" y="80"/>
                  </a:lnTo>
                </a:path>
              </a:pathLst>
            </a:custGeom>
            <a:ln w="3175">
              <a:solidFill>
                <a:srgbClr val="79A3A4"/>
              </a:solidFill>
            </a:ln>
          </p:spPr>
          <p:txBody>
            <a:bodyPr wrap="square" lIns="0" tIns="0" rIns="0" bIns="0" rtlCol="0"/>
            <a:lstStyle/>
            <a:p>
              <a:endParaRPr lang="fr-FR" noProof="0" dirty="0"/>
            </a:p>
          </p:txBody>
        </p:sp>
        <p:sp>
          <p:nvSpPr>
            <p:cNvPr id="1759" name="object 1759"/>
            <p:cNvSpPr/>
            <p:nvPr/>
          </p:nvSpPr>
          <p:spPr>
            <a:xfrm>
              <a:off x="11453618" y="661562"/>
              <a:ext cx="3810" cy="139065"/>
            </a:xfrm>
            <a:custGeom>
              <a:avLst/>
              <a:gdLst/>
              <a:ahLst/>
              <a:cxnLst/>
              <a:rect l="l" t="t" r="r" b="b"/>
              <a:pathLst>
                <a:path w="3809" h="139065">
                  <a:moveTo>
                    <a:pt x="3602" y="0"/>
                  </a:moveTo>
                  <a:lnTo>
                    <a:pt x="0" y="0"/>
                  </a:lnTo>
                  <a:lnTo>
                    <a:pt x="0" y="138668"/>
                  </a:lnTo>
                  <a:lnTo>
                    <a:pt x="3602" y="138668"/>
                  </a:lnTo>
                  <a:lnTo>
                    <a:pt x="3602" y="0"/>
                  </a:lnTo>
                  <a:close/>
                </a:path>
              </a:pathLst>
            </a:custGeom>
            <a:solidFill>
              <a:srgbClr val="79A3A4"/>
            </a:solidFill>
          </p:spPr>
          <p:txBody>
            <a:bodyPr wrap="square" lIns="0" tIns="0" rIns="0" bIns="0" rtlCol="0"/>
            <a:lstStyle/>
            <a:p>
              <a:endParaRPr lang="fr-FR" noProof="0" dirty="0"/>
            </a:p>
          </p:txBody>
        </p:sp>
        <p:sp>
          <p:nvSpPr>
            <p:cNvPr id="1760" name="object 1760"/>
            <p:cNvSpPr/>
            <p:nvPr/>
          </p:nvSpPr>
          <p:spPr>
            <a:xfrm>
              <a:off x="11453618" y="661481"/>
              <a:ext cx="3810" cy="139065"/>
            </a:xfrm>
            <a:custGeom>
              <a:avLst/>
              <a:gdLst/>
              <a:ahLst/>
              <a:cxnLst/>
              <a:rect l="l" t="t" r="r" b="b"/>
              <a:pathLst>
                <a:path w="3809" h="139065">
                  <a:moveTo>
                    <a:pt x="3602" y="57991"/>
                  </a:moveTo>
                  <a:lnTo>
                    <a:pt x="3602" y="138698"/>
                  </a:lnTo>
                </a:path>
                <a:path w="3809" h="139065">
                  <a:moveTo>
                    <a:pt x="0" y="138749"/>
                  </a:moveTo>
                  <a:lnTo>
                    <a:pt x="0" y="57991"/>
                  </a:lnTo>
                </a:path>
                <a:path w="3809" h="139065">
                  <a:moveTo>
                    <a:pt x="3602" y="0"/>
                  </a:moveTo>
                  <a:lnTo>
                    <a:pt x="3602" y="57991"/>
                  </a:lnTo>
                </a:path>
                <a:path w="3809" h="139065">
                  <a:moveTo>
                    <a:pt x="0" y="57991"/>
                  </a:moveTo>
                  <a:lnTo>
                    <a:pt x="0" y="80"/>
                  </a:lnTo>
                </a:path>
              </a:pathLst>
            </a:custGeom>
            <a:ln w="3175">
              <a:solidFill>
                <a:srgbClr val="79A3A4"/>
              </a:solidFill>
            </a:ln>
          </p:spPr>
          <p:txBody>
            <a:bodyPr wrap="square" lIns="0" tIns="0" rIns="0" bIns="0" rtlCol="0"/>
            <a:lstStyle/>
            <a:p>
              <a:endParaRPr lang="fr-FR" noProof="0" dirty="0"/>
            </a:p>
          </p:txBody>
        </p:sp>
        <p:sp>
          <p:nvSpPr>
            <p:cNvPr id="1761" name="object 1761"/>
            <p:cNvSpPr/>
            <p:nvPr/>
          </p:nvSpPr>
          <p:spPr>
            <a:xfrm>
              <a:off x="11457221" y="661481"/>
              <a:ext cx="3810" cy="139065"/>
            </a:xfrm>
            <a:custGeom>
              <a:avLst/>
              <a:gdLst/>
              <a:ahLst/>
              <a:cxnLst/>
              <a:rect l="l" t="t" r="r" b="b"/>
              <a:pathLst>
                <a:path w="3809" h="139065">
                  <a:moveTo>
                    <a:pt x="3602" y="0"/>
                  </a:moveTo>
                  <a:lnTo>
                    <a:pt x="0" y="0"/>
                  </a:lnTo>
                  <a:lnTo>
                    <a:pt x="0" y="138698"/>
                  </a:lnTo>
                  <a:lnTo>
                    <a:pt x="3602" y="138698"/>
                  </a:lnTo>
                  <a:lnTo>
                    <a:pt x="3602" y="0"/>
                  </a:lnTo>
                  <a:close/>
                </a:path>
              </a:pathLst>
            </a:custGeom>
            <a:solidFill>
              <a:srgbClr val="79A3A4"/>
            </a:solidFill>
          </p:spPr>
          <p:txBody>
            <a:bodyPr wrap="square" lIns="0" tIns="0" rIns="0" bIns="0" rtlCol="0"/>
            <a:lstStyle/>
            <a:p>
              <a:endParaRPr lang="fr-FR" noProof="0" dirty="0"/>
            </a:p>
          </p:txBody>
        </p:sp>
        <p:sp>
          <p:nvSpPr>
            <p:cNvPr id="1762" name="object 1762"/>
            <p:cNvSpPr/>
            <p:nvPr/>
          </p:nvSpPr>
          <p:spPr>
            <a:xfrm>
              <a:off x="11457221" y="661400"/>
              <a:ext cx="3810" cy="139065"/>
            </a:xfrm>
            <a:custGeom>
              <a:avLst/>
              <a:gdLst/>
              <a:ahLst/>
              <a:cxnLst/>
              <a:rect l="l" t="t" r="r" b="b"/>
              <a:pathLst>
                <a:path w="3809" h="139065">
                  <a:moveTo>
                    <a:pt x="3602" y="58072"/>
                  </a:moveTo>
                  <a:lnTo>
                    <a:pt x="3602" y="138729"/>
                  </a:lnTo>
                </a:path>
                <a:path w="3809" h="139065">
                  <a:moveTo>
                    <a:pt x="0" y="138779"/>
                  </a:moveTo>
                  <a:lnTo>
                    <a:pt x="0" y="58072"/>
                  </a:lnTo>
                </a:path>
                <a:path w="3809" h="139065">
                  <a:moveTo>
                    <a:pt x="3602" y="0"/>
                  </a:moveTo>
                  <a:lnTo>
                    <a:pt x="3602" y="58072"/>
                  </a:lnTo>
                </a:path>
                <a:path w="3809" h="139065">
                  <a:moveTo>
                    <a:pt x="0" y="58072"/>
                  </a:moveTo>
                  <a:lnTo>
                    <a:pt x="0" y="80"/>
                  </a:lnTo>
                </a:path>
              </a:pathLst>
            </a:custGeom>
            <a:ln w="3175">
              <a:solidFill>
                <a:srgbClr val="79A3A4"/>
              </a:solidFill>
            </a:ln>
          </p:spPr>
          <p:txBody>
            <a:bodyPr wrap="square" lIns="0" tIns="0" rIns="0" bIns="0" rtlCol="0"/>
            <a:lstStyle/>
            <a:p>
              <a:endParaRPr lang="fr-FR" noProof="0" dirty="0"/>
            </a:p>
          </p:txBody>
        </p:sp>
        <p:sp>
          <p:nvSpPr>
            <p:cNvPr id="1763" name="object 1763"/>
            <p:cNvSpPr/>
            <p:nvPr/>
          </p:nvSpPr>
          <p:spPr>
            <a:xfrm>
              <a:off x="11460824" y="661400"/>
              <a:ext cx="3810" cy="139065"/>
            </a:xfrm>
            <a:custGeom>
              <a:avLst/>
              <a:gdLst/>
              <a:ahLst/>
              <a:cxnLst/>
              <a:rect l="l" t="t" r="r" b="b"/>
              <a:pathLst>
                <a:path w="3809" h="139065">
                  <a:moveTo>
                    <a:pt x="3602" y="0"/>
                  </a:moveTo>
                  <a:lnTo>
                    <a:pt x="0" y="0"/>
                  </a:lnTo>
                  <a:lnTo>
                    <a:pt x="0" y="138729"/>
                  </a:lnTo>
                  <a:lnTo>
                    <a:pt x="3602" y="138729"/>
                  </a:lnTo>
                  <a:lnTo>
                    <a:pt x="3602" y="0"/>
                  </a:lnTo>
                  <a:close/>
                </a:path>
              </a:pathLst>
            </a:custGeom>
            <a:solidFill>
              <a:srgbClr val="79A3A4"/>
            </a:solidFill>
          </p:spPr>
          <p:txBody>
            <a:bodyPr wrap="square" lIns="0" tIns="0" rIns="0" bIns="0" rtlCol="0"/>
            <a:lstStyle/>
            <a:p>
              <a:endParaRPr lang="fr-FR" noProof="0" dirty="0"/>
            </a:p>
          </p:txBody>
        </p:sp>
        <p:sp>
          <p:nvSpPr>
            <p:cNvPr id="1764" name="object 1764"/>
            <p:cNvSpPr/>
            <p:nvPr/>
          </p:nvSpPr>
          <p:spPr>
            <a:xfrm>
              <a:off x="11460824" y="661319"/>
              <a:ext cx="3810" cy="139065"/>
            </a:xfrm>
            <a:custGeom>
              <a:avLst/>
              <a:gdLst/>
              <a:ahLst/>
              <a:cxnLst/>
              <a:rect l="l" t="t" r="r" b="b"/>
              <a:pathLst>
                <a:path w="3809" h="139065">
                  <a:moveTo>
                    <a:pt x="3602" y="58152"/>
                  </a:moveTo>
                  <a:lnTo>
                    <a:pt x="3602" y="138759"/>
                  </a:lnTo>
                </a:path>
                <a:path w="3809" h="139065">
                  <a:moveTo>
                    <a:pt x="0" y="138810"/>
                  </a:moveTo>
                  <a:lnTo>
                    <a:pt x="0" y="58152"/>
                  </a:lnTo>
                </a:path>
                <a:path w="3809" h="139065">
                  <a:moveTo>
                    <a:pt x="3602" y="0"/>
                  </a:moveTo>
                  <a:lnTo>
                    <a:pt x="3602" y="58152"/>
                  </a:lnTo>
                </a:path>
                <a:path w="3809" h="139065">
                  <a:moveTo>
                    <a:pt x="0" y="58152"/>
                  </a:moveTo>
                  <a:lnTo>
                    <a:pt x="0" y="80"/>
                  </a:lnTo>
                </a:path>
              </a:pathLst>
            </a:custGeom>
            <a:ln w="3175">
              <a:solidFill>
                <a:srgbClr val="79A3A4"/>
              </a:solidFill>
            </a:ln>
          </p:spPr>
          <p:txBody>
            <a:bodyPr wrap="square" lIns="0" tIns="0" rIns="0" bIns="0" rtlCol="0"/>
            <a:lstStyle/>
            <a:p>
              <a:endParaRPr lang="fr-FR" noProof="0" dirty="0"/>
            </a:p>
          </p:txBody>
        </p:sp>
        <p:sp>
          <p:nvSpPr>
            <p:cNvPr id="1765" name="object 1765"/>
            <p:cNvSpPr/>
            <p:nvPr/>
          </p:nvSpPr>
          <p:spPr>
            <a:xfrm>
              <a:off x="11464427" y="661319"/>
              <a:ext cx="3810" cy="139065"/>
            </a:xfrm>
            <a:custGeom>
              <a:avLst/>
              <a:gdLst/>
              <a:ahLst/>
              <a:cxnLst/>
              <a:rect l="l" t="t" r="r" b="b"/>
              <a:pathLst>
                <a:path w="3809" h="139065">
                  <a:moveTo>
                    <a:pt x="3602" y="0"/>
                  </a:moveTo>
                  <a:lnTo>
                    <a:pt x="0" y="0"/>
                  </a:lnTo>
                  <a:lnTo>
                    <a:pt x="0" y="138759"/>
                  </a:lnTo>
                  <a:lnTo>
                    <a:pt x="3602" y="138759"/>
                  </a:lnTo>
                  <a:lnTo>
                    <a:pt x="3602" y="0"/>
                  </a:lnTo>
                  <a:close/>
                </a:path>
              </a:pathLst>
            </a:custGeom>
            <a:solidFill>
              <a:srgbClr val="79A3A3"/>
            </a:solidFill>
          </p:spPr>
          <p:txBody>
            <a:bodyPr wrap="square" lIns="0" tIns="0" rIns="0" bIns="0" rtlCol="0"/>
            <a:lstStyle/>
            <a:p>
              <a:endParaRPr lang="fr-FR" noProof="0" dirty="0"/>
            </a:p>
          </p:txBody>
        </p:sp>
        <p:sp>
          <p:nvSpPr>
            <p:cNvPr id="1766" name="object 1766"/>
            <p:cNvSpPr/>
            <p:nvPr/>
          </p:nvSpPr>
          <p:spPr>
            <a:xfrm>
              <a:off x="11464427" y="661238"/>
              <a:ext cx="3810" cy="139065"/>
            </a:xfrm>
            <a:custGeom>
              <a:avLst/>
              <a:gdLst/>
              <a:ahLst/>
              <a:cxnLst/>
              <a:rect l="l" t="t" r="r" b="b"/>
              <a:pathLst>
                <a:path w="3809" h="139065">
                  <a:moveTo>
                    <a:pt x="3602" y="58233"/>
                  </a:moveTo>
                  <a:lnTo>
                    <a:pt x="3602" y="138790"/>
                  </a:lnTo>
                </a:path>
                <a:path w="3809" h="139065">
                  <a:moveTo>
                    <a:pt x="0" y="138840"/>
                  </a:moveTo>
                  <a:lnTo>
                    <a:pt x="0" y="58233"/>
                  </a:lnTo>
                </a:path>
                <a:path w="3809" h="139065">
                  <a:moveTo>
                    <a:pt x="3602" y="0"/>
                  </a:moveTo>
                  <a:lnTo>
                    <a:pt x="3602" y="58233"/>
                  </a:lnTo>
                </a:path>
                <a:path w="3809" h="139065">
                  <a:moveTo>
                    <a:pt x="0" y="58233"/>
                  </a:moveTo>
                  <a:lnTo>
                    <a:pt x="0" y="80"/>
                  </a:lnTo>
                </a:path>
              </a:pathLst>
            </a:custGeom>
            <a:ln w="3175">
              <a:solidFill>
                <a:srgbClr val="79A3A3"/>
              </a:solidFill>
            </a:ln>
          </p:spPr>
          <p:txBody>
            <a:bodyPr wrap="square" lIns="0" tIns="0" rIns="0" bIns="0" rtlCol="0"/>
            <a:lstStyle/>
            <a:p>
              <a:endParaRPr lang="fr-FR" noProof="0" dirty="0"/>
            </a:p>
          </p:txBody>
        </p:sp>
        <p:sp>
          <p:nvSpPr>
            <p:cNvPr id="1767" name="object 1767"/>
            <p:cNvSpPr/>
            <p:nvPr/>
          </p:nvSpPr>
          <p:spPr>
            <a:xfrm>
              <a:off x="11468030" y="661239"/>
              <a:ext cx="3810" cy="139065"/>
            </a:xfrm>
            <a:custGeom>
              <a:avLst/>
              <a:gdLst/>
              <a:ahLst/>
              <a:cxnLst/>
              <a:rect l="l" t="t" r="r" b="b"/>
              <a:pathLst>
                <a:path w="3809" h="139065">
                  <a:moveTo>
                    <a:pt x="3602" y="0"/>
                  </a:moveTo>
                  <a:lnTo>
                    <a:pt x="0" y="0"/>
                  </a:lnTo>
                  <a:lnTo>
                    <a:pt x="0" y="138790"/>
                  </a:lnTo>
                  <a:lnTo>
                    <a:pt x="3602" y="138790"/>
                  </a:lnTo>
                  <a:lnTo>
                    <a:pt x="3602" y="0"/>
                  </a:lnTo>
                  <a:close/>
                </a:path>
              </a:pathLst>
            </a:custGeom>
            <a:solidFill>
              <a:srgbClr val="79A3A3"/>
            </a:solidFill>
          </p:spPr>
          <p:txBody>
            <a:bodyPr wrap="square" lIns="0" tIns="0" rIns="0" bIns="0" rtlCol="0"/>
            <a:lstStyle/>
            <a:p>
              <a:endParaRPr lang="fr-FR" noProof="0" dirty="0"/>
            </a:p>
          </p:txBody>
        </p:sp>
        <p:sp>
          <p:nvSpPr>
            <p:cNvPr id="1768" name="object 1768"/>
            <p:cNvSpPr/>
            <p:nvPr/>
          </p:nvSpPr>
          <p:spPr>
            <a:xfrm>
              <a:off x="11468030" y="661158"/>
              <a:ext cx="3810" cy="139065"/>
            </a:xfrm>
            <a:custGeom>
              <a:avLst/>
              <a:gdLst/>
              <a:ahLst/>
              <a:cxnLst/>
              <a:rect l="l" t="t" r="r" b="b"/>
              <a:pathLst>
                <a:path w="3809" h="139065">
                  <a:moveTo>
                    <a:pt x="3602" y="58314"/>
                  </a:moveTo>
                  <a:lnTo>
                    <a:pt x="3602" y="138820"/>
                  </a:lnTo>
                </a:path>
                <a:path w="3809" h="139065">
                  <a:moveTo>
                    <a:pt x="0" y="138871"/>
                  </a:moveTo>
                  <a:lnTo>
                    <a:pt x="0" y="58314"/>
                  </a:lnTo>
                </a:path>
                <a:path w="3809" h="139065">
                  <a:moveTo>
                    <a:pt x="3602" y="0"/>
                  </a:moveTo>
                  <a:lnTo>
                    <a:pt x="3602" y="58314"/>
                  </a:lnTo>
                </a:path>
                <a:path w="3809" h="139065">
                  <a:moveTo>
                    <a:pt x="0" y="58314"/>
                  </a:moveTo>
                  <a:lnTo>
                    <a:pt x="0" y="80"/>
                  </a:lnTo>
                </a:path>
              </a:pathLst>
            </a:custGeom>
            <a:ln w="3175">
              <a:solidFill>
                <a:srgbClr val="79A3A3"/>
              </a:solidFill>
            </a:ln>
          </p:spPr>
          <p:txBody>
            <a:bodyPr wrap="square" lIns="0" tIns="0" rIns="0" bIns="0" rtlCol="0"/>
            <a:lstStyle/>
            <a:p>
              <a:endParaRPr lang="fr-FR" noProof="0" dirty="0"/>
            </a:p>
          </p:txBody>
        </p:sp>
        <p:sp>
          <p:nvSpPr>
            <p:cNvPr id="1769" name="object 1769"/>
            <p:cNvSpPr/>
            <p:nvPr/>
          </p:nvSpPr>
          <p:spPr>
            <a:xfrm>
              <a:off x="11471633" y="661158"/>
              <a:ext cx="3810" cy="139065"/>
            </a:xfrm>
            <a:custGeom>
              <a:avLst/>
              <a:gdLst/>
              <a:ahLst/>
              <a:cxnLst/>
              <a:rect l="l" t="t" r="r" b="b"/>
              <a:pathLst>
                <a:path w="3809" h="139065">
                  <a:moveTo>
                    <a:pt x="3602" y="0"/>
                  </a:moveTo>
                  <a:lnTo>
                    <a:pt x="0" y="0"/>
                  </a:lnTo>
                  <a:lnTo>
                    <a:pt x="0" y="138820"/>
                  </a:lnTo>
                  <a:lnTo>
                    <a:pt x="3602" y="138820"/>
                  </a:lnTo>
                  <a:lnTo>
                    <a:pt x="3602" y="0"/>
                  </a:lnTo>
                  <a:close/>
                </a:path>
              </a:pathLst>
            </a:custGeom>
            <a:solidFill>
              <a:srgbClr val="79A3A3"/>
            </a:solidFill>
          </p:spPr>
          <p:txBody>
            <a:bodyPr wrap="square" lIns="0" tIns="0" rIns="0" bIns="0" rtlCol="0"/>
            <a:lstStyle/>
            <a:p>
              <a:endParaRPr lang="fr-FR" noProof="0" dirty="0"/>
            </a:p>
          </p:txBody>
        </p:sp>
        <p:sp>
          <p:nvSpPr>
            <p:cNvPr id="1770" name="object 1770"/>
            <p:cNvSpPr/>
            <p:nvPr/>
          </p:nvSpPr>
          <p:spPr>
            <a:xfrm>
              <a:off x="11471633" y="661077"/>
              <a:ext cx="3810" cy="139065"/>
            </a:xfrm>
            <a:custGeom>
              <a:avLst/>
              <a:gdLst/>
              <a:ahLst/>
              <a:cxnLst/>
              <a:rect l="l" t="t" r="r" b="b"/>
              <a:pathLst>
                <a:path w="3809" h="139065">
                  <a:moveTo>
                    <a:pt x="3602" y="58394"/>
                  </a:moveTo>
                  <a:lnTo>
                    <a:pt x="3602" y="138851"/>
                  </a:lnTo>
                </a:path>
                <a:path w="3809" h="139065">
                  <a:moveTo>
                    <a:pt x="0" y="138901"/>
                  </a:moveTo>
                  <a:lnTo>
                    <a:pt x="0" y="58394"/>
                  </a:lnTo>
                </a:path>
                <a:path w="3809" h="139065">
                  <a:moveTo>
                    <a:pt x="3602" y="0"/>
                  </a:moveTo>
                  <a:lnTo>
                    <a:pt x="3602" y="58394"/>
                  </a:lnTo>
                </a:path>
                <a:path w="3809" h="139065">
                  <a:moveTo>
                    <a:pt x="0" y="58394"/>
                  </a:moveTo>
                  <a:lnTo>
                    <a:pt x="0" y="80"/>
                  </a:lnTo>
                </a:path>
              </a:pathLst>
            </a:custGeom>
            <a:ln w="3175">
              <a:solidFill>
                <a:srgbClr val="79A3A3"/>
              </a:solidFill>
            </a:ln>
          </p:spPr>
          <p:txBody>
            <a:bodyPr wrap="square" lIns="0" tIns="0" rIns="0" bIns="0" rtlCol="0"/>
            <a:lstStyle/>
            <a:p>
              <a:endParaRPr lang="fr-FR" noProof="0" dirty="0"/>
            </a:p>
          </p:txBody>
        </p:sp>
        <p:sp>
          <p:nvSpPr>
            <p:cNvPr id="1771" name="object 1771"/>
            <p:cNvSpPr/>
            <p:nvPr/>
          </p:nvSpPr>
          <p:spPr>
            <a:xfrm>
              <a:off x="11475236" y="661077"/>
              <a:ext cx="3810" cy="139065"/>
            </a:xfrm>
            <a:custGeom>
              <a:avLst/>
              <a:gdLst/>
              <a:ahLst/>
              <a:cxnLst/>
              <a:rect l="l" t="t" r="r" b="b"/>
              <a:pathLst>
                <a:path w="3809" h="139065">
                  <a:moveTo>
                    <a:pt x="3602" y="0"/>
                  </a:moveTo>
                  <a:lnTo>
                    <a:pt x="0" y="0"/>
                  </a:lnTo>
                  <a:lnTo>
                    <a:pt x="0" y="138851"/>
                  </a:lnTo>
                  <a:lnTo>
                    <a:pt x="3602" y="138851"/>
                  </a:lnTo>
                  <a:lnTo>
                    <a:pt x="3602" y="0"/>
                  </a:lnTo>
                  <a:close/>
                </a:path>
              </a:pathLst>
            </a:custGeom>
            <a:solidFill>
              <a:srgbClr val="79A3A3"/>
            </a:solidFill>
          </p:spPr>
          <p:txBody>
            <a:bodyPr wrap="square" lIns="0" tIns="0" rIns="0" bIns="0" rtlCol="0"/>
            <a:lstStyle/>
            <a:p>
              <a:endParaRPr lang="fr-FR" noProof="0" dirty="0"/>
            </a:p>
          </p:txBody>
        </p:sp>
        <p:sp>
          <p:nvSpPr>
            <p:cNvPr id="1772" name="object 1772"/>
            <p:cNvSpPr/>
            <p:nvPr/>
          </p:nvSpPr>
          <p:spPr>
            <a:xfrm>
              <a:off x="11475235" y="660996"/>
              <a:ext cx="3810" cy="139065"/>
            </a:xfrm>
            <a:custGeom>
              <a:avLst/>
              <a:gdLst/>
              <a:ahLst/>
              <a:cxnLst/>
              <a:rect l="l" t="t" r="r" b="b"/>
              <a:pathLst>
                <a:path w="3809" h="139065">
                  <a:moveTo>
                    <a:pt x="3602" y="58475"/>
                  </a:moveTo>
                  <a:lnTo>
                    <a:pt x="3602" y="138881"/>
                  </a:lnTo>
                </a:path>
                <a:path w="3809" h="139065">
                  <a:moveTo>
                    <a:pt x="0" y="138932"/>
                  </a:moveTo>
                  <a:lnTo>
                    <a:pt x="0" y="58475"/>
                  </a:lnTo>
                </a:path>
                <a:path w="3809" h="139065">
                  <a:moveTo>
                    <a:pt x="3602" y="0"/>
                  </a:moveTo>
                  <a:lnTo>
                    <a:pt x="3602" y="58475"/>
                  </a:lnTo>
                </a:path>
                <a:path w="3809" h="139065">
                  <a:moveTo>
                    <a:pt x="0" y="58475"/>
                  </a:moveTo>
                  <a:lnTo>
                    <a:pt x="0" y="80"/>
                  </a:lnTo>
                </a:path>
              </a:pathLst>
            </a:custGeom>
            <a:ln w="3175">
              <a:solidFill>
                <a:srgbClr val="79A3A3"/>
              </a:solidFill>
            </a:ln>
          </p:spPr>
          <p:txBody>
            <a:bodyPr wrap="square" lIns="0" tIns="0" rIns="0" bIns="0" rtlCol="0"/>
            <a:lstStyle/>
            <a:p>
              <a:endParaRPr lang="fr-FR" noProof="0" dirty="0"/>
            </a:p>
          </p:txBody>
        </p:sp>
        <p:sp>
          <p:nvSpPr>
            <p:cNvPr id="1773" name="object 1773"/>
            <p:cNvSpPr/>
            <p:nvPr/>
          </p:nvSpPr>
          <p:spPr>
            <a:xfrm>
              <a:off x="11478839" y="660996"/>
              <a:ext cx="5715" cy="139065"/>
            </a:xfrm>
            <a:custGeom>
              <a:avLst/>
              <a:gdLst/>
              <a:ahLst/>
              <a:cxnLst/>
              <a:rect l="l" t="t" r="r" b="b"/>
              <a:pathLst>
                <a:path w="5715" h="139065">
                  <a:moveTo>
                    <a:pt x="5284" y="0"/>
                  </a:moveTo>
                  <a:lnTo>
                    <a:pt x="0" y="0"/>
                  </a:lnTo>
                  <a:lnTo>
                    <a:pt x="0" y="138881"/>
                  </a:lnTo>
                  <a:lnTo>
                    <a:pt x="5284" y="138881"/>
                  </a:lnTo>
                  <a:lnTo>
                    <a:pt x="5284" y="0"/>
                  </a:lnTo>
                  <a:close/>
                </a:path>
              </a:pathLst>
            </a:custGeom>
            <a:solidFill>
              <a:srgbClr val="79A3A3"/>
            </a:solidFill>
          </p:spPr>
          <p:txBody>
            <a:bodyPr wrap="square" lIns="0" tIns="0" rIns="0" bIns="0" rtlCol="0"/>
            <a:lstStyle/>
            <a:p>
              <a:endParaRPr lang="fr-FR" noProof="0" dirty="0"/>
            </a:p>
          </p:txBody>
        </p:sp>
        <p:sp>
          <p:nvSpPr>
            <p:cNvPr id="1774" name="object 1774"/>
            <p:cNvSpPr/>
            <p:nvPr/>
          </p:nvSpPr>
          <p:spPr>
            <a:xfrm>
              <a:off x="11478838" y="660878"/>
              <a:ext cx="5715" cy="139065"/>
            </a:xfrm>
            <a:custGeom>
              <a:avLst/>
              <a:gdLst/>
              <a:ahLst/>
              <a:cxnLst/>
              <a:rect l="l" t="t" r="r" b="b"/>
              <a:pathLst>
                <a:path w="5715" h="139065">
                  <a:moveTo>
                    <a:pt x="5284" y="58593"/>
                  </a:moveTo>
                  <a:lnTo>
                    <a:pt x="5284" y="138926"/>
                  </a:lnTo>
                </a:path>
                <a:path w="5715" h="139065">
                  <a:moveTo>
                    <a:pt x="0" y="139000"/>
                  </a:moveTo>
                  <a:lnTo>
                    <a:pt x="0" y="58593"/>
                  </a:lnTo>
                </a:path>
                <a:path w="5715" h="139065">
                  <a:moveTo>
                    <a:pt x="5284" y="0"/>
                  </a:moveTo>
                  <a:lnTo>
                    <a:pt x="5284" y="58593"/>
                  </a:lnTo>
                </a:path>
                <a:path w="5715" h="139065">
                  <a:moveTo>
                    <a:pt x="0" y="58593"/>
                  </a:moveTo>
                  <a:lnTo>
                    <a:pt x="0" y="118"/>
                  </a:lnTo>
                </a:path>
              </a:pathLst>
            </a:custGeom>
            <a:ln w="3175">
              <a:solidFill>
                <a:srgbClr val="79A3A3"/>
              </a:solidFill>
            </a:ln>
          </p:spPr>
          <p:txBody>
            <a:bodyPr wrap="square" lIns="0" tIns="0" rIns="0" bIns="0" rtlCol="0"/>
            <a:lstStyle/>
            <a:p>
              <a:endParaRPr lang="fr-FR" noProof="0" dirty="0"/>
            </a:p>
          </p:txBody>
        </p:sp>
        <p:sp>
          <p:nvSpPr>
            <p:cNvPr id="1775" name="object 1775"/>
            <p:cNvSpPr/>
            <p:nvPr/>
          </p:nvSpPr>
          <p:spPr>
            <a:xfrm>
              <a:off x="11484123" y="660878"/>
              <a:ext cx="3810" cy="139065"/>
            </a:xfrm>
            <a:custGeom>
              <a:avLst/>
              <a:gdLst/>
              <a:ahLst/>
              <a:cxnLst/>
              <a:rect l="l" t="t" r="r" b="b"/>
              <a:pathLst>
                <a:path w="3809" h="139065">
                  <a:moveTo>
                    <a:pt x="3602" y="0"/>
                  </a:moveTo>
                  <a:lnTo>
                    <a:pt x="0" y="0"/>
                  </a:lnTo>
                  <a:lnTo>
                    <a:pt x="0" y="138926"/>
                  </a:lnTo>
                  <a:lnTo>
                    <a:pt x="3602" y="138926"/>
                  </a:lnTo>
                  <a:lnTo>
                    <a:pt x="3602" y="0"/>
                  </a:lnTo>
                  <a:close/>
                </a:path>
              </a:pathLst>
            </a:custGeom>
            <a:solidFill>
              <a:srgbClr val="79A3A3"/>
            </a:solidFill>
          </p:spPr>
          <p:txBody>
            <a:bodyPr wrap="square" lIns="0" tIns="0" rIns="0" bIns="0" rtlCol="0"/>
            <a:lstStyle/>
            <a:p>
              <a:endParaRPr lang="fr-FR" noProof="0" dirty="0"/>
            </a:p>
          </p:txBody>
        </p:sp>
        <p:sp>
          <p:nvSpPr>
            <p:cNvPr id="1776" name="object 1776"/>
            <p:cNvSpPr/>
            <p:nvPr/>
          </p:nvSpPr>
          <p:spPr>
            <a:xfrm>
              <a:off x="11484122" y="660797"/>
              <a:ext cx="3810" cy="139065"/>
            </a:xfrm>
            <a:custGeom>
              <a:avLst/>
              <a:gdLst/>
              <a:ahLst/>
              <a:cxnLst/>
              <a:rect l="l" t="t" r="r" b="b"/>
              <a:pathLst>
                <a:path w="3809" h="139065">
                  <a:moveTo>
                    <a:pt x="3602" y="58674"/>
                  </a:moveTo>
                  <a:lnTo>
                    <a:pt x="3602" y="138957"/>
                  </a:lnTo>
                </a:path>
                <a:path w="3809" h="139065">
                  <a:moveTo>
                    <a:pt x="0" y="139007"/>
                  </a:moveTo>
                  <a:lnTo>
                    <a:pt x="0" y="58674"/>
                  </a:lnTo>
                </a:path>
                <a:path w="3809" h="139065">
                  <a:moveTo>
                    <a:pt x="3602" y="0"/>
                  </a:moveTo>
                  <a:lnTo>
                    <a:pt x="3602" y="58674"/>
                  </a:lnTo>
                </a:path>
                <a:path w="3809" h="139065">
                  <a:moveTo>
                    <a:pt x="0" y="58674"/>
                  </a:moveTo>
                  <a:lnTo>
                    <a:pt x="0" y="80"/>
                  </a:lnTo>
                </a:path>
              </a:pathLst>
            </a:custGeom>
            <a:ln w="3175">
              <a:solidFill>
                <a:srgbClr val="79A3A3"/>
              </a:solidFill>
            </a:ln>
          </p:spPr>
          <p:txBody>
            <a:bodyPr wrap="square" lIns="0" tIns="0" rIns="0" bIns="0" rtlCol="0"/>
            <a:lstStyle/>
            <a:p>
              <a:endParaRPr lang="fr-FR" noProof="0" dirty="0"/>
            </a:p>
          </p:txBody>
        </p:sp>
        <p:sp>
          <p:nvSpPr>
            <p:cNvPr id="1777" name="object 1777"/>
            <p:cNvSpPr/>
            <p:nvPr/>
          </p:nvSpPr>
          <p:spPr>
            <a:xfrm>
              <a:off x="11487726" y="660797"/>
              <a:ext cx="3810" cy="139065"/>
            </a:xfrm>
            <a:custGeom>
              <a:avLst/>
              <a:gdLst/>
              <a:ahLst/>
              <a:cxnLst/>
              <a:rect l="l" t="t" r="r" b="b"/>
              <a:pathLst>
                <a:path w="3809" h="139065">
                  <a:moveTo>
                    <a:pt x="3602" y="0"/>
                  </a:moveTo>
                  <a:lnTo>
                    <a:pt x="0" y="0"/>
                  </a:lnTo>
                  <a:lnTo>
                    <a:pt x="0" y="138957"/>
                  </a:lnTo>
                  <a:lnTo>
                    <a:pt x="3602" y="138957"/>
                  </a:lnTo>
                  <a:lnTo>
                    <a:pt x="3602" y="0"/>
                  </a:lnTo>
                  <a:close/>
                </a:path>
              </a:pathLst>
            </a:custGeom>
            <a:solidFill>
              <a:srgbClr val="79A3A3"/>
            </a:solidFill>
          </p:spPr>
          <p:txBody>
            <a:bodyPr wrap="square" lIns="0" tIns="0" rIns="0" bIns="0" rtlCol="0"/>
            <a:lstStyle/>
            <a:p>
              <a:endParaRPr lang="fr-FR" noProof="0" dirty="0"/>
            </a:p>
          </p:txBody>
        </p:sp>
        <p:sp>
          <p:nvSpPr>
            <p:cNvPr id="1778" name="object 1778"/>
            <p:cNvSpPr/>
            <p:nvPr/>
          </p:nvSpPr>
          <p:spPr>
            <a:xfrm>
              <a:off x="11487725" y="660716"/>
              <a:ext cx="3810" cy="139065"/>
            </a:xfrm>
            <a:custGeom>
              <a:avLst/>
              <a:gdLst/>
              <a:ahLst/>
              <a:cxnLst/>
              <a:rect l="l" t="t" r="r" b="b"/>
              <a:pathLst>
                <a:path w="3809" h="139065">
                  <a:moveTo>
                    <a:pt x="3602" y="58755"/>
                  </a:moveTo>
                  <a:lnTo>
                    <a:pt x="3602" y="138987"/>
                  </a:lnTo>
                </a:path>
                <a:path w="3809" h="139065">
                  <a:moveTo>
                    <a:pt x="0" y="139037"/>
                  </a:moveTo>
                  <a:lnTo>
                    <a:pt x="0" y="58755"/>
                  </a:lnTo>
                </a:path>
                <a:path w="3809" h="139065">
                  <a:moveTo>
                    <a:pt x="3602" y="0"/>
                  </a:moveTo>
                  <a:lnTo>
                    <a:pt x="3602" y="58755"/>
                  </a:lnTo>
                </a:path>
                <a:path w="3809" h="139065">
                  <a:moveTo>
                    <a:pt x="0" y="58755"/>
                  </a:moveTo>
                  <a:lnTo>
                    <a:pt x="0" y="80"/>
                  </a:lnTo>
                </a:path>
              </a:pathLst>
            </a:custGeom>
            <a:ln w="3175">
              <a:solidFill>
                <a:srgbClr val="79A3A3"/>
              </a:solidFill>
            </a:ln>
          </p:spPr>
          <p:txBody>
            <a:bodyPr wrap="square" lIns="0" tIns="0" rIns="0" bIns="0" rtlCol="0"/>
            <a:lstStyle/>
            <a:p>
              <a:endParaRPr lang="fr-FR" noProof="0" dirty="0"/>
            </a:p>
          </p:txBody>
        </p:sp>
        <p:sp>
          <p:nvSpPr>
            <p:cNvPr id="1779" name="object 1779"/>
            <p:cNvSpPr/>
            <p:nvPr/>
          </p:nvSpPr>
          <p:spPr>
            <a:xfrm>
              <a:off x="11491329" y="660717"/>
              <a:ext cx="3810" cy="139065"/>
            </a:xfrm>
            <a:custGeom>
              <a:avLst/>
              <a:gdLst/>
              <a:ahLst/>
              <a:cxnLst/>
              <a:rect l="l" t="t" r="r" b="b"/>
              <a:pathLst>
                <a:path w="3809" h="139065">
                  <a:moveTo>
                    <a:pt x="3602" y="0"/>
                  </a:moveTo>
                  <a:lnTo>
                    <a:pt x="0" y="0"/>
                  </a:lnTo>
                  <a:lnTo>
                    <a:pt x="0" y="138987"/>
                  </a:lnTo>
                  <a:lnTo>
                    <a:pt x="3602" y="138987"/>
                  </a:lnTo>
                  <a:lnTo>
                    <a:pt x="3602" y="0"/>
                  </a:lnTo>
                  <a:close/>
                </a:path>
              </a:pathLst>
            </a:custGeom>
            <a:solidFill>
              <a:srgbClr val="79A3A3"/>
            </a:solidFill>
          </p:spPr>
          <p:txBody>
            <a:bodyPr wrap="square" lIns="0" tIns="0" rIns="0" bIns="0" rtlCol="0"/>
            <a:lstStyle/>
            <a:p>
              <a:endParaRPr lang="fr-FR" noProof="0" dirty="0"/>
            </a:p>
          </p:txBody>
        </p:sp>
        <p:sp>
          <p:nvSpPr>
            <p:cNvPr id="1780" name="object 1780"/>
            <p:cNvSpPr/>
            <p:nvPr/>
          </p:nvSpPr>
          <p:spPr>
            <a:xfrm>
              <a:off x="11491329" y="660636"/>
              <a:ext cx="3810" cy="139065"/>
            </a:xfrm>
            <a:custGeom>
              <a:avLst/>
              <a:gdLst/>
              <a:ahLst/>
              <a:cxnLst/>
              <a:rect l="l" t="t" r="r" b="b"/>
              <a:pathLst>
                <a:path w="3809" h="139065">
                  <a:moveTo>
                    <a:pt x="3602" y="58836"/>
                  </a:moveTo>
                  <a:lnTo>
                    <a:pt x="3602" y="139018"/>
                  </a:lnTo>
                </a:path>
                <a:path w="3809" h="139065">
                  <a:moveTo>
                    <a:pt x="0" y="139068"/>
                  </a:moveTo>
                  <a:lnTo>
                    <a:pt x="0" y="58836"/>
                  </a:lnTo>
                </a:path>
                <a:path w="3809" h="139065">
                  <a:moveTo>
                    <a:pt x="3602" y="0"/>
                  </a:moveTo>
                  <a:lnTo>
                    <a:pt x="3602" y="58836"/>
                  </a:lnTo>
                </a:path>
                <a:path w="3809" h="139065">
                  <a:moveTo>
                    <a:pt x="0" y="58836"/>
                  </a:moveTo>
                  <a:lnTo>
                    <a:pt x="0" y="80"/>
                  </a:lnTo>
                </a:path>
              </a:pathLst>
            </a:custGeom>
            <a:ln w="3175">
              <a:solidFill>
                <a:srgbClr val="79A3A3"/>
              </a:solidFill>
            </a:ln>
          </p:spPr>
          <p:txBody>
            <a:bodyPr wrap="square" lIns="0" tIns="0" rIns="0" bIns="0" rtlCol="0"/>
            <a:lstStyle/>
            <a:p>
              <a:endParaRPr lang="fr-FR" noProof="0" dirty="0"/>
            </a:p>
          </p:txBody>
        </p:sp>
        <p:sp>
          <p:nvSpPr>
            <p:cNvPr id="1781" name="object 1781"/>
            <p:cNvSpPr/>
            <p:nvPr/>
          </p:nvSpPr>
          <p:spPr>
            <a:xfrm>
              <a:off x="11494932" y="660636"/>
              <a:ext cx="3810" cy="139065"/>
            </a:xfrm>
            <a:custGeom>
              <a:avLst/>
              <a:gdLst/>
              <a:ahLst/>
              <a:cxnLst/>
              <a:rect l="l" t="t" r="r" b="b"/>
              <a:pathLst>
                <a:path w="3809" h="139065">
                  <a:moveTo>
                    <a:pt x="3602" y="0"/>
                  </a:moveTo>
                  <a:lnTo>
                    <a:pt x="0" y="0"/>
                  </a:lnTo>
                  <a:lnTo>
                    <a:pt x="0" y="139018"/>
                  </a:lnTo>
                  <a:lnTo>
                    <a:pt x="3602" y="139018"/>
                  </a:lnTo>
                  <a:lnTo>
                    <a:pt x="3602" y="0"/>
                  </a:lnTo>
                  <a:close/>
                </a:path>
              </a:pathLst>
            </a:custGeom>
            <a:solidFill>
              <a:srgbClr val="79A3A3"/>
            </a:solidFill>
          </p:spPr>
          <p:txBody>
            <a:bodyPr wrap="square" lIns="0" tIns="0" rIns="0" bIns="0" rtlCol="0"/>
            <a:lstStyle/>
            <a:p>
              <a:endParaRPr lang="fr-FR" noProof="0" dirty="0"/>
            </a:p>
          </p:txBody>
        </p:sp>
        <p:sp>
          <p:nvSpPr>
            <p:cNvPr id="1782" name="object 1782"/>
            <p:cNvSpPr/>
            <p:nvPr/>
          </p:nvSpPr>
          <p:spPr>
            <a:xfrm>
              <a:off x="11494932" y="660555"/>
              <a:ext cx="3810" cy="139700"/>
            </a:xfrm>
            <a:custGeom>
              <a:avLst/>
              <a:gdLst/>
              <a:ahLst/>
              <a:cxnLst/>
              <a:rect l="l" t="t" r="r" b="b"/>
              <a:pathLst>
                <a:path w="3809" h="139700">
                  <a:moveTo>
                    <a:pt x="3602" y="58916"/>
                  </a:moveTo>
                  <a:lnTo>
                    <a:pt x="3602" y="139048"/>
                  </a:lnTo>
                </a:path>
                <a:path w="3809" h="139700">
                  <a:moveTo>
                    <a:pt x="0" y="139098"/>
                  </a:moveTo>
                  <a:lnTo>
                    <a:pt x="0" y="58916"/>
                  </a:lnTo>
                </a:path>
                <a:path w="3809" h="139700">
                  <a:moveTo>
                    <a:pt x="3602" y="0"/>
                  </a:moveTo>
                  <a:lnTo>
                    <a:pt x="3602" y="58916"/>
                  </a:lnTo>
                </a:path>
                <a:path w="3809" h="139700">
                  <a:moveTo>
                    <a:pt x="0" y="58916"/>
                  </a:moveTo>
                  <a:lnTo>
                    <a:pt x="0" y="80"/>
                  </a:lnTo>
                </a:path>
              </a:pathLst>
            </a:custGeom>
            <a:ln w="3175">
              <a:solidFill>
                <a:srgbClr val="79A3A3"/>
              </a:solidFill>
            </a:ln>
          </p:spPr>
          <p:txBody>
            <a:bodyPr wrap="square" lIns="0" tIns="0" rIns="0" bIns="0" rtlCol="0"/>
            <a:lstStyle/>
            <a:p>
              <a:endParaRPr lang="fr-FR" noProof="0" dirty="0"/>
            </a:p>
          </p:txBody>
        </p:sp>
        <p:sp>
          <p:nvSpPr>
            <p:cNvPr id="1783" name="object 1783"/>
            <p:cNvSpPr/>
            <p:nvPr/>
          </p:nvSpPr>
          <p:spPr>
            <a:xfrm>
              <a:off x="11498535" y="660555"/>
              <a:ext cx="3810" cy="139065"/>
            </a:xfrm>
            <a:custGeom>
              <a:avLst/>
              <a:gdLst/>
              <a:ahLst/>
              <a:cxnLst/>
              <a:rect l="l" t="t" r="r" b="b"/>
              <a:pathLst>
                <a:path w="3809" h="139065">
                  <a:moveTo>
                    <a:pt x="3602" y="0"/>
                  </a:moveTo>
                  <a:lnTo>
                    <a:pt x="0" y="0"/>
                  </a:lnTo>
                  <a:lnTo>
                    <a:pt x="0" y="139048"/>
                  </a:lnTo>
                  <a:lnTo>
                    <a:pt x="3602" y="139048"/>
                  </a:lnTo>
                  <a:lnTo>
                    <a:pt x="3602" y="0"/>
                  </a:lnTo>
                  <a:close/>
                </a:path>
              </a:pathLst>
            </a:custGeom>
            <a:solidFill>
              <a:srgbClr val="79A3A3"/>
            </a:solidFill>
          </p:spPr>
          <p:txBody>
            <a:bodyPr wrap="square" lIns="0" tIns="0" rIns="0" bIns="0" rtlCol="0"/>
            <a:lstStyle/>
            <a:p>
              <a:endParaRPr lang="fr-FR" noProof="0" dirty="0"/>
            </a:p>
          </p:txBody>
        </p:sp>
        <p:sp>
          <p:nvSpPr>
            <p:cNvPr id="1784" name="object 1784"/>
            <p:cNvSpPr/>
            <p:nvPr/>
          </p:nvSpPr>
          <p:spPr>
            <a:xfrm>
              <a:off x="11498535" y="660474"/>
              <a:ext cx="3810" cy="139700"/>
            </a:xfrm>
            <a:custGeom>
              <a:avLst/>
              <a:gdLst/>
              <a:ahLst/>
              <a:cxnLst/>
              <a:rect l="l" t="t" r="r" b="b"/>
              <a:pathLst>
                <a:path w="3809" h="139700">
                  <a:moveTo>
                    <a:pt x="3602" y="58997"/>
                  </a:moveTo>
                  <a:lnTo>
                    <a:pt x="3602" y="139079"/>
                  </a:lnTo>
                </a:path>
                <a:path w="3809" h="139700">
                  <a:moveTo>
                    <a:pt x="0" y="139129"/>
                  </a:moveTo>
                  <a:lnTo>
                    <a:pt x="0" y="58997"/>
                  </a:lnTo>
                </a:path>
                <a:path w="3809" h="139700">
                  <a:moveTo>
                    <a:pt x="3602" y="0"/>
                  </a:moveTo>
                  <a:lnTo>
                    <a:pt x="3602" y="58997"/>
                  </a:lnTo>
                </a:path>
                <a:path w="3809" h="139700">
                  <a:moveTo>
                    <a:pt x="0" y="58997"/>
                  </a:moveTo>
                  <a:lnTo>
                    <a:pt x="0" y="80"/>
                  </a:lnTo>
                </a:path>
              </a:pathLst>
            </a:custGeom>
            <a:ln w="3175">
              <a:solidFill>
                <a:srgbClr val="79A3A3"/>
              </a:solidFill>
            </a:ln>
          </p:spPr>
          <p:txBody>
            <a:bodyPr wrap="square" lIns="0" tIns="0" rIns="0" bIns="0" rtlCol="0"/>
            <a:lstStyle/>
            <a:p>
              <a:endParaRPr lang="fr-FR" noProof="0" dirty="0"/>
            </a:p>
          </p:txBody>
        </p:sp>
        <p:sp>
          <p:nvSpPr>
            <p:cNvPr id="1785" name="object 1785"/>
            <p:cNvSpPr/>
            <p:nvPr/>
          </p:nvSpPr>
          <p:spPr>
            <a:xfrm>
              <a:off x="11502138" y="660475"/>
              <a:ext cx="3810" cy="139700"/>
            </a:xfrm>
            <a:custGeom>
              <a:avLst/>
              <a:gdLst/>
              <a:ahLst/>
              <a:cxnLst/>
              <a:rect l="l" t="t" r="r" b="b"/>
              <a:pathLst>
                <a:path w="3809" h="139700">
                  <a:moveTo>
                    <a:pt x="3602" y="0"/>
                  </a:moveTo>
                  <a:lnTo>
                    <a:pt x="0" y="0"/>
                  </a:lnTo>
                  <a:lnTo>
                    <a:pt x="0" y="139079"/>
                  </a:lnTo>
                  <a:lnTo>
                    <a:pt x="3602" y="139079"/>
                  </a:lnTo>
                  <a:lnTo>
                    <a:pt x="3602" y="0"/>
                  </a:lnTo>
                  <a:close/>
                </a:path>
              </a:pathLst>
            </a:custGeom>
            <a:solidFill>
              <a:srgbClr val="79A3A3"/>
            </a:solidFill>
          </p:spPr>
          <p:txBody>
            <a:bodyPr wrap="square" lIns="0" tIns="0" rIns="0" bIns="0" rtlCol="0"/>
            <a:lstStyle/>
            <a:p>
              <a:endParaRPr lang="fr-FR" noProof="0" dirty="0"/>
            </a:p>
          </p:txBody>
        </p:sp>
        <p:sp>
          <p:nvSpPr>
            <p:cNvPr id="1786" name="object 1786"/>
            <p:cNvSpPr/>
            <p:nvPr/>
          </p:nvSpPr>
          <p:spPr>
            <a:xfrm>
              <a:off x="11502138" y="660394"/>
              <a:ext cx="3810" cy="139700"/>
            </a:xfrm>
            <a:custGeom>
              <a:avLst/>
              <a:gdLst/>
              <a:ahLst/>
              <a:cxnLst/>
              <a:rect l="l" t="t" r="r" b="b"/>
              <a:pathLst>
                <a:path w="3809" h="139700">
                  <a:moveTo>
                    <a:pt x="3602" y="59078"/>
                  </a:moveTo>
                  <a:lnTo>
                    <a:pt x="3602" y="139109"/>
                  </a:lnTo>
                </a:path>
                <a:path w="3809" h="139700">
                  <a:moveTo>
                    <a:pt x="0" y="139159"/>
                  </a:moveTo>
                  <a:lnTo>
                    <a:pt x="0" y="59078"/>
                  </a:lnTo>
                </a:path>
                <a:path w="3809" h="139700">
                  <a:moveTo>
                    <a:pt x="3602" y="0"/>
                  </a:moveTo>
                  <a:lnTo>
                    <a:pt x="3602" y="59078"/>
                  </a:lnTo>
                </a:path>
                <a:path w="3809" h="139700">
                  <a:moveTo>
                    <a:pt x="0" y="59078"/>
                  </a:moveTo>
                  <a:lnTo>
                    <a:pt x="0" y="80"/>
                  </a:lnTo>
                </a:path>
              </a:pathLst>
            </a:custGeom>
            <a:ln w="3175">
              <a:solidFill>
                <a:srgbClr val="79A3A3"/>
              </a:solidFill>
            </a:ln>
          </p:spPr>
          <p:txBody>
            <a:bodyPr wrap="square" lIns="0" tIns="0" rIns="0" bIns="0" rtlCol="0"/>
            <a:lstStyle/>
            <a:p>
              <a:endParaRPr lang="fr-FR" noProof="0" dirty="0"/>
            </a:p>
          </p:txBody>
        </p:sp>
        <p:sp>
          <p:nvSpPr>
            <p:cNvPr id="1787" name="object 1787"/>
            <p:cNvSpPr/>
            <p:nvPr/>
          </p:nvSpPr>
          <p:spPr>
            <a:xfrm>
              <a:off x="11505741" y="660394"/>
              <a:ext cx="3810" cy="139700"/>
            </a:xfrm>
            <a:custGeom>
              <a:avLst/>
              <a:gdLst/>
              <a:ahLst/>
              <a:cxnLst/>
              <a:rect l="l" t="t" r="r" b="b"/>
              <a:pathLst>
                <a:path w="3809" h="139700">
                  <a:moveTo>
                    <a:pt x="3602" y="0"/>
                  </a:moveTo>
                  <a:lnTo>
                    <a:pt x="0" y="0"/>
                  </a:lnTo>
                  <a:lnTo>
                    <a:pt x="0" y="139109"/>
                  </a:lnTo>
                  <a:lnTo>
                    <a:pt x="3602" y="139109"/>
                  </a:lnTo>
                  <a:lnTo>
                    <a:pt x="3602" y="0"/>
                  </a:lnTo>
                  <a:close/>
                </a:path>
              </a:pathLst>
            </a:custGeom>
            <a:solidFill>
              <a:srgbClr val="79A3A3"/>
            </a:solidFill>
          </p:spPr>
          <p:txBody>
            <a:bodyPr wrap="square" lIns="0" tIns="0" rIns="0" bIns="0" rtlCol="0"/>
            <a:lstStyle/>
            <a:p>
              <a:endParaRPr lang="fr-FR" noProof="0" dirty="0"/>
            </a:p>
          </p:txBody>
        </p:sp>
        <p:sp>
          <p:nvSpPr>
            <p:cNvPr id="1788" name="object 1788"/>
            <p:cNvSpPr/>
            <p:nvPr/>
          </p:nvSpPr>
          <p:spPr>
            <a:xfrm>
              <a:off x="11505741" y="660313"/>
              <a:ext cx="3810" cy="139700"/>
            </a:xfrm>
            <a:custGeom>
              <a:avLst/>
              <a:gdLst/>
              <a:ahLst/>
              <a:cxnLst/>
              <a:rect l="l" t="t" r="r" b="b"/>
              <a:pathLst>
                <a:path w="3809" h="139700">
                  <a:moveTo>
                    <a:pt x="3602" y="59159"/>
                  </a:moveTo>
                  <a:lnTo>
                    <a:pt x="3602" y="139140"/>
                  </a:lnTo>
                </a:path>
                <a:path w="3809" h="139700">
                  <a:moveTo>
                    <a:pt x="0" y="139190"/>
                  </a:moveTo>
                  <a:lnTo>
                    <a:pt x="0" y="59159"/>
                  </a:lnTo>
                </a:path>
                <a:path w="3809" h="139700">
                  <a:moveTo>
                    <a:pt x="3602" y="0"/>
                  </a:moveTo>
                  <a:lnTo>
                    <a:pt x="3602" y="59159"/>
                  </a:lnTo>
                </a:path>
                <a:path w="3809" h="139700">
                  <a:moveTo>
                    <a:pt x="0" y="59159"/>
                  </a:moveTo>
                  <a:lnTo>
                    <a:pt x="0" y="80"/>
                  </a:lnTo>
                </a:path>
              </a:pathLst>
            </a:custGeom>
            <a:ln w="3175">
              <a:solidFill>
                <a:srgbClr val="79A3A3"/>
              </a:solidFill>
            </a:ln>
          </p:spPr>
          <p:txBody>
            <a:bodyPr wrap="square" lIns="0" tIns="0" rIns="0" bIns="0" rtlCol="0"/>
            <a:lstStyle/>
            <a:p>
              <a:endParaRPr lang="fr-FR" noProof="0" dirty="0"/>
            </a:p>
          </p:txBody>
        </p:sp>
        <p:sp>
          <p:nvSpPr>
            <p:cNvPr id="1789" name="object 1789"/>
            <p:cNvSpPr/>
            <p:nvPr/>
          </p:nvSpPr>
          <p:spPr>
            <a:xfrm>
              <a:off x="11509343" y="660313"/>
              <a:ext cx="3810" cy="139700"/>
            </a:xfrm>
            <a:custGeom>
              <a:avLst/>
              <a:gdLst/>
              <a:ahLst/>
              <a:cxnLst/>
              <a:rect l="l" t="t" r="r" b="b"/>
              <a:pathLst>
                <a:path w="3809" h="139700">
                  <a:moveTo>
                    <a:pt x="3602" y="0"/>
                  </a:moveTo>
                  <a:lnTo>
                    <a:pt x="0" y="0"/>
                  </a:lnTo>
                  <a:lnTo>
                    <a:pt x="0" y="139140"/>
                  </a:lnTo>
                  <a:lnTo>
                    <a:pt x="3602" y="139140"/>
                  </a:lnTo>
                  <a:lnTo>
                    <a:pt x="3602" y="0"/>
                  </a:lnTo>
                  <a:close/>
                </a:path>
              </a:pathLst>
            </a:custGeom>
            <a:solidFill>
              <a:srgbClr val="78A3A2"/>
            </a:solidFill>
          </p:spPr>
          <p:txBody>
            <a:bodyPr wrap="square" lIns="0" tIns="0" rIns="0" bIns="0" rtlCol="0"/>
            <a:lstStyle/>
            <a:p>
              <a:endParaRPr lang="fr-FR" noProof="0" dirty="0"/>
            </a:p>
          </p:txBody>
        </p:sp>
        <p:sp>
          <p:nvSpPr>
            <p:cNvPr id="1790" name="object 1790"/>
            <p:cNvSpPr/>
            <p:nvPr/>
          </p:nvSpPr>
          <p:spPr>
            <a:xfrm>
              <a:off x="11509343" y="660232"/>
              <a:ext cx="3810" cy="139700"/>
            </a:xfrm>
            <a:custGeom>
              <a:avLst/>
              <a:gdLst/>
              <a:ahLst/>
              <a:cxnLst/>
              <a:rect l="l" t="t" r="r" b="b"/>
              <a:pathLst>
                <a:path w="3809" h="139700">
                  <a:moveTo>
                    <a:pt x="3602" y="59239"/>
                  </a:moveTo>
                  <a:lnTo>
                    <a:pt x="3602" y="139170"/>
                  </a:lnTo>
                </a:path>
                <a:path w="3809" h="139700">
                  <a:moveTo>
                    <a:pt x="0" y="139220"/>
                  </a:moveTo>
                  <a:lnTo>
                    <a:pt x="0" y="59239"/>
                  </a:lnTo>
                </a:path>
                <a:path w="3809" h="139700">
                  <a:moveTo>
                    <a:pt x="3602" y="0"/>
                  </a:moveTo>
                  <a:lnTo>
                    <a:pt x="3602" y="59239"/>
                  </a:lnTo>
                </a:path>
                <a:path w="3809" h="139700">
                  <a:moveTo>
                    <a:pt x="0" y="59239"/>
                  </a:moveTo>
                  <a:lnTo>
                    <a:pt x="0" y="80"/>
                  </a:lnTo>
                </a:path>
              </a:pathLst>
            </a:custGeom>
            <a:ln w="3175">
              <a:solidFill>
                <a:srgbClr val="78A3A2"/>
              </a:solidFill>
            </a:ln>
          </p:spPr>
          <p:txBody>
            <a:bodyPr wrap="square" lIns="0" tIns="0" rIns="0" bIns="0" rtlCol="0"/>
            <a:lstStyle/>
            <a:p>
              <a:endParaRPr lang="fr-FR" noProof="0" dirty="0"/>
            </a:p>
          </p:txBody>
        </p:sp>
        <p:sp>
          <p:nvSpPr>
            <p:cNvPr id="1791" name="object 1791"/>
            <p:cNvSpPr/>
            <p:nvPr/>
          </p:nvSpPr>
          <p:spPr>
            <a:xfrm>
              <a:off x="11512946" y="660232"/>
              <a:ext cx="3810" cy="139700"/>
            </a:xfrm>
            <a:custGeom>
              <a:avLst/>
              <a:gdLst/>
              <a:ahLst/>
              <a:cxnLst/>
              <a:rect l="l" t="t" r="r" b="b"/>
              <a:pathLst>
                <a:path w="3809" h="139700">
                  <a:moveTo>
                    <a:pt x="3602" y="0"/>
                  </a:moveTo>
                  <a:lnTo>
                    <a:pt x="0" y="0"/>
                  </a:lnTo>
                  <a:lnTo>
                    <a:pt x="0" y="139170"/>
                  </a:lnTo>
                  <a:lnTo>
                    <a:pt x="3602" y="139170"/>
                  </a:lnTo>
                  <a:lnTo>
                    <a:pt x="3602" y="0"/>
                  </a:lnTo>
                  <a:close/>
                </a:path>
              </a:pathLst>
            </a:custGeom>
            <a:solidFill>
              <a:srgbClr val="78A3A2"/>
            </a:solidFill>
          </p:spPr>
          <p:txBody>
            <a:bodyPr wrap="square" lIns="0" tIns="0" rIns="0" bIns="0" rtlCol="0"/>
            <a:lstStyle/>
            <a:p>
              <a:endParaRPr lang="fr-FR" noProof="0" dirty="0"/>
            </a:p>
          </p:txBody>
        </p:sp>
        <p:sp>
          <p:nvSpPr>
            <p:cNvPr id="1792" name="object 1792"/>
            <p:cNvSpPr/>
            <p:nvPr/>
          </p:nvSpPr>
          <p:spPr>
            <a:xfrm>
              <a:off x="11512946" y="660152"/>
              <a:ext cx="3810" cy="139700"/>
            </a:xfrm>
            <a:custGeom>
              <a:avLst/>
              <a:gdLst/>
              <a:ahLst/>
              <a:cxnLst/>
              <a:rect l="l" t="t" r="r" b="b"/>
              <a:pathLst>
                <a:path w="3809" h="139700">
                  <a:moveTo>
                    <a:pt x="3602" y="59320"/>
                  </a:moveTo>
                  <a:lnTo>
                    <a:pt x="3602" y="139201"/>
                  </a:lnTo>
                </a:path>
                <a:path w="3809" h="139700">
                  <a:moveTo>
                    <a:pt x="0" y="139251"/>
                  </a:moveTo>
                  <a:lnTo>
                    <a:pt x="0" y="59320"/>
                  </a:lnTo>
                </a:path>
                <a:path w="3809" h="139700">
                  <a:moveTo>
                    <a:pt x="3602" y="0"/>
                  </a:moveTo>
                  <a:lnTo>
                    <a:pt x="3602" y="59320"/>
                  </a:lnTo>
                </a:path>
                <a:path w="3809" h="139700">
                  <a:moveTo>
                    <a:pt x="0" y="59320"/>
                  </a:moveTo>
                  <a:lnTo>
                    <a:pt x="0" y="80"/>
                  </a:lnTo>
                </a:path>
              </a:pathLst>
            </a:custGeom>
            <a:ln w="3175">
              <a:solidFill>
                <a:srgbClr val="78A3A2"/>
              </a:solidFill>
            </a:ln>
          </p:spPr>
          <p:txBody>
            <a:bodyPr wrap="square" lIns="0" tIns="0" rIns="0" bIns="0" rtlCol="0"/>
            <a:lstStyle/>
            <a:p>
              <a:endParaRPr lang="fr-FR" noProof="0" dirty="0"/>
            </a:p>
          </p:txBody>
        </p:sp>
        <p:sp>
          <p:nvSpPr>
            <p:cNvPr id="1793" name="object 1793"/>
            <p:cNvSpPr/>
            <p:nvPr/>
          </p:nvSpPr>
          <p:spPr>
            <a:xfrm>
              <a:off x="11516549" y="660152"/>
              <a:ext cx="3810" cy="139700"/>
            </a:xfrm>
            <a:custGeom>
              <a:avLst/>
              <a:gdLst/>
              <a:ahLst/>
              <a:cxnLst/>
              <a:rect l="l" t="t" r="r" b="b"/>
              <a:pathLst>
                <a:path w="3809" h="139700">
                  <a:moveTo>
                    <a:pt x="3602" y="0"/>
                  </a:moveTo>
                  <a:lnTo>
                    <a:pt x="0" y="0"/>
                  </a:lnTo>
                  <a:lnTo>
                    <a:pt x="0" y="139201"/>
                  </a:lnTo>
                  <a:lnTo>
                    <a:pt x="3602" y="139201"/>
                  </a:lnTo>
                  <a:lnTo>
                    <a:pt x="3602" y="0"/>
                  </a:lnTo>
                  <a:close/>
                </a:path>
              </a:pathLst>
            </a:custGeom>
            <a:solidFill>
              <a:srgbClr val="78A3A2"/>
            </a:solidFill>
          </p:spPr>
          <p:txBody>
            <a:bodyPr wrap="square" lIns="0" tIns="0" rIns="0" bIns="0" rtlCol="0"/>
            <a:lstStyle/>
            <a:p>
              <a:endParaRPr lang="fr-FR" noProof="0" dirty="0"/>
            </a:p>
          </p:txBody>
        </p:sp>
        <p:sp>
          <p:nvSpPr>
            <p:cNvPr id="1794" name="object 1794"/>
            <p:cNvSpPr/>
            <p:nvPr/>
          </p:nvSpPr>
          <p:spPr>
            <a:xfrm>
              <a:off x="11516549" y="660071"/>
              <a:ext cx="3810" cy="139700"/>
            </a:xfrm>
            <a:custGeom>
              <a:avLst/>
              <a:gdLst/>
              <a:ahLst/>
              <a:cxnLst/>
              <a:rect l="l" t="t" r="r" b="b"/>
              <a:pathLst>
                <a:path w="3809" h="139700">
                  <a:moveTo>
                    <a:pt x="3602" y="59401"/>
                  </a:moveTo>
                  <a:lnTo>
                    <a:pt x="3602" y="139231"/>
                  </a:lnTo>
                </a:path>
                <a:path w="3809" h="139700">
                  <a:moveTo>
                    <a:pt x="0" y="139282"/>
                  </a:moveTo>
                  <a:lnTo>
                    <a:pt x="0" y="59401"/>
                  </a:lnTo>
                </a:path>
                <a:path w="3809" h="139700">
                  <a:moveTo>
                    <a:pt x="3602" y="0"/>
                  </a:moveTo>
                  <a:lnTo>
                    <a:pt x="3602" y="59401"/>
                  </a:lnTo>
                </a:path>
                <a:path w="3809" h="139700">
                  <a:moveTo>
                    <a:pt x="0" y="59401"/>
                  </a:moveTo>
                  <a:lnTo>
                    <a:pt x="0" y="80"/>
                  </a:lnTo>
                </a:path>
              </a:pathLst>
            </a:custGeom>
            <a:ln w="3175">
              <a:solidFill>
                <a:srgbClr val="78A3A2"/>
              </a:solidFill>
            </a:ln>
          </p:spPr>
          <p:txBody>
            <a:bodyPr wrap="square" lIns="0" tIns="0" rIns="0" bIns="0" rtlCol="0"/>
            <a:lstStyle/>
            <a:p>
              <a:endParaRPr lang="fr-FR" noProof="0" dirty="0"/>
            </a:p>
          </p:txBody>
        </p:sp>
        <p:sp>
          <p:nvSpPr>
            <p:cNvPr id="1795" name="object 1795"/>
            <p:cNvSpPr/>
            <p:nvPr/>
          </p:nvSpPr>
          <p:spPr>
            <a:xfrm>
              <a:off x="11520152" y="660071"/>
              <a:ext cx="3810" cy="139700"/>
            </a:xfrm>
            <a:custGeom>
              <a:avLst/>
              <a:gdLst/>
              <a:ahLst/>
              <a:cxnLst/>
              <a:rect l="l" t="t" r="r" b="b"/>
              <a:pathLst>
                <a:path w="3809" h="139700">
                  <a:moveTo>
                    <a:pt x="3602" y="0"/>
                  </a:moveTo>
                  <a:lnTo>
                    <a:pt x="0" y="0"/>
                  </a:lnTo>
                  <a:lnTo>
                    <a:pt x="0" y="139231"/>
                  </a:lnTo>
                  <a:lnTo>
                    <a:pt x="3602" y="139231"/>
                  </a:lnTo>
                  <a:lnTo>
                    <a:pt x="3602" y="0"/>
                  </a:lnTo>
                  <a:close/>
                </a:path>
              </a:pathLst>
            </a:custGeom>
            <a:solidFill>
              <a:srgbClr val="78A3A2"/>
            </a:solidFill>
          </p:spPr>
          <p:txBody>
            <a:bodyPr wrap="square" lIns="0" tIns="0" rIns="0" bIns="0" rtlCol="0"/>
            <a:lstStyle/>
            <a:p>
              <a:endParaRPr lang="fr-FR" noProof="0" dirty="0"/>
            </a:p>
          </p:txBody>
        </p:sp>
        <p:sp>
          <p:nvSpPr>
            <p:cNvPr id="1796" name="object 1796"/>
            <p:cNvSpPr/>
            <p:nvPr/>
          </p:nvSpPr>
          <p:spPr>
            <a:xfrm>
              <a:off x="11520152" y="659990"/>
              <a:ext cx="3810" cy="139700"/>
            </a:xfrm>
            <a:custGeom>
              <a:avLst/>
              <a:gdLst/>
              <a:ahLst/>
              <a:cxnLst/>
              <a:rect l="l" t="t" r="r" b="b"/>
              <a:pathLst>
                <a:path w="3809" h="139700">
                  <a:moveTo>
                    <a:pt x="3602" y="59481"/>
                  </a:moveTo>
                  <a:lnTo>
                    <a:pt x="3602" y="139262"/>
                  </a:lnTo>
                </a:path>
                <a:path w="3809" h="139700">
                  <a:moveTo>
                    <a:pt x="0" y="139312"/>
                  </a:moveTo>
                  <a:lnTo>
                    <a:pt x="0" y="59481"/>
                  </a:lnTo>
                </a:path>
                <a:path w="3809" h="139700">
                  <a:moveTo>
                    <a:pt x="3602" y="0"/>
                  </a:moveTo>
                  <a:lnTo>
                    <a:pt x="3602" y="59481"/>
                  </a:lnTo>
                </a:path>
                <a:path w="3809" h="139700">
                  <a:moveTo>
                    <a:pt x="0" y="59481"/>
                  </a:moveTo>
                  <a:lnTo>
                    <a:pt x="0" y="80"/>
                  </a:lnTo>
                </a:path>
              </a:pathLst>
            </a:custGeom>
            <a:ln w="3175">
              <a:solidFill>
                <a:srgbClr val="78A3A2"/>
              </a:solidFill>
            </a:ln>
          </p:spPr>
          <p:txBody>
            <a:bodyPr wrap="square" lIns="0" tIns="0" rIns="0" bIns="0" rtlCol="0"/>
            <a:lstStyle/>
            <a:p>
              <a:endParaRPr lang="fr-FR" noProof="0" dirty="0"/>
            </a:p>
          </p:txBody>
        </p:sp>
        <p:sp>
          <p:nvSpPr>
            <p:cNvPr id="1797" name="object 1797"/>
            <p:cNvSpPr/>
            <p:nvPr/>
          </p:nvSpPr>
          <p:spPr>
            <a:xfrm>
              <a:off x="11523755" y="659990"/>
              <a:ext cx="3810" cy="139700"/>
            </a:xfrm>
            <a:custGeom>
              <a:avLst/>
              <a:gdLst/>
              <a:ahLst/>
              <a:cxnLst/>
              <a:rect l="l" t="t" r="r" b="b"/>
              <a:pathLst>
                <a:path w="3809" h="139700">
                  <a:moveTo>
                    <a:pt x="3602" y="0"/>
                  </a:moveTo>
                  <a:lnTo>
                    <a:pt x="0" y="0"/>
                  </a:lnTo>
                  <a:lnTo>
                    <a:pt x="0" y="139262"/>
                  </a:lnTo>
                  <a:lnTo>
                    <a:pt x="3602" y="139262"/>
                  </a:lnTo>
                  <a:lnTo>
                    <a:pt x="3602" y="0"/>
                  </a:lnTo>
                  <a:close/>
                </a:path>
              </a:pathLst>
            </a:custGeom>
            <a:solidFill>
              <a:srgbClr val="78A2A2"/>
            </a:solidFill>
          </p:spPr>
          <p:txBody>
            <a:bodyPr wrap="square" lIns="0" tIns="0" rIns="0" bIns="0" rtlCol="0"/>
            <a:lstStyle/>
            <a:p>
              <a:endParaRPr lang="fr-FR" noProof="0" dirty="0"/>
            </a:p>
          </p:txBody>
        </p:sp>
        <p:sp>
          <p:nvSpPr>
            <p:cNvPr id="1798" name="object 1798"/>
            <p:cNvSpPr/>
            <p:nvPr/>
          </p:nvSpPr>
          <p:spPr>
            <a:xfrm>
              <a:off x="11523755" y="659909"/>
              <a:ext cx="3810" cy="139700"/>
            </a:xfrm>
            <a:custGeom>
              <a:avLst/>
              <a:gdLst/>
              <a:ahLst/>
              <a:cxnLst/>
              <a:rect l="l" t="t" r="r" b="b"/>
              <a:pathLst>
                <a:path w="3809" h="139700">
                  <a:moveTo>
                    <a:pt x="3602" y="59562"/>
                  </a:moveTo>
                  <a:lnTo>
                    <a:pt x="3602" y="139292"/>
                  </a:lnTo>
                </a:path>
                <a:path w="3809" h="139700">
                  <a:moveTo>
                    <a:pt x="0" y="139343"/>
                  </a:moveTo>
                  <a:lnTo>
                    <a:pt x="0" y="59562"/>
                  </a:lnTo>
                </a:path>
                <a:path w="3809" h="139700">
                  <a:moveTo>
                    <a:pt x="3602" y="0"/>
                  </a:moveTo>
                  <a:lnTo>
                    <a:pt x="3602" y="59562"/>
                  </a:lnTo>
                </a:path>
                <a:path w="3809" h="139700">
                  <a:moveTo>
                    <a:pt x="0" y="59562"/>
                  </a:moveTo>
                  <a:lnTo>
                    <a:pt x="0" y="80"/>
                  </a:lnTo>
                </a:path>
              </a:pathLst>
            </a:custGeom>
            <a:ln w="3175">
              <a:solidFill>
                <a:srgbClr val="78A2A2"/>
              </a:solidFill>
            </a:ln>
          </p:spPr>
          <p:txBody>
            <a:bodyPr wrap="square" lIns="0" tIns="0" rIns="0" bIns="0" rtlCol="0"/>
            <a:lstStyle/>
            <a:p>
              <a:endParaRPr lang="fr-FR" noProof="0" dirty="0"/>
            </a:p>
          </p:txBody>
        </p:sp>
        <p:sp>
          <p:nvSpPr>
            <p:cNvPr id="1799" name="object 1799"/>
            <p:cNvSpPr/>
            <p:nvPr/>
          </p:nvSpPr>
          <p:spPr>
            <a:xfrm>
              <a:off x="11527358" y="659910"/>
              <a:ext cx="3810" cy="139700"/>
            </a:xfrm>
            <a:custGeom>
              <a:avLst/>
              <a:gdLst/>
              <a:ahLst/>
              <a:cxnLst/>
              <a:rect l="l" t="t" r="r" b="b"/>
              <a:pathLst>
                <a:path w="3809" h="139700">
                  <a:moveTo>
                    <a:pt x="3602" y="0"/>
                  </a:moveTo>
                  <a:lnTo>
                    <a:pt x="0" y="0"/>
                  </a:lnTo>
                  <a:lnTo>
                    <a:pt x="0" y="139292"/>
                  </a:lnTo>
                  <a:lnTo>
                    <a:pt x="3602" y="139292"/>
                  </a:lnTo>
                  <a:lnTo>
                    <a:pt x="3602" y="0"/>
                  </a:lnTo>
                  <a:close/>
                </a:path>
              </a:pathLst>
            </a:custGeom>
            <a:solidFill>
              <a:srgbClr val="78A2A2"/>
            </a:solidFill>
          </p:spPr>
          <p:txBody>
            <a:bodyPr wrap="square" lIns="0" tIns="0" rIns="0" bIns="0" rtlCol="0"/>
            <a:lstStyle/>
            <a:p>
              <a:endParaRPr lang="fr-FR" noProof="0" dirty="0"/>
            </a:p>
          </p:txBody>
        </p:sp>
        <p:sp>
          <p:nvSpPr>
            <p:cNvPr id="1800" name="object 1800"/>
            <p:cNvSpPr/>
            <p:nvPr/>
          </p:nvSpPr>
          <p:spPr>
            <a:xfrm>
              <a:off x="11527358" y="659829"/>
              <a:ext cx="3810" cy="139700"/>
            </a:xfrm>
            <a:custGeom>
              <a:avLst/>
              <a:gdLst/>
              <a:ahLst/>
              <a:cxnLst/>
              <a:rect l="l" t="t" r="r" b="b"/>
              <a:pathLst>
                <a:path w="3809" h="139700">
                  <a:moveTo>
                    <a:pt x="3602" y="59643"/>
                  </a:moveTo>
                  <a:lnTo>
                    <a:pt x="3602" y="139323"/>
                  </a:lnTo>
                </a:path>
                <a:path w="3809" h="139700">
                  <a:moveTo>
                    <a:pt x="0" y="139373"/>
                  </a:moveTo>
                  <a:lnTo>
                    <a:pt x="0" y="59643"/>
                  </a:lnTo>
                </a:path>
                <a:path w="3809" h="139700">
                  <a:moveTo>
                    <a:pt x="3602" y="0"/>
                  </a:moveTo>
                  <a:lnTo>
                    <a:pt x="3602" y="59643"/>
                  </a:lnTo>
                </a:path>
                <a:path w="3809" h="139700">
                  <a:moveTo>
                    <a:pt x="0" y="59643"/>
                  </a:moveTo>
                  <a:lnTo>
                    <a:pt x="0" y="80"/>
                  </a:lnTo>
                </a:path>
              </a:pathLst>
            </a:custGeom>
            <a:ln w="3175">
              <a:solidFill>
                <a:srgbClr val="78A2A2"/>
              </a:solidFill>
            </a:ln>
          </p:spPr>
          <p:txBody>
            <a:bodyPr wrap="square" lIns="0" tIns="0" rIns="0" bIns="0" rtlCol="0"/>
            <a:lstStyle/>
            <a:p>
              <a:endParaRPr lang="fr-FR" noProof="0" dirty="0"/>
            </a:p>
          </p:txBody>
        </p:sp>
        <p:sp>
          <p:nvSpPr>
            <p:cNvPr id="1801" name="object 1801"/>
            <p:cNvSpPr/>
            <p:nvPr/>
          </p:nvSpPr>
          <p:spPr>
            <a:xfrm>
              <a:off x="11530961" y="659829"/>
              <a:ext cx="3810" cy="139700"/>
            </a:xfrm>
            <a:custGeom>
              <a:avLst/>
              <a:gdLst/>
              <a:ahLst/>
              <a:cxnLst/>
              <a:rect l="l" t="t" r="r" b="b"/>
              <a:pathLst>
                <a:path w="3809" h="139700">
                  <a:moveTo>
                    <a:pt x="3602" y="0"/>
                  </a:moveTo>
                  <a:lnTo>
                    <a:pt x="0" y="0"/>
                  </a:lnTo>
                  <a:lnTo>
                    <a:pt x="0" y="139323"/>
                  </a:lnTo>
                  <a:lnTo>
                    <a:pt x="3602" y="139323"/>
                  </a:lnTo>
                  <a:lnTo>
                    <a:pt x="3602" y="0"/>
                  </a:lnTo>
                  <a:close/>
                </a:path>
              </a:pathLst>
            </a:custGeom>
            <a:solidFill>
              <a:srgbClr val="78A2A2"/>
            </a:solidFill>
          </p:spPr>
          <p:txBody>
            <a:bodyPr wrap="square" lIns="0" tIns="0" rIns="0" bIns="0" rtlCol="0"/>
            <a:lstStyle/>
            <a:p>
              <a:endParaRPr lang="fr-FR" noProof="0" dirty="0"/>
            </a:p>
          </p:txBody>
        </p:sp>
        <p:sp>
          <p:nvSpPr>
            <p:cNvPr id="1802" name="object 1802"/>
            <p:cNvSpPr/>
            <p:nvPr/>
          </p:nvSpPr>
          <p:spPr>
            <a:xfrm>
              <a:off x="11530961" y="659748"/>
              <a:ext cx="3810" cy="139700"/>
            </a:xfrm>
            <a:custGeom>
              <a:avLst/>
              <a:gdLst/>
              <a:ahLst/>
              <a:cxnLst/>
              <a:rect l="l" t="t" r="r" b="b"/>
              <a:pathLst>
                <a:path w="3809" h="139700">
                  <a:moveTo>
                    <a:pt x="3602" y="59724"/>
                  </a:moveTo>
                  <a:lnTo>
                    <a:pt x="3602" y="139353"/>
                  </a:lnTo>
                </a:path>
                <a:path w="3809" h="139700">
                  <a:moveTo>
                    <a:pt x="0" y="139404"/>
                  </a:moveTo>
                  <a:lnTo>
                    <a:pt x="0" y="59724"/>
                  </a:lnTo>
                </a:path>
                <a:path w="3809" h="139700">
                  <a:moveTo>
                    <a:pt x="3602" y="0"/>
                  </a:moveTo>
                  <a:lnTo>
                    <a:pt x="3602" y="59724"/>
                  </a:lnTo>
                </a:path>
                <a:path w="3809" h="139700">
                  <a:moveTo>
                    <a:pt x="0" y="59724"/>
                  </a:moveTo>
                  <a:lnTo>
                    <a:pt x="0" y="80"/>
                  </a:lnTo>
                </a:path>
              </a:pathLst>
            </a:custGeom>
            <a:ln w="3175">
              <a:solidFill>
                <a:srgbClr val="78A2A2"/>
              </a:solidFill>
            </a:ln>
          </p:spPr>
          <p:txBody>
            <a:bodyPr wrap="square" lIns="0" tIns="0" rIns="0" bIns="0" rtlCol="0"/>
            <a:lstStyle/>
            <a:p>
              <a:endParaRPr lang="fr-FR" noProof="0" dirty="0"/>
            </a:p>
          </p:txBody>
        </p:sp>
        <p:sp>
          <p:nvSpPr>
            <p:cNvPr id="1803" name="object 1803"/>
            <p:cNvSpPr/>
            <p:nvPr/>
          </p:nvSpPr>
          <p:spPr>
            <a:xfrm>
              <a:off x="11534564" y="659748"/>
              <a:ext cx="3810" cy="139700"/>
            </a:xfrm>
            <a:custGeom>
              <a:avLst/>
              <a:gdLst/>
              <a:ahLst/>
              <a:cxnLst/>
              <a:rect l="l" t="t" r="r" b="b"/>
              <a:pathLst>
                <a:path w="3809" h="139700">
                  <a:moveTo>
                    <a:pt x="3602" y="0"/>
                  </a:moveTo>
                  <a:lnTo>
                    <a:pt x="0" y="0"/>
                  </a:lnTo>
                  <a:lnTo>
                    <a:pt x="0" y="139353"/>
                  </a:lnTo>
                  <a:lnTo>
                    <a:pt x="3602" y="139353"/>
                  </a:lnTo>
                  <a:lnTo>
                    <a:pt x="3602" y="0"/>
                  </a:lnTo>
                  <a:close/>
                </a:path>
              </a:pathLst>
            </a:custGeom>
            <a:solidFill>
              <a:srgbClr val="78A2A2"/>
            </a:solidFill>
          </p:spPr>
          <p:txBody>
            <a:bodyPr wrap="square" lIns="0" tIns="0" rIns="0" bIns="0" rtlCol="0"/>
            <a:lstStyle/>
            <a:p>
              <a:endParaRPr lang="fr-FR" noProof="0" dirty="0"/>
            </a:p>
          </p:txBody>
        </p:sp>
        <p:sp>
          <p:nvSpPr>
            <p:cNvPr id="1804" name="object 1804"/>
            <p:cNvSpPr/>
            <p:nvPr/>
          </p:nvSpPr>
          <p:spPr>
            <a:xfrm>
              <a:off x="11534564" y="659667"/>
              <a:ext cx="3810" cy="139700"/>
            </a:xfrm>
            <a:custGeom>
              <a:avLst/>
              <a:gdLst/>
              <a:ahLst/>
              <a:cxnLst/>
              <a:rect l="l" t="t" r="r" b="b"/>
              <a:pathLst>
                <a:path w="3809" h="139700">
                  <a:moveTo>
                    <a:pt x="3602" y="59804"/>
                  </a:moveTo>
                  <a:lnTo>
                    <a:pt x="3602" y="139384"/>
                  </a:lnTo>
                </a:path>
                <a:path w="3809" h="139700">
                  <a:moveTo>
                    <a:pt x="0" y="139434"/>
                  </a:moveTo>
                  <a:lnTo>
                    <a:pt x="0" y="59804"/>
                  </a:lnTo>
                </a:path>
                <a:path w="3809" h="139700">
                  <a:moveTo>
                    <a:pt x="3602" y="0"/>
                  </a:moveTo>
                  <a:lnTo>
                    <a:pt x="3602" y="59804"/>
                  </a:lnTo>
                </a:path>
                <a:path w="3809" h="139700">
                  <a:moveTo>
                    <a:pt x="0" y="59804"/>
                  </a:moveTo>
                  <a:lnTo>
                    <a:pt x="0" y="80"/>
                  </a:lnTo>
                </a:path>
              </a:pathLst>
            </a:custGeom>
            <a:ln w="3175">
              <a:solidFill>
                <a:srgbClr val="78A2A2"/>
              </a:solidFill>
            </a:ln>
          </p:spPr>
          <p:txBody>
            <a:bodyPr wrap="square" lIns="0" tIns="0" rIns="0" bIns="0" rtlCol="0"/>
            <a:lstStyle/>
            <a:p>
              <a:endParaRPr lang="fr-FR" noProof="0" dirty="0"/>
            </a:p>
          </p:txBody>
        </p:sp>
        <p:sp>
          <p:nvSpPr>
            <p:cNvPr id="1805" name="object 1805"/>
            <p:cNvSpPr/>
            <p:nvPr/>
          </p:nvSpPr>
          <p:spPr>
            <a:xfrm>
              <a:off x="11538166" y="659667"/>
              <a:ext cx="3810" cy="139700"/>
            </a:xfrm>
            <a:custGeom>
              <a:avLst/>
              <a:gdLst/>
              <a:ahLst/>
              <a:cxnLst/>
              <a:rect l="l" t="t" r="r" b="b"/>
              <a:pathLst>
                <a:path w="3809" h="139700">
                  <a:moveTo>
                    <a:pt x="3602" y="0"/>
                  </a:moveTo>
                  <a:lnTo>
                    <a:pt x="0" y="0"/>
                  </a:lnTo>
                  <a:lnTo>
                    <a:pt x="0" y="139384"/>
                  </a:lnTo>
                  <a:lnTo>
                    <a:pt x="3602" y="139384"/>
                  </a:lnTo>
                  <a:lnTo>
                    <a:pt x="3602" y="0"/>
                  </a:lnTo>
                  <a:close/>
                </a:path>
              </a:pathLst>
            </a:custGeom>
            <a:solidFill>
              <a:srgbClr val="77A2A2"/>
            </a:solidFill>
          </p:spPr>
          <p:txBody>
            <a:bodyPr wrap="square" lIns="0" tIns="0" rIns="0" bIns="0" rtlCol="0"/>
            <a:lstStyle/>
            <a:p>
              <a:endParaRPr lang="fr-FR" noProof="0" dirty="0"/>
            </a:p>
          </p:txBody>
        </p:sp>
        <p:sp>
          <p:nvSpPr>
            <p:cNvPr id="1806" name="object 1806"/>
            <p:cNvSpPr/>
            <p:nvPr/>
          </p:nvSpPr>
          <p:spPr>
            <a:xfrm>
              <a:off x="11538166" y="659586"/>
              <a:ext cx="3810" cy="139700"/>
            </a:xfrm>
            <a:custGeom>
              <a:avLst/>
              <a:gdLst/>
              <a:ahLst/>
              <a:cxnLst/>
              <a:rect l="l" t="t" r="r" b="b"/>
              <a:pathLst>
                <a:path w="3809" h="139700">
                  <a:moveTo>
                    <a:pt x="3602" y="59885"/>
                  </a:moveTo>
                  <a:lnTo>
                    <a:pt x="3602" y="139414"/>
                  </a:lnTo>
                </a:path>
                <a:path w="3809" h="139700">
                  <a:moveTo>
                    <a:pt x="0" y="139465"/>
                  </a:moveTo>
                  <a:lnTo>
                    <a:pt x="0" y="59885"/>
                  </a:lnTo>
                </a:path>
                <a:path w="3809" h="139700">
                  <a:moveTo>
                    <a:pt x="3602" y="0"/>
                  </a:moveTo>
                  <a:lnTo>
                    <a:pt x="3602" y="59885"/>
                  </a:lnTo>
                </a:path>
                <a:path w="3809" h="139700">
                  <a:moveTo>
                    <a:pt x="0" y="59885"/>
                  </a:moveTo>
                  <a:lnTo>
                    <a:pt x="0" y="80"/>
                  </a:lnTo>
                </a:path>
              </a:pathLst>
            </a:custGeom>
            <a:ln w="3175">
              <a:solidFill>
                <a:srgbClr val="77A2A2"/>
              </a:solidFill>
            </a:ln>
          </p:spPr>
          <p:txBody>
            <a:bodyPr wrap="square" lIns="0" tIns="0" rIns="0" bIns="0" rtlCol="0"/>
            <a:lstStyle/>
            <a:p>
              <a:endParaRPr lang="fr-FR" noProof="0" dirty="0"/>
            </a:p>
          </p:txBody>
        </p:sp>
        <p:sp>
          <p:nvSpPr>
            <p:cNvPr id="1807" name="object 1807"/>
            <p:cNvSpPr/>
            <p:nvPr/>
          </p:nvSpPr>
          <p:spPr>
            <a:xfrm>
              <a:off x="11541769" y="659587"/>
              <a:ext cx="3810" cy="139700"/>
            </a:xfrm>
            <a:custGeom>
              <a:avLst/>
              <a:gdLst/>
              <a:ahLst/>
              <a:cxnLst/>
              <a:rect l="l" t="t" r="r" b="b"/>
              <a:pathLst>
                <a:path w="3809" h="139700">
                  <a:moveTo>
                    <a:pt x="3602" y="0"/>
                  </a:moveTo>
                  <a:lnTo>
                    <a:pt x="0" y="0"/>
                  </a:lnTo>
                  <a:lnTo>
                    <a:pt x="0" y="139414"/>
                  </a:lnTo>
                  <a:lnTo>
                    <a:pt x="3602" y="139414"/>
                  </a:lnTo>
                  <a:lnTo>
                    <a:pt x="3602" y="0"/>
                  </a:lnTo>
                  <a:close/>
                </a:path>
              </a:pathLst>
            </a:custGeom>
            <a:solidFill>
              <a:srgbClr val="77A2A2"/>
            </a:solidFill>
          </p:spPr>
          <p:txBody>
            <a:bodyPr wrap="square" lIns="0" tIns="0" rIns="0" bIns="0" rtlCol="0"/>
            <a:lstStyle/>
            <a:p>
              <a:endParaRPr lang="fr-FR" noProof="0" dirty="0"/>
            </a:p>
          </p:txBody>
        </p:sp>
        <p:sp>
          <p:nvSpPr>
            <p:cNvPr id="1808" name="object 1808"/>
            <p:cNvSpPr/>
            <p:nvPr/>
          </p:nvSpPr>
          <p:spPr>
            <a:xfrm>
              <a:off x="11541769" y="659506"/>
              <a:ext cx="3810" cy="139700"/>
            </a:xfrm>
            <a:custGeom>
              <a:avLst/>
              <a:gdLst/>
              <a:ahLst/>
              <a:cxnLst/>
              <a:rect l="l" t="t" r="r" b="b"/>
              <a:pathLst>
                <a:path w="3809" h="139700">
                  <a:moveTo>
                    <a:pt x="3602" y="59966"/>
                  </a:moveTo>
                  <a:lnTo>
                    <a:pt x="3602" y="139445"/>
                  </a:lnTo>
                </a:path>
                <a:path w="3809" h="139700">
                  <a:moveTo>
                    <a:pt x="0" y="139495"/>
                  </a:moveTo>
                  <a:lnTo>
                    <a:pt x="0" y="59966"/>
                  </a:lnTo>
                </a:path>
                <a:path w="3809" h="139700">
                  <a:moveTo>
                    <a:pt x="3602" y="0"/>
                  </a:moveTo>
                  <a:lnTo>
                    <a:pt x="3602" y="59966"/>
                  </a:lnTo>
                </a:path>
                <a:path w="3809" h="139700">
                  <a:moveTo>
                    <a:pt x="0" y="59966"/>
                  </a:moveTo>
                  <a:lnTo>
                    <a:pt x="0" y="80"/>
                  </a:lnTo>
                </a:path>
              </a:pathLst>
            </a:custGeom>
            <a:ln w="3175">
              <a:solidFill>
                <a:srgbClr val="77A2A2"/>
              </a:solidFill>
            </a:ln>
          </p:spPr>
          <p:txBody>
            <a:bodyPr wrap="square" lIns="0" tIns="0" rIns="0" bIns="0" rtlCol="0"/>
            <a:lstStyle/>
            <a:p>
              <a:endParaRPr lang="fr-FR" noProof="0" dirty="0"/>
            </a:p>
          </p:txBody>
        </p:sp>
        <p:sp>
          <p:nvSpPr>
            <p:cNvPr id="1809" name="object 1809"/>
            <p:cNvSpPr/>
            <p:nvPr/>
          </p:nvSpPr>
          <p:spPr>
            <a:xfrm>
              <a:off x="11545372" y="659506"/>
              <a:ext cx="3810" cy="139700"/>
            </a:xfrm>
            <a:custGeom>
              <a:avLst/>
              <a:gdLst/>
              <a:ahLst/>
              <a:cxnLst/>
              <a:rect l="l" t="t" r="r" b="b"/>
              <a:pathLst>
                <a:path w="3809" h="139700">
                  <a:moveTo>
                    <a:pt x="3602" y="0"/>
                  </a:moveTo>
                  <a:lnTo>
                    <a:pt x="0" y="0"/>
                  </a:lnTo>
                  <a:lnTo>
                    <a:pt x="0" y="139445"/>
                  </a:lnTo>
                  <a:lnTo>
                    <a:pt x="3602" y="139445"/>
                  </a:lnTo>
                  <a:lnTo>
                    <a:pt x="3602" y="0"/>
                  </a:lnTo>
                  <a:close/>
                </a:path>
              </a:pathLst>
            </a:custGeom>
            <a:solidFill>
              <a:srgbClr val="77A2A2"/>
            </a:solidFill>
          </p:spPr>
          <p:txBody>
            <a:bodyPr wrap="square" lIns="0" tIns="0" rIns="0" bIns="0" rtlCol="0"/>
            <a:lstStyle/>
            <a:p>
              <a:endParaRPr lang="fr-FR" noProof="0" dirty="0"/>
            </a:p>
          </p:txBody>
        </p:sp>
        <p:sp>
          <p:nvSpPr>
            <p:cNvPr id="1810" name="object 1810"/>
            <p:cNvSpPr/>
            <p:nvPr/>
          </p:nvSpPr>
          <p:spPr>
            <a:xfrm>
              <a:off x="11545372" y="659425"/>
              <a:ext cx="3810" cy="139700"/>
            </a:xfrm>
            <a:custGeom>
              <a:avLst/>
              <a:gdLst/>
              <a:ahLst/>
              <a:cxnLst/>
              <a:rect l="l" t="t" r="r" b="b"/>
              <a:pathLst>
                <a:path w="3809" h="139700">
                  <a:moveTo>
                    <a:pt x="3602" y="60046"/>
                  </a:moveTo>
                  <a:lnTo>
                    <a:pt x="3602" y="139475"/>
                  </a:lnTo>
                </a:path>
                <a:path w="3809" h="139700">
                  <a:moveTo>
                    <a:pt x="0" y="139526"/>
                  </a:moveTo>
                  <a:lnTo>
                    <a:pt x="0" y="60046"/>
                  </a:lnTo>
                </a:path>
                <a:path w="3809" h="139700">
                  <a:moveTo>
                    <a:pt x="3602" y="0"/>
                  </a:moveTo>
                  <a:lnTo>
                    <a:pt x="3602" y="60046"/>
                  </a:lnTo>
                </a:path>
                <a:path w="3809" h="139700">
                  <a:moveTo>
                    <a:pt x="0" y="60046"/>
                  </a:moveTo>
                  <a:lnTo>
                    <a:pt x="0" y="80"/>
                  </a:lnTo>
                </a:path>
              </a:pathLst>
            </a:custGeom>
            <a:ln w="3175">
              <a:solidFill>
                <a:srgbClr val="77A2A2"/>
              </a:solidFill>
            </a:ln>
          </p:spPr>
          <p:txBody>
            <a:bodyPr wrap="square" lIns="0" tIns="0" rIns="0" bIns="0" rtlCol="0"/>
            <a:lstStyle/>
            <a:p>
              <a:endParaRPr lang="fr-FR" noProof="0" dirty="0"/>
            </a:p>
          </p:txBody>
        </p:sp>
        <p:sp>
          <p:nvSpPr>
            <p:cNvPr id="1811" name="object 1811"/>
            <p:cNvSpPr/>
            <p:nvPr/>
          </p:nvSpPr>
          <p:spPr>
            <a:xfrm>
              <a:off x="11548975" y="659425"/>
              <a:ext cx="3810" cy="139700"/>
            </a:xfrm>
            <a:custGeom>
              <a:avLst/>
              <a:gdLst/>
              <a:ahLst/>
              <a:cxnLst/>
              <a:rect l="l" t="t" r="r" b="b"/>
              <a:pathLst>
                <a:path w="3809" h="139700">
                  <a:moveTo>
                    <a:pt x="3602" y="0"/>
                  </a:moveTo>
                  <a:lnTo>
                    <a:pt x="0" y="0"/>
                  </a:lnTo>
                  <a:lnTo>
                    <a:pt x="0" y="139475"/>
                  </a:lnTo>
                  <a:lnTo>
                    <a:pt x="3602" y="139475"/>
                  </a:lnTo>
                  <a:lnTo>
                    <a:pt x="3602" y="0"/>
                  </a:lnTo>
                  <a:close/>
                </a:path>
              </a:pathLst>
            </a:custGeom>
            <a:solidFill>
              <a:srgbClr val="77A2A2"/>
            </a:solidFill>
          </p:spPr>
          <p:txBody>
            <a:bodyPr wrap="square" lIns="0" tIns="0" rIns="0" bIns="0" rtlCol="0"/>
            <a:lstStyle/>
            <a:p>
              <a:endParaRPr lang="fr-FR" noProof="0" dirty="0"/>
            </a:p>
          </p:txBody>
        </p:sp>
        <p:sp>
          <p:nvSpPr>
            <p:cNvPr id="1812" name="object 1812"/>
            <p:cNvSpPr/>
            <p:nvPr/>
          </p:nvSpPr>
          <p:spPr>
            <a:xfrm>
              <a:off x="11548975" y="659344"/>
              <a:ext cx="3810" cy="139700"/>
            </a:xfrm>
            <a:custGeom>
              <a:avLst/>
              <a:gdLst/>
              <a:ahLst/>
              <a:cxnLst/>
              <a:rect l="l" t="t" r="r" b="b"/>
              <a:pathLst>
                <a:path w="3809" h="139700">
                  <a:moveTo>
                    <a:pt x="3602" y="60127"/>
                  </a:moveTo>
                  <a:lnTo>
                    <a:pt x="3602" y="139506"/>
                  </a:lnTo>
                </a:path>
                <a:path w="3809" h="139700">
                  <a:moveTo>
                    <a:pt x="0" y="139556"/>
                  </a:moveTo>
                  <a:lnTo>
                    <a:pt x="0" y="60127"/>
                  </a:lnTo>
                </a:path>
                <a:path w="3809" h="139700">
                  <a:moveTo>
                    <a:pt x="3602" y="0"/>
                  </a:moveTo>
                  <a:lnTo>
                    <a:pt x="3602" y="60127"/>
                  </a:lnTo>
                </a:path>
                <a:path w="3809" h="139700">
                  <a:moveTo>
                    <a:pt x="0" y="60127"/>
                  </a:moveTo>
                  <a:lnTo>
                    <a:pt x="0" y="80"/>
                  </a:lnTo>
                </a:path>
              </a:pathLst>
            </a:custGeom>
            <a:ln w="3175">
              <a:solidFill>
                <a:srgbClr val="77A2A2"/>
              </a:solidFill>
            </a:ln>
          </p:spPr>
          <p:txBody>
            <a:bodyPr wrap="square" lIns="0" tIns="0" rIns="0" bIns="0" rtlCol="0"/>
            <a:lstStyle/>
            <a:p>
              <a:endParaRPr lang="fr-FR" noProof="0" dirty="0"/>
            </a:p>
          </p:txBody>
        </p:sp>
        <p:sp>
          <p:nvSpPr>
            <p:cNvPr id="1813" name="object 1813"/>
            <p:cNvSpPr/>
            <p:nvPr/>
          </p:nvSpPr>
          <p:spPr>
            <a:xfrm>
              <a:off x="11552578" y="659344"/>
              <a:ext cx="3810" cy="139700"/>
            </a:xfrm>
            <a:custGeom>
              <a:avLst/>
              <a:gdLst/>
              <a:ahLst/>
              <a:cxnLst/>
              <a:rect l="l" t="t" r="r" b="b"/>
              <a:pathLst>
                <a:path w="3809" h="139700">
                  <a:moveTo>
                    <a:pt x="3602" y="0"/>
                  </a:moveTo>
                  <a:lnTo>
                    <a:pt x="0" y="0"/>
                  </a:lnTo>
                  <a:lnTo>
                    <a:pt x="0" y="139506"/>
                  </a:lnTo>
                  <a:lnTo>
                    <a:pt x="3602" y="139506"/>
                  </a:lnTo>
                  <a:lnTo>
                    <a:pt x="3602" y="0"/>
                  </a:lnTo>
                  <a:close/>
                </a:path>
              </a:pathLst>
            </a:custGeom>
            <a:solidFill>
              <a:srgbClr val="77A2A2"/>
            </a:solidFill>
          </p:spPr>
          <p:txBody>
            <a:bodyPr wrap="square" lIns="0" tIns="0" rIns="0" bIns="0" rtlCol="0"/>
            <a:lstStyle/>
            <a:p>
              <a:endParaRPr lang="fr-FR" noProof="0" dirty="0"/>
            </a:p>
          </p:txBody>
        </p:sp>
        <p:sp>
          <p:nvSpPr>
            <p:cNvPr id="1814" name="object 1814"/>
            <p:cNvSpPr/>
            <p:nvPr/>
          </p:nvSpPr>
          <p:spPr>
            <a:xfrm>
              <a:off x="11552578" y="659264"/>
              <a:ext cx="3810" cy="139700"/>
            </a:xfrm>
            <a:custGeom>
              <a:avLst/>
              <a:gdLst/>
              <a:ahLst/>
              <a:cxnLst/>
              <a:rect l="l" t="t" r="r" b="b"/>
              <a:pathLst>
                <a:path w="3809" h="139700">
                  <a:moveTo>
                    <a:pt x="3602" y="60208"/>
                  </a:moveTo>
                  <a:lnTo>
                    <a:pt x="3602" y="139536"/>
                  </a:lnTo>
                </a:path>
                <a:path w="3809" h="139700">
                  <a:moveTo>
                    <a:pt x="0" y="139587"/>
                  </a:moveTo>
                  <a:lnTo>
                    <a:pt x="0" y="60208"/>
                  </a:lnTo>
                </a:path>
                <a:path w="3809" h="139700">
                  <a:moveTo>
                    <a:pt x="3602" y="0"/>
                  </a:moveTo>
                  <a:lnTo>
                    <a:pt x="3602" y="60208"/>
                  </a:lnTo>
                </a:path>
                <a:path w="3809" h="139700">
                  <a:moveTo>
                    <a:pt x="0" y="60208"/>
                  </a:moveTo>
                  <a:lnTo>
                    <a:pt x="0" y="80"/>
                  </a:lnTo>
                </a:path>
              </a:pathLst>
            </a:custGeom>
            <a:ln w="3175">
              <a:solidFill>
                <a:srgbClr val="77A2A2"/>
              </a:solidFill>
            </a:ln>
          </p:spPr>
          <p:txBody>
            <a:bodyPr wrap="square" lIns="0" tIns="0" rIns="0" bIns="0" rtlCol="0"/>
            <a:lstStyle/>
            <a:p>
              <a:endParaRPr lang="fr-FR" noProof="0" dirty="0"/>
            </a:p>
          </p:txBody>
        </p:sp>
        <p:sp>
          <p:nvSpPr>
            <p:cNvPr id="1815" name="object 1815"/>
            <p:cNvSpPr/>
            <p:nvPr/>
          </p:nvSpPr>
          <p:spPr>
            <a:xfrm>
              <a:off x="11556181" y="659264"/>
              <a:ext cx="3810" cy="139700"/>
            </a:xfrm>
            <a:custGeom>
              <a:avLst/>
              <a:gdLst/>
              <a:ahLst/>
              <a:cxnLst/>
              <a:rect l="l" t="t" r="r" b="b"/>
              <a:pathLst>
                <a:path w="3809" h="139700">
                  <a:moveTo>
                    <a:pt x="3602" y="0"/>
                  </a:moveTo>
                  <a:lnTo>
                    <a:pt x="0" y="0"/>
                  </a:lnTo>
                  <a:lnTo>
                    <a:pt x="0" y="139536"/>
                  </a:lnTo>
                  <a:lnTo>
                    <a:pt x="3602" y="139536"/>
                  </a:lnTo>
                  <a:lnTo>
                    <a:pt x="3602" y="0"/>
                  </a:lnTo>
                  <a:close/>
                </a:path>
              </a:pathLst>
            </a:custGeom>
            <a:solidFill>
              <a:srgbClr val="77A2A2"/>
            </a:solidFill>
          </p:spPr>
          <p:txBody>
            <a:bodyPr wrap="square" lIns="0" tIns="0" rIns="0" bIns="0" rtlCol="0"/>
            <a:lstStyle/>
            <a:p>
              <a:endParaRPr lang="fr-FR" noProof="0" dirty="0"/>
            </a:p>
          </p:txBody>
        </p:sp>
        <p:sp>
          <p:nvSpPr>
            <p:cNvPr id="1816" name="object 1816"/>
            <p:cNvSpPr/>
            <p:nvPr/>
          </p:nvSpPr>
          <p:spPr>
            <a:xfrm>
              <a:off x="11556181" y="659183"/>
              <a:ext cx="3810" cy="139700"/>
            </a:xfrm>
            <a:custGeom>
              <a:avLst/>
              <a:gdLst/>
              <a:ahLst/>
              <a:cxnLst/>
              <a:rect l="l" t="t" r="r" b="b"/>
              <a:pathLst>
                <a:path w="3809" h="139700">
                  <a:moveTo>
                    <a:pt x="3602" y="60289"/>
                  </a:moveTo>
                  <a:lnTo>
                    <a:pt x="3602" y="139567"/>
                  </a:lnTo>
                </a:path>
                <a:path w="3809" h="139700">
                  <a:moveTo>
                    <a:pt x="0" y="139617"/>
                  </a:moveTo>
                  <a:lnTo>
                    <a:pt x="0" y="60289"/>
                  </a:lnTo>
                </a:path>
                <a:path w="3809" h="139700">
                  <a:moveTo>
                    <a:pt x="3602" y="0"/>
                  </a:moveTo>
                  <a:lnTo>
                    <a:pt x="3602" y="60289"/>
                  </a:lnTo>
                </a:path>
                <a:path w="3809" h="139700">
                  <a:moveTo>
                    <a:pt x="0" y="60289"/>
                  </a:moveTo>
                  <a:lnTo>
                    <a:pt x="0" y="80"/>
                  </a:lnTo>
                </a:path>
              </a:pathLst>
            </a:custGeom>
            <a:ln w="3175">
              <a:solidFill>
                <a:srgbClr val="77A2A2"/>
              </a:solidFill>
            </a:ln>
          </p:spPr>
          <p:txBody>
            <a:bodyPr wrap="square" lIns="0" tIns="0" rIns="0" bIns="0" rtlCol="0"/>
            <a:lstStyle/>
            <a:p>
              <a:endParaRPr lang="fr-FR" noProof="0" dirty="0"/>
            </a:p>
          </p:txBody>
        </p:sp>
        <p:sp>
          <p:nvSpPr>
            <p:cNvPr id="1817" name="object 1817"/>
            <p:cNvSpPr/>
            <p:nvPr/>
          </p:nvSpPr>
          <p:spPr>
            <a:xfrm>
              <a:off x="11559784" y="659183"/>
              <a:ext cx="3810" cy="139700"/>
            </a:xfrm>
            <a:custGeom>
              <a:avLst/>
              <a:gdLst/>
              <a:ahLst/>
              <a:cxnLst/>
              <a:rect l="l" t="t" r="r" b="b"/>
              <a:pathLst>
                <a:path w="3809" h="139700">
                  <a:moveTo>
                    <a:pt x="3602" y="0"/>
                  </a:moveTo>
                  <a:lnTo>
                    <a:pt x="0" y="0"/>
                  </a:lnTo>
                  <a:lnTo>
                    <a:pt x="0" y="139567"/>
                  </a:lnTo>
                  <a:lnTo>
                    <a:pt x="3602" y="139567"/>
                  </a:lnTo>
                  <a:lnTo>
                    <a:pt x="3602" y="0"/>
                  </a:lnTo>
                  <a:close/>
                </a:path>
              </a:pathLst>
            </a:custGeom>
            <a:solidFill>
              <a:srgbClr val="77A2A2"/>
            </a:solidFill>
          </p:spPr>
          <p:txBody>
            <a:bodyPr wrap="square" lIns="0" tIns="0" rIns="0" bIns="0" rtlCol="0"/>
            <a:lstStyle/>
            <a:p>
              <a:endParaRPr lang="fr-FR" noProof="0" dirty="0"/>
            </a:p>
          </p:txBody>
        </p:sp>
        <p:sp>
          <p:nvSpPr>
            <p:cNvPr id="1818" name="object 1818"/>
            <p:cNvSpPr/>
            <p:nvPr/>
          </p:nvSpPr>
          <p:spPr>
            <a:xfrm>
              <a:off x="11559784" y="659102"/>
              <a:ext cx="3810" cy="139700"/>
            </a:xfrm>
            <a:custGeom>
              <a:avLst/>
              <a:gdLst/>
              <a:ahLst/>
              <a:cxnLst/>
              <a:rect l="l" t="t" r="r" b="b"/>
              <a:pathLst>
                <a:path w="3809" h="139700">
                  <a:moveTo>
                    <a:pt x="3602" y="60369"/>
                  </a:moveTo>
                  <a:lnTo>
                    <a:pt x="3602" y="139597"/>
                  </a:lnTo>
                </a:path>
                <a:path w="3809" h="139700">
                  <a:moveTo>
                    <a:pt x="0" y="139648"/>
                  </a:moveTo>
                  <a:lnTo>
                    <a:pt x="0" y="60369"/>
                  </a:lnTo>
                </a:path>
                <a:path w="3809" h="139700">
                  <a:moveTo>
                    <a:pt x="3602" y="0"/>
                  </a:moveTo>
                  <a:lnTo>
                    <a:pt x="3602" y="60369"/>
                  </a:lnTo>
                </a:path>
                <a:path w="3809" h="139700">
                  <a:moveTo>
                    <a:pt x="0" y="60369"/>
                  </a:moveTo>
                  <a:lnTo>
                    <a:pt x="0" y="80"/>
                  </a:lnTo>
                </a:path>
              </a:pathLst>
            </a:custGeom>
            <a:ln w="3175">
              <a:solidFill>
                <a:srgbClr val="77A2A2"/>
              </a:solidFill>
            </a:ln>
          </p:spPr>
          <p:txBody>
            <a:bodyPr wrap="square" lIns="0" tIns="0" rIns="0" bIns="0" rtlCol="0"/>
            <a:lstStyle/>
            <a:p>
              <a:endParaRPr lang="fr-FR" noProof="0" dirty="0"/>
            </a:p>
          </p:txBody>
        </p:sp>
        <p:sp>
          <p:nvSpPr>
            <p:cNvPr id="1819" name="object 1819"/>
            <p:cNvSpPr/>
            <p:nvPr/>
          </p:nvSpPr>
          <p:spPr>
            <a:xfrm>
              <a:off x="11563387" y="659102"/>
              <a:ext cx="3810" cy="139700"/>
            </a:xfrm>
            <a:custGeom>
              <a:avLst/>
              <a:gdLst/>
              <a:ahLst/>
              <a:cxnLst/>
              <a:rect l="l" t="t" r="r" b="b"/>
              <a:pathLst>
                <a:path w="3809" h="139700">
                  <a:moveTo>
                    <a:pt x="3602" y="0"/>
                  </a:moveTo>
                  <a:lnTo>
                    <a:pt x="0" y="0"/>
                  </a:lnTo>
                  <a:lnTo>
                    <a:pt x="0" y="139597"/>
                  </a:lnTo>
                  <a:lnTo>
                    <a:pt x="3602" y="139597"/>
                  </a:lnTo>
                  <a:lnTo>
                    <a:pt x="3602" y="0"/>
                  </a:lnTo>
                  <a:close/>
                </a:path>
              </a:pathLst>
            </a:custGeom>
            <a:solidFill>
              <a:srgbClr val="77A2A2"/>
            </a:solidFill>
          </p:spPr>
          <p:txBody>
            <a:bodyPr wrap="square" lIns="0" tIns="0" rIns="0" bIns="0" rtlCol="0"/>
            <a:lstStyle/>
            <a:p>
              <a:endParaRPr lang="fr-FR" noProof="0" dirty="0"/>
            </a:p>
          </p:txBody>
        </p:sp>
        <p:sp>
          <p:nvSpPr>
            <p:cNvPr id="1820" name="object 1820"/>
            <p:cNvSpPr/>
            <p:nvPr/>
          </p:nvSpPr>
          <p:spPr>
            <a:xfrm>
              <a:off x="11563387" y="659021"/>
              <a:ext cx="3810" cy="139700"/>
            </a:xfrm>
            <a:custGeom>
              <a:avLst/>
              <a:gdLst/>
              <a:ahLst/>
              <a:cxnLst/>
              <a:rect l="l" t="t" r="r" b="b"/>
              <a:pathLst>
                <a:path w="3809" h="139700">
                  <a:moveTo>
                    <a:pt x="3602" y="60450"/>
                  </a:moveTo>
                  <a:lnTo>
                    <a:pt x="3602" y="139628"/>
                  </a:lnTo>
                </a:path>
                <a:path w="3809" h="139700">
                  <a:moveTo>
                    <a:pt x="0" y="139678"/>
                  </a:moveTo>
                  <a:lnTo>
                    <a:pt x="0" y="60450"/>
                  </a:lnTo>
                </a:path>
                <a:path w="3809" h="139700">
                  <a:moveTo>
                    <a:pt x="3602" y="0"/>
                  </a:moveTo>
                  <a:lnTo>
                    <a:pt x="3602" y="60450"/>
                  </a:lnTo>
                </a:path>
                <a:path w="3809" h="139700">
                  <a:moveTo>
                    <a:pt x="0" y="60450"/>
                  </a:moveTo>
                  <a:lnTo>
                    <a:pt x="0" y="80"/>
                  </a:lnTo>
                </a:path>
              </a:pathLst>
            </a:custGeom>
            <a:ln w="3175">
              <a:solidFill>
                <a:srgbClr val="77A2A2"/>
              </a:solidFill>
            </a:ln>
          </p:spPr>
          <p:txBody>
            <a:bodyPr wrap="square" lIns="0" tIns="0" rIns="0" bIns="0" rtlCol="0"/>
            <a:lstStyle/>
            <a:p>
              <a:endParaRPr lang="fr-FR" noProof="0" dirty="0"/>
            </a:p>
          </p:txBody>
        </p:sp>
        <p:sp>
          <p:nvSpPr>
            <p:cNvPr id="1821" name="object 1821"/>
            <p:cNvSpPr/>
            <p:nvPr/>
          </p:nvSpPr>
          <p:spPr>
            <a:xfrm>
              <a:off x="11566990" y="659022"/>
              <a:ext cx="3810" cy="139700"/>
            </a:xfrm>
            <a:custGeom>
              <a:avLst/>
              <a:gdLst/>
              <a:ahLst/>
              <a:cxnLst/>
              <a:rect l="l" t="t" r="r" b="b"/>
              <a:pathLst>
                <a:path w="3809" h="139700">
                  <a:moveTo>
                    <a:pt x="3602" y="0"/>
                  </a:moveTo>
                  <a:lnTo>
                    <a:pt x="0" y="0"/>
                  </a:lnTo>
                  <a:lnTo>
                    <a:pt x="0" y="139628"/>
                  </a:lnTo>
                  <a:lnTo>
                    <a:pt x="3602" y="139628"/>
                  </a:lnTo>
                  <a:lnTo>
                    <a:pt x="3602" y="0"/>
                  </a:lnTo>
                  <a:close/>
                </a:path>
              </a:pathLst>
            </a:custGeom>
            <a:solidFill>
              <a:srgbClr val="76A2A1"/>
            </a:solidFill>
          </p:spPr>
          <p:txBody>
            <a:bodyPr wrap="square" lIns="0" tIns="0" rIns="0" bIns="0" rtlCol="0"/>
            <a:lstStyle/>
            <a:p>
              <a:endParaRPr lang="fr-FR" noProof="0" dirty="0"/>
            </a:p>
          </p:txBody>
        </p:sp>
        <p:sp>
          <p:nvSpPr>
            <p:cNvPr id="1822" name="object 1822"/>
            <p:cNvSpPr/>
            <p:nvPr/>
          </p:nvSpPr>
          <p:spPr>
            <a:xfrm>
              <a:off x="11566990" y="658941"/>
              <a:ext cx="3810" cy="140335"/>
            </a:xfrm>
            <a:custGeom>
              <a:avLst/>
              <a:gdLst/>
              <a:ahLst/>
              <a:cxnLst/>
              <a:rect l="l" t="t" r="r" b="b"/>
              <a:pathLst>
                <a:path w="3809" h="140334">
                  <a:moveTo>
                    <a:pt x="3602" y="60531"/>
                  </a:moveTo>
                  <a:lnTo>
                    <a:pt x="3602" y="139658"/>
                  </a:lnTo>
                </a:path>
                <a:path w="3809" h="140334">
                  <a:moveTo>
                    <a:pt x="0" y="139709"/>
                  </a:moveTo>
                  <a:lnTo>
                    <a:pt x="0" y="60531"/>
                  </a:lnTo>
                </a:path>
                <a:path w="3809" h="140334">
                  <a:moveTo>
                    <a:pt x="3602" y="0"/>
                  </a:moveTo>
                  <a:lnTo>
                    <a:pt x="3602" y="60531"/>
                  </a:lnTo>
                </a:path>
                <a:path w="3809" h="140334">
                  <a:moveTo>
                    <a:pt x="0" y="60531"/>
                  </a:moveTo>
                  <a:lnTo>
                    <a:pt x="0" y="80"/>
                  </a:lnTo>
                </a:path>
              </a:pathLst>
            </a:custGeom>
            <a:ln w="3175">
              <a:solidFill>
                <a:srgbClr val="76A2A1"/>
              </a:solidFill>
            </a:ln>
          </p:spPr>
          <p:txBody>
            <a:bodyPr wrap="square" lIns="0" tIns="0" rIns="0" bIns="0" rtlCol="0"/>
            <a:lstStyle/>
            <a:p>
              <a:endParaRPr lang="fr-FR" noProof="0" dirty="0"/>
            </a:p>
          </p:txBody>
        </p:sp>
        <p:sp>
          <p:nvSpPr>
            <p:cNvPr id="1823" name="object 1823"/>
            <p:cNvSpPr/>
            <p:nvPr/>
          </p:nvSpPr>
          <p:spPr>
            <a:xfrm>
              <a:off x="11570592" y="658941"/>
              <a:ext cx="3810" cy="139700"/>
            </a:xfrm>
            <a:custGeom>
              <a:avLst/>
              <a:gdLst/>
              <a:ahLst/>
              <a:cxnLst/>
              <a:rect l="l" t="t" r="r" b="b"/>
              <a:pathLst>
                <a:path w="3809" h="139700">
                  <a:moveTo>
                    <a:pt x="3602" y="0"/>
                  </a:moveTo>
                  <a:lnTo>
                    <a:pt x="0" y="0"/>
                  </a:lnTo>
                  <a:lnTo>
                    <a:pt x="0" y="139658"/>
                  </a:lnTo>
                  <a:lnTo>
                    <a:pt x="3602" y="139658"/>
                  </a:lnTo>
                  <a:lnTo>
                    <a:pt x="3602" y="0"/>
                  </a:lnTo>
                  <a:close/>
                </a:path>
              </a:pathLst>
            </a:custGeom>
            <a:solidFill>
              <a:srgbClr val="76A2A1"/>
            </a:solidFill>
          </p:spPr>
          <p:txBody>
            <a:bodyPr wrap="square" lIns="0" tIns="0" rIns="0" bIns="0" rtlCol="0"/>
            <a:lstStyle/>
            <a:p>
              <a:endParaRPr lang="fr-FR" noProof="0" dirty="0"/>
            </a:p>
          </p:txBody>
        </p:sp>
        <p:sp>
          <p:nvSpPr>
            <p:cNvPr id="1824" name="object 1824"/>
            <p:cNvSpPr/>
            <p:nvPr/>
          </p:nvSpPr>
          <p:spPr>
            <a:xfrm>
              <a:off x="11570592" y="658860"/>
              <a:ext cx="3810" cy="140335"/>
            </a:xfrm>
            <a:custGeom>
              <a:avLst/>
              <a:gdLst/>
              <a:ahLst/>
              <a:cxnLst/>
              <a:rect l="l" t="t" r="r" b="b"/>
              <a:pathLst>
                <a:path w="3809" h="140334">
                  <a:moveTo>
                    <a:pt x="3602" y="60611"/>
                  </a:moveTo>
                  <a:lnTo>
                    <a:pt x="3602" y="139689"/>
                  </a:lnTo>
                </a:path>
                <a:path w="3809" h="140334">
                  <a:moveTo>
                    <a:pt x="0" y="139739"/>
                  </a:moveTo>
                  <a:lnTo>
                    <a:pt x="0" y="60611"/>
                  </a:lnTo>
                </a:path>
                <a:path w="3809" h="140334">
                  <a:moveTo>
                    <a:pt x="3602" y="0"/>
                  </a:moveTo>
                  <a:lnTo>
                    <a:pt x="3602" y="60611"/>
                  </a:lnTo>
                </a:path>
                <a:path w="3809" h="140334">
                  <a:moveTo>
                    <a:pt x="0" y="60611"/>
                  </a:moveTo>
                  <a:lnTo>
                    <a:pt x="0" y="80"/>
                  </a:lnTo>
                </a:path>
              </a:pathLst>
            </a:custGeom>
            <a:ln w="3175">
              <a:solidFill>
                <a:srgbClr val="76A2A1"/>
              </a:solidFill>
            </a:ln>
          </p:spPr>
          <p:txBody>
            <a:bodyPr wrap="square" lIns="0" tIns="0" rIns="0" bIns="0" rtlCol="0"/>
            <a:lstStyle/>
            <a:p>
              <a:endParaRPr lang="fr-FR" noProof="0" dirty="0"/>
            </a:p>
          </p:txBody>
        </p:sp>
        <p:sp>
          <p:nvSpPr>
            <p:cNvPr id="1825" name="object 1825"/>
            <p:cNvSpPr/>
            <p:nvPr/>
          </p:nvSpPr>
          <p:spPr>
            <a:xfrm>
              <a:off x="11574195" y="658860"/>
              <a:ext cx="3810" cy="139700"/>
            </a:xfrm>
            <a:custGeom>
              <a:avLst/>
              <a:gdLst/>
              <a:ahLst/>
              <a:cxnLst/>
              <a:rect l="l" t="t" r="r" b="b"/>
              <a:pathLst>
                <a:path w="3809" h="139700">
                  <a:moveTo>
                    <a:pt x="3602" y="0"/>
                  </a:moveTo>
                  <a:lnTo>
                    <a:pt x="0" y="0"/>
                  </a:lnTo>
                  <a:lnTo>
                    <a:pt x="0" y="139689"/>
                  </a:lnTo>
                  <a:lnTo>
                    <a:pt x="3602" y="139689"/>
                  </a:lnTo>
                  <a:lnTo>
                    <a:pt x="3602" y="0"/>
                  </a:lnTo>
                  <a:close/>
                </a:path>
              </a:pathLst>
            </a:custGeom>
            <a:solidFill>
              <a:srgbClr val="76A2A1"/>
            </a:solidFill>
          </p:spPr>
          <p:txBody>
            <a:bodyPr wrap="square" lIns="0" tIns="0" rIns="0" bIns="0" rtlCol="0"/>
            <a:lstStyle/>
            <a:p>
              <a:endParaRPr lang="fr-FR" noProof="0" dirty="0"/>
            </a:p>
          </p:txBody>
        </p:sp>
        <p:sp>
          <p:nvSpPr>
            <p:cNvPr id="1826" name="object 1826"/>
            <p:cNvSpPr/>
            <p:nvPr/>
          </p:nvSpPr>
          <p:spPr>
            <a:xfrm>
              <a:off x="11574195" y="658779"/>
              <a:ext cx="3810" cy="140335"/>
            </a:xfrm>
            <a:custGeom>
              <a:avLst/>
              <a:gdLst/>
              <a:ahLst/>
              <a:cxnLst/>
              <a:rect l="l" t="t" r="r" b="b"/>
              <a:pathLst>
                <a:path w="3809" h="140334">
                  <a:moveTo>
                    <a:pt x="3602" y="60692"/>
                  </a:moveTo>
                  <a:lnTo>
                    <a:pt x="3602" y="139719"/>
                  </a:lnTo>
                </a:path>
                <a:path w="3809" h="140334">
                  <a:moveTo>
                    <a:pt x="0" y="139770"/>
                  </a:moveTo>
                  <a:lnTo>
                    <a:pt x="0" y="60692"/>
                  </a:lnTo>
                </a:path>
                <a:path w="3809" h="140334">
                  <a:moveTo>
                    <a:pt x="3602" y="0"/>
                  </a:moveTo>
                  <a:lnTo>
                    <a:pt x="3602" y="60692"/>
                  </a:lnTo>
                </a:path>
                <a:path w="3809" h="140334">
                  <a:moveTo>
                    <a:pt x="0" y="60692"/>
                  </a:moveTo>
                  <a:lnTo>
                    <a:pt x="0" y="80"/>
                  </a:lnTo>
                </a:path>
              </a:pathLst>
            </a:custGeom>
            <a:ln w="3175">
              <a:solidFill>
                <a:srgbClr val="76A2A1"/>
              </a:solidFill>
            </a:ln>
          </p:spPr>
          <p:txBody>
            <a:bodyPr wrap="square" lIns="0" tIns="0" rIns="0" bIns="0" rtlCol="0"/>
            <a:lstStyle/>
            <a:p>
              <a:endParaRPr lang="fr-FR" noProof="0" dirty="0"/>
            </a:p>
          </p:txBody>
        </p:sp>
        <p:sp>
          <p:nvSpPr>
            <p:cNvPr id="1827" name="object 1827"/>
            <p:cNvSpPr/>
            <p:nvPr/>
          </p:nvSpPr>
          <p:spPr>
            <a:xfrm>
              <a:off x="11577798" y="658779"/>
              <a:ext cx="3810" cy="140335"/>
            </a:xfrm>
            <a:custGeom>
              <a:avLst/>
              <a:gdLst/>
              <a:ahLst/>
              <a:cxnLst/>
              <a:rect l="l" t="t" r="r" b="b"/>
              <a:pathLst>
                <a:path w="3809" h="140334">
                  <a:moveTo>
                    <a:pt x="3602" y="0"/>
                  </a:moveTo>
                  <a:lnTo>
                    <a:pt x="0" y="0"/>
                  </a:lnTo>
                  <a:lnTo>
                    <a:pt x="0" y="139719"/>
                  </a:lnTo>
                  <a:lnTo>
                    <a:pt x="3602" y="139719"/>
                  </a:lnTo>
                  <a:lnTo>
                    <a:pt x="3602" y="0"/>
                  </a:lnTo>
                  <a:close/>
                </a:path>
              </a:pathLst>
            </a:custGeom>
            <a:solidFill>
              <a:srgbClr val="76A2A1"/>
            </a:solidFill>
          </p:spPr>
          <p:txBody>
            <a:bodyPr wrap="square" lIns="0" tIns="0" rIns="0" bIns="0" rtlCol="0"/>
            <a:lstStyle/>
            <a:p>
              <a:endParaRPr lang="fr-FR" noProof="0" dirty="0"/>
            </a:p>
          </p:txBody>
        </p:sp>
        <p:sp>
          <p:nvSpPr>
            <p:cNvPr id="1828" name="object 1828"/>
            <p:cNvSpPr/>
            <p:nvPr/>
          </p:nvSpPr>
          <p:spPr>
            <a:xfrm>
              <a:off x="11577798" y="658699"/>
              <a:ext cx="3810" cy="140335"/>
            </a:xfrm>
            <a:custGeom>
              <a:avLst/>
              <a:gdLst/>
              <a:ahLst/>
              <a:cxnLst/>
              <a:rect l="l" t="t" r="r" b="b"/>
              <a:pathLst>
                <a:path w="3809" h="140334">
                  <a:moveTo>
                    <a:pt x="3602" y="60773"/>
                  </a:moveTo>
                  <a:lnTo>
                    <a:pt x="3602" y="139750"/>
                  </a:lnTo>
                </a:path>
                <a:path w="3809" h="140334">
                  <a:moveTo>
                    <a:pt x="0" y="139800"/>
                  </a:moveTo>
                  <a:lnTo>
                    <a:pt x="0" y="60773"/>
                  </a:lnTo>
                </a:path>
                <a:path w="3809" h="140334">
                  <a:moveTo>
                    <a:pt x="3602" y="0"/>
                  </a:moveTo>
                  <a:lnTo>
                    <a:pt x="3602" y="60773"/>
                  </a:lnTo>
                </a:path>
                <a:path w="3809" h="140334">
                  <a:moveTo>
                    <a:pt x="0" y="60773"/>
                  </a:moveTo>
                  <a:lnTo>
                    <a:pt x="0" y="80"/>
                  </a:lnTo>
                </a:path>
              </a:pathLst>
            </a:custGeom>
            <a:ln w="3175">
              <a:solidFill>
                <a:srgbClr val="76A2A1"/>
              </a:solidFill>
            </a:ln>
          </p:spPr>
          <p:txBody>
            <a:bodyPr wrap="square" lIns="0" tIns="0" rIns="0" bIns="0" rtlCol="0"/>
            <a:lstStyle/>
            <a:p>
              <a:endParaRPr lang="fr-FR" noProof="0" dirty="0"/>
            </a:p>
          </p:txBody>
        </p:sp>
        <p:sp>
          <p:nvSpPr>
            <p:cNvPr id="1829" name="object 1829"/>
            <p:cNvSpPr/>
            <p:nvPr/>
          </p:nvSpPr>
          <p:spPr>
            <a:xfrm>
              <a:off x="11581401" y="658699"/>
              <a:ext cx="3810" cy="140335"/>
            </a:xfrm>
            <a:custGeom>
              <a:avLst/>
              <a:gdLst/>
              <a:ahLst/>
              <a:cxnLst/>
              <a:rect l="l" t="t" r="r" b="b"/>
              <a:pathLst>
                <a:path w="3809" h="140334">
                  <a:moveTo>
                    <a:pt x="3602" y="0"/>
                  </a:moveTo>
                  <a:lnTo>
                    <a:pt x="0" y="0"/>
                  </a:lnTo>
                  <a:lnTo>
                    <a:pt x="0" y="139750"/>
                  </a:lnTo>
                  <a:lnTo>
                    <a:pt x="3602" y="139750"/>
                  </a:lnTo>
                  <a:lnTo>
                    <a:pt x="3602" y="0"/>
                  </a:lnTo>
                  <a:close/>
                </a:path>
              </a:pathLst>
            </a:custGeom>
            <a:solidFill>
              <a:srgbClr val="76A2A1"/>
            </a:solidFill>
          </p:spPr>
          <p:txBody>
            <a:bodyPr wrap="square" lIns="0" tIns="0" rIns="0" bIns="0" rtlCol="0"/>
            <a:lstStyle/>
            <a:p>
              <a:endParaRPr lang="fr-FR" noProof="0" dirty="0"/>
            </a:p>
          </p:txBody>
        </p:sp>
        <p:sp>
          <p:nvSpPr>
            <p:cNvPr id="1830" name="object 1830"/>
            <p:cNvSpPr/>
            <p:nvPr/>
          </p:nvSpPr>
          <p:spPr>
            <a:xfrm>
              <a:off x="11581401" y="658618"/>
              <a:ext cx="3810" cy="140335"/>
            </a:xfrm>
            <a:custGeom>
              <a:avLst/>
              <a:gdLst/>
              <a:ahLst/>
              <a:cxnLst/>
              <a:rect l="l" t="t" r="r" b="b"/>
              <a:pathLst>
                <a:path w="3809" h="140334">
                  <a:moveTo>
                    <a:pt x="3602" y="60854"/>
                  </a:moveTo>
                  <a:lnTo>
                    <a:pt x="3602" y="139780"/>
                  </a:lnTo>
                </a:path>
                <a:path w="3809" h="140334">
                  <a:moveTo>
                    <a:pt x="0" y="139831"/>
                  </a:moveTo>
                  <a:lnTo>
                    <a:pt x="0" y="60854"/>
                  </a:lnTo>
                </a:path>
                <a:path w="3809" h="140334">
                  <a:moveTo>
                    <a:pt x="3602" y="0"/>
                  </a:moveTo>
                  <a:lnTo>
                    <a:pt x="3602" y="60854"/>
                  </a:lnTo>
                </a:path>
                <a:path w="3809" h="140334">
                  <a:moveTo>
                    <a:pt x="0" y="60854"/>
                  </a:moveTo>
                  <a:lnTo>
                    <a:pt x="0" y="80"/>
                  </a:lnTo>
                </a:path>
              </a:pathLst>
            </a:custGeom>
            <a:ln w="3175">
              <a:solidFill>
                <a:srgbClr val="76A2A1"/>
              </a:solidFill>
            </a:ln>
          </p:spPr>
          <p:txBody>
            <a:bodyPr wrap="square" lIns="0" tIns="0" rIns="0" bIns="0" rtlCol="0"/>
            <a:lstStyle/>
            <a:p>
              <a:endParaRPr lang="fr-FR" noProof="0" dirty="0"/>
            </a:p>
          </p:txBody>
        </p:sp>
        <p:sp>
          <p:nvSpPr>
            <p:cNvPr id="1831" name="object 1831"/>
            <p:cNvSpPr/>
            <p:nvPr/>
          </p:nvSpPr>
          <p:spPr>
            <a:xfrm>
              <a:off x="11585004" y="658618"/>
              <a:ext cx="3810" cy="140335"/>
            </a:xfrm>
            <a:custGeom>
              <a:avLst/>
              <a:gdLst/>
              <a:ahLst/>
              <a:cxnLst/>
              <a:rect l="l" t="t" r="r" b="b"/>
              <a:pathLst>
                <a:path w="3809" h="140334">
                  <a:moveTo>
                    <a:pt x="3602" y="0"/>
                  </a:moveTo>
                  <a:lnTo>
                    <a:pt x="0" y="0"/>
                  </a:lnTo>
                  <a:lnTo>
                    <a:pt x="0" y="139780"/>
                  </a:lnTo>
                  <a:lnTo>
                    <a:pt x="3602" y="139780"/>
                  </a:lnTo>
                  <a:lnTo>
                    <a:pt x="3602" y="0"/>
                  </a:lnTo>
                  <a:close/>
                </a:path>
              </a:pathLst>
            </a:custGeom>
            <a:solidFill>
              <a:srgbClr val="76A2A1"/>
            </a:solidFill>
          </p:spPr>
          <p:txBody>
            <a:bodyPr wrap="square" lIns="0" tIns="0" rIns="0" bIns="0" rtlCol="0"/>
            <a:lstStyle/>
            <a:p>
              <a:endParaRPr lang="fr-FR" noProof="0" dirty="0"/>
            </a:p>
          </p:txBody>
        </p:sp>
        <p:sp>
          <p:nvSpPr>
            <p:cNvPr id="1832" name="object 1832"/>
            <p:cNvSpPr/>
            <p:nvPr/>
          </p:nvSpPr>
          <p:spPr>
            <a:xfrm>
              <a:off x="11585004" y="658537"/>
              <a:ext cx="3810" cy="140335"/>
            </a:xfrm>
            <a:custGeom>
              <a:avLst/>
              <a:gdLst/>
              <a:ahLst/>
              <a:cxnLst/>
              <a:rect l="l" t="t" r="r" b="b"/>
              <a:pathLst>
                <a:path w="3809" h="140334">
                  <a:moveTo>
                    <a:pt x="3602" y="60934"/>
                  </a:moveTo>
                  <a:lnTo>
                    <a:pt x="3602" y="139811"/>
                  </a:lnTo>
                </a:path>
                <a:path w="3809" h="140334">
                  <a:moveTo>
                    <a:pt x="0" y="139861"/>
                  </a:moveTo>
                  <a:lnTo>
                    <a:pt x="0" y="60934"/>
                  </a:lnTo>
                </a:path>
                <a:path w="3809" h="140334">
                  <a:moveTo>
                    <a:pt x="3602" y="0"/>
                  </a:moveTo>
                  <a:lnTo>
                    <a:pt x="3602" y="60934"/>
                  </a:lnTo>
                </a:path>
                <a:path w="3809" h="140334">
                  <a:moveTo>
                    <a:pt x="0" y="60934"/>
                  </a:moveTo>
                  <a:lnTo>
                    <a:pt x="0" y="80"/>
                  </a:lnTo>
                </a:path>
              </a:pathLst>
            </a:custGeom>
            <a:ln w="3175">
              <a:solidFill>
                <a:srgbClr val="76A2A1"/>
              </a:solidFill>
            </a:ln>
          </p:spPr>
          <p:txBody>
            <a:bodyPr wrap="square" lIns="0" tIns="0" rIns="0" bIns="0" rtlCol="0"/>
            <a:lstStyle/>
            <a:p>
              <a:endParaRPr lang="fr-FR" noProof="0" dirty="0"/>
            </a:p>
          </p:txBody>
        </p:sp>
        <p:sp>
          <p:nvSpPr>
            <p:cNvPr id="1833" name="object 1833"/>
            <p:cNvSpPr/>
            <p:nvPr/>
          </p:nvSpPr>
          <p:spPr>
            <a:xfrm>
              <a:off x="11588607" y="658537"/>
              <a:ext cx="3810" cy="140335"/>
            </a:xfrm>
            <a:custGeom>
              <a:avLst/>
              <a:gdLst/>
              <a:ahLst/>
              <a:cxnLst/>
              <a:rect l="l" t="t" r="r" b="b"/>
              <a:pathLst>
                <a:path w="3809" h="140334">
                  <a:moveTo>
                    <a:pt x="3602" y="0"/>
                  </a:moveTo>
                  <a:lnTo>
                    <a:pt x="0" y="0"/>
                  </a:lnTo>
                  <a:lnTo>
                    <a:pt x="0" y="139811"/>
                  </a:lnTo>
                  <a:lnTo>
                    <a:pt x="3602" y="139811"/>
                  </a:lnTo>
                  <a:lnTo>
                    <a:pt x="3602" y="0"/>
                  </a:lnTo>
                  <a:close/>
                </a:path>
              </a:pathLst>
            </a:custGeom>
            <a:solidFill>
              <a:srgbClr val="76A2A1"/>
            </a:solidFill>
          </p:spPr>
          <p:txBody>
            <a:bodyPr wrap="square" lIns="0" tIns="0" rIns="0" bIns="0" rtlCol="0"/>
            <a:lstStyle/>
            <a:p>
              <a:endParaRPr lang="fr-FR" noProof="0" dirty="0"/>
            </a:p>
          </p:txBody>
        </p:sp>
        <p:sp>
          <p:nvSpPr>
            <p:cNvPr id="1834" name="object 1834"/>
            <p:cNvSpPr/>
            <p:nvPr/>
          </p:nvSpPr>
          <p:spPr>
            <a:xfrm>
              <a:off x="11588607" y="658456"/>
              <a:ext cx="3810" cy="140335"/>
            </a:xfrm>
            <a:custGeom>
              <a:avLst/>
              <a:gdLst/>
              <a:ahLst/>
              <a:cxnLst/>
              <a:rect l="l" t="t" r="r" b="b"/>
              <a:pathLst>
                <a:path w="3809" h="140334">
                  <a:moveTo>
                    <a:pt x="3602" y="61015"/>
                  </a:moveTo>
                  <a:lnTo>
                    <a:pt x="3602" y="139841"/>
                  </a:lnTo>
                </a:path>
                <a:path w="3809" h="140334">
                  <a:moveTo>
                    <a:pt x="0" y="139892"/>
                  </a:moveTo>
                  <a:lnTo>
                    <a:pt x="0" y="61015"/>
                  </a:lnTo>
                </a:path>
                <a:path w="3809" h="140334">
                  <a:moveTo>
                    <a:pt x="3602" y="0"/>
                  </a:moveTo>
                  <a:lnTo>
                    <a:pt x="3602" y="61015"/>
                  </a:lnTo>
                </a:path>
                <a:path w="3809" h="140334">
                  <a:moveTo>
                    <a:pt x="0" y="61015"/>
                  </a:moveTo>
                  <a:lnTo>
                    <a:pt x="0" y="80"/>
                  </a:lnTo>
                </a:path>
              </a:pathLst>
            </a:custGeom>
            <a:ln w="3175">
              <a:solidFill>
                <a:srgbClr val="76A2A1"/>
              </a:solidFill>
            </a:ln>
          </p:spPr>
          <p:txBody>
            <a:bodyPr wrap="square" lIns="0" tIns="0" rIns="0" bIns="0" rtlCol="0"/>
            <a:lstStyle/>
            <a:p>
              <a:endParaRPr lang="fr-FR" noProof="0" dirty="0"/>
            </a:p>
          </p:txBody>
        </p:sp>
        <p:sp>
          <p:nvSpPr>
            <p:cNvPr id="1835" name="object 1835"/>
            <p:cNvSpPr/>
            <p:nvPr/>
          </p:nvSpPr>
          <p:spPr>
            <a:xfrm>
              <a:off x="11592210" y="658457"/>
              <a:ext cx="3810" cy="140335"/>
            </a:xfrm>
            <a:custGeom>
              <a:avLst/>
              <a:gdLst/>
              <a:ahLst/>
              <a:cxnLst/>
              <a:rect l="l" t="t" r="r" b="b"/>
              <a:pathLst>
                <a:path w="3809" h="140334">
                  <a:moveTo>
                    <a:pt x="3602" y="0"/>
                  </a:moveTo>
                  <a:lnTo>
                    <a:pt x="0" y="0"/>
                  </a:lnTo>
                  <a:lnTo>
                    <a:pt x="0" y="139841"/>
                  </a:lnTo>
                  <a:lnTo>
                    <a:pt x="3602" y="139841"/>
                  </a:lnTo>
                  <a:lnTo>
                    <a:pt x="3602" y="0"/>
                  </a:lnTo>
                  <a:close/>
                </a:path>
              </a:pathLst>
            </a:custGeom>
            <a:solidFill>
              <a:srgbClr val="76A2A1"/>
            </a:solidFill>
          </p:spPr>
          <p:txBody>
            <a:bodyPr wrap="square" lIns="0" tIns="0" rIns="0" bIns="0" rtlCol="0"/>
            <a:lstStyle/>
            <a:p>
              <a:endParaRPr lang="fr-FR" noProof="0" dirty="0"/>
            </a:p>
          </p:txBody>
        </p:sp>
        <p:sp>
          <p:nvSpPr>
            <p:cNvPr id="1836" name="object 1836"/>
            <p:cNvSpPr/>
            <p:nvPr/>
          </p:nvSpPr>
          <p:spPr>
            <a:xfrm>
              <a:off x="11592210" y="658376"/>
              <a:ext cx="3810" cy="140335"/>
            </a:xfrm>
            <a:custGeom>
              <a:avLst/>
              <a:gdLst/>
              <a:ahLst/>
              <a:cxnLst/>
              <a:rect l="l" t="t" r="r" b="b"/>
              <a:pathLst>
                <a:path w="3809" h="140334">
                  <a:moveTo>
                    <a:pt x="3602" y="61096"/>
                  </a:moveTo>
                  <a:lnTo>
                    <a:pt x="3602" y="139872"/>
                  </a:lnTo>
                </a:path>
                <a:path w="3809" h="140334">
                  <a:moveTo>
                    <a:pt x="0" y="139922"/>
                  </a:moveTo>
                  <a:lnTo>
                    <a:pt x="0" y="61096"/>
                  </a:lnTo>
                </a:path>
                <a:path w="3809" h="140334">
                  <a:moveTo>
                    <a:pt x="3602" y="0"/>
                  </a:moveTo>
                  <a:lnTo>
                    <a:pt x="3602" y="61096"/>
                  </a:lnTo>
                </a:path>
                <a:path w="3809" h="140334">
                  <a:moveTo>
                    <a:pt x="0" y="61096"/>
                  </a:moveTo>
                  <a:lnTo>
                    <a:pt x="0" y="80"/>
                  </a:lnTo>
                </a:path>
              </a:pathLst>
            </a:custGeom>
            <a:ln w="3175">
              <a:solidFill>
                <a:srgbClr val="76A2A1"/>
              </a:solidFill>
            </a:ln>
          </p:spPr>
          <p:txBody>
            <a:bodyPr wrap="square" lIns="0" tIns="0" rIns="0" bIns="0" rtlCol="0"/>
            <a:lstStyle/>
            <a:p>
              <a:endParaRPr lang="fr-FR" noProof="0" dirty="0"/>
            </a:p>
          </p:txBody>
        </p:sp>
        <p:sp>
          <p:nvSpPr>
            <p:cNvPr id="1837" name="object 1837"/>
            <p:cNvSpPr/>
            <p:nvPr/>
          </p:nvSpPr>
          <p:spPr>
            <a:xfrm>
              <a:off x="11595813" y="658376"/>
              <a:ext cx="3810" cy="140335"/>
            </a:xfrm>
            <a:custGeom>
              <a:avLst/>
              <a:gdLst/>
              <a:ahLst/>
              <a:cxnLst/>
              <a:rect l="l" t="t" r="r" b="b"/>
              <a:pathLst>
                <a:path w="3809" h="140334">
                  <a:moveTo>
                    <a:pt x="3602" y="0"/>
                  </a:moveTo>
                  <a:lnTo>
                    <a:pt x="0" y="0"/>
                  </a:lnTo>
                  <a:lnTo>
                    <a:pt x="0" y="139872"/>
                  </a:lnTo>
                  <a:lnTo>
                    <a:pt x="3602" y="139872"/>
                  </a:lnTo>
                  <a:lnTo>
                    <a:pt x="3602" y="0"/>
                  </a:lnTo>
                  <a:close/>
                </a:path>
              </a:pathLst>
            </a:custGeom>
            <a:solidFill>
              <a:srgbClr val="75A1A1"/>
            </a:solidFill>
          </p:spPr>
          <p:txBody>
            <a:bodyPr wrap="square" lIns="0" tIns="0" rIns="0" bIns="0" rtlCol="0"/>
            <a:lstStyle/>
            <a:p>
              <a:endParaRPr lang="fr-FR" noProof="0" dirty="0"/>
            </a:p>
          </p:txBody>
        </p:sp>
        <p:sp>
          <p:nvSpPr>
            <p:cNvPr id="1838" name="object 1838"/>
            <p:cNvSpPr/>
            <p:nvPr/>
          </p:nvSpPr>
          <p:spPr>
            <a:xfrm>
              <a:off x="11595813" y="658295"/>
              <a:ext cx="3810" cy="140335"/>
            </a:xfrm>
            <a:custGeom>
              <a:avLst/>
              <a:gdLst/>
              <a:ahLst/>
              <a:cxnLst/>
              <a:rect l="l" t="t" r="r" b="b"/>
              <a:pathLst>
                <a:path w="3809" h="140334">
                  <a:moveTo>
                    <a:pt x="3602" y="61176"/>
                  </a:moveTo>
                  <a:lnTo>
                    <a:pt x="3602" y="139902"/>
                  </a:lnTo>
                </a:path>
                <a:path w="3809" h="140334">
                  <a:moveTo>
                    <a:pt x="0" y="139953"/>
                  </a:moveTo>
                  <a:lnTo>
                    <a:pt x="0" y="61176"/>
                  </a:lnTo>
                </a:path>
                <a:path w="3809" h="140334">
                  <a:moveTo>
                    <a:pt x="3602" y="0"/>
                  </a:moveTo>
                  <a:lnTo>
                    <a:pt x="3602" y="61176"/>
                  </a:lnTo>
                </a:path>
                <a:path w="3809" h="140334">
                  <a:moveTo>
                    <a:pt x="0" y="61176"/>
                  </a:moveTo>
                  <a:lnTo>
                    <a:pt x="0" y="80"/>
                  </a:lnTo>
                </a:path>
              </a:pathLst>
            </a:custGeom>
            <a:ln w="3175">
              <a:solidFill>
                <a:srgbClr val="75A1A1"/>
              </a:solidFill>
            </a:ln>
          </p:spPr>
          <p:txBody>
            <a:bodyPr wrap="square" lIns="0" tIns="0" rIns="0" bIns="0" rtlCol="0"/>
            <a:lstStyle/>
            <a:p>
              <a:endParaRPr lang="fr-FR" noProof="0" dirty="0"/>
            </a:p>
          </p:txBody>
        </p:sp>
        <p:sp>
          <p:nvSpPr>
            <p:cNvPr id="1839" name="object 1839"/>
            <p:cNvSpPr/>
            <p:nvPr/>
          </p:nvSpPr>
          <p:spPr>
            <a:xfrm>
              <a:off x="11599415" y="658295"/>
              <a:ext cx="3810" cy="140335"/>
            </a:xfrm>
            <a:custGeom>
              <a:avLst/>
              <a:gdLst/>
              <a:ahLst/>
              <a:cxnLst/>
              <a:rect l="l" t="t" r="r" b="b"/>
              <a:pathLst>
                <a:path w="3809" h="140334">
                  <a:moveTo>
                    <a:pt x="3602" y="0"/>
                  </a:moveTo>
                  <a:lnTo>
                    <a:pt x="0" y="0"/>
                  </a:lnTo>
                  <a:lnTo>
                    <a:pt x="0" y="139902"/>
                  </a:lnTo>
                  <a:lnTo>
                    <a:pt x="3602" y="139902"/>
                  </a:lnTo>
                  <a:lnTo>
                    <a:pt x="3602" y="0"/>
                  </a:lnTo>
                  <a:close/>
                </a:path>
              </a:pathLst>
            </a:custGeom>
            <a:solidFill>
              <a:srgbClr val="75A1A1"/>
            </a:solidFill>
          </p:spPr>
          <p:txBody>
            <a:bodyPr wrap="square" lIns="0" tIns="0" rIns="0" bIns="0" rtlCol="0"/>
            <a:lstStyle/>
            <a:p>
              <a:endParaRPr lang="fr-FR" noProof="0" dirty="0"/>
            </a:p>
          </p:txBody>
        </p:sp>
        <p:sp>
          <p:nvSpPr>
            <p:cNvPr id="1840" name="object 1840"/>
            <p:cNvSpPr/>
            <p:nvPr/>
          </p:nvSpPr>
          <p:spPr>
            <a:xfrm>
              <a:off x="11599415" y="658214"/>
              <a:ext cx="3810" cy="140335"/>
            </a:xfrm>
            <a:custGeom>
              <a:avLst/>
              <a:gdLst/>
              <a:ahLst/>
              <a:cxnLst/>
              <a:rect l="l" t="t" r="r" b="b"/>
              <a:pathLst>
                <a:path w="3809" h="140334">
                  <a:moveTo>
                    <a:pt x="3602" y="61257"/>
                  </a:moveTo>
                  <a:lnTo>
                    <a:pt x="3602" y="139933"/>
                  </a:lnTo>
                </a:path>
                <a:path w="3809" h="140334">
                  <a:moveTo>
                    <a:pt x="0" y="139983"/>
                  </a:moveTo>
                  <a:lnTo>
                    <a:pt x="0" y="61257"/>
                  </a:lnTo>
                </a:path>
                <a:path w="3809" h="140334">
                  <a:moveTo>
                    <a:pt x="3602" y="0"/>
                  </a:moveTo>
                  <a:lnTo>
                    <a:pt x="3602" y="61257"/>
                  </a:lnTo>
                </a:path>
                <a:path w="3809" h="140334">
                  <a:moveTo>
                    <a:pt x="0" y="61257"/>
                  </a:moveTo>
                  <a:lnTo>
                    <a:pt x="0" y="80"/>
                  </a:lnTo>
                </a:path>
              </a:pathLst>
            </a:custGeom>
            <a:ln w="3175">
              <a:solidFill>
                <a:srgbClr val="75A1A1"/>
              </a:solidFill>
            </a:ln>
          </p:spPr>
          <p:txBody>
            <a:bodyPr wrap="square" lIns="0" tIns="0" rIns="0" bIns="0" rtlCol="0"/>
            <a:lstStyle/>
            <a:p>
              <a:endParaRPr lang="fr-FR" noProof="0" dirty="0"/>
            </a:p>
          </p:txBody>
        </p:sp>
        <p:sp>
          <p:nvSpPr>
            <p:cNvPr id="1841" name="object 1841"/>
            <p:cNvSpPr/>
            <p:nvPr/>
          </p:nvSpPr>
          <p:spPr>
            <a:xfrm>
              <a:off x="11603018" y="658214"/>
              <a:ext cx="3810" cy="140335"/>
            </a:xfrm>
            <a:custGeom>
              <a:avLst/>
              <a:gdLst/>
              <a:ahLst/>
              <a:cxnLst/>
              <a:rect l="l" t="t" r="r" b="b"/>
              <a:pathLst>
                <a:path w="3809" h="140334">
                  <a:moveTo>
                    <a:pt x="3602" y="0"/>
                  </a:moveTo>
                  <a:lnTo>
                    <a:pt x="0" y="0"/>
                  </a:lnTo>
                  <a:lnTo>
                    <a:pt x="0" y="139933"/>
                  </a:lnTo>
                  <a:lnTo>
                    <a:pt x="3602" y="139933"/>
                  </a:lnTo>
                  <a:lnTo>
                    <a:pt x="3602" y="0"/>
                  </a:lnTo>
                  <a:close/>
                </a:path>
              </a:pathLst>
            </a:custGeom>
            <a:solidFill>
              <a:srgbClr val="75A1A1"/>
            </a:solidFill>
          </p:spPr>
          <p:txBody>
            <a:bodyPr wrap="square" lIns="0" tIns="0" rIns="0" bIns="0" rtlCol="0"/>
            <a:lstStyle/>
            <a:p>
              <a:endParaRPr lang="fr-FR" noProof="0" dirty="0"/>
            </a:p>
          </p:txBody>
        </p:sp>
        <p:sp>
          <p:nvSpPr>
            <p:cNvPr id="1842" name="object 1842"/>
            <p:cNvSpPr/>
            <p:nvPr/>
          </p:nvSpPr>
          <p:spPr>
            <a:xfrm>
              <a:off x="11603018" y="658134"/>
              <a:ext cx="3810" cy="140335"/>
            </a:xfrm>
            <a:custGeom>
              <a:avLst/>
              <a:gdLst/>
              <a:ahLst/>
              <a:cxnLst/>
              <a:rect l="l" t="t" r="r" b="b"/>
              <a:pathLst>
                <a:path w="3809" h="140334">
                  <a:moveTo>
                    <a:pt x="3602" y="61338"/>
                  </a:moveTo>
                  <a:lnTo>
                    <a:pt x="3602" y="139963"/>
                  </a:lnTo>
                </a:path>
                <a:path w="3809" h="140334">
                  <a:moveTo>
                    <a:pt x="0" y="140014"/>
                  </a:moveTo>
                  <a:lnTo>
                    <a:pt x="0" y="61338"/>
                  </a:lnTo>
                </a:path>
                <a:path w="3809" h="140334">
                  <a:moveTo>
                    <a:pt x="3602" y="0"/>
                  </a:moveTo>
                  <a:lnTo>
                    <a:pt x="3602" y="61338"/>
                  </a:lnTo>
                </a:path>
                <a:path w="3809" h="140334">
                  <a:moveTo>
                    <a:pt x="0" y="61338"/>
                  </a:moveTo>
                  <a:lnTo>
                    <a:pt x="0" y="80"/>
                  </a:lnTo>
                </a:path>
              </a:pathLst>
            </a:custGeom>
            <a:ln w="3175">
              <a:solidFill>
                <a:srgbClr val="75A1A1"/>
              </a:solidFill>
            </a:ln>
          </p:spPr>
          <p:txBody>
            <a:bodyPr wrap="square" lIns="0" tIns="0" rIns="0" bIns="0" rtlCol="0"/>
            <a:lstStyle/>
            <a:p>
              <a:endParaRPr lang="fr-FR" noProof="0" dirty="0"/>
            </a:p>
          </p:txBody>
        </p:sp>
        <p:sp>
          <p:nvSpPr>
            <p:cNvPr id="1843" name="object 1843"/>
            <p:cNvSpPr/>
            <p:nvPr/>
          </p:nvSpPr>
          <p:spPr>
            <a:xfrm>
              <a:off x="11606621" y="658134"/>
              <a:ext cx="5715" cy="140335"/>
            </a:xfrm>
            <a:custGeom>
              <a:avLst/>
              <a:gdLst/>
              <a:ahLst/>
              <a:cxnLst/>
              <a:rect l="l" t="t" r="r" b="b"/>
              <a:pathLst>
                <a:path w="5715" h="140334">
                  <a:moveTo>
                    <a:pt x="5524" y="0"/>
                  </a:moveTo>
                  <a:lnTo>
                    <a:pt x="0" y="0"/>
                  </a:lnTo>
                  <a:lnTo>
                    <a:pt x="0" y="139963"/>
                  </a:lnTo>
                  <a:lnTo>
                    <a:pt x="5524" y="139963"/>
                  </a:lnTo>
                  <a:lnTo>
                    <a:pt x="5524" y="0"/>
                  </a:lnTo>
                  <a:close/>
                </a:path>
              </a:pathLst>
            </a:custGeom>
            <a:solidFill>
              <a:srgbClr val="75A1A1"/>
            </a:solidFill>
          </p:spPr>
          <p:txBody>
            <a:bodyPr wrap="square" lIns="0" tIns="0" rIns="0" bIns="0" rtlCol="0"/>
            <a:lstStyle/>
            <a:p>
              <a:endParaRPr lang="fr-FR" noProof="0" dirty="0"/>
            </a:p>
          </p:txBody>
        </p:sp>
        <p:sp>
          <p:nvSpPr>
            <p:cNvPr id="1844" name="object 1844"/>
            <p:cNvSpPr/>
            <p:nvPr/>
          </p:nvSpPr>
          <p:spPr>
            <a:xfrm>
              <a:off x="11606621" y="658010"/>
              <a:ext cx="5715" cy="140335"/>
            </a:xfrm>
            <a:custGeom>
              <a:avLst/>
              <a:gdLst/>
              <a:ahLst/>
              <a:cxnLst/>
              <a:rect l="l" t="t" r="r" b="b"/>
              <a:pathLst>
                <a:path w="5715" h="140334">
                  <a:moveTo>
                    <a:pt x="5524" y="61462"/>
                  </a:moveTo>
                  <a:lnTo>
                    <a:pt x="5524" y="140010"/>
                  </a:lnTo>
                </a:path>
                <a:path w="5715" h="140334">
                  <a:moveTo>
                    <a:pt x="0" y="140087"/>
                  </a:moveTo>
                  <a:lnTo>
                    <a:pt x="0" y="61462"/>
                  </a:lnTo>
                </a:path>
                <a:path w="5715" h="140334">
                  <a:moveTo>
                    <a:pt x="5524" y="0"/>
                  </a:moveTo>
                  <a:lnTo>
                    <a:pt x="5524" y="61462"/>
                  </a:lnTo>
                </a:path>
                <a:path w="5715" h="140334">
                  <a:moveTo>
                    <a:pt x="0" y="61462"/>
                  </a:moveTo>
                  <a:lnTo>
                    <a:pt x="0" y="123"/>
                  </a:lnTo>
                </a:path>
              </a:pathLst>
            </a:custGeom>
            <a:ln w="3175">
              <a:solidFill>
                <a:srgbClr val="75A1A1"/>
              </a:solidFill>
            </a:ln>
          </p:spPr>
          <p:txBody>
            <a:bodyPr wrap="square" lIns="0" tIns="0" rIns="0" bIns="0" rtlCol="0"/>
            <a:lstStyle/>
            <a:p>
              <a:endParaRPr lang="fr-FR" noProof="0" dirty="0"/>
            </a:p>
          </p:txBody>
        </p:sp>
        <p:sp>
          <p:nvSpPr>
            <p:cNvPr id="1845" name="object 1845"/>
            <p:cNvSpPr/>
            <p:nvPr/>
          </p:nvSpPr>
          <p:spPr>
            <a:xfrm>
              <a:off x="11612146" y="658010"/>
              <a:ext cx="3810" cy="140335"/>
            </a:xfrm>
            <a:custGeom>
              <a:avLst/>
              <a:gdLst/>
              <a:ahLst/>
              <a:cxnLst/>
              <a:rect l="l" t="t" r="r" b="b"/>
              <a:pathLst>
                <a:path w="3809" h="140334">
                  <a:moveTo>
                    <a:pt x="3602" y="0"/>
                  </a:moveTo>
                  <a:lnTo>
                    <a:pt x="0" y="0"/>
                  </a:lnTo>
                  <a:lnTo>
                    <a:pt x="0" y="140010"/>
                  </a:lnTo>
                  <a:lnTo>
                    <a:pt x="3602" y="140010"/>
                  </a:lnTo>
                  <a:lnTo>
                    <a:pt x="3602" y="0"/>
                  </a:lnTo>
                  <a:close/>
                </a:path>
              </a:pathLst>
            </a:custGeom>
            <a:solidFill>
              <a:srgbClr val="75A1A0"/>
            </a:solidFill>
          </p:spPr>
          <p:txBody>
            <a:bodyPr wrap="square" lIns="0" tIns="0" rIns="0" bIns="0" rtlCol="0"/>
            <a:lstStyle/>
            <a:p>
              <a:endParaRPr lang="fr-FR" noProof="0" dirty="0"/>
            </a:p>
          </p:txBody>
        </p:sp>
        <p:sp>
          <p:nvSpPr>
            <p:cNvPr id="1846" name="object 1846"/>
            <p:cNvSpPr/>
            <p:nvPr/>
          </p:nvSpPr>
          <p:spPr>
            <a:xfrm>
              <a:off x="11612146" y="657929"/>
              <a:ext cx="3810" cy="140335"/>
            </a:xfrm>
            <a:custGeom>
              <a:avLst/>
              <a:gdLst/>
              <a:ahLst/>
              <a:cxnLst/>
              <a:rect l="l" t="t" r="r" b="b"/>
              <a:pathLst>
                <a:path w="3809" h="140334">
                  <a:moveTo>
                    <a:pt x="3602" y="61542"/>
                  </a:moveTo>
                  <a:lnTo>
                    <a:pt x="3602" y="140041"/>
                  </a:lnTo>
                </a:path>
                <a:path w="3809" h="140334">
                  <a:moveTo>
                    <a:pt x="0" y="140091"/>
                  </a:moveTo>
                  <a:lnTo>
                    <a:pt x="0" y="61542"/>
                  </a:lnTo>
                </a:path>
                <a:path w="3809" h="140334">
                  <a:moveTo>
                    <a:pt x="3602" y="0"/>
                  </a:moveTo>
                  <a:lnTo>
                    <a:pt x="3602" y="61542"/>
                  </a:lnTo>
                </a:path>
                <a:path w="3809" h="140334">
                  <a:moveTo>
                    <a:pt x="0" y="61542"/>
                  </a:moveTo>
                  <a:lnTo>
                    <a:pt x="0" y="80"/>
                  </a:lnTo>
                </a:path>
              </a:pathLst>
            </a:custGeom>
            <a:ln w="3175">
              <a:solidFill>
                <a:srgbClr val="75A1A0"/>
              </a:solidFill>
            </a:ln>
          </p:spPr>
          <p:txBody>
            <a:bodyPr wrap="square" lIns="0" tIns="0" rIns="0" bIns="0" rtlCol="0"/>
            <a:lstStyle/>
            <a:p>
              <a:endParaRPr lang="fr-FR" noProof="0" dirty="0"/>
            </a:p>
          </p:txBody>
        </p:sp>
        <p:sp>
          <p:nvSpPr>
            <p:cNvPr id="1847" name="object 1847"/>
            <p:cNvSpPr/>
            <p:nvPr/>
          </p:nvSpPr>
          <p:spPr>
            <a:xfrm>
              <a:off x="11615749" y="657929"/>
              <a:ext cx="3810" cy="140335"/>
            </a:xfrm>
            <a:custGeom>
              <a:avLst/>
              <a:gdLst/>
              <a:ahLst/>
              <a:cxnLst/>
              <a:rect l="l" t="t" r="r" b="b"/>
              <a:pathLst>
                <a:path w="3809" h="140334">
                  <a:moveTo>
                    <a:pt x="3602" y="0"/>
                  </a:moveTo>
                  <a:lnTo>
                    <a:pt x="0" y="0"/>
                  </a:lnTo>
                  <a:lnTo>
                    <a:pt x="0" y="140041"/>
                  </a:lnTo>
                  <a:lnTo>
                    <a:pt x="3602" y="140041"/>
                  </a:lnTo>
                  <a:lnTo>
                    <a:pt x="3602" y="0"/>
                  </a:lnTo>
                  <a:close/>
                </a:path>
              </a:pathLst>
            </a:custGeom>
            <a:solidFill>
              <a:srgbClr val="75A1A0"/>
            </a:solidFill>
          </p:spPr>
          <p:txBody>
            <a:bodyPr wrap="square" lIns="0" tIns="0" rIns="0" bIns="0" rtlCol="0"/>
            <a:lstStyle/>
            <a:p>
              <a:endParaRPr lang="fr-FR" noProof="0" dirty="0"/>
            </a:p>
          </p:txBody>
        </p:sp>
        <p:sp>
          <p:nvSpPr>
            <p:cNvPr id="1848" name="object 1848"/>
            <p:cNvSpPr/>
            <p:nvPr/>
          </p:nvSpPr>
          <p:spPr>
            <a:xfrm>
              <a:off x="11615749" y="657848"/>
              <a:ext cx="3810" cy="140335"/>
            </a:xfrm>
            <a:custGeom>
              <a:avLst/>
              <a:gdLst/>
              <a:ahLst/>
              <a:cxnLst/>
              <a:rect l="l" t="t" r="r" b="b"/>
              <a:pathLst>
                <a:path w="3809" h="140334">
                  <a:moveTo>
                    <a:pt x="3602" y="61623"/>
                  </a:moveTo>
                  <a:lnTo>
                    <a:pt x="3602" y="140071"/>
                  </a:lnTo>
                </a:path>
                <a:path w="3809" h="140334">
                  <a:moveTo>
                    <a:pt x="0" y="140121"/>
                  </a:moveTo>
                  <a:lnTo>
                    <a:pt x="0" y="61623"/>
                  </a:lnTo>
                </a:path>
                <a:path w="3809" h="140334">
                  <a:moveTo>
                    <a:pt x="3602" y="0"/>
                  </a:moveTo>
                  <a:lnTo>
                    <a:pt x="3602" y="61623"/>
                  </a:lnTo>
                </a:path>
                <a:path w="3809" h="140334">
                  <a:moveTo>
                    <a:pt x="0" y="61623"/>
                  </a:moveTo>
                  <a:lnTo>
                    <a:pt x="0" y="80"/>
                  </a:lnTo>
                </a:path>
              </a:pathLst>
            </a:custGeom>
            <a:ln w="3175">
              <a:solidFill>
                <a:srgbClr val="75A1A0"/>
              </a:solidFill>
            </a:ln>
          </p:spPr>
          <p:txBody>
            <a:bodyPr wrap="square" lIns="0" tIns="0" rIns="0" bIns="0" rtlCol="0"/>
            <a:lstStyle/>
            <a:p>
              <a:endParaRPr lang="fr-FR" noProof="0" dirty="0"/>
            </a:p>
          </p:txBody>
        </p:sp>
        <p:sp>
          <p:nvSpPr>
            <p:cNvPr id="1849" name="object 1849"/>
            <p:cNvSpPr/>
            <p:nvPr/>
          </p:nvSpPr>
          <p:spPr>
            <a:xfrm>
              <a:off x="11619351" y="657849"/>
              <a:ext cx="3810" cy="140335"/>
            </a:xfrm>
            <a:custGeom>
              <a:avLst/>
              <a:gdLst/>
              <a:ahLst/>
              <a:cxnLst/>
              <a:rect l="l" t="t" r="r" b="b"/>
              <a:pathLst>
                <a:path w="3809" h="140334">
                  <a:moveTo>
                    <a:pt x="3602" y="0"/>
                  </a:moveTo>
                  <a:lnTo>
                    <a:pt x="0" y="0"/>
                  </a:lnTo>
                  <a:lnTo>
                    <a:pt x="0" y="140071"/>
                  </a:lnTo>
                  <a:lnTo>
                    <a:pt x="3602" y="140071"/>
                  </a:lnTo>
                  <a:lnTo>
                    <a:pt x="3602" y="0"/>
                  </a:lnTo>
                  <a:close/>
                </a:path>
              </a:pathLst>
            </a:custGeom>
            <a:solidFill>
              <a:srgbClr val="75A1A0"/>
            </a:solidFill>
          </p:spPr>
          <p:txBody>
            <a:bodyPr wrap="square" lIns="0" tIns="0" rIns="0" bIns="0" rtlCol="0"/>
            <a:lstStyle/>
            <a:p>
              <a:endParaRPr lang="fr-FR" noProof="0" dirty="0"/>
            </a:p>
          </p:txBody>
        </p:sp>
        <p:sp>
          <p:nvSpPr>
            <p:cNvPr id="1850" name="object 1850"/>
            <p:cNvSpPr/>
            <p:nvPr/>
          </p:nvSpPr>
          <p:spPr>
            <a:xfrm>
              <a:off x="11619351" y="657768"/>
              <a:ext cx="3810" cy="140335"/>
            </a:xfrm>
            <a:custGeom>
              <a:avLst/>
              <a:gdLst/>
              <a:ahLst/>
              <a:cxnLst/>
              <a:rect l="l" t="t" r="r" b="b"/>
              <a:pathLst>
                <a:path w="3809" h="140334">
                  <a:moveTo>
                    <a:pt x="3602" y="61704"/>
                  </a:moveTo>
                  <a:lnTo>
                    <a:pt x="3602" y="140102"/>
                  </a:lnTo>
                </a:path>
                <a:path w="3809" h="140334">
                  <a:moveTo>
                    <a:pt x="0" y="140152"/>
                  </a:moveTo>
                  <a:lnTo>
                    <a:pt x="0" y="61704"/>
                  </a:lnTo>
                </a:path>
                <a:path w="3809" h="140334">
                  <a:moveTo>
                    <a:pt x="3602" y="0"/>
                  </a:moveTo>
                  <a:lnTo>
                    <a:pt x="3602" y="61704"/>
                  </a:lnTo>
                </a:path>
                <a:path w="3809" h="140334">
                  <a:moveTo>
                    <a:pt x="0" y="61704"/>
                  </a:moveTo>
                  <a:lnTo>
                    <a:pt x="0" y="80"/>
                  </a:lnTo>
                </a:path>
              </a:pathLst>
            </a:custGeom>
            <a:ln w="3175">
              <a:solidFill>
                <a:srgbClr val="75A1A0"/>
              </a:solidFill>
            </a:ln>
          </p:spPr>
          <p:txBody>
            <a:bodyPr wrap="square" lIns="0" tIns="0" rIns="0" bIns="0" rtlCol="0"/>
            <a:lstStyle/>
            <a:p>
              <a:endParaRPr lang="fr-FR" noProof="0" dirty="0"/>
            </a:p>
          </p:txBody>
        </p:sp>
        <p:sp>
          <p:nvSpPr>
            <p:cNvPr id="1851" name="object 1851"/>
            <p:cNvSpPr/>
            <p:nvPr/>
          </p:nvSpPr>
          <p:spPr>
            <a:xfrm>
              <a:off x="11622955" y="657768"/>
              <a:ext cx="3810" cy="140335"/>
            </a:xfrm>
            <a:custGeom>
              <a:avLst/>
              <a:gdLst/>
              <a:ahLst/>
              <a:cxnLst/>
              <a:rect l="l" t="t" r="r" b="b"/>
              <a:pathLst>
                <a:path w="3809" h="140334">
                  <a:moveTo>
                    <a:pt x="3602" y="0"/>
                  </a:moveTo>
                  <a:lnTo>
                    <a:pt x="0" y="0"/>
                  </a:lnTo>
                  <a:lnTo>
                    <a:pt x="0" y="140102"/>
                  </a:lnTo>
                  <a:lnTo>
                    <a:pt x="3602" y="140102"/>
                  </a:lnTo>
                  <a:lnTo>
                    <a:pt x="3602" y="0"/>
                  </a:lnTo>
                  <a:close/>
                </a:path>
              </a:pathLst>
            </a:custGeom>
            <a:solidFill>
              <a:srgbClr val="75A1A0"/>
            </a:solidFill>
          </p:spPr>
          <p:txBody>
            <a:bodyPr wrap="square" lIns="0" tIns="0" rIns="0" bIns="0" rtlCol="0"/>
            <a:lstStyle/>
            <a:p>
              <a:endParaRPr lang="fr-FR" noProof="0" dirty="0"/>
            </a:p>
          </p:txBody>
        </p:sp>
        <p:sp>
          <p:nvSpPr>
            <p:cNvPr id="1852" name="object 1852"/>
            <p:cNvSpPr/>
            <p:nvPr/>
          </p:nvSpPr>
          <p:spPr>
            <a:xfrm>
              <a:off x="11622954" y="657687"/>
              <a:ext cx="3810" cy="140335"/>
            </a:xfrm>
            <a:custGeom>
              <a:avLst/>
              <a:gdLst/>
              <a:ahLst/>
              <a:cxnLst/>
              <a:rect l="l" t="t" r="r" b="b"/>
              <a:pathLst>
                <a:path w="3809" h="140334">
                  <a:moveTo>
                    <a:pt x="3602" y="61784"/>
                  </a:moveTo>
                  <a:lnTo>
                    <a:pt x="3602" y="140132"/>
                  </a:lnTo>
                </a:path>
                <a:path w="3809" h="140334">
                  <a:moveTo>
                    <a:pt x="0" y="140183"/>
                  </a:moveTo>
                  <a:lnTo>
                    <a:pt x="0" y="61784"/>
                  </a:lnTo>
                </a:path>
                <a:path w="3809" h="140334">
                  <a:moveTo>
                    <a:pt x="3602" y="0"/>
                  </a:moveTo>
                  <a:lnTo>
                    <a:pt x="3602" y="61784"/>
                  </a:lnTo>
                </a:path>
                <a:path w="3809" h="140334">
                  <a:moveTo>
                    <a:pt x="0" y="61784"/>
                  </a:moveTo>
                  <a:lnTo>
                    <a:pt x="0" y="80"/>
                  </a:lnTo>
                </a:path>
              </a:pathLst>
            </a:custGeom>
            <a:ln w="3175">
              <a:solidFill>
                <a:srgbClr val="75A1A0"/>
              </a:solidFill>
            </a:ln>
          </p:spPr>
          <p:txBody>
            <a:bodyPr wrap="square" lIns="0" tIns="0" rIns="0" bIns="0" rtlCol="0"/>
            <a:lstStyle/>
            <a:p>
              <a:endParaRPr lang="fr-FR" noProof="0" dirty="0"/>
            </a:p>
          </p:txBody>
        </p:sp>
        <p:sp>
          <p:nvSpPr>
            <p:cNvPr id="1853" name="object 1853"/>
            <p:cNvSpPr/>
            <p:nvPr/>
          </p:nvSpPr>
          <p:spPr>
            <a:xfrm>
              <a:off x="11626558" y="657687"/>
              <a:ext cx="3810" cy="140335"/>
            </a:xfrm>
            <a:custGeom>
              <a:avLst/>
              <a:gdLst/>
              <a:ahLst/>
              <a:cxnLst/>
              <a:rect l="l" t="t" r="r" b="b"/>
              <a:pathLst>
                <a:path w="3809" h="140334">
                  <a:moveTo>
                    <a:pt x="3602" y="0"/>
                  </a:moveTo>
                  <a:lnTo>
                    <a:pt x="0" y="0"/>
                  </a:lnTo>
                  <a:lnTo>
                    <a:pt x="0" y="140132"/>
                  </a:lnTo>
                  <a:lnTo>
                    <a:pt x="3602" y="140132"/>
                  </a:lnTo>
                  <a:lnTo>
                    <a:pt x="3602" y="0"/>
                  </a:lnTo>
                  <a:close/>
                </a:path>
              </a:pathLst>
            </a:custGeom>
            <a:solidFill>
              <a:srgbClr val="75A1A0"/>
            </a:solidFill>
          </p:spPr>
          <p:txBody>
            <a:bodyPr wrap="square" lIns="0" tIns="0" rIns="0" bIns="0" rtlCol="0"/>
            <a:lstStyle/>
            <a:p>
              <a:endParaRPr lang="fr-FR" noProof="0" dirty="0"/>
            </a:p>
          </p:txBody>
        </p:sp>
        <p:sp>
          <p:nvSpPr>
            <p:cNvPr id="1854" name="object 1854"/>
            <p:cNvSpPr/>
            <p:nvPr/>
          </p:nvSpPr>
          <p:spPr>
            <a:xfrm>
              <a:off x="11626557" y="657606"/>
              <a:ext cx="3810" cy="140335"/>
            </a:xfrm>
            <a:custGeom>
              <a:avLst/>
              <a:gdLst/>
              <a:ahLst/>
              <a:cxnLst/>
              <a:rect l="l" t="t" r="r" b="b"/>
              <a:pathLst>
                <a:path w="3809" h="140334">
                  <a:moveTo>
                    <a:pt x="3602" y="61865"/>
                  </a:moveTo>
                  <a:lnTo>
                    <a:pt x="3602" y="140163"/>
                  </a:lnTo>
                </a:path>
                <a:path w="3809" h="140334">
                  <a:moveTo>
                    <a:pt x="0" y="140213"/>
                  </a:moveTo>
                  <a:lnTo>
                    <a:pt x="0" y="61865"/>
                  </a:lnTo>
                </a:path>
                <a:path w="3809" h="140334">
                  <a:moveTo>
                    <a:pt x="3602" y="0"/>
                  </a:moveTo>
                  <a:lnTo>
                    <a:pt x="3602" y="61865"/>
                  </a:lnTo>
                </a:path>
                <a:path w="3809" h="140334">
                  <a:moveTo>
                    <a:pt x="0" y="61865"/>
                  </a:moveTo>
                  <a:lnTo>
                    <a:pt x="0" y="80"/>
                  </a:lnTo>
                </a:path>
              </a:pathLst>
            </a:custGeom>
            <a:ln w="3175">
              <a:solidFill>
                <a:srgbClr val="75A1A0"/>
              </a:solidFill>
            </a:ln>
          </p:spPr>
          <p:txBody>
            <a:bodyPr wrap="square" lIns="0" tIns="0" rIns="0" bIns="0" rtlCol="0"/>
            <a:lstStyle/>
            <a:p>
              <a:endParaRPr lang="fr-FR" noProof="0" dirty="0"/>
            </a:p>
          </p:txBody>
        </p:sp>
        <p:sp>
          <p:nvSpPr>
            <p:cNvPr id="1855" name="object 1855"/>
            <p:cNvSpPr/>
            <p:nvPr/>
          </p:nvSpPr>
          <p:spPr>
            <a:xfrm>
              <a:off x="11630161" y="657606"/>
              <a:ext cx="3810" cy="140335"/>
            </a:xfrm>
            <a:custGeom>
              <a:avLst/>
              <a:gdLst/>
              <a:ahLst/>
              <a:cxnLst/>
              <a:rect l="l" t="t" r="r" b="b"/>
              <a:pathLst>
                <a:path w="3809" h="140334">
                  <a:moveTo>
                    <a:pt x="3602" y="0"/>
                  </a:moveTo>
                  <a:lnTo>
                    <a:pt x="0" y="0"/>
                  </a:lnTo>
                  <a:lnTo>
                    <a:pt x="0" y="140163"/>
                  </a:lnTo>
                  <a:lnTo>
                    <a:pt x="3602" y="140163"/>
                  </a:lnTo>
                  <a:lnTo>
                    <a:pt x="3602" y="0"/>
                  </a:lnTo>
                  <a:close/>
                </a:path>
              </a:pathLst>
            </a:custGeom>
            <a:solidFill>
              <a:srgbClr val="75A1A0"/>
            </a:solidFill>
          </p:spPr>
          <p:txBody>
            <a:bodyPr wrap="square" lIns="0" tIns="0" rIns="0" bIns="0" rtlCol="0"/>
            <a:lstStyle/>
            <a:p>
              <a:endParaRPr lang="fr-FR" noProof="0" dirty="0"/>
            </a:p>
          </p:txBody>
        </p:sp>
        <p:sp>
          <p:nvSpPr>
            <p:cNvPr id="1856" name="object 1856"/>
            <p:cNvSpPr/>
            <p:nvPr/>
          </p:nvSpPr>
          <p:spPr>
            <a:xfrm>
              <a:off x="11630160" y="657526"/>
              <a:ext cx="3810" cy="140335"/>
            </a:xfrm>
            <a:custGeom>
              <a:avLst/>
              <a:gdLst/>
              <a:ahLst/>
              <a:cxnLst/>
              <a:rect l="l" t="t" r="r" b="b"/>
              <a:pathLst>
                <a:path w="3809" h="140334">
                  <a:moveTo>
                    <a:pt x="3602" y="61946"/>
                  </a:moveTo>
                  <a:lnTo>
                    <a:pt x="3602" y="140193"/>
                  </a:lnTo>
                </a:path>
                <a:path w="3809" h="140334">
                  <a:moveTo>
                    <a:pt x="0" y="140244"/>
                  </a:moveTo>
                  <a:lnTo>
                    <a:pt x="0" y="61946"/>
                  </a:lnTo>
                </a:path>
                <a:path w="3809" h="140334">
                  <a:moveTo>
                    <a:pt x="3602" y="0"/>
                  </a:moveTo>
                  <a:lnTo>
                    <a:pt x="3602" y="61946"/>
                  </a:lnTo>
                </a:path>
                <a:path w="3809" h="140334">
                  <a:moveTo>
                    <a:pt x="0" y="61946"/>
                  </a:moveTo>
                  <a:lnTo>
                    <a:pt x="0" y="80"/>
                  </a:lnTo>
                </a:path>
              </a:pathLst>
            </a:custGeom>
            <a:ln w="3175">
              <a:solidFill>
                <a:srgbClr val="75A1A0"/>
              </a:solidFill>
            </a:ln>
          </p:spPr>
          <p:txBody>
            <a:bodyPr wrap="square" lIns="0" tIns="0" rIns="0" bIns="0" rtlCol="0"/>
            <a:lstStyle/>
            <a:p>
              <a:endParaRPr lang="fr-FR" noProof="0" dirty="0"/>
            </a:p>
          </p:txBody>
        </p:sp>
        <p:sp>
          <p:nvSpPr>
            <p:cNvPr id="1857" name="object 1857"/>
            <p:cNvSpPr/>
            <p:nvPr/>
          </p:nvSpPr>
          <p:spPr>
            <a:xfrm>
              <a:off x="11633764" y="657526"/>
              <a:ext cx="3810" cy="140335"/>
            </a:xfrm>
            <a:custGeom>
              <a:avLst/>
              <a:gdLst/>
              <a:ahLst/>
              <a:cxnLst/>
              <a:rect l="l" t="t" r="r" b="b"/>
              <a:pathLst>
                <a:path w="3809" h="140334">
                  <a:moveTo>
                    <a:pt x="3602" y="0"/>
                  </a:moveTo>
                  <a:lnTo>
                    <a:pt x="0" y="0"/>
                  </a:lnTo>
                  <a:lnTo>
                    <a:pt x="0" y="140193"/>
                  </a:lnTo>
                  <a:lnTo>
                    <a:pt x="3602" y="140193"/>
                  </a:lnTo>
                  <a:lnTo>
                    <a:pt x="3602" y="0"/>
                  </a:lnTo>
                  <a:close/>
                </a:path>
              </a:pathLst>
            </a:custGeom>
            <a:solidFill>
              <a:srgbClr val="75A1A0"/>
            </a:solidFill>
          </p:spPr>
          <p:txBody>
            <a:bodyPr wrap="square" lIns="0" tIns="0" rIns="0" bIns="0" rtlCol="0"/>
            <a:lstStyle/>
            <a:p>
              <a:endParaRPr lang="fr-FR" noProof="0" dirty="0"/>
            </a:p>
          </p:txBody>
        </p:sp>
        <p:sp>
          <p:nvSpPr>
            <p:cNvPr id="1858" name="object 1858"/>
            <p:cNvSpPr/>
            <p:nvPr/>
          </p:nvSpPr>
          <p:spPr>
            <a:xfrm>
              <a:off x="11633763" y="657445"/>
              <a:ext cx="3810" cy="140335"/>
            </a:xfrm>
            <a:custGeom>
              <a:avLst/>
              <a:gdLst/>
              <a:ahLst/>
              <a:cxnLst/>
              <a:rect l="l" t="t" r="r" b="b"/>
              <a:pathLst>
                <a:path w="3809" h="140334">
                  <a:moveTo>
                    <a:pt x="3602" y="62027"/>
                  </a:moveTo>
                  <a:lnTo>
                    <a:pt x="3602" y="140224"/>
                  </a:lnTo>
                </a:path>
                <a:path w="3809" h="140334">
                  <a:moveTo>
                    <a:pt x="0" y="140274"/>
                  </a:moveTo>
                  <a:lnTo>
                    <a:pt x="0" y="62027"/>
                  </a:lnTo>
                </a:path>
                <a:path w="3809" h="140334">
                  <a:moveTo>
                    <a:pt x="3602" y="0"/>
                  </a:moveTo>
                  <a:lnTo>
                    <a:pt x="3602" y="62027"/>
                  </a:lnTo>
                </a:path>
                <a:path w="3809" h="140334">
                  <a:moveTo>
                    <a:pt x="0" y="62027"/>
                  </a:moveTo>
                  <a:lnTo>
                    <a:pt x="0" y="80"/>
                  </a:lnTo>
                </a:path>
              </a:pathLst>
            </a:custGeom>
            <a:ln w="3175">
              <a:solidFill>
                <a:srgbClr val="75A1A0"/>
              </a:solidFill>
            </a:ln>
          </p:spPr>
          <p:txBody>
            <a:bodyPr wrap="square" lIns="0" tIns="0" rIns="0" bIns="0" rtlCol="0"/>
            <a:lstStyle/>
            <a:p>
              <a:endParaRPr lang="fr-FR" noProof="0" dirty="0"/>
            </a:p>
          </p:txBody>
        </p:sp>
        <p:sp>
          <p:nvSpPr>
            <p:cNvPr id="1859" name="object 1859"/>
            <p:cNvSpPr/>
            <p:nvPr/>
          </p:nvSpPr>
          <p:spPr>
            <a:xfrm>
              <a:off x="11637367" y="657445"/>
              <a:ext cx="3810" cy="140335"/>
            </a:xfrm>
            <a:custGeom>
              <a:avLst/>
              <a:gdLst/>
              <a:ahLst/>
              <a:cxnLst/>
              <a:rect l="l" t="t" r="r" b="b"/>
              <a:pathLst>
                <a:path w="3809" h="140334">
                  <a:moveTo>
                    <a:pt x="3602" y="0"/>
                  </a:moveTo>
                  <a:lnTo>
                    <a:pt x="0" y="0"/>
                  </a:lnTo>
                  <a:lnTo>
                    <a:pt x="0" y="140224"/>
                  </a:lnTo>
                  <a:lnTo>
                    <a:pt x="3602" y="140224"/>
                  </a:lnTo>
                  <a:lnTo>
                    <a:pt x="3602" y="0"/>
                  </a:lnTo>
                  <a:close/>
                </a:path>
              </a:pathLst>
            </a:custGeom>
            <a:solidFill>
              <a:srgbClr val="75A1A0"/>
            </a:solidFill>
          </p:spPr>
          <p:txBody>
            <a:bodyPr wrap="square" lIns="0" tIns="0" rIns="0" bIns="0" rtlCol="0"/>
            <a:lstStyle/>
            <a:p>
              <a:endParaRPr lang="fr-FR" noProof="0" dirty="0"/>
            </a:p>
          </p:txBody>
        </p:sp>
        <p:sp>
          <p:nvSpPr>
            <p:cNvPr id="1860" name="object 1860"/>
            <p:cNvSpPr/>
            <p:nvPr/>
          </p:nvSpPr>
          <p:spPr>
            <a:xfrm>
              <a:off x="11637366" y="657364"/>
              <a:ext cx="3810" cy="140335"/>
            </a:xfrm>
            <a:custGeom>
              <a:avLst/>
              <a:gdLst/>
              <a:ahLst/>
              <a:cxnLst/>
              <a:rect l="l" t="t" r="r" b="b"/>
              <a:pathLst>
                <a:path w="3809" h="140334">
                  <a:moveTo>
                    <a:pt x="3602" y="62107"/>
                  </a:moveTo>
                  <a:lnTo>
                    <a:pt x="3602" y="140254"/>
                  </a:lnTo>
                </a:path>
                <a:path w="3809" h="140334">
                  <a:moveTo>
                    <a:pt x="0" y="140305"/>
                  </a:moveTo>
                  <a:lnTo>
                    <a:pt x="0" y="62107"/>
                  </a:lnTo>
                </a:path>
                <a:path w="3809" h="140334">
                  <a:moveTo>
                    <a:pt x="3602" y="0"/>
                  </a:moveTo>
                  <a:lnTo>
                    <a:pt x="3602" y="62107"/>
                  </a:lnTo>
                </a:path>
                <a:path w="3809" h="140334">
                  <a:moveTo>
                    <a:pt x="0" y="62107"/>
                  </a:moveTo>
                  <a:lnTo>
                    <a:pt x="0" y="80"/>
                  </a:lnTo>
                </a:path>
              </a:pathLst>
            </a:custGeom>
            <a:ln w="3175">
              <a:solidFill>
                <a:srgbClr val="75A1A0"/>
              </a:solidFill>
            </a:ln>
          </p:spPr>
          <p:txBody>
            <a:bodyPr wrap="square" lIns="0" tIns="0" rIns="0" bIns="0" rtlCol="0"/>
            <a:lstStyle/>
            <a:p>
              <a:endParaRPr lang="fr-FR" noProof="0" dirty="0"/>
            </a:p>
          </p:txBody>
        </p:sp>
        <p:sp>
          <p:nvSpPr>
            <p:cNvPr id="1861" name="object 1861"/>
            <p:cNvSpPr/>
            <p:nvPr/>
          </p:nvSpPr>
          <p:spPr>
            <a:xfrm>
              <a:off x="11640970" y="657364"/>
              <a:ext cx="3810" cy="140335"/>
            </a:xfrm>
            <a:custGeom>
              <a:avLst/>
              <a:gdLst/>
              <a:ahLst/>
              <a:cxnLst/>
              <a:rect l="l" t="t" r="r" b="b"/>
              <a:pathLst>
                <a:path w="3809" h="140334">
                  <a:moveTo>
                    <a:pt x="3602" y="0"/>
                  </a:moveTo>
                  <a:lnTo>
                    <a:pt x="0" y="0"/>
                  </a:lnTo>
                  <a:lnTo>
                    <a:pt x="0" y="140254"/>
                  </a:lnTo>
                  <a:lnTo>
                    <a:pt x="3602" y="140254"/>
                  </a:lnTo>
                  <a:lnTo>
                    <a:pt x="3602" y="0"/>
                  </a:lnTo>
                  <a:close/>
                </a:path>
              </a:pathLst>
            </a:custGeom>
            <a:solidFill>
              <a:srgbClr val="74A1A0"/>
            </a:solidFill>
          </p:spPr>
          <p:txBody>
            <a:bodyPr wrap="square" lIns="0" tIns="0" rIns="0" bIns="0" rtlCol="0"/>
            <a:lstStyle/>
            <a:p>
              <a:endParaRPr lang="fr-FR" noProof="0" dirty="0"/>
            </a:p>
          </p:txBody>
        </p:sp>
        <p:sp>
          <p:nvSpPr>
            <p:cNvPr id="1862" name="object 1862"/>
            <p:cNvSpPr/>
            <p:nvPr/>
          </p:nvSpPr>
          <p:spPr>
            <a:xfrm>
              <a:off x="11640969" y="657283"/>
              <a:ext cx="3810" cy="140335"/>
            </a:xfrm>
            <a:custGeom>
              <a:avLst/>
              <a:gdLst/>
              <a:ahLst/>
              <a:cxnLst/>
              <a:rect l="l" t="t" r="r" b="b"/>
              <a:pathLst>
                <a:path w="3809" h="140334">
                  <a:moveTo>
                    <a:pt x="3602" y="62188"/>
                  </a:moveTo>
                  <a:lnTo>
                    <a:pt x="3602" y="140285"/>
                  </a:lnTo>
                </a:path>
                <a:path w="3809" h="140334">
                  <a:moveTo>
                    <a:pt x="0" y="140335"/>
                  </a:moveTo>
                  <a:lnTo>
                    <a:pt x="0" y="62188"/>
                  </a:lnTo>
                </a:path>
                <a:path w="3809" h="140334">
                  <a:moveTo>
                    <a:pt x="3602" y="0"/>
                  </a:moveTo>
                  <a:lnTo>
                    <a:pt x="3602" y="62188"/>
                  </a:lnTo>
                </a:path>
                <a:path w="3809" h="140334">
                  <a:moveTo>
                    <a:pt x="0" y="62188"/>
                  </a:moveTo>
                  <a:lnTo>
                    <a:pt x="0" y="80"/>
                  </a:lnTo>
                </a:path>
              </a:pathLst>
            </a:custGeom>
            <a:ln w="3175">
              <a:solidFill>
                <a:srgbClr val="74A1A0"/>
              </a:solidFill>
            </a:ln>
          </p:spPr>
          <p:txBody>
            <a:bodyPr wrap="square" lIns="0" tIns="0" rIns="0" bIns="0" rtlCol="0"/>
            <a:lstStyle/>
            <a:p>
              <a:endParaRPr lang="fr-FR" noProof="0" dirty="0"/>
            </a:p>
          </p:txBody>
        </p:sp>
        <p:sp>
          <p:nvSpPr>
            <p:cNvPr id="1863" name="object 1863"/>
            <p:cNvSpPr/>
            <p:nvPr/>
          </p:nvSpPr>
          <p:spPr>
            <a:xfrm>
              <a:off x="11644572" y="657284"/>
              <a:ext cx="3810" cy="140335"/>
            </a:xfrm>
            <a:custGeom>
              <a:avLst/>
              <a:gdLst/>
              <a:ahLst/>
              <a:cxnLst/>
              <a:rect l="l" t="t" r="r" b="b"/>
              <a:pathLst>
                <a:path w="3809" h="140334">
                  <a:moveTo>
                    <a:pt x="3602" y="0"/>
                  </a:moveTo>
                  <a:lnTo>
                    <a:pt x="0" y="0"/>
                  </a:lnTo>
                  <a:lnTo>
                    <a:pt x="0" y="140285"/>
                  </a:lnTo>
                  <a:lnTo>
                    <a:pt x="3602" y="140285"/>
                  </a:lnTo>
                  <a:lnTo>
                    <a:pt x="3602" y="0"/>
                  </a:lnTo>
                  <a:close/>
                </a:path>
              </a:pathLst>
            </a:custGeom>
            <a:solidFill>
              <a:srgbClr val="74A1A0"/>
            </a:solidFill>
          </p:spPr>
          <p:txBody>
            <a:bodyPr wrap="square" lIns="0" tIns="0" rIns="0" bIns="0" rtlCol="0"/>
            <a:lstStyle/>
            <a:p>
              <a:endParaRPr lang="fr-FR" noProof="0" dirty="0"/>
            </a:p>
          </p:txBody>
        </p:sp>
        <p:sp>
          <p:nvSpPr>
            <p:cNvPr id="1864" name="object 1864"/>
            <p:cNvSpPr/>
            <p:nvPr/>
          </p:nvSpPr>
          <p:spPr>
            <a:xfrm>
              <a:off x="11644572" y="657203"/>
              <a:ext cx="3810" cy="140970"/>
            </a:xfrm>
            <a:custGeom>
              <a:avLst/>
              <a:gdLst/>
              <a:ahLst/>
              <a:cxnLst/>
              <a:rect l="l" t="t" r="r" b="b"/>
              <a:pathLst>
                <a:path w="3809" h="140970">
                  <a:moveTo>
                    <a:pt x="3602" y="62269"/>
                  </a:moveTo>
                  <a:lnTo>
                    <a:pt x="3602" y="140315"/>
                  </a:lnTo>
                </a:path>
                <a:path w="3809" h="140970">
                  <a:moveTo>
                    <a:pt x="0" y="140366"/>
                  </a:moveTo>
                  <a:lnTo>
                    <a:pt x="0" y="62269"/>
                  </a:lnTo>
                </a:path>
                <a:path w="3809" h="140970">
                  <a:moveTo>
                    <a:pt x="3602" y="0"/>
                  </a:moveTo>
                  <a:lnTo>
                    <a:pt x="3602" y="62269"/>
                  </a:lnTo>
                </a:path>
                <a:path w="3809" h="140970">
                  <a:moveTo>
                    <a:pt x="0" y="62269"/>
                  </a:moveTo>
                  <a:lnTo>
                    <a:pt x="0" y="80"/>
                  </a:lnTo>
                </a:path>
              </a:pathLst>
            </a:custGeom>
            <a:ln w="3175">
              <a:solidFill>
                <a:srgbClr val="74A1A0"/>
              </a:solidFill>
            </a:ln>
          </p:spPr>
          <p:txBody>
            <a:bodyPr wrap="square" lIns="0" tIns="0" rIns="0" bIns="0" rtlCol="0"/>
            <a:lstStyle/>
            <a:p>
              <a:endParaRPr lang="fr-FR" noProof="0" dirty="0"/>
            </a:p>
          </p:txBody>
        </p:sp>
        <p:sp>
          <p:nvSpPr>
            <p:cNvPr id="1865" name="object 1865"/>
            <p:cNvSpPr/>
            <p:nvPr/>
          </p:nvSpPr>
          <p:spPr>
            <a:xfrm>
              <a:off x="11648175" y="657203"/>
              <a:ext cx="3810" cy="140335"/>
            </a:xfrm>
            <a:custGeom>
              <a:avLst/>
              <a:gdLst/>
              <a:ahLst/>
              <a:cxnLst/>
              <a:rect l="l" t="t" r="r" b="b"/>
              <a:pathLst>
                <a:path w="3809" h="140334">
                  <a:moveTo>
                    <a:pt x="3602" y="0"/>
                  </a:moveTo>
                  <a:lnTo>
                    <a:pt x="0" y="0"/>
                  </a:lnTo>
                  <a:lnTo>
                    <a:pt x="0" y="140315"/>
                  </a:lnTo>
                  <a:lnTo>
                    <a:pt x="3602" y="140315"/>
                  </a:lnTo>
                  <a:lnTo>
                    <a:pt x="3602" y="0"/>
                  </a:lnTo>
                  <a:close/>
                </a:path>
              </a:pathLst>
            </a:custGeom>
            <a:solidFill>
              <a:srgbClr val="74A1A0"/>
            </a:solidFill>
          </p:spPr>
          <p:txBody>
            <a:bodyPr wrap="square" lIns="0" tIns="0" rIns="0" bIns="0" rtlCol="0"/>
            <a:lstStyle/>
            <a:p>
              <a:endParaRPr lang="fr-FR" noProof="0" dirty="0"/>
            </a:p>
          </p:txBody>
        </p:sp>
        <p:sp>
          <p:nvSpPr>
            <p:cNvPr id="1866" name="object 1866"/>
            <p:cNvSpPr/>
            <p:nvPr/>
          </p:nvSpPr>
          <p:spPr>
            <a:xfrm>
              <a:off x="11648175" y="657122"/>
              <a:ext cx="3810" cy="140970"/>
            </a:xfrm>
            <a:custGeom>
              <a:avLst/>
              <a:gdLst/>
              <a:ahLst/>
              <a:cxnLst/>
              <a:rect l="l" t="t" r="r" b="b"/>
              <a:pathLst>
                <a:path w="3809" h="140970">
                  <a:moveTo>
                    <a:pt x="3602" y="62349"/>
                  </a:moveTo>
                  <a:lnTo>
                    <a:pt x="3602" y="140346"/>
                  </a:lnTo>
                </a:path>
                <a:path w="3809" h="140970">
                  <a:moveTo>
                    <a:pt x="0" y="140396"/>
                  </a:moveTo>
                  <a:lnTo>
                    <a:pt x="0" y="62349"/>
                  </a:lnTo>
                </a:path>
                <a:path w="3809" h="140970">
                  <a:moveTo>
                    <a:pt x="3602" y="0"/>
                  </a:moveTo>
                  <a:lnTo>
                    <a:pt x="3602" y="62349"/>
                  </a:lnTo>
                </a:path>
                <a:path w="3809" h="140970">
                  <a:moveTo>
                    <a:pt x="0" y="62349"/>
                  </a:moveTo>
                  <a:lnTo>
                    <a:pt x="0" y="80"/>
                  </a:lnTo>
                </a:path>
              </a:pathLst>
            </a:custGeom>
            <a:ln w="3175">
              <a:solidFill>
                <a:srgbClr val="74A1A0"/>
              </a:solidFill>
            </a:ln>
          </p:spPr>
          <p:txBody>
            <a:bodyPr wrap="square" lIns="0" tIns="0" rIns="0" bIns="0" rtlCol="0"/>
            <a:lstStyle/>
            <a:p>
              <a:endParaRPr lang="fr-FR" noProof="0" dirty="0"/>
            </a:p>
          </p:txBody>
        </p:sp>
        <p:sp>
          <p:nvSpPr>
            <p:cNvPr id="1867" name="object 1867"/>
            <p:cNvSpPr/>
            <p:nvPr/>
          </p:nvSpPr>
          <p:spPr>
            <a:xfrm>
              <a:off x="11651778" y="657122"/>
              <a:ext cx="3810" cy="140970"/>
            </a:xfrm>
            <a:custGeom>
              <a:avLst/>
              <a:gdLst/>
              <a:ahLst/>
              <a:cxnLst/>
              <a:rect l="l" t="t" r="r" b="b"/>
              <a:pathLst>
                <a:path w="3809" h="140970">
                  <a:moveTo>
                    <a:pt x="3602" y="0"/>
                  </a:moveTo>
                  <a:lnTo>
                    <a:pt x="0" y="0"/>
                  </a:lnTo>
                  <a:lnTo>
                    <a:pt x="0" y="140346"/>
                  </a:lnTo>
                  <a:lnTo>
                    <a:pt x="3602" y="140346"/>
                  </a:lnTo>
                  <a:lnTo>
                    <a:pt x="3602" y="0"/>
                  </a:lnTo>
                  <a:close/>
                </a:path>
              </a:pathLst>
            </a:custGeom>
            <a:solidFill>
              <a:srgbClr val="74A1A0"/>
            </a:solidFill>
          </p:spPr>
          <p:txBody>
            <a:bodyPr wrap="square" lIns="0" tIns="0" rIns="0" bIns="0" rtlCol="0"/>
            <a:lstStyle/>
            <a:p>
              <a:endParaRPr lang="fr-FR" noProof="0" dirty="0"/>
            </a:p>
          </p:txBody>
        </p:sp>
        <p:sp>
          <p:nvSpPr>
            <p:cNvPr id="1868" name="object 1868"/>
            <p:cNvSpPr/>
            <p:nvPr/>
          </p:nvSpPr>
          <p:spPr>
            <a:xfrm>
              <a:off x="11651778" y="657041"/>
              <a:ext cx="3810" cy="140970"/>
            </a:xfrm>
            <a:custGeom>
              <a:avLst/>
              <a:gdLst/>
              <a:ahLst/>
              <a:cxnLst/>
              <a:rect l="l" t="t" r="r" b="b"/>
              <a:pathLst>
                <a:path w="3809" h="140970">
                  <a:moveTo>
                    <a:pt x="3602" y="62430"/>
                  </a:moveTo>
                  <a:lnTo>
                    <a:pt x="3602" y="140376"/>
                  </a:lnTo>
                </a:path>
                <a:path w="3809" h="140970">
                  <a:moveTo>
                    <a:pt x="0" y="140427"/>
                  </a:moveTo>
                  <a:lnTo>
                    <a:pt x="0" y="62430"/>
                  </a:lnTo>
                </a:path>
                <a:path w="3809" h="140970">
                  <a:moveTo>
                    <a:pt x="3602" y="0"/>
                  </a:moveTo>
                  <a:lnTo>
                    <a:pt x="3602" y="62430"/>
                  </a:lnTo>
                </a:path>
                <a:path w="3809" h="140970">
                  <a:moveTo>
                    <a:pt x="0" y="62430"/>
                  </a:moveTo>
                  <a:lnTo>
                    <a:pt x="0" y="80"/>
                  </a:lnTo>
                </a:path>
              </a:pathLst>
            </a:custGeom>
            <a:ln w="3175">
              <a:solidFill>
                <a:srgbClr val="74A1A0"/>
              </a:solidFill>
            </a:ln>
          </p:spPr>
          <p:txBody>
            <a:bodyPr wrap="square" lIns="0" tIns="0" rIns="0" bIns="0" rtlCol="0"/>
            <a:lstStyle/>
            <a:p>
              <a:endParaRPr lang="fr-FR" noProof="0" dirty="0"/>
            </a:p>
          </p:txBody>
        </p:sp>
        <p:sp>
          <p:nvSpPr>
            <p:cNvPr id="1869" name="object 1869"/>
            <p:cNvSpPr/>
            <p:nvPr/>
          </p:nvSpPr>
          <p:spPr>
            <a:xfrm>
              <a:off x="11655381" y="657041"/>
              <a:ext cx="3810" cy="140970"/>
            </a:xfrm>
            <a:custGeom>
              <a:avLst/>
              <a:gdLst/>
              <a:ahLst/>
              <a:cxnLst/>
              <a:rect l="l" t="t" r="r" b="b"/>
              <a:pathLst>
                <a:path w="3809" h="140970">
                  <a:moveTo>
                    <a:pt x="3602" y="0"/>
                  </a:moveTo>
                  <a:lnTo>
                    <a:pt x="0" y="0"/>
                  </a:lnTo>
                  <a:lnTo>
                    <a:pt x="0" y="140376"/>
                  </a:lnTo>
                  <a:lnTo>
                    <a:pt x="3602" y="140376"/>
                  </a:lnTo>
                  <a:lnTo>
                    <a:pt x="3602" y="0"/>
                  </a:lnTo>
                  <a:close/>
                </a:path>
              </a:pathLst>
            </a:custGeom>
            <a:solidFill>
              <a:srgbClr val="74A1A0"/>
            </a:solidFill>
          </p:spPr>
          <p:txBody>
            <a:bodyPr wrap="square" lIns="0" tIns="0" rIns="0" bIns="0" rtlCol="0"/>
            <a:lstStyle/>
            <a:p>
              <a:endParaRPr lang="fr-FR" noProof="0" dirty="0"/>
            </a:p>
          </p:txBody>
        </p:sp>
        <p:sp>
          <p:nvSpPr>
            <p:cNvPr id="1870" name="object 1870"/>
            <p:cNvSpPr/>
            <p:nvPr/>
          </p:nvSpPr>
          <p:spPr>
            <a:xfrm>
              <a:off x="11655381" y="656961"/>
              <a:ext cx="3810" cy="140970"/>
            </a:xfrm>
            <a:custGeom>
              <a:avLst/>
              <a:gdLst/>
              <a:ahLst/>
              <a:cxnLst/>
              <a:rect l="l" t="t" r="r" b="b"/>
              <a:pathLst>
                <a:path w="3809" h="140970">
                  <a:moveTo>
                    <a:pt x="3602" y="62511"/>
                  </a:moveTo>
                  <a:lnTo>
                    <a:pt x="3602" y="140407"/>
                  </a:lnTo>
                </a:path>
                <a:path w="3809" h="140970">
                  <a:moveTo>
                    <a:pt x="0" y="140457"/>
                  </a:moveTo>
                  <a:lnTo>
                    <a:pt x="0" y="62511"/>
                  </a:lnTo>
                </a:path>
                <a:path w="3809" h="140970">
                  <a:moveTo>
                    <a:pt x="3602" y="0"/>
                  </a:moveTo>
                  <a:lnTo>
                    <a:pt x="3602" y="62511"/>
                  </a:lnTo>
                </a:path>
                <a:path w="3809" h="140970">
                  <a:moveTo>
                    <a:pt x="0" y="62511"/>
                  </a:moveTo>
                  <a:lnTo>
                    <a:pt x="0" y="80"/>
                  </a:lnTo>
                </a:path>
              </a:pathLst>
            </a:custGeom>
            <a:ln w="3175">
              <a:solidFill>
                <a:srgbClr val="74A1A0"/>
              </a:solidFill>
            </a:ln>
          </p:spPr>
          <p:txBody>
            <a:bodyPr wrap="square" lIns="0" tIns="0" rIns="0" bIns="0" rtlCol="0"/>
            <a:lstStyle/>
            <a:p>
              <a:endParaRPr lang="fr-FR" noProof="0" dirty="0"/>
            </a:p>
          </p:txBody>
        </p:sp>
        <p:sp>
          <p:nvSpPr>
            <p:cNvPr id="1871" name="object 1871"/>
            <p:cNvSpPr/>
            <p:nvPr/>
          </p:nvSpPr>
          <p:spPr>
            <a:xfrm>
              <a:off x="11658984" y="656961"/>
              <a:ext cx="3810" cy="140970"/>
            </a:xfrm>
            <a:custGeom>
              <a:avLst/>
              <a:gdLst/>
              <a:ahLst/>
              <a:cxnLst/>
              <a:rect l="l" t="t" r="r" b="b"/>
              <a:pathLst>
                <a:path w="3809" h="140970">
                  <a:moveTo>
                    <a:pt x="3602" y="0"/>
                  </a:moveTo>
                  <a:lnTo>
                    <a:pt x="0" y="0"/>
                  </a:lnTo>
                  <a:lnTo>
                    <a:pt x="0" y="140407"/>
                  </a:lnTo>
                  <a:lnTo>
                    <a:pt x="3602" y="140407"/>
                  </a:lnTo>
                  <a:lnTo>
                    <a:pt x="3602" y="0"/>
                  </a:lnTo>
                  <a:close/>
                </a:path>
              </a:pathLst>
            </a:custGeom>
            <a:solidFill>
              <a:srgbClr val="74A1A0"/>
            </a:solidFill>
          </p:spPr>
          <p:txBody>
            <a:bodyPr wrap="square" lIns="0" tIns="0" rIns="0" bIns="0" rtlCol="0"/>
            <a:lstStyle/>
            <a:p>
              <a:endParaRPr lang="fr-FR" noProof="0" dirty="0"/>
            </a:p>
          </p:txBody>
        </p:sp>
        <p:sp>
          <p:nvSpPr>
            <p:cNvPr id="1872" name="object 1872"/>
            <p:cNvSpPr/>
            <p:nvPr/>
          </p:nvSpPr>
          <p:spPr>
            <a:xfrm>
              <a:off x="11658984" y="656880"/>
              <a:ext cx="3810" cy="140970"/>
            </a:xfrm>
            <a:custGeom>
              <a:avLst/>
              <a:gdLst/>
              <a:ahLst/>
              <a:cxnLst/>
              <a:rect l="l" t="t" r="r" b="b"/>
              <a:pathLst>
                <a:path w="3809" h="140970">
                  <a:moveTo>
                    <a:pt x="3602" y="62592"/>
                  </a:moveTo>
                  <a:lnTo>
                    <a:pt x="3602" y="140437"/>
                  </a:lnTo>
                </a:path>
                <a:path w="3809" h="140970">
                  <a:moveTo>
                    <a:pt x="0" y="140488"/>
                  </a:moveTo>
                  <a:lnTo>
                    <a:pt x="0" y="62592"/>
                  </a:lnTo>
                </a:path>
                <a:path w="3809" h="140970">
                  <a:moveTo>
                    <a:pt x="3602" y="0"/>
                  </a:moveTo>
                  <a:lnTo>
                    <a:pt x="3602" y="62592"/>
                  </a:lnTo>
                </a:path>
                <a:path w="3809" h="140970">
                  <a:moveTo>
                    <a:pt x="0" y="62592"/>
                  </a:moveTo>
                  <a:lnTo>
                    <a:pt x="0" y="80"/>
                  </a:lnTo>
                </a:path>
              </a:pathLst>
            </a:custGeom>
            <a:ln w="3175">
              <a:solidFill>
                <a:srgbClr val="74A1A0"/>
              </a:solidFill>
            </a:ln>
          </p:spPr>
          <p:txBody>
            <a:bodyPr wrap="square" lIns="0" tIns="0" rIns="0" bIns="0" rtlCol="0"/>
            <a:lstStyle/>
            <a:p>
              <a:endParaRPr lang="fr-FR" noProof="0" dirty="0"/>
            </a:p>
          </p:txBody>
        </p:sp>
        <p:sp>
          <p:nvSpPr>
            <p:cNvPr id="1873" name="object 1873"/>
            <p:cNvSpPr/>
            <p:nvPr/>
          </p:nvSpPr>
          <p:spPr>
            <a:xfrm>
              <a:off x="11662587" y="656880"/>
              <a:ext cx="3810" cy="140970"/>
            </a:xfrm>
            <a:custGeom>
              <a:avLst/>
              <a:gdLst/>
              <a:ahLst/>
              <a:cxnLst/>
              <a:rect l="l" t="t" r="r" b="b"/>
              <a:pathLst>
                <a:path w="3809" h="140970">
                  <a:moveTo>
                    <a:pt x="3602" y="0"/>
                  </a:moveTo>
                  <a:lnTo>
                    <a:pt x="0" y="0"/>
                  </a:lnTo>
                  <a:lnTo>
                    <a:pt x="0" y="140437"/>
                  </a:lnTo>
                  <a:lnTo>
                    <a:pt x="3602" y="140437"/>
                  </a:lnTo>
                  <a:lnTo>
                    <a:pt x="3602" y="0"/>
                  </a:lnTo>
                  <a:close/>
                </a:path>
              </a:pathLst>
            </a:custGeom>
            <a:solidFill>
              <a:srgbClr val="74A1A0"/>
            </a:solidFill>
          </p:spPr>
          <p:txBody>
            <a:bodyPr wrap="square" lIns="0" tIns="0" rIns="0" bIns="0" rtlCol="0"/>
            <a:lstStyle/>
            <a:p>
              <a:endParaRPr lang="fr-FR" noProof="0" dirty="0"/>
            </a:p>
          </p:txBody>
        </p:sp>
        <p:sp>
          <p:nvSpPr>
            <p:cNvPr id="1874" name="object 1874"/>
            <p:cNvSpPr/>
            <p:nvPr/>
          </p:nvSpPr>
          <p:spPr>
            <a:xfrm>
              <a:off x="11662587" y="656799"/>
              <a:ext cx="3810" cy="140970"/>
            </a:xfrm>
            <a:custGeom>
              <a:avLst/>
              <a:gdLst/>
              <a:ahLst/>
              <a:cxnLst/>
              <a:rect l="l" t="t" r="r" b="b"/>
              <a:pathLst>
                <a:path w="3809" h="140970">
                  <a:moveTo>
                    <a:pt x="3602" y="62672"/>
                  </a:moveTo>
                  <a:lnTo>
                    <a:pt x="3602" y="140468"/>
                  </a:lnTo>
                </a:path>
                <a:path w="3809" h="140970">
                  <a:moveTo>
                    <a:pt x="0" y="140518"/>
                  </a:moveTo>
                  <a:lnTo>
                    <a:pt x="0" y="62672"/>
                  </a:lnTo>
                </a:path>
                <a:path w="3809" h="140970">
                  <a:moveTo>
                    <a:pt x="3602" y="0"/>
                  </a:moveTo>
                  <a:lnTo>
                    <a:pt x="3602" y="62672"/>
                  </a:lnTo>
                </a:path>
                <a:path w="3809" h="140970">
                  <a:moveTo>
                    <a:pt x="0" y="62672"/>
                  </a:moveTo>
                  <a:lnTo>
                    <a:pt x="0" y="80"/>
                  </a:lnTo>
                </a:path>
              </a:pathLst>
            </a:custGeom>
            <a:ln w="3175">
              <a:solidFill>
                <a:srgbClr val="74A1A0"/>
              </a:solidFill>
            </a:ln>
          </p:spPr>
          <p:txBody>
            <a:bodyPr wrap="square" lIns="0" tIns="0" rIns="0" bIns="0" rtlCol="0"/>
            <a:lstStyle/>
            <a:p>
              <a:endParaRPr lang="fr-FR" noProof="0" dirty="0"/>
            </a:p>
          </p:txBody>
        </p:sp>
        <p:sp>
          <p:nvSpPr>
            <p:cNvPr id="1875" name="object 1875"/>
            <p:cNvSpPr/>
            <p:nvPr/>
          </p:nvSpPr>
          <p:spPr>
            <a:xfrm>
              <a:off x="11666190" y="656799"/>
              <a:ext cx="3810" cy="140970"/>
            </a:xfrm>
            <a:custGeom>
              <a:avLst/>
              <a:gdLst/>
              <a:ahLst/>
              <a:cxnLst/>
              <a:rect l="l" t="t" r="r" b="b"/>
              <a:pathLst>
                <a:path w="3809" h="140970">
                  <a:moveTo>
                    <a:pt x="3602" y="0"/>
                  </a:moveTo>
                  <a:lnTo>
                    <a:pt x="0" y="0"/>
                  </a:lnTo>
                  <a:lnTo>
                    <a:pt x="0" y="140468"/>
                  </a:lnTo>
                  <a:lnTo>
                    <a:pt x="3602" y="140468"/>
                  </a:lnTo>
                  <a:lnTo>
                    <a:pt x="3602" y="0"/>
                  </a:lnTo>
                  <a:close/>
                </a:path>
              </a:pathLst>
            </a:custGeom>
            <a:solidFill>
              <a:srgbClr val="74A1A0"/>
            </a:solidFill>
          </p:spPr>
          <p:txBody>
            <a:bodyPr wrap="square" lIns="0" tIns="0" rIns="0" bIns="0" rtlCol="0"/>
            <a:lstStyle/>
            <a:p>
              <a:endParaRPr lang="fr-FR" noProof="0" dirty="0"/>
            </a:p>
          </p:txBody>
        </p:sp>
        <p:sp>
          <p:nvSpPr>
            <p:cNvPr id="1876" name="object 1876"/>
            <p:cNvSpPr/>
            <p:nvPr/>
          </p:nvSpPr>
          <p:spPr>
            <a:xfrm>
              <a:off x="11666190" y="656718"/>
              <a:ext cx="3810" cy="140970"/>
            </a:xfrm>
            <a:custGeom>
              <a:avLst/>
              <a:gdLst/>
              <a:ahLst/>
              <a:cxnLst/>
              <a:rect l="l" t="t" r="r" b="b"/>
              <a:pathLst>
                <a:path w="3809" h="140970">
                  <a:moveTo>
                    <a:pt x="3602" y="62753"/>
                  </a:moveTo>
                  <a:lnTo>
                    <a:pt x="3602" y="140498"/>
                  </a:lnTo>
                </a:path>
                <a:path w="3809" h="140970">
                  <a:moveTo>
                    <a:pt x="0" y="140549"/>
                  </a:moveTo>
                  <a:lnTo>
                    <a:pt x="0" y="62753"/>
                  </a:lnTo>
                </a:path>
                <a:path w="3809" h="140970">
                  <a:moveTo>
                    <a:pt x="3602" y="0"/>
                  </a:moveTo>
                  <a:lnTo>
                    <a:pt x="3602" y="62753"/>
                  </a:lnTo>
                </a:path>
                <a:path w="3809" h="140970">
                  <a:moveTo>
                    <a:pt x="0" y="62753"/>
                  </a:moveTo>
                  <a:lnTo>
                    <a:pt x="0" y="80"/>
                  </a:lnTo>
                </a:path>
              </a:pathLst>
            </a:custGeom>
            <a:ln w="3175">
              <a:solidFill>
                <a:srgbClr val="74A1A0"/>
              </a:solidFill>
            </a:ln>
          </p:spPr>
          <p:txBody>
            <a:bodyPr wrap="square" lIns="0" tIns="0" rIns="0" bIns="0" rtlCol="0"/>
            <a:lstStyle/>
            <a:p>
              <a:endParaRPr lang="fr-FR" noProof="0" dirty="0"/>
            </a:p>
          </p:txBody>
        </p:sp>
        <p:sp>
          <p:nvSpPr>
            <p:cNvPr id="1877" name="object 1877"/>
            <p:cNvSpPr/>
            <p:nvPr/>
          </p:nvSpPr>
          <p:spPr>
            <a:xfrm>
              <a:off x="11669793" y="656719"/>
              <a:ext cx="3810" cy="140970"/>
            </a:xfrm>
            <a:custGeom>
              <a:avLst/>
              <a:gdLst/>
              <a:ahLst/>
              <a:cxnLst/>
              <a:rect l="l" t="t" r="r" b="b"/>
              <a:pathLst>
                <a:path w="3809" h="140970">
                  <a:moveTo>
                    <a:pt x="3602" y="0"/>
                  </a:moveTo>
                  <a:lnTo>
                    <a:pt x="0" y="0"/>
                  </a:lnTo>
                  <a:lnTo>
                    <a:pt x="0" y="140498"/>
                  </a:lnTo>
                  <a:lnTo>
                    <a:pt x="3602" y="140498"/>
                  </a:lnTo>
                  <a:lnTo>
                    <a:pt x="3602" y="0"/>
                  </a:lnTo>
                  <a:close/>
                </a:path>
              </a:pathLst>
            </a:custGeom>
            <a:solidFill>
              <a:srgbClr val="73A09F"/>
            </a:solidFill>
          </p:spPr>
          <p:txBody>
            <a:bodyPr wrap="square" lIns="0" tIns="0" rIns="0" bIns="0" rtlCol="0"/>
            <a:lstStyle/>
            <a:p>
              <a:endParaRPr lang="fr-FR" noProof="0" dirty="0"/>
            </a:p>
          </p:txBody>
        </p:sp>
        <p:sp>
          <p:nvSpPr>
            <p:cNvPr id="1878" name="object 1878"/>
            <p:cNvSpPr/>
            <p:nvPr/>
          </p:nvSpPr>
          <p:spPr>
            <a:xfrm>
              <a:off x="11669793" y="656638"/>
              <a:ext cx="3810" cy="140970"/>
            </a:xfrm>
            <a:custGeom>
              <a:avLst/>
              <a:gdLst/>
              <a:ahLst/>
              <a:cxnLst/>
              <a:rect l="l" t="t" r="r" b="b"/>
              <a:pathLst>
                <a:path w="3809" h="140970">
                  <a:moveTo>
                    <a:pt x="3602" y="62834"/>
                  </a:moveTo>
                  <a:lnTo>
                    <a:pt x="3602" y="140529"/>
                  </a:lnTo>
                </a:path>
                <a:path w="3809" h="140970">
                  <a:moveTo>
                    <a:pt x="0" y="140579"/>
                  </a:moveTo>
                  <a:lnTo>
                    <a:pt x="0" y="62834"/>
                  </a:lnTo>
                </a:path>
                <a:path w="3809" h="140970">
                  <a:moveTo>
                    <a:pt x="3602" y="0"/>
                  </a:moveTo>
                  <a:lnTo>
                    <a:pt x="3602" y="62834"/>
                  </a:lnTo>
                </a:path>
                <a:path w="3809" h="140970">
                  <a:moveTo>
                    <a:pt x="0" y="62834"/>
                  </a:moveTo>
                  <a:lnTo>
                    <a:pt x="0" y="80"/>
                  </a:lnTo>
                </a:path>
              </a:pathLst>
            </a:custGeom>
            <a:ln w="3175">
              <a:solidFill>
                <a:srgbClr val="73A09F"/>
              </a:solidFill>
            </a:ln>
          </p:spPr>
          <p:txBody>
            <a:bodyPr wrap="square" lIns="0" tIns="0" rIns="0" bIns="0" rtlCol="0"/>
            <a:lstStyle/>
            <a:p>
              <a:endParaRPr lang="fr-FR" noProof="0" dirty="0"/>
            </a:p>
          </p:txBody>
        </p:sp>
        <p:sp>
          <p:nvSpPr>
            <p:cNvPr id="1879" name="object 1879"/>
            <p:cNvSpPr/>
            <p:nvPr/>
          </p:nvSpPr>
          <p:spPr>
            <a:xfrm>
              <a:off x="11673395" y="656638"/>
              <a:ext cx="3810" cy="140970"/>
            </a:xfrm>
            <a:custGeom>
              <a:avLst/>
              <a:gdLst/>
              <a:ahLst/>
              <a:cxnLst/>
              <a:rect l="l" t="t" r="r" b="b"/>
              <a:pathLst>
                <a:path w="3809" h="140970">
                  <a:moveTo>
                    <a:pt x="3602" y="0"/>
                  </a:moveTo>
                  <a:lnTo>
                    <a:pt x="0" y="0"/>
                  </a:lnTo>
                  <a:lnTo>
                    <a:pt x="0" y="140529"/>
                  </a:lnTo>
                  <a:lnTo>
                    <a:pt x="3602" y="140529"/>
                  </a:lnTo>
                  <a:lnTo>
                    <a:pt x="3602" y="0"/>
                  </a:lnTo>
                  <a:close/>
                </a:path>
              </a:pathLst>
            </a:custGeom>
            <a:solidFill>
              <a:srgbClr val="73A09F"/>
            </a:solidFill>
          </p:spPr>
          <p:txBody>
            <a:bodyPr wrap="square" lIns="0" tIns="0" rIns="0" bIns="0" rtlCol="0"/>
            <a:lstStyle/>
            <a:p>
              <a:endParaRPr lang="fr-FR" noProof="0" dirty="0"/>
            </a:p>
          </p:txBody>
        </p:sp>
        <p:sp>
          <p:nvSpPr>
            <p:cNvPr id="1880" name="object 1880"/>
            <p:cNvSpPr/>
            <p:nvPr/>
          </p:nvSpPr>
          <p:spPr>
            <a:xfrm>
              <a:off x="11673395" y="656557"/>
              <a:ext cx="3810" cy="140970"/>
            </a:xfrm>
            <a:custGeom>
              <a:avLst/>
              <a:gdLst/>
              <a:ahLst/>
              <a:cxnLst/>
              <a:rect l="l" t="t" r="r" b="b"/>
              <a:pathLst>
                <a:path w="3809" h="140970">
                  <a:moveTo>
                    <a:pt x="3602" y="62914"/>
                  </a:moveTo>
                  <a:lnTo>
                    <a:pt x="3602" y="140559"/>
                  </a:lnTo>
                </a:path>
                <a:path w="3809" h="140970">
                  <a:moveTo>
                    <a:pt x="0" y="140610"/>
                  </a:moveTo>
                  <a:lnTo>
                    <a:pt x="0" y="62914"/>
                  </a:lnTo>
                </a:path>
                <a:path w="3809" h="140970">
                  <a:moveTo>
                    <a:pt x="3602" y="0"/>
                  </a:moveTo>
                  <a:lnTo>
                    <a:pt x="3602" y="62914"/>
                  </a:lnTo>
                </a:path>
                <a:path w="3809" h="140970">
                  <a:moveTo>
                    <a:pt x="0" y="62914"/>
                  </a:moveTo>
                  <a:lnTo>
                    <a:pt x="0" y="80"/>
                  </a:lnTo>
                </a:path>
              </a:pathLst>
            </a:custGeom>
            <a:ln w="3175">
              <a:solidFill>
                <a:srgbClr val="73A09F"/>
              </a:solidFill>
            </a:ln>
          </p:spPr>
          <p:txBody>
            <a:bodyPr wrap="square" lIns="0" tIns="0" rIns="0" bIns="0" rtlCol="0"/>
            <a:lstStyle/>
            <a:p>
              <a:endParaRPr lang="fr-FR" noProof="0" dirty="0"/>
            </a:p>
          </p:txBody>
        </p:sp>
        <p:sp>
          <p:nvSpPr>
            <p:cNvPr id="1881" name="object 1881"/>
            <p:cNvSpPr/>
            <p:nvPr/>
          </p:nvSpPr>
          <p:spPr>
            <a:xfrm>
              <a:off x="11676998" y="656557"/>
              <a:ext cx="3810" cy="140970"/>
            </a:xfrm>
            <a:custGeom>
              <a:avLst/>
              <a:gdLst/>
              <a:ahLst/>
              <a:cxnLst/>
              <a:rect l="l" t="t" r="r" b="b"/>
              <a:pathLst>
                <a:path w="3809" h="140970">
                  <a:moveTo>
                    <a:pt x="3602" y="0"/>
                  </a:moveTo>
                  <a:lnTo>
                    <a:pt x="0" y="0"/>
                  </a:lnTo>
                  <a:lnTo>
                    <a:pt x="0" y="140559"/>
                  </a:lnTo>
                  <a:lnTo>
                    <a:pt x="3602" y="140559"/>
                  </a:lnTo>
                  <a:lnTo>
                    <a:pt x="3602" y="0"/>
                  </a:lnTo>
                  <a:close/>
                </a:path>
              </a:pathLst>
            </a:custGeom>
            <a:solidFill>
              <a:srgbClr val="73A09F"/>
            </a:solidFill>
          </p:spPr>
          <p:txBody>
            <a:bodyPr wrap="square" lIns="0" tIns="0" rIns="0" bIns="0" rtlCol="0"/>
            <a:lstStyle/>
            <a:p>
              <a:endParaRPr lang="fr-FR" noProof="0" dirty="0"/>
            </a:p>
          </p:txBody>
        </p:sp>
        <p:sp>
          <p:nvSpPr>
            <p:cNvPr id="1882" name="object 1882"/>
            <p:cNvSpPr/>
            <p:nvPr/>
          </p:nvSpPr>
          <p:spPr>
            <a:xfrm>
              <a:off x="11676998" y="656476"/>
              <a:ext cx="3810" cy="140970"/>
            </a:xfrm>
            <a:custGeom>
              <a:avLst/>
              <a:gdLst/>
              <a:ahLst/>
              <a:cxnLst/>
              <a:rect l="l" t="t" r="r" b="b"/>
              <a:pathLst>
                <a:path w="3809" h="140970">
                  <a:moveTo>
                    <a:pt x="3602" y="62995"/>
                  </a:moveTo>
                  <a:lnTo>
                    <a:pt x="3602" y="140590"/>
                  </a:lnTo>
                </a:path>
                <a:path w="3809" h="140970">
                  <a:moveTo>
                    <a:pt x="0" y="140640"/>
                  </a:moveTo>
                  <a:lnTo>
                    <a:pt x="0" y="62995"/>
                  </a:lnTo>
                </a:path>
                <a:path w="3809" h="140970">
                  <a:moveTo>
                    <a:pt x="3602" y="0"/>
                  </a:moveTo>
                  <a:lnTo>
                    <a:pt x="3602" y="62995"/>
                  </a:lnTo>
                </a:path>
                <a:path w="3809" h="140970">
                  <a:moveTo>
                    <a:pt x="0" y="62995"/>
                  </a:moveTo>
                  <a:lnTo>
                    <a:pt x="0" y="80"/>
                  </a:lnTo>
                </a:path>
              </a:pathLst>
            </a:custGeom>
            <a:ln w="3175">
              <a:solidFill>
                <a:srgbClr val="73A09F"/>
              </a:solidFill>
            </a:ln>
          </p:spPr>
          <p:txBody>
            <a:bodyPr wrap="square" lIns="0" tIns="0" rIns="0" bIns="0" rtlCol="0"/>
            <a:lstStyle/>
            <a:p>
              <a:endParaRPr lang="fr-FR" noProof="0" dirty="0"/>
            </a:p>
          </p:txBody>
        </p:sp>
        <p:sp>
          <p:nvSpPr>
            <p:cNvPr id="1883" name="object 1883"/>
            <p:cNvSpPr/>
            <p:nvPr/>
          </p:nvSpPr>
          <p:spPr>
            <a:xfrm>
              <a:off x="11680601" y="656476"/>
              <a:ext cx="3810" cy="140970"/>
            </a:xfrm>
            <a:custGeom>
              <a:avLst/>
              <a:gdLst/>
              <a:ahLst/>
              <a:cxnLst/>
              <a:rect l="l" t="t" r="r" b="b"/>
              <a:pathLst>
                <a:path w="3809" h="140970">
                  <a:moveTo>
                    <a:pt x="3602" y="0"/>
                  </a:moveTo>
                  <a:lnTo>
                    <a:pt x="0" y="0"/>
                  </a:lnTo>
                  <a:lnTo>
                    <a:pt x="0" y="140590"/>
                  </a:lnTo>
                  <a:lnTo>
                    <a:pt x="3602" y="140590"/>
                  </a:lnTo>
                  <a:lnTo>
                    <a:pt x="3602" y="0"/>
                  </a:lnTo>
                  <a:close/>
                </a:path>
              </a:pathLst>
            </a:custGeom>
            <a:solidFill>
              <a:srgbClr val="73A09F"/>
            </a:solidFill>
          </p:spPr>
          <p:txBody>
            <a:bodyPr wrap="square" lIns="0" tIns="0" rIns="0" bIns="0" rtlCol="0"/>
            <a:lstStyle/>
            <a:p>
              <a:endParaRPr lang="fr-FR" noProof="0" dirty="0"/>
            </a:p>
          </p:txBody>
        </p:sp>
        <p:sp>
          <p:nvSpPr>
            <p:cNvPr id="1884" name="object 1884"/>
            <p:cNvSpPr/>
            <p:nvPr/>
          </p:nvSpPr>
          <p:spPr>
            <a:xfrm>
              <a:off x="11680601" y="656396"/>
              <a:ext cx="3810" cy="140970"/>
            </a:xfrm>
            <a:custGeom>
              <a:avLst/>
              <a:gdLst/>
              <a:ahLst/>
              <a:cxnLst/>
              <a:rect l="l" t="t" r="r" b="b"/>
              <a:pathLst>
                <a:path w="3809" h="140970">
                  <a:moveTo>
                    <a:pt x="3602" y="63076"/>
                  </a:moveTo>
                  <a:lnTo>
                    <a:pt x="3602" y="140620"/>
                  </a:lnTo>
                </a:path>
                <a:path w="3809" h="140970">
                  <a:moveTo>
                    <a:pt x="0" y="140671"/>
                  </a:moveTo>
                  <a:lnTo>
                    <a:pt x="0" y="63076"/>
                  </a:lnTo>
                </a:path>
                <a:path w="3809" h="140970">
                  <a:moveTo>
                    <a:pt x="3602" y="0"/>
                  </a:moveTo>
                  <a:lnTo>
                    <a:pt x="3602" y="63076"/>
                  </a:lnTo>
                </a:path>
                <a:path w="3809" h="140970">
                  <a:moveTo>
                    <a:pt x="0" y="63076"/>
                  </a:moveTo>
                  <a:lnTo>
                    <a:pt x="0" y="80"/>
                  </a:lnTo>
                </a:path>
              </a:pathLst>
            </a:custGeom>
            <a:ln w="3175">
              <a:solidFill>
                <a:srgbClr val="73A09F"/>
              </a:solidFill>
            </a:ln>
          </p:spPr>
          <p:txBody>
            <a:bodyPr wrap="square" lIns="0" tIns="0" rIns="0" bIns="0" rtlCol="0"/>
            <a:lstStyle/>
            <a:p>
              <a:endParaRPr lang="fr-FR" noProof="0" dirty="0"/>
            </a:p>
          </p:txBody>
        </p:sp>
        <p:sp>
          <p:nvSpPr>
            <p:cNvPr id="1885" name="object 1885"/>
            <p:cNvSpPr/>
            <p:nvPr/>
          </p:nvSpPr>
          <p:spPr>
            <a:xfrm>
              <a:off x="11684204" y="656396"/>
              <a:ext cx="3810" cy="140970"/>
            </a:xfrm>
            <a:custGeom>
              <a:avLst/>
              <a:gdLst/>
              <a:ahLst/>
              <a:cxnLst/>
              <a:rect l="l" t="t" r="r" b="b"/>
              <a:pathLst>
                <a:path w="3809" h="140970">
                  <a:moveTo>
                    <a:pt x="3602" y="0"/>
                  </a:moveTo>
                  <a:lnTo>
                    <a:pt x="0" y="0"/>
                  </a:lnTo>
                  <a:lnTo>
                    <a:pt x="0" y="140620"/>
                  </a:lnTo>
                  <a:lnTo>
                    <a:pt x="3602" y="140620"/>
                  </a:lnTo>
                  <a:lnTo>
                    <a:pt x="3602" y="0"/>
                  </a:lnTo>
                  <a:close/>
                </a:path>
              </a:pathLst>
            </a:custGeom>
            <a:solidFill>
              <a:srgbClr val="73A09F"/>
            </a:solidFill>
          </p:spPr>
          <p:txBody>
            <a:bodyPr wrap="square" lIns="0" tIns="0" rIns="0" bIns="0" rtlCol="0"/>
            <a:lstStyle/>
            <a:p>
              <a:endParaRPr lang="fr-FR" noProof="0" dirty="0"/>
            </a:p>
          </p:txBody>
        </p:sp>
        <p:sp>
          <p:nvSpPr>
            <p:cNvPr id="1886" name="object 1886"/>
            <p:cNvSpPr/>
            <p:nvPr/>
          </p:nvSpPr>
          <p:spPr>
            <a:xfrm>
              <a:off x="11684204" y="656315"/>
              <a:ext cx="3810" cy="140970"/>
            </a:xfrm>
            <a:custGeom>
              <a:avLst/>
              <a:gdLst/>
              <a:ahLst/>
              <a:cxnLst/>
              <a:rect l="l" t="t" r="r" b="b"/>
              <a:pathLst>
                <a:path w="3809" h="140970">
                  <a:moveTo>
                    <a:pt x="3602" y="63157"/>
                  </a:moveTo>
                  <a:lnTo>
                    <a:pt x="3602" y="140651"/>
                  </a:lnTo>
                </a:path>
                <a:path w="3809" h="140970">
                  <a:moveTo>
                    <a:pt x="0" y="140701"/>
                  </a:moveTo>
                  <a:lnTo>
                    <a:pt x="0" y="63157"/>
                  </a:lnTo>
                </a:path>
                <a:path w="3809" h="140970">
                  <a:moveTo>
                    <a:pt x="3602" y="0"/>
                  </a:moveTo>
                  <a:lnTo>
                    <a:pt x="3602" y="63157"/>
                  </a:lnTo>
                </a:path>
                <a:path w="3809" h="140970">
                  <a:moveTo>
                    <a:pt x="0" y="63157"/>
                  </a:moveTo>
                  <a:lnTo>
                    <a:pt x="0" y="80"/>
                  </a:lnTo>
                </a:path>
              </a:pathLst>
            </a:custGeom>
            <a:ln w="3175">
              <a:solidFill>
                <a:srgbClr val="73A09F"/>
              </a:solidFill>
            </a:ln>
          </p:spPr>
          <p:txBody>
            <a:bodyPr wrap="square" lIns="0" tIns="0" rIns="0" bIns="0" rtlCol="0"/>
            <a:lstStyle/>
            <a:p>
              <a:endParaRPr lang="fr-FR" noProof="0" dirty="0"/>
            </a:p>
          </p:txBody>
        </p:sp>
        <p:sp>
          <p:nvSpPr>
            <p:cNvPr id="1887" name="object 1887"/>
            <p:cNvSpPr/>
            <p:nvPr/>
          </p:nvSpPr>
          <p:spPr>
            <a:xfrm>
              <a:off x="11687807" y="656315"/>
              <a:ext cx="3810" cy="140970"/>
            </a:xfrm>
            <a:custGeom>
              <a:avLst/>
              <a:gdLst/>
              <a:ahLst/>
              <a:cxnLst/>
              <a:rect l="l" t="t" r="r" b="b"/>
              <a:pathLst>
                <a:path w="3809" h="140970">
                  <a:moveTo>
                    <a:pt x="3602" y="0"/>
                  </a:moveTo>
                  <a:lnTo>
                    <a:pt x="0" y="0"/>
                  </a:lnTo>
                  <a:lnTo>
                    <a:pt x="0" y="140651"/>
                  </a:lnTo>
                  <a:lnTo>
                    <a:pt x="3602" y="140651"/>
                  </a:lnTo>
                  <a:lnTo>
                    <a:pt x="3602" y="0"/>
                  </a:lnTo>
                  <a:close/>
                </a:path>
              </a:pathLst>
            </a:custGeom>
            <a:solidFill>
              <a:srgbClr val="73A09F"/>
            </a:solidFill>
          </p:spPr>
          <p:txBody>
            <a:bodyPr wrap="square" lIns="0" tIns="0" rIns="0" bIns="0" rtlCol="0"/>
            <a:lstStyle/>
            <a:p>
              <a:endParaRPr lang="fr-FR" noProof="0" dirty="0"/>
            </a:p>
          </p:txBody>
        </p:sp>
        <p:sp>
          <p:nvSpPr>
            <p:cNvPr id="1888" name="object 1888"/>
            <p:cNvSpPr/>
            <p:nvPr/>
          </p:nvSpPr>
          <p:spPr>
            <a:xfrm>
              <a:off x="11687807" y="656234"/>
              <a:ext cx="3810" cy="140970"/>
            </a:xfrm>
            <a:custGeom>
              <a:avLst/>
              <a:gdLst/>
              <a:ahLst/>
              <a:cxnLst/>
              <a:rect l="l" t="t" r="r" b="b"/>
              <a:pathLst>
                <a:path w="3809" h="140970">
                  <a:moveTo>
                    <a:pt x="3602" y="63237"/>
                  </a:moveTo>
                  <a:lnTo>
                    <a:pt x="3602" y="140681"/>
                  </a:lnTo>
                </a:path>
                <a:path w="3809" h="140970">
                  <a:moveTo>
                    <a:pt x="0" y="140732"/>
                  </a:moveTo>
                  <a:lnTo>
                    <a:pt x="0" y="63237"/>
                  </a:lnTo>
                </a:path>
                <a:path w="3809" h="140970">
                  <a:moveTo>
                    <a:pt x="3602" y="0"/>
                  </a:moveTo>
                  <a:lnTo>
                    <a:pt x="3602" y="63237"/>
                  </a:lnTo>
                </a:path>
                <a:path w="3809" h="140970">
                  <a:moveTo>
                    <a:pt x="0" y="63237"/>
                  </a:moveTo>
                  <a:lnTo>
                    <a:pt x="0" y="80"/>
                  </a:lnTo>
                </a:path>
              </a:pathLst>
            </a:custGeom>
            <a:ln w="3175">
              <a:solidFill>
                <a:srgbClr val="73A09F"/>
              </a:solidFill>
            </a:ln>
          </p:spPr>
          <p:txBody>
            <a:bodyPr wrap="square" lIns="0" tIns="0" rIns="0" bIns="0" rtlCol="0"/>
            <a:lstStyle/>
            <a:p>
              <a:endParaRPr lang="fr-FR" noProof="0" dirty="0"/>
            </a:p>
          </p:txBody>
        </p:sp>
        <p:sp>
          <p:nvSpPr>
            <p:cNvPr id="1889" name="object 1889"/>
            <p:cNvSpPr/>
            <p:nvPr/>
          </p:nvSpPr>
          <p:spPr>
            <a:xfrm>
              <a:off x="11691410" y="656234"/>
              <a:ext cx="3810" cy="140970"/>
            </a:xfrm>
            <a:custGeom>
              <a:avLst/>
              <a:gdLst/>
              <a:ahLst/>
              <a:cxnLst/>
              <a:rect l="l" t="t" r="r" b="b"/>
              <a:pathLst>
                <a:path w="3809" h="140970">
                  <a:moveTo>
                    <a:pt x="3602" y="0"/>
                  </a:moveTo>
                  <a:lnTo>
                    <a:pt x="0" y="0"/>
                  </a:lnTo>
                  <a:lnTo>
                    <a:pt x="0" y="140681"/>
                  </a:lnTo>
                  <a:lnTo>
                    <a:pt x="3602" y="140681"/>
                  </a:lnTo>
                  <a:lnTo>
                    <a:pt x="3602" y="0"/>
                  </a:lnTo>
                  <a:close/>
                </a:path>
              </a:pathLst>
            </a:custGeom>
            <a:solidFill>
              <a:srgbClr val="73A09F"/>
            </a:solidFill>
          </p:spPr>
          <p:txBody>
            <a:bodyPr wrap="square" lIns="0" tIns="0" rIns="0" bIns="0" rtlCol="0"/>
            <a:lstStyle/>
            <a:p>
              <a:endParaRPr lang="fr-FR" noProof="0" dirty="0"/>
            </a:p>
          </p:txBody>
        </p:sp>
        <p:sp>
          <p:nvSpPr>
            <p:cNvPr id="1890" name="object 1890"/>
            <p:cNvSpPr/>
            <p:nvPr/>
          </p:nvSpPr>
          <p:spPr>
            <a:xfrm>
              <a:off x="11691410" y="656153"/>
              <a:ext cx="3810" cy="140970"/>
            </a:xfrm>
            <a:custGeom>
              <a:avLst/>
              <a:gdLst/>
              <a:ahLst/>
              <a:cxnLst/>
              <a:rect l="l" t="t" r="r" b="b"/>
              <a:pathLst>
                <a:path w="3809" h="140970">
                  <a:moveTo>
                    <a:pt x="3602" y="63318"/>
                  </a:moveTo>
                  <a:lnTo>
                    <a:pt x="3602" y="140712"/>
                  </a:lnTo>
                </a:path>
                <a:path w="3809" h="140970">
                  <a:moveTo>
                    <a:pt x="0" y="140762"/>
                  </a:moveTo>
                  <a:lnTo>
                    <a:pt x="0" y="63318"/>
                  </a:lnTo>
                </a:path>
                <a:path w="3809" h="140970">
                  <a:moveTo>
                    <a:pt x="3602" y="0"/>
                  </a:moveTo>
                  <a:lnTo>
                    <a:pt x="3602" y="63318"/>
                  </a:lnTo>
                </a:path>
                <a:path w="3809" h="140970">
                  <a:moveTo>
                    <a:pt x="0" y="63318"/>
                  </a:moveTo>
                  <a:lnTo>
                    <a:pt x="0" y="80"/>
                  </a:lnTo>
                </a:path>
              </a:pathLst>
            </a:custGeom>
            <a:ln w="3175">
              <a:solidFill>
                <a:srgbClr val="73A09F"/>
              </a:solidFill>
            </a:ln>
          </p:spPr>
          <p:txBody>
            <a:bodyPr wrap="square" lIns="0" tIns="0" rIns="0" bIns="0" rtlCol="0"/>
            <a:lstStyle/>
            <a:p>
              <a:endParaRPr lang="fr-FR" noProof="0" dirty="0"/>
            </a:p>
          </p:txBody>
        </p:sp>
        <p:sp>
          <p:nvSpPr>
            <p:cNvPr id="1891" name="object 1891"/>
            <p:cNvSpPr/>
            <p:nvPr/>
          </p:nvSpPr>
          <p:spPr>
            <a:xfrm>
              <a:off x="11695013" y="656153"/>
              <a:ext cx="3810" cy="140970"/>
            </a:xfrm>
            <a:custGeom>
              <a:avLst/>
              <a:gdLst/>
              <a:ahLst/>
              <a:cxnLst/>
              <a:rect l="l" t="t" r="r" b="b"/>
              <a:pathLst>
                <a:path w="3809" h="140970">
                  <a:moveTo>
                    <a:pt x="3602" y="0"/>
                  </a:moveTo>
                  <a:lnTo>
                    <a:pt x="0" y="0"/>
                  </a:lnTo>
                  <a:lnTo>
                    <a:pt x="0" y="140712"/>
                  </a:lnTo>
                  <a:lnTo>
                    <a:pt x="3602" y="140712"/>
                  </a:lnTo>
                  <a:lnTo>
                    <a:pt x="3602" y="0"/>
                  </a:lnTo>
                  <a:close/>
                </a:path>
              </a:pathLst>
            </a:custGeom>
            <a:solidFill>
              <a:srgbClr val="73A09F"/>
            </a:solidFill>
          </p:spPr>
          <p:txBody>
            <a:bodyPr wrap="square" lIns="0" tIns="0" rIns="0" bIns="0" rtlCol="0"/>
            <a:lstStyle/>
            <a:p>
              <a:endParaRPr lang="fr-FR" noProof="0" dirty="0"/>
            </a:p>
          </p:txBody>
        </p:sp>
        <p:sp>
          <p:nvSpPr>
            <p:cNvPr id="1892" name="object 1892"/>
            <p:cNvSpPr/>
            <p:nvPr/>
          </p:nvSpPr>
          <p:spPr>
            <a:xfrm>
              <a:off x="11695013" y="656073"/>
              <a:ext cx="3810" cy="140970"/>
            </a:xfrm>
            <a:custGeom>
              <a:avLst/>
              <a:gdLst/>
              <a:ahLst/>
              <a:cxnLst/>
              <a:rect l="l" t="t" r="r" b="b"/>
              <a:pathLst>
                <a:path w="3809" h="140970">
                  <a:moveTo>
                    <a:pt x="3602" y="63399"/>
                  </a:moveTo>
                  <a:lnTo>
                    <a:pt x="3602" y="140742"/>
                  </a:lnTo>
                </a:path>
                <a:path w="3809" h="140970">
                  <a:moveTo>
                    <a:pt x="0" y="140793"/>
                  </a:moveTo>
                  <a:lnTo>
                    <a:pt x="0" y="63399"/>
                  </a:lnTo>
                </a:path>
                <a:path w="3809" h="140970">
                  <a:moveTo>
                    <a:pt x="3602" y="0"/>
                  </a:moveTo>
                  <a:lnTo>
                    <a:pt x="3602" y="63399"/>
                  </a:lnTo>
                </a:path>
                <a:path w="3809" h="140970">
                  <a:moveTo>
                    <a:pt x="0" y="63399"/>
                  </a:moveTo>
                  <a:lnTo>
                    <a:pt x="0" y="80"/>
                  </a:lnTo>
                </a:path>
              </a:pathLst>
            </a:custGeom>
            <a:ln w="3175">
              <a:solidFill>
                <a:srgbClr val="73A09F"/>
              </a:solidFill>
            </a:ln>
          </p:spPr>
          <p:txBody>
            <a:bodyPr wrap="square" lIns="0" tIns="0" rIns="0" bIns="0" rtlCol="0"/>
            <a:lstStyle/>
            <a:p>
              <a:endParaRPr lang="fr-FR" noProof="0" dirty="0"/>
            </a:p>
          </p:txBody>
        </p:sp>
        <p:sp>
          <p:nvSpPr>
            <p:cNvPr id="1893" name="object 1893"/>
            <p:cNvSpPr/>
            <p:nvPr/>
          </p:nvSpPr>
          <p:spPr>
            <a:xfrm>
              <a:off x="11698616" y="656073"/>
              <a:ext cx="3810" cy="140970"/>
            </a:xfrm>
            <a:custGeom>
              <a:avLst/>
              <a:gdLst/>
              <a:ahLst/>
              <a:cxnLst/>
              <a:rect l="l" t="t" r="r" b="b"/>
              <a:pathLst>
                <a:path w="3809" h="140970">
                  <a:moveTo>
                    <a:pt x="3602" y="0"/>
                  </a:moveTo>
                  <a:lnTo>
                    <a:pt x="0" y="0"/>
                  </a:lnTo>
                  <a:lnTo>
                    <a:pt x="0" y="140742"/>
                  </a:lnTo>
                  <a:lnTo>
                    <a:pt x="3602" y="140742"/>
                  </a:lnTo>
                  <a:lnTo>
                    <a:pt x="3602" y="0"/>
                  </a:lnTo>
                  <a:close/>
                </a:path>
              </a:pathLst>
            </a:custGeom>
            <a:solidFill>
              <a:srgbClr val="71A09F"/>
            </a:solidFill>
          </p:spPr>
          <p:txBody>
            <a:bodyPr wrap="square" lIns="0" tIns="0" rIns="0" bIns="0" rtlCol="0"/>
            <a:lstStyle/>
            <a:p>
              <a:endParaRPr lang="fr-FR" noProof="0" dirty="0"/>
            </a:p>
          </p:txBody>
        </p:sp>
        <p:sp>
          <p:nvSpPr>
            <p:cNvPr id="1894" name="object 1894"/>
            <p:cNvSpPr/>
            <p:nvPr/>
          </p:nvSpPr>
          <p:spPr>
            <a:xfrm>
              <a:off x="11698616" y="655992"/>
              <a:ext cx="3810" cy="140970"/>
            </a:xfrm>
            <a:custGeom>
              <a:avLst/>
              <a:gdLst/>
              <a:ahLst/>
              <a:cxnLst/>
              <a:rect l="l" t="t" r="r" b="b"/>
              <a:pathLst>
                <a:path w="3809" h="140970">
                  <a:moveTo>
                    <a:pt x="3602" y="63479"/>
                  </a:moveTo>
                  <a:lnTo>
                    <a:pt x="3602" y="140773"/>
                  </a:lnTo>
                </a:path>
                <a:path w="3809" h="140970">
                  <a:moveTo>
                    <a:pt x="0" y="140823"/>
                  </a:moveTo>
                  <a:lnTo>
                    <a:pt x="0" y="63479"/>
                  </a:lnTo>
                </a:path>
                <a:path w="3809" h="140970">
                  <a:moveTo>
                    <a:pt x="3602" y="0"/>
                  </a:moveTo>
                  <a:lnTo>
                    <a:pt x="3602" y="63479"/>
                  </a:lnTo>
                </a:path>
                <a:path w="3809" h="140970">
                  <a:moveTo>
                    <a:pt x="0" y="63479"/>
                  </a:moveTo>
                  <a:lnTo>
                    <a:pt x="0" y="80"/>
                  </a:lnTo>
                </a:path>
              </a:pathLst>
            </a:custGeom>
            <a:ln w="3175">
              <a:solidFill>
                <a:srgbClr val="71A09F"/>
              </a:solidFill>
            </a:ln>
          </p:spPr>
          <p:txBody>
            <a:bodyPr wrap="square" lIns="0" tIns="0" rIns="0" bIns="0" rtlCol="0"/>
            <a:lstStyle/>
            <a:p>
              <a:endParaRPr lang="fr-FR" noProof="0" dirty="0"/>
            </a:p>
          </p:txBody>
        </p:sp>
        <p:sp>
          <p:nvSpPr>
            <p:cNvPr id="1895" name="object 1895"/>
            <p:cNvSpPr/>
            <p:nvPr/>
          </p:nvSpPr>
          <p:spPr>
            <a:xfrm>
              <a:off x="11702218" y="655992"/>
              <a:ext cx="3810" cy="140970"/>
            </a:xfrm>
            <a:custGeom>
              <a:avLst/>
              <a:gdLst/>
              <a:ahLst/>
              <a:cxnLst/>
              <a:rect l="l" t="t" r="r" b="b"/>
              <a:pathLst>
                <a:path w="3809" h="140970">
                  <a:moveTo>
                    <a:pt x="3602" y="0"/>
                  </a:moveTo>
                  <a:lnTo>
                    <a:pt x="0" y="0"/>
                  </a:lnTo>
                  <a:lnTo>
                    <a:pt x="0" y="140773"/>
                  </a:lnTo>
                  <a:lnTo>
                    <a:pt x="3602" y="140773"/>
                  </a:lnTo>
                  <a:lnTo>
                    <a:pt x="3602" y="0"/>
                  </a:lnTo>
                  <a:close/>
                </a:path>
              </a:pathLst>
            </a:custGeom>
            <a:solidFill>
              <a:srgbClr val="71A09F"/>
            </a:solidFill>
          </p:spPr>
          <p:txBody>
            <a:bodyPr wrap="square" lIns="0" tIns="0" rIns="0" bIns="0" rtlCol="0"/>
            <a:lstStyle/>
            <a:p>
              <a:endParaRPr lang="fr-FR" noProof="0" dirty="0"/>
            </a:p>
          </p:txBody>
        </p:sp>
        <p:sp>
          <p:nvSpPr>
            <p:cNvPr id="1896" name="object 1896"/>
            <p:cNvSpPr/>
            <p:nvPr/>
          </p:nvSpPr>
          <p:spPr>
            <a:xfrm>
              <a:off x="11702218" y="655911"/>
              <a:ext cx="3810" cy="140970"/>
            </a:xfrm>
            <a:custGeom>
              <a:avLst/>
              <a:gdLst/>
              <a:ahLst/>
              <a:cxnLst/>
              <a:rect l="l" t="t" r="r" b="b"/>
              <a:pathLst>
                <a:path w="3809" h="140970">
                  <a:moveTo>
                    <a:pt x="3602" y="63560"/>
                  </a:moveTo>
                  <a:lnTo>
                    <a:pt x="3602" y="140803"/>
                  </a:lnTo>
                </a:path>
                <a:path w="3809" h="140970">
                  <a:moveTo>
                    <a:pt x="0" y="140854"/>
                  </a:moveTo>
                  <a:lnTo>
                    <a:pt x="0" y="63560"/>
                  </a:lnTo>
                </a:path>
                <a:path w="3809" h="140970">
                  <a:moveTo>
                    <a:pt x="3602" y="0"/>
                  </a:moveTo>
                  <a:lnTo>
                    <a:pt x="3602" y="63560"/>
                  </a:lnTo>
                </a:path>
                <a:path w="3809" h="140970">
                  <a:moveTo>
                    <a:pt x="0" y="63560"/>
                  </a:moveTo>
                  <a:lnTo>
                    <a:pt x="0" y="80"/>
                  </a:lnTo>
                </a:path>
              </a:pathLst>
            </a:custGeom>
            <a:ln w="3175">
              <a:solidFill>
                <a:srgbClr val="71A09F"/>
              </a:solidFill>
            </a:ln>
          </p:spPr>
          <p:txBody>
            <a:bodyPr wrap="square" lIns="0" tIns="0" rIns="0" bIns="0" rtlCol="0"/>
            <a:lstStyle/>
            <a:p>
              <a:endParaRPr lang="fr-FR" noProof="0" dirty="0"/>
            </a:p>
          </p:txBody>
        </p:sp>
        <p:sp>
          <p:nvSpPr>
            <p:cNvPr id="1897" name="object 1897"/>
            <p:cNvSpPr/>
            <p:nvPr/>
          </p:nvSpPr>
          <p:spPr>
            <a:xfrm>
              <a:off x="11705821" y="655911"/>
              <a:ext cx="3810" cy="140970"/>
            </a:xfrm>
            <a:custGeom>
              <a:avLst/>
              <a:gdLst/>
              <a:ahLst/>
              <a:cxnLst/>
              <a:rect l="l" t="t" r="r" b="b"/>
              <a:pathLst>
                <a:path w="3809" h="140970">
                  <a:moveTo>
                    <a:pt x="3602" y="0"/>
                  </a:moveTo>
                  <a:lnTo>
                    <a:pt x="0" y="0"/>
                  </a:lnTo>
                  <a:lnTo>
                    <a:pt x="0" y="140803"/>
                  </a:lnTo>
                  <a:lnTo>
                    <a:pt x="3602" y="140803"/>
                  </a:lnTo>
                  <a:lnTo>
                    <a:pt x="3602" y="0"/>
                  </a:lnTo>
                  <a:close/>
                </a:path>
              </a:pathLst>
            </a:custGeom>
            <a:solidFill>
              <a:srgbClr val="71A09F"/>
            </a:solidFill>
          </p:spPr>
          <p:txBody>
            <a:bodyPr wrap="square" lIns="0" tIns="0" rIns="0" bIns="0" rtlCol="0"/>
            <a:lstStyle/>
            <a:p>
              <a:endParaRPr lang="fr-FR" noProof="0" dirty="0"/>
            </a:p>
          </p:txBody>
        </p:sp>
        <p:sp>
          <p:nvSpPr>
            <p:cNvPr id="1898" name="object 1898"/>
            <p:cNvSpPr/>
            <p:nvPr/>
          </p:nvSpPr>
          <p:spPr>
            <a:xfrm>
              <a:off x="11705821" y="655831"/>
              <a:ext cx="3810" cy="140970"/>
            </a:xfrm>
            <a:custGeom>
              <a:avLst/>
              <a:gdLst/>
              <a:ahLst/>
              <a:cxnLst/>
              <a:rect l="l" t="t" r="r" b="b"/>
              <a:pathLst>
                <a:path w="3809" h="140970">
                  <a:moveTo>
                    <a:pt x="3602" y="63641"/>
                  </a:moveTo>
                  <a:lnTo>
                    <a:pt x="3602" y="140834"/>
                  </a:lnTo>
                </a:path>
                <a:path w="3809" h="140970">
                  <a:moveTo>
                    <a:pt x="0" y="140884"/>
                  </a:moveTo>
                  <a:lnTo>
                    <a:pt x="0" y="63641"/>
                  </a:lnTo>
                </a:path>
                <a:path w="3809" h="140970">
                  <a:moveTo>
                    <a:pt x="3602" y="0"/>
                  </a:moveTo>
                  <a:lnTo>
                    <a:pt x="3602" y="63641"/>
                  </a:lnTo>
                </a:path>
                <a:path w="3809" h="140970">
                  <a:moveTo>
                    <a:pt x="0" y="63641"/>
                  </a:moveTo>
                  <a:lnTo>
                    <a:pt x="0" y="80"/>
                  </a:lnTo>
                </a:path>
              </a:pathLst>
            </a:custGeom>
            <a:ln w="3175">
              <a:solidFill>
                <a:srgbClr val="71A09F"/>
              </a:solidFill>
            </a:ln>
          </p:spPr>
          <p:txBody>
            <a:bodyPr wrap="square" lIns="0" tIns="0" rIns="0" bIns="0" rtlCol="0"/>
            <a:lstStyle/>
            <a:p>
              <a:endParaRPr lang="fr-FR" noProof="0" dirty="0"/>
            </a:p>
          </p:txBody>
        </p:sp>
        <p:sp>
          <p:nvSpPr>
            <p:cNvPr id="1899" name="object 1899"/>
            <p:cNvSpPr/>
            <p:nvPr/>
          </p:nvSpPr>
          <p:spPr>
            <a:xfrm>
              <a:off x="11709424" y="655831"/>
              <a:ext cx="3810" cy="140970"/>
            </a:xfrm>
            <a:custGeom>
              <a:avLst/>
              <a:gdLst/>
              <a:ahLst/>
              <a:cxnLst/>
              <a:rect l="l" t="t" r="r" b="b"/>
              <a:pathLst>
                <a:path w="3809" h="140970">
                  <a:moveTo>
                    <a:pt x="3602" y="0"/>
                  </a:moveTo>
                  <a:lnTo>
                    <a:pt x="0" y="0"/>
                  </a:lnTo>
                  <a:lnTo>
                    <a:pt x="0" y="140834"/>
                  </a:lnTo>
                  <a:lnTo>
                    <a:pt x="3602" y="140834"/>
                  </a:lnTo>
                  <a:lnTo>
                    <a:pt x="3602" y="0"/>
                  </a:lnTo>
                  <a:close/>
                </a:path>
              </a:pathLst>
            </a:custGeom>
            <a:solidFill>
              <a:srgbClr val="71A09F"/>
            </a:solidFill>
          </p:spPr>
          <p:txBody>
            <a:bodyPr wrap="square" lIns="0" tIns="0" rIns="0" bIns="0" rtlCol="0"/>
            <a:lstStyle/>
            <a:p>
              <a:endParaRPr lang="fr-FR" noProof="0" dirty="0"/>
            </a:p>
          </p:txBody>
        </p:sp>
        <p:sp>
          <p:nvSpPr>
            <p:cNvPr id="1900" name="object 1900"/>
            <p:cNvSpPr/>
            <p:nvPr/>
          </p:nvSpPr>
          <p:spPr>
            <a:xfrm>
              <a:off x="11709424" y="655750"/>
              <a:ext cx="3810" cy="140970"/>
            </a:xfrm>
            <a:custGeom>
              <a:avLst/>
              <a:gdLst/>
              <a:ahLst/>
              <a:cxnLst/>
              <a:rect l="l" t="t" r="r" b="b"/>
              <a:pathLst>
                <a:path w="3809" h="140970">
                  <a:moveTo>
                    <a:pt x="3602" y="63722"/>
                  </a:moveTo>
                  <a:lnTo>
                    <a:pt x="3602" y="140865"/>
                  </a:lnTo>
                </a:path>
                <a:path w="3809" h="140970">
                  <a:moveTo>
                    <a:pt x="0" y="140915"/>
                  </a:moveTo>
                  <a:lnTo>
                    <a:pt x="0" y="63722"/>
                  </a:lnTo>
                </a:path>
                <a:path w="3809" h="140970">
                  <a:moveTo>
                    <a:pt x="3602" y="0"/>
                  </a:moveTo>
                  <a:lnTo>
                    <a:pt x="3602" y="63722"/>
                  </a:lnTo>
                </a:path>
                <a:path w="3809" h="140970">
                  <a:moveTo>
                    <a:pt x="0" y="63722"/>
                  </a:moveTo>
                  <a:lnTo>
                    <a:pt x="0" y="80"/>
                  </a:lnTo>
                </a:path>
              </a:pathLst>
            </a:custGeom>
            <a:ln w="3175">
              <a:solidFill>
                <a:srgbClr val="71A09F"/>
              </a:solidFill>
            </a:ln>
          </p:spPr>
          <p:txBody>
            <a:bodyPr wrap="square" lIns="0" tIns="0" rIns="0" bIns="0" rtlCol="0"/>
            <a:lstStyle/>
            <a:p>
              <a:endParaRPr lang="fr-FR" noProof="0" dirty="0"/>
            </a:p>
          </p:txBody>
        </p:sp>
        <p:sp>
          <p:nvSpPr>
            <p:cNvPr id="1901" name="object 1901"/>
            <p:cNvSpPr/>
            <p:nvPr/>
          </p:nvSpPr>
          <p:spPr>
            <a:xfrm>
              <a:off x="11713027" y="655750"/>
              <a:ext cx="3810" cy="140970"/>
            </a:xfrm>
            <a:custGeom>
              <a:avLst/>
              <a:gdLst/>
              <a:ahLst/>
              <a:cxnLst/>
              <a:rect l="l" t="t" r="r" b="b"/>
              <a:pathLst>
                <a:path w="3809" h="140970">
                  <a:moveTo>
                    <a:pt x="3602" y="0"/>
                  </a:moveTo>
                  <a:lnTo>
                    <a:pt x="0" y="0"/>
                  </a:lnTo>
                  <a:lnTo>
                    <a:pt x="0" y="140864"/>
                  </a:lnTo>
                  <a:lnTo>
                    <a:pt x="3602" y="140864"/>
                  </a:lnTo>
                  <a:lnTo>
                    <a:pt x="3602" y="0"/>
                  </a:lnTo>
                  <a:close/>
                </a:path>
              </a:pathLst>
            </a:custGeom>
            <a:solidFill>
              <a:srgbClr val="71A09F"/>
            </a:solidFill>
          </p:spPr>
          <p:txBody>
            <a:bodyPr wrap="square" lIns="0" tIns="0" rIns="0" bIns="0" rtlCol="0"/>
            <a:lstStyle/>
            <a:p>
              <a:endParaRPr lang="fr-FR" noProof="0" dirty="0"/>
            </a:p>
          </p:txBody>
        </p:sp>
        <p:sp>
          <p:nvSpPr>
            <p:cNvPr id="1902" name="object 1902"/>
            <p:cNvSpPr/>
            <p:nvPr/>
          </p:nvSpPr>
          <p:spPr>
            <a:xfrm>
              <a:off x="11713027" y="655669"/>
              <a:ext cx="3810" cy="140970"/>
            </a:xfrm>
            <a:custGeom>
              <a:avLst/>
              <a:gdLst/>
              <a:ahLst/>
              <a:cxnLst/>
              <a:rect l="l" t="t" r="r" b="b"/>
              <a:pathLst>
                <a:path w="3809" h="140970">
                  <a:moveTo>
                    <a:pt x="3602" y="63802"/>
                  </a:moveTo>
                  <a:lnTo>
                    <a:pt x="3602" y="140895"/>
                  </a:lnTo>
                </a:path>
                <a:path w="3809" h="140970">
                  <a:moveTo>
                    <a:pt x="0" y="140945"/>
                  </a:moveTo>
                  <a:lnTo>
                    <a:pt x="0" y="63802"/>
                  </a:lnTo>
                </a:path>
                <a:path w="3809" h="140970">
                  <a:moveTo>
                    <a:pt x="3602" y="0"/>
                  </a:moveTo>
                  <a:lnTo>
                    <a:pt x="3602" y="63802"/>
                  </a:lnTo>
                </a:path>
                <a:path w="3809" h="140970">
                  <a:moveTo>
                    <a:pt x="0" y="63802"/>
                  </a:moveTo>
                  <a:lnTo>
                    <a:pt x="0" y="80"/>
                  </a:lnTo>
                </a:path>
              </a:pathLst>
            </a:custGeom>
            <a:ln w="3175">
              <a:solidFill>
                <a:srgbClr val="71A09F"/>
              </a:solidFill>
            </a:ln>
          </p:spPr>
          <p:txBody>
            <a:bodyPr wrap="square" lIns="0" tIns="0" rIns="0" bIns="0" rtlCol="0"/>
            <a:lstStyle/>
            <a:p>
              <a:endParaRPr lang="fr-FR" noProof="0" dirty="0"/>
            </a:p>
          </p:txBody>
        </p:sp>
        <p:sp>
          <p:nvSpPr>
            <p:cNvPr id="1903" name="object 1903"/>
            <p:cNvSpPr/>
            <p:nvPr/>
          </p:nvSpPr>
          <p:spPr>
            <a:xfrm>
              <a:off x="11716630" y="655669"/>
              <a:ext cx="3810" cy="140970"/>
            </a:xfrm>
            <a:custGeom>
              <a:avLst/>
              <a:gdLst/>
              <a:ahLst/>
              <a:cxnLst/>
              <a:rect l="l" t="t" r="r" b="b"/>
              <a:pathLst>
                <a:path w="3809" h="140970">
                  <a:moveTo>
                    <a:pt x="3602" y="0"/>
                  </a:moveTo>
                  <a:lnTo>
                    <a:pt x="0" y="0"/>
                  </a:lnTo>
                  <a:lnTo>
                    <a:pt x="0" y="140895"/>
                  </a:lnTo>
                  <a:lnTo>
                    <a:pt x="3602" y="140895"/>
                  </a:lnTo>
                  <a:lnTo>
                    <a:pt x="3602" y="0"/>
                  </a:lnTo>
                  <a:close/>
                </a:path>
              </a:pathLst>
            </a:custGeom>
            <a:solidFill>
              <a:srgbClr val="71A09F"/>
            </a:solidFill>
          </p:spPr>
          <p:txBody>
            <a:bodyPr wrap="square" lIns="0" tIns="0" rIns="0" bIns="0" rtlCol="0"/>
            <a:lstStyle/>
            <a:p>
              <a:endParaRPr lang="fr-FR" noProof="0" dirty="0"/>
            </a:p>
          </p:txBody>
        </p:sp>
        <p:sp>
          <p:nvSpPr>
            <p:cNvPr id="1904" name="object 1904"/>
            <p:cNvSpPr/>
            <p:nvPr/>
          </p:nvSpPr>
          <p:spPr>
            <a:xfrm>
              <a:off x="11716630" y="655588"/>
              <a:ext cx="3810" cy="140970"/>
            </a:xfrm>
            <a:custGeom>
              <a:avLst/>
              <a:gdLst/>
              <a:ahLst/>
              <a:cxnLst/>
              <a:rect l="l" t="t" r="r" b="b"/>
              <a:pathLst>
                <a:path w="3809" h="140970">
                  <a:moveTo>
                    <a:pt x="3602" y="63883"/>
                  </a:moveTo>
                  <a:lnTo>
                    <a:pt x="3602" y="140926"/>
                  </a:lnTo>
                </a:path>
                <a:path w="3809" h="140970">
                  <a:moveTo>
                    <a:pt x="0" y="140976"/>
                  </a:moveTo>
                  <a:lnTo>
                    <a:pt x="0" y="63883"/>
                  </a:lnTo>
                </a:path>
                <a:path w="3809" h="140970">
                  <a:moveTo>
                    <a:pt x="3602" y="0"/>
                  </a:moveTo>
                  <a:lnTo>
                    <a:pt x="3602" y="63883"/>
                  </a:lnTo>
                </a:path>
                <a:path w="3809" h="140970">
                  <a:moveTo>
                    <a:pt x="0" y="63883"/>
                  </a:moveTo>
                  <a:lnTo>
                    <a:pt x="0" y="80"/>
                  </a:lnTo>
                </a:path>
              </a:pathLst>
            </a:custGeom>
            <a:ln w="3175">
              <a:solidFill>
                <a:srgbClr val="71A09F"/>
              </a:solidFill>
            </a:ln>
          </p:spPr>
          <p:txBody>
            <a:bodyPr wrap="square" lIns="0" tIns="0" rIns="0" bIns="0" rtlCol="0"/>
            <a:lstStyle/>
            <a:p>
              <a:endParaRPr lang="fr-FR" noProof="0" dirty="0"/>
            </a:p>
          </p:txBody>
        </p:sp>
        <p:sp>
          <p:nvSpPr>
            <p:cNvPr id="1905" name="object 1905"/>
            <p:cNvSpPr/>
            <p:nvPr/>
          </p:nvSpPr>
          <p:spPr>
            <a:xfrm>
              <a:off x="11720233" y="655589"/>
              <a:ext cx="3810" cy="140970"/>
            </a:xfrm>
            <a:custGeom>
              <a:avLst/>
              <a:gdLst/>
              <a:ahLst/>
              <a:cxnLst/>
              <a:rect l="l" t="t" r="r" b="b"/>
              <a:pathLst>
                <a:path w="3809" h="140970">
                  <a:moveTo>
                    <a:pt x="3602" y="0"/>
                  </a:moveTo>
                  <a:lnTo>
                    <a:pt x="0" y="0"/>
                  </a:lnTo>
                  <a:lnTo>
                    <a:pt x="0" y="140926"/>
                  </a:lnTo>
                  <a:lnTo>
                    <a:pt x="3602" y="140926"/>
                  </a:lnTo>
                  <a:lnTo>
                    <a:pt x="3602" y="0"/>
                  </a:lnTo>
                  <a:close/>
                </a:path>
              </a:pathLst>
            </a:custGeom>
            <a:solidFill>
              <a:srgbClr val="71A09F"/>
            </a:solidFill>
          </p:spPr>
          <p:txBody>
            <a:bodyPr wrap="square" lIns="0" tIns="0" rIns="0" bIns="0" rtlCol="0"/>
            <a:lstStyle/>
            <a:p>
              <a:endParaRPr lang="fr-FR" noProof="0" dirty="0"/>
            </a:p>
          </p:txBody>
        </p:sp>
        <p:sp>
          <p:nvSpPr>
            <p:cNvPr id="1906" name="object 1906"/>
            <p:cNvSpPr/>
            <p:nvPr/>
          </p:nvSpPr>
          <p:spPr>
            <a:xfrm>
              <a:off x="11720233" y="655508"/>
              <a:ext cx="3810" cy="141605"/>
            </a:xfrm>
            <a:custGeom>
              <a:avLst/>
              <a:gdLst/>
              <a:ahLst/>
              <a:cxnLst/>
              <a:rect l="l" t="t" r="r" b="b"/>
              <a:pathLst>
                <a:path w="3809" h="141604">
                  <a:moveTo>
                    <a:pt x="3602" y="63964"/>
                  </a:moveTo>
                  <a:lnTo>
                    <a:pt x="3602" y="140956"/>
                  </a:lnTo>
                </a:path>
                <a:path w="3809" h="141604">
                  <a:moveTo>
                    <a:pt x="0" y="141006"/>
                  </a:moveTo>
                  <a:lnTo>
                    <a:pt x="0" y="63964"/>
                  </a:lnTo>
                </a:path>
                <a:path w="3809" h="141604">
                  <a:moveTo>
                    <a:pt x="3602" y="0"/>
                  </a:moveTo>
                  <a:lnTo>
                    <a:pt x="3602" y="63964"/>
                  </a:lnTo>
                </a:path>
                <a:path w="3809" h="141604">
                  <a:moveTo>
                    <a:pt x="0" y="63964"/>
                  </a:moveTo>
                  <a:lnTo>
                    <a:pt x="0" y="80"/>
                  </a:lnTo>
                </a:path>
              </a:pathLst>
            </a:custGeom>
            <a:ln w="3175">
              <a:solidFill>
                <a:srgbClr val="71A09F"/>
              </a:solidFill>
            </a:ln>
          </p:spPr>
          <p:txBody>
            <a:bodyPr wrap="square" lIns="0" tIns="0" rIns="0" bIns="0" rtlCol="0"/>
            <a:lstStyle/>
            <a:p>
              <a:endParaRPr lang="fr-FR" noProof="0" dirty="0"/>
            </a:p>
          </p:txBody>
        </p:sp>
        <p:sp>
          <p:nvSpPr>
            <p:cNvPr id="1907" name="object 1907"/>
            <p:cNvSpPr/>
            <p:nvPr/>
          </p:nvSpPr>
          <p:spPr>
            <a:xfrm>
              <a:off x="11723836" y="655508"/>
              <a:ext cx="3810" cy="140970"/>
            </a:xfrm>
            <a:custGeom>
              <a:avLst/>
              <a:gdLst/>
              <a:ahLst/>
              <a:cxnLst/>
              <a:rect l="l" t="t" r="r" b="b"/>
              <a:pathLst>
                <a:path w="3809" h="140970">
                  <a:moveTo>
                    <a:pt x="3602" y="0"/>
                  </a:moveTo>
                  <a:lnTo>
                    <a:pt x="0" y="0"/>
                  </a:lnTo>
                  <a:lnTo>
                    <a:pt x="0" y="140956"/>
                  </a:lnTo>
                  <a:lnTo>
                    <a:pt x="3602" y="140956"/>
                  </a:lnTo>
                  <a:lnTo>
                    <a:pt x="3602" y="0"/>
                  </a:lnTo>
                  <a:close/>
                </a:path>
              </a:pathLst>
            </a:custGeom>
            <a:solidFill>
              <a:srgbClr val="71A09F"/>
            </a:solidFill>
          </p:spPr>
          <p:txBody>
            <a:bodyPr wrap="square" lIns="0" tIns="0" rIns="0" bIns="0" rtlCol="0"/>
            <a:lstStyle/>
            <a:p>
              <a:endParaRPr lang="fr-FR" noProof="0" dirty="0"/>
            </a:p>
          </p:txBody>
        </p:sp>
        <p:sp>
          <p:nvSpPr>
            <p:cNvPr id="1908" name="object 1908"/>
            <p:cNvSpPr/>
            <p:nvPr/>
          </p:nvSpPr>
          <p:spPr>
            <a:xfrm>
              <a:off x="11723836" y="655427"/>
              <a:ext cx="3810" cy="141605"/>
            </a:xfrm>
            <a:custGeom>
              <a:avLst/>
              <a:gdLst/>
              <a:ahLst/>
              <a:cxnLst/>
              <a:rect l="l" t="t" r="r" b="b"/>
              <a:pathLst>
                <a:path w="3809" h="141604">
                  <a:moveTo>
                    <a:pt x="3602" y="64045"/>
                  </a:moveTo>
                  <a:lnTo>
                    <a:pt x="3602" y="140987"/>
                  </a:lnTo>
                </a:path>
                <a:path w="3809" h="141604">
                  <a:moveTo>
                    <a:pt x="0" y="141037"/>
                  </a:moveTo>
                  <a:lnTo>
                    <a:pt x="0" y="64045"/>
                  </a:lnTo>
                </a:path>
                <a:path w="3809" h="141604">
                  <a:moveTo>
                    <a:pt x="3602" y="0"/>
                  </a:moveTo>
                  <a:lnTo>
                    <a:pt x="3602" y="64045"/>
                  </a:lnTo>
                </a:path>
                <a:path w="3809" h="141604">
                  <a:moveTo>
                    <a:pt x="0" y="64045"/>
                  </a:moveTo>
                  <a:lnTo>
                    <a:pt x="0" y="80"/>
                  </a:lnTo>
                </a:path>
              </a:pathLst>
            </a:custGeom>
            <a:ln w="3175">
              <a:solidFill>
                <a:srgbClr val="71A09F"/>
              </a:solidFill>
            </a:ln>
          </p:spPr>
          <p:txBody>
            <a:bodyPr wrap="square" lIns="0" tIns="0" rIns="0" bIns="0" rtlCol="0"/>
            <a:lstStyle/>
            <a:p>
              <a:endParaRPr lang="fr-FR" noProof="0" dirty="0"/>
            </a:p>
          </p:txBody>
        </p:sp>
        <p:sp>
          <p:nvSpPr>
            <p:cNvPr id="1909" name="object 1909"/>
            <p:cNvSpPr/>
            <p:nvPr/>
          </p:nvSpPr>
          <p:spPr>
            <a:xfrm>
              <a:off x="11727439" y="655427"/>
              <a:ext cx="3810" cy="141605"/>
            </a:xfrm>
            <a:custGeom>
              <a:avLst/>
              <a:gdLst/>
              <a:ahLst/>
              <a:cxnLst/>
              <a:rect l="l" t="t" r="r" b="b"/>
              <a:pathLst>
                <a:path w="3809" h="141604">
                  <a:moveTo>
                    <a:pt x="3602" y="0"/>
                  </a:moveTo>
                  <a:lnTo>
                    <a:pt x="0" y="0"/>
                  </a:lnTo>
                  <a:lnTo>
                    <a:pt x="0" y="140987"/>
                  </a:lnTo>
                  <a:lnTo>
                    <a:pt x="3602" y="140987"/>
                  </a:lnTo>
                  <a:lnTo>
                    <a:pt x="3602" y="0"/>
                  </a:lnTo>
                  <a:close/>
                </a:path>
              </a:pathLst>
            </a:custGeom>
            <a:solidFill>
              <a:srgbClr val="70A09F"/>
            </a:solidFill>
          </p:spPr>
          <p:txBody>
            <a:bodyPr wrap="square" lIns="0" tIns="0" rIns="0" bIns="0" rtlCol="0"/>
            <a:lstStyle/>
            <a:p>
              <a:endParaRPr lang="fr-FR" noProof="0" dirty="0"/>
            </a:p>
          </p:txBody>
        </p:sp>
        <p:sp>
          <p:nvSpPr>
            <p:cNvPr id="1910" name="object 1910"/>
            <p:cNvSpPr/>
            <p:nvPr/>
          </p:nvSpPr>
          <p:spPr>
            <a:xfrm>
              <a:off x="11727439" y="655346"/>
              <a:ext cx="3810" cy="141605"/>
            </a:xfrm>
            <a:custGeom>
              <a:avLst/>
              <a:gdLst/>
              <a:ahLst/>
              <a:cxnLst/>
              <a:rect l="l" t="t" r="r" b="b"/>
              <a:pathLst>
                <a:path w="3809" h="141604">
                  <a:moveTo>
                    <a:pt x="3602" y="64125"/>
                  </a:moveTo>
                  <a:lnTo>
                    <a:pt x="3602" y="141017"/>
                  </a:lnTo>
                </a:path>
                <a:path w="3809" h="141604">
                  <a:moveTo>
                    <a:pt x="0" y="141067"/>
                  </a:moveTo>
                  <a:lnTo>
                    <a:pt x="0" y="64125"/>
                  </a:lnTo>
                </a:path>
                <a:path w="3809" h="141604">
                  <a:moveTo>
                    <a:pt x="3602" y="0"/>
                  </a:moveTo>
                  <a:lnTo>
                    <a:pt x="3602" y="64125"/>
                  </a:lnTo>
                </a:path>
                <a:path w="3809" h="141604">
                  <a:moveTo>
                    <a:pt x="0" y="64125"/>
                  </a:moveTo>
                  <a:lnTo>
                    <a:pt x="0" y="80"/>
                  </a:lnTo>
                </a:path>
              </a:pathLst>
            </a:custGeom>
            <a:ln w="3175">
              <a:solidFill>
                <a:srgbClr val="70A09F"/>
              </a:solidFill>
            </a:ln>
          </p:spPr>
          <p:txBody>
            <a:bodyPr wrap="square" lIns="0" tIns="0" rIns="0" bIns="0" rtlCol="0"/>
            <a:lstStyle/>
            <a:p>
              <a:endParaRPr lang="fr-FR" noProof="0" dirty="0"/>
            </a:p>
          </p:txBody>
        </p:sp>
        <p:sp>
          <p:nvSpPr>
            <p:cNvPr id="1911" name="object 1911"/>
            <p:cNvSpPr/>
            <p:nvPr/>
          </p:nvSpPr>
          <p:spPr>
            <a:xfrm>
              <a:off x="11731042" y="655346"/>
              <a:ext cx="5715" cy="141605"/>
            </a:xfrm>
            <a:custGeom>
              <a:avLst/>
              <a:gdLst/>
              <a:ahLst/>
              <a:cxnLst/>
              <a:rect l="l" t="t" r="r" b="b"/>
              <a:pathLst>
                <a:path w="5715" h="141604">
                  <a:moveTo>
                    <a:pt x="5284" y="0"/>
                  </a:moveTo>
                  <a:lnTo>
                    <a:pt x="0" y="0"/>
                  </a:lnTo>
                  <a:lnTo>
                    <a:pt x="0" y="141017"/>
                  </a:lnTo>
                  <a:lnTo>
                    <a:pt x="5284" y="141017"/>
                  </a:lnTo>
                  <a:lnTo>
                    <a:pt x="5284" y="0"/>
                  </a:lnTo>
                  <a:close/>
                </a:path>
              </a:pathLst>
            </a:custGeom>
            <a:solidFill>
              <a:srgbClr val="70A09F"/>
            </a:solidFill>
          </p:spPr>
          <p:txBody>
            <a:bodyPr wrap="square" lIns="0" tIns="0" rIns="0" bIns="0" rtlCol="0"/>
            <a:lstStyle/>
            <a:p>
              <a:endParaRPr lang="fr-FR" noProof="0" dirty="0"/>
            </a:p>
          </p:txBody>
        </p:sp>
        <p:sp>
          <p:nvSpPr>
            <p:cNvPr id="1912" name="object 1912"/>
            <p:cNvSpPr/>
            <p:nvPr/>
          </p:nvSpPr>
          <p:spPr>
            <a:xfrm>
              <a:off x="11731042" y="655228"/>
              <a:ext cx="5715" cy="141605"/>
            </a:xfrm>
            <a:custGeom>
              <a:avLst/>
              <a:gdLst/>
              <a:ahLst/>
              <a:cxnLst/>
              <a:rect l="l" t="t" r="r" b="b"/>
              <a:pathLst>
                <a:path w="5715" h="141604">
                  <a:moveTo>
                    <a:pt x="5284" y="64244"/>
                  </a:moveTo>
                  <a:lnTo>
                    <a:pt x="5284" y="141062"/>
                  </a:lnTo>
                </a:path>
                <a:path w="5715" h="141604">
                  <a:moveTo>
                    <a:pt x="0" y="141135"/>
                  </a:moveTo>
                  <a:lnTo>
                    <a:pt x="0" y="64244"/>
                  </a:lnTo>
                </a:path>
                <a:path w="5715" h="141604">
                  <a:moveTo>
                    <a:pt x="5284" y="0"/>
                  </a:moveTo>
                  <a:lnTo>
                    <a:pt x="5284" y="64244"/>
                  </a:lnTo>
                </a:path>
                <a:path w="5715" h="141604">
                  <a:moveTo>
                    <a:pt x="0" y="64244"/>
                  </a:moveTo>
                  <a:lnTo>
                    <a:pt x="0" y="118"/>
                  </a:lnTo>
                </a:path>
              </a:pathLst>
            </a:custGeom>
            <a:ln w="3175">
              <a:solidFill>
                <a:srgbClr val="70A09F"/>
              </a:solidFill>
            </a:ln>
          </p:spPr>
          <p:txBody>
            <a:bodyPr wrap="square" lIns="0" tIns="0" rIns="0" bIns="0" rtlCol="0"/>
            <a:lstStyle/>
            <a:p>
              <a:endParaRPr lang="fr-FR" noProof="0" dirty="0"/>
            </a:p>
          </p:txBody>
        </p:sp>
        <p:sp>
          <p:nvSpPr>
            <p:cNvPr id="1913" name="object 1913"/>
            <p:cNvSpPr/>
            <p:nvPr/>
          </p:nvSpPr>
          <p:spPr>
            <a:xfrm>
              <a:off x="11736326" y="655228"/>
              <a:ext cx="3810" cy="141605"/>
            </a:xfrm>
            <a:custGeom>
              <a:avLst/>
              <a:gdLst/>
              <a:ahLst/>
              <a:cxnLst/>
              <a:rect l="l" t="t" r="r" b="b"/>
              <a:pathLst>
                <a:path w="3809" h="141604">
                  <a:moveTo>
                    <a:pt x="3602" y="0"/>
                  </a:moveTo>
                  <a:lnTo>
                    <a:pt x="0" y="0"/>
                  </a:lnTo>
                  <a:lnTo>
                    <a:pt x="0" y="141062"/>
                  </a:lnTo>
                  <a:lnTo>
                    <a:pt x="3602" y="141062"/>
                  </a:lnTo>
                  <a:lnTo>
                    <a:pt x="3602" y="0"/>
                  </a:lnTo>
                  <a:close/>
                </a:path>
              </a:pathLst>
            </a:custGeom>
            <a:solidFill>
              <a:srgbClr val="70A09F"/>
            </a:solidFill>
          </p:spPr>
          <p:txBody>
            <a:bodyPr wrap="square" lIns="0" tIns="0" rIns="0" bIns="0" rtlCol="0"/>
            <a:lstStyle/>
            <a:p>
              <a:endParaRPr lang="fr-FR" noProof="0" dirty="0"/>
            </a:p>
          </p:txBody>
        </p:sp>
        <p:sp>
          <p:nvSpPr>
            <p:cNvPr id="1914" name="object 1914"/>
            <p:cNvSpPr/>
            <p:nvPr/>
          </p:nvSpPr>
          <p:spPr>
            <a:xfrm>
              <a:off x="11736326" y="655147"/>
              <a:ext cx="3810" cy="141605"/>
            </a:xfrm>
            <a:custGeom>
              <a:avLst/>
              <a:gdLst/>
              <a:ahLst/>
              <a:cxnLst/>
              <a:rect l="l" t="t" r="r" b="b"/>
              <a:pathLst>
                <a:path w="3809" h="141604">
                  <a:moveTo>
                    <a:pt x="3602" y="64324"/>
                  </a:moveTo>
                  <a:lnTo>
                    <a:pt x="3602" y="141092"/>
                  </a:lnTo>
                </a:path>
                <a:path w="3809" h="141604">
                  <a:moveTo>
                    <a:pt x="0" y="141143"/>
                  </a:moveTo>
                  <a:lnTo>
                    <a:pt x="0" y="64324"/>
                  </a:lnTo>
                </a:path>
                <a:path w="3809" h="141604">
                  <a:moveTo>
                    <a:pt x="3602" y="0"/>
                  </a:moveTo>
                  <a:lnTo>
                    <a:pt x="3602" y="64324"/>
                  </a:lnTo>
                </a:path>
                <a:path w="3809" h="141604">
                  <a:moveTo>
                    <a:pt x="0" y="64324"/>
                  </a:moveTo>
                  <a:lnTo>
                    <a:pt x="0" y="80"/>
                  </a:lnTo>
                </a:path>
              </a:pathLst>
            </a:custGeom>
            <a:ln w="3175">
              <a:solidFill>
                <a:srgbClr val="70A09F"/>
              </a:solidFill>
            </a:ln>
          </p:spPr>
          <p:txBody>
            <a:bodyPr wrap="square" lIns="0" tIns="0" rIns="0" bIns="0" rtlCol="0"/>
            <a:lstStyle/>
            <a:p>
              <a:endParaRPr lang="fr-FR" noProof="0" dirty="0"/>
            </a:p>
          </p:txBody>
        </p:sp>
        <p:sp>
          <p:nvSpPr>
            <p:cNvPr id="1915" name="object 1915"/>
            <p:cNvSpPr/>
            <p:nvPr/>
          </p:nvSpPr>
          <p:spPr>
            <a:xfrm>
              <a:off x="11739929" y="655147"/>
              <a:ext cx="3810" cy="141605"/>
            </a:xfrm>
            <a:custGeom>
              <a:avLst/>
              <a:gdLst/>
              <a:ahLst/>
              <a:cxnLst/>
              <a:rect l="l" t="t" r="r" b="b"/>
              <a:pathLst>
                <a:path w="3809" h="141604">
                  <a:moveTo>
                    <a:pt x="3602" y="0"/>
                  </a:moveTo>
                  <a:lnTo>
                    <a:pt x="0" y="0"/>
                  </a:lnTo>
                  <a:lnTo>
                    <a:pt x="0" y="141092"/>
                  </a:lnTo>
                  <a:lnTo>
                    <a:pt x="3602" y="141092"/>
                  </a:lnTo>
                  <a:lnTo>
                    <a:pt x="3602" y="0"/>
                  </a:lnTo>
                  <a:close/>
                </a:path>
              </a:pathLst>
            </a:custGeom>
            <a:solidFill>
              <a:srgbClr val="70A09F"/>
            </a:solidFill>
          </p:spPr>
          <p:txBody>
            <a:bodyPr wrap="square" lIns="0" tIns="0" rIns="0" bIns="0" rtlCol="0"/>
            <a:lstStyle/>
            <a:p>
              <a:endParaRPr lang="fr-FR" noProof="0" dirty="0"/>
            </a:p>
          </p:txBody>
        </p:sp>
        <p:sp>
          <p:nvSpPr>
            <p:cNvPr id="1916" name="object 1916"/>
            <p:cNvSpPr/>
            <p:nvPr/>
          </p:nvSpPr>
          <p:spPr>
            <a:xfrm>
              <a:off x="11739929" y="655066"/>
              <a:ext cx="3810" cy="141605"/>
            </a:xfrm>
            <a:custGeom>
              <a:avLst/>
              <a:gdLst/>
              <a:ahLst/>
              <a:cxnLst/>
              <a:rect l="l" t="t" r="r" b="b"/>
              <a:pathLst>
                <a:path w="3809" h="141604">
                  <a:moveTo>
                    <a:pt x="3602" y="64405"/>
                  </a:moveTo>
                  <a:lnTo>
                    <a:pt x="3602" y="141123"/>
                  </a:lnTo>
                </a:path>
                <a:path w="3809" h="141604">
                  <a:moveTo>
                    <a:pt x="0" y="141173"/>
                  </a:moveTo>
                  <a:lnTo>
                    <a:pt x="0" y="64405"/>
                  </a:lnTo>
                </a:path>
                <a:path w="3809" h="141604">
                  <a:moveTo>
                    <a:pt x="3602" y="0"/>
                  </a:moveTo>
                  <a:lnTo>
                    <a:pt x="3602" y="64405"/>
                  </a:lnTo>
                </a:path>
                <a:path w="3809" h="141604">
                  <a:moveTo>
                    <a:pt x="0" y="64405"/>
                  </a:moveTo>
                  <a:lnTo>
                    <a:pt x="0" y="80"/>
                  </a:lnTo>
                </a:path>
              </a:pathLst>
            </a:custGeom>
            <a:ln w="3175">
              <a:solidFill>
                <a:srgbClr val="70A09F"/>
              </a:solidFill>
            </a:ln>
          </p:spPr>
          <p:txBody>
            <a:bodyPr wrap="square" lIns="0" tIns="0" rIns="0" bIns="0" rtlCol="0"/>
            <a:lstStyle/>
            <a:p>
              <a:endParaRPr lang="fr-FR" noProof="0" dirty="0"/>
            </a:p>
          </p:txBody>
        </p:sp>
        <p:sp>
          <p:nvSpPr>
            <p:cNvPr id="1917" name="object 1917"/>
            <p:cNvSpPr/>
            <p:nvPr/>
          </p:nvSpPr>
          <p:spPr>
            <a:xfrm>
              <a:off x="11743531" y="655067"/>
              <a:ext cx="3810" cy="141605"/>
            </a:xfrm>
            <a:custGeom>
              <a:avLst/>
              <a:gdLst/>
              <a:ahLst/>
              <a:cxnLst/>
              <a:rect l="l" t="t" r="r" b="b"/>
              <a:pathLst>
                <a:path w="3809" h="141604">
                  <a:moveTo>
                    <a:pt x="3602" y="0"/>
                  </a:moveTo>
                  <a:lnTo>
                    <a:pt x="0" y="0"/>
                  </a:lnTo>
                  <a:lnTo>
                    <a:pt x="0" y="141123"/>
                  </a:lnTo>
                  <a:lnTo>
                    <a:pt x="3602" y="141123"/>
                  </a:lnTo>
                  <a:lnTo>
                    <a:pt x="3602" y="0"/>
                  </a:lnTo>
                  <a:close/>
                </a:path>
              </a:pathLst>
            </a:custGeom>
            <a:solidFill>
              <a:srgbClr val="709F9F"/>
            </a:solidFill>
          </p:spPr>
          <p:txBody>
            <a:bodyPr wrap="square" lIns="0" tIns="0" rIns="0" bIns="0" rtlCol="0"/>
            <a:lstStyle/>
            <a:p>
              <a:endParaRPr lang="fr-FR" noProof="0" dirty="0"/>
            </a:p>
          </p:txBody>
        </p:sp>
        <p:sp>
          <p:nvSpPr>
            <p:cNvPr id="1918" name="object 1918"/>
            <p:cNvSpPr/>
            <p:nvPr/>
          </p:nvSpPr>
          <p:spPr>
            <a:xfrm>
              <a:off x="11743531" y="654986"/>
              <a:ext cx="3810" cy="141605"/>
            </a:xfrm>
            <a:custGeom>
              <a:avLst/>
              <a:gdLst/>
              <a:ahLst/>
              <a:cxnLst/>
              <a:rect l="l" t="t" r="r" b="b"/>
              <a:pathLst>
                <a:path w="3809" h="141604">
                  <a:moveTo>
                    <a:pt x="3602" y="64486"/>
                  </a:moveTo>
                  <a:lnTo>
                    <a:pt x="3602" y="141153"/>
                  </a:lnTo>
                </a:path>
                <a:path w="3809" h="141604">
                  <a:moveTo>
                    <a:pt x="0" y="141204"/>
                  </a:moveTo>
                  <a:lnTo>
                    <a:pt x="0" y="64486"/>
                  </a:lnTo>
                </a:path>
                <a:path w="3809" h="141604">
                  <a:moveTo>
                    <a:pt x="3602" y="0"/>
                  </a:moveTo>
                  <a:lnTo>
                    <a:pt x="3602" y="64486"/>
                  </a:lnTo>
                </a:path>
                <a:path w="3809" h="141604">
                  <a:moveTo>
                    <a:pt x="0" y="64486"/>
                  </a:moveTo>
                  <a:lnTo>
                    <a:pt x="0" y="80"/>
                  </a:lnTo>
                </a:path>
              </a:pathLst>
            </a:custGeom>
            <a:ln w="3175">
              <a:solidFill>
                <a:srgbClr val="709F9F"/>
              </a:solidFill>
            </a:ln>
          </p:spPr>
          <p:txBody>
            <a:bodyPr wrap="square" lIns="0" tIns="0" rIns="0" bIns="0" rtlCol="0"/>
            <a:lstStyle/>
            <a:p>
              <a:endParaRPr lang="fr-FR" noProof="0" dirty="0"/>
            </a:p>
          </p:txBody>
        </p:sp>
        <p:sp>
          <p:nvSpPr>
            <p:cNvPr id="1919" name="object 1919"/>
            <p:cNvSpPr/>
            <p:nvPr/>
          </p:nvSpPr>
          <p:spPr>
            <a:xfrm>
              <a:off x="11747134" y="654986"/>
              <a:ext cx="3810" cy="141605"/>
            </a:xfrm>
            <a:custGeom>
              <a:avLst/>
              <a:gdLst/>
              <a:ahLst/>
              <a:cxnLst/>
              <a:rect l="l" t="t" r="r" b="b"/>
              <a:pathLst>
                <a:path w="3809" h="141604">
                  <a:moveTo>
                    <a:pt x="3602" y="0"/>
                  </a:moveTo>
                  <a:lnTo>
                    <a:pt x="0" y="0"/>
                  </a:lnTo>
                  <a:lnTo>
                    <a:pt x="0" y="141153"/>
                  </a:lnTo>
                  <a:lnTo>
                    <a:pt x="3602" y="141153"/>
                  </a:lnTo>
                  <a:lnTo>
                    <a:pt x="3602" y="0"/>
                  </a:lnTo>
                  <a:close/>
                </a:path>
              </a:pathLst>
            </a:custGeom>
            <a:solidFill>
              <a:srgbClr val="709F9F"/>
            </a:solidFill>
          </p:spPr>
          <p:txBody>
            <a:bodyPr wrap="square" lIns="0" tIns="0" rIns="0" bIns="0" rtlCol="0"/>
            <a:lstStyle/>
            <a:p>
              <a:endParaRPr lang="fr-FR" noProof="0" dirty="0"/>
            </a:p>
          </p:txBody>
        </p:sp>
        <p:sp>
          <p:nvSpPr>
            <p:cNvPr id="1920" name="object 1920"/>
            <p:cNvSpPr/>
            <p:nvPr/>
          </p:nvSpPr>
          <p:spPr>
            <a:xfrm>
              <a:off x="11747134" y="654905"/>
              <a:ext cx="3810" cy="141605"/>
            </a:xfrm>
            <a:custGeom>
              <a:avLst/>
              <a:gdLst/>
              <a:ahLst/>
              <a:cxnLst/>
              <a:rect l="l" t="t" r="r" b="b"/>
              <a:pathLst>
                <a:path w="3809" h="141604">
                  <a:moveTo>
                    <a:pt x="3602" y="64566"/>
                  </a:moveTo>
                  <a:lnTo>
                    <a:pt x="3602" y="141184"/>
                  </a:lnTo>
                </a:path>
                <a:path w="3809" h="141604">
                  <a:moveTo>
                    <a:pt x="0" y="141234"/>
                  </a:moveTo>
                  <a:lnTo>
                    <a:pt x="0" y="64566"/>
                  </a:lnTo>
                </a:path>
                <a:path w="3809" h="141604">
                  <a:moveTo>
                    <a:pt x="3602" y="0"/>
                  </a:moveTo>
                  <a:lnTo>
                    <a:pt x="3602" y="64566"/>
                  </a:lnTo>
                </a:path>
                <a:path w="3809" h="141604">
                  <a:moveTo>
                    <a:pt x="0" y="64566"/>
                  </a:moveTo>
                  <a:lnTo>
                    <a:pt x="0" y="80"/>
                  </a:lnTo>
                </a:path>
              </a:pathLst>
            </a:custGeom>
            <a:ln w="3175">
              <a:solidFill>
                <a:srgbClr val="709F9F"/>
              </a:solidFill>
            </a:ln>
          </p:spPr>
          <p:txBody>
            <a:bodyPr wrap="square" lIns="0" tIns="0" rIns="0" bIns="0" rtlCol="0"/>
            <a:lstStyle/>
            <a:p>
              <a:endParaRPr lang="fr-FR" noProof="0" dirty="0"/>
            </a:p>
          </p:txBody>
        </p:sp>
        <p:sp>
          <p:nvSpPr>
            <p:cNvPr id="1921" name="object 1921"/>
            <p:cNvSpPr/>
            <p:nvPr/>
          </p:nvSpPr>
          <p:spPr>
            <a:xfrm>
              <a:off x="11750737" y="654905"/>
              <a:ext cx="3810" cy="141605"/>
            </a:xfrm>
            <a:custGeom>
              <a:avLst/>
              <a:gdLst/>
              <a:ahLst/>
              <a:cxnLst/>
              <a:rect l="l" t="t" r="r" b="b"/>
              <a:pathLst>
                <a:path w="3809" h="141604">
                  <a:moveTo>
                    <a:pt x="3602" y="0"/>
                  </a:moveTo>
                  <a:lnTo>
                    <a:pt x="0" y="0"/>
                  </a:lnTo>
                  <a:lnTo>
                    <a:pt x="0" y="141184"/>
                  </a:lnTo>
                  <a:lnTo>
                    <a:pt x="3602" y="141184"/>
                  </a:lnTo>
                  <a:lnTo>
                    <a:pt x="3602" y="0"/>
                  </a:lnTo>
                  <a:close/>
                </a:path>
              </a:pathLst>
            </a:custGeom>
            <a:solidFill>
              <a:srgbClr val="709F9F"/>
            </a:solidFill>
          </p:spPr>
          <p:txBody>
            <a:bodyPr wrap="square" lIns="0" tIns="0" rIns="0" bIns="0" rtlCol="0"/>
            <a:lstStyle/>
            <a:p>
              <a:endParaRPr lang="fr-FR" noProof="0" dirty="0"/>
            </a:p>
          </p:txBody>
        </p:sp>
        <p:sp>
          <p:nvSpPr>
            <p:cNvPr id="1922" name="object 1922"/>
            <p:cNvSpPr/>
            <p:nvPr/>
          </p:nvSpPr>
          <p:spPr>
            <a:xfrm>
              <a:off x="11750737" y="654824"/>
              <a:ext cx="3810" cy="141605"/>
            </a:xfrm>
            <a:custGeom>
              <a:avLst/>
              <a:gdLst/>
              <a:ahLst/>
              <a:cxnLst/>
              <a:rect l="l" t="t" r="r" b="b"/>
              <a:pathLst>
                <a:path w="3809" h="141604">
                  <a:moveTo>
                    <a:pt x="3602" y="64647"/>
                  </a:moveTo>
                  <a:lnTo>
                    <a:pt x="3602" y="141214"/>
                  </a:lnTo>
                </a:path>
                <a:path w="3809" h="141604">
                  <a:moveTo>
                    <a:pt x="0" y="141265"/>
                  </a:moveTo>
                  <a:lnTo>
                    <a:pt x="0" y="64647"/>
                  </a:lnTo>
                </a:path>
                <a:path w="3809" h="141604">
                  <a:moveTo>
                    <a:pt x="3602" y="0"/>
                  </a:moveTo>
                  <a:lnTo>
                    <a:pt x="3602" y="64647"/>
                  </a:lnTo>
                </a:path>
                <a:path w="3809" h="141604">
                  <a:moveTo>
                    <a:pt x="0" y="64647"/>
                  </a:moveTo>
                  <a:lnTo>
                    <a:pt x="0" y="80"/>
                  </a:lnTo>
                </a:path>
              </a:pathLst>
            </a:custGeom>
            <a:ln w="3175">
              <a:solidFill>
                <a:srgbClr val="709F9F"/>
              </a:solidFill>
            </a:ln>
          </p:spPr>
          <p:txBody>
            <a:bodyPr wrap="square" lIns="0" tIns="0" rIns="0" bIns="0" rtlCol="0"/>
            <a:lstStyle/>
            <a:p>
              <a:endParaRPr lang="fr-FR" noProof="0" dirty="0"/>
            </a:p>
          </p:txBody>
        </p:sp>
        <p:sp>
          <p:nvSpPr>
            <p:cNvPr id="1923" name="object 1923"/>
            <p:cNvSpPr/>
            <p:nvPr/>
          </p:nvSpPr>
          <p:spPr>
            <a:xfrm>
              <a:off x="11754340" y="654824"/>
              <a:ext cx="3810" cy="141605"/>
            </a:xfrm>
            <a:custGeom>
              <a:avLst/>
              <a:gdLst/>
              <a:ahLst/>
              <a:cxnLst/>
              <a:rect l="l" t="t" r="r" b="b"/>
              <a:pathLst>
                <a:path w="3809" h="141604">
                  <a:moveTo>
                    <a:pt x="3602" y="0"/>
                  </a:moveTo>
                  <a:lnTo>
                    <a:pt x="0" y="0"/>
                  </a:lnTo>
                  <a:lnTo>
                    <a:pt x="0" y="141214"/>
                  </a:lnTo>
                  <a:lnTo>
                    <a:pt x="3602" y="141214"/>
                  </a:lnTo>
                  <a:lnTo>
                    <a:pt x="3602" y="0"/>
                  </a:lnTo>
                  <a:close/>
                </a:path>
              </a:pathLst>
            </a:custGeom>
            <a:solidFill>
              <a:srgbClr val="709F9F"/>
            </a:solidFill>
          </p:spPr>
          <p:txBody>
            <a:bodyPr wrap="square" lIns="0" tIns="0" rIns="0" bIns="0" rtlCol="0"/>
            <a:lstStyle/>
            <a:p>
              <a:endParaRPr lang="fr-FR" noProof="0" dirty="0"/>
            </a:p>
          </p:txBody>
        </p:sp>
        <p:sp>
          <p:nvSpPr>
            <p:cNvPr id="1924" name="object 1924"/>
            <p:cNvSpPr/>
            <p:nvPr/>
          </p:nvSpPr>
          <p:spPr>
            <a:xfrm>
              <a:off x="11754340" y="654744"/>
              <a:ext cx="3810" cy="141605"/>
            </a:xfrm>
            <a:custGeom>
              <a:avLst/>
              <a:gdLst/>
              <a:ahLst/>
              <a:cxnLst/>
              <a:rect l="l" t="t" r="r" b="b"/>
              <a:pathLst>
                <a:path w="3809" h="141604">
                  <a:moveTo>
                    <a:pt x="3602" y="64728"/>
                  </a:moveTo>
                  <a:lnTo>
                    <a:pt x="3602" y="141245"/>
                  </a:lnTo>
                </a:path>
                <a:path w="3809" h="141604">
                  <a:moveTo>
                    <a:pt x="0" y="141295"/>
                  </a:moveTo>
                  <a:lnTo>
                    <a:pt x="0" y="64728"/>
                  </a:lnTo>
                </a:path>
                <a:path w="3809" h="141604">
                  <a:moveTo>
                    <a:pt x="3602" y="0"/>
                  </a:moveTo>
                  <a:lnTo>
                    <a:pt x="3602" y="64728"/>
                  </a:lnTo>
                </a:path>
                <a:path w="3809" h="141604">
                  <a:moveTo>
                    <a:pt x="0" y="64728"/>
                  </a:moveTo>
                  <a:lnTo>
                    <a:pt x="0" y="80"/>
                  </a:lnTo>
                </a:path>
              </a:pathLst>
            </a:custGeom>
            <a:ln w="3175">
              <a:solidFill>
                <a:srgbClr val="709F9F"/>
              </a:solidFill>
            </a:ln>
          </p:spPr>
          <p:txBody>
            <a:bodyPr wrap="square" lIns="0" tIns="0" rIns="0" bIns="0" rtlCol="0"/>
            <a:lstStyle/>
            <a:p>
              <a:endParaRPr lang="fr-FR" noProof="0" dirty="0"/>
            </a:p>
          </p:txBody>
        </p:sp>
        <p:sp>
          <p:nvSpPr>
            <p:cNvPr id="1925" name="object 1925"/>
            <p:cNvSpPr/>
            <p:nvPr/>
          </p:nvSpPr>
          <p:spPr>
            <a:xfrm>
              <a:off x="11757944" y="654744"/>
              <a:ext cx="3810" cy="141605"/>
            </a:xfrm>
            <a:custGeom>
              <a:avLst/>
              <a:gdLst/>
              <a:ahLst/>
              <a:cxnLst/>
              <a:rect l="l" t="t" r="r" b="b"/>
              <a:pathLst>
                <a:path w="3809" h="141604">
                  <a:moveTo>
                    <a:pt x="3602" y="0"/>
                  </a:moveTo>
                  <a:lnTo>
                    <a:pt x="0" y="0"/>
                  </a:lnTo>
                  <a:lnTo>
                    <a:pt x="0" y="141245"/>
                  </a:lnTo>
                  <a:lnTo>
                    <a:pt x="3602" y="141245"/>
                  </a:lnTo>
                  <a:lnTo>
                    <a:pt x="3602" y="0"/>
                  </a:lnTo>
                  <a:close/>
                </a:path>
              </a:pathLst>
            </a:custGeom>
            <a:solidFill>
              <a:srgbClr val="6F9F9F"/>
            </a:solidFill>
          </p:spPr>
          <p:txBody>
            <a:bodyPr wrap="square" lIns="0" tIns="0" rIns="0" bIns="0" rtlCol="0"/>
            <a:lstStyle/>
            <a:p>
              <a:endParaRPr lang="fr-FR" noProof="0" dirty="0"/>
            </a:p>
          </p:txBody>
        </p:sp>
        <p:sp>
          <p:nvSpPr>
            <p:cNvPr id="1926" name="object 1926"/>
            <p:cNvSpPr/>
            <p:nvPr/>
          </p:nvSpPr>
          <p:spPr>
            <a:xfrm>
              <a:off x="11757943" y="654663"/>
              <a:ext cx="3810" cy="141605"/>
            </a:xfrm>
            <a:custGeom>
              <a:avLst/>
              <a:gdLst/>
              <a:ahLst/>
              <a:cxnLst/>
              <a:rect l="l" t="t" r="r" b="b"/>
              <a:pathLst>
                <a:path w="3809" h="141604">
                  <a:moveTo>
                    <a:pt x="3602" y="64809"/>
                  </a:moveTo>
                  <a:lnTo>
                    <a:pt x="3602" y="141275"/>
                  </a:lnTo>
                </a:path>
                <a:path w="3809" h="141604">
                  <a:moveTo>
                    <a:pt x="0" y="141326"/>
                  </a:moveTo>
                  <a:lnTo>
                    <a:pt x="0" y="64809"/>
                  </a:lnTo>
                </a:path>
                <a:path w="3809" h="141604">
                  <a:moveTo>
                    <a:pt x="3602" y="0"/>
                  </a:moveTo>
                  <a:lnTo>
                    <a:pt x="3602" y="64809"/>
                  </a:lnTo>
                </a:path>
                <a:path w="3809" h="141604">
                  <a:moveTo>
                    <a:pt x="0" y="64809"/>
                  </a:moveTo>
                  <a:lnTo>
                    <a:pt x="0" y="80"/>
                  </a:lnTo>
                </a:path>
              </a:pathLst>
            </a:custGeom>
            <a:ln w="3175">
              <a:solidFill>
                <a:srgbClr val="6F9F9F"/>
              </a:solidFill>
            </a:ln>
          </p:spPr>
          <p:txBody>
            <a:bodyPr wrap="square" lIns="0" tIns="0" rIns="0" bIns="0" rtlCol="0"/>
            <a:lstStyle/>
            <a:p>
              <a:endParaRPr lang="fr-FR" noProof="0" dirty="0"/>
            </a:p>
          </p:txBody>
        </p:sp>
        <p:sp>
          <p:nvSpPr>
            <p:cNvPr id="1927" name="object 1927"/>
            <p:cNvSpPr/>
            <p:nvPr/>
          </p:nvSpPr>
          <p:spPr>
            <a:xfrm>
              <a:off x="11761547" y="654663"/>
              <a:ext cx="3810" cy="141605"/>
            </a:xfrm>
            <a:custGeom>
              <a:avLst/>
              <a:gdLst/>
              <a:ahLst/>
              <a:cxnLst/>
              <a:rect l="l" t="t" r="r" b="b"/>
              <a:pathLst>
                <a:path w="3809" h="141604">
                  <a:moveTo>
                    <a:pt x="3602" y="0"/>
                  </a:moveTo>
                  <a:lnTo>
                    <a:pt x="0" y="0"/>
                  </a:lnTo>
                  <a:lnTo>
                    <a:pt x="0" y="141275"/>
                  </a:lnTo>
                  <a:lnTo>
                    <a:pt x="3602" y="141275"/>
                  </a:lnTo>
                  <a:lnTo>
                    <a:pt x="3602" y="0"/>
                  </a:lnTo>
                  <a:close/>
                </a:path>
              </a:pathLst>
            </a:custGeom>
            <a:solidFill>
              <a:srgbClr val="6F9F9F"/>
            </a:solidFill>
          </p:spPr>
          <p:txBody>
            <a:bodyPr wrap="square" lIns="0" tIns="0" rIns="0" bIns="0" rtlCol="0"/>
            <a:lstStyle/>
            <a:p>
              <a:endParaRPr lang="fr-FR" noProof="0" dirty="0"/>
            </a:p>
          </p:txBody>
        </p:sp>
        <p:sp>
          <p:nvSpPr>
            <p:cNvPr id="1928" name="object 1928"/>
            <p:cNvSpPr/>
            <p:nvPr/>
          </p:nvSpPr>
          <p:spPr>
            <a:xfrm>
              <a:off x="11761546" y="654582"/>
              <a:ext cx="3810" cy="141605"/>
            </a:xfrm>
            <a:custGeom>
              <a:avLst/>
              <a:gdLst/>
              <a:ahLst/>
              <a:cxnLst/>
              <a:rect l="l" t="t" r="r" b="b"/>
              <a:pathLst>
                <a:path w="3809" h="141604">
                  <a:moveTo>
                    <a:pt x="3602" y="64889"/>
                  </a:moveTo>
                  <a:lnTo>
                    <a:pt x="3602" y="141306"/>
                  </a:lnTo>
                </a:path>
                <a:path w="3809" h="141604">
                  <a:moveTo>
                    <a:pt x="0" y="141356"/>
                  </a:moveTo>
                  <a:lnTo>
                    <a:pt x="0" y="64889"/>
                  </a:lnTo>
                </a:path>
                <a:path w="3809" h="141604">
                  <a:moveTo>
                    <a:pt x="3602" y="0"/>
                  </a:moveTo>
                  <a:lnTo>
                    <a:pt x="3602" y="64889"/>
                  </a:lnTo>
                </a:path>
                <a:path w="3809" h="141604">
                  <a:moveTo>
                    <a:pt x="0" y="64889"/>
                  </a:moveTo>
                  <a:lnTo>
                    <a:pt x="0" y="80"/>
                  </a:lnTo>
                </a:path>
              </a:pathLst>
            </a:custGeom>
            <a:ln w="3175">
              <a:solidFill>
                <a:srgbClr val="6F9F9F"/>
              </a:solidFill>
            </a:ln>
          </p:spPr>
          <p:txBody>
            <a:bodyPr wrap="square" lIns="0" tIns="0" rIns="0" bIns="0" rtlCol="0"/>
            <a:lstStyle/>
            <a:p>
              <a:endParaRPr lang="fr-FR" noProof="0" dirty="0"/>
            </a:p>
          </p:txBody>
        </p:sp>
        <p:sp>
          <p:nvSpPr>
            <p:cNvPr id="1929" name="object 1929"/>
            <p:cNvSpPr/>
            <p:nvPr/>
          </p:nvSpPr>
          <p:spPr>
            <a:xfrm>
              <a:off x="11765150" y="654582"/>
              <a:ext cx="3810" cy="141605"/>
            </a:xfrm>
            <a:custGeom>
              <a:avLst/>
              <a:gdLst/>
              <a:ahLst/>
              <a:cxnLst/>
              <a:rect l="l" t="t" r="r" b="b"/>
              <a:pathLst>
                <a:path w="3809" h="141604">
                  <a:moveTo>
                    <a:pt x="3602" y="0"/>
                  </a:moveTo>
                  <a:lnTo>
                    <a:pt x="0" y="0"/>
                  </a:lnTo>
                  <a:lnTo>
                    <a:pt x="0" y="141306"/>
                  </a:lnTo>
                  <a:lnTo>
                    <a:pt x="3602" y="141306"/>
                  </a:lnTo>
                  <a:lnTo>
                    <a:pt x="3602" y="0"/>
                  </a:lnTo>
                  <a:close/>
                </a:path>
              </a:pathLst>
            </a:custGeom>
            <a:solidFill>
              <a:srgbClr val="6F9F9F"/>
            </a:solidFill>
          </p:spPr>
          <p:txBody>
            <a:bodyPr wrap="square" lIns="0" tIns="0" rIns="0" bIns="0" rtlCol="0"/>
            <a:lstStyle/>
            <a:p>
              <a:endParaRPr lang="fr-FR" noProof="0" dirty="0"/>
            </a:p>
          </p:txBody>
        </p:sp>
        <p:sp>
          <p:nvSpPr>
            <p:cNvPr id="1930" name="object 1930"/>
            <p:cNvSpPr/>
            <p:nvPr/>
          </p:nvSpPr>
          <p:spPr>
            <a:xfrm>
              <a:off x="11765149" y="654501"/>
              <a:ext cx="3810" cy="141605"/>
            </a:xfrm>
            <a:custGeom>
              <a:avLst/>
              <a:gdLst/>
              <a:ahLst/>
              <a:cxnLst/>
              <a:rect l="l" t="t" r="r" b="b"/>
              <a:pathLst>
                <a:path w="3809" h="141604">
                  <a:moveTo>
                    <a:pt x="3602" y="64970"/>
                  </a:moveTo>
                  <a:lnTo>
                    <a:pt x="3602" y="141336"/>
                  </a:lnTo>
                </a:path>
                <a:path w="3809" h="141604">
                  <a:moveTo>
                    <a:pt x="0" y="141387"/>
                  </a:moveTo>
                  <a:lnTo>
                    <a:pt x="0" y="64970"/>
                  </a:lnTo>
                </a:path>
                <a:path w="3809" h="141604">
                  <a:moveTo>
                    <a:pt x="3602" y="0"/>
                  </a:moveTo>
                  <a:lnTo>
                    <a:pt x="3602" y="64970"/>
                  </a:lnTo>
                </a:path>
                <a:path w="3809" h="141604">
                  <a:moveTo>
                    <a:pt x="0" y="64970"/>
                  </a:moveTo>
                  <a:lnTo>
                    <a:pt x="0" y="80"/>
                  </a:lnTo>
                </a:path>
              </a:pathLst>
            </a:custGeom>
            <a:ln w="3175">
              <a:solidFill>
                <a:srgbClr val="6F9F9F"/>
              </a:solidFill>
            </a:ln>
          </p:spPr>
          <p:txBody>
            <a:bodyPr wrap="square" lIns="0" tIns="0" rIns="0" bIns="0" rtlCol="0"/>
            <a:lstStyle/>
            <a:p>
              <a:endParaRPr lang="fr-FR" noProof="0" dirty="0"/>
            </a:p>
          </p:txBody>
        </p:sp>
        <p:sp>
          <p:nvSpPr>
            <p:cNvPr id="1931" name="object 1931"/>
            <p:cNvSpPr/>
            <p:nvPr/>
          </p:nvSpPr>
          <p:spPr>
            <a:xfrm>
              <a:off x="11768752" y="654502"/>
              <a:ext cx="3810" cy="141605"/>
            </a:xfrm>
            <a:custGeom>
              <a:avLst/>
              <a:gdLst/>
              <a:ahLst/>
              <a:cxnLst/>
              <a:rect l="l" t="t" r="r" b="b"/>
              <a:pathLst>
                <a:path w="3809" h="141604">
                  <a:moveTo>
                    <a:pt x="3602" y="0"/>
                  </a:moveTo>
                  <a:lnTo>
                    <a:pt x="0" y="0"/>
                  </a:lnTo>
                  <a:lnTo>
                    <a:pt x="0" y="141336"/>
                  </a:lnTo>
                  <a:lnTo>
                    <a:pt x="3602" y="141336"/>
                  </a:lnTo>
                  <a:lnTo>
                    <a:pt x="3602" y="0"/>
                  </a:lnTo>
                  <a:close/>
                </a:path>
              </a:pathLst>
            </a:custGeom>
            <a:solidFill>
              <a:srgbClr val="6F9F9F"/>
            </a:solidFill>
          </p:spPr>
          <p:txBody>
            <a:bodyPr wrap="square" lIns="0" tIns="0" rIns="0" bIns="0" rtlCol="0"/>
            <a:lstStyle/>
            <a:p>
              <a:endParaRPr lang="fr-FR" noProof="0" dirty="0"/>
            </a:p>
          </p:txBody>
        </p:sp>
        <p:sp>
          <p:nvSpPr>
            <p:cNvPr id="1932" name="object 1932"/>
            <p:cNvSpPr/>
            <p:nvPr/>
          </p:nvSpPr>
          <p:spPr>
            <a:xfrm>
              <a:off x="11768752" y="654421"/>
              <a:ext cx="3810" cy="141605"/>
            </a:xfrm>
            <a:custGeom>
              <a:avLst/>
              <a:gdLst/>
              <a:ahLst/>
              <a:cxnLst/>
              <a:rect l="l" t="t" r="r" b="b"/>
              <a:pathLst>
                <a:path w="3809" h="141604">
                  <a:moveTo>
                    <a:pt x="3602" y="65051"/>
                  </a:moveTo>
                  <a:lnTo>
                    <a:pt x="3602" y="141367"/>
                  </a:lnTo>
                </a:path>
                <a:path w="3809" h="141604">
                  <a:moveTo>
                    <a:pt x="0" y="141417"/>
                  </a:moveTo>
                  <a:lnTo>
                    <a:pt x="0" y="65051"/>
                  </a:lnTo>
                </a:path>
                <a:path w="3809" h="141604">
                  <a:moveTo>
                    <a:pt x="3602" y="0"/>
                  </a:moveTo>
                  <a:lnTo>
                    <a:pt x="3602" y="65051"/>
                  </a:lnTo>
                </a:path>
                <a:path w="3809" h="141604">
                  <a:moveTo>
                    <a:pt x="0" y="65051"/>
                  </a:moveTo>
                  <a:lnTo>
                    <a:pt x="0" y="80"/>
                  </a:lnTo>
                </a:path>
              </a:pathLst>
            </a:custGeom>
            <a:ln w="3175">
              <a:solidFill>
                <a:srgbClr val="6F9F9F"/>
              </a:solidFill>
            </a:ln>
          </p:spPr>
          <p:txBody>
            <a:bodyPr wrap="square" lIns="0" tIns="0" rIns="0" bIns="0" rtlCol="0"/>
            <a:lstStyle/>
            <a:p>
              <a:endParaRPr lang="fr-FR" noProof="0" dirty="0"/>
            </a:p>
          </p:txBody>
        </p:sp>
        <p:sp>
          <p:nvSpPr>
            <p:cNvPr id="1933" name="object 1933"/>
            <p:cNvSpPr/>
            <p:nvPr/>
          </p:nvSpPr>
          <p:spPr>
            <a:xfrm>
              <a:off x="11772355" y="654421"/>
              <a:ext cx="3810" cy="141605"/>
            </a:xfrm>
            <a:custGeom>
              <a:avLst/>
              <a:gdLst/>
              <a:ahLst/>
              <a:cxnLst/>
              <a:rect l="l" t="t" r="r" b="b"/>
              <a:pathLst>
                <a:path w="3809" h="141604">
                  <a:moveTo>
                    <a:pt x="3602" y="0"/>
                  </a:moveTo>
                  <a:lnTo>
                    <a:pt x="0" y="0"/>
                  </a:lnTo>
                  <a:lnTo>
                    <a:pt x="0" y="141367"/>
                  </a:lnTo>
                  <a:lnTo>
                    <a:pt x="3602" y="141367"/>
                  </a:lnTo>
                  <a:lnTo>
                    <a:pt x="3602" y="0"/>
                  </a:lnTo>
                  <a:close/>
                </a:path>
              </a:pathLst>
            </a:custGeom>
            <a:solidFill>
              <a:srgbClr val="6F9F9E"/>
            </a:solidFill>
          </p:spPr>
          <p:txBody>
            <a:bodyPr wrap="square" lIns="0" tIns="0" rIns="0" bIns="0" rtlCol="0"/>
            <a:lstStyle/>
            <a:p>
              <a:endParaRPr lang="fr-FR" noProof="0" dirty="0"/>
            </a:p>
          </p:txBody>
        </p:sp>
        <p:sp>
          <p:nvSpPr>
            <p:cNvPr id="1934" name="object 1934"/>
            <p:cNvSpPr/>
            <p:nvPr/>
          </p:nvSpPr>
          <p:spPr>
            <a:xfrm>
              <a:off x="11772355" y="654340"/>
              <a:ext cx="3810" cy="141605"/>
            </a:xfrm>
            <a:custGeom>
              <a:avLst/>
              <a:gdLst/>
              <a:ahLst/>
              <a:cxnLst/>
              <a:rect l="l" t="t" r="r" b="b"/>
              <a:pathLst>
                <a:path w="3809" h="141604">
                  <a:moveTo>
                    <a:pt x="3602" y="65131"/>
                  </a:moveTo>
                  <a:lnTo>
                    <a:pt x="3602" y="141397"/>
                  </a:lnTo>
                </a:path>
                <a:path w="3809" h="141604">
                  <a:moveTo>
                    <a:pt x="0" y="141448"/>
                  </a:moveTo>
                  <a:lnTo>
                    <a:pt x="0" y="65131"/>
                  </a:lnTo>
                </a:path>
                <a:path w="3809" h="141604">
                  <a:moveTo>
                    <a:pt x="3602" y="0"/>
                  </a:moveTo>
                  <a:lnTo>
                    <a:pt x="3602" y="65131"/>
                  </a:lnTo>
                </a:path>
                <a:path w="3809" h="141604">
                  <a:moveTo>
                    <a:pt x="0" y="65131"/>
                  </a:moveTo>
                  <a:lnTo>
                    <a:pt x="0" y="80"/>
                  </a:lnTo>
                </a:path>
              </a:pathLst>
            </a:custGeom>
            <a:ln w="3175">
              <a:solidFill>
                <a:srgbClr val="6F9F9E"/>
              </a:solidFill>
            </a:ln>
          </p:spPr>
          <p:txBody>
            <a:bodyPr wrap="square" lIns="0" tIns="0" rIns="0" bIns="0" rtlCol="0"/>
            <a:lstStyle/>
            <a:p>
              <a:endParaRPr lang="fr-FR" noProof="0" dirty="0"/>
            </a:p>
          </p:txBody>
        </p:sp>
        <p:sp>
          <p:nvSpPr>
            <p:cNvPr id="1935" name="object 1935"/>
            <p:cNvSpPr/>
            <p:nvPr/>
          </p:nvSpPr>
          <p:spPr>
            <a:xfrm>
              <a:off x="11775958" y="654340"/>
              <a:ext cx="3810" cy="141605"/>
            </a:xfrm>
            <a:custGeom>
              <a:avLst/>
              <a:gdLst/>
              <a:ahLst/>
              <a:cxnLst/>
              <a:rect l="l" t="t" r="r" b="b"/>
              <a:pathLst>
                <a:path w="3809" h="141604">
                  <a:moveTo>
                    <a:pt x="3602" y="0"/>
                  </a:moveTo>
                  <a:lnTo>
                    <a:pt x="0" y="0"/>
                  </a:lnTo>
                  <a:lnTo>
                    <a:pt x="0" y="141397"/>
                  </a:lnTo>
                  <a:lnTo>
                    <a:pt x="3602" y="141397"/>
                  </a:lnTo>
                  <a:lnTo>
                    <a:pt x="3602" y="0"/>
                  </a:lnTo>
                  <a:close/>
                </a:path>
              </a:pathLst>
            </a:custGeom>
            <a:solidFill>
              <a:srgbClr val="6F9F9E"/>
            </a:solidFill>
          </p:spPr>
          <p:txBody>
            <a:bodyPr wrap="square" lIns="0" tIns="0" rIns="0" bIns="0" rtlCol="0"/>
            <a:lstStyle/>
            <a:p>
              <a:endParaRPr lang="fr-FR" noProof="0" dirty="0"/>
            </a:p>
          </p:txBody>
        </p:sp>
        <p:sp>
          <p:nvSpPr>
            <p:cNvPr id="1936" name="object 1936"/>
            <p:cNvSpPr/>
            <p:nvPr/>
          </p:nvSpPr>
          <p:spPr>
            <a:xfrm>
              <a:off x="11775957" y="654259"/>
              <a:ext cx="3810" cy="141605"/>
            </a:xfrm>
            <a:custGeom>
              <a:avLst/>
              <a:gdLst/>
              <a:ahLst/>
              <a:cxnLst/>
              <a:rect l="l" t="t" r="r" b="b"/>
              <a:pathLst>
                <a:path w="3809" h="141604">
                  <a:moveTo>
                    <a:pt x="3602" y="65212"/>
                  </a:moveTo>
                  <a:lnTo>
                    <a:pt x="3602" y="141428"/>
                  </a:lnTo>
                </a:path>
                <a:path w="3809" h="141604">
                  <a:moveTo>
                    <a:pt x="0" y="141478"/>
                  </a:moveTo>
                  <a:lnTo>
                    <a:pt x="0" y="65212"/>
                  </a:lnTo>
                </a:path>
                <a:path w="3809" h="141604">
                  <a:moveTo>
                    <a:pt x="3602" y="0"/>
                  </a:moveTo>
                  <a:lnTo>
                    <a:pt x="3602" y="65212"/>
                  </a:lnTo>
                </a:path>
                <a:path w="3809" h="141604">
                  <a:moveTo>
                    <a:pt x="0" y="65212"/>
                  </a:moveTo>
                  <a:lnTo>
                    <a:pt x="0" y="80"/>
                  </a:lnTo>
                </a:path>
              </a:pathLst>
            </a:custGeom>
            <a:ln w="3175">
              <a:solidFill>
                <a:srgbClr val="6F9F9E"/>
              </a:solidFill>
            </a:ln>
          </p:spPr>
          <p:txBody>
            <a:bodyPr wrap="square" lIns="0" tIns="0" rIns="0" bIns="0" rtlCol="0"/>
            <a:lstStyle/>
            <a:p>
              <a:endParaRPr lang="fr-FR" noProof="0" dirty="0"/>
            </a:p>
          </p:txBody>
        </p:sp>
        <p:sp>
          <p:nvSpPr>
            <p:cNvPr id="1937" name="object 1937"/>
            <p:cNvSpPr/>
            <p:nvPr/>
          </p:nvSpPr>
          <p:spPr>
            <a:xfrm>
              <a:off x="11779561" y="654259"/>
              <a:ext cx="3810" cy="141605"/>
            </a:xfrm>
            <a:custGeom>
              <a:avLst/>
              <a:gdLst/>
              <a:ahLst/>
              <a:cxnLst/>
              <a:rect l="l" t="t" r="r" b="b"/>
              <a:pathLst>
                <a:path w="3809" h="141604">
                  <a:moveTo>
                    <a:pt x="3602" y="0"/>
                  </a:moveTo>
                  <a:lnTo>
                    <a:pt x="0" y="0"/>
                  </a:lnTo>
                  <a:lnTo>
                    <a:pt x="0" y="141428"/>
                  </a:lnTo>
                  <a:lnTo>
                    <a:pt x="3602" y="141428"/>
                  </a:lnTo>
                  <a:lnTo>
                    <a:pt x="3602" y="0"/>
                  </a:lnTo>
                  <a:close/>
                </a:path>
              </a:pathLst>
            </a:custGeom>
            <a:solidFill>
              <a:srgbClr val="6F9F9E"/>
            </a:solidFill>
          </p:spPr>
          <p:txBody>
            <a:bodyPr wrap="square" lIns="0" tIns="0" rIns="0" bIns="0" rtlCol="0"/>
            <a:lstStyle/>
            <a:p>
              <a:endParaRPr lang="fr-FR" noProof="0" dirty="0"/>
            </a:p>
          </p:txBody>
        </p:sp>
        <p:sp>
          <p:nvSpPr>
            <p:cNvPr id="1938" name="object 1938"/>
            <p:cNvSpPr/>
            <p:nvPr/>
          </p:nvSpPr>
          <p:spPr>
            <a:xfrm>
              <a:off x="11779560" y="654179"/>
              <a:ext cx="3810" cy="141605"/>
            </a:xfrm>
            <a:custGeom>
              <a:avLst/>
              <a:gdLst/>
              <a:ahLst/>
              <a:cxnLst/>
              <a:rect l="l" t="t" r="r" b="b"/>
              <a:pathLst>
                <a:path w="3809" h="141604">
                  <a:moveTo>
                    <a:pt x="3602" y="65293"/>
                  </a:moveTo>
                  <a:lnTo>
                    <a:pt x="3602" y="141458"/>
                  </a:lnTo>
                </a:path>
                <a:path w="3809" h="141604">
                  <a:moveTo>
                    <a:pt x="0" y="141509"/>
                  </a:moveTo>
                  <a:lnTo>
                    <a:pt x="0" y="65293"/>
                  </a:lnTo>
                </a:path>
                <a:path w="3809" h="141604">
                  <a:moveTo>
                    <a:pt x="3602" y="0"/>
                  </a:moveTo>
                  <a:lnTo>
                    <a:pt x="3602" y="65293"/>
                  </a:lnTo>
                </a:path>
                <a:path w="3809" h="141604">
                  <a:moveTo>
                    <a:pt x="0" y="65293"/>
                  </a:moveTo>
                  <a:lnTo>
                    <a:pt x="0" y="80"/>
                  </a:lnTo>
                </a:path>
              </a:pathLst>
            </a:custGeom>
            <a:ln w="3175">
              <a:solidFill>
                <a:srgbClr val="6F9F9E"/>
              </a:solidFill>
            </a:ln>
          </p:spPr>
          <p:txBody>
            <a:bodyPr wrap="square" lIns="0" tIns="0" rIns="0" bIns="0" rtlCol="0"/>
            <a:lstStyle/>
            <a:p>
              <a:endParaRPr lang="fr-FR" noProof="0" dirty="0"/>
            </a:p>
          </p:txBody>
        </p:sp>
        <p:sp>
          <p:nvSpPr>
            <p:cNvPr id="1939" name="object 1939"/>
            <p:cNvSpPr/>
            <p:nvPr/>
          </p:nvSpPr>
          <p:spPr>
            <a:xfrm>
              <a:off x="11783164" y="654179"/>
              <a:ext cx="3810" cy="141605"/>
            </a:xfrm>
            <a:custGeom>
              <a:avLst/>
              <a:gdLst/>
              <a:ahLst/>
              <a:cxnLst/>
              <a:rect l="l" t="t" r="r" b="b"/>
              <a:pathLst>
                <a:path w="3809" h="141604">
                  <a:moveTo>
                    <a:pt x="3602" y="0"/>
                  </a:moveTo>
                  <a:lnTo>
                    <a:pt x="0" y="0"/>
                  </a:lnTo>
                  <a:lnTo>
                    <a:pt x="0" y="141458"/>
                  </a:lnTo>
                  <a:lnTo>
                    <a:pt x="3602" y="141458"/>
                  </a:lnTo>
                  <a:lnTo>
                    <a:pt x="3602" y="0"/>
                  </a:lnTo>
                  <a:close/>
                </a:path>
              </a:pathLst>
            </a:custGeom>
            <a:solidFill>
              <a:srgbClr val="6F9F9E"/>
            </a:solidFill>
          </p:spPr>
          <p:txBody>
            <a:bodyPr wrap="square" lIns="0" tIns="0" rIns="0" bIns="0" rtlCol="0"/>
            <a:lstStyle/>
            <a:p>
              <a:endParaRPr lang="fr-FR" noProof="0" dirty="0"/>
            </a:p>
          </p:txBody>
        </p:sp>
        <p:sp>
          <p:nvSpPr>
            <p:cNvPr id="1940" name="object 1940"/>
            <p:cNvSpPr/>
            <p:nvPr/>
          </p:nvSpPr>
          <p:spPr>
            <a:xfrm>
              <a:off x="11783163" y="654098"/>
              <a:ext cx="3810" cy="141605"/>
            </a:xfrm>
            <a:custGeom>
              <a:avLst/>
              <a:gdLst/>
              <a:ahLst/>
              <a:cxnLst/>
              <a:rect l="l" t="t" r="r" b="b"/>
              <a:pathLst>
                <a:path w="3809" h="141604">
                  <a:moveTo>
                    <a:pt x="3602" y="65374"/>
                  </a:moveTo>
                  <a:lnTo>
                    <a:pt x="3602" y="141489"/>
                  </a:lnTo>
                </a:path>
                <a:path w="3809" h="141604">
                  <a:moveTo>
                    <a:pt x="0" y="141539"/>
                  </a:moveTo>
                  <a:lnTo>
                    <a:pt x="0" y="65374"/>
                  </a:lnTo>
                </a:path>
                <a:path w="3809" h="141604">
                  <a:moveTo>
                    <a:pt x="3602" y="0"/>
                  </a:moveTo>
                  <a:lnTo>
                    <a:pt x="3602" y="65374"/>
                  </a:lnTo>
                </a:path>
                <a:path w="3809" h="141604">
                  <a:moveTo>
                    <a:pt x="0" y="65374"/>
                  </a:moveTo>
                  <a:lnTo>
                    <a:pt x="0" y="80"/>
                  </a:lnTo>
                </a:path>
              </a:pathLst>
            </a:custGeom>
            <a:ln w="3175">
              <a:solidFill>
                <a:srgbClr val="6F9F9E"/>
              </a:solidFill>
            </a:ln>
          </p:spPr>
          <p:txBody>
            <a:bodyPr wrap="square" lIns="0" tIns="0" rIns="0" bIns="0" rtlCol="0"/>
            <a:lstStyle/>
            <a:p>
              <a:endParaRPr lang="fr-FR" noProof="0" dirty="0"/>
            </a:p>
          </p:txBody>
        </p:sp>
        <p:sp>
          <p:nvSpPr>
            <p:cNvPr id="1941" name="object 1941"/>
            <p:cNvSpPr/>
            <p:nvPr/>
          </p:nvSpPr>
          <p:spPr>
            <a:xfrm>
              <a:off x="11786767" y="654098"/>
              <a:ext cx="3810" cy="141605"/>
            </a:xfrm>
            <a:custGeom>
              <a:avLst/>
              <a:gdLst/>
              <a:ahLst/>
              <a:cxnLst/>
              <a:rect l="l" t="t" r="r" b="b"/>
              <a:pathLst>
                <a:path w="3809" h="141604">
                  <a:moveTo>
                    <a:pt x="3602" y="0"/>
                  </a:moveTo>
                  <a:lnTo>
                    <a:pt x="0" y="0"/>
                  </a:lnTo>
                  <a:lnTo>
                    <a:pt x="0" y="141489"/>
                  </a:lnTo>
                  <a:lnTo>
                    <a:pt x="3602" y="141489"/>
                  </a:lnTo>
                  <a:lnTo>
                    <a:pt x="3602" y="0"/>
                  </a:lnTo>
                  <a:close/>
                </a:path>
              </a:pathLst>
            </a:custGeom>
            <a:solidFill>
              <a:srgbClr val="6F9F9E"/>
            </a:solidFill>
          </p:spPr>
          <p:txBody>
            <a:bodyPr wrap="square" lIns="0" tIns="0" rIns="0" bIns="0" rtlCol="0"/>
            <a:lstStyle/>
            <a:p>
              <a:endParaRPr lang="fr-FR" noProof="0" dirty="0"/>
            </a:p>
          </p:txBody>
        </p:sp>
        <p:sp>
          <p:nvSpPr>
            <p:cNvPr id="1942" name="object 1942"/>
            <p:cNvSpPr/>
            <p:nvPr/>
          </p:nvSpPr>
          <p:spPr>
            <a:xfrm>
              <a:off x="11786767" y="654017"/>
              <a:ext cx="3810" cy="141605"/>
            </a:xfrm>
            <a:custGeom>
              <a:avLst/>
              <a:gdLst/>
              <a:ahLst/>
              <a:cxnLst/>
              <a:rect l="l" t="t" r="r" b="b"/>
              <a:pathLst>
                <a:path w="3809" h="141604">
                  <a:moveTo>
                    <a:pt x="3602" y="65454"/>
                  </a:moveTo>
                  <a:lnTo>
                    <a:pt x="3602" y="141519"/>
                  </a:lnTo>
                </a:path>
                <a:path w="3809" h="141604">
                  <a:moveTo>
                    <a:pt x="0" y="141570"/>
                  </a:moveTo>
                  <a:lnTo>
                    <a:pt x="0" y="65454"/>
                  </a:lnTo>
                </a:path>
                <a:path w="3809" h="141604">
                  <a:moveTo>
                    <a:pt x="3602" y="0"/>
                  </a:moveTo>
                  <a:lnTo>
                    <a:pt x="3602" y="65454"/>
                  </a:lnTo>
                </a:path>
                <a:path w="3809" h="141604">
                  <a:moveTo>
                    <a:pt x="0" y="65454"/>
                  </a:moveTo>
                  <a:lnTo>
                    <a:pt x="0" y="80"/>
                  </a:lnTo>
                </a:path>
              </a:pathLst>
            </a:custGeom>
            <a:ln w="3175">
              <a:solidFill>
                <a:srgbClr val="6F9F9E"/>
              </a:solidFill>
            </a:ln>
          </p:spPr>
          <p:txBody>
            <a:bodyPr wrap="square" lIns="0" tIns="0" rIns="0" bIns="0" rtlCol="0"/>
            <a:lstStyle/>
            <a:p>
              <a:endParaRPr lang="fr-FR" noProof="0" dirty="0"/>
            </a:p>
          </p:txBody>
        </p:sp>
        <p:sp>
          <p:nvSpPr>
            <p:cNvPr id="1943" name="object 1943"/>
            <p:cNvSpPr/>
            <p:nvPr/>
          </p:nvSpPr>
          <p:spPr>
            <a:xfrm>
              <a:off x="11790370" y="654017"/>
              <a:ext cx="3810" cy="141605"/>
            </a:xfrm>
            <a:custGeom>
              <a:avLst/>
              <a:gdLst/>
              <a:ahLst/>
              <a:cxnLst/>
              <a:rect l="l" t="t" r="r" b="b"/>
              <a:pathLst>
                <a:path w="3809" h="141604">
                  <a:moveTo>
                    <a:pt x="3602" y="0"/>
                  </a:moveTo>
                  <a:lnTo>
                    <a:pt x="0" y="0"/>
                  </a:lnTo>
                  <a:lnTo>
                    <a:pt x="0" y="141519"/>
                  </a:lnTo>
                  <a:lnTo>
                    <a:pt x="3602" y="141519"/>
                  </a:lnTo>
                  <a:lnTo>
                    <a:pt x="3602" y="0"/>
                  </a:lnTo>
                  <a:close/>
                </a:path>
              </a:pathLst>
            </a:custGeom>
            <a:solidFill>
              <a:srgbClr val="6F9F9E"/>
            </a:solidFill>
          </p:spPr>
          <p:txBody>
            <a:bodyPr wrap="square" lIns="0" tIns="0" rIns="0" bIns="0" rtlCol="0"/>
            <a:lstStyle/>
            <a:p>
              <a:endParaRPr lang="fr-FR" noProof="0" dirty="0"/>
            </a:p>
          </p:txBody>
        </p:sp>
        <p:sp>
          <p:nvSpPr>
            <p:cNvPr id="1944" name="object 1944"/>
            <p:cNvSpPr/>
            <p:nvPr/>
          </p:nvSpPr>
          <p:spPr>
            <a:xfrm>
              <a:off x="11790370" y="653936"/>
              <a:ext cx="3810" cy="141605"/>
            </a:xfrm>
            <a:custGeom>
              <a:avLst/>
              <a:gdLst/>
              <a:ahLst/>
              <a:cxnLst/>
              <a:rect l="l" t="t" r="r" b="b"/>
              <a:pathLst>
                <a:path w="3809" h="141604">
                  <a:moveTo>
                    <a:pt x="3602" y="65535"/>
                  </a:moveTo>
                  <a:lnTo>
                    <a:pt x="3602" y="141550"/>
                  </a:lnTo>
                </a:path>
                <a:path w="3809" h="141604">
                  <a:moveTo>
                    <a:pt x="0" y="141600"/>
                  </a:moveTo>
                  <a:lnTo>
                    <a:pt x="0" y="65535"/>
                  </a:lnTo>
                </a:path>
                <a:path w="3809" h="141604">
                  <a:moveTo>
                    <a:pt x="3602" y="0"/>
                  </a:moveTo>
                  <a:lnTo>
                    <a:pt x="3602" y="65535"/>
                  </a:lnTo>
                </a:path>
                <a:path w="3809" h="141604">
                  <a:moveTo>
                    <a:pt x="0" y="65535"/>
                  </a:moveTo>
                  <a:lnTo>
                    <a:pt x="0" y="80"/>
                  </a:lnTo>
                </a:path>
              </a:pathLst>
            </a:custGeom>
            <a:ln w="3175">
              <a:solidFill>
                <a:srgbClr val="6F9F9E"/>
              </a:solidFill>
            </a:ln>
          </p:spPr>
          <p:txBody>
            <a:bodyPr wrap="square" lIns="0" tIns="0" rIns="0" bIns="0" rtlCol="0"/>
            <a:lstStyle/>
            <a:p>
              <a:endParaRPr lang="fr-FR" noProof="0" dirty="0"/>
            </a:p>
          </p:txBody>
        </p:sp>
        <p:sp>
          <p:nvSpPr>
            <p:cNvPr id="1945" name="object 1945"/>
            <p:cNvSpPr/>
            <p:nvPr/>
          </p:nvSpPr>
          <p:spPr>
            <a:xfrm>
              <a:off x="11793973" y="653937"/>
              <a:ext cx="3810" cy="141605"/>
            </a:xfrm>
            <a:custGeom>
              <a:avLst/>
              <a:gdLst/>
              <a:ahLst/>
              <a:cxnLst/>
              <a:rect l="l" t="t" r="r" b="b"/>
              <a:pathLst>
                <a:path w="3809" h="141604">
                  <a:moveTo>
                    <a:pt x="3602" y="0"/>
                  </a:moveTo>
                  <a:lnTo>
                    <a:pt x="0" y="0"/>
                  </a:lnTo>
                  <a:lnTo>
                    <a:pt x="0" y="141550"/>
                  </a:lnTo>
                  <a:lnTo>
                    <a:pt x="3602" y="141550"/>
                  </a:lnTo>
                  <a:lnTo>
                    <a:pt x="3602" y="0"/>
                  </a:lnTo>
                  <a:close/>
                </a:path>
              </a:pathLst>
            </a:custGeom>
            <a:solidFill>
              <a:srgbClr val="6F9F9E"/>
            </a:solidFill>
          </p:spPr>
          <p:txBody>
            <a:bodyPr wrap="square" lIns="0" tIns="0" rIns="0" bIns="0" rtlCol="0"/>
            <a:lstStyle/>
            <a:p>
              <a:endParaRPr lang="fr-FR" noProof="0" dirty="0"/>
            </a:p>
          </p:txBody>
        </p:sp>
        <p:sp>
          <p:nvSpPr>
            <p:cNvPr id="1946" name="object 1946"/>
            <p:cNvSpPr/>
            <p:nvPr/>
          </p:nvSpPr>
          <p:spPr>
            <a:xfrm>
              <a:off x="11793973" y="653856"/>
              <a:ext cx="3810" cy="142240"/>
            </a:xfrm>
            <a:custGeom>
              <a:avLst/>
              <a:gdLst/>
              <a:ahLst/>
              <a:cxnLst/>
              <a:rect l="l" t="t" r="r" b="b"/>
              <a:pathLst>
                <a:path w="3809" h="142240">
                  <a:moveTo>
                    <a:pt x="3602" y="65616"/>
                  </a:moveTo>
                  <a:lnTo>
                    <a:pt x="3602" y="141580"/>
                  </a:lnTo>
                </a:path>
                <a:path w="3809" h="142240">
                  <a:moveTo>
                    <a:pt x="0" y="141631"/>
                  </a:moveTo>
                  <a:lnTo>
                    <a:pt x="0" y="65616"/>
                  </a:lnTo>
                </a:path>
                <a:path w="3809" h="142240">
                  <a:moveTo>
                    <a:pt x="3602" y="0"/>
                  </a:moveTo>
                  <a:lnTo>
                    <a:pt x="3602" y="65616"/>
                  </a:lnTo>
                </a:path>
                <a:path w="3809" h="142240">
                  <a:moveTo>
                    <a:pt x="0" y="65616"/>
                  </a:moveTo>
                  <a:lnTo>
                    <a:pt x="0" y="80"/>
                  </a:lnTo>
                </a:path>
              </a:pathLst>
            </a:custGeom>
            <a:ln w="3175">
              <a:solidFill>
                <a:srgbClr val="6F9F9E"/>
              </a:solidFill>
            </a:ln>
          </p:spPr>
          <p:txBody>
            <a:bodyPr wrap="square" lIns="0" tIns="0" rIns="0" bIns="0" rtlCol="0"/>
            <a:lstStyle/>
            <a:p>
              <a:endParaRPr lang="fr-FR" noProof="0" dirty="0"/>
            </a:p>
          </p:txBody>
        </p:sp>
        <p:sp>
          <p:nvSpPr>
            <p:cNvPr id="1947" name="object 1947"/>
            <p:cNvSpPr/>
            <p:nvPr/>
          </p:nvSpPr>
          <p:spPr>
            <a:xfrm>
              <a:off x="11797575" y="653856"/>
              <a:ext cx="3810" cy="141605"/>
            </a:xfrm>
            <a:custGeom>
              <a:avLst/>
              <a:gdLst/>
              <a:ahLst/>
              <a:cxnLst/>
              <a:rect l="l" t="t" r="r" b="b"/>
              <a:pathLst>
                <a:path w="3809" h="141604">
                  <a:moveTo>
                    <a:pt x="3602" y="0"/>
                  </a:moveTo>
                  <a:lnTo>
                    <a:pt x="0" y="0"/>
                  </a:lnTo>
                  <a:lnTo>
                    <a:pt x="0" y="141580"/>
                  </a:lnTo>
                  <a:lnTo>
                    <a:pt x="3602" y="141580"/>
                  </a:lnTo>
                  <a:lnTo>
                    <a:pt x="3602" y="0"/>
                  </a:lnTo>
                  <a:close/>
                </a:path>
              </a:pathLst>
            </a:custGeom>
            <a:solidFill>
              <a:srgbClr val="6F9F9E"/>
            </a:solidFill>
          </p:spPr>
          <p:txBody>
            <a:bodyPr wrap="square" lIns="0" tIns="0" rIns="0" bIns="0" rtlCol="0"/>
            <a:lstStyle/>
            <a:p>
              <a:endParaRPr lang="fr-FR" noProof="0" dirty="0"/>
            </a:p>
          </p:txBody>
        </p:sp>
        <p:sp>
          <p:nvSpPr>
            <p:cNvPr id="1948" name="object 1948"/>
            <p:cNvSpPr/>
            <p:nvPr/>
          </p:nvSpPr>
          <p:spPr>
            <a:xfrm>
              <a:off x="11797575" y="653775"/>
              <a:ext cx="3810" cy="142240"/>
            </a:xfrm>
            <a:custGeom>
              <a:avLst/>
              <a:gdLst/>
              <a:ahLst/>
              <a:cxnLst/>
              <a:rect l="l" t="t" r="r" b="b"/>
              <a:pathLst>
                <a:path w="3809" h="142240">
                  <a:moveTo>
                    <a:pt x="3602" y="65696"/>
                  </a:moveTo>
                  <a:lnTo>
                    <a:pt x="3602" y="141611"/>
                  </a:lnTo>
                </a:path>
                <a:path w="3809" h="142240">
                  <a:moveTo>
                    <a:pt x="0" y="141661"/>
                  </a:moveTo>
                  <a:lnTo>
                    <a:pt x="0" y="65696"/>
                  </a:lnTo>
                </a:path>
                <a:path w="3809" h="142240">
                  <a:moveTo>
                    <a:pt x="3602" y="0"/>
                  </a:moveTo>
                  <a:lnTo>
                    <a:pt x="3602" y="65696"/>
                  </a:lnTo>
                </a:path>
                <a:path w="3809" h="142240">
                  <a:moveTo>
                    <a:pt x="0" y="65696"/>
                  </a:moveTo>
                  <a:lnTo>
                    <a:pt x="0" y="80"/>
                  </a:lnTo>
                </a:path>
              </a:pathLst>
            </a:custGeom>
            <a:ln w="3175">
              <a:solidFill>
                <a:srgbClr val="6F9F9E"/>
              </a:solidFill>
            </a:ln>
          </p:spPr>
          <p:txBody>
            <a:bodyPr wrap="square" lIns="0" tIns="0" rIns="0" bIns="0" rtlCol="0"/>
            <a:lstStyle/>
            <a:p>
              <a:endParaRPr lang="fr-FR" noProof="0" dirty="0"/>
            </a:p>
          </p:txBody>
        </p:sp>
        <p:sp>
          <p:nvSpPr>
            <p:cNvPr id="1949" name="object 1949"/>
            <p:cNvSpPr/>
            <p:nvPr/>
          </p:nvSpPr>
          <p:spPr>
            <a:xfrm>
              <a:off x="11801178" y="653775"/>
              <a:ext cx="3810" cy="142240"/>
            </a:xfrm>
            <a:custGeom>
              <a:avLst/>
              <a:gdLst/>
              <a:ahLst/>
              <a:cxnLst/>
              <a:rect l="l" t="t" r="r" b="b"/>
              <a:pathLst>
                <a:path w="3809" h="142240">
                  <a:moveTo>
                    <a:pt x="3602" y="0"/>
                  </a:moveTo>
                  <a:lnTo>
                    <a:pt x="0" y="0"/>
                  </a:lnTo>
                  <a:lnTo>
                    <a:pt x="0" y="141611"/>
                  </a:lnTo>
                  <a:lnTo>
                    <a:pt x="3602" y="141611"/>
                  </a:lnTo>
                  <a:lnTo>
                    <a:pt x="3602" y="0"/>
                  </a:lnTo>
                  <a:close/>
                </a:path>
              </a:pathLst>
            </a:custGeom>
            <a:solidFill>
              <a:srgbClr val="6E9F9E"/>
            </a:solidFill>
          </p:spPr>
          <p:txBody>
            <a:bodyPr wrap="square" lIns="0" tIns="0" rIns="0" bIns="0" rtlCol="0"/>
            <a:lstStyle/>
            <a:p>
              <a:endParaRPr lang="fr-FR" noProof="0" dirty="0"/>
            </a:p>
          </p:txBody>
        </p:sp>
        <p:sp>
          <p:nvSpPr>
            <p:cNvPr id="1950" name="object 1950"/>
            <p:cNvSpPr/>
            <p:nvPr/>
          </p:nvSpPr>
          <p:spPr>
            <a:xfrm>
              <a:off x="11801178" y="653694"/>
              <a:ext cx="3810" cy="142240"/>
            </a:xfrm>
            <a:custGeom>
              <a:avLst/>
              <a:gdLst/>
              <a:ahLst/>
              <a:cxnLst/>
              <a:rect l="l" t="t" r="r" b="b"/>
              <a:pathLst>
                <a:path w="3809" h="142240">
                  <a:moveTo>
                    <a:pt x="3602" y="65777"/>
                  </a:moveTo>
                  <a:lnTo>
                    <a:pt x="3602" y="141641"/>
                  </a:lnTo>
                </a:path>
                <a:path w="3809" h="142240">
                  <a:moveTo>
                    <a:pt x="0" y="141692"/>
                  </a:moveTo>
                  <a:lnTo>
                    <a:pt x="0" y="65777"/>
                  </a:lnTo>
                </a:path>
                <a:path w="3809" h="142240">
                  <a:moveTo>
                    <a:pt x="3602" y="0"/>
                  </a:moveTo>
                  <a:lnTo>
                    <a:pt x="3602" y="65777"/>
                  </a:lnTo>
                </a:path>
                <a:path w="3809" h="142240">
                  <a:moveTo>
                    <a:pt x="0" y="65777"/>
                  </a:moveTo>
                  <a:lnTo>
                    <a:pt x="0" y="80"/>
                  </a:lnTo>
                </a:path>
              </a:pathLst>
            </a:custGeom>
            <a:ln w="3175">
              <a:solidFill>
                <a:srgbClr val="6E9F9E"/>
              </a:solidFill>
            </a:ln>
          </p:spPr>
          <p:txBody>
            <a:bodyPr wrap="square" lIns="0" tIns="0" rIns="0" bIns="0" rtlCol="0"/>
            <a:lstStyle/>
            <a:p>
              <a:endParaRPr lang="fr-FR" noProof="0" dirty="0"/>
            </a:p>
          </p:txBody>
        </p:sp>
        <p:sp>
          <p:nvSpPr>
            <p:cNvPr id="1951" name="object 1951"/>
            <p:cNvSpPr/>
            <p:nvPr/>
          </p:nvSpPr>
          <p:spPr>
            <a:xfrm>
              <a:off x="11804781" y="653694"/>
              <a:ext cx="3810" cy="142240"/>
            </a:xfrm>
            <a:custGeom>
              <a:avLst/>
              <a:gdLst/>
              <a:ahLst/>
              <a:cxnLst/>
              <a:rect l="l" t="t" r="r" b="b"/>
              <a:pathLst>
                <a:path w="3809" h="142240">
                  <a:moveTo>
                    <a:pt x="3602" y="0"/>
                  </a:moveTo>
                  <a:lnTo>
                    <a:pt x="0" y="0"/>
                  </a:lnTo>
                  <a:lnTo>
                    <a:pt x="0" y="141641"/>
                  </a:lnTo>
                  <a:lnTo>
                    <a:pt x="3602" y="141641"/>
                  </a:lnTo>
                  <a:lnTo>
                    <a:pt x="3602" y="0"/>
                  </a:lnTo>
                  <a:close/>
                </a:path>
              </a:pathLst>
            </a:custGeom>
            <a:solidFill>
              <a:srgbClr val="6E9F9E"/>
            </a:solidFill>
          </p:spPr>
          <p:txBody>
            <a:bodyPr wrap="square" lIns="0" tIns="0" rIns="0" bIns="0" rtlCol="0"/>
            <a:lstStyle/>
            <a:p>
              <a:endParaRPr lang="fr-FR" noProof="0" dirty="0"/>
            </a:p>
          </p:txBody>
        </p:sp>
        <p:sp>
          <p:nvSpPr>
            <p:cNvPr id="1952" name="object 1952"/>
            <p:cNvSpPr/>
            <p:nvPr/>
          </p:nvSpPr>
          <p:spPr>
            <a:xfrm>
              <a:off x="11804781" y="653614"/>
              <a:ext cx="3810" cy="142240"/>
            </a:xfrm>
            <a:custGeom>
              <a:avLst/>
              <a:gdLst/>
              <a:ahLst/>
              <a:cxnLst/>
              <a:rect l="l" t="t" r="r" b="b"/>
              <a:pathLst>
                <a:path w="3809" h="142240">
                  <a:moveTo>
                    <a:pt x="3602" y="65858"/>
                  </a:moveTo>
                  <a:lnTo>
                    <a:pt x="3602" y="141672"/>
                  </a:lnTo>
                </a:path>
                <a:path w="3809" h="142240">
                  <a:moveTo>
                    <a:pt x="0" y="141722"/>
                  </a:moveTo>
                  <a:lnTo>
                    <a:pt x="0" y="65858"/>
                  </a:lnTo>
                </a:path>
                <a:path w="3809" h="142240">
                  <a:moveTo>
                    <a:pt x="3602" y="0"/>
                  </a:moveTo>
                  <a:lnTo>
                    <a:pt x="3602" y="65858"/>
                  </a:lnTo>
                </a:path>
                <a:path w="3809" h="142240">
                  <a:moveTo>
                    <a:pt x="0" y="65858"/>
                  </a:moveTo>
                  <a:lnTo>
                    <a:pt x="0" y="80"/>
                  </a:lnTo>
                </a:path>
              </a:pathLst>
            </a:custGeom>
            <a:ln w="3175">
              <a:solidFill>
                <a:srgbClr val="6E9F9E"/>
              </a:solidFill>
            </a:ln>
          </p:spPr>
          <p:txBody>
            <a:bodyPr wrap="square" lIns="0" tIns="0" rIns="0" bIns="0" rtlCol="0"/>
            <a:lstStyle/>
            <a:p>
              <a:endParaRPr lang="fr-FR" noProof="0" dirty="0"/>
            </a:p>
          </p:txBody>
        </p:sp>
        <p:sp>
          <p:nvSpPr>
            <p:cNvPr id="1953" name="object 1953"/>
            <p:cNvSpPr/>
            <p:nvPr/>
          </p:nvSpPr>
          <p:spPr>
            <a:xfrm>
              <a:off x="11808384" y="653614"/>
              <a:ext cx="3810" cy="142240"/>
            </a:xfrm>
            <a:custGeom>
              <a:avLst/>
              <a:gdLst/>
              <a:ahLst/>
              <a:cxnLst/>
              <a:rect l="l" t="t" r="r" b="b"/>
              <a:pathLst>
                <a:path w="3809" h="142240">
                  <a:moveTo>
                    <a:pt x="3602" y="0"/>
                  </a:moveTo>
                  <a:lnTo>
                    <a:pt x="0" y="0"/>
                  </a:lnTo>
                  <a:lnTo>
                    <a:pt x="0" y="141672"/>
                  </a:lnTo>
                  <a:lnTo>
                    <a:pt x="3602" y="141672"/>
                  </a:lnTo>
                  <a:lnTo>
                    <a:pt x="3602" y="0"/>
                  </a:lnTo>
                  <a:close/>
                </a:path>
              </a:pathLst>
            </a:custGeom>
            <a:solidFill>
              <a:srgbClr val="6E9F9E"/>
            </a:solidFill>
          </p:spPr>
          <p:txBody>
            <a:bodyPr wrap="square" lIns="0" tIns="0" rIns="0" bIns="0" rtlCol="0"/>
            <a:lstStyle/>
            <a:p>
              <a:endParaRPr lang="fr-FR" noProof="0" dirty="0"/>
            </a:p>
          </p:txBody>
        </p:sp>
        <p:sp>
          <p:nvSpPr>
            <p:cNvPr id="1954" name="object 1954"/>
            <p:cNvSpPr/>
            <p:nvPr/>
          </p:nvSpPr>
          <p:spPr>
            <a:xfrm>
              <a:off x="11808384" y="653533"/>
              <a:ext cx="3810" cy="142240"/>
            </a:xfrm>
            <a:custGeom>
              <a:avLst/>
              <a:gdLst/>
              <a:ahLst/>
              <a:cxnLst/>
              <a:rect l="l" t="t" r="r" b="b"/>
              <a:pathLst>
                <a:path w="3809" h="142240">
                  <a:moveTo>
                    <a:pt x="3602" y="65939"/>
                  </a:moveTo>
                  <a:lnTo>
                    <a:pt x="3602" y="141702"/>
                  </a:lnTo>
                </a:path>
                <a:path w="3809" h="142240">
                  <a:moveTo>
                    <a:pt x="0" y="141753"/>
                  </a:moveTo>
                  <a:lnTo>
                    <a:pt x="0" y="65939"/>
                  </a:lnTo>
                </a:path>
                <a:path w="3809" h="142240">
                  <a:moveTo>
                    <a:pt x="3602" y="0"/>
                  </a:moveTo>
                  <a:lnTo>
                    <a:pt x="3602" y="65939"/>
                  </a:lnTo>
                </a:path>
                <a:path w="3809" h="142240">
                  <a:moveTo>
                    <a:pt x="0" y="65939"/>
                  </a:moveTo>
                  <a:lnTo>
                    <a:pt x="0" y="80"/>
                  </a:lnTo>
                </a:path>
              </a:pathLst>
            </a:custGeom>
            <a:ln w="3175">
              <a:solidFill>
                <a:srgbClr val="6E9F9E"/>
              </a:solidFill>
            </a:ln>
          </p:spPr>
          <p:txBody>
            <a:bodyPr wrap="square" lIns="0" tIns="0" rIns="0" bIns="0" rtlCol="0"/>
            <a:lstStyle/>
            <a:p>
              <a:endParaRPr lang="fr-FR" noProof="0" dirty="0"/>
            </a:p>
          </p:txBody>
        </p:sp>
        <p:sp>
          <p:nvSpPr>
            <p:cNvPr id="1955" name="object 1955"/>
            <p:cNvSpPr/>
            <p:nvPr/>
          </p:nvSpPr>
          <p:spPr>
            <a:xfrm>
              <a:off x="11811987" y="653533"/>
              <a:ext cx="3810" cy="142240"/>
            </a:xfrm>
            <a:custGeom>
              <a:avLst/>
              <a:gdLst/>
              <a:ahLst/>
              <a:cxnLst/>
              <a:rect l="l" t="t" r="r" b="b"/>
              <a:pathLst>
                <a:path w="3809" h="142240">
                  <a:moveTo>
                    <a:pt x="3602" y="0"/>
                  </a:moveTo>
                  <a:lnTo>
                    <a:pt x="0" y="0"/>
                  </a:lnTo>
                  <a:lnTo>
                    <a:pt x="0" y="141702"/>
                  </a:lnTo>
                  <a:lnTo>
                    <a:pt x="3602" y="141702"/>
                  </a:lnTo>
                  <a:lnTo>
                    <a:pt x="3602" y="0"/>
                  </a:lnTo>
                  <a:close/>
                </a:path>
              </a:pathLst>
            </a:custGeom>
            <a:solidFill>
              <a:srgbClr val="6E9F9E"/>
            </a:solidFill>
          </p:spPr>
          <p:txBody>
            <a:bodyPr wrap="square" lIns="0" tIns="0" rIns="0" bIns="0" rtlCol="0"/>
            <a:lstStyle/>
            <a:p>
              <a:endParaRPr lang="fr-FR" noProof="0" dirty="0"/>
            </a:p>
          </p:txBody>
        </p:sp>
        <p:sp>
          <p:nvSpPr>
            <p:cNvPr id="1956" name="object 1956"/>
            <p:cNvSpPr/>
            <p:nvPr/>
          </p:nvSpPr>
          <p:spPr>
            <a:xfrm>
              <a:off x="11811987" y="653452"/>
              <a:ext cx="3810" cy="142240"/>
            </a:xfrm>
            <a:custGeom>
              <a:avLst/>
              <a:gdLst/>
              <a:ahLst/>
              <a:cxnLst/>
              <a:rect l="l" t="t" r="r" b="b"/>
              <a:pathLst>
                <a:path w="3809" h="142240">
                  <a:moveTo>
                    <a:pt x="3602" y="66019"/>
                  </a:moveTo>
                  <a:lnTo>
                    <a:pt x="3602" y="141733"/>
                  </a:lnTo>
                </a:path>
                <a:path w="3809" h="142240">
                  <a:moveTo>
                    <a:pt x="0" y="141783"/>
                  </a:moveTo>
                  <a:lnTo>
                    <a:pt x="0" y="66019"/>
                  </a:lnTo>
                </a:path>
                <a:path w="3809" h="142240">
                  <a:moveTo>
                    <a:pt x="3602" y="0"/>
                  </a:moveTo>
                  <a:lnTo>
                    <a:pt x="3602" y="66019"/>
                  </a:lnTo>
                </a:path>
                <a:path w="3809" h="142240">
                  <a:moveTo>
                    <a:pt x="0" y="66019"/>
                  </a:moveTo>
                  <a:lnTo>
                    <a:pt x="0" y="80"/>
                  </a:lnTo>
                </a:path>
              </a:pathLst>
            </a:custGeom>
            <a:ln w="3175">
              <a:solidFill>
                <a:srgbClr val="6E9F9E"/>
              </a:solidFill>
            </a:ln>
          </p:spPr>
          <p:txBody>
            <a:bodyPr wrap="square" lIns="0" tIns="0" rIns="0" bIns="0" rtlCol="0"/>
            <a:lstStyle/>
            <a:p>
              <a:endParaRPr lang="fr-FR" noProof="0" dirty="0"/>
            </a:p>
          </p:txBody>
        </p:sp>
        <p:sp>
          <p:nvSpPr>
            <p:cNvPr id="1957" name="object 1957"/>
            <p:cNvSpPr/>
            <p:nvPr/>
          </p:nvSpPr>
          <p:spPr>
            <a:xfrm>
              <a:off x="11815590" y="653452"/>
              <a:ext cx="3810" cy="142240"/>
            </a:xfrm>
            <a:custGeom>
              <a:avLst/>
              <a:gdLst/>
              <a:ahLst/>
              <a:cxnLst/>
              <a:rect l="l" t="t" r="r" b="b"/>
              <a:pathLst>
                <a:path w="3809" h="142240">
                  <a:moveTo>
                    <a:pt x="3602" y="0"/>
                  </a:moveTo>
                  <a:lnTo>
                    <a:pt x="0" y="0"/>
                  </a:lnTo>
                  <a:lnTo>
                    <a:pt x="0" y="141733"/>
                  </a:lnTo>
                  <a:lnTo>
                    <a:pt x="3602" y="141733"/>
                  </a:lnTo>
                  <a:lnTo>
                    <a:pt x="3602" y="0"/>
                  </a:lnTo>
                  <a:close/>
                </a:path>
              </a:pathLst>
            </a:custGeom>
            <a:solidFill>
              <a:srgbClr val="6E9F9E"/>
            </a:solidFill>
          </p:spPr>
          <p:txBody>
            <a:bodyPr wrap="square" lIns="0" tIns="0" rIns="0" bIns="0" rtlCol="0"/>
            <a:lstStyle/>
            <a:p>
              <a:endParaRPr lang="fr-FR" noProof="0" dirty="0"/>
            </a:p>
          </p:txBody>
        </p:sp>
        <p:sp>
          <p:nvSpPr>
            <p:cNvPr id="1958" name="object 1958"/>
            <p:cNvSpPr/>
            <p:nvPr/>
          </p:nvSpPr>
          <p:spPr>
            <a:xfrm>
              <a:off x="11815590" y="653371"/>
              <a:ext cx="3810" cy="142240"/>
            </a:xfrm>
            <a:custGeom>
              <a:avLst/>
              <a:gdLst/>
              <a:ahLst/>
              <a:cxnLst/>
              <a:rect l="l" t="t" r="r" b="b"/>
              <a:pathLst>
                <a:path w="3809" h="142240">
                  <a:moveTo>
                    <a:pt x="3602" y="66100"/>
                  </a:moveTo>
                  <a:lnTo>
                    <a:pt x="3602" y="141763"/>
                  </a:lnTo>
                </a:path>
                <a:path w="3809" h="142240">
                  <a:moveTo>
                    <a:pt x="0" y="141814"/>
                  </a:moveTo>
                  <a:lnTo>
                    <a:pt x="0" y="66100"/>
                  </a:lnTo>
                </a:path>
                <a:path w="3809" h="142240">
                  <a:moveTo>
                    <a:pt x="3602" y="0"/>
                  </a:moveTo>
                  <a:lnTo>
                    <a:pt x="3602" y="66100"/>
                  </a:lnTo>
                </a:path>
                <a:path w="3809" h="142240">
                  <a:moveTo>
                    <a:pt x="0" y="66100"/>
                  </a:moveTo>
                  <a:lnTo>
                    <a:pt x="0" y="80"/>
                  </a:lnTo>
                </a:path>
              </a:pathLst>
            </a:custGeom>
            <a:ln w="3175">
              <a:solidFill>
                <a:srgbClr val="6E9F9E"/>
              </a:solidFill>
            </a:ln>
          </p:spPr>
          <p:txBody>
            <a:bodyPr wrap="square" lIns="0" tIns="0" rIns="0" bIns="0" rtlCol="0"/>
            <a:lstStyle/>
            <a:p>
              <a:endParaRPr lang="fr-FR" noProof="0" dirty="0"/>
            </a:p>
          </p:txBody>
        </p:sp>
        <p:sp>
          <p:nvSpPr>
            <p:cNvPr id="1959" name="object 1959"/>
            <p:cNvSpPr/>
            <p:nvPr/>
          </p:nvSpPr>
          <p:spPr>
            <a:xfrm>
              <a:off x="11819193" y="653371"/>
              <a:ext cx="3810" cy="142240"/>
            </a:xfrm>
            <a:custGeom>
              <a:avLst/>
              <a:gdLst/>
              <a:ahLst/>
              <a:cxnLst/>
              <a:rect l="l" t="t" r="r" b="b"/>
              <a:pathLst>
                <a:path w="3809" h="142240">
                  <a:moveTo>
                    <a:pt x="3602" y="0"/>
                  </a:moveTo>
                  <a:lnTo>
                    <a:pt x="0" y="0"/>
                  </a:lnTo>
                  <a:lnTo>
                    <a:pt x="0" y="141763"/>
                  </a:lnTo>
                  <a:lnTo>
                    <a:pt x="3602" y="141763"/>
                  </a:lnTo>
                  <a:lnTo>
                    <a:pt x="3602" y="0"/>
                  </a:lnTo>
                  <a:close/>
                </a:path>
              </a:pathLst>
            </a:custGeom>
            <a:solidFill>
              <a:srgbClr val="6E9F9E"/>
            </a:solidFill>
          </p:spPr>
          <p:txBody>
            <a:bodyPr wrap="square" lIns="0" tIns="0" rIns="0" bIns="0" rtlCol="0"/>
            <a:lstStyle/>
            <a:p>
              <a:endParaRPr lang="fr-FR" noProof="0" dirty="0"/>
            </a:p>
          </p:txBody>
        </p:sp>
        <p:sp>
          <p:nvSpPr>
            <p:cNvPr id="1960" name="object 1960"/>
            <p:cNvSpPr/>
            <p:nvPr/>
          </p:nvSpPr>
          <p:spPr>
            <a:xfrm>
              <a:off x="11819193" y="653291"/>
              <a:ext cx="3810" cy="142240"/>
            </a:xfrm>
            <a:custGeom>
              <a:avLst/>
              <a:gdLst/>
              <a:ahLst/>
              <a:cxnLst/>
              <a:rect l="l" t="t" r="r" b="b"/>
              <a:pathLst>
                <a:path w="3809" h="142240">
                  <a:moveTo>
                    <a:pt x="3602" y="66181"/>
                  </a:moveTo>
                  <a:lnTo>
                    <a:pt x="3602" y="141794"/>
                  </a:lnTo>
                </a:path>
                <a:path w="3809" h="142240">
                  <a:moveTo>
                    <a:pt x="0" y="141844"/>
                  </a:moveTo>
                  <a:lnTo>
                    <a:pt x="0" y="66181"/>
                  </a:lnTo>
                </a:path>
                <a:path w="3809" h="142240">
                  <a:moveTo>
                    <a:pt x="3602" y="0"/>
                  </a:moveTo>
                  <a:lnTo>
                    <a:pt x="3602" y="66181"/>
                  </a:lnTo>
                </a:path>
                <a:path w="3809" h="142240">
                  <a:moveTo>
                    <a:pt x="0" y="66181"/>
                  </a:moveTo>
                  <a:lnTo>
                    <a:pt x="0" y="80"/>
                  </a:lnTo>
                </a:path>
              </a:pathLst>
            </a:custGeom>
            <a:ln w="3175">
              <a:solidFill>
                <a:srgbClr val="6E9F9E"/>
              </a:solidFill>
            </a:ln>
          </p:spPr>
          <p:txBody>
            <a:bodyPr wrap="square" lIns="0" tIns="0" rIns="0" bIns="0" rtlCol="0"/>
            <a:lstStyle/>
            <a:p>
              <a:endParaRPr lang="fr-FR" noProof="0" dirty="0"/>
            </a:p>
          </p:txBody>
        </p:sp>
        <p:sp>
          <p:nvSpPr>
            <p:cNvPr id="1961" name="object 1961"/>
            <p:cNvSpPr/>
            <p:nvPr/>
          </p:nvSpPr>
          <p:spPr>
            <a:xfrm>
              <a:off x="11822796" y="653291"/>
              <a:ext cx="3810" cy="142240"/>
            </a:xfrm>
            <a:custGeom>
              <a:avLst/>
              <a:gdLst/>
              <a:ahLst/>
              <a:cxnLst/>
              <a:rect l="l" t="t" r="r" b="b"/>
              <a:pathLst>
                <a:path w="3809" h="142240">
                  <a:moveTo>
                    <a:pt x="3602" y="0"/>
                  </a:moveTo>
                  <a:lnTo>
                    <a:pt x="0" y="0"/>
                  </a:lnTo>
                  <a:lnTo>
                    <a:pt x="0" y="141794"/>
                  </a:lnTo>
                  <a:lnTo>
                    <a:pt x="3602" y="141794"/>
                  </a:lnTo>
                  <a:lnTo>
                    <a:pt x="3602" y="0"/>
                  </a:lnTo>
                  <a:close/>
                </a:path>
              </a:pathLst>
            </a:custGeom>
            <a:solidFill>
              <a:srgbClr val="6E9F9E"/>
            </a:solidFill>
          </p:spPr>
          <p:txBody>
            <a:bodyPr wrap="square" lIns="0" tIns="0" rIns="0" bIns="0" rtlCol="0"/>
            <a:lstStyle/>
            <a:p>
              <a:endParaRPr lang="fr-FR" noProof="0" dirty="0"/>
            </a:p>
          </p:txBody>
        </p:sp>
        <p:sp>
          <p:nvSpPr>
            <p:cNvPr id="1962" name="object 1962"/>
            <p:cNvSpPr/>
            <p:nvPr/>
          </p:nvSpPr>
          <p:spPr>
            <a:xfrm>
              <a:off x="11822796" y="653210"/>
              <a:ext cx="3810" cy="142240"/>
            </a:xfrm>
            <a:custGeom>
              <a:avLst/>
              <a:gdLst/>
              <a:ahLst/>
              <a:cxnLst/>
              <a:rect l="l" t="t" r="r" b="b"/>
              <a:pathLst>
                <a:path w="3809" h="142240">
                  <a:moveTo>
                    <a:pt x="3602" y="66261"/>
                  </a:moveTo>
                  <a:lnTo>
                    <a:pt x="3602" y="141824"/>
                  </a:lnTo>
                </a:path>
                <a:path w="3809" h="142240">
                  <a:moveTo>
                    <a:pt x="0" y="141875"/>
                  </a:moveTo>
                  <a:lnTo>
                    <a:pt x="0" y="66261"/>
                  </a:lnTo>
                </a:path>
                <a:path w="3809" h="142240">
                  <a:moveTo>
                    <a:pt x="3602" y="0"/>
                  </a:moveTo>
                  <a:lnTo>
                    <a:pt x="3602" y="66261"/>
                  </a:lnTo>
                </a:path>
                <a:path w="3809" h="142240">
                  <a:moveTo>
                    <a:pt x="0" y="66261"/>
                  </a:moveTo>
                  <a:lnTo>
                    <a:pt x="0" y="80"/>
                  </a:lnTo>
                </a:path>
              </a:pathLst>
            </a:custGeom>
            <a:ln w="3175">
              <a:solidFill>
                <a:srgbClr val="6E9F9E"/>
              </a:solidFill>
            </a:ln>
          </p:spPr>
          <p:txBody>
            <a:bodyPr wrap="square" lIns="0" tIns="0" rIns="0" bIns="0" rtlCol="0"/>
            <a:lstStyle/>
            <a:p>
              <a:endParaRPr lang="fr-FR" noProof="0" dirty="0"/>
            </a:p>
          </p:txBody>
        </p:sp>
        <p:sp>
          <p:nvSpPr>
            <p:cNvPr id="1963" name="object 1963"/>
            <p:cNvSpPr/>
            <p:nvPr/>
          </p:nvSpPr>
          <p:spPr>
            <a:xfrm>
              <a:off x="11826398" y="653210"/>
              <a:ext cx="3810" cy="142240"/>
            </a:xfrm>
            <a:custGeom>
              <a:avLst/>
              <a:gdLst/>
              <a:ahLst/>
              <a:cxnLst/>
              <a:rect l="l" t="t" r="r" b="b"/>
              <a:pathLst>
                <a:path w="3809" h="142240">
                  <a:moveTo>
                    <a:pt x="3602" y="0"/>
                  </a:moveTo>
                  <a:lnTo>
                    <a:pt x="0" y="0"/>
                  </a:lnTo>
                  <a:lnTo>
                    <a:pt x="0" y="141824"/>
                  </a:lnTo>
                  <a:lnTo>
                    <a:pt x="3602" y="141824"/>
                  </a:lnTo>
                  <a:lnTo>
                    <a:pt x="3602" y="0"/>
                  </a:lnTo>
                  <a:close/>
                </a:path>
              </a:pathLst>
            </a:custGeom>
            <a:solidFill>
              <a:srgbClr val="6E9F9E"/>
            </a:solidFill>
          </p:spPr>
          <p:txBody>
            <a:bodyPr wrap="square" lIns="0" tIns="0" rIns="0" bIns="0" rtlCol="0"/>
            <a:lstStyle/>
            <a:p>
              <a:endParaRPr lang="fr-FR" noProof="0" dirty="0"/>
            </a:p>
          </p:txBody>
        </p:sp>
        <p:sp>
          <p:nvSpPr>
            <p:cNvPr id="1964" name="object 1964"/>
            <p:cNvSpPr/>
            <p:nvPr/>
          </p:nvSpPr>
          <p:spPr>
            <a:xfrm>
              <a:off x="11826398" y="653129"/>
              <a:ext cx="3810" cy="142240"/>
            </a:xfrm>
            <a:custGeom>
              <a:avLst/>
              <a:gdLst/>
              <a:ahLst/>
              <a:cxnLst/>
              <a:rect l="l" t="t" r="r" b="b"/>
              <a:pathLst>
                <a:path w="3809" h="142240">
                  <a:moveTo>
                    <a:pt x="3602" y="66342"/>
                  </a:moveTo>
                  <a:lnTo>
                    <a:pt x="3602" y="141855"/>
                  </a:lnTo>
                </a:path>
                <a:path w="3809" h="142240">
                  <a:moveTo>
                    <a:pt x="0" y="141905"/>
                  </a:moveTo>
                  <a:lnTo>
                    <a:pt x="0" y="66342"/>
                  </a:lnTo>
                </a:path>
                <a:path w="3809" h="142240">
                  <a:moveTo>
                    <a:pt x="3602" y="0"/>
                  </a:moveTo>
                  <a:lnTo>
                    <a:pt x="3602" y="66342"/>
                  </a:lnTo>
                </a:path>
                <a:path w="3809" h="142240">
                  <a:moveTo>
                    <a:pt x="0" y="66342"/>
                  </a:moveTo>
                  <a:lnTo>
                    <a:pt x="0" y="80"/>
                  </a:lnTo>
                </a:path>
              </a:pathLst>
            </a:custGeom>
            <a:ln w="3175">
              <a:solidFill>
                <a:srgbClr val="6E9F9E"/>
              </a:solidFill>
            </a:ln>
          </p:spPr>
          <p:txBody>
            <a:bodyPr wrap="square" lIns="0" tIns="0" rIns="0" bIns="0" rtlCol="0"/>
            <a:lstStyle/>
            <a:p>
              <a:endParaRPr lang="fr-FR" noProof="0" dirty="0"/>
            </a:p>
          </p:txBody>
        </p:sp>
        <p:sp>
          <p:nvSpPr>
            <p:cNvPr id="1965" name="object 1965"/>
            <p:cNvSpPr/>
            <p:nvPr/>
          </p:nvSpPr>
          <p:spPr>
            <a:xfrm>
              <a:off x="11830001" y="653129"/>
              <a:ext cx="3810" cy="142240"/>
            </a:xfrm>
            <a:custGeom>
              <a:avLst/>
              <a:gdLst/>
              <a:ahLst/>
              <a:cxnLst/>
              <a:rect l="l" t="t" r="r" b="b"/>
              <a:pathLst>
                <a:path w="3809" h="142240">
                  <a:moveTo>
                    <a:pt x="3602" y="0"/>
                  </a:moveTo>
                  <a:lnTo>
                    <a:pt x="0" y="0"/>
                  </a:lnTo>
                  <a:lnTo>
                    <a:pt x="0" y="141855"/>
                  </a:lnTo>
                  <a:lnTo>
                    <a:pt x="3602" y="141855"/>
                  </a:lnTo>
                  <a:lnTo>
                    <a:pt x="3602" y="0"/>
                  </a:lnTo>
                  <a:close/>
                </a:path>
              </a:pathLst>
            </a:custGeom>
            <a:solidFill>
              <a:srgbClr val="6D9F9D"/>
            </a:solidFill>
          </p:spPr>
          <p:txBody>
            <a:bodyPr wrap="square" lIns="0" tIns="0" rIns="0" bIns="0" rtlCol="0"/>
            <a:lstStyle/>
            <a:p>
              <a:endParaRPr lang="fr-FR" noProof="0" dirty="0"/>
            </a:p>
          </p:txBody>
        </p:sp>
        <p:sp>
          <p:nvSpPr>
            <p:cNvPr id="1966" name="object 1966"/>
            <p:cNvSpPr/>
            <p:nvPr/>
          </p:nvSpPr>
          <p:spPr>
            <a:xfrm>
              <a:off x="11830001" y="653049"/>
              <a:ext cx="3810" cy="142240"/>
            </a:xfrm>
            <a:custGeom>
              <a:avLst/>
              <a:gdLst/>
              <a:ahLst/>
              <a:cxnLst/>
              <a:rect l="l" t="t" r="r" b="b"/>
              <a:pathLst>
                <a:path w="3809" h="142240">
                  <a:moveTo>
                    <a:pt x="3602" y="66423"/>
                  </a:moveTo>
                  <a:lnTo>
                    <a:pt x="3602" y="141886"/>
                  </a:lnTo>
                </a:path>
                <a:path w="3809" h="142240">
                  <a:moveTo>
                    <a:pt x="0" y="141936"/>
                  </a:moveTo>
                  <a:lnTo>
                    <a:pt x="0" y="66423"/>
                  </a:lnTo>
                </a:path>
                <a:path w="3809" h="142240">
                  <a:moveTo>
                    <a:pt x="3602" y="0"/>
                  </a:moveTo>
                  <a:lnTo>
                    <a:pt x="3602" y="66423"/>
                  </a:lnTo>
                </a:path>
                <a:path w="3809" h="142240">
                  <a:moveTo>
                    <a:pt x="0" y="66423"/>
                  </a:moveTo>
                  <a:lnTo>
                    <a:pt x="0" y="80"/>
                  </a:lnTo>
                </a:path>
              </a:pathLst>
            </a:custGeom>
            <a:ln w="3175">
              <a:solidFill>
                <a:srgbClr val="6D9F9D"/>
              </a:solidFill>
            </a:ln>
          </p:spPr>
          <p:txBody>
            <a:bodyPr wrap="square" lIns="0" tIns="0" rIns="0" bIns="0" rtlCol="0"/>
            <a:lstStyle/>
            <a:p>
              <a:endParaRPr lang="fr-FR" noProof="0" dirty="0"/>
            </a:p>
          </p:txBody>
        </p:sp>
        <p:sp>
          <p:nvSpPr>
            <p:cNvPr id="1967" name="object 1967"/>
            <p:cNvSpPr/>
            <p:nvPr/>
          </p:nvSpPr>
          <p:spPr>
            <a:xfrm>
              <a:off x="11833604" y="653049"/>
              <a:ext cx="3810" cy="142240"/>
            </a:xfrm>
            <a:custGeom>
              <a:avLst/>
              <a:gdLst/>
              <a:ahLst/>
              <a:cxnLst/>
              <a:rect l="l" t="t" r="r" b="b"/>
              <a:pathLst>
                <a:path w="3809" h="142240">
                  <a:moveTo>
                    <a:pt x="3602" y="0"/>
                  </a:moveTo>
                  <a:lnTo>
                    <a:pt x="0" y="0"/>
                  </a:lnTo>
                  <a:lnTo>
                    <a:pt x="0" y="141886"/>
                  </a:lnTo>
                  <a:lnTo>
                    <a:pt x="3602" y="141886"/>
                  </a:lnTo>
                  <a:lnTo>
                    <a:pt x="3602" y="0"/>
                  </a:lnTo>
                  <a:close/>
                </a:path>
              </a:pathLst>
            </a:custGeom>
            <a:solidFill>
              <a:srgbClr val="6D9F9D"/>
            </a:solidFill>
          </p:spPr>
          <p:txBody>
            <a:bodyPr wrap="square" lIns="0" tIns="0" rIns="0" bIns="0" rtlCol="0"/>
            <a:lstStyle/>
            <a:p>
              <a:endParaRPr lang="fr-FR" noProof="0" dirty="0"/>
            </a:p>
          </p:txBody>
        </p:sp>
        <p:sp>
          <p:nvSpPr>
            <p:cNvPr id="1968" name="object 1968"/>
            <p:cNvSpPr/>
            <p:nvPr/>
          </p:nvSpPr>
          <p:spPr>
            <a:xfrm>
              <a:off x="11833604" y="652968"/>
              <a:ext cx="3810" cy="142240"/>
            </a:xfrm>
            <a:custGeom>
              <a:avLst/>
              <a:gdLst/>
              <a:ahLst/>
              <a:cxnLst/>
              <a:rect l="l" t="t" r="r" b="b"/>
              <a:pathLst>
                <a:path w="3809" h="142240">
                  <a:moveTo>
                    <a:pt x="3602" y="66504"/>
                  </a:moveTo>
                  <a:lnTo>
                    <a:pt x="3602" y="141916"/>
                  </a:lnTo>
                </a:path>
                <a:path w="3809" h="142240">
                  <a:moveTo>
                    <a:pt x="0" y="141966"/>
                  </a:moveTo>
                  <a:lnTo>
                    <a:pt x="0" y="66504"/>
                  </a:lnTo>
                </a:path>
                <a:path w="3809" h="142240">
                  <a:moveTo>
                    <a:pt x="3602" y="0"/>
                  </a:moveTo>
                  <a:lnTo>
                    <a:pt x="3602" y="66504"/>
                  </a:lnTo>
                </a:path>
                <a:path w="3809" h="142240">
                  <a:moveTo>
                    <a:pt x="0" y="66504"/>
                  </a:moveTo>
                  <a:lnTo>
                    <a:pt x="0" y="80"/>
                  </a:lnTo>
                </a:path>
              </a:pathLst>
            </a:custGeom>
            <a:ln w="3175">
              <a:solidFill>
                <a:srgbClr val="6D9F9D"/>
              </a:solidFill>
            </a:ln>
          </p:spPr>
          <p:txBody>
            <a:bodyPr wrap="square" lIns="0" tIns="0" rIns="0" bIns="0" rtlCol="0"/>
            <a:lstStyle/>
            <a:p>
              <a:endParaRPr lang="fr-FR" noProof="0" dirty="0"/>
            </a:p>
          </p:txBody>
        </p:sp>
        <p:sp>
          <p:nvSpPr>
            <p:cNvPr id="1969" name="object 1969"/>
            <p:cNvSpPr/>
            <p:nvPr/>
          </p:nvSpPr>
          <p:spPr>
            <a:xfrm>
              <a:off x="11837207" y="652968"/>
              <a:ext cx="3810" cy="142240"/>
            </a:xfrm>
            <a:custGeom>
              <a:avLst/>
              <a:gdLst/>
              <a:ahLst/>
              <a:cxnLst/>
              <a:rect l="l" t="t" r="r" b="b"/>
              <a:pathLst>
                <a:path w="3809" h="142240">
                  <a:moveTo>
                    <a:pt x="3602" y="0"/>
                  </a:moveTo>
                  <a:lnTo>
                    <a:pt x="0" y="0"/>
                  </a:lnTo>
                  <a:lnTo>
                    <a:pt x="0" y="141916"/>
                  </a:lnTo>
                  <a:lnTo>
                    <a:pt x="3602" y="141916"/>
                  </a:lnTo>
                  <a:lnTo>
                    <a:pt x="3602" y="0"/>
                  </a:lnTo>
                  <a:close/>
                </a:path>
              </a:pathLst>
            </a:custGeom>
            <a:solidFill>
              <a:srgbClr val="6D9F9D"/>
            </a:solidFill>
          </p:spPr>
          <p:txBody>
            <a:bodyPr wrap="square" lIns="0" tIns="0" rIns="0" bIns="0" rtlCol="0"/>
            <a:lstStyle/>
            <a:p>
              <a:endParaRPr lang="fr-FR" noProof="0" dirty="0"/>
            </a:p>
          </p:txBody>
        </p:sp>
        <p:sp>
          <p:nvSpPr>
            <p:cNvPr id="1970" name="object 1970"/>
            <p:cNvSpPr/>
            <p:nvPr/>
          </p:nvSpPr>
          <p:spPr>
            <a:xfrm>
              <a:off x="11837207" y="652887"/>
              <a:ext cx="3810" cy="142240"/>
            </a:xfrm>
            <a:custGeom>
              <a:avLst/>
              <a:gdLst/>
              <a:ahLst/>
              <a:cxnLst/>
              <a:rect l="l" t="t" r="r" b="b"/>
              <a:pathLst>
                <a:path w="3809" h="142240">
                  <a:moveTo>
                    <a:pt x="3602" y="66584"/>
                  </a:moveTo>
                  <a:lnTo>
                    <a:pt x="3602" y="141947"/>
                  </a:lnTo>
                </a:path>
                <a:path w="3809" h="142240">
                  <a:moveTo>
                    <a:pt x="0" y="141997"/>
                  </a:moveTo>
                  <a:lnTo>
                    <a:pt x="0" y="66584"/>
                  </a:lnTo>
                </a:path>
                <a:path w="3809" h="142240">
                  <a:moveTo>
                    <a:pt x="3602" y="0"/>
                  </a:moveTo>
                  <a:lnTo>
                    <a:pt x="3602" y="66584"/>
                  </a:lnTo>
                </a:path>
                <a:path w="3809" h="142240">
                  <a:moveTo>
                    <a:pt x="0" y="66584"/>
                  </a:moveTo>
                  <a:lnTo>
                    <a:pt x="0" y="80"/>
                  </a:lnTo>
                </a:path>
              </a:pathLst>
            </a:custGeom>
            <a:ln w="3175">
              <a:solidFill>
                <a:srgbClr val="6D9F9D"/>
              </a:solidFill>
            </a:ln>
          </p:spPr>
          <p:txBody>
            <a:bodyPr wrap="square" lIns="0" tIns="0" rIns="0" bIns="0" rtlCol="0"/>
            <a:lstStyle/>
            <a:p>
              <a:endParaRPr lang="fr-FR" noProof="0" dirty="0"/>
            </a:p>
          </p:txBody>
        </p:sp>
        <p:sp>
          <p:nvSpPr>
            <p:cNvPr id="1971" name="object 1971"/>
            <p:cNvSpPr/>
            <p:nvPr/>
          </p:nvSpPr>
          <p:spPr>
            <a:xfrm>
              <a:off x="11840810" y="652887"/>
              <a:ext cx="3810" cy="142240"/>
            </a:xfrm>
            <a:custGeom>
              <a:avLst/>
              <a:gdLst/>
              <a:ahLst/>
              <a:cxnLst/>
              <a:rect l="l" t="t" r="r" b="b"/>
              <a:pathLst>
                <a:path w="3809" h="142240">
                  <a:moveTo>
                    <a:pt x="3602" y="0"/>
                  </a:moveTo>
                  <a:lnTo>
                    <a:pt x="0" y="0"/>
                  </a:lnTo>
                  <a:lnTo>
                    <a:pt x="0" y="141947"/>
                  </a:lnTo>
                  <a:lnTo>
                    <a:pt x="3602" y="141947"/>
                  </a:lnTo>
                  <a:lnTo>
                    <a:pt x="3602" y="0"/>
                  </a:lnTo>
                  <a:close/>
                </a:path>
              </a:pathLst>
            </a:custGeom>
            <a:solidFill>
              <a:srgbClr val="6D9F9D"/>
            </a:solidFill>
          </p:spPr>
          <p:txBody>
            <a:bodyPr wrap="square" lIns="0" tIns="0" rIns="0" bIns="0" rtlCol="0"/>
            <a:lstStyle/>
            <a:p>
              <a:endParaRPr lang="fr-FR" noProof="0" dirty="0"/>
            </a:p>
          </p:txBody>
        </p:sp>
        <p:sp>
          <p:nvSpPr>
            <p:cNvPr id="1972" name="object 1972"/>
            <p:cNvSpPr/>
            <p:nvPr/>
          </p:nvSpPr>
          <p:spPr>
            <a:xfrm>
              <a:off x="11840810" y="652806"/>
              <a:ext cx="3810" cy="142240"/>
            </a:xfrm>
            <a:custGeom>
              <a:avLst/>
              <a:gdLst/>
              <a:ahLst/>
              <a:cxnLst/>
              <a:rect l="l" t="t" r="r" b="b"/>
              <a:pathLst>
                <a:path w="3809" h="142240">
                  <a:moveTo>
                    <a:pt x="3602" y="66665"/>
                  </a:moveTo>
                  <a:lnTo>
                    <a:pt x="3602" y="141977"/>
                  </a:lnTo>
                </a:path>
                <a:path w="3809" h="142240">
                  <a:moveTo>
                    <a:pt x="0" y="142027"/>
                  </a:moveTo>
                  <a:lnTo>
                    <a:pt x="0" y="66665"/>
                  </a:lnTo>
                </a:path>
                <a:path w="3809" h="142240">
                  <a:moveTo>
                    <a:pt x="3602" y="0"/>
                  </a:moveTo>
                  <a:lnTo>
                    <a:pt x="3602" y="66665"/>
                  </a:lnTo>
                </a:path>
                <a:path w="3809" h="142240">
                  <a:moveTo>
                    <a:pt x="0" y="66665"/>
                  </a:moveTo>
                  <a:lnTo>
                    <a:pt x="0" y="80"/>
                  </a:lnTo>
                </a:path>
              </a:pathLst>
            </a:custGeom>
            <a:ln w="3175">
              <a:solidFill>
                <a:srgbClr val="6D9F9D"/>
              </a:solidFill>
            </a:ln>
          </p:spPr>
          <p:txBody>
            <a:bodyPr wrap="square" lIns="0" tIns="0" rIns="0" bIns="0" rtlCol="0"/>
            <a:lstStyle/>
            <a:p>
              <a:endParaRPr lang="fr-FR" noProof="0" dirty="0"/>
            </a:p>
          </p:txBody>
        </p:sp>
        <p:sp>
          <p:nvSpPr>
            <p:cNvPr id="1973" name="object 1973"/>
            <p:cNvSpPr/>
            <p:nvPr/>
          </p:nvSpPr>
          <p:spPr>
            <a:xfrm>
              <a:off x="11844413" y="652807"/>
              <a:ext cx="3810" cy="142240"/>
            </a:xfrm>
            <a:custGeom>
              <a:avLst/>
              <a:gdLst/>
              <a:ahLst/>
              <a:cxnLst/>
              <a:rect l="l" t="t" r="r" b="b"/>
              <a:pathLst>
                <a:path w="3809" h="142240">
                  <a:moveTo>
                    <a:pt x="3602" y="0"/>
                  </a:moveTo>
                  <a:lnTo>
                    <a:pt x="0" y="0"/>
                  </a:lnTo>
                  <a:lnTo>
                    <a:pt x="0" y="141977"/>
                  </a:lnTo>
                  <a:lnTo>
                    <a:pt x="3602" y="141977"/>
                  </a:lnTo>
                  <a:lnTo>
                    <a:pt x="3602" y="0"/>
                  </a:lnTo>
                  <a:close/>
                </a:path>
              </a:pathLst>
            </a:custGeom>
            <a:solidFill>
              <a:srgbClr val="6D9F9D"/>
            </a:solidFill>
          </p:spPr>
          <p:txBody>
            <a:bodyPr wrap="square" lIns="0" tIns="0" rIns="0" bIns="0" rtlCol="0"/>
            <a:lstStyle/>
            <a:p>
              <a:endParaRPr lang="fr-FR" noProof="0" dirty="0"/>
            </a:p>
          </p:txBody>
        </p:sp>
        <p:sp>
          <p:nvSpPr>
            <p:cNvPr id="1974" name="object 1974"/>
            <p:cNvSpPr/>
            <p:nvPr/>
          </p:nvSpPr>
          <p:spPr>
            <a:xfrm>
              <a:off x="11844413" y="652726"/>
              <a:ext cx="3810" cy="142240"/>
            </a:xfrm>
            <a:custGeom>
              <a:avLst/>
              <a:gdLst/>
              <a:ahLst/>
              <a:cxnLst/>
              <a:rect l="l" t="t" r="r" b="b"/>
              <a:pathLst>
                <a:path w="3809" h="142240">
                  <a:moveTo>
                    <a:pt x="3602" y="66746"/>
                  </a:moveTo>
                  <a:lnTo>
                    <a:pt x="3602" y="142008"/>
                  </a:lnTo>
                </a:path>
                <a:path w="3809" h="142240">
                  <a:moveTo>
                    <a:pt x="0" y="142058"/>
                  </a:moveTo>
                  <a:lnTo>
                    <a:pt x="0" y="66746"/>
                  </a:lnTo>
                </a:path>
                <a:path w="3809" h="142240">
                  <a:moveTo>
                    <a:pt x="3602" y="0"/>
                  </a:moveTo>
                  <a:lnTo>
                    <a:pt x="3602" y="66746"/>
                  </a:lnTo>
                </a:path>
                <a:path w="3809" h="142240">
                  <a:moveTo>
                    <a:pt x="0" y="66746"/>
                  </a:moveTo>
                  <a:lnTo>
                    <a:pt x="0" y="80"/>
                  </a:lnTo>
                </a:path>
              </a:pathLst>
            </a:custGeom>
            <a:ln w="3175">
              <a:solidFill>
                <a:srgbClr val="6D9F9D"/>
              </a:solidFill>
            </a:ln>
          </p:spPr>
          <p:txBody>
            <a:bodyPr wrap="square" lIns="0" tIns="0" rIns="0" bIns="0" rtlCol="0"/>
            <a:lstStyle/>
            <a:p>
              <a:endParaRPr lang="fr-FR" noProof="0" dirty="0"/>
            </a:p>
          </p:txBody>
        </p:sp>
        <p:sp>
          <p:nvSpPr>
            <p:cNvPr id="1975" name="object 1975"/>
            <p:cNvSpPr/>
            <p:nvPr/>
          </p:nvSpPr>
          <p:spPr>
            <a:xfrm>
              <a:off x="11848016" y="652726"/>
              <a:ext cx="3810" cy="142240"/>
            </a:xfrm>
            <a:custGeom>
              <a:avLst/>
              <a:gdLst/>
              <a:ahLst/>
              <a:cxnLst/>
              <a:rect l="l" t="t" r="r" b="b"/>
              <a:pathLst>
                <a:path w="3809" h="142240">
                  <a:moveTo>
                    <a:pt x="3602" y="0"/>
                  </a:moveTo>
                  <a:lnTo>
                    <a:pt x="0" y="0"/>
                  </a:lnTo>
                  <a:lnTo>
                    <a:pt x="0" y="142008"/>
                  </a:lnTo>
                  <a:lnTo>
                    <a:pt x="3602" y="142008"/>
                  </a:lnTo>
                  <a:lnTo>
                    <a:pt x="3602" y="0"/>
                  </a:lnTo>
                  <a:close/>
                </a:path>
              </a:pathLst>
            </a:custGeom>
            <a:solidFill>
              <a:srgbClr val="6D9F9D"/>
            </a:solidFill>
          </p:spPr>
          <p:txBody>
            <a:bodyPr wrap="square" lIns="0" tIns="0" rIns="0" bIns="0" rtlCol="0"/>
            <a:lstStyle/>
            <a:p>
              <a:endParaRPr lang="fr-FR" noProof="0" dirty="0"/>
            </a:p>
          </p:txBody>
        </p:sp>
        <p:sp>
          <p:nvSpPr>
            <p:cNvPr id="1976" name="object 1976"/>
            <p:cNvSpPr/>
            <p:nvPr/>
          </p:nvSpPr>
          <p:spPr>
            <a:xfrm>
              <a:off x="11848016" y="652645"/>
              <a:ext cx="3810" cy="142240"/>
            </a:xfrm>
            <a:custGeom>
              <a:avLst/>
              <a:gdLst/>
              <a:ahLst/>
              <a:cxnLst/>
              <a:rect l="l" t="t" r="r" b="b"/>
              <a:pathLst>
                <a:path w="3809" h="142240">
                  <a:moveTo>
                    <a:pt x="3602" y="66827"/>
                  </a:moveTo>
                  <a:lnTo>
                    <a:pt x="3602" y="142038"/>
                  </a:lnTo>
                </a:path>
                <a:path w="3809" h="142240">
                  <a:moveTo>
                    <a:pt x="0" y="142088"/>
                  </a:moveTo>
                  <a:lnTo>
                    <a:pt x="0" y="66827"/>
                  </a:lnTo>
                </a:path>
                <a:path w="3809" h="142240">
                  <a:moveTo>
                    <a:pt x="3602" y="0"/>
                  </a:moveTo>
                  <a:lnTo>
                    <a:pt x="3602" y="66827"/>
                  </a:lnTo>
                </a:path>
                <a:path w="3809" h="142240">
                  <a:moveTo>
                    <a:pt x="0" y="66827"/>
                  </a:moveTo>
                  <a:lnTo>
                    <a:pt x="0" y="80"/>
                  </a:lnTo>
                </a:path>
              </a:pathLst>
            </a:custGeom>
            <a:ln w="3175">
              <a:solidFill>
                <a:srgbClr val="6D9F9D"/>
              </a:solidFill>
            </a:ln>
          </p:spPr>
          <p:txBody>
            <a:bodyPr wrap="square" lIns="0" tIns="0" rIns="0" bIns="0" rtlCol="0"/>
            <a:lstStyle/>
            <a:p>
              <a:endParaRPr lang="fr-FR" noProof="0" dirty="0"/>
            </a:p>
          </p:txBody>
        </p:sp>
        <p:sp>
          <p:nvSpPr>
            <p:cNvPr id="1977" name="object 1977"/>
            <p:cNvSpPr/>
            <p:nvPr/>
          </p:nvSpPr>
          <p:spPr>
            <a:xfrm>
              <a:off x="11851619" y="652645"/>
              <a:ext cx="3810" cy="142240"/>
            </a:xfrm>
            <a:custGeom>
              <a:avLst/>
              <a:gdLst/>
              <a:ahLst/>
              <a:cxnLst/>
              <a:rect l="l" t="t" r="r" b="b"/>
              <a:pathLst>
                <a:path w="3809" h="142240">
                  <a:moveTo>
                    <a:pt x="3602" y="0"/>
                  </a:moveTo>
                  <a:lnTo>
                    <a:pt x="0" y="0"/>
                  </a:lnTo>
                  <a:lnTo>
                    <a:pt x="0" y="142038"/>
                  </a:lnTo>
                  <a:lnTo>
                    <a:pt x="3602" y="142038"/>
                  </a:lnTo>
                  <a:lnTo>
                    <a:pt x="3602" y="0"/>
                  </a:lnTo>
                  <a:close/>
                </a:path>
              </a:pathLst>
            </a:custGeom>
            <a:solidFill>
              <a:srgbClr val="6D9F9D"/>
            </a:solidFill>
          </p:spPr>
          <p:txBody>
            <a:bodyPr wrap="square" lIns="0" tIns="0" rIns="0" bIns="0" rtlCol="0"/>
            <a:lstStyle/>
            <a:p>
              <a:endParaRPr lang="fr-FR" noProof="0" dirty="0"/>
            </a:p>
          </p:txBody>
        </p:sp>
        <p:sp>
          <p:nvSpPr>
            <p:cNvPr id="1978" name="object 1978"/>
            <p:cNvSpPr/>
            <p:nvPr/>
          </p:nvSpPr>
          <p:spPr>
            <a:xfrm>
              <a:off x="11851619" y="652564"/>
              <a:ext cx="3810" cy="142240"/>
            </a:xfrm>
            <a:custGeom>
              <a:avLst/>
              <a:gdLst/>
              <a:ahLst/>
              <a:cxnLst/>
              <a:rect l="l" t="t" r="r" b="b"/>
              <a:pathLst>
                <a:path w="3809" h="142240">
                  <a:moveTo>
                    <a:pt x="3602" y="66907"/>
                  </a:moveTo>
                  <a:lnTo>
                    <a:pt x="3602" y="142069"/>
                  </a:lnTo>
                </a:path>
                <a:path w="3809" h="142240">
                  <a:moveTo>
                    <a:pt x="0" y="142119"/>
                  </a:moveTo>
                  <a:lnTo>
                    <a:pt x="0" y="66907"/>
                  </a:lnTo>
                </a:path>
                <a:path w="3809" h="142240">
                  <a:moveTo>
                    <a:pt x="3602" y="0"/>
                  </a:moveTo>
                  <a:lnTo>
                    <a:pt x="3602" y="66907"/>
                  </a:lnTo>
                </a:path>
                <a:path w="3809" h="142240">
                  <a:moveTo>
                    <a:pt x="0" y="66907"/>
                  </a:moveTo>
                  <a:lnTo>
                    <a:pt x="0" y="80"/>
                  </a:lnTo>
                </a:path>
              </a:pathLst>
            </a:custGeom>
            <a:ln w="3175">
              <a:solidFill>
                <a:srgbClr val="6D9F9D"/>
              </a:solidFill>
            </a:ln>
          </p:spPr>
          <p:txBody>
            <a:bodyPr wrap="square" lIns="0" tIns="0" rIns="0" bIns="0" rtlCol="0"/>
            <a:lstStyle/>
            <a:p>
              <a:endParaRPr lang="fr-FR" noProof="0" dirty="0"/>
            </a:p>
          </p:txBody>
        </p:sp>
        <p:sp>
          <p:nvSpPr>
            <p:cNvPr id="1979" name="object 1979"/>
            <p:cNvSpPr/>
            <p:nvPr/>
          </p:nvSpPr>
          <p:spPr>
            <a:xfrm>
              <a:off x="11855222" y="652564"/>
              <a:ext cx="5715" cy="142240"/>
            </a:xfrm>
            <a:custGeom>
              <a:avLst/>
              <a:gdLst/>
              <a:ahLst/>
              <a:cxnLst/>
              <a:rect l="l" t="t" r="r" b="b"/>
              <a:pathLst>
                <a:path w="5715" h="142240">
                  <a:moveTo>
                    <a:pt x="5524" y="0"/>
                  </a:moveTo>
                  <a:lnTo>
                    <a:pt x="0" y="0"/>
                  </a:lnTo>
                  <a:lnTo>
                    <a:pt x="0" y="142069"/>
                  </a:lnTo>
                  <a:lnTo>
                    <a:pt x="5524" y="142069"/>
                  </a:lnTo>
                  <a:lnTo>
                    <a:pt x="5524" y="0"/>
                  </a:lnTo>
                  <a:close/>
                </a:path>
              </a:pathLst>
            </a:custGeom>
            <a:solidFill>
              <a:srgbClr val="6D9F9D"/>
            </a:solidFill>
          </p:spPr>
          <p:txBody>
            <a:bodyPr wrap="square" lIns="0" tIns="0" rIns="0" bIns="0" rtlCol="0"/>
            <a:lstStyle/>
            <a:p>
              <a:endParaRPr lang="fr-FR" noProof="0" dirty="0"/>
            </a:p>
          </p:txBody>
        </p:sp>
        <p:sp>
          <p:nvSpPr>
            <p:cNvPr id="1980" name="object 1980"/>
            <p:cNvSpPr/>
            <p:nvPr/>
          </p:nvSpPr>
          <p:spPr>
            <a:xfrm>
              <a:off x="11855222" y="652440"/>
              <a:ext cx="5715" cy="142240"/>
            </a:xfrm>
            <a:custGeom>
              <a:avLst/>
              <a:gdLst/>
              <a:ahLst/>
              <a:cxnLst/>
              <a:rect l="l" t="t" r="r" b="b"/>
              <a:pathLst>
                <a:path w="5715" h="142240">
                  <a:moveTo>
                    <a:pt x="5524" y="67031"/>
                  </a:moveTo>
                  <a:lnTo>
                    <a:pt x="5524" y="142115"/>
                  </a:lnTo>
                </a:path>
                <a:path w="5715" h="142240">
                  <a:moveTo>
                    <a:pt x="0" y="142192"/>
                  </a:moveTo>
                  <a:lnTo>
                    <a:pt x="0" y="67031"/>
                  </a:lnTo>
                </a:path>
                <a:path w="5715" h="142240">
                  <a:moveTo>
                    <a:pt x="5524" y="0"/>
                  </a:moveTo>
                  <a:lnTo>
                    <a:pt x="5524" y="67031"/>
                  </a:lnTo>
                </a:path>
                <a:path w="5715" h="142240">
                  <a:moveTo>
                    <a:pt x="0" y="67031"/>
                  </a:moveTo>
                  <a:lnTo>
                    <a:pt x="0" y="123"/>
                  </a:lnTo>
                </a:path>
              </a:pathLst>
            </a:custGeom>
            <a:ln w="3175">
              <a:solidFill>
                <a:srgbClr val="6D9F9D"/>
              </a:solidFill>
            </a:ln>
          </p:spPr>
          <p:txBody>
            <a:bodyPr wrap="square" lIns="0" tIns="0" rIns="0" bIns="0" rtlCol="0"/>
            <a:lstStyle/>
            <a:p>
              <a:endParaRPr lang="fr-FR" noProof="0" dirty="0"/>
            </a:p>
          </p:txBody>
        </p:sp>
        <p:sp>
          <p:nvSpPr>
            <p:cNvPr id="1981" name="object 1981"/>
            <p:cNvSpPr/>
            <p:nvPr/>
          </p:nvSpPr>
          <p:spPr>
            <a:xfrm>
              <a:off x="11860746" y="652441"/>
              <a:ext cx="3810" cy="142240"/>
            </a:xfrm>
            <a:custGeom>
              <a:avLst/>
              <a:gdLst/>
              <a:ahLst/>
              <a:cxnLst/>
              <a:rect l="l" t="t" r="r" b="b"/>
              <a:pathLst>
                <a:path w="3809" h="142240">
                  <a:moveTo>
                    <a:pt x="3602" y="0"/>
                  </a:moveTo>
                  <a:lnTo>
                    <a:pt x="0" y="0"/>
                  </a:lnTo>
                  <a:lnTo>
                    <a:pt x="0" y="142115"/>
                  </a:lnTo>
                  <a:lnTo>
                    <a:pt x="3602" y="142115"/>
                  </a:lnTo>
                  <a:lnTo>
                    <a:pt x="3602" y="0"/>
                  </a:lnTo>
                  <a:close/>
                </a:path>
              </a:pathLst>
            </a:custGeom>
            <a:solidFill>
              <a:srgbClr val="6C9F9D"/>
            </a:solidFill>
          </p:spPr>
          <p:txBody>
            <a:bodyPr wrap="square" lIns="0" tIns="0" rIns="0" bIns="0" rtlCol="0"/>
            <a:lstStyle/>
            <a:p>
              <a:endParaRPr lang="fr-FR" noProof="0" dirty="0"/>
            </a:p>
          </p:txBody>
        </p:sp>
        <p:sp>
          <p:nvSpPr>
            <p:cNvPr id="1982" name="object 1982"/>
            <p:cNvSpPr/>
            <p:nvPr/>
          </p:nvSpPr>
          <p:spPr>
            <a:xfrm>
              <a:off x="11860746" y="652360"/>
              <a:ext cx="3810" cy="142240"/>
            </a:xfrm>
            <a:custGeom>
              <a:avLst/>
              <a:gdLst/>
              <a:ahLst/>
              <a:cxnLst/>
              <a:rect l="l" t="t" r="r" b="b"/>
              <a:pathLst>
                <a:path w="3809" h="142240">
                  <a:moveTo>
                    <a:pt x="3602" y="67112"/>
                  </a:moveTo>
                  <a:lnTo>
                    <a:pt x="3602" y="142146"/>
                  </a:lnTo>
                </a:path>
                <a:path w="3809" h="142240">
                  <a:moveTo>
                    <a:pt x="0" y="142196"/>
                  </a:moveTo>
                  <a:lnTo>
                    <a:pt x="0" y="67112"/>
                  </a:lnTo>
                </a:path>
                <a:path w="3809" h="142240">
                  <a:moveTo>
                    <a:pt x="3602" y="0"/>
                  </a:moveTo>
                  <a:lnTo>
                    <a:pt x="3602" y="67112"/>
                  </a:lnTo>
                </a:path>
                <a:path w="3809" h="142240">
                  <a:moveTo>
                    <a:pt x="0" y="67112"/>
                  </a:moveTo>
                  <a:lnTo>
                    <a:pt x="0" y="80"/>
                  </a:lnTo>
                </a:path>
              </a:pathLst>
            </a:custGeom>
            <a:ln w="3175">
              <a:solidFill>
                <a:srgbClr val="6C9F9D"/>
              </a:solidFill>
            </a:ln>
          </p:spPr>
          <p:txBody>
            <a:bodyPr wrap="square" lIns="0" tIns="0" rIns="0" bIns="0" rtlCol="0"/>
            <a:lstStyle/>
            <a:p>
              <a:endParaRPr lang="fr-FR" noProof="0" dirty="0"/>
            </a:p>
          </p:txBody>
        </p:sp>
        <p:sp>
          <p:nvSpPr>
            <p:cNvPr id="1983" name="object 1983"/>
            <p:cNvSpPr/>
            <p:nvPr/>
          </p:nvSpPr>
          <p:spPr>
            <a:xfrm>
              <a:off x="11864349" y="652360"/>
              <a:ext cx="3810" cy="142240"/>
            </a:xfrm>
            <a:custGeom>
              <a:avLst/>
              <a:gdLst/>
              <a:ahLst/>
              <a:cxnLst/>
              <a:rect l="l" t="t" r="r" b="b"/>
              <a:pathLst>
                <a:path w="3809" h="142240">
                  <a:moveTo>
                    <a:pt x="3602" y="0"/>
                  </a:moveTo>
                  <a:lnTo>
                    <a:pt x="0" y="0"/>
                  </a:lnTo>
                  <a:lnTo>
                    <a:pt x="0" y="142146"/>
                  </a:lnTo>
                  <a:lnTo>
                    <a:pt x="3602" y="142146"/>
                  </a:lnTo>
                  <a:lnTo>
                    <a:pt x="3602" y="0"/>
                  </a:lnTo>
                  <a:close/>
                </a:path>
              </a:pathLst>
            </a:custGeom>
            <a:solidFill>
              <a:srgbClr val="6C9F9D"/>
            </a:solidFill>
          </p:spPr>
          <p:txBody>
            <a:bodyPr wrap="square" lIns="0" tIns="0" rIns="0" bIns="0" rtlCol="0"/>
            <a:lstStyle/>
            <a:p>
              <a:endParaRPr lang="fr-FR" noProof="0" dirty="0"/>
            </a:p>
          </p:txBody>
        </p:sp>
        <p:sp>
          <p:nvSpPr>
            <p:cNvPr id="1984" name="object 1984"/>
            <p:cNvSpPr/>
            <p:nvPr/>
          </p:nvSpPr>
          <p:spPr>
            <a:xfrm>
              <a:off x="11864349" y="652279"/>
              <a:ext cx="3810" cy="142240"/>
            </a:xfrm>
            <a:custGeom>
              <a:avLst/>
              <a:gdLst/>
              <a:ahLst/>
              <a:cxnLst/>
              <a:rect l="l" t="t" r="r" b="b"/>
              <a:pathLst>
                <a:path w="3809" h="142240">
                  <a:moveTo>
                    <a:pt x="3602" y="67192"/>
                  </a:moveTo>
                  <a:lnTo>
                    <a:pt x="3602" y="142176"/>
                  </a:lnTo>
                </a:path>
                <a:path w="3809" h="142240">
                  <a:moveTo>
                    <a:pt x="0" y="142227"/>
                  </a:moveTo>
                  <a:lnTo>
                    <a:pt x="0" y="67192"/>
                  </a:lnTo>
                </a:path>
                <a:path w="3809" h="142240">
                  <a:moveTo>
                    <a:pt x="3602" y="0"/>
                  </a:moveTo>
                  <a:lnTo>
                    <a:pt x="3602" y="67192"/>
                  </a:lnTo>
                </a:path>
                <a:path w="3809" h="142240">
                  <a:moveTo>
                    <a:pt x="0" y="67192"/>
                  </a:moveTo>
                  <a:lnTo>
                    <a:pt x="0" y="80"/>
                  </a:lnTo>
                </a:path>
              </a:pathLst>
            </a:custGeom>
            <a:ln w="3175">
              <a:solidFill>
                <a:srgbClr val="6C9F9D"/>
              </a:solidFill>
            </a:ln>
          </p:spPr>
          <p:txBody>
            <a:bodyPr wrap="square" lIns="0" tIns="0" rIns="0" bIns="0" rtlCol="0"/>
            <a:lstStyle/>
            <a:p>
              <a:endParaRPr lang="fr-FR" noProof="0" dirty="0"/>
            </a:p>
          </p:txBody>
        </p:sp>
        <p:sp>
          <p:nvSpPr>
            <p:cNvPr id="1985" name="object 1985"/>
            <p:cNvSpPr/>
            <p:nvPr/>
          </p:nvSpPr>
          <p:spPr>
            <a:xfrm>
              <a:off x="11867952" y="652279"/>
              <a:ext cx="3810" cy="142240"/>
            </a:xfrm>
            <a:custGeom>
              <a:avLst/>
              <a:gdLst/>
              <a:ahLst/>
              <a:cxnLst/>
              <a:rect l="l" t="t" r="r" b="b"/>
              <a:pathLst>
                <a:path w="3809" h="142240">
                  <a:moveTo>
                    <a:pt x="3602" y="0"/>
                  </a:moveTo>
                  <a:lnTo>
                    <a:pt x="0" y="0"/>
                  </a:lnTo>
                  <a:lnTo>
                    <a:pt x="0" y="142176"/>
                  </a:lnTo>
                  <a:lnTo>
                    <a:pt x="3602" y="142176"/>
                  </a:lnTo>
                  <a:lnTo>
                    <a:pt x="3602" y="0"/>
                  </a:lnTo>
                  <a:close/>
                </a:path>
              </a:pathLst>
            </a:custGeom>
            <a:solidFill>
              <a:srgbClr val="6C9F9D"/>
            </a:solidFill>
          </p:spPr>
          <p:txBody>
            <a:bodyPr wrap="square" lIns="0" tIns="0" rIns="0" bIns="0" rtlCol="0"/>
            <a:lstStyle/>
            <a:p>
              <a:endParaRPr lang="fr-FR" noProof="0" dirty="0"/>
            </a:p>
          </p:txBody>
        </p:sp>
        <p:sp>
          <p:nvSpPr>
            <p:cNvPr id="1986" name="object 1986"/>
            <p:cNvSpPr/>
            <p:nvPr/>
          </p:nvSpPr>
          <p:spPr>
            <a:xfrm>
              <a:off x="11867952" y="652198"/>
              <a:ext cx="3810" cy="142875"/>
            </a:xfrm>
            <a:custGeom>
              <a:avLst/>
              <a:gdLst/>
              <a:ahLst/>
              <a:cxnLst/>
              <a:rect l="l" t="t" r="r" b="b"/>
              <a:pathLst>
                <a:path w="3809" h="142875">
                  <a:moveTo>
                    <a:pt x="3602" y="67273"/>
                  </a:moveTo>
                  <a:lnTo>
                    <a:pt x="3602" y="142207"/>
                  </a:lnTo>
                </a:path>
                <a:path w="3809" h="142875">
                  <a:moveTo>
                    <a:pt x="0" y="142257"/>
                  </a:moveTo>
                  <a:lnTo>
                    <a:pt x="0" y="67273"/>
                  </a:lnTo>
                </a:path>
                <a:path w="3809" h="142875">
                  <a:moveTo>
                    <a:pt x="3602" y="0"/>
                  </a:moveTo>
                  <a:lnTo>
                    <a:pt x="3602" y="67273"/>
                  </a:lnTo>
                </a:path>
                <a:path w="3809" h="142875">
                  <a:moveTo>
                    <a:pt x="0" y="67273"/>
                  </a:moveTo>
                  <a:lnTo>
                    <a:pt x="0" y="80"/>
                  </a:lnTo>
                </a:path>
              </a:pathLst>
            </a:custGeom>
            <a:ln w="3175">
              <a:solidFill>
                <a:srgbClr val="6C9F9D"/>
              </a:solidFill>
            </a:ln>
          </p:spPr>
          <p:txBody>
            <a:bodyPr wrap="square" lIns="0" tIns="0" rIns="0" bIns="0" rtlCol="0"/>
            <a:lstStyle/>
            <a:p>
              <a:endParaRPr lang="fr-FR" noProof="0" dirty="0"/>
            </a:p>
          </p:txBody>
        </p:sp>
        <p:sp>
          <p:nvSpPr>
            <p:cNvPr id="1987" name="object 1987"/>
            <p:cNvSpPr/>
            <p:nvPr/>
          </p:nvSpPr>
          <p:spPr>
            <a:xfrm>
              <a:off x="11871555" y="652198"/>
              <a:ext cx="3810" cy="142240"/>
            </a:xfrm>
            <a:custGeom>
              <a:avLst/>
              <a:gdLst/>
              <a:ahLst/>
              <a:cxnLst/>
              <a:rect l="l" t="t" r="r" b="b"/>
              <a:pathLst>
                <a:path w="3809" h="142240">
                  <a:moveTo>
                    <a:pt x="3602" y="0"/>
                  </a:moveTo>
                  <a:lnTo>
                    <a:pt x="0" y="0"/>
                  </a:lnTo>
                  <a:lnTo>
                    <a:pt x="0" y="142207"/>
                  </a:lnTo>
                  <a:lnTo>
                    <a:pt x="3602" y="142207"/>
                  </a:lnTo>
                  <a:lnTo>
                    <a:pt x="3602" y="0"/>
                  </a:lnTo>
                  <a:close/>
                </a:path>
              </a:pathLst>
            </a:custGeom>
            <a:solidFill>
              <a:srgbClr val="6C9F9D"/>
            </a:solidFill>
          </p:spPr>
          <p:txBody>
            <a:bodyPr wrap="square" lIns="0" tIns="0" rIns="0" bIns="0" rtlCol="0"/>
            <a:lstStyle/>
            <a:p>
              <a:endParaRPr lang="fr-FR" noProof="0" dirty="0"/>
            </a:p>
          </p:txBody>
        </p:sp>
        <p:sp>
          <p:nvSpPr>
            <p:cNvPr id="1988" name="object 1988"/>
            <p:cNvSpPr/>
            <p:nvPr/>
          </p:nvSpPr>
          <p:spPr>
            <a:xfrm>
              <a:off x="11871555" y="652118"/>
              <a:ext cx="3810" cy="142875"/>
            </a:xfrm>
            <a:custGeom>
              <a:avLst/>
              <a:gdLst/>
              <a:ahLst/>
              <a:cxnLst/>
              <a:rect l="l" t="t" r="r" b="b"/>
              <a:pathLst>
                <a:path w="3809" h="142875">
                  <a:moveTo>
                    <a:pt x="3602" y="67354"/>
                  </a:moveTo>
                  <a:lnTo>
                    <a:pt x="3602" y="142237"/>
                  </a:lnTo>
                </a:path>
                <a:path w="3809" h="142875">
                  <a:moveTo>
                    <a:pt x="0" y="142288"/>
                  </a:moveTo>
                  <a:lnTo>
                    <a:pt x="0" y="67354"/>
                  </a:lnTo>
                </a:path>
                <a:path w="3809" h="142875">
                  <a:moveTo>
                    <a:pt x="3602" y="0"/>
                  </a:moveTo>
                  <a:lnTo>
                    <a:pt x="3602" y="67354"/>
                  </a:lnTo>
                </a:path>
                <a:path w="3809" h="142875">
                  <a:moveTo>
                    <a:pt x="0" y="67354"/>
                  </a:moveTo>
                  <a:lnTo>
                    <a:pt x="0" y="80"/>
                  </a:lnTo>
                </a:path>
              </a:pathLst>
            </a:custGeom>
            <a:ln w="3175">
              <a:solidFill>
                <a:srgbClr val="6C9F9D"/>
              </a:solidFill>
            </a:ln>
          </p:spPr>
          <p:txBody>
            <a:bodyPr wrap="square" lIns="0" tIns="0" rIns="0" bIns="0" rtlCol="0"/>
            <a:lstStyle/>
            <a:p>
              <a:endParaRPr lang="fr-FR" noProof="0" dirty="0"/>
            </a:p>
          </p:txBody>
        </p:sp>
        <p:sp>
          <p:nvSpPr>
            <p:cNvPr id="1989" name="object 1989"/>
            <p:cNvSpPr/>
            <p:nvPr/>
          </p:nvSpPr>
          <p:spPr>
            <a:xfrm>
              <a:off x="11875158" y="652118"/>
              <a:ext cx="3810" cy="142240"/>
            </a:xfrm>
            <a:custGeom>
              <a:avLst/>
              <a:gdLst/>
              <a:ahLst/>
              <a:cxnLst/>
              <a:rect l="l" t="t" r="r" b="b"/>
              <a:pathLst>
                <a:path w="3809" h="142240">
                  <a:moveTo>
                    <a:pt x="3602" y="0"/>
                  </a:moveTo>
                  <a:lnTo>
                    <a:pt x="0" y="0"/>
                  </a:lnTo>
                  <a:lnTo>
                    <a:pt x="0" y="142237"/>
                  </a:lnTo>
                  <a:lnTo>
                    <a:pt x="3602" y="142237"/>
                  </a:lnTo>
                  <a:lnTo>
                    <a:pt x="3602" y="0"/>
                  </a:lnTo>
                  <a:close/>
                </a:path>
              </a:pathLst>
            </a:custGeom>
            <a:solidFill>
              <a:srgbClr val="6C9F9D"/>
            </a:solidFill>
          </p:spPr>
          <p:txBody>
            <a:bodyPr wrap="square" lIns="0" tIns="0" rIns="0" bIns="0" rtlCol="0"/>
            <a:lstStyle/>
            <a:p>
              <a:endParaRPr lang="fr-FR" noProof="0" dirty="0"/>
            </a:p>
          </p:txBody>
        </p:sp>
        <p:sp>
          <p:nvSpPr>
            <p:cNvPr id="1990" name="object 1990"/>
            <p:cNvSpPr/>
            <p:nvPr/>
          </p:nvSpPr>
          <p:spPr>
            <a:xfrm>
              <a:off x="11875158" y="652037"/>
              <a:ext cx="3810" cy="142875"/>
            </a:xfrm>
            <a:custGeom>
              <a:avLst/>
              <a:gdLst/>
              <a:ahLst/>
              <a:cxnLst/>
              <a:rect l="l" t="t" r="r" b="b"/>
              <a:pathLst>
                <a:path w="3809" h="142875">
                  <a:moveTo>
                    <a:pt x="3602" y="67435"/>
                  </a:moveTo>
                  <a:lnTo>
                    <a:pt x="3602" y="142268"/>
                  </a:lnTo>
                </a:path>
                <a:path w="3809" h="142875">
                  <a:moveTo>
                    <a:pt x="0" y="142318"/>
                  </a:moveTo>
                  <a:lnTo>
                    <a:pt x="0" y="67435"/>
                  </a:lnTo>
                </a:path>
                <a:path w="3809" h="142875">
                  <a:moveTo>
                    <a:pt x="3602" y="0"/>
                  </a:moveTo>
                  <a:lnTo>
                    <a:pt x="3602" y="67435"/>
                  </a:lnTo>
                </a:path>
                <a:path w="3809" h="142875">
                  <a:moveTo>
                    <a:pt x="0" y="67435"/>
                  </a:moveTo>
                  <a:lnTo>
                    <a:pt x="0" y="80"/>
                  </a:lnTo>
                </a:path>
              </a:pathLst>
            </a:custGeom>
            <a:ln w="3175">
              <a:solidFill>
                <a:srgbClr val="6C9F9D"/>
              </a:solidFill>
            </a:ln>
          </p:spPr>
          <p:txBody>
            <a:bodyPr wrap="square" lIns="0" tIns="0" rIns="0" bIns="0" rtlCol="0"/>
            <a:lstStyle/>
            <a:p>
              <a:endParaRPr lang="fr-FR" noProof="0" dirty="0"/>
            </a:p>
          </p:txBody>
        </p:sp>
        <p:sp>
          <p:nvSpPr>
            <p:cNvPr id="1991" name="object 1991"/>
            <p:cNvSpPr/>
            <p:nvPr/>
          </p:nvSpPr>
          <p:spPr>
            <a:xfrm>
              <a:off x="11878760" y="652037"/>
              <a:ext cx="3810" cy="142875"/>
            </a:xfrm>
            <a:custGeom>
              <a:avLst/>
              <a:gdLst/>
              <a:ahLst/>
              <a:cxnLst/>
              <a:rect l="l" t="t" r="r" b="b"/>
              <a:pathLst>
                <a:path w="3809" h="142875">
                  <a:moveTo>
                    <a:pt x="3602" y="0"/>
                  </a:moveTo>
                  <a:lnTo>
                    <a:pt x="0" y="0"/>
                  </a:lnTo>
                  <a:lnTo>
                    <a:pt x="0" y="142268"/>
                  </a:lnTo>
                  <a:lnTo>
                    <a:pt x="3602" y="142268"/>
                  </a:lnTo>
                  <a:lnTo>
                    <a:pt x="3602" y="0"/>
                  </a:lnTo>
                  <a:close/>
                </a:path>
              </a:pathLst>
            </a:custGeom>
            <a:solidFill>
              <a:srgbClr val="6C9F9D"/>
            </a:solidFill>
          </p:spPr>
          <p:txBody>
            <a:bodyPr wrap="square" lIns="0" tIns="0" rIns="0" bIns="0" rtlCol="0"/>
            <a:lstStyle/>
            <a:p>
              <a:endParaRPr lang="fr-FR" noProof="0" dirty="0"/>
            </a:p>
          </p:txBody>
        </p:sp>
        <p:sp>
          <p:nvSpPr>
            <p:cNvPr id="1992" name="object 1992"/>
            <p:cNvSpPr/>
            <p:nvPr/>
          </p:nvSpPr>
          <p:spPr>
            <a:xfrm>
              <a:off x="11878760" y="651956"/>
              <a:ext cx="3810" cy="142875"/>
            </a:xfrm>
            <a:custGeom>
              <a:avLst/>
              <a:gdLst/>
              <a:ahLst/>
              <a:cxnLst/>
              <a:rect l="l" t="t" r="r" b="b"/>
              <a:pathLst>
                <a:path w="3809" h="142875">
                  <a:moveTo>
                    <a:pt x="3602" y="67515"/>
                  </a:moveTo>
                  <a:lnTo>
                    <a:pt x="3602" y="142298"/>
                  </a:lnTo>
                </a:path>
                <a:path w="3809" h="142875">
                  <a:moveTo>
                    <a:pt x="0" y="142349"/>
                  </a:moveTo>
                  <a:lnTo>
                    <a:pt x="0" y="67515"/>
                  </a:lnTo>
                </a:path>
                <a:path w="3809" h="142875">
                  <a:moveTo>
                    <a:pt x="3602" y="0"/>
                  </a:moveTo>
                  <a:lnTo>
                    <a:pt x="3602" y="67515"/>
                  </a:lnTo>
                </a:path>
                <a:path w="3809" h="142875">
                  <a:moveTo>
                    <a:pt x="0" y="67515"/>
                  </a:moveTo>
                  <a:lnTo>
                    <a:pt x="0" y="80"/>
                  </a:lnTo>
                </a:path>
              </a:pathLst>
            </a:custGeom>
            <a:ln w="3175">
              <a:solidFill>
                <a:srgbClr val="6C9F9D"/>
              </a:solidFill>
            </a:ln>
          </p:spPr>
          <p:txBody>
            <a:bodyPr wrap="square" lIns="0" tIns="0" rIns="0" bIns="0" rtlCol="0"/>
            <a:lstStyle/>
            <a:p>
              <a:endParaRPr lang="fr-FR" noProof="0" dirty="0"/>
            </a:p>
          </p:txBody>
        </p:sp>
        <p:sp>
          <p:nvSpPr>
            <p:cNvPr id="1993" name="object 1993"/>
            <p:cNvSpPr/>
            <p:nvPr/>
          </p:nvSpPr>
          <p:spPr>
            <a:xfrm>
              <a:off x="11882363" y="651956"/>
              <a:ext cx="3810" cy="142875"/>
            </a:xfrm>
            <a:custGeom>
              <a:avLst/>
              <a:gdLst/>
              <a:ahLst/>
              <a:cxnLst/>
              <a:rect l="l" t="t" r="r" b="b"/>
              <a:pathLst>
                <a:path w="3809" h="142875">
                  <a:moveTo>
                    <a:pt x="3602" y="0"/>
                  </a:moveTo>
                  <a:lnTo>
                    <a:pt x="0" y="0"/>
                  </a:lnTo>
                  <a:lnTo>
                    <a:pt x="0" y="142298"/>
                  </a:lnTo>
                  <a:lnTo>
                    <a:pt x="3602" y="142298"/>
                  </a:lnTo>
                  <a:lnTo>
                    <a:pt x="3602" y="0"/>
                  </a:lnTo>
                  <a:close/>
                </a:path>
              </a:pathLst>
            </a:custGeom>
            <a:solidFill>
              <a:srgbClr val="6C9F9D"/>
            </a:solidFill>
          </p:spPr>
          <p:txBody>
            <a:bodyPr wrap="square" lIns="0" tIns="0" rIns="0" bIns="0" rtlCol="0"/>
            <a:lstStyle/>
            <a:p>
              <a:endParaRPr lang="fr-FR" noProof="0" dirty="0"/>
            </a:p>
          </p:txBody>
        </p:sp>
        <p:sp>
          <p:nvSpPr>
            <p:cNvPr id="1994" name="object 1994"/>
            <p:cNvSpPr/>
            <p:nvPr/>
          </p:nvSpPr>
          <p:spPr>
            <a:xfrm>
              <a:off x="11882363" y="651875"/>
              <a:ext cx="3810" cy="142875"/>
            </a:xfrm>
            <a:custGeom>
              <a:avLst/>
              <a:gdLst/>
              <a:ahLst/>
              <a:cxnLst/>
              <a:rect l="l" t="t" r="r" b="b"/>
              <a:pathLst>
                <a:path w="3809" h="142875">
                  <a:moveTo>
                    <a:pt x="3602" y="67596"/>
                  </a:moveTo>
                  <a:lnTo>
                    <a:pt x="3602" y="142329"/>
                  </a:lnTo>
                </a:path>
                <a:path w="3809" h="142875">
                  <a:moveTo>
                    <a:pt x="0" y="142379"/>
                  </a:moveTo>
                  <a:lnTo>
                    <a:pt x="0" y="67596"/>
                  </a:lnTo>
                </a:path>
                <a:path w="3809" h="142875">
                  <a:moveTo>
                    <a:pt x="3602" y="0"/>
                  </a:moveTo>
                  <a:lnTo>
                    <a:pt x="3602" y="67596"/>
                  </a:lnTo>
                </a:path>
                <a:path w="3809" h="142875">
                  <a:moveTo>
                    <a:pt x="0" y="67596"/>
                  </a:moveTo>
                  <a:lnTo>
                    <a:pt x="0" y="80"/>
                  </a:lnTo>
                </a:path>
              </a:pathLst>
            </a:custGeom>
            <a:ln w="3175">
              <a:solidFill>
                <a:srgbClr val="6C9F9D"/>
              </a:solidFill>
            </a:ln>
          </p:spPr>
          <p:txBody>
            <a:bodyPr wrap="square" lIns="0" tIns="0" rIns="0" bIns="0" rtlCol="0"/>
            <a:lstStyle/>
            <a:p>
              <a:endParaRPr lang="fr-FR" noProof="0" dirty="0"/>
            </a:p>
          </p:txBody>
        </p:sp>
        <p:sp>
          <p:nvSpPr>
            <p:cNvPr id="1995" name="object 1995"/>
            <p:cNvSpPr/>
            <p:nvPr/>
          </p:nvSpPr>
          <p:spPr>
            <a:xfrm>
              <a:off x="11885966" y="651876"/>
              <a:ext cx="3810" cy="142875"/>
            </a:xfrm>
            <a:custGeom>
              <a:avLst/>
              <a:gdLst/>
              <a:ahLst/>
              <a:cxnLst/>
              <a:rect l="l" t="t" r="r" b="b"/>
              <a:pathLst>
                <a:path w="3809" h="142875">
                  <a:moveTo>
                    <a:pt x="3602" y="0"/>
                  </a:moveTo>
                  <a:lnTo>
                    <a:pt x="0" y="0"/>
                  </a:lnTo>
                  <a:lnTo>
                    <a:pt x="0" y="142329"/>
                  </a:lnTo>
                  <a:lnTo>
                    <a:pt x="3602" y="142329"/>
                  </a:lnTo>
                  <a:lnTo>
                    <a:pt x="3602" y="0"/>
                  </a:lnTo>
                  <a:close/>
                </a:path>
              </a:pathLst>
            </a:custGeom>
            <a:solidFill>
              <a:srgbClr val="6C9F9D"/>
            </a:solidFill>
          </p:spPr>
          <p:txBody>
            <a:bodyPr wrap="square" lIns="0" tIns="0" rIns="0" bIns="0" rtlCol="0"/>
            <a:lstStyle/>
            <a:p>
              <a:endParaRPr lang="fr-FR" noProof="0" dirty="0"/>
            </a:p>
          </p:txBody>
        </p:sp>
        <p:sp>
          <p:nvSpPr>
            <p:cNvPr id="1996" name="object 1996"/>
            <p:cNvSpPr/>
            <p:nvPr/>
          </p:nvSpPr>
          <p:spPr>
            <a:xfrm>
              <a:off x="11885966" y="651795"/>
              <a:ext cx="3810" cy="142875"/>
            </a:xfrm>
            <a:custGeom>
              <a:avLst/>
              <a:gdLst/>
              <a:ahLst/>
              <a:cxnLst/>
              <a:rect l="l" t="t" r="r" b="b"/>
              <a:pathLst>
                <a:path w="3809" h="142875">
                  <a:moveTo>
                    <a:pt x="3602" y="67677"/>
                  </a:moveTo>
                  <a:lnTo>
                    <a:pt x="3602" y="142359"/>
                  </a:lnTo>
                </a:path>
                <a:path w="3809" h="142875">
                  <a:moveTo>
                    <a:pt x="0" y="142410"/>
                  </a:moveTo>
                  <a:lnTo>
                    <a:pt x="0" y="67677"/>
                  </a:lnTo>
                </a:path>
                <a:path w="3809" h="142875">
                  <a:moveTo>
                    <a:pt x="3602" y="0"/>
                  </a:moveTo>
                  <a:lnTo>
                    <a:pt x="3602" y="67677"/>
                  </a:lnTo>
                </a:path>
                <a:path w="3809" h="142875">
                  <a:moveTo>
                    <a:pt x="0" y="67677"/>
                  </a:moveTo>
                  <a:lnTo>
                    <a:pt x="0" y="80"/>
                  </a:lnTo>
                </a:path>
              </a:pathLst>
            </a:custGeom>
            <a:ln w="3175">
              <a:solidFill>
                <a:srgbClr val="6C9F9D"/>
              </a:solidFill>
            </a:ln>
          </p:spPr>
          <p:txBody>
            <a:bodyPr wrap="square" lIns="0" tIns="0" rIns="0" bIns="0" rtlCol="0"/>
            <a:lstStyle/>
            <a:p>
              <a:endParaRPr lang="fr-FR" noProof="0" dirty="0"/>
            </a:p>
          </p:txBody>
        </p:sp>
        <p:sp>
          <p:nvSpPr>
            <p:cNvPr id="1997" name="object 1997"/>
            <p:cNvSpPr/>
            <p:nvPr/>
          </p:nvSpPr>
          <p:spPr>
            <a:xfrm>
              <a:off x="11889569" y="651795"/>
              <a:ext cx="3810" cy="142875"/>
            </a:xfrm>
            <a:custGeom>
              <a:avLst/>
              <a:gdLst/>
              <a:ahLst/>
              <a:cxnLst/>
              <a:rect l="l" t="t" r="r" b="b"/>
              <a:pathLst>
                <a:path w="3809" h="142875">
                  <a:moveTo>
                    <a:pt x="3602" y="0"/>
                  </a:moveTo>
                  <a:lnTo>
                    <a:pt x="0" y="0"/>
                  </a:lnTo>
                  <a:lnTo>
                    <a:pt x="0" y="142359"/>
                  </a:lnTo>
                  <a:lnTo>
                    <a:pt x="3602" y="142359"/>
                  </a:lnTo>
                  <a:lnTo>
                    <a:pt x="3602" y="0"/>
                  </a:lnTo>
                  <a:close/>
                </a:path>
              </a:pathLst>
            </a:custGeom>
            <a:solidFill>
              <a:srgbClr val="6C9E9C"/>
            </a:solidFill>
          </p:spPr>
          <p:txBody>
            <a:bodyPr wrap="square" lIns="0" tIns="0" rIns="0" bIns="0" rtlCol="0"/>
            <a:lstStyle/>
            <a:p>
              <a:endParaRPr lang="fr-FR" noProof="0" dirty="0"/>
            </a:p>
          </p:txBody>
        </p:sp>
        <p:sp>
          <p:nvSpPr>
            <p:cNvPr id="1998" name="object 1998"/>
            <p:cNvSpPr/>
            <p:nvPr/>
          </p:nvSpPr>
          <p:spPr>
            <a:xfrm>
              <a:off x="11889569" y="651714"/>
              <a:ext cx="3810" cy="142875"/>
            </a:xfrm>
            <a:custGeom>
              <a:avLst/>
              <a:gdLst/>
              <a:ahLst/>
              <a:cxnLst/>
              <a:rect l="l" t="t" r="r" b="b"/>
              <a:pathLst>
                <a:path w="3809" h="142875">
                  <a:moveTo>
                    <a:pt x="3602" y="67757"/>
                  </a:moveTo>
                  <a:lnTo>
                    <a:pt x="3602" y="142390"/>
                  </a:lnTo>
                </a:path>
                <a:path w="3809" h="142875">
                  <a:moveTo>
                    <a:pt x="0" y="142440"/>
                  </a:moveTo>
                  <a:lnTo>
                    <a:pt x="0" y="67757"/>
                  </a:lnTo>
                </a:path>
                <a:path w="3809" h="142875">
                  <a:moveTo>
                    <a:pt x="3602" y="0"/>
                  </a:moveTo>
                  <a:lnTo>
                    <a:pt x="3602" y="67757"/>
                  </a:lnTo>
                </a:path>
                <a:path w="3809" h="142875">
                  <a:moveTo>
                    <a:pt x="0" y="67757"/>
                  </a:moveTo>
                  <a:lnTo>
                    <a:pt x="0" y="80"/>
                  </a:lnTo>
                </a:path>
              </a:pathLst>
            </a:custGeom>
            <a:ln w="3175">
              <a:solidFill>
                <a:srgbClr val="6C9E9C"/>
              </a:solidFill>
            </a:ln>
          </p:spPr>
          <p:txBody>
            <a:bodyPr wrap="square" lIns="0" tIns="0" rIns="0" bIns="0" rtlCol="0"/>
            <a:lstStyle/>
            <a:p>
              <a:endParaRPr lang="fr-FR" noProof="0" dirty="0"/>
            </a:p>
          </p:txBody>
        </p:sp>
        <p:sp>
          <p:nvSpPr>
            <p:cNvPr id="1999" name="object 1999"/>
            <p:cNvSpPr/>
            <p:nvPr/>
          </p:nvSpPr>
          <p:spPr>
            <a:xfrm>
              <a:off x="11893172" y="651714"/>
              <a:ext cx="3810" cy="142875"/>
            </a:xfrm>
            <a:custGeom>
              <a:avLst/>
              <a:gdLst/>
              <a:ahLst/>
              <a:cxnLst/>
              <a:rect l="l" t="t" r="r" b="b"/>
              <a:pathLst>
                <a:path w="3809" h="142875">
                  <a:moveTo>
                    <a:pt x="3602" y="0"/>
                  </a:moveTo>
                  <a:lnTo>
                    <a:pt x="0" y="0"/>
                  </a:lnTo>
                  <a:lnTo>
                    <a:pt x="0" y="142390"/>
                  </a:lnTo>
                  <a:lnTo>
                    <a:pt x="3602" y="142390"/>
                  </a:lnTo>
                  <a:lnTo>
                    <a:pt x="3602" y="0"/>
                  </a:lnTo>
                  <a:close/>
                </a:path>
              </a:pathLst>
            </a:custGeom>
            <a:solidFill>
              <a:srgbClr val="6C9E9C"/>
            </a:solidFill>
          </p:spPr>
          <p:txBody>
            <a:bodyPr wrap="square" lIns="0" tIns="0" rIns="0" bIns="0" rtlCol="0"/>
            <a:lstStyle/>
            <a:p>
              <a:endParaRPr lang="fr-FR" noProof="0" dirty="0"/>
            </a:p>
          </p:txBody>
        </p:sp>
        <p:sp>
          <p:nvSpPr>
            <p:cNvPr id="2000" name="object 2000"/>
            <p:cNvSpPr/>
            <p:nvPr/>
          </p:nvSpPr>
          <p:spPr>
            <a:xfrm>
              <a:off x="11893172" y="651633"/>
              <a:ext cx="3810" cy="142875"/>
            </a:xfrm>
            <a:custGeom>
              <a:avLst/>
              <a:gdLst/>
              <a:ahLst/>
              <a:cxnLst/>
              <a:rect l="l" t="t" r="r" b="b"/>
              <a:pathLst>
                <a:path w="3809" h="142875">
                  <a:moveTo>
                    <a:pt x="3602" y="67838"/>
                  </a:moveTo>
                  <a:lnTo>
                    <a:pt x="3602" y="142420"/>
                  </a:lnTo>
                </a:path>
                <a:path w="3809" h="142875">
                  <a:moveTo>
                    <a:pt x="0" y="142471"/>
                  </a:moveTo>
                  <a:lnTo>
                    <a:pt x="0" y="67838"/>
                  </a:lnTo>
                </a:path>
                <a:path w="3809" h="142875">
                  <a:moveTo>
                    <a:pt x="3602" y="0"/>
                  </a:moveTo>
                  <a:lnTo>
                    <a:pt x="3602" y="67838"/>
                  </a:lnTo>
                </a:path>
                <a:path w="3809" h="142875">
                  <a:moveTo>
                    <a:pt x="0" y="67838"/>
                  </a:moveTo>
                  <a:lnTo>
                    <a:pt x="0" y="80"/>
                  </a:lnTo>
                </a:path>
              </a:pathLst>
            </a:custGeom>
            <a:ln w="3175">
              <a:solidFill>
                <a:srgbClr val="6C9E9C"/>
              </a:solidFill>
            </a:ln>
          </p:spPr>
          <p:txBody>
            <a:bodyPr wrap="square" lIns="0" tIns="0" rIns="0" bIns="0" rtlCol="0"/>
            <a:lstStyle/>
            <a:p>
              <a:endParaRPr lang="fr-FR" noProof="0" dirty="0"/>
            </a:p>
          </p:txBody>
        </p:sp>
        <p:sp>
          <p:nvSpPr>
            <p:cNvPr id="2001" name="object 2001"/>
            <p:cNvSpPr/>
            <p:nvPr/>
          </p:nvSpPr>
          <p:spPr>
            <a:xfrm>
              <a:off x="11896775" y="651633"/>
              <a:ext cx="3810" cy="142875"/>
            </a:xfrm>
            <a:custGeom>
              <a:avLst/>
              <a:gdLst/>
              <a:ahLst/>
              <a:cxnLst/>
              <a:rect l="l" t="t" r="r" b="b"/>
              <a:pathLst>
                <a:path w="3809" h="142875">
                  <a:moveTo>
                    <a:pt x="3602" y="0"/>
                  </a:moveTo>
                  <a:lnTo>
                    <a:pt x="0" y="0"/>
                  </a:lnTo>
                  <a:lnTo>
                    <a:pt x="0" y="142420"/>
                  </a:lnTo>
                  <a:lnTo>
                    <a:pt x="3602" y="142420"/>
                  </a:lnTo>
                  <a:lnTo>
                    <a:pt x="3602" y="0"/>
                  </a:lnTo>
                  <a:close/>
                </a:path>
              </a:pathLst>
            </a:custGeom>
            <a:solidFill>
              <a:srgbClr val="6C9E9C"/>
            </a:solidFill>
          </p:spPr>
          <p:txBody>
            <a:bodyPr wrap="square" lIns="0" tIns="0" rIns="0" bIns="0" rtlCol="0"/>
            <a:lstStyle/>
            <a:p>
              <a:endParaRPr lang="fr-FR" noProof="0" dirty="0"/>
            </a:p>
          </p:txBody>
        </p:sp>
        <p:sp>
          <p:nvSpPr>
            <p:cNvPr id="2002" name="object 2002"/>
            <p:cNvSpPr/>
            <p:nvPr/>
          </p:nvSpPr>
          <p:spPr>
            <a:xfrm>
              <a:off x="11896775" y="651553"/>
              <a:ext cx="3810" cy="142875"/>
            </a:xfrm>
            <a:custGeom>
              <a:avLst/>
              <a:gdLst/>
              <a:ahLst/>
              <a:cxnLst/>
              <a:rect l="l" t="t" r="r" b="b"/>
              <a:pathLst>
                <a:path w="3809" h="142875">
                  <a:moveTo>
                    <a:pt x="3602" y="67919"/>
                  </a:moveTo>
                  <a:lnTo>
                    <a:pt x="3602" y="142451"/>
                  </a:lnTo>
                </a:path>
                <a:path w="3809" h="142875">
                  <a:moveTo>
                    <a:pt x="0" y="142501"/>
                  </a:moveTo>
                  <a:lnTo>
                    <a:pt x="0" y="67919"/>
                  </a:lnTo>
                </a:path>
                <a:path w="3809" h="142875">
                  <a:moveTo>
                    <a:pt x="3602" y="0"/>
                  </a:moveTo>
                  <a:lnTo>
                    <a:pt x="3602" y="67919"/>
                  </a:lnTo>
                </a:path>
                <a:path w="3809" h="142875">
                  <a:moveTo>
                    <a:pt x="0" y="67919"/>
                  </a:moveTo>
                  <a:lnTo>
                    <a:pt x="0" y="80"/>
                  </a:lnTo>
                </a:path>
              </a:pathLst>
            </a:custGeom>
            <a:ln w="3175">
              <a:solidFill>
                <a:srgbClr val="6C9E9C"/>
              </a:solidFill>
            </a:ln>
          </p:spPr>
          <p:txBody>
            <a:bodyPr wrap="square" lIns="0" tIns="0" rIns="0" bIns="0" rtlCol="0"/>
            <a:lstStyle/>
            <a:p>
              <a:endParaRPr lang="fr-FR" noProof="0" dirty="0"/>
            </a:p>
          </p:txBody>
        </p:sp>
        <p:sp>
          <p:nvSpPr>
            <p:cNvPr id="2003" name="object 2003"/>
            <p:cNvSpPr/>
            <p:nvPr/>
          </p:nvSpPr>
          <p:spPr>
            <a:xfrm>
              <a:off x="11900378" y="651553"/>
              <a:ext cx="3810" cy="142875"/>
            </a:xfrm>
            <a:custGeom>
              <a:avLst/>
              <a:gdLst/>
              <a:ahLst/>
              <a:cxnLst/>
              <a:rect l="l" t="t" r="r" b="b"/>
              <a:pathLst>
                <a:path w="3809" h="142875">
                  <a:moveTo>
                    <a:pt x="3602" y="0"/>
                  </a:moveTo>
                  <a:lnTo>
                    <a:pt x="0" y="0"/>
                  </a:lnTo>
                  <a:lnTo>
                    <a:pt x="0" y="142451"/>
                  </a:lnTo>
                  <a:lnTo>
                    <a:pt x="3602" y="142451"/>
                  </a:lnTo>
                  <a:lnTo>
                    <a:pt x="3602" y="0"/>
                  </a:lnTo>
                  <a:close/>
                </a:path>
              </a:pathLst>
            </a:custGeom>
            <a:solidFill>
              <a:srgbClr val="6C9E9C"/>
            </a:solidFill>
          </p:spPr>
          <p:txBody>
            <a:bodyPr wrap="square" lIns="0" tIns="0" rIns="0" bIns="0" rtlCol="0"/>
            <a:lstStyle/>
            <a:p>
              <a:endParaRPr lang="fr-FR" noProof="0" dirty="0"/>
            </a:p>
          </p:txBody>
        </p:sp>
        <p:sp>
          <p:nvSpPr>
            <p:cNvPr id="2004" name="object 2004"/>
            <p:cNvSpPr/>
            <p:nvPr/>
          </p:nvSpPr>
          <p:spPr>
            <a:xfrm>
              <a:off x="11900378" y="651472"/>
              <a:ext cx="3810" cy="142875"/>
            </a:xfrm>
            <a:custGeom>
              <a:avLst/>
              <a:gdLst/>
              <a:ahLst/>
              <a:cxnLst/>
              <a:rect l="l" t="t" r="r" b="b"/>
              <a:pathLst>
                <a:path w="3809" h="142875">
                  <a:moveTo>
                    <a:pt x="3602" y="68000"/>
                  </a:moveTo>
                  <a:lnTo>
                    <a:pt x="3602" y="142481"/>
                  </a:lnTo>
                </a:path>
                <a:path w="3809" h="142875">
                  <a:moveTo>
                    <a:pt x="0" y="142532"/>
                  </a:moveTo>
                  <a:lnTo>
                    <a:pt x="0" y="68000"/>
                  </a:lnTo>
                </a:path>
                <a:path w="3809" h="142875">
                  <a:moveTo>
                    <a:pt x="3602" y="0"/>
                  </a:moveTo>
                  <a:lnTo>
                    <a:pt x="3602" y="68000"/>
                  </a:lnTo>
                </a:path>
                <a:path w="3809" h="142875">
                  <a:moveTo>
                    <a:pt x="0" y="68000"/>
                  </a:moveTo>
                  <a:lnTo>
                    <a:pt x="0" y="80"/>
                  </a:lnTo>
                </a:path>
              </a:pathLst>
            </a:custGeom>
            <a:ln w="3175">
              <a:solidFill>
                <a:srgbClr val="6C9E9C"/>
              </a:solidFill>
            </a:ln>
          </p:spPr>
          <p:txBody>
            <a:bodyPr wrap="square" lIns="0" tIns="0" rIns="0" bIns="0" rtlCol="0"/>
            <a:lstStyle/>
            <a:p>
              <a:endParaRPr lang="fr-FR" noProof="0" dirty="0"/>
            </a:p>
          </p:txBody>
        </p:sp>
        <p:sp>
          <p:nvSpPr>
            <p:cNvPr id="2005" name="object 2005"/>
            <p:cNvSpPr/>
            <p:nvPr/>
          </p:nvSpPr>
          <p:spPr>
            <a:xfrm>
              <a:off x="11903981" y="651472"/>
              <a:ext cx="3810" cy="142875"/>
            </a:xfrm>
            <a:custGeom>
              <a:avLst/>
              <a:gdLst/>
              <a:ahLst/>
              <a:cxnLst/>
              <a:rect l="l" t="t" r="r" b="b"/>
              <a:pathLst>
                <a:path w="3809" h="142875">
                  <a:moveTo>
                    <a:pt x="3602" y="0"/>
                  </a:moveTo>
                  <a:lnTo>
                    <a:pt x="0" y="0"/>
                  </a:lnTo>
                  <a:lnTo>
                    <a:pt x="0" y="142481"/>
                  </a:lnTo>
                  <a:lnTo>
                    <a:pt x="3602" y="142481"/>
                  </a:lnTo>
                  <a:lnTo>
                    <a:pt x="3602" y="0"/>
                  </a:lnTo>
                  <a:close/>
                </a:path>
              </a:pathLst>
            </a:custGeom>
            <a:solidFill>
              <a:srgbClr val="6C9E9C"/>
            </a:solidFill>
          </p:spPr>
          <p:txBody>
            <a:bodyPr wrap="square" lIns="0" tIns="0" rIns="0" bIns="0" rtlCol="0"/>
            <a:lstStyle/>
            <a:p>
              <a:endParaRPr lang="fr-FR" noProof="0" dirty="0"/>
            </a:p>
          </p:txBody>
        </p:sp>
        <p:sp>
          <p:nvSpPr>
            <p:cNvPr id="2006" name="object 2006"/>
            <p:cNvSpPr/>
            <p:nvPr/>
          </p:nvSpPr>
          <p:spPr>
            <a:xfrm>
              <a:off x="11903981" y="651391"/>
              <a:ext cx="3810" cy="142875"/>
            </a:xfrm>
            <a:custGeom>
              <a:avLst/>
              <a:gdLst/>
              <a:ahLst/>
              <a:cxnLst/>
              <a:rect l="l" t="t" r="r" b="b"/>
              <a:pathLst>
                <a:path w="3809" h="142875">
                  <a:moveTo>
                    <a:pt x="3602" y="68080"/>
                  </a:moveTo>
                  <a:lnTo>
                    <a:pt x="3602" y="142512"/>
                  </a:lnTo>
                </a:path>
                <a:path w="3809" h="142875">
                  <a:moveTo>
                    <a:pt x="0" y="142562"/>
                  </a:moveTo>
                  <a:lnTo>
                    <a:pt x="0" y="68080"/>
                  </a:lnTo>
                </a:path>
                <a:path w="3809" h="142875">
                  <a:moveTo>
                    <a:pt x="3602" y="0"/>
                  </a:moveTo>
                  <a:lnTo>
                    <a:pt x="3602" y="68080"/>
                  </a:lnTo>
                </a:path>
                <a:path w="3809" h="142875">
                  <a:moveTo>
                    <a:pt x="0" y="68080"/>
                  </a:moveTo>
                  <a:lnTo>
                    <a:pt x="0" y="80"/>
                  </a:lnTo>
                </a:path>
              </a:pathLst>
            </a:custGeom>
            <a:ln w="3175">
              <a:solidFill>
                <a:srgbClr val="6C9E9C"/>
              </a:solidFill>
            </a:ln>
          </p:spPr>
          <p:txBody>
            <a:bodyPr wrap="square" lIns="0" tIns="0" rIns="0" bIns="0" rtlCol="0"/>
            <a:lstStyle/>
            <a:p>
              <a:endParaRPr lang="fr-FR" noProof="0" dirty="0"/>
            </a:p>
          </p:txBody>
        </p:sp>
        <p:sp>
          <p:nvSpPr>
            <p:cNvPr id="2007" name="object 2007"/>
            <p:cNvSpPr/>
            <p:nvPr/>
          </p:nvSpPr>
          <p:spPr>
            <a:xfrm>
              <a:off x="11907583" y="651391"/>
              <a:ext cx="3810" cy="142875"/>
            </a:xfrm>
            <a:custGeom>
              <a:avLst/>
              <a:gdLst/>
              <a:ahLst/>
              <a:cxnLst/>
              <a:rect l="l" t="t" r="r" b="b"/>
              <a:pathLst>
                <a:path w="3809" h="142875">
                  <a:moveTo>
                    <a:pt x="3602" y="0"/>
                  </a:moveTo>
                  <a:lnTo>
                    <a:pt x="0" y="0"/>
                  </a:lnTo>
                  <a:lnTo>
                    <a:pt x="0" y="142512"/>
                  </a:lnTo>
                  <a:lnTo>
                    <a:pt x="3602" y="142512"/>
                  </a:lnTo>
                  <a:lnTo>
                    <a:pt x="3602" y="0"/>
                  </a:lnTo>
                  <a:close/>
                </a:path>
              </a:pathLst>
            </a:custGeom>
            <a:solidFill>
              <a:srgbClr val="6C9E9C"/>
            </a:solidFill>
          </p:spPr>
          <p:txBody>
            <a:bodyPr wrap="square" lIns="0" tIns="0" rIns="0" bIns="0" rtlCol="0"/>
            <a:lstStyle/>
            <a:p>
              <a:endParaRPr lang="fr-FR" noProof="0" dirty="0"/>
            </a:p>
          </p:txBody>
        </p:sp>
        <p:sp>
          <p:nvSpPr>
            <p:cNvPr id="2008" name="object 2008"/>
            <p:cNvSpPr/>
            <p:nvPr/>
          </p:nvSpPr>
          <p:spPr>
            <a:xfrm>
              <a:off x="11907583" y="651310"/>
              <a:ext cx="3810" cy="142875"/>
            </a:xfrm>
            <a:custGeom>
              <a:avLst/>
              <a:gdLst/>
              <a:ahLst/>
              <a:cxnLst/>
              <a:rect l="l" t="t" r="r" b="b"/>
              <a:pathLst>
                <a:path w="3809" h="142875">
                  <a:moveTo>
                    <a:pt x="3602" y="68161"/>
                  </a:moveTo>
                  <a:lnTo>
                    <a:pt x="3602" y="142542"/>
                  </a:lnTo>
                </a:path>
                <a:path w="3809" h="142875">
                  <a:moveTo>
                    <a:pt x="0" y="142593"/>
                  </a:moveTo>
                  <a:lnTo>
                    <a:pt x="0" y="68161"/>
                  </a:lnTo>
                </a:path>
                <a:path w="3809" h="142875">
                  <a:moveTo>
                    <a:pt x="3602" y="0"/>
                  </a:moveTo>
                  <a:lnTo>
                    <a:pt x="3602" y="68161"/>
                  </a:lnTo>
                </a:path>
                <a:path w="3809" h="142875">
                  <a:moveTo>
                    <a:pt x="0" y="68161"/>
                  </a:moveTo>
                  <a:lnTo>
                    <a:pt x="0" y="80"/>
                  </a:lnTo>
                </a:path>
              </a:pathLst>
            </a:custGeom>
            <a:ln w="3175">
              <a:solidFill>
                <a:srgbClr val="6C9E9C"/>
              </a:solidFill>
            </a:ln>
          </p:spPr>
          <p:txBody>
            <a:bodyPr wrap="square" lIns="0" tIns="0" rIns="0" bIns="0" rtlCol="0"/>
            <a:lstStyle/>
            <a:p>
              <a:endParaRPr lang="fr-FR" noProof="0" dirty="0"/>
            </a:p>
          </p:txBody>
        </p:sp>
        <p:sp>
          <p:nvSpPr>
            <p:cNvPr id="2009" name="object 2009"/>
            <p:cNvSpPr/>
            <p:nvPr/>
          </p:nvSpPr>
          <p:spPr>
            <a:xfrm>
              <a:off x="11911186" y="651311"/>
              <a:ext cx="3810" cy="142875"/>
            </a:xfrm>
            <a:custGeom>
              <a:avLst/>
              <a:gdLst/>
              <a:ahLst/>
              <a:cxnLst/>
              <a:rect l="l" t="t" r="r" b="b"/>
              <a:pathLst>
                <a:path w="3809" h="142875">
                  <a:moveTo>
                    <a:pt x="3602" y="0"/>
                  </a:moveTo>
                  <a:lnTo>
                    <a:pt x="0" y="0"/>
                  </a:lnTo>
                  <a:lnTo>
                    <a:pt x="0" y="142542"/>
                  </a:lnTo>
                  <a:lnTo>
                    <a:pt x="3602" y="142542"/>
                  </a:lnTo>
                  <a:lnTo>
                    <a:pt x="3602" y="0"/>
                  </a:lnTo>
                  <a:close/>
                </a:path>
              </a:pathLst>
            </a:custGeom>
            <a:solidFill>
              <a:srgbClr val="6C9E9C"/>
            </a:solidFill>
          </p:spPr>
          <p:txBody>
            <a:bodyPr wrap="square" lIns="0" tIns="0" rIns="0" bIns="0" rtlCol="0"/>
            <a:lstStyle/>
            <a:p>
              <a:endParaRPr lang="fr-FR" noProof="0" dirty="0"/>
            </a:p>
          </p:txBody>
        </p:sp>
        <p:sp>
          <p:nvSpPr>
            <p:cNvPr id="2010" name="object 2010"/>
            <p:cNvSpPr/>
            <p:nvPr/>
          </p:nvSpPr>
          <p:spPr>
            <a:xfrm>
              <a:off x="11911186" y="651230"/>
              <a:ext cx="3810" cy="142875"/>
            </a:xfrm>
            <a:custGeom>
              <a:avLst/>
              <a:gdLst/>
              <a:ahLst/>
              <a:cxnLst/>
              <a:rect l="l" t="t" r="r" b="b"/>
              <a:pathLst>
                <a:path w="3809" h="142875">
                  <a:moveTo>
                    <a:pt x="3602" y="68242"/>
                  </a:moveTo>
                  <a:lnTo>
                    <a:pt x="3602" y="142573"/>
                  </a:lnTo>
                </a:path>
                <a:path w="3809" h="142875">
                  <a:moveTo>
                    <a:pt x="0" y="142623"/>
                  </a:moveTo>
                  <a:lnTo>
                    <a:pt x="0" y="68242"/>
                  </a:lnTo>
                </a:path>
                <a:path w="3809" h="142875">
                  <a:moveTo>
                    <a:pt x="3602" y="0"/>
                  </a:moveTo>
                  <a:lnTo>
                    <a:pt x="3602" y="68242"/>
                  </a:lnTo>
                </a:path>
                <a:path w="3809" h="142875">
                  <a:moveTo>
                    <a:pt x="0" y="68242"/>
                  </a:moveTo>
                  <a:lnTo>
                    <a:pt x="0" y="80"/>
                  </a:lnTo>
                </a:path>
              </a:pathLst>
            </a:custGeom>
            <a:ln w="3175">
              <a:solidFill>
                <a:srgbClr val="6C9E9C"/>
              </a:solidFill>
            </a:ln>
          </p:spPr>
          <p:txBody>
            <a:bodyPr wrap="square" lIns="0" tIns="0" rIns="0" bIns="0" rtlCol="0"/>
            <a:lstStyle/>
            <a:p>
              <a:endParaRPr lang="fr-FR" noProof="0" dirty="0"/>
            </a:p>
          </p:txBody>
        </p:sp>
        <p:sp>
          <p:nvSpPr>
            <p:cNvPr id="2011" name="object 2011"/>
            <p:cNvSpPr/>
            <p:nvPr/>
          </p:nvSpPr>
          <p:spPr>
            <a:xfrm>
              <a:off x="11914790" y="651230"/>
              <a:ext cx="3810" cy="142875"/>
            </a:xfrm>
            <a:custGeom>
              <a:avLst/>
              <a:gdLst/>
              <a:ahLst/>
              <a:cxnLst/>
              <a:rect l="l" t="t" r="r" b="b"/>
              <a:pathLst>
                <a:path w="3809" h="142875">
                  <a:moveTo>
                    <a:pt x="3602" y="0"/>
                  </a:moveTo>
                  <a:lnTo>
                    <a:pt x="0" y="0"/>
                  </a:lnTo>
                  <a:lnTo>
                    <a:pt x="0" y="142573"/>
                  </a:lnTo>
                  <a:lnTo>
                    <a:pt x="3602" y="142573"/>
                  </a:lnTo>
                  <a:lnTo>
                    <a:pt x="3602" y="0"/>
                  </a:lnTo>
                  <a:close/>
                </a:path>
              </a:pathLst>
            </a:custGeom>
            <a:solidFill>
              <a:srgbClr val="6C9E9C"/>
            </a:solidFill>
          </p:spPr>
          <p:txBody>
            <a:bodyPr wrap="square" lIns="0" tIns="0" rIns="0" bIns="0" rtlCol="0"/>
            <a:lstStyle/>
            <a:p>
              <a:endParaRPr lang="fr-FR" noProof="0" dirty="0"/>
            </a:p>
          </p:txBody>
        </p:sp>
        <p:sp>
          <p:nvSpPr>
            <p:cNvPr id="2012" name="object 2012"/>
            <p:cNvSpPr/>
            <p:nvPr/>
          </p:nvSpPr>
          <p:spPr>
            <a:xfrm>
              <a:off x="11914789" y="651149"/>
              <a:ext cx="3810" cy="142875"/>
            </a:xfrm>
            <a:custGeom>
              <a:avLst/>
              <a:gdLst/>
              <a:ahLst/>
              <a:cxnLst/>
              <a:rect l="l" t="t" r="r" b="b"/>
              <a:pathLst>
                <a:path w="3809" h="142875">
                  <a:moveTo>
                    <a:pt x="3602" y="68322"/>
                  </a:moveTo>
                  <a:lnTo>
                    <a:pt x="3602" y="142603"/>
                  </a:lnTo>
                </a:path>
                <a:path w="3809" h="142875">
                  <a:moveTo>
                    <a:pt x="0" y="142654"/>
                  </a:moveTo>
                  <a:lnTo>
                    <a:pt x="0" y="68322"/>
                  </a:lnTo>
                </a:path>
                <a:path w="3809" h="142875">
                  <a:moveTo>
                    <a:pt x="3602" y="0"/>
                  </a:moveTo>
                  <a:lnTo>
                    <a:pt x="3602" y="68322"/>
                  </a:lnTo>
                </a:path>
                <a:path w="3809" h="142875">
                  <a:moveTo>
                    <a:pt x="0" y="68322"/>
                  </a:moveTo>
                  <a:lnTo>
                    <a:pt x="0" y="80"/>
                  </a:lnTo>
                </a:path>
              </a:pathLst>
            </a:custGeom>
            <a:ln w="3175">
              <a:solidFill>
                <a:srgbClr val="6C9E9C"/>
              </a:solidFill>
            </a:ln>
          </p:spPr>
          <p:txBody>
            <a:bodyPr wrap="square" lIns="0" tIns="0" rIns="0" bIns="0" rtlCol="0"/>
            <a:lstStyle/>
            <a:p>
              <a:endParaRPr lang="fr-FR" noProof="0" dirty="0"/>
            </a:p>
          </p:txBody>
        </p:sp>
        <p:sp>
          <p:nvSpPr>
            <p:cNvPr id="2013" name="object 2013"/>
            <p:cNvSpPr/>
            <p:nvPr/>
          </p:nvSpPr>
          <p:spPr>
            <a:xfrm>
              <a:off x="11918393" y="651149"/>
              <a:ext cx="3810" cy="142875"/>
            </a:xfrm>
            <a:custGeom>
              <a:avLst/>
              <a:gdLst/>
              <a:ahLst/>
              <a:cxnLst/>
              <a:rect l="l" t="t" r="r" b="b"/>
              <a:pathLst>
                <a:path w="3809" h="142875">
                  <a:moveTo>
                    <a:pt x="3602" y="0"/>
                  </a:moveTo>
                  <a:lnTo>
                    <a:pt x="0" y="0"/>
                  </a:lnTo>
                  <a:lnTo>
                    <a:pt x="0" y="142603"/>
                  </a:lnTo>
                  <a:lnTo>
                    <a:pt x="3602" y="142603"/>
                  </a:lnTo>
                  <a:lnTo>
                    <a:pt x="3602" y="0"/>
                  </a:lnTo>
                  <a:close/>
                </a:path>
              </a:pathLst>
            </a:custGeom>
            <a:solidFill>
              <a:srgbClr val="6B9E9C"/>
            </a:solidFill>
          </p:spPr>
          <p:txBody>
            <a:bodyPr wrap="square" lIns="0" tIns="0" rIns="0" bIns="0" rtlCol="0"/>
            <a:lstStyle/>
            <a:p>
              <a:endParaRPr lang="fr-FR" noProof="0" dirty="0"/>
            </a:p>
          </p:txBody>
        </p:sp>
        <p:sp>
          <p:nvSpPr>
            <p:cNvPr id="2014" name="object 2014"/>
            <p:cNvSpPr/>
            <p:nvPr/>
          </p:nvSpPr>
          <p:spPr>
            <a:xfrm>
              <a:off x="11918392" y="651068"/>
              <a:ext cx="3810" cy="142875"/>
            </a:xfrm>
            <a:custGeom>
              <a:avLst/>
              <a:gdLst/>
              <a:ahLst/>
              <a:cxnLst/>
              <a:rect l="l" t="t" r="r" b="b"/>
              <a:pathLst>
                <a:path w="3809" h="142875">
                  <a:moveTo>
                    <a:pt x="3602" y="68403"/>
                  </a:moveTo>
                  <a:lnTo>
                    <a:pt x="3602" y="142634"/>
                  </a:lnTo>
                </a:path>
                <a:path w="3809" h="142875">
                  <a:moveTo>
                    <a:pt x="0" y="142684"/>
                  </a:moveTo>
                  <a:lnTo>
                    <a:pt x="0" y="68403"/>
                  </a:lnTo>
                </a:path>
                <a:path w="3809" h="142875">
                  <a:moveTo>
                    <a:pt x="3602" y="0"/>
                  </a:moveTo>
                  <a:lnTo>
                    <a:pt x="3602" y="68403"/>
                  </a:lnTo>
                </a:path>
                <a:path w="3809" h="142875">
                  <a:moveTo>
                    <a:pt x="0" y="68403"/>
                  </a:moveTo>
                  <a:lnTo>
                    <a:pt x="0" y="80"/>
                  </a:lnTo>
                </a:path>
              </a:pathLst>
            </a:custGeom>
            <a:ln w="3175">
              <a:solidFill>
                <a:srgbClr val="6B9E9C"/>
              </a:solidFill>
            </a:ln>
          </p:spPr>
          <p:txBody>
            <a:bodyPr wrap="square" lIns="0" tIns="0" rIns="0" bIns="0" rtlCol="0"/>
            <a:lstStyle/>
            <a:p>
              <a:endParaRPr lang="fr-FR" noProof="0" dirty="0"/>
            </a:p>
          </p:txBody>
        </p:sp>
        <p:sp>
          <p:nvSpPr>
            <p:cNvPr id="2015" name="object 2015"/>
            <p:cNvSpPr/>
            <p:nvPr/>
          </p:nvSpPr>
          <p:spPr>
            <a:xfrm>
              <a:off x="11921996" y="651068"/>
              <a:ext cx="3810" cy="142875"/>
            </a:xfrm>
            <a:custGeom>
              <a:avLst/>
              <a:gdLst/>
              <a:ahLst/>
              <a:cxnLst/>
              <a:rect l="l" t="t" r="r" b="b"/>
              <a:pathLst>
                <a:path w="3809" h="142875">
                  <a:moveTo>
                    <a:pt x="3602" y="0"/>
                  </a:moveTo>
                  <a:lnTo>
                    <a:pt x="0" y="0"/>
                  </a:lnTo>
                  <a:lnTo>
                    <a:pt x="0" y="142634"/>
                  </a:lnTo>
                  <a:lnTo>
                    <a:pt x="3602" y="142634"/>
                  </a:lnTo>
                  <a:lnTo>
                    <a:pt x="3602" y="0"/>
                  </a:lnTo>
                  <a:close/>
                </a:path>
              </a:pathLst>
            </a:custGeom>
            <a:solidFill>
              <a:srgbClr val="6B9E9C"/>
            </a:solidFill>
          </p:spPr>
          <p:txBody>
            <a:bodyPr wrap="square" lIns="0" tIns="0" rIns="0" bIns="0" rtlCol="0"/>
            <a:lstStyle/>
            <a:p>
              <a:endParaRPr lang="fr-FR" noProof="0" dirty="0"/>
            </a:p>
          </p:txBody>
        </p:sp>
        <p:sp>
          <p:nvSpPr>
            <p:cNvPr id="2016" name="object 2016"/>
            <p:cNvSpPr/>
            <p:nvPr/>
          </p:nvSpPr>
          <p:spPr>
            <a:xfrm>
              <a:off x="11921995" y="650988"/>
              <a:ext cx="3810" cy="142875"/>
            </a:xfrm>
            <a:custGeom>
              <a:avLst/>
              <a:gdLst/>
              <a:ahLst/>
              <a:cxnLst/>
              <a:rect l="l" t="t" r="r" b="b"/>
              <a:pathLst>
                <a:path w="3809" h="142875">
                  <a:moveTo>
                    <a:pt x="3602" y="68484"/>
                  </a:moveTo>
                  <a:lnTo>
                    <a:pt x="3602" y="142664"/>
                  </a:lnTo>
                </a:path>
                <a:path w="3809" h="142875">
                  <a:moveTo>
                    <a:pt x="0" y="142715"/>
                  </a:moveTo>
                  <a:lnTo>
                    <a:pt x="0" y="68484"/>
                  </a:lnTo>
                </a:path>
                <a:path w="3809" h="142875">
                  <a:moveTo>
                    <a:pt x="3602" y="0"/>
                  </a:moveTo>
                  <a:lnTo>
                    <a:pt x="3602" y="68484"/>
                  </a:lnTo>
                </a:path>
                <a:path w="3809" h="142875">
                  <a:moveTo>
                    <a:pt x="0" y="68484"/>
                  </a:moveTo>
                  <a:lnTo>
                    <a:pt x="0" y="80"/>
                  </a:lnTo>
                </a:path>
              </a:pathLst>
            </a:custGeom>
            <a:ln w="3175">
              <a:solidFill>
                <a:srgbClr val="6B9E9C"/>
              </a:solidFill>
            </a:ln>
          </p:spPr>
          <p:txBody>
            <a:bodyPr wrap="square" lIns="0" tIns="0" rIns="0" bIns="0" rtlCol="0"/>
            <a:lstStyle/>
            <a:p>
              <a:endParaRPr lang="fr-FR" noProof="0" dirty="0"/>
            </a:p>
          </p:txBody>
        </p:sp>
        <p:sp>
          <p:nvSpPr>
            <p:cNvPr id="2017" name="object 2017"/>
            <p:cNvSpPr/>
            <p:nvPr/>
          </p:nvSpPr>
          <p:spPr>
            <a:xfrm>
              <a:off x="11925599" y="650988"/>
              <a:ext cx="3810" cy="142875"/>
            </a:xfrm>
            <a:custGeom>
              <a:avLst/>
              <a:gdLst/>
              <a:ahLst/>
              <a:cxnLst/>
              <a:rect l="l" t="t" r="r" b="b"/>
              <a:pathLst>
                <a:path w="3809" h="142875">
                  <a:moveTo>
                    <a:pt x="3602" y="0"/>
                  </a:moveTo>
                  <a:lnTo>
                    <a:pt x="0" y="0"/>
                  </a:lnTo>
                  <a:lnTo>
                    <a:pt x="0" y="142664"/>
                  </a:lnTo>
                  <a:lnTo>
                    <a:pt x="3602" y="142664"/>
                  </a:lnTo>
                  <a:lnTo>
                    <a:pt x="3602" y="0"/>
                  </a:lnTo>
                  <a:close/>
                </a:path>
              </a:pathLst>
            </a:custGeom>
            <a:solidFill>
              <a:srgbClr val="6B9E9C"/>
            </a:solidFill>
          </p:spPr>
          <p:txBody>
            <a:bodyPr wrap="square" lIns="0" tIns="0" rIns="0" bIns="0" rtlCol="0"/>
            <a:lstStyle/>
            <a:p>
              <a:endParaRPr lang="fr-FR" noProof="0" dirty="0"/>
            </a:p>
          </p:txBody>
        </p:sp>
        <p:sp>
          <p:nvSpPr>
            <p:cNvPr id="2018" name="object 2018"/>
            <p:cNvSpPr/>
            <p:nvPr/>
          </p:nvSpPr>
          <p:spPr>
            <a:xfrm>
              <a:off x="11925598" y="650907"/>
              <a:ext cx="3810" cy="142875"/>
            </a:xfrm>
            <a:custGeom>
              <a:avLst/>
              <a:gdLst/>
              <a:ahLst/>
              <a:cxnLst/>
              <a:rect l="l" t="t" r="r" b="b"/>
              <a:pathLst>
                <a:path w="3809" h="142875">
                  <a:moveTo>
                    <a:pt x="3602" y="68565"/>
                  </a:moveTo>
                  <a:lnTo>
                    <a:pt x="3602" y="142695"/>
                  </a:lnTo>
                </a:path>
                <a:path w="3809" h="142875">
                  <a:moveTo>
                    <a:pt x="0" y="142745"/>
                  </a:moveTo>
                  <a:lnTo>
                    <a:pt x="0" y="68565"/>
                  </a:lnTo>
                </a:path>
                <a:path w="3809" h="142875">
                  <a:moveTo>
                    <a:pt x="3602" y="0"/>
                  </a:moveTo>
                  <a:lnTo>
                    <a:pt x="3602" y="68565"/>
                  </a:lnTo>
                </a:path>
                <a:path w="3809" h="142875">
                  <a:moveTo>
                    <a:pt x="0" y="68565"/>
                  </a:moveTo>
                  <a:lnTo>
                    <a:pt x="0" y="80"/>
                  </a:lnTo>
                </a:path>
              </a:pathLst>
            </a:custGeom>
            <a:ln w="3175">
              <a:solidFill>
                <a:srgbClr val="6B9E9C"/>
              </a:solidFill>
            </a:ln>
          </p:spPr>
          <p:txBody>
            <a:bodyPr wrap="square" lIns="0" tIns="0" rIns="0" bIns="0" rtlCol="0"/>
            <a:lstStyle/>
            <a:p>
              <a:endParaRPr lang="fr-FR" noProof="0" dirty="0"/>
            </a:p>
          </p:txBody>
        </p:sp>
        <p:sp>
          <p:nvSpPr>
            <p:cNvPr id="2019" name="object 2019"/>
            <p:cNvSpPr/>
            <p:nvPr/>
          </p:nvSpPr>
          <p:spPr>
            <a:xfrm>
              <a:off x="11929202" y="650907"/>
              <a:ext cx="3810" cy="142875"/>
            </a:xfrm>
            <a:custGeom>
              <a:avLst/>
              <a:gdLst/>
              <a:ahLst/>
              <a:cxnLst/>
              <a:rect l="l" t="t" r="r" b="b"/>
              <a:pathLst>
                <a:path w="3809" h="142875">
                  <a:moveTo>
                    <a:pt x="3602" y="0"/>
                  </a:moveTo>
                  <a:lnTo>
                    <a:pt x="0" y="0"/>
                  </a:lnTo>
                  <a:lnTo>
                    <a:pt x="0" y="142695"/>
                  </a:lnTo>
                  <a:lnTo>
                    <a:pt x="3602" y="142695"/>
                  </a:lnTo>
                  <a:lnTo>
                    <a:pt x="3602" y="0"/>
                  </a:lnTo>
                  <a:close/>
                </a:path>
              </a:pathLst>
            </a:custGeom>
            <a:solidFill>
              <a:srgbClr val="6B9E9C"/>
            </a:solidFill>
          </p:spPr>
          <p:txBody>
            <a:bodyPr wrap="square" lIns="0" tIns="0" rIns="0" bIns="0" rtlCol="0"/>
            <a:lstStyle/>
            <a:p>
              <a:endParaRPr lang="fr-FR" noProof="0" dirty="0"/>
            </a:p>
          </p:txBody>
        </p:sp>
        <p:sp>
          <p:nvSpPr>
            <p:cNvPr id="2020" name="object 2020"/>
            <p:cNvSpPr/>
            <p:nvPr/>
          </p:nvSpPr>
          <p:spPr>
            <a:xfrm>
              <a:off x="11929201" y="650826"/>
              <a:ext cx="3810" cy="142875"/>
            </a:xfrm>
            <a:custGeom>
              <a:avLst/>
              <a:gdLst/>
              <a:ahLst/>
              <a:cxnLst/>
              <a:rect l="l" t="t" r="r" b="b"/>
              <a:pathLst>
                <a:path w="3809" h="142875">
                  <a:moveTo>
                    <a:pt x="3602" y="68645"/>
                  </a:moveTo>
                  <a:lnTo>
                    <a:pt x="3602" y="142726"/>
                  </a:lnTo>
                </a:path>
                <a:path w="3809" h="142875">
                  <a:moveTo>
                    <a:pt x="0" y="142776"/>
                  </a:moveTo>
                  <a:lnTo>
                    <a:pt x="0" y="68645"/>
                  </a:lnTo>
                </a:path>
                <a:path w="3809" h="142875">
                  <a:moveTo>
                    <a:pt x="3602" y="0"/>
                  </a:moveTo>
                  <a:lnTo>
                    <a:pt x="3602" y="68645"/>
                  </a:lnTo>
                </a:path>
                <a:path w="3809" h="142875">
                  <a:moveTo>
                    <a:pt x="0" y="68645"/>
                  </a:moveTo>
                  <a:lnTo>
                    <a:pt x="0" y="80"/>
                  </a:lnTo>
                </a:path>
              </a:pathLst>
            </a:custGeom>
            <a:ln w="3175">
              <a:solidFill>
                <a:srgbClr val="6B9E9C"/>
              </a:solidFill>
            </a:ln>
          </p:spPr>
          <p:txBody>
            <a:bodyPr wrap="square" lIns="0" tIns="0" rIns="0" bIns="0" rtlCol="0"/>
            <a:lstStyle/>
            <a:p>
              <a:endParaRPr lang="fr-FR" noProof="0" dirty="0"/>
            </a:p>
          </p:txBody>
        </p:sp>
        <p:sp>
          <p:nvSpPr>
            <p:cNvPr id="2021" name="object 2021"/>
            <p:cNvSpPr/>
            <p:nvPr/>
          </p:nvSpPr>
          <p:spPr>
            <a:xfrm>
              <a:off x="11932804" y="650826"/>
              <a:ext cx="3810" cy="142875"/>
            </a:xfrm>
            <a:custGeom>
              <a:avLst/>
              <a:gdLst/>
              <a:ahLst/>
              <a:cxnLst/>
              <a:rect l="l" t="t" r="r" b="b"/>
              <a:pathLst>
                <a:path w="3809" h="142875">
                  <a:moveTo>
                    <a:pt x="3602" y="0"/>
                  </a:moveTo>
                  <a:lnTo>
                    <a:pt x="0" y="0"/>
                  </a:lnTo>
                  <a:lnTo>
                    <a:pt x="0" y="142726"/>
                  </a:lnTo>
                  <a:lnTo>
                    <a:pt x="3602" y="142726"/>
                  </a:lnTo>
                  <a:lnTo>
                    <a:pt x="3602" y="0"/>
                  </a:lnTo>
                  <a:close/>
                </a:path>
              </a:pathLst>
            </a:custGeom>
            <a:solidFill>
              <a:srgbClr val="6B9E9C"/>
            </a:solidFill>
          </p:spPr>
          <p:txBody>
            <a:bodyPr wrap="square" lIns="0" tIns="0" rIns="0" bIns="0" rtlCol="0"/>
            <a:lstStyle/>
            <a:p>
              <a:endParaRPr lang="fr-FR" noProof="0" dirty="0"/>
            </a:p>
          </p:txBody>
        </p:sp>
        <p:sp>
          <p:nvSpPr>
            <p:cNvPr id="2022" name="object 2022"/>
            <p:cNvSpPr/>
            <p:nvPr/>
          </p:nvSpPr>
          <p:spPr>
            <a:xfrm>
              <a:off x="11932804" y="650745"/>
              <a:ext cx="3810" cy="142875"/>
            </a:xfrm>
            <a:custGeom>
              <a:avLst/>
              <a:gdLst/>
              <a:ahLst/>
              <a:cxnLst/>
              <a:rect l="l" t="t" r="r" b="b"/>
              <a:pathLst>
                <a:path w="3809" h="142875">
                  <a:moveTo>
                    <a:pt x="3602" y="68726"/>
                  </a:moveTo>
                  <a:lnTo>
                    <a:pt x="3602" y="142756"/>
                  </a:lnTo>
                </a:path>
                <a:path w="3809" h="142875">
                  <a:moveTo>
                    <a:pt x="0" y="142806"/>
                  </a:moveTo>
                  <a:lnTo>
                    <a:pt x="0" y="68726"/>
                  </a:lnTo>
                </a:path>
                <a:path w="3809" h="142875">
                  <a:moveTo>
                    <a:pt x="3602" y="0"/>
                  </a:moveTo>
                  <a:lnTo>
                    <a:pt x="3602" y="68726"/>
                  </a:lnTo>
                </a:path>
                <a:path w="3809" h="142875">
                  <a:moveTo>
                    <a:pt x="0" y="68726"/>
                  </a:moveTo>
                  <a:lnTo>
                    <a:pt x="0" y="80"/>
                  </a:lnTo>
                </a:path>
              </a:pathLst>
            </a:custGeom>
            <a:ln w="3175">
              <a:solidFill>
                <a:srgbClr val="6B9E9C"/>
              </a:solidFill>
            </a:ln>
          </p:spPr>
          <p:txBody>
            <a:bodyPr wrap="square" lIns="0" tIns="0" rIns="0" bIns="0" rtlCol="0"/>
            <a:lstStyle/>
            <a:p>
              <a:endParaRPr lang="fr-FR" noProof="0" dirty="0"/>
            </a:p>
          </p:txBody>
        </p:sp>
        <p:sp>
          <p:nvSpPr>
            <p:cNvPr id="2023" name="object 2023"/>
            <p:cNvSpPr/>
            <p:nvPr/>
          </p:nvSpPr>
          <p:spPr>
            <a:xfrm>
              <a:off x="11936407" y="650746"/>
              <a:ext cx="3810" cy="142875"/>
            </a:xfrm>
            <a:custGeom>
              <a:avLst/>
              <a:gdLst/>
              <a:ahLst/>
              <a:cxnLst/>
              <a:rect l="l" t="t" r="r" b="b"/>
              <a:pathLst>
                <a:path w="3809" h="142875">
                  <a:moveTo>
                    <a:pt x="3602" y="0"/>
                  </a:moveTo>
                  <a:lnTo>
                    <a:pt x="0" y="0"/>
                  </a:lnTo>
                  <a:lnTo>
                    <a:pt x="0" y="142756"/>
                  </a:lnTo>
                  <a:lnTo>
                    <a:pt x="3602" y="142756"/>
                  </a:lnTo>
                  <a:lnTo>
                    <a:pt x="3602" y="0"/>
                  </a:lnTo>
                  <a:close/>
                </a:path>
              </a:pathLst>
            </a:custGeom>
            <a:solidFill>
              <a:srgbClr val="6B9E9C"/>
            </a:solidFill>
          </p:spPr>
          <p:txBody>
            <a:bodyPr wrap="square" lIns="0" tIns="0" rIns="0" bIns="0" rtlCol="0"/>
            <a:lstStyle/>
            <a:p>
              <a:endParaRPr lang="fr-FR" noProof="0" dirty="0"/>
            </a:p>
          </p:txBody>
        </p:sp>
        <p:sp>
          <p:nvSpPr>
            <p:cNvPr id="2024" name="object 2024"/>
            <p:cNvSpPr/>
            <p:nvPr/>
          </p:nvSpPr>
          <p:spPr>
            <a:xfrm>
              <a:off x="11936407" y="650665"/>
              <a:ext cx="3810" cy="142875"/>
            </a:xfrm>
            <a:custGeom>
              <a:avLst/>
              <a:gdLst/>
              <a:ahLst/>
              <a:cxnLst/>
              <a:rect l="l" t="t" r="r" b="b"/>
              <a:pathLst>
                <a:path w="3809" h="142875">
                  <a:moveTo>
                    <a:pt x="3602" y="68807"/>
                  </a:moveTo>
                  <a:lnTo>
                    <a:pt x="3602" y="142787"/>
                  </a:lnTo>
                </a:path>
                <a:path w="3809" h="142875">
                  <a:moveTo>
                    <a:pt x="0" y="142837"/>
                  </a:moveTo>
                  <a:lnTo>
                    <a:pt x="0" y="68807"/>
                  </a:lnTo>
                </a:path>
                <a:path w="3809" h="142875">
                  <a:moveTo>
                    <a:pt x="3602" y="0"/>
                  </a:moveTo>
                  <a:lnTo>
                    <a:pt x="3602" y="68807"/>
                  </a:lnTo>
                </a:path>
                <a:path w="3809" h="142875">
                  <a:moveTo>
                    <a:pt x="0" y="68807"/>
                  </a:moveTo>
                  <a:lnTo>
                    <a:pt x="0" y="80"/>
                  </a:lnTo>
                </a:path>
              </a:pathLst>
            </a:custGeom>
            <a:ln w="3175">
              <a:solidFill>
                <a:srgbClr val="6B9E9C"/>
              </a:solidFill>
            </a:ln>
          </p:spPr>
          <p:txBody>
            <a:bodyPr wrap="square" lIns="0" tIns="0" rIns="0" bIns="0" rtlCol="0"/>
            <a:lstStyle/>
            <a:p>
              <a:endParaRPr lang="fr-FR" noProof="0" dirty="0"/>
            </a:p>
          </p:txBody>
        </p:sp>
        <p:sp>
          <p:nvSpPr>
            <p:cNvPr id="2025" name="object 2025"/>
            <p:cNvSpPr/>
            <p:nvPr/>
          </p:nvSpPr>
          <p:spPr>
            <a:xfrm>
              <a:off x="11940010" y="650665"/>
              <a:ext cx="3810" cy="142875"/>
            </a:xfrm>
            <a:custGeom>
              <a:avLst/>
              <a:gdLst/>
              <a:ahLst/>
              <a:cxnLst/>
              <a:rect l="l" t="t" r="r" b="b"/>
              <a:pathLst>
                <a:path w="3809" h="142875">
                  <a:moveTo>
                    <a:pt x="3602" y="0"/>
                  </a:moveTo>
                  <a:lnTo>
                    <a:pt x="0" y="0"/>
                  </a:lnTo>
                  <a:lnTo>
                    <a:pt x="0" y="142787"/>
                  </a:lnTo>
                  <a:lnTo>
                    <a:pt x="3602" y="142787"/>
                  </a:lnTo>
                  <a:lnTo>
                    <a:pt x="3602" y="0"/>
                  </a:lnTo>
                  <a:close/>
                </a:path>
              </a:pathLst>
            </a:custGeom>
            <a:solidFill>
              <a:srgbClr val="6B9E9C"/>
            </a:solidFill>
          </p:spPr>
          <p:txBody>
            <a:bodyPr wrap="square" lIns="0" tIns="0" rIns="0" bIns="0" rtlCol="0"/>
            <a:lstStyle/>
            <a:p>
              <a:endParaRPr lang="fr-FR" noProof="0" dirty="0"/>
            </a:p>
          </p:txBody>
        </p:sp>
        <p:sp>
          <p:nvSpPr>
            <p:cNvPr id="2026" name="object 2026"/>
            <p:cNvSpPr/>
            <p:nvPr/>
          </p:nvSpPr>
          <p:spPr>
            <a:xfrm>
              <a:off x="11940009" y="650584"/>
              <a:ext cx="3810" cy="142875"/>
            </a:xfrm>
            <a:custGeom>
              <a:avLst/>
              <a:gdLst/>
              <a:ahLst/>
              <a:cxnLst/>
              <a:rect l="l" t="t" r="r" b="b"/>
              <a:pathLst>
                <a:path w="3809" h="142875">
                  <a:moveTo>
                    <a:pt x="3602" y="68887"/>
                  </a:moveTo>
                  <a:lnTo>
                    <a:pt x="3602" y="142817"/>
                  </a:lnTo>
                </a:path>
                <a:path w="3809" h="142875">
                  <a:moveTo>
                    <a:pt x="0" y="142867"/>
                  </a:moveTo>
                  <a:lnTo>
                    <a:pt x="0" y="68887"/>
                  </a:lnTo>
                </a:path>
                <a:path w="3809" h="142875">
                  <a:moveTo>
                    <a:pt x="3602" y="0"/>
                  </a:moveTo>
                  <a:lnTo>
                    <a:pt x="3602" y="68887"/>
                  </a:lnTo>
                </a:path>
                <a:path w="3809" h="142875">
                  <a:moveTo>
                    <a:pt x="0" y="68887"/>
                  </a:moveTo>
                  <a:lnTo>
                    <a:pt x="0" y="80"/>
                  </a:lnTo>
                </a:path>
              </a:pathLst>
            </a:custGeom>
            <a:ln w="3175">
              <a:solidFill>
                <a:srgbClr val="6B9E9C"/>
              </a:solidFill>
            </a:ln>
          </p:spPr>
          <p:txBody>
            <a:bodyPr wrap="square" lIns="0" tIns="0" rIns="0" bIns="0" rtlCol="0"/>
            <a:lstStyle/>
            <a:p>
              <a:endParaRPr lang="fr-FR" noProof="0" dirty="0"/>
            </a:p>
          </p:txBody>
        </p:sp>
        <p:sp>
          <p:nvSpPr>
            <p:cNvPr id="2027" name="object 2027"/>
            <p:cNvSpPr/>
            <p:nvPr/>
          </p:nvSpPr>
          <p:spPr>
            <a:xfrm>
              <a:off x="11943613" y="650584"/>
              <a:ext cx="3810" cy="142875"/>
            </a:xfrm>
            <a:custGeom>
              <a:avLst/>
              <a:gdLst/>
              <a:ahLst/>
              <a:cxnLst/>
              <a:rect l="l" t="t" r="r" b="b"/>
              <a:pathLst>
                <a:path w="3809" h="142875">
                  <a:moveTo>
                    <a:pt x="3602" y="0"/>
                  </a:moveTo>
                  <a:lnTo>
                    <a:pt x="0" y="0"/>
                  </a:lnTo>
                  <a:lnTo>
                    <a:pt x="0" y="142817"/>
                  </a:lnTo>
                  <a:lnTo>
                    <a:pt x="3602" y="142817"/>
                  </a:lnTo>
                  <a:lnTo>
                    <a:pt x="3602" y="0"/>
                  </a:lnTo>
                  <a:close/>
                </a:path>
              </a:pathLst>
            </a:custGeom>
            <a:solidFill>
              <a:srgbClr val="6B9E9C"/>
            </a:solidFill>
          </p:spPr>
          <p:txBody>
            <a:bodyPr wrap="square" lIns="0" tIns="0" rIns="0" bIns="0" rtlCol="0"/>
            <a:lstStyle/>
            <a:p>
              <a:endParaRPr lang="fr-FR" noProof="0" dirty="0"/>
            </a:p>
          </p:txBody>
        </p:sp>
        <p:sp>
          <p:nvSpPr>
            <p:cNvPr id="2028" name="object 2028"/>
            <p:cNvSpPr/>
            <p:nvPr/>
          </p:nvSpPr>
          <p:spPr>
            <a:xfrm>
              <a:off x="11943613" y="650503"/>
              <a:ext cx="3810" cy="143510"/>
            </a:xfrm>
            <a:custGeom>
              <a:avLst/>
              <a:gdLst/>
              <a:ahLst/>
              <a:cxnLst/>
              <a:rect l="l" t="t" r="r" b="b"/>
              <a:pathLst>
                <a:path w="3809" h="143509">
                  <a:moveTo>
                    <a:pt x="3602" y="68968"/>
                  </a:moveTo>
                  <a:lnTo>
                    <a:pt x="3602" y="142848"/>
                  </a:lnTo>
                </a:path>
                <a:path w="3809" h="143509">
                  <a:moveTo>
                    <a:pt x="0" y="142898"/>
                  </a:moveTo>
                  <a:lnTo>
                    <a:pt x="0" y="68968"/>
                  </a:lnTo>
                </a:path>
                <a:path w="3809" h="143509">
                  <a:moveTo>
                    <a:pt x="3602" y="0"/>
                  </a:moveTo>
                  <a:lnTo>
                    <a:pt x="3602" y="68968"/>
                  </a:lnTo>
                </a:path>
                <a:path w="3809" h="143509">
                  <a:moveTo>
                    <a:pt x="0" y="68968"/>
                  </a:moveTo>
                  <a:lnTo>
                    <a:pt x="0" y="80"/>
                  </a:lnTo>
                </a:path>
              </a:pathLst>
            </a:custGeom>
            <a:ln w="3175">
              <a:solidFill>
                <a:srgbClr val="6B9E9C"/>
              </a:solidFill>
            </a:ln>
          </p:spPr>
          <p:txBody>
            <a:bodyPr wrap="square" lIns="0" tIns="0" rIns="0" bIns="0" rtlCol="0"/>
            <a:lstStyle/>
            <a:p>
              <a:endParaRPr lang="fr-FR" noProof="0" dirty="0"/>
            </a:p>
          </p:txBody>
        </p:sp>
        <p:sp>
          <p:nvSpPr>
            <p:cNvPr id="2029" name="object 2029"/>
            <p:cNvSpPr/>
            <p:nvPr/>
          </p:nvSpPr>
          <p:spPr>
            <a:xfrm>
              <a:off x="11947216" y="650503"/>
              <a:ext cx="3810" cy="142875"/>
            </a:xfrm>
            <a:custGeom>
              <a:avLst/>
              <a:gdLst/>
              <a:ahLst/>
              <a:cxnLst/>
              <a:rect l="l" t="t" r="r" b="b"/>
              <a:pathLst>
                <a:path w="3809" h="142875">
                  <a:moveTo>
                    <a:pt x="3602" y="0"/>
                  </a:moveTo>
                  <a:lnTo>
                    <a:pt x="0" y="0"/>
                  </a:lnTo>
                  <a:lnTo>
                    <a:pt x="0" y="142848"/>
                  </a:lnTo>
                  <a:lnTo>
                    <a:pt x="3602" y="142848"/>
                  </a:lnTo>
                  <a:lnTo>
                    <a:pt x="3602" y="0"/>
                  </a:lnTo>
                  <a:close/>
                </a:path>
              </a:pathLst>
            </a:custGeom>
            <a:solidFill>
              <a:srgbClr val="6B9E9B"/>
            </a:solidFill>
          </p:spPr>
          <p:txBody>
            <a:bodyPr wrap="square" lIns="0" tIns="0" rIns="0" bIns="0" rtlCol="0"/>
            <a:lstStyle/>
            <a:p>
              <a:endParaRPr lang="fr-FR" noProof="0" dirty="0"/>
            </a:p>
          </p:txBody>
        </p:sp>
        <p:sp>
          <p:nvSpPr>
            <p:cNvPr id="2030" name="object 2030"/>
            <p:cNvSpPr/>
            <p:nvPr/>
          </p:nvSpPr>
          <p:spPr>
            <a:xfrm>
              <a:off x="11947216" y="650423"/>
              <a:ext cx="3810" cy="143510"/>
            </a:xfrm>
            <a:custGeom>
              <a:avLst/>
              <a:gdLst/>
              <a:ahLst/>
              <a:cxnLst/>
              <a:rect l="l" t="t" r="r" b="b"/>
              <a:pathLst>
                <a:path w="3809" h="143509">
                  <a:moveTo>
                    <a:pt x="3602" y="69049"/>
                  </a:moveTo>
                  <a:lnTo>
                    <a:pt x="3602" y="142878"/>
                  </a:lnTo>
                </a:path>
                <a:path w="3809" h="143509">
                  <a:moveTo>
                    <a:pt x="0" y="142928"/>
                  </a:moveTo>
                  <a:lnTo>
                    <a:pt x="0" y="69049"/>
                  </a:lnTo>
                </a:path>
                <a:path w="3809" h="143509">
                  <a:moveTo>
                    <a:pt x="3602" y="0"/>
                  </a:moveTo>
                  <a:lnTo>
                    <a:pt x="3602" y="69049"/>
                  </a:lnTo>
                </a:path>
                <a:path w="3809" h="143509">
                  <a:moveTo>
                    <a:pt x="0" y="69049"/>
                  </a:moveTo>
                  <a:lnTo>
                    <a:pt x="0" y="80"/>
                  </a:lnTo>
                </a:path>
              </a:pathLst>
            </a:custGeom>
            <a:ln w="3175">
              <a:solidFill>
                <a:srgbClr val="6B9E9B"/>
              </a:solidFill>
            </a:ln>
          </p:spPr>
          <p:txBody>
            <a:bodyPr wrap="square" lIns="0" tIns="0" rIns="0" bIns="0" rtlCol="0"/>
            <a:lstStyle/>
            <a:p>
              <a:endParaRPr lang="fr-FR" noProof="0" dirty="0"/>
            </a:p>
          </p:txBody>
        </p:sp>
        <p:sp>
          <p:nvSpPr>
            <p:cNvPr id="2031" name="object 2031"/>
            <p:cNvSpPr/>
            <p:nvPr/>
          </p:nvSpPr>
          <p:spPr>
            <a:xfrm>
              <a:off x="11950819" y="650423"/>
              <a:ext cx="3810" cy="142875"/>
            </a:xfrm>
            <a:custGeom>
              <a:avLst/>
              <a:gdLst/>
              <a:ahLst/>
              <a:cxnLst/>
              <a:rect l="l" t="t" r="r" b="b"/>
              <a:pathLst>
                <a:path w="3809" h="142875">
                  <a:moveTo>
                    <a:pt x="3602" y="0"/>
                  </a:moveTo>
                  <a:lnTo>
                    <a:pt x="0" y="0"/>
                  </a:lnTo>
                  <a:lnTo>
                    <a:pt x="0" y="142878"/>
                  </a:lnTo>
                  <a:lnTo>
                    <a:pt x="3602" y="142878"/>
                  </a:lnTo>
                  <a:lnTo>
                    <a:pt x="3602" y="0"/>
                  </a:lnTo>
                  <a:close/>
                </a:path>
              </a:pathLst>
            </a:custGeom>
            <a:solidFill>
              <a:srgbClr val="6B9E9B"/>
            </a:solidFill>
          </p:spPr>
          <p:txBody>
            <a:bodyPr wrap="square" lIns="0" tIns="0" rIns="0" bIns="0" rtlCol="0"/>
            <a:lstStyle/>
            <a:p>
              <a:endParaRPr lang="fr-FR" noProof="0" dirty="0"/>
            </a:p>
          </p:txBody>
        </p:sp>
        <p:sp>
          <p:nvSpPr>
            <p:cNvPr id="2032" name="object 2032"/>
            <p:cNvSpPr/>
            <p:nvPr/>
          </p:nvSpPr>
          <p:spPr>
            <a:xfrm>
              <a:off x="11950819" y="650342"/>
              <a:ext cx="3810" cy="143510"/>
            </a:xfrm>
            <a:custGeom>
              <a:avLst/>
              <a:gdLst/>
              <a:ahLst/>
              <a:cxnLst/>
              <a:rect l="l" t="t" r="r" b="b"/>
              <a:pathLst>
                <a:path w="3809" h="143509">
                  <a:moveTo>
                    <a:pt x="3602" y="69130"/>
                  </a:moveTo>
                  <a:lnTo>
                    <a:pt x="3602" y="142909"/>
                  </a:lnTo>
                </a:path>
                <a:path w="3809" h="143509">
                  <a:moveTo>
                    <a:pt x="0" y="142959"/>
                  </a:moveTo>
                  <a:lnTo>
                    <a:pt x="0" y="69130"/>
                  </a:lnTo>
                </a:path>
                <a:path w="3809" h="143509">
                  <a:moveTo>
                    <a:pt x="3602" y="0"/>
                  </a:moveTo>
                  <a:lnTo>
                    <a:pt x="3602" y="69130"/>
                  </a:lnTo>
                </a:path>
                <a:path w="3809" h="143509">
                  <a:moveTo>
                    <a:pt x="0" y="69130"/>
                  </a:moveTo>
                  <a:lnTo>
                    <a:pt x="0" y="80"/>
                  </a:lnTo>
                </a:path>
              </a:pathLst>
            </a:custGeom>
            <a:ln w="3175">
              <a:solidFill>
                <a:srgbClr val="6B9E9B"/>
              </a:solidFill>
            </a:ln>
          </p:spPr>
          <p:txBody>
            <a:bodyPr wrap="square" lIns="0" tIns="0" rIns="0" bIns="0" rtlCol="0"/>
            <a:lstStyle/>
            <a:p>
              <a:endParaRPr lang="fr-FR" noProof="0" dirty="0"/>
            </a:p>
          </p:txBody>
        </p:sp>
        <p:sp>
          <p:nvSpPr>
            <p:cNvPr id="2033" name="object 2033"/>
            <p:cNvSpPr/>
            <p:nvPr/>
          </p:nvSpPr>
          <p:spPr>
            <a:xfrm>
              <a:off x="11954422" y="650342"/>
              <a:ext cx="3810" cy="143510"/>
            </a:xfrm>
            <a:custGeom>
              <a:avLst/>
              <a:gdLst/>
              <a:ahLst/>
              <a:cxnLst/>
              <a:rect l="l" t="t" r="r" b="b"/>
              <a:pathLst>
                <a:path w="3809" h="143509">
                  <a:moveTo>
                    <a:pt x="3602" y="0"/>
                  </a:moveTo>
                  <a:lnTo>
                    <a:pt x="0" y="0"/>
                  </a:lnTo>
                  <a:lnTo>
                    <a:pt x="0" y="142909"/>
                  </a:lnTo>
                  <a:lnTo>
                    <a:pt x="3602" y="142909"/>
                  </a:lnTo>
                  <a:lnTo>
                    <a:pt x="3602" y="0"/>
                  </a:lnTo>
                  <a:close/>
                </a:path>
              </a:pathLst>
            </a:custGeom>
            <a:solidFill>
              <a:srgbClr val="6B9E9B"/>
            </a:solidFill>
          </p:spPr>
          <p:txBody>
            <a:bodyPr wrap="square" lIns="0" tIns="0" rIns="0" bIns="0" rtlCol="0"/>
            <a:lstStyle/>
            <a:p>
              <a:endParaRPr lang="fr-FR" noProof="0" dirty="0"/>
            </a:p>
          </p:txBody>
        </p:sp>
        <p:sp>
          <p:nvSpPr>
            <p:cNvPr id="2034" name="object 2034"/>
            <p:cNvSpPr/>
            <p:nvPr/>
          </p:nvSpPr>
          <p:spPr>
            <a:xfrm>
              <a:off x="11954422" y="650261"/>
              <a:ext cx="3810" cy="143510"/>
            </a:xfrm>
            <a:custGeom>
              <a:avLst/>
              <a:gdLst/>
              <a:ahLst/>
              <a:cxnLst/>
              <a:rect l="l" t="t" r="r" b="b"/>
              <a:pathLst>
                <a:path w="3809" h="143509">
                  <a:moveTo>
                    <a:pt x="3602" y="69210"/>
                  </a:moveTo>
                  <a:lnTo>
                    <a:pt x="3602" y="142939"/>
                  </a:lnTo>
                </a:path>
                <a:path w="3809" h="143509">
                  <a:moveTo>
                    <a:pt x="0" y="142989"/>
                  </a:moveTo>
                  <a:lnTo>
                    <a:pt x="0" y="69210"/>
                  </a:lnTo>
                </a:path>
                <a:path w="3809" h="143509">
                  <a:moveTo>
                    <a:pt x="3602" y="0"/>
                  </a:moveTo>
                  <a:lnTo>
                    <a:pt x="3602" y="69210"/>
                  </a:lnTo>
                </a:path>
                <a:path w="3809" h="143509">
                  <a:moveTo>
                    <a:pt x="0" y="69210"/>
                  </a:moveTo>
                  <a:lnTo>
                    <a:pt x="0" y="80"/>
                  </a:lnTo>
                </a:path>
              </a:pathLst>
            </a:custGeom>
            <a:ln w="3175">
              <a:solidFill>
                <a:srgbClr val="6B9E9B"/>
              </a:solidFill>
            </a:ln>
          </p:spPr>
          <p:txBody>
            <a:bodyPr wrap="square" lIns="0" tIns="0" rIns="0" bIns="0" rtlCol="0"/>
            <a:lstStyle/>
            <a:p>
              <a:endParaRPr lang="fr-FR" noProof="0" dirty="0"/>
            </a:p>
          </p:txBody>
        </p:sp>
        <p:sp>
          <p:nvSpPr>
            <p:cNvPr id="2035" name="object 2035"/>
            <p:cNvSpPr/>
            <p:nvPr/>
          </p:nvSpPr>
          <p:spPr>
            <a:xfrm>
              <a:off x="11958025" y="650261"/>
              <a:ext cx="3810" cy="143510"/>
            </a:xfrm>
            <a:custGeom>
              <a:avLst/>
              <a:gdLst/>
              <a:ahLst/>
              <a:cxnLst/>
              <a:rect l="l" t="t" r="r" b="b"/>
              <a:pathLst>
                <a:path w="3809" h="143509">
                  <a:moveTo>
                    <a:pt x="3602" y="0"/>
                  </a:moveTo>
                  <a:lnTo>
                    <a:pt x="0" y="0"/>
                  </a:lnTo>
                  <a:lnTo>
                    <a:pt x="0" y="142939"/>
                  </a:lnTo>
                  <a:lnTo>
                    <a:pt x="3602" y="142939"/>
                  </a:lnTo>
                  <a:lnTo>
                    <a:pt x="3602" y="0"/>
                  </a:lnTo>
                  <a:close/>
                </a:path>
              </a:pathLst>
            </a:custGeom>
            <a:solidFill>
              <a:srgbClr val="6B9E9B"/>
            </a:solidFill>
          </p:spPr>
          <p:txBody>
            <a:bodyPr wrap="square" lIns="0" tIns="0" rIns="0" bIns="0" rtlCol="0"/>
            <a:lstStyle/>
            <a:p>
              <a:endParaRPr lang="fr-FR" noProof="0" dirty="0"/>
            </a:p>
          </p:txBody>
        </p:sp>
        <p:sp>
          <p:nvSpPr>
            <p:cNvPr id="2036" name="object 2036"/>
            <p:cNvSpPr/>
            <p:nvPr/>
          </p:nvSpPr>
          <p:spPr>
            <a:xfrm>
              <a:off x="11958025" y="650180"/>
              <a:ext cx="3810" cy="143510"/>
            </a:xfrm>
            <a:custGeom>
              <a:avLst/>
              <a:gdLst/>
              <a:ahLst/>
              <a:cxnLst/>
              <a:rect l="l" t="t" r="r" b="b"/>
              <a:pathLst>
                <a:path w="3809" h="143509">
                  <a:moveTo>
                    <a:pt x="3602" y="69291"/>
                  </a:moveTo>
                  <a:lnTo>
                    <a:pt x="3602" y="142970"/>
                  </a:lnTo>
                </a:path>
                <a:path w="3809" h="143509">
                  <a:moveTo>
                    <a:pt x="0" y="143020"/>
                  </a:moveTo>
                  <a:lnTo>
                    <a:pt x="0" y="69291"/>
                  </a:lnTo>
                </a:path>
                <a:path w="3809" h="143509">
                  <a:moveTo>
                    <a:pt x="3602" y="0"/>
                  </a:moveTo>
                  <a:lnTo>
                    <a:pt x="3602" y="69291"/>
                  </a:lnTo>
                </a:path>
                <a:path w="3809" h="143509">
                  <a:moveTo>
                    <a:pt x="0" y="69291"/>
                  </a:moveTo>
                  <a:lnTo>
                    <a:pt x="0" y="80"/>
                  </a:lnTo>
                </a:path>
              </a:pathLst>
            </a:custGeom>
            <a:ln w="3175">
              <a:solidFill>
                <a:srgbClr val="6B9E9B"/>
              </a:solidFill>
            </a:ln>
          </p:spPr>
          <p:txBody>
            <a:bodyPr wrap="square" lIns="0" tIns="0" rIns="0" bIns="0" rtlCol="0"/>
            <a:lstStyle/>
            <a:p>
              <a:endParaRPr lang="fr-FR" noProof="0" dirty="0"/>
            </a:p>
          </p:txBody>
        </p:sp>
        <p:sp>
          <p:nvSpPr>
            <p:cNvPr id="2037" name="object 2037"/>
            <p:cNvSpPr/>
            <p:nvPr/>
          </p:nvSpPr>
          <p:spPr>
            <a:xfrm>
              <a:off x="11961627" y="650181"/>
              <a:ext cx="3810" cy="143510"/>
            </a:xfrm>
            <a:custGeom>
              <a:avLst/>
              <a:gdLst/>
              <a:ahLst/>
              <a:cxnLst/>
              <a:rect l="l" t="t" r="r" b="b"/>
              <a:pathLst>
                <a:path w="3809" h="143509">
                  <a:moveTo>
                    <a:pt x="3602" y="0"/>
                  </a:moveTo>
                  <a:lnTo>
                    <a:pt x="0" y="0"/>
                  </a:lnTo>
                  <a:lnTo>
                    <a:pt x="0" y="142970"/>
                  </a:lnTo>
                  <a:lnTo>
                    <a:pt x="3602" y="142970"/>
                  </a:lnTo>
                  <a:lnTo>
                    <a:pt x="3602" y="0"/>
                  </a:lnTo>
                  <a:close/>
                </a:path>
              </a:pathLst>
            </a:custGeom>
            <a:solidFill>
              <a:srgbClr val="6A9D9B"/>
            </a:solidFill>
          </p:spPr>
          <p:txBody>
            <a:bodyPr wrap="square" lIns="0" tIns="0" rIns="0" bIns="0" rtlCol="0"/>
            <a:lstStyle/>
            <a:p>
              <a:endParaRPr lang="fr-FR" noProof="0" dirty="0"/>
            </a:p>
          </p:txBody>
        </p:sp>
        <p:sp>
          <p:nvSpPr>
            <p:cNvPr id="2038" name="object 2038"/>
            <p:cNvSpPr/>
            <p:nvPr/>
          </p:nvSpPr>
          <p:spPr>
            <a:xfrm>
              <a:off x="11961627" y="650100"/>
              <a:ext cx="3810" cy="143510"/>
            </a:xfrm>
            <a:custGeom>
              <a:avLst/>
              <a:gdLst/>
              <a:ahLst/>
              <a:cxnLst/>
              <a:rect l="l" t="t" r="r" b="b"/>
              <a:pathLst>
                <a:path w="3809" h="143509">
                  <a:moveTo>
                    <a:pt x="3602" y="69372"/>
                  </a:moveTo>
                  <a:lnTo>
                    <a:pt x="3602" y="143000"/>
                  </a:lnTo>
                </a:path>
                <a:path w="3809" h="143509">
                  <a:moveTo>
                    <a:pt x="0" y="143050"/>
                  </a:moveTo>
                  <a:lnTo>
                    <a:pt x="0" y="69372"/>
                  </a:lnTo>
                </a:path>
                <a:path w="3809" h="143509">
                  <a:moveTo>
                    <a:pt x="3602" y="0"/>
                  </a:moveTo>
                  <a:lnTo>
                    <a:pt x="3602" y="69372"/>
                  </a:lnTo>
                </a:path>
                <a:path w="3809" h="143509">
                  <a:moveTo>
                    <a:pt x="0" y="69372"/>
                  </a:moveTo>
                  <a:lnTo>
                    <a:pt x="0" y="80"/>
                  </a:lnTo>
                </a:path>
              </a:pathLst>
            </a:custGeom>
            <a:ln w="3175">
              <a:solidFill>
                <a:srgbClr val="6A9D9B"/>
              </a:solidFill>
            </a:ln>
          </p:spPr>
          <p:txBody>
            <a:bodyPr wrap="square" lIns="0" tIns="0" rIns="0" bIns="0" rtlCol="0"/>
            <a:lstStyle/>
            <a:p>
              <a:endParaRPr lang="fr-FR" noProof="0" dirty="0"/>
            </a:p>
          </p:txBody>
        </p:sp>
        <p:sp>
          <p:nvSpPr>
            <p:cNvPr id="2039" name="object 2039"/>
            <p:cNvSpPr/>
            <p:nvPr/>
          </p:nvSpPr>
          <p:spPr>
            <a:xfrm>
              <a:off x="11965230" y="650100"/>
              <a:ext cx="3810" cy="143510"/>
            </a:xfrm>
            <a:custGeom>
              <a:avLst/>
              <a:gdLst/>
              <a:ahLst/>
              <a:cxnLst/>
              <a:rect l="l" t="t" r="r" b="b"/>
              <a:pathLst>
                <a:path w="3809" h="143509">
                  <a:moveTo>
                    <a:pt x="3602" y="0"/>
                  </a:moveTo>
                  <a:lnTo>
                    <a:pt x="0" y="0"/>
                  </a:lnTo>
                  <a:lnTo>
                    <a:pt x="0" y="143000"/>
                  </a:lnTo>
                  <a:lnTo>
                    <a:pt x="3602" y="143000"/>
                  </a:lnTo>
                  <a:lnTo>
                    <a:pt x="3602" y="0"/>
                  </a:lnTo>
                  <a:close/>
                </a:path>
              </a:pathLst>
            </a:custGeom>
            <a:solidFill>
              <a:srgbClr val="6A9D9B"/>
            </a:solidFill>
          </p:spPr>
          <p:txBody>
            <a:bodyPr wrap="square" lIns="0" tIns="0" rIns="0" bIns="0" rtlCol="0"/>
            <a:lstStyle/>
            <a:p>
              <a:endParaRPr lang="fr-FR" noProof="0" dirty="0"/>
            </a:p>
          </p:txBody>
        </p:sp>
        <p:sp>
          <p:nvSpPr>
            <p:cNvPr id="2040" name="object 2040"/>
            <p:cNvSpPr/>
            <p:nvPr/>
          </p:nvSpPr>
          <p:spPr>
            <a:xfrm>
              <a:off x="11965230" y="650019"/>
              <a:ext cx="3810" cy="143510"/>
            </a:xfrm>
            <a:custGeom>
              <a:avLst/>
              <a:gdLst/>
              <a:ahLst/>
              <a:cxnLst/>
              <a:rect l="l" t="t" r="r" b="b"/>
              <a:pathLst>
                <a:path w="3809" h="143509">
                  <a:moveTo>
                    <a:pt x="3602" y="69452"/>
                  </a:moveTo>
                  <a:lnTo>
                    <a:pt x="3602" y="143031"/>
                  </a:lnTo>
                </a:path>
                <a:path w="3809" h="143509">
                  <a:moveTo>
                    <a:pt x="0" y="143081"/>
                  </a:moveTo>
                  <a:lnTo>
                    <a:pt x="0" y="69452"/>
                  </a:lnTo>
                </a:path>
                <a:path w="3809" h="143509">
                  <a:moveTo>
                    <a:pt x="3602" y="0"/>
                  </a:moveTo>
                  <a:lnTo>
                    <a:pt x="3602" y="69452"/>
                  </a:lnTo>
                </a:path>
                <a:path w="3809" h="143509">
                  <a:moveTo>
                    <a:pt x="0" y="69452"/>
                  </a:moveTo>
                  <a:lnTo>
                    <a:pt x="0" y="80"/>
                  </a:lnTo>
                </a:path>
              </a:pathLst>
            </a:custGeom>
            <a:ln w="3175">
              <a:solidFill>
                <a:srgbClr val="6A9D9B"/>
              </a:solidFill>
            </a:ln>
          </p:spPr>
          <p:txBody>
            <a:bodyPr wrap="square" lIns="0" tIns="0" rIns="0" bIns="0" rtlCol="0"/>
            <a:lstStyle/>
            <a:p>
              <a:endParaRPr lang="fr-FR" noProof="0" dirty="0"/>
            </a:p>
          </p:txBody>
        </p:sp>
        <p:sp>
          <p:nvSpPr>
            <p:cNvPr id="2041" name="object 2041"/>
            <p:cNvSpPr/>
            <p:nvPr/>
          </p:nvSpPr>
          <p:spPr>
            <a:xfrm>
              <a:off x="11968833" y="650019"/>
              <a:ext cx="3810" cy="143510"/>
            </a:xfrm>
            <a:custGeom>
              <a:avLst/>
              <a:gdLst/>
              <a:ahLst/>
              <a:cxnLst/>
              <a:rect l="l" t="t" r="r" b="b"/>
              <a:pathLst>
                <a:path w="3809" h="143509">
                  <a:moveTo>
                    <a:pt x="3602" y="0"/>
                  </a:moveTo>
                  <a:lnTo>
                    <a:pt x="0" y="0"/>
                  </a:lnTo>
                  <a:lnTo>
                    <a:pt x="0" y="143031"/>
                  </a:lnTo>
                  <a:lnTo>
                    <a:pt x="3602" y="143031"/>
                  </a:lnTo>
                  <a:lnTo>
                    <a:pt x="3602" y="0"/>
                  </a:lnTo>
                  <a:close/>
                </a:path>
              </a:pathLst>
            </a:custGeom>
            <a:solidFill>
              <a:srgbClr val="6A9D9B"/>
            </a:solidFill>
          </p:spPr>
          <p:txBody>
            <a:bodyPr wrap="square" lIns="0" tIns="0" rIns="0" bIns="0" rtlCol="0"/>
            <a:lstStyle/>
            <a:p>
              <a:endParaRPr lang="fr-FR" noProof="0" dirty="0"/>
            </a:p>
          </p:txBody>
        </p:sp>
        <p:sp>
          <p:nvSpPr>
            <p:cNvPr id="2042" name="object 2042"/>
            <p:cNvSpPr/>
            <p:nvPr/>
          </p:nvSpPr>
          <p:spPr>
            <a:xfrm>
              <a:off x="11968833" y="649938"/>
              <a:ext cx="3810" cy="143510"/>
            </a:xfrm>
            <a:custGeom>
              <a:avLst/>
              <a:gdLst/>
              <a:ahLst/>
              <a:cxnLst/>
              <a:rect l="l" t="t" r="r" b="b"/>
              <a:pathLst>
                <a:path w="3809" h="143509">
                  <a:moveTo>
                    <a:pt x="3602" y="69533"/>
                  </a:moveTo>
                  <a:lnTo>
                    <a:pt x="3602" y="143061"/>
                  </a:lnTo>
                </a:path>
                <a:path w="3809" h="143509">
                  <a:moveTo>
                    <a:pt x="0" y="143111"/>
                  </a:moveTo>
                  <a:lnTo>
                    <a:pt x="0" y="69533"/>
                  </a:lnTo>
                </a:path>
                <a:path w="3809" h="143509">
                  <a:moveTo>
                    <a:pt x="3602" y="0"/>
                  </a:moveTo>
                  <a:lnTo>
                    <a:pt x="3602" y="69533"/>
                  </a:lnTo>
                </a:path>
                <a:path w="3809" h="143509">
                  <a:moveTo>
                    <a:pt x="0" y="69533"/>
                  </a:moveTo>
                  <a:lnTo>
                    <a:pt x="0" y="80"/>
                  </a:lnTo>
                </a:path>
              </a:pathLst>
            </a:custGeom>
            <a:ln w="3175">
              <a:solidFill>
                <a:srgbClr val="6A9D9B"/>
              </a:solidFill>
            </a:ln>
          </p:spPr>
          <p:txBody>
            <a:bodyPr wrap="square" lIns="0" tIns="0" rIns="0" bIns="0" rtlCol="0"/>
            <a:lstStyle/>
            <a:p>
              <a:endParaRPr lang="fr-FR" noProof="0" dirty="0"/>
            </a:p>
          </p:txBody>
        </p:sp>
        <p:sp>
          <p:nvSpPr>
            <p:cNvPr id="2043" name="object 2043"/>
            <p:cNvSpPr/>
            <p:nvPr/>
          </p:nvSpPr>
          <p:spPr>
            <a:xfrm>
              <a:off x="11972436" y="649938"/>
              <a:ext cx="3810" cy="143510"/>
            </a:xfrm>
            <a:custGeom>
              <a:avLst/>
              <a:gdLst/>
              <a:ahLst/>
              <a:cxnLst/>
              <a:rect l="l" t="t" r="r" b="b"/>
              <a:pathLst>
                <a:path w="3809" h="143509">
                  <a:moveTo>
                    <a:pt x="3602" y="0"/>
                  </a:moveTo>
                  <a:lnTo>
                    <a:pt x="0" y="0"/>
                  </a:lnTo>
                  <a:lnTo>
                    <a:pt x="0" y="143061"/>
                  </a:lnTo>
                  <a:lnTo>
                    <a:pt x="3602" y="143061"/>
                  </a:lnTo>
                  <a:lnTo>
                    <a:pt x="3602" y="0"/>
                  </a:lnTo>
                  <a:close/>
                </a:path>
              </a:pathLst>
            </a:custGeom>
            <a:solidFill>
              <a:srgbClr val="6A9D9B"/>
            </a:solidFill>
          </p:spPr>
          <p:txBody>
            <a:bodyPr wrap="square" lIns="0" tIns="0" rIns="0" bIns="0" rtlCol="0"/>
            <a:lstStyle/>
            <a:p>
              <a:endParaRPr lang="fr-FR" noProof="0" dirty="0"/>
            </a:p>
          </p:txBody>
        </p:sp>
        <p:sp>
          <p:nvSpPr>
            <p:cNvPr id="2044" name="object 2044"/>
            <p:cNvSpPr/>
            <p:nvPr/>
          </p:nvSpPr>
          <p:spPr>
            <a:xfrm>
              <a:off x="11972436" y="649858"/>
              <a:ext cx="3810" cy="143510"/>
            </a:xfrm>
            <a:custGeom>
              <a:avLst/>
              <a:gdLst/>
              <a:ahLst/>
              <a:cxnLst/>
              <a:rect l="l" t="t" r="r" b="b"/>
              <a:pathLst>
                <a:path w="3809" h="143509">
                  <a:moveTo>
                    <a:pt x="3602" y="69614"/>
                  </a:moveTo>
                  <a:lnTo>
                    <a:pt x="3602" y="143092"/>
                  </a:lnTo>
                </a:path>
                <a:path w="3809" h="143509">
                  <a:moveTo>
                    <a:pt x="0" y="143142"/>
                  </a:moveTo>
                  <a:lnTo>
                    <a:pt x="0" y="69614"/>
                  </a:lnTo>
                </a:path>
                <a:path w="3809" h="143509">
                  <a:moveTo>
                    <a:pt x="3602" y="0"/>
                  </a:moveTo>
                  <a:lnTo>
                    <a:pt x="3602" y="69614"/>
                  </a:lnTo>
                </a:path>
                <a:path w="3809" h="143509">
                  <a:moveTo>
                    <a:pt x="0" y="69614"/>
                  </a:moveTo>
                  <a:lnTo>
                    <a:pt x="0" y="80"/>
                  </a:lnTo>
                </a:path>
              </a:pathLst>
            </a:custGeom>
            <a:ln w="3175">
              <a:solidFill>
                <a:srgbClr val="6A9D9B"/>
              </a:solidFill>
            </a:ln>
          </p:spPr>
          <p:txBody>
            <a:bodyPr wrap="square" lIns="0" tIns="0" rIns="0" bIns="0" rtlCol="0"/>
            <a:lstStyle/>
            <a:p>
              <a:endParaRPr lang="fr-FR" noProof="0" dirty="0"/>
            </a:p>
          </p:txBody>
        </p:sp>
        <p:sp>
          <p:nvSpPr>
            <p:cNvPr id="2045" name="object 2045"/>
            <p:cNvSpPr/>
            <p:nvPr/>
          </p:nvSpPr>
          <p:spPr>
            <a:xfrm>
              <a:off x="11976039" y="649858"/>
              <a:ext cx="3810" cy="143510"/>
            </a:xfrm>
            <a:custGeom>
              <a:avLst/>
              <a:gdLst/>
              <a:ahLst/>
              <a:cxnLst/>
              <a:rect l="l" t="t" r="r" b="b"/>
              <a:pathLst>
                <a:path w="3809" h="143509">
                  <a:moveTo>
                    <a:pt x="3602" y="0"/>
                  </a:moveTo>
                  <a:lnTo>
                    <a:pt x="0" y="0"/>
                  </a:lnTo>
                  <a:lnTo>
                    <a:pt x="0" y="143092"/>
                  </a:lnTo>
                  <a:lnTo>
                    <a:pt x="3602" y="143092"/>
                  </a:lnTo>
                  <a:lnTo>
                    <a:pt x="3602" y="0"/>
                  </a:lnTo>
                  <a:close/>
                </a:path>
              </a:pathLst>
            </a:custGeom>
            <a:solidFill>
              <a:srgbClr val="6A9D9B"/>
            </a:solidFill>
          </p:spPr>
          <p:txBody>
            <a:bodyPr wrap="square" lIns="0" tIns="0" rIns="0" bIns="0" rtlCol="0"/>
            <a:lstStyle/>
            <a:p>
              <a:endParaRPr lang="fr-FR" noProof="0" dirty="0"/>
            </a:p>
          </p:txBody>
        </p:sp>
        <p:sp>
          <p:nvSpPr>
            <p:cNvPr id="2046" name="object 2046"/>
            <p:cNvSpPr/>
            <p:nvPr/>
          </p:nvSpPr>
          <p:spPr>
            <a:xfrm>
              <a:off x="11976039" y="649777"/>
              <a:ext cx="3810" cy="143510"/>
            </a:xfrm>
            <a:custGeom>
              <a:avLst/>
              <a:gdLst/>
              <a:ahLst/>
              <a:cxnLst/>
              <a:rect l="l" t="t" r="r" b="b"/>
              <a:pathLst>
                <a:path w="3809" h="143509">
                  <a:moveTo>
                    <a:pt x="3602" y="69695"/>
                  </a:moveTo>
                  <a:lnTo>
                    <a:pt x="3602" y="143122"/>
                  </a:lnTo>
                </a:path>
                <a:path w="3809" h="143509">
                  <a:moveTo>
                    <a:pt x="0" y="143172"/>
                  </a:moveTo>
                  <a:lnTo>
                    <a:pt x="0" y="69695"/>
                  </a:lnTo>
                </a:path>
                <a:path w="3809" h="143509">
                  <a:moveTo>
                    <a:pt x="3602" y="0"/>
                  </a:moveTo>
                  <a:lnTo>
                    <a:pt x="3602" y="69695"/>
                  </a:lnTo>
                </a:path>
                <a:path w="3809" h="143509">
                  <a:moveTo>
                    <a:pt x="0" y="69695"/>
                  </a:moveTo>
                  <a:lnTo>
                    <a:pt x="0" y="80"/>
                  </a:lnTo>
                </a:path>
              </a:pathLst>
            </a:custGeom>
            <a:ln w="3175">
              <a:solidFill>
                <a:srgbClr val="6A9D9B"/>
              </a:solidFill>
            </a:ln>
          </p:spPr>
          <p:txBody>
            <a:bodyPr wrap="square" lIns="0" tIns="0" rIns="0" bIns="0" rtlCol="0"/>
            <a:lstStyle/>
            <a:p>
              <a:endParaRPr lang="fr-FR" noProof="0" dirty="0"/>
            </a:p>
          </p:txBody>
        </p:sp>
        <p:sp>
          <p:nvSpPr>
            <p:cNvPr id="2047" name="object 2047"/>
            <p:cNvSpPr/>
            <p:nvPr/>
          </p:nvSpPr>
          <p:spPr>
            <a:xfrm>
              <a:off x="11979642" y="649777"/>
              <a:ext cx="3810" cy="143510"/>
            </a:xfrm>
            <a:custGeom>
              <a:avLst/>
              <a:gdLst/>
              <a:ahLst/>
              <a:cxnLst/>
              <a:rect l="l" t="t" r="r" b="b"/>
              <a:pathLst>
                <a:path w="3809" h="143509">
                  <a:moveTo>
                    <a:pt x="3602" y="0"/>
                  </a:moveTo>
                  <a:lnTo>
                    <a:pt x="0" y="0"/>
                  </a:lnTo>
                  <a:lnTo>
                    <a:pt x="0" y="143122"/>
                  </a:lnTo>
                  <a:lnTo>
                    <a:pt x="3602" y="143122"/>
                  </a:lnTo>
                  <a:lnTo>
                    <a:pt x="3602" y="0"/>
                  </a:lnTo>
                  <a:close/>
                </a:path>
              </a:pathLst>
            </a:custGeom>
            <a:solidFill>
              <a:srgbClr val="6A9D9B"/>
            </a:solidFill>
          </p:spPr>
          <p:txBody>
            <a:bodyPr wrap="square" lIns="0" tIns="0" rIns="0" bIns="0" rtlCol="0"/>
            <a:lstStyle/>
            <a:p>
              <a:endParaRPr lang="fr-FR" noProof="0" dirty="0"/>
            </a:p>
          </p:txBody>
        </p:sp>
        <p:sp>
          <p:nvSpPr>
            <p:cNvPr id="2048" name="object 2048"/>
            <p:cNvSpPr/>
            <p:nvPr/>
          </p:nvSpPr>
          <p:spPr>
            <a:xfrm>
              <a:off x="11979642" y="649696"/>
              <a:ext cx="3810" cy="143510"/>
            </a:xfrm>
            <a:custGeom>
              <a:avLst/>
              <a:gdLst/>
              <a:ahLst/>
              <a:cxnLst/>
              <a:rect l="l" t="t" r="r" b="b"/>
              <a:pathLst>
                <a:path w="3809" h="143509">
                  <a:moveTo>
                    <a:pt x="3602" y="69775"/>
                  </a:moveTo>
                  <a:lnTo>
                    <a:pt x="3602" y="143153"/>
                  </a:lnTo>
                </a:path>
                <a:path w="3809" h="143509">
                  <a:moveTo>
                    <a:pt x="0" y="143203"/>
                  </a:moveTo>
                  <a:lnTo>
                    <a:pt x="0" y="69775"/>
                  </a:lnTo>
                </a:path>
                <a:path w="3809" h="143509">
                  <a:moveTo>
                    <a:pt x="3602" y="0"/>
                  </a:moveTo>
                  <a:lnTo>
                    <a:pt x="3602" y="69775"/>
                  </a:lnTo>
                </a:path>
                <a:path w="3809" h="143509">
                  <a:moveTo>
                    <a:pt x="0" y="69775"/>
                  </a:moveTo>
                  <a:lnTo>
                    <a:pt x="0" y="80"/>
                  </a:lnTo>
                </a:path>
              </a:pathLst>
            </a:custGeom>
            <a:ln w="3175">
              <a:solidFill>
                <a:srgbClr val="6A9D9B"/>
              </a:solidFill>
            </a:ln>
          </p:spPr>
          <p:txBody>
            <a:bodyPr wrap="square" lIns="0" tIns="0" rIns="0" bIns="0" rtlCol="0"/>
            <a:lstStyle/>
            <a:p>
              <a:endParaRPr lang="fr-FR" noProof="0" dirty="0"/>
            </a:p>
          </p:txBody>
        </p:sp>
        <p:sp>
          <p:nvSpPr>
            <p:cNvPr id="2049" name="object 2049"/>
            <p:cNvSpPr/>
            <p:nvPr/>
          </p:nvSpPr>
          <p:spPr>
            <a:xfrm>
              <a:off x="11983245" y="649696"/>
              <a:ext cx="5715" cy="143510"/>
            </a:xfrm>
            <a:custGeom>
              <a:avLst/>
              <a:gdLst/>
              <a:ahLst/>
              <a:cxnLst/>
              <a:rect l="l" t="t" r="r" b="b"/>
              <a:pathLst>
                <a:path w="5715" h="143509">
                  <a:moveTo>
                    <a:pt x="5284" y="0"/>
                  </a:moveTo>
                  <a:lnTo>
                    <a:pt x="0" y="0"/>
                  </a:lnTo>
                  <a:lnTo>
                    <a:pt x="0" y="143153"/>
                  </a:lnTo>
                  <a:lnTo>
                    <a:pt x="5284" y="143153"/>
                  </a:lnTo>
                  <a:lnTo>
                    <a:pt x="5284" y="0"/>
                  </a:lnTo>
                  <a:close/>
                </a:path>
              </a:pathLst>
            </a:custGeom>
            <a:solidFill>
              <a:srgbClr val="6A9D9B"/>
            </a:solidFill>
          </p:spPr>
          <p:txBody>
            <a:bodyPr wrap="square" lIns="0" tIns="0" rIns="0" bIns="0" rtlCol="0"/>
            <a:lstStyle/>
            <a:p>
              <a:endParaRPr lang="fr-FR" noProof="0" dirty="0"/>
            </a:p>
          </p:txBody>
        </p:sp>
        <p:sp>
          <p:nvSpPr>
            <p:cNvPr id="2050" name="object 2050"/>
            <p:cNvSpPr/>
            <p:nvPr/>
          </p:nvSpPr>
          <p:spPr>
            <a:xfrm>
              <a:off x="11983245" y="649578"/>
              <a:ext cx="5715" cy="143510"/>
            </a:xfrm>
            <a:custGeom>
              <a:avLst/>
              <a:gdLst/>
              <a:ahLst/>
              <a:cxnLst/>
              <a:rect l="l" t="t" r="r" b="b"/>
              <a:pathLst>
                <a:path w="5715" h="143509">
                  <a:moveTo>
                    <a:pt x="5284" y="69894"/>
                  </a:moveTo>
                  <a:lnTo>
                    <a:pt x="5284" y="143197"/>
                  </a:lnTo>
                </a:path>
                <a:path w="5715" h="143509">
                  <a:moveTo>
                    <a:pt x="0" y="143271"/>
                  </a:moveTo>
                  <a:lnTo>
                    <a:pt x="0" y="69894"/>
                  </a:lnTo>
                </a:path>
                <a:path w="5715" h="143509">
                  <a:moveTo>
                    <a:pt x="5284" y="0"/>
                  </a:moveTo>
                  <a:lnTo>
                    <a:pt x="5284" y="69894"/>
                  </a:lnTo>
                </a:path>
                <a:path w="5715" h="143509">
                  <a:moveTo>
                    <a:pt x="0" y="69894"/>
                  </a:moveTo>
                  <a:lnTo>
                    <a:pt x="0" y="118"/>
                  </a:lnTo>
                </a:path>
              </a:pathLst>
            </a:custGeom>
            <a:ln w="3175">
              <a:solidFill>
                <a:srgbClr val="6A9D9B"/>
              </a:solidFill>
            </a:ln>
          </p:spPr>
          <p:txBody>
            <a:bodyPr wrap="square" lIns="0" tIns="0" rIns="0" bIns="0" rtlCol="0"/>
            <a:lstStyle/>
            <a:p>
              <a:endParaRPr lang="fr-FR" noProof="0" dirty="0"/>
            </a:p>
          </p:txBody>
        </p:sp>
        <p:sp>
          <p:nvSpPr>
            <p:cNvPr id="2051" name="object 2051"/>
            <p:cNvSpPr/>
            <p:nvPr/>
          </p:nvSpPr>
          <p:spPr>
            <a:xfrm>
              <a:off x="11988529" y="649578"/>
              <a:ext cx="3810" cy="143510"/>
            </a:xfrm>
            <a:custGeom>
              <a:avLst/>
              <a:gdLst/>
              <a:ahLst/>
              <a:cxnLst/>
              <a:rect l="l" t="t" r="r" b="b"/>
              <a:pathLst>
                <a:path w="3809" h="143509">
                  <a:moveTo>
                    <a:pt x="3602" y="0"/>
                  </a:moveTo>
                  <a:lnTo>
                    <a:pt x="0" y="0"/>
                  </a:lnTo>
                  <a:lnTo>
                    <a:pt x="0" y="143197"/>
                  </a:lnTo>
                  <a:lnTo>
                    <a:pt x="3602" y="143197"/>
                  </a:lnTo>
                  <a:lnTo>
                    <a:pt x="3602" y="0"/>
                  </a:lnTo>
                  <a:close/>
                </a:path>
              </a:pathLst>
            </a:custGeom>
            <a:solidFill>
              <a:srgbClr val="6A9D9B"/>
            </a:solidFill>
          </p:spPr>
          <p:txBody>
            <a:bodyPr wrap="square" lIns="0" tIns="0" rIns="0" bIns="0" rtlCol="0"/>
            <a:lstStyle/>
            <a:p>
              <a:endParaRPr lang="fr-FR" noProof="0" dirty="0"/>
            </a:p>
          </p:txBody>
        </p:sp>
        <p:sp>
          <p:nvSpPr>
            <p:cNvPr id="2052" name="object 2052"/>
            <p:cNvSpPr/>
            <p:nvPr/>
          </p:nvSpPr>
          <p:spPr>
            <a:xfrm>
              <a:off x="11988529" y="649497"/>
              <a:ext cx="3810" cy="143510"/>
            </a:xfrm>
            <a:custGeom>
              <a:avLst/>
              <a:gdLst/>
              <a:ahLst/>
              <a:cxnLst/>
              <a:rect l="l" t="t" r="r" b="b"/>
              <a:pathLst>
                <a:path w="3809" h="143509">
                  <a:moveTo>
                    <a:pt x="3602" y="69974"/>
                  </a:moveTo>
                  <a:lnTo>
                    <a:pt x="3602" y="143228"/>
                  </a:lnTo>
                </a:path>
                <a:path w="3809" h="143509">
                  <a:moveTo>
                    <a:pt x="0" y="143278"/>
                  </a:moveTo>
                  <a:lnTo>
                    <a:pt x="0" y="69974"/>
                  </a:lnTo>
                </a:path>
                <a:path w="3809" h="143509">
                  <a:moveTo>
                    <a:pt x="3602" y="0"/>
                  </a:moveTo>
                  <a:lnTo>
                    <a:pt x="3602" y="69974"/>
                  </a:lnTo>
                </a:path>
                <a:path w="3809" h="143509">
                  <a:moveTo>
                    <a:pt x="0" y="69974"/>
                  </a:moveTo>
                  <a:lnTo>
                    <a:pt x="0" y="80"/>
                  </a:lnTo>
                </a:path>
              </a:pathLst>
            </a:custGeom>
            <a:ln w="3175">
              <a:solidFill>
                <a:srgbClr val="6A9D9B"/>
              </a:solidFill>
            </a:ln>
          </p:spPr>
          <p:txBody>
            <a:bodyPr wrap="square" lIns="0" tIns="0" rIns="0" bIns="0" rtlCol="0"/>
            <a:lstStyle/>
            <a:p>
              <a:endParaRPr lang="fr-FR" noProof="0" dirty="0"/>
            </a:p>
          </p:txBody>
        </p:sp>
        <p:sp>
          <p:nvSpPr>
            <p:cNvPr id="2053" name="object 2053"/>
            <p:cNvSpPr/>
            <p:nvPr/>
          </p:nvSpPr>
          <p:spPr>
            <a:xfrm>
              <a:off x="11992132" y="649497"/>
              <a:ext cx="3810" cy="143510"/>
            </a:xfrm>
            <a:custGeom>
              <a:avLst/>
              <a:gdLst/>
              <a:ahLst/>
              <a:cxnLst/>
              <a:rect l="l" t="t" r="r" b="b"/>
              <a:pathLst>
                <a:path w="3809" h="143509">
                  <a:moveTo>
                    <a:pt x="3602" y="0"/>
                  </a:moveTo>
                  <a:lnTo>
                    <a:pt x="0" y="0"/>
                  </a:lnTo>
                  <a:lnTo>
                    <a:pt x="0" y="143228"/>
                  </a:lnTo>
                  <a:lnTo>
                    <a:pt x="3602" y="143228"/>
                  </a:lnTo>
                  <a:lnTo>
                    <a:pt x="3602" y="0"/>
                  </a:lnTo>
                  <a:close/>
                </a:path>
              </a:pathLst>
            </a:custGeom>
            <a:solidFill>
              <a:srgbClr val="699D9A"/>
            </a:solidFill>
          </p:spPr>
          <p:txBody>
            <a:bodyPr wrap="square" lIns="0" tIns="0" rIns="0" bIns="0" rtlCol="0"/>
            <a:lstStyle/>
            <a:p>
              <a:endParaRPr lang="fr-FR" noProof="0" dirty="0"/>
            </a:p>
          </p:txBody>
        </p:sp>
        <p:sp>
          <p:nvSpPr>
            <p:cNvPr id="2054" name="object 2054"/>
            <p:cNvSpPr/>
            <p:nvPr/>
          </p:nvSpPr>
          <p:spPr>
            <a:xfrm>
              <a:off x="11992132" y="649416"/>
              <a:ext cx="3810" cy="143510"/>
            </a:xfrm>
            <a:custGeom>
              <a:avLst/>
              <a:gdLst/>
              <a:ahLst/>
              <a:cxnLst/>
              <a:rect l="l" t="t" r="r" b="b"/>
              <a:pathLst>
                <a:path w="3809" h="143509">
                  <a:moveTo>
                    <a:pt x="3602" y="70055"/>
                  </a:moveTo>
                  <a:lnTo>
                    <a:pt x="3602" y="143258"/>
                  </a:lnTo>
                </a:path>
                <a:path w="3809" h="143509">
                  <a:moveTo>
                    <a:pt x="0" y="143309"/>
                  </a:moveTo>
                  <a:lnTo>
                    <a:pt x="0" y="70055"/>
                  </a:lnTo>
                </a:path>
                <a:path w="3809" h="143509">
                  <a:moveTo>
                    <a:pt x="3602" y="0"/>
                  </a:moveTo>
                  <a:lnTo>
                    <a:pt x="3602" y="70055"/>
                  </a:lnTo>
                </a:path>
                <a:path w="3809" h="143509">
                  <a:moveTo>
                    <a:pt x="0" y="70055"/>
                  </a:moveTo>
                  <a:lnTo>
                    <a:pt x="0" y="80"/>
                  </a:lnTo>
                </a:path>
              </a:pathLst>
            </a:custGeom>
            <a:ln w="3175">
              <a:solidFill>
                <a:srgbClr val="699D9A"/>
              </a:solidFill>
            </a:ln>
          </p:spPr>
          <p:txBody>
            <a:bodyPr wrap="square" lIns="0" tIns="0" rIns="0" bIns="0" rtlCol="0"/>
            <a:lstStyle/>
            <a:p>
              <a:endParaRPr lang="fr-FR" noProof="0" dirty="0"/>
            </a:p>
          </p:txBody>
        </p:sp>
        <p:sp>
          <p:nvSpPr>
            <p:cNvPr id="2055" name="object 2055"/>
            <p:cNvSpPr/>
            <p:nvPr/>
          </p:nvSpPr>
          <p:spPr>
            <a:xfrm>
              <a:off x="11995735" y="649416"/>
              <a:ext cx="3810" cy="143510"/>
            </a:xfrm>
            <a:custGeom>
              <a:avLst/>
              <a:gdLst/>
              <a:ahLst/>
              <a:cxnLst/>
              <a:rect l="l" t="t" r="r" b="b"/>
              <a:pathLst>
                <a:path w="3809" h="143509">
                  <a:moveTo>
                    <a:pt x="3602" y="0"/>
                  </a:moveTo>
                  <a:lnTo>
                    <a:pt x="0" y="0"/>
                  </a:lnTo>
                  <a:lnTo>
                    <a:pt x="0" y="143258"/>
                  </a:lnTo>
                  <a:lnTo>
                    <a:pt x="3602" y="143258"/>
                  </a:lnTo>
                  <a:lnTo>
                    <a:pt x="3602" y="0"/>
                  </a:lnTo>
                  <a:close/>
                </a:path>
              </a:pathLst>
            </a:custGeom>
            <a:solidFill>
              <a:srgbClr val="699D9A"/>
            </a:solidFill>
          </p:spPr>
          <p:txBody>
            <a:bodyPr wrap="square" lIns="0" tIns="0" rIns="0" bIns="0" rtlCol="0"/>
            <a:lstStyle/>
            <a:p>
              <a:endParaRPr lang="fr-FR" noProof="0" dirty="0"/>
            </a:p>
          </p:txBody>
        </p:sp>
        <p:sp>
          <p:nvSpPr>
            <p:cNvPr id="2056" name="object 2056"/>
            <p:cNvSpPr/>
            <p:nvPr/>
          </p:nvSpPr>
          <p:spPr>
            <a:xfrm>
              <a:off x="11995735" y="649336"/>
              <a:ext cx="3810" cy="143510"/>
            </a:xfrm>
            <a:custGeom>
              <a:avLst/>
              <a:gdLst/>
              <a:ahLst/>
              <a:cxnLst/>
              <a:rect l="l" t="t" r="r" b="b"/>
              <a:pathLst>
                <a:path w="3809" h="143509">
                  <a:moveTo>
                    <a:pt x="3602" y="70136"/>
                  </a:moveTo>
                  <a:lnTo>
                    <a:pt x="3602" y="143289"/>
                  </a:lnTo>
                </a:path>
                <a:path w="3809" h="143509">
                  <a:moveTo>
                    <a:pt x="0" y="143339"/>
                  </a:moveTo>
                  <a:lnTo>
                    <a:pt x="0" y="70136"/>
                  </a:lnTo>
                </a:path>
                <a:path w="3809" h="143509">
                  <a:moveTo>
                    <a:pt x="3602" y="0"/>
                  </a:moveTo>
                  <a:lnTo>
                    <a:pt x="3602" y="70136"/>
                  </a:lnTo>
                </a:path>
                <a:path w="3809" h="143509">
                  <a:moveTo>
                    <a:pt x="0" y="70136"/>
                  </a:moveTo>
                  <a:lnTo>
                    <a:pt x="0" y="80"/>
                  </a:lnTo>
                </a:path>
              </a:pathLst>
            </a:custGeom>
            <a:ln w="3175">
              <a:solidFill>
                <a:srgbClr val="699D9A"/>
              </a:solidFill>
            </a:ln>
          </p:spPr>
          <p:txBody>
            <a:bodyPr wrap="square" lIns="0" tIns="0" rIns="0" bIns="0" rtlCol="0"/>
            <a:lstStyle/>
            <a:p>
              <a:endParaRPr lang="fr-FR" noProof="0" dirty="0"/>
            </a:p>
          </p:txBody>
        </p:sp>
        <p:sp>
          <p:nvSpPr>
            <p:cNvPr id="2057" name="object 2057"/>
            <p:cNvSpPr/>
            <p:nvPr/>
          </p:nvSpPr>
          <p:spPr>
            <a:xfrm>
              <a:off x="11999338" y="649336"/>
              <a:ext cx="3810" cy="143510"/>
            </a:xfrm>
            <a:custGeom>
              <a:avLst/>
              <a:gdLst/>
              <a:ahLst/>
              <a:cxnLst/>
              <a:rect l="l" t="t" r="r" b="b"/>
              <a:pathLst>
                <a:path w="3809" h="143509">
                  <a:moveTo>
                    <a:pt x="3602" y="0"/>
                  </a:moveTo>
                  <a:lnTo>
                    <a:pt x="0" y="0"/>
                  </a:lnTo>
                  <a:lnTo>
                    <a:pt x="0" y="143289"/>
                  </a:lnTo>
                  <a:lnTo>
                    <a:pt x="3602" y="143289"/>
                  </a:lnTo>
                  <a:lnTo>
                    <a:pt x="3602" y="0"/>
                  </a:lnTo>
                  <a:close/>
                </a:path>
              </a:pathLst>
            </a:custGeom>
            <a:solidFill>
              <a:srgbClr val="699D9A"/>
            </a:solidFill>
          </p:spPr>
          <p:txBody>
            <a:bodyPr wrap="square" lIns="0" tIns="0" rIns="0" bIns="0" rtlCol="0"/>
            <a:lstStyle/>
            <a:p>
              <a:endParaRPr lang="fr-FR" noProof="0" dirty="0"/>
            </a:p>
          </p:txBody>
        </p:sp>
        <p:sp>
          <p:nvSpPr>
            <p:cNvPr id="2058" name="object 2058"/>
            <p:cNvSpPr/>
            <p:nvPr/>
          </p:nvSpPr>
          <p:spPr>
            <a:xfrm>
              <a:off x="11999338" y="649255"/>
              <a:ext cx="3810" cy="143510"/>
            </a:xfrm>
            <a:custGeom>
              <a:avLst/>
              <a:gdLst/>
              <a:ahLst/>
              <a:cxnLst/>
              <a:rect l="l" t="t" r="r" b="b"/>
              <a:pathLst>
                <a:path w="3809" h="143509">
                  <a:moveTo>
                    <a:pt x="3602" y="70217"/>
                  </a:moveTo>
                  <a:lnTo>
                    <a:pt x="3602" y="143319"/>
                  </a:lnTo>
                </a:path>
                <a:path w="3809" h="143509">
                  <a:moveTo>
                    <a:pt x="0" y="143370"/>
                  </a:moveTo>
                  <a:lnTo>
                    <a:pt x="0" y="70217"/>
                  </a:lnTo>
                </a:path>
                <a:path w="3809" h="143509">
                  <a:moveTo>
                    <a:pt x="3602" y="0"/>
                  </a:moveTo>
                  <a:lnTo>
                    <a:pt x="3602" y="70217"/>
                  </a:lnTo>
                </a:path>
                <a:path w="3809" h="143509">
                  <a:moveTo>
                    <a:pt x="0" y="70217"/>
                  </a:moveTo>
                  <a:lnTo>
                    <a:pt x="0" y="80"/>
                  </a:lnTo>
                </a:path>
              </a:pathLst>
            </a:custGeom>
            <a:ln w="3175">
              <a:solidFill>
                <a:srgbClr val="699D9A"/>
              </a:solidFill>
            </a:ln>
          </p:spPr>
          <p:txBody>
            <a:bodyPr wrap="square" lIns="0" tIns="0" rIns="0" bIns="0" rtlCol="0"/>
            <a:lstStyle/>
            <a:p>
              <a:endParaRPr lang="fr-FR" noProof="0" dirty="0"/>
            </a:p>
          </p:txBody>
        </p:sp>
        <p:sp>
          <p:nvSpPr>
            <p:cNvPr id="2059" name="object 2059"/>
            <p:cNvSpPr/>
            <p:nvPr/>
          </p:nvSpPr>
          <p:spPr>
            <a:xfrm>
              <a:off x="12002940" y="649255"/>
              <a:ext cx="3810" cy="143510"/>
            </a:xfrm>
            <a:custGeom>
              <a:avLst/>
              <a:gdLst/>
              <a:ahLst/>
              <a:cxnLst/>
              <a:rect l="l" t="t" r="r" b="b"/>
              <a:pathLst>
                <a:path w="3809" h="143509">
                  <a:moveTo>
                    <a:pt x="3602" y="0"/>
                  </a:moveTo>
                  <a:lnTo>
                    <a:pt x="0" y="0"/>
                  </a:lnTo>
                  <a:lnTo>
                    <a:pt x="0" y="143319"/>
                  </a:lnTo>
                  <a:lnTo>
                    <a:pt x="3602" y="143319"/>
                  </a:lnTo>
                  <a:lnTo>
                    <a:pt x="3602" y="0"/>
                  </a:lnTo>
                  <a:close/>
                </a:path>
              </a:pathLst>
            </a:custGeom>
            <a:solidFill>
              <a:srgbClr val="699D9A"/>
            </a:solidFill>
          </p:spPr>
          <p:txBody>
            <a:bodyPr wrap="square" lIns="0" tIns="0" rIns="0" bIns="0" rtlCol="0"/>
            <a:lstStyle/>
            <a:p>
              <a:endParaRPr lang="fr-FR" noProof="0" dirty="0"/>
            </a:p>
          </p:txBody>
        </p:sp>
        <p:sp>
          <p:nvSpPr>
            <p:cNvPr id="2060" name="object 2060"/>
            <p:cNvSpPr/>
            <p:nvPr/>
          </p:nvSpPr>
          <p:spPr>
            <a:xfrm>
              <a:off x="12002940" y="649174"/>
              <a:ext cx="3810" cy="143510"/>
            </a:xfrm>
            <a:custGeom>
              <a:avLst/>
              <a:gdLst/>
              <a:ahLst/>
              <a:cxnLst/>
              <a:rect l="l" t="t" r="r" b="b"/>
              <a:pathLst>
                <a:path w="3809" h="143509">
                  <a:moveTo>
                    <a:pt x="3602" y="70297"/>
                  </a:moveTo>
                  <a:lnTo>
                    <a:pt x="3602" y="143350"/>
                  </a:lnTo>
                </a:path>
                <a:path w="3809" h="143509">
                  <a:moveTo>
                    <a:pt x="0" y="143400"/>
                  </a:moveTo>
                  <a:lnTo>
                    <a:pt x="0" y="70297"/>
                  </a:lnTo>
                </a:path>
                <a:path w="3809" h="143509">
                  <a:moveTo>
                    <a:pt x="3602" y="0"/>
                  </a:moveTo>
                  <a:lnTo>
                    <a:pt x="3602" y="70297"/>
                  </a:lnTo>
                </a:path>
                <a:path w="3809" h="143509">
                  <a:moveTo>
                    <a:pt x="0" y="70297"/>
                  </a:moveTo>
                  <a:lnTo>
                    <a:pt x="0" y="80"/>
                  </a:lnTo>
                </a:path>
              </a:pathLst>
            </a:custGeom>
            <a:ln w="3175">
              <a:solidFill>
                <a:srgbClr val="699D9A"/>
              </a:solidFill>
            </a:ln>
          </p:spPr>
          <p:txBody>
            <a:bodyPr wrap="square" lIns="0" tIns="0" rIns="0" bIns="0" rtlCol="0"/>
            <a:lstStyle/>
            <a:p>
              <a:endParaRPr lang="fr-FR" noProof="0" dirty="0"/>
            </a:p>
          </p:txBody>
        </p:sp>
        <p:sp>
          <p:nvSpPr>
            <p:cNvPr id="2061" name="object 2061"/>
            <p:cNvSpPr/>
            <p:nvPr/>
          </p:nvSpPr>
          <p:spPr>
            <a:xfrm>
              <a:off x="12006543" y="649174"/>
              <a:ext cx="3810" cy="143510"/>
            </a:xfrm>
            <a:custGeom>
              <a:avLst/>
              <a:gdLst/>
              <a:ahLst/>
              <a:cxnLst/>
              <a:rect l="l" t="t" r="r" b="b"/>
              <a:pathLst>
                <a:path w="3809" h="143509">
                  <a:moveTo>
                    <a:pt x="3602" y="0"/>
                  </a:moveTo>
                  <a:lnTo>
                    <a:pt x="0" y="0"/>
                  </a:lnTo>
                  <a:lnTo>
                    <a:pt x="0" y="143350"/>
                  </a:lnTo>
                  <a:lnTo>
                    <a:pt x="3602" y="143350"/>
                  </a:lnTo>
                  <a:lnTo>
                    <a:pt x="3602" y="0"/>
                  </a:lnTo>
                  <a:close/>
                </a:path>
              </a:pathLst>
            </a:custGeom>
            <a:solidFill>
              <a:srgbClr val="699D9A"/>
            </a:solidFill>
          </p:spPr>
          <p:txBody>
            <a:bodyPr wrap="square" lIns="0" tIns="0" rIns="0" bIns="0" rtlCol="0"/>
            <a:lstStyle/>
            <a:p>
              <a:endParaRPr lang="fr-FR" noProof="0" dirty="0"/>
            </a:p>
          </p:txBody>
        </p:sp>
        <p:sp>
          <p:nvSpPr>
            <p:cNvPr id="2062" name="object 2062"/>
            <p:cNvSpPr/>
            <p:nvPr/>
          </p:nvSpPr>
          <p:spPr>
            <a:xfrm>
              <a:off x="12006543" y="649093"/>
              <a:ext cx="3810" cy="143510"/>
            </a:xfrm>
            <a:custGeom>
              <a:avLst/>
              <a:gdLst/>
              <a:ahLst/>
              <a:cxnLst/>
              <a:rect l="l" t="t" r="r" b="b"/>
              <a:pathLst>
                <a:path w="3809" h="143509">
                  <a:moveTo>
                    <a:pt x="3602" y="70378"/>
                  </a:moveTo>
                  <a:lnTo>
                    <a:pt x="3602" y="143380"/>
                  </a:lnTo>
                </a:path>
                <a:path w="3809" h="143509">
                  <a:moveTo>
                    <a:pt x="0" y="143431"/>
                  </a:moveTo>
                  <a:lnTo>
                    <a:pt x="0" y="70378"/>
                  </a:lnTo>
                </a:path>
                <a:path w="3809" h="143509">
                  <a:moveTo>
                    <a:pt x="3602" y="0"/>
                  </a:moveTo>
                  <a:lnTo>
                    <a:pt x="3602" y="70378"/>
                  </a:lnTo>
                </a:path>
                <a:path w="3809" h="143509">
                  <a:moveTo>
                    <a:pt x="0" y="70378"/>
                  </a:moveTo>
                  <a:lnTo>
                    <a:pt x="0" y="80"/>
                  </a:lnTo>
                </a:path>
              </a:pathLst>
            </a:custGeom>
            <a:ln w="3175">
              <a:solidFill>
                <a:srgbClr val="699D9A"/>
              </a:solidFill>
            </a:ln>
          </p:spPr>
          <p:txBody>
            <a:bodyPr wrap="square" lIns="0" tIns="0" rIns="0" bIns="0" rtlCol="0"/>
            <a:lstStyle/>
            <a:p>
              <a:endParaRPr lang="fr-FR" noProof="0" dirty="0"/>
            </a:p>
          </p:txBody>
        </p:sp>
        <p:sp>
          <p:nvSpPr>
            <p:cNvPr id="2063" name="object 2063"/>
            <p:cNvSpPr/>
            <p:nvPr/>
          </p:nvSpPr>
          <p:spPr>
            <a:xfrm>
              <a:off x="12010146" y="649094"/>
              <a:ext cx="3810" cy="143510"/>
            </a:xfrm>
            <a:custGeom>
              <a:avLst/>
              <a:gdLst/>
              <a:ahLst/>
              <a:cxnLst/>
              <a:rect l="l" t="t" r="r" b="b"/>
              <a:pathLst>
                <a:path w="3809" h="143509">
                  <a:moveTo>
                    <a:pt x="3602" y="0"/>
                  </a:moveTo>
                  <a:lnTo>
                    <a:pt x="0" y="0"/>
                  </a:lnTo>
                  <a:lnTo>
                    <a:pt x="0" y="143380"/>
                  </a:lnTo>
                  <a:lnTo>
                    <a:pt x="3602" y="143380"/>
                  </a:lnTo>
                  <a:lnTo>
                    <a:pt x="3602" y="0"/>
                  </a:lnTo>
                  <a:close/>
                </a:path>
              </a:pathLst>
            </a:custGeom>
            <a:solidFill>
              <a:srgbClr val="699D9A"/>
            </a:solidFill>
          </p:spPr>
          <p:txBody>
            <a:bodyPr wrap="square" lIns="0" tIns="0" rIns="0" bIns="0" rtlCol="0"/>
            <a:lstStyle/>
            <a:p>
              <a:endParaRPr lang="fr-FR" noProof="0" dirty="0"/>
            </a:p>
          </p:txBody>
        </p:sp>
        <p:sp>
          <p:nvSpPr>
            <p:cNvPr id="2064" name="object 2064"/>
            <p:cNvSpPr/>
            <p:nvPr/>
          </p:nvSpPr>
          <p:spPr>
            <a:xfrm>
              <a:off x="12010146" y="649013"/>
              <a:ext cx="3810" cy="143510"/>
            </a:xfrm>
            <a:custGeom>
              <a:avLst/>
              <a:gdLst/>
              <a:ahLst/>
              <a:cxnLst/>
              <a:rect l="l" t="t" r="r" b="b"/>
              <a:pathLst>
                <a:path w="3809" h="143509">
                  <a:moveTo>
                    <a:pt x="3602" y="70459"/>
                  </a:moveTo>
                  <a:lnTo>
                    <a:pt x="3602" y="143411"/>
                  </a:lnTo>
                </a:path>
                <a:path w="3809" h="143509">
                  <a:moveTo>
                    <a:pt x="0" y="143461"/>
                  </a:moveTo>
                  <a:lnTo>
                    <a:pt x="0" y="70459"/>
                  </a:lnTo>
                </a:path>
                <a:path w="3809" h="143509">
                  <a:moveTo>
                    <a:pt x="3602" y="0"/>
                  </a:moveTo>
                  <a:lnTo>
                    <a:pt x="3602" y="70459"/>
                  </a:lnTo>
                </a:path>
                <a:path w="3809" h="143509">
                  <a:moveTo>
                    <a:pt x="0" y="70459"/>
                  </a:moveTo>
                  <a:lnTo>
                    <a:pt x="0" y="80"/>
                  </a:lnTo>
                </a:path>
              </a:pathLst>
            </a:custGeom>
            <a:ln w="3175">
              <a:solidFill>
                <a:srgbClr val="699D9A"/>
              </a:solidFill>
            </a:ln>
          </p:spPr>
          <p:txBody>
            <a:bodyPr wrap="square" lIns="0" tIns="0" rIns="0" bIns="0" rtlCol="0"/>
            <a:lstStyle/>
            <a:p>
              <a:endParaRPr lang="fr-FR" noProof="0" dirty="0"/>
            </a:p>
          </p:txBody>
        </p:sp>
        <p:sp>
          <p:nvSpPr>
            <p:cNvPr id="2065" name="object 2065"/>
            <p:cNvSpPr/>
            <p:nvPr/>
          </p:nvSpPr>
          <p:spPr>
            <a:xfrm>
              <a:off x="12013749" y="649013"/>
              <a:ext cx="3810" cy="143510"/>
            </a:xfrm>
            <a:custGeom>
              <a:avLst/>
              <a:gdLst/>
              <a:ahLst/>
              <a:cxnLst/>
              <a:rect l="l" t="t" r="r" b="b"/>
              <a:pathLst>
                <a:path w="3809" h="143509">
                  <a:moveTo>
                    <a:pt x="3602" y="0"/>
                  </a:moveTo>
                  <a:lnTo>
                    <a:pt x="0" y="0"/>
                  </a:lnTo>
                  <a:lnTo>
                    <a:pt x="0" y="143411"/>
                  </a:lnTo>
                  <a:lnTo>
                    <a:pt x="3602" y="143411"/>
                  </a:lnTo>
                  <a:lnTo>
                    <a:pt x="3602" y="0"/>
                  </a:lnTo>
                  <a:close/>
                </a:path>
              </a:pathLst>
            </a:custGeom>
            <a:solidFill>
              <a:srgbClr val="699D9A"/>
            </a:solidFill>
          </p:spPr>
          <p:txBody>
            <a:bodyPr wrap="square" lIns="0" tIns="0" rIns="0" bIns="0" rtlCol="0"/>
            <a:lstStyle/>
            <a:p>
              <a:endParaRPr lang="fr-FR" noProof="0" dirty="0"/>
            </a:p>
          </p:txBody>
        </p:sp>
        <p:sp>
          <p:nvSpPr>
            <p:cNvPr id="2066" name="object 2066"/>
            <p:cNvSpPr/>
            <p:nvPr/>
          </p:nvSpPr>
          <p:spPr>
            <a:xfrm>
              <a:off x="12013749" y="648932"/>
              <a:ext cx="3810" cy="143510"/>
            </a:xfrm>
            <a:custGeom>
              <a:avLst/>
              <a:gdLst/>
              <a:ahLst/>
              <a:cxnLst/>
              <a:rect l="l" t="t" r="r" b="b"/>
              <a:pathLst>
                <a:path w="3809" h="143509">
                  <a:moveTo>
                    <a:pt x="3602" y="70539"/>
                  </a:moveTo>
                  <a:lnTo>
                    <a:pt x="3602" y="143441"/>
                  </a:lnTo>
                </a:path>
                <a:path w="3809" h="143509">
                  <a:moveTo>
                    <a:pt x="0" y="143492"/>
                  </a:moveTo>
                  <a:lnTo>
                    <a:pt x="0" y="70539"/>
                  </a:lnTo>
                </a:path>
                <a:path w="3809" h="143509">
                  <a:moveTo>
                    <a:pt x="3602" y="0"/>
                  </a:moveTo>
                  <a:lnTo>
                    <a:pt x="3602" y="70539"/>
                  </a:lnTo>
                </a:path>
                <a:path w="3809" h="143509">
                  <a:moveTo>
                    <a:pt x="0" y="70539"/>
                  </a:moveTo>
                  <a:lnTo>
                    <a:pt x="0" y="80"/>
                  </a:lnTo>
                </a:path>
              </a:pathLst>
            </a:custGeom>
            <a:ln w="3175">
              <a:solidFill>
                <a:srgbClr val="699D9A"/>
              </a:solidFill>
            </a:ln>
          </p:spPr>
          <p:txBody>
            <a:bodyPr wrap="square" lIns="0" tIns="0" rIns="0" bIns="0" rtlCol="0"/>
            <a:lstStyle/>
            <a:p>
              <a:endParaRPr lang="fr-FR" noProof="0" dirty="0"/>
            </a:p>
          </p:txBody>
        </p:sp>
        <p:sp>
          <p:nvSpPr>
            <p:cNvPr id="2067" name="object 2067"/>
            <p:cNvSpPr/>
            <p:nvPr/>
          </p:nvSpPr>
          <p:spPr>
            <a:xfrm>
              <a:off x="12017352" y="648932"/>
              <a:ext cx="3810" cy="143510"/>
            </a:xfrm>
            <a:custGeom>
              <a:avLst/>
              <a:gdLst/>
              <a:ahLst/>
              <a:cxnLst/>
              <a:rect l="l" t="t" r="r" b="b"/>
              <a:pathLst>
                <a:path w="3809" h="143509">
                  <a:moveTo>
                    <a:pt x="3602" y="0"/>
                  </a:moveTo>
                  <a:lnTo>
                    <a:pt x="0" y="0"/>
                  </a:lnTo>
                  <a:lnTo>
                    <a:pt x="0" y="143441"/>
                  </a:lnTo>
                  <a:lnTo>
                    <a:pt x="3602" y="143441"/>
                  </a:lnTo>
                  <a:lnTo>
                    <a:pt x="3602" y="0"/>
                  </a:lnTo>
                  <a:close/>
                </a:path>
              </a:pathLst>
            </a:custGeom>
            <a:solidFill>
              <a:srgbClr val="699D9A"/>
            </a:solidFill>
          </p:spPr>
          <p:txBody>
            <a:bodyPr wrap="square" lIns="0" tIns="0" rIns="0" bIns="0" rtlCol="0"/>
            <a:lstStyle/>
            <a:p>
              <a:endParaRPr lang="fr-FR" noProof="0" dirty="0"/>
            </a:p>
          </p:txBody>
        </p:sp>
        <p:sp>
          <p:nvSpPr>
            <p:cNvPr id="2068" name="object 2068"/>
            <p:cNvSpPr/>
            <p:nvPr/>
          </p:nvSpPr>
          <p:spPr>
            <a:xfrm>
              <a:off x="12017352" y="648851"/>
              <a:ext cx="3810" cy="144145"/>
            </a:xfrm>
            <a:custGeom>
              <a:avLst/>
              <a:gdLst/>
              <a:ahLst/>
              <a:cxnLst/>
              <a:rect l="l" t="t" r="r" b="b"/>
              <a:pathLst>
                <a:path w="3809" h="144145">
                  <a:moveTo>
                    <a:pt x="3602" y="70620"/>
                  </a:moveTo>
                  <a:lnTo>
                    <a:pt x="3602" y="143472"/>
                  </a:lnTo>
                </a:path>
                <a:path w="3809" h="144145">
                  <a:moveTo>
                    <a:pt x="0" y="143522"/>
                  </a:moveTo>
                  <a:lnTo>
                    <a:pt x="0" y="70620"/>
                  </a:lnTo>
                </a:path>
                <a:path w="3809" h="144145">
                  <a:moveTo>
                    <a:pt x="3602" y="0"/>
                  </a:moveTo>
                  <a:lnTo>
                    <a:pt x="3602" y="70620"/>
                  </a:lnTo>
                </a:path>
                <a:path w="3809" h="144145">
                  <a:moveTo>
                    <a:pt x="0" y="70620"/>
                  </a:moveTo>
                  <a:lnTo>
                    <a:pt x="0" y="80"/>
                  </a:lnTo>
                </a:path>
              </a:pathLst>
            </a:custGeom>
            <a:ln w="3175">
              <a:solidFill>
                <a:srgbClr val="699D9A"/>
              </a:solidFill>
            </a:ln>
          </p:spPr>
          <p:txBody>
            <a:bodyPr wrap="square" lIns="0" tIns="0" rIns="0" bIns="0" rtlCol="0"/>
            <a:lstStyle/>
            <a:p>
              <a:endParaRPr lang="fr-FR" noProof="0" dirty="0"/>
            </a:p>
          </p:txBody>
        </p:sp>
        <p:sp>
          <p:nvSpPr>
            <p:cNvPr id="2069" name="object 2069"/>
            <p:cNvSpPr/>
            <p:nvPr/>
          </p:nvSpPr>
          <p:spPr>
            <a:xfrm>
              <a:off x="12020955" y="648851"/>
              <a:ext cx="3810" cy="143510"/>
            </a:xfrm>
            <a:custGeom>
              <a:avLst/>
              <a:gdLst/>
              <a:ahLst/>
              <a:cxnLst/>
              <a:rect l="l" t="t" r="r" b="b"/>
              <a:pathLst>
                <a:path w="3809" h="143509">
                  <a:moveTo>
                    <a:pt x="3602" y="0"/>
                  </a:moveTo>
                  <a:lnTo>
                    <a:pt x="0" y="0"/>
                  </a:lnTo>
                  <a:lnTo>
                    <a:pt x="0" y="143472"/>
                  </a:lnTo>
                  <a:lnTo>
                    <a:pt x="3602" y="143472"/>
                  </a:lnTo>
                  <a:lnTo>
                    <a:pt x="3602" y="0"/>
                  </a:lnTo>
                  <a:close/>
                </a:path>
              </a:pathLst>
            </a:custGeom>
            <a:solidFill>
              <a:srgbClr val="689D9A"/>
            </a:solidFill>
          </p:spPr>
          <p:txBody>
            <a:bodyPr wrap="square" lIns="0" tIns="0" rIns="0" bIns="0" rtlCol="0"/>
            <a:lstStyle/>
            <a:p>
              <a:endParaRPr lang="fr-FR" noProof="0" dirty="0"/>
            </a:p>
          </p:txBody>
        </p:sp>
        <p:sp>
          <p:nvSpPr>
            <p:cNvPr id="2070" name="object 2070"/>
            <p:cNvSpPr/>
            <p:nvPr/>
          </p:nvSpPr>
          <p:spPr>
            <a:xfrm>
              <a:off x="12020955" y="648771"/>
              <a:ext cx="3810" cy="144145"/>
            </a:xfrm>
            <a:custGeom>
              <a:avLst/>
              <a:gdLst/>
              <a:ahLst/>
              <a:cxnLst/>
              <a:rect l="l" t="t" r="r" b="b"/>
              <a:pathLst>
                <a:path w="3809" h="144145">
                  <a:moveTo>
                    <a:pt x="3602" y="70701"/>
                  </a:moveTo>
                  <a:lnTo>
                    <a:pt x="3602" y="143502"/>
                  </a:lnTo>
                </a:path>
                <a:path w="3809" h="144145">
                  <a:moveTo>
                    <a:pt x="0" y="143553"/>
                  </a:moveTo>
                  <a:lnTo>
                    <a:pt x="0" y="70701"/>
                  </a:lnTo>
                </a:path>
                <a:path w="3809" h="144145">
                  <a:moveTo>
                    <a:pt x="3602" y="0"/>
                  </a:moveTo>
                  <a:lnTo>
                    <a:pt x="3602" y="70701"/>
                  </a:lnTo>
                </a:path>
                <a:path w="3809" h="144145">
                  <a:moveTo>
                    <a:pt x="0" y="70701"/>
                  </a:moveTo>
                  <a:lnTo>
                    <a:pt x="0" y="80"/>
                  </a:lnTo>
                </a:path>
              </a:pathLst>
            </a:custGeom>
            <a:ln w="3175">
              <a:solidFill>
                <a:srgbClr val="689D9A"/>
              </a:solidFill>
            </a:ln>
          </p:spPr>
          <p:txBody>
            <a:bodyPr wrap="square" lIns="0" tIns="0" rIns="0" bIns="0" rtlCol="0"/>
            <a:lstStyle/>
            <a:p>
              <a:endParaRPr lang="fr-FR" noProof="0" dirty="0"/>
            </a:p>
          </p:txBody>
        </p:sp>
        <p:sp>
          <p:nvSpPr>
            <p:cNvPr id="2071" name="object 2071"/>
            <p:cNvSpPr/>
            <p:nvPr/>
          </p:nvSpPr>
          <p:spPr>
            <a:xfrm>
              <a:off x="12024558" y="648771"/>
              <a:ext cx="3810" cy="143510"/>
            </a:xfrm>
            <a:custGeom>
              <a:avLst/>
              <a:gdLst/>
              <a:ahLst/>
              <a:cxnLst/>
              <a:rect l="l" t="t" r="r" b="b"/>
              <a:pathLst>
                <a:path w="3809" h="143509">
                  <a:moveTo>
                    <a:pt x="3602" y="0"/>
                  </a:moveTo>
                  <a:lnTo>
                    <a:pt x="0" y="0"/>
                  </a:lnTo>
                  <a:lnTo>
                    <a:pt x="0" y="143502"/>
                  </a:lnTo>
                  <a:lnTo>
                    <a:pt x="3602" y="143502"/>
                  </a:lnTo>
                  <a:lnTo>
                    <a:pt x="3602" y="0"/>
                  </a:lnTo>
                  <a:close/>
                </a:path>
              </a:pathLst>
            </a:custGeom>
            <a:solidFill>
              <a:srgbClr val="689D9A"/>
            </a:solidFill>
          </p:spPr>
          <p:txBody>
            <a:bodyPr wrap="square" lIns="0" tIns="0" rIns="0" bIns="0" rtlCol="0"/>
            <a:lstStyle/>
            <a:p>
              <a:endParaRPr lang="fr-FR" noProof="0" dirty="0"/>
            </a:p>
          </p:txBody>
        </p:sp>
        <p:sp>
          <p:nvSpPr>
            <p:cNvPr id="2072" name="object 2072"/>
            <p:cNvSpPr/>
            <p:nvPr/>
          </p:nvSpPr>
          <p:spPr>
            <a:xfrm>
              <a:off x="12024558" y="648690"/>
              <a:ext cx="3810" cy="144145"/>
            </a:xfrm>
            <a:custGeom>
              <a:avLst/>
              <a:gdLst/>
              <a:ahLst/>
              <a:cxnLst/>
              <a:rect l="l" t="t" r="r" b="b"/>
              <a:pathLst>
                <a:path w="3809" h="144145">
                  <a:moveTo>
                    <a:pt x="3602" y="70782"/>
                  </a:moveTo>
                  <a:lnTo>
                    <a:pt x="3602" y="143533"/>
                  </a:lnTo>
                </a:path>
                <a:path w="3809" h="144145">
                  <a:moveTo>
                    <a:pt x="0" y="143583"/>
                  </a:moveTo>
                  <a:lnTo>
                    <a:pt x="0" y="70782"/>
                  </a:lnTo>
                </a:path>
                <a:path w="3809" h="144145">
                  <a:moveTo>
                    <a:pt x="3602" y="0"/>
                  </a:moveTo>
                  <a:lnTo>
                    <a:pt x="3602" y="70782"/>
                  </a:lnTo>
                </a:path>
                <a:path w="3809" h="144145">
                  <a:moveTo>
                    <a:pt x="0" y="70782"/>
                  </a:moveTo>
                  <a:lnTo>
                    <a:pt x="0" y="80"/>
                  </a:lnTo>
                </a:path>
              </a:pathLst>
            </a:custGeom>
            <a:ln w="3175">
              <a:solidFill>
                <a:srgbClr val="689D9A"/>
              </a:solidFill>
            </a:ln>
          </p:spPr>
          <p:txBody>
            <a:bodyPr wrap="square" lIns="0" tIns="0" rIns="0" bIns="0" rtlCol="0"/>
            <a:lstStyle/>
            <a:p>
              <a:endParaRPr lang="fr-FR" noProof="0" dirty="0"/>
            </a:p>
          </p:txBody>
        </p:sp>
        <p:sp>
          <p:nvSpPr>
            <p:cNvPr id="2073" name="object 2073"/>
            <p:cNvSpPr/>
            <p:nvPr/>
          </p:nvSpPr>
          <p:spPr>
            <a:xfrm>
              <a:off x="12028161" y="648690"/>
              <a:ext cx="3810" cy="144145"/>
            </a:xfrm>
            <a:custGeom>
              <a:avLst/>
              <a:gdLst/>
              <a:ahLst/>
              <a:cxnLst/>
              <a:rect l="l" t="t" r="r" b="b"/>
              <a:pathLst>
                <a:path w="3809" h="144145">
                  <a:moveTo>
                    <a:pt x="3602" y="0"/>
                  </a:moveTo>
                  <a:lnTo>
                    <a:pt x="0" y="0"/>
                  </a:lnTo>
                  <a:lnTo>
                    <a:pt x="0" y="143533"/>
                  </a:lnTo>
                  <a:lnTo>
                    <a:pt x="3602" y="143533"/>
                  </a:lnTo>
                  <a:lnTo>
                    <a:pt x="3602" y="0"/>
                  </a:lnTo>
                  <a:close/>
                </a:path>
              </a:pathLst>
            </a:custGeom>
            <a:solidFill>
              <a:srgbClr val="689D9A"/>
            </a:solidFill>
          </p:spPr>
          <p:txBody>
            <a:bodyPr wrap="square" lIns="0" tIns="0" rIns="0" bIns="0" rtlCol="0"/>
            <a:lstStyle/>
            <a:p>
              <a:endParaRPr lang="fr-FR" noProof="0" dirty="0"/>
            </a:p>
          </p:txBody>
        </p:sp>
        <p:sp>
          <p:nvSpPr>
            <p:cNvPr id="2074" name="object 2074"/>
            <p:cNvSpPr/>
            <p:nvPr/>
          </p:nvSpPr>
          <p:spPr>
            <a:xfrm>
              <a:off x="12028161" y="648609"/>
              <a:ext cx="3810" cy="144145"/>
            </a:xfrm>
            <a:custGeom>
              <a:avLst/>
              <a:gdLst/>
              <a:ahLst/>
              <a:cxnLst/>
              <a:rect l="l" t="t" r="r" b="b"/>
              <a:pathLst>
                <a:path w="3809" h="144145">
                  <a:moveTo>
                    <a:pt x="3602" y="70862"/>
                  </a:moveTo>
                  <a:lnTo>
                    <a:pt x="3602" y="143563"/>
                  </a:lnTo>
                </a:path>
                <a:path w="3809" h="144145">
                  <a:moveTo>
                    <a:pt x="0" y="143614"/>
                  </a:moveTo>
                  <a:lnTo>
                    <a:pt x="0" y="70862"/>
                  </a:lnTo>
                </a:path>
                <a:path w="3809" h="144145">
                  <a:moveTo>
                    <a:pt x="3602" y="0"/>
                  </a:moveTo>
                  <a:lnTo>
                    <a:pt x="3602" y="70862"/>
                  </a:lnTo>
                </a:path>
                <a:path w="3809" h="144145">
                  <a:moveTo>
                    <a:pt x="0" y="70862"/>
                  </a:moveTo>
                  <a:lnTo>
                    <a:pt x="0" y="80"/>
                  </a:lnTo>
                </a:path>
              </a:pathLst>
            </a:custGeom>
            <a:ln w="3175">
              <a:solidFill>
                <a:srgbClr val="689D9A"/>
              </a:solidFill>
            </a:ln>
          </p:spPr>
          <p:txBody>
            <a:bodyPr wrap="square" lIns="0" tIns="0" rIns="0" bIns="0" rtlCol="0"/>
            <a:lstStyle/>
            <a:p>
              <a:endParaRPr lang="fr-FR" noProof="0" dirty="0"/>
            </a:p>
          </p:txBody>
        </p:sp>
        <p:sp>
          <p:nvSpPr>
            <p:cNvPr id="2075" name="object 2075"/>
            <p:cNvSpPr/>
            <p:nvPr/>
          </p:nvSpPr>
          <p:spPr>
            <a:xfrm>
              <a:off x="12031763" y="648609"/>
              <a:ext cx="3810" cy="144145"/>
            </a:xfrm>
            <a:custGeom>
              <a:avLst/>
              <a:gdLst/>
              <a:ahLst/>
              <a:cxnLst/>
              <a:rect l="l" t="t" r="r" b="b"/>
              <a:pathLst>
                <a:path w="3809" h="144145">
                  <a:moveTo>
                    <a:pt x="3602" y="0"/>
                  </a:moveTo>
                  <a:lnTo>
                    <a:pt x="0" y="0"/>
                  </a:lnTo>
                  <a:lnTo>
                    <a:pt x="0" y="143563"/>
                  </a:lnTo>
                  <a:lnTo>
                    <a:pt x="3602" y="143563"/>
                  </a:lnTo>
                  <a:lnTo>
                    <a:pt x="3602" y="0"/>
                  </a:lnTo>
                  <a:close/>
                </a:path>
              </a:pathLst>
            </a:custGeom>
            <a:solidFill>
              <a:srgbClr val="689D9A"/>
            </a:solidFill>
          </p:spPr>
          <p:txBody>
            <a:bodyPr wrap="square" lIns="0" tIns="0" rIns="0" bIns="0" rtlCol="0"/>
            <a:lstStyle/>
            <a:p>
              <a:endParaRPr lang="fr-FR" noProof="0" dirty="0"/>
            </a:p>
          </p:txBody>
        </p:sp>
        <p:sp>
          <p:nvSpPr>
            <p:cNvPr id="2076" name="object 2076"/>
            <p:cNvSpPr/>
            <p:nvPr/>
          </p:nvSpPr>
          <p:spPr>
            <a:xfrm>
              <a:off x="12031763" y="648528"/>
              <a:ext cx="3810" cy="144145"/>
            </a:xfrm>
            <a:custGeom>
              <a:avLst/>
              <a:gdLst/>
              <a:ahLst/>
              <a:cxnLst/>
              <a:rect l="l" t="t" r="r" b="b"/>
              <a:pathLst>
                <a:path w="3809" h="144145">
                  <a:moveTo>
                    <a:pt x="3602" y="70943"/>
                  </a:moveTo>
                  <a:lnTo>
                    <a:pt x="3602" y="143594"/>
                  </a:lnTo>
                </a:path>
                <a:path w="3809" h="144145">
                  <a:moveTo>
                    <a:pt x="0" y="143644"/>
                  </a:moveTo>
                  <a:lnTo>
                    <a:pt x="0" y="70943"/>
                  </a:lnTo>
                </a:path>
                <a:path w="3809" h="144145">
                  <a:moveTo>
                    <a:pt x="3602" y="0"/>
                  </a:moveTo>
                  <a:lnTo>
                    <a:pt x="3602" y="70943"/>
                  </a:lnTo>
                </a:path>
                <a:path w="3809" h="144145">
                  <a:moveTo>
                    <a:pt x="0" y="70943"/>
                  </a:moveTo>
                  <a:lnTo>
                    <a:pt x="0" y="80"/>
                  </a:lnTo>
                </a:path>
              </a:pathLst>
            </a:custGeom>
            <a:ln w="3175">
              <a:solidFill>
                <a:srgbClr val="689D9A"/>
              </a:solidFill>
            </a:ln>
          </p:spPr>
          <p:txBody>
            <a:bodyPr wrap="square" lIns="0" tIns="0" rIns="0" bIns="0" rtlCol="0"/>
            <a:lstStyle/>
            <a:p>
              <a:endParaRPr lang="fr-FR" noProof="0" dirty="0"/>
            </a:p>
          </p:txBody>
        </p:sp>
        <p:sp>
          <p:nvSpPr>
            <p:cNvPr id="2077" name="object 2077"/>
            <p:cNvSpPr/>
            <p:nvPr/>
          </p:nvSpPr>
          <p:spPr>
            <a:xfrm>
              <a:off x="12035366" y="648529"/>
              <a:ext cx="3810" cy="144145"/>
            </a:xfrm>
            <a:custGeom>
              <a:avLst/>
              <a:gdLst/>
              <a:ahLst/>
              <a:cxnLst/>
              <a:rect l="l" t="t" r="r" b="b"/>
              <a:pathLst>
                <a:path w="3809" h="144145">
                  <a:moveTo>
                    <a:pt x="3602" y="0"/>
                  </a:moveTo>
                  <a:lnTo>
                    <a:pt x="0" y="0"/>
                  </a:lnTo>
                  <a:lnTo>
                    <a:pt x="0" y="143594"/>
                  </a:lnTo>
                  <a:lnTo>
                    <a:pt x="3602" y="143594"/>
                  </a:lnTo>
                  <a:lnTo>
                    <a:pt x="3602" y="0"/>
                  </a:lnTo>
                  <a:close/>
                </a:path>
              </a:pathLst>
            </a:custGeom>
            <a:solidFill>
              <a:srgbClr val="689C9A"/>
            </a:solidFill>
          </p:spPr>
          <p:txBody>
            <a:bodyPr wrap="square" lIns="0" tIns="0" rIns="0" bIns="0" rtlCol="0"/>
            <a:lstStyle/>
            <a:p>
              <a:endParaRPr lang="fr-FR" noProof="0" dirty="0"/>
            </a:p>
          </p:txBody>
        </p:sp>
        <p:sp>
          <p:nvSpPr>
            <p:cNvPr id="2078" name="object 2078"/>
            <p:cNvSpPr/>
            <p:nvPr/>
          </p:nvSpPr>
          <p:spPr>
            <a:xfrm>
              <a:off x="12035366" y="648448"/>
              <a:ext cx="3810" cy="144145"/>
            </a:xfrm>
            <a:custGeom>
              <a:avLst/>
              <a:gdLst/>
              <a:ahLst/>
              <a:cxnLst/>
              <a:rect l="l" t="t" r="r" b="b"/>
              <a:pathLst>
                <a:path w="3809" h="144145">
                  <a:moveTo>
                    <a:pt x="3602" y="71024"/>
                  </a:moveTo>
                  <a:lnTo>
                    <a:pt x="3602" y="143624"/>
                  </a:lnTo>
                </a:path>
                <a:path w="3809" h="144145">
                  <a:moveTo>
                    <a:pt x="0" y="143675"/>
                  </a:moveTo>
                  <a:lnTo>
                    <a:pt x="0" y="71024"/>
                  </a:lnTo>
                </a:path>
                <a:path w="3809" h="144145">
                  <a:moveTo>
                    <a:pt x="3602" y="0"/>
                  </a:moveTo>
                  <a:lnTo>
                    <a:pt x="3602" y="71024"/>
                  </a:lnTo>
                </a:path>
                <a:path w="3809" h="144145">
                  <a:moveTo>
                    <a:pt x="0" y="71024"/>
                  </a:moveTo>
                  <a:lnTo>
                    <a:pt x="0" y="80"/>
                  </a:lnTo>
                </a:path>
              </a:pathLst>
            </a:custGeom>
            <a:ln w="3175">
              <a:solidFill>
                <a:srgbClr val="689C9A"/>
              </a:solidFill>
            </a:ln>
          </p:spPr>
          <p:txBody>
            <a:bodyPr wrap="square" lIns="0" tIns="0" rIns="0" bIns="0" rtlCol="0"/>
            <a:lstStyle/>
            <a:p>
              <a:endParaRPr lang="fr-FR" noProof="0" dirty="0"/>
            </a:p>
          </p:txBody>
        </p:sp>
        <p:sp>
          <p:nvSpPr>
            <p:cNvPr id="2079" name="object 2079"/>
            <p:cNvSpPr/>
            <p:nvPr/>
          </p:nvSpPr>
          <p:spPr>
            <a:xfrm>
              <a:off x="12038969" y="648448"/>
              <a:ext cx="3810" cy="144145"/>
            </a:xfrm>
            <a:custGeom>
              <a:avLst/>
              <a:gdLst/>
              <a:ahLst/>
              <a:cxnLst/>
              <a:rect l="l" t="t" r="r" b="b"/>
              <a:pathLst>
                <a:path w="3809" h="144145">
                  <a:moveTo>
                    <a:pt x="3602" y="0"/>
                  </a:moveTo>
                  <a:lnTo>
                    <a:pt x="0" y="0"/>
                  </a:lnTo>
                  <a:lnTo>
                    <a:pt x="0" y="143624"/>
                  </a:lnTo>
                  <a:lnTo>
                    <a:pt x="3602" y="143624"/>
                  </a:lnTo>
                  <a:lnTo>
                    <a:pt x="3602" y="0"/>
                  </a:lnTo>
                  <a:close/>
                </a:path>
              </a:pathLst>
            </a:custGeom>
            <a:solidFill>
              <a:srgbClr val="689C9A"/>
            </a:solidFill>
          </p:spPr>
          <p:txBody>
            <a:bodyPr wrap="square" lIns="0" tIns="0" rIns="0" bIns="0" rtlCol="0"/>
            <a:lstStyle/>
            <a:p>
              <a:endParaRPr lang="fr-FR" noProof="0" dirty="0"/>
            </a:p>
          </p:txBody>
        </p:sp>
        <p:sp>
          <p:nvSpPr>
            <p:cNvPr id="2080" name="object 2080"/>
            <p:cNvSpPr/>
            <p:nvPr/>
          </p:nvSpPr>
          <p:spPr>
            <a:xfrm>
              <a:off x="12038969" y="648367"/>
              <a:ext cx="3810" cy="144145"/>
            </a:xfrm>
            <a:custGeom>
              <a:avLst/>
              <a:gdLst/>
              <a:ahLst/>
              <a:cxnLst/>
              <a:rect l="l" t="t" r="r" b="b"/>
              <a:pathLst>
                <a:path w="3809" h="144145">
                  <a:moveTo>
                    <a:pt x="3602" y="71104"/>
                  </a:moveTo>
                  <a:lnTo>
                    <a:pt x="3602" y="143655"/>
                  </a:lnTo>
                </a:path>
                <a:path w="3809" h="144145">
                  <a:moveTo>
                    <a:pt x="0" y="143705"/>
                  </a:moveTo>
                  <a:lnTo>
                    <a:pt x="0" y="71104"/>
                  </a:lnTo>
                </a:path>
                <a:path w="3809" h="144145">
                  <a:moveTo>
                    <a:pt x="3602" y="0"/>
                  </a:moveTo>
                  <a:lnTo>
                    <a:pt x="3602" y="71104"/>
                  </a:lnTo>
                </a:path>
                <a:path w="3809" h="144145">
                  <a:moveTo>
                    <a:pt x="0" y="71104"/>
                  </a:moveTo>
                  <a:lnTo>
                    <a:pt x="0" y="80"/>
                  </a:lnTo>
                </a:path>
              </a:pathLst>
            </a:custGeom>
            <a:ln w="3175">
              <a:solidFill>
                <a:srgbClr val="689C9A"/>
              </a:solidFill>
            </a:ln>
          </p:spPr>
          <p:txBody>
            <a:bodyPr wrap="square" lIns="0" tIns="0" rIns="0" bIns="0" rtlCol="0"/>
            <a:lstStyle/>
            <a:p>
              <a:endParaRPr lang="fr-FR" noProof="0" dirty="0"/>
            </a:p>
          </p:txBody>
        </p:sp>
        <p:sp>
          <p:nvSpPr>
            <p:cNvPr id="2081" name="object 2081"/>
            <p:cNvSpPr/>
            <p:nvPr/>
          </p:nvSpPr>
          <p:spPr>
            <a:xfrm>
              <a:off x="12042572" y="648367"/>
              <a:ext cx="3810" cy="144145"/>
            </a:xfrm>
            <a:custGeom>
              <a:avLst/>
              <a:gdLst/>
              <a:ahLst/>
              <a:cxnLst/>
              <a:rect l="l" t="t" r="r" b="b"/>
              <a:pathLst>
                <a:path w="3809" h="144145">
                  <a:moveTo>
                    <a:pt x="3602" y="0"/>
                  </a:moveTo>
                  <a:lnTo>
                    <a:pt x="0" y="0"/>
                  </a:lnTo>
                  <a:lnTo>
                    <a:pt x="0" y="143655"/>
                  </a:lnTo>
                  <a:lnTo>
                    <a:pt x="3602" y="143655"/>
                  </a:lnTo>
                  <a:lnTo>
                    <a:pt x="3602" y="0"/>
                  </a:lnTo>
                  <a:close/>
                </a:path>
              </a:pathLst>
            </a:custGeom>
            <a:solidFill>
              <a:srgbClr val="689C9A"/>
            </a:solidFill>
          </p:spPr>
          <p:txBody>
            <a:bodyPr wrap="square" lIns="0" tIns="0" rIns="0" bIns="0" rtlCol="0"/>
            <a:lstStyle/>
            <a:p>
              <a:endParaRPr lang="fr-FR" noProof="0" dirty="0"/>
            </a:p>
          </p:txBody>
        </p:sp>
        <p:sp>
          <p:nvSpPr>
            <p:cNvPr id="2082" name="object 2082"/>
            <p:cNvSpPr/>
            <p:nvPr/>
          </p:nvSpPr>
          <p:spPr>
            <a:xfrm>
              <a:off x="12042572" y="648286"/>
              <a:ext cx="3810" cy="144145"/>
            </a:xfrm>
            <a:custGeom>
              <a:avLst/>
              <a:gdLst/>
              <a:ahLst/>
              <a:cxnLst/>
              <a:rect l="l" t="t" r="r" b="b"/>
              <a:pathLst>
                <a:path w="3809" h="144145">
                  <a:moveTo>
                    <a:pt x="3602" y="71185"/>
                  </a:moveTo>
                  <a:lnTo>
                    <a:pt x="3602" y="143685"/>
                  </a:lnTo>
                </a:path>
                <a:path w="3809" h="144145">
                  <a:moveTo>
                    <a:pt x="0" y="143736"/>
                  </a:moveTo>
                  <a:lnTo>
                    <a:pt x="0" y="71185"/>
                  </a:lnTo>
                </a:path>
                <a:path w="3809" h="144145">
                  <a:moveTo>
                    <a:pt x="3602" y="0"/>
                  </a:moveTo>
                  <a:lnTo>
                    <a:pt x="3602" y="71185"/>
                  </a:lnTo>
                </a:path>
                <a:path w="3809" h="144145">
                  <a:moveTo>
                    <a:pt x="0" y="71185"/>
                  </a:moveTo>
                  <a:lnTo>
                    <a:pt x="0" y="80"/>
                  </a:lnTo>
                </a:path>
              </a:pathLst>
            </a:custGeom>
            <a:ln w="3175">
              <a:solidFill>
                <a:srgbClr val="689C9A"/>
              </a:solidFill>
            </a:ln>
          </p:spPr>
          <p:txBody>
            <a:bodyPr wrap="square" lIns="0" tIns="0" rIns="0" bIns="0" rtlCol="0"/>
            <a:lstStyle/>
            <a:p>
              <a:endParaRPr lang="fr-FR" noProof="0" dirty="0"/>
            </a:p>
          </p:txBody>
        </p:sp>
        <p:sp>
          <p:nvSpPr>
            <p:cNvPr id="2083" name="object 2083"/>
            <p:cNvSpPr/>
            <p:nvPr/>
          </p:nvSpPr>
          <p:spPr>
            <a:xfrm>
              <a:off x="12046175" y="648286"/>
              <a:ext cx="3810" cy="144145"/>
            </a:xfrm>
            <a:custGeom>
              <a:avLst/>
              <a:gdLst/>
              <a:ahLst/>
              <a:cxnLst/>
              <a:rect l="l" t="t" r="r" b="b"/>
              <a:pathLst>
                <a:path w="3809" h="144145">
                  <a:moveTo>
                    <a:pt x="3602" y="0"/>
                  </a:moveTo>
                  <a:lnTo>
                    <a:pt x="0" y="0"/>
                  </a:lnTo>
                  <a:lnTo>
                    <a:pt x="0" y="143685"/>
                  </a:lnTo>
                  <a:lnTo>
                    <a:pt x="3602" y="143685"/>
                  </a:lnTo>
                  <a:lnTo>
                    <a:pt x="3602" y="0"/>
                  </a:lnTo>
                  <a:close/>
                </a:path>
              </a:pathLst>
            </a:custGeom>
            <a:solidFill>
              <a:srgbClr val="689C9A"/>
            </a:solidFill>
          </p:spPr>
          <p:txBody>
            <a:bodyPr wrap="square" lIns="0" tIns="0" rIns="0" bIns="0" rtlCol="0"/>
            <a:lstStyle/>
            <a:p>
              <a:endParaRPr lang="fr-FR" noProof="0" dirty="0"/>
            </a:p>
          </p:txBody>
        </p:sp>
        <p:sp>
          <p:nvSpPr>
            <p:cNvPr id="2084" name="object 2084"/>
            <p:cNvSpPr/>
            <p:nvPr/>
          </p:nvSpPr>
          <p:spPr>
            <a:xfrm>
              <a:off x="12046175" y="648206"/>
              <a:ext cx="3810" cy="144145"/>
            </a:xfrm>
            <a:custGeom>
              <a:avLst/>
              <a:gdLst/>
              <a:ahLst/>
              <a:cxnLst/>
              <a:rect l="l" t="t" r="r" b="b"/>
              <a:pathLst>
                <a:path w="3809" h="144145">
                  <a:moveTo>
                    <a:pt x="3602" y="71266"/>
                  </a:moveTo>
                  <a:lnTo>
                    <a:pt x="3602" y="143716"/>
                  </a:lnTo>
                </a:path>
                <a:path w="3809" h="144145">
                  <a:moveTo>
                    <a:pt x="0" y="143766"/>
                  </a:moveTo>
                  <a:lnTo>
                    <a:pt x="0" y="71266"/>
                  </a:lnTo>
                </a:path>
                <a:path w="3809" h="144145">
                  <a:moveTo>
                    <a:pt x="3602" y="0"/>
                  </a:moveTo>
                  <a:lnTo>
                    <a:pt x="3602" y="71266"/>
                  </a:lnTo>
                </a:path>
                <a:path w="3809" h="144145">
                  <a:moveTo>
                    <a:pt x="0" y="71266"/>
                  </a:moveTo>
                  <a:lnTo>
                    <a:pt x="0" y="80"/>
                  </a:lnTo>
                </a:path>
              </a:pathLst>
            </a:custGeom>
            <a:ln w="3175">
              <a:solidFill>
                <a:srgbClr val="689C9A"/>
              </a:solidFill>
            </a:ln>
          </p:spPr>
          <p:txBody>
            <a:bodyPr wrap="square" lIns="0" tIns="0" rIns="0" bIns="0" rtlCol="0"/>
            <a:lstStyle/>
            <a:p>
              <a:endParaRPr lang="fr-FR" noProof="0" dirty="0"/>
            </a:p>
          </p:txBody>
        </p:sp>
        <p:sp>
          <p:nvSpPr>
            <p:cNvPr id="2085" name="object 2085"/>
            <p:cNvSpPr/>
            <p:nvPr/>
          </p:nvSpPr>
          <p:spPr>
            <a:xfrm>
              <a:off x="12049779" y="648206"/>
              <a:ext cx="3810" cy="144145"/>
            </a:xfrm>
            <a:custGeom>
              <a:avLst/>
              <a:gdLst/>
              <a:ahLst/>
              <a:cxnLst/>
              <a:rect l="l" t="t" r="r" b="b"/>
              <a:pathLst>
                <a:path w="3809" h="144145">
                  <a:moveTo>
                    <a:pt x="3602" y="0"/>
                  </a:moveTo>
                  <a:lnTo>
                    <a:pt x="0" y="0"/>
                  </a:lnTo>
                  <a:lnTo>
                    <a:pt x="0" y="143716"/>
                  </a:lnTo>
                  <a:lnTo>
                    <a:pt x="3602" y="143716"/>
                  </a:lnTo>
                  <a:lnTo>
                    <a:pt x="3602" y="0"/>
                  </a:lnTo>
                  <a:close/>
                </a:path>
              </a:pathLst>
            </a:custGeom>
            <a:solidFill>
              <a:srgbClr val="679C99"/>
            </a:solidFill>
          </p:spPr>
          <p:txBody>
            <a:bodyPr wrap="square" lIns="0" tIns="0" rIns="0" bIns="0" rtlCol="0"/>
            <a:lstStyle/>
            <a:p>
              <a:endParaRPr lang="fr-FR" noProof="0" dirty="0"/>
            </a:p>
          </p:txBody>
        </p:sp>
        <p:sp>
          <p:nvSpPr>
            <p:cNvPr id="2086" name="object 2086"/>
            <p:cNvSpPr/>
            <p:nvPr/>
          </p:nvSpPr>
          <p:spPr>
            <a:xfrm>
              <a:off x="12049778" y="648125"/>
              <a:ext cx="3810" cy="144145"/>
            </a:xfrm>
            <a:custGeom>
              <a:avLst/>
              <a:gdLst/>
              <a:ahLst/>
              <a:cxnLst/>
              <a:rect l="l" t="t" r="r" b="b"/>
              <a:pathLst>
                <a:path w="3809" h="144145">
                  <a:moveTo>
                    <a:pt x="3602" y="71347"/>
                  </a:moveTo>
                  <a:lnTo>
                    <a:pt x="3602" y="143747"/>
                  </a:lnTo>
                </a:path>
                <a:path w="3809" h="144145">
                  <a:moveTo>
                    <a:pt x="0" y="143797"/>
                  </a:moveTo>
                  <a:lnTo>
                    <a:pt x="0" y="71347"/>
                  </a:lnTo>
                </a:path>
                <a:path w="3809" h="144145">
                  <a:moveTo>
                    <a:pt x="3602" y="0"/>
                  </a:moveTo>
                  <a:lnTo>
                    <a:pt x="3602" y="71347"/>
                  </a:lnTo>
                </a:path>
                <a:path w="3809" h="144145">
                  <a:moveTo>
                    <a:pt x="0" y="71347"/>
                  </a:moveTo>
                  <a:lnTo>
                    <a:pt x="0" y="80"/>
                  </a:lnTo>
                </a:path>
              </a:pathLst>
            </a:custGeom>
            <a:ln w="3175">
              <a:solidFill>
                <a:srgbClr val="679C99"/>
              </a:solidFill>
            </a:ln>
          </p:spPr>
          <p:txBody>
            <a:bodyPr wrap="square" lIns="0" tIns="0" rIns="0" bIns="0" rtlCol="0"/>
            <a:lstStyle/>
            <a:p>
              <a:endParaRPr lang="fr-FR" noProof="0" dirty="0"/>
            </a:p>
          </p:txBody>
        </p:sp>
        <p:sp>
          <p:nvSpPr>
            <p:cNvPr id="2087" name="object 2087"/>
            <p:cNvSpPr/>
            <p:nvPr/>
          </p:nvSpPr>
          <p:spPr>
            <a:xfrm>
              <a:off x="12053382" y="648125"/>
              <a:ext cx="3810" cy="144145"/>
            </a:xfrm>
            <a:custGeom>
              <a:avLst/>
              <a:gdLst/>
              <a:ahLst/>
              <a:cxnLst/>
              <a:rect l="l" t="t" r="r" b="b"/>
              <a:pathLst>
                <a:path w="3809" h="144145">
                  <a:moveTo>
                    <a:pt x="3602" y="0"/>
                  </a:moveTo>
                  <a:lnTo>
                    <a:pt x="0" y="0"/>
                  </a:lnTo>
                  <a:lnTo>
                    <a:pt x="0" y="143747"/>
                  </a:lnTo>
                  <a:lnTo>
                    <a:pt x="3602" y="143747"/>
                  </a:lnTo>
                  <a:lnTo>
                    <a:pt x="3602" y="0"/>
                  </a:lnTo>
                  <a:close/>
                </a:path>
              </a:pathLst>
            </a:custGeom>
            <a:solidFill>
              <a:srgbClr val="679C99"/>
            </a:solidFill>
          </p:spPr>
          <p:txBody>
            <a:bodyPr wrap="square" lIns="0" tIns="0" rIns="0" bIns="0" rtlCol="0"/>
            <a:lstStyle/>
            <a:p>
              <a:endParaRPr lang="fr-FR" noProof="0" dirty="0"/>
            </a:p>
          </p:txBody>
        </p:sp>
        <p:sp>
          <p:nvSpPr>
            <p:cNvPr id="2088" name="object 2088"/>
            <p:cNvSpPr/>
            <p:nvPr/>
          </p:nvSpPr>
          <p:spPr>
            <a:xfrm>
              <a:off x="12053381" y="648044"/>
              <a:ext cx="3810" cy="144145"/>
            </a:xfrm>
            <a:custGeom>
              <a:avLst/>
              <a:gdLst/>
              <a:ahLst/>
              <a:cxnLst/>
              <a:rect l="l" t="t" r="r" b="b"/>
              <a:pathLst>
                <a:path w="3809" h="144145">
                  <a:moveTo>
                    <a:pt x="3602" y="71427"/>
                  </a:moveTo>
                  <a:lnTo>
                    <a:pt x="3602" y="143777"/>
                  </a:lnTo>
                </a:path>
                <a:path w="3809" h="144145">
                  <a:moveTo>
                    <a:pt x="0" y="143827"/>
                  </a:moveTo>
                  <a:lnTo>
                    <a:pt x="0" y="71427"/>
                  </a:lnTo>
                </a:path>
                <a:path w="3809" h="144145">
                  <a:moveTo>
                    <a:pt x="3602" y="0"/>
                  </a:moveTo>
                  <a:lnTo>
                    <a:pt x="3602" y="71427"/>
                  </a:lnTo>
                </a:path>
                <a:path w="3809" h="144145">
                  <a:moveTo>
                    <a:pt x="0" y="71427"/>
                  </a:moveTo>
                  <a:lnTo>
                    <a:pt x="0" y="80"/>
                  </a:lnTo>
                </a:path>
              </a:pathLst>
            </a:custGeom>
            <a:ln w="3175">
              <a:solidFill>
                <a:srgbClr val="679C99"/>
              </a:solidFill>
            </a:ln>
          </p:spPr>
          <p:txBody>
            <a:bodyPr wrap="square" lIns="0" tIns="0" rIns="0" bIns="0" rtlCol="0"/>
            <a:lstStyle/>
            <a:p>
              <a:endParaRPr lang="fr-FR" noProof="0" dirty="0"/>
            </a:p>
          </p:txBody>
        </p:sp>
        <p:sp>
          <p:nvSpPr>
            <p:cNvPr id="2089" name="object 2089"/>
            <p:cNvSpPr/>
            <p:nvPr/>
          </p:nvSpPr>
          <p:spPr>
            <a:xfrm>
              <a:off x="12056984" y="648044"/>
              <a:ext cx="3810" cy="144145"/>
            </a:xfrm>
            <a:custGeom>
              <a:avLst/>
              <a:gdLst/>
              <a:ahLst/>
              <a:cxnLst/>
              <a:rect l="l" t="t" r="r" b="b"/>
              <a:pathLst>
                <a:path w="3809" h="144145">
                  <a:moveTo>
                    <a:pt x="3602" y="0"/>
                  </a:moveTo>
                  <a:lnTo>
                    <a:pt x="0" y="0"/>
                  </a:lnTo>
                  <a:lnTo>
                    <a:pt x="0" y="143777"/>
                  </a:lnTo>
                  <a:lnTo>
                    <a:pt x="3602" y="143777"/>
                  </a:lnTo>
                  <a:lnTo>
                    <a:pt x="3602" y="0"/>
                  </a:lnTo>
                  <a:close/>
                </a:path>
              </a:pathLst>
            </a:custGeom>
            <a:solidFill>
              <a:srgbClr val="679C99"/>
            </a:solidFill>
          </p:spPr>
          <p:txBody>
            <a:bodyPr wrap="square" lIns="0" tIns="0" rIns="0" bIns="0" rtlCol="0"/>
            <a:lstStyle/>
            <a:p>
              <a:endParaRPr lang="fr-FR" noProof="0" dirty="0"/>
            </a:p>
          </p:txBody>
        </p:sp>
        <p:sp>
          <p:nvSpPr>
            <p:cNvPr id="2090" name="object 2090"/>
            <p:cNvSpPr/>
            <p:nvPr/>
          </p:nvSpPr>
          <p:spPr>
            <a:xfrm>
              <a:off x="12056984" y="647963"/>
              <a:ext cx="3810" cy="144145"/>
            </a:xfrm>
            <a:custGeom>
              <a:avLst/>
              <a:gdLst/>
              <a:ahLst/>
              <a:cxnLst/>
              <a:rect l="l" t="t" r="r" b="b"/>
              <a:pathLst>
                <a:path w="3809" h="144145">
                  <a:moveTo>
                    <a:pt x="3602" y="71508"/>
                  </a:moveTo>
                  <a:lnTo>
                    <a:pt x="3602" y="143808"/>
                  </a:lnTo>
                </a:path>
                <a:path w="3809" h="144145">
                  <a:moveTo>
                    <a:pt x="0" y="143858"/>
                  </a:moveTo>
                  <a:lnTo>
                    <a:pt x="0" y="71508"/>
                  </a:lnTo>
                </a:path>
                <a:path w="3809" h="144145">
                  <a:moveTo>
                    <a:pt x="3602" y="0"/>
                  </a:moveTo>
                  <a:lnTo>
                    <a:pt x="3602" y="71508"/>
                  </a:lnTo>
                </a:path>
                <a:path w="3809" h="144145">
                  <a:moveTo>
                    <a:pt x="0" y="71508"/>
                  </a:moveTo>
                  <a:lnTo>
                    <a:pt x="0" y="80"/>
                  </a:lnTo>
                </a:path>
              </a:pathLst>
            </a:custGeom>
            <a:ln w="3175">
              <a:solidFill>
                <a:srgbClr val="679C99"/>
              </a:solidFill>
            </a:ln>
          </p:spPr>
          <p:txBody>
            <a:bodyPr wrap="square" lIns="0" tIns="0" rIns="0" bIns="0" rtlCol="0"/>
            <a:lstStyle/>
            <a:p>
              <a:endParaRPr lang="fr-FR" noProof="0" dirty="0"/>
            </a:p>
          </p:txBody>
        </p:sp>
        <p:sp>
          <p:nvSpPr>
            <p:cNvPr id="2091" name="object 2091"/>
            <p:cNvSpPr/>
            <p:nvPr/>
          </p:nvSpPr>
          <p:spPr>
            <a:xfrm>
              <a:off x="12060587" y="647964"/>
              <a:ext cx="3810" cy="144145"/>
            </a:xfrm>
            <a:custGeom>
              <a:avLst/>
              <a:gdLst/>
              <a:ahLst/>
              <a:cxnLst/>
              <a:rect l="l" t="t" r="r" b="b"/>
              <a:pathLst>
                <a:path w="3809" h="144145">
                  <a:moveTo>
                    <a:pt x="3602" y="0"/>
                  </a:moveTo>
                  <a:lnTo>
                    <a:pt x="0" y="0"/>
                  </a:lnTo>
                  <a:lnTo>
                    <a:pt x="0" y="143808"/>
                  </a:lnTo>
                  <a:lnTo>
                    <a:pt x="3602" y="143808"/>
                  </a:lnTo>
                  <a:lnTo>
                    <a:pt x="3602" y="0"/>
                  </a:lnTo>
                  <a:close/>
                </a:path>
              </a:pathLst>
            </a:custGeom>
            <a:solidFill>
              <a:srgbClr val="679C99"/>
            </a:solidFill>
          </p:spPr>
          <p:txBody>
            <a:bodyPr wrap="square" lIns="0" tIns="0" rIns="0" bIns="0" rtlCol="0"/>
            <a:lstStyle/>
            <a:p>
              <a:endParaRPr lang="fr-FR" noProof="0" dirty="0"/>
            </a:p>
          </p:txBody>
        </p:sp>
        <p:sp>
          <p:nvSpPr>
            <p:cNvPr id="2092" name="object 2092"/>
            <p:cNvSpPr/>
            <p:nvPr/>
          </p:nvSpPr>
          <p:spPr>
            <a:xfrm>
              <a:off x="12060587" y="647883"/>
              <a:ext cx="3810" cy="144145"/>
            </a:xfrm>
            <a:custGeom>
              <a:avLst/>
              <a:gdLst/>
              <a:ahLst/>
              <a:cxnLst/>
              <a:rect l="l" t="t" r="r" b="b"/>
              <a:pathLst>
                <a:path w="3809" h="144145">
                  <a:moveTo>
                    <a:pt x="3602" y="71589"/>
                  </a:moveTo>
                  <a:lnTo>
                    <a:pt x="3602" y="143838"/>
                  </a:lnTo>
                </a:path>
                <a:path w="3809" h="144145">
                  <a:moveTo>
                    <a:pt x="0" y="143888"/>
                  </a:moveTo>
                  <a:lnTo>
                    <a:pt x="0" y="71589"/>
                  </a:lnTo>
                </a:path>
                <a:path w="3809" h="144145">
                  <a:moveTo>
                    <a:pt x="3602" y="0"/>
                  </a:moveTo>
                  <a:lnTo>
                    <a:pt x="3602" y="71589"/>
                  </a:lnTo>
                </a:path>
                <a:path w="3809" h="144145">
                  <a:moveTo>
                    <a:pt x="0" y="71589"/>
                  </a:moveTo>
                  <a:lnTo>
                    <a:pt x="0" y="80"/>
                  </a:lnTo>
                </a:path>
              </a:pathLst>
            </a:custGeom>
            <a:ln w="3175">
              <a:solidFill>
                <a:srgbClr val="679C99"/>
              </a:solidFill>
            </a:ln>
          </p:spPr>
          <p:txBody>
            <a:bodyPr wrap="square" lIns="0" tIns="0" rIns="0" bIns="0" rtlCol="0"/>
            <a:lstStyle/>
            <a:p>
              <a:endParaRPr lang="fr-FR" noProof="0" dirty="0"/>
            </a:p>
          </p:txBody>
        </p:sp>
        <p:sp>
          <p:nvSpPr>
            <p:cNvPr id="2093" name="object 2093"/>
            <p:cNvSpPr/>
            <p:nvPr/>
          </p:nvSpPr>
          <p:spPr>
            <a:xfrm>
              <a:off x="12064190" y="647883"/>
              <a:ext cx="3810" cy="144145"/>
            </a:xfrm>
            <a:custGeom>
              <a:avLst/>
              <a:gdLst/>
              <a:ahLst/>
              <a:cxnLst/>
              <a:rect l="l" t="t" r="r" b="b"/>
              <a:pathLst>
                <a:path w="3809" h="144145">
                  <a:moveTo>
                    <a:pt x="3602" y="0"/>
                  </a:moveTo>
                  <a:lnTo>
                    <a:pt x="0" y="0"/>
                  </a:lnTo>
                  <a:lnTo>
                    <a:pt x="0" y="143838"/>
                  </a:lnTo>
                  <a:lnTo>
                    <a:pt x="3602" y="143838"/>
                  </a:lnTo>
                  <a:lnTo>
                    <a:pt x="3602" y="0"/>
                  </a:lnTo>
                  <a:close/>
                </a:path>
              </a:pathLst>
            </a:custGeom>
            <a:solidFill>
              <a:srgbClr val="679C99"/>
            </a:solidFill>
          </p:spPr>
          <p:txBody>
            <a:bodyPr wrap="square" lIns="0" tIns="0" rIns="0" bIns="0" rtlCol="0"/>
            <a:lstStyle/>
            <a:p>
              <a:endParaRPr lang="fr-FR" noProof="0" dirty="0"/>
            </a:p>
          </p:txBody>
        </p:sp>
        <p:sp>
          <p:nvSpPr>
            <p:cNvPr id="2094" name="object 2094"/>
            <p:cNvSpPr/>
            <p:nvPr/>
          </p:nvSpPr>
          <p:spPr>
            <a:xfrm>
              <a:off x="12064189" y="647802"/>
              <a:ext cx="3810" cy="144145"/>
            </a:xfrm>
            <a:custGeom>
              <a:avLst/>
              <a:gdLst/>
              <a:ahLst/>
              <a:cxnLst/>
              <a:rect l="l" t="t" r="r" b="b"/>
              <a:pathLst>
                <a:path w="3809" h="144145">
                  <a:moveTo>
                    <a:pt x="3602" y="71669"/>
                  </a:moveTo>
                  <a:lnTo>
                    <a:pt x="3602" y="143869"/>
                  </a:lnTo>
                </a:path>
                <a:path w="3809" h="144145">
                  <a:moveTo>
                    <a:pt x="0" y="143919"/>
                  </a:moveTo>
                  <a:lnTo>
                    <a:pt x="0" y="71669"/>
                  </a:lnTo>
                </a:path>
                <a:path w="3809" h="144145">
                  <a:moveTo>
                    <a:pt x="3602" y="0"/>
                  </a:moveTo>
                  <a:lnTo>
                    <a:pt x="3602" y="71669"/>
                  </a:lnTo>
                </a:path>
                <a:path w="3809" h="144145">
                  <a:moveTo>
                    <a:pt x="0" y="71669"/>
                  </a:moveTo>
                  <a:lnTo>
                    <a:pt x="0" y="80"/>
                  </a:lnTo>
                </a:path>
              </a:pathLst>
            </a:custGeom>
            <a:ln w="3175">
              <a:solidFill>
                <a:srgbClr val="679C99"/>
              </a:solidFill>
            </a:ln>
          </p:spPr>
          <p:txBody>
            <a:bodyPr wrap="square" lIns="0" tIns="0" rIns="0" bIns="0" rtlCol="0"/>
            <a:lstStyle/>
            <a:p>
              <a:endParaRPr lang="fr-FR" noProof="0" dirty="0"/>
            </a:p>
          </p:txBody>
        </p:sp>
        <p:sp>
          <p:nvSpPr>
            <p:cNvPr id="2095" name="object 2095"/>
            <p:cNvSpPr/>
            <p:nvPr/>
          </p:nvSpPr>
          <p:spPr>
            <a:xfrm>
              <a:off x="12067793" y="647802"/>
              <a:ext cx="3810" cy="144145"/>
            </a:xfrm>
            <a:custGeom>
              <a:avLst/>
              <a:gdLst/>
              <a:ahLst/>
              <a:cxnLst/>
              <a:rect l="l" t="t" r="r" b="b"/>
              <a:pathLst>
                <a:path w="3809" h="144145">
                  <a:moveTo>
                    <a:pt x="3602" y="0"/>
                  </a:moveTo>
                  <a:lnTo>
                    <a:pt x="0" y="0"/>
                  </a:lnTo>
                  <a:lnTo>
                    <a:pt x="0" y="143869"/>
                  </a:lnTo>
                  <a:lnTo>
                    <a:pt x="3602" y="143869"/>
                  </a:lnTo>
                  <a:lnTo>
                    <a:pt x="3602" y="0"/>
                  </a:lnTo>
                  <a:close/>
                </a:path>
              </a:pathLst>
            </a:custGeom>
            <a:solidFill>
              <a:srgbClr val="679C99"/>
            </a:solidFill>
          </p:spPr>
          <p:txBody>
            <a:bodyPr wrap="square" lIns="0" tIns="0" rIns="0" bIns="0" rtlCol="0"/>
            <a:lstStyle/>
            <a:p>
              <a:endParaRPr lang="fr-FR" noProof="0" dirty="0"/>
            </a:p>
          </p:txBody>
        </p:sp>
        <p:sp>
          <p:nvSpPr>
            <p:cNvPr id="2096" name="object 2096"/>
            <p:cNvSpPr/>
            <p:nvPr/>
          </p:nvSpPr>
          <p:spPr>
            <a:xfrm>
              <a:off x="12067792" y="647721"/>
              <a:ext cx="3810" cy="144145"/>
            </a:xfrm>
            <a:custGeom>
              <a:avLst/>
              <a:gdLst/>
              <a:ahLst/>
              <a:cxnLst/>
              <a:rect l="l" t="t" r="r" b="b"/>
              <a:pathLst>
                <a:path w="3809" h="144145">
                  <a:moveTo>
                    <a:pt x="3602" y="71750"/>
                  </a:moveTo>
                  <a:lnTo>
                    <a:pt x="3602" y="143899"/>
                  </a:lnTo>
                </a:path>
                <a:path w="3809" h="144145">
                  <a:moveTo>
                    <a:pt x="0" y="143949"/>
                  </a:moveTo>
                  <a:lnTo>
                    <a:pt x="0" y="71750"/>
                  </a:lnTo>
                </a:path>
                <a:path w="3809" h="144145">
                  <a:moveTo>
                    <a:pt x="3602" y="0"/>
                  </a:moveTo>
                  <a:lnTo>
                    <a:pt x="3602" y="71750"/>
                  </a:lnTo>
                </a:path>
                <a:path w="3809" h="144145">
                  <a:moveTo>
                    <a:pt x="0" y="71750"/>
                  </a:moveTo>
                  <a:lnTo>
                    <a:pt x="0" y="80"/>
                  </a:lnTo>
                </a:path>
              </a:pathLst>
            </a:custGeom>
            <a:ln w="3175">
              <a:solidFill>
                <a:srgbClr val="679C99"/>
              </a:solidFill>
            </a:ln>
          </p:spPr>
          <p:txBody>
            <a:bodyPr wrap="square" lIns="0" tIns="0" rIns="0" bIns="0" rtlCol="0"/>
            <a:lstStyle/>
            <a:p>
              <a:endParaRPr lang="fr-FR" noProof="0" dirty="0"/>
            </a:p>
          </p:txBody>
        </p:sp>
        <p:sp>
          <p:nvSpPr>
            <p:cNvPr id="2097" name="object 2097"/>
            <p:cNvSpPr/>
            <p:nvPr/>
          </p:nvSpPr>
          <p:spPr>
            <a:xfrm>
              <a:off x="12071396" y="647721"/>
              <a:ext cx="3810" cy="144145"/>
            </a:xfrm>
            <a:custGeom>
              <a:avLst/>
              <a:gdLst/>
              <a:ahLst/>
              <a:cxnLst/>
              <a:rect l="l" t="t" r="r" b="b"/>
              <a:pathLst>
                <a:path w="3809" h="144145">
                  <a:moveTo>
                    <a:pt x="3602" y="0"/>
                  </a:moveTo>
                  <a:lnTo>
                    <a:pt x="0" y="0"/>
                  </a:lnTo>
                  <a:lnTo>
                    <a:pt x="0" y="143899"/>
                  </a:lnTo>
                  <a:lnTo>
                    <a:pt x="3602" y="143899"/>
                  </a:lnTo>
                  <a:lnTo>
                    <a:pt x="3602" y="0"/>
                  </a:lnTo>
                  <a:close/>
                </a:path>
              </a:pathLst>
            </a:custGeom>
            <a:solidFill>
              <a:srgbClr val="679C99"/>
            </a:solidFill>
          </p:spPr>
          <p:txBody>
            <a:bodyPr wrap="square" lIns="0" tIns="0" rIns="0" bIns="0" rtlCol="0"/>
            <a:lstStyle/>
            <a:p>
              <a:endParaRPr lang="fr-FR" noProof="0" dirty="0"/>
            </a:p>
          </p:txBody>
        </p:sp>
        <p:sp>
          <p:nvSpPr>
            <p:cNvPr id="2098" name="object 2098"/>
            <p:cNvSpPr/>
            <p:nvPr/>
          </p:nvSpPr>
          <p:spPr>
            <a:xfrm>
              <a:off x="12071395" y="647641"/>
              <a:ext cx="3810" cy="144145"/>
            </a:xfrm>
            <a:custGeom>
              <a:avLst/>
              <a:gdLst/>
              <a:ahLst/>
              <a:cxnLst/>
              <a:rect l="l" t="t" r="r" b="b"/>
              <a:pathLst>
                <a:path w="3809" h="144145">
                  <a:moveTo>
                    <a:pt x="3602" y="71831"/>
                  </a:moveTo>
                  <a:lnTo>
                    <a:pt x="3602" y="143930"/>
                  </a:lnTo>
                </a:path>
                <a:path w="3809" h="144145">
                  <a:moveTo>
                    <a:pt x="0" y="143980"/>
                  </a:moveTo>
                  <a:lnTo>
                    <a:pt x="0" y="71831"/>
                  </a:lnTo>
                </a:path>
                <a:path w="3809" h="144145">
                  <a:moveTo>
                    <a:pt x="3602" y="0"/>
                  </a:moveTo>
                  <a:lnTo>
                    <a:pt x="3602" y="71831"/>
                  </a:lnTo>
                </a:path>
                <a:path w="3809" h="144145">
                  <a:moveTo>
                    <a:pt x="0" y="71831"/>
                  </a:moveTo>
                  <a:lnTo>
                    <a:pt x="0" y="80"/>
                  </a:lnTo>
                </a:path>
              </a:pathLst>
            </a:custGeom>
            <a:ln w="3175">
              <a:solidFill>
                <a:srgbClr val="679C99"/>
              </a:solidFill>
            </a:ln>
          </p:spPr>
          <p:txBody>
            <a:bodyPr wrap="square" lIns="0" tIns="0" rIns="0" bIns="0" rtlCol="0"/>
            <a:lstStyle/>
            <a:p>
              <a:endParaRPr lang="fr-FR" noProof="0" dirty="0"/>
            </a:p>
          </p:txBody>
        </p:sp>
        <p:sp>
          <p:nvSpPr>
            <p:cNvPr id="2099" name="object 2099"/>
            <p:cNvSpPr/>
            <p:nvPr/>
          </p:nvSpPr>
          <p:spPr>
            <a:xfrm>
              <a:off x="12074999" y="647641"/>
              <a:ext cx="3810" cy="144145"/>
            </a:xfrm>
            <a:custGeom>
              <a:avLst/>
              <a:gdLst/>
              <a:ahLst/>
              <a:cxnLst/>
              <a:rect l="l" t="t" r="r" b="b"/>
              <a:pathLst>
                <a:path w="3809" h="144145">
                  <a:moveTo>
                    <a:pt x="3602" y="0"/>
                  </a:moveTo>
                  <a:lnTo>
                    <a:pt x="0" y="0"/>
                  </a:lnTo>
                  <a:lnTo>
                    <a:pt x="0" y="143930"/>
                  </a:lnTo>
                  <a:lnTo>
                    <a:pt x="3602" y="143930"/>
                  </a:lnTo>
                  <a:lnTo>
                    <a:pt x="3602" y="0"/>
                  </a:lnTo>
                  <a:close/>
                </a:path>
              </a:pathLst>
            </a:custGeom>
            <a:solidFill>
              <a:srgbClr val="679C99"/>
            </a:solidFill>
          </p:spPr>
          <p:txBody>
            <a:bodyPr wrap="square" lIns="0" tIns="0" rIns="0" bIns="0" rtlCol="0"/>
            <a:lstStyle/>
            <a:p>
              <a:endParaRPr lang="fr-FR" noProof="0" dirty="0"/>
            </a:p>
          </p:txBody>
        </p:sp>
        <p:sp>
          <p:nvSpPr>
            <p:cNvPr id="2100" name="object 2100"/>
            <p:cNvSpPr/>
            <p:nvPr/>
          </p:nvSpPr>
          <p:spPr>
            <a:xfrm>
              <a:off x="12074998" y="647560"/>
              <a:ext cx="3810" cy="144145"/>
            </a:xfrm>
            <a:custGeom>
              <a:avLst/>
              <a:gdLst/>
              <a:ahLst/>
              <a:cxnLst/>
              <a:rect l="l" t="t" r="r" b="b"/>
              <a:pathLst>
                <a:path w="3809" h="144145">
                  <a:moveTo>
                    <a:pt x="3602" y="71912"/>
                  </a:moveTo>
                  <a:lnTo>
                    <a:pt x="3602" y="143960"/>
                  </a:lnTo>
                </a:path>
                <a:path w="3809" h="144145">
                  <a:moveTo>
                    <a:pt x="0" y="144010"/>
                  </a:moveTo>
                  <a:lnTo>
                    <a:pt x="0" y="71912"/>
                  </a:lnTo>
                </a:path>
                <a:path w="3809" h="144145">
                  <a:moveTo>
                    <a:pt x="3602" y="0"/>
                  </a:moveTo>
                  <a:lnTo>
                    <a:pt x="3602" y="71912"/>
                  </a:lnTo>
                </a:path>
                <a:path w="3809" h="144145">
                  <a:moveTo>
                    <a:pt x="0" y="71912"/>
                  </a:moveTo>
                  <a:lnTo>
                    <a:pt x="0" y="80"/>
                  </a:lnTo>
                </a:path>
              </a:pathLst>
            </a:custGeom>
            <a:ln w="3175">
              <a:solidFill>
                <a:srgbClr val="679C99"/>
              </a:solidFill>
            </a:ln>
          </p:spPr>
          <p:txBody>
            <a:bodyPr wrap="square" lIns="0" tIns="0" rIns="0" bIns="0" rtlCol="0"/>
            <a:lstStyle/>
            <a:p>
              <a:endParaRPr lang="fr-FR" noProof="0" dirty="0"/>
            </a:p>
          </p:txBody>
        </p:sp>
        <p:sp>
          <p:nvSpPr>
            <p:cNvPr id="2101" name="object 2101"/>
            <p:cNvSpPr/>
            <p:nvPr/>
          </p:nvSpPr>
          <p:spPr>
            <a:xfrm>
              <a:off x="12078602" y="647560"/>
              <a:ext cx="3810" cy="144145"/>
            </a:xfrm>
            <a:custGeom>
              <a:avLst/>
              <a:gdLst/>
              <a:ahLst/>
              <a:cxnLst/>
              <a:rect l="l" t="t" r="r" b="b"/>
              <a:pathLst>
                <a:path w="3809" h="144145">
                  <a:moveTo>
                    <a:pt x="3602" y="0"/>
                  </a:moveTo>
                  <a:lnTo>
                    <a:pt x="0" y="0"/>
                  </a:lnTo>
                  <a:lnTo>
                    <a:pt x="0" y="143960"/>
                  </a:lnTo>
                  <a:lnTo>
                    <a:pt x="3602" y="143960"/>
                  </a:lnTo>
                  <a:lnTo>
                    <a:pt x="3602" y="0"/>
                  </a:lnTo>
                  <a:close/>
                </a:path>
              </a:pathLst>
            </a:custGeom>
            <a:solidFill>
              <a:srgbClr val="679C99"/>
            </a:solidFill>
          </p:spPr>
          <p:txBody>
            <a:bodyPr wrap="square" lIns="0" tIns="0" rIns="0" bIns="0" rtlCol="0"/>
            <a:lstStyle/>
            <a:p>
              <a:endParaRPr lang="fr-FR" noProof="0" dirty="0"/>
            </a:p>
          </p:txBody>
        </p:sp>
        <p:sp>
          <p:nvSpPr>
            <p:cNvPr id="2102" name="object 2102"/>
            <p:cNvSpPr/>
            <p:nvPr/>
          </p:nvSpPr>
          <p:spPr>
            <a:xfrm>
              <a:off x="12078602" y="647479"/>
              <a:ext cx="3810" cy="144145"/>
            </a:xfrm>
            <a:custGeom>
              <a:avLst/>
              <a:gdLst/>
              <a:ahLst/>
              <a:cxnLst/>
              <a:rect l="l" t="t" r="r" b="b"/>
              <a:pathLst>
                <a:path w="3809" h="144145">
                  <a:moveTo>
                    <a:pt x="3602" y="71992"/>
                  </a:moveTo>
                  <a:lnTo>
                    <a:pt x="3602" y="143991"/>
                  </a:lnTo>
                </a:path>
                <a:path w="3809" h="144145">
                  <a:moveTo>
                    <a:pt x="0" y="144041"/>
                  </a:moveTo>
                  <a:lnTo>
                    <a:pt x="0" y="71992"/>
                  </a:lnTo>
                </a:path>
                <a:path w="3809" h="144145">
                  <a:moveTo>
                    <a:pt x="3602" y="0"/>
                  </a:moveTo>
                  <a:lnTo>
                    <a:pt x="3602" y="71992"/>
                  </a:lnTo>
                </a:path>
                <a:path w="3809" h="144145">
                  <a:moveTo>
                    <a:pt x="0" y="71992"/>
                  </a:moveTo>
                  <a:lnTo>
                    <a:pt x="0" y="80"/>
                  </a:lnTo>
                </a:path>
              </a:pathLst>
            </a:custGeom>
            <a:ln w="3175">
              <a:solidFill>
                <a:srgbClr val="679C99"/>
              </a:solidFill>
            </a:ln>
          </p:spPr>
          <p:txBody>
            <a:bodyPr wrap="square" lIns="0" tIns="0" rIns="0" bIns="0" rtlCol="0"/>
            <a:lstStyle/>
            <a:p>
              <a:endParaRPr lang="fr-FR" noProof="0" dirty="0"/>
            </a:p>
          </p:txBody>
        </p:sp>
        <p:sp>
          <p:nvSpPr>
            <p:cNvPr id="2103" name="object 2103"/>
            <p:cNvSpPr/>
            <p:nvPr/>
          </p:nvSpPr>
          <p:spPr>
            <a:xfrm>
              <a:off x="12082205" y="647479"/>
              <a:ext cx="3810" cy="144145"/>
            </a:xfrm>
            <a:custGeom>
              <a:avLst/>
              <a:gdLst/>
              <a:ahLst/>
              <a:cxnLst/>
              <a:rect l="l" t="t" r="r" b="b"/>
              <a:pathLst>
                <a:path w="3809" h="144145">
                  <a:moveTo>
                    <a:pt x="3602" y="0"/>
                  </a:moveTo>
                  <a:lnTo>
                    <a:pt x="0" y="0"/>
                  </a:lnTo>
                  <a:lnTo>
                    <a:pt x="0" y="143991"/>
                  </a:lnTo>
                  <a:lnTo>
                    <a:pt x="3602" y="143991"/>
                  </a:lnTo>
                  <a:lnTo>
                    <a:pt x="3602" y="0"/>
                  </a:lnTo>
                  <a:close/>
                </a:path>
              </a:pathLst>
            </a:custGeom>
            <a:solidFill>
              <a:srgbClr val="679C99"/>
            </a:solidFill>
          </p:spPr>
          <p:txBody>
            <a:bodyPr wrap="square" lIns="0" tIns="0" rIns="0" bIns="0" rtlCol="0"/>
            <a:lstStyle/>
            <a:p>
              <a:endParaRPr lang="fr-FR" noProof="0" dirty="0"/>
            </a:p>
          </p:txBody>
        </p:sp>
        <p:sp>
          <p:nvSpPr>
            <p:cNvPr id="2104" name="object 2104"/>
            <p:cNvSpPr/>
            <p:nvPr/>
          </p:nvSpPr>
          <p:spPr>
            <a:xfrm>
              <a:off x="12082205" y="647398"/>
              <a:ext cx="3810" cy="144145"/>
            </a:xfrm>
            <a:custGeom>
              <a:avLst/>
              <a:gdLst/>
              <a:ahLst/>
              <a:cxnLst/>
              <a:rect l="l" t="t" r="r" b="b"/>
              <a:pathLst>
                <a:path w="3809" h="144145">
                  <a:moveTo>
                    <a:pt x="3602" y="72073"/>
                  </a:moveTo>
                  <a:lnTo>
                    <a:pt x="3602" y="144021"/>
                  </a:lnTo>
                </a:path>
                <a:path w="3809" h="144145">
                  <a:moveTo>
                    <a:pt x="0" y="144071"/>
                  </a:moveTo>
                  <a:lnTo>
                    <a:pt x="0" y="72073"/>
                  </a:lnTo>
                </a:path>
                <a:path w="3809" h="144145">
                  <a:moveTo>
                    <a:pt x="3602" y="0"/>
                  </a:moveTo>
                  <a:lnTo>
                    <a:pt x="3602" y="72073"/>
                  </a:lnTo>
                </a:path>
                <a:path w="3809" h="144145">
                  <a:moveTo>
                    <a:pt x="0" y="72073"/>
                  </a:moveTo>
                  <a:lnTo>
                    <a:pt x="0" y="80"/>
                  </a:lnTo>
                </a:path>
              </a:pathLst>
            </a:custGeom>
            <a:ln w="3175">
              <a:solidFill>
                <a:srgbClr val="679C99"/>
              </a:solidFill>
            </a:ln>
          </p:spPr>
          <p:txBody>
            <a:bodyPr wrap="square" lIns="0" tIns="0" rIns="0" bIns="0" rtlCol="0"/>
            <a:lstStyle/>
            <a:p>
              <a:endParaRPr lang="fr-FR" noProof="0" dirty="0"/>
            </a:p>
          </p:txBody>
        </p:sp>
        <p:sp>
          <p:nvSpPr>
            <p:cNvPr id="2105" name="object 2105"/>
            <p:cNvSpPr/>
            <p:nvPr/>
          </p:nvSpPr>
          <p:spPr>
            <a:xfrm>
              <a:off x="12085807" y="647399"/>
              <a:ext cx="3810" cy="144145"/>
            </a:xfrm>
            <a:custGeom>
              <a:avLst/>
              <a:gdLst/>
              <a:ahLst/>
              <a:cxnLst/>
              <a:rect l="l" t="t" r="r" b="b"/>
              <a:pathLst>
                <a:path w="3809" h="144145">
                  <a:moveTo>
                    <a:pt x="3602" y="0"/>
                  </a:moveTo>
                  <a:lnTo>
                    <a:pt x="0" y="0"/>
                  </a:lnTo>
                  <a:lnTo>
                    <a:pt x="0" y="144021"/>
                  </a:lnTo>
                  <a:lnTo>
                    <a:pt x="3602" y="144021"/>
                  </a:lnTo>
                  <a:lnTo>
                    <a:pt x="3602" y="0"/>
                  </a:lnTo>
                  <a:close/>
                </a:path>
              </a:pathLst>
            </a:custGeom>
            <a:solidFill>
              <a:srgbClr val="679C99"/>
            </a:solidFill>
          </p:spPr>
          <p:txBody>
            <a:bodyPr wrap="square" lIns="0" tIns="0" rIns="0" bIns="0" rtlCol="0"/>
            <a:lstStyle/>
            <a:p>
              <a:endParaRPr lang="fr-FR" noProof="0" dirty="0"/>
            </a:p>
          </p:txBody>
        </p:sp>
        <p:sp>
          <p:nvSpPr>
            <p:cNvPr id="2106" name="object 2106"/>
            <p:cNvSpPr/>
            <p:nvPr/>
          </p:nvSpPr>
          <p:spPr>
            <a:xfrm>
              <a:off x="12085807" y="647318"/>
              <a:ext cx="3810" cy="144145"/>
            </a:xfrm>
            <a:custGeom>
              <a:avLst/>
              <a:gdLst/>
              <a:ahLst/>
              <a:cxnLst/>
              <a:rect l="l" t="t" r="r" b="b"/>
              <a:pathLst>
                <a:path w="3809" h="144145">
                  <a:moveTo>
                    <a:pt x="3602" y="72154"/>
                  </a:moveTo>
                  <a:lnTo>
                    <a:pt x="3602" y="144052"/>
                  </a:lnTo>
                </a:path>
                <a:path w="3809" h="144145">
                  <a:moveTo>
                    <a:pt x="0" y="144102"/>
                  </a:moveTo>
                  <a:lnTo>
                    <a:pt x="0" y="72154"/>
                  </a:lnTo>
                </a:path>
                <a:path w="3809" h="144145">
                  <a:moveTo>
                    <a:pt x="3602" y="0"/>
                  </a:moveTo>
                  <a:lnTo>
                    <a:pt x="3602" y="72154"/>
                  </a:lnTo>
                </a:path>
                <a:path w="3809" h="144145">
                  <a:moveTo>
                    <a:pt x="0" y="72154"/>
                  </a:moveTo>
                  <a:lnTo>
                    <a:pt x="0" y="80"/>
                  </a:lnTo>
                </a:path>
              </a:pathLst>
            </a:custGeom>
            <a:ln w="3175">
              <a:solidFill>
                <a:srgbClr val="679C99"/>
              </a:solidFill>
            </a:ln>
          </p:spPr>
          <p:txBody>
            <a:bodyPr wrap="square" lIns="0" tIns="0" rIns="0" bIns="0" rtlCol="0"/>
            <a:lstStyle/>
            <a:p>
              <a:endParaRPr lang="fr-FR" noProof="0" dirty="0"/>
            </a:p>
          </p:txBody>
        </p:sp>
        <p:sp>
          <p:nvSpPr>
            <p:cNvPr id="2107" name="object 2107"/>
            <p:cNvSpPr/>
            <p:nvPr/>
          </p:nvSpPr>
          <p:spPr>
            <a:xfrm>
              <a:off x="12089410" y="647318"/>
              <a:ext cx="3810" cy="144145"/>
            </a:xfrm>
            <a:custGeom>
              <a:avLst/>
              <a:gdLst/>
              <a:ahLst/>
              <a:cxnLst/>
              <a:rect l="l" t="t" r="r" b="b"/>
              <a:pathLst>
                <a:path w="3809" h="144145">
                  <a:moveTo>
                    <a:pt x="3602" y="0"/>
                  </a:moveTo>
                  <a:lnTo>
                    <a:pt x="0" y="0"/>
                  </a:lnTo>
                  <a:lnTo>
                    <a:pt x="0" y="144052"/>
                  </a:lnTo>
                  <a:lnTo>
                    <a:pt x="3602" y="144052"/>
                  </a:lnTo>
                  <a:lnTo>
                    <a:pt x="3602" y="0"/>
                  </a:lnTo>
                  <a:close/>
                </a:path>
              </a:pathLst>
            </a:custGeom>
            <a:solidFill>
              <a:srgbClr val="679C99"/>
            </a:solidFill>
          </p:spPr>
          <p:txBody>
            <a:bodyPr wrap="square" lIns="0" tIns="0" rIns="0" bIns="0" rtlCol="0"/>
            <a:lstStyle/>
            <a:p>
              <a:endParaRPr lang="fr-FR" noProof="0" dirty="0"/>
            </a:p>
          </p:txBody>
        </p:sp>
        <p:sp>
          <p:nvSpPr>
            <p:cNvPr id="2108" name="object 2108"/>
            <p:cNvSpPr/>
            <p:nvPr/>
          </p:nvSpPr>
          <p:spPr>
            <a:xfrm>
              <a:off x="12089410" y="647237"/>
              <a:ext cx="3810" cy="144145"/>
            </a:xfrm>
            <a:custGeom>
              <a:avLst/>
              <a:gdLst/>
              <a:ahLst/>
              <a:cxnLst/>
              <a:rect l="l" t="t" r="r" b="b"/>
              <a:pathLst>
                <a:path w="3809" h="144145">
                  <a:moveTo>
                    <a:pt x="3602" y="72234"/>
                  </a:moveTo>
                  <a:lnTo>
                    <a:pt x="3602" y="144082"/>
                  </a:lnTo>
                </a:path>
                <a:path w="3809" h="144145">
                  <a:moveTo>
                    <a:pt x="0" y="144132"/>
                  </a:moveTo>
                  <a:lnTo>
                    <a:pt x="0" y="72234"/>
                  </a:lnTo>
                </a:path>
                <a:path w="3809" h="144145">
                  <a:moveTo>
                    <a:pt x="3602" y="0"/>
                  </a:moveTo>
                  <a:lnTo>
                    <a:pt x="3602" y="72234"/>
                  </a:lnTo>
                </a:path>
                <a:path w="3809" h="144145">
                  <a:moveTo>
                    <a:pt x="0" y="72234"/>
                  </a:moveTo>
                  <a:lnTo>
                    <a:pt x="0" y="80"/>
                  </a:lnTo>
                </a:path>
              </a:pathLst>
            </a:custGeom>
            <a:ln w="3175">
              <a:solidFill>
                <a:srgbClr val="679C99"/>
              </a:solidFill>
            </a:ln>
          </p:spPr>
          <p:txBody>
            <a:bodyPr wrap="square" lIns="0" tIns="0" rIns="0" bIns="0" rtlCol="0"/>
            <a:lstStyle/>
            <a:p>
              <a:endParaRPr lang="fr-FR" noProof="0" dirty="0"/>
            </a:p>
          </p:txBody>
        </p:sp>
        <p:sp>
          <p:nvSpPr>
            <p:cNvPr id="2109" name="object 2109"/>
            <p:cNvSpPr/>
            <p:nvPr/>
          </p:nvSpPr>
          <p:spPr>
            <a:xfrm>
              <a:off x="12093013" y="647237"/>
              <a:ext cx="3810" cy="144145"/>
            </a:xfrm>
            <a:custGeom>
              <a:avLst/>
              <a:gdLst/>
              <a:ahLst/>
              <a:cxnLst/>
              <a:rect l="l" t="t" r="r" b="b"/>
              <a:pathLst>
                <a:path w="3809" h="144145">
                  <a:moveTo>
                    <a:pt x="3602" y="0"/>
                  </a:moveTo>
                  <a:lnTo>
                    <a:pt x="0" y="0"/>
                  </a:lnTo>
                  <a:lnTo>
                    <a:pt x="0" y="144082"/>
                  </a:lnTo>
                  <a:lnTo>
                    <a:pt x="3602" y="144082"/>
                  </a:lnTo>
                  <a:lnTo>
                    <a:pt x="3602" y="0"/>
                  </a:lnTo>
                  <a:close/>
                </a:path>
              </a:pathLst>
            </a:custGeom>
            <a:solidFill>
              <a:srgbClr val="669C99"/>
            </a:solidFill>
          </p:spPr>
          <p:txBody>
            <a:bodyPr wrap="square" lIns="0" tIns="0" rIns="0" bIns="0" rtlCol="0"/>
            <a:lstStyle/>
            <a:p>
              <a:endParaRPr lang="fr-FR" noProof="0" dirty="0"/>
            </a:p>
          </p:txBody>
        </p:sp>
        <p:sp>
          <p:nvSpPr>
            <p:cNvPr id="2110" name="object 2110"/>
            <p:cNvSpPr/>
            <p:nvPr/>
          </p:nvSpPr>
          <p:spPr>
            <a:xfrm>
              <a:off x="12093013" y="647156"/>
              <a:ext cx="3810" cy="144780"/>
            </a:xfrm>
            <a:custGeom>
              <a:avLst/>
              <a:gdLst/>
              <a:ahLst/>
              <a:cxnLst/>
              <a:rect l="l" t="t" r="r" b="b"/>
              <a:pathLst>
                <a:path w="3809" h="144779">
                  <a:moveTo>
                    <a:pt x="3602" y="72315"/>
                  </a:moveTo>
                  <a:lnTo>
                    <a:pt x="3602" y="144113"/>
                  </a:lnTo>
                </a:path>
                <a:path w="3809" h="144779">
                  <a:moveTo>
                    <a:pt x="0" y="144163"/>
                  </a:moveTo>
                  <a:lnTo>
                    <a:pt x="0" y="72315"/>
                  </a:lnTo>
                </a:path>
                <a:path w="3809" h="144779">
                  <a:moveTo>
                    <a:pt x="3602" y="0"/>
                  </a:moveTo>
                  <a:lnTo>
                    <a:pt x="3602" y="72315"/>
                  </a:lnTo>
                </a:path>
                <a:path w="3809" h="144779">
                  <a:moveTo>
                    <a:pt x="0" y="72315"/>
                  </a:moveTo>
                  <a:lnTo>
                    <a:pt x="0" y="80"/>
                  </a:lnTo>
                </a:path>
              </a:pathLst>
            </a:custGeom>
            <a:ln w="3175">
              <a:solidFill>
                <a:srgbClr val="669C99"/>
              </a:solidFill>
            </a:ln>
          </p:spPr>
          <p:txBody>
            <a:bodyPr wrap="square" lIns="0" tIns="0" rIns="0" bIns="0" rtlCol="0"/>
            <a:lstStyle/>
            <a:p>
              <a:endParaRPr lang="fr-FR" noProof="0" dirty="0"/>
            </a:p>
          </p:txBody>
        </p:sp>
        <p:sp>
          <p:nvSpPr>
            <p:cNvPr id="2111" name="object 2111"/>
            <p:cNvSpPr/>
            <p:nvPr/>
          </p:nvSpPr>
          <p:spPr>
            <a:xfrm>
              <a:off x="12096616" y="647156"/>
              <a:ext cx="3810" cy="144145"/>
            </a:xfrm>
            <a:custGeom>
              <a:avLst/>
              <a:gdLst/>
              <a:ahLst/>
              <a:cxnLst/>
              <a:rect l="l" t="t" r="r" b="b"/>
              <a:pathLst>
                <a:path w="3809" h="144145">
                  <a:moveTo>
                    <a:pt x="3602" y="0"/>
                  </a:moveTo>
                  <a:lnTo>
                    <a:pt x="0" y="0"/>
                  </a:lnTo>
                  <a:lnTo>
                    <a:pt x="0" y="144113"/>
                  </a:lnTo>
                  <a:lnTo>
                    <a:pt x="3602" y="144113"/>
                  </a:lnTo>
                  <a:lnTo>
                    <a:pt x="3602" y="0"/>
                  </a:lnTo>
                  <a:close/>
                </a:path>
              </a:pathLst>
            </a:custGeom>
            <a:solidFill>
              <a:srgbClr val="669C99"/>
            </a:solidFill>
          </p:spPr>
          <p:txBody>
            <a:bodyPr wrap="square" lIns="0" tIns="0" rIns="0" bIns="0" rtlCol="0"/>
            <a:lstStyle/>
            <a:p>
              <a:endParaRPr lang="fr-FR" noProof="0" dirty="0"/>
            </a:p>
          </p:txBody>
        </p:sp>
        <p:sp>
          <p:nvSpPr>
            <p:cNvPr id="2112" name="object 2112"/>
            <p:cNvSpPr/>
            <p:nvPr/>
          </p:nvSpPr>
          <p:spPr>
            <a:xfrm>
              <a:off x="12096616" y="647076"/>
              <a:ext cx="3810" cy="144780"/>
            </a:xfrm>
            <a:custGeom>
              <a:avLst/>
              <a:gdLst/>
              <a:ahLst/>
              <a:cxnLst/>
              <a:rect l="l" t="t" r="r" b="b"/>
              <a:pathLst>
                <a:path w="3809" h="144779">
                  <a:moveTo>
                    <a:pt x="3602" y="72396"/>
                  </a:moveTo>
                  <a:lnTo>
                    <a:pt x="3602" y="144143"/>
                  </a:lnTo>
                </a:path>
                <a:path w="3809" h="144779">
                  <a:moveTo>
                    <a:pt x="0" y="144193"/>
                  </a:moveTo>
                  <a:lnTo>
                    <a:pt x="0" y="72396"/>
                  </a:lnTo>
                </a:path>
                <a:path w="3809" h="144779">
                  <a:moveTo>
                    <a:pt x="3602" y="0"/>
                  </a:moveTo>
                  <a:lnTo>
                    <a:pt x="3602" y="72396"/>
                  </a:lnTo>
                </a:path>
                <a:path w="3809" h="144779">
                  <a:moveTo>
                    <a:pt x="0" y="72396"/>
                  </a:moveTo>
                  <a:lnTo>
                    <a:pt x="0" y="80"/>
                  </a:lnTo>
                </a:path>
              </a:pathLst>
            </a:custGeom>
            <a:ln w="3175">
              <a:solidFill>
                <a:srgbClr val="669C99"/>
              </a:solidFill>
            </a:ln>
          </p:spPr>
          <p:txBody>
            <a:bodyPr wrap="square" lIns="0" tIns="0" rIns="0" bIns="0" rtlCol="0"/>
            <a:lstStyle/>
            <a:p>
              <a:endParaRPr lang="fr-FR" noProof="0" dirty="0"/>
            </a:p>
          </p:txBody>
        </p:sp>
        <p:sp>
          <p:nvSpPr>
            <p:cNvPr id="2113" name="object 2113"/>
            <p:cNvSpPr/>
            <p:nvPr/>
          </p:nvSpPr>
          <p:spPr>
            <a:xfrm>
              <a:off x="12100219" y="647076"/>
              <a:ext cx="3810" cy="144145"/>
            </a:xfrm>
            <a:custGeom>
              <a:avLst/>
              <a:gdLst/>
              <a:ahLst/>
              <a:cxnLst/>
              <a:rect l="l" t="t" r="r" b="b"/>
              <a:pathLst>
                <a:path w="3809" h="144145">
                  <a:moveTo>
                    <a:pt x="3602" y="0"/>
                  </a:moveTo>
                  <a:lnTo>
                    <a:pt x="0" y="0"/>
                  </a:lnTo>
                  <a:lnTo>
                    <a:pt x="0" y="144143"/>
                  </a:lnTo>
                  <a:lnTo>
                    <a:pt x="3602" y="144143"/>
                  </a:lnTo>
                  <a:lnTo>
                    <a:pt x="3602" y="0"/>
                  </a:lnTo>
                  <a:close/>
                </a:path>
              </a:pathLst>
            </a:custGeom>
            <a:solidFill>
              <a:srgbClr val="669C99"/>
            </a:solidFill>
          </p:spPr>
          <p:txBody>
            <a:bodyPr wrap="square" lIns="0" tIns="0" rIns="0" bIns="0" rtlCol="0"/>
            <a:lstStyle/>
            <a:p>
              <a:endParaRPr lang="fr-FR" noProof="0" dirty="0"/>
            </a:p>
          </p:txBody>
        </p:sp>
        <p:sp>
          <p:nvSpPr>
            <p:cNvPr id="2114" name="object 2114"/>
            <p:cNvSpPr/>
            <p:nvPr/>
          </p:nvSpPr>
          <p:spPr>
            <a:xfrm>
              <a:off x="12100219" y="646995"/>
              <a:ext cx="3810" cy="144780"/>
            </a:xfrm>
            <a:custGeom>
              <a:avLst/>
              <a:gdLst/>
              <a:ahLst/>
              <a:cxnLst/>
              <a:rect l="l" t="t" r="r" b="b"/>
              <a:pathLst>
                <a:path w="3809" h="144779">
                  <a:moveTo>
                    <a:pt x="3602" y="72477"/>
                  </a:moveTo>
                  <a:lnTo>
                    <a:pt x="3602" y="144174"/>
                  </a:lnTo>
                </a:path>
                <a:path w="3809" h="144779">
                  <a:moveTo>
                    <a:pt x="0" y="144224"/>
                  </a:moveTo>
                  <a:lnTo>
                    <a:pt x="0" y="72477"/>
                  </a:lnTo>
                </a:path>
                <a:path w="3809" h="144779">
                  <a:moveTo>
                    <a:pt x="3602" y="0"/>
                  </a:moveTo>
                  <a:lnTo>
                    <a:pt x="3602" y="72477"/>
                  </a:lnTo>
                </a:path>
                <a:path w="3809" h="144779">
                  <a:moveTo>
                    <a:pt x="0" y="72477"/>
                  </a:moveTo>
                  <a:lnTo>
                    <a:pt x="0" y="80"/>
                  </a:lnTo>
                </a:path>
              </a:pathLst>
            </a:custGeom>
            <a:ln w="3175">
              <a:solidFill>
                <a:srgbClr val="669C99"/>
              </a:solidFill>
            </a:ln>
          </p:spPr>
          <p:txBody>
            <a:bodyPr wrap="square" lIns="0" tIns="0" rIns="0" bIns="0" rtlCol="0"/>
            <a:lstStyle/>
            <a:p>
              <a:endParaRPr lang="fr-FR" noProof="0" dirty="0"/>
            </a:p>
          </p:txBody>
        </p:sp>
        <p:sp>
          <p:nvSpPr>
            <p:cNvPr id="2115" name="object 2115"/>
            <p:cNvSpPr/>
            <p:nvPr/>
          </p:nvSpPr>
          <p:spPr>
            <a:xfrm>
              <a:off x="12103822" y="646995"/>
              <a:ext cx="3810" cy="144780"/>
            </a:xfrm>
            <a:custGeom>
              <a:avLst/>
              <a:gdLst/>
              <a:ahLst/>
              <a:cxnLst/>
              <a:rect l="l" t="t" r="r" b="b"/>
              <a:pathLst>
                <a:path w="3809" h="144779">
                  <a:moveTo>
                    <a:pt x="3602" y="0"/>
                  </a:moveTo>
                  <a:lnTo>
                    <a:pt x="0" y="0"/>
                  </a:lnTo>
                  <a:lnTo>
                    <a:pt x="0" y="144174"/>
                  </a:lnTo>
                  <a:lnTo>
                    <a:pt x="3602" y="144174"/>
                  </a:lnTo>
                  <a:lnTo>
                    <a:pt x="3602" y="0"/>
                  </a:lnTo>
                  <a:close/>
                </a:path>
              </a:pathLst>
            </a:custGeom>
            <a:solidFill>
              <a:srgbClr val="669C99"/>
            </a:solidFill>
          </p:spPr>
          <p:txBody>
            <a:bodyPr wrap="square" lIns="0" tIns="0" rIns="0" bIns="0" rtlCol="0"/>
            <a:lstStyle/>
            <a:p>
              <a:endParaRPr lang="fr-FR" noProof="0" dirty="0"/>
            </a:p>
          </p:txBody>
        </p:sp>
        <p:sp>
          <p:nvSpPr>
            <p:cNvPr id="2116" name="object 2116"/>
            <p:cNvSpPr/>
            <p:nvPr/>
          </p:nvSpPr>
          <p:spPr>
            <a:xfrm>
              <a:off x="12103822" y="646914"/>
              <a:ext cx="3810" cy="144780"/>
            </a:xfrm>
            <a:custGeom>
              <a:avLst/>
              <a:gdLst/>
              <a:ahLst/>
              <a:cxnLst/>
              <a:rect l="l" t="t" r="r" b="b"/>
              <a:pathLst>
                <a:path w="3809" h="144779">
                  <a:moveTo>
                    <a:pt x="3602" y="72557"/>
                  </a:moveTo>
                  <a:lnTo>
                    <a:pt x="3602" y="144204"/>
                  </a:lnTo>
                </a:path>
                <a:path w="3809" h="144779">
                  <a:moveTo>
                    <a:pt x="0" y="144254"/>
                  </a:moveTo>
                  <a:lnTo>
                    <a:pt x="0" y="72557"/>
                  </a:lnTo>
                </a:path>
                <a:path w="3809" h="144779">
                  <a:moveTo>
                    <a:pt x="3602" y="0"/>
                  </a:moveTo>
                  <a:lnTo>
                    <a:pt x="3602" y="72557"/>
                  </a:lnTo>
                </a:path>
                <a:path w="3809" h="144779">
                  <a:moveTo>
                    <a:pt x="0" y="72557"/>
                  </a:moveTo>
                  <a:lnTo>
                    <a:pt x="0" y="80"/>
                  </a:lnTo>
                </a:path>
              </a:pathLst>
            </a:custGeom>
            <a:ln w="3175">
              <a:solidFill>
                <a:srgbClr val="669C99"/>
              </a:solidFill>
            </a:ln>
          </p:spPr>
          <p:txBody>
            <a:bodyPr wrap="square" lIns="0" tIns="0" rIns="0" bIns="0" rtlCol="0"/>
            <a:lstStyle/>
            <a:p>
              <a:endParaRPr lang="fr-FR" noProof="0" dirty="0"/>
            </a:p>
          </p:txBody>
        </p:sp>
        <p:sp>
          <p:nvSpPr>
            <p:cNvPr id="2117" name="object 2117"/>
            <p:cNvSpPr/>
            <p:nvPr/>
          </p:nvSpPr>
          <p:spPr>
            <a:xfrm>
              <a:off x="12107425" y="646914"/>
              <a:ext cx="5715" cy="144780"/>
            </a:xfrm>
            <a:custGeom>
              <a:avLst/>
              <a:gdLst/>
              <a:ahLst/>
              <a:cxnLst/>
              <a:rect l="l" t="t" r="r" b="b"/>
              <a:pathLst>
                <a:path w="5715" h="144779">
                  <a:moveTo>
                    <a:pt x="5524" y="0"/>
                  </a:moveTo>
                  <a:lnTo>
                    <a:pt x="0" y="0"/>
                  </a:lnTo>
                  <a:lnTo>
                    <a:pt x="0" y="144204"/>
                  </a:lnTo>
                  <a:lnTo>
                    <a:pt x="5524" y="144204"/>
                  </a:lnTo>
                  <a:lnTo>
                    <a:pt x="5524" y="0"/>
                  </a:lnTo>
                  <a:close/>
                </a:path>
              </a:pathLst>
            </a:custGeom>
            <a:solidFill>
              <a:srgbClr val="669B97"/>
            </a:solidFill>
          </p:spPr>
          <p:txBody>
            <a:bodyPr wrap="square" lIns="0" tIns="0" rIns="0" bIns="0" rtlCol="0"/>
            <a:lstStyle/>
            <a:p>
              <a:endParaRPr lang="fr-FR" noProof="0" dirty="0"/>
            </a:p>
          </p:txBody>
        </p:sp>
        <p:sp>
          <p:nvSpPr>
            <p:cNvPr id="2118" name="object 2118"/>
            <p:cNvSpPr/>
            <p:nvPr/>
          </p:nvSpPr>
          <p:spPr>
            <a:xfrm>
              <a:off x="12107425" y="646790"/>
              <a:ext cx="5715" cy="144780"/>
            </a:xfrm>
            <a:custGeom>
              <a:avLst/>
              <a:gdLst/>
              <a:ahLst/>
              <a:cxnLst/>
              <a:rect l="l" t="t" r="r" b="b"/>
              <a:pathLst>
                <a:path w="5715" h="144779">
                  <a:moveTo>
                    <a:pt x="5524" y="72681"/>
                  </a:moveTo>
                  <a:lnTo>
                    <a:pt x="5524" y="144251"/>
                  </a:lnTo>
                </a:path>
                <a:path w="5715" h="144779">
                  <a:moveTo>
                    <a:pt x="0" y="144328"/>
                  </a:moveTo>
                  <a:lnTo>
                    <a:pt x="0" y="72681"/>
                  </a:lnTo>
                </a:path>
                <a:path w="5715" h="144779">
                  <a:moveTo>
                    <a:pt x="5524" y="0"/>
                  </a:moveTo>
                  <a:lnTo>
                    <a:pt x="5524" y="72681"/>
                  </a:lnTo>
                </a:path>
                <a:path w="5715" h="144779">
                  <a:moveTo>
                    <a:pt x="0" y="72681"/>
                  </a:moveTo>
                  <a:lnTo>
                    <a:pt x="0" y="123"/>
                  </a:lnTo>
                </a:path>
              </a:pathLst>
            </a:custGeom>
            <a:ln w="3175">
              <a:solidFill>
                <a:srgbClr val="669B97"/>
              </a:solidFill>
            </a:ln>
          </p:spPr>
          <p:txBody>
            <a:bodyPr wrap="square" lIns="0" tIns="0" rIns="0" bIns="0" rtlCol="0"/>
            <a:lstStyle/>
            <a:p>
              <a:endParaRPr lang="fr-FR" noProof="0" dirty="0"/>
            </a:p>
          </p:txBody>
        </p:sp>
        <p:sp>
          <p:nvSpPr>
            <p:cNvPr id="2119" name="object 2119"/>
            <p:cNvSpPr/>
            <p:nvPr/>
          </p:nvSpPr>
          <p:spPr>
            <a:xfrm>
              <a:off x="12112949" y="646790"/>
              <a:ext cx="3810" cy="144780"/>
            </a:xfrm>
            <a:custGeom>
              <a:avLst/>
              <a:gdLst/>
              <a:ahLst/>
              <a:cxnLst/>
              <a:rect l="l" t="t" r="r" b="b"/>
              <a:pathLst>
                <a:path w="3809" h="144779">
                  <a:moveTo>
                    <a:pt x="3602" y="0"/>
                  </a:moveTo>
                  <a:lnTo>
                    <a:pt x="0" y="0"/>
                  </a:lnTo>
                  <a:lnTo>
                    <a:pt x="0" y="144251"/>
                  </a:lnTo>
                  <a:lnTo>
                    <a:pt x="3602" y="144251"/>
                  </a:lnTo>
                  <a:lnTo>
                    <a:pt x="3602" y="0"/>
                  </a:lnTo>
                  <a:close/>
                </a:path>
              </a:pathLst>
            </a:custGeom>
            <a:solidFill>
              <a:srgbClr val="669B97"/>
            </a:solidFill>
          </p:spPr>
          <p:txBody>
            <a:bodyPr wrap="square" lIns="0" tIns="0" rIns="0" bIns="0" rtlCol="0"/>
            <a:lstStyle/>
            <a:p>
              <a:endParaRPr lang="fr-FR" noProof="0" dirty="0"/>
            </a:p>
          </p:txBody>
        </p:sp>
        <p:sp>
          <p:nvSpPr>
            <p:cNvPr id="2120" name="object 2120"/>
            <p:cNvSpPr/>
            <p:nvPr/>
          </p:nvSpPr>
          <p:spPr>
            <a:xfrm>
              <a:off x="12112949" y="646710"/>
              <a:ext cx="3810" cy="144780"/>
            </a:xfrm>
            <a:custGeom>
              <a:avLst/>
              <a:gdLst/>
              <a:ahLst/>
              <a:cxnLst/>
              <a:rect l="l" t="t" r="r" b="b"/>
              <a:pathLst>
                <a:path w="3809" h="144779">
                  <a:moveTo>
                    <a:pt x="3602" y="72762"/>
                  </a:moveTo>
                  <a:lnTo>
                    <a:pt x="3602" y="144281"/>
                  </a:lnTo>
                </a:path>
                <a:path w="3809" h="144779">
                  <a:moveTo>
                    <a:pt x="0" y="144332"/>
                  </a:moveTo>
                  <a:lnTo>
                    <a:pt x="0" y="72762"/>
                  </a:lnTo>
                </a:path>
                <a:path w="3809" h="144779">
                  <a:moveTo>
                    <a:pt x="3602" y="0"/>
                  </a:moveTo>
                  <a:lnTo>
                    <a:pt x="3602" y="72762"/>
                  </a:lnTo>
                </a:path>
                <a:path w="3809" h="144779">
                  <a:moveTo>
                    <a:pt x="0" y="72762"/>
                  </a:moveTo>
                  <a:lnTo>
                    <a:pt x="0" y="80"/>
                  </a:lnTo>
                </a:path>
              </a:pathLst>
            </a:custGeom>
            <a:ln w="3175">
              <a:solidFill>
                <a:srgbClr val="669B97"/>
              </a:solidFill>
            </a:ln>
          </p:spPr>
          <p:txBody>
            <a:bodyPr wrap="square" lIns="0" tIns="0" rIns="0" bIns="0" rtlCol="0"/>
            <a:lstStyle/>
            <a:p>
              <a:endParaRPr lang="fr-FR" noProof="0" dirty="0"/>
            </a:p>
          </p:txBody>
        </p:sp>
        <p:sp>
          <p:nvSpPr>
            <p:cNvPr id="2121" name="object 2121"/>
            <p:cNvSpPr/>
            <p:nvPr/>
          </p:nvSpPr>
          <p:spPr>
            <a:xfrm>
              <a:off x="12116552" y="646710"/>
              <a:ext cx="3810" cy="144780"/>
            </a:xfrm>
            <a:custGeom>
              <a:avLst/>
              <a:gdLst/>
              <a:ahLst/>
              <a:cxnLst/>
              <a:rect l="l" t="t" r="r" b="b"/>
              <a:pathLst>
                <a:path w="3809" h="144779">
                  <a:moveTo>
                    <a:pt x="3602" y="0"/>
                  </a:moveTo>
                  <a:lnTo>
                    <a:pt x="0" y="0"/>
                  </a:lnTo>
                  <a:lnTo>
                    <a:pt x="0" y="144281"/>
                  </a:lnTo>
                  <a:lnTo>
                    <a:pt x="3602" y="144281"/>
                  </a:lnTo>
                  <a:lnTo>
                    <a:pt x="3602" y="0"/>
                  </a:lnTo>
                  <a:close/>
                </a:path>
              </a:pathLst>
            </a:custGeom>
            <a:solidFill>
              <a:srgbClr val="669B97"/>
            </a:solidFill>
          </p:spPr>
          <p:txBody>
            <a:bodyPr wrap="square" lIns="0" tIns="0" rIns="0" bIns="0" rtlCol="0"/>
            <a:lstStyle/>
            <a:p>
              <a:endParaRPr lang="fr-FR" noProof="0" dirty="0"/>
            </a:p>
          </p:txBody>
        </p:sp>
        <p:sp>
          <p:nvSpPr>
            <p:cNvPr id="2122" name="object 2122"/>
            <p:cNvSpPr/>
            <p:nvPr/>
          </p:nvSpPr>
          <p:spPr>
            <a:xfrm>
              <a:off x="12116552" y="646629"/>
              <a:ext cx="3810" cy="144780"/>
            </a:xfrm>
            <a:custGeom>
              <a:avLst/>
              <a:gdLst/>
              <a:ahLst/>
              <a:cxnLst/>
              <a:rect l="l" t="t" r="r" b="b"/>
              <a:pathLst>
                <a:path w="3809" h="144779">
                  <a:moveTo>
                    <a:pt x="3602" y="72843"/>
                  </a:moveTo>
                  <a:lnTo>
                    <a:pt x="3602" y="144312"/>
                  </a:lnTo>
                </a:path>
                <a:path w="3809" h="144779">
                  <a:moveTo>
                    <a:pt x="0" y="144362"/>
                  </a:moveTo>
                  <a:lnTo>
                    <a:pt x="0" y="72843"/>
                  </a:lnTo>
                </a:path>
                <a:path w="3809" h="144779">
                  <a:moveTo>
                    <a:pt x="3602" y="0"/>
                  </a:moveTo>
                  <a:lnTo>
                    <a:pt x="3602" y="72843"/>
                  </a:lnTo>
                </a:path>
                <a:path w="3809" h="144779">
                  <a:moveTo>
                    <a:pt x="0" y="72843"/>
                  </a:moveTo>
                  <a:lnTo>
                    <a:pt x="0" y="80"/>
                  </a:lnTo>
                </a:path>
              </a:pathLst>
            </a:custGeom>
            <a:ln w="3175">
              <a:solidFill>
                <a:srgbClr val="669B97"/>
              </a:solidFill>
            </a:ln>
          </p:spPr>
          <p:txBody>
            <a:bodyPr wrap="square" lIns="0" tIns="0" rIns="0" bIns="0" rtlCol="0"/>
            <a:lstStyle/>
            <a:p>
              <a:endParaRPr lang="fr-FR" noProof="0" dirty="0"/>
            </a:p>
          </p:txBody>
        </p:sp>
        <p:sp>
          <p:nvSpPr>
            <p:cNvPr id="2123" name="object 2123"/>
            <p:cNvSpPr/>
            <p:nvPr/>
          </p:nvSpPr>
          <p:spPr>
            <a:xfrm>
              <a:off x="12120155" y="646629"/>
              <a:ext cx="3810" cy="144780"/>
            </a:xfrm>
            <a:custGeom>
              <a:avLst/>
              <a:gdLst/>
              <a:ahLst/>
              <a:cxnLst/>
              <a:rect l="l" t="t" r="r" b="b"/>
              <a:pathLst>
                <a:path w="3809" h="144779">
                  <a:moveTo>
                    <a:pt x="3602" y="0"/>
                  </a:moveTo>
                  <a:lnTo>
                    <a:pt x="0" y="0"/>
                  </a:lnTo>
                  <a:lnTo>
                    <a:pt x="0" y="144312"/>
                  </a:lnTo>
                  <a:lnTo>
                    <a:pt x="3602" y="144312"/>
                  </a:lnTo>
                  <a:lnTo>
                    <a:pt x="3602" y="0"/>
                  </a:lnTo>
                  <a:close/>
                </a:path>
              </a:pathLst>
            </a:custGeom>
            <a:solidFill>
              <a:srgbClr val="669B97"/>
            </a:solidFill>
          </p:spPr>
          <p:txBody>
            <a:bodyPr wrap="square" lIns="0" tIns="0" rIns="0" bIns="0" rtlCol="0"/>
            <a:lstStyle/>
            <a:p>
              <a:endParaRPr lang="fr-FR" noProof="0" dirty="0"/>
            </a:p>
          </p:txBody>
        </p:sp>
        <p:sp>
          <p:nvSpPr>
            <p:cNvPr id="2124" name="object 2124"/>
            <p:cNvSpPr/>
            <p:nvPr/>
          </p:nvSpPr>
          <p:spPr>
            <a:xfrm>
              <a:off x="12120155" y="646548"/>
              <a:ext cx="3810" cy="144780"/>
            </a:xfrm>
            <a:custGeom>
              <a:avLst/>
              <a:gdLst/>
              <a:ahLst/>
              <a:cxnLst/>
              <a:rect l="l" t="t" r="r" b="b"/>
              <a:pathLst>
                <a:path w="3809" h="144779">
                  <a:moveTo>
                    <a:pt x="3602" y="72923"/>
                  </a:moveTo>
                  <a:lnTo>
                    <a:pt x="3602" y="144342"/>
                  </a:lnTo>
                </a:path>
                <a:path w="3809" h="144779">
                  <a:moveTo>
                    <a:pt x="0" y="144393"/>
                  </a:moveTo>
                  <a:lnTo>
                    <a:pt x="0" y="72923"/>
                  </a:lnTo>
                </a:path>
                <a:path w="3809" h="144779">
                  <a:moveTo>
                    <a:pt x="3602" y="0"/>
                  </a:moveTo>
                  <a:lnTo>
                    <a:pt x="3602" y="72923"/>
                  </a:lnTo>
                </a:path>
                <a:path w="3809" h="144779">
                  <a:moveTo>
                    <a:pt x="0" y="72923"/>
                  </a:moveTo>
                  <a:lnTo>
                    <a:pt x="0" y="80"/>
                  </a:lnTo>
                </a:path>
              </a:pathLst>
            </a:custGeom>
            <a:ln w="3175">
              <a:solidFill>
                <a:srgbClr val="669B97"/>
              </a:solidFill>
            </a:ln>
          </p:spPr>
          <p:txBody>
            <a:bodyPr wrap="square" lIns="0" tIns="0" rIns="0" bIns="0" rtlCol="0"/>
            <a:lstStyle/>
            <a:p>
              <a:endParaRPr lang="fr-FR" noProof="0" dirty="0"/>
            </a:p>
          </p:txBody>
        </p:sp>
        <p:sp>
          <p:nvSpPr>
            <p:cNvPr id="2125" name="object 2125"/>
            <p:cNvSpPr/>
            <p:nvPr/>
          </p:nvSpPr>
          <p:spPr>
            <a:xfrm>
              <a:off x="12123758" y="646548"/>
              <a:ext cx="3810" cy="144780"/>
            </a:xfrm>
            <a:custGeom>
              <a:avLst/>
              <a:gdLst/>
              <a:ahLst/>
              <a:cxnLst/>
              <a:rect l="l" t="t" r="r" b="b"/>
              <a:pathLst>
                <a:path w="3809" h="144779">
                  <a:moveTo>
                    <a:pt x="3602" y="0"/>
                  </a:moveTo>
                  <a:lnTo>
                    <a:pt x="0" y="0"/>
                  </a:lnTo>
                  <a:lnTo>
                    <a:pt x="0" y="144342"/>
                  </a:lnTo>
                  <a:lnTo>
                    <a:pt x="3602" y="144342"/>
                  </a:lnTo>
                  <a:lnTo>
                    <a:pt x="3602" y="0"/>
                  </a:lnTo>
                  <a:close/>
                </a:path>
              </a:pathLst>
            </a:custGeom>
            <a:solidFill>
              <a:srgbClr val="649B97"/>
            </a:solidFill>
          </p:spPr>
          <p:txBody>
            <a:bodyPr wrap="square" lIns="0" tIns="0" rIns="0" bIns="0" rtlCol="0"/>
            <a:lstStyle/>
            <a:p>
              <a:endParaRPr lang="fr-FR" noProof="0" dirty="0"/>
            </a:p>
          </p:txBody>
        </p:sp>
        <p:sp>
          <p:nvSpPr>
            <p:cNvPr id="2126" name="object 2126"/>
            <p:cNvSpPr/>
            <p:nvPr/>
          </p:nvSpPr>
          <p:spPr>
            <a:xfrm>
              <a:off x="12123758" y="646467"/>
              <a:ext cx="3810" cy="144780"/>
            </a:xfrm>
            <a:custGeom>
              <a:avLst/>
              <a:gdLst/>
              <a:ahLst/>
              <a:cxnLst/>
              <a:rect l="l" t="t" r="r" b="b"/>
              <a:pathLst>
                <a:path w="3809" h="144779">
                  <a:moveTo>
                    <a:pt x="3602" y="73004"/>
                  </a:moveTo>
                  <a:lnTo>
                    <a:pt x="3602" y="144373"/>
                  </a:lnTo>
                </a:path>
                <a:path w="3809" h="144779">
                  <a:moveTo>
                    <a:pt x="0" y="144423"/>
                  </a:moveTo>
                  <a:lnTo>
                    <a:pt x="0" y="73004"/>
                  </a:lnTo>
                </a:path>
                <a:path w="3809" h="144779">
                  <a:moveTo>
                    <a:pt x="3602" y="0"/>
                  </a:moveTo>
                  <a:lnTo>
                    <a:pt x="3602" y="73004"/>
                  </a:lnTo>
                </a:path>
                <a:path w="3809" h="144779">
                  <a:moveTo>
                    <a:pt x="0" y="73004"/>
                  </a:moveTo>
                  <a:lnTo>
                    <a:pt x="0" y="80"/>
                  </a:lnTo>
                </a:path>
              </a:pathLst>
            </a:custGeom>
            <a:ln w="3175">
              <a:solidFill>
                <a:srgbClr val="649B97"/>
              </a:solidFill>
            </a:ln>
          </p:spPr>
          <p:txBody>
            <a:bodyPr wrap="square" lIns="0" tIns="0" rIns="0" bIns="0" rtlCol="0"/>
            <a:lstStyle/>
            <a:p>
              <a:endParaRPr lang="fr-FR" noProof="0" dirty="0"/>
            </a:p>
          </p:txBody>
        </p:sp>
        <p:sp>
          <p:nvSpPr>
            <p:cNvPr id="2127" name="object 2127"/>
            <p:cNvSpPr/>
            <p:nvPr/>
          </p:nvSpPr>
          <p:spPr>
            <a:xfrm>
              <a:off x="12127361" y="646468"/>
              <a:ext cx="3810" cy="144780"/>
            </a:xfrm>
            <a:custGeom>
              <a:avLst/>
              <a:gdLst/>
              <a:ahLst/>
              <a:cxnLst/>
              <a:rect l="l" t="t" r="r" b="b"/>
              <a:pathLst>
                <a:path w="3809" h="144779">
                  <a:moveTo>
                    <a:pt x="3602" y="0"/>
                  </a:moveTo>
                  <a:lnTo>
                    <a:pt x="0" y="0"/>
                  </a:lnTo>
                  <a:lnTo>
                    <a:pt x="0" y="144373"/>
                  </a:lnTo>
                  <a:lnTo>
                    <a:pt x="3602" y="144373"/>
                  </a:lnTo>
                  <a:lnTo>
                    <a:pt x="3602" y="0"/>
                  </a:lnTo>
                  <a:close/>
                </a:path>
              </a:pathLst>
            </a:custGeom>
            <a:solidFill>
              <a:srgbClr val="649B97"/>
            </a:solidFill>
          </p:spPr>
          <p:txBody>
            <a:bodyPr wrap="square" lIns="0" tIns="0" rIns="0" bIns="0" rtlCol="0"/>
            <a:lstStyle/>
            <a:p>
              <a:endParaRPr lang="fr-FR" noProof="0" dirty="0"/>
            </a:p>
          </p:txBody>
        </p:sp>
        <p:sp>
          <p:nvSpPr>
            <p:cNvPr id="2128" name="object 2128"/>
            <p:cNvSpPr/>
            <p:nvPr/>
          </p:nvSpPr>
          <p:spPr>
            <a:xfrm>
              <a:off x="12127361" y="646387"/>
              <a:ext cx="3810" cy="144780"/>
            </a:xfrm>
            <a:custGeom>
              <a:avLst/>
              <a:gdLst/>
              <a:ahLst/>
              <a:cxnLst/>
              <a:rect l="l" t="t" r="r" b="b"/>
              <a:pathLst>
                <a:path w="3809" h="144779">
                  <a:moveTo>
                    <a:pt x="3602" y="73085"/>
                  </a:moveTo>
                  <a:lnTo>
                    <a:pt x="3602" y="144403"/>
                  </a:lnTo>
                </a:path>
                <a:path w="3809" h="144779">
                  <a:moveTo>
                    <a:pt x="0" y="144454"/>
                  </a:moveTo>
                  <a:lnTo>
                    <a:pt x="0" y="73085"/>
                  </a:lnTo>
                </a:path>
                <a:path w="3809" h="144779">
                  <a:moveTo>
                    <a:pt x="3602" y="0"/>
                  </a:moveTo>
                  <a:lnTo>
                    <a:pt x="3602" y="73085"/>
                  </a:lnTo>
                </a:path>
                <a:path w="3809" h="144779">
                  <a:moveTo>
                    <a:pt x="0" y="73085"/>
                  </a:moveTo>
                  <a:lnTo>
                    <a:pt x="0" y="80"/>
                  </a:lnTo>
                </a:path>
              </a:pathLst>
            </a:custGeom>
            <a:ln w="3175">
              <a:solidFill>
                <a:srgbClr val="649B97"/>
              </a:solidFill>
            </a:ln>
          </p:spPr>
          <p:txBody>
            <a:bodyPr wrap="square" lIns="0" tIns="0" rIns="0" bIns="0" rtlCol="0"/>
            <a:lstStyle/>
            <a:p>
              <a:endParaRPr lang="fr-FR" noProof="0" dirty="0"/>
            </a:p>
          </p:txBody>
        </p:sp>
        <p:sp>
          <p:nvSpPr>
            <p:cNvPr id="2129" name="object 2129"/>
            <p:cNvSpPr/>
            <p:nvPr/>
          </p:nvSpPr>
          <p:spPr>
            <a:xfrm>
              <a:off x="12130964" y="646387"/>
              <a:ext cx="3810" cy="144780"/>
            </a:xfrm>
            <a:custGeom>
              <a:avLst/>
              <a:gdLst/>
              <a:ahLst/>
              <a:cxnLst/>
              <a:rect l="l" t="t" r="r" b="b"/>
              <a:pathLst>
                <a:path w="3809" h="144779">
                  <a:moveTo>
                    <a:pt x="3602" y="0"/>
                  </a:moveTo>
                  <a:lnTo>
                    <a:pt x="0" y="0"/>
                  </a:lnTo>
                  <a:lnTo>
                    <a:pt x="0" y="144403"/>
                  </a:lnTo>
                  <a:lnTo>
                    <a:pt x="3602" y="144403"/>
                  </a:lnTo>
                  <a:lnTo>
                    <a:pt x="3602" y="0"/>
                  </a:lnTo>
                  <a:close/>
                </a:path>
              </a:pathLst>
            </a:custGeom>
            <a:solidFill>
              <a:srgbClr val="649B97"/>
            </a:solidFill>
          </p:spPr>
          <p:txBody>
            <a:bodyPr wrap="square" lIns="0" tIns="0" rIns="0" bIns="0" rtlCol="0"/>
            <a:lstStyle/>
            <a:p>
              <a:endParaRPr lang="fr-FR" noProof="0" dirty="0"/>
            </a:p>
          </p:txBody>
        </p:sp>
        <p:sp>
          <p:nvSpPr>
            <p:cNvPr id="2130" name="object 2130"/>
            <p:cNvSpPr/>
            <p:nvPr/>
          </p:nvSpPr>
          <p:spPr>
            <a:xfrm>
              <a:off x="12130964" y="646306"/>
              <a:ext cx="3810" cy="144780"/>
            </a:xfrm>
            <a:custGeom>
              <a:avLst/>
              <a:gdLst/>
              <a:ahLst/>
              <a:cxnLst/>
              <a:rect l="l" t="t" r="r" b="b"/>
              <a:pathLst>
                <a:path w="3809" h="144779">
                  <a:moveTo>
                    <a:pt x="3602" y="73165"/>
                  </a:moveTo>
                  <a:lnTo>
                    <a:pt x="3602" y="144434"/>
                  </a:lnTo>
                </a:path>
                <a:path w="3809" h="144779">
                  <a:moveTo>
                    <a:pt x="0" y="144484"/>
                  </a:moveTo>
                  <a:lnTo>
                    <a:pt x="0" y="73165"/>
                  </a:lnTo>
                </a:path>
                <a:path w="3809" h="144779">
                  <a:moveTo>
                    <a:pt x="3602" y="0"/>
                  </a:moveTo>
                  <a:lnTo>
                    <a:pt x="3602" y="73165"/>
                  </a:lnTo>
                </a:path>
                <a:path w="3809" h="144779">
                  <a:moveTo>
                    <a:pt x="0" y="73165"/>
                  </a:moveTo>
                  <a:lnTo>
                    <a:pt x="0" y="80"/>
                  </a:lnTo>
                </a:path>
              </a:pathLst>
            </a:custGeom>
            <a:ln w="3175">
              <a:solidFill>
                <a:srgbClr val="649B97"/>
              </a:solidFill>
            </a:ln>
          </p:spPr>
          <p:txBody>
            <a:bodyPr wrap="square" lIns="0" tIns="0" rIns="0" bIns="0" rtlCol="0"/>
            <a:lstStyle/>
            <a:p>
              <a:endParaRPr lang="fr-FR" noProof="0" dirty="0"/>
            </a:p>
          </p:txBody>
        </p:sp>
        <p:sp>
          <p:nvSpPr>
            <p:cNvPr id="2131" name="object 2131"/>
            <p:cNvSpPr/>
            <p:nvPr/>
          </p:nvSpPr>
          <p:spPr>
            <a:xfrm>
              <a:off x="12134567" y="646306"/>
              <a:ext cx="3810" cy="144780"/>
            </a:xfrm>
            <a:custGeom>
              <a:avLst/>
              <a:gdLst/>
              <a:ahLst/>
              <a:cxnLst/>
              <a:rect l="l" t="t" r="r" b="b"/>
              <a:pathLst>
                <a:path w="3809" h="144779">
                  <a:moveTo>
                    <a:pt x="3602" y="0"/>
                  </a:moveTo>
                  <a:lnTo>
                    <a:pt x="0" y="0"/>
                  </a:lnTo>
                  <a:lnTo>
                    <a:pt x="0" y="144434"/>
                  </a:lnTo>
                  <a:lnTo>
                    <a:pt x="3602" y="144434"/>
                  </a:lnTo>
                  <a:lnTo>
                    <a:pt x="3602" y="0"/>
                  </a:lnTo>
                  <a:close/>
                </a:path>
              </a:pathLst>
            </a:custGeom>
            <a:solidFill>
              <a:srgbClr val="649B97"/>
            </a:solidFill>
          </p:spPr>
          <p:txBody>
            <a:bodyPr wrap="square" lIns="0" tIns="0" rIns="0" bIns="0" rtlCol="0"/>
            <a:lstStyle/>
            <a:p>
              <a:endParaRPr lang="fr-FR" noProof="0" dirty="0"/>
            </a:p>
          </p:txBody>
        </p:sp>
        <p:sp>
          <p:nvSpPr>
            <p:cNvPr id="2132" name="object 2132"/>
            <p:cNvSpPr/>
            <p:nvPr/>
          </p:nvSpPr>
          <p:spPr>
            <a:xfrm>
              <a:off x="12134567" y="646225"/>
              <a:ext cx="3810" cy="144780"/>
            </a:xfrm>
            <a:custGeom>
              <a:avLst/>
              <a:gdLst/>
              <a:ahLst/>
              <a:cxnLst/>
              <a:rect l="l" t="t" r="r" b="b"/>
              <a:pathLst>
                <a:path w="3809" h="144779">
                  <a:moveTo>
                    <a:pt x="3602" y="73246"/>
                  </a:moveTo>
                  <a:lnTo>
                    <a:pt x="3602" y="144464"/>
                  </a:lnTo>
                </a:path>
                <a:path w="3809" h="144779">
                  <a:moveTo>
                    <a:pt x="0" y="144515"/>
                  </a:moveTo>
                  <a:lnTo>
                    <a:pt x="0" y="73246"/>
                  </a:lnTo>
                </a:path>
                <a:path w="3809" h="144779">
                  <a:moveTo>
                    <a:pt x="3602" y="0"/>
                  </a:moveTo>
                  <a:lnTo>
                    <a:pt x="3602" y="73246"/>
                  </a:lnTo>
                </a:path>
                <a:path w="3809" h="144779">
                  <a:moveTo>
                    <a:pt x="0" y="73246"/>
                  </a:moveTo>
                  <a:lnTo>
                    <a:pt x="0" y="80"/>
                  </a:lnTo>
                </a:path>
              </a:pathLst>
            </a:custGeom>
            <a:ln w="3175">
              <a:solidFill>
                <a:srgbClr val="649B97"/>
              </a:solidFill>
            </a:ln>
          </p:spPr>
          <p:txBody>
            <a:bodyPr wrap="square" lIns="0" tIns="0" rIns="0" bIns="0" rtlCol="0"/>
            <a:lstStyle/>
            <a:p>
              <a:endParaRPr lang="fr-FR" noProof="0" dirty="0"/>
            </a:p>
          </p:txBody>
        </p:sp>
        <p:sp>
          <p:nvSpPr>
            <p:cNvPr id="2133" name="object 2133"/>
            <p:cNvSpPr/>
            <p:nvPr/>
          </p:nvSpPr>
          <p:spPr>
            <a:xfrm>
              <a:off x="12138169" y="646225"/>
              <a:ext cx="3810" cy="144780"/>
            </a:xfrm>
            <a:custGeom>
              <a:avLst/>
              <a:gdLst/>
              <a:ahLst/>
              <a:cxnLst/>
              <a:rect l="l" t="t" r="r" b="b"/>
              <a:pathLst>
                <a:path w="3809" h="144779">
                  <a:moveTo>
                    <a:pt x="3602" y="0"/>
                  </a:moveTo>
                  <a:lnTo>
                    <a:pt x="0" y="0"/>
                  </a:lnTo>
                  <a:lnTo>
                    <a:pt x="0" y="144464"/>
                  </a:lnTo>
                  <a:lnTo>
                    <a:pt x="3602" y="144464"/>
                  </a:lnTo>
                  <a:lnTo>
                    <a:pt x="3602" y="0"/>
                  </a:lnTo>
                  <a:close/>
                </a:path>
              </a:pathLst>
            </a:custGeom>
            <a:solidFill>
              <a:srgbClr val="649B97"/>
            </a:solidFill>
          </p:spPr>
          <p:txBody>
            <a:bodyPr wrap="square" lIns="0" tIns="0" rIns="0" bIns="0" rtlCol="0"/>
            <a:lstStyle/>
            <a:p>
              <a:endParaRPr lang="fr-FR" noProof="0" dirty="0"/>
            </a:p>
          </p:txBody>
        </p:sp>
        <p:sp>
          <p:nvSpPr>
            <p:cNvPr id="2134" name="object 2134"/>
            <p:cNvSpPr/>
            <p:nvPr/>
          </p:nvSpPr>
          <p:spPr>
            <a:xfrm>
              <a:off x="12138169" y="646145"/>
              <a:ext cx="3810" cy="144780"/>
            </a:xfrm>
            <a:custGeom>
              <a:avLst/>
              <a:gdLst/>
              <a:ahLst/>
              <a:cxnLst/>
              <a:rect l="l" t="t" r="r" b="b"/>
              <a:pathLst>
                <a:path w="3809" h="144779">
                  <a:moveTo>
                    <a:pt x="3602" y="73327"/>
                  </a:moveTo>
                  <a:lnTo>
                    <a:pt x="3602" y="144495"/>
                  </a:lnTo>
                </a:path>
                <a:path w="3809" h="144779">
                  <a:moveTo>
                    <a:pt x="0" y="144545"/>
                  </a:moveTo>
                  <a:lnTo>
                    <a:pt x="0" y="73327"/>
                  </a:lnTo>
                </a:path>
                <a:path w="3809" h="144779">
                  <a:moveTo>
                    <a:pt x="3602" y="0"/>
                  </a:moveTo>
                  <a:lnTo>
                    <a:pt x="3602" y="73327"/>
                  </a:lnTo>
                </a:path>
                <a:path w="3809" h="144779">
                  <a:moveTo>
                    <a:pt x="0" y="73327"/>
                  </a:moveTo>
                  <a:lnTo>
                    <a:pt x="0" y="80"/>
                  </a:lnTo>
                </a:path>
              </a:pathLst>
            </a:custGeom>
            <a:ln w="3175">
              <a:solidFill>
                <a:srgbClr val="649B97"/>
              </a:solidFill>
            </a:ln>
          </p:spPr>
          <p:txBody>
            <a:bodyPr wrap="square" lIns="0" tIns="0" rIns="0" bIns="0" rtlCol="0"/>
            <a:lstStyle/>
            <a:p>
              <a:endParaRPr lang="fr-FR" noProof="0" dirty="0"/>
            </a:p>
          </p:txBody>
        </p:sp>
        <p:sp>
          <p:nvSpPr>
            <p:cNvPr id="2135" name="object 2135"/>
            <p:cNvSpPr/>
            <p:nvPr/>
          </p:nvSpPr>
          <p:spPr>
            <a:xfrm>
              <a:off x="12141772" y="646145"/>
              <a:ext cx="3810" cy="144780"/>
            </a:xfrm>
            <a:custGeom>
              <a:avLst/>
              <a:gdLst/>
              <a:ahLst/>
              <a:cxnLst/>
              <a:rect l="l" t="t" r="r" b="b"/>
              <a:pathLst>
                <a:path w="3809" h="144779">
                  <a:moveTo>
                    <a:pt x="3602" y="0"/>
                  </a:moveTo>
                  <a:lnTo>
                    <a:pt x="0" y="0"/>
                  </a:lnTo>
                  <a:lnTo>
                    <a:pt x="0" y="144495"/>
                  </a:lnTo>
                  <a:lnTo>
                    <a:pt x="3602" y="144495"/>
                  </a:lnTo>
                  <a:lnTo>
                    <a:pt x="3602" y="0"/>
                  </a:lnTo>
                  <a:close/>
                </a:path>
              </a:pathLst>
            </a:custGeom>
            <a:solidFill>
              <a:srgbClr val="649B97"/>
            </a:solidFill>
          </p:spPr>
          <p:txBody>
            <a:bodyPr wrap="square" lIns="0" tIns="0" rIns="0" bIns="0" rtlCol="0"/>
            <a:lstStyle/>
            <a:p>
              <a:endParaRPr lang="fr-FR" noProof="0" dirty="0"/>
            </a:p>
          </p:txBody>
        </p:sp>
        <p:sp>
          <p:nvSpPr>
            <p:cNvPr id="2136" name="object 2136"/>
            <p:cNvSpPr/>
            <p:nvPr/>
          </p:nvSpPr>
          <p:spPr>
            <a:xfrm>
              <a:off x="12141772" y="646064"/>
              <a:ext cx="3810" cy="144780"/>
            </a:xfrm>
            <a:custGeom>
              <a:avLst/>
              <a:gdLst/>
              <a:ahLst/>
              <a:cxnLst/>
              <a:rect l="l" t="t" r="r" b="b"/>
              <a:pathLst>
                <a:path w="3809" h="144779">
                  <a:moveTo>
                    <a:pt x="3602" y="73408"/>
                  </a:moveTo>
                  <a:lnTo>
                    <a:pt x="3602" y="144525"/>
                  </a:lnTo>
                </a:path>
                <a:path w="3809" h="144779">
                  <a:moveTo>
                    <a:pt x="0" y="144576"/>
                  </a:moveTo>
                  <a:lnTo>
                    <a:pt x="0" y="73408"/>
                  </a:lnTo>
                </a:path>
                <a:path w="3809" h="144779">
                  <a:moveTo>
                    <a:pt x="3602" y="0"/>
                  </a:moveTo>
                  <a:lnTo>
                    <a:pt x="3602" y="73408"/>
                  </a:lnTo>
                </a:path>
                <a:path w="3809" h="144779">
                  <a:moveTo>
                    <a:pt x="0" y="73408"/>
                  </a:moveTo>
                  <a:lnTo>
                    <a:pt x="0" y="80"/>
                  </a:lnTo>
                </a:path>
              </a:pathLst>
            </a:custGeom>
            <a:ln w="3175">
              <a:solidFill>
                <a:srgbClr val="649B97"/>
              </a:solidFill>
            </a:ln>
          </p:spPr>
          <p:txBody>
            <a:bodyPr wrap="square" lIns="0" tIns="0" rIns="0" bIns="0" rtlCol="0"/>
            <a:lstStyle/>
            <a:p>
              <a:endParaRPr lang="fr-FR" noProof="0" dirty="0"/>
            </a:p>
          </p:txBody>
        </p:sp>
        <p:sp>
          <p:nvSpPr>
            <p:cNvPr id="2137" name="object 2137"/>
            <p:cNvSpPr/>
            <p:nvPr/>
          </p:nvSpPr>
          <p:spPr>
            <a:xfrm>
              <a:off x="12145375" y="646064"/>
              <a:ext cx="3810" cy="144780"/>
            </a:xfrm>
            <a:custGeom>
              <a:avLst/>
              <a:gdLst/>
              <a:ahLst/>
              <a:cxnLst/>
              <a:rect l="l" t="t" r="r" b="b"/>
              <a:pathLst>
                <a:path w="3809" h="144779">
                  <a:moveTo>
                    <a:pt x="3602" y="0"/>
                  </a:moveTo>
                  <a:lnTo>
                    <a:pt x="0" y="0"/>
                  </a:lnTo>
                  <a:lnTo>
                    <a:pt x="0" y="144525"/>
                  </a:lnTo>
                  <a:lnTo>
                    <a:pt x="3602" y="144525"/>
                  </a:lnTo>
                  <a:lnTo>
                    <a:pt x="3602" y="0"/>
                  </a:lnTo>
                  <a:close/>
                </a:path>
              </a:pathLst>
            </a:custGeom>
            <a:solidFill>
              <a:srgbClr val="649B97"/>
            </a:solidFill>
          </p:spPr>
          <p:txBody>
            <a:bodyPr wrap="square" lIns="0" tIns="0" rIns="0" bIns="0" rtlCol="0"/>
            <a:lstStyle/>
            <a:p>
              <a:endParaRPr lang="fr-FR" noProof="0" dirty="0"/>
            </a:p>
          </p:txBody>
        </p:sp>
        <p:sp>
          <p:nvSpPr>
            <p:cNvPr id="2138" name="object 2138"/>
            <p:cNvSpPr/>
            <p:nvPr/>
          </p:nvSpPr>
          <p:spPr>
            <a:xfrm>
              <a:off x="12145375" y="645983"/>
              <a:ext cx="3810" cy="144780"/>
            </a:xfrm>
            <a:custGeom>
              <a:avLst/>
              <a:gdLst/>
              <a:ahLst/>
              <a:cxnLst/>
              <a:rect l="l" t="t" r="r" b="b"/>
              <a:pathLst>
                <a:path w="3809" h="144779">
                  <a:moveTo>
                    <a:pt x="3602" y="73488"/>
                  </a:moveTo>
                  <a:lnTo>
                    <a:pt x="3602" y="144556"/>
                  </a:lnTo>
                </a:path>
                <a:path w="3809" h="144779">
                  <a:moveTo>
                    <a:pt x="0" y="144606"/>
                  </a:moveTo>
                  <a:lnTo>
                    <a:pt x="0" y="73488"/>
                  </a:lnTo>
                </a:path>
                <a:path w="3809" h="144779">
                  <a:moveTo>
                    <a:pt x="3602" y="0"/>
                  </a:moveTo>
                  <a:lnTo>
                    <a:pt x="3602" y="73488"/>
                  </a:lnTo>
                </a:path>
                <a:path w="3809" h="144779">
                  <a:moveTo>
                    <a:pt x="0" y="73488"/>
                  </a:moveTo>
                  <a:lnTo>
                    <a:pt x="0" y="80"/>
                  </a:lnTo>
                </a:path>
              </a:pathLst>
            </a:custGeom>
            <a:ln w="3175">
              <a:solidFill>
                <a:srgbClr val="649B97"/>
              </a:solidFill>
            </a:ln>
          </p:spPr>
          <p:txBody>
            <a:bodyPr wrap="square" lIns="0" tIns="0" rIns="0" bIns="0" rtlCol="0"/>
            <a:lstStyle/>
            <a:p>
              <a:endParaRPr lang="fr-FR" noProof="0" dirty="0"/>
            </a:p>
          </p:txBody>
        </p:sp>
        <p:sp>
          <p:nvSpPr>
            <p:cNvPr id="2139" name="object 2139"/>
            <p:cNvSpPr/>
            <p:nvPr/>
          </p:nvSpPr>
          <p:spPr>
            <a:xfrm>
              <a:off x="12148978" y="645983"/>
              <a:ext cx="3810" cy="144780"/>
            </a:xfrm>
            <a:custGeom>
              <a:avLst/>
              <a:gdLst/>
              <a:ahLst/>
              <a:cxnLst/>
              <a:rect l="l" t="t" r="r" b="b"/>
              <a:pathLst>
                <a:path w="3809" h="144779">
                  <a:moveTo>
                    <a:pt x="3602" y="0"/>
                  </a:moveTo>
                  <a:lnTo>
                    <a:pt x="0" y="0"/>
                  </a:lnTo>
                  <a:lnTo>
                    <a:pt x="0" y="144556"/>
                  </a:lnTo>
                  <a:lnTo>
                    <a:pt x="3602" y="144556"/>
                  </a:lnTo>
                  <a:lnTo>
                    <a:pt x="3602" y="0"/>
                  </a:lnTo>
                  <a:close/>
                </a:path>
              </a:pathLst>
            </a:custGeom>
            <a:solidFill>
              <a:srgbClr val="649B97"/>
            </a:solidFill>
          </p:spPr>
          <p:txBody>
            <a:bodyPr wrap="square" lIns="0" tIns="0" rIns="0" bIns="0" rtlCol="0"/>
            <a:lstStyle/>
            <a:p>
              <a:endParaRPr lang="fr-FR" noProof="0" dirty="0"/>
            </a:p>
          </p:txBody>
        </p:sp>
        <p:sp>
          <p:nvSpPr>
            <p:cNvPr id="2140" name="object 2140"/>
            <p:cNvSpPr/>
            <p:nvPr/>
          </p:nvSpPr>
          <p:spPr>
            <a:xfrm>
              <a:off x="12148978" y="645902"/>
              <a:ext cx="3810" cy="144780"/>
            </a:xfrm>
            <a:custGeom>
              <a:avLst/>
              <a:gdLst/>
              <a:ahLst/>
              <a:cxnLst/>
              <a:rect l="l" t="t" r="r" b="b"/>
              <a:pathLst>
                <a:path w="3809" h="144779">
                  <a:moveTo>
                    <a:pt x="3602" y="73569"/>
                  </a:moveTo>
                  <a:lnTo>
                    <a:pt x="3602" y="144587"/>
                  </a:lnTo>
                </a:path>
                <a:path w="3809" h="144779">
                  <a:moveTo>
                    <a:pt x="0" y="144637"/>
                  </a:moveTo>
                  <a:lnTo>
                    <a:pt x="0" y="73569"/>
                  </a:lnTo>
                </a:path>
                <a:path w="3809" h="144779">
                  <a:moveTo>
                    <a:pt x="3602" y="0"/>
                  </a:moveTo>
                  <a:lnTo>
                    <a:pt x="3602" y="73569"/>
                  </a:lnTo>
                </a:path>
                <a:path w="3809" h="144779">
                  <a:moveTo>
                    <a:pt x="0" y="73569"/>
                  </a:moveTo>
                  <a:lnTo>
                    <a:pt x="0" y="80"/>
                  </a:lnTo>
                </a:path>
              </a:pathLst>
            </a:custGeom>
            <a:ln w="3175">
              <a:solidFill>
                <a:srgbClr val="649B97"/>
              </a:solidFill>
            </a:ln>
          </p:spPr>
          <p:txBody>
            <a:bodyPr wrap="square" lIns="0" tIns="0" rIns="0" bIns="0" rtlCol="0"/>
            <a:lstStyle/>
            <a:p>
              <a:endParaRPr lang="fr-FR" noProof="0" dirty="0"/>
            </a:p>
          </p:txBody>
        </p:sp>
        <p:sp>
          <p:nvSpPr>
            <p:cNvPr id="2141" name="object 2141"/>
            <p:cNvSpPr/>
            <p:nvPr/>
          </p:nvSpPr>
          <p:spPr>
            <a:xfrm>
              <a:off x="12152581" y="645903"/>
              <a:ext cx="3810" cy="144780"/>
            </a:xfrm>
            <a:custGeom>
              <a:avLst/>
              <a:gdLst/>
              <a:ahLst/>
              <a:cxnLst/>
              <a:rect l="l" t="t" r="r" b="b"/>
              <a:pathLst>
                <a:path w="3809" h="144779">
                  <a:moveTo>
                    <a:pt x="3602" y="0"/>
                  </a:moveTo>
                  <a:lnTo>
                    <a:pt x="0" y="0"/>
                  </a:lnTo>
                  <a:lnTo>
                    <a:pt x="0" y="144587"/>
                  </a:lnTo>
                  <a:lnTo>
                    <a:pt x="3602" y="144587"/>
                  </a:lnTo>
                  <a:lnTo>
                    <a:pt x="3602" y="0"/>
                  </a:lnTo>
                  <a:close/>
                </a:path>
              </a:pathLst>
            </a:custGeom>
            <a:solidFill>
              <a:srgbClr val="639B97"/>
            </a:solidFill>
          </p:spPr>
          <p:txBody>
            <a:bodyPr wrap="square" lIns="0" tIns="0" rIns="0" bIns="0" rtlCol="0"/>
            <a:lstStyle/>
            <a:p>
              <a:endParaRPr lang="fr-FR" noProof="0" dirty="0"/>
            </a:p>
          </p:txBody>
        </p:sp>
        <p:sp>
          <p:nvSpPr>
            <p:cNvPr id="2142" name="object 2142"/>
            <p:cNvSpPr/>
            <p:nvPr/>
          </p:nvSpPr>
          <p:spPr>
            <a:xfrm>
              <a:off x="12152581" y="645822"/>
              <a:ext cx="3810" cy="144780"/>
            </a:xfrm>
            <a:custGeom>
              <a:avLst/>
              <a:gdLst/>
              <a:ahLst/>
              <a:cxnLst/>
              <a:rect l="l" t="t" r="r" b="b"/>
              <a:pathLst>
                <a:path w="3809" h="144779">
                  <a:moveTo>
                    <a:pt x="3602" y="73650"/>
                  </a:moveTo>
                  <a:lnTo>
                    <a:pt x="3602" y="144617"/>
                  </a:lnTo>
                </a:path>
                <a:path w="3809" h="144779">
                  <a:moveTo>
                    <a:pt x="0" y="144667"/>
                  </a:moveTo>
                  <a:lnTo>
                    <a:pt x="0" y="73650"/>
                  </a:lnTo>
                </a:path>
                <a:path w="3809" h="144779">
                  <a:moveTo>
                    <a:pt x="3602" y="0"/>
                  </a:moveTo>
                  <a:lnTo>
                    <a:pt x="3602" y="73650"/>
                  </a:lnTo>
                </a:path>
                <a:path w="3809" h="144779">
                  <a:moveTo>
                    <a:pt x="0" y="73650"/>
                  </a:moveTo>
                  <a:lnTo>
                    <a:pt x="0" y="80"/>
                  </a:lnTo>
                </a:path>
              </a:pathLst>
            </a:custGeom>
            <a:ln w="3175">
              <a:solidFill>
                <a:srgbClr val="639B97"/>
              </a:solidFill>
            </a:ln>
          </p:spPr>
          <p:txBody>
            <a:bodyPr wrap="square" lIns="0" tIns="0" rIns="0" bIns="0" rtlCol="0"/>
            <a:lstStyle/>
            <a:p>
              <a:endParaRPr lang="fr-FR" noProof="0" dirty="0"/>
            </a:p>
          </p:txBody>
        </p:sp>
        <p:sp>
          <p:nvSpPr>
            <p:cNvPr id="2143" name="object 2143"/>
            <p:cNvSpPr/>
            <p:nvPr/>
          </p:nvSpPr>
          <p:spPr>
            <a:xfrm>
              <a:off x="12156184" y="645822"/>
              <a:ext cx="3810" cy="144780"/>
            </a:xfrm>
            <a:custGeom>
              <a:avLst/>
              <a:gdLst/>
              <a:ahLst/>
              <a:cxnLst/>
              <a:rect l="l" t="t" r="r" b="b"/>
              <a:pathLst>
                <a:path w="3809" h="144779">
                  <a:moveTo>
                    <a:pt x="3602" y="0"/>
                  </a:moveTo>
                  <a:lnTo>
                    <a:pt x="0" y="0"/>
                  </a:lnTo>
                  <a:lnTo>
                    <a:pt x="0" y="144617"/>
                  </a:lnTo>
                  <a:lnTo>
                    <a:pt x="3602" y="144617"/>
                  </a:lnTo>
                  <a:lnTo>
                    <a:pt x="3602" y="0"/>
                  </a:lnTo>
                  <a:close/>
                </a:path>
              </a:pathLst>
            </a:custGeom>
            <a:solidFill>
              <a:srgbClr val="639B97"/>
            </a:solidFill>
          </p:spPr>
          <p:txBody>
            <a:bodyPr wrap="square" lIns="0" tIns="0" rIns="0" bIns="0" rtlCol="0"/>
            <a:lstStyle/>
            <a:p>
              <a:endParaRPr lang="fr-FR" noProof="0" dirty="0"/>
            </a:p>
          </p:txBody>
        </p:sp>
        <p:sp>
          <p:nvSpPr>
            <p:cNvPr id="2144" name="object 2144"/>
            <p:cNvSpPr/>
            <p:nvPr/>
          </p:nvSpPr>
          <p:spPr>
            <a:xfrm>
              <a:off x="12156184" y="645741"/>
              <a:ext cx="3810" cy="144780"/>
            </a:xfrm>
            <a:custGeom>
              <a:avLst/>
              <a:gdLst/>
              <a:ahLst/>
              <a:cxnLst/>
              <a:rect l="l" t="t" r="r" b="b"/>
              <a:pathLst>
                <a:path w="3809" h="144779">
                  <a:moveTo>
                    <a:pt x="3602" y="73730"/>
                  </a:moveTo>
                  <a:lnTo>
                    <a:pt x="3602" y="144648"/>
                  </a:lnTo>
                </a:path>
                <a:path w="3809" h="144779">
                  <a:moveTo>
                    <a:pt x="0" y="144698"/>
                  </a:moveTo>
                  <a:lnTo>
                    <a:pt x="0" y="73730"/>
                  </a:lnTo>
                </a:path>
                <a:path w="3809" h="144779">
                  <a:moveTo>
                    <a:pt x="3602" y="0"/>
                  </a:moveTo>
                  <a:lnTo>
                    <a:pt x="3602" y="73730"/>
                  </a:lnTo>
                </a:path>
                <a:path w="3809" h="144779">
                  <a:moveTo>
                    <a:pt x="0" y="73730"/>
                  </a:moveTo>
                  <a:lnTo>
                    <a:pt x="0" y="80"/>
                  </a:lnTo>
                </a:path>
              </a:pathLst>
            </a:custGeom>
            <a:ln w="3175">
              <a:solidFill>
                <a:srgbClr val="639B97"/>
              </a:solidFill>
            </a:ln>
          </p:spPr>
          <p:txBody>
            <a:bodyPr wrap="square" lIns="0" tIns="0" rIns="0" bIns="0" rtlCol="0"/>
            <a:lstStyle/>
            <a:p>
              <a:endParaRPr lang="fr-FR" noProof="0" dirty="0"/>
            </a:p>
          </p:txBody>
        </p:sp>
        <p:sp>
          <p:nvSpPr>
            <p:cNvPr id="2145" name="object 2145"/>
            <p:cNvSpPr/>
            <p:nvPr/>
          </p:nvSpPr>
          <p:spPr>
            <a:xfrm>
              <a:off x="12159787" y="645741"/>
              <a:ext cx="3810" cy="144780"/>
            </a:xfrm>
            <a:custGeom>
              <a:avLst/>
              <a:gdLst/>
              <a:ahLst/>
              <a:cxnLst/>
              <a:rect l="l" t="t" r="r" b="b"/>
              <a:pathLst>
                <a:path w="3809" h="144779">
                  <a:moveTo>
                    <a:pt x="3602" y="0"/>
                  </a:moveTo>
                  <a:lnTo>
                    <a:pt x="0" y="0"/>
                  </a:lnTo>
                  <a:lnTo>
                    <a:pt x="0" y="144648"/>
                  </a:lnTo>
                  <a:lnTo>
                    <a:pt x="3602" y="144648"/>
                  </a:lnTo>
                  <a:lnTo>
                    <a:pt x="3602" y="0"/>
                  </a:lnTo>
                  <a:close/>
                </a:path>
              </a:pathLst>
            </a:custGeom>
            <a:solidFill>
              <a:srgbClr val="639B97"/>
            </a:solidFill>
          </p:spPr>
          <p:txBody>
            <a:bodyPr wrap="square" lIns="0" tIns="0" rIns="0" bIns="0" rtlCol="0"/>
            <a:lstStyle/>
            <a:p>
              <a:endParaRPr lang="fr-FR" noProof="0" dirty="0"/>
            </a:p>
          </p:txBody>
        </p:sp>
        <p:sp>
          <p:nvSpPr>
            <p:cNvPr id="2146" name="object 2146"/>
            <p:cNvSpPr/>
            <p:nvPr/>
          </p:nvSpPr>
          <p:spPr>
            <a:xfrm>
              <a:off x="12159787" y="645660"/>
              <a:ext cx="3810" cy="144780"/>
            </a:xfrm>
            <a:custGeom>
              <a:avLst/>
              <a:gdLst/>
              <a:ahLst/>
              <a:cxnLst/>
              <a:rect l="l" t="t" r="r" b="b"/>
              <a:pathLst>
                <a:path w="3809" h="144779">
                  <a:moveTo>
                    <a:pt x="3602" y="73811"/>
                  </a:moveTo>
                  <a:lnTo>
                    <a:pt x="3602" y="144678"/>
                  </a:lnTo>
                </a:path>
                <a:path w="3809" h="144779">
                  <a:moveTo>
                    <a:pt x="0" y="144728"/>
                  </a:moveTo>
                  <a:lnTo>
                    <a:pt x="0" y="73811"/>
                  </a:lnTo>
                </a:path>
                <a:path w="3809" h="144779">
                  <a:moveTo>
                    <a:pt x="3602" y="0"/>
                  </a:moveTo>
                  <a:lnTo>
                    <a:pt x="3602" y="73811"/>
                  </a:lnTo>
                </a:path>
                <a:path w="3809" h="144779">
                  <a:moveTo>
                    <a:pt x="0" y="73811"/>
                  </a:moveTo>
                  <a:lnTo>
                    <a:pt x="0" y="80"/>
                  </a:lnTo>
                </a:path>
              </a:pathLst>
            </a:custGeom>
            <a:ln w="3175">
              <a:solidFill>
                <a:srgbClr val="639B97"/>
              </a:solidFill>
            </a:ln>
          </p:spPr>
          <p:txBody>
            <a:bodyPr wrap="square" lIns="0" tIns="0" rIns="0" bIns="0" rtlCol="0"/>
            <a:lstStyle/>
            <a:p>
              <a:endParaRPr lang="fr-FR" noProof="0" dirty="0"/>
            </a:p>
          </p:txBody>
        </p:sp>
        <p:sp>
          <p:nvSpPr>
            <p:cNvPr id="2147" name="object 2147"/>
            <p:cNvSpPr/>
            <p:nvPr/>
          </p:nvSpPr>
          <p:spPr>
            <a:xfrm>
              <a:off x="12163390" y="645660"/>
              <a:ext cx="3810" cy="144780"/>
            </a:xfrm>
            <a:custGeom>
              <a:avLst/>
              <a:gdLst/>
              <a:ahLst/>
              <a:cxnLst/>
              <a:rect l="l" t="t" r="r" b="b"/>
              <a:pathLst>
                <a:path w="3809" h="144779">
                  <a:moveTo>
                    <a:pt x="3602" y="0"/>
                  </a:moveTo>
                  <a:lnTo>
                    <a:pt x="0" y="0"/>
                  </a:lnTo>
                  <a:lnTo>
                    <a:pt x="0" y="144678"/>
                  </a:lnTo>
                  <a:lnTo>
                    <a:pt x="3602" y="144678"/>
                  </a:lnTo>
                  <a:lnTo>
                    <a:pt x="3602" y="0"/>
                  </a:lnTo>
                  <a:close/>
                </a:path>
              </a:pathLst>
            </a:custGeom>
            <a:solidFill>
              <a:srgbClr val="639B97"/>
            </a:solidFill>
          </p:spPr>
          <p:txBody>
            <a:bodyPr wrap="square" lIns="0" tIns="0" rIns="0" bIns="0" rtlCol="0"/>
            <a:lstStyle/>
            <a:p>
              <a:endParaRPr lang="fr-FR" noProof="0" dirty="0"/>
            </a:p>
          </p:txBody>
        </p:sp>
        <p:sp>
          <p:nvSpPr>
            <p:cNvPr id="2148" name="object 2148"/>
            <p:cNvSpPr/>
            <p:nvPr/>
          </p:nvSpPr>
          <p:spPr>
            <a:xfrm>
              <a:off x="12163390" y="645580"/>
              <a:ext cx="3810" cy="144780"/>
            </a:xfrm>
            <a:custGeom>
              <a:avLst/>
              <a:gdLst/>
              <a:ahLst/>
              <a:cxnLst/>
              <a:rect l="l" t="t" r="r" b="b"/>
              <a:pathLst>
                <a:path w="3809" h="144779">
                  <a:moveTo>
                    <a:pt x="3602" y="73892"/>
                  </a:moveTo>
                  <a:lnTo>
                    <a:pt x="3602" y="144709"/>
                  </a:lnTo>
                </a:path>
                <a:path w="3809" h="144779">
                  <a:moveTo>
                    <a:pt x="0" y="144759"/>
                  </a:moveTo>
                  <a:lnTo>
                    <a:pt x="0" y="73892"/>
                  </a:lnTo>
                </a:path>
                <a:path w="3809" h="144779">
                  <a:moveTo>
                    <a:pt x="3602" y="0"/>
                  </a:moveTo>
                  <a:lnTo>
                    <a:pt x="3602" y="73892"/>
                  </a:lnTo>
                </a:path>
                <a:path w="3809" h="144779">
                  <a:moveTo>
                    <a:pt x="0" y="73892"/>
                  </a:moveTo>
                  <a:lnTo>
                    <a:pt x="0" y="80"/>
                  </a:lnTo>
                </a:path>
              </a:pathLst>
            </a:custGeom>
            <a:ln w="3175">
              <a:solidFill>
                <a:srgbClr val="639B97"/>
              </a:solidFill>
            </a:ln>
          </p:spPr>
          <p:txBody>
            <a:bodyPr wrap="square" lIns="0" tIns="0" rIns="0" bIns="0" rtlCol="0"/>
            <a:lstStyle/>
            <a:p>
              <a:endParaRPr lang="fr-FR" noProof="0" dirty="0"/>
            </a:p>
          </p:txBody>
        </p:sp>
        <p:sp>
          <p:nvSpPr>
            <p:cNvPr id="2149" name="object 2149"/>
            <p:cNvSpPr/>
            <p:nvPr/>
          </p:nvSpPr>
          <p:spPr>
            <a:xfrm>
              <a:off x="12166992" y="645580"/>
              <a:ext cx="3810" cy="144780"/>
            </a:xfrm>
            <a:custGeom>
              <a:avLst/>
              <a:gdLst/>
              <a:ahLst/>
              <a:cxnLst/>
              <a:rect l="l" t="t" r="r" b="b"/>
              <a:pathLst>
                <a:path w="3809" h="144779">
                  <a:moveTo>
                    <a:pt x="3602" y="0"/>
                  </a:moveTo>
                  <a:lnTo>
                    <a:pt x="0" y="0"/>
                  </a:lnTo>
                  <a:lnTo>
                    <a:pt x="0" y="144709"/>
                  </a:lnTo>
                  <a:lnTo>
                    <a:pt x="3602" y="144709"/>
                  </a:lnTo>
                  <a:lnTo>
                    <a:pt x="3602" y="0"/>
                  </a:lnTo>
                  <a:close/>
                </a:path>
              </a:pathLst>
            </a:custGeom>
            <a:solidFill>
              <a:srgbClr val="639B96"/>
            </a:solidFill>
          </p:spPr>
          <p:txBody>
            <a:bodyPr wrap="square" lIns="0" tIns="0" rIns="0" bIns="0" rtlCol="0"/>
            <a:lstStyle/>
            <a:p>
              <a:endParaRPr lang="fr-FR" noProof="0" dirty="0"/>
            </a:p>
          </p:txBody>
        </p:sp>
        <p:sp>
          <p:nvSpPr>
            <p:cNvPr id="2150" name="object 2150"/>
            <p:cNvSpPr/>
            <p:nvPr/>
          </p:nvSpPr>
          <p:spPr>
            <a:xfrm>
              <a:off x="12166992" y="645499"/>
              <a:ext cx="3810" cy="145415"/>
            </a:xfrm>
            <a:custGeom>
              <a:avLst/>
              <a:gdLst/>
              <a:ahLst/>
              <a:cxnLst/>
              <a:rect l="l" t="t" r="r" b="b"/>
              <a:pathLst>
                <a:path w="3809" h="145415">
                  <a:moveTo>
                    <a:pt x="3602" y="73973"/>
                  </a:moveTo>
                  <a:lnTo>
                    <a:pt x="3602" y="144739"/>
                  </a:lnTo>
                </a:path>
                <a:path w="3809" h="145415">
                  <a:moveTo>
                    <a:pt x="0" y="144789"/>
                  </a:moveTo>
                  <a:lnTo>
                    <a:pt x="0" y="73973"/>
                  </a:lnTo>
                </a:path>
                <a:path w="3809" h="145415">
                  <a:moveTo>
                    <a:pt x="3602" y="0"/>
                  </a:moveTo>
                  <a:lnTo>
                    <a:pt x="3602" y="73973"/>
                  </a:lnTo>
                </a:path>
                <a:path w="3809" h="145415">
                  <a:moveTo>
                    <a:pt x="0" y="73973"/>
                  </a:moveTo>
                  <a:lnTo>
                    <a:pt x="0" y="80"/>
                  </a:lnTo>
                </a:path>
              </a:pathLst>
            </a:custGeom>
            <a:ln w="3175">
              <a:solidFill>
                <a:srgbClr val="639B96"/>
              </a:solidFill>
            </a:ln>
          </p:spPr>
          <p:txBody>
            <a:bodyPr wrap="square" lIns="0" tIns="0" rIns="0" bIns="0" rtlCol="0"/>
            <a:lstStyle/>
            <a:p>
              <a:endParaRPr lang="fr-FR" noProof="0" dirty="0"/>
            </a:p>
          </p:txBody>
        </p:sp>
        <p:sp>
          <p:nvSpPr>
            <p:cNvPr id="2151" name="object 2151"/>
            <p:cNvSpPr/>
            <p:nvPr/>
          </p:nvSpPr>
          <p:spPr>
            <a:xfrm>
              <a:off x="12170595" y="645499"/>
              <a:ext cx="3810" cy="144780"/>
            </a:xfrm>
            <a:custGeom>
              <a:avLst/>
              <a:gdLst/>
              <a:ahLst/>
              <a:cxnLst/>
              <a:rect l="l" t="t" r="r" b="b"/>
              <a:pathLst>
                <a:path w="3809" h="144779">
                  <a:moveTo>
                    <a:pt x="3602" y="0"/>
                  </a:moveTo>
                  <a:lnTo>
                    <a:pt x="0" y="0"/>
                  </a:lnTo>
                  <a:lnTo>
                    <a:pt x="0" y="144739"/>
                  </a:lnTo>
                  <a:lnTo>
                    <a:pt x="3602" y="144739"/>
                  </a:lnTo>
                  <a:lnTo>
                    <a:pt x="3602" y="0"/>
                  </a:lnTo>
                  <a:close/>
                </a:path>
              </a:pathLst>
            </a:custGeom>
            <a:solidFill>
              <a:srgbClr val="639B96"/>
            </a:solidFill>
          </p:spPr>
          <p:txBody>
            <a:bodyPr wrap="square" lIns="0" tIns="0" rIns="0" bIns="0" rtlCol="0"/>
            <a:lstStyle/>
            <a:p>
              <a:endParaRPr lang="fr-FR" noProof="0" dirty="0"/>
            </a:p>
          </p:txBody>
        </p:sp>
        <p:sp>
          <p:nvSpPr>
            <p:cNvPr id="2152" name="object 2152"/>
            <p:cNvSpPr/>
            <p:nvPr/>
          </p:nvSpPr>
          <p:spPr>
            <a:xfrm>
              <a:off x="12170595" y="645418"/>
              <a:ext cx="3810" cy="145415"/>
            </a:xfrm>
            <a:custGeom>
              <a:avLst/>
              <a:gdLst/>
              <a:ahLst/>
              <a:cxnLst/>
              <a:rect l="l" t="t" r="r" b="b"/>
              <a:pathLst>
                <a:path w="3809" h="145415">
                  <a:moveTo>
                    <a:pt x="3602" y="74053"/>
                  </a:moveTo>
                  <a:lnTo>
                    <a:pt x="3602" y="144770"/>
                  </a:lnTo>
                </a:path>
                <a:path w="3809" h="145415">
                  <a:moveTo>
                    <a:pt x="0" y="144820"/>
                  </a:moveTo>
                  <a:lnTo>
                    <a:pt x="0" y="74053"/>
                  </a:lnTo>
                </a:path>
                <a:path w="3809" h="145415">
                  <a:moveTo>
                    <a:pt x="3602" y="0"/>
                  </a:moveTo>
                  <a:lnTo>
                    <a:pt x="3602" y="74053"/>
                  </a:lnTo>
                </a:path>
                <a:path w="3809" h="145415">
                  <a:moveTo>
                    <a:pt x="0" y="74053"/>
                  </a:moveTo>
                  <a:lnTo>
                    <a:pt x="0" y="80"/>
                  </a:lnTo>
                </a:path>
              </a:pathLst>
            </a:custGeom>
            <a:ln w="3175">
              <a:solidFill>
                <a:srgbClr val="639B96"/>
              </a:solidFill>
            </a:ln>
          </p:spPr>
          <p:txBody>
            <a:bodyPr wrap="square" lIns="0" tIns="0" rIns="0" bIns="0" rtlCol="0"/>
            <a:lstStyle/>
            <a:p>
              <a:endParaRPr lang="fr-FR" noProof="0" dirty="0"/>
            </a:p>
          </p:txBody>
        </p:sp>
        <p:sp>
          <p:nvSpPr>
            <p:cNvPr id="2153" name="object 2153"/>
            <p:cNvSpPr/>
            <p:nvPr/>
          </p:nvSpPr>
          <p:spPr>
            <a:xfrm>
              <a:off x="12174198" y="645418"/>
              <a:ext cx="3810" cy="144780"/>
            </a:xfrm>
            <a:custGeom>
              <a:avLst/>
              <a:gdLst/>
              <a:ahLst/>
              <a:cxnLst/>
              <a:rect l="l" t="t" r="r" b="b"/>
              <a:pathLst>
                <a:path w="3809" h="144779">
                  <a:moveTo>
                    <a:pt x="3602" y="0"/>
                  </a:moveTo>
                  <a:lnTo>
                    <a:pt x="0" y="0"/>
                  </a:lnTo>
                  <a:lnTo>
                    <a:pt x="0" y="144770"/>
                  </a:lnTo>
                  <a:lnTo>
                    <a:pt x="3602" y="144770"/>
                  </a:lnTo>
                  <a:lnTo>
                    <a:pt x="3602" y="0"/>
                  </a:lnTo>
                  <a:close/>
                </a:path>
              </a:pathLst>
            </a:custGeom>
            <a:solidFill>
              <a:srgbClr val="639B96"/>
            </a:solidFill>
          </p:spPr>
          <p:txBody>
            <a:bodyPr wrap="square" lIns="0" tIns="0" rIns="0" bIns="0" rtlCol="0"/>
            <a:lstStyle/>
            <a:p>
              <a:endParaRPr lang="fr-FR" noProof="0" dirty="0"/>
            </a:p>
          </p:txBody>
        </p:sp>
        <p:sp>
          <p:nvSpPr>
            <p:cNvPr id="2154" name="object 2154"/>
            <p:cNvSpPr/>
            <p:nvPr/>
          </p:nvSpPr>
          <p:spPr>
            <a:xfrm>
              <a:off x="12174198" y="645337"/>
              <a:ext cx="3810" cy="145415"/>
            </a:xfrm>
            <a:custGeom>
              <a:avLst/>
              <a:gdLst/>
              <a:ahLst/>
              <a:cxnLst/>
              <a:rect l="l" t="t" r="r" b="b"/>
              <a:pathLst>
                <a:path w="3809" h="145415">
                  <a:moveTo>
                    <a:pt x="3602" y="74134"/>
                  </a:moveTo>
                  <a:lnTo>
                    <a:pt x="3602" y="144800"/>
                  </a:lnTo>
                </a:path>
                <a:path w="3809" h="145415">
                  <a:moveTo>
                    <a:pt x="0" y="144850"/>
                  </a:moveTo>
                  <a:lnTo>
                    <a:pt x="0" y="74134"/>
                  </a:lnTo>
                </a:path>
                <a:path w="3809" h="145415">
                  <a:moveTo>
                    <a:pt x="3602" y="0"/>
                  </a:moveTo>
                  <a:lnTo>
                    <a:pt x="3602" y="74134"/>
                  </a:lnTo>
                </a:path>
                <a:path w="3809" h="145415">
                  <a:moveTo>
                    <a:pt x="0" y="74134"/>
                  </a:moveTo>
                  <a:lnTo>
                    <a:pt x="0" y="80"/>
                  </a:lnTo>
                </a:path>
              </a:pathLst>
            </a:custGeom>
            <a:ln w="3175">
              <a:solidFill>
                <a:srgbClr val="639B96"/>
              </a:solidFill>
            </a:ln>
          </p:spPr>
          <p:txBody>
            <a:bodyPr wrap="square" lIns="0" tIns="0" rIns="0" bIns="0" rtlCol="0"/>
            <a:lstStyle/>
            <a:p>
              <a:endParaRPr lang="fr-FR" noProof="0" dirty="0"/>
            </a:p>
          </p:txBody>
        </p:sp>
        <p:sp>
          <p:nvSpPr>
            <p:cNvPr id="2155" name="object 2155"/>
            <p:cNvSpPr/>
            <p:nvPr/>
          </p:nvSpPr>
          <p:spPr>
            <a:xfrm>
              <a:off x="12177801" y="645338"/>
              <a:ext cx="3810" cy="145415"/>
            </a:xfrm>
            <a:custGeom>
              <a:avLst/>
              <a:gdLst/>
              <a:ahLst/>
              <a:cxnLst/>
              <a:rect l="l" t="t" r="r" b="b"/>
              <a:pathLst>
                <a:path w="3809" h="145415">
                  <a:moveTo>
                    <a:pt x="3602" y="0"/>
                  </a:moveTo>
                  <a:lnTo>
                    <a:pt x="0" y="0"/>
                  </a:lnTo>
                  <a:lnTo>
                    <a:pt x="0" y="144800"/>
                  </a:lnTo>
                  <a:lnTo>
                    <a:pt x="3602" y="144800"/>
                  </a:lnTo>
                  <a:lnTo>
                    <a:pt x="3602" y="0"/>
                  </a:lnTo>
                  <a:close/>
                </a:path>
              </a:pathLst>
            </a:custGeom>
            <a:solidFill>
              <a:srgbClr val="639B96"/>
            </a:solidFill>
          </p:spPr>
          <p:txBody>
            <a:bodyPr wrap="square" lIns="0" tIns="0" rIns="0" bIns="0" rtlCol="0"/>
            <a:lstStyle/>
            <a:p>
              <a:endParaRPr lang="fr-FR" noProof="0" dirty="0"/>
            </a:p>
          </p:txBody>
        </p:sp>
        <p:sp>
          <p:nvSpPr>
            <p:cNvPr id="2156" name="object 2156"/>
            <p:cNvSpPr/>
            <p:nvPr/>
          </p:nvSpPr>
          <p:spPr>
            <a:xfrm>
              <a:off x="12177801" y="645257"/>
              <a:ext cx="3810" cy="145415"/>
            </a:xfrm>
            <a:custGeom>
              <a:avLst/>
              <a:gdLst/>
              <a:ahLst/>
              <a:cxnLst/>
              <a:rect l="l" t="t" r="r" b="b"/>
              <a:pathLst>
                <a:path w="3809" h="145415">
                  <a:moveTo>
                    <a:pt x="3602" y="74215"/>
                  </a:moveTo>
                  <a:lnTo>
                    <a:pt x="3602" y="144831"/>
                  </a:lnTo>
                </a:path>
                <a:path w="3809" h="145415">
                  <a:moveTo>
                    <a:pt x="0" y="144881"/>
                  </a:moveTo>
                  <a:lnTo>
                    <a:pt x="0" y="74215"/>
                  </a:lnTo>
                </a:path>
                <a:path w="3809" h="145415">
                  <a:moveTo>
                    <a:pt x="3602" y="0"/>
                  </a:moveTo>
                  <a:lnTo>
                    <a:pt x="3602" y="74215"/>
                  </a:lnTo>
                </a:path>
                <a:path w="3809" h="145415">
                  <a:moveTo>
                    <a:pt x="0" y="74215"/>
                  </a:moveTo>
                  <a:lnTo>
                    <a:pt x="0" y="80"/>
                  </a:lnTo>
                </a:path>
              </a:pathLst>
            </a:custGeom>
            <a:ln w="3175">
              <a:solidFill>
                <a:srgbClr val="639B96"/>
              </a:solidFill>
            </a:ln>
          </p:spPr>
          <p:txBody>
            <a:bodyPr wrap="square" lIns="0" tIns="0" rIns="0" bIns="0" rtlCol="0"/>
            <a:lstStyle/>
            <a:p>
              <a:endParaRPr lang="fr-FR" noProof="0" dirty="0"/>
            </a:p>
          </p:txBody>
        </p:sp>
        <p:sp>
          <p:nvSpPr>
            <p:cNvPr id="2157" name="object 2157"/>
            <p:cNvSpPr/>
            <p:nvPr/>
          </p:nvSpPr>
          <p:spPr>
            <a:xfrm>
              <a:off x="12181404" y="645257"/>
              <a:ext cx="3810" cy="145415"/>
            </a:xfrm>
            <a:custGeom>
              <a:avLst/>
              <a:gdLst/>
              <a:ahLst/>
              <a:cxnLst/>
              <a:rect l="l" t="t" r="r" b="b"/>
              <a:pathLst>
                <a:path w="3809" h="145415">
                  <a:moveTo>
                    <a:pt x="3602" y="0"/>
                  </a:moveTo>
                  <a:lnTo>
                    <a:pt x="0" y="0"/>
                  </a:lnTo>
                  <a:lnTo>
                    <a:pt x="0" y="144831"/>
                  </a:lnTo>
                  <a:lnTo>
                    <a:pt x="3602" y="144831"/>
                  </a:lnTo>
                  <a:lnTo>
                    <a:pt x="3602" y="0"/>
                  </a:lnTo>
                  <a:close/>
                </a:path>
              </a:pathLst>
            </a:custGeom>
            <a:solidFill>
              <a:srgbClr val="629B96"/>
            </a:solidFill>
          </p:spPr>
          <p:txBody>
            <a:bodyPr wrap="square" lIns="0" tIns="0" rIns="0" bIns="0" rtlCol="0"/>
            <a:lstStyle/>
            <a:p>
              <a:endParaRPr lang="fr-FR" noProof="0" dirty="0"/>
            </a:p>
          </p:txBody>
        </p:sp>
        <p:sp>
          <p:nvSpPr>
            <p:cNvPr id="2158" name="object 2158"/>
            <p:cNvSpPr/>
            <p:nvPr/>
          </p:nvSpPr>
          <p:spPr>
            <a:xfrm>
              <a:off x="12181404" y="645176"/>
              <a:ext cx="3810" cy="145415"/>
            </a:xfrm>
            <a:custGeom>
              <a:avLst/>
              <a:gdLst/>
              <a:ahLst/>
              <a:cxnLst/>
              <a:rect l="l" t="t" r="r" b="b"/>
              <a:pathLst>
                <a:path w="3809" h="145415">
                  <a:moveTo>
                    <a:pt x="3602" y="74295"/>
                  </a:moveTo>
                  <a:lnTo>
                    <a:pt x="3602" y="144861"/>
                  </a:lnTo>
                </a:path>
                <a:path w="3809" h="145415">
                  <a:moveTo>
                    <a:pt x="0" y="144911"/>
                  </a:moveTo>
                  <a:lnTo>
                    <a:pt x="0" y="74295"/>
                  </a:lnTo>
                </a:path>
                <a:path w="3809" h="145415">
                  <a:moveTo>
                    <a:pt x="3602" y="0"/>
                  </a:moveTo>
                  <a:lnTo>
                    <a:pt x="3602" y="74295"/>
                  </a:lnTo>
                </a:path>
                <a:path w="3809" h="145415">
                  <a:moveTo>
                    <a:pt x="0" y="74295"/>
                  </a:moveTo>
                  <a:lnTo>
                    <a:pt x="0" y="80"/>
                  </a:lnTo>
                </a:path>
              </a:pathLst>
            </a:custGeom>
            <a:ln w="3175">
              <a:solidFill>
                <a:srgbClr val="629B96"/>
              </a:solidFill>
            </a:ln>
          </p:spPr>
          <p:txBody>
            <a:bodyPr wrap="square" lIns="0" tIns="0" rIns="0" bIns="0" rtlCol="0"/>
            <a:lstStyle/>
            <a:p>
              <a:endParaRPr lang="fr-FR" noProof="0" dirty="0"/>
            </a:p>
          </p:txBody>
        </p:sp>
        <p:sp>
          <p:nvSpPr>
            <p:cNvPr id="2159" name="object 2159"/>
            <p:cNvSpPr/>
            <p:nvPr/>
          </p:nvSpPr>
          <p:spPr>
            <a:xfrm>
              <a:off x="12185007" y="645176"/>
              <a:ext cx="3810" cy="145415"/>
            </a:xfrm>
            <a:custGeom>
              <a:avLst/>
              <a:gdLst/>
              <a:ahLst/>
              <a:cxnLst/>
              <a:rect l="l" t="t" r="r" b="b"/>
              <a:pathLst>
                <a:path w="3809" h="145415">
                  <a:moveTo>
                    <a:pt x="3602" y="0"/>
                  </a:moveTo>
                  <a:lnTo>
                    <a:pt x="0" y="0"/>
                  </a:lnTo>
                  <a:lnTo>
                    <a:pt x="0" y="144861"/>
                  </a:lnTo>
                  <a:lnTo>
                    <a:pt x="3602" y="144861"/>
                  </a:lnTo>
                  <a:lnTo>
                    <a:pt x="3602" y="0"/>
                  </a:lnTo>
                  <a:close/>
                </a:path>
              </a:pathLst>
            </a:custGeom>
            <a:solidFill>
              <a:srgbClr val="629B96"/>
            </a:solidFill>
          </p:spPr>
          <p:txBody>
            <a:bodyPr wrap="square" lIns="0" tIns="0" rIns="0" bIns="0" rtlCol="0"/>
            <a:lstStyle/>
            <a:p>
              <a:endParaRPr lang="fr-FR" noProof="0" dirty="0"/>
            </a:p>
          </p:txBody>
        </p:sp>
        <p:sp>
          <p:nvSpPr>
            <p:cNvPr id="2160" name="object 2160"/>
            <p:cNvSpPr/>
            <p:nvPr/>
          </p:nvSpPr>
          <p:spPr>
            <a:xfrm>
              <a:off x="12185007" y="645095"/>
              <a:ext cx="3810" cy="145415"/>
            </a:xfrm>
            <a:custGeom>
              <a:avLst/>
              <a:gdLst/>
              <a:ahLst/>
              <a:cxnLst/>
              <a:rect l="l" t="t" r="r" b="b"/>
              <a:pathLst>
                <a:path w="3809" h="145415">
                  <a:moveTo>
                    <a:pt x="3602" y="74376"/>
                  </a:moveTo>
                  <a:lnTo>
                    <a:pt x="3602" y="144892"/>
                  </a:lnTo>
                </a:path>
                <a:path w="3809" h="145415">
                  <a:moveTo>
                    <a:pt x="0" y="144942"/>
                  </a:moveTo>
                  <a:lnTo>
                    <a:pt x="0" y="74376"/>
                  </a:lnTo>
                </a:path>
                <a:path w="3809" h="145415">
                  <a:moveTo>
                    <a:pt x="3602" y="0"/>
                  </a:moveTo>
                  <a:lnTo>
                    <a:pt x="3602" y="74376"/>
                  </a:lnTo>
                </a:path>
                <a:path w="3809" h="145415">
                  <a:moveTo>
                    <a:pt x="0" y="74376"/>
                  </a:moveTo>
                  <a:lnTo>
                    <a:pt x="0" y="80"/>
                  </a:lnTo>
                </a:path>
              </a:pathLst>
            </a:custGeom>
            <a:ln w="3175">
              <a:solidFill>
                <a:srgbClr val="629B96"/>
              </a:solidFill>
            </a:ln>
          </p:spPr>
          <p:txBody>
            <a:bodyPr wrap="square" lIns="0" tIns="0" rIns="0" bIns="0" rtlCol="0"/>
            <a:lstStyle/>
            <a:p>
              <a:endParaRPr lang="fr-FR" noProof="0" dirty="0"/>
            </a:p>
          </p:txBody>
        </p:sp>
        <p:sp>
          <p:nvSpPr>
            <p:cNvPr id="2161" name="object 2161"/>
            <p:cNvSpPr/>
            <p:nvPr/>
          </p:nvSpPr>
          <p:spPr>
            <a:xfrm>
              <a:off x="12188610" y="645010"/>
              <a:ext cx="3810" cy="145415"/>
            </a:xfrm>
            <a:custGeom>
              <a:avLst/>
              <a:gdLst/>
              <a:ahLst/>
              <a:cxnLst/>
              <a:rect l="l" t="t" r="r" b="b"/>
              <a:pathLst>
                <a:path w="3809" h="145415">
                  <a:moveTo>
                    <a:pt x="3389" y="0"/>
                  </a:moveTo>
                  <a:lnTo>
                    <a:pt x="1" y="0"/>
                  </a:lnTo>
                  <a:lnTo>
                    <a:pt x="0" y="144977"/>
                  </a:lnTo>
                  <a:lnTo>
                    <a:pt x="3389" y="144977"/>
                  </a:lnTo>
                  <a:lnTo>
                    <a:pt x="3389" y="0"/>
                  </a:lnTo>
                  <a:close/>
                </a:path>
              </a:pathLst>
            </a:custGeom>
            <a:solidFill>
              <a:srgbClr val="629B96"/>
            </a:solidFill>
          </p:spPr>
          <p:txBody>
            <a:bodyPr wrap="square" lIns="0" tIns="0" rIns="0" bIns="0" rtlCol="0"/>
            <a:lstStyle/>
            <a:p>
              <a:endParaRPr lang="fr-FR" noProof="0" dirty="0"/>
            </a:p>
          </p:txBody>
        </p:sp>
        <p:sp>
          <p:nvSpPr>
            <p:cNvPr id="2162" name="object 2162"/>
            <p:cNvSpPr/>
            <p:nvPr/>
          </p:nvSpPr>
          <p:spPr>
            <a:xfrm>
              <a:off x="12188610" y="644934"/>
              <a:ext cx="3810" cy="145415"/>
            </a:xfrm>
            <a:custGeom>
              <a:avLst/>
              <a:gdLst/>
              <a:ahLst/>
              <a:cxnLst/>
              <a:rect l="l" t="t" r="r" b="b"/>
              <a:pathLst>
                <a:path w="3809" h="145415">
                  <a:moveTo>
                    <a:pt x="0" y="145053"/>
                  </a:moveTo>
                  <a:lnTo>
                    <a:pt x="0" y="74538"/>
                  </a:lnTo>
                </a:path>
                <a:path w="3809" h="145415">
                  <a:moveTo>
                    <a:pt x="0" y="74538"/>
                  </a:moveTo>
                  <a:lnTo>
                    <a:pt x="1" y="76"/>
                  </a:lnTo>
                  <a:lnTo>
                    <a:pt x="3389" y="0"/>
                  </a:lnTo>
                </a:path>
              </a:pathLst>
            </a:custGeom>
            <a:ln w="3175">
              <a:solidFill>
                <a:srgbClr val="629B96"/>
              </a:solidFill>
            </a:ln>
          </p:spPr>
          <p:txBody>
            <a:bodyPr wrap="square" lIns="0" tIns="0" rIns="0" bIns="0" rtlCol="0"/>
            <a:lstStyle/>
            <a:p>
              <a:endParaRPr lang="fr-FR" noProof="0" dirty="0"/>
            </a:p>
          </p:txBody>
        </p:sp>
        <p:sp>
          <p:nvSpPr>
            <p:cNvPr id="2163" name="object 2163"/>
            <p:cNvSpPr/>
            <p:nvPr/>
          </p:nvSpPr>
          <p:spPr>
            <a:xfrm>
              <a:off x="10738320" y="471779"/>
              <a:ext cx="1454150" cy="5728970"/>
            </a:xfrm>
            <a:custGeom>
              <a:avLst/>
              <a:gdLst/>
              <a:ahLst/>
              <a:cxnLst/>
              <a:rect l="l" t="t" r="r" b="b"/>
              <a:pathLst>
                <a:path w="1454150" h="5728970">
                  <a:moveTo>
                    <a:pt x="1134910" y="136080"/>
                  </a:moveTo>
                  <a:lnTo>
                    <a:pt x="1086853" y="128600"/>
                  </a:lnTo>
                  <a:lnTo>
                    <a:pt x="989799" y="114604"/>
                  </a:lnTo>
                  <a:lnTo>
                    <a:pt x="891590" y="101688"/>
                  </a:lnTo>
                  <a:lnTo>
                    <a:pt x="792340" y="89611"/>
                  </a:lnTo>
                  <a:lnTo>
                    <a:pt x="234162" y="26746"/>
                  </a:lnTo>
                  <a:lnTo>
                    <a:pt x="131495" y="13906"/>
                  </a:lnTo>
                  <a:lnTo>
                    <a:pt x="28816" y="0"/>
                  </a:lnTo>
                  <a:lnTo>
                    <a:pt x="28816" y="158369"/>
                  </a:lnTo>
                  <a:lnTo>
                    <a:pt x="588619" y="152768"/>
                  </a:lnTo>
                  <a:lnTo>
                    <a:pt x="790003" y="149059"/>
                  </a:lnTo>
                  <a:lnTo>
                    <a:pt x="939215" y="144716"/>
                  </a:lnTo>
                  <a:lnTo>
                    <a:pt x="1037590" y="140855"/>
                  </a:lnTo>
                  <a:lnTo>
                    <a:pt x="1134910" y="136080"/>
                  </a:lnTo>
                  <a:close/>
                </a:path>
                <a:path w="1454150" h="5728970">
                  <a:moveTo>
                    <a:pt x="1453680" y="4088117"/>
                  </a:moveTo>
                  <a:lnTo>
                    <a:pt x="1372844" y="4084383"/>
                  </a:lnTo>
                  <a:lnTo>
                    <a:pt x="455256" y="4037076"/>
                  </a:lnTo>
                  <a:lnTo>
                    <a:pt x="199999" y="4026090"/>
                  </a:lnTo>
                  <a:lnTo>
                    <a:pt x="0" y="4019448"/>
                  </a:lnTo>
                  <a:lnTo>
                    <a:pt x="25450" y="4043032"/>
                  </a:lnTo>
                  <a:lnTo>
                    <a:pt x="39090" y="4077690"/>
                  </a:lnTo>
                  <a:lnTo>
                    <a:pt x="44132" y="4120172"/>
                  </a:lnTo>
                  <a:lnTo>
                    <a:pt x="43764" y="4167225"/>
                  </a:lnTo>
                  <a:lnTo>
                    <a:pt x="41198" y="4215600"/>
                  </a:lnTo>
                  <a:lnTo>
                    <a:pt x="39624" y="4262018"/>
                  </a:lnTo>
                  <a:lnTo>
                    <a:pt x="38760" y="4319536"/>
                  </a:lnTo>
                  <a:lnTo>
                    <a:pt x="34963" y="4408525"/>
                  </a:lnTo>
                  <a:lnTo>
                    <a:pt x="34099" y="4441050"/>
                  </a:lnTo>
                  <a:lnTo>
                    <a:pt x="37274" y="4541901"/>
                  </a:lnTo>
                  <a:lnTo>
                    <a:pt x="40563" y="4693767"/>
                  </a:lnTo>
                  <a:lnTo>
                    <a:pt x="48387" y="5344096"/>
                  </a:lnTo>
                  <a:lnTo>
                    <a:pt x="52120" y="5488444"/>
                  </a:lnTo>
                  <a:lnTo>
                    <a:pt x="103619" y="5494236"/>
                  </a:lnTo>
                  <a:lnTo>
                    <a:pt x="206895" y="5506491"/>
                  </a:lnTo>
                  <a:lnTo>
                    <a:pt x="310324" y="5519598"/>
                  </a:lnTo>
                  <a:lnTo>
                    <a:pt x="413715" y="5533517"/>
                  </a:lnTo>
                  <a:lnTo>
                    <a:pt x="516826" y="5548223"/>
                  </a:lnTo>
                  <a:lnTo>
                    <a:pt x="619455" y="5563679"/>
                  </a:lnTo>
                  <a:lnTo>
                    <a:pt x="721398" y="5579834"/>
                  </a:lnTo>
                  <a:lnTo>
                    <a:pt x="822401" y="5596661"/>
                  </a:lnTo>
                  <a:lnTo>
                    <a:pt x="922286" y="5614136"/>
                  </a:lnTo>
                  <a:lnTo>
                    <a:pt x="1020826" y="5632196"/>
                  </a:lnTo>
                  <a:lnTo>
                    <a:pt x="1117790" y="5650827"/>
                  </a:lnTo>
                  <a:lnTo>
                    <a:pt x="1212977" y="5669991"/>
                  </a:lnTo>
                  <a:lnTo>
                    <a:pt x="1306169" y="5689638"/>
                  </a:lnTo>
                  <a:lnTo>
                    <a:pt x="1347393" y="5696001"/>
                  </a:lnTo>
                  <a:lnTo>
                    <a:pt x="1391462" y="5701665"/>
                  </a:lnTo>
                  <a:lnTo>
                    <a:pt x="1432534" y="5713146"/>
                  </a:lnTo>
                  <a:lnTo>
                    <a:pt x="1453680" y="5728805"/>
                  </a:lnTo>
                  <a:lnTo>
                    <a:pt x="1453680" y="4088117"/>
                  </a:lnTo>
                  <a:close/>
                </a:path>
              </a:pathLst>
            </a:custGeom>
            <a:solidFill>
              <a:srgbClr val="DFF0B3"/>
            </a:solidFill>
          </p:spPr>
          <p:txBody>
            <a:bodyPr wrap="square" lIns="0" tIns="0" rIns="0" bIns="0" rtlCol="0"/>
            <a:lstStyle/>
            <a:p>
              <a:endParaRPr lang="fr-FR" noProof="0" dirty="0"/>
            </a:p>
          </p:txBody>
        </p:sp>
        <p:sp>
          <p:nvSpPr>
            <p:cNvPr id="2164" name="object 2164"/>
            <p:cNvSpPr/>
            <p:nvPr/>
          </p:nvSpPr>
          <p:spPr>
            <a:xfrm>
              <a:off x="10403350" y="4739552"/>
              <a:ext cx="1905" cy="490220"/>
            </a:xfrm>
            <a:custGeom>
              <a:avLst/>
              <a:gdLst/>
              <a:ahLst/>
              <a:cxnLst/>
              <a:rect l="l" t="t" r="r" b="b"/>
              <a:pathLst>
                <a:path w="1904" h="490220">
                  <a:moveTo>
                    <a:pt x="1583" y="0"/>
                  </a:moveTo>
                  <a:lnTo>
                    <a:pt x="741" y="49465"/>
                  </a:lnTo>
                  <a:lnTo>
                    <a:pt x="235" y="99264"/>
                  </a:lnTo>
                  <a:lnTo>
                    <a:pt x="0" y="138176"/>
                  </a:lnTo>
                  <a:lnTo>
                    <a:pt x="30" y="301365"/>
                  </a:lnTo>
                  <a:lnTo>
                    <a:pt x="322" y="350783"/>
                  </a:lnTo>
                  <a:lnTo>
                    <a:pt x="724" y="402533"/>
                  </a:lnTo>
                  <a:lnTo>
                    <a:pt x="1203" y="453750"/>
                  </a:lnTo>
                  <a:lnTo>
                    <a:pt x="1583" y="489920"/>
                  </a:lnTo>
                  <a:lnTo>
                    <a:pt x="1583" y="0"/>
                  </a:lnTo>
                  <a:close/>
                </a:path>
              </a:pathLst>
            </a:custGeom>
            <a:solidFill>
              <a:srgbClr val="DCD4EC"/>
            </a:solidFill>
          </p:spPr>
          <p:txBody>
            <a:bodyPr wrap="square" lIns="0" tIns="0" rIns="0" bIns="0" rtlCol="0"/>
            <a:lstStyle/>
            <a:p>
              <a:endParaRPr lang="fr-FR" noProof="0" dirty="0"/>
            </a:p>
          </p:txBody>
        </p:sp>
        <p:sp>
          <p:nvSpPr>
            <p:cNvPr id="2165" name="object 2165"/>
            <p:cNvSpPr/>
            <p:nvPr/>
          </p:nvSpPr>
          <p:spPr>
            <a:xfrm>
              <a:off x="10404934" y="4739552"/>
              <a:ext cx="0" cy="490220"/>
            </a:xfrm>
            <a:custGeom>
              <a:avLst/>
              <a:gdLst/>
              <a:ahLst/>
              <a:cxnLst/>
              <a:rect l="l" t="t" r="r" b="b"/>
              <a:pathLst>
                <a:path h="490220">
                  <a:moveTo>
                    <a:pt x="0" y="0"/>
                  </a:moveTo>
                  <a:lnTo>
                    <a:pt x="0" y="489921"/>
                  </a:lnTo>
                </a:path>
              </a:pathLst>
            </a:custGeom>
            <a:ln w="3362">
              <a:solidFill>
                <a:srgbClr val="DCD4EC"/>
              </a:solidFill>
            </a:ln>
          </p:spPr>
          <p:txBody>
            <a:bodyPr wrap="square" lIns="0" tIns="0" rIns="0" bIns="0" rtlCol="0"/>
            <a:lstStyle/>
            <a:p>
              <a:endParaRPr lang="fr-FR" noProof="0" dirty="0"/>
            </a:p>
          </p:txBody>
        </p:sp>
        <p:sp>
          <p:nvSpPr>
            <p:cNvPr id="2166" name="object 2166"/>
            <p:cNvSpPr/>
            <p:nvPr/>
          </p:nvSpPr>
          <p:spPr>
            <a:xfrm>
              <a:off x="10404934" y="4739552"/>
              <a:ext cx="0" cy="490220"/>
            </a:xfrm>
            <a:custGeom>
              <a:avLst/>
              <a:gdLst/>
              <a:ahLst/>
              <a:cxnLst/>
              <a:rect l="l" t="t" r="r" b="b"/>
              <a:pathLst>
                <a:path h="490220">
                  <a:moveTo>
                    <a:pt x="0" y="0"/>
                  </a:moveTo>
                  <a:lnTo>
                    <a:pt x="0" y="489921"/>
                  </a:lnTo>
                </a:path>
                <a:path h="490220">
                  <a:moveTo>
                    <a:pt x="0" y="489921"/>
                  </a:moveTo>
                  <a:lnTo>
                    <a:pt x="0" y="0"/>
                  </a:lnTo>
                </a:path>
                <a:path h="490220">
                  <a:moveTo>
                    <a:pt x="0" y="0"/>
                  </a:moveTo>
                  <a:lnTo>
                    <a:pt x="0" y="489921"/>
                  </a:lnTo>
                </a:path>
                <a:path h="490220">
                  <a:moveTo>
                    <a:pt x="0" y="489921"/>
                  </a:moveTo>
                  <a:lnTo>
                    <a:pt x="0" y="0"/>
                  </a:lnTo>
                </a:path>
                <a:path h="490220">
                  <a:moveTo>
                    <a:pt x="0" y="0"/>
                  </a:moveTo>
                  <a:lnTo>
                    <a:pt x="0" y="489921"/>
                  </a:lnTo>
                </a:path>
                <a:path h="490220">
                  <a:moveTo>
                    <a:pt x="0" y="489921"/>
                  </a:moveTo>
                  <a:lnTo>
                    <a:pt x="0" y="0"/>
                  </a:lnTo>
                </a:path>
                <a:path h="490220">
                  <a:moveTo>
                    <a:pt x="0" y="0"/>
                  </a:moveTo>
                  <a:lnTo>
                    <a:pt x="0" y="489921"/>
                  </a:lnTo>
                </a:path>
                <a:path h="490220">
                  <a:moveTo>
                    <a:pt x="0" y="489921"/>
                  </a:moveTo>
                  <a:lnTo>
                    <a:pt x="0" y="0"/>
                  </a:lnTo>
                </a:path>
              </a:pathLst>
            </a:custGeom>
            <a:ln w="3175">
              <a:solidFill>
                <a:srgbClr val="DBD3EC"/>
              </a:solidFill>
            </a:ln>
          </p:spPr>
          <p:txBody>
            <a:bodyPr wrap="square" lIns="0" tIns="0" rIns="0" bIns="0" rtlCol="0"/>
            <a:lstStyle/>
            <a:p>
              <a:endParaRPr lang="fr-FR" noProof="0" dirty="0"/>
            </a:p>
          </p:txBody>
        </p:sp>
        <p:sp>
          <p:nvSpPr>
            <p:cNvPr id="2167" name="object 2167"/>
            <p:cNvSpPr/>
            <p:nvPr/>
          </p:nvSpPr>
          <p:spPr>
            <a:xfrm>
              <a:off x="10404933" y="4658042"/>
              <a:ext cx="1905" cy="719455"/>
            </a:xfrm>
            <a:custGeom>
              <a:avLst/>
              <a:gdLst/>
              <a:ahLst/>
              <a:cxnLst/>
              <a:rect l="l" t="t" r="r" b="b"/>
              <a:pathLst>
                <a:path w="1904" h="719454">
                  <a:moveTo>
                    <a:pt x="1676" y="0"/>
                  </a:moveTo>
                  <a:lnTo>
                    <a:pt x="1270" y="0"/>
                  </a:lnTo>
                  <a:lnTo>
                    <a:pt x="1270" y="32067"/>
                  </a:lnTo>
                  <a:lnTo>
                    <a:pt x="431" y="32067"/>
                  </a:lnTo>
                  <a:lnTo>
                    <a:pt x="431" y="81318"/>
                  </a:lnTo>
                  <a:lnTo>
                    <a:pt x="0" y="81318"/>
                  </a:lnTo>
                  <a:lnTo>
                    <a:pt x="0" y="571474"/>
                  </a:lnTo>
                  <a:lnTo>
                    <a:pt x="838" y="571474"/>
                  </a:lnTo>
                  <a:lnTo>
                    <a:pt x="838" y="719201"/>
                  </a:lnTo>
                  <a:lnTo>
                    <a:pt x="1676" y="719201"/>
                  </a:lnTo>
                  <a:lnTo>
                    <a:pt x="1676" y="571474"/>
                  </a:lnTo>
                  <a:lnTo>
                    <a:pt x="1676" y="81318"/>
                  </a:lnTo>
                  <a:lnTo>
                    <a:pt x="1676" y="32067"/>
                  </a:lnTo>
                  <a:lnTo>
                    <a:pt x="1676" y="0"/>
                  </a:lnTo>
                  <a:close/>
                </a:path>
              </a:pathLst>
            </a:custGeom>
            <a:solidFill>
              <a:srgbClr val="DBD3EC"/>
            </a:solidFill>
          </p:spPr>
          <p:txBody>
            <a:bodyPr wrap="square" lIns="0" tIns="0" rIns="0" bIns="0" rtlCol="0"/>
            <a:lstStyle/>
            <a:p>
              <a:endParaRPr lang="fr-FR" noProof="0" dirty="0"/>
            </a:p>
          </p:txBody>
        </p:sp>
        <p:sp>
          <p:nvSpPr>
            <p:cNvPr id="2168" name="object 2168"/>
            <p:cNvSpPr/>
            <p:nvPr/>
          </p:nvSpPr>
          <p:spPr>
            <a:xfrm>
              <a:off x="10404934" y="4657792"/>
              <a:ext cx="1905" cy="720090"/>
            </a:xfrm>
            <a:custGeom>
              <a:avLst/>
              <a:gdLst/>
              <a:ahLst/>
              <a:cxnLst/>
              <a:rect l="l" t="t" r="r" b="b"/>
              <a:pathLst>
                <a:path w="1904" h="720089">
                  <a:moveTo>
                    <a:pt x="1681" y="0"/>
                  </a:moveTo>
                  <a:lnTo>
                    <a:pt x="1681" y="719818"/>
                  </a:lnTo>
                </a:path>
                <a:path w="1904" h="720089">
                  <a:moveTo>
                    <a:pt x="0" y="571680"/>
                  </a:moveTo>
                  <a:lnTo>
                    <a:pt x="0" y="81759"/>
                  </a:lnTo>
                </a:path>
                <a:path w="1904" h="720089">
                  <a:moveTo>
                    <a:pt x="1681" y="0"/>
                  </a:moveTo>
                  <a:lnTo>
                    <a:pt x="1681" y="719818"/>
                  </a:lnTo>
                </a:path>
                <a:path w="1904" h="720089">
                  <a:moveTo>
                    <a:pt x="1681" y="719818"/>
                  </a:moveTo>
                  <a:lnTo>
                    <a:pt x="1681" y="0"/>
                  </a:lnTo>
                </a:path>
                <a:path w="1904" h="720089">
                  <a:moveTo>
                    <a:pt x="1681" y="0"/>
                  </a:moveTo>
                  <a:lnTo>
                    <a:pt x="1681" y="719818"/>
                  </a:lnTo>
                </a:path>
                <a:path w="1904" h="720089">
                  <a:moveTo>
                    <a:pt x="1681" y="719818"/>
                  </a:moveTo>
                  <a:lnTo>
                    <a:pt x="1681" y="0"/>
                  </a:lnTo>
                </a:path>
                <a:path w="1904" h="720089">
                  <a:moveTo>
                    <a:pt x="1681" y="0"/>
                  </a:moveTo>
                  <a:lnTo>
                    <a:pt x="1681" y="719818"/>
                  </a:lnTo>
                </a:path>
                <a:path w="1904" h="720089">
                  <a:moveTo>
                    <a:pt x="1681" y="719818"/>
                  </a:moveTo>
                  <a:lnTo>
                    <a:pt x="1681" y="0"/>
                  </a:lnTo>
                </a:path>
              </a:pathLst>
            </a:custGeom>
            <a:ln w="3175">
              <a:solidFill>
                <a:srgbClr val="DBD3EC"/>
              </a:solidFill>
            </a:ln>
          </p:spPr>
          <p:txBody>
            <a:bodyPr wrap="square" lIns="0" tIns="0" rIns="0" bIns="0" rtlCol="0"/>
            <a:lstStyle/>
            <a:p>
              <a:endParaRPr lang="fr-FR" noProof="0" dirty="0"/>
            </a:p>
          </p:txBody>
        </p:sp>
        <p:sp>
          <p:nvSpPr>
            <p:cNvPr id="2169" name="object 2169"/>
            <p:cNvSpPr/>
            <p:nvPr/>
          </p:nvSpPr>
          <p:spPr>
            <a:xfrm>
              <a:off x="10406615" y="4657792"/>
              <a:ext cx="0" cy="720090"/>
            </a:xfrm>
            <a:custGeom>
              <a:avLst/>
              <a:gdLst/>
              <a:ahLst/>
              <a:cxnLst/>
              <a:rect l="l" t="t" r="r" b="b"/>
              <a:pathLst>
                <a:path h="720089">
                  <a:moveTo>
                    <a:pt x="0" y="0"/>
                  </a:moveTo>
                  <a:lnTo>
                    <a:pt x="0" y="719818"/>
                  </a:lnTo>
                </a:path>
                <a:path h="720089">
                  <a:moveTo>
                    <a:pt x="0" y="719818"/>
                  </a:moveTo>
                  <a:lnTo>
                    <a:pt x="0" y="0"/>
                  </a:lnTo>
                </a:path>
                <a:path h="720089">
                  <a:moveTo>
                    <a:pt x="0" y="0"/>
                  </a:moveTo>
                  <a:lnTo>
                    <a:pt x="0" y="719818"/>
                  </a:lnTo>
                </a:path>
                <a:path h="720089">
                  <a:moveTo>
                    <a:pt x="0" y="719818"/>
                  </a:moveTo>
                  <a:lnTo>
                    <a:pt x="0" y="0"/>
                  </a:lnTo>
                </a:path>
              </a:pathLst>
            </a:custGeom>
            <a:ln w="3175">
              <a:solidFill>
                <a:srgbClr val="DAD3EB"/>
              </a:solidFill>
            </a:ln>
          </p:spPr>
          <p:txBody>
            <a:bodyPr wrap="square" lIns="0" tIns="0" rIns="0" bIns="0" rtlCol="0"/>
            <a:lstStyle/>
            <a:p>
              <a:endParaRPr lang="fr-FR" noProof="0" dirty="0"/>
            </a:p>
          </p:txBody>
        </p:sp>
        <p:sp>
          <p:nvSpPr>
            <p:cNvPr id="2170" name="object 2170"/>
            <p:cNvSpPr/>
            <p:nvPr/>
          </p:nvSpPr>
          <p:spPr>
            <a:xfrm>
              <a:off x="10406615" y="4593378"/>
              <a:ext cx="2540" cy="965835"/>
            </a:xfrm>
            <a:custGeom>
              <a:avLst/>
              <a:gdLst/>
              <a:ahLst/>
              <a:cxnLst/>
              <a:rect l="l" t="t" r="r" b="b"/>
              <a:pathLst>
                <a:path w="2540" h="965835">
                  <a:moveTo>
                    <a:pt x="1921" y="0"/>
                  </a:moveTo>
                  <a:lnTo>
                    <a:pt x="406" y="48332"/>
                  </a:lnTo>
                  <a:lnTo>
                    <a:pt x="0" y="64414"/>
                  </a:lnTo>
                  <a:lnTo>
                    <a:pt x="0" y="784233"/>
                  </a:lnTo>
                  <a:lnTo>
                    <a:pt x="880" y="861163"/>
                  </a:lnTo>
                  <a:lnTo>
                    <a:pt x="1425" y="913325"/>
                  </a:lnTo>
                  <a:lnTo>
                    <a:pt x="1921" y="965517"/>
                  </a:lnTo>
                  <a:lnTo>
                    <a:pt x="1921" y="0"/>
                  </a:lnTo>
                  <a:close/>
                </a:path>
              </a:pathLst>
            </a:custGeom>
            <a:solidFill>
              <a:srgbClr val="DAD3EB"/>
            </a:solidFill>
          </p:spPr>
          <p:txBody>
            <a:bodyPr wrap="square" lIns="0" tIns="0" rIns="0" bIns="0" rtlCol="0"/>
            <a:lstStyle/>
            <a:p>
              <a:endParaRPr lang="fr-FR" noProof="0" dirty="0"/>
            </a:p>
          </p:txBody>
        </p:sp>
        <p:sp>
          <p:nvSpPr>
            <p:cNvPr id="2171" name="object 2171"/>
            <p:cNvSpPr/>
            <p:nvPr/>
          </p:nvSpPr>
          <p:spPr>
            <a:xfrm>
              <a:off x="10406615" y="4593378"/>
              <a:ext cx="2540" cy="965835"/>
            </a:xfrm>
            <a:custGeom>
              <a:avLst/>
              <a:gdLst/>
              <a:ahLst/>
              <a:cxnLst/>
              <a:rect l="l" t="t" r="r" b="b"/>
              <a:pathLst>
                <a:path w="2540" h="965835">
                  <a:moveTo>
                    <a:pt x="1921" y="0"/>
                  </a:moveTo>
                  <a:lnTo>
                    <a:pt x="1921" y="965517"/>
                  </a:lnTo>
                </a:path>
                <a:path w="2540" h="965835">
                  <a:moveTo>
                    <a:pt x="0" y="784233"/>
                  </a:moveTo>
                  <a:lnTo>
                    <a:pt x="0" y="64414"/>
                  </a:lnTo>
                </a:path>
                <a:path w="2540" h="965835">
                  <a:moveTo>
                    <a:pt x="1921" y="0"/>
                  </a:moveTo>
                  <a:lnTo>
                    <a:pt x="1921" y="965517"/>
                  </a:lnTo>
                </a:path>
                <a:path w="2540" h="965835">
                  <a:moveTo>
                    <a:pt x="1921" y="965517"/>
                  </a:moveTo>
                  <a:lnTo>
                    <a:pt x="1921" y="0"/>
                  </a:lnTo>
                </a:path>
                <a:path w="2540" h="965835">
                  <a:moveTo>
                    <a:pt x="1921" y="0"/>
                  </a:moveTo>
                  <a:lnTo>
                    <a:pt x="1921" y="965517"/>
                  </a:lnTo>
                </a:path>
                <a:path w="2540" h="965835">
                  <a:moveTo>
                    <a:pt x="1921" y="965517"/>
                  </a:moveTo>
                  <a:lnTo>
                    <a:pt x="1921" y="0"/>
                  </a:lnTo>
                </a:path>
                <a:path w="2540" h="965835">
                  <a:moveTo>
                    <a:pt x="1921" y="0"/>
                  </a:moveTo>
                  <a:lnTo>
                    <a:pt x="1921" y="965517"/>
                  </a:lnTo>
                </a:path>
                <a:path w="2540" h="965835">
                  <a:moveTo>
                    <a:pt x="1921" y="965517"/>
                  </a:moveTo>
                  <a:lnTo>
                    <a:pt x="1921" y="0"/>
                  </a:lnTo>
                </a:path>
                <a:path w="2540" h="965835">
                  <a:moveTo>
                    <a:pt x="1921" y="0"/>
                  </a:moveTo>
                  <a:lnTo>
                    <a:pt x="1921" y="965517"/>
                  </a:lnTo>
                </a:path>
                <a:path w="2540" h="965835">
                  <a:moveTo>
                    <a:pt x="1921" y="965517"/>
                  </a:moveTo>
                  <a:lnTo>
                    <a:pt x="1921" y="0"/>
                  </a:lnTo>
                </a:path>
                <a:path w="2540" h="965835">
                  <a:moveTo>
                    <a:pt x="1921" y="0"/>
                  </a:moveTo>
                  <a:lnTo>
                    <a:pt x="1921" y="965517"/>
                  </a:lnTo>
                </a:path>
                <a:path w="2540" h="965835">
                  <a:moveTo>
                    <a:pt x="1921" y="965517"/>
                  </a:moveTo>
                  <a:lnTo>
                    <a:pt x="1921" y="0"/>
                  </a:lnTo>
                </a:path>
              </a:pathLst>
            </a:custGeom>
            <a:ln w="3175">
              <a:solidFill>
                <a:srgbClr val="DAD3EB"/>
              </a:solidFill>
            </a:ln>
          </p:spPr>
          <p:txBody>
            <a:bodyPr wrap="square" lIns="0" tIns="0" rIns="0" bIns="0" rtlCol="0"/>
            <a:lstStyle/>
            <a:p>
              <a:endParaRPr lang="fr-FR" noProof="0" dirty="0"/>
            </a:p>
          </p:txBody>
        </p:sp>
        <p:sp>
          <p:nvSpPr>
            <p:cNvPr id="2172" name="object 2172"/>
            <p:cNvSpPr/>
            <p:nvPr/>
          </p:nvSpPr>
          <p:spPr>
            <a:xfrm>
              <a:off x="10408526" y="4593919"/>
              <a:ext cx="1905" cy="1329690"/>
            </a:xfrm>
            <a:custGeom>
              <a:avLst/>
              <a:gdLst/>
              <a:ahLst/>
              <a:cxnLst/>
              <a:rect l="l" t="t" r="r" b="b"/>
              <a:pathLst>
                <a:path w="1904" h="1329689">
                  <a:moveTo>
                    <a:pt x="1689" y="0"/>
                  </a:moveTo>
                  <a:lnTo>
                    <a:pt x="0" y="0"/>
                  </a:lnTo>
                  <a:lnTo>
                    <a:pt x="0" y="965415"/>
                  </a:lnTo>
                  <a:lnTo>
                    <a:pt x="203" y="965415"/>
                  </a:lnTo>
                  <a:lnTo>
                    <a:pt x="203" y="1016952"/>
                  </a:lnTo>
                  <a:lnTo>
                    <a:pt x="546" y="1016952"/>
                  </a:lnTo>
                  <a:lnTo>
                    <a:pt x="546" y="1069632"/>
                  </a:lnTo>
                  <a:lnTo>
                    <a:pt x="749" y="1069632"/>
                  </a:lnTo>
                  <a:lnTo>
                    <a:pt x="749" y="1225372"/>
                  </a:lnTo>
                  <a:lnTo>
                    <a:pt x="660" y="1278051"/>
                  </a:lnTo>
                  <a:lnTo>
                    <a:pt x="254" y="1278051"/>
                  </a:lnTo>
                  <a:lnTo>
                    <a:pt x="254" y="1329588"/>
                  </a:lnTo>
                  <a:lnTo>
                    <a:pt x="1689" y="1329588"/>
                  </a:lnTo>
                  <a:lnTo>
                    <a:pt x="1689" y="1278051"/>
                  </a:lnTo>
                  <a:lnTo>
                    <a:pt x="1689" y="1225372"/>
                  </a:lnTo>
                  <a:lnTo>
                    <a:pt x="1689" y="1069632"/>
                  </a:lnTo>
                  <a:lnTo>
                    <a:pt x="1689" y="1016952"/>
                  </a:lnTo>
                  <a:lnTo>
                    <a:pt x="1689" y="965415"/>
                  </a:lnTo>
                  <a:lnTo>
                    <a:pt x="1689" y="0"/>
                  </a:lnTo>
                  <a:close/>
                </a:path>
              </a:pathLst>
            </a:custGeom>
            <a:solidFill>
              <a:srgbClr val="D9D2EB"/>
            </a:solidFill>
          </p:spPr>
          <p:txBody>
            <a:bodyPr wrap="square" lIns="0" tIns="0" rIns="0" bIns="0" rtlCol="0"/>
            <a:lstStyle/>
            <a:p>
              <a:endParaRPr lang="fr-FR" noProof="0" dirty="0"/>
            </a:p>
          </p:txBody>
        </p:sp>
        <p:sp>
          <p:nvSpPr>
            <p:cNvPr id="2173" name="object 2173"/>
            <p:cNvSpPr/>
            <p:nvPr/>
          </p:nvSpPr>
          <p:spPr>
            <a:xfrm>
              <a:off x="10408537" y="4593378"/>
              <a:ext cx="1905" cy="1330325"/>
            </a:xfrm>
            <a:custGeom>
              <a:avLst/>
              <a:gdLst/>
              <a:ahLst/>
              <a:cxnLst/>
              <a:rect l="l" t="t" r="r" b="b"/>
              <a:pathLst>
                <a:path w="1904" h="1330325">
                  <a:moveTo>
                    <a:pt x="1681" y="103"/>
                  </a:moveTo>
                  <a:lnTo>
                    <a:pt x="1681" y="1330084"/>
                  </a:lnTo>
                </a:path>
                <a:path w="1904" h="1330325">
                  <a:moveTo>
                    <a:pt x="0" y="965517"/>
                  </a:moveTo>
                  <a:lnTo>
                    <a:pt x="0" y="0"/>
                  </a:lnTo>
                </a:path>
                <a:path w="1904" h="1330325">
                  <a:moveTo>
                    <a:pt x="1681" y="103"/>
                  </a:moveTo>
                  <a:lnTo>
                    <a:pt x="1681" y="1330084"/>
                  </a:lnTo>
                </a:path>
                <a:path w="1904" h="1330325">
                  <a:moveTo>
                    <a:pt x="1681" y="1330084"/>
                  </a:moveTo>
                  <a:lnTo>
                    <a:pt x="1681" y="103"/>
                  </a:lnTo>
                </a:path>
                <a:path w="1904" h="1330325">
                  <a:moveTo>
                    <a:pt x="1681" y="103"/>
                  </a:moveTo>
                  <a:lnTo>
                    <a:pt x="1681" y="1330084"/>
                  </a:lnTo>
                </a:path>
                <a:path w="1904" h="1330325">
                  <a:moveTo>
                    <a:pt x="1681" y="1330084"/>
                  </a:moveTo>
                  <a:lnTo>
                    <a:pt x="1681" y="103"/>
                  </a:lnTo>
                </a:path>
                <a:path w="1904" h="1330325">
                  <a:moveTo>
                    <a:pt x="1681" y="103"/>
                  </a:moveTo>
                  <a:lnTo>
                    <a:pt x="1681" y="1330084"/>
                  </a:lnTo>
                </a:path>
                <a:path w="1904" h="1330325">
                  <a:moveTo>
                    <a:pt x="1681" y="1330084"/>
                  </a:moveTo>
                  <a:lnTo>
                    <a:pt x="1681" y="103"/>
                  </a:lnTo>
                </a:path>
                <a:path w="1904" h="1330325">
                  <a:moveTo>
                    <a:pt x="1681" y="103"/>
                  </a:moveTo>
                  <a:lnTo>
                    <a:pt x="1681" y="1330084"/>
                  </a:lnTo>
                </a:path>
                <a:path w="1904" h="1330325">
                  <a:moveTo>
                    <a:pt x="1681" y="1330084"/>
                  </a:moveTo>
                  <a:lnTo>
                    <a:pt x="1681" y="103"/>
                  </a:lnTo>
                </a:path>
                <a:path w="1904" h="1330325">
                  <a:moveTo>
                    <a:pt x="1681" y="103"/>
                  </a:moveTo>
                  <a:lnTo>
                    <a:pt x="1681" y="1330084"/>
                  </a:lnTo>
                </a:path>
                <a:path w="1904" h="1330325">
                  <a:moveTo>
                    <a:pt x="1681" y="1330084"/>
                  </a:moveTo>
                  <a:lnTo>
                    <a:pt x="1681" y="103"/>
                  </a:lnTo>
                </a:path>
              </a:pathLst>
            </a:custGeom>
            <a:ln w="3175">
              <a:solidFill>
                <a:srgbClr val="D9D2EB"/>
              </a:solidFill>
            </a:ln>
          </p:spPr>
          <p:txBody>
            <a:bodyPr wrap="square" lIns="0" tIns="0" rIns="0" bIns="0" rtlCol="0"/>
            <a:lstStyle/>
            <a:p>
              <a:endParaRPr lang="fr-FR" noProof="0" dirty="0"/>
            </a:p>
          </p:txBody>
        </p:sp>
        <p:sp>
          <p:nvSpPr>
            <p:cNvPr id="2174" name="object 2174"/>
            <p:cNvSpPr/>
            <p:nvPr/>
          </p:nvSpPr>
          <p:spPr>
            <a:xfrm>
              <a:off x="10410218" y="4593482"/>
              <a:ext cx="2540" cy="1330325"/>
            </a:xfrm>
            <a:custGeom>
              <a:avLst/>
              <a:gdLst/>
              <a:ahLst/>
              <a:cxnLst/>
              <a:rect l="l" t="t" r="r" b="b"/>
              <a:pathLst>
                <a:path w="2540" h="1330325">
                  <a:moveTo>
                    <a:pt x="0" y="0"/>
                  </a:moveTo>
                  <a:lnTo>
                    <a:pt x="1921" y="118"/>
                  </a:lnTo>
                  <a:lnTo>
                    <a:pt x="1921" y="1330235"/>
                  </a:lnTo>
                  <a:lnTo>
                    <a:pt x="0" y="1329980"/>
                  </a:lnTo>
                  <a:lnTo>
                    <a:pt x="0" y="0"/>
                  </a:lnTo>
                  <a:close/>
                </a:path>
              </a:pathLst>
            </a:custGeom>
            <a:solidFill>
              <a:srgbClr val="D9D2EB"/>
            </a:solidFill>
          </p:spPr>
          <p:txBody>
            <a:bodyPr wrap="square" lIns="0" tIns="0" rIns="0" bIns="0" rtlCol="0"/>
            <a:lstStyle/>
            <a:p>
              <a:endParaRPr lang="fr-FR" noProof="0" dirty="0"/>
            </a:p>
          </p:txBody>
        </p:sp>
        <p:sp>
          <p:nvSpPr>
            <p:cNvPr id="2175" name="object 2175"/>
            <p:cNvSpPr/>
            <p:nvPr/>
          </p:nvSpPr>
          <p:spPr>
            <a:xfrm>
              <a:off x="10410218" y="4593482"/>
              <a:ext cx="2540" cy="1330325"/>
            </a:xfrm>
            <a:custGeom>
              <a:avLst/>
              <a:gdLst/>
              <a:ahLst/>
              <a:cxnLst/>
              <a:rect l="l" t="t" r="r" b="b"/>
              <a:pathLst>
                <a:path w="2540" h="1330325">
                  <a:moveTo>
                    <a:pt x="1921" y="118"/>
                  </a:moveTo>
                  <a:lnTo>
                    <a:pt x="1921" y="1330235"/>
                  </a:lnTo>
                </a:path>
                <a:path w="2540" h="1330325">
                  <a:moveTo>
                    <a:pt x="0" y="1329980"/>
                  </a:moveTo>
                  <a:lnTo>
                    <a:pt x="0" y="0"/>
                  </a:lnTo>
                </a:path>
                <a:path w="2540" h="1330325">
                  <a:moveTo>
                    <a:pt x="1921" y="118"/>
                  </a:moveTo>
                  <a:lnTo>
                    <a:pt x="1921" y="1330235"/>
                  </a:lnTo>
                </a:path>
                <a:path w="2540" h="1330325">
                  <a:moveTo>
                    <a:pt x="1921" y="1330235"/>
                  </a:moveTo>
                  <a:lnTo>
                    <a:pt x="1921" y="118"/>
                  </a:lnTo>
                </a:path>
              </a:pathLst>
            </a:custGeom>
            <a:ln w="3175">
              <a:solidFill>
                <a:srgbClr val="D9D2EB"/>
              </a:solidFill>
            </a:ln>
          </p:spPr>
          <p:txBody>
            <a:bodyPr wrap="square" lIns="0" tIns="0" rIns="0" bIns="0" rtlCol="0"/>
            <a:lstStyle/>
            <a:p>
              <a:endParaRPr lang="fr-FR" noProof="0" dirty="0"/>
            </a:p>
          </p:txBody>
        </p:sp>
        <p:sp>
          <p:nvSpPr>
            <p:cNvPr id="2176" name="object 2176"/>
            <p:cNvSpPr/>
            <p:nvPr/>
          </p:nvSpPr>
          <p:spPr>
            <a:xfrm>
              <a:off x="10412140" y="4593600"/>
              <a:ext cx="0" cy="1330325"/>
            </a:xfrm>
            <a:custGeom>
              <a:avLst/>
              <a:gdLst/>
              <a:ahLst/>
              <a:cxnLst/>
              <a:rect l="l" t="t" r="r" b="b"/>
              <a:pathLst>
                <a:path h="1330325">
                  <a:moveTo>
                    <a:pt x="0" y="0"/>
                  </a:moveTo>
                  <a:lnTo>
                    <a:pt x="0" y="1330116"/>
                  </a:lnTo>
                </a:path>
                <a:path h="1330325">
                  <a:moveTo>
                    <a:pt x="0" y="1330116"/>
                  </a:moveTo>
                  <a:lnTo>
                    <a:pt x="0" y="0"/>
                  </a:lnTo>
                </a:path>
                <a:path h="1330325">
                  <a:moveTo>
                    <a:pt x="0" y="0"/>
                  </a:moveTo>
                  <a:lnTo>
                    <a:pt x="0" y="1330116"/>
                  </a:lnTo>
                </a:path>
                <a:path h="1330325">
                  <a:moveTo>
                    <a:pt x="0" y="1330116"/>
                  </a:moveTo>
                  <a:lnTo>
                    <a:pt x="0" y="0"/>
                  </a:lnTo>
                </a:path>
                <a:path h="1330325">
                  <a:moveTo>
                    <a:pt x="0" y="0"/>
                  </a:moveTo>
                  <a:lnTo>
                    <a:pt x="0" y="1330116"/>
                  </a:lnTo>
                </a:path>
                <a:path h="1330325">
                  <a:moveTo>
                    <a:pt x="0" y="1330116"/>
                  </a:moveTo>
                  <a:lnTo>
                    <a:pt x="0" y="0"/>
                  </a:lnTo>
                </a:path>
              </a:pathLst>
            </a:custGeom>
            <a:ln w="3175">
              <a:solidFill>
                <a:srgbClr val="D7D2EA"/>
              </a:solidFill>
            </a:ln>
          </p:spPr>
          <p:txBody>
            <a:bodyPr wrap="square" lIns="0" tIns="0" rIns="0" bIns="0" rtlCol="0"/>
            <a:lstStyle/>
            <a:p>
              <a:endParaRPr lang="fr-FR" noProof="0" dirty="0"/>
            </a:p>
          </p:txBody>
        </p:sp>
        <p:sp>
          <p:nvSpPr>
            <p:cNvPr id="2177" name="object 2177"/>
            <p:cNvSpPr/>
            <p:nvPr/>
          </p:nvSpPr>
          <p:spPr>
            <a:xfrm>
              <a:off x="10412140" y="4593600"/>
              <a:ext cx="1905" cy="1330960"/>
            </a:xfrm>
            <a:custGeom>
              <a:avLst/>
              <a:gdLst/>
              <a:ahLst/>
              <a:cxnLst/>
              <a:rect l="l" t="t" r="r" b="b"/>
              <a:pathLst>
                <a:path w="1904" h="1330960">
                  <a:moveTo>
                    <a:pt x="0" y="0"/>
                  </a:moveTo>
                  <a:lnTo>
                    <a:pt x="1681" y="103"/>
                  </a:lnTo>
                  <a:lnTo>
                    <a:pt x="1681" y="1330340"/>
                  </a:lnTo>
                  <a:lnTo>
                    <a:pt x="0" y="1330116"/>
                  </a:lnTo>
                  <a:lnTo>
                    <a:pt x="0" y="0"/>
                  </a:lnTo>
                  <a:close/>
                </a:path>
              </a:pathLst>
            </a:custGeom>
            <a:solidFill>
              <a:srgbClr val="D7D2EA"/>
            </a:solidFill>
          </p:spPr>
          <p:txBody>
            <a:bodyPr wrap="square" lIns="0" tIns="0" rIns="0" bIns="0" rtlCol="0"/>
            <a:lstStyle/>
            <a:p>
              <a:endParaRPr lang="fr-FR" noProof="0" dirty="0"/>
            </a:p>
          </p:txBody>
        </p:sp>
        <p:sp>
          <p:nvSpPr>
            <p:cNvPr id="2178" name="object 2178"/>
            <p:cNvSpPr/>
            <p:nvPr/>
          </p:nvSpPr>
          <p:spPr>
            <a:xfrm>
              <a:off x="10412140" y="4593600"/>
              <a:ext cx="1905" cy="1330960"/>
            </a:xfrm>
            <a:custGeom>
              <a:avLst/>
              <a:gdLst/>
              <a:ahLst/>
              <a:cxnLst/>
              <a:rect l="l" t="t" r="r" b="b"/>
              <a:pathLst>
                <a:path w="1904" h="1330960">
                  <a:moveTo>
                    <a:pt x="1681" y="103"/>
                  </a:moveTo>
                  <a:lnTo>
                    <a:pt x="1681" y="1330340"/>
                  </a:lnTo>
                </a:path>
                <a:path w="1904" h="1330960">
                  <a:moveTo>
                    <a:pt x="0" y="1330116"/>
                  </a:moveTo>
                  <a:lnTo>
                    <a:pt x="0" y="0"/>
                  </a:lnTo>
                </a:path>
                <a:path w="1904" h="1330960">
                  <a:moveTo>
                    <a:pt x="1681" y="103"/>
                  </a:moveTo>
                  <a:lnTo>
                    <a:pt x="1681" y="1330340"/>
                  </a:lnTo>
                </a:path>
                <a:path w="1904" h="1330960">
                  <a:moveTo>
                    <a:pt x="1681" y="1330340"/>
                  </a:moveTo>
                  <a:lnTo>
                    <a:pt x="1681" y="103"/>
                  </a:lnTo>
                </a:path>
                <a:path w="1904" h="1330960">
                  <a:moveTo>
                    <a:pt x="1681" y="103"/>
                  </a:moveTo>
                  <a:lnTo>
                    <a:pt x="1681" y="1330340"/>
                  </a:lnTo>
                </a:path>
                <a:path w="1904" h="1330960">
                  <a:moveTo>
                    <a:pt x="1681" y="1330340"/>
                  </a:moveTo>
                  <a:lnTo>
                    <a:pt x="1681" y="103"/>
                  </a:lnTo>
                </a:path>
                <a:path w="1904" h="1330960">
                  <a:moveTo>
                    <a:pt x="1681" y="103"/>
                  </a:moveTo>
                  <a:lnTo>
                    <a:pt x="1681" y="1330340"/>
                  </a:lnTo>
                </a:path>
                <a:path w="1904" h="1330960">
                  <a:moveTo>
                    <a:pt x="1681" y="1330340"/>
                  </a:moveTo>
                  <a:lnTo>
                    <a:pt x="1681" y="103"/>
                  </a:lnTo>
                </a:path>
                <a:path w="1904" h="1330960">
                  <a:moveTo>
                    <a:pt x="1681" y="103"/>
                  </a:moveTo>
                  <a:lnTo>
                    <a:pt x="1681" y="1330340"/>
                  </a:lnTo>
                </a:path>
                <a:path w="1904" h="1330960">
                  <a:moveTo>
                    <a:pt x="1681" y="1330340"/>
                  </a:moveTo>
                  <a:lnTo>
                    <a:pt x="1681" y="103"/>
                  </a:lnTo>
                </a:path>
              </a:pathLst>
            </a:custGeom>
            <a:ln w="3175">
              <a:solidFill>
                <a:srgbClr val="D7D2EA"/>
              </a:solidFill>
            </a:ln>
          </p:spPr>
          <p:txBody>
            <a:bodyPr wrap="square" lIns="0" tIns="0" rIns="0" bIns="0" rtlCol="0"/>
            <a:lstStyle/>
            <a:p>
              <a:endParaRPr lang="fr-FR" noProof="0" dirty="0"/>
            </a:p>
          </p:txBody>
        </p:sp>
        <p:sp>
          <p:nvSpPr>
            <p:cNvPr id="2179" name="object 2179"/>
            <p:cNvSpPr/>
            <p:nvPr/>
          </p:nvSpPr>
          <p:spPr>
            <a:xfrm>
              <a:off x="10413821" y="4593704"/>
              <a:ext cx="0" cy="1330325"/>
            </a:xfrm>
            <a:custGeom>
              <a:avLst/>
              <a:gdLst/>
              <a:ahLst/>
              <a:cxnLst/>
              <a:rect l="l" t="t" r="r" b="b"/>
              <a:pathLst>
                <a:path h="1330325">
                  <a:moveTo>
                    <a:pt x="0" y="0"/>
                  </a:moveTo>
                  <a:lnTo>
                    <a:pt x="0" y="1330236"/>
                  </a:lnTo>
                </a:path>
                <a:path h="1330325">
                  <a:moveTo>
                    <a:pt x="0" y="1330236"/>
                  </a:moveTo>
                  <a:lnTo>
                    <a:pt x="0" y="0"/>
                  </a:lnTo>
                </a:path>
              </a:pathLst>
            </a:custGeom>
            <a:ln w="3175">
              <a:solidFill>
                <a:srgbClr val="D6D2EA"/>
              </a:solidFill>
            </a:ln>
          </p:spPr>
          <p:txBody>
            <a:bodyPr wrap="square" lIns="0" tIns="0" rIns="0" bIns="0" rtlCol="0"/>
            <a:lstStyle/>
            <a:p>
              <a:endParaRPr lang="fr-FR" noProof="0" dirty="0"/>
            </a:p>
          </p:txBody>
        </p:sp>
        <p:sp>
          <p:nvSpPr>
            <p:cNvPr id="2180" name="object 2180"/>
            <p:cNvSpPr/>
            <p:nvPr/>
          </p:nvSpPr>
          <p:spPr>
            <a:xfrm>
              <a:off x="10413821" y="4593704"/>
              <a:ext cx="2540" cy="1330960"/>
            </a:xfrm>
            <a:custGeom>
              <a:avLst/>
              <a:gdLst/>
              <a:ahLst/>
              <a:cxnLst/>
              <a:rect l="l" t="t" r="r" b="b"/>
              <a:pathLst>
                <a:path w="2540" h="1330960">
                  <a:moveTo>
                    <a:pt x="0" y="0"/>
                  </a:moveTo>
                  <a:lnTo>
                    <a:pt x="1921" y="118"/>
                  </a:lnTo>
                  <a:lnTo>
                    <a:pt x="1921" y="1330491"/>
                  </a:lnTo>
                  <a:lnTo>
                    <a:pt x="0" y="1330236"/>
                  </a:lnTo>
                  <a:lnTo>
                    <a:pt x="0" y="0"/>
                  </a:lnTo>
                  <a:close/>
                </a:path>
              </a:pathLst>
            </a:custGeom>
            <a:solidFill>
              <a:srgbClr val="D6D2EA"/>
            </a:solidFill>
          </p:spPr>
          <p:txBody>
            <a:bodyPr wrap="square" lIns="0" tIns="0" rIns="0" bIns="0" rtlCol="0"/>
            <a:lstStyle/>
            <a:p>
              <a:endParaRPr lang="fr-FR" noProof="0" dirty="0"/>
            </a:p>
          </p:txBody>
        </p:sp>
        <p:sp>
          <p:nvSpPr>
            <p:cNvPr id="2181" name="object 2181"/>
            <p:cNvSpPr/>
            <p:nvPr/>
          </p:nvSpPr>
          <p:spPr>
            <a:xfrm>
              <a:off x="10413821" y="4593704"/>
              <a:ext cx="2540" cy="1330960"/>
            </a:xfrm>
            <a:custGeom>
              <a:avLst/>
              <a:gdLst/>
              <a:ahLst/>
              <a:cxnLst/>
              <a:rect l="l" t="t" r="r" b="b"/>
              <a:pathLst>
                <a:path w="2540" h="1330960">
                  <a:moveTo>
                    <a:pt x="1921" y="118"/>
                  </a:moveTo>
                  <a:lnTo>
                    <a:pt x="1921" y="1330491"/>
                  </a:lnTo>
                </a:path>
                <a:path w="2540" h="1330960">
                  <a:moveTo>
                    <a:pt x="0" y="1330236"/>
                  </a:moveTo>
                  <a:lnTo>
                    <a:pt x="0" y="0"/>
                  </a:lnTo>
                </a:path>
                <a:path w="2540" h="1330960">
                  <a:moveTo>
                    <a:pt x="1921" y="118"/>
                  </a:moveTo>
                  <a:lnTo>
                    <a:pt x="1921" y="1330491"/>
                  </a:lnTo>
                </a:path>
                <a:path w="2540" h="1330960">
                  <a:moveTo>
                    <a:pt x="1921" y="1330491"/>
                  </a:moveTo>
                  <a:lnTo>
                    <a:pt x="1921" y="118"/>
                  </a:lnTo>
                </a:path>
                <a:path w="2540" h="1330960">
                  <a:moveTo>
                    <a:pt x="1921" y="118"/>
                  </a:moveTo>
                  <a:lnTo>
                    <a:pt x="1921" y="1330491"/>
                  </a:lnTo>
                </a:path>
                <a:path w="2540" h="1330960">
                  <a:moveTo>
                    <a:pt x="1921" y="1330491"/>
                  </a:moveTo>
                  <a:lnTo>
                    <a:pt x="1921" y="118"/>
                  </a:lnTo>
                </a:path>
              </a:pathLst>
            </a:custGeom>
            <a:ln w="3175">
              <a:solidFill>
                <a:srgbClr val="D6D2EA"/>
              </a:solidFill>
            </a:ln>
          </p:spPr>
          <p:txBody>
            <a:bodyPr wrap="square" lIns="0" tIns="0" rIns="0" bIns="0" rtlCol="0"/>
            <a:lstStyle/>
            <a:p>
              <a:endParaRPr lang="fr-FR" noProof="0" dirty="0"/>
            </a:p>
          </p:txBody>
        </p:sp>
        <p:sp>
          <p:nvSpPr>
            <p:cNvPr id="2182" name="object 2182"/>
            <p:cNvSpPr/>
            <p:nvPr/>
          </p:nvSpPr>
          <p:spPr>
            <a:xfrm>
              <a:off x="10415743" y="4593823"/>
              <a:ext cx="0" cy="1330960"/>
            </a:xfrm>
            <a:custGeom>
              <a:avLst/>
              <a:gdLst/>
              <a:ahLst/>
              <a:cxnLst/>
              <a:rect l="l" t="t" r="r" b="b"/>
              <a:pathLst>
                <a:path h="1330960">
                  <a:moveTo>
                    <a:pt x="0" y="0"/>
                  </a:moveTo>
                  <a:lnTo>
                    <a:pt x="0" y="1330372"/>
                  </a:lnTo>
                </a:path>
                <a:path h="1330960">
                  <a:moveTo>
                    <a:pt x="0" y="1330372"/>
                  </a:moveTo>
                  <a:lnTo>
                    <a:pt x="0" y="0"/>
                  </a:lnTo>
                </a:path>
                <a:path h="1330960">
                  <a:moveTo>
                    <a:pt x="0" y="0"/>
                  </a:moveTo>
                  <a:lnTo>
                    <a:pt x="0" y="1330372"/>
                  </a:lnTo>
                </a:path>
                <a:path h="1330960">
                  <a:moveTo>
                    <a:pt x="0" y="1330372"/>
                  </a:moveTo>
                  <a:lnTo>
                    <a:pt x="0" y="0"/>
                  </a:lnTo>
                </a:path>
                <a:path h="1330960">
                  <a:moveTo>
                    <a:pt x="0" y="0"/>
                  </a:moveTo>
                  <a:lnTo>
                    <a:pt x="0" y="1330372"/>
                  </a:lnTo>
                </a:path>
                <a:path h="1330960">
                  <a:moveTo>
                    <a:pt x="0" y="1330372"/>
                  </a:moveTo>
                  <a:lnTo>
                    <a:pt x="0" y="0"/>
                  </a:lnTo>
                </a:path>
              </a:pathLst>
            </a:custGeom>
            <a:ln w="3175">
              <a:solidFill>
                <a:srgbClr val="D6D2E9"/>
              </a:solidFill>
            </a:ln>
          </p:spPr>
          <p:txBody>
            <a:bodyPr wrap="square" lIns="0" tIns="0" rIns="0" bIns="0" rtlCol="0"/>
            <a:lstStyle/>
            <a:p>
              <a:endParaRPr lang="fr-FR" noProof="0" dirty="0"/>
            </a:p>
          </p:txBody>
        </p:sp>
        <p:sp>
          <p:nvSpPr>
            <p:cNvPr id="2183" name="object 2183"/>
            <p:cNvSpPr/>
            <p:nvPr/>
          </p:nvSpPr>
          <p:spPr>
            <a:xfrm>
              <a:off x="10415743" y="4593823"/>
              <a:ext cx="1905" cy="1330960"/>
            </a:xfrm>
            <a:custGeom>
              <a:avLst/>
              <a:gdLst/>
              <a:ahLst/>
              <a:cxnLst/>
              <a:rect l="l" t="t" r="r" b="b"/>
              <a:pathLst>
                <a:path w="1904" h="1330960">
                  <a:moveTo>
                    <a:pt x="0" y="0"/>
                  </a:moveTo>
                  <a:lnTo>
                    <a:pt x="1681" y="103"/>
                  </a:lnTo>
                  <a:lnTo>
                    <a:pt x="1681" y="1330596"/>
                  </a:lnTo>
                  <a:lnTo>
                    <a:pt x="0" y="1330372"/>
                  </a:lnTo>
                  <a:lnTo>
                    <a:pt x="0" y="0"/>
                  </a:lnTo>
                  <a:close/>
                </a:path>
              </a:pathLst>
            </a:custGeom>
            <a:solidFill>
              <a:srgbClr val="D6D2E9"/>
            </a:solidFill>
          </p:spPr>
          <p:txBody>
            <a:bodyPr wrap="square" lIns="0" tIns="0" rIns="0" bIns="0" rtlCol="0"/>
            <a:lstStyle/>
            <a:p>
              <a:endParaRPr lang="fr-FR" noProof="0" dirty="0"/>
            </a:p>
          </p:txBody>
        </p:sp>
        <p:sp>
          <p:nvSpPr>
            <p:cNvPr id="2184" name="object 2184"/>
            <p:cNvSpPr/>
            <p:nvPr/>
          </p:nvSpPr>
          <p:spPr>
            <a:xfrm>
              <a:off x="10415743" y="4593823"/>
              <a:ext cx="1905" cy="1330960"/>
            </a:xfrm>
            <a:custGeom>
              <a:avLst/>
              <a:gdLst/>
              <a:ahLst/>
              <a:cxnLst/>
              <a:rect l="l" t="t" r="r" b="b"/>
              <a:pathLst>
                <a:path w="1904" h="1330960">
                  <a:moveTo>
                    <a:pt x="1681" y="103"/>
                  </a:moveTo>
                  <a:lnTo>
                    <a:pt x="1681" y="1330596"/>
                  </a:lnTo>
                </a:path>
                <a:path w="1904" h="1330960">
                  <a:moveTo>
                    <a:pt x="0" y="1330372"/>
                  </a:moveTo>
                  <a:lnTo>
                    <a:pt x="0" y="0"/>
                  </a:lnTo>
                </a:path>
              </a:pathLst>
            </a:custGeom>
            <a:ln w="3175">
              <a:solidFill>
                <a:srgbClr val="D6D2E9"/>
              </a:solidFill>
            </a:ln>
          </p:spPr>
          <p:txBody>
            <a:bodyPr wrap="square" lIns="0" tIns="0" rIns="0" bIns="0" rtlCol="0"/>
            <a:lstStyle/>
            <a:p>
              <a:endParaRPr lang="fr-FR" noProof="0" dirty="0"/>
            </a:p>
          </p:txBody>
        </p:sp>
        <p:sp>
          <p:nvSpPr>
            <p:cNvPr id="2185" name="object 2185"/>
            <p:cNvSpPr/>
            <p:nvPr/>
          </p:nvSpPr>
          <p:spPr>
            <a:xfrm>
              <a:off x="10417424" y="4593927"/>
              <a:ext cx="0" cy="1330960"/>
            </a:xfrm>
            <a:custGeom>
              <a:avLst/>
              <a:gdLst/>
              <a:ahLst/>
              <a:cxnLst/>
              <a:rect l="l" t="t" r="r" b="b"/>
              <a:pathLst>
                <a:path h="1330960">
                  <a:moveTo>
                    <a:pt x="0" y="0"/>
                  </a:moveTo>
                  <a:lnTo>
                    <a:pt x="0" y="1330492"/>
                  </a:lnTo>
                </a:path>
                <a:path h="1330960">
                  <a:moveTo>
                    <a:pt x="0" y="1330492"/>
                  </a:moveTo>
                  <a:lnTo>
                    <a:pt x="0" y="0"/>
                  </a:lnTo>
                </a:path>
                <a:path h="1330960">
                  <a:moveTo>
                    <a:pt x="0" y="0"/>
                  </a:moveTo>
                  <a:lnTo>
                    <a:pt x="0" y="1330492"/>
                  </a:lnTo>
                </a:path>
                <a:path h="1330960">
                  <a:moveTo>
                    <a:pt x="0" y="1330492"/>
                  </a:moveTo>
                  <a:lnTo>
                    <a:pt x="0" y="0"/>
                  </a:lnTo>
                </a:path>
                <a:path h="1330960">
                  <a:moveTo>
                    <a:pt x="0" y="0"/>
                  </a:moveTo>
                  <a:lnTo>
                    <a:pt x="0" y="1330492"/>
                  </a:lnTo>
                </a:path>
                <a:path h="1330960">
                  <a:moveTo>
                    <a:pt x="0" y="1330492"/>
                  </a:moveTo>
                  <a:lnTo>
                    <a:pt x="0" y="0"/>
                  </a:lnTo>
                </a:path>
                <a:path h="1330960">
                  <a:moveTo>
                    <a:pt x="0" y="0"/>
                  </a:moveTo>
                  <a:lnTo>
                    <a:pt x="0" y="1330492"/>
                  </a:lnTo>
                </a:path>
                <a:path h="1330960">
                  <a:moveTo>
                    <a:pt x="0" y="1330492"/>
                  </a:moveTo>
                  <a:lnTo>
                    <a:pt x="0" y="0"/>
                  </a:lnTo>
                </a:path>
              </a:pathLst>
            </a:custGeom>
            <a:ln w="3175">
              <a:solidFill>
                <a:srgbClr val="D5D2E9"/>
              </a:solidFill>
            </a:ln>
          </p:spPr>
          <p:txBody>
            <a:bodyPr wrap="square" lIns="0" tIns="0" rIns="0" bIns="0" rtlCol="0"/>
            <a:lstStyle/>
            <a:p>
              <a:endParaRPr lang="fr-FR" noProof="0" dirty="0"/>
            </a:p>
          </p:txBody>
        </p:sp>
        <p:sp>
          <p:nvSpPr>
            <p:cNvPr id="2186" name="object 2186"/>
            <p:cNvSpPr/>
            <p:nvPr/>
          </p:nvSpPr>
          <p:spPr>
            <a:xfrm>
              <a:off x="10417424" y="4593927"/>
              <a:ext cx="2540" cy="1330960"/>
            </a:xfrm>
            <a:custGeom>
              <a:avLst/>
              <a:gdLst/>
              <a:ahLst/>
              <a:cxnLst/>
              <a:rect l="l" t="t" r="r" b="b"/>
              <a:pathLst>
                <a:path w="2540" h="1330960">
                  <a:moveTo>
                    <a:pt x="0" y="0"/>
                  </a:moveTo>
                  <a:lnTo>
                    <a:pt x="1921" y="118"/>
                  </a:lnTo>
                  <a:lnTo>
                    <a:pt x="1921" y="1330747"/>
                  </a:lnTo>
                  <a:lnTo>
                    <a:pt x="0" y="1330492"/>
                  </a:lnTo>
                  <a:lnTo>
                    <a:pt x="0" y="0"/>
                  </a:lnTo>
                  <a:close/>
                </a:path>
              </a:pathLst>
            </a:custGeom>
            <a:solidFill>
              <a:srgbClr val="D5D1E8"/>
            </a:solidFill>
          </p:spPr>
          <p:txBody>
            <a:bodyPr wrap="square" lIns="0" tIns="0" rIns="0" bIns="0" rtlCol="0"/>
            <a:lstStyle/>
            <a:p>
              <a:endParaRPr lang="fr-FR" noProof="0" dirty="0"/>
            </a:p>
          </p:txBody>
        </p:sp>
        <p:sp>
          <p:nvSpPr>
            <p:cNvPr id="2187" name="object 2187"/>
            <p:cNvSpPr/>
            <p:nvPr/>
          </p:nvSpPr>
          <p:spPr>
            <a:xfrm>
              <a:off x="10417424" y="4593927"/>
              <a:ext cx="2540" cy="1330960"/>
            </a:xfrm>
            <a:custGeom>
              <a:avLst/>
              <a:gdLst/>
              <a:ahLst/>
              <a:cxnLst/>
              <a:rect l="l" t="t" r="r" b="b"/>
              <a:pathLst>
                <a:path w="2540" h="1330960">
                  <a:moveTo>
                    <a:pt x="1921" y="118"/>
                  </a:moveTo>
                  <a:lnTo>
                    <a:pt x="1921" y="1330747"/>
                  </a:lnTo>
                </a:path>
                <a:path w="2540" h="1330960">
                  <a:moveTo>
                    <a:pt x="0" y="1330492"/>
                  </a:moveTo>
                  <a:lnTo>
                    <a:pt x="0" y="0"/>
                  </a:lnTo>
                </a:path>
                <a:path w="2540" h="1330960">
                  <a:moveTo>
                    <a:pt x="1921" y="118"/>
                  </a:moveTo>
                  <a:lnTo>
                    <a:pt x="1921" y="1330747"/>
                  </a:lnTo>
                </a:path>
                <a:path w="2540" h="1330960">
                  <a:moveTo>
                    <a:pt x="1921" y="1330747"/>
                  </a:moveTo>
                  <a:lnTo>
                    <a:pt x="1921" y="118"/>
                  </a:lnTo>
                </a:path>
                <a:path w="2540" h="1330960">
                  <a:moveTo>
                    <a:pt x="1921" y="118"/>
                  </a:moveTo>
                  <a:lnTo>
                    <a:pt x="1921" y="1330747"/>
                  </a:lnTo>
                </a:path>
                <a:path w="2540" h="1330960">
                  <a:moveTo>
                    <a:pt x="1921" y="1330747"/>
                  </a:moveTo>
                  <a:lnTo>
                    <a:pt x="1921" y="118"/>
                  </a:lnTo>
                </a:path>
                <a:path w="2540" h="1330960">
                  <a:moveTo>
                    <a:pt x="1921" y="118"/>
                  </a:moveTo>
                  <a:lnTo>
                    <a:pt x="1921" y="1330747"/>
                  </a:lnTo>
                </a:path>
                <a:path w="2540" h="1330960">
                  <a:moveTo>
                    <a:pt x="1921" y="1330747"/>
                  </a:moveTo>
                  <a:lnTo>
                    <a:pt x="1921" y="118"/>
                  </a:lnTo>
                </a:path>
              </a:pathLst>
            </a:custGeom>
            <a:ln w="3175">
              <a:solidFill>
                <a:srgbClr val="D5D1E8"/>
              </a:solidFill>
            </a:ln>
          </p:spPr>
          <p:txBody>
            <a:bodyPr wrap="square" lIns="0" tIns="0" rIns="0" bIns="0" rtlCol="0"/>
            <a:lstStyle/>
            <a:p>
              <a:endParaRPr lang="fr-FR" noProof="0" dirty="0"/>
            </a:p>
          </p:txBody>
        </p:sp>
        <p:sp>
          <p:nvSpPr>
            <p:cNvPr id="2188" name="object 2188"/>
            <p:cNvSpPr/>
            <p:nvPr/>
          </p:nvSpPr>
          <p:spPr>
            <a:xfrm>
              <a:off x="10419346" y="4594045"/>
              <a:ext cx="0" cy="1330960"/>
            </a:xfrm>
            <a:custGeom>
              <a:avLst/>
              <a:gdLst/>
              <a:ahLst/>
              <a:cxnLst/>
              <a:rect l="l" t="t" r="r" b="b"/>
              <a:pathLst>
                <a:path h="1330960">
                  <a:moveTo>
                    <a:pt x="0" y="0"/>
                  </a:moveTo>
                  <a:lnTo>
                    <a:pt x="0" y="1330628"/>
                  </a:lnTo>
                </a:path>
                <a:path h="1330960">
                  <a:moveTo>
                    <a:pt x="0" y="1330628"/>
                  </a:moveTo>
                  <a:lnTo>
                    <a:pt x="0" y="0"/>
                  </a:lnTo>
                </a:path>
                <a:path h="1330960">
                  <a:moveTo>
                    <a:pt x="0" y="0"/>
                  </a:moveTo>
                  <a:lnTo>
                    <a:pt x="0" y="1330628"/>
                  </a:lnTo>
                </a:path>
                <a:path h="1330960">
                  <a:moveTo>
                    <a:pt x="0" y="1330628"/>
                  </a:moveTo>
                  <a:lnTo>
                    <a:pt x="0" y="0"/>
                  </a:lnTo>
                </a:path>
              </a:pathLst>
            </a:custGeom>
            <a:ln w="3175">
              <a:solidFill>
                <a:srgbClr val="D4D1E8"/>
              </a:solidFill>
            </a:ln>
          </p:spPr>
          <p:txBody>
            <a:bodyPr wrap="square" lIns="0" tIns="0" rIns="0" bIns="0" rtlCol="0"/>
            <a:lstStyle/>
            <a:p>
              <a:endParaRPr lang="fr-FR" noProof="0" dirty="0"/>
            </a:p>
          </p:txBody>
        </p:sp>
        <p:sp>
          <p:nvSpPr>
            <p:cNvPr id="2189" name="object 2189"/>
            <p:cNvSpPr/>
            <p:nvPr/>
          </p:nvSpPr>
          <p:spPr>
            <a:xfrm>
              <a:off x="10419346" y="4594045"/>
              <a:ext cx="1905" cy="1330960"/>
            </a:xfrm>
            <a:custGeom>
              <a:avLst/>
              <a:gdLst/>
              <a:ahLst/>
              <a:cxnLst/>
              <a:rect l="l" t="t" r="r" b="b"/>
              <a:pathLst>
                <a:path w="1904" h="1330960">
                  <a:moveTo>
                    <a:pt x="0" y="0"/>
                  </a:moveTo>
                  <a:lnTo>
                    <a:pt x="1681" y="103"/>
                  </a:lnTo>
                  <a:lnTo>
                    <a:pt x="1681" y="1330851"/>
                  </a:lnTo>
                  <a:lnTo>
                    <a:pt x="0" y="1330628"/>
                  </a:lnTo>
                  <a:lnTo>
                    <a:pt x="0" y="0"/>
                  </a:lnTo>
                  <a:close/>
                </a:path>
              </a:pathLst>
            </a:custGeom>
            <a:solidFill>
              <a:srgbClr val="D4D1E8"/>
            </a:solidFill>
          </p:spPr>
          <p:txBody>
            <a:bodyPr wrap="square" lIns="0" tIns="0" rIns="0" bIns="0" rtlCol="0"/>
            <a:lstStyle/>
            <a:p>
              <a:endParaRPr lang="fr-FR" noProof="0" dirty="0"/>
            </a:p>
          </p:txBody>
        </p:sp>
        <p:sp>
          <p:nvSpPr>
            <p:cNvPr id="2190" name="object 2190"/>
            <p:cNvSpPr/>
            <p:nvPr/>
          </p:nvSpPr>
          <p:spPr>
            <a:xfrm>
              <a:off x="10419346" y="4594045"/>
              <a:ext cx="1905" cy="1330960"/>
            </a:xfrm>
            <a:custGeom>
              <a:avLst/>
              <a:gdLst/>
              <a:ahLst/>
              <a:cxnLst/>
              <a:rect l="l" t="t" r="r" b="b"/>
              <a:pathLst>
                <a:path w="1904" h="1330960">
                  <a:moveTo>
                    <a:pt x="1681" y="103"/>
                  </a:moveTo>
                  <a:lnTo>
                    <a:pt x="1681" y="1330851"/>
                  </a:lnTo>
                </a:path>
                <a:path w="1904" h="1330960">
                  <a:moveTo>
                    <a:pt x="0" y="1330628"/>
                  </a:moveTo>
                  <a:lnTo>
                    <a:pt x="0" y="0"/>
                  </a:lnTo>
                </a:path>
                <a:path w="1904" h="1330960">
                  <a:moveTo>
                    <a:pt x="1681" y="103"/>
                  </a:moveTo>
                  <a:lnTo>
                    <a:pt x="1681" y="1330851"/>
                  </a:lnTo>
                </a:path>
                <a:path w="1904" h="1330960">
                  <a:moveTo>
                    <a:pt x="1681" y="1330851"/>
                  </a:moveTo>
                  <a:lnTo>
                    <a:pt x="1681" y="103"/>
                  </a:lnTo>
                </a:path>
              </a:pathLst>
            </a:custGeom>
            <a:ln w="3175">
              <a:solidFill>
                <a:srgbClr val="D4D1E8"/>
              </a:solidFill>
            </a:ln>
          </p:spPr>
          <p:txBody>
            <a:bodyPr wrap="square" lIns="0" tIns="0" rIns="0" bIns="0" rtlCol="0"/>
            <a:lstStyle/>
            <a:p>
              <a:endParaRPr lang="fr-FR" noProof="0" dirty="0"/>
            </a:p>
          </p:txBody>
        </p:sp>
        <p:sp>
          <p:nvSpPr>
            <p:cNvPr id="2191" name="object 2191"/>
            <p:cNvSpPr/>
            <p:nvPr/>
          </p:nvSpPr>
          <p:spPr>
            <a:xfrm>
              <a:off x="10421027" y="4594149"/>
              <a:ext cx="0" cy="1330960"/>
            </a:xfrm>
            <a:custGeom>
              <a:avLst/>
              <a:gdLst/>
              <a:ahLst/>
              <a:cxnLst/>
              <a:rect l="l" t="t" r="r" b="b"/>
              <a:pathLst>
                <a:path h="1330960">
                  <a:moveTo>
                    <a:pt x="0" y="0"/>
                  </a:moveTo>
                  <a:lnTo>
                    <a:pt x="0" y="1330748"/>
                  </a:lnTo>
                </a:path>
                <a:path h="1330960">
                  <a:moveTo>
                    <a:pt x="0" y="1330748"/>
                  </a:moveTo>
                  <a:lnTo>
                    <a:pt x="0" y="0"/>
                  </a:lnTo>
                </a:path>
                <a:path h="1330960">
                  <a:moveTo>
                    <a:pt x="0" y="0"/>
                  </a:moveTo>
                  <a:lnTo>
                    <a:pt x="0" y="1330748"/>
                  </a:lnTo>
                </a:path>
                <a:path h="1330960">
                  <a:moveTo>
                    <a:pt x="0" y="1330748"/>
                  </a:moveTo>
                  <a:lnTo>
                    <a:pt x="0" y="0"/>
                  </a:lnTo>
                </a:path>
                <a:path h="1330960">
                  <a:moveTo>
                    <a:pt x="0" y="0"/>
                  </a:moveTo>
                  <a:lnTo>
                    <a:pt x="0" y="1330748"/>
                  </a:lnTo>
                </a:path>
                <a:path h="1330960">
                  <a:moveTo>
                    <a:pt x="0" y="1330748"/>
                  </a:moveTo>
                  <a:lnTo>
                    <a:pt x="0" y="0"/>
                  </a:lnTo>
                </a:path>
                <a:path h="1330960">
                  <a:moveTo>
                    <a:pt x="0" y="0"/>
                  </a:moveTo>
                  <a:lnTo>
                    <a:pt x="0" y="1330748"/>
                  </a:lnTo>
                </a:path>
                <a:path h="1330960">
                  <a:moveTo>
                    <a:pt x="0" y="1330748"/>
                  </a:moveTo>
                  <a:lnTo>
                    <a:pt x="0" y="0"/>
                  </a:lnTo>
                </a:path>
              </a:pathLst>
            </a:custGeom>
            <a:ln w="3175">
              <a:solidFill>
                <a:srgbClr val="D4D1E7"/>
              </a:solidFill>
            </a:ln>
          </p:spPr>
          <p:txBody>
            <a:bodyPr wrap="square" lIns="0" tIns="0" rIns="0" bIns="0" rtlCol="0"/>
            <a:lstStyle/>
            <a:p>
              <a:endParaRPr lang="fr-FR" noProof="0" dirty="0"/>
            </a:p>
          </p:txBody>
        </p:sp>
        <p:sp>
          <p:nvSpPr>
            <p:cNvPr id="2192" name="object 2192"/>
            <p:cNvSpPr/>
            <p:nvPr/>
          </p:nvSpPr>
          <p:spPr>
            <a:xfrm>
              <a:off x="10421028" y="4594149"/>
              <a:ext cx="2540" cy="1331595"/>
            </a:xfrm>
            <a:custGeom>
              <a:avLst/>
              <a:gdLst/>
              <a:ahLst/>
              <a:cxnLst/>
              <a:rect l="l" t="t" r="r" b="b"/>
              <a:pathLst>
                <a:path w="2540" h="1331595">
                  <a:moveTo>
                    <a:pt x="0" y="0"/>
                  </a:moveTo>
                  <a:lnTo>
                    <a:pt x="1921" y="118"/>
                  </a:lnTo>
                  <a:lnTo>
                    <a:pt x="1921" y="1331003"/>
                  </a:lnTo>
                  <a:lnTo>
                    <a:pt x="0" y="1330748"/>
                  </a:lnTo>
                  <a:lnTo>
                    <a:pt x="0" y="0"/>
                  </a:lnTo>
                  <a:close/>
                </a:path>
              </a:pathLst>
            </a:custGeom>
            <a:solidFill>
              <a:srgbClr val="D3D1E7"/>
            </a:solidFill>
          </p:spPr>
          <p:txBody>
            <a:bodyPr wrap="square" lIns="0" tIns="0" rIns="0" bIns="0" rtlCol="0"/>
            <a:lstStyle/>
            <a:p>
              <a:endParaRPr lang="fr-FR" noProof="0" dirty="0"/>
            </a:p>
          </p:txBody>
        </p:sp>
        <p:sp>
          <p:nvSpPr>
            <p:cNvPr id="2193" name="object 2193"/>
            <p:cNvSpPr/>
            <p:nvPr/>
          </p:nvSpPr>
          <p:spPr>
            <a:xfrm>
              <a:off x="10421027" y="4594149"/>
              <a:ext cx="2540" cy="1331595"/>
            </a:xfrm>
            <a:custGeom>
              <a:avLst/>
              <a:gdLst/>
              <a:ahLst/>
              <a:cxnLst/>
              <a:rect l="l" t="t" r="r" b="b"/>
              <a:pathLst>
                <a:path w="2540" h="1331595">
                  <a:moveTo>
                    <a:pt x="1921" y="118"/>
                  </a:moveTo>
                  <a:lnTo>
                    <a:pt x="1921" y="1331003"/>
                  </a:lnTo>
                </a:path>
                <a:path w="2540" h="1331595">
                  <a:moveTo>
                    <a:pt x="0" y="1330748"/>
                  </a:moveTo>
                  <a:lnTo>
                    <a:pt x="0" y="0"/>
                  </a:lnTo>
                </a:path>
                <a:path w="2540" h="1331595">
                  <a:moveTo>
                    <a:pt x="1921" y="118"/>
                  </a:moveTo>
                  <a:lnTo>
                    <a:pt x="1921" y="1331003"/>
                  </a:lnTo>
                </a:path>
                <a:path w="2540" h="1331595">
                  <a:moveTo>
                    <a:pt x="1921" y="1331003"/>
                  </a:moveTo>
                  <a:lnTo>
                    <a:pt x="1921" y="118"/>
                  </a:lnTo>
                </a:path>
                <a:path w="2540" h="1331595">
                  <a:moveTo>
                    <a:pt x="1921" y="118"/>
                  </a:moveTo>
                  <a:lnTo>
                    <a:pt x="1921" y="1331003"/>
                  </a:lnTo>
                </a:path>
                <a:path w="2540" h="1331595">
                  <a:moveTo>
                    <a:pt x="1921" y="1331003"/>
                  </a:moveTo>
                  <a:lnTo>
                    <a:pt x="1921" y="118"/>
                  </a:lnTo>
                </a:path>
                <a:path w="2540" h="1331595">
                  <a:moveTo>
                    <a:pt x="1921" y="118"/>
                  </a:moveTo>
                  <a:lnTo>
                    <a:pt x="1921" y="1331003"/>
                  </a:lnTo>
                </a:path>
                <a:path w="2540" h="1331595">
                  <a:moveTo>
                    <a:pt x="1921" y="1331003"/>
                  </a:moveTo>
                  <a:lnTo>
                    <a:pt x="1921" y="118"/>
                  </a:lnTo>
                </a:path>
              </a:pathLst>
            </a:custGeom>
            <a:ln w="3175">
              <a:solidFill>
                <a:srgbClr val="D3D1E7"/>
              </a:solidFill>
            </a:ln>
          </p:spPr>
          <p:txBody>
            <a:bodyPr wrap="square" lIns="0" tIns="0" rIns="0" bIns="0" rtlCol="0"/>
            <a:lstStyle/>
            <a:p>
              <a:endParaRPr lang="fr-FR" noProof="0" dirty="0"/>
            </a:p>
          </p:txBody>
        </p:sp>
        <p:sp>
          <p:nvSpPr>
            <p:cNvPr id="2194" name="object 2194"/>
            <p:cNvSpPr/>
            <p:nvPr/>
          </p:nvSpPr>
          <p:spPr>
            <a:xfrm>
              <a:off x="10422949" y="4594268"/>
              <a:ext cx="0" cy="1330960"/>
            </a:xfrm>
            <a:custGeom>
              <a:avLst/>
              <a:gdLst/>
              <a:ahLst/>
              <a:cxnLst/>
              <a:rect l="l" t="t" r="r" b="b"/>
              <a:pathLst>
                <a:path h="1330960">
                  <a:moveTo>
                    <a:pt x="0" y="0"/>
                  </a:moveTo>
                  <a:lnTo>
                    <a:pt x="0" y="1330884"/>
                  </a:lnTo>
                </a:path>
                <a:path h="1330960">
                  <a:moveTo>
                    <a:pt x="0" y="1330884"/>
                  </a:moveTo>
                  <a:lnTo>
                    <a:pt x="0" y="0"/>
                  </a:lnTo>
                </a:path>
                <a:path h="1330960">
                  <a:moveTo>
                    <a:pt x="0" y="0"/>
                  </a:moveTo>
                  <a:lnTo>
                    <a:pt x="0" y="1330884"/>
                  </a:lnTo>
                </a:path>
                <a:path h="1330960">
                  <a:moveTo>
                    <a:pt x="0" y="1330884"/>
                  </a:moveTo>
                  <a:lnTo>
                    <a:pt x="0" y="0"/>
                  </a:lnTo>
                </a:path>
              </a:pathLst>
            </a:custGeom>
            <a:ln w="3175">
              <a:solidFill>
                <a:srgbClr val="D3D0E7"/>
              </a:solidFill>
            </a:ln>
          </p:spPr>
          <p:txBody>
            <a:bodyPr wrap="square" lIns="0" tIns="0" rIns="0" bIns="0" rtlCol="0"/>
            <a:lstStyle/>
            <a:p>
              <a:endParaRPr lang="fr-FR" noProof="0" dirty="0"/>
            </a:p>
          </p:txBody>
        </p:sp>
        <p:sp>
          <p:nvSpPr>
            <p:cNvPr id="2195" name="object 2195"/>
            <p:cNvSpPr/>
            <p:nvPr/>
          </p:nvSpPr>
          <p:spPr>
            <a:xfrm>
              <a:off x="10422949" y="4594268"/>
              <a:ext cx="1905" cy="1331595"/>
            </a:xfrm>
            <a:custGeom>
              <a:avLst/>
              <a:gdLst/>
              <a:ahLst/>
              <a:cxnLst/>
              <a:rect l="l" t="t" r="r" b="b"/>
              <a:pathLst>
                <a:path w="1904" h="1331595">
                  <a:moveTo>
                    <a:pt x="0" y="0"/>
                  </a:moveTo>
                  <a:lnTo>
                    <a:pt x="1681" y="103"/>
                  </a:lnTo>
                  <a:lnTo>
                    <a:pt x="1681" y="1331107"/>
                  </a:lnTo>
                  <a:lnTo>
                    <a:pt x="0" y="1330884"/>
                  </a:lnTo>
                  <a:lnTo>
                    <a:pt x="0" y="0"/>
                  </a:lnTo>
                  <a:close/>
                </a:path>
              </a:pathLst>
            </a:custGeom>
            <a:solidFill>
              <a:srgbClr val="D3D0E7"/>
            </a:solidFill>
          </p:spPr>
          <p:txBody>
            <a:bodyPr wrap="square" lIns="0" tIns="0" rIns="0" bIns="0" rtlCol="0"/>
            <a:lstStyle/>
            <a:p>
              <a:endParaRPr lang="fr-FR" noProof="0" dirty="0"/>
            </a:p>
          </p:txBody>
        </p:sp>
        <p:sp>
          <p:nvSpPr>
            <p:cNvPr id="2196" name="object 2196"/>
            <p:cNvSpPr/>
            <p:nvPr/>
          </p:nvSpPr>
          <p:spPr>
            <a:xfrm>
              <a:off x="10422949" y="4594268"/>
              <a:ext cx="1905" cy="1331595"/>
            </a:xfrm>
            <a:custGeom>
              <a:avLst/>
              <a:gdLst/>
              <a:ahLst/>
              <a:cxnLst/>
              <a:rect l="l" t="t" r="r" b="b"/>
              <a:pathLst>
                <a:path w="1904" h="1331595">
                  <a:moveTo>
                    <a:pt x="1681" y="103"/>
                  </a:moveTo>
                  <a:lnTo>
                    <a:pt x="1681" y="1331107"/>
                  </a:lnTo>
                </a:path>
                <a:path w="1904" h="1331595">
                  <a:moveTo>
                    <a:pt x="0" y="1330884"/>
                  </a:moveTo>
                  <a:lnTo>
                    <a:pt x="0" y="0"/>
                  </a:lnTo>
                </a:path>
                <a:path w="1904" h="1331595">
                  <a:moveTo>
                    <a:pt x="1681" y="103"/>
                  </a:moveTo>
                  <a:lnTo>
                    <a:pt x="1681" y="1331107"/>
                  </a:lnTo>
                </a:path>
                <a:path w="1904" h="1331595">
                  <a:moveTo>
                    <a:pt x="1681" y="1331107"/>
                  </a:moveTo>
                  <a:lnTo>
                    <a:pt x="1681" y="103"/>
                  </a:lnTo>
                </a:path>
              </a:pathLst>
            </a:custGeom>
            <a:ln w="3175">
              <a:solidFill>
                <a:srgbClr val="D3D0E7"/>
              </a:solidFill>
            </a:ln>
          </p:spPr>
          <p:txBody>
            <a:bodyPr wrap="square" lIns="0" tIns="0" rIns="0" bIns="0" rtlCol="0"/>
            <a:lstStyle/>
            <a:p>
              <a:endParaRPr lang="fr-FR" noProof="0" dirty="0"/>
            </a:p>
          </p:txBody>
        </p:sp>
        <p:sp>
          <p:nvSpPr>
            <p:cNvPr id="2197" name="object 2197"/>
            <p:cNvSpPr/>
            <p:nvPr/>
          </p:nvSpPr>
          <p:spPr>
            <a:xfrm>
              <a:off x="10424630" y="4594372"/>
              <a:ext cx="0" cy="1331595"/>
            </a:xfrm>
            <a:custGeom>
              <a:avLst/>
              <a:gdLst/>
              <a:ahLst/>
              <a:cxnLst/>
              <a:rect l="l" t="t" r="r" b="b"/>
              <a:pathLst>
                <a:path h="1331595">
                  <a:moveTo>
                    <a:pt x="0" y="0"/>
                  </a:moveTo>
                  <a:lnTo>
                    <a:pt x="0" y="1331003"/>
                  </a:lnTo>
                </a:path>
                <a:path h="1331595">
                  <a:moveTo>
                    <a:pt x="0" y="1331003"/>
                  </a:moveTo>
                  <a:lnTo>
                    <a:pt x="0" y="0"/>
                  </a:lnTo>
                </a:path>
                <a:path h="1331595">
                  <a:moveTo>
                    <a:pt x="0" y="0"/>
                  </a:moveTo>
                  <a:lnTo>
                    <a:pt x="0" y="1331003"/>
                  </a:lnTo>
                </a:path>
                <a:path h="1331595">
                  <a:moveTo>
                    <a:pt x="0" y="1331003"/>
                  </a:moveTo>
                  <a:lnTo>
                    <a:pt x="0" y="0"/>
                  </a:lnTo>
                </a:path>
                <a:path h="1331595">
                  <a:moveTo>
                    <a:pt x="0" y="0"/>
                  </a:moveTo>
                  <a:lnTo>
                    <a:pt x="0" y="1331003"/>
                  </a:lnTo>
                </a:path>
                <a:path h="1331595">
                  <a:moveTo>
                    <a:pt x="0" y="1331003"/>
                  </a:moveTo>
                  <a:lnTo>
                    <a:pt x="0" y="0"/>
                  </a:lnTo>
                </a:path>
              </a:pathLst>
            </a:custGeom>
            <a:ln w="3175">
              <a:solidFill>
                <a:srgbClr val="D2D0E6"/>
              </a:solidFill>
            </a:ln>
          </p:spPr>
          <p:txBody>
            <a:bodyPr wrap="square" lIns="0" tIns="0" rIns="0" bIns="0" rtlCol="0"/>
            <a:lstStyle/>
            <a:p>
              <a:endParaRPr lang="fr-FR" noProof="0" dirty="0"/>
            </a:p>
          </p:txBody>
        </p:sp>
        <p:sp>
          <p:nvSpPr>
            <p:cNvPr id="2198" name="object 2198"/>
            <p:cNvSpPr/>
            <p:nvPr/>
          </p:nvSpPr>
          <p:spPr>
            <a:xfrm>
              <a:off x="10424631" y="4594372"/>
              <a:ext cx="2540" cy="1331595"/>
            </a:xfrm>
            <a:custGeom>
              <a:avLst/>
              <a:gdLst/>
              <a:ahLst/>
              <a:cxnLst/>
              <a:rect l="l" t="t" r="r" b="b"/>
              <a:pathLst>
                <a:path w="2540" h="1331595">
                  <a:moveTo>
                    <a:pt x="0" y="0"/>
                  </a:moveTo>
                  <a:lnTo>
                    <a:pt x="1921" y="118"/>
                  </a:lnTo>
                  <a:lnTo>
                    <a:pt x="1921" y="1331259"/>
                  </a:lnTo>
                  <a:lnTo>
                    <a:pt x="0" y="1331003"/>
                  </a:lnTo>
                  <a:lnTo>
                    <a:pt x="0" y="0"/>
                  </a:lnTo>
                  <a:close/>
                </a:path>
              </a:pathLst>
            </a:custGeom>
            <a:solidFill>
              <a:srgbClr val="D2D0E6"/>
            </a:solidFill>
          </p:spPr>
          <p:txBody>
            <a:bodyPr wrap="square" lIns="0" tIns="0" rIns="0" bIns="0" rtlCol="0"/>
            <a:lstStyle/>
            <a:p>
              <a:endParaRPr lang="fr-FR" noProof="0" dirty="0"/>
            </a:p>
          </p:txBody>
        </p:sp>
        <p:sp>
          <p:nvSpPr>
            <p:cNvPr id="2199" name="object 2199"/>
            <p:cNvSpPr/>
            <p:nvPr/>
          </p:nvSpPr>
          <p:spPr>
            <a:xfrm>
              <a:off x="10424630" y="4594372"/>
              <a:ext cx="2540" cy="1331595"/>
            </a:xfrm>
            <a:custGeom>
              <a:avLst/>
              <a:gdLst/>
              <a:ahLst/>
              <a:cxnLst/>
              <a:rect l="l" t="t" r="r" b="b"/>
              <a:pathLst>
                <a:path w="2540" h="1331595">
                  <a:moveTo>
                    <a:pt x="1921" y="118"/>
                  </a:moveTo>
                  <a:lnTo>
                    <a:pt x="1921" y="1331259"/>
                  </a:lnTo>
                </a:path>
                <a:path w="2540" h="1331595">
                  <a:moveTo>
                    <a:pt x="0" y="1331003"/>
                  </a:moveTo>
                  <a:lnTo>
                    <a:pt x="0" y="0"/>
                  </a:lnTo>
                </a:path>
                <a:path w="2540" h="1331595">
                  <a:moveTo>
                    <a:pt x="1921" y="118"/>
                  </a:moveTo>
                  <a:lnTo>
                    <a:pt x="1921" y="1331259"/>
                  </a:lnTo>
                </a:path>
                <a:path w="2540" h="1331595">
                  <a:moveTo>
                    <a:pt x="1921" y="1331259"/>
                  </a:moveTo>
                  <a:lnTo>
                    <a:pt x="1921" y="118"/>
                  </a:lnTo>
                </a:path>
                <a:path w="2540" h="1331595">
                  <a:moveTo>
                    <a:pt x="1921" y="118"/>
                  </a:moveTo>
                  <a:lnTo>
                    <a:pt x="1921" y="1331259"/>
                  </a:lnTo>
                </a:path>
                <a:path w="2540" h="1331595">
                  <a:moveTo>
                    <a:pt x="1921" y="1331259"/>
                  </a:moveTo>
                  <a:lnTo>
                    <a:pt x="1921" y="118"/>
                  </a:lnTo>
                </a:path>
                <a:path w="2540" h="1331595">
                  <a:moveTo>
                    <a:pt x="1921" y="118"/>
                  </a:moveTo>
                  <a:lnTo>
                    <a:pt x="1921" y="1331259"/>
                  </a:lnTo>
                </a:path>
                <a:path w="2540" h="1331595">
                  <a:moveTo>
                    <a:pt x="1921" y="1331259"/>
                  </a:moveTo>
                  <a:lnTo>
                    <a:pt x="1921" y="118"/>
                  </a:lnTo>
                </a:path>
                <a:path w="2540" h="1331595">
                  <a:moveTo>
                    <a:pt x="1921" y="118"/>
                  </a:moveTo>
                  <a:lnTo>
                    <a:pt x="1921" y="1331259"/>
                  </a:lnTo>
                </a:path>
                <a:path w="2540" h="1331595">
                  <a:moveTo>
                    <a:pt x="1921" y="1331259"/>
                  </a:moveTo>
                  <a:lnTo>
                    <a:pt x="1921" y="118"/>
                  </a:lnTo>
                </a:path>
              </a:pathLst>
            </a:custGeom>
            <a:ln w="3175">
              <a:solidFill>
                <a:srgbClr val="D2D0E6"/>
              </a:solidFill>
            </a:ln>
          </p:spPr>
          <p:txBody>
            <a:bodyPr wrap="square" lIns="0" tIns="0" rIns="0" bIns="0" rtlCol="0"/>
            <a:lstStyle/>
            <a:p>
              <a:endParaRPr lang="fr-FR" noProof="0" dirty="0"/>
            </a:p>
          </p:txBody>
        </p:sp>
        <p:sp>
          <p:nvSpPr>
            <p:cNvPr id="2200" name="object 2200"/>
            <p:cNvSpPr/>
            <p:nvPr/>
          </p:nvSpPr>
          <p:spPr>
            <a:xfrm>
              <a:off x="10426551" y="4594490"/>
              <a:ext cx="0" cy="1331595"/>
            </a:xfrm>
            <a:custGeom>
              <a:avLst/>
              <a:gdLst/>
              <a:ahLst/>
              <a:cxnLst/>
              <a:rect l="l" t="t" r="r" b="b"/>
              <a:pathLst>
                <a:path h="1331595">
                  <a:moveTo>
                    <a:pt x="0" y="0"/>
                  </a:moveTo>
                  <a:lnTo>
                    <a:pt x="0" y="1331140"/>
                  </a:lnTo>
                </a:path>
                <a:path h="1331595">
                  <a:moveTo>
                    <a:pt x="0" y="1331140"/>
                  </a:moveTo>
                  <a:lnTo>
                    <a:pt x="0" y="0"/>
                  </a:lnTo>
                </a:path>
              </a:pathLst>
            </a:custGeom>
            <a:ln w="3175">
              <a:solidFill>
                <a:srgbClr val="D2D0E4"/>
              </a:solidFill>
            </a:ln>
          </p:spPr>
          <p:txBody>
            <a:bodyPr wrap="square" lIns="0" tIns="0" rIns="0" bIns="0" rtlCol="0"/>
            <a:lstStyle/>
            <a:p>
              <a:endParaRPr lang="fr-FR" noProof="0" dirty="0"/>
            </a:p>
          </p:txBody>
        </p:sp>
        <p:sp>
          <p:nvSpPr>
            <p:cNvPr id="2201" name="object 2201"/>
            <p:cNvSpPr/>
            <p:nvPr/>
          </p:nvSpPr>
          <p:spPr>
            <a:xfrm>
              <a:off x="10426551" y="4594491"/>
              <a:ext cx="1905" cy="1331595"/>
            </a:xfrm>
            <a:custGeom>
              <a:avLst/>
              <a:gdLst/>
              <a:ahLst/>
              <a:cxnLst/>
              <a:rect l="l" t="t" r="r" b="b"/>
              <a:pathLst>
                <a:path w="1904" h="1331595">
                  <a:moveTo>
                    <a:pt x="0" y="0"/>
                  </a:moveTo>
                  <a:lnTo>
                    <a:pt x="1681" y="103"/>
                  </a:lnTo>
                  <a:lnTo>
                    <a:pt x="1681" y="1331363"/>
                  </a:lnTo>
                  <a:lnTo>
                    <a:pt x="0" y="1331140"/>
                  </a:lnTo>
                  <a:lnTo>
                    <a:pt x="0" y="0"/>
                  </a:lnTo>
                  <a:close/>
                </a:path>
              </a:pathLst>
            </a:custGeom>
            <a:solidFill>
              <a:srgbClr val="D2D0E4"/>
            </a:solidFill>
          </p:spPr>
          <p:txBody>
            <a:bodyPr wrap="square" lIns="0" tIns="0" rIns="0" bIns="0" rtlCol="0"/>
            <a:lstStyle/>
            <a:p>
              <a:endParaRPr lang="fr-FR" noProof="0" dirty="0"/>
            </a:p>
          </p:txBody>
        </p:sp>
        <p:sp>
          <p:nvSpPr>
            <p:cNvPr id="2202" name="object 2202"/>
            <p:cNvSpPr/>
            <p:nvPr/>
          </p:nvSpPr>
          <p:spPr>
            <a:xfrm>
              <a:off x="10426551" y="4594490"/>
              <a:ext cx="1905" cy="1331595"/>
            </a:xfrm>
            <a:custGeom>
              <a:avLst/>
              <a:gdLst/>
              <a:ahLst/>
              <a:cxnLst/>
              <a:rect l="l" t="t" r="r" b="b"/>
              <a:pathLst>
                <a:path w="1904" h="1331595">
                  <a:moveTo>
                    <a:pt x="1681" y="103"/>
                  </a:moveTo>
                  <a:lnTo>
                    <a:pt x="1681" y="1331363"/>
                  </a:lnTo>
                </a:path>
                <a:path w="1904" h="1331595">
                  <a:moveTo>
                    <a:pt x="0" y="1331140"/>
                  </a:moveTo>
                  <a:lnTo>
                    <a:pt x="0" y="0"/>
                  </a:lnTo>
                </a:path>
                <a:path w="1904" h="1331595">
                  <a:moveTo>
                    <a:pt x="1681" y="103"/>
                  </a:moveTo>
                  <a:lnTo>
                    <a:pt x="1681" y="1331363"/>
                  </a:lnTo>
                </a:path>
                <a:path w="1904" h="1331595">
                  <a:moveTo>
                    <a:pt x="1681" y="1331363"/>
                  </a:moveTo>
                  <a:lnTo>
                    <a:pt x="1681" y="103"/>
                  </a:lnTo>
                </a:path>
                <a:path w="1904" h="1331595">
                  <a:moveTo>
                    <a:pt x="1681" y="103"/>
                  </a:moveTo>
                  <a:lnTo>
                    <a:pt x="1681" y="1331363"/>
                  </a:lnTo>
                </a:path>
                <a:path w="1904" h="1331595">
                  <a:moveTo>
                    <a:pt x="1681" y="1331363"/>
                  </a:moveTo>
                  <a:lnTo>
                    <a:pt x="1681" y="103"/>
                  </a:lnTo>
                </a:path>
              </a:pathLst>
            </a:custGeom>
            <a:ln w="3175">
              <a:solidFill>
                <a:srgbClr val="D2D0E4"/>
              </a:solidFill>
            </a:ln>
          </p:spPr>
          <p:txBody>
            <a:bodyPr wrap="square" lIns="0" tIns="0" rIns="0" bIns="0" rtlCol="0"/>
            <a:lstStyle/>
            <a:p>
              <a:endParaRPr lang="fr-FR" noProof="0" dirty="0"/>
            </a:p>
          </p:txBody>
        </p:sp>
        <p:sp>
          <p:nvSpPr>
            <p:cNvPr id="2203" name="object 2203"/>
            <p:cNvSpPr/>
            <p:nvPr/>
          </p:nvSpPr>
          <p:spPr>
            <a:xfrm>
              <a:off x="10428233" y="4594594"/>
              <a:ext cx="0" cy="1331595"/>
            </a:xfrm>
            <a:custGeom>
              <a:avLst/>
              <a:gdLst/>
              <a:ahLst/>
              <a:cxnLst/>
              <a:rect l="l" t="t" r="r" b="b"/>
              <a:pathLst>
                <a:path h="1331595">
                  <a:moveTo>
                    <a:pt x="0" y="0"/>
                  </a:moveTo>
                  <a:lnTo>
                    <a:pt x="0" y="1331259"/>
                  </a:lnTo>
                </a:path>
                <a:path h="1331595">
                  <a:moveTo>
                    <a:pt x="0" y="1331259"/>
                  </a:moveTo>
                  <a:lnTo>
                    <a:pt x="0" y="0"/>
                  </a:lnTo>
                </a:path>
                <a:path h="1331595">
                  <a:moveTo>
                    <a:pt x="0" y="0"/>
                  </a:moveTo>
                  <a:lnTo>
                    <a:pt x="0" y="1331259"/>
                  </a:lnTo>
                </a:path>
                <a:path h="1331595">
                  <a:moveTo>
                    <a:pt x="0" y="1331259"/>
                  </a:moveTo>
                  <a:lnTo>
                    <a:pt x="0" y="0"/>
                  </a:lnTo>
                </a:path>
                <a:path h="1331595">
                  <a:moveTo>
                    <a:pt x="0" y="0"/>
                  </a:moveTo>
                  <a:lnTo>
                    <a:pt x="0" y="1331259"/>
                  </a:lnTo>
                </a:path>
                <a:path h="1331595">
                  <a:moveTo>
                    <a:pt x="0" y="1331259"/>
                  </a:moveTo>
                  <a:lnTo>
                    <a:pt x="0" y="0"/>
                  </a:lnTo>
                </a:path>
              </a:pathLst>
            </a:custGeom>
            <a:ln w="3175">
              <a:solidFill>
                <a:srgbClr val="D2CFE4"/>
              </a:solidFill>
            </a:ln>
          </p:spPr>
          <p:txBody>
            <a:bodyPr wrap="square" lIns="0" tIns="0" rIns="0" bIns="0" rtlCol="0"/>
            <a:lstStyle/>
            <a:p>
              <a:endParaRPr lang="fr-FR" noProof="0" dirty="0"/>
            </a:p>
          </p:txBody>
        </p:sp>
        <p:sp>
          <p:nvSpPr>
            <p:cNvPr id="2204" name="object 2204"/>
            <p:cNvSpPr/>
            <p:nvPr/>
          </p:nvSpPr>
          <p:spPr>
            <a:xfrm>
              <a:off x="10428233" y="4594595"/>
              <a:ext cx="2540" cy="1331595"/>
            </a:xfrm>
            <a:custGeom>
              <a:avLst/>
              <a:gdLst/>
              <a:ahLst/>
              <a:cxnLst/>
              <a:rect l="l" t="t" r="r" b="b"/>
              <a:pathLst>
                <a:path w="2540" h="1331595">
                  <a:moveTo>
                    <a:pt x="0" y="0"/>
                  </a:moveTo>
                  <a:lnTo>
                    <a:pt x="1921" y="118"/>
                  </a:lnTo>
                  <a:lnTo>
                    <a:pt x="1921" y="1331515"/>
                  </a:lnTo>
                  <a:lnTo>
                    <a:pt x="0" y="1331259"/>
                  </a:lnTo>
                  <a:lnTo>
                    <a:pt x="0" y="0"/>
                  </a:lnTo>
                  <a:close/>
                </a:path>
              </a:pathLst>
            </a:custGeom>
            <a:solidFill>
              <a:srgbClr val="D2CFE4"/>
            </a:solidFill>
          </p:spPr>
          <p:txBody>
            <a:bodyPr wrap="square" lIns="0" tIns="0" rIns="0" bIns="0" rtlCol="0"/>
            <a:lstStyle/>
            <a:p>
              <a:endParaRPr lang="fr-FR" noProof="0" dirty="0"/>
            </a:p>
          </p:txBody>
        </p:sp>
        <p:sp>
          <p:nvSpPr>
            <p:cNvPr id="2205" name="object 2205"/>
            <p:cNvSpPr/>
            <p:nvPr/>
          </p:nvSpPr>
          <p:spPr>
            <a:xfrm>
              <a:off x="10428233" y="4594594"/>
              <a:ext cx="2540" cy="1331595"/>
            </a:xfrm>
            <a:custGeom>
              <a:avLst/>
              <a:gdLst/>
              <a:ahLst/>
              <a:cxnLst/>
              <a:rect l="l" t="t" r="r" b="b"/>
              <a:pathLst>
                <a:path w="2540" h="1331595">
                  <a:moveTo>
                    <a:pt x="1921" y="118"/>
                  </a:moveTo>
                  <a:lnTo>
                    <a:pt x="1921" y="1331515"/>
                  </a:lnTo>
                </a:path>
                <a:path w="2540" h="1331595">
                  <a:moveTo>
                    <a:pt x="0" y="1331259"/>
                  </a:moveTo>
                  <a:lnTo>
                    <a:pt x="0" y="0"/>
                  </a:lnTo>
                </a:path>
              </a:pathLst>
            </a:custGeom>
            <a:ln w="3175">
              <a:solidFill>
                <a:srgbClr val="D2CFE4"/>
              </a:solidFill>
            </a:ln>
          </p:spPr>
          <p:txBody>
            <a:bodyPr wrap="square" lIns="0" tIns="0" rIns="0" bIns="0" rtlCol="0"/>
            <a:lstStyle/>
            <a:p>
              <a:endParaRPr lang="fr-FR" noProof="0" dirty="0"/>
            </a:p>
          </p:txBody>
        </p:sp>
        <p:sp>
          <p:nvSpPr>
            <p:cNvPr id="2206" name="object 2206"/>
            <p:cNvSpPr/>
            <p:nvPr/>
          </p:nvSpPr>
          <p:spPr>
            <a:xfrm>
              <a:off x="10430154" y="4594713"/>
              <a:ext cx="0" cy="1331595"/>
            </a:xfrm>
            <a:custGeom>
              <a:avLst/>
              <a:gdLst/>
              <a:ahLst/>
              <a:cxnLst/>
              <a:rect l="l" t="t" r="r" b="b"/>
              <a:pathLst>
                <a:path h="1331595">
                  <a:moveTo>
                    <a:pt x="0" y="0"/>
                  </a:moveTo>
                  <a:lnTo>
                    <a:pt x="0" y="1331396"/>
                  </a:lnTo>
                </a:path>
                <a:path h="1331595">
                  <a:moveTo>
                    <a:pt x="0" y="1331396"/>
                  </a:moveTo>
                  <a:lnTo>
                    <a:pt x="0" y="0"/>
                  </a:lnTo>
                </a:path>
                <a:path h="1331595">
                  <a:moveTo>
                    <a:pt x="0" y="0"/>
                  </a:moveTo>
                  <a:lnTo>
                    <a:pt x="0" y="1331396"/>
                  </a:lnTo>
                </a:path>
                <a:path h="1331595">
                  <a:moveTo>
                    <a:pt x="0" y="1331396"/>
                  </a:moveTo>
                  <a:lnTo>
                    <a:pt x="0" y="0"/>
                  </a:lnTo>
                </a:path>
                <a:path h="1331595">
                  <a:moveTo>
                    <a:pt x="0" y="0"/>
                  </a:moveTo>
                  <a:lnTo>
                    <a:pt x="0" y="1331396"/>
                  </a:lnTo>
                </a:path>
                <a:path h="1331595">
                  <a:moveTo>
                    <a:pt x="0" y="1331396"/>
                  </a:moveTo>
                  <a:lnTo>
                    <a:pt x="0" y="0"/>
                  </a:lnTo>
                </a:path>
                <a:path h="1331595">
                  <a:moveTo>
                    <a:pt x="0" y="0"/>
                  </a:moveTo>
                  <a:lnTo>
                    <a:pt x="0" y="1331396"/>
                  </a:lnTo>
                </a:path>
                <a:path h="1331595">
                  <a:moveTo>
                    <a:pt x="0" y="1331396"/>
                  </a:moveTo>
                  <a:lnTo>
                    <a:pt x="0" y="0"/>
                  </a:lnTo>
                </a:path>
                <a:path h="1331595">
                  <a:moveTo>
                    <a:pt x="0" y="0"/>
                  </a:moveTo>
                  <a:lnTo>
                    <a:pt x="0" y="1331396"/>
                  </a:lnTo>
                </a:path>
                <a:path h="1331595">
                  <a:moveTo>
                    <a:pt x="0" y="1331396"/>
                  </a:moveTo>
                  <a:lnTo>
                    <a:pt x="0" y="0"/>
                  </a:lnTo>
                </a:path>
              </a:pathLst>
            </a:custGeom>
            <a:ln w="3175">
              <a:solidFill>
                <a:srgbClr val="D1CFE3"/>
              </a:solidFill>
            </a:ln>
          </p:spPr>
          <p:txBody>
            <a:bodyPr wrap="square" lIns="0" tIns="0" rIns="0" bIns="0" rtlCol="0"/>
            <a:lstStyle/>
            <a:p>
              <a:endParaRPr lang="fr-FR" noProof="0" dirty="0"/>
            </a:p>
          </p:txBody>
        </p:sp>
        <p:sp>
          <p:nvSpPr>
            <p:cNvPr id="2207" name="object 2207"/>
            <p:cNvSpPr/>
            <p:nvPr/>
          </p:nvSpPr>
          <p:spPr>
            <a:xfrm>
              <a:off x="10430154" y="4594713"/>
              <a:ext cx="1905" cy="1332230"/>
            </a:xfrm>
            <a:custGeom>
              <a:avLst/>
              <a:gdLst/>
              <a:ahLst/>
              <a:cxnLst/>
              <a:rect l="l" t="t" r="r" b="b"/>
              <a:pathLst>
                <a:path w="1904" h="1332229">
                  <a:moveTo>
                    <a:pt x="0" y="0"/>
                  </a:moveTo>
                  <a:lnTo>
                    <a:pt x="1681" y="103"/>
                  </a:lnTo>
                  <a:lnTo>
                    <a:pt x="1681" y="1331619"/>
                  </a:lnTo>
                  <a:lnTo>
                    <a:pt x="0" y="1331396"/>
                  </a:lnTo>
                  <a:lnTo>
                    <a:pt x="0" y="0"/>
                  </a:lnTo>
                  <a:close/>
                </a:path>
              </a:pathLst>
            </a:custGeom>
            <a:solidFill>
              <a:srgbClr val="D1CFE3"/>
            </a:solidFill>
          </p:spPr>
          <p:txBody>
            <a:bodyPr wrap="square" lIns="0" tIns="0" rIns="0" bIns="0" rtlCol="0"/>
            <a:lstStyle/>
            <a:p>
              <a:endParaRPr lang="fr-FR" noProof="0" dirty="0"/>
            </a:p>
          </p:txBody>
        </p:sp>
        <p:sp>
          <p:nvSpPr>
            <p:cNvPr id="2208" name="object 2208"/>
            <p:cNvSpPr/>
            <p:nvPr/>
          </p:nvSpPr>
          <p:spPr>
            <a:xfrm>
              <a:off x="10430154" y="4594713"/>
              <a:ext cx="1905" cy="1332230"/>
            </a:xfrm>
            <a:custGeom>
              <a:avLst/>
              <a:gdLst/>
              <a:ahLst/>
              <a:cxnLst/>
              <a:rect l="l" t="t" r="r" b="b"/>
              <a:pathLst>
                <a:path w="1904" h="1332229">
                  <a:moveTo>
                    <a:pt x="1681" y="103"/>
                  </a:moveTo>
                  <a:lnTo>
                    <a:pt x="1681" y="1331619"/>
                  </a:lnTo>
                </a:path>
                <a:path w="1904" h="1332229">
                  <a:moveTo>
                    <a:pt x="0" y="1331396"/>
                  </a:moveTo>
                  <a:lnTo>
                    <a:pt x="0" y="0"/>
                  </a:lnTo>
                </a:path>
                <a:path w="1904" h="1332229">
                  <a:moveTo>
                    <a:pt x="1681" y="103"/>
                  </a:moveTo>
                  <a:lnTo>
                    <a:pt x="1681" y="1331619"/>
                  </a:lnTo>
                </a:path>
                <a:path w="1904" h="1332229">
                  <a:moveTo>
                    <a:pt x="1681" y="1331619"/>
                  </a:moveTo>
                  <a:lnTo>
                    <a:pt x="1681" y="103"/>
                  </a:lnTo>
                </a:path>
                <a:path w="1904" h="1332229">
                  <a:moveTo>
                    <a:pt x="1681" y="103"/>
                  </a:moveTo>
                  <a:lnTo>
                    <a:pt x="1681" y="1331619"/>
                  </a:lnTo>
                </a:path>
                <a:path w="1904" h="1332229">
                  <a:moveTo>
                    <a:pt x="1681" y="1331619"/>
                  </a:moveTo>
                  <a:lnTo>
                    <a:pt x="1681" y="103"/>
                  </a:lnTo>
                </a:path>
              </a:pathLst>
            </a:custGeom>
            <a:ln w="3175">
              <a:solidFill>
                <a:srgbClr val="D1CFE3"/>
              </a:solidFill>
            </a:ln>
          </p:spPr>
          <p:txBody>
            <a:bodyPr wrap="square" lIns="0" tIns="0" rIns="0" bIns="0" rtlCol="0"/>
            <a:lstStyle/>
            <a:p>
              <a:endParaRPr lang="fr-FR" noProof="0" dirty="0"/>
            </a:p>
          </p:txBody>
        </p:sp>
        <p:sp>
          <p:nvSpPr>
            <p:cNvPr id="2209" name="object 2209"/>
            <p:cNvSpPr/>
            <p:nvPr/>
          </p:nvSpPr>
          <p:spPr>
            <a:xfrm>
              <a:off x="10431836" y="4594817"/>
              <a:ext cx="0" cy="1331595"/>
            </a:xfrm>
            <a:custGeom>
              <a:avLst/>
              <a:gdLst/>
              <a:ahLst/>
              <a:cxnLst/>
              <a:rect l="l" t="t" r="r" b="b"/>
              <a:pathLst>
                <a:path h="1331595">
                  <a:moveTo>
                    <a:pt x="0" y="0"/>
                  </a:moveTo>
                  <a:lnTo>
                    <a:pt x="0" y="1331515"/>
                  </a:lnTo>
                </a:path>
                <a:path h="1331595">
                  <a:moveTo>
                    <a:pt x="0" y="1331515"/>
                  </a:moveTo>
                  <a:lnTo>
                    <a:pt x="0" y="0"/>
                  </a:lnTo>
                </a:path>
                <a:path h="1331595">
                  <a:moveTo>
                    <a:pt x="0" y="0"/>
                  </a:moveTo>
                  <a:lnTo>
                    <a:pt x="0" y="1331515"/>
                  </a:lnTo>
                </a:path>
                <a:path h="1331595">
                  <a:moveTo>
                    <a:pt x="0" y="1331515"/>
                  </a:moveTo>
                  <a:lnTo>
                    <a:pt x="0" y="0"/>
                  </a:lnTo>
                </a:path>
              </a:pathLst>
            </a:custGeom>
            <a:ln w="3175">
              <a:solidFill>
                <a:srgbClr val="D0CFE3"/>
              </a:solidFill>
            </a:ln>
          </p:spPr>
          <p:txBody>
            <a:bodyPr wrap="square" lIns="0" tIns="0" rIns="0" bIns="0" rtlCol="0"/>
            <a:lstStyle/>
            <a:p>
              <a:endParaRPr lang="fr-FR" noProof="0" dirty="0"/>
            </a:p>
          </p:txBody>
        </p:sp>
        <p:sp>
          <p:nvSpPr>
            <p:cNvPr id="2210" name="object 2210"/>
            <p:cNvSpPr/>
            <p:nvPr/>
          </p:nvSpPr>
          <p:spPr>
            <a:xfrm>
              <a:off x="10431836" y="4594817"/>
              <a:ext cx="2540" cy="1332230"/>
            </a:xfrm>
            <a:custGeom>
              <a:avLst/>
              <a:gdLst/>
              <a:ahLst/>
              <a:cxnLst/>
              <a:rect l="l" t="t" r="r" b="b"/>
              <a:pathLst>
                <a:path w="2540" h="1332229">
                  <a:moveTo>
                    <a:pt x="0" y="0"/>
                  </a:moveTo>
                  <a:lnTo>
                    <a:pt x="1921" y="118"/>
                  </a:lnTo>
                  <a:lnTo>
                    <a:pt x="1921" y="1331770"/>
                  </a:lnTo>
                  <a:lnTo>
                    <a:pt x="0" y="1331515"/>
                  </a:lnTo>
                  <a:lnTo>
                    <a:pt x="0" y="0"/>
                  </a:lnTo>
                  <a:close/>
                </a:path>
              </a:pathLst>
            </a:custGeom>
            <a:solidFill>
              <a:srgbClr val="D0CFE3"/>
            </a:solidFill>
          </p:spPr>
          <p:txBody>
            <a:bodyPr wrap="square" lIns="0" tIns="0" rIns="0" bIns="0" rtlCol="0"/>
            <a:lstStyle/>
            <a:p>
              <a:endParaRPr lang="fr-FR" noProof="0" dirty="0"/>
            </a:p>
          </p:txBody>
        </p:sp>
        <p:sp>
          <p:nvSpPr>
            <p:cNvPr id="2211" name="object 2211"/>
            <p:cNvSpPr/>
            <p:nvPr/>
          </p:nvSpPr>
          <p:spPr>
            <a:xfrm>
              <a:off x="10431836" y="4594817"/>
              <a:ext cx="2540" cy="1332230"/>
            </a:xfrm>
            <a:custGeom>
              <a:avLst/>
              <a:gdLst/>
              <a:ahLst/>
              <a:cxnLst/>
              <a:rect l="l" t="t" r="r" b="b"/>
              <a:pathLst>
                <a:path w="2540" h="1332229">
                  <a:moveTo>
                    <a:pt x="1921" y="118"/>
                  </a:moveTo>
                  <a:lnTo>
                    <a:pt x="1921" y="1331770"/>
                  </a:lnTo>
                </a:path>
                <a:path w="2540" h="1332229">
                  <a:moveTo>
                    <a:pt x="0" y="1331515"/>
                  </a:moveTo>
                  <a:lnTo>
                    <a:pt x="0" y="0"/>
                  </a:lnTo>
                </a:path>
                <a:path w="2540" h="1332229">
                  <a:moveTo>
                    <a:pt x="1921" y="118"/>
                  </a:moveTo>
                  <a:lnTo>
                    <a:pt x="1921" y="1331770"/>
                  </a:lnTo>
                </a:path>
                <a:path w="2540" h="1332229">
                  <a:moveTo>
                    <a:pt x="1921" y="1331770"/>
                  </a:moveTo>
                  <a:lnTo>
                    <a:pt x="1921" y="118"/>
                  </a:lnTo>
                </a:path>
              </a:pathLst>
            </a:custGeom>
            <a:ln w="3175">
              <a:solidFill>
                <a:srgbClr val="D0CFE3"/>
              </a:solidFill>
            </a:ln>
          </p:spPr>
          <p:txBody>
            <a:bodyPr wrap="square" lIns="0" tIns="0" rIns="0" bIns="0" rtlCol="0"/>
            <a:lstStyle/>
            <a:p>
              <a:endParaRPr lang="fr-FR" noProof="0" dirty="0"/>
            </a:p>
          </p:txBody>
        </p:sp>
        <p:sp>
          <p:nvSpPr>
            <p:cNvPr id="2212" name="object 2212"/>
            <p:cNvSpPr/>
            <p:nvPr/>
          </p:nvSpPr>
          <p:spPr>
            <a:xfrm>
              <a:off x="10433757" y="4594936"/>
              <a:ext cx="0" cy="1332230"/>
            </a:xfrm>
            <a:custGeom>
              <a:avLst/>
              <a:gdLst/>
              <a:ahLst/>
              <a:cxnLst/>
              <a:rect l="l" t="t" r="r" b="b"/>
              <a:pathLst>
                <a:path h="1332229">
                  <a:moveTo>
                    <a:pt x="0" y="0"/>
                  </a:moveTo>
                  <a:lnTo>
                    <a:pt x="0" y="1331652"/>
                  </a:lnTo>
                </a:path>
                <a:path h="1332229">
                  <a:moveTo>
                    <a:pt x="0" y="1331652"/>
                  </a:moveTo>
                  <a:lnTo>
                    <a:pt x="0" y="0"/>
                  </a:lnTo>
                </a:path>
                <a:path h="1332229">
                  <a:moveTo>
                    <a:pt x="0" y="0"/>
                  </a:moveTo>
                  <a:lnTo>
                    <a:pt x="0" y="1331652"/>
                  </a:lnTo>
                </a:path>
                <a:path h="1332229">
                  <a:moveTo>
                    <a:pt x="0" y="1331652"/>
                  </a:moveTo>
                  <a:lnTo>
                    <a:pt x="0" y="0"/>
                  </a:lnTo>
                </a:path>
                <a:path h="1332229">
                  <a:moveTo>
                    <a:pt x="0" y="0"/>
                  </a:moveTo>
                  <a:lnTo>
                    <a:pt x="0" y="1331652"/>
                  </a:lnTo>
                </a:path>
                <a:path h="1332229">
                  <a:moveTo>
                    <a:pt x="0" y="1331652"/>
                  </a:moveTo>
                  <a:lnTo>
                    <a:pt x="0" y="0"/>
                  </a:lnTo>
                </a:path>
                <a:path h="1332229">
                  <a:moveTo>
                    <a:pt x="0" y="0"/>
                  </a:moveTo>
                  <a:lnTo>
                    <a:pt x="0" y="1331652"/>
                  </a:lnTo>
                </a:path>
                <a:path h="1332229">
                  <a:moveTo>
                    <a:pt x="0" y="1331652"/>
                  </a:moveTo>
                  <a:lnTo>
                    <a:pt x="0" y="0"/>
                  </a:lnTo>
                </a:path>
              </a:pathLst>
            </a:custGeom>
            <a:ln w="3175">
              <a:solidFill>
                <a:srgbClr val="D0CEE2"/>
              </a:solidFill>
            </a:ln>
          </p:spPr>
          <p:txBody>
            <a:bodyPr wrap="square" lIns="0" tIns="0" rIns="0" bIns="0" rtlCol="0"/>
            <a:lstStyle/>
            <a:p>
              <a:endParaRPr lang="fr-FR" noProof="0" dirty="0"/>
            </a:p>
          </p:txBody>
        </p:sp>
        <p:sp>
          <p:nvSpPr>
            <p:cNvPr id="2213" name="object 2213"/>
            <p:cNvSpPr/>
            <p:nvPr/>
          </p:nvSpPr>
          <p:spPr>
            <a:xfrm>
              <a:off x="10433758" y="4594936"/>
              <a:ext cx="1905" cy="1332230"/>
            </a:xfrm>
            <a:custGeom>
              <a:avLst/>
              <a:gdLst/>
              <a:ahLst/>
              <a:cxnLst/>
              <a:rect l="l" t="t" r="r" b="b"/>
              <a:pathLst>
                <a:path w="1904" h="1332229">
                  <a:moveTo>
                    <a:pt x="0" y="0"/>
                  </a:moveTo>
                  <a:lnTo>
                    <a:pt x="1681" y="103"/>
                  </a:lnTo>
                  <a:lnTo>
                    <a:pt x="1681" y="1331875"/>
                  </a:lnTo>
                  <a:lnTo>
                    <a:pt x="0" y="1331652"/>
                  </a:lnTo>
                  <a:lnTo>
                    <a:pt x="0" y="0"/>
                  </a:lnTo>
                  <a:close/>
                </a:path>
              </a:pathLst>
            </a:custGeom>
            <a:solidFill>
              <a:srgbClr val="CFCEE2"/>
            </a:solidFill>
          </p:spPr>
          <p:txBody>
            <a:bodyPr wrap="square" lIns="0" tIns="0" rIns="0" bIns="0" rtlCol="0"/>
            <a:lstStyle/>
            <a:p>
              <a:endParaRPr lang="fr-FR" noProof="0" dirty="0"/>
            </a:p>
          </p:txBody>
        </p:sp>
        <p:sp>
          <p:nvSpPr>
            <p:cNvPr id="2214" name="object 2214"/>
            <p:cNvSpPr/>
            <p:nvPr/>
          </p:nvSpPr>
          <p:spPr>
            <a:xfrm>
              <a:off x="10433757" y="4594936"/>
              <a:ext cx="1905" cy="1332230"/>
            </a:xfrm>
            <a:custGeom>
              <a:avLst/>
              <a:gdLst/>
              <a:ahLst/>
              <a:cxnLst/>
              <a:rect l="l" t="t" r="r" b="b"/>
              <a:pathLst>
                <a:path w="1904" h="1332229">
                  <a:moveTo>
                    <a:pt x="1681" y="103"/>
                  </a:moveTo>
                  <a:lnTo>
                    <a:pt x="1681" y="1331875"/>
                  </a:lnTo>
                </a:path>
                <a:path w="1904" h="1332229">
                  <a:moveTo>
                    <a:pt x="0" y="1331652"/>
                  </a:moveTo>
                  <a:lnTo>
                    <a:pt x="0" y="0"/>
                  </a:lnTo>
                </a:path>
                <a:path w="1904" h="1332229">
                  <a:moveTo>
                    <a:pt x="1681" y="103"/>
                  </a:moveTo>
                  <a:lnTo>
                    <a:pt x="1681" y="1331875"/>
                  </a:lnTo>
                </a:path>
                <a:path w="1904" h="1332229">
                  <a:moveTo>
                    <a:pt x="1681" y="1331875"/>
                  </a:moveTo>
                  <a:lnTo>
                    <a:pt x="1681" y="103"/>
                  </a:lnTo>
                </a:path>
                <a:path w="1904" h="1332229">
                  <a:moveTo>
                    <a:pt x="1681" y="103"/>
                  </a:moveTo>
                  <a:lnTo>
                    <a:pt x="1681" y="1331875"/>
                  </a:lnTo>
                </a:path>
                <a:path w="1904" h="1332229">
                  <a:moveTo>
                    <a:pt x="1681" y="1331875"/>
                  </a:moveTo>
                  <a:lnTo>
                    <a:pt x="1681" y="103"/>
                  </a:lnTo>
                </a:path>
                <a:path w="1904" h="1332229">
                  <a:moveTo>
                    <a:pt x="1681" y="103"/>
                  </a:moveTo>
                  <a:lnTo>
                    <a:pt x="1681" y="1331875"/>
                  </a:lnTo>
                </a:path>
                <a:path w="1904" h="1332229">
                  <a:moveTo>
                    <a:pt x="1681" y="1331875"/>
                  </a:moveTo>
                  <a:lnTo>
                    <a:pt x="1681" y="103"/>
                  </a:lnTo>
                </a:path>
              </a:pathLst>
            </a:custGeom>
            <a:ln w="3175">
              <a:solidFill>
                <a:srgbClr val="CFCEE2"/>
              </a:solidFill>
            </a:ln>
          </p:spPr>
          <p:txBody>
            <a:bodyPr wrap="square" lIns="0" tIns="0" rIns="0" bIns="0" rtlCol="0"/>
            <a:lstStyle/>
            <a:p>
              <a:endParaRPr lang="fr-FR" noProof="0" dirty="0"/>
            </a:p>
          </p:txBody>
        </p:sp>
        <p:sp>
          <p:nvSpPr>
            <p:cNvPr id="2215" name="object 2215"/>
            <p:cNvSpPr/>
            <p:nvPr/>
          </p:nvSpPr>
          <p:spPr>
            <a:xfrm>
              <a:off x="10435438" y="4595040"/>
              <a:ext cx="0" cy="1332230"/>
            </a:xfrm>
            <a:custGeom>
              <a:avLst/>
              <a:gdLst/>
              <a:ahLst/>
              <a:cxnLst/>
              <a:rect l="l" t="t" r="r" b="b"/>
              <a:pathLst>
                <a:path h="1332229">
                  <a:moveTo>
                    <a:pt x="0" y="0"/>
                  </a:moveTo>
                  <a:lnTo>
                    <a:pt x="0" y="1331771"/>
                  </a:lnTo>
                </a:path>
                <a:path h="1332229">
                  <a:moveTo>
                    <a:pt x="0" y="1331771"/>
                  </a:moveTo>
                  <a:lnTo>
                    <a:pt x="0" y="0"/>
                  </a:lnTo>
                </a:path>
                <a:path h="1332229">
                  <a:moveTo>
                    <a:pt x="0" y="0"/>
                  </a:moveTo>
                  <a:lnTo>
                    <a:pt x="0" y="1331771"/>
                  </a:lnTo>
                </a:path>
                <a:path h="1332229">
                  <a:moveTo>
                    <a:pt x="0" y="1331771"/>
                  </a:moveTo>
                  <a:lnTo>
                    <a:pt x="0" y="0"/>
                  </a:lnTo>
                </a:path>
              </a:pathLst>
            </a:custGeom>
            <a:ln w="3175">
              <a:solidFill>
                <a:srgbClr val="CFCEE1"/>
              </a:solidFill>
            </a:ln>
          </p:spPr>
          <p:txBody>
            <a:bodyPr wrap="square" lIns="0" tIns="0" rIns="0" bIns="0" rtlCol="0"/>
            <a:lstStyle/>
            <a:p>
              <a:endParaRPr lang="fr-FR" noProof="0" dirty="0"/>
            </a:p>
          </p:txBody>
        </p:sp>
        <p:sp>
          <p:nvSpPr>
            <p:cNvPr id="2216" name="object 2216"/>
            <p:cNvSpPr/>
            <p:nvPr/>
          </p:nvSpPr>
          <p:spPr>
            <a:xfrm>
              <a:off x="10435439" y="4595040"/>
              <a:ext cx="2540" cy="1332230"/>
            </a:xfrm>
            <a:custGeom>
              <a:avLst/>
              <a:gdLst/>
              <a:ahLst/>
              <a:cxnLst/>
              <a:rect l="l" t="t" r="r" b="b"/>
              <a:pathLst>
                <a:path w="2540" h="1332229">
                  <a:moveTo>
                    <a:pt x="0" y="0"/>
                  </a:moveTo>
                  <a:lnTo>
                    <a:pt x="1921" y="118"/>
                  </a:lnTo>
                  <a:lnTo>
                    <a:pt x="1921" y="1332026"/>
                  </a:lnTo>
                  <a:lnTo>
                    <a:pt x="0" y="1331771"/>
                  </a:lnTo>
                  <a:lnTo>
                    <a:pt x="0" y="0"/>
                  </a:lnTo>
                  <a:close/>
                </a:path>
              </a:pathLst>
            </a:custGeom>
            <a:solidFill>
              <a:srgbClr val="CFCEE1"/>
            </a:solidFill>
          </p:spPr>
          <p:txBody>
            <a:bodyPr wrap="square" lIns="0" tIns="0" rIns="0" bIns="0" rtlCol="0"/>
            <a:lstStyle/>
            <a:p>
              <a:endParaRPr lang="fr-FR" noProof="0" dirty="0"/>
            </a:p>
          </p:txBody>
        </p:sp>
        <p:sp>
          <p:nvSpPr>
            <p:cNvPr id="2217" name="object 2217"/>
            <p:cNvSpPr/>
            <p:nvPr/>
          </p:nvSpPr>
          <p:spPr>
            <a:xfrm>
              <a:off x="10435438" y="4595040"/>
              <a:ext cx="2540" cy="1332230"/>
            </a:xfrm>
            <a:custGeom>
              <a:avLst/>
              <a:gdLst/>
              <a:ahLst/>
              <a:cxnLst/>
              <a:rect l="l" t="t" r="r" b="b"/>
              <a:pathLst>
                <a:path w="2540" h="1332229">
                  <a:moveTo>
                    <a:pt x="1921" y="118"/>
                  </a:moveTo>
                  <a:lnTo>
                    <a:pt x="1921" y="1332026"/>
                  </a:lnTo>
                </a:path>
                <a:path w="2540" h="1332229">
                  <a:moveTo>
                    <a:pt x="0" y="1331771"/>
                  </a:moveTo>
                  <a:lnTo>
                    <a:pt x="0" y="0"/>
                  </a:lnTo>
                </a:path>
                <a:path w="2540" h="1332229">
                  <a:moveTo>
                    <a:pt x="1921" y="118"/>
                  </a:moveTo>
                  <a:lnTo>
                    <a:pt x="1921" y="1332026"/>
                  </a:lnTo>
                </a:path>
                <a:path w="2540" h="1332229">
                  <a:moveTo>
                    <a:pt x="1921" y="1332026"/>
                  </a:moveTo>
                  <a:lnTo>
                    <a:pt x="1921" y="118"/>
                  </a:lnTo>
                </a:path>
              </a:pathLst>
            </a:custGeom>
            <a:ln w="3175">
              <a:solidFill>
                <a:srgbClr val="CFCEE1"/>
              </a:solidFill>
            </a:ln>
          </p:spPr>
          <p:txBody>
            <a:bodyPr wrap="square" lIns="0" tIns="0" rIns="0" bIns="0" rtlCol="0"/>
            <a:lstStyle/>
            <a:p>
              <a:endParaRPr lang="fr-FR" noProof="0" dirty="0"/>
            </a:p>
          </p:txBody>
        </p:sp>
        <p:sp>
          <p:nvSpPr>
            <p:cNvPr id="2218" name="object 2218"/>
            <p:cNvSpPr/>
            <p:nvPr/>
          </p:nvSpPr>
          <p:spPr>
            <a:xfrm>
              <a:off x="10437360" y="4595158"/>
              <a:ext cx="0" cy="1332230"/>
            </a:xfrm>
            <a:custGeom>
              <a:avLst/>
              <a:gdLst/>
              <a:ahLst/>
              <a:cxnLst/>
              <a:rect l="l" t="t" r="r" b="b"/>
              <a:pathLst>
                <a:path h="1332229">
                  <a:moveTo>
                    <a:pt x="0" y="0"/>
                  </a:moveTo>
                  <a:lnTo>
                    <a:pt x="0" y="1331908"/>
                  </a:lnTo>
                </a:path>
                <a:path h="1332229">
                  <a:moveTo>
                    <a:pt x="0" y="1331908"/>
                  </a:moveTo>
                  <a:lnTo>
                    <a:pt x="0" y="0"/>
                  </a:lnTo>
                </a:path>
                <a:path h="1332229">
                  <a:moveTo>
                    <a:pt x="0" y="0"/>
                  </a:moveTo>
                  <a:lnTo>
                    <a:pt x="0" y="1331908"/>
                  </a:lnTo>
                </a:path>
                <a:path h="1332229">
                  <a:moveTo>
                    <a:pt x="0" y="1331908"/>
                  </a:moveTo>
                  <a:lnTo>
                    <a:pt x="0" y="0"/>
                  </a:lnTo>
                </a:path>
                <a:path h="1332229">
                  <a:moveTo>
                    <a:pt x="0" y="0"/>
                  </a:moveTo>
                  <a:lnTo>
                    <a:pt x="0" y="1331908"/>
                  </a:lnTo>
                </a:path>
                <a:path h="1332229">
                  <a:moveTo>
                    <a:pt x="0" y="1331908"/>
                  </a:moveTo>
                  <a:lnTo>
                    <a:pt x="0" y="0"/>
                  </a:lnTo>
                </a:path>
              </a:pathLst>
            </a:custGeom>
            <a:ln w="3175">
              <a:solidFill>
                <a:srgbClr val="CECDE1"/>
              </a:solidFill>
            </a:ln>
          </p:spPr>
          <p:txBody>
            <a:bodyPr wrap="square" lIns="0" tIns="0" rIns="0" bIns="0" rtlCol="0"/>
            <a:lstStyle/>
            <a:p>
              <a:endParaRPr lang="fr-FR" noProof="0" dirty="0"/>
            </a:p>
          </p:txBody>
        </p:sp>
        <p:sp>
          <p:nvSpPr>
            <p:cNvPr id="2219" name="object 2219"/>
            <p:cNvSpPr/>
            <p:nvPr/>
          </p:nvSpPr>
          <p:spPr>
            <a:xfrm>
              <a:off x="10437361" y="4595159"/>
              <a:ext cx="1905" cy="1332230"/>
            </a:xfrm>
            <a:custGeom>
              <a:avLst/>
              <a:gdLst/>
              <a:ahLst/>
              <a:cxnLst/>
              <a:rect l="l" t="t" r="r" b="b"/>
              <a:pathLst>
                <a:path w="1904" h="1332229">
                  <a:moveTo>
                    <a:pt x="0" y="0"/>
                  </a:moveTo>
                  <a:lnTo>
                    <a:pt x="1681" y="103"/>
                  </a:lnTo>
                  <a:lnTo>
                    <a:pt x="1681" y="1332131"/>
                  </a:lnTo>
                  <a:lnTo>
                    <a:pt x="0" y="1331908"/>
                  </a:lnTo>
                  <a:lnTo>
                    <a:pt x="0" y="0"/>
                  </a:lnTo>
                  <a:close/>
                </a:path>
              </a:pathLst>
            </a:custGeom>
            <a:solidFill>
              <a:srgbClr val="CECDE1"/>
            </a:solidFill>
          </p:spPr>
          <p:txBody>
            <a:bodyPr wrap="square" lIns="0" tIns="0" rIns="0" bIns="0" rtlCol="0"/>
            <a:lstStyle/>
            <a:p>
              <a:endParaRPr lang="fr-FR" noProof="0" dirty="0"/>
            </a:p>
          </p:txBody>
        </p:sp>
        <p:sp>
          <p:nvSpPr>
            <p:cNvPr id="2220" name="object 2220"/>
            <p:cNvSpPr/>
            <p:nvPr/>
          </p:nvSpPr>
          <p:spPr>
            <a:xfrm>
              <a:off x="10437360" y="4595158"/>
              <a:ext cx="1905" cy="1332230"/>
            </a:xfrm>
            <a:custGeom>
              <a:avLst/>
              <a:gdLst/>
              <a:ahLst/>
              <a:cxnLst/>
              <a:rect l="l" t="t" r="r" b="b"/>
              <a:pathLst>
                <a:path w="1904" h="1332229">
                  <a:moveTo>
                    <a:pt x="1681" y="103"/>
                  </a:moveTo>
                  <a:lnTo>
                    <a:pt x="1681" y="1332131"/>
                  </a:lnTo>
                </a:path>
                <a:path w="1904" h="1332229">
                  <a:moveTo>
                    <a:pt x="0" y="1331908"/>
                  </a:moveTo>
                  <a:lnTo>
                    <a:pt x="0" y="0"/>
                  </a:lnTo>
                </a:path>
                <a:path w="1904" h="1332229">
                  <a:moveTo>
                    <a:pt x="1681" y="103"/>
                  </a:moveTo>
                  <a:lnTo>
                    <a:pt x="1681" y="1332131"/>
                  </a:lnTo>
                </a:path>
                <a:path w="1904" h="1332229">
                  <a:moveTo>
                    <a:pt x="1681" y="1332131"/>
                  </a:moveTo>
                  <a:lnTo>
                    <a:pt x="1681" y="103"/>
                  </a:lnTo>
                </a:path>
                <a:path w="1904" h="1332229">
                  <a:moveTo>
                    <a:pt x="1681" y="103"/>
                  </a:moveTo>
                  <a:lnTo>
                    <a:pt x="1681" y="1332131"/>
                  </a:lnTo>
                </a:path>
                <a:path w="1904" h="1332229">
                  <a:moveTo>
                    <a:pt x="1681" y="1332131"/>
                  </a:moveTo>
                  <a:lnTo>
                    <a:pt x="1681" y="103"/>
                  </a:lnTo>
                </a:path>
                <a:path w="1904" h="1332229">
                  <a:moveTo>
                    <a:pt x="1681" y="103"/>
                  </a:moveTo>
                  <a:lnTo>
                    <a:pt x="1681" y="1332131"/>
                  </a:lnTo>
                </a:path>
                <a:path w="1904" h="1332229">
                  <a:moveTo>
                    <a:pt x="1681" y="1332131"/>
                  </a:moveTo>
                  <a:lnTo>
                    <a:pt x="1681" y="103"/>
                  </a:lnTo>
                </a:path>
                <a:path w="1904" h="1332229">
                  <a:moveTo>
                    <a:pt x="1681" y="103"/>
                  </a:moveTo>
                  <a:lnTo>
                    <a:pt x="1681" y="1332131"/>
                  </a:lnTo>
                </a:path>
                <a:path w="1904" h="1332229">
                  <a:moveTo>
                    <a:pt x="1681" y="1332131"/>
                  </a:moveTo>
                  <a:lnTo>
                    <a:pt x="1681" y="103"/>
                  </a:lnTo>
                </a:path>
              </a:pathLst>
            </a:custGeom>
            <a:ln w="3175">
              <a:solidFill>
                <a:srgbClr val="CECDE1"/>
              </a:solidFill>
            </a:ln>
          </p:spPr>
          <p:txBody>
            <a:bodyPr wrap="square" lIns="0" tIns="0" rIns="0" bIns="0" rtlCol="0"/>
            <a:lstStyle/>
            <a:p>
              <a:endParaRPr lang="fr-FR" noProof="0" dirty="0"/>
            </a:p>
          </p:txBody>
        </p:sp>
        <p:sp>
          <p:nvSpPr>
            <p:cNvPr id="2221" name="object 2221"/>
            <p:cNvSpPr/>
            <p:nvPr/>
          </p:nvSpPr>
          <p:spPr>
            <a:xfrm>
              <a:off x="10439041" y="4595262"/>
              <a:ext cx="0" cy="1332230"/>
            </a:xfrm>
            <a:custGeom>
              <a:avLst/>
              <a:gdLst/>
              <a:ahLst/>
              <a:cxnLst/>
              <a:rect l="l" t="t" r="r" b="b"/>
              <a:pathLst>
                <a:path h="1332229">
                  <a:moveTo>
                    <a:pt x="0" y="0"/>
                  </a:moveTo>
                  <a:lnTo>
                    <a:pt x="0" y="1332027"/>
                  </a:lnTo>
                </a:path>
                <a:path h="1332229">
                  <a:moveTo>
                    <a:pt x="0" y="1332027"/>
                  </a:moveTo>
                  <a:lnTo>
                    <a:pt x="0" y="0"/>
                  </a:lnTo>
                </a:path>
              </a:pathLst>
            </a:custGeom>
            <a:ln w="3175">
              <a:solidFill>
                <a:srgbClr val="CDCDE0"/>
              </a:solidFill>
            </a:ln>
          </p:spPr>
          <p:txBody>
            <a:bodyPr wrap="square" lIns="0" tIns="0" rIns="0" bIns="0" rtlCol="0"/>
            <a:lstStyle/>
            <a:p>
              <a:endParaRPr lang="fr-FR" noProof="0" dirty="0"/>
            </a:p>
          </p:txBody>
        </p:sp>
        <p:sp>
          <p:nvSpPr>
            <p:cNvPr id="2222" name="object 2222"/>
            <p:cNvSpPr/>
            <p:nvPr/>
          </p:nvSpPr>
          <p:spPr>
            <a:xfrm>
              <a:off x="10439042" y="4595262"/>
              <a:ext cx="2540" cy="1332865"/>
            </a:xfrm>
            <a:custGeom>
              <a:avLst/>
              <a:gdLst/>
              <a:ahLst/>
              <a:cxnLst/>
              <a:rect l="l" t="t" r="r" b="b"/>
              <a:pathLst>
                <a:path w="2540" h="1332864">
                  <a:moveTo>
                    <a:pt x="0" y="0"/>
                  </a:moveTo>
                  <a:lnTo>
                    <a:pt x="1921" y="118"/>
                  </a:lnTo>
                  <a:lnTo>
                    <a:pt x="1921" y="1332282"/>
                  </a:lnTo>
                  <a:lnTo>
                    <a:pt x="0" y="1332027"/>
                  </a:lnTo>
                  <a:lnTo>
                    <a:pt x="0" y="0"/>
                  </a:lnTo>
                  <a:close/>
                </a:path>
              </a:pathLst>
            </a:custGeom>
            <a:solidFill>
              <a:srgbClr val="CDCDE0"/>
            </a:solidFill>
          </p:spPr>
          <p:txBody>
            <a:bodyPr wrap="square" lIns="0" tIns="0" rIns="0" bIns="0" rtlCol="0"/>
            <a:lstStyle/>
            <a:p>
              <a:endParaRPr lang="fr-FR" noProof="0" dirty="0"/>
            </a:p>
          </p:txBody>
        </p:sp>
        <p:sp>
          <p:nvSpPr>
            <p:cNvPr id="2223" name="object 2223"/>
            <p:cNvSpPr/>
            <p:nvPr/>
          </p:nvSpPr>
          <p:spPr>
            <a:xfrm>
              <a:off x="10439041" y="4595262"/>
              <a:ext cx="2540" cy="1332865"/>
            </a:xfrm>
            <a:custGeom>
              <a:avLst/>
              <a:gdLst/>
              <a:ahLst/>
              <a:cxnLst/>
              <a:rect l="l" t="t" r="r" b="b"/>
              <a:pathLst>
                <a:path w="2540" h="1332864">
                  <a:moveTo>
                    <a:pt x="1921" y="118"/>
                  </a:moveTo>
                  <a:lnTo>
                    <a:pt x="1921" y="1332282"/>
                  </a:lnTo>
                </a:path>
                <a:path w="2540" h="1332864">
                  <a:moveTo>
                    <a:pt x="0" y="1332027"/>
                  </a:moveTo>
                  <a:lnTo>
                    <a:pt x="0" y="0"/>
                  </a:lnTo>
                </a:path>
                <a:path w="2540" h="1332864">
                  <a:moveTo>
                    <a:pt x="1921" y="118"/>
                  </a:moveTo>
                  <a:lnTo>
                    <a:pt x="1921" y="1332282"/>
                  </a:lnTo>
                </a:path>
                <a:path w="2540" h="1332864">
                  <a:moveTo>
                    <a:pt x="1921" y="1332282"/>
                  </a:moveTo>
                  <a:lnTo>
                    <a:pt x="1921" y="118"/>
                  </a:lnTo>
                </a:path>
                <a:path w="2540" h="1332864">
                  <a:moveTo>
                    <a:pt x="1921" y="118"/>
                  </a:moveTo>
                  <a:lnTo>
                    <a:pt x="1921" y="1332282"/>
                  </a:lnTo>
                </a:path>
                <a:path w="2540" h="1332864">
                  <a:moveTo>
                    <a:pt x="1921" y="1332282"/>
                  </a:moveTo>
                  <a:lnTo>
                    <a:pt x="1921" y="118"/>
                  </a:lnTo>
                </a:path>
                <a:path w="2540" h="1332864">
                  <a:moveTo>
                    <a:pt x="1921" y="118"/>
                  </a:moveTo>
                  <a:lnTo>
                    <a:pt x="1921" y="1332282"/>
                  </a:lnTo>
                </a:path>
                <a:path w="2540" h="1332864">
                  <a:moveTo>
                    <a:pt x="1921" y="1332282"/>
                  </a:moveTo>
                  <a:lnTo>
                    <a:pt x="1921" y="118"/>
                  </a:lnTo>
                </a:path>
                <a:path w="2540" h="1332864">
                  <a:moveTo>
                    <a:pt x="1921" y="118"/>
                  </a:moveTo>
                  <a:lnTo>
                    <a:pt x="1921" y="1332282"/>
                  </a:lnTo>
                </a:path>
                <a:path w="2540" h="1332864">
                  <a:moveTo>
                    <a:pt x="1921" y="1332282"/>
                  </a:moveTo>
                  <a:lnTo>
                    <a:pt x="1921" y="118"/>
                  </a:lnTo>
                </a:path>
                <a:path w="2540" h="1332864">
                  <a:moveTo>
                    <a:pt x="1921" y="118"/>
                  </a:moveTo>
                  <a:lnTo>
                    <a:pt x="1921" y="1332282"/>
                  </a:lnTo>
                </a:path>
                <a:path w="2540" h="1332864">
                  <a:moveTo>
                    <a:pt x="1921" y="1332282"/>
                  </a:moveTo>
                  <a:lnTo>
                    <a:pt x="1921" y="118"/>
                  </a:lnTo>
                </a:path>
              </a:pathLst>
            </a:custGeom>
            <a:ln w="3175">
              <a:solidFill>
                <a:srgbClr val="CDCDE0"/>
              </a:solidFill>
            </a:ln>
          </p:spPr>
          <p:txBody>
            <a:bodyPr wrap="square" lIns="0" tIns="0" rIns="0" bIns="0" rtlCol="0"/>
            <a:lstStyle/>
            <a:p>
              <a:endParaRPr lang="fr-FR" noProof="0" dirty="0"/>
            </a:p>
          </p:txBody>
        </p:sp>
        <p:sp>
          <p:nvSpPr>
            <p:cNvPr id="2224" name="object 2224"/>
            <p:cNvSpPr/>
            <p:nvPr/>
          </p:nvSpPr>
          <p:spPr>
            <a:xfrm>
              <a:off x="10440964" y="4595381"/>
              <a:ext cx="1905" cy="1332865"/>
            </a:xfrm>
            <a:custGeom>
              <a:avLst/>
              <a:gdLst/>
              <a:ahLst/>
              <a:cxnLst/>
              <a:rect l="l" t="t" r="r" b="b"/>
              <a:pathLst>
                <a:path w="1904" h="1332864">
                  <a:moveTo>
                    <a:pt x="0" y="0"/>
                  </a:moveTo>
                  <a:lnTo>
                    <a:pt x="1681" y="103"/>
                  </a:lnTo>
                  <a:lnTo>
                    <a:pt x="1681" y="1332387"/>
                  </a:lnTo>
                  <a:lnTo>
                    <a:pt x="0" y="1332164"/>
                  </a:lnTo>
                  <a:lnTo>
                    <a:pt x="0" y="0"/>
                  </a:lnTo>
                  <a:close/>
                </a:path>
              </a:pathLst>
            </a:custGeom>
            <a:solidFill>
              <a:srgbClr val="CDCDE0"/>
            </a:solidFill>
          </p:spPr>
          <p:txBody>
            <a:bodyPr wrap="square" lIns="0" tIns="0" rIns="0" bIns="0" rtlCol="0"/>
            <a:lstStyle/>
            <a:p>
              <a:endParaRPr lang="fr-FR" noProof="0" dirty="0"/>
            </a:p>
          </p:txBody>
        </p:sp>
        <p:sp>
          <p:nvSpPr>
            <p:cNvPr id="2225" name="object 2225"/>
            <p:cNvSpPr/>
            <p:nvPr/>
          </p:nvSpPr>
          <p:spPr>
            <a:xfrm>
              <a:off x="10440963" y="4595381"/>
              <a:ext cx="1905" cy="1332865"/>
            </a:xfrm>
            <a:custGeom>
              <a:avLst/>
              <a:gdLst/>
              <a:ahLst/>
              <a:cxnLst/>
              <a:rect l="l" t="t" r="r" b="b"/>
              <a:pathLst>
                <a:path w="1904" h="1332864">
                  <a:moveTo>
                    <a:pt x="1681" y="103"/>
                  </a:moveTo>
                  <a:lnTo>
                    <a:pt x="1681" y="1332387"/>
                  </a:lnTo>
                </a:path>
                <a:path w="1904" h="1332864">
                  <a:moveTo>
                    <a:pt x="0" y="1332164"/>
                  </a:moveTo>
                  <a:lnTo>
                    <a:pt x="0" y="0"/>
                  </a:lnTo>
                </a:path>
              </a:pathLst>
            </a:custGeom>
            <a:ln w="3175">
              <a:solidFill>
                <a:srgbClr val="CDCDE0"/>
              </a:solidFill>
            </a:ln>
          </p:spPr>
          <p:txBody>
            <a:bodyPr wrap="square" lIns="0" tIns="0" rIns="0" bIns="0" rtlCol="0"/>
            <a:lstStyle/>
            <a:p>
              <a:endParaRPr lang="fr-FR" noProof="0" dirty="0"/>
            </a:p>
          </p:txBody>
        </p:sp>
        <p:sp>
          <p:nvSpPr>
            <p:cNvPr id="2226" name="object 2226"/>
            <p:cNvSpPr/>
            <p:nvPr/>
          </p:nvSpPr>
          <p:spPr>
            <a:xfrm>
              <a:off x="10442644" y="4595485"/>
              <a:ext cx="0" cy="1332865"/>
            </a:xfrm>
            <a:custGeom>
              <a:avLst/>
              <a:gdLst/>
              <a:ahLst/>
              <a:cxnLst/>
              <a:rect l="l" t="t" r="r" b="b"/>
              <a:pathLst>
                <a:path h="1332864">
                  <a:moveTo>
                    <a:pt x="0" y="0"/>
                  </a:moveTo>
                  <a:lnTo>
                    <a:pt x="0" y="1332283"/>
                  </a:lnTo>
                </a:path>
                <a:path h="1332864">
                  <a:moveTo>
                    <a:pt x="0" y="1332283"/>
                  </a:moveTo>
                  <a:lnTo>
                    <a:pt x="0" y="0"/>
                  </a:lnTo>
                </a:path>
                <a:path h="1332864">
                  <a:moveTo>
                    <a:pt x="0" y="0"/>
                  </a:moveTo>
                  <a:lnTo>
                    <a:pt x="0" y="1332283"/>
                  </a:lnTo>
                </a:path>
                <a:path h="1332864">
                  <a:moveTo>
                    <a:pt x="0" y="1332283"/>
                  </a:moveTo>
                  <a:lnTo>
                    <a:pt x="0" y="0"/>
                  </a:lnTo>
                </a:path>
                <a:path h="1332864">
                  <a:moveTo>
                    <a:pt x="0" y="0"/>
                  </a:moveTo>
                  <a:lnTo>
                    <a:pt x="0" y="1332283"/>
                  </a:lnTo>
                </a:path>
                <a:path h="1332864">
                  <a:moveTo>
                    <a:pt x="0" y="1332283"/>
                  </a:moveTo>
                  <a:lnTo>
                    <a:pt x="0" y="0"/>
                  </a:lnTo>
                </a:path>
                <a:path h="1332864">
                  <a:moveTo>
                    <a:pt x="0" y="0"/>
                  </a:moveTo>
                  <a:lnTo>
                    <a:pt x="0" y="1332283"/>
                  </a:lnTo>
                </a:path>
                <a:path h="1332864">
                  <a:moveTo>
                    <a:pt x="0" y="1332283"/>
                  </a:moveTo>
                  <a:lnTo>
                    <a:pt x="0" y="0"/>
                  </a:lnTo>
                </a:path>
                <a:path h="1332864">
                  <a:moveTo>
                    <a:pt x="0" y="0"/>
                  </a:moveTo>
                  <a:lnTo>
                    <a:pt x="0" y="1332283"/>
                  </a:lnTo>
                </a:path>
                <a:path h="1332864">
                  <a:moveTo>
                    <a:pt x="0" y="1332283"/>
                  </a:moveTo>
                  <a:lnTo>
                    <a:pt x="0" y="0"/>
                  </a:lnTo>
                </a:path>
              </a:pathLst>
            </a:custGeom>
            <a:ln w="3175">
              <a:solidFill>
                <a:srgbClr val="CCCCDF"/>
              </a:solidFill>
            </a:ln>
          </p:spPr>
          <p:txBody>
            <a:bodyPr wrap="square" lIns="0" tIns="0" rIns="0" bIns="0" rtlCol="0"/>
            <a:lstStyle/>
            <a:p>
              <a:endParaRPr lang="fr-FR" noProof="0" dirty="0"/>
            </a:p>
          </p:txBody>
        </p:sp>
        <p:sp>
          <p:nvSpPr>
            <p:cNvPr id="2227" name="object 2227"/>
            <p:cNvSpPr/>
            <p:nvPr/>
          </p:nvSpPr>
          <p:spPr>
            <a:xfrm>
              <a:off x="10442645" y="4595485"/>
              <a:ext cx="2540" cy="1332865"/>
            </a:xfrm>
            <a:custGeom>
              <a:avLst/>
              <a:gdLst/>
              <a:ahLst/>
              <a:cxnLst/>
              <a:rect l="l" t="t" r="r" b="b"/>
              <a:pathLst>
                <a:path w="2540" h="1332864">
                  <a:moveTo>
                    <a:pt x="0" y="0"/>
                  </a:moveTo>
                  <a:lnTo>
                    <a:pt x="1921" y="118"/>
                  </a:lnTo>
                  <a:lnTo>
                    <a:pt x="1921" y="1332538"/>
                  </a:lnTo>
                  <a:lnTo>
                    <a:pt x="0" y="1332283"/>
                  </a:lnTo>
                  <a:lnTo>
                    <a:pt x="0" y="0"/>
                  </a:lnTo>
                  <a:close/>
                </a:path>
              </a:pathLst>
            </a:custGeom>
            <a:solidFill>
              <a:srgbClr val="CCCCDF"/>
            </a:solidFill>
          </p:spPr>
          <p:txBody>
            <a:bodyPr wrap="square" lIns="0" tIns="0" rIns="0" bIns="0" rtlCol="0"/>
            <a:lstStyle/>
            <a:p>
              <a:endParaRPr lang="fr-FR" noProof="0" dirty="0"/>
            </a:p>
          </p:txBody>
        </p:sp>
        <p:sp>
          <p:nvSpPr>
            <p:cNvPr id="2228" name="object 2228"/>
            <p:cNvSpPr/>
            <p:nvPr/>
          </p:nvSpPr>
          <p:spPr>
            <a:xfrm>
              <a:off x="10442644" y="4595485"/>
              <a:ext cx="2540" cy="1332865"/>
            </a:xfrm>
            <a:custGeom>
              <a:avLst/>
              <a:gdLst/>
              <a:ahLst/>
              <a:cxnLst/>
              <a:rect l="l" t="t" r="r" b="b"/>
              <a:pathLst>
                <a:path w="2540" h="1332864">
                  <a:moveTo>
                    <a:pt x="1921" y="118"/>
                  </a:moveTo>
                  <a:lnTo>
                    <a:pt x="1921" y="1332538"/>
                  </a:lnTo>
                </a:path>
                <a:path w="2540" h="1332864">
                  <a:moveTo>
                    <a:pt x="0" y="1332283"/>
                  </a:moveTo>
                  <a:lnTo>
                    <a:pt x="0" y="0"/>
                  </a:lnTo>
                </a:path>
                <a:path w="2540" h="1332864">
                  <a:moveTo>
                    <a:pt x="1921" y="118"/>
                  </a:moveTo>
                  <a:lnTo>
                    <a:pt x="1921" y="1332538"/>
                  </a:lnTo>
                </a:path>
                <a:path w="2540" h="1332864">
                  <a:moveTo>
                    <a:pt x="1921" y="1332538"/>
                  </a:moveTo>
                  <a:lnTo>
                    <a:pt x="1921" y="118"/>
                  </a:lnTo>
                </a:path>
                <a:path w="2540" h="1332864">
                  <a:moveTo>
                    <a:pt x="1921" y="118"/>
                  </a:moveTo>
                  <a:lnTo>
                    <a:pt x="1921" y="1332538"/>
                  </a:lnTo>
                </a:path>
                <a:path w="2540" h="1332864">
                  <a:moveTo>
                    <a:pt x="1921" y="1332538"/>
                  </a:moveTo>
                  <a:lnTo>
                    <a:pt x="1921" y="118"/>
                  </a:lnTo>
                </a:path>
              </a:pathLst>
            </a:custGeom>
            <a:ln w="3175">
              <a:solidFill>
                <a:srgbClr val="CCCCDF"/>
              </a:solidFill>
            </a:ln>
          </p:spPr>
          <p:txBody>
            <a:bodyPr wrap="square" lIns="0" tIns="0" rIns="0" bIns="0" rtlCol="0"/>
            <a:lstStyle/>
            <a:p>
              <a:endParaRPr lang="fr-FR" noProof="0" dirty="0"/>
            </a:p>
          </p:txBody>
        </p:sp>
        <p:sp>
          <p:nvSpPr>
            <p:cNvPr id="2229" name="object 2229"/>
            <p:cNvSpPr/>
            <p:nvPr/>
          </p:nvSpPr>
          <p:spPr>
            <a:xfrm>
              <a:off x="10444566" y="4595603"/>
              <a:ext cx="0" cy="1332865"/>
            </a:xfrm>
            <a:custGeom>
              <a:avLst/>
              <a:gdLst/>
              <a:ahLst/>
              <a:cxnLst/>
              <a:rect l="l" t="t" r="r" b="b"/>
              <a:pathLst>
                <a:path h="1332864">
                  <a:moveTo>
                    <a:pt x="0" y="0"/>
                  </a:moveTo>
                  <a:lnTo>
                    <a:pt x="0" y="1332419"/>
                  </a:lnTo>
                </a:path>
                <a:path h="1332864">
                  <a:moveTo>
                    <a:pt x="0" y="1332419"/>
                  </a:moveTo>
                  <a:lnTo>
                    <a:pt x="0" y="0"/>
                  </a:lnTo>
                </a:path>
                <a:path h="1332864">
                  <a:moveTo>
                    <a:pt x="0" y="0"/>
                  </a:moveTo>
                  <a:lnTo>
                    <a:pt x="0" y="1332419"/>
                  </a:lnTo>
                </a:path>
                <a:path h="1332864">
                  <a:moveTo>
                    <a:pt x="0" y="1332419"/>
                  </a:moveTo>
                  <a:lnTo>
                    <a:pt x="0" y="0"/>
                  </a:lnTo>
                </a:path>
              </a:pathLst>
            </a:custGeom>
            <a:ln w="3175">
              <a:solidFill>
                <a:srgbClr val="CACCDF"/>
              </a:solidFill>
            </a:ln>
          </p:spPr>
          <p:txBody>
            <a:bodyPr wrap="square" lIns="0" tIns="0" rIns="0" bIns="0" rtlCol="0"/>
            <a:lstStyle/>
            <a:p>
              <a:endParaRPr lang="fr-FR" noProof="0" dirty="0"/>
            </a:p>
          </p:txBody>
        </p:sp>
        <p:sp>
          <p:nvSpPr>
            <p:cNvPr id="2230" name="object 2230"/>
            <p:cNvSpPr/>
            <p:nvPr/>
          </p:nvSpPr>
          <p:spPr>
            <a:xfrm>
              <a:off x="10444567" y="4595603"/>
              <a:ext cx="1905" cy="1332865"/>
            </a:xfrm>
            <a:custGeom>
              <a:avLst/>
              <a:gdLst/>
              <a:ahLst/>
              <a:cxnLst/>
              <a:rect l="l" t="t" r="r" b="b"/>
              <a:pathLst>
                <a:path w="1904" h="1332864">
                  <a:moveTo>
                    <a:pt x="0" y="0"/>
                  </a:moveTo>
                  <a:lnTo>
                    <a:pt x="1681" y="103"/>
                  </a:lnTo>
                  <a:lnTo>
                    <a:pt x="1681" y="1332643"/>
                  </a:lnTo>
                  <a:lnTo>
                    <a:pt x="0" y="1332419"/>
                  </a:lnTo>
                  <a:lnTo>
                    <a:pt x="0" y="0"/>
                  </a:lnTo>
                  <a:close/>
                </a:path>
              </a:pathLst>
            </a:custGeom>
            <a:solidFill>
              <a:srgbClr val="CACCDF"/>
            </a:solidFill>
          </p:spPr>
          <p:txBody>
            <a:bodyPr wrap="square" lIns="0" tIns="0" rIns="0" bIns="0" rtlCol="0"/>
            <a:lstStyle/>
            <a:p>
              <a:endParaRPr lang="fr-FR" noProof="0" dirty="0"/>
            </a:p>
          </p:txBody>
        </p:sp>
        <p:sp>
          <p:nvSpPr>
            <p:cNvPr id="2231" name="object 2231"/>
            <p:cNvSpPr/>
            <p:nvPr/>
          </p:nvSpPr>
          <p:spPr>
            <a:xfrm>
              <a:off x="10444566" y="4595603"/>
              <a:ext cx="1905" cy="1332865"/>
            </a:xfrm>
            <a:custGeom>
              <a:avLst/>
              <a:gdLst/>
              <a:ahLst/>
              <a:cxnLst/>
              <a:rect l="l" t="t" r="r" b="b"/>
              <a:pathLst>
                <a:path w="1904" h="1332864">
                  <a:moveTo>
                    <a:pt x="1681" y="103"/>
                  </a:moveTo>
                  <a:lnTo>
                    <a:pt x="1681" y="1332643"/>
                  </a:lnTo>
                </a:path>
                <a:path w="1904" h="1332864">
                  <a:moveTo>
                    <a:pt x="0" y="1332419"/>
                  </a:moveTo>
                  <a:lnTo>
                    <a:pt x="0" y="0"/>
                  </a:lnTo>
                </a:path>
                <a:path w="1904" h="1332864">
                  <a:moveTo>
                    <a:pt x="1681" y="103"/>
                  </a:moveTo>
                  <a:lnTo>
                    <a:pt x="1681" y="1332643"/>
                  </a:lnTo>
                </a:path>
                <a:path w="1904" h="1332864">
                  <a:moveTo>
                    <a:pt x="1681" y="1332643"/>
                  </a:moveTo>
                  <a:lnTo>
                    <a:pt x="1681" y="103"/>
                  </a:lnTo>
                </a:path>
                <a:path w="1904" h="1332864">
                  <a:moveTo>
                    <a:pt x="1681" y="103"/>
                  </a:moveTo>
                  <a:lnTo>
                    <a:pt x="1681" y="1332643"/>
                  </a:lnTo>
                </a:path>
                <a:path w="1904" h="1332864">
                  <a:moveTo>
                    <a:pt x="1681" y="1332643"/>
                  </a:moveTo>
                  <a:lnTo>
                    <a:pt x="1681" y="103"/>
                  </a:lnTo>
                </a:path>
                <a:path w="1904" h="1332864">
                  <a:moveTo>
                    <a:pt x="1681" y="103"/>
                  </a:moveTo>
                  <a:lnTo>
                    <a:pt x="1681" y="1332643"/>
                  </a:lnTo>
                </a:path>
                <a:path w="1904" h="1332864">
                  <a:moveTo>
                    <a:pt x="1681" y="1332643"/>
                  </a:moveTo>
                  <a:lnTo>
                    <a:pt x="1681" y="103"/>
                  </a:lnTo>
                </a:path>
                <a:path w="1904" h="1332864">
                  <a:moveTo>
                    <a:pt x="1681" y="103"/>
                  </a:moveTo>
                  <a:lnTo>
                    <a:pt x="1681" y="1332643"/>
                  </a:lnTo>
                </a:path>
                <a:path w="1904" h="1332864">
                  <a:moveTo>
                    <a:pt x="1681" y="1332643"/>
                  </a:moveTo>
                  <a:lnTo>
                    <a:pt x="1681" y="103"/>
                  </a:lnTo>
                </a:path>
                <a:path w="1904" h="1332864">
                  <a:moveTo>
                    <a:pt x="1681" y="103"/>
                  </a:moveTo>
                  <a:lnTo>
                    <a:pt x="1681" y="1332643"/>
                  </a:lnTo>
                </a:path>
                <a:path w="1904" h="1332864">
                  <a:moveTo>
                    <a:pt x="1681" y="1332643"/>
                  </a:moveTo>
                  <a:lnTo>
                    <a:pt x="1681" y="103"/>
                  </a:lnTo>
                </a:path>
              </a:pathLst>
            </a:custGeom>
            <a:ln w="3175">
              <a:solidFill>
                <a:srgbClr val="CACCDF"/>
              </a:solidFill>
            </a:ln>
          </p:spPr>
          <p:txBody>
            <a:bodyPr wrap="square" lIns="0" tIns="0" rIns="0" bIns="0" rtlCol="0"/>
            <a:lstStyle/>
            <a:p>
              <a:endParaRPr lang="fr-FR" noProof="0" dirty="0"/>
            </a:p>
          </p:txBody>
        </p:sp>
        <p:sp>
          <p:nvSpPr>
            <p:cNvPr id="2232" name="object 2232"/>
            <p:cNvSpPr/>
            <p:nvPr/>
          </p:nvSpPr>
          <p:spPr>
            <a:xfrm>
              <a:off x="10446248" y="4595707"/>
              <a:ext cx="2540" cy="1332865"/>
            </a:xfrm>
            <a:custGeom>
              <a:avLst/>
              <a:gdLst/>
              <a:ahLst/>
              <a:cxnLst/>
              <a:rect l="l" t="t" r="r" b="b"/>
              <a:pathLst>
                <a:path w="2540" h="1332864">
                  <a:moveTo>
                    <a:pt x="0" y="0"/>
                  </a:moveTo>
                  <a:lnTo>
                    <a:pt x="1921" y="118"/>
                  </a:lnTo>
                  <a:lnTo>
                    <a:pt x="1921" y="1332794"/>
                  </a:lnTo>
                  <a:lnTo>
                    <a:pt x="0" y="1332539"/>
                  </a:lnTo>
                  <a:lnTo>
                    <a:pt x="0" y="0"/>
                  </a:lnTo>
                  <a:close/>
                </a:path>
              </a:pathLst>
            </a:custGeom>
            <a:solidFill>
              <a:srgbClr val="C9CADF"/>
            </a:solidFill>
          </p:spPr>
          <p:txBody>
            <a:bodyPr wrap="square" lIns="0" tIns="0" rIns="0" bIns="0" rtlCol="0"/>
            <a:lstStyle/>
            <a:p>
              <a:endParaRPr lang="fr-FR" noProof="0" dirty="0"/>
            </a:p>
          </p:txBody>
        </p:sp>
        <p:sp>
          <p:nvSpPr>
            <p:cNvPr id="2233" name="object 2233"/>
            <p:cNvSpPr/>
            <p:nvPr/>
          </p:nvSpPr>
          <p:spPr>
            <a:xfrm>
              <a:off x="10446248" y="4595707"/>
              <a:ext cx="2540" cy="1332865"/>
            </a:xfrm>
            <a:custGeom>
              <a:avLst/>
              <a:gdLst/>
              <a:ahLst/>
              <a:cxnLst/>
              <a:rect l="l" t="t" r="r" b="b"/>
              <a:pathLst>
                <a:path w="2540" h="1332864">
                  <a:moveTo>
                    <a:pt x="1921" y="118"/>
                  </a:moveTo>
                  <a:lnTo>
                    <a:pt x="1921" y="1332794"/>
                  </a:lnTo>
                </a:path>
                <a:path w="2540" h="1332864">
                  <a:moveTo>
                    <a:pt x="0" y="1332539"/>
                  </a:moveTo>
                  <a:lnTo>
                    <a:pt x="0" y="0"/>
                  </a:lnTo>
                </a:path>
                <a:path w="2540" h="1332864">
                  <a:moveTo>
                    <a:pt x="1921" y="118"/>
                  </a:moveTo>
                  <a:lnTo>
                    <a:pt x="1921" y="1332794"/>
                  </a:lnTo>
                </a:path>
                <a:path w="2540" h="1332864">
                  <a:moveTo>
                    <a:pt x="1921" y="1332794"/>
                  </a:moveTo>
                  <a:lnTo>
                    <a:pt x="1921" y="118"/>
                  </a:lnTo>
                </a:path>
                <a:path w="2540" h="1332864">
                  <a:moveTo>
                    <a:pt x="1921" y="118"/>
                  </a:moveTo>
                  <a:lnTo>
                    <a:pt x="1921" y="1332794"/>
                  </a:lnTo>
                </a:path>
                <a:path w="2540" h="1332864">
                  <a:moveTo>
                    <a:pt x="1921" y="1332794"/>
                  </a:moveTo>
                  <a:lnTo>
                    <a:pt x="1921" y="118"/>
                  </a:lnTo>
                </a:path>
                <a:path w="2540" h="1332864">
                  <a:moveTo>
                    <a:pt x="1921" y="118"/>
                  </a:moveTo>
                  <a:lnTo>
                    <a:pt x="1921" y="1332794"/>
                  </a:lnTo>
                </a:path>
                <a:path w="2540" h="1332864">
                  <a:moveTo>
                    <a:pt x="1921" y="1332794"/>
                  </a:moveTo>
                  <a:lnTo>
                    <a:pt x="1921" y="118"/>
                  </a:lnTo>
                </a:path>
              </a:pathLst>
            </a:custGeom>
            <a:ln w="3175">
              <a:solidFill>
                <a:srgbClr val="C9CADF"/>
              </a:solidFill>
            </a:ln>
          </p:spPr>
          <p:txBody>
            <a:bodyPr wrap="square" lIns="0" tIns="0" rIns="0" bIns="0" rtlCol="0"/>
            <a:lstStyle/>
            <a:p>
              <a:endParaRPr lang="fr-FR" noProof="0" dirty="0"/>
            </a:p>
          </p:txBody>
        </p:sp>
        <p:sp>
          <p:nvSpPr>
            <p:cNvPr id="2234" name="object 2234"/>
            <p:cNvSpPr/>
            <p:nvPr/>
          </p:nvSpPr>
          <p:spPr>
            <a:xfrm>
              <a:off x="10448169" y="4595826"/>
              <a:ext cx="0" cy="1332865"/>
            </a:xfrm>
            <a:custGeom>
              <a:avLst/>
              <a:gdLst/>
              <a:ahLst/>
              <a:cxnLst/>
              <a:rect l="l" t="t" r="r" b="b"/>
              <a:pathLst>
                <a:path h="1332864">
                  <a:moveTo>
                    <a:pt x="0" y="0"/>
                  </a:moveTo>
                  <a:lnTo>
                    <a:pt x="0" y="1332675"/>
                  </a:lnTo>
                </a:path>
                <a:path h="1332864">
                  <a:moveTo>
                    <a:pt x="0" y="1332675"/>
                  </a:moveTo>
                  <a:lnTo>
                    <a:pt x="0" y="0"/>
                  </a:lnTo>
                </a:path>
                <a:path h="1332864">
                  <a:moveTo>
                    <a:pt x="0" y="0"/>
                  </a:moveTo>
                  <a:lnTo>
                    <a:pt x="0" y="1332675"/>
                  </a:lnTo>
                </a:path>
                <a:path h="1332864">
                  <a:moveTo>
                    <a:pt x="0" y="1332675"/>
                  </a:moveTo>
                  <a:lnTo>
                    <a:pt x="0" y="0"/>
                  </a:lnTo>
                </a:path>
              </a:pathLst>
            </a:custGeom>
            <a:ln w="3175">
              <a:solidFill>
                <a:srgbClr val="C9CADE"/>
              </a:solidFill>
            </a:ln>
          </p:spPr>
          <p:txBody>
            <a:bodyPr wrap="square" lIns="0" tIns="0" rIns="0" bIns="0" rtlCol="0"/>
            <a:lstStyle/>
            <a:p>
              <a:endParaRPr lang="fr-FR" noProof="0" dirty="0"/>
            </a:p>
          </p:txBody>
        </p:sp>
        <p:sp>
          <p:nvSpPr>
            <p:cNvPr id="2235" name="object 2235"/>
            <p:cNvSpPr/>
            <p:nvPr/>
          </p:nvSpPr>
          <p:spPr>
            <a:xfrm>
              <a:off x="10448169" y="4595826"/>
              <a:ext cx="1905" cy="1333500"/>
            </a:xfrm>
            <a:custGeom>
              <a:avLst/>
              <a:gdLst/>
              <a:ahLst/>
              <a:cxnLst/>
              <a:rect l="l" t="t" r="r" b="b"/>
              <a:pathLst>
                <a:path w="1904" h="1333500">
                  <a:moveTo>
                    <a:pt x="0" y="0"/>
                  </a:moveTo>
                  <a:lnTo>
                    <a:pt x="1681" y="103"/>
                  </a:lnTo>
                  <a:lnTo>
                    <a:pt x="1681" y="1332899"/>
                  </a:lnTo>
                  <a:lnTo>
                    <a:pt x="0" y="1332675"/>
                  </a:lnTo>
                  <a:lnTo>
                    <a:pt x="0" y="0"/>
                  </a:lnTo>
                  <a:close/>
                </a:path>
              </a:pathLst>
            </a:custGeom>
            <a:solidFill>
              <a:srgbClr val="C9CADE"/>
            </a:solidFill>
          </p:spPr>
          <p:txBody>
            <a:bodyPr wrap="square" lIns="0" tIns="0" rIns="0" bIns="0" rtlCol="0"/>
            <a:lstStyle/>
            <a:p>
              <a:endParaRPr lang="fr-FR" noProof="0" dirty="0"/>
            </a:p>
          </p:txBody>
        </p:sp>
        <p:sp>
          <p:nvSpPr>
            <p:cNvPr id="2236" name="object 2236"/>
            <p:cNvSpPr/>
            <p:nvPr/>
          </p:nvSpPr>
          <p:spPr>
            <a:xfrm>
              <a:off x="10448169" y="4595826"/>
              <a:ext cx="1905" cy="1333500"/>
            </a:xfrm>
            <a:custGeom>
              <a:avLst/>
              <a:gdLst/>
              <a:ahLst/>
              <a:cxnLst/>
              <a:rect l="l" t="t" r="r" b="b"/>
              <a:pathLst>
                <a:path w="1904" h="1333500">
                  <a:moveTo>
                    <a:pt x="1681" y="103"/>
                  </a:moveTo>
                  <a:lnTo>
                    <a:pt x="1681" y="1332899"/>
                  </a:lnTo>
                </a:path>
                <a:path w="1904" h="1333500">
                  <a:moveTo>
                    <a:pt x="0" y="1332675"/>
                  </a:moveTo>
                  <a:lnTo>
                    <a:pt x="0" y="0"/>
                  </a:lnTo>
                </a:path>
                <a:path w="1904" h="1333500">
                  <a:moveTo>
                    <a:pt x="1681" y="103"/>
                  </a:moveTo>
                  <a:lnTo>
                    <a:pt x="1681" y="1332899"/>
                  </a:lnTo>
                </a:path>
                <a:path w="1904" h="1333500">
                  <a:moveTo>
                    <a:pt x="1681" y="1332899"/>
                  </a:moveTo>
                  <a:lnTo>
                    <a:pt x="1681" y="103"/>
                  </a:lnTo>
                </a:path>
              </a:pathLst>
            </a:custGeom>
            <a:ln w="3175">
              <a:solidFill>
                <a:srgbClr val="C9CADE"/>
              </a:solidFill>
            </a:ln>
          </p:spPr>
          <p:txBody>
            <a:bodyPr wrap="square" lIns="0" tIns="0" rIns="0" bIns="0" rtlCol="0"/>
            <a:lstStyle/>
            <a:p>
              <a:endParaRPr lang="fr-FR" noProof="0" dirty="0"/>
            </a:p>
          </p:txBody>
        </p:sp>
        <p:sp>
          <p:nvSpPr>
            <p:cNvPr id="2237" name="object 2237"/>
            <p:cNvSpPr/>
            <p:nvPr/>
          </p:nvSpPr>
          <p:spPr>
            <a:xfrm>
              <a:off x="10449851" y="4595930"/>
              <a:ext cx="0" cy="1332865"/>
            </a:xfrm>
            <a:custGeom>
              <a:avLst/>
              <a:gdLst/>
              <a:ahLst/>
              <a:cxnLst/>
              <a:rect l="l" t="t" r="r" b="b"/>
              <a:pathLst>
                <a:path h="1332864">
                  <a:moveTo>
                    <a:pt x="0" y="0"/>
                  </a:moveTo>
                  <a:lnTo>
                    <a:pt x="0" y="1332795"/>
                  </a:lnTo>
                </a:path>
                <a:path h="1332864">
                  <a:moveTo>
                    <a:pt x="0" y="1332795"/>
                  </a:moveTo>
                  <a:lnTo>
                    <a:pt x="0" y="0"/>
                  </a:lnTo>
                </a:path>
                <a:path h="1332864">
                  <a:moveTo>
                    <a:pt x="0" y="0"/>
                  </a:moveTo>
                  <a:lnTo>
                    <a:pt x="0" y="1332795"/>
                  </a:lnTo>
                </a:path>
                <a:path h="1332864">
                  <a:moveTo>
                    <a:pt x="0" y="1332795"/>
                  </a:moveTo>
                  <a:lnTo>
                    <a:pt x="0" y="0"/>
                  </a:lnTo>
                </a:path>
                <a:path h="1332864">
                  <a:moveTo>
                    <a:pt x="0" y="0"/>
                  </a:moveTo>
                  <a:lnTo>
                    <a:pt x="0" y="1332795"/>
                  </a:lnTo>
                </a:path>
                <a:path h="1332864">
                  <a:moveTo>
                    <a:pt x="0" y="1332795"/>
                  </a:moveTo>
                  <a:lnTo>
                    <a:pt x="0" y="0"/>
                  </a:lnTo>
                </a:path>
                <a:path h="1332864">
                  <a:moveTo>
                    <a:pt x="0" y="0"/>
                  </a:moveTo>
                  <a:lnTo>
                    <a:pt x="0" y="1332795"/>
                  </a:lnTo>
                </a:path>
                <a:path h="1332864">
                  <a:moveTo>
                    <a:pt x="0" y="1332795"/>
                  </a:moveTo>
                  <a:lnTo>
                    <a:pt x="0" y="0"/>
                  </a:lnTo>
                </a:path>
              </a:pathLst>
            </a:custGeom>
            <a:ln w="3175">
              <a:solidFill>
                <a:srgbClr val="C8CADE"/>
              </a:solidFill>
            </a:ln>
          </p:spPr>
          <p:txBody>
            <a:bodyPr wrap="square" lIns="0" tIns="0" rIns="0" bIns="0" rtlCol="0"/>
            <a:lstStyle/>
            <a:p>
              <a:endParaRPr lang="fr-FR" noProof="0" dirty="0"/>
            </a:p>
          </p:txBody>
        </p:sp>
        <p:sp>
          <p:nvSpPr>
            <p:cNvPr id="2238" name="object 2238"/>
            <p:cNvSpPr/>
            <p:nvPr/>
          </p:nvSpPr>
          <p:spPr>
            <a:xfrm>
              <a:off x="10449851" y="4595930"/>
              <a:ext cx="2540" cy="1333500"/>
            </a:xfrm>
            <a:custGeom>
              <a:avLst/>
              <a:gdLst/>
              <a:ahLst/>
              <a:cxnLst/>
              <a:rect l="l" t="t" r="r" b="b"/>
              <a:pathLst>
                <a:path w="2540" h="1333500">
                  <a:moveTo>
                    <a:pt x="0" y="0"/>
                  </a:moveTo>
                  <a:lnTo>
                    <a:pt x="1921" y="118"/>
                  </a:lnTo>
                  <a:lnTo>
                    <a:pt x="1921" y="1333050"/>
                  </a:lnTo>
                  <a:lnTo>
                    <a:pt x="0" y="1332795"/>
                  </a:lnTo>
                  <a:lnTo>
                    <a:pt x="0" y="0"/>
                  </a:lnTo>
                  <a:close/>
                </a:path>
              </a:pathLst>
            </a:custGeom>
            <a:solidFill>
              <a:srgbClr val="C8CADD"/>
            </a:solidFill>
          </p:spPr>
          <p:txBody>
            <a:bodyPr wrap="square" lIns="0" tIns="0" rIns="0" bIns="0" rtlCol="0"/>
            <a:lstStyle/>
            <a:p>
              <a:endParaRPr lang="fr-FR" noProof="0" dirty="0"/>
            </a:p>
          </p:txBody>
        </p:sp>
        <p:sp>
          <p:nvSpPr>
            <p:cNvPr id="2239" name="object 2239"/>
            <p:cNvSpPr/>
            <p:nvPr/>
          </p:nvSpPr>
          <p:spPr>
            <a:xfrm>
              <a:off x="10449851" y="4595930"/>
              <a:ext cx="2540" cy="1333500"/>
            </a:xfrm>
            <a:custGeom>
              <a:avLst/>
              <a:gdLst/>
              <a:ahLst/>
              <a:cxnLst/>
              <a:rect l="l" t="t" r="r" b="b"/>
              <a:pathLst>
                <a:path w="2540" h="1333500">
                  <a:moveTo>
                    <a:pt x="1921" y="118"/>
                  </a:moveTo>
                  <a:lnTo>
                    <a:pt x="1921" y="1333050"/>
                  </a:lnTo>
                </a:path>
                <a:path w="2540" h="1333500">
                  <a:moveTo>
                    <a:pt x="0" y="1332795"/>
                  </a:moveTo>
                  <a:lnTo>
                    <a:pt x="0" y="0"/>
                  </a:lnTo>
                </a:path>
                <a:path w="2540" h="1333500">
                  <a:moveTo>
                    <a:pt x="1921" y="118"/>
                  </a:moveTo>
                  <a:lnTo>
                    <a:pt x="1921" y="1333050"/>
                  </a:lnTo>
                </a:path>
                <a:path w="2540" h="1333500">
                  <a:moveTo>
                    <a:pt x="1921" y="1333050"/>
                  </a:moveTo>
                  <a:lnTo>
                    <a:pt x="1921" y="118"/>
                  </a:lnTo>
                </a:path>
                <a:path w="2540" h="1333500">
                  <a:moveTo>
                    <a:pt x="1921" y="118"/>
                  </a:moveTo>
                  <a:lnTo>
                    <a:pt x="1921" y="1333050"/>
                  </a:lnTo>
                </a:path>
                <a:path w="2540" h="1333500">
                  <a:moveTo>
                    <a:pt x="1921" y="1333050"/>
                  </a:moveTo>
                  <a:lnTo>
                    <a:pt x="1921" y="118"/>
                  </a:lnTo>
                </a:path>
                <a:path w="2540" h="1333500">
                  <a:moveTo>
                    <a:pt x="1921" y="118"/>
                  </a:moveTo>
                  <a:lnTo>
                    <a:pt x="1921" y="1333050"/>
                  </a:lnTo>
                </a:path>
                <a:path w="2540" h="1333500">
                  <a:moveTo>
                    <a:pt x="1921" y="1333050"/>
                  </a:moveTo>
                  <a:lnTo>
                    <a:pt x="1921" y="118"/>
                  </a:lnTo>
                </a:path>
              </a:pathLst>
            </a:custGeom>
            <a:ln w="3175">
              <a:solidFill>
                <a:srgbClr val="C8CADD"/>
              </a:solidFill>
            </a:ln>
          </p:spPr>
          <p:txBody>
            <a:bodyPr wrap="square" lIns="0" tIns="0" rIns="0" bIns="0" rtlCol="0"/>
            <a:lstStyle/>
            <a:p>
              <a:endParaRPr lang="fr-FR" noProof="0" dirty="0"/>
            </a:p>
          </p:txBody>
        </p:sp>
        <p:sp>
          <p:nvSpPr>
            <p:cNvPr id="2240" name="object 2240"/>
            <p:cNvSpPr/>
            <p:nvPr/>
          </p:nvSpPr>
          <p:spPr>
            <a:xfrm>
              <a:off x="10451772" y="4596049"/>
              <a:ext cx="0" cy="1333500"/>
            </a:xfrm>
            <a:custGeom>
              <a:avLst/>
              <a:gdLst/>
              <a:ahLst/>
              <a:cxnLst/>
              <a:rect l="l" t="t" r="r" b="b"/>
              <a:pathLst>
                <a:path h="1333500">
                  <a:moveTo>
                    <a:pt x="0" y="0"/>
                  </a:moveTo>
                  <a:lnTo>
                    <a:pt x="0" y="1332931"/>
                  </a:lnTo>
                </a:path>
                <a:path h="1333500">
                  <a:moveTo>
                    <a:pt x="0" y="1332931"/>
                  </a:moveTo>
                  <a:lnTo>
                    <a:pt x="0" y="0"/>
                  </a:lnTo>
                </a:path>
              </a:pathLst>
            </a:custGeom>
            <a:ln w="3175">
              <a:solidFill>
                <a:srgbClr val="C7C9DD"/>
              </a:solidFill>
            </a:ln>
          </p:spPr>
          <p:txBody>
            <a:bodyPr wrap="square" lIns="0" tIns="0" rIns="0" bIns="0" rtlCol="0"/>
            <a:lstStyle/>
            <a:p>
              <a:endParaRPr lang="fr-FR" noProof="0" dirty="0"/>
            </a:p>
          </p:txBody>
        </p:sp>
        <p:sp>
          <p:nvSpPr>
            <p:cNvPr id="2241" name="object 2241"/>
            <p:cNvSpPr/>
            <p:nvPr/>
          </p:nvSpPr>
          <p:spPr>
            <a:xfrm>
              <a:off x="10451772" y="4596049"/>
              <a:ext cx="1905" cy="1333500"/>
            </a:xfrm>
            <a:custGeom>
              <a:avLst/>
              <a:gdLst/>
              <a:ahLst/>
              <a:cxnLst/>
              <a:rect l="l" t="t" r="r" b="b"/>
              <a:pathLst>
                <a:path w="1904" h="1333500">
                  <a:moveTo>
                    <a:pt x="0" y="0"/>
                  </a:moveTo>
                  <a:lnTo>
                    <a:pt x="1681" y="103"/>
                  </a:lnTo>
                  <a:lnTo>
                    <a:pt x="1681" y="1333155"/>
                  </a:lnTo>
                  <a:lnTo>
                    <a:pt x="0" y="1332931"/>
                  </a:lnTo>
                  <a:lnTo>
                    <a:pt x="0" y="0"/>
                  </a:lnTo>
                  <a:close/>
                </a:path>
              </a:pathLst>
            </a:custGeom>
            <a:solidFill>
              <a:srgbClr val="C7C9DD"/>
            </a:solidFill>
          </p:spPr>
          <p:txBody>
            <a:bodyPr wrap="square" lIns="0" tIns="0" rIns="0" bIns="0" rtlCol="0"/>
            <a:lstStyle/>
            <a:p>
              <a:endParaRPr lang="fr-FR" noProof="0" dirty="0"/>
            </a:p>
          </p:txBody>
        </p:sp>
        <p:sp>
          <p:nvSpPr>
            <p:cNvPr id="2242" name="object 2242"/>
            <p:cNvSpPr/>
            <p:nvPr/>
          </p:nvSpPr>
          <p:spPr>
            <a:xfrm>
              <a:off x="10451772" y="4596049"/>
              <a:ext cx="1905" cy="1333500"/>
            </a:xfrm>
            <a:custGeom>
              <a:avLst/>
              <a:gdLst/>
              <a:ahLst/>
              <a:cxnLst/>
              <a:rect l="l" t="t" r="r" b="b"/>
              <a:pathLst>
                <a:path w="1904" h="1333500">
                  <a:moveTo>
                    <a:pt x="1681" y="103"/>
                  </a:moveTo>
                  <a:lnTo>
                    <a:pt x="1681" y="1333155"/>
                  </a:lnTo>
                </a:path>
                <a:path w="1904" h="1333500">
                  <a:moveTo>
                    <a:pt x="0" y="1332931"/>
                  </a:moveTo>
                  <a:lnTo>
                    <a:pt x="0" y="0"/>
                  </a:lnTo>
                </a:path>
                <a:path w="1904" h="1333500">
                  <a:moveTo>
                    <a:pt x="1681" y="103"/>
                  </a:moveTo>
                  <a:lnTo>
                    <a:pt x="1681" y="1333155"/>
                  </a:lnTo>
                </a:path>
                <a:path w="1904" h="1333500">
                  <a:moveTo>
                    <a:pt x="1681" y="1333155"/>
                  </a:moveTo>
                  <a:lnTo>
                    <a:pt x="1681" y="103"/>
                  </a:lnTo>
                </a:path>
                <a:path w="1904" h="1333500">
                  <a:moveTo>
                    <a:pt x="1681" y="103"/>
                  </a:moveTo>
                  <a:lnTo>
                    <a:pt x="1681" y="1333155"/>
                  </a:lnTo>
                </a:path>
                <a:path w="1904" h="1333500">
                  <a:moveTo>
                    <a:pt x="1681" y="1333155"/>
                  </a:moveTo>
                  <a:lnTo>
                    <a:pt x="1681" y="103"/>
                  </a:lnTo>
                </a:path>
                <a:path w="1904" h="1333500">
                  <a:moveTo>
                    <a:pt x="1681" y="103"/>
                  </a:moveTo>
                  <a:lnTo>
                    <a:pt x="1681" y="1333155"/>
                  </a:lnTo>
                </a:path>
                <a:path w="1904" h="1333500">
                  <a:moveTo>
                    <a:pt x="1681" y="1333155"/>
                  </a:moveTo>
                  <a:lnTo>
                    <a:pt x="1681" y="103"/>
                  </a:lnTo>
                </a:path>
                <a:path w="1904" h="1333500">
                  <a:moveTo>
                    <a:pt x="1681" y="103"/>
                  </a:moveTo>
                  <a:lnTo>
                    <a:pt x="1681" y="1333155"/>
                  </a:lnTo>
                </a:path>
                <a:path w="1904" h="1333500">
                  <a:moveTo>
                    <a:pt x="1681" y="1333155"/>
                  </a:moveTo>
                  <a:lnTo>
                    <a:pt x="1681" y="103"/>
                  </a:lnTo>
                </a:path>
                <a:path w="1904" h="1333500">
                  <a:moveTo>
                    <a:pt x="1681" y="103"/>
                  </a:moveTo>
                  <a:lnTo>
                    <a:pt x="1681" y="1333155"/>
                  </a:lnTo>
                </a:path>
                <a:path w="1904" h="1333500">
                  <a:moveTo>
                    <a:pt x="1681" y="1333155"/>
                  </a:moveTo>
                  <a:lnTo>
                    <a:pt x="1681" y="103"/>
                  </a:lnTo>
                </a:path>
              </a:pathLst>
            </a:custGeom>
            <a:ln w="3175">
              <a:solidFill>
                <a:srgbClr val="C7C9DD"/>
              </a:solidFill>
            </a:ln>
          </p:spPr>
          <p:txBody>
            <a:bodyPr wrap="square" lIns="0" tIns="0" rIns="0" bIns="0" rtlCol="0"/>
            <a:lstStyle/>
            <a:p>
              <a:endParaRPr lang="fr-FR" noProof="0" dirty="0"/>
            </a:p>
          </p:txBody>
        </p:sp>
        <p:sp>
          <p:nvSpPr>
            <p:cNvPr id="2243" name="object 2243"/>
            <p:cNvSpPr/>
            <p:nvPr/>
          </p:nvSpPr>
          <p:spPr>
            <a:xfrm>
              <a:off x="10453454" y="4596153"/>
              <a:ext cx="2540" cy="1333500"/>
            </a:xfrm>
            <a:custGeom>
              <a:avLst/>
              <a:gdLst/>
              <a:ahLst/>
              <a:cxnLst/>
              <a:rect l="l" t="t" r="r" b="b"/>
              <a:pathLst>
                <a:path w="2540" h="1333500">
                  <a:moveTo>
                    <a:pt x="0" y="0"/>
                  </a:moveTo>
                  <a:lnTo>
                    <a:pt x="1921" y="118"/>
                  </a:lnTo>
                  <a:lnTo>
                    <a:pt x="1921" y="1333306"/>
                  </a:lnTo>
                  <a:lnTo>
                    <a:pt x="0" y="1333051"/>
                  </a:lnTo>
                  <a:lnTo>
                    <a:pt x="0" y="0"/>
                  </a:lnTo>
                  <a:close/>
                </a:path>
              </a:pathLst>
            </a:custGeom>
            <a:solidFill>
              <a:srgbClr val="C7C9DD"/>
            </a:solidFill>
          </p:spPr>
          <p:txBody>
            <a:bodyPr wrap="square" lIns="0" tIns="0" rIns="0" bIns="0" rtlCol="0"/>
            <a:lstStyle/>
            <a:p>
              <a:endParaRPr lang="fr-FR" noProof="0" dirty="0"/>
            </a:p>
          </p:txBody>
        </p:sp>
        <p:sp>
          <p:nvSpPr>
            <p:cNvPr id="2244" name="object 2244"/>
            <p:cNvSpPr/>
            <p:nvPr/>
          </p:nvSpPr>
          <p:spPr>
            <a:xfrm>
              <a:off x="10453454" y="4596153"/>
              <a:ext cx="2540" cy="1333500"/>
            </a:xfrm>
            <a:custGeom>
              <a:avLst/>
              <a:gdLst/>
              <a:ahLst/>
              <a:cxnLst/>
              <a:rect l="l" t="t" r="r" b="b"/>
              <a:pathLst>
                <a:path w="2540" h="1333500">
                  <a:moveTo>
                    <a:pt x="1921" y="118"/>
                  </a:moveTo>
                  <a:lnTo>
                    <a:pt x="1921" y="1333306"/>
                  </a:lnTo>
                </a:path>
                <a:path w="2540" h="1333500">
                  <a:moveTo>
                    <a:pt x="0" y="1333051"/>
                  </a:moveTo>
                  <a:lnTo>
                    <a:pt x="0" y="0"/>
                  </a:lnTo>
                </a:path>
              </a:pathLst>
            </a:custGeom>
            <a:ln w="3175">
              <a:solidFill>
                <a:srgbClr val="C7C9DD"/>
              </a:solidFill>
            </a:ln>
          </p:spPr>
          <p:txBody>
            <a:bodyPr wrap="square" lIns="0" tIns="0" rIns="0" bIns="0" rtlCol="0"/>
            <a:lstStyle/>
            <a:p>
              <a:endParaRPr lang="fr-FR" noProof="0" dirty="0"/>
            </a:p>
          </p:txBody>
        </p:sp>
        <p:sp>
          <p:nvSpPr>
            <p:cNvPr id="2245" name="object 2245"/>
            <p:cNvSpPr/>
            <p:nvPr/>
          </p:nvSpPr>
          <p:spPr>
            <a:xfrm>
              <a:off x="10455375" y="4596271"/>
              <a:ext cx="0" cy="1333500"/>
            </a:xfrm>
            <a:custGeom>
              <a:avLst/>
              <a:gdLst/>
              <a:ahLst/>
              <a:cxnLst/>
              <a:rect l="l" t="t" r="r" b="b"/>
              <a:pathLst>
                <a:path h="1333500">
                  <a:moveTo>
                    <a:pt x="0" y="0"/>
                  </a:moveTo>
                  <a:lnTo>
                    <a:pt x="0" y="1333187"/>
                  </a:lnTo>
                </a:path>
                <a:path h="1333500">
                  <a:moveTo>
                    <a:pt x="0" y="1333187"/>
                  </a:moveTo>
                  <a:lnTo>
                    <a:pt x="0" y="0"/>
                  </a:lnTo>
                </a:path>
                <a:path h="1333500">
                  <a:moveTo>
                    <a:pt x="0" y="0"/>
                  </a:moveTo>
                  <a:lnTo>
                    <a:pt x="0" y="1333187"/>
                  </a:lnTo>
                </a:path>
                <a:path h="1333500">
                  <a:moveTo>
                    <a:pt x="0" y="1333187"/>
                  </a:moveTo>
                  <a:lnTo>
                    <a:pt x="0" y="0"/>
                  </a:lnTo>
                </a:path>
                <a:path h="1333500">
                  <a:moveTo>
                    <a:pt x="0" y="0"/>
                  </a:moveTo>
                  <a:lnTo>
                    <a:pt x="0" y="1333187"/>
                  </a:lnTo>
                </a:path>
                <a:path h="1333500">
                  <a:moveTo>
                    <a:pt x="0" y="1333187"/>
                  </a:moveTo>
                  <a:lnTo>
                    <a:pt x="0" y="0"/>
                  </a:lnTo>
                </a:path>
                <a:path h="1333500">
                  <a:moveTo>
                    <a:pt x="0" y="0"/>
                  </a:moveTo>
                  <a:lnTo>
                    <a:pt x="0" y="1333187"/>
                  </a:lnTo>
                </a:path>
                <a:path h="1333500">
                  <a:moveTo>
                    <a:pt x="0" y="1333187"/>
                  </a:moveTo>
                  <a:lnTo>
                    <a:pt x="0" y="0"/>
                  </a:lnTo>
                </a:path>
                <a:path h="1333500">
                  <a:moveTo>
                    <a:pt x="0" y="0"/>
                  </a:moveTo>
                  <a:lnTo>
                    <a:pt x="0" y="1333187"/>
                  </a:lnTo>
                </a:path>
                <a:path h="1333500">
                  <a:moveTo>
                    <a:pt x="0" y="1333187"/>
                  </a:moveTo>
                  <a:lnTo>
                    <a:pt x="0" y="0"/>
                  </a:lnTo>
                </a:path>
              </a:pathLst>
            </a:custGeom>
            <a:ln w="3175">
              <a:solidFill>
                <a:srgbClr val="C6C9DC"/>
              </a:solidFill>
            </a:ln>
          </p:spPr>
          <p:txBody>
            <a:bodyPr wrap="square" lIns="0" tIns="0" rIns="0" bIns="0" rtlCol="0"/>
            <a:lstStyle/>
            <a:p>
              <a:endParaRPr lang="fr-FR" noProof="0" dirty="0"/>
            </a:p>
          </p:txBody>
        </p:sp>
        <p:sp>
          <p:nvSpPr>
            <p:cNvPr id="2246" name="object 2246"/>
            <p:cNvSpPr/>
            <p:nvPr/>
          </p:nvSpPr>
          <p:spPr>
            <a:xfrm>
              <a:off x="10455375" y="4596271"/>
              <a:ext cx="1905" cy="1333500"/>
            </a:xfrm>
            <a:custGeom>
              <a:avLst/>
              <a:gdLst/>
              <a:ahLst/>
              <a:cxnLst/>
              <a:rect l="l" t="t" r="r" b="b"/>
              <a:pathLst>
                <a:path w="1904" h="1333500">
                  <a:moveTo>
                    <a:pt x="0" y="0"/>
                  </a:moveTo>
                  <a:lnTo>
                    <a:pt x="1681" y="103"/>
                  </a:lnTo>
                  <a:lnTo>
                    <a:pt x="1681" y="1333410"/>
                  </a:lnTo>
                  <a:lnTo>
                    <a:pt x="0" y="1333187"/>
                  </a:lnTo>
                  <a:lnTo>
                    <a:pt x="0" y="0"/>
                  </a:lnTo>
                  <a:close/>
                </a:path>
              </a:pathLst>
            </a:custGeom>
            <a:solidFill>
              <a:srgbClr val="C6C9DC"/>
            </a:solidFill>
          </p:spPr>
          <p:txBody>
            <a:bodyPr wrap="square" lIns="0" tIns="0" rIns="0" bIns="0" rtlCol="0"/>
            <a:lstStyle/>
            <a:p>
              <a:endParaRPr lang="fr-FR" noProof="0" dirty="0"/>
            </a:p>
          </p:txBody>
        </p:sp>
        <p:sp>
          <p:nvSpPr>
            <p:cNvPr id="2247" name="object 2247"/>
            <p:cNvSpPr/>
            <p:nvPr/>
          </p:nvSpPr>
          <p:spPr>
            <a:xfrm>
              <a:off x="10455375" y="4596271"/>
              <a:ext cx="1905" cy="1333500"/>
            </a:xfrm>
            <a:custGeom>
              <a:avLst/>
              <a:gdLst/>
              <a:ahLst/>
              <a:cxnLst/>
              <a:rect l="l" t="t" r="r" b="b"/>
              <a:pathLst>
                <a:path w="1904" h="1333500">
                  <a:moveTo>
                    <a:pt x="1681" y="103"/>
                  </a:moveTo>
                  <a:lnTo>
                    <a:pt x="1681" y="1333410"/>
                  </a:lnTo>
                </a:path>
                <a:path w="1904" h="1333500">
                  <a:moveTo>
                    <a:pt x="0" y="1333187"/>
                  </a:moveTo>
                  <a:lnTo>
                    <a:pt x="0" y="0"/>
                  </a:lnTo>
                </a:path>
                <a:path w="1904" h="1333500">
                  <a:moveTo>
                    <a:pt x="1681" y="103"/>
                  </a:moveTo>
                  <a:lnTo>
                    <a:pt x="1681" y="1333410"/>
                  </a:lnTo>
                </a:path>
                <a:path w="1904" h="1333500">
                  <a:moveTo>
                    <a:pt x="1681" y="1333410"/>
                  </a:moveTo>
                  <a:lnTo>
                    <a:pt x="1681" y="103"/>
                  </a:lnTo>
                </a:path>
                <a:path w="1904" h="1333500">
                  <a:moveTo>
                    <a:pt x="1681" y="103"/>
                  </a:moveTo>
                  <a:lnTo>
                    <a:pt x="1681" y="1333410"/>
                  </a:lnTo>
                </a:path>
                <a:path w="1904" h="1333500">
                  <a:moveTo>
                    <a:pt x="1681" y="1333410"/>
                  </a:moveTo>
                  <a:lnTo>
                    <a:pt x="1681" y="103"/>
                  </a:lnTo>
                </a:path>
              </a:pathLst>
            </a:custGeom>
            <a:ln w="3175">
              <a:solidFill>
                <a:srgbClr val="C6C9DC"/>
              </a:solidFill>
            </a:ln>
          </p:spPr>
          <p:txBody>
            <a:bodyPr wrap="square" lIns="0" tIns="0" rIns="0" bIns="0" rtlCol="0"/>
            <a:lstStyle/>
            <a:p>
              <a:endParaRPr lang="fr-FR" noProof="0" dirty="0"/>
            </a:p>
          </p:txBody>
        </p:sp>
        <p:sp>
          <p:nvSpPr>
            <p:cNvPr id="2248" name="object 2248"/>
            <p:cNvSpPr/>
            <p:nvPr/>
          </p:nvSpPr>
          <p:spPr>
            <a:xfrm>
              <a:off x="10457057" y="4596375"/>
              <a:ext cx="0" cy="1333500"/>
            </a:xfrm>
            <a:custGeom>
              <a:avLst/>
              <a:gdLst/>
              <a:ahLst/>
              <a:cxnLst/>
              <a:rect l="l" t="t" r="r" b="b"/>
              <a:pathLst>
                <a:path h="1333500">
                  <a:moveTo>
                    <a:pt x="0" y="0"/>
                  </a:moveTo>
                  <a:lnTo>
                    <a:pt x="0" y="1333307"/>
                  </a:lnTo>
                </a:path>
                <a:path h="1333500">
                  <a:moveTo>
                    <a:pt x="0" y="1333307"/>
                  </a:moveTo>
                  <a:lnTo>
                    <a:pt x="0" y="0"/>
                  </a:lnTo>
                </a:path>
                <a:path h="1333500">
                  <a:moveTo>
                    <a:pt x="0" y="0"/>
                  </a:moveTo>
                  <a:lnTo>
                    <a:pt x="0" y="1333307"/>
                  </a:lnTo>
                </a:path>
                <a:path h="1333500">
                  <a:moveTo>
                    <a:pt x="0" y="1333307"/>
                  </a:moveTo>
                  <a:lnTo>
                    <a:pt x="0" y="0"/>
                  </a:lnTo>
                </a:path>
              </a:pathLst>
            </a:custGeom>
            <a:ln w="3175">
              <a:solidFill>
                <a:srgbClr val="C5C8DB"/>
              </a:solidFill>
            </a:ln>
          </p:spPr>
          <p:txBody>
            <a:bodyPr wrap="square" lIns="0" tIns="0" rIns="0" bIns="0" rtlCol="0"/>
            <a:lstStyle/>
            <a:p>
              <a:endParaRPr lang="fr-FR" noProof="0" dirty="0"/>
            </a:p>
          </p:txBody>
        </p:sp>
        <p:sp>
          <p:nvSpPr>
            <p:cNvPr id="2249" name="object 2249"/>
            <p:cNvSpPr/>
            <p:nvPr/>
          </p:nvSpPr>
          <p:spPr>
            <a:xfrm>
              <a:off x="10457057" y="4596449"/>
              <a:ext cx="2540" cy="1333500"/>
            </a:xfrm>
            <a:custGeom>
              <a:avLst/>
              <a:gdLst/>
              <a:ahLst/>
              <a:cxnLst/>
              <a:rect l="l" t="t" r="r" b="b"/>
              <a:pathLst>
                <a:path w="2540" h="1333500">
                  <a:moveTo>
                    <a:pt x="1921" y="0"/>
                  </a:moveTo>
                  <a:lnTo>
                    <a:pt x="0" y="0"/>
                  </a:lnTo>
                  <a:lnTo>
                    <a:pt x="0" y="1333287"/>
                  </a:lnTo>
                  <a:lnTo>
                    <a:pt x="1921" y="1333287"/>
                  </a:lnTo>
                  <a:lnTo>
                    <a:pt x="1921" y="0"/>
                  </a:lnTo>
                  <a:close/>
                </a:path>
              </a:pathLst>
            </a:custGeom>
            <a:solidFill>
              <a:srgbClr val="C5C8DB"/>
            </a:solidFill>
          </p:spPr>
          <p:txBody>
            <a:bodyPr wrap="square" lIns="0" tIns="0" rIns="0" bIns="0" rtlCol="0"/>
            <a:lstStyle/>
            <a:p>
              <a:endParaRPr lang="fr-FR" noProof="0" dirty="0"/>
            </a:p>
          </p:txBody>
        </p:sp>
        <p:sp>
          <p:nvSpPr>
            <p:cNvPr id="2250" name="object 2250"/>
            <p:cNvSpPr/>
            <p:nvPr/>
          </p:nvSpPr>
          <p:spPr>
            <a:xfrm>
              <a:off x="10457057" y="4596375"/>
              <a:ext cx="2540" cy="1334135"/>
            </a:xfrm>
            <a:custGeom>
              <a:avLst/>
              <a:gdLst/>
              <a:ahLst/>
              <a:cxnLst/>
              <a:rect l="l" t="t" r="r" b="b"/>
              <a:pathLst>
                <a:path w="2540" h="1334135">
                  <a:moveTo>
                    <a:pt x="1921" y="73"/>
                  </a:moveTo>
                  <a:lnTo>
                    <a:pt x="1921" y="1333511"/>
                  </a:lnTo>
                </a:path>
                <a:path w="2540" h="1334135">
                  <a:moveTo>
                    <a:pt x="0" y="1333307"/>
                  </a:moveTo>
                  <a:lnTo>
                    <a:pt x="0" y="0"/>
                  </a:lnTo>
                </a:path>
                <a:path w="2540" h="1334135">
                  <a:moveTo>
                    <a:pt x="1921" y="73"/>
                  </a:moveTo>
                  <a:lnTo>
                    <a:pt x="1921" y="1333511"/>
                  </a:lnTo>
                </a:path>
                <a:path w="2540" h="1334135">
                  <a:moveTo>
                    <a:pt x="1921" y="1333511"/>
                  </a:moveTo>
                  <a:lnTo>
                    <a:pt x="1921" y="73"/>
                  </a:lnTo>
                </a:path>
                <a:path w="2540" h="1334135">
                  <a:moveTo>
                    <a:pt x="1921" y="73"/>
                  </a:moveTo>
                  <a:lnTo>
                    <a:pt x="1921" y="1333511"/>
                  </a:lnTo>
                </a:path>
                <a:path w="2540" h="1334135">
                  <a:moveTo>
                    <a:pt x="1921" y="1333511"/>
                  </a:moveTo>
                  <a:lnTo>
                    <a:pt x="1921" y="73"/>
                  </a:lnTo>
                </a:path>
                <a:path w="2540" h="1334135">
                  <a:moveTo>
                    <a:pt x="1921" y="73"/>
                  </a:moveTo>
                  <a:lnTo>
                    <a:pt x="1921" y="1333511"/>
                  </a:lnTo>
                </a:path>
                <a:path w="2540" h="1334135">
                  <a:moveTo>
                    <a:pt x="1921" y="1333511"/>
                  </a:moveTo>
                  <a:lnTo>
                    <a:pt x="1921" y="73"/>
                  </a:lnTo>
                </a:path>
                <a:path w="2540" h="1334135">
                  <a:moveTo>
                    <a:pt x="1921" y="73"/>
                  </a:moveTo>
                  <a:lnTo>
                    <a:pt x="1921" y="1333511"/>
                  </a:lnTo>
                </a:path>
                <a:path w="2540" h="1334135">
                  <a:moveTo>
                    <a:pt x="1921" y="1333511"/>
                  </a:moveTo>
                  <a:lnTo>
                    <a:pt x="1921" y="73"/>
                  </a:lnTo>
                </a:path>
                <a:path w="2540" h="1334135">
                  <a:moveTo>
                    <a:pt x="1921" y="73"/>
                  </a:moveTo>
                  <a:lnTo>
                    <a:pt x="1921" y="1333511"/>
                  </a:lnTo>
                </a:path>
                <a:path w="2540" h="1334135">
                  <a:moveTo>
                    <a:pt x="1921" y="1333511"/>
                  </a:moveTo>
                  <a:lnTo>
                    <a:pt x="1921" y="73"/>
                  </a:lnTo>
                </a:path>
              </a:pathLst>
            </a:custGeom>
            <a:ln w="3175">
              <a:solidFill>
                <a:srgbClr val="C5C8DB"/>
              </a:solidFill>
            </a:ln>
          </p:spPr>
          <p:txBody>
            <a:bodyPr wrap="square" lIns="0" tIns="0" rIns="0" bIns="0" rtlCol="0"/>
            <a:lstStyle/>
            <a:p>
              <a:endParaRPr lang="fr-FR" noProof="0" dirty="0"/>
            </a:p>
          </p:txBody>
        </p:sp>
        <p:sp>
          <p:nvSpPr>
            <p:cNvPr id="2251" name="object 2251"/>
            <p:cNvSpPr/>
            <p:nvPr/>
          </p:nvSpPr>
          <p:spPr>
            <a:xfrm>
              <a:off x="10458978" y="4596449"/>
              <a:ext cx="1905" cy="1334135"/>
            </a:xfrm>
            <a:custGeom>
              <a:avLst/>
              <a:gdLst/>
              <a:ahLst/>
              <a:cxnLst/>
              <a:rect l="l" t="t" r="r" b="b"/>
              <a:pathLst>
                <a:path w="1904" h="1334135">
                  <a:moveTo>
                    <a:pt x="0" y="0"/>
                  </a:moveTo>
                  <a:lnTo>
                    <a:pt x="1681" y="55"/>
                  </a:lnTo>
                  <a:lnTo>
                    <a:pt x="1681" y="1333604"/>
                  </a:lnTo>
                  <a:lnTo>
                    <a:pt x="0" y="1333437"/>
                  </a:lnTo>
                  <a:lnTo>
                    <a:pt x="0" y="0"/>
                  </a:lnTo>
                  <a:close/>
                </a:path>
              </a:pathLst>
            </a:custGeom>
            <a:solidFill>
              <a:srgbClr val="C5C8DB"/>
            </a:solidFill>
          </p:spPr>
          <p:txBody>
            <a:bodyPr wrap="square" lIns="0" tIns="0" rIns="0" bIns="0" rtlCol="0"/>
            <a:lstStyle/>
            <a:p>
              <a:endParaRPr lang="fr-FR" noProof="0" dirty="0"/>
            </a:p>
          </p:txBody>
        </p:sp>
        <p:sp>
          <p:nvSpPr>
            <p:cNvPr id="2252" name="object 2252"/>
            <p:cNvSpPr/>
            <p:nvPr/>
          </p:nvSpPr>
          <p:spPr>
            <a:xfrm>
              <a:off x="10458978" y="4596449"/>
              <a:ext cx="1905" cy="1334135"/>
            </a:xfrm>
            <a:custGeom>
              <a:avLst/>
              <a:gdLst/>
              <a:ahLst/>
              <a:cxnLst/>
              <a:rect l="l" t="t" r="r" b="b"/>
              <a:pathLst>
                <a:path w="1904" h="1334135">
                  <a:moveTo>
                    <a:pt x="1681" y="55"/>
                  </a:moveTo>
                  <a:lnTo>
                    <a:pt x="1681" y="1333605"/>
                  </a:lnTo>
                </a:path>
                <a:path w="1904" h="1334135">
                  <a:moveTo>
                    <a:pt x="0" y="1333437"/>
                  </a:moveTo>
                  <a:lnTo>
                    <a:pt x="0" y="0"/>
                  </a:lnTo>
                </a:path>
                <a:path w="1904" h="1334135">
                  <a:moveTo>
                    <a:pt x="1681" y="55"/>
                  </a:moveTo>
                  <a:lnTo>
                    <a:pt x="1681" y="1333605"/>
                  </a:lnTo>
                </a:path>
                <a:path w="1904" h="1334135">
                  <a:moveTo>
                    <a:pt x="1681" y="1333605"/>
                  </a:moveTo>
                  <a:lnTo>
                    <a:pt x="1681" y="55"/>
                  </a:lnTo>
                </a:path>
                <a:path w="1904" h="1334135">
                  <a:moveTo>
                    <a:pt x="1681" y="55"/>
                  </a:moveTo>
                  <a:lnTo>
                    <a:pt x="1681" y="1333605"/>
                  </a:lnTo>
                </a:path>
                <a:path w="1904" h="1334135">
                  <a:moveTo>
                    <a:pt x="1681" y="1333605"/>
                  </a:moveTo>
                  <a:lnTo>
                    <a:pt x="1681" y="55"/>
                  </a:lnTo>
                </a:path>
                <a:path w="1904" h="1334135">
                  <a:moveTo>
                    <a:pt x="1681" y="55"/>
                  </a:moveTo>
                  <a:lnTo>
                    <a:pt x="1681" y="1333605"/>
                  </a:lnTo>
                </a:path>
                <a:path w="1904" h="1334135">
                  <a:moveTo>
                    <a:pt x="1681" y="1333605"/>
                  </a:moveTo>
                  <a:lnTo>
                    <a:pt x="1681" y="55"/>
                  </a:lnTo>
                </a:path>
              </a:pathLst>
            </a:custGeom>
            <a:ln w="3175">
              <a:solidFill>
                <a:srgbClr val="C5C8DB"/>
              </a:solidFill>
            </a:ln>
          </p:spPr>
          <p:txBody>
            <a:bodyPr wrap="square" lIns="0" tIns="0" rIns="0" bIns="0" rtlCol="0"/>
            <a:lstStyle/>
            <a:p>
              <a:endParaRPr lang="fr-FR" noProof="0" dirty="0"/>
            </a:p>
          </p:txBody>
        </p:sp>
        <p:sp>
          <p:nvSpPr>
            <p:cNvPr id="2253" name="object 2253"/>
            <p:cNvSpPr/>
            <p:nvPr/>
          </p:nvSpPr>
          <p:spPr>
            <a:xfrm>
              <a:off x="10460659" y="4596505"/>
              <a:ext cx="0" cy="1334135"/>
            </a:xfrm>
            <a:custGeom>
              <a:avLst/>
              <a:gdLst/>
              <a:ahLst/>
              <a:cxnLst/>
              <a:rect l="l" t="t" r="r" b="b"/>
              <a:pathLst>
                <a:path h="1334135">
                  <a:moveTo>
                    <a:pt x="0" y="0"/>
                  </a:moveTo>
                  <a:lnTo>
                    <a:pt x="0" y="1333549"/>
                  </a:lnTo>
                </a:path>
                <a:path h="1334135">
                  <a:moveTo>
                    <a:pt x="0" y="1333549"/>
                  </a:moveTo>
                  <a:lnTo>
                    <a:pt x="0" y="0"/>
                  </a:lnTo>
                </a:path>
                <a:path h="1334135">
                  <a:moveTo>
                    <a:pt x="0" y="0"/>
                  </a:moveTo>
                  <a:lnTo>
                    <a:pt x="0" y="1333549"/>
                  </a:lnTo>
                </a:path>
                <a:path h="1334135">
                  <a:moveTo>
                    <a:pt x="0" y="1333549"/>
                  </a:moveTo>
                  <a:lnTo>
                    <a:pt x="0" y="0"/>
                  </a:lnTo>
                </a:path>
              </a:pathLst>
            </a:custGeom>
            <a:ln w="3175">
              <a:solidFill>
                <a:srgbClr val="C5C8DA"/>
              </a:solidFill>
            </a:ln>
          </p:spPr>
          <p:txBody>
            <a:bodyPr wrap="square" lIns="0" tIns="0" rIns="0" bIns="0" rtlCol="0"/>
            <a:lstStyle/>
            <a:p>
              <a:endParaRPr lang="fr-FR" noProof="0" dirty="0"/>
            </a:p>
          </p:txBody>
        </p:sp>
        <p:sp>
          <p:nvSpPr>
            <p:cNvPr id="2254" name="object 2254"/>
            <p:cNvSpPr/>
            <p:nvPr/>
          </p:nvSpPr>
          <p:spPr>
            <a:xfrm>
              <a:off x="10460659" y="4596505"/>
              <a:ext cx="2540" cy="1334135"/>
            </a:xfrm>
            <a:custGeom>
              <a:avLst/>
              <a:gdLst/>
              <a:ahLst/>
              <a:cxnLst/>
              <a:rect l="l" t="t" r="r" b="b"/>
              <a:pathLst>
                <a:path w="2540" h="1334135">
                  <a:moveTo>
                    <a:pt x="0" y="0"/>
                  </a:moveTo>
                  <a:lnTo>
                    <a:pt x="1921" y="63"/>
                  </a:lnTo>
                  <a:lnTo>
                    <a:pt x="1921" y="1333740"/>
                  </a:lnTo>
                  <a:lnTo>
                    <a:pt x="0" y="1333549"/>
                  </a:lnTo>
                  <a:lnTo>
                    <a:pt x="0" y="0"/>
                  </a:lnTo>
                  <a:close/>
                </a:path>
              </a:pathLst>
            </a:custGeom>
            <a:solidFill>
              <a:srgbClr val="C5C8DA"/>
            </a:solidFill>
          </p:spPr>
          <p:txBody>
            <a:bodyPr wrap="square" lIns="0" tIns="0" rIns="0" bIns="0" rtlCol="0"/>
            <a:lstStyle/>
            <a:p>
              <a:endParaRPr lang="fr-FR" noProof="0" dirty="0"/>
            </a:p>
          </p:txBody>
        </p:sp>
        <p:sp>
          <p:nvSpPr>
            <p:cNvPr id="2255" name="object 2255"/>
            <p:cNvSpPr/>
            <p:nvPr/>
          </p:nvSpPr>
          <p:spPr>
            <a:xfrm>
              <a:off x="10460659" y="4596505"/>
              <a:ext cx="2540" cy="1334135"/>
            </a:xfrm>
            <a:custGeom>
              <a:avLst/>
              <a:gdLst/>
              <a:ahLst/>
              <a:cxnLst/>
              <a:rect l="l" t="t" r="r" b="b"/>
              <a:pathLst>
                <a:path w="2540" h="1334135">
                  <a:moveTo>
                    <a:pt x="1921" y="63"/>
                  </a:moveTo>
                  <a:lnTo>
                    <a:pt x="1921" y="1333740"/>
                  </a:lnTo>
                </a:path>
                <a:path w="2540" h="1334135">
                  <a:moveTo>
                    <a:pt x="0" y="1333549"/>
                  </a:moveTo>
                  <a:lnTo>
                    <a:pt x="0" y="0"/>
                  </a:lnTo>
                </a:path>
                <a:path w="2540" h="1334135">
                  <a:moveTo>
                    <a:pt x="1921" y="63"/>
                  </a:moveTo>
                  <a:lnTo>
                    <a:pt x="1921" y="1333740"/>
                  </a:lnTo>
                </a:path>
                <a:path w="2540" h="1334135">
                  <a:moveTo>
                    <a:pt x="1921" y="1333740"/>
                  </a:moveTo>
                  <a:lnTo>
                    <a:pt x="1921" y="63"/>
                  </a:lnTo>
                </a:path>
              </a:pathLst>
            </a:custGeom>
            <a:ln w="3175">
              <a:solidFill>
                <a:srgbClr val="C5C8DA"/>
              </a:solidFill>
            </a:ln>
          </p:spPr>
          <p:txBody>
            <a:bodyPr wrap="square" lIns="0" tIns="0" rIns="0" bIns="0" rtlCol="0"/>
            <a:lstStyle/>
            <a:p>
              <a:endParaRPr lang="fr-FR" noProof="0" dirty="0"/>
            </a:p>
          </p:txBody>
        </p:sp>
        <p:sp>
          <p:nvSpPr>
            <p:cNvPr id="2256" name="object 2256"/>
            <p:cNvSpPr/>
            <p:nvPr/>
          </p:nvSpPr>
          <p:spPr>
            <a:xfrm>
              <a:off x="10462581" y="4596569"/>
              <a:ext cx="0" cy="1334135"/>
            </a:xfrm>
            <a:custGeom>
              <a:avLst/>
              <a:gdLst/>
              <a:ahLst/>
              <a:cxnLst/>
              <a:rect l="l" t="t" r="r" b="b"/>
              <a:pathLst>
                <a:path h="1334135">
                  <a:moveTo>
                    <a:pt x="0" y="0"/>
                  </a:moveTo>
                  <a:lnTo>
                    <a:pt x="0" y="1333676"/>
                  </a:lnTo>
                </a:path>
                <a:path h="1334135">
                  <a:moveTo>
                    <a:pt x="0" y="1333676"/>
                  </a:moveTo>
                  <a:lnTo>
                    <a:pt x="0" y="0"/>
                  </a:lnTo>
                </a:path>
                <a:path h="1334135">
                  <a:moveTo>
                    <a:pt x="0" y="0"/>
                  </a:moveTo>
                  <a:lnTo>
                    <a:pt x="0" y="1333676"/>
                  </a:lnTo>
                </a:path>
                <a:path h="1334135">
                  <a:moveTo>
                    <a:pt x="0" y="1333676"/>
                  </a:moveTo>
                  <a:lnTo>
                    <a:pt x="0" y="0"/>
                  </a:lnTo>
                </a:path>
                <a:path h="1334135">
                  <a:moveTo>
                    <a:pt x="0" y="0"/>
                  </a:moveTo>
                  <a:lnTo>
                    <a:pt x="0" y="1333676"/>
                  </a:lnTo>
                </a:path>
                <a:path h="1334135">
                  <a:moveTo>
                    <a:pt x="0" y="1333676"/>
                  </a:moveTo>
                  <a:lnTo>
                    <a:pt x="0" y="0"/>
                  </a:lnTo>
                </a:path>
                <a:path h="1334135">
                  <a:moveTo>
                    <a:pt x="0" y="0"/>
                  </a:moveTo>
                  <a:lnTo>
                    <a:pt x="0" y="1333676"/>
                  </a:lnTo>
                </a:path>
                <a:path h="1334135">
                  <a:moveTo>
                    <a:pt x="0" y="1333676"/>
                  </a:moveTo>
                  <a:lnTo>
                    <a:pt x="0" y="0"/>
                  </a:lnTo>
                </a:path>
              </a:pathLst>
            </a:custGeom>
            <a:ln w="3175">
              <a:solidFill>
                <a:srgbClr val="C4C7DA"/>
              </a:solidFill>
            </a:ln>
          </p:spPr>
          <p:txBody>
            <a:bodyPr wrap="square" lIns="0" tIns="0" rIns="0" bIns="0" rtlCol="0"/>
            <a:lstStyle/>
            <a:p>
              <a:endParaRPr lang="fr-FR" noProof="0" dirty="0"/>
            </a:p>
          </p:txBody>
        </p:sp>
        <p:sp>
          <p:nvSpPr>
            <p:cNvPr id="2257" name="object 2257"/>
            <p:cNvSpPr/>
            <p:nvPr/>
          </p:nvSpPr>
          <p:spPr>
            <a:xfrm>
              <a:off x="10462581" y="4596569"/>
              <a:ext cx="1905" cy="1334135"/>
            </a:xfrm>
            <a:custGeom>
              <a:avLst/>
              <a:gdLst/>
              <a:ahLst/>
              <a:cxnLst/>
              <a:rect l="l" t="t" r="r" b="b"/>
              <a:pathLst>
                <a:path w="1904" h="1334135">
                  <a:moveTo>
                    <a:pt x="0" y="0"/>
                  </a:moveTo>
                  <a:lnTo>
                    <a:pt x="1681" y="55"/>
                  </a:lnTo>
                  <a:lnTo>
                    <a:pt x="1681" y="1333843"/>
                  </a:lnTo>
                  <a:lnTo>
                    <a:pt x="0" y="1333676"/>
                  </a:lnTo>
                  <a:lnTo>
                    <a:pt x="0" y="0"/>
                  </a:lnTo>
                  <a:close/>
                </a:path>
              </a:pathLst>
            </a:custGeom>
            <a:solidFill>
              <a:srgbClr val="C4C7D9"/>
            </a:solidFill>
          </p:spPr>
          <p:txBody>
            <a:bodyPr wrap="square" lIns="0" tIns="0" rIns="0" bIns="0" rtlCol="0"/>
            <a:lstStyle/>
            <a:p>
              <a:endParaRPr lang="fr-FR" noProof="0" dirty="0"/>
            </a:p>
          </p:txBody>
        </p:sp>
        <p:sp>
          <p:nvSpPr>
            <p:cNvPr id="2258" name="object 2258"/>
            <p:cNvSpPr/>
            <p:nvPr/>
          </p:nvSpPr>
          <p:spPr>
            <a:xfrm>
              <a:off x="10462581" y="4596569"/>
              <a:ext cx="1905" cy="1334135"/>
            </a:xfrm>
            <a:custGeom>
              <a:avLst/>
              <a:gdLst/>
              <a:ahLst/>
              <a:cxnLst/>
              <a:rect l="l" t="t" r="r" b="b"/>
              <a:pathLst>
                <a:path w="1904" h="1334135">
                  <a:moveTo>
                    <a:pt x="1681" y="55"/>
                  </a:moveTo>
                  <a:lnTo>
                    <a:pt x="1681" y="1333843"/>
                  </a:lnTo>
                </a:path>
                <a:path w="1904" h="1334135">
                  <a:moveTo>
                    <a:pt x="0" y="1333676"/>
                  </a:moveTo>
                  <a:lnTo>
                    <a:pt x="0" y="0"/>
                  </a:lnTo>
                </a:path>
                <a:path w="1904" h="1334135">
                  <a:moveTo>
                    <a:pt x="1681" y="55"/>
                  </a:moveTo>
                  <a:lnTo>
                    <a:pt x="1681" y="1333843"/>
                  </a:lnTo>
                </a:path>
                <a:path w="1904" h="1334135">
                  <a:moveTo>
                    <a:pt x="1681" y="1333843"/>
                  </a:moveTo>
                  <a:lnTo>
                    <a:pt x="1681" y="55"/>
                  </a:lnTo>
                </a:path>
                <a:path w="1904" h="1334135">
                  <a:moveTo>
                    <a:pt x="1681" y="55"/>
                  </a:moveTo>
                  <a:lnTo>
                    <a:pt x="1681" y="1333843"/>
                  </a:lnTo>
                </a:path>
                <a:path w="1904" h="1334135">
                  <a:moveTo>
                    <a:pt x="1681" y="1333843"/>
                  </a:moveTo>
                  <a:lnTo>
                    <a:pt x="1681" y="55"/>
                  </a:lnTo>
                </a:path>
                <a:path w="1904" h="1334135">
                  <a:moveTo>
                    <a:pt x="1681" y="55"/>
                  </a:moveTo>
                  <a:lnTo>
                    <a:pt x="1681" y="1333843"/>
                  </a:lnTo>
                </a:path>
                <a:path w="1904" h="1334135">
                  <a:moveTo>
                    <a:pt x="1681" y="1333843"/>
                  </a:moveTo>
                  <a:lnTo>
                    <a:pt x="1681" y="55"/>
                  </a:lnTo>
                </a:path>
              </a:pathLst>
            </a:custGeom>
            <a:ln w="3175">
              <a:solidFill>
                <a:srgbClr val="C4C7D9"/>
              </a:solidFill>
            </a:ln>
          </p:spPr>
          <p:txBody>
            <a:bodyPr wrap="square" lIns="0" tIns="0" rIns="0" bIns="0" rtlCol="0"/>
            <a:lstStyle/>
            <a:p>
              <a:endParaRPr lang="fr-FR" noProof="0" dirty="0"/>
            </a:p>
          </p:txBody>
        </p:sp>
        <p:sp>
          <p:nvSpPr>
            <p:cNvPr id="2259" name="object 2259"/>
            <p:cNvSpPr/>
            <p:nvPr/>
          </p:nvSpPr>
          <p:spPr>
            <a:xfrm>
              <a:off x="10464262" y="4596624"/>
              <a:ext cx="0" cy="1334135"/>
            </a:xfrm>
            <a:custGeom>
              <a:avLst/>
              <a:gdLst/>
              <a:ahLst/>
              <a:cxnLst/>
              <a:rect l="l" t="t" r="r" b="b"/>
              <a:pathLst>
                <a:path h="1334135">
                  <a:moveTo>
                    <a:pt x="0" y="0"/>
                  </a:moveTo>
                  <a:lnTo>
                    <a:pt x="0" y="1333787"/>
                  </a:lnTo>
                </a:path>
                <a:path h="1334135">
                  <a:moveTo>
                    <a:pt x="0" y="1333787"/>
                  </a:moveTo>
                  <a:lnTo>
                    <a:pt x="0" y="0"/>
                  </a:lnTo>
                </a:path>
              </a:pathLst>
            </a:custGeom>
            <a:ln w="3175">
              <a:solidFill>
                <a:srgbClr val="C3C7D9"/>
              </a:solidFill>
            </a:ln>
          </p:spPr>
          <p:txBody>
            <a:bodyPr wrap="square" lIns="0" tIns="0" rIns="0" bIns="0" rtlCol="0"/>
            <a:lstStyle/>
            <a:p>
              <a:endParaRPr lang="fr-FR" noProof="0" dirty="0"/>
            </a:p>
          </p:txBody>
        </p:sp>
        <p:sp>
          <p:nvSpPr>
            <p:cNvPr id="2260" name="object 2260"/>
            <p:cNvSpPr/>
            <p:nvPr/>
          </p:nvSpPr>
          <p:spPr>
            <a:xfrm>
              <a:off x="10464262" y="4596625"/>
              <a:ext cx="2540" cy="1334135"/>
            </a:xfrm>
            <a:custGeom>
              <a:avLst/>
              <a:gdLst/>
              <a:ahLst/>
              <a:cxnLst/>
              <a:rect l="l" t="t" r="r" b="b"/>
              <a:pathLst>
                <a:path w="2540" h="1334135">
                  <a:moveTo>
                    <a:pt x="0" y="0"/>
                  </a:moveTo>
                  <a:lnTo>
                    <a:pt x="1921" y="63"/>
                  </a:lnTo>
                  <a:lnTo>
                    <a:pt x="1921" y="1333978"/>
                  </a:lnTo>
                  <a:lnTo>
                    <a:pt x="0" y="1333787"/>
                  </a:lnTo>
                  <a:lnTo>
                    <a:pt x="0" y="0"/>
                  </a:lnTo>
                  <a:close/>
                </a:path>
              </a:pathLst>
            </a:custGeom>
            <a:solidFill>
              <a:srgbClr val="C3C7D9"/>
            </a:solidFill>
          </p:spPr>
          <p:txBody>
            <a:bodyPr wrap="square" lIns="0" tIns="0" rIns="0" bIns="0" rtlCol="0"/>
            <a:lstStyle/>
            <a:p>
              <a:endParaRPr lang="fr-FR" noProof="0" dirty="0"/>
            </a:p>
          </p:txBody>
        </p:sp>
        <p:sp>
          <p:nvSpPr>
            <p:cNvPr id="2261" name="object 2261"/>
            <p:cNvSpPr/>
            <p:nvPr/>
          </p:nvSpPr>
          <p:spPr>
            <a:xfrm>
              <a:off x="10464262" y="4596624"/>
              <a:ext cx="2540" cy="1334135"/>
            </a:xfrm>
            <a:custGeom>
              <a:avLst/>
              <a:gdLst/>
              <a:ahLst/>
              <a:cxnLst/>
              <a:rect l="l" t="t" r="r" b="b"/>
              <a:pathLst>
                <a:path w="2540" h="1334135">
                  <a:moveTo>
                    <a:pt x="1921" y="63"/>
                  </a:moveTo>
                  <a:lnTo>
                    <a:pt x="1921" y="1333978"/>
                  </a:lnTo>
                </a:path>
                <a:path w="2540" h="1334135">
                  <a:moveTo>
                    <a:pt x="0" y="1333787"/>
                  </a:moveTo>
                  <a:lnTo>
                    <a:pt x="0" y="0"/>
                  </a:lnTo>
                </a:path>
                <a:path w="2540" h="1334135">
                  <a:moveTo>
                    <a:pt x="1921" y="63"/>
                  </a:moveTo>
                  <a:lnTo>
                    <a:pt x="1921" y="1333978"/>
                  </a:lnTo>
                </a:path>
                <a:path w="2540" h="1334135">
                  <a:moveTo>
                    <a:pt x="1921" y="1333978"/>
                  </a:moveTo>
                  <a:lnTo>
                    <a:pt x="1921" y="63"/>
                  </a:lnTo>
                </a:path>
                <a:path w="2540" h="1334135">
                  <a:moveTo>
                    <a:pt x="1921" y="63"/>
                  </a:moveTo>
                  <a:lnTo>
                    <a:pt x="1921" y="1333978"/>
                  </a:lnTo>
                </a:path>
                <a:path w="2540" h="1334135">
                  <a:moveTo>
                    <a:pt x="1921" y="1333978"/>
                  </a:moveTo>
                  <a:lnTo>
                    <a:pt x="1921" y="63"/>
                  </a:lnTo>
                </a:path>
                <a:path w="2540" h="1334135">
                  <a:moveTo>
                    <a:pt x="1921" y="63"/>
                  </a:moveTo>
                  <a:lnTo>
                    <a:pt x="1921" y="1333978"/>
                  </a:lnTo>
                </a:path>
                <a:path w="2540" h="1334135">
                  <a:moveTo>
                    <a:pt x="1921" y="1333978"/>
                  </a:moveTo>
                  <a:lnTo>
                    <a:pt x="1921" y="63"/>
                  </a:lnTo>
                </a:path>
                <a:path w="2540" h="1334135">
                  <a:moveTo>
                    <a:pt x="1921" y="63"/>
                  </a:moveTo>
                  <a:lnTo>
                    <a:pt x="1921" y="1333978"/>
                  </a:lnTo>
                </a:path>
                <a:path w="2540" h="1334135">
                  <a:moveTo>
                    <a:pt x="1921" y="1333978"/>
                  </a:moveTo>
                  <a:lnTo>
                    <a:pt x="1921" y="63"/>
                  </a:lnTo>
                </a:path>
                <a:path w="2540" h="1334135">
                  <a:moveTo>
                    <a:pt x="1921" y="63"/>
                  </a:moveTo>
                  <a:lnTo>
                    <a:pt x="1921" y="1333978"/>
                  </a:lnTo>
                </a:path>
                <a:path w="2540" h="1334135">
                  <a:moveTo>
                    <a:pt x="1921" y="1333978"/>
                  </a:moveTo>
                  <a:lnTo>
                    <a:pt x="1921" y="63"/>
                  </a:lnTo>
                </a:path>
              </a:pathLst>
            </a:custGeom>
            <a:ln w="3175">
              <a:solidFill>
                <a:srgbClr val="C3C7D9"/>
              </a:solidFill>
            </a:ln>
          </p:spPr>
          <p:txBody>
            <a:bodyPr wrap="square" lIns="0" tIns="0" rIns="0" bIns="0" rtlCol="0"/>
            <a:lstStyle/>
            <a:p>
              <a:endParaRPr lang="fr-FR" noProof="0" dirty="0"/>
            </a:p>
          </p:txBody>
        </p:sp>
        <p:sp>
          <p:nvSpPr>
            <p:cNvPr id="2262" name="object 2262"/>
            <p:cNvSpPr/>
            <p:nvPr/>
          </p:nvSpPr>
          <p:spPr>
            <a:xfrm>
              <a:off x="10466184" y="4596688"/>
              <a:ext cx="1905" cy="1334135"/>
            </a:xfrm>
            <a:custGeom>
              <a:avLst/>
              <a:gdLst/>
              <a:ahLst/>
              <a:cxnLst/>
              <a:rect l="l" t="t" r="r" b="b"/>
              <a:pathLst>
                <a:path w="1904" h="1334135">
                  <a:moveTo>
                    <a:pt x="0" y="0"/>
                  </a:moveTo>
                  <a:lnTo>
                    <a:pt x="1681" y="55"/>
                  </a:lnTo>
                  <a:lnTo>
                    <a:pt x="1681" y="1334081"/>
                  </a:lnTo>
                  <a:lnTo>
                    <a:pt x="0" y="1333914"/>
                  </a:lnTo>
                  <a:lnTo>
                    <a:pt x="0" y="0"/>
                  </a:lnTo>
                  <a:close/>
                </a:path>
              </a:pathLst>
            </a:custGeom>
            <a:solidFill>
              <a:srgbClr val="C3C7D9"/>
            </a:solidFill>
          </p:spPr>
          <p:txBody>
            <a:bodyPr wrap="square" lIns="0" tIns="0" rIns="0" bIns="0" rtlCol="0"/>
            <a:lstStyle/>
            <a:p>
              <a:endParaRPr lang="fr-FR" noProof="0" dirty="0"/>
            </a:p>
          </p:txBody>
        </p:sp>
        <p:sp>
          <p:nvSpPr>
            <p:cNvPr id="2263" name="object 2263"/>
            <p:cNvSpPr/>
            <p:nvPr/>
          </p:nvSpPr>
          <p:spPr>
            <a:xfrm>
              <a:off x="10466184" y="4596688"/>
              <a:ext cx="1905" cy="1334135"/>
            </a:xfrm>
            <a:custGeom>
              <a:avLst/>
              <a:gdLst/>
              <a:ahLst/>
              <a:cxnLst/>
              <a:rect l="l" t="t" r="r" b="b"/>
              <a:pathLst>
                <a:path w="1904" h="1334135">
                  <a:moveTo>
                    <a:pt x="1681" y="55"/>
                  </a:moveTo>
                  <a:lnTo>
                    <a:pt x="1681" y="1334081"/>
                  </a:lnTo>
                </a:path>
                <a:path w="1904" h="1334135">
                  <a:moveTo>
                    <a:pt x="0" y="1333914"/>
                  </a:moveTo>
                  <a:lnTo>
                    <a:pt x="0" y="0"/>
                  </a:lnTo>
                </a:path>
              </a:pathLst>
            </a:custGeom>
            <a:ln w="3175">
              <a:solidFill>
                <a:srgbClr val="C3C7D9"/>
              </a:solidFill>
            </a:ln>
          </p:spPr>
          <p:txBody>
            <a:bodyPr wrap="square" lIns="0" tIns="0" rIns="0" bIns="0" rtlCol="0"/>
            <a:lstStyle/>
            <a:p>
              <a:endParaRPr lang="fr-FR" noProof="0" dirty="0"/>
            </a:p>
          </p:txBody>
        </p:sp>
        <p:sp>
          <p:nvSpPr>
            <p:cNvPr id="2264" name="object 2264"/>
            <p:cNvSpPr/>
            <p:nvPr/>
          </p:nvSpPr>
          <p:spPr>
            <a:xfrm>
              <a:off x="10467865" y="4596744"/>
              <a:ext cx="0" cy="1334135"/>
            </a:xfrm>
            <a:custGeom>
              <a:avLst/>
              <a:gdLst/>
              <a:ahLst/>
              <a:cxnLst/>
              <a:rect l="l" t="t" r="r" b="b"/>
              <a:pathLst>
                <a:path h="1334135">
                  <a:moveTo>
                    <a:pt x="0" y="0"/>
                  </a:moveTo>
                  <a:lnTo>
                    <a:pt x="0" y="1334025"/>
                  </a:lnTo>
                </a:path>
                <a:path h="1334135">
                  <a:moveTo>
                    <a:pt x="0" y="1334025"/>
                  </a:moveTo>
                  <a:lnTo>
                    <a:pt x="0" y="0"/>
                  </a:lnTo>
                </a:path>
                <a:path h="1334135">
                  <a:moveTo>
                    <a:pt x="0" y="0"/>
                  </a:moveTo>
                  <a:lnTo>
                    <a:pt x="0" y="1334025"/>
                  </a:lnTo>
                </a:path>
                <a:path h="1334135">
                  <a:moveTo>
                    <a:pt x="0" y="1334025"/>
                  </a:moveTo>
                  <a:lnTo>
                    <a:pt x="0" y="0"/>
                  </a:lnTo>
                </a:path>
                <a:path h="1334135">
                  <a:moveTo>
                    <a:pt x="0" y="0"/>
                  </a:moveTo>
                  <a:lnTo>
                    <a:pt x="0" y="1334025"/>
                  </a:lnTo>
                </a:path>
                <a:path h="1334135">
                  <a:moveTo>
                    <a:pt x="0" y="1334025"/>
                  </a:moveTo>
                  <a:lnTo>
                    <a:pt x="0" y="0"/>
                  </a:lnTo>
                </a:path>
                <a:path h="1334135">
                  <a:moveTo>
                    <a:pt x="0" y="0"/>
                  </a:moveTo>
                  <a:lnTo>
                    <a:pt x="0" y="1334025"/>
                  </a:lnTo>
                </a:path>
                <a:path h="1334135">
                  <a:moveTo>
                    <a:pt x="0" y="1334025"/>
                  </a:moveTo>
                  <a:lnTo>
                    <a:pt x="0" y="0"/>
                  </a:lnTo>
                </a:path>
                <a:path h="1334135">
                  <a:moveTo>
                    <a:pt x="0" y="0"/>
                  </a:moveTo>
                  <a:lnTo>
                    <a:pt x="0" y="1334025"/>
                  </a:lnTo>
                </a:path>
                <a:path h="1334135">
                  <a:moveTo>
                    <a:pt x="0" y="1334025"/>
                  </a:moveTo>
                  <a:lnTo>
                    <a:pt x="0" y="0"/>
                  </a:lnTo>
                </a:path>
              </a:pathLst>
            </a:custGeom>
            <a:ln w="3175">
              <a:solidFill>
                <a:srgbClr val="C2C6D7"/>
              </a:solidFill>
            </a:ln>
          </p:spPr>
          <p:txBody>
            <a:bodyPr wrap="square" lIns="0" tIns="0" rIns="0" bIns="0" rtlCol="0"/>
            <a:lstStyle/>
            <a:p>
              <a:endParaRPr lang="fr-FR" noProof="0" dirty="0"/>
            </a:p>
          </p:txBody>
        </p:sp>
        <p:sp>
          <p:nvSpPr>
            <p:cNvPr id="2265" name="object 2265"/>
            <p:cNvSpPr/>
            <p:nvPr/>
          </p:nvSpPr>
          <p:spPr>
            <a:xfrm>
              <a:off x="10467865" y="4596744"/>
              <a:ext cx="2540" cy="1334770"/>
            </a:xfrm>
            <a:custGeom>
              <a:avLst/>
              <a:gdLst/>
              <a:ahLst/>
              <a:cxnLst/>
              <a:rect l="l" t="t" r="r" b="b"/>
              <a:pathLst>
                <a:path w="2540" h="1334770">
                  <a:moveTo>
                    <a:pt x="0" y="0"/>
                  </a:moveTo>
                  <a:lnTo>
                    <a:pt x="1921" y="63"/>
                  </a:lnTo>
                  <a:lnTo>
                    <a:pt x="1921" y="1334216"/>
                  </a:lnTo>
                  <a:lnTo>
                    <a:pt x="0" y="1334025"/>
                  </a:lnTo>
                  <a:lnTo>
                    <a:pt x="0" y="0"/>
                  </a:lnTo>
                  <a:close/>
                </a:path>
              </a:pathLst>
            </a:custGeom>
            <a:solidFill>
              <a:srgbClr val="C2C6D7"/>
            </a:solidFill>
          </p:spPr>
          <p:txBody>
            <a:bodyPr wrap="square" lIns="0" tIns="0" rIns="0" bIns="0" rtlCol="0"/>
            <a:lstStyle/>
            <a:p>
              <a:endParaRPr lang="fr-FR" noProof="0" dirty="0"/>
            </a:p>
          </p:txBody>
        </p:sp>
        <p:sp>
          <p:nvSpPr>
            <p:cNvPr id="2266" name="object 2266"/>
            <p:cNvSpPr/>
            <p:nvPr/>
          </p:nvSpPr>
          <p:spPr>
            <a:xfrm>
              <a:off x="10467865" y="4596744"/>
              <a:ext cx="2540" cy="1334770"/>
            </a:xfrm>
            <a:custGeom>
              <a:avLst/>
              <a:gdLst/>
              <a:ahLst/>
              <a:cxnLst/>
              <a:rect l="l" t="t" r="r" b="b"/>
              <a:pathLst>
                <a:path w="2540" h="1334770">
                  <a:moveTo>
                    <a:pt x="1921" y="63"/>
                  </a:moveTo>
                  <a:lnTo>
                    <a:pt x="1921" y="1334216"/>
                  </a:lnTo>
                </a:path>
                <a:path w="2540" h="1334770">
                  <a:moveTo>
                    <a:pt x="0" y="1334025"/>
                  </a:moveTo>
                  <a:lnTo>
                    <a:pt x="0" y="0"/>
                  </a:lnTo>
                </a:path>
                <a:path w="2540" h="1334770">
                  <a:moveTo>
                    <a:pt x="1921" y="63"/>
                  </a:moveTo>
                  <a:lnTo>
                    <a:pt x="1921" y="1334216"/>
                  </a:lnTo>
                </a:path>
                <a:path w="2540" h="1334770">
                  <a:moveTo>
                    <a:pt x="1921" y="1334216"/>
                  </a:moveTo>
                  <a:lnTo>
                    <a:pt x="1921" y="63"/>
                  </a:lnTo>
                </a:path>
                <a:path w="2540" h="1334770">
                  <a:moveTo>
                    <a:pt x="1921" y="63"/>
                  </a:moveTo>
                  <a:lnTo>
                    <a:pt x="1921" y="1334216"/>
                  </a:lnTo>
                </a:path>
                <a:path w="2540" h="1334770">
                  <a:moveTo>
                    <a:pt x="1921" y="1334216"/>
                  </a:moveTo>
                  <a:lnTo>
                    <a:pt x="1921" y="63"/>
                  </a:lnTo>
                </a:path>
                <a:path w="2540" h="1334770">
                  <a:moveTo>
                    <a:pt x="1921" y="63"/>
                  </a:moveTo>
                  <a:lnTo>
                    <a:pt x="1921" y="1334216"/>
                  </a:lnTo>
                </a:path>
                <a:path w="2540" h="1334770">
                  <a:moveTo>
                    <a:pt x="1921" y="1334216"/>
                  </a:moveTo>
                  <a:lnTo>
                    <a:pt x="1921" y="63"/>
                  </a:lnTo>
                </a:path>
                <a:path w="2540" h="1334770">
                  <a:moveTo>
                    <a:pt x="1921" y="63"/>
                  </a:moveTo>
                  <a:lnTo>
                    <a:pt x="1921" y="1334216"/>
                  </a:lnTo>
                </a:path>
                <a:path w="2540" h="1334770">
                  <a:moveTo>
                    <a:pt x="1921" y="1334216"/>
                  </a:moveTo>
                  <a:lnTo>
                    <a:pt x="1921" y="63"/>
                  </a:lnTo>
                </a:path>
                <a:path w="2540" h="1334770">
                  <a:moveTo>
                    <a:pt x="1921" y="63"/>
                  </a:moveTo>
                  <a:lnTo>
                    <a:pt x="1921" y="1334216"/>
                  </a:lnTo>
                </a:path>
                <a:path w="2540" h="1334770">
                  <a:moveTo>
                    <a:pt x="1921" y="1334216"/>
                  </a:moveTo>
                  <a:lnTo>
                    <a:pt x="1921" y="63"/>
                  </a:lnTo>
                </a:path>
              </a:pathLst>
            </a:custGeom>
            <a:ln w="3175">
              <a:solidFill>
                <a:srgbClr val="C2C6D7"/>
              </a:solidFill>
            </a:ln>
          </p:spPr>
          <p:txBody>
            <a:bodyPr wrap="square" lIns="0" tIns="0" rIns="0" bIns="0" rtlCol="0"/>
            <a:lstStyle/>
            <a:p>
              <a:endParaRPr lang="fr-FR" noProof="0" dirty="0"/>
            </a:p>
          </p:txBody>
        </p:sp>
        <p:sp>
          <p:nvSpPr>
            <p:cNvPr id="2267" name="object 2267"/>
            <p:cNvSpPr/>
            <p:nvPr/>
          </p:nvSpPr>
          <p:spPr>
            <a:xfrm>
              <a:off x="10469787" y="4596808"/>
              <a:ext cx="1905" cy="1334770"/>
            </a:xfrm>
            <a:custGeom>
              <a:avLst/>
              <a:gdLst/>
              <a:ahLst/>
              <a:cxnLst/>
              <a:rect l="l" t="t" r="r" b="b"/>
              <a:pathLst>
                <a:path w="1904" h="1334770">
                  <a:moveTo>
                    <a:pt x="0" y="0"/>
                  </a:moveTo>
                  <a:lnTo>
                    <a:pt x="1681" y="55"/>
                  </a:lnTo>
                  <a:lnTo>
                    <a:pt x="1681" y="1334320"/>
                  </a:lnTo>
                  <a:lnTo>
                    <a:pt x="0" y="1334153"/>
                  </a:lnTo>
                  <a:lnTo>
                    <a:pt x="0" y="0"/>
                  </a:lnTo>
                  <a:close/>
                </a:path>
              </a:pathLst>
            </a:custGeom>
            <a:solidFill>
              <a:srgbClr val="C2C6D7"/>
            </a:solidFill>
          </p:spPr>
          <p:txBody>
            <a:bodyPr wrap="square" lIns="0" tIns="0" rIns="0" bIns="0" rtlCol="0"/>
            <a:lstStyle/>
            <a:p>
              <a:endParaRPr lang="fr-FR" noProof="0" dirty="0"/>
            </a:p>
          </p:txBody>
        </p:sp>
        <p:sp>
          <p:nvSpPr>
            <p:cNvPr id="2268" name="object 2268"/>
            <p:cNvSpPr/>
            <p:nvPr/>
          </p:nvSpPr>
          <p:spPr>
            <a:xfrm>
              <a:off x="10469787" y="4596808"/>
              <a:ext cx="1905" cy="1334770"/>
            </a:xfrm>
            <a:custGeom>
              <a:avLst/>
              <a:gdLst/>
              <a:ahLst/>
              <a:cxnLst/>
              <a:rect l="l" t="t" r="r" b="b"/>
              <a:pathLst>
                <a:path w="1904" h="1334770">
                  <a:moveTo>
                    <a:pt x="1681" y="55"/>
                  </a:moveTo>
                  <a:lnTo>
                    <a:pt x="1681" y="1334320"/>
                  </a:lnTo>
                </a:path>
                <a:path w="1904" h="1334770">
                  <a:moveTo>
                    <a:pt x="0" y="1334153"/>
                  </a:moveTo>
                  <a:lnTo>
                    <a:pt x="0" y="0"/>
                  </a:lnTo>
                </a:path>
              </a:pathLst>
            </a:custGeom>
            <a:ln w="3175">
              <a:solidFill>
                <a:srgbClr val="C2C6D7"/>
              </a:solidFill>
            </a:ln>
          </p:spPr>
          <p:txBody>
            <a:bodyPr wrap="square" lIns="0" tIns="0" rIns="0" bIns="0" rtlCol="0"/>
            <a:lstStyle/>
            <a:p>
              <a:endParaRPr lang="fr-FR" noProof="0" dirty="0"/>
            </a:p>
          </p:txBody>
        </p:sp>
        <p:sp>
          <p:nvSpPr>
            <p:cNvPr id="2269" name="object 2269"/>
            <p:cNvSpPr/>
            <p:nvPr/>
          </p:nvSpPr>
          <p:spPr>
            <a:xfrm>
              <a:off x="10471468" y="4596864"/>
              <a:ext cx="0" cy="1334770"/>
            </a:xfrm>
            <a:custGeom>
              <a:avLst/>
              <a:gdLst/>
              <a:ahLst/>
              <a:cxnLst/>
              <a:rect l="l" t="t" r="r" b="b"/>
              <a:pathLst>
                <a:path h="1334770">
                  <a:moveTo>
                    <a:pt x="0" y="0"/>
                  </a:moveTo>
                  <a:lnTo>
                    <a:pt x="0" y="1334264"/>
                  </a:lnTo>
                </a:path>
                <a:path h="1334770">
                  <a:moveTo>
                    <a:pt x="0" y="1334264"/>
                  </a:moveTo>
                  <a:lnTo>
                    <a:pt x="0" y="0"/>
                  </a:lnTo>
                </a:path>
                <a:path h="1334770">
                  <a:moveTo>
                    <a:pt x="0" y="0"/>
                  </a:moveTo>
                  <a:lnTo>
                    <a:pt x="0" y="1334264"/>
                  </a:lnTo>
                </a:path>
                <a:path h="1334770">
                  <a:moveTo>
                    <a:pt x="0" y="1334264"/>
                  </a:moveTo>
                  <a:lnTo>
                    <a:pt x="0" y="0"/>
                  </a:lnTo>
                </a:path>
                <a:path h="1334770">
                  <a:moveTo>
                    <a:pt x="0" y="0"/>
                  </a:moveTo>
                  <a:lnTo>
                    <a:pt x="0" y="1334264"/>
                  </a:lnTo>
                </a:path>
                <a:path h="1334770">
                  <a:moveTo>
                    <a:pt x="0" y="1334264"/>
                  </a:moveTo>
                  <a:lnTo>
                    <a:pt x="0" y="0"/>
                  </a:lnTo>
                </a:path>
                <a:path h="1334770">
                  <a:moveTo>
                    <a:pt x="0" y="0"/>
                  </a:moveTo>
                  <a:lnTo>
                    <a:pt x="0" y="1334264"/>
                  </a:lnTo>
                </a:path>
                <a:path h="1334770">
                  <a:moveTo>
                    <a:pt x="0" y="1334264"/>
                  </a:moveTo>
                  <a:lnTo>
                    <a:pt x="0" y="0"/>
                  </a:lnTo>
                </a:path>
              </a:pathLst>
            </a:custGeom>
            <a:ln w="3175">
              <a:solidFill>
                <a:srgbClr val="C1C6D6"/>
              </a:solidFill>
            </a:ln>
          </p:spPr>
          <p:txBody>
            <a:bodyPr wrap="square" lIns="0" tIns="0" rIns="0" bIns="0" rtlCol="0"/>
            <a:lstStyle/>
            <a:p>
              <a:endParaRPr lang="fr-FR" noProof="0" dirty="0"/>
            </a:p>
          </p:txBody>
        </p:sp>
        <p:sp>
          <p:nvSpPr>
            <p:cNvPr id="2270" name="object 2270"/>
            <p:cNvSpPr/>
            <p:nvPr/>
          </p:nvSpPr>
          <p:spPr>
            <a:xfrm>
              <a:off x="10471468" y="4596864"/>
              <a:ext cx="2540" cy="1334770"/>
            </a:xfrm>
            <a:custGeom>
              <a:avLst/>
              <a:gdLst/>
              <a:ahLst/>
              <a:cxnLst/>
              <a:rect l="l" t="t" r="r" b="b"/>
              <a:pathLst>
                <a:path w="2540" h="1334770">
                  <a:moveTo>
                    <a:pt x="0" y="0"/>
                  </a:moveTo>
                  <a:lnTo>
                    <a:pt x="1921" y="63"/>
                  </a:lnTo>
                  <a:lnTo>
                    <a:pt x="1921" y="1334455"/>
                  </a:lnTo>
                  <a:lnTo>
                    <a:pt x="0" y="1334264"/>
                  </a:lnTo>
                  <a:lnTo>
                    <a:pt x="0" y="0"/>
                  </a:lnTo>
                  <a:close/>
                </a:path>
              </a:pathLst>
            </a:custGeom>
            <a:solidFill>
              <a:srgbClr val="C1C5D6"/>
            </a:solidFill>
          </p:spPr>
          <p:txBody>
            <a:bodyPr wrap="square" lIns="0" tIns="0" rIns="0" bIns="0" rtlCol="0"/>
            <a:lstStyle/>
            <a:p>
              <a:endParaRPr lang="fr-FR" noProof="0" dirty="0"/>
            </a:p>
          </p:txBody>
        </p:sp>
        <p:sp>
          <p:nvSpPr>
            <p:cNvPr id="2271" name="object 2271"/>
            <p:cNvSpPr/>
            <p:nvPr/>
          </p:nvSpPr>
          <p:spPr>
            <a:xfrm>
              <a:off x="10471468" y="4596864"/>
              <a:ext cx="2540" cy="1334770"/>
            </a:xfrm>
            <a:custGeom>
              <a:avLst/>
              <a:gdLst/>
              <a:ahLst/>
              <a:cxnLst/>
              <a:rect l="l" t="t" r="r" b="b"/>
              <a:pathLst>
                <a:path w="2540" h="1334770">
                  <a:moveTo>
                    <a:pt x="1921" y="63"/>
                  </a:moveTo>
                  <a:lnTo>
                    <a:pt x="1921" y="1334455"/>
                  </a:lnTo>
                </a:path>
                <a:path w="2540" h="1334770">
                  <a:moveTo>
                    <a:pt x="0" y="1334264"/>
                  </a:moveTo>
                  <a:lnTo>
                    <a:pt x="0" y="0"/>
                  </a:lnTo>
                </a:path>
                <a:path w="2540" h="1334770">
                  <a:moveTo>
                    <a:pt x="1921" y="63"/>
                  </a:moveTo>
                  <a:lnTo>
                    <a:pt x="1921" y="1334455"/>
                  </a:lnTo>
                </a:path>
                <a:path w="2540" h="1334770">
                  <a:moveTo>
                    <a:pt x="1921" y="1334455"/>
                  </a:moveTo>
                  <a:lnTo>
                    <a:pt x="1921" y="63"/>
                  </a:lnTo>
                </a:path>
                <a:path w="2540" h="1334770">
                  <a:moveTo>
                    <a:pt x="1921" y="63"/>
                  </a:moveTo>
                  <a:lnTo>
                    <a:pt x="1921" y="1334455"/>
                  </a:lnTo>
                </a:path>
                <a:path w="2540" h="1334770">
                  <a:moveTo>
                    <a:pt x="1921" y="1334455"/>
                  </a:moveTo>
                  <a:lnTo>
                    <a:pt x="1921" y="63"/>
                  </a:lnTo>
                </a:path>
                <a:path w="2540" h="1334770">
                  <a:moveTo>
                    <a:pt x="1921" y="63"/>
                  </a:moveTo>
                  <a:lnTo>
                    <a:pt x="1921" y="1334455"/>
                  </a:lnTo>
                </a:path>
                <a:path w="2540" h="1334770">
                  <a:moveTo>
                    <a:pt x="1921" y="1334455"/>
                  </a:moveTo>
                  <a:lnTo>
                    <a:pt x="1921" y="63"/>
                  </a:lnTo>
                </a:path>
              </a:pathLst>
            </a:custGeom>
            <a:ln w="3175">
              <a:solidFill>
                <a:srgbClr val="C1C5D6"/>
              </a:solidFill>
            </a:ln>
          </p:spPr>
          <p:txBody>
            <a:bodyPr wrap="square" lIns="0" tIns="0" rIns="0" bIns="0" rtlCol="0"/>
            <a:lstStyle/>
            <a:p>
              <a:endParaRPr lang="fr-FR" noProof="0" dirty="0"/>
            </a:p>
          </p:txBody>
        </p:sp>
        <p:sp>
          <p:nvSpPr>
            <p:cNvPr id="2272" name="object 2272"/>
            <p:cNvSpPr/>
            <p:nvPr/>
          </p:nvSpPr>
          <p:spPr>
            <a:xfrm>
              <a:off x="10473390" y="4596927"/>
              <a:ext cx="0" cy="1334770"/>
            </a:xfrm>
            <a:custGeom>
              <a:avLst/>
              <a:gdLst/>
              <a:ahLst/>
              <a:cxnLst/>
              <a:rect l="l" t="t" r="r" b="b"/>
              <a:pathLst>
                <a:path h="1334770">
                  <a:moveTo>
                    <a:pt x="0" y="0"/>
                  </a:moveTo>
                  <a:lnTo>
                    <a:pt x="0" y="1334391"/>
                  </a:lnTo>
                </a:path>
                <a:path h="1334770">
                  <a:moveTo>
                    <a:pt x="0" y="1334391"/>
                  </a:moveTo>
                  <a:lnTo>
                    <a:pt x="0" y="0"/>
                  </a:lnTo>
                </a:path>
                <a:path h="1334770">
                  <a:moveTo>
                    <a:pt x="0" y="0"/>
                  </a:moveTo>
                  <a:lnTo>
                    <a:pt x="0" y="1334391"/>
                  </a:lnTo>
                </a:path>
                <a:path h="1334770">
                  <a:moveTo>
                    <a:pt x="0" y="1334391"/>
                  </a:moveTo>
                  <a:lnTo>
                    <a:pt x="0" y="0"/>
                  </a:lnTo>
                </a:path>
              </a:pathLst>
            </a:custGeom>
            <a:ln w="3175">
              <a:solidFill>
                <a:srgbClr val="C0C5D5"/>
              </a:solidFill>
            </a:ln>
          </p:spPr>
          <p:txBody>
            <a:bodyPr wrap="square" lIns="0" tIns="0" rIns="0" bIns="0" rtlCol="0"/>
            <a:lstStyle/>
            <a:p>
              <a:endParaRPr lang="fr-FR" noProof="0" dirty="0"/>
            </a:p>
          </p:txBody>
        </p:sp>
        <p:sp>
          <p:nvSpPr>
            <p:cNvPr id="2273" name="object 2273"/>
            <p:cNvSpPr/>
            <p:nvPr/>
          </p:nvSpPr>
          <p:spPr>
            <a:xfrm>
              <a:off x="10473390" y="4596927"/>
              <a:ext cx="1905" cy="1334770"/>
            </a:xfrm>
            <a:custGeom>
              <a:avLst/>
              <a:gdLst/>
              <a:ahLst/>
              <a:cxnLst/>
              <a:rect l="l" t="t" r="r" b="b"/>
              <a:pathLst>
                <a:path w="1904" h="1334770">
                  <a:moveTo>
                    <a:pt x="0" y="0"/>
                  </a:moveTo>
                  <a:lnTo>
                    <a:pt x="1681" y="55"/>
                  </a:lnTo>
                  <a:lnTo>
                    <a:pt x="1681" y="1334558"/>
                  </a:lnTo>
                  <a:lnTo>
                    <a:pt x="0" y="1334391"/>
                  </a:lnTo>
                  <a:lnTo>
                    <a:pt x="0" y="0"/>
                  </a:lnTo>
                  <a:close/>
                </a:path>
              </a:pathLst>
            </a:custGeom>
            <a:solidFill>
              <a:srgbClr val="C0C5D5"/>
            </a:solidFill>
          </p:spPr>
          <p:txBody>
            <a:bodyPr wrap="square" lIns="0" tIns="0" rIns="0" bIns="0" rtlCol="0"/>
            <a:lstStyle/>
            <a:p>
              <a:endParaRPr lang="fr-FR" noProof="0" dirty="0"/>
            </a:p>
          </p:txBody>
        </p:sp>
        <p:sp>
          <p:nvSpPr>
            <p:cNvPr id="2274" name="object 2274"/>
            <p:cNvSpPr/>
            <p:nvPr/>
          </p:nvSpPr>
          <p:spPr>
            <a:xfrm>
              <a:off x="10473390" y="4596927"/>
              <a:ext cx="1905" cy="1334770"/>
            </a:xfrm>
            <a:custGeom>
              <a:avLst/>
              <a:gdLst/>
              <a:ahLst/>
              <a:cxnLst/>
              <a:rect l="l" t="t" r="r" b="b"/>
              <a:pathLst>
                <a:path w="1904" h="1334770">
                  <a:moveTo>
                    <a:pt x="1681" y="55"/>
                  </a:moveTo>
                  <a:lnTo>
                    <a:pt x="1681" y="1334558"/>
                  </a:lnTo>
                </a:path>
                <a:path w="1904" h="1334770">
                  <a:moveTo>
                    <a:pt x="0" y="1334391"/>
                  </a:moveTo>
                  <a:lnTo>
                    <a:pt x="0" y="0"/>
                  </a:lnTo>
                </a:path>
                <a:path w="1904" h="1334770">
                  <a:moveTo>
                    <a:pt x="1681" y="55"/>
                  </a:moveTo>
                  <a:lnTo>
                    <a:pt x="1681" y="1334558"/>
                  </a:lnTo>
                </a:path>
                <a:path w="1904" h="1334770">
                  <a:moveTo>
                    <a:pt x="1681" y="1334558"/>
                  </a:moveTo>
                  <a:lnTo>
                    <a:pt x="1681" y="55"/>
                  </a:lnTo>
                </a:path>
                <a:path w="1904" h="1334770">
                  <a:moveTo>
                    <a:pt x="1681" y="55"/>
                  </a:moveTo>
                  <a:lnTo>
                    <a:pt x="1681" y="1334558"/>
                  </a:lnTo>
                </a:path>
                <a:path w="1904" h="1334770">
                  <a:moveTo>
                    <a:pt x="1681" y="1334558"/>
                  </a:moveTo>
                  <a:lnTo>
                    <a:pt x="1681" y="55"/>
                  </a:lnTo>
                </a:path>
                <a:path w="1904" h="1334770">
                  <a:moveTo>
                    <a:pt x="1681" y="55"/>
                  </a:moveTo>
                  <a:lnTo>
                    <a:pt x="1681" y="1334558"/>
                  </a:lnTo>
                </a:path>
                <a:path w="1904" h="1334770">
                  <a:moveTo>
                    <a:pt x="1681" y="1334558"/>
                  </a:moveTo>
                  <a:lnTo>
                    <a:pt x="1681" y="55"/>
                  </a:lnTo>
                </a:path>
                <a:path w="1904" h="1334770">
                  <a:moveTo>
                    <a:pt x="1681" y="55"/>
                  </a:moveTo>
                  <a:lnTo>
                    <a:pt x="1681" y="1334558"/>
                  </a:lnTo>
                </a:path>
                <a:path w="1904" h="1334770">
                  <a:moveTo>
                    <a:pt x="1681" y="1334558"/>
                  </a:moveTo>
                  <a:lnTo>
                    <a:pt x="1681" y="55"/>
                  </a:lnTo>
                </a:path>
                <a:path w="1904" h="1334770">
                  <a:moveTo>
                    <a:pt x="1681" y="55"/>
                  </a:moveTo>
                  <a:lnTo>
                    <a:pt x="1681" y="1334558"/>
                  </a:lnTo>
                </a:path>
                <a:path w="1904" h="1334770">
                  <a:moveTo>
                    <a:pt x="1681" y="1334558"/>
                  </a:moveTo>
                  <a:lnTo>
                    <a:pt x="1681" y="55"/>
                  </a:lnTo>
                </a:path>
              </a:pathLst>
            </a:custGeom>
            <a:ln w="3175">
              <a:solidFill>
                <a:srgbClr val="C0C5D5"/>
              </a:solidFill>
            </a:ln>
          </p:spPr>
          <p:txBody>
            <a:bodyPr wrap="square" lIns="0" tIns="0" rIns="0" bIns="0" rtlCol="0"/>
            <a:lstStyle/>
            <a:p>
              <a:endParaRPr lang="fr-FR" noProof="0" dirty="0"/>
            </a:p>
          </p:txBody>
        </p:sp>
        <p:sp>
          <p:nvSpPr>
            <p:cNvPr id="2275" name="object 2275"/>
            <p:cNvSpPr/>
            <p:nvPr/>
          </p:nvSpPr>
          <p:spPr>
            <a:xfrm>
              <a:off x="10475071" y="4596984"/>
              <a:ext cx="2540" cy="1334770"/>
            </a:xfrm>
            <a:custGeom>
              <a:avLst/>
              <a:gdLst/>
              <a:ahLst/>
              <a:cxnLst/>
              <a:rect l="l" t="t" r="r" b="b"/>
              <a:pathLst>
                <a:path w="2540" h="1334770">
                  <a:moveTo>
                    <a:pt x="0" y="0"/>
                  </a:moveTo>
                  <a:lnTo>
                    <a:pt x="1921" y="63"/>
                  </a:lnTo>
                  <a:lnTo>
                    <a:pt x="1921" y="1334693"/>
                  </a:lnTo>
                  <a:lnTo>
                    <a:pt x="0" y="1334502"/>
                  </a:lnTo>
                  <a:lnTo>
                    <a:pt x="0" y="0"/>
                  </a:lnTo>
                  <a:close/>
                </a:path>
              </a:pathLst>
            </a:custGeom>
            <a:solidFill>
              <a:srgbClr val="BEC5D5"/>
            </a:solidFill>
          </p:spPr>
          <p:txBody>
            <a:bodyPr wrap="square" lIns="0" tIns="0" rIns="0" bIns="0" rtlCol="0"/>
            <a:lstStyle/>
            <a:p>
              <a:endParaRPr lang="fr-FR" noProof="0" dirty="0"/>
            </a:p>
          </p:txBody>
        </p:sp>
        <p:sp>
          <p:nvSpPr>
            <p:cNvPr id="2276" name="object 2276"/>
            <p:cNvSpPr/>
            <p:nvPr/>
          </p:nvSpPr>
          <p:spPr>
            <a:xfrm>
              <a:off x="10475071" y="4596983"/>
              <a:ext cx="2540" cy="1334770"/>
            </a:xfrm>
            <a:custGeom>
              <a:avLst/>
              <a:gdLst/>
              <a:ahLst/>
              <a:cxnLst/>
              <a:rect l="l" t="t" r="r" b="b"/>
              <a:pathLst>
                <a:path w="2540" h="1334770">
                  <a:moveTo>
                    <a:pt x="1921" y="63"/>
                  </a:moveTo>
                  <a:lnTo>
                    <a:pt x="1921" y="1334693"/>
                  </a:lnTo>
                </a:path>
                <a:path w="2540" h="1334770">
                  <a:moveTo>
                    <a:pt x="0" y="1334502"/>
                  </a:moveTo>
                  <a:lnTo>
                    <a:pt x="0" y="0"/>
                  </a:lnTo>
                </a:path>
                <a:path w="2540" h="1334770">
                  <a:moveTo>
                    <a:pt x="1921" y="63"/>
                  </a:moveTo>
                  <a:lnTo>
                    <a:pt x="1921" y="1334693"/>
                  </a:lnTo>
                </a:path>
                <a:path w="2540" h="1334770">
                  <a:moveTo>
                    <a:pt x="1921" y="1334693"/>
                  </a:moveTo>
                  <a:lnTo>
                    <a:pt x="1921" y="63"/>
                  </a:lnTo>
                </a:path>
                <a:path w="2540" h="1334770">
                  <a:moveTo>
                    <a:pt x="1921" y="63"/>
                  </a:moveTo>
                  <a:lnTo>
                    <a:pt x="1921" y="1334693"/>
                  </a:lnTo>
                </a:path>
                <a:path w="2540" h="1334770">
                  <a:moveTo>
                    <a:pt x="1921" y="1334693"/>
                  </a:moveTo>
                  <a:lnTo>
                    <a:pt x="1921" y="63"/>
                  </a:lnTo>
                </a:path>
                <a:path w="2540" h="1334770">
                  <a:moveTo>
                    <a:pt x="1921" y="63"/>
                  </a:moveTo>
                  <a:lnTo>
                    <a:pt x="1921" y="1334693"/>
                  </a:lnTo>
                </a:path>
                <a:path w="2540" h="1334770">
                  <a:moveTo>
                    <a:pt x="1921" y="1334693"/>
                  </a:moveTo>
                  <a:lnTo>
                    <a:pt x="1921" y="63"/>
                  </a:lnTo>
                </a:path>
              </a:pathLst>
            </a:custGeom>
            <a:ln w="3175">
              <a:solidFill>
                <a:srgbClr val="BEC5D5"/>
              </a:solidFill>
            </a:ln>
          </p:spPr>
          <p:txBody>
            <a:bodyPr wrap="square" lIns="0" tIns="0" rIns="0" bIns="0" rtlCol="0"/>
            <a:lstStyle/>
            <a:p>
              <a:endParaRPr lang="fr-FR" noProof="0" dirty="0"/>
            </a:p>
          </p:txBody>
        </p:sp>
        <p:sp>
          <p:nvSpPr>
            <p:cNvPr id="2277" name="object 2277"/>
            <p:cNvSpPr/>
            <p:nvPr/>
          </p:nvSpPr>
          <p:spPr>
            <a:xfrm>
              <a:off x="10476992" y="4597047"/>
              <a:ext cx="0" cy="1334770"/>
            </a:xfrm>
            <a:custGeom>
              <a:avLst/>
              <a:gdLst/>
              <a:ahLst/>
              <a:cxnLst/>
              <a:rect l="l" t="t" r="r" b="b"/>
              <a:pathLst>
                <a:path h="1334770">
                  <a:moveTo>
                    <a:pt x="0" y="0"/>
                  </a:moveTo>
                  <a:lnTo>
                    <a:pt x="0" y="1334629"/>
                  </a:lnTo>
                </a:path>
                <a:path h="1334770">
                  <a:moveTo>
                    <a:pt x="0" y="1334629"/>
                  </a:moveTo>
                  <a:lnTo>
                    <a:pt x="0" y="0"/>
                  </a:lnTo>
                </a:path>
              </a:pathLst>
            </a:custGeom>
            <a:ln w="3175">
              <a:solidFill>
                <a:srgbClr val="BEC5D4"/>
              </a:solidFill>
            </a:ln>
          </p:spPr>
          <p:txBody>
            <a:bodyPr wrap="square" lIns="0" tIns="0" rIns="0" bIns="0" rtlCol="0"/>
            <a:lstStyle/>
            <a:p>
              <a:endParaRPr lang="fr-FR" noProof="0" dirty="0"/>
            </a:p>
          </p:txBody>
        </p:sp>
        <p:sp>
          <p:nvSpPr>
            <p:cNvPr id="2278" name="object 2278"/>
            <p:cNvSpPr/>
            <p:nvPr/>
          </p:nvSpPr>
          <p:spPr>
            <a:xfrm>
              <a:off x="10476992" y="4597047"/>
              <a:ext cx="1905" cy="1335405"/>
            </a:xfrm>
            <a:custGeom>
              <a:avLst/>
              <a:gdLst/>
              <a:ahLst/>
              <a:cxnLst/>
              <a:rect l="l" t="t" r="r" b="b"/>
              <a:pathLst>
                <a:path w="1904" h="1335404">
                  <a:moveTo>
                    <a:pt x="0" y="0"/>
                  </a:moveTo>
                  <a:lnTo>
                    <a:pt x="1681" y="55"/>
                  </a:lnTo>
                  <a:lnTo>
                    <a:pt x="1681" y="1334796"/>
                  </a:lnTo>
                  <a:lnTo>
                    <a:pt x="0" y="1334629"/>
                  </a:lnTo>
                  <a:lnTo>
                    <a:pt x="0" y="0"/>
                  </a:lnTo>
                  <a:close/>
                </a:path>
              </a:pathLst>
            </a:custGeom>
            <a:solidFill>
              <a:srgbClr val="BEC5D4"/>
            </a:solidFill>
          </p:spPr>
          <p:txBody>
            <a:bodyPr wrap="square" lIns="0" tIns="0" rIns="0" bIns="0" rtlCol="0"/>
            <a:lstStyle/>
            <a:p>
              <a:endParaRPr lang="fr-FR" noProof="0" dirty="0"/>
            </a:p>
          </p:txBody>
        </p:sp>
        <p:sp>
          <p:nvSpPr>
            <p:cNvPr id="2279" name="object 2279"/>
            <p:cNvSpPr/>
            <p:nvPr/>
          </p:nvSpPr>
          <p:spPr>
            <a:xfrm>
              <a:off x="10476992" y="4597047"/>
              <a:ext cx="1905" cy="1335405"/>
            </a:xfrm>
            <a:custGeom>
              <a:avLst/>
              <a:gdLst/>
              <a:ahLst/>
              <a:cxnLst/>
              <a:rect l="l" t="t" r="r" b="b"/>
              <a:pathLst>
                <a:path w="1904" h="1335404">
                  <a:moveTo>
                    <a:pt x="1681" y="55"/>
                  </a:moveTo>
                  <a:lnTo>
                    <a:pt x="1681" y="1334796"/>
                  </a:lnTo>
                </a:path>
                <a:path w="1904" h="1335404">
                  <a:moveTo>
                    <a:pt x="0" y="1334629"/>
                  </a:moveTo>
                  <a:lnTo>
                    <a:pt x="0" y="0"/>
                  </a:lnTo>
                </a:path>
                <a:path w="1904" h="1335404">
                  <a:moveTo>
                    <a:pt x="1681" y="55"/>
                  </a:moveTo>
                  <a:lnTo>
                    <a:pt x="1681" y="1334796"/>
                  </a:lnTo>
                </a:path>
                <a:path w="1904" h="1335404">
                  <a:moveTo>
                    <a:pt x="1681" y="1334796"/>
                  </a:moveTo>
                  <a:lnTo>
                    <a:pt x="1681" y="55"/>
                  </a:lnTo>
                </a:path>
                <a:path w="1904" h="1335404">
                  <a:moveTo>
                    <a:pt x="1681" y="55"/>
                  </a:moveTo>
                  <a:lnTo>
                    <a:pt x="1681" y="1334796"/>
                  </a:lnTo>
                </a:path>
                <a:path w="1904" h="1335404">
                  <a:moveTo>
                    <a:pt x="1681" y="1334796"/>
                  </a:moveTo>
                  <a:lnTo>
                    <a:pt x="1681" y="55"/>
                  </a:lnTo>
                </a:path>
              </a:pathLst>
            </a:custGeom>
            <a:ln w="3175">
              <a:solidFill>
                <a:srgbClr val="BEC5D4"/>
              </a:solidFill>
            </a:ln>
          </p:spPr>
          <p:txBody>
            <a:bodyPr wrap="square" lIns="0" tIns="0" rIns="0" bIns="0" rtlCol="0"/>
            <a:lstStyle/>
            <a:p>
              <a:endParaRPr lang="fr-FR" noProof="0" dirty="0"/>
            </a:p>
          </p:txBody>
        </p:sp>
        <p:sp>
          <p:nvSpPr>
            <p:cNvPr id="2280" name="object 2280"/>
            <p:cNvSpPr/>
            <p:nvPr/>
          </p:nvSpPr>
          <p:spPr>
            <a:xfrm>
              <a:off x="10478674" y="4597103"/>
              <a:ext cx="0" cy="1334770"/>
            </a:xfrm>
            <a:custGeom>
              <a:avLst/>
              <a:gdLst/>
              <a:ahLst/>
              <a:cxnLst/>
              <a:rect l="l" t="t" r="r" b="b"/>
              <a:pathLst>
                <a:path h="1334770">
                  <a:moveTo>
                    <a:pt x="0" y="0"/>
                  </a:moveTo>
                  <a:lnTo>
                    <a:pt x="0" y="1334741"/>
                  </a:lnTo>
                </a:path>
                <a:path h="1334770">
                  <a:moveTo>
                    <a:pt x="0" y="1334741"/>
                  </a:moveTo>
                  <a:lnTo>
                    <a:pt x="0" y="0"/>
                  </a:lnTo>
                </a:path>
                <a:path h="1334770">
                  <a:moveTo>
                    <a:pt x="0" y="0"/>
                  </a:moveTo>
                  <a:lnTo>
                    <a:pt x="0" y="1334741"/>
                  </a:lnTo>
                </a:path>
                <a:path h="1334770">
                  <a:moveTo>
                    <a:pt x="0" y="1334741"/>
                  </a:moveTo>
                  <a:lnTo>
                    <a:pt x="0" y="0"/>
                  </a:lnTo>
                </a:path>
                <a:path h="1334770">
                  <a:moveTo>
                    <a:pt x="0" y="0"/>
                  </a:moveTo>
                  <a:lnTo>
                    <a:pt x="0" y="1334741"/>
                  </a:lnTo>
                </a:path>
                <a:path h="1334770">
                  <a:moveTo>
                    <a:pt x="0" y="1334741"/>
                  </a:moveTo>
                  <a:lnTo>
                    <a:pt x="0" y="0"/>
                  </a:lnTo>
                </a:path>
              </a:pathLst>
            </a:custGeom>
            <a:ln w="3175">
              <a:solidFill>
                <a:srgbClr val="BDC5D4"/>
              </a:solidFill>
            </a:ln>
          </p:spPr>
          <p:txBody>
            <a:bodyPr wrap="square" lIns="0" tIns="0" rIns="0" bIns="0" rtlCol="0"/>
            <a:lstStyle/>
            <a:p>
              <a:endParaRPr lang="fr-FR" noProof="0" dirty="0"/>
            </a:p>
          </p:txBody>
        </p:sp>
        <p:sp>
          <p:nvSpPr>
            <p:cNvPr id="2281" name="object 2281"/>
            <p:cNvSpPr/>
            <p:nvPr/>
          </p:nvSpPr>
          <p:spPr>
            <a:xfrm>
              <a:off x="10478674" y="4597103"/>
              <a:ext cx="2540" cy="1335405"/>
            </a:xfrm>
            <a:custGeom>
              <a:avLst/>
              <a:gdLst/>
              <a:ahLst/>
              <a:cxnLst/>
              <a:rect l="l" t="t" r="r" b="b"/>
              <a:pathLst>
                <a:path w="2540" h="1335404">
                  <a:moveTo>
                    <a:pt x="0" y="0"/>
                  </a:moveTo>
                  <a:lnTo>
                    <a:pt x="1921" y="63"/>
                  </a:lnTo>
                  <a:lnTo>
                    <a:pt x="1921" y="1334932"/>
                  </a:lnTo>
                  <a:lnTo>
                    <a:pt x="0" y="1334741"/>
                  </a:lnTo>
                  <a:lnTo>
                    <a:pt x="0" y="0"/>
                  </a:lnTo>
                  <a:close/>
                </a:path>
              </a:pathLst>
            </a:custGeom>
            <a:solidFill>
              <a:srgbClr val="BDC5D4"/>
            </a:solidFill>
          </p:spPr>
          <p:txBody>
            <a:bodyPr wrap="square" lIns="0" tIns="0" rIns="0" bIns="0" rtlCol="0"/>
            <a:lstStyle/>
            <a:p>
              <a:endParaRPr lang="fr-FR" noProof="0" dirty="0"/>
            </a:p>
          </p:txBody>
        </p:sp>
        <p:sp>
          <p:nvSpPr>
            <p:cNvPr id="2282" name="object 2282"/>
            <p:cNvSpPr/>
            <p:nvPr/>
          </p:nvSpPr>
          <p:spPr>
            <a:xfrm>
              <a:off x="10478674" y="4597103"/>
              <a:ext cx="2540" cy="1335405"/>
            </a:xfrm>
            <a:custGeom>
              <a:avLst/>
              <a:gdLst/>
              <a:ahLst/>
              <a:cxnLst/>
              <a:rect l="l" t="t" r="r" b="b"/>
              <a:pathLst>
                <a:path w="2540" h="1335404">
                  <a:moveTo>
                    <a:pt x="1921" y="63"/>
                  </a:moveTo>
                  <a:lnTo>
                    <a:pt x="1921" y="1334932"/>
                  </a:lnTo>
                </a:path>
                <a:path w="2540" h="1335404">
                  <a:moveTo>
                    <a:pt x="0" y="1334741"/>
                  </a:moveTo>
                  <a:lnTo>
                    <a:pt x="0" y="0"/>
                  </a:lnTo>
                </a:path>
              </a:pathLst>
            </a:custGeom>
            <a:ln w="3175">
              <a:solidFill>
                <a:srgbClr val="BDC5D4"/>
              </a:solidFill>
            </a:ln>
          </p:spPr>
          <p:txBody>
            <a:bodyPr wrap="square" lIns="0" tIns="0" rIns="0" bIns="0" rtlCol="0"/>
            <a:lstStyle/>
            <a:p>
              <a:endParaRPr lang="fr-FR" noProof="0" dirty="0"/>
            </a:p>
          </p:txBody>
        </p:sp>
        <p:sp>
          <p:nvSpPr>
            <p:cNvPr id="2283" name="object 2283"/>
            <p:cNvSpPr/>
            <p:nvPr/>
          </p:nvSpPr>
          <p:spPr>
            <a:xfrm>
              <a:off x="10480595" y="4597167"/>
              <a:ext cx="0" cy="1335405"/>
            </a:xfrm>
            <a:custGeom>
              <a:avLst/>
              <a:gdLst/>
              <a:ahLst/>
              <a:cxnLst/>
              <a:rect l="l" t="t" r="r" b="b"/>
              <a:pathLst>
                <a:path h="1335404">
                  <a:moveTo>
                    <a:pt x="0" y="0"/>
                  </a:moveTo>
                  <a:lnTo>
                    <a:pt x="0" y="1334868"/>
                  </a:lnTo>
                </a:path>
                <a:path h="1335404">
                  <a:moveTo>
                    <a:pt x="0" y="1334868"/>
                  </a:moveTo>
                  <a:lnTo>
                    <a:pt x="0" y="0"/>
                  </a:lnTo>
                </a:path>
                <a:path h="1335404">
                  <a:moveTo>
                    <a:pt x="0" y="0"/>
                  </a:moveTo>
                  <a:lnTo>
                    <a:pt x="0" y="1334868"/>
                  </a:lnTo>
                </a:path>
                <a:path h="1335404">
                  <a:moveTo>
                    <a:pt x="0" y="1334868"/>
                  </a:moveTo>
                  <a:lnTo>
                    <a:pt x="0" y="0"/>
                  </a:lnTo>
                </a:path>
                <a:path h="1335404">
                  <a:moveTo>
                    <a:pt x="0" y="0"/>
                  </a:moveTo>
                  <a:lnTo>
                    <a:pt x="0" y="1334868"/>
                  </a:lnTo>
                </a:path>
                <a:path h="1335404">
                  <a:moveTo>
                    <a:pt x="0" y="1334868"/>
                  </a:moveTo>
                  <a:lnTo>
                    <a:pt x="0" y="0"/>
                  </a:lnTo>
                </a:path>
                <a:path h="1335404">
                  <a:moveTo>
                    <a:pt x="0" y="0"/>
                  </a:moveTo>
                  <a:lnTo>
                    <a:pt x="0" y="1334868"/>
                  </a:lnTo>
                </a:path>
                <a:path h="1335404">
                  <a:moveTo>
                    <a:pt x="0" y="1334868"/>
                  </a:moveTo>
                  <a:lnTo>
                    <a:pt x="0" y="0"/>
                  </a:lnTo>
                </a:path>
              </a:pathLst>
            </a:custGeom>
            <a:ln w="3175">
              <a:solidFill>
                <a:srgbClr val="BDC5D3"/>
              </a:solidFill>
            </a:ln>
          </p:spPr>
          <p:txBody>
            <a:bodyPr wrap="square" lIns="0" tIns="0" rIns="0" bIns="0" rtlCol="0"/>
            <a:lstStyle/>
            <a:p>
              <a:endParaRPr lang="fr-FR" noProof="0" dirty="0"/>
            </a:p>
          </p:txBody>
        </p:sp>
        <p:sp>
          <p:nvSpPr>
            <p:cNvPr id="2284" name="object 2284"/>
            <p:cNvSpPr/>
            <p:nvPr/>
          </p:nvSpPr>
          <p:spPr>
            <a:xfrm>
              <a:off x="10480595" y="4597167"/>
              <a:ext cx="0" cy="1335405"/>
            </a:xfrm>
            <a:custGeom>
              <a:avLst/>
              <a:gdLst/>
              <a:ahLst/>
              <a:cxnLst/>
              <a:rect l="l" t="t" r="r" b="b"/>
              <a:pathLst>
                <a:path h="1335404">
                  <a:moveTo>
                    <a:pt x="0" y="0"/>
                  </a:moveTo>
                  <a:lnTo>
                    <a:pt x="0" y="1334868"/>
                  </a:lnTo>
                </a:path>
                <a:path h="1335404">
                  <a:moveTo>
                    <a:pt x="0" y="1334868"/>
                  </a:moveTo>
                  <a:lnTo>
                    <a:pt x="0" y="0"/>
                  </a:lnTo>
                </a:path>
              </a:pathLst>
            </a:custGeom>
            <a:ln w="3175">
              <a:solidFill>
                <a:srgbClr val="BCC5D3"/>
              </a:solidFill>
            </a:ln>
          </p:spPr>
          <p:txBody>
            <a:bodyPr wrap="square" lIns="0" tIns="0" rIns="0" bIns="0" rtlCol="0"/>
            <a:lstStyle/>
            <a:p>
              <a:endParaRPr lang="fr-FR" noProof="0" dirty="0"/>
            </a:p>
          </p:txBody>
        </p:sp>
        <p:sp>
          <p:nvSpPr>
            <p:cNvPr id="2285" name="object 2285"/>
            <p:cNvSpPr/>
            <p:nvPr/>
          </p:nvSpPr>
          <p:spPr>
            <a:xfrm>
              <a:off x="10480595" y="4597167"/>
              <a:ext cx="1905" cy="1335405"/>
            </a:xfrm>
            <a:custGeom>
              <a:avLst/>
              <a:gdLst/>
              <a:ahLst/>
              <a:cxnLst/>
              <a:rect l="l" t="t" r="r" b="b"/>
              <a:pathLst>
                <a:path w="1904" h="1335404">
                  <a:moveTo>
                    <a:pt x="0" y="0"/>
                  </a:moveTo>
                  <a:lnTo>
                    <a:pt x="1681" y="55"/>
                  </a:lnTo>
                  <a:lnTo>
                    <a:pt x="1681" y="1335035"/>
                  </a:lnTo>
                  <a:lnTo>
                    <a:pt x="0" y="1334868"/>
                  </a:lnTo>
                  <a:lnTo>
                    <a:pt x="0" y="0"/>
                  </a:lnTo>
                  <a:close/>
                </a:path>
              </a:pathLst>
            </a:custGeom>
            <a:solidFill>
              <a:srgbClr val="BCC5D3"/>
            </a:solidFill>
          </p:spPr>
          <p:txBody>
            <a:bodyPr wrap="square" lIns="0" tIns="0" rIns="0" bIns="0" rtlCol="0"/>
            <a:lstStyle/>
            <a:p>
              <a:endParaRPr lang="fr-FR" noProof="0" dirty="0"/>
            </a:p>
          </p:txBody>
        </p:sp>
        <p:sp>
          <p:nvSpPr>
            <p:cNvPr id="2286" name="object 2286"/>
            <p:cNvSpPr/>
            <p:nvPr/>
          </p:nvSpPr>
          <p:spPr>
            <a:xfrm>
              <a:off x="10480595" y="4597167"/>
              <a:ext cx="1905" cy="1335405"/>
            </a:xfrm>
            <a:custGeom>
              <a:avLst/>
              <a:gdLst/>
              <a:ahLst/>
              <a:cxnLst/>
              <a:rect l="l" t="t" r="r" b="b"/>
              <a:pathLst>
                <a:path w="1904" h="1335404">
                  <a:moveTo>
                    <a:pt x="1681" y="55"/>
                  </a:moveTo>
                  <a:lnTo>
                    <a:pt x="1681" y="1335035"/>
                  </a:lnTo>
                </a:path>
                <a:path w="1904" h="1335404">
                  <a:moveTo>
                    <a:pt x="0" y="1334868"/>
                  </a:moveTo>
                  <a:lnTo>
                    <a:pt x="0" y="0"/>
                  </a:lnTo>
                </a:path>
                <a:path w="1904" h="1335404">
                  <a:moveTo>
                    <a:pt x="1681" y="55"/>
                  </a:moveTo>
                  <a:lnTo>
                    <a:pt x="1681" y="1335035"/>
                  </a:lnTo>
                </a:path>
                <a:path w="1904" h="1335404">
                  <a:moveTo>
                    <a:pt x="1681" y="1335035"/>
                  </a:moveTo>
                  <a:lnTo>
                    <a:pt x="1681" y="55"/>
                  </a:lnTo>
                </a:path>
                <a:path w="1904" h="1335404">
                  <a:moveTo>
                    <a:pt x="1681" y="55"/>
                  </a:moveTo>
                  <a:lnTo>
                    <a:pt x="1681" y="1335035"/>
                  </a:lnTo>
                </a:path>
                <a:path w="1904" h="1335404">
                  <a:moveTo>
                    <a:pt x="1681" y="1335035"/>
                  </a:moveTo>
                  <a:lnTo>
                    <a:pt x="1681" y="55"/>
                  </a:lnTo>
                </a:path>
              </a:pathLst>
            </a:custGeom>
            <a:ln w="3175">
              <a:solidFill>
                <a:srgbClr val="BCC5D3"/>
              </a:solidFill>
            </a:ln>
          </p:spPr>
          <p:txBody>
            <a:bodyPr wrap="square" lIns="0" tIns="0" rIns="0" bIns="0" rtlCol="0"/>
            <a:lstStyle/>
            <a:p>
              <a:endParaRPr lang="fr-FR" noProof="0" dirty="0"/>
            </a:p>
          </p:txBody>
        </p:sp>
        <p:sp>
          <p:nvSpPr>
            <p:cNvPr id="2287" name="object 2287"/>
            <p:cNvSpPr/>
            <p:nvPr/>
          </p:nvSpPr>
          <p:spPr>
            <a:xfrm>
              <a:off x="10482277" y="4597223"/>
              <a:ext cx="0" cy="1335405"/>
            </a:xfrm>
            <a:custGeom>
              <a:avLst/>
              <a:gdLst/>
              <a:ahLst/>
              <a:cxnLst/>
              <a:rect l="l" t="t" r="r" b="b"/>
              <a:pathLst>
                <a:path h="1335404">
                  <a:moveTo>
                    <a:pt x="0" y="0"/>
                  </a:moveTo>
                  <a:lnTo>
                    <a:pt x="0" y="1334979"/>
                  </a:lnTo>
                </a:path>
                <a:path h="1335404">
                  <a:moveTo>
                    <a:pt x="0" y="1334979"/>
                  </a:moveTo>
                  <a:lnTo>
                    <a:pt x="0" y="0"/>
                  </a:lnTo>
                </a:path>
                <a:path h="1335404">
                  <a:moveTo>
                    <a:pt x="0" y="0"/>
                  </a:moveTo>
                  <a:lnTo>
                    <a:pt x="0" y="1334979"/>
                  </a:lnTo>
                </a:path>
                <a:path h="1335404">
                  <a:moveTo>
                    <a:pt x="0" y="1334979"/>
                  </a:moveTo>
                  <a:lnTo>
                    <a:pt x="0" y="0"/>
                  </a:lnTo>
                </a:path>
                <a:path h="1335404">
                  <a:moveTo>
                    <a:pt x="0" y="0"/>
                  </a:moveTo>
                  <a:lnTo>
                    <a:pt x="0" y="1334979"/>
                  </a:lnTo>
                </a:path>
                <a:path h="1335404">
                  <a:moveTo>
                    <a:pt x="0" y="1334979"/>
                  </a:moveTo>
                  <a:lnTo>
                    <a:pt x="0" y="0"/>
                  </a:lnTo>
                </a:path>
              </a:pathLst>
            </a:custGeom>
            <a:ln w="3175">
              <a:solidFill>
                <a:srgbClr val="BCC4D3"/>
              </a:solidFill>
            </a:ln>
          </p:spPr>
          <p:txBody>
            <a:bodyPr wrap="square" lIns="0" tIns="0" rIns="0" bIns="0" rtlCol="0"/>
            <a:lstStyle/>
            <a:p>
              <a:endParaRPr lang="fr-FR" noProof="0" dirty="0"/>
            </a:p>
          </p:txBody>
        </p:sp>
        <p:sp>
          <p:nvSpPr>
            <p:cNvPr id="2288" name="object 2288"/>
            <p:cNvSpPr/>
            <p:nvPr/>
          </p:nvSpPr>
          <p:spPr>
            <a:xfrm>
              <a:off x="10482277" y="4597223"/>
              <a:ext cx="2540" cy="1335405"/>
            </a:xfrm>
            <a:custGeom>
              <a:avLst/>
              <a:gdLst/>
              <a:ahLst/>
              <a:cxnLst/>
              <a:rect l="l" t="t" r="r" b="b"/>
              <a:pathLst>
                <a:path w="2540" h="1335404">
                  <a:moveTo>
                    <a:pt x="0" y="0"/>
                  </a:moveTo>
                  <a:lnTo>
                    <a:pt x="1921" y="63"/>
                  </a:lnTo>
                  <a:lnTo>
                    <a:pt x="1921" y="1335170"/>
                  </a:lnTo>
                  <a:lnTo>
                    <a:pt x="0" y="1334979"/>
                  </a:lnTo>
                  <a:lnTo>
                    <a:pt x="0" y="0"/>
                  </a:lnTo>
                  <a:close/>
                </a:path>
              </a:pathLst>
            </a:custGeom>
            <a:solidFill>
              <a:srgbClr val="BCC4D3"/>
            </a:solidFill>
          </p:spPr>
          <p:txBody>
            <a:bodyPr wrap="square" lIns="0" tIns="0" rIns="0" bIns="0" rtlCol="0"/>
            <a:lstStyle/>
            <a:p>
              <a:endParaRPr lang="fr-FR" noProof="0" dirty="0"/>
            </a:p>
          </p:txBody>
        </p:sp>
        <p:sp>
          <p:nvSpPr>
            <p:cNvPr id="2289" name="object 2289"/>
            <p:cNvSpPr/>
            <p:nvPr/>
          </p:nvSpPr>
          <p:spPr>
            <a:xfrm>
              <a:off x="10482277" y="4597223"/>
              <a:ext cx="2540" cy="1335405"/>
            </a:xfrm>
            <a:custGeom>
              <a:avLst/>
              <a:gdLst/>
              <a:ahLst/>
              <a:cxnLst/>
              <a:rect l="l" t="t" r="r" b="b"/>
              <a:pathLst>
                <a:path w="2540" h="1335404">
                  <a:moveTo>
                    <a:pt x="1921" y="63"/>
                  </a:moveTo>
                  <a:lnTo>
                    <a:pt x="1921" y="1335170"/>
                  </a:lnTo>
                </a:path>
                <a:path w="2540" h="1335404">
                  <a:moveTo>
                    <a:pt x="0" y="1334979"/>
                  </a:moveTo>
                  <a:lnTo>
                    <a:pt x="0" y="0"/>
                  </a:lnTo>
                </a:path>
              </a:pathLst>
            </a:custGeom>
            <a:ln w="3175">
              <a:solidFill>
                <a:srgbClr val="BCC4D3"/>
              </a:solidFill>
            </a:ln>
          </p:spPr>
          <p:txBody>
            <a:bodyPr wrap="square" lIns="0" tIns="0" rIns="0" bIns="0" rtlCol="0"/>
            <a:lstStyle/>
            <a:p>
              <a:endParaRPr lang="fr-FR" noProof="0" dirty="0"/>
            </a:p>
          </p:txBody>
        </p:sp>
        <p:sp>
          <p:nvSpPr>
            <p:cNvPr id="2290" name="object 2290"/>
            <p:cNvSpPr/>
            <p:nvPr/>
          </p:nvSpPr>
          <p:spPr>
            <a:xfrm>
              <a:off x="10484198" y="4597286"/>
              <a:ext cx="0" cy="1335405"/>
            </a:xfrm>
            <a:custGeom>
              <a:avLst/>
              <a:gdLst/>
              <a:ahLst/>
              <a:cxnLst/>
              <a:rect l="l" t="t" r="r" b="b"/>
              <a:pathLst>
                <a:path h="1335404">
                  <a:moveTo>
                    <a:pt x="0" y="0"/>
                  </a:moveTo>
                  <a:lnTo>
                    <a:pt x="0" y="1335106"/>
                  </a:lnTo>
                </a:path>
                <a:path h="1335404">
                  <a:moveTo>
                    <a:pt x="0" y="1335106"/>
                  </a:moveTo>
                  <a:lnTo>
                    <a:pt x="0" y="0"/>
                  </a:lnTo>
                </a:path>
                <a:path h="1335404">
                  <a:moveTo>
                    <a:pt x="0" y="0"/>
                  </a:moveTo>
                  <a:lnTo>
                    <a:pt x="0" y="1335106"/>
                  </a:lnTo>
                </a:path>
                <a:path h="1335404">
                  <a:moveTo>
                    <a:pt x="0" y="1335106"/>
                  </a:moveTo>
                  <a:lnTo>
                    <a:pt x="0" y="0"/>
                  </a:lnTo>
                </a:path>
                <a:path h="1335404">
                  <a:moveTo>
                    <a:pt x="0" y="0"/>
                  </a:moveTo>
                  <a:lnTo>
                    <a:pt x="0" y="1335106"/>
                  </a:lnTo>
                </a:path>
                <a:path h="1335404">
                  <a:moveTo>
                    <a:pt x="0" y="1335106"/>
                  </a:moveTo>
                  <a:lnTo>
                    <a:pt x="0" y="0"/>
                  </a:lnTo>
                </a:path>
                <a:path h="1335404">
                  <a:moveTo>
                    <a:pt x="0" y="0"/>
                  </a:moveTo>
                  <a:lnTo>
                    <a:pt x="0" y="1335106"/>
                  </a:lnTo>
                </a:path>
                <a:path h="1335404">
                  <a:moveTo>
                    <a:pt x="0" y="1335106"/>
                  </a:moveTo>
                  <a:lnTo>
                    <a:pt x="0" y="0"/>
                  </a:lnTo>
                </a:path>
              </a:pathLst>
            </a:custGeom>
            <a:ln w="3175">
              <a:solidFill>
                <a:srgbClr val="BBC4D2"/>
              </a:solidFill>
            </a:ln>
          </p:spPr>
          <p:txBody>
            <a:bodyPr wrap="square" lIns="0" tIns="0" rIns="0" bIns="0" rtlCol="0"/>
            <a:lstStyle/>
            <a:p>
              <a:endParaRPr lang="fr-FR" noProof="0" dirty="0"/>
            </a:p>
          </p:txBody>
        </p:sp>
        <p:sp>
          <p:nvSpPr>
            <p:cNvPr id="2291" name="object 2291"/>
            <p:cNvSpPr/>
            <p:nvPr/>
          </p:nvSpPr>
          <p:spPr>
            <a:xfrm>
              <a:off x="10484198" y="4597286"/>
              <a:ext cx="1905" cy="1335405"/>
            </a:xfrm>
            <a:custGeom>
              <a:avLst/>
              <a:gdLst/>
              <a:ahLst/>
              <a:cxnLst/>
              <a:rect l="l" t="t" r="r" b="b"/>
              <a:pathLst>
                <a:path w="1904" h="1335404">
                  <a:moveTo>
                    <a:pt x="0" y="0"/>
                  </a:moveTo>
                  <a:lnTo>
                    <a:pt x="1681" y="55"/>
                  </a:lnTo>
                  <a:lnTo>
                    <a:pt x="1681" y="1335273"/>
                  </a:lnTo>
                  <a:lnTo>
                    <a:pt x="0" y="1335106"/>
                  </a:lnTo>
                  <a:lnTo>
                    <a:pt x="0" y="0"/>
                  </a:lnTo>
                  <a:close/>
                </a:path>
              </a:pathLst>
            </a:custGeom>
            <a:solidFill>
              <a:srgbClr val="BBC4D2"/>
            </a:solidFill>
          </p:spPr>
          <p:txBody>
            <a:bodyPr wrap="square" lIns="0" tIns="0" rIns="0" bIns="0" rtlCol="0"/>
            <a:lstStyle/>
            <a:p>
              <a:endParaRPr lang="fr-FR" noProof="0" dirty="0"/>
            </a:p>
          </p:txBody>
        </p:sp>
        <p:sp>
          <p:nvSpPr>
            <p:cNvPr id="2292" name="object 2292"/>
            <p:cNvSpPr/>
            <p:nvPr/>
          </p:nvSpPr>
          <p:spPr>
            <a:xfrm>
              <a:off x="10484198" y="4597286"/>
              <a:ext cx="1905" cy="1335405"/>
            </a:xfrm>
            <a:custGeom>
              <a:avLst/>
              <a:gdLst/>
              <a:ahLst/>
              <a:cxnLst/>
              <a:rect l="l" t="t" r="r" b="b"/>
              <a:pathLst>
                <a:path w="1904" h="1335404">
                  <a:moveTo>
                    <a:pt x="1681" y="55"/>
                  </a:moveTo>
                  <a:lnTo>
                    <a:pt x="1681" y="1335273"/>
                  </a:lnTo>
                </a:path>
                <a:path w="1904" h="1335404">
                  <a:moveTo>
                    <a:pt x="0" y="1335106"/>
                  </a:moveTo>
                  <a:lnTo>
                    <a:pt x="0" y="0"/>
                  </a:lnTo>
                </a:path>
                <a:path w="1904" h="1335404">
                  <a:moveTo>
                    <a:pt x="1681" y="55"/>
                  </a:moveTo>
                  <a:lnTo>
                    <a:pt x="1681" y="1335273"/>
                  </a:lnTo>
                </a:path>
                <a:path w="1904" h="1335404">
                  <a:moveTo>
                    <a:pt x="1681" y="1335273"/>
                  </a:moveTo>
                  <a:lnTo>
                    <a:pt x="1681" y="55"/>
                  </a:lnTo>
                </a:path>
                <a:path w="1904" h="1335404">
                  <a:moveTo>
                    <a:pt x="1681" y="55"/>
                  </a:moveTo>
                  <a:lnTo>
                    <a:pt x="1681" y="1335273"/>
                  </a:lnTo>
                </a:path>
                <a:path w="1904" h="1335404">
                  <a:moveTo>
                    <a:pt x="1681" y="1335273"/>
                  </a:moveTo>
                  <a:lnTo>
                    <a:pt x="1681" y="55"/>
                  </a:lnTo>
                </a:path>
                <a:path w="1904" h="1335404">
                  <a:moveTo>
                    <a:pt x="1681" y="55"/>
                  </a:moveTo>
                  <a:lnTo>
                    <a:pt x="1681" y="1335273"/>
                  </a:lnTo>
                </a:path>
                <a:path w="1904" h="1335404">
                  <a:moveTo>
                    <a:pt x="1681" y="1335273"/>
                  </a:moveTo>
                  <a:lnTo>
                    <a:pt x="1681" y="55"/>
                  </a:lnTo>
                </a:path>
              </a:pathLst>
            </a:custGeom>
            <a:ln w="3175">
              <a:solidFill>
                <a:srgbClr val="BBC4D2"/>
              </a:solidFill>
            </a:ln>
          </p:spPr>
          <p:txBody>
            <a:bodyPr wrap="square" lIns="0" tIns="0" rIns="0" bIns="0" rtlCol="0"/>
            <a:lstStyle/>
            <a:p>
              <a:endParaRPr lang="fr-FR" noProof="0" dirty="0"/>
            </a:p>
          </p:txBody>
        </p:sp>
        <p:sp>
          <p:nvSpPr>
            <p:cNvPr id="2293" name="object 2293"/>
            <p:cNvSpPr/>
            <p:nvPr/>
          </p:nvSpPr>
          <p:spPr>
            <a:xfrm>
              <a:off x="10485880" y="4597342"/>
              <a:ext cx="0" cy="1335405"/>
            </a:xfrm>
            <a:custGeom>
              <a:avLst/>
              <a:gdLst/>
              <a:ahLst/>
              <a:cxnLst/>
              <a:rect l="l" t="t" r="r" b="b"/>
              <a:pathLst>
                <a:path h="1335404">
                  <a:moveTo>
                    <a:pt x="0" y="0"/>
                  </a:moveTo>
                  <a:lnTo>
                    <a:pt x="0" y="1335217"/>
                  </a:lnTo>
                </a:path>
                <a:path h="1335404">
                  <a:moveTo>
                    <a:pt x="0" y="1335217"/>
                  </a:moveTo>
                  <a:lnTo>
                    <a:pt x="0" y="0"/>
                  </a:lnTo>
                </a:path>
                <a:path h="1335404">
                  <a:moveTo>
                    <a:pt x="0" y="0"/>
                  </a:moveTo>
                  <a:lnTo>
                    <a:pt x="0" y="1335217"/>
                  </a:lnTo>
                </a:path>
                <a:path h="1335404">
                  <a:moveTo>
                    <a:pt x="0" y="1335217"/>
                  </a:moveTo>
                  <a:lnTo>
                    <a:pt x="0" y="0"/>
                  </a:lnTo>
                </a:path>
              </a:pathLst>
            </a:custGeom>
            <a:ln w="3175">
              <a:solidFill>
                <a:srgbClr val="BAC4D2"/>
              </a:solidFill>
            </a:ln>
          </p:spPr>
          <p:txBody>
            <a:bodyPr wrap="square" lIns="0" tIns="0" rIns="0" bIns="0" rtlCol="0"/>
            <a:lstStyle/>
            <a:p>
              <a:endParaRPr lang="fr-FR" noProof="0" dirty="0"/>
            </a:p>
          </p:txBody>
        </p:sp>
        <p:sp>
          <p:nvSpPr>
            <p:cNvPr id="2294" name="object 2294"/>
            <p:cNvSpPr/>
            <p:nvPr/>
          </p:nvSpPr>
          <p:spPr>
            <a:xfrm>
              <a:off x="10485880" y="4597343"/>
              <a:ext cx="2540" cy="1335405"/>
            </a:xfrm>
            <a:custGeom>
              <a:avLst/>
              <a:gdLst/>
              <a:ahLst/>
              <a:cxnLst/>
              <a:rect l="l" t="t" r="r" b="b"/>
              <a:pathLst>
                <a:path w="2540" h="1335404">
                  <a:moveTo>
                    <a:pt x="0" y="0"/>
                  </a:moveTo>
                  <a:lnTo>
                    <a:pt x="1921" y="63"/>
                  </a:lnTo>
                  <a:lnTo>
                    <a:pt x="1921" y="1335408"/>
                  </a:lnTo>
                  <a:lnTo>
                    <a:pt x="0" y="1335217"/>
                  </a:lnTo>
                  <a:lnTo>
                    <a:pt x="0" y="0"/>
                  </a:lnTo>
                  <a:close/>
                </a:path>
              </a:pathLst>
            </a:custGeom>
            <a:solidFill>
              <a:srgbClr val="BAC4D2"/>
            </a:solidFill>
          </p:spPr>
          <p:txBody>
            <a:bodyPr wrap="square" lIns="0" tIns="0" rIns="0" bIns="0" rtlCol="0"/>
            <a:lstStyle/>
            <a:p>
              <a:endParaRPr lang="fr-FR" noProof="0" dirty="0"/>
            </a:p>
          </p:txBody>
        </p:sp>
        <p:sp>
          <p:nvSpPr>
            <p:cNvPr id="2295" name="object 2295"/>
            <p:cNvSpPr/>
            <p:nvPr/>
          </p:nvSpPr>
          <p:spPr>
            <a:xfrm>
              <a:off x="10485880" y="4597342"/>
              <a:ext cx="2540" cy="1335405"/>
            </a:xfrm>
            <a:custGeom>
              <a:avLst/>
              <a:gdLst/>
              <a:ahLst/>
              <a:cxnLst/>
              <a:rect l="l" t="t" r="r" b="b"/>
              <a:pathLst>
                <a:path w="2540" h="1335404">
                  <a:moveTo>
                    <a:pt x="1921" y="63"/>
                  </a:moveTo>
                  <a:lnTo>
                    <a:pt x="1921" y="1335408"/>
                  </a:lnTo>
                </a:path>
                <a:path w="2540" h="1335404">
                  <a:moveTo>
                    <a:pt x="0" y="1335217"/>
                  </a:moveTo>
                  <a:lnTo>
                    <a:pt x="0" y="0"/>
                  </a:lnTo>
                </a:path>
                <a:path w="2540" h="1335404">
                  <a:moveTo>
                    <a:pt x="1921" y="63"/>
                  </a:moveTo>
                  <a:lnTo>
                    <a:pt x="1921" y="1335408"/>
                  </a:lnTo>
                </a:path>
                <a:path w="2540" h="1335404">
                  <a:moveTo>
                    <a:pt x="1921" y="1335408"/>
                  </a:moveTo>
                  <a:lnTo>
                    <a:pt x="1921" y="63"/>
                  </a:lnTo>
                </a:path>
              </a:pathLst>
            </a:custGeom>
            <a:ln w="3175">
              <a:solidFill>
                <a:srgbClr val="BAC4D2"/>
              </a:solidFill>
            </a:ln>
          </p:spPr>
          <p:txBody>
            <a:bodyPr wrap="square" lIns="0" tIns="0" rIns="0" bIns="0" rtlCol="0"/>
            <a:lstStyle/>
            <a:p>
              <a:endParaRPr lang="fr-FR" noProof="0" dirty="0"/>
            </a:p>
          </p:txBody>
        </p:sp>
        <p:sp>
          <p:nvSpPr>
            <p:cNvPr id="2296" name="object 2296"/>
            <p:cNvSpPr/>
            <p:nvPr/>
          </p:nvSpPr>
          <p:spPr>
            <a:xfrm>
              <a:off x="10487801" y="4597406"/>
              <a:ext cx="0" cy="1335405"/>
            </a:xfrm>
            <a:custGeom>
              <a:avLst/>
              <a:gdLst/>
              <a:ahLst/>
              <a:cxnLst/>
              <a:rect l="l" t="t" r="r" b="b"/>
              <a:pathLst>
                <a:path h="1335404">
                  <a:moveTo>
                    <a:pt x="0" y="0"/>
                  </a:moveTo>
                  <a:lnTo>
                    <a:pt x="0" y="1335345"/>
                  </a:lnTo>
                </a:path>
                <a:path h="1335404">
                  <a:moveTo>
                    <a:pt x="0" y="1335345"/>
                  </a:moveTo>
                  <a:lnTo>
                    <a:pt x="0" y="0"/>
                  </a:lnTo>
                </a:path>
                <a:path h="1335404">
                  <a:moveTo>
                    <a:pt x="0" y="0"/>
                  </a:moveTo>
                  <a:lnTo>
                    <a:pt x="0" y="1335345"/>
                  </a:lnTo>
                </a:path>
                <a:path h="1335404">
                  <a:moveTo>
                    <a:pt x="0" y="1335345"/>
                  </a:moveTo>
                  <a:lnTo>
                    <a:pt x="0" y="0"/>
                  </a:lnTo>
                </a:path>
                <a:path h="1335404">
                  <a:moveTo>
                    <a:pt x="0" y="0"/>
                  </a:moveTo>
                  <a:lnTo>
                    <a:pt x="0" y="1335345"/>
                  </a:lnTo>
                </a:path>
                <a:path h="1335404">
                  <a:moveTo>
                    <a:pt x="0" y="1335345"/>
                  </a:moveTo>
                  <a:lnTo>
                    <a:pt x="0" y="0"/>
                  </a:lnTo>
                </a:path>
                <a:path h="1335404">
                  <a:moveTo>
                    <a:pt x="0" y="0"/>
                  </a:moveTo>
                  <a:lnTo>
                    <a:pt x="0" y="1335345"/>
                  </a:lnTo>
                </a:path>
                <a:path h="1335404">
                  <a:moveTo>
                    <a:pt x="0" y="1335345"/>
                  </a:moveTo>
                  <a:lnTo>
                    <a:pt x="0" y="0"/>
                  </a:lnTo>
                </a:path>
              </a:pathLst>
            </a:custGeom>
            <a:ln w="3175">
              <a:solidFill>
                <a:srgbClr val="BAC3D2"/>
              </a:solidFill>
            </a:ln>
          </p:spPr>
          <p:txBody>
            <a:bodyPr wrap="square" lIns="0" tIns="0" rIns="0" bIns="0" rtlCol="0"/>
            <a:lstStyle/>
            <a:p>
              <a:endParaRPr lang="fr-FR" noProof="0" dirty="0"/>
            </a:p>
          </p:txBody>
        </p:sp>
        <p:sp>
          <p:nvSpPr>
            <p:cNvPr id="2297" name="object 2297"/>
            <p:cNvSpPr/>
            <p:nvPr/>
          </p:nvSpPr>
          <p:spPr>
            <a:xfrm>
              <a:off x="10487801" y="4597406"/>
              <a:ext cx="1905" cy="1336040"/>
            </a:xfrm>
            <a:custGeom>
              <a:avLst/>
              <a:gdLst/>
              <a:ahLst/>
              <a:cxnLst/>
              <a:rect l="l" t="t" r="r" b="b"/>
              <a:pathLst>
                <a:path w="1904" h="1336039">
                  <a:moveTo>
                    <a:pt x="0" y="0"/>
                  </a:moveTo>
                  <a:lnTo>
                    <a:pt x="1681" y="55"/>
                  </a:lnTo>
                  <a:lnTo>
                    <a:pt x="1681" y="1335512"/>
                  </a:lnTo>
                  <a:lnTo>
                    <a:pt x="0" y="1335344"/>
                  </a:lnTo>
                  <a:lnTo>
                    <a:pt x="0" y="0"/>
                  </a:lnTo>
                  <a:close/>
                </a:path>
              </a:pathLst>
            </a:custGeom>
            <a:solidFill>
              <a:srgbClr val="B9C3D2"/>
            </a:solidFill>
          </p:spPr>
          <p:txBody>
            <a:bodyPr wrap="square" lIns="0" tIns="0" rIns="0" bIns="0" rtlCol="0"/>
            <a:lstStyle/>
            <a:p>
              <a:endParaRPr lang="fr-FR" noProof="0" dirty="0"/>
            </a:p>
          </p:txBody>
        </p:sp>
        <p:sp>
          <p:nvSpPr>
            <p:cNvPr id="2298" name="object 2298"/>
            <p:cNvSpPr/>
            <p:nvPr/>
          </p:nvSpPr>
          <p:spPr>
            <a:xfrm>
              <a:off x="10487801" y="4597406"/>
              <a:ext cx="1905" cy="1336040"/>
            </a:xfrm>
            <a:custGeom>
              <a:avLst/>
              <a:gdLst/>
              <a:ahLst/>
              <a:cxnLst/>
              <a:rect l="l" t="t" r="r" b="b"/>
              <a:pathLst>
                <a:path w="1904" h="1336039">
                  <a:moveTo>
                    <a:pt x="1681" y="55"/>
                  </a:moveTo>
                  <a:lnTo>
                    <a:pt x="1681" y="1335512"/>
                  </a:lnTo>
                </a:path>
                <a:path w="1904" h="1336039">
                  <a:moveTo>
                    <a:pt x="0" y="1335345"/>
                  </a:moveTo>
                  <a:lnTo>
                    <a:pt x="0" y="0"/>
                  </a:lnTo>
                </a:path>
                <a:path w="1904" h="1336039">
                  <a:moveTo>
                    <a:pt x="1681" y="55"/>
                  </a:moveTo>
                  <a:lnTo>
                    <a:pt x="1681" y="1335512"/>
                  </a:lnTo>
                </a:path>
                <a:path w="1904" h="1336039">
                  <a:moveTo>
                    <a:pt x="1681" y="1335512"/>
                  </a:moveTo>
                  <a:lnTo>
                    <a:pt x="1681" y="55"/>
                  </a:lnTo>
                </a:path>
                <a:path w="1904" h="1336039">
                  <a:moveTo>
                    <a:pt x="1681" y="55"/>
                  </a:moveTo>
                  <a:lnTo>
                    <a:pt x="1681" y="1335512"/>
                  </a:lnTo>
                </a:path>
                <a:path w="1904" h="1336039">
                  <a:moveTo>
                    <a:pt x="1681" y="1335512"/>
                  </a:moveTo>
                  <a:lnTo>
                    <a:pt x="1681" y="55"/>
                  </a:lnTo>
                </a:path>
                <a:path w="1904" h="1336039">
                  <a:moveTo>
                    <a:pt x="1681" y="55"/>
                  </a:moveTo>
                  <a:lnTo>
                    <a:pt x="1681" y="1335512"/>
                  </a:lnTo>
                </a:path>
                <a:path w="1904" h="1336039">
                  <a:moveTo>
                    <a:pt x="1681" y="1335512"/>
                  </a:moveTo>
                  <a:lnTo>
                    <a:pt x="1681" y="55"/>
                  </a:lnTo>
                </a:path>
              </a:pathLst>
            </a:custGeom>
            <a:ln w="3175">
              <a:solidFill>
                <a:srgbClr val="B9C3D2"/>
              </a:solidFill>
            </a:ln>
          </p:spPr>
          <p:txBody>
            <a:bodyPr wrap="square" lIns="0" tIns="0" rIns="0" bIns="0" rtlCol="0"/>
            <a:lstStyle/>
            <a:p>
              <a:endParaRPr lang="fr-FR" noProof="0" dirty="0"/>
            </a:p>
          </p:txBody>
        </p:sp>
        <p:sp>
          <p:nvSpPr>
            <p:cNvPr id="2299" name="object 2299"/>
            <p:cNvSpPr/>
            <p:nvPr/>
          </p:nvSpPr>
          <p:spPr>
            <a:xfrm>
              <a:off x="10489482" y="4597462"/>
              <a:ext cx="0" cy="1336040"/>
            </a:xfrm>
            <a:custGeom>
              <a:avLst/>
              <a:gdLst/>
              <a:ahLst/>
              <a:cxnLst/>
              <a:rect l="l" t="t" r="r" b="b"/>
              <a:pathLst>
                <a:path h="1336039">
                  <a:moveTo>
                    <a:pt x="0" y="0"/>
                  </a:moveTo>
                  <a:lnTo>
                    <a:pt x="0" y="1335456"/>
                  </a:lnTo>
                </a:path>
                <a:path h="1336039">
                  <a:moveTo>
                    <a:pt x="0" y="1335456"/>
                  </a:moveTo>
                  <a:lnTo>
                    <a:pt x="0" y="0"/>
                  </a:lnTo>
                </a:path>
              </a:pathLst>
            </a:custGeom>
            <a:ln w="3175">
              <a:solidFill>
                <a:srgbClr val="B9C3D1"/>
              </a:solidFill>
            </a:ln>
          </p:spPr>
          <p:txBody>
            <a:bodyPr wrap="square" lIns="0" tIns="0" rIns="0" bIns="0" rtlCol="0"/>
            <a:lstStyle/>
            <a:p>
              <a:endParaRPr lang="fr-FR" noProof="0" dirty="0"/>
            </a:p>
          </p:txBody>
        </p:sp>
        <p:sp>
          <p:nvSpPr>
            <p:cNvPr id="2300" name="object 2300"/>
            <p:cNvSpPr/>
            <p:nvPr/>
          </p:nvSpPr>
          <p:spPr>
            <a:xfrm>
              <a:off x="10489482" y="4597462"/>
              <a:ext cx="2540" cy="1336040"/>
            </a:xfrm>
            <a:custGeom>
              <a:avLst/>
              <a:gdLst/>
              <a:ahLst/>
              <a:cxnLst/>
              <a:rect l="l" t="t" r="r" b="b"/>
              <a:pathLst>
                <a:path w="2540" h="1336039">
                  <a:moveTo>
                    <a:pt x="0" y="0"/>
                  </a:moveTo>
                  <a:lnTo>
                    <a:pt x="1921" y="63"/>
                  </a:lnTo>
                  <a:lnTo>
                    <a:pt x="1921" y="1335647"/>
                  </a:lnTo>
                  <a:lnTo>
                    <a:pt x="0" y="1335456"/>
                  </a:lnTo>
                  <a:lnTo>
                    <a:pt x="0" y="0"/>
                  </a:lnTo>
                  <a:close/>
                </a:path>
              </a:pathLst>
            </a:custGeom>
            <a:solidFill>
              <a:srgbClr val="B9C3D1"/>
            </a:solidFill>
          </p:spPr>
          <p:txBody>
            <a:bodyPr wrap="square" lIns="0" tIns="0" rIns="0" bIns="0" rtlCol="0"/>
            <a:lstStyle/>
            <a:p>
              <a:endParaRPr lang="fr-FR" noProof="0" dirty="0"/>
            </a:p>
          </p:txBody>
        </p:sp>
        <p:sp>
          <p:nvSpPr>
            <p:cNvPr id="2301" name="object 2301"/>
            <p:cNvSpPr/>
            <p:nvPr/>
          </p:nvSpPr>
          <p:spPr>
            <a:xfrm>
              <a:off x="10489482" y="4597462"/>
              <a:ext cx="2540" cy="1336040"/>
            </a:xfrm>
            <a:custGeom>
              <a:avLst/>
              <a:gdLst/>
              <a:ahLst/>
              <a:cxnLst/>
              <a:rect l="l" t="t" r="r" b="b"/>
              <a:pathLst>
                <a:path w="2540" h="1336039">
                  <a:moveTo>
                    <a:pt x="1921" y="63"/>
                  </a:moveTo>
                  <a:lnTo>
                    <a:pt x="1921" y="1335647"/>
                  </a:lnTo>
                </a:path>
                <a:path w="2540" h="1336039">
                  <a:moveTo>
                    <a:pt x="0" y="1335456"/>
                  </a:moveTo>
                  <a:lnTo>
                    <a:pt x="0" y="0"/>
                  </a:lnTo>
                </a:path>
                <a:path w="2540" h="1336039">
                  <a:moveTo>
                    <a:pt x="1921" y="63"/>
                  </a:moveTo>
                  <a:lnTo>
                    <a:pt x="1921" y="1335647"/>
                  </a:lnTo>
                </a:path>
                <a:path w="2540" h="1336039">
                  <a:moveTo>
                    <a:pt x="1921" y="1335647"/>
                  </a:moveTo>
                  <a:lnTo>
                    <a:pt x="1921" y="63"/>
                  </a:lnTo>
                </a:path>
                <a:path w="2540" h="1336039">
                  <a:moveTo>
                    <a:pt x="1921" y="63"/>
                  </a:moveTo>
                  <a:lnTo>
                    <a:pt x="1921" y="1335647"/>
                  </a:lnTo>
                </a:path>
                <a:path w="2540" h="1336039">
                  <a:moveTo>
                    <a:pt x="1921" y="1335647"/>
                  </a:moveTo>
                  <a:lnTo>
                    <a:pt x="1921" y="63"/>
                  </a:lnTo>
                </a:path>
              </a:pathLst>
            </a:custGeom>
            <a:ln w="3175">
              <a:solidFill>
                <a:srgbClr val="B9C3D1"/>
              </a:solidFill>
            </a:ln>
          </p:spPr>
          <p:txBody>
            <a:bodyPr wrap="square" lIns="0" tIns="0" rIns="0" bIns="0" rtlCol="0"/>
            <a:lstStyle/>
            <a:p>
              <a:endParaRPr lang="fr-FR" noProof="0" dirty="0"/>
            </a:p>
          </p:txBody>
        </p:sp>
        <p:sp>
          <p:nvSpPr>
            <p:cNvPr id="2302" name="object 2302"/>
            <p:cNvSpPr/>
            <p:nvPr/>
          </p:nvSpPr>
          <p:spPr>
            <a:xfrm>
              <a:off x="10491404" y="4597526"/>
              <a:ext cx="0" cy="1336040"/>
            </a:xfrm>
            <a:custGeom>
              <a:avLst/>
              <a:gdLst/>
              <a:ahLst/>
              <a:cxnLst/>
              <a:rect l="l" t="t" r="r" b="b"/>
              <a:pathLst>
                <a:path h="1336039">
                  <a:moveTo>
                    <a:pt x="0" y="0"/>
                  </a:moveTo>
                  <a:lnTo>
                    <a:pt x="0" y="1335583"/>
                  </a:lnTo>
                </a:path>
                <a:path h="1336039">
                  <a:moveTo>
                    <a:pt x="0" y="1335583"/>
                  </a:moveTo>
                  <a:lnTo>
                    <a:pt x="0" y="0"/>
                  </a:lnTo>
                </a:path>
                <a:path h="1336039">
                  <a:moveTo>
                    <a:pt x="0" y="0"/>
                  </a:moveTo>
                  <a:lnTo>
                    <a:pt x="0" y="1335583"/>
                  </a:lnTo>
                </a:path>
                <a:path h="1336039">
                  <a:moveTo>
                    <a:pt x="0" y="1335583"/>
                  </a:moveTo>
                  <a:lnTo>
                    <a:pt x="0" y="0"/>
                  </a:lnTo>
                </a:path>
                <a:path h="1336039">
                  <a:moveTo>
                    <a:pt x="0" y="0"/>
                  </a:moveTo>
                  <a:lnTo>
                    <a:pt x="0" y="1335583"/>
                  </a:lnTo>
                </a:path>
                <a:path h="1336039">
                  <a:moveTo>
                    <a:pt x="0" y="1335583"/>
                  </a:moveTo>
                  <a:lnTo>
                    <a:pt x="0" y="0"/>
                  </a:lnTo>
                </a:path>
              </a:pathLst>
            </a:custGeom>
            <a:ln w="3175">
              <a:solidFill>
                <a:srgbClr val="B8C3D1"/>
              </a:solidFill>
            </a:ln>
          </p:spPr>
          <p:txBody>
            <a:bodyPr wrap="square" lIns="0" tIns="0" rIns="0" bIns="0" rtlCol="0"/>
            <a:lstStyle/>
            <a:p>
              <a:endParaRPr lang="fr-FR" noProof="0" dirty="0"/>
            </a:p>
          </p:txBody>
        </p:sp>
        <p:sp>
          <p:nvSpPr>
            <p:cNvPr id="2303" name="object 2303"/>
            <p:cNvSpPr/>
            <p:nvPr/>
          </p:nvSpPr>
          <p:spPr>
            <a:xfrm>
              <a:off x="10491404" y="4597526"/>
              <a:ext cx="1905" cy="1336040"/>
            </a:xfrm>
            <a:custGeom>
              <a:avLst/>
              <a:gdLst/>
              <a:ahLst/>
              <a:cxnLst/>
              <a:rect l="l" t="t" r="r" b="b"/>
              <a:pathLst>
                <a:path w="1904" h="1336039">
                  <a:moveTo>
                    <a:pt x="0" y="0"/>
                  </a:moveTo>
                  <a:lnTo>
                    <a:pt x="1681" y="55"/>
                  </a:lnTo>
                  <a:lnTo>
                    <a:pt x="1681" y="1335750"/>
                  </a:lnTo>
                  <a:lnTo>
                    <a:pt x="0" y="1335583"/>
                  </a:lnTo>
                  <a:lnTo>
                    <a:pt x="0" y="0"/>
                  </a:lnTo>
                  <a:close/>
                </a:path>
              </a:pathLst>
            </a:custGeom>
            <a:solidFill>
              <a:srgbClr val="B8C3D1"/>
            </a:solidFill>
          </p:spPr>
          <p:txBody>
            <a:bodyPr wrap="square" lIns="0" tIns="0" rIns="0" bIns="0" rtlCol="0"/>
            <a:lstStyle/>
            <a:p>
              <a:endParaRPr lang="fr-FR" noProof="0" dirty="0"/>
            </a:p>
          </p:txBody>
        </p:sp>
        <p:sp>
          <p:nvSpPr>
            <p:cNvPr id="2304" name="object 2304"/>
            <p:cNvSpPr/>
            <p:nvPr/>
          </p:nvSpPr>
          <p:spPr>
            <a:xfrm>
              <a:off x="10491404" y="4597526"/>
              <a:ext cx="1905" cy="1336040"/>
            </a:xfrm>
            <a:custGeom>
              <a:avLst/>
              <a:gdLst/>
              <a:ahLst/>
              <a:cxnLst/>
              <a:rect l="l" t="t" r="r" b="b"/>
              <a:pathLst>
                <a:path w="1904" h="1336039">
                  <a:moveTo>
                    <a:pt x="1681" y="55"/>
                  </a:moveTo>
                  <a:lnTo>
                    <a:pt x="1681" y="1335750"/>
                  </a:lnTo>
                </a:path>
                <a:path w="1904" h="1336039">
                  <a:moveTo>
                    <a:pt x="0" y="1335583"/>
                  </a:moveTo>
                  <a:lnTo>
                    <a:pt x="0" y="0"/>
                  </a:lnTo>
                </a:path>
              </a:pathLst>
            </a:custGeom>
            <a:ln w="3175">
              <a:solidFill>
                <a:srgbClr val="B8C3D1"/>
              </a:solidFill>
            </a:ln>
          </p:spPr>
          <p:txBody>
            <a:bodyPr wrap="square" lIns="0" tIns="0" rIns="0" bIns="0" rtlCol="0"/>
            <a:lstStyle/>
            <a:p>
              <a:endParaRPr lang="fr-FR" noProof="0" dirty="0"/>
            </a:p>
          </p:txBody>
        </p:sp>
        <p:sp>
          <p:nvSpPr>
            <p:cNvPr id="2305" name="object 2305"/>
            <p:cNvSpPr/>
            <p:nvPr/>
          </p:nvSpPr>
          <p:spPr>
            <a:xfrm>
              <a:off x="10493085" y="4597582"/>
              <a:ext cx="0" cy="1336040"/>
            </a:xfrm>
            <a:custGeom>
              <a:avLst/>
              <a:gdLst/>
              <a:ahLst/>
              <a:cxnLst/>
              <a:rect l="l" t="t" r="r" b="b"/>
              <a:pathLst>
                <a:path h="1336039">
                  <a:moveTo>
                    <a:pt x="0" y="0"/>
                  </a:moveTo>
                  <a:lnTo>
                    <a:pt x="0" y="1335694"/>
                  </a:lnTo>
                </a:path>
                <a:path h="1336039">
                  <a:moveTo>
                    <a:pt x="0" y="1335694"/>
                  </a:moveTo>
                  <a:lnTo>
                    <a:pt x="0" y="0"/>
                  </a:lnTo>
                </a:path>
                <a:path h="1336039">
                  <a:moveTo>
                    <a:pt x="0" y="0"/>
                  </a:moveTo>
                  <a:lnTo>
                    <a:pt x="0" y="1335694"/>
                  </a:lnTo>
                </a:path>
                <a:path h="1336039">
                  <a:moveTo>
                    <a:pt x="0" y="1335694"/>
                  </a:moveTo>
                  <a:lnTo>
                    <a:pt x="0" y="0"/>
                  </a:lnTo>
                </a:path>
                <a:path h="1336039">
                  <a:moveTo>
                    <a:pt x="0" y="0"/>
                  </a:moveTo>
                  <a:lnTo>
                    <a:pt x="0" y="1335694"/>
                  </a:lnTo>
                </a:path>
                <a:path h="1336039">
                  <a:moveTo>
                    <a:pt x="0" y="1335694"/>
                  </a:moveTo>
                  <a:lnTo>
                    <a:pt x="0" y="0"/>
                  </a:lnTo>
                </a:path>
                <a:path h="1336039">
                  <a:moveTo>
                    <a:pt x="0" y="0"/>
                  </a:moveTo>
                  <a:lnTo>
                    <a:pt x="0" y="1335694"/>
                  </a:lnTo>
                </a:path>
                <a:path h="1336039">
                  <a:moveTo>
                    <a:pt x="0" y="1335694"/>
                  </a:moveTo>
                  <a:lnTo>
                    <a:pt x="0" y="0"/>
                  </a:lnTo>
                </a:path>
              </a:pathLst>
            </a:custGeom>
            <a:ln w="3175">
              <a:solidFill>
                <a:srgbClr val="B8C2D1"/>
              </a:solidFill>
            </a:ln>
          </p:spPr>
          <p:txBody>
            <a:bodyPr wrap="square" lIns="0" tIns="0" rIns="0" bIns="0" rtlCol="0"/>
            <a:lstStyle/>
            <a:p>
              <a:endParaRPr lang="fr-FR" noProof="0" dirty="0"/>
            </a:p>
          </p:txBody>
        </p:sp>
        <p:sp>
          <p:nvSpPr>
            <p:cNvPr id="2306" name="object 2306"/>
            <p:cNvSpPr/>
            <p:nvPr/>
          </p:nvSpPr>
          <p:spPr>
            <a:xfrm>
              <a:off x="10493085" y="4597582"/>
              <a:ext cx="0" cy="1336040"/>
            </a:xfrm>
            <a:custGeom>
              <a:avLst/>
              <a:gdLst/>
              <a:ahLst/>
              <a:cxnLst/>
              <a:rect l="l" t="t" r="r" b="b"/>
              <a:pathLst>
                <a:path h="1336039">
                  <a:moveTo>
                    <a:pt x="0" y="0"/>
                  </a:moveTo>
                  <a:lnTo>
                    <a:pt x="0" y="1335694"/>
                  </a:lnTo>
                </a:path>
                <a:path h="1336039">
                  <a:moveTo>
                    <a:pt x="0" y="1335694"/>
                  </a:moveTo>
                  <a:lnTo>
                    <a:pt x="0" y="0"/>
                  </a:lnTo>
                </a:path>
              </a:pathLst>
            </a:custGeom>
            <a:ln w="3175">
              <a:solidFill>
                <a:srgbClr val="B8C2D0"/>
              </a:solidFill>
            </a:ln>
          </p:spPr>
          <p:txBody>
            <a:bodyPr wrap="square" lIns="0" tIns="0" rIns="0" bIns="0" rtlCol="0"/>
            <a:lstStyle/>
            <a:p>
              <a:endParaRPr lang="fr-FR" noProof="0" dirty="0"/>
            </a:p>
          </p:txBody>
        </p:sp>
        <p:sp>
          <p:nvSpPr>
            <p:cNvPr id="2307" name="object 2307"/>
            <p:cNvSpPr/>
            <p:nvPr/>
          </p:nvSpPr>
          <p:spPr>
            <a:xfrm>
              <a:off x="10493085" y="4597582"/>
              <a:ext cx="2540" cy="1336040"/>
            </a:xfrm>
            <a:custGeom>
              <a:avLst/>
              <a:gdLst/>
              <a:ahLst/>
              <a:cxnLst/>
              <a:rect l="l" t="t" r="r" b="b"/>
              <a:pathLst>
                <a:path w="2540" h="1336039">
                  <a:moveTo>
                    <a:pt x="0" y="0"/>
                  </a:moveTo>
                  <a:lnTo>
                    <a:pt x="1921" y="63"/>
                  </a:lnTo>
                  <a:lnTo>
                    <a:pt x="1921" y="1335885"/>
                  </a:lnTo>
                  <a:lnTo>
                    <a:pt x="0" y="1335694"/>
                  </a:lnTo>
                  <a:lnTo>
                    <a:pt x="0" y="0"/>
                  </a:lnTo>
                  <a:close/>
                </a:path>
              </a:pathLst>
            </a:custGeom>
            <a:solidFill>
              <a:srgbClr val="B8C2D0"/>
            </a:solidFill>
          </p:spPr>
          <p:txBody>
            <a:bodyPr wrap="square" lIns="0" tIns="0" rIns="0" bIns="0" rtlCol="0"/>
            <a:lstStyle/>
            <a:p>
              <a:endParaRPr lang="fr-FR" noProof="0" dirty="0"/>
            </a:p>
          </p:txBody>
        </p:sp>
        <p:sp>
          <p:nvSpPr>
            <p:cNvPr id="2308" name="object 2308"/>
            <p:cNvSpPr/>
            <p:nvPr/>
          </p:nvSpPr>
          <p:spPr>
            <a:xfrm>
              <a:off x="10493085" y="4597582"/>
              <a:ext cx="2540" cy="1336040"/>
            </a:xfrm>
            <a:custGeom>
              <a:avLst/>
              <a:gdLst/>
              <a:ahLst/>
              <a:cxnLst/>
              <a:rect l="l" t="t" r="r" b="b"/>
              <a:pathLst>
                <a:path w="2540" h="1336039">
                  <a:moveTo>
                    <a:pt x="1921" y="63"/>
                  </a:moveTo>
                  <a:lnTo>
                    <a:pt x="1921" y="1335885"/>
                  </a:lnTo>
                </a:path>
                <a:path w="2540" h="1336039">
                  <a:moveTo>
                    <a:pt x="0" y="1335694"/>
                  </a:moveTo>
                  <a:lnTo>
                    <a:pt x="0" y="0"/>
                  </a:lnTo>
                </a:path>
                <a:path w="2540" h="1336039">
                  <a:moveTo>
                    <a:pt x="1921" y="63"/>
                  </a:moveTo>
                  <a:lnTo>
                    <a:pt x="1921" y="1335885"/>
                  </a:lnTo>
                </a:path>
                <a:path w="2540" h="1336039">
                  <a:moveTo>
                    <a:pt x="1921" y="1335885"/>
                  </a:moveTo>
                  <a:lnTo>
                    <a:pt x="1921" y="63"/>
                  </a:lnTo>
                </a:path>
                <a:path w="2540" h="1336039">
                  <a:moveTo>
                    <a:pt x="1921" y="63"/>
                  </a:moveTo>
                  <a:lnTo>
                    <a:pt x="1921" y="1335885"/>
                  </a:lnTo>
                </a:path>
                <a:path w="2540" h="1336039">
                  <a:moveTo>
                    <a:pt x="1921" y="1335885"/>
                  </a:moveTo>
                  <a:lnTo>
                    <a:pt x="1921" y="63"/>
                  </a:lnTo>
                </a:path>
                <a:path w="2540" h="1336039">
                  <a:moveTo>
                    <a:pt x="1921" y="63"/>
                  </a:moveTo>
                  <a:lnTo>
                    <a:pt x="1921" y="1335885"/>
                  </a:lnTo>
                </a:path>
                <a:path w="2540" h="1336039">
                  <a:moveTo>
                    <a:pt x="1921" y="1335885"/>
                  </a:moveTo>
                  <a:lnTo>
                    <a:pt x="1921" y="63"/>
                  </a:lnTo>
                </a:path>
                <a:path w="2540" h="1336039">
                  <a:moveTo>
                    <a:pt x="1921" y="63"/>
                  </a:moveTo>
                  <a:lnTo>
                    <a:pt x="1921" y="1335885"/>
                  </a:lnTo>
                </a:path>
                <a:path w="2540" h="1336039">
                  <a:moveTo>
                    <a:pt x="1921" y="1335885"/>
                  </a:moveTo>
                  <a:lnTo>
                    <a:pt x="1921" y="63"/>
                  </a:lnTo>
                </a:path>
                <a:path w="2540" h="1336039">
                  <a:moveTo>
                    <a:pt x="1921" y="63"/>
                  </a:moveTo>
                  <a:lnTo>
                    <a:pt x="1921" y="1335885"/>
                  </a:lnTo>
                </a:path>
                <a:path w="2540" h="1336039">
                  <a:moveTo>
                    <a:pt x="1921" y="1335885"/>
                  </a:moveTo>
                  <a:lnTo>
                    <a:pt x="1921" y="63"/>
                  </a:lnTo>
                </a:path>
              </a:pathLst>
            </a:custGeom>
            <a:ln w="3175">
              <a:solidFill>
                <a:srgbClr val="B8C2D0"/>
              </a:solidFill>
            </a:ln>
          </p:spPr>
          <p:txBody>
            <a:bodyPr wrap="square" lIns="0" tIns="0" rIns="0" bIns="0" rtlCol="0"/>
            <a:lstStyle/>
            <a:p>
              <a:endParaRPr lang="fr-FR" noProof="0" dirty="0"/>
            </a:p>
          </p:txBody>
        </p:sp>
        <p:sp>
          <p:nvSpPr>
            <p:cNvPr id="2309" name="object 2309"/>
            <p:cNvSpPr/>
            <p:nvPr/>
          </p:nvSpPr>
          <p:spPr>
            <a:xfrm>
              <a:off x="10495007" y="4597645"/>
              <a:ext cx="1905" cy="1336040"/>
            </a:xfrm>
            <a:custGeom>
              <a:avLst/>
              <a:gdLst/>
              <a:ahLst/>
              <a:cxnLst/>
              <a:rect l="l" t="t" r="r" b="b"/>
              <a:pathLst>
                <a:path w="1904" h="1336039">
                  <a:moveTo>
                    <a:pt x="0" y="0"/>
                  </a:moveTo>
                  <a:lnTo>
                    <a:pt x="1681" y="55"/>
                  </a:lnTo>
                  <a:lnTo>
                    <a:pt x="1681" y="1335988"/>
                  </a:lnTo>
                  <a:lnTo>
                    <a:pt x="0" y="1335821"/>
                  </a:lnTo>
                  <a:lnTo>
                    <a:pt x="0" y="0"/>
                  </a:lnTo>
                  <a:close/>
                </a:path>
              </a:pathLst>
            </a:custGeom>
            <a:solidFill>
              <a:srgbClr val="B8C2D0"/>
            </a:solidFill>
          </p:spPr>
          <p:txBody>
            <a:bodyPr wrap="square" lIns="0" tIns="0" rIns="0" bIns="0" rtlCol="0"/>
            <a:lstStyle/>
            <a:p>
              <a:endParaRPr lang="fr-FR" noProof="0" dirty="0"/>
            </a:p>
          </p:txBody>
        </p:sp>
        <p:sp>
          <p:nvSpPr>
            <p:cNvPr id="2310" name="object 2310"/>
            <p:cNvSpPr/>
            <p:nvPr/>
          </p:nvSpPr>
          <p:spPr>
            <a:xfrm>
              <a:off x="10495007" y="4597645"/>
              <a:ext cx="1905" cy="1336040"/>
            </a:xfrm>
            <a:custGeom>
              <a:avLst/>
              <a:gdLst/>
              <a:ahLst/>
              <a:cxnLst/>
              <a:rect l="l" t="t" r="r" b="b"/>
              <a:pathLst>
                <a:path w="1904" h="1336039">
                  <a:moveTo>
                    <a:pt x="1681" y="55"/>
                  </a:moveTo>
                  <a:lnTo>
                    <a:pt x="1681" y="1335988"/>
                  </a:lnTo>
                </a:path>
                <a:path w="1904" h="1336039">
                  <a:moveTo>
                    <a:pt x="0" y="1335821"/>
                  </a:moveTo>
                  <a:lnTo>
                    <a:pt x="0" y="0"/>
                  </a:lnTo>
                </a:path>
              </a:pathLst>
            </a:custGeom>
            <a:ln w="3175">
              <a:solidFill>
                <a:srgbClr val="B8C2D0"/>
              </a:solidFill>
            </a:ln>
          </p:spPr>
          <p:txBody>
            <a:bodyPr wrap="square" lIns="0" tIns="0" rIns="0" bIns="0" rtlCol="0"/>
            <a:lstStyle/>
            <a:p>
              <a:endParaRPr lang="fr-FR" noProof="0" dirty="0"/>
            </a:p>
          </p:txBody>
        </p:sp>
        <p:sp>
          <p:nvSpPr>
            <p:cNvPr id="2311" name="object 2311"/>
            <p:cNvSpPr/>
            <p:nvPr/>
          </p:nvSpPr>
          <p:spPr>
            <a:xfrm>
              <a:off x="10496688" y="4597701"/>
              <a:ext cx="0" cy="1336040"/>
            </a:xfrm>
            <a:custGeom>
              <a:avLst/>
              <a:gdLst/>
              <a:ahLst/>
              <a:cxnLst/>
              <a:rect l="l" t="t" r="r" b="b"/>
              <a:pathLst>
                <a:path h="1336039">
                  <a:moveTo>
                    <a:pt x="0" y="0"/>
                  </a:moveTo>
                  <a:lnTo>
                    <a:pt x="0" y="1335933"/>
                  </a:lnTo>
                </a:path>
                <a:path h="1336039">
                  <a:moveTo>
                    <a:pt x="0" y="1335933"/>
                  </a:moveTo>
                  <a:lnTo>
                    <a:pt x="0" y="0"/>
                  </a:lnTo>
                </a:path>
                <a:path h="1336039">
                  <a:moveTo>
                    <a:pt x="0" y="0"/>
                  </a:moveTo>
                  <a:lnTo>
                    <a:pt x="0" y="1335933"/>
                  </a:lnTo>
                </a:path>
                <a:path h="1336039">
                  <a:moveTo>
                    <a:pt x="0" y="1335933"/>
                  </a:moveTo>
                  <a:lnTo>
                    <a:pt x="0" y="0"/>
                  </a:lnTo>
                </a:path>
                <a:path h="1336039">
                  <a:moveTo>
                    <a:pt x="0" y="0"/>
                  </a:moveTo>
                  <a:lnTo>
                    <a:pt x="0" y="1335933"/>
                  </a:lnTo>
                </a:path>
                <a:path h="1336039">
                  <a:moveTo>
                    <a:pt x="0" y="1335933"/>
                  </a:moveTo>
                  <a:lnTo>
                    <a:pt x="0" y="0"/>
                  </a:lnTo>
                </a:path>
                <a:path h="1336039">
                  <a:moveTo>
                    <a:pt x="0" y="0"/>
                  </a:moveTo>
                  <a:lnTo>
                    <a:pt x="0" y="1335933"/>
                  </a:lnTo>
                </a:path>
                <a:path h="1336039">
                  <a:moveTo>
                    <a:pt x="0" y="1335933"/>
                  </a:moveTo>
                  <a:lnTo>
                    <a:pt x="0" y="0"/>
                  </a:lnTo>
                </a:path>
              </a:pathLst>
            </a:custGeom>
            <a:ln w="3175">
              <a:solidFill>
                <a:srgbClr val="B7C2CF"/>
              </a:solidFill>
            </a:ln>
          </p:spPr>
          <p:txBody>
            <a:bodyPr wrap="square" lIns="0" tIns="0" rIns="0" bIns="0" rtlCol="0"/>
            <a:lstStyle/>
            <a:p>
              <a:endParaRPr lang="fr-FR" noProof="0" dirty="0"/>
            </a:p>
          </p:txBody>
        </p:sp>
        <p:sp>
          <p:nvSpPr>
            <p:cNvPr id="2312" name="object 2312"/>
            <p:cNvSpPr/>
            <p:nvPr/>
          </p:nvSpPr>
          <p:spPr>
            <a:xfrm>
              <a:off x="10496688" y="4597701"/>
              <a:ext cx="2540" cy="1336675"/>
            </a:xfrm>
            <a:custGeom>
              <a:avLst/>
              <a:gdLst/>
              <a:ahLst/>
              <a:cxnLst/>
              <a:rect l="l" t="t" r="r" b="b"/>
              <a:pathLst>
                <a:path w="2540" h="1336675">
                  <a:moveTo>
                    <a:pt x="0" y="0"/>
                  </a:moveTo>
                  <a:lnTo>
                    <a:pt x="1921" y="63"/>
                  </a:lnTo>
                  <a:lnTo>
                    <a:pt x="1921" y="1336123"/>
                  </a:lnTo>
                  <a:lnTo>
                    <a:pt x="0" y="1335933"/>
                  </a:lnTo>
                  <a:lnTo>
                    <a:pt x="0" y="0"/>
                  </a:lnTo>
                  <a:close/>
                </a:path>
              </a:pathLst>
            </a:custGeom>
            <a:solidFill>
              <a:srgbClr val="B7C1CF"/>
            </a:solidFill>
          </p:spPr>
          <p:txBody>
            <a:bodyPr wrap="square" lIns="0" tIns="0" rIns="0" bIns="0" rtlCol="0"/>
            <a:lstStyle/>
            <a:p>
              <a:endParaRPr lang="fr-FR" noProof="0" dirty="0"/>
            </a:p>
          </p:txBody>
        </p:sp>
        <p:sp>
          <p:nvSpPr>
            <p:cNvPr id="2313" name="object 2313"/>
            <p:cNvSpPr/>
            <p:nvPr/>
          </p:nvSpPr>
          <p:spPr>
            <a:xfrm>
              <a:off x="10496688" y="4597701"/>
              <a:ext cx="2540" cy="1336675"/>
            </a:xfrm>
            <a:custGeom>
              <a:avLst/>
              <a:gdLst/>
              <a:ahLst/>
              <a:cxnLst/>
              <a:rect l="l" t="t" r="r" b="b"/>
              <a:pathLst>
                <a:path w="2540" h="1336675">
                  <a:moveTo>
                    <a:pt x="1921" y="63"/>
                  </a:moveTo>
                  <a:lnTo>
                    <a:pt x="1921" y="1336123"/>
                  </a:lnTo>
                </a:path>
                <a:path w="2540" h="1336675">
                  <a:moveTo>
                    <a:pt x="0" y="1335933"/>
                  </a:moveTo>
                  <a:lnTo>
                    <a:pt x="0" y="0"/>
                  </a:lnTo>
                </a:path>
                <a:path w="2540" h="1336675">
                  <a:moveTo>
                    <a:pt x="1921" y="63"/>
                  </a:moveTo>
                  <a:lnTo>
                    <a:pt x="1921" y="1336123"/>
                  </a:lnTo>
                </a:path>
                <a:path w="2540" h="1336675">
                  <a:moveTo>
                    <a:pt x="1921" y="1336123"/>
                  </a:moveTo>
                  <a:lnTo>
                    <a:pt x="1921" y="63"/>
                  </a:lnTo>
                </a:path>
                <a:path w="2540" h="1336675">
                  <a:moveTo>
                    <a:pt x="1921" y="63"/>
                  </a:moveTo>
                  <a:lnTo>
                    <a:pt x="1921" y="1336123"/>
                  </a:lnTo>
                </a:path>
                <a:path w="2540" h="1336675">
                  <a:moveTo>
                    <a:pt x="1921" y="1336123"/>
                  </a:moveTo>
                  <a:lnTo>
                    <a:pt x="1921" y="63"/>
                  </a:lnTo>
                </a:path>
                <a:path w="2540" h="1336675">
                  <a:moveTo>
                    <a:pt x="1921" y="63"/>
                  </a:moveTo>
                  <a:lnTo>
                    <a:pt x="1921" y="1336123"/>
                  </a:lnTo>
                </a:path>
                <a:path w="2540" h="1336675">
                  <a:moveTo>
                    <a:pt x="1921" y="1336123"/>
                  </a:moveTo>
                  <a:lnTo>
                    <a:pt x="1921" y="63"/>
                  </a:lnTo>
                </a:path>
              </a:pathLst>
            </a:custGeom>
            <a:ln w="3175">
              <a:solidFill>
                <a:srgbClr val="B7C1CF"/>
              </a:solidFill>
            </a:ln>
          </p:spPr>
          <p:txBody>
            <a:bodyPr wrap="square" lIns="0" tIns="0" rIns="0" bIns="0" rtlCol="0"/>
            <a:lstStyle/>
            <a:p>
              <a:endParaRPr lang="fr-FR" noProof="0" dirty="0"/>
            </a:p>
          </p:txBody>
        </p:sp>
        <p:sp>
          <p:nvSpPr>
            <p:cNvPr id="2314" name="object 2314"/>
            <p:cNvSpPr/>
            <p:nvPr/>
          </p:nvSpPr>
          <p:spPr>
            <a:xfrm>
              <a:off x="10498610" y="4597765"/>
              <a:ext cx="0" cy="1336675"/>
            </a:xfrm>
            <a:custGeom>
              <a:avLst/>
              <a:gdLst/>
              <a:ahLst/>
              <a:cxnLst/>
              <a:rect l="l" t="t" r="r" b="b"/>
              <a:pathLst>
                <a:path h="1336675">
                  <a:moveTo>
                    <a:pt x="0" y="0"/>
                  </a:moveTo>
                  <a:lnTo>
                    <a:pt x="0" y="1336060"/>
                  </a:lnTo>
                </a:path>
                <a:path h="1336675">
                  <a:moveTo>
                    <a:pt x="0" y="1336060"/>
                  </a:moveTo>
                  <a:lnTo>
                    <a:pt x="0" y="0"/>
                  </a:lnTo>
                </a:path>
                <a:path h="1336675">
                  <a:moveTo>
                    <a:pt x="0" y="0"/>
                  </a:moveTo>
                  <a:lnTo>
                    <a:pt x="0" y="1336060"/>
                  </a:lnTo>
                </a:path>
                <a:path h="1336675">
                  <a:moveTo>
                    <a:pt x="0" y="1336060"/>
                  </a:moveTo>
                  <a:lnTo>
                    <a:pt x="0" y="0"/>
                  </a:lnTo>
                </a:path>
              </a:pathLst>
            </a:custGeom>
            <a:ln w="3175">
              <a:solidFill>
                <a:srgbClr val="B6C1CF"/>
              </a:solidFill>
            </a:ln>
          </p:spPr>
          <p:txBody>
            <a:bodyPr wrap="square" lIns="0" tIns="0" rIns="0" bIns="0" rtlCol="0"/>
            <a:lstStyle/>
            <a:p>
              <a:endParaRPr lang="fr-FR" noProof="0" dirty="0"/>
            </a:p>
          </p:txBody>
        </p:sp>
        <p:sp>
          <p:nvSpPr>
            <p:cNvPr id="2315" name="object 2315"/>
            <p:cNvSpPr/>
            <p:nvPr/>
          </p:nvSpPr>
          <p:spPr>
            <a:xfrm>
              <a:off x="10498610" y="4597765"/>
              <a:ext cx="1905" cy="1336675"/>
            </a:xfrm>
            <a:custGeom>
              <a:avLst/>
              <a:gdLst/>
              <a:ahLst/>
              <a:cxnLst/>
              <a:rect l="l" t="t" r="r" b="b"/>
              <a:pathLst>
                <a:path w="1904" h="1336675">
                  <a:moveTo>
                    <a:pt x="0" y="0"/>
                  </a:moveTo>
                  <a:lnTo>
                    <a:pt x="1681" y="55"/>
                  </a:lnTo>
                  <a:lnTo>
                    <a:pt x="1681" y="1336227"/>
                  </a:lnTo>
                  <a:lnTo>
                    <a:pt x="0" y="1336060"/>
                  </a:lnTo>
                  <a:lnTo>
                    <a:pt x="0" y="0"/>
                  </a:lnTo>
                  <a:close/>
                </a:path>
              </a:pathLst>
            </a:custGeom>
            <a:solidFill>
              <a:srgbClr val="B6C1CF"/>
            </a:solidFill>
          </p:spPr>
          <p:txBody>
            <a:bodyPr wrap="square" lIns="0" tIns="0" rIns="0" bIns="0" rtlCol="0"/>
            <a:lstStyle/>
            <a:p>
              <a:endParaRPr lang="fr-FR" noProof="0" dirty="0"/>
            </a:p>
          </p:txBody>
        </p:sp>
        <p:sp>
          <p:nvSpPr>
            <p:cNvPr id="2316" name="object 2316"/>
            <p:cNvSpPr/>
            <p:nvPr/>
          </p:nvSpPr>
          <p:spPr>
            <a:xfrm>
              <a:off x="10498610" y="4597765"/>
              <a:ext cx="1905" cy="1336675"/>
            </a:xfrm>
            <a:custGeom>
              <a:avLst/>
              <a:gdLst/>
              <a:ahLst/>
              <a:cxnLst/>
              <a:rect l="l" t="t" r="r" b="b"/>
              <a:pathLst>
                <a:path w="1904" h="1336675">
                  <a:moveTo>
                    <a:pt x="1681" y="55"/>
                  </a:moveTo>
                  <a:lnTo>
                    <a:pt x="1681" y="1336227"/>
                  </a:lnTo>
                </a:path>
                <a:path w="1904" h="1336675">
                  <a:moveTo>
                    <a:pt x="0" y="1336060"/>
                  </a:moveTo>
                  <a:lnTo>
                    <a:pt x="0" y="0"/>
                  </a:lnTo>
                </a:path>
                <a:path w="1904" h="1336675">
                  <a:moveTo>
                    <a:pt x="1681" y="55"/>
                  </a:moveTo>
                  <a:lnTo>
                    <a:pt x="1681" y="1336227"/>
                  </a:lnTo>
                </a:path>
                <a:path w="1904" h="1336675">
                  <a:moveTo>
                    <a:pt x="1681" y="1336227"/>
                  </a:moveTo>
                  <a:lnTo>
                    <a:pt x="1681" y="55"/>
                  </a:lnTo>
                </a:path>
              </a:pathLst>
            </a:custGeom>
            <a:ln w="3175">
              <a:solidFill>
                <a:srgbClr val="B6C1CF"/>
              </a:solidFill>
            </a:ln>
          </p:spPr>
          <p:txBody>
            <a:bodyPr wrap="square" lIns="0" tIns="0" rIns="0" bIns="0" rtlCol="0"/>
            <a:lstStyle/>
            <a:p>
              <a:endParaRPr lang="fr-FR" noProof="0" dirty="0"/>
            </a:p>
          </p:txBody>
        </p:sp>
        <p:sp>
          <p:nvSpPr>
            <p:cNvPr id="2317" name="object 2317"/>
            <p:cNvSpPr/>
            <p:nvPr/>
          </p:nvSpPr>
          <p:spPr>
            <a:xfrm>
              <a:off x="10500291" y="4597821"/>
              <a:ext cx="0" cy="1336675"/>
            </a:xfrm>
            <a:custGeom>
              <a:avLst/>
              <a:gdLst/>
              <a:ahLst/>
              <a:cxnLst/>
              <a:rect l="l" t="t" r="r" b="b"/>
              <a:pathLst>
                <a:path h="1336675">
                  <a:moveTo>
                    <a:pt x="0" y="0"/>
                  </a:moveTo>
                  <a:lnTo>
                    <a:pt x="0" y="1336171"/>
                  </a:lnTo>
                </a:path>
                <a:path h="1336675">
                  <a:moveTo>
                    <a:pt x="0" y="1336171"/>
                  </a:moveTo>
                  <a:lnTo>
                    <a:pt x="0" y="0"/>
                  </a:lnTo>
                </a:path>
                <a:path h="1336675">
                  <a:moveTo>
                    <a:pt x="0" y="0"/>
                  </a:moveTo>
                  <a:lnTo>
                    <a:pt x="0" y="1336171"/>
                  </a:lnTo>
                </a:path>
                <a:path h="1336675">
                  <a:moveTo>
                    <a:pt x="0" y="1336171"/>
                  </a:moveTo>
                  <a:lnTo>
                    <a:pt x="0" y="0"/>
                  </a:lnTo>
                </a:path>
                <a:path h="1336675">
                  <a:moveTo>
                    <a:pt x="0" y="0"/>
                  </a:moveTo>
                  <a:lnTo>
                    <a:pt x="0" y="1336171"/>
                  </a:lnTo>
                </a:path>
                <a:path h="1336675">
                  <a:moveTo>
                    <a:pt x="0" y="1336171"/>
                  </a:moveTo>
                  <a:lnTo>
                    <a:pt x="0" y="0"/>
                  </a:lnTo>
                </a:path>
                <a:path h="1336675">
                  <a:moveTo>
                    <a:pt x="0" y="0"/>
                  </a:moveTo>
                  <a:lnTo>
                    <a:pt x="0" y="1336171"/>
                  </a:lnTo>
                </a:path>
                <a:path h="1336675">
                  <a:moveTo>
                    <a:pt x="0" y="1336171"/>
                  </a:moveTo>
                  <a:lnTo>
                    <a:pt x="0" y="0"/>
                  </a:lnTo>
                </a:path>
              </a:pathLst>
            </a:custGeom>
            <a:ln w="3175">
              <a:solidFill>
                <a:srgbClr val="B6C1CE"/>
              </a:solidFill>
            </a:ln>
          </p:spPr>
          <p:txBody>
            <a:bodyPr wrap="square" lIns="0" tIns="0" rIns="0" bIns="0" rtlCol="0"/>
            <a:lstStyle/>
            <a:p>
              <a:endParaRPr lang="fr-FR" noProof="0" dirty="0"/>
            </a:p>
          </p:txBody>
        </p:sp>
        <p:sp>
          <p:nvSpPr>
            <p:cNvPr id="2318" name="object 2318"/>
            <p:cNvSpPr/>
            <p:nvPr/>
          </p:nvSpPr>
          <p:spPr>
            <a:xfrm>
              <a:off x="10500291" y="4597821"/>
              <a:ext cx="2540" cy="1336675"/>
            </a:xfrm>
            <a:custGeom>
              <a:avLst/>
              <a:gdLst/>
              <a:ahLst/>
              <a:cxnLst/>
              <a:rect l="l" t="t" r="r" b="b"/>
              <a:pathLst>
                <a:path w="2540" h="1336675">
                  <a:moveTo>
                    <a:pt x="0" y="0"/>
                  </a:moveTo>
                  <a:lnTo>
                    <a:pt x="1921" y="63"/>
                  </a:lnTo>
                  <a:lnTo>
                    <a:pt x="1921" y="1336362"/>
                  </a:lnTo>
                  <a:lnTo>
                    <a:pt x="0" y="1336171"/>
                  </a:lnTo>
                  <a:lnTo>
                    <a:pt x="0" y="0"/>
                  </a:lnTo>
                  <a:close/>
                </a:path>
              </a:pathLst>
            </a:custGeom>
            <a:solidFill>
              <a:srgbClr val="B5C1CE"/>
            </a:solidFill>
          </p:spPr>
          <p:txBody>
            <a:bodyPr wrap="square" lIns="0" tIns="0" rIns="0" bIns="0" rtlCol="0"/>
            <a:lstStyle/>
            <a:p>
              <a:endParaRPr lang="fr-FR" noProof="0" dirty="0"/>
            </a:p>
          </p:txBody>
        </p:sp>
        <p:sp>
          <p:nvSpPr>
            <p:cNvPr id="2319" name="object 2319"/>
            <p:cNvSpPr/>
            <p:nvPr/>
          </p:nvSpPr>
          <p:spPr>
            <a:xfrm>
              <a:off x="10500291" y="4597821"/>
              <a:ext cx="2540" cy="1336675"/>
            </a:xfrm>
            <a:custGeom>
              <a:avLst/>
              <a:gdLst/>
              <a:ahLst/>
              <a:cxnLst/>
              <a:rect l="l" t="t" r="r" b="b"/>
              <a:pathLst>
                <a:path w="2540" h="1336675">
                  <a:moveTo>
                    <a:pt x="1921" y="63"/>
                  </a:moveTo>
                  <a:lnTo>
                    <a:pt x="1921" y="1336362"/>
                  </a:lnTo>
                </a:path>
                <a:path w="2540" h="1336675">
                  <a:moveTo>
                    <a:pt x="0" y="1336171"/>
                  </a:moveTo>
                  <a:lnTo>
                    <a:pt x="0" y="0"/>
                  </a:lnTo>
                </a:path>
                <a:path w="2540" h="1336675">
                  <a:moveTo>
                    <a:pt x="1921" y="63"/>
                  </a:moveTo>
                  <a:lnTo>
                    <a:pt x="1921" y="1336362"/>
                  </a:lnTo>
                </a:path>
                <a:path w="2540" h="1336675">
                  <a:moveTo>
                    <a:pt x="1921" y="1336362"/>
                  </a:moveTo>
                  <a:lnTo>
                    <a:pt x="1921" y="63"/>
                  </a:lnTo>
                </a:path>
                <a:path w="2540" h="1336675">
                  <a:moveTo>
                    <a:pt x="1921" y="63"/>
                  </a:moveTo>
                  <a:lnTo>
                    <a:pt x="1921" y="1336362"/>
                  </a:lnTo>
                </a:path>
                <a:path w="2540" h="1336675">
                  <a:moveTo>
                    <a:pt x="1921" y="1336362"/>
                  </a:moveTo>
                  <a:lnTo>
                    <a:pt x="1921" y="63"/>
                  </a:lnTo>
                </a:path>
                <a:path w="2540" h="1336675">
                  <a:moveTo>
                    <a:pt x="1921" y="63"/>
                  </a:moveTo>
                  <a:lnTo>
                    <a:pt x="1921" y="1336362"/>
                  </a:lnTo>
                </a:path>
                <a:path w="2540" h="1336675">
                  <a:moveTo>
                    <a:pt x="1921" y="1336362"/>
                  </a:moveTo>
                  <a:lnTo>
                    <a:pt x="1921" y="63"/>
                  </a:lnTo>
                </a:path>
              </a:pathLst>
            </a:custGeom>
            <a:ln w="3175">
              <a:solidFill>
                <a:srgbClr val="B5C1CE"/>
              </a:solidFill>
            </a:ln>
          </p:spPr>
          <p:txBody>
            <a:bodyPr wrap="square" lIns="0" tIns="0" rIns="0" bIns="0" rtlCol="0"/>
            <a:lstStyle/>
            <a:p>
              <a:endParaRPr lang="fr-FR" noProof="0" dirty="0"/>
            </a:p>
          </p:txBody>
        </p:sp>
        <p:sp>
          <p:nvSpPr>
            <p:cNvPr id="2320" name="object 2320"/>
            <p:cNvSpPr/>
            <p:nvPr/>
          </p:nvSpPr>
          <p:spPr>
            <a:xfrm>
              <a:off x="10502213" y="4597885"/>
              <a:ext cx="0" cy="1336675"/>
            </a:xfrm>
            <a:custGeom>
              <a:avLst/>
              <a:gdLst/>
              <a:ahLst/>
              <a:cxnLst/>
              <a:rect l="l" t="t" r="r" b="b"/>
              <a:pathLst>
                <a:path h="1336675">
                  <a:moveTo>
                    <a:pt x="0" y="0"/>
                  </a:moveTo>
                  <a:lnTo>
                    <a:pt x="0" y="1336298"/>
                  </a:lnTo>
                </a:path>
                <a:path h="1336675">
                  <a:moveTo>
                    <a:pt x="0" y="1336298"/>
                  </a:moveTo>
                  <a:lnTo>
                    <a:pt x="0" y="0"/>
                  </a:lnTo>
                </a:path>
                <a:path h="1336675">
                  <a:moveTo>
                    <a:pt x="0" y="0"/>
                  </a:moveTo>
                  <a:lnTo>
                    <a:pt x="0" y="1336298"/>
                  </a:lnTo>
                </a:path>
                <a:path h="1336675">
                  <a:moveTo>
                    <a:pt x="0" y="1336298"/>
                  </a:moveTo>
                  <a:lnTo>
                    <a:pt x="0" y="0"/>
                  </a:lnTo>
                </a:path>
              </a:pathLst>
            </a:custGeom>
            <a:ln w="3175">
              <a:solidFill>
                <a:srgbClr val="B5C0CE"/>
              </a:solidFill>
            </a:ln>
          </p:spPr>
          <p:txBody>
            <a:bodyPr wrap="square" lIns="0" tIns="0" rIns="0" bIns="0" rtlCol="0"/>
            <a:lstStyle/>
            <a:p>
              <a:endParaRPr lang="fr-FR" noProof="0" dirty="0"/>
            </a:p>
          </p:txBody>
        </p:sp>
        <p:sp>
          <p:nvSpPr>
            <p:cNvPr id="2321" name="object 2321"/>
            <p:cNvSpPr/>
            <p:nvPr/>
          </p:nvSpPr>
          <p:spPr>
            <a:xfrm>
              <a:off x="10502213" y="4597885"/>
              <a:ext cx="1905" cy="1336675"/>
            </a:xfrm>
            <a:custGeom>
              <a:avLst/>
              <a:gdLst/>
              <a:ahLst/>
              <a:cxnLst/>
              <a:rect l="l" t="t" r="r" b="b"/>
              <a:pathLst>
                <a:path w="1904" h="1336675">
                  <a:moveTo>
                    <a:pt x="0" y="0"/>
                  </a:moveTo>
                  <a:lnTo>
                    <a:pt x="1681" y="55"/>
                  </a:lnTo>
                  <a:lnTo>
                    <a:pt x="1681" y="1336465"/>
                  </a:lnTo>
                  <a:lnTo>
                    <a:pt x="0" y="1336298"/>
                  </a:lnTo>
                  <a:lnTo>
                    <a:pt x="0" y="0"/>
                  </a:lnTo>
                  <a:close/>
                </a:path>
              </a:pathLst>
            </a:custGeom>
            <a:solidFill>
              <a:srgbClr val="B5C0CE"/>
            </a:solidFill>
          </p:spPr>
          <p:txBody>
            <a:bodyPr wrap="square" lIns="0" tIns="0" rIns="0" bIns="0" rtlCol="0"/>
            <a:lstStyle/>
            <a:p>
              <a:endParaRPr lang="fr-FR" noProof="0" dirty="0"/>
            </a:p>
          </p:txBody>
        </p:sp>
        <p:sp>
          <p:nvSpPr>
            <p:cNvPr id="2322" name="object 2322"/>
            <p:cNvSpPr/>
            <p:nvPr/>
          </p:nvSpPr>
          <p:spPr>
            <a:xfrm>
              <a:off x="10502213" y="4597885"/>
              <a:ext cx="1905" cy="1336675"/>
            </a:xfrm>
            <a:custGeom>
              <a:avLst/>
              <a:gdLst/>
              <a:ahLst/>
              <a:cxnLst/>
              <a:rect l="l" t="t" r="r" b="b"/>
              <a:pathLst>
                <a:path w="1904" h="1336675">
                  <a:moveTo>
                    <a:pt x="1681" y="55"/>
                  </a:moveTo>
                  <a:lnTo>
                    <a:pt x="1681" y="1336465"/>
                  </a:lnTo>
                </a:path>
                <a:path w="1904" h="1336675">
                  <a:moveTo>
                    <a:pt x="0" y="1336298"/>
                  </a:moveTo>
                  <a:lnTo>
                    <a:pt x="0" y="0"/>
                  </a:lnTo>
                </a:path>
                <a:path w="1904" h="1336675">
                  <a:moveTo>
                    <a:pt x="1681" y="55"/>
                  </a:moveTo>
                  <a:lnTo>
                    <a:pt x="1681" y="1336465"/>
                  </a:lnTo>
                </a:path>
                <a:path w="1904" h="1336675">
                  <a:moveTo>
                    <a:pt x="1681" y="1336465"/>
                  </a:moveTo>
                  <a:lnTo>
                    <a:pt x="1681" y="55"/>
                  </a:lnTo>
                </a:path>
              </a:pathLst>
            </a:custGeom>
            <a:ln w="3175">
              <a:solidFill>
                <a:srgbClr val="B5C0CE"/>
              </a:solidFill>
            </a:ln>
          </p:spPr>
          <p:txBody>
            <a:bodyPr wrap="square" lIns="0" tIns="0" rIns="0" bIns="0" rtlCol="0"/>
            <a:lstStyle/>
            <a:p>
              <a:endParaRPr lang="fr-FR" noProof="0" dirty="0"/>
            </a:p>
          </p:txBody>
        </p:sp>
        <p:sp>
          <p:nvSpPr>
            <p:cNvPr id="2323" name="object 2323"/>
            <p:cNvSpPr/>
            <p:nvPr/>
          </p:nvSpPr>
          <p:spPr>
            <a:xfrm>
              <a:off x="10503894" y="4597941"/>
              <a:ext cx="0" cy="1336675"/>
            </a:xfrm>
            <a:custGeom>
              <a:avLst/>
              <a:gdLst/>
              <a:ahLst/>
              <a:cxnLst/>
              <a:rect l="l" t="t" r="r" b="b"/>
              <a:pathLst>
                <a:path h="1336675">
                  <a:moveTo>
                    <a:pt x="0" y="0"/>
                  </a:moveTo>
                  <a:lnTo>
                    <a:pt x="0" y="1336409"/>
                  </a:lnTo>
                </a:path>
                <a:path h="1336675">
                  <a:moveTo>
                    <a:pt x="0" y="1336409"/>
                  </a:moveTo>
                  <a:lnTo>
                    <a:pt x="0" y="0"/>
                  </a:lnTo>
                </a:path>
                <a:path h="1336675">
                  <a:moveTo>
                    <a:pt x="0" y="0"/>
                  </a:moveTo>
                  <a:lnTo>
                    <a:pt x="0" y="1336409"/>
                  </a:lnTo>
                </a:path>
                <a:path h="1336675">
                  <a:moveTo>
                    <a:pt x="0" y="1336409"/>
                  </a:moveTo>
                  <a:lnTo>
                    <a:pt x="0" y="0"/>
                  </a:lnTo>
                </a:path>
                <a:path h="1336675">
                  <a:moveTo>
                    <a:pt x="0" y="0"/>
                  </a:moveTo>
                  <a:lnTo>
                    <a:pt x="0" y="1336409"/>
                  </a:lnTo>
                </a:path>
                <a:path h="1336675">
                  <a:moveTo>
                    <a:pt x="0" y="1336409"/>
                  </a:moveTo>
                  <a:lnTo>
                    <a:pt x="0" y="0"/>
                  </a:lnTo>
                </a:path>
              </a:pathLst>
            </a:custGeom>
            <a:ln w="3175">
              <a:solidFill>
                <a:srgbClr val="B4C0CD"/>
              </a:solidFill>
            </a:ln>
          </p:spPr>
          <p:txBody>
            <a:bodyPr wrap="square" lIns="0" tIns="0" rIns="0" bIns="0" rtlCol="0"/>
            <a:lstStyle/>
            <a:p>
              <a:endParaRPr lang="fr-FR" noProof="0" dirty="0"/>
            </a:p>
          </p:txBody>
        </p:sp>
        <p:sp>
          <p:nvSpPr>
            <p:cNvPr id="2324" name="object 2324"/>
            <p:cNvSpPr/>
            <p:nvPr/>
          </p:nvSpPr>
          <p:spPr>
            <a:xfrm>
              <a:off x="10503894" y="4597941"/>
              <a:ext cx="2540" cy="1336675"/>
            </a:xfrm>
            <a:custGeom>
              <a:avLst/>
              <a:gdLst/>
              <a:ahLst/>
              <a:cxnLst/>
              <a:rect l="l" t="t" r="r" b="b"/>
              <a:pathLst>
                <a:path w="2540" h="1336675">
                  <a:moveTo>
                    <a:pt x="0" y="0"/>
                  </a:moveTo>
                  <a:lnTo>
                    <a:pt x="1921" y="63"/>
                  </a:lnTo>
                  <a:lnTo>
                    <a:pt x="1921" y="1336600"/>
                  </a:lnTo>
                  <a:lnTo>
                    <a:pt x="0" y="1336409"/>
                  </a:lnTo>
                  <a:lnTo>
                    <a:pt x="0" y="0"/>
                  </a:lnTo>
                  <a:close/>
                </a:path>
              </a:pathLst>
            </a:custGeom>
            <a:solidFill>
              <a:srgbClr val="B4C0CD"/>
            </a:solidFill>
          </p:spPr>
          <p:txBody>
            <a:bodyPr wrap="square" lIns="0" tIns="0" rIns="0" bIns="0" rtlCol="0"/>
            <a:lstStyle/>
            <a:p>
              <a:endParaRPr lang="fr-FR" noProof="0" dirty="0"/>
            </a:p>
          </p:txBody>
        </p:sp>
        <p:sp>
          <p:nvSpPr>
            <p:cNvPr id="2325" name="object 2325"/>
            <p:cNvSpPr/>
            <p:nvPr/>
          </p:nvSpPr>
          <p:spPr>
            <a:xfrm>
              <a:off x="10503894" y="4597941"/>
              <a:ext cx="2540" cy="1336675"/>
            </a:xfrm>
            <a:custGeom>
              <a:avLst/>
              <a:gdLst/>
              <a:ahLst/>
              <a:cxnLst/>
              <a:rect l="l" t="t" r="r" b="b"/>
              <a:pathLst>
                <a:path w="2540" h="1336675">
                  <a:moveTo>
                    <a:pt x="1921" y="63"/>
                  </a:moveTo>
                  <a:lnTo>
                    <a:pt x="1921" y="1336600"/>
                  </a:lnTo>
                </a:path>
                <a:path w="2540" h="1336675">
                  <a:moveTo>
                    <a:pt x="0" y="1336409"/>
                  </a:moveTo>
                  <a:lnTo>
                    <a:pt x="0" y="0"/>
                  </a:lnTo>
                </a:path>
                <a:path w="2540" h="1336675">
                  <a:moveTo>
                    <a:pt x="1921" y="63"/>
                  </a:moveTo>
                  <a:lnTo>
                    <a:pt x="1921" y="1336600"/>
                  </a:lnTo>
                </a:path>
                <a:path w="2540" h="1336675">
                  <a:moveTo>
                    <a:pt x="1921" y="1336600"/>
                  </a:moveTo>
                  <a:lnTo>
                    <a:pt x="1921" y="63"/>
                  </a:lnTo>
                </a:path>
                <a:path w="2540" h="1336675">
                  <a:moveTo>
                    <a:pt x="1921" y="63"/>
                  </a:moveTo>
                  <a:lnTo>
                    <a:pt x="1921" y="1336600"/>
                  </a:lnTo>
                </a:path>
                <a:path w="2540" h="1336675">
                  <a:moveTo>
                    <a:pt x="1921" y="1336600"/>
                  </a:moveTo>
                  <a:lnTo>
                    <a:pt x="1921" y="63"/>
                  </a:lnTo>
                </a:path>
                <a:path w="2540" h="1336675">
                  <a:moveTo>
                    <a:pt x="1921" y="63"/>
                  </a:moveTo>
                  <a:lnTo>
                    <a:pt x="1921" y="1336600"/>
                  </a:lnTo>
                </a:path>
                <a:path w="2540" h="1336675">
                  <a:moveTo>
                    <a:pt x="1921" y="1336600"/>
                  </a:moveTo>
                  <a:lnTo>
                    <a:pt x="1921" y="63"/>
                  </a:lnTo>
                </a:path>
                <a:path w="2540" h="1336675">
                  <a:moveTo>
                    <a:pt x="1921" y="63"/>
                  </a:moveTo>
                  <a:lnTo>
                    <a:pt x="1921" y="1336600"/>
                  </a:lnTo>
                </a:path>
                <a:path w="2540" h="1336675">
                  <a:moveTo>
                    <a:pt x="1921" y="1336600"/>
                  </a:moveTo>
                  <a:lnTo>
                    <a:pt x="1921" y="63"/>
                  </a:lnTo>
                </a:path>
              </a:pathLst>
            </a:custGeom>
            <a:ln w="3175">
              <a:solidFill>
                <a:srgbClr val="B4C0CD"/>
              </a:solidFill>
            </a:ln>
          </p:spPr>
          <p:txBody>
            <a:bodyPr wrap="square" lIns="0" tIns="0" rIns="0" bIns="0" rtlCol="0"/>
            <a:lstStyle/>
            <a:p>
              <a:endParaRPr lang="fr-FR" noProof="0" dirty="0"/>
            </a:p>
          </p:txBody>
        </p:sp>
        <p:sp>
          <p:nvSpPr>
            <p:cNvPr id="2326" name="object 2326"/>
            <p:cNvSpPr/>
            <p:nvPr/>
          </p:nvSpPr>
          <p:spPr>
            <a:xfrm>
              <a:off x="10505816" y="4598004"/>
              <a:ext cx="0" cy="1336675"/>
            </a:xfrm>
            <a:custGeom>
              <a:avLst/>
              <a:gdLst/>
              <a:ahLst/>
              <a:cxnLst/>
              <a:rect l="l" t="t" r="r" b="b"/>
              <a:pathLst>
                <a:path h="1336675">
                  <a:moveTo>
                    <a:pt x="0" y="0"/>
                  </a:moveTo>
                  <a:lnTo>
                    <a:pt x="0" y="1336536"/>
                  </a:lnTo>
                </a:path>
                <a:path h="1336675">
                  <a:moveTo>
                    <a:pt x="0" y="1336536"/>
                  </a:moveTo>
                  <a:lnTo>
                    <a:pt x="0" y="0"/>
                  </a:lnTo>
                </a:path>
              </a:pathLst>
            </a:custGeom>
            <a:ln w="3175">
              <a:solidFill>
                <a:srgbClr val="B3C0CC"/>
              </a:solidFill>
            </a:ln>
          </p:spPr>
          <p:txBody>
            <a:bodyPr wrap="square" lIns="0" tIns="0" rIns="0" bIns="0" rtlCol="0"/>
            <a:lstStyle/>
            <a:p>
              <a:endParaRPr lang="fr-FR" noProof="0" dirty="0"/>
            </a:p>
          </p:txBody>
        </p:sp>
        <p:sp>
          <p:nvSpPr>
            <p:cNvPr id="2327" name="object 2327"/>
            <p:cNvSpPr/>
            <p:nvPr/>
          </p:nvSpPr>
          <p:spPr>
            <a:xfrm>
              <a:off x="10505816" y="4598004"/>
              <a:ext cx="1905" cy="1337310"/>
            </a:xfrm>
            <a:custGeom>
              <a:avLst/>
              <a:gdLst/>
              <a:ahLst/>
              <a:cxnLst/>
              <a:rect l="l" t="t" r="r" b="b"/>
              <a:pathLst>
                <a:path w="1904" h="1337310">
                  <a:moveTo>
                    <a:pt x="0" y="0"/>
                  </a:moveTo>
                  <a:lnTo>
                    <a:pt x="1681" y="55"/>
                  </a:lnTo>
                  <a:lnTo>
                    <a:pt x="1681" y="1336703"/>
                  </a:lnTo>
                  <a:lnTo>
                    <a:pt x="0" y="1336536"/>
                  </a:lnTo>
                  <a:lnTo>
                    <a:pt x="0" y="0"/>
                  </a:lnTo>
                  <a:close/>
                </a:path>
              </a:pathLst>
            </a:custGeom>
            <a:solidFill>
              <a:srgbClr val="B3C0CC"/>
            </a:solidFill>
          </p:spPr>
          <p:txBody>
            <a:bodyPr wrap="square" lIns="0" tIns="0" rIns="0" bIns="0" rtlCol="0"/>
            <a:lstStyle/>
            <a:p>
              <a:endParaRPr lang="fr-FR" noProof="0" dirty="0"/>
            </a:p>
          </p:txBody>
        </p:sp>
        <p:sp>
          <p:nvSpPr>
            <p:cNvPr id="2328" name="object 2328"/>
            <p:cNvSpPr/>
            <p:nvPr/>
          </p:nvSpPr>
          <p:spPr>
            <a:xfrm>
              <a:off x="10505816" y="4598004"/>
              <a:ext cx="1905" cy="1337310"/>
            </a:xfrm>
            <a:custGeom>
              <a:avLst/>
              <a:gdLst/>
              <a:ahLst/>
              <a:cxnLst/>
              <a:rect l="l" t="t" r="r" b="b"/>
              <a:pathLst>
                <a:path w="1904" h="1337310">
                  <a:moveTo>
                    <a:pt x="1681" y="55"/>
                  </a:moveTo>
                  <a:lnTo>
                    <a:pt x="1681" y="1336704"/>
                  </a:lnTo>
                </a:path>
                <a:path w="1904" h="1337310">
                  <a:moveTo>
                    <a:pt x="0" y="1336536"/>
                  </a:moveTo>
                  <a:lnTo>
                    <a:pt x="0" y="0"/>
                  </a:lnTo>
                </a:path>
                <a:path w="1904" h="1337310">
                  <a:moveTo>
                    <a:pt x="1681" y="55"/>
                  </a:moveTo>
                  <a:lnTo>
                    <a:pt x="1681" y="1336704"/>
                  </a:lnTo>
                </a:path>
                <a:path w="1904" h="1337310">
                  <a:moveTo>
                    <a:pt x="1681" y="1336704"/>
                  </a:moveTo>
                  <a:lnTo>
                    <a:pt x="1681" y="55"/>
                  </a:lnTo>
                </a:path>
                <a:path w="1904" h="1337310">
                  <a:moveTo>
                    <a:pt x="1681" y="55"/>
                  </a:moveTo>
                  <a:lnTo>
                    <a:pt x="1681" y="1336704"/>
                  </a:lnTo>
                </a:path>
                <a:path w="1904" h="1337310">
                  <a:moveTo>
                    <a:pt x="1681" y="1336704"/>
                  </a:moveTo>
                  <a:lnTo>
                    <a:pt x="1681" y="55"/>
                  </a:lnTo>
                </a:path>
              </a:pathLst>
            </a:custGeom>
            <a:ln w="3175">
              <a:solidFill>
                <a:srgbClr val="B3C0CC"/>
              </a:solidFill>
            </a:ln>
          </p:spPr>
          <p:txBody>
            <a:bodyPr wrap="square" lIns="0" tIns="0" rIns="0" bIns="0" rtlCol="0"/>
            <a:lstStyle/>
            <a:p>
              <a:endParaRPr lang="fr-FR" noProof="0" dirty="0"/>
            </a:p>
          </p:txBody>
        </p:sp>
        <p:sp>
          <p:nvSpPr>
            <p:cNvPr id="2329" name="object 2329"/>
            <p:cNvSpPr/>
            <p:nvPr/>
          </p:nvSpPr>
          <p:spPr>
            <a:xfrm>
              <a:off x="10507497" y="4598060"/>
              <a:ext cx="0" cy="1336675"/>
            </a:xfrm>
            <a:custGeom>
              <a:avLst/>
              <a:gdLst/>
              <a:ahLst/>
              <a:cxnLst/>
              <a:rect l="l" t="t" r="r" b="b"/>
              <a:pathLst>
                <a:path h="1336675">
                  <a:moveTo>
                    <a:pt x="0" y="0"/>
                  </a:moveTo>
                  <a:lnTo>
                    <a:pt x="0" y="1336648"/>
                  </a:lnTo>
                </a:path>
                <a:path h="1336675">
                  <a:moveTo>
                    <a:pt x="0" y="1336648"/>
                  </a:moveTo>
                  <a:lnTo>
                    <a:pt x="0" y="0"/>
                  </a:lnTo>
                </a:path>
                <a:path h="1336675">
                  <a:moveTo>
                    <a:pt x="0" y="0"/>
                  </a:moveTo>
                  <a:lnTo>
                    <a:pt x="0" y="1336648"/>
                  </a:lnTo>
                </a:path>
                <a:path h="1336675">
                  <a:moveTo>
                    <a:pt x="0" y="1336648"/>
                  </a:moveTo>
                  <a:lnTo>
                    <a:pt x="0" y="0"/>
                  </a:lnTo>
                </a:path>
                <a:path h="1336675">
                  <a:moveTo>
                    <a:pt x="0" y="0"/>
                  </a:moveTo>
                  <a:lnTo>
                    <a:pt x="0" y="1336648"/>
                  </a:lnTo>
                </a:path>
                <a:path h="1336675">
                  <a:moveTo>
                    <a:pt x="0" y="1336648"/>
                  </a:moveTo>
                  <a:lnTo>
                    <a:pt x="0" y="0"/>
                  </a:lnTo>
                </a:path>
              </a:pathLst>
            </a:custGeom>
            <a:ln w="3175">
              <a:solidFill>
                <a:srgbClr val="B3BECC"/>
              </a:solidFill>
            </a:ln>
          </p:spPr>
          <p:txBody>
            <a:bodyPr wrap="square" lIns="0" tIns="0" rIns="0" bIns="0" rtlCol="0"/>
            <a:lstStyle/>
            <a:p>
              <a:endParaRPr lang="fr-FR" noProof="0" dirty="0"/>
            </a:p>
          </p:txBody>
        </p:sp>
        <p:sp>
          <p:nvSpPr>
            <p:cNvPr id="2330" name="object 2330"/>
            <p:cNvSpPr/>
            <p:nvPr/>
          </p:nvSpPr>
          <p:spPr>
            <a:xfrm>
              <a:off x="10507497" y="4598080"/>
              <a:ext cx="2540" cy="1337310"/>
            </a:xfrm>
            <a:custGeom>
              <a:avLst/>
              <a:gdLst/>
              <a:ahLst/>
              <a:cxnLst/>
              <a:rect l="l" t="t" r="r" b="b"/>
              <a:pathLst>
                <a:path w="2540" h="1337310">
                  <a:moveTo>
                    <a:pt x="1921" y="0"/>
                  </a:moveTo>
                  <a:lnTo>
                    <a:pt x="0" y="0"/>
                  </a:lnTo>
                  <a:lnTo>
                    <a:pt x="0" y="1336794"/>
                  </a:lnTo>
                  <a:lnTo>
                    <a:pt x="1921" y="1336794"/>
                  </a:lnTo>
                  <a:lnTo>
                    <a:pt x="1921" y="0"/>
                  </a:lnTo>
                  <a:close/>
                </a:path>
              </a:pathLst>
            </a:custGeom>
            <a:solidFill>
              <a:srgbClr val="B3BECC"/>
            </a:solidFill>
          </p:spPr>
          <p:txBody>
            <a:bodyPr wrap="square" lIns="0" tIns="0" rIns="0" bIns="0" rtlCol="0"/>
            <a:lstStyle/>
            <a:p>
              <a:endParaRPr lang="fr-FR" noProof="0" dirty="0"/>
            </a:p>
          </p:txBody>
        </p:sp>
        <p:sp>
          <p:nvSpPr>
            <p:cNvPr id="2331" name="object 2331"/>
            <p:cNvSpPr/>
            <p:nvPr/>
          </p:nvSpPr>
          <p:spPr>
            <a:xfrm>
              <a:off x="10507497" y="4598060"/>
              <a:ext cx="2540" cy="1337310"/>
            </a:xfrm>
            <a:custGeom>
              <a:avLst/>
              <a:gdLst/>
              <a:ahLst/>
              <a:cxnLst/>
              <a:rect l="l" t="t" r="r" b="b"/>
              <a:pathLst>
                <a:path w="2540" h="1337310">
                  <a:moveTo>
                    <a:pt x="1921" y="20"/>
                  </a:moveTo>
                  <a:lnTo>
                    <a:pt x="1921" y="1336814"/>
                  </a:lnTo>
                </a:path>
                <a:path w="2540" h="1337310">
                  <a:moveTo>
                    <a:pt x="0" y="1336648"/>
                  </a:moveTo>
                  <a:lnTo>
                    <a:pt x="0" y="0"/>
                  </a:lnTo>
                </a:path>
              </a:pathLst>
            </a:custGeom>
            <a:ln w="3175">
              <a:solidFill>
                <a:srgbClr val="B3BECC"/>
              </a:solidFill>
            </a:ln>
          </p:spPr>
          <p:txBody>
            <a:bodyPr wrap="square" lIns="0" tIns="0" rIns="0" bIns="0" rtlCol="0"/>
            <a:lstStyle/>
            <a:p>
              <a:endParaRPr lang="fr-FR" noProof="0" dirty="0"/>
            </a:p>
          </p:txBody>
        </p:sp>
        <p:sp>
          <p:nvSpPr>
            <p:cNvPr id="2332" name="object 2332"/>
            <p:cNvSpPr/>
            <p:nvPr/>
          </p:nvSpPr>
          <p:spPr>
            <a:xfrm>
              <a:off x="10509418" y="4598080"/>
              <a:ext cx="0" cy="1337310"/>
            </a:xfrm>
            <a:custGeom>
              <a:avLst/>
              <a:gdLst/>
              <a:ahLst/>
              <a:cxnLst/>
              <a:rect l="l" t="t" r="r" b="b"/>
              <a:pathLst>
                <a:path h="1337310">
                  <a:moveTo>
                    <a:pt x="0" y="0"/>
                  </a:moveTo>
                  <a:lnTo>
                    <a:pt x="0" y="1336794"/>
                  </a:lnTo>
                </a:path>
                <a:path h="1337310">
                  <a:moveTo>
                    <a:pt x="0" y="1336794"/>
                  </a:moveTo>
                  <a:lnTo>
                    <a:pt x="0" y="0"/>
                  </a:lnTo>
                </a:path>
                <a:path h="1337310">
                  <a:moveTo>
                    <a:pt x="0" y="0"/>
                  </a:moveTo>
                  <a:lnTo>
                    <a:pt x="0" y="1336794"/>
                  </a:lnTo>
                </a:path>
                <a:path h="1337310">
                  <a:moveTo>
                    <a:pt x="0" y="1336794"/>
                  </a:moveTo>
                  <a:lnTo>
                    <a:pt x="0" y="0"/>
                  </a:lnTo>
                </a:path>
                <a:path h="1337310">
                  <a:moveTo>
                    <a:pt x="0" y="0"/>
                  </a:moveTo>
                  <a:lnTo>
                    <a:pt x="0" y="1336794"/>
                  </a:lnTo>
                </a:path>
                <a:path h="1337310">
                  <a:moveTo>
                    <a:pt x="0" y="1336794"/>
                  </a:moveTo>
                  <a:lnTo>
                    <a:pt x="0" y="0"/>
                  </a:lnTo>
                </a:path>
                <a:path h="1337310">
                  <a:moveTo>
                    <a:pt x="0" y="0"/>
                  </a:moveTo>
                  <a:lnTo>
                    <a:pt x="0" y="1336794"/>
                  </a:lnTo>
                </a:path>
                <a:path h="1337310">
                  <a:moveTo>
                    <a:pt x="0" y="1336794"/>
                  </a:moveTo>
                  <a:lnTo>
                    <a:pt x="0" y="0"/>
                  </a:lnTo>
                </a:path>
              </a:pathLst>
            </a:custGeom>
            <a:ln w="3175">
              <a:solidFill>
                <a:srgbClr val="B1BECC"/>
              </a:solidFill>
            </a:ln>
          </p:spPr>
          <p:txBody>
            <a:bodyPr wrap="square" lIns="0" tIns="0" rIns="0" bIns="0" rtlCol="0"/>
            <a:lstStyle/>
            <a:p>
              <a:endParaRPr lang="fr-FR" noProof="0" dirty="0"/>
            </a:p>
          </p:txBody>
        </p:sp>
        <p:sp>
          <p:nvSpPr>
            <p:cNvPr id="2333" name="object 2333"/>
            <p:cNvSpPr/>
            <p:nvPr/>
          </p:nvSpPr>
          <p:spPr>
            <a:xfrm>
              <a:off x="10509418" y="4598080"/>
              <a:ext cx="1905" cy="1337310"/>
            </a:xfrm>
            <a:custGeom>
              <a:avLst/>
              <a:gdLst/>
              <a:ahLst/>
              <a:cxnLst/>
              <a:rect l="l" t="t" r="r" b="b"/>
              <a:pathLst>
                <a:path w="1904" h="1337310">
                  <a:moveTo>
                    <a:pt x="0" y="0"/>
                  </a:moveTo>
                  <a:lnTo>
                    <a:pt x="1681" y="6"/>
                  </a:lnTo>
                  <a:lnTo>
                    <a:pt x="1681" y="1336921"/>
                  </a:lnTo>
                  <a:lnTo>
                    <a:pt x="0" y="1336794"/>
                  </a:lnTo>
                  <a:lnTo>
                    <a:pt x="0" y="0"/>
                  </a:lnTo>
                  <a:close/>
                </a:path>
              </a:pathLst>
            </a:custGeom>
            <a:solidFill>
              <a:srgbClr val="B1BECA"/>
            </a:solidFill>
          </p:spPr>
          <p:txBody>
            <a:bodyPr wrap="square" lIns="0" tIns="0" rIns="0" bIns="0" rtlCol="0"/>
            <a:lstStyle/>
            <a:p>
              <a:endParaRPr lang="fr-FR" noProof="0" dirty="0"/>
            </a:p>
          </p:txBody>
        </p:sp>
        <p:sp>
          <p:nvSpPr>
            <p:cNvPr id="2334" name="object 2334"/>
            <p:cNvSpPr/>
            <p:nvPr/>
          </p:nvSpPr>
          <p:spPr>
            <a:xfrm>
              <a:off x="10509418" y="4598080"/>
              <a:ext cx="1905" cy="1337310"/>
            </a:xfrm>
            <a:custGeom>
              <a:avLst/>
              <a:gdLst/>
              <a:ahLst/>
              <a:cxnLst/>
              <a:rect l="l" t="t" r="r" b="b"/>
              <a:pathLst>
                <a:path w="1904" h="1337310">
                  <a:moveTo>
                    <a:pt x="1681" y="6"/>
                  </a:moveTo>
                  <a:lnTo>
                    <a:pt x="1681" y="1336921"/>
                  </a:lnTo>
                </a:path>
                <a:path w="1904" h="1337310">
                  <a:moveTo>
                    <a:pt x="0" y="1336794"/>
                  </a:moveTo>
                  <a:lnTo>
                    <a:pt x="0" y="0"/>
                  </a:lnTo>
                </a:path>
                <a:path w="1904" h="1337310">
                  <a:moveTo>
                    <a:pt x="1681" y="6"/>
                  </a:moveTo>
                  <a:lnTo>
                    <a:pt x="1681" y="1336921"/>
                  </a:lnTo>
                </a:path>
                <a:path w="1904" h="1337310">
                  <a:moveTo>
                    <a:pt x="1681" y="1336921"/>
                  </a:moveTo>
                  <a:lnTo>
                    <a:pt x="1681" y="6"/>
                  </a:lnTo>
                </a:path>
                <a:path w="1904" h="1337310">
                  <a:moveTo>
                    <a:pt x="1681" y="6"/>
                  </a:moveTo>
                  <a:lnTo>
                    <a:pt x="1681" y="1336921"/>
                  </a:lnTo>
                </a:path>
                <a:path w="1904" h="1337310">
                  <a:moveTo>
                    <a:pt x="1681" y="1336921"/>
                  </a:moveTo>
                  <a:lnTo>
                    <a:pt x="1681" y="6"/>
                  </a:lnTo>
                </a:path>
                <a:path w="1904" h="1337310">
                  <a:moveTo>
                    <a:pt x="1681" y="6"/>
                  </a:moveTo>
                  <a:lnTo>
                    <a:pt x="1681" y="1336921"/>
                  </a:lnTo>
                </a:path>
                <a:path w="1904" h="1337310">
                  <a:moveTo>
                    <a:pt x="1681" y="1336921"/>
                  </a:moveTo>
                  <a:lnTo>
                    <a:pt x="1681" y="6"/>
                  </a:lnTo>
                </a:path>
                <a:path w="1904" h="1337310">
                  <a:moveTo>
                    <a:pt x="1681" y="6"/>
                  </a:moveTo>
                  <a:lnTo>
                    <a:pt x="1681" y="1336921"/>
                  </a:lnTo>
                </a:path>
                <a:path w="1904" h="1337310">
                  <a:moveTo>
                    <a:pt x="1681" y="1336921"/>
                  </a:moveTo>
                  <a:lnTo>
                    <a:pt x="1681" y="6"/>
                  </a:lnTo>
                </a:path>
                <a:path w="1904" h="1337310">
                  <a:moveTo>
                    <a:pt x="1681" y="6"/>
                  </a:moveTo>
                  <a:lnTo>
                    <a:pt x="1681" y="1336921"/>
                  </a:lnTo>
                </a:path>
                <a:path w="1904" h="1337310">
                  <a:moveTo>
                    <a:pt x="1681" y="1336921"/>
                  </a:moveTo>
                  <a:lnTo>
                    <a:pt x="1681" y="6"/>
                  </a:lnTo>
                </a:path>
              </a:pathLst>
            </a:custGeom>
            <a:ln w="3175">
              <a:solidFill>
                <a:srgbClr val="B1BECA"/>
              </a:solidFill>
            </a:ln>
          </p:spPr>
          <p:txBody>
            <a:bodyPr wrap="square" lIns="0" tIns="0" rIns="0" bIns="0" rtlCol="0"/>
            <a:lstStyle/>
            <a:p>
              <a:endParaRPr lang="fr-FR" noProof="0" dirty="0"/>
            </a:p>
          </p:txBody>
        </p:sp>
        <p:sp>
          <p:nvSpPr>
            <p:cNvPr id="2335" name="object 2335"/>
            <p:cNvSpPr/>
            <p:nvPr/>
          </p:nvSpPr>
          <p:spPr>
            <a:xfrm>
              <a:off x="10511100" y="4598087"/>
              <a:ext cx="2540" cy="1337310"/>
            </a:xfrm>
            <a:custGeom>
              <a:avLst/>
              <a:gdLst/>
              <a:ahLst/>
              <a:cxnLst/>
              <a:rect l="l" t="t" r="r" b="b"/>
              <a:pathLst>
                <a:path w="2540" h="1337310">
                  <a:moveTo>
                    <a:pt x="0" y="0"/>
                  </a:moveTo>
                  <a:lnTo>
                    <a:pt x="1921" y="7"/>
                  </a:lnTo>
                  <a:lnTo>
                    <a:pt x="1921" y="1337060"/>
                  </a:lnTo>
                  <a:lnTo>
                    <a:pt x="0" y="1336915"/>
                  </a:lnTo>
                  <a:lnTo>
                    <a:pt x="0" y="0"/>
                  </a:lnTo>
                  <a:close/>
                </a:path>
              </a:pathLst>
            </a:custGeom>
            <a:solidFill>
              <a:srgbClr val="B1BECA"/>
            </a:solidFill>
          </p:spPr>
          <p:txBody>
            <a:bodyPr wrap="square" lIns="0" tIns="0" rIns="0" bIns="0" rtlCol="0"/>
            <a:lstStyle/>
            <a:p>
              <a:endParaRPr lang="fr-FR" noProof="0" dirty="0"/>
            </a:p>
          </p:txBody>
        </p:sp>
        <p:sp>
          <p:nvSpPr>
            <p:cNvPr id="2336" name="object 2336"/>
            <p:cNvSpPr/>
            <p:nvPr/>
          </p:nvSpPr>
          <p:spPr>
            <a:xfrm>
              <a:off x="10511100" y="4598087"/>
              <a:ext cx="2540" cy="1337310"/>
            </a:xfrm>
            <a:custGeom>
              <a:avLst/>
              <a:gdLst/>
              <a:ahLst/>
              <a:cxnLst/>
              <a:rect l="l" t="t" r="r" b="b"/>
              <a:pathLst>
                <a:path w="2540" h="1337310">
                  <a:moveTo>
                    <a:pt x="1921" y="7"/>
                  </a:moveTo>
                  <a:lnTo>
                    <a:pt x="1921" y="1337060"/>
                  </a:lnTo>
                </a:path>
                <a:path w="2540" h="1337310">
                  <a:moveTo>
                    <a:pt x="0" y="1336915"/>
                  </a:moveTo>
                  <a:lnTo>
                    <a:pt x="0" y="0"/>
                  </a:lnTo>
                </a:path>
                <a:path w="2540" h="1337310">
                  <a:moveTo>
                    <a:pt x="1921" y="7"/>
                  </a:moveTo>
                  <a:lnTo>
                    <a:pt x="1921" y="1337060"/>
                  </a:lnTo>
                </a:path>
                <a:path w="2540" h="1337310">
                  <a:moveTo>
                    <a:pt x="1921" y="1337060"/>
                  </a:moveTo>
                  <a:lnTo>
                    <a:pt x="1921" y="7"/>
                  </a:lnTo>
                </a:path>
                <a:path w="2540" h="1337310">
                  <a:moveTo>
                    <a:pt x="1921" y="7"/>
                  </a:moveTo>
                  <a:lnTo>
                    <a:pt x="1921" y="1337060"/>
                  </a:lnTo>
                </a:path>
                <a:path w="2540" h="1337310">
                  <a:moveTo>
                    <a:pt x="1921" y="1337060"/>
                  </a:moveTo>
                  <a:lnTo>
                    <a:pt x="1921" y="7"/>
                  </a:lnTo>
                </a:path>
              </a:pathLst>
            </a:custGeom>
            <a:ln w="3175">
              <a:solidFill>
                <a:srgbClr val="B1BECA"/>
              </a:solidFill>
            </a:ln>
          </p:spPr>
          <p:txBody>
            <a:bodyPr wrap="square" lIns="0" tIns="0" rIns="0" bIns="0" rtlCol="0"/>
            <a:lstStyle/>
            <a:p>
              <a:endParaRPr lang="fr-FR" noProof="0" dirty="0"/>
            </a:p>
          </p:txBody>
        </p:sp>
        <p:sp>
          <p:nvSpPr>
            <p:cNvPr id="2337" name="object 2337"/>
            <p:cNvSpPr/>
            <p:nvPr/>
          </p:nvSpPr>
          <p:spPr>
            <a:xfrm>
              <a:off x="10513021" y="4598095"/>
              <a:ext cx="0" cy="1337310"/>
            </a:xfrm>
            <a:custGeom>
              <a:avLst/>
              <a:gdLst/>
              <a:ahLst/>
              <a:cxnLst/>
              <a:rect l="l" t="t" r="r" b="b"/>
              <a:pathLst>
                <a:path h="1337310">
                  <a:moveTo>
                    <a:pt x="0" y="0"/>
                  </a:moveTo>
                  <a:lnTo>
                    <a:pt x="0" y="1337052"/>
                  </a:lnTo>
                </a:path>
                <a:path h="1337310">
                  <a:moveTo>
                    <a:pt x="0" y="1337052"/>
                  </a:moveTo>
                  <a:lnTo>
                    <a:pt x="0" y="0"/>
                  </a:lnTo>
                </a:path>
                <a:path h="1337310">
                  <a:moveTo>
                    <a:pt x="0" y="0"/>
                  </a:moveTo>
                  <a:lnTo>
                    <a:pt x="0" y="1337052"/>
                  </a:lnTo>
                </a:path>
                <a:path h="1337310">
                  <a:moveTo>
                    <a:pt x="0" y="1337052"/>
                  </a:moveTo>
                  <a:lnTo>
                    <a:pt x="0" y="0"/>
                  </a:lnTo>
                </a:path>
                <a:path h="1337310">
                  <a:moveTo>
                    <a:pt x="0" y="0"/>
                  </a:moveTo>
                  <a:lnTo>
                    <a:pt x="0" y="1337052"/>
                  </a:lnTo>
                </a:path>
                <a:path h="1337310">
                  <a:moveTo>
                    <a:pt x="0" y="1337052"/>
                  </a:moveTo>
                  <a:lnTo>
                    <a:pt x="0" y="0"/>
                  </a:lnTo>
                </a:path>
              </a:pathLst>
            </a:custGeom>
            <a:ln w="3175">
              <a:solidFill>
                <a:srgbClr val="B0BDCA"/>
              </a:solidFill>
            </a:ln>
          </p:spPr>
          <p:txBody>
            <a:bodyPr wrap="square" lIns="0" tIns="0" rIns="0" bIns="0" rtlCol="0"/>
            <a:lstStyle/>
            <a:p>
              <a:endParaRPr lang="fr-FR" noProof="0" dirty="0"/>
            </a:p>
          </p:txBody>
        </p:sp>
        <p:sp>
          <p:nvSpPr>
            <p:cNvPr id="2338" name="object 2338"/>
            <p:cNvSpPr/>
            <p:nvPr/>
          </p:nvSpPr>
          <p:spPr>
            <a:xfrm>
              <a:off x="10513021" y="4598095"/>
              <a:ext cx="1905" cy="1337310"/>
            </a:xfrm>
            <a:custGeom>
              <a:avLst/>
              <a:gdLst/>
              <a:ahLst/>
              <a:cxnLst/>
              <a:rect l="l" t="t" r="r" b="b"/>
              <a:pathLst>
                <a:path w="1904" h="1337310">
                  <a:moveTo>
                    <a:pt x="0" y="0"/>
                  </a:moveTo>
                  <a:lnTo>
                    <a:pt x="1681" y="6"/>
                  </a:lnTo>
                  <a:lnTo>
                    <a:pt x="1681" y="1337179"/>
                  </a:lnTo>
                  <a:lnTo>
                    <a:pt x="0" y="1337052"/>
                  </a:lnTo>
                  <a:lnTo>
                    <a:pt x="0" y="0"/>
                  </a:lnTo>
                  <a:close/>
                </a:path>
              </a:pathLst>
            </a:custGeom>
            <a:solidFill>
              <a:srgbClr val="B0BDCA"/>
            </a:solidFill>
          </p:spPr>
          <p:txBody>
            <a:bodyPr wrap="square" lIns="0" tIns="0" rIns="0" bIns="0" rtlCol="0"/>
            <a:lstStyle/>
            <a:p>
              <a:endParaRPr lang="fr-FR" noProof="0" dirty="0"/>
            </a:p>
          </p:txBody>
        </p:sp>
        <p:sp>
          <p:nvSpPr>
            <p:cNvPr id="2339" name="object 2339"/>
            <p:cNvSpPr/>
            <p:nvPr/>
          </p:nvSpPr>
          <p:spPr>
            <a:xfrm>
              <a:off x="10513021" y="4598095"/>
              <a:ext cx="1905" cy="1337310"/>
            </a:xfrm>
            <a:custGeom>
              <a:avLst/>
              <a:gdLst/>
              <a:ahLst/>
              <a:cxnLst/>
              <a:rect l="l" t="t" r="r" b="b"/>
              <a:pathLst>
                <a:path w="1904" h="1337310">
                  <a:moveTo>
                    <a:pt x="1681" y="6"/>
                  </a:moveTo>
                  <a:lnTo>
                    <a:pt x="1681" y="1337180"/>
                  </a:lnTo>
                </a:path>
                <a:path w="1904" h="1337310">
                  <a:moveTo>
                    <a:pt x="0" y="1337052"/>
                  </a:moveTo>
                  <a:lnTo>
                    <a:pt x="0" y="0"/>
                  </a:lnTo>
                </a:path>
              </a:pathLst>
            </a:custGeom>
            <a:ln w="3175">
              <a:solidFill>
                <a:srgbClr val="B0BDCA"/>
              </a:solidFill>
            </a:ln>
          </p:spPr>
          <p:txBody>
            <a:bodyPr wrap="square" lIns="0" tIns="0" rIns="0" bIns="0" rtlCol="0"/>
            <a:lstStyle/>
            <a:p>
              <a:endParaRPr lang="fr-FR" noProof="0" dirty="0"/>
            </a:p>
          </p:txBody>
        </p:sp>
        <p:sp>
          <p:nvSpPr>
            <p:cNvPr id="2340" name="object 2340"/>
            <p:cNvSpPr/>
            <p:nvPr/>
          </p:nvSpPr>
          <p:spPr>
            <a:xfrm>
              <a:off x="10514703" y="4598102"/>
              <a:ext cx="0" cy="1337310"/>
            </a:xfrm>
            <a:custGeom>
              <a:avLst/>
              <a:gdLst/>
              <a:ahLst/>
              <a:cxnLst/>
              <a:rect l="l" t="t" r="r" b="b"/>
              <a:pathLst>
                <a:path h="1337310">
                  <a:moveTo>
                    <a:pt x="0" y="0"/>
                  </a:moveTo>
                  <a:lnTo>
                    <a:pt x="0" y="1337173"/>
                  </a:lnTo>
                </a:path>
                <a:path h="1337310">
                  <a:moveTo>
                    <a:pt x="0" y="1337173"/>
                  </a:moveTo>
                  <a:lnTo>
                    <a:pt x="0" y="0"/>
                  </a:lnTo>
                </a:path>
                <a:path h="1337310">
                  <a:moveTo>
                    <a:pt x="0" y="0"/>
                  </a:moveTo>
                  <a:lnTo>
                    <a:pt x="0" y="1337173"/>
                  </a:lnTo>
                </a:path>
                <a:path h="1337310">
                  <a:moveTo>
                    <a:pt x="0" y="1337173"/>
                  </a:moveTo>
                  <a:lnTo>
                    <a:pt x="0" y="0"/>
                  </a:lnTo>
                </a:path>
                <a:path h="1337310">
                  <a:moveTo>
                    <a:pt x="0" y="0"/>
                  </a:moveTo>
                  <a:lnTo>
                    <a:pt x="0" y="1337173"/>
                  </a:lnTo>
                </a:path>
                <a:path h="1337310">
                  <a:moveTo>
                    <a:pt x="0" y="1337173"/>
                  </a:moveTo>
                  <a:lnTo>
                    <a:pt x="0" y="0"/>
                  </a:lnTo>
                </a:path>
                <a:path h="1337310">
                  <a:moveTo>
                    <a:pt x="0" y="0"/>
                  </a:moveTo>
                  <a:lnTo>
                    <a:pt x="0" y="1337173"/>
                  </a:lnTo>
                </a:path>
                <a:path h="1337310">
                  <a:moveTo>
                    <a:pt x="0" y="1337173"/>
                  </a:moveTo>
                  <a:lnTo>
                    <a:pt x="0" y="0"/>
                  </a:lnTo>
                </a:path>
              </a:pathLst>
            </a:custGeom>
            <a:ln w="3175">
              <a:solidFill>
                <a:srgbClr val="B0BDC9"/>
              </a:solidFill>
            </a:ln>
          </p:spPr>
          <p:txBody>
            <a:bodyPr wrap="square" lIns="0" tIns="0" rIns="0" bIns="0" rtlCol="0"/>
            <a:lstStyle/>
            <a:p>
              <a:endParaRPr lang="fr-FR" noProof="0" dirty="0"/>
            </a:p>
          </p:txBody>
        </p:sp>
        <p:sp>
          <p:nvSpPr>
            <p:cNvPr id="2341" name="object 2341"/>
            <p:cNvSpPr/>
            <p:nvPr/>
          </p:nvSpPr>
          <p:spPr>
            <a:xfrm>
              <a:off x="10514703" y="4598102"/>
              <a:ext cx="0" cy="1337310"/>
            </a:xfrm>
            <a:custGeom>
              <a:avLst/>
              <a:gdLst/>
              <a:ahLst/>
              <a:cxnLst/>
              <a:rect l="l" t="t" r="r" b="b"/>
              <a:pathLst>
                <a:path h="1337310">
                  <a:moveTo>
                    <a:pt x="0" y="0"/>
                  </a:moveTo>
                  <a:lnTo>
                    <a:pt x="0" y="1337173"/>
                  </a:lnTo>
                </a:path>
                <a:path h="1337310">
                  <a:moveTo>
                    <a:pt x="0" y="1337173"/>
                  </a:moveTo>
                  <a:lnTo>
                    <a:pt x="0" y="0"/>
                  </a:lnTo>
                </a:path>
              </a:pathLst>
            </a:custGeom>
            <a:ln w="3175">
              <a:solidFill>
                <a:srgbClr val="AFBDC9"/>
              </a:solidFill>
            </a:ln>
          </p:spPr>
          <p:txBody>
            <a:bodyPr wrap="square" lIns="0" tIns="0" rIns="0" bIns="0" rtlCol="0"/>
            <a:lstStyle/>
            <a:p>
              <a:endParaRPr lang="fr-FR" noProof="0" dirty="0"/>
            </a:p>
          </p:txBody>
        </p:sp>
        <p:sp>
          <p:nvSpPr>
            <p:cNvPr id="2342" name="object 2342"/>
            <p:cNvSpPr/>
            <p:nvPr/>
          </p:nvSpPr>
          <p:spPr>
            <a:xfrm>
              <a:off x="10514703" y="4598102"/>
              <a:ext cx="2540" cy="1337945"/>
            </a:xfrm>
            <a:custGeom>
              <a:avLst/>
              <a:gdLst/>
              <a:ahLst/>
              <a:cxnLst/>
              <a:rect l="l" t="t" r="r" b="b"/>
              <a:pathLst>
                <a:path w="2540" h="1337945">
                  <a:moveTo>
                    <a:pt x="0" y="0"/>
                  </a:moveTo>
                  <a:lnTo>
                    <a:pt x="1921" y="7"/>
                  </a:lnTo>
                  <a:lnTo>
                    <a:pt x="1921" y="1337318"/>
                  </a:lnTo>
                  <a:lnTo>
                    <a:pt x="0" y="1337173"/>
                  </a:lnTo>
                  <a:lnTo>
                    <a:pt x="0" y="0"/>
                  </a:lnTo>
                  <a:close/>
                </a:path>
              </a:pathLst>
            </a:custGeom>
            <a:solidFill>
              <a:srgbClr val="AFBDC9"/>
            </a:solidFill>
          </p:spPr>
          <p:txBody>
            <a:bodyPr wrap="square" lIns="0" tIns="0" rIns="0" bIns="0" rtlCol="0"/>
            <a:lstStyle/>
            <a:p>
              <a:endParaRPr lang="fr-FR" noProof="0" dirty="0"/>
            </a:p>
          </p:txBody>
        </p:sp>
        <p:sp>
          <p:nvSpPr>
            <p:cNvPr id="2343" name="object 2343"/>
            <p:cNvSpPr/>
            <p:nvPr/>
          </p:nvSpPr>
          <p:spPr>
            <a:xfrm>
              <a:off x="10514703" y="4598102"/>
              <a:ext cx="2540" cy="1337945"/>
            </a:xfrm>
            <a:custGeom>
              <a:avLst/>
              <a:gdLst/>
              <a:ahLst/>
              <a:cxnLst/>
              <a:rect l="l" t="t" r="r" b="b"/>
              <a:pathLst>
                <a:path w="2540" h="1337945">
                  <a:moveTo>
                    <a:pt x="1921" y="7"/>
                  </a:moveTo>
                  <a:lnTo>
                    <a:pt x="1921" y="1337318"/>
                  </a:lnTo>
                </a:path>
                <a:path w="2540" h="1337945">
                  <a:moveTo>
                    <a:pt x="0" y="1337173"/>
                  </a:moveTo>
                  <a:lnTo>
                    <a:pt x="0" y="0"/>
                  </a:lnTo>
                </a:path>
                <a:path w="2540" h="1337945">
                  <a:moveTo>
                    <a:pt x="1921" y="7"/>
                  </a:moveTo>
                  <a:lnTo>
                    <a:pt x="1921" y="1337318"/>
                  </a:lnTo>
                </a:path>
                <a:path w="2540" h="1337945">
                  <a:moveTo>
                    <a:pt x="1921" y="1337318"/>
                  </a:moveTo>
                  <a:lnTo>
                    <a:pt x="1921" y="7"/>
                  </a:lnTo>
                </a:path>
                <a:path w="2540" h="1337945">
                  <a:moveTo>
                    <a:pt x="1921" y="7"/>
                  </a:moveTo>
                  <a:lnTo>
                    <a:pt x="1921" y="1337318"/>
                  </a:lnTo>
                </a:path>
                <a:path w="2540" h="1337945">
                  <a:moveTo>
                    <a:pt x="1921" y="1337318"/>
                  </a:moveTo>
                  <a:lnTo>
                    <a:pt x="1921" y="7"/>
                  </a:lnTo>
                </a:path>
                <a:path w="2540" h="1337945">
                  <a:moveTo>
                    <a:pt x="1921" y="7"/>
                  </a:moveTo>
                  <a:lnTo>
                    <a:pt x="1921" y="1337318"/>
                  </a:lnTo>
                </a:path>
                <a:path w="2540" h="1337945">
                  <a:moveTo>
                    <a:pt x="1921" y="1337318"/>
                  </a:moveTo>
                  <a:lnTo>
                    <a:pt x="1921" y="7"/>
                  </a:lnTo>
                </a:path>
                <a:path w="2540" h="1337945">
                  <a:moveTo>
                    <a:pt x="1921" y="7"/>
                  </a:moveTo>
                  <a:lnTo>
                    <a:pt x="1921" y="1337318"/>
                  </a:lnTo>
                </a:path>
                <a:path w="2540" h="1337945">
                  <a:moveTo>
                    <a:pt x="1921" y="1337318"/>
                  </a:moveTo>
                  <a:lnTo>
                    <a:pt x="1921" y="7"/>
                  </a:lnTo>
                </a:path>
              </a:pathLst>
            </a:custGeom>
            <a:ln w="3175">
              <a:solidFill>
                <a:srgbClr val="AFBDC9"/>
              </a:solidFill>
            </a:ln>
          </p:spPr>
          <p:txBody>
            <a:bodyPr wrap="square" lIns="0" tIns="0" rIns="0" bIns="0" rtlCol="0"/>
            <a:lstStyle/>
            <a:p>
              <a:endParaRPr lang="fr-FR" noProof="0" dirty="0"/>
            </a:p>
          </p:txBody>
        </p:sp>
        <p:sp>
          <p:nvSpPr>
            <p:cNvPr id="2344" name="object 2344"/>
            <p:cNvSpPr/>
            <p:nvPr/>
          </p:nvSpPr>
          <p:spPr>
            <a:xfrm>
              <a:off x="10516624" y="4598110"/>
              <a:ext cx="1905" cy="1337945"/>
            </a:xfrm>
            <a:custGeom>
              <a:avLst/>
              <a:gdLst/>
              <a:ahLst/>
              <a:cxnLst/>
              <a:rect l="l" t="t" r="r" b="b"/>
              <a:pathLst>
                <a:path w="1904" h="1337945">
                  <a:moveTo>
                    <a:pt x="0" y="0"/>
                  </a:moveTo>
                  <a:lnTo>
                    <a:pt x="1681" y="6"/>
                  </a:lnTo>
                  <a:lnTo>
                    <a:pt x="1681" y="1337438"/>
                  </a:lnTo>
                  <a:lnTo>
                    <a:pt x="0" y="1337310"/>
                  </a:lnTo>
                  <a:lnTo>
                    <a:pt x="0" y="0"/>
                  </a:lnTo>
                  <a:close/>
                </a:path>
              </a:pathLst>
            </a:custGeom>
            <a:solidFill>
              <a:srgbClr val="AFBDC9"/>
            </a:solidFill>
          </p:spPr>
          <p:txBody>
            <a:bodyPr wrap="square" lIns="0" tIns="0" rIns="0" bIns="0" rtlCol="0"/>
            <a:lstStyle/>
            <a:p>
              <a:endParaRPr lang="fr-FR" noProof="0" dirty="0"/>
            </a:p>
          </p:txBody>
        </p:sp>
        <p:sp>
          <p:nvSpPr>
            <p:cNvPr id="2345" name="object 2345"/>
            <p:cNvSpPr/>
            <p:nvPr/>
          </p:nvSpPr>
          <p:spPr>
            <a:xfrm>
              <a:off x="10516624" y="4598110"/>
              <a:ext cx="1905" cy="1337945"/>
            </a:xfrm>
            <a:custGeom>
              <a:avLst/>
              <a:gdLst/>
              <a:ahLst/>
              <a:cxnLst/>
              <a:rect l="l" t="t" r="r" b="b"/>
              <a:pathLst>
                <a:path w="1904" h="1337945">
                  <a:moveTo>
                    <a:pt x="1681" y="6"/>
                  </a:moveTo>
                  <a:lnTo>
                    <a:pt x="1681" y="1337438"/>
                  </a:lnTo>
                </a:path>
                <a:path w="1904" h="1337945">
                  <a:moveTo>
                    <a:pt x="0" y="1337310"/>
                  </a:moveTo>
                  <a:lnTo>
                    <a:pt x="0" y="0"/>
                  </a:lnTo>
                </a:path>
                <a:path w="1904" h="1337945">
                  <a:moveTo>
                    <a:pt x="1681" y="6"/>
                  </a:moveTo>
                  <a:lnTo>
                    <a:pt x="1681" y="1337438"/>
                  </a:lnTo>
                </a:path>
                <a:path w="1904" h="1337945">
                  <a:moveTo>
                    <a:pt x="1681" y="1337438"/>
                  </a:moveTo>
                  <a:lnTo>
                    <a:pt x="1681" y="6"/>
                  </a:lnTo>
                </a:path>
              </a:pathLst>
            </a:custGeom>
            <a:ln w="3175">
              <a:solidFill>
                <a:srgbClr val="AFBDC9"/>
              </a:solidFill>
            </a:ln>
          </p:spPr>
          <p:txBody>
            <a:bodyPr wrap="square" lIns="0" tIns="0" rIns="0" bIns="0" rtlCol="0"/>
            <a:lstStyle/>
            <a:p>
              <a:endParaRPr lang="fr-FR" noProof="0" dirty="0"/>
            </a:p>
          </p:txBody>
        </p:sp>
        <p:sp>
          <p:nvSpPr>
            <p:cNvPr id="2346" name="object 2346"/>
            <p:cNvSpPr/>
            <p:nvPr/>
          </p:nvSpPr>
          <p:spPr>
            <a:xfrm>
              <a:off x="10518305" y="4598117"/>
              <a:ext cx="0" cy="1337945"/>
            </a:xfrm>
            <a:custGeom>
              <a:avLst/>
              <a:gdLst/>
              <a:ahLst/>
              <a:cxnLst/>
              <a:rect l="l" t="t" r="r" b="b"/>
              <a:pathLst>
                <a:path h="1337945">
                  <a:moveTo>
                    <a:pt x="0" y="0"/>
                  </a:moveTo>
                  <a:lnTo>
                    <a:pt x="0" y="1337431"/>
                  </a:lnTo>
                </a:path>
                <a:path h="1337945">
                  <a:moveTo>
                    <a:pt x="0" y="1337431"/>
                  </a:moveTo>
                  <a:lnTo>
                    <a:pt x="0" y="0"/>
                  </a:lnTo>
                </a:path>
                <a:path h="1337945">
                  <a:moveTo>
                    <a:pt x="0" y="0"/>
                  </a:moveTo>
                  <a:lnTo>
                    <a:pt x="0" y="1337431"/>
                  </a:lnTo>
                </a:path>
                <a:path h="1337945">
                  <a:moveTo>
                    <a:pt x="0" y="1337431"/>
                  </a:moveTo>
                  <a:lnTo>
                    <a:pt x="0" y="0"/>
                  </a:lnTo>
                </a:path>
                <a:path h="1337945">
                  <a:moveTo>
                    <a:pt x="0" y="0"/>
                  </a:moveTo>
                  <a:lnTo>
                    <a:pt x="0" y="1337431"/>
                  </a:lnTo>
                </a:path>
                <a:path h="1337945">
                  <a:moveTo>
                    <a:pt x="0" y="1337431"/>
                  </a:moveTo>
                  <a:lnTo>
                    <a:pt x="0" y="0"/>
                  </a:lnTo>
                </a:path>
                <a:path h="1337945">
                  <a:moveTo>
                    <a:pt x="0" y="0"/>
                  </a:moveTo>
                  <a:lnTo>
                    <a:pt x="0" y="1337431"/>
                  </a:lnTo>
                </a:path>
                <a:path h="1337945">
                  <a:moveTo>
                    <a:pt x="0" y="1337431"/>
                  </a:moveTo>
                  <a:lnTo>
                    <a:pt x="0" y="0"/>
                  </a:lnTo>
                </a:path>
              </a:pathLst>
            </a:custGeom>
            <a:ln w="3175">
              <a:solidFill>
                <a:srgbClr val="AEBCC8"/>
              </a:solidFill>
            </a:ln>
          </p:spPr>
          <p:txBody>
            <a:bodyPr wrap="square" lIns="0" tIns="0" rIns="0" bIns="0" rtlCol="0"/>
            <a:lstStyle/>
            <a:p>
              <a:endParaRPr lang="fr-FR" noProof="0" dirty="0"/>
            </a:p>
          </p:txBody>
        </p:sp>
        <p:sp>
          <p:nvSpPr>
            <p:cNvPr id="2347" name="object 2347"/>
            <p:cNvSpPr/>
            <p:nvPr/>
          </p:nvSpPr>
          <p:spPr>
            <a:xfrm>
              <a:off x="10518305" y="4598117"/>
              <a:ext cx="2540" cy="1337945"/>
            </a:xfrm>
            <a:custGeom>
              <a:avLst/>
              <a:gdLst/>
              <a:ahLst/>
              <a:cxnLst/>
              <a:rect l="l" t="t" r="r" b="b"/>
              <a:pathLst>
                <a:path w="2540" h="1337945">
                  <a:moveTo>
                    <a:pt x="0" y="0"/>
                  </a:moveTo>
                  <a:lnTo>
                    <a:pt x="1921" y="7"/>
                  </a:lnTo>
                  <a:lnTo>
                    <a:pt x="1921" y="1337576"/>
                  </a:lnTo>
                  <a:lnTo>
                    <a:pt x="0" y="1337431"/>
                  </a:lnTo>
                  <a:lnTo>
                    <a:pt x="0" y="0"/>
                  </a:lnTo>
                  <a:close/>
                </a:path>
              </a:pathLst>
            </a:custGeom>
            <a:solidFill>
              <a:srgbClr val="AEBCC8"/>
            </a:solidFill>
          </p:spPr>
          <p:txBody>
            <a:bodyPr wrap="square" lIns="0" tIns="0" rIns="0" bIns="0" rtlCol="0"/>
            <a:lstStyle/>
            <a:p>
              <a:endParaRPr lang="fr-FR" noProof="0" dirty="0"/>
            </a:p>
          </p:txBody>
        </p:sp>
        <p:sp>
          <p:nvSpPr>
            <p:cNvPr id="2348" name="object 2348"/>
            <p:cNvSpPr/>
            <p:nvPr/>
          </p:nvSpPr>
          <p:spPr>
            <a:xfrm>
              <a:off x="10518305" y="4598117"/>
              <a:ext cx="2540" cy="1337945"/>
            </a:xfrm>
            <a:custGeom>
              <a:avLst/>
              <a:gdLst/>
              <a:ahLst/>
              <a:cxnLst/>
              <a:rect l="l" t="t" r="r" b="b"/>
              <a:pathLst>
                <a:path w="2540" h="1337945">
                  <a:moveTo>
                    <a:pt x="1921" y="7"/>
                  </a:moveTo>
                  <a:lnTo>
                    <a:pt x="1921" y="1337576"/>
                  </a:lnTo>
                </a:path>
                <a:path w="2540" h="1337945">
                  <a:moveTo>
                    <a:pt x="0" y="1337431"/>
                  </a:moveTo>
                  <a:lnTo>
                    <a:pt x="0" y="0"/>
                  </a:lnTo>
                </a:path>
                <a:path w="2540" h="1337945">
                  <a:moveTo>
                    <a:pt x="1921" y="7"/>
                  </a:moveTo>
                  <a:lnTo>
                    <a:pt x="1921" y="1337576"/>
                  </a:lnTo>
                </a:path>
                <a:path w="2540" h="1337945">
                  <a:moveTo>
                    <a:pt x="1921" y="1337576"/>
                  </a:moveTo>
                  <a:lnTo>
                    <a:pt x="1921" y="7"/>
                  </a:lnTo>
                </a:path>
                <a:path w="2540" h="1337945">
                  <a:moveTo>
                    <a:pt x="1921" y="7"/>
                  </a:moveTo>
                  <a:lnTo>
                    <a:pt x="1921" y="1337576"/>
                  </a:lnTo>
                </a:path>
                <a:path w="2540" h="1337945">
                  <a:moveTo>
                    <a:pt x="1921" y="1337576"/>
                  </a:moveTo>
                  <a:lnTo>
                    <a:pt x="1921" y="7"/>
                  </a:lnTo>
                </a:path>
                <a:path w="2540" h="1337945">
                  <a:moveTo>
                    <a:pt x="1921" y="7"/>
                  </a:moveTo>
                  <a:lnTo>
                    <a:pt x="1921" y="1337576"/>
                  </a:lnTo>
                </a:path>
                <a:path w="2540" h="1337945">
                  <a:moveTo>
                    <a:pt x="1921" y="1337576"/>
                  </a:moveTo>
                  <a:lnTo>
                    <a:pt x="1921" y="7"/>
                  </a:lnTo>
                </a:path>
              </a:pathLst>
            </a:custGeom>
            <a:ln w="3175">
              <a:solidFill>
                <a:srgbClr val="AEBCC8"/>
              </a:solidFill>
            </a:ln>
          </p:spPr>
          <p:txBody>
            <a:bodyPr wrap="square" lIns="0" tIns="0" rIns="0" bIns="0" rtlCol="0"/>
            <a:lstStyle/>
            <a:p>
              <a:endParaRPr lang="fr-FR" noProof="0" dirty="0"/>
            </a:p>
          </p:txBody>
        </p:sp>
        <p:sp>
          <p:nvSpPr>
            <p:cNvPr id="2349" name="object 2349"/>
            <p:cNvSpPr/>
            <p:nvPr/>
          </p:nvSpPr>
          <p:spPr>
            <a:xfrm>
              <a:off x="10520227" y="4598125"/>
              <a:ext cx="0" cy="1337945"/>
            </a:xfrm>
            <a:custGeom>
              <a:avLst/>
              <a:gdLst/>
              <a:ahLst/>
              <a:cxnLst/>
              <a:rect l="l" t="t" r="r" b="b"/>
              <a:pathLst>
                <a:path h="1337945">
                  <a:moveTo>
                    <a:pt x="0" y="0"/>
                  </a:moveTo>
                  <a:lnTo>
                    <a:pt x="0" y="1337568"/>
                  </a:lnTo>
                </a:path>
                <a:path h="1337945">
                  <a:moveTo>
                    <a:pt x="0" y="1337568"/>
                  </a:moveTo>
                  <a:lnTo>
                    <a:pt x="0" y="0"/>
                  </a:lnTo>
                </a:path>
                <a:path h="1337945">
                  <a:moveTo>
                    <a:pt x="0" y="0"/>
                  </a:moveTo>
                  <a:lnTo>
                    <a:pt x="0" y="1337568"/>
                  </a:lnTo>
                </a:path>
                <a:path h="1337945">
                  <a:moveTo>
                    <a:pt x="0" y="1337568"/>
                  </a:moveTo>
                  <a:lnTo>
                    <a:pt x="0" y="0"/>
                  </a:lnTo>
                </a:path>
              </a:pathLst>
            </a:custGeom>
            <a:ln w="3175">
              <a:solidFill>
                <a:srgbClr val="ADBCC7"/>
              </a:solidFill>
            </a:ln>
          </p:spPr>
          <p:txBody>
            <a:bodyPr wrap="square" lIns="0" tIns="0" rIns="0" bIns="0" rtlCol="0"/>
            <a:lstStyle/>
            <a:p>
              <a:endParaRPr lang="fr-FR" noProof="0" dirty="0"/>
            </a:p>
          </p:txBody>
        </p:sp>
        <p:sp>
          <p:nvSpPr>
            <p:cNvPr id="2350" name="object 2350"/>
            <p:cNvSpPr/>
            <p:nvPr/>
          </p:nvSpPr>
          <p:spPr>
            <a:xfrm>
              <a:off x="10520227" y="4598125"/>
              <a:ext cx="1905" cy="1337945"/>
            </a:xfrm>
            <a:custGeom>
              <a:avLst/>
              <a:gdLst/>
              <a:ahLst/>
              <a:cxnLst/>
              <a:rect l="l" t="t" r="r" b="b"/>
              <a:pathLst>
                <a:path w="1904" h="1337945">
                  <a:moveTo>
                    <a:pt x="0" y="0"/>
                  </a:moveTo>
                  <a:lnTo>
                    <a:pt x="1681" y="6"/>
                  </a:lnTo>
                  <a:lnTo>
                    <a:pt x="1681" y="1337696"/>
                  </a:lnTo>
                  <a:lnTo>
                    <a:pt x="0" y="1337568"/>
                  </a:lnTo>
                  <a:lnTo>
                    <a:pt x="0" y="0"/>
                  </a:lnTo>
                  <a:close/>
                </a:path>
              </a:pathLst>
            </a:custGeom>
            <a:solidFill>
              <a:srgbClr val="ADBCC7"/>
            </a:solidFill>
          </p:spPr>
          <p:txBody>
            <a:bodyPr wrap="square" lIns="0" tIns="0" rIns="0" bIns="0" rtlCol="0"/>
            <a:lstStyle/>
            <a:p>
              <a:endParaRPr lang="fr-FR" noProof="0" dirty="0"/>
            </a:p>
          </p:txBody>
        </p:sp>
        <p:sp>
          <p:nvSpPr>
            <p:cNvPr id="2351" name="object 2351"/>
            <p:cNvSpPr/>
            <p:nvPr/>
          </p:nvSpPr>
          <p:spPr>
            <a:xfrm>
              <a:off x="10520227" y="4598125"/>
              <a:ext cx="1905" cy="1337945"/>
            </a:xfrm>
            <a:custGeom>
              <a:avLst/>
              <a:gdLst/>
              <a:ahLst/>
              <a:cxnLst/>
              <a:rect l="l" t="t" r="r" b="b"/>
              <a:pathLst>
                <a:path w="1904" h="1337945">
                  <a:moveTo>
                    <a:pt x="1681" y="6"/>
                  </a:moveTo>
                  <a:lnTo>
                    <a:pt x="1681" y="1337696"/>
                  </a:lnTo>
                </a:path>
                <a:path w="1904" h="1337945">
                  <a:moveTo>
                    <a:pt x="0" y="1337568"/>
                  </a:moveTo>
                  <a:lnTo>
                    <a:pt x="0" y="0"/>
                  </a:lnTo>
                </a:path>
                <a:path w="1904" h="1337945">
                  <a:moveTo>
                    <a:pt x="1681" y="6"/>
                  </a:moveTo>
                  <a:lnTo>
                    <a:pt x="1681" y="1337696"/>
                  </a:lnTo>
                </a:path>
                <a:path w="1904" h="1337945">
                  <a:moveTo>
                    <a:pt x="1681" y="1337696"/>
                  </a:moveTo>
                  <a:lnTo>
                    <a:pt x="1681" y="6"/>
                  </a:lnTo>
                </a:path>
                <a:path w="1904" h="1337945">
                  <a:moveTo>
                    <a:pt x="1681" y="6"/>
                  </a:moveTo>
                  <a:lnTo>
                    <a:pt x="1681" y="1337696"/>
                  </a:lnTo>
                </a:path>
                <a:path w="1904" h="1337945">
                  <a:moveTo>
                    <a:pt x="1681" y="1337696"/>
                  </a:moveTo>
                  <a:lnTo>
                    <a:pt x="1681" y="6"/>
                  </a:lnTo>
                </a:path>
                <a:path w="1904" h="1337945">
                  <a:moveTo>
                    <a:pt x="1681" y="6"/>
                  </a:moveTo>
                  <a:lnTo>
                    <a:pt x="1681" y="1337696"/>
                  </a:lnTo>
                </a:path>
                <a:path w="1904" h="1337945">
                  <a:moveTo>
                    <a:pt x="1681" y="1337696"/>
                  </a:moveTo>
                  <a:lnTo>
                    <a:pt x="1681" y="6"/>
                  </a:lnTo>
                </a:path>
                <a:path w="1904" h="1337945">
                  <a:moveTo>
                    <a:pt x="1681" y="6"/>
                  </a:moveTo>
                  <a:lnTo>
                    <a:pt x="1681" y="1337696"/>
                  </a:lnTo>
                </a:path>
                <a:path w="1904" h="1337945">
                  <a:moveTo>
                    <a:pt x="1681" y="1337696"/>
                  </a:moveTo>
                  <a:lnTo>
                    <a:pt x="1681" y="6"/>
                  </a:lnTo>
                </a:path>
                <a:path w="1904" h="1337945">
                  <a:moveTo>
                    <a:pt x="1681" y="6"/>
                  </a:moveTo>
                  <a:lnTo>
                    <a:pt x="1681" y="1337696"/>
                  </a:lnTo>
                </a:path>
                <a:path w="1904" h="1337945">
                  <a:moveTo>
                    <a:pt x="1681" y="1337696"/>
                  </a:moveTo>
                  <a:lnTo>
                    <a:pt x="1681" y="6"/>
                  </a:lnTo>
                </a:path>
              </a:pathLst>
            </a:custGeom>
            <a:ln w="3175">
              <a:solidFill>
                <a:srgbClr val="ADBCC7"/>
              </a:solidFill>
            </a:ln>
          </p:spPr>
          <p:txBody>
            <a:bodyPr wrap="square" lIns="0" tIns="0" rIns="0" bIns="0" rtlCol="0"/>
            <a:lstStyle/>
            <a:p>
              <a:endParaRPr lang="fr-FR" noProof="0" dirty="0"/>
            </a:p>
          </p:txBody>
        </p:sp>
        <p:sp>
          <p:nvSpPr>
            <p:cNvPr id="2352" name="object 2352"/>
            <p:cNvSpPr/>
            <p:nvPr/>
          </p:nvSpPr>
          <p:spPr>
            <a:xfrm>
              <a:off x="10521908" y="4598132"/>
              <a:ext cx="2540" cy="1337945"/>
            </a:xfrm>
            <a:custGeom>
              <a:avLst/>
              <a:gdLst/>
              <a:ahLst/>
              <a:cxnLst/>
              <a:rect l="l" t="t" r="r" b="b"/>
              <a:pathLst>
                <a:path w="2540" h="1337945">
                  <a:moveTo>
                    <a:pt x="0" y="0"/>
                  </a:moveTo>
                  <a:lnTo>
                    <a:pt x="1921" y="7"/>
                  </a:lnTo>
                  <a:lnTo>
                    <a:pt x="1921" y="1337834"/>
                  </a:lnTo>
                  <a:lnTo>
                    <a:pt x="0" y="1337689"/>
                  </a:lnTo>
                  <a:lnTo>
                    <a:pt x="0" y="0"/>
                  </a:lnTo>
                  <a:close/>
                </a:path>
              </a:pathLst>
            </a:custGeom>
            <a:solidFill>
              <a:srgbClr val="ACBBC7"/>
            </a:solidFill>
          </p:spPr>
          <p:txBody>
            <a:bodyPr wrap="square" lIns="0" tIns="0" rIns="0" bIns="0" rtlCol="0"/>
            <a:lstStyle/>
            <a:p>
              <a:endParaRPr lang="fr-FR" noProof="0" dirty="0"/>
            </a:p>
          </p:txBody>
        </p:sp>
        <p:sp>
          <p:nvSpPr>
            <p:cNvPr id="2353" name="object 2353"/>
            <p:cNvSpPr/>
            <p:nvPr/>
          </p:nvSpPr>
          <p:spPr>
            <a:xfrm>
              <a:off x="10521908" y="4598132"/>
              <a:ext cx="2540" cy="1337945"/>
            </a:xfrm>
            <a:custGeom>
              <a:avLst/>
              <a:gdLst/>
              <a:ahLst/>
              <a:cxnLst/>
              <a:rect l="l" t="t" r="r" b="b"/>
              <a:pathLst>
                <a:path w="2540" h="1337945">
                  <a:moveTo>
                    <a:pt x="1921" y="7"/>
                  </a:moveTo>
                  <a:lnTo>
                    <a:pt x="1921" y="1337834"/>
                  </a:lnTo>
                </a:path>
                <a:path w="2540" h="1337945">
                  <a:moveTo>
                    <a:pt x="0" y="1337689"/>
                  </a:moveTo>
                  <a:lnTo>
                    <a:pt x="0" y="0"/>
                  </a:lnTo>
                </a:path>
                <a:path w="2540" h="1337945">
                  <a:moveTo>
                    <a:pt x="1921" y="7"/>
                  </a:moveTo>
                  <a:lnTo>
                    <a:pt x="1921" y="1337834"/>
                  </a:lnTo>
                </a:path>
                <a:path w="2540" h="1337945">
                  <a:moveTo>
                    <a:pt x="1921" y="1337834"/>
                  </a:moveTo>
                  <a:lnTo>
                    <a:pt x="1921" y="7"/>
                  </a:lnTo>
                </a:path>
                <a:path w="2540" h="1337945">
                  <a:moveTo>
                    <a:pt x="1921" y="7"/>
                  </a:moveTo>
                  <a:lnTo>
                    <a:pt x="1921" y="1337834"/>
                  </a:lnTo>
                </a:path>
                <a:path w="2540" h="1337945">
                  <a:moveTo>
                    <a:pt x="1921" y="1337834"/>
                  </a:moveTo>
                  <a:lnTo>
                    <a:pt x="1921" y="7"/>
                  </a:lnTo>
                </a:path>
                <a:path w="2540" h="1337945">
                  <a:moveTo>
                    <a:pt x="1921" y="7"/>
                  </a:moveTo>
                  <a:lnTo>
                    <a:pt x="1921" y="1337834"/>
                  </a:lnTo>
                </a:path>
                <a:path w="2540" h="1337945">
                  <a:moveTo>
                    <a:pt x="1921" y="1337834"/>
                  </a:moveTo>
                  <a:lnTo>
                    <a:pt x="1921" y="7"/>
                  </a:lnTo>
                </a:path>
              </a:pathLst>
            </a:custGeom>
            <a:ln w="3175">
              <a:solidFill>
                <a:srgbClr val="ACBBC7"/>
              </a:solidFill>
            </a:ln>
          </p:spPr>
          <p:txBody>
            <a:bodyPr wrap="square" lIns="0" tIns="0" rIns="0" bIns="0" rtlCol="0"/>
            <a:lstStyle/>
            <a:p>
              <a:endParaRPr lang="fr-FR" noProof="0" dirty="0"/>
            </a:p>
          </p:txBody>
        </p:sp>
        <p:sp>
          <p:nvSpPr>
            <p:cNvPr id="2354" name="object 2354"/>
            <p:cNvSpPr/>
            <p:nvPr/>
          </p:nvSpPr>
          <p:spPr>
            <a:xfrm>
              <a:off x="10523830" y="4598139"/>
              <a:ext cx="0" cy="1337945"/>
            </a:xfrm>
            <a:custGeom>
              <a:avLst/>
              <a:gdLst/>
              <a:ahLst/>
              <a:cxnLst/>
              <a:rect l="l" t="t" r="r" b="b"/>
              <a:pathLst>
                <a:path h="1337945">
                  <a:moveTo>
                    <a:pt x="0" y="0"/>
                  </a:moveTo>
                  <a:lnTo>
                    <a:pt x="0" y="1337826"/>
                  </a:lnTo>
                </a:path>
                <a:path h="1337945">
                  <a:moveTo>
                    <a:pt x="0" y="1337826"/>
                  </a:moveTo>
                  <a:lnTo>
                    <a:pt x="0" y="0"/>
                  </a:lnTo>
                </a:path>
              </a:pathLst>
            </a:custGeom>
            <a:ln w="3175">
              <a:solidFill>
                <a:srgbClr val="ACBBC6"/>
              </a:solidFill>
            </a:ln>
          </p:spPr>
          <p:txBody>
            <a:bodyPr wrap="square" lIns="0" tIns="0" rIns="0" bIns="0" rtlCol="0"/>
            <a:lstStyle/>
            <a:p>
              <a:endParaRPr lang="fr-FR" noProof="0" dirty="0"/>
            </a:p>
          </p:txBody>
        </p:sp>
        <p:sp>
          <p:nvSpPr>
            <p:cNvPr id="2355" name="object 2355"/>
            <p:cNvSpPr/>
            <p:nvPr/>
          </p:nvSpPr>
          <p:spPr>
            <a:xfrm>
              <a:off x="10523830" y="4598139"/>
              <a:ext cx="1905" cy="1338580"/>
            </a:xfrm>
            <a:custGeom>
              <a:avLst/>
              <a:gdLst/>
              <a:ahLst/>
              <a:cxnLst/>
              <a:rect l="l" t="t" r="r" b="b"/>
              <a:pathLst>
                <a:path w="1904" h="1338579">
                  <a:moveTo>
                    <a:pt x="0" y="0"/>
                  </a:moveTo>
                  <a:lnTo>
                    <a:pt x="1681" y="6"/>
                  </a:lnTo>
                  <a:lnTo>
                    <a:pt x="1681" y="1337954"/>
                  </a:lnTo>
                  <a:lnTo>
                    <a:pt x="0" y="1337826"/>
                  </a:lnTo>
                  <a:lnTo>
                    <a:pt x="0" y="0"/>
                  </a:lnTo>
                  <a:close/>
                </a:path>
              </a:pathLst>
            </a:custGeom>
            <a:solidFill>
              <a:srgbClr val="ACBBC6"/>
            </a:solidFill>
          </p:spPr>
          <p:txBody>
            <a:bodyPr wrap="square" lIns="0" tIns="0" rIns="0" bIns="0" rtlCol="0"/>
            <a:lstStyle/>
            <a:p>
              <a:endParaRPr lang="fr-FR" noProof="0" dirty="0"/>
            </a:p>
          </p:txBody>
        </p:sp>
        <p:sp>
          <p:nvSpPr>
            <p:cNvPr id="2356" name="object 2356"/>
            <p:cNvSpPr/>
            <p:nvPr/>
          </p:nvSpPr>
          <p:spPr>
            <a:xfrm>
              <a:off x="10523830" y="4598139"/>
              <a:ext cx="1905" cy="1338580"/>
            </a:xfrm>
            <a:custGeom>
              <a:avLst/>
              <a:gdLst/>
              <a:ahLst/>
              <a:cxnLst/>
              <a:rect l="l" t="t" r="r" b="b"/>
              <a:pathLst>
                <a:path w="1904" h="1338579">
                  <a:moveTo>
                    <a:pt x="1681" y="6"/>
                  </a:moveTo>
                  <a:lnTo>
                    <a:pt x="1681" y="1337954"/>
                  </a:lnTo>
                </a:path>
                <a:path w="1904" h="1338579">
                  <a:moveTo>
                    <a:pt x="0" y="1337826"/>
                  </a:moveTo>
                  <a:lnTo>
                    <a:pt x="0" y="0"/>
                  </a:lnTo>
                </a:path>
                <a:path w="1904" h="1338579">
                  <a:moveTo>
                    <a:pt x="1681" y="6"/>
                  </a:moveTo>
                  <a:lnTo>
                    <a:pt x="1681" y="1337954"/>
                  </a:lnTo>
                </a:path>
                <a:path w="1904" h="1338579">
                  <a:moveTo>
                    <a:pt x="1681" y="1337954"/>
                  </a:moveTo>
                  <a:lnTo>
                    <a:pt x="1681" y="6"/>
                  </a:lnTo>
                </a:path>
                <a:path w="1904" h="1338579">
                  <a:moveTo>
                    <a:pt x="1681" y="6"/>
                  </a:moveTo>
                  <a:lnTo>
                    <a:pt x="1681" y="1337954"/>
                  </a:lnTo>
                </a:path>
                <a:path w="1904" h="1338579">
                  <a:moveTo>
                    <a:pt x="1681" y="1337954"/>
                  </a:moveTo>
                  <a:lnTo>
                    <a:pt x="1681" y="6"/>
                  </a:lnTo>
                </a:path>
                <a:path w="1904" h="1338579">
                  <a:moveTo>
                    <a:pt x="1681" y="6"/>
                  </a:moveTo>
                  <a:lnTo>
                    <a:pt x="1681" y="1337954"/>
                  </a:lnTo>
                </a:path>
                <a:path w="1904" h="1338579">
                  <a:moveTo>
                    <a:pt x="1681" y="1337954"/>
                  </a:moveTo>
                  <a:lnTo>
                    <a:pt x="1681" y="6"/>
                  </a:lnTo>
                </a:path>
                <a:path w="1904" h="1338579">
                  <a:moveTo>
                    <a:pt x="1681" y="6"/>
                  </a:moveTo>
                  <a:lnTo>
                    <a:pt x="1681" y="1337954"/>
                  </a:lnTo>
                </a:path>
                <a:path w="1904" h="1338579">
                  <a:moveTo>
                    <a:pt x="1681" y="1337954"/>
                  </a:moveTo>
                  <a:lnTo>
                    <a:pt x="1681" y="6"/>
                  </a:lnTo>
                </a:path>
                <a:path w="1904" h="1338579">
                  <a:moveTo>
                    <a:pt x="1681" y="6"/>
                  </a:moveTo>
                  <a:lnTo>
                    <a:pt x="1681" y="1337954"/>
                  </a:lnTo>
                </a:path>
                <a:path w="1904" h="1338579">
                  <a:moveTo>
                    <a:pt x="1681" y="1337954"/>
                  </a:moveTo>
                  <a:lnTo>
                    <a:pt x="1681" y="6"/>
                  </a:lnTo>
                </a:path>
              </a:pathLst>
            </a:custGeom>
            <a:ln w="3175">
              <a:solidFill>
                <a:srgbClr val="ACBBC6"/>
              </a:solidFill>
            </a:ln>
          </p:spPr>
          <p:txBody>
            <a:bodyPr wrap="square" lIns="0" tIns="0" rIns="0" bIns="0" rtlCol="0"/>
            <a:lstStyle/>
            <a:p>
              <a:endParaRPr lang="fr-FR" noProof="0" dirty="0"/>
            </a:p>
          </p:txBody>
        </p:sp>
        <p:sp>
          <p:nvSpPr>
            <p:cNvPr id="2357" name="object 2357"/>
            <p:cNvSpPr/>
            <p:nvPr/>
          </p:nvSpPr>
          <p:spPr>
            <a:xfrm>
              <a:off x="10525511" y="4598146"/>
              <a:ext cx="2540" cy="1338580"/>
            </a:xfrm>
            <a:custGeom>
              <a:avLst/>
              <a:gdLst/>
              <a:ahLst/>
              <a:cxnLst/>
              <a:rect l="l" t="t" r="r" b="b"/>
              <a:pathLst>
                <a:path w="2540" h="1338579">
                  <a:moveTo>
                    <a:pt x="0" y="0"/>
                  </a:moveTo>
                  <a:lnTo>
                    <a:pt x="1921" y="7"/>
                  </a:lnTo>
                  <a:lnTo>
                    <a:pt x="1921" y="1338092"/>
                  </a:lnTo>
                  <a:lnTo>
                    <a:pt x="0" y="1337947"/>
                  </a:lnTo>
                  <a:lnTo>
                    <a:pt x="0" y="0"/>
                  </a:lnTo>
                  <a:close/>
                </a:path>
              </a:pathLst>
            </a:custGeom>
            <a:solidFill>
              <a:srgbClr val="ACBBC6"/>
            </a:solidFill>
          </p:spPr>
          <p:txBody>
            <a:bodyPr wrap="square" lIns="0" tIns="0" rIns="0" bIns="0" rtlCol="0"/>
            <a:lstStyle/>
            <a:p>
              <a:endParaRPr lang="fr-FR" noProof="0" dirty="0"/>
            </a:p>
          </p:txBody>
        </p:sp>
        <p:sp>
          <p:nvSpPr>
            <p:cNvPr id="2358" name="object 2358"/>
            <p:cNvSpPr/>
            <p:nvPr/>
          </p:nvSpPr>
          <p:spPr>
            <a:xfrm>
              <a:off x="10525511" y="4598146"/>
              <a:ext cx="2540" cy="1338580"/>
            </a:xfrm>
            <a:custGeom>
              <a:avLst/>
              <a:gdLst/>
              <a:ahLst/>
              <a:cxnLst/>
              <a:rect l="l" t="t" r="r" b="b"/>
              <a:pathLst>
                <a:path w="2540" h="1338579">
                  <a:moveTo>
                    <a:pt x="1921" y="7"/>
                  </a:moveTo>
                  <a:lnTo>
                    <a:pt x="1921" y="1338092"/>
                  </a:lnTo>
                </a:path>
                <a:path w="2540" h="1338579">
                  <a:moveTo>
                    <a:pt x="0" y="1337947"/>
                  </a:moveTo>
                  <a:lnTo>
                    <a:pt x="0" y="0"/>
                  </a:lnTo>
                </a:path>
                <a:path w="2540" h="1338579">
                  <a:moveTo>
                    <a:pt x="1921" y="7"/>
                  </a:moveTo>
                  <a:lnTo>
                    <a:pt x="1921" y="1338092"/>
                  </a:lnTo>
                </a:path>
                <a:path w="2540" h="1338579">
                  <a:moveTo>
                    <a:pt x="1921" y="1338092"/>
                  </a:moveTo>
                  <a:lnTo>
                    <a:pt x="1921" y="7"/>
                  </a:lnTo>
                </a:path>
                <a:path w="2540" h="1338579">
                  <a:moveTo>
                    <a:pt x="1921" y="7"/>
                  </a:moveTo>
                  <a:lnTo>
                    <a:pt x="1921" y="1338092"/>
                  </a:lnTo>
                </a:path>
                <a:path w="2540" h="1338579">
                  <a:moveTo>
                    <a:pt x="1921" y="1338092"/>
                  </a:moveTo>
                  <a:lnTo>
                    <a:pt x="1921" y="7"/>
                  </a:lnTo>
                </a:path>
                <a:path w="2540" h="1338579">
                  <a:moveTo>
                    <a:pt x="1921" y="7"/>
                  </a:moveTo>
                  <a:lnTo>
                    <a:pt x="1921" y="1338092"/>
                  </a:lnTo>
                </a:path>
                <a:path w="2540" h="1338579">
                  <a:moveTo>
                    <a:pt x="1921" y="1338092"/>
                  </a:moveTo>
                  <a:lnTo>
                    <a:pt x="1921" y="7"/>
                  </a:lnTo>
                </a:path>
                <a:path w="2540" h="1338579">
                  <a:moveTo>
                    <a:pt x="1921" y="7"/>
                  </a:moveTo>
                  <a:lnTo>
                    <a:pt x="1921" y="1338092"/>
                  </a:lnTo>
                </a:path>
                <a:path w="2540" h="1338579">
                  <a:moveTo>
                    <a:pt x="1921" y="1338092"/>
                  </a:moveTo>
                  <a:lnTo>
                    <a:pt x="1921" y="7"/>
                  </a:lnTo>
                </a:path>
              </a:pathLst>
            </a:custGeom>
            <a:ln w="3175">
              <a:solidFill>
                <a:srgbClr val="ACBBC6"/>
              </a:solidFill>
            </a:ln>
          </p:spPr>
          <p:txBody>
            <a:bodyPr wrap="square" lIns="0" tIns="0" rIns="0" bIns="0" rtlCol="0"/>
            <a:lstStyle/>
            <a:p>
              <a:endParaRPr lang="fr-FR" noProof="0" dirty="0"/>
            </a:p>
          </p:txBody>
        </p:sp>
        <p:sp>
          <p:nvSpPr>
            <p:cNvPr id="2359" name="object 2359"/>
            <p:cNvSpPr/>
            <p:nvPr/>
          </p:nvSpPr>
          <p:spPr>
            <a:xfrm>
              <a:off x="10527433" y="4598154"/>
              <a:ext cx="0" cy="1338580"/>
            </a:xfrm>
            <a:custGeom>
              <a:avLst/>
              <a:gdLst/>
              <a:ahLst/>
              <a:cxnLst/>
              <a:rect l="l" t="t" r="r" b="b"/>
              <a:pathLst>
                <a:path h="1338579">
                  <a:moveTo>
                    <a:pt x="0" y="0"/>
                  </a:moveTo>
                  <a:lnTo>
                    <a:pt x="0" y="1338084"/>
                  </a:lnTo>
                </a:path>
                <a:path h="1338579">
                  <a:moveTo>
                    <a:pt x="0" y="1338084"/>
                  </a:moveTo>
                  <a:lnTo>
                    <a:pt x="0" y="0"/>
                  </a:lnTo>
                </a:path>
              </a:pathLst>
            </a:custGeom>
            <a:ln w="3175">
              <a:solidFill>
                <a:srgbClr val="ABBBC5"/>
              </a:solidFill>
            </a:ln>
          </p:spPr>
          <p:txBody>
            <a:bodyPr wrap="square" lIns="0" tIns="0" rIns="0" bIns="0" rtlCol="0"/>
            <a:lstStyle/>
            <a:p>
              <a:endParaRPr lang="fr-FR" noProof="0" dirty="0"/>
            </a:p>
          </p:txBody>
        </p:sp>
        <p:sp>
          <p:nvSpPr>
            <p:cNvPr id="2360" name="object 2360"/>
            <p:cNvSpPr/>
            <p:nvPr/>
          </p:nvSpPr>
          <p:spPr>
            <a:xfrm>
              <a:off x="10527433" y="4598154"/>
              <a:ext cx="1905" cy="1338580"/>
            </a:xfrm>
            <a:custGeom>
              <a:avLst/>
              <a:gdLst/>
              <a:ahLst/>
              <a:cxnLst/>
              <a:rect l="l" t="t" r="r" b="b"/>
              <a:pathLst>
                <a:path w="1904" h="1338579">
                  <a:moveTo>
                    <a:pt x="0" y="0"/>
                  </a:moveTo>
                  <a:lnTo>
                    <a:pt x="1681" y="6"/>
                  </a:lnTo>
                  <a:lnTo>
                    <a:pt x="1681" y="1338212"/>
                  </a:lnTo>
                  <a:lnTo>
                    <a:pt x="0" y="1338084"/>
                  </a:lnTo>
                  <a:lnTo>
                    <a:pt x="0" y="0"/>
                  </a:lnTo>
                  <a:close/>
                </a:path>
              </a:pathLst>
            </a:custGeom>
            <a:solidFill>
              <a:srgbClr val="ABBBC5"/>
            </a:solidFill>
          </p:spPr>
          <p:txBody>
            <a:bodyPr wrap="square" lIns="0" tIns="0" rIns="0" bIns="0" rtlCol="0"/>
            <a:lstStyle/>
            <a:p>
              <a:endParaRPr lang="fr-FR" noProof="0" dirty="0"/>
            </a:p>
          </p:txBody>
        </p:sp>
        <p:sp>
          <p:nvSpPr>
            <p:cNvPr id="2361" name="object 2361"/>
            <p:cNvSpPr/>
            <p:nvPr/>
          </p:nvSpPr>
          <p:spPr>
            <a:xfrm>
              <a:off x="10527433" y="4598154"/>
              <a:ext cx="1905" cy="1338580"/>
            </a:xfrm>
            <a:custGeom>
              <a:avLst/>
              <a:gdLst/>
              <a:ahLst/>
              <a:cxnLst/>
              <a:rect l="l" t="t" r="r" b="b"/>
              <a:pathLst>
                <a:path w="1904" h="1338579">
                  <a:moveTo>
                    <a:pt x="1681" y="6"/>
                  </a:moveTo>
                  <a:lnTo>
                    <a:pt x="1681" y="1338212"/>
                  </a:lnTo>
                </a:path>
                <a:path w="1904" h="1338579">
                  <a:moveTo>
                    <a:pt x="0" y="1338084"/>
                  </a:moveTo>
                  <a:lnTo>
                    <a:pt x="0" y="0"/>
                  </a:lnTo>
                </a:path>
                <a:path w="1904" h="1338579">
                  <a:moveTo>
                    <a:pt x="1681" y="6"/>
                  </a:moveTo>
                  <a:lnTo>
                    <a:pt x="1681" y="1338212"/>
                  </a:lnTo>
                </a:path>
                <a:path w="1904" h="1338579">
                  <a:moveTo>
                    <a:pt x="1681" y="1338212"/>
                  </a:moveTo>
                  <a:lnTo>
                    <a:pt x="1681" y="6"/>
                  </a:lnTo>
                </a:path>
                <a:path w="1904" h="1338579">
                  <a:moveTo>
                    <a:pt x="1681" y="6"/>
                  </a:moveTo>
                  <a:lnTo>
                    <a:pt x="1681" y="1338212"/>
                  </a:lnTo>
                </a:path>
                <a:path w="1904" h="1338579">
                  <a:moveTo>
                    <a:pt x="1681" y="1338212"/>
                  </a:moveTo>
                  <a:lnTo>
                    <a:pt x="1681" y="6"/>
                  </a:lnTo>
                </a:path>
              </a:pathLst>
            </a:custGeom>
            <a:ln w="3175">
              <a:solidFill>
                <a:srgbClr val="ABBBC5"/>
              </a:solidFill>
            </a:ln>
          </p:spPr>
          <p:txBody>
            <a:bodyPr wrap="square" lIns="0" tIns="0" rIns="0" bIns="0" rtlCol="0"/>
            <a:lstStyle/>
            <a:p>
              <a:endParaRPr lang="fr-FR" noProof="0" dirty="0"/>
            </a:p>
          </p:txBody>
        </p:sp>
        <p:sp>
          <p:nvSpPr>
            <p:cNvPr id="2362" name="object 2362"/>
            <p:cNvSpPr/>
            <p:nvPr/>
          </p:nvSpPr>
          <p:spPr>
            <a:xfrm>
              <a:off x="10529114" y="4598161"/>
              <a:ext cx="0" cy="1338580"/>
            </a:xfrm>
            <a:custGeom>
              <a:avLst/>
              <a:gdLst/>
              <a:ahLst/>
              <a:cxnLst/>
              <a:rect l="l" t="t" r="r" b="b"/>
              <a:pathLst>
                <a:path h="1338579">
                  <a:moveTo>
                    <a:pt x="0" y="0"/>
                  </a:moveTo>
                  <a:lnTo>
                    <a:pt x="0" y="1338205"/>
                  </a:lnTo>
                </a:path>
                <a:path h="1338579">
                  <a:moveTo>
                    <a:pt x="0" y="1338205"/>
                  </a:moveTo>
                  <a:lnTo>
                    <a:pt x="0" y="0"/>
                  </a:lnTo>
                </a:path>
                <a:path h="1338579">
                  <a:moveTo>
                    <a:pt x="0" y="0"/>
                  </a:moveTo>
                  <a:lnTo>
                    <a:pt x="0" y="1338205"/>
                  </a:lnTo>
                </a:path>
                <a:path h="1338579">
                  <a:moveTo>
                    <a:pt x="0" y="1338205"/>
                  </a:moveTo>
                  <a:lnTo>
                    <a:pt x="0" y="0"/>
                  </a:lnTo>
                </a:path>
              </a:pathLst>
            </a:custGeom>
            <a:ln w="3175">
              <a:solidFill>
                <a:srgbClr val="ABBAC5"/>
              </a:solidFill>
            </a:ln>
          </p:spPr>
          <p:txBody>
            <a:bodyPr wrap="square" lIns="0" tIns="0" rIns="0" bIns="0" rtlCol="0"/>
            <a:lstStyle/>
            <a:p>
              <a:endParaRPr lang="fr-FR" noProof="0" dirty="0"/>
            </a:p>
          </p:txBody>
        </p:sp>
        <p:sp>
          <p:nvSpPr>
            <p:cNvPr id="2363" name="object 2363"/>
            <p:cNvSpPr/>
            <p:nvPr/>
          </p:nvSpPr>
          <p:spPr>
            <a:xfrm>
              <a:off x="10529114" y="4598161"/>
              <a:ext cx="2540" cy="1338580"/>
            </a:xfrm>
            <a:custGeom>
              <a:avLst/>
              <a:gdLst/>
              <a:ahLst/>
              <a:cxnLst/>
              <a:rect l="l" t="t" r="r" b="b"/>
              <a:pathLst>
                <a:path w="2540" h="1338579">
                  <a:moveTo>
                    <a:pt x="0" y="0"/>
                  </a:moveTo>
                  <a:lnTo>
                    <a:pt x="1921" y="7"/>
                  </a:lnTo>
                  <a:lnTo>
                    <a:pt x="1921" y="1338350"/>
                  </a:lnTo>
                  <a:lnTo>
                    <a:pt x="0" y="1338205"/>
                  </a:lnTo>
                  <a:lnTo>
                    <a:pt x="0" y="0"/>
                  </a:lnTo>
                  <a:close/>
                </a:path>
              </a:pathLst>
            </a:custGeom>
            <a:solidFill>
              <a:srgbClr val="ABBAC5"/>
            </a:solidFill>
          </p:spPr>
          <p:txBody>
            <a:bodyPr wrap="square" lIns="0" tIns="0" rIns="0" bIns="0" rtlCol="0"/>
            <a:lstStyle/>
            <a:p>
              <a:endParaRPr lang="fr-FR" noProof="0" dirty="0"/>
            </a:p>
          </p:txBody>
        </p:sp>
        <p:sp>
          <p:nvSpPr>
            <p:cNvPr id="2364" name="object 2364"/>
            <p:cNvSpPr/>
            <p:nvPr/>
          </p:nvSpPr>
          <p:spPr>
            <a:xfrm>
              <a:off x="10529114" y="4598161"/>
              <a:ext cx="2540" cy="1338580"/>
            </a:xfrm>
            <a:custGeom>
              <a:avLst/>
              <a:gdLst/>
              <a:ahLst/>
              <a:cxnLst/>
              <a:rect l="l" t="t" r="r" b="b"/>
              <a:pathLst>
                <a:path w="2540" h="1338579">
                  <a:moveTo>
                    <a:pt x="1921" y="7"/>
                  </a:moveTo>
                  <a:lnTo>
                    <a:pt x="1921" y="1338350"/>
                  </a:lnTo>
                </a:path>
                <a:path w="2540" h="1338579">
                  <a:moveTo>
                    <a:pt x="0" y="1338205"/>
                  </a:moveTo>
                  <a:lnTo>
                    <a:pt x="0" y="0"/>
                  </a:lnTo>
                </a:path>
                <a:path w="2540" h="1338579">
                  <a:moveTo>
                    <a:pt x="1921" y="7"/>
                  </a:moveTo>
                  <a:lnTo>
                    <a:pt x="1921" y="1338350"/>
                  </a:lnTo>
                </a:path>
                <a:path w="2540" h="1338579">
                  <a:moveTo>
                    <a:pt x="1921" y="1338350"/>
                  </a:moveTo>
                  <a:lnTo>
                    <a:pt x="1921" y="7"/>
                  </a:lnTo>
                </a:path>
              </a:pathLst>
            </a:custGeom>
            <a:ln w="3175">
              <a:solidFill>
                <a:srgbClr val="ABBAC5"/>
              </a:solidFill>
            </a:ln>
          </p:spPr>
          <p:txBody>
            <a:bodyPr wrap="square" lIns="0" tIns="0" rIns="0" bIns="0" rtlCol="0"/>
            <a:lstStyle/>
            <a:p>
              <a:endParaRPr lang="fr-FR" noProof="0" dirty="0"/>
            </a:p>
          </p:txBody>
        </p:sp>
        <p:sp>
          <p:nvSpPr>
            <p:cNvPr id="2365" name="object 2365"/>
            <p:cNvSpPr/>
            <p:nvPr/>
          </p:nvSpPr>
          <p:spPr>
            <a:xfrm>
              <a:off x="10531036" y="4598169"/>
              <a:ext cx="0" cy="1338580"/>
            </a:xfrm>
            <a:custGeom>
              <a:avLst/>
              <a:gdLst/>
              <a:ahLst/>
              <a:cxnLst/>
              <a:rect l="l" t="t" r="r" b="b"/>
              <a:pathLst>
                <a:path h="1338579">
                  <a:moveTo>
                    <a:pt x="0" y="0"/>
                  </a:moveTo>
                  <a:lnTo>
                    <a:pt x="0" y="1338343"/>
                  </a:lnTo>
                </a:path>
                <a:path h="1338579">
                  <a:moveTo>
                    <a:pt x="0" y="1338343"/>
                  </a:moveTo>
                  <a:lnTo>
                    <a:pt x="0" y="0"/>
                  </a:lnTo>
                </a:path>
                <a:path h="1338579">
                  <a:moveTo>
                    <a:pt x="0" y="0"/>
                  </a:moveTo>
                  <a:lnTo>
                    <a:pt x="0" y="1338343"/>
                  </a:lnTo>
                </a:path>
                <a:path h="1338579">
                  <a:moveTo>
                    <a:pt x="0" y="1338343"/>
                  </a:moveTo>
                  <a:lnTo>
                    <a:pt x="0" y="0"/>
                  </a:lnTo>
                </a:path>
                <a:path h="1338579">
                  <a:moveTo>
                    <a:pt x="0" y="0"/>
                  </a:moveTo>
                  <a:lnTo>
                    <a:pt x="0" y="1338343"/>
                  </a:lnTo>
                </a:path>
                <a:path h="1338579">
                  <a:moveTo>
                    <a:pt x="0" y="1338343"/>
                  </a:moveTo>
                  <a:lnTo>
                    <a:pt x="0" y="0"/>
                  </a:lnTo>
                </a:path>
                <a:path h="1338579">
                  <a:moveTo>
                    <a:pt x="0" y="0"/>
                  </a:moveTo>
                  <a:lnTo>
                    <a:pt x="0" y="1338343"/>
                  </a:lnTo>
                </a:path>
                <a:path h="1338579">
                  <a:moveTo>
                    <a:pt x="0" y="1338343"/>
                  </a:moveTo>
                  <a:lnTo>
                    <a:pt x="0" y="0"/>
                  </a:lnTo>
                </a:path>
              </a:pathLst>
            </a:custGeom>
            <a:ln w="3175">
              <a:solidFill>
                <a:srgbClr val="AABAC5"/>
              </a:solidFill>
            </a:ln>
          </p:spPr>
          <p:txBody>
            <a:bodyPr wrap="square" lIns="0" tIns="0" rIns="0" bIns="0" rtlCol="0"/>
            <a:lstStyle/>
            <a:p>
              <a:endParaRPr lang="fr-FR" noProof="0" dirty="0"/>
            </a:p>
          </p:txBody>
        </p:sp>
        <p:sp>
          <p:nvSpPr>
            <p:cNvPr id="2366" name="object 2366"/>
            <p:cNvSpPr/>
            <p:nvPr/>
          </p:nvSpPr>
          <p:spPr>
            <a:xfrm>
              <a:off x="10531036" y="4598169"/>
              <a:ext cx="1905" cy="1338580"/>
            </a:xfrm>
            <a:custGeom>
              <a:avLst/>
              <a:gdLst/>
              <a:ahLst/>
              <a:cxnLst/>
              <a:rect l="l" t="t" r="r" b="b"/>
              <a:pathLst>
                <a:path w="1904" h="1338579">
                  <a:moveTo>
                    <a:pt x="0" y="0"/>
                  </a:moveTo>
                  <a:lnTo>
                    <a:pt x="1681" y="6"/>
                  </a:lnTo>
                  <a:lnTo>
                    <a:pt x="1681" y="1338470"/>
                  </a:lnTo>
                  <a:lnTo>
                    <a:pt x="0" y="1338343"/>
                  </a:lnTo>
                  <a:lnTo>
                    <a:pt x="0" y="0"/>
                  </a:lnTo>
                  <a:close/>
                </a:path>
              </a:pathLst>
            </a:custGeom>
            <a:solidFill>
              <a:srgbClr val="AABAC5"/>
            </a:solidFill>
          </p:spPr>
          <p:txBody>
            <a:bodyPr wrap="square" lIns="0" tIns="0" rIns="0" bIns="0" rtlCol="0"/>
            <a:lstStyle/>
            <a:p>
              <a:endParaRPr lang="fr-FR" noProof="0" dirty="0"/>
            </a:p>
          </p:txBody>
        </p:sp>
        <p:sp>
          <p:nvSpPr>
            <p:cNvPr id="2367" name="object 2367"/>
            <p:cNvSpPr/>
            <p:nvPr/>
          </p:nvSpPr>
          <p:spPr>
            <a:xfrm>
              <a:off x="10531036" y="4598169"/>
              <a:ext cx="1905" cy="1338580"/>
            </a:xfrm>
            <a:custGeom>
              <a:avLst/>
              <a:gdLst/>
              <a:ahLst/>
              <a:cxnLst/>
              <a:rect l="l" t="t" r="r" b="b"/>
              <a:pathLst>
                <a:path w="1904" h="1338579">
                  <a:moveTo>
                    <a:pt x="1681" y="6"/>
                  </a:moveTo>
                  <a:lnTo>
                    <a:pt x="1681" y="1338470"/>
                  </a:lnTo>
                </a:path>
                <a:path w="1904" h="1338579">
                  <a:moveTo>
                    <a:pt x="0" y="1338343"/>
                  </a:moveTo>
                  <a:lnTo>
                    <a:pt x="0" y="0"/>
                  </a:lnTo>
                </a:path>
                <a:path w="1904" h="1338579">
                  <a:moveTo>
                    <a:pt x="1681" y="6"/>
                  </a:moveTo>
                  <a:lnTo>
                    <a:pt x="1681" y="1338470"/>
                  </a:lnTo>
                </a:path>
                <a:path w="1904" h="1338579">
                  <a:moveTo>
                    <a:pt x="1681" y="1338470"/>
                  </a:moveTo>
                  <a:lnTo>
                    <a:pt x="1681" y="6"/>
                  </a:lnTo>
                </a:path>
                <a:path w="1904" h="1338579">
                  <a:moveTo>
                    <a:pt x="1681" y="6"/>
                  </a:moveTo>
                  <a:lnTo>
                    <a:pt x="1681" y="1338470"/>
                  </a:lnTo>
                </a:path>
                <a:path w="1904" h="1338579">
                  <a:moveTo>
                    <a:pt x="1681" y="1338470"/>
                  </a:moveTo>
                  <a:lnTo>
                    <a:pt x="1681" y="6"/>
                  </a:lnTo>
                </a:path>
                <a:path w="1904" h="1338579">
                  <a:moveTo>
                    <a:pt x="1681" y="6"/>
                  </a:moveTo>
                  <a:lnTo>
                    <a:pt x="1681" y="1338470"/>
                  </a:lnTo>
                </a:path>
                <a:path w="1904" h="1338579">
                  <a:moveTo>
                    <a:pt x="1681" y="1338470"/>
                  </a:moveTo>
                  <a:lnTo>
                    <a:pt x="1681" y="6"/>
                  </a:lnTo>
                </a:path>
              </a:pathLst>
            </a:custGeom>
            <a:ln w="3175">
              <a:solidFill>
                <a:srgbClr val="AABAC5"/>
              </a:solidFill>
            </a:ln>
          </p:spPr>
          <p:txBody>
            <a:bodyPr wrap="square" lIns="0" tIns="0" rIns="0" bIns="0" rtlCol="0"/>
            <a:lstStyle/>
            <a:p>
              <a:endParaRPr lang="fr-FR" noProof="0" dirty="0"/>
            </a:p>
          </p:txBody>
        </p:sp>
        <p:sp>
          <p:nvSpPr>
            <p:cNvPr id="2368" name="object 2368"/>
            <p:cNvSpPr/>
            <p:nvPr/>
          </p:nvSpPr>
          <p:spPr>
            <a:xfrm>
              <a:off x="10532717" y="4598176"/>
              <a:ext cx="0" cy="1338580"/>
            </a:xfrm>
            <a:custGeom>
              <a:avLst/>
              <a:gdLst/>
              <a:ahLst/>
              <a:cxnLst/>
              <a:rect l="l" t="t" r="r" b="b"/>
              <a:pathLst>
                <a:path h="1338579">
                  <a:moveTo>
                    <a:pt x="0" y="0"/>
                  </a:moveTo>
                  <a:lnTo>
                    <a:pt x="0" y="1338463"/>
                  </a:lnTo>
                </a:path>
                <a:path h="1338579">
                  <a:moveTo>
                    <a:pt x="0" y="1338463"/>
                  </a:moveTo>
                  <a:lnTo>
                    <a:pt x="0" y="0"/>
                  </a:lnTo>
                </a:path>
                <a:path h="1338579">
                  <a:moveTo>
                    <a:pt x="0" y="0"/>
                  </a:moveTo>
                  <a:lnTo>
                    <a:pt x="0" y="1338463"/>
                  </a:lnTo>
                </a:path>
                <a:path h="1338579">
                  <a:moveTo>
                    <a:pt x="0" y="1338463"/>
                  </a:moveTo>
                  <a:lnTo>
                    <a:pt x="0" y="0"/>
                  </a:lnTo>
                </a:path>
              </a:pathLst>
            </a:custGeom>
            <a:ln w="3175">
              <a:solidFill>
                <a:srgbClr val="A9BAC5"/>
              </a:solidFill>
            </a:ln>
          </p:spPr>
          <p:txBody>
            <a:bodyPr wrap="square" lIns="0" tIns="0" rIns="0" bIns="0" rtlCol="0"/>
            <a:lstStyle/>
            <a:p>
              <a:endParaRPr lang="fr-FR" noProof="0" dirty="0"/>
            </a:p>
          </p:txBody>
        </p:sp>
        <p:sp>
          <p:nvSpPr>
            <p:cNvPr id="2369" name="object 2369"/>
            <p:cNvSpPr/>
            <p:nvPr/>
          </p:nvSpPr>
          <p:spPr>
            <a:xfrm>
              <a:off x="10532717" y="4598176"/>
              <a:ext cx="2540" cy="1339215"/>
            </a:xfrm>
            <a:custGeom>
              <a:avLst/>
              <a:gdLst/>
              <a:ahLst/>
              <a:cxnLst/>
              <a:rect l="l" t="t" r="r" b="b"/>
              <a:pathLst>
                <a:path w="2540" h="1339214">
                  <a:moveTo>
                    <a:pt x="0" y="0"/>
                  </a:moveTo>
                  <a:lnTo>
                    <a:pt x="1921" y="7"/>
                  </a:lnTo>
                  <a:lnTo>
                    <a:pt x="1921" y="1338608"/>
                  </a:lnTo>
                  <a:lnTo>
                    <a:pt x="0" y="1338463"/>
                  </a:lnTo>
                  <a:lnTo>
                    <a:pt x="0" y="0"/>
                  </a:lnTo>
                  <a:close/>
                </a:path>
              </a:pathLst>
            </a:custGeom>
            <a:solidFill>
              <a:srgbClr val="A9BAC5"/>
            </a:solidFill>
          </p:spPr>
          <p:txBody>
            <a:bodyPr wrap="square" lIns="0" tIns="0" rIns="0" bIns="0" rtlCol="0"/>
            <a:lstStyle/>
            <a:p>
              <a:endParaRPr lang="fr-FR" noProof="0" dirty="0"/>
            </a:p>
          </p:txBody>
        </p:sp>
        <p:sp>
          <p:nvSpPr>
            <p:cNvPr id="2370" name="object 2370"/>
            <p:cNvSpPr/>
            <p:nvPr/>
          </p:nvSpPr>
          <p:spPr>
            <a:xfrm>
              <a:off x="10532717" y="4598176"/>
              <a:ext cx="2540" cy="1339215"/>
            </a:xfrm>
            <a:custGeom>
              <a:avLst/>
              <a:gdLst/>
              <a:ahLst/>
              <a:cxnLst/>
              <a:rect l="l" t="t" r="r" b="b"/>
              <a:pathLst>
                <a:path w="2540" h="1339214">
                  <a:moveTo>
                    <a:pt x="1921" y="7"/>
                  </a:moveTo>
                  <a:lnTo>
                    <a:pt x="1921" y="1338608"/>
                  </a:lnTo>
                </a:path>
                <a:path w="2540" h="1339214">
                  <a:moveTo>
                    <a:pt x="0" y="1338463"/>
                  </a:moveTo>
                  <a:lnTo>
                    <a:pt x="0" y="0"/>
                  </a:lnTo>
                </a:path>
                <a:path w="2540" h="1339214">
                  <a:moveTo>
                    <a:pt x="1921" y="7"/>
                  </a:moveTo>
                  <a:lnTo>
                    <a:pt x="1921" y="1338608"/>
                  </a:lnTo>
                </a:path>
                <a:path w="2540" h="1339214">
                  <a:moveTo>
                    <a:pt x="1921" y="1338608"/>
                  </a:moveTo>
                  <a:lnTo>
                    <a:pt x="1921" y="7"/>
                  </a:lnTo>
                </a:path>
              </a:pathLst>
            </a:custGeom>
            <a:ln w="3175">
              <a:solidFill>
                <a:srgbClr val="A9BAC5"/>
              </a:solidFill>
            </a:ln>
          </p:spPr>
          <p:txBody>
            <a:bodyPr wrap="square" lIns="0" tIns="0" rIns="0" bIns="0" rtlCol="0"/>
            <a:lstStyle/>
            <a:p>
              <a:endParaRPr lang="fr-FR" noProof="0" dirty="0"/>
            </a:p>
          </p:txBody>
        </p:sp>
        <p:sp>
          <p:nvSpPr>
            <p:cNvPr id="2371" name="object 2371"/>
            <p:cNvSpPr/>
            <p:nvPr/>
          </p:nvSpPr>
          <p:spPr>
            <a:xfrm>
              <a:off x="10534639" y="4598184"/>
              <a:ext cx="0" cy="1339215"/>
            </a:xfrm>
            <a:custGeom>
              <a:avLst/>
              <a:gdLst/>
              <a:ahLst/>
              <a:cxnLst/>
              <a:rect l="l" t="t" r="r" b="b"/>
              <a:pathLst>
                <a:path h="1339214">
                  <a:moveTo>
                    <a:pt x="0" y="0"/>
                  </a:moveTo>
                  <a:lnTo>
                    <a:pt x="0" y="1338601"/>
                  </a:lnTo>
                </a:path>
                <a:path h="1339214">
                  <a:moveTo>
                    <a:pt x="0" y="1338601"/>
                  </a:moveTo>
                  <a:lnTo>
                    <a:pt x="0" y="0"/>
                  </a:lnTo>
                </a:path>
                <a:path h="1339214">
                  <a:moveTo>
                    <a:pt x="0" y="0"/>
                  </a:moveTo>
                  <a:lnTo>
                    <a:pt x="0" y="1338601"/>
                  </a:lnTo>
                </a:path>
                <a:path h="1339214">
                  <a:moveTo>
                    <a:pt x="0" y="1338601"/>
                  </a:moveTo>
                  <a:lnTo>
                    <a:pt x="0" y="0"/>
                  </a:lnTo>
                </a:path>
                <a:path h="1339214">
                  <a:moveTo>
                    <a:pt x="0" y="0"/>
                  </a:moveTo>
                  <a:lnTo>
                    <a:pt x="0" y="1338601"/>
                  </a:lnTo>
                </a:path>
                <a:path h="1339214">
                  <a:moveTo>
                    <a:pt x="0" y="1338601"/>
                  </a:moveTo>
                  <a:lnTo>
                    <a:pt x="0" y="0"/>
                  </a:lnTo>
                </a:path>
                <a:path h="1339214">
                  <a:moveTo>
                    <a:pt x="0" y="0"/>
                  </a:moveTo>
                  <a:lnTo>
                    <a:pt x="0" y="1338601"/>
                  </a:lnTo>
                </a:path>
                <a:path h="1339214">
                  <a:moveTo>
                    <a:pt x="0" y="1338601"/>
                  </a:moveTo>
                  <a:lnTo>
                    <a:pt x="0" y="0"/>
                  </a:lnTo>
                </a:path>
              </a:pathLst>
            </a:custGeom>
            <a:ln w="3175">
              <a:solidFill>
                <a:srgbClr val="A9B9C4"/>
              </a:solidFill>
            </a:ln>
          </p:spPr>
          <p:txBody>
            <a:bodyPr wrap="square" lIns="0" tIns="0" rIns="0" bIns="0" rtlCol="0"/>
            <a:lstStyle/>
            <a:p>
              <a:endParaRPr lang="fr-FR" noProof="0" dirty="0"/>
            </a:p>
          </p:txBody>
        </p:sp>
        <p:sp>
          <p:nvSpPr>
            <p:cNvPr id="2372" name="object 2372"/>
            <p:cNvSpPr/>
            <p:nvPr/>
          </p:nvSpPr>
          <p:spPr>
            <a:xfrm>
              <a:off x="10534639" y="4598184"/>
              <a:ext cx="1905" cy="1339215"/>
            </a:xfrm>
            <a:custGeom>
              <a:avLst/>
              <a:gdLst/>
              <a:ahLst/>
              <a:cxnLst/>
              <a:rect l="l" t="t" r="r" b="b"/>
              <a:pathLst>
                <a:path w="1904" h="1339214">
                  <a:moveTo>
                    <a:pt x="0" y="0"/>
                  </a:moveTo>
                  <a:lnTo>
                    <a:pt x="1681" y="6"/>
                  </a:lnTo>
                  <a:lnTo>
                    <a:pt x="1681" y="1338728"/>
                  </a:lnTo>
                  <a:lnTo>
                    <a:pt x="0" y="1338601"/>
                  </a:lnTo>
                  <a:lnTo>
                    <a:pt x="0" y="0"/>
                  </a:lnTo>
                  <a:close/>
                </a:path>
              </a:pathLst>
            </a:custGeom>
            <a:solidFill>
              <a:srgbClr val="A8B9C4"/>
            </a:solidFill>
          </p:spPr>
          <p:txBody>
            <a:bodyPr wrap="square" lIns="0" tIns="0" rIns="0" bIns="0" rtlCol="0"/>
            <a:lstStyle/>
            <a:p>
              <a:endParaRPr lang="fr-FR" noProof="0" dirty="0"/>
            </a:p>
          </p:txBody>
        </p:sp>
        <p:sp>
          <p:nvSpPr>
            <p:cNvPr id="2373" name="object 2373"/>
            <p:cNvSpPr/>
            <p:nvPr/>
          </p:nvSpPr>
          <p:spPr>
            <a:xfrm>
              <a:off x="10534639" y="4598184"/>
              <a:ext cx="1905" cy="1339215"/>
            </a:xfrm>
            <a:custGeom>
              <a:avLst/>
              <a:gdLst/>
              <a:ahLst/>
              <a:cxnLst/>
              <a:rect l="l" t="t" r="r" b="b"/>
              <a:pathLst>
                <a:path w="1904" h="1339214">
                  <a:moveTo>
                    <a:pt x="1681" y="6"/>
                  </a:moveTo>
                  <a:lnTo>
                    <a:pt x="1681" y="1338728"/>
                  </a:lnTo>
                </a:path>
                <a:path w="1904" h="1339214">
                  <a:moveTo>
                    <a:pt x="0" y="1338601"/>
                  </a:moveTo>
                  <a:lnTo>
                    <a:pt x="0" y="0"/>
                  </a:lnTo>
                </a:path>
                <a:path w="1904" h="1339214">
                  <a:moveTo>
                    <a:pt x="1681" y="6"/>
                  </a:moveTo>
                  <a:lnTo>
                    <a:pt x="1681" y="1338728"/>
                  </a:lnTo>
                </a:path>
                <a:path w="1904" h="1339214">
                  <a:moveTo>
                    <a:pt x="1681" y="1338728"/>
                  </a:moveTo>
                  <a:lnTo>
                    <a:pt x="1681" y="6"/>
                  </a:lnTo>
                </a:path>
                <a:path w="1904" h="1339214">
                  <a:moveTo>
                    <a:pt x="1681" y="6"/>
                  </a:moveTo>
                  <a:lnTo>
                    <a:pt x="1681" y="1338728"/>
                  </a:lnTo>
                </a:path>
                <a:path w="1904" h="1339214">
                  <a:moveTo>
                    <a:pt x="1681" y="1338728"/>
                  </a:moveTo>
                  <a:lnTo>
                    <a:pt x="1681" y="6"/>
                  </a:lnTo>
                </a:path>
                <a:path w="1904" h="1339214">
                  <a:moveTo>
                    <a:pt x="1681" y="6"/>
                  </a:moveTo>
                  <a:lnTo>
                    <a:pt x="1681" y="1338728"/>
                  </a:lnTo>
                </a:path>
                <a:path w="1904" h="1339214">
                  <a:moveTo>
                    <a:pt x="1681" y="1338728"/>
                  </a:moveTo>
                  <a:lnTo>
                    <a:pt x="1681" y="6"/>
                  </a:lnTo>
                </a:path>
                <a:path w="1904" h="1339214">
                  <a:moveTo>
                    <a:pt x="1681" y="6"/>
                  </a:moveTo>
                  <a:lnTo>
                    <a:pt x="1681" y="1338728"/>
                  </a:lnTo>
                </a:path>
                <a:path w="1904" h="1339214">
                  <a:moveTo>
                    <a:pt x="1681" y="1338728"/>
                  </a:moveTo>
                  <a:lnTo>
                    <a:pt x="1681" y="6"/>
                  </a:lnTo>
                </a:path>
              </a:pathLst>
            </a:custGeom>
            <a:ln w="3175">
              <a:solidFill>
                <a:srgbClr val="A8B9C4"/>
              </a:solidFill>
            </a:ln>
          </p:spPr>
          <p:txBody>
            <a:bodyPr wrap="square" lIns="0" tIns="0" rIns="0" bIns="0" rtlCol="0"/>
            <a:lstStyle/>
            <a:p>
              <a:endParaRPr lang="fr-FR" noProof="0" dirty="0"/>
            </a:p>
          </p:txBody>
        </p:sp>
        <p:sp>
          <p:nvSpPr>
            <p:cNvPr id="2374" name="object 2374"/>
            <p:cNvSpPr/>
            <p:nvPr/>
          </p:nvSpPr>
          <p:spPr>
            <a:xfrm>
              <a:off x="10536320" y="4598191"/>
              <a:ext cx="2540" cy="1339215"/>
            </a:xfrm>
            <a:custGeom>
              <a:avLst/>
              <a:gdLst/>
              <a:ahLst/>
              <a:cxnLst/>
              <a:rect l="l" t="t" r="r" b="b"/>
              <a:pathLst>
                <a:path w="2540" h="1339214">
                  <a:moveTo>
                    <a:pt x="0" y="0"/>
                  </a:moveTo>
                  <a:lnTo>
                    <a:pt x="1921" y="7"/>
                  </a:lnTo>
                  <a:lnTo>
                    <a:pt x="1921" y="1338867"/>
                  </a:lnTo>
                  <a:lnTo>
                    <a:pt x="0" y="1338721"/>
                  </a:lnTo>
                  <a:lnTo>
                    <a:pt x="0" y="0"/>
                  </a:lnTo>
                  <a:close/>
                </a:path>
              </a:pathLst>
            </a:custGeom>
            <a:solidFill>
              <a:srgbClr val="A8B9C4"/>
            </a:solidFill>
          </p:spPr>
          <p:txBody>
            <a:bodyPr wrap="square" lIns="0" tIns="0" rIns="0" bIns="0" rtlCol="0"/>
            <a:lstStyle/>
            <a:p>
              <a:endParaRPr lang="fr-FR" noProof="0" dirty="0"/>
            </a:p>
          </p:txBody>
        </p:sp>
        <p:sp>
          <p:nvSpPr>
            <p:cNvPr id="2375" name="object 2375"/>
            <p:cNvSpPr/>
            <p:nvPr/>
          </p:nvSpPr>
          <p:spPr>
            <a:xfrm>
              <a:off x="10536320" y="4598191"/>
              <a:ext cx="2540" cy="1339215"/>
            </a:xfrm>
            <a:custGeom>
              <a:avLst/>
              <a:gdLst/>
              <a:ahLst/>
              <a:cxnLst/>
              <a:rect l="l" t="t" r="r" b="b"/>
              <a:pathLst>
                <a:path w="2540" h="1339214">
                  <a:moveTo>
                    <a:pt x="1921" y="7"/>
                  </a:moveTo>
                  <a:lnTo>
                    <a:pt x="1921" y="1338867"/>
                  </a:lnTo>
                </a:path>
                <a:path w="2540" h="1339214">
                  <a:moveTo>
                    <a:pt x="0" y="1338721"/>
                  </a:moveTo>
                  <a:lnTo>
                    <a:pt x="0" y="0"/>
                  </a:lnTo>
                </a:path>
                <a:path w="2540" h="1339214">
                  <a:moveTo>
                    <a:pt x="1921" y="7"/>
                  </a:moveTo>
                  <a:lnTo>
                    <a:pt x="1921" y="1338867"/>
                  </a:lnTo>
                </a:path>
                <a:path w="2540" h="1339214">
                  <a:moveTo>
                    <a:pt x="1921" y="1338867"/>
                  </a:moveTo>
                  <a:lnTo>
                    <a:pt x="1921" y="7"/>
                  </a:lnTo>
                </a:path>
                <a:path w="2540" h="1339214">
                  <a:moveTo>
                    <a:pt x="1921" y="7"/>
                  </a:moveTo>
                  <a:lnTo>
                    <a:pt x="1921" y="1338867"/>
                  </a:lnTo>
                </a:path>
                <a:path w="2540" h="1339214">
                  <a:moveTo>
                    <a:pt x="1921" y="1338867"/>
                  </a:moveTo>
                  <a:lnTo>
                    <a:pt x="1921" y="7"/>
                  </a:lnTo>
                </a:path>
              </a:pathLst>
            </a:custGeom>
            <a:ln w="3175">
              <a:solidFill>
                <a:srgbClr val="A8B9C4"/>
              </a:solidFill>
            </a:ln>
          </p:spPr>
          <p:txBody>
            <a:bodyPr wrap="square" lIns="0" tIns="0" rIns="0" bIns="0" rtlCol="0"/>
            <a:lstStyle/>
            <a:p>
              <a:endParaRPr lang="fr-FR" noProof="0" dirty="0"/>
            </a:p>
          </p:txBody>
        </p:sp>
        <p:sp>
          <p:nvSpPr>
            <p:cNvPr id="2376" name="object 2376"/>
            <p:cNvSpPr/>
            <p:nvPr/>
          </p:nvSpPr>
          <p:spPr>
            <a:xfrm>
              <a:off x="10538241" y="4598198"/>
              <a:ext cx="0" cy="1339215"/>
            </a:xfrm>
            <a:custGeom>
              <a:avLst/>
              <a:gdLst/>
              <a:ahLst/>
              <a:cxnLst/>
              <a:rect l="l" t="t" r="r" b="b"/>
              <a:pathLst>
                <a:path h="1339214">
                  <a:moveTo>
                    <a:pt x="0" y="0"/>
                  </a:moveTo>
                  <a:lnTo>
                    <a:pt x="0" y="1338859"/>
                  </a:lnTo>
                </a:path>
                <a:path h="1339214">
                  <a:moveTo>
                    <a:pt x="0" y="1338859"/>
                  </a:moveTo>
                  <a:lnTo>
                    <a:pt x="0" y="0"/>
                  </a:lnTo>
                </a:path>
                <a:path h="1339214">
                  <a:moveTo>
                    <a:pt x="0" y="0"/>
                  </a:moveTo>
                  <a:lnTo>
                    <a:pt x="0" y="1338859"/>
                  </a:lnTo>
                </a:path>
                <a:path h="1339214">
                  <a:moveTo>
                    <a:pt x="0" y="1338859"/>
                  </a:moveTo>
                  <a:lnTo>
                    <a:pt x="0" y="0"/>
                  </a:lnTo>
                </a:path>
                <a:path h="1339214">
                  <a:moveTo>
                    <a:pt x="0" y="0"/>
                  </a:moveTo>
                  <a:lnTo>
                    <a:pt x="0" y="1338859"/>
                  </a:lnTo>
                </a:path>
                <a:path h="1339214">
                  <a:moveTo>
                    <a:pt x="0" y="1338859"/>
                  </a:moveTo>
                  <a:lnTo>
                    <a:pt x="0" y="0"/>
                  </a:lnTo>
                </a:path>
              </a:pathLst>
            </a:custGeom>
            <a:ln w="3175">
              <a:solidFill>
                <a:srgbClr val="A7B9C3"/>
              </a:solidFill>
            </a:ln>
          </p:spPr>
          <p:txBody>
            <a:bodyPr wrap="square" lIns="0" tIns="0" rIns="0" bIns="0" rtlCol="0"/>
            <a:lstStyle/>
            <a:p>
              <a:endParaRPr lang="fr-FR" noProof="0" dirty="0"/>
            </a:p>
          </p:txBody>
        </p:sp>
        <p:sp>
          <p:nvSpPr>
            <p:cNvPr id="2377" name="object 2377"/>
            <p:cNvSpPr/>
            <p:nvPr/>
          </p:nvSpPr>
          <p:spPr>
            <a:xfrm>
              <a:off x="10538241" y="4598199"/>
              <a:ext cx="1905" cy="1339215"/>
            </a:xfrm>
            <a:custGeom>
              <a:avLst/>
              <a:gdLst/>
              <a:ahLst/>
              <a:cxnLst/>
              <a:rect l="l" t="t" r="r" b="b"/>
              <a:pathLst>
                <a:path w="1904" h="1339214">
                  <a:moveTo>
                    <a:pt x="0" y="0"/>
                  </a:moveTo>
                  <a:lnTo>
                    <a:pt x="1681" y="6"/>
                  </a:lnTo>
                  <a:lnTo>
                    <a:pt x="1681" y="1338986"/>
                  </a:lnTo>
                  <a:lnTo>
                    <a:pt x="0" y="1338859"/>
                  </a:lnTo>
                  <a:lnTo>
                    <a:pt x="0" y="0"/>
                  </a:lnTo>
                  <a:close/>
                </a:path>
              </a:pathLst>
            </a:custGeom>
            <a:solidFill>
              <a:srgbClr val="A7B9C3"/>
            </a:solidFill>
          </p:spPr>
          <p:txBody>
            <a:bodyPr wrap="square" lIns="0" tIns="0" rIns="0" bIns="0" rtlCol="0"/>
            <a:lstStyle/>
            <a:p>
              <a:endParaRPr lang="fr-FR" noProof="0" dirty="0"/>
            </a:p>
          </p:txBody>
        </p:sp>
        <p:sp>
          <p:nvSpPr>
            <p:cNvPr id="2378" name="object 2378"/>
            <p:cNvSpPr/>
            <p:nvPr/>
          </p:nvSpPr>
          <p:spPr>
            <a:xfrm>
              <a:off x="10538241" y="4598198"/>
              <a:ext cx="1905" cy="1339215"/>
            </a:xfrm>
            <a:custGeom>
              <a:avLst/>
              <a:gdLst/>
              <a:ahLst/>
              <a:cxnLst/>
              <a:rect l="l" t="t" r="r" b="b"/>
              <a:pathLst>
                <a:path w="1904" h="1339214">
                  <a:moveTo>
                    <a:pt x="1681" y="6"/>
                  </a:moveTo>
                  <a:lnTo>
                    <a:pt x="1681" y="1338986"/>
                  </a:lnTo>
                </a:path>
                <a:path w="1904" h="1339214">
                  <a:moveTo>
                    <a:pt x="0" y="1338859"/>
                  </a:moveTo>
                  <a:lnTo>
                    <a:pt x="0" y="0"/>
                  </a:lnTo>
                </a:path>
              </a:pathLst>
            </a:custGeom>
            <a:ln w="3175">
              <a:solidFill>
                <a:srgbClr val="A7B9C3"/>
              </a:solidFill>
            </a:ln>
          </p:spPr>
          <p:txBody>
            <a:bodyPr wrap="square" lIns="0" tIns="0" rIns="0" bIns="0" rtlCol="0"/>
            <a:lstStyle/>
            <a:p>
              <a:endParaRPr lang="fr-FR" noProof="0" dirty="0"/>
            </a:p>
          </p:txBody>
        </p:sp>
        <p:sp>
          <p:nvSpPr>
            <p:cNvPr id="2379" name="object 2379"/>
            <p:cNvSpPr/>
            <p:nvPr/>
          </p:nvSpPr>
          <p:spPr>
            <a:xfrm>
              <a:off x="10539923" y="4598205"/>
              <a:ext cx="0" cy="1339215"/>
            </a:xfrm>
            <a:custGeom>
              <a:avLst/>
              <a:gdLst/>
              <a:ahLst/>
              <a:cxnLst/>
              <a:rect l="l" t="t" r="r" b="b"/>
              <a:pathLst>
                <a:path h="1339214">
                  <a:moveTo>
                    <a:pt x="0" y="0"/>
                  </a:moveTo>
                  <a:lnTo>
                    <a:pt x="0" y="1338979"/>
                  </a:lnTo>
                </a:path>
                <a:path h="1339214">
                  <a:moveTo>
                    <a:pt x="0" y="1338979"/>
                  </a:moveTo>
                  <a:lnTo>
                    <a:pt x="0" y="0"/>
                  </a:lnTo>
                </a:path>
                <a:path h="1339214">
                  <a:moveTo>
                    <a:pt x="0" y="0"/>
                  </a:moveTo>
                  <a:lnTo>
                    <a:pt x="0" y="1338979"/>
                  </a:lnTo>
                </a:path>
                <a:path h="1339214">
                  <a:moveTo>
                    <a:pt x="0" y="1338979"/>
                  </a:moveTo>
                  <a:lnTo>
                    <a:pt x="0" y="0"/>
                  </a:lnTo>
                </a:path>
                <a:path h="1339214">
                  <a:moveTo>
                    <a:pt x="0" y="0"/>
                  </a:moveTo>
                  <a:lnTo>
                    <a:pt x="0" y="1338979"/>
                  </a:lnTo>
                </a:path>
                <a:path h="1339214">
                  <a:moveTo>
                    <a:pt x="0" y="1338979"/>
                  </a:moveTo>
                  <a:lnTo>
                    <a:pt x="0" y="0"/>
                  </a:lnTo>
                </a:path>
                <a:path h="1339214">
                  <a:moveTo>
                    <a:pt x="0" y="0"/>
                  </a:moveTo>
                  <a:lnTo>
                    <a:pt x="0" y="1338979"/>
                  </a:lnTo>
                </a:path>
                <a:path h="1339214">
                  <a:moveTo>
                    <a:pt x="0" y="1338979"/>
                  </a:moveTo>
                  <a:lnTo>
                    <a:pt x="0" y="0"/>
                  </a:lnTo>
                </a:path>
                <a:path h="1339214">
                  <a:moveTo>
                    <a:pt x="0" y="0"/>
                  </a:moveTo>
                  <a:lnTo>
                    <a:pt x="0" y="1338979"/>
                  </a:lnTo>
                </a:path>
                <a:path h="1339214">
                  <a:moveTo>
                    <a:pt x="0" y="1338979"/>
                  </a:moveTo>
                  <a:lnTo>
                    <a:pt x="0" y="0"/>
                  </a:lnTo>
                </a:path>
              </a:pathLst>
            </a:custGeom>
            <a:ln w="3175">
              <a:solidFill>
                <a:srgbClr val="A7B8C3"/>
              </a:solidFill>
            </a:ln>
          </p:spPr>
          <p:txBody>
            <a:bodyPr wrap="square" lIns="0" tIns="0" rIns="0" bIns="0" rtlCol="0"/>
            <a:lstStyle/>
            <a:p>
              <a:endParaRPr lang="fr-FR" noProof="0" dirty="0"/>
            </a:p>
          </p:txBody>
        </p:sp>
        <p:sp>
          <p:nvSpPr>
            <p:cNvPr id="2380" name="object 2380"/>
            <p:cNvSpPr/>
            <p:nvPr/>
          </p:nvSpPr>
          <p:spPr>
            <a:xfrm>
              <a:off x="10539923" y="4598205"/>
              <a:ext cx="2540" cy="1339215"/>
            </a:xfrm>
            <a:custGeom>
              <a:avLst/>
              <a:gdLst/>
              <a:ahLst/>
              <a:cxnLst/>
              <a:rect l="l" t="t" r="r" b="b"/>
              <a:pathLst>
                <a:path w="2540" h="1339214">
                  <a:moveTo>
                    <a:pt x="0" y="0"/>
                  </a:moveTo>
                  <a:lnTo>
                    <a:pt x="1921" y="7"/>
                  </a:lnTo>
                  <a:lnTo>
                    <a:pt x="1921" y="1339125"/>
                  </a:lnTo>
                  <a:lnTo>
                    <a:pt x="0" y="1338979"/>
                  </a:lnTo>
                  <a:lnTo>
                    <a:pt x="0" y="0"/>
                  </a:lnTo>
                  <a:close/>
                </a:path>
              </a:pathLst>
            </a:custGeom>
            <a:solidFill>
              <a:srgbClr val="A7B8C3"/>
            </a:solidFill>
          </p:spPr>
          <p:txBody>
            <a:bodyPr wrap="square" lIns="0" tIns="0" rIns="0" bIns="0" rtlCol="0"/>
            <a:lstStyle/>
            <a:p>
              <a:endParaRPr lang="fr-FR" noProof="0" dirty="0"/>
            </a:p>
          </p:txBody>
        </p:sp>
        <p:sp>
          <p:nvSpPr>
            <p:cNvPr id="2381" name="object 2381"/>
            <p:cNvSpPr/>
            <p:nvPr/>
          </p:nvSpPr>
          <p:spPr>
            <a:xfrm>
              <a:off x="10539923" y="4598205"/>
              <a:ext cx="2540" cy="1339215"/>
            </a:xfrm>
            <a:custGeom>
              <a:avLst/>
              <a:gdLst/>
              <a:ahLst/>
              <a:cxnLst/>
              <a:rect l="l" t="t" r="r" b="b"/>
              <a:pathLst>
                <a:path w="2540" h="1339214">
                  <a:moveTo>
                    <a:pt x="1921" y="7"/>
                  </a:moveTo>
                  <a:lnTo>
                    <a:pt x="1921" y="1339125"/>
                  </a:lnTo>
                </a:path>
                <a:path w="2540" h="1339214">
                  <a:moveTo>
                    <a:pt x="0" y="1338979"/>
                  </a:moveTo>
                  <a:lnTo>
                    <a:pt x="0" y="0"/>
                  </a:lnTo>
                </a:path>
                <a:path w="2540" h="1339214">
                  <a:moveTo>
                    <a:pt x="1921" y="7"/>
                  </a:moveTo>
                  <a:lnTo>
                    <a:pt x="1921" y="1339125"/>
                  </a:lnTo>
                </a:path>
                <a:path w="2540" h="1339214">
                  <a:moveTo>
                    <a:pt x="1921" y="1339125"/>
                  </a:moveTo>
                  <a:lnTo>
                    <a:pt x="1921" y="7"/>
                  </a:lnTo>
                </a:path>
                <a:path w="2540" h="1339214">
                  <a:moveTo>
                    <a:pt x="1921" y="7"/>
                  </a:moveTo>
                  <a:lnTo>
                    <a:pt x="1921" y="1339125"/>
                  </a:lnTo>
                </a:path>
                <a:path w="2540" h="1339214">
                  <a:moveTo>
                    <a:pt x="1921" y="1339125"/>
                  </a:moveTo>
                  <a:lnTo>
                    <a:pt x="1921" y="7"/>
                  </a:lnTo>
                </a:path>
              </a:pathLst>
            </a:custGeom>
            <a:ln w="3175">
              <a:solidFill>
                <a:srgbClr val="A7B8C3"/>
              </a:solidFill>
            </a:ln>
          </p:spPr>
          <p:txBody>
            <a:bodyPr wrap="square" lIns="0" tIns="0" rIns="0" bIns="0" rtlCol="0"/>
            <a:lstStyle/>
            <a:p>
              <a:endParaRPr lang="fr-FR" noProof="0" dirty="0"/>
            </a:p>
          </p:txBody>
        </p:sp>
        <p:sp>
          <p:nvSpPr>
            <p:cNvPr id="2382" name="object 2382"/>
            <p:cNvSpPr/>
            <p:nvPr/>
          </p:nvSpPr>
          <p:spPr>
            <a:xfrm>
              <a:off x="10541844" y="4598213"/>
              <a:ext cx="0" cy="1339215"/>
            </a:xfrm>
            <a:custGeom>
              <a:avLst/>
              <a:gdLst/>
              <a:ahLst/>
              <a:cxnLst/>
              <a:rect l="l" t="t" r="r" b="b"/>
              <a:pathLst>
                <a:path h="1339214">
                  <a:moveTo>
                    <a:pt x="0" y="0"/>
                  </a:moveTo>
                  <a:lnTo>
                    <a:pt x="0" y="1339117"/>
                  </a:lnTo>
                </a:path>
                <a:path h="1339214">
                  <a:moveTo>
                    <a:pt x="0" y="1339117"/>
                  </a:moveTo>
                  <a:lnTo>
                    <a:pt x="0" y="0"/>
                  </a:lnTo>
                </a:path>
                <a:path h="1339214">
                  <a:moveTo>
                    <a:pt x="0" y="0"/>
                  </a:moveTo>
                  <a:lnTo>
                    <a:pt x="0" y="1339117"/>
                  </a:lnTo>
                </a:path>
                <a:path h="1339214">
                  <a:moveTo>
                    <a:pt x="0" y="1339117"/>
                  </a:moveTo>
                  <a:lnTo>
                    <a:pt x="0" y="0"/>
                  </a:lnTo>
                </a:path>
                <a:path h="1339214">
                  <a:moveTo>
                    <a:pt x="0" y="0"/>
                  </a:moveTo>
                  <a:lnTo>
                    <a:pt x="0" y="1339117"/>
                  </a:lnTo>
                </a:path>
                <a:path h="1339214">
                  <a:moveTo>
                    <a:pt x="0" y="1339117"/>
                  </a:moveTo>
                  <a:lnTo>
                    <a:pt x="0" y="0"/>
                  </a:lnTo>
                </a:path>
              </a:pathLst>
            </a:custGeom>
            <a:ln w="3175">
              <a:solidFill>
                <a:srgbClr val="A6B8C2"/>
              </a:solidFill>
            </a:ln>
          </p:spPr>
          <p:txBody>
            <a:bodyPr wrap="square" lIns="0" tIns="0" rIns="0" bIns="0" rtlCol="0"/>
            <a:lstStyle/>
            <a:p>
              <a:endParaRPr lang="fr-FR" noProof="0" dirty="0"/>
            </a:p>
          </p:txBody>
        </p:sp>
        <p:sp>
          <p:nvSpPr>
            <p:cNvPr id="2383" name="object 2383"/>
            <p:cNvSpPr/>
            <p:nvPr/>
          </p:nvSpPr>
          <p:spPr>
            <a:xfrm>
              <a:off x="10541844" y="4598213"/>
              <a:ext cx="1905" cy="1339850"/>
            </a:xfrm>
            <a:custGeom>
              <a:avLst/>
              <a:gdLst/>
              <a:ahLst/>
              <a:cxnLst/>
              <a:rect l="l" t="t" r="r" b="b"/>
              <a:pathLst>
                <a:path w="1904" h="1339850">
                  <a:moveTo>
                    <a:pt x="0" y="0"/>
                  </a:moveTo>
                  <a:lnTo>
                    <a:pt x="1681" y="6"/>
                  </a:lnTo>
                  <a:lnTo>
                    <a:pt x="1681" y="1339244"/>
                  </a:lnTo>
                  <a:lnTo>
                    <a:pt x="0" y="1339117"/>
                  </a:lnTo>
                  <a:lnTo>
                    <a:pt x="0" y="0"/>
                  </a:lnTo>
                  <a:close/>
                </a:path>
              </a:pathLst>
            </a:custGeom>
            <a:solidFill>
              <a:srgbClr val="A6B8C2"/>
            </a:solidFill>
          </p:spPr>
          <p:txBody>
            <a:bodyPr wrap="square" lIns="0" tIns="0" rIns="0" bIns="0" rtlCol="0"/>
            <a:lstStyle/>
            <a:p>
              <a:endParaRPr lang="fr-FR" noProof="0" dirty="0"/>
            </a:p>
          </p:txBody>
        </p:sp>
        <p:sp>
          <p:nvSpPr>
            <p:cNvPr id="2384" name="object 2384"/>
            <p:cNvSpPr/>
            <p:nvPr/>
          </p:nvSpPr>
          <p:spPr>
            <a:xfrm>
              <a:off x="10541844" y="4598213"/>
              <a:ext cx="1905" cy="1339850"/>
            </a:xfrm>
            <a:custGeom>
              <a:avLst/>
              <a:gdLst/>
              <a:ahLst/>
              <a:cxnLst/>
              <a:rect l="l" t="t" r="r" b="b"/>
              <a:pathLst>
                <a:path w="1904" h="1339850">
                  <a:moveTo>
                    <a:pt x="1681" y="6"/>
                  </a:moveTo>
                  <a:lnTo>
                    <a:pt x="1681" y="1339244"/>
                  </a:lnTo>
                </a:path>
                <a:path w="1904" h="1339850">
                  <a:moveTo>
                    <a:pt x="0" y="1339117"/>
                  </a:moveTo>
                  <a:lnTo>
                    <a:pt x="0" y="0"/>
                  </a:lnTo>
                </a:path>
                <a:path w="1904" h="1339850">
                  <a:moveTo>
                    <a:pt x="1681" y="6"/>
                  </a:moveTo>
                  <a:lnTo>
                    <a:pt x="1681" y="1339244"/>
                  </a:lnTo>
                </a:path>
                <a:path w="1904" h="1339850">
                  <a:moveTo>
                    <a:pt x="1681" y="1339244"/>
                  </a:moveTo>
                  <a:lnTo>
                    <a:pt x="1681" y="6"/>
                  </a:lnTo>
                </a:path>
                <a:path w="1904" h="1339850">
                  <a:moveTo>
                    <a:pt x="1681" y="6"/>
                  </a:moveTo>
                  <a:lnTo>
                    <a:pt x="1681" y="1339244"/>
                  </a:lnTo>
                </a:path>
                <a:path w="1904" h="1339850">
                  <a:moveTo>
                    <a:pt x="1681" y="1339244"/>
                  </a:moveTo>
                  <a:lnTo>
                    <a:pt x="1681" y="6"/>
                  </a:lnTo>
                </a:path>
                <a:path w="1904" h="1339850">
                  <a:moveTo>
                    <a:pt x="1681" y="6"/>
                  </a:moveTo>
                  <a:lnTo>
                    <a:pt x="1681" y="1339244"/>
                  </a:lnTo>
                </a:path>
                <a:path w="1904" h="1339850">
                  <a:moveTo>
                    <a:pt x="1681" y="1339244"/>
                  </a:moveTo>
                  <a:lnTo>
                    <a:pt x="1681" y="6"/>
                  </a:lnTo>
                </a:path>
                <a:path w="1904" h="1339850">
                  <a:moveTo>
                    <a:pt x="1681" y="6"/>
                  </a:moveTo>
                  <a:lnTo>
                    <a:pt x="1681" y="1339244"/>
                  </a:lnTo>
                </a:path>
                <a:path w="1904" h="1339850">
                  <a:moveTo>
                    <a:pt x="1681" y="1339244"/>
                  </a:moveTo>
                  <a:lnTo>
                    <a:pt x="1681" y="6"/>
                  </a:lnTo>
                </a:path>
              </a:pathLst>
            </a:custGeom>
            <a:ln w="3175">
              <a:solidFill>
                <a:srgbClr val="A6B8C2"/>
              </a:solidFill>
            </a:ln>
          </p:spPr>
          <p:txBody>
            <a:bodyPr wrap="square" lIns="0" tIns="0" rIns="0" bIns="0" rtlCol="0"/>
            <a:lstStyle/>
            <a:p>
              <a:endParaRPr lang="fr-FR" noProof="0" dirty="0"/>
            </a:p>
          </p:txBody>
        </p:sp>
        <p:sp>
          <p:nvSpPr>
            <p:cNvPr id="2385" name="object 2385"/>
            <p:cNvSpPr/>
            <p:nvPr/>
          </p:nvSpPr>
          <p:spPr>
            <a:xfrm>
              <a:off x="10543526" y="4598220"/>
              <a:ext cx="2540" cy="1339850"/>
            </a:xfrm>
            <a:custGeom>
              <a:avLst/>
              <a:gdLst/>
              <a:ahLst/>
              <a:cxnLst/>
              <a:rect l="l" t="t" r="r" b="b"/>
              <a:pathLst>
                <a:path w="2540" h="1339850">
                  <a:moveTo>
                    <a:pt x="0" y="0"/>
                  </a:moveTo>
                  <a:lnTo>
                    <a:pt x="1921" y="7"/>
                  </a:lnTo>
                  <a:lnTo>
                    <a:pt x="1921" y="1339383"/>
                  </a:lnTo>
                  <a:lnTo>
                    <a:pt x="0" y="1339237"/>
                  </a:lnTo>
                  <a:lnTo>
                    <a:pt x="0" y="0"/>
                  </a:lnTo>
                  <a:close/>
                </a:path>
              </a:pathLst>
            </a:custGeom>
            <a:solidFill>
              <a:srgbClr val="A4B8C2"/>
            </a:solidFill>
          </p:spPr>
          <p:txBody>
            <a:bodyPr wrap="square" lIns="0" tIns="0" rIns="0" bIns="0" rtlCol="0"/>
            <a:lstStyle/>
            <a:p>
              <a:endParaRPr lang="fr-FR" noProof="0" dirty="0"/>
            </a:p>
          </p:txBody>
        </p:sp>
        <p:sp>
          <p:nvSpPr>
            <p:cNvPr id="2386" name="object 2386"/>
            <p:cNvSpPr/>
            <p:nvPr/>
          </p:nvSpPr>
          <p:spPr>
            <a:xfrm>
              <a:off x="10543526" y="4598220"/>
              <a:ext cx="2540" cy="1339850"/>
            </a:xfrm>
            <a:custGeom>
              <a:avLst/>
              <a:gdLst/>
              <a:ahLst/>
              <a:cxnLst/>
              <a:rect l="l" t="t" r="r" b="b"/>
              <a:pathLst>
                <a:path w="2540" h="1339850">
                  <a:moveTo>
                    <a:pt x="1921" y="7"/>
                  </a:moveTo>
                  <a:lnTo>
                    <a:pt x="1921" y="1339383"/>
                  </a:lnTo>
                </a:path>
                <a:path w="2540" h="1339850">
                  <a:moveTo>
                    <a:pt x="0" y="1339237"/>
                  </a:moveTo>
                  <a:lnTo>
                    <a:pt x="0" y="0"/>
                  </a:lnTo>
                </a:path>
                <a:path w="2540" h="1339850">
                  <a:moveTo>
                    <a:pt x="1921" y="7"/>
                  </a:moveTo>
                  <a:lnTo>
                    <a:pt x="1921" y="1339383"/>
                  </a:lnTo>
                </a:path>
                <a:path w="2540" h="1339850">
                  <a:moveTo>
                    <a:pt x="1921" y="1339383"/>
                  </a:moveTo>
                  <a:lnTo>
                    <a:pt x="1921" y="7"/>
                  </a:lnTo>
                </a:path>
                <a:path w="2540" h="1339850">
                  <a:moveTo>
                    <a:pt x="1921" y="7"/>
                  </a:moveTo>
                  <a:lnTo>
                    <a:pt x="1921" y="1339383"/>
                  </a:lnTo>
                </a:path>
                <a:path w="2540" h="1339850">
                  <a:moveTo>
                    <a:pt x="1921" y="1339383"/>
                  </a:moveTo>
                  <a:lnTo>
                    <a:pt x="1921" y="7"/>
                  </a:lnTo>
                </a:path>
                <a:path w="2540" h="1339850">
                  <a:moveTo>
                    <a:pt x="1921" y="7"/>
                  </a:moveTo>
                  <a:lnTo>
                    <a:pt x="1921" y="1339383"/>
                  </a:lnTo>
                </a:path>
                <a:path w="2540" h="1339850">
                  <a:moveTo>
                    <a:pt x="1921" y="1339383"/>
                  </a:moveTo>
                  <a:lnTo>
                    <a:pt x="1921" y="7"/>
                  </a:lnTo>
                </a:path>
              </a:pathLst>
            </a:custGeom>
            <a:ln w="3175">
              <a:solidFill>
                <a:srgbClr val="A4B8C2"/>
              </a:solidFill>
            </a:ln>
          </p:spPr>
          <p:txBody>
            <a:bodyPr wrap="square" lIns="0" tIns="0" rIns="0" bIns="0" rtlCol="0"/>
            <a:lstStyle/>
            <a:p>
              <a:endParaRPr lang="fr-FR" noProof="0" dirty="0"/>
            </a:p>
          </p:txBody>
        </p:sp>
        <p:sp>
          <p:nvSpPr>
            <p:cNvPr id="2387" name="object 2387"/>
            <p:cNvSpPr/>
            <p:nvPr/>
          </p:nvSpPr>
          <p:spPr>
            <a:xfrm>
              <a:off x="10545447" y="4598228"/>
              <a:ext cx="0" cy="1339850"/>
            </a:xfrm>
            <a:custGeom>
              <a:avLst/>
              <a:gdLst/>
              <a:ahLst/>
              <a:cxnLst/>
              <a:rect l="l" t="t" r="r" b="b"/>
              <a:pathLst>
                <a:path h="1339850">
                  <a:moveTo>
                    <a:pt x="0" y="0"/>
                  </a:moveTo>
                  <a:lnTo>
                    <a:pt x="0" y="1339375"/>
                  </a:lnTo>
                </a:path>
                <a:path h="1339850">
                  <a:moveTo>
                    <a:pt x="0" y="1339375"/>
                  </a:moveTo>
                  <a:lnTo>
                    <a:pt x="0" y="0"/>
                  </a:lnTo>
                </a:path>
                <a:path h="1339850">
                  <a:moveTo>
                    <a:pt x="0" y="0"/>
                  </a:moveTo>
                  <a:lnTo>
                    <a:pt x="0" y="1339375"/>
                  </a:lnTo>
                </a:path>
                <a:path h="1339850">
                  <a:moveTo>
                    <a:pt x="0" y="1339375"/>
                  </a:moveTo>
                  <a:lnTo>
                    <a:pt x="0" y="0"/>
                  </a:lnTo>
                </a:path>
              </a:pathLst>
            </a:custGeom>
            <a:ln w="3175">
              <a:solidFill>
                <a:srgbClr val="A4B8C1"/>
              </a:solidFill>
            </a:ln>
          </p:spPr>
          <p:txBody>
            <a:bodyPr wrap="square" lIns="0" tIns="0" rIns="0" bIns="0" rtlCol="0"/>
            <a:lstStyle/>
            <a:p>
              <a:endParaRPr lang="fr-FR" noProof="0" dirty="0"/>
            </a:p>
          </p:txBody>
        </p:sp>
        <p:sp>
          <p:nvSpPr>
            <p:cNvPr id="2388" name="object 2388"/>
            <p:cNvSpPr/>
            <p:nvPr/>
          </p:nvSpPr>
          <p:spPr>
            <a:xfrm>
              <a:off x="10545447" y="4598228"/>
              <a:ext cx="1905" cy="1339850"/>
            </a:xfrm>
            <a:custGeom>
              <a:avLst/>
              <a:gdLst/>
              <a:ahLst/>
              <a:cxnLst/>
              <a:rect l="l" t="t" r="r" b="b"/>
              <a:pathLst>
                <a:path w="1904" h="1339850">
                  <a:moveTo>
                    <a:pt x="0" y="0"/>
                  </a:moveTo>
                  <a:lnTo>
                    <a:pt x="1681" y="6"/>
                  </a:lnTo>
                  <a:lnTo>
                    <a:pt x="1681" y="1339502"/>
                  </a:lnTo>
                  <a:lnTo>
                    <a:pt x="0" y="1339375"/>
                  </a:lnTo>
                  <a:lnTo>
                    <a:pt x="0" y="0"/>
                  </a:lnTo>
                  <a:close/>
                </a:path>
              </a:pathLst>
            </a:custGeom>
            <a:solidFill>
              <a:srgbClr val="A4B8C1"/>
            </a:solidFill>
          </p:spPr>
          <p:txBody>
            <a:bodyPr wrap="square" lIns="0" tIns="0" rIns="0" bIns="0" rtlCol="0"/>
            <a:lstStyle/>
            <a:p>
              <a:endParaRPr lang="fr-FR" noProof="0" dirty="0"/>
            </a:p>
          </p:txBody>
        </p:sp>
        <p:sp>
          <p:nvSpPr>
            <p:cNvPr id="2389" name="object 2389"/>
            <p:cNvSpPr/>
            <p:nvPr/>
          </p:nvSpPr>
          <p:spPr>
            <a:xfrm>
              <a:off x="10545447" y="4598228"/>
              <a:ext cx="1905" cy="1339850"/>
            </a:xfrm>
            <a:custGeom>
              <a:avLst/>
              <a:gdLst/>
              <a:ahLst/>
              <a:cxnLst/>
              <a:rect l="l" t="t" r="r" b="b"/>
              <a:pathLst>
                <a:path w="1904" h="1339850">
                  <a:moveTo>
                    <a:pt x="1681" y="6"/>
                  </a:moveTo>
                  <a:lnTo>
                    <a:pt x="1681" y="1339502"/>
                  </a:lnTo>
                </a:path>
                <a:path w="1904" h="1339850">
                  <a:moveTo>
                    <a:pt x="0" y="1339375"/>
                  </a:moveTo>
                  <a:lnTo>
                    <a:pt x="0" y="0"/>
                  </a:lnTo>
                </a:path>
                <a:path w="1904" h="1339850">
                  <a:moveTo>
                    <a:pt x="1681" y="6"/>
                  </a:moveTo>
                  <a:lnTo>
                    <a:pt x="1681" y="1339502"/>
                  </a:lnTo>
                </a:path>
                <a:path w="1904" h="1339850">
                  <a:moveTo>
                    <a:pt x="1681" y="1339502"/>
                  </a:moveTo>
                  <a:lnTo>
                    <a:pt x="1681" y="6"/>
                  </a:lnTo>
                </a:path>
              </a:pathLst>
            </a:custGeom>
            <a:ln w="3175">
              <a:solidFill>
                <a:srgbClr val="A4B8C1"/>
              </a:solidFill>
            </a:ln>
          </p:spPr>
          <p:txBody>
            <a:bodyPr wrap="square" lIns="0" tIns="0" rIns="0" bIns="0" rtlCol="0"/>
            <a:lstStyle/>
            <a:p>
              <a:endParaRPr lang="fr-FR" noProof="0" dirty="0"/>
            </a:p>
          </p:txBody>
        </p:sp>
        <p:sp>
          <p:nvSpPr>
            <p:cNvPr id="2390" name="object 2390"/>
            <p:cNvSpPr/>
            <p:nvPr/>
          </p:nvSpPr>
          <p:spPr>
            <a:xfrm>
              <a:off x="10547129" y="4598235"/>
              <a:ext cx="0" cy="1339850"/>
            </a:xfrm>
            <a:custGeom>
              <a:avLst/>
              <a:gdLst/>
              <a:ahLst/>
              <a:cxnLst/>
              <a:rect l="l" t="t" r="r" b="b"/>
              <a:pathLst>
                <a:path h="1339850">
                  <a:moveTo>
                    <a:pt x="0" y="0"/>
                  </a:moveTo>
                  <a:lnTo>
                    <a:pt x="0" y="1339495"/>
                  </a:lnTo>
                </a:path>
                <a:path h="1339850">
                  <a:moveTo>
                    <a:pt x="0" y="1339495"/>
                  </a:moveTo>
                  <a:lnTo>
                    <a:pt x="0" y="0"/>
                  </a:lnTo>
                </a:path>
                <a:path h="1339850">
                  <a:moveTo>
                    <a:pt x="0" y="0"/>
                  </a:moveTo>
                  <a:lnTo>
                    <a:pt x="0" y="1339495"/>
                  </a:lnTo>
                </a:path>
                <a:path h="1339850">
                  <a:moveTo>
                    <a:pt x="0" y="1339495"/>
                  </a:moveTo>
                  <a:lnTo>
                    <a:pt x="0" y="0"/>
                  </a:lnTo>
                </a:path>
                <a:path h="1339850">
                  <a:moveTo>
                    <a:pt x="0" y="0"/>
                  </a:moveTo>
                  <a:lnTo>
                    <a:pt x="0" y="1339495"/>
                  </a:lnTo>
                </a:path>
                <a:path h="1339850">
                  <a:moveTo>
                    <a:pt x="0" y="1339495"/>
                  </a:moveTo>
                  <a:lnTo>
                    <a:pt x="0" y="0"/>
                  </a:lnTo>
                </a:path>
                <a:path h="1339850">
                  <a:moveTo>
                    <a:pt x="0" y="0"/>
                  </a:moveTo>
                  <a:lnTo>
                    <a:pt x="0" y="1339495"/>
                  </a:lnTo>
                </a:path>
                <a:path h="1339850">
                  <a:moveTo>
                    <a:pt x="0" y="1339495"/>
                  </a:moveTo>
                  <a:lnTo>
                    <a:pt x="0" y="0"/>
                  </a:lnTo>
                </a:path>
              </a:pathLst>
            </a:custGeom>
            <a:ln w="3175">
              <a:solidFill>
                <a:srgbClr val="A3B8C1"/>
              </a:solidFill>
            </a:ln>
          </p:spPr>
          <p:txBody>
            <a:bodyPr wrap="square" lIns="0" tIns="0" rIns="0" bIns="0" rtlCol="0"/>
            <a:lstStyle/>
            <a:p>
              <a:endParaRPr lang="fr-FR" noProof="0" dirty="0"/>
            </a:p>
          </p:txBody>
        </p:sp>
        <p:sp>
          <p:nvSpPr>
            <p:cNvPr id="2391" name="object 2391"/>
            <p:cNvSpPr/>
            <p:nvPr/>
          </p:nvSpPr>
          <p:spPr>
            <a:xfrm>
              <a:off x="10547129" y="4598235"/>
              <a:ext cx="2540" cy="1339850"/>
            </a:xfrm>
            <a:custGeom>
              <a:avLst/>
              <a:gdLst/>
              <a:ahLst/>
              <a:cxnLst/>
              <a:rect l="l" t="t" r="r" b="b"/>
              <a:pathLst>
                <a:path w="2540" h="1339850">
                  <a:moveTo>
                    <a:pt x="0" y="0"/>
                  </a:moveTo>
                  <a:lnTo>
                    <a:pt x="1921" y="7"/>
                  </a:lnTo>
                  <a:lnTo>
                    <a:pt x="1921" y="1339641"/>
                  </a:lnTo>
                  <a:lnTo>
                    <a:pt x="0" y="1339495"/>
                  </a:lnTo>
                  <a:lnTo>
                    <a:pt x="0" y="0"/>
                  </a:lnTo>
                  <a:close/>
                </a:path>
              </a:pathLst>
            </a:custGeom>
            <a:solidFill>
              <a:srgbClr val="A3B8C1"/>
            </a:solidFill>
          </p:spPr>
          <p:txBody>
            <a:bodyPr wrap="square" lIns="0" tIns="0" rIns="0" bIns="0" rtlCol="0"/>
            <a:lstStyle/>
            <a:p>
              <a:endParaRPr lang="fr-FR" noProof="0" dirty="0"/>
            </a:p>
          </p:txBody>
        </p:sp>
        <p:sp>
          <p:nvSpPr>
            <p:cNvPr id="2392" name="object 2392"/>
            <p:cNvSpPr/>
            <p:nvPr/>
          </p:nvSpPr>
          <p:spPr>
            <a:xfrm>
              <a:off x="10547129" y="4598235"/>
              <a:ext cx="2540" cy="1339850"/>
            </a:xfrm>
            <a:custGeom>
              <a:avLst/>
              <a:gdLst/>
              <a:ahLst/>
              <a:cxnLst/>
              <a:rect l="l" t="t" r="r" b="b"/>
              <a:pathLst>
                <a:path w="2540" h="1339850">
                  <a:moveTo>
                    <a:pt x="1921" y="7"/>
                  </a:moveTo>
                  <a:lnTo>
                    <a:pt x="1921" y="1339641"/>
                  </a:lnTo>
                </a:path>
                <a:path w="2540" h="1339850">
                  <a:moveTo>
                    <a:pt x="0" y="1339495"/>
                  </a:moveTo>
                  <a:lnTo>
                    <a:pt x="0" y="0"/>
                  </a:lnTo>
                </a:path>
                <a:path w="2540" h="1339850">
                  <a:moveTo>
                    <a:pt x="1921" y="7"/>
                  </a:moveTo>
                  <a:lnTo>
                    <a:pt x="1921" y="1339641"/>
                  </a:lnTo>
                </a:path>
                <a:path w="2540" h="1339850">
                  <a:moveTo>
                    <a:pt x="1921" y="1339641"/>
                  </a:moveTo>
                  <a:lnTo>
                    <a:pt x="1921" y="7"/>
                  </a:lnTo>
                </a:path>
                <a:path w="2540" h="1339850">
                  <a:moveTo>
                    <a:pt x="1921" y="7"/>
                  </a:moveTo>
                  <a:lnTo>
                    <a:pt x="1921" y="1339641"/>
                  </a:lnTo>
                </a:path>
                <a:path w="2540" h="1339850">
                  <a:moveTo>
                    <a:pt x="1921" y="1339641"/>
                  </a:moveTo>
                  <a:lnTo>
                    <a:pt x="1921" y="7"/>
                  </a:lnTo>
                </a:path>
                <a:path w="2540" h="1339850">
                  <a:moveTo>
                    <a:pt x="1921" y="7"/>
                  </a:moveTo>
                  <a:lnTo>
                    <a:pt x="1921" y="1339641"/>
                  </a:lnTo>
                </a:path>
                <a:path w="2540" h="1339850">
                  <a:moveTo>
                    <a:pt x="1921" y="1339641"/>
                  </a:moveTo>
                  <a:lnTo>
                    <a:pt x="1921" y="7"/>
                  </a:lnTo>
                </a:path>
              </a:pathLst>
            </a:custGeom>
            <a:ln w="3175">
              <a:solidFill>
                <a:srgbClr val="A3B8C1"/>
              </a:solidFill>
            </a:ln>
          </p:spPr>
          <p:txBody>
            <a:bodyPr wrap="square" lIns="0" tIns="0" rIns="0" bIns="0" rtlCol="0"/>
            <a:lstStyle/>
            <a:p>
              <a:endParaRPr lang="fr-FR" noProof="0" dirty="0"/>
            </a:p>
          </p:txBody>
        </p:sp>
        <p:sp>
          <p:nvSpPr>
            <p:cNvPr id="2393" name="object 2393"/>
            <p:cNvSpPr/>
            <p:nvPr/>
          </p:nvSpPr>
          <p:spPr>
            <a:xfrm>
              <a:off x="10549050" y="4598243"/>
              <a:ext cx="0" cy="1339850"/>
            </a:xfrm>
            <a:custGeom>
              <a:avLst/>
              <a:gdLst/>
              <a:ahLst/>
              <a:cxnLst/>
              <a:rect l="l" t="t" r="r" b="b"/>
              <a:pathLst>
                <a:path h="1339850">
                  <a:moveTo>
                    <a:pt x="0" y="0"/>
                  </a:moveTo>
                  <a:lnTo>
                    <a:pt x="0" y="1339633"/>
                  </a:lnTo>
                </a:path>
                <a:path h="1339850">
                  <a:moveTo>
                    <a:pt x="0" y="1339633"/>
                  </a:moveTo>
                  <a:lnTo>
                    <a:pt x="0" y="0"/>
                  </a:lnTo>
                </a:path>
              </a:pathLst>
            </a:custGeom>
            <a:ln w="3175">
              <a:solidFill>
                <a:srgbClr val="A2B8C0"/>
              </a:solidFill>
            </a:ln>
          </p:spPr>
          <p:txBody>
            <a:bodyPr wrap="square" lIns="0" tIns="0" rIns="0" bIns="0" rtlCol="0"/>
            <a:lstStyle/>
            <a:p>
              <a:endParaRPr lang="fr-FR" noProof="0" dirty="0"/>
            </a:p>
          </p:txBody>
        </p:sp>
        <p:sp>
          <p:nvSpPr>
            <p:cNvPr id="2394" name="object 2394"/>
            <p:cNvSpPr/>
            <p:nvPr/>
          </p:nvSpPr>
          <p:spPr>
            <a:xfrm>
              <a:off x="10549050" y="4598243"/>
              <a:ext cx="1905" cy="1339850"/>
            </a:xfrm>
            <a:custGeom>
              <a:avLst/>
              <a:gdLst/>
              <a:ahLst/>
              <a:cxnLst/>
              <a:rect l="l" t="t" r="r" b="b"/>
              <a:pathLst>
                <a:path w="1904" h="1339850">
                  <a:moveTo>
                    <a:pt x="0" y="0"/>
                  </a:moveTo>
                  <a:lnTo>
                    <a:pt x="1681" y="6"/>
                  </a:lnTo>
                  <a:lnTo>
                    <a:pt x="1681" y="1339760"/>
                  </a:lnTo>
                  <a:lnTo>
                    <a:pt x="0" y="1339633"/>
                  </a:lnTo>
                  <a:lnTo>
                    <a:pt x="0" y="0"/>
                  </a:lnTo>
                  <a:close/>
                </a:path>
              </a:pathLst>
            </a:custGeom>
            <a:solidFill>
              <a:srgbClr val="A2B8C0"/>
            </a:solidFill>
          </p:spPr>
          <p:txBody>
            <a:bodyPr wrap="square" lIns="0" tIns="0" rIns="0" bIns="0" rtlCol="0"/>
            <a:lstStyle/>
            <a:p>
              <a:endParaRPr lang="fr-FR" noProof="0" dirty="0"/>
            </a:p>
          </p:txBody>
        </p:sp>
        <p:sp>
          <p:nvSpPr>
            <p:cNvPr id="2395" name="object 2395"/>
            <p:cNvSpPr/>
            <p:nvPr/>
          </p:nvSpPr>
          <p:spPr>
            <a:xfrm>
              <a:off x="10549050" y="4598243"/>
              <a:ext cx="1905" cy="1339850"/>
            </a:xfrm>
            <a:custGeom>
              <a:avLst/>
              <a:gdLst/>
              <a:ahLst/>
              <a:cxnLst/>
              <a:rect l="l" t="t" r="r" b="b"/>
              <a:pathLst>
                <a:path w="1904" h="1339850">
                  <a:moveTo>
                    <a:pt x="1681" y="6"/>
                  </a:moveTo>
                  <a:lnTo>
                    <a:pt x="1681" y="1339760"/>
                  </a:lnTo>
                </a:path>
                <a:path w="1904" h="1339850">
                  <a:moveTo>
                    <a:pt x="0" y="1339633"/>
                  </a:moveTo>
                  <a:lnTo>
                    <a:pt x="0" y="0"/>
                  </a:lnTo>
                </a:path>
                <a:path w="1904" h="1339850">
                  <a:moveTo>
                    <a:pt x="1681" y="6"/>
                  </a:moveTo>
                  <a:lnTo>
                    <a:pt x="1681" y="1339760"/>
                  </a:lnTo>
                </a:path>
                <a:path w="1904" h="1339850">
                  <a:moveTo>
                    <a:pt x="1681" y="1339760"/>
                  </a:moveTo>
                  <a:lnTo>
                    <a:pt x="1681" y="6"/>
                  </a:lnTo>
                </a:path>
                <a:path w="1904" h="1339850">
                  <a:moveTo>
                    <a:pt x="1681" y="6"/>
                  </a:moveTo>
                  <a:lnTo>
                    <a:pt x="1681" y="1339760"/>
                  </a:lnTo>
                </a:path>
                <a:path w="1904" h="1339850">
                  <a:moveTo>
                    <a:pt x="1681" y="1339760"/>
                  </a:moveTo>
                  <a:lnTo>
                    <a:pt x="1681" y="6"/>
                  </a:lnTo>
                </a:path>
              </a:pathLst>
            </a:custGeom>
            <a:ln w="3175">
              <a:solidFill>
                <a:srgbClr val="A2B8C0"/>
              </a:solidFill>
            </a:ln>
          </p:spPr>
          <p:txBody>
            <a:bodyPr wrap="square" lIns="0" tIns="0" rIns="0" bIns="0" rtlCol="0"/>
            <a:lstStyle/>
            <a:p>
              <a:endParaRPr lang="fr-FR" noProof="0" dirty="0"/>
            </a:p>
          </p:txBody>
        </p:sp>
        <p:sp>
          <p:nvSpPr>
            <p:cNvPr id="2396" name="object 2396"/>
            <p:cNvSpPr/>
            <p:nvPr/>
          </p:nvSpPr>
          <p:spPr>
            <a:xfrm>
              <a:off x="10550731" y="4598249"/>
              <a:ext cx="0" cy="1339850"/>
            </a:xfrm>
            <a:custGeom>
              <a:avLst/>
              <a:gdLst/>
              <a:ahLst/>
              <a:cxnLst/>
              <a:rect l="l" t="t" r="r" b="b"/>
              <a:pathLst>
                <a:path h="1339850">
                  <a:moveTo>
                    <a:pt x="0" y="0"/>
                  </a:moveTo>
                  <a:lnTo>
                    <a:pt x="0" y="1339753"/>
                  </a:lnTo>
                </a:path>
                <a:path h="1339850">
                  <a:moveTo>
                    <a:pt x="0" y="1339753"/>
                  </a:moveTo>
                  <a:lnTo>
                    <a:pt x="0" y="0"/>
                  </a:lnTo>
                </a:path>
                <a:path h="1339850">
                  <a:moveTo>
                    <a:pt x="0" y="0"/>
                  </a:moveTo>
                  <a:lnTo>
                    <a:pt x="0" y="1339753"/>
                  </a:lnTo>
                </a:path>
                <a:path h="1339850">
                  <a:moveTo>
                    <a:pt x="0" y="1339753"/>
                  </a:moveTo>
                  <a:lnTo>
                    <a:pt x="0" y="0"/>
                  </a:lnTo>
                </a:path>
                <a:path h="1339850">
                  <a:moveTo>
                    <a:pt x="0" y="0"/>
                  </a:moveTo>
                  <a:lnTo>
                    <a:pt x="0" y="1339753"/>
                  </a:lnTo>
                </a:path>
                <a:path h="1339850">
                  <a:moveTo>
                    <a:pt x="0" y="1339753"/>
                  </a:moveTo>
                  <a:lnTo>
                    <a:pt x="0" y="0"/>
                  </a:lnTo>
                </a:path>
              </a:pathLst>
            </a:custGeom>
            <a:ln w="3175">
              <a:solidFill>
                <a:srgbClr val="A2B7C0"/>
              </a:solidFill>
            </a:ln>
          </p:spPr>
          <p:txBody>
            <a:bodyPr wrap="square" lIns="0" tIns="0" rIns="0" bIns="0" rtlCol="0"/>
            <a:lstStyle/>
            <a:p>
              <a:endParaRPr lang="fr-FR" noProof="0" dirty="0"/>
            </a:p>
          </p:txBody>
        </p:sp>
        <p:sp>
          <p:nvSpPr>
            <p:cNvPr id="2397" name="object 2397"/>
            <p:cNvSpPr/>
            <p:nvPr/>
          </p:nvSpPr>
          <p:spPr>
            <a:xfrm>
              <a:off x="10550731" y="4598250"/>
              <a:ext cx="2540" cy="1340485"/>
            </a:xfrm>
            <a:custGeom>
              <a:avLst/>
              <a:gdLst/>
              <a:ahLst/>
              <a:cxnLst/>
              <a:rect l="l" t="t" r="r" b="b"/>
              <a:pathLst>
                <a:path w="2540" h="1340485">
                  <a:moveTo>
                    <a:pt x="0" y="0"/>
                  </a:moveTo>
                  <a:lnTo>
                    <a:pt x="1921" y="7"/>
                  </a:lnTo>
                  <a:lnTo>
                    <a:pt x="1921" y="1339899"/>
                  </a:lnTo>
                  <a:lnTo>
                    <a:pt x="0" y="1339753"/>
                  </a:lnTo>
                  <a:lnTo>
                    <a:pt x="0" y="0"/>
                  </a:lnTo>
                  <a:close/>
                </a:path>
              </a:pathLst>
            </a:custGeom>
            <a:solidFill>
              <a:srgbClr val="A2B7C0"/>
            </a:solidFill>
          </p:spPr>
          <p:txBody>
            <a:bodyPr wrap="square" lIns="0" tIns="0" rIns="0" bIns="0" rtlCol="0"/>
            <a:lstStyle/>
            <a:p>
              <a:endParaRPr lang="fr-FR" noProof="0" dirty="0"/>
            </a:p>
          </p:txBody>
        </p:sp>
        <p:sp>
          <p:nvSpPr>
            <p:cNvPr id="2398" name="object 2398"/>
            <p:cNvSpPr/>
            <p:nvPr/>
          </p:nvSpPr>
          <p:spPr>
            <a:xfrm>
              <a:off x="10550731" y="4598249"/>
              <a:ext cx="2540" cy="1340485"/>
            </a:xfrm>
            <a:custGeom>
              <a:avLst/>
              <a:gdLst/>
              <a:ahLst/>
              <a:cxnLst/>
              <a:rect l="l" t="t" r="r" b="b"/>
              <a:pathLst>
                <a:path w="2540" h="1340485">
                  <a:moveTo>
                    <a:pt x="1921" y="7"/>
                  </a:moveTo>
                  <a:lnTo>
                    <a:pt x="1921" y="1339899"/>
                  </a:lnTo>
                </a:path>
                <a:path w="2540" h="1340485">
                  <a:moveTo>
                    <a:pt x="0" y="1339753"/>
                  </a:moveTo>
                  <a:lnTo>
                    <a:pt x="0" y="0"/>
                  </a:lnTo>
                </a:path>
              </a:pathLst>
            </a:custGeom>
            <a:ln w="3175">
              <a:solidFill>
                <a:srgbClr val="A2B7C0"/>
              </a:solidFill>
            </a:ln>
          </p:spPr>
          <p:txBody>
            <a:bodyPr wrap="square" lIns="0" tIns="0" rIns="0" bIns="0" rtlCol="0"/>
            <a:lstStyle/>
            <a:p>
              <a:endParaRPr lang="fr-FR" noProof="0" dirty="0"/>
            </a:p>
          </p:txBody>
        </p:sp>
        <p:sp>
          <p:nvSpPr>
            <p:cNvPr id="2399" name="object 2399"/>
            <p:cNvSpPr/>
            <p:nvPr/>
          </p:nvSpPr>
          <p:spPr>
            <a:xfrm>
              <a:off x="10552653" y="4598258"/>
              <a:ext cx="0" cy="1340485"/>
            </a:xfrm>
            <a:custGeom>
              <a:avLst/>
              <a:gdLst/>
              <a:ahLst/>
              <a:cxnLst/>
              <a:rect l="l" t="t" r="r" b="b"/>
              <a:pathLst>
                <a:path h="1340485">
                  <a:moveTo>
                    <a:pt x="0" y="0"/>
                  </a:moveTo>
                  <a:lnTo>
                    <a:pt x="0" y="1339891"/>
                  </a:lnTo>
                </a:path>
                <a:path h="1340485">
                  <a:moveTo>
                    <a:pt x="0" y="1339891"/>
                  </a:moveTo>
                  <a:lnTo>
                    <a:pt x="0" y="0"/>
                  </a:lnTo>
                </a:path>
                <a:path h="1340485">
                  <a:moveTo>
                    <a:pt x="0" y="0"/>
                  </a:moveTo>
                  <a:lnTo>
                    <a:pt x="0" y="1339891"/>
                  </a:lnTo>
                </a:path>
                <a:path h="1340485">
                  <a:moveTo>
                    <a:pt x="0" y="1339891"/>
                  </a:moveTo>
                  <a:lnTo>
                    <a:pt x="0" y="0"/>
                  </a:lnTo>
                </a:path>
                <a:path h="1340485">
                  <a:moveTo>
                    <a:pt x="0" y="0"/>
                  </a:moveTo>
                  <a:lnTo>
                    <a:pt x="0" y="1339891"/>
                  </a:lnTo>
                </a:path>
                <a:path h="1340485">
                  <a:moveTo>
                    <a:pt x="0" y="1339891"/>
                  </a:moveTo>
                  <a:lnTo>
                    <a:pt x="0" y="0"/>
                  </a:lnTo>
                </a:path>
                <a:path h="1340485">
                  <a:moveTo>
                    <a:pt x="0" y="0"/>
                  </a:moveTo>
                  <a:lnTo>
                    <a:pt x="0" y="1339891"/>
                  </a:lnTo>
                </a:path>
                <a:path h="1340485">
                  <a:moveTo>
                    <a:pt x="0" y="1339891"/>
                  </a:moveTo>
                  <a:lnTo>
                    <a:pt x="0" y="0"/>
                  </a:lnTo>
                </a:path>
              </a:pathLst>
            </a:custGeom>
            <a:ln w="3175">
              <a:solidFill>
                <a:srgbClr val="A1B7C0"/>
              </a:solidFill>
            </a:ln>
          </p:spPr>
          <p:txBody>
            <a:bodyPr wrap="square" lIns="0" tIns="0" rIns="0" bIns="0" rtlCol="0"/>
            <a:lstStyle/>
            <a:p>
              <a:endParaRPr lang="fr-FR" noProof="0" dirty="0"/>
            </a:p>
          </p:txBody>
        </p:sp>
        <p:sp>
          <p:nvSpPr>
            <p:cNvPr id="2400" name="object 2400"/>
            <p:cNvSpPr/>
            <p:nvPr/>
          </p:nvSpPr>
          <p:spPr>
            <a:xfrm>
              <a:off x="10552653" y="4598258"/>
              <a:ext cx="0" cy="1340485"/>
            </a:xfrm>
            <a:custGeom>
              <a:avLst/>
              <a:gdLst/>
              <a:ahLst/>
              <a:cxnLst/>
              <a:rect l="l" t="t" r="r" b="b"/>
              <a:pathLst>
                <a:path h="1340485">
                  <a:moveTo>
                    <a:pt x="0" y="0"/>
                  </a:moveTo>
                  <a:lnTo>
                    <a:pt x="0" y="1339891"/>
                  </a:lnTo>
                </a:path>
                <a:path h="1340485">
                  <a:moveTo>
                    <a:pt x="0" y="1339891"/>
                  </a:moveTo>
                  <a:lnTo>
                    <a:pt x="0" y="0"/>
                  </a:lnTo>
                </a:path>
              </a:pathLst>
            </a:custGeom>
            <a:ln w="3175">
              <a:solidFill>
                <a:srgbClr val="A1B7BE"/>
              </a:solidFill>
            </a:ln>
          </p:spPr>
          <p:txBody>
            <a:bodyPr wrap="square" lIns="0" tIns="0" rIns="0" bIns="0" rtlCol="0"/>
            <a:lstStyle/>
            <a:p>
              <a:endParaRPr lang="fr-FR" noProof="0" dirty="0"/>
            </a:p>
          </p:txBody>
        </p:sp>
        <p:sp>
          <p:nvSpPr>
            <p:cNvPr id="2401" name="object 2401"/>
            <p:cNvSpPr/>
            <p:nvPr/>
          </p:nvSpPr>
          <p:spPr>
            <a:xfrm>
              <a:off x="10552653" y="4598258"/>
              <a:ext cx="1905" cy="1340485"/>
            </a:xfrm>
            <a:custGeom>
              <a:avLst/>
              <a:gdLst/>
              <a:ahLst/>
              <a:cxnLst/>
              <a:rect l="l" t="t" r="r" b="b"/>
              <a:pathLst>
                <a:path w="1904" h="1340485">
                  <a:moveTo>
                    <a:pt x="0" y="0"/>
                  </a:moveTo>
                  <a:lnTo>
                    <a:pt x="1681" y="6"/>
                  </a:lnTo>
                  <a:lnTo>
                    <a:pt x="1681" y="1340018"/>
                  </a:lnTo>
                  <a:lnTo>
                    <a:pt x="0" y="1339891"/>
                  </a:lnTo>
                  <a:lnTo>
                    <a:pt x="0" y="0"/>
                  </a:lnTo>
                  <a:close/>
                </a:path>
              </a:pathLst>
            </a:custGeom>
            <a:solidFill>
              <a:srgbClr val="A1B7BE"/>
            </a:solidFill>
          </p:spPr>
          <p:txBody>
            <a:bodyPr wrap="square" lIns="0" tIns="0" rIns="0" bIns="0" rtlCol="0"/>
            <a:lstStyle/>
            <a:p>
              <a:endParaRPr lang="fr-FR" noProof="0" dirty="0"/>
            </a:p>
          </p:txBody>
        </p:sp>
        <p:sp>
          <p:nvSpPr>
            <p:cNvPr id="2402" name="object 2402"/>
            <p:cNvSpPr/>
            <p:nvPr/>
          </p:nvSpPr>
          <p:spPr>
            <a:xfrm>
              <a:off x="10552653" y="4598258"/>
              <a:ext cx="1905" cy="1340485"/>
            </a:xfrm>
            <a:custGeom>
              <a:avLst/>
              <a:gdLst/>
              <a:ahLst/>
              <a:cxnLst/>
              <a:rect l="l" t="t" r="r" b="b"/>
              <a:pathLst>
                <a:path w="1904" h="1340485">
                  <a:moveTo>
                    <a:pt x="1681" y="6"/>
                  </a:moveTo>
                  <a:lnTo>
                    <a:pt x="1681" y="1340018"/>
                  </a:lnTo>
                </a:path>
                <a:path w="1904" h="1340485">
                  <a:moveTo>
                    <a:pt x="0" y="1339891"/>
                  </a:moveTo>
                  <a:lnTo>
                    <a:pt x="0" y="0"/>
                  </a:lnTo>
                </a:path>
                <a:path w="1904" h="1340485">
                  <a:moveTo>
                    <a:pt x="1681" y="6"/>
                  </a:moveTo>
                  <a:lnTo>
                    <a:pt x="1681" y="1340018"/>
                  </a:lnTo>
                </a:path>
                <a:path w="1904" h="1340485">
                  <a:moveTo>
                    <a:pt x="1681" y="1340018"/>
                  </a:moveTo>
                  <a:lnTo>
                    <a:pt x="1681" y="6"/>
                  </a:lnTo>
                </a:path>
                <a:path w="1904" h="1340485">
                  <a:moveTo>
                    <a:pt x="1681" y="6"/>
                  </a:moveTo>
                  <a:lnTo>
                    <a:pt x="1681" y="1340018"/>
                  </a:lnTo>
                </a:path>
                <a:path w="1904" h="1340485">
                  <a:moveTo>
                    <a:pt x="1681" y="1340018"/>
                  </a:moveTo>
                  <a:lnTo>
                    <a:pt x="1681" y="6"/>
                  </a:lnTo>
                </a:path>
              </a:pathLst>
            </a:custGeom>
            <a:ln w="3175">
              <a:solidFill>
                <a:srgbClr val="A1B7BE"/>
              </a:solidFill>
            </a:ln>
          </p:spPr>
          <p:txBody>
            <a:bodyPr wrap="square" lIns="0" tIns="0" rIns="0" bIns="0" rtlCol="0"/>
            <a:lstStyle/>
            <a:p>
              <a:endParaRPr lang="fr-FR" noProof="0" dirty="0"/>
            </a:p>
          </p:txBody>
        </p:sp>
        <p:sp>
          <p:nvSpPr>
            <p:cNvPr id="2403" name="object 2403"/>
            <p:cNvSpPr/>
            <p:nvPr/>
          </p:nvSpPr>
          <p:spPr>
            <a:xfrm>
              <a:off x="10554334" y="4598265"/>
              <a:ext cx="0" cy="1340485"/>
            </a:xfrm>
            <a:custGeom>
              <a:avLst/>
              <a:gdLst/>
              <a:ahLst/>
              <a:cxnLst/>
              <a:rect l="l" t="t" r="r" b="b"/>
              <a:pathLst>
                <a:path h="1340485">
                  <a:moveTo>
                    <a:pt x="0" y="0"/>
                  </a:moveTo>
                  <a:lnTo>
                    <a:pt x="0" y="1340011"/>
                  </a:lnTo>
                </a:path>
                <a:path h="1340485">
                  <a:moveTo>
                    <a:pt x="0" y="1340011"/>
                  </a:moveTo>
                  <a:lnTo>
                    <a:pt x="0" y="0"/>
                  </a:lnTo>
                </a:path>
                <a:path h="1340485">
                  <a:moveTo>
                    <a:pt x="0" y="0"/>
                  </a:moveTo>
                  <a:lnTo>
                    <a:pt x="0" y="1340011"/>
                  </a:lnTo>
                </a:path>
                <a:path h="1340485">
                  <a:moveTo>
                    <a:pt x="0" y="1340011"/>
                  </a:moveTo>
                  <a:lnTo>
                    <a:pt x="0" y="0"/>
                  </a:lnTo>
                </a:path>
                <a:path h="1340485">
                  <a:moveTo>
                    <a:pt x="0" y="0"/>
                  </a:moveTo>
                  <a:lnTo>
                    <a:pt x="0" y="1340011"/>
                  </a:lnTo>
                </a:path>
                <a:path h="1340485">
                  <a:moveTo>
                    <a:pt x="0" y="1340011"/>
                  </a:moveTo>
                  <a:lnTo>
                    <a:pt x="0" y="0"/>
                  </a:lnTo>
                </a:path>
              </a:pathLst>
            </a:custGeom>
            <a:ln w="3175">
              <a:solidFill>
                <a:srgbClr val="A0B7BE"/>
              </a:solidFill>
            </a:ln>
          </p:spPr>
          <p:txBody>
            <a:bodyPr wrap="square" lIns="0" tIns="0" rIns="0" bIns="0" rtlCol="0"/>
            <a:lstStyle/>
            <a:p>
              <a:endParaRPr lang="fr-FR" noProof="0" dirty="0"/>
            </a:p>
          </p:txBody>
        </p:sp>
        <p:sp>
          <p:nvSpPr>
            <p:cNvPr id="2404" name="object 2404"/>
            <p:cNvSpPr/>
            <p:nvPr/>
          </p:nvSpPr>
          <p:spPr>
            <a:xfrm>
              <a:off x="10554334" y="4598265"/>
              <a:ext cx="2540" cy="1340485"/>
            </a:xfrm>
            <a:custGeom>
              <a:avLst/>
              <a:gdLst/>
              <a:ahLst/>
              <a:cxnLst/>
              <a:rect l="l" t="t" r="r" b="b"/>
              <a:pathLst>
                <a:path w="2540" h="1340485">
                  <a:moveTo>
                    <a:pt x="0" y="0"/>
                  </a:moveTo>
                  <a:lnTo>
                    <a:pt x="1921" y="7"/>
                  </a:lnTo>
                  <a:lnTo>
                    <a:pt x="1921" y="1340157"/>
                  </a:lnTo>
                  <a:lnTo>
                    <a:pt x="0" y="1340011"/>
                  </a:lnTo>
                  <a:lnTo>
                    <a:pt x="0" y="0"/>
                  </a:lnTo>
                  <a:close/>
                </a:path>
              </a:pathLst>
            </a:custGeom>
            <a:solidFill>
              <a:srgbClr val="A0B7BE"/>
            </a:solidFill>
          </p:spPr>
          <p:txBody>
            <a:bodyPr wrap="square" lIns="0" tIns="0" rIns="0" bIns="0" rtlCol="0"/>
            <a:lstStyle/>
            <a:p>
              <a:endParaRPr lang="fr-FR" noProof="0" dirty="0"/>
            </a:p>
          </p:txBody>
        </p:sp>
        <p:sp>
          <p:nvSpPr>
            <p:cNvPr id="2405" name="object 2405"/>
            <p:cNvSpPr/>
            <p:nvPr/>
          </p:nvSpPr>
          <p:spPr>
            <a:xfrm>
              <a:off x="10554334" y="4598265"/>
              <a:ext cx="2540" cy="1340485"/>
            </a:xfrm>
            <a:custGeom>
              <a:avLst/>
              <a:gdLst/>
              <a:ahLst/>
              <a:cxnLst/>
              <a:rect l="l" t="t" r="r" b="b"/>
              <a:pathLst>
                <a:path w="2540" h="1340485">
                  <a:moveTo>
                    <a:pt x="1921" y="7"/>
                  </a:moveTo>
                  <a:lnTo>
                    <a:pt x="1921" y="1340157"/>
                  </a:lnTo>
                </a:path>
                <a:path w="2540" h="1340485">
                  <a:moveTo>
                    <a:pt x="0" y="1340011"/>
                  </a:moveTo>
                  <a:lnTo>
                    <a:pt x="0" y="0"/>
                  </a:lnTo>
                </a:path>
              </a:pathLst>
            </a:custGeom>
            <a:ln w="3175">
              <a:solidFill>
                <a:srgbClr val="A0B7BE"/>
              </a:solidFill>
            </a:ln>
          </p:spPr>
          <p:txBody>
            <a:bodyPr wrap="square" lIns="0" tIns="0" rIns="0" bIns="0" rtlCol="0"/>
            <a:lstStyle/>
            <a:p>
              <a:endParaRPr lang="fr-FR" noProof="0" dirty="0"/>
            </a:p>
          </p:txBody>
        </p:sp>
        <p:sp>
          <p:nvSpPr>
            <p:cNvPr id="2406" name="object 2406"/>
            <p:cNvSpPr/>
            <p:nvPr/>
          </p:nvSpPr>
          <p:spPr>
            <a:xfrm>
              <a:off x="10556256" y="4598272"/>
              <a:ext cx="0" cy="1340485"/>
            </a:xfrm>
            <a:custGeom>
              <a:avLst/>
              <a:gdLst/>
              <a:ahLst/>
              <a:cxnLst/>
              <a:rect l="l" t="t" r="r" b="b"/>
              <a:pathLst>
                <a:path h="1340485">
                  <a:moveTo>
                    <a:pt x="0" y="0"/>
                  </a:moveTo>
                  <a:lnTo>
                    <a:pt x="0" y="1340149"/>
                  </a:lnTo>
                </a:path>
                <a:path h="1340485">
                  <a:moveTo>
                    <a:pt x="0" y="1340149"/>
                  </a:moveTo>
                  <a:lnTo>
                    <a:pt x="0" y="0"/>
                  </a:lnTo>
                </a:path>
                <a:path h="1340485">
                  <a:moveTo>
                    <a:pt x="0" y="0"/>
                  </a:moveTo>
                  <a:lnTo>
                    <a:pt x="0" y="1340149"/>
                  </a:lnTo>
                </a:path>
                <a:path h="1340485">
                  <a:moveTo>
                    <a:pt x="0" y="1340149"/>
                  </a:moveTo>
                  <a:lnTo>
                    <a:pt x="0" y="0"/>
                  </a:lnTo>
                </a:path>
                <a:path h="1340485">
                  <a:moveTo>
                    <a:pt x="0" y="0"/>
                  </a:moveTo>
                  <a:lnTo>
                    <a:pt x="0" y="1340149"/>
                  </a:lnTo>
                </a:path>
                <a:path h="1340485">
                  <a:moveTo>
                    <a:pt x="0" y="1340149"/>
                  </a:moveTo>
                  <a:lnTo>
                    <a:pt x="0" y="0"/>
                  </a:lnTo>
                </a:path>
                <a:path h="1340485">
                  <a:moveTo>
                    <a:pt x="0" y="0"/>
                  </a:moveTo>
                  <a:lnTo>
                    <a:pt x="0" y="1340149"/>
                  </a:lnTo>
                </a:path>
                <a:path h="1340485">
                  <a:moveTo>
                    <a:pt x="0" y="1340149"/>
                  </a:moveTo>
                  <a:lnTo>
                    <a:pt x="0" y="0"/>
                  </a:lnTo>
                </a:path>
              </a:pathLst>
            </a:custGeom>
            <a:ln w="3175">
              <a:solidFill>
                <a:srgbClr val="A0B6BE"/>
              </a:solidFill>
            </a:ln>
          </p:spPr>
          <p:txBody>
            <a:bodyPr wrap="square" lIns="0" tIns="0" rIns="0" bIns="0" rtlCol="0"/>
            <a:lstStyle/>
            <a:p>
              <a:endParaRPr lang="fr-FR" noProof="0" dirty="0"/>
            </a:p>
          </p:txBody>
        </p:sp>
        <p:sp>
          <p:nvSpPr>
            <p:cNvPr id="2407" name="object 2407"/>
            <p:cNvSpPr/>
            <p:nvPr/>
          </p:nvSpPr>
          <p:spPr>
            <a:xfrm>
              <a:off x="10556256" y="4598272"/>
              <a:ext cx="1905" cy="1340485"/>
            </a:xfrm>
            <a:custGeom>
              <a:avLst/>
              <a:gdLst/>
              <a:ahLst/>
              <a:cxnLst/>
              <a:rect l="l" t="t" r="r" b="b"/>
              <a:pathLst>
                <a:path w="1904" h="1340485">
                  <a:moveTo>
                    <a:pt x="0" y="0"/>
                  </a:moveTo>
                  <a:lnTo>
                    <a:pt x="1681" y="6"/>
                  </a:lnTo>
                  <a:lnTo>
                    <a:pt x="1681" y="1340276"/>
                  </a:lnTo>
                  <a:lnTo>
                    <a:pt x="0" y="1340149"/>
                  </a:lnTo>
                  <a:lnTo>
                    <a:pt x="0" y="0"/>
                  </a:lnTo>
                  <a:close/>
                </a:path>
              </a:pathLst>
            </a:custGeom>
            <a:solidFill>
              <a:srgbClr val="9FB6BD"/>
            </a:solidFill>
          </p:spPr>
          <p:txBody>
            <a:bodyPr wrap="square" lIns="0" tIns="0" rIns="0" bIns="0" rtlCol="0"/>
            <a:lstStyle/>
            <a:p>
              <a:endParaRPr lang="fr-FR" noProof="0" dirty="0"/>
            </a:p>
          </p:txBody>
        </p:sp>
        <p:sp>
          <p:nvSpPr>
            <p:cNvPr id="2408" name="object 2408"/>
            <p:cNvSpPr/>
            <p:nvPr/>
          </p:nvSpPr>
          <p:spPr>
            <a:xfrm>
              <a:off x="10556256" y="4598272"/>
              <a:ext cx="1905" cy="1340485"/>
            </a:xfrm>
            <a:custGeom>
              <a:avLst/>
              <a:gdLst/>
              <a:ahLst/>
              <a:cxnLst/>
              <a:rect l="l" t="t" r="r" b="b"/>
              <a:pathLst>
                <a:path w="1904" h="1340485">
                  <a:moveTo>
                    <a:pt x="1681" y="6"/>
                  </a:moveTo>
                  <a:lnTo>
                    <a:pt x="1681" y="1340276"/>
                  </a:lnTo>
                </a:path>
                <a:path w="1904" h="1340485">
                  <a:moveTo>
                    <a:pt x="0" y="1340149"/>
                  </a:moveTo>
                  <a:lnTo>
                    <a:pt x="0" y="0"/>
                  </a:lnTo>
                </a:path>
                <a:path w="1904" h="1340485">
                  <a:moveTo>
                    <a:pt x="1681" y="6"/>
                  </a:moveTo>
                  <a:lnTo>
                    <a:pt x="1681" y="1340276"/>
                  </a:lnTo>
                </a:path>
                <a:path w="1904" h="1340485">
                  <a:moveTo>
                    <a:pt x="1681" y="1340276"/>
                  </a:moveTo>
                  <a:lnTo>
                    <a:pt x="1681" y="6"/>
                  </a:lnTo>
                </a:path>
                <a:path w="1904" h="1340485">
                  <a:moveTo>
                    <a:pt x="1681" y="6"/>
                  </a:moveTo>
                  <a:lnTo>
                    <a:pt x="1681" y="1340276"/>
                  </a:lnTo>
                </a:path>
                <a:path w="1904" h="1340485">
                  <a:moveTo>
                    <a:pt x="1681" y="1340276"/>
                  </a:moveTo>
                  <a:lnTo>
                    <a:pt x="1681" y="6"/>
                  </a:lnTo>
                </a:path>
                <a:path w="1904" h="1340485">
                  <a:moveTo>
                    <a:pt x="1681" y="6"/>
                  </a:moveTo>
                  <a:lnTo>
                    <a:pt x="1681" y="1340276"/>
                  </a:lnTo>
                </a:path>
                <a:path w="1904" h="1340485">
                  <a:moveTo>
                    <a:pt x="1681" y="1340276"/>
                  </a:moveTo>
                  <a:lnTo>
                    <a:pt x="1681" y="6"/>
                  </a:lnTo>
                </a:path>
                <a:path w="1904" h="1340485">
                  <a:moveTo>
                    <a:pt x="1681" y="6"/>
                  </a:moveTo>
                  <a:lnTo>
                    <a:pt x="1681" y="1340276"/>
                  </a:lnTo>
                </a:path>
                <a:path w="1904" h="1340485">
                  <a:moveTo>
                    <a:pt x="1681" y="1340276"/>
                  </a:moveTo>
                  <a:lnTo>
                    <a:pt x="1681" y="6"/>
                  </a:lnTo>
                </a:path>
                <a:path w="1904" h="1340485">
                  <a:moveTo>
                    <a:pt x="1681" y="6"/>
                  </a:moveTo>
                  <a:lnTo>
                    <a:pt x="1681" y="1340276"/>
                  </a:lnTo>
                </a:path>
                <a:path w="1904" h="1340485">
                  <a:moveTo>
                    <a:pt x="1681" y="1340276"/>
                  </a:moveTo>
                  <a:lnTo>
                    <a:pt x="1681" y="6"/>
                  </a:lnTo>
                </a:path>
              </a:pathLst>
            </a:custGeom>
            <a:ln w="3175">
              <a:solidFill>
                <a:srgbClr val="9FB6BD"/>
              </a:solidFill>
            </a:ln>
          </p:spPr>
          <p:txBody>
            <a:bodyPr wrap="square" lIns="0" tIns="0" rIns="0" bIns="0" rtlCol="0"/>
            <a:lstStyle/>
            <a:p>
              <a:endParaRPr lang="fr-FR" noProof="0" dirty="0"/>
            </a:p>
          </p:txBody>
        </p:sp>
        <p:sp>
          <p:nvSpPr>
            <p:cNvPr id="2409" name="object 2409"/>
            <p:cNvSpPr/>
            <p:nvPr/>
          </p:nvSpPr>
          <p:spPr>
            <a:xfrm>
              <a:off x="10557937" y="4598279"/>
              <a:ext cx="2540" cy="1340485"/>
            </a:xfrm>
            <a:custGeom>
              <a:avLst/>
              <a:gdLst/>
              <a:ahLst/>
              <a:cxnLst/>
              <a:rect l="l" t="t" r="r" b="b"/>
              <a:pathLst>
                <a:path w="2540" h="1340485">
                  <a:moveTo>
                    <a:pt x="0" y="0"/>
                  </a:moveTo>
                  <a:lnTo>
                    <a:pt x="1921" y="4"/>
                  </a:lnTo>
                  <a:lnTo>
                    <a:pt x="1921" y="1340415"/>
                  </a:lnTo>
                  <a:lnTo>
                    <a:pt x="0" y="1340269"/>
                  </a:lnTo>
                  <a:lnTo>
                    <a:pt x="0" y="0"/>
                  </a:lnTo>
                  <a:close/>
                </a:path>
              </a:pathLst>
            </a:custGeom>
            <a:solidFill>
              <a:srgbClr val="9FB6BD"/>
            </a:solidFill>
          </p:spPr>
          <p:txBody>
            <a:bodyPr wrap="square" lIns="0" tIns="0" rIns="0" bIns="0" rtlCol="0"/>
            <a:lstStyle/>
            <a:p>
              <a:endParaRPr lang="fr-FR" noProof="0" dirty="0"/>
            </a:p>
          </p:txBody>
        </p:sp>
        <p:sp>
          <p:nvSpPr>
            <p:cNvPr id="2410" name="object 2410"/>
            <p:cNvSpPr/>
            <p:nvPr/>
          </p:nvSpPr>
          <p:spPr>
            <a:xfrm>
              <a:off x="10557937" y="4598279"/>
              <a:ext cx="2540" cy="1340485"/>
            </a:xfrm>
            <a:custGeom>
              <a:avLst/>
              <a:gdLst/>
              <a:ahLst/>
              <a:cxnLst/>
              <a:rect l="l" t="t" r="r" b="b"/>
              <a:pathLst>
                <a:path w="2540" h="1340485">
                  <a:moveTo>
                    <a:pt x="1921" y="4"/>
                  </a:moveTo>
                  <a:lnTo>
                    <a:pt x="1921" y="1340415"/>
                  </a:lnTo>
                </a:path>
                <a:path w="2540" h="1340485">
                  <a:moveTo>
                    <a:pt x="0" y="1340269"/>
                  </a:moveTo>
                  <a:lnTo>
                    <a:pt x="0" y="0"/>
                  </a:lnTo>
                </a:path>
                <a:path w="2540" h="1340485">
                  <a:moveTo>
                    <a:pt x="1921" y="4"/>
                  </a:moveTo>
                  <a:lnTo>
                    <a:pt x="1921" y="1340415"/>
                  </a:lnTo>
                </a:path>
                <a:path w="2540" h="1340485">
                  <a:moveTo>
                    <a:pt x="1921" y="1340415"/>
                  </a:moveTo>
                  <a:lnTo>
                    <a:pt x="1921" y="4"/>
                  </a:lnTo>
                </a:path>
                <a:path w="2540" h="1340485">
                  <a:moveTo>
                    <a:pt x="1921" y="4"/>
                  </a:moveTo>
                  <a:lnTo>
                    <a:pt x="1921" y="1340415"/>
                  </a:lnTo>
                </a:path>
                <a:path w="2540" h="1340485">
                  <a:moveTo>
                    <a:pt x="1921" y="1340415"/>
                  </a:moveTo>
                  <a:lnTo>
                    <a:pt x="1921" y="4"/>
                  </a:lnTo>
                </a:path>
                <a:path w="2540" h="1340485">
                  <a:moveTo>
                    <a:pt x="1921" y="4"/>
                  </a:moveTo>
                  <a:lnTo>
                    <a:pt x="1921" y="1340415"/>
                  </a:lnTo>
                </a:path>
                <a:path w="2540" h="1340485">
                  <a:moveTo>
                    <a:pt x="1921" y="1340415"/>
                  </a:moveTo>
                  <a:lnTo>
                    <a:pt x="1921" y="4"/>
                  </a:lnTo>
                </a:path>
                <a:path w="2540" h="1340485">
                  <a:moveTo>
                    <a:pt x="1921" y="4"/>
                  </a:moveTo>
                  <a:lnTo>
                    <a:pt x="1921" y="1340415"/>
                  </a:lnTo>
                </a:path>
                <a:path w="2540" h="1340485">
                  <a:moveTo>
                    <a:pt x="1921" y="1340415"/>
                  </a:moveTo>
                  <a:lnTo>
                    <a:pt x="1921" y="4"/>
                  </a:lnTo>
                </a:path>
                <a:path w="2540" h="1340485">
                  <a:moveTo>
                    <a:pt x="1921" y="4"/>
                  </a:moveTo>
                  <a:lnTo>
                    <a:pt x="1921" y="1340415"/>
                  </a:lnTo>
                </a:path>
                <a:path w="2540" h="1340485">
                  <a:moveTo>
                    <a:pt x="1921" y="1340415"/>
                  </a:moveTo>
                  <a:lnTo>
                    <a:pt x="1921" y="4"/>
                  </a:lnTo>
                </a:path>
              </a:pathLst>
            </a:custGeom>
            <a:ln w="3175">
              <a:solidFill>
                <a:srgbClr val="9FB6BD"/>
              </a:solidFill>
            </a:ln>
          </p:spPr>
          <p:txBody>
            <a:bodyPr wrap="square" lIns="0" tIns="0" rIns="0" bIns="0" rtlCol="0"/>
            <a:lstStyle/>
            <a:p>
              <a:endParaRPr lang="fr-FR" noProof="0" dirty="0"/>
            </a:p>
          </p:txBody>
        </p:sp>
        <p:sp>
          <p:nvSpPr>
            <p:cNvPr id="2411" name="object 2411"/>
            <p:cNvSpPr/>
            <p:nvPr/>
          </p:nvSpPr>
          <p:spPr>
            <a:xfrm>
              <a:off x="10559859" y="4598284"/>
              <a:ext cx="1905" cy="1341120"/>
            </a:xfrm>
            <a:custGeom>
              <a:avLst/>
              <a:gdLst/>
              <a:ahLst/>
              <a:cxnLst/>
              <a:rect l="l" t="t" r="r" b="b"/>
              <a:pathLst>
                <a:path w="1904" h="1341120">
                  <a:moveTo>
                    <a:pt x="0" y="0"/>
                  </a:moveTo>
                  <a:lnTo>
                    <a:pt x="1681" y="0"/>
                  </a:lnTo>
                  <a:lnTo>
                    <a:pt x="1681" y="1340538"/>
                  </a:lnTo>
                  <a:lnTo>
                    <a:pt x="0" y="1340411"/>
                  </a:lnTo>
                  <a:lnTo>
                    <a:pt x="0" y="0"/>
                  </a:lnTo>
                  <a:close/>
                </a:path>
              </a:pathLst>
            </a:custGeom>
            <a:solidFill>
              <a:srgbClr val="9FB5BC"/>
            </a:solidFill>
          </p:spPr>
          <p:txBody>
            <a:bodyPr wrap="square" lIns="0" tIns="0" rIns="0" bIns="0" rtlCol="0"/>
            <a:lstStyle/>
            <a:p>
              <a:endParaRPr lang="fr-FR" noProof="0" dirty="0"/>
            </a:p>
          </p:txBody>
        </p:sp>
        <p:sp>
          <p:nvSpPr>
            <p:cNvPr id="2412" name="object 2412"/>
            <p:cNvSpPr/>
            <p:nvPr/>
          </p:nvSpPr>
          <p:spPr>
            <a:xfrm>
              <a:off x="10559859" y="4598283"/>
              <a:ext cx="1905" cy="1341120"/>
            </a:xfrm>
            <a:custGeom>
              <a:avLst/>
              <a:gdLst/>
              <a:ahLst/>
              <a:cxnLst/>
              <a:rect l="l" t="t" r="r" b="b"/>
              <a:pathLst>
                <a:path w="1904" h="1341120">
                  <a:moveTo>
                    <a:pt x="1681" y="0"/>
                  </a:moveTo>
                  <a:lnTo>
                    <a:pt x="1681" y="1340538"/>
                  </a:lnTo>
                </a:path>
                <a:path w="1904" h="1341120">
                  <a:moveTo>
                    <a:pt x="0" y="1340411"/>
                  </a:moveTo>
                  <a:lnTo>
                    <a:pt x="0" y="0"/>
                  </a:lnTo>
                </a:path>
                <a:path w="1904" h="1341120">
                  <a:moveTo>
                    <a:pt x="1681" y="0"/>
                  </a:moveTo>
                  <a:lnTo>
                    <a:pt x="1681" y="1340538"/>
                  </a:lnTo>
                </a:path>
                <a:path w="1904" h="1341120">
                  <a:moveTo>
                    <a:pt x="1681" y="1340538"/>
                  </a:moveTo>
                  <a:lnTo>
                    <a:pt x="1681" y="0"/>
                  </a:lnTo>
                </a:path>
                <a:path w="1904" h="1341120">
                  <a:moveTo>
                    <a:pt x="1681" y="0"/>
                  </a:moveTo>
                  <a:lnTo>
                    <a:pt x="1681" y="1340538"/>
                  </a:lnTo>
                </a:path>
                <a:path w="1904" h="1341120">
                  <a:moveTo>
                    <a:pt x="1681" y="1340538"/>
                  </a:moveTo>
                  <a:lnTo>
                    <a:pt x="1681" y="0"/>
                  </a:lnTo>
                </a:path>
                <a:path w="1904" h="1341120">
                  <a:moveTo>
                    <a:pt x="1681" y="0"/>
                  </a:moveTo>
                  <a:lnTo>
                    <a:pt x="1681" y="1340538"/>
                  </a:lnTo>
                </a:path>
                <a:path w="1904" h="1341120">
                  <a:moveTo>
                    <a:pt x="1681" y="1340538"/>
                  </a:moveTo>
                  <a:lnTo>
                    <a:pt x="1681" y="0"/>
                  </a:lnTo>
                </a:path>
              </a:pathLst>
            </a:custGeom>
            <a:ln w="3175">
              <a:solidFill>
                <a:srgbClr val="9FB5BC"/>
              </a:solidFill>
            </a:ln>
          </p:spPr>
          <p:txBody>
            <a:bodyPr wrap="square" lIns="0" tIns="0" rIns="0" bIns="0" rtlCol="0"/>
            <a:lstStyle/>
            <a:p>
              <a:endParaRPr lang="fr-FR" noProof="0" dirty="0"/>
            </a:p>
          </p:txBody>
        </p:sp>
        <p:sp>
          <p:nvSpPr>
            <p:cNvPr id="2413" name="object 2413"/>
            <p:cNvSpPr/>
            <p:nvPr/>
          </p:nvSpPr>
          <p:spPr>
            <a:xfrm>
              <a:off x="10561540" y="4598283"/>
              <a:ext cx="0" cy="1341120"/>
            </a:xfrm>
            <a:custGeom>
              <a:avLst/>
              <a:gdLst/>
              <a:ahLst/>
              <a:cxnLst/>
              <a:rect l="l" t="t" r="r" b="b"/>
              <a:pathLst>
                <a:path h="1341120">
                  <a:moveTo>
                    <a:pt x="0" y="0"/>
                  </a:moveTo>
                  <a:lnTo>
                    <a:pt x="0" y="1340538"/>
                  </a:lnTo>
                </a:path>
                <a:path h="1341120">
                  <a:moveTo>
                    <a:pt x="0" y="1340538"/>
                  </a:moveTo>
                  <a:lnTo>
                    <a:pt x="0" y="0"/>
                  </a:lnTo>
                </a:path>
                <a:path h="1341120">
                  <a:moveTo>
                    <a:pt x="0" y="0"/>
                  </a:moveTo>
                  <a:lnTo>
                    <a:pt x="0" y="1340538"/>
                  </a:lnTo>
                </a:path>
                <a:path h="1341120">
                  <a:moveTo>
                    <a:pt x="0" y="1340538"/>
                  </a:moveTo>
                  <a:lnTo>
                    <a:pt x="0" y="0"/>
                  </a:lnTo>
                </a:path>
              </a:pathLst>
            </a:custGeom>
            <a:ln w="3175">
              <a:solidFill>
                <a:srgbClr val="9EB5BC"/>
              </a:solidFill>
            </a:ln>
          </p:spPr>
          <p:txBody>
            <a:bodyPr wrap="square" lIns="0" tIns="0" rIns="0" bIns="0" rtlCol="0"/>
            <a:lstStyle/>
            <a:p>
              <a:endParaRPr lang="fr-FR" noProof="0" dirty="0"/>
            </a:p>
          </p:txBody>
        </p:sp>
        <p:sp>
          <p:nvSpPr>
            <p:cNvPr id="2414" name="object 2414"/>
            <p:cNvSpPr/>
            <p:nvPr/>
          </p:nvSpPr>
          <p:spPr>
            <a:xfrm>
              <a:off x="10561540" y="4598284"/>
              <a:ext cx="2540" cy="1341120"/>
            </a:xfrm>
            <a:custGeom>
              <a:avLst/>
              <a:gdLst/>
              <a:ahLst/>
              <a:cxnLst/>
              <a:rect l="l" t="t" r="r" b="b"/>
              <a:pathLst>
                <a:path w="2540" h="1341120">
                  <a:moveTo>
                    <a:pt x="0" y="0"/>
                  </a:moveTo>
                  <a:lnTo>
                    <a:pt x="1921" y="0"/>
                  </a:lnTo>
                  <a:lnTo>
                    <a:pt x="1921" y="1340684"/>
                  </a:lnTo>
                  <a:lnTo>
                    <a:pt x="0" y="1340538"/>
                  </a:lnTo>
                  <a:lnTo>
                    <a:pt x="0" y="0"/>
                  </a:lnTo>
                  <a:close/>
                </a:path>
              </a:pathLst>
            </a:custGeom>
            <a:solidFill>
              <a:srgbClr val="9EB5BC"/>
            </a:solidFill>
          </p:spPr>
          <p:txBody>
            <a:bodyPr wrap="square" lIns="0" tIns="0" rIns="0" bIns="0" rtlCol="0"/>
            <a:lstStyle/>
            <a:p>
              <a:endParaRPr lang="fr-FR" noProof="0" dirty="0"/>
            </a:p>
          </p:txBody>
        </p:sp>
        <p:sp>
          <p:nvSpPr>
            <p:cNvPr id="2415" name="object 2415"/>
            <p:cNvSpPr/>
            <p:nvPr/>
          </p:nvSpPr>
          <p:spPr>
            <a:xfrm>
              <a:off x="10561540" y="4598283"/>
              <a:ext cx="2540" cy="1341120"/>
            </a:xfrm>
            <a:custGeom>
              <a:avLst/>
              <a:gdLst/>
              <a:ahLst/>
              <a:cxnLst/>
              <a:rect l="l" t="t" r="r" b="b"/>
              <a:pathLst>
                <a:path w="2540" h="1341120">
                  <a:moveTo>
                    <a:pt x="1921" y="0"/>
                  </a:moveTo>
                  <a:lnTo>
                    <a:pt x="1921" y="1340684"/>
                  </a:lnTo>
                </a:path>
                <a:path w="2540" h="1341120">
                  <a:moveTo>
                    <a:pt x="0" y="1340538"/>
                  </a:moveTo>
                  <a:lnTo>
                    <a:pt x="0" y="0"/>
                  </a:lnTo>
                </a:path>
                <a:path w="2540" h="1341120">
                  <a:moveTo>
                    <a:pt x="1921" y="0"/>
                  </a:moveTo>
                  <a:lnTo>
                    <a:pt x="1921" y="1340684"/>
                  </a:lnTo>
                </a:path>
                <a:path w="2540" h="1341120">
                  <a:moveTo>
                    <a:pt x="1921" y="1340684"/>
                  </a:moveTo>
                  <a:lnTo>
                    <a:pt x="1921" y="0"/>
                  </a:lnTo>
                </a:path>
                <a:path w="2540" h="1341120">
                  <a:moveTo>
                    <a:pt x="1921" y="0"/>
                  </a:moveTo>
                  <a:lnTo>
                    <a:pt x="1921" y="1340684"/>
                  </a:lnTo>
                </a:path>
                <a:path w="2540" h="1341120">
                  <a:moveTo>
                    <a:pt x="1921" y="1340684"/>
                  </a:moveTo>
                  <a:lnTo>
                    <a:pt x="1921" y="0"/>
                  </a:lnTo>
                </a:path>
                <a:path w="2540" h="1341120">
                  <a:moveTo>
                    <a:pt x="1921" y="0"/>
                  </a:moveTo>
                  <a:lnTo>
                    <a:pt x="1921" y="1340684"/>
                  </a:lnTo>
                </a:path>
                <a:path w="2540" h="1341120">
                  <a:moveTo>
                    <a:pt x="1921" y="1340684"/>
                  </a:moveTo>
                  <a:lnTo>
                    <a:pt x="1921" y="0"/>
                  </a:lnTo>
                </a:path>
                <a:path w="2540" h="1341120">
                  <a:moveTo>
                    <a:pt x="1921" y="0"/>
                  </a:moveTo>
                  <a:lnTo>
                    <a:pt x="1921" y="1340684"/>
                  </a:lnTo>
                </a:path>
                <a:path w="2540" h="1341120">
                  <a:moveTo>
                    <a:pt x="1921" y="1340684"/>
                  </a:moveTo>
                  <a:lnTo>
                    <a:pt x="1921" y="0"/>
                  </a:lnTo>
                </a:path>
              </a:pathLst>
            </a:custGeom>
            <a:ln w="3175">
              <a:solidFill>
                <a:srgbClr val="9EB5BC"/>
              </a:solidFill>
            </a:ln>
          </p:spPr>
          <p:txBody>
            <a:bodyPr wrap="square" lIns="0" tIns="0" rIns="0" bIns="0" rtlCol="0"/>
            <a:lstStyle/>
            <a:p>
              <a:endParaRPr lang="fr-FR" noProof="0" dirty="0"/>
            </a:p>
          </p:txBody>
        </p:sp>
        <p:sp>
          <p:nvSpPr>
            <p:cNvPr id="2416" name="object 2416"/>
            <p:cNvSpPr/>
            <p:nvPr/>
          </p:nvSpPr>
          <p:spPr>
            <a:xfrm>
              <a:off x="10563462" y="4598284"/>
              <a:ext cx="1905" cy="1341120"/>
            </a:xfrm>
            <a:custGeom>
              <a:avLst/>
              <a:gdLst/>
              <a:ahLst/>
              <a:cxnLst/>
              <a:rect l="l" t="t" r="r" b="b"/>
              <a:pathLst>
                <a:path w="1904" h="1341120">
                  <a:moveTo>
                    <a:pt x="1681" y="0"/>
                  </a:moveTo>
                  <a:lnTo>
                    <a:pt x="0" y="0"/>
                  </a:lnTo>
                  <a:lnTo>
                    <a:pt x="0" y="1340684"/>
                  </a:lnTo>
                  <a:lnTo>
                    <a:pt x="1681" y="1340684"/>
                  </a:lnTo>
                  <a:lnTo>
                    <a:pt x="1681" y="0"/>
                  </a:lnTo>
                  <a:close/>
                </a:path>
              </a:pathLst>
            </a:custGeom>
            <a:solidFill>
              <a:srgbClr val="9EB5BC"/>
            </a:solidFill>
          </p:spPr>
          <p:txBody>
            <a:bodyPr wrap="square" lIns="0" tIns="0" rIns="0" bIns="0" rtlCol="0"/>
            <a:lstStyle/>
            <a:p>
              <a:endParaRPr lang="fr-FR" noProof="0" dirty="0"/>
            </a:p>
          </p:txBody>
        </p:sp>
        <p:sp>
          <p:nvSpPr>
            <p:cNvPr id="2417" name="object 2417"/>
            <p:cNvSpPr/>
            <p:nvPr/>
          </p:nvSpPr>
          <p:spPr>
            <a:xfrm>
              <a:off x="10563462" y="4598113"/>
              <a:ext cx="1905" cy="1341120"/>
            </a:xfrm>
            <a:custGeom>
              <a:avLst/>
              <a:gdLst/>
              <a:ahLst/>
              <a:cxnLst/>
              <a:rect l="l" t="t" r="r" b="b"/>
              <a:pathLst>
                <a:path w="1904" h="1341120">
                  <a:moveTo>
                    <a:pt x="1681" y="169"/>
                  </a:moveTo>
                  <a:lnTo>
                    <a:pt x="1681" y="1340981"/>
                  </a:lnTo>
                </a:path>
                <a:path w="1904" h="1341120">
                  <a:moveTo>
                    <a:pt x="0" y="1340853"/>
                  </a:moveTo>
                  <a:lnTo>
                    <a:pt x="0" y="169"/>
                  </a:lnTo>
                </a:path>
                <a:path w="1904" h="1341120">
                  <a:moveTo>
                    <a:pt x="1681" y="0"/>
                  </a:moveTo>
                  <a:lnTo>
                    <a:pt x="1681" y="169"/>
                  </a:lnTo>
                </a:path>
              </a:pathLst>
            </a:custGeom>
            <a:ln w="3175">
              <a:solidFill>
                <a:srgbClr val="9EB5BC"/>
              </a:solidFill>
            </a:ln>
          </p:spPr>
          <p:txBody>
            <a:bodyPr wrap="square" lIns="0" tIns="0" rIns="0" bIns="0" rtlCol="0"/>
            <a:lstStyle/>
            <a:p>
              <a:endParaRPr lang="fr-FR" noProof="0" dirty="0"/>
            </a:p>
          </p:txBody>
        </p:sp>
        <p:sp>
          <p:nvSpPr>
            <p:cNvPr id="2418" name="object 2418"/>
            <p:cNvSpPr/>
            <p:nvPr/>
          </p:nvSpPr>
          <p:spPr>
            <a:xfrm>
              <a:off x="10565143" y="4598113"/>
              <a:ext cx="0" cy="1341120"/>
            </a:xfrm>
            <a:custGeom>
              <a:avLst/>
              <a:gdLst/>
              <a:ahLst/>
              <a:cxnLst/>
              <a:rect l="l" t="t" r="r" b="b"/>
              <a:pathLst>
                <a:path h="1341120">
                  <a:moveTo>
                    <a:pt x="0" y="169"/>
                  </a:moveTo>
                  <a:lnTo>
                    <a:pt x="0" y="1340981"/>
                  </a:lnTo>
                </a:path>
                <a:path h="1341120">
                  <a:moveTo>
                    <a:pt x="0" y="1340981"/>
                  </a:moveTo>
                  <a:lnTo>
                    <a:pt x="0" y="169"/>
                  </a:lnTo>
                </a:path>
                <a:path h="1341120">
                  <a:moveTo>
                    <a:pt x="0" y="0"/>
                  </a:moveTo>
                  <a:lnTo>
                    <a:pt x="0" y="169"/>
                  </a:lnTo>
                </a:path>
                <a:path h="1341120">
                  <a:moveTo>
                    <a:pt x="0" y="169"/>
                  </a:moveTo>
                  <a:lnTo>
                    <a:pt x="0" y="0"/>
                  </a:lnTo>
                </a:path>
                <a:path h="1341120">
                  <a:moveTo>
                    <a:pt x="0" y="169"/>
                  </a:moveTo>
                  <a:lnTo>
                    <a:pt x="0" y="1340981"/>
                  </a:lnTo>
                </a:path>
                <a:path h="1341120">
                  <a:moveTo>
                    <a:pt x="0" y="1340981"/>
                  </a:moveTo>
                  <a:lnTo>
                    <a:pt x="0" y="169"/>
                  </a:lnTo>
                </a:path>
                <a:path h="1341120">
                  <a:moveTo>
                    <a:pt x="0" y="0"/>
                  </a:moveTo>
                  <a:lnTo>
                    <a:pt x="0" y="169"/>
                  </a:lnTo>
                </a:path>
                <a:path h="1341120">
                  <a:moveTo>
                    <a:pt x="0" y="169"/>
                  </a:moveTo>
                  <a:lnTo>
                    <a:pt x="0" y="0"/>
                  </a:lnTo>
                </a:path>
                <a:path h="1341120">
                  <a:moveTo>
                    <a:pt x="0" y="169"/>
                  </a:moveTo>
                  <a:lnTo>
                    <a:pt x="0" y="1340981"/>
                  </a:lnTo>
                </a:path>
                <a:path h="1341120">
                  <a:moveTo>
                    <a:pt x="0" y="1340981"/>
                  </a:moveTo>
                  <a:lnTo>
                    <a:pt x="0" y="169"/>
                  </a:lnTo>
                </a:path>
                <a:path h="1341120">
                  <a:moveTo>
                    <a:pt x="0" y="0"/>
                  </a:moveTo>
                  <a:lnTo>
                    <a:pt x="0" y="169"/>
                  </a:lnTo>
                </a:path>
                <a:path h="1341120">
                  <a:moveTo>
                    <a:pt x="0" y="169"/>
                  </a:moveTo>
                  <a:lnTo>
                    <a:pt x="0" y="0"/>
                  </a:lnTo>
                </a:path>
                <a:path h="1341120">
                  <a:moveTo>
                    <a:pt x="0" y="169"/>
                  </a:moveTo>
                  <a:lnTo>
                    <a:pt x="0" y="1340981"/>
                  </a:lnTo>
                </a:path>
                <a:path h="1341120">
                  <a:moveTo>
                    <a:pt x="0" y="1340981"/>
                  </a:moveTo>
                  <a:lnTo>
                    <a:pt x="0" y="169"/>
                  </a:lnTo>
                </a:path>
                <a:path h="1341120">
                  <a:moveTo>
                    <a:pt x="0" y="0"/>
                  </a:moveTo>
                  <a:lnTo>
                    <a:pt x="0" y="169"/>
                  </a:lnTo>
                </a:path>
                <a:path h="1341120">
                  <a:moveTo>
                    <a:pt x="0" y="169"/>
                  </a:moveTo>
                  <a:lnTo>
                    <a:pt x="0" y="0"/>
                  </a:lnTo>
                </a:path>
                <a:path h="1341120">
                  <a:moveTo>
                    <a:pt x="0" y="169"/>
                  </a:moveTo>
                  <a:lnTo>
                    <a:pt x="0" y="1340981"/>
                  </a:lnTo>
                </a:path>
                <a:path h="1341120">
                  <a:moveTo>
                    <a:pt x="0" y="1340981"/>
                  </a:moveTo>
                  <a:lnTo>
                    <a:pt x="0" y="169"/>
                  </a:lnTo>
                </a:path>
                <a:path h="1341120">
                  <a:moveTo>
                    <a:pt x="0" y="0"/>
                  </a:moveTo>
                  <a:lnTo>
                    <a:pt x="0" y="169"/>
                  </a:lnTo>
                </a:path>
                <a:path h="1341120">
                  <a:moveTo>
                    <a:pt x="0" y="169"/>
                  </a:moveTo>
                  <a:lnTo>
                    <a:pt x="0" y="0"/>
                  </a:lnTo>
                </a:path>
              </a:pathLst>
            </a:custGeom>
            <a:ln w="3175">
              <a:solidFill>
                <a:srgbClr val="9DB5BB"/>
              </a:solidFill>
            </a:ln>
          </p:spPr>
          <p:txBody>
            <a:bodyPr wrap="square" lIns="0" tIns="0" rIns="0" bIns="0" rtlCol="0"/>
            <a:lstStyle/>
            <a:p>
              <a:endParaRPr lang="fr-FR" noProof="0" dirty="0"/>
            </a:p>
          </p:txBody>
        </p:sp>
        <p:sp>
          <p:nvSpPr>
            <p:cNvPr id="2419" name="object 2419"/>
            <p:cNvSpPr/>
            <p:nvPr/>
          </p:nvSpPr>
          <p:spPr>
            <a:xfrm>
              <a:off x="10565143" y="4598284"/>
              <a:ext cx="2540" cy="1341120"/>
            </a:xfrm>
            <a:custGeom>
              <a:avLst/>
              <a:gdLst/>
              <a:ahLst/>
              <a:cxnLst/>
              <a:rect l="l" t="t" r="r" b="b"/>
              <a:pathLst>
                <a:path w="2540" h="1341120">
                  <a:moveTo>
                    <a:pt x="1921" y="0"/>
                  </a:moveTo>
                  <a:lnTo>
                    <a:pt x="0" y="0"/>
                  </a:lnTo>
                  <a:lnTo>
                    <a:pt x="0" y="1340811"/>
                  </a:lnTo>
                  <a:lnTo>
                    <a:pt x="1921" y="1340811"/>
                  </a:lnTo>
                  <a:lnTo>
                    <a:pt x="1921" y="0"/>
                  </a:lnTo>
                  <a:close/>
                </a:path>
              </a:pathLst>
            </a:custGeom>
            <a:solidFill>
              <a:srgbClr val="9DB5BB"/>
            </a:solidFill>
          </p:spPr>
          <p:txBody>
            <a:bodyPr wrap="square" lIns="0" tIns="0" rIns="0" bIns="0" rtlCol="0"/>
            <a:lstStyle/>
            <a:p>
              <a:endParaRPr lang="fr-FR" noProof="0" dirty="0"/>
            </a:p>
          </p:txBody>
        </p:sp>
        <p:sp>
          <p:nvSpPr>
            <p:cNvPr id="2420" name="object 2420"/>
            <p:cNvSpPr/>
            <p:nvPr/>
          </p:nvSpPr>
          <p:spPr>
            <a:xfrm>
              <a:off x="10565143" y="4598061"/>
              <a:ext cx="2540" cy="1341755"/>
            </a:xfrm>
            <a:custGeom>
              <a:avLst/>
              <a:gdLst/>
              <a:ahLst/>
              <a:cxnLst/>
              <a:rect l="l" t="t" r="r" b="b"/>
              <a:pathLst>
                <a:path w="2540" h="1341754">
                  <a:moveTo>
                    <a:pt x="1921" y="222"/>
                  </a:moveTo>
                  <a:lnTo>
                    <a:pt x="1921" y="1341179"/>
                  </a:lnTo>
                </a:path>
                <a:path w="2540" h="1341754">
                  <a:moveTo>
                    <a:pt x="0" y="1341034"/>
                  </a:moveTo>
                  <a:lnTo>
                    <a:pt x="0" y="222"/>
                  </a:lnTo>
                </a:path>
                <a:path w="2540" h="1341754">
                  <a:moveTo>
                    <a:pt x="1921" y="0"/>
                  </a:moveTo>
                  <a:lnTo>
                    <a:pt x="1921" y="222"/>
                  </a:lnTo>
                </a:path>
                <a:path w="2540" h="1341754">
                  <a:moveTo>
                    <a:pt x="0" y="222"/>
                  </a:moveTo>
                  <a:lnTo>
                    <a:pt x="0" y="52"/>
                  </a:lnTo>
                </a:path>
                <a:path w="2540" h="1341754">
                  <a:moveTo>
                    <a:pt x="1921" y="222"/>
                  </a:moveTo>
                  <a:lnTo>
                    <a:pt x="1921" y="1341179"/>
                  </a:lnTo>
                </a:path>
                <a:path w="2540" h="1341754">
                  <a:moveTo>
                    <a:pt x="1921" y="1341179"/>
                  </a:moveTo>
                  <a:lnTo>
                    <a:pt x="1921" y="222"/>
                  </a:lnTo>
                </a:path>
                <a:path w="2540" h="1341754">
                  <a:moveTo>
                    <a:pt x="1921" y="0"/>
                  </a:moveTo>
                  <a:lnTo>
                    <a:pt x="1921" y="222"/>
                  </a:lnTo>
                </a:path>
                <a:path w="2540" h="1341754">
                  <a:moveTo>
                    <a:pt x="1921" y="222"/>
                  </a:moveTo>
                  <a:lnTo>
                    <a:pt x="1921" y="0"/>
                  </a:lnTo>
                </a:path>
                <a:path w="2540" h="1341754">
                  <a:moveTo>
                    <a:pt x="1921" y="222"/>
                  </a:moveTo>
                  <a:lnTo>
                    <a:pt x="1921" y="1341179"/>
                  </a:lnTo>
                </a:path>
                <a:path w="2540" h="1341754">
                  <a:moveTo>
                    <a:pt x="1921" y="1341179"/>
                  </a:moveTo>
                  <a:lnTo>
                    <a:pt x="1921" y="222"/>
                  </a:lnTo>
                </a:path>
                <a:path w="2540" h="1341754">
                  <a:moveTo>
                    <a:pt x="1921" y="0"/>
                  </a:moveTo>
                  <a:lnTo>
                    <a:pt x="1921" y="222"/>
                  </a:lnTo>
                </a:path>
                <a:path w="2540" h="1341754">
                  <a:moveTo>
                    <a:pt x="1921" y="222"/>
                  </a:moveTo>
                  <a:lnTo>
                    <a:pt x="1921" y="0"/>
                  </a:lnTo>
                </a:path>
              </a:pathLst>
            </a:custGeom>
            <a:ln w="3175">
              <a:solidFill>
                <a:srgbClr val="9DB5BB"/>
              </a:solidFill>
            </a:ln>
          </p:spPr>
          <p:txBody>
            <a:bodyPr wrap="square" lIns="0" tIns="0" rIns="0" bIns="0" rtlCol="0"/>
            <a:lstStyle/>
            <a:p>
              <a:endParaRPr lang="fr-FR" noProof="0" dirty="0"/>
            </a:p>
          </p:txBody>
        </p:sp>
        <p:sp>
          <p:nvSpPr>
            <p:cNvPr id="2421" name="object 2421"/>
            <p:cNvSpPr/>
            <p:nvPr/>
          </p:nvSpPr>
          <p:spPr>
            <a:xfrm>
              <a:off x="10567065" y="4598061"/>
              <a:ext cx="0" cy="1341755"/>
            </a:xfrm>
            <a:custGeom>
              <a:avLst/>
              <a:gdLst/>
              <a:ahLst/>
              <a:cxnLst/>
              <a:rect l="l" t="t" r="r" b="b"/>
              <a:pathLst>
                <a:path h="1341754">
                  <a:moveTo>
                    <a:pt x="0" y="222"/>
                  </a:moveTo>
                  <a:lnTo>
                    <a:pt x="0" y="1341179"/>
                  </a:lnTo>
                </a:path>
                <a:path h="1341754">
                  <a:moveTo>
                    <a:pt x="0" y="1341179"/>
                  </a:moveTo>
                  <a:lnTo>
                    <a:pt x="0" y="222"/>
                  </a:lnTo>
                </a:path>
                <a:path h="1341754">
                  <a:moveTo>
                    <a:pt x="0" y="0"/>
                  </a:moveTo>
                  <a:lnTo>
                    <a:pt x="0" y="222"/>
                  </a:lnTo>
                </a:path>
                <a:path h="1341754">
                  <a:moveTo>
                    <a:pt x="0" y="222"/>
                  </a:moveTo>
                  <a:lnTo>
                    <a:pt x="0" y="0"/>
                  </a:lnTo>
                </a:path>
                <a:path h="1341754">
                  <a:moveTo>
                    <a:pt x="0" y="222"/>
                  </a:moveTo>
                  <a:lnTo>
                    <a:pt x="0" y="1341179"/>
                  </a:lnTo>
                </a:path>
                <a:path h="1341754">
                  <a:moveTo>
                    <a:pt x="0" y="1341179"/>
                  </a:moveTo>
                  <a:lnTo>
                    <a:pt x="0" y="222"/>
                  </a:lnTo>
                </a:path>
                <a:path h="1341754">
                  <a:moveTo>
                    <a:pt x="0" y="0"/>
                  </a:moveTo>
                  <a:lnTo>
                    <a:pt x="0" y="222"/>
                  </a:lnTo>
                </a:path>
                <a:path h="1341754">
                  <a:moveTo>
                    <a:pt x="0" y="222"/>
                  </a:moveTo>
                  <a:lnTo>
                    <a:pt x="0" y="0"/>
                  </a:lnTo>
                </a:path>
                <a:path h="1341754">
                  <a:moveTo>
                    <a:pt x="0" y="222"/>
                  </a:moveTo>
                  <a:lnTo>
                    <a:pt x="0" y="1341179"/>
                  </a:lnTo>
                </a:path>
                <a:path h="1341754">
                  <a:moveTo>
                    <a:pt x="0" y="1341179"/>
                  </a:moveTo>
                  <a:lnTo>
                    <a:pt x="0" y="222"/>
                  </a:lnTo>
                </a:path>
                <a:path h="1341754">
                  <a:moveTo>
                    <a:pt x="0" y="0"/>
                  </a:moveTo>
                  <a:lnTo>
                    <a:pt x="0" y="222"/>
                  </a:lnTo>
                </a:path>
                <a:path h="1341754">
                  <a:moveTo>
                    <a:pt x="0" y="222"/>
                  </a:moveTo>
                  <a:lnTo>
                    <a:pt x="0" y="0"/>
                  </a:lnTo>
                </a:path>
              </a:pathLst>
            </a:custGeom>
            <a:ln w="3175">
              <a:solidFill>
                <a:srgbClr val="9DB4BB"/>
              </a:solidFill>
            </a:ln>
          </p:spPr>
          <p:txBody>
            <a:bodyPr wrap="square" lIns="0" tIns="0" rIns="0" bIns="0" rtlCol="0"/>
            <a:lstStyle/>
            <a:p>
              <a:endParaRPr lang="fr-FR" noProof="0" dirty="0"/>
            </a:p>
          </p:txBody>
        </p:sp>
        <p:sp>
          <p:nvSpPr>
            <p:cNvPr id="2422" name="object 2422"/>
            <p:cNvSpPr/>
            <p:nvPr/>
          </p:nvSpPr>
          <p:spPr>
            <a:xfrm>
              <a:off x="10567065" y="4598284"/>
              <a:ext cx="1905" cy="1341120"/>
            </a:xfrm>
            <a:custGeom>
              <a:avLst/>
              <a:gdLst/>
              <a:ahLst/>
              <a:cxnLst/>
              <a:rect l="l" t="t" r="r" b="b"/>
              <a:pathLst>
                <a:path w="1904" h="1341120">
                  <a:moveTo>
                    <a:pt x="1681" y="0"/>
                  </a:moveTo>
                  <a:lnTo>
                    <a:pt x="0" y="0"/>
                  </a:lnTo>
                  <a:lnTo>
                    <a:pt x="0" y="1340956"/>
                  </a:lnTo>
                  <a:lnTo>
                    <a:pt x="1681" y="1340956"/>
                  </a:lnTo>
                  <a:lnTo>
                    <a:pt x="1681" y="0"/>
                  </a:lnTo>
                  <a:close/>
                </a:path>
              </a:pathLst>
            </a:custGeom>
            <a:solidFill>
              <a:srgbClr val="9DB4BB"/>
            </a:solidFill>
          </p:spPr>
          <p:txBody>
            <a:bodyPr wrap="square" lIns="0" tIns="0" rIns="0" bIns="0" rtlCol="0"/>
            <a:lstStyle/>
            <a:p>
              <a:endParaRPr lang="fr-FR" noProof="0" dirty="0"/>
            </a:p>
          </p:txBody>
        </p:sp>
        <p:sp>
          <p:nvSpPr>
            <p:cNvPr id="2423" name="object 2423"/>
            <p:cNvSpPr/>
            <p:nvPr/>
          </p:nvSpPr>
          <p:spPr>
            <a:xfrm>
              <a:off x="10567065" y="4598015"/>
              <a:ext cx="1905" cy="1341755"/>
            </a:xfrm>
            <a:custGeom>
              <a:avLst/>
              <a:gdLst/>
              <a:ahLst/>
              <a:cxnLst/>
              <a:rect l="l" t="t" r="r" b="b"/>
              <a:pathLst>
                <a:path w="1904" h="1341754">
                  <a:moveTo>
                    <a:pt x="1681" y="268"/>
                  </a:moveTo>
                  <a:lnTo>
                    <a:pt x="1681" y="1341353"/>
                  </a:lnTo>
                </a:path>
                <a:path w="1904" h="1341754">
                  <a:moveTo>
                    <a:pt x="0" y="1341225"/>
                  </a:moveTo>
                  <a:lnTo>
                    <a:pt x="0" y="268"/>
                  </a:lnTo>
                </a:path>
                <a:path w="1904" h="1341754">
                  <a:moveTo>
                    <a:pt x="1681" y="0"/>
                  </a:moveTo>
                  <a:lnTo>
                    <a:pt x="1681" y="268"/>
                  </a:lnTo>
                </a:path>
                <a:path w="1904" h="1341754">
                  <a:moveTo>
                    <a:pt x="0" y="268"/>
                  </a:moveTo>
                  <a:lnTo>
                    <a:pt x="0" y="46"/>
                  </a:lnTo>
                </a:path>
              </a:pathLst>
            </a:custGeom>
            <a:ln w="3175">
              <a:solidFill>
                <a:srgbClr val="9DB4BB"/>
              </a:solidFill>
            </a:ln>
          </p:spPr>
          <p:txBody>
            <a:bodyPr wrap="square" lIns="0" tIns="0" rIns="0" bIns="0" rtlCol="0"/>
            <a:lstStyle/>
            <a:p>
              <a:endParaRPr lang="fr-FR" noProof="0" dirty="0"/>
            </a:p>
          </p:txBody>
        </p:sp>
        <p:sp>
          <p:nvSpPr>
            <p:cNvPr id="2424" name="object 2424"/>
            <p:cNvSpPr/>
            <p:nvPr/>
          </p:nvSpPr>
          <p:spPr>
            <a:xfrm>
              <a:off x="10568746" y="4598015"/>
              <a:ext cx="0" cy="1341755"/>
            </a:xfrm>
            <a:custGeom>
              <a:avLst/>
              <a:gdLst/>
              <a:ahLst/>
              <a:cxnLst/>
              <a:rect l="l" t="t" r="r" b="b"/>
              <a:pathLst>
                <a:path h="1341754">
                  <a:moveTo>
                    <a:pt x="0" y="268"/>
                  </a:moveTo>
                  <a:lnTo>
                    <a:pt x="0" y="1341353"/>
                  </a:lnTo>
                </a:path>
                <a:path h="1341754">
                  <a:moveTo>
                    <a:pt x="0" y="1341353"/>
                  </a:moveTo>
                  <a:lnTo>
                    <a:pt x="0" y="268"/>
                  </a:lnTo>
                </a:path>
                <a:path h="1341754">
                  <a:moveTo>
                    <a:pt x="0" y="0"/>
                  </a:moveTo>
                  <a:lnTo>
                    <a:pt x="0" y="268"/>
                  </a:lnTo>
                </a:path>
                <a:path h="1341754">
                  <a:moveTo>
                    <a:pt x="0" y="268"/>
                  </a:moveTo>
                  <a:lnTo>
                    <a:pt x="0" y="0"/>
                  </a:lnTo>
                </a:path>
                <a:path h="1341754">
                  <a:moveTo>
                    <a:pt x="0" y="268"/>
                  </a:moveTo>
                  <a:lnTo>
                    <a:pt x="0" y="1341353"/>
                  </a:lnTo>
                </a:path>
                <a:path h="1341754">
                  <a:moveTo>
                    <a:pt x="0" y="1341353"/>
                  </a:moveTo>
                  <a:lnTo>
                    <a:pt x="0" y="268"/>
                  </a:lnTo>
                </a:path>
                <a:path h="1341754">
                  <a:moveTo>
                    <a:pt x="0" y="0"/>
                  </a:moveTo>
                  <a:lnTo>
                    <a:pt x="0" y="268"/>
                  </a:lnTo>
                </a:path>
                <a:path h="1341754">
                  <a:moveTo>
                    <a:pt x="0" y="268"/>
                  </a:moveTo>
                  <a:lnTo>
                    <a:pt x="0" y="0"/>
                  </a:lnTo>
                </a:path>
                <a:path h="1341754">
                  <a:moveTo>
                    <a:pt x="0" y="268"/>
                  </a:moveTo>
                  <a:lnTo>
                    <a:pt x="0" y="1341353"/>
                  </a:lnTo>
                </a:path>
                <a:path h="1341754">
                  <a:moveTo>
                    <a:pt x="0" y="1341353"/>
                  </a:moveTo>
                  <a:lnTo>
                    <a:pt x="0" y="268"/>
                  </a:lnTo>
                </a:path>
                <a:path h="1341754">
                  <a:moveTo>
                    <a:pt x="0" y="0"/>
                  </a:moveTo>
                  <a:lnTo>
                    <a:pt x="0" y="268"/>
                  </a:lnTo>
                </a:path>
                <a:path h="1341754">
                  <a:moveTo>
                    <a:pt x="0" y="268"/>
                  </a:moveTo>
                  <a:lnTo>
                    <a:pt x="0" y="0"/>
                  </a:lnTo>
                </a:path>
                <a:path h="1341754">
                  <a:moveTo>
                    <a:pt x="0" y="268"/>
                  </a:moveTo>
                  <a:lnTo>
                    <a:pt x="0" y="1341353"/>
                  </a:lnTo>
                </a:path>
                <a:path h="1341754">
                  <a:moveTo>
                    <a:pt x="0" y="1341353"/>
                  </a:moveTo>
                  <a:lnTo>
                    <a:pt x="0" y="268"/>
                  </a:lnTo>
                </a:path>
                <a:path h="1341754">
                  <a:moveTo>
                    <a:pt x="0" y="0"/>
                  </a:moveTo>
                  <a:lnTo>
                    <a:pt x="0" y="268"/>
                  </a:lnTo>
                </a:path>
                <a:path h="1341754">
                  <a:moveTo>
                    <a:pt x="0" y="268"/>
                  </a:moveTo>
                  <a:lnTo>
                    <a:pt x="0" y="0"/>
                  </a:lnTo>
                </a:path>
              </a:pathLst>
            </a:custGeom>
            <a:ln w="3175">
              <a:solidFill>
                <a:srgbClr val="9CB4BA"/>
              </a:solidFill>
            </a:ln>
          </p:spPr>
          <p:txBody>
            <a:bodyPr wrap="square" lIns="0" tIns="0" rIns="0" bIns="0" rtlCol="0"/>
            <a:lstStyle/>
            <a:p>
              <a:endParaRPr lang="fr-FR" noProof="0" dirty="0"/>
            </a:p>
          </p:txBody>
        </p:sp>
        <p:sp>
          <p:nvSpPr>
            <p:cNvPr id="2425" name="object 2425"/>
            <p:cNvSpPr/>
            <p:nvPr/>
          </p:nvSpPr>
          <p:spPr>
            <a:xfrm>
              <a:off x="10568747" y="4598284"/>
              <a:ext cx="2540" cy="1341120"/>
            </a:xfrm>
            <a:custGeom>
              <a:avLst/>
              <a:gdLst/>
              <a:ahLst/>
              <a:cxnLst/>
              <a:rect l="l" t="t" r="r" b="b"/>
              <a:pathLst>
                <a:path w="2540" h="1341120">
                  <a:moveTo>
                    <a:pt x="1921" y="0"/>
                  </a:moveTo>
                  <a:lnTo>
                    <a:pt x="0" y="0"/>
                  </a:lnTo>
                  <a:lnTo>
                    <a:pt x="0" y="1341084"/>
                  </a:lnTo>
                  <a:lnTo>
                    <a:pt x="1921" y="1341084"/>
                  </a:lnTo>
                  <a:lnTo>
                    <a:pt x="1921" y="0"/>
                  </a:lnTo>
                  <a:close/>
                </a:path>
              </a:pathLst>
            </a:custGeom>
            <a:solidFill>
              <a:srgbClr val="9CB4BA"/>
            </a:solidFill>
          </p:spPr>
          <p:txBody>
            <a:bodyPr wrap="square" lIns="0" tIns="0" rIns="0" bIns="0" rtlCol="0"/>
            <a:lstStyle/>
            <a:p>
              <a:endParaRPr lang="fr-FR" noProof="0" dirty="0"/>
            </a:p>
          </p:txBody>
        </p:sp>
        <p:sp>
          <p:nvSpPr>
            <p:cNvPr id="2426" name="object 2426"/>
            <p:cNvSpPr/>
            <p:nvPr/>
          </p:nvSpPr>
          <p:spPr>
            <a:xfrm>
              <a:off x="10568746" y="4597962"/>
              <a:ext cx="2540" cy="1341755"/>
            </a:xfrm>
            <a:custGeom>
              <a:avLst/>
              <a:gdLst/>
              <a:ahLst/>
              <a:cxnLst/>
              <a:rect l="l" t="t" r="r" b="b"/>
              <a:pathLst>
                <a:path w="2540" h="1341754">
                  <a:moveTo>
                    <a:pt x="1921" y="321"/>
                  </a:moveTo>
                  <a:lnTo>
                    <a:pt x="1921" y="1341551"/>
                  </a:lnTo>
                </a:path>
                <a:path w="2540" h="1341754">
                  <a:moveTo>
                    <a:pt x="0" y="1341405"/>
                  </a:moveTo>
                  <a:lnTo>
                    <a:pt x="0" y="321"/>
                  </a:lnTo>
                </a:path>
                <a:path w="2540" h="1341754">
                  <a:moveTo>
                    <a:pt x="1921" y="0"/>
                  </a:moveTo>
                  <a:lnTo>
                    <a:pt x="1921" y="321"/>
                  </a:lnTo>
                </a:path>
                <a:path w="2540" h="1341754">
                  <a:moveTo>
                    <a:pt x="0" y="321"/>
                  </a:moveTo>
                  <a:lnTo>
                    <a:pt x="0" y="52"/>
                  </a:lnTo>
                </a:path>
                <a:path w="2540" h="1341754">
                  <a:moveTo>
                    <a:pt x="1921" y="321"/>
                  </a:moveTo>
                  <a:lnTo>
                    <a:pt x="1921" y="1341551"/>
                  </a:lnTo>
                </a:path>
                <a:path w="2540" h="1341754">
                  <a:moveTo>
                    <a:pt x="1921" y="1341551"/>
                  </a:moveTo>
                  <a:lnTo>
                    <a:pt x="1921" y="321"/>
                  </a:lnTo>
                </a:path>
                <a:path w="2540" h="1341754">
                  <a:moveTo>
                    <a:pt x="1921" y="0"/>
                  </a:moveTo>
                  <a:lnTo>
                    <a:pt x="1921" y="321"/>
                  </a:lnTo>
                </a:path>
                <a:path w="2540" h="1341754">
                  <a:moveTo>
                    <a:pt x="1921" y="321"/>
                  </a:moveTo>
                  <a:lnTo>
                    <a:pt x="1921" y="0"/>
                  </a:lnTo>
                </a:path>
                <a:path w="2540" h="1341754">
                  <a:moveTo>
                    <a:pt x="1921" y="321"/>
                  </a:moveTo>
                  <a:lnTo>
                    <a:pt x="1921" y="1341551"/>
                  </a:lnTo>
                </a:path>
                <a:path w="2540" h="1341754">
                  <a:moveTo>
                    <a:pt x="1921" y="1341551"/>
                  </a:moveTo>
                  <a:lnTo>
                    <a:pt x="1921" y="321"/>
                  </a:lnTo>
                </a:path>
                <a:path w="2540" h="1341754">
                  <a:moveTo>
                    <a:pt x="1921" y="0"/>
                  </a:moveTo>
                  <a:lnTo>
                    <a:pt x="1921" y="321"/>
                  </a:lnTo>
                </a:path>
                <a:path w="2540" h="1341754">
                  <a:moveTo>
                    <a:pt x="1921" y="321"/>
                  </a:moveTo>
                  <a:lnTo>
                    <a:pt x="1921" y="0"/>
                  </a:lnTo>
                </a:path>
                <a:path w="2540" h="1341754">
                  <a:moveTo>
                    <a:pt x="1921" y="321"/>
                  </a:moveTo>
                  <a:lnTo>
                    <a:pt x="1921" y="1341551"/>
                  </a:lnTo>
                </a:path>
                <a:path w="2540" h="1341754">
                  <a:moveTo>
                    <a:pt x="1921" y="1341551"/>
                  </a:moveTo>
                  <a:lnTo>
                    <a:pt x="1921" y="321"/>
                  </a:lnTo>
                </a:path>
                <a:path w="2540" h="1341754">
                  <a:moveTo>
                    <a:pt x="1921" y="0"/>
                  </a:moveTo>
                  <a:lnTo>
                    <a:pt x="1921" y="321"/>
                  </a:lnTo>
                </a:path>
                <a:path w="2540" h="1341754">
                  <a:moveTo>
                    <a:pt x="1921" y="321"/>
                  </a:moveTo>
                  <a:lnTo>
                    <a:pt x="1921" y="0"/>
                  </a:lnTo>
                </a:path>
              </a:pathLst>
            </a:custGeom>
            <a:ln w="3175">
              <a:solidFill>
                <a:srgbClr val="9CB4BA"/>
              </a:solidFill>
            </a:ln>
          </p:spPr>
          <p:txBody>
            <a:bodyPr wrap="square" lIns="0" tIns="0" rIns="0" bIns="0" rtlCol="0"/>
            <a:lstStyle/>
            <a:p>
              <a:endParaRPr lang="fr-FR" noProof="0" dirty="0"/>
            </a:p>
          </p:txBody>
        </p:sp>
        <p:sp>
          <p:nvSpPr>
            <p:cNvPr id="2427" name="object 2427"/>
            <p:cNvSpPr/>
            <p:nvPr/>
          </p:nvSpPr>
          <p:spPr>
            <a:xfrm>
              <a:off x="10570667" y="4597962"/>
              <a:ext cx="0" cy="1341755"/>
            </a:xfrm>
            <a:custGeom>
              <a:avLst/>
              <a:gdLst/>
              <a:ahLst/>
              <a:cxnLst/>
              <a:rect l="l" t="t" r="r" b="b"/>
              <a:pathLst>
                <a:path h="1341754">
                  <a:moveTo>
                    <a:pt x="0" y="321"/>
                  </a:moveTo>
                  <a:lnTo>
                    <a:pt x="0" y="1341551"/>
                  </a:lnTo>
                </a:path>
                <a:path h="1341754">
                  <a:moveTo>
                    <a:pt x="0" y="1341551"/>
                  </a:moveTo>
                  <a:lnTo>
                    <a:pt x="0" y="321"/>
                  </a:lnTo>
                </a:path>
                <a:path h="1341754">
                  <a:moveTo>
                    <a:pt x="0" y="0"/>
                  </a:moveTo>
                  <a:lnTo>
                    <a:pt x="0" y="321"/>
                  </a:lnTo>
                </a:path>
                <a:path h="1341754">
                  <a:moveTo>
                    <a:pt x="0" y="321"/>
                  </a:moveTo>
                  <a:lnTo>
                    <a:pt x="0" y="0"/>
                  </a:lnTo>
                </a:path>
                <a:path h="1341754">
                  <a:moveTo>
                    <a:pt x="0" y="321"/>
                  </a:moveTo>
                  <a:lnTo>
                    <a:pt x="0" y="1341551"/>
                  </a:lnTo>
                </a:path>
                <a:path h="1341754">
                  <a:moveTo>
                    <a:pt x="0" y="1341551"/>
                  </a:moveTo>
                  <a:lnTo>
                    <a:pt x="0" y="321"/>
                  </a:lnTo>
                </a:path>
                <a:path h="1341754">
                  <a:moveTo>
                    <a:pt x="0" y="0"/>
                  </a:moveTo>
                  <a:lnTo>
                    <a:pt x="0" y="321"/>
                  </a:lnTo>
                </a:path>
                <a:path h="1341754">
                  <a:moveTo>
                    <a:pt x="0" y="321"/>
                  </a:moveTo>
                  <a:lnTo>
                    <a:pt x="0" y="0"/>
                  </a:lnTo>
                </a:path>
              </a:pathLst>
            </a:custGeom>
            <a:ln w="3175">
              <a:solidFill>
                <a:srgbClr val="9BB4BA"/>
              </a:solidFill>
            </a:ln>
          </p:spPr>
          <p:txBody>
            <a:bodyPr wrap="square" lIns="0" tIns="0" rIns="0" bIns="0" rtlCol="0"/>
            <a:lstStyle/>
            <a:p>
              <a:endParaRPr lang="fr-FR" noProof="0" dirty="0"/>
            </a:p>
          </p:txBody>
        </p:sp>
        <p:sp>
          <p:nvSpPr>
            <p:cNvPr id="2428" name="object 2428"/>
            <p:cNvSpPr/>
            <p:nvPr/>
          </p:nvSpPr>
          <p:spPr>
            <a:xfrm>
              <a:off x="10570667" y="4598284"/>
              <a:ext cx="1905" cy="1341755"/>
            </a:xfrm>
            <a:custGeom>
              <a:avLst/>
              <a:gdLst/>
              <a:ahLst/>
              <a:cxnLst/>
              <a:rect l="l" t="t" r="r" b="b"/>
              <a:pathLst>
                <a:path w="1904" h="1341754">
                  <a:moveTo>
                    <a:pt x="1681" y="0"/>
                  </a:moveTo>
                  <a:lnTo>
                    <a:pt x="0" y="0"/>
                  </a:lnTo>
                  <a:lnTo>
                    <a:pt x="0" y="1341229"/>
                  </a:lnTo>
                  <a:lnTo>
                    <a:pt x="1681" y="1341229"/>
                  </a:lnTo>
                  <a:lnTo>
                    <a:pt x="1681" y="0"/>
                  </a:lnTo>
                  <a:close/>
                </a:path>
              </a:pathLst>
            </a:custGeom>
            <a:solidFill>
              <a:srgbClr val="9BB4BA"/>
            </a:solidFill>
          </p:spPr>
          <p:txBody>
            <a:bodyPr wrap="square" lIns="0" tIns="0" rIns="0" bIns="0" rtlCol="0"/>
            <a:lstStyle/>
            <a:p>
              <a:endParaRPr lang="fr-FR" noProof="0" dirty="0"/>
            </a:p>
          </p:txBody>
        </p:sp>
        <p:sp>
          <p:nvSpPr>
            <p:cNvPr id="2429" name="object 2429"/>
            <p:cNvSpPr/>
            <p:nvPr/>
          </p:nvSpPr>
          <p:spPr>
            <a:xfrm>
              <a:off x="10570667" y="4597916"/>
              <a:ext cx="1905" cy="1341755"/>
            </a:xfrm>
            <a:custGeom>
              <a:avLst/>
              <a:gdLst/>
              <a:ahLst/>
              <a:cxnLst/>
              <a:rect l="l" t="t" r="r" b="b"/>
              <a:pathLst>
                <a:path w="1904" h="1341754">
                  <a:moveTo>
                    <a:pt x="1681" y="367"/>
                  </a:moveTo>
                  <a:lnTo>
                    <a:pt x="1681" y="1341724"/>
                  </a:lnTo>
                </a:path>
                <a:path w="1904" h="1341754">
                  <a:moveTo>
                    <a:pt x="0" y="1341597"/>
                  </a:moveTo>
                  <a:lnTo>
                    <a:pt x="0" y="367"/>
                  </a:lnTo>
                </a:path>
                <a:path w="1904" h="1341754">
                  <a:moveTo>
                    <a:pt x="1681" y="0"/>
                  </a:moveTo>
                  <a:lnTo>
                    <a:pt x="1681" y="367"/>
                  </a:lnTo>
                </a:path>
                <a:path w="1904" h="1341754">
                  <a:moveTo>
                    <a:pt x="0" y="367"/>
                  </a:moveTo>
                  <a:lnTo>
                    <a:pt x="0" y="46"/>
                  </a:lnTo>
                </a:path>
                <a:path w="1904" h="1341754">
                  <a:moveTo>
                    <a:pt x="1681" y="367"/>
                  </a:moveTo>
                  <a:lnTo>
                    <a:pt x="1681" y="1341724"/>
                  </a:lnTo>
                </a:path>
                <a:path w="1904" h="1341754">
                  <a:moveTo>
                    <a:pt x="1681" y="1341724"/>
                  </a:moveTo>
                  <a:lnTo>
                    <a:pt x="1681" y="367"/>
                  </a:lnTo>
                </a:path>
                <a:path w="1904" h="1341754">
                  <a:moveTo>
                    <a:pt x="1681" y="0"/>
                  </a:moveTo>
                  <a:lnTo>
                    <a:pt x="1681" y="367"/>
                  </a:lnTo>
                </a:path>
                <a:path w="1904" h="1341754">
                  <a:moveTo>
                    <a:pt x="1681" y="367"/>
                  </a:moveTo>
                  <a:lnTo>
                    <a:pt x="1681" y="0"/>
                  </a:lnTo>
                </a:path>
              </a:pathLst>
            </a:custGeom>
            <a:ln w="3175">
              <a:solidFill>
                <a:srgbClr val="9BB4BA"/>
              </a:solidFill>
            </a:ln>
          </p:spPr>
          <p:txBody>
            <a:bodyPr wrap="square" lIns="0" tIns="0" rIns="0" bIns="0" rtlCol="0"/>
            <a:lstStyle/>
            <a:p>
              <a:endParaRPr lang="fr-FR" noProof="0" dirty="0"/>
            </a:p>
          </p:txBody>
        </p:sp>
        <p:sp>
          <p:nvSpPr>
            <p:cNvPr id="2430" name="object 2430"/>
            <p:cNvSpPr/>
            <p:nvPr/>
          </p:nvSpPr>
          <p:spPr>
            <a:xfrm>
              <a:off x="10572349" y="4597916"/>
              <a:ext cx="0" cy="1341755"/>
            </a:xfrm>
            <a:custGeom>
              <a:avLst/>
              <a:gdLst/>
              <a:ahLst/>
              <a:cxnLst/>
              <a:rect l="l" t="t" r="r" b="b"/>
              <a:pathLst>
                <a:path h="1341754">
                  <a:moveTo>
                    <a:pt x="0" y="367"/>
                  </a:moveTo>
                  <a:lnTo>
                    <a:pt x="0" y="1341724"/>
                  </a:lnTo>
                </a:path>
                <a:path h="1341754">
                  <a:moveTo>
                    <a:pt x="0" y="1341724"/>
                  </a:moveTo>
                  <a:lnTo>
                    <a:pt x="0" y="367"/>
                  </a:lnTo>
                </a:path>
                <a:path h="1341754">
                  <a:moveTo>
                    <a:pt x="0" y="0"/>
                  </a:moveTo>
                  <a:lnTo>
                    <a:pt x="0" y="367"/>
                  </a:lnTo>
                </a:path>
                <a:path h="1341754">
                  <a:moveTo>
                    <a:pt x="0" y="367"/>
                  </a:moveTo>
                  <a:lnTo>
                    <a:pt x="0" y="0"/>
                  </a:lnTo>
                </a:path>
                <a:path h="1341754">
                  <a:moveTo>
                    <a:pt x="0" y="367"/>
                  </a:moveTo>
                  <a:lnTo>
                    <a:pt x="0" y="1341724"/>
                  </a:lnTo>
                </a:path>
                <a:path h="1341754">
                  <a:moveTo>
                    <a:pt x="0" y="1341724"/>
                  </a:moveTo>
                  <a:lnTo>
                    <a:pt x="0" y="367"/>
                  </a:lnTo>
                </a:path>
                <a:path h="1341754">
                  <a:moveTo>
                    <a:pt x="0" y="0"/>
                  </a:moveTo>
                  <a:lnTo>
                    <a:pt x="0" y="367"/>
                  </a:lnTo>
                </a:path>
                <a:path h="1341754">
                  <a:moveTo>
                    <a:pt x="0" y="367"/>
                  </a:moveTo>
                  <a:lnTo>
                    <a:pt x="0" y="0"/>
                  </a:lnTo>
                </a:path>
                <a:path h="1341754">
                  <a:moveTo>
                    <a:pt x="0" y="367"/>
                  </a:moveTo>
                  <a:lnTo>
                    <a:pt x="0" y="1341724"/>
                  </a:lnTo>
                </a:path>
                <a:path h="1341754">
                  <a:moveTo>
                    <a:pt x="0" y="1341724"/>
                  </a:moveTo>
                  <a:lnTo>
                    <a:pt x="0" y="367"/>
                  </a:lnTo>
                </a:path>
                <a:path h="1341754">
                  <a:moveTo>
                    <a:pt x="0" y="0"/>
                  </a:moveTo>
                  <a:lnTo>
                    <a:pt x="0" y="367"/>
                  </a:lnTo>
                </a:path>
                <a:path h="1341754">
                  <a:moveTo>
                    <a:pt x="0" y="367"/>
                  </a:moveTo>
                  <a:lnTo>
                    <a:pt x="0" y="0"/>
                  </a:lnTo>
                </a:path>
                <a:path h="1341754">
                  <a:moveTo>
                    <a:pt x="0" y="367"/>
                  </a:moveTo>
                  <a:lnTo>
                    <a:pt x="0" y="1341724"/>
                  </a:lnTo>
                </a:path>
                <a:path h="1341754">
                  <a:moveTo>
                    <a:pt x="0" y="1341724"/>
                  </a:moveTo>
                  <a:lnTo>
                    <a:pt x="0" y="367"/>
                  </a:lnTo>
                </a:path>
                <a:path h="1341754">
                  <a:moveTo>
                    <a:pt x="0" y="0"/>
                  </a:moveTo>
                  <a:lnTo>
                    <a:pt x="0" y="367"/>
                  </a:lnTo>
                </a:path>
                <a:path h="1341754">
                  <a:moveTo>
                    <a:pt x="0" y="367"/>
                  </a:moveTo>
                  <a:lnTo>
                    <a:pt x="0" y="0"/>
                  </a:lnTo>
                </a:path>
              </a:pathLst>
            </a:custGeom>
            <a:ln w="3175">
              <a:solidFill>
                <a:srgbClr val="9BB3B9"/>
              </a:solidFill>
            </a:ln>
          </p:spPr>
          <p:txBody>
            <a:bodyPr wrap="square" lIns="0" tIns="0" rIns="0" bIns="0" rtlCol="0"/>
            <a:lstStyle/>
            <a:p>
              <a:endParaRPr lang="fr-FR" noProof="0" dirty="0"/>
            </a:p>
          </p:txBody>
        </p:sp>
        <p:sp>
          <p:nvSpPr>
            <p:cNvPr id="2431" name="object 2431"/>
            <p:cNvSpPr/>
            <p:nvPr/>
          </p:nvSpPr>
          <p:spPr>
            <a:xfrm>
              <a:off x="10572349" y="4598284"/>
              <a:ext cx="2540" cy="1341755"/>
            </a:xfrm>
            <a:custGeom>
              <a:avLst/>
              <a:gdLst/>
              <a:ahLst/>
              <a:cxnLst/>
              <a:rect l="l" t="t" r="r" b="b"/>
              <a:pathLst>
                <a:path w="2540" h="1341754">
                  <a:moveTo>
                    <a:pt x="1921" y="0"/>
                  </a:moveTo>
                  <a:lnTo>
                    <a:pt x="0" y="0"/>
                  </a:lnTo>
                  <a:lnTo>
                    <a:pt x="0" y="1341357"/>
                  </a:lnTo>
                  <a:lnTo>
                    <a:pt x="1921" y="1341357"/>
                  </a:lnTo>
                  <a:lnTo>
                    <a:pt x="1921" y="0"/>
                  </a:lnTo>
                  <a:close/>
                </a:path>
              </a:pathLst>
            </a:custGeom>
            <a:solidFill>
              <a:srgbClr val="9AB3B9"/>
            </a:solidFill>
          </p:spPr>
          <p:txBody>
            <a:bodyPr wrap="square" lIns="0" tIns="0" rIns="0" bIns="0" rtlCol="0"/>
            <a:lstStyle/>
            <a:p>
              <a:endParaRPr lang="fr-FR" noProof="0" dirty="0"/>
            </a:p>
          </p:txBody>
        </p:sp>
        <p:sp>
          <p:nvSpPr>
            <p:cNvPr id="2432" name="object 2432"/>
            <p:cNvSpPr/>
            <p:nvPr/>
          </p:nvSpPr>
          <p:spPr>
            <a:xfrm>
              <a:off x="10572349" y="4597863"/>
              <a:ext cx="2540" cy="1342390"/>
            </a:xfrm>
            <a:custGeom>
              <a:avLst/>
              <a:gdLst/>
              <a:ahLst/>
              <a:cxnLst/>
              <a:rect l="l" t="t" r="r" b="b"/>
              <a:pathLst>
                <a:path w="2540" h="1342389">
                  <a:moveTo>
                    <a:pt x="1921" y="420"/>
                  </a:moveTo>
                  <a:lnTo>
                    <a:pt x="1921" y="1341923"/>
                  </a:lnTo>
                </a:path>
                <a:path w="2540" h="1342389">
                  <a:moveTo>
                    <a:pt x="0" y="1341777"/>
                  </a:moveTo>
                  <a:lnTo>
                    <a:pt x="0" y="420"/>
                  </a:lnTo>
                </a:path>
                <a:path w="2540" h="1342389">
                  <a:moveTo>
                    <a:pt x="1921" y="0"/>
                  </a:moveTo>
                  <a:lnTo>
                    <a:pt x="1921" y="420"/>
                  </a:lnTo>
                </a:path>
                <a:path w="2540" h="1342389">
                  <a:moveTo>
                    <a:pt x="0" y="420"/>
                  </a:moveTo>
                  <a:lnTo>
                    <a:pt x="0" y="52"/>
                  </a:lnTo>
                </a:path>
                <a:path w="2540" h="1342389">
                  <a:moveTo>
                    <a:pt x="1921" y="420"/>
                  </a:moveTo>
                  <a:lnTo>
                    <a:pt x="1921" y="1341923"/>
                  </a:lnTo>
                </a:path>
                <a:path w="2540" h="1342389">
                  <a:moveTo>
                    <a:pt x="1921" y="1341923"/>
                  </a:moveTo>
                  <a:lnTo>
                    <a:pt x="1921" y="420"/>
                  </a:lnTo>
                </a:path>
                <a:path w="2540" h="1342389">
                  <a:moveTo>
                    <a:pt x="1921" y="0"/>
                  </a:moveTo>
                  <a:lnTo>
                    <a:pt x="1921" y="420"/>
                  </a:lnTo>
                </a:path>
                <a:path w="2540" h="1342389">
                  <a:moveTo>
                    <a:pt x="1921" y="420"/>
                  </a:moveTo>
                  <a:lnTo>
                    <a:pt x="1921" y="0"/>
                  </a:lnTo>
                </a:path>
                <a:path w="2540" h="1342389">
                  <a:moveTo>
                    <a:pt x="1921" y="420"/>
                  </a:moveTo>
                  <a:lnTo>
                    <a:pt x="1921" y="1341923"/>
                  </a:lnTo>
                </a:path>
                <a:path w="2540" h="1342389">
                  <a:moveTo>
                    <a:pt x="1921" y="1341923"/>
                  </a:moveTo>
                  <a:lnTo>
                    <a:pt x="1921" y="420"/>
                  </a:lnTo>
                </a:path>
                <a:path w="2540" h="1342389">
                  <a:moveTo>
                    <a:pt x="1921" y="0"/>
                  </a:moveTo>
                  <a:lnTo>
                    <a:pt x="1921" y="420"/>
                  </a:lnTo>
                </a:path>
                <a:path w="2540" h="1342389">
                  <a:moveTo>
                    <a:pt x="1921" y="420"/>
                  </a:moveTo>
                  <a:lnTo>
                    <a:pt x="1921" y="0"/>
                  </a:lnTo>
                </a:path>
                <a:path w="2540" h="1342389">
                  <a:moveTo>
                    <a:pt x="1921" y="420"/>
                  </a:moveTo>
                  <a:lnTo>
                    <a:pt x="1921" y="1341923"/>
                  </a:lnTo>
                </a:path>
                <a:path w="2540" h="1342389">
                  <a:moveTo>
                    <a:pt x="1921" y="1341923"/>
                  </a:moveTo>
                  <a:lnTo>
                    <a:pt x="1921" y="420"/>
                  </a:lnTo>
                </a:path>
                <a:path w="2540" h="1342389">
                  <a:moveTo>
                    <a:pt x="1921" y="0"/>
                  </a:moveTo>
                  <a:lnTo>
                    <a:pt x="1921" y="420"/>
                  </a:lnTo>
                </a:path>
                <a:path w="2540" h="1342389">
                  <a:moveTo>
                    <a:pt x="1921" y="420"/>
                  </a:moveTo>
                  <a:lnTo>
                    <a:pt x="1921" y="0"/>
                  </a:lnTo>
                </a:path>
                <a:path w="2540" h="1342389">
                  <a:moveTo>
                    <a:pt x="1921" y="420"/>
                  </a:moveTo>
                  <a:lnTo>
                    <a:pt x="1921" y="1341923"/>
                  </a:lnTo>
                </a:path>
                <a:path w="2540" h="1342389">
                  <a:moveTo>
                    <a:pt x="1921" y="1341923"/>
                  </a:moveTo>
                  <a:lnTo>
                    <a:pt x="1921" y="420"/>
                  </a:lnTo>
                </a:path>
                <a:path w="2540" h="1342389">
                  <a:moveTo>
                    <a:pt x="1921" y="0"/>
                  </a:moveTo>
                  <a:lnTo>
                    <a:pt x="1921" y="420"/>
                  </a:lnTo>
                </a:path>
                <a:path w="2540" h="1342389">
                  <a:moveTo>
                    <a:pt x="1921" y="420"/>
                  </a:moveTo>
                  <a:lnTo>
                    <a:pt x="1921" y="0"/>
                  </a:lnTo>
                </a:path>
                <a:path w="2540" h="1342389">
                  <a:moveTo>
                    <a:pt x="1921" y="420"/>
                  </a:moveTo>
                  <a:lnTo>
                    <a:pt x="1921" y="1341923"/>
                  </a:lnTo>
                </a:path>
                <a:path w="2540" h="1342389">
                  <a:moveTo>
                    <a:pt x="1921" y="1341923"/>
                  </a:moveTo>
                  <a:lnTo>
                    <a:pt x="1921" y="420"/>
                  </a:lnTo>
                </a:path>
                <a:path w="2540" h="1342389">
                  <a:moveTo>
                    <a:pt x="1921" y="0"/>
                  </a:moveTo>
                  <a:lnTo>
                    <a:pt x="1921" y="420"/>
                  </a:lnTo>
                </a:path>
                <a:path w="2540" h="1342389">
                  <a:moveTo>
                    <a:pt x="1921" y="420"/>
                  </a:moveTo>
                  <a:lnTo>
                    <a:pt x="1921" y="0"/>
                  </a:lnTo>
                </a:path>
              </a:pathLst>
            </a:custGeom>
            <a:ln w="3175">
              <a:solidFill>
                <a:srgbClr val="9AB3B9"/>
              </a:solidFill>
            </a:ln>
          </p:spPr>
          <p:txBody>
            <a:bodyPr wrap="square" lIns="0" tIns="0" rIns="0" bIns="0" rtlCol="0"/>
            <a:lstStyle/>
            <a:p>
              <a:endParaRPr lang="fr-FR" noProof="0" dirty="0"/>
            </a:p>
          </p:txBody>
        </p:sp>
        <p:sp>
          <p:nvSpPr>
            <p:cNvPr id="2433" name="object 2433"/>
            <p:cNvSpPr/>
            <p:nvPr/>
          </p:nvSpPr>
          <p:spPr>
            <a:xfrm>
              <a:off x="10574270" y="4598284"/>
              <a:ext cx="1905" cy="1341755"/>
            </a:xfrm>
            <a:custGeom>
              <a:avLst/>
              <a:gdLst/>
              <a:ahLst/>
              <a:cxnLst/>
              <a:rect l="l" t="t" r="r" b="b"/>
              <a:pathLst>
                <a:path w="1904" h="1341754">
                  <a:moveTo>
                    <a:pt x="1681" y="0"/>
                  </a:moveTo>
                  <a:lnTo>
                    <a:pt x="0" y="0"/>
                  </a:lnTo>
                  <a:lnTo>
                    <a:pt x="0" y="1341502"/>
                  </a:lnTo>
                  <a:lnTo>
                    <a:pt x="1681" y="1341502"/>
                  </a:lnTo>
                  <a:lnTo>
                    <a:pt x="1681" y="0"/>
                  </a:lnTo>
                  <a:close/>
                </a:path>
              </a:pathLst>
            </a:custGeom>
            <a:solidFill>
              <a:srgbClr val="9AB3B9"/>
            </a:solidFill>
          </p:spPr>
          <p:txBody>
            <a:bodyPr wrap="square" lIns="0" tIns="0" rIns="0" bIns="0" rtlCol="0"/>
            <a:lstStyle/>
            <a:p>
              <a:endParaRPr lang="fr-FR" noProof="0" dirty="0"/>
            </a:p>
          </p:txBody>
        </p:sp>
        <p:sp>
          <p:nvSpPr>
            <p:cNvPr id="2434" name="object 2434"/>
            <p:cNvSpPr/>
            <p:nvPr/>
          </p:nvSpPr>
          <p:spPr>
            <a:xfrm>
              <a:off x="10574270" y="4597817"/>
              <a:ext cx="1905" cy="1342390"/>
            </a:xfrm>
            <a:custGeom>
              <a:avLst/>
              <a:gdLst/>
              <a:ahLst/>
              <a:cxnLst/>
              <a:rect l="l" t="t" r="r" b="b"/>
              <a:pathLst>
                <a:path w="1904" h="1342389">
                  <a:moveTo>
                    <a:pt x="1681" y="466"/>
                  </a:moveTo>
                  <a:lnTo>
                    <a:pt x="1681" y="1342096"/>
                  </a:lnTo>
                </a:path>
                <a:path w="1904" h="1342389">
                  <a:moveTo>
                    <a:pt x="0" y="1341969"/>
                  </a:moveTo>
                  <a:lnTo>
                    <a:pt x="0" y="466"/>
                  </a:lnTo>
                </a:path>
                <a:path w="1904" h="1342389">
                  <a:moveTo>
                    <a:pt x="1681" y="0"/>
                  </a:moveTo>
                  <a:lnTo>
                    <a:pt x="1681" y="466"/>
                  </a:lnTo>
                </a:path>
                <a:path w="1904" h="1342389">
                  <a:moveTo>
                    <a:pt x="0" y="466"/>
                  </a:moveTo>
                  <a:lnTo>
                    <a:pt x="0" y="46"/>
                  </a:lnTo>
                </a:path>
                <a:path w="1904" h="1342389">
                  <a:moveTo>
                    <a:pt x="1681" y="466"/>
                  </a:moveTo>
                  <a:lnTo>
                    <a:pt x="1681" y="1342096"/>
                  </a:lnTo>
                </a:path>
                <a:path w="1904" h="1342389">
                  <a:moveTo>
                    <a:pt x="1681" y="1342096"/>
                  </a:moveTo>
                  <a:lnTo>
                    <a:pt x="1681" y="466"/>
                  </a:lnTo>
                </a:path>
                <a:path w="1904" h="1342389">
                  <a:moveTo>
                    <a:pt x="1681" y="0"/>
                  </a:moveTo>
                  <a:lnTo>
                    <a:pt x="1681" y="466"/>
                  </a:lnTo>
                </a:path>
                <a:path w="1904" h="1342389">
                  <a:moveTo>
                    <a:pt x="1681" y="466"/>
                  </a:moveTo>
                  <a:lnTo>
                    <a:pt x="1681" y="0"/>
                  </a:lnTo>
                </a:path>
              </a:pathLst>
            </a:custGeom>
            <a:ln w="3175">
              <a:solidFill>
                <a:srgbClr val="9AB3B9"/>
              </a:solidFill>
            </a:ln>
          </p:spPr>
          <p:txBody>
            <a:bodyPr wrap="square" lIns="0" tIns="0" rIns="0" bIns="0" rtlCol="0"/>
            <a:lstStyle/>
            <a:p>
              <a:endParaRPr lang="fr-FR" noProof="0" dirty="0"/>
            </a:p>
          </p:txBody>
        </p:sp>
        <p:sp>
          <p:nvSpPr>
            <p:cNvPr id="2435" name="object 2435"/>
            <p:cNvSpPr/>
            <p:nvPr/>
          </p:nvSpPr>
          <p:spPr>
            <a:xfrm>
              <a:off x="10575952" y="4597817"/>
              <a:ext cx="0" cy="1342390"/>
            </a:xfrm>
            <a:custGeom>
              <a:avLst/>
              <a:gdLst/>
              <a:ahLst/>
              <a:cxnLst/>
              <a:rect l="l" t="t" r="r" b="b"/>
              <a:pathLst>
                <a:path h="1342389">
                  <a:moveTo>
                    <a:pt x="0" y="466"/>
                  </a:moveTo>
                  <a:lnTo>
                    <a:pt x="0" y="1342096"/>
                  </a:lnTo>
                </a:path>
                <a:path h="1342389">
                  <a:moveTo>
                    <a:pt x="0" y="1342096"/>
                  </a:moveTo>
                  <a:lnTo>
                    <a:pt x="0" y="466"/>
                  </a:lnTo>
                </a:path>
                <a:path h="1342389">
                  <a:moveTo>
                    <a:pt x="0" y="0"/>
                  </a:moveTo>
                  <a:lnTo>
                    <a:pt x="0" y="466"/>
                  </a:lnTo>
                </a:path>
                <a:path h="1342389">
                  <a:moveTo>
                    <a:pt x="0" y="466"/>
                  </a:moveTo>
                  <a:lnTo>
                    <a:pt x="0" y="0"/>
                  </a:lnTo>
                </a:path>
                <a:path h="1342389">
                  <a:moveTo>
                    <a:pt x="0" y="466"/>
                  </a:moveTo>
                  <a:lnTo>
                    <a:pt x="0" y="1342096"/>
                  </a:lnTo>
                </a:path>
                <a:path h="1342389">
                  <a:moveTo>
                    <a:pt x="0" y="1342096"/>
                  </a:moveTo>
                  <a:lnTo>
                    <a:pt x="0" y="466"/>
                  </a:lnTo>
                </a:path>
                <a:path h="1342389">
                  <a:moveTo>
                    <a:pt x="0" y="0"/>
                  </a:moveTo>
                  <a:lnTo>
                    <a:pt x="0" y="466"/>
                  </a:lnTo>
                </a:path>
                <a:path h="1342389">
                  <a:moveTo>
                    <a:pt x="0" y="466"/>
                  </a:moveTo>
                  <a:lnTo>
                    <a:pt x="0" y="0"/>
                  </a:lnTo>
                </a:path>
                <a:path h="1342389">
                  <a:moveTo>
                    <a:pt x="0" y="466"/>
                  </a:moveTo>
                  <a:lnTo>
                    <a:pt x="0" y="1342096"/>
                  </a:lnTo>
                </a:path>
                <a:path h="1342389">
                  <a:moveTo>
                    <a:pt x="0" y="1342096"/>
                  </a:moveTo>
                  <a:lnTo>
                    <a:pt x="0" y="466"/>
                  </a:lnTo>
                </a:path>
                <a:path h="1342389">
                  <a:moveTo>
                    <a:pt x="0" y="0"/>
                  </a:moveTo>
                  <a:lnTo>
                    <a:pt x="0" y="466"/>
                  </a:lnTo>
                </a:path>
                <a:path h="1342389">
                  <a:moveTo>
                    <a:pt x="0" y="466"/>
                  </a:moveTo>
                  <a:lnTo>
                    <a:pt x="0" y="0"/>
                  </a:lnTo>
                </a:path>
              </a:pathLst>
            </a:custGeom>
            <a:ln w="3175">
              <a:solidFill>
                <a:srgbClr val="99B3B8"/>
              </a:solidFill>
            </a:ln>
          </p:spPr>
          <p:txBody>
            <a:bodyPr wrap="square" lIns="0" tIns="0" rIns="0" bIns="0" rtlCol="0"/>
            <a:lstStyle/>
            <a:p>
              <a:endParaRPr lang="fr-FR" noProof="0" dirty="0"/>
            </a:p>
          </p:txBody>
        </p:sp>
        <p:sp>
          <p:nvSpPr>
            <p:cNvPr id="2436" name="object 2436"/>
            <p:cNvSpPr/>
            <p:nvPr/>
          </p:nvSpPr>
          <p:spPr>
            <a:xfrm>
              <a:off x="10575952" y="4598284"/>
              <a:ext cx="2540" cy="1341755"/>
            </a:xfrm>
            <a:custGeom>
              <a:avLst/>
              <a:gdLst/>
              <a:ahLst/>
              <a:cxnLst/>
              <a:rect l="l" t="t" r="r" b="b"/>
              <a:pathLst>
                <a:path w="2540" h="1341754">
                  <a:moveTo>
                    <a:pt x="1921" y="0"/>
                  </a:moveTo>
                  <a:lnTo>
                    <a:pt x="0" y="0"/>
                  </a:lnTo>
                  <a:lnTo>
                    <a:pt x="0" y="1341629"/>
                  </a:lnTo>
                  <a:lnTo>
                    <a:pt x="1921" y="1341629"/>
                  </a:lnTo>
                  <a:lnTo>
                    <a:pt x="1921" y="0"/>
                  </a:lnTo>
                  <a:close/>
                </a:path>
              </a:pathLst>
            </a:custGeom>
            <a:solidFill>
              <a:srgbClr val="99B3B8"/>
            </a:solidFill>
          </p:spPr>
          <p:txBody>
            <a:bodyPr wrap="square" lIns="0" tIns="0" rIns="0" bIns="0" rtlCol="0"/>
            <a:lstStyle/>
            <a:p>
              <a:endParaRPr lang="fr-FR" noProof="0" dirty="0"/>
            </a:p>
          </p:txBody>
        </p:sp>
        <p:sp>
          <p:nvSpPr>
            <p:cNvPr id="2437" name="object 2437"/>
            <p:cNvSpPr/>
            <p:nvPr/>
          </p:nvSpPr>
          <p:spPr>
            <a:xfrm>
              <a:off x="10575952" y="4597764"/>
              <a:ext cx="2540" cy="1342390"/>
            </a:xfrm>
            <a:custGeom>
              <a:avLst/>
              <a:gdLst/>
              <a:ahLst/>
              <a:cxnLst/>
              <a:rect l="l" t="t" r="r" b="b"/>
              <a:pathLst>
                <a:path w="2540" h="1342389">
                  <a:moveTo>
                    <a:pt x="1921" y="519"/>
                  </a:moveTo>
                  <a:lnTo>
                    <a:pt x="1921" y="1342294"/>
                  </a:lnTo>
                </a:path>
                <a:path w="2540" h="1342389">
                  <a:moveTo>
                    <a:pt x="0" y="1342149"/>
                  </a:moveTo>
                  <a:lnTo>
                    <a:pt x="0" y="519"/>
                  </a:lnTo>
                </a:path>
                <a:path w="2540" h="1342389">
                  <a:moveTo>
                    <a:pt x="1921" y="0"/>
                  </a:moveTo>
                  <a:lnTo>
                    <a:pt x="1921" y="519"/>
                  </a:lnTo>
                </a:path>
                <a:path w="2540" h="1342389">
                  <a:moveTo>
                    <a:pt x="0" y="519"/>
                  </a:moveTo>
                  <a:lnTo>
                    <a:pt x="0" y="52"/>
                  </a:lnTo>
                </a:path>
                <a:path w="2540" h="1342389">
                  <a:moveTo>
                    <a:pt x="1921" y="519"/>
                  </a:moveTo>
                  <a:lnTo>
                    <a:pt x="1921" y="1342294"/>
                  </a:lnTo>
                </a:path>
                <a:path w="2540" h="1342389">
                  <a:moveTo>
                    <a:pt x="1921" y="1342294"/>
                  </a:moveTo>
                  <a:lnTo>
                    <a:pt x="1921" y="519"/>
                  </a:lnTo>
                </a:path>
                <a:path w="2540" h="1342389">
                  <a:moveTo>
                    <a:pt x="1921" y="0"/>
                  </a:moveTo>
                  <a:lnTo>
                    <a:pt x="1921" y="519"/>
                  </a:lnTo>
                </a:path>
                <a:path w="2540" h="1342389">
                  <a:moveTo>
                    <a:pt x="1921" y="519"/>
                  </a:moveTo>
                  <a:lnTo>
                    <a:pt x="1921" y="0"/>
                  </a:lnTo>
                </a:path>
                <a:path w="2540" h="1342389">
                  <a:moveTo>
                    <a:pt x="1921" y="519"/>
                  </a:moveTo>
                  <a:lnTo>
                    <a:pt x="1921" y="1342294"/>
                  </a:lnTo>
                </a:path>
                <a:path w="2540" h="1342389">
                  <a:moveTo>
                    <a:pt x="1921" y="1342294"/>
                  </a:moveTo>
                  <a:lnTo>
                    <a:pt x="1921" y="519"/>
                  </a:lnTo>
                </a:path>
                <a:path w="2540" h="1342389">
                  <a:moveTo>
                    <a:pt x="1921" y="0"/>
                  </a:moveTo>
                  <a:lnTo>
                    <a:pt x="1921" y="519"/>
                  </a:lnTo>
                </a:path>
                <a:path w="2540" h="1342389">
                  <a:moveTo>
                    <a:pt x="1921" y="519"/>
                  </a:moveTo>
                  <a:lnTo>
                    <a:pt x="1921" y="0"/>
                  </a:lnTo>
                </a:path>
                <a:path w="2540" h="1342389">
                  <a:moveTo>
                    <a:pt x="1921" y="519"/>
                  </a:moveTo>
                  <a:lnTo>
                    <a:pt x="1921" y="1342294"/>
                  </a:lnTo>
                </a:path>
                <a:path w="2540" h="1342389">
                  <a:moveTo>
                    <a:pt x="1921" y="1342294"/>
                  </a:moveTo>
                  <a:lnTo>
                    <a:pt x="1921" y="519"/>
                  </a:lnTo>
                </a:path>
                <a:path w="2540" h="1342389">
                  <a:moveTo>
                    <a:pt x="1921" y="0"/>
                  </a:moveTo>
                  <a:lnTo>
                    <a:pt x="1921" y="519"/>
                  </a:lnTo>
                </a:path>
                <a:path w="2540" h="1342389">
                  <a:moveTo>
                    <a:pt x="1921" y="519"/>
                  </a:moveTo>
                  <a:lnTo>
                    <a:pt x="1921" y="0"/>
                  </a:lnTo>
                </a:path>
                <a:path w="2540" h="1342389">
                  <a:moveTo>
                    <a:pt x="1921" y="519"/>
                  </a:moveTo>
                  <a:lnTo>
                    <a:pt x="1921" y="1342294"/>
                  </a:lnTo>
                </a:path>
                <a:path w="2540" h="1342389">
                  <a:moveTo>
                    <a:pt x="1921" y="1342294"/>
                  </a:moveTo>
                  <a:lnTo>
                    <a:pt x="1921" y="519"/>
                  </a:lnTo>
                </a:path>
                <a:path w="2540" h="1342389">
                  <a:moveTo>
                    <a:pt x="1921" y="0"/>
                  </a:moveTo>
                  <a:lnTo>
                    <a:pt x="1921" y="519"/>
                  </a:lnTo>
                </a:path>
                <a:path w="2540" h="1342389">
                  <a:moveTo>
                    <a:pt x="1921" y="519"/>
                  </a:moveTo>
                  <a:lnTo>
                    <a:pt x="1921" y="0"/>
                  </a:lnTo>
                </a:path>
              </a:pathLst>
            </a:custGeom>
            <a:ln w="3175">
              <a:solidFill>
                <a:srgbClr val="99B3B8"/>
              </a:solidFill>
            </a:ln>
          </p:spPr>
          <p:txBody>
            <a:bodyPr wrap="square" lIns="0" tIns="0" rIns="0" bIns="0" rtlCol="0"/>
            <a:lstStyle/>
            <a:p>
              <a:endParaRPr lang="fr-FR" noProof="0" dirty="0"/>
            </a:p>
          </p:txBody>
        </p:sp>
        <p:sp>
          <p:nvSpPr>
            <p:cNvPr id="2438" name="object 2438"/>
            <p:cNvSpPr/>
            <p:nvPr/>
          </p:nvSpPr>
          <p:spPr>
            <a:xfrm>
              <a:off x="10577873" y="4597764"/>
              <a:ext cx="0" cy="1342390"/>
            </a:xfrm>
            <a:custGeom>
              <a:avLst/>
              <a:gdLst/>
              <a:ahLst/>
              <a:cxnLst/>
              <a:rect l="l" t="t" r="r" b="b"/>
              <a:pathLst>
                <a:path h="1342389">
                  <a:moveTo>
                    <a:pt x="0" y="519"/>
                  </a:moveTo>
                  <a:lnTo>
                    <a:pt x="0" y="1342294"/>
                  </a:lnTo>
                </a:path>
                <a:path h="1342389">
                  <a:moveTo>
                    <a:pt x="0" y="1342294"/>
                  </a:moveTo>
                  <a:lnTo>
                    <a:pt x="0" y="519"/>
                  </a:lnTo>
                </a:path>
                <a:path h="1342389">
                  <a:moveTo>
                    <a:pt x="0" y="0"/>
                  </a:moveTo>
                  <a:lnTo>
                    <a:pt x="0" y="519"/>
                  </a:lnTo>
                </a:path>
                <a:path h="1342389">
                  <a:moveTo>
                    <a:pt x="0" y="519"/>
                  </a:moveTo>
                  <a:lnTo>
                    <a:pt x="0" y="0"/>
                  </a:lnTo>
                </a:path>
              </a:pathLst>
            </a:custGeom>
            <a:ln w="3175">
              <a:solidFill>
                <a:srgbClr val="97B1B8"/>
              </a:solidFill>
            </a:ln>
          </p:spPr>
          <p:txBody>
            <a:bodyPr wrap="square" lIns="0" tIns="0" rIns="0" bIns="0" rtlCol="0"/>
            <a:lstStyle/>
            <a:p>
              <a:endParaRPr lang="fr-FR" noProof="0" dirty="0"/>
            </a:p>
          </p:txBody>
        </p:sp>
        <p:sp>
          <p:nvSpPr>
            <p:cNvPr id="2439" name="object 2439"/>
            <p:cNvSpPr/>
            <p:nvPr/>
          </p:nvSpPr>
          <p:spPr>
            <a:xfrm>
              <a:off x="10577874" y="4598284"/>
              <a:ext cx="2540" cy="1342390"/>
            </a:xfrm>
            <a:custGeom>
              <a:avLst/>
              <a:gdLst/>
              <a:ahLst/>
              <a:cxnLst/>
              <a:rect l="l" t="t" r="r" b="b"/>
              <a:pathLst>
                <a:path w="2540" h="1342389">
                  <a:moveTo>
                    <a:pt x="1921" y="0"/>
                  </a:moveTo>
                  <a:lnTo>
                    <a:pt x="0" y="0"/>
                  </a:lnTo>
                  <a:lnTo>
                    <a:pt x="0" y="1341775"/>
                  </a:lnTo>
                  <a:lnTo>
                    <a:pt x="1921" y="1341775"/>
                  </a:lnTo>
                  <a:lnTo>
                    <a:pt x="1921" y="0"/>
                  </a:lnTo>
                  <a:close/>
                </a:path>
              </a:pathLst>
            </a:custGeom>
            <a:solidFill>
              <a:srgbClr val="97B1B8"/>
            </a:solidFill>
          </p:spPr>
          <p:txBody>
            <a:bodyPr wrap="square" lIns="0" tIns="0" rIns="0" bIns="0" rtlCol="0"/>
            <a:lstStyle/>
            <a:p>
              <a:endParaRPr lang="fr-FR" noProof="0" dirty="0"/>
            </a:p>
          </p:txBody>
        </p:sp>
        <p:sp>
          <p:nvSpPr>
            <p:cNvPr id="2440" name="object 2440"/>
            <p:cNvSpPr/>
            <p:nvPr/>
          </p:nvSpPr>
          <p:spPr>
            <a:xfrm>
              <a:off x="10577873" y="4597711"/>
              <a:ext cx="2540" cy="1343025"/>
            </a:xfrm>
            <a:custGeom>
              <a:avLst/>
              <a:gdLst/>
              <a:ahLst/>
              <a:cxnLst/>
              <a:rect l="l" t="t" r="r" b="b"/>
              <a:pathLst>
                <a:path w="2540" h="1343025">
                  <a:moveTo>
                    <a:pt x="1921" y="572"/>
                  </a:moveTo>
                  <a:lnTo>
                    <a:pt x="1921" y="1342493"/>
                  </a:lnTo>
                </a:path>
                <a:path w="2540" h="1343025">
                  <a:moveTo>
                    <a:pt x="0" y="1342347"/>
                  </a:moveTo>
                  <a:lnTo>
                    <a:pt x="0" y="572"/>
                  </a:lnTo>
                </a:path>
                <a:path w="2540" h="1343025">
                  <a:moveTo>
                    <a:pt x="1921" y="0"/>
                  </a:moveTo>
                  <a:lnTo>
                    <a:pt x="1921" y="572"/>
                  </a:lnTo>
                </a:path>
                <a:path w="2540" h="1343025">
                  <a:moveTo>
                    <a:pt x="0" y="572"/>
                  </a:moveTo>
                  <a:lnTo>
                    <a:pt x="0" y="52"/>
                  </a:lnTo>
                </a:path>
                <a:path w="2540" h="1343025">
                  <a:moveTo>
                    <a:pt x="1921" y="572"/>
                  </a:moveTo>
                  <a:lnTo>
                    <a:pt x="1921" y="1342493"/>
                  </a:lnTo>
                </a:path>
                <a:path w="2540" h="1343025">
                  <a:moveTo>
                    <a:pt x="1921" y="1342493"/>
                  </a:moveTo>
                  <a:lnTo>
                    <a:pt x="1921" y="572"/>
                  </a:lnTo>
                </a:path>
                <a:path w="2540" h="1343025">
                  <a:moveTo>
                    <a:pt x="1921" y="0"/>
                  </a:moveTo>
                  <a:lnTo>
                    <a:pt x="1921" y="572"/>
                  </a:lnTo>
                </a:path>
                <a:path w="2540" h="1343025">
                  <a:moveTo>
                    <a:pt x="1921" y="572"/>
                  </a:moveTo>
                  <a:lnTo>
                    <a:pt x="1921" y="0"/>
                  </a:lnTo>
                </a:path>
                <a:path w="2540" h="1343025">
                  <a:moveTo>
                    <a:pt x="1921" y="572"/>
                  </a:moveTo>
                  <a:lnTo>
                    <a:pt x="1921" y="1342493"/>
                  </a:lnTo>
                </a:path>
                <a:path w="2540" h="1343025">
                  <a:moveTo>
                    <a:pt x="1921" y="1342493"/>
                  </a:moveTo>
                  <a:lnTo>
                    <a:pt x="1921" y="572"/>
                  </a:lnTo>
                </a:path>
                <a:path w="2540" h="1343025">
                  <a:moveTo>
                    <a:pt x="1921" y="0"/>
                  </a:moveTo>
                  <a:lnTo>
                    <a:pt x="1921" y="572"/>
                  </a:lnTo>
                </a:path>
                <a:path w="2540" h="1343025">
                  <a:moveTo>
                    <a:pt x="1921" y="572"/>
                  </a:moveTo>
                  <a:lnTo>
                    <a:pt x="1921" y="0"/>
                  </a:lnTo>
                </a:path>
                <a:path w="2540" h="1343025">
                  <a:moveTo>
                    <a:pt x="1921" y="572"/>
                  </a:moveTo>
                  <a:lnTo>
                    <a:pt x="1921" y="1342493"/>
                  </a:lnTo>
                </a:path>
                <a:path w="2540" h="1343025">
                  <a:moveTo>
                    <a:pt x="1921" y="1342493"/>
                  </a:moveTo>
                  <a:lnTo>
                    <a:pt x="1921" y="572"/>
                  </a:lnTo>
                </a:path>
                <a:path w="2540" h="1343025">
                  <a:moveTo>
                    <a:pt x="1921" y="0"/>
                  </a:moveTo>
                  <a:lnTo>
                    <a:pt x="1921" y="572"/>
                  </a:lnTo>
                </a:path>
                <a:path w="2540" h="1343025">
                  <a:moveTo>
                    <a:pt x="1921" y="572"/>
                  </a:moveTo>
                  <a:lnTo>
                    <a:pt x="1921" y="0"/>
                  </a:lnTo>
                </a:path>
                <a:path w="2540" h="1343025">
                  <a:moveTo>
                    <a:pt x="1921" y="572"/>
                  </a:moveTo>
                  <a:lnTo>
                    <a:pt x="1921" y="1342493"/>
                  </a:lnTo>
                </a:path>
                <a:path w="2540" h="1343025">
                  <a:moveTo>
                    <a:pt x="1921" y="1342493"/>
                  </a:moveTo>
                  <a:lnTo>
                    <a:pt x="1921" y="572"/>
                  </a:lnTo>
                </a:path>
                <a:path w="2540" h="1343025">
                  <a:moveTo>
                    <a:pt x="1921" y="0"/>
                  </a:moveTo>
                  <a:lnTo>
                    <a:pt x="1921" y="572"/>
                  </a:lnTo>
                </a:path>
                <a:path w="2540" h="1343025">
                  <a:moveTo>
                    <a:pt x="1921" y="572"/>
                  </a:moveTo>
                  <a:lnTo>
                    <a:pt x="1921" y="0"/>
                  </a:lnTo>
                </a:path>
                <a:path w="2540" h="1343025">
                  <a:moveTo>
                    <a:pt x="1921" y="572"/>
                  </a:moveTo>
                  <a:lnTo>
                    <a:pt x="1921" y="1342493"/>
                  </a:lnTo>
                </a:path>
                <a:path w="2540" h="1343025">
                  <a:moveTo>
                    <a:pt x="1921" y="1342493"/>
                  </a:moveTo>
                  <a:lnTo>
                    <a:pt x="1921" y="572"/>
                  </a:lnTo>
                </a:path>
                <a:path w="2540" h="1343025">
                  <a:moveTo>
                    <a:pt x="1921" y="0"/>
                  </a:moveTo>
                  <a:lnTo>
                    <a:pt x="1921" y="572"/>
                  </a:lnTo>
                </a:path>
                <a:path w="2540" h="1343025">
                  <a:moveTo>
                    <a:pt x="1921" y="572"/>
                  </a:moveTo>
                  <a:lnTo>
                    <a:pt x="1921" y="0"/>
                  </a:lnTo>
                </a:path>
              </a:pathLst>
            </a:custGeom>
            <a:ln w="3175">
              <a:solidFill>
                <a:srgbClr val="97B1B8"/>
              </a:solidFill>
            </a:ln>
          </p:spPr>
          <p:txBody>
            <a:bodyPr wrap="square" lIns="0" tIns="0" rIns="0" bIns="0" rtlCol="0"/>
            <a:lstStyle/>
            <a:p>
              <a:endParaRPr lang="fr-FR" noProof="0" dirty="0"/>
            </a:p>
          </p:txBody>
        </p:sp>
        <p:sp>
          <p:nvSpPr>
            <p:cNvPr id="2441" name="object 2441"/>
            <p:cNvSpPr/>
            <p:nvPr/>
          </p:nvSpPr>
          <p:spPr>
            <a:xfrm>
              <a:off x="10579795" y="4598284"/>
              <a:ext cx="1905" cy="1342390"/>
            </a:xfrm>
            <a:custGeom>
              <a:avLst/>
              <a:gdLst/>
              <a:ahLst/>
              <a:cxnLst/>
              <a:rect l="l" t="t" r="r" b="b"/>
              <a:pathLst>
                <a:path w="1904" h="1342389">
                  <a:moveTo>
                    <a:pt x="1681" y="0"/>
                  </a:moveTo>
                  <a:lnTo>
                    <a:pt x="0" y="0"/>
                  </a:lnTo>
                  <a:lnTo>
                    <a:pt x="0" y="1341920"/>
                  </a:lnTo>
                  <a:lnTo>
                    <a:pt x="1681" y="1341920"/>
                  </a:lnTo>
                  <a:lnTo>
                    <a:pt x="1681" y="0"/>
                  </a:lnTo>
                  <a:close/>
                </a:path>
              </a:pathLst>
            </a:custGeom>
            <a:solidFill>
              <a:srgbClr val="97B1B8"/>
            </a:solidFill>
          </p:spPr>
          <p:txBody>
            <a:bodyPr wrap="square" lIns="0" tIns="0" rIns="0" bIns="0" rtlCol="0"/>
            <a:lstStyle/>
            <a:p>
              <a:endParaRPr lang="fr-FR" noProof="0" dirty="0"/>
            </a:p>
          </p:txBody>
        </p:sp>
        <p:sp>
          <p:nvSpPr>
            <p:cNvPr id="2442" name="object 2442"/>
            <p:cNvSpPr/>
            <p:nvPr/>
          </p:nvSpPr>
          <p:spPr>
            <a:xfrm>
              <a:off x="10579795" y="4597665"/>
              <a:ext cx="1905" cy="1343025"/>
            </a:xfrm>
            <a:custGeom>
              <a:avLst/>
              <a:gdLst/>
              <a:ahLst/>
              <a:cxnLst/>
              <a:rect l="l" t="t" r="r" b="b"/>
              <a:pathLst>
                <a:path w="1904" h="1343025">
                  <a:moveTo>
                    <a:pt x="1681" y="618"/>
                  </a:moveTo>
                  <a:lnTo>
                    <a:pt x="1681" y="1342666"/>
                  </a:lnTo>
                </a:path>
                <a:path w="1904" h="1343025">
                  <a:moveTo>
                    <a:pt x="0" y="1342539"/>
                  </a:moveTo>
                  <a:lnTo>
                    <a:pt x="0" y="618"/>
                  </a:lnTo>
                </a:path>
                <a:path w="1904" h="1343025">
                  <a:moveTo>
                    <a:pt x="1681" y="0"/>
                  </a:moveTo>
                  <a:lnTo>
                    <a:pt x="1681" y="618"/>
                  </a:lnTo>
                </a:path>
                <a:path w="1904" h="1343025">
                  <a:moveTo>
                    <a:pt x="0" y="618"/>
                  </a:moveTo>
                  <a:lnTo>
                    <a:pt x="0" y="46"/>
                  </a:lnTo>
                </a:path>
              </a:pathLst>
            </a:custGeom>
            <a:ln w="3175">
              <a:solidFill>
                <a:srgbClr val="97B1B8"/>
              </a:solidFill>
            </a:ln>
          </p:spPr>
          <p:txBody>
            <a:bodyPr wrap="square" lIns="0" tIns="0" rIns="0" bIns="0" rtlCol="0"/>
            <a:lstStyle/>
            <a:p>
              <a:endParaRPr lang="fr-FR" noProof="0" dirty="0"/>
            </a:p>
          </p:txBody>
        </p:sp>
        <p:sp>
          <p:nvSpPr>
            <p:cNvPr id="2443" name="object 2443"/>
            <p:cNvSpPr/>
            <p:nvPr/>
          </p:nvSpPr>
          <p:spPr>
            <a:xfrm>
              <a:off x="10581476" y="4597665"/>
              <a:ext cx="0" cy="1343025"/>
            </a:xfrm>
            <a:custGeom>
              <a:avLst/>
              <a:gdLst/>
              <a:ahLst/>
              <a:cxnLst/>
              <a:rect l="l" t="t" r="r" b="b"/>
              <a:pathLst>
                <a:path h="1343025">
                  <a:moveTo>
                    <a:pt x="0" y="618"/>
                  </a:moveTo>
                  <a:lnTo>
                    <a:pt x="0" y="1342666"/>
                  </a:lnTo>
                </a:path>
                <a:path h="1343025">
                  <a:moveTo>
                    <a:pt x="0" y="1342666"/>
                  </a:moveTo>
                  <a:lnTo>
                    <a:pt x="0" y="618"/>
                  </a:lnTo>
                </a:path>
                <a:path h="1343025">
                  <a:moveTo>
                    <a:pt x="0" y="0"/>
                  </a:moveTo>
                  <a:lnTo>
                    <a:pt x="0" y="618"/>
                  </a:lnTo>
                </a:path>
                <a:path h="1343025">
                  <a:moveTo>
                    <a:pt x="0" y="618"/>
                  </a:moveTo>
                  <a:lnTo>
                    <a:pt x="0" y="0"/>
                  </a:lnTo>
                </a:path>
                <a:path h="1343025">
                  <a:moveTo>
                    <a:pt x="0" y="618"/>
                  </a:moveTo>
                  <a:lnTo>
                    <a:pt x="0" y="1342666"/>
                  </a:lnTo>
                </a:path>
                <a:path h="1343025">
                  <a:moveTo>
                    <a:pt x="0" y="1342666"/>
                  </a:moveTo>
                  <a:lnTo>
                    <a:pt x="0" y="618"/>
                  </a:lnTo>
                </a:path>
                <a:path h="1343025">
                  <a:moveTo>
                    <a:pt x="0" y="0"/>
                  </a:moveTo>
                  <a:lnTo>
                    <a:pt x="0" y="618"/>
                  </a:lnTo>
                </a:path>
                <a:path h="1343025">
                  <a:moveTo>
                    <a:pt x="0" y="618"/>
                  </a:moveTo>
                  <a:lnTo>
                    <a:pt x="0" y="0"/>
                  </a:lnTo>
                </a:path>
                <a:path h="1343025">
                  <a:moveTo>
                    <a:pt x="0" y="618"/>
                  </a:moveTo>
                  <a:lnTo>
                    <a:pt x="0" y="1342666"/>
                  </a:lnTo>
                </a:path>
                <a:path h="1343025">
                  <a:moveTo>
                    <a:pt x="0" y="1342666"/>
                  </a:moveTo>
                  <a:lnTo>
                    <a:pt x="0" y="618"/>
                  </a:lnTo>
                </a:path>
                <a:path h="1343025">
                  <a:moveTo>
                    <a:pt x="0" y="0"/>
                  </a:moveTo>
                  <a:lnTo>
                    <a:pt x="0" y="618"/>
                  </a:lnTo>
                </a:path>
                <a:path h="1343025">
                  <a:moveTo>
                    <a:pt x="0" y="618"/>
                  </a:moveTo>
                  <a:lnTo>
                    <a:pt x="0" y="0"/>
                  </a:lnTo>
                </a:path>
                <a:path h="1343025">
                  <a:moveTo>
                    <a:pt x="0" y="618"/>
                  </a:moveTo>
                  <a:lnTo>
                    <a:pt x="0" y="1342666"/>
                  </a:lnTo>
                </a:path>
                <a:path h="1343025">
                  <a:moveTo>
                    <a:pt x="0" y="1342666"/>
                  </a:moveTo>
                  <a:lnTo>
                    <a:pt x="0" y="618"/>
                  </a:lnTo>
                </a:path>
                <a:path h="1343025">
                  <a:moveTo>
                    <a:pt x="0" y="0"/>
                  </a:moveTo>
                  <a:lnTo>
                    <a:pt x="0" y="618"/>
                  </a:lnTo>
                </a:path>
                <a:path h="1343025">
                  <a:moveTo>
                    <a:pt x="0" y="618"/>
                  </a:moveTo>
                  <a:lnTo>
                    <a:pt x="0" y="0"/>
                  </a:lnTo>
                </a:path>
                <a:path h="1343025">
                  <a:moveTo>
                    <a:pt x="0" y="618"/>
                  </a:moveTo>
                  <a:lnTo>
                    <a:pt x="0" y="1342666"/>
                  </a:lnTo>
                </a:path>
                <a:path h="1343025">
                  <a:moveTo>
                    <a:pt x="0" y="1342666"/>
                  </a:moveTo>
                  <a:lnTo>
                    <a:pt x="0" y="618"/>
                  </a:lnTo>
                </a:path>
                <a:path h="1343025">
                  <a:moveTo>
                    <a:pt x="0" y="0"/>
                  </a:moveTo>
                  <a:lnTo>
                    <a:pt x="0" y="618"/>
                  </a:lnTo>
                </a:path>
                <a:path h="1343025">
                  <a:moveTo>
                    <a:pt x="0" y="618"/>
                  </a:moveTo>
                  <a:lnTo>
                    <a:pt x="0" y="0"/>
                  </a:lnTo>
                </a:path>
              </a:pathLst>
            </a:custGeom>
            <a:ln w="3175">
              <a:solidFill>
                <a:srgbClr val="96B1B8"/>
              </a:solidFill>
            </a:ln>
          </p:spPr>
          <p:txBody>
            <a:bodyPr wrap="square" lIns="0" tIns="0" rIns="0" bIns="0" rtlCol="0"/>
            <a:lstStyle/>
            <a:p>
              <a:endParaRPr lang="fr-FR" noProof="0" dirty="0"/>
            </a:p>
          </p:txBody>
        </p:sp>
        <p:sp>
          <p:nvSpPr>
            <p:cNvPr id="2444" name="object 2444"/>
            <p:cNvSpPr/>
            <p:nvPr/>
          </p:nvSpPr>
          <p:spPr>
            <a:xfrm>
              <a:off x="10581477" y="4598284"/>
              <a:ext cx="2540" cy="1342390"/>
            </a:xfrm>
            <a:custGeom>
              <a:avLst/>
              <a:gdLst/>
              <a:ahLst/>
              <a:cxnLst/>
              <a:rect l="l" t="t" r="r" b="b"/>
              <a:pathLst>
                <a:path w="2540" h="1342389">
                  <a:moveTo>
                    <a:pt x="1921" y="0"/>
                  </a:moveTo>
                  <a:lnTo>
                    <a:pt x="0" y="0"/>
                  </a:lnTo>
                  <a:lnTo>
                    <a:pt x="0" y="1342048"/>
                  </a:lnTo>
                  <a:lnTo>
                    <a:pt x="1921" y="1342048"/>
                  </a:lnTo>
                  <a:lnTo>
                    <a:pt x="1921" y="0"/>
                  </a:lnTo>
                  <a:close/>
                </a:path>
              </a:pathLst>
            </a:custGeom>
            <a:solidFill>
              <a:srgbClr val="96B1B8"/>
            </a:solidFill>
          </p:spPr>
          <p:txBody>
            <a:bodyPr wrap="square" lIns="0" tIns="0" rIns="0" bIns="0" rtlCol="0"/>
            <a:lstStyle/>
            <a:p>
              <a:endParaRPr lang="fr-FR" noProof="0" dirty="0"/>
            </a:p>
          </p:txBody>
        </p:sp>
        <p:sp>
          <p:nvSpPr>
            <p:cNvPr id="2445" name="object 2445"/>
            <p:cNvSpPr/>
            <p:nvPr/>
          </p:nvSpPr>
          <p:spPr>
            <a:xfrm>
              <a:off x="10581476" y="4597612"/>
              <a:ext cx="2540" cy="1343025"/>
            </a:xfrm>
            <a:custGeom>
              <a:avLst/>
              <a:gdLst/>
              <a:ahLst/>
              <a:cxnLst/>
              <a:rect l="l" t="t" r="r" b="b"/>
              <a:pathLst>
                <a:path w="2540" h="1343025">
                  <a:moveTo>
                    <a:pt x="1921" y="671"/>
                  </a:moveTo>
                  <a:lnTo>
                    <a:pt x="1921" y="1342864"/>
                  </a:lnTo>
                </a:path>
                <a:path w="2540" h="1343025">
                  <a:moveTo>
                    <a:pt x="0" y="1342719"/>
                  </a:moveTo>
                  <a:lnTo>
                    <a:pt x="0" y="671"/>
                  </a:lnTo>
                </a:path>
                <a:path w="2540" h="1343025">
                  <a:moveTo>
                    <a:pt x="1921" y="0"/>
                  </a:moveTo>
                  <a:lnTo>
                    <a:pt x="1921" y="671"/>
                  </a:lnTo>
                </a:path>
                <a:path w="2540" h="1343025">
                  <a:moveTo>
                    <a:pt x="0" y="671"/>
                  </a:moveTo>
                  <a:lnTo>
                    <a:pt x="0" y="52"/>
                  </a:lnTo>
                </a:path>
                <a:path w="2540" h="1343025">
                  <a:moveTo>
                    <a:pt x="1921" y="671"/>
                  </a:moveTo>
                  <a:lnTo>
                    <a:pt x="1921" y="1342864"/>
                  </a:lnTo>
                </a:path>
                <a:path w="2540" h="1343025">
                  <a:moveTo>
                    <a:pt x="1921" y="1342864"/>
                  </a:moveTo>
                  <a:lnTo>
                    <a:pt x="1921" y="671"/>
                  </a:lnTo>
                </a:path>
                <a:path w="2540" h="1343025">
                  <a:moveTo>
                    <a:pt x="1921" y="0"/>
                  </a:moveTo>
                  <a:lnTo>
                    <a:pt x="1921" y="671"/>
                  </a:lnTo>
                </a:path>
                <a:path w="2540" h="1343025">
                  <a:moveTo>
                    <a:pt x="1921" y="671"/>
                  </a:moveTo>
                  <a:lnTo>
                    <a:pt x="1921" y="0"/>
                  </a:lnTo>
                </a:path>
                <a:path w="2540" h="1343025">
                  <a:moveTo>
                    <a:pt x="1921" y="671"/>
                  </a:moveTo>
                  <a:lnTo>
                    <a:pt x="1921" y="1342864"/>
                  </a:lnTo>
                </a:path>
                <a:path w="2540" h="1343025">
                  <a:moveTo>
                    <a:pt x="1921" y="1342864"/>
                  </a:moveTo>
                  <a:lnTo>
                    <a:pt x="1921" y="671"/>
                  </a:lnTo>
                </a:path>
                <a:path w="2540" h="1343025">
                  <a:moveTo>
                    <a:pt x="1921" y="0"/>
                  </a:moveTo>
                  <a:lnTo>
                    <a:pt x="1921" y="671"/>
                  </a:lnTo>
                </a:path>
                <a:path w="2540" h="1343025">
                  <a:moveTo>
                    <a:pt x="1921" y="671"/>
                  </a:moveTo>
                  <a:lnTo>
                    <a:pt x="1921" y="0"/>
                  </a:lnTo>
                </a:path>
              </a:pathLst>
            </a:custGeom>
            <a:ln w="3175">
              <a:solidFill>
                <a:srgbClr val="96B1B8"/>
              </a:solidFill>
            </a:ln>
          </p:spPr>
          <p:txBody>
            <a:bodyPr wrap="square" lIns="0" tIns="0" rIns="0" bIns="0" rtlCol="0"/>
            <a:lstStyle/>
            <a:p>
              <a:endParaRPr lang="fr-FR" noProof="0" dirty="0"/>
            </a:p>
          </p:txBody>
        </p:sp>
        <p:sp>
          <p:nvSpPr>
            <p:cNvPr id="2446" name="object 2446"/>
            <p:cNvSpPr/>
            <p:nvPr/>
          </p:nvSpPr>
          <p:spPr>
            <a:xfrm>
              <a:off x="10583398" y="4597612"/>
              <a:ext cx="0" cy="1343025"/>
            </a:xfrm>
            <a:custGeom>
              <a:avLst/>
              <a:gdLst/>
              <a:ahLst/>
              <a:cxnLst/>
              <a:rect l="l" t="t" r="r" b="b"/>
              <a:pathLst>
                <a:path h="1343025">
                  <a:moveTo>
                    <a:pt x="0" y="671"/>
                  </a:moveTo>
                  <a:lnTo>
                    <a:pt x="0" y="1342864"/>
                  </a:lnTo>
                </a:path>
                <a:path h="1343025">
                  <a:moveTo>
                    <a:pt x="0" y="1342864"/>
                  </a:moveTo>
                  <a:lnTo>
                    <a:pt x="0" y="671"/>
                  </a:lnTo>
                </a:path>
                <a:path h="1343025">
                  <a:moveTo>
                    <a:pt x="0" y="0"/>
                  </a:moveTo>
                  <a:lnTo>
                    <a:pt x="0" y="671"/>
                  </a:lnTo>
                </a:path>
                <a:path h="1343025">
                  <a:moveTo>
                    <a:pt x="0" y="671"/>
                  </a:moveTo>
                  <a:lnTo>
                    <a:pt x="0" y="0"/>
                  </a:lnTo>
                </a:path>
                <a:path h="1343025">
                  <a:moveTo>
                    <a:pt x="0" y="671"/>
                  </a:moveTo>
                  <a:lnTo>
                    <a:pt x="0" y="1342864"/>
                  </a:lnTo>
                </a:path>
                <a:path h="1343025">
                  <a:moveTo>
                    <a:pt x="0" y="1342864"/>
                  </a:moveTo>
                  <a:lnTo>
                    <a:pt x="0" y="671"/>
                  </a:lnTo>
                </a:path>
                <a:path h="1343025">
                  <a:moveTo>
                    <a:pt x="0" y="0"/>
                  </a:moveTo>
                  <a:lnTo>
                    <a:pt x="0" y="671"/>
                  </a:lnTo>
                </a:path>
                <a:path h="1343025">
                  <a:moveTo>
                    <a:pt x="0" y="671"/>
                  </a:moveTo>
                  <a:lnTo>
                    <a:pt x="0" y="0"/>
                  </a:lnTo>
                </a:path>
              </a:pathLst>
            </a:custGeom>
            <a:ln w="3175">
              <a:solidFill>
                <a:srgbClr val="95B0B7"/>
              </a:solidFill>
            </a:ln>
          </p:spPr>
          <p:txBody>
            <a:bodyPr wrap="square" lIns="0" tIns="0" rIns="0" bIns="0" rtlCol="0"/>
            <a:lstStyle/>
            <a:p>
              <a:endParaRPr lang="fr-FR" noProof="0" dirty="0"/>
            </a:p>
          </p:txBody>
        </p:sp>
        <p:sp>
          <p:nvSpPr>
            <p:cNvPr id="2447" name="object 2447"/>
            <p:cNvSpPr/>
            <p:nvPr/>
          </p:nvSpPr>
          <p:spPr>
            <a:xfrm>
              <a:off x="10583398" y="4598284"/>
              <a:ext cx="1905" cy="1342390"/>
            </a:xfrm>
            <a:custGeom>
              <a:avLst/>
              <a:gdLst/>
              <a:ahLst/>
              <a:cxnLst/>
              <a:rect l="l" t="t" r="r" b="b"/>
              <a:pathLst>
                <a:path w="1904" h="1342389">
                  <a:moveTo>
                    <a:pt x="1681" y="0"/>
                  </a:moveTo>
                  <a:lnTo>
                    <a:pt x="0" y="0"/>
                  </a:lnTo>
                  <a:lnTo>
                    <a:pt x="0" y="1342193"/>
                  </a:lnTo>
                  <a:lnTo>
                    <a:pt x="1681" y="1342193"/>
                  </a:lnTo>
                  <a:lnTo>
                    <a:pt x="1681" y="0"/>
                  </a:lnTo>
                  <a:close/>
                </a:path>
              </a:pathLst>
            </a:custGeom>
            <a:solidFill>
              <a:srgbClr val="95B0B7"/>
            </a:solidFill>
          </p:spPr>
          <p:txBody>
            <a:bodyPr wrap="square" lIns="0" tIns="0" rIns="0" bIns="0" rtlCol="0"/>
            <a:lstStyle/>
            <a:p>
              <a:endParaRPr lang="fr-FR" noProof="0" dirty="0"/>
            </a:p>
          </p:txBody>
        </p:sp>
        <p:sp>
          <p:nvSpPr>
            <p:cNvPr id="2448" name="object 2448"/>
            <p:cNvSpPr/>
            <p:nvPr/>
          </p:nvSpPr>
          <p:spPr>
            <a:xfrm>
              <a:off x="10583398" y="4597566"/>
              <a:ext cx="1905" cy="1343660"/>
            </a:xfrm>
            <a:custGeom>
              <a:avLst/>
              <a:gdLst/>
              <a:ahLst/>
              <a:cxnLst/>
              <a:rect l="l" t="t" r="r" b="b"/>
              <a:pathLst>
                <a:path w="1904" h="1343660">
                  <a:moveTo>
                    <a:pt x="1681" y="717"/>
                  </a:moveTo>
                  <a:lnTo>
                    <a:pt x="1681" y="1343038"/>
                  </a:lnTo>
                </a:path>
                <a:path w="1904" h="1343660">
                  <a:moveTo>
                    <a:pt x="0" y="1342911"/>
                  </a:moveTo>
                  <a:lnTo>
                    <a:pt x="0" y="717"/>
                  </a:lnTo>
                </a:path>
                <a:path w="1904" h="1343660">
                  <a:moveTo>
                    <a:pt x="1681" y="0"/>
                  </a:moveTo>
                  <a:lnTo>
                    <a:pt x="1681" y="717"/>
                  </a:lnTo>
                </a:path>
                <a:path w="1904" h="1343660">
                  <a:moveTo>
                    <a:pt x="0" y="717"/>
                  </a:moveTo>
                  <a:lnTo>
                    <a:pt x="0" y="46"/>
                  </a:lnTo>
                </a:path>
                <a:path w="1904" h="1343660">
                  <a:moveTo>
                    <a:pt x="1681" y="717"/>
                  </a:moveTo>
                  <a:lnTo>
                    <a:pt x="1681" y="1343038"/>
                  </a:lnTo>
                </a:path>
                <a:path w="1904" h="1343660">
                  <a:moveTo>
                    <a:pt x="1681" y="1343038"/>
                  </a:moveTo>
                  <a:lnTo>
                    <a:pt x="1681" y="717"/>
                  </a:lnTo>
                </a:path>
                <a:path w="1904" h="1343660">
                  <a:moveTo>
                    <a:pt x="1681" y="0"/>
                  </a:moveTo>
                  <a:lnTo>
                    <a:pt x="1681" y="717"/>
                  </a:lnTo>
                </a:path>
                <a:path w="1904" h="1343660">
                  <a:moveTo>
                    <a:pt x="1681" y="717"/>
                  </a:moveTo>
                  <a:lnTo>
                    <a:pt x="1681" y="0"/>
                  </a:lnTo>
                </a:path>
                <a:path w="1904" h="1343660">
                  <a:moveTo>
                    <a:pt x="1681" y="717"/>
                  </a:moveTo>
                  <a:lnTo>
                    <a:pt x="1681" y="1343038"/>
                  </a:lnTo>
                </a:path>
                <a:path w="1904" h="1343660">
                  <a:moveTo>
                    <a:pt x="1681" y="1343038"/>
                  </a:moveTo>
                  <a:lnTo>
                    <a:pt x="1681" y="717"/>
                  </a:lnTo>
                </a:path>
                <a:path w="1904" h="1343660">
                  <a:moveTo>
                    <a:pt x="1681" y="0"/>
                  </a:moveTo>
                  <a:lnTo>
                    <a:pt x="1681" y="717"/>
                  </a:lnTo>
                </a:path>
                <a:path w="1904" h="1343660">
                  <a:moveTo>
                    <a:pt x="1681" y="717"/>
                  </a:moveTo>
                  <a:lnTo>
                    <a:pt x="1681" y="0"/>
                  </a:lnTo>
                </a:path>
                <a:path w="1904" h="1343660">
                  <a:moveTo>
                    <a:pt x="1681" y="717"/>
                  </a:moveTo>
                  <a:lnTo>
                    <a:pt x="1681" y="1343038"/>
                  </a:lnTo>
                </a:path>
                <a:path w="1904" h="1343660">
                  <a:moveTo>
                    <a:pt x="1681" y="1343038"/>
                  </a:moveTo>
                  <a:lnTo>
                    <a:pt x="1681" y="717"/>
                  </a:lnTo>
                </a:path>
                <a:path w="1904" h="1343660">
                  <a:moveTo>
                    <a:pt x="1681" y="0"/>
                  </a:moveTo>
                  <a:lnTo>
                    <a:pt x="1681" y="717"/>
                  </a:lnTo>
                </a:path>
                <a:path w="1904" h="1343660">
                  <a:moveTo>
                    <a:pt x="1681" y="717"/>
                  </a:moveTo>
                  <a:lnTo>
                    <a:pt x="1681" y="0"/>
                  </a:lnTo>
                </a:path>
                <a:path w="1904" h="1343660">
                  <a:moveTo>
                    <a:pt x="1681" y="717"/>
                  </a:moveTo>
                  <a:lnTo>
                    <a:pt x="1681" y="1343038"/>
                  </a:lnTo>
                </a:path>
                <a:path w="1904" h="1343660">
                  <a:moveTo>
                    <a:pt x="1681" y="1343038"/>
                  </a:moveTo>
                  <a:lnTo>
                    <a:pt x="1681" y="717"/>
                  </a:lnTo>
                </a:path>
                <a:path w="1904" h="1343660">
                  <a:moveTo>
                    <a:pt x="1681" y="0"/>
                  </a:moveTo>
                  <a:lnTo>
                    <a:pt x="1681" y="717"/>
                  </a:lnTo>
                </a:path>
                <a:path w="1904" h="1343660">
                  <a:moveTo>
                    <a:pt x="1681" y="717"/>
                  </a:moveTo>
                  <a:lnTo>
                    <a:pt x="1681" y="0"/>
                  </a:lnTo>
                </a:path>
                <a:path w="1904" h="1343660">
                  <a:moveTo>
                    <a:pt x="1681" y="717"/>
                  </a:moveTo>
                  <a:lnTo>
                    <a:pt x="1681" y="1343038"/>
                  </a:lnTo>
                </a:path>
                <a:path w="1904" h="1343660">
                  <a:moveTo>
                    <a:pt x="1681" y="1343038"/>
                  </a:moveTo>
                  <a:lnTo>
                    <a:pt x="1681" y="717"/>
                  </a:lnTo>
                </a:path>
                <a:path w="1904" h="1343660">
                  <a:moveTo>
                    <a:pt x="1681" y="0"/>
                  </a:moveTo>
                  <a:lnTo>
                    <a:pt x="1681" y="717"/>
                  </a:lnTo>
                </a:path>
                <a:path w="1904" h="1343660">
                  <a:moveTo>
                    <a:pt x="1681" y="717"/>
                  </a:moveTo>
                  <a:lnTo>
                    <a:pt x="1681" y="0"/>
                  </a:lnTo>
                </a:path>
              </a:pathLst>
            </a:custGeom>
            <a:ln w="3175">
              <a:solidFill>
                <a:srgbClr val="95B0B7"/>
              </a:solidFill>
            </a:ln>
          </p:spPr>
          <p:txBody>
            <a:bodyPr wrap="square" lIns="0" tIns="0" rIns="0" bIns="0" rtlCol="0"/>
            <a:lstStyle/>
            <a:p>
              <a:endParaRPr lang="fr-FR" noProof="0" dirty="0"/>
            </a:p>
          </p:txBody>
        </p:sp>
        <p:sp>
          <p:nvSpPr>
            <p:cNvPr id="2449" name="object 2449"/>
            <p:cNvSpPr/>
            <p:nvPr/>
          </p:nvSpPr>
          <p:spPr>
            <a:xfrm>
              <a:off x="10585080" y="4598284"/>
              <a:ext cx="2540" cy="1342390"/>
            </a:xfrm>
            <a:custGeom>
              <a:avLst/>
              <a:gdLst/>
              <a:ahLst/>
              <a:cxnLst/>
              <a:rect l="l" t="t" r="r" b="b"/>
              <a:pathLst>
                <a:path w="2540" h="1342389">
                  <a:moveTo>
                    <a:pt x="1921" y="0"/>
                  </a:moveTo>
                  <a:lnTo>
                    <a:pt x="0" y="0"/>
                  </a:lnTo>
                  <a:lnTo>
                    <a:pt x="0" y="1342321"/>
                  </a:lnTo>
                  <a:lnTo>
                    <a:pt x="1921" y="1342321"/>
                  </a:lnTo>
                  <a:lnTo>
                    <a:pt x="1921" y="0"/>
                  </a:lnTo>
                  <a:close/>
                </a:path>
              </a:pathLst>
            </a:custGeom>
            <a:solidFill>
              <a:srgbClr val="94B0B7"/>
            </a:solidFill>
          </p:spPr>
          <p:txBody>
            <a:bodyPr wrap="square" lIns="0" tIns="0" rIns="0" bIns="0" rtlCol="0"/>
            <a:lstStyle/>
            <a:p>
              <a:endParaRPr lang="fr-FR" noProof="0" dirty="0"/>
            </a:p>
          </p:txBody>
        </p:sp>
        <p:sp>
          <p:nvSpPr>
            <p:cNvPr id="2450" name="object 2450"/>
            <p:cNvSpPr/>
            <p:nvPr/>
          </p:nvSpPr>
          <p:spPr>
            <a:xfrm>
              <a:off x="10585079" y="4597513"/>
              <a:ext cx="2540" cy="1343660"/>
            </a:xfrm>
            <a:custGeom>
              <a:avLst/>
              <a:gdLst/>
              <a:ahLst/>
              <a:cxnLst/>
              <a:rect l="l" t="t" r="r" b="b"/>
              <a:pathLst>
                <a:path w="2540" h="1343660">
                  <a:moveTo>
                    <a:pt x="1921" y="770"/>
                  </a:moveTo>
                  <a:lnTo>
                    <a:pt x="1921" y="1343236"/>
                  </a:lnTo>
                </a:path>
                <a:path w="2540" h="1343660">
                  <a:moveTo>
                    <a:pt x="0" y="1343091"/>
                  </a:moveTo>
                  <a:lnTo>
                    <a:pt x="0" y="770"/>
                  </a:lnTo>
                </a:path>
                <a:path w="2540" h="1343660">
                  <a:moveTo>
                    <a:pt x="1921" y="0"/>
                  </a:moveTo>
                  <a:lnTo>
                    <a:pt x="1921" y="770"/>
                  </a:lnTo>
                </a:path>
                <a:path w="2540" h="1343660">
                  <a:moveTo>
                    <a:pt x="0" y="770"/>
                  </a:moveTo>
                  <a:lnTo>
                    <a:pt x="0" y="52"/>
                  </a:lnTo>
                </a:path>
                <a:path w="2540" h="1343660">
                  <a:moveTo>
                    <a:pt x="1921" y="770"/>
                  </a:moveTo>
                  <a:lnTo>
                    <a:pt x="1921" y="1343236"/>
                  </a:lnTo>
                </a:path>
                <a:path w="2540" h="1343660">
                  <a:moveTo>
                    <a:pt x="1921" y="1343236"/>
                  </a:moveTo>
                  <a:lnTo>
                    <a:pt x="1921" y="770"/>
                  </a:lnTo>
                </a:path>
                <a:path w="2540" h="1343660">
                  <a:moveTo>
                    <a:pt x="1921" y="0"/>
                  </a:moveTo>
                  <a:lnTo>
                    <a:pt x="1921" y="770"/>
                  </a:lnTo>
                </a:path>
                <a:path w="2540" h="1343660">
                  <a:moveTo>
                    <a:pt x="1921" y="770"/>
                  </a:moveTo>
                  <a:lnTo>
                    <a:pt x="1921" y="0"/>
                  </a:lnTo>
                </a:path>
                <a:path w="2540" h="1343660">
                  <a:moveTo>
                    <a:pt x="1921" y="770"/>
                  </a:moveTo>
                  <a:lnTo>
                    <a:pt x="1921" y="1343236"/>
                  </a:lnTo>
                </a:path>
                <a:path w="2540" h="1343660">
                  <a:moveTo>
                    <a:pt x="1921" y="1343236"/>
                  </a:moveTo>
                  <a:lnTo>
                    <a:pt x="1921" y="770"/>
                  </a:lnTo>
                </a:path>
                <a:path w="2540" h="1343660">
                  <a:moveTo>
                    <a:pt x="1921" y="0"/>
                  </a:moveTo>
                  <a:lnTo>
                    <a:pt x="1921" y="770"/>
                  </a:lnTo>
                </a:path>
                <a:path w="2540" h="1343660">
                  <a:moveTo>
                    <a:pt x="1921" y="770"/>
                  </a:moveTo>
                  <a:lnTo>
                    <a:pt x="1921" y="0"/>
                  </a:lnTo>
                </a:path>
                <a:path w="2540" h="1343660">
                  <a:moveTo>
                    <a:pt x="1921" y="770"/>
                  </a:moveTo>
                  <a:lnTo>
                    <a:pt x="1921" y="1343236"/>
                  </a:lnTo>
                </a:path>
                <a:path w="2540" h="1343660">
                  <a:moveTo>
                    <a:pt x="1921" y="1343236"/>
                  </a:moveTo>
                  <a:lnTo>
                    <a:pt x="1921" y="770"/>
                  </a:lnTo>
                </a:path>
                <a:path w="2540" h="1343660">
                  <a:moveTo>
                    <a:pt x="1921" y="0"/>
                  </a:moveTo>
                  <a:lnTo>
                    <a:pt x="1921" y="770"/>
                  </a:lnTo>
                </a:path>
                <a:path w="2540" h="1343660">
                  <a:moveTo>
                    <a:pt x="1921" y="770"/>
                  </a:moveTo>
                  <a:lnTo>
                    <a:pt x="1921" y="0"/>
                  </a:lnTo>
                </a:path>
              </a:pathLst>
            </a:custGeom>
            <a:ln w="3175">
              <a:solidFill>
                <a:srgbClr val="94B0B7"/>
              </a:solidFill>
            </a:ln>
          </p:spPr>
          <p:txBody>
            <a:bodyPr wrap="square" lIns="0" tIns="0" rIns="0" bIns="0" rtlCol="0"/>
            <a:lstStyle/>
            <a:p>
              <a:endParaRPr lang="fr-FR" noProof="0" dirty="0"/>
            </a:p>
          </p:txBody>
        </p:sp>
        <p:sp>
          <p:nvSpPr>
            <p:cNvPr id="2451" name="object 2451"/>
            <p:cNvSpPr/>
            <p:nvPr/>
          </p:nvSpPr>
          <p:spPr>
            <a:xfrm>
              <a:off x="10587001" y="4597513"/>
              <a:ext cx="0" cy="1343660"/>
            </a:xfrm>
            <a:custGeom>
              <a:avLst/>
              <a:gdLst/>
              <a:ahLst/>
              <a:cxnLst/>
              <a:rect l="l" t="t" r="r" b="b"/>
              <a:pathLst>
                <a:path h="1343660">
                  <a:moveTo>
                    <a:pt x="0" y="770"/>
                  </a:moveTo>
                  <a:lnTo>
                    <a:pt x="0" y="1343236"/>
                  </a:lnTo>
                </a:path>
                <a:path h="1343660">
                  <a:moveTo>
                    <a:pt x="0" y="1343236"/>
                  </a:moveTo>
                  <a:lnTo>
                    <a:pt x="0" y="770"/>
                  </a:lnTo>
                </a:path>
                <a:path h="1343660">
                  <a:moveTo>
                    <a:pt x="0" y="0"/>
                  </a:moveTo>
                  <a:lnTo>
                    <a:pt x="0" y="770"/>
                  </a:lnTo>
                </a:path>
                <a:path h="1343660">
                  <a:moveTo>
                    <a:pt x="0" y="770"/>
                  </a:moveTo>
                  <a:lnTo>
                    <a:pt x="0" y="0"/>
                  </a:lnTo>
                </a:path>
                <a:path h="1343660">
                  <a:moveTo>
                    <a:pt x="0" y="770"/>
                  </a:moveTo>
                  <a:lnTo>
                    <a:pt x="0" y="1343236"/>
                  </a:lnTo>
                </a:path>
                <a:path h="1343660">
                  <a:moveTo>
                    <a:pt x="0" y="1343236"/>
                  </a:moveTo>
                  <a:lnTo>
                    <a:pt x="0" y="770"/>
                  </a:lnTo>
                </a:path>
                <a:path h="1343660">
                  <a:moveTo>
                    <a:pt x="0" y="0"/>
                  </a:moveTo>
                  <a:lnTo>
                    <a:pt x="0" y="770"/>
                  </a:lnTo>
                </a:path>
                <a:path h="1343660">
                  <a:moveTo>
                    <a:pt x="0" y="770"/>
                  </a:moveTo>
                  <a:lnTo>
                    <a:pt x="0" y="0"/>
                  </a:lnTo>
                </a:path>
              </a:pathLst>
            </a:custGeom>
            <a:ln w="3175">
              <a:solidFill>
                <a:srgbClr val="94B0B6"/>
              </a:solidFill>
            </a:ln>
          </p:spPr>
          <p:txBody>
            <a:bodyPr wrap="square" lIns="0" tIns="0" rIns="0" bIns="0" rtlCol="0"/>
            <a:lstStyle/>
            <a:p>
              <a:endParaRPr lang="fr-FR" noProof="0" dirty="0"/>
            </a:p>
          </p:txBody>
        </p:sp>
        <p:sp>
          <p:nvSpPr>
            <p:cNvPr id="2452" name="object 2452"/>
            <p:cNvSpPr/>
            <p:nvPr/>
          </p:nvSpPr>
          <p:spPr>
            <a:xfrm>
              <a:off x="10587001" y="4598284"/>
              <a:ext cx="1905" cy="1343025"/>
            </a:xfrm>
            <a:custGeom>
              <a:avLst/>
              <a:gdLst/>
              <a:ahLst/>
              <a:cxnLst/>
              <a:rect l="l" t="t" r="r" b="b"/>
              <a:pathLst>
                <a:path w="1904" h="1343025">
                  <a:moveTo>
                    <a:pt x="1681" y="0"/>
                  </a:moveTo>
                  <a:lnTo>
                    <a:pt x="0" y="0"/>
                  </a:lnTo>
                  <a:lnTo>
                    <a:pt x="0" y="1342466"/>
                  </a:lnTo>
                  <a:lnTo>
                    <a:pt x="1681" y="1342466"/>
                  </a:lnTo>
                  <a:lnTo>
                    <a:pt x="1681" y="0"/>
                  </a:lnTo>
                  <a:close/>
                </a:path>
              </a:pathLst>
            </a:custGeom>
            <a:solidFill>
              <a:srgbClr val="94B0B6"/>
            </a:solidFill>
          </p:spPr>
          <p:txBody>
            <a:bodyPr wrap="square" lIns="0" tIns="0" rIns="0" bIns="0" rtlCol="0"/>
            <a:lstStyle/>
            <a:p>
              <a:endParaRPr lang="fr-FR" noProof="0" dirty="0"/>
            </a:p>
          </p:txBody>
        </p:sp>
        <p:sp>
          <p:nvSpPr>
            <p:cNvPr id="2453" name="object 2453"/>
            <p:cNvSpPr/>
            <p:nvPr/>
          </p:nvSpPr>
          <p:spPr>
            <a:xfrm>
              <a:off x="10587001" y="4597467"/>
              <a:ext cx="1905" cy="1343660"/>
            </a:xfrm>
            <a:custGeom>
              <a:avLst/>
              <a:gdLst/>
              <a:ahLst/>
              <a:cxnLst/>
              <a:rect l="l" t="t" r="r" b="b"/>
              <a:pathLst>
                <a:path w="1904" h="1343660">
                  <a:moveTo>
                    <a:pt x="1681" y="816"/>
                  </a:moveTo>
                  <a:lnTo>
                    <a:pt x="1681" y="1343410"/>
                  </a:lnTo>
                </a:path>
                <a:path w="1904" h="1343660">
                  <a:moveTo>
                    <a:pt x="0" y="1343282"/>
                  </a:moveTo>
                  <a:lnTo>
                    <a:pt x="0" y="816"/>
                  </a:lnTo>
                </a:path>
                <a:path w="1904" h="1343660">
                  <a:moveTo>
                    <a:pt x="1681" y="0"/>
                  </a:moveTo>
                  <a:lnTo>
                    <a:pt x="1681" y="816"/>
                  </a:lnTo>
                </a:path>
                <a:path w="1904" h="1343660">
                  <a:moveTo>
                    <a:pt x="0" y="816"/>
                  </a:moveTo>
                  <a:lnTo>
                    <a:pt x="0" y="46"/>
                  </a:lnTo>
                </a:path>
                <a:path w="1904" h="1343660">
                  <a:moveTo>
                    <a:pt x="1681" y="816"/>
                  </a:moveTo>
                  <a:lnTo>
                    <a:pt x="1681" y="1343410"/>
                  </a:lnTo>
                </a:path>
                <a:path w="1904" h="1343660">
                  <a:moveTo>
                    <a:pt x="1681" y="1343410"/>
                  </a:moveTo>
                  <a:lnTo>
                    <a:pt x="1681" y="816"/>
                  </a:lnTo>
                </a:path>
                <a:path w="1904" h="1343660">
                  <a:moveTo>
                    <a:pt x="1681" y="0"/>
                  </a:moveTo>
                  <a:lnTo>
                    <a:pt x="1681" y="816"/>
                  </a:lnTo>
                </a:path>
                <a:path w="1904" h="1343660">
                  <a:moveTo>
                    <a:pt x="1681" y="816"/>
                  </a:moveTo>
                  <a:lnTo>
                    <a:pt x="1681" y="0"/>
                  </a:lnTo>
                </a:path>
                <a:path w="1904" h="1343660">
                  <a:moveTo>
                    <a:pt x="1681" y="816"/>
                  </a:moveTo>
                  <a:lnTo>
                    <a:pt x="1681" y="1343410"/>
                  </a:lnTo>
                </a:path>
                <a:path w="1904" h="1343660">
                  <a:moveTo>
                    <a:pt x="1681" y="1343410"/>
                  </a:moveTo>
                  <a:lnTo>
                    <a:pt x="1681" y="816"/>
                  </a:lnTo>
                </a:path>
                <a:path w="1904" h="1343660">
                  <a:moveTo>
                    <a:pt x="1681" y="0"/>
                  </a:moveTo>
                  <a:lnTo>
                    <a:pt x="1681" y="816"/>
                  </a:lnTo>
                </a:path>
                <a:path w="1904" h="1343660">
                  <a:moveTo>
                    <a:pt x="1681" y="816"/>
                  </a:moveTo>
                  <a:lnTo>
                    <a:pt x="1681" y="0"/>
                  </a:lnTo>
                </a:path>
                <a:path w="1904" h="1343660">
                  <a:moveTo>
                    <a:pt x="1681" y="816"/>
                  </a:moveTo>
                  <a:lnTo>
                    <a:pt x="1681" y="1343410"/>
                  </a:lnTo>
                </a:path>
                <a:path w="1904" h="1343660">
                  <a:moveTo>
                    <a:pt x="1681" y="1343410"/>
                  </a:moveTo>
                  <a:lnTo>
                    <a:pt x="1681" y="816"/>
                  </a:lnTo>
                </a:path>
                <a:path w="1904" h="1343660">
                  <a:moveTo>
                    <a:pt x="1681" y="0"/>
                  </a:moveTo>
                  <a:lnTo>
                    <a:pt x="1681" y="816"/>
                  </a:lnTo>
                </a:path>
                <a:path w="1904" h="1343660">
                  <a:moveTo>
                    <a:pt x="1681" y="816"/>
                  </a:moveTo>
                  <a:lnTo>
                    <a:pt x="1681" y="0"/>
                  </a:lnTo>
                </a:path>
                <a:path w="1904" h="1343660">
                  <a:moveTo>
                    <a:pt x="1681" y="816"/>
                  </a:moveTo>
                  <a:lnTo>
                    <a:pt x="1681" y="1343410"/>
                  </a:lnTo>
                </a:path>
                <a:path w="1904" h="1343660">
                  <a:moveTo>
                    <a:pt x="1681" y="1343410"/>
                  </a:moveTo>
                  <a:lnTo>
                    <a:pt x="1681" y="816"/>
                  </a:lnTo>
                </a:path>
                <a:path w="1904" h="1343660">
                  <a:moveTo>
                    <a:pt x="1681" y="0"/>
                  </a:moveTo>
                  <a:lnTo>
                    <a:pt x="1681" y="816"/>
                  </a:lnTo>
                </a:path>
                <a:path w="1904" h="1343660">
                  <a:moveTo>
                    <a:pt x="1681" y="816"/>
                  </a:moveTo>
                  <a:lnTo>
                    <a:pt x="1681" y="0"/>
                  </a:lnTo>
                </a:path>
              </a:pathLst>
            </a:custGeom>
            <a:ln w="3175">
              <a:solidFill>
                <a:srgbClr val="94B0B6"/>
              </a:solidFill>
            </a:ln>
          </p:spPr>
          <p:txBody>
            <a:bodyPr wrap="square" lIns="0" tIns="0" rIns="0" bIns="0" rtlCol="0"/>
            <a:lstStyle/>
            <a:p>
              <a:endParaRPr lang="fr-FR" noProof="0" dirty="0"/>
            </a:p>
          </p:txBody>
        </p:sp>
        <p:sp>
          <p:nvSpPr>
            <p:cNvPr id="2454" name="object 2454"/>
            <p:cNvSpPr/>
            <p:nvPr/>
          </p:nvSpPr>
          <p:spPr>
            <a:xfrm>
              <a:off x="10588683" y="4597467"/>
              <a:ext cx="2540" cy="1343660"/>
            </a:xfrm>
            <a:custGeom>
              <a:avLst/>
              <a:gdLst/>
              <a:ahLst/>
              <a:cxnLst/>
              <a:rect l="l" t="t" r="r" b="b"/>
              <a:pathLst>
                <a:path w="2540" h="1343660">
                  <a:moveTo>
                    <a:pt x="1921" y="0"/>
                  </a:moveTo>
                  <a:lnTo>
                    <a:pt x="0" y="0"/>
                  </a:lnTo>
                  <a:lnTo>
                    <a:pt x="0" y="1343410"/>
                  </a:lnTo>
                  <a:lnTo>
                    <a:pt x="1921" y="1343410"/>
                  </a:lnTo>
                  <a:lnTo>
                    <a:pt x="1921" y="0"/>
                  </a:lnTo>
                  <a:close/>
                </a:path>
              </a:pathLst>
            </a:custGeom>
            <a:solidFill>
              <a:srgbClr val="94B0B6"/>
            </a:solidFill>
          </p:spPr>
          <p:txBody>
            <a:bodyPr wrap="square" lIns="0" tIns="0" rIns="0" bIns="0" rtlCol="0"/>
            <a:lstStyle/>
            <a:p>
              <a:endParaRPr lang="fr-FR" noProof="0" dirty="0"/>
            </a:p>
          </p:txBody>
        </p:sp>
        <p:sp>
          <p:nvSpPr>
            <p:cNvPr id="2455" name="object 2455"/>
            <p:cNvSpPr/>
            <p:nvPr/>
          </p:nvSpPr>
          <p:spPr>
            <a:xfrm>
              <a:off x="10588682" y="4597414"/>
              <a:ext cx="2540" cy="1343660"/>
            </a:xfrm>
            <a:custGeom>
              <a:avLst/>
              <a:gdLst/>
              <a:ahLst/>
              <a:cxnLst/>
              <a:rect l="l" t="t" r="r" b="b"/>
              <a:pathLst>
                <a:path w="2540" h="1343660">
                  <a:moveTo>
                    <a:pt x="1921" y="869"/>
                  </a:moveTo>
                  <a:lnTo>
                    <a:pt x="1921" y="1343608"/>
                  </a:lnTo>
                </a:path>
                <a:path w="2540" h="1343660">
                  <a:moveTo>
                    <a:pt x="0" y="1343462"/>
                  </a:moveTo>
                  <a:lnTo>
                    <a:pt x="0" y="869"/>
                  </a:lnTo>
                </a:path>
                <a:path w="2540" h="1343660">
                  <a:moveTo>
                    <a:pt x="1921" y="0"/>
                  </a:moveTo>
                  <a:lnTo>
                    <a:pt x="1921" y="869"/>
                  </a:lnTo>
                </a:path>
                <a:path w="2540" h="1343660">
                  <a:moveTo>
                    <a:pt x="0" y="869"/>
                  </a:moveTo>
                  <a:lnTo>
                    <a:pt x="0" y="52"/>
                  </a:lnTo>
                </a:path>
              </a:pathLst>
            </a:custGeom>
            <a:ln w="3175">
              <a:solidFill>
                <a:srgbClr val="94B0B6"/>
              </a:solidFill>
            </a:ln>
          </p:spPr>
          <p:txBody>
            <a:bodyPr wrap="square" lIns="0" tIns="0" rIns="0" bIns="0" rtlCol="0"/>
            <a:lstStyle/>
            <a:p>
              <a:endParaRPr lang="fr-FR" noProof="0" dirty="0"/>
            </a:p>
          </p:txBody>
        </p:sp>
        <p:sp>
          <p:nvSpPr>
            <p:cNvPr id="2456" name="object 2456"/>
            <p:cNvSpPr/>
            <p:nvPr/>
          </p:nvSpPr>
          <p:spPr>
            <a:xfrm>
              <a:off x="10590603" y="4597414"/>
              <a:ext cx="0" cy="1343660"/>
            </a:xfrm>
            <a:custGeom>
              <a:avLst/>
              <a:gdLst/>
              <a:ahLst/>
              <a:cxnLst/>
              <a:rect l="l" t="t" r="r" b="b"/>
              <a:pathLst>
                <a:path h="1343660">
                  <a:moveTo>
                    <a:pt x="0" y="869"/>
                  </a:moveTo>
                  <a:lnTo>
                    <a:pt x="0" y="1343608"/>
                  </a:lnTo>
                </a:path>
                <a:path h="1343660">
                  <a:moveTo>
                    <a:pt x="0" y="1343608"/>
                  </a:moveTo>
                  <a:lnTo>
                    <a:pt x="0" y="869"/>
                  </a:lnTo>
                </a:path>
                <a:path h="1343660">
                  <a:moveTo>
                    <a:pt x="0" y="0"/>
                  </a:moveTo>
                  <a:lnTo>
                    <a:pt x="0" y="869"/>
                  </a:lnTo>
                </a:path>
                <a:path h="1343660">
                  <a:moveTo>
                    <a:pt x="0" y="869"/>
                  </a:moveTo>
                  <a:lnTo>
                    <a:pt x="0" y="0"/>
                  </a:lnTo>
                </a:path>
                <a:path h="1343660">
                  <a:moveTo>
                    <a:pt x="0" y="869"/>
                  </a:moveTo>
                  <a:lnTo>
                    <a:pt x="0" y="1343608"/>
                  </a:lnTo>
                </a:path>
                <a:path h="1343660">
                  <a:moveTo>
                    <a:pt x="0" y="1343608"/>
                  </a:moveTo>
                  <a:lnTo>
                    <a:pt x="0" y="869"/>
                  </a:lnTo>
                </a:path>
                <a:path h="1343660">
                  <a:moveTo>
                    <a:pt x="0" y="0"/>
                  </a:moveTo>
                  <a:lnTo>
                    <a:pt x="0" y="869"/>
                  </a:lnTo>
                </a:path>
                <a:path h="1343660">
                  <a:moveTo>
                    <a:pt x="0" y="869"/>
                  </a:moveTo>
                  <a:lnTo>
                    <a:pt x="0" y="0"/>
                  </a:lnTo>
                </a:path>
                <a:path h="1343660">
                  <a:moveTo>
                    <a:pt x="0" y="869"/>
                  </a:moveTo>
                  <a:lnTo>
                    <a:pt x="0" y="1343608"/>
                  </a:lnTo>
                </a:path>
                <a:path h="1343660">
                  <a:moveTo>
                    <a:pt x="0" y="1343608"/>
                  </a:moveTo>
                  <a:lnTo>
                    <a:pt x="0" y="869"/>
                  </a:lnTo>
                </a:path>
                <a:path h="1343660">
                  <a:moveTo>
                    <a:pt x="0" y="0"/>
                  </a:moveTo>
                  <a:lnTo>
                    <a:pt x="0" y="869"/>
                  </a:lnTo>
                </a:path>
                <a:path h="1343660">
                  <a:moveTo>
                    <a:pt x="0" y="869"/>
                  </a:moveTo>
                  <a:lnTo>
                    <a:pt x="0" y="0"/>
                  </a:lnTo>
                </a:path>
                <a:path h="1343660">
                  <a:moveTo>
                    <a:pt x="0" y="869"/>
                  </a:moveTo>
                  <a:lnTo>
                    <a:pt x="0" y="1343608"/>
                  </a:lnTo>
                </a:path>
                <a:path h="1343660">
                  <a:moveTo>
                    <a:pt x="0" y="1343608"/>
                  </a:moveTo>
                  <a:lnTo>
                    <a:pt x="0" y="869"/>
                  </a:lnTo>
                </a:path>
                <a:path h="1343660">
                  <a:moveTo>
                    <a:pt x="0" y="0"/>
                  </a:moveTo>
                  <a:lnTo>
                    <a:pt x="0" y="869"/>
                  </a:lnTo>
                </a:path>
                <a:path h="1343660">
                  <a:moveTo>
                    <a:pt x="0" y="869"/>
                  </a:moveTo>
                  <a:lnTo>
                    <a:pt x="0" y="0"/>
                  </a:lnTo>
                </a:path>
              </a:pathLst>
            </a:custGeom>
            <a:ln w="3175">
              <a:solidFill>
                <a:srgbClr val="93AFB6"/>
              </a:solidFill>
            </a:ln>
          </p:spPr>
          <p:txBody>
            <a:bodyPr wrap="square" lIns="0" tIns="0" rIns="0" bIns="0" rtlCol="0"/>
            <a:lstStyle/>
            <a:p>
              <a:endParaRPr lang="fr-FR" noProof="0" dirty="0"/>
            </a:p>
          </p:txBody>
        </p:sp>
        <p:sp>
          <p:nvSpPr>
            <p:cNvPr id="2457" name="object 2457"/>
            <p:cNvSpPr/>
            <p:nvPr/>
          </p:nvSpPr>
          <p:spPr>
            <a:xfrm>
              <a:off x="10590603" y="4597414"/>
              <a:ext cx="0" cy="1343660"/>
            </a:xfrm>
            <a:custGeom>
              <a:avLst/>
              <a:gdLst/>
              <a:ahLst/>
              <a:cxnLst/>
              <a:rect l="l" t="t" r="r" b="b"/>
              <a:pathLst>
                <a:path h="1343660">
                  <a:moveTo>
                    <a:pt x="0" y="869"/>
                  </a:moveTo>
                  <a:lnTo>
                    <a:pt x="0" y="1343608"/>
                  </a:lnTo>
                </a:path>
                <a:path h="1343660">
                  <a:moveTo>
                    <a:pt x="0" y="1343608"/>
                  </a:moveTo>
                  <a:lnTo>
                    <a:pt x="0" y="869"/>
                  </a:lnTo>
                </a:path>
                <a:path h="1343660">
                  <a:moveTo>
                    <a:pt x="0" y="0"/>
                  </a:moveTo>
                  <a:lnTo>
                    <a:pt x="0" y="869"/>
                  </a:lnTo>
                </a:path>
                <a:path h="1343660">
                  <a:moveTo>
                    <a:pt x="0" y="869"/>
                  </a:moveTo>
                  <a:lnTo>
                    <a:pt x="0" y="0"/>
                  </a:lnTo>
                </a:path>
              </a:pathLst>
            </a:custGeom>
            <a:ln w="3175">
              <a:solidFill>
                <a:srgbClr val="93AFB5"/>
              </a:solidFill>
            </a:ln>
          </p:spPr>
          <p:txBody>
            <a:bodyPr wrap="square" lIns="0" tIns="0" rIns="0" bIns="0" rtlCol="0"/>
            <a:lstStyle/>
            <a:p>
              <a:endParaRPr lang="fr-FR" noProof="0" dirty="0"/>
            </a:p>
          </p:txBody>
        </p:sp>
        <p:sp>
          <p:nvSpPr>
            <p:cNvPr id="2458" name="object 2458"/>
            <p:cNvSpPr/>
            <p:nvPr/>
          </p:nvSpPr>
          <p:spPr>
            <a:xfrm>
              <a:off x="10590604" y="4598284"/>
              <a:ext cx="1905" cy="1343025"/>
            </a:xfrm>
            <a:custGeom>
              <a:avLst/>
              <a:gdLst/>
              <a:ahLst/>
              <a:cxnLst/>
              <a:rect l="l" t="t" r="r" b="b"/>
              <a:pathLst>
                <a:path w="1904" h="1343025">
                  <a:moveTo>
                    <a:pt x="1681" y="0"/>
                  </a:moveTo>
                  <a:lnTo>
                    <a:pt x="0" y="0"/>
                  </a:lnTo>
                  <a:lnTo>
                    <a:pt x="0" y="1342739"/>
                  </a:lnTo>
                  <a:lnTo>
                    <a:pt x="1681" y="1342739"/>
                  </a:lnTo>
                  <a:lnTo>
                    <a:pt x="1681" y="0"/>
                  </a:lnTo>
                  <a:close/>
                </a:path>
              </a:pathLst>
            </a:custGeom>
            <a:solidFill>
              <a:srgbClr val="93AFB5"/>
            </a:solidFill>
          </p:spPr>
          <p:txBody>
            <a:bodyPr wrap="square" lIns="0" tIns="0" rIns="0" bIns="0" rtlCol="0"/>
            <a:lstStyle/>
            <a:p>
              <a:endParaRPr lang="fr-FR" noProof="0" dirty="0"/>
            </a:p>
          </p:txBody>
        </p:sp>
        <p:sp>
          <p:nvSpPr>
            <p:cNvPr id="2459" name="object 2459"/>
            <p:cNvSpPr/>
            <p:nvPr/>
          </p:nvSpPr>
          <p:spPr>
            <a:xfrm>
              <a:off x="10590603" y="4597368"/>
              <a:ext cx="1905" cy="1344295"/>
            </a:xfrm>
            <a:custGeom>
              <a:avLst/>
              <a:gdLst/>
              <a:ahLst/>
              <a:cxnLst/>
              <a:rect l="l" t="t" r="r" b="b"/>
              <a:pathLst>
                <a:path w="1904" h="1344295">
                  <a:moveTo>
                    <a:pt x="1681" y="915"/>
                  </a:moveTo>
                  <a:lnTo>
                    <a:pt x="1681" y="1343781"/>
                  </a:lnTo>
                </a:path>
                <a:path w="1904" h="1344295">
                  <a:moveTo>
                    <a:pt x="0" y="1343654"/>
                  </a:moveTo>
                  <a:lnTo>
                    <a:pt x="0" y="915"/>
                  </a:lnTo>
                </a:path>
                <a:path w="1904" h="1344295">
                  <a:moveTo>
                    <a:pt x="1681" y="0"/>
                  </a:moveTo>
                  <a:lnTo>
                    <a:pt x="1681" y="915"/>
                  </a:lnTo>
                </a:path>
                <a:path w="1904" h="1344295">
                  <a:moveTo>
                    <a:pt x="0" y="915"/>
                  </a:moveTo>
                  <a:lnTo>
                    <a:pt x="0" y="46"/>
                  </a:lnTo>
                </a:path>
                <a:path w="1904" h="1344295">
                  <a:moveTo>
                    <a:pt x="1681" y="915"/>
                  </a:moveTo>
                  <a:lnTo>
                    <a:pt x="1681" y="1343781"/>
                  </a:lnTo>
                </a:path>
                <a:path w="1904" h="1344295">
                  <a:moveTo>
                    <a:pt x="1681" y="1343781"/>
                  </a:moveTo>
                  <a:lnTo>
                    <a:pt x="1681" y="915"/>
                  </a:lnTo>
                </a:path>
                <a:path w="1904" h="1344295">
                  <a:moveTo>
                    <a:pt x="1681" y="0"/>
                  </a:moveTo>
                  <a:lnTo>
                    <a:pt x="1681" y="915"/>
                  </a:lnTo>
                </a:path>
                <a:path w="1904" h="1344295">
                  <a:moveTo>
                    <a:pt x="1681" y="915"/>
                  </a:moveTo>
                  <a:lnTo>
                    <a:pt x="1681" y="0"/>
                  </a:lnTo>
                </a:path>
                <a:path w="1904" h="1344295">
                  <a:moveTo>
                    <a:pt x="1681" y="915"/>
                  </a:moveTo>
                  <a:lnTo>
                    <a:pt x="1681" y="1343781"/>
                  </a:lnTo>
                </a:path>
                <a:path w="1904" h="1344295">
                  <a:moveTo>
                    <a:pt x="1681" y="1343781"/>
                  </a:moveTo>
                  <a:lnTo>
                    <a:pt x="1681" y="915"/>
                  </a:lnTo>
                </a:path>
                <a:path w="1904" h="1344295">
                  <a:moveTo>
                    <a:pt x="1681" y="0"/>
                  </a:moveTo>
                  <a:lnTo>
                    <a:pt x="1681" y="915"/>
                  </a:lnTo>
                </a:path>
                <a:path w="1904" h="1344295">
                  <a:moveTo>
                    <a:pt x="1681" y="915"/>
                  </a:moveTo>
                  <a:lnTo>
                    <a:pt x="1681" y="0"/>
                  </a:lnTo>
                </a:path>
              </a:pathLst>
            </a:custGeom>
            <a:ln w="3175">
              <a:solidFill>
                <a:srgbClr val="93AFB5"/>
              </a:solidFill>
            </a:ln>
          </p:spPr>
          <p:txBody>
            <a:bodyPr wrap="square" lIns="0" tIns="0" rIns="0" bIns="0" rtlCol="0"/>
            <a:lstStyle/>
            <a:p>
              <a:endParaRPr lang="fr-FR" noProof="0" dirty="0"/>
            </a:p>
          </p:txBody>
        </p:sp>
        <p:sp>
          <p:nvSpPr>
            <p:cNvPr id="2460" name="object 2460"/>
            <p:cNvSpPr/>
            <p:nvPr/>
          </p:nvSpPr>
          <p:spPr>
            <a:xfrm>
              <a:off x="10592285" y="4597368"/>
              <a:ext cx="0" cy="1344295"/>
            </a:xfrm>
            <a:custGeom>
              <a:avLst/>
              <a:gdLst/>
              <a:ahLst/>
              <a:cxnLst/>
              <a:rect l="l" t="t" r="r" b="b"/>
              <a:pathLst>
                <a:path h="1344295">
                  <a:moveTo>
                    <a:pt x="0" y="915"/>
                  </a:moveTo>
                  <a:lnTo>
                    <a:pt x="0" y="1343781"/>
                  </a:lnTo>
                </a:path>
                <a:path h="1344295">
                  <a:moveTo>
                    <a:pt x="0" y="1343781"/>
                  </a:moveTo>
                  <a:lnTo>
                    <a:pt x="0" y="915"/>
                  </a:lnTo>
                </a:path>
                <a:path h="1344295">
                  <a:moveTo>
                    <a:pt x="0" y="0"/>
                  </a:moveTo>
                  <a:lnTo>
                    <a:pt x="0" y="915"/>
                  </a:lnTo>
                </a:path>
                <a:path h="1344295">
                  <a:moveTo>
                    <a:pt x="0" y="915"/>
                  </a:moveTo>
                  <a:lnTo>
                    <a:pt x="0" y="0"/>
                  </a:lnTo>
                </a:path>
                <a:path h="1344295">
                  <a:moveTo>
                    <a:pt x="0" y="915"/>
                  </a:moveTo>
                  <a:lnTo>
                    <a:pt x="0" y="1343781"/>
                  </a:lnTo>
                </a:path>
                <a:path h="1344295">
                  <a:moveTo>
                    <a:pt x="0" y="1343781"/>
                  </a:moveTo>
                  <a:lnTo>
                    <a:pt x="0" y="915"/>
                  </a:lnTo>
                </a:path>
                <a:path h="1344295">
                  <a:moveTo>
                    <a:pt x="0" y="0"/>
                  </a:moveTo>
                  <a:lnTo>
                    <a:pt x="0" y="915"/>
                  </a:lnTo>
                </a:path>
                <a:path h="1344295">
                  <a:moveTo>
                    <a:pt x="0" y="915"/>
                  </a:moveTo>
                  <a:lnTo>
                    <a:pt x="0" y="0"/>
                  </a:lnTo>
                </a:path>
                <a:path h="1344295">
                  <a:moveTo>
                    <a:pt x="0" y="915"/>
                  </a:moveTo>
                  <a:lnTo>
                    <a:pt x="0" y="1343781"/>
                  </a:lnTo>
                </a:path>
                <a:path h="1344295">
                  <a:moveTo>
                    <a:pt x="0" y="1343781"/>
                  </a:moveTo>
                  <a:lnTo>
                    <a:pt x="0" y="915"/>
                  </a:lnTo>
                </a:path>
                <a:path h="1344295">
                  <a:moveTo>
                    <a:pt x="0" y="0"/>
                  </a:moveTo>
                  <a:lnTo>
                    <a:pt x="0" y="915"/>
                  </a:lnTo>
                </a:path>
                <a:path h="1344295">
                  <a:moveTo>
                    <a:pt x="0" y="915"/>
                  </a:moveTo>
                  <a:lnTo>
                    <a:pt x="0" y="0"/>
                  </a:lnTo>
                </a:path>
              </a:pathLst>
            </a:custGeom>
            <a:ln w="3175">
              <a:solidFill>
                <a:srgbClr val="92AFB5"/>
              </a:solidFill>
            </a:ln>
          </p:spPr>
          <p:txBody>
            <a:bodyPr wrap="square" lIns="0" tIns="0" rIns="0" bIns="0" rtlCol="0"/>
            <a:lstStyle/>
            <a:p>
              <a:endParaRPr lang="fr-FR" noProof="0" dirty="0"/>
            </a:p>
          </p:txBody>
        </p:sp>
        <p:sp>
          <p:nvSpPr>
            <p:cNvPr id="2461" name="object 2461"/>
            <p:cNvSpPr/>
            <p:nvPr/>
          </p:nvSpPr>
          <p:spPr>
            <a:xfrm>
              <a:off x="10592285" y="4597368"/>
              <a:ext cx="2540" cy="1344295"/>
            </a:xfrm>
            <a:custGeom>
              <a:avLst/>
              <a:gdLst/>
              <a:ahLst/>
              <a:cxnLst/>
              <a:rect l="l" t="t" r="r" b="b"/>
              <a:pathLst>
                <a:path w="2540" h="1344295">
                  <a:moveTo>
                    <a:pt x="1921" y="0"/>
                  </a:moveTo>
                  <a:lnTo>
                    <a:pt x="0" y="0"/>
                  </a:lnTo>
                  <a:lnTo>
                    <a:pt x="0" y="1343781"/>
                  </a:lnTo>
                  <a:lnTo>
                    <a:pt x="1921" y="1343781"/>
                  </a:lnTo>
                  <a:lnTo>
                    <a:pt x="1921" y="0"/>
                  </a:lnTo>
                  <a:close/>
                </a:path>
              </a:pathLst>
            </a:custGeom>
            <a:solidFill>
              <a:srgbClr val="92AFB5"/>
            </a:solidFill>
          </p:spPr>
          <p:txBody>
            <a:bodyPr wrap="square" lIns="0" tIns="0" rIns="0" bIns="0" rtlCol="0"/>
            <a:lstStyle/>
            <a:p>
              <a:endParaRPr lang="fr-FR" noProof="0" dirty="0"/>
            </a:p>
          </p:txBody>
        </p:sp>
        <p:sp>
          <p:nvSpPr>
            <p:cNvPr id="2462" name="object 2462"/>
            <p:cNvSpPr/>
            <p:nvPr/>
          </p:nvSpPr>
          <p:spPr>
            <a:xfrm>
              <a:off x="10592285" y="4597315"/>
              <a:ext cx="2540" cy="1344295"/>
            </a:xfrm>
            <a:custGeom>
              <a:avLst/>
              <a:gdLst/>
              <a:ahLst/>
              <a:cxnLst/>
              <a:rect l="l" t="t" r="r" b="b"/>
              <a:pathLst>
                <a:path w="2540" h="1344295">
                  <a:moveTo>
                    <a:pt x="1921" y="968"/>
                  </a:moveTo>
                  <a:lnTo>
                    <a:pt x="1921" y="1343980"/>
                  </a:lnTo>
                </a:path>
                <a:path w="2540" h="1344295">
                  <a:moveTo>
                    <a:pt x="0" y="1343834"/>
                  </a:moveTo>
                  <a:lnTo>
                    <a:pt x="0" y="968"/>
                  </a:lnTo>
                </a:path>
                <a:path w="2540" h="1344295">
                  <a:moveTo>
                    <a:pt x="1921" y="0"/>
                  </a:moveTo>
                  <a:lnTo>
                    <a:pt x="1921" y="968"/>
                  </a:lnTo>
                </a:path>
                <a:path w="2540" h="1344295">
                  <a:moveTo>
                    <a:pt x="0" y="968"/>
                  </a:moveTo>
                  <a:lnTo>
                    <a:pt x="0" y="52"/>
                  </a:lnTo>
                </a:path>
                <a:path w="2540" h="1344295">
                  <a:moveTo>
                    <a:pt x="1921" y="968"/>
                  </a:moveTo>
                  <a:lnTo>
                    <a:pt x="1921" y="1343980"/>
                  </a:lnTo>
                </a:path>
                <a:path w="2540" h="1344295">
                  <a:moveTo>
                    <a:pt x="1921" y="1343980"/>
                  </a:moveTo>
                  <a:lnTo>
                    <a:pt x="1921" y="968"/>
                  </a:lnTo>
                </a:path>
                <a:path w="2540" h="1344295">
                  <a:moveTo>
                    <a:pt x="1921" y="0"/>
                  </a:moveTo>
                  <a:lnTo>
                    <a:pt x="1921" y="968"/>
                  </a:lnTo>
                </a:path>
                <a:path w="2540" h="1344295">
                  <a:moveTo>
                    <a:pt x="1921" y="968"/>
                  </a:moveTo>
                  <a:lnTo>
                    <a:pt x="1921" y="0"/>
                  </a:lnTo>
                </a:path>
                <a:path w="2540" h="1344295">
                  <a:moveTo>
                    <a:pt x="1921" y="968"/>
                  </a:moveTo>
                  <a:lnTo>
                    <a:pt x="1921" y="1343980"/>
                  </a:lnTo>
                </a:path>
                <a:path w="2540" h="1344295">
                  <a:moveTo>
                    <a:pt x="1921" y="1343980"/>
                  </a:moveTo>
                  <a:lnTo>
                    <a:pt x="1921" y="968"/>
                  </a:lnTo>
                </a:path>
                <a:path w="2540" h="1344295">
                  <a:moveTo>
                    <a:pt x="1921" y="0"/>
                  </a:moveTo>
                  <a:lnTo>
                    <a:pt x="1921" y="968"/>
                  </a:lnTo>
                </a:path>
                <a:path w="2540" h="1344295">
                  <a:moveTo>
                    <a:pt x="1921" y="968"/>
                  </a:moveTo>
                  <a:lnTo>
                    <a:pt x="1921" y="0"/>
                  </a:lnTo>
                </a:path>
                <a:path w="2540" h="1344295">
                  <a:moveTo>
                    <a:pt x="1921" y="968"/>
                  </a:moveTo>
                  <a:lnTo>
                    <a:pt x="1921" y="1343980"/>
                  </a:lnTo>
                </a:path>
                <a:path w="2540" h="1344295">
                  <a:moveTo>
                    <a:pt x="1921" y="1343980"/>
                  </a:moveTo>
                  <a:lnTo>
                    <a:pt x="1921" y="968"/>
                  </a:lnTo>
                </a:path>
                <a:path w="2540" h="1344295">
                  <a:moveTo>
                    <a:pt x="1921" y="0"/>
                  </a:moveTo>
                  <a:lnTo>
                    <a:pt x="1921" y="968"/>
                  </a:lnTo>
                </a:path>
                <a:path w="2540" h="1344295">
                  <a:moveTo>
                    <a:pt x="1921" y="968"/>
                  </a:moveTo>
                  <a:lnTo>
                    <a:pt x="1921" y="0"/>
                  </a:lnTo>
                </a:path>
                <a:path w="2540" h="1344295">
                  <a:moveTo>
                    <a:pt x="1921" y="968"/>
                  </a:moveTo>
                  <a:lnTo>
                    <a:pt x="1921" y="1343980"/>
                  </a:lnTo>
                </a:path>
                <a:path w="2540" h="1344295">
                  <a:moveTo>
                    <a:pt x="1921" y="1343980"/>
                  </a:moveTo>
                  <a:lnTo>
                    <a:pt x="1921" y="968"/>
                  </a:lnTo>
                </a:path>
                <a:path w="2540" h="1344295">
                  <a:moveTo>
                    <a:pt x="1921" y="0"/>
                  </a:moveTo>
                  <a:lnTo>
                    <a:pt x="1921" y="968"/>
                  </a:lnTo>
                </a:path>
                <a:path w="2540" h="1344295">
                  <a:moveTo>
                    <a:pt x="1921" y="968"/>
                  </a:moveTo>
                  <a:lnTo>
                    <a:pt x="1921" y="0"/>
                  </a:lnTo>
                </a:path>
              </a:pathLst>
            </a:custGeom>
            <a:ln w="3175">
              <a:solidFill>
                <a:srgbClr val="92AFB5"/>
              </a:solidFill>
            </a:ln>
          </p:spPr>
          <p:txBody>
            <a:bodyPr wrap="square" lIns="0" tIns="0" rIns="0" bIns="0" rtlCol="0"/>
            <a:lstStyle/>
            <a:p>
              <a:endParaRPr lang="fr-FR" noProof="0" dirty="0"/>
            </a:p>
          </p:txBody>
        </p:sp>
        <p:sp>
          <p:nvSpPr>
            <p:cNvPr id="2463" name="object 2463"/>
            <p:cNvSpPr/>
            <p:nvPr/>
          </p:nvSpPr>
          <p:spPr>
            <a:xfrm>
              <a:off x="10594206" y="4597315"/>
              <a:ext cx="0" cy="1344295"/>
            </a:xfrm>
            <a:custGeom>
              <a:avLst/>
              <a:gdLst/>
              <a:ahLst/>
              <a:cxnLst/>
              <a:rect l="l" t="t" r="r" b="b"/>
              <a:pathLst>
                <a:path h="1344295">
                  <a:moveTo>
                    <a:pt x="0" y="968"/>
                  </a:moveTo>
                  <a:lnTo>
                    <a:pt x="0" y="1343980"/>
                  </a:lnTo>
                </a:path>
                <a:path h="1344295">
                  <a:moveTo>
                    <a:pt x="0" y="1343980"/>
                  </a:moveTo>
                  <a:lnTo>
                    <a:pt x="0" y="968"/>
                  </a:lnTo>
                </a:path>
                <a:path h="1344295">
                  <a:moveTo>
                    <a:pt x="0" y="0"/>
                  </a:moveTo>
                  <a:lnTo>
                    <a:pt x="0" y="968"/>
                  </a:lnTo>
                </a:path>
                <a:path h="1344295">
                  <a:moveTo>
                    <a:pt x="0" y="968"/>
                  </a:moveTo>
                  <a:lnTo>
                    <a:pt x="0" y="0"/>
                  </a:lnTo>
                </a:path>
              </a:pathLst>
            </a:custGeom>
            <a:ln w="3175">
              <a:solidFill>
                <a:srgbClr val="92AEB4"/>
              </a:solidFill>
            </a:ln>
          </p:spPr>
          <p:txBody>
            <a:bodyPr wrap="square" lIns="0" tIns="0" rIns="0" bIns="0" rtlCol="0"/>
            <a:lstStyle/>
            <a:p>
              <a:endParaRPr lang="fr-FR" noProof="0" dirty="0"/>
            </a:p>
          </p:txBody>
        </p:sp>
        <p:sp>
          <p:nvSpPr>
            <p:cNvPr id="2464" name="object 2464"/>
            <p:cNvSpPr/>
            <p:nvPr/>
          </p:nvSpPr>
          <p:spPr>
            <a:xfrm>
              <a:off x="10594207" y="4597315"/>
              <a:ext cx="1905" cy="1344295"/>
            </a:xfrm>
            <a:custGeom>
              <a:avLst/>
              <a:gdLst/>
              <a:ahLst/>
              <a:cxnLst/>
              <a:rect l="l" t="t" r="r" b="b"/>
              <a:pathLst>
                <a:path w="1904" h="1344295">
                  <a:moveTo>
                    <a:pt x="1681" y="0"/>
                  </a:moveTo>
                  <a:lnTo>
                    <a:pt x="0" y="0"/>
                  </a:lnTo>
                  <a:lnTo>
                    <a:pt x="0" y="1343980"/>
                  </a:lnTo>
                  <a:lnTo>
                    <a:pt x="1681" y="1343980"/>
                  </a:lnTo>
                  <a:lnTo>
                    <a:pt x="1681" y="0"/>
                  </a:lnTo>
                  <a:close/>
                </a:path>
              </a:pathLst>
            </a:custGeom>
            <a:solidFill>
              <a:srgbClr val="92AEB4"/>
            </a:solidFill>
          </p:spPr>
          <p:txBody>
            <a:bodyPr wrap="square" lIns="0" tIns="0" rIns="0" bIns="0" rtlCol="0"/>
            <a:lstStyle/>
            <a:p>
              <a:endParaRPr lang="fr-FR" noProof="0" dirty="0"/>
            </a:p>
          </p:txBody>
        </p:sp>
        <p:sp>
          <p:nvSpPr>
            <p:cNvPr id="2465" name="object 2465"/>
            <p:cNvSpPr/>
            <p:nvPr/>
          </p:nvSpPr>
          <p:spPr>
            <a:xfrm>
              <a:off x="10594206" y="4597269"/>
              <a:ext cx="1905" cy="1344295"/>
            </a:xfrm>
            <a:custGeom>
              <a:avLst/>
              <a:gdLst/>
              <a:ahLst/>
              <a:cxnLst/>
              <a:rect l="l" t="t" r="r" b="b"/>
              <a:pathLst>
                <a:path w="1904" h="1344295">
                  <a:moveTo>
                    <a:pt x="1681" y="1014"/>
                  </a:moveTo>
                  <a:lnTo>
                    <a:pt x="1681" y="1344153"/>
                  </a:lnTo>
                </a:path>
                <a:path w="1904" h="1344295">
                  <a:moveTo>
                    <a:pt x="0" y="1344026"/>
                  </a:moveTo>
                  <a:lnTo>
                    <a:pt x="0" y="1014"/>
                  </a:lnTo>
                </a:path>
                <a:path w="1904" h="1344295">
                  <a:moveTo>
                    <a:pt x="1681" y="0"/>
                  </a:moveTo>
                  <a:lnTo>
                    <a:pt x="1681" y="1014"/>
                  </a:lnTo>
                </a:path>
                <a:path w="1904" h="1344295">
                  <a:moveTo>
                    <a:pt x="0" y="1014"/>
                  </a:moveTo>
                  <a:lnTo>
                    <a:pt x="0" y="46"/>
                  </a:lnTo>
                </a:path>
                <a:path w="1904" h="1344295">
                  <a:moveTo>
                    <a:pt x="1681" y="1014"/>
                  </a:moveTo>
                  <a:lnTo>
                    <a:pt x="1681" y="1344153"/>
                  </a:lnTo>
                </a:path>
                <a:path w="1904" h="1344295">
                  <a:moveTo>
                    <a:pt x="1681" y="1344153"/>
                  </a:moveTo>
                  <a:lnTo>
                    <a:pt x="1681" y="1014"/>
                  </a:lnTo>
                </a:path>
                <a:path w="1904" h="1344295">
                  <a:moveTo>
                    <a:pt x="1681" y="0"/>
                  </a:moveTo>
                  <a:lnTo>
                    <a:pt x="1681" y="1014"/>
                  </a:lnTo>
                </a:path>
                <a:path w="1904" h="1344295">
                  <a:moveTo>
                    <a:pt x="1681" y="1014"/>
                  </a:moveTo>
                  <a:lnTo>
                    <a:pt x="1681" y="0"/>
                  </a:lnTo>
                </a:path>
                <a:path w="1904" h="1344295">
                  <a:moveTo>
                    <a:pt x="1681" y="1014"/>
                  </a:moveTo>
                  <a:lnTo>
                    <a:pt x="1681" y="1344153"/>
                  </a:lnTo>
                </a:path>
                <a:path w="1904" h="1344295">
                  <a:moveTo>
                    <a:pt x="1681" y="1344153"/>
                  </a:moveTo>
                  <a:lnTo>
                    <a:pt x="1681" y="1014"/>
                  </a:lnTo>
                </a:path>
                <a:path w="1904" h="1344295">
                  <a:moveTo>
                    <a:pt x="1681" y="0"/>
                  </a:moveTo>
                  <a:lnTo>
                    <a:pt x="1681" y="1014"/>
                  </a:lnTo>
                </a:path>
                <a:path w="1904" h="1344295">
                  <a:moveTo>
                    <a:pt x="1681" y="1014"/>
                  </a:moveTo>
                  <a:lnTo>
                    <a:pt x="1681" y="0"/>
                  </a:lnTo>
                </a:path>
                <a:path w="1904" h="1344295">
                  <a:moveTo>
                    <a:pt x="1681" y="1014"/>
                  </a:moveTo>
                  <a:lnTo>
                    <a:pt x="1681" y="1344153"/>
                  </a:lnTo>
                </a:path>
                <a:path w="1904" h="1344295">
                  <a:moveTo>
                    <a:pt x="1681" y="1344153"/>
                  </a:moveTo>
                  <a:lnTo>
                    <a:pt x="1681" y="1014"/>
                  </a:lnTo>
                </a:path>
                <a:path w="1904" h="1344295">
                  <a:moveTo>
                    <a:pt x="1681" y="0"/>
                  </a:moveTo>
                  <a:lnTo>
                    <a:pt x="1681" y="1014"/>
                  </a:lnTo>
                </a:path>
                <a:path w="1904" h="1344295">
                  <a:moveTo>
                    <a:pt x="1681" y="1014"/>
                  </a:moveTo>
                  <a:lnTo>
                    <a:pt x="1681" y="0"/>
                  </a:lnTo>
                </a:path>
                <a:path w="1904" h="1344295">
                  <a:moveTo>
                    <a:pt x="1681" y="1014"/>
                  </a:moveTo>
                  <a:lnTo>
                    <a:pt x="1681" y="1344153"/>
                  </a:lnTo>
                </a:path>
                <a:path w="1904" h="1344295">
                  <a:moveTo>
                    <a:pt x="1681" y="1344153"/>
                  </a:moveTo>
                  <a:lnTo>
                    <a:pt x="1681" y="1014"/>
                  </a:lnTo>
                </a:path>
                <a:path w="1904" h="1344295">
                  <a:moveTo>
                    <a:pt x="1681" y="0"/>
                  </a:moveTo>
                  <a:lnTo>
                    <a:pt x="1681" y="1014"/>
                  </a:lnTo>
                </a:path>
                <a:path w="1904" h="1344295">
                  <a:moveTo>
                    <a:pt x="1681" y="1014"/>
                  </a:moveTo>
                  <a:lnTo>
                    <a:pt x="1681" y="0"/>
                  </a:lnTo>
                </a:path>
              </a:pathLst>
            </a:custGeom>
            <a:ln w="3175">
              <a:solidFill>
                <a:srgbClr val="92AEB4"/>
              </a:solidFill>
            </a:ln>
          </p:spPr>
          <p:txBody>
            <a:bodyPr wrap="square" lIns="0" tIns="0" rIns="0" bIns="0" rtlCol="0"/>
            <a:lstStyle/>
            <a:p>
              <a:endParaRPr lang="fr-FR" noProof="0" dirty="0"/>
            </a:p>
          </p:txBody>
        </p:sp>
        <p:sp>
          <p:nvSpPr>
            <p:cNvPr id="2466" name="object 2466"/>
            <p:cNvSpPr/>
            <p:nvPr/>
          </p:nvSpPr>
          <p:spPr>
            <a:xfrm>
              <a:off x="10595888" y="4597269"/>
              <a:ext cx="2540" cy="1344295"/>
            </a:xfrm>
            <a:custGeom>
              <a:avLst/>
              <a:gdLst/>
              <a:ahLst/>
              <a:cxnLst/>
              <a:rect l="l" t="t" r="r" b="b"/>
              <a:pathLst>
                <a:path w="2540" h="1344295">
                  <a:moveTo>
                    <a:pt x="1921" y="0"/>
                  </a:moveTo>
                  <a:lnTo>
                    <a:pt x="0" y="0"/>
                  </a:lnTo>
                  <a:lnTo>
                    <a:pt x="0" y="1344153"/>
                  </a:lnTo>
                  <a:lnTo>
                    <a:pt x="1921" y="1344153"/>
                  </a:lnTo>
                  <a:lnTo>
                    <a:pt x="1921" y="0"/>
                  </a:lnTo>
                  <a:close/>
                </a:path>
              </a:pathLst>
            </a:custGeom>
            <a:solidFill>
              <a:srgbClr val="92AEB4"/>
            </a:solidFill>
          </p:spPr>
          <p:txBody>
            <a:bodyPr wrap="square" lIns="0" tIns="0" rIns="0" bIns="0" rtlCol="0"/>
            <a:lstStyle/>
            <a:p>
              <a:endParaRPr lang="fr-FR" noProof="0" dirty="0"/>
            </a:p>
          </p:txBody>
        </p:sp>
        <p:sp>
          <p:nvSpPr>
            <p:cNvPr id="2467" name="object 2467"/>
            <p:cNvSpPr/>
            <p:nvPr/>
          </p:nvSpPr>
          <p:spPr>
            <a:xfrm>
              <a:off x="10595888" y="4597216"/>
              <a:ext cx="2540" cy="1344930"/>
            </a:xfrm>
            <a:custGeom>
              <a:avLst/>
              <a:gdLst/>
              <a:ahLst/>
              <a:cxnLst/>
              <a:rect l="l" t="t" r="r" b="b"/>
              <a:pathLst>
                <a:path w="2540" h="1344929">
                  <a:moveTo>
                    <a:pt x="1921" y="1066"/>
                  </a:moveTo>
                  <a:lnTo>
                    <a:pt x="1921" y="1344352"/>
                  </a:lnTo>
                </a:path>
                <a:path w="2540" h="1344929">
                  <a:moveTo>
                    <a:pt x="0" y="1344206"/>
                  </a:moveTo>
                  <a:lnTo>
                    <a:pt x="0" y="1066"/>
                  </a:lnTo>
                </a:path>
                <a:path w="2540" h="1344929">
                  <a:moveTo>
                    <a:pt x="1921" y="0"/>
                  </a:moveTo>
                  <a:lnTo>
                    <a:pt x="1921" y="1066"/>
                  </a:lnTo>
                </a:path>
                <a:path w="2540" h="1344929">
                  <a:moveTo>
                    <a:pt x="0" y="1066"/>
                  </a:moveTo>
                  <a:lnTo>
                    <a:pt x="0" y="52"/>
                  </a:lnTo>
                </a:path>
                <a:path w="2540" h="1344929">
                  <a:moveTo>
                    <a:pt x="1921" y="1066"/>
                  </a:moveTo>
                  <a:lnTo>
                    <a:pt x="1921" y="1344352"/>
                  </a:lnTo>
                </a:path>
                <a:path w="2540" h="1344929">
                  <a:moveTo>
                    <a:pt x="1921" y="1344352"/>
                  </a:moveTo>
                  <a:lnTo>
                    <a:pt x="1921" y="1066"/>
                  </a:lnTo>
                </a:path>
                <a:path w="2540" h="1344929">
                  <a:moveTo>
                    <a:pt x="1921" y="0"/>
                  </a:moveTo>
                  <a:lnTo>
                    <a:pt x="1921" y="1066"/>
                  </a:lnTo>
                </a:path>
                <a:path w="2540" h="1344929">
                  <a:moveTo>
                    <a:pt x="1921" y="1066"/>
                  </a:moveTo>
                  <a:lnTo>
                    <a:pt x="1921" y="0"/>
                  </a:lnTo>
                </a:path>
              </a:pathLst>
            </a:custGeom>
            <a:ln w="3175">
              <a:solidFill>
                <a:srgbClr val="92AEB4"/>
              </a:solidFill>
            </a:ln>
          </p:spPr>
          <p:txBody>
            <a:bodyPr wrap="square" lIns="0" tIns="0" rIns="0" bIns="0" rtlCol="0"/>
            <a:lstStyle/>
            <a:p>
              <a:endParaRPr lang="fr-FR" noProof="0" dirty="0"/>
            </a:p>
          </p:txBody>
        </p:sp>
        <p:sp>
          <p:nvSpPr>
            <p:cNvPr id="2468" name="object 2468"/>
            <p:cNvSpPr/>
            <p:nvPr/>
          </p:nvSpPr>
          <p:spPr>
            <a:xfrm>
              <a:off x="10597809" y="4597216"/>
              <a:ext cx="0" cy="1344930"/>
            </a:xfrm>
            <a:custGeom>
              <a:avLst/>
              <a:gdLst/>
              <a:ahLst/>
              <a:cxnLst/>
              <a:rect l="l" t="t" r="r" b="b"/>
              <a:pathLst>
                <a:path h="1344929">
                  <a:moveTo>
                    <a:pt x="0" y="1066"/>
                  </a:moveTo>
                  <a:lnTo>
                    <a:pt x="0" y="1344352"/>
                  </a:lnTo>
                </a:path>
                <a:path h="1344929">
                  <a:moveTo>
                    <a:pt x="0" y="1344352"/>
                  </a:moveTo>
                  <a:lnTo>
                    <a:pt x="0" y="1066"/>
                  </a:lnTo>
                </a:path>
                <a:path h="1344929">
                  <a:moveTo>
                    <a:pt x="0" y="0"/>
                  </a:moveTo>
                  <a:lnTo>
                    <a:pt x="0" y="1066"/>
                  </a:lnTo>
                </a:path>
                <a:path h="1344929">
                  <a:moveTo>
                    <a:pt x="0" y="1066"/>
                  </a:moveTo>
                  <a:lnTo>
                    <a:pt x="0" y="0"/>
                  </a:lnTo>
                </a:path>
                <a:path h="1344929">
                  <a:moveTo>
                    <a:pt x="0" y="1066"/>
                  </a:moveTo>
                  <a:lnTo>
                    <a:pt x="0" y="1344352"/>
                  </a:lnTo>
                </a:path>
                <a:path h="1344929">
                  <a:moveTo>
                    <a:pt x="0" y="1344352"/>
                  </a:moveTo>
                  <a:lnTo>
                    <a:pt x="0" y="1066"/>
                  </a:lnTo>
                </a:path>
                <a:path h="1344929">
                  <a:moveTo>
                    <a:pt x="0" y="0"/>
                  </a:moveTo>
                  <a:lnTo>
                    <a:pt x="0" y="1066"/>
                  </a:lnTo>
                </a:path>
                <a:path h="1344929">
                  <a:moveTo>
                    <a:pt x="0" y="1066"/>
                  </a:moveTo>
                  <a:lnTo>
                    <a:pt x="0" y="0"/>
                  </a:lnTo>
                </a:path>
                <a:path h="1344929">
                  <a:moveTo>
                    <a:pt x="0" y="1066"/>
                  </a:moveTo>
                  <a:lnTo>
                    <a:pt x="0" y="1344352"/>
                  </a:lnTo>
                </a:path>
                <a:path h="1344929">
                  <a:moveTo>
                    <a:pt x="0" y="1344352"/>
                  </a:moveTo>
                  <a:lnTo>
                    <a:pt x="0" y="1066"/>
                  </a:lnTo>
                </a:path>
                <a:path h="1344929">
                  <a:moveTo>
                    <a:pt x="0" y="0"/>
                  </a:moveTo>
                  <a:lnTo>
                    <a:pt x="0" y="1066"/>
                  </a:lnTo>
                </a:path>
                <a:path h="1344929">
                  <a:moveTo>
                    <a:pt x="0" y="1066"/>
                  </a:moveTo>
                  <a:lnTo>
                    <a:pt x="0" y="0"/>
                  </a:lnTo>
                </a:path>
                <a:path h="1344929">
                  <a:moveTo>
                    <a:pt x="0" y="1066"/>
                  </a:moveTo>
                  <a:lnTo>
                    <a:pt x="0" y="1344352"/>
                  </a:lnTo>
                </a:path>
                <a:path h="1344929">
                  <a:moveTo>
                    <a:pt x="0" y="1344352"/>
                  </a:moveTo>
                  <a:lnTo>
                    <a:pt x="0" y="1066"/>
                  </a:lnTo>
                </a:path>
                <a:path h="1344929">
                  <a:moveTo>
                    <a:pt x="0" y="0"/>
                  </a:moveTo>
                  <a:lnTo>
                    <a:pt x="0" y="1066"/>
                  </a:lnTo>
                </a:path>
                <a:path h="1344929">
                  <a:moveTo>
                    <a:pt x="0" y="1066"/>
                  </a:moveTo>
                  <a:lnTo>
                    <a:pt x="0" y="0"/>
                  </a:lnTo>
                </a:path>
              </a:pathLst>
            </a:custGeom>
            <a:ln w="3175">
              <a:solidFill>
                <a:srgbClr val="91AEB4"/>
              </a:solidFill>
            </a:ln>
          </p:spPr>
          <p:txBody>
            <a:bodyPr wrap="square" lIns="0" tIns="0" rIns="0" bIns="0" rtlCol="0"/>
            <a:lstStyle/>
            <a:p>
              <a:endParaRPr lang="fr-FR" noProof="0" dirty="0"/>
            </a:p>
          </p:txBody>
        </p:sp>
        <p:sp>
          <p:nvSpPr>
            <p:cNvPr id="2469" name="object 2469"/>
            <p:cNvSpPr/>
            <p:nvPr/>
          </p:nvSpPr>
          <p:spPr>
            <a:xfrm>
              <a:off x="10597810" y="4597217"/>
              <a:ext cx="1905" cy="1344930"/>
            </a:xfrm>
            <a:custGeom>
              <a:avLst/>
              <a:gdLst/>
              <a:ahLst/>
              <a:cxnLst/>
              <a:rect l="l" t="t" r="r" b="b"/>
              <a:pathLst>
                <a:path w="1904" h="1344929">
                  <a:moveTo>
                    <a:pt x="1681" y="0"/>
                  </a:moveTo>
                  <a:lnTo>
                    <a:pt x="0" y="0"/>
                  </a:lnTo>
                  <a:lnTo>
                    <a:pt x="0" y="1344351"/>
                  </a:lnTo>
                  <a:lnTo>
                    <a:pt x="1681" y="1344351"/>
                  </a:lnTo>
                  <a:lnTo>
                    <a:pt x="1681" y="0"/>
                  </a:lnTo>
                  <a:close/>
                </a:path>
              </a:pathLst>
            </a:custGeom>
            <a:solidFill>
              <a:srgbClr val="91AEB3"/>
            </a:solidFill>
          </p:spPr>
          <p:txBody>
            <a:bodyPr wrap="square" lIns="0" tIns="0" rIns="0" bIns="0" rtlCol="0"/>
            <a:lstStyle/>
            <a:p>
              <a:endParaRPr lang="fr-FR" noProof="0" dirty="0"/>
            </a:p>
          </p:txBody>
        </p:sp>
        <p:sp>
          <p:nvSpPr>
            <p:cNvPr id="2470" name="object 2470"/>
            <p:cNvSpPr/>
            <p:nvPr/>
          </p:nvSpPr>
          <p:spPr>
            <a:xfrm>
              <a:off x="10597809" y="4597170"/>
              <a:ext cx="1905" cy="1344930"/>
            </a:xfrm>
            <a:custGeom>
              <a:avLst/>
              <a:gdLst/>
              <a:ahLst/>
              <a:cxnLst/>
              <a:rect l="l" t="t" r="r" b="b"/>
              <a:pathLst>
                <a:path w="1904" h="1344929">
                  <a:moveTo>
                    <a:pt x="1681" y="1113"/>
                  </a:moveTo>
                  <a:lnTo>
                    <a:pt x="1681" y="1344525"/>
                  </a:lnTo>
                </a:path>
                <a:path w="1904" h="1344929">
                  <a:moveTo>
                    <a:pt x="0" y="1344398"/>
                  </a:moveTo>
                  <a:lnTo>
                    <a:pt x="0" y="1113"/>
                  </a:lnTo>
                </a:path>
                <a:path w="1904" h="1344929">
                  <a:moveTo>
                    <a:pt x="1681" y="0"/>
                  </a:moveTo>
                  <a:lnTo>
                    <a:pt x="1681" y="1113"/>
                  </a:lnTo>
                </a:path>
                <a:path w="1904" h="1344929">
                  <a:moveTo>
                    <a:pt x="0" y="1113"/>
                  </a:moveTo>
                  <a:lnTo>
                    <a:pt x="0" y="46"/>
                  </a:lnTo>
                </a:path>
                <a:path w="1904" h="1344929">
                  <a:moveTo>
                    <a:pt x="1681" y="1113"/>
                  </a:moveTo>
                  <a:lnTo>
                    <a:pt x="1681" y="1344525"/>
                  </a:lnTo>
                </a:path>
                <a:path w="1904" h="1344929">
                  <a:moveTo>
                    <a:pt x="1681" y="1344525"/>
                  </a:moveTo>
                  <a:lnTo>
                    <a:pt x="1681" y="1113"/>
                  </a:lnTo>
                </a:path>
                <a:path w="1904" h="1344929">
                  <a:moveTo>
                    <a:pt x="1681" y="0"/>
                  </a:moveTo>
                  <a:lnTo>
                    <a:pt x="1681" y="1113"/>
                  </a:lnTo>
                </a:path>
                <a:path w="1904" h="1344929">
                  <a:moveTo>
                    <a:pt x="1681" y="1113"/>
                  </a:moveTo>
                  <a:lnTo>
                    <a:pt x="1681" y="0"/>
                  </a:lnTo>
                </a:path>
                <a:path w="1904" h="1344929">
                  <a:moveTo>
                    <a:pt x="1681" y="1113"/>
                  </a:moveTo>
                  <a:lnTo>
                    <a:pt x="1681" y="1344525"/>
                  </a:lnTo>
                </a:path>
                <a:path w="1904" h="1344929">
                  <a:moveTo>
                    <a:pt x="1681" y="1344525"/>
                  </a:moveTo>
                  <a:lnTo>
                    <a:pt x="1681" y="1113"/>
                  </a:lnTo>
                </a:path>
                <a:path w="1904" h="1344929">
                  <a:moveTo>
                    <a:pt x="1681" y="0"/>
                  </a:moveTo>
                  <a:lnTo>
                    <a:pt x="1681" y="1113"/>
                  </a:lnTo>
                </a:path>
                <a:path w="1904" h="1344929">
                  <a:moveTo>
                    <a:pt x="1681" y="1113"/>
                  </a:moveTo>
                  <a:lnTo>
                    <a:pt x="1681" y="0"/>
                  </a:lnTo>
                </a:path>
                <a:path w="1904" h="1344929">
                  <a:moveTo>
                    <a:pt x="1681" y="1113"/>
                  </a:moveTo>
                  <a:lnTo>
                    <a:pt x="1681" y="1344525"/>
                  </a:lnTo>
                </a:path>
                <a:path w="1904" h="1344929">
                  <a:moveTo>
                    <a:pt x="1681" y="1344525"/>
                  </a:moveTo>
                  <a:lnTo>
                    <a:pt x="1681" y="1113"/>
                  </a:lnTo>
                </a:path>
                <a:path w="1904" h="1344929">
                  <a:moveTo>
                    <a:pt x="1681" y="0"/>
                  </a:moveTo>
                  <a:lnTo>
                    <a:pt x="1681" y="1113"/>
                  </a:lnTo>
                </a:path>
                <a:path w="1904" h="1344929">
                  <a:moveTo>
                    <a:pt x="1681" y="1113"/>
                  </a:moveTo>
                  <a:lnTo>
                    <a:pt x="1681" y="0"/>
                  </a:lnTo>
                </a:path>
              </a:pathLst>
            </a:custGeom>
            <a:ln w="3175">
              <a:solidFill>
                <a:srgbClr val="91AEB3"/>
              </a:solidFill>
            </a:ln>
          </p:spPr>
          <p:txBody>
            <a:bodyPr wrap="square" lIns="0" tIns="0" rIns="0" bIns="0" rtlCol="0"/>
            <a:lstStyle/>
            <a:p>
              <a:endParaRPr lang="fr-FR" noProof="0" dirty="0"/>
            </a:p>
          </p:txBody>
        </p:sp>
        <p:sp>
          <p:nvSpPr>
            <p:cNvPr id="2471" name="object 2471"/>
            <p:cNvSpPr/>
            <p:nvPr/>
          </p:nvSpPr>
          <p:spPr>
            <a:xfrm>
              <a:off x="10599490" y="4597170"/>
              <a:ext cx="0" cy="1344930"/>
            </a:xfrm>
            <a:custGeom>
              <a:avLst/>
              <a:gdLst/>
              <a:ahLst/>
              <a:cxnLst/>
              <a:rect l="l" t="t" r="r" b="b"/>
              <a:pathLst>
                <a:path h="1344929">
                  <a:moveTo>
                    <a:pt x="0" y="1113"/>
                  </a:moveTo>
                  <a:lnTo>
                    <a:pt x="0" y="1344525"/>
                  </a:lnTo>
                </a:path>
                <a:path h="1344929">
                  <a:moveTo>
                    <a:pt x="0" y="1344525"/>
                  </a:moveTo>
                  <a:lnTo>
                    <a:pt x="0" y="1113"/>
                  </a:lnTo>
                </a:path>
                <a:path h="1344929">
                  <a:moveTo>
                    <a:pt x="0" y="0"/>
                  </a:moveTo>
                  <a:lnTo>
                    <a:pt x="0" y="1113"/>
                  </a:lnTo>
                </a:path>
                <a:path h="1344929">
                  <a:moveTo>
                    <a:pt x="0" y="1113"/>
                  </a:moveTo>
                  <a:lnTo>
                    <a:pt x="0" y="0"/>
                  </a:lnTo>
                </a:path>
                <a:path h="1344929">
                  <a:moveTo>
                    <a:pt x="0" y="1113"/>
                  </a:moveTo>
                  <a:lnTo>
                    <a:pt x="0" y="1344525"/>
                  </a:lnTo>
                </a:path>
                <a:path h="1344929">
                  <a:moveTo>
                    <a:pt x="0" y="1344525"/>
                  </a:moveTo>
                  <a:lnTo>
                    <a:pt x="0" y="1113"/>
                  </a:lnTo>
                </a:path>
                <a:path h="1344929">
                  <a:moveTo>
                    <a:pt x="0" y="0"/>
                  </a:moveTo>
                  <a:lnTo>
                    <a:pt x="0" y="1113"/>
                  </a:lnTo>
                </a:path>
                <a:path h="1344929">
                  <a:moveTo>
                    <a:pt x="0" y="1113"/>
                  </a:moveTo>
                  <a:lnTo>
                    <a:pt x="0" y="0"/>
                  </a:lnTo>
                </a:path>
              </a:pathLst>
            </a:custGeom>
            <a:ln w="3175">
              <a:solidFill>
                <a:srgbClr val="90AEB3"/>
              </a:solidFill>
            </a:ln>
          </p:spPr>
          <p:txBody>
            <a:bodyPr wrap="square" lIns="0" tIns="0" rIns="0" bIns="0" rtlCol="0"/>
            <a:lstStyle/>
            <a:p>
              <a:endParaRPr lang="fr-FR" noProof="0" dirty="0"/>
            </a:p>
          </p:txBody>
        </p:sp>
        <p:sp>
          <p:nvSpPr>
            <p:cNvPr id="2472" name="object 2472"/>
            <p:cNvSpPr/>
            <p:nvPr/>
          </p:nvSpPr>
          <p:spPr>
            <a:xfrm>
              <a:off x="10599491" y="4597170"/>
              <a:ext cx="2540" cy="1344930"/>
            </a:xfrm>
            <a:custGeom>
              <a:avLst/>
              <a:gdLst/>
              <a:ahLst/>
              <a:cxnLst/>
              <a:rect l="l" t="t" r="r" b="b"/>
              <a:pathLst>
                <a:path w="2540" h="1344929">
                  <a:moveTo>
                    <a:pt x="1921" y="0"/>
                  </a:moveTo>
                  <a:lnTo>
                    <a:pt x="0" y="0"/>
                  </a:lnTo>
                  <a:lnTo>
                    <a:pt x="0" y="1344525"/>
                  </a:lnTo>
                  <a:lnTo>
                    <a:pt x="1921" y="1344525"/>
                  </a:lnTo>
                  <a:lnTo>
                    <a:pt x="1921" y="0"/>
                  </a:lnTo>
                  <a:close/>
                </a:path>
              </a:pathLst>
            </a:custGeom>
            <a:solidFill>
              <a:srgbClr val="90AEB3"/>
            </a:solidFill>
          </p:spPr>
          <p:txBody>
            <a:bodyPr wrap="square" lIns="0" tIns="0" rIns="0" bIns="0" rtlCol="0"/>
            <a:lstStyle/>
            <a:p>
              <a:endParaRPr lang="fr-FR" noProof="0" dirty="0"/>
            </a:p>
          </p:txBody>
        </p:sp>
        <p:sp>
          <p:nvSpPr>
            <p:cNvPr id="2473" name="object 2473"/>
            <p:cNvSpPr/>
            <p:nvPr/>
          </p:nvSpPr>
          <p:spPr>
            <a:xfrm>
              <a:off x="10599490" y="4597117"/>
              <a:ext cx="2540" cy="1344930"/>
            </a:xfrm>
            <a:custGeom>
              <a:avLst/>
              <a:gdLst/>
              <a:ahLst/>
              <a:cxnLst/>
              <a:rect l="l" t="t" r="r" b="b"/>
              <a:pathLst>
                <a:path w="2540" h="1344929">
                  <a:moveTo>
                    <a:pt x="1921" y="1165"/>
                  </a:moveTo>
                  <a:lnTo>
                    <a:pt x="1921" y="1344723"/>
                  </a:lnTo>
                </a:path>
                <a:path w="2540" h="1344929">
                  <a:moveTo>
                    <a:pt x="0" y="1344578"/>
                  </a:moveTo>
                  <a:lnTo>
                    <a:pt x="0" y="1165"/>
                  </a:lnTo>
                </a:path>
                <a:path w="2540" h="1344929">
                  <a:moveTo>
                    <a:pt x="1921" y="0"/>
                  </a:moveTo>
                  <a:lnTo>
                    <a:pt x="1921" y="1165"/>
                  </a:lnTo>
                </a:path>
                <a:path w="2540" h="1344929">
                  <a:moveTo>
                    <a:pt x="0" y="1165"/>
                  </a:moveTo>
                  <a:lnTo>
                    <a:pt x="0" y="52"/>
                  </a:lnTo>
                </a:path>
                <a:path w="2540" h="1344929">
                  <a:moveTo>
                    <a:pt x="1921" y="1165"/>
                  </a:moveTo>
                  <a:lnTo>
                    <a:pt x="1921" y="1344723"/>
                  </a:lnTo>
                </a:path>
                <a:path w="2540" h="1344929">
                  <a:moveTo>
                    <a:pt x="1921" y="1344723"/>
                  </a:moveTo>
                  <a:lnTo>
                    <a:pt x="1921" y="1165"/>
                  </a:lnTo>
                </a:path>
                <a:path w="2540" h="1344929">
                  <a:moveTo>
                    <a:pt x="1921" y="0"/>
                  </a:moveTo>
                  <a:lnTo>
                    <a:pt x="1921" y="1165"/>
                  </a:lnTo>
                </a:path>
                <a:path w="2540" h="1344929">
                  <a:moveTo>
                    <a:pt x="1921" y="1165"/>
                  </a:moveTo>
                  <a:lnTo>
                    <a:pt x="1921" y="0"/>
                  </a:lnTo>
                </a:path>
              </a:pathLst>
            </a:custGeom>
            <a:ln w="3175">
              <a:solidFill>
                <a:srgbClr val="90AEB3"/>
              </a:solidFill>
            </a:ln>
          </p:spPr>
          <p:txBody>
            <a:bodyPr wrap="square" lIns="0" tIns="0" rIns="0" bIns="0" rtlCol="0"/>
            <a:lstStyle/>
            <a:p>
              <a:endParaRPr lang="fr-FR" noProof="0" dirty="0"/>
            </a:p>
          </p:txBody>
        </p:sp>
        <p:sp>
          <p:nvSpPr>
            <p:cNvPr id="2474" name="object 2474"/>
            <p:cNvSpPr/>
            <p:nvPr/>
          </p:nvSpPr>
          <p:spPr>
            <a:xfrm>
              <a:off x="10601412" y="4597117"/>
              <a:ext cx="0" cy="1344930"/>
            </a:xfrm>
            <a:custGeom>
              <a:avLst/>
              <a:gdLst/>
              <a:ahLst/>
              <a:cxnLst/>
              <a:rect l="l" t="t" r="r" b="b"/>
              <a:pathLst>
                <a:path h="1344929">
                  <a:moveTo>
                    <a:pt x="0" y="1165"/>
                  </a:moveTo>
                  <a:lnTo>
                    <a:pt x="0" y="1344723"/>
                  </a:lnTo>
                </a:path>
                <a:path h="1344929">
                  <a:moveTo>
                    <a:pt x="0" y="1344723"/>
                  </a:moveTo>
                  <a:lnTo>
                    <a:pt x="0" y="1165"/>
                  </a:lnTo>
                </a:path>
                <a:path h="1344929">
                  <a:moveTo>
                    <a:pt x="0" y="0"/>
                  </a:moveTo>
                  <a:lnTo>
                    <a:pt x="0" y="1165"/>
                  </a:lnTo>
                </a:path>
                <a:path h="1344929">
                  <a:moveTo>
                    <a:pt x="0" y="1165"/>
                  </a:moveTo>
                  <a:lnTo>
                    <a:pt x="0" y="0"/>
                  </a:lnTo>
                </a:path>
                <a:path h="1344929">
                  <a:moveTo>
                    <a:pt x="0" y="1165"/>
                  </a:moveTo>
                  <a:lnTo>
                    <a:pt x="0" y="1344723"/>
                  </a:lnTo>
                </a:path>
                <a:path h="1344929">
                  <a:moveTo>
                    <a:pt x="0" y="1344723"/>
                  </a:moveTo>
                  <a:lnTo>
                    <a:pt x="0" y="1165"/>
                  </a:lnTo>
                </a:path>
                <a:path h="1344929">
                  <a:moveTo>
                    <a:pt x="0" y="0"/>
                  </a:moveTo>
                  <a:lnTo>
                    <a:pt x="0" y="1165"/>
                  </a:lnTo>
                </a:path>
                <a:path h="1344929">
                  <a:moveTo>
                    <a:pt x="0" y="1165"/>
                  </a:moveTo>
                  <a:lnTo>
                    <a:pt x="0" y="0"/>
                  </a:lnTo>
                </a:path>
                <a:path h="1344929">
                  <a:moveTo>
                    <a:pt x="0" y="1165"/>
                  </a:moveTo>
                  <a:lnTo>
                    <a:pt x="0" y="1344723"/>
                  </a:lnTo>
                </a:path>
                <a:path h="1344929">
                  <a:moveTo>
                    <a:pt x="0" y="1344723"/>
                  </a:moveTo>
                  <a:lnTo>
                    <a:pt x="0" y="1165"/>
                  </a:lnTo>
                </a:path>
                <a:path h="1344929">
                  <a:moveTo>
                    <a:pt x="0" y="0"/>
                  </a:moveTo>
                  <a:lnTo>
                    <a:pt x="0" y="1165"/>
                  </a:lnTo>
                </a:path>
                <a:path h="1344929">
                  <a:moveTo>
                    <a:pt x="0" y="1165"/>
                  </a:moveTo>
                  <a:lnTo>
                    <a:pt x="0" y="0"/>
                  </a:lnTo>
                </a:path>
              </a:pathLst>
            </a:custGeom>
            <a:ln w="3175">
              <a:solidFill>
                <a:srgbClr val="90ADB3"/>
              </a:solidFill>
            </a:ln>
          </p:spPr>
          <p:txBody>
            <a:bodyPr wrap="square" lIns="0" tIns="0" rIns="0" bIns="0" rtlCol="0"/>
            <a:lstStyle/>
            <a:p>
              <a:endParaRPr lang="fr-FR" noProof="0" dirty="0"/>
            </a:p>
          </p:txBody>
        </p:sp>
        <p:sp>
          <p:nvSpPr>
            <p:cNvPr id="2475" name="object 2475"/>
            <p:cNvSpPr/>
            <p:nvPr/>
          </p:nvSpPr>
          <p:spPr>
            <a:xfrm>
              <a:off x="10601413" y="4597117"/>
              <a:ext cx="1905" cy="1344930"/>
            </a:xfrm>
            <a:custGeom>
              <a:avLst/>
              <a:gdLst/>
              <a:ahLst/>
              <a:cxnLst/>
              <a:rect l="l" t="t" r="r" b="b"/>
              <a:pathLst>
                <a:path w="1904" h="1344929">
                  <a:moveTo>
                    <a:pt x="1681" y="0"/>
                  </a:moveTo>
                  <a:lnTo>
                    <a:pt x="0" y="0"/>
                  </a:lnTo>
                  <a:lnTo>
                    <a:pt x="0" y="1344723"/>
                  </a:lnTo>
                  <a:lnTo>
                    <a:pt x="1681" y="1344723"/>
                  </a:lnTo>
                  <a:lnTo>
                    <a:pt x="1681" y="0"/>
                  </a:lnTo>
                  <a:close/>
                </a:path>
              </a:pathLst>
            </a:custGeom>
            <a:solidFill>
              <a:srgbClr val="90ADB3"/>
            </a:solidFill>
          </p:spPr>
          <p:txBody>
            <a:bodyPr wrap="square" lIns="0" tIns="0" rIns="0" bIns="0" rtlCol="0"/>
            <a:lstStyle/>
            <a:p>
              <a:endParaRPr lang="fr-FR" noProof="0" dirty="0"/>
            </a:p>
          </p:txBody>
        </p:sp>
        <p:sp>
          <p:nvSpPr>
            <p:cNvPr id="2476" name="object 2476"/>
            <p:cNvSpPr/>
            <p:nvPr/>
          </p:nvSpPr>
          <p:spPr>
            <a:xfrm>
              <a:off x="10601412" y="4597071"/>
              <a:ext cx="1905" cy="1344930"/>
            </a:xfrm>
            <a:custGeom>
              <a:avLst/>
              <a:gdLst/>
              <a:ahLst/>
              <a:cxnLst/>
              <a:rect l="l" t="t" r="r" b="b"/>
              <a:pathLst>
                <a:path w="1904" h="1344929">
                  <a:moveTo>
                    <a:pt x="1681" y="1212"/>
                  </a:moveTo>
                  <a:lnTo>
                    <a:pt x="1681" y="1344897"/>
                  </a:lnTo>
                </a:path>
                <a:path w="1904" h="1344929">
                  <a:moveTo>
                    <a:pt x="0" y="1344769"/>
                  </a:moveTo>
                  <a:lnTo>
                    <a:pt x="0" y="1212"/>
                  </a:lnTo>
                </a:path>
                <a:path w="1904" h="1344929">
                  <a:moveTo>
                    <a:pt x="1681" y="0"/>
                  </a:moveTo>
                  <a:lnTo>
                    <a:pt x="1681" y="1212"/>
                  </a:lnTo>
                </a:path>
                <a:path w="1904" h="1344929">
                  <a:moveTo>
                    <a:pt x="0" y="1212"/>
                  </a:moveTo>
                  <a:lnTo>
                    <a:pt x="0" y="46"/>
                  </a:lnTo>
                </a:path>
              </a:pathLst>
            </a:custGeom>
            <a:ln w="3175">
              <a:solidFill>
                <a:srgbClr val="90ADB3"/>
              </a:solidFill>
            </a:ln>
          </p:spPr>
          <p:txBody>
            <a:bodyPr wrap="square" lIns="0" tIns="0" rIns="0" bIns="0" rtlCol="0"/>
            <a:lstStyle/>
            <a:p>
              <a:endParaRPr lang="fr-FR" noProof="0" dirty="0"/>
            </a:p>
          </p:txBody>
        </p:sp>
        <p:sp>
          <p:nvSpPr>
            <p:cNvPr id="2477" name="object 2477"/>
            <p:cNvSpPr/>
            <p:nvPr/>
          </p:nvSpPr>
          <p:spPr>
            <a:xfrm>
              <a:off x="10603094" y="4597071"/>
              <a:ext cx="0" cy="1344930"/>
            </a:xfrm>
            <a:custGeom>
              <a:avLst/>
              <a:gdLst/>
              <a:ahLst/>
              <a:cxnLst/>
              <a:rect l="l" t="t" r="r" b="b"/>
              <a:pathLst>
                <a:path h="1344929">
                  <a:moveTo>
                    <a:pt x="0" y="1212"/>
                  </a:moveTo>
                  <a:lnTo>
                    <a:pt x="0" y="1344897"/>
                  </a:lnTo>
                </a:path>
                <a:path h="1344929">
                  <a:moveTo>
                    <a:pt x="0" y="1344897"/>
                  </a:moveTo>
                  <a:lnTo>
                    <a:pt x="0" y="1212"/>
                  </a:lnTo>
                </a:path>
                <a:path h="1344929">
                  <a:moveTo>
                    <a:pt x="0" y="0"/>
                  </a:moveTo>
                  <a:lnTo>
                    <a:pt x="0" y="1212"/>
                  </a:lnTo>
                </a:path>
                <a:path h="1344929">
                  <a:moveTo>
                    <a:pt x="0" y="1212"/>
                  </a:moveTo>
                  <a:lnTo>
                    <a:pt x="0" y="0"/>
                  </a:lnTo>
                </a:path>
                <a:path h="1344929">
                  <a:moveTo>
                    <a:pt x="0" y="1212"/>
                  </a:moveTo>
                  <a:lnTo>
                    <a:pt x="0" y="1344897"/>
                  </a:lnTo>
                </a:path>
                <a:path h="1344929">
                  <a:moveTo>
                    <a:pt x="0" y="1344897"/>
                  </a:moveTo>
                  <a:lnTo>
                    <a:pt x="0" y="1212"/>
                  </a:lnTo>
                </a:path>
                <a:path h="1344929">
                  <a:moveTo>
                    <a:pt x="0" y="0"/>
                  </a:moveTo>
                  <a:lnTo>
                    <a:pt x="0" y="1212"/>
                  </a:lnTo>
                </a:path>
                <a:path h="1344929">
                  <a:moveTo>
                    <a:pt x="0" y="1212"/>
                  </a:moveTo>
                  <a:lnTo>
                    <a:pt x="0" y="0"/>
                  </a:lnTo>
                </a:path>
                <a:path h="1344929">
                  <a:moveTo>
                    <a:pt x="0" y="1212"/>
                  </a:moveTo>
                  <a:lnTo>
                    <a:pt x="0" y="1344897"/>
                  </a:lnTo>
                </a:path>
                <a:path h="1344929">
                  <a:moveTo>
                    <a:pt x="0" y="1344897"/>
                  </a:moveTo>
                  <a:lnTo>
                    <a:pt x="0" y="1212"/>
                  </a:lnTo>
                </a:path>
                <a:path h="1344929">
                  <a:moveTo>
                    <a:pt x="0" y="0"/>
                  </a:moveTo>
                  <a:lnTo>
                    <a:pt x="0" y="1212"/>
                  </a:lnTo>
                </a:path>
                <a:path h="1344929">
                  <a:moveTo>
                    <a:pt x="0" y="1212"/>
                  </a:moveTo>
                  <a:lnTo>
                    <a:pt x="0" y="0"/>
                  </a:lnTo>
                </a:path>
                <a:path h="1344929">
                  <a:moveTo>
                    <a:pt x="0" y="1212"/>
                  </a:moveTo>
                  <a:lnTo>
                    <a:pt x="0" y="1344897"/>
                  </a:lnTo>
                </a:path>
                <a:path h="1344929">
                  <a:moveTo>
                    <a:pt x="0" y="1344897"/>
                  </a:moveTo>
                  <a:lnTo>
                    <a:pt x="0" y="1212"/>
                  </a:lnTo>
                </a:path>
                <a:path h="1344929">
                  <a:moveTo>
                    <a:pt x="0" y="0"/>
                  </a:moveTo>
                  <a:lnTo>
                    <a:pt x="0" y="1212"/>
                  </a:lnTo>
                </a:path>
                <a:path h="1344929">
                  <a:moveTo>
                    <a:pt x="0" y="1212"/>
                  </a:moveTo>
                  <a:lnTo>
                    <a:pt x="0" y="0"/>
                  </a:lnTo>
                </a:path>
                <a:path h="1344929">
                  <a:moveTo>
                    <a:pt x="0" y="1212"/>
                  </a:moveTo>
                  <a:lnTo>
                    <a:pt x="0" y="1344897"/>
                  </a:lnTo>
                </a:path>
                <a:path h="1344929">
                  <a:moveTo>
                    <a:pt x="0" y="1344897"/>
                  </a:moveTo>
                  <a:lnTo>
                    <a:pt x="0" y="1212"/>
                  </a:lnTo>
                </a:path>
                <a:path h="1344929">
                  <a:moveTo>
                    <a:pt x="0" y="0"/>
                  </a:moveTo>
                  <a:lnTo>
                    <a:pt x="0" y="1212"/>
                  </a:lnTo>
                </a:path>
                <a:path h="1344929">
                  <a:moveTo>
                    <a:pt x="0" y="1212"/>
                  </a:moveTo>
                  <a:lnTo>
                    <a:pt x="0" y="0"/>
                  </a:lnTo>
                </a:path>
              </a:pathLst>
            </a:custGeom>
            <a:ln w="3175">
              <a:solidFill>
                <a:srgbClr val="8FADB1"/>
              </a:solidFill>
            </a:ln>
          </p:spPr>
          <p:txBody>
            <a:bodyPr wrap="square" lIns="0" tIns="0" rIns="0" bIns="0" rtlCol="0"/>
            <a:lstStyle/>
            <a:p>
              <a:endParaRPr lang="fr-FR" noProof="0" dirty="0"/>
            </a:p>
          </p:txBody>
        </p:sp>
        <p:sp>
          <p:nvSpPr>
            <p:cNvPr id="2478" name="object 2478"/>
            <p:cNvSpPr/>
            <p:nvPr/>
          </p:nvSpPr>
          <p:spPr>
            <a:xfrm>
              <a:off x="10603094" y="4597071"/>
              <a:ext cx="2540" cy="1344930"/>
            </a:xfrm>
            <a:custGeom>
              <a:avLst/>
              <a:gdLst/>
              <a:ahLst/>
              <a:cxnLst/>
              <a:rect l="l" t="t" r="r" b="b"/>
              <a:pathLst>
                <a:path w="2540" h="1344929">
                  <a:moveTo>
                    <a:pt x="1921" y="0"/>
                  </a:moveTo>
                  <a:lnTo>
                    <a:pt x="0" y="0"/>
                  </a:lnTo>
                  <a:lnTo>
                    <a:pt x="0" y="1344897"/>
                  </a:lnTo>
                  <a:lnTo>
                    <a:pt x="1921" y="1344897"/>
                  </a:lnTo>
                  <a:lnTo>
                    <a:pt x="1921" y="0"/>
                  </a:lnTo>
                  <a:close/>
                </a:path>
              </a:pathLst>
            </a:custGeom>
            <a:solidFill>
              <a:srgbClr val="8FADB1"/>
            </a:solidFill>
          </p:spPr>
          <p:txBody>
            <a:bodyPr wrap="square" lIns="0" tIns="0" rIns="0" bIns="0" rtlCol="0"/>
            <a:lstStyle/>
            <a:p>
              <a:endParaRPr lang="fr-FR" noProof="0" dirty="0"/>
            </a:p>
          </p:txBody>
        </p:sp>
        <p:sp>
          <p:nvSpPr>
            <p:cNvPr id="2479" name="object 2479"/>
            <p:cNvSpPr/>
            <p:nvPr/>
          </p:nvSpPr>
          <p:spPr>
            <a:xfrm>
              <a:off x="10603094" y="4597019"/>
              <a:ext cx="2540" cy="1345565"/>
            </a:xfrm>
            <a:custGeom>
              <a:avLst/>
              <a:gdLst/>
              <a:ahLst/>
              <a:cxnLst/>
              <a:rect l="l" t="t" r="r" b="b"/>
              <a:pathLst>
                <a:path w="2540" h="1345564">
                  <a:moveTo>
                    <a:pt x="1921" y="1264"/>
                  </a:moveTo>
                  <a:lnTo>
                    <a:pt x="1921" y="1345095"/>
                  </a:lnTo>
                </a:path>
                <a:path w="2540" h="1345564">
                  <a:moveTo>
                    <a:pt x="0" y="1344950"/>
                  </a:moveTo>
                  <a:lnTo>
                    <a:pt x="0" y="1264"/>
                  </a:lnTo>
                </a:path>
                <a:path w="2540" h="1345564">
                  <a:moveTo>
                    <a:pt x="1921" y="0"/>
                  </a:moveTo>
                  <a:lnTo>
                    <a:pt x="1921" y="1264"/>
                  </a:lnTo>
                </a:path>
                <a:path w="2540" h="1345564">
                  <a:moveTo>
                    <a:pt x="0" y="1264"/>
                  </a:moveTo>
                  <a:lnTo>
                    <a:pt x="0" y="52"/>
                  </a:lnTo>
                </a:path>
                <a:path w="2540" h="1345564">
                  <a:moveTo>
                    <a:pt x="1921" y="1264"/>
                  </a:moveTo>
                  <a:lnTo>
                    <a:pt x="1921" y="1345095"/>
                  </a:lnTo>
                </a:path>
                <a:path w="2540" h="1345564">
                  <a:moveTo>
                    <a:pt x="1921" y="1345095"/>
                  </a:moveTo>
                  <a:lnTo>
                    <a:pt x="1921" y="1264"/>
                  </a:lnTo>
                </a:path>
                <a:path w="2540" h="1345564">
                  <a:moveTo>
                    <a:pt x="1921" y="0"/>
                  </a:moveTo>
                  <a:lnTo>
                    <a:pt x="1921" y="1264"/>
                  </a:lnTo>
                </a:path>
                <a:path w="2540" h="1345564">
                  <a:moveTo>
                    <a:pt x="1921" y="1264"/>
                  </a:moveTo>
                  <a:lnTo>
                    <a:pt x="1921" y="0"/>
                  </a:lnTo>
                </a:path>
                <a:path w="2540" h="1345564">
                  <a:moveTo>
                    <a:pt x="1921" y="1264"/>
                  </a:moveTo>
                  <a:lnTo>
                    <a:pt x="1921" y="1345095"/>
                  </a:lnTo>
                </a:path>
                <a:path w="2540" h="1345564">
                  <a:moveTo>
                    <a:pt x="1921" y="1345095"/>
                  </a:moveTo>
                  <a:lnTo>
                    <a:pt x="1921" y="1264"/>
                  </a:lnTo>
                </a:path>
                <a:path w="2540" h="1345564">
                  <a:moveTo>
                    <a:pt x="1921" y="0"/>
                  </a:moveTo>
                  <a:lnTo>
                    <a:pt x="1921" y="1264"/>
                  </a:lnTo>
                </a:path>
                <a:path w="2540" h="1345564">
                  <a:moveTo>
                    <a:pt x="1921" y="1264"/>
                  </a:moveTo>
                  <a:lnTo>
                    <a:pt x="1921" y="0"/>
                  </a:lnTo>
                </a:path>
              </a:pathLst>
            </a:custGeom>
            <a:ln w="3175">
              <a:solidFill>
                <a:srgbClr val="8FADB1"/>
              </a:solidFill>
            </a:ln>
          </p:spPr>
          <p:txBody>
            <a:bodyPr wrap="square" lIns="0" tIns="0" rIns="0" bIns="0" rtlCol="0"/>
            <a:lstStyle/>
            <a:p>
              <a:endParaRPr lang="fr-FR" noProof="0" dirty="0"/>
            </a:p>
          </p:txBody>
        </p:sp>
        <p:sp>
          <p:nvSpPr>
            <p:cNvPr id="2480" name="object 2480"/>
            <p:cNvSpPr/>
            <p:nvPr/>
          </p:nvSpPr>
          <p:spPr>
            <a:xfrm>
              <a:off x="10605015" y="4597019"/>
              <a:ext cx="0" cy="1345565"/>
            </a:xfrm>
            <a:custGeom>
              <a:avLst/>
              <a:gdLst/>
              <a:ahLst/>
              <a:cxnLst/>
              <a:rect l="l" t="t" r="r" b="b"/>
              <a:pathLst>
                <a:path h="1345564">
                  <a:moveTo>
                    <a:pt x="0" y="1264"/>
                  </a:moveTo>
                  <a:lnTo>
                    <a:pt x="0" y="1345095"/>
                  </a:lnTo>
                </a:path>
                <a:path h="1345564">
                  <a:moveTo>
                    <a:pt x="0" y="1345095"/>
                  </a:moveTo>
                  <a:lnTo>
                    <a:pt x="0" y="1264"/>
                  </a:lnTo>
                </a:path>
                <a:path h="1345564">
                  <a:moveTo>
                    <a:pt x="0" y="0"/>
                  </a:moveTo>
                  <a:lnTo>
                    <a:pt x="0" y="1264"/>
                  </a:lnTo>
                </a:path>
                <a:path h="1345564">
                  <a:moveTo>
                    <a:pt x="0" y="1264"/>
                  </a:moveTo>
                  <a:lnTo>
                    <a:pt x="0" y="0"/>
                  </a:lnTo>
                </a:path>
                <a:path h="1345564">
                  <a:moveTo>
                    <a:pt x="0" y="1264"/>
                  </a:moveTo>
                  <a:lnTo>
                    <a:pt x="0" y="1345095"/>
                  </a:lnTo>
                </a:path>
                <a:path h="1345564">
                  <a:moveTo>
                    <a:pt x="0" y="1345095"/>
                  </a:moveTo>
                  <a:lnTo>
                    <a:pt x="0" y="1264"/>
                  </a:lnTo>
                </a:path>
                <a:path h="1345564">
                  <a:moveTo>
                    <a:pt x="0" y="0"/>
                  </a:moveTo>
                  <a:lnTo>
                    <a:pt x="0" y="1264"/>
                  </a:lnTo>
                </a:path>
                <a:path h="1345564">
                  <a:moveTo>
                    <a:pt x="0" y="1264"/>
                  </a:moveTo>
                  <a:lnTo>
                    <a:pt x="0" y="0"/>
                  </a:lnTo>
                </a:path>
                <a:path h="1345564">
                  <a:moveTo>
                    <a:pt x="0" y="1264"/>
                  </a:moveTo>
                  <a:lnTo>
                    <a:pt x="0" y="1345095"/>
                  </a:lnTo>
                </a:path>
                <a:path h="1345564">
                  <a:moveTo>
                    <a:pt x="0" y="1345095"/>
                  </a:moveTo>
                  <a:lnTo>
                    <a:pt x="0" y="1264"/>
                  </a:lnTo>
                </a:path>
                <a:path h="1345564">
                  <a:moveTo>
                    <a:pt x="0" y="0"/>
                  </a:moveTo>
                  <a:lnTo>
                    <a:pt x="0" y="1264"/>
                  </a:lnTo>
                </a:path>
                <a:path h="1345564">
                  <a:moveTo>
                    <a:pt x="0" y="1264"/>
                  </a:moveTo>
                  <a:lnTo>
                    <a:pt x="0" y="0"/>
                  </a:lnTo>
                </a:path>
              </a:pathLst>
            </a:custGeom>
            <a:ln w="3175">
              <a:solidFill>
                <a:srgbClr val="8EADB1"/>
              </a:solidFill>
            </a:ln>
          </p:spPr>
          <p:txBody>
            <a:bodyPr wrap="square" lIns="0" tIns="0" rIns="0" bIns="0" rtlCol="0"/>
            <a:lstStyle/>
            <a:p>
              <a:endParaRPr lang="fr-FR" noProof="0" dirty="0"/>
            </a:p>
          </p:txBody>
        </p:sp>
        <p:sp>
          <p:nvSpPr>
            <p:cNvPr id="2481" name="object 2481"/>
            <p:cNvSpPr/>
            <p:nvPr/>
          </p:nvSpPr>
          <p:spPr>
            <a:xfrm>
              <a:off x="10605016" y="4597019"/>
              <a:ext cx="1905" cy="1345565"/>
            </a:xfrm>
            <a:custGeom>
              <a:avLst/>
              <a:gdLst/>
              <a:ahLst/>
              <a:cxnLst/>
              <a:rect l="l" t="t" r="r" b="b"/>
              <a:pathLst>
                <a:path w="1904" h="1345564">
                  <a:moveTo>
                    <a:pt x="1681" y="0"/>
                  </a:moveTo>
                  <a:lnTo>
                    <a:pt x="0" y="0"/>
                  </a:lnTo>
                  <a:lnTo>
                    <a:pt x="0" y="1345095"/>
                  </a:lnTo>
                  <a:lnTo>
                    <a:pt x="1681" y="1345095"/>
                  </a:lnTo>
                  <a:lnTo>
                    <a:pt x="1681" y="0"/>
                  </a:lnTo>
                  <a:close/>
                </a:path>
              </a:pathLst>
            </a:custGeom>
            <a:solidFill>
              <a:srgbClr val="8EADB1"/>
            </a:solidFill>
          </p:spPr>
          <p:txBody>
            <a:bodyPr wrap="square" lIns="0" tIns="0" rIns="0" bIns="0" rtlCol="0"/>
            <a:lstStyle/>
            <a:p>
              <a:endParaRPr lang="fr-FR" noProof="0" dirty="0"/>
            </a:p>
          </p:txBody>
        </p:sp>
        <p:sp>
          <p:nvSpPr>
            <p:cNvPr id="2482" name="object 2482"/>
            <p:cNvSpPr/>
            <p:nvPr/>
          </p:nvSpPr>
          <p:spPr>
            <a:xfrm>
              <a:off x="10605015" y="4596972"/>
              <a:ext cx="1905" cy="1345565"/>
            </a:xfrm>
            <a:custGeom>
              <a:avLst/>
              <a:gdLst/>
              <a:ahLst/>
              <a:cxnLst/>
              <a:rect l="l" t="t" r="r" b="b"/>
              <a:pathLst>
                <a:path w="1904" h="1345564">
                  <a:moveTo>
                    <a:pt x="1681" y="1311"/>
                  </a:moveTo>
                  <a:lnTo>
                    <a:pt x="1681" y="1345269"/>
                  </a:lnTo>
                </a:path>
                <a:path w="1904" h="1345564">
                  <a:moveTo>
                    <a:pt x="0" y="1345141"/>
                  </a:moveTo>
                  <a:lnTo>
                    <a:pt x="0" y="1311"/>
                  </a:lnTo>
                </a:path>
                <a:path w="1904" h="1345564">
                  <a:moveTo>
                    <a:pt x="1681" y="0"/>
                  </a:moveTo>
                  <a:lnTo>
                    <a:pt x="1681" y="1311"/>
                  </a:lnTo>
                </a:path>
                <a:path w="1904" h="1345564">
                  <a:moveTo>
                    <a:pt x="0" y="1311"/>
                  </a:moveTo>
                  <a:lnTo>
                    <a:pt x="0" y="46"/>
                  </a:lnTo>
                </a:path>
              </a:pathLst>
            </a:custGeom>
            <a:ln w="3175">
              <a:solidFill>
                <a:srgbClr val="8EADB1"/>
              </a:solidFill>
            </a:ln>
          </p:spPr>
          <p:txBody>
            <a:bodyPr wrap="square" lIns="0" tIns="0" rIns="0" bIns="0" rtlCol="0"/>
            <a:lstStyle/>
            <a:p>
              <a:endParaRPr lang="fr-FR" noProof="0" dirty="0"/>
            </a:p>
          </p:txBody>
        </p:sp>
        <p:sp>
          <p:nvSpPr>
            <p:cNvPr id="2483" name="object 2483"/>
            <p:cNvSpPr/>
            <p:nvPr/>
          </p:nvSpPr>
          <p:spPr>
            <a:xfrm>
              <a:off x="10606697" y="4596972"/>
              <a:ext cx="0" cy="1345565"/>
            </a:xfrm>
            <a:custGeom>
              <a:avLst/>
              <a:gdLst/>
              <a:ahLst/>
              <a:cxnLst/>
              <a:rect l="l" t="t" r="r" b="b"/>
              <a:pathLst>
                <a:path h="1345564">
                  <a:moveTo>
                    <a:pt x="0" y="1311"/>
                  </a:moveTo>
                  <a:lnTo>
                    <a:pt x="0" y="1345269"/>
                  </a:lnTo>
                </a:path>
                <a:path h="1345564">
                  <a:moveTo>
                    <a:pt x="0" y="1345269"/>
                  </a:moveTo>
                  <a:lnTo>
                    <a:pt x="0" y="1311"/>
                  </a:lnTo>
                </a:path>
                <a:path h="1345564">
                  <a:moveTo>
                    <a:pt x="0" y="0"/>
                  </a:moveTo>
                  <a:lnTo>
                    <a:pt x="0" y="1311"/>
                  </a:lnTo>
                </a:path>
                <a:path h="1345564">
                  <a:moveTo>
                    <a:pt x="0" y="1311"/>
                  </a:moveTo>
                  <a:lnTo>
                    <a:pt x="0" y="0"/>
                  </a:lnTo>
                </a:path>
                <a:path h="1345564">
                  <a:moveTo>
                    <a:pt x="0" y="1311"/>
                  </a:moveTo>
                  <a:lnTo>
                    <a:pt x="0" y="1345269"/>
                  </a:lnTo>
                </a:path>
                <a:path h="1345564">
                  <a:moveTo>
                    <a:pt x="0" y="1345269"/>
                  </a:moveTo>
                  <a:lnTo>
                    <a:pt x="0" y="1311"/>
                  </a:lnTo>
                </a:path>
                <a:path h="1345564">
                  <a:moveTo>
                    <a:pt x="0" y="0"/>
                  </a:moveTo>
                  <a:lnTo>
                    <a:pt x="0" y="1311"/>
                  </a:lnTo>
                </a:path>
                <a:path h="1345564">
                  <a:moveTo>
                    <a:pt x="0" y="1311"/>
                  </a:moveTo>
                  <a:lnTo>
                    <a:pt x="0" y="0"/>
                  </a:lnTo>
                </a:path>
                <a:path h="1345564">
                  <a:moveTo>
                    <a:pt x="0" y="1311"/>
                  </a:moveTo>
                  <a:lnTo>
                    <a:pt x="0" y="1345269"/>
                  </a:lnTo>
                </a:path>
                <a:path h="1345564">
                  <a:moveTo>
                    <a:pt x="0" y="1345269"/>
                  </a:moveTo>
                  <a:lnTo>
                    <a:pt x="0" y="1311"/>
                  </a:lnTo>
                </a:path>
                <a:path h="1345564">
                  <a:moveTo>
                    <a:pt x="0" y="0"/>
                  </a:moveTo>
                  <a:lnTo>
                    <a:pt x="0" y="1311"/>
                  </a:lnTo>
                </a:path>
                <a:path h="1345564">
                  <a:moveTo>
                    <a:pt x="0" y="1311"/>
                  </a:moveTo>
                  <a:lnTo>
                    <a:pt x="0" y="0"/>
                  </a:lnTo>
                </a:path>
                <a:path h="1345564">
                  <a:moveTo>
                    <a:pt x="0" y="1311"/>
                  </a:moveTo>
                  <a:lnTo>
                    <a:pt x="0" y="1345269"/>
                  </a:lnTo>
                </a:path>
                <a:path h="1345564">
                  <a:moveTo>
                    <a:pt x="0" y="1345269"/>
                  </a:moveTo>
                  <a:lnTo>
                    <a:pt x="0" y="1311"/>
                  </a:lnTo>
                </a:path>
                <a:path h="1345564">
                  <a:moveTo>
                    <a:pt x="0" y="0"/>
                  </a:moveTo>
                  <a:lnTo>
                    <a:pt x="0" y="1311"/>
                  </a:lnTo>
                </a:path>
                <a:path h="1345564">
                  <a:moveTo>
                    <a:pt x="0" y="1311"/>
                  </a:moveTo>
                  <a:lnTo>
                    <a:pt x="0" y="0"/>
                  </a:lnTo>
                </a:path>
              </a:pathLst>
            </a:custGeom>
            <a:ln w="3175">
              <a:solidFill>
                <a:srgbClr val="8EACB0"/>
              </a:solidFill>
            </a:ln>
          </p:spPr>
          <p:txBody>
            <a:bodyPr wrap="square" lIns="0" tIns="0" rIns="0" bIns="0" rtlCol="0"/>
            <a:lstStyle/>
            <a:p>
              <a:endParaRPr lang="fr-FR" noProof="0" dirty="0"/>
            </a:p>
          </p:txBody>
        </p:sp>
        <p:sp>
          <p:nvSpPr>
            <p:cNvPr id="2484" name="object 2484"/>
            <p:cNvSpPr/>
            <p:nvPr/>
          </p:nvSpPr>
          <p:spPr>
            <a:xfrm>
              <a:off x="10606697" y="4596972"/>
              <a:ext cx="0" cy="1345565"/>
            </a:xfrm>
            <a:custGeom>
              <a:avLst/>
              <a:gdLst/>
              <a:ahLst/>
              <a:cxnLst/>
              <a:rect l="l" t="t" r="r" b="b"/>
              <a:pathLst>
                <a:path h="1345564">
                  <a:moveTo>
                    <a:pt x="0" y="1311"/>
                  </a:moveTo>
                  <a:lnTo>
                    <a:pt x="0" y="1345269"/>
                  </a:lnTo>
                </a:path>
                <a:path h="1345564">
                  <a:moveTo>
                    <a:pt x="0" y="1345269"/>
                  </a:moveTo>
                  <a:lnTo>
                    <a:pt x="0" y="1311"/>
                  </a:lnTo>
                </a:path>
                <a:path h="1345564">
                  <a:moveTo>
                    <a:pt x="0" y="0"/>
                  </a:moveTo>
                  <a:lnTo>
                    <a:pt x="0" y="1311"/>
                  </a:lnTo>
                </a:path>
                <a:path h="1345564">
                  <a:moveTo>
                    <a:pt x="0" y="1311"/>
                  </a:moveTo>
                  <a:lnTo>
                    <a:pt x="0" y="0"/>
                  </a:lnTo>
                </a:path>
              </a:pathLst>
            </a:custGeom>
            <a:ln w="3175">
              <a:solidFill>
                <a:srgbClr val="8DACB0"/>
              </a:solidFill>
            </a:ln>
          </p:spPr>
          <p:txBody>
            <a:bodyPr wrap="square" lIns="0" tIns="0" rIns="0" bIns="0" rtlCol="0"/>
            <a:lstStyle/>
            <a:p>
              <a:endParaRPr lang="fr-FR" noProof="0" dirty="0"/>
            </a:p>
          </p:txBody>
        </p:sp>
        <p:sp>
          <p:nvSpPr>
            <p:cNvPr id="2485" name="object 2485"/>
            <p:cNvSpPr/>
            <p:nvPr/>
          </p:nvSpPr>
          <p:spPr>
            <a:xfrm>
              <a:off x="10606697" y="4596972"/>
              <a:ext cx="2540" cy="1345565"/>
            </a:xfrm>
            <a:custGeom>
              <a:avLst/>
              <a:gdLst/>
              <a:ahLst/>
              <a:cxnLst/>
              <a:rect l="l" t="t" r="r" b="b"/>
              <a:pathLst>
                <a:path w="2540" h="1345564">
                  <a:moveTo>
                    <a:pt x="1921" y="0"/>
                  </a:moveTo>
                  <a:lnTo>
                    <a:pt x="0" y="0"/>
                  </a:lnTo>
                  <a:lnTo>
                    <a:pt x="0" y="1345269"/>
                  </a:lnTo>
                  <a:lnTo>
                    <a:pt x="1921" y="1345269"/>
                  </a:lnTo>
                  <a:lnTo>
                    <a:pt x="1921" y="0"/>
                  </a:lnTo>
                  <a:close/>
                </a:path>
              </a:pathLst>
            </a:custGeom>
            <a:solidFill>
              <a:srgbClr val="8DACB0"/>
            </a:solidFill>
          </p:spPr>
          <p:txBody>
            <a:bodyPr wrap="square" lIns="0" tIns="0" rIns="0" bIns="0" rtlCol="0"/>
            <a:lstStyle/>
            <a:p>
              <a:endParaRPr lang="fr-FR" noProof="0" dirty="0"/>
            </a:p>
          </p:txBody>
        </p:sp>
        <p:sp>
          <p:nvSpPr>
            <p:cNvPr id="2486" name="object 2486"/>
            <p:cNvSpPr/>
            <p:nvPr/>
          </p:nvSpPr>
          <p:spPr>
            <a:xfrm>
              <a:off x="10606697" y="4596920"/>
              <a:ext cx="2540" cy="1345565"/>
            </a:xfrm>
            <a:custGeom>
              <a:avLst/>
              <a:gdLst/>
              <a:ahLst/>
              <a:cxnLst/>
              <a:rect l="l" t="t" r="r" b="b"/>
              <a:pathLst>
                <a:path w="2540" h="1345564">
                  <a:moveTo>
                    <a:pt x="1921" y="1363"/>
                  </a:moveTo>
                  <a:lnTo>
                    <a:pt x="1921" y="1345467"/>
                  </a:lnTo>
                </a:path>
                <a:path w="2540" h="1345564">
                  <a:moveTo>
                    <a:pt x="0" y="1345321"/>
                  </a:moveTo>
                  <a:lnTo>
                    <a:pt x="0" y="1363"/>
                  </a:lnTo>
                </a:path>
                <a:path w="2540" h="1345564">
                  <a:moveTo>
                    <a:pt x="1921" y="0"/>
                  </a:moveTo>
                  <a:lnTo>
                    <a:pt x="1921" y="1363"/>
                  </a:lnTo>
                </a:path>
                <a:path w="2540" h="1345564">
                  <a:moveTo>
                    <a:pt x="0" y="1363"/>
                  </a:moveTo>
                  <a:lnTo>
                    <a:pt x="0" y="52"/>
                  </a:lnTo>
                </a:path>
                <a:path w="2540" h="1345564">
                  <a:moveTo>
                    <a:pt x="1921" y="1363"/>
                  </a:moveTo>
                  <a:lnTo>
                    <a:pt x="1921" y="1345467"/>
                  </a:lnTo>
                </a:path>
                <a:path w="2540" h="1345564">
                  <a:moveTo>
                    <a:pt x="1921" y="1345467"/>
                  </a:moveTo>
                  <a:lnTo>
                    <a:pt x="1921" y="1363"/>
                  </a:lnTo>
                </a:path>
                <a:path w="2540" h="1345564">
                  <a:moveTo>
                    <a:pt x="1921" y="0"/>
                  </a:moveTo>
                  <a:lnTo>
                    <a:pt x="1921" y="1363"/>
                  </a:lnTo>
                </a:path>
                <a:path w="2540" h="1345564">
                  <a:moveTo>
                    <a:pt x="1921" y="1363"/>
                  </a:moveTo>
                  <a:lnTo>
                    <a:pt x="1921" y="0"/>
                  </a:lnTo>
                </a:path>
                <a:path w="2540" h="1345564">
                  <a:moveTo>
                    <a:pt x="1921" y="1363"/>
                  </a:moveTo>
                  <a:lnTo>
                    <a:pt x="1921" y="1345467"/>
                  </a:lnTo>
                </a:path>
                <a:path w="2540" h="1345564">
                  <a:moveTo>
                    <a:pt x="1921" y="1345467"/>
                  </a:moveTo>
                  <a:lnTo>
                    <a:pt x="1921" y="1363"/>
                  </a:lnTo>
                </a:path>
                <a:path w="2540" h="1345564">
                  <a:moveTo>
                    <a:pt x="1921" y="0"/>
                  </a:moveTo>
                  <a:lnTo>
                    <a:pt x="1921" y="1363"/>
                  </a:lnTo>
                </a:path>
                <a:path w="2540" h="1345564">
                  <a:moveTo>
                    <a:pt x="1921" y="1363"/>
                  </a:moveTo>
                  <a:lnTo>
                    <a:pt x="1921" y="0"/>
                  </a:lnTo>
                </a:path>
                <a:path w="2540" h="1345564">
                  <a:moveTo>
                    <a:pt x="1921" y="1363"/>
                  </a:moveTo>
                  <a:lnTo>
                    <a:pt x="1921" y="1345467"/>
                  </a:lnTo>
                </a:path>
                <a:path w="2540" h="1345564">
                  <a:moveTo>
                    <a:pt x="1921" y="1345467"/>
                  </a:moveTo>
                  <a:lnTo>
                    <a:pt x="1921" y="1363"/>
                  </a:lnTo>
                </a:path>
                <a:path w="2540" h="1345564">
                  <a:moveTo>
                    <a:pt x="1921" y="0"/>
                  </a:moveTo>
                  <a:lnTo>
                    <a:pt x="1921" y="1363"/>
                  </a:lnTo>
                </a:path>
                <a:path w="2540" h="1345564">
                  <a:moveTo>
                    <a:pt x="1921" y="1363"/>
                  </a:moveTo>
                  <a:lnTo>
                    <a:pt x="1921" y="0"/>
                  </a:lnTo>
                </a:path>
                <a:path w="2540" h="1345564">
                  <a:moveTo>
                    <a:pt x="1921" y="1363"/>
                  </a:moveTo>
                  <a:lnTo>
                    <a:pt x="1921" y="1345467"/>
                  </a:lnTo>
                </a:path>
                <a:path w="2540" h="1345564">
                  <a:moveTo>
                    <a:pt x="1921" y="1345467"/>
                  </a:moveTo>
                  <a:lnTo>
                    <a:pt x="1921" y="1363"/>
                  </a:lnTo>
                </a:path>
                <a:path w="2540" h="1345564">
                  <a:moveTo>
                    <a:pt x="1921" y="0"/>
                  </a:moveTo>
                  <a:lnTo>
                    <a:pt x="1921" y="1363"/>
                  </a:lnTo>
                </a:path>
                <a:path w="2540" h="1345564">
                  <a:moveTo>
                    <a:pt x="1921" y="1363"/>
                  </a:moveTo>
                  <a:lnTo>
                    <a:pt x="1921" y="0"/>
                  </a:lnTo>
                </a:path>
              </a:pathLst>
            </a:custGeom>
            <a:ln w="3175">
              <a:solidFill>
                <a:srgbClr val="8DACB0"/>
              </a:solidFill>
            </a:ln>
          </p:spPr>
          <p:txBody>
            <a:bodyPr wrap="square" lIns="0" tIns="0" rIns="0" bIns="0" rtlCol="0"/>
            <a:lstStyle/>
            <a:p>
              <a:endParaRPr lang="fr-FR" noProof="0" dirty="0"/>
            </a:p>
          </p:txBody>
        </p:sp>
        <p:sp>
          <p:nvSpPr>
            <p:cNvPr id="2487" name="object 2487"/>
            <p:cNvSpPr/>
            <p:nvPr/>
          </p:nvSpPr>
          <p:spPr>
            <a:xfrm>
              <a:off x="10608619" y="4596920"/>
              <a:ext cx="1905" cy="1345565"/>
            </a:xfrm>
            <a:custGeom>
              <a:avLst/>
              <a:gdLst/>
              <a:ahLst/>
              <a:cxnLst/>
              <a:rect l="l" t="t" r="r" b="b"/>
              <a:pathLst>
                <a:path w="1904" h="1345564">
                  <a:moveTo>
                    <a:pt x="1681" y="0"/>
                  </a:moveTo>
                  <a:lnTo>
                    <a:pt x="0" y="0"/>
                  </a:lnTo>
                  <a:lnTo>
                    <a:pt x="0" y="1345467"/>
                  </a:lnTo>
                  <a:lnTo>
                    <a:pt x="1681" y="1345467"/>
                  </a:lnTo>
                  <a:lnTo>
                    <a:pt x="1681" y="0"/>
                  </a:lnTo>
                  <a:close/>
                </a:path>
              </a:pathLst>
            </a:custGeom>
            <a:solidFill>
              <a:srgbClr val="8DACB0"/>
            </a:solidFill>
          </p:spPr>
          <p:txBody>
            <a:bodyPr wrap="square" lIns="0" tIns="0" rIns="0" bIns="0" rtlCol="0"/>
            <a:lstStyle/>
            <a:p>
              <a:endParaRPr lang="fr-FR" noProof="0" dirty="0"/>
            </a:p>
          </p:txBody>
        </p:sp>
        <p:sp>
          <p:nvSpPr>
            <p:cNvPr id="2488" name="object 2488"/>
            <p:cNvSpPr/>
            <p:nvPr/>
          </p:nvSpPr>
          <p:spPr>
            <a:xfrm>
              <a:off x="10608618" y="4596840"/>
              <a:ext cx="1905" cy="1346200"/>
            </a:xfrm>
            <a:custGeom>
              <a:avLst/>
              <a:gdLst/>
              <a:ahLst/>
              <a:cxnLst/>
              <a:rect l="l" t="t" r="r" b="b"/>
              <a:pathLst>
                <a:path w="1904" h="1346200">
                  <a:moveTo>
                    <a:pt x="1681" y="1442"/>
                  </a:moveTo>
                  <a:lnTo>
                    <a:pt x="1681" y="1345673"/>
                  </a:lnTo>
                </a:path>
                <a:path w="1904" h="1346200">
                  <a:moveTo>
                    <a:pt x="0" y="1345546"/>
                  </a:moveTo>
                  <a:lnTo>
                    <a:pt x="0" y="1442"/>
                  </a:lnTo>
                </a:path>
                <a:path w="1904" h="1346200">
                  <a:moveTo>
                    <a:pt x="1681" y="0"/>
                  </a:moveTo>
                  <a:lnTo>
                    <a:pt x="1681" y="1442"/>
                  </a:lnTo>
                </a:path>
                <a:path w="1904" h="1346200">
                  <a:moveTo>
                    <a:pt x="0" y="1442"/>
                  </a:moveTo>
                  <a:lnTo>
                    <a:pt x="0" y="79"/>
                  </a:lnTo>
                </a:path>
                <a:path w="1904" h="1346200">
                  <a:moveTo>
                    <a:pt x="1681" y="1442"/>
                  </a:moveTo>
                  <a:lnTo>
                    <a:pt x="1681" y="1345673"/>
                  </a:lnTo>
                </a:path>
                <a:path w="1904" h="1346200">
                  <a:moveTo>
                    <a:pt x="1681" y="1345673"/>
                  </a:moveTo>
                  <a:lnTo>
                    <a:pt x="1681" y="1442"/>
                  </a:lnTo>
                </a:path>
                <a:path w="1904" h="1346200">
                  <a:moveTo>
                    <a:pt x="1681" y="0"/>
                  </a:moveTo>
                  <a:lnTo>
                    <a:pt x="1681" y="1442"/>
                  </a:lnTo>
                </a:path>
                <a:path w="1904" h="1346200">
                  <a:moveTo>
                    <a:pt x="1681" y="1442"/>
                  </a:moveTo>
                  <a:lnTo>
                    <a:pt x="1681" y="0"/>
                  </a:lnTo>
                </a:path>
                <a:path w="1904" h="1346200">
                  <a:moveTo>
                    <a:pt x="1681" y="1442"/>
                  </a:moveTo>
                  <a:lnTo>
                    <a:pt x="1681" y="1345673"/>
                  </a:lnTo>
                </a:path>
                <a:path w="1904" h="1346200">
                  <a:moveTo>
                    <a:pt x="1681" y="1345673"/>
                  </a:moveTo>
                  <a:lnTo>
                    <a:pt x="1681" y="1442"/>
                  </a:lnTo>
                </a:path>
                <a:path w="1904" h="1346200">
                  <a:moveTo>
                    <a:pt x="1681" y="0"/>
                  </a:moveTo>
                  <a:lnTo>
                    <a:pt x="1681" y="1442"/>
                  </a:lnTo>
                </a:path>
                <a:path w="1904" h="1346200">
                  <a:moveTo>
                    <a:pt x="1681" y="1442"/>
                  </a:moveTo>
                  <a:lnTo>
                    <a:pt x="1681" y="0"/>
                  </a:lnTo>
                </a:path>
                <a:path w="1904" h="1346200">
                  <a:moveTo>
                    <a:pt x="1681" y="1442"/>
                  </a:moveTo>
                  <a:lnTo>
                    <a:pt x="1681" y="1345673"/>
                  </a:lnTo>
                </a:path>
                <a:path w="1904" h="1346200">
                  <a:moveTo>
                    <a:pt x="1681" y="1345673"/>
                  </a:moveTo>
                  <a:lnTo>
                    <a:pt x="1681" y="1442"/>
                  </a:lnTo>
                </a:path>
                <a:path w="1904" h="1346200">
                  <a:moveTo>
                    <a:pt x="1681" y="0"/>
                  </a:moveTo>
                  <a:lnTo>
                    <a:pt x="1681" y="1442"/>
                  </a:lnTo>
                </a:path>
                <a:path w="1904" h="1346200">
                  <a:moveTo>
                    <a:pt x="1681" y="1442"/>
                  </a:moveTo>
                  <a:lnTo>
                    <a:pt x="1681" y="0"/>
                  </a:lnTo>
                </a:path>
                <a:path w="1904" h="1346200">
                  <a:moveTo>
                    <a:pt x="1681" y="1442"/>
                  </a:moveTo>
                  <a:lnTo>
                    <a:pt x="1681" y="1345673"/>
                  </a:lnTo>
                </a:path>
                <a:path w="1904" h="1346200">
                  <a:moveTo>
                    <a:pt x="1681" y="1345673"/>
                  </a:moveTo>
                  <a:lnTo>
                    <a:pt x="1681" y="1442"/>
                  </a:lnTo>
                </a:path>
                <a:path w="1904" h="1346200">
                  <a:moveTo>
                    <a:pt x="1681" y="0"/>
                  </a:moveTo>
                  <a:lnTo>
                    <a:pt x="1681" y="1442"/>
                  </a:lnTo>
                </a:path>
                <a:path w="1904" h="1346200">
                  <a:moveTo>
                    <a:pt x="1681" y="1442"/>
                  </a:moveTo>
                  <a:lnTo>
                    <a:pt x="1681" y="0"/>
                  </a:lnTo>
                </a:path>
                <a:path w="1904" h="1346200">
                  <a:moveTo>
                    <a:pt x="1681" y="1442"/>
                  </a:moveTo>
                  <a:lnTo>
                    <a:pt x="1681" y="1345673"/>
                  </a:lnTo>
                </a:path>
                <a:path w="1904" h="1346200">
                  <a:moveTo>
                    <a:pt x="1681" y="1345673"/>
                  </a:moveTo>
                  <a:lnTo>
                    <a:pt x="1681" y="1442"/>
                  </a:lnTo>
                </a:path>
                <a:path w="1904" h="1346200">
                  <a:moveTo>
                    <a:pt x="1681" y="0"/>
                  </a:moveTo>
                  <a:lnTo>
                    <a:pt x="1681" y="1442"/>
                  </a:lnTo>
                </a:path>
                <a:path w="1904" h="1346200">
                  <a:moveTo>
                    <a:pt x="1681" y="1442"/>
                  </a:moveTo>
                  <a:lnTo>
                    <a:pt x="1681" y="0"/>
                  </a:lnTo>
                </a:path>
              </a:pathLst>
            </a:custGeom>
            <a:ln w="3175">
              <a:solidFill>
                <a:srgbClr val="8DACB0"/>
              </a:solidFill>
            </a:ln>
          </p:spPr>
          <p:txBody>
            <a:bodyPr wrap="square" lIns="0" tIns="0" rIns="0" bIns="0" rtlCol="0"/>
            <a:lstStyle/>
            <a:p>
              <a:endParaRPr lang="fr-FR" noProof="0" dirty="0"/>
            </a:p>
          </p:txBody>
        </p:sp>
        <p:sp>
          <p:nvSpPr>
            <p:cNvPr id="2489" name="object 2489"/>
            <p:cNvSpPr/>
            <p:nvPr/>
          </p:nvSpPr>
          <p:spPr>
            <a:xfrm>
              <a:off x="10610300" y="4596841"/>
              <a:ext cx="2540" cy="1346200"/>
            </a:xfrm>
            <a:custGeom>
              <a:avLst/>
              <a:gdLst/>
              <a:ahLst/>
              <a:cxnLst/>
              <a:rect l="l" t="t" r="r" b="b"/>
              <a:pathLst>
                <a:path w="2540" h="1346200">
                  <a:moveTo>
                    <a:pt x="1921" y="0"/>
                  </a:moveTo>
                  <a:lnTo>
                    <a:pt x="0" y="0"/>
                  </a:lnTo>
                  <a:lnTo>
                    <a:pt x="0" y="1345673"/>
                  </a:lnTo>
                  <a:lnTo>
                    <a:pt x="1921" y="1345673"/>
                  </a:lnTo>
                  <a:lnTo>
                    <a:pt x="1921" y="0"/>
                  </a:lnTo>
                  <a:close/>
                </a:path>
              </a:pathLst>
            </a:custGeom>
            <a:solidFill>
              <a:srgbClr val="8BACAF"/>
            </a:solidFill>
          </p:spPr>
          <p:txBody>
            <a:bodyPr wrap="square" lIns="0" tIns="0" rIns="0" bIns="0" rtlCol="0"/>
            <a:lstStyle/>
            <a:p>
              <a:endParaRPr lang="fr-FR" noProof="0" dirty="0"/>
            </a:p>
          </p:txBody>
        </p:sp>
        <p:sp>
          <p:nvSpPr>
            <p:cNvPr id="2490" name="object 2490"/>
            <p:cNvSpPr/>
            <p:nvPr/>
          </p:nvSpPr>
          <p:spPr>
            <a:xfrm>
              <a:off x="10610300" y="4596718"/>
              <a:ext cx="2540" cy="1346200"/>
            </a:xfrm>
            <a:custGeom>
              <a:avLst/>
              <a:gdLst/>
              <a:ahLst/>
              <a:cxnLst/>
              <a:rect l="l" t="t" r="r" b="b"/>
              <a:pathLst>
                <a:path w="2540" h="1346200">
                  <a:moveTo>
                    <a:pt x="1921" y="1565"/>
                  </a:moveTo>
                  <a:lnTo>
                    <a:pt x="1921" y="1345941"/>
                  </a:lnTo>
                </a:path>
                <a:path w="2540" h="1346200">
                  <a:moveTo>
                    <a:pt x="0" y="1345796"/>
                  </a:moveTo>
                  <a:lnTo>
                    <a:pt x="0" y="1565"/>
                  </a:lnTo>
                </a:path>
                <a:path w="2540" h="1346200">
                  <a:moveTo>
                    <a:pt x="1921" y="0"/>
                  </a:moveTo>
                  <a:lnTo>
                    <a:pt x="1921" y="1565"/>
                  </a:lnTo>
                </a:path>
                <a:path w="2540" h="1346200">
                  <a:moveTo>
                    <a:pt x="0" y="1565"/>
                  </a:moveTo>
                  <a:lnTo>
                    <a:pt x="0" y="122"/>
                  </a:lnTo>
                </a:path>
                <a:path w="2540" h="1346200">
                  <a:moveTo>
                    <a:pt x="1921" y="1565"/>
                  </a:moveTo>
                  <a:lnTo>
                    <a:pt x="1921" y="1345941"/>
                  </a:lnTo>
                </a:path>
                <a:path w="2540" h="1346200">
                  <a:moveTo>
                    <a:pt x="1921" y="1345941"/>
                  </a:moveTo>
                  <a:lnTo>
                    <a:pt x="1921" y="1565"/>
                  </a:lnTo>
                </a:path>
                <a:path w="2540" h="1346200">
                  <a:moveTo>
                    <a:pt x="1921" y="0"/>
                  </a:moveTo>
                  <a:lnTo>
                    <a:pt x="1921" y="1565"/>
                  </a:lnTo>
                </a:path>
                <a:path w="2540" h="1346200">
                  <a:moveTo>
                    <a:pt x="1921" y="1565"/>
                  </a:moveTo>
                  <a:lnTo>
                    <a:pt x="1921" y="0"/>
                  </a:lnTo>
                </a:path>
                <a:path w="2540" h="1346200">
                  <a:moveTo>
                    <a:pt x="1921" y="1565"/>
                  </a:moveTo>
                  <a:lnTo>
                    <a:pt x="1921" y="1345941"/>
                  </a:lnTo>
                </a:path>
                <a:path w="2540" h="1346200">
                  <a:moveTo>
                    <a:pt x="1921" y="1345941"/>
                  </a:moveTo>
                  <a:lnTo>
                    <a:pt x="1921" y="1565"/>
                  </a:lnTo>
                </a:path>
                <a:path w="2540" h="1346200">
                  <a:moveTo>
                    <a:pt x="1921" y="0"/>
                  </a:moveTo>
                  <a:lnTo>
                    <a:pt x="1921" y="1565"/>
                  </a:lnTo>
                </a:path>
                <a:path w="2540" h="1346200">
                  <a:moveTo>
                    <a:pt x="1921" y="1565"/>
                  </a:moveTo>
                  <a:lnTo>
                    <a:pt x="1921" y="0"/>
                  </a:lnTo>
                </a:path>
                <a:path w="2540" h="1346200">
                  <a:moveTo>
                    <a:pt x="1921" y="1565"/>
                  </a:moveTo>
                  <a:lnTo>
                    <a:pt x="1921" y="1345941"/>
                  </a:lnTo>
                </a:path>
                <a:path w="2540" h="1346200">
                  <a:moveTo>
                    <a:pt x="1921" y="1345941"/>
                  </a:moveTo>
                  <a:lnTo>
                    <a:pt x="1921" y="1565"/>
                  </a:lnTo>
                </a:path>
                <a:path w="2540" h="1346200">
                  <a:moveTo>
                    <a:pt x="1921" y="0"/>
                  </a:moveTo>
                  <a:lnTo>
                    <a:pt x="1921" y="1565"/>
                  </a:lnTo>
                </a:path>
                <a:path w="2540" h="1346200">
                  <a:moveTo>
                    <a:pt x="1921" y="1565"/>
                  </a:moveTo>
                  <a:lnTo>
                    <a:pt x="1921" y="0"/>
                  </a:lnTo>
                </a:path>
                <a:path w="2540" h="1346200">
                  <a:moveTo>
                    <a:pt x="1921" y="1565"/>
                  </a:moveTo>
                  <a:lnTo>
                    <a:pt x="1921" y="1345941"/>
                  </a:lnTo>
                </a:path>
                <a:path w="2540" h="1346200">
                  <a:moveTo>
                    <a:pt x="1921" y="1345941"/>
                  </a:moveTo>
                  <a:lnTo>
                    <a:pt x="1921" y="1565"/>
                  </a:lnTo>
                </a:path>
                <a:path w="2540" h="1346200">
                  <a:moveTo>
                    <a:pt x="1921" y="0"/>
                  </a:moveTo>
                  <a:lnTo>
                    <a:pt x="1921" y="1565"/>
                  </a:lnTo>
                </a:path>
                <a:path w="2540" h="1346200">
                  <a:moveTo>
                    <a:pt x="1921" y="1565"/>
                  </a:moveTo>
                  <a:lnTo>
                    <a:pt x="1921" y="0"/>
                  </a:lnTo>
                </a:path>
                <a:path w="2540" h="1346200">
                  <a:moveTo>
                    <a:pt x="1921" y="1565"/>
                  </a:moveTo>
                  <a:lnTo>
                    <a:pt x="1921" y="1345941"/>
                  </a:lnTo>
                </a:path>
                <a:path w="2540" h="1346200">
                  <a:moveTo>
                    <a:pt x="1921" y="1345941"/>
                  </a:moveTo>
                  <a:lnTo>
                    <a:pt x="1921" y="1565"/>
                  </a:lnTo>
                </a:path>
                <a:path w="2540" h="1346200">
                  <a:moveTo>
                    <a:pt x="1921" y="0"/>
                  </a:moveTo>
                  <a:lnTo>
                    <a:pt x="1921" y="1565"/>
                  </a:lnTo>
                </a:path>
                <a:path w="2540" h="1346200">
                  <a:moveTo>
                    <a:pt x="1921" y="1565"/>
                  </a:moveTo>
                  <a:lnTo>
                    <a:pt x="1921" y="0"/>
                  </a:lnTo>
                </a:path>
              </a:pathLst>
            </a:custGeom>
            <a:ln w="3175">
              <a:solidFill>
                <a:srgbClr val="8BACAF"/>
              </a:solidFill>
            </a:ln>
          </p:spPr>
          <p:txBody>
            <a:bodyPr wrap="square" lIns="0" tIns="0" rIns="0" bIns="0" rtlCol="0"/>
            <a:lstStyle/>
            <a:p>
              <a:endParaRPr lang="fr-FR" noProof="0" dirty="0"/>
            </a:p>
          </p:txBody>
        </p:sp>
        <p:sp>
          <p:nvSpPr>
            <p:cNvPr id="2491" name="object 2491"/>
            <p:cNvSpPr/>
            <p:nvPr/>
          </p:nvSpPr>
          <p:spPr>
            <a:xfrm>
              <a:off x="10612221" y="4596718"/>
              <a:ext cx="1905" cy="1346200"/>
            </a:xfrm>
            <a:custGeom>
              <a:avLst/>
              <a:gdLst/>
              <a:ahLst/>
              <a:cxnLst/>
              <a:rect l="l" t="t" r="r" b="b"/>
              <a:pathLst>
                <a:path w="1904" h="1346200">
                  <a:moveTo>
                    <a:pt x="1681" y="0"/>
                  </a:moveTo>
                  <a:lnTo>
                    <a:pt x="0" y="0"/>
                  </a:lnTo>
                  <a:lnTo>
                    <a:pt x="0" y="1345941"/>
                  </a:lnTo>
                  <a:lnTo>
                    <a:pt x="1681" y="1345941"/>
                  </a:lnTo>
                  <a:lnTo>
                    <a:pt x="1681" y="0"/>
                  </a:lnTo>
                  <a:close/>
                </a:path>
              </a:pathLst>
            </a:custGeom>
            <a:solidFill>
              <a:srgbClr val="8BACAF"/>
            </a:solidFill>
          </p:spPr>
          <p:txBody>
            <a:bodyPr wrap="square" lIns="0" tIns="0" rIns="0" bIns="0" rtlCol="0"/>
            <a:lstStyle/>
            <a:p>
              <a:endParaRPr lang="fr-FR" noProof="0" dirty="0"/>
            </a:p>
          </p:txBody>
        </p:sp>
        <p:sp>
          <p:nvSpPr>
            <p:cNvPr id="2492" name="object 2492"/>
            <p:cNvSpPr/>
            <p:nvPr/>
          </p:nvSpPr>
          <p:spPr>
            <a:xfrm>
              <a:off x="10612221" y="4596611"/>
              <a:ext cx="1905" cy="1346200"/>
            </a:xfrm>
            <a:custGeom>
              <a:avLst/>
              <a:gdLst/>
              <a:ahLst/>
              <a:cxnLst/>
              <a:rect l="l" t="t" r="r" b="b"/>
              <a:pathLst>
                <a:path w="1904" h="1346200">
                  <a:moveTo>
                    <a:pt x="1681" y="1672"/>
                  </a:moveTo>
                  <a:lnTo>
                    <a:pt x="1681" y="1346176"/>
                  </a:lnTo>
                </a:path>
                <a:path w="1904" h="1346200">
                  <a:moveTo>
                    <a:pt x="0" y="1346048"/>
                  </a:moveTo>
                  <a:lnTo>
                    <a:pt x="0" y="1672"/>
                  </a:lnTo>
                </a:path>
                <a:path w="1904" h="1346200">
                  <a:moveTo>
                    <a:pt x="1681" y="0"/>
                  </a:moveTo>
                  <a:lnTo>
                    <a:pt x="1681" y="1672"/>
                  </a:lnTo>
                </a:path>
                <a:path w="1904" h="1346200">
                  <a:moveTo>
                    <a:pt x="0" y="1672"/>
                  </a:moveTo>
                  <a:lnTo>
                    <a:pt x="0" y="107"/>
                  </a:lnTo>
                </a:path>
                <a:path w="1904" h="1346200">
                  <a:moveTo>
                    <a:pt x="1681" y="1672"/>
                  </a:moveTo>
                  <a:lnTo>
                    <a:pt x="1681" y="1346176"/>
                  </a:lnTo>
                </a:path>
                <a:path w="1904" h="1346200">
                  <a:moveTo>
                    <a:pt x="1681" y="1346176"/>
                  </a:moveTo>
                  <a:lnTo>
                    <a:pt x="1681" y="1672"/>
                  </a:lnTo>
                </a:path>
                <a:path w="1904" h="1346200">
                  <a:moveTo>
                    <a:pt x="1681" y="0"/>
                  </a:moveTo>
                  <a:lnTo>
                    <a:pt x="1681" y="1672"/>
                  </a:lnTo>
                </a:path>
                <a:path w="1904" h="1346200">
                  <a:moveTo>
                    <a:pt x="1681" y="1672"/>
                  </a:moveTo>
                  <a:lnTo>
                    <a:pt x="1681" y="0"/>
                  </a:lnTo>
                </a:path>
              </a:pathLst>
            </a:custGeom>
            <a:ln w="3175">
              <a:solidFill>
                <a:srgbClr val="8BACAF"/>
              </a:solidFill>
            </a:ln>
          </p:spPr>
          <p:txBody>
            <a:bodyPr wrap="square" lIns="0" tIns="0" rIns="0" bIns="0" rtlCol="0"/>
            <a:lstStyle/>
            <a:p>
              <a:endParaRPr lang="fr-FR" noProof="0" dirty="0"/>
            </a:p>
          </p:txBody>
        </p:sp>
        <p:sp>
          <p:nvSpPr>
            <p:cNvPr id="2493" name="object 2493"/>
            <p:cNvSpPr/>
            <p:nvPr/>
          </p:nvSpPr>
          <p:spPr>
            <a:xfrm>
              <a:off x="10613903" y="4596611"/>
              <a:ext cx="0" cy="1346200"/>
            </a:xfrm>
            <a:custGeom>
              <a:avLst/>
              <a:gdLst/>
              <a:ahLst/>
              <a:cxnLst/>
              <a:rect l="l" t="t" r="r" b="b"/>
              <a:pathLst>
                <a:path h="1346200">
                  <a:moveTo>
                    <a:pt x="0" y="1672"/>
                  </a:moveTo>
                  <a:lnTo>
                    <a:pt x="0" y="1346176"/>
                  </a:lnTo>
                </a:path>
                <a:path h="1346200">
                  <a:moveTo>
                    <a:pt x="0" y="1346176"/>
                  </a:moveTo>
                  <a:lnTo>
                    <a:pt x="0" y="1672"/>
                  </a:lnTo>
                </a:path>
                <a:path h="1346200">
                  <a:moveTo>
                    <a:pt x="0" y="0"/>
                  </a:moveTo>
                  <a:lnTo>
                    <a:pt x="0" y="1672"/>
                  </a:lnTo>
                </a:path>
                <a:path h="1346200">
                  <a:moveTo>
                    <a:pt x="0" y="1672"/>
                  </a:moveTo>
                  <a:lnTo>
                    <a:pt x="0" y="0"/>
                  </a:lnTo>
                </a:path>
                <a:path h="1346200">
                  <a:moveTo>
                    <a:pt x="0" y="1672"/>
                  </a:moveTo>
                  <a:lnTo>
                    <a:pt x="0" y="1346176"/>
                  </a:lnTo>
                </a:path>
                <a:path h="1346200">
                  <a:moveTo>
                    <a:pt x="0" y="1346176"/>
                  </a:moveTo>
                  <a:lnTo>
                    <a:pt x="0" y="1672"/>
                  </a:lnTo>
                </a:path>
                <a:path h="1346200">
                  <a:moveTo>
                    <a:pt x="0" y="0"/>
                  </a:moveTo>
                  <a:lnTo>
                    <a:pt x="0" y="1672"/>
                  </a:lnTo>
                </a:path>
                <a:path h="1346200">
                  <a:moveTo>
                    <a:pt x="0" y="1672"/>
                  </a:moveTo>
                  <a:lnTo>
                    <a:pt x="0" y="0"/>
                  </a:lnTo>
                </a:path>
                <a:path h="1346200">
                  <a:moveTo>
                    <a:pt x="0" y="1672"/>
                  </a:moveTo>
                  <a:lnTo>
                    <a:pt x="0" y="1346176"/>
                  </a:lnTo>
                </a:path>
                <a:path h="1346200">
                  <a:moveTo>
                    <a:pt x="0" y="1346176"/>
                  </a:moveTo>
                  <a:lnTo>
                    <a:pt x="0" y="1672"/>
                  </a:lnTo>
                </a:path>
                <a:path h="1346200">
                  <a:moveTo>
                    <a:pt x="0" y="0"/>
                  </a:moveTo>
                  <a:lnTo>
                    <a:pt x="0" y="1672"/>
                  </a:lnTo>
                </a:path>
                <a:path h="1346200">
                  <a:moveTo>
                    <a:pt x="0" y="1672"/>
                  </a:moveTo>
                  <a:lnTo>
                    <a:pt x="0" y="0"/>
                  </a:lnTo>
                </a:path>
                <a:path h="1346200">
                  <a:moveTo>
                    <a:pt x="0" y="1672"/>
                  </a:moveTo>
                  <a:lnTo>
                    <a:pt x="0" y="1346176"/>
                  </a:lnTo>
                </a:path>
                <a:path h="1346200">
                  <a:moveTo>
                    <a:pt x="0" y="1346176"/>
                  </a:moveTo>
                  <a:lnTo>
                    <a:pt x="0" y="1672"/>
                  </a:lnTo>
                </a:path>
                <a:path h="1346200">
                  <a:moveTo>
                    <a:pt x="0" y="0"/>
                  </a:moveTo>
                  <a:lnTo>
                    <a:pt x="0" y="1672"/>
                  </a:lnTo>
                </a:path>
                <a:path h="1346200">
                  <a:moveTo>
                    <a:pt x="0" y="1672"/>
                  </a:moveTo>
                  <a:lnTo>
                    <a:pt x="0" y="0"/>
                  </a:lnTo>
                </a:path>
              </a:pathLst>
            </a:custGeom>
            <a:ln w="3175">
              <a:solidFill>
                <a:srgbClr val="8AACAF"/>
              </a:solidFill>
            </a:ln>
          </p:spPr>
          <p:txBody>
            <a:bodyPr wrap="square" lIns="0" tIns="0" rIns="0" bIns="0" rtlCol="0"/>
            <a:lstStyle/>
            <a:p>
              <a:endParaRPr lang="fr-FR" noProof="0" dirty="0"/>
            </a:p>
          </p:txBody>
        </p:sp>
        <p:sp>
          <p:nvSpPr>
            <p:cNvPr id="2494" name="object 2494"/>
            <p:cNvSpPr/>
            <p:nvPr/>
          </p:nvSpPr>
          <p:spPr>
            <a:xfrm>
              <a:off x="10613903" y="4596611"/>
              <a:ext cx="2540" cy="1346200"/>
            </a:xfrm>
            <a:custGeom>
              <a:avLst/>
              <a:gdLst/>
              <a:ahLst/>
              <a:cxnLst/>
              <a:rect l="l" t="t" r="r" b="b"/>
              <a:pathLst>
                <a:path w="2540" h="1346200">
                  <a:moveTo>
                    <a:pt x="1921" y="0"/>
                  </a:moveTo>
                  <a:lnTo>
                    <a:pt x="0" y="0"/>
                  </a:lnTo>
                  <a:lnTo>
                    <a:pt x="0" y="1346176"/>
                  </a:lnTo>
                  <a:lnTo>
                    <a:pt x="1921" y="1346176"/>
                  </a:lnTo>
                  <a:lnTo>
                    <a:pt x="1921" y="0"/>
                  </a:lnTo>
                  <a:close/>
                </a:path>
              </a:pathLst>
            </a:custGeom>
            <a:solidFill>
              <a:srgbClr val="8AACAE"/>
            </a:solidFill>
          </p:spPr>
          <p:txBody>
            <a:bodyPr wrap="square" lIns="0" tIns="0" rIns="0" bIns="0" rtlCol="0"/>
            <a:lstStyle/>
            <a:p>
              <a:endParaRPr lang="fr-FR" noProof="0" dirty="0"/>
            </a:p>
          </p:txBody>
        </p:sp>
        <p:sp>
          <p:nvSpPr>
            <p:cNvPr id="2495" name="object 2495"/>
            <p:cNvSpPr/>
            <p:nvPr/>
          </p:nvSpPr>
          <p:spPr>
            <a:xfrm>
              <a:off x="10613903" y="4596488"/>
              <a:ext cx="2540" cy="1346835"/>
            </a:xfrm>
            <a:custGeom>
              <a:avLst/>
              <a:gdLst/>
              <a:ahLst/>
              <a:cxnLst/>
              <a:rect l="l" t="t" r="r" b="b"/>
              <a:pathLst>
                <a:path w="2540" h="1346835">
                  <a:moveTo>
                    <a:pt x="1921" y="1795"/>
                  </a:moveTo>
                  <a:lnTo>
                    <a:pt x="1921" y="1346444"/>
                  </a:lnTo>
                </a:path>
                <a:path w="2540" h="1346835">
                  <a:moveTo>
                    <a:pt x="0" y="1346298"/>
                  </a:moveTo>
                  <a:lnTo>
                    <a:pt x="0" y="1795"/>
                  </a:lnTo>
                </a:path>
                <a:path w="2540" h="1346835">
                  <a:moveTo>
                    <a:pt x="1921" y="0"/>
                  </a:moveTo>
                  <a:lnTo>
                    <a:pt x="1921" y="1795"/>
                  </a:lnTo>
                </a:path>
                <a:path w="2540" h="1346835">
                  <a:moveTo>
                    <a:pt x="0" y="1795"/>
                  </a:moveTo>
                  <a:lnTo>
                    <a:pt x="0" y="122"/>
                  </a:lnTo>
                </a:path>
                <a:path w="2540" h="1346835">
                  <a:moveTo>
                    <a:pt x="1921" y="1795"/>
                  </a:moveTo>
                  <a:lnTo>
                    <a:pt x="1921" y="1346444"/>
                  </a:lnTo>
                </a:path>
                <a:path w="2540" h="1346835">
                  <a:moveTo>
                    <a:pt x="1921" y="1346444"/>
                  </a:moveTo>
                  <a:lnTo>
                    <a:pt x="1921" y="1795"/>
                  </a:lnTo>
                </a:path>
                <a:path w="2540" h="1346835">
                  <a:moveTo>
                    <a:pt x="1921" y="0"/>
                  </a:moveTo>
                  <a:lnTo>
                    <a:pt x="1921" y="1795"/>
                  </a:lnTo>
                </a:path>
                <a:path w="2540" h="1346835">
                  <a:moveTo>
                    <a:pt x="1921" y="1795"/>
                  </a:moveTo>
                  <a:lnTo>
                    <a:pt x="1921" y="0"/>
                  </a:lnTo>
                </a:path>
                <a:path w="2540" h="1346835">
                  <a:moveTo>
                    <a:pt x="1921" y="1795"/>
                  </a:moveTo>
                  <a:lnTo>
                    <a:pt x="1921" y="1346444"/>
                  </a:lnTo>
                </a:path>
                <a:path w="2540" h="1346835">
                  <a:moveTo>
                    <a:pt x="1921" y="1346444"/>
                  </a:moveTo>
                  <a:lnTo>
                    <a:pt x="1921" y="1795"/>
                  </a:lnTo>
                </a:path>
                <a:path w="2540" h="1346835">
                  <a:moveTo>
                    <a:pt x="1921" y="0"/>
                  </a:moveTo>
                  <a:lnTo>
                    <a:pt x="1921" y="1795"/>
                  </a:lnTo>
                </a:path>
                <a:path w="2540" h="1346835">
                  <a:moveTo>
                    <a:pt x="1921" y="1795"/>
                  </a:moveTo>
                  <a:lnTo>
                    <a:pt x="1921" y="0"/>
                  </a:lnTo>
                </a:path>
                <a:path w="2540" h="1346835">
                  <a:moveTo>
                    <a:pt x="1921" y="1795"/>
                  </a:moveTo>
                  <a:lnTo>
                    <a:pt x="1921" y="1346444"/>
                  </a:lnTo>
                </a:path>
                <a:path w="2540" h="1346835">
                  <a:moveTo>
                    <a:pt x="1921" y="1346444"/>
                  </a:moveTo>
                  <a:lnTo>
                    <a:pt x="1921" y="1795"/>
                  </a:lnTo>
                </a:path>
                <a:path w="2540" h="1346835">
                  <a:moveTo>
                    <a:pt x="1921" y="0"/>
                  </a:moveTo>
                  <a:lnTo>
                    <a:pt x="1921" y="1795"/>
                  </a:lnTo>
                </a:path>
                <a:path w="2540" h="1346835">
                  <a:moveTo>
                    <a:pt x="1921" y="1795"/>
                  </a:moveTo>
                  <a:lnTo>
                    <a:pt x="1921" y="0"/>
                  </a:lnTo>
                </a:path>
              </a:pathLst>
            </a:custGeom>
            <a:ln w="3175">
              <a:solidFill>
                <a:srgbClr val="8AACAE"/>
              </a:solidFill>
            </a:ln>
          </p:spPr>
          <p:txBody>
            <a:bodyPr wrap="square" lIns="0" tIns="0" rIns="0" bIns="0" rtlCol="0"/>
            <a:lstStyle/>
            <a:p>
              <a:endParaRPr lang="fr-FR" noProof="0" dirty="0"/>
            </a:p>
          </p:txBody>
        </p:sp>
        <p:sp>
          <p:nvSpPr>
            <p:cNvPr id="2496" name="object 2496"/>
            <p:cNvSpPr/>
            <p:nvPr/>
          </p:nvSpPr>
          <p:spPr>
            <a:xfrm>
              <a:off x="10615824" y="4596488"/>
              <a:ext cx="0" cy="1346835"/>
            </a:xfrm>
            <a:custGeom>
              <a:avLst/>
              <a:gdLst/>
              <a:ahLst/>
              <a:cxnLst/>
              <a:rect l="l" t="t" r="r" b="b"/>
              <a:pathLst>
                <a:path h="1346835">
                  <a:moveTo>
                    <a:pt x="0" y="1795"/>
                  </a:moveTo>
                  <a:lnTo>
                    <a:pt x="0" y="1346444"/>
                  </a:lnTo>
                </a:path>
                <a:path h="1346835">
                  <a:moveTo>
                    <a:pt x="0" y="1346444"/>
                  </a:moveTo>
                  <a:lnTo>
                    <a:pt x="0" y="1795"/>
                  </a:lnTo>
                </a:path>
                <a:path h="1346835">
                  <a:moveTo>
                    <a:pt x="0" y="0"/>
                  </a:moveTo>
                  <a:lnTo>
                    <a:pt x="0" y="1795"/>
                  </a:lnTo>
                </a:path>
                <a:path h="1346835">
                  <a:moveTo>
                    <a:pt x="0" y="1795"/>
                  </a:moveTo>
                  <a:lnTo>
                    <a:pt x="0" y="0"/>
                  </a:lnTo>
                </a:path>
              </a:pathLst>
            </a:custGeom>
            <a:ln w="3175">
              <a:solidFill>
                <a:srgbClr val="89ACAE"/>
              </a:solidFill>
            </a:ln>
          </p:spPr>
          <p:txBody>
            <a:bodyPr wrap="square" lIns="0" tIns="0" rIns="0" bIns="0" rtlCol="0"/>
            <a:lstStyle/>
            <a:p>
              <a:endParaRPr lang="fr-FR" noProof="0" dirty="0"/>
            </a:p>
          </p:txBody>
        </p:sp>
        <p:sp>
          <p:nvSpPr>
            <p:cNvPr id="2497" name="object 2497"/>
            <p:cNvSpPr/>
            <p:nvPr/>
          </p:nvSpPr>
          <p:spPr>
            <a:xfrm>
              <a:off x="10615824" y="4596488"/>
              <a:ext cx="1905" cy="1346835"/>
            </a:xfrm>
            <a:custGeom>
              <a:avLst/>
              <a:gdLst/>
              <a:ahLst/>
              <a:cxnLst/>
              <a:rect l="l" t="t" r="r" b="b"/>
              <a:pathLst>
                <a:path w="1904" h="1346835">
                  <a:moveTo>
                    <a:pt x="1681" y="0"/>
                  </a:moveTo>
                  <a:lnTo>
                    <a:pt x="0" y="0"/>
                  </a:lnTo>
                  <a:lnTo>
                    <a:pt x="0" y="1346444"/>
                  </a:lnTo>
                  <a:lnTo>
                    <a:pt x="1681" y="1346444"/>
                  </a:lnTo>
                  <a:lnTo>
                    <a:pt x="1681" y="0"/>
                  </a:lnTo>
                  <a:close/>
                </a:path>
              </a:pathLst>
            </a:custGeom>
            <a:solidFill>
              <a:srgbClr val="89ACAE"/>
            </a:solidFill>
          </p:spPr>
          <p:txBody>
            <a:bodyPr wrap="square" lIns="0" tIns="0" rIns="0" bIns="0" rtlCol="0"/>
            <a:lstStyle/>
            <a:p>
              <a:endParaRPr lang="fr-FR" noProof="0" dirty="0"/>
            </a:p>
          </p:txBody>
        </p:sp>
        <p:sp>
          <p:nvSpPr>
            <p:cNvPr id="2498" name="object 2498"/>
            <p:cNvSpPr/>
            <p:nvPr/>
          </p:nvSpPr>
          <p:spPr>
            <a:xfrm>
              <a:off x="10615824" y="4596381"/>
              <a:ext cx="1905" cy="1346835"/>
            </a:xfrm>
            <a:custGeom>
              <a:avLst/>
              <a:gdLst/>
              <a:ahLst/>
              <a:cxnLst/>
              <a:rect l="l" t="t" r="r" b="b"/>
              <a:pathLst>
                <a:path w="1904" h="1346835">
                  <a:moveTo>
                    <a:pt x="1681" y="1902"/>
                  </a:moveTo>
                  <a:lnTo>
                    <a:pt x="1681" y="1346678"/>
                  </a:lnTo>
                </a:path>
                <a:path w="1904" h="1346835">
                  <a:moveTo>
                    <a:pt x="0" y="1346551"/>
                  </a:moveTo>
                  <a:lnTo>
                    <a:pt x="0" y="1902"/>
                  </a:lnTo>
                </a:path>
                <a:path w="1904" h="1346835">
                  <a:moveTo>
                    <a:pt x="1681" y="0"/>
                  </a:moveTo>
                  <a:lnTo>
                    <a:pt x="1681" y="1902"/>
                  </a:lnTo>
                </a:path>
                <a:path w="1904" h="1346835">
                  <a:moveTo>
                    <a:pt x="0" y="1902"/>
                  </a:moveTo>
                  <a:lnTo>
                    <a:pt x="0" y="107"/>
                  </a:lnTo>
                </a:path>
                <a:path w="1904" h="1346835">
                  <a:moveTo>
                    <a:pt x="1681" y="1902"/>
                  </a:moveTo>
                  <a:lnTo>
                    <a:pt x="1681" y="1346678"/>
                  </a:lnTo>
                </a:path>
                <a:path w="1904" h="1346835">
                  <a:moveTo>
                    <a:pt x="1681" y="1346678"/>
                  </a:moveTo>
                  <a:lnTo>
                    <a:pt x="1681" y="1902"/>
                  </a:lnTo>
                </a:path>
                <a:path w="1904" h="1346835">
                  <a:moveTo>
                    <a:pt x="1681" y="0"/>
                  </a:moveTo>
                  <a:lnTo>
                    <a:pt x="1681" y="1902"/>
                  </a:lnTo>
                </a:path>
                <a:path w="1904" h="1346835">
                  <a:moveTo>
                    <a:pt x="1681" y="1902"/>
                  </a:moveTo>
                  <a:lnTo>
                    <a:pt x="1681" y="0"/>
                  </a:lnTo>
                </a:path>
                <a:path w="1904" h="1346835">
                  <a:moveTo>
                    <a:pt x="1681" y="1902"/>
                  </a:moveTo>
                  <a:lnTo>
                    <a:pt x="1681" y="1346678"/>
                  </a:lnTo>
                </a:path>
                <a:path w="1904" h="1346835">
                  <a:moveTo>
                    <a:pt x="1681" y="1346678"/>
                  </a:moveTo>
                  <a:lnTo>
                    <a:pt x="1681" y="1902"/>
                  </a:lnTo>
                </a:path>
                <a:path w="1904" h="1346835">
                  <a:moveTo>
                    <a:pt x="1681" y="0"/>
                  </a:moveTo>
                  <a:lnTo>
                    <a:pt x="1681" y="1902"/>
                  </a:lnTo>
                </a:path>
                <a:path w="1904" h="1346835">
                  <a:moveTo>
                    <a:pt x="1681" y="1902"/>
                  </a:moveTo>
                  <a:lnTo>
                    <a:pt x="1681" y="0"/>
                  </a:lnTo>
                </a:path>
                <a:path w="1904" h="1346835">
                  <a:moveTo>
                    <a:pt x="1681" y="1902"/>
                  </a:moveTo>
                  <a:lnTo>
                    <a:pt x="1681" y="1346678"/>
                  </a:lnTo>
                </a:path>
                <a:path w="1904" h="1346835">
                  <a:moveTo>
                    <a:pt x="1681" y="1346678"/>
                  </a:moveTo>
                  <a:lnTo>
                    <a:pt x="1681" y="1902"/>
                  </a:lnTo>
                </a:path>
                <a:path w="1904" h="1346835">
                  <a:moveTo>
                    <a:pt x="1681" y="0"/>
                  </a:moveTo>
                  <a:lnTo>
                    <a:pt x="1681" y="1902"/>
                  </a:lnTo>
                </a:path>
                <a:path w="1904" h="1346835">
                  <a:moveTo>
                    <a:pt x="1681" y="1902"/>
                  </a:moveTo>
                  <a:lnTo>
                    <a:pt x="1681" y="0"/>
                  </a:lnTo>
                </a:path>
                <a:path w="1904" h="1346835">
                  <a:moveTo>
                    <a:pt x="1681" y="1902"/>
                  </a:moveTo>
                  <a:lnTo>
                    <a:pt x="1681" y="1346678"/>
                  </a:lnTo>
                </a:path>
                <a:path w="1904" h="1346835">
                  <a:moveTo>
                    <a:pt x="1681" y="1346678"/>
                  </a:moveTo>
                  <a:lnTo>
                    <a:pt x="1681" y="1902"/>
                  </a:lnTo>
                </a:path>
                <a:path w="1904" h="1346835">
                  <a:moveTo>
                    <a:pt x="1681" y="0"/>
                  </a:moveTo>
                  <a:lnTo>
                    <a:pt x="1681" y="1902"/>
                  </a:lnTo>
                </a:path>
                <a:path w="1904" h="1346835">
                  <a:moveTo>
                    <a:pt x="1681" y="1902"/>
                  </a:moveTo>
                  <a:lnTo>
                    <a:pt x="1681" y="0"/>
                  </a:lnTo>
                </a:path>
                <a:path w="1904" h="1346835">
                  <a:moveTo>
                    <a:pt x="1681" y="1902"/>
                  </a:moveTo>
                  <a:lnTo>
                    <a:pt x="1681" y="1346678"/>
                  </a:lnTo>
                </a:path>
                <a:path w="1904" h="1346835">
                  <a:moveTo>
                    <a:pt x="1681" y="1346678"/>
                  </a:moveTo>
                  <a:lnTo>
                    <a:pt x="1681" y="1902"/>
                  </a:lnTo>
                </a:path>
                <a:path w="1904" h="1346835">
                  <a:moveTo>
                    <a:pt x="1681" y="0"/>
                  </a:moveTo>
                  <a:lnTo>
                    <a:pt x="1681" y="1902"/>
                  </a:lnTo>
                </a:path>
                <a:path w="1904" h="1346835">
                  <a:moveTo>
                    <a:pt x="1681" y="1902"/>
                  </a:moveTo>
                  <a:lnTo>
                    <a:pt x="1681" y="0"/>
                  </a:lnTo>
                </a:path>
              </a:pathLst>
            </a:custGeom>
            <a:ln w="3175">
              <a:solidFill>
                <a:srgbClr val="89ACAE"/>
              </a:solidFill>
            </a:ln>
          </p:spPr>
          <p:txBody>
            <a:bodyPr wrap="square" lIns="0" tIns="0" rIns="0" bIns="0" rtlCol="0"/>
            <a:lstStyle/>
            <a:p>
              <a:endParaRPr lang="fr-FR" noProof="0" dirty="0"/>
            </a:p>
          </p:txBody>
        </p:sp>
        <p:sp>
          <p:nvSpPr>
            <p:cNvPr id="2499" name="object 2499"/>
            <p:cNvSpPr/>
            <p:nvPr/>
          </p:nvSpPr>
          <p:spPr>
            <a:xfrm>
              <a:off x="10617506" y="4596381"/>
              <a:ext cx="2540" cy="1346835"/>
            </a:xfrm>
            <a:custGeom>
              <a:avLst/>
              <a:gdLst/>
              <a:ahLst/>
              <a:cxnLst/>
              <a:rect l="l" t="t" r="r" b="b"/>
              <a:pathLst>
                <a:path w="2540" h="1346835">
                  <a:moveTo>
                    <a:pt x="1921" y="0"/>
                  </a:moveTo>
                  <a:lnTo>
                    <a:pt x="0" y="0"/>
                  </a:lnTo>
                  <a:lnTo>
                    <a:pt x="0" y="1346678"/>
                  </a:lnTo>
                  <a:lnTo>
                    <a:pt x="1921" y="1346678"/>
                  </a:lnTo>
                  <a:lnTo>
                    <a:pt x="1921" y="0"/>
                  </a:lnTo>
                  <a:close/>
                </a:path>
              </a:pathLst>
            </a:custGeom>
            <a:solidFill>
              <a:srgbClr val="89ACAE"/>
            </a:solidFill>
          </p:spPr>
          <p:txBody>
            <a:bodyPr wrap="square" lIns="0" tIns="0" rIns="0" bIns="0" rtlCol="0"/>
            <a:lstStyle/>
            <a:p>
              <a:endParaRPr lang="fr-FR" noProof="0" dirty="0"/>
            </a:p>
          </p:txBody>
        </p:sp>
        <p:sp>
          <p:nvSpPr>
            <p:cNvPr id="2500" name="object 2500"/>
            <p:cNvSpPr/>
            <p:nvPr/>
          </p:nvSpPr>
          <p:spPr>
            <a:xfrm>
              <a:off x="10617506" y="4596258"/>
              <a:ext cx="2540" cy="1347470"/>
            </a:xfrm>
            <a:custGeom>
              <a:avLst/>
              <a:gdLst/>
              <a:ahLst/>
              <a:cxnLst/>
              <a:rect l="l" t="t" r="r" b="b"/>
              <a:pathLst>
                <a:path w="2540" h="1347470">
                  <a:moveTo>
                    <a:pt x="1921" y="2024"/>
                  </a:moveTo>
                  <a:lnTo>
                    <a:pt x="1921" y="1346946"/>
                  </a:lnTo>
                </a:path>
                <a:path w="2540" h="1347470">
                  <a:moveTo>
                    <a:pt x="0" y="1346801"/>
                  </a:moveTo>
                  <a:lnTo>
                    <a:pt x="0" y="2024"/>
                  </a:lnTo>
                </a:path>
                <a:path w="2540" h="1347470">
                  <a:moveTo>
                    <a:pt x="1921" y="0"/>
                  </a:moveTo>
                  <a:lnTo>
                    <a:pt x="1921" y="2024"/>
                  </a:lnTo>
                </a:path>
                <a:path w="2540" h="1347470">
                  <a:moveTo>
                    <a:pt x="0" y="2024"/>
                  </a:moveTo>
                  <a:lnTo>
                    <a:pt x="0" y="122"/>
                  </a:lnTo>
                </a:path>
                <a:path w="2540" h="1347470">
                  <a:moveTo>
                    <a:pt x="1921" y="2024"/>
                  </a:moveTo>
                  <a:lnTo>
                    <a:pt x="1921" y="1346946"/>
                  </a:lnTo>
                </a:path>
                <a:path w="2540" h="1347470">
                  <a:moveTo>
                    <a:pt x="1921" y="1346946"/>
                  </a:moveTo>
                  <a:lnTo>
                    <a:pt x="1921" y="2024"/>
                  </a:lnTo>
                </a:path>
                <a:path w="2540" h="1347470">
                  <a:moveTo>
                    <a:pt x="1921" y="0"/>
                  </a:moveTo>
                  <a:lnTo>
                    <a:pt x="1921" y="2024"/>
                  </a:lnTo>
                </a:path>
                <a:path w="2540" h="1347470">
                  <a:moveTo>
                    <a:pt x="1921" y="2024"/>
                  </a:moveTo>
                  <a:lnTo>
                    <a:pt x="1921" y="0"/>
                  </a:lnTo>
                </a:path>
              </a:pathLst>
            </a:custGeom>
            <a:ln w="3175">
              <a:solidFill>
                <a:srgbClr val="89ACAE"/>
              </a:solidFill>
            </a:ln>
          </p:spPr>
          <p:txBody>
            <a:bodyPr wrap="square" lIns="0" tIns="0" rIns="0" bIns="0" rtlCol="0"/>
            <a:lstStyle/>
            <a:p>
              <a:endParaRPr lang="fr-FR" noProof="0" dirty="0"/>
            </a:p>
          </p:txBody>
        </p:sp>
        <p:sp>
          <p:nvSpPr>
            <p:cNvPr id="2501" name="object 2501"/>
            <p:cNvSpPr/>
            <p:nvPr/>
          </p:nvSpPr>
          <p:spPr>
            <a:xfrm>
              <a:off x="10619427" y="4596258"/>
              <a:ext cx="0" cy="1347470"/>
            </a:xfrm>
            <a:custGeom>
              <a:avLst/>
              <a:gdLst/>
              <a:ahLst/>
              <a:cxnLst/>
              <a:rect l="l" t="t" r="r" b="b"/>
              <a:pathLst>
                <a:path h="1347470">
                  <a:moveTo>
                    <a:pt x="0" y="2024"/>
                  </a:moveTo>
                  <a:lnTo>
                    <a:pt x="0" y="1346946"/>
                  </a:lnTo>
                </a:path>
                <a:path h="1347470">
                  <a:moveTo>
                    <a:pt x="0" y="1346946"/>
                  </a:moveTo>
                  <a:lnTo>
                    <a:pt x="0" y="2024"/>
                  </a:lnTo>
                </a:path>
                <a:path h="1347470">
                  <a:moveTo>
                    <a:pt x="0" y="0"/>
                  </a:moveTo>
                  <a:lnTo>
                    <a:pt x="0" y="2024"/>
                  </a:lnTo>
                </a:path>
                <a:path h="1347470">
                  <a:moveTo>
                    <a:pt x="0" y="2024"/>
                  </a:moveTo>
                  <a:lnTo>
                    <a:pt x="0" y="0"/>
                  </a:lnTo>
                </a:path>
                <a:path h="1347470">
                  <a:moveTo>
                    <a:pt x="0" y="2024"/>
                  </a:moveTo>
                  <a:lnTo>
                    <a:pt x="0" y="1346946"/>
                  </a:lnTo>
                </a:path>
                <a:path h="1347470">
                  <a:moveTo>
                    <a:pt x="0" y="1346946"/>
                  </a:moveTo>
                  <a:lnTo>
                    <a:pt x="0" y="2024"/>
                  </a:lnTo>
                </a:path>
                <a:path h="1347470">
                  <a:moveTo>
                    <a:pt x="0" y="0"/>
                  </a:moveTo>
                  <a:lnTo>
                    <a:pt x="0" y="2024"/>
                  </a:lnTo>
                </a:path>
                <a:path h="1347470">
                  <a:moveTo>
                    <a:pt x="0" y="2024"/>
                  </a:moveTo>
                  <a:lnTo>
                    <a:pt x="0" y="0"/>
                  </a:lnTo>
                </a:path>
                <a:path h="1347470">
                  <a:moveTo>
                    <a:pt x="0" y="2024"/>
                  </a:moveTo>
                  <a:lnTo>
                    <a:pt x="0" y="1346946"/>
                  </a:lnTo>
                </a:path>
                <a:path h="1347470">
                  <a:moveTo>
                    <a:pt x="0" y="1346946"/>
                  </a:moveTo>
                  <a:lnTo>
                    <a:pt x="0" y="2024"/>
                  </a:lnTo>
                </a:path>
                <a:path h="1347470">
                  <a:moveTo>
                    <a:pt x="0" y="0"/>
                  </a:moveTo>
                  <a:lnTo>
                    <a:pt x="0" y="2024"/>
                  </a:lnTo>
                </a:path>
                <a:path h="1347470">
                  <a:moveTo>
                    <a:pt x="0" y="2024"/>
                  </a:moveTo>
                  <a:lnTo>
                    <a:pt x="0" y="0"/>
                  </a:lnTo>
                </a:path>
                <a:path h="1347470">
                  <a:moveTo>
                    <a:pt x="0" y="2024"/>
                  </a:moveTo>
                  <a:lnTo>
                    <a:pt x="0" y="1346946"/>
                  </a:lnTo>
                </a:path>
                <a:path h="1347470">
                  <a:moveTo>
                    <a:pt x="0" y="1346946"/>
                  </a:moveTo>
                  <a:lnTo>
                    <a:pt x="0" y="2024"/>
                  </a:lnTo>
                </a:path>
                <a:path h="1347470">
                  <a:moveTo>
                    <a:pt x="0" y="0"/>
                  </a:moveTo>
                  <a:lnTo>
                    <a:pt x="0" y="2024"/>
                  </a:lnTo>
                </a:path>
                <a:path h="1347470">
                  <a:moveTo>
                    <a:pt x="0" y="2024"/>
                  </a:moveTo>
                  <a:lnTo>
                    <a:pt x="0" y="0"/>
                  </a:lnTo>
                </a:path>
              </a:pathLst>
            </a:custGeom>
            <a:ln w="3175">
              <a:solidFill>
                <a:srgbClr val="88ABAD"/>
              </a:solidFill>
            </a:ln>
          </p:spPr>
          <p:txBody>
            <a:bodyPr wrap="square" lIns="0" tIns="0" rIns="0" bIns="0" rtlCol="0"/>
            <a:lstStyle/>
            <a:p>
              <a:endParaRPr lang="fr-FR" noProof="0" dirty="0"/>
            </a:p>
          </p:txBody>
        </p:sp>
        <p:sp>
          <p:nvSpPr>
            <p:cNvPr id="2502" name="object 2502"/>
            <p:cNvSpPr/>
            <p:nvPr/>
          </p:nvSpPr>
          <p:spPr>
            <a:xfrm>
              <a:off x="10619427" y="4596258"/>
              <a:ext cx="1905" cy="1347470"/>
            </a:xfrm>
            <a:custGeom>
              <a:avLst/>
              <a:gdLst/>
              <a:ahLst/>
              <a:cxnLst/>
              <a:rect l="l" t="t" r="r" b="b"/>
              <a:pathLst>
                <a:path w="1904" h="1347470">
                  <a:moveTo>
                    <a:pt x="1681" y="0"/>
                  </a:moveTo>
                  <a:lnTo>
                    <a:pt x="0" y="0"/>
                  </a:lnTo>
                  <a:lnTo>
                    <a:pt x="0" y="1346946"/>
                  </a:lnTo>
                  <a:lnTo>
                    <a:pt x="1681" y="1346946"/>
                  </a:lnTo>
                  <a:lnTo>
                    <a:pt x="1681" y="0"/>
                  </a:lnTo>
                  <a:close/>
                </a:path>
              </a:pathLst>
            </a:custGeom>
            <a:solidFill>
              <a:srgbClr val="88ABAD"/>
            </a:solidFill>
          </p:spPr>
          <p:txBody>
            <a:bodyPr wrap="square" lIns="0" tIns="0" rIns="0" bIns="0" rtlCol="0"/>
            <a:lstStyle/>
            <a:p>
              <a:endParaRPr lang="fr-FR" noProof="0" dirty="0"/>
            </a:p>
          </p:txBody>
        </p:sp>
        <p:sp>
          <p:nvSpPr>
            <p:cNvPr id="2503" name="object 2503"/>
            <p:cNvSpPr/>
            <p:nvPr/>
          </p:nvSpPr>
          <p:spPr>
            <a:xfrm>
              <a:off x="10619427" y="4596152"/>
              <a:ext cx="1905" cy="1347470"/>
            </a:xfrm>
            <a:custGeom>
              <a:avLst/>
              <a:gdLst/>
              <a:ahLst/>
              <a:cxnLst/>
              <a:rect l="l" t="t" r="r" b="b"/>
              <a:pathLst>
                <a:path w="1904" h="1347470">
                  <a:moveTo>
                    <a:pt x="1681" y="2131"/>
                  </a:moveTo>
                  <a:lnTo>
                    <a:pt x="1681" y="1347181"/>
                  </a:lnTo>
                </a:path>
                <a:path w="1904" h="1347470">
                  <a:moveTo>
                    <a:pt x="0" y="1347053"/>
                  </a:moveTo>
                  <a:lnTo>
                    <a:pt x="0" y="2131"/>
                  </a:lnTo>
                </a:path>
                <a:path w="1904" h="1347470">
                  <a:moveTo>
                    <a:pt x="1681" y="0"/>
                  </a:moveTo>
                  <a:lnTo>
                    <a:pt x="1681" y="2131"/>
                  </a:lnTo>
                </a:path>
                <a:path w="1904" h="1347470">
                  <a:moveTo>
                    <a:pt x="0" y="2131"/>
                  </a:moveTo>
                  <a:lnTo>
                    <a:pt x="0" y="107"/>
                  </a:lnTo>
                </a:path>
                <a:path w="1904" h="1347470">
                  <a:moveTo>
                    <a:pt x="1681" y="2131"/>
                  </a:moveTo>
                  <a:lnTo>
                    <a:pt x="1681" y="1347181"/>
                  </a:lnTo>
                </a:path>
                <a:path w="1904" h="1347470">
                  <a:moveTo>
                    <a:pt x="1681" y="1347181"/>
                  </a:moveTo>
                  <a:lnTo>
                    <a:pt x="1681" y="2131"/>
                  </a:lnTo>
                </a:path>
                <a:path w="1904" h="1347470">
                  <a:moveTo>
                    <a:pt x="1681" y="0"/>
                  </a:moveTo>
                  <a:lnTo>
                    <a:pt x="1681" y="2131"/>
                  </a:lnTo>
                </a:path>
                <a:path w="1904" h="1347470">
                  <a:moveTo>
                    <a:pt x="1681" y="2131"/>
                  </a:moveTo>
                  <a:lnTo>
                    <a:pt x="1681" y="0"/>
                  </a:lnTo>
                </a:path>
                <a:path w="1904" h="1347470">
                  <a:moveTo>
                    <a:pt x="1681" y="2131"/>
                  </a:moveTo>
                  <a:lnTo>
                    <a:pt x="1681" y="1347181"/>
                  </a:lnTo>
                </a:path>
                <a:path w="1904" h="1347470">
                  <a:moveTo>
                    <a:pt x="1681" y="1347181"/>
                  </a:moveTo>
                  <a:lnTo>
                    <a:pt x="1681" y="2131"/>
                  </a:lnTo>
                </a:path>
                <a:path w="1904" h="1347470">
                  <a:moveTo>
                    <a:pt x="1681" y="0"/>
                  </a:moveTo>
                  <a:lnTo>
                    <a:pt x="1681" y="2131"/>
                  </a:lnTo>
                </a:path>
                <a:path w="1904" h="1347470">
                  <a:moveTo>
                    <a:pt x="1681" y="2131"/>
                  </a:moveTo>
                  <a:lnTo>
                    <a:pt x="1681" y="0"/>
                  </a:lnTo>
                </a:path>
                <a:path w="1904" h="1347470">
                  <a:moveTo>
                    <a:pt x="1681" y="2131"/>
                  </a:moveTo>
                  <a:lnTo>
                    <a:pt x="1681" y="1347181"/>
                  </a:lnTo>
                </a:path>
                <a:path w="1904" h="1347470">
                  <a:moveTo>
                    <a:pt x="1681" y="1347181"/>
                  </a:moveTo>
                  <a:lnTo>
                    <a:pt x="1681" y="2131"/>
                  </a:lnTo>
                </a:path>
                <a:path w="1904" h="1347470">
                  <a:moveTo>
                    <a:pt x="1681" y="0"/>
                  </a:moveTo>
                  <a:lnTo>
                    <a:pt x="1681" y="2131"/>
                  </a:lnTo>
                </a:path>
                <a:path w="1904" h="1347470">
                  <a:moveTo>
                    <a:pt x="1681" y="2131"/>
                  </a:moveTo>
                  <a:lnTo>
                    <a:pt x="1681" y="0"/>
                  </a:lnTo>
                </a:path>
              </a:pathLst>
            </a:custGeom>
            <a:ln w="3175">
              <a:solidFill>
                <a:srgbClr val="88ABAD"/>
              </a:solidFill>
            </a:ln>
          </p:spPr>
          <p:txBody>
            <a:bodyPr wrap="square" lIns="0" tIns="0" rIns="0" bIns="0" rtlCol="0"/>
            <a:lstStyle/>
            <a:p>
              <a:endParaRPr lang="fr-FR" noProof="0" dirty="0"/>
            </a:p>
          </p:txBody>
        </p:sp>
        <p:sp>
          <p:nvSpPr>
            <p:cNvPr id="2504" name="object 2504"/>
            <p:cNvSpPr/>
            <p:nvPr/>
          </p:nvSpPr>
          <p:spPr>
            <a:xfrm>
              <a:off x="10621109" y="4596152"/>
              <a:ext cx="0" cy="1347470"/>
            </a:xfrm>
            <a:custGeom>
              <a:avLst/>
              <a:gdLst/>
              <a:ahLst/>
              <a:cxnLst/>
              <a:rect l="l" t="t" r="r" b="b"/>
              <a:pathLst>
                <a:path h="1347470">
                  <a:moveTo>
                    <a:pt x="0" y="2131"/>
                  </a:moveTo>
                  <a:lnTo>
                    <a:pt x="0" y="1347181"/>
                  </a:lnTo>
                </a:path>
                <a:path h="1347470">
                  <a:moveTo>
                    <a:pt x="0" y="1347181"/>
                  </a:moveTo>
                  <a:lnTo>
                    <a:pt x="0" y="2131"/>
                  </a:lnTo>
                </a:path>
                <a:path h="1347470">
                  <a:moveTo>
                    <a:pt x="0" y="0"/>
                  </a:moveTo>
                  <a:lnTo>
                    <a:pt x="0" y="2131"/>
                  </a:lnTo>
                </a:path>
                <a:path h="1347470">
                  <a:moveTo>
                    <a:pt x="0" y="2131"/>
                  </a:moveTo>
                  <a:lnTo>
                    <a:pt x="0" y="0"/>
                  </a:lnTo>
                </a:path>
              </a:pathLst>
            </a:custGeom>
            <a:ln w="3175">
              <a:solidFill>
                <a:srgbClr val="87ABAD"/>
              </a:solidFill>
            </a:ln>
          </p:spPr>
          <p:txBody>
            <a:bodyPr wrap="square" lIns="0" tIns="0" rIns="0" bIns="0" rtlCol="0"/>
            <a:lstStyle/>
            <a:p>
              <a:endParaRPr lang="fr-FR" noProof="0" dirty="0"/>
            </a:p>
          </p:txBody>
        </p:sp>
        <p:sp>
          <p:nvSpPr>
            <p:cNvPr id="2505" name="object 2505"/>
            <p:cNvSpPr/>
            <p:nvPr/>
          </p:nvSpPr>
          <p:spPr>
            <a:xfrm>
              <a:off x="10621109" y="4596152"/>
              <a:ext cx="2540" cy="1347470"/>
            </a:xfrm>
            <a:custGeom>
              <a:avLst/>
              <a:gdLst/>
              <a:ahLst/>
              <a:cxnLst/>
              <a:rect l="l" t="t" r="r" b="b"/>
              <a:pathLst>
                <a:path w="2540" h="1347470">
                  <a:moveTo>
                    <a:pt x="1921" y="0"/>
                  </a:moveTo>
                  <a:lnTo>
                    <a:pt x="0" y="0"/>
                  </a:lnTo>
                  <a:lnTo>
                    <a:pt x="0" y="1347181"/>
                  </a:lnTo>
                  <a:lnTo>
                    <a:pt x="1921" y="1347181"/>
                  </a:lnTo>
                  <a:lnTo>
                    <a:pt x="1921" y="0"/>
                  </a:lnTo>
                  <a:close/>
                </a:path>
              </a:pathLst>
            </a:custGeom>
            <a:solidFill>
              <a:srgbClr val="87ABAD"/>
            </a:solidFill>
          </p:spPr>
          <p:txBody>
            <a:bodyPr wrap="square" lIns="0" tIns="0" rIns="0" bIns="0" rtlCol="0"/>
            <a:lstStyle/>
            <a:p>
              <a:endParaRPr lang="fr-FR" noProof="0" dirty="0"/>
            </a:p>
          </p:txBody>
        </p:sp>
        <p:sp>
          <p:nvSpPr>
            <p:cNvPr id="2506" name="object 2506"/>
            <p:cNvSpPr/>
            <p:nvPr/>
          </p:nvSpPr>
          <p:spPr>
            <a:xfrm>
              <a:off x="10621109" y="4596029"/>
              <a:ext cx="2540" cy="1347470"/>
            </a:xfrm>
            <a:custGeom>
              <a:avLst/>
              <a:gdLst/>
              <a:ahLst/>
              <a:cxnLst/>
              <a:rect l="l" t="t" r="r" b="b"/>
              <a:pathLst>
                <a:path w="2540" h="1347470">
                  <a:moveTo>
                    <a:pt x="1921" y="2254"/>
                  </a:moveTo>
                  <a:lnTo>
                    <a:pt x="1921" y="1347449"/>
                  </a:lnTo>
                </a:path>
                <a:path w="2540" h="1347470">
                  <a:moveTo>
                    <a:pt x="0" y="1347303"/>
                  </a:moveTo>
                  <a:lnTo>
                    <a:pt x="0" y="2254"/>
                  </a:lnTo>
                </a:path>
                <a:path w="2540" h="1347470">
                  <a:moveTo>
                    <a:pt x="1921" y="0"/>
                  </a:moveTo>
                  <a:lnTo>
                    <a:pt x="1921" y="2254"/>
                  </a:lnTo>
                </a:path>
                <a:path w="2540" h="1347470">
                  <a:moveTo>
                    <a:pt x="0" y="2254"/>
                  </a:moveTo>
                  <a:lnTo>
                    <a:pt x="0" y="122"/>
                  </a:lnTo>
                </a:path>
                <a:path w="2540" h="1347470">
                  <a:moveTo>
                    <a:pt x="1921" y="2254"/>
                  </a:moveTo>
                  <a:lnTo>
                    <a:pt x="1921" y="1347449"/>
                  </a:lnTo>
                </a:path>
                <a:path w="2540" h="1347470">
                  <a:moveTo>
                    <a:pt x="1921" y="1347449"/>
                  </a:moveTo>
                  <a:lnTo>
                    <a:pt x="1921" y="2254"/>
                  </a:lnTo>
                </a:path>
                <a:path w="2540" h="1347470">
                  <a:moveTo>
                    <a:pt x="1921" y="0"/>
                  </a:moveTo>
                  <a:lnTo>
                    <a:pt x="1921" y="2254"/>
                  </a:lnTo>
                </a:path>
                <a:path w="2540" h="1347470">
                  <a:moveTo>
                    <a:pt x="1921" y="2254"/>
                  </a:moveTo>
                  <a:lnTo>
                    <a:pt x="1921" y="0"/>
                  </a:lnTo>
                </a:path>
                <a:path w="2540" h="1347470">
                  <a:moveTo>
                    <a:pt x="1921" y="2254"/>
                  </a:moveTo>
                  <a:lnTo>
                    <a:pt x="1921" y="1347449"/>
                  </a:lnTo>
                </a:path>
                <a:path w="2540" h="1347470">
                  <a:moveTo>
                    <a:pt x="1921" y="1347449"/>
                  </a:moveTo>
                  <a:lnTo>
                    <a:pt x="1921" y="2254"/>
                  </a:lnTo>
                </a:path>
                <a:path w="2540" h="1347470">
                  <a:moveTo>
                    <a:pt x="1921" y="0"/>
                  </a:moveTo>
                  <a:lnTo>
                    <a:pt x="1921" y="2254"/>
                  </a:lnTo>
                </a:path>
                <a:path w="2540" h="1347470">
                  <a:moveTo>
                    <a:pt x="1921" y="2254"/>
                  </a:moveTo>
                  <a:lnTo>
                    <a:pt x="1921" y="0"/>
                  </a:lnTo>
                </a:path>
              </a:pathLst>
            </a:custGeom>
            <a:ln w="3175">
              <a:solidFill>
                <a:srgbClr val="87ABAD"/>
              </a:solidFill>
            </a:ln>
          </p:spPr>
          <p:txBody>
            <a:bodyPr wrap="square" lIns="0" tIns="0" rIns="0" bIns="0" rtlCol="0"/>
            <a:lstStyle/>
            <a:p>
              <a:endParaRPr lang="fr-FR" noProof="0" dirty="0"/>
            </a:p>
          </p:txBody>
        </p:sp>
        <p:sp>
          <p:nvSpPr>
            <p:cNvPr id="2507" name="object 2507"/>
            <p:cNvSpPr/>
            <p:nvPr/>
          </p:nvSpPr>
          <p:spPr>
            <a:xfrm>
              <a:off x="10623030" y="4596029"/>
              <a:ext cx="0" cy="1347470"/>
            </a:xfrm>
            <a:custGeom>
              <a:avLst/>
              <a:gdLst/>
              <a:ahLst/>
              <a:cxnLst/>
              <a:rect l="l" t="t" r="r" b="b"/>
              <a:pathLst>
                <a:path h="1347470">
                  <a:moveTo>
                    <a:pt x="0" y="2254"/>
                  </a:moveTo>
                  <a:lnTo>
                    <a:pt x="0" y="1347449"/>
                  </a:lnTo>
                </a:path>
                <a:path h="1347470">
                  <a:moveTo>
                    <a:pt x="0" y="1347449"/>
                  </a:moveTo>
                  <a:lnTo>
                    <a:pt x="0" y="2254"/>
                  </a:lnTo>
                </a:path>
                <a:path h="1347470">
                  <a:moveTo>
                    <a:pt x="0" y="0"/>
                  </a:moveTo>
                  <a:lnTo>
                    <a:pt x="0" y="2254"/>
                  </a:lnTo>
                </a:path>
                <a:path h="1347470">
                  <a:moveTo>
                    <a:pt x="0" y="2254"/>
                  </a:moveTo>
                  <a:lnTo>
                    <a:pt x="0" y="0"/>
                  </a:lnTo>
                </a:path>
                <a:path h="1347470">
                  <a:moveTo>
                    <a:pt x="0" y="2254"/>
                  </a:moveTo>
                  <a:lnTo>
                    <a:pt x="0" y="1347449"/>
                  </a:lnTo>
                </a:path>
                <a:path h="1347470">
                  <a:moveTo>
                    <a:pt x="0" y="1347449"/>
                  </a:moveTo>
                  <a:lnTo>
                    <a:pt x="0" y="2254"/>
                  </a:lnTo>
                </a:path>
                <a:path h="1347470">
                  <a:moveTo>
                    <a:pt x="0" y="0"/>
                  </a:moveTo>
                  <a:lnTo>
                    <a:pt x="0" y="2254"/>
                  </a:lnTo>
                </a:path>
                <a:path h="1347470">
                  <a:moveTo>
                    <a:pt x="0" y="2254"/>
                  </a:moveTo>
                  <a:lnTo>
                    <a:pt x="0" y="0"/>
                  </a:lnTo>
                </a:path>
                <a:path h="1347470">
                  <a:moveTo>
                    <a:pt x="0" y="2254"/>
                  </a:moveTo>
                  <a:lnTo>
                    <a:pt x="0" y="1347449"/>
                  </a:lnTo>
                </a:path>
                <a:path h="1347470">
                  <a:moveTo>
                    <a:pt x="0" y="1347449"/>
                  </a:moveTo>
                  <a:lnTo>
                    <a:pt x="0" y="2254"/>
                  </a:lnTo>
                </a:path>
                <a:path h="1347470">
                  <a:moveTo>
                    <a:pt x="0" y="0"/>
                  </a:moveTo>
                  <a:lnTo>
                    <a:pt x="0" y="2254"/>
                  </a:lnTo>
                </a:path>
                <a:path h="1347470">
                  <a:moveTo>
                    <a:pt x="0" y="2254"/>
                  </a:moveTo>
                  <a:lnTo>
                    <a:pt x="0" y="0"/>
                  </a:lnTo>
                </a:path>
              </a:pathLst>
            </a:custGeom>
            <a:ln w="3175">
              <a:solidFill>
                <a:srgbClr val="87ABAC"/>
              </a:solidFill>
            </a:ln>
          </p:spPr>
          <p:txBody>
            <a:bodyPr wrap="square" lIns="0" tIns="0" rIns="0" bIns="0" rtlCol="0"/>
            <a:lstStyle/>
            <a:p>
              <a:endParaRPr lang="fr-FR" noProof="0" dirty="0"/>
            </a:p>
          </p:txBody>
        </p:sp>
        <p:sp>
          <p:nvSpPr>
            <p:cNvPr id="2508" name="object 2508"/>
            <p:cNvSpPr/>
            <p:nvPr/>
          </p:nvSpPr>
          <p:spPr>
            <a:xfrm>
              <a:off x="10623030" y="4596029"/>
              <a:ext cx="1905" cy="1347470"/>
            </a:xfrm>
            <a:custGeom>
              <a:avLst/>
              <a:gdLst/>
              <a:ahLst/>
              <a:cxnLst/>
              <a:rect l="l" t="t" r="r" b="b"/>
              <a:pathLst>
                <a:path w="1904" h="1347470">
                  <a:moveTo>
                    <a:pt x="1681" y="0"/>
                  </a:moveTo>
                  <a:lnTo>
                    <a:pt x="0" y="0"/>
                  </a:lnTo>
                  <a:lnTo>
                    <a:pt x="0" y="1347449"/>
                  </a:lnTo>
                  <a:lnTo>
                    <a:pt x="1681" y="1347449"/>
                  </a:lnTo>
                  <a:lnTo>
                    <a:pt x="1681" y="0"/>
                  </a:lnTo>
                  <a:close/>
                </a:path>
              </a:pathLst>
            </a:custGeom>
            <a:solidFill>
              <a:srgbClr val="87ABAC"/>
            </a:solidFill>
          </p:spPr>
          <p:txBody>
            <a:bodyPr wrap="square" lIns="0" tIns="0" rIns="0" bIns="0" rtlCol="0"/>
            <a:lstStyle/>
            <a:p>
              <a:endParaRPr lang="fr-FR" noProof="0" dirty="0"/>
            </a:p>
          </p:txBody>
        </p:sp>
        <p:sp>
          <p:nvSpPr>
            <p:cNvPr id="2509" name="object 2509"/>
            <p:cNvSpPr/>
            <p:nvPr/>
          </p:nvSpPr>
          <p:spPr>
            <a:xfrm>
              <a:off x="10623030" y="4595922"/>
              <a:ext cx="1905" cy="1348105"/>
            </a:xfrm>
            <a:custGeom>
              <a:avLst/>
              <a:gdLst/>
              <a:ahLst/>
              <a:cxnLst/>
              <a:rect l="l" t="t" r="r" b="b"/>
              <a:pathLst>
                <a:path w="1904" h="1348104">
                  <a:moveTo>
                    <a:pt x="1681" y="2361"/>
                  </a:moveTo>
                  <a:lnTo>
                    <a:pt x="1681" y="1347683"/>
                  </a:lnTo>
                </a:path>
                <a:path w="1904" h="1348104">
                  <a:moveTo>
                    <a:pt x="0" y="1347556"/>
                  </a:moveTo>
                  <a:lnTo>
                    <a:pt x="0" y="2361"/>
                  </a:lnTo>
                </a:path>
                <a:path w="1904" h="1348104">
                  <a:moveTo>
                    <a:pt x="1681" y="0"/>
                  </a:moveTo>
                  <a:lnTo>
                    <a:pt x="1681" y="2361"/>
                  </a:lnTo>
                </a:path>
                <a:path w="1904" h="1348104">
                  <a:moveTo>
                    <a:pt x="0" y="2361"/>
                  </a:moveTo>
                  <a:lnTo>
                    <a:pt x="0" y="107"/>
                  </a:lnTo>
                </a:path>
              </a:pathLst>
            </a:custGeom>
            <a:ln w="3175">
              <a:solidFill>
                <a:srgbClr val="87ABAC"/>
              </a:solidFill>
            </a:ln>
          </p:spPr>
          <p:txBody>
            <a:bodyPr wrap="square" lIns="0" tIns="0" rIns="0" bIns="0" rtlCol="0"/>
            <a:lstStyle/>
            <a:p>
              <a:endParaRPr lang="fr-FR" noProof="0" dirty="0"/>
            </a:p>
          </p:txBody>
        </p:sp>
        <p:sp>
          <p:nvSpPr>
            <p:cNvPr id="2510" name="object 2510"/>
            <p:cNvSpPr/>
            <p:nvPr/>
          </p:nvSpPr>
          <p:spPr>
            <a:xfrm>
              <a:off x="10624711" y="4595922"/>
              <a:ext cx="0" cy="1348105"/>
            </a:xfrm>
            <a:custGeom>
              <a:avLst/>
              <a:gdLst/>
              <a:ahLst/>
              <a:cxnLst/>
              <a:rect l="l" t="t" r="r" b="b"/>
              <a:pathLst>
                <a:path h="1348104">
                  <a:moveTo>
                    <a:pt x="0" y="2361"/>
                  </a:moveTo>
                  <a:lnTo>
                    <a:pt x="0" y="1347683"/>
                  </a:lnTo>
                </a:path>
                <a:path h="1348104">
                  <a:moveTo>
                    <a:pt x="0" y="1347683"/>
                  </a:moveTo>
                  <a:lnTo>
                    <a:pt x="0" y="2361"/>
                  </a:lnTo>
                </a:path>
                <a:path h="1348104">
                  <a:moveTo>
                    <a:pt x="0" y="0"/>
                  </a:moveTo>
                  <a:lnTo>
                    <a:pt x="0" y="2361"/>
                  </a:lnTo>
                </a:path>
                <a:path h="1348104">
                  <a:moveTo>
                    <a:pt x="0" y="2361"/>
                  </a:moveTo>
                  <a:lnTo>
                    <a:pt x="0" y="0"/>
                  </a:lnTo>
                </a:path>
                <a:path h="1348104">
                  <a:moveTo>
                    <a:pt x="0" y="2361"/>
                  </a:moveTo>
                  <a:lnTo>
                    <a:pt x="0" y="1347683"/>
                  </a:lnTo>
                </a:path>
                <a:path h="1348104">
                  <a:moveTo>
                    <a:pt x="0" y="1347683"/>
                  </a:moveTo>
                  <a:lnTo>
                    <a:pt x="0" y="2361"/>
                  </a:lnTo>
                </a:path>
                <a:path h="1348104">
                  <a:moveTo>
                    <a:pt x="0" y="0"/>
                  </a:moveTo>
                  <a:lnTo>
                    <a:pt x="0" y="2361"/>
                  </a:lnTo>
                </a:path>
                <a:path h="1348104">
                  <a:moveTo>
                    <a:pt x="0" y="2361"/>
                  </a:moveTo>
                  <a:lnTo>
                    <a:pt x="0" y="0"/>
                  </a:lnTo>
                </a:path>
                <a:path h="1348104">
                  <a:moveTo>
                    <a:pt x="0" y="2361"/>
                  </a:moveTo>
                  <a:lnTo>
                    <a:pt x="0" y="1347683"/>
                  </a:lnTo>
                </a:path>
                <a:path h="1348104">
                  <a:moveTo>
                    <a:pt x="0" y="1347683"/>
                  </a:moveTo>
                  <a:lnTo>
                    <a:pt x="0" y="2361"/>
                  </a:lnTo>
                </a:path>
                <a:path h="1348104">
                  <a:moveTo>
                    <a:pt x="0" y="0"/>
                  </a:moveTo>
                  <a:lnTo>
                    <a:pt x="0" y="2361"/>
                  </a:lnTo>
                </a:path>
                <a:path h="1348104">
                  <a:moveTo>
                    <a:pt x="0" y="2361"/>
                  </a:moveTo>
                  <a:lnTo>
                    <a:pt x="0" y="0"/>
                  </a:lnTo>
                </a:path>
                <a:path h="1348104">
                  <a:moveTo>
                    <a:pt x="0" y="2361"/>
                  </a:moveTo>
                  <a:lnTo>
                    <a:pt x="0" y="1347683"/>
                  </a:lnTo>
                </a:path>
                <a:path h="1348104">
                  <a:moveTo>
                    <a:pt x="0" y="1347683"/>
                  </a:moveTo>
                  <a:lnTo>
                    <a:pt x="0" y="2361"/>
                  </a:lnTo>
                </a:path>
                <a:path h="1348104">
                  <a:moveTo>
                    <a:pt x="0" y="0"/>
                  </a:moveTo>
                  <a:lnTo>
                    <a:pt x="0" y="2361"/>
                  </a:lnTo>
                </a:path>
                <a:path h="1348104">
                  <a:moveTo>
                    <a:pt x="0" y="2361"/>
                  </a:moveTo>
                  <a:lnTo>
                    <a:pt x="0" y="0"/>
                  </a:lnTo>
                </a:path>
                <a:path h="1348104">
                  <a:moveTo>
                    <a:pt x="0" y="2361"/>
                  </a:moveTo>
                  <a:lnTo>
                    <a:pt x="0" y="1347683"/>
                  </a:lnTo>
                </a:path>
                <a:path h="1348104">
                  <a:moveTo>
                    <a:pt x="0" y="1347683"/>
                  </a:moveTo>
                  <a:lnTo>
                    <a:pt x="0" y="2361"/>
                  </a:lnTo>
                </a:path>
                <a:path h="1348104">
                  <a:moveTo>
                    <a:pt x="0" y="0"/>
                  </a:moveTo>
                  <a:lnTo>
                    <a:pt x="0" y="2361"/>
                  </a:lnTo>
                </a:path>
                <a:path h="1348104">
                  <a:moveTo>
                    <a:pt x="0" y="2361"/>
                  </a:moveTo>
                  <a:lnTo>
                    <a:pt x="0" y="0"/>
                  </a:lnTo>
                </a:path>
              </a:pathLst>
            </a:custGeom>
            <a:ln w="3175">
              <a:solidFill>
                <a:srgbClr val="86AAAC"/>
              </a:solidFill>
            </a:ln>
          </p:spPr>
          <p:txBody>
            <a:bodyPr wrap="square" lIns="0" tIns="0" rIns="0" bIns="0" rtlCol="0"/>
            <a:lstStyle/>
            <a:p>
              <a:endParaRPr lang="fr-FR" noProof="0" dirty="0"/>
            </a:p>
          </p:txBody>
        </p:sp>
        <p:sp>
          <p:nvSpPr>
            <p:cNvPr id="2511" name="object 2511"/>
            <p:cNvSpPr/>
            <p:nvPr/>
          </p:nvSpPr>
          <p:spPr>
            <a:xfrm>
              <a:off x="10624711" y="4595922"/>
              <a:ext cx="2540" cy="1348105"/>
            </a:xfrm>
            <a:custGeom>
              <a:avLst/>
              <a:gdLst/>
              <a:ahLst/>
              <a:cxnLst/>
              <a:rect l="l" t="t" r="r" b="b"/>
              <a:pathLst>
                <a:path w="2540" h="1348104">
                  <a:moveTo>
                    <a:pt x="1921" y="0"/>
                  </a:moveTo>
                  <a:lnTo>
                    <a:pt x="0" y="0"/>
                  </a:lnTo>
                  <a:lnTo>
                    <a:pt x="0" y="1347683"/>
                  </a:lnTo>
                  <a:lnTo>
                    <a:pt x="1921" y="1347683"/>
                  </a:lnTo>
                  <a:lnTo>
                    <a:pt x="1921" y="0"/>
                  </a:lnTo>
                  <a:close/>
                </a:path>
              </a:pathLst>
            </a:custGeom>
            <a:solidFill>
              <a:srgbClr val="86AAAC"/>
            </a:solidFill>
          </p:spPr>
          <p:txBody>
            <a:bodyPr wrap="square" lIns="0" tIns="0" rIns="0" bIns="0" rtlCol="0"/>
            <a:lstStyle/>
            <a:p>
              <a:endParaRPr lang="fr-FR" noProof="0" dirty="0"/>
            </a:p>
          </p:txBody>
        </p:sp>
        <p:sp>
          <p:nvSpPr>
            <p:cNvPr id="2512" name="object 2512"/>
            <p:cNvSpPr/>
            <p:nvPr/>
          </p:nvSpPr>
          <p:spPr>
            <a:xfrm>
              <a:off x="10624711" y="4595799"/>
              <a:ext cx="2540" cy="1348105"/>
            </a:xfrm>
            <a:custGeom>
              <a:avLst/>
              <a:gdLst/>
              <a:ahLst/>
              <a:cxnLst/>
              <a:rect l="l" t="t" r="r" b="b"/>
              <a:pathLst>
                <a:path w="2540" h="1348104">
                  <a:moveTo>
                    <a:pt x="1921" y="2484"/>
                  </a:moveTo>
                  <a:lnTo>
                    <a:pt x="1921" y="1347951"/>
                  </a:lnTo>
                </a:path>
                <a:path w="2540" h="1348104">
                  <a:moveTo>
                    <a:pt x="0" y="1347806"/>
                  </a:moveTo>
                  <a:lnTo>
                    <a:pt x="0" y="2484"/>
                  </a:lnTo>
                </a:path>
                <a:path w="2540" h="1348104">
                  <a:moveTo>
                    <a:pt x="1921" y="0"/>
                  </a:moveTo>
                  <a:lnTo>
                    <a:pt x="1921" y="2484"/>
                  </a:lnTo>
                </a:path>
                <a:path w="2540" h="1348104">
                  <a:moveTo>
                    <a:pt x="0" y="2484"/>
                  </a:moveTo>
                  <a:lnTo>
                    <a:pt x="0" y="122"/>
                  </a:lnTo>
                </a:path>
                <a:path w="2540" h="1348104">
                  <a:moveTo>
                    <a:pt x="1921" y="2484"/>
                  </a:moveTo>
                  <a:lnTo>
                    <a:pt x="1921" y="1347951"/>
                  </a:lnTo>
                </a:path>
                <a:path w="2540" h="1348104">
                  <a:moveTo>
                    <a:pt x="1921" y="1347951"/>
                  </a:moveTo>
                  <a:lnTo>
                    <a:pt x="1921" y="2484"/>
                  </a:lnTo>
                </a:path>
                <a:path w="2540" h="1348104">
                  <a:moveTo>
                    <a:pt x="1921" y="0"/>
                  </a:moveTo>
                  <a:lnTo>
                    <a:pt x="1921" y="2484"/>
                  </a:lnTo>
                </a:path>
                <a:path w="2540" h="1348104">
                  <a:moveTo>
                    <a:pt x="1921" y="2484"/>
                  </a:moveTo>
                  <a:lnTo>
                    <a:pt x="1921" y="0"/>
                  </a:lnTo>
                </a:path>
                <a:path w="2540" h="1348104">
                  <a:moveTo>
                    <a:pt x="1921" y="2484"/>
                  </a:moveTo>
                  <a:lnTo>
                    <a:pt x="1921" y="1347951"/>
                  </a:lnTo>
                </a:path>
                <a:path w="2540" h="1348104">
                  <a:moveTo>
                    <a:pt x="1921" y="1347951"/>
                  </a:moveTo>
                  <a:lnTo>
                    <a:pt x="1921" y="2484"/>
                  </a:lnTo>
                </a:path>
                <a:path w="2540" h="1348104">
                  <a:moveTo>
                    <a:pt x="1921" y="0"/>
                  </a:moveTo>
                  <a:lnTo>
                    <a:pt x="1921" y="2484"/>
                  </a:lnTo>
                </a:path>
                <a:path w="2540" h="1348104">
                  <a:moveTo>
                    <a:pt x="1921" y="2484"/>
                  </a:moveTo>
                  <a:lnTo>
                    <a:pt x="1921" y="0"/>
                  </a:lnTo>
                </a:path>
                <a:path w="2540" h="1348104">
                  <a:moveTo>
                    <a:pt x="1921" y="2484"/>
                  </a:moveTo>
                  <a:lnTo>
                    <a:pt x="1921" y="1347951"/>
                  </a:lnTo>
                </a:path>
                <a:path w="2540" h="1348104">
                  <a:moveTo>
                    <a:pt x="1921" y="1347951"/>
                  </a:moveTo>
                  <a:lnTo>
                    <a:pt x="1921" y="2484"/>
                  </a:lnTo>
                </a:path>
                <a:path w="2540" h="1348104">
                  <a:moveTo>
                    <a:pt x="1921" y="0"/>
                  </a:moveTo>
                  <a:lnTo>
                    <a:pt x="1921" y="2484"/>
                  </a:lnTo>
                </a:path>
                <a:path w="2540" h="1348104">
                  <a:moveTo>
                    <a:pt x="1921" y="2484"/>
                  </a:moveTo>
                  <a:lnTo>
                    <a:pt x="1921" y="0"/>
                  </a:lnTo>
                </a:path>
                <a:path w="2540" h="1348104">
                  <a:moveTo>
                    <a:pt x="1921" y="2484"/>
                  </a:moveTo>
                  <a:lnTo>
                    <a:pt x="1921" y="1347951"/>
                  </a:lnTo>
                </a:path>
                <a:path w="2540" h="1348104">
                  <a:moveTo>
                    <a:pt x="1921" y="1347951"/>
                  </a:moveTo>
                  <a:lnTo>
                    <a:pt x="1921" y="2484"/>
                  </a:lnTo>
                </a:path>
                <a:path w="2540" h="1348104">
                  <a:moveTo>
                    <a:pt x="1921" y="0"/>
                  </a:moveTo>
                  <a:lnTo>
                    <a:pt x="1921" y="2484"/>
                  </a:lnTo>
                </a:path>
                <a:path w="2540" h="1348104">
                  <a:moveTo>
                    <a:pt x="1921" y="2484"/>
                  </a:moveTo>
                  <a:lnTo>
                    <a:pt x="1921" y="0"/>
                  </a:lnTo>
                </a:path>
                <a:path w="2540" h="1348104">
                  <a:moveTo>
                    <a:pt x="1921" y="2484"/>
                  </a:moveTo>
                  <a:lnTo>
                    <a:pt x="1921" y="1347951"/>
                  </a:lnTo>
                </a:path>
                <a:path w="2540" h="1348104">
                  <a:moveTo>
                    <a:pt x="1921" y="1347951"/>
                  </a:moveTo>
                  <a:lnTo>
                    <a:pt x="1921" y="2484"/>
                  </a:lnTo>
                </a:path>
                <a:path w="2540" h="1348104">
                  <a:moveTo>
                    <a:pt x="1921" y="0"/>
                  </a:moveTo>
                  <a:lnTo>
                    <a:pt x="1921" y="2484"/>
                  </a:lnTo>
                </a:path>
                <a:path w="2540" h="1348104">
                  <a:moveTo>
                    <a:pt x="1921" y="2484"/>
                  </a:moveTo>
                  <a:lnTo>
                    <a:pt x="1921" y="0"/>
                  </a:lnTo>
                </a:path>
              </a:pathLst>
            </a:custGeom>
            <a:ln w="3175">
              <a:solidFill>
                <a:srgbClr val="86AAAC"/>
              </a:solidFill>
            </a:ln>
          </p:spPr>
          <p:txBody>
            <a:bodyPr wrap="square" lIns="0" tIns="0" rIns="0" bIns="0" rtlCol="0"/>
            <a:lstStyle/>
            <a:p>
              <a:endParaRPr lang="fr-FR" noProof="0" dirty="0"/>
            </a:p>
          </p:txBody>
        </p:sp>
        <p:sp>
          <p:nvSpPr>
            <p:cNvPr id="2513" name="object 2513"/>
            <p:cNvSpPr/>
            <p:nvPr/>
          </p:nvSpPr>
          <p:spPr>
            <a:xfrm>
              <a:off x="10626633" y="4595799"/>
              <a:ext cx="1905" cy="1348105"/>
            </a:xfrm>
            <a:custGeom>
              <a:avLst/>
              <a:gdLst/>
              <a:ahLst/>
              <a:cxnLst/>
              <a:rect l="l" t="t" r="r" b="b"/>
              <a:pathLst>
                <a:path w="1904" h="1348104">
                  <a:moveTo>
                    <a:pt x="1681" y="0"/>
                  </a:moveTo>
                  <a:lnTo>
                    <a:pt x="0" y="0"/>
                  </a:lnTo>
                  <a:lnTo>
                    <a:pt x="0" y="1347951"/>
                  </a:lnTo>
                  <a:lnTo>
                    <a:pt x="1681" y="1347951"/>
                  </a:lnTo>
                  <a:lnTo>
                    <a:pt x="1681" y="0"/>
                  </a:lnTo>
                  <a:close/>
                </a:path>
              </a:pathLst>
            </a:custGeom>
            <a:solidFill>
              <a:srgbClr val="86AAAC"/>
            </a:solidFill>
          </p:spPr>
          <p:txBody>
            <a:bodyPr wrap="square" lIns="0" tIns="0" rIns="0" bIns="0" rtlCol="0"/>
            <a:lstStyle/>
            <a:p>
              <a:endParaRPr lang="fr-FR" noProof="0" dirty="0"/>
            </a:p>
          </p:txBody>
        </p:sp>
        <p:sp>
          <p:nvSpPr>
            <p:cNvPr id="2514" name="object 2514"/>
            <p:cNvSpPr/>
            <p:nvPr/>
          </p:nvSpPr>
          <p:spPr>
            <a:xfrm>
              <a:off x="10626633" y="4595692"/>
              <a:ext cx="1905" cy="1348740"/>
            </a:xfrm>
            <a:custGeom>
              <a:avLst/>
              <a:gdLst/>
              <a:ahLst/>
              <a:cxnLst/>
              <a:rect l="l" t="t" r="r" b="b"/>
              <a:pathLst>
                <a:path w="1904" h="1348739">
                  <a:moveTo>
                    <a:pt x="1681" y="2591"/>
                  </a:moveTo>
                  <a:lnTo>
                    <a:pt x="1681" y="1348186"/>
                  </a:lnTo>
                </a:path>
                <a:path w="1904" h="1348739">
                  <a:moveTo>
                    <a:pt x="0" y="1348058"/>
                  </a:moveTo>
                  <a:lnTo>
                    <a:pt x="0" y="2591"/>
                  </a:lnTo>
                </a:path>
                <a:path w="1904" h="1348739">
                  <a:moveTo>
                    <a:pt x="1681" y="0"/>
                  </a:moveTo>
                  <a:lnTo>
                    <a:pt x="1681" y="2591"/>
                  </a:lnTo>
                </a:path>
                <a:path w="1904" h="1348739">
                  <a:moveTo>
                    <a:pt x="0" y="2591"/>
                  </a:moveTo>
                  <a:lnTo>
                    <a:pt x="0" y="107"/>
                  </a:lnTo>
                </a:path>
              </a:pathLst>
            </a:custGeom>
            <a:ln w="3175">
              <a:solidFill>
                <a:srgbClr val="86AAAC"/>
              </a:solidFill>
            </a:ln>
          </p:spPr>
          <p:txBody>
            <a:bodyPr wrap="square" lIns="0" tIns="0" rIns="0" bIns="0" rtlCol="0"/>
            <a:lstStyle/>
            <a:p>
              <a:endParaRPr lang="fr-FR" noProof="0" dirty="0"/>
            </a:p>
          </p:txBody>
        </p:sp>
        <p:sp>
          <p:nvSpPr>
            <p:cNvPr id="2515" name="object 2515"/>
            <p:cNvSpPr/>
            <p:nvPr/>
          </p:nvSpPr>
          <p:spPr>
            <a:xfrm>
              <a:off x="10628314" y="4595692"/>
              <a:ext cx="0" cy="1348740"/>
            </a:xfrm>
            <a:custGeom>
              <a:avLst/>
              <a:gdLst/>
              <a:ahLst/>
              <a:cxnLst/>
              <a:rect l="l" t="t" r="r" b="b"/>
              <a:pathLst>
                <a:path h="1348739">
                  <a:moveTo>
                    <a:pt x="0" y="2591"/>
                  </a:moveTo>
                  <a:lnTo>
                    <a:pt x="0" y="1348186"/>
                  </a:lnTo>
                </a:path>
                <a:path h="1348739">
                  <a:moveTo>
                    <a:pt x="0" y="1348186"/>
                  </a:moveTo>
                  <a:lnTo>
                    <a:pt x="0" y="2591"/>
                  </a:lnTo>
                </a:path>
                <a:path h="1348739">
                  <a:moveTo>
                    <a:pt x="0" y="0"/>
                  </a:moveTo>
                  <a:lnTo>
                    <a:pt x="0" y="2591"/>
                  </a:lnTo>
                </a:path>
                <a:path h="1348739">
                  <a:moveTo>
                    <a:pt x="0" y="2591"/>
                  </a:moveTo>
                  <a:lnTo>
                    <a:pt x="0" y="0"/>
                  </a:lnTo>
                </a:path>
                <a:path h="1348739">
                  <a:moveTo>
                    <a:pt x="0" y="2591"/>
                  </a:moveTo>
                  <a:lnTo>
                    <a:pt x="0" y="1348186"/>
                  </a:lnTo>
                </a:path>
                <a:path h="1348739">
                  <a:moveTo>
                    <a:pt x="0" y="1348186"/>
                  </a:moveTo>
                  <a:lnTo>
                    <a:pt x="0" y="2591"/>
                  </a:lnTo>
                </a:path>
                <a:path h="1348739">
                  <a:moveTo>
                    <a:pt x="0" y="0"/>
                  </a:moveTo>
                  <a:lnTo>
                    <a:pt x="0" y="2591"/>
                  </a:lnTo>
                </a:path>
                <a:path h="1348739">
                  <a:moveTo>
                    <a:pt x="0" y="2591"/>
                  </a:moveTo>
                  <a:lnTo>
                    <a:pt x="0" y="0"/>
                  </a:lnTo>
                </a:path>
                <a:path h="1348739">
                  <a:moveTo>
                    <a:pt x="0" y="2591"/>
                  </a:moveTo>
                  <a:lnTo>
                    <a:pt x="0" y="1348186"/>
                  </a:lnTo>
                </a:path>
                <a:path h="1348739">
                  <a:moveTo>
                    <a:pt x="0" y="1348186"/>
                  </a:moveTo>
                  <a:lnTo>
                    <a:pt x="0" y="2591"/>
                  </a:lnTo>
                </a:path>
                <a:path h="1348739">
                  <a:moveTo>
                    <a:pt x="0" y="0"/>
                  </a:moveTo>
                  <a:lnTo>
                    <a:pt x="0" y="2591"/>
                  </a:lnTo>
                </a:path>
                <a:path h="1348739">
                  <a:moveTo>
                    <a:pt x="0" y="2591"/>
                  </a:moveTo>
                  <a:lnTo>
                    <a:pt x="0" y="0"/>
                  </a:lnTo>
                </a:path>
                <a:path h="1348739">
                  <a:moveTo>
                    <a:pt x="0" y="2591"/>
                  </a:moveTo>
                  <a:lnTo>
                    <a:pt x="0" y="1348186"/>
                  </a:lnTo>
                </a:path>
                <a:path h="1348739">
                  <a:moveTo>
                    <a:pt x="0" y="1348186"/>
                  </a:moveTo>
                  <a:lnTo>
                    <a:pt x="0" y="2591"/>
                  </a:lnTo>
                </a:path>
                <a:path h="1348739">
                  <a:moveTo>
                    <a:pt x="0" y="0"/>
                  </a:moveTo>
                  <a:lnTo>
                    <a:pt x="0" y="2591"/>
                  </a:lnTo>
                </a:path>
                <a:path h="1348739">
                  <a:moveTo>
                    <a:pt x="0" y="2591"/>
                  </a:moveTo>
                  <a:lnTo>
                    <a:pt x="0" y="0"/>
                  </a:lnTo>
                </a:path>
              </a:pathLst>
            </a:custGeom>
            <a:ln w="3175">
              <a:solidFill>
                <a:srgbClr val="85AAAC"/>
              </a:solidFill>
            </a:ln>
          </p:spPr>
          <p:txBody>
            <a:bodyPr wrap="square" lIns="0" tIns="0" rIns="0" bIns="0" rtlCol="0"/>
            <a:lstStyle/>
            <a:p>
              <a:endParaRPr lang="fr-FR" noProof="0" dirty="0"/>
            </a:p>
          </p:txBody>
        </p:sp>
        <p:sp>
          <p:nvSpPr>
            <p:cNvPr id="2516" name="object 2516"/>
            <p:cNvSpPr/>
            <p:nvPr/>
          </p:nvSpPr>
          <p:spPr>
            <a:xfrm>
              <a:off x="10628314" y="4595692"/>
              <a:ext cx="2540" cy="1348740"/>
            </a:xfrm>
            <a:custGeom>
              <a:avLst/>
              <a:gdLst/>
              <a:ahLst/>
              <a:cxnLst/>
              <a:rect l="l" t="t" r="r" b="b"/>
              <a:pathLst>
                <a:path w="2540" h="1348739">
                  <a:moveTo>
                    <a:pt x="1921" y="0"/>
                  </a:moveTo>
                  <a:lnTo>
                    <a:pt x="0" y="0"/>
                  </a:lnTo>
                  <a:lnTo>
                    <a:pt x="0" y="1348186"/>
                  </a:lnTo>
                  <a:lnTo>
                    <a:pt x="1921" y="1348186"/>
                  </a:lnTo>
                  <a:lnTo>
                    <a:pt x="1921" y="0"/>
                  </a:lnTo>
                  <a:close/>
                </a:path>
              </a:pathLst>
            </a:custGeom>
            <a:solidFill>
              <a:srgbClr val="85AAAC"/>
            </a:solidFill>
          </p:spPr>
          <p:txBody>
            <a:bodyPr wrap="square" lIns="0" tIns="0" rIns="0" bIns="0" rtlCol="0"/>
            <a:lstStyle/>
            <a:p>
              <a:endParaRPr lang="fr-FR" noProof="0" dirty="0"/>
            </a:p>
          </p:txBody>
        </p:sp>
        <p:sp>
          <p:nvSpPr>
            <p:cNvPr id="2517" name="object 2517"/>
            <p:cNvSpPr/>
            <p:nvPr/>
          </p:nvSpPr>
          <p:spPr>
            <a:xfrm>
              <a:off x="10628314" y="4595569"/>
              <a:ext cx="2540" cy="1348740"/>
            </a:xfrm>
            <a:custGeom>
              <a:avLst/>
              <a:gdLst/>
              <a:ahLst/>
              <a:cxnLst/>
              <a:rect l="l" t="t" r="r" b="b"/>
              <a:pathLst>
                <a:path w="2540" h="1348739">
                  <a:moveTo>
                    <a:pt x="1921" y="2713"/>
                  </a:moveTo>
                  <a:lnTo>
                    <a:pt x="1921" y="1348454"/>
                  </a:lnTo>
                </a:path>
                <a:path w="2540" h="1348739">
                  <a:moveTo>
                    <a:pt x="0" y="1348308"/>
                  </a:moveTo>
                  <a:lnTo>
                    <a:pt x="0" y="2713"/>
                  </a:lnTo>
                </a:path>
                <a:path w="2540" h="1348739">
                  <a:moveTo>
                    <a:pt x="1921" y="0"/>
                  </a:moveTo>
                  <a:lnTo>
                    <a:pt x="1921" y="2713"/>
                  </a:lnTo>
                </a:path>
                <a:path w="2540" h="1348739">
                  <a:moveTo>
                    <a:pt x="0" y="2713"/>
                  </a:moveTo>
                  <a:lnTo>
                    <a:pt x="0" y="122"/>
                  </a:lnTo>
                </a:path>
                <a:path w="2540" h="1348739">
                  <a:moveTo>
                    <a:pt x="1921" y="2713"/>
                  </a:moveTo>
                  <a:lnTo>
                    <a:pt x="1921" y="1348454"/>
                  </a:lnTo>
                </a:path>
                <a:path w="2540" h="1348739">
                  <a:moveTo>
                    <a:pt x="1921" y="1348454"/>
                  </a:moveTo>
                  <a:lnTo>
                    <a:pt x="1921" y="2713"/>
                  </a:lnTo>
                </a:path>
                <a:path w="2540" h="1348739">
                  <a:moveTo>
                    <a:pt x="1921" y="0"/>
                  </a:moveTo>
                  <a:lnTo>
                    <a:pt x="1921" y="2713"/>
                  </a:lnTo>
                </a:path>
                <a:path w="2540" h="1348739">
                  <a:moveTo>
                    <a:pt x="1921" y="2713"/>
                  </a:moveTo>
                  <a:lnTo>
                    <a:pt x="1921" y="0"/>
                  </a:lnTo>
                </a:path>
                <a:path w="2540" h="1348739">
                  <a:moveTo>
                    <a:pt x="1921" y="2713"/>
                  </a:moveTo>
                  <a:lnTo>
                    <a:pt x="1921" y="1348454"/>
                  </a:lnTo>
                </a:path>
                <a:path w="2540" h="1348739">
                  <a:moveTo>
                    <a:pt x="1921" y="1348454"/>
                  </a:moveTo>
                  <a:lnTo>
                    <a:pt x="1921" y="2713"/>
                  </a:lnTo>
                </a:path>
                <a:path w="2540" h="1348739">
                  <a:moveTo>
                    <a:pt x="1921" y="0"/>
                  </a:moveTo>
                  <a:lnTo>
                    <a:pt x="1921" y="2713"/>
                  </a:lnTo>
                </a:path>
                <a:path w="2540" h="1348739">
                  <a:moveTo>
                    <a:pt x="1921" y="2713"/>
                  </a:moveTo>
                  <a:lnTo>
                    <a:pt x="1921" y="0"/>
                  </a:lnTo>
                </a:path>
                <a:path w="2540" h="1348739">
                  <a:moveTo>
                    <a:pt x="1921" y="2713"/>
                  </a:moveTo>
                  <a:lnTo>
                    <a:pt x="1921" y="1348454"/>
                  </a:lnTo>
                </a:path>
                <a:path w="2540" h="1348739">
                  <a:moveTo>
                    <a:pt x="1921" y="1348454"/>
                  </a:moveTo>
                  <a:lnTo>
                    <a:pt x="1921" y="2713"/>
                  </a:lnTo>
                </a:path>
                <a:path w="2540" h="1348739">
                  <a:moveTo>
                    <a:pt x="1921" y="0"/>
                  </a:moveTo>
                  <a:lnTo>
                    <a:pt x="1921" y="2713"/>
                  </a:lnTo>
                </a:path>
                <a:path w="2540" h="1348739">
                  <a:moveTo>
                    <a:pt x="1921" y="2713"/>
                  </a:moveTo>
                  <a:lnTo>
                    <a:pt x="1921" y="0"/>
                  </a:lnTo>
                </a:path>
              </a:pathLst>
            </a:custGeom>
            <a:ln w="3175">
              <a:solidFill>
                <a:srgbClr val="85AAAC"/>
              </a:solidFill>
            </a:ln>
          </p:spPr>
          <p:txBody>
            <a:bodyPr wrap="square" lIns="0" tIns="0" rIns="0" bIns="0" rtlCol="0"/>
            <a:lstStyle/>
            <a:p>
              <a:endParaRPr lang="fr-FR" noProof="0" dirty="0"/>
            </a:p>
          </p:txBody>
        </p:sp>
        <p:sp>
          <p:nvSpPr>
            <p:cNvPr id="2518" name="object 2518"/>
            <p:cNvSpPr/>
            <p:nvPr/>
          </p:nvSpPr>
          <p:spPr>
            <a:xfrm>
              <a:off x="10630236" y="4595569"/>
              <a:ext cx="0" cy="1348740"/>
            </a:xfrm>
            <a:custGeom>
              <a:avLst/>
              <a:gdLst/>
              <a:ahLst/>
              <a:cxnLst/>
              <a:rect l="l" t="t" r="r" b="b"/>
              <a:pathLst>
                <a:path h="1348739">
                  <a:moveTo>
                    <a:pt x="0" y="2713"/>
                  </a:moveTo>
                  <a:lnTo>
                    <a:pt x="0" y="1348454"/>
                  </a:lnTo>
                </a:path>
                <a:path h="1348739">
                  <a:moveTo>
                    <a:pt x="0" y="1348454"/>
                  </a:moveTo>
                  <a:lnTo>
                    <a:pt x="0" y="2713"/>
                  </a:lnTo>
                </a:path>
                <a:path h="1348739">
                  <a:moveTo>
                    <a:pt x="0" y="0"/>
                  </a:moveTo>
                  <a:lnTo>
                    <a:pt x="0" y="2713"/>
                  </a:lnTo>
                </a:path>
                <a:path h="1348739">
                  <a:moveTo>
                    <a:pt x="0" y="2713"/>
                  </a:moveTo>
                  <a:lnTo>
                    <a:pt x="0" y="0"/>
                  </a:lnTo>
                </a:path>
                <a:path h="1348739">
                  <a:moveTo>
                    <a:pt x="0" y="2713"/>
                  </a:moveTo>
                  <a:lnTo>
                    <a:pt x="0" y="1348454"/>
                  </a:lnTo>
                </a:path>
                <a:path h="1348739">
                  <a:moveTo>
                    <a:pt x="0" y="1348454"/>
                  </a:moveTo>
                  <a:lnTo>
                    <a:pt x="0" y="2713"/>
                  </a:lnTo>
                </a:path>
                <a:path h="1348739">
                  <a:moveTo>
                    <a:pt x="0" y="0"/>
                  </a:moveTo>
                  <a:lnTo>
                    <a:pt x="0" y="2713"/>
                  </a:lnTo>
                </a:path>
                <a:path h="1348739">
                  <a:moveTo>
                    <a:pt x="0" y="2713"/>
                  </a:moveTo>
                  <a:lnTo>
                    <a:pt x="0" y="0"/>
                  </a:lnTo>
                </a:path>
              </a:pathLst>
            </a:custGeom>
            <a:ln w="3175">
              <a:solidFill>
                <a:srgbClr val="85A9AC"/>
              </a:solidFill>
            </a:ln>
          </p:spPr>
          <p:txBody>
            <a:bodyPr wrap="square" lIns="0" tIns="0" rIns="0" bIns="0" rtlCol="0"/>
            <a:lstStyle/>
            <a:p>
              <a:endParaRPr lang="fr-FR" noProof="0" dirty="0"/>
            </a:p>
          </p:txBody>
        </p:sp>
        <p:sp>
          <p:nvSpPr>
            <p:cNvPr id="2519" name="object 2519"/>
            <p:cNvSpPr/>
            <p:nvPr/>
          </p:nvSpPr>
          <p:spPr>
            <a:xfrm>
              <a:off x="10630236" y="4595570"/>
              <a:ext cx="1905" cy="1348740"/>
            </a:xfrm>
            <a:custGeom>
              <a:avLst/>
              <a:gdLst/>
              <a:ahLst/>
              <a:cxnLst/>
              <a:rect l="l" t="t" r="r" b="b"/>
              <a:pathLst>
                <a:path w="1904" h="1348739">
                  <a:moveTo>
                    <a:pt x="1681" y="0"/>
                  </a:moveTo>
                  <a:lnTo>
                    <a:pt x="0" y="0"/>
                  </a:lnTo>
                  <a:lnTo>
                    <a:pt x="0" y="1348454"/>
                  </a:lnTo>
                  <a:lnTo>
                    <a:pt x="1681" y="1348454"/>
                  </a:lnTo>
                  <a:lnTo>
                    <a:pt x="1681" y="0"/>
                  </a:lnTo>
                  <a:close/>
                </a:path>
              </a:pathLst>
            </a:custGeom>
            <a:solidFill>
              <a:srgbClr val="85A9AC"/>
            </a:solidFill>
          </p:spPr>
          <p:txBody>
            <a:bodyPr wrap="square" lIns="0" tIns="0" rIns="0" bIns="0" rtlCol="0"/>
            <a:lstStyle/>
            <a:p>
              <a:endParaRPr lang="fr-FR" noProof="0" dirty="0"/>
            </a:p>
          </p:txBody>
        </p:sp>
        <p:sp>
          <p:nvSpPr>
            <p:cNvPr id="2520" name="object 2520"/>
            <p:cNvSpPr/>
            <p:nvPr/>
          </p:nvSpPr>
          <p:spPr>
            <a:xfrm>
              <a:off x="10630236" y="4595462"/>
              <a:ext cx="1905" cy="1348740"/>
            </a:xfrm>
            <a:custGeom>
              <a:avLst/>
              <a:gdLst/>
              <a:ahLst/>
              <a:cxnLst/>
              <a:rect l="l" t="t" r="r" b="b"/>
              <a:pathLst>
                <a:path w="1904" h="1348739">
                  <a:moveTo>
                    <a:pt x="1681" y="2820"/>
                  </a:moveTo>
                  <a:lnTo>
                    <a:pt x="1681" y="1348688"/>
                  </a:lnTo>
                </a:path>
                <a:path w="1904" h="1348739">
                  <a:moveTo>
                    <a:pt x="0" y="1348561"/>
                  </a:moveTo>
                  <a:lnTo>
                    <a:pt x="0" y="2820"/>
                  </a:lnTo>
                </a:path>
                <a:path w="1904" h="1348739">
                  <a:moveTo>
                    <a:pt x="1681" y="0"/>
                  </a:moveTo>
                  <a:lnTo>
                    <a:pt x="1681" y="2820"/>
                  </a:lnTo>
                </a:path>
                <a:path w="1904" h="1348739">
                  <a:moveTo>
                    <a:pt x="0" y="2820"/>
                  </a:moveTo>
                  <a:lnTo>
                    <a:pt x="0" y="107"/>
                  </a:lnTo>
                </a:path>
                <a:path w="1904" h="1348739">
                  <a:moveTo>
                    <a:pt x="1681" y="2820"/>
                  </a:moveTo>
                  <a:lnTo>
                    <a:pt x="1681" y="1348688"/>
                  </a:lnTo>
                </a:path>
                <a:path w="1904" h="1348739">
                  <a:moveTo>
                    <a:pt x="1681" y="1348688"/>
                  </a:moveTo>
                  <a:lnTo>
                    <a:pt x="1681" y="2820"/>
                  </a:lnTo>
                </a:path>
                <a:path w="1904" h="1348739">
                  <a:moveTo>
                    <a:pt x="1681" y="0"/>
                  </a:moveTo>
                  <a:lnTo>
                    <a:pt x="1681" y="2820"/>
                  </a:lnTo>
                </a:path>
                <a:path w="1904" h="1348739">
                  <a:moveTo>
                    <a:pt x="1681" y="2820"/>
                  </a:moveTo>
                  <a:lnTo>
                    <a:pt x="1681" y="0"/>
                  </a:lnTo>
                </a:path>
              </a:pathLst>
            </a:custGeom>
            <a:ln w="3175">
              <a:solidFill>
                <a:srgbClr val="85A9AC"/>
              </a:solidFill>
            </a:ln>
          </p:spPr>
          <p:txBody>
            <a:bodyPr wrap="square" lIns="0" tIns="0" rIns="0" bIns="0" rtlCol="0"/>
            <a:lstStyle/>
            <a:p>
              <a:endParaRPr lang="fr-FR" noProof="0" dirty="0"/>
            </a:p>
          </p:txBody>
        </p:sp>
        <p:sp>
          <p:nvSpPr>
            <p:cNvPr id="2521" name="object 2521"/>
            <p:cNvSpPr/>
            <p:nvPr/>
          </p:nvSpPr>
          <p:spPr>
            <a:xfrm>
              <a:off x="10631917" y="4595462"/>
              <a:ext cx="0" cy="1348740"/>
            </a:xfrm>
            <a:custGeom>
              <a:avLst/>
              <a:gdLst/>
              <a:ahLst/>
              <a:cxnLst/>
              <a:rect l="l" t="t" r="r" b="b"/>
              <a:pathLst>
                <a:path h="1348739">
                  <a:moveTo>
                    <a:pt x="0" y="2820"/>
                  </a:moveTo>
                  <a:lnTo>
                    <a:pt x="0" y="1348688"/>
                  </a:lnTo>
                </a:path>
                <a:path h="1348739">
                  <a:moveTo>
                    <a:pt x="0" y="1348688"/>
                  </a:moveTo>
                  <a:lnTo>
                    <a:pt x="0" y="2820"/>
                  </a:lnTo>
                </a:path>
                <a:path h="1348739">
                  <a:moveTo>
                    <a:pt x="0" y="0"/>
                  </a:moveTo>
                  <a:lnTo>
                    <a:pt x="0" y="2820"/>
                  </a:lnTo>
                </a:path>
                <a:path h="1348739">
                  <a:moveTo>
                    <a:pt x="0" y="2820"/>
                  </a:moveTo>
                  <a:lnTo>
                    <a:pt x="0" y="0"/>
                  </a:lnTo>
                </a:path>
                <a:path h="1348739">
                  <a:moveTo>
                    <a:pt x="0" y="2820"/>
                  </a:moveTo>
                  <a:lnTo>
                    <a:pt x="0" y="1348688"/>
                  </a:lnTo>
                </a:path>
                <a:path h="1348739">
                  <a:moveTo>
                    <a:pt x="0" y="1348688"/>
                  </a:moveTo>
                  <a:lnTo>
                    <a:pt x="0" y="2820"/>
                  </a:lnTo>
                </a:path>
                <a:path h="1348739">
                  <a:moveTo>
                    <a:pt x="0" y="0"/>
                  </a:moveTo>
                  <a:lnTo>
                    <a:pt x="0" y="2820"/>
                  </a:lnTo>
                </a:path>
                <a:path h="1348739">
                  <a:moveTo>
                    <a:pt x="0" y="2820"/>
                  </a:moveTo>
                  <a:lnTo>
                    <a:pt x="0" y="0"/>
                  </a:lnTo>
                </a:path>
                <a:path h="1348739">
                  <a:moveTo>
                    <a:pt x="0" y="2820"/>
                  </a:moveTo>
                  <a:lnTo>
                    <a:pt x="0" y="1348688"/>
                  </a:lnTo>
                </a:path>
                <a:path h="1348739">
                  <a:moveTo>
                    <a:pt x="0" y="1348688"/>
                  </a:moveTo>
                  <a:lnTo>
                    <a:pt x="0" y="2820"/>
                  </a:lnTo>
                </a:path>
                <a:path h="1348739">
                  <a:moveTo>
                    <a:pt x="0" y="0"/>
                  </a:moveTo>
                  <a:lnTo>
                    <a:pt x="0" y="2820"/>
                  </a:lnTo>
                </a:path>
                <a:path h="1348739">
                  <a:moveTo>
                    <a:pt x="0" y="2820"/>
                  </a:moveTo>
                  <a:lnTo>
                    <a:pt x="0" y="0"/>
                  </a:lnTo>
                </a:path>
                <a:path h="1348739">
                  <a:moveTo>
                    <a:pt x="0" y="2820"/>
                  </a:moveTo>
                  <a:lnTo>
                    <a:pt x="0" y="1348688"/>
                  </a:lnTo>
                </a:path>
                <a:path h="1348739">
                  <a:moveTo>
                    <a:pt x="0" y="1348688"/>
                  </a:moveTo>
                  <a:lnTo>
                    <a:pt x="0" y="2820"/>
                  </a:lnTo>
                </a:path>
                <a:path h="1348739">
                  <a:moveTo>
                    <a:pt x="0" y="0"/>
                  </a:moveTo>
                  <a:lnTo>
                    <a:pt x="0" y="2820"/>
                  </a:lnTo>
                </a:path>
                <a:path h="1348739">
                  <a:moveTo>
                    <a:pt x="0" y="2820"/>
                  </a:moveTo>
                  <a:lnTo>
                    <a:pt x="0" y="0"/>
                  </a:lnTo>
                </a:path>
              </a:pathLst>
            </a:custGeom>
            <a:ln w="3175">
              <a:solidFill>
                <a:srgbClr val="85A9AB"/>
              </a:solidFill>
            </a:ln>
          </p:spPr>
          <p:txBody>
            <a:bodyPr wrap="square" lIns="0" tIns="0" rIns="0" bIns="0" rtlCol="0"/>
            <a:lstStyle/>
            <a:p>
              <a:endParaRPr lang="fr-FR" noProof="0" dirty="0"/>
            </a:p>
          </p:txBody>
        </p:sp>
        <p:sp>
          <p:nvSpPr>
            <p:cNvPr id="2522" name="object 2522"/>
            <p:cNvSpPr/>
            <p:nvPr/>
          </p:nvSpPr>
          <p:spPr>
            <a:xfrm>
              <a:off x="10631917" y="4595462"/>
              <a:ext cx="2540" cy="1348740"/>
            </a:xfrm>
            <a:custGeom>
              <a:avLst/>
              <a:gdLst/>
              <a:ahLst/>
              <a:cxnLst/>
              <a:rect l="l" t="t" r="r" b="b"/>
              <a:pathLst>
                <a:path w="2540" h="1348739">
                  <a:moveTo>
                    <a:pt x="1921" y="0"/>
                  </a:moveTo>
                  <a:lnTo>
                    <a:pt x="0" y="0"/>
                  </a:lnTo>
                  <a:lnTo>
                    <a:pt x="0" y="1348688"/>
                  </a:lnTo>
                  <a:lnTo>
                    <a:pt x="1921" y="1348688"/>
                  </a:lnTo>
                  <a:lnTo>
                    <a:pt x="1921" y="0"/>
                  </a:lnTo>
                  <a:close/>
                </a:path>
              </a:pathLst>
            </a:custGeom>
            <a:solidFill>
              <a:srgbClr val="84A9AB"/>
            </a:solidFill>
          </p:spPr>
          <p:txBody>
            <a:bodyPr wrap="square" lIns="0" tIns="0" rIns="0" bIns="0" rtlCol="0"/>
            <a:lstStyle/>
            <a:p>
              <a:endParaRPr lang="fr-FR" noProof="0" dirty="0"/>
            </a:p>
          </p:txBody>
        </p:sp>
        <p:sp>
          <p:nvSpPr>
            <p:cNvPr id="2523" name="object 2523"/>
            <p:cNvSpPr/>
            <p:nvPr/>
          </p:nvSpPr>
          <p:spPr>
            <a:xfrm>
              <a:off x="10631917" y="4595340"/>
              <a:ext cx="2540" cy="1349375"/>
            </a:xfrm>
            <a:custGeom>
              <a:avLst/>
              <a:gdLst/>
              <a:ahLst/>
              <a:cxnLst/>
              <a:rect l="l" t="t" r="r" b="b"/>
              <a:pathLst>
                <a:path w="2540" h="1349375">
                  <a:moveTo>
                    <a:pt x="1921" y="2943"/>
                  </a:moveTo>
                  <a:lnTo>
                    <a:pt x="1921" y="1348956"/>
                  </a:lnTo>
                </a:path>
                <a:path w="2540" h="1349375">
                  <a:moveTo>
                    <a:pt x="0" y="1348811"/>
                  </a:moveTo>
                  <a:lnTo>
                    <a:pt x="0" y="2943"/>
                  </a:lnTo>
                </a:path>
                <a:path w="2540" h="1349375">
                  <a:moveTo>
                    <a:pt x="1921" y="0"/>
                  </a:moveTo>
                  <a:lnTo>
                    <a:pt x="1921" y="2943"/>
                  </a:lnTo>
                </a:path>
                <a:path w="2540" h="1349375">
                  <a:moveTo>
                    <a:pt x="0" y="2943"/>
                  </a:moveTo>
                  <a:lnTo>
                    <a:pt x="0" y="122"/>
                  </a:lnTo>
                </a:path>
                <a:path w="2540" h="1349375">
                  <a:moveTo>
                    <a:pt x="1921" y="2943"/>
                  </a:moveTo>
                  <a:lnTo>
                    <a:pt x="1921" y="1348956"/>
                  </a:lnTo>
                </a:path>
                <a:path w="2540" h="1349375">
                  <a:moveTo>
                    <a:pt x="1921" y="1348956"/>
                  </a:moveTo>
                  <a:lnTo>
                    <a:pt x="1921" y="2943"/>
                  </a:lnTo>
                </a:path>
                <a:path w="2540" h="1349375">
                  <a:moveTo>
                    <a:pt x="1921" y="0"/>
                  </a:moveTo>
                  <a:lnTo>
                    <a:pt x="1921" y="2943"/>
                  </a:lnTo>
                </a:path>
                <a:path w="2540" h="1349375">
                  <a:moveTo>
                    <a:pt x="1921" y="2943"/>
                  </a:moveTo>
                  <a:lnTo>
                    <a:pt x="1921" y="0"/>
                  </a:lnTo>
                </a:path>
                <a:path w="2540" h="1349375">
                  <a:moveTo>
                    <a:pt x="1921" y="2943"/>
                  </a:moveTo>
                  <a:lnTo>
                    <a:pt x="1921" y="1348956"/>
                  </a:lnTo>
                </a:path>
                <a:path w="2540" h="1349375">
                  <a:moveTo>
                    <a:pt x="1921" y="1348956"/>
                  </a:moveTo>
                  <a:lnTo>
                    <a:pt x="1921" y="2943"/>
                  </a:lnTo>
                </a:path>
                <a:path w="2540" h="1349375">
                  <a:moveTo>
                    <a:pt x="1921" y="0"/>
                  </a:moveTo>
                  <a:lnTo>
                    <a:pt x="1921" y="2943"/>
                  </a:lnTo>
                </a:path>
                <a:path w="2540" h="1349375">
                  <a:moveTo>
                    <a:pt x="1921" y="2943"/>
                  </a:moveTo>
                  <a:lnTo>
                    <a:pt x="1921" y="0"/>
                  </a:lnTo>
                </a:path>
                <a:path w="2540" h="1349375">
                  <a:moveTo>
                    <a:pt x="1921" y="2943"/>
                  </a:moveTo>
                  <a:lnTo>
                    <a:pt x="1921" y="1348956"/>
                  </a:lnTo>
                </a:path>
                <a:path w="2540" h="1349375">
                  <a:moveTo>
                    <a:pt x="1921" y="1348956"/>
                  </a:moveTo>
                  <a:lnTo>
                    <a:pt x="1921" y="2943"/>
                  </a:lnTo>
                </a:path>
                <a:path w="2540" h="1349375">
                  <a:moveTo>
                    <a:pt x="1921" y="0"/>
                  </a:moveTo>
                  <a:lnTo>
                    <a:pt x="1921" y="2943"/>
                  </a:lnTo>
                </a:path>
                <a:path w="2540" h="1349375">
                  <a:moveTo>
                    <a:pt x="1921" y="2943"/>
                  </a:moveTo>
                  <a:lnTo>
                    <a:pt x="1921" y="0"/>
                  </a:lnTo>
                </a:path>
                <a:path w="2540" h="1349375">
                  <a:moveTo>
                    <a:pt x="1921" y="2943"/>
                  </a:moveTo>
                  <a:lnTo>
                    <a:pt x="1921" y="1348956"/>
                  </a:lnTo>
                </a:path>
                <a:path w="2540" h="1349375">
                  <a:moveTo>
                    <a:pt x="1921" y="1348956"/>
                  </a:moveTo>
                  <a:lnTo>
                    <a:pt x="1921" y="2943"/>
                  </a:lnTo>
                </a:path>
                <a:path w="2540" h="1349375">
                  <a:moveTo>
                    <a:pt x="1921" y="0"/>
                  </a:moveTo>
                  <a:lnTo>
                    <a:pt x="1921" y="2943"/>
                  </a:lnTo>
                </a:path>
                <a:path w="2540" h="1349375">
                  <a:moveTo>
                    <a:pt x="1921" y="2943"/>
                  </a:moveTo>
                  <a:lnTo>
                    <a:pt x="1921" y="0"/>
                  </a:lnTo>
                </a:path>
                <a:path w="2540" h="1349375">
                  <a:moveTo>
                    <a:pt x="1921" y="2943"/>
                  </a:moveTo>
                  <a:lnTo>
                    <a:pt x="1921" y="1348956"/>
                  </a:lnTo>
                </a:path>
                <a:path w="2540" h="1349375">
                  <a:moveTo>
                    <a:pt x="1921" y="1348956"/>
                  </a:moveTo>
                  <a:lnTo>
                    <a:pt x="1921" y="2943"/>
                  </a:lnTo>
                </a:path>
                <a:path w="2540" h="1349375">
                  <a:moveTo>
                    <a:pt x="1921" y="0"/>
                  </a:moveTo>
                  <a:lnTo>
                    <a:pt x="1921" y="2943"/>
                  </a:lnTo>
                </a:path>
                <a:path w="2540" h="1349375">
                  <a:moveTo>
                    <a:pt x="1921" y="2943"/>
                  </a:moveTo>
                  <a:lnTo>
                    <a:pt x="1921" y="0"/>
                  </a:lnTo>
                </a:path>
              </a:pathLst>
            </a:custGeom>
            <a:ln w="3175">
              <a:solidFill>
                <a:srgbClr val="84A9AB"/>
              </a:solidFill>
            </a:ln>
          </p:spPr>
          <p:txBody>
            <a:bodyPr wrap="square" lIns="0" tIns="0" rIns="0" bIns="0" rtlCol="0"/>
            <a:lstStyle/>
            <a:p>
              <a:endParaRPr lang="fr-FR" noProof="0" dirty="0"/>
            </a:p>
          </p:txBody>
        </p:sp>
        <p:sp>
          <p:nvSpPr>
            <p:cNvPr id="2524" name="object 2524"/>
            <p:cNvSpPr/>
            <p:nvPr/>
          </p:nvSpPr>
          <p:spPr>
            <a:xfrm>
              <a:off x="10633839" y="4595340"/>
              <a:ext cx="1905" cy="1349375"/>
            </a:xfrm>
            <a:custGeom>
              <a:avLst/>
              <a:gdLst/>
              <a:ahLst/>
              <a:cxnLst/>
              <a:rect l="l" t="t" r="r" b="b"/>
              <a:pathLst>
                <a:path w="1904" h="1349375">
                  <a:moveTo>
                    <a:pt x="1681" y="0"/>
                  </a:moveTo>
                  <a:lnTo>
                    <a:pt x="0" y="0"/>
                  </a:lnTo>
                  <a:lnTo>
                    <a:pt x="0" y="1348956"/>
                  </a:lnTo>
                  <a:lnTo>
                    <a:pt x="1681" y="1348956"/>
                  </a:lnTo>
                  <a:lnTo>
                    <a:pt x="1681" y="0"/>
                  </a:lnTo>
                  <a:close/>
                </a:path>
              </a:pathLst>
            </a:custGeom>
            <a:solidFill>
              <a:srgbClr val="84A9AB"/>
            </a:solidFill>
          </p:spPr>
          <p:txBody>
            <a:bodyPr wrap="square" lIns="0" tIns="0" rIns="0" bIns="0" rtlCol="0"/>
            <a:lstStyle/>
            <a:p>
              <a:endParaRPr lang="fr-FR" noProof="0" dirty="0"/>
            </a:p>
          </p:txBody>
        </p:sp>
        <p:sp>
          <p:nvSpPr>
            <p:cNvPr id="2525" name="object 2525"/>
            <p:cNvSpPr/>
            <p:nvPr/>
          </p:nvSpPr>
          <p:spPr>
            <a:xfrm>
              <a:off x="10633839" y="4595233"/>
              <a:ext cx="1905" cy="1349375"/>
            </a:xfrm>
            <a:custGeom>
              <a:avLst/>
              <a:gdLst/>
              <a:ahLst/>
              <a:cxnLst/>
              <a:rect l="l" t="t" r="r" b="b"/>
              <a:pathLst>
                <a:path w="1904" h="1349375">
                  <a:moveTo>
                    <a:pt x="1681" y="3050"/>
                  </a:moveTo>
                  <a:lnTo>
                    <a:pt x="1681" y="1349191"/>
                  </a:lnTo>
                </a:path>
                <a:path w="1904" h="1349375">
                  <a:moveTo>
                    <a:pt x="0" y="1349063"/>
                  </a:moveTo>
                  <a:lnTo>
                    <a:pt x="0" y="3050"/>
                  </a:lnTo>
                </a:path>
                <a:path w="1904" h="1349375">
                  <a:moveTo>
                    <a:pt x="1681" y="0"/>
                  </a:moveTo>
                  <a:lnTo>
                    <a:pt x="1681" y="3050"/>
                  </a:lnTo>
                </a:path>
                <a:path w="1904" h="1349375">
                  <a:moveTo>
                    <a:pt x="0" y="3050"/>
                  </a:moveTo>
                  <a:lnTo>
                    <a:pt x="0" y="107"/>
                  </a:lnTo>
                </a:path>
                <a:path w="1904" h="1349375">
                  <a:moveTo>
                    <a:pt x="1681" y="3050"/>
                  </a:moveTo>
                  <a:lnTo>
                    <a:pt x="1681" y="1349191"/>
                  </a:lnTo>
                </a:path>
                <a:path w="1904" h="1349375">
                  <a:moveTo>
                    <a:pt x="1681" y="1349191"/>
                  </a:moveTo>
                  <a:lnTo>
                    <a:pt x="1681" y="3050"/>
                  </a:lnTo>
                </a:path>
                <a:path w="1904" h="1349375">
                  <a:moveTo>
                    <a:pt x="1681" y="0"/>
                  </a:moveTo>
                  <a:lnTo>
                    <a:pt x="1681" y="3050"/>
                  </a:lnTo>
                </a:path>
                <a:path w="1904" h="1349375">
                  <a:moveTo>
                    <a:pt x="1681" y="3050"/>
                  </a:moveTo>
                  <a:lnTo>
                    <a:pt x="1681" y="0"/>
                  </a:lnTo>
                </a:path>
              </a:pathLst>
            </a:custGeom>
            <a:ln w="3175">
              <a:solidFill>
                <a:srgbClr val="84A9AB"/>
              </a:solidFill>
            </a:ln>
          </p:spPr>
          <p:txBody>
            <a:bodyPr wrap="square" lIns="0" tIns="0" rIns="0" bIns="0" rtlCol="0"/>
            <a:lstStyle/>
            <a:p>
              <a:endParaRPr lang="fr-FR" noProof="0" dirty="0"/>
            </a:p>
          </p:txBody>
        </p:sp>
        <p:sp>
          <p:nvSpPr>
            <p:cNvPr id="2526" name="object 2526"/>
            <p:cNvSpPr/>
            <p:nvPr/>
          </p:nvSpPr>
          <p:spPr>
            <a:xfrm>
              <a:off x="10635520" y="4595233"/>
              <a:ext cx="0" cy="1349375"/>
            </a:xfrm>
            <a:custGeom>
              <a:avLst/>
              <a:gdLst/>
              <a:ahLst/>
              <a:cxnLst/>
              <a:rect l="l" t="t" r="r" b="b"/>
              <a:pathLst>
                <a:path h="1349375">
                  <a:moveTo>
                    <a:pt x="0" y="3050"/>
                  </a:moveTo>
                  <a:lnTo>
                    <a:pt x="0" y="1349191"/>
                  </a:lnTo>
                </a:path>
                <a:path h="1349375">
                  <a:moveTo>
                    <a:pt x="0" y="1349191"/>
                  </a:moveTo>
                  <a:lnTo>
                    <a:pt x="0" y="3050"/>
                  </a:lnTo>
                </a:path>
                <a:path h="1349375">
                  <a:moveTo>
                    <a:pt x="0" y="0"/>
                  </a:moveTo>
                  <a:lnTo>
                    <a:pt x="0" y="3050"/>
                  </a:lnTo>
                </a:path>
                <a:path h="1349375">
                  <a:moveTo>
                    <a:pt x="0" y="3050"/>
                  </a:moveTo>
                  <a:lnTo>
                    <a:pt x="0" y="0"/>
                  </a:lnTo>
                </a:path>
                <a:path h="1349375">
                  <a:moveTo>
                    <a:pt x="0" y="3050"/>
                  </a:moveTo>
                  <a:lnTo>
                    <a:pt x="0" y="1349191"/>
                  </a:lnTo>
                </a:path>
                <a:path h="1349375">
                  <a:moveTo>
                    <a:pt x="0" y="1349191"/>
                  </a:moveTo>
                  <a:lnTo>
                    <a:pt x="0" y="3050"/>
                  </a:lnTo>
                </a:path>
                <a:path h="1349375">
                  <a:moveTo>
                    <a:pt x="0" y="0"/>
                  </a:moveTo>
                  <a:lnTo>
                    <a:pt x="0" y="3050"/>
                  </a:lnTo>
                </a:path>
                <a:path h="1349375">
                  <a:moveTo>
                    <a:pt x="0" y="3050"/>
                  </a:moveTo>
                  <a:lnTo>
                    <a:pt x="0" y="0"/>
                  </a:lnTo>
                </a:path>
                <a:path h="1349375">
                  <a:moveTo>
                    <a:pt x="0" y="3050"/>
                  </a:moveTo>
                  <a:lnTo>
                    <a:pt x="0" y="1349191"/>
                  </a:lnTo>
                </a:path>
                <a:path h="1349375">
                  <a:moveTo>
                    <a:pt x="0" y="1349191"/>
                  </a:moveTo>
                  <a:lnTo>
                    <a:pt x="0" y="3050"/>
                  </a:lnTo>
                </a:path>
                <a:path h="1349375">
                  <a:moveTo>
                    <a:pt x="0" y="0"/>
                  </a:moveTo>
                  <a:lnTo>
                    <a:pt x="0" y="3050"/>
                  </a:lnTo>
                </a:path>
                <a:path h="1349375">
                  <a:moveTo>
                    <a:pt x="0" y="3050"/>
                  </a:moveTo>
                  <a:lnTo>
                    <a:pt x="0" y="0"/>
                  </a:lnTo>
                </a:path>
              </a:pathLst>
            </a:custGeom>
            <a:ln w="3175">
              <a:solidFill>
                <a:srgbClr val="83A9AA"/>
              </a:solidFill>
            </a:ln>
          </p:spPr>
          <p:txBody>
            <a:bodyPr wrap="square" lIns="0" tIns="0" rIns="0" bIns="0" rtlCol="0"/>
            <a:lstStyle/>
            <a:p>
              <a:endParaRPr lang="fr-FR" noProof="0" dirty="0"/>
            </a:p>
          </p:txBody>
        </p:sp>
        <p:sp>
          <p:nvSpPr>
            <p:cNvPr id="2527" name="object 2527"/>
            <p:cNvSpPr/>
            <p:nvPr/>
          </p:nvSpPr>
          <p:spPr>
            <a:xfrm>
              <a:off x="10635520" y="4595233"/>
              <a:ext cx="2540" cy="1349375"/>
            </a:xfrm>
            <a:custGeom>
              <a:avLst/>
              <a:gdLst/>
              <a:ahLst/>
              <a:cxnLst/>
              <a:rect l="l" t="t" r="r" b="b"/>
              <a:pathLst>
                <a:path w="2540" h="1349375">
                  <a:moveTo>
                    <a:pt x="1921" y="0"/>
                  </a:moveTo>
                  <a:lnTo>
                    <a:pt x="0" y="0"/>
                  </a:lnTo>
                  <a:lnTo>
                    <a:pt x="0" y="1349191"/>
                  </a:lnTo>
                  <a:lnTo>
                    <a:pt x="1921" y="1349191"/>
                  </a:lnTo>
                  <a:lnTo>
                    <a:pt x="1921" y="0"/>
                  </a:lnTo>
                  <a:close/>
                </a:path>
              </a:pathLst>
            </a:custGeom>
            <a:solidFill>
              <a:srgbClr val="83A9AA"/>
            </a:solidFill>
          </p:spPr>
          <p:txBody>
            <a:bodyPr wrap="square" lIns="0" tIns="0" rIns="0" bIns="0" rtlCol="0"/>
            <a:lstStyle/>
            <a:p>
              <a:endParaRPr lang="fr-FR" noProof="0" dirty="0"/>
            </a:p>
          </p:txBody>
        </p:sp>
        <p:sp>
          <p:nvSpPr>
            <p:cNvPr id="2528" name="object 2528"/>
            <p:cNvSpPr/>
            <p:nvPr/>
          </p:nvSpPr>
          <p:spPr>
            <a:xfrm>
              <a:off x="10635520" y="4595110"/>
              <a:ext cx="2540" cy="1350010"/>
            </a:xfrm>
            <a:custGeom>
              <a:avLst/>
              <a:gdLst/>
              <a:ahLst/>
              <a:cxnLst/>
              <a:rect l="l" t="t" r="r" b="b"/>
              <a:pathLst>
                <a:path w="2540" h="1350010">
                  <a:moveTo>
                    <a:pt x="1921" y="3173"/>
                  </a:moveTo>
                  <a:lnTo>
                    <a:pt x="1921" y="1349459"/>
                  </a:lnTo>
                </a:path>
                <a:path w="2540" h="1350010">
                  <a:moveTo>
                    <a:pt x="0" y="1349313"/>
                  </a:moveTo>
                  <a:lnTo>
                    <a:pt x="0" y="3173"/>
                  </a:lnTo>
                </a:path>
                <a:path w="2540" h="1350010">
                  <a:moveTo>
                    <a:pt x="1921" y="0"/>
                  </a:moveTo>
                  <a:lnTo>
                    <a:pt x="1921" y="3173"/>
                  </a:lnTo>
                </a:path>
                <a:path w="2540" h="1350010">
                  <a:moveTo>
                    <a:pt x="0" y="3173"/>
                  </a:moveTo>
                  <a:lnTo>
                    <a:pt x="0" y="122"/>
                  </a:lnTo>
                </a:path>
              </a:pathLst>
            </a:custGeom>
            <a:ln w="3175">
              <a:solidFill>
                <a:srgbClr val="83A9AA"/>
              </a:solidFill>
            </a:ln>
          </p:spPr>
          <p:txBody>
            <a:bodyPr wrap="square" lIns="0" tIns="0" rIns="0" bIns="0" rtlCol="0"/>
            <a:lstStyle/>
            <a:p>
              <a:endParaRPr lang="fr-FR" noProof="0" dirty="0"/>
            </a:p>
          </p:txBody>
        </p:sp>
        <p:sp>
          <p:nvSpPr>
            <p:cNvPr id="2529" name="object 2529"/>
            <p:cNvSpPr/>
            <p:nvPr/>
          </p:nvSpPr>
          <p:spPr>
            <a:xfrm>
              <a:off x="10637442" y="4595110"/>
              <a:ext cx="0" cy="1350010"/>
            </a:xfrm>
            <a:custGeom>
              <a:avLst/>
              <a:gdLst/>
              <a:ahLst/>
              <a:cxnLst/>
              <a:rect l="l" t="t" r="r" b="b"/>
              <a:pathLst>
                <a:path h="1350010">
                  <a:moveTo>
                    <a:pt x="0" y="3173"/>
                  </a:moveTo>
                  <a:lnTo>
                    <a:pt x="0" y="1349459"/>
                  </a:lnTo>
                </a:path>
                <a:path h="1350010">
                  <a:moveTo>
                    <a:pt x="0" y="1349459"/>
                  </a:moveTo>
                  <a:lnTo>
                    <a:pt x="0" y="3173"/>
                  </a:lnTo>
                </a:path>
                <a:path h="1350010">
                  <a:moveTo>
                    <a:pt x="0" y="0"/>
                  </a:moveTo>
                  <a:lnTo>
                    <a:pt x="0" y="3173"/>
                  </a:lnTo>
                </a:path>
                <a:path h="1350010">
                  <a:moveTo>
                    <a:pt x="0" y="3173"/>
                  </a:moveTo>
                  <a:lnTo>
                    <a:pt x="0" y="0"/>
                  </a:lnTo>
                </a:path>
                <a:path h="1350010">
                  <a:moveTo>
                    <a:pt x="0" y="3173"/>
                  </a:moveTo>
                  <a:lnTo>
                    <a:pt x="0" y="1349459"/>
                  </a:lnTo>
                </a:path>
                <a:path h="1350010">
                  <a:moveTo>
                    <a:pt x="0" y="1349459"/>
                  </a:moveTo>
                  <a:lnTo>
                    <a:pt x="0" y="3173"/>
                  </a:lnTo>
                </a:path>
                <a:path h="1350010">
                  <a:moveTo>
                    <a:pt x="0" y="0"/>
                  </a:moveTo>
                  <a:lnTo>
                    <a:pt x="0" y="3173"/>
                  </a:lnTo>
                </a:path>
                <a:path h="1350010">
                  <a:moveTo>
                    <a:pt x="0" y="3173"/>
                  </a:moveTo>
                  <a:lnTo>
                    <a:pt x="0" y="0"/>
                  </a:lnTo>
                </a:path>
                <a:path h="1350010">
                  <a:moveTo>
                    <a:pt x="0" y="3173"/>
                  </a:moveTo>
                  <a:lnTo>
                    <a:pt x="0" y="1349459"/>
                  </a:lnTo>
                </a:path>
                <a:path h="1350010">
                  <a:moveTo>
                    <a:pt x="0" y="1349459"/>
                  </a:moveTo>
                  <a:lnTo>
                    <a:pt x="0" y="3173"/>
                  </a:lnTo>
                </a:path>
                <a:path h="1350010">
                  <a:moveTo>
                    <a:pt x="0" y="0"/>
                  </a:moveTo>
                  <a:lnTo>
                    <a:pt x="0" y="3173"/>
                  </a:lnTo>
                </a:path>
                <a:path h="1350010">
                  <a:moveTo>
                    <a:pt x="0" y="3173"/>
                  </a:moveTo>
                  <a:lnTo>
                    <a:pt x="0" y="0"/>
                  </a:lnTo>
                </a:path>
                <a:path h="1350010">
                  <a:moveTo>
                    <a:pt x="0" y="3173"/>
                  </a:moveTo>
                  <a:lnTo>
                    <a:pt x="0" y="1349459"/>
                  </a:lnTo>
                </a:path>
                <a:path h="1350010">
                  <a:moveTo>
                    <a:pt x="0" y="1349459"/>
                  </a:moveTo>
                  <a:lnTo>
                    <a:pt x="0" y="3173"/>
                  </a:lnTo>
                </a:path>
                <a:path h="1350010">
                  <a:moveTo>
                    <a:pt x="0" y="0"/>
                  </a:moveTo>
                  <a:lnTo>
                    <a:pt x="0" y="3173"/>
                  </a:lnTo>
                </a:path>
                <a:path h="1350010">
                  <a:moveTo>
                    <a:pt x="0" y="3173"/>
                  </a:moveTo>
                  <a:lnTo>
                    <a:pt x="0" y="0"/>
                  </a:lnTo>
                </a:path>
              </a:pathLst>
            </a:custGeom>
            <a:ln w="3175">
              <a:solidFill>
                <a:srgbClr val="83A8AA"/>
              </a:solidFill>
            </a:ln>
          </p:spPr>
          <p:txBody>
            <a:bodyPr wrap="square" lIns="0" tIns="0" rIns="0" bIns="0" rtlCol="0"/>
            <a:lstStyle/>
            <a:p>
              <a:endParaRPr lang="fr-FR" noProof="0" dirty="0"/>
            </a:p>
          </p:txBody>
        </p:sp>
        <p:sp>
          <p:nvSpPr>
            <p:cNvPr id="2530" name="object 2530"/>
            <p:cNvSpPr/>
            <p:nvPr/>
          </p:nvSpPr>
          <p:spPr>
            <a:xfrm>
              <a:off x="10637442" y="4595110"/>
              <a:ext cx="0" cy="1350010"/>
            </a:xfrm>
            <a:custGeom>
              <a:avLst/>
              <a:gdLst/>
              <a:ahLst/>
              <a:cxnLst/>
              <a:rect l="l" t="t" r="r" b="b"/>
              <a:pathLst>
                <a:path h="1350010">
                  <a:moveTo>
                    <a:pt x="0" y="3173"/>
                  </a:moveTo>
                  <a:lnTo>
                    <a:pt x="0" y="1349459"/>
                  </a:lnTo>
                </a:path>
                <a:path h="1350010">
                  <a:moveTo>
                    <a:pt x="0" y="1349459"/>
                  </a:moveTo>
                  <a:lnTo>
                    <a:pt x="0" y="3173"/>
                  </a:lnTo>
                </a:path>
                <a:path h="1350010">
                  <a:moveTo>
                    <a:pt x="0" y="0"/>
                  </a:moveTo>
                  <a:lnTo>
                    <a:pt x="0" y="3173"/>
                  </a:lnTo>
                </a:path>
                <a:path h="1350010">
                  <a:moveTo>
                    <a:pt x="0" y="3173"/>
                  </a:moveTo>
                  <a:lnTo>
                    <a:pt x="0" y="0"/>
                  </a:lnTo>
                </a:path>
              </a:pathLst>
            </a:custGeom>
            <a:ln w="3175">
              <a:solidFill>
                <a:srgbClr val="82A8AA"/>
              </a:solidFill>
            </a:ln>
          </p:spPr>
          <p:txBody>
            <a:bodyPr wrap="square" lIns="0" tIns="0" rIns="0" bIns="0" rtlCol="0"/>
            <a:lstStyle/>
            <a:p>
              <a:endParaRPr lang="fr-FR" noProof="0" dirty="0"/>
            </a:p>
          </p:txBody>
        </p:sp>
        <p:sp>
          <p:nvSpPr>
            <p:cNvPr id="2531" name="object 2531"/>
            <p:cNvSpPr/>
            <p:nvPr/>
          </p:nvSpPr>
          <p:spPr>
            <a:xfrm>
              <a:off x="10637442" y="4595110"/>
              <a:ext cx="1905" cy="1350010"/>
            </a:xfrm>
            <a:custGeom>
              <a:avLst/>
              <a:gdLst/>
              <a:ahLst/>
              <a:cxnLst/>
              <a:rect l="l" t="t" r="r" b="b"/>
              <a:pathLst>
                <a:path w="1904" h="1350010">
                  <a:moveTo>
                    <a:pt x="1681" y="0"/>
                  </a:moveTo>
                  <a:lnTo>
                    <a:pt x="0" y="0"/>
                  </a:lnTo>
                  <a:lnTo>
                    <a:pt x="0" y="1349459"/>
                  </a:lnTo>
                  <a:lnTo>
                    <a:pt x="1681" y="1349459"/>
                  </a:lnTo>
                  <a:lnTo>
                    <a:pt x="1681" y="0"/>
                  </a:lnTo>
                  <a:close/>
                </a:path>
              </a:pathLst>
            </a:custGeom>
            <a:solidFill>
              <a:srgbClr val="82A8AA"/>
            </a:solidFill>
          </p:spPr>
          <p:txBody>
            <a:bodyPr wrap="square" lIns="0" tIns="0" rIns="0" bIns="0" rtlCol="0"/>
            <a:lstStyle/>
            <a:p>
              <a:endParaRPr lang="fr-FR" noProof="0" dirty="0"/>
            </a:p>
          </p:txBody>
        </p:sp>
        <p:sp>
          <p:nvSpPr>
            <p:cNvPr id="2532" name="object 2532"/>
            <p:cNvSpPr/>
            <p:nvPr/>
          </p:nvSpPr>
          <p:spPr>
            <a:xfrm>
              <a:off x="10637442" y="4595003"/>
              <a:ext cx="1905" cy="1350010"/>
            </a:xfrm>
            <a:custGeom>
              <a:avLst/>
              <a:gdLst/>
              <a:ahLst/>
              <a:cxnLst/>
              <a:rect l="l" t="t" r="r" b="b"/>
              <a:pathLst>
                <a:path w="1904" h="1350010">
                  <a:moveTo>
                    <a:pt x="1681" y="3280"/>
                  </a:moveTo>
                  <a:lnTo>
                    <a:pt x="1681" y="1349693"/>
                  </a:lnTo>
                </a:path>
                <a:path w="1904" h="1350010">
                  <a:moveTo>
                    <a:pt x="0" y="1349566"/>
                  </a:moveTo>
                  <a:lnTo>
                    <a:pt x="0" y="3280"/>
                  </a:lnTo>
                </a:path>
                <a:path w="1904" h="1350010">
                  <a:moveTo>
                    <a:pt x="1681" y="0"/>
                  </a:moveTo>
                  <a:lnTo>
                    <a:pt x="1681" y="3280"/>
                  </a:lnTo>
                </a:path>
                <a:path w="1904" h="1350010">
                  <a:moveTo>
                    <a:pt x="0" y="3280"/>
                  </a:moveTo>
                  <a:lnTo>
                    <a:pt x="0" y="107"/>
                  </a:lnTo>
                </a:path>
                <a:path w="1904" h="1350010">
                  <a:moveTo>
                    <a:pt x="1681" y="3280"/>
                  </a:moveTo>
                  <a:lnTo>
                    <a:pt x="1681" y="1349693"/>
                  </a:lnTo>
                </a:path>
                <a:path w="1904" h="1350010">
                  <a:moveTo>
                    <a:pt x="1681" y="1349693"/>
                  </a:moveTo>
                  <a:lnTo>
                    <a:pt x="1681" y="3280"/>
                  </a:lnTo>
                </a:path>
                <a:path w="1904" h="1350010">
                  <a:moveTo>
                    <a:pt x="1681" y="0"/>
                  </a:moveTo>
                  <a:lnTo>
                    <a:pt x="1681" y="3280"/>
                  </a:lnTo>
                </a:path>
                <a:path w="1904" h="1350010">
                  <a:moveTo>
                    <a:pt x="1681" y="3280"/>
                  </a:moveTo>
                  <a:lnTo>
                    <a:pt x="1681" y="0"/>
                  </a:lnTo>
                </a:path>
                <a:path w="1904" h="1350010">
                  <a:moveTo>
                    <a:pt x="1681" y="3280"/>
                  </a:moveTo>
                  <a:lnTo>
                    <a:pt x="1681" y="1349693"/>
                  </a:lnTo>
                </a:path>
                <a:path w="1904" h="1350010">
                  <a:moveTo>
                    <a:pt x="1681" y="1349693"/>
                  </a:moveTo>
                  <a:lnTo>
                    <a:pt x="1681" y="3280"/>
                  </a:lnTo>
                </a:path>
                <a:path w="1904" h="1350010">
                  <a:moveTo>
                    <a:pt x="1681" y="0"/>
                  </a:moveTo>
                  <a:lnTo>
                    <a:pt x="1681" y="3280"/>
                  </a:lnTo>
                </a:path>
                <a:path w="1904" h="1350010">
                  <a:moveTo>
                    <a:pt x="1681" y="3280"/>
                  </a:moveTo>
                  <a:lnTo>
                    <a:pt x="1681" y="0"/>
                  </a:lnTo>
                </a:path>
                <a:path w="1904" h="1350010">
                  <a:moveTo>
                    <a:pt x="1681" y="3280"/>
                  </a:moveTo>
                  <a:lnTo>
                    <a:pt x="1681" y="1349693"/>
                  </a:lnTo>
                </a:path>
                <a:path w="1904" h="1350010">
                  <a:moveTo>
                    <a:pt x="1681" y="1349693"/>
                  </a:moveTo>
                  <a:lnTo>
                    <a:pt x="1681" y="3280"/>
                  </a:lnTo>
                </a:path>
                <a:path w="1904" h="1350010">
                  <a:moveTo>
                    <a:pt x="1681" y="0"/>
                  </a:moveTo>
                  <a:lnTo>
                    <a:pt x="1681" y="3280"/>
                  </a:lnTo>
                </a:path>
                <a:path w="1904" h="1350010">
                  <a:moveTo>
                    <a:pt x="1681" y="3280"/>
                  </a:moveTo>
                  <a:lnTo>
                    <a:pt x="1681" y="0"/>
                  </a:lnTo>
                </a:path>
                <a:path w="1904" h="1350010">
                  <a:moveTo>
                    <a:pt x="1681" y="3280"/>
                  </a:moveTo>
                  <a:lnTo>
                    <a:pt x="1681" y="1349693"/>
                  </a:lnTo>
                </a:path>
                <a:path w="1904" h="1350010">
                  <a:moveTo>
                    <a:pt x="1681" y="1349693"/>
                  </a:moveTo>
                  <a:lnTo>
                    <a:pt x="1681" y="3280"/>
                  </a:lnTo>
                </a:path>
                <a:path w="1904" h="1350010">
                  <a:moveTo>
                    <a:pt x="1681" y="0"/>
                  </a:moveTo>
                  <a:lnTo>
                    <a:pt x="1681" y="3280"/>
                  </a:lnTo>
                </a:path>
                <a:path w="1904" h="1350010">
                  <a:moveTo>
                    <a:pt x="1681" y="3280"/>
                  </a:moveTo>
                  <a:lnTo>
                    <a:pt x="1681" y="0"/>
                  </a:lnTo>
                </a:path>
                <a:path w="1904" h="1350010">
                  <a:moveTo>
                    <a:pt x="1681" y="3280"/>
                  </a:moveTo>
                  <a:lnTo>
                    <a:pt x="1681" y="1349693"/>
                  </a:lnTo>
                </a:path>
                <a:path w="1904" h="1350010">
                  <a:moveTo>
                    <a:pt x="1681" y="1349693"/>
                  </a:moveTo>
                  <a:lnTo>
                    <a:pt x="1681" y="3280"/>
                  </a:lnTo>
                </a:path>
                <a:path w="1904" h="1350010">
                  <a:moveTo>
                    <a:pt x="1681" y="0"/>
                  </a:moveTo>
                  <a:lnTo>
                    <a:pt x="1681" y="3280"/>
                  </a:lnTo>
                </a:path>
                <a:path w="1904" h="1350010">
                  <a:moveTo>
                    <a:pt x="1681" y="3280"/>
                  </a:moveTo>
                  <a:lnTo>
                    <a:pt x="1681" y="0"/>
                  </a:lnTo>
                </a:path>
              </a:pathLst>
            </a:custGeom>
            <a:ln w="3175">
              <a:solidFill>
                <a:srgbClr val="82A8AA"/>
              </a:solidFill>
            </a:ln>
          </p:spPr>
          <p:txBody>
            <a:bodyPr wrap="square" lIns="0" tIns="0" rIns="0" bIns="0" rtlCol="0"/>
            <a:lstStyle/>
            <a:p>
              <a:endParaRPr lang="fr-FR" noProof="0" dirty="0"/>
            </a:p>
          </p:txBody>
        </p:sp>
        <p:sp>
          <p:nvSpPr>
            <p:cNvPr id="2533" name="object 2533"/>
            <p:cNvSpPr/>
            <p:nvPr/>
          </p:nvSpPr>
          <p:spPr>
            <a:xfrm>
              <a:off x="10639123" y="4595003"/>
              <a:ext cx="2540" cy="1350010"/>
            </a:xfrm>
            <a:custGeom>
              <a:avLst/>
              <a:gdLst/>
              <a:ahLst/>
              <a:cxnLst/>
              <a:rect l="l" t="t" r="r" b="b"/>
              <a:pathLst>
                <a:path w="2540" h="1350010">
                  <a:moveTo>
                    <a:pt x="1921" y="0"/>
                  </a:moveTo>
                  <a:lnTo>
                    <a:pt x="0" y="0"/>
                  </a:lnTo>
                  <a:lnTo>
                    <a:pt x="0" y="1349693"/>
                  </a:lnTo>
                  <a:lnTo>
                    <a:pt x="1921" y="1349693"/>
                  </a:lnTo>
                  <a:lnTo>
                    <a:pt x="1921" y="0"/>
                  </a:lnTo>
                  <a:close/>
                </a:path>
              </a:pathLst>
            </a:custGeom>
            <a:solidFill>
              <a:srgbClr val="82A8AA"/>
            </a:solidFill>
          </p:spPr>
          <p:txBody>
            <a:bodyPr wrap="square" lIns="0" tIns="0" rIns="0" bIns="0" rtlCol="0"/>
            <a:lstStyle/>
            <a:p>
              <a:endParaRPr lang="fr-FR" noProof="0" dirty="0"/>
            </a:p>
          </p:txBody>
        </p:sp>
        <p:sp>
          <p:nvSpPr>
            <p:cNvPr id="2534" name="object 2534"/>
            <p:cNvSpPr/>
            <p:nvPr/>
          </p:nvSpPr>
          <p:spPr>
            <a:xfrm>
              <a:off x="10639123" y="4594881"/>
              <a:ext cx="2540" cy="1350010"/>
            </a:xfrm>
            <a:custGeom>
              <a:avLst/>
              <a:gdLst/>
              <a:ahLst/>
              <a:cxnLst/>
              <a:rect l="l" t="t" r="r" b="b"/>
              <a:pathLst>
                <a:path w="2540" h="1350010">
                  <a:moveTo>
                    <a:pt x="1921" y="3402"/>
                  </a:moveTo>
                  <a:lnTo>
                    <a:pt x="1921" y="1349961"/>
                  </a:lnTo>
                </a:path>
                <a:path w="2540" h="1350010">
                  <a:moveTo>
                    <a:pt x="0" y="1349816"/>
                  </a:moveTo>
                  <a:lnTo>
                    <a:pt x="0" y="3402"/>
                  </a:lnTo>
                </a:path>
                <a:path w="2540" h="1350010">
                  <a:moveTo>
                    <a:pt x="1921" y="0"/>
                  </a:moveTo>
                  <a:lnTo>
                    <a:pt x="1921" y="3402"/>
                  </a:lnTo>
                </a:path>
                <a:path w="2540" h="1350010">
                  <a:moveTo>
                    <a:pt x="0" y="3402"/>
                  </a:moveTo>
                  <a:lnTo>
                    <a:pt x="0" y="122"/>
                  </a:lnTo>
                </a:path>
              </a:pathLst>
            </a:custGeom>
            <a:ln w="3175">
              <a:solidFill>
                <a:srgbClr val="82A8AA"/>
              </a:solidFill>
            </a:ln>
          </p:spPr>
          <p:txBody>
            <a:bodyPr wrap="square" lIns="0" tIns="0" rIns="0" bIns="0" rtlCol="0"/>
            <a:lstStyle/>
            <a:p>
              <a:endParaRPr lang="fr-FR" noProof="0" dirty="0"/>
            </a:p>
          </p:txBody>
        </p:sp>
        <p:sp>
          <p:nvSpPr>
            <p:cNvPr id="2535" name="object 2535"/>
            <p:cNvSpPr/>
            <p:nvPr/>
          </p:nvSpPr>
          <p:spPr>
            <a:xfrm>
              <a:off x="10641044" y="4594881"/>
              <a:ext cx="0" cy="1350010"/>
            </a:xfrm>
            <a:custGeom>
              <a:avLst/>
              <a:gdLst/>
              <a:ahLst/>
              <a:cxnLst/>
              <a:rect l="l" t="t" r="r" b="b"/>
              <a:pathLst>
                <a:path h="1350010">
                  <a:moveTo>
                    <a:pt x="0" y="3402"/>
                  </a:moveTo>
                  <a:lnTo>
                    <a:pt x="0" y="1349961"/>
                  </a:lnTo>
                </a:path>
                <a:path h="1350010">
                  <a:moveTo>
                    <a:pt x="0" y="1349961"/>
                  </a:moveTo>
                  <a:lnTo>
                    <a:pt x="0" y="3402"/>
                  </a:lnTo>
                </a:path>
                <a:path h="1350010">
                  <a:moveTo>
                    <a:pt x="0" y="0"/>
                  </a:moveTo>
                  <a:lnTo>
                    <a:pt x="0" y="3402"/>
                  </a:lnTo>
                </a:path>
                <a:path h="1350010">
                  <a:moveTo>
                    <a:pt x="0" y="3402"/>
                  </a:moveTo>
                  <a:lnTo>
                    <a:pt x="0" y="0"/>
                  </a:lnTo>
                </a:path>
                <a:path h="1350010">
                  <a:moveTo>
                    <a:pt x="0" y="3402"/>
                  </a:moveTo>
                  <a:lnTo>
                    <a:pt x="0" y="1349961"/>
                  </a:lnTo>
                </a:path>
                <a:path h="1350010">
                  <a:moveTo>
                    <a:pt x="0" y="1349961"/>
                  </a:moveTo>
                  <a:lnTo>
                    <a:pt x="0" y="3402"/>
                  </a:lnTo>
                </a:path>
                <a:path h="1350010">
                  <a:moveTo>
                    <a:pt x="0" y="0"/>
                  </a:moveTo>
                  <a:lnTo>
                    <a:pt x="0" y="3402"/>
                  </a:lnTo>
                </a:path>
                <a:path h="1350010">
                  <a:moveTo>
                    <a:pt x="0" y="3402"/>
                  </a:moveTo>
                  <a:lnTo>
                    <a:pt x="0" y="0"/>
                  </a:lnTo>
                </a:path>
                <a:path h="1350010">
                  <a:moveTo>
                    <a:pt x="0" y="3402"/>
                  </a:moveTo>
                  <a:lnTo>
                    <a:pt x="0" y="1349961"/>
                  </a:lnTo>
                </a:path>
                <a:path h="1350010">
                  <a:moveTo>
                    <a:pt x="0" y="1349961"/>
                  </a:moveTo>
                  <a:lnTo>
                    <a:pt x="0" y="3402"/>
                  </a:lnTo>
                </a:path>
                <a:path h="1350010">
                  <a:moveTo>
                    <a:pt x="0" y="0"/>
                  </a:moveTo>
                  <a:lnTo>
                    <a:pt x="0" y="3402"/>
                  </a:lnTo>
                </a:path>
                <a:path h="1350010">
                  <a:moveTo>
                    <a:pt x="0" y="3402"/>
                  </a:moveTo>
                  <a:lnTo>
                    <a:pt x="0" y="0"/>
                  </a:lnTo>
                </a:path>
                <a:path h="1350010">
                  <a:moveTo>
                    <a:pt x="0" y="3402"/>
                  </a:moveTo>
                  <a:lnTo>
                    <a:pt x="0" y="1349961"/>
                  </a:lnTo>
                </a:path>
                <a:path h="1350010">
                  <a:moveTo>
                    <a:pt x="0" y="1349961"/>
                  </a:moveTo>
                  <a:lnTo>
                    <a:pt x="0" y="3402"/>
                  </a:lnTo>
                </a:path>
                <a:path h="1350010">
                  <a:moveTo>
                    <a:pt x="0" y="0"/>
                  </a:moveTo>
                  <a:lnTo>
                    <a:pt x="0" y="3402"/>
                  </a:lnTo>
                </a:path>
                <a:path h="1350010">
                  <a:moveTo>
                    <a:pt x="0" y="3402"/>
                  </a:moveTo>
                  <a:lnTo>
                    <a:pt x="0" y="0"/>
                  </a:lnTo>
                </a:path>
              </a:pathLst>
            </a:custGeom>
            <a:ln w="3175">
              <a:solidFill>
                <a:srgbClr val="81A8A9"/>
              </a:solidFill>
            </a:ln>
          </p:spPr>
          <p:txBody>
            <a:bodyPr wrap="square" lIns="0" tIns="0" rIns="0" bIns="0" rtlCol="0"/>
            <a:lstStyle/>
            <a:p>
              <a:endParaRPr lang="fr-FR" noProof="0" dirty="0"/>
            </a:p>
          </p:txBody>
        </p:sp>
        <p:sp>
          <p:nvSpPr>
            <p:cNvPr id="2536" name="object 2536"/>
            <p:cNvSpPr/>
            <p:nvPr/>
          </p:nvSpPr>
          <p:spPr>
            <a:xfrm>
              <a:off x="10641044" y="4594881"/>
              <a:ext cx="1905" cy="1350010"/>
            </a:xfrm>
            <a:custGeom>
              <a:avLst/>
              <a:gdLst/>
              <a:ahLst/>
              <a:cxnLst/>
              <a:rect l="l" t="t" r="r" b="b"/>
              <a:pathLst>
                <a:path w="1904" h="1350010">
                  <a:moveTo>
                    <a:pt x="1681" y="0"/>
                  </a:moveTo>
                  <a:lnTo>
                    <a:pt x="0" y="0"/>
                  </a:lnTo>
                  <a:lnTo>
                    <a:pt x="0" y="1349961"/>
                  </a:lnTo>
                  <a:lnTo>
                    <a:pt x="1681" y="1349961"/>
                  </a:lnTo>
                  <a:lnTo>
                    <a:pt x="1681" y="0"/>
                  </a:lnTo>
                  <a:close/>
                </a:path>
              </a:pathLst>
            </a:custGeom>
            <a:solidFill>
              <a:srgbClr val="81A7A9"/>
            </a:solidFill>
          </p:spPr>
          <p:txBody>
            <a:bodyPr wrap="square" lIns="0" tIns="0" rIns="0" bIns="0" rtlCol="0"/>
            <a:lstStyle/>
            <a:p>
              <a:endParaRPr lang="fr-FR" noProof="0" dirty="0"/>
            </a:p>
          </p:txBody>
        </p:sp>
        <p:sp>
          <p:nvSpPr>
            <p:cNvPr id="2537" name="object 2537"/>
            <p:cNvSpPr/>
            <p:nvPr/>
          </p:nvSpPr>
          <p:spPr>
            <a:xfrm>
              <a:off x="10641044" y="4594773"/>
              <a:ext cx="1905" cy="1350645"/>
            </a:xfrm>
            <a:custGeom>
              <a:avLst/>
              <a:gdLst/>
              <a:ahLst/>
              <a:cxnLst/>
              <a:rect l="l" t="t" r="r" b="b"/>
              <a:pathLst>
                <a:path w="1904" h="1350645">
                  <a:moveTo>
                    <a:pt x="1681" y="3509"/>
                  </a:moveTo>
                  <a:lnTo>
                    <a:pt x="1681" y="1350196"/>
                  </a:lnTo>
                </a:path>
                <a:path w="1904" h="1350645">
                  <a:moveTo>
                    <a:pt x="0" y="1350068"/>
                  </a:moveTo>
                  <a:lnTo>
                    <a:pt x="0" y="3509"/>
                  </a:lnTo>
                </a:path>
                <a:path w="1904" h="1350645">
                  <a:moveTo>
                    <a:pt x="1681" y="0"/>
                  </a:moveTo>
                  <a:lnTo>
                    <a:pt x="1681" y="3509"/>
                  </a:lnTo>
                </a:path>
                <a:path w="1904" h="1350645">
                  <a:moveTo>
                    <a:pt x="0" y="3509"/>
                  </a:moveTo>
                  <a:lnTo>
                    <a:pt x="0" y="107"/>
                  </a:lnTo>
                </a:path>
                <a:path w="1904" h="1350645">
                  <a:moveTo>
                    <a:pt x="1681" y="3509"/>
                  </a:moveTo>
                  <a:lnTo>
                    <a:pt x="1681" y="1350196"/>
                  </a:lnTo>
                </a:path>
                <a:path w="1904" h="1350645">
                  <a:moveTo>
                    <a:pt x="1681" y="1350196"/>
                  </a:moveTo>
                  <a:lnTo>
                    <a:pt x="1681" y="3509"/>
                  </a:lnTo>
                </a:path>
                <a:path w="1904" h="1350645">
                  <a:moveTo>
                    <a:pt x="1681" y="0"/>
                  </a:moveTo>
                  <a:lnTo>
                    <a:pt x="1681" y="3509"/>
                  </a:lnTo>
                </a:path>
                <a:path w="1904" h="1350645">
                  <a:moveTo>
                    <a:pt x="1681" y="3509"/>
                  </a:moveTo>
                  <a:lnTo>
                    <a:pt x="1681" y="0"/>
                  </a:lnTo>
                </a:path>
                <a:path w="1904" h="1350645">
                  <a:moveTo>
                    <a:pt x="1681" y="3509"/>
                  </a:moveTo>
                  <a:lnTo>
                    <a:pt x="1681" y="1350196"/>
                  </a:lnTo>
                </a:path>
                <a:path w="1904" h="1350645">
                  <a:moveTo>
                    <a:pt x="1681" y="1350196"/>
                  </a:moveTo>
                  <a:lnTo>
                    <a:pt x="1681" y="3509"/>
                  </a:lnTo>
                </a:path>
                <a:path w="1904" h="1350645">
                  <a:moveTo>
                    <a:pt x="1681" y="0"/>
                  </a:moveTo>
                  <a:lnTo>
                    <a:pt x="1681" y="3509"/>
                  </a:lnTo>
                </a:path>
                <a:path w="1904" h="1350645">
                  <a:moveTo>
                    <a:pt x="1681" y="3509"/>
                  </a:moveTo>
                  <a:lnTo>
                    <a:pt x="1681" y="0"/>
                  </a:lnTo>
                </a:path>
                <a:path w="1904" h="1350645">
                  <a:moveTo>
                    <a:pt x="1681" y="3509"/>
                  </a:moveTo>
                  <a:lnTo>
                    <a:pt x="1681" y="1350196"/>
                  </a:lnTo>
                </a:path>
                <a:path w="1904" h="1350645">
                  <a:moveTo>
                    <a:pt x="1681" y="1350196"/>
                  </a:moveTo>
                  <a:lnTo>
                    <a:pt x="1681" y="3509"/>
                  </a:lnTo>
                </a:path>
                <a:path w="1904" h="1350645">
                  <a:moveTo>
                    <a:pt x="1681" y="0"/>
                  </a:moveTo>
                  <a:lnTo>
                    <a:pt x="1681" y="3509"/>
                  </a:lnTo>
                </a:path>
                <a:path w="1904" h="1350645">
                  <a:moveTo>
                    <a:pt x="1681" y="3509"/>
                  </a:moveTo>
                  <a:lnTo>
                    <a:pt x="1681" y="0"/>
                  </a:lnTo>
                </a:path>
              </a:pathLst>
            </a:custGeom>
            <a:ln w="3175">
              <a:solidFill>
                <a:srgbClr val="81A7A9"/>
              </a:solidFill>
            </a:ln>
          </p:spPr>
          <p:txBody>
            <a:bodyPr wrap="square" lIns="0" tIns="0" rIns="0" bIns="0" rtlCol="0"/>
            <a:lstStyle/>
            <a:p>
              <a:endParaRPr lang="fr-FR" noProof="0" dirty="0"/>
            </a:p>
          </p:txBody>
        </p:sp>
        <p:sp>
          <p:nvSpPr>
            <p:cNvPr id="2538" name="object 2538"/>
            <p:cNvSpPr/>
            <p:nvPr/>
          </p:nvSpPr>
          <p:spPr>
            <a:xfrm>
              <a:off x="10642726" y="4594773"/>
              <a:ext cx="0" cy="1350645"/>
            </a:xfrm>
            <a:custGeom>
              <a:avLst/>
              <a:gdLst/>
              <a:ahLst/>
              <a:cxnLst/>
              <a:rect l="l" t="t" r="r" b="b"/>
              <a:pathLst>
                <a:path h="1350645">
                  <a:moveTo>
                    <a:pt x="0" y="3509"/>
                  </a:moveTo>
                  <a:lnTo>
                    <a:pt x="0" y="1350196"/>
                  </a:lnTo>
                </a:path>
                <a:path h="1350645">
                  <a:moveTo>
                    <a:pt x="0" y="1350196"/>
                  </a:moveTo>
                  <a:lnTo>
                    <a:pt x="0" y="3509"/>
                  </a:lnTo>
                </a:path>
                <a:path h="1350645">
                  <a:moveTo>
                    <a:pt x="0" y="0"/>
                  </a:moveTo>
                  <a:lnTo>
                    <a:pt x="0" y="3509"/>
                  </a:lnTo>
                </a:path>
                <a:path h="1350645">
                  <a:moveTo>
                    <a:pt x="0" y="3509"/>
                  </a:moveTo>
                  <a:lnTo>
                    <a:pt x="0" y="0"/>
                  </a:lnTo>
                </a:path>
                <a:path h="1350645">
                  <a:moveTo>
                    <a:pt x="0" y="3509"/>
                  </a:moveTo>
                  <a:lnTo>
                    <a:pt x="0" y="1350196"/>
                  </a:lnTo>
                </a:path>
                <a:path h="1350645">
                  <a:moveTo>
                    <a:pt x="0" y="1350196"/>
                  </a:moveTo>
                  <a:lnTo>
                    <a:pt x="0" y="3509"/>
                  </a:lnTo>
                </a:path>
                <a:path h="1350645">
                  <a:moveTo>
                    <a:pt x="0" y="0"/>
                  </a:moveTo>
                  <a:lnTo>
                    <a:pt x="0" y="3509"/>
                  </a:lnTo>
                </a:path>
                <a:path h="1350645">
                  <a:moveTo>
                    <a:pt x="0" y="3509"/>
                  </a:moveTo>
                  <a:lnTo>
                    <a:pt x="0" y="0"/>
                  </a:lnTo>
                </a:path>
              </a:pathLst>
            </a:custGeom>
            <a:ln w="3175">
              <a:solidFill>
                <a:srgbClr val="80A7A9"/>
              </a:solidFill>
            </a:ln>
          </p:spPr>
          <p:txBody>
            <a:bodyPr wrap="square" lIns="0" tIns="0" rIns="0" bIns="0" rtlCol="0"/>
            <a:lstStyle/>
            <a:p>
              <a:endParaRPr lang="fr-FR" noProof="0" dirty="0"/>
            </a:p>
          </p:txBody>
        </p:sp>
        <p:sp>
          <p:nvSpPr>
            <p:cNvPr id="2539" name="object 2539"/>
            <p:cNvSpPr/>
            <p:nvPr/>
          </p:nvSpPr>
          <p:spPr>
            <a:xfrm>
              <a:off x="10642726" y="4594773"/>
              <a:ext cx="2540" cy="1350645"/>
            </a:xfrm>
            <a:custGeom>
              <a:avLst/>
              <a:gdLst/>
              <a:ahLst/>
              <a:cxnLst/>
              <a:rect l="l" t="t" r="r" b="b"/>
              <a:pathLst>
                <a:path w="2540" h="1350645">
                  <a:moveTo>
                    <a:pt x="1921" y="0"/>
                  </a:moveTo>
                  <a:lnTo>
                    <a:pt x="0" y="0"/>
                  </a:lnTo>
                  <a:lnTo>
                    <a:pt x="0" y="1350196"/>
                  </a:lnTo>
                  <a:lnTo>
                    <a:pt x="1921" y="1350196"/>
                  </a:lnTo>
                  <a:lnTo>
                    <a:pt x="1921" y="0"/>
                  </a:lnTo>
                  <a:close/>
                </a:path>
              </a:pathLst>
            </a:custGeom>
            <a:solidFill>
              <a:srgbClr val="80A7A9"/>
            </a:solidFill>
          </p:spPr>
          <p:txBody>
            <a:bodyPr wrap="square" lIns="0" tIns="0" rIns="0" bIns="0" rtlCol="0"/>
            <a:lstStyle/>
            <a:p>
              <a:endParaRPr lang="fr-FR" noProof="0" dirty="0"/>
            </a:p>
          </p:txBody>
        </p:sp>
        <p:sp>
          <p:nvSpPr>
            <p:cNvPr id="2540" name="object 2540"/>
            <p:cNvSpPr/>
            <p:nvPr/>
          </p:nvSpPr>
          <p:spPr>
            <a:xfrm>
              <a:off x="10642726" y="4594651"/>
              <a:ext cx="2540" cy="1350645"/>
            </a:xfrm>
            <a:custGeom>
              <a:avLst/>
              <a:gdLst/>
              <a:ahLst/>
              <a:cxnLst/>
              <a:rect l="l" t="t" r="r" b="b"/>
              <a:pathLst>
                <a:path w="2540" h="1350645">
                  <a:moveTo>
                    <a:pt x="1921" y="3632"/>
                  </a:moveTo>
                  <a:lnTo>
                    <a:pt x="1921" y="1350464"/>
                  </a:lnTo>
                </a:path>
                <a:path w="2540" h="1350645">
                  <a:moveTo>
                    <a:pt x="0" y="1350318"/>
                  </a:moveTo>
                  <a:lnTo>
                    <a:pt x="0" y="3632"/>
                  </a:lnTo>
                </a:path>
                <a:path w="2540" h="1350645">
                  <a:moveTo>
                    <a:pt x="1921" y="0"/>
                  </a:moveTo>
                  <a:lnTo>
                    <a:pt x="1921" y="3632"/>
                  </a:lnTo>
                </a:path>
                <a:path w="2540" h="1350645">
                  <a:moveTo>
                    <a:pt x="0" y="3632"/>
                  </a:moveTo>
                  <a:lnTo>
                    <a:pt x="0" y="122"/>
                  </a:lnTo>
                </a:path>
                <a:path w="2540" h="1350645">
                  <a:moveTo>
                    <a:pt x="1921" y="3632"/>
                  </a:moveTo>
                  <a:lnTo>
                    <a:pt x="1921" y="1350464"/>
                  </a:lnTo>
                </a:path>
                <a:path w="2540" h="1350645">
                  <a:moveTo>
                    <a:pt x="1921" y="1350464"/>
                  </a:moveTo>
                  <a:lnTo>
                    <a:pt x="1921" y="3632"/>
                  </a:lnTo>
                </a:path>
                <a:path w="2540" h="1350645">
                  <a:moveTo>
                    <a:pt x="1921" y="0"/>
                  </a:moveTo>
                  <a:lnTo>
                    <a:pt x="1921" y="3632"/>
                  </a:lnTo>
                </a:path>
                <a:path w="2540" h="1350645">
                  <a:moveTo>
                    <a:pt x="1921" y="3632"/>
                  </a:moveTo>
                  <a:lnTo>
                    <a:pt x="1921" y="0"/>
                  </a:lnTo>
                </a:path>
              </a:pathLst>
            </a:custGeom>
            <a:ln w="3175">
              <a:solidFill>
                <a:srgbClr val="80A7A9"/>
              </a:solidFill>
            </a:ln>
          </p:spPr>
          <p:txBody>
            <a:bodyPr wrap="square" lIns="0" tIns="0" rIns="0" bIns="0" rtlCol="0"/>
            <a:lstStyle/>
            <a:p>
              <a:endParaRPr lang="fr-FR" noProof="0" dirty="0"/>
            </a:p>
          </p:txBody>
        </p:sp>
        <p:sp>
          <p:nvSpPr>
            <p:cNvPr id="2541" name="object 2541"/>
            <p:cNvSpPr/>
            <p:nvPr/>
          </p:nvSpPr>
          <p:spPr>
            <a:xfrm>
              <a:off x="10644647" y="4594651"/>
              <a:ext cx="0" cy="1350645"/>
            </a:xfrm>
            <a:custGeom>
              <a:avLst/>
              <a:gdLst/>
              <a:ahLst/>
              <a:cxnLst/>
              <a:rect l="l" t="t" r="r" b="b"/>
              <a:pathLst>
                <a:path h="1350645">
                  <a:moveTo>
                    <a:pt x="0" y="3632"/>
                  </a:moveTo>
                  <a:lnTo>
                    <a:pt x="0" y="1350464"/>
                  </a:lnTo>
                </a:path>
                <a:path h="1350645">
                  <a:moveTo>
                    <a:pt x="0" y="1350464"/>
                  </a:moveTo>
                  <a:lnTo>
                    <a:pt x="0" y="3632"/>
                  </a:lnTo>
                </a:path>
                <a:path h="1350645">
                  <a:moveTo>
                    <a:pt x="0" y="0"/>
                  </a:moveTo>
                  <a:lnTo>
                    <a:pt x="0" y="3632"/>
                  </a:lnTo>
                </a:path>
                <a:path h="1350645">
                  <a:moveTo>
                    <a:pt x="0" y="3632"/>
                  </a:moveTo>
                  <a:lnTo>
                    <a:pt x="0" y="0"/>
                  </a:lnTo>
                </a:path>
                <a:path h="1350645">
                  <a:moveTo>
                    <a:pt x="0" y="3632"/>
                  </a:moveTo>
                  <a:lnTo>
                    <a:pt x="0" y="1350464"/>
                  </a:lnTo>
                </a:path>
                <a:path h="1350645">
                  <a:moveTo>
                    <a:pt x="0" y="1350464"/>
                  </a:moveTo>
                  <a:lnTo>
                    <a:pt x="0" y="3632"/>
                  </a:lnTo>
                </a:path>
                <a:path h="1350645">
                  <a:moveTo>
                    <a:pt x="0" y="0"/>
                  </a:moveTo>
                  <a:lnTo>
                    <a:pt x="0" y="3632"/>
                  </a:lnTo>
                </a:path>
                <a:path h="1350645">
                  <a:moveTo>
                    <a:pt x="0" y="3632"/>
                  </a:moveTo>
                  <a:lnTo>
                    <a:pt x="0" y="0"/>
                  </a:lnTo>
                </a:path>
                <a:path h="1350645">
                  <a:moveTo>
                    <a:pt x="0" y="3632"/>
                  </a:moveTo>
                  <a:lnTo>
                    <a:pt x="0" y="1350464"/>
                  </a:lnTo>
                </a:path>
                <a:path h="1350645">
                  <a:moveTo>
                    <a:pt x="0" y="1350464"/>
                  </a:moveTo>
                  <a:lnTo>
                    <a:pt x="0" y="3632"/>
                  </a:lnTo>
                </a:path>
                <a:path h="1350645">
                  <a:moveTo>
                    <a:pt x="0" y="0"/>
                  </a:moveTo>
                  <a:lnTo>
                    <a:pt x="0" y="3632"/>
                  </a:lnTo>
                </a:path>
                <a:path h="1350645">
                  <a:moveTo>
                    <a:pt x="0" y="3632"/>
                  </a:moveTo>
                  <a:lnTo>
                    <a:pt x="0" y="0"/>
                  </a:lnTo>
                </a:path>
                <a:path h="1350645">
                  <a:moveTo>
                    <a:pt x="0" y="3632"/>
                  </a:moveTo>
                  <a:lnTo>
                    <a:pt x="0" y="1350464"/>
                  </a:lnTo>
                </a:path>
                <a:path h="1350645">
                  <a:moveTo>
                    <a:pt x="0" y="1350464"/>
                  </a:moveTo>
                  <a:lnTo>
                    <a:pt x="0" y="3632"/>
                  </a:lnTo>
                </a:path>
                <a:path h="1350645">
                  <a:moveTo>
                    <a:pt x="0" y="0"/>
                  </a:moveTo>
                  <a:lnTo>
                    <a:pt x="0" y="3632"/>
                  </a:lnTo>
                </a:path>
                <a:path h="1350645">
                  <a:moveTo>
                    <a:pt x="0" y="3632"/>
                  </a:moveTo>
                  <a:lnTo>
                    <a:pt x="0" y="0"/>
                  </a:lnTo>
                </a:path>
              </a:pathLst>
            </a:custGeom>
            <a:ln w="3175">
              <a:solidFill>
                <a:srgbClr val="80A7A8"/>
              </a:solidFill>
            </a:ln>
          </p:spPr>
          <p:txBody>
            <a:bodyPr wrap="square" lIns="0" tIns="0" rIns="0" bIns="0" rtlCol="0"/>
            <a:lstStyle/>
            <a:p>
              <a:endParaRPr lang="fr-FR" noProof="0" dirty="0"/>
            </a:p>
          </p:txBody>
        </p:sp>
        <p:sp>
          <p:nvSpPr>
            <p:cNvPr id="2542" name="object 2542"/>
            <p:cNvSpPr/>
            <p:nvPr/>
          </p:nvSpPr>
          <p:spPr>
            <a:xfrm>
              <a:off x="10644647" y="4594651"/>
              <a:ext cx="1905" cy="1350645"/>
            </a:xfrm>
            <a:custGeom>
              <a:avLst/>
              <a:gdLst/>
              <a:ahLst/>
              <a:cxnLst/>
              <a:rect l="l" t="t" r="r" b="b"/>
              <a:pathLst>
                <a:path w="1904" h="1350645">
                  <a:moveTo>
                    <a:pt x="1681" y="0"/>
                  </a:moveTo>
                  <a:lnTo>
                    <a:pt x="0" y="0"/>
                  </a:lnTo>
                  <a:lnTo>
                    <a:pt x="0" y="1350464"/>
                  </a:lnTo>
                  <a:lnTo>
                    <a:pt x="1681" y="1350464"/>
                  </a:lnTo>
                  <a:lnTo>
                    <a:pt x="1681" y="0"/>
                  </a:lnTo>
                  <a:close/>
                </a:path>
              </a:pathLst>
            </a:custGeom>
            <a:solidFill>
              <a:srgbClr val="80A7A8"/>
            </a:solidFill>
          </p:spPr>
          <p:txBody>
            <a:bodyPr wrap="square" lIns="0" tIns="0" rIns="0" bIns="0" rtlCol="0"/>
            <a:lstStyle/>
            <a:p>
              <a:endParaRPr lang="fr-FR" noProof="0" dirty="0"/>
            </a:p>
          </p:txBody>
        </p:sp>
        <p:sp>
          <p:nvSpPr>
            <p:cNvPr id="2543" name="object 2543"/>
            <p:cNvSpPr/>
            <p:nvPr/>
          </p:nvSpPr>
          <p:spPr>
            <a:xfrm>
              <a:off x="10644647" y="4594544"/>
              <a:ext cx="1905" cy="1351280"/>
            </a:xfrm>
            <a:custGeom>
              <a:avLst/>
              <a:gdLst/>
              <a:ahLst/>
              <a:cxnLst/>
              <a:rect l="l" t="t" r="r" b="b"/>
              <a:pathLst>
                <a:path w="1904" h="1351279">
                  <a:moveTo>
                    <a:pt x="1681" y="3739"/>
                  </a:moveTo>
                  <a:lnTo>
                    <a:pt x="1681" y="1350698"/>
                  </a:lnTo>
                </a:path>
                <a:path w="1904" h="1351279">
                  <a:moveTo>
                    <a:pt x="0" y="1350571"/>
                  </a:moveTo>
                  <a:lnTo>
                    <a:pt x="0" y="3739"/>
                  </a:lnTo>
                </a:path>
                <a:path w="1904" h="1351279">
                  <a:moveTo>
                    <a:pt x="1681" y="0"/>
                  </a:moveTo>
                  <a:lnTo>
                    <a:pt x="1681" y="3739"/>
                  </a:lnTo>
                </a:path>
                <a:path w="1904" h="1351279">
                  <a:moveTo>
                    <a:pt x="0" y="3739"/>
                  </a:moveTo>
                  <a:lnTo>
                    <a:pt x="0" y="107"/>
                  </a:lnTo>
                </a:path>
                <a:path w="1904" h="1351279">
                  <a:moveTo>
                    <a:pt x="1681" y="3739"/>
                  </a:moveTo>
                  <a:lnTo>
                    <a:pt x="1681" y="1350698"/>
                  </a:lnTo>
                </a:path>
                <a:path w="1904" h="1351279">
                  <a:moveTo>
                    <a:pt x="1681" y="1350698"/>
                  </a:moveTo>
                  <a:lnTo>
                    <a:pt x="1681" y="3739"/>
                  </a:lnTo>
                </a:path>
                <a:path w="1904" h="1351279">
                  <a:moveTo>
                    <a:pt x="1681" y="0"/>
                  </a:moveTo>
                  <a:lnTo>
                    <a:pt x="1681" y="3739"/>
                  </a:lnTo>
                </a:path>
                <a:path w="1904" h="1351279">
                  <a:moveTo>
                    <a:pt x="1681" y="3739"/>
                  </a:moveTo>
                  <a:lnTo>
                    <a:pt x="1681" y="0"/>
                  </a:lnTo>
                </a:path>
                <a:path w="1904" h="1351279">
                  <a:moveTo>
                    <a:pt x="1681" y="3739"/>
                  </a:moveTo>
                  <a:lnTo>
                    <a:pt x="1681" y="1350698"/>
                  </a:lnTo>
                </a:path>
                <a:path w="1904" h="1351279">
                  <a:moveTo>
                    <a:pt x="1681" y="1350698"/>
                  </a:moveTo>
                  <a:lnTo>
                    <a:pt x="1681" y="3739"/>
                  </a:lnTo>
                </a:path>
                <a:path w="1904" h="1351279">
                  <a:moveTo>
                    <a:pt x="1681" y="0"/>
                  </a:moveTo>
                  <a:lnTo>
                    <a:pt x="1681" y="3739"/>
                  </a:lnTo>
                </a:path>
                <a:path w="1904" h="1351279">
                  <a:moveTo>
                    <a:pt x="1681" y="3739"/>
                  </a:moveTo>
                  <a:lnTo>
                    <a:pt x="1681" y="0"/>
                  </a:lnTo>
                </a:path>
                <a:path w="1904" h="1351279">
                  <a:moveTo>
                    <a:pt x="1681" y="3739"/>
                  </a:moveTo>
                  <a:lnTo>
                    <a:pt x="1681" y="1350698"/>
                  </a:lnTo>
                </a:path>
                <a:path w="1904" h="1351279">
                  <a:moveTo>
                    <a:pt x="1681" y="1350698"/>
                  </a:moveTo>
                  <a:lnTo>
                    <a:pt x="1681" y="3739"/>
                  </a:lnTo>
                </a:path>
                <a:path w="1904" h="1351279">
                  <a:moveTo>
                    <a:pt x="1681" y="0"/>
                  </a:moveTo>
                  <a:lnTo>
                    <a:pt x="1681" y="3739"/>
                  </a:lnTo>
                </a:path>
                <a:path w="1904" h="1351279">
                  <a:moveTo>
                    <a:pt x="1681" y="3739"/>
                  </a:moveTo>
                  <a:lnTo>
                    <a:pt x="1681" y="0"/>
                  </a:lnTo>
                </a:path>
              </a:pathLst>
            </a:custGeom>
            <a:ln w="3175">
              <a:solidFill>
                <a:srgbClr val="80A7A8"/>
              </a:solidFill>
            </a:ln>
          </p:spPr>
          <p:txBody>
            <a:bodyPr wrap="square" lIns="0" tIns="0" rIns="0" bIns="0" rtlCol="0"/>
            <a:lstStyle/>
            <a:p>
              <a:endParaRPr lang="fr-FR" noProof="0" dirty="0"/>
            </a:p>
          </p:txBody>
        </p:sp>
        <p:sp>
          <p:nvSpPr>
            <p:cNvPr id="2544" name="object 2544"/>
            <p:cNvSpPr/>
            <p:nvPr/>
          </p:nvSpPr>
          <p:spPr>
            <a:xfrm>
              <a:off x="10646329" y="4594544"/>
              <a:ext cx="0" cy="1351280"/>
            </a:xfrm>
            <a:custGeom>
              <a:avLst/>
              <a:gdLst/>
              <a:ahLst/>
              <a:cxnLst/>
              <a:rect l="l" t="t" r="r" b="b"/>
              <a:pathLst>
                <a:path h="1351279">
                  <a:moveTo>
                    <a:pt x="0" y="3739"/>
                  </a:moveTo>
                  <a:lnTo>
                    <a:pt x="0" y="1350698"/>
                  </a:lnTo>
                </a:path>
                <a:path h="1351279">
                  <a:moveTo>
                    <a:pt x="0" y="1350698"/>
                  </a:moveTo>
                  <a:lnTo>
                    <a:pt x="0" y="3739"/>
                  </a:lnTo>
                </a:path>
                <a:path h="1351279">
                  <a:moveTo>
                    <a:pt x="0" y="0"/>
                  </a:moveTo>
                  <a:lnTo>
                    <a:pt x="0" y="3739"/>
                  </a:lnTo>
                </a:path>
                <a:path h="1351279">
                  <a:moveTo>
                    <a:pt x="0" y="3739"/>
                  </a:moveTo>
                  <a:lnTo>
                    <a:pt x="0" y="0"/>
                  </a:lnTo>
                </a:path>
                <a:path h="1351279">
                  <a:moveTo>
                    <a:pt x="0" y="3739"/>
                  </a:moveTo>
                  <a:lnTo>
                    <a:pt x="0" y="1350698"/>
                  </a:lnTo>
                </a:path>
                <a:path h="1351279">
                  <a:moveTo>
                    <a:pt x="0" y="1350698"/>
                  </a:moveTo>
                  <a:lnTo>
                    <a:pt x="0" y="3739"/>
                  </a:lnTo>
                </a:path>
                <a:path h="1351279">
                  <a:moveTo>
                    <a:pt x="0" y="0"/>
                  </a:moveTo>
                  <a:lnTo>
                    <a:pt x="0" y="3739"/>
                  </a:lnTo>
                </a:path>
                <a:path h="1351279">
                  <a:moveTo>
                    <a:pt x="0" y="3739"/>
                  </a:moveTo>
                  <a:lnTo>
                    <a:pt x="0" y="0"/>
                  </a:lnTo>
                </a:path>
              </a:pathLst>
            </a:custGeom>
            <a:ln w="3175">
              <a:solidFill>
                <a:srgbClr val="7EA7A8"/>
              </a:solidFill>
            </a:ln>
          </p:spPr>
          <p:txBody>
            <a:bodyPr wrap="square" lIns="0" tIns="0" rIns="0" bIns="0" rtlCol="0"/>
            <a:lstStyle/>
            <a:p>
              <a:endParaRPr lang="fr-FR" noProof="0" dirty="0"/>
            </a:p>
          </p:txBody>
        </p:sp>
        <p:sp>
          <p:nvSpPr>
            <p:cNvPr id="2545" name="object 2545"/>
            <p:cNvSpPr/>
            <p:nvPr/>
          </p:nvSpPr>
          <p:spPr>
            <a:xfrm>
              <a:off x="10646329" y="4594544"/>
              <a:ext cx="2540" cy="1351280"/>
            </a:xfrm>
            <a:custGeom>
              <a:avLst/>
              <a:gdLst/>
              <a:ahLst/>
              <a:cxnLst/>
              <a:rect l="l" t="t" r="r" b="b"/>
              <a:pathLst>
                <a:path w="2540" h="1351279">
                  <a:moveTo>
                    <a:pt x="1921" y="0"/>
                  </a:moveTo>
                  <a:lnTo>
                    <a:pt x="0" y="0"/>
                  </a:lnTo>
                  <a:lnTo>
                    <a:pt x="0" y="1350698"/>
                  </a:lnTo>
                  <a:lnTo>
                    <a:pt x="1921" y="1350698"/>
                  </a:lnTo>
                  <a:lnTo>
                    <a:pt x="1921" y="0"/>
                  </a:lnTo>
                  <a:close/>
                </a:path>
              </a:pathLst>
            </a:custGeom>
            <a:solidFill>
              <a:srgbClr val="7EA7A8"/>
            </a:solidFill>
          </p:spPr>
          <p:txBody>
            <a:bodyPr wrap="square" lIns="0" tIns="0" rIns="0" bIns="0" rtlCol="0"/>
            <a:lstStyle/>
            <a:p>
              <a:endParaRPr lang="fr-FR" noProof="0" dirty="0"/>
            </a:p>
          </p:txBody>
        </p:sp>
        <p:sp>
          <p:nvSpPr>
            <p:cNvPr id="2546" name="object 2546"/>
            <p:cNvSpPr/>
            <p:nvPr/>
          </p:nvSpPr>
          <p:spPr>
            <a:xfrm>
              <a:off x="10646329" y="4594421"/>
              <a:ext cx="2540" cy="1351280"/>
            </a:xfrm>
            <a:custGeom>
              <a:avLst/>
              <a:gdLst/>
              <a:ahLst/>
              <a:cxnLst/>
              <a:rect l="l" t="t" r="r" b="b"/>
              <a:pathLst>
                <a:path w="2540" h="1351279">
                  <a:moveTo>
                    <a:pt x="1921" y="3862"/>
                  </a:moveTo>
                  <a:lnTo>
                    <a:pt x="1921" y="1350966"/>
                  </a:lnTo>
                </a:path>
                <a:path w="2540" h="1351279">
                  <a:moveTo>
                    <a:pt x="0" y="1350821"/>
                  </a:moveTo>
                  <a:lnTo>
                    <a:pt x="0" y="3862"/>
                  </a:lnTo>
                </a:path>
                <a:path w="2540" h="1351279">
                  <a:moveTo>
                    <a:pt x="1921" y="0"/>
                  </a:moveTo>
                  <a:lnTo>
                    <a:pt x="1921" y="3862"/>
                  </a:lnTo>
                </a:path>
                <a:path w="2540" h="1351279">
                  <a:moveTo>
                    <a:pt x="0" y="3862"/>
                  </a:moveTo>
                  <a:lnTo>
                    <a:pt x="0" y="122"/>
                  </a:lnTo>
                </a:path>
                <a:path w="2540" h="1351279">
                  <a:moveTo>
                    <a:pt x="1921" y="3862"/>
                  </a:moveTo>
                  <a:lnTo>
                    <a:pt x="1921" y="1350966"/>
                  </a:lnTo>
                </a:path>
                <a:path w="2540" h="1351279">
                  <a:moveTo>
                    <a:pt x="1921" y="1350966"/>
                  </a:moveTo>
                  <a:lnTo>
                    <a:pt x="1921" y="3862"/>
                  </a:lnTo>
                </a:path>
                <a:path w="2540" h="1351279">
                  <a:moveTo>
                    <a:pt x="1921" y="0"/>
                  </a:moveTo>
                  <a:lnTo>
                    <a:pt x="1921" y="3862"/>
                  </a:lnTo>
                </a:path>
                <a:path w="2540" h="1351279">
                  <a:moveTo>
                    <a:pt x="1921" y="3862"/>
                  </a:moveTo>
                  <a:lnTo>
                    <a:pt x="1921" y="0"/>
                  </a:lnTo>
                </a:path>
              </a:pathLst>
            </a:custGeom>
            <a:ln w="3175">
              <a:solidFill>
                <a:srgbClr val="7EA7A8"/>
              </a:solidFill>
            </a:ln>
          </p:spPr>
          <p:txBody>
            <a:bodyPr wrap="square" lIns="0" tIns="0" rIns="0" bIns="0" rtlCol="0"/>
            <a:lstStyle/>
            <a:p>
              <a:endParaRPr lang="fr-FR" noProof="0" dirty="0"/>
            </a:p>
          </p:txBody>
        </p:sp>
        <p:sp>
          <p:nvSpPr>
            <p:cNvPr id="2547" name="object 2547"/>
            <p:cNvSpPr/>
            <p:nvPr/>
          </p:nvSpPr>
          <p:spPr>
            <a:xfrm>
              <a:off x="10648250" y="4594421"/>
              <a:ext cx="0" cy="1351280"/>
            </a:xfrm>
            <a:custGeom>
              <a:avLst/>
              <a:gdLst/>
              <a:ahLst/>
              <a:cxnLst/>
              <a:rect l="l" t="t" r="r" b="b"/>
              <a:pathLst>
                <a:path h="1351279">
                  <a:moveTo>
                    <a:pt x="0" y="3862"/>
                  </a:moveTo>
                  <a:lnTo>
                    <a:pt x="0" y="1350966"/>
                  </a:lnTo>
                </a:path>
                <a:path h="1351279">
                  <a:moveTo>
                    <a:pt x="0" y="1350966"/>
                  </a:moveTo>
                  <a:lnTo>
                    <a:pt x="0" y="3862"/>
                  </a:lnTo>
                </a:path>
                <a:path h="1351279">
                  <a:moveTo>
                    <a:pt x="0" y="0"/>
                  </a:moveTo>
                  <a:lnTo>
                    <a:pt x="0" y="3862"/>
                  </a:lnTo>
                </a:path>
                <a:path h="1351279">
                  <a:moveTo>
                    <a:pt x="0" y="3862"/>
                  </a:moveTo>
                  <a:lnTo>
                    <a:pt x="0" y="0"/>
                  </a:lnTo>
                </a:path>
                <a:path h="1351279">
                  <a:moveTo>
                    <a:pt x="0" y="3862"/>
                  </a:moveTo>
                  <a:lnTo>
                    <a:pt x="0" y="1350966"/>
                  </a:lnTo>
                </a:path>
                <a:path h="1351279">
                  <a:moveTo>
                    <a:pt x="0" y="1350966"/>
                  </a:moveTo>
                  <a:lnTo>
                    <a:pt x="0" y="3862"/>
                  </a:lnTo>
                </a:path>
                <a:path h="1351279">
                  <a:moveTo>
                    <a:pt x="0" y="0"/>
                  </a:moveTo>
                  <a:lnTo>
                    <a:pt x="0" y="3862"/>
                  </a:lnTo>
                </a:path>
                <a:path h="1351279">
                  <a:moveTo>
                    <a:pt x="0" y="3862"/>
                  </a:moveTo>
                  <a:lnTo>
                    <a:pt x="0" y="0"/>
                  </a:lnTo>
                </a:path>
                <a:path h="1351279">
                  <a:moveTo>
                    <a:pt x="0" y="3862"/>
                  </a:moveTo>
                  <a:lnTo>
                    <a:pt x="0" y="1350966"/>
                  </a:lnTo>
                </a:path>
                <a:path h="1351279">
                  <a:moveTo>
                    <a:pt x="0" y="1350966"/>
                  </a:moveTo>
                  <a:lnTo>
                    <a:pt x="0" y="3862"/>
                  </a:lnTo>
                </a:path>
                <a:path h="1351279">
                  <a:moveTo>
                    <a:pt x="0" y="0"/>
                  </a:moveTo>
                  <a:lnTo>
                    <a:pt x="0" y="3862"/>
                  </a:lnTo>
                </a:path>
                <a:path h="1351279">
                  <a:moveTo>
                    <a:pt x="0" y="3862"/>
                  </a:moveTo>
                  <a:lnTo>
                    <a:pt x="0" y="0"/>
                  </a:lnTo>
                </a:path>
              </a:pathLst>
            </a:custGeom>
            <a:ln w="3175">
              <a:solidFill>
                <a:srgbClr val="7EA6A7"/>
              </a:solidFill>
            </a:ln>
          </p:spPr>
          <p:txBody>
            <a:bodyPr wrap="square" lIns="0" tIns="0" rIns="0" bIns="0" rtlCol="0"/>
            <a:lstStyle/>
            <a:p>
              <a:endParaRPr lang="fr-FR" noProof="0" dirty="0"/>
            </a:p>
          </p:txBody>
        </p:sp>
        <p:sp>
          <p:nvSpPr>
            <p:cNvPr id="2548" name="object 2548"/>
            <p:cNvSpPr/>
            <p:nvPr/>
          </p:nvSpPr>
          <p:spPr>
            <a:xfrm>
              <a:off x="10648250" y="4594421"/>
              <a:ext cx="1905" cy="1351280"/>
            </a:xfrm>
            <a:custGeom>
              <a:avLst/>
              <a:gdLst/>
              <a:ahLst/>
              <a:cxnLst/>
              <a:rect l="l" t="t" r="r" b="b"/>
              <a:pathLst>
                <a:path w="1904" h="1351279">
                  <a:moveTo>
                    <a:pt x="1681" y="0"/>
                  </a:moveTo>
                  <a:lnTo>
                    <a:pt x="0" y="0"/>
                  </a:lnTo>
                  <a:lnTo>
                    <a:pt x="0" y="1350966"/>
                  </a:lnTo>
                  <a:lnTo>
                    <a:pt x="1681" y="1350966"/>
                  </a:lnTo>
                  <a:lnTo>
                    <a:pt x="1681" y="0"/>
                  </a:lnTo>
                  <a:close/>
                </a:path>
              </a:pathLst>
            </a:custGeom>
            <a:solidFill>
              <a:srgbClr val="7EA6A7"/>
            </a:solidFill>
          </p:spPr>
          <p:txBody>
            <a:bodyPr wrap="square" lIns="0" tIns="0" rIns="0" bIns="0" rtlCol="0"/>
            <a:lstStyle/>
            <a:p>
              <a:endParaRPr lang="fr-FR" noProof="0" dirty="0"/>
            </a:p>
          </p:txBody>
        </p:sp>
        <p:sp>
          <p:nvSpPr>
            <p:cNvPr id="2549" name="object 2549"/>
            <p:cNvSpPr/>
            <p:nvPr/>
          </p:nvSpPr>
          <p:spPr>
            <a:xfrm>
              <a:off x="10648250" y="4594314"/>
              <a:ext cx="1905" cy="1351280"/>
            </a:xfrm>
            <a:custGeom>
              <a:avLst/>
              <a:gdLst/>
              <a:ahLst/>
              <a:cxnLst/>
              <a:rect l="l" t="t" r="r" b="b"/>
              <a:pathLst>
                <a:path w="1904" h="1351279">
                  <a:moveTo>
                    <a:pt x="1681" y="3969"/>
                  </a:moveTo>
                  <a:lnTo>
                    <a:pt x="1681" y="1351201"/>
                  </a:lnTo>
                </a:path>
                <a:path w="1904" h="1351279">
                  <a:moveTo>
                    <a:pt x="0" y="1351073"/>
                  </a:moveTo>
                  <a:lnTo>
                    <a:pt x="0" y="3969"/>
                  </a:lnTo>
                </a:path>
                <a:path w="1904" h="1351279">
                  <a:moveTo>
                    <a:pt x="1681" y="0"/>
                  </a:moveTo>
                  <a:lnTo>
                    <a:pt x="1681" y="3969"/>
                  </a:lnTo>
                </a:path>
                <a:path w="1904" h="1351279">
                  <a:moveTo>
                    <a:pt x="0" y="3969"/>
                  </a:moveTo>
                  <a:lnTo>
                    <a:pt x="0" y="107"/>
                  </a:lnTo>
                </a:path>
              </a:pathLst>
            </a:custGeom>
            <a:ln w="3175">
              <a:solidFill>
                <a:srgbClr val="7EA6A7"/>
              </a:solidFill>
            </a:ln>
          </p:spPr>
          <p:txBody>
            <a:bodyPr wrap="square" lIns="0" tIns="0" rIns="0" bIns="0" rtlCol="0"/>
            <a:lstStyle/>
            <a:p>
              <a:endParaRPr lang="fr-FR" noProof="0" dirty="0"/>
            </a:p>
          </p:txBody>
        </p:sp>
        <p:sp>
          <p:nvSpPr>
            <p:cNvPr id="2550" name="object 2550"/>
            <p:cNvSpPr/>
            <p:nvPr/>
          </p:nvSpPr>
          <p:spPr>
            <a:xfrm>
              <a:off x="10649932" y="4594314"/>
              <a:ext cx="0" cy="1351280"/>
            </a:xfrm>
            <a:custGeom>
              <a:avLst/>
              <a:gdLst/>
              <a:ahLst/>
              <a:cxnLst/>
              <a:rect l="l" t="t" r="r" b="b"/>
              <a:pathLst>
                <a:path h="1351279">
                  <a:moveTo>
                    <a:pt x="0" y="3969"/>
                  </a:moveTo>
                  <a:lnTo>
                    <a:pt x="0" y="1351201"/>
                  </a:lnTo>
                </a:path>
                <a:path h="1351279">
                  <a:moveTo>
                    <a:pt x="0" y="1351201"/>
                  </a:moveTo>
                  <a:lnTo>
                    <a:pt x="0" y="3969"/>
                  </a:lnTo>
                </a:path>
                <a:path h="1351279">
                  <a:moveTo>
                    <a:pt x="0" y="0"/>
                  </a:moveTo>
                  <a:lnTo>
                    <a:pt x="0" y="3969"/>
                  </a:lnTo>
                </a:path>
                <a:path h="1351279">
                  <a:moveTo>
                    <a:pt x="0" y="3969"/>
                  </a:moveTo>
                  <a:lnTo>
                    <a:pt x="0" y="0"/>
                  </a:lnTo>
                </a:path>
                <a:path h="1351279">
                  <a:moveTo>
                    <a:pt x="0" y="3969"/>
                  </a:moveTo>
                  <a:lnTo>
                    <a:pt x="0" y="1351201"/>
                  </a:lnTo>
                </a:path>
                <a:path h="1351279">
                  <a:moveTo>
                    <a:pt x="0" y="1351201"/>
                  </a:moveTo>
                  <a:lnTo>
                    <a:pt x="0" y="3969"/>
                  </a:lnTo>
                </a:path>
                <a:path h="1351279">
                  <a:moveTo>
                    <a:pt x="0" y="0"/>
                  </a:moveTo>
                  <a:lnTo>
                    <a:pt x="0" y="3969"/>
                  </a:lnTo>
                </a:path>
                <a:path h="1351279">
                  <a:moveTo>
                    <a:pt x="0" y="3969"/>
                  </a:moveTo>
                  <a:lnTo>
                    <a:pt x="0" y="0"/>
                  </a:lnTo>
                </a:path>
                <a:path h="1351279">
                  <a:moveTo>
                    <a:pt x="0" y="3969"/>
                  </a:moveTo>
                  <a:lnTo>
                    <a:pt x="0" y="1351201"/>
                  </a:lnTo>
                </a:path>
                <a:path h="1351279">
                  <a:moveTo>
                    <a:pt x="0" y="1351201"/>
                  </a:moveTo>
                  <a:lnTo>
                    <a:pt x="0" y="3969"/>
                  </a:lnTo>
                </a:path>
                <a:path h="1351279">
                  <a:moveTo>
                    <a:pt x="0" y="0"/>
                  </a:moveTo>
                  <a:lnTo>
                    <a:pt x="0" y="3969"/>
                  </a:lnTo>
                </a:path>
                <a:path h="1351279">
                  <a:moveTo>
                    <a:pt x="0" y="3969"/>
                  </a:moveTo>
                  <a:lnTo>
                    <a:pt x="0" y="0"/>
                  </a:lnTo>
                </a:path>
                <a:path h="1351279">
                  <a:moveTo>
                    <a:pt x="0" y="3969"/>
                  </a:moveTo>
                  <a:lnTo>
                    <a:pt x="0" y="1351201"/>
                  </a:lnTo>
                </a:path>
                <a:path h="1351279">
                  <a:moveTo>
                    <a:pt x="0" y="1351201"/>
                  </a:moveTo>
                  <a:lnTo>
                    <a:pt x="0" y="3969"/>
                  </a:lnTo>
                </a:path>
                <a:path h="1351279">
                  <a:moveTo>
                    <a:pt x="0" y="0"/>
                  </a:moveTo>
                  <a:lnTo>
                    <a:pt x="0" y="3969"/>
                  </a:lnTo>
                </a:path>
                <a:path h="1351279">
                  <a:moveTo>
                    <a:pt x="0" y="3969"/>
                  </a:moveTo>
                  <a:lnTo>
                    <a:pt x="0" y="0"/>
                  </a:lnTo>
                </a:path>
                <a:path h="1351279">
                  <a:moveTo>
                    <a:pt x="0" y="3969"/>
                  </a:moveTo>
                  <a:lnTo>
                    <a:pt x="0" y="1351201"/>
                  </a:lnTo>
                </a:path>
                <a:path h="1351279">
                  <a:moveTo>
                    <a:pt x="0" y="1351201"/>
                  </a:moveTo>
                  <a:lnTo>
                    <a:pt x="0" y="3969"/>
                  </a:lnTo>
                </a:path>
                <a:path h="1351279">
                  <a:moveTo>
                    <a:pt x="0" y="0"/>
                  </a:moveTo>
                  <a:lnTo>
                    <a:pt x="0" y="3969"/>
                  </a:lnTo>
                </a:path>
                <a:path h="1351279">
                  <a:moveTo>
                    <a:pt x="0" y="3969"/>
                  </a:moveTo>
                  <a:lnTo>
                    <a:pt x="0" y="0"/>
                  </a:lnTo>
                </a:path>
              </a:pathLst>
            </a:custGeom>
            <a:ln w="3175">
              <a:solidFill>
                <a:srgbClr val="7DA6A7"/>
              </a:solidFill>
            </a:ln>
          </p:spPr>
          <p:txBody>
            <a:bodyPr wrap="square" lIns="0" tIns="0" rIns="0" bIns="0" rtlCol="0"/>
            <a:lstStyle/>
            <a:p>
              <a:endParaRPr lang="fr-FR" noProof="0" dirty="0"/>
            </a:p>
          </p:txBody>
        </p:sp>
        <p:sp>
          <p:nvSpPr>
            <p:cNvPr id="2551" name="object 2551"/>
            <p:cNvSpPr/>
            <p:nvPr/>
          </p:nvSpPr>
          <p:spPr>
            <a:xfrm>
              <a:off x="10649932" y="4594314"/>
              <a:ext cx="2540" cy="1351280"/>
            </a:xfrm>
            <a:custGeom>
              <a:avLst/>
              <a:gdLst/>
              <a:ahLst/>
              <a:cxnLst/>
              <a:rect l="l" t="t" r="r" b="b"/>
              <a:pathLst>
                <a:path w="2540" h="1351279">
                  <a:moveTo>
                    <a:pt x="1921" y="0"/>
                  </a:moveTo>
                  <a:lnTo>
                    <a:pt x="0" y="0"/>
                  </a:lnTo>
                  <a:lnTo>
                    <a:pt x="0" y="1351201"/>
                  </a:lnTo>
                  <a:lnTo>
                    <a:pt x="1921" y="1351201"/>
                  </a:lnTo>
                  <a:lnTo>
                    <a:pt x="1921" y="0"/>
                  </a:lnTo>
                  <a:close/>
                </a:path>
              </a:pathLst>
            </a:custGeom>
            <a:solidFill>
              <a:srgbClr val="7DA6A7"/>
            </a:solidFill>
          </p:spPr>
          <p:txBody>
            <a:bodyPr wrap="square" lIns="0" tIns="0" rIns="0" bIns="0" rtlCol="0"/>
            <a:lstStyle/>
            <a:p>
              <a:endParaRPr lang="fr-FR" noProof="0" dirty="0"/>
            </a:p>
          </p:txBody>
        </p:sp>
        <p:sp>
          <p:nvSpPr>
            <p:cNvPr id="2552" name="object 2552"/>
            <p:cNvSpPr/>
            <p:nvPr/>
          </p:nvSpPr>
          <p:spPr>
            <a:xfrm>
              <a:off x="10649932" y="4594192"/>
              <a:ext cx="2540" cy="1351915"/>
            </a:xfrm>
            <a:custGeom>
              <a:avLst/>
              <a:gdLst/>
              <a:ahLst/>
              <a:cxnLst/>
              <a:rect l="l" t="t" r="r" b="b"/>
              <a:pathLst>
                <a:path w="2540" h="1351914">
                  <a:moveTo>
                    <a:pt x="1921" y="4091"/>
                  </a:moveTo>
                  <a:lnTo>
                    <a:pt x="1921" y="1351469"/>
                  </a:lnTo>
                </a:path>
                <a:path w="2540" h="1351914">
                  <a:moveTo>
                    <a:pt x="0" y="1351323"/>
                  </a:moveTo>
                  <a:lnTo>
                    <a:pt x="0" y="4091"/>
                  </a:lnTo>
                </a:path>
                <a:path w="2540" h="1351914">
                  <a:moveTo>
                    <a:pt x="1921" y="0"/>
                  </a:moveTo>
                  <a:lnTo>
                    <a:pt x="1921" y="4091"/>
                  </a:lnTo>
                </a:path>
                <a:path w="2540" h="1351914">
                  <a:moveTo>
                    <a:pt x="0" y="4091"/>
                  </a:moveTo>
                  <a:lnTo>
                    <a:pt x="0" y="122"/>
                  </a:lnTo>
                </a:path>
                <a:path w="2540" h="1351914">
                  <a:moveTo>
                    <a:pt x="1921" y="4091"/>
                  </a:moveTo>
                  <a:lnTo>
                    <a:pt x="1921" y="1351469"/>
                  </a:lnTo>
                </a:path>
                <a:path w="2540" h="1351914">
                  <a:moveTo>
                    <a:pt x="1921" y="1351469"/>
                  </a:moveTo>
                  <a:lnTo>
                    <a:pt x="1921" y="4091"/>
                  </a:lnTo>
                </a:path>
                <a:path w="2540" h="1351914">
                  <a:moveTo>
                    <a:pt x="1921" y="0"/>
                  </a:moveTo>
                  <a:lnTo>
                    <a:pt x="1921" y="4091"/>
                  </a:lnTo>
                </a:path>
                <a:path w="2540" h="1351914">
                  <a:moveTo>
                    <a:pt x="1921" y="4091"/>
                  </a:moveTo>
                  <a:lnTo>
                    <a:pt x="1921" y="0"/>
                  </a:lnTo>
                </a:path>
                <a:path w="2540" h="1351914">
                  <a:moveTo>
                    <a:pt x="1921" y="4091"/>
                  </a:moveTo>
                  <a:lnTo>
                    <a:pt x="1921" y="1351469"/>
                  </a:lnTo>
                </a:path>
                <a:path w="2540" h="1351914">
                  <a:moveTo>
                    <a:pt x="1921" y="1351469"/>
                  </a:moveTo>
                  <a:lnTo>
                    <a:pt x="1921" y="4091"/>
                  </a:lnTo>
                </a:path>
                <a:path w="2540" h="1351914">
                  <a:moveTo>
                    <a:pt x="1921" y="0"/>
                  </a:moveTo>
                  <a:lnTo>
                    <a:pt x="1921" y="4091"/>
                  </a:lnTo>
                </a:path>
                <a:path w="2540" h="1351914">
                  <a:moveTo>
                    <a:pt x="1921" y="4091"/>
                  </a:moveTo>
                  <a:lnTo>
                    <a:pt x="1921" y="0"/>
                  </a:lnTo>
                </a:path>
              </a:pathLst>
            </a:custGeom>
            <a:ln w="3175">
              <a:solidFill>
                <a:srgbClr val="7DA6A7"/>
              </a:solidFill>
            </a:ln>
          </p:spPr>
          <p:txBody>
            <a:bodyPr wrap="square" lIns="0" tIns="0" rIns="0" bIns="0" rtlCol="0"/>
            <a:lstStyle/>
            <a:p>
              <a:endParaRPr lang="fr-FR" noProof="0" dirty="0"/>
            </a:p>
          </p:txBody>
        </p:sp>
        <p:sp>
          <p:nvSpPr>
            <p:cNvPr id="2553" name="object 2553"/>
            <p:cNvSpPr/>
            <p:nvPr/>
          </p:nvSpPr>
          <p:spPr>
            <a:xfrm>
              <a:off x="10651853" y="4594192"/>
              <a:ext cx="0" cy="1351915"/>
            </a:xfrm>
            <a:custGeom>
              <a:avLst/>
              <a:gdLst/>
              <a:ahLst/>
              <a:cxnLst/>
              <a:rect l="l" t="t" r="r" b="b"/>
              <a:pathLst>
                <a:path h="1351914">
                  <a:moveTo>
                    <a:pt x="0" y="4091"/>
                  </a:moveTo>
                  <a:lnTo>
                    <a:pt x="0" y="1351469"/>
                  </a:lnTo>
                </a:path>
                <a:path h="1351914">
                  <a:moveTo>
                    <a:pt x="0" y="1351469"/>
                  </a:moveTo>
                  <a:lnTo>
                    <a:pt x="0" y="4091"/>
                  </a:lnTo>
                </a:path>
                <a:path h="1351914">
                  <a:moveTo>
                    <a:pt x="0" y="0"/>
                  </a:moveTo>
                  <a:lnTo>
                    <a:pt x="0" y="4091"/>
                  </a:lnTo>
                </a:path>
                <a:path h="1351914">
                  <a:moveTo>
                    <a:pt x="0" y="4091"/>
                  </a:moveTo>
                  <a:lnTo>
                    <a:pt x="0" y="0"/>
                  </a:lnTo>
                </a:path>
                <a:path h="1351914">
                  <a:moveTo>
                    <a:pt x="0" y="4091"/>
                  </a:moveTo>
                  <a:lnTo>
                    <a:pt x="0" y="1351469"/>
                  </a:lnTo>
                </a:path>
                <a:path h="1351914">
                  <a:moveTo>
                    <a:pt x="0" y="1351469"/>
                  </a:moveTo>
                  <a:lnTo>
                    <a:pt x="0" y="4091"/>
                  </a:lnTo>
                </a:path>
                <a:path h="1351914">
                  <a:moveTo>
                    <a:pt x="0" y="0"/>
                  </a:moveTo>
                  <a:lnTo>
                    <a:pt x="0" y="4091"/>
                  </a:lnTo>
                </a:path>
                <a:path h="1351914">
                  <a:moveTo>
                    <a:pt x="0" y="4091"/>
                  </a:moveTo>
                  <a:lnTo>
                    <a:pt x="0" y="0"/>
                  </a:lnTo>
                </a:path>
                <a:path h="1351914">
                  <a:moveTo>
                    <a:pt x="0" y="4091"/>
                  </a:moveTo>
                  <a:lnTo>
                    <a:pt x="0" y="1351469"/>
                  </a:lnTo>
                </a:path>
                <a:path h="1351914">
                  <a:moveTo>
                    <a:pt x="0" y="1351469"/>
                  </a:moveTo>
                  <a:lnTo>
                    <a:pt x="0" y="4091"/>
                  </a:lnTo>
                </a:path>
                <a:path h="1351914">
                  <a:moveTo>
                    <a:pt x="0" y="0"/>
                  </a:moveTo>
                  <a:lnTo>
                    <a:pt x="0" y="4091"/>
                  </a:lnTo>
                </a:path>
                <a:path h="1351914">
                  <a:moveTo>
                    <a:pt x="0" y="4091"/>
                  </a:moveTo>
                  <a:lnTo>
                    <a:pt x="0" y="0"/>
                  </a:lnTo>
                </a:path>
              </a:pathLst>
            </a:custGeom>
            <a:ln w="3175">
              <a:solidFill>
                <a:srgbClr val="7CA6A7"/>
              </a:solidFill>
            </a:ln>
          </p:spPr>
          <p:txBody>
            <a:bodyPr wrap="square" lIns="0" tIns="0" rIns="0" bIns="0" rtlCol="0"/>
            <a:lstStyle/>
            <a:p>
              <a:endParaRPr lang="fr-FR" noProof="0" dirty="0"/>
            </a:p>
          </p:txBody>
        </p:sp>
        <p:sp>
          <p:nvSpPr>
            <p:cNvPr id="2554" name="object 2554"/>
            <p:cNvSpPr/>
            <p:nvPr/>
          </p:nvSpPr>
          <p:spPr>
            <a:xfrm>
              <a:off x="10651853" y="4594192"/>
              <a:ext cx="1905" cy="1351915"/>
            </a:xfrm>
            <a:custGeom>
              <a:avLst/>
              <a:gdLst/>
              <a:ahLst/>
              <a:cxnLst/>
              <a:rect l="l" t="t" r="r" b="b"/>
              <a:pathLst>
                <a:path w="1904" h="1351914">
                  <a:moveTo>
                    <a:pt x="1681" y="0"/>
                  </a:moveTo>
                  <a:lnTo>
                    <a:pt x="0" y="0"/>
                  </a:lnTo>
                  <a:lnTo>
                    <a:pt x="0" y="1351469"/>
                  </a:lnTo>
                  <a:lnTo>
                    <a:pt x="1681" y="1351469"/>
                  </a:lnTo>
                  <a:lnTo>
                    <a:pt x="1681" y="0"/>
                  </a:lnTo>
                  <a:close/>
                </a:path>
              </a:pathLst>
            </a:custGeom>
            <a:solidFill>
              <a:srgbClr val="7CA6A7"/>
            </a:solidFill>
          </p:spPr>
          <p:txBody>
            <a:bodyPr wrap="square" lIns="0" tIns="0" rIns="0" bIns="0" rtlCol="0"/>
            <a:lstStyle/>
            <a:p>
              <a:endParaRPr lang="fr-FR" noProof="0" dirty="0"/>
            </a:p>
          </p:txBody>
        </p:sp>
        <p:sp>
          <p:nvSpPr>
            <p:cNvPr id="2555" name="object 2555"/>
            <p:cNvSpPr/>
            <p:nvPr/>
          </p:nvSpPr>
          <p:spPr>
            <a:xfrm>
              <a:off x="10651853" y="4594084"/>
              <a:ext cx="1905" cy="1351915"/>
            </a:xfrm>
            <a:custGeom>
              <a:avLst/>
              <a:gdLst/>
              <a:ahLst/>
              <a:cxnLst/>
              <a:rect l="l" t="t" r="r" b="b"/>
              <a:pathLst>
                <a:path w="1904" h="1351914">
                  <a:moveTo>
                    <a:pt x="1681" y="4198"/>
                  </a:moveTo>
                  <a:lnTo>
                    <a:pt x="1681" y="1351703"/>
                  </a:lnTo>
                </a:path>
                <a:path w="1904" h="1351914">
                  <a:moveTo>
                    <a:pt x="0" y="1351576"/>
                  </a:moveTo>
                  <a:lnTo>
                    <a:pt x="0" y="4198"/>
                  </a:lnTo>
                </a:path>
                <a:path w="1904" h="1351914">
                  <a:moveTo>
                    <a:pt x="1681" y="0"/>
                  </a:moveTo>
                  <a:lnTo>
                    <a:pt x="1681" y="4198"/>
                  </a:lnTo>
                </a:path>
                <a:path w="1904" h="1351914">
                  <a:moveTo>
                    <a:pt x="0" y="4198"/>
                  </a:moveTo>
                  <a:lnTo>
                    <a:pt x="0" y="107"/>
                  </a:lnTo>
                </a:path>
              </a:pathLst>
            </a:custGeom>
            <a:ln w="3175">
              <a:solidFill>
                <a:srgbClr val="7CA6A7"/>
              </a:solidFill>
            </a:ln>
          </p:spPr>
          <p:txBody>
            <a:bodyPr wrap="square" lIns="0" tIns="0" rIns="0" bIns="0" rtlCol="0"/>
            <a:lstStyle/>
            <a:p>
              <a:endParaRPr lang="fr-FR" noProof="0" dirty="0"/>
            </a:p>
          </p:txBody>
        </p:sp>
        <p:sp>
          <p:nvSpPr>
            <p:cNvPr id="2556" name="object 2556"/>
            <p:cNvSpPr/>
            <p:nvPr/>
          </p:nvSpPr>
          <p:spPr>
            <a:xfrm>
              <a:off x="10653534" y="4594084"/>
              <a:ext cx="0" cy="1351915"/>
            </a:xfrm>
            <a:custGeom>
              <a:avLst/>
              <a:gdLst/>
              <a:ahLst/>
              <a:cxnLst/>
              <a:rect l="l" t="t" r="r" b="b"/>
              <a:pathLst>
                <a:path h="1351914">
                  <a:moveTo>
                    <a:pt x="0" y="4198"/>
                  </a:moveTo>
                  <a:lnTo>
                    <a:pt x="0" y="1351703"/>
                  </a:lnTo>
                </a:path>
                <a:path h="1351914">
                  <a:moveTo>
                    <a:pt x="0" y="1351703"/>
                  </a:moveTo>
                  <a:lnTo>
                    <a:pt x="0" y="4198"/>
                  </a:lnTo>
                </a:path>
                <a:path h="1351914">
                  <a:moveTo>
                    <a:pt x="0" y="0"/>
                  </a:moveTo>
                  <a:lnTo>
                    <a:pt x="0" y="4198"/>
                  </a:lnTo>
                </a:path>
                <a:path h="1351914">
                  <a:moveTo>
                    <a:pt x="0" y="4198"/>
                  </a:moveTo>
                  <a:lnTo>
                    <a:pt x="0" y="0"/>
                  </a:lnTo>
                </a:path>
                <a:path h="1351914">
                  <a:moveTo>
                    <a:pt x="0" y="4198"/>
                  </a:moveTo>
                  <a:lnTo>
                    <a:pt x="0" y="1351703"/>
                  </a:lnTo>
                </a:path>
                <a:path h="1351914">
                  <a:moveTo>
                    <a:pt x="0" y="1351703"/>
                  </a:moveTo>
                  <a:lnTo>
                    <a:pt x="0" y="4198"/>
                  </a:lnTo>
                </a:path>
                <a:path h="1351914">
                  <a:moveTo>
                    <a:pt x="0" y="0"/>
                  </a:moveTo>
                  <a:lnTo>
                    <a:pt x="0" y="4198"/>
                  </a:lnTo>
                </a:path>
                <a:path h="1351914">
                  <a:moveTo>
                    <a:pt x="0" y="4198"/>
                  </a:moveTo>
                  <a:lnTo>
                    <a:pt x="0" y="0"/>
                  </a:lnTo>
                </a:path>
                <a:path h="1351914">
                  <a:moveTo>
                    <a:pt x="0" y="4198"/>
                  </a:moveTo>
                  <a:lnTo>
                    <a:pt x="0" y="1351703"/>
                  </a:lnTo>
                </a:path>
                <a:path h="1351914">
                  <a:moveTo>
                    <a:pt x="0" y="1351703"/>
                  </a:moveTo>
                  <a:lnTo>
                    <a:pt x="0" y="4198"/>
                  </a:lnTo>
                </a:path>
                <a:path h="1351914">
                  <a:moveTo>
                    <a:pt x="0" y="0"/>
                  </a:moveTo>
                  <a:lnTo>
                    <a:pt x="0" y="4198"/>
                  </a:lnTo>
                </a:path>
                <a:path h="1351914">
                  <a:moveTo>
                    <a:pt x="0" y="4198"/>
                  </a:moveTo>
                  <a:lnTo>
                    <a:pt x="0" y="0"/>
                  </a:lnTo>
                </a:path>
                <a:path h="1351914">
                  <a:moveTo>
                    <a:pt x="0" y="4198"/>
                  </a:moveTo>
                  <a:lnTo>
                    <a:pt x="0" y="1351703"/>
                  </a:lnTo>
                </a:path>
                <a:path h="1351914">
                  <a:moveTo>
                    <a:pt x="0" y="1351703"/>
                  </a:moveTo>
                  <a:lnTo>
                    <a:pt x="0" y="4198"/>
                  </a:lnTo>
                </a:path>
                <a:path h="1351914">
                  <a:moveTo>
                    <a:pt x="0" y="0"/>
                  </a:moveTo>
                  <a:lnTo>
                    <a:pt x="0" y="4198"/>
                  </a:lnTo>
                </a:path>
                <a:path h="1351914">
                  <a:moveTo>
                    <a:pt x="0" y="4198"/>
                  </a:moveTo>
                  <a:lnTo>
                    <a:pt x="0" y="0"/>
                  </a:lnTo>
                </a:path>
              </a:pathLst>
            </a:custGeom>
            <a:ln w="3175">
              <a:solidFill>
                <a:srgbClr val="7CA6A6"/>
              </a:solidFill>
            </a:ln>
          </p:spPr>
          <p:txBody>
            <a:bodyPr wrap="square" lIns="0" tIns="0" rIns="0" bIns="0" rtlCol="0"/>
            <a:lstStyle/>
            <a:p>
              <a:endParaRPr lang="fr-FR" noProof="0" dirty="0"/>
            </a:p>
          </p:txBody>
        </p:sp>
        <p:sp>
          <p:nvSpPr>
            <p:cNvPr id="2557" name="object 2557"/>
            <p:cNvSpPr/>
            <p:nvPr/>
          </p:nvSpPr>
          <p:spPr>
            <a:xfrm>
              <a:off x="10653534" y="4594084"/>
              <a:ext cx="0" cy="1351915"/>
            </a:xfrm>
            <a:custGeom>
              <a:avLst/>
              <a:gdLst/>
              <a:ahLst/>
              <a:cxnLst/>
              <a:rect l="l" t="t" r="r" b="b"/>
              <a:pathLst>
                <a:path h="1351914">
                  <a:moveTo>
                    <a:pt x="0" y="4198"/>
                  </a:moveTo>
                  <a:lnTo>
                    <a:pt x="0" y="1351703"/>
                  </a:lnTo>
                </a:path>
                <a:path h="1351914">
                  <a:moveTo>
                    <a:pt x="0" y="1351703"/>
                  </a:moveTo>
                  <a:lnTo>
                    <a:pt x="0" y="4198"/>
                  </a:lnTo>
                </a:path>
                <a:path h="1351914">
                  <a:moveTo>
                    <a:pt x="0" y="0"/>
                  </a:moveTo>
                  <a:lnTo>
                    <a:pt x="0" y="4198"/>
                  </a:lnTo>
                </a:path>
                <a:path h="1351914">
                  <a:moveTo>
                    <a:pt x="0" y="4198"/>
                  </a:moveTo>
                  <a:lnTo>
                    <a:pt x="0" y="0"/>
                  </a:lnTo>
                </a:path>
              </a:pathLst>
            </a:custGeom>
            <a:ln w="3175">
              <a:solidFill>
                <a:srgbClr val="7BA4A6"/>
              </a:solidFill>
            </a:ln>
          </p:spPr>
          <p:txBody>
            <a:bodyPr wrap="square" lIns="0" tIns="0" rIns="0" bIns="0" rtlCol="0"/>
            <a:lstStyle/>
            <a:p>
              <a:endParaRPr lang="fr-FR" noProof="0" dirty="0"/>
            </a:p>
          </p:txBody>
        </p:sp>
        <p:sp>
          <p:nvSpPr>
            <p:cNvPr id="2558" name="object 2558"/>
            <p:cNvSpPr/>
            <p:nvPr/>
          </p:nvSpPr>
          <p:spPr>
            <a:xfrm>
              <a:off x="10653534" y="4594085"/>
              <a:ext cx="2540" cy="1351915"/>
            </a:xfrm>
            <a:custGeom>
              <a:avLst/>
              <a:gdLst/>
              <a:ahLst/>
              <a:cxnLst/>
              <a:rect l="l" t="t" r="r" b="b"/>
              <a:pathLst>
                <a:path w="2540" h="1351914">
                  <a:moveTo>
                    <a:pt x="1921" y="0"/>
                  </a:moveTo>
                  <a:lnTo>
                    <a:pt x="0" y="0"/>
                  </a:lnTo>
                  <a:lnTo>
                    <a:pt x="0" y="1351703"/>
                  </a:lnTo>
                  <a:lnTo>
                    <a:pt x="1921" y="1351703"/>
                  </a:lnTo>
                  <a:lnTo>
                    <a:pt x="1921" y="0"/>
                  </a:lnTo>
                  <a:close/>
                </a:path>
              </a:pathLst>
            </a:custGeom>
            <a:solidFill>
              <a:srgbClr val="7BA4A6"/>
            </a:solidFill>
          </p:spPr>
          <p:txBody>
            <a:bodyPr wrap="square" lIns="0" tIns="0" rIns="0" bIns="0" rtlCol="0"/>
            <a:lstStyle/>
            <a:p>
              <a:endParaRPr lang="fr-FR" noProof="0" dirty="0"/>
            </a:p>
          </p:txBody>
        </p:sp>
        <p:sp>
          <p:nvSpPr>
            <p:cNvPr id="2559" name="object 2559"/>
            <p:cNvSpPr/>
            <p:nvPr/>
          </p:nvSpPr>
          <p:spPr>
            <a:xfrm>
              <a:off x="10653534" y="4593962"/>
              <a:ext cx="2540" cy="1352550"/>
            </a:xfrm>
            <a:custGeom>
              <a:avLst/>
              <a:gdLst/>
              <a:ahLst/>
              <a:cxnLst/>
              <a:rect l="l" t="t" r="r" b="b"/>
              <a:pathLst>
                <a:path w="2540" h="1352550">
                  <a:moveTo>
                    <a:pt x="1921" y="4321"/>
                  </a:moveTo>
                  <a:lnTo>
                    <a:pt x="1921" y="1351971"/>
                  </a:lnTo>
                </a:path>
                <a:path w="2540" h="1352550">
                  <a:moveTo>
                    <a:pt x="0" y="1351826"/>
                  </a:moveTo>
                  <a:lnTo>
                    <a:pt x="0" y="4321"/>
                  </a:lnTo>
                </a:path>
                <a:path w="2540" h="1352550">
                  <a:moveTo>
                    <a:pt x="1921" y="0"/>
                  </a:moveTo>
                  <a:lnTo>
                    <a:pt x="1921" y="4321"/>
                  </a:lnTo>
                </a:path>
                <a:path w="2540" h="1352550">
                  <a:moveTo>
                    <a:pt x="0" y="4321"/>
                  </a:moveTo>
                  <a:lnTo>
                    <a:pt x="0" y="122"/>
                  </a:lnTo>
                </a:path>
                <a:path w="2540" h="1352550">
                  <a:moveTo>
                    <a:pt x="1921" y="4321"/>
                  </a:moveTo>
                  <a:lnTo>
                    <a:pt x="1921" y="1351971"/>
                  </a:lnTo>
                </a:path>
                <a:path w="2540" h="1352550">
                  <a:moveTo>
                    <a:pt x="1921" y="1351971"/>
                  </a:moveTo>
                  <a:lnTo>
                    <a:pt x="1921" y="4321"/>
                  </a:lnTo>
                </a:path>
                <a:path w="2540" h="1352550">
                  <a:moveTo>
                    <a:pt x="1921" y="0"/>
                  </a:moveTo>
                  <a:lnTo>
                    <a:pt x="1921" y="4321"/>
                  </a:lnTo>
                </a:path>
                <a:path w="2540" h="1352550">
                  <a:moveTo>
                    <a:pt x="1921" y="4321"/>
                  </a:moveTo>
                  <a:lnTo>
                    <a:pt x="1921" y="0"/>
                  </a:lnTo>
                </a:path>
                <a:path w="2540" h="1352550">
                  <a:moveTo>
                    <a:pt x="1921" y="4321"/>
                  </a:moveTo>
                  <a:lnTo>
                    <a:pt x="1921" y="1351971"/>
                  </a:lnTo>
                </a:path>
                <a:path w="2540" h="1352550">
                  <a:moveTo>
                    <a:pt x="1921" y="1351971"/>
                  </a:moveTo>
                  <a:lnTo>
                    <a:pt x="1921" y="4321"/>
                  </a:lnTo>
                </a:path>
                <a:path w="2540" h="1352550">
                  <a:moveTo>
                    <a:pt x="1921" y="0"/>
                  </a:moveTo>
                  <a:lnTo>
                    <a:pt x="1921" y="4321"/>
                  </a:lnTo>
                </a:path>
                <a:path w="2540" h="1352550">
                  <a:moveTo>
                    <a:pt x="1921" y="4321"/>
                  </a:moveTo>
                  <a:lnTo>
                    <a:pt x="1921" y="0"/>
                  </a:lnTo>
                </a:path>
                <a:path w="2540" h="1352550">
                  <a:moveTo>
                    <a:pt x="1921" y="4321"/>
                  </a:moveTo>
                  <a:lnTo>
                    <a:pt x="1921" y="1351971"/>
                  </a:lnTo>
                </a:path>
                <a:path w="2540" h="1352550">
                  <a:moveTo>
                    <a:pt x="1921" y="1351971"/>
                  </a:moveTo>
                  <a:lnTo>
                    <a:pt x="1921" y="4321"/>
                  </a:lnTo>
                </a:path>
                <a:path w="2540" h="1352550">
                  <a:moveTo>
                    <a:pt x="1921" y="0"/>
                  </a:moveTo>
                  <a:lnTo>
                    <a:pt x="1921" y="4321"/>
                  </a:lnTo>
                </a:path>
                <a:path w="2540" h="1352550">
                  <a:moveTo>
                    <a:pt x="1921" y="4321"/>
                  </a:moveTo>
                  <a:lnTo>
                    <a:pt x="1921" y="0"/>
                  </a:lnTo>
                </a:path>
                <a:path w="2540" h="1352550">
                  <a:moveTo>
                    <a:pt x="1921" y="4321"/>
                  </a:moveTo>
                  <a:lnTo>
                    <a:pt x="1921" y="1351971"/>
                  </a:lnTo>
                </a:path>
                <a:path w="2540" h="1352550">
                  <a:moveTo>
                    <a:pt x="1921" y="1351971"/>
                  </a:moveTo>
                  <a:lnTo>
                    <a:pt x="1921" y="4321"/>
                  </a:lnTo>
                </a:path>
                <a:path w="2540" h="1352550">
                  <a:moveTo>
                    <a:pt x="1921" y="0"/>
                  </a:moveTo>
                  <a:lnTo>
                    <a:pt x="1921" y="4321"/>
                  </a:lnTo>
                </a:path>
                <a:path w="2540" h="1352550">
                  <a:moveTo>
                    <a:pt x="1921" y="4321"/>
                  </a:moveTo>
                  <a:lnTo>
                    <a:pt x="1921" y="0"/>
                  </a:lnTo>
                </a:path>
              </a:pathLst>
            </a:custGeom>
            <a:ln w="3175">
              <a:solidFill>
                <a:srgbClr val="7BA4A6"/>
              </a:solidFill>
            </a:ln>
          </p:spPr>
          <p:txBody>
            <a:bodyPr wrap="square" lIns="0" tIns="0" rIns="0" bIns="0" rtlCol="0"/>
            <a:lstStyle/>
            <a:p>
              <a:endParaRPr lang="fr-FR" noProof="0" dirty="0"/>
            </a:p>
          </p:txBody>
        </p:sp>
        <p:sp>
          <p:nvSpPr>
            <p:cNvPr id="2560" name="object 2560"/>
            <p:cNvSpPr/>
            <p:nvPr/>
          </p:nvSpPr>
          <p:spPr>
            <a:xfrm>
              <a:off x="10655456" y="4593962"/>
              <a:ext cx="1905" cy="1352550"/>
            </a:xfrm>
            <a:custGeom>
              <a:avLst/>
              <a:gdLst/>
              <a:ahLst/>
              <a:cxnLst/>
              <a:rect l="l" t="t" r="r" b="b"/>
              <a:pathLst>
                <a:path w="1904" h="1352550">
                  <a:moveTo>
                    <a:pt x="1681" y="0"/>
                  </a:moveTo>
                  <a:lnTo>
                    <a:pt x="0" y="0"/>
                  </a:lnTo>
                  <a:lnTo>
                    <a:pt x="0" y="1351971"/>
                  </a:lnTo>
                  <a:lnTo>
                    <a:pt x="1681" y="1351971"/>
                  </a:lnTo>
                  <a:lnTo>
                    <a:pt x="1681" y="0"/>
                  </a:lnTo>
                  <a:close/>
                </a:path>
              </a:pathLst>
            </a:custGeom>
            <a:solidFill>
              <a:srgbClr val="7BA4A6"/>
            </a:solidFill>
          </p:spPr>
          <p:txBody>
            <a:bodyPr wrap="square" lIns="0" tIns="0" rIns="0" bIns="0" rtlCol="0"/>
            <a:lstStyle/>
            <a:p>
              <a:endParaRPr lang="fr-FR" noProof="0" dirty="0"/>
            </a:p>
          </p:txBody>
        </p:sp>
        <p:sp>
          <p:nvSpPr>
            <p:cNvPr id="2561" name="object 2561"/>
            <p:cNvSpPr/>
            <p:nvPr/>
          </p:nvSpPr>
          <p:spPr>
            <a:xfrm>
              <a:off x="10655456" y="4593855"/>
              <a:ext cx="1905" cy="1352550"/>
            </a:xfrm>
            <a:custGeom>
              <a:avLst/>
              <a:gdLst/>
              <a:ahLst/>
              <a:cxnLst/>
              <a:rect l="l" t="t" r="r" b="b"/>
              <a:pathLst>
                <a:path w="1904" h="1352550">
                  <a:moveTo>
                    <a:pt x="1681" y="4428"/>
                  </a:moveTo>
                  <a:lnTo>
                    <a:pt x="1681" y="1352206"/>
                  </a:lnTo>
                </a:path>
                <a:path w="1904" h="1352550">
                  <a:moveTo>
                    <a:pt x="0" y="1352078"/>
                  </a:moveTo>
                  <a:lnTo>
                    <a:pt x="0" y="4428"/>
                  </a:lnTo>
                </a:path>
                <a:path w="1904" h="1352550">
                  <a:moveTo>
                    <a:pt x="1681" y="0"/>
                  </a:moveTo>
                  <a:lnTo>
                    <a:pt x="1681" y="4428"/>
                  </a:lnTo>
                </a:path>
                <a:path w="1904" h="1352550">
                  <a:moveTo>
                    <a:pt x="0" y="4428"/>
                  </a:moveTo>
                  <a:lnTo>
                    <a:pt x="0" y="107"/>
                  </a:lnTo>
                </a:path>
                <a:path w="1904" h="1352550">
                  <a:moveTo>
                    <a:pt x="1681" y="4428"/>
                  </a:moveTo>
                  <a:lnTo>
                    <a:pt x="1681" y="1352206"/>
                  </a:lnTo>
                </a:path>
                <a:path w="1904" h="1352550">
                  <a:moveTo>
                    <a:pt x="1681" y="1352206"/>
                  </a:moveTo>
                  <a:lnTo>
                    <a:pt x="1681" y="4428"/>
                  </a:lnTo>
                </a:path>
                <a:path w="1904" h="1352550">
                  <a:moveTo>
                    <a:pt x="1681" y="0"/>
                  </a:moveTo>
                  <a:lnTo>
                    <a:pt x="1681" y="4428"/>
                  </a:lnTo>
                </a:path>
                <a:path w="1904" h="1352550">
                  <a:moveTo>
                    <a:pt x="1681" y="4428"/>
                  </a:moveTo>
                  <a:lnTo>
                    <a:pt x="1681" y="0"/>
                  </a:lnTo>
                </a:path>
              </a:pathLst>
            </a:custGeom>
            <a:ln w="3175">
              <a:solidFill>
                <a:srgbClr val="7BA4A6"/>
              </a:solidFill>
            </a:ln>
          </p:spPr>
          <p:txBody>
            <a:bodyPr wrap="square" lIns="0" tIns="0" rIns="0" bIns="0" rtlCol="0"/>
            <a:lstStyle/>
            <a:p>
              <a:endParaRPr lang="fr-FR" noProof="0" dirty="0"/>
            </a:p>
          </p:txBody>
        </p:sp>
        <p:sp>
          <p:nvSpPr>
            <p:cNvPr id="2562" name="object 2562"/>
            <p:cNvSpPr/>
            <p:nvPr/>
          </p:nvSpPr>
          <p:spPr>
            <a:xfrm>
              <a:off x="10657137" y="4593855"/>
              <a:ext cx="0" cy="1352550"/>
            </a:xfrm>
            <a:custGeom>
              <a:avLst/>
              <a:gdLst/>
              <a:ahLst/>
              <a:cxnLst/>
              <a:rect l="l" t="t" r="r" b="b"/>
              <a:pathLst>
                <a:path h="1352550">
                  <a:moveTo>
                    <a:pt x="0" y="4428"/>
                  </a:moveTo>
                  <a:lnTo>
                    <a:pt x="0" y="1352206"/>
                  </a:lnTo>
                </a:path>
                <a:path h="1352550">
                  <a:moveTo>
                    <a:pt x="0" y="1352206"/>
                  </a:moveTo>
                  <a:lnTo>
                    <a:pt x="0" y="4428"/>
                  </a:lnTo>
                </a:path>
                <a:path h="1352550">
                  <a:moveTo>
                    <a:pt x="0" y="0"/>
                  </a:moveTo>
                  <a:lnTo>
                    <a:pt x="0" y="4428"/>
                  </a:lnTo>
                </a:path>
                <a:path h="1352550">
                  <a:moveTo>
                    <a:pt x="0" y="4428"/>
                  </a:moveTo>
                  <a:lnTo>
                    <a:pt x="0" y="0"/>
                  </a:lnTo>
                </a:path>
                <a:path h="1352550">
                  <a:moveTo>
                    <a:pt x="0" y="4428"/>
                  </a:moveTo>
                  <a:lnTo>
                    <a:pt x="0" y="1352206"/>
                  </a:lnTo>
                </a:path>
                <a:path h="1352550">
                  <a:moveTo>
                    <a:pt x="0" y="1352206"/>
                  </a:moveTo>
                  <a:lnTo>
                    <a:pt x="0" y="4428"/>
                  </a:lnTo>
                </a:path>
                <a:path h="1352550">
                  <a:moveTo>
                    <a:pt x="0" y="0"/>
                  </a:moveTo>
                  <a:lnTo>
                    <a:pt x="0" y="4428"/>
                  </a:lnTo>
                </a:path>
                <a:path h="1352550">
                  <a:moveTo>
                    <a:pt x="0" y="4428"/>
                  </a:moveTo>
                  <a:lnTo>
                    <a:pt x="0" y="0"/>
                  </a:lnTo>
                </a:path>
                <a:path h="1352550">
                  <a:moveTo>
                    <a:pt x="0" y="4428"/>
                  </a:moveTo>
                  <a:lnTo>
                    <a:pt x="0" y="1352206"/>
                  </a:lnTo>
                </a:path>
                <a:path h="1352550">
                  <a:moveTo>
                    <a:pt x="0" y="1352206"/>
                  </a:moveTo>
                  <a:lnTo>
                    <a:pt x="0" y="4428"/>
                  </a:lnTo>
                </a:path>
                <a:path h="1352550">
                  <a:moveTo>
                    <a:pt x="0" y="0"/>
                  </a:moveTo>
                  <a:lnTo>
                    <a:pt x="0" y="4428"/>
                  </a:lnTo>
                </a:path>
                <a:path h="1352550">
                  <a:moveTo>
                    <a:pt x="0" y="4428"/>
                  </a:moveTo>
                  <a:lnTo>
                    <a:pt x="0" y="0"/>
                  </a:lnTo>
                </a:path>
                <a:path h="1352550">
                  <a:moveTo>
                    <a:pt x="0" y="4428"/>
                  </a:moveTo>
                  <a:lnTo>
                    <a:pt x="0" y="1352206"/>
                  </a:lnTo>
                </a:path>
                <a:path h="1352550">
                  <a:moveTo>
                    <a:pt x="0" y="1352206"/>
                  </a:moveTo>
                  <a:lnTo>
                    <a:pt x="0" y="4428"/>
                  </a:lnTo>
                </a:path>
                <a:path h="1352550">
                  <a:moveTo>
                    <a:pt x="0" y="0"/>
                  </a:moveTo>
                  <a:lnTo>
                    <a:pt x="0" y="4428"/>
                  </a:lnTo>
                </a:path>
                <a:path h="1352550">
                  <a:moveTo>
                    <a:pt x="0" y="4428"/>
                  </a:moveTo>
                  <a:lnTo>
                    <a:pt x="0" y="0"/>
                  </a:lnTo>
                </a:path>
              </a:pathLst>
            </a:custGeom>
            <a:ln w="3175">
              <a:solidFill>
                <a:srgbClr val="7AA4A4"/>
              </a:solidFill>
            </a:ln>
          </p:spPr>
          <p:txBody>
            <a:bodyPr wrap="square" lIns="0" tIns="0" rIns="0" bIns="0" rtlCol="0"/>
            <a:lstStyle/>
            <a:p>
              <a:endParaRPr lang="fr-FR" noProof="0" dirty="0"/>
            </a:p>
          </p:txBody>
        </p:sp>
        <p:sp>
          <p:nvSpPr>
            <p:cNvPr id="2563" name="object 2563"/>
            <p:cNvSpPr/>
            <p:nvPr/>
          </p:nvSpPr>
          <p:spPr>
            <a:xfrm>
              <a:off x="10657137" y="4593855"/>
              <a:ext cx="2540" cy="1352550"/>
            </a:xfrm>
            <a:custGeom>
              <a:avLst/>
              <a:gdLst/>
              <a:ahLst/>
              <a:cxnLst/>
              <a:rect l="l" t="t" r="r" b="b"/>
              <a:pathLst>
                <a:path w="2540" h="1352550">
                  <a:moveTo>
                    <a:pt x="1921" y="0"/>
                  </a:moveTo>
                  <a:lnTo>
                    <a:pt x="0" y="0"/>
                  </a:lnTo>
                  <a:lnTo>
                    <a:pt x="0" y="1352206"/>
                  </a:lnTo>
                  <a:lnTo>
                    <a:pt x="1921" y="1352206"/>
                  </a:lnTo>
                  <a:lnTo>
                    <a:pt x="1921" y="0"/>
                  </a:lnTo>
                  <a:close/>
                </a:path>
              </a:pathLst>
            </a:custGeom>
            <a:solidFill>
              <a:srgbClr val="7AA4A4"/>
            </a:solidFill>
          </p:spPr>
          <p:txBody>
            <a:bodyPr wrap="square" lIns="0" tIns="0" rIns="0" bIns="0" rtlCol="0"/>
            <a:lstStyle/>
            <a:p>
              <a:endParaRPr lang="fr-FR" noProof="0" dirty="0"/>
            </a:p>
          </p:txBody>
        </p:sp>
        <p:sp>
          <p:nvSpPr>
            <p:cNvPr id="2564" name="object 2564"/>
            <p:cNvSpPr/>
            <p:nvPr/>
          </p:nvSpPr>
          <p:spPr>
            <a:xfrm>
              <a:off x="10657137" y="4593690"/>
              <a:ext cx="2540" cy="1352550"/>
            </a:xfrm>
            <a:custGeom>
              <a:avLst/>
              <a:gdLst/>
              <a:ahLst/>
              <a:cxnLst/>
              <a:rect l="l" t="t" r="r" b="b"/>
              <a:pathLst>
                <a:path w="2540" h="1352550">
                  <a:moveTo>
                    <a:pt x="1921" y="4593"/>
                  </a:moveTo>
                  <a:lnTo>
                    <a:pt x="1921" y="1352516"/>
                  </a:lnTo>
                </a:path>
                <a:path w="2540" h="1352550">
                  <a:moveTo>
                    <a:pt x="0" y="1352370"/>
                  </a:moveTo>
                  <a:lnTo>
                    <a:pt x="0" y="4593"/>
                  </a:lnTo>
                </a:path>
                <a:path w="2540" h="1352550">
                  <a:moveTo>
                    <a:pt x="1921" y="0"/>
                  </a:moveTo>
                  <a:lnTo>
                    <a:pt x="1921" y="4593"/>
                  </a:lnTo>
                </a:path>
                <a:path w="2540" h="1352550">
                  <a:moveTo>
                    <a:pt x="0" y="4593"/>
                  </a:moveTo>
                  <a:lnTo>
                    <a:pt x="0" y="164"/>
                  </a:lnTo>
                </a:path>
                <a:path w="2540" h="1352550">
                  <a:moveTo>
                    <a:pt x="1921" y="4593"/>
                  </a:moveTo>
                  <a:lnTo>
                    <a:pt x="1921" y="1352516"/>
                  </a:lnTo>
                </a:path>
                <a:path w="2540" h="1352550">
                  <a:moveTo>
                    <a:pt x="1921" y="1352516"/>
                  </a:moveTo>
                  <a:lnTo>
                    <a:pt x="1921" y="4593"/>
                  </a:lnTo>
                </a:path>
                <a:path w="2540" h="1352550">
                  <a:moveTo>
                    <a:pt x="1921" y="0"/>
                  </a:moveTo>
                  <a:lnTo>
                    <a:pt x="1921" y="4593"/>
                  </a:lnTo>
                </a:path>
                <a:path w="2540" h="1352550">
                  <a:moveTo>
                    <a:pt x="1921" y="4593"/>
                  </a:moveTo>
                  <a:lnTo>
                    <a:pt x="1921" y="0"/>
                  </a:lnTo>
                </a:path>
                <a:path w="2540" h="1352550">
                  <a:moveTo>
                    <a:pt x="1921" y="4593"/>
                  </a:moveTo>
                  <a:lnTo>
                    <a:pt x="1921" y="1352516"/>
                  </a:lnTo>
                </a:path>
                <a:path w="2540" h="1352550">
                  <a:moveTo>
                    <a:pt x="1921" y="1352516"/>
                  </a:moveTo>
                  <a:lnTo>
                    <a:pt x="1921" y="4593"/>
                  </a:lnTo>
                </a:path>
                <a:path w="2540" h="1352550">
                  <a:moveTo>
                    <a:pt x="1921" y="0"/>
                  </a:moveTo>
                  <a:lnTo>
                    <a:pt x="1921" y="4593"/>
                  </a:lnTo>
                </a:path>
                <a:path w="2540" h="1352550">
                  <a:moveTo>
                    <a:pt x="1921" y="4593"/>
                  </a:moveTo>
                  <a:lnTo>
                    <a:pt x="1921" y="0"/>
                  </a:lnTo>
                </a:path>
                <a:path w="2540" h="1352550">
                  <a:moveTo>
                    <a:pt x="1921" y="4593"/>
                  </a:moveTo>
                  <a:lnTo>
                    <a:pt x="1921" y="1352516"/>
                  </a:lnTo>
                </a:path>
                <a:path w="2540" h="1352550">
                  <a:moveTo>
                    <a:pt x="1921" y="1352516"/>
                  </a:moveTo>
                  <a:lnTo>
                    <a:pt x="1921" y="4593"/>
                  </a:lnTo>
                </a:path>
                <a:path w="2540" h="1352550">
                  <a:moveTo>
                    <a:pt x="1921" y="0"/>
                  </a:moveTo>
                  <a:lnTo>
                    <a:pt x="1921" y="4593"/>
                  </a:lnTo>
                </a:path>
                <a:path w="2540" h="1352550">
                  <a:moveTo>
                    <a:pt x="1921" y="4593"/>
                  </a:moveTo>
                  <a:lnTo>
                    <a:pt x="1921" y="0"/>
                  </a:lnTo>
                </a:path>
                <a:path w="2540" h="1352550">
                  <a:moveTo>
                    <a:pt x="1921" y="4593"/>
                  </a:moveTo>
                  <a:lnTo>
                    <a:pt x="1921" y="1352516"/>
                  </a:lnTo>
                </a:path>
                <a:path w="2540" h="1352550">
                  <a:moveTo>
                    <a:pt x="1921" y="1352516"/>
                  </a:moveTo>
                  <a:lnTo>
                    <a:pt x="1921" y="4593"/>
                  </a:lnTo>
                </a:path>
                <a:path w="2540" h="1352550">
                  <a:moveTo>
                    <a:pt x="1921" y="0"/>
                  </a:moveTo>
                  <a:lnTo>
                    <a:pt x="1921" y="4593"/>
                  </a:lnTo>
                </a:path>
                <a:path w="2540" h="1352550">
                  <a:moveTo>
                    <a:pt x="1921" y="4593"/>
                  </a:moveTo>
                  <a:lnTo>
                    <a:pt x="1921" y="0"/>
                  </a:lnTo>
                </a:path>
                <a:path w="2540" h="1352550">
                  <a:moveTo>
                    <a:pt x="1921" y="4593"/>
                  </a:moveTo>
                  <a:lnTo>
                    <a:pt x="1921" y="1352516"/>
                  </a:lnTo>
                </a:path>
                <a:path w="2540" h="1352550">
                  <a:moveTo>
                    <a:pt x="1921" y="1352516"/>
                  </a:moveTo>
                  <a:lnTo>
                    <a:pt x="1921" y="4593"/>
                  </a:lnTo>
                </a:path>
                <a:path w="2540" h="1352550">
                  <a:moveTo>
                    <a:pt x="1921" y="0"/>
                  </a:moveTo>
                  <a:lnTo>
                    <a:pt x="1921" y="4593"/>
                  </a:lnTo>
                </a:path>
                <a:path w="2540" h="1352550">
                  <a:moveTo>
                    <a:pt x="1921" y="4593"/>
                  </a:moveTo>
                  <a:lnTo>
                    <a:pt x="1921" y="0"/>
                  </a:lnTo>
                </a:path>
              </a:pathLst>
            </a:custGeom>
            <a:ln w="3175">
              <a:solidFill>
                <a:srgbClr val="7AA4A4"/>
              </a:solidFill>
            </a:ln>
          </p:spPr>
          <p:txBody>
            <a:bodyPr wrap="square" lIns="0" tIns="0" rIns="0" bIns="0" rtlCol="0"/>
            <a:lstStyle/>
            <a:p>
              <a:endParaRPr lang="fr-FR" noProof="0" dirty="0"/>
            </a:p>
          </p:txBody>
        </p:sp>
        <p:sp>
          <p:nvSpPr>
            <p:cNvPr id="2565" name="object 2565"/>
            <p:cNvSpPr/>
            <p:nvPr/>
          </p:nvSpPr>
          <p:spPr>
            <a:xfrm>
              <a:off x="10659059" y="4593509"/>
              <a:ext cx="1905" cy="1353185"/>
            </a:xfrm>
            <a:custGeom>
              <a:avLst/>
              <a:gdLst/>
              <a:ahLst/>
              <a:cxnLst/>
              <a:rect l="l" t="t" r="r" b="b"/>
              <a:pathLst>
                <a:path w="1904" h="1353185">
                  <a:moveTo>
                    <a:pt x="1681" y="0"/>
                  </a:moveTo>
                  <a:lnTo>
                    <a:pt x="0" y="181"/>
                  </a:lnTo>
                  <a:lnTo>
                    <a:pt x="0" y="1352697"/>
                  </a:lnTo>
                  <a:lnTo>
                    <a:pt x="1681" y="1352697"/>
                  </a:lnTo>
                  <a:lnTo>
                    <a:pt x="1681" y="0"/>
                  </a:lnTo>
                  <a:close/>
                </a:path>
              </a:pathLst>
            </a:custGeom>
            <a:solidFill>
              <a:srgbClr val="7AA4A4"/>
            </a:solidFill>
          </p:spPr>
          <p:txBody>
            <a:bodyPr wrap="square" lIns="0" tIns="0" rIns="0" bIns="0" rtlCol="0"/>
            <a:lstStyle/>
            <a:p>
              <a:endParaRPr lang="fr-FR" noProof="0" dirty="0"/>
            </a:p>
          </p:txBody>
        </p:sp>
        <p:sp>
          <p:nvSpPr>
            <p:cNvPr id="2566" name="object 2566"/>
            <p:cNvSpPr/>
            <p:nvPr/>
          </p:nvSpPr>
          <p:spPr>
            <a:xfrm>
              <a:off x="10659059" y="4593509"/>
              <a:ext cx="1905" cy="1353185"/>
            </a:xfrm>
            <a:custGeom>
              <a:avLst/>
              <a:gdLst/>
              <a:ahLst/>
              <a:cxnLst/>
              <a:rect l="l" t="t" r="r" b="b"/>
              <a:pathLst>
                <a:path w="1904" h="1353185">
                  <a:moveTo>
                    <a:pt x="1681" y="4774"/>
                  </a:moveTo>
                  <a:lnTo>
                    <a:pt x="1681" y="1352825"/>
                  </a:lnTo>
                </a:path>
                <a:path w="1904" h="1353185">
                  <a:moveTo>
                    <a:pt x="0" y="1352697"/>
                  </a:moveTo>
                  <a:lnTo>
                    <a:pt x="0" y="4774"/>
                  </a:lnTo>
                </a:path>
                <a:path w="1904" h="1353185">
                  <a:moveTo>
                    <a:pt x="1681" y="0"/>
                  </a:moveTo>
                  <a:lnTo>
                    <a:pt x="1681" y="4774"/>
                  </a:lnTo>
                </a:path>
                <a:path w="1904" h="1353185">
                  <a:moveTo>
                    <a:pt x="0" y="4774"/>
                  </a:moveTo>
                  <a:lnTo>
                    <a:pt x="0" y="181"/>
                  </a:lnTo>
                </a:path>
                <a:path w="1904" h="1353185">
                  <a:moveTo>
                    <a:pt x="1681" y="4774"/>
                  </a:moveTo>
                  <a:lnTo>
                    <a:pt x="1681" y="1352825"/>
                  </a:lnTo>
                </a:path>
                <a:path w="1904" h="1353185">
                  <a:moveTo>
                    <a:pt x="1681" y="1352825"/>
                  </a:moveTo>
                  <a:lnTo>
                    <a:pt x="1681" y="4774"/>
                  </a:lnTo>
                </a:path>
                <a:path w="1904" h="1353185">
                  <a:moveTo>
                    <a:pt x="1681" y="0"/>
                  </a:moveTo>
                  <a:lnTo>
                    <a:pt x="1681" y="4774"/>
                  </a:lnTo>
                </a:path>
                <a:path w="1904" h="1353185">
                  <a:moveTo>
                    <a:pt x="1681" y="4774"/>
                  </a:moveTo>
                  <a:lnTo>
                    <a:pt x="1681" y="0"/>
                  </a:lnTo>
                </a:path>
              </a:pathLst>
            </a:custGeom>
            <a:ln w="3175">
              <a:solidFill>
                <a:srgbClr val="7AA4A4"/>
              </a:solidFill>
            </a:ln>
          </p:spPr>
          <p:txBody>
            <a:bodyPr wrap="square" lIns="0" tIns="0" rIns="0" bIns="0" rtlCol="0"/>
            <a:lstStyle/>
            <a:p>
              <a:endParaRPr lang="fr-FR" noProof="0" dirty="0"/>
            </a:p>
          </p:txBody>
        </p:sp>
        <p:sp>
          <p:nvSpPr>
            <p:cNvPr id="2567" name="object 2567"/>
            <p:cNvSpPr/>
            <p:nvPr/>
          </p:nvSpPr>
          <p:spPr>
            <a:xfrm>
              <a:off x="10660740" y="4593509"/>
              <a:ext cx="0" cy="1353185"/>
            </a:xfrm>
            <a:custGeom>
              <a:avLst/>
              <a:gdLst/>
              <a:ahLst/>
              <a:cxnLst/>
              <a:rect l="l" t="t" r="r" b="b"/>
              <a:pathLst>
                <a:path h="1353185">
                  <a:moveTo>
                    <a:pt x="0" y="4774"/>
                  </a:moveTo>
                  <a:lnTo>
                    <a:pt x="0" y="1352825"/>
                  </a:lnTo>
                </a:path>
                <a:path h="1353185">
                  <a:moveTo>
                    <a:pt x="0" y="1352825"/>
                  </a:moveTo>
                  <a:lnTo>
                    <a:pt x="0" y="4774"/>
                  </a:lnTo>
                </a:path>
                <a:path h="1353185">
                  <a:moveTo>
                    <a:pt x="0" y="0"/>
                  </a:moveTo>
                  <a:lnTo>
                    <a:pt x="0" y="4774"/>
                  </a:lnTo>
                </a:path>
                <a:path h="1353185">
                  <a:moveTo>
                    <a:pt x="0" y="4774"/>
                  </a:moveTo>
                  <a:lnTo>
                    <a:pt x="0" y="0"/>
                  </a:lnTo>
                </a:path>
                <a:path h="1353185">
                  <a:moveTo>
                    <a:pt x="0" y="4774"/>
                  </a:moveTo>
                  <a:lnTo>
                    <a:pt x="0" y="1352825"/>
                  </a:lnTo>
                </a:path>
                <a:path h="1353185">
                  <a:moveTo>
                    <a:pt x="0" y="1352825"/>
                  </a:moveTo>
                  <a:lnTo>
                    <a:pt x="0" y="4774"/>
                  </a:lnTo>
                </a:path>
                <a:path h="1353185">
                  <a:moveTo>
                    <a:pt x="0" y="0"/>
                  </a:moveTo>
                  <a:lnTo>
                    <a:pt x="0" y="4774"/>
                  </a:lnTo>
                </a:path>
                <a:path h="1353185">
                  <a:moveTo>
                    <a:pt x="0" y="4774"/>
                  </a:moveTo>
                  <a:lnTo>
                    <a:pt x="0" y="0"/>
                  </a:lnTo>
                </a:path>
                <a:path h="1353185">
                  <a:moveTo>
                    <a:pt x="0" y="4774"/>
                  </a:moveTo>
                  <a:lnTo>
                    <a:pt x="0" y="1352825"/>
                  </a:lnTo>
                </a:path>
                <a:path h="1353185">
                  <a:moveTo>
                    <a:pt x="0" y="1352825"/>
                  </a:moveTo>
                  <a:lnTo>
                    <a:pt x="0" y="4774"/>
                  </a:lnTo>
                </a:path>
                <a:path h="1353185">
                  <a:moveTo>
                    <a:pt x="0" y="0"/>
                  </a:moveTo>
                  <a:lnTo>
                    <a:pt x="0" y="4774"/>
                  </a:lnTo>
                </a:path>
                <a:path h="1353185">
                  <a:moveTo>
                    <a:pt x="0" y="4774"/>
                  </a:moveTo>
                  <a:lnTo>
                    <a:pt x="0" y="0"/>
                  </a:lnTo>
                </a:path>
              </a:pathLst>
            </a:custGeom>
            <a:ln w="3175">
              <a:solidFill>
                <a:srgbClr val="79A3A4"/>
              </a:solidFill>
            </a:ln>
          </p:spPr>
          <p:txBody>
            <a:bodyPr wrap="square" lIns="0" tIns="0" rIns="0" bIns="0" rtlCol="0"/>
            <a:lstStyle/>
            <a:p>
              <a:endParaRPr lang="fr-FR" noProof="0" dirty="0"/>
            </a:p>
          </p:txBody>
        </p:sp>
        <p:sp>
          <p:nvSpPr>
            <p:cNvPr id="2568" name="object 2568"/>
            <p:cNvSpPr/>
            <p:nvPr/>
          </p:nvSpPr>
          <p:spPr>
            <a:xfrm>
              <a:off x="10660740" y="4593301"/>
              <a:ext cx="2540" cy="1353185"/>
            </a:xfrm>
            <a:custGeom>
              <a:avLst/>
              <a:gdLst/>
              <a:ahLst/>
              <a:cxnLst/>
              <a:rect l="l" t="t" r="r" b="b"/>
              <a:pathLst>
                <a:path w="2540" h="1353185">
                  <a:moveTo>
                    <a:pt x="1921" y="0"/>
                  </a:moveTo>
                  <a:lnTo>
                    <a:pt x="0" y="207"/>
                  </a:lnTo>
                  <a:lnTo>
                    <a:pt x="0" y="1353032"/>
                  </a:lnTo>
                  <a:lnTo>
                    <a:pt x="1921" y="1353032"/>
                  </a:lnTo>
                  <a:lnTo>
                    <a:pt x="1921" y="0"/>
                  </a:lnTo>
                  <a:close/>
                </a:path>
              </a:pathLst>
            </a:custGeom>
            <a:solidFill>
              <a:srgbClr val="79A3A4"/>
            </a:solidFill>
          </p:spPr>
          <p:txBody>
            <a:bodyPr wrap="square" lIns="0" tIns="0" rIns="0" bIns="0" rtlCol="0"/>
            <a:lstStyle/>
            <a:p>
              <a:endParaRPr lang="fr-FR" noProof="0" dirty="0"/>
            </a:p>
          </p:txBody>
        </p:sp>
        <p:sp>
          <p:nvSpPr>
            <p:cNvPr id="2569" name="object 2569"/>
            <p:cNvSpPr/>
            <p:nvPr/>
          </p:nvSpPr>
          <p:spPr>
            <a:xfrm>
              <a:off x="10660740" y="4593301"/>
              <a:ext cx="2540" cy="1353185"/>
            </a:xfrm>
            <a:custGeom>
              <a:avLst/>
              <a:gdLst/>
              <a:ahLst/>
              <a:cxnLst/>
              <a:rect l="l" t="t" r="r" b="b"/>
              <a:pathLst>
                <a:path w="2540" h="1353185">
                  <a:moveTo>
                    <a:pt x="1921" y="4982"/>
                  </a:moveTo>
                  <a:lnTo>
                    <a:pt x="1921" y="1353178"/>
                  </a:lnTo>
                </a:path>
                <a:path w="2540" h="1353185">
                  <a:moveTo>
                    <a:pt x="0" y="1353032"/>
                  </a:moveTo>
                  <a:lnTo>
                    <a:pt x="0" y="4982"/>
                  </a:lnTo>
                </a:path>
                <a:path w="2540" h="1353185">
                  <a:moveTo>
                    <a:pt x="1921" y="0"/>
                  </a:moveTo>
                  <a:lnTo>
                    <a:pt x="1921" y="4982"/>
                  </a:lnTo>
                </a:path>
                <a:path w="2540" h="1353185">
                  <a:moveTo>
                    <a:pt x="0" y="4982"/>
                  </a:moveTo>
                  <a:lnTo>
                    <a:pt x="0" y="207"/>
                  </a:lnTo>
                </a:path>
              </a:pathLst>
            </a:custGeom>
            <a:ln w="3175">
              <a:solidFill>
                <a:srgbClr val="79A3A4"/>
              </a:solidFill>
            </a:ln>
          </p:spPr>
          <p:txBody>
            <a:bodyPr wrap="square" lIns="0" tIns="0" rIns="0" bIns="0" rtlCol="0"/>
            <a:lstStyle/>
            <a:p>
              <a:endParaRPr lang="fr-FR" noProof="0" dirty="0"/>
            </a:p>
          </p:txBody>
        </p:sp>
        <p:sp>
          <p:nvSpPr>
            <p:cNvPr id="2570" name="object 2570"/>
            <p:cNvSpPr/>
            <p:nvPr/>
          </p:nvSpPr>
          <p:spPr>
            <a:xfrm>
              <a:off x="10662662" y="4593301"/>
              <a:ext cx="0" cy="1353185"/>
            </a:xfrm>
            <a:custGeom>
              <a:avLst/>
              <a:gdLst/>
              <a:ahLst/>
              <a:cxnLst/>
              <a:rect l="l" t="t" r="r" b="b"/>
              <a:pathLst>
                <a:path h="1353185">
                  <a:moveTo>
                    <a:pt x="0" y="4982"/>
                  </a:moveTo>
                  <a:lnTo>
                    <a:pt x="0" y="1353178"/>
                  </a:lnTo>
                </a:path>
                <a:path h="1353185">
                  <a:moveTo>
                    <a:pt x="0" y="1353178"/>
                  </a:moveTo>
                  <a:lnTo>
                    <a:pt x="0" y="4982"/>
                  </a:lnTo>
                </a:path>
                <a:path h="1353185">
                  <a:moveTo>
                    <a:pt x="0" y="0"/>
                  </a:moveTo>
                  <a:lnTo>
                    <a:pt x="0" y="4982"/>
                  </a:lnTo>
                </a:path>
                <a:path h="1353185">
                  <a:moveTo>
                    <a:pt x="0" y="4982"/>
                  </a:moveTo>
                  <a:lnTo>
                    <a:pt x="0" y="0"/>
                  </a:lnTo>
                </a:path>
                <a:path h="1353185">
                  <a:moveTo>
                    <a:pt x="0" y="4982"/>
                  </a:moveTo>
                  <a:lnTo>
                    <a:pt x="0" y="1353178"/>
                  </a:lnTo>
                </a:path>
                <a:path h="1353185">
                  <a:moveTo>
                    <a:pt x="0" y="1353178"/>
                  </a:moveTo>
                  <a:lnTo>
                    <a:pt x="0" y="4982"/>
                  </a:lnTo>
                </a:path>
                <a:path h="1353185">
                  <a:moveTo>
                    <a:pt x="0" y="0"/>
                  </a:moveTo>
                  <a:lnTo>
                    <a:pt x="0" y="4982"/>
                  </a:lnTo>
                </a:path>
                <a:path h="1353185">
                  <a:moveTo>
                    <a:pt x="0" y="4982"/>
                  </a:moveTo>
                  <a:lnTo>
                    <a:pt x="0" y="0"/>
                  </a:lnTo>
                </a:path>
                <a:path h="1353185">
                  <a:moveTo>
                    <a:pt x="0" y="4982"/>
                  </a:moveTo>
                  <a:lnTo>
                    <a:pt x="0" y="1353178"/>
                  </a:lnTo>
                </a:path>
                <a:path h="1353185">
                  <a:moveTo>
                    <a:pt x="0" y="1353178"/>
                  </a:moveTo>
                  <a:lnTo>
                    <a:pt x="0" y="4982"/>
                  </a:lnTo>
                </a:path>
                <a:path h="1353185">
                  <a:moveTo>
                    <a:pt x="0" y="0"/>
                  </a:moveTo>
                  <a:lnTo>
                    <a:pt x="0" y="4982"/>
                  </a:lnTo>
                </a:path>
                <a:path h="1353185">
                  <a:moveTo>
                    <a:pt x="0" y="4982"/>
                  </a:moveTo>
                  <a:lnTo>
                    <a:pt x="0" y="0"/>
                  </a:lnTo>
                </a:path>
                <a:path h="1353185">
                  <a:moveTo>
                    <a:pt x="0" y="4982"/>
                  </a:moveTo>
                  <a:lnTo>
                    <a:pt x="0" y="1353178"/>
                  </a:lnTo>
                </a:path>
                <a:path h="1353185">
                  <a:moveTo>
                    <a:pt x="0" y="1353178"/>
                  </a:moveTo>
                  <a:lnTo>
                    <a:pt x="0" y="4982"/>
                  </a:lnTo>
                </a:path>
                <a:path h="1353185">
                  <a:moveTo>
                    <a:pt x="0" y="0"/>
                  </a:moveTo>
                  <a:lnTo>
                    <a:pt x="0" y="4982"/>
                  </a:lnTo>
                </a:path>
                <a:path h="1353185">
                  <a:moveTo>
                    <a:pt x="0" y="4982"/>
                  </a:moveTo>
                  <a:lnTo>
                    <a:pt x="0" y="0"/>
                  </a:lnTo>
                </a:path>
                <a:path h="1353185">
                  <a:moveTo>
                    <a:pt x="0" y="4982"/>
                  </a:moveTo>
                  <a:lnTo>
                    <a:pt x="0" y="1353178"/>
                  </a:lnTo>
                </a:path>
                <a:path h="1353185">
                  <a:moveTo>
                    <a:pt x="0" y="1353178"/>
                  </a:moveTo>
                  <a:lnTo>
                    <a:pt x="0" y="4982"/>
                  </a:lnTo>
                </a:path>
                <a:path h="1353185">
                  <a:moveTo>
                    <a:pt x="0" y="0"/>
                  </a:moveTo>
                  <a:lnTo>
                    <a:pt x="0" y="4982"/>
                  </a:lnTo>
                </a:path>
                <a:path h="1353185">
                  <a:moveTo>
                    <a:pt x="0" y="4982"/>
                  </a:moveTo>
                  <a:lnTo>
                    <a:pt x="0" y="0"/>
                  </a:lnTo>
                </a:path>
              </a:pathLst>
            </a:custGeom>
            <a:ln w="3175">
              <a:solidFill>
                <a:srgbClr val="79A3A3"/>
              </a:solidFill>
            </a:ln>
          </p:spPr>
          <p:txBody>
            <a:bodyPr wrap="square" lIns="0" tIns="0" rIns="0" bIns="0" rtlCol="0"/>
            <a:lstStyle/>
            <a:p>
              <a:endParaRPr lang="fr-FR" noProof="0" dirty="0"/>
            </a:p>
          </p:txBody>
        </p:sp>
        <p:sp>
          <p:nvSpPr>
            <p:cNvPr id="2571" name="object 2571"/>
            <p:cNvSpPr/>
            <p:nvPr/>
          </p:nvSpPr>
          <p:spPr>
            <a:xfrm>
              <a:off x="10662662" y="4593120"/>
              <a:ext cx="1905" cy="1353820"/>
            </a:xfrm>
            <a:custGeom>
              <a:avLst/>
              <a:gdLst/>
              <a:ahLst/>
              <a:cxnLst/>
              <a:rect l="l" t="t" r="r" b="b"/>
              <a:pathLst>
                <a:path w="1904" h="1353820">
                  <a:moveTo>
                    <a:pt x="1681" y="0"/>
                  </a:moveTo>
                  <a:lnTo>
                    <a:pt x="0" y="181"/>
                  </a:lnTo>
                  <a:lnTo>
                    <a:pt x="0" y="1353359"/>
                  </a:lnTo>
                  <a:lnTo>
                    <a:pt x="1681" y="1353359"/>
                  </a:lnTo>
                  <a:lnTo>
                    <a:pt x="1681" y="0"/>
                  </a:lnTo>
                  <a:close/>
                </a:path>
              </a:pathLst>
            </a:custGeom>
            <a:solidFill>
              <a:srgbClr val="79A3A3"/>
            </a:solidFill>
          </p:spPr>
          <p:txBody>
            <a:bodyPr wrap="square" lIns="0" tIns="0" rIns="0" bIns="0" rtlCol="0"/>
            <a:lstStyle/>
            <a:p>
              <a:endParaRPr lang="fr-FR" noProof="0" dirty="0"/>
            </a:p>
          </p:txBody>
        </p:sp>
        <p:sp>
          <p:nvSpPr>
            <p:cNvPr id="2572" name="object 2572"/>
            <p:cNvSpPr/>
            <p:nvPr/>
          </p:nvSpPr>
          <p:spPr>
            <a:xfrm>
              <a:off x="10662662" y="4593120"/>
              <a:ext cx="1905" cy="1353820"/>
            </a:xfrm>
            <a:custGeom>
              <a:avLst/>
              <a:gdLst/>
              <a:ahLst/>
              <a:cxnLst/>
              <a:rect l="l" t="t" r="r" b="b"/>
              <a:pathLst>
                <a:path w="1904" h="1353820">
                  <a:moveTo>
                    <a:pt x="1681" y="5163"/>
                  </a:moveTo>
                  <a:lnTo>
                    <a:pt x="1681" y="1353486"/>
                  </a:lnTo>
                </a:path>
                <a:path w="1904" h="1353820">
                  <a:moveTo>
                    <a:pt x="0" y="1353359"/>
                  </a:moveTo>
                  <a:lnTo>
                    <a:pt x="0" y="5163"/>
                  </a:lnTo>
                </a:path>
                <a:path w="1904" h="1353820">
                  <a:moveTo>
                    <a:pt x="1681" y="0"/>
                  </a:moveTo>
                  <a:lnTo>
                    <a:pt x="1681" y="5163"/>
                  </a:lnTo>
                </a:path>
                <a:path w="1904" h="1353820">
                  <a:moveTo>
                    <a:pt x="0" y="5163"/>
                  </a:moveTo>
                  <a:lnTo>
                    <a:pt x="0" y="181"/>
                  </a:lnTo>
                </a:path>
                <a:path w="1904" h="1353820">
                  <a:moveTo>
                    <a:pt x="1681" y="5163"/>
                  </a:moveTo>
                  <a:lnTo>
                    <a:pt x="1681" y="1353486"/>
                  </a:lnTo>
                </a:path>
                <a:path w="1904" h="1353820">
                  <a:moveTo>
                    <a:pt x="1681" y="1353486"/>
                  </a:moveTo>
                  <a:lnTo>
                    <a:pt x="1681" y="5163"/>
                  </a:lnTo>
                </a:path>
                <a:path w="1904" h="1353820">
                  <a:moveTo>
                    <a:pt x="1681" y="0"/>
                  </a:moveTo>
                  <a:lnTo>
                    <a:pt x="1681" y="5163"/>
                  </a:lnTo>
                </a:path>
                <a:path w="1904" h="1353820">
                  <a:moveTo>
                    <a:pt x="1681" y="5163"/>
                  </a:moveTo>
                  <a:lnTo>
                    <a:pt x="1681" y="0"/>
                  </a:lnTo>
                </a:path>
                <a:path w="1904" h="1353820">
                  <a:moveTo>
                    <a:pt x="1681" y="5163"/>
                  </a:moveTo>
                  <a:lnTo>
                    <a:pt x="1681" y="1353486"/>
                  </a:lnTo>
                </a:path>
                <a:path w="1904" h="1353820">
                  <a:moveTo>
                    <a:pt x="1681" y="1353486"/>
                  </a:moveTo>
                  <a:lnTo>
                    <a:pt x="1681" y="5163"/>
                  </a:lnTo>
                </a:path>
                <a:path w="1904" h="1353820">
                  <a:moveTo>
                    <a:pt x="1681" y="0"/>
                  </a:moveTo>
                  <a:lnTo>
                    <a:pt x="1681" y="5163"/>
                  </a:lnTo>
                </a:path>
                <a:path w="1904" h="1353820">
                  <a:moveTo>
                    <a:pt x="1681" y="5163"/>
                  </a:moveTo>
                  <a:lnTo>
                    <a:pt x="1681" y="0"/>
                  </a:lnTo>
                </a:path>
                <a:path w="1904" h="1353820">
                  <a:moveTo>
                    <a:pt x="1681" y="5163"/>
                  </a:moveTo>
                  <a:lnTo>
                    <a:pt x="1681" y="1353486"/>
                  </a:lnTo>
                </a:path>
                <a:path w="1904" h="1353820">
                  <a:moveTo>
                    <a:pt x="1681" y="1353486"/>
                  </a:moveTo>
                  <a:lnTo>
                    <a:pt x="1681" y="5163"/>
                  </a:lnTo>
                </a:path>
                <a:path w="1904" h="1353820">
                  <a:moveTo>
                    <a:pt x="1681" y="0"/>
                  </a:moveTo>
                  <a:lnTo>
                    <a:pt x="1681" y="5163"/>
                  </a:lnTo>
                </a:path>
                <a:path w="1904" h="1353820">
                  <a:moveTo>
                    <a:pt x="1681" y="5163"/>
                  </a:moveTo>
                  <a:lnTo>
                    <a:pt x="1681" y="0"/>
                  </a:lnTo>
                </a:path>
                <a:path w="1904" h="1353820">
                  <a:moveTo>
                    <a:pt x="1681" y="5163"/>
                  </a:moveTo>
                  <a:lnTo>
                    <a:pt x="1681" y="1353486"/>
                  </a:lnTo>
                </a:path>
                <a:path w="1904" h="1353820">
                  <a:moveTo>
                    <a:pt x="1681" y="1353486"/>
                  </a:moveTo>
                  <a:lnTo>
                    <a:pt x="1681" y="5163"/>
                  </a:lnTo>
                </a:path>
                <a:path w="1904" h="1353820">
                  <a:moveTo>
                    <a:pt x="1681" y="0"/>
                  </a:moveTo>
                  <a:lnTo>
                    <a:pt x="1681" y="5163"/>
                  </a:lnTo>
                </a:path>
                <a:path w="1904" h="1353820">
                  <a:moveTo>
                    <a:pt x="1681" y="5163"/>
                  </a:moveTo>
                  <a:lnTo>
                    <a:pt x="1681" y="0"/>
                  </a:lnTo>
                </a:path>
                <a:path w="1904" h="1353820">
                  <a:moveTo>
                    <a:pt x="1681" y="5163"/>
                  </a:moveTo>
                  <a:lnTo>
                    <a:pt x="1681" y="1353486"/>
                  </a:lnTo>
                </a:path>
                <a:path w="1904" h="1353820">
                  <a:moveTo>
                    <a:pt x="1681" y="1353486"/>
                  </a:moveTo>
                  <a:lnTo>
                    <a:pt x="1681" y="5163"/>
                  </a:lnTo>
                </a:path>
                <a:path w="1904" h="1353820">
                  <a:moveTo>
                    <a:pt x="1681" y="0"/>
                  </a:moveTo>
                  <a:lnTo>
                    <a:pt x="1681" y="5163"/>
                  </a:lnTo>
                </a:path>
                <a:path w="1904" h="1353820">
                  <a:moveTo>
                    <a:pt x="1681" y="5163"/>
                  </a:moveTo>
                  <a:lnTo>
                    <a:pt x="1681" y="0"/>
                  </a:lnTo>
                </a:path>
              </a:pathLst>
            </a:custGeom>
            <a:ln w="3175">
              <a:solidFill>
                <a:srgbClr val="79A3A3"/>
              </a:solidFill>
            </a:ln>
          </p:spPr>
          <p:txBody>
            <a:bodyPr wrap="square" lIns="0" tIns="0" rIns="0" bIns="0" rtlCol="0"/>
            <a:lstStyle/>
            <a:p>
              <a:endParaRPr lang="fr-FR" noProof="0" dirty="0"/>
            </a:p>
          </p:txBody>
        </p:sp>
        <p:sp>
          <p:nvSpPr>
            <p:cNvPr id="2573" name="object 2573"/>
            <p:cNvSpPr/>
            <p:nvPr/>
          </p:nvSpPr>
          <p:spPr>
            <a:xfrm>
              <a:off x="10664343" y="4592912"/>
              <a:ext cx="2540" cy="1354455"/>
            </a:xfrm>
            <a:custGeom>
              <a:avLst/>
              <a:gdLst/>
              <a:ahLst/>
              <a:cxnLst/>
              <a:rect l="l" t="t" r="r" b="b"/>
              <a:pathLst>
                <a:path w="2540" h="1354454">
                  <a:moveTo>
                    <a:pt x="1921" y="0"/>
                  </a:moveTo>
                  <a:lnTo>
                    <a:pt x="0" y="207"/>
                  </a:lnTo>
                  <a:lnTo>
                    <a:pt x="0" y="1353851"/>
                  </a:lnTo>
                  <a:lnTo>
                    <a:pt x="1921" y="1353851"/>
                  </a:lnTo>
                  <a:lnTo>
                    <a:pt x="1921" y="0"/>
                  </a:lnTo>
                  <a:close/>
                </a:path>
              </a:pathLst>
            </a:custGeom>
            <a:solidFill>
              <a:srgbClr val="79A3A3"/>
            </a:solidFill>
          </p:spPr>
          <p:txBody>
            <a:bodyPr wrap="square" lIns="0" tIns="0" rIns="0" bIns="0" rtlCol="0"/>
            <a:lstStyle/>
            <a:p>
              <a:endParaRPr lang="fr-FR" noProof="0" dirty="0"/>
            </a:p>
          </p:txBody>
        </p:sp>
        <p:sp>
          <p:nvSpPr>
            <p:cNvPr id="2574" name="object 2574"/>
            <p:cNvSpPr/>
            <p:nvPr/>
          </p:nvSpPr>
          <p:spPr>
            <a:xfrm>
              <a:off x="10664343" y="4592912"/>
              <a:ext cx="2540" cy="1354455"/>
            </a:xfrm>
            <a:custGeom>
              <a:avLst/>
              <a:gdLst/>
              <a:ahLst/>
              <a:cxnLst/>
              <a:rect l="l" t="t" r="r" b="b"/>
              <a:pathLst>
                <a:path w="2540" h="1354454">
                  <a:moveTo>
                    <a:pt x="1921" y="5371"/>
                  </a:moveTo>
                  <a:lnTo>
                    <a:pt x="1921" y="1353851"/>
                  </a:lnTo>
                </a:path>
                <a:path w="2540" h="1354454">
                  <a:moveTo>
                    <a:pt x="0" y="1353694"/>
                  </a:moveTo>
                  <a:lnTo>
                    <a:pt x="0" y="5371"/>
                  </a:lnTo>
                </a:path>
                <a:path w="2540" h="1354454">
                  <a:moveTo>
                    <a:pt x="1921" y="0"/>
                  </a:moveTo>
                  <a:lnTo>
                    <a:pt x="1921" y="5371"/>
                  </a:lnTo>
                </a:path>
                <a:path w="2540" h="1354454">
                  <a:moveTo>
                    <a:pt x="0" y="5371"/>
                  </a:moveTo>
                  <a:lnTo>
                    <a:pt x="0" y="207"/>
                  </a:lnTo>
                </a:path>
              </a:pathLst>
            </a:custGeom>
            <a:ln w="3175">
              <a:solidFill>
                <a:srgbClr val="79A3A3"/>
              </a:solidFill>
            </a:ln>
          </p:spPr>
          <p:txBody>
            <a:bodyPr wrap="square" lIns="0" tIns="0" rIns="0" bIns="0" rtlCol="0"/>
            <a:lstStyle/>
            <a:p>
              <a:endParaRPr lang="fr-FR" noProof="0" dirty="0"/>
            </a:p>
          </p:txBody>
        </p:sp>
        <p:sp>
          <p:nvSpPr>
            <p:cNvPr id="2575" name="object 2575"/>
            <p:cNvSpPr/>
            <p:nvPr/>
          </p:nvSpPr>
          <p:spPr>
            <a:xfrm>
              <a:off x="10666265" y="4592912"/>
              <a:ext cx="0" cy="1354455"/>
            </a:xfrm>
            <a:custGeom>
              <a:avLst/>
              <a:gdLst/>
              <a:ahLst/>
              <a:cxnLst/>
              <a:rect l="l" t="t" r="r" b="b"/>
              <a:pathLst>
                <a:path h="1354454">
                  <a:moveTo>
                    <a:pt x="0" y="5371"/>
                  </a:moveTo>
                  <a:lnTo>
                    <a:pt x="0" y="1353851"/>
                  </a:lnTo>
                </a:path>
                <a:path h="1354454">
                  <a:moveTo>
                    <a:pt x="0" y="1353851"/>
                  </a:moveTo>
                  <a:lnTo>
                    <a:pt x="0" y="5371"/>
                  </a:lnTo>
                </a:path>
                <a:path h="1354454">
                  <a:moveTo>
                    <a:pt x="0" y="0"/>
                  </a:moveTo>
                  <a:lnTo>
                    <a:pt x="0" y="5371"/>
                  </a:lnTo>
                </a:path>
                <a:path h="1354454">
                  <a:moveTo>
                    <a:pt x="0" y="5371"/>
                  </a:moveTo>
                  <a:lnTo>
                    <a:pt x="0" y="0"/>
                  </a:lnTo>
                </a:path>
                <a:path h="1354454">
                  <a:moveTo>
                    <a:pt x="0" y="5371"/>
                  </a:moveTo>
                  <a:lnTo>
                    <a:pt x="0" y="1353851"/>
                  </a:lnTo>
                </a:path>
                <a:path h="1354454">
                  <a:moveTo>
                    <a:pt x="0" y="1353851"/>
                  </a:moveTo>
                  <a:lnTo>
                    <a:pt x="0" y="5371"/>
                  </a:lnTo>
                </a:path>
                <a:path h="1354454">
                  <a:moveTo>
                    <a:pt x="0" y="0"/>
                  </a:moveTo>
                  <a:lnTo>
                    <a:pt x="0" y="5371"/>
                  </a:lnTo>
                </a:path>
                <a:path h="1354454">
                  <a:moveTo>
                    <a:pt x="0" y="5371"/>
                  </a:moveTo>
                  <a:lnTo>
                    <a:pt x="0" y="0"/>
                  </a:lnTo>
                </a:path>
                <a:path h="1354454">
                  <a:moveTo>
                    <a:pt x="0" y="5371"/>
                  </a:moveTo>
                  <a:lnTo>
                    <a:pt x="0" y="1353851"/>
                  </a:lnTo>
                </a:path>
                <a:path h="1354454">
                  <a:moveTo>
                    <a:pt x="0" y="1353851"/>
                  </a:moveTo>
                  <a:lnTo>
                    <a:pt x="0" y="5371"/>
                  </a:lnTo>
                </a:path>
                <a:path h="1354454">
                  <a:moveTo>
                    <a:pt x="0" y="0"/>
                  </a:moveTo>
                  <a:lnTo>
                    <a:pt x="0" y="5371"/>
                  </a:lnTo>
                </a:path>
                <a:path h="1354454">
                  <a:moveTo>
                    <a:pt x="0" y="5371"/>
                  </a:moveTo>
                  <a:lnTo>
                    <a:pt x="0" y="0"/>
                  </a:lnTo>
                </a:path>
                <a:path h="1354454">
                  <a:moveTo>
                    <a:pt x="0" y="5371"/>
                  </a:moveTo>
                  <a:lnTo>
                    <a:pt x="0" y="1353851"/>
                  </a:lnTo>
                </a:path>
                <a:path h="1354454">
                  <a:moveTo>
                    <a:pt x="0" y="1353851"/>
                  </a:moveTo>
                  <a:lnTo>
                    <a:pt x="0" y="5371"/>
                  </a:lnTo>
                </a:path>
                <a:path h="1354454">
                  <a:moveTo>
                    <a:pt x="0" y="0"/>
                  </a:moveTo>
                  <a:lnTo>
                    <a:pt x="0" y="5371"/>
                  </a:lnTo>
                </a:path>
                <a:path h="1354454">
                  <a:moveTo>
                    <a:pt x="0" y="5371"/>
                  </a:moveTo>
                  <a:lnTo>
                    <a:pt x="0" y="0"/>
                  </a:lnTo>
                </a:path>
              </a:pathLst>
            </a:custGeom>
            <a:ln w="3175">
              <a:solidFill>
                <a:srgbClr val="78A3A2"/>
              </a:solidFill>
            </a:ln>
          </p:spPr>
          <p:txBody>
            <a:bodyPr wrap="square" lIns="0" tIns="0" rIns="0" bIns="0" rtlCol="0"/>
            <a:lstStyle/>
            <a:p>
              <a:endParaRPr lang="fr-FR" noProof="0" dirty="0"/>
            </a:p>
          </p:txBody>
        </p:sp>
        <p:sp>
          <p:nvSpPr>
            <p:cNvPr id="2576" name="object 2576"/>
            <p:cNvSpPr/>
            <p:nvPr/>
          </p:nvSpPr>
          <p:spPr>
            <a:xfrm>
              <a:off x="10666265" y="4592912"/>
              <a:ext cx="0" cy="1354455"/>
            </a:xfrm>
            <a:custGeom>
              <a:avLst/>
              <a:gdLst/>
              <a:ahLst/>
              <a:cxnLst/>
              <a:rect l="l" t="t" r="r" b="b"/>
              <a:pathLst>
                <a:path h="1354454">
                  <a:moveTo>
                    <a:pt x="0" y="5371"/>
                  </a:moveTo>
                  <a:lnTo>
                    <a:pt x="0" y="1353851"/>
                  </a:lnTo>
                </a:path>
                <a:path h="1354454">
                  <a:moveTo>
                    <a:pt x="0" y="1353851"/>
                  </a:moveTo>
                  <a:lnTo>
                    <a:pt x="0" y="5371"/>
                  </a:lnTo>
                </a:path>
                <a:path h="1354454">
                  <a:moveTo>
                    <a:pt x="0" y="0"/>
                  </a:moveTo>
                  <a:lnTo>
                    <a:pt x="0" y="5371"/>
                  </a:lnTo>
                </a:path>
                <a:path h="1354454">
                  <a:moveTo>
                    <a:pt x="0" y="5371"/>
                  </a:moveTo>
                  <a:lnTo>
                    <a:pt x="0" y="0"/>
                  </a:lnTo>
                </a:path>
              </a:pathLst>
            </a:custGeom>
            <a:ln w="3175">
              <a:solidFill>
                <a:srgbClr val="78A2A2"/>
              </a:solidFill>
            </a:ln>
          </p:spPr>
          <p:txBody>
            <a:bodyPr wrap="square" lIns="0" tIns="0" rIns="0" bIns="0" rtlCol="0"/>
            <a:lstStyle/>
            <a:p>
              <a:endParaRPr lang="fr-FR" noProof="0" dirty="0"/>
            </a:p>
          </p:txBody>
        </p:sp>
        <p:sp>
          <p:nvSpPr>
            <p:cNvPr id="2577" name="object 2577"/>
            <p:cNvSpPr/>
            <p:nvPr/>
          </p:nvSpPr>
          <p:spPr>
            <a:xfrm>
              <a:off x="10666265" y="4592731"/>
              <a:ext cx="1905" cy="1354455"/>
            </a:xfrm>
            <a:custGeom>
              <a:avLst/>
              <a:gdLst/>
              <a:ahLst/>
              <a:cxnLst/>
              <a:rect l="l" t="t" r="r" b="b"/>
              <a:pathLst>
                <a:path w="1904" h="1354454">
                  <a:moveTo>
                    <a:pt x="1681" y="0"/>
                  </a:moveTo>
                  <a:lnTo>
                    <a:pt x="0" y="181"/>
                  </a:lnTo>
                  <a:lnTo>
                    <a:pt x="0" y="1354033"/>
                  </a:lnTo>
                  <a:lnTo>
                    <a:pt x="1681" y="1354033"/>
                  </a:lnTo>
                  <a:lnTo>
                    <a:pt x="1681" y="0"/>
                  </a:lnTo>
                  <a:close/>
                </a:path>
              </a:pathLst>
            </a:custGeom>
            <a:solidFill>
              <a:srgbClr val="78A2A2"/>
            </a:solidFill>
          </p:spPr>
          <p:txBody>
            <a:bodyPr wrap="square" lIns="0" tIns="0" rIns="0" bIns="0" rtlCol="0"/>
            <a:lstStyle/>
            <a:p>
              <a:endParaRPr lang="fr-FR" noProof="0" dirty="0"/>
            </a:p>
          </p:txBody>
        </p:sp>
        <p:sp>
          <p:nvSpPr>
            <p:cNvPr id="2578" name="object 2578"/>
            <p:cNvSpPr/>
            <p:nvPr/>
          </p:nvSpPr>
          <p:spPr>
            <a:xfrm>
              <a:off x="10666265" y="4592731"/>
              <a:ext cx="1905" cy="1354455"/>
            </a:xfrm>
            <a:custGeom>
              <a:avLst/>
              <a:gdLst/>
              <a:ahLst/>
              <a:cxnLst/>
              <a:rect l="l" t="t" r="r" b="b"/>
              <a:pathLst>
                <a:path w="1904" h="1354454">
                  <a:moveTo>
                    <a:pt x="1681" y="5552"/>
                  </a:moveTo>
                  <a:lnTo>
                    <a:pt x="1681" y="1354185"/>
                  </a:lnTo>
                </a:path>
                <a:path w="1904" h="1354454">
                  <a:moveTo>
                    <a:pt x="0" y="1354033"/>
                  </a:moveTo>
                  <a:lnTo>
                    <a:pt x="0" y="5552"/>
                  </a:lnTo>
                </a:path>
                <a:path w="1904" h="1354454">
                  <a:moveTo>
                    <a:pt x="1681" y="0"/>
                  </a:moveTo>
                  <a:lnTo>
                    <a:pt x="1681" y="5552"/>
                  </a:lnTo>
                </a:path>
                <a:path w="1904" h="1354454">
                  <a:moveTo>
                    <a:pt x="0" y="5552"/>
                  </a:moveTo>
                  <a:lnTo>
                    <a:pt x="0" y="181"/>
                  </a:lnTo>
                </a:path>
                <a:path w="1904" h="1354454">
                  <a:moveTo>
                    <a:pt x="1681" y="5552"/>
                  </a:moveTo>
                  <a:lnTo>
                    <a:pt x="1681" y="1354185"/>
                  </a:lnTo>
                </a:path>
                <a:path w="1904" h="1354454">
                  <a:moveTo>
                    <a:pt x="1681" y="1354185"/>
                  </a:moveTo>
                  <a:lnTo>
                    <a:pt x="1681" y="5552"/>
                  </a:lnTo>
                </a:path>
                <a:path w="1904" h="1354454">
                  <a:moveTo>
                    <a:pt x="1681" y="0"/>
                  </a:moveTo>
                  <a:lnTo>
                    <a:pt x="1681" y="5552"/>
                  </a:lnTo>
                </a:path>
                <a:path w="1904" h="1354454">
                  <a:moveTo>
                    <a:pt x="1681" y="5552"/>
                  </a:moveTo>
                  <a:lnTo>
                    <a:pt x="1681" y="0"/>
                  </a:lnTo>
                </a:path>
                <a:path w="1904" h="1354454">
                  <a:moveTo>
                    <a:pt x="1681" y="5552"/>
                  </a:moveTo>
                  <a:lnTo>
                    <a:pt x="1681" y="1354185"/>
                  </a:lnTo>
                </a:path>
                <a:path w="1904" h="1354454">
                  <a:moveTo>
                    <a:pt x="1681" y="1354185"/>
                  </a:moveTo>
                  <a:lnTo>
                    <a:pt x="1681" y="5552"/>
                  </a:lnTo>
                </a:path>
                <a:path w="1904" h="1354454">
                  <a:moveTo>
                    <a:pt x="1681" y="0"/>
                  </a:moveTo>
                  <a:lnTo>
                    <a:pt x="1681" y="5552"/>
                  </a:lnTo>
                </a:path>
                <a:path w="1904" h="1354454">
                  <a:moveTo>
                    <a:pt x="1681" y="5552"/>
                  </a:moveTo>
                  <a:lnTo>
                    <a:pt x="1681" y="0"/>
                  </a:lnTo>
                </a:path>
              </a:pathLst>
            </a:custGeom>
            <a:ln w="3175">
              <a:solidFill>
                <a:srgbClr val="78A2A2"/>
              </a:solidFill>
            </a:ln>
          </p:spPr>
          <p:txBody>
            <a:bodyPr wrap="square" lIns="0" tIns="0" rIns="0" bIns="0" rtlCol="0"/>
            <a:lstStyle/>
            <a:p>
              <a:endParaRPr lang="fr-FR" noProof="0" dirty="0"/>
            </a:p>
          </p:txBody>
        </p:sp>
        <p:sp>
          <p:nvSpPr>
            <p:cNvPr id="2579" name="object 2579"/>
            <p:cNvSpPr/>
            <p:nvPr/>
          </p:nvSpPr>
          <p:spPr>
            <a:xfrm>
              <a:off x="10667946" y="4592731"/>
              <a:ext cx="0" cy="1354455"/>
            </a:xfrm>
            <a:custGeom>
              <a:avLst/>
              <a:gdLst/>
              <a:ahLst/>
              <a:cxnLst/>
              <a:rect l="l" t="t" r="r" b="b"/>
              <a:pathLst>
                <a:path h="1354454">
                  <a:moveTo>
                    <a:pt x="0" y="5552"/>
                  </a:moveTo>
                  <a:lnTo>
                    <a:pt x="0" y="1354185"/>
                  </a:lnTo>
                </a:path>
                <a:path h="1354454">
                  <a:moveTo>
                    <a:pt x="0" y="1354185"/>
                  </a:moveTo>
                  <a:lnTo>
                    <a:pt x="0" y="5552"/>
                  </a:lnTo>
                </a:path>
                <a:path h="1354454">
                  <a:moveTo>
                    <a:pt x="0" y="0"/>
                  </a:moveTo>
                  <a:lnTo>
                    <a:pt x="0" y="5552"/>
                  </a:lnTo>
                </a:path>
                <a:path h="1354454">
                  <a:moveTo>
                    <a:pt x="0" y="5552"/>
                  </a:moveTo>
                  <a:lnTo>
                    <a:pt x="0" y="0"/>
                  </a:lnTo>
                </a:path>
                <a:path h="1354454">
                  <a:moveTo>
                    <a:pt x="0" y="5552"/>
                  </a:moveTo>
                  <a:lnTo>
                    <a:pt x="0" y="1354185"/>
                  </a:lnTo>
                </a:path>
                <a:path h="1354454">
                  <a:moveTo>
                    <a:pt x="0" y="1354185"/>
                  </a:moveTo>
                  <a:lnTo>
                    <a:pt x="0" y="5552"/>
                  </a:lnTo>
                </a:path>
                <a:path h="1354454">
                  <a:moveTo>
                    <a:pt x="0" y="0"/>
                  </a:moveTo>
                  <a:lnTo>
                    <a:pt x="0" y="5552"/>
                  </a:lnTo>
                </a:path>
                <a:path h="1354454">
                  <a:moveTo>
                    <a:pt x="0" y="5552"/>
                  </a:moveTo>
                  <a:lnTo>
                    <a:pt x="0" y="0"/>
                  </a:lnTo>
                </a:path>
              </a:pathLst>
            </a:custGeom>
            <a:ln w="3175">
              <a:solidFill>
                <a:srgbClr val="77A2A2"/>
              </a:solidFill>
            </a:ln>
          </p:spPr>
          <p:txBody>
            <a:bodyPr wrap="square" lIns="0" tIns="0" rIns="0" bIns="0" rtlCol="0"/>
            <a:lstStyle/>
            <a:p>
              <a:endParaRPr lang="fr-FR" noProof="0" dirty="0"/>
            </a:p>
          </p:txBody>
        </p:sp>
        <p:sp>
          <p:nvSpPr>
            <p:cNvPr id="2580" name="object 2580"/>
            <p:cNvSpPr/>
            <p:nvPr/>
          </p:nvSpPr>
          <p:spPr>
            <a:xfrm>
              <a:off x="10667946" y="4592523"/>
              <a:ext cx="2540" cy="1354455"/>
            </a:xfrm>
            <a:custGeom>
              <a:avLst/>
              <a:gdLst/>
              <a:ahLst/>
              <a:cxnLst/>
              <a:rect l="l" t="t" r="r" b="b"/>
              <a:pathLst>
                <a:path w="2540" h="1354454">
                  <a:moveTo>
                    <a:pt x="1921" y="0"/>
                  </a:moveTo>
                  <a:lnTo>
                    <a:pt x="0" y="207"/>
                  </a:lnTo>
                  <a:lnTo>
                    <a:pt x="0" y="1354393"/>
                  </a:lnTo>
                  <a:lnTo>
                    <a:pt x="1921" y="1354393"/>
                  </a:lnTo>
                  <a:lnTo>
                    <a:pt x="1921" y="0"/>
                  </a:lnTo>
                  <a:close/>
                </a:path>
              </a:pathLst>
            </a:custGeom>
            <a:solidFill>
              <a:srgbClr val="77A2A2"/>
            </a:solidFill>
          </p:spPr>
          <p:txBody>
            <a:bodyPr wrap="square" lIns="0" tIns="0" rIns="0" bIns="0" rtlCol="0"/>
            <a:lstStyle/>
            <a:p>
              <a:endParaRPr lang="fr-FR" noProof="0" dirty="0"/>
            </a:p>
          </p:txBody>
        </p:sp>
        <p:sp>
          <p:nvSpPr>
            <p:cNvPr id="2581" name="object 2581"/>
            <p:cNvSpPr/>
            <p:nvPr/>
          </p:nvSpPr>
          <p:spPr>
            <a:xfrm>
              <a:off x="10667946" y="4592523"/>
              <a:ext cx="2540" cy="1355090"/>
            </a:xfrm>
            <a:custGeom>
              <a:avLst/>
              <a:gdLst/>
              <a:ahLst/>
              <a:cxnLst/>
              <a:rect l="l" t="t" r="r" b="b"/>
              <a:pathLst>
                <a:path w="2540" h="1355089">
                  <a:moveTo>
                    <a:pt x="1921" y="5760"/>
                  </a:moveTo>
                  <a:lnTo>
                    <a:pt x="1921" y="1354567"/>
                  </a:lnTo>
                </a:path>
                <a:path w="2540" h="1355089">
                  <a:moveTo>
                    <a:pt x="0" y="1354393"/>
                  </a:moveTo>
                  <a:lnTo>
                    <a:pt x="0" y="5760"/>
                  </a:lnTo>
                </a:path>
                <a:path w="2540" h="1355089">
                  <a:moveTo>
                    <a:pt x="1921" y="0"/>
                  </a:moveTo>
                  <a:lnTo>
                    <a:pt x="1921" y="5760"/>
                  </a:lnTo>
                </a:path>
                <a:path w="2540" h="1355089">
                  <a:moveTo>
                    <a:pt x="0" y="5760"/>
                  </a:moveTo>
                  <a:lnTo>
                    <a:pt x="0" y="207"/>
                  </a:lnTo>
                </a:path>
                <a:path w="2540" h="1355089">
                  <a:moveTo>
                    <a:pt x="1921" y="5760"/>
                  </a:moveTo>
                  <a:lnTo>
                    <a:pt x="1921" y="1354567"/>
                  </a:lnTo>
                </a:path>
                <a:path w="2540" h="1355089">
                  <a:moveTo>
                    <a:pt x="1921" y="1354567"/>
                  </a:moveTo>
                  <a:lnTo>
                    <a:pt x="1921" y="5760"/>
                  </a:lnTo>
                </a:path>
                <a:path w="2540" h="1355089">
                  <a:moveTo>
                    <a:pt x="1921" y="0"/>
                  </a:moveTo>
                  <a:lnTo>
                    <a:pt x="1921" y="5760"/>
                  </a:lnTo>
                </a:path>
                <a:path w="2540" h="1355089">
                  <a:moveTo>
                    <a:pt x="1921" y="5760"/>
                  </a:moveTo>
                  <a:lnTo>
                    <a:pt x="1921" y="0"/>
                  </a:lnTo>
                </a:path>
                <a:path w="2540" h="1355089">
                  <a:moveTo>
                    <a:pt x="1921" y="5760"/>
                  </a:moveTo>
                  <a:lnTo>
                    <a:pt x="1921" y="1354567"/>
                  </a:lnTo>
                </a:path>
                <a:path w="2540" h="1355089">
                  <a:moveTo>
                    <a:pt x="1921" y="1354567"/>
                  </a:moveTo>
                  <a:lnTo>
                    <a:pt x="1921" y="5760"/>
                  </a:lnTo>
                </a:path>
                <a:path w="2540" h="1355089">
                  <a:moveTo>
                    <a:pt x="1921" y="0"/>
                  </a:moveTo>
                  <a:lnTo>
                    <a:pt x="1921" y="5760"/>
                  </a:lnTo>
                </a:path>
                <a:path w="2540" h="1355089">
                  <a:moveTo>
                    <a:pt x="1921" y="5760"/>
                  </a:moveTo>
                  <a:lnTo>
                    <a:pt x="1921" y="0"/>
                  </a:lnTo>
                </a:path>
                <a:path w="2540" h="1355089">
                  <a:moveTo>
                    <a:pt x="1921" y="5760"/>
                  </a:moveTo>
                  <a:lnTo>
                    <a:pt x="1921" y="1354567"/>
                  </a:lnTo>
                </a:path>
                <a:path w="2540" h="1355089">
                  <a:moveTo>
                    <a:pt x="1921" y="1354567"/>
                  </a:moveTo>
                  <a:lnTo>
                    <a:pt x="1921" y="5760"/>
                  </a:lnTo>
                </a:path>
                <a:path w="2540" h="1355089">
                  <a:moveTo>
                    <a:pt x="1921" y="0"/>
                  </a:moveTo>
                  <a:lnTo>
                    <a:pt x="1921" y="5760"/>
                  </a:lnTo>
                </a:path>
                <a:path w="2540" h="1355089">
                  <a:moveTo>
                    <a:pt x="1921" y="5760"/>
                  </a:moveTo>
                  <a:lnTo>
                    <a:pt x="1921" y="0"/>
                  </a:lnTo>
                </a:path>
                <a:path w="2540" h="1355089">
                  <a:moveTo>
                    <a:pt x="1921" y="5760"/>
                  </a:moveTo>
                  <a:lnTo>
                    <a:pt x="1921" y="1354567"/>
                  </a:lnTo>
                </a:path>
                <a:path w="2540" h="1355089">
                  <a:moveTo>
                    <a:pt x="1921" y="1354567"/>
                  </a:moveTo>
                  <a:lnTo>
                    <a:pt x="1921" y="5760"/>
                  </a:lnTo>
                </a:path>
                <a:path w="2540" h="1355089">
                  <a:moveTo>
                    <a:pt x="1921" y="0"/>
                  </a:moveTo>
                  <a:lnTo>
                    <a:pt x="1921" y="5760"/>
                  </a:lnTo>
                </a:path>
                <a:path w="2540" h="1355089">
                  <a:moveTo>
                    <a:pt x="1921" y="5760"/>
                  </a:moveTo>
                  <a:lnTo>
                    <a:pt x="1921" y="0"/>
                  </a:lnTo>
                </a:path>
                <a:path w="2540" h="1355089">
                  <a:moveTo>
                    <a:pt x="1921" y="5760"/>
                  </a:moveTo>
                  <a:lnTo>
                    <a:pt x="1921" y="1354567"/>
                  </a:lnTo>
                </a:path>
                <a:path w="2540" h="1355089">
                  <a:moveTo>
                    <a:pt x="1921" y="1354567"/>
                  </a:moveTo>
                  <a:lnTo>
                    <a:pt x="1921" y="5760"/>
                  </a:lnTo>
                </a:path>
                <a:path w="2540" h="1355089">
                  <a:moveTo>
                    <a:pt x="1921" y="0"/>
                  </a:moveTo>
                  <a:lnTo>
                    <a:pt x="1921" y="5760"/>
                  </a:lnTo>
                </a:path>
                <a:path w="2540" h="1355089">
                  <a:moveTo>
                    <a:pt x="1921" y="5760"/>
                  </a:moveTo>
                  <a:lnTo>
                    <a:pt x="1921" y="0"/>
                  </a:lnTo>
                </a:path>
              </a:pathLst>
            </a:custGeom>
            <a:ln w="3175">
              <a:solidFill>
                <a:srgbClr val="77A2A2"/>
              </a:solidFill>
            </a:ln>
          </p:spPr>
          <p:txBody>
            <a:bodyPr wrap="square" lIns="0" tIns="0" rIns="0" bIns="0" rtlCol="0"/>
            <a:lstStyle/>
            <a:p>
              <a:endParaRPr lang="fr-FR" noProof="0" dirty="0"/>
            </a:p>
          </p:txBody>
        </p:sp>
        <p:sp>
          <p:nvSpPr>
            <p:cNvPr id="2582" name="object 2582"/>
            <p:cNvSpPr/>
            <p:nvPr/>
          </p:nvSpPr>
          <p:spPr>
            <a:xfrm>
              <a:off x="10669868" y="4592342"/>
              <a:ext cx="1905" cy="1355090"/>
            </a:xfrm>
            <a:custGeom>
              <a:avLst/>
              <a:gdLst/>
              <a:ahLst/>
              <a:cxnLst/>
              <a:rect l="l" t="t" r="r" b="b"/>
              <a:pathLst>
                <a:path w="1904" h="1355089">
                  <a:moveTo>
                    <a:pt x="1681" y="0"/>
                  </a:moveTo>
                  <a:lnTo>
                    <a:pt x="0" y="181"/>
                  </a:lnTo>
                  <a:lnTo>
                    <a:pt x="0" y="1354749"/>
                  </a:lnTo>
                  <a:lnTo>
                    <a:pt x="1681" y="1354749"/>
                  </a:lnTo>
                  <a:lnTo>
                    <a:pt x="1681" y="0"/>
                  </a:lnTo>
                  <a:close/>
                </a:path>
              </a:pathLst>
            </a:custGeom>
            <a:solidFill>
              <a:srgbClr val="76A2A1"/>
            </a:solidFill>
          </p:spPr>
          <p:txBody>
            <a:bodyPr wrap="square" lIns="0" tIns="0" rIns="0" bIns="0" rtlCol="0"/>
            <a:lstStyle/>
            <a:p>
              <a:endParaRPr lang="fr-FR" noProof="0" dirty="0"/>
            </a:p>
          </p:txBody>
        </p:sp>
        <p:sp>
          <p:nvSpPr>
            <p:cNvPr id="2583" name="object 2583"/>
            <p:cNvSpPr/>
            <p:nvPr/>
          </p:nvSpPr>
          <p:spPr>
            <a:xfrm>
              <a:off x="10669868" y="4592342"/>
              <a:ext cx="1905" cy="1355090"/>
            </a:xfrm>
            <a:custGeom>
              <a:avLst/>
              <a:gdLst/>
              <a:ahLst/>
              <a:cxnLst/>
              <a:rect l="l" t="t" r="r" b="b"/>
              <a:pathLst>
                <a:path w="1904" h="1355089">
                  <a:moveTo>
                    <a:pt x="1681" y="5941"/>
                  </a:moveTo>
                  <a:lnTo>
                    <a:pt x="1681" y="1354901"/>
                  </a:lnTo>
                </a:path>
                <a:path w="1904" h="1355089">
                  <a:moveTo>
                    <a:pt x="0" y="1354749"/>
                  </a:moveTo>
                  <a:lnTo>
                    <a:pt x="0" y="5941"/>
                  </a:lnTo>
                </a:path>
                <a:path w="1904" h="1355089">
                  <a:moveTo>
                    <a:pt x="1681" y="0"/>
                  </a:moveTo>
                  <a:lnTo>
                    <a:pt x="1681" y="5941"/>
                  </a:lnTo>
                </a:path>
                <a:path w="1904" h="1355089">
                  <a:moveTo>
                    <a:pt x="0" y="5941"/>
                  </a:moveTo>
                  <a:lnTo>
                    <a:pt x="0" y="181"/>
                  </a:lnTo>
                </a:path>
                <a:path w="1904" h="1355089">
                  <a:moveTo>
                    <a:pt x="1681" y="5941"/>
                  </a:moveTo>
                  <a:lnTo>
                    <a:pt x="1681" y="1354901"/>
                  </a:lnTo>
                </a:path>
                <a:path w="1904" h="1355089">
                  <a:moveTo>
                    <a:pt x="1681" y="1354901"/>
                  </a:moveTo>
                  <a:lnTo>
                    <a:pt x="1681" y="5941"/>
                  </a:lnTo>
                </a:path>
                <a:path w="1904" h="1355089">
                  <a:moveTo>
                    <a:pt x="1681" y="0"/>
                  </a:moveTo>
                  <a:lnTo>
                    <a:pt x="1681" y="5941"/>
                  </a:lnTo>
                </a:path>
                <a:path w="1904" h="1355089">
                  <a:moveTo>
                    <a:pt x="1681" y="5941"/>
                  </a:moveTo>
                  <a:lnTo>
                    <a:pt x="1681" y="0"/>
                  </a:lnTo>
                </a:path>
                <a:path w="1904" h="1355089">
                  <a:moveTo>
                    <a:pt x="1681" y="5941"/>
                  </a:moveTo>
                  <a:lnTo>
                    <a:pt x="1681" y="1354901"/>
                  </a:lnTo>
                </a:path>
                <a:path w="1904" h="1355089">
                  <a:moveTo>
                    <a:pt x="1681" y="1354901"/>
                  </a:moveTo>
                  <a:lnTo>
                    <a:pt x="1681" y="5941"/>
                  </a:lnTo>
                </a:path>
                <a:path w="1904" h="1355089">
                  <a:moveTo>
                    <a:pt x="1681" y="0"/>
                  </a:moveTo>
                  <a:lnTo>
                    <a:pt x="1681" y="5941"/>
                  </a:lnTo>
                </a:path>
                <a:path w="1904" h="1355089">
                  <a:moveTo>
                    <a:pt x="1681" y="5941"/>
                  </a:moveTo>
                  <a:lnTo>
                    <a:pt x="1681" y="0"/>
                  </a:lnTo>
                </a:path>
                <a:path w="1904" h="1355089">
                  <a:moveTo>
                    <a:pt x="1681" y="5941"/>
                  </a:moveTo>
                  <a:lnTo>
                    <a:pt x="1681" y="1354901"/>
                  </a:lnTo>
                </a:path>
                <a:path w="1904" h="1355089">
                  <a:moveTo>
                    <a:pt x="1681" y="1354901"/>
                  </a:moveTo>
                  <a:lnTo>
                    <a:pt x="1681" y="5941"/>
                  </a:lnTo>
                </a:path>
                <a:path w="1904" h="1355089">
                  <a:moveTo>
                    <a:pt x="1681" y="0"/>
                  </a:moveTo>
                  <a:lnTo>
                    <a:pt x="1681" y="5941"/>
                  </a:lnTo>
                </a:path>
                <a:path w="1904" h="1355089">
                  <a:moveTo>
                    <a:pt x="1681" y="5941"/>
                  </a:moveTo>
                  <a:lnTo>
                    <a:pt x="1681" y="0"/>
                  </a:lnTo>
                </a:path>
                <a:path w="1904" h="1355089">
                  <a:moveTo>
                    <a:pt x="1681" y="5941"/>
                  </a:moveTo>
                  <a:lnTo>
                    <a:pt x="1681" y="1354901"/>
                  </a:lnTo>
                </a:path>
                <a:path w="1904" h="1355089">
                  <a:moveTo>
                    <a:pt x="1681" y="1354901"/>
                  </a:moveTo>
                  <a:lnTo>
                    <a:pt x="1681" y="5941"/>
                  </a:lnTo>
                </a:path>
                <a:path w="1904" h="1355089">
                  <a:moveTo>
                    <a:pt x="1681" y="0"/>
                  </a:moveTo>
                  <a:lnTo>
                    <a:pt x="1681" y="5941"/>
                  </a:lnTo>
                </a:path>
                <a:path w="1904" h="1355089">
                  <a:moveTo>
                    <a:pt x="1681" y="5941"/>
                  </a:moveTo>
                  <a:lnTo>
                    <a:pt x="1681" y="0"/>
                  </a:lnTo>
                </a:path>
                <a:path w="1904" h="1355089">
                  <a:moveTo>
                    <a:pt x="1681" y="5941"/>
                  </a:moveTo>
                  <a:lnTo>
                    <a:pt x="1681" y="1354901"/>
                  </a:lnTo>
                </a:path>
                <a:path w="1904" h="1355089">
                  <a:moveTo>
                    <a:pt x="1681" y="1354901"/>
                  </a:moveTo>
                  <a:lnTo>
                    <a:pt x="1681" y="5941"/>
                  </a:lnTo>
                </a:path>
                <a:path w="1904" h="1355089">
                  <a:moveTo>
                    <a:pt x="1681" y="0"/>
                  </a:moveTo>
                  <a:lnTo>
                    <a:pt x="1681" y="5941"/>
                  </a:lnTo>
                </a:path>
                <a:path w="1904" h="1355089">
                  <a:moveTo>
                    <a:pt x="1681" y="5941"/>
                  </a:moveTo>
                  <a:lnTo>
                    <a:pt x="1681" y="0"/>
                  </a:lnTo>
                </a:path>
              </a:pathLst>
            </a:custGeom>
            <a:ln w="3175">
              <a:solidFill>
                <a:srgbClr val="76A2A1"/>
              </a:solidFill>
            </a:ln>
          </p:spPr>
          <p:txBody>
            <a:bodyPr wrap="square" lIns="0" tIns="0" rIns="0" bIns="0" rtlCol="0"/>
            <a:lstStyle/>
            <a:p>
              <a:endParaRPr lang="fr-FR" noProof="0" dirty="0"/>
            </a:p>
          </p:txBody>
        </p:sp>
        <p:sp>
          <p:nvSpPr>
            <p:cNvPr id="2584" name="object 2584"/>
            <p:cNvSpPr/>
            <p:nvPr/>
          </p:nvSpPr>
          <p:spPr>
            <a:xfrm>
              <a:off x="10671549" y="4592134"/>
              <a:ext cx="2540" cy="1355725"/>
            </a:xfrm>
            <a:custGeom>
              <a:avLst/>
              <a:gdLst/>
              <a:ahLst/>
              <a:cxnLst/>
              <a:rect l="l" t="t" r="r" b="b"/>
              <a:pathLst>
                <a:path w="2540" h="1355725">
                  <a:moveTo>
                    <a:pt x="1921" y="0"/>
                  </a:moveTo>
                  <a:lnTo>
                    <a:pt x="0" y="207"/>
                  </a:lnTo>
                  <a:lnTo>
                    <a:pt x="0" y="1355109"/>
                  </a:lnTo>
                  <a:lnTo>
                    <a:pt x="1921" y="1355109"/>
                  </a:lnTo>
                  <a:lnTo>
                    <a:pt x="1921" y="0"/>
                  </a:lnTo>
                  <a:close/>
                </a:path>
              </a:pathLst>
            </a:custGeom>
            <a:solidFill>
              <a:srgbClr val="76A2A1"/>
            </a:solidFill>
          </p:spPr>
          <p:txBody>
            <a:bodyPr wrap="square" lIns="0" tIns="0" rIns="0" bIns="0" rtlCol="0"/>
            <a:lstStyle/>
            <a:p>
              <a:endParaRPr lang="fr-FR" noProof="0" dirty="0"/>
            </a:p>
          </p:txBody>
        </p:sp>
        <p:sp>
          <p:nvSpPr>
            <p:cNvPr id="2585" name="object 2585"/>
            <p:cNvSpPr/>
            <p:nvPr/>
          </p:nvSpPr>
          <p:spPr>
            <a:xfrm>
              <a:off x="10671549" y="4592134"/>
              <a:ext cx="2540" cy="1355725"/>
            </a:xfrm>
            <a:custGeom>
              <a:avLst/>
              <a:gdLst/>
              <a:ahLst/>
              <a:cxnLst/>
              <a:rect l="l" t="t" r="r" b="b"/>
              <a:pathLst>
                <a:path w="2540" h="1355725">
                  <a:moveTo>
                    <a:pt x="1921" y="6148"/>
                  </a:moveTo>
                  <a:lnTo>
                    <a:pt x="1921" y="1355283"/>
                  </a:lnTo>
                </a:path>
                <a:path w="2540" h="1355725">
                  <a:moveTo>
                    <a:pt x="0" y="1355109"/>
                  </a:moveTo>
                  <a:lnTo>
                    <a:pt x="0" y="6148"/>
                  </a:lnTo>
                </a:path>
                <a:path w="2540" h="1355725">
                  <a:moveTo>
                    <a:pt x="1921" y="0"/>
                  </a:moveTo>
                  <a:lnTo>
                    <a:pt x="1921" y="6148"/>
                  </a:lnTo>
                </a:path>
                <a:path w="2540" h="1355725">
                  <a:moveTo>
                    <a:pt x="0" y="6148"/>
                  </a:moveTo>
                  <a:lnTo>
                    <a:pt x="0" y="207"/>
                  </a:lnTo>
                </a:path>
                <a:path w="2540" h="1355725">
                  <a:moveTo>
                    <a:pt x="1921" y="6148"/>
                  </a:moveTo>
                  <a:lnTo>
                    <a:pt x="1921" y="1355283"/>
                  </a:lnTo>
                </a:path>
                <a:path w="2540" h="1355725">
                  <a:moveTo>
                    <a:pt x="1921" y="1355283"/>
                  </a:moveTo>
                  <a:lnTo>
                    <a:pt x="1921" y="6148"/>
                  </a:lnTo>
                </a:path>
                <a:path w="2540" h="1355725">
                  <a:moveTo>
                    <a:pt x="1921" y="0"/>
                  </a:moveTo>
                  <a:lnTo>
                    <a:pt x="1921" y="6148"/>
                  </a:lnTo>
                </a:path>
                <a:path w="2540" h="1355725">
                  <a:moveTo>
                    <a:pt x="1921" y="6148"/>
                  </a:moveTo>
                  <a:lnTo>
                    <a:pt x="1921" y="0"/>
                  </a:lnTo>
                </a:path>
              </a:pathLst>
            </a:custGeom>
            <a:ln w="3175">
              <a:solidFill>
                <a:srgbClr val="76A2A1"/>
              </a:solidFill>
            </a:ln>
          </p:spPr>
          <p:txBody>
            <a:bodyPr wrap="square" lIns="0" tIns="0" rIns="0" bIns="0" rtlCol="0"/>
            <a:lstStyle/>
            <a:p>
              <a:endParaRPr lang="fr-FR" noProof="0" dirty="0"/>
            </a:p>
          </p:txBody>
        </p:sp>
        <p:sp>
          <p:nvSpPr>
            <p:cNvPr id="2586" name="object 2586"/>
            <p:cNvSpPr/>
            <p:nvPr/>
          </p:nvSpPr>
          <p:spPr>
            <a:xfrm>
              <a:off x="10673470" y="4592134"/>
              <a:ext cx="0" cy="1355725"/>
            </a:xfrm>
            <a:custGeom>
              <a:avLst/>
              <a:gdLst/>
              <a:ahLst/>
              <a:cxnLst/>
              <a:rect l="l" t="t" r="r" b="b"/>
              <a:pathLst>
                <a:path h="1355725">
                  <a:moveTo>
                    <a:pt x="0" y="6148"/>
                  </a:moveTo>
                  <a:lnTo>
                    <a:pt x="0" y="1355283"/>
                  </a:lnTo>
                </a:path>
                <a:path h="1355725">
                  <a:moveTo>
                    <a:pt x="0" y="1355283"/>
                  </a:moveTo>
                  <a:lnTo>
                    <a:pt x="0" y="6148"/>
                  </a:lnTo>
                </a:path>
                <a:path h="1355725">
                  <a:moveTo>
                    <a:pt x="0" y="0"/>
                  </a:moveTo>
                  <a:lnTo>
                    <a:pt x="0" y="6148"/>
                  </a:lnTo>
                </a:path>
                <a:path h="1355725">
                  <a:moveTo>
                    <a:pt x="0" y="6148"/>
                  </a:moveTo>
                  <a:lnTo>
                    <a:pt x="0" y="0"/>
                  </a:lnTo>
                </a:path>
                <a:path h="1355725">
                  <a:moveTo>
                    <a:pt x="0" y="6148"/>
                  </a:moveTo>
                  <a:lnTo>
                    <a:pt x="0" y="1355283"/>
                  </a:lnTo>
                </a:path>
                <a:path h="1355725">
                  <a:moveTo>
                    <a:pt x="0" y="1355283"/>
                  </a:moveTo>
                  <a:lnTo>
                    <a:pt x="0" y="6148"/>
                  </a:lnTo>
                </a:path>
                <a:path h="1355725">
                  <a:moveTo>
                    <a:pt x="0" y="0"/>
                  </a:moveTo>
                  <a:lnTo>
                    <a:pt x="0" y="6148"/>
                  </a:lnTo>
                </a:path>
                <a:path h="1355725">
                  <a:moveTo>
                    <a:pt x="0" y="6148"/>
                  </a:moveTo>
                  <a:lnTo>
                    <a:pt x="0" y="0"/>
                  </a:lnTo>
                </a:path>
                <a:path h="1355725">
                  <a:moveTo>
                    <a:pt x="0" y="6148"/>
                  </a:moveTo>
                  <a:lnTo>
                    <a:pt x="0" y="1355283"/>
                  </a:lnTo>
                </a:path>
                <a:path h="1355725">
                  <a:moveTo>
                    <a:pt x="0" y="1355283"/>
                  </a:moveTo>
                  <a:lnTo>
                    <a:pt x="0" y="6148"/>
                  </a:lnTo>
                </a:path>
                <a:path h="1355725">
                  <a:moveTo>
                    <a:pt x="0" y="0"/>
                  </a:moveTo>
                  <a:lnTo>
                    <a:pt x="0" y="6148"/>
                  </a:lnTo>
                </a:path>
                <a:path h="1355725">
                  <a:moveTo>
                    <a:pt x="0" y="6148"/>
                  </a:moveTo>
                  <a:lnTo>
                    <a:pt x="0" y="0"/>
                  </a:lnTo>
                </a:path>
                <a:path h="1355725">
                  <a:moveTo>
                    <a:pt x="0" y="6148"/>
                  </a:moveTo>
                  <a:lnTo>
                    <a:pt x="0" y="1355283"/>
                  </a:lnTo>
                </a:path>
                <a:path h="1355725">
                  <a:moveTo>
                    <a:pt x="0" y="1355283"/>
                  </a:moveTo>
                  <a:lnTo>
                    <a:pt x="0" y="6148"/>
                  </a:lnTo>
                </a:path>
                <a:path h="1355725">
                  <a:moveTo>
                    <a:pt x="0" y="0"/>
                  </a:moveTo>
                  <a:lnTo>
                    <a:pt x="0" y="6148"/>
                  </a:lnTo>
                </a:path>
                <a:path h="1355725">
                  <a:moveTo>
                    <a:pt x="0" y="6148"/>
                  </a:moveTo>
                  <a:lnTo>
                    <a:pt x="0" y="0"/>
                  </a:lnTo>
                </a:path>
              </a:pathLst>
            </a:custGeom>
            <a:ln w="3175">
              <a:solidFill>
                <a:srgbClr val="75A1A1"/>
              </a:solidFill>
            </a:ln>
          </p:spPr>
          <p:txBody>
            <a:bodyPr wrap="square" lIns="0" tIns="0" rIns="0" bIns="0" rtlCol="0"/>
            <a:lstStyle/>
            <a:p>
              <a:endParaRPr lang="fr-FR" noProof="0" dirty="0"/>
            </a:p>
          </p:txBody>
        </p:sp>
        <p:sp>
          <p:nvSpPr>
            <p:cNvPr id="2587" name="object 2587"/>
            <p:cNvSpPr/>
            <p:nvPr/>
          </p:nvSpPr>
          <p:spPr>
            <a:xfrm>
              <a:off x="10673470" y="4591953"/>
              <a:ext cx="1905" cy="1355725"/>
            </a:xfrm>
            <a:custGeom>
              <a:avLst/>
              <a:gdLst/>
              <a:ahLst/>
              <a:cxnLst/>
              <a:rect l="l" t="t" r="r" b="b"/>
              <a:pathLst>
                <a:path w="1904" h="1355725">
                  <a:moveTo>
                    <a:pt x="1681" y="0"/>
                  </a:moveTo>
                  <a:lnTo>
                    <a:pt x="0" y="181"/>
                  </a:lnTo>
                  <a:lnTo>
                    <a:pt x="0" y="1355465"/>
                  </a:lnTo>
                  <a:lnTo>
                    <a:pt x="1681" y="1355465"/>
                  </a:lnTo>
                  <a:lnTo>
                    <a:pt x="1681" y="0"/>
                  </a:lnTo>
                  <a:close/>
                </a:path>
              </a:pathLst>
            </a:custGeom>
            <a:solidFill>
              <a:srgbClr val="75A1A0"/>
            </a:solidFill>
          </p:spPr>
          <p:txBody>
            <a:bodyPr wrap="square" lIns="0" tIns="0" rIns="0" bIns="0" rtlCol="0"/>
            <a:lstStyle/>
            <a:p>
              <a:endParaRPr lang="fr-FR" noProof="0" dirty="0"/>
            </a:p>
          </p:txBody>
        </p:sp>
        <p:sp>
          <p:nvSpPr>
            <p:cNvPr id="2588" name="object 2588"/>
            <p:cNvSpPr/>
            <p:nvPr/>
          </p:nvSpPr>
          <p:spPr>
            <a:xfrm>
              <a:off x="10673470" y="4591953"/>
              <a:ext cx="1905" cy="1355725"/>
            </a:xfrm>
            <a:custGeom>
              <a:avLst/>
              <a:gdLst/>
              <a:ahLst/>
              <a:cxnLst/>
              <a:rect l="l" t="t" r="r" b="b"/>
              <a:pathLst>
                <a:path w="1904" h="1355725">
                  <a:moveTo>
                    <a:pt x="1681" y="6330"/>
                  </a:moveTo>
                  <a:lnTo>
                    <a:pt x="1681" y="1355617"/>
                  </a:lnTo>
                </a:path>
                <a:path w="1904" h="1355725">
                  <a:moveTo>
                    <a:pt x="0" y="1355465"/>
                  </a:moveTo>
                  <a:lnTo>
                    <a:pt x="0" y="6330"/>
                  </a:lnTo>
                </a:path>
                <a:path w="1904" h="1355725">
                  <a:moveTo>
                    <a:pt x="1681" y="0"/>
                  </a:moveTo>
                  <a:lnTo>
                    <a:pt x="1681" y="6330"/>
                  </a:lnTo>
                </a:path>
                <a:path w="1904" h="1355725">
                  <a:moveTo>
                    <a:pt x="0" y="6330"/>
                  </a:moveTo>
                  <a:lnTo>
                    <a:pt x="0" y="181"/>
                  </a:lnTo>
                </a:path>
                <a:path w="1904" h="1355725">
                  <a:moveTo>
                    <a:pt x="1681" y="6330"/>
                  </a:moveTo>
                  <a:lnTo>
                    <a:pt x="1681" y="1355617"/>
                  </a:lnTo>
                </a:path>
                <a:path w="1904" h="1355725">
                  <a:moveTo>
                    <a:pt x="1681" y="1355617"/>
                  </a:moveTo>
                  <a:lnTo>
                    <a:pt x="1681" y="6330"/>
                  </a:lnTo>
                </a:path>
                <a:path w="1904" h="1355725">
                  <a:moveTo>
                    <a:pt x="1681" y="0"/>
                  </a:moveTo>
                  <a:lnTo>
                    <a:pt x="1681" y="6330"/>
                  </a:lnTo>
                </a:path>
                <a:path w="1904" h="1355725">
                  <a:moveTo>
                    <a:pt x="1681" y="6330"/>
                  </a:moveTo>
                  <a:lnTo>
                    <a:pt x="1681" y="0"/>
                  </a:lnTo>
                </a:path>
                <a:path w="1904" h="1355725">
                  <a:moveTo>
                    <a:pt x="1681" y="6330"/>
                  </a:moveTo>
                  <a:lnTo>
                    <a:pt x="1681" y="1355617"/>
                  </a:lnTo>
                </a:path>
                <a:path w="1904" h="1355725">
                  <a:moveTo>
                    <a:pt x="1681" y="1355617"/>
                  </a:moveTo>
                  <a:lnTo>
                    <a:pt x="1681" y="6330"/>
                  </a:lnTo>
                </a:path>
                <a:path w="1904" h="1355725">
                  <a:moveTo>
                    <a:pt x="1681" y="0"/>
                  </a:moveTo>
                  <a:lnTo>
                    <a:pt x="1681" y="6330"/>
                  </a:lnTo>
                </a:path>
                <a:path w="1904" h="1355725">
                  <a:moveTo>
                    <a:pt x="1681" y="6330"/>
                  </a:moveTo>
                  <a:lnTo>
                    <a:pt x="1681" y="0"/>
                  </a:lnTo>
                </a:path>
                <a:path w="1904" h="1355725">
                  <a:moveTo>
                    <a:pt x="1681" y="6330"/>
                  </a:moveTo>
                  <a:lnTo>
                    <a:pt x="1681" y="1355617"/>
                  </a:lnTo>
                </a:path>
                <a:path w="1904" h="1355725">
                  <a:moveTo>
                    <a:pt x="1681" y="1355617"/>
                  </a:moveTo>
                  <a:lnTo>
                    <a:pt x="1681" y="6330"/>
                  </a:lnTo>
                </a:path>
                <a:path w="1904" h="1355725">
                  <a:moveTo>
                    <a:pt x="1681" y="0"/>
                  </a:moveTo>
                  <a:lnTo>
                    <a:pt x="1681" y="6330"/>
                  </a:lnTo>
                </a:path>
                <a:path w="1904" h="1355725">
                  <a:moveTo>
                    <a:pt x="1681" y="6330"/>
                  </a:moveTo>
                  <a:lnTo>
                    <a:pt x="1681" y="0"/>
                  </a:lnTo>
                </a:path>
                <a:path w="1904" h="1355725">
                  <a:moveTo>
                    <a:pt x="1681" y="6330"/>
                  </a:moveTo>
                  <a:lnTo>
                    <a:pt x="1681" y="1355617"/>
                  </a:lnTo>
                </a:path>
                <a:path w="1904" h="1355725">
                  <a:moveTo>
                    <a:pt x="1681" y="1355617"/>
                  </a:moveTo>
                  <a:lnTo>
                    <a:pt x="1681" y="6330"/>
                  </a:lnTo>
                </a:path>
                <a:path w="1904" h="1355725">
                  <a:moveTo>
                    <a:pt x="1681" y="0"/>
                  </a:moveTo>
                  <a:lnTo>
                    <a:pt x="1681" y="6330"/>
                  </a:lnTo>
                </a:path>
                <a:path w="1904" h="1355725">
                  <a:moveTo>
                    <a:pt x="1681" y="6330"/>
                  </a:moveTo>
                  <a:lnTo>
                    <a:pt x="1681" y="0"/>
                  </a:lnTo>
                </a:path>
              </a:pathLst>
            </a:custGeom>
            <a:ln w="3175">
              <a:solidFill>
                <a:srgbClr val="75A1A0"/>
              </a:solidFill>
            </a:ln>
          </p:spPr>
          <p:txBody>
            <a:bodyPr wrap="square" lIns="0" tIns="0" rIns="0" bIns="0" rtlCol="0"/>
            <a:lstStyle/>
            <a:p>
              <a:endParaRPr lang="fr-FR" noProof="0" dirty="0"/>
            </a:p>
          </p:txBody>
        </p:sp>
        <p:sp>
          <p:nvSpPr>
            <p:cNvPr id="2589" name="object 2589"/>
            <p:cNvSpPr/>
            <p:nvPr/>
          </p:nvSpPr>
          <p:spPr>
            <a:xfrm>
              <a:off x="10675152" y="4591746"/>
              <a:ext cx="2540" cy="1356360"/>
            </a:xfrm>
            <a:custGeom>
              <a:avLst/>
              <a:gdLst/>
              <a:ahLst/>
              <a:cxnLst/>
              <a:rect l="l" t="t" r="r" b="b"/>
              <a:pathLst>
                <a:path w="2540" h="1356360">
                  <a:moveTo>
                    <a:pt x="1921" y="0"/>
                  </a:moveTo>
                  <a:lnTo>
                    <a:pt x="0" y="207"/>
                  </a:lnTo>
                  <a:lnTo>
                    <a:pt x="0" y="1355825"/>
                  </a:lnTo>
                  <a:lnTo>
                    <a:pt x="1921" y="1355825"/>
                  </a:lnTo>
                  <a:lnTo>
                    <a:pt x="1921" y="0"/>
                  </a:lnTo>
                  <a:close/>
                </a:path>
              </a:pathLst>
            </a:custGeom>
            <a:solidFill>
              <a:srgbClr val="75A1A0"/>
            </a:solidFill>
          </p:spPr>
          <p:txBody>
            <a:bodyPr wrap="square" lIns="0" tIns="0" rIns="0" bIns="0" rtlCol="0"/>
            <a:lstStyle/>
            <a:p>
              <a:endParaRPr lang="fr-FR" noProof="0" dirty="0"/>
            </a:p>
          </p:txBody>
        </p:sp>
        <p:sp>
          <p:nvSpPr>
            <p:cNvPr id="2590" name="object 2590"/>
            <p:cNvSpPr/>
            <p:nvPr/>
          </p:nvSpPr>
          <p:spPr>
            <a:xfrm>
              <a:off x="10675152" y="4591746"/>
              <a:ext cx="2540" cy="1356360"/>
            </a:xfrm>
            <a:custGeom>
              <a:avLst/>
              <a:gdLst/>
              <a:ahLst/>
              <a:cxnLst/>
              <a:rect l="l" t="t" r="r" b="b"/>
              <a:pathLst>
                <a:path w="2540" h="1356360">
                  <a:moveTo>
                    <a:pt x="1921" y="6537"/>
                  </a:moveTo>
                  <a:lnTo>
                    <a:pt x="1921" y="1355999"/>
                  </a:lnTo>
                </a:path>
                <a:path w="2540" h="1356360">
                  <a:moveTo>
                    <a:pt x="0" y="1355825"/>
                  </a:moveTo>
                  <a:lnTo>
                    <a:pt x="0" y="6537"/>
                  </a:lnTo>
                </a:path>
                <a:path w="2540" h="1356360">
                  <a:moveTo>
                    <a:pt x="1921" y="0"/>
                  </a:moveTo>
                  <a:lnTo>
                    <a:pt x="1921" y="6537"/>
                  </a:lnTo>
                </a:path>
                <a:path w="2540" h="1356360">
                  <a:moveTo>
                    <a:pt x="0" y="6537"/>
                  </a:moveTo>
                  <a:lnTo>
                    <a:pt x="0" y="207"/>
                  </a:lnTo>
                </a:path>
                <a:path w="2540" h="1356360">
                  <a:moveTo>
                    <a:pt x="1921" y="6537"/>
                  </a:moveTo>
                  <a:lnTo>
                    <a:pt x="1921" y="1355999"/>
                  </a:lnTo>
                </a:path>
                <a:path w="2540" h="1356360">
                  <a:moveTo>
                    <a:pt x="1921" y="1355999"/>
                  </a:moveTo>
                  <a:lnTo>
                    <a:pt x="1921" y="6537"/>
                  </a:lnTo>
                </a:path>
                <a:path w="2540" h="1356360">
                  <a:moveTo>
                    <a:pt x="1921" y="0"/>
                  </a:moveTo>
                  <a:lnTo>
                    <a:pt x="1921" y="6537"/>
                  </a:lnTo>
                </a:path>
                <a:path w="2540" h="1356360">
                  <a:moveTo>
                    <a:pt x="1921" y="6537"/>
                  </a:moveTo>
                  <a:lnTo>
                    <a:pt x="1921" y="0"/>
                  </a:lnTo>
                </a:path>
                <a:path w="2540" h="1356360">
                  <a:moveTo>
                    <a:pt x="1921" y="6537"/>
                  </a:moveTo>
                  <a:lnTo>
                    <a:pt x="1921" y="1355999"/>
                  </a:lnTo>
                </a:path>
                <a:path w="2540" h="1356360">
                  <a:moveTo>
                    <a:pt x="1921" y="1355999"/>
                  </a:moveTo>
                  <a:lnTo>
                    <a:pt x="1921" y="6537"/>
                  </a:lnTo>
                </a:path>
                <a:path w="2540" h="1356360">
                  <a:moveTo>
                    <a:pt x="1921" y="0"/>
                  </a:moveTo>
                  <a:lnTo>
                    <a:pt x="1921" y="6537"/>
                  </a:lnTo>
                </a:path>
                <a:path w="2540" h="1356360">
                  <a:moveTo>
                    <a:pt x="1921" y="6537"/>
                  </a:moveTo>
                  <a:lnTo>
                    <a:pt x="1921" y="0"/>
                  </a:lnTo>
                </a:path>
              </a:pathLst>
            </a:custGeom>
            <a:ln w="3175">
              <a:solidFill>
                <a:srgbClr val="75A1A0"/>
              </a:solidFill>
            </a:ln>
          </p:spPr>
          <p:txBody>
            <a:bodyPr wrap="square" lIns="0" tIns="0" rIns="0" bIns="0" rtlCol="0"/>
            <a:lstStyle/>
            <a:p>
              <a:endParaRPr lang="fr-FR" noProof="0" dirty="0"/>
            </a:p>
          </p:txBody>
        </p:sp>
        <p:sp>
          <p:nvSpPr>
            <p:cNvPr id="2591" name="object 2591"/>
            <p:cNvSpPr/>
            <p:nvPr/>
          </p:nvSpPr>
          <p:spPr>
            <a:xfrm>
              <a:off x="10677073" y="4591746"/>
              <a:ext cx="0" cy="1356360"/>
            </a:xfrm>
            <a:custGeom>
              <a:avLst/>
              <a:gdLst/>
              <a:ahLst/>
              <a:cxnLst/>
              <a:rect l="l" t="t" r="r" b="b"/>
              <a:pathLst>
                <a:path h="1356360">
                  <a:moveTo>
                    <a:pt x="0" y="6537"/>
                  </a:moveTo>
                  <a:lnTo>
                    <a:pt x="0" y="1355999"/>
                  </a:lnTo>
                </a:path>
                <a:path h="1356360">
                  <a:moveTo>
                    <a:pt x="0" y="1355999"/>
                  </a:moveTo>
                  <a:lnTo>
                    <a:pt x="0" y="6537"/>
                  </a:lnTo>
                </a:path>
                <a:path h="1356360">
                  <a:moveTo>
                    <a:pt x="0" y="0"/>
                  </a:moveTo>
                  <a:lnTo>
                    <a:pt x="0" y="6537"/>
                  </a:lnTo>
                </a:path>
                <a:path h="1356360">
                  <a:moveTo>
                    <a:pt x="0" y="6537"/>
                  </a:moveTo>
                  <a:lnTo>
                    <a:pt x="0" y="0"/>
                  </a:lnTo>
                </a:path>
                <a:path h="1356360">
                  <a:moveTo>
                    <a:pt x="0" y="6537"/>
                  </a:moveTo>
                  <a:lnTo>
                    <a:pt x="0" y="1355999"/>
                  </a:lnTo>
                </a:path>
                <a:path h="1356360">
                  <a:moveTo>
                    <a:pt x="0" y="1355999"/>
                  </a:moveTo>
                  <a:lnTo>
                    <a:pt x="0" y="6537"/>
                  </a:lnTo>
                </a:path>
                <a:path h="1356360">
                  <a:moveTo>
                    <a:pt x="0" y="0"/>
                  </a:moveTo>
                  <a:lnTo>
                    <a:pt x="0" y="6537"/>
                  </a:lnTo>
                </a:path>
                <a:path h="1356360">
                  <a:moveTo>
                    <a:pt x="0" y="6537"/>
                  </a:moveTo>
                  <a:lnTo>
                    <a:pt x="0" y="0"/>
                  </a:lnTo>
                </a:path>
                <a:path h="1356360">
                  <a:moveTo>
                    <a:pt x="0" y="6537"/>
                  </a:moveTo>
                  <a:lnTo>
                    <a:pt x="0" y="1355999"/>
                  </a:lnTo>
                </a:path>
                <a:path h="1356360">
                  <a:moveTo>
                    <a:pt x="0" y="1355999"/>
                  </a:moveTo>
                  <a:lnTo>
                    <a:pt x="0" y="6537"/>
                  </a:lnTo>
                </a:path>
                <a:path h="1356360">
                  <a:moveTo>
                    <a:pt x="0" y="0"/>
                  </a:moveTo>
                  <a:lnTo>
                    <a:pt x="0" y="6537"/>
                  </a:lnTo>
                </a:path>
                <a:path h="1356360">
                  <a:moveTo>
                    <a:pt x="0" y="6537"/>
                  </a:moveTo>
                  <a:lnTo>
                    <a:pt x="0" y="0"/>
                  </a:lnTo>
                </a:path>
              </a:pathLst>
            </a:custGeom>
            <a:ln w="3175">
              <a:solidFill>
                <a:srgbClr val="74A1A0"/>
              </a:solidFill>
            </a:ln>
          </p:spPr>
          <p:txBody>
            <a:bodyPr wrap="square" lIns="0" tIns="0" rIns="0" bIns="0" rtlCol="0"/>
            <a:lstStyle/>
            <a:p>
              <a:endParaRPr lang="fr-FR" noProof="0" dirty="0"/>
            </a:p>
          </p:txBody>
        </p:sp>
        <p:sp>
          <p:nvSpPr>
            <p:cNvPr id="2592" name="object 2592"/>
            <p:cNvSpPr/>
            <p:nvPr/>
          </p:nvSpPr>
          <p:spPr>
            <a:xfrm>
              <a:off x="10677073" y="4591564"/>
              <a:ext cx="1905" cy="1356360"/>
            </a:xfrm>
            <a:custGeom>
              <a:avLst/>
              <a:gdLst/>
              <a:ahLst/>
              <a:cxnLst/>
              <a:rect l="l" t="t" r="r" b="b"/>
              <a:pathLst>
                <a:path w="1904" h="1356360">
                  <a:moveTo>
                    <a:pt x="1681" y="0"/>
                  </a:moveTo>
                  <a:lnTo>
                    <a:pt x="0" y="181"/>
                  </a:lnTo>
                  <a:lnTo>
                    <a:pt x="0" y="1356180"/>
                  </a:lnTo>
                  <a:lnTo>
                    <a:pt x="1681" y="1356180"/>
                  </a:lnTo>
                  <a:lnTo>
                    <a:pt x="1681" y="0"/>
                  </a:lnTo>
                  <a:close/>
                </a:path>
              </a:pathLst>
            </a:custGeom>
            <a:solidFill>
              <a:srgbClr val="74A1A0"/>
            </a:solidFill>
          </p:spPr>
          <p:txBody>
            <a:bodyPr wrap="square" lIns="0" tIns="0" rIns="0" bIns="0" rtlCol="0"/>
            <a:lstStyle/>
            <a:p>
              <a:endParaRPr lang="fr-FR" noProof="0" dirty="0"/>
            </a:p>
          </p:txBody>
        </p:sp>
        <p:sp>
          <p:nvSpPr>
            <p:cNvPr id="2593" name="object 2593"/>
            <p:cNvSpPr/>
            <p:nvPr/>
          </p:nvSpPr>
          <p:spPr>
            <a:xfrm>
              <a:off x="10677073" y="4591564"/>
              <a:ext cx="1905" cy="1356360"/>
            </a:xfrm>
            <a:custGeom>
              <a:avLst/>
              <a:gdLst/>
              <a:ahLst/>
              <a:cxnLst/>
              <a:rect l="l" t="t" r="r" b="b"/>
              <a:pathLst>
                <a:path w="1904" h="1356360">
                  <a:moveTo>
                    <a:pt x="1681" y="6719"/>
                  </a:moveTo>
                  <a:lnTo>
                    <a:pt x="1681" y="1356333"/>
                  </a:lnTo>
                </a:path>
                <a:path w="1904" h="1356360">
                  <a:moveTo>
                    <a:pt x="0" y="1356180"/>
                  </a:moveTo>
                  <a:lnTo>
                    <a:pt x="0" y="6719"/>
                  </a:lnTo>
                </a:path>
                <a:path w="1904" h="1356360">
                  <a:moveTo>
                    <a:pt x="1681" y="0"/>
                  </a:moveTo>
                  <a:lnTo>
                    <a:pt x="1681" y="6719"/>
                  </a:lnTo>
                </a:path>
                <a:path w="1904" h="1356360">
                  <a:moveTo>
                    <a:pt x="0" y="6719"/>
                  </a:moveTo>
                  <a:lnTo>
                    <a:pt x="0" y="181"/>
                  </a:lnTo>
                </a:path>
                <a:path w="1904" h="1356360">
                  <a:moveTo>
                    <a:pt x="1681" y="6719"/>
                  </a:moveTo>
                  <a:lnTo>
                    <a:pt x="1681" y="1356333"/>
                  </a:lnTo>
                </a:path>
                <a:path w="1904" h="1356360">
                  <a:moveTo>
                    <a:pt x="1681" y="1356333"/>
                  </a:moveTo>
                  <a:lnTo>
                    <a:pt x="1681" y="6719"/>
                  </a:lnTo>
                </a:path>
                <a:path w="1904" h="1356360">
                  <a:moveTo>
                    <a:pt x="1681" y="0"/>
                  </a:moveTo>
                  <a:lnTo>
                    <a:pt x="1681" y="6719"/>
                  </a:lnTo>
                </a:path>
                <a:path w="1904" h="1356360">
                  <a:moveTo>
                    <a:pt x="1681" y="6719"/>
                  </a:moveTo>
                  <a:lnTo>
                    <a:pt x="1681" y="0"/>
                  </a:lnTo>
                </a:path>
                <a:path w="1904" h="1356360">
                  <a:moveTo>
                    <a:pt x="1681" y="6719"/>
                  </a:moveTo>
                  <a:lnTo>
                    <a:pt x="1681" y="1356333"/>
                  </a:lnTo>
                </a:path>
                <a:path w="1904" h="1356360">
                  <a:moveTo>
                    <a:pt x="1681" y="1356333"/>
                  </a:moveTo>
                  <a:lnTo>
                    <a:pt x="1681" y="6719"/>
                  </a:lnTo>
                </a:path>
                <a:path w="1904" h="1356360">
                  <a:moveTo>
                    <a:pt x="1681" y="0"/>
                  </a:moveTo>
                  <a:lnTo>
                    <a:pt x="1681" y="6719"/>
                  </a:lnTo>
                </a:path>
                <a:path w="1904" h="1356360">
                  <a:moveTo>
                    <a:pt x="1681" y="6719"/>
                  </a:moveTo>
                  <a:lnTo>
                    <a:pt x="1681" y="0"/>
                  </a:lnTo>
                </a:path>
                <a:path w="1904" h="1356360">
                  <a:moveTo>
                    <a:pt x="1681" y="6719"/>
                  </a:moveTo>
                  <a:lnTo>
                    <a:pt x="1681" y="1356333"/>
                  </a:lnTo>
                </a:path>
                <a:path w="1904" h="1356360">
                  <a:moveTo>
                    <a:pt x="1681" y="1356333"/>
                  </a:moveTo>
                  <a:lnTo>
                    <a:pt x="1681" y="6719"/>
                  </a:lnTo>
                </a:path>
                <a:path w="1904" h="1356360">
                  <a:moveTo>
                    <a:pt x="1681" y="0"/>
                  </a:moveTo>
                  <a:lnTo>
                    <a:pt x="1681" y="6719"/>
                  </a:lnTo>
                </a:path>
                <a:path w="1904" h="1356360">
                  <a:moveTo>
                    <a:pt x="1681" y="6719"/>
                  </a:moveTo>
                  <a:lnTo>
                    <a:pt x="1681" y="0"/>
                  </a:lnTo>
                </a:path>
                <a:path w="1904" h="1356360">
                  <a:moveTo>
                    <a:pt x="1681" y="6719"/>
                  </a:moveTo>
                  <a:lnTo>
                    <a:pt x="1681" y="1356333"/>
                  </a:lnTo>
                </a:path>
                <a:path w="1904" h="1356360">
                  <a:moveTo>
                    <a:pt x="1681" y="1356333"/>
                  </a:moveTo>
                  <a:lnTo>
                    <a:pt x="1681" y="6719"/>
                  </a:lnTo>
                </a:path>
                <a:path w="1904" h="1356360">
                  <a:moveTo>
                    <a:pt x="1681" y="0"/>
                  </a:moveTo>
                  <a:lnTo>
                    <a:pt x="1681" y="6719"/>
                  </a:lnTo>
                </a:path>
                <a:path w="1904" h="1356360">
                  <a:moveTo>
                    <a:pt x="1681" y="6719"/>
                  </a:moveTo>
                  <a:lnTo>
                    <a:pt x="1681" y="0"/>
                  </a:lnTo>
                </a:path>
              </a:pathLst>
            </a:custGeom>
            <a:ln w="3175">
              <a:solidFill>
                <a:srgbClr val="74A1A0"/>
              </a:solidFill>
            </a:ln>
          </p:spPr>
          <p:txBody>
            <a:bodyPr wrap="square" lIns="0" tIns="0" rIns="0" bIns="0" rtlCol="0"/>
            <a:lstStyle/>
            <a:p>
              <a:endParaRPr lang="fr-FR" noProof="0" dirty="0"/>
            </a:p>
          </p:txBody>
        </p:sp>
        <p:sp>
          <p:nvSpPr>
            <p:cNvPr id="2594" name="object 2594"/>
            <p:cNvSpPr/>
            <p:nvPr/>
          </p:nvSpPr>
          <p:spPr>
            <a:xfrm>
              <a:off x="10678755" y="4591564"/>
              <a:ext cx="0" cy="1356360"/>
            </a:xfrm>
            <a:custGeom>
              <a:avLst/>
              <a:gdLst/>
              <a:ahLst/>
              <a:cxnLst/>
              <a:rect l="l" t="t" r="r" b="b"/>
              <a:pathLst>
                <a:path h="1356360">
                  <a:moveTo>
                    <a:pt x="0" y="6719"/>
                  </a:moveTo>
                  <a:lnTo>
                    <a:pt x="0" y="1356333"/>
                  </a:lnTo>
                </a:path>
                <a:path h="1356360">
                  <a:moveTo>
                    <a:pt x="0" y="1356333"/>
                  </a:moveTo>
                  <a:lnTo>
                    <a:pt x="0" y="6719"/>
                  </a:lnTo>
                </a:path>
                <a:path h="1356360">
                  <a:moveTo>
                    <a:pt x="0" y="0"/>
                  </a:moveTo>
                  <a:lnTo>
                    <a:pt x="0" y="6719"/>
                  </a:lnTo>
                </a:path>
                <a:path h="1356360">
                  <a:moveTo>
                    <a:pt x="0" y="6719"/>
                  </a:moveTo>
                  <a:lnTo>
                    <a:pt x="0" y="0"/>
                  </a:lnTo>
                </a:path>
              </a:pathLst>
            </a:custGeom>
            <a:ln w="3175">
              <a:solidFill>
                <a:srgbClr val="73A09F"/>
              </a:solidFill>
            </a:ln>
          </p:spPr>
          <p:txBody>
            <a:bodyPr wrap="square" lIns="0" tIns="0" rIns="0" bIns="0" rtlCol="0"/>
            <a:lstStyle/>
            <a:p>
              <a:endParaRPr lang="fr-FR" noProof="0" dirty="0"/>
            </a:p>
          </p:txBody>
        </p:sp>
        <p:sp>
          <p:nvSpPr>
            <p:cNvPr id="2595" name="object 2595"/>
            <p:cNvSpPr/>
            <p:nvPr/>
          </p:nvSpPr>
          <p:spPr>
            <a:xfrm>
              <a:off x="10678755" y="4591356"/>
              <a:ext cx="2540" cy="1356995"/>
            </a:xfrm>
            <a:custGeom>
              <a:avLst/>
              <a:gdLst/>
              <a:ahLst/>
              <a:cxnLst/>
              <a:rect l="l" t="t" r="r" b="b"/>
              <a:pathLst>
                <a:path w="2540" h="1356995">
                  <a:moveTo>
                    <a:pt x="1921" y="0"/>
                  </a:moveTo>
                  <a:lnTo>
                    <a:pt x="0" y="207"/>
                  </a:lnTo>
                  <a:lnTo>
                    <a:pt x="0" y="1356540"/>
                  </a:lnTo>
                  <a:lnTo>
                    <a:pt x="1921" y="1356540"/>
                  </a:lnTo>
                  <a:lnTo>
                    <a:pt x="1921" y="0"/>
                  </a:lnTo>
                  <a:close/>
                </a:path>
              </a:pathLst>
            </a:custGeom>
            <a:solidFill>
              <a:srgbClr val="73A09F"/>
            </a:solidFill>
          </p:spPr>
          <p:txBody>
            <a:bodyPr wrap="square" lIns="0" tIns="0" rIns="0" bIns="0" rtlCol="0"/>
            <a:lstStyle/>
            <a:p>
              <a:endParaRPr lang="fr-FR" noProof="0" dirty="0"/>
            </a:p>
          </p:txBody>
        </p:sp>
        <p:sp>
          <p:nvSpPr>
            <p:cNvPr id="2596" name="object 2596"/>
            <p:cNvSpPr/>
            <p:nvPr/>
          </p:nvSpPr>
          <p:spPr>
            <a:xfrm>
              <a:off x="10678755" y="4591356"/>
              <a:ext cx="2540" cy="1356995"/>
            </a:xfrm>
            <a:custGeom>
              <a:avLst/>
              <a:gdLst/>
              <a:ahLst/>
              <a:cxnLst/>
              <a:rect l="l" t="t" r="r" b="b"/>
              <a:pathLst>
                <a:path w="2540" h="1356995">
                  <a:moveTo>
                    <a:pt x="1921" y="6926"/>
                  </a:moveTo>
                  <a:lnTo>
                    <a:pt x="1921" y="1356715"/>
                  </a:lnTo>
                </a:path>
                <a:path w="2540" h="1356995">
                  <a:moveTo>
                    <a:pt x="0" y="1356540"/>
                  </a:moveTo>
                  <a:lnTo>
                    <a:pt x="0" y="6926"/>
                  </a:lnTo>
                </a:path>
                <a:path w="2540" h="1356995">
                  <a:moveTo>
                    <a:pt x="1921" y="0"/>
                  </a:moveTo>
                  <a:lnTo>
                    <a:pt x="1921" y="6926"/>
                  </a:lnTo>
                </a:path>
                <a:path w="2540" h="1356995">
                  <a:moveTo>
                    <a:pt x="0" y="6926"/>
                  </a:moveTo>
                  <a:lnTo>
                    <a:pt x="0" y="207"/>
                  </a:lnTo>
                </a:path>
                <a:path w="2540" h="1356995">
                  <a:moveTo>
                    <a:pt x="1921" y="6926"/>
                  </a:moveTo>
                  <a:lnTo>
                    <a:pt x="1921" y="1356715"/>
                  </a:lnTo>
                </a:path>
                <a:path w="2540" h="1356995">
                  <a:moveTo>
                    <a:pt x="1921" y="1356715"/>
                  </a:moveTo>
                  <a:lnTo>
                    <a:pt x="1921" y="6926"/>
                  </a:lnTo>
                </a:path>
                <a:path w="2540" h="1356995">
                  <a:moveTo>
                    <a:pt x="1921" y="0"/>
                  </a:moveTo>
                  <a:lnTo>
                    <a:pt x="1921" y="6926"/>
                  </a:lnTo>
                </a:path>
                <a:path w="2540" h="1356995">
                  <a:moveTo>
                    <a:pt x="1921" y="6926"/>
                  </a:moveTo>
                  <a:lnTo>
                    <a:pt x="1921" y="0"/>
                  </a:lnTo>
                </a:path>
                <a:path w="2540" h="1356995">
                  <a:moveTo>
                    <a:pt x="1921" y="6926"/>
                  </a:moveTo>
                  <a:lnTo>
                    <a:pt x="1921" y="1356715"/>
                  </a:lnTo>
                </a:path>
                <a:path w="2540" h="1356995">
                  <a:moveTo>
                    <a:pt x="1921" y="1356715"/>
                  </a:moveTo>
                  <a:lnTo>
                    <a:pt x="1921" y="6926"/>
                  </a:lnTo>
                </a:path>
                <a:path w="2540" h="1356995">
                  <a:moveTo>
                    <a:pt x="1921" y="0"/>
                  </a:moveTo>
                  <a:lnTo>
                    <a:pt x="1921" y="6926"/>
                  </a:lnTo>
                </a:path>
                <a:path w="2540" h="1356995">
                  <a:moveTo>
                    <a:pt x="1921" y="6926"/>
                  </a:moveTo>
                  <a:lnTo>
                    <a:pt x="1921" y="0"/>
                  </a:lnTo>
                </a:path>
                <a:path w="2540" h="1356995">
                  <a:moveTo>
                    <a:pt x="1921" y="6926"/>
                  </a:moveTo>
                  <a:lnTo>
                    <a:pt x="1921" y="1356715"/>
                  </a:lnTo>
                </a:path>
                <a:path w="2540" h="1356995">
                  <a:moveTo>
                    <a:pt x="1921" y="1356715"/>
                  </a:moveTo>
                  <a:lnTo>
                    <a:pt x="1921" y="6926"/>
                  </a:lnTo>
                </a:path>
                <a:path w="2540" h="1356995">
                  <a:moveTo>
                    <a:pt x="1921" y="0"/>
                  </a:moveTo>
                  <a:lnTo>
                    <a:pt x="1921" y="6926"/>
                  </a:lnTo>
                </a:path>
                <a:path w="2540" h="1356995">
                  <a:moveTo>
                    <a:pt x="1921" y="6926"/>
                  </a:moveTo>
                  <a:lnTo>
                    <a:pt x="1921" y="0"/>
                  </a:lnTo>
                </a:path>
                <a:path w="2540" h="1356995">
                  <a:moveTo>
                    <a:pt x="1921" y="6926"/>
                  </a:moveTo>
                  <a:lnTo>
                    <a:pt x="1921" y="1356715"/>
                  </a:lnTo>
                </a:path>
                <a:path w="2540" h="1356995">
                  <a:moveTo>
                    <a:pt x="1921" y="1356715"/>
                  </a:moveTo>
                  <a:lnTo>
                    <a:pt x="1921" y="6926"/>
                  </a:lnTo>
                </a:path>
                <a:path w="2540" h="1356995">
                  <a:moveTo>
                    <a:pt x="1921" y="0"/>
                  </a:moveTo>
                  <a:lnTo>
                    <a:pt x="1921" y="6926"/>
                  </a:lnTo>
                </a:path>
                <a:path w="2540" h="1356995">
                  <a:moveTo>
                    <a:pt x="1921" y="6926"/>
                  </a:moveTo>
                  <a:lnTo>
                    <a:pt x="1921" y="0"/>
                  </a:lnTo>
                </a:path>
              </a:pathLst>
            </a:custGeom>
            <a:ln w="3175">
              <a:solidFill>
                <a:srgbClr val="73A09F"/>
              </a:solidFill>
            </a:ln>
          </p:spPr>
          <p:txBody>
            <a:bodyPr wrap="square" lIns="0" tIns="0" rIns="0" bIns="0" rtlCol="0"/>
            <a:lstStyle/>
            <a:p>
              <a:endParaRPr lang="fr-FR" noProof="0" dirty="0"/>
            </a:p>
          </p:txBody>
        </p:sp>
        <p:sp>
          <p:nvSpPr>
            <p:cNvPr id="2597" name="object 2597"/>
            <p:cNvSpPr/>
            <p:nvPr/>
          </p:nvSpPr>
          <p:spPr>
            <a:xfrm>
              <a:off x="10680676" y="4591175"/>
              <a:ext cx="1905" cy="1356995"/>
            </a:xfrm>
            <a:custGeom>
              <a:avLst/>
              <a:gdLst/>
              <a:ahLst/>
              <a:cxnLst/>
              <a:rect l="l" t="t" r="r" b="b"/>
              <a:pathLst>
                <a:path w="1904" h="1356995">
                  <a:moveTo>
                    <a:pt x="1681" y="0"/>
                  </a:moveTo>
                  <a:lnTo>
                    <a:pt x="0" y="181"/>
                  </a:lnTo>
                  <a:lnTo>
                    <a:pt x="0" y="1356896"/>
                  </a:lnTo>
                  <a:lnTo>
                    <a:pt x="1681" y="1356896"/>
                  </a:lnTo>
                  <a:lnTo>
                    <a:pt x="1681" y="0"/>
                  </a:lnTo>
                  <a:close/>
                </a:path>
              </a:pathLst>
            </a:custGeom>
            <a:solidFill>
              <a:srgbClr val="73A09F"/>
            </a:solidFill>
          </p:spPr>
          <p:txBody>
            <a:bodyPr wrap="square" lIns="0" tIns="0" rIns="0" bIns="0" rtlCol="0"/>
            <a:lstStyle/>
            <a:p>
              <a:endParaRPr lang="fr-FR" noProof="0" dirty="0"/>
            </a:p>
          </p:txBody>
        </p:sp>
        <p:sp>
          <p:nvSpPr>
            <p:cNvPr id="2598" name="object 2598"/>
            <p:cNvSpPr/>
            <p:nvPr/>
          </p:nvSpPr>
          <p:spPr>
            <a:xfrm>
              <a:off x="10680676" y="4591175"/>
              <a:ext cx="1905" cy="1357630"/>
            </a:xfrm>
            <a:custGeom>
              <a:avLst/>
              <a:gdLst/>
              <a:ahLst/>
              <a:cxnLst/>
              <a:rect l="l" t="t" r="r" b="b"/>
              <a:pathLst>
                <a:path w="1904" h="1357629">
                  <a:moveTo>
                    <a:pt x="1681" y="7108"/>
                  </a:moveTo>
                  <a:lnTo>
                    <a:pt x="1681" y="1357049"/>
                  </a:lnTo>
                </a:path>
                <a:path w="1904" h="1357629">
                  <a:moveTo>
                    <a:pt x="0" y="1356896"/>
                  </a:moveTo>
                  <a:lnTo>
                    <a:pt x="0" y="7108"/>
                  </a:lnTo>
                </a:path>
                <a:path w="1904" h="1357629">
                  <a:moveTo>
                    <a:pt x="1681" y="0"/>
                  </a:moveTo>
                  <a:lnTo>
                    <a:pt x="1681" y="7108"/>
                  </a:lnTo>
                </a:path>
                <a:path w="1904" h="1357629">
                  <a:moveTo>
                    <a:pt x="0" y="7108"/>
                  </a:moveTo>
                  <a:lnTo>
                    <a:pt x="0" y="181"/>
                  </a:lnTo>
                </a:path>
                <a:path w="1904" h="1357629">
                  <a:moveTo>
                    <a:pt x="1681" y="7108"/>
                  </a:moveTo>
                  <a:lnTo>
                    <a:pt x="1681" y="1357049"/>
                  </a:lnTo>
                </a:path>
                <a:path w="1904" h="1357629">
                  <a:moveTo>
                    <a:pt x="1681" y="1357049"/>
                  </a:moveTo>
                  <a:lnTo>
                    <a:pt x="1681" y="7108"/>
                  </a:lnTo>
                </a:path>
                <a:path w="1904" h="1357629">
                  <a:moveTo>
                    <a:pt x="1681" y="0"/>
                  </a:moveTo>
                  <a:lnTo>
                    <a:pt x="1681" y="7108"/>
                  </a:lnTo>
                </a:path>
                <a:path w="1904" h="1357629">
                  <a:moveTo>
                    <a:pt x="1681" y="7108"/>
                  </a:moveTo>
                  <a:lnTo>
                    <a:pt x="1681" y="0"/>
                  </a:lnTo>
                </a:path>
              </a:pathLst>
            </a:custGeom>
            <a:ln w="3175">
              <a:solidFill>
                <a:srgbClr val="73A09F"/>
              </a:solidFill>
            </a:ln>
          </p:spPr>
          <p:txBody>
            <a:bodyPr wrap="square" lIns="0" tIns="0" rIns="0" bIns="0" rtlCol="0"/>
            <a:lstStyle/>
            <a:p>
              <a:endParaRPr lang="fr-FR" noProof="0" dirty="0"/>
            </a:p>
          </p:txBody>
        </p:sp>
        <p:sp>
          <p:nvSpPr>
            <p:cNvPr id="2599" name="object 2599"/>
            <p:cNvSpPr/>
            <p:nvPr/>
          </p:nvSpPr>
          <p:spPr>
            <a:xfrm>
              <a:off x="10682357" y="4591175"/>
              <a:ext cx="0" cy="1357630"/>
            </a:xfrm>
            <a:custGeom>
              <a:avLst/>
              <a:gdLst/>
              <a:ahLst/>
              <a:cxnLst/>
              <a:rect l="l" t="t" r="r" b="b"/>
              <a:pathLst>
                <a:path h="1357629">
                  <a:moveTo>
                    <a:pt x="0" y="7108"/>
                  </a:moveTo>
                  <a:lnTo>
                    <a:pt x="0" y="1357049"/>
                  </a:lnTo>
                </a:path>
                <a:path h="1357629">
                  <a:moveTo>
                    <a:pt x="0" y="1357049"/>
                  </a:moveTo>
                  <a:lnTo>
                    <a:pt x="0" y="7108"/>
                  </a:lnTo>
                </a:path>
                <a:path h="1357629">
                  <a:moveTo>
                    <a:pt x="0" y="0"/>
                  </a:moveTo>
                  <a:lnTo>
                    <a:pt x="0" y="7108"/>
                  </a:lnTo>
                </a:path>
                <a:path h="1357629">
                  <a:moveTo>
                    <a:pt x="0" y="7108"/>
                  </a:moveTo>
                  <a:lnTo>
                    <a:pt x="0" y="0"/>
                  </a:lnTo>
                </a:path>
                <a:path h="1357629">
                  <a:moveTo>
                    <a:pt x="0" y="7108"/>
                  </a:moveTo>
                  <a:lnTo>
                    <a:pt x="0" y="1357049"/>
                  </a:lnTo>
                </a:path>
                <a:path h="1357629">
                  <a:moveTo>
                    <a:pt x="0" y="1357049"/>
                  </a:moveTo>
                  <a:lnTo>
                    <a:pt x="0" y="7108"/>
                  </a:lnTo>
                </a:path>
                <a:path h="1357629">
                  <a:moveTo>
                    <a:pt x="0" y="0"/>
                  </a:moveTo>
                  <a:lnTo>
                    <a:pt x="0" y="7108"/>
                  </a:lnTo>
                </a:path>
                <a:path h="1357629">
                  <a:moveTo>
                    <a:pt x="0" y="7108"/>
                  </a:moveTo>
                  <a:lnTo>
                    <a:pt x="0" y="0"/>
                  </a:lnTo>
                </a:path>
                <a:path h="1357629">
                  <a:moveTo>
                    <a:pt x="0" y="7108"/>
                  </a:moveTo>
                  <a:lnTo>
                    <a:pt x="0" y="1357049"/>
                  </a:lnTo>
                </a:path>
                <a:path h="1357629">
                  <a:moveTo>
                    <a:pt x="0" y="1357049"/>
                  </a:moveTo>
                  <a:lnTo>
                    <a:pt x="0" y="7108"/>
                  </a:lnTo>
                </a:path>
                <a:path h="1357629">
                  <a:moveTo>
                    <a:pt x="0" y="0"/>
                  </a:moveTo>
                  <a:lnTo>
                    <a:pt x="0" y="7108"/>
                  </a:lnTo>
                </a:path>
                <a:path h="1357629">
                  <a:moveTo>
                    <a:pt x="0" y="7108"/>
                  </a:moveTo>
                  <a:lnTo>
                    <a:pt x="0" y="0"/>
                  </a:lnTo>
                </a:path>
                <a:path h="1357629">
                  <a:moveTo>
                    <a:pt x="0" y="7108"/>
                  </a:moveTo>
                  <a:lnTo>
                    <a:pt x="0" y="1357049"/>
                  </a:lnTo>
                </a:path>
                <a:path h="1357629">
                  <a:moveTo>
                    <a:pt x="0" y="1357049"/>
                  </a:moveTo>
                  <a:lnTo>
                    <a:pt x="0" y="7108"/>
                  </a:lnTo>
                </a:path>
                <a:path h="1357629">
                  <a:moveTo>
                    <a:pt x="0" y="0"/>
                  </a:moveTo>
                  <a:lnTo>
                    <a:pt x="0" y="7108"/>
                  </a:lnTo>
                </a:path>
                <a:path h="1357629">
                  <a:moveTo>
                    <a:pt x="0" y="7108"/>
                  </a:moveTo>
                  <a:lnTo>
                    <a:pt x="0" y="0"/>
                  </a:lnTo>
                </a:path>
              </a:pathLst>
            </a:custGeom>
            <a:ln w="3175">
              <a:solidFill>
                <a:srgbClr val="71A09F"/>
              </a:solidFill>
            </a:ln>
          </p:spPr>
          <p:txBody>
            <a:bodyPr wrap="square" lIns="0" tIns="0" rIns="0" bIns="0" rtlCol="0"/>
            <a:lstStyle/>
            <a:p>
              <a:endParaRPr lang="fr-FR" noProof="0" dirty="0"/>
            </a:p>
          </p:txBody>
        </p:sp>
        <p:sp>
          <p:nvSpPr>
            <p:cNvPr id="2600" name="object 2600"/>
            <p:cNvSpPr/>
            <p:nvPr/>
          </p:nvSpPr>
          <p:spPr>
            <a:xfrm>
              <a:off x="10682357" y="4590968"/>
              <a:ext cx="2540" cy="1357630"/>
            </a:xfrm>
            <a:custGeom>
              <a:avLst/>
              <a:gdLst/>
              <a:ahLst/>
              <a:cxnLst/>
              <a:rect l="l" t="t" r="r" b="b"/>
              <a:pathLst>
                <a:path w="2540" h="1357629">
                  <a:moveTo>
                    <a:pt x="1921" y="0"/>
                  </a:moveTo>
                  <a:lnTo>
                    <a:pt x="0" y="207"/>
                  </a:lnTo>
                  <a:lnTo>
                    <a:pt x="0" y="1357256"/>
                  </a:lnTo>
                  <a:lnTo>
                    <a:pt x="1921" y="1357256"/>
                  </a:lnTo>
                  <a:lnTo>
                    <a:pt x="1921" y="0"/>
                  </a:lnTo>
                  <a:close/>
                </a:path>
              </a:pathLst>
            </a:custGeom>
            <a:solidFill>
              <a:srgbClr val="71A09F"/>
            </a:solidFill>
          </p:spPr>
          <p:txBody>
            <a:bodyPr wrap="square" lIns="0" tIns="0" rIns="0" bIns="0" rtlCol="0"/>
            <a:lstStyle/>
            <a:p>
              <a:endParaRPr lang="fr-FR" noProof="0" dirty="0"/>
            </a:p>
          </p:txBody>
        </p:sp>
        <p:sp>
          <p:nvSpPr>
            <p:cNvPr id="2601" name="object 2601"/>
            <p:cNvSpPr/>
            <p:nvPr/>
          </p:nvSpPr>
          <p:spPr>
            <a:xfrm>
              <a:off x="10682357" y="4590968"/>
              <a:ext cx="2540" cy="1357630"/>
            </a:xfrm>
            <a:custGeom>
              <a:avLst/>
              <a:gdLst/>
              <a:ahLst/>
              <a:cxnLst/>
              <a:rect l="l" t="t" r="r" b="b"/>
              <a:pathLst>
                <a:path w="2540" h="1357629">
                  <a:moveTo>
                    <a:pt x="1921" y="7315"/>
                  </a:moveTo>
                  <a:lnTo>
                    <a:pt x="1921" y="1357431"/>
                  </a:lnTo>
                </a:path>
                <a:path w="2540" h="1357629">
                  <a:moveTo>
                    <a:pt x="0" y="1357256"/>
                  </a:moveTo>
                  <a:lnTo>
                    <a:pt x="0" y="7315"/>
                  </a:lnTo>
                </a:path>
                <a:path w="2540" h="1357629">
                  <a:moveTo>
                    <a:pt x="1921" y="0"/>
                  </a:moveTo>
                  <a:lnTo>
                    <a:pt x="1921" y="7315"/>
                  </a:lnTo>
                </a:path>
                <a:path w="2540" h="1357629">
                  <a:moveTo>
                    <a:pt x="0" y="7315"/>
                  </a:moveTo>
                  <a:lnTo>
                    <a:pt x="0" y="207"/>
                  </a:lnTo>
                </a:path>
                <a:path w="2540" h="1357629">
                  <a:moveTo>
                    <a:pt x="1921" y="7315"/>
                  </a:moveTo>
                  <a:lnTo>
                    <a:pt x="1921" y="1357431"/>
                  </a:lnTo>
                </a:path>
                <a:path w="2540" h="1357629">
                  <a:moveTo>
                    <a:pt x="1921" y="1357431"/>
                  </a:moveTo>
                  <a:lnTo>
                    <a:pt x="1921" y="7315"/>
                  </a:lnTo>
                </a:path>
                <a:path w="2540" h="1357629">
                  <a:moveTo>
                    <a:pt x="1921" y="0"/>
                  </a:moveTo>
                  <a:lnTo>
                    <a:pt x="1921" y="7315"/>
                  </a:lnTo>
                </a:path>
                <a:path w="2540" h="1357629">
                  <a:moveTo>
                    <a:pt x="1921" y="7315"/>
                  </a:moveTo>
                  <a:lnTo>
                    <a:pt x="1921" y="0"/>
                  </a:lnTo>
                </a:path>
                <a:path w="2540" h="1357629">
                  <a:moveTo>
                    <a:pt x="1921" y="7315"/>
                  </a:moveTo>
                  <a:lnTo>
                    <a:pt x="1921" y="1357431"/>
                  </a:lnTo>
                </a:path>
                <a:path w="2540" h="1357629">
                  <a:moveTo>
                    <a:pt x="1921" y="1357431"/>
                  </a:moveTo>
                  <a:lnTo>
                    <a:pt x="1921" y="7315"/>
                  </a:lnTo>
                </a:path>
                <a:path w="2540" h="1357629">
                  <a:moveTo>
                    <a:pt x="1921" y="0"/>
                  </a:moveTo>
                  <a:lnTo>
                    <a:pt x="1921" y="7315"/>
                  </a:lnTo>
                </a:path>
                <a:path w="2540" h="1357629">
                  <a:moveTo>
                    <a:pt x="1921" y="7315"/>
                  </a:moveTo>
                  <a:lnTo>
                    <a:pt x="1921" y="0"/>
                  </a:lnTo>
                </a:path>
                <a:path w="2540" h="1357629">
                  <a:moveTo>
                    <a:pt x="1921" y="7315"/>
                  </a:moveTo>
                  <a:lnTo>
                    <a:pt x="1921" y="1357431"/>
                  </a:lnTo>
                </a:path>
                <a:path w="2540" h="1357629">
                  <a:moveTo>
                    <a:pt x="1921" y="1357431"/>
                  </a:moveTo>
                  <a:lnTo>
                    <a:pt x="1921" y="7315"/>
                  </a:lnTo>
                </a:path>
                <a:path w="2540" h="1357629">
                  <a:moveTo>
                    <a:pt x="1921" y="0"/>
                  </a:moveTo>
                  <a:lnTo>
                    <a:pt x="1921" y="7315"/>
                  </a:lnTo>
                </a:path>
                <a:path w="2540" h="1357629">
                  <a:moveTo>
                    <a:pt x="1921" y="7315"/>
                  </a:moveTo>
                  <a:lnTo>
                    <a:pt x="1921" y="0"/>
                  </a:lnTo>
                </a:path>
              </a:pathLst>
            </a:custGeom>
            <a:ln w="3175">
              <a:solidFill>
                <a:srgbClr val="71A09F"/>
              </a:solidFill>
            </a:ln>
          </p:spPr>
          <p:txBody>
            <a:bodyPr wrap="square" lIns="0" tIns="0" rIns="0" bIns="0" rtlCol="0"/>
            <a:lstStyle/>
            <a:p>
              <a:endParaRPr lang="fr-FR" noProof="0" dirty="0"/>
            </a:p>
          </p:txBody>
        </p:sp>
        <p:sp>
          <p:nvSpPr>
            <p:cNvPr id="2602" name="object 2602"/>
            <p:cNvSpPr/>
            <p:nvPr/>
          </p:nvSpPr>
          <p:spPr>
            <a:xfrm>
              <a:off x="10684279" y="4590968"/>
              <a:ext cx="0" cy="1357630"/>
            </a:xfrm>
            <a:custGeom>
              <a:avLst/>
              <a:gdLst/>
              <a:ahLst/>
              <a:cxnLst/>
              <a:rect l="l" t="t" r="r" b="b"/>
              <a:pathLst>
                <a:path h="1357629">
                  <a:moveTo>
                    <a:pt x="0" y="7315"/>
                  </a:moveTo>
                  <a:lnTo>
                    <a:pt x="0" y="1357431"/>
                  </a:lnTo>
                </a:path>
                <a:path h="1357629">
                  <a:moveTo>
                    <a:pt x="0" y="1357431"/>
                  </a:moveTo>
                  <a:lnTo>
                    <a:pt x="0" y="7315"/>
                  </a:lnTo>
                </a:path>
                <a:path h="1357629">
                  <a:moveTo>
                    <a:pt x="0" y="0"/>
                  </a:moveTo>
                  <a:lnTo>
                    <a:pt x="0" y="7315"/>
                  </a:lnTo>
                </a:path>
                <a:path h="1357629">
                  <a:moveTo>
                    <a:pt x="0" y="7315"/>
                  </a:moveTo>
                  <a:lnTo>
                    <a:pt x="0" y="0"/>
                  </a:lnTo>
                </a:path>
                <a:path h="1357629">
                  <a:moveTo>
                    <a:pt x="0" y="7315"/>
                  </a:moveTo>
                  <a:lnTo>
                    <a:pt x="0" y="1357431"/>
                  </a:lnTo>
                </a:path>
                <a:path h="1357629">
                  <a:moveTo>
                    <a:pt x="0" y="1357431"/>
                  </a:moveTo>
                  <a:lnTo>
                    <a:pt x="0" y="7315"/>
                  </a:lnTo>
                </a:path>
                <a:path h="1357629">
                  <a:moveTo>
                    <a:pt x="0" y="0"/>
                  </a:moveTo>
                  <a:lnTo>
                    <a:pt x="0" y="7315"/>
                  </a:lnTo>
                </a:path>
                <a:path h="1357629">
                  <a:moveTo>
                    <a:pt x="0" y="7315"/>
                  </a:moveTo>
                  <a:lnTo>
                    <a:pt x="0" y="0"/>
                  </a:lnTo>
                </a:path>
              </a:pathLst>
            </a:custGeom>
            <a:ln w="3175">
              <a:solidFill>
                <a:srgbClr val="70A09F"/>
              </a:solidFill>
            </a:ln>
          </p:spPr>
          <p:txBody>
            <a:bodyPr wrap="square" lIns="0" tIns="0" rIns="0" bIns="0" rtlCol="0"/>
            <a:lstStyle/>
            <a:p>
              <a:endParaRPr lang="fr-FR" noProof="0" dirty="0"/>
            </a:p>
          </p:txBody>
        </p:sp>
        <p:sp>
          <p:nvSpPr>
            <p:cNvPr id="2603" name="object 2603"/>
            <p:cNvSpPr/>
            <p:nvPr/>
          </p:nvSpPr>
          <p:spPr>
            <a:xfrm>
              <a:off x="10684279" y="4590786"/>
              <a:ext cx="1905" cy="1357630"/>
            </a:xfrm>
            <a:custGeom>
              <a:avLst/>
              <a:gdLst/>
              <a:ahLst/>
              <a:cxnLst/>
              <a:rect l="l" t="t" r="r" b="b"/>
              <a:pathLst>
                <a:path w="1904" h="1357629">
                  <a:moveTo>
                    <a:pt x="1681" y="0"/>
                  </a:moveTo>
                  <a:lnTo>
                    <a:pt x="0" y="181"/>
                  </a:lnTo>
                  <a:lnTo>
                    <a:pt x="0" y="1357612"/>
                  </a:lnTo>
                  <a:lnTo>
                    <a:pt x="1681" y="1357612"/>
                  </a:lnTo>
                  <a:lnTo>
                    <a:pt x="1681" y="0"/>
                  </a:lnTo>
                  <a:close/>
                </a:path>
              </a:pathLst>
            </a:custGeom>
            <a:solidFill>
              <a:srgbClr val="70A09F"/>
            </a:solidFill>
          </p:spPr>
          <p:txBody>
            <a:bodyPr wrap="square" lIns="0" tIns="0" rIns="0" bIns="0" rtlCol="0"/>
            <a:lstStyle/>
            <a:p>
              <a:endParaRPr lang="fr-FR" noProof="0" dirty="0"/>
            </a:p>
          </p:txBody>
        </p:sp>
        <p:sp>
          <p:nvSpPr>
            <p:cNvPr id="2604" name="object 2604"/>
            <p:cNvSpPr/>
            <p:nvPr/>
          </p:nvSpPr>
          <p:spPr>
            <a:xfrm>
              <a:off x="10684279" y="4590786"/>
              <a:ext cx="1905" cy="1358265"/>
            </a:xfrm>
            <a:custGeom>
              <a:avLst/>
              <a:gdLst/>
              <a:ahLst/>
              <a:cxnLst/>
              <a:rect l="l" t="t" r="r" b="b"/>
              <a:pathLst>
                <a:path w="1904" h="1358264">
                  <a:moveTo>
                    <a:pt x="1681" y="7497"/>
                  </a:moveTo>
                  <a:lnTo>
                    <a:pt x="1681" y="1357765"/>
                  </a:lnTo>
                </a:path>
                <a:path w="1904" h="1358264">
                  <a:moveTo>
                    <a:pt x="0" y="1357612"/>
                  </a:moveTo>
                  <a:lnTo>
                    <a:pt x="0" y="7497"/>
                  </a:lnTo>
                </a:path>
                <a:path w="1904" h="1358264">
                  <a:moveTo>
                    <a:pt x="1681" y="0"/>
                  </a:moveTo>
                  <a:lnTo>
                    <a:pt x="1681" y="7497"/>
                  </a:lnTo>
                </a:path>
                <a:path w="1904" h="1358264">
                  <a:moveTo>
                    <a:pt x="0" y="7497"/>
                  </a:moveTo>
                  <a:lnTo>
                    <a:pt x="0" y="181"/>
                  </a:lnTo>
                </a:path>
                <a:path w="1904" h="1358264">
                  <a:moveTo>
                    <a:pt x="1681" y="7497"/>
                  </a:moveTo>
                  <a:lnTo>
                    <a:pt x="1681" y="1357765"/>
                  </a:lnTo>
                </a:path>
                <a:path w="1904" h="1358264">
                  <a:moveTo>
                    <a:pt x="1681" y="1357765"/>
                  </a:moveTo>
                  <a:lnTo>
                    <a:pt x="1681" y="7497"/>
                  </a:lnTo>
                </a:path>
                <a:path w="1904" h="1358264">
                  <a:moveTo>
                    <a:pt x="1681" y="0"/>
                  </a:moveTo>
                  <a:lnTo>
                    <a:pt x="1681" y="7497"/>
                  </a:lnTo>
                </a:path>
                <a:path w="1904" h="1358264">
                  <a:moveTo>
                    <a:pt x="1681" y="7497"/>
                  </a:moveTo>
                  <a:lnTo>
                    <a:pt x="1681" y="0"/>
                  </a:lnTo>
                </a:path>
              </a:pathLst>
            </a:custGeom>
            <a:ln w="3175">
              <a:solidFill>
                <a:srgbClr val="70A09F"/>
              </a:solidFill>
            </a:ln>
          </p:spPr>
          <p:txBody>
            <a:bodyPr wrap="square" lIns="0" tIns="0" rIns="0" bIns="0" rtlCol="0"/>
            <a:lstStyle/>
            <a:p>
              <a:endParaRPr lang="fr-FR" noProof="0" dirty="0"/>
            </a:p>
          </p:txBody>
        </p:sp>
        <p:sp>
          <p:nvSpPr>
            <p:cNvPr id="2605" name="object 2605"/>
            <p:cNvSpPr/>
            <p:nvPr/>
          </p:nvSpPr>
          <p:spPr>
            <a:xfrm>
              <a:off x="10685960" y="4590786"/>
              <a:ext cx="0" cy="1358265"/>
            </a:xfrm>
            <a:custGeom>
              <a:avLst/>
              <a:gdLst/>
              <a:ahLst/>
              <a:cxnLst/>
              <a:rect l="l" t="t" r="r" b="b"/>
              <a:pathLst>
                <a:path h="1358264">
                  <a:moveTo>
                    <a:pt x="0" y="7497"/>
                  </a:moveTo>
                  <a:lnTo>
                    <a:pt x="0" y="1357765"/>
                  </a:lnTo>
                </a:path>
                <a:path h="1358264">
                  <a:moveTo>
                    <a:pt x="0" y="1357765"/>
                  </a:moveTo>
                  <a:lnTo>
                    <a:pt x="0" y="7497"/>
                  </a:lnTo>
                </a:path>
                <a:path h="1358264">
                  <a:moveTo>
                    <a:pt x="0" y="0"/>
                  </a:moveTo>
                  <a:lnTo>
                    <a:pt x="0" y="7497"/>
                  </a:lnTo>
                </a:path>
                <a:path h="1358264">
                  <a:moveTo>
                    <a:pt x="0" y="7497"/>
                  </a:moveTo>
                  <a:lnTo>
                    <a:pt x="0" y="0"/>
                  </a:lnTo>
                </a:path>
                <a:path h="1358264">
                  <a:moveTo>
                    <a:pt x="0" y="7497"/>
                  </a:moveTo>
                  <a:lnTo>
                    <a:pt x="0" y="1357765"/>
                  </a:lnTo>
                </a:path>
                <a:path h="1358264">
                  <a:moveTo>
                    <a:pt x="0" y="1357765"/>
                  </a:moveTo>
                  <a:lnTo>
                    <a:pt x="0" y="7497"/>
                  </a:lnTo>
                </a:path>
                <a:path h="1358264">
                  <a:moveTo>
                    <a:pt x="0" y="0"/>
                  </a:moveTo>
                  <a:lnTo>
                    <a:pt x="0" y="7497"/>
                  </a:lnTo>
                </a:path>
                <a:path h="1358264">
                  <a:moveTo>
                    <a:pt x="0" y="7497"/>
                  </a:moveTo>
                  <a:lnTo>
                    <a:pt x="0" y="0"/>
                  </a:lnTo>
                </a:path>
                <a:path h="1358264">
                  <a:moveTo>
                    <a:pt x="0" y="7497"/>
                  </a:moveTo>
                  <a:lnTo>
                    <a:pt x="0" y="1357765"/>
                  </a:lnTo>
                </a:path>
                <a:path h="1358264">
                  <a:moveTo>
                    <a:pt x="0" y="1357765"/>
                  </a:moveTo>
                  <a:lnTo>
                    <a:pt x="0" y="7497"/>
                  </a:lnTo>
                </a:path>
                <a:path h="1358264">
                  <a:moveTo>
                    <a:pt x="0" y="0"/>
                  </a:moveTo>
                  <a:lnTo>
                    <a:pt x="0" y="7497"/>
                  </a:lnTo>
                </a:path>
                <a:path h="1358264">
                  <a:moveTo>
                    <a:pt x="0" y="7497"/>
                  </a:moveTo>
                  <a:lnTo>
                    <a:pt x="0" y="0"/>
                  </a:lnTo>
                </a:path>
                <a:path h="1358264">
                  <a:moveTo>
                    <a:pt x="0" y="7497"/>
                  </a:moveTo>
                  <a:lnTo>
                    <a:pt x="0" y="1357765"/>
                  </a:lnTo>
                </a:path>
                <a:path h="1358264">
                  <a:moveTo>
                    <a:pt x="0" y="1357765"/>
                  </a:moveTo>
                  <a:lnTo>
                    <a:pt x="0" y="7497"/>
                  </a:lnTo>
                </a:path>
                <a:path h="1358264">
                  <a:moveTo>
                    <a:pt x="0" y="0"/>
                  </a:moveTo>
                  <a:lnTo>
                    <a:pt x="0" y="7497"/>
                  </a:lnTo>
                </a:path>
                <a:path h="1358264">
                  <a:moveTo>
                    <a:pt x="0" y="7497"/>
                  </a:moveTo>
                  <a:lnTo>
                    <a:pt x="0" y="0"/>
                  </a:lnTo>
                </a:path>
              </a:pathLst>
            </a:custGeom>
            <a:ln w="3175">
              <a:solidFill>
                <a:srgbClr val="709F9F"/>
              </a:solidFill>
            </a:ln>
          </p:spPr>
          <p:txBody>
            <a:bodyPr wrap="square" lIns="0" tIns="0" rIns="0" bIns="0" rtlCol="0"/>
            <a:lstStyle/>
            <a:p>
              <a:endParaRPr lang="fr-FR" noProof="0" dirty="0"/>
            </a:p>
          </p:txBody>
        </p:sp>
        <p:sp>
          <p:nvSpPr>
            <p:cNvPr id="2606" name="object 2606"/>
            <p:cNvSpPr/>
            <p:nvPr/>
          </p:nvSpPr>
          <p:spPr>
            <a:xfrm>
              <a:off x="10685960" y="4590579"/>
              <a:ext cx="2540" cy="1358265"/>
            </a:xfrm>
            <a:custGeom>
              <a:avLst/>
              <a:gdLst/>
              <a:ahLst/>
              <a:cxnLst/>
              <a:rect l="l" t="t" r="r" b="b"/>
              <a:pathLst>
                <a:path w="2540" h="1358264">
                  <a:moveTo>
                    <a:pt x="1921" y="0"/>
                  </a:moveTo>
                  <a:lnTo>
                    <a:pt x="0" y="207"/>
                  </a:lnTo>
                  <a:lnTo>
                    <a:pt x="0" y="1357972"/>
                  </a:lnTo>
                  <a:lnTo>
                    <a:pt x="1921" y="1357972"/>
                  </a:lnTo>
                  <a:lnTo>
                    <a:pt x="1921" y="0"/>
                  </a:lnTo>
                  <a:close/>
                </a:path>
              </a:pathLst>
            </a:custGeom>
            <a:solidFill>
              <a:srgbClr val="6F9F9F"/>
            </a:solidFill>
          </p:spPr>
          <p:txBody>
            <a:bodyPr wrap="square" lIns="0" tIns="0" rIns="0" bIns="0" rtlCol="0"/>
            <a:lstStyle/>
            <a:p>
              <a:endParaRPr lang="fr-FR" noProof="0" dirty="0"/>
            </a:p>
          </p:txBody>
        </p:sp>
        <p:sp>
          <p:nvSpPr>
            <p:cNvPr id="2607" name="object 2607"/>
            <p:cNvSpPr/>
            <p:nvPr/>
          </p:nvSpPr>
          <p:spPr>
            <a:xfrm>
              <a:off x="10685960" y="4590579"/>
              <a:ext cx="2540" cy="1358265"/>
            </a:xfrm>
            <a:custGeom>
              <a:avLst/>
              <a:gdLst/>
              <a:ahLst/>
              <a:cxnLst/>
              <a:rect l="l" t="t" r="r" b="b"/>
              <a:pathLst>
                <a:path w="2540" h="1358264">
                  <a:moveTo>
                    <a:pt x="1921" y="7704"/>
                  </a:moveTo>
                  <a:lnTo>
                    <a:pt x="1921" y="1358147"/>
                  </a:lnTo>
                </a:path>
                <a:path w="2540" h="1358264">
                  <a:moveTo>
                    <a:pt x="0" y="1357972"/>
                  </a:moveTo>
                  <a:lnTo>
                    <a:pt x="0" y="7704"/>
                  </a:lnTo>
                </a:path>
                <a:path w="2540" h="1358264">
                  <a:moveTo>
                    <a:pt x="1921" y="0"/>
                  </a:moveTo>
                  <a:lnTo>
                    <a:pt x="1921" y="7704"/>
                  </a:lnTo>
                </a:path>
                <a:path w="2540" h="1358264">
                  <a:moveTo>
                    <a:pt x="0" y="7704"/>
                  </a:moveTo>
                  <a:lnTo>
                    <a:pt x="0" y="207"/>
                  </a:lnTo>
                </a:path>
                <a:path w="2540" h="1358264">
                  <a:moveTo>
                    <a:pt x="1921" y="7704"/>
                  </a:moveTo>
                  <a:lnTo>
                    <a:pt x="1921" y="1358147"/>
                  </a:lnTo>
                </a:path>
                <a:path w="2540" h="1358264">
                  <a:moveTo>
                    <a:pt x="1921" y="1358147"/>
                  </a:moveTo>
                  <a:lnTo>
                    <a:pt x="1921" y="7704"/>
                  </a:lnTo>
                </a:path>
                <a:path w="2540" h="1358264">
                  <a:moveTo>
                    <a:pt x="1921" y="0"/>
                  </a:moveTo>
                  <a:lnTo>
                    <a:pt x="1921" y="7704"/>
                  </a:lnTo>
                </a:path>
                <a:path w="2540" h="1358264">
                  <a:moveTo>
                    <a:pt x="1921" y="7704"/>
                  </a:moveTo>
                  <a:lnTo>
                    <a:pt x="1921" y="0"/>
                  </a:lnTo>
                </a:path>
                <a:path w="2540" h="1358264">
                  <a:moveTo>
                    <a:pt x="1921" y="7704"/>
                  </a:moveTo>
                  <a:lnTo>
                    <a:pt x="1921" y="1358147"/>
                  </a:lnTo>
                </a:path>
                <a:path w="2540" h="1358264">
                  <a:moveTo>
                    <a:pt x="1921" y="1358147"/>
                  </a:moveTo>
                  <a:lnTo>
                    <a:pt x="1921" y="7704"/>
                  </a:lnTo>
                </a:path>
                <a:path w="2540" h="1358264">
                  <a:moveTo>
                    <a:pt x="1921" y="0"/>
                  </a:moveTo>
                  <a:lnTo>
                    <a:pt x="1921" y="7704"/>
                  </a:lnTo>
                </a:path>
                <a:path w="2540" h="1358264">
                  <a:moveTo>
                    <a:pt x="1921" y="7704"/>
                  </a:moveTo>
                  <a:lnTo>
                    <a:pt x="1921" y="0"/>
                  </a:lnTo>
                </a:path>
                <a:path w="2540" h="1358264">
                  <a:moveTo>
                    <a:pt x="1921" y="7704"/>
                  </a:moveTo>
                  <a:lnTo>
                    <a:pt x="1921" y="1358147"/>
                  </a:lnTo>
                </a:path>
                <a:path w="2540" h="1358264">
                  <a:moveTo>
                    <a:pt x="1921" y="1358147"/>
                  </a:moveTo>
                  <a:lnTo>
                    <a:pt x="1921" y="7704"/>
                  </a:lnTo>
                </a:path>
                <a:path w="2540" h="1358264">
                  <a:moveTo>
                    <a:pt x="1921" y="0"/>
                  </a:moveTo>
                  <a:lnTo>
                    <a:pt x="1921" y="7704"/>
                  </a:lnTo>
                </a:path>
                <a:path w="2540" h="1358264">
                  <a:moveTo>
                    <a:pt x="1921" y="7704"/>
                  </a:moveTo>
                  <a:lnTo>
                    <a:pt x="1921" y="0"/>
                  </a:lnTo>
                </a:path>
              </a:pathLst>
            </a:custGeom>
            <a:ln w="3175">
              <a:solidFill>
                <a:srgbClr val="6F9F9F"/>
              </a:solidFill>
            </a:ln>
          </p:spPr>
          <p:txBody>
            <a:bodyPr wrap="square" lIns="0" tIns="0" rIns="0" bIns="0" rtlCol="0"/>
            <a:lstStyle/>
            <a:p>
              <a:endParaRPr lang="fr-FR" noProof="0" dirty="0"/>
            </a:p>
          </p:txBody>
        </p:sp>
        <p:sp>
          <p:nvSpPr>
            <p:cNvPr id="2608" name="object 2608"/>
            <p:cNvSpPr/>
            <p:nvPr/>
          </p:nvSpPr>
          <p:spPr>
            <a:xfrm>
              <a:off x="10687882" y="4590579"/>
              <a:ext cx="0" cy="1358265"/>
            </a:xfrm>
            <a:custGeom>
              <a:avLst/>
              <a:gdLst/>
              <a:ahLst/>
              <a:cxnLst/>
              <a:rect l="l" t="t" r="r" b="b"/>
              <a:pathLst>
                <a:path h="1358264">
                  <a:moveTo>
                    <a:pt x="0" y="7704"/>
                  </a:moveTo>
                  <a:lnTo>
                    <a:pt x="0" y="1358147"/>
                  </a:lnTo>
                </a:path>
                <a:path h="1358264">
                  <a:moveTo>
                    <a:pt x="0" y="1358147"/>
                  </a:moveTo>
                  <a:lnTo>
                    <a:pt x="0" y="7704"/>
                  </a:lnTo>
                </a:path>
                <a:path h="1358264">
                  <a:moveTo>
                    <a:pt x="0" y="0"/>
                  </a:moveTo>
                  <a:lnTo>
                    <a:pt x="0" y="7704"/>
                  </a:lnTo>
                </a:path>
                <a:path h="1358264">
                  <a:moveTo>
                    <a:pt x="0" y="7704"/>
                  </a:moveTo>
                  <a:lnTo>
                    <a:pt x="0" y="0"/>
                  </a:lnTo>
                </a:path>
              </a:pathLst>
            </a:custGeom>
            <a:ln w="3175">
              <a:solidFill>
                <a:srgbClr val="6F9F9E"/>
              </a:solidFill>
            </a:ln>
          </p:spPr>
          <p:txBody>
            <a:bodyPr wrap="square" lIns="0" tIns="0" rIns="0" bIns="0" rtlCol="0"/>
            <a:lstStyle/>
            <a:p>
              <a:endParaRPr lang="fr-FR" noProof="0" dirty="0"/>
            </a:p>
          </p:txBody>
        </p:sp>
        <p:sp>
          <p:nvSpPr>
            <p:cNvPr id="2609" name="object 2609"/>
            <p:cNvSpPr/>
            <p:nvPr/>
          </p:nvSpPr>
          <p:spPr>
            <a:xfrm>
              <a:off x="10687882" y="4590397"/>
              <a:ext cx="1905" cy="1358900"/>
            </a:xfrm>
            <a:custGeom>
              <a:avLst/>
              <a:gdLst/>
              <a:ahLst/>
              <a:cxnLst/>
              <a:rect l="l" t="t" r="r" b="b"/>
              <a:pathLst>
                <a:path w="1904" h="1358900">
                  <a:moveTo>
                    <a:pt x="1681" y="0"/>
                  </a:moveTo>
                  <a:lnTo>
                    <a:pt x="0" y="181"/>
                  </a:lnTo>
                  <a:lnTo>
                    <a:pt x="0" y="1358328"/>
                  </a:lnTo>
                  <a:lnTo>
                    <a:pt x="1681" y="1358328"/>
                  </a:lnTo>
                  <a:lnTo>
                    <a:pt x="1681" y="0"/>
                  </a:lnTo>
                  <a:close/>
                </a:path>
              </a:pathLst>
            </a:custGeom>
            <a:solidFill>
              <a:srgbClr val="6F9F9E"/>
            </a:solidFill>
          </p:spPr>
          <p:txBody>
            <a:bodyPr wrap="square" lIns="0" tIns="0" rIns="0" bIns="0" rtlCol="0"/>
            <a:lstStyle/>
            <a:p>
              <a:endParaRPr lang="fr-FR" noProof="0" dirty="0"/>
            </a:p>
          </p:txBody>
        </p:sp>
        <p:sp>
          <p:nvSpPr>
            <p:cNvPr id="2610" name="object 2610"/>
            <p:cNvSpPr/>
            <p:nvPr/>
          </p:nvSpPr>
          <p:spPr>
            <a:xfrm>
              <a:off x="10687882" y="4590397"/>
              <a:ext cx="1905" cy="1358900"/>
            </a:xfrm>
            <a:custGeom>
              <a:avLst/>
              <a:gdLst/>
              <a:ahLst/>
              <a:cxnLst/>
              <a:rect l="l" t="t" r="r" b="b"/>
              <a:pathLst>
                <a:path w="1904" h="1358900">
                  <a:moveTo>
                    <a:pt x="1681" y="7886"/>
                  </a:moveTo>
                  <a:lnTo>
                    <a:pt x="1681" y="1358481"/>
                  </a:lnTo>
                </a:path>
                <a:path w="1904" h="1358900">
                  <a:moveTo>
                    <a:pt x="0" y="1358328"/>
                  </a:moveTo>
                  <a:lnTo>
                    <a:pt x="0" y="7886"/>
                  </a:lnTo>
                </a:path>
                <a:path w="1904" h="1358900">
                  <a:moveTo>
                    <a:pt x="1681" y="0"/>
                  </a:moveTo>
                  <a:lnTo>
                    <a:pt x="1681" y="7886"/>
                  </a:lnTo>
                </a:path>
                <a:path w="1904" h="1358900">
                  <a:moveTo>
                    <a:pt x="0" y="7886"/>
                  </a:moveTo>
                  <a:lnTo>
                    <a:pt x="0" y="181"/>
                  </a:lnTo>
                </a:path>
                <a:path w="1904" h="1358900">
                  <a:moveTo>
                    <a:pt x="1681" y="7886"/>
                  </a:moveTo>
                  <a:lnTo>
                    <a:pt x="1681" y="1358481"/>
                  </a:lnTo>
                </a:path>
                <a:path w="1904" h="1358900">
                  <a:moveTo>
                    <a:pt x="1681" y="1358481"/>
                  </a:moveTo>
                  <a:lnTo>
                    <a:pt x="1681" y="7886"/>
                  </a:lnTo>
                </a:path>
                <a:path w="1904" h="1358900">
                  <a:moveTo>
                    <a:pt x="1681" y="0"/>
                  </a:moveTo>
                  <a:lnTo>
                    <a:pt x="1681" y="7886"/>
                  </a:lnTo>
                </a:path>
                <a:path w="1904" h="1358900">
                  <a:moveTo>
                    <a:pt x="1681" y="7886"/>
                  </a:moveTo>
                  <a:lnTo>
                    <a:pt x="1681" y="0"/>
                  </a:lnTo>
                </a:path>
                <a:path w="1904" h="1358900">
                  <a:moveTo>
                    <a:pt x="1681" y="7886"/>
                  </a:moveTo>
                  <a:lnTo>
                    <a:pt x="1681" y="1358481"/>
                  </a:lnTo>
                </a:path>
                <a:path w="1904" h="1358900">
                  <a:moveTo>
                    <a:pt x="1681" y="1358481"/>
                  </a:moveTo>
                  <a:lnTo>
                    <a:pt x="1681" y="7886"/>
                  </a:lnTo>
                </a:path>
                <a:path w="1904" h="1358900">
                  <a:moveTo>
                    <a:pt x="1681" y="0"/>
                  </a:moveTo>
                  <a:lnTo>
                    <a:pt x="1681" y="7886"/>
                  </a:lnTo>
                </a:path>
                <a:path w="1904" h="1358900">
                  <a:moveTo>
                    <a:pt x="1681" y="7886"/>
                  </a:moveTo>
                  <a:lnTo>
                    <a:pt x="1681" y="0"/>
                  </a:lnTo>
                </a:path>
                <a:path w="1904" h="1358900">
                  <a:moveTo>
                    <a:pt x="1681" y="7886"/>
                  </a:moveTo>
                  <a:lnTo>
                    <a:pt x="1681" y="1358481"/>
                  </a:lnTo>
                </a:path>
                <a:path w="1904" h="1358900">
                  <a:moveTo>
                    <a:pt x="1681" y="1358481"/>
                  </a:moveTo>
                  <a:lnTo>
                    <a:pt x="1681" y="7886"/>
                  </a:lnTo>
                </a:path>
                <a:path w="1904" h="1358900">
                  <a:moveTo>
                    <a:pt x="1681" y="0"/>
                  </a:moveTo>
                  <a:lnTo>
                    <a:pt x="1681" y="7886"/>
                  </a:lnTo>
                </a:path>
                <a:path w="1904" h="1358900">
                  <a:moveTo>
                    <a:pt x="1681" y="7886"/>
                  </a:moveTo>
                  <a:lnTo>
                    <a:pt x="1681" y="0"/>
                  </a:lnTo>
                </a:path>
                <a:path w="1904" h="1358900">
                  <a:moveTo>
                    <a:pt x="1681" y="7886"/>
                  </a:moveTo>
                  <a:lnTo>
                    <a:pt x="1681" y="1358481"/>
                  </a:lnTo>
                </a:path>
                <a:path w="1904" h="1358900">
                  <a:moveTo>
                    <a:pt x="1681" y="1358481"/>
                  </a:moveTo>
                  <a:lnTo>
                    <a:pt x="1681" y="7886"/>
                  </a:lnTo>
                </a:path>
                <a:path w="1904" h="1358900">
                  <a:moveTo>
                    <a:pt x="1681" y="0"/>
                  </a:moveTo>
                  <a:lnTo>
                    <a:pt x="1681" y="7886"/>
                  </a:lnTo>
                </a:path>
                <a:path w="1904" h="1358900">
                  <a:moveTo>
                    <a:pt x="1681" y="7886"/>
                  </a:moveTo>
                  <a:lnTo>
                    <a:pt x="1681" y="0"/>
                  </a:lnTo>
                </a:path>
                <a:path w="1904" h="1358900">
                  <a:moveTo>
                    <a:pt x="1681" y="7886"/>
                  </a:moveTo>
                  <a:lnTo>
                    <a:pt x="1681" y="1358481"/>
                  </a:lnTo>
                </a:path>
                <a:path w="1904" h="1358900">
                  <a:moveTo>
                    <a:pt x="1681" y="1358481"/>
                  </a:moveTo>
                  <a:lnTo>
                    <a:pt x="1681" y="7886"/>
                  </a:lnTo>
                </a:path>
                <a:path w="1904" h="1358900">
                  <a:moveTo>
                    <a:pt x="1681" y="0"/>
                  </a:moveTo>
                  <a:lnTo>
                    <a:pt x="1681" y="7886"/>
                  </a:lnTo>
                </a:path>
                <a:path w="1904" h="1358900">
                  <a:moveTo>
                    <a:pt x="1681" y="7886"/>
                  </a:moveTo>
                  <a:lnTo>
                    <a:pt x="1681" y="0"/>
                  </a:lnTo>
                </a:path>
              </a:pathLst>
            </a:custGeom>
            <a:ln w="3175">
              <a:solidFill>
                <a:srgbClr val="6F9F9E"/>
              </a:solidFill>
            </a:ln>
          </p:spPr>
          <p:txBody>
            <a:bodyPr wrap="square" lIns="0" tIns="0" rIns="0" bIns="0" rtlCol="0"/>
            <a:lstStyle/>
            <a:p>
              <a:endParaRPr lang="fr-FR" noProof="0" dirty="0"/>
            </a:p>
          </p:txBody>
        </p:sp>
        <p:sp>
          <p:nvSpPr>
            <p:cNvPr id="2611" name="object 2611"/>
            <p:cNvSpPr/>
            <p:nvPr/>
          </p:nvSpPr>
          <p:spPr>
            <a:xfrm>
              <a:off x="10689563" y="4590190"/>
              <a:ext cx="2540" cy="1358900"/>
            </a:xfrm>
            <a:custGeom>
              <a:avLst/>
              <a:gdLst/>
              <a:ahLst/>
              <a:cxnLst/>
              <a:rect l="l" t="t" r="r" b="b"/>
              <a:pathLst>
                <a:path w="2540" h="1358900">
                  <a:moveTo>
                    <a:pt x="1921" y="0"/>
                  </a:moveTo>
                  <a:lnTo>
                    <a:pt x="0" y="207"/>
                  </a:lnTo>
                  <a:lnTo>
                    <a:pt x="0" y="1358688"/>
                  </a:lnTo>
                  <a:lnTo>
                    <a:pt x="1921" y="1358688"/>
                  </a:lnTo>
                  <a:lnTo>
                    <a:pt x="1921" y="0"/>
                  </a:lnTo>
                  <a:close/>
                </a:path>
              </a:pathLst>
            </a:custGeom>
            <a:solidFill>
              <a:srgbClr val="6F9F9E"/>
            </a:solidFill>
          </p:spPr>
          <p:txBody>
            <a:bodyPr wrap="square" lIns="0" tIns="0" rIns="0" bIns="0" rtlCol="0"/>
            <a:lstStyle/>
            <a:p>
              <a:endParaRPr lang="fr-FR" noProof="0" dirty="0"/>
            </a:p>
          </p:txBody>
        </p:sp>
        <p:sp>
          <p:nvSpPr>
            <p:cNvPr id="2612" name="object 2612"/>
            <p:cNvSpPr/>
            <p:nvPr/>
          </p:nvSpPr>
          <p:spPr>
            <a:xfrm>
              <a:off x="10689563" y="4590190"/>
              <a:ext cx="2540" cy="1358900"/>
            </a:xfrm>
            <a:custGeom>
              <a:avLst/>
              <a:gdLst/>
              <a:ahLst/>
              <a:cxnLst/>
              <a:rect l="l" t="t" r="r" b="b"/>
              <a:pathLst>
                <a:path w="2540" h="1358900">
                  <a:moveTo>
                    <a:pt x="1921" y="8093"/>
                  </a:moveTo>
                  <a:lnTo>
                    <a:pt x="1921" y="1358862"/>
                  </a:lnTo>
                </a:path>
                <a:path w="2540" h="1358900">
                  <a:moveTo>
                    <a:pt x="0" y="1358688"/>
                  </a:moveTo>
                  <a:lnTo>
                    <a:pt x="0" y="8093"/>
                  </a:lnTo>
                </a:path>
                <a:path w="2540" h="1358900">
                  <a:moveTo>
                    <a:pt x="1921" y="0"/>
                  </a:moveTo>
                  <a:lnTo>
                    <a:pt x="1921" y="8093"/>
                  </a:lnTo>
                </a:path>
                <a:path w="2540" h="1358900">
                  <a:moveTo>
                    <a:pt x="0" y="8093"/>
                  </a:moveTo>
                  <a:lnTo>
                    <a:pt x="0" y="207"/>
                  </a:lnTo>
                </a:path>
              </a:pathLst>
            </a:custGeom>
            <a:ln w="3175">
              <a:solidFill>
                <a:srgbClr val="6F9F9E"/>
              </a:solidFill>
            </a:ln>
          </p:spPr>
          <p:txBody>
            <a:bodyPr wrap="square" lIns="0" tIns="0" rIns="0" bIns="0" rtlCol="0"/>
            <a:lstStyle/>
            <a:p>
              <a:endParaRPr lang="fr-FR" noProof="0" dirty="0"/>
            </a:p>
          </p:txBody>
        </p:sp>
        <p:sp>
          <p:nvSpPr>
            <p:cNvPr id="2613" name="object 2613"/>
            <p:cNvSpPr/>
            <p:nvPr/>
          </p:nvSpPr>
          <p:spPr>
            <a:xfrm>
              <a:off x="10691485" y="4590190"/>
              <a:ext cx="0" cy="1358900"/>
            </a:xfrm>
            <a:custGeom>
              <a:avLst/>
              <a:gdLst/>
              <a:ahLst/>
              <a:cxnLst/>
              <a:rect l="l" t="t" r="r" b="b"/>
              <a:pathLst>
                <a:path h="1358900">
                  <a:moveTo>
                    <a:pt x="0" y="8093"/>
                  </a:moveTo>
                  <a:lnTo>
                    <a:pt x="0" y="1358862"/>
                  </a:lnTo>
                </a:path>
                <a:path h="1358900">
                  <a:moveTo>
                    <a:pt x="0" y="1358862"/>
                  </a:moveTo>
                  <a:lnTo>
                    <a:pt x="0" y="8093"/>
                  </a:lnTo>
                </a:path>
                <a:path h="1358900">
                  <a:moveTo>
                    <a:pt x="0" y="0"/>
                  </a:moveTo>
                  <a:lnTo>
                    <a:pt x="0" y="8093"/>
                  </a:lnTo>
                </a:path>
                <a:path h="1358900">
                  <a:moveTo>
                    <a:pt x="0" y="8093"/>
                  </a:moveTo>
                  <a:lnTo>
                    <a:pt x="0" y="0"/>
                  </a:lnTo>
                </a:path>
                <a:path h="1358900">
                  <a:moveTo>
                    <a:pt x="0" y="8093"/>
                  </a:moveTo>
                  <a:lnTo>
                    <a:pt x="0" y="1358862"/>
                  </a:lnTo>
                </a:path>
                <a:path h="1358900">
                  <a:moveTo>
                    <a:pt x="0" y="1358862"/>
                  </a:moveTo>
                  <a:lnTo>
                    <a:pt x="0" y="8093"/>
                  </a:lnTo>
                </a:path>
                <a:path h="1358900">
                  <a:moveTo>
                    <a:pt x="0" y="0"/>
                  </a:moveTo>
                  <a:lnTo>
                    <a:pt x="0" y="8093"/>
                  </a:lnTo>
                </a:path>
                <a:path h="1358900">
                  <a:moveTo>
                    <a:pt x="0" y="8093"/>
                  </a:moveTo>
                  <a:lnTo>
                    <a:pt x="0" y="0"/>
                  </a:lnTo>
                </a:path>
                <a:path h="1358900">
                  <a:moveTo>
                    <a:pt x="0" y="8093"/>
                  </a:moveTo>
                  <a:lnTo>
                    <a:pt x="0" y="1358862"/>
                  </a:lnTo>
                </a:path>
                <a:path h="1358900">
                  <a:moveTo>
                    <a:pt x="0" y="1358862"/>
                  </a:moveTo>
                  <a:lnTo>
                    <a:pt x="0" y="8093"/>
                  </a:lnTo>
                </a:path>
                <a:path h="1358900">
                  <a:moveTo>
                    <a:pt x="0" y="0"/>
                  </a:moveTo>
                  <a:lnTo>
                    <a:pt x="0" y="8093"/>
                  </a:lnTo>
                </a:path>
                <a:path h="1358900">
                  <a:moveTo>
                    <a:pt x="0" y="8093"/>
                  </a:moveTo>
                  <a:lnTo>
                    <a:pt x="0" y="0"/>
                  </a:lnTo>
                </a:path>
                <a:path h="1358900">
                  <a:moveTo>
                    <a:pt x="0" y="8093"/>
                  </a:moveTo>
                  <a:lnTo>
                    <a:pt x="0" y="1358862"/>
                  </a:lnTo>
                </a:path>
                <a:path h="1358900">
                  <a:moveTo>
                    <a:pt x="0" y="1358862"/>
                  </a:moveTo>
                  <a:lnTo>
                    <a:pt x="0" y="8093"/>
                  </a:lnTo>
                </a:path>
                <a:path h="1358900">
                  <a:moveTo>
                    <a:pt x="0" y="0"/>
                  </a:moveTo>
                  <a:lnTo>
                    <a:pt x="0" y="8093"/>
                  </a:lnTo>
                </a:path>
                <a:path h="1358900">
                  <a:moveTo>
                    <a:pt x="0" y="8093"/>
                  </a:moveTo>
                  <a:lnTo>
                    <a:pt x="0" y="0"/>
                  </a:lnTo>
                </a:path>
                <a:path h="1358900">
                  <a:moveTo>
                    <a:pt x="0" y="8093"/>
                  </a:moveTo>
                  <a:lnTo>
                    <a:pt x="0" y="1358862"/>
                  </a:lnTo>
                </a:path>
                <a:path h="1358900">
                  <a:moveTo>
                    <a:pt x="0" y="1358862"/>
                  </a:moveTo>
                  <a:lnTo>
                    <a:pt x="0" y="8093"/>
                  </a:lnTo>
                </a:path>
                <a:path h="1358900">
                  <a:moveTo>
                    <a:pt x="0" y="0"/>
                  </a:moveTo>
                  <a:lnTo>
                    <a:pt x="0" y="8093"/>
                  </a:lnTo>
                </a:path>
                <a:path h="1358900">
                  <a:moveTo>
                    <a:pt x="0" y="8093"/>
                  </a:moveTo>
                  <a:lnTo>
                    <a:pt x="0" y="0"/>
                  </a:lnTo>
                </a:path>
              </a:pathLst>
            </a:custGeom>
            <a:ln w="3175">
              <a:solidFill>
                <a:srgbClr val="6E9F9E"/>
              </a:solidFill>
            </a:ln>
          </p:spPr>
          <p:txBody>
            <a:bodyPr wrap="square" lIns="0" tIns="0" rIns="0" bIns="0" rtlCol="0"/>
            <a:lstStyle/>
            <a:p>
              <a:endParaRPr lang="fr-FR" noProof="0" dirty="0"/>
            </a:p>
          </p:txBody>
        </p:sp>
        <p:sp>
          <p:nvSpPr>
            <p:cNvPr id="2614" name="object 2614"/>
            <p:cNvSpPr/>
            <p:nvPr/>
          </p:nvSpPr>
          <p:spPr>
            <a:xfrm>
              <a:off x="10691485" y="4590008"/>
              <a:ext cx="1905" cy="1359535"/>
            </a:xfrm>
            <a:custGeom>
              <a:avLst/>
              <a:gdLst/>
              <a:ahLst/>
              <a:cxnLst/>
              <a:rect l="l" t="t" r="r" b="b"/>
              <a:pathLst>
                <a:path w="1904" h="1359535">
                  <a:moveTo>
                    <a:pt x="1681" y="0"/>
                  </a:moveTo>
                  <a:lnTo>
                    <a:pt x="0" y="181"/>
                  </a:lnTo>
                  <a:lnTo>
                    <a:pt x="0" y="1359044"/>
                  </a:lnTo>
                  <a:lnTo>
                    <a:pt x="1681" y="1359044"/>
                  </a:lnTo>
                  <a:lnTo>
                    <a:pt x="1681" y="0"/>
                  </a:lnTo>
                  <a:close/>
                </a:path>
              </a:pathLst>
            </a:custGeom>
            <a:solidFill>
              <a:srgbClr val="6E9F9E"/>
            </a:solidFill>
          </p:spPr>
          <p:txBody>
            <a:bodyPr wrap="square" lIns="0" tIns="0" rIns="0" bIns="0" rtlCol="0"/>
            <a:lstStyle/>
            <a:p>
              <a:endParaRPr lang="fr-FR" noProof="0" dirty="0"/>
            </a:p>
          </p:txBody>
        </p:sp>
        <p:sp>
          <p:nvSpPr>
            <p:cNvPr id="2615" name="object 2615"/>
            <p:cNvSpPr/>
            <p:nvPr/>
          </p:nvSpPr>
          <p:spPr>
            <a:xfrm>
              <a:off x="10691485" y="4590008"/>
              <a:ext cx="1905" cy="1359535"/>
            </a:xfrm>
            <a:custGeom>
              <a:avLst/>
              <a:gdLst/>
              <a:ahLst/>
              <a:cxnLst/>
              <a:rect l="l" t="t" r="r" b="b"/>
              <a:pathLst>
                <a:path w="1904" h="1359535">
                  <a:moveTo>
                    <a:pt x="1681" y="8274"/>
                  </a:moveTo>
                  <a:lnTo>
                    <a:pt x="1681" y="1359197"/>
                  </a:lnTo>
                </a:path>
                <a:path w="1904" h="1359535">
                  <a:moveTo>
                    <a:pt x="0" y="1359044"/>
                  </a:moveTo>
                  <a:lnTo>
                    <a:pt x="0" y="8274"/>
                  </a:lnTo>
                </a:path>
                <a:path w="1904" h="1359535">
                  <a:moveTo>
                    <a:pt x="1681" y="0"/>
                  </a:moveTo>
                  <a:lnTo>
                    <a:pt x="1681" y="8274"/>
                  </a:lnTo>
                </a:path>
                <a:path w="1904" h="1359535">
                  <a:moveTo>
                    <a:pt x="0" y="8274"/>
                  </a:moveTo>
                  <a:lnTo>
                    <a:pt x="0" y="181"/>
                  </a:lnTo>
                </a:path>
                <a:path w="1904" h="1359535">
                  <a:moveTo>
                    <a:pt x="1681" y="8274"/>
                  </a:moveTo>
                  <a:lnTo>
                    <a:pt x="1681" y="1359197"/>
                  </a:lnTo>
                </a:path>
                <a:path w="1904" h="1359535">
                  <a:moveTo>
                    <a:pt x="1681" y="1359197"/>
                  </a:moveTo>
                  <a:lnTo>
                    <a:pt x="1681" y="8274"/>
                  </a:lnTo>
                </a:path>
                <a:path w="1904" h="1359535">
                  <a:moveTo>
                    <a:pt x="1681" y="0"/>
                  </a:moveTo>
                  <a:lnTo>
                    <a:pt x="1681" y="8274"/>
                  </a:lnTo>
                </a:path>
                <a:path w="1904" h="1359535">
                  <a:moveTo>
                    <a:pt x="1681" y="8274"/>
                  </a:moveTo>
                  <a:lnTo>
                    <a:pt x="1681" y="0"/>
                  </a:lnTo>
                </a:path>
                <a:path w="1904" h="1359535">
                  <a:moveTo>
                    <a:pt x="1681" y="8274"/>
                  </a:moveTo>
                  <a:lnTo>
                    <a:pt x="1681" y="1359197"/>
                  </a:lnTo>
                </a:path>
                <a:path w="1904" h="1359535">
                  <a:moveTo>
                    <a:pt x="1681" y="1359197"/>
                  </a:moveTo>
                  <a:lnTo>
                    <a:pt x="1681" y="8274"/>
                  </a:lnTo>
                </a:path>
                <a:path w="1904" h="1359535">
                  <a:moveTo>
                    <a:pt x="1681" y="0"/>
                  </a:moveTo>
                  <a:lnTo>
                    <a:pt x="1681" y="8274"/>
                  </a:lnTo>
                </a:path>
                <a:path w="1904" h="1359535">
                  <a:moveTo>
                    <a:pt x="1681" y="8274"/>
                  </a:moveTo>
                  <a:lnTo>
                    <a:pt x="1681" y="0"/>
                  </a:lnTo>
                </a:path>
              </a:pathLst>
            </a:custGeom>
            <a:ln w="3175">
              <a:solidFill>
                <a:srgbClr val="6E9F9E"/>
              </a:solidFill>
            </a:ln>
          </p:spPr>
          <p:txBody>
            <a:bodyPr wrap="square" lIns="0" tIns="0" rIns="0" bIns="0" rtlCol="0"/>
            <a:lstStyle/>
            <a:p>
              <a:endParaRPr lang="fr-FR" noProof="0" dirty="0"/>
            </a:p>
          </p:txBody>
        </p:sp>
        <p:sp>
          <p:nvSpPr>
            <p:cNvPr id="2616" name="object 2616"/>
            <p:cNvSpPr/>
            <p:nvPr/>
          </p:nvSpPr>
          <p:spPr>
            <a:xfrm>
              <a:off x="10693166" y="4590008"/>
              <a:ext cx="0" cy="1359535"/>
            </a:xfrm>
            <a:custGeom>
              <a:avLst/>
              <a:gdLst/>
              <a:ahLst/>
              <a:cxnLst/>
              <a:rect l="l" t="t" r="r" b="b"/>
              <a:pathLst>
                <a:path h="1359535">
                  <a:moveTo>
                    <a:pt x="0" y="8274"/>
                  </a:moveTo>
                  <a:lnTo>
                    <a:pt x="0" y="1359197"/>
                  </a:lnTo>
                </a:path>
                <a:path h="1359535">
                  <a:moveTo>
                    <a:pt x="0" y="1359197"/>
                  </a:moveTo>
                  <a:lnTo>
                    <a:pt x="0" y="8274"/>
                  </a:lnTo>
                </a:path>
                <a:path h="1359535">
                  <a:moveTo>
                    <a:pt x="0" y="0"/>
                  </a:moveTo>
                  <a:lnTo>
                    <a:pt x="0" y="8274"/>
                  </a:lnTo>
                </a:path>
                <a:path h="1359535">
                  <a:moveTo>
                    <a:pt x="0" y="8274"/>
                  </a:moveTo>
                  <a:lnTo>
                    <a:pt x="0" y="0"/>
                  </a:lnTo>
                </a:path>
                <a:path h="1359535">
                  <a:moveTo>
                    <a:pt x="0" y="8274"/>
                  </a:moveTo>
                  <a:lnTo>
                    <a:pt x="0" y="1359197"/>
                  </a:lnTo>
                </a:path>
                <a:path h="1359535">
                  <a:moveTo>
                    <a:pt x="0" y="1359197"/>
                  </a:moveTo>
                  <a:lnTo>
                    <a:pt x="0" y="8274"/>
                  </a:lnTo>
                </a:path>
                <a:path h="1359535">
                  <a:moveTo>
                    <a:pt x="0" y="0"/>
                  </a:moveTo>
                  <a:lnTo>
                    <a:pt x="0" y="8274"/>
                  </a:lnTo>
                </a:path>
                <a:path h="1359535">
                  <a:moveTo>
                    <a:pt x="0" y="8274"/>
                  </a:moveTo>
                  <a:lnTo>
                    <a:pt x="0" y="0"/>
                  </a:lnTo>
                </a:path>
              </a:pathLst>
            </a:custGeom>
            <a:ln w="3175">
              <a:solidFill>
                <a:srgbClr val="6D9F9D"/>
              </a:solidFill>
            </a:ln>
          </p:spPr>
          <p:txBody>
            <a:bodyPr wrap="square" lIns="0" tIns="0" rIns="0" bIns="0" rtlCol="0"/>
            <a:lstStyle/>
            <a:p>
              <a:endParaRPr lang="fr-FR" noProof="0" dirty="0"/>
            </a:p>
          </p:txBody>
        </p:sp>
        <p:sp>
          <p:nvSpPr>
            <p:cNvPr id="2617" name="object 2617"/>
            <p:cNvSpPr/>
            <p:nvPr/>
          </p:nvSpPr>
          <p:spPr>
            <a:xfrm>
              <a:off x="10693166" y="4589801"/>
              <a:ext cx="2540" cy="1359535"/>
            </a:xfrm>
            <a:custGeom>
              <a:avLst/>
              <a:gdLst/>
              <a:ahLst/>
              <a:cxnLst/>
              <a:rect l="l" t="t" r="r" b="b"/>
              <a:pathLst>
                <a:path w="2540" h="1359535">
                  <a:moveTo>
                    <a:pt x="1921" y="0"/>
                  </a:moveTo>
                  <a:lnTo>
                    <a:pt x="0" y="207"/>
                  </a:lnTo>
                  <a:lnTo>
                    <a:pt x="0" y="1359404"/>
                  </a:lnTo>
                  <a:lnTo>
                    <a:pt x="1921" y="1359404"/>
                  </a:lnTo>
                  <a:lnTo>
                    <a:pt x="1921" y="0"/>
                  </a:lnTo>
                  <a:close/>
                </a:path>
              </a:pathLst>
            </a:custGeom>
            <a:solidFill>
              <a:srgbClr val="6D9F9D"/>
            </a:solidFill>
          </p:spPr>
          <p:txBody>
            <a:bodyPr wrap="square" lIns="0" tIns="0" rIns="0" bIns="0" rtlCol="0"/>
            <a:lstStyle/>
            <a:p>
              <a:endParaRPr lang="fr-FR" noProof="0" dirty="0"/>
            </a:p>
          </p:txBody>
        </p:sp>
        <p:sp>
          <p:nvSpPr>
            <p:cNvPr id="2618" name="object 2618"/>
            <p:cNvSpPr/>
            <p:nvPr/>
          </p:nvSpPr>
          <p:spPr>
            <a:xfrm>
              <a:off x="10693166" y="4589801"/>
              <a:ext cx="2540" cy="1360170"/>
            </a:xfrm>
            <a:custGeom>
              <a:avLst/>
              <a:gdLst/>
              <a:ahLst/>
              <a:cxnLst/>
              <a:rect l="l" t="t" r="r" b="b"/>
              <a:pathLst>
                <a:path w="2540" h="1360170">
                  <a:moveTo>
                    <a:pt x="1921" y="8482"/>
                  </a:moveTo>
                  <a:lnTo>
                    <a:pt x="1921" y="1359578"/>
                  </a:lnTo>
                </a:path>
                <a:path w="2540" h="1360170">
                  <a:moveTo>
                    <a:pt x="0" y="1359404"/>
                  </a:moveTo>
                  <a:lnTo>
                    <a:pt x="0" y="8482"/>
                  </a:lnTo>
                </a:path>
                <a:path w="2540" h="1360170">
                  <a:moveTo>
                    <a:pt x="1921" y="0"/>
                  </a:moveTo>
                  <a:lnTo>
                    <a:pt x="1921" y="8482"/>
                  </a:lnTo>
                </a:path>
                <a:path w="2540" h="1360170">
                  <a:moveTo>
                    <a:pt x="0" y="8482"/>
                  </a:moveTo>
                  <a:lnTo>
                    <a:pt x="0" y="207"/>
                  </a:lnTo>
                </a:path>
                <a:path w="2540" h="1360170">
                  <a:moveTo>
                    <a:pt x="1921" y="8482"/>
                  </a:moveTo>
                  <a:lnTo>
                    <a:pt x="1921" y="1359578"/>
                  </a:lnTo>
                </a:path>
                <a:path w="2540" h="1360170">
                  <a:moveTo>
                    <a:pt x="1921" y="1359578"/>
                  </a:moveTo>
                  <a:lnTo>
                    <a:pt x="1921" y="8482"/>
                  </a:lnTo>
                </a:path>
                <a:path w="2540" h="1360170">
                  <a:moveTo>
                    <a:pt x="1921" y="0"/>
                  </a:moveTo>
                  <a:lnTo>
                    <a:pt x="1921" y="8482"/>
                  </a:lnTo>
                </a:path>
                <a:path w="2540" h="1360170">
                  <a:moveTo>
                    <a:pt x="1921" y="8482"/>
                  </a:moveTo>
                  <a:lnTo>
                    <a:pt x="1921" y="0"/>
                  </a:lnTo>
                </a:path>
                <a:path w="2540" h="1360170">
                  <a:moveTo>
                    <a:pt x="1921" y="8482"/>
                  </a:moveTo>
                  <a:lnTo>
                    <a:pt x="1921" y="1359578"/>
                  </a:lnTo>
                </a:path>
                <a:path w="2540" h="1360170">
                  <a:moveTo>
                    <a:pt x="1921" y="1359578"/>
                  </a:moveTo>
                  <a:lnTo>
                    <a:pt x="1921" y="8482"/>
                  </a:lnTo>
                </a:path>
                <a:path w="2540" h="1360170">
                  <a:moveTo>
                    <a:pt x="1921" y="0"/>
                  </a:moveTo>
                  <a:lnTo>
                    <a:pt x="1921" y="8482"/>
                  </a:lnTo>
                </a:path>
                <a:path w="2540" h="1360170">
                  <a:moveTo>
                    <a:pt x="1921" y="8482"/>
                  </a:moveTo>
                  <a:lnTo>
                    <a:pt x="1921" y="0"/>
                  </a:lnTo>
                </a:path>
                <a:path w="2540" h="1360170">
                  <a:moveTo>
                    <a:pt x="1921" y="8482"/>
                  </a:moveTo>
                  <a:lnTo>
                    <a:pt x="1921" y="1359578"/>
                  </a:lnTo>
                </a:path>
                <a:path w="2540" h="1360170">
                  <a:moveTo>
                    <a:pt x="1921" y="1359578"/>
                  </a:moveTo>
                  <a:lnTo>
                    <a:pt x="1921" y="8482"/>
                  </a:lnTo>
                </a:path>
                <a:path w="2540" h="1360170">
                  <a:moveTo>
                    <a:pt x="1921" y="0"/>
                  </a:moveTo>
                  <a:lnTo>
                    <a:pt x="1921" y="8482"/>
                  </a:lnTo>
                </a:path>
                <a:path w="2540" h="1360170">
                  <a:moveTo>
                    <a:pt x="1921" y="8482"/>
                  </a:moveTo>
                  <a:lnTo>
                    <a:pt x="1921" y="0"/>
                  </a:lnTo>
                </a:path>
                <a:path w="2540" h="1360170">
                  <a:moveTo>
                    <a:pt x="1921" y="8482"/>
                  </a:moveTo>
                  <a:lnTo>
                    <a:pt x="1921" y="1359578"/>
                  </a:lnTo>
                </a:path>
                <a:path w="2540" h="1360170">
                  <a:moveTo>
                    <a:pt x="1921" y="1359578"/>
                  </a:moveTo>
                  <a:lnTo>
                    <a:pt x="1921" y="8482"/>
                  </a:lnTo>
                </a:path>
                <a:path w="2540" h="1360170">
                  <a:moveTo>
                    <a:pt x="1921" y="0"/>
                  </a:moveTo>
                  <a:lnTo>
                    <a:pt x="1921" y="8482"/>
                  </a:lnTo>
                </a:path>
                <a:path w="2540" h="1360170">
                  <a:moveTo>
                    <a:pt x="1921" y="8482"/>
                  </a:moveTo>
                  <a:lnTo>
                    <a:pt x="1921" y="0"/>
                  </a:lnTo>
                </a:path>
                <a:path w="2540" h="1360170">
                  <a:moveTo>
                    <a:pt x="1921" y="8482"/>
                  </a:moveTo>
                  <a:lnTo>
                    <a:pt x="1921" y="1359578"/>
                  </a:lnTo>
                </a:path>
                <a:path w="2540" h="1360170">
                  <a:moveTo>
                    <a:pt x="1921" y="1359578"/>
                  </a:moveTo>
                  <a:lnTo>
                    <a:pt x="1921" y="8482"/>
                  </a:lnTo>
                </a:path>
                <a:path w="2540" h="1360170">
                  <a:moveTo>
                    <a:pt x="1921" y="0"/>
                  </a:moveTo>
                  <a:lnTo>
                    <a:pt x="1921" y="8482"/>
                  </a:lnTo>
                </a:path>
                <a:path w="2540" h="1360170">
                  <a:moveTo>
                    <a:pt x="1921" y="8482"/>
                  </a:moveTo>
                  <a:lnTo>
                    <a:pt x="1921" y="0"/>
                  </a:lnTo>
                </a:path>
              </a:pathLst>
            </a:custGeom>
            <a:ln w="3175">
              <a:solidFill>
                <a:srgbClr val="6D9F9D"/>
              </a:solidFill>
            </a:ln>
          </p:spPr>
          <p:txBody>
            <a:bodyPr wrap="square" lIns="0" tIns="0" rIns="0" bIns="0" rtlCol="0"/>
            <a:lstStyle/>
            <a:p>
              <a:endParaRPr lang="fr-FR" noProof="0" dirty="0"/>
            </a:p>
          </p:txBody>
        </p:sp>
        <p:sp>
          <p:nvSpPr>
            <p:cNvPr id="2619" name="object 2619"/>
            <p:cNvSpPr/>
            <p:nvPr/>
          </p:nvSpPr>
          <p:spPr>
            <a:xfrm>
              <a:off x="10695088" y="4589619"/>
              <a:ext cx="1905" cy="1360170"/>
            </a:xfrm>
            <a:custGeom>
              <a:avLst/>
              <a:gdLst/>
              <a:ahLst/>
              <a:cxnLst/>
              <a:rect l="l" t="t" r="r" b="b"/>
              <a:pathLst>
                <a:path w="1904" h="1360170">
                  <a:moveTo>
                    <a:pt x="1681" y="0"/>
                  </a:moveTo>
                  <a:lnTo>
                    <a:pt x="0" y="181"/>
                  </a:lnTo>
                  <a:lnTo>
                    <a:pt x="0" y="1359760"/>
                  </a:lnTo>
                  <a:lnTo>
                    <a:pt x="1681" y="1359760"/>
                  </a:lnTo>
                  <a:lnTo>
                    <a:pt x="1681" y="0"/>
                  </a:lnTo>
                  <a:close/>
                </a:path>
              </a:pathLst>
            </a:custGeom>
            <a:solidFill>
              <a:srgbClr val="6C9F9D"/>
            </a:solidFill>
          </p:spPr>
          <p:txBody>
            <a:bodyPr wrap="square" lIns="0" tIns="0" rIns="0" bIns="0" rtlCol="0"/>
            <a:lstStyle/>
            <a:p>
              <a:endParaRPr lang="fr-FR" noProof="0" dirty="0"/>
            </a:p>
          </p:txBody>
        </p:sp>
        <p:sp>
          <p:nvSpPr>
            <p:cNvPr id="2620" name="object 2620"/>
            <p:cNvSpPr/>
            <p:nvPr/>
          </p:nvSpPr>
          <p:spPr>
            <a:xfrm>
              <a:off x="10695088" y="4589619"/>
              <a:ext cx="1905" cy="1360170"/>
            </a:xfrm>
            <a:custGeom>
              <a:avLst/>
              <a:gdLst/>
              <a:ahLst/>
              <a:cxnLst/>
              <a:rect l="l" t="t" r="r" b="b"/>
              <a:pathLst>
                <a:path w="1904" h="1360170">
                  <a:moveTo>
                    <a:pt x="1681" y="8663"/>
                  </a:moveTo>
                  <a:lnTo>
                    <a:pt x="1681" y="1359912"/>
                  </a:lnTo>
                </a:path>
                <a:path w="1904" h="1360170">
                  <a:moveTo>
                    <a:pt x="0" y="1359760"/>
                  </a:moveTo>
                  <a:lnTo>
                    <a:pt x="0" y="8663"/>
                  </a:lnTo>
                </a:path>
                <a:path w="1904" h="1360170">
                  <a:moveTo>
                    <a:pt x="1681" y="0"/>
                  </a:moveTo>
                  <a:lnTo>
                    <a:pt x="1681" y="8663"/>
                  </a:lnTo>
                </a:path>
                <a:path w="1904" h="1360170">
                  <a:moveTo>
                    <a:pt x="0" y="8663"/>
                  </a:moveTo>
                  <a:lnTo>
                    <a:pt x="0" y="181"/>
                  </a:lnTo>
                </a:path>
                <a:path w="1904" h="1360170">
                  <a:moveTo>
                    <a:pt x="1681" y="8663"/>
                  </a:moveTo>
                  <a:lnTo>
                    <a:pt x="1681" y="1359912"/>
                  </a:lnTo>
                </a:path>
                <a:path w="1904" h="1360170">
                  <a:moveTo>
                    <a:pt x="1681" y="1359912"/>
                  </a:moveTo>
                  <a:lnTo>
                    <a:pt x="1681" y="8663"/>
                  </a:lnTo>
                </a:path>
                <a:path w="1904" h="1360170">
                  <a:moveTo>
                    <a:pt x="1681" y="0"/>
                  </a:moveTo>
                  <a:lnTo>
                    <a:pt x="1681" y="8663"/>
                  </a:lnTo>
                </a:path>
                <a:path w="1904" h="1360170">
                  <a:moveTo>
                    <a:pt x="1681" y="8663"/>
                  </a:moveTo>
                  <a:lnTo>
                    <a:pt x="1681" y="0"/>
                  </a:lnTo>
                </a:path>
                <a:path w="1904" h="1360170">
                  <a:moveTo>
                    <a:pt x="1681" y="8663"/>
                  </a:moveTo>
                  <a:lnTo>
                    <a:pt x="1681" y="1359912"/>
                  </a:lnTo>
                </a:path>
                <a:path w="1904" h="1360170">
                  <a:moveTo>
                    <a:pt x="1681" y="1359912"/>
                  </a:moveTo>
                  <a:lnTo>
                    <a:pt x="1681" y="8663"/>
                  </a:lnTo>
                </a:path>
                <a:path w="1904" h="1360170">
                  <a:moveTo>
                    <a:pt x="1681" y="0"/>
                  </a:moveTo>
                  <a:lnTo>
                    <a:pt x="1681" y="8663"/>
                  </a:lnTo>
                </a:path>
                <a:path w="1904" h="1360170">
                  <a:moveTo>
                    <a:pt x="1681" y="8663"/>
                  </a:moveTo>
                  <a:lnTo>
                    <a:pt x="1681" y="0"/>
                  </a:lnTo>
                </a:path>
                <a:path w="1904" h="1360170">
                  <a:moveTo>
                    <a:pt x="1681" y="8663"/>
                  </a:moveTo>
                  <a:lnTo>
                    <a:pt x="1681" y="1359912"/>
                  </a:lnTo>
                </a:path>
                <a:path w="1904" h="1360170">
                  <a:moveTo>
                    <a:pt x="1681" y="1359912"/>
                  </a:moveTo>
                  <a:lnTo>
                    <a:pt x="1681" y="8663"/>
                  </a:lnTo>
                </a:path>
                <a:path w="1904" h="1360170">
                  <a:moveTo>
                    <a:pt x="1681" y="0"/>
                  </a:moveTo>
                  <a:lnTo>
                    <a:pt x="1681" y="8663"/>
                  </a:lnTo>
                </a:path>
                <a:path w="1904" h="1360170">
                  <a:moveTo>
                    <a:pt x="1681" y="8663"/>
                  </a:moveTo>
                  <a:lnTo>
                    <a:pt x="1681" y="0"/>
                  </a:lnTo>
                </a:path>
                <a:path w="1904" h="1360170">
                  <a:moveTo>
                    <a:pt x="1681" y="8663"/>
                  </a:moveTo>
                  <a:lnTo>
                    <a:pt x="1681" y="1359912"/>
                  </a:lnTo>
                </a:path>
                <a:path w="1904" h="1360170">
                  <a:moveTo>
                    <a:pt x="1681" y="1359912"/>
                  </a:moveTo>
                  <a:lnTo>
                    <a:pt x="1681" y="8663"/>
                  </a:lnTo>
                </a:path>
                <a:path w="1904" h="1360170">
                  <a:moveTo>
                    <a:pt x="1681" y="0"/>
                  </a:moveTo>
                  <a:lnTo>
                    <a:pt x="1681" y="8663"/>
                  </a:lnTo>
                </a:path>
                <a:path w="1904" h="1360170">
                  <a:moveTo>
                    <a:pt x="1681" y="8663"/>
                  </a:moveTo>
                  <a:lnTo>
                    <a:pt x="1681" y="0"/>
                  </a:lnTo>
                </a:path>
                <a:path w="1904" h="1360170">
                  <a:moveTo>
                    <a:pt x="1681" y="8663"/>
                  </a:moveTo>
                  <a:lnTo>
                    <a:pt x="1681" y="1359912"/>
                  </a:lnTo>
                </a:path>
                <a:path w="1904" h="1360170">
                  <a:moveTo>
                    <a:pt x="1681" y="1359912"/>
                  </a:moveTo>
                  <a:lnTo>
                    <a:pt x="1681" y="8663"/>
                  </a:lnTo>
                </a:path>
                <a:path w="1904" h="1360170">
                  <a:moveTo>
                    <a:pt x="1681" y="0"/>
                  </a:moveTo>
                  <a:lnTo>
                    <a:pt x="1681" y="8663"/>
                  </a:lnTo>
                </a:path>
                <a:path w="1904" h="1360170">
                  <a:moveTo>
                    <a:pt x="1681" y="8663"/>
                  </a:moveTo>
                  <a:lnTo>
                    <a:pt x="1681" y="0"/>
                  </a:lnTo>
                </a:path>
              </a:pathLst>
            </a:custGeom>
            <a:ln w="3175">
              <a:solidFill>
                <a:srgbClr val="6C9F9D"/>
              </a:solidFill>
            </a:ln>
          </p:spPr>
          <p:txBody>
            <a:bodyPr wrap="square" lIns="0" tIns="0" rIns="0" bIns="0" rtlCol="0"/>
            <a:lstStyle/>
            <a:p>
              <a:endParaRPr lang="fr-FR" noProof="0" dirty="0"/>
            </a:p>
          </p:txBody>
        </p:sp>
        <p:sp>
          <p:nvSpPr>
            <p:cNvPr id="2621" name="object 2621"/>
            <p:cNvSpPr/>
            <p:nvPr/>
          </p:nvSpPr>
          <p:spPr>
            <a:xfrm>
              <a:off x="10696769" y="4589412"/>
              <a:ext cx="2540" cy="1360170"/>
            </a:xfrm>
            <a:custGeom>
              <a:avLst/>
              <a:gdLst/>
              <a:ahLst/>
              <a:cxnLst/>
              <a:rect l="l" t="t" r="r" b="b"/>
              <a:pathLst>
                <a:path w="2540" h="1360170">
                  <a:moveTo>
                    <a:pt x="1921" y="0"/>
                  </a:moveTo>
                  <a:lnTo>
                    <a:pt x="0" y="207"/>
                  </a:lnTo>
                  <a:lnTo>
                    <a:pt x="0" y="1360120"/>
                  </a:lnTo>
                  <a:lnTo>
                    <a:pt x="1921" y="1360120"/>
                  </a:lnTo>
                  <a:lnTo>
                    <a:pt x="1921" y="0"/>
                  </a:lnTo>
                  <a:close/>
                </a:path>
              </a:pathLst>
            </a:custGeom>
            <a:solidFill>
              <a:srgbClr val="6C9F9D"/>
            </a:solidFill>
          </p:spPr>
          <p:txBody>
            <a:bodyPr wrap="square" lIns="0" tIns="0" rIns="0" bIns="0" rtlCol="0"/>
            <a:lstStyle/>
            <a:p>
              <a:endParaRPr lang="fr-FR" noProof="0" dirty="0"/>
            </a:p>
          </p:txBody>
        </p:sp>
        <p:sp>
          <p:nvSpPr>
            <p:cNvPr id="2622" name="object 2622"/>
            <p:cNvSpPr/>
            <p:nvPr/>
          </p:nvSpPr>
          <p:spPr>
            <a:xfrm>
              <a:off x="10696769" y="4589412"/>
              <a:ext cx="2540" cy="1360805"/>
            </a:xfrm>
            <a:custGeom>
              <a:avLst/>
              <a:gdLst/>
              <a:ahLst/>
              <a:cxnLst/>
              <a:rect l="l" t="t" r="r" b="b"/>
              <a:pathLst>
                <a:path w="2540" h="1360804">
                  <a:moveTo>
                    <a:pt x="1921" y="8871"/>
                  </a:moveTo>
                  <a:lnTo>
                    <a:pt x="1921" y="1360294"/>
                  </a:lnTo>
                </a:path>
                <a:path w="2540" h="1360804">
                  <a:moveTo>
                    <a:pt x="0" y="1360120"/>
                  </a:moveTo>
                  <a:lnTo>
                    <a:pt x="0" y="8871"/>
                  </a:lnTo>
                </a:path>
                <a:path w="2540" h="1360804">
                  <a:moveTo>
                    <a:pt x="1921" y="0"/>
                  </a:moveTo>
                  <a:lnTo>
                    <a:pt x="1921" y="8871"/>
                  </a:lnTo>
                </a:path>
                <a:path w="2540" h="1360804">
                  <a:moveTo>
                    <a:pt x="0" y="8871"/>
                  </a:moveTo>
                  <a:lnTo>
                    <a:pt x="0" y="207"/>
                  </a:lnTo>
                </a:path>
                <a:path w="2540" h="1360804">
                  <a:moveTo>
                    <a:pt x="1921" y="8871"/>
                  </a:moveTo>
                  <a:lnTo>
                    <a:pt x="1921" y="1360294"/>
                  </a:lnTo>
                </a:path>
                <a:path w="2540" h="1360804">
                  <a:moveTo>
                    <a:pt x="1921" y="1360294"/>
                  </a:moveTo>
                  <a:lnTo>
                    <a:pt x="1921" y="8871"/>
                  </a:lnTo>
                </a:path>
                <a:path w="2540" h="1360804">
                  <a:moveTo>
                    <a:pt x="1921" y="0"/>
                  </a:moveTo>
                  <a:lnTo>
                    <a:pt x="1921" y="8871"/>
                  </a:lnTo>
                </a:path>
                <a:path w="2540" h="1360804">
                  <a:moveTo>
                    <a:pt x="1921" y="8871"/>
                  </a:moveTo>
                  <a:lnTo>
                    <a:pt x="1921" y="0"/>
                  </a:lnTo>
                </a:path>
              </a:pathLst>
            </a:custGeom>
            <a:ln w="3175">
              <a:solidFill>
                <a:srgbClr val="6C9F9D"/>
              </a:solidFill>
            </a:ln>
          </p:spPr>
          <p:txBody>
            <a:bodyPr wrap="square" lIns="0" tIns="0" rIns="0" bIns="0" rtlCol="0"/>
            <a:lstStyle/>
            <a:p>
              <a:endParaRPr lang="fr-FR" noProof="0" dirty="0"/>
            </a:p>
          </p:txBody>
        </p:sp>
        <p:sp>
          <p:nvSpPr>
            <p:cNvPr id="2623" name="object 2623"/>
            <p:cNvSpPr/>
            <p:nvPr/>
          </p:nvSpPr>
          <p:spPr>
            <a:xfrm>
              <a:off x="10698691" y="4589412"/>
              <a:ext cx="0" cy="1360805"/>
            </a:xfrm>
            <a:custGeom>
              <a:avLst/>
              <a:gdLst/>
              <a:ahLst/>
              <a:cxnLst/>
              <a:rect l="l" t="t" r="r" b="b"/>
              <a:pathLst>
                <a:path h="1360804">
                  <a:moveTo>
                    <a:pt x="0" y="8871"/>
                  </a:moveTo>
                  <a:lnTo>
                    <a:pt x="0" y="1360294"/>
                  </a:lnTo>
                </a:path>
                <a:path h="1360804">
                  <a:moveTo>
                    <a:pt x="0" y="1360294"/>
                  </a:moveTo>
                  <a:lnTo>
                    <a:pt x="0" y="8871"/>
                  </a:lnTo>
                </a:path>
                <a:path h="1360804">
                  <a:moveTo>
                    <a:pt x="0" y="0"/>
                  </a:moveTo>
                  <a:lnTo>
                    <a:pt x="0" y="8871"/>
                  </a:lnTo>
                </a:path>
                <a:path h="1360804">
                  <a:moveTo>
                    <a:pt x="0" y="8871"/>
                  </a:moveTo>
                  <a:lnTo>
                    <a:pt x="0" y="0"/>
                  </a:lnTo>
                </a:path>
                <a:path h="1360804">
                  <a:moveTo>
                    <a:pt x="0" y="8871"/>
                  </a:moveTo>
                  <a:lnTo>
                    <a:pt x="0" y="1360294"/>
                  </a:lnTo>
                </a:path>
                <a:path h="1360804">
                  <a:moveTo>
                    <a:pt x="0" y="1360294"/>
                  </a:moveTo>
                  <a:lnTo>
                    <a:pt x="0" y="8871"/>
                  </a:lnTo>
                </a:path>
                <a:path h="1360804">
                  <a:moveTo>
                    <a:pt x="0" y="0"/>
                  </a:moveTo>
                  <a:lnTo>
                    <a:pt x="0" y="8871"/>
                  </a:lnTo>
                </a:path>
                <a:path h="1360804">
                  <a:moveTo>
                    <a:pt x="0" y="8871"/>
                  </a:moveTo>
                  <a:lnTo>
                    <a:pt x="0" y="0"/>
                  </a:lnTo>
                </a:path>
                <a:path h="1360804">
                  <a:moveTo>
                    <a:pt x="0" y="8871"/>
                  </a:moveTo>
                  <a:lnTo>
                    <a:pt x="0" y="1360294"/>
                  </a:lnTo>
                </a:path>
                <a:path h="1360804">
                  <a:moveTo>
                    <a:pt x="0" y="1360294"/>
                  </a:moveTo>
                  <a:lnTo>
                    <a:pt x="0" y="8871"/>
                  </a:lnTo>
                </a:path>
                <a:path h="1360804">
                  <a:moveTo>
                    <a:pt x="0" y="0"/>
                  </a:moveTo>
                  <a:lnTo>
                    <a:pt x="0" y="8871"/>
                  </a:lnTo>
                </a:path>
                <a:path h="1360804">
                  <a:moveTo>
                    <a:pt x="0" y="8871"/>
                  </a:moveTo>
                  <a:lnTo>
                    <a:pt x="0" y="0"/>
                  </a:lnTo>
                </a:path>
                <a:path h="1360804">
                  <a:moveTo>
                    <a:pt x="0" y="8871"/>
                  </a:moveTo>
                  <a:lnTo>
                    <a:pt x="0" y="1360294"/>
                  </a:lnTo>
                </a:path>
                <a:path h="1360804">
                  <a:moveTo>
                    <a:pt x="0" y="1360294"/>
                  </a:moveTo>
                  <a:lnTo>
                    <a:pt x="0" y="8871"/>
                  </a:lnTo>
                </a:path>
                <a:path h="1360804">
                  <a:moveTo>
                    <a:pt x="0" y="0"/>
                  </a:moveTo>
                  <a:lnTo>
                    <a:pt x="0" y="8871"/>
                  </a:lnTo>
                </a:path>
                <a:path h="1360804">
                  <a:moveTo>
                    <a:pt x="0" y="8871"/>
                  </a:moveTo>
                  <a:lnTo>
                    <a:pt x="0" y="0"/>
                  </a:lnTo>
                </a:path>
              </a:pathLst>
            </a:custGeom>
            <a:ln w="3175">
              <a:solidFill>
                <a:srgbClr val="6C9E9C"/>
              </a:solidFill>
            </a:ln>
          </p:spPr>
          <p:txBody>
            <a:bodyPr wrap="square" lIns="0" tIns="0" rIns="0" bIns="0" rtlCol="0"/>
            <a:lstStyle/>
            <a:p>
              <a:endParaRPr lang="fr-FR" noProof="0" dirty="0"/>
            </a:p>
          </p:txBody>
        </p:sp>
        <p:sp>
          <p:nvSpPr>
            <p:cNvPr id="2624" name="object 2624"/>
            <p:cNvSpPr/>
            <p:nvPr/>
          </p:nvSpPr>
          <p:spPr>
            <a:xfrm>
              <a:off x="10698691" y="4589231"/>
              <a:ext cx="1905" cy="1360805"/>
            </a:xfrm>
            <a:custGeom>
              <a:avLst/>
              <a:gdLst/>
              <a:ahLst/>
              <a:cxnLst/>
              <a:rect l="l" t="t" r="r" b="b"/>
              <a:pathLst>
                <a:path w="1904" h="1360804">
                  <a:moveTo>
                    <a:pt x="1681" y="0"/>
                  </a:moveTo>
                  <a:lnTo>
                    <a:pt x="0" y="181"/>
                  </a:lnTo>
                  <a:lnTo>
                    <a:pt x="0" y="1360476"/>
                  </a:lnTo>
                  <a:lnTo>
                    <a:pt x="1681" y="1360476"/>
                  </a:lnTo>
                  <a:lnTo>
                    <a:pt x="1681" y="0"/>
                  </a:lnTo>
                  <a:close/>
                </a:path>
              </a:pathLst>
            </a:custGeom>
            <a:solidFill>
              <a:srgbClr val="6C9E9C"/>
            </a:solidFill>
          </p:spPr>
          <p:txBody>
            <a:bodyPr wrap="square" lIns="0" tIns="0" rIns="0" bIns="0" rtlCol="0"/>
            <a:lstStyle/>
            <a:p>
              <a:endParaRPr lang="fr-FR" noProof="0" dirty="0"/>
            </a:p>
          </p:txBody>
        </p:sp>
        <p:sp>
          <p:nvSpPr>
            <p:cNvPr id="2625" name="object 2625"/>
            <p:cNvSpPr/>
            <p:nvPr/>
          </p:nvSpPr>
          <p:spPr>
            <a:xfrm>
              <a:off x="10698691" y="4589231"/>
              <a:ext cx="1905" cy="1360805"/>
            </a:xfrm>
            <a:custGeom>
              <a:avLst/>
              <a:gdLst/>
              <a:ahLst/>
              <a:cxnLst/>
              <a:rect l="l" t="t" r="r" b="b"/>
              <a:pathLst>
                <a:path w="1904" h="1360804">
                  <a:moveTo>
                    <a:pt x="1681" y="9052"/>
                  </a:moveTo>
                  <a:lnTo>
                    <a:pt x="1681" y="1360628"/>
                  </a:lnTo>
                </a:path>
                <a:path w="1904" h="1360804">
                  <a:moveTo>
                    <a:pt x="0" y="1360476"/>
                  </a:moveTo>
                  <a:lnTo>
                    <a:pt x="0" y="9052"/>
                  </a:lnTo>
                </a:path>
                <a:path w="1904" h="1360804">
                  <a:moveTo>
                    <a:pt x="1681" y="0"/>
                  </a:moveTo>
                  <a:lnTo>
                    <a:pt x="1681" y="9052"/>
                  </a:lnTo>
                </a:path>
                <a:path w="1904" h="1360804">
                  <a:moveTo>
                    <a:pt x="0" y="9052"/>
                  </a:moveTo>
                  <a:lnTo>
                    <a:pt x="0" y="181"/>
                  </a:lnTo>
                </a:path>
                <a:path w="1904" h="1360804">
                  <a:moveTo>
                    <a:pt x="1681" y="9052"/>
                  </a:moveTo>
                  <a:lnTo>
                    <a:pt x="1681" y="1360628"/>
                  </a:lnTo>
                </a:path>
                <a:path w="1904" h="1360804">
                  <a:moveTo>
                    <a:pt x="1681" y="1360628"/>
                  </a:moveTo>
                  <a:lnTo>
                    <a:pt x="1681" y="9052"/>
                  </a:lnTo>
                </a:path>
                <a:path w="1904" h="1360804">
                  <a:moveTo>
                    <a:pt x="1681" y="0"/>
                  </a:moveTo>
                  <a:lnTo>
                    <a:pt x="1681" y="9052"/>
                  </a:lnTo>
                </a:path>
                <a:path w="1904" h="1360804">
                  <a:moveTo>
                    <a:pt x="1681" y="9052"/>
                  </a:moveTo>
                  <a:lnTo>
                    <a:pt x="1681" y="0"/>
                  </a:lnTo>
                </a:path>
                <a:path w="1904" h="1360804">
                  <a:moveTo>
                    <a:pt x="1681" y="9052"/>
                  </a:moveTo>
                  <a:lnTo>
                    <a:pt x="1681" y="1360628"/>
                  </a:lnTo>
                </a:path>
                <a:path w="1904" h="1360804">
                  <a:moveTo>
                    <a:pt x="1681" y="1360628"/>
                  </a:moveTo>
                  <a:lnTo>
                    <a:pt x="1681" y="9052"/>
                  </a:lnTo>
                </a:path>
                <a:path w="1904" h="1360804">
                  <a:moveTo>
                    <a:pt x="1681" y="0"/>
                  </a:moveTo>
                  <a:lnTo>
                    <a:pt x="1681" y="9052"/>
                  </a:lnTo>
                </a:path>
                <a:path w="1904" h="1360804">
                  <a:moveTo>
                    <a:pt x="1681" y="9052"/>
                  </a:moveTo>
                  <a:lnTo>
                    <a:pt x="1681" y="0"/>
                  </a:lnTo>
                </a:path>
                <a:path w="1904" h="1360804">
                  <a:moveTo>
                    <a:pt x="1681" y="9052"/>
                  </a:moveTo>
                  <a:lnTo>
                    <a:pt x="1681" y="1360628"/>
                  </a:lnTo>
                </a:path>
                <a:path w="1904" h="1360804">
                  <a:moveTo>
                    <a:pt x="1681" y="1360628"/>
                  </a:moveTo>
                  <a:lnTo>
                    <a:pt x="1681" y="9052"/>
                  </a:lnTo>
                </a:path>
                <a:path w="1904" h="1360804">
                  <a:moveTo>
                    <a:pt x="1681" y="0"/>
                  </a:moveTo>
                  <a:lnTo>
                    <a:pt x="1681" y="9052"/>
                  </a:lnTo>
                </a:path>
                <a:path w="1904" h="1360804">
                  <a:moveTo>
                    <a:pt x="1681" y="9052"/>
                  </a:moveTo>
                  <a:lnTo>
                    <a:pt x="1681" y="0"/>
                  </a:lnTo>
                </a:path>
              </a:pathLst>
            </a:custGeom>
            <a:ln w="3175">
              <a:solidFill>
                <a:srgbClr val="6C9E9C"/>
              </a:solidFill>
            </a:ln>
          </p:spPr>
          <p:txBody>
            <a:bodyPr wrap="square" lIns="0" tIns="0" rIns="0" bIns="0" rtlCol="0"/>
            <a:lstStyle/>
            <a:p>
              <a:endParaRPr lang="fr-FR" noProof="0" dirty="0"/>
            </a:p>
          </p:txBody>
        </p:sp>
        <p:sp>
          <p:nvSpPr>
            <p:cNvPr id="2626" name="object 2626"/>
            <p:cNvSpPr/>
            <p:nvPr/>
          </p:nvSpPr>
          <p:spPr>
            <a:xfrm>
              <a:off x="10700372" y="4589231"/>
              <a:ext cx="0" cy="1360805"/>
            </a:xfrm>
            <a:custGeom>
              <a:avLst/>
              <a:gdLst/>
              <a:ahLst/>
              <a:cxnLst/>
              <a:rect l="l" t="t" r="r" b="b"/>
              <a:pathLst>
                <a:path h="1360804">
                  <a:moveTo>
                    <a:pt x="0" y="9052"/>
                  </a:moveTo>
                  <a:lnTo>
                    <a:pt x="0" y="1360628"/>
                  </a:lnTo>
                </a:path>
                <a:path h="1360804">
                  <a:moveTo>
                    <a:pt x="0" y="1360628"/>
                  </a:moveTo>
                  <a:lnTo>
                    <a:pt x="0" y="9052"/>
                  </a:lnTo>
                </a:path>
                <a:path h="1360804">
                  <a:moveTo>
                    <a:pt x="0" y="0"/>
                  </a:moveTo>
                  <a:lnTo>
                    <a:pt x="0" y="9052"/>
                  </a:lnTo>
                </a:path>
                <a:path h="1360804">
                  <a:moveTo>
                    <a:pt x="0" y="9052"/>
                  </a:moveTo>
                  <a:lnTo>
                    <a:pt x="0" y="0"/>
                  </a:lnTo>
                </a:path>
              </a:pathLst>
            </a:custGeom>
            <a:ln w="3175">
              <a:solidFill>
                <a:srgbClr val="6B9E9C"/>
              </a:solidFill>
            </a:ln>
          </p:spPr>
          <p:txBody>
            <a:bodyPr wrap="square" lIns="0" tIns="0" rIns="0" bIns="0" rtlCol="0"/>
            <a:lstStyle/>
            <a:p>
              <a:endParaRPr lang="fr-FR" noProof="0" dirty="0"/>
            </a:p>
          </p:txBody>
        </p:sp>
        <p:sp>
          <p:nvSpPr>
            <p:cNvPr id="2627" name="object 2627"/>
            <p:cNvSpPr/>
            <p:nvPr/>
          </p:nvSpPr>
          <p:spPr>
            <a:xfrm>
              <a:off x="10700372" y="4589023"/>
              <a:ext cx="2540" cy="1361440"/>
            </a:xfrm>
            <a:custGeom>
              <a:avLst/>
              <a:gdLst/>
              <a:ahLst/>
              <a:cxnLst/>
              <a:rect l="l" t="t" r="r" b="b"/>
              <a:pathLst>
                <a:path w="2540" h="1361439">
                  <a:moveTo>
                    <a:pt x="1921" y="0"/>
                  </a:moveTo>
                  <a:lnTo>
                    <a:pt x="0" y="207"/>
                  </a:lnTo>
                  <a:lnTo>
                    <a:pt x="0" y="1360836"/>
                  </a:lnTo>
                  <a:lnTo>
                    <a:pt x="1921" y="1360836"/>
                  </a:lnTo>
                  <a:lnTo>
                    <a:pt x="1921" y="0"/>
                  </a:lnTo>
                  <a:close/>
                </a:path>
              </a:pathLst>
            </a:custGeom>
            <a:solidFill>
              <a:srgbClr val="6B9E9C"/>
            </a:solidFill>
          </p:spPr>
          <p:txBody>
            <a:bodyPr wrap="square" lIns="0" tIns="0" rIns="0" bIns="0" rtlCol="0"/>
            <a:lstStyle/>
            <a:p>
              <a:endParaRPr lang="fr-FR" noProof="0" dirty="0"/>
            </a:p>
          </p:txBody>
        </p:sp>
        <p:sp>
          <p:nvSpPr>
            <p:cNvPr id="2628" name="object 2628"/>
            <p:cNvSpPr/>
            <p:nvPr/>
          </p:nvSpPr>
          <p:spPr>
            <a:xfrm>
              <a:off x="10700372" y="4589023"/>
              <a:ext cx="2540" cy="1361440"/>
            </a:xfrm>
            <a:custGeom>
              <a:avLst/>
              <a:gdLst/>
              <a:ahLst/>
              <a:cxnLst/>
              <a:rect l="l" t="t" r="r" b="b"/>
              <a:pathLst>
                <a:path w="2540" h="1361439">
                  <a:moveTo>
                    <a:pt x="1921" y="9260"/>
                  </a:moveTo>
                  <a:lnTo>
                    <a:pt x="1921" y="1361010"/>
                  </a:lnTo>
                </a:path>
                <a:path w="2540" h="1361439">
                  <a:moveTo>
                    <a:pt x="0" y="1360836"/>
                  </a:moveTo>
                  <a:lnTo>
                    <a:pt x="0" y="9260"/>
                  </a:lnTo>
                </a:path>
                <a:path w="2540" h="1361439">
                  <a:moveTo>
                    <a:pt x="1921" y="0"/>
                  </a:moveTo>
                  <a:lnTo>
                    <a:pt x="1921" y="9260"/>
                  </a:lnTo>
                </a:path>
                <a:path w="2540" h="1361439">
                  <a:moveTo>
                    <a:pt x="0" y="9260"/>
                  </a:moveTo>
                  <a:lnTo>
                    <a:pt x="0" y="207"/>
                  </a:lnTo>
                </a:path>
                <a:path w="2540" h="1361439">
                  <a:moveTo>
                    <a:pt x="1921" y="9260"/>
                  </a:moveTo>
                  <a:lnTo>
                    <a:pt x="1921" y="1361010"/>
                  </a:lnTo>
                </a:path>
                <a:path w="2540" h="1361439">
                  <a:moveTo>
                    <a:pt x="1921" y="1361010"/>
                  </a:moveTo>
                  <a:lnTo>
                    <a:pt x="1921" y="9260"/>
                  </a:lnTo>
                </a:path>
                <a:path w="2540" h="1361439">
                  <a:moveTo>
                    <a:pt x="1921" y="0"/>
                  </a:moveTo>
                  <a:lnTo>
                    <a:pt x="1921" y="9260"/>
                  </a:lnTo>
                </a:path>
                <a:path w="2540" h="1361439">
                  <a:moveTo>
                    <a:pt x="1921" y="9260"/>
                  </a:moveTo>
                  <a:lnTo>
                    <a:pt x="1921" y="0"/>
                  </a:lnTo>
                </a:path>
                <a:path w="2540" h="1361439">
                  <a:moveTo>
                    <a:pt x="1921" y="9260"/>
                  </a:moveTo>
                  <a:lnTo>
                    <a:pt x="1921" y="1361010"/>
                  </a:lnTo>
                </a:path>
                <a:path w="2540" h="1361439">
                  <a:moveTo>
                    <a:pt x="1921" y="1361010"/>
                  </a:moveTo>
                  <a:lnTo>
                    <a:pt x="1921" y="9260"/>
                  </a:lnTo>
                </a:path>
                <a:path w="2540" h="1361439">
                  <a:moveTo>
                    <a:pt x="1921" y="0"/>
                  </a:moveTo>
                  <a:lnTo>
                    <a:pt x="1921" y="9260"/>
                  </a:lnTo>
                </a:path>
                <a:path w="2540" h="1361439">
                  <a:moveTo>
                    <a:pt x="1921" y="9260"/>
                  </a:moveTo>
                  <a:lnTo>
                    <a:pt x="1921" y="0"/>
                  </a:lnTo>
                </a:path>
                <a:path w="2540" h="1361439">
                  <a:moveTo>
                    <a:pt x="1921" y="9260"/>
                  </a:moveTo>
                  <a:lnTo>
                    <a:pt x="1921" y="1361010"/>
                  </a:lnTo>
                </a:path>
                <a:path w="2540" h="1361439">
                  <a:moveTo>
                    <a:pt x="1921" y="1361010"/>
                  </a:moveTo>
                  <a:lnTo>
                    <a:pt x="1921" y="9260"/>
                  </a:lnTo>
                </a:path>
                <a:path w="2540" h="1361439">
                  <a:moveTo>
                    <a:pt x="1921" y="0"/>
                  </a:moveTo>
                  <a:lnTo>
                    <a:pt x="1921" y="9260"/>
                  </a:lnTo>
                </a:path>
                <a:path w="2540" h="1361439">
                  <a:moveTo>
                    <a:pt x="1921" y="9260"/>
                  </a:moveTo>
                  <a:lnTo>
                    <a:pt x="1921" y="0"/>
                  </a:lnTo>
                </a:path>
                <a:path w="2540" h="1361439">
                  <a:moveTo>
                    <a:pt x="1921" y="9260"/>
                  </a:moveTo>
                  <a:lnTo>
                    <a:pt x="1921" y="1361010"/>
                  </a:lnTo>
                </a:path>
                <a:path w="2540" h="1361439">
                  <a:moveTo>
                    <a:pt x="1921" y="1361010"/>
                  </a:moveTo>
                  <a:lnTo>
                    <a:pt x="1921" y="9260"/>
                  </a:lnTo>
                </a:path>
                <a:path w="2540" h="1361439">
                  <a:moveTo>
                    <a:pt x="1921" y="0"/>
                  </a:moveTo>
                  <a:lnTo>
                    <a:pt x="1921" y="9260"/>
                  </a:lnTo>
                </a:path>
                <a:path w="2540" h="1361439">
                  <a:moveTo>
                    <a:pt x="1921" y="9260"/>
                  </a:moveTo>
                  <a:lnTo>
                    <a:pt x="1921" y="0"/>
                  </a:lnTo>
                </a:path>
                <a:path w="2540" h="1361439">
                  <a:moveTo>
                    <a:pt x="1921" y="9260"/>
                  </a:moveTo>
                  <a:lnTo>
                    <a:pt x="1921" y="1361010"/>
                  </a:lnTo>
                </a:path>
                <a:path w="2540" h="1361439">
                  <a:moveTo>
                    <a:pt x="1921" y="1361010"/>
                  </a:moveTo>
                  <a:lnTo>
                    <a:pt x="1921" y="9260"/>
                  </a:lnTo>
                </a:path>
                <a:path w="2540" h="1361439">
                  <a:moveTo>
                    <a:pt x="1921" y="0"/>
                  </a:moveTo>
                  <a:lnTo>
                    <a:pt x="1921" y="9260"/>
                  </a:lnTo>
                </a:path>
                <a:path w="2540" h="1361439">
                  <a:moveTo>
                    <a:pt x="1921" y="9260"/>
                  </a:moveTo>
                  <a:lnTo>
                    <a:pt x="1921" y="0"/>
                  </a:lnTo>
                </a:path>
              </a:pathLst>
            </a:custGeom>
            <a:ln w="3175">
              <a:solidFill>
                <a:srgbClr val="6B9E9C"/>
              </a:solidFill>
            </a:ln>
          </p:spPr>
          <p:txBody>
            <a:bodyPr wrap="square" lIns="0" tIns="0" rIns="0" bIns="0" rtlCol="0"/>
            <a:lstStyle/>
            <a:p>
              <a:endParaRPr lang="fr-FR" noProof="0" dirty="0"/>
            </a:p>
          </p:txBody>
        </p:sp>
        <p:sp>
          <p:nvSpPr>
            <p:cNvPr id="2629" name="object 2629"/>
            <p:cNvSpPr/>
            <p:nvPr/>
          </p:nvSpPr>
          <p:spPr>
            <a:xfrm>
              <a:off x="10702293" y="4588842"/>
              <a:ext cx="1905" cy="1361440"/>
            </a:xfrm>
            <a:custGeom>
              <a:avLst/>
              <a:gdLst/>
              <a:ahLst/>
              <a:cxnLst/>
              <a:rect l="l" t="t" r="r" b="b"/>
              <a:pathLst>
                <a:path w="1904" h="1361439">
                  <a:moveTo>
                    <a:pt x="1681" y="0"/>
                  </a:moveTo>
                  <a:lnTo>
                    <a:pt x="0" y="181"/>
                  </a:lnTo>
                  <a:lnTo>
                    <a:pt x="0" y="1361192"/>
                  </a:lnTo>
                  <a:lnTo>
                    <a:pt x="1681" y="1361192"/>
                  </a:lnTo>
                  <a:lnTo>
                    <a:pt x="1681" y="0"/>
                  </a:lnTo>
                  <a:close/>
                </a:path>
              </a:pathLst>
            </a:custGeom>
            <a:solidFill>
              <a:srgbClr val="6B9E9C"/>
            </a:solidFill>
          </p:spPr>
          <p:txBody>
            <a:bodyPr wrap="square" lIns="0" tIns="0" rIns="0" bIns="0" rtlCol="0"/>
            <a:lstStyle/>
            <a:p>
              <a:endParaRPr lang="fr-FR" noProof="0" dirty="0"/>
            </a:p>
          </p:txBody>
        </p:sp>
        <p:sp>
          <p:nvSpPr>
            <p:cNvPr id="2630" name="object 2630"/>
            <p:cNvSpPr/>
            <p:nvPr/>
          </p:nvSpPr>
          <p:spPr>
            <a:xfrm>
              <a:off x="10702293" y="4588842"/>
              <a:ext cx="1905" cy="1361440"/>
            </a:xfrm>
            <a:custGeom>
              <a:avLst/>
              <a:gdLst/>
              <a:ahLst/>
              <a:cxnLst/>
              <a:rect l="l" t="t" r="r" b="b"/>
              <a:pathLst>
                <a:path w="1904" h="1361439">
                  <a:moveTo>
                    <a:pt x="1681" y="9441"/>
                  </a:moveTo>
                  <a:lnTo>
                    <a:pt x="1681" y="1361344"/>
                  </a:lnTo>
                </a:path>
                <a:path w="1904" h="1361439">
                  <a:moveTo>
                    <a:pt x="0" y="1361192"/>
                  </a:moveTo>
                  <a:lnTo>
                    <a:pt x="0" y="9441"/>
                  </a:lnTo>
                </a:path>
                <a:path w="1904" h="1361439">
                  <a:moveTo>
                    <a:pt x="1681" y="0"/>
                  </a:moveTo>
                  <a:lnTo>
                    <a:pt x="1681" y="9441"/>
                  </a:lnTo>
                </a:path>
                <a:path w="1904" h="1361439">
                  <a:moveTo>
                    <a:pt x="0" y="9441"/>
                  </a:moveTo>
                  <a:lnTo>
                    <a:pt x="0" y="181"/>
                  </a:lnTo>
                </a:path>
              </a:pathLst>
            </a:custGeom>
            <a:ln w="3175">
              <a:solidFill>
                <a:srgbClr val="6B9E9C"/>
              </a:solidFill>
            </a:ln>
          </p:spPr>
          <p:txBody>
            <a:bodyPr wrap="square" lIns="0" tIns="0" rIns="0" bIns="0" rtlCol="0"/>
            <a:lstStyle/>
            <a:p>
              <a:endParaRPr lang="fr-FR" noProof="0" dirty="0"/>
            </a:p>
          </p:txBody>
        </p:sp>
        <p:sp>
          <p:nvSpPr>
            <p:cNvPr id="2631" name="object 2631"/>
            <p:cNvSpPr/>
            <p:nvPr/>
          </p:nvSpPr>
          <p:spPr>
            <a:xfrm>
              <a:off x="10703975" y="4588842"/>
              <a:ext cx="0" cy="1361440"/>
            </a:xfrm>
            <a:custGeom>
              <a:avLst/>
              <a:gdLst/>
              <a:ahLst/>
              <a:cxnLst/>
              <a:rect l="l" t="t" r="r" b="b"/>
              <a:pathLst>
                <a:path h="1361439">
                  <a:moveTo>
                    <a:pt x="0" y="9441"/>
                  </a:moveTo>
                  <a:lnTo>
                    <a:pt x="0" y="1361344"/>
                  </a:lnTo>
                </a:path>
                <a:path h="1361439">
                  <a:moveTo>
                    <a:pt x="0" y="1361344"/>
                  </a:moveTo>
                  <a:lnTo>
                    <a:pt x="0" y="9441"/>
                  </a:lnTo>
                </a:path>
                <a:path h="1361439">
                  <a:moveTo>
                    <a:pt x="0" y="9441"/>
                  </a:moveTo>
                  <a:lnTo>
                    <a:pt x="0" y="0"/>
                  </a:lnTo>
                  <a:lnTo>
                    <a:pt x="0" y="9441"/>
                  </a:lnTo>
                </a:path>
                <a:path h="1361439">
                  <a:moveTo>
                    <a:pt x="0" y="9441"/>
                  </a:moveTo>
                  <a:lnTo>
                    <a:pt x="0" y="1361344"/>
                  </a:lnTo>
                </a:path>
                <a:path h="1361439">
                  <a:moveTo>
                    <a:pt x="0" y="1361344"/>
                  </a:moveTo>
                  <a:lnTo>
                    <a:pt x="0" y="9441"/>
                  </a:lnTo>
                </a:path>
                <a:path h="1361439">
                  <a:moveTo>
                    <a:pt x="0" y="9441"/>
                  </a:moveTo>
                  <a:lnTo>
                    <a:pt x="0" y="0"/>
                  </a:lnTo>
                  <a:lnTo>
                    <a:pt x="0" y="9441"/>
                  </a:lnTo>
                </a:path>
                <a:path h="1361439">
                  <a:moveTo>
                    <a:pt x="0" y="9441"/>
                  </a:moveTo>
                  <a:lnTo>
                    <a:pt x="0" y="1361344"/>
                  </a:lnTo>
                </a:path>
                <a:path h="1361439">
                  <a:moveTo>
                    <a:pt x="0" y="1361344"/>
                  </a:moveTo>
                  <a:lnTo>
                    <a:pt x="0" y="9441"/>
                  </a:lnTo>
                </a:path>
                <a:path h="1361439">
                  <a:moveTo>
                    <a:pt x="0" y="9441"/>
                  </a:moveTo>
                  <a:lnTo>
                    <a:pt x="0" y="0"/>
                  </a:lnTo>
                  <a:lnTo>
                    <a:pt x="0" y="9441"/>
                  </a:lnTo>
                </a:path>
                <a:path h="1361439">
                  <a:moveTo>
                    <a:pt x="0" y="9441"/>
                  </a:moveTo>
                  <a:lnTo>
                    <a:pt x="0" y="1361344"/>
                  </a:lnTo>
                </a:path>
                <a:path h="1361439">
                  <a:moveTo>
                    <a:pt x="0" y="1361344"/>
                  </a:moveTo>
                  <a:lnTo>
                    <a:pt x="0" y="9441"/>
                  </a:lnTo>
                </a:path>
                <a:path h="1361439">
                  <a:moveTo>
                    <a:pt x="0" y="9441"/>
                  </a:moveTo>
                  <a:lnTo>
                    <a:pt x="0" y="0"/>
                  </a:lnTo>
                  <a:lnTo>
                    <a:pt x="0" y="9441"/>
                  </a:lnTo>
                </a:path>
              </a:pathLst>
            </a:custGeom>
            <a:ln w="3175">
              <a:solidFill>
                <a:srgbClr val="6B9E9B"/>
              </a:solidFill>
            </a:ln>
          </p:spPr>
          <p:txBody>
            <a:bodyPr wrap="square" lIns="0" tIns="0" rIns="0" bIns="0" rtlCol="0"/>
            <a:lstStyle/>
            <a:p>
              <a:endParaRPr lang="fr-FR" noProof="0" dirty="0"/>
            </a:p>
          </p:txBody>
        </p:sp>
        <p:sp>
          <p:nvSpPr>
            <p:cNvPr id="2632" name="object 2632"/>
            <p:cNvSpPr/>
            <p:nvPr/>
          </p:nvSpPr>
          <p:spPr>
            <a:xfrm>
              <a:off x="10703975" y="4588842"/>
              <a:ext cx="0" cy="1361440"/>
            </a:xfrm>
            <a:custGeom>
              <a:avLst/>
              <a:gdLst/>
              <a:ahLst/>
              <a:cxnLst/>
              <a:rect l="l" t="t" r="r" b="b"/>
              <a:pathLst>
                <a:path h="1361439">
                  <a:moveTo>
                    <a:pt x="0" y="9441"/>
                  </a:moveTo>
                  <a:lnTo>
                    <a:pt x="0" y="1361344"/>
                  </a:lnTo>
                </a:path>
                <a:path h="1361439">
                  <a:moveTo>
                    <a:pt x="0" y="1361344"/>
                  </a:moveTo>
                  <a:lnTo>
                    <a:pt x="0" y="9441"/>
                  </a:lnTo>
                </a:path>
                <a:path h="1361439">
                  <a:moveTo>
                    <a:pt x="0" y="9441"/>
                  </a:moveTo>
                  <a:lnTo>
                    <a:pt x="0" y="0"/>
                  </a:lnTo>
                  <a:lnTo>
                    <a:pt x="0" y="9441"/>
                  </a:lnTo>
                </a:path>
              </a:pathLst>
            </a:custGeom>
            <a:ln w="3175">
              <a:solidFill>
                <a:srgbClr val="6A9D9B"/>
              </a:solidFill>
            </a:ln>
          </p:spPr>
          <p:txBody>
            <a:bodyPr wrap="square" lIns="0" tIns="0" rIns="0" bIns="0" rtlCol="0"/>
            <a:lstStyle/>
            <a:p>
              <a:endParaRPr lang="fr-FR" noProof="0" dirty="0"/>
            </a:p>
          </p:txBody>
        </p:sp>
        <p:sp>
          <p:nvSpPr>
            <p:cNvPr id="2633" name="object 2633"/>
            <p:cNvSpPr/>
            <p:nvPr/>
          </p:nvSpPr>
          <p:spPr>
            <a:xfrm>
              <a:off x="10703975" y="4588842"/>
              <a:ext cx="2540" cy="1361440"/>
            </a:xfrm>
            <a:custGeom>
              <a:avLst/>
              <a:gdLst/>
              <a:ahLst/>
              <a:cxnLst/>
              <a:rect l="l" t="t" r="r" b="b"/>
              <a:pathLst>
                <a:path w="2540" h="1361439">
                  <a:moveTo>
                    <a:pt x="0" y="0"/>
                  </a:moveTo>
                  <a:lnTo>
                    <a:pt x="0" y="1361344"/>
                  </a:lnTo>
                  <a:lnTo>
                    <a:pt x="1921" y="1361344"/>
                  </a:lnTo>
                  <a:lnTo>
                    <a:pt x="1921" y="1478"/>
                  </a:lnTo>
                  <a:lnTo>
                    <a:pt x="0" y="0"/>
                  </a:lnTo>
                  <a:close/>
                </a:path>
              </a:pathLst>
            </a:custGeom>
            <a:solidFill>
              <a:srgbClr val="6A9D9B"/>
            </a:solidFill>
          </p:spPr>
          <p:txBody>
            <a:bodyPr wrap="square" lIns="0" tIns="0" rIns="0" bIns="0" rtlCol="0"/>
            <a:lstStyle/>
            <a:p>
              <a:endParaRPr lang="fr-FR" noProof="0" dirty="0"/>
            </a:p>
          </p:txBody>
        </p:sp>
        <p:sp>
          <p:nvSpPr>
            <p:cNvPr id="2634" name="object 2634"/>
            <p:cNvSpPr/>
            <p:nvPr/>
          </p:nvSpPr>
          <p:spPr>
            <a:xfrm>
              <a:off x="10703975" y="4588842"/>
              <a:ext cx="2540" cy="1362075"/>
            </a:xfrm>
            <a:custGeom>
              <a:avLst/>
              <a:gdLst/>
              <a:ahLst/>
              <a:cxnLst/>
              <a:rect l="l" t="t" r="r" b="b"/>
              <a:pathLst>
                <a:path w="2540" h="1362075">
                  <a:moveTo>
                    <a:pt x="1921" y="9441"/>
                  </a:moveTo>
                  <a:lnTo>
                    <a:pt x="1921" y="1361519"/>
                  </a:lnTo>
                </a:path>
                <a:path w="2540" h="1362075">
                  <a:moveTo>
                    <a:pt x="0" y="1361344"/>
                  </a:moveTo>
                  <a:lnTo>
                    <a:pt x="0" y="9441"/>
                  </a:lnTo>
                </a:path>
                <a:path w="2540" h="1362075">
                  <a:moveTo>
                    <a:pt x="1921" y="1478"/>
                  </a:moveTo>
                  <a:lnTo>
                    <a:pt x="1921" y="9441"/>
                  </a:lnTo>
                </a:path>
                <a:path w="2540" h="1362075">
                  <a:moveTo>
                    <a:pt x="0" y="9441"/>
                  </a:moveTo>
                  <a:lnTo>
                    <a:pt x="0" y="0"/>
                  </a:lnTo>
                </a:path>
                <a:path w="2540" h="1362075">
                  <a:moveTo>
                    <a:pt x="1921" y="9441"/>
                  </a:moveTo>
                  <a:lnTo>
                    <a:pt x="1921" y="1361519"/>
                  </a:lnTo>
                </a:path>
                <a:path w="2540" h="1362075">
                  <a:moveTo>
                    <a:pt x="1921" y="1361519"/>
                  </a:moveTo>
                  <a:lnTo>
                    <a:pt x="1921" y="9441"/>
                  </a:lnTo>
                </a:path>
                <a:path w="2540" h="1362075">
                  <a:moveTo>
                    <a:pt x="1921" y="1478"/>
                  </a:moveTo>
                  <a:lnTo>
                    <a:pt x="1921" y="9441"/>
                  </a:lnTo>
                </a:path>
                <a:path w="2540" h="1362075">
                  <a:moveTo>
                    <a:pt x="1921" y="9441"/>
                  </a:moveTo>
                  <a:lnTo>
                    <a:pt x="1921" y="1478"/>
                  </a:lnTo>
                </a:path>
                <a:path w="2540" h="1362075">
                  <a:moveTo>
                    <a:pt x="1921" y="9441"/>
                  </a:moveTo>
                  <a:lnTo>
                    <a:pt x="1921" y="1361519"/>
                  </a:lnTo>
                </a:path>
                <a:path w="2540" h="1362075">
                  <a:moveTo>
                    <a:pt x="1921" y="1361519"/>
                  </a:moveTo>
                  <a:lnTo>
                    <a:pt x="1921" y="9441"/>
                  </a:lnTo>
                </a:path>
                <a:path w="2540" h="1362075">
                  <a:moveTo>
                    <a:pt x="1921" y="1478"/>
                  </a:moveTo>
                  <a:lnTo>
                    <a:pt x="1921" y="9441"/>
                  </a:lnTo>
                </a:path>
                <a:path w="2540" h="1362075">
                  <a:moveTo>
                    <a:pt x="1921" y="9441"/>
                  </a:moveTo>
                  <a:lnTo>
                    <a:pt x="1921" y="1478"/>
                  </a:lnTo>
                </a:path>
                <a:path w="2540" h="1362075">
                  <a:moveTo>
                    <a:pt x="1921" y="9441"/>
                  </a:moveTo>
                  <a:lnTo>
                    <a:pt x="1921" y="1361519"/>
                  </a:lnTo>
                </a:path>
                <a:path w="2540" h="1362075">
                  <a:moveTo>
                    <a:pt x="1921" y="1361519"/>
                  </a:moveTo>
                  <a:lnTo>
                    <a:pt x="1921" y="9441"/>
                  </a:lnTo>
                </a:path>
                <a:path w="2540" h="1362075">
                  <a:moveTo>
                    <a:pt x="1921" y="1478"/>
                  </a:moveTo>
                  <a:lnTo>
                    <a:pt x="1921" y="9441"/>
                  </a:lnTo>
                </a:path>
                <a:path w="2540" h="1362075">
                  <a:moveTo>
                    <a:pt x="1921" y="9441"/>
                  </a:moveTo>
                  <a:lnTo>
                    <a:pt x="1921" y="1478"/>
                  </a:lnTo>
                </a:path>
                <a:path w="2540" h="1362075">
                  <a:moveTo>
                    <a:pt x="1921" y="9441"/>
                  </a:moveTo>
                  <a:lnTo>
                    <a:pt x="1921" y="1361519"/>
                  </a:lnTo>
                </a:path>
                <a:path w="2540" h="1362075">
                  <a:moveTo>
                    <a:pt x="1921" y="1361519"/>
                  </a:moveTo>
                  <a:lnTo>
                    <a:pt x="1921" y="9441"/>
                  </a:lnTo>
                </a:path>
                <a:path w="2540" h="1362075">
                  <a:moveTo>
                    <a:pt x="1921" y="1478"/>
                  </a:moveTo>
                  <a:lnTo>
                    <a:pt x="1921" y="9441"/>
                  </a:lnTo>
                </a:path>
                <a:path w="2540" h="1362075">
                  <a:moveTo>
                    <a:pt x="1921" y="9441"/>
                  </a:moveTo>
                  <a:lnTo>
                    <a:pt x="1921" y="1478"/>
                  </a:lnTo>
                </a:path>
                <a:path w="2540" h="1362075">
                  <a:moveTo>
                    <a:pt x="1921" y="9441"/>
                  </a:moveTo>
                  <a:lnTo>
                    <a:pt x="1921" y="1361519"/>
                  </a:lnTo>
                </a:path>
                <a:path w="2540" h="1362075">
                  <a:moveTo>
                    <a:pt x="1921" y="1361519"/>
                  </a:moveTo>
                  <a:lnTo>
                    <a:pt x="1921" y="9441"/>
                  </a:lnTo>
                </a:path>
                <a:path w="2540" h="1362075">
                  <a:moveTo>
                    <a:pt x="1921" y="1478"/>
                  </a:moveTo>
                  <a:lnTo>
                    <a:pt x="1921" y="9441"/>
                  </a:lnTo>
                </a:path>
                <a:path w="2540" h="1362075">
                  <a:moveTo>
                    <a:pt x="1921" y="9441"/>
                  </a:moveTo>
                  <a:lnTo>
                    <a:pt x="1921" y="1478"/>
                  </a:lnTo>
                </a:path>
              </a:pathLst>
            </a:custGeom>
            <a:ln w="3175">
              <a:solidFill>
                <a:srgbClr val="6A9D9B"/>
              </a:solidFill>
            </a:ln>
          </p:spPr>
          <p:txBody>
            <a:bodyPr wrap="square" lIns="0" tIns="0" rIns="0" bIns="0" rtlCol="0"/>
            <a:lstStyle/>
            <a:p>
              <a:endParaRPr lang="fr-FR" noProof="0" dirty="0"/>
            </a:p>
          </p:txBody>
        </p:sp>
        <p:sp>
          <p:nvSpPr>
            <p:cNvPr id="2635" name="object 2635"/>
            <p:cNvSpPr/>
            <p:nvPr/>
          </p:nvSpPr>
          <p:spPr>
            <a:xfrm>
              <a:off x="10705896" y="4590320"/>
              <a:ext cx="1905" cy="1360170"/>
            </a:xfrm>
            <a:custGeom>
              <a:avLst/>
              <a:gdLst/>
              <a:ahLst/>
              <a:cxnLst/>
              <a:rect l="l" t="t" r="r" b="b"/>
              <a:pathLst>
                <a:path w="1904" h="1360170">
                  <a:moveTo>
                    <a:pt x="0" y="0"/>
                  </a:moveTo>
                  <a:lnTo>
                    <a:pt x="0" y="1360040"/>
                  </a:lnTo>
                  <a:lnTo>
                    <a:pt x="1681" y="1360040"/>
                  </a:lnTo>
                  <a:lnTo>
                    <a:pt x="1681" y="1293"/>
                  </a:lnTo>
                  <a:lnTo>
                    <a:pt x="0" y="0"/>
                  </a:lnTo>
                  <a:close/>
                </a:path>
              </a:pathLst>
            </a:custGeom>
            <a:solidFill>
              <a:srgbClr val="6A9D9B"/>
            </a:solidFill>
          </p:spPr>
          <p:txBody>
            <a:bodyPr wrap="square" lIns="0" tIns="0" rIns="0" bIns="0" rtlCol="0"/>
            <a:lstStyle/>
            <a:p>
              <a:endParaRPr lang="fr-FR" noProof="0" dirty="0"/>
            </a:p>
          </p:txBody>
        </p:sp>
        <p:sp>
          <p:nvSpPr>
            <p:cNvPr id="2636" name="object 2636"/>
            <p:cNvSpPr/>
            <p:nvPr/>
          </p:nvSpPr>
          <p:spPr>
            <a:xfrm>
              <a:off x="10705896" y="4590320"/>
              <a:ext cx="1905" cy="1360805"/>
            </a:xfrm>
            <a:custGeom>
              <a:avLst/>
              <a:gdLst/>
              <a:ahLst/>
              <a:cxnLst/>
              <a:rect l="l" t="t" r="r" b="b"/>
              <a:pathLst>
                <a:path w="1904" h="1360804">
                  <a:moveTo>
                    <a:pt x="1681" y="7963"/>
                  </a:moveTo>
                  <a:lnTo>
                    <a:pt x="1681" y="1360193"/>
                  </a:lnTo>
                </a:path>
                <a:path w="1904" h="1360804">
                  <a:moveTo>
                    <a:pt x="0" y="1360040"/>
                  </a:moveTo>
                  <a:lnTo>
                    <a:pt x="0" y="7963"/>
                  </a:lnTo>
                </a:path>
                <a:path w="1904" h="1360804">
                  <a:moveTo>
                    <a:pt x="1681" y="1293"/>
                  </a:moveTo>
                  <a:lnTo>
                    <a:pt x="1681" y="7963"/>
                  </a:lnTo>
                </a:path>
                <a:path w="1904" h="1360804">
                  <a:moveTo>
                    <a:pt x="0" y="7963"/>
                  </a:moveTo>
                  <a:lnTo>
                    <a:pt x="0" y="0"/>
                  </a:lnTo>
                </a:path>
              </a:pathLst>
            </a:custGeom>
            <a:ln w="3175">
              <a:solidFill>
                <a:srgbClr val="6A9D9B"/>
              </a:solidFill>
            </a:ln>
          </p:spPr>
          <p:txBody>
            <a:bodyPr wrap="square" lIns="0" tIns="0" rIns="0" bIns="0" rtlCol="0"/>
            <a:lstStyle/>
            <a:p>
              <a:endParaRPr lang="fr-FR" noProof="0" dirty="0"/>
            </a:p>
          </p:txBody>
        </p:sp>
        <p:sp>
          <p:nvSpPr>
            <p:cNvPr id="2637" name="object 2637"/>
            <p:cNvSpPr/>
            <p:nvPr/>
          </p:nvSpPr>
          <p:spPr>
            <a:xfrm>
              <a:off x="10707578" y="4591613"/>
              <a:ext cx="0" cy="1358900"/>
            </a:xfrm>
            <a:custGeom>
              <a:avLst/>
              <a:gdLst/>
              <a:ahLst/>
              <a:cxnLst/>
              <a:rect l="l" t="t" r="r" b="b"/>
              <a:pathLst>
                <a:path h="1358900">
                  <a:moveTo>
                    <a:pt x="0" y="6669"/>
                  </a:moveTo>
                  <a:lnTo>
                    <a:pt x="0" y="1358899"/>
                  </a:lnTo>
                </a:path>
                <a:path h="1358900">
                  <a:moveTo>
                    <a:pt x="0" y="1358899"/>
                  </a:moveTo>
                  <a:lnTo>
                    <a:pt x="0" y="6669"/>
                  </a:lnTo>
                </a:path>
                <a:path h="1358900">
                  <a:moveTo>
                    <a:pt x="0" y="0"/>
                  </a:moveTo>
                  <a:lnTo>
                    <a:pt x="0" y="6669"/>
                  </a:lnTo>
                </a:path>
                <a:path h="1358900">
                  <a:moveTo>
                    <a:pt x="0" y="6669"/>
                  </a:moveTo>
                  <a:lnTo>
                    <a:pt x="0" y="0"/>
                  </a:lnTo>
                </a:path>
                <a:path h="1358900">
                  <a:moveTo>
                    <a:pt x="0" y="6669"/>
                  </a:moveTo>
                  <a:lnTo>
                    <a:pt x="0" y="1358899"/>
                  </a:lnTo>
                </a:path>
                <a:path h="1358900">
                  <a:moveTo>
                    <a:pt x="0" y="1358899"/>
                  </a:moveTo>
                  <a:lnTo>
                    <a:pt x="0" y="6669"/>
                  </a:lnTo>
                </a:path>
                <a:path h="1358900">
                  <a:moveTo>
                    <a:pt x="0" y="0"/>
                  </a:moveTo>
                  <a:lnTo>
                    <a:pt x="0" y="6669"/>
                  </a:lnTo>
                </a:path>
                <a:path h="1358900">
                  <a:moveTo>
                    <a:pt x="0" y="6669"/>
                  </a:moveTo>
                  <a:lnTo>
                    <a:pt x="0" y="0"/>
                  </a:lnTo>
                </a:path>
                <a:path h="1358900">
                  <a:moveTo>
                    <a:pt x="0" y="6669"/>
                  </a:moveTo>
                  <a:lnTo>
                    <a:pt x="0" y="1358899"/>
                  </a:lnTo>
                </a:path>
                <a:path h="1358900">
                  <a:moveTo>
                    <a:pt x="0" y="1358899"/>
                  </a:moveTo>
                  <a:lnTo>
                    <a:pt x="0" y="6669"/>
                  </a:lnTo>
                </a:path>
                <a:path h="1358900">
                  <a:moveTo>
                    <a:pt x="0" y="0"/>
                  </a:moveTo>
                  <a:lnTo>
                    <a:pt x="0" y="6669"/>
                  </a:lnTo>
                </a:path>
                <a:path h="1358900">
                  <a:moveTo>
                    <a:pt x="0" y="6669"/>
                  </a:moveTo>
                  <a:lnTo>
                    <a:pt x="0" y="0"/>
                  </a:lnTo>
                </a:path>
                <a:path h="1358900">
                  <a:moveTo>
                    <a:pt x="0" y="6669"/>
                  </a:moveTo>
                  <a:lnTo>
                    <a:pt x="0" y="1358899"/>
                  </a:lnTo>
                </a:path>
                <a:path h="1358900">
                  <a:moveTo>
                    <a:pt x="0" y="1358899"/>
                  </a:moveTo>
                  <a:lnTo>
                    <a:pt x="0" y="6669"/>
                  </a:lnTo>
                </a:path>
                <a:path h="1358900">
                  <a:moveTo>
                    <a:pt x="0" y="0"/>
                  </a:moveTo>
                  <a:lnTo>
                    <a:pt x="0" y="6669"/>
                  </a:lnTo>
                </a:path>
                <a:path h="1358900">
                  <a:moveTo>
                    <a:pt x="0" y="6669"/>
                  </a:moveTo>
                  <a:lnTo>
                    <a:pt x="0" y="0"/>
                  </a:lnTo>
                </a:path>
              </a:pathLst>
            </a:custGeom>
            <a:ln w="3175">
              <a:solidFill>
                <a:srgbClr val="699D9A"/>
              </a:solidFill>
            </a:ln>
          </p:spPr>
          <p:txBody>
            <a:bodyPr wrap="square" lIns="0" tIns="0" rIns="0" bIns="0" rtlCol="0"/>
            <a:lstStyle/>
            <a:p>
              <a:endParaRPr lang="fr-FR" noProof="0" dirty="0"/>
            </a:p>
          </p:txBody>
        </p:sp>
        <p:sp>
          <p:nvSpPr>
            <p:cNvPr id="2638" name="object 2638"/>
            <p:cNvSpPr/>
            <p:nvPr/>
          </p:nvSpPr>
          <p:spPr>
            <a:xfrm>
              <a:off x="10707578" y="4591613"/>
              <a:ext cx="2540" cy="1358900"/>
            </a:xfrm>
            <a:custGeom>
              <a:avLst/>
              <a:gdLst/>
              <a:ahLst/>
              <a:cxnLst/>
              <a:rect l="l" t="t" r="r" b="b"/>
              <a:pathLst>
                <a:path w="2540" h="1358900">
                  <a:moveTo>
                    <a:pt x="0" y="0"/>
                  </a:moveTo>
                  <a:lnTo>
                    <a:pt x="0" y="1358899"/>
                  </a:lnTo>
                  <a:lnTo>
                    <a:pt x="1921" y="1358899"/>
                  </a:lnTo>
                  <a:lnTo>
                    <a:pt x="1921" y="1478"/>
                  </a:lnTo>
                  <a:lnTo>
                    <a:pt x="0" y="0"/>
                  </a:lnTo>
                  <a:close/>
                </a:path>
              </a:pathLst>
            </a:custGeom>
            <a:solidFill>
              <a:srgbClr val="699D9A"/>
            </a:solidFill>
          </p:spPr>
          <p:txBody>
            <a:bodyPr wrap="square" lIns="0" tIns="0" rIns="0" bIns="0" rtlCol="0"/>
            <a:lstStyle/>
            <a:p>
              <a:endParaRPr lang="fr-FR" noProof="0" dirty="0"/>
            </a:p>
          </p:txBody>
        </p:sp>
        <p:sp>
          <p:nvSpPr>
            <p:cNvPr id="2639" name="object 2639"/>
            <p:cNvSpPr/>
            <p:nvPr/>
          </p:nvSpPr>
          <p:spPr>
            <a:xfrm>
              <a:off x="10707578" y="4591613"/>
              <a:ext cx="2540" cy="1359535"/>
            </a:xfrm>
            <a:custGeom>
              <a:avLst/>
              <a:gdLst/>
              <a:ahLst/>
              <a:cxnLst/>
              <a:rect l="l" t="t" r="r" b="b"/>
              <a:pathLst>
                <a:path w="2540" h="1359535">
                  <a:moveTo>
                    <a:pt x="1921" y="6669"/>
                  </a:moveTo>
                  <a:lnTo>
                    <a:pt x="1921" y="1359074"/>
                  </a:lnTo>
                </a:path>
                <a:path w="2540" h="1359535">
                  <a:moveTo>
                    <a:pt x="0" y="1358899"/>
                  </a:moveTo>
                  <a:lnTo>
                    <a:pt x="0" y="6669"/>
                  </a:lnTo>
                </a:path>
                <a:path w="2540" h="1359535">
                  <a:moveTo>
                    <a:pt x="1921" y="1478"/>
                  </a:moveTo>
                  <a:lnTo>
                    <a:pt x="1921" y="6669"/>
                  </a:lnTo>
                </a:path>
                <a:path w="2540" h="1359535">
                  <a:moveTo>
                    <a:pt x="0" y="6669"/>
                  </a:moveTo>
                  <a:lnTo>
                    <a:pt x="0" y="0"/>
                  </a:lnTo>
                </a:path>
                <a:path w="2540" h="1359535">
                  <a:moveTo>
                    <a:pt x="1921" y="6669"/>
                  </a:moveTo>
                  <a:lnTo>
                    <a:pt x="1921" y="1359074"/>
                  </a:lnTo>
                </a:path>
                <a:path w="2540" h="1359535">
                  <a:moveTo>
                    <a:pt x="1921" y="1359074"/>
                  </a:moveTo>
                  <a:lnTo>
                    <a:pt x="1921" y="6669"/>
                  </a:lnTo>
                </a:path>
                <a:path w="2540" h="1359535">
                  <a:moveTo>
                    <a:pt x="1921" y="1478"/>
                  </a:moveTo>
                  <a:lnTo>
                    <a:pt x="1921" y="6669"/>
                  </a:lnTo>
                </a:path>
                <a:path w="2540" h="1359535">
                  <a:moveTo>
                    <a:pt x="1921" y="6669"/>
                  </a:moveTo>
                  <a:lnTo>
                    <a:pt x="1921" y="1478"/>
                  </a:lnTo>
                </a:path>
                <a:path w="2540" h="1359535">
                  <a:moveTo>
                    <a:pt x="1921" y="6669"/>
                  </a:moveTo>
                  <a:lnTo>
                    <a:pt x="1921" y="1359074"/>
                  </a:lnTo>
                </a:path>
                <a:path w="2540" h="1359535">
                  <a:moveTo>
                    <a:pt x="1921" y="1359074"/>
                  </a:moveTo>
                  <a:lnTo>
                    <a:pt x="1921" y="6669"/>
                  </a:lnTo>
                </a:path>
                <a:path w="2540" h="1359535">
                  <a:moveTo>
                    <a:pt x="1921" y="1478"/>
                  </a:moveTo>
                  <a:lnTo>
                    <a:pt x="1921" y="6669"/>
                  </a:lnTo>
                </a:path>
                <a:path w="2540" h="1359535">
                  <a:moveTo>
                    <a:pt x="1921" y="6669"/>
                  </a:moveTo>
                  <a:lnTo>
                    <a:pt x="1921" y="1478"/>
                  </a:lnTo>
                </a:path>
                <a:path w="2540" h="1359535">
                  <a:moveTo>
                    <a:pt x="1921" y="6669"/>
                  </a:moveTo>
                  <a:lnTo>
                    <a:pt x="1921" y="1359074"/>
                  </a:lnTo>
                </a:path>
                <a:path w="2540" h="1359535">
                  <a:moveTo>
                    <a:pt x="1921" y="1359074"/>
                  </a:moveTo>
                  <a:lnTo>
                    <a:pt x="1921" y="6669"/>
                  </a:lnTo>
                </a:path>
                <a:path w="2540" h="1359535">
                  <a:moveTo>
                    <a:pt x="1921" y="1478"/>
                  </a:moveTo>
                  <a:lnTo>
                    <a:pt x="1921" y="6669"/>
                  </a:lnTo>
                </a:path>
                <a:path w="2540" h="1359535">
                  <a:moveTo>
                    <a:pt x="1921" y="6669"/>
                  </a:moveTo>
                  <a:lnTo>
                    <a:pt x="1921" y="1478"/>
                  </a:lnTo>
                </a:path>
              </a:pathLst>
            </a:custGeom>
            <a:ln w="3175">
              <a:solidFill>
                <a:srgbClr val="699D9A"/>
              </a:solidFill>
            </a:ln>
          </p:spPr>
          <p:txBody>
            <a:bodyPr wrap="square" lIns="0" tIns="0" rIns="0" bIns="0" rtlCol="0"/>
            <a:lstStyle/>
            <a:p>
              <a:endParaRPr lang="fr-FR" noProof="0" dirty="0"/>
            </a:p>
          </p:txBody>
        </p:sp>
        <p:sp>
          <p:nvSpPr>
            <p:cNvPr id="2640" name="object 2640"/>
            <p:cNvSpPr/>
            <p:nvPr/>
          </p:nvSpPr>
          <p:spPr>
            <a:xfrm>
              <a:off x="10709499" y="4593092"/>
              <a:ext cx="0" cy="1357630"/>
            </a:xfrm>
            <a:custGeom>
              <a:avLst/>
              <a:gdLst/>
              <a:ahLst/>
              <a:cxnLst/>
              <a:rect l="l" t="t" r="r" b="b"/>
              <a:pathLst>
                <a:path h="1357629">
                  <a:moveTo>
                    <a:pt x="0" y="5191"/>
                  </a:moveTo>
                  <a:lnTo>
                    <a:pt x="0" y="1357596"/>
                  </a:lnTo>
                </a:path>
                <a:path h="1357629">
                  <a:moveTo>
                    <a:pt x="0" y="1357596"/>
                  </a:moveTo>
                  <a:lnTo>
                    <a:pt x="0" y="5191"/>
                  </a:lnTo>
                </a:path>
                <a:path h="1357629">
                  <a:moveTo>
                    <a:pt x="0" y="0"/>
                  </a:moveTo>
                  <a:lnTo>
                    <a:pt x="0" y="5191"/>
                  </a:lnTo>
                </a:path>
                <a:path h="1357629">
                  <a:moveTo>
                    <a:pt x="0" y="5191"/>
                  </a:moveTo>
                  <a:lnTo>
                    <a:pt x="0" y="0"/>
                  </a:lnTo>
                </a:path>
                <a:path h="1357629">
                  <a:moveTo>
                    <a:pt x="0" y="5191"/>
                  </a:moveTo>
                  <a:lnTo>
                    <a:pt x="0" y="1357596"/>
                  </a:lnTo>
                </a:path>
                <a:path h="1357629">
                  <a:moveTo>
                    <a:pt x="0" y="1357596"/>
                  </a:moveTo>
                  <a:lnTo>
                    <a:pt x="0" y="5191"/>
                  </a:lnTo>
                </a:path>
                <a:path h="1357629">
                  <a:moveTo>
                    <a:pt x="0" y="0"/>
                  </a:moveTo>
                  <a:lnTo>
                    <a:pt x="0" y="5191"/>
                  </a:lnTo>
                </a:path>
                <a:path h="1357629">
                  <a:moveTo>
                    <a:pt x="0" y="5191"/>
                  </a:moveTo>
                  <a:lnTo>
                    <a:pt x="0" y="0"/>
                  </a:lnTo>
                </a:path>
              </a:pathLst>
            </a:custGeom>
            <a:ln w="3175">
              <a:solidFill>
                <a:srgbClr val="689D9A"/>
              </a:solidFill>
            </a:ln>
          </p:spPr>
          <p:txBody>
            <a:bodyPr wrap="square" lIns="0" tIns="0" rIns="0" bIns="0" rtlCol="0"/>
            <a:lstStyle/>
            <a:p>
              <a:endParaRPr lang="fr-FR" noProof="0" dirty="0"/>
            </a:p>
          </p:txBody>
        </p:sp>
        <p:sp>
          <p:nvSpPr>
            <p:cNvPr id="2641" name="object 2641"/>
            <p:cNvSpPr/>
            <p:nvPr/>
          </p:nvSpPr>
          <p:spPr>
            <a:xfrm>
              <a:off x="10709499" y="4593092"/>
              <a:ext cx="1905" cy="1357630"/>
            </a:xfrm>
            <a:custGeom>
              <a:avLst/>
              <a:gdLst/>
              <a:ahLst/>
              <a:cxnLst/>
              <a:rect l="l" t="t" r="r" b="b"/>
              <a:pathLst>
                <a:path w="1904" h="1357629">
                  <a:moveTo>
                    <a:pt x="0" y="0"/>
                  </a:moveTo>
                  <a:lnTo>
                    <a:pt x="0" y="1357595"/>
                  </a:lnTo>
                  <a:lnTo>
                    <a:pt x="1681" y="1357595"/>
                  </a:lnTo>
                  <a:lnTo>
                    <a:pt x="1681" y="1293"/>
                  </a:lnTo>
                  <a:lnTo>
                    <a:pt x="0" y="0"/>
                  </a:lnTo>
                  <a:close/>
                </a:path>
              </a:pathLst>
            </a:custGeom>
            <a:solidFill>
              <a:srgbClr val="689D9A"/>
            </a:solidFill>
          </p:spPr>
          <p:txBody>
            <a:bodyPr wrap="square" lIns="0" tIns="0" rIns="0" bIns="0" rtlCol="0"/>
            <a:lstStyle/>
            <a:p>
              <a:endParaRPr lang="fr-FR" noProof="0" dirty="0"/>
            </a:p>
          </p:txBody>
        </p:sp>
        <p:sp>
          <p:nvSpPr>
            <p:cNvPr id="2642" name="object 2642"/>
            <p:cNvSpPr/>
            <p:nvPr/>
          </p:nvSpPr>
          <p:spPr>
            <a:xfrm>
              <a:off x="10709499" y="4593092"/>
              <a:ext cx="1905" cy="1358265"/>
            </a:xfrm>
            <a:custGeom>
              <a:avLst/>
              <a:gdLst/>
              <a:ahLst/>
              <a:cxnLst/>
              <a:rect l="l" t="t" r="r" b="b"/>
              <a:pathLst>
                <a:path w="1904" h="1358264">
                  <a:moveTo>
                    <a:pt x="1681" y="5191"/>
                  </a:moveTo>
                  <a:lnTo>
                    <a:pt x="1681" y="1357748"/>
                  </a:lnTo>
                </a:path>
                <a:path w="1904" h="1358264">
                  <a:moveTo>
                    <a:pt x="0" y="1357596"/>
                  </a:moveTo>
                  <a:lnTo>
                    <a:pt x="0" y="5191"/>
                  </a:lnTo>
                </a:path>
                <a:path w="1904" h="1358264">
                  <a:moveTo>
                    <a:pt x="1681" y="1293"/>
                  </a:moveTo>
                  <a:lnTo>
                    <a:pt x="1681" y="5191"/>
                  </a:lnTo>
                </a:path>
                <a:path w="1904" h="1358264">
                  <a:moveTo>
                    <a:pt x="0" y="5191"/>
                  </a:moveTo>
                  <a:lnTo>
                    <a:pt x="0" y="0"/>
                  </a:lnTo>
                </a:path>
                <a:path w="1904" h="1358264">
                  <a:moveTo>
                    <a:pt x="1681" y="5191"/>
                  </a:moveTo>
                  <a:lnTo>
                    <a:pt x="1681" y="1357748"/>
                  </a:lnTo>
                </a:path>
                <a:path w="1904" h="1358264">
                  <a:moveTo>
                    <a:pt x="1681" y="1357748"/>
                  </a:moveTo>
                  <a:lnTo>
                    <a:pt x="1681" y="5191"/>
                  </a:lnTo>
                </a:path>
                <a:path w="1904" h="1358264">
                  <a:moveTo>
                    <a:pt x="1681" y="1293"/>
                  </a:moveTo>
                  <a:lnTo>
                    <a:pt x="1681" y="5191"/>
                  </a:lnTo>
                </a:path>
                <a:path w="1904" h="1358264">
                  <a:moveTo>
                    <a:pt x="1681" y="5191"/>
                  </a:moveTo>
                  <a:lnTo>
                    <a:pt x="1681" y="1293"/>
                  </a:lnTo>
                </a:path>
              </a:pathLst>
            </a:custGeom>
            <a:ln w="3175">
              <a:solidFill>
                <a:srgbClr val="689D9A"/>
              </a:solidFill>
            </a:ln>
          </p:spPr>
          <p:txBody>
            <a:bodyPr wrap="square" lIns="0" tIns="0" rIns="0" bIns="0" rtlCol="0"/>
            <a:lstStyle/>
            <a:p>
              <a:endParaRPr lang="fr-FR" noProof="0" dirty="0"/>
            </a:p>
          </p:txBody>
        </p:sp>
        <p:sp>
          <p:nvSpPr>
            <p:cNvPr id="2643" name="object 2643"/>
            <p:cNvSpPr/>
            <p:nvPr/>
          </p:nvSpPr>
          <p:spPr>
            <a:xfrm>
              <a:off x="10711181" y="4594385"/>
              <a:ext cx="0" cy="1356995"/>
            </a:xfrm>
            <a:custGeom>
              <a:avLst/>
              <a:gdLst/>
              <a:ahLst/>
              <a:cxnLst/>
              <a:rect l="l" t="t" r="r" b="b"/>
              <a:pathLst>
                <a:path h="1356995">
                  <a:moveTo>
                    <a:pt x="0" y="3898"/>
                  </a:moveTo>
                  <a:lnTo>
                    <a:pt x="0" y="1356455"/>
                  </a:lnTo>
                </a:path>
                <a:path h="1356995">
                  <a:moveTo>
                    <a:pt x="0" y="1356455"/>
                  </a:moveTo>
                  <a:lnTo>
                    <a:pt x="0" y="3898"/>
                  </a:lnTo>
                </a:path>
                <a:path h="1356995">
                  <a:moveTo>
                    <a:pt x="0" y="0"/>
                  </a:moveTo>
                  <a:lnTo>
                    <a:pt x="0" y="3898"/>
                  </a:lnTo>
                </a:path>
                <a:path h="1356995">
                  <a:moveTo>
                    <a:pt x="0" y="3898"/>
                  </a:moveTo>
                  <a:lnTo>
                    <a:pt x="0" y="0"/>
                  </a:lnTo>
                </a:path>
                <a:path h="1356995">
                  <a:moveTo>
                    <a:pt x="0" y="3898"/>
                  </a:moveTo>
                  <a:lnTo>
                    <a:pt x="0" y="1356455"/>
                  </a:lnTo>
                </a:path>
                <a:path h="1356995">
                  <a:moveTo>
                    <a:pt x="0" y="1356455"/>
                  </a:moveTo>
                  <a:lnTo>
                    <a:pt x="0" y="3898"/>
                  </a:lnTo>
                </a:path>
                <a:path h="1356995">
                  <a:moveTo>
                    <a:pt x="0" y="0"/>
                  </a:moveTo>
                  <a:lnTo>
                    <a:pt x="0" y="3898"/>
                  </a:lnTo>
                </a:path>
                <a:path h="1356995">
                  <a:moveTo>
                    <a:pt x="0" y="3898"/>
                  </a:moveTo>
                  <a:lnTo>
                    <a:pt x="0" y="0"/>
                  </a:lnTo>
                </a:path>
                <a:path h="1356995">
                  <a:moveTo>
                    <a:pt x="0" y="3898"/>
                  </a:moveTo>
                  <a:lnTo>
                    <a:pt x="0" y="1356455"/>
                  </a:lnTo>
                </a:path>
                <a:path h="1356995">
                  <a:moveTo>
                    <a:pt x="0" y="1356455"/>
                  </a:moveTo>
                  <a:lnTo>
                    <a:pt x="0" y="3898"/>
                  </a:lnTo>
                </a:path>
                <a:path h="1356995">
                  <a:moveTo>
                    <a:pt x="0" y="0"/>
                  </a:moveTo>
                  <a:lnTo>
                    <a:pt x="0" y="3898"/>
                  </a:lnTo>
                </a:path>
                <a:path h="1356995">
                  <a:moveTo>
                    <a:pt x="0" y="3898"/>
                  </a:moveTo>
                  <a:lnTo>
                    <a:pt x="0" y="0"/>
                  </a:lnTo>
                </a:path>
                <a:path h="1356995">
                  <a:moveTo>
                    <a:pt x="0" y="3898"/>
                  </a:moveTo>
                  <a:lnTo>
                    <a:pt x="0" y="1356455"/>
                  </a:lnTo>
                </a:path>
                <a:path h="1356995">
                  <a:moveTo>
                    <a:pt x="0" y="1356455"/>
                  </a:moveTo>
                  <a:lnTo>
                    <a:pt x="0" y="3898"/>
                  </a:lnTo>
                </a:path>
                <a:path h="1356995">
                  <a:moveTo>
                    <a:pt x="0" y="0"/>
                  </a:moveTo>
                  <a:lnTo>
                    <a:pt x="0" y="3898"/>
                  </a:lnTo>
                </a:path>
                <a:path h="1356995">
                  <a:moveTo>
                    <a:pt x="0" y="3898"/>
                  </a:moveTo>
                  <a:lnTo>
                    <a:pt x="0" y="0"/>
                  </a:lnTo>
                </a:path>
              </a:pathLst>
            </a:custGeom>
            <a:ln w="3175">
              <a:solidFill>
                <a:srgbClr val="689C9A"/>
              </a:solidFill>
            </a:ln>
          </p:spPr>
          <p:txBody>
            <a:bodyPr wrap="square" lIns="0" tIns="0" rIns="0" bIns="0" rtlCol="0"/>
            <a:lstStyle/>
            <a:p>
              <a:endParaRPr lang="fr-FR" noProof="0" dirty="0"/>
            </a:p>
          </p:txBody>
        </p:sp>
        <p:sp>
          <p:nvSpPr>
            <p:cNvPr id="2644" name="object 2644"/>
            <p:cNvSpPr/>
            <p:nvPr/>
          </p:nvSpPr>
          <p:spPr>
            <a:xfrm>
              <a:off x="10711181" y="4594385"/>
              <a:ext cx="2540" cy="1356995"/>
            </a:xfrm>
            <a:custGeom>
              <a:avLst/>
              <a:gdLst/>
              <a:ahLst/>
              <a:cxnLst/>
              <a:rect l="l" t="t" r="r" b="b"/>
              <a:pathLst>
                <a:path w="2540" h="1356995">
                  <a:moveTo>
                    <a:pt x="0" y="0"/>
                  </a:moveTo>
                  <a:lnTo>
                    <a:pt x="0" y="1356455"/>
                  </a:lnTo>
                  <a:lnTo>
                    <a:pt x="1921" y="1356455"/>
                  </a:lnTo>
                  <a:lnTo>
                    <a:pt x="1921" y="1478"/>
                  </a:lnTo>
                  <a:lnTo>
                    <a:pt x="0" y="0"/>
                  </a:lnTo>
                  <a:close/>
                </a:path>
              </a:pathLst>
            </a:custGeom>
            <a:solidFill>
              <a:srgbClr val="679C99"/>
            </a:solidFill>
          </p:spPr>
          <p:txBody>
            <a:bodyPr wrap="square" lIns="0" tIns="0" rIns="0" bIns="0" rtlCol="0"/>
            <a:lstStyle/>
            <a:p>
              <a:endParaRPr lang="fr-FR" noProof="0" dirty="0"/>
            </a:p>
          </p:txBody>
        </p:sp>
        <p:sp>
          <p:nvSpPr>
            <p:cNvPr id="2645" name="object 2645"/>
            <p:cNvSpPr/>
            <p:nvPr/>
          </p:nvSpPr>
          <p:spPr>
            <a:xfrm>
              <a:off x="10711181" y="4594385"/>
              <a:ext cx="2540" cy="1356995"/>
            </a:xfrm>
            <a:custGeom>
              <a:avLst/>
              <a:gdLst/>
              <a:ahLst/>
              <a:cxnLst/>
              <a:rect l="l" t="t" r="r" b="b"/>
              <a:pathLst>
                <a:path w="2540" h="1356995">
                  <a:moveTo>
                    <a:pt x="1921" y="3898"/>
                  </a:moveTo>
                  <a:lnTo>
                    <a:pt x="1921" y="1356629"/>
                  </a:lnTo>
                </a:path>
                <a:path w="2540" h="1356995">
                  <a:moveTo>
                    <a:pt x="0" y="1356455"/>
                  </a:moveTo>
                  <a:lnTo>
                    <a:pt x="0" y="3898"/>
                  </a:lnTo>
                </a:path>
                <a:path w="2540" h="1356995">
                  <a:moveTo>
                    <a:pt x="1921" y="1478"/>
                  </a:moveTo>
                  <a:lnTo>
                    <a:pt x="1921" y="3898"/>
                  </a:lnTo>
                </a:path>
                <a:path w="2540" h="1356995">
                  <a:moveTo>
                    <a:pt x="0" y="3898"/>
                  </a:moveTo>
                  <a:lnTo>
                    <a:pt x="0" y="0"/>
                  </a:lnTo>
                </a:path>
                <a:path w="2540" h="1356995">
                  <a:moveTo>
                    <a:pt x="1921" y="3898"/>
                  </a:moveTo>
                  <a:lnTo>
                    <a:pt x="1921" y="1356629"/>
                  </a:lnTo>
                </a:path>
                <a:path w="2540" h="1356995">
                  <a:moveTo>
                    <a:pt x="1921" y="1356629"/>
                  </a:moveTo>
                  <a:lnTo>
                    <a:pt x="1921" y="3898"/>
                  </a:lnTo>
                </a:path>
                <a:path w="2540" h="1356995">
                  <a:moveTo>
                    <a:pt x="1921" y="1478"/>
                  </a:moveTo>
                  <a:lnTo>
                    <a:pt x="1921" y="3898"/>
                  </a:lnTo>
                </a:path>
                <a:path w="2540" h="1356995">
                  <a:moveTo>
                    <a:pt x="1921" y="3898"/>
                  </a:moveTo>
                  <a:lnTo>
                    <a:pt x="1921" y="1478"/>
                  </a:lnTo>
                </a:path>
                <a:path w="2540" h="1356995">
                  <a:moveTo>
                    <a:pt x="1921" y="3898"/>
                  </a:moveTo>
                  <a:lnTo>
                    <a:pt x="1921" y="1356629"/>
                  </a:lnTo>
                </a:path>
                <a:path w="2540" h="1356995">
                  <a:moveTo>
                    <a:pt x="1921" y="1356629"/>
                  </a:moveTo>
                  <a:lnTo>
                    <a:pt x="1921" y="3898"/>
                  </a:lnTo>
                </a:path>
                <a:path w="2540" h="1356995">
                  <a:moveTo>
                    <a:pt x="1921" y="1478"/>
                  </a:moveTo>
                  <a:lnTo>
                    <a:pt x="1921" y="3898"/>
                  </a:lnTo>
                </a:path>
                <a:path w="2540" h="1356995">
                  <a:moveTo>
                    <a:pt x="1921" y="3898"/>
                  </a:moveTo>
                  <a:lnTo>
                    <a:pt x="1921" y="1478"/>
                  </a:lnTo>
                </a:path>
                <a:path w="2540" h="1356995">
                  <a:moveTo>
                    <a:pt x="1921" y="3898"/>
                  </a:moveTo>
                  <a:lnTo>
                    <a:pt x="1921" y="1356629"/>
                  </a:lnTo>
                </a:path>
                <a:path w="2540" h="1356995">
                  <a:moveTo>
                    <a:pt x="1921" y="1356629"/>
                  </a:moveTo>
                  <a:lnTo>
                    <a:pt x="1921" y="3898"/>
                  </a:lnTo>
                </a:path>
                <a:path w="2540" h="1356995">
                  <a:moveTo>
                    <a:pt x="1921" y="1478"/>
                  </a:moveTo>
                  <a:lnTo>
                    <a:pt x="1921" y="3898"/>
                  </a:lnTo>
                </a:path>
                <a:path w="2540" h="1356995">
                  <a:moveTo>
                    <a:pt x="1921" y="3898"/>
                  </a:moveTo>
                  <a:lnTo>
                    <a:pt x="1921" y="1478"/>
                  </a:lnTo>
                </a:path>
                <a:path w="2540" h="1356995">
                  <a:moveTo>
                    <a:pt x="1921" y="3898"/>
                  </a:moveTo>
                  <a:lnTo>
                    <a:pt x="1921" y="1356629"/>
                  </a:lnTo>
                </a:path>
                <a:path w="2540" h="1356995">
                  <a:moveTo>
                    <a:pt x="1921" y="1356629"/>
                  </a:moveTo>
                  <a:lnTo>
                    <a:pt x="1921" y="3898"/>
                  </a:lnTo>
                </a:path>
                <a:path w="2540" h="1356995">
                  <a:moveTo>
                    <a:pt x="1921" y="1478"/>
                  </a:moveTo>
                  <a:lnTo>
                    <a:pt x="1921" y="3898"/>
                  </a:lnTo>
                </a:path>
                <a:path w="2540" h="1356995">
                  <a:moveTo>
                    <a:pt x="1921" y="3898"/>
                  </a:moveTo>
                  <a:lnTo>
                    <a:pt x="1921" y="1478"/>
                  </a:lnTo>
                </a:path>
              </a:pathLst>
            </a:custGeom>
            <a:ln w="3175">
              <a:solidFill>
                <a:srgbClr val="679C99"/>
              </a:solidFill>
            </a:ln>
          </p:spPr>
          <p:txBody>
            <a:bodyPr wrap="square" lIns="0" tIns="0" rIns="0" bIns="0" rtlCol="0"/>
            <a:lstStyle/>
            <a:p>
              <a:endParaRPr lang="fr-FR" noProof="0" dirty="0"/>
            </a:p>
          </p:txBody>
        </p:sp>
        <p:sp>
          <p:nvSpPr>
            <p:cNvPr id="2646" name="object 2646"/>
            <p:cNvSpPr/>
            <p:nvPr/>
          </p:nvSpPr>
          <p:spPr>
            <a:xfrm>
              <a:off x="10713102" y="4595864"/>
              <a:ext cx="1905" cy="1355725"/>
            </a:xfrm>
            <a:custGeom>
              <a:avLst/>
              <a:gdLst/>
              <a:ahLst/>
              <a:cxnLst/>
              <a:rect l="l" t="t" r="r" b="b"/>
              <a:pathLst>
                <a:path w="1904" h="1355725">
                  <a:moveTo>
                    <a:pt x="0" y="0"/>
                  </a:moveTo>
                  <a:lnTo>
                    <a:pt x="0" y="1355151"/>
                  </a:lnTo>
                  <a:lnTo>
                    <a:pt x="1681" y="1355151"/>
                  </a:lnTo>
                  <a:lnTo>
                    <a:pt x="1681" y="1293"/>
                  </a:lnTo>
                  <a:lnTo>
                    <a:pt x="0" y="0"/>
                  </a:lnTo>
                  <a:close/>
                </a:path>
              </a:pathLst>
            </a:custGeom>
            <a:solidFill>
              <a:srgbClr val="679C99"/>
            </a:solidFill>
          </p:spPr>
          <p:txBody>
            <a:bodyPr wrap="square" lIns="0" tIns="0" rIns="0" bIns="0" rtlCol="0"/>
            <a:lstStyle/>
            <a:p>
              <a:endParaRPr lang="fr-FR" noProof="0" dirty="0"/>
            </a:p>
          </p:txBody>
        </p:sp>
        <p:sp>
          <p:nvSpPr>
            <p:cNvPr id="2647" name="object 2647"/>
            <p:cNvSpPr/>
            <p:nvPr/>
          </p:nvSpPr>
          <p:spPr>
            <a:xfrm>
              <a:off x="10713102" y="4595864"/>
              <a:ext cx="1905" cy="1355725"/>
            </a:xfrm>
            <a:custGeom>
              <a:avLst/>
              <a:gdLst/>
              <a:ahLst/>
              <a:cxnLst/>
              <a:rect l="l" t="t" r="r" b="b"/>
              <a:pathLst>
                <a:path w="1904" h="1355725">
                  <a:moveTo>
                    <a:pt x="1681" y="2419"/>
                  </a:moveTo>
                  <a:lnTo>
                    <a:pt x="1681" y="1355303"/>
                  </a:lnTo>
                </a:path>
                <a:path w="1904" h="1355725">
                  <a:moveTo>
                    <a:pt x="0" y="1355151"/>
                  </a:moveTo>
                  <a:lnTo>
                    <a:pt x="0" y="2419"/>
                  </a:lnTo>
                </a:path>
                <a:path w="1904" h="1355725">
                  <a:moveTo>
                    <a:pt x="1681" y="1293"/>
                  </a:moveTo>
                  <a:lnTo>
                    <a:pt x="1681" y="2419"/>
                  </a:lnTo>
                </a:path>
                <a:path w="1904" h="1355725">
                  <a:moveTo>
                    <a:pt x="0" y="2419"/>
                  </a:moveTo>
                  <a:lnTo>
                    <a:pt x="0" y="0"/>
                  </a:lnTo>
                </a:path>
                <a:path w="1904" h="1355725">
                  <a:moveTo>
                    <a:pt x="1681" y="2419"/>
                  </a:moveTo>
                  <a:lnTo>
                    <a:pt x="1681" y="1355303"/>
                  </a:lnTo>
                </a:path>
                <a:path w="1904" h="1355725">
                  <a:moveTo>
                    <a:pt x="1681" y="1355303"/>
                  </a:moveTo>
                  <a:lnTo>
                    <a:pt x="1681" y="2419"/>
                  </a:lnTo>
                </a:path>
                <a:path w="1904" h="1355725">
                  <a:moveTo>
                    <a:pt x="1681" y="1293"/>
                  </a:moveTo>
                  <a:lnTo>
                    <a:pt x="1681" y="2419"/>
                  </a:lnTo>
                </a:path>
                <a:path w="1904" h="1355725">
                  <a:moveTo>
                    <a:pt x="1681" y="2419"/>
                  </a:moveTo>
                  <a:lnTo>
                    <a:pt x="1681" y="1293"/>
                  </a:lnTo>
                </a:path>
                <a:path w="1904" h="1355725">
                  <a:moveTo>
                    <a:pt x="1681" y="2419"/>
                  </a:moveTo>
                  <a:lnTo>
                    <a:pt x="1681" y="1355303"/>
                  </a:lnTo>
                </a:path>
                <a:path w="1904" h="1355725">
                  <a:moveTo>
                    <a:pt x="1681" y="1355303"/>
                  </a:moveTo>
                  <a:lnTo>
                    <a:pt x="1681" y="2419"/>
                  </a:lnTo>
                </a:path>
                <a:path w="1904" h="1355725">
                  <a:moveTo>
                    <a:pt x="1681" y="1293"/>
                  </a:moveTo>
                  <a:lnTo>
                    <a:pt x="1681" y="2419"/>
                  </a:lnTo>
                </a:path>
                <a:path w="1904" h="1355725">
                  <a:moveTo>
                    <a:pt x="1681" y="2419"/>
                  </a:moveTo>
                  <a:lnTo>
                    <a:pt x="1681" y="1293"/>
                  </a:lnTo>
                </a:path>
                <a:path w="1904" h="1355725">
                  <a:moveTo>
                    <a:pt x="1681" y="2419"/>
                  </a:moveTo>
                  <a:lnTo>
                    <a:pt x="1681" y="1355303"/>
                  </a:lnTo>
                </a:path>
                <a:path w="1904" h="1355725">
                  <a:moveTo>
                    <a:pt x="1681" y="1355303"/>
                  </a:moveTo>
                  <a:lnTo>
                    <a:pt x="1681" y="2419"/>
                  </a:lnTo>
                </a:path>
                <a:path w="1904" h="1355725">
                  <a:moveTo>
                    <a:pt x="1681" y="1293"/>
                  </a:moveTo>
                  <a:lnTo>
                    <a:pt x="1681" y="2419"/>
                  </a:lnTo>
                </a:path>
                <a:path w="1904" h="1355725">
                  <a:moveTo>
                    <a:pt x="1681" y="2419"/>
                  </a:moveTo>
                  <a:lnTo>
                    <a:pt x="1681" y="1293"/>
                  </a:lnTo>
                </a:path>
                <a:path w="1904" h="1355725">
                  <a:moveTo>
                    <a:pt x="1681" y="2419"/>
                  </a:moveTo>
                  <a:lnTo>
                    <a:pt x="1681" y="1355303"/>
                  </a:lnTo>
                </a:path>
                <a:path w="1904" h="1355725">
                  <a:moveTo>
                    <a:pt x="1681" y="1355303"/>
                  </a:moveTo>
                  <a:lnTo>
                    <a:pt x="1681" y="2419"/>
                  </a:lnTo>
                </a:path>
                <a:path w="1904" h="1355725">
                  <a:moveTo>
                    <a:pt x="1681" y="1293"/>
                  </a:moveTo>
                  <a:lnTo>
                    <a:pt x="1681" y="2419"/>
                  </a:lnTo>
                </a:path>
                <a:path w="1904" h="1355725">
                  <a:moveTo>
                    <a:pt x="1681" y="2419"/>
                  </a:moveTo>
                  <a:lnTo>
                    <a:pt x="1681" y="1293"/>
                  </a:lnTo>
                </a:path>
                <a:path w="1904" h="1355725">
                  <a:moveTo>
                    <a:pt x="1681" y="2419"/>
                  </a:moveTo>
                  <a:lnTo>
                    <a:pt x="1681" y="1355303"/>
                  </a:lnTo>
                </a:path>
                <a:path w="1904" h="1355725">
                  <a:moveTo>
                    <a:pt x="1681" y="1355303"/>
                  </a:moveTo>
                  <a:lnTo>
                    <a:pt x="1681" y="2419"/>
                  </a:lnTo>
                </a:path>
                <a:path w="1904" h="1355725">
                  <a:moveTo>
                    <a:pt x="1681" y="1293"/>
                  </a:moveTo>
                  <a:lnTo>
                    <a:pt x="1681" y="2419"/>
                  </a:lnTo>
                </a:path>
                <a:path w="1904" h="1355725">
                  <a:moveTo>
                    <a:pt x="1681" y="2419"/>
                  </a:moveTo>
                  <a:lnTo>
                    <a:pt x="1681" y="1293"/>
                  </a:lnTo>
                </a:path>
              </a:pathLst>
            </a:custGeom>
            <a:ln w="3175">
              <a:solidFill>
                <a:srgbClr val="679C99"/>
              </a:solidFill>
            </a:ln>
          </p:spPr>
          <p:txBody>
            <a:bodyPr wrap="square" lIns="0" tIns="0" rIns="0" bIns="0" rtlCol="0"/>
            <a:lstStyle/>
            <a:p>
              <a:endParaRPr lang="fr-FR" noProof="0" dirty="0"/>
            </a:p>
          </p:txBody>
        </p:sp>
        <p:sp>
          <p:nvSpPr>
            <p:cNvPr id="2648" name="object 2648"/>
            <p:cNvSpPr/>
            <p:nvPr/>
          </p:nvSpPr>
          <p:spPr>
            <a:xfrm>
              <a:off x="10714774" y="4597158"/>
              <a:ext cx="2540" cy="1354455"/>
            </a:xfrm>
            <a:custGeom>
              <a:avLst/>
              <a:gdLst/>
              <a:ahLst/>
              <a:cxnLst/>
              <a:rect l="l" t="t" r="r" b="b"/>
              <a:pathLst>
                <a:path w="2540" h="1354454">
                  <a:moveTo>
                    <a:pt x="1473" y="1130"/>
                  </a:moveTo>
                  <a:lnTo>
                    <a:pt x="0" y="0"/>
                  </a:lnTo>
                  <a:lnTo>
                    <a:pt x="0" y="1130"/>
                  </a:lnTo>
                  <a:lnTo>
                    <a:pt x="1473" y="1130"/>
                  </a:lnTo>
                  <a:close/>
                </a:path>
                <a:path w="2540" h="1354454">
                  <a:moveTo>
                    <a:pt x="1930" y="1333"/>
                  </a:moveTo>
                  <a:lnTo>
                    <a:pt x="0" y="1333"/>
                  </a:lnTo>
                  <a:lnTo>
                    <a:pt x="0" y="1035469"/>
                  </a:lnTo>
                  <a:lnTo>
                    <a:pt x="0" y="1082421"/>
                  </a:lnTo>
                  <a:lnTo>
                    <a:pt x="0" y="1128229"/>
                  </a:lnTo>
                  <a:lnTo>
                    <a:pt x="0" y="1274813"/>
                  </a:lnTo>
                  <a:lnTo>
                    <a:pt x="0" y="1309179"/>
                  </a:lnTo>
                  <a:lnTo>
                    <a:pt x="0" y="1353832"/>
                  </a:lnTo>
                  <a:lnTo>
                    <a:pt x="1651" y="1353832"/>
                  </a:lnTo>
                  <a:lnTo>
                    <a:pt x="1651" y="1309179"/>
                  </a:lnTo>
                  <a:lnTo>
                    <a:pt x="1270" y="1309179"/>
                  </a:lnTo>
                  <a:lnTo>
                    <a:pt x="1270" y="1274813"/>
                  </a:lnTo>
                  <a:lnTo>
                    <a:pt x="1155" y="1128229"/>
                  </a:lnTo>
                  <a:lnTo>
                    <a:pt x="1333" y="1128229"/>
                  </a:lnTo>
                  <a:lnTo>
                    <a:pt x="1333" y="1082421"/>
                  </a:lnTo>
                  <a:lnTo>
                    <a:pt x="1714" y="1082421"/>
                  </a:lnTo>
                  <a:lnTo>
                    <a:pt x="1714" y="1035469"/>
                  </a:lnTo>
                  <a:lnTo>
                    <a:pt x="1930" y="1035469"/>
                  </a:lnTo>
                  <a:lnTo>
                    <a:pt x="1930" y="1333"/>
                  </a:lnTo>
                  <a:close/>
                </a:path>
              </a:pathLst>
            </a:custGeom>
            <a:solidFill>
              <a:srgbClr val="679C99"/>
            </a:solidFill>
          </p:spPr>
          <p:txBody>
            <a:bodyPr wrap="square" lIns="0" tIns="0" rIns="0" bIns="0" rtlCol="0"/>
            <a:lstStyle/>
            <a:p>
              <a:endParaRPr lang="fr-FR" noProof="0" dirty="0"/>
            </a:p>
          </p:txBody>
        </p:sp>
        <p:sp>
          <p:nvSpPr>
            <p:cNvPr id="2649" name="object 2649"/>
            <p:cNvSpPr/>
            <p:nvPr/>
          </p:nvSpPr>
          <p:spPr>
            <a:xfrm>
              <a:off x="10714783" y="4597157"/>
              <a:ext cx="2540" cy="1354455"/>
            </a:xfrm>
            <a:custGeom>
              <a:avLst/>
              <a:gdLst/>
              <a:ahLst/>
              <a:cxnLst/>
              <a:rect l="l" t="t" r="r" b="b"/>
              <a:pathLst>
                <a:path w="2540" h="1354454">
                  <a:moveTo>
                    <a:pt x="1921" y="1478"/>
                  </a:moveTo>
                  <a:lnTo>
                    <a:pt x="1921" y="1035343"/>
                  </a:lnTo>
                </a:path>
                <a:path w="2540" h="1354454">
                  <a:moveTo>
                    <a:pt x="0" y="1354010"/>
                  </a:moveTo>
                  <a:lnTo>
                    <a:pt x="0" y="1126"/>
                  </a:lnTo>
                </a:path>
                <a:path w="2540" h="1354454">
                  <a:moveTo>
                    <a:pt x="0" y="1126"/>
                  </a:moveTo>
                  <a:lnTo>
                    <a:pt x="0" y="0"/>
                  </a:lnTo>
                </a:path>
              </a:pathLst>
            </a:custGeom>
            <a:ln w="3175">
              <a:solidFill>
                <a:srgbClr val="679C99"/>
              </a:solidFill>
            </a:ln>
          </p:spPr>
          <p:txBody>
            <a:bodyPr wrap="square" lIns="0" tIns="0" rIns="0" bIns="0" rtlCol="0"/>
            <a:lstStyle/>
            <a:p>
              <a:endParaRPr lang="fr-FR" noProof="0" dirty="0"/>
            </a:p>
          </p:txBody>
        </p:sp>
        <p:sp>
          <p:nvSpPr>
            <p:cNvPr id="2650" name="object 2650"/>
            <p:cNvSpPr/>
            <p:nvPr/>
          </p:nvSpPr>
          <p:spPr>
            <a:xfrm>
              <a:off x="10716705" y="4598635"/>
              <a:ext cx="0" cy="1034415"/>
            </a:xfrm>
            <a:custGeom>
              <a:avLst/>
              <a:gdLst/>
              <a:ahLst/>
              <a:cxnLst/>
              <a:rect l="l" t="t" r="r" b="b"/>
              <a:pathLst>
                <a:path h="1034414">
                  <a:moveTo>
                    <a:pt x="0" y="0"/>
                  </a:moveTo>
                  <a:lnTo>
                    <a:pt x="0" y="1033865"/>
                  </a:lnTo>
                </a:path>
                <a:path h="1034414">
                  <a:moveTo>
                    <a:pt x="0" y="1033865"/>
                  </a:moveTo>
                  <a:lnTo>
                    <a:pt x="0" y="0"/>
                  </a:lnTo>
                </a:path>
                <a:path h="1034414">
                  <a:moveTo>
                    <a:pt x="0" y="0"/>
                  </a:moveTo>
                  <a:lnTo>
                    <a:pt x="0" y="1033865"/>
                  </a:lnTo>
                </a:path>
                <a:path h="1034414">
                  <a:moveTo>
                    <a:pt x="0" y="1033865"/>
                  </a:moveTo>
                  <a:lnTo>
                    <a:pt x="0" y="0"/>
                  </a:lnTo>
                </a:path>
                <a:path h="1034414">
                  <a:moveTo>
                    <a:pt x="0" y="0"/>
                  </a:moveTo>
                  <a:lnTo>
                    <a:pt x="0" y="1033865"/>
                  </a:lnTo>
                </a:path>
                <a:path h="1034414">
                  <a:moveTo>
                    <a:pt x="0" y="1033865"/>
                  </a:moveTo>
                  <a:lnTo>
                    <a:pt x="0" y="0"/>
                  </a:lnTo>
                </a:path>
                <a:path h="1034414">
                  <a:moveTo>
                    <a:pt x="0" y="0"/>
                  </a:moveTo>
                  <a:lnTo>
                    <a:pt x="0" y="1033865"/>
                  </a:lnTo>
                </a:path>
                <a:path h="1034414">
                  <a:moveTo>
                    <a:pt x="0" y="1033865"/>
                  </a:moveTo>
                  <a:lnTo>
                    <a:pt x="0" y="0"/>
                  </a:lnTo>
                </a:path>
              </a:pathLst>
            </a:custGeom>
            <a:ln w="3175">
              <a:solidFill>
                <a:srgbClr val="669C99"/>
              </a:solidFill>
            </a:ln>
          </p:spPr>
          <p:txBody>
            <a:bodyPr wrap="square" lIns="0" tIns="0" rIns="0" bIns="0" rtlCol="0"/>
            <a:lstStyle/>
            <a:p>
              <a:endParaRPr lang="fr-FR" noProof="0" dirty="0"/>
            </a:p>
          </p:txBody>
        </p:sp>
        <p:sp>
          <p:nvSpPr>
            <p:cNvPr id="2651" name="object 2651"/>
            <p:cNvSpPr/>
            <p:nvPr/>
          </p:nvSpPr>
          <p:spPr>
            <a:xfrm>
              <a:off x="10716705" y="4598635"/>
              <a:ext cx="0" cy="1034415"/>
            </a:xfrm>
            <a:custGeom>
              <a:avLst/>
              <a:gdLst/>
              <a:ahLst/>
              <a:cxnLst/>
              <a:rect l="l" t="t" r="r" b="b"/>
              <a:pathLst>
                <a:path h="1034414">
                  <a:moveTo>
                    <a:pt x="0" y="0"/>
                  </a:moveTo>
                  <a:lnTo>
                    <a:pt x="0" y="1033865"/>
                  </a:lnTo>
                </a:path>
                <a:path h="1034414">
                  <a:moveTo>
                    <a:pt x="0" y="1033865"/>
                  </a:moveTo>
                  <a:lnTo>
                    <a:pt x="0" y="0"/>
                  </a:lnTo>
                </a:path>
              </a:pathLst>
            </a:custGeom>
            <a:ln w="3175">
              <a:solidFill>
                <a:srgbClr val="669B97"/>
              </a:solidFill>
            </a:ln>
          </p:spPr>
          <p:txBody>
            <a:bodyPr wrap="square" lIns="0" tIns="0" rIns="0" bIns="0" rtlCol="0"/>
            <a:lstStyle/>
            <a:p>
              <a:endParaRPr lang="fr-FR" noProof="0" dirty="0"/>
            </a:p>
          </p:txBody>
        </p:sp>
        <p:sp>
          <p:nvSpPr>
            <p:cNvPr id="2652" name="object 2652"/>
            <p:cNvSpPr/>
            <p:nvPr/>
          </p:nvSpPr>
          <p:spPr>
            <a:xfrm>
              <a:off x="10716704" y="4598492"/>
              <a:ext cx="1905" cy="1034415"/>
            </a:xfrm>
            <a:custGeom>
              <a:avLst/>
              <a:gdLst/>
              <a:ahLst/>
              <a:cxnLst/>
              <a:rect l="l" t="t" r="r" b="b"/>
              <a:pathLst>
                <a:path w="1904" h="1034414">
                  <a:moveTo>
                    <a:pt x="1676" y="1155"/>
                  </a:moveTo>
                  <a:lnTo>
                    <a:pt x="546" y="1155"/>
                  </a:lnTo>
                  <a:lnTo>
                    <a:pt x="546" y="0"/>
                  </a:lnTo>
                  <a:lnTo>
                    <a:pt x="0" y="0"/>
                  </a:lnTo>
                  <a:lnTo>
                    <a:pt x="0" y="1034135"/>
                  </a:lnTo>
                  <a:lnTo>
                    <a:pt x="266" y="1034135"/>
                  </a:lnTo>
                  <a:lnTo>
                    <a:pt x="266" y="987183"/>
                  </a:lnTo>
                  <a:lnTo>
                    <a:pt x="850" y="987183"/>
                  </a:lnTo>
                  <a:lnTo>
                    <a:pt x="850" y="939076"/>
                  </a:lnTo>
                  <a:lnTo>
                    <a:pt x="1422" y="939076"/>
                  </a:lnTo>
                  <a:lnTo>
                    <a:pt x="1422" y="901293"/>
                  </a:lnTo>
                  <a:lnTo>
                    <a:pt x="1676" y="901293"/>
                  </a:lnTo>
                  <a:lnTo>
                    <a:pt x="1676" y="1155"/>
                  </a:lnTo>
                  <a:close/>
                </a:path>
              </a:pathLst>
            </a:custGeom>
            <a:solidFill>
              <a:srgbClr val="669B97"/>
            </a:solidFill>
          </p:spPr>
          <p:txBody>
            <a:bodyPr wrap="square" lIns="0" tIns="0" rIns="0" bIns="0" rtlCol="0"/>
            <a:lstStyle/>
            <a:p>
              <a:endParaRPr lang="fr-FR" noProof="0" dirty="0"/>
            </a:p>
          </p:txBody>
        </p:sp>
        <p:sp>
          <p:nvSpPr>
            <p:cNvPr id="2653" name="object 2653"/>
            <p:cNvSpPr/>
            <p:nvPr/>
          </p:nvSpPr>
          <p:spPr>
            <a:xfrm>
              <a:off x="10716705" y="4598635"/>
              <a:ext cx="1905" cy="1034415"/>
            </a:xfrm>
            <a:custGeom>
              <a:avLst/>
              <a:gdLst/>
              <a:ahLst/>
              <a:cxnLst/>
              <a:rect l="l" t="t" r="r" b="b"/>
              <a:pathLst>
                <a:path w="1904" h="1034414">
                  <a:moveTo>
                    <a:pt x="1681" y="1293"/>
                  </a:moveTo>
                  <a:lnTo>
                    <a:pt x="1681" y="901634"/>
                  </a:lnTo>
                </a:path>
                <a:path w="1904" h="1034414">
                  <a:moveTo>
                    <a:pt x="0" y="1033865"/>
                  </a:moveTo>
                  <a:lnTo>
                    <a:pt x="0" y="0"/>
                  </a:lnTo>
                </a:path>
                <a:path w="1904" h="1034414">
                  <a:moveTo>
                    <a:pt x="1681" y="1293"/>
                  </a:moveTo>
                  <a:lnTo>
                    <a:pt x="1681" y="901634"/>
                  </a:lnTo>
                </a:path>
                <a:path w="1904" h="1034414">
                  <a:moveTo>
                    <a:pt x="1681" y="901634"/>
                  </a:moveTo>
                  <a:lnTo>
                    <a:pt x="1681" y="1293"/>
                  </a:lnTo>
                </a:path>
                <a:path w="1904" h="1034414">
                  <a:moveTo>
                    <a:pt x="1681" y="1293"/>
                  </a:moveTo>
                  <a:lnTo>
                    <a:pt x="1681" y="901634"/>
                  </a:lnTo>
                </a:path>
                <a:path w="1904" h="1034414">
                  <a:moveTo>
                    <a:pt x="1681" y="901634"/>
                  </a:moveTo>
                  <a:lnTo>
                    <a:pt x="1681" y="1293"/>
                  </a:lnTo>
                </a:path>
              </a:pathLst>
            </a:custGeom>
            <a:ln w="3175">
              <a:solidFill>
                <a:srgbClr val="669B97"/>
              </a:solidFill>
            </a:ln>
          </p:spPr>
          <p:txBody>
            <a:bodyPr wrap="square" lIns="0" tIns="0" rIns="0" bIns="0" rtlCol="0"/>
            <a:lstStyle/>
            <a:p>
              <a:endParaRPr lang="fr-FR" noProof="0" dirty="0"/>
            </a:p>
          </p:txBody>
        </p:sp>
        <p:sp>
          <p:nvSpPr>
            <p:cNvPr id="2654" name="object 2654"/>
            <p:cNvSpPr/>
            <p:nvPr/>
          </p:nvSpPr>
          <p:spPr>
            <a:xfrm>
              <a:off x="10718386" y="4599929"/>
              <a:ext cx="0" cy="900430"/>
            </a:xfrm>
            <a:custGeom>
              <a:avLst/>
              <a:gdLst/>
              <a:ahLst/>
              <a:cxnLst/>
              <a:rect l="l" t="t" r="r" b="b"/>
              <a:pathLst>
                <a:path h="900429">
                  <a:moveTo>
                    <a:pt x="0" y="0"/>
                  </a:moveTo>
                  <a:lnTo>
                    <a:pt x="0" y="900340"/>
                  </a:lnTo>
                </a:path>
                <a:path h="900429">
                  <a:moveTo>
                    <a:pt x="0" y="900340"/>
                  </a:moveTo>
                  <a:lnTo>
                    <a:pt x="0" y="0"/>
                  </a:lnTo>
                </a:path>
                <a:path h="900429">
                  <a:moveTo>
                    <a:pt x="0" y="0"/>
                  </a:moveTo>
                  <a:lnTo>
                    <a:pt x="0" y="900340"/>
                  </a:lnTo>
                </a:path>
                <a:path h="900429">
                  <a:moveTo>
                    <a:pt x="0" y="900340"/>
                  </a:moveTo>
                  <a:lnTo>
                    <a:pt x="0" y="0"/>
                  </a:lnTo>
                </a:path>
                <a:path h="900429">
                  <a:moveTo>
                    <a:pt x="0" y="0"/>
                  </a:moveTo>
                  <a:lnTo>
                    <a:pt x="0" y="900340"/>
                  </a:lnTo>
                </a:path>
                <a:path h="900429">
                  <a:moveTo>
                    <a:pt x="0" y="900340"/>
                  </a:moveTo>
                  <a:lnTo>
                    <a:pt x="0" y="0"/>
                  </a:lnTo>
                </a:path>
              </a:pathLst>
            </a:custGeom>
            <a:ln w="3175">
              <a:solidFill>
                <a:srgbClr val="649B97"/>
              </a:solidFill>
            </a:ln>
          </p:spPr>
          <p:txBody>
            <a:bodyPr wrap="square" lIns="0" tIns="0" rIns="0" bIns="0" rtlCol="0"/>
            <a:lstStyle/>
            <a:p>
              <a:endParaRPr lang="fr-FR" noProof="0" dirty="0"/>
            </a:p>
          </p:txBody>
        </p:sp>
        <p:sp>
          <p:nvSpPr>
            <p:cNvPr id="2655" name="object 2655"/>
            <p:cNvSpPr/>
            <p:nvPr/>
          </p:nvSpPr>
          <p:spPr>
            <a:xfrm>
              <a:off x="10718386" y="4599929"/>
              <a:ext cx="2540" cy="900430"/>
            </a:xfrm>
            <a:custGeom>
              <a:avLst/>
              <a:gdLst/>
              <a:ahLst/>
              <a:cxnLst/>
              <a:rect l="l" t="t" r="r" b="b"/>
              <a:pathLst>
                <a:path w="2540" h="900429">
                  <a:moveTo>
                    <a:pt x="0" y="0"/>
                  </a:moveTo>
                  <a:lnTo>
                    <a:pt x="0" y="900340"/>
                  </a:lnTo>
                  <a:lnTo>
                    <a:pt x="1921" y="769385"/>
                  </a:lnTo>
                  <a:lnTo>
                    <a:pt x="1921" y="1478"/>
                  </a:lnTo>
                  <a:lnTo>
                    <a:pt x="0" y="0"/>
                  </a:lnTo>
                  <a:close/>
                </a:path>
              </a:pathLst>
            </a:custGeom>
            <a:solidFill>
              <a:srgbClr val="649B97"/>
            </a:solidFill>
          </p:spPr>
          <p:txBody>
            <a:bodyPr wrap="square" lIns="0" tIns="0" rIns="0" bIns="0" rtlCol="0"/>
            <a:lstStyle/>
            <a:p>
              <a:endParaRPr lang="fr-FR" noProof="0" dirty="0"/>
            </a:p>
          </p:txBody>
        </p:sp>
        <p:sp>
          <p:nvSpPr>
            <p:cNvPr id="2656" name="object 2656"/>
            <p:cNvSpPr/>
            <p:nvPr/>
          </p:nvSpPr>
          <p:spPr>
            <a:xfrm>
              <a:off x="10718386" y="4599929"/>
              <a:ext cx="2540" cy="900430"/>
            </a:xfrm>
            <a:custGeom>
              <a:avLst/>
              <a:gdLst/>
              <a:ahLst/>
              <a:cxnLst/>
              <a:rect l="l" t="t" r="r" b="b"/>
              <a:pathLst>
                <a:path w="2540" h="900429">
                  <a:moveTo>
                    <a:pt x="1921" y="1478"/>
                  </a:moveTo>
                  <a:lnTo>
                    <a:pt x="1921" y="769385"/>
                  </a:lnTo>
                </a:path>
                <a:path w="2540" h="900429">
                  <a:moveTo>
                    <a:pt x="0" y="900340"/>
                  </a:moveTo>
                  <a:lnTo>
                    <a:pt x="0" y="0"/>
                  </a:lnTo>
                </a:path>
                <a:path w="2540" h="900429">
                  <a:moveTo>
                    <a:pt x="1921" y="1478"/>
                  </a:moveTo>
                  <a:lnTo>
                    <a:pt x="1921" y="769385"/>
                  </a:lnTo>
                </a:path>
                <a:path w="2540" h="900429">
                  <a:moveTo>
                    <a:pt x="1921" y="769385"/>
                  </a:moveTo>
                  <a:lnTo>
                    <a:pt x="1921" y="1478"/>
                  </a:lnTo>
                </a:path>
                <a:path w="2540" h="900429">
                  <a:moveTo>
                    <a:pt x="1921" y="1478"/>
                  </a:moveTo>
                  <a:lnTo>
                    <a:pt x="1921" y="769385"/>
                  </a:lnTo>
                </a:path>
                <a:path w="2540" h="900429">
                  <a:moveTo>
                    <a:pt x="1921" y="769385"/>
                  </a:moveTo>
                  <a:lnTo>
                    <a:pt x="1921" y="1478"/>
                  </a:lnTo>
                </a:path>
                <a:path w="2540" h="900429">
                  <a:moveTo>
                    <a:pt x="1921" y="1478"/>
                  </a:moveTo>
                  <a:lnTo>
                    <a:pt x="1921" y="769385"/>
                  </a:lnTo>
                </a:path>
                <a:path w="2540" h="900429">
                  <a:moveTo>
                    <a:pt x="1921" y="769385"/>
                  </a:moveTo>
                  <a:lnTo>
                    <a:pt x="1921" y="1478"/>
                  </a:lnTo>
                </a:path>
                <a:path w="2540" h="900429">
                  <a:moveTo>
                    <a:pt x="1921" y="1478"/>
                  </a:moveTo>
                  <a:lnTo>
                    <a:pt x="1921" y="769385"/>
                  </a:lnTo>
                </a:path>
                <a:path w="2540" h="900429">
                  <a:moveTo>
                    <a:pt x="1921" y="769385"/>
                  </a:moveTo>
                  <a:lnTo>
                    <a:pt x="1921" y="1478"/>
                  </a:lnTo>
                </a:path>
              </a:pathLst>
            </a:custGeom>
            <a:ln w="3175">
              <a:solidFill>
                <a:srgbClr val="649B97"/>
              </a:solidFill>
            </a:ln>
          </p:spPr>
          <p:txBody>
            <a:bodyPr wrap="square" lIns="0" tIns="0" rIns="0" bIns="0" rtlCol="0"/>
            <a:lstStyle/>
            <a:p>
              <a:endParaRPr lang="fr-FR" noProof="0" dirty="0"/>
            </a:p>
          </p:txBody>
        </p:sp>
        <p:sp>
          <p:nvSpPr>
            <p:cNvPr id="2657" name="object 2657"/>
            <p:cNvSpPr/>
            <p:nvPr/>
          </p:nvSpPr>
          <p:spPr>
            <a:xfrm>
              <a:off x="10720299" y="4601933"/>
              <a:ext cx="1905" cy="767715"/>
            </a:xfrm>
            <a:custGeom>
              <a:avLst/>
              <a:gdLst/>
              <a:ahLst/>
              <a:cxnLst/>
              <a:rect l="l" t="t" r="r" b="b"/>
              <a:pathLst>
                <a:path w="1904" h="767714">
                  <a:moveTo>
                    <a:pt x="1689" y="5727"/>
                  </a:moveTo>
                  <a:lnTo>
                    <a:pt x="1016" y="5727"/>
                  </a:lnTo>
                  <a:lnTo>
                    <a:pt x="1016" y="0"/>
                  </a:lnTo>
                  <a:lnTo>
                    <a:pt x="0" y="0"/>
                  </a:lnTo>
                  <a:lnTo>
                    <a:pt x="0" y="5727"/>
                  </a:lnTo>
                  <a:lnTo>
                    <a:pt x="0" y="644753"/>
                  </a:lnTo>
                  <a:lnTo>
                    <a:pt x="0" y="691705"/>
                  </a:lnTo>
                  <a:lnTo>
                    <a:pt x="0" y="767295"/>
                  </a:lnTo>
                  <a:lnTo>
                    <a:pt x="558" y="767295"/>
                  </a:lnTo>
                  <a:lnTo>
                    <a:pt x="558" y="691705"/>
                  </a:lnTo>
                  <a:lnTo>
                    <a:pt x="1397" y="691705"/>
                  </a:lnTo>
                  <a:lnTo>
                    <a:pt x="1397" y="644753"/>
                  </a:lnTo>
                  <a:lnTo>
                    <a:pt x="1689" y="644753"/>
                  </a:lnTo>
                  <a:lnTo>
                    <a:pt x="1689" y="5727"/>
                  </a:lnTo>
                  <a:close/>
                </a:path>
              </a:pathLst>
            </a:custGeom>
            <a:solidFill>
              <a:srgbClr val="639B97"/>
            </a:solidFill>
          </p:spPr>
          <p:txBody>
            <a:bodyPr wrap="square" lIns="0" tIns="0" rIns="0" bIns="0" rtlCol="0"/>
            <a:lstStyle/>
            <a:p>
              <a:endParaRPr lang="fr-FR" noProof="0" dirty="0"/>
            </a:p>
          </p:txBody>
        </p:sp>
        <p:sp>
          <p:nvSpPr>
            <p:cNvPr id="2658" name="object 2658"/>
            <p:cNvSpPr/>
            <p:nvPr/>
          </p:nvSpPr>
          <p:spPr>
            <a:xfrm>
              <a:off x="10720308" y="4601407"/>
              <a:ext cx="1905" cy="768350"/>
            </a:xfrm>
            <a:custGeom>
              <a:avLst/>
              <a:gdLst/>
              <a:ahLst/>
              <a:cxnLst/>
              <a:rect l="l" t="t" r="r" b="b"/>
              <a:pathLst>
                <a:path w="1904" h="768350">
                  <a:moveTo>
                    <a:pt x="1681" y="5924"/>
                  </a:moveTo>
                  <a:lnTo>
                    <a:pt x="1681" y="54093"/>
                  </a:lnTo>
                  <a:lnTo>
                    <a:pt x="1681" y="645216"/>
                  </a:lnTo>
                </a:path>
                <a:path w="1904" h="768350">
                  <a:moveTo>
                    <a:pt x="0" y="767907"/>
                  </a:moveTo>
                  <a:lnTo>
                    <a:pt x="0" y="0"/>
                  </a:lnTo>
                </a:path>
                <a:path w="1904" h="768350">
                  <a:moveTo>
                    <a:pt x="1681" y="5924"/>
                  </a:moveTo>
                  <a:lnTo>
                    <a:pt x="1681" y="54093"/>
                  </a:lnTo>
                  <a:lnTo>
                    <a:pt x="1681" y="645216"/>
                  </a:lnTo>
                </a:path>
                <a:path w="1904" h="768350">
                  <a:moveTo>
                    <a:pt x="1681" y="645216"/>
                  </a:moveTo>
                  <a:lnTo>
                    <a:pt x="1681" y="54093"/>
                  </a:lnTo>
                  <a:lnTo>
                    <a:pt x="1681" y="5924"/>
                  </a:lnTo>
                </a:path>
                <a:path w="1904" h="768350">
                  <a:moveTo>
                    <a:pt x="1681" y="5924"/>
                  </a:moveTo>
                  <a:lnTo>
                    <a:pt x="1681" y="54093"/>
                  </a:lnTo>
                  <a:lnTo>
                    <a:pt x="1681" y="645216"/>
                  </a:lnTo>
                </a:path>
                <a:path w="1904" h="768350">
                  <a:moveTo>
                    <a:pt x="1681" y="645216"/>
                  </a:moveTo>
                  <a:lnTo>
                    <a:pt x="1681" y="54093"/>
                  </a:lnTo>
                  <a:lnTo>
                    <a:pt x="1681" y="5924"/>
                  </a:lnTo>
                </a:path>
                <a:path w="1904" h="768350">
                  <a:moveTo>
                    <a:pt x="1681" y="5924"/>
                  </a:moveTo>
                  <a:lnTo>
                    <a:pt x="1681" y="54093"/>
                  </a:lnTo>
                  <a:lnTo>
                    <a:pt x="1681" y="645216"/>
                  </a:lnTo>
                </a:path>
                <a:path w="1904" h="768350">
                  <a:moveTo>
                    <a:pt x="1681" y="645216"/>
                  </a:moveTo>
                  <a:lnTo>
                    <a:pt x="1681" y="54093"/>
                  </a:lnTo>
                  <a:lnTo>
                    <a:pt x="1681" y="5924"/>
                  </a:lnTo>
                </a:path>
              </a:pathLst>
            </a:custGeom>
            <a:ln w="3175">
              <a:solidFill>
                <a:srgbClr val="639B97"/>
              </a:solidFill>
            </a:ln>
          </p:spPr>
          <p:txBody>
            <a:bodyPr wrap="square" lIns="0" tIns="0" rIns="0" bIns="0" rtlCol="0"/>
            <a:lstStyle/>
            <a:p>
              <a:endParaRPr lang="fr-FR" noProof="0" dirty="0"/>
            </a:p>
          </p:txBody>
        </p:sp>
        <p:sp>
          <p:nvSpPr>
            <p:cNvPr id="2659" name="object 2659"/>
            <p:cNvSpPr/>
            <p:nvPr/>
          </p:nvSpPr>
          <p:spPr>
            <a:xfrm>
              <a:off x="10721989" y="4607331"/>
              <a:ext cx="0" cy="639445"/>
            </a:xfrm>
            <a:custGeom>
              <a:avLst/>
              <a:gdLst/>
              <a:ahLst/>
              <a:cxnLst/>
              <a:rect l="l" t="t" r="r" b="b"/>
              <a:pathLst>
                <a:path h="639445">
                  <a:moveTo>
                    <a:pt x="0" y="0"/>
                  </a:moveTo>
                  <a:lnTo>
                    <a:pt x="0" y="48169"/>
                  </a:lnTo>
                  <a:lnTo>
                    <a:pt x="0" y="639291"/>
                  </a:lnTo>
                </a:path>
                <a:path h="639445">
                  <a:moveTo>
                    <a:pt x="0" y="639291"/>
                  </a:moveTo>
                  <a:lnTo>
                    <a:pt x="0" y="48169"/>
                  </a:lnTo>
                  <a:lnTo>
                    <a:pt x="0" y="0"/>
                  </a:lnTo>
                </a:path>
                <a:path h="639445">
                  <a:moveTo>
                    <a:pt x="0" y="0"/>
                  </a:moveTo>
                  <a:lnTo>
                    <a:pt x="0" y="48169"/>
                  </a:lnTo>
                  <a:lnTo>
                    <a:pt x="0" y="639291"/>
                  </a:lnTo>
                </a:path>
                <a:path h="639445">
                  <a:moveTo>
                    <a:pt x="0" y="639291"/>
                  </a:moveTo>
                  <a:lnTo>
                    <a:pt x="0" y="48169"/>
                  </a:lnTo>
                  <a:lnTo>
                    <a:pt x="0" y="0"/>
                  </a:lnTo>
                </a:path>
              </a:pathLst>
            </a:custGeom>
            <a:ln w="3175">
              <a:solidFill>
                <a:srgbClr val="639B96"/>
              </a:solidFill>
            </a:ln>
          </p:spPr>
          <p:txBody>
            <a:bodyPr wrap="square" lIns="0" tIns="0" rIns="0" bIns="0" rtlCol="0"/>
            <a:lstStyle/>
            <a:p>
              <a:endParaRPr lang="fr-FR" noProof="0" dirty="0"/>
            </a:p>
          </p:txBody>
        </p:sp>
        <p:sp>
          <p:nvSpPr>
            <p:cNvPr id="2660" name="object 2660"/>
            <p:cNvSpPr/>
            <p:nvPr/>
          </p:nvSpPr>
          <p:spPr>
            <a:xfrm>
              <a:off x="10721989" y="4607331"/>
              <a:ext cx="2540" cy="639445"/>
            </a:xfrm>
            <a:custGeom>
              <a:avLst/>
              <a:gdLst/>
              <a:ahLst/>
              <a:cxnLst/>
              <a:rect l="l" t="t" r="r" b="b"/>
              <a:pathLst>
                <a:path w="2540" h="639445">
                  <a:moveTo>
                    <a:pt x="0" y="48169"/>
                  </a:moveTo>
                  <a:lnTo>
                    <a:pt x="0" y="639291"/>
                  </a:lnTo>
                  <a:lnTo>
                    <a:pt x="715" y="587603"/>
                  </a:lnTo>
                  <a:lnTo>
                    <a:pt x="1278" y="536075"/>
                  </a:lnTo>
                  <a:lnTo>
                    <a:pt x="1743" y="484729"/>
                  </a:lnTo>
                  <a:lnTo>
                    <a:pt x="1921" y="458917"/>
                  </a:lnTo>
                  <a:lnTo>
                    <a:pt x="1921" y="196757"/>
                  </a:lnTo>
                  <a:lnTo>
                    <a:pt x="1615" y="160540"/>
                  </a:lnTo>
                  <a:lnTo>
                    <a:pt x="927" y="104675"/>
                  </a:lnTo>
                  <a:lnTo>
                    <a:pt x="0" y="48169"/>
                  </a:lnTo>
                  <a:close/>
                </a:path>
                <a:path w="2540" h="639445">
                  <a:moveTo>
                    <a:pt x="0" y="0"/>
                  </a:moveTo>
                  <a:lnTo>
                    <a:pt x="0" y="48169"/>
                  </a:lnTo>
                  <a:lnTo>
                    <a:pt x="1745" y="31264"/>
                  </a:lnTo>
                  <a:lnTo>
                    <a:pt x="1921" y="28853"/>
                  </a:lnTo>
                  <a:lnTo>
                    <a:pt x="1921" y="7332"/>
                  </a:lnTo>
                  <a:lnTo>
                    <a:pt x="0" y="0"/>
                  </a:lnTo>
                  <a:close/>
                </a:path>
              </a:pathLst>
            </a:custGeom>
            <a:solidFill>
              <a:srgbClr val="639B96"/>
            </a:solidFill>
          </p:spPr>
          <p:txBody>
            <a:bodyPr wrap="square" lIns="0" tIns="0" rIns="0" bIns="0" rtlCol="0"/>
            <a:lstStyle/>
            <a:p>
              <a:endParaRPr lang="fr-FR" noProof="0" dirty="0"/>
            </a:p>
          </p:txBody>
        </p:sp>
        <p:sp>
          <p:nvSpPr>
            <p:cNvPr id="2661" name="object 2661"/>
            <p:cNvSpPr/>
            <p:nvPr/>
          </p:nvSpPr>
          <p:spPr>
            <a:xfrm>
              <a:off x="10721989" y="4607331"/>
              <a:ext cx="2540" cy="639445"/>
            </a:xfrm>
            <a:custGeom>
              <a:avLst/>
              <a:gdLst/>
              <a:ahLst/>
              <a:cxnLst/>
              <a:rect l="l" t="t" r="r" b="b"/>
              <a:pathLst>
                <a:path w="2540" h="639445">
                  <a:moveTo>
                    <a:pt x="1921" y="7332"/>
                  </a:moveTo>
                  <a:lnTo>
                    <a:pt x="1921" y="28853"/>
                  </a:lnTo>
                </a:path>
                <a:path w="2540" h="639445">
                  <a:moveTo>
                    <a:pt x="1921" y="196757"/>
                  </a:moveTo>
                  <a:lnTo>
                    <a:pt x="1921" y="458917"/>
                  </a:lnTo>
                </a:path>
                <a:path w="2540" h="639445">
                  <a:moveTo>
                    <a:pt x="0" y="639291"/>
                  </a:moveTo>
                  <a:lnTo>
                    <a:pt x="0" y="48169"/>
                  </a:lnTo>
                  <a:lnTo>
                    <a:pt x="0" y="0"/>
                  </a:lnTo>
                </a:path>
                <a:path w="2540" h="639445">
                  <a:moveTo>
                    <a:pt x="1921" y="7332"/>
                  </a:moveTo>
                  <a:lnTo>
                    <a:pt x="1921" y="28853"/>
                  </a:lnTo>
                </a:path>
                <a:path w="2540" h="639445">
                  <a:moveTo>
                    <a:pt x="1921" y="196757"/>
                  </a:moveTo>
                  <a:lnTo>
                    <a:pt x="1921" y="458917"/>
                  </a:lnTo>
                </a:path>
                <a:path w="2540" h="639445">
                  <a:moveTo>
                    <a:pt x="1921" y="458917"/>
                  </a:moveTo>
                  <a:lnTo>
                    <a:pt x="1921" y="196757"/>
                  </a:lnTo>
                </a:path>
                <a:path w="2540" h="639445">
                  <a:moveTo>
                    <a:pt x="1921" y="28853"/>
                  </a:moveTo>
                  <a:lnTo>
                    <a:pt x="1921" y="7332"/>
                  </a:lnTo>
                </a:path>
              </a:pathLst>
            </a:custGeom>
            <a:ln w="3175">
              <a:solidFill>
                <a:srgbClr val="639B96"/>
              </a:solidFill>
            </a:ln>
          </p:spPr>
          <p:txBody>
            <a:bodyPr wrap="square" lIns="0" tIns="0" rIns="0" bIns="0" rtlCol="0"/>
            <a:lstStyle/>
            <a:p>
              <a:endParaRPr lang="fr-FR" noProof="0" dirty="0"/>
            </a:p>
          </p:txBody>
        </p:sp>
        <p:sp>
          <p:nvSpPr>
            <p:cNvPr id="2662" name="object 2662"/>
            <p:cNvSpPr/>
            <p:nvPr/>
          </p:nvSpPr>
          <p:spPr>
            <a:xfrm>
              <a:off x="10723911" y="4614664"/>
              <a:ext cx="0" cy="452120"/>
            </a:xfrm>
            <a:custGeom>
              <a:avLst/>
              <a:gdLst/>
              <a:ahLst/>
              <a:cxnLst/>
              <a:rect l="l" t="t" r="r" b="b"/>
              <a:pathLst>
                <a:path h="452120">
                  <a:moveTo>
                    <a:pt x="0" y="0"/>
                  </a:moveTo>
                  <a:lnTo>
                    <a:pt x="0" y="21521"/>
                  </a:lnTo>
                </a:path>
                <a:path h="452120">
                  <a:moveTo>
                    <a:pt x="0" y="189425"/>
                  </a:moveTo>
                  <a:lnTo>
                    <a:pt x="0" y="451585"/>
                  </a:lnTo>
                </a:path>
                <a:path h="452120">
                  <a:moveTo>
                    <a:pt x="0" y="451585"/>
                  </a:moveTo>
                  <a:lnTo>
                    <a:pt x="0" y="189425"/>
                  </a:lnTo>
                </a:path>
                <a:path h="452120">
                  <a:moveTo>
                    <a:pt x="0" y="21521"/>
                  </a:moveTo>
                  <a:lnTo>
                    <a:pt x="0" y="0"/>
                  </a:lnTo>
                </a:path>
                <a:path h="452120">
                  <a:moveTo>
                    <a:pt x="0" y="0"/>
                  </a:moveTo>
                  <a:lnTo>
                    <a:pt x="0" y="21521"/>
                  </a:lnTo>
                </a:path>
                <a:path h="452120">
                  <a:moveTo>
                    <a:pt x="0" y="189425"/>
                  </a:moveTo>
                  <a:lnTo>
                    <a:pt x="0" y="451585"/>
                  </a:lnTo>
                </a:path>
                <a:path h="452120">
                  <a:moveTo>
                    <a:pt x="0" y="451585"/>
                  </a:moveTo>
                  <a:lnTo>
                    <a:pt x="0" y="189425"/>
                  </a:lnTo>
                </a:path>
                <a:path h="452120">
                  <a:moveTo>
                    <a:pt x="0" y="21521"/>
                  </a:moveTo>
                  <a:lnTo>
                    <a:pt x="0" y="0"/>
                  </a:lnTo>
                </a:path>
                <a:path h="452120">
                  <a:moveTo>
                    <a:pt x="0" y="0"/>
                  </a:moveTo>
                  <a:lnTo>
                    <a:pt x="0" y="21521"/>
                  </a:lnTo>
                </a:path>
                <a:path h="452120">
                  <a:moveTo>
                    <a:pt x="0" y="189425"/>
                  </a:moveTo>
                  <a:lnTo>
                    <a:pt x="0" y="451585"/>
                  </a:lnTo>
                </a:path>
                <a:path h="452120">
                  <a:moveTo>
                    <a:pt x="0" y="451585"/>
                  </a:moveTo>
                  <a:lnTo>
                    <a:pt x="0" y="189425"/>
                  </a:lnTo>
                </a:path>
                <a:path h="452120">
                  <a:moveTo>
                    <a:pt x="0" y="21521"/>
                  </a:moveTo>
                  <a:lnTo>
                    <a:pt x="0" y="0"/>
                  </a:lnTo>
                </a:path>
                <a:path h="452120">
                  <a:moveTo>
                    <a:pt x="0" y="0"/>
                  </a:moveTo>
                  <a:lnTo>
                    <a:pt x="0" y="21521"/>
                  </a:lnTo>
                </a:path>
                <a:path h="452120">
                  <a:moveTo>
                    <a:pt x="0" y="189425"/>
                  </a:moveTo>
                  <a:lnTo>
                    <a:pt x="0" y="451585"/>
                  </a:lnTo>
                </a:path>
                <a:path h="452120">
                  <a:moveTo>
                    <a:pt x="0" y="451585"/>
                  </a:moveTo>
                  <a:lnTo>
                    <a:pt x="0" y="189425"/>
                  </a:lnTo>
                </a:path>
                <a:path h="452120">
                  <a:moveTo>
                    <a:pt x="0" y="21521"/>
                  </a:moveTo>
                  <a:lnTo>
                    <a:pt x="0" y="0"/>
                  </a:lnTo>
                </a:path>
              </a:pathLst>
            </a:custGeom>
            <a:ln w="3175">
              <a:solidFill>
                <a:srgbClr val="629B96"/>
              </a:solidFill>
            </a:ln>
          </p:spPr>
          <p:txBody>
            <a:bodyPr wrap="square" lIns="0" tIns="0" rIns="0" bIns="0" rtlCol="0"/>
            <a:lstStyle/>
            <a:p>
              <a:endParaRPr lang="fr-FR" noProof="0" dirty="0"/>
            </a:p>
          </p:txBody>
        </p:sp>
        <p:sp>
          <p:nvSpPr>
            <p:cNvPr id="2663" name="object 2663"/>
            <p:cNvSpPr/>
            <p:nvPr/>
          </p:nvSpPr>
          <p:spPr>
            <a:xfrm>
              <a:off x="10723911" y="4614664"/>
              <a:ext cx="1270" cy="452120"/>
            </a:xfrm>
            <a:custGeom>
              <a:avLst/>
              <a:gdLst/>
              <a:ahLst/>
              <a:cxnLst/>
              <a:rect l="l" t="t" r="r" b="b"/>
              <a:pathLst>
                <a:path w="1270" h="452120">
                  <a:moveTo>
                    <a:pt x="0" y="189425"/>
                  </a:moveTo>
                  <a:lnTo>
                    <a:pt x="0" y="451585"/>
                  </a:lnTo>
                  <a:lnTo>
                    <a:pt x="174" y="426253"/>
                  </a:lnTo>
                  <a:lnTo>
                    <a:pt x="424" y="370516"/>
                  </a:lnTo>
                  <a:lnTo>
                    <a:pt x="425" y="263064"/>
                  </a:lnTo>
                  <a:lnTo>
                    <a:pt x="160" y="208443"/>
                  </a:lnTo>
                  <a:lnTo>
                    <a:pt x="0" y="189425"/>
                  </a:lnTo>
                  <a:close/>
                </a:path>
                <a:path w="1270" h="452120">
                  <a:moveTo>
                    <a:pt x="0" y="0"/>
                  </a:moveTo>
                  <a:lnTo>
                    <a:pt x="0" y="21521"/>
                  </a:lnTo>
                  <a:lnTo>
                    <a:pt x="1230" y="4697"/>
                  </a:lnTo>
                  <a:lnTo>
                    <a:pt x="0" y="0"/>
                  </a:lnTo>
                  <a:close/>
                </a:path>
              </a:pathLst>
            </a:custGeom>
            <a:solidFill>
              <a:srgbClr val="629A96"/>
            </a:solidFill>
          </p:spPr>
          <p:txBody>
            <a:bodyPr wrap="square" lIns="0" tIns="0" rIns="0" bIns="0" rtlCol="0"/>
            <a:lstStyle/>
            <a:p>
              <a:endParaRPr lang="fr-FR" noProof="0" dirty="0"/>
            </a:p>
          </p:txBody>
        </p:sp>
        <p:sp>
          <p:nvSpPr>
            <p:cNvPr id="2664" name="object 2664"/>
            <p:cNvSpPr/>
            <p:nvPr/>
          </p:nvSpPr>
          <p:spPr>
            <a:xfrm>
              <a:off x="10723911" y="4614664"/>
              <a:ext cx="0" cy="452120"/>
            </a:xfrm>
            <a:custGeom>
              <a:avLst/>
              <a:gdLst/>
              <a:ahLst/>
              <a:cxnLst/>
              <a:rect l="l" t="t" r="r" b="b"/>
              <a:pathLst>
                <a:path h="452120">
                  <a:moveTo>
                    <a:pt x="0" y="451585"/>
                  </a:moveTo>
                  <a:lnTo>
                    <a:pt x="0" y="189425"/>
                  </a:lnTo>
                </a:path>
                <a:path h="452120">
                  <a:moveTo>
                    <a:pt x="0" y="21521"/>
                  </a:moveTo>
                  <a:lnTo>
                    <a:pt x="0" y="0"/>
                  </a:lnTo>
                </a:path>
              </a:pathLst>
            </a:custGeom>
            <a:ln w="3175">
              <a:solidFill>
                <a:srgbClr val="629A96"/>
              </a:solidFill>
            </a:ln>
          </p:spPr>
          <p:txBody>
            <a:bodyPr wrap="square" lIns="0" tIns="0" rIns="0" bIns="0" rtlCol="0"/>
            <a:lstStyle/>
            <a:p>
              <a:endParaRPr lang="fr-FR" noProof="0" dirty="0"/>
            </a:p>
          </p:txBody>
        </p:sp>
        <p:pic>
          <p:nvPicPr>
            <p:cNvPr id="2665" name="object 2665"/>
            <p:cNvPicPr/>
            <p:nvPr/>
          </p:nvPicPr>
          <p:blipFill>
            <a:blip r:embed="rId9" cstate="print"/>
            <a:stretch>
              <a:fillRect/>
            </a:stretch>
          </p:blipFill>
          <p:spPr>
            <a:xfrm>
              <a:off x="10401331" y="467139"/>
              <a:ext cx="315133" cy="169557"/>
            </a:xfrm>
            <a:prstGeom prst="rect">
              <a:avLst/>
            </a:prstGeom>
          </p:spPr>
        </p:pic>
        <p:sp>
          <p:nvSpPr>
            <p:cNvPr id="2666" name="object 2666"/>
            <p:cNvSpPr/>
            <p:nvPr/>
          </p:nvSpPr>
          <p:spPr>
            <a:xfrm>
              <a:off x="10714783" y="621462"/>
              <a:ext cx="0" cy="5080"/>
            </a:xfrm>
            <a:custGeom>
              <a:avLst/>
              <a:gdLst/>
              <a:ahLst/>
              <a:cxnLst/>
              <a:rect l="l" t="t" r="r" b="b"/>
              <a:pathLst>
                <a:path h="5079">
                  <a:moveTo>
                    <a:pt x="0" y="0"/>
                  </a:moveTo>
                  <a:lnTo>
                    <a:pt x="0" y="4508"/>
                  </a:lnTo>
                </a:path>
                <a:path h="5079">
                  <a:moveTo>
                    <a:pt x="0" y="4508"/>
                  </a:moveTo>
                  <a:lnTo>
                    <a:pt x="0" y="0"/>
                  </a:lnTo>
                </a:path>
              </a:pathLst>
            </a:custGeom>
            <a:ln w="3175">
              <a:solidFill>
                <a:srgbClr val="639B96"/>
              </a:solidFill>
            </a:ln>
          </p:spPr>
          <p:txBody>
            <a:bodyPr wrap="square" lIns="0" tIns="0" rIns="0" bIns="0" rtlCol="0"/>
            <a:lstStyle/>
            <a:p>
              <a:endParaRPr lang="fr-FR" noProof="0" dirty="0"/>
            </a:p>
          </p:txBody>
        </p:sp>
        <p:sp>
          <p:nvSpPr>
            <p:cNvPr id="2667" name="object 2667"/>
            <p:cNvSpPr/>
            <p:nvPr/>
          </p:nvSpPr>
          <p:spPr>
            <a:xfrm>
              <a:off x="10714783" y="621462"/>
              <a:ext cx="0" cy="5080"/>
            </a:xfrm>
            <a:custGeom>
              <a:avLst/>
              <a:gdLst/>
              <a:ahLst/>
              <a:cxnLst/>
              <a:rect l="l" t="t" r="r" b="b"/>
              <a:pathLst>
                <a:path h="5079">
                  <a:moveTo>
                    <a:pt x="0" y="0"/>
                  </a:moveTo>
                  <a:lnTo>
                    <a:pt x="0" y="4508"/>
                  </a:lnTo>
                </a:path>
                <a:path h="5079">
                  <a:moveTo>
                    <a:pt x="0" y="4508"/>
                  </a:moveTo>
                  <a:lnTo>
                    <a:pt x="0" y="0"/>
                  </a:lnTo>
                </a:path>
                <a:path h="5079">
                  <a:moveTo>
                    <a:pt x="0" y="0"/>
                  </a:moveTo>
                  <a:lnTo>
                    <a:pt x="0" y="4508"/>
                  </a:lnTo>
                </a:path>
                <a:path h="5079">
                  <a:moveTo>
                    <a:pt x="0" y="4508"/>
                  </a:moveTo>
                  <a:lnTo>
                    <a:pt x="0" y="0"/>
                  </a:lnTo>
                </a:path>
                <a:path h="5079">
                  <a:moveTo>
                    <a:pt x="0" y="0"/>
                  </a:moveTo>
                  <a:lnTo>
                    <a:pt x="0" y="4508"/>
                  </a:lnTo>
                </a:path>
                <a:path h="5079">
                  <a:moveTo>
                    <a:pt x="0" y="4508"/>
                  </a:moveTo>
                  <a:lnTo>
                    <a:pt x="0" y="0"/>
                  </a:lnTo>
                </a:path>
                <a:path h="5079">
                  <a:moveTo>
                    <a:pt x="0" y="0"/>
                  </a:moveTo>
                  <a:lnTo>
                    <a:pt x="0" y="4508"/>
                  </a:lnTo>
                </a:path>
                <a:path h="5079">
                  <a:moveTo>
                    <a:pt x="0" y="4508"/>
                  </a:moveTo>
                  <a:lnTo>
                    <a:pt x="0" y="0"/>
                  </a:lnTo>
                </a:path>
              </a:pathLst>
            </a:custGeom>
            <a:ln w="3175">
              <a:solidFill>
                <a:srgbClr val="629B96"/>
              </a:solidFill>
            </a:ln>
          </p:spPr>
          <p:txBody>
            <a:bodyPr wrap="square" lIns="0" tIns="0" rIns="0" bIns="0" rtlCol="0"/>
            <a:lstStyle/>
            <a:p>
              <a:endParaRPr lang="fr-FR" noProof="0" dirty="0"/>
            </a:p>
          </p:txBody>
        </p:sp>
        <p:sp>
          <p:nvSpPr>
            <p:cNvPr id="2668" name="object 2668"/>
            <p:cNvSpPr/>
            <p:nvPr/>
          </p:nvSpPr>
          <p:spPr>
            <a:xfrm>
              <a:off x="10714783" y="621462"/>
              <a:ext cx="2540" cy="4445"/>
            </a:xfrm>
            <a:custGeom>
              <a:avLst/>
              <a:gdLst/>
              <a:ahLst/>
              <a:cxnLst/>
              <a:rect l="l" t="t" r="r" b="b"/>
              <a:pathLst>
                <a:path w="2540" h="4445">
                  <a:moveTo>
                    <a:pt x="0" y="0"/>
                  </a:moveTo>
                  <a:lnTo>
                    <a:pt x="0" y="4145"/>
                  </a:lnTo>
                  <a:lnTo>
                    <a:pt x="1921" y="4145"/>
                  </a:lnTo>
                  <a:lnTo>
                    <a:pt x="0" y="0"/>
                  </a:lnTo>
                  <a:close/>
                </a:path>
              </a:pathLst>
            </a:custGeom>
            <a:solidFill>
              <a:srgbClr val="629A96"/>
            </a:solidFill>
          </p:spPr>
          <p:txBody>
            <a:bodyPr wrap="square" lIns="0" tIns="0" rIns="0" bIns="0" rtlCol="0"/>
            <a:lstStyle/>
            <a:p>
              <a:endParaRPr lang="fr-FR" noProof="0" dirty="0"/>
            </a:p>
          </p:txBody>
        </p:sp>
        <p:sp>
          <p:nvSpPr>
            <p:cNvPr id="2669" name="object 2669"/>
            <p:cNvSpPr/>
            <p:nvPr/>
          </p:nvSpPr>
          <p:spPr>
            <a:xfrm>
              <a:off x="10714783" y="621462"/>
              <a:ext cx="0" cy="5080"/>
            </a:xfrm>
            <a:custGeom>
              <a:avLst/>
              <a:gdLst/>
              <a:ahLst/>
              <a:cxnLst/>
              <a:rect l="l" t="t" r="r" b="b"/>
              <a:pathLst>
                <a:path h="5079">
                  <a:moveTo>
                    <a:pt x="0" y="4508"/>
                  </a:moveTo>
                  <a:lnTo>
                    <a:pt x="0" y="0"/>
                  </a:lnTo>
                </a:path>
              </a:pathLst>
            </a:custGeom>
            <a:ln w="3362">
              <a:solidFill>
                <a:srgbClr val="629A96"/>
              </a:solidFill>
            </a:ln>
          </p:spPr>
          <p:txBody>
            <a:bodyPr wrap="square" lIns="0" tIns="0" rIns="0" bIns="0" rtlCol="0"/>
            <a:lstStyle/>
            <a:p>
              <a:endParaRPr lang="fr-FR" noProof="0" dirty="0"/>
            </a:p>
          </p:txBody>
        </p:sp>
        <p:sp>
          <p:nvSpPr>
            <p:cNvPr id="2670" name="object 2670"/>
            <p:cNvSpPr/>
            <p:nvPr/>
          </p:nvSpPr>
          <p:spPr>
            <a:xfrm>
              <a:off x="9051925" y="456988"/>
              <a:ext cx="1316990" cy="207645"/>
            </a:xfrm>
            <a:custGeom>
              <a:avLst/>
              <a:gdLst/>
              <a:ahLst/>
              <a:cxnLst/>
              <a:rect l="l" t="t" r="r" b="b"/>
              <a:pathLst>
                <a:path w="1316990" h="207645">
                  <a:moveTo>
                    <a:pt x="1316979" y="0"/>
                  </a:moveTo>
                  <a:lnTo>
                    <a:pt x="1302042" y="11842"/>
                  </a:lnTo>
                  <a:lnTo>
                    <a:pt x="1288096" y="11611"/>
                  </a:lnTo>
                  <a:lnTo>
                    <a:pt x="1272799" y="5574"/>
                  </a:lnTo>
                  <a:lnTo>
                    <a:pt x="1253809" y="0"/>
                  </a:lnTo>
                  <a:lnTo>
                    <a:pt x="1155236" y="16445"/>
                  </a:lnTo>
                  <a:lnTo>
                    <a:pt x="1005193" y="39956"/>
                  </a:lnTo>
                  <a:lnTo>
                    <a:pt x="450215" y="121713"/>
                  </a:lnTo>
                  <a:lnTo>
                    <a:pt x="198559" y="161409"/>
                  </a:lnTo>
                  <a:lnTo>
                    <a:pt x="147268" y="169950"/>
                  </a:lnTo>
                  <a:lnTo>
                    <a:pt x="96877" y="179838"/>
                  </a:lnTo>
                  <a:lnTo>
                    <a:pt x="47688" y="191928"/>
                  </a:lnTo>
                  <a:lnTo>
                    <a:pt x="0" y="207075"/>
                  </a:lnTo>
                  <a:lnTo>
                    <a:pt x="108468" y="205471"/>
                  </a:lnTo>
                  <a:lnTo>
                    <a:pt x="1091745" y="185186"/>
                  </a:lnTo>
                  <a:lnTo>
                    <a:pt x="1288156" y="183410"/>
                  </a:lnTo>
                  <a:lnTo>
                    <a:pt x="1287796" y="141883"/>
                  </a:lnTo>
                  <a:lnTo>
                    <a:pt x="1296443" y="91705"/>
                  </a:lnTo>
                  <a:lnTo>
                    <a:pt x="1308152" y="41526"/>
                  </a:lnTo>
                  <a:lnTo>
                    <a:pt x="1316979" y="0"/>
                  </a:lnTo>
                  <a:close/>
                </a:path>
              </a:pathLst>
            </a:custGeom>
            <a:solidFill>
              <a:srgbClr val="DFF0B3"/>
            </a:solidFill>
          </p:spPr>
          <p:txBody>
            <a:bodyPr wrap="square" lIns="0" tIns="0" rIns="0" bIns="0" rtlCol="0"/>
            <a:lstStyle/>
            <a:p>
              <a:endParaRPr lang="fr-FR" noProof="0" dirty="0"/>
            </a:p>
          </p:txBody>
        </p:sp>
        <p:sp>
          <p:nvSpPr>
            <p:cNvPr id="2671" name="object 2671"/>
            <p:cNvSpPr/>
            <p:nvPr/>
          </p:nvSpPr>
          <p:spPr>
            <a:xfrm>
              <a:off x="9217659" y="5142129"/>
              <a:ext cx="295910" cy="71120"/>
            </a:xfrm>
            <a:custGeom>
              <a:avLst/>
              <a:gdLst/>
              <a:ahLst/>
              <a:cxnLst/>
              <a:rect l="l" t="t" r="r" b="b"/>
              <a:pathLst>
                <a:path w="295909" h="71120">
                  <a:moveTo>
                    <a:pt x="295437" y="0"/>
                  </a:moveTo>
                  <a:lnTo>
                    <a:pt x="254150" y="693"/>
                  </a:lnTo>
                  <a:lnTo>
                    <a:pt x="214102" y="4437"/>
                  </a:lnTo>
                  <a:lnTo>
                    <a:pt x="175089" y="10400"/>
                  </a:lnTo>
                  <a:lnTo>
                    <a:pt x="136910" y="17749"/>
                  </a:lnTo>
                  <a:lnTo>
                    <a:pt x="57556" y="30321"/>
                  </a:lnTo>
                  <a:lnTo>
                    <a:pt x="22844" y="42293"/>
                  </a:lnTo>
                  <a:lnTo>
                    <a:pt x="0" y="65080"/>
                  </a:lnTo>
                  <a:lnTo>
                    <a:pt x="36032" y="70820"/>
                  </a:lnTo>
                  <a:lnTo>
                    <a:pt x="75150" y="66567"/>
                  </a:lnTo>
                  <a:lnTo>
                    <a:pt x="114943" y="56763"/>
                  </a:lnTo>
                  <a:lnTo>
                    <a:pt x="153003" y="45852"/>
                  </a:lnTo>
                  <a:lnTo>
                    <a:pt x="229624" y="26254"/>
                  </a:lnTo>
                  <a:lnTo>
                    <a:pt x="265548" y="14652"/>
                  </a:lnTo>
                  <a:lnTo>
                    <a:pt x="295437" y="0"/>
                  </a:lnTo>
                  <a:close/>
                </a:path>
              </a:pathLst>
            </a:custGeom>
            <a:solidFill>
              <a:srgbClr val="000000"/>
            </a:solidFill>
          </p:spPr>
          <p:txBody>
            <a:bodyPr wrap="square" lIns="0" tIns="0" rIns="0" bIns="0" rtlCol="0"/>
            <a:lstStyle/>
            <a:p>
              <a:endParaRPr lang="fr-FR" noProof="0" dirty="0"/>
            </a:p>
          </p:txBody>
        </p:sp>
        <p:sp>
          <p:nvSpPr>
            <p:cNvPr id="2672" name="object 2672"/>
            <p:cNvSpPr/>
            <p:nvPr/>
          </p:nvSpPr>
          <p:spPr>
            <a:xfrm>
              <a:off x="8282586" y="4162866"/>
              <a:ext cx="3909695" cy="233045"/>
            </a:xfrm>
            <a:custGeom>
              <a:avLst/>
              <a:gdLst/>
              <a:ahLst/>
              <a:cxnLst/>
              <a:rect l="l" t="t" r="r" b="b"/>
              <a:pathLst>
                <a:path w="3909695" h="233045">
                  <a:moveTo>
                    <a:pt x="123822" y="0"/>
                  </a:moveTo>
                  <a:lnTo>
                    <a:pt x="78749" y="1060"/>
                  </a:lnTo>
                  <a:lnTo>
                    <a:pt x="41617" y="7888"/>
                  </a:lnTo>
                  <a:lnTo>
                    <a:pt x="14632" y="22603"/>
                  </a:lnTo>
                  <a:lnTo>
                    <a:pt x="0" y="47322"/>
                  </a:lnTo>
                  <a:lnTo>
                    <a:pt x="710897" y="86856"/>
                  </a:lnTo>
                  <a:lnTo>
                    <a:pt x="1524735" y="126760"/>
                  </a:lnTo>
                  <a:lnTo>
                    <a:pt x="2259078" y="156582"/>
                  </a:lnTo>
                  <a:lnTo>
                    <a:pt x="3247212" y="201438"/>
                  </a:lnTo>
                  <a:lnTo>
                    <a:pt x="3830362" y="224816"/>
                  </a:lnTo>
                  <a:lnTo>
                    <a:pt x="3895005" y="232532"/>
                  </a:lnTo>
                  <a:lnTo>
                    <a:pt x="3909413" y="230126"/>
                  </a:lnTo>
                  <a:lnTo>
                    <a:pt x="3909413" y="184867"/>
                  </a:lnTo>
                  <a:lnTo>
                    <a:pt x="3898427" y="180196"/>
                  </a:lnTo>
                  <a:lnTo>
                    <a:pt x="3870126" y="178790"/>
                  </a:lnTo>
                  <a:lnTo>
                    <a:pt x="3841171" y="178864"/>
                  </a:lnTo>
                  <a:lnTo>
                    <a:pt x="3474061" y="159026"/>
                  </a:lnTo>
                  <a:lnTo>
                    <a:pt x="2928171" y="133878"/>
                  </a:lnTo>
                  <a:lnTo>
                    <a:pt x="284629" y="10245"/>
                  </a:lnTo>
                  <a:lnTo>
                    <a:pt x="228967" y="6711"/>
                  </a:lnTo>
                  <a:lnTo>
                    <a:pt x="174630" y="2589"/>
                  </a:lnTo>
                  <a:lnTo>
                    <a:pt x="123822" y="0"/>
                  </a:lnTo>
                  <a:close/>
                </a:path>
              </a:pathLst>
            </a:custGeom>
            <a:solidFill>
              <a:srgbClr val="F7F583"/>
            </a:solidFill>
          </p:spPr>
          <p:txBody>
            <a:bodyPr wrap="square" lIns="0" tIns="0" rIns="0" bIns="0" rtlCol="0"/>
            <a:lstStyle/>
            <a:p>
              <a:endParaRPr lang="fr-FR" noProof="0" dirty="0"/>
            </a:p>
          </p:txBody>
        </p:sp>
        <p:sp>
          <p:nvSpPr>
            <p:cNvPr id="2673" name="object 2673"/>
            <p:cNvSpPr/>
            <p:nvPr/>
          </p:nvSpPr>
          <p:spPr>
            <a:xfrm>
              <a:off x="9433832" y="5767892"/>
              <a:ext cx="38735" cy="132080"/>
            </a:xfrm>
            <a:custGeom>
              <a:avLst/>
              <a:gdLst/>
              <a:ahLst/>
              <a:cxnLst/>
              <a:rect l="l" t="t" r="r" b="b"/>
              <a:pathLst>
                <a:path w="38734" h="132079">
                  <a:moveTo>
                    <a:pt x="34107" y="0"/>
                  </a:moveTo>
                  <a:lnTo>
                    <a:pt x="10808" y="0"/>
                  </a:lnTo>
                  <a:lnTo>
                    <a:pt x="6518" y="33268"/>
                  </a:lnTo>
                  <a:lnTo>
                    <a:pt x="2612" y="69722"/>
                  </a:lnTo>
                  <a:lnTo>
                    <a:pt x="101" y="104235"/>
                  </a:lnTo>
                  <a:lnTo>
                    <a:pt x="0" y="131680"/>
                  </a:lnTo>
                  <a:lnTo>
                    <a:pt x="22758" y="105691"/>
                  </a:lnTo>
                  <a:lnTo>
                    <a:pt x="35248" y="71386"/>
                  </a:lnTo>
                  <a:lnTo>
                    <a:pt x="38641" y="34308"/>
                  </a:lnTo>
                  <a:lnTo>
                    <a:pt x="34107" y="0"/>
                  </a:lnTo>
                  <a:close/>
                </a:path>
              </a:pathLst>
            </a:custGeom>
            <a:solidFill>
              <a:srgbClr val="000000"/>
            </a:solidFill>
          </p:spPr>
          <p:txBody>
            <a:bodyPr wrap="square" lIns="0" tIns="0" rIns="0" bIns="0" rtlCol="0"/>
            <a:lstStyle/>
            <a:p>
              <a:endParaRPr lang="fr-FR" noProof="0" dirty="0"/>
            </a:p>
          </p:txBody>
        </p:sp>
        <p:sp>
          <p:nvSpPr>
            <p:cNvPr id="2674" name="object 2674"/>
            <p:cNvSpPr/>
            <p:nvPr/>
          </p:nvSpPr>
          <p:spPr>
            <a:xfrm>
              <a:off x="8275380" y="4252984"/>
              <a:ext cx="1905" cy="12700"/>
            </a:xfrm>
            <a:custGeom>
              <a:avLst/>
              <a:gdLst/>
              <a:ahLst/>
              <a:cxnLst/>
              <a:rect l="l" t="t" r="r" b="b"/>
              <a:pathLst>
                <a:path w="1904" h="12700">
                  <a:moveTo>
                    <a:pt x="1681" y="0"/>
                  </a:moveTo>
                  <a:lnTo>
                    <a:pt x="1681" y="12201"/>
                  </a:lnTo>
                  <a:lnTo>
                    <a:pt x="0" y="11832"/>
                  </a:lnTo>
                  <a:lnTo>
                    <a:pt x="0" y="0"/>
                  </a:lnTo>
                  <a:lnTo>
                    <a:pt x="1681" y="0"/>
                  </a:lnTo>
                  <a:close/>
                </a:path>
              </a:pathLst>
            </a:custGeom>
            <a:solidFill>
              <a:srgbClr val="DCD4EC"/>
            </a:solidFill>
          </p:spPr>
          <p:txBody>
            <a:bodyPr wrap="square" lIns="0" tIns="0" rIns="0" bIns="0" rtlCol="0"/>
            <a:lstStyle/>
            <a:p>
              <a:endParaRPr lang="fr-FR" noProof="0" dirty="0"/>
            </a:p>
          </p:txBody>
        </p:sp>
        <p:sp>
          <p:nvSpPr>
            <p:cNvPr id="2675" name="object 2675"/>
            <p:cNvSpPr/>
            <p:nvPr/>
          </p:nvSpPr>
          <p:spPr>
            <a:xfrm>
              <a:off x="8275380" y="4252984"/>
              <a:ext cx="1905" cy="12700"/>
            </a:xfrm>
            <a:custGeom>
              <a:avLst/>
              <a:gdLst/>
              <a:ahLst/>
              <a:cxnLst/>
              <a:rect l="l" t="t" r="r" b="b"/>
              <a:pathLst>
                <a:path w="1904" h="12700">
                  <a:moveTo>
                    <a:pt x="0" y="11832"/>
                  </a:moveTo>
                  <a:lnTo>
                    <a:pt x="0" y="0"/>
                  </a:lnTo>
                  <a:lnTo>
                    <a:pt x="1681" y="0"/>
                  </a:lnTo>
                  <a:lnTo>
                    <a:pt x="1681" y="12201"/>
                  </a:lnTo>
                </a:path>
              </a:pathLst>
            </a:custGeom>
            <a:ln w="3351">
              <a:solidFill>
                <a:srgbClr val="DCD4EC"/>
              </a:solidFill>
            </a:ln>
          </p:spPr>
          <p:txBody>
            <a:bodyPr wrap="square" lIns="0" tIns="0" rIns="0" bIns="0" rtlCol="0"/>
            <a:lstStyle/>
            <a:p>
              <a:endParaRPr lang="fr-FR" noProof="0" dirty="0"/>
            </a:p>
          </p:txBody>
        </p:sp>
        <p:sp>
          <p:nvSpPr>
            <p:cNvPr id="2676" name="object 2676"/>
            <p:cNvSpPr/>
            <p:nvPr/>
          </p:nvSpPr>
          <p:spPr>
            <a:xfrm>
              <a:off x="8277062" y="4252984"/>
              <a:ext cx="3810" cy="13335"/>
            </a:xfrm>
            <a:custGeom>
              <a:avLst/>
              <a:gdLst/>
              <a:ahLst/>
              <a:cxnLst/>
              <a:rect l="l" t="t" r="r" b="b"/>
              <a:pathLst>
                <a:path w="3809" h="13335">
                  <a:moveTo>
                    <a:pt x="3602" y="0"/>
                  </a:moveTo>
                  <a:lnTo>
                    <a:pt x="0" y="0"/>
                  </a:lnTo>
                  <a:lnTo>
                    <a:pt x="0" y="12201"/>
                  </a:lnTo>
                  <a:lnTo>
                    <a:pt x="3602" y="12989"/>
                  </a:lnTo>
                  <a:lnTo>
                    <a:pt x="3602" y="0"/>
                  </a:lnTo>
                  <a:close/>
                </a:path>
              </a:pathLst>
            </a:custGeom>
            <a:solidFill>
              <a:srgbClr val="DCD4EC"/>
            </a:solidFill>
          </p:spPr>
          <p:txBody>
            <a:bodyPr wrap="square" lIns="0" tIns="0" rIns="0" bIns="0" rtlCol="0"/>
            <a:lstStyle/>
            <a:p>
              <a:endParaRPr lang="fr-FR" noProof="0" dirty="0"/>
            </a:p>
          </p:txBody>
        </p:sp>
        <p:sp>
          <p:nvSpPr>
            <p:cNvPr id="2677" name="object 2677"/>
            <p:cNvSpPr/>
            <p:nvPr/>
          </p:nvSpPr>
          <p:spPr>
            <a:xfrm>
              <a:off x="8277062" y="4252984"/>
              <a:ext cx="3810" cy="13335"/>
            </a:xfrm>
            <a:custGeom>
              <a:avLst/>
              <a:gdLst/>
              <a:ahLst/>
              <a:cxnLst/>
              <a:rect l="l" t="t" r="r" b="b"/>
              <a:pathLst>
                <a:path w="3809" h="13335">
                  <a:moveTo>
                    <a:pt x="0" y="12201"/>
                  </a:moveTo>
                  <a:lnTo>
                    <a:pt x="0" y="0"/>
                  </a:lnTo>
                  <a:lnTo>
                    <a:pt x="3602" y="0"/>
                  </a:lnTo>
                  <a:lnTo>
                    <a:pt x="3602" y="12989"/>
                  </a:lnTo>
                </a:path>
              </a:pathLst>
            </a:custGeom>
            <a:ln w="3319">
              <a:solidFill>
                <a:srgbClr val="DCD4EC"/>
              </a:solidFill>
            </a:ln>
          </p:spPr>
          <p:txBody>
            <a:bodyPr wrap="square" lIns="0" tIns="0" rIns="0" bIns="0" rtlCol="0"/>
            <a:lstStyle/>
            <a:p>
              <a:endParaRPr lang="fr-FR" noProof="0" dirty="0"/>
            </a:p>
          </p:txBody>
        </p:sp>
        <p:sp>
          <p:nvSpPr>
            <p:cNvPr id="2678" name="object 2678"/>
            <p:cNvSpPr/>
            <p:nvPr/>
          </p:nvSpPr>
          <p:spPr>
            <a:xfrm>
              <a:off x="8280665" y="4253060"/>
              <a:ext cx="3810" cy="34925"/>
            </a:xfrm>
            <a:custGeom>
              <a:avLst/>
              <a:gdLst/>
              <a:ahLst/>
              <a:cxnLst/>
              <a:rect l="l" t="t" r="r" b="b"/>
              <a:pathLst>
                <a:path w="3809" h="34925">
                  <a:moveTo>
                    <a:pt x="3600" y="13335"/>
                  </a:moveTo>
                  <a:lnTo>
                    <a:pt x="1921" y="13335"/>
                  </a:lnTo>
                  <a:lnTo>
                    <a:pt x="1542" y="29063"/>
                  </a:lnTo>
                  <a:lnTo>
                    <a:pt x="3602" y="34374"/>
                  </a:lnTo>
                  <a:lnTo>
                    <a:pt x="3600" y="13335"/>
                  </a:lnTo>
                  <a:close/>
                </a:path>
                <a:path w="3809" h="34925">
                  <a:moveTo>
                    <a:pt x="3599" y="0"/>
                  </a:moveTo>
                  <a:lnTo>
                    <a:pt x="0" y="0"/>
                  </a:lnTo>
                  <a:lnTo>
                    <a:pt x="0" y="12914"/>
                  </a:lnTo>
                  <a:lnTo>
                    <a:pt x="3600" y="12914"/>
                  </a:lnTo>
                  <a:lnTo>
                    <a:pt x="3599" y="0"/>
                  </a:lnTo>
                  <a:close/>
                </a:path>
              </a:pathLst>
            </a:custGeom>
            <a:solidFill>
              <a:srgbClr val="DCD4EC"/>
            </a:solidFill>
          </p:spPr>
          <p:txBody>
            <a:bodyPr wrap="square" lIns="0" tIns="0" rIns="0" bIns="0" rtlCol="0"/>
            <a:lstStyle/>
            <a:p>
              <a:endParaRPr lang="fr-FR" noProof="0" dirty="0"/>
            </a:p>
          </p:txBody>
        </p:sp>
        <p:sp>
          <p:nvSpPr>
            <p:cNvPr id="2679" name="object 2679"/>
            <p:cNvSpPr/>
            <p:nvPr/>
          </p:nvSpPr>
          <p:spPr>
            <a:xfrm>
              <a:off x="8280665" y="4252984"/>
              <a:ext cx="3810" cy="34925"/>
            </a:xfrm>
            <a:custGeom>
              <a:avLst/>
              <a:gdLst/>
              <a:ahLst/>
              <a:cxnLst/>
              <a:rect l="l" t="t" r="r" b="b"/>
              <a:pathLst>
                <a:path w="3809" h="34925">
                  <a:moveTo>
                    <a:pt x="0" y="12989"/>
                  </a:moveTo>
                  <a:lnTo>
                    <a:pt x="0" y="0"/>
                  </a:lnTo>
                  <a:lnTo>
                    <a:pt x="3599" y="75"/>
                  </a:lnTo>
                  <a:lnTo>
                    <a:pt x="3602" y="34449"/>
                  </a:lnTo>
                </a:path>
              </a:pathLst>
            </a:custGeom>
            <a:ln w="3356">
              <a:solidFill>
                <a:srgbClr val="DCD4EC"/>
              </a:solidFill>
            </a:ln>
          </p:spPr>
          <p:txBody>
            <a:bodyPr wrap="square" lIns="0" tIns="0" rIns="0" bIns="0" rtlCol="0"/>
            <a:lstStyle/>
            <a:p>
              <a:endParaRPr lang="fr-FR" noProof="0" dirty="0"/>
            </a:p>
          </p:txBody>
        </p:sp>
        <p:sp>
          <p:nvSpPr>
            <p:cNvPr id="2680" name="object 2680"/>
            <p:cNvSpPr/>
            <p:nvPr/>
          </p:nvSpPr>
          <p:spPr>
            <a:xfrm>
              <a:off x="8284264" y="4253060"/>
              <a:ext cx="3810" cy="43180"/>
            </a:xfrm>
            <a:custGeom>
              <a:avLst/>
              <a:gdLst/>
              <a:ahLst/>
              <a:cxnLst/>
              <a:rect l="l" t="t" r="r" b="b"/>
              <a:pathLst>
                <a:path w="3809" h="43179">
                  <a:moveTo>
                    <a:pt x="3606" y="161"/>
                  </a:moveTo>
                  <a:lnTo>
                    <a:pt x="0" y="161"/>
                  </a:lnTo>
                  <a:lnTo>
                    <a:pt x="3" y="34374"/>
                  </a:lnTo>
                  <a:lnTo>
                    <a:pt x="2495" y="40797"/>
                  </a:lnTo>
                  <a:lnTo>
                    <a:pt x="3606" y="42968"/>
                  </a:lnTo>
                  <a:lnTo>
                    <a:pt x="3606" y="161"/>
                  </a:lnTo>
                  <a:close/>
                </a:path>
                <a:path w="3809" h="43179">
                  <a:moveTo>
                    <a:pt x="0" y="161"/>
                  </a:moveTo>
                  <a:lnTo>
                    <a:pt x="0" y="0"/>
                  </a:lnTo>
                  <a:lnTo>
                    <a:pt x="3" y="34374"/>
                  </a:lnTo>
                  <a:lnTo>
                    <a:pt x="0" y="161"/>
                  </a:lnTo>
                  <a:close/>
                </a:path>
              </a:pathLst>
            </a:custGeom>
            <a:solidFill>
              <a:srgbClr val="DCD4EC"/>
            </a:solidFill>
          </p:spPr>
          <p:txBody>
            <a:bodyPr wrap="square" lIns="0" tIns="0" rIns="0" bIns="0" rtlCol="0"/>
            <a:lstStyle/>
            <a:p>
              <a:endParaRPr lang="fr-FR" noProof="0" dirty="0"/>
            </a:p>
          </p:txBody>
        </p:sp>
        <p:sp>
          <p:nvSpPr>
            <p:cNvPr id="2681" name="object 2681"/>
            <p:cNvSpPr/>
            <p:nvPr/>
          </p:nvSpPr>
          <p:spPr>
            <a:xfrm>
              <a:off x="8284264" y="4253060"/>
              <a:ext cx="3810" cy="43180"/>
            </a:xfrm>
            <a:custGeom>
              <a:avLst/>
              <a:gdLst/>
              <a:ahLst/>
              <a:cxnLst/>
              <a:rect l="l" t="t" r="r" b="b"/>
              <a:pathLst>
                <a:path w="3809" h="43179">
                  <a:moveTo>
                    <a:pt x="3606" y="161"/>
                  </a:moveTo>
                  <a:lnTo>
                    <a:pt x="3606" y="42968"/>
                  </a:lnTo>
                </a:path>
                <a:path w="3809" h="43179">
                  <a:moveTo>
                    <a:pt x="3" y="34374"/>
                  </a:moveTo>
                  <a:lnTo>
                    <a:pt x="0" y="0"/>
                  </a:lnTo>
                </a:path>
              </a:pathLst>
            </a:custGeom>
            <a:ln w="3175">
              <a:solidFill>
                <a:srgbClr val="DCD4EC"/>
              </a:solidFill>
            </a:ln>
          </p:spPr>
          <p:txBody>
            <a:bodyPr wrap="square" lIns="0" tIns="0" rIns="0" bIns="0" rtlCol="0"/>
            <a:lstStyle/>
            <a:p>
              <a:endParaRPr lang="fr-FR" noProof="0" dirty="0"/>
            </a:p>
          </p:txBody>
        </p:sp>
        <p:sp>
          <p:nvSpPr>
            <p:cNvPr id="2682" name="object 2682"/>
            <p:cNvSpPr/>
            <p:nvPr/>
          </p:nvSpPr>
          <p:spPr>
            <a:xfrm>
              <a:off x="8287870" y="4253469"/>
              <a:ext cx="5715" cy="56515"/>
            </a:xfrm>
            <a:custGeom>
              <a:avLst/>
              <a:gdLst/>
              <a:ahLst/>
              <a:cxnLst/>
              <a:rect l="l" t="t" r="r" b="b"/>
              <a:pathLst>
                <a:path w="5715" h="56514">
                  <a:moveTo>
                    <a:pt x="5524" y="0"/>
                  </a:moveTo>
                  <a:lnTo>
                    <a:pt x="0" y="0"/>
                  </a:lnTo>
                  <a:lnTo>
                    <a:pt x="0" y="42559"/>
                  </a:lnTo>
                  <a:lnTo>
                    <a:pt x="4477" y="51309"/>
                  </a:lnTo>
                  <a:lnTo>
                    <a:pt x="5524" y="56408"/>
                  </a:lnTo>
                  <a:lnTo>
                    <a:pt x="5524" y="0"/>
                  </a:lnTo>
                  <a:close/>
                </a:path>
              </a:pathLst>
            </a:custGeom>
            <a:solidFill>
              <a:srgbClr val="DBD3EC"/>
            </a:solidFill>
          </p:spPr>
          <p:txBody>
            <a:bodyPr wrap="square" lIns="0" tIns="0" rIns="0" bIns="0" rtlCol="0"/>
            <a:lstStyle/>
            <a:p>
              <a:endParaRPr lang="fr-FR" noProof="0" dirty="0"/>
            </a:p>
          </p:txBody>
        </p:sp>
        <p:sp>
          <p:nvSpPr>
            <p:cNvPr id="2683" name="object 2683"/>
            <p:cNvSpPr/>
            <p:nvPr/>
          </p:nvSpPr>
          <p:spPr>
            <a:xfrm>
              <a:off x="8287870" y="4253221"/>
              <a:ext cx="5715" cy="57150"/>
            </a:xfrm>
            <a:custGeom>
              <a:avLst/>
              <a:gdLst/>
              <a:ahLst/>
              <a:cxnLst/>
              <a:rect l="l" t="t" r="r" b="b"/>
              <a:pathLst>
                <a:path w="5715" h="57150">
                  <a:moveTo>
                    <a:pt x="5524" y="247"/>
                  </a:moveTo>
                  <a:lnTo>
                    <a:pt x="5524" y="56656"/>
                  </a:lnTo>
                </a:path>
                <a:path w="5715" h="57150">
                  <a:moveTo>
                    <a:pt x="0" y="42807"/>
                  </a:moveTo>
                  <a:lnTo>
                    <a:pt x="0" y="0"/>
                  </a:lnTo>
                </a:path>
              </a:pathLst>
            </a:custGeom>
            <a:ln w="3175">
              <a:solidFill>
                <a:srgbClr val="DBD3EC"/>
              </a:solidFill>
            </a:ln>
          </p:spPr>
          <p:txBody>
            <a:bodyPr wrap="square" lIns="0" tIns="0" rIns="0" bIns="0" rtlCol="0"/>
            <a:lstStyle/>
            <a:p>
              <a:endParaRPr lang="fr-FR" noProof="0" dirty="0"/>
            </a:p>
          </p:txBody>
        </p:sp>
        <p:sp>
          <p:nvSpPr>
            <p:cNvPr id="2684" name="object 2684"/>
            <p:cNvSpPr/>
            <p:nvPr/>
          </p:nvSpPr>
          <p:spPr>
            <a:xfrm>
              <a:off x="8293395" y="4253630"/>
              <a:ext cx="3810" cy="64769"/>
            </a:xfrm>
            <a:custGeom>
              <a:avLst/>
              <a:gdLst/>
              <a:ahLst/>
              <a:cxnLst/>
              <a:rect l="l" t="t" r="r" b="b"/>
              <a:pathLst>
                <a:path w="3809" h="64770">
                  <a:moveTo>
                    <a:pt x="3602" y="0"/>
                  </a:moveTo>
                  <a:lnTo>
                    <a:pt x="0" y="0"/>
                  </a:lnTo>
                  <a:lnTo>
                    <a:pt x="0" y="56247"/>
                  </a:lnTo>
                  <a:lnTo>
                    <a:pt x="1699" y="64525"/>
                  </a:lnTo>
                  <a:lnTo>
                    <a:pt x="3602" y="64525"/>
                  </a:lnTo>
                  <a:lnTo>
                    <a:pt x="3602" y="0"/>
                  </a:lnTo>
                  <a:close/>
                </a:path>
              </a:pathLst>
            </a:custGeom>
            <a:solidFill>
              <a:srgbClr val="DBD3EC"/>
            </a:solidFill>
          </p:spPr>
          <p:txBody>
            <a:bodyPr wrap="square" lIns="0" tIns="0" rIns="0" bIns="0" rtlCol="0"/>
            <a:lstStyle/>
            <a:p>
              <a:endParaRPr lang="fr-FR" noProof="0" dirty="0"/>
            </a:p>
          </p:txBody>
        </p:sp>
        <p:sp>
          <p:nvSpPr>
            <p:cNvPr id="2685" name="object 2685"/>
            <p:cNvSpPr/>
            <p:nvPr/>
          </p:nvSpPr>
          <p:spPr>
            <a:xfrm>
              <a:off x="8293395" y="4253469"/>
              <a:ext cx="3810" cy="64769"/>
            </a:xfrm>
            <a:custGeom>
              <a:avLst/>
              <a:gdLst/>
              <a:ahLst/>
              <a:cxnLst/>
              <a:rect l="l" t="t" r="r" b="b"/>
              <a:pathLst>
                <a:path w="3809" h="64770">
                  <a:moveTo>
                    <a:pt x="3602" y="161"/>
                  </a:moveTo>
                  <a:lnTo>
                    <a:pt x="3602" y="64687"/>
                  </a:lnTo>
                </a:path>
                <a:path w="3809" h="64770">
                  <a:moveTo>
                    <a:pt x="0" y="56408"/>
                  </a:moveTo>
                  <a:lnTo>
                    <a:pt x="0" y="0"/>
                  </a:lnTo>
                </a:path>
              </a:pathLst>
            </a:custGeom>
            <a:ln w="3175">
              <a:solidFill>
                <a:srgbClr val="DBD3EC"/>
              </a:solidFill>
            </a:ln>
          </p:spPr>
          <p:txBody>
            <a:bodyPr wrap="square" lIns="0" tIns="0" rIns="0" bIns="0" rtlCol="0"/>
            <a:lstStyle/>
            <a:p>
              <a:endParaRPr lang="fr-FR" noProof="0" dirty="0"/>
            </a:p>
          </p:txBody>
        </p:sp>
        <p:sp>
          <p:nvSpPr>
            <p:cNvPr id="2686" name="object 2686"/>
            <p:cNvSpPr/>
            <p:nvPr/>
          </p:nvSpPr>
          <p:spPr>
            <a:xfrm>
              <a:off x="8296998" y="4253630"/>
              <a:ext cx="3810" cy="64769"/>
            </a:xfrm>
            <a:custGeom>
              <a:avLst/>
              <a:gdLst/>
              <a:ahLst/>
              <a:cxnLst/>
              <a:rect l="l" t="t" r="r" b="b"/>
              <a:pathLst>
                <a:path w="3809" h="64770">
                  <a:moveTo>
                    <a:pt x="0" y="0"/>
                  </a:moveTo>
                  <a:lnTo>
                    <a:pt x="3602" y="161"/>
                  </a:lnTo>
                  <a:lnTo>
                    <a:pt x="3602" y="64694"/>
                  </a:lnTo>
                  <a:lnTo>
                    <a:pt x="0" y="64525"/>
                  </a:lnTo>
                  <a:lnTo>
                    <a:pt x="0" y="0"/>
                  </a:lnTo>
                  <a:close/>
                </a:path>
              </a:pathLst>
            </a:custGeom>
            <a:solidFill>
              <a:srgbClr val="DBD3EC"/>
            </a:solidFill>
          </p:spPr>
          <p:txBody>
            <a:bodyPr wrap="square" lIns="0" tIns="0" rIns="0" bIns="0" rtlCol="0"/>
            <a:lstStyle/>
            <a:p>
              <a:endParaRPr lang="fr-FR" noProof="0" dirty="0"/>
            </a:p>
          </p:txBody>
        </p:sp>
        <p:sp>
          <p:nvSpPr>
            <p:cNvPr id="2687" name="object 2687"/>
            <p:cNvSpPr/>
            <p:nvPr/>
          </p:nvSpPr>
          <p:spPr>
            <a:xfrm>
              <a:off x="8296998" y="4253630"/>
              <a:ext cx="3810" cy="64769"/>
            </a:xfrm>
            <a:custGeom>
              <a:avLst/>
              <a:gdLst/>
              <a:ahLst/>
              <a:cxnLst/>
              <a:rect l="l" t="t" r="r" b="b"/>
              <a:pathLst>
                <a:path w="3809" h="64770">
                  <a:moveTo>
                    <a:pt x="3602" y="161"/>
                  </a:moveTo>
                  <a:lnTo>
                    <a:pt x="3602" y="64694"/>
                  </a:lnTo>
                </a:path>
                <a:path w="3809" h="64770">
                  <a:moveTo>
                    <a:pt x="0" y="64525"/>
                  </a:moveTo>
                  <a:lnTo>
                    <a:pt x="0" y="0"/>
                  </a:lnTo>
                </a:path>
              </a:pathLst>
            </a:custGeom>
            <a:ln w="3175">
              <a:solidFill>
                <a:srgbClr val="DBD3EC"/>
              </a:solidFill>
            </a:ln>
          </p:spPr>
          <p:txBody>
            <a:bodyPr wrap="square" lIns="0" tIns="0" rIns="0" bIns="0" rtlCol="0"/>
            <a:lstStyle/>
            <a:p>
              <a:endParaRPr lang="fr-FR" noProof="0" dirty="0"/>
            </a:p>
          </p:txBody>
        </p:sp>
        <p:sp>
          <p:nvSpPr>
            <p:cNvPr id="2688" name="object 2688"/>
            <p:cNvSpPr/>
            <p:nvPr/>
          </p:nvSpPr>
          <p:spPr>
            <a:xfrm>
              <a:off x="8300601" y="4253791"/>
              <a:ext cx="3810" cy="64769"/>
            </a:xfrm>
            <a:custGeom>
              <a:avLst/>
              <a:gdLst/>
              <a:ahLst/>
              <a:cxnLst/>
              <a:rect l="l" t="t" r="r" b="b"/>
              <a:pathLst>
                <a:path w="3809" h="64770">
                  <a:moveTo>
                    <a:pt x="0" y="0"/>
                  </a:moveTo>
                  <a:lnTo>
                    <a:pt x="3602" y="161"/>
                  </a:lnTo>
                  <a:lnTo>
                    <a:pt x="3602" y="64702"/>
                  </a:lnTo>
                  <a:lnTo>
                    <a:pt x="0" y="64533"/>
                  </a:lnTo>
                  <a:lnTo>
                    <a:pt x="0" y="0"/>
                  </a:lnTo>
                  <a:close/>
                </a:path>
              </a:pathLst>
            </a:custGeom>
            <a:solidFill>
              <a:srgbClr val="DBD3EC"/>
            </a:solidFill>
          </p:spPr>
          <p:txBody>
            <a:bodyPr wrap="square" lIns="0" tIns="0" rIns="0" bIns="0" rtlCol="0"/>
            <a:lstStyle/>
            <a:p>
              <a:endParaRPr lang="fr-FR" noProof="0" dirty="0"/>
            </a:p>
          </p:txBody>
        </p:sp>
        <p:sp>
          <p:nvSpPr>
            <p:cNvPr id="2689" name="object 2689"/>
            <p:cNvSpPr/>
            <p:nvPr/>
          </p:nvSpPr>
          <p:spPr>
            <a:xfrm>
              <a:off x="8300601" y="4253791"/>
              <a:ext cx="3810" cy="64769"/>
            </a:xfrm>
            <a:custGeom>
              <a:avLst/>
              <a:gdLst/>
              <a:ahLst/>
              <a:cxnLst/>
              <a:rect l="l" t="t" r="r" b="b"/>
              <a:pathLst>
                <a:path w="3809" h="64770">
                  <a:moveTo>
                    <a:pt x="3602" y="161"/>
                  </a:moveTo>
                  <a:lnTo>
                    <a:pt x="3602" y="64702"/>
                  </a:lnTo>
                </a:path>
                <a:path w="3809" h="64770">
                  <a:moveTo>
                    <a:pt x="0" y="64533"/>
                  </a:moveTo>
                  <a:lnTo>
                    <a:pt x="0" y="0"/>
                  </a:lnTo>
                </a:path>
              </a:pathLst>
            </a:custGeom>
            <a:ln w="3175">
              <a:solidFill>
                <a:srgbClr val="DBD3EC"/>
              </a:solidFill>
            </a:ln>
          </p:spPr>
          <p:txBody>
            <a:bodyPr wrap="square" lIns="0" tIns="0" rIns="0" bIns="0" rtlCol="0"/>
            <a:lstStyle/>
            <a:p>
              <a:endParaRPr lang="fr-FR" noProof="0" dirty="0"/>
            </a:p>
          </p:txBody>
        </p:sp>
        <p:sp>
          <p:nvSpPr>
            <p:cNvPr id="2690" name="object 2690"/>
            <p:cNvSpPr/>
            <p:nvPr/>
          </p:nvSpPr>
          <p:spPr>
            <a:xfrm>
              <a:off x="8304203" y="4253953"/>
              <a:ext cx="3810" cy="64769"/>
            </a:xfrm>
            <a:custGeom>
              <a:avLst/>
              <a:gdLst/>
              <a:ahLst/>
              <a:cxnLst/>
              <a:rect l="l" t="t" r="r" b="b"/>
              <a:pathLst>
                <a:path w="3809" h="64770">
                  <a:moveTo>
                    <a:pt x="0" y="0"/>
                  </a:moveTo>
                  <a:lnTo>
                    <a:pt x="3602" y="161"/>
                  </a:lnTo>
                  <a:lnTo>
                    <a:pt x="3602" y="64710"/>
                  </a:lnTo>
                  <a:lnTo>
                    <a:pt x="0" y="64541"/>
                  </a:lnTo>
                  <a:lnTo>
                    <a:pt x="0" y="0"/>
                  </a:lnTo>
                  <a:close/>
                </a:path>
              </a:pathLst>
            </a:custGeom>
            <a:solidFill>
              <a:srgbClr val="DBD3EC"/>
            </a:solidFill>
          </p:spPr>
          <p:txBody>
            <a:bodyPr wrap="square" lIns="0" tIns="0" rIns="0" bIns="0" rtlCol="0"/>
            <a:lstStyle/>
            <a:p>
              <a:endParaRPr lang="fr-FR" noProof="0" dirty="0"/>
            </a:p>
          </p:txBody>
        </p:sp>
        <p:sp>
          <p:nvSpPr>
            <p:cNvPr id="2691" name="object 2691"/>
            <p:cNvSpPr/>
            <p:nvPr/>
          </p:nvSpPr>
          <p:spPr>
            <a:xfrm>
              <a:off x="8304203" y="4253953"/>
              <a:ext cx="3810" cy="64769"/>
            </a:xfrm>
            <a:custGeom>
              <a:avLst/>
              <a:gdLst/>
              <a:ahLst/>
              <a:cxnLst/>
              <a:rect l="l" t="t" r="r" b="b"/>
              <a:pathLst>
                <a:path w="3809" h="64770">
                  <a:moveTo>
                    <a:pt x="3602" y="161"/>
                  </a:moveTo>
                  <a:lnTo>
                    <a:pt x="3602" y="64710"/>
                  </a:lnTo>
                </a:path>
                <a:path w="3809" h="64770">
                  <a:moveTo>
                    <a:pt x="0" y="64541"/>
                  </a:moveTo>
                  <a:lnTo>
                    <a:pt x="0" y="0"/>
                  </a:lnTo>
                </a:path>
              </a:pathLst>
            </a:custGeom>
            <a:ln w="3175">
              <a:solidFill>
                <a:srgbClr val="DBD3EC"/>
              </a:solidFill>
            </a:ln>
          </p:spPr>
          <p:txBody>
            <a:bodyPr wrap="square" lIns="0" tIns="0" rIns="0" bIns="0" rtlCol="0"/>
            <a:lstStyle/>
            <a:p>
              <a:endParaRPr lang="fr-FR" noProof="0" dirty="0"/>
            </a:p>
          </p:txBody>
        </p:sp>
        <p:sp>
          <p:nvSpPr>
            <p:cNvPr id="2692" name="object 2692"/>
            <p:cNvSpPr/>
            <p:nvPr/>
          </p:nvSpPr>
          <p:spPr>
            <a:xfrm>
              <a:off x="8307806" y="4254114"/>
              <a:ext cx="3810" cy="64769"/>
            </a:xfrm>
            <a:custGeom>
              <a:avLst/>
              <a:gdLst/>
              <a:ahLst/>
              <a:cxnLst/>
              <a:rect l="l" t="t" r="r" b="b"/>
              <a:pathLst>
                <a:path w="3809" h="64770">
                  <a:moveTo>
                    <a:pt x="0" y="0"/>
                  </a:moveTo>
                  <a:lnTo>
                    <a:pt x="3602" y="161"/>
                  </a:lnTo>
                  <a:lnTo>
                    <a:pt x="3602" y="64718"/>
                  </a:lnTo>
                  <a:lnTo>
                    <a:pt x="0" y="64549"/>
                  </a:lnTo>
                  <a:lnTo>
                    <a:pt x="0" y="0"/>
                  </a:lnTo>
                  <a:close/>
                </a:path>
              </a:pathLst>
            </a:custGeom>
            <a:solidFill>
              <a:srgbClr val="DBD3EC"/>
            </a:solidFill>
          </p:spPr>
          <p:txBody>
            <a:bodyPr wrap="square" lIns="0" tIns="0" rIns="0" bIns="0" rtlCol="0"/>
            <a:lstStyle/>
            <a:p>
              <a:endParaRPr lang="fr-FR" noProof="0" dirty="0"/>
            </a:p>
          </p:txBody>
        </p:sp>
        <p:sp>
          <p:nvSpPr>
            <p:cNvPr id="2693" name="object 2693"/>
            <p:cNvSpPr/>
            <p:nvPr/>
          </p:nvSpPr>
          <p:spPr>
            <a:xfrm>
              <a:off x="8307806" y="4254114"/>
              <a:ext cx="3810" cy="64769"/>
            </a:xfrm>
            <a:custGeom>
              <a:avLst/>
              <a:gdLst/>
              <a:ahLst/>
              <a:cxnLst/>
              <a:rect l="l" t="t" r="r" b="b"/>
              <a:pathLst>
                <a:path w="3809" h="64770">
                  <a:moveTo>
                    <a:pt x="3602" y="161"/>
                  </a:moveTo>
                  <a:lnTo>
                    <a:pt x="3602" y="64718"/>
                  </a:lnTo>
                </a:path>
                <a:path w="3809" h="64770">
                  <a:moveTo>
                    <a:pt x="0" y="64549"/>
                  </a:moveTo>
                  <a:lnTo>
                    <a:pt x="0" y="0"/>
                  </a:lnTo>
                </a:path>
              </a:pathLst>
            </a:custGeom>
            <a:ln w="3175">
              <a:solidFill>
                <a:srgbClr val="DBD3EC"/>
              </a:solidFill>
            </a:ln>
          </p:spPr>
          <p:txBody>
            <a:bodyPr wrap="square" lIns="0" tIns="0" rIns="0" bIns="0" rtlCol="0"/>
            <a:lstStyle/>
            <a:p>
              <a:endParaRPr lang="fr-FR" noProof="0" dirty="0"/>
            </a:p>
          </p:txBody>
        </p:sp>
        <p:sp>
          <p:nvSpPr>
            <p:cNvPr id="2694" name="object 2694"/>
            <p:cNvSpPr/>
            <p:nvPr/>
          </p:nvSpPr>
          <p:spPr>
            <a:xfrm>
              <a:off x="8311409" y="4254275"/>
              <a:ext cx="3810" cy="64769"/>
            </a:xfrm>
            <a:custGeom>
              <a:avLst/>
              <a:gdLst/>
              <a:ahLst/>
              <a:cxnLst/>
              <a:rect l="l" t="t" r="r" b="b"/>
              <a:pathLst>
                <a:path w="3809" h="64770">
                  <a:moveTo>
                    <a:pt x="0" y="0"/>
                  </a:moveTo>
                  <a:lnTo>
                    <a:pt x="3602" y="161"/>
                  </a:lnTo>
                  <a:lnTo>
                    <a:pt x="3602" y="64726"/>
                  </a:lnTo>
                  <a:lnTo>
                    <a:pt x="0" y="64557"/>
                  </a:lnTo>
                  <a:lnTo>
                    <a:pt x="0" y="0"/>
                  </a:lnTo>
                  <a:close/>
                </a:path>
              </a:pathLst>
            </a:custGeom>
            <a:solidFill>
              <a:srgbClr val="DBD3EC"/>
            </a:solidFill>
          </p:spPr>
          <p:txBody>
            <a:bodyPr wrap="square" lIns="0" tIns="0" rIns="0" bIns="0" rtlCol="0"/>
            <a:lstStyle/>
            <a:p>
              <a:endParaRPr lang="fr-FR" noProof="0" dirty="0"/>
            </a:p>
          </p:txBody>
        </p:sp>
        <p:sp>
          <p:nvSpPr>
            <p:cNvPr id="2695" name="object 2695"/>
            <p:cNvSpPr/>
            <p:nvPr/>
          </p:nvSpPr>
          <p:spPr>
            <a:xfrm>
              <a:off x="8311409" y="4254275"/>
              <a:ext cx="3810" cy="64769"/>
            </a:xfrm>
            <a:custGeom>
              <a:avLst/>
              <a:gdLst/>
              <a:ahLst/>
              <a:cxnLst/>
              <a:rect l="l" t="t" r="r" b="b"/>
              <a:pathLst>
                <a:path w="3809" h="64770">
                  <a:moveTo>
                    <a:pt x="3602" y="161"/>
                  </a:moveTo>
                  <a:lnTo>
                    <a:pt x="3602" y="64726"/>
                  </a:lnTo>
                </a:path>
                <a:path w="3809" h="64770">
                  <a:moveTo>
                    <a:pt x="0" y="64557"/>
                  </a:moveTo>
                  <a:lnTo>
                    <a:pt x="0" y="0"/>
                  </a:lnTo>
                </a:path>
              </a:pathLst>
            </a:custGeom>
            <a:ln w="3175">
              <a:solidFill>
                <a:srgbClr val="DBD3EC"/>
              </a:solidFill>
            </a:ln>
          </p:spPr>
          <p:txBody>
            <a:bodyPr wrap="square" lIns="0" tIns="0" rIns="0" bIns="0" rtlCol="0"/>
            <a:lstStyle/>
            <a:p>
              <a:endParaRPr lang="fr-FR" noProof="0" dirty="0"/>
            </a:p>
          </p:txBody>
        </p:sp>
        <p:sp>
          <p:nvSpPr>
            <p:cNvPr id="2696" name="object 2696"/>
            <p:cNvSpPr/>
            <p:nvPr/>
          </p:nvSpPr>
          <p:spPr>
            <a:xfrm>
              <a:off x="8315012" y="4254437"/>
              <a:ext cx="5715" cy="65405"/>
            </a:xfrm>
            <a:custGeom>
              <a:avLst/>
              <a:gdLst/>
              <a:ahLst/>
              <a:cxnLst/>
              <a:rect l="l" t="t" r="r" b="b"/>
              <a:pathLst>
                <a:path w="5715" h="65404">
                  <a:moveTo>
                    <a:pt x="0" y="0"/>
                  </a:moveTo>
                  <a:lnTo>
                    <a:pt x="5284" y="236"/>
                  </a:lnTo>
                  <a:lnTo>
                    <a:pt x="5284" y="64813"/>
                  </a:lnTo>
                  <a:lnTo>
                    <a:pt x="0" y="64564"/>
                  </a:lnTo>
                  <a:lnTo>
                    <a:pt x="0" y="0"/>
                  </a:lnTo>
                  <a:close/>
                </a:path>
              </a:pathLst>
            </a:custGeom>
            <a:solidFill>
              <a:srgbClr val="DBD3EC"/>
            </a:solidFill>
          </p:spPr>
          <p:txBody>
            <a:bodyPr wrap="square" lIns="0" tIns="0" rIns="0" bIns="0" rtlCol="0"/>
            <a:lstStyle/>
            <a:p>
              <a:endParaRPr lang="fr-FR" noProof="0" dirty="0"/>
            </a:p>
          </p:txBody>
        </p:sp>
        <p:sp>
          <p:nvSpPr>
            <p:cNvPr id="2697" name="object 2697"/>
            <p:cNvSpPr/>
            <p:nvPr/>
          </p:nvSpPr>
          <p:spPr>
            <a:xfrm>
              <a:off x="8315012" y="4254437"/>
              <a:ext cx="5715" cy="65405"/>
            </a:xfrm>
            <a:custGeom>
              <a:avLst/>
              <a:gdLst/>
              <a:ahLst/>
              <a:cxnLst/>
              <a:rect l="l" t="t" r="r" b="b"/>
              <a:pathLst>
                <a:path w="5715" h="65404">
                  <a:moveTo>
                    <a:pt x="5284" y="236"/>
                  </a:moveTo>
                  <a:lnTo>
                    <a:pt x="5284" y="64813"/>
                  </a:lnTo>
                </a:path>
                <a:path w="5715" h="65404">
                  <a:moveTo>
                    <a:pt x="0" y="64564"/>
                  </a:moveTo>
                  <a:lnTo>
                    <a:pt x="0" y="0"/>
                  </a:lnTo>
                </a:path>
              </a:pathLst>
            </a:custGeom>
            <a:ln w="3175">
              <a:solidFill>
                <a:srgbClr val="DBD3EC"/>
              </a:solidFill>
            </a:ln>
          </p:spPr>
          <p:txBody>
            <a:bodyPr wrap="square" lIns="0" tIns="0" rIns="0" bIns="0" rtlCol="0"/>
            <a:lstStyle/>
            <a:p>
              <a:endParaRPr lang="fr-FR" noProof="0" dirty="0"/>
            </a:p>
          </p:txBody>
        </p:sp>
        <p:sp>
          <p:nvSpPr>
            <p:cNvPr id="2698" name="object 2698"/>
            <p:cNvSpPr/>
            <p:nvPr/>
          </p:nvSpPr>
          <p:spPr>
            <a:xfrm>
              <a:off x="8320296" y="4254674"/>
              <a:ext cx="3810" cy="64769"/>
            </a:xfrm>
            <a:custGeom>
              <a:avLst/>
              <a:gdLst/>
              <a:ahLst/>
              <a:cxnLst/>
              <a:rect l="l" t="t" r="r" b="b"/>
              <a:pathLst>
                <a:path w="3809" h="64770">
                  <a:moveTo>
                    <a:pt x="0" y="0"/>
                  </a:moveTo>
                  <a:lnTo>
                    <a:pt x="3602" y="161"/>
                  </a:lnTo>
                  <a:lnTo>
                    <a:pt x="3602" y="64745"/>
                  </a:lnTo>
                  <a:lnTo>
                    <a:pt x="0" y="64576"/>
                  </a:lnTo>
                  <a:lnTo>
                    <a:pt x="0" y="0"/>
                  </a:lnTo>
                  <a:close/>
                </a:path>
              </a:pathLst>
            </a:custGeom>
            <a:solidFill>
              <a:srgbClr val="DAD3EB"/>
            </a:solidFill>
          </p:spPr>
          <p:txBody>
            <a:bodyPr wrap="square" lIns="0" tIns="0" rIns="0" bIns="0" rtlCol="0"/>
            <a:lstStyle/>
            <a:p>
              <a:endParaRPr lang="fr-FR" noProof="0" dirty="0"/>
            </a:p>
          </p:txBody>
        </p:sp>
        <p:sp>
          <p:nvSpPr>
            <p:cNvPr id="2699" name="object 2699"/>
            <p:cNvSpPr/>
            <p:nvPr/>
          </p:nvSpPr>
          <p:spPr>
            <a:xfrm>
              <a:off x="8320296" y="4254674"/>
              <a:ext cx="3810" cy="64769"/>
            </a:xfrm>
            <a:custGeom>
              <a:avLst/>
              <a:gdLst/>
              <a:ahLst/>
              <a:cxnLst/>
              <a:rect l="l" t="t" r="r" b="b"/>
              <a:pathLst>
                <a:path w="3809" h="64770">
                  <a:moveTo>
                    <a:pt x="3602" y="161"/>
                  </a:moveTo>
                  <a:lnTo>
                    <a:pt x="3602" y="64745"/>
                  </a:lnTo>
                </a:path>
                <a:path w="3809" h="64770">
                  <a:moveTo>
                    <a:pt x="0" y="64576"/>
                  </a:moveTo>
                  <a:lnTo>
                    <a:pt x="0" y="0"/>
                  </a:lnTo>
                </a:path>
              </a:pathLst>
            </a:custGeom>
            <a:ln w="3175">
              <a:solidFill>
                <a:srgbClr val="DAD3EB"/>
              </a:solidFill>
            </a:ln>
          </p:spPr>
          <p:txBody>
            <a:bodyPr wrap="square" lIns="0" tIns="0" rIns="0" bIns="0" rtlCol="0"/>
            <a:lstStyle/>
            <a:p>
              <a:endParaRPr lang="fr-FR" noProof="0" dirty="0"/>
            </a:p>
          </p:txBody>
        </p:sp>
        <p:sp>
          <p:nvSpPr>
            <p:cNvPr id="2700" name="object 2700"/>
            <p:cNvSpPr/>
            <p:nvPr/>
          </p:nvSpPr>
          <p:spPr>
            <a:xfrm>
              <a:off x="8323899" y="4254835"/>
              <a:ext cx="3810" cy="64769"/>
            </a:xfrm>
            <a:custGeom>
              <a:avLst/>
              <a:gdLst/>
              <a:ahLst/>
              <a:cxnLst/>
              <a:rect l="l" t="t" r="r" b="b"/>
              <a:pathLst>
                <a:path w="3809" h="64770">
                  <a:moveTo>
                    <a:pt x="0" y="0"/>
                  </a:moveTo>
                  <a:lnTo>
                    <a:pt x="3602" y="161"/>
                  </a:lnTo>
                  <a:lnTo>
                    <a:pt x="3602" y="64753"/>
                  </a:lnTo>
                  <a:lnTo>
                    <a:pt x="0" y="64584"/>
                  </a:lnTo>
                  <a:lnTo>
                    <a:pt x="0" y="0"/>
                  </a:lnTo>
                  <a:close/>
                </a:path>
              </a:pathLst>
            </a:custGeom>
            <a:solidFill>
              <a:srgbClr val="DAD3EB"/>
            </a:solidFill>
          </p:spPr>
          <p:txBody>
            <a:bodyPr wrap="square" lIns="0" tIns="0" rIns="0" bIns="0" rtlCol="0"/>
            <a:lstStyle/>
            <a:p>
              <a:endParaRPr lang="fr-FR" noProof="0" dirty="0"/>
            </a:p>
          </p:txBody>
        </p:sp>
        <p:sp>
          <p:nvSpPr>
            <p:cNvPr id="2701" name="object 2701"/>
            <p:cNvSpPr/>
            <p:nvPr/>
          </p:nvSpPr>
          <p:spPr>
            <a:xfrm>
              <a:off x="8323899" y="4254835"/>
              <a:ext cx="3810" cy="64769"/>
            </a:xfrm>
            <a:custGeom>
              <a:avLst/>
              <a:gdLst/>
              <a:ahLst/>
              <a:cxnLst/>
              <a:rect l="l" t="t" r="r" b="b"/>
              <a:pathLst>
                <a:path w="3809" h="64770">
                  <a:moveTo>
                    <a:pt x="3602" y="161"/>
                  </a:moveTo>
                  <a:lnTo>
                    <a:pt x="3602" y="64753"/>
                  </a:lnTo>
                </a:path>
                <a:path w="3809" h="64770">
                  <a:moveTo>
                    <a:pt x="0" y="64584"/>
                  </a:moveTo>
                  <a:lnTo>
                    <a:pt x="0" y="0"/>
                  </a:lnTo>
                </a:path>
              </a:pathLst>
            </a:custGeom>
            <a:ln w="3175">
              <a:solidFill>
                <a:srgbClr val="DAD3EB"/>
              </a:solidFill>
            </a:ln>
          </p:spPr>
          <p:txBody>
            <a:bodyPr wrap="square" lIns="0" tIns="0" rIns="0" bIns="0" rtlCol="0"/>
            <a:lstStyle/>
            <a:p>
              <a:endParaRPr lang="fr-FR" noProof="0" dirty="0"/>
            </a:p>
          </p:txBody>
        </p:sp>
        <p:sp>
          <p:nvSpPr>
            <p:cNvPr id="2702" name="object 2702"/>
            <p:cNvSpPr/>
            <p:nvPr/>
          </p:nvSpPr>
          <p:spPr>
            <a:xfrm>
              <a:off x="8327502" y="4254996"/>
              <a:ext cx="3810" cy="64769"/>
            </a:xfrm>
            <a:custGeom>
              <a:avLst/>
              <a:gdLst/>
              <a:ahLst/>
              <a:cxnLst/>
              <a:rect l="l" t="t" r="r" b="b"/>
              <a:pathLst>
                <a:path w="3809" h="64770">
                  <a:moveTo>
                    <a:pt x="0" y="0"/>
                  </a:moveTo>
                  <a:lnTo>
                    <a:pt x="3602" y="161"/>
                  </a:lnTo>
                  <a:lnTo>
                    <a:pt x="3602" y="64761"/>
                  </a:lnTo>
                  <a:lnTo>
                    <a:pt x="0" y="64592"/>
                  </a:lnTo>
                  <a:lnTo>
                    <a:pt x="0" y="0"/>
                  </a:lnTo>
                  <a:close/>
                </a:path>
              </a:pathLst>
            </a:custGeom>
            <a:solidFill>
              <a:srgbClr val="DAD3EB"/>
            </a:solidFill>
          </p:spPr>
          <p:txBody>
            <a:bodyPr wrap="square" lIns="0" tIns="0" rIns="0" bIns="0" rtlCol="0"/>
            <a:lstStyle/>
            <a:p>
              <a:endParaRPr lang="fr-FR" noProof="0" dirty="0"/>
            </a:p>
          </p:txBody>
        </p:sp>
        <p:sp>
          <p:nvSpPr>
            <p:cNvPr id="2703" name="object 2703"/>
            <p:cNvSpPr/>
            <p:nvPr/>
          </p:nvSpPr>
          <p:spPr>
            <a:xfrm>
              <a:off x="8327502" y="4254996"/>
              <a:ext cx="3810" cy="64769"/>
            </a:xfrm>
            <a:custGeom>
              <a:avLst/>
              <a:gdLst/>
              <a:ahLst/>
              <a:cxnLst/>
              <a:rect l="l" t="t" r="r" b="b"/>
              <a:pathLst>
                <a:path w="3809" h="64770">
                  <a:moveTo>
                    <a:pt x="3602" y="161"/>
                  </a:moveTo>
                  <a:lnTo>
                    <a:pt x="3602" y="64761"/>
                  </a:lnTo>
                </a:path>
                <a:path w="3809" h="64770">
                  <a:moveTo>
                    <a:pt x="0" y="64592"/>
                  </a:moveTo>
                  <a:lnTo>
                    <a:pt x="0" y="0"/>
                  </a:lnTo>
                </a:path>
              </a:pathLst>
            </a:custGeom>
            <a:ln w="3175">
              <a:solidFill>
                <a:srgbClr val="DAD3EB"/>
              </a:solidFill>
            </a:ln>
          </p:spPr>
          <p:txBody>
            <a:bodyPr wrap="square" lIns="0" tIns="0" rIns="0" bIns="0" rtlCol="0"/>
            <a:lstStyle/>
            <a:p>
              <a:endParaRPr lang="fr-FR" noProof="0" dirty="0"/>
            </a:p>
          </p:txBody>
        </p:sp>
        <p:sp>
          <p:nvSpPr>
            <p:cNvPr id="2704" name="object 2704"/>
            <p:cNvSpPr/>
            <p:nvPr/>
          </p:nvSpPr>
          <p:spPr>
            <a:xfrm>
              <a:off x="8331105" y="4255158"/>
              <a:ext cx="3810" cy="64769"/>
            </a:xfrm>
            <a:custGeom>
              <a:avLst/>
              <a:gdLst/>
              <a:ahLst/>
              <a:cxnLst/>
              <a:rect l="l" t="t" r="r" b="b"/>
              <a:pathLst>
                <a:path w="3809" h="64770">
                  <a:moveTo>
                    <a:pt x="0" y="0"/>
                  </a:moveTo>
                  <a:lnTo>
                    <a:pt x="3602" y="161"/>
                  </a:lnTo>
                  <a:lnTo>
                    <a:pt x="3602" y="64769"/>
                  </a:lnTo>
                  <a:lnTo>
                    <a:pt x="0" y="64600"/>
                  </a:lnTo>
                  <a:lnTo>
                    <a:pt x="0" y="0"/>
                  </a:lnTo>
                  <a:close/>
                </a:path>
              </a:pathLst>
            </a:custGeom>
            <a:solidFill>
              <a:srgbClr val="DAD3EB"/>
            </a:solidFill>
          </p:spPr>
          <p:txBody>
            <a:bodyPr wrap="square" lIns="0" tIns="0" rIns="0" bIns="0" rtlCol="0"/>
            <a:lstStyle/>
            <a:p>
              <a:endParaRPr lang="fr-FR" noProof="0" dirty="0"/>
            </a:p>
          </p:txBody>
        </p:sp>
        <p:sp>
          <p:nvSpPr>
            <p:cNvPr id="2705" name="object 2705"/>
            <p:cNvSpPr/>
            <p:nvPr/>
          </p:nvSpPr>
          <p:spPr>
            <a:xfrm>
              <a:off x="8331105" y="4255158"/>
              <a:ext cx="3810" cy="64769"/>
            </a:xfrm>
            <a:custGeom>
              <a:avLst/>
              <a:gdLst/>
              <a:ahLst/>
              <a:cxnLst/>
              <a:rect l="l" t="t" r="r" b="b"/>
              <a:pathLst>
                <a:path w="3809" h="64770">
                  <a:moveTo>
                    <a:pt x="3602" y="161"/>
                  </a:moveTo>
                  <a:lnTo>
                    <a:pt x="3602" y="64769"/>
                  </a:lnTo>
                </a:path>
                <a:path w="3809" h="64770">
                  <a:moveTo>
                    <a:pt x="0" y="64600"/>
                  </a:moveTo>
                  <a:lnTo>
                    <a:pt x="0" y="0"/>
                  </a:lnTo>
                </a:path>
              </a:pathLst>
            </a:custGeom>
            <a:ln w="3175">
              <a:solidFill>
                <a:srgbClr val="DAD3EB"/>
              </a:solidFill>
            </a:ln>
          </p:spPr>
          <p:txBody>
            <a:bodyPr wrap="square" lIns="0" tIns="0" rIns="0" bIns="0" rtlCol="0"/>
            <a:lstStyle/>
            <a:p>
              <a:endParaRPr lang="fr-FR" noProof="0" dirty="0"/>
            </a:p>
          </p:txBody>
        </p:sp>
        <p:sp>
          <p:nvSpPr>
            <p:cNvPr id="2706" name="object 2706"/>
            <p:cNvSpPr/>
            <p:nvPr/>
          </p:nvSpPr>
          <p:spPr>
            <a:xfrm>
              <a:off x="8334708" y="4255319"/>
              <a:ext cx="3810" cy="65405"/>
            </a:xfrm>
            <a:custGeom>
              <a:avLst/>
              <a:gdLst/>
              <a:ahLst/>
              <a:cxnLst/>
              <a:rect l="l" t="t" r="r" b="b"/>
              <a:pathLst>
                <a:path w="3809" h="65404">
                  <a:moveTo>
                    <a:pt x="0" y="0"/>
                  </a:moveTo>
                  <a:lnTo>
                    <a:pt x="3602" y="161"/>
                  </a:lnTo>
                  <a:lnTo>
                    <a:pt x="3602" y="64777"/>
                  </a:lnTo>
                  <a:lnTo>
                    <a:pt x="0" y="64607"/>
                  </a:lnTo>
                  <a:lnTo>
                    <a:pt x="0" y="0"/>
                  </a:lnTo>
                  <a:close/>
                </a:path>
              </a:pathLst>
            </a:custGeom>
            <a:solidFill>
              <a:srgbClr val="DAD3EB"/>
            </a:solidFill>
          </p:spPr>
          <p:txBody>
            <a:bodyPr wrap="square" lIns="0" tIns="0" rIns="0" bIns="0" rtlCol="0"/>
            <a:lstStyle/>
            <a:p>
              <a:endParaRPr lang="fr-FR" noProof="0" dirty="0"/>
            </a:p>
          </p:txBody>
        </p:sp>
        <p:sp>
          <p:nvSpPr>
            <p:cNvPr id="2707" name="object 2707"/>
            <p:cNvSpPr/>
            <p:nvPr/>
          </p:nvSpPr>
          <p:spPr>
            <a:xfrm>
              <a:off x="8334708" y="4255319"/>
              <a:ext cx="3810" cy="65405"/>
            </a:xfrm>
            <a:custGeom>
              <a:avLst/>
              <a:gdLst/>
              <a:ahLst/>
              <a:cxnLst/>
              <a:rect l="l" t="t" r="r" b="b"/>
              <a:pathLst>
                <a:path w="3809" h="65404">
                  <a:moveTo>
                    <a:pt x="3602" y="161"/>
                  </a:moveTo>
                  <a:lnTo>
                    <a:pt x="3602" y="64777"/>
                  </a:lnTo>
                </a:path>
                <a:path w="3809" h="65404">
                  <a:moveTo>
                    <a:pt x="0" y="64607"/>
                  </a:moveTo>
                  <a:lnTo>
                    <a:pt x="0" y="0"/>
                  </a:lnTo>
                </a:path>
              </a:pathLst>
            </a:custGeom>
            <a:ln w="3175">
              <a:solidFill>
                <a:srgbClr val="DAD3EB"/>
              </a:solidFill>
            </a:ln>
          </p:spPr>
          <p:txBody>
            <a:bodyPr wrap="square" lIns="0" tIns="0" rIns="0" bIns="0" rtlCol="0"/>
            <a:lstStyle/>
            <a:p>
              <a:endParaRPr lang="fr-FR" noProof="0" dirty="0"/>
            </a:p>
          </p:txBody>
        </p:sp>
        <p:sp>
          <p:nvSpPr>
            <p:cNvPr id="2708" name="object 2708"/>
            <p:cNvSpPr/>
            <p:nvPr/>
          </p:nvSpPr>
          <p:spPr>
            <a:xfrm>
              <a:off x="8338311" y="4255480"/>
              <a:ext cx="3810" cy="65405"/>
            </a:xfrm>
            <a:custGeom>
              <a:avLst/>
              <a:gdLst/>
              <a:ahLst/>
              <a:cxnLst/>
              <a:rect l="l" t="t" r="r" b="b"/>
              <a:pathLst>
                <a:path w="3809" h="65404">
                  <a:moveTo>
                    <a:pt x="0" y="0"/>
                  </a:moveTo>
                  <a:lnTo>
                    <a:pt x="3602" y="161"/>
                  </a:lnTo>
                  <a:lnTo>
                    <a:pt x="3602" y="64785"/>
                  </a:lnTo>
                  <a:lnTo>
                    <a:pt x="0" y="64615"/>
                  </a:lnTo>
                  <a:lnTo>
                    <a:pt x="0" y="0"/>
                  </a:lnTo>
                  <a:close/>
                </a:path>
              </a:pathLst>
            </a:custGeom>
            <a:solidFill>
              <a:srgbClr val="DAD3EB"/>
            </a:solidFill>
          </p:spPr>
          <p:txBody>
            <a:bodyPr wrap="square" lIns="0" tIns="0" rIns="0" bIns="0" rtlCol="0"/>
            <a:lstStyle/>
            <a:p>
              <a:endParaRPr lang="fr-FR" noProof="0" dirty="0"/>
            </a:p>
          </p:txBody>
        </p:sp>
        <p:sp>
          <p:nvSpPr>
            <p:cNvPr id="2709" name="object 2709"/>
            <p:cNvSpPr/>
            <p:nvPr/>
          </p:nvSpPr>
          <p:spPr>
            <a:xfrm>
              <a:off x="8338311" y="4255480"/>
              <a:ext cx="3810" cy="65405"/>
            </a:xfrm>
            <a:custGeom>
              <a:avLst/>
              <a:gdLst/>
              <a:ahLst/>
              <a:cxnLst/>
              <a:rect l="l" t="t" r="r" b="b"/>
              <a:pathLst>
                <a:path w="3809" h="65404">
                  <a:moveTo>
                    <a:pt x="3602" y="161"/>
                  </a:moveTo>
                  <a:lnTo>
                    <a:pt x="3602" y="64785"/>
                  </a:lnTo>
                </a:path>
                <a:path w="3809" h="65404">
                  <a:moveTo>
                    <a:pt x="0" y="64615"/>
                  </a:moveTo>
                  <a:lnTo>
                    <a:pt x="0" y="0"/>
                  </a:lnTo>
                </a:path>
              </a:pathLst>
            </a:custGeom>
            <a:ln w="3175">
              <a:solidFill>
                <a:srgbClr val="DAD3EB"/>
              </a:solidFill>
            </a:ln>
          </p:spPr>
          <p:txBody>
            <a:bodyPr wrap="square" lIns="0" tIns="0" rIns="0" bIns="0" rtlCol="0"/>
            <a:lstStyle/>
            <a:p>
              <a:endParaRPr lang="fr-FR" noProof="0" dirty="0"/>
            </a:p>
          </p:txBody>
        </p:sp>
        <p:sp>
          <p:nvSpPr>
            <p:cNvPr id="2710" name="object 2710"/>
            <p:cNvSpPr/>
            <p:nvPr/>
          </p:nvSpPr>
          <p:spPr>
            <a:xfrm>
              <a:off x="8341914" y="4255642"/>
              <a:ext cx="3810" cy="65405"/>
            </a:xfrm>
            <a:custGeom>
              <a:avLst/>
              <a:gdLst/>
              <a:ahLst/>
              <a:cxnLst/>
              <a:rect l="l" t="t" r="r" b="b"/>
              <a:pathLst>
                <a:path w="3809" h="65404">
                  <a:moveTo>
                    <a:pt x="0" y="0"/>
                  </a:moveTo>
                  <a:lnTo>
                    <a:pt x="3602" y="161"/>
                  </a:lnTo>
                  <a:lnTo>
                    <a:pt x="3602" y="64792"/>
                  </a:lnTo>
                  <a:lnTo>
                    <a:pt x="0" y="64623"/>
                  </a:lnTo>
                  <a:lnTo>
                    <a:pt x="0" y="0"/>
                  </a:lnTo>
                  <a:close/>
                </a:path>
              </a:pathLst>
            </a:custGeom>
            <a:solidFill>
              <a:srgbClr val="DAD3EB"/>
            </a:solidFill>
          </p:spPr>
          <p:txBody>
            <a:bodyPr wrap="square" lIns="0" tIns="0" rIns="0" bIns="0" rtlCol="0"/>
            <a:lstStyle/>
            <a:p>
              <a:endParaRPr lang="fr-FR" noProof="0" dirty="0"/>
            </a:p>
          </p:txBody>
        </p:sp>
        <p:sp>
          <p:nvSpPr>
            <p:cNvPr id="2711" name="object 2711"/>
            <p:cNvSpPr/>
            <p:nvPr/>
          </p:nvSpPr>
          <p:spPr>
            <a:xfrm>
              <a:off x="8341914" y="4255642"/>
              <a:ext cx="3810" cy="65405"/>
            </a:xfrm>
            <a:custGeom>
              <a:avLst/>
              <a:gdLst/>
              <a:ahLst/>
              <a:cxnLst/>
              <a:rect l="l" t="t" r="r" b="b"/>
              <a:pathLst>
                <a:path w="3809" h="65404">
                  <a:moveTo>
                    <a:pt x="3602" y="161"/>
                  </a:moveTo>
                  <a:lnTo>
                    <a:pt x="3602" y="64792"/>
                  </a:lnTo>
                </a:path>
                <a:path w="3809" h="65404">
                  <a:moveTo>
                    <a:pt x="0" y="64623"/>
                  </a:moveTo>
                  <a:lnTo>
                    <a:pt x="0" y="0"/>
                  </a:lnTo>
                </a:path>
              </a:pathLst>
            </a:custGeom>
            <a:ln w="3175">
              <a:solidFill>
                <a:srgbClr val="DAD3EB"/>
              </a:solidFill>
            </a:ln>
          </p:spPr>
          <p:txBody>
            <a:bodyPr wrap="square" lIns="0" tIns="0" rIns="0" bIns="0" rtlCol="0"/>
            <a:lstStyle/>
            <a:p>
              <a:endParaRPr lang="fr-FR" noProof="0" dirty="0"/>
            </a:p>
          </p:txBody>
        </p:sp>
        <p:sp>
          <p:nvSpPr>
            <p:cNvPr id="2712" name="object 2712"/>
            <p:cNvSpPr/>
            <p:nvPr/>
          </p:nvSpPr>
          <p:spPr>
            <a:xfrm>
              <a:off x="8345516" y="4255803"/>
              <a:ext cx="5715" cy="65405"/>
            </a:xfrm>
            <a:custGeom>
              <a:avLst/>
              <a:gdLst/>
              <a:ahLst/>
              <a:cxnLst/>
              <a:rect l="l" t="t" r="r" b="b"/>
              <a:pathLst>
                <a:path w="5715" h="65404">
                  <a:moveTo>
                    <a:pt x="0" y="0"/>
                  </a:moveTo>
                  <a:lnTo>
                    <a:pt x="5524" y="247"/>
                  </a:lnTo>
                  <a:lnTo>
                    <a:pt x="5524" y="64891"/>
                  </a:lnTo>
                  <a:lnTo>
                    <a:pt x="0" y="64631"/>
                  </a:lnTo>
                  <a:lnTo>
                    <a:pt x="0" y="0"/>
                  </a:lnTo>
                  <a:close/>
                </a:path>
              </a:pathLst>
            </a:custGeom>
            <a:solidFill>
              <a:srgbClr val="DAD3EB"/>
            </a:solidFill>
          </p:spPr>
          <p:txBody>
            <a:bodyPr wrap="square" lIns="0" tIns="0" rIns="0" bIns="0" rtlCol="0"/>
            <a:lstStyle/>
            <a:p>
              <a:endParaRPr lang="fr-FR" noProof="0" dirty="0"/>
            </a:p>
          </p:txBody>
        </p:sp>
        <p:sp>
          <p:nvSpPr>
            <p:cNvPr id="2713" name="object 2713"/>
            <p:cNvSpPr/>
            <p:nvPr/>
          </p:nvSpPr>
          <p:spPr>
            <a:xfrm>
              <a:off x="8345516" y="4255803"/>
              <a:ext cx="5715" cy="65405"/>
            </a:xfrm>
            <a:custGeom>
              <a:avLst/>
              <a:gdLst/>
              <a:ahLst/>
              <a:cxnLst/>
              <a:rect l="l" t="t" r="r" b="b"/>
              <a:pathLst>
                <a:path w="5715" h="65404">
                  <a:moveTo>
                    <a:pt x="5524" y="247"/>
                  </a:moveTo>
                  <a:lnTo>
                    <a:pt x="5524" y="64891"/>
                  </a:lnTo>
                </a:path>
                <a:path w="5715" h="65404">
                  <a:moveTo>
                    <a:pt x="0" y="64631"/>
                  </a:moveTo>
                  <a:lnTo>
                    <a:pt x="0" y="0"/>
                  </a:lnTo>
                </a:path>
              </a:pathLst>
            </a:custGeom>
            <a:ln w="3175">
              <a:solidFill>
                <a:srgbClr val="DAD3EB"/>
              </a:solidFill>
            </a:ln>
          </p:spPr>
          <p:txBody>
            <a:bodyPr wrap="square" lIns="0" tIns="0" rIns="0" bIns="0" rtlCol="0"/>
            <a:lstStyle/>
            <a:p>
              <a:endParaRPr lang="fr-FR" noProof="0" dirty="0"/>
            </a:p>
          </p:txBody>
        </p:sp>
        <p:sp>
          <p:nvSpPr>
            <p:cNvPr id="2714" name="object 2714"/>
            <p:cNvSpPr/>
            <p:nvPr/>
          </p:nvSpPr>
          <p:spPr>
            <a:xfrm>
              <a:off x="8351041" y="4256051"/>
              <a:ext cx="3810" cy="65405"/>
            </a:xfrm>
            <a:custGeom>
              <a:avLst/>
              <a:gdLst/>
              <a:ahLst/>
              <a:cxnLst/>
              <a:rect l="l" t="t" r="r" b="b"/>
              <a:pathLst>
                <a:path w="3809" h="65404">
                  <a:moveTo>
                    <a:pt x="0" y="0"/>
                  </a:moveTo>
                  <a:lnTo>
                    <a:pt x="3602" y="161"/>
                  </a:lnTo>
                  <a:lnTo>
                    <a:pt x="3602" y="64812"/>
                  </a:lnTo>
                  <a:lnTo>
                    <a:pt x="0" y="64643"/>
                  </a:lnTo>
                  <a:lnTo>
                    <a:pt x="0" y="0"/>
                  </a:lnTo>
                  <a:close/>
                </a:path>
              </a:pathLst>
            </a:custGeom>
            <a:solidFill>
              <a:srgbClr val="D9D2EB"/>
            </a:solidFill>
          </p:spPr>
          <p:txBody>
            <a:bodyPr wrap="square" lIns="0" tIns="0" rIns="0" bIns="0" rtlCol="0"/>
            <a:lstStyle/>
            <a:p>
              <a:endParaRPr lang="fr-FR" noProof="0" dirty="0"/>
            </a:p>
          </p:txBody>
        </p:sp>
        <p:sp>
          <p:nvSpPr>
            <p:cNvPr id="2715" name="object 2715"/>
            <p:cNvSpPr/>
            <p:nvPr/>
          </p:nvSpPr>
          <p:spPr>
            <a:xfrm>
              <a:off x="8351041" y="4256051"/>
              <a:ext cx="3810" cy="65405"/>
            </a:xfrm>
            <a:custGeom>
              <a:avLst/>
              <a:gdLst/>
              <a:ahLst/>
              <a:cxnLst/>
              <a:rect l="l" t="t" r="r" b="b"/>
              <a:pathLst>
                <a:path w="3809" h="65404">
                  <a:moveTo>
                    <a:pt x="3602" y="161"/>
                  </a:moveTo>
                  <a:lnTo>
                    <a:pt x="3602" y="64812"/>
                  </a:lnTo>
                </a:path>
                <a:path w="3809" h="65404">
                  <a:moveTo>
                    <a:pt x="0" y="64643"/>
                  </a:moveTo>
                  <a:lnTo>
                    <a:pt x="0" y="0"/>
                  </a:lnTo>
                </a:path>
              </a:pathLst>
            </a:custGeom>
            <a:ln w="3175">
              <a:solidFill>
                <a:srgbClr val="D9D2EB"/>
              </a:solidFill>
            </a:ln>
          </p:spPr>
          <p:txBody>
            <a:bodyPr wrap="square" lIns="0" tIns="0" rIns="0" bIns="0" rtlCol="0"/>
            <a:lstStyle/>
            <a:p>
              <a:endParaRPr lang="fr-FR" noProof="0" dirty="0"/>
            </a:p>
          </p:txBody>
        </p:sp>
        <p:sp>
          <p:nvSpPr>
            <p:cNvPr id="2716" name="object 2716"/>
            <p:cNvSpPr/>
            <p:nvPr/>
          </p:nvSpPr>
          <p:spPr>
            <a:xfrm>
              <a:off x="8354644" y="4256212"/>
              <a:ext cx="3810" cy="65405"/>
            </a:xfrm>
            <a:custGeom>
              <a:avLst/>
              <a:gdLst/>
              <a:ahLst/>
              <a:cxnLst/>
              <a:rect l="l" t="t" r="r" b="b"/>
              <a:pathLst>
                <a:path w="3809" h="65404">
                  <a:moveTo>
                    <a:pt x="0" y="0"/>
                  </a:moveTo>
                  <a:lnTo>
                    <a:pt x="3602" y="161"/>
                  </a:lnTo>
                  <a:lnTo>
                    <a:pt x="3602" y="64820"/>
                  </a:lnTo>
                  <a:lnTo>
                    <a:pt x="0" y="64651"/>
                  </a:lnTo>
                  <a:lnTo>
                    <a:pt x="0" y="0"/>
                  </a:lnTo>
                  <a:close/>
                </a:path>
              </a:pathLst>
            </a:custGeom>
            <a:solidFill>
              <a:srgbClr val="D9D2EB"/>
            </a:solidFill>
          </p:spPr>
          <p:txBody>
            <a:bodyPr wrap="square" lIns="0" tIns="0" rIns="0" bIns="0" rtlCol="0"/>
            <a:lstStyle/>
            <a:p>
              <a:endParaRPr lang="fr-FR" noProof="0" dirty="0"/>
            </a:p>
          </p:txBody>
        </p:sp>
        <p:sp>
          <p:nvSpPr>
            <p:cNvPr id="2717" name="object 2717"/>
            <p:cNvSpPr/>
            <p:nvPr/>
          </p:nvSpPr>
          <p:spPr>
            <a:xfrm>
              <a:off x="8354644" y="4256212"/>
              <a:ext cx="3810" cy="65405"/>
            </a:xfrm>
            <a:custGeom>
              <a:avLst/>
              <a:gdLst/>
              <a:ahLst/>
              <a:cxnLst/>
              <a:rect l="l" t="t" r="r" b="b"/>
              <a:pathLst>
                <a:path w="3809" h="65404">
                  <a:moveTo>
                    <a:pt x="3602" y="161"/>
                  </a:moveTo>
                  <a:lnTo>
                    <a:pt x="3602" y="64820"/>
                  </a:lnTo>
                </a:path>
                <a:path w="3809" h="65404">
                  <a:moveTo>
                    <a:pt x="0" y="64651"/>
                  </a:moveTo>
                  <a:lnTo>
                    <a:pt x="0" y="0"/>
                  </a:lnTo>
                </a:path>
              </a:pathLst>
            </a:custGeom>
            <a:ln w="3175">
              <a:solidFill>
                <a:srgbClr val="D9D2EB"/>
              </a:solidFill>
            </a:ln>
          </p:spPr>
          <p:txBody>
            <a:bodyPr wrap="square" lIns="0" tIns="0" rIns="0" bIns="0" rtlCol="0"/>
            <a:lstStyle/>
            <a:p>
              <a:endParaRPr lang="fr-FR" noProof="0" dirty="0"/>
            </a:p>
          </p:txBody>
        </p:sp>
        <p:sp>
          <p:nvSpPr>
            <p:cNvPr id="2718" name="object 2718"/>
            <p:cNvSpPr/>
            <p:nvPr/>
          </p:nvSpPr>
          <p:spPr>
            <a:xfrm>
              <a:off x="8358247" y="4256373"/>
              <a:ext cx="3810" cy="65405"/>
            </a:xfrm>
            <a:custGeom>
              <a:avLst/>
              <a:gdLst/>
              <a:ahLst/>
              <a:cxnLst/>
              <a:rect l="l" t="t" r="r" b="b"/>
              <a:pathLst>
                <a:path w="3809" h="65404">
                  <a:moveTo>
                    <a:pt x="0" y="0"/>
                  </a:moveTo>
                  <a:lnTo>
                    <a:pt x="3602" y="161"/>
                  </a:lnTo>
                  <a:lnTo>
                    <a:pt x="3602" y="64828"/>
                  </a:lnTo>
                  <a:lnTo>
                    <a:pt x="0" y="64659"/>
                  </a:lnTo>
                  <a:lnTo>
                    <a:pt x="0" y="0"/>
                  </a:lnTo>
                  <a:close/>
                </a:path>
              </a:pathLst>
            </a:custGeom>
            <a:solidFill>
              <a:srgbClr val="D9D2EB"/>
            </a:solidFill>
          </p:spPr>
          <p:txBody>
            <a:bodyPr wrap="square" lIns="0" tIns="0" rIns="0" bIns="0" rtlCol="0"/>
            <a:lstStyle/>
            <a:p>
              <a:endParaRPr lang="fr-FR" noProof="0" dirty="0"/>
            </a:p>
          </p:txBody>
        </p:sp>
        <p:sp>
          <p:nvSpPr>
            <p:cNvPr id="2719" name="object 2719"/>
            <p:cNvSpPr/>
            <p:nvPr/>
          </p:nvSpPr>
          <p:spPr>
            <a:xfrm>
              <a:off x="8358247" y="4256373"/>
              <a:ext cx="3810" cy="65405"/>
            </a:xfrm>
            <a:custGeom>
              <a:avLst/>
              <a:gdLst/>
              <a:ahLst/>
              <a:cxnLst/>
              <a:rect l="l" t="t" r="r" b="b"/>
              <a:pathLst>
                <a:path w="3809" h="65404">
                  <a:moveTo>
                    <a:pt x="3602" y="161"/>
                  </a:moveTo>
                  <a:lnTo>
                    <a:pt x="3602" y="64828"/>
                  </a:lnTo>
                </a:path>
                <a:path w="3809" h="65404">
                  <a:moveTo>
                    <a:pt x="0" y="64659"/>
                  </a:moveTo>
                  <a:lnTo>
                    <a:pt x="0" y="0"/>
                  </a:lnTo>
                </a:path>
              </a:pathLst>
            </a:custGeom>
            <a:ln w="3175">
              <a:solidFill>
                <a:srgbClr val="D9D2EB"/>
              </a:solidFill>
            </a:ln>
          </p:spPr>
          <p:txBody>
            <a:bodyPr wrap="square" lIns="0" tIns="0" rIns="0" bIns="0" rtlCol="0"/>
            <a:lstStyle/>
            <a:p>
              <a:endParaRPr lang="fr-FR" noProof="0" dirty="0"/>
            </a:p>
          </p:txBody>
        </p:sp>
        <p:sp>
          <p:nvSpPr>
            <p:cNvPr id="2720" name="object 2720"/>
            <p:cNvSpPr/>
            <p:nvPr/>
          </p:nvSpPr>
          <p:spPr>
            <a:xfrm>
              <a:off x="8361850" y="4256535"/>
              <a:ext cx="3810" cy="65405"/>
            </a:xfrm>
            <a:custGeom>
              <a:avLst/>
              <a:gdLst/>
              <a:ahLst/>
              <a:cxnLst/>
              <a:rect l="l" t="t" r="r" b="b"/>
              <a:pathLst>
                <a:path w="3809" h="65404">
                  <a:moveTo>
                    <a:pt x="0" y="0"/>
                  </a:moveTo>
                  <a:lnTo>
                    <a:pt x="3602" y="161"/>
                  </a:lnTo>
                  <a:lnTo>
                    <a:pt x="3602" y="64836"/>
                  </a:lnTo>
                  <a:lnTo>
                    <a:pt x="0" y="64667"/>
                  </a:lnTo>
                  <a:lnTo>
                    <a:pt x="0" y="0"/>
                  </a:lnTo>
                  <a:close/>
                </a:path>
              </a:pathLst>
            </a:custGeom>
            <a:solidFill>
              <a:srgbClr val="D9D2EB"/>
            </a:solidFill>
          </p:spPr>
          <p:txBody>
            <a:bodyPr wrap="square" lIns="0" tIns="0" rIns="0" bIns="0" rtlCol="0"/>
            <a:lstStyle/>
            <a:p>
              <a:endParaRPr lang="fr-FR" noProof="0" dirty="0"/>
            </a:p>
          </p:txBody>
        </p:sp>
        <p:sp>
          <p:nvSpPr>
            <p:cNvPr id="2721" name="object 2721"/>
            <p:cNvSpPr/>
            <p:nvPr/>
          </p:nvSpPr>
          <p:spPr>
            <a:xfrm>
              <a:off x="8361850" y="4256535"/>
              <a:ext cx="3810" cy="65405"/>
            </a:xfrm>
            <a:custGeom>
              <a:avLst/>
              <a:gdLst/>
              <a:ahLst/>
              <a:cxnLst/>
              <a:rect l="l" t="t" r="r" b="b"/>
              <a:pathLst>
                <a:path w="3809" h="65404">
                  <a:moveTo>
                    <a:pt x="3602" y="161"/>
                  </a:moveTo>
                  <a:lnTo>
                    <a:pt x="3602" y="64836"/>
                  </a:lnTo>
                </a:path>
                <a:path w="3809" h="65404">
                  <a:moveTo>
                    <a:pt x="0" y="64667"/>
                  </a:moveTo>
                  <a:lnTo>
                    <a:pt x="0" y="0"/>
                  </a:lnTo>
                </a:path>
              </a:pathLst>
            </a:custGeom>
            <a:ln w="3175">
              <a:solidFill>
                <a:srgbClr val="D9D2EB"/>
              </a:solidFill>
            </a:ln>
          </p:spPr>
          <p:txBody>
            <a:bodyPr wrap="square" lIns="0" tIns="0" rIns="0" bIns="0" rtlCol="0"/>
            <a:lstStyle/>
            <a:p>
              <a:endParaRPr lang="fr-FR" noProof="0" dirty="0"/>
            </a:p>
          </p:txBody>
        </p:sp>
        <p:sp>
          <p:nvSpPr>
            <p:cNvPr id="2722" name="object 2722"/>
            <p:cNvSpPr/>
            <p:nvPr/>
          </p:nvSpPr>
          <p:spPr>
            <a:xfrm>
              <a:off x="8365453" y="4256696"/>
              <a:ext cx="3810" cy="65405"/>
            </a:xfrm>
            <a:custGeom>
              <a:avLst/>
              <a:gdLst/>
              <a:ahLst/>
              <a:cxnLst/>
              <a:rect l="l" t="t" r="r" b="b"/>
              <a:pathLst>
                <a:path w="3809" h="65404">
                  <a:moveTo>
                    <a:pt x="0" y="0"/>
                  </a:moveTo>
                  <a:lnTo>
                    <a:pt x="3602" y="161"/>
                  </a:lnTo>
                  <a:lnTo>
                    <a:pt x="3602" y="64844"/>
                  </a:lnTo>
                  <a:lnTo>
                    <a:pt x="0" y="64675"/>
                  </a:lnTo>
                  <a:lnTo>
                    <a:pt x="0" y="0"/>
                  </a:lnTo>
                  <a:close/>
                </a:path>
              </a:pathLst>
            </a:custGeom>
            <a:solidFill>
              <a:srgbClr val="D9D2EB"/>
            </a:solidFill>
          </p:spPr>
          <p:txBody>
            <a:bodyPr wrap="square" lIns="0" tIns="0" rIns="0" bIns="0" rtlCol="0"/>
            <a:lstStyle/>
            <a:p>
              <a:endParaRPr lang="fr-FR" noProof="0" dirty="0"/>
            </a:p>
          </p:txBody>
        </p:sp>
        <p:sp>
          <p:nvSpPr>
            <p:cNvPr id="2723" name="object 2723"/>
            <p:cNvSpPr/>
            <p:nvPr/>
          </p:nvSpPr>
          <p:spPr>
            <a:xfrm>
              <a:off x="8365452" y="4256696"/>
              <a:ext cx="3810" cy="65405"/>
            </a:xfrm>
            <a:custGeom>
              <a:avLst/>
              <a:gdLst/>
              <a:ahLst/>
              <a:cxnLst/>
              <a:rect l="l" t="t" r="r" b="b"/>
              <a:pathLst>
                <a:path w="3809" h="65404">
                  <a:moveTo>
                    <a:pt x="3602" y="161"/>
                  </a:moveTo>
                  <a:lnTo>
                    <a:pt x="3602" y="64844"/>
                  </a:lnTo>
                </a:path>
                <a:path w="3809" h="65404">
                  <a:moveTo>
                    <a:pt x="0" y="64675"/>
                  </a:moveTo>
                  <a:lnTo>
                    <a:pt x="0" y="0"/>
                  </a:lnTo>
                </a:path>
              </a:pathLst>
            </a:custGeom>
            <a:ln w="3175">
              <a:solidFill>
                <a:srgbClr val="D9D2EB"/>
              </a:solidFill>
            </a:ln>
          </p:spPr>
          <p:txBody>
            <a:bodyPr wrap="square" lIns="0" tIns="0" rIns="0" bIns="0" rtlCol="0"/>
            <a:lstStyle/>
            <a:p>
              <a:endParaRPr lang="fr-FR" noProof="0" dirty="0"/>
            </a:p>
          </p:txBody>
        </p:sp>
        <p:sp>
          <p:nvSpPr>
            <p:cNvPr id="2724" name="object 2724"/>
            <p:cNvSpPr/>
            <p:nvPr/>
          </p:nvSpPr>
          <p:spPr>
            <a:xfrm>
              <a:off x="8369056" y="4256858"/>
              <a:ext cx="3810" cy="65405"/>
            </a:xfrm>
            <a:custGeom>
              <a:avLst/>
              <a:gdLst/>
              <a:ahLst/>
              <a:cxnLst/>
              <a:rect l="l" t="t" r="r" b="b"/>
              <a:pathLst>
                <a:path w="3809" h="65404">
                  <a:moveTo>
                    <a:pt x="0" y="0"/>
                  </a:moveTo>
                  <a:lnTo>
                    <a:pt x="3602" y="161"/>
                  </a:lnTo>
                  <a:lnTo>
                    <a:pt x="3602" y="64852"/>
                  </a:lnTo>
                  <a:lnTo>
                    <a:pt x="0" y="64682"/>
                  </a:lnTo>
                  <a:lnTo>
                    <a:pt x="0" y="0"/>
                  </a:lnTo>
                  <a:close/>
                </a:path>
              </a:pathLst>
            </a:custGeom>
            <a:solidFill>
              <a:srgbClr val="D9D2EB"/>
            </a:solidFill>
          </p:spPr>
          <p:txBody>
            <a:bodyPr wrap="square" lIns="0" tIns="0" rIns="0" bIns="0" rtlCol="0"/>
            <a:lstStyle/>
            <a:p>
              <a:endParaRPr lang="fr-FR" noProof="0" dirty="0"/>
            </a:p>
          </p:txBody>
        </p:sp>
        <p:sp>
          <p:nvSpPr>
            <p:cNvPr id="2725" name="object 2725"/>
            <p:cNvSpPr/>
            <p:nvPr/>
          </p:nvSpPr>
          <p:spPr>
            <a:xfrm>
              <a:off x="8369055" y="4256858"/>
              <a:ext cx="3810" cy="65405"/>
            </a:xfrm>
            <a:custGeom>
              <a:avLst/>
              <a:gdLst/>
              <a:ahLst/>
              <a:cxnLst/>
              <a:rect l="l" t="t" r="r" b="b"/>
              <a:pathLst>
                <a:path w="3809" h="65404">
                  <a:moveTo>
                    <a:pt x="3602" y="161"/>
                  </a:moveTo>
                  <a:lnTo>
                    <a:pt x="3602" y="64852"/>
                  </a:lnTo>
                </a:path>
                <a:path w="3809" h="65404">
                  <a:moveTo>
                    <a:pt x="0" y="64682"/>
                  </a:moveTo>
                  <a:lnTo>
                    <a:pt x="0" y="0"/>
                  </a:lnTo>
                </a:path>
              </a:pathLst>
            </a:custGeom>
            <a:ln w="3175">
              <a:solidFill>
                <a:srgbClr val="D9D2EB"/>
              </a:solidFill>
            </a:ln>
          </p:spPr>
          <p:txBody>
            <a:bodyPr wrap="square" lIns="0" tIns="0" rIns="0" bIns="0" rtlCol="0"/>
            <a:lstStyle/>
            <a:p>
              <a:endParaRPr lang="fr-FR" noProof="0" dirty="0"/>
            </a:p>
          </p:txBody>
        </p:sp>
        <p:sp>
          <p:nvSpPr>
            <p:cNvPr id="2726" name="object 2726"/>
            <p:cNvSpPr/>
            <p:nvPr/>
          </p:nvSpPr>
          <p:spPr>
            <a:xfrm>
              <a:off x="8372659" y="4257019"/>
              <a:ext cx="5715" cy="65405"/>
            </a:xfrm>
            <a:custGeom>
              <a:avLst/>
              <a:gdLst/>
              <a:ahLst/>
              <a:cxnLst/>
              <a:rect l="l" t="t" r="r" b="b"/>
              <a:pathLst>
                <a:path w="5715" h="65404">
                  <a:moveTo>
                    <a:pt x="0" y="0"/>
                  </a:moveTo>
                  <a:lnTo>
                    <a:pt x="5284" y="236"/>
                  </a:lnTo>
                  <a:lnTo>
                    <a:pt x="5284" y="64939"/>
                  </a:lnTo>
                  <a:lnTo>
                    <a:pt x="0" y="64690"/>
                  </a:lnTo>
                  <a:lnTo>
                    <a:pt x="0" y="0"/>
                  </a:lnTo>
                  <a:close/>
                </a:path>
              </a:pathLst>
            </a:custGeom>
            <a:solidFill>
              <a:srgbClr val="D9D2EB"/>
            </a:solidFill>
          </p:spPr>
          <p:txBody>
            <a:bodyPr wrap="square" lIns="0" tIns="0" rIns="0" bIns="0" rtlCol="0"/>
            <a:lstStyle/>
            <a:p>
              <a:endParaRPr lang="fr-FR" noProof="0" dirty="0"/>
            </a:p>
          </p:txBody>
        </p:sp>
        <p:sp>
          <p:nvSpPr>
            <p:cNvPr id="2727" name="object 2727"/>
            <p:cNvSpPr/>
            <p:nvPr/>
          </p:nvSpPr>
          <p:spPr>
            <a:xfrm>
              <a:off x="8372658" y="4257019"/>
              <a:ext cx="5715" cy="65405"/>
            </a:xfrm>
            <a:custGeom>
              <a:avLst/>
              <a:gdLst/>
              <a:ahLst/>
              <a:cxnLst/>
              <a:rect l="l" t="t" r="r" b="b"/>
              <a:pathLst>
                <a:path w="5715" h="65404">
                  <a:moveTo>
                    <a:pt x="5284" y="236"/>
                  </a:moveTo>
                  <a:lnTo>
                    <a:pt x="5284" y="64939"/>
                  </a:lnTo>
                </a:path>
                <a:path w="5715" h="65404">
                  <a:moveTo>
                    <a:pt x="0" y="64690"/>
                  </a:moveTo>
                  <a:lnTo>
                    <a:pt x="0" y="0"/>
                  </a:lnTo>
                </a:path>
              </a:pathLst>
            </a:custGeom>
            <a:ln w="3175">
              <a:solidFill>
                <a:srgbClr val="D9D2EB"/>
              </a:solidFill>
            </a:ln>
          </p:spPr>
          <p:txBody>
            <a:bodyPr wrap="square" lIns="0" tIns="0" rIns="0" bIns="0" rtlCol="0"/>
            <a:lstStyle/>
            <a:p>
              <a:endParaRPr lang="fr-FR" noProof="0" dirty="0"/>
            </a:p>
          </p:txBody>
        </p:sp>
        <p:sp>
          <p:nvSpPr>
            <p:cNvPr id="2728" name="object 2728"/>
            <p:cNvSpPr/>
            <p:nvPr/>
          </p:nvSpPr>
          <p:spPr>
            <a:xfrm>
              <a:off x="8377943" y="4257256"/>
              <a:ext cx="3810" cy="65405"/>
            </a:xfrm>
            <a:custGeom>
              <a:avLst/>
              <a:gdLst/>
              <a:ahLst/>
              <a:cxnLst/>
              <a:rect l="l" t="t" r="r" b="b"/>
              <a:pathLst>
                <a:path w="3809" h="65404">
                  <a:moveTo>
                    <a:pt x="0" y="0"/>
                  </a:moveTo>
                  <a:lnTo>
                    <a:pt x="3602" y="161"/>
                  </a:lnTo>
                  <a:lnTo>
                    <a:pt x="3602" y="64871"/>
                  </a:lnTo>
                  <a:lnTo>
                    <a:pt x="0" y="64702"/>
                  </a:lnTo>
                  <a:lnTo>
                    <a:pt x="0" y="0"/>
                  </a:lnTo>
                  <a:close/>
                </a:path>
              </a:pathLst>
            </a:custGeom>
            <a:solidFill>
              <a:srgbClr val="D9D2EB"/>
            </a:solidFill>
          </p:spPr>
          <p:txBody>
            <a:bodyPr wrap="square" lIns="0" tIns="0" rIns="0" bIns="0" rtlCol="0"/>
            <a:lstStyle/>
            <a:p>
              <a:endParaRPr lang="fr-FR" noProof="0" dirty="0"/>
            </a:p>
          </p:txBody>
        </p:sp>
        <p:sp>
          <p:nvSpPr>
            <p:cNvPr id="2729" name="object 2729"/>
            <p:cNvSpPr/>
            <p:nvPr/>
          </p:nvSpPr>
          <p:spPr>
            <a:xfrm>
              <a:off x="8377943" y="4257256"/>
              <a:ext cx="3810" cy="65405"/>
            </a:xfrm>
            <a:custGeom>
              <a:avLst/>
              <a:gdLst/>
              <a:ahLst/>
              <a:cxnLst/>
              <a:rect l="l" t="t" r="r" b="b"/>
              <a:pathLst>
                <a:path w="3809" h="65404">
                  <a:moveTo>
                    <a:pt x="3602" y="161"/>
                  </a:moveTo>
                  <a:lnTo>
                    <a:pt x="3602" y="64871"/>
                  </a:lnTo>
                </a:path>
                <a:path w="3809" h="65404">
                  <a:moveTo>
                    <a:pt x="0" y="64702"/>
                  </a:moveTo>
                  <a:lnTo>
                    <a:pt x="0" y="0"/>
                  </a:lnTo>
                </a:path>
              </a:pathLst>
            </a:custGeom>
            <a:ln w="3175">
              <a:solidFill>
                <a:srgbClr val="D9D2EB"/>
              </a:solidFill>
            </a:ln>
          </p:spPr>
          <p:txBody>
            <a:bodyPr wrap="square" lIns="0" tIns="0" rIns="0" bIns="0" rtlCol="0"/>
            <a:lstStyle/>
            <a:p>
              <a:endParaRPr lang="fr-FR" noProof="0" dirty="0"/>
            </a:p>
          </p:txBody>
        </p:sp>
        <p:sp>
          <p:nvSpPr>
            <p:cNvPr id="2730" name="object 2730"/>
            <p:cNvSpPr/>
            <p:nvPr/>
          </p:nvSpPr>
          <p:spPr>
            <a:xfrm>
              <a:off x="8381546" y="4257417"/>
              <a:ext cx="3810" cy="65405"/>
            </a:xfrm>
            <a:custGeom>
              <a:avLst/>
              <a:gdLst/>
              <a:ahLst/>
              <a:cxnLst/>
              <a:rect l="l" t="t" r="r" b="b"/>
              <a:pathLst>
                <a:path w="3809" h="65404">
                  <a:moveTo>
                    <a:pt x="0" y="0"/>
                  </a:moveTo>
                  <a:lnTo>
                    <a:pt x="3602" y="161"/>
                  </a:lnTo>
                  <a:lnTo>
                    <a:pt x="3602" y="64879"/>
                  </a:lnTo>
                  <a:lnTo>
                    <a:pt x="0" y="64710"/>
                  </a:lnTo>
                  <a:lnTo>
                    <a:pt x="0" y="0"/>
                  </a:lnTo>
                  <a:close/>
                </a:path>
              </a:pathLst>
            </a:custGeom>
            <a:solidFill>
              <a:srgbClr val="D7D2EA"/>
            </a:solidFill>
          </p:spPr>
          <p:txBody>
            <a:bodyPr wrap="square" lIns="0" tIns="0" rIns="0" bIns="0" rtlCol="0"/>
            <a:lstStyle/>
            <a:p>
              <a:endParaRPr lang="fr-FR" noProof="0" dirty="0"/>
            </a:p>
          </p:txBody>
        </p:sp>
        <p:sp>
          <p:nvSpPr>
            <p:cNvPr id="2731" name="object 2731"/>
            <p:cNvSpPr/>
            <p:nvPr/>
          </p:nvSpPr>
          <p:spPr>
            <a:xfrm>
              <a:off x="8381546" y="4257417"/>
              <a:ext cx="3810" cy="65405"/>
            </a:xfrm>
            <a:custGeom>
              <a:avLst/>
              <a:gdLst/>
              <a:ahLst/>
              <a:cxnLst/>
              <a:rect l="l" t="t" r="r" b="b"/>
              <a:pathLst>
                <a:path w="3809" h="65404">
                  <a:moveTo>
                    <a:pt x="3602" y="161"/>
                  </a:moveTo>
                  <a:lnTo>
                    <a:pt x="3602" y="64879"/>
                  </a:lnTo>
                </a:path>
                <a:path w="3809" h="65404">
                  <a:moveTo>
                    <a:pt x="0" y="64710"/>
                  </a:moveTo>
                  <a:lnTo>
                    <a:pt x="0" y="0"/>
                  </a:lnTo>
                </a:path>
              </a:pathLst>
            </a:custGeom>
            <a:ln w="3175">
              <a:solidFill>
                <a:srgbClr val="D7D2EA"/>
              </a:solidFill>
            </a:ln>
          </p:spPr>
          <p:txBody>
            <a:bodyPr wrap="square" lIns="0" tIns="0" rIns="0" bIns="0" rtlCol="0"/>
            <a:lstStyle/>
            <a:p>
              <a:endParaRPr lang="fr-FR" noProof="0" dirty="0"/>
            </a:p>
          </p:txBody>
        </p:sp>
        <p:sp>
          <p:nvSpPr>
            <p:cNvPr id="2732" name="object 2732"/>
            <p:cNvSpPr/>
            <p:nvPr/>
          </p:nvSpPr>
          <p:spPr>
            <a:xfrm>
              <a:off x="8385149" y="4257579"/>
              <a:ext cx="3810" cy="65405"/>
            </a:xfrm>
            <a:custGeom>
              <a:avLst/>
              <a:gdLst/>
              <a:ahLst/>
              <a:cxnLst/>
              <a:rect l="l" t="t" r="r" b="b"/>
              <a:pathLst>
                <a:path w="3809" h="65404">
                  <a:moveTo>
                    <a:pt x="0" y="0"/>
                  </a:moveTo>
                  <a:lnTo>
                    <a:pt x="3602" y="161"/>
                  </a:lnTo>
                  <a:lnTo>
                    <a:pt x="3602" y="64887"/>
                  </a:lnTo>
                  <a:lnTo>
                    <a:pt x="0" y="64718"/>
                  </a:lnTo>
                  <a:lnTo>
                    <a:pt x="0" y="0"/>
                  </a:lnTo>
                  <a:close/>
                </a:path>
              </a:pathLst>
            </a:custGeom>
            <a:solidFill>
              <a:srgbClr val="D7D2EA"/>
            </a:solidFill>
          </p:spPr>
          <p:txBody>
            <a:bodyPr wrap="square" lIns="0" tIns="0" rIns="0" bIns="0" rtlCol="0"/>
            <a:lstStyle/>
            <a:p>
              <a:endParaRPr lang="fr-FR" noProof="0" dirty="0"/>
            </a:p>
          </p:txBody>
        </p:sp>
        <p:sp>
          <p:nvSpPr>
            <p:cNvPr id="2733" name="object 2733"/>
            <p:cNvSpPr/>
            <p:nvPr/>
          </p:nvSpPr>
          <p:spPr>
            <a:xfrm>
              <a:off x="8385149" y="4257579"/>
              <a:ext cx="3810" cy="65405"/>
            </a:xfrm>
            <a:custGeom>
              <a:avLst/>
              <a:gdLst/>
              <a:ahLst/>
              <a:cxnLst/>
              <a:rect l="l" t="t" r="r" b="b"/>
              <a:pathLst>
                <a:path w="3809" h="65404">
                  <a:moveTo>
                    <a:pt x="3602" y="161"/>
                  </a:moveTo>
                  <a:lnTo>
                    <a:pt x="3602" y="64887"/>
                  </a:lnTo>
                </a:path>
                <a:path w="3809" h="65404">
                  <a:moveTo>
                    <a:pt x="0" y="64718"/>
                  </a:moveTo>
                  <a:lnTo>
                    <a:pt x="0" y="0"/>
                  </a:lnTo>
                </a:path>
              </a:pathLst>
            </a:custGeom>
            <a:ln w="3175">
              <a:solidFill>
                <a:srgbClr val="D7D2EA"/>
              </a:solidFill>
            </a:ln>
          </p:spPr>
          <p:txBody>
            <a:bodyPr wrap="square" lIns="0" tIns="0" rIns="0" bIns="0" rtlCol="0"/>
            <a:lstStyle/>
            <a:p>
              <a:endParaRPr lang="fr-FR" noProof="0" dirty="0"/>
            </a:p>
          </p:txBody>
        </p:sp>
        <p:sp>
          <p:nvSpPr>
            <p:cNvPr id="2734" name="object 2734"/>
            <p:cNvSpPr/>
            <p:nvPr/>
          </p:nvSpPr>
          <p:spPr>
            <a:xfrm>
              <a:off x="8388752" y="4257740"/>
              <a:ext cx="3810" cy="65405"/>
            </a:xfrm>
            <a:custGeom>
              <a:avLst/>
              <a:gdLst/>
              <a:ahLst/>
              <a:cxnLst/>
              <a:rect l="l" t="t" r="r" b="b"/>
              <a:pathLst>
                <a:path w="3809" h="65404">
                  <a:moveTo>
                    <a:pt x="0" y="0"/>
                  </a:moveTo>
                  <a:lnTo>
                    <a:pt x="3602" y="161"/>
                  </a:lnTo>
                  <a:lnTo>
                    <a:pt x="3602" y="64895"/>
                  </a:lnTo>
                  <a:lnTo>
                    <a:pt x="0" y="64725"/>
                  </a:lnTo>
                  <a:lnTo>
                    <a:pt x="0" y="0"/>
                  </a:lnTo>
                  <a:close/>
                </a:path>
              </a:pathLst>
            </a:custGeom>
            <a:solidFill>
              <a:srgbClr val="D7D2EA"/>
            </a:solidFill>
          </p:spPr>
          <p:txBody>
            <a:bodyPr wrap="square" lIns="0" tIns="0" rIns="0" bIns="0" rtlCol="0"/>
            <a:lstStyle/>
            <a:p>
              <a:endParaRPr lang="fr-FR" noProof="0" dirty="0"/>
            </a:p>
          </p:txBody>
        </p:sp>
        <p:sp>
          <p:nvSpPr>
            <p:cNvPr id="2735" name="object 2735"/>
            <p:cNvSpPr/>
            <p:nvPr/>
          </p:nvSpPr>
          <p:spPr>
            <a:xfrm>
              <a:off x="8388752" y="4257740"/>
              <a:ext cx="3810" cy="65405"/>
            </a:xfrm>
            <a:custGeom>
              <a:avLst/>
              <a:gdLst/>
              <a:ahLst/>
              <a:cxnLst/>
              <a:rect l="l" t="t" r="r" b="b"/>
              <a:pathLst>
                <a:path w="3809" h="65404">
                  <a:moveTo>
                    <a:pt x="3602" y="161"/>
                  </a:moveTo>
                  <a:lnTo>
                    <a:pt x="3602" y="64895"/>
                  </a:lnTo>
                </a:path>
                <a:path w="3809" h="65404">
                  <a:moveTo>
                    <a:pt x="0" y="64725"/>
                  </a:moveTo>
                  <a:lnTo>
                    <a:pt x="0" y="0"/>
                  </a:lnTo>
                </a:path>
              </a:pathLst>
            </a:custGeom>
            <a:ln w="3175">
              <a:solidFill>
                <a:srgbClr val="D7D2EA"/>
              </a:solidFill>
            </a:ln>
          </p:spPr>
          <p:txBody>
            <a:bodyPr wrap="square" lIns="0" tIns="0" rIns="0" bIns="0" rtlCol="0"/>
            <a:lstStyle/>
            <a:p>
              <a:endParaRPr lang="fr-FR" noProof="0" dirty="0"/>
            </a:p>
          </p:txBody>
        </p:sp>
        <p:sp>
          <p:nvSpPr>
            <p:cNvPr id="2736" name="object 2736"/>
            <p:cNvSpPr/>
            <p:nvPr/>
          </p:nvSpPr>
          <p:spPr>
            <a:xfrm>
              <a:off x="8392355" y="4257902"/>
              <a:ext cx="3810" cy="65405"/>
            </a:xfrm>
            <a:custGeom>
              <a:avLst/>
              <a:gdLst/>
              <a:ahLst/>
              <a:cxnLst/>
              <a:rect l="l" t="t" r="r" b="b"/>
              <a:pathLst>
                <a:path w="3809" h="65404">
                  <a:moveTo>
                    <a:pt x="0" y="0"/>
                  </a:moveTo>
                  <a:lnTo>
                    <a:pt x="3602" y="161"/>
                  </a:lnTo>
                  <a:lnTo>
                    <a:pt x="3602" y="64903"/>
                  </a:lnTo>
                  <a:lnTo>
                    <a:pt x="0" y="64733"/>
                  </a:lnTo>
                  <a:lnTo>
                    <a:pt x="0" y="0"/>
                  </a:lnTo>
                  <a:close/>
                </a:path>
              </a:pathLst>
            </a:custGeom>
            <a:solidFill>
              <a:srgbClr val="D7D2EA"/>
            </a:solidFill>
          </p:spPr>
          <p:txBody>
            <a:bodyPr wrap="square" lIns="0" tIns="0" rIns="0" bIns="0" rtlCol="0"/>
            <a:lstStyle/>
            <a:p>
              <a:endParaRPr lang="fr-FR" noProof="0" dirty="0"/>
            </a:p>
          </p:txBody>
        </p:sp>
        <p:sp>
          <p:nvSpPr>
            <p:cNvPr id="2737" name="object 2737"/>
            <p:cNvSpPr/>
            <p:nvPr/>
          </p:nvSpPr>
          <p:spPr>
            <a:xfrm>
              <a:off x="8392355" y="4257901"/>
              <a:ext cx="3810" cy="65405"/>
            </a:xfrm>
            <a:custGeom>
              <a:avLst/>
              <a:gdLst/>
              <a:ahLst/>
              <a:cxnLst/>
              <a:rect l="l" t="t" r="r" b="b"/>
              <a:pathLst>
                <a:path w="3809" h="65404">
                  <a:moveTo>
                    <a:pt x="3602" y="161"/>
                  </a:moveTo>
                  <a:lnTo>
                    <a:pt x="3602" y="64903"/>
                  </a:lnTo>
                </a:path>
                <a:path w="3809" h="65404">
                  <a:moveTo>
                    <a:pt x="0" y="64733"/>
                  </a:moveTo>
                  <a:lnTo>
                    <a:pt x="0" y="0"/>
                  </a:lnTo>
                </a:path>
              </a:pathLst>
            </a:custGeom>
            <a:ln w="3175">
              <a:solidFill>
                <a:srgbClr val="D7D2EA"/>
              </a:solidFill>
            </a:ln>
          </p:spPr>
          <p:txBody>
            <a:bodyPr wrap="square" lIns="0" tIns="0" rIns="0" bIns="0" rtlCol="0"/>
            <a:lstStyle/>
            <a:p>
              <a:endParaRPr lang="fr-FR" noProof="0" dirty="0"/>
            </a:p>
          </p:txBody>
        </p:sp>
        <p:sp>
          <p:nvSpPr>
            <p:cNvPr id="2738" name="object 2738"/>
            <p:cNvSpPr/>
            <p:nvPr/>
          </p:nvSpPr>
          <p:spPr>
            <a:xfrm>
              <a:off x="8395958" y="4258063"/>
              <a:ext cx="3810" cy="65405"/>
            </a:xfrm>
            <a:custGeom>
              <a:avLst/>
              <a:gdLst/>
              <a:ahLst/>
              <a:cxnLst/>
              <a:rect l="l" t="t" r="r" b="b"/>
              <a:pathLst>
                <a:path w="3809" h="65404">
                  <a:moveTo>
                    <a:pt x="0" y="0"/>
                  </a:moveTo>
                  <a:lnTo>
                    <a:pt x="3602" y="161"/>
                  </a:lnTo>
                  <a:lnTo>
                    <a:pt x="3602" y="64910"/>
                  </a:lnTo>
                  <a:lnTo>
                    <a:pt x="0" y="64741"/>
                  </a:lnTo>
                  <a:lnTo>
                    <a:pt x="0" y="0"/>
                  </a:lnTo>
                  <a:close/>
                </a:path>
              </a:pathLst>
            </a:custGeom>
            <a:solidFill>
              <a:srgbClr val="D7D2EA"/>
            </a:solidFill>
          </p:spPr>
          <p:txBody>
            <a:bodyPr wrap="square" lIns="0" tIns="0" rIns="0" bIns="0" rtlCol="0"/>
            <a:lstStyle/>
            <a:p>
              <a:endParaRPr lang="fr-FR" noProof="0" dirty="0"/>
            </a:p>
          </p:txBody>
        </p:sp>
        <p:sp>
          <p:nvSpPr>
            <p:cNvPr id="2739" name="object 2739"/>
            <p:cNvSpPr/>
            <p:nvPr/>
          </p:nvSpPr>
          <p:spPr>
            <a:xfrm>
              <a:off x="8395958" y="4258063"/>
              <a:ext cx="3810" cy="65405"/>
            </a:xfrm>
            <a:custGeom>
              <a:avLst/>
              <a:gdLst/>
              <a:ahLst/>
              <a:cxnLst/>
              <a:rect l="l" t="t" r="r" b="b"/>
              <a:pathLst>
                <a:path w="3809" h="65404">
                  <a:moveTo>
                    <a:pt x="3602" y="161"/>
                  </a:moveTo>
                  <a:lnTo>
                    <a:pt x="3602" y="64910"/>
                  </a:lnTo>
                </a:path>
                <a:path w="3809" h="65404">
                  <a:moveTo>
                    <a:pt x="0" y="64741"/>
                  </a:moveTo>
                  <a:lnTo>
                    <a:pt x="0" y="0"/>
                  </a:lnTo>
                </a:path>
              </a:pathLst>
            </a:custGeom>
            <a:ln w="3175">
              <a:solidFill>
                <a:srgbClr val="D7D2EA"/>
              </a:solidFill>
            </a:ln>
          </p:spPr>
          <p:txBody>
            <a:bodyPr wrap="square" lIns="0" tIns="0" rIns="0" bIns="0" rtlCol="0"/>
            <a:lstStyle/>
            <a:p>
              <a:endParaRPr lang="fr-FR" noProof="0" dirty="0"/>
            </a:p>
          </p:txBody>
        </p:sp>
        <p:sp>
          <p:nvSpPr>
            <p:cNvPr id="2740" name="object 2740"/>
            <p:cNvSpPr/>
            <p:nvPr/>
          </p:nvSpPr>
          <p:spPr>
            <a:xfrm>
              <a:off x="8399560" y="4258224"/>
              <a:ext cx="3810" cy="65405"/>
            </a:xfrm>
            <a:custGeom>
              <a:avLst/>
              <a:gdLst/>
              <a:ahLst/>
              <a:cxnLst/>
              <a:rect l="l" t="t" r="r" b="b"/>
              <a:pathLst>
                <a:path w="3809" h="65404">
                  <a:moveTo>
                    <a:pt x="0" y="0"/>
                  </a:moveTo>
                  <a:lnTo>
                    <a:pt x="3602" y="161"/>
                  </a:lnTo>
                  <a:lnTo>
                    <a:pt x="3602" y="64918"/>
                  </a:lnTo>
                  <a:lnTo>
                    <a:pt x="0" y="64749"/>
                  </a:lnTo>
                  <a:lnTo>
                    <a:pt x="0" y="0"/>
                  </a:lnTo>
                  <a:close/>
                </a:path>
              </a:pathLst>
            </a:custGeom>
            <a:solidFill>
              <a:srgbClr val="D7D2EA"/>
            </a:solidFill>
          </p:spPr>
          <p:txBody>
            <a:bodyPr wrap="square" lIns="0" tIns="0" rIns="0" bIns="0" rtlCol="0"/>
            <a:lstStyle/>
            <a:p>
              <a:endParaRPr lang="fr-FR" noProof="0" dirty="0"/>
            </a:p>
          </p:txBody>
        </p:sp>
        <p:sp>
          <p:nvSpPr>
            <p:cNvPr id="2741" name="object 2741"/>
            <p:cNvSpPr/>
            <p:nvPr/>
          </p:nvSpPr>
          <p:spPr>
            <a:xfrm>
              <a:off x="8399560" y="4258224"/>
              <a:ext cx="3810" cy="65405"/>
            </a:xfrm>
            <a:custGeom>
              <a:avLst/>
              <a:gdLst/>
              <a:ahLst/>
              <a:cxnLst/>
              <a:rect l="l" t="t" r="r" b="b"/>
              <a:pathLst>
                <a:path w="3809" h="65404">
                  <a:moveTo>
                    <a:pt x="3602" y="161"/>
                  </a:moveTo>
                  <a:lnTo>
                    <a:pt x="3602" y="64918"/>
                  </a:lnTo>
                </a:path>
                <a:path w="3809" h="65404">
                  <a:moveTo>
                    <a:pt x="0" y="64749"/>
                  </a:moveTo>
                  <a:lnTo>
                    <a:pt x="0" y="0"/>
                  </a:lnTo>
                </a:path>
              </a:pathLst>
            </a:custGeom>
            <a:ln w="3175">
              <a:solidFill>
                <a:srgbClr val="D7D2EA"/>
              </a:solidFill>
            </a:ln>
          </p:spPr>
          <p:txBody>
            <a:bodyPr wrap="square" lIns="0" tIns="0" rIns="0" bIns="0" rtlCol="0"/>
            <a:lstStyle/>
            <a:p>
              <a:endParaRPr lang="fr-FR" noProof="0" dirty="0"/>
            </a:p>
          </p:txBody>
        </p:sp>
        <p:sp>
          <p:nvSpPr>
            <p:cNvPr id="2742" name="object 2742"/>
            <p:cNvSpPr/>
            <p:nvPr/>
          </p:nvSpPr>
          <p:spPr>
            <a:xfrm>
              <a:off x="8403163" y="4258386"/>
              <a:ext cx="5715" cy="65405"/>
            </a:xfrm>
            <a:custGeom>
              <a:avLst/>
              <a:gdLst/>
              <a:ahLst/>
              <a:cxnLst/>
              <a:rect l="l" t="t" r="r" b="b"/>
              <a:pathLst>
                <a:path w="5715" h="65404">
                  <a:moveTo>
                    <a:pt x="0" y="0"/>
                  </a:moveTo>
                  <a:lnTo>
                    <a:pt x="5524" y="247"/>
                  </a:lnTo>
                  <a:lnTo>
                    <a:pt x="5524" y="65016"/>
                  </a:lnTo>
                  <a:lnTo>
                    <a:pt x="0" y="64757"/>
                  </a:lnTo>
                  <a:lnTo>
                    <a:pt x="0" y="0"/>
                  </a:lnTo>
                  <a:close/>
                </a:path>
              </a:pathLst>
            </a:custGeom>
            <a:solidFill>
              <a:srgbClr val="D7D2EA"/>
            </a:solidFill>
          </p:spPr>
          <p:txBody>
            <a:bodyPr wrap="square" lIns="0" tIns="0" rIns="0" bIns="0" rtlCol="0"/>
            <a:lstStyle/>
            <a:p>
              <a:endParaRPr lang="fr-FR" noProof="0" dirty="0"/>
            </a:p>
          </p:txBody>
        </p:sp>
        <p:sp>
          <p:nvSpPr>
            <p:cNvPr id="2743" name="object 2743"/>
            <p:cNvSpPr/>
            <p:nvPr/>
          </p:nvSpPr>
          <p:spPr>
            <a:xfrm>
              <a:off x="8403163" y="4258386"/>
              <a:ext cx="5715" cy="65405"/>
            </a:xfrm>
            <a:custGeom>
              <a:avLst/>
              <a:gdLst/>
              <a:ahLst/>
              <a:cxnLst/>
              <a:rect l="l" t="t" r="r" b="b"/>
              <a:pathLst>
                <a:path w="5715" h="65404">
                  <a:moveTo>
                    <a:pt x="5524" y="247"/>
                  </a:moveTo>
                  <a:lnTo>
                    <a:pt x="5524" y="65016"/>
                  </a:lnTo>
                </a:path>
                <a:path w="5715" h="65404">
                  <a:moveTo>
                    <a:pt x="0" y="64757"/>
                  </a:moveTo>
                  <a:lnTo>
                    <a:pt x="0" y="0"/>
                  </a:lnTo>
                </a:path>
              </a:pathLst>
            </a:custGeom>
            <a:ln w="3175">
              <a:solidFill>
                <a:srgbClr val="D7D2EA"/>
              </a:solidFill>
            </a:ln>
          </p:spPr>
          <p:txBody>
            <a:bodyPr wrap="square" lIns="0" tIns="0" rIns="0" bIns="0" rtlCol="0"/>
            <a:lstStyle/>
            <a:p>
              <a:endParaRPr lang="fr-FR" noProof="0" dirty="0"/>
            </a:p>
          </p:txBody>
        </p:sp>
        <p:sp>
          <p:nvSpPr>
            <p:cNvPr id="2744" name="object 2744"/>
            <p:cNvSpPr/>
            <p:nvPr/>
          </p:nvSpPr>
          <p:spPr>
            <a:xfrm>
              <a:off x="8408688" y="4258633"/>
              <a:ext cx="3810" cy="65405"/>
            </a:xfrm>
            <a:custGeom>
              <a:avLst/>
              <a:gdLst/>
              <a:ahLst/>
              <a:cxnLst/>
              <a:rect l="l" t="t" r="r" b="b"/>
              <a:pathLst>
                <a:path w="3809" h="65404">
                  <a:moveTo>
                    <a:pt x="0" y="0"/>
                  </a:moveTo>
                  <a:lnTo>
                    <a:pt x="3602" y="161"/>
                  </a:lnTo>
                  <a:lnTo>
                    <a:pt x="3602" y="64938"/>
                  </a:lnTo>
                  <a:lnTo>
                    <a:pt x="0" y="64769"/>
                  </a:lnTo>
                  <a:lnTo>
                    <a:pt x="0" y="0"/>
                  </a:lnTo>
                  <a:close/>
                </a:path>
              </a:pathLst>
            </a:custGeom>
            <a:solidFill>
              <a:srgbClr val="D7D2EA"/>
            </a:solidFill>
          </p:spPr>
          <p:txBody>
            <a:bodyPr wrap="square" lIns="0" tIns="0" rIns="0" bIns="0" rtlCol="0"/>
            <a:lstStyle/>
            <a:p>
              <a:endParaRPr lang="fr-FR" noProof="0" dirty="0"/>
            </a:p>
          </p:txBody>
        </p:sp>
        <p:sp>
          <p:nvSpPr>
            <p:cNvPr id="2745" name="object 2745"/>
            <p:cNvSpPr/>
            <p:nvPr/>
          </p:nvSpPr>
          <p:spPr>
            <a:xfrm>
              <a:off x="8408688" y="4258633"/>
              <a:ext cx="3810" cy="65405"/>
            </a:xfrm>
            <a:custGeom>
              <a:avLst/>
              <a:gdLst/>
              <a:ahLst/>
              <a:cxnLst/>
              <a:rect l="l" t="t" r="r" b="b"/>
              <a:pathLst>
                <a:path w="3809" h="65404">
                  <a:moveTo>
                    <a:pt x="3602" y="161"/>
                  </a:moveTo>
                  <a:lnTo>
                    <a:pt x="3602" y="64938"/>
                  </a:lnTo>
                </a:path>
                <a:path w="3809" h="65404">
                  <a:moveTo>
                    <a:pt x="0" y="64769"/>
                  </a:moveTo>
                  <a:lnTo>
                    <a:pt x="0" y="0"/>
                  </a:lnTo>
                </a:path>
              </a:pathLst>
            </a:custGeom>
            <a:ln w="3175">
              <a:solidFill>
                <a:srgbClr val="D7D2EA"/>
              </a:solidFill>
            </a:ln>
          </p:spPr>
          <p:txBody>
            <a:bodyPr wrap="square" lIns="0" tIns="0" rIns="0" bIns="0" rtlCol="0"/>
            <a:lstStyle/>
            <a:p>
              <a:endParaRPr lang="fr-FR" noProof="0" dirty="0"/>
            </a:p>
          </p:txBody>
        </p:sp>
        <p:sp>
          <p:nvSpPr>
            <p:cNvPr id="2746" name="object 2746"/>
            <p:cNvSpPr/>
            <p:nvPr/>
          </p:nvSpPr>
          <p:spPr>
            <a:xfrm>
              <a:off x="8412291" y="4258795"/>
              <a:ext cx="3810" cy="65405"/>
            </a:xfrm>
            <a:custGeom>
              <a:avLst/>
              <a:gdLst/>
              <a:ahLst/>
              <a:cxnLst/>
              <a:rect l="l" t="t" r="r" b="b"/>
              <a:pathLst>
                <a:path w="3809" h="65404">
                  <a:moveTo>
                    <a:pt x="0" y="0"/>
                  </a:moveTo>
                  <a:lnTo>
                    <a:pt x="3602" y="161"/>
                  </a:lnTo>
                  <a:lnTo>
                    <a:pt x="3602" y="64946"/>
                  </a:lnTo>
                  <a:lnTo>
                    <a:pt x="0" y="64777"/>
                  </a:lnTo>
                  <a:lnTo>
                    <a:pt x="0" y="0"/>
                  </a:lnTo>
                  <a:close/>
                </a:path>
              </a:pathLst>
            </a:custGeom>
            <a:solidFill>
              <a:srgbClr val="D6D2EA"/>
            </a:solidFill>
          </p:spPr>
          <p:txBody>
            <a:bodyPr wrap="square" lIns="0" tIns="0" rIns="0" bIns="0" rtlCol="0"/>
            <a:lstStyle/>
            <a:p>
              <a:endParaRPr lang="fr-FR" noProof="0" dirty="0"/>
            </a:p>
          </p:txBody>
        </p:sp>
        <p:sp>
          <p:nvSpPr>
            <p:cNvPr id="2747" name="object 2747"/>
            <p:cNvSpPr/>
            <p:nvPr/>
          </p:nvSpPr>
          <p:spPr>
            <a:xfrm>
              <a:off x="8412291" y="4258795"/>
              <a:ext cx="3810" cy="65405"/>
            </a:xfrm>
            <a:custGeom>
              <a:avLst/>
              <a:gdLst/>
              <a:ahLst/>
              <a:cxnLst/>
              <a:rect l="l" t="t" r="r" b="b"/>
              <a:pathLst>
                <a:path w="3809" h="65404">
                  <a:moveTo>
                    <a:pt x="3602" y="161"/>
                  </a:moveTo>
                  <a:lnTo>
                    <a:pt x="3602" y="64946"/>
                  </a:lnTo>
                </a:path>
                <a:path w="3809" h="65404">
                  <a:moveTo>
                    <a:pt x="0" y="64777"/>
                  </a:moveTo>
                  <a:lnTo>
                    <a:pt x="0" y="0"/>
                  </a:lnTo>
                </a:path>
              </a:pathLst>
            </a:custGeom>
            <a:ln w="3175">
              <a:solidFill>
                <a:srgbClr val="D6D2EA"/>
              </a:solidFill>
            </a:ln>
          </p:spPr>
          <p:txBody>
            <a:bodyPr wrap="square" lIns="0" tIns="0" rIns="0" bIns="0" rtlCol="0"/>
            <a:lstStyle/>
            <a:p>
              <a:endParaRPr lang="fr-FR" noProof="0" dirty="0"/>
            </a:p>
          </p:txBody>
        </p:sp>
        <p:sp>
          <p:nvSpPr>
            <p:cNvPr id="2748" name="object 2748"/>
            <p:cNvSpPr/>
            <p:nvPr/>
          </p:nvSpPr>
          <p:spPr>
            <a:xfrm>
              <a:off x="8415893" y="4258956"/>
              <a:ext cx="3810" cy="65405"/>
            </a:xfrm>
            <a:custGeom>
              <a:avLst/>
              <a:gdLst/>
              <a:ahLst/>
              <a:cxnLst/>
              <a:rect l="l" t="t" r="r" b="b"/>
              <a:pathLst>
                <a:path w="3809" h="65404">
                  <a:moveTo>
                    <a:pt x="0" y="0"/>
                  </a:moveTo>
                  <a:lnTo>
                    <a:pt x="3602" y="161"/>
                  </a:lnTo>
                  <a:lnTo>
                    <a:pt x="3602" y="64954"/>
                  </a:lnTo>
                  <a:lnTo>
                    <a:pt x="0" y="64785"/>
                  </a:lnTo>
                  <a:lnTo>
                    <a:pt x="0" y="0"/>
                  </a:lnTo>
                  <a:close/>
                </a:path>
              </a:pathLst>
            </a:custGeom>
            <a:solidFill>
              <a:srgbClr val="D6D2EA"/>
            </a:solidFill>
          </p:spPr>
          <p:txBody>
            <a:bodyPr wrap="square" lIns="0" tIns="0" rIns="0" bIns="0" rtlCol="0"/>
            <a:lstStyle/>
            <a:p>
              <a:endParaRPr lang="fr-FR" noProof="0" dirty="0"/>
            </a:p>
          </p:txBody>
        </p:sp>
        <p:sp>
          <p:nvSpPr>
            <p:cNvPr id="2749" name="object 2749"/>
            <p:cNvSpPr/>
            <p:nvPr/>
          </p:nvSpPr>
          <p:spPr>
            <a:xfrm>
              <a:off x="8415893" y="4258956"/>
              <a:ext cx="3810" cy="65405"/>
            </a:xfrm>
            <a:custGeom>
              <a:avLst/>
              <a:gdLst/>
              <a:ahLst/>
              <a:cxnLst/>
              <a:rect l="l" t="t" r="r" b="b"/>
              <a:pathLst>
                <a:path w="3809" h="65404">
                  <a:moveTo>
                    <a:pt x="3602" y="161"/>
                  </a:moveTo>
                  <a:lnTo>
                    <a:pt x="3602" y="64954"/>
                  </a:lnTo>
                </a:path>
                <a:path w="3809" h="65404">
                  <a:moveTo>
                    <a:pt x="0" y="64785"/>
                  </a:moveTo>
                  <a:lnTo>
                    <a:pt x="0" y="0"/>
                  </a:lnTo>
                </a:path>
              </a:pathLst>
            </a:custGeom>
            <a:ln w="3175">
              <a:solidFill>
                <a:srgbClr val="D6D2EA"/>
              </a:solidFill>
            </a:ln>
          </p:spPr>
          <p:txBody>
            <a:bodyPr wrap="square" lIns="0" tIns="0" rIns="0" bIns="0" rtlCol="0"/>
            <a:lstStyle/>
            <a:p>
              <a:endParaRPr lang="fr-FR" noProof="0" dirty="0"/>
            </a:p>
          </p:txBody>
        </p:sp>
        <p:sp>
          <p:nvSpPr>
            <p:cNvPr id="2750" name="object 2750"/>
            <p:cNvSpPr/>
            <p:nvPr/>
          </p:nvSpPr>
          <p:spPr>
            <a:xfrm>
              <a:off x="8419496" y="4259117"/>
              <a:ext cx="3810" cy="65405"/>
            </a:xfrm>
            <a:custGeom>
              <a:avLst/>
              <a:gdLst/>
              <a:ahLst/>
              <a:cxnLst/>
              <a:rect l="l" t="t" r="r" b="b"/>
              <a:pathLst>
                <a:path w="3809" h="65404">
                  <a:moveTo>
                    <a:pt x="0" y="0"/>
                  </a:moveTo>
                  <a:lnTo>
                    <a:pt x="3602" y="161"/>
                  </a:lnTo>
                  <a:lnTo>
                    <a:pt x="3602" y="64962"/>
                  </a:lnTo>
                  <a:lnTo>
                    <a:pt x="0" y="64792"/>
                  </a:lnTo>
                  <a:lnTo>
                    <a:pt x="0" y="0"/>
                  </a:lnTo>
                  <a:close/>
                </a:path>
              </a:pathLst>
            </a:custGeom>
            <a:solidFill>
              <a:srgbClr val="D6D2EA"/>
            </a:solidFill>
          </p:spPr>
          <p:txBody>
            <a:bodyPr wrap="square" lIns="0" tIns="0" rIns="0" bIns="0" rtlCol="0"/>
            <a:lstStyle/>
            <a:p>
              <a:endParaRPr lang="fr-FR" noProof="0" dirty="0"/>
            </a:p>
          </p:txBody>
        </p:sp>
        <p:sp>
          <p:nvSpPr>
            <p:cNvPr id="2751" name="object 2751"/>
            <p:cNvSpPr/>
            <p:nvPr/>
          </p:nvSpPr>
          <p:spPr>
            <a:xfrm>
              <a:off x="8419496" y="4259117"/>
              <a:ext cx="3810" cy="65405"/>
            </a:xfrm>
            <a:custGeom>
              <a:avLst/>
              <a:gdLst/>
              <a:ahLst/>
              <a:cxnLst/>
              <a:rect l="l" t="t" r="r" b="b"/>
              <a:pathLst>
                <a:path w="3809" h="65404">
                  <a:moveTo>
                    <a:pt x="3602" y="161"/>
                  </a:moveTo>
                  <a:lnTo>
                    <a:pt x="3602" y="64962"/>
                  </a:lnTo>
                </a:path>
                <a:path w="3809" h="65404">
                  <a:moveTo>
                    <a:pt x="0" y="64792"/>
                  </a:moveTo>
                  <a:lnTo>
                    <a:pt x="0" y="0"/>
                  </a:lnTo>
                </a:path>
              </a:pathLst>
            </a:custGeom>
            <a:ln w="3175">
              <a:solidFill>
                <a:srgbClr val="D6D2EA"/>
              </a:solidFill>
            </a:ln>
          </p:spPr>
          <p:txBody>
            <a:bodyPr wrap="square" lIns="0" tIns="0" rIns="0" bIns="0" rtlCol="0"/>
            <a:lstStyle/>
            <a:p>
              <a:endParaRPr lang="fr-FR" noProof="0" dirty="0"/>
            </a:p>
          </p:txBody>
        </p:sp>
        <p:sp>
          <p:nvSpPr>
            <p:cNvPr id="2752" name="object 2752"/>
            <p:cNvSpPr/>
            <p:nvPr/>
          </p:nvSpPr>
          <p:spPr>
            <a:xfrm>
              <a:off x="8423099" y="4259279"/>
              <a:ext cx="3810" cy="65405"/>
            </a:xfrm>
            <a:custGeom>
              <a:avLst/>
              <a:gdLst/>
              <a:ahLst/>
              <a:cxnLst/>
              <a:rect l="l" t="t" r="r" b="b"/>
              <a:pathLst>
                <a:path w="3809" h="65404">
                  <a:moveTo>
                    <a:pt x="0" y="0"/>
                  </a:moveTo>
                  <a:lnTo>
                    <a:pt x="3602" y="161"/>
                  </a:lnTo>
                  <a:lnTo>
                    <a:pt x="3602" y="64970"/>
                  </a:lnTo>
                  <a:lnTo>
                    <a:pt x="0" y="64800"/>
                  </a:lnTo>
                  <a:lnTo>
                    <a:pt x="0" y="0"/>
                  </a:lnTo>
                  <a:close/>
                </a:path>
              </a:pathLst>
            </a:custGeom>
            <a:solidFill>
              <a:srgbClr val="D6D2EA"/>
            </a:solidFill>
          </p:spPr>
          <p:txBody>
            <a:bodyPr wrap="square" lIns="0" tIns="0" rIns="0" bIns="0" rtlCol="0"/>
            <a:lstStyle/>
            <a:p>
              <a:endParaRPr lang="fr-FR" noProof="0" dirty="0"/>
            </a:p>
          </p:txBody>
        </p:sp>
        <p:sp>
          <p:nvSpPr>
            <p:cNvPr id="2753" name="object 2753"/>
            <p:cNvSpPr/>
            <p:nvPr/>
          </p:nvSpPr>
          <p:spPr>
            <a:xfrm>
              <a:off x="8423099" y="4259279"/>
              <a:ext cx="3810" cy="65405"/>
            </a:xfrm>
            <a:custGeom>
              <a:avLst/>
              <a:gdLst/>
              <a:ahLst/>
              <a:cxnLst/>
              <a:rect l="l" t="t" r="r" b="b"/>
              <a:pathLst>
                <a:path w="3809" h="65404">
                  <a:moveTo>
                    <a:pt x="3602" y="161"/>
                  </a:moveTo>
                  <a:lnTo>
                    <a:pt x="3602" y="64970"/>
                  </a:lnTo>
                </a:path>
                <a:path w="3809" h="65404">
                  <a:moveTo>
                    <a:pt x="0" y="64800"/>
                  </a:moveTo>
                  <a:lnTo>
                    <a:pt x="0" y="0"/>
                  </a:lnTo>
                </a:path>
              </a:pathLst>
            </a:custGeom>
            <a:ln w="3175">
              <a:solidFill>
                <a:srgbClr val="D6D2EA"/>
              </a:solidFill>
            </a:ln>
          </p:spPr>
          <p:txBody>
            <a:bodyPr wrap="square" lIns="0" tIns="0" rIns="0" bIns="0" rtlCol="0"/>
            <a:lstStyle/>
            <a:p>
              <a:endParaRPr lang="fr-FR" noProof="0" dirty="0"/>
            </a:p>
          </p:txBody>
        </p:sp>
        <p:sp>
          <p:nvSpPr>
            <p:cNvPr id="2754" name="object 2754"/>
            <p:cNvSpPr/>
            <p:nvPr/>
          </p:nvSpPr>
          <p:spPr>
            <a:xfrm>
              <a:off x="8426702" y="4259440"/>
              <a:ext cx="3810" cy="65405"/>
            </a:xfrm>
            <a:custGeom>
              <a:avLst/>
              <a:gdLst/>
              <a:ahLst/>
              <a:cxnLst/>
              <a:rect l="l" t="t" r="r" b="b"/>
              <a:pathLst>
                <a:path w="3809" h="65404">
                  <a:moveTo>
                    <a:pt x="0" y="0"/>
                  </a:moveTo>
                  <a:lnTo>
                    <a:pt x="3602" y="161"/>
                  </a:lnTo>
                  <a:lnTo>
                    <a:pt x="3602" y="64977"/>
                  </a:lnTo>
                  <a:lnTo>
                    <a:pt x="0" y="64808"/>
                  </a:lnTo>
                  <a:lnTo>
                    <a:pt x="0" y="0"/>
                  </a:lnTo>
                  <a:close/>
                </a:path>
              </a:pathLst>
            </a:custGeom>
            <a:solidFill>
              <a:srgbClr val="D6D2E9"/>
            </a:solidFill>
          </p:spPr>
          <p:txBody>
            <a:bodyPr wrap="square" lIns="0" tIns="0" rIns="0" bIns="0" rtlCol="0"/>
            <a:lstStyle/>
            <a:p>
              <a:endParaRPr lang="fr-FR" noProof="0" dirty="0"/>
            </a:p>
          </p:txBody>
        </p:sp>
        <p:sp>
          <p:nvSpPr>
            <p:cNvPr id="2755" name="object 2755"/>
            <p:cNvSpPr/>
            <p:nvPr/>
          </p:nvSpPr>
          <p:spPr>
            <a:xfrm>
              <a:off x="8426702" y="4259440"/>
              <a:ext cx="3810" cy="65405"/>
            </a:xfrm>
            <a:custGeom>
              <a:avLst/>
              <a:gdLst/>
              <a:ahLst/>
              <a:cxnLst/>
              <a:rect l="l" t="t" r="r" b="b"/>
              <a:pathLst>
                <a:path w="3809" h="65404">
                  <a:moveTo>
                    <a:pt x="3602" y="161"/>
                  </a:moveTo>
                  <a:lnTo>
                    <a:pt x="3602" y="64977"/>
                  </a:lnTo>
                </a:path>
                <a:path w="3809" h="65404">
                  <a:moveTo>
                    <a:pt x="0" y="64808"/>
                  </a:moveTo>
                  <a:lnTo>
                    <a:pt x="0" y="0"/>
                  </a:lnTo>
                </a:path>
              </a:pathLst>
            </a:custGeom>
            <a:ln w="3175">
              <a:solidFill>
                <a:srgbClr val="D6D2E9"/>
              </a:solidFill>
            </a:ln>
          </p:spPr>
          <p:txBody>
            <a:bodyPr wrap="square" lIns="0" tIns="0" rIns="0" bIns="0" rtlCol="0"/>
            <a:lstStyle/>
            <a:p>
              <a:endParaRPr lang="fr-FR" noProof="0" dirty="0"/>
            </a:p>
          </p:txBody>
        </p:sp>
        <p:sp>
          <p:nvSpPr>
            <p:cNvPr id="2756" name="object 2756"/>
            <p:cNvSpPr/>
            <p:nvPr/>
          </p:nvSpPr>
          <p:spPr>
            <a:xfrm>
              <a:off x="8430305" y="4259602"/>
              <a:ext cx="5715" cy="65405"/>
            </a:xfrm>
            <a:custGeom>
              <a:avLst/>
              <a:gdLst/>
              <a:ahLst/>
              <a:cxnLst/>
              <a:rect l="l" t="t" r="r" b="b"/>
              <a:pathLst>
                <a:path w="5715" h="65404">
                  <a:moveTo>
                    <a:pt x="0" y="0"/>
                  </a:moveTo>
                  <a:lnTo>
                    <a:pt x="5284" y="236"/>
                  </a:lnTo>
                  <a:lnTo>
                    <a:pt x="5284" y="65064"/>
                  </a:lnTo>
                  <a:lnTo>
                    <a:pt x="0" y="64816"/>
                  </a:lnTo>
                  <a:lnTo>
                    <a:pt x="0" y="0"/>
                  </a:lnTo>
                  <a:close/>
                </a:path>
              </a:pathLst>
            </a:custGeom>
            <a:solidFill>
              <a:srgbClr val="D6D2E9"/>
            </a:solidFill>
          </p:spPr>
          <p:txBody>
            <a:bodyPr wrap="square" lIns="0" tIns="0" rIns="0" bIns="0" rtlCol="0"/>
            <a:lstStyle/>
            <a:p>
              <a:endParaRPr lang="fr-FR" noProof="0" dirty="0"/>
            </a:p>
          </p:txBody>
        </p:sp>
        <p:sp>
          <p:nvSpPr>
            <p:cNvPr id="2757" name="object 2757"/>
            <p:cNvSpPr/>
            <p:nvPr/>
          </p:nvSpPr>
          <p:spPr>
            <a:xfrm>
              <a:off x="8430305" y="4259602"/>
              <a:ext cx="5715" cy="65405"/>
            </a:xfrm>
            <a:custGeom>
              <a:avLst/>
              <a:gdLst/>
              <a:ahLst/>
              <a:cxnLst/>
              <a:rect l="l" t="t" r="r" b="b"/>
              <a:pathLst>
                <a:path w="5715" h="65404">
                  <a:moveTo>
                    <a:pt x="5284" y="236"/>
                  </a:moveTo>
                  <a:lnTo>
                    <a:pt x="5284" y="65064"/>
                  </a:lnTo>
                </a:path>
                <a:path w="5715" h="65404">
                  <a:moveTo>
                    <a:pt x="0" y="64816"/>
                  </a:moveTo>
                  <a:lnTo>
                    <a:pt x="0" y="0"/>
                  </a:lnTo>
                </a:path>
              </a:pathLst>
            </a:custGeom>
            <a:ln w="3175">
              <a:solidFill>
                <a:srgbClr val="D6D2E9"/>
              </a:solidFill>
            </a:ln>
          </p:spPr>
          <p:txBody>
            <a:bodyPr wrap="square" lIns="0" tIns="0" rIns="0" bIns="0" rtlCol="0"/>
            <a:lstStyle/>
            <a:p>
              <a:endParaRPr lang="fr-FR" noProof="0" dirty="0"/>
            </a:p>
          </p:txBody>
        </p:sp>
        <p:sp>
          <p:nvSpPr>
            <p:cNvPr id="2758" name="object 2758"/>
            <p:cNvSpPr/>
            <p:nvPr/>
          </p:nvSpPr>
          <p:spPr>
            <a:xfrm>
              <a:off x="8435589" y="4259838"/>
              <a:ext cx="3810" cy="65405"/>
            </a:xfrm>
            <a:custGeom>
              <a:avLst/>
              <a:gdLst/>
              <a:ahLst/>
              <a:cxnLst/>
              <a:rect l="l" t="t" r="r" b="b"/>
              <a:pathLst>
                <a:path w="3809" h="65404">
                  <a:moveTo>
                    <a:pt x="0" y="0"/>
                  </a:moveTo>
                  <a:lnTo>
                    <a:pt x="3602" y="161"/>
                  </a:lnTo>
                  <a:lnTo>
                    <a:pt x="3602" y="64997"/>
                  </a:lnTo>
                  <a:lnTo>
                    <a:pt x="0" y="64828"/>
                  </a:lnTo>
                  <a:lnTo>
                    <a:pt x="0" y="0"/>
                  </a:lnTo>
                  <a:close/>
                </a:path>
              </a:pathLst>
            </a:custGeom>
            <a:solidFill>
              <a:srgbClr val="D6D2E9"/>
            </a:solidFill>
          </p:spPr>
          <p:txBody>
            <a:bodyPr wrap="square" lIns="0" tIns="0" rIns="0" bIns="0" rtlCol="0"/>
            <a:lstStyle/>
            <a:p>
              <a:endParaRPr lang="fr-FR" noProof="0" dirty="0"/>
            </a:p>
          </p:txBody>
        </p:sp>
        <p:sp>
          <p:nvSpPr>
            <p:cNvPr id="2759" name="object 2759"/>
            <p:cNvSpPr/>
            <p:nvPr/>
          </p:nvSpPr>
          <p:spPr>
            <a:xfrm>
              <a:off x="8435589" y="4259838"/>
              <a:ext cx="3810" cy="65405"/>
            </a:xfrm>
            <a:custGeom>
              <a:avLst/>
              <a:gdLst/>
              <a:ahLst/>
              <a:cxnLst/>
              <a:rect l="l" t="t" r="r" b="b"/>
              <a:pathLst>
                <a:path w="3809" h="65404">
                  <a:moveTo>
                    <a:pt x="3602" y="161"/>
                  </a:moveTo>
                  <a:lnTo>
                    <a:pt x="3602" y="64997"/>
                  </a:lnTo>
                </a:path>
                <a:path w="3809" h="65404">
                  <a:moveTo>
                    <a:pt x="0" y="64828"/>
                  </a:moveTo>
                  <a:lnTo>
                    <a:pt x="0" y="0"/>
                  </a:lnTo>
                </a:path>
              </a:pathLst>
            </a:custGeom>
            <a:ln w="3175">
              <a:solidFill>
                <a:srgbClr val="D6D2E9"/>
              </a:solidFill>
            </a:ln>
          </p:spPr>
          <p:txBody>
            <a:bodyPr wrap="square" lIns="0" tIns="0" rIns="0" bIns="0" rtlCol="0"/>
            <a:lstStyle/>
            <a:p>
              <a:endParaRPr lang="fr-FR" noProof="0" dirty="0"/>
            </a:p>
          </p:txBody>
        </p:sp>
        <p:sp>
          <p:nvSpPr>
            <p:cNvPr id="2760" name="object 2760"/>
            <p:cNvSpPr/>
            <p:nvPr/>
          </p:nvSpPr>
          <p:spPr>
            <a:xfrm>
              <a:off x="8439192" y="4260000"/>
              <a:ext cx="3810" cy="65405"/>
            </a:xfrm>
            <a:custGeom>
              <a:avLst/>
              <a:gdLst/>
              <a:ahLst/>
              <a:cxnLst/>
              <a:rect l="l" t="t" r="r" b="b"/>
              <a:pathLst>
                <a:path w="3809" h="65404">
                  <a:moveTo>
                    <a:pt x="0" y="0"/>
                  </a:moveTo>
                  <a:lnTo>
                    <a:pt x="3602" y="161"/>
                  </a:lnTo>
                  <a:lnTo>
                    <a:pt x="3602" y="65005"/>
                  </a:lnTo>
                  <a:lnTo>
                    <a:pt x="0" y="64835"/>
                  </a:lnTo>
                  <a:lnTo>
                    <a:pt x="0" y="0"/>
                  </a:lnTo>
                  <a:close/>
                </a:path>
              </a:pathLst>
            </a:custGeom>
            <a:solidFill>
              <a:srgbClr val="D6D2E9"/>
            </a:solidFill>
          </p:spPr>
          <p:txBody>
            <a:bodyPr wrap="square" lIns="0" tIns="0" rIns="0" bIns="0" rtlCol="0"/>
            <a:lstStyle/>
            <a:p>
              <a:endParaRPr lang="fr-FR" noProof="0" dirty="0"/>
            </a:p>
          </p:txBody>
        </p:sp>
        <p:sp>
          <p:nvSpPr>
            <p:cNvPr id="2761" name="object 2761"/>
            <p:cNvSpPr/>
            <p:nvPr/>
          </p:nvSpPr>
          <p:spPr>
            <a:xfrm>
              <a:off x="8439192" y="4260000"/>
              <a:ext cx="3810" cy="65405"/>
            </a:xfrm>
            <a:custGeom>
              <a:avLst/>
              <a:gdLst/>
              <a:ahLst/>
              <a:cxnLst/>
              <a:rect l="l" t="t" r="r" b="b"/>
              <a:pathLst>
                <a:path w="3809" h="65404">
                  <a:moveTo>
                    <a:pt x="3602" y="161"/>
                  </a:moveTo>
                  <a:lnTo>
                    <a:pt x="3602" y="65005"/>
                  </a:lnTo>
                </a:path>
                <a:path w="3809" h="65404">
                  <a:moveTo>
                    <a:pt x="0" y="64835"/>
                  </a:moveTo>
                  <a:lnTo>
                    <a:pt x="0" y="0"/>
                  </a:lnTo>
                </a:path>
              </a:pathLst>
            </a:custGeom>
            <a:ln w="3175">
              <a:solidFill>
                <a:srgbClr val="D6D2E9"/>
              </a:solidFill>
            </a:ln>
          </p:spPr>
          <p:txBody>
            <a:bodyPr wrap="square" lIns="0" tIns="0" rIns="0" bIns="0" rtlCol="0"/>
            <a:lstStyle/>
            <a:p>
              <a:endParaRPr lang="fr-FR" noProof="0" dirty="0"/>
            </a:p>
          </p:txBody>
        </p:sp>
        <p:sp>
          <p:nvSpPr>
            <p:cNvPr id="2762" name="object 2762"/>
            <p:cNvSpPr/>
            <p:nvPr/>
          </p:nvSpPr>
          <p:spPr>
            <a:xfrm>
              <a:off x="8442795" y="4260161"/>
              <a:ext cx="3810" cy="65405"/>
            </a:xfrm>
            <a:custGeom>
              <a:avLst/>
              <a:gdLst/>
              <a:ahLst/>
              <a:cxnLst/>
              <a:rect l="l" t="t" r="r" b="b"/>
              <a:pathLst>
                <a:path w="3809" h="65404">
                  <a:moveTo>
                    <a:pt x="0" y="0"/>
                  </a:moveTo>
                  <a:lnTo>
                    <a:pt x="3602" y="161"/>
                  </a:lnTo>
                  <a:lnTo>
                    <a:pt x="3602" y="65013"/>
                  </a:lnTo>
                  <a:lnTo>
                    <a:pt x="0" y="64843"/>
                  </a:lnTo>
                  <a:lnTo>
                    <a:pt x="0" y="0"/>
                  </a:lnTo>
                  <a:close/>
                </a:path>
              </a:pathLst>
            </a:custGeom>
            <a:solidFill>
              <a:srgbClr val="D5D2E9"/>
            </a:solidFill>
          </p:spPr>
          <p:txBody>
            <a:bodyPr wrap="square" lIns="0" tIns="0" rIns="0" bIns="0" rtlCol="0"/>
            <a:lstStyle/>
            <a:p>
              <a:endParaRPr lang="fr-FR" noProof="0" dirty="0"/>
            </a:p>
          </p:txBody>
        </p:sp>
        <p:sp>
          <p:nvSpPr>
            <p:cNvPr id="2763" name="object 2763"/>
            <p:cNvSpPr/>
            <p:nvPr/>
          </p:nvSpPr>
          <p:spPr>
            <a:xfrm>
              <a:off x="8442795" y="4260161"/>
              <a:ext cx="3810" cy="65405"/>
            </a:xfrm>
            <a:custGeom>
              <a:avLst/>
              <a:gdLst/>
              <a:ahLst/>
              <a:cxnLst/>
              <a:rect l="l" t="t" r="r" b="b"/>
              <a:pathLst>
                <a:path w="3809" h="65404">
                  <a:moveTo>
                    <a:pt x="3602" y="161"/>
                  </a:moveTo>
                  <a:lnTo>
                    <a:pt x="3602" y="65013"/>
                  </a:lnTo>
                </a:path>
                <a:path w="3809" h="65404">
                  <a:moveTo>
                    <a:pt x="0" y="64843"/>
                  </a:moveTo>
                  <a:lnTo>
                    <a:pt x="0" y="0"/>
                  </a:lnTo>
                </a:path>
              </a:pathLst>
            </a:custGeom>
            <a:ln w="3175">
              <a:solidFill>
                <a:srgbClr val="D5D2E9"/>
              </a:solidFill>
            </a:ln>
          </p:spPr>
          <p:txBody>
            <a:bodyPr wrap="square" lIns="0" tIns="0" rIns="0" bIns="0" rtlCol="0"/>
            <a:lstStyle/>
            <a:p>
              <a:endParaRPr lang="fr-FR" noProof="0" dirty="0"/>
            </a:p>
          </p:txBody>
        </p:sp>
        <p:sp>
          <p:nvSpPr>
            <p:cNvPr id="2764" name="object 2764"/>
            <p:cNvSpPr/>
            <p:nvPr/>
          </p:nvSpPr>
          <p:spPr>
            <a:xfrm>
              <a:off x="8446398" y="4260322"/>
              <a:ext cx="3810" cy="65405"/>
            </a:xfrm>
            <a:custGeom>
              <a:avLst/>
              <a:gdLst/>
              <a:ahLst/>
              <a:cxnLst/>
              <a:rect l="l" t="t" r="r" b="b"/>
              <a:pathLst>
                <a:path w="3809" h="65404">
                  <a:moveTo>
                    <a:pt x="0" y="0"/>
                  </a:moveTo>
                  <a:lnTo>
                    <a:pt x="3602" y="161"/>
                  </a:lnTo>
                  <a:lnTo>
                    <a:pt x="3602" y="65020"/>
                  </a:lnTo>
                  <a:lnTo>
                    <a:pt x="0" y="64851"/>
                  </a:lnTo>
                  <a:lnTo>
                    <a:pt x="0" y="0"/>
                  </a:lnTo>
                  <a:close/>
                </a:path>
              </a:pathLst>
            </a:custGeom>
            <a:solidFill>
              <a:srgbClr val="D5D2E9"/>
            </a:solidFill>
          </p:spPr>
          <p:txBody>
            <a:bodyPr wrap="square" lIns="0" tIns="0" rIns="0" bIns="0" rtlCol="0"/>
            <a:lstStyle/>
            <a:p>
              <a:endParaRPr lang="fr-FR" noProof="0" dirty="0"/>
            </a:p>
          </p:txBody>
        </p:sp>
        <p:sp>
          <p:nvSpPr>
            <p:cNvPr id="2765" name="object 2765"/>
            <p:cNvSpPr/>
            <p:nvPr/>
          </p:nvSpPr>
          <p:spPr>
            <a:xfrm>
              <a:off x="8446398" y="4260322"/>
              <a:ext cx="3810" cy="65405"/>
            </a:xfrm>
            <a:custGeom>
              <a:avLst/>
              <a:gdLst/>
              <a:ahLst/>
              <a:cxnLst/>
              <a:rect l="l" t="t" r="r" b="b"/>
              <a:pathLst>
                <a:path w="3809" h="65404">
                  <a:moveTo>
                    <a:pt x="3602" y="161"/>
                  </a:moveTo>
                  <a:lnTo>
                    <a:pt x="3602" y="65020"/>
                  </a:lnTo>
                </a:path>
                <a:path w="3809" h="65404">
                  <a:moveTo>
                    <a:pt x="0" y="64851"/>
                  </a:moveTo>
                  <a:lnTo>
                    <a:pt x="0" y="0"/>
                  </a:lnTo>
                </a:path>
              </a:pathLst>
            </a:custGeom>
            <a:ln w="3175">
              <a:solidFill>
                <a:srgbClr val="D5D2E9"/>
              </a:solidFill>
            </a:ln>
          </p:spPr>
          <p:txBody>
            <a:bodyPr wrap="square" lIns="0" tIns="0" rIns="0" bIns="0" rtlCol="0"/>
            <a:lstStyle/>
            <a:p>
              <a:endParaRPr lang="fr-FR" noProof="0" dirty="0"/>
            </a:p>
          </p:txBody>
        </p:sp>
        <p:sp>
          <p:nvSpPr>
            <p:cNvPr id="2766" name="object 2766"/>
            <p:cNvSpPr/>
            <p:nvPr/>
          </p:nvSpPr>
          <p:spPr>
            <a:xfrm>
              <a:off x="8450001" y="4260484"/>
              <a:ext cx="3810" cy="65405"/>
            </a:xfrm>
            <a:custGeom>
              <a:avLst/>
              <a:gdLst/>
              <a:ahLst/>
              <a:cxnLst/>
              <a:rect l="l" t="t" r="r" b="b"/>
              <a:pathLst>
                <a:path w="3809" h="65404">
                  <a:moveTo>
                    <a:pt x="0" y="0"/>
                  </a:moveTo>
                  <a:lnTo>
                    <a:pt x="3602" y="161"/>
                  </a:lnTo>
                  <a:lnTo>
                    <a:pt x="3602" y="65028"/>
                  </a:lnTo>
                  <a:lnTo>
                    <a:pt x="0" y="64859"/>
                  </a:lnTo>
                  <a:lnTo>
                    <a:pt x="0" y="0"/>
                  </a:lnTo>
                  <a:close/>
                </a:path>
              </a:pathLst>
            </a:custGeom>
            <a:solidFill>
              <a:srgbClr val="D5D2E9"/>
            </a:solidFill>
          </p:spPr>
          <p:txBody>
            <a:bodyPr wrap="square" lIns="0" tIns="0" rIns="0" bIns="0" rtlCol="0"/>
            <a:lstStyle/>
            <a:p>
              <a:endParaRPr lang="fr-FR" noProof="0" dirty="0"/>
            </a:p>
          </p:txBody>
        </p:sp>
        <p:sp>
          <p:nvSpPr>
            <p:cNvPr id="2767" name="object 2767"/>
            <p:cNvSpPr/>
            <p:nvPr/>
          </p:nvSpPr>
          <p:spPr>
            <a:xfrm>
              <a:off x="8450001" y="4260484"/>
              <a:ext cx="3810" cy="65405"/>
            </a:xfrm>
            <a:custGeom>
              <a:avLst/>
              <a:gdLst/>
              <a:ahLst/>
              <a:cxnLst/>
              <a:rect l="l" t="t" r="r" b="b"/>
              <a:pathLst>
                <a:path w="3809" h="65404">
                  <a:moveTo>
                    <a:pt x="3602" y="161"/>
                  </a:moveTo>
                  <a:lnTo>
                    <a:pt x="3602" y="65028"/>
                  </a:lnTo>
                </a:path>
                <a:path w="3809" h="65404">
                  <a:moveTo>
                    <a:pt x="0" y="64859"/>
                  </a:moveTo>
                  <a:lnTo>
                    <a:pt x="0" y="0"/>
                  </a:lnTo>
                </a:path>
              </a:pathLst>
            </a:custGeom>
            <a:ln w="3175">
              <a:solidFill>
                <a:srgbClr val="D5D2E9"/>
              </a:solidFill>
            </a:ln>
          </p:spPr>
          <p:txBody>
            <a:bodyPr wrap="square" lIns="0" tIns="0" rIns="0" bIns="0" rtlCol="0"/>
            <a:lstStyle/>
            <a:p>
              <a:endParaRPr lang="fr-FR" noProof="0" dirty="0"/>
            </a:p>
          </p:txBody>
        </p:sp>
        <p:sp>
          <p:nvSpPr>
            <p:cNvPr id="2768" name="object 2768"/>
            <p:cNvSpPr/>
            <p:nvPr/>
          </p:nvSpPr>
          <p:spPr>
            <a:xfrm>
              <a:off x="8453604" y="4260645"/>
              <a:ext cx="3810" cy="65405"/>
            </a:xfrm>
            <a:custGeom>
              <a:avLst/>
              <a:gdLst/>
              <a:ahLst/>
              <a:cxnLst/>
              <a:rect l="l" t="t" r="r" b="b"/>
              <a:pathLst>
                <a:path w="3809" h="65404">
                  <a:moveTo>
                    <a:pt x="0" y="0"/>
                  </a:moveTo>
                  <a:lnTo>
                    <a:pt x="3602" y="161"/>
                  </a:lnTo>
                  <a:lnTo>
                    <a:pt x="3602" y="65036"/>
                  </a:lnTo>
                  <a:lnTo>
                    <a:pt x="0" y="64867"/>
                  </a:lnTo>
                  <a:lnTo>
                    <a:pt x="0" y="0"/>
                  </a:lnTo>
                  <a:close/>
                </a:path>
              </a:pathLst>
            </a:custGeom>
            <a:solidFill>
              <a:srgbClr val="D5D2E9"/>
            </a:solidFill>
          </p:spPr>
          <p:txBody>
            <a:bodyPr wrap="square" lIns="0" tIns="0" rIns="0" bIns="0" rtlCol="0"/>
            <a:lstStyle/>
            <a:p>
              <a:endParaRPr lang="fr-FR" noProof="0" dirty="0"/>
            </a:p>
          </p:txBody>
        </p:sp>
        <p:sp>
          <p:nvSpPr>
            <p:cNvPr id="2769" name="object 2769"/>
            <p:cNvSpPr/>
            <p:nvPr/>
          </p:nvSpPr>
          <p:spPr>
            <a:xfrm>
              <a:off x="8453604" y="4260645"/>
              <a:ext cx="3810" cy="65405"/>
            </a:xfrm>
            <a:custGeom>
              <a:avLst/>
              <a:gdLst/>
              <a:ahLst/>
              <a:cxnLst/>
              <a:rect l="l" t="t" r="r" b="b"/>
              <a:pathLst>
                <a:path w="3809" h="65404">
                  <a:moveTo>
                    <a:pt x="3602" y="161"/>
                  </a:moveTo>
                  <a:lnTo>
                    <a:pt x="3602" y="65036"/>
                  </a:lnTo>
                </a:path>
                <a:path w="3809" h="65404">
                  <a:moveTo>
                    <a:pt x="0" y="64867"/>
                  </a:moveTo>
                  <a:lnTo>
                    <a:pt x="0" y="0"/>
                  </a:lnTo>
                </a:path>
              </a:pathLst>
            </a:custGeom>
            <a:ln w="3175">
              <a:solidFill>
                <a:srgbClr val="D5D2E9"/>
              </a:solidFill>
            </a:ln>
          </p:spPr>
          <p:txBody>
            <a:bodyPr wrap="square" lIns="0" tIns="0" rIns="0" bIns="0" rtlCol="0"/>
            <a:lstStyle/>
            <a:p>
              <a:endParaRPr lang="fr-FR" noProof="0" dirty="0"/>
            </a:p>
          </p:txBody>
        </p:sp>
        <p:sp>
          <p:nvSpPr>
            <p:cNvPr id="2770" name="object 2770"/>
            <p:cNvSpPr/>
            <p:nvPr/>
          </p:nvSpPr>
          <p:spPr>
            <a:xfrm>
              <a:off x="8457206" y="4260806"/>
              <a:ext cx="3810" cy="65405"/>
            </a:xfrm>
            <a:custGeom>
              <a:avLst/>
              <a:gdLst/>
              <a:ahLst/>
              <a:cxnLst/>
              <a:rect l="l" t="t" r="r" b="b"/>
              <a:pathLst>
                <a:path w="3809" h="65404">
                  <a:moveTo>
                    <a:pt x="0" y="0"/>
                  </a:moveTo>
                  <a:lnTo>
                    <a:pt x="3602" y="161"/>
                  </a:lnTo>
                  <a:lnTo>
                    <a:pt x="3602" y="65044"/>
                  </a:lnTo>
                  <a:lnTo>
                    <a:pt x="0" y="64875"/>
                  </a:lnTo>
                  <a:lnTo>
                    <a:pt x="0" y="0"/>
                  </a:lnTo>
                  <a:close/>
                </a:path>
              </a:pathLst>
            </a:custGeom>
            <a:solidFill>
              <a:srgbClr val="D5D1E8"/>
            </a:solidFill>
          </p:spPr>
          <p:txBody>
            <a:bodyPr wrap="square" lIns="0" tIns="0" rIns="0" bIns="0" rtlCol="0"/>
            <a:lstStyle/>
            <a:p>
              <a:endParaRPr lang="fr-FR" noProof="0" dirty="0"/>
            </a:p>
          </p:txBody>
        </p:sp>
        <p:sp>
          <p:nvSpPr>
            <p:cNvPr id="2771" name="object 2771"/>
            <p:cNvSpPr/>
            <p:nvPr/>
          </p:nvSpPr>
          <p:spPr>
            <a:xfrm>
              <a:off x="8457206" y="4260806"/>
              <a:ext cx="3810" cy="65405"/>
            </a:xfrm>
            <a:custGeom>
              <a:avLst/>
              <a:gdLst/>
              <a:ahLst/>
              <a:cxnLst/>
              <a:rect l="l" t="t" r="r" b="b"/>
              <a:pathLst>
                <a:path w="3809" h="65404">
                  <a:moveTo>
                    <a:pt x="3602" y="161"/>
                  </a:moveTo>
                  <a:lnTo>
                    <a:pt x="3602" y="65044"/>
                  </a:lnTo>
                </a:path>
                <a:path w="3809" h="65404">
                  <a:moveTo>
                    <a:pt x="0" y="64875"/>
                  </a:moveTo>
                  <a:lnTo>
                    <a:pt x="0" y="0"/>
                  </a:lnTo>
                </a:path>
              </a:pathLst>
            </a:custGeom>
            <a:ln w="3175">
              <a:solidFill>
                <a:srgbClr val="D5D1E8"/>
              </a:solidFill>
            </a:ln>
          </p:spPr>
          <p:txBody>
            <a:bodyPr wrap="square" lIns="0" tIns="0" rIns="0" bIns="0" rtlCol="0"/>
            <a:lstStyle/>
            <a:p>
              <a:endParaRPr lang="fr-FR" noProof="0" dirty="0"/>
            </a:p>
          </p:txBody>
        </p:sp>
        <p:sp>
          <p:nvSpPr>
            <p:cNvPr id="2772" name="object 2772"/>
            <p:cNvSpPr/>
            <p:nvPr/>
          </p:nvSpPr>
          <p:spPr>
            <a:xfrm>
              <a:off x="8460809" y="4260968"/>
              <a:ext cx="5715" cy="65405"/>
            </a:xfrm>
            <a:custGeom>
              <a:avLst/>
              <a:gdLst/>
              <a:ahLst/>
              <a:cxnLst/>
              <a:rect l="l" t="t" r="r" b="b"/>
              <a:pathLst>
                <a:path w="5715" h="65404">
                  <a:moveTo>
                    <a:pt x="0" y="0"/>
                  </a:moveTo>
                  <a:lnTo>
                    <a:pt x="5524" y="247"/>
                  </a:lnTo>
                  <a:lnTo>
                    <a:pt x="5524" y="65142"/>
                  </a:lnTo>
                  <a:lnTo>
                    <a:pt x="0" y="64883"/>
                  </a:lnTo>
                  <a:lnTo>
                    <a:pt x="0" y="0"/>
                  </a:lnTo>
                  <a:close/>
                </a:path>
              </a:pathLst>
            </a:custGeom>
            <a:solidFill>
              <a:srgbClr val="D5D1E8"/>
            </a:solidFill>
          </p:spPr>
          <p:txBody>
            <a:bodyPr wrap="square" lIns="0" tIns="0" rIns="0" bIns="0" rtlCol="0"/>
            <a:lstStyle/>
            <a:p>
              <a:endParaRPr lang="fr-FR" noProof="0" dirty="0"/>
            </a:p>
          </p:txBody>
        </p:sp>
        <p:sp>
          <p:nvSpPr>
            <p:cNvPr id="2773" name="object 2773"/>
            <p:cNvSpPr/>
            <p:nvPr/>
          </p:nvSpPr>
          <p:spPr>
            <a:xfrm>
              <a:off x="8460809" y="4260968"/>
              <a:ext cx="5715" cy="65405"/>
            </a:xfrm>
            <a:custGeom>
              <a:avLst/>
              <a:gdLst/>
              <a:ahLst/>
              <a:cxnLst/>
              <a:rect l="l" t="t" r="r" b="b"/>
              <a:pathLst>
                <a:path w="5715" h="65404">
                  <a:moveTo>
                    <a:pt x="5524" y="247"/>
                  </a:moveTo>
                  <a:lnTo>
                    <a:pt x="5524" y="65142"/>
                  </a:lnTo>
                </a:path>
                <a:path w="5715" h="65404">
                  <a:moveTo>
                    <a:pt x="0" y="64883"/>
                  </a:moveTo>
                  <a:lnTo>
                    <a:pt x="0" y="0"/>
                  </a:lnTo>
                </a:path>
              </a:pathLst>
            </a:custGeom>
            <a:ln w="3175">
              <a:solidFill>
                <a:srgbClr val="D5D1E8"/>
              </a:solidFill>
            </a:ln>
          </p:spPr>
          <p:txBody>
            <a:bodyPr wrap="square" lIns="0" tIns="0" rIns="0" bIns="0" rtlCol="0"/>
            <a:lstStyle/>
            <a:p>
              <a:endParaRPr lang="fr-FR" noProof="0" dirty="0"/>
            </a:p>
          </p:txBody>
        </p:sp>
        <p:sp>
          <p:nvSpPr>
            <p:cNvPr id="2774" name="object 2774"/>
            <p:cNvSpPr/>
            <p:nvPr/>
          </p:nvSpPr>
          <p:spPr>
            <a:xfrm>
              <a:off x="8466334" y="4261215"/>
              <a:ext cx="3810" cy="65405"/>
            </a:xfrm>
            <a:custGeom>
              <a:avLst/>
              <a:gdLst/>
              <a:ahLst/>
              <a:cxnLst/>
              <a:rect l="l" t="t" r="r" b="b"/>
              <a:pathLst>
                <a:path w="3809" h="65404">
                  <a:moveTo>
                    <a:pt x="0" y="0"/>
                  </a:moveTo>
                  <a:lnTo>
                    <a:pt x="3602" y="161"/>
                  </a:lnTo>
                  <a:lnTo>
                    <a:pt x="3602" y="65064"/>
                  </a:lnTo>
                  <a:lnTo>
                    <a:pt x="0" y="64895"/>
                  </a:lnTo>
                  <a:lnTo>
                    <a:pt x="0" y="0"/>
                  </a:lnTo>
                  <a:close/>
                </a:path>
              </a:pathLst>
            </a:custGeom>
            <a:solidFill>
              <a:srgbClr val="D5D1E8"/>
            </a:solidFill>
          </p:spPr>
          <p:txBody>
            <a:bodyPr wrap="square" lIns="0" tIns="0" rIns="0" bIns="0" rtlCol="0"/>
            <a:lstStyle/>
            <a:p>
              <a:endParaRPr lang="fr-FR" noProof="0" dirty="0"/>
            </a:p>
          </p:txBody>
        </p:sp>
        <p:sp>
          <p:nvSpPr>
            <p:cNvPr id="2775" name="object 2775"/>
            <p:cNvSpPr/>
            <p:nvPr/>
          </p:nvSpPr>
          <p:spPr>
            <a:xfrm>
              <a:off x="8466334" y="4261215"/>
              <a:ext cx="3810" cy="65405"/>
            </a:xfrm>
            <a:custGeom>
              <a:avLst/>
              <a:gdLst/>
              <a:ahLst/>
              <a:cxnLst/>
              <a:rect l="l" t="t" r="r" b="b"/>
              <a:pathLst>
                <a:path w="3809" h="65404">
                  <a:moveTo>
                    <a:pt x="3602" y="161"/>
                  </a:moveTo>
                  <a:lnTo>
                    <a:pt x="3602" y="65064"/>
                  </a:lnTo>
                </a:path>
                <a:path w="3809" h="65404">
                  <a:moveTo>
                    <a:pt x="0" y="64895"/>
                  </a:moveTo>
                  <a:lnTo>
                    <a:pt x="0" y="0"/>
                  </a:lnTo>
                </a:path>
              </a:pathLst>
            </a:custGeom>
            <a:ln w="3175">
              <a:solidFill>
                <a:srgbClr val="D5D1E8"/>
              </a:solidFill>
            </a:ln>
          </p:spPr>
          <p:txBody>
            <a:bodyPr wrap="square" lIns="0" tIns="0" rIns="0" bIns="0" rtlCol="0"/>
            <a:lstStyle/>
            <a:p>
              <a:endParaRPr lang="fr-FR" noProof="0" dirty="0"/>
            </a:p>
          </p:txBody>
        </p:sp>
        <p:sp>
          <p:nvSpPr>
            <p:cNvPr id="2776" name="object 2776"/>
            <p:cNvSpPr/>
            <p:nvPr/>
          </p:nvSpPr>
          <p:spPr>
            <a:xfrm>
              <a:off x="8469937" y="4261377"/>
              <a:ext cx="3810" cy="65405"/>
            </a:xfrm>
            <a:custGeom>
              <a:avLst/>
              <a:gdLst/>
              <a:ahLst/>
              <a:cxnLst/>
              <a:rect l="l" t="t" r="r" b="b"/>
              <a:pathLst>
                <a:path w="3809" h="65404">
                  <a:moveTo>
                    <a:pt x="0" y="0"/>
                  </a:moveTo>
                  <a:lnTo>
                    <a:pt x="3602" y="161"/>
                  </a:lnTo>
                  <a:lnTo>
                    <a:pt x="3602" y="65072"/>
                  </a:lnTo>
                  <a:lnTo>
                    <a:pt x="0" y="64903"/>
                  </a:lnTo>
                  <a:lnTo>
                    <a:pt x="0" y="0"/>
                  </a:lnTo>
                  <a:close/>
                </a:path>
              </a:pathLst>
            </a:custGeom>
            <a:solidFill>
              <a:srgbClr val="D5D1E8"/>
            </a:solidFill>
          </p:spPr>
          <p:txBody>
            <a:bodyPr wrap="square" lIns="0" tIns="0" rIns="0" bIns="0" rtlCol="0"/>
            <a:lstStyle/>
            <a:p>
              <a:endParaRPr lang="fr-FR" noProof="0" dirty="0"/>
            </a:p>
          </p:txBody>
        </p:sp>
        <p:sp>
          <p:nvSpPr>
            <p:cNvPr id="2777" name="object 2777"/>
            <p:cNvSpPr/>
            <p:nvPr/>
          </p:nvSpPr>
          <p:spPr>
            <a:xfrm>
              <a:off x="8469937" y="4261377"/>
              <a:ext cx="3810" cy="65405"/>
            </a:xfrm>
            <a:custGeom>
              <a:avLst/>
              <a:gdLst/>
              <a:ahLst/>
              <a:cxnLst/>
              <a:rect l="l" t="t" r="r" b="b"/>
              <a:pathLst>
                <a:path w="3809" h="65404">
                  <a:moveTo>
                    <a:pt x="3602" y="161"/>
                  </a:moveTo>
                  <a:lnTo>
                    <a:pt x="3602" y="65072"/>
                  </a:lnTo>
                </a:path>
                <a:path w="3809" h="65404">
                  <a:moveTo>
                    <a:pt x="0" y="64903"/>
                  </a:moveTo>
                  <a:lnTo>
                    <a:pt x="0" y="0"/>
                  </a:lnTo>
                </a:path>
              </a:pathLst>
            </a:custGeom>
            <a:ln w="3175">
              <a:solidFill>
                <a:srgbClr val="D5D1E8"/>
              </a:solidFill>
            </a:ln>
          </p:spPr>
          <p:txBody>
            <a:bodyPr wrap="square" lIns="0" tIns="0" rIns="0" bIns="0" rtlCol="0"/>
            <a:lstStyle/>
            <a:p>
              <a:endParaRPr lang="fr-FR" noProof="0" dirty="0"/>
            </a:p>
          </p:txBody>
        </p:sp>
        <p:sp>
          <p:nvSpPr>
            <p:cNvPr id="2778" name="object 2778"/>
            <p:cNvSpPr/>
            <p:nvPr/>
          </p:nvSpPr>
          <p:spPr>
            <a:xfrm>
              <a:off x="8473540" y="4261538"/>
              <a:ext cx="3810" cy="65405"/>
            </a:xfrm>
            <a:custGeom>
              <a:avLst/>
              <a:gdLst/>
              <a:ahLst/>
              <a:cxnLst/>
              <a:rect l="l" t="t" r="r" b="b"/>
              <a:pathLst>
                <a:path w="3809" h="65404">
                  <a:moveTo>
                    <a:pt x="0" y="0"/>
                  </a:moveTo>
                  <a:lnTo>
                    <a:pt x="3602" y="161"/>
                  </a:lnTo>
                  <a:lnTo>
                    <a:pt x="3602" y="65080"/>
                  </a:lnTo>
                  <a:lnTo>
                    <a:pt x="0" y="64910"/>
                  </a:lnTo>
                  <a:lnTo>
                    <a:pt x="0" y="0"/>
                  </a:lnTo>
                  <a:close/>
                </a:path>
              </a:pathLst>
            </a:custGeom>
            <a:solidFill>
              <a:srgbClr val="D4D1E8"/>
            </a:solidFill>
          </p:spPr>
          <p:txBody>
            <a:bodyPr wrap="square" lIns="0" tIns="0" rIns="0" bIns="0" rtlCol="0"/>
            <a:lstStyle/>
            <a:p>
              <a:endParaRPr lang="fr-FR" noProof="0" dirty="0"/>
            </a:p>
          </p:txBody>
        </p:sp>
        <p:sp>
          <p:nvSpPr>
            <p:cNvPr id="2779" name="object 2779"/>
            <p:cNvSpPr/>
            <p:nvPr/>
          </p:nvSpPr>
          <p:spPr>
            <a:xfrm>
              <a:off x="8473540" y="4261538"/>
              <a:ext cx="3810" cy="65405"/>
            </a:xfrm>
            <a:custGeom>
              <a:avLst/>
              <a:gdLst/>
              <a:ahLst/>
              <a:cxnLst/>
              <a:rect l="l" t="t" r="r" b="b"/>
              <a:pathLst>
                <a:path w="3809" h="65404">
                  <a:moveTo>
                    <a:pt x="3602" y="161"/>
                  </a:moveTo>
                  <a:lnTo>
                    <a:pt x="3602" y="65080"/>
                  </a:lnTo>
                </a:path>
                <a:path w="3809" h="65404">
                  <a:moveTo>
                    <a:pt x="0" y="64910"/>
                  </a:moveTo>
                  <a:lnTo>
                    <a:pt x="0" y="0"/>
                  </a:lnTo>
                </a:path>
              </a:pathLst>
            </a:custGeom>
            <a:ln w="3175">
              <a:solidFill>
                <a:srgbClr val="D4D1E8"/>
              </a:solidFill>
            </a:ln>
          </p:spPr>
          <p:txBody>
            <a:bodyPr wrap="square" lIns="0" tIns="0" rIns="0" bIns="0" rtlCol="0"/>
            <a:lstStyle/>
            <a:p>
              <a:endParaRPr lang="fr-FR" noProof="0" dirty="0"/>
            </a:p>
          </p:txBody>
        </p:sp>
        <p:sp>
          <p:nvSpPr>
            <p:cNvPr id="2780" name="object 2780"/>
            <p:cNvSpPr/>
            <p:nvPr/>
          </p:nvSpPr>
          <p:spPr>
            <a:xfrm>
              <a:off x="8477142" y="4261699"/>
              <a:ext cx="3810" cy="65405"/>
            </a:xfrm>
            <a:custGeom>
              <a:avLst/>
              <a:gdLst/>
              <a:ahLst/>
              <a:cxnLst/>
              <a:rect l="l" t="t" r="r" b="b"/>
              <a:pathLst>
                <a:path w="3809" h="65404">
                  <a:moveTo>
                    <a:pt x="0" y="0"/>
                  </a:moveTo>
                  <a:lnTo>
                    <a:pt x="3602" y="161"/>
                  </a:lnTo>
                  <a:lnTo>
                    <a:pt x="3602" y="65088"/>
                  </a:lnTo>
                  <a:lnTo>
                    <a:pt x="0" y="64918"/>
                  </a:lnTo>
                  <a:lnTo>
                    <a:pt x="0" y="0"/>
                  </a:lnTo>
                  <a:close/>
                </a:path>
              </a:pathLst>
            </a:custGeom>
            <a:solidFill>
              <a:srgbClr val="D4D1E8"/>
            </a:solidFill>
          </p:spPr>
          <p:txBody>
            <a:bodyPr wrap="square" lIns="0" tIns="0" rIns="0" bIns="0" rtlCol="0"/>
            <a:lstStyle/>
            <a:p>
              <a:endParaRPr lang="fr-FR" noProof="0" dirty="0"/>
            </a:p>
          </p:txBody>
        </p:sp>
        <p:sp>
          <p:nvSpPr>
            <p:cNvPr id="2781" name="object 2781"/>
            <p:cNvSpPr/>
            <p:nvPr/>
          </p:nvSpPr>
          <p:spPr>
            <a:xfrm>
              <a:off x="8477142" y="4261699"/>
              <a:ext cx="3810" cy="65405"/>
            </a:xfrm>
            <a:custGeom>
              <a:avLst/>
              <a:gdLst/>
              <a:ahLst/>
              <a:cxnLst/>
              <a:rect l="l" t="t" r="r" b="b"/>
              <a:pathLst>
                <a:path w="3809" h="65404">
                  <a:moveTo>
                    <a:pt x="3602" y="161"/>
                  </a:moveTo>
                  <a:lnTo>
                    <a:pt x="3602" y="65088"/>
                  </a:lnTo>
                </a:path>
                <a:path w="3809" h="65404">
                  <a:moveTo>
                    <a:pt x="0" y="64918"/>
                  </a:moveTo>
                  <a:lnTo>
                    <a:pt x="0" y="0"/>
                  </a:lnTo>
                </a:path>
              </a:pathLst>
            </a:custGeom>
            <a:ln w="3175">
              <a:solidFill>
                <a:srgbClr val="D4D1E8"/>
              </a:solidFill>
            </a:ln>
          </p:spPr>
          <p:txBody>
            <a:bodyPr wrap="square" lIns="0" tIns="0" rIns="0" bIns="0" rtlCol="0"/>
            <a:lstStyle/>
            <a:p>
              <a:endParaRPr lang="fr-FR" noProof="0" dirty="0"/>
            </a:p>
          </p:txBody>
        </p:sp>
        <p:sp>
          <p:nvSpPr>
            <p:cNvPr id="2782" name="object 2782"/>
            <p:cNvSpPr/>
            <p:nvPr/>
          </p:nvSpPr>
          <p:spPr>
            <a:xfrm>
              <a:off x="8480745" y="4261861"/>
              <a:ext cx="3810" cy="65405"/>
            </a:xfrm>
            <a:custGeom>
              <a:avLst/>
              <a:gdLst/>
              <a:ahLst/>
              <a:cxnLst/>
              <a:rect l="l" t="t" r="r" b="b"/>
              <a:pathLst>
                <a:path w="3809" h="65404">
                  <a:moveTo>
                    <a:pt x="0" y="0"/>
                  </a:moveTo>
                  <a:lnTo>
                    <a:pt x="3602" y="161"/>
                  </a:lnTo>
                  <a:lnTo>
                    <a:pt x="3602" y="65095"/>
                  </a:lnTo>
                  <a:lnTo>
                    <a:pt x="0" y="64926"/>
                  </a:lnTo>
                  <a:lnTo>
                    <a:pt x="0" y="0"/>
                  </a:lnTo>
                  <a:close/>
                </a:path>
              </a:pathLst>
            </a:custGeom>
            <a:solidFill>
              <a:srgbClr val="D4D1E8"/>
            </a:solidFill>
          </p:spPr>
          <p:txBody>
            <a:bodyPr wrap="square" lIns="0" tIns="0" rIns="0" bIns="0" rtlCol="0"/>
            <a:lstStyle/>
            <a:p>
              <a:endParaRPr lang="fr-FR" noProof="0" dirty="0"/>
            </a:p>
          </p:txBody>
        </p:sp>
        <p:sp>
          <p:nvSpPr>
            <p:cNvPr id="2783" name="object 2783"/>
            <p:cNvSpPr/>
            <p:nvPr/>
          </p:nvSpPr>
          <p:spPr>
            <a:xfrm>
              <a:off x="8480745" y="4261861"/>
              <a:ext cx="3810" cy="65405"/>
            </a:xfrm>
            <a:custGeom>
              <a:avLst/>
              <a:gdLst/>
              <a:ahLst/>
              <a:cxnLst/>
              <a:rect l="l" t="t" r="r" b="b"/>
              <a:pathLst>
                <a:path w="3809" h="65404">
                  <a:moveTo>
                    <a:pt x="3602" y="161"/>
                  </a:moveTo>
                  <a:lnTo>
                    <a:pt x="3602" y="65095"/>
                  </a:lnTo>
                </a:path>
                <a:path w="3809" h="65404">
                  <a:moveTo>
                    <a:pt x="0" y="64926"/>
                  </a:moveTo>
                  <a:lnTo>
                    <a:pt x="0" y="0"/>
                  </a:lnTo>
                </a:path>
              </a:pathLst>
            </a:custGeom>
            <a:ln w="3175">
              <a:solidFill>
                <a:srgbClr val="D4D1E8"/>
              </a:solidFill>
            </a:ln>
          </p:spPr>
          <p:txBody>
            <a:bodyPr wrap="square" lIns="0" tIns="0" rIns="0" bIns="0" rtlCol="0"/>
            <a:lstStyle/>
            <a:p>
              <a:endParaRPr lang="fr-FR" noProof="0" dirty="0"/>
            </a:p>
          </p:txBody>
        </p:sp>
        <p:sp>
          <p:nvSpPr>
            <p:cNvPr id="2784" name="object 2784"/>
            <p:cNvSpPr/>
            <p:nvPr/>
          </p:nvSpPr>
          <p:spPr>
            <a:xfrm>
              <a:off x="8484348" y="4262022"/>
              <a:ext cx="3810" cy="65405"/>
            </a:xfrm>
            <a:custGeom>
              <a:avLst/>
              <a:gdLst/>
              <a:ahLst/>
              <a:cxnLst/>
              <a:rect l="l" t="t" r="r" b="b"/>
              <a:pathLst>
                <a:path w="3809" h="65404">
                  <a:moveTo>
                    <a:pt x="0" y="0"/>
                  </a:moveTo>
                  <a:lnTo>
                    <a:pt x="3602" y="161"/>
                  </a:lnTo>
                  <a:lnTo>
                    <a:pt x="3602" y="65103"/>
                  </a:lnTo>
                  <a:lnTo>
                    <a:pt x="0" y="64934"/>
                  </a:lnTo>
                  <a:lnTo>
                    <a:pt x="0" y="0"/>
                  </a:lnTo>
                  <a:close/>
                </a:path>
              </a:pathLst>
            </a:custGeom>
            <a:solidFill>
              <a:srgbClr val="D4D1E8"/>
            </a:solidFill>
          </p:spPr>
          <p:txBody>
            <a:bodyPr wrap="square" lIns="0" tIns="0" rIns="0" bIns="0" rtlCol="0"/>
            <a:lstStyle/>
            <a:p>
              <a:endParaRPr lang="fr-FR" noProof="0" dirty="0"/>
            </a:p>
          </p:txBody>
        </p:sp>
        <p:sp>
          <p:nvSpPr>
            <p:cNvPr id="2785" name="object 2785"/>
            <p:cNvSpPr/>
            <p:nvPr/>
          </p:nvSpPr>
          <p:spPr>
            <a:xfrm>
              <a:off x="8484348" y="4262022"/>
              <a:ext cx="3810" cy="65405"/>
            </a:xfrm>
            <a:custGeom>
              <a:avLst/>
              <a:gdLst/>
              <a:ahLst/>
              <a:cxnLst/>
              <a:rect l="l" t="t" r="r" b="b"/>
              <a:pathLst>
                <a:path w="3809" h="65404">
                  <a:moveTo>
                    <a:pt x="3602" y="161"/>
                  </a:moveTo>
                  <a:lnTo>
                    <a:pt x="3602" y="65103"/>
                  </a:lnTo>
                </a:path>
                <a:path w="3809" h="65404">
                  <a:moveTo>
                    <a:pt x="0" y="64934"/>
                  </a:moveTo>
                  <a:lnTo>
                    <a:pt x="0" y="0"/>
                  </a:lnTo>
                </a:path>
              </a:pathLst>
            </a:custGeom>
            <a:ln w="3175">
              <a:solidFill>
                <a:srgbClr val="D4D1E8"/>
              </a:solidFill>
            </a:ln>
          </p:spPr>
          <p:txBody>
            <a:bodyPr wrap="square" lIns="0" tIns="0" rIns="0" bIns="0" rtlCol="0"/>
            <a:lstStyle/>
            <a:p>
              <a:endParaRPr lang="fr-FR" noProof="0" dirty="0"/>
            </a:p>
          </p:txBody>
        </p:sp>
        <p:sp>
          <p:nvSpPr>
            <p:cNvPr id="2786" name="object 2786"/>
            <p:cNvSpPr/>
            <p:nvPr/>
          </p:nvSpPr>
          <p:spPr>
            <a:xfrm>
              <a:off x="8487951" y="4262184"/>
              <a:ext cx="5715" cy="65405"/>
            </a:xfrm>
            <a:custGeom>
              <a:avLst/>
              <a:gdLst/>
              <a:ahLst/>
              <a:cxnLst/>
              <a:rect l="l" t="t" r="r" b="b"/>
              <a:pathLst>
                <a:path w="5715" h="65404">
                  <a:moveTo>
                    <a:pt x="0" y="0"/>
                  </a:moveTo>
                  <a:lnTo>
                    <a:pt x="5284" y="236"/>
                  </a:lnTo>
                  <a:lnTo>
                    <a:pt x="5284" y="65190"/>
                  </a:lnTo>
                  <a:lnTo>
                    <a:pt x="0" y="64942"/>
                  </a:lnTo>
                  <a:lnTo>
                    <a:pt x="0" y="0"/>
                  </a:lnTo>
                  <a:close/>
                </a:path>
              </a:pathLst>
            </a:custGeom>
            <a:solidFill>
              <a:srgbClr val="D4D1E7"/>
            </a:solidFill>
          </p:spPr>
          <p:txBody>
            <a:bodyPr wrap="square" lIns="0" tIns="0" rIns="0" bIns="0" rtlCol="0"/>
            <a:lstStyle/>
            <a:p>
              <a:endParaRPr lang="fr-FR" noProof="0" dirty="0"/>
            </a:p>
          </p:txBody>
        </p:sp>
        <p:sp>
          <p:nvSpPr>
            <p:cNvPr id="2787" name="object 2787"/>
            <p:cNvSpPr/>
            <p:nvPr/>
          </p:nvSpPr>
          <p:spPr>
            <a:xfrm>
              <a:off x="8487951" y="4262184"/>
              <a:ext cx="5715" cy="65405"/>
            </a:xfrm>
            <a:custGeom>
              <a:avLst/>
              <a:gdLst/>
              <a:ahLst/>
              <a:cxnLst/>
              <a:rect l="l" t="t" r="r" b="b"/>
              <a:pathLst>
                <a:path w="5715" h="65404">
                  <a:moveTo>
                    <a:pt x="5284" y="236"/>
                  </a:moveTo>
                  <a:lnTo>
                    <a:pt x="5284" y="65190"/>
                  </a:lnTo>
                </a:path>
                <a:path w="5715" h="65404">
                  <a:moveTo>
                    <a:pt x="0" y="64942"/>
                  </a:moveTo>
                  <a:lnTo>
                    <a:pt x="0" y="0"/>
                  </a:lnTo>
                </a:path>
              </a:pathLst>
            </a:custGeom>
            <a:ln w="3175">
              <a:solidFill>
                <a:srgbClr val="D4D1E7"/>
              </a:solidFill>
            </a:ln>
          </p:spPr>
          <p:txBody>
            <a:bodyPr wrap="square" lIns="0" tIns="0" rIns="0" bIns="0" rtlCol="0"/>
            <a:lstStyle/>
            <a:p>
              <a:endParaRPr lang="fr-FR" noProof="0" dirty="0"/>
            </a:p>
          </p:txBody>
        </p:sp>
        <p:sp>
          <p:nvSpPr>
            <p:cNvPr id="2788" name="object 2788"/>
            <p:cNvSpPr/>
            <p:nvPr/>
          </p:nvSpPr>
          <p:spPr>
            <a:xfrm>
              <a:off x="8493235" y="4262420"/>
              <a:ext cx="3810" cy="65405"/>
            </a:xfrm>
            <a:custGeom>
              <a:avLst/>
              <a:gdLst/>
              <a:ahLst/>
              <a:cxnLst/>
              <a:rect l="l" t="t" r="r" b="b"/>
              <a:pathLst>
                <a:path w="3809" h="65404">
                  <a:moveTo>
                    <a:pt x="0" y="0"/>
                  </a:moveTo>
                  <a:lnTo>
                    <a:pt x="3602" y="161"/>
                  </a:lnTo>
                  <a:lnTo>
                    <a:pt x="3602" y="65123"/>
                  </a:lnTo>
                  <a:lnTo>
                    <a:pt x="0" y="64953"/>
                  </a:lnTo>
                  <a:lnTo>
                    <a:pt x="0" y="0"/>
                  </a:lnTo>
                  <a:close/>
                </a:path>
              </a:pathLst>
            </a:custGeom>
            <a:solidFill>
              <a:srgbClr val="D4D1E7"/>
            </a:solidFill>
          </p:spPr>
          <p:txBody>
            <a:bodyPr wrap="square" lIns="0" tIns="0" rIns="0" bIns="0" rtlCol="0"/>
            <a:lstStyle/>
            <a:p>
              <a:endParaRPr lang="fr-FR" noProof="0" dirty="0"/>
            </a:p>
          </p:txBody>
        </p:sp>
        <p:sp>
          <p:nvSpPr>
            <p:cNvPr id="2789" name="object 2789"/>
            <p:cNvSpPr/>
            <p:nvPr/>
          </p:nvSpPr>
          <p:spPr>
            <a:xfrm>
              <a:off x="8493235" y="4262420"/>
              <a:ext cx="3810" cy="65405"/>
            </a:xfrm>
            <a:custGeom>
              <a:avLst/>
              <a:gdLst/>
              <a:ahLst/>
              <a:cxnLst/>
              <a:rect l="l" t="t" r="r" b="b"/>
              <a:pathLst>
                <a:path w="3809" h="65404">
                  <a:moveTo>
                    <a:pt x="3602" y="161"/>
                  </a:moveTo>
                  <a:lnTo>
                    <a:pt x="3602" y="65123"/>
                  </a:lnTo>
                </a:path>
                <a:path w="3809" h="65404">
                  <a:moveTo>
                    <a:pt x="0" y="64953"/>
                  </a:moveTo>
                  <a:lnTo>
                    <a:pt x="0" y="0"/>
                  </a:lnTo>
                </a:path>
              </a:pathLst>
            </a:custGeom>
            <a:ln w="3175">
              <a:solidFill>
                <a:srgbClr val="D4D1E7"/>
              </a:solidFill>
            </a:ln>
          </p:spPr>
          <p:txBody>
            <a:bodyPr wrap="square" lIns="0" tIns="0" rIns="0" bIns="0" rtlCol="0"/>
            <a:lstStyle/>
            <a:p>
              <a:endParaRPr lang="fr-FR" noProof="0" dirty="0"/>
            </a:p>
          </p:txBody>
        </p:sp>
        <p:sp>
          <p:nvSpPr>
            <p:cNvPr id="2790" name="object 2790"/>
            <p:cNvSpPr/>
            <p:nvPr/>
          </p:nvSpPr>
          <p:spPr>
            <a:xfrm>
              <a:off x="8496838" y="4262582"/>
              <a:ext cx="3810" cy="65405"/>
            </a:xfrm>
            <a:custGeom>
              <a:avLst/>
              <a:gdLst/>
              <a:ahLst/>
              <a:cxnLst/>
              <a:rect l="l" t="t" r="r" b="b"/>
              <a:pathLst>
                <a:path w="3809" h="65404">
                  <a:moveTo>
                    <a:pt x="0" y="0"/>
                  </a:moveTo>
                  <a:lnTo>
                    <a:pt x="3602" y="161"/>
                  </a:lnTo>
                  <a:lnTo>
                    <a:pt x="3602" y="65130"/>
                  </a:lnTo>
                  <a:lnTo>
                    <a:pt x="0" y="64961"/>
                  </a:lnTo>
                  <a:lnTo>
                    <a:pt x="0" y="0"/>
                  </a:lnTo>
                  <a:close/>
                </a:path>
              </a:pathLst>
            </a:custGeom>
            <a:solidFill>
              <a:srgbClr val="D4D1E7"/>
            </a:solidFill>
          </p:spPr>
          <p:txBody>
            <a:bodyPr wrap="square" lIns="0" tIns="0" rIns="0" bIns="0" rtlCol="0"/>
            <a:lstStyle/>
            <a:p>
              <a:endParaRPr lang="fr-FR" noProof="0" dirty="0"/>
            </a:p>
          </p:txBody>
        </p:sp>
        <p:sp>
          <p:nvSpPr>
            <p:cNvPr id="2791" name="object 2791"/>
            <p:cNvSpPr/>
            <p:nvPr/>
          </p:nvSpPr>
          <p:spPr>
            <a:xfrm>
              <a:off x="8496838" y="4262582"/>
              <a:ext cx="3810" cy="65405"/>
            </a:xfrm>
            <a:custGeom>
              <a:avLst/>
              <a:gdLst/>
              <a:ahLst/>
              <a:cxnLst/>
              <a:rect l="l" t="t" r="r" b="b"/>
              <a:pathLst>
                <a:path w="3809" h="65404">
                  <a:moveTo>
                    <a:pt x="3602" y="161"/>
                  </a:moveTo>
                  <a:lnTo>
                    <a:pt x="3602" y="65130"/>
                  </a:lnTo>
                </a:path>
                <a:path w="3809" h="65404">
                  <a:moveTo>
                    <a:pt x="0" y="64961"/>
                  </a:moveTo>
                  <a:lnTo>
                    <a:pt x="0" y="0"/>
                  </a:lnTo>
                </a:path>
              </a:pathLst>
            </a:custGeom>
            <a:ln w="3175">
              <a:solidFill>
                <a:srgbClr val="D4D1E7"/>
              </a:solidFill>
            </a:ln>
          </p:spPr>
          <p:txBody>
            <a:bodyPr wrap="square" lIns="0" tIns="0" rIns="0" bIns="0" rtlCol="0"/>
            <a:lstStyle/>
            <a:p>
              <a:endParaRPr lang="fr-FR" noProof="0" dirty="0"/>
            </a:p>
          </p:txBody>
        </p:sp>
        <p:sp>
          <p:nvSpPr>
            <p:cNvPr id="2792" name="object 2792"/>
            <p:cNvSpPr/>
            <p:nvPr/>
          </p:nvSpPr>
          <p:spPr>
            <a:xfrm>
              <a:off x="8500442" y="4262743"/>
              <a:ext cx="3810" cy="65405"/>
            </a:xfrm>
            <a:custGeom>
              <a:avLst/>
              <a:gdLst/>
              <a:ahLst/>
              <a:cxnLst/>
              <a:rect l="l" t="t" r="r" b="b"/>
              <a:pathLst>
                <a:path w="3809" h="65404">
                  <a:moveTo>
                    <a:pt x="0" y="0"/>
                  </a:moveTo>
                  <a:lnTo>
                    <a:pt x="3602" y="161"/>
                  </a:lnTo>
                  <a:lnTo>
                    <a:pt x="3602" y="65138"/>
                  </a:lnTo>
                  <a:lnTo>
                    <a:pt x="0" y="64969"/>
                  </a:lnTo>
                  <a:lnTo>
                    <a:pt x="0" y="0"/>
                  </a:lnTo>
                  <a:close/>
                </a:path>
              </a:pathLst>
            </a:custGeom>
            <a:solidFill>
              <a:srgbClr val="D4D1E7"/>
            </a:solidFill>
          </p:spPr>
          <p:txBody>
            <a:bodyPr wrap="square" lIns="0" tIns="0" rIns="0" bIns="0" rtlCol="0"/>
            <a:lstStyle/>
            <a:p>
              <a:endParaRPr lang="fr-FR" noProof="0" dirty="0"/>
            </a:p>
          </p:txBody>
        </p:sp>
        <p:sp>
          <p:nvSpPr>
            <p:cNvPr id="2793" name="object 2793"/>
            <p:cNvSpPr/>
            <p:nvPr/>
          </p:nvSpPr>
          <p:spPr>
            <a:xfrm>
              <a:off x="8500441" y="4262743"/>
              <a:ext cx="3810" cy="65405"/>
            </a:xfrm>
            <a:custGeom>
              <a:avLst/>
              <a:gdLst/>
              <a:ahLst/>
              <a:cxnLst/>
              <a:rect l="l" t="t" r="r" b="b"/>
              <a:pathLst>
                <a:path w="3809" h="65404">
                  <a:moveTo>
                    <a:pt x="3602" y="161"/>
                  </a:moveTo>
                  <a:lnTo>
                    <a:pt x="3602" y="65138"/>
                  </a:lnTo>
                </a:path>
                <a:path w="3809" h="65404">
                  <a:moveTo>
                    <a:pt x="0" y="64969"/>
                  </a:moveTo>
                  <a:lnTo>
                    <a:pt x="0" y="0"/>
                  </a:lnTo>
                </a:path>
              </a:pathLst>
            </a:custGeom>
            <a:ln w="3175">
              <a:solidFill>
                <a:srgbClr val="D4D1E7"/>
              </a:solidFill>
            </a:ln>
          </p:spPr>
          <p:txBody>
            <a:bodyPr wrap="square" lIns="0" tIns="0" rIns="0" bIns="0" rtlCol="0"/>
            <a:lstStyle/>
            <a:p>
              <a:endParaRPr lang="fr-FR" noProof="0" dirty="0"/>
            </a:p>
          </p:txBody>
        </p:sp>
        <p:sp>
          <p:nvSpPr>
            <p:cNvPr id="2794" name="object 2794"/>
            <p:cNvSpPr/>
            <p:nvPr/>
          </p:nvSpPr>
          <p:spPr>
            <a:xfrm>
              <a:off x="8504045" y="4262904"/>
              <a:ext cx="3810" cy="65405"/>
            </a:xfrm>
            <a:custGeom>
              <a:avLst/>
              <a:gdLst/>
              <a:ahLst/>
              <a:cxnLst/>
              <a:rect l="l" t="t" r="r" b="b"/>
              <a:pathLst>
                <a:path w="3809" h="65404">
                  <a:moveTo>
                    <a:pt x="0" y="0"/>
                  </a:moveTo>
                  <a:lnTo>
                    <a:pt x="3602" y="161"/>
                  </a:lnTo>
                  <a:lnTo>
                    <a:pt x="3602" y="65146"/>
                  </a:lnTo>
                  <a:lnTo>
                    <a:pt x="0" y="64977"/>
                  </a:lnTo>
                  <a:lnTo>
                    <a:pt x="0" y="0"/>
                  </a:lnTo>
                  <a:close/>
                </a:path>
              </a:pathLst>
            </a:custGeom>
            <a:solidFill>
              <a:srgbClr val="D3D1E7"/>
            </a:solidFill>
          </p:spPr>
          <p:txBody>
            <a:bodyPr wrap="square" lIns="0" tIns="0" rIns="0" bIns="0" rtlCol="0"/>
            <a:lstStyle/>
            <a:p>
              <a:endParaRPr lang="fr-FR" noProof="0" dirty="0"/>
            </a:p>
          </p:txBody>
        </p:sp>
        <p:sp>
          <p:nvSpPr>
            <p:cNvPr id="2795" name="object 2795"/>
            <p:cNvSpPr/>
            <p:nvPr/>
          </p:nvSpPr>
          <p:spPr>
            <a:xfrm>
              <a:off x="8504044" y="4262904"/>
              <a:ext cx="3810" cy="65405"/>
            </a:xfrm>
            <a:custGeom>
              <a:avLst/>
              <a:gdLst/>
              <a:ahLst/>
              <a:cxnLst/>
              <a:rect l="l" t="t" r="r" b="b"/>
              <a:pathLst>
                <a:path w="3809" h="65404">
                  <a:moveTo>
                    <a:pt x="3602" y="161"/>
                  </a:moveTo>
                  <a:lnTo>
                    <a:pt x="3602" y="65146"/>
                  </a:lnTo>
                </a:path>
                <a:path w="3809" h="65404">
                  <a:moveTo>
                    <a:pt x="0" y="64977"/>
                  </a:moveTo>
                  <a:lnTo>
                    <a:pt x="0" y="0"/>
                  </a:lnTo>
                </a:path>
              </a:pathLst>
            </a:custGeom>
            <a:ln w="3175">
              <a:solidFill>
                <a:srgbClr val="D3D1E7"/>
              </a:solidFill>
            </a:ln>
          </p:spPr>
          <p:txBody>
            <a:bodyPr wrap="square" lIns="0" tIns="0" rIns="0" bIns="0" rtlCol="0"/>
            <a:lstStyle/>
            <a:p>
              <a:endParaRPr lang="fr-FR" noProof="0" dirty="0"/>
            </a:p>
          </p:txBody>
        </p:sp>
        <p:sp>
          <p:nvSpPr>
            <p:cNvPr id="2796" name="object 2796"/>
            <p:cNvSpPr/>
            <p:nvPr/>
          </p:nvSpPr>
          <p:spPr>
            <a:xfrm>
              <a:off x="8507648" y="4263066"/>
              <a:ext cx="3810" cy="65405"/>
            </a:xfrm>
            <a:custGeom>
              <a:avLst/>
              <a:gdLst/>
              <a:ahLst/>
              <a:cxnLst/>
              <a:rect l="l" t="t" r="r" b="b"/>
              <a:pathLst>
                <a:path w="3809" h="65404">
                  <a:moveTo>
                    <a:pt x="0" y="0"/>
                  </a:moveTo>
                  <a:lnTo>
                    <a:pt x="3602" y="161"/>
                  </a:lnTo>
                  <a:lnTo>
                    <a:pt x="3602" y="65154"/>
                  </a:lnTo>
                  <a:lnTo>
                    <a:pt x="0" y="64985"/>
                  </a:lnTo>
                  <a:lnTo>
                    <a:pt x="0" y="0"/>
                  </a:lnTo>
                  <a:close/>
                </a:path>
              </a:pathLst>
            </a:custGeom>
            <a:solidFill>
              <a:srgbClr val="D3D1E7"/>
            </a:solidFill>
          </p:spPr>
          <p:txBody>
            <a:bodyPr wrap="square" lIns="0" tIns="0" rIns="0" bIns="0" rtlCol="0"/>
            <a:lstStyle/>
            <a:p>
              <a:endParaRPr lang="fr-FR" noProof="0" dirty="0"/>
            </a:p>
          </p:txBody>
        </p:sp>
        <p:sp>
          <p:nvSpPr>
            <p:cNvPr id="2797" name="object 2797"/>
            <p:cNvSpPr/>
            <p:nvPr/>
          </p:nvSpPr>
          <p:spPr>
            <a:xfrm>
              <a:off x="8507647" y="4263066"/>
              <a:ext cx="3810" cy="65405"/>
            </a:xfrm>
            <a:custGeom>
              <a:avLst/>
              <a:gdLst/>
              <a:ahLst/>
              <a:cxnLst/>
              <a:rect l="l" t="t" r="r" b="b"/>
              <a:pathLst>
                <a:path w="3809" h="65404">
                  <a:moveTo>
                    <a:pt x="3602" y="161"/>
                  </a:moveTo>
                  <a:lnTo>
                    <a:pt x="3602" y="65154"/>
                  </a:lnTo>
                </a:path>
                <a:path w="3809" h="65404">
                  <a:moveTo>
                    <a:pt x="0" y="64985"/>
                  </a:moveTo>
                  <a:lnTo>
                    <a:pt x="0" y="0"/>
                  </a:lnTo>
                </a:path>
              </a:pathLst>
            </a:custGeom>
            <a:ln w="3175">
              <a:solidFill>
                <a:srgbClr val="D3D1E7"/>
              </a:solidFill>
            </a:ln>
          </p:spPr>
          <p:txBody>
            <a:bodyPr wrap="square" lIns="0" tIns="0" rIns="0" bIns="0" rtlCol="0"/>
            <a:lstStyle/>
            <a:p>
              <a:endParaRPr lang="fr-FR" noProof="0" dirty="0"/>
            </a:p>
          </p:txBody>
        </p:sp>
        <p:sp>
          <p:nvSpPr>
            <p:cNvPr id="2798" name="object 2798"/>
            <p:cNvSpPr/>
            <p:nvPr/>
          </p:nvSpPr>
          <p:spPr>
            <a:xfrm>
              <a:off x="8511250" y="4263227"/>
              <a:ext cx="3810" cy="65405"/>
            </a:xfrm>
            <a:custGeom>
              <a:avLst/>
              <a:gdLst/>
              <a:ahLst/>
              <a:cxnLst/>
              <a:rect l="l" t="t" r="r" b="b"/>
              <a:pathLst>
                <a:path w="3809" h="65404">
                  <a:moveTo>
                    <a:pt x="0" y="0"/>
                  </a:moveTo>
                  <a:lnTo>
                    <a:pt x="3602" y="161"/>
                  </a:lnTo>
                  <a:lnTo>
                    <a:pt x="3602" y="65162"/>
                  </a:lnTo>
                  <a:lnTo>
                    <a:pt x="0" y="64993"/>
                  </a:lnTo>
                  <a:lnTo>
                    <a:pt x="0" y="0"/>
                  </a:lnTo>
                  <a:close/>
                </a:path>
              </a:pathLst>
            </a:custGeom>
            <a:solidFill>
              <a:srgbClr val="D3D1E7"/>
            </a:solidFill>
          </p:spPr>
          <p:txBody>
            <a:bodyPr wrap="square" lIns="0" tIns="0" rIns="0" bIns="0" rtlCol="0"/>
            <a:lstStyle/>
            <a:p>
              <a:endParaRPr lang="fr-FR" noProof="0" dirty="0"/>
            </a:p>
          </p:txBody>
        </p:sp>
        <p:sp>
          <p:nvSpPr>
            <p:cNvPr id="2799" name="object 2799"/>
            <p:cNvSpPr/>
            <p:nvPr/>
          </p:nvSpPr>
          <p:spPr>
            <a:xfrm>
              <a:off x="8511250" y="4263227"/>
              <a:ext cx="3810" cy="65405"/>
            </a:xfrm>
            <a:custGeom>
              <a:avLst/>
              <a:gdLst/>
              <a:ahLst/>
              <a:cxnLst/>
              <a:rect l="l" t="t" r="r" b="b"/>
              <a:pathLst>
                <a:path w="3809" h="65404">
                  <a:moveTo>
                    <a:pt x="3602" y="161"/>
                  </a:moveTo>
                  <a:lnTo>
                    <a:pt x="3602" y="65162"/>
                  </a:lnTo>
                </a:path>
                <a:path w="3809" h="65404">
                  <a:moveTo>
                    <a:pt x="0" y="64993"/>
                  </a:moveTo>
                  <a:lnTo>
                    <a:pt x="0" y="0"/>
                  </a:lnTo>
                </a:path>
              </a:pathLst>
            </a:custGeom>
            <a:ln w="3175">
              <a:solidFill>
                <a:srgbClr val="D3D1E7"/>
              </a:solidFill>
            </a:ln>
          </p:spPr>
          <p:txBody>
            <a:bodyPr wrap="square" lIns="0" tIns="0" rIns="0" bIns="0" rtlCol="0"/>
            <a:lstStyle/>
            <a:p>
              <a:endParaRPr lang="fr-FR" noProof="0" dirty="0"/>
            </a:p>
          </p:txBody>
        </p:sp>
        <p:sp>
          <p:nvSpPr>
            <p:cNvPr id="2800" name="object 2800"/>
            <p:cNvSpPr/>
            <p:nvPr/>
          </p:nvSpPr>
          <p:spPr>
            <a:xfrm>
              <a:off x="8514853" y="4263389"/>
              <a:ext cx="3810" cy="65405"/>
            </a:xfrm>
            <a:custGeom>
              <a:avLst/>
              <a:gdLst/>
              <a:ahLst/>
              <a:cxnLst/>
              <a:rect l="l" t="t" r="r" b="b"/>
              <a:pathLst>
                <a:path w="3809" h="65404">
                  <a:moveTo>
                    <a:pt x="0" y="0"/>
                  </a:moveTo>
                  <a:lnTo>
                    <a:pt x="3602" y="161"/>
                  </a:lnTo>
                  <a:lnTo>
                    <a:pt x="3602" y="65170"/>
                  </a:lnTo>
                  <a:lnTo>
                    <a:pt x="0" y="65001"/>
                  </a:lnTo>
                  <a:lnTo>
                    <a:pt x="0" y="0"/>
                  </a:lnTo>
                  <a:close/>
                </a:path>
              </a:pathLst>
            </a:custGeom>
            <a:solidFill>
              <a:srgbClr val="D3D1E7"/>
            </a:solidFill>
          </p:spPr>
          <p:txBody>
            <a:bodyPr wrap="square" lIns="0" tIns="0" rIns="0" bIns="0" rtlCol="0"/>
            <a:lstStyle/>
            <a:p>
              <a:endParaRPr lang="fr-FR" noProof="0" dirty="0"/>
            </a:p>
          </p:txBody>
        </p:sp>
        <p:sp>
          <p:nvSpPr>
            <p:cNvPr id="2801" name="object 2801"/>
            <p:cNvSpPr/>
            <p:nvPr/>
          </p:nvSpPr>
          <p:spPr>
            <a:xfrm>
              <a:off x="8514853" y="4263389"/>
              <a:ext cx="3810" cy="65405"/>
            </a:xfrm>
            <a:custGeom>
              <a:avLst/>
              <a:gdLst/>
              <a:ahLst/>
              <a:cxnLst/>
              <a:rect l="l" t="t" r="r" b="b"/>
              <a:pathLst>
                <a:path w="3809" h="65404">
                  <a:moveTo>
                    <a:pt x="3602" y="161"/>
                  </a:moveTo>
                  <a:lnTo>
                    <a:pt x="3602" y="65170"/>
                  </a:lnTo>
                </a:path>
                <a:path w="3809" h="65404">
                  <a:moveTo>
                    <a:pt x="0" y="65001"/>
                  </a:moveTo>
                  <a:lnTo>
                    <a:pt x="0" y="0"/>
                  </a:lnTo>
                </a:path>
              </a:pathLst>
            </a:custGeom>
            <a:ln w="3175">
              <a:solidFill>
                <a:srgbClr val="D3D1E7"/>
              </a:solidFill>
            </a:ln>
          </p:spPr>
          <p:txBody>
            <a:bodyPr wrap="square" lIns="0" tIns="0" rIns="0" bIns="0" rtlCol="0"/>
            <a:lstStyle/>
            <a:p>
              <a:endParaRPr lang="fr-FR" noProof="0" dirty="0"/>
            </a:p>
          </p:txBody>
        </p:sp>
        <p:sp>
          <p:nvSpPr>
            <p:cNvPr id="2802" name="object 2802"/>
            <p:cNvSpPr/>
            <p:nvPr/>
          </p:nvSpPr>
          <p:spPr>
            <a:xfrm>
              <a:off x="8518456" y="4263550"/>
              <a:ext cx="5715" cy="65405"/>
            </a:xfrm>
            <a:custGeom>
              <a:avLst/>
              <a:gdLst/>
              <a:ahLst/>
              <a:cxnLst/>
              <a:rect l="l" t="t" r="r" b="b"/>
              <a:pathLst>
                <a:path w="5715" h="65404">
                  <a:moveTo>
                    <a:pt x="0" y="0"/>
                  </a:moveTo>
                  <a:lnTo>
                    <a:pt x="5524" y="247"/>
                  </a:lnTo>
                  <a:lnTo>
                    <a:pt x="5524" y="65268"/>
                  </a:lnTo>
                  <a:lnTo>
                    <a:pt x="0" y="65008"/>
                  </a:lnTo>
                  <a:lnTo>
                    <a:pt x="0" y="0"/>
                  </a:lnTo>
                  <a:close/>
                </a:path>
              </a:pathLst>
            </a:custGeom>
            <a:solidFill>
              <a:srgbClr val="D3D0E7"/>
            </a:solidFill>
          </p:spPr>
          <p:txBody>
            <a:bodyPr wrap="square" lIns="0" tIns="0" rIns="0" bIns="0" rtlCol="0"/>
            <a:lstStyle/>
            <a:p>
              <a:endParaRPr lang="fr-FR" noProof="0" dirty="0"/>
            </a:p>
          </p:txBody>
        </p:sp>
        <p:sp>
          <p:nvSpPr>
            <p:cNvPr id="2803" name="object 2803"/>
            <p:cNvSpPr/>
            <p:nvPr/>
          </p:nvSpPr>
          <p:spPr>
            <a:xfrm>
              <a:off x="8518455" y="4263550"/>
              <a:ext cx="5715" cy="65405"/>
            </a:xfrm>
            <a:custGeom>
              <a:avLst/>
              <a:gdLst/>
              <a:ahLst/>
              <a:cxnLst/>
              <a:rect l="l" t="t" r="r" b="b"/>
              <a:pathLst>
                <a:path w="5715" h="65404">
                  <a:moveTo>
                    <a:pt x="5524" y="247"/>
                  </a:moveTo>
                  <a:lnTo>
                    <a:pt x="5524" y="65268"/>
                  </a:lnTo>
                </a:path>
                <a:path w="5715" h="65404">
                  <a:moveTo>
                    <a:pt x="0" y="65008"/>
                  </a:moveTo>
                  <a:lnTo>
                    <a:pt x="0" y="0"/>
                  </a:lnTo>
                </a:path>
              </a:pathLst>
            </a:custGeom>
            <a:ln w="3175">
              <a:solidFill>
                <a:srgbClr val="D3D0E7"/>
              </a:solidFill>
            </a:ln>
          </p:spPr>
          <p:txBody>
            <a:bodyPr wrap="square" lIns="0" tIns="0" rIns="0" bIns="0" rtlCol="0"/>
            <a:lstStyle/>
            <a:p>
              <a:endParaRPr lang="fr-FR" noProof="0" dirty="0"/>
            </a:p>
          </p:txBody>
        </p:sp>
        <p:sp>
          <p:nvSpPr>
            <p:cNvPr id="2804" name="object 2804"/>
            <p:cNvSpPr/>
            <p:nvPr/>
          </p:nvSpPr>
          <p:spPr>
            <a:xfrm>
              <a:off x="8523981" y="4263798"/>
              <a:ext cx="3810" cy="65405"/>
            </a:xfrm>
            <a:custGeom>
              <a:avLst/>
              <a:gdLst/>
              <a:ahLst/>
              <a:cxnLst/>
              <a:rect l="l" t="t" r="r" b="b"/>
              <a:pathLst>
                <a:path w="3809" h="65404">
                  <a:moveTo>
                    <a:pt x="0" y="0"/>
                  </a:moveTo>
                  <a:lnTo>
                    <a:pt x="3602" y="161"/>
                  </a:lnTo>
                  <a:lnTo>
                    <a:pt x="3602" y="65190"/>
                  </a:lnTo>
                  <a:lnTo>
                    <a:pt x="0" y="65020"/>
                  </a:lnTo>
                  <a:lnTo>
                    <a:pt x="0" y="0"/>
                  </a:lnTo>
                  <a:close/>
                </a:path>
              </a:pathLst>
            </a:custGeom>
            <a:solidFill>
              <a:srgbClr val="D3D0E7"/>
            </a:solidFill>
          </p:spPr>
          <p:txBody>
            <a:bodyPr wrap="square" lIns="0" tIns="0" rIns="0" bIns="0" rtlCol="0"/>
            <a:lstStyle/>
            <a:p>
              <a:endParaRPr lang="fr-FR" noProof="0" dirty="0"/>
            </a:p>
          </p:txBody>
        </p:sp>
        <p:sp>
          <p:nvSpPr>
            <p:cNvPr id="2805" name="object 2805"/>
            <p:cNvSpPr/>
            <p:nvPr/>
          </p:nvSpPr>
          <p:spPr>
            <a:xfrm>
              <a:off x="8523980" y="4263797"/>
              <a:ext cx="3810" cy="65405"/>
            </a:xfrm>
            <a:custGeom>
              <a:avLst/>
              <a:gdLst/>
              <a:ahLst/>
              <a:cxnLst/>
              <a:rect l="l" t="t" r="r" b="b"/>
              <a:pathLst>
                <a:path w="3809" h="65404">
                  <a:moveTo>
                    <a:pt x="3602" y="161"/>
                  </a:moveTo>
                  <a:lnTo>
                    <a:pt x="3602" y="65190"/>
                  </a:lnTo>
                </a:path>
                <a:path w="3809" h="65404">
                  <a:moveTo>
                    <a:pt x="0" y="65020"/>
                  </a:moveTo>
                  <a:lnTo>
                    <a:pt x="0" y="0"/>
                  </a:lnTo>
                </a:path>
              </a:pathLst>
            </a:custGeom>
            <a:ln w="3175">
              <a:solidFill>
                <a:srgbClr val="D3D0E7"/>
              </a:solidFill>
            </a:ln>
          </p:spPr>
          <p:txBody>
            <a:bodyPr wrap="square" lIns="0" tIns="0" rIns="0" bIns="0" rtlCol="0"/>
            <a:lstStyle/>
            <a:p>
              <a:endParaRPr lang="fr-FR" noProof="0" dirty="0"/>
            </a:p>
          </p:txBody>
        </p:sp>
        <p:sp>
          <p:nvSpPr>
            <p:cNvPr id="2806" name="object 2806"/>
            <p:cNvSpPr/>
            <p:nvPr/>
          </p:nvSpPr>
          <p:spPr>
            <a:xfrm>
              <a:off x="8527584" y="4263959"/>
              <a:ext cx="3810" cy="65405"/>
            </a:xfrm>
            <a:custGeom>
              <a:avLst/>
              <a:gdLst/>
              <a:ahLst/>
              <a:cxnLst/>
              <a:rect l="l" t="t" r="r" b="b"/>
              <a:pathLst>
                <a:path w="3809" h="65404">
                  <a:moveTo>
                    <a:pt x="0" y="0"/>
                  </a:moveTo>
                  <a:lnTo>
                    <a:pt x="3602" y="161"/>
                  </a:lnTo>
                  <a:lnTo>
                    <a:pt x="3602" y="65198"/>
                  </a:lnTo>
                  <a:lnTo>
                    <a:pt x="0" y="65028"/>
                  </a:lnTo>
                  <a:lnTo>
                    <a:pt x="0" y="0"/>
                  </a:lnTo>
                  <a:close/>
                </a:path>
              </a:pathLst>
            </a:custGeom>
            <a:solidFill>
              <a:srgbClr val="D3D0E7"/>
            </a:solidFill>
          </p:spPr>
          <p:txBody>
            <a:bodyPr wrap="square" lIns="0" tIns="0" rIns="0" bIns="0" rtlCol="0"/>
            <a:lstStyle/>
            <a:p>
              <a:endParaRPr lang="fr-FR" noProof="0" dirty="0"/>
            </a:p>
          </p:txBody>
        </p:sp>
        <p:sp>
          <p:nvSpPr>
            <p:cNvPr id="2807" name="object 2807"/>
            <p:cNvSpPr/>
            <p:nvPr/>
          </p:nvSpPr>
          <p:spPr>
            <a:xfrm>
              <a:off x="8527583" y="4263959"/>
              <a:ext cx="3810" cy="65405"/>
            </a:xfrm>
            <a:custGeom>
              <a:avLst/>
              <a:gdLst/>
              <a:ahLst/>
              <a:cxnLst/>
              <a:rect l="l" t="t" r="r" b="b"/>
              <a:pathLst>
                <a:path w="3809" h="65404">
                  <a:moveTo>
                    <a:pt x="3602" y="161"/>
                  </a:moveTo>
                  <a:lnTo>
                    <a:pt x="3602" y="65198"/>
                  </a:lnTo>
                </a:path>
                <a:path w="3809" h="65404">
                  <a:moveTo>
                    <a:pt x="0" y="65028"/>
                  </a:moveTo>
                  <a:lnTo>
                    <a:pt x="0" y="0"/>
                  </a:lnTo>
                </a:path>
              </a:pathLst>
            </a:custGeom>
            <a:ln w="3175">
              <a:solidFill>
                <a:srgbClr val="D3D0E7"/>
              </a:solidFill>
            </a:ln>
          </p:spPr>
          <p:txBody>
            <a:bodyPr wrap="square" lIns="0" tIns="0" rIns="0" bIns="0" rtlCol="0"/>
            <a:lstStyle/>
            <a:p>
              <a:endParaRPr lang="fr-FR" noProof="0" dirty="0"/>
            </a:p>
          </p:txBody>
        </p:sp>
        <p:sp>
          <p:nvSpPr>
            <p:cNvPr id="2808" name="object 2808"/>
            <p:cNvSpPr/>
            <p:nvPr/>
          </p:nvSpPr>
          <p:spPr>
            <a:xfrm>
              <a:off x="8531186" y="4264120"/>
              <a:ext cx="3810" cy="65405"/>
            </a:xfrm>
            <a:custGeom>
              <a:avLst/>
              <a:gdLst/>
              <a:ahLst/>
              <a:cxnLst/>
              <a:rect l="l" t="t" r="r" b="b"/>
              <a:pathLst>
                <a:path w="3809" h="65404">
                  <a:moveTo>
                    <a:pt x="0" y="0"/>
                  </a:moveTo>
                  <a:lnTo>
                    <a:pt x="3602" y="161"/>
                  </a:lnTo>
                  <a:lnTo>
                    <a:pt x="3602" y="65205"/>
                  </a:lnTo>
                  <a:lnTo>
                    <a:pt x="0" y="65036"/>
                  </a:lnTo>
                  <a:lnTo>
                    <a:pt x="0" y="0"/>
                  </a:lnTo>
                  <a:close/>
                </a:path>
              </a:pathLst>
            </a:custGeom>
            <a:solidFill>
              <a:srgbClr val="D3D0E7"/>
            </a:solidFill>
          </p:spPr>
          <p:txBody>
            <a:bodyPr wrap="square" lIns="0" tIns="0" rIns="0" bIns="0" rtlCol="0"/>
            <a:lstStyle/>
            <a:p>
              <a:endParaRPr lang="fr-FR" noProof="0" dirty="0"/>
            </a:p>
          </p:txBody>
        </p:sp>
        <p:sp>
          <p:nvSpPr>
            <p:cNvPr id="2809" name="object 2809"/>
            <p:cNvSpPr/>
            <p:nvPr/>
          </p:nvSpPr>
          <p:spPr>
            <a:xfrm>
              <a:off x="8531186" y="4264120"/>
              <a:ext cx="3810" cy="65405"/>
            </a:xfrm>
            <a:custGeom>
              <a:avLst/>
              <a:gdLst/>
              <a:ahLst/>
              <a:cxnLst/>
              <a:rect l="l" t="t" r="r" b="b"/>
              <a:pathLst>
                <a:path w="3809" h="65404">
                  <a:moveTo>
                    <a:pt x="3602" y="161"/>
                  </a:moveTo>
                  <a:lnTo>
                    <a:pt x="3602" y="65205"/>
                  </a:lnTo>
                </a:path>
                <a:path w="3809" h="65404">
                  <a:moveTo>
                    <a:pt x="0" y="65036"/>
                  </a:moveTo>
                  <a:lnTo>
                    <a:pt x="0" y="0"/>
                  </a:lnTo>
                </a:path>
              </a:pathLst>
            </a:custGeom>
            <a:ln w="3175">
              <a:solidFill>
                <a:srgbClr val="D3D0E7"/>
              </a:solidFill>
            </a:ln>
          </p:spPr>
          <p:txBody>
            <a:bodyPr wrap="square" lIns="0" tIns="0" rIns="0" bIns="0" rtlCol="0"/>
            <a:lstStyle/>
            <a:p>
              <a:endParaRPr lang="fr-FR" noProof="0" dirty="0"/>
            </a:p>
          </p:txBody>
        </p:sp>
        <p:sp>
          <p:nvSpPr>
            <p:cNvPr id="2810" name="object 2810"/>
            <p:cNvSpPr/>
            <p:nvPr/>
          </p:nvSpPr>
          <p:spPr>
            <a:xfrm>
              <a:off x="8534789" y="4264282"/>
              <a:ext cx="3810" cy="65405"/>
            </a:xfrm>
            <a:custGeom>
              <a:avLst/>
              <a:gdLst/>
              <a:ahLst/>
              <a:cxnLst/>
              <a:rect l="l" t="t" r="r" b="b"/>
              <a:pathLst>
                <a:path w="3809" h="65404">
                  <a:moveTo>
                    <a:pt x="0" y="0"/>
                  </a:moveTo>
                  <a:lnTo>
                    <a:pt x="3602" y="161"/>
                  </a:lnTo>
                  <a:lnTo>
                    <a:pt x="3602" y="65213"/>
                  </a:lnTo>
                  <a:lnTo>
                    <a:pt x="0" y="65044"/>
                  </a:lnTo>
                  <a:lnTo>
                    <a:pt x="0" y="0"/>
                  </a:lnTo>
                  <a:close/>
                </a:path>
              </a:pathLst>
            </a:custGeom>
            <a:solidFill>
              <a:srgbClr val="D2D0E6"/>
            </a:solidFill>
          </p:spPr>
          <p:txBody>
            <a:bodyPr wrap="square" lIns="0" tIns="0" rIns="0" bIns="0" rtlCol="0"/>
            <a:lstStyle/>
            <a:p>
              <a:endParaRPr lang="fr-FR" noProof="0" dirty="0"/>
            </a:p>
          </p:txBody>
        </p:sp>
        <p:sp>
          <p:nvSpPr>
            <p:cNvPr id="2811" name="object 2811"/>
            <p:cNvSpPr/>
            <p:nvPr/>
          </p:nvSpPr>
          <p:spPr>
            <a:xfrm>
              <a:off x="8534789" y="4264282"/>
              <a:ext cx="3810" cy="65405"/>
            </a:xfrm>
            <a:custGeom>
              <a:avLst/>
              <a:gdLst/>
              <a:ahLst/>
              <a:cxnLst/>
              <a:rect l="l" t="t" r="r" b="b"/>
              <a:pathLst>
                <a:path w="3809" h="65404">
                  <a:moveTo>
                    <a:pt x="3602" y="161"/>
                  </a:moveTo>
                  <a:lnTo>
                    <a:pt x="3602" y="65213"/>
                  </a:lnTo>
                </a:path>
                <a:path w="3809" h="65404">
                  <a:moveTo>
                    <a:pt x="0" y="65044"/>
                  </a:moveTo>
                  <a:lnTo>
                    <a:pt x="0" y="0"/>
                  </a:lnTo>
                </a:path>
              </a:pathLst>
            </a:custGeom>
            <a:ln w="3175">
              <a:solidFill>
                <a:srgbClr val="D2D0E6"/>
              </a:solidFill>
            </a:ln>
          </p:spPr>
          <p:txBody>
            <a:bodyPr wrap="square" lIns="0" tIns="0" rIns="0" bIns="0" rtlCol="0"/>
            <a:lstStyle/>
            <a:p>
              <a:endParaRPr lang="fr-FR" noProof="0" dirty="0"/>
            </a:p>
          </p:txBody>
        </p:sp>
        <p:sp>
          <p:nvSpPr>
            <p:cNvPr id="2812" name="object 2812"/>
            <p:cNvSpPr/>
            <p:nvPr/>
          </p:nvSpPr>
          <p:spPr>
            <a:xfrm>
              <a:off x="8538392" y="4264443"/>
              <a:ext cx="3810" cy="65405"/>
            </a:xfrm>
            <a:custGeom>
              <a:avLst/>
              <a:gdLst/>
              <a:ahLst/>
              <a:cxnLst/>
              <a:rect l="l" t="t" r="r" b="b"/>
              <a:pathLst>
                <a:path w="3809" h="65404">
                  <a:moveTo>
                    <a:pt x="0" y="0"/>
                  </a:moveTo>
                  <a:lnTo>
                    <a:pt x="3602" y="161"/>
                  </a:lnTo>
                  <a:lnTo>
                    <a:pt x="3602" y="65221"/>
                  </a:lnTo>
                  <a:lnTo>
                    <a:pt x="0" y="65052"/>
                  </a:lnTo>
                  <a:lnTo>
                    <a:pt x="0" y="0"/>
                  </a:lnTo>
                  <a:close/>
                </a:path>
              </a:pathLst>
            </a:custGeom>
            <a:solidFill>
              <a:srgbClr val="D2D0E6"/>
            </a:solidFill>
          </p:spPr>
          <p:txBody>
            <a:bodyPr wrap="square" lIns="0" tIns="0" rIns="0" bIns="0" rtlCol="0"/>
            <a:lstStyle/>
            <a:p>
              <a:endParaRPr lang="fr-FR" noProof="0" dirty="0"/>
            </a:p>
          </p:txBody>
        </p:sp>
        <p:sp>
          <p:nvSpPr>
            <p:cNvPr id="2813" name="object 2813"/>
            <p:cNvSpPr/>
            <p:nvPr/>
          </p:nvSpPr>
          <p:spPr>
            <a:xfrm>
              <a:off x="8538392" y="4264443"/>
              <a:ext cx="3810" cy="65405"/>
            </a:xfrm>
            <a:custGeom>
              <a:avLst/>
              <a:gdLst/>
              <a:ahLst/>
              <a:cxnLst/>
              <a:rect l="l" t="t" r="r" b="b"/>
              <a:pathLst>
                <a:path w="3809" h="65404">
                  <a:moveTo>
                    <a:pt x="3602" y="161"/>
                  </a:moveTo>
                  <a:lnTo>
                    <a:pt x="3602" y="65221"/>
                  </a:lnTo>
                </a:path>
                <a:path w="3809" h="65404">
                  <a:moveTo>
                    <a:pt x="0" y="65052"/>
                  </a:moveTo>
                  <a:lnTo>
                    <a:pt x="0" y="0"/>
                  </a:lnTo>
                </a:path>
              </a:pathLst>
            </a:custGeom>
            <a:ln w="3175">
              <a:solidFill>
                <a:srgbClr val="D2D0E6"/>
              </a:solidFill>
            </a:ln>
          </p:spPr>
          <p:txBody>
            <a:bodyPr wrap="square" lIns="0" tIns="0" rIns="0" bIns="0" rtlCol="0"/>
            <a:lstStyle/>
            <a:p>
              <a:endParaRPr lang="fr-FR" noProof="0" dirty="0"/>
            </a:p>
          </p:txBody>
        </p:sp>
        <p:sp>
          <p:nvSpPr>
            <p:cNvPr id="2814" name="object 2814"/>
            <p:cNvSpPr/>
            <p:nvPr/>
          </p:nvSpPr>
          <p:spPr>
            <a:xfrm>
              <a:off x="8541995" y="4264605"/>
              <a:ext cx="3810" cy="65405"/>
            </a:xfrm>
            <a:custGeom>
              <a:avLst/>
              <a:gdLst/>
              <a:ahLst/>
              <a:cxnLst/>
              <a:rect l="l" t="t" r="r" b="b"/>
              <a:pathLst>
                <a:path w="3809" h="65404">
                  <a:moveTo>
                    <a:pt x="0" y="0"/>
                  </a:moveTo>
                  <a:lnTo>
                    <a:pt x="3602" y="161"/>
                  </a:lnTo>
                  <a:lnTo>
                    <a:pt x="3602" y="65229"/>
                  </a:lnTo>
                  <a:lnTo>
                    <a:pt x="0" y="65060"/>
                  </a:lnTo>
                  <a:lnTo>
                    <a:pt x="0" y="0"/>
                  </a:lnTo>
                  <a:close/>
                </a:path>
              </a:pathLst>
            </a:custGeom>
            <a:solidFill>
              <a:srgbClr val="D2D0E6"/>
            </a:solidFill>
          </p:spPr>
          <p:txBody>
            <a:bodyPr wrap="square" lIns="0" tIns="0" rIns="0" bIns="0" rtlCol="0"/>
            <a:lstStyle/>
            <a:p>
              <a:endParaRPr lang="fr-FR" noProof="0" dirty="0"/>
            </a:p>
          </p:txBody>
        </p:sp>
        <p:sp>
          <p:nvSpPr>
            <p:cNvPr id="2815" name="object 2815"/>
            <p:cNvSpPr/>
            <p:nvPr/>
          </p:nvSpPr>
          <p:spPr>
            <a:xfrm>
              <a:off x="8541995" y="4264605"/>
              <a:ext cx="3810" cy="65405"/>
            </a:xfrm>
            <a:custGeom>
              <a:avLst/>
              <a:gdLst/>
              <a:ahLst/>
              <a:cxnLst/>
              <a:rect l="l" t="t" r="r" b="b"/>
              <a:pathLst>
                <a:path w="3809" h="65404">
                  <a:moveTo>
                    <a:pt x="3602" y="161"/>
                  </a:moveTo>
                  <a:lnTo>
                    <a:pt x="3602" y="65229"/>
                  </a:lnTo>
                </a:path>
                <a:path w="3809" h="65404">
                  <a:moveTo>
                    <a:pt x="0" y="65060"/>
                  </a:moveTo>
                  <a:lnTo>
                    <a:pt x="0" y="0"/>
                  </a:lnTo>
                </a:path>
              </a:pathLst>
            </a:custGeom>
            <a:ln w="3175">
              <a:solidFill>
                <a:srgbClr val="D2D0E6"/>
              </a:solidFill>
            </a:ln>
          </p:spPr>
          <p:txBody>
            <a:bodyPr wrap="square" lIns="0" tIns="0" rIns="0" bIns="0" rtlCol="0"/>
            <a:lstStyle/>
            <a:p>
              <a:endParaRPr lang="fr-FR" noProof="0" dirty="0"/>
            </a:p>
          </p:txBody>
        </p:sp>
        <p:sp>
          <p:nvSpPr>
            <p:cNvPr id="2816" name="object 2816"/>
            <p:cNvSpPr/>
            <p:nvPr/>
          </p:nvSpPr>
          <p:spPr>
            <a:xfrm>
              <a:off x="8545598" y="4264766"/>
              <a:ext cx="5715" cy="65405"/>
            </a:xfrm>
            <a:custGeom>
              <a:avLst/>
              <a:gdLst/>
              <a:ahLst/>
              <a:cxnLst/>
              <a:rect l="l" t="t" r="r" b="b"/>
              <a:pathLst>
                <a:path w="5715" h="65404">
                  <a:moveTo>
                    <a:pt x="0" y="0"/>
                  </a:moveTo>
                  <a:lnTo>
                    <a:pt x="5284" y="236"/>
                  </a:lnTo>
                  <a:lnTo>
                    <a:pt x="5284" y="65316"/>
                  </a:lnTo>
                  <a:lnTo>
                    <a:pt x="0" y="65068"/>
                  </a:lnTo>
                  <a:lnTo>
                    <a:pt x="0" y="0"/>
                  </a:lnTo>
                  <a:close/>
                </a:path>
              </a:pathLst>
            </a:custGeom>
            <a:solidFill>
              <a:srgbClr val="D2D0E6"/>
            </a:solidFill>
          </p:spPr>
          <p:txBody>
            <a:bodyPr wrap="square" lIns="0" tIns="0" rIns="0" bIns="0" rtlCol="0"/>
            <a:lstStyle/>
            <a:p>
              <a:endParaRPr lang="fr-FR" noProof="0" dirty="0"/>
            </a:p>
          </p:txBody>
        </p:sp>
        <p:sp>
          <p:nvSpPr>
            <p:cNvPr id="2817" name="object 2817"/>
            <p:cNvSpPr/>
            <p:nvPr/>
          </p:nvSpPr>
          <p:spPr>
            <a:xfrm>
              <a:off x="8545598" y="4264766"/>
              <a:ext cx="5715" cy="65405"/>
            </a:xfrm>
            <a:custGeom>
              <a:avLst/>
              <a:gdLst/>
              <a:ahLst/>
              <a:cxnLst/>
              <a:rect l="l" t="t" r="r" b="b"/>
              <a:pathLst>
                <a:path w="5715" h="65404">
                  <a:moveTo>
                    <a:pt x="5284" y="236"/>
                  </a:moveTo>
                  <a:lnTo>
                    <a:pt x="5284" y="65316"/>
                  </a:lnTo>
                </a:path>
                <a:path w="5715" h="65404">
                  <a:moveTo>
                    <a:pt x="0" y="65068"/>
                  </a:moveTo>
                  <a:lnTo>
                    <a:pt x="0" y="0"/>
                  </a:lnTo>
                </a:path>
              </a:pathLst>
            </a:custGeom>
            <a:ln w="3175">
              <a:solidFill>
                <a:srgbClr val="D2D0E6"/>
              </a:solidFill>
            </a:ln>
          </p:spPr>
          <p:txBody>
            <a:bodyPr wrap="square" lIns="0" tIns="0" rIns="0" bIns="0" rtlCol="0"/>
            <a:lstStyle/>
            <a:p>
              <a:endParaRPr lang="fr-FR" noProof="0" dirty="0"/>
            </a:p>
          </p:txBody>
        </p:sp>
        <p:sp>
          <p:nvSpPr>
            <p:cNvPr id="2818" name="object 2818"/>
            <p:cNvSpPr/>
            <p:nvPr/>
          </p:nvSpPr>
          <p:spPr>
            <a:xfrm>
              <a:off x="8550882" y="4265003"/>
              <a:ext cx="3810" cy="65405"/>
            </a:xfrm>
            <a:custGeom>
              <a:avLst/>
              <a:gdLst/>
              <a:ahLst/>
              <a:cxnLst/>
              <a:rect l="l" t="t" r="r" b="b"/>
              <a:pathLst>
                <a:path w="3809" h="65404">
                  <a:moveTo>
                    <a:pt x="0" y="0"/>
                  </a:moveTo>
                  <a:lnTo>
                    <a:pt x="3602" y="161"/>
                  </a:lnTo>
                  <a:lnTo>
                    <a:pt x="3602" y="65248"/>
                  </a:lnTo>
                  <a:lnTo>
                    <a:pt x="0" y="65079"/>
                  </a:lnTo>
                  <a:lnTo>
                    <a:pt x="0" y="0"/>
                  </a:lnTo>
                  <a:close/>
                </a:path>
              </a:pathLst>
            </a:custGeom>
            <a:solidFill>
              <a:srgbClr val="D2D0E6"/>
            </a:solidFill>
          </p:spPr>
          <p:txBody>
            <a:bodyPr wrap="square" lIns="0" tIns="0" rIns="0" bIns="0" rtlCol="0"/>
            <a:lstStyle/>
            <a:p>
              <a:endParaRPr lang="fr-FR" noProof="0" dirty="0"/>
            </a:p>
          </p:txBody>
        </p:sp>
        <p:sp>
          <p:nvSpPr>
            <p:cNvPr id="2819" name="object 2819"/>
            <p:cNvSpPr/>
            <p:nvPr/>
          </p:nvSpPr>
          <p:spPr>
            <a:xfrm>
              <a:off x="8550882" y="4265003"/>
              <a:ext cx="3810" cy="65405"/>
            </a:xfrm>
            <a:custGeom>
              <a:avLst/>
              <a:gdLst/>
              <a:ahLst/>
              <a:cxnLst/>
              <a:rect l="l" t="t" r="r" b="b"/>
              <a:pathLst>
                <a:path w="3809" h="65404">
                  <a:moveTo>
                    <a:pt x="3602" y="161"/>
                  </a:moveTo>
                  <a:lnTo>
                    <a:pt x="3602" y="65248"/>
                  </a:lnTo>
                </a:path>
                <a:path w="3809" h="65404">
                  <a:moveTo>
                    <a:pt x="0" y="65079"/>
                  </a:moveTo>
                  <a:lnTo>
                    <a:pt x="0" y="0"/>
                  </a:lnTo>
                </a:path>
              </a:pathLst>
            </a:custGeom>
            <a:ln w="3175">
              <a:solidFill>
                <a:srgbClr val="D2D0E6"/>
              </a:solidFill>
            </a:ln>
          </p:spPr>
          <p:txBody>
            <a:bodyPr wrap="square" lIns="0" tIns="0" rIns="0" bIns="0" rtlCol="0"/>
            <a:lstStyle/>
            <a:p>
              <a:endParaRPr lang="fr-FR" noProof="0" dirty="0"/>
            </a:p>
          </p:txBody>
        </p:sp>
        <p:sp>
          <p:nvSpPr>
            <p:cNvPr id="2820" name="object 2820"/>
            <p:cNvSpPr/>
            <p:nvPr/>
          </p:nvSpPr>
          <p:spPr>
            <a:xfrm>
              <a:off x="8554485" y="4265164"/>
              <a:ext cx="3810" cy="65405"/>
            </a:xfrm>
            <a:custGeom>
              <a:avLst/>
              <a:gdLst/>
              <a:ahLst/>
              <a:cxnLst/>
              <a:rect l="l" t="t" r="r" b="b"/>
              <a:pathLst>
                <a:path w="3809" h="65404">
                  <a:moveTo>
                    <a:pt x="0" y="0"/>
                  </a:moveTo>
                  <a:lnTo>
                    <a:pt x="3602" y="161"/>
                  </a:lnTo>
                  <a:lnTo>
                    <a:pt x="3602" y="65256"/>
                  </a:lnTo>
                  <a:lnTo>
                    <a:pt x="0" y="65087"/>
                  </a:lnTo>
                  <a:lnTo>
                    <a:pt x="0" y="0"/>
                  </a:lnTo>
                  <a:close/>
                </a:path>
              </a:pathLst>
            </a:custGeom>
            <a:solidFill>
              <a:srgbClr val="D2D0E6"/>
            </a:solidFill>
          </p:spPr>
          <p:txBody>
            <a:bodyPr wrap="square" lIns="0" tIns="0" rIns="0" bIns="0" rtlCol="0"/>
            <a:lstStyle/>
            <a:p>
              <a:endParaRPr lang="fr-FR" noProof="0" dirty="0"/>
            </a:p>
          </p:txBody>
        </p:sp>
        <p:sp>
          <p:nvSpPr>
            <p:cNvPr id="2821" name="object 2821"/>
            <p:cNvSpPr/>
            <p:nvPr/>
          </p:nvSpPr>
          <p:spPr>
            <a:xfrm>
              <a:off x="8554485" y="4265164"/>
              <a:ext cx="3810" cy="65405"/>
            </a:xfrm>
            <a:custGeom>
              <a:avLst/>
              <a:gdLst/>
              <a:ahLst/>
              <a:cxnLst/>
              <a:rect l="l" t="t" r="r" b="b"/>
              <a:pathLst>
                <a:path w="3809" h="65404">
                  <a:moveTo>
                    <a:pt x="3602" y="161"/>
                  </a:moveTo>
                  <a:lnTo>
                    <a:pt x="3602" y="65256"/>
                  </a:lnTo>
                </a:path>
                <a:path w="3809" h="65404">
                  <a:moveTo>
                    <a:pt x="0" y="65087"/>
                  </a:moveTo>
                  <a:lnTo>
                    <a:pt x="0" y="0"/>
                  </a:lnTo>
                </a:path>
              </a:pathLst>
            </a:custGeom>
            <a:ln w="3175">
              <a:solidFill>
                <a:srgbClr val="D2D0E6"/>
              </a:solidFill>
            </a:ln>
          </p:spPr>
          <p:txBody>
            <a:bodyPr wrap="square" lIns="0" tIns="0" rIns="0" bIns="0" rtlCol="0"/>
            <a:lstStyle/>
            <a:p>
              <a:endParaRPr lang="fr-FR" noProof="0" dirty="0"/>
            </a:p>
          </p:txBody>
        </p:sp>
        <p:sp>
          <p:nvSpPr>
            <p:cNvPr id="2822" name="object 2822"/>
            <p:cNvSpPr/>
            <p:nvPr/>
          </p:nvSpPr>
          <p:spPr>
            <a:xfrm>
              <a:off x="8558088" y="4265326"/>
              <a:ext cx="3810" cy="65405"/>
            </a:xfrm>
            <a:custGeom>
              <a:avLst/>
              <a:gdLst/>
              <a:ahLst/>
              <a:cxnLst/>
              <a:rect l="l" t="t" r="r" b="b"/>
              <a:pathLst>
                <a:path w="3809" h="65404">
                  <a:moveTo>
                    <a:pt x="0" y="0"/>
                  </a:moveTo>
                  <a:lnTo>
                    <a:pt x="3602" y="161"/>
                  </a:lnTo>
                  <a:lnTo>
                    <a:pt x="3602" y="65264"/>
                  </a:lnTo>
                  <a:lnTo>
                    <a:pt x="0" y="65095"/>
                  </a:lnTo>
                  <a:lnTo>
                    <a:pt x="0" y="0"/>
                  </a:lnTo>
                  <a:close/>
                </a:path>
              </a:pathLst>
            </a:custGeom>
            <a:solidFill>
              <a:srgbClr val="D2D0E6"/>
            </a:solidFill>
          </p:spPr>
          <p:txBody>
            <a:bodyPr wrap="square" lIns="0" tIns="0" rIns="0" bIns="0" rtlCol="0"/>
            <a:lstStyle/>
            <a:p>
              <a:endParaRPr lang="fr-FR" noProof="0" dirty="0"/>
            </a:p>
          </p:txBody>
        </p:sp>
        <p:sp>
          <p:nvSpPr>
            <p:cNvPr id="2823" name="object 2823"/>
            <p:cNvSpPr/>
            <p:nvPr/>
          </p:nvSpPr>
          <p:spPr>
            <a:xfrm>
              <a:off x="8558088" y="4265325"/>
              <a:ext cx="3810" cy="65405"/>
            </a:xfrm>
            <a:custGeom>
              <a:avLst/>
              <a:gdLst/>
              <a:ahLst/>
              <a:cxnLst/>
              <a:rect l="l" t="t" r="r" b="b"/>
              <a:pathLst>
                <a:path w="3809" h="65404">
                  <a:moveTo>
                    <a:pt x="3602" y="161"/>
                  </a:moveTo>
                  <a:lnTo>
                    <a:pt x="3602" y="65264"/>
                  </a:lnTo>
                </a:path>
                <a:path w="3809" h="65404">
                  <a:moveTo>
                    <a:pt x="0" y="65095"/>
                  </a:moveTo>
                  <a:lnTo>
                    <a:pt x="0" y="0"/>
                  </a:lnTo>
                </a:path>
              </a:pathLst>
            </a:custGeom>
            <a:ln w="3175">
              <a:solidFill>
                <a:srgbClr val="D2D0E6"/>
              </a:solidFill>
            </a:ln>
          </p:spPr>
          <p:txBody>
            <a:bodyPr wrap="square" lIns="0" tIns="0" rIns="0" bIns="0" rtlCol="0"/>
            <a:lstStyle/>
            <a:p>
              <a:endParaRPr lang="fr-FR" noProof="0" dirty="0"/>
            </a:p>
          </p:txBody>
        </p:sp>
        <p:sp>
          <p:nvSpPr>
            <p:cNvPr id="2824" name="object 2824"/>
            <p:cNvSpPr/>
            <p:nvPr/>
          </p:nvSpPr>
          <p:spPr>
            <a:xfrm>
              <a:off x="8561691" y="4265487"/>
              <a:ext cx="3810" cy="65405"/>
            </a:xfrm>
            <a:custGeom>
              <a:avLst/>
              <a:gdLst/>
              <a:ahLst/>
              <a:cxnLst/>
              <a:rect l="l" t="t" r="r" b="b"/>
              <a:pathLst>
                <a:path w="3809" h="65404">
                  <a:moveTo>
                    <a:pt x="0" y="0"/>
                  </a:moveTo>
                  <a:lnTo>
                    <a:pt x="3602" y="161"/>
                  </a:lnTo>
                  <a:lnTo>
                    <a:pt x="3602" y="65272"/>
                  </a:lnTo>
                  <a:lnTo>
                    <a:pt x="0" y="65103"/>
                  </a:lnTo>
                  <a:lnTo>
                    <a:pt x="0" y="0"/>
                  </a:lnTo>
                  <a:close/>
                </a:path>
              </a:pathLst>
            </a:custGeom>
            <a:solidFill>
              <a:srgbClr val="D2D0E6"/>
            </a:solidFill>
          </p:spPr>
          <p:txBody>
            <a:bodyPr wrap="square" lIns="0" tIns="0" rIns="0" bIns="0" rtlCol="0"/>
            <a:lstStyle/>
            <a:p>
              <a:endParaRPr lang="fr-FR" noProof="0" dirty="0"/>
            </a:p>
          </p:txBody>
        </p:sp>
        <p:sp>
          <p:nvSpPr>
            <p:cNvPr id="2825" name="object 2825"/>
            <p:cNvSpPr/>
            <p:nvPr/>
          </p:nvSpPr>
          <p:spPr>
            <a:xfrm>
              <a:off x="8561691" y="4265487"/>
              <a:ext cx="3810" cy="65405"/>
            </a:xfrm>
            <a:custGeom>
              <a:avLst/>
              <a:gdLst/>
              <a:ahLst/>
              <a:cxnLst/>
              <a:rect l="l" t="t" r="r" b="b"/>
              <a:pathLst>
                <a:path w="3809" h="65404">
                  <a:moveTo>
                    <a:pt x="3602" y="161"/>
                  </a:moveTo>
                  <a:lnTo>
                    <a:pt x="3602" y="65272"/>
                  </a:lnTo>
                </a:path>
                <a:path w="3809" h="65404">
                  <a:moveTo>
                    <a:pt x="0" y="65103"/>
                  </a:moveTo>
                  <a:lnTo>
                    <a:pt x="0" y="0"/>
                  </a:lnTo>
                </a:path>
              </a:pathLst>
            </a:custGeom>
            <a:ln w="3175">
              <a:solidFill>
                <a:srgbClr val="D2D0E6"/>
              </a:solidFill>
            </a:ln>
          </p:spPr>
          <p:txBody>
            <a:bodyPr wrap="square" lIns="0" tIns="0" rIns="0" bIns="0" rtlCol="0"/>
            <a:lstStyle/>
            <a:p>
              <a:endParaRPr lang="fr-FR" noProof="0" dirty="0"/>
            </a:p>
          </p:txBody>
        </p:sp>
        <p:sp>
          <p:nvSpPr>
            <p:cNvPr id="2826" name="object 2826"/>
            <p:cNvSpPr/>
            <p:nvPr/>
          </p:nvSpPr>
          <p:spPr>
            <a:xfrm>
              <a:off x="8565294" y="4265648"/>
              <a:ext cx="3810" cy="65405"/>
            </a:xfrm>
            <a:custGeom>
              <a:avLst/>
              <a:gdLst/>
              <a:ahLst/>
              <a:cxnLst/>
              <a:rect l="l" t="t" r="r" b="b"/>
              <a:pathLst>
                <a:path w="3809" h="65404">
                  <a:moveTo>
                    <a:pt x="0" y="0"/>
                  </a:moveTo>
                  <a:lnTo>
                    <a:pt x="3602" y="161"/>
                  </a:lnTo>
                  <a:lnTo>
                    <a:pt x="3602" y="65280"/>
                  </a:lnTo>
                  <a:lnTo>
                    <a:pt x="0" y="65111"/>
                  </a:lnTo>
                  <a:lnTo>
                    <a:pt x="0" y="0"/>
                  </a:lnTo>
                  <a:close/>
                </a:path>
              </a:pathLst>
            </a:custGeom>
            <a:solidFill>
              <a:srgbClr val="D2D0E4"/>
            </a:solidFill>
          </p:spPr>
          <p:txBody>
            <a:bodyPr wrap="square" lIns="0" tIns="0" rIns="0" bIns="0" rtlCol="0"/>
            <a:lstStyle/>
            <a:p>
              <a:endParaRPr lang="fr-FR" noProof="0" dirty="0"/>
            </a:p>
          </p:txBody>
        </p:sp>
        <p:sp>
          <p:nvSpPr>
            <p:cNvPr id="2827" name="object 2827"/>
            <p:cNvSpPr/>
            <p:nvPr/>
          </p:nvSpPr>
          <p:spPr>
            <a:xfrm>
              <a:off x="8565294" y="4265648"/>
              <a:ext cx="3810" cy="65405"/>
            </a:xfrm>
            <a:custGeom>
              <a:avLst/>
              <a:gdLst/>
              <a:ahLst/>
              <a:cxnLst/>
              <a:rect l="l" t="t" r="r" b="b"/>
              <a:pathLst>
                <a:path w="3809" h="65404">
                  <a:moveTo>
                    <a:pt x="3602" y="161"/>
                  </a:moveTo>
                  <a:lnTo>
                    <a:pt x="3602" y="65280"/>
                  </a:lnTo>
                </a:path>
                <a:path w="3809" h="65404">
                  <a:moveTo>
                    <a:pt x="0" y="65111"/>
                  </a:moveTo>
                  <a:lnTo>
                    <a:pt x="0" y="0"/>
                  </a:lnTo>
                </a:path>
              </a:pathLst>
            </a:custGeom>
            <a:ln w="3175">
              <a:solidFill>
                <a:srgbClr val="D2D0E4"/>
              </a:solidFill>
            </a:ln>
          </p:spPr>
          <p:txBody>
            <a:bodyPr wrap="square" lIns="0" tIns="0" rIns="0" bIns="0" rtlCol="0"/>
            <a:lstStyle/>
            <a:p>
              <a:endParaRPr lang="fr-FR" noProof="0" dirty="0"/>
            </a:p>
          </p:txBody>
        </p:sp>
        <p:sp>
          <p:nvSpPr>
            <p:cNvPr id="2828" name="object 2828"/>
            <p:cNvSpPr/>
            <p:nvPr/>
          </p:nvSpPr>
          <p:spPr>
            <a:xfrm>
              <a:off x="8568897" y="4265810"/>
              <a:ext cx="3810" cy="65405"/>
            </a:xfrm>
            <a:custGeom>
              <a:avLst/>
              <a:gdLst/>
              <a:ahLst/>
              <a:cxnLst/>
              <a:rect l="l" t="t" r="r" b="b"/>
              <a:pathLst>
                <a:path w="3809" h="65404">
                  <a:moveTo>
                    <a:pt x="0" y="0"/>
                  </a:moveTo>
                  <a:lnTo>
                    <a:pt x="3602" y="161"/>
                  </a:lnTo>
                  <a:lnTo>
                    <a:pt x="3602" y="65288"/>
                  </a:lnTo>
                  <a:lnTo>
                    <a:pt x="0" y="65118"/>
                  </a:lnTo>
                  <a:lnTo>
                    <a:pt x="0" y="0"/>
                  </a:lnTo>
                  <a:close/>
                </a:path>
              </a:pathLst>
            </a:custGeom>
            <a:solidFill>
              <a:srgbClr val="D2D0E4"/>
            </a:solidFill>
          </p:spPr>
          <p:txBody>
            <a:bodyPr wrap="square" lIns="0" tIns="0" rIns="0" bIns="0" rtlCol="0"/>
            <a:lstStyle/>
            <a:p>
              <a:endParaRPr lang="fr-FR" noProof="0" dirty="0"/>
            </a:p>
          </p:txBody>
        </p:sp>
        <p:sp>
          <p:nvSpPr>
            <p:cNvPr id="2829" name="object 2829"/>
            <p:cNvSpPr/>
            <p:nvPr/>
          </p:nvSpPr>
          <p:spPr>
            <a:xfrm>
              <a:off x="8568897" y="4265810"/>
              <a:ext cx="3810" cy="65405"/>
            </a:xfrm>
            <a:custGeom>
              <a:avLst/>
              <a:gdLst/>
              <a:ahLst/>
              <a:cxnLst/>
              <a:rect l="l" t="t" r="r" b="b"/>
              <a:pathLst>
                <a:path w="3809" h="65404">
                  <a:moveTo>
                    <a:pt x="3602" y="161"/>
                  </a:moveTo>
                  <a:lnTo>
                    <a:pt x="3602" y="65288"/>
                  </a:lnTo>
                </a:path>
                <a:path w="3809" h="65404">
                  <a:moveTo>
                    <a:pt x="0" y="65118"/>
                  </a:moveTo>
                  <a:lnTo>
                    <a:pt x="0" y="0"/>
                  </a:lnTo>
                </a:path>
              </a:pathLst>
            </a:custGeom>
            <a:ln w="3175">
              <a:solidFill>
                <a:srgbClr val="D2D0E4"/>
              </a:solidFill>
            </a:ln>
          </p:spPr>
          <p:txBody>
            <a:bodyPr wrap="square" lIns="0" tIns="0" rIns="0" bIns="0" rtlCol="0"/>
            <a:lstStyle/>
            <a:p>
              <a:endParaRPr lang="fr-FR" noProof="0" dirty="0"/>
            </a:p>
          </p:txBody>
        </p:sp>
        <p:sp>
          <p:nvSpPr>
            <p:cNvPr id="2830" name="object 2830"/>
            <p:cNvSpPr/>
            <p:nvPr/>
          </p:nvSpPr>
          <p:spPr>
            <a:xfrm>
              <a:off x="8572499" y="4265971"/>
              <a:ext cx="3810" cy="65405"/>
            </a:xfrm>
            <a:custGeom>
              <a:avLst/>
              <a:gdLst/>
              <a:ahLst/>
              <a:cxnLst/>
              <a:rect l="l" t="t" r="r" b="b"/>
              <a:pathLst>
                <a:path w="3809" h="65404">
                  <a:moveTo>
                    <a:pt x="0" y="0"/>
                  </a:moveTo>
                  <a:lnTo>
                    <a:pt x="3602" y="161"/>
                  </a:lnTo>
                  <a:lnTo>
                    <a:pt x="3602" y="65296"/>
                  </a:lnTo>
                  <a:lnTo>
                    <a:pt x="0" y="65126"/>
                  </a:lnTo>
                  <a:lnTo>
                    <a:pt x="0" y="0"/>
                  </a:lnTo>
                  <a:close/>
                </a:path>
              </a:pathLst>
            </a:custGeom>
            <a:solidFill>
              <a:srgbClr val="D2D0E4"/>
            </a:solidFill>
          </p:spPr>
          <p:txBody>
            <a:bodyPr wrap="square" lIns="0" tIns="0" rIns="0" bIns="0" rtlCol="0"/>
            <a:lstStyle/>
            <a:p>
              <a:endParaRPr lang="fr-FR" noProof="0" dirty="0"/>
            </a:p>
          </p:txBody>
        </p:sp>
        <p:sp>
          <p:nvSpPr>
            <p:cNvPr id="2831" name="object 2831"/>
            <p:cNvSpPr/>
            <p:nvPr/>
          </p:nvSpPr>
          <p:spPr>
            <a:xfrm>
              <a:off x="8572499" y="4265971"/>
              <a:ext cx="3810" cy="65405"/>
            </a:xfrm>
            <a:custGeom>
              <a:avLst/>
              <a:gdLst/>
              <a:ahLst/>
              <a:cxnLst/>
              <a:rect l="l" t="t" r="r" b="b"/>
              <a:pathLst>
                <a:path w="3809" h="65404">
                  <a:moveTo>
                    <a:pt x="3602" y="161"/>
                  </a:moveTo>
                  <a:lnTo>
                    <a:pt x="3602" y="65296"/>
                  </a:lnTo>
                </a:path>
                <a:path w="3809" h="65404">
                  <a:moveTo>
                    <a:pt x="0" y="65126"/>
                  </a:moveTo>
                  <a:lnTo>
                    <a:pt x="0" y="0"/>
                  </a:lnTo>
                </a:path>
              </a:pathLst>
            </a:custGeom>
            <a:ln w="3175">
              <a:solidFill>
                <a:srgbClr val="D2D0E4"/>
              </a:solidFill>
            </a:ln>
          </p:spPr>
          <p:txBody>
            <a:bodyPr wrap="square" lIns="0" tIns="0" rIns="0" bIns="0" rtlCol="0"/>
            <a:lstStyle/>
            <a:p>
              <a:endParaRPr lang="fr-FR" noProof="0" dirty="0"/>
            </a:p>
          </p:txBody>
        </p:sp>
        <p:sp>
          <p:nvSpPr>
            <p:cNvPr id="2832" name="object 2832"/>
            <p:cNvSpPr/>
            <p:nvPr/>
          </p:nvSpPr>
          <p:spPr>
            <a:xfrm>
              <a:off x="8576102" y="4266133"/>
              <a:ext cx="5715" cy="65405"/>
            </a:xfrm>
            <a:custGeom>
              <a:avLst/>
              <a:gdLst/>
              <a:ahLst/>
              <a:cxnLst/>
              <a:rect l="l" t="t" r="r" b="b"/>
              <a:pathLst>
                <a:path w="5715" h="65404">
                  <a:moveTo>
                    <a:pt x="0" y="0"/>
                  </a:moveTo>
                  <a:lnTo>
                    <a:pt x="5524" y="247"/>
                  </a:lnTo>
                  <a:lnTo>
                    <a:pt x="5524" y="65394"/>
                  </a:lnTo>
                  <a:lnTo>
                    <a:pt x="0" y="65134"/>
                  </a:lnTo>
                  <a:lnTo>
                    <a:pt x="0" y="0"/>
                  </a:lnTo>
                  <a:close/>
                </a:path>
              </a:pathLst>
            </a:custGeom>
            <a:solidFill>
              <a:srgbClr val="D2D0E4"/>
            </a:solidFill>
          </p:spPr>
          <p:txBody>
            <a:bodyPr wrap="square" lIns="0" tIns="0" rIns="0" bIns="0" rtlCol="0"/>
            <a:lstStyle/>
            <a:p>
              <a:endParaRPr lang="fr-FR" noProof="0" dirty="0"/>
            </a:p>
          </p:txBody>
        </p:sp>
        <p:sp>
          <p:nvSpPr>
            <p:cNvPr id="2833" name="object 2833"/>
            <p:cNvSpPr/>
            <p:nvPr/>
          </p:nvSpPr>
          <p:spPr>
            <a:xfrm>
              <a:off x="8576102" y="4266133"/>
              <a:ext cx="5715" cy="65405"/>
            </a:xfrm>
            <a:custGeom>
              <a:avLst/>
              <a:gdLst/>
              <a:ahLst/>
              <a:cxnLst/>
              <a:rect l="l" t="t" r="r" b="b"/>
              <a:pathLst>
                <a:path w="5715" h="65404">
                  <a:moveTo>
                    <a:pt x="5524" y="247"/>
                  </a:moveTo>
                  <a:lnTo>
                    <a:pt x="5524" y="65394"/>
                  </a:lnTo>
                </a:path>
                <a:path w="5715" h="65404">
                  <a:moveTo>
                    <a:pt x="0" y="65134"/>
                  </a:moveTo>
                  <a:lnTo>
                    <a:pt x="0" y="0"/>
                  </a:lnTo>
                </a:path>
              </a:pathLst>
            </a:custGeom>
            <a:ln w="3175">
              <a:solidFill>
                <a:srgbClr val="D2D0E4"/>
              </a:solidFill>
            </a:ln>
          </p:spPr>
          <p:txBody>
            <a:bodyPr wrap="square" lIns="0" tIns="0" rIns="0" bIns="0" rtlCol="0"/>
            <a:lstStyle/>
            <a:p>
              <a:endParaRPr lang="fr-FR" noProof="0" dirty="0"/>
            </a:p>
          </p:txBody>
        </p:sp>
        <p:sp>
          <p:nvSpPr>
            <p:cNvPr id="2834" name="object 2834"/>
            <p:cNvSpPr/>
            <p:nvPr/>
          </p:nvSpPr>
          <p:spPr>
            <a:xfrm>
              <a:off x="8581627" y="4266380"/>
              <a:ext cx="3810" cy="65405"/>
            </a:xfrm>
            <a:custGeom>
              <a:avLst/>
              <a:gdLst/>
              <a:ahLst/>
              <a:cxnLst/>
              <a:rect l="l" t="t" r="r" b="b"/>
              <a:pathLst>
                <a:path w="3809" h="65404">
                  <a:moveTo>
                    <a:pt x="0" y="0"/>
                  </a:moveTo>
                  <a:lnTo>
                    <a:pt x="3602" y="161"/>
                  </a:lnTo>
                  <a:lnTo>
                    <a:pt x="3602" y="65315"/>
                  </a:lnTo>
                  <a:lnTo>
                    <a:pt x="0" y="65146"/>
                  </a:lnTo>
                  <a:lnTo>
                    <a:pt x="0" y="0"/>
                  </a:lnTo>
                  <a:close/>
                </a:path>
              </a:pathLst>
            </a:custGeom>
            <a:solidFill>
              <a:srgbClr val="D2CFE4"/>
            </a:solidFill>
          </p:spPr>
          <p:txBody>
            <a:bodyPr wrap="square" lIns="0" tIns="0" rIns="0" bIns="0" rtlCol="0"/>
            <a:lstStyle/>
            <a:p>
              <a:endParaRPr lang="fr-FR" noProof="0" dirty="0"/>
            </a:p>
          </p:txBody>
        </p:sp>
        <p:sp>
          <p:nvSpPr>
            <p:cNvPr id="2835" name="object 2835"/>
            <p:cNvSpPr/>
            <p:nvPr/>
          </p:nvSpPr>
          <p:spPr>
            <a:xfrm>
              <a:off x="8581627" y="4266380"/>
              <a:ext cx="3810" cy="65405"/>
            </a:xfrm>
            <a:custGeom>
              <a:avLst/>
              <a:gdLst/>
              <a:ahLst/>
              <a:cxnLst/>
              <a:rect l="l" t="t" r="r" b="b"/>
              <a:pathLst>
                <a:path w="3809" h="65404">
                  <a:moveTo>
                    <a:pt x="3602" y="161"/>
                  </a:moveTo>
                  <a:lnTo>
                    <a:pt x="3602" y="65315"/>
                  </a:lnTo>
                </a:path>
                <a:path w="3809" h="65404">
                  <a:moveTo>
                    <a:pt x="0" y="65146"/>
                  </a:moveTo>
                  <a:lnTo>
                    <a:pt x="0" y="0"/>
                  </a:lnTo>
                </a:path>
              </a:pathLst>
            </a:custGeom>
            <a:ln w="3175">
              <a:solidFill>
                <a:srgbClr val="D2CFE4"/>
              </a:solidFill>
            </a:ln>
          </p:spPr>
          <p:txBody>
            <a:bodyPr wrap="square" lIns="0" tIns="0" rIns="0" bIns="0" rtlCol="0"/>
            <a:lstStyle/>
            <a:p>
              <a:endParaRPr lang="fr-FR" noProof="0" dirty="0"/>
            </a:p>
          </p:txBody>
        </p:sp>
        <p:sp>
          <p:nvSpPr>
            <p:cNvPr id="2836" name="object 2836"/>
            <p:cNvSpPr/>
            <p:nvPr/>
          </p:nvSpPr>
          <p:spPr>
            <a:xfrm>
              <a:off x="8585230" y="4266541"/>
              <a:ext cx="3810" cy="65405"/>
            </a:xfrm>
            <a:custGeom>
              <a:avLst/>
              <a:gdLst/>
              <a:ahLst/>
              <a:cxnLst/>
              <a:rect l="l" t="t" r="r" b="b"/>
              <a:pathLst>
                <a:path w="3809" h="65404">
                  <a:moveTo>
                    <a:pt x="0" y="0"/>
                  </a:moveTo>
                  <a:lnTo>
                    <a:pt x="3602" y="161"/>
                  </a:lnTo>
                  <a:lnTo>
                    <a:pt x="3602" y="65323"/>
                  </a:lnTo>
                  <a:lnTo>
                    <a:pt x="0" y="65154"/>
                  </a:lnTo>
                  <a:lnTo>
                    <a:pt x="0" y="0"/>
                  </a:lnTo>
                  <a:close/>
                </a:path>
              </a:pathLst>
            </a:custGeom>
            <a:solidFill>
              <a:srgbClr val="D2CFE4"/>
            </a:solidFill>
          </p:spPr>
          <p:txBody>
            <a:bodyPr wrap="square" lIns="0" tIns="0" rIns="0" bIns="0" rtlCol="0"/>
            <a:lstStyle/>
            <a:p>
              <a:endParaRPr lang="fr-FR" noProof="0" dirty="0"/>
            </a:p>
          </p:txBody>
        </p:sp>
        <p:sp>
          <p:nvSpPr>
            <p:cNvPr id="2837" name="object 2837"/>
            <p:cNvSpPr/>
            <p:nvPr/>
          </p:nvSpPr>
          <p:spPr>
            <a:xfrm>
              <a:off x="8585230" y="4266541"/>
              <a:ext cx="3810" cy="65405"/>
            </a:xfrm>
            <a:custGeom>
              <a:avLst/>
              <a:gdLst/>
              <a:ahLst/>
              <a:cxnLst/>
              <a:rect l="l" t="t" r="r" b="b"/>
              <a:pathLst>
                <a:path w="3809" h="65404">
                  <a:moveTo>
                    <a:pt x="3602" y="161"/>
                  </a:moveTo>
                  <a:lnTo>
                    <a:pt x="3602" y="65323"/>
                  </a:lnTo>
                </a:path>
                <a:path w="3809" h="65404">
                  <a:moveTo>
                    <a:pt x="0" y="65154"/>
                  </a:moveTo>
                  <a:lnTo>
                    <a:pt x="0" y="0"/>
                  </a:lnTo>
                </a:path>
              </a:pathLst>
            </a:custGeom>
            <a:ln w="3175">
              <a:solidFill>
                <a:srgbClr val="D2CFE4"/>
              </a:solidFill>
            </a:ln>
          </p:spPr>
          <p:txBody>
            <a:bodyPr wrap="square" lIns="0" tIns="0" rIns="0" bIns="0" rtlCol="0"/>
            <a:lstStyle/>
            <a:p>
              <a:endParaRPr lang="fr-FR" noProof="0" dirty="0"/>
            </a:p>
          </p:txBody>
        </p:sp>
        <p:sp>
          <p:nvSpPr>
            <p:cNvPr id="2838" name="object 2838"/>
            <p:cNvSpPr/>
            <p:nvPr/>
          </p:nvSpPr>
          <p:spPr>
            <a:xfrm>
              <a:off x="8588833" y="4266703"/>
              <a:ext cx="3810" cy="65405"/>
            </a:xfrm>
            <a:custGeom>
              <a:avLst/>
              <a:gdLst/>
              <a:ahLst/>
              <a:cxnLst/>
              <a:rect l="l" t="t" r="r" b="b"/>
              <a:pathLst>
                <a:path w="3809" h="65404">
                  <a:moveTo>
                    <a:pt x="0" y="0"/>
                  </a:moveTo>
                  <a:lnTo>
                    <a:pt x="3602" y="161"/>
                  </a:lnTo>
                  <a:lnTo>
                    <a:pt x="3602" y="65331"/>
                  </a:lnTo>
                  <a:lnTo>
                    <a:pt x="0" y="65162"/>
                  </a:lnTo>
                  <a:lnTo>
                    <a:pt x="0" y="0"/>
                  </a:lnTo>
                  <a:close/>
                </a:path>
              </a:pathLst>
            </a:custGeom>
            <a:solidFill>
              <a:srgbClr val="D2CFE4"/>
            </a:solidFill>
          </p:spPr>
          <p:txBody>
            <a:bodyPr wrap="square" lIns="0" tIns="0" rIns="0" bIns="0" rtlCol="0"/>
            <a:lstStyle/>
            <a:p>
              <a:endParaRPr lang="fr-FR" noProof="0" dirty="0"/>
            </a:p>
          </p:txBody>
        </p:sp>
        <p:sp>
          <p:nvSpPr>
            <p:cNvPr id="2839" name="object 2839"/>
            <p:cNvSpPr/>
            <p:nvPr/>
          </p:nvSpPr>
          <p:spPr>
            <a:xfrm>
              <a:off x="8588833" y="4266703"/>
              <a:ext cx="3810" cy="65405"/>
            </a:xfrm>
            <a:custGeom>
              <a:avLst/>
              <a:gdLst/>
              <a:ahLst/>
              <a:cxnLst/>
              <a:rect l="l" t="t" r="r" b="b"/>
              <a:pathLst>
                <a:path w="3809" h="65404">
                  <a:moveTo>
                    <a:pt x="3602" y="161"/>
                  </a:moveTo>
                  <a:lnTo>
                    <a:pt x="3602" y="65331"/>
                  </a:lnTo>
                </a:path>
                <a:path w="3809" h="65404">
                  <a:moveTo>
                    <a:pt x="0" y="65162"/>
                  </a:moveTo>
                  <a:lnTo>
                    <a:pt x="0" y="0"/>
                  </a:lnTo>
                </a:path>
              </a:pathLst>
            </a:custGeom>
            <a:ln w="3175">
              <a:solidFill>
                <a:srgbClr val="D2CFE4"/>
              </a:solidFill>
            </a:ln>
          </p:spPr>
          <p:txBody>
            <a:bodyPr wrap="square" lIns="0" tIns="0" rIns="0" bIns="0" rtlCol="0"/>
            <a:lstStyle/>
            <a:p>
              <a:endParaRPr lang="fr-FR" noProof="0" dirty="0"/>
            </a:p>
          </p:txBody>
        </p:sp>
        <p:sp>
          <p:nvSpPr>
            <p:cNvPr id="2840" name="object 2840"/>
            <p:cNvSpPr/>
            <p:nvPr/>
          </p:nvSpPr>
          <p:spPr>
            <a:xfrm>
              <a:off x="8592435" y="4266864"/>
              <a:ext cx="3810" cy="65405"/>
            </a:xfrm>
            <a:custGeom>
              <a:avLst/>
              <a:gdLst/>
              <a:ahLst/>
              <a:cxnLst/>
              <a:rect l="l" t="t" r="r" b="b"/>
              <a:pathLst>
                <a:path w="3809" h="65404">
                  <a:moveTo>
                    <a:pt x="0" y="0"/>
                  </a:moveTo>
                  <a:lnTo>
                    <a:pt x="3602" y="161"/>
                  </a:lnTo>
                  <a:lnTo>
                    <a:pt x="3602" y="65339"/>
                  </a:lnTo>
                  <a:lnTo>
                    <a:pt x="0" y="65170"/>
                  </a:lnTo>
                  <a:lnTo>
                    <a:pt x="0" y="0"/>
                  </a:lnTo>
                  <a:close/>
                </a:path>
              </a:pathLst>
            </a:custGeom>
            <a:solidFill>
              <a:srgbClr val="D2CFE4"/>
            </a:solidFill>
          </p:spPr>
          <p:txBody>
            <a:bodyPr wrap="square" lIns="0" tIns="0" rIns="0" bIns="0" rtlCol="0"/>
            <a:lstStyle/>
            <a:p>
              <a:endParaRPr lang="fr-FR" noProof="0" dirty="0"/>
            </a:p>
          </p:txBody>
        </p:sp>
        <p:sp>
          <p:nvSpPr>
            <p:cNvPr id="2841" name="object 2841"/>
            <p:cNvSpPr/>
            <p:nvPr/>
          </p:nvSpPr>
          <p:spPr>
            <a:xfrm>
              <a:off x="8592435" y="4266864"/>
              <a:ext cx="3810" cy="65405"/>
            </a:xfrm>
            <a:custGeom>
              <a:avLst/>
              <a:gdLst/>
              <a:ahLst/>
              <a:cxnLst/>
              <a:rect l="l" t="t" r="r" b="b"/>
              <a:pathLst>
                <a:path w="3809" h="65404">
                  <a:moveTo>
                    <a:pt x="3602" y="161"/>
                  </a:moveTo>
                  <a:lnTo>
                    <a:pt x="3602" y="65339"/>
                  </a:lnTo>
                </a:path>
                <a:path w="3809" h="65404">
                  <a:moveTo>
                    <a:pt x="0" y="65170"/>
                  </a:moveTo>
                  <a:lnTo>
                    <a:pt x="0" y="0"/>
                  </a:lnTo>
                </a:path>
              </a:pathLst>
            </a:custGeom>
            <a:ln w="3175">
              <a:solidFill>
                <a:srgbClr val="D2CFE4"/>
              </a:solidFill>
            </a:ln>
          </p:spPr>
          <p:txBody>
            <a:bodyPr wrap="square" lIns="0" tIns="0" rIns="0" bIns="0" rtlCol="0"/>
            <a:lstStyle/>
            <a:p>
              <a:endParaRPr lang="fr-FR" noProof="0" dirty="0"/>
            </a:p>
          </p:txBody>
        </p:sp>
        <p:sp>
          <p:nvSpPr>
            <p:cNvPr id="2842" name="object 2842"/>
            <p:cNvSpPr/>
            <p:nvPr/>
          </p:nvSpPr>
          <p:spPr>
            <a:xfrm>
              <a:off x="8596038" y="4267025"/>
              <a:ext cx="3810" cy="65405"/>
            </a:xfrm>
            <a:custGeom>
              <a:avLst/>
              <a:gdLst/>
              <a:ahLst/>
              <a:cxnLst/>
              <a:rect l="l" t="t" r="r" b="b"/>
              <a:pathLst>
                <a:path w="3809" h="65404">
                  <a:moveTo>
                    <a:pt x="0" y="0"/>
                  </a:moveTo>
                  <a:lnTo>
                    <a:pt x="3602" y="161"/>
                  </a:lnTo>
                  <a:lnTo>
                    <a:pt x="3602" y="65347"/>
                  </a:lnTo>
                  <a:lnTo>
                    <a:pt x="0" y="65178"/>
                  </a:lnTo>
                  <a:lnTo>
                    <a:pt x="0" y="0"/>
                  </a:lnTo>
                  <a:close/>
                </a:path>
              </a:pathLst>
            </a:custGeom>
            <a:solidFill>
              <a:srgbClr val="D1CFE3"/>
            </a:solidFill>
          </p:spPr>
          <p:txBody>
            <a:bodyPr wrap="square" lIns="0" tIns="0" rIns="0" bIns="0" rtlCol="0"/>
            <a:lstStyle/>
            <a:p>
              <a:endParaRPr lang="fr-FR" noProof="0" dirty="0"/>
            </a:p>
          </p:txBody>
        </p:sp>
        <p:sp>
          <p:nvSpPr>
            <p:cNvPr id="2843" name="object 2843"/>
            <p:cNvSpPr/>
            <p:nvPr/>
          </p:nvSpPr>
          <p:spPr>
            <a:xfrm>
              <a:off x="8596038" y="4267025"/>
              <a:ext cx="3810" cy="65405"/>
            </a:xfrm>
            <a:custGeom>
              <a:avLst/>
              <a:gdLst/>
              <a:ahLst/>
              <a:cxnLst/>
              <a:rect l="l" t="t" r="r" b="b"/>
              <a:pathLst>
                <a:path w="3809" h="65404">
                  <a:moveTo>
                    <a:pt x="3602" y="161"/>
                  </a:moveTo>
                  <a:lnTo>
                    <a:pt x="3602" y="65347"/>
                  </a:lnTo>
                </a:path>
                <a:path w="3809" h="65404">
                  <a:moveTo>
                    <a:pt x="0" y="65178"/>
                  </a:moveTo>
                  <a:lnTo>
                    <a:pt x="0" y="0"/>
                  </a:lnTo>
                </a:path>
              </a:pathLst>
            </a:custGeom>
            <a:ln w="3175">
              <a:solidFill>
                <a:srgbClr val="D1CFE3"/>
              </a:solidFill>
            </a:ln>
          </p:spPr>
          <p:txBody>
            <a:bodyPr wrap="square" lIns="0" tIns="0" rIns="0" bIns="0" rtlCol="0"/>
            <a:lstStyle/>
            <a:p>
              <a:endParaRPr lang="fr-FR" noProof="0" dirty="0"/>
            </a:p>
          </p:txBody>
        </p:sp>
        <p:sp>
          <p:nvSpPr>
            <p:cNvPr id="2844" name="object 2844"/>
            <p:cNvSpPr/>
            <p:nvPr/>
          </p:nvSpPr>
          <p:spPr>
            <a:xfrm>
              <a:off x="8599641" y="4267187"/>
              <a:ext cx="3810" cy="65405"/>
            </a:xfrm>
            <a:custGeom>
              <a:avLst/>
              <a:gdLst/>
              <a:ahLst/>
              <a:cxnLst/>
              <a:rect l="l" t="t" r="r" b="b"/>
              <a:pathLst>
                <a:path w="3809" h="65404">
                  <a:moveTo>
                    <a:pt x="0" y="0"/>
                  </a:moveTo>
                  <a:lnTo>
                    <a:pt x="3602" y="161"/>
                  </a:lnTo>
                  <a:lnTo>
                    <a:pt x="3602" y="65355"/>
                  </a:lnTo>
                  <a:lnTo>
                    <a:pt x="0" y="65186"/>
                  </a:lnTo>
                  <a:lnTo>
                    <a:pt x="0" y="0"/>
                  </a:lnTo>
                  <a:close/>
                </a:path>
              </a:pathLst>
            </a:custGeom>
            <a:solidFill>
              <a:srgbClr val="D1CFE3"/>
            </a:solidFill>
          </p:spPr>
          <p:txBody>
            <a:bodyPr wrap="square" lIns="0" tIns="0" rIns="0" bIns="0" rtlCol="0"/>
            <a:lstStyle/>
            <a:p>
              <a:endParaRPr lang="fr-FR" noProof="0" dirty="0"/>
            </a:p>
          </p:txBody>
        </p:sp>
        <p:sp>
          <p:nvSpPr>
            <p:cNvPr id="2845" name="object 2845"/>
            <p:cNvSpPr/>
            <p:nvPr/>
          </p:nvSpPr>
          <p:spPr>
            <a:xfrm>
              <a:off x="8599641" y="4267187"/>
              <a:ext cx="3810" cy="65405"/>
            </a:xfrm>
            <a:custGeom>
              <a:avLst/>
              <a:gdLst/>
              <a:ahLst/>
              <a:cxnLst/>
              <a:rect l="l" t="t" r="r" b="b"/>
              <a:pathLst>
                <a:path w="3809" h="65404">
                  <a:moveTo>
                    <a:pt x="3602" y="161"/>
                  </a:moveTo>
                  <a:lnTo>
                    <a:pt x="3602" y="65355"/>
                  </a:lnTo>
                </a:path>
                <a:path w="3809" h="65404">
                  <a:moveTo>
                    <a:pt x="0" y="65186"/>
                  </a:moveTo>
                  <a:lnTo>
                    <a:pt x="0" y="0"/>
                  </a:lnTo>
                </a:path>
              </a:pathLst>
            </a:custGeom>
            <a:ln w="3175">
              <a:solidFill>
                <a:srgbClr val="D1CFE3"/>
              </a:solidFill>
            </a:ln>
          </p:spPr>
          <p:txBody>
            <a:bodyPr wrap="square" lIns="0" tIns="0" rIns="0" bIns="0" rtlCol="0"/>
            <a:lstStyle/>
            <a:p>
              <a:endParaRPr lang="fr-FR" noProof="0" dirty="0"/>
            </a:p>
          </p:txBody>
        </p:sp>
        <p:sp>
          <p:nvSpPr>
            <p:cNvPr id="2846" name="object 2846"/>
            <p:cNvSpPr/>
            <p:nvPr/>
          </p:nvSpPr>
          <p:spPr>
            <a:xfrm>
              <a:off x="8603244" y="4267348"/>
              <a:ext cx="5715" cy="66040"/>
            </a:xfrm>
            <a:custGeom>
              <a:avLst/>
              <a:gdLst/>
              <a:ahLst/>
              <a:cxnLst/>
              <a:rect l="l" t="t" r="r" b="b"/>
              <a:pathLst>
                <a:path w="5715" h="66039">
                  <a:moveTo>
                    <a:pt x="0" y="0"/>
                  </a:moveTo>
                  <a:lnTo>
                    <a:pt x="5284" y="236"/>
                  </a:lnTo>
                  <a:lnTo>
                    <a:pt x="5284" y="65442"/>
                  </a:lnTo>
                  <a:lnTo>
                    <a:pt x="0" y="65193"/>
                  </a:lnTo>
                  <a:lnTo>
                    <a:pt x="0" y="0"/>
                  </a:lnTo>
                  <a:close/>
                </a:path>
              </a:pathLst>
            </a:custGeom>
            <a:solidFill>
              <a:srgbClr val="D1CFE3"/>
            </a:solidFill>
          </p:spPr>
          <p:txBody>
            <a:bodyPr wrap="square" lIns="0" tIns="0" rIns="0" bIns="0" rtlCol="0"/>
            <a:lstStyle/>
            <a:p>
              <a:endParaRPr lang="fr-FR" noProof="0" dirty="0"/>
            </a:p>
          </p:txBody>
        </p:sp>
        <p:sp>
          <p:nvSpPr>
            <p:cNvPr id="2847" name="object 2847"/>
            <p:cNvSpPr/>
            <p:nvPr/>
          </p:nvSpPr>
          <p:spPr>
            <a:xfrm>
              <a:off x="8603244" y="4267348"/>
              <a:ext cx="5715" cy="66040"/>
            </a:xfrm>
            <a:custGeom>
              <a:avLst/>
              <a:gdLst/>
              <a:ahLst/>
              <a:cxnLst/>
              <a:rect l="l" t="t" r="r" b="b"/>
              <a:pathLst>
                <a:path w="5715" h="66039">
                  <a:moveTo>
                    <a:pt x="5284" y="236"/>
                  </a:moveTo>
                  <a:lnTo>
                    <a:pt x="5284" y="65442"/>
                  </a:lnTo>
                </a:path>
                <a:path w="5715" h="66039">
                  <a:moveTo>
                    <a:pt x="0" y="65193"/>
                  </a:moveTo>
                  <a:lnTo>
                    <a:pt x="0" y="0"/>
                  </a:lnTo>
                </a:path>
              </a:pathLst>
            </a:custGeom>
            <a:ln w="3175">
              <a:solidFill>
                <a:srgbClr val="D1CFE3"/>
              </a:solidFill>
            </a:ln>
          </p:spPr>
          <p:txBody>
            <a:bodyPr wrap="square" lIns="0" tIns="0" rIns="0" bIns="0" rtlCol="0"/>
            <a:lstStyle/>
            <a:p>
              <a:endParaRPr lang="fr-FR" noProof="0" dirty="0"/>
            </a:p>
          </p:txBody>
        </p:sp>
        <p:sp>
          <p:nvSpPr>
            <p:cNvPr id="2848" name="object 2848"/>
            <p:cNvSpPr/>
            <p:nvPr/>
          </p:nvSpPr>
          <p:spPr>
            <a:xfrm>
              <a:off x="8608528" y="4267585"/>
              <a:ext cx="3810" cy="65405"/>
            </a:xfrm>
            <a:custGeom>
              <a:avLst/>
              <a:gdLst/>
              <a:ahLst/>
              <a:cxnLst/>
              <a:rect l="l" t="t" r="r" b="b"/>
              <a:pathLst>
                <a:path w="3809" h="65404">
                  <a:moveTo>
                    <a:pt x="0" y="0"/>
                  </a:moveTo>
                  <a:lnTo>
                    <a:pt x="3602" y="161"/>
                  </a:lnTo>
                  <a:lnTo>
                    <a:pt x="3602" y="65374"/>
                  </a:lnTo>
                  <a:lnTo>
                    <a:pt x="0" y="65205"/>
                  </a:lnTo>
                  <a:lnTo>
                    <a:pt x="0" y="0"/>
                  </a:lnTo>
                  <a:close/>
                </a:path>
              </a:pathLst>
            </a:custGeom>
            <a:solidFill>
              <a:srgbClr val="D1CFE3"/>
            </a:solidFill>
          </p:spPr>
          <p:txBody>
            <a:bodyPr wrap="square" lIns="0" tIns="0" rIns="0" bIns="0" rtlCol="0"/>
            <a:lstStyle/>
            <a:p>
              <a:endParaRPr lang="fr-FR" noProof="0" dirty="0"/>
            </a:p>
          </p:txBody>
        </p:sp>
        <p:sp>
          <p:nvSpPr>
            <p:cNvPr id="2849" name="object 2849"/>
            <p:cNvSpPr/>
            <p:nvPr/>
          </p:nvSpPr>
          <p:spPr>
            <a:xfrm>
              <a:off x="8608528" y="4267585"/>
              <a:ext cx="3810" cy="65405"/>
            </a:xfrm>
            <a:custGeom>
              <a:avLst/>
              <a:gdLst/>
              <a:ahLst/>
              <a:cxnLst/>
              <a:rect l="l" t="t" r="r" b="b"/>
              <a:pathLst>
                <a:path w="3809" h="65404">
                  <a:moveTo>
                    <a:pt x="3602" y="161"/>
                  </a:moveTo>
                  <a:lnTo>
                    <a:pt x="3602" y="65374"/>
                  </a:lnTo>
                </a:path>
                <a:path w="3809" h="65404">
                  <a:moveTo>
                    <a:pt x="0" y="65205"/>
                  </a:moveTo>
                  <a:lnTo>
                    <a:pt x="0" y="0"/>
                  </a:lnTo>
                </a:path>
              </a:pathLst>
            </a:custGeom>
            <a:ln w="3175">
              <a:solidFill>
                <a:srgbClr val="D1CFE3"/>
              </a:solidFill>
            </a:ln>
          </p:spPr>
          <p:txBody>
            <a:bodyPr wrap="square" lIns="0" tIns="0" rIns="0" bIns="0" rtlCol="0"/>
            <a:lstStyle/>
            <a:p>
              <a:endParaRPr lang="fr-FR" noProof="0" dirty="0"/>
            </a:p>
          </p:txBody>
        </p:sp>
        <p:sp>
          <p:nvSpPr>
            <p:cNvPr id="2850" name="object 2850"/>
            <p:cNvSpPr/>
            <p:nvPr/>
          </p:nvSpPr>
          <p:spPr>
            <a:xfrm>
              <a:off x="8612131" y="4267746"/>
              <a:ext cx="3810" cy="65405"/>
            </a:xfrm>
            <a:custGeom>
              <a:avLst/>
              <a:gdLst/>
              <a:ahLst/>
              <a:cxnLst/>
              <a:rect l="l" t="t" r="r" b="b"/>
              <a:pathLst>
                <a:path w="3809" h="65404">
                  <a:moveTo>
                    <a:pt x="0" y="0"/>
                  </a:moveTo>
                  <a:lnTo>
                    <a:pt x="3602" y="161"/>
                  </a:lnTo>
                  <a:lnTo>
                    <a:pt x="3602" y="65382"/>
                  </a:lnTo>
                  <a:lnTo>
                    <a:pt x="0" y="65213"/>
                  </a:lnTo>
                  <a:lnTo>
                    <a:pt x="0" y="0"/>
                  </a:lnTo>
                  <a:close/>
                </a:path>
              </a:pathLst>
            </a:custGeom>
            <a:solidFill>
              <a:srgbClr val="D1CFE3"/>
            </a:solidFill>
          </p:spPr>
          <p:txBody>
            <a:bodyPr wrap="square" lIns="0" tIns="0" rIns="0" bIns="0" rtlCol="0"/>
            <a:lstStyle/>
            <a:p>
              <a:endParaRPr lang="fr-FR" noProof="0" dirty="0"/>
            </a:p>
          </p:txBody>
        </p:sp>
        <p:sp>
          <p:nvSpPr>
            <p:cNvPr id="2851" name="object 2851"/>
            <p:cNvSpPr/>
            <p:nvPr/>
          </p:nvSpPr>
          <p:spPr>
            <a:xfrm>
              <a:off x="8612131" y="4267746"/>
              <a:ext cx="3810" cy="65405"/>
            </a:xfrm>
            <a:custGeom>
              <a:avLst/>
              <a:gdLst/>
              <a:ahLst/>
              <a:cxnLst/>
              <a:rect l="l" t="t" r="r" b="b"/>
              <a:pathLst>
                <a:path w="3809" h="65404">
                  <a:moveTo>
                    <a:pt x="3602" y="161"/>
                  </a:moveTo>
                  <a:lnTo>
                    <a:pt x="3602" y="65382"/>
                  </a:lnTo>
                </a:path>
                <a:path w="3809" h="65404">
                  <a:moveTo>
                    <a:pt x="0" y="65213"/>
                  </a:moveTo>
                  <a:lnTo>
                    <a:pt x="0" y="0"/>
                  </a:lnTo>
                </a:path>
              </a:pathLst>
            </a:custGeom>
            <a:ln w="3175">
              <a:solidFill>
                <a:srgbClr val="D1CFE3"/>
              </a:solidFill>
            </a:ln>
          </p:spPr>
          <p:txBody>
            <a:bodyPr wrap="square" lIns="0" tIns="0" rIns="0" bIns="0" rtlCol="0"/>
            <a:lstStyle/>
            <a:p>
              <a:endParaRPr lang="fr-FR" noProof="0" dirty="0"/>
            </a:p>
          </p:txBody>
        </p:sp>
        <p:sp>
          <p:nvSpPr>
            <p:cNvPr id="2852" name="object 2852"/>
            <p:cNvSpPr/>
            <p:nvPr/>
          </p:nvSpPr>
          <p:spPr>
            <a:xfrm>
              <a:off x="8615734" y="4267908"/>
              <a:ext cx="3810" cy="65405"/>
            </a:xfrm>
            <a:custGeom>
              <a:avLst/>
              <a:gdLst/>
              <a:ahLst/>
              <a:cxnLst/>
              <a:rect l="l" t="t" r="r" b="b"/>
              <a:pathLst>
                <a:path w="3809" h="65404">
                  <a:moveTo>
                    <a:pt x="0" y="0"/>
                  </a:moveTo>
                  <a:lnTo>
                    <a:pt x="3602" y="161"/>
                  </a:lnTo>
                  <a:lnTo>
                    <a:pt x="3602" y="65390"/>
                  </a:lnTo>
                  <a:lnTo>
                    <a:pt x="0" y="65221"/>
                  </a:lnTo>
                  <a:lnTo>
                    <a:pt x="0" y="0"/>
                  </a:lnTo>
                  <a:close/>
                </a:path>
              </a:pathLst>
            </a:custGeom>
            <a:solidFill>
              <a:srgbClr val="D1CFE3"/>
            </a:solidFill>
          </p:spPr>
          <p:txBody>
            <a:bodyPr wrap="square" lIns="0" tIns="0" rIns="0" bIns="0" rtlCol="0"/>
            <a:lstStyle/>
            <a:p>
              <a:endParaRPr lang="fr-FR" noProof="0" dirty="0"/>
            </a:p>
          </p:txBody>
        </p:sp>
        <p:sp>
          <p:nvSpPr>
            <p:cNvPr id="2853" name="object 2853"/>
            <p:cNvSpPr/>
            <p:nvPr/>
          </p:nvSpPr>
          <p:spPr>
            <a:xfrm>
              <a:off x="8615734" y="4267908"/>
              <a:ext cx="3810" cy="65405"/>
            </a:xfrm>
            <a:custGeom>
              <a:avLst/>
              <a:gdLst/>
              <a:ahLst/>
              <a:cxnLst/>
              <a:rect l="l" t="t" r="r" b="b"/>
              <a:pathLst>
                <a:path w="3809" h="65404">
                  <a:moveTo>
                    <a:pt x="3602" y="161"/>
                  </a:moveTo>
                  <a:lnTo>
                    <a:pt x="3602" y="65390"/>
                  </a:lnTo>
                </a:path>
                <a:path w="3809" h="65404">
                  <a:moveTo>
                    <a:pt x="0" y="65221"/>
                  </a:moveTo>
                  <a:lnTo>
                    <a:pt x="0" y="0"/>
                  </a:lnTo>
                </a:path>
              </a:pathLst>
            </a:custGeom>
            <a:ln w="3175">
              <a:solidFill>
                <a:srgbClr val="D1CFE3"/>
              </a:solidFill>
            </a:ln>
          </p:spPr>
          <p:txBody>
            <a:bodyPr wrap="square" lIns="0" tIns="0" rIns="0" bIns="0" rtlCol="0"/>
            <a:lstStyle/>
            <a:p>
              <a:endParaRPr lang="fr-FR" noProof="0" dirty="0"/>
            </a:p>
          </p:txBody>
        </p:sp>
        <p:sp>
          <p:nvSpPr>
            <p:cNvPr id="2854" name="object 2854"/>
            <p:cNvSpPr/>
            <p:nvPr/>
          </p:nvSpPr>
          <p:spPr>
            <a:xfrm>
              <a:off x="8619337" y="4268069"/>
              <a:ext cx="3810" cy="65405"/>
            </a:xfrm>
            <a:custGeom>
              <a:avLst/>
              <a:gdLst/>
              <a:ahLst/>
              <a:cxnLst/>
              <a:rect l="l" t="t" r="r" b="b"/>
              <a:pathLst>
                <a:path w="3809" h="65404">
                  <a:moveTo>
                    <a:pt x="0" y="0"/>
                  </a:moveTo>
                  <a:lnTo>
                    <a:pt x="3602" y="161"/>
                  </a:lnTo>
                  <a:lnTo>
                    <a:pt x="3602" y="65398"/>
                  </a:lnTo>
                  <a:lnTo>
                    <a:pt x="0" y="65229"/>
                  </a:lnTo>
                  <a:lnTo>
                    <a:pt x="0" y="0"/>
                  </a:lnTo>
                  <a:close/>
                </a:path>
              </a:pathLst>
            </a:custGeom>
            <a:solidFill>
              <a:srgbClr val="D1CFE3"/>
            </a:solidFill>
          </p:spPr>
          <p:txBody>
            <a:bodyPr wrap="square" lIns="0" tIns="0" rIns="0" bIns="0" rtlCol="0"/>
            <a:lstStyle/>
            <a:p>
              <a:endParaRPr lang="fr-FR" noProof="0" dirty="0"/>
            </a:p>
          </p:txBody>
        </p:sp>
        <p:sp>
          <p:nvSpPr>
            <p:cNvPr id="2855" name="object 2855"/>
            <p:cNvSpPr/>
            <p:nvPr/>
          </p:nvSpPr>
          <p:spPr>
            <a:xfrm>
              <a:off x="8619337" y="4268069"/>
              <a:ext cx="3810" cy="65405"/>
            </a:xfrm>
            <a:custGeom>
              <a:avLst/>
              <a:gdLst/>
              <a:ahLst/>
              <a:cxnLst/>
              <a:rect l="l" t="t" r="r" b="b"/>
              <a:pathLst>
                <a:path w="3809" h="65404">
                  <a:moveTo>
                    <a:pt x="3602" y="161"/>
                  </a:moveTo>
                  <a:lnTo>
                    <a:pt x="3602" y="65398"/>
                  </a:lnTo>
                </a:path>
                <a:path w="3809" h="65404">
                  <a:moveTo>
                    <a:pt x="0" y="65229"/>
                  </a:moveTo>
                  <a:lnTo>
                    <a:pt x="0" y="0"/>
                  </a:lnTo>
                </a:path>
              </a:pathLst>
            </a:custGeom>
            <a:ln w="3175">
              <a:solidFill>
                <a:srgbClr val="D1CFE3"/>
              </a:solidFill>
            </a:ln>
          </p:spPr>
          <p:txBody>
            <a:bodyPr wrap="square" lIns="0" tIns="0" rIns="0" bIns="0" rtlCol="0"/>
            <a:lstStyle/>
            <a:p>
              <a:endParaRPr lang="fr-FR" noProof="0" dirty="0"/>
            </a:p>
          </p:txBody>
        </p:sp>
        <p:sp>
          <p:nvSpPr>
            <p:cNvPr id="2856" name="object 2856"/>
            <p:cNvSpPr/>
            <p:nvPr/>
          </p:nvSpPr>
          <p:spPr>
            <a:xfrm>
              <a:off x="8622940" y="4268230"/>
              <a:ext cx="3810" cy="65405"/>
            </a:xfrm>
            <a:custGeom>
              <a:avLst/>
              <a:gdLst/>
              <a:ahLst/>
              <a:cxnLst/>
              <a:rect l="l" t="t" r="r" b="b"/>
              <a:pathLst>
                <a:path w="3809" h="65404">
                  <a:moveTo>
                    <a:pt x="0" y="0"/>
                  </a:moveTo>
                  <a:lnTo>
                    <a:pt x="3602" y="161"/>
                  </a:lnTo>
                  <a:lnTo>
                    <a:pt x="3602" y="65406"/>
                  </a:lnTo>
                  <a:lnTo>
                    <a:pt x="0" y="65236"/>
                  </a:lnTo>
                  <a:lnTo>
                    <a:pt x="0" y="0"/>
                  </a:lnTo>
                  <a:close/>
                </a:path>
              </a:pathLst>
            </a:custGeom>
            <a:solidFill>
              <a:srgbClr val="D1CFE3"/>
            </a:solidFill>
          </p:spPr>
          <p:txBody>
            <a:bodyPr wrap="square" lIns="0" tIns="0" rIns="0" bIns="0" rtlCol="0"/>
            <a:lstStyle/>
            <a:p>
              <a:endParaRPr lang="fr-FR" noProof="0" dirty="0"/>
            </a:p>
          </p:txBody>
        </p:sp>
        <p:sp>
          <p:nvSpPr>
            <p:cNvPr id="2857" name="object 2857"/>
            <p:cNvSpPr/>
            <p:nvPr/>
          </p:nvSpPr>
          <p:spPr>
            <a:xfrm>
              <a:off x="8622940" y="4268230"/>
              <a:ext cx="3810" cy="65405"/>
            </a:xfrm>
            <a:custGeom>
              <a:avLst/>
              <a:gdLst/>
              <a:ahLst/>
              <a:cxnLst/>
              <a:rect l="l" t="t" r="r" b="b"/>
              <a:pathLst>
                <a:path w="3809" h="65404">
                  <a:moveTo>
                    <a:pt x="3602" y="161"/>
                  </a:moveTo>
                  <a:lnTo>
                    <a:pt x="3602" y="65406"/>
                  </a:lnTo>
                </a:path>
                <a:path w="3809" h="65404">
                  <a:moveTo>
                    <a:pt x="0" y="65236"/>
                  </a:moveTo>
                  <a:lnTo>
                    <a:pt x="0" y="0"/>
                  </a:lnTo>
                </a:path>
              </a:pathLst>
            </a:custGeom>
            <a:ln w="3175">
              <a:solidFill>
                <a:srgbClr val="D1CFE3"/>
              </a:solidFill>
            </a:ln>
          </p:spPr>
          <p:txBody>
            <a:bodyPr wrap="square" lIns="0" tIns="0" rIns="0" bIns="0" rtlCol="0"/>
            <a:lstStyle/>
            <a:p>
              <a:endParaRPr lang="fr-FR" noProof="0" dirty="0"/>
            </a:p>
          </p:txBody>
        </p:sp>
        <p:sp>
          <p:nvSpPr>
            <p:cNvPr id="2858" name="object 2858"/>
            <p:cNvSpPr/>
            <p:nvPr/>
          </p:nvSpPr>
          <p:spPr>
            <a:xfrm>
              <a:off x="8626543" y="4268392"/>
              <a:ext cx="3810" cy="66040"/>
            </a:xfrm>
            <a:custGeom>
              <a:avLst/>
              <a:gdLst/>
              <a:ahLst/>
              <a:cxnLst/>
              <a:rect l="l" t="t" r="r" b="b"/>
              <a:pathLst>
                <a:path w="3809" h="66039">
                  <a:moveTo>
                    <a:pt x="0" y="0"/>
                  </a:moveTo>
                  <a:lnTo>
                    <a:pt x="3602" y="161"/>
                  </a:lnTo>
                  <a:lnTo>
                    <a:pt x="3602" y="65413"/>
                  </a:lnTo>
                  <a:lnTo>
                    <a:pt x="0" y="65244"/>
                  </a:lnTo>
                  <a:lnTo>
                    <a:pt x="0" y="0"/>
                  </a:lnTo>
                  <a:close/>
                </a:path>
              </a:pathLst>
            </a:custGeom>
            <a:solidFill>
              <a:srgbClr val="D0CFE3"/>
            </a:solidFill>
          </p:spPr>
          <p:txBody>
            <a:bodyPr wrap="square" lIns="0" tIns="0" rIns="0" bIns="0" rtlCol="0"/>
            <a:lstStyle/>
            <a:p>
              <a:endParaRPr lang="fr-FR" noProof="0" dirty="0"/>
            </a:p>
          </p:txBody>
        </p:sp>
        <p:sp>
          <p:nvSpPr>
            <p:cNvPr id="2859" name="object 2859"/>
            <p:cNvSpPr/>
            <p:nvPr/>
          </p:nvSpPr>
          <p:spPr>
            <a:xfrm>
              <a:off x="8626543" y="4268392"/>
              <a:ext cx="3810" cy="66040"/>
            </a:xfrm>
            <a:custGeom>
              <a:avLst/>
              <a:gdLst/>
              <a:ahLst/>
              <a:cxnLst/>
              <a:rect l="l" t="t" r="r" b="b"/>
              <a:pathLst>
                <a:path w="3809" h="66039">
                  <a:moveTo>
                    <a:pt x="3602" y="161"/>
                  </a:moveTo>
                  <a:lnTo>
                    <a:pt x="3602" y="65413"/>
                  </a:lnTo>
                </a:path>
                <a:path w="3809" h="66039">
                  <a:moveTo>
                    <a:pt x="0" y="65244"/>
                  </a:moveTo>
                  <a:lnTo>
                    <a:pt x="0" y="0"/>
                  </a:lnTo>
                </a:path>
              </a:pathLst>
            </a:custGeom>
            <a:ln w="3175">
              <a:solidFill>
                <a:srgbClr val="D0CFE3"/>
              </a:solidFill>
            </a:ln>
          </p:spPr>
          <p:txBody>
            <a:bodyPr wrap="square" lIns="0" tIns="0" rIns="0" bIns="0" rtlCol="0"/>
            <a:lstStyle/>
            <a:p>
              <a:endParaRPr lang="fr-FR" noProof="0" dirty="0"/>
            </a:p>
          </p:txBody>
        </p:sp>
        <p:sp>
          <p:nvSpPr>
            <p:cNvPr id="2860" name="object 2860"/>
            <p:cNvSpPr/>
            <p:nvPr/>
          </p:nvSpPr>
          <p:spPr>
            <a:xfrm>
              <a:off x="8630146" y="4268553"/>
              <a:ext cx="3810" cy="66040"/>
            </a:xfrm>
            <a:custGeom>
              <a:avLst/>
              <a:gdLst/>
              <a:ahLst/>
              <a:cxnLst/>
              <a:rect l="l" t="t" r="r" b="b"/>
              <a:pathLst>
                <a:path w="3809" h="66039">
                  <a:moveTo>
                    <a:pt x="0" y="0"/>
                  </a:moveTo>
                  <a:lnTo>
                    <a:pt x="3602" y="161"/>
                  </a:lnTo>
                  <a:lnTo>
                    <a:pt x="3602" y="65421"/>
                  </a:lnTo>
                  <a:lnTo>
                    <a:pt x="0" y="65252"/>
                  </a:lnTo>
                  <a:lnTo>
                    <a:pt x="0" y="0"/>
                  </a:lnTo>
                  <a:close/>
                </a:path>
              </a:pathLst>
            </a:custGeom>
            <a:solidFill>
              <a:srgbClr val="D0CFE3"/>
            </a:solidFill>
          </p:spPr>
          <p:txBody>
            <a:bodyPr wrap="square" lIns="0" tIns="0" rIns="0" bIns="0" rtlCol="0"/>
            <a:lstStyle/>
            <a:p>
              <a:endParaRPr lang="fr-FR" noProof="0" dirty="0"/>
            </a:p>
          </p:txBody>
        </p:sp>
        <p:sp>
          <p:nvSpPr>
            <p:cNvPr id="2861" name="object 2861"/>
            <p:cNvSpPr/>
            <p:nvPr/>
          </p:nvSpPr>
          <p:spPr>
            <a:xfrm>
              <a:off x="8630146" y="4268553"/>
              <a:ext cx="3810" cy="66040"/>
            </a:xfrm>
            <a:custGeom>
              <a:avLst/>
              <a:gdLst/>
              <a:ahLst/>
              <a:cxnLst/>
              <a:rect l="l" t="t" r="r" b="b"/>
              <a:pathLst>
                <a:path w="3809" h="66039">
                  <a:moveTo>
                    <a:pt x="3602" y="161"/>
                  </a:moveTo>
                  <a:lnTo>
                    <a:pt x="3602" y="65421"/>
                  </a:lnTo>
                </a:path>
                <a:path w="3809" h="66039">
                  <a:moveTo>
                    <a:pt x="0" y="65252"/>
                  </a:moveTo>
                  <a:lnTo>
                    <a:pt x="0" y="0"/>
                  </a:lnTo>
                </a:path>
              </a:pathLst>
            </a:custGeom>
            <a:ln w="3175">
              <a:solidFill>
                <a:srgbClr val="D0CFE3"/>
              </a:solidFill>
            </a:ln>
          </p:spPr>
          <p:txBody>
            <a:bodyPr wrap="square" lIns="0" tIns="0" rIns="0" bIns="0" rtlCol="0"/>
            <a:lstStyle/>
            <a:p>
              <a:endParaRPr lang="fr-FR" noProof="0" dirty="0"/>
            </a:p>
          </p:txBody>
        </p:sp>
        <p:sp>
          <p:nvSpPr>
            <p:cNvPr id="2862" name="object 2862"/>
            <p:cNvSpPr/>
            <p:nvPr/>
          </p:nvSpPr>
          <p:spPr>
            <a:xfrm>
              <a:off x="8633748" y="4268715"/>
              <a:ext cx="5715" cy="66040"/>
            </a:xfrm>
            <a:custGeom>
              <a:avLst/>
              <a:gdLst/>
              <a:ahLst/>
              <a:cxnLst/>
              <a:rect l="l" t="t" r="r" b="b"/>
              <a:pathLst>
                <a:path w="5715" h="66039">
                  <a:moveTo>
                    <a:pt x="0" y="0"/>
                  </a:moveTo>
                  <a:lnTo>
                    <a:pt x="5524" y="247"/>
                  </a:lnTo>
                  <a:lnTo>
                    <a:pt x="5524" y="65519"/>
                  </a:lnTo>
                  <a:lnTo>
                    <a:pt x="0" y="65260"/>
                  </a:lnTo>
                  <a:lnTo>
                    <a:pt x="0" y="0"/>
                  </a:lnTo>
                  <a:close/>
                </a:path>
              </a:pathLst>
            </a:custGeom>
            <a:solidFill>
              <a:srgbClr val="D0CFE3"/>
            </a:solidFill>
          </p:spPr>
          <p:txBody>
            <a:bodyPr wrap="square" lIns="0" tIns="0" rIns="0" bIns="0" rtlCol="0"/>
            <a:lstStyle/>
            <a:p>
              <a:endParaRPr lang="fr-FR" noProof="0" dirty="0"/>
            </a:p>
          </p:txBody>
        </p:sp>
        <p:sp>
          <p:nvSpPr>
            <p:cNvPr id="2863" name="object 2863"/>
            <p:cNvSpPr/>
            <p:nvPr/>
          </p:nvSpPr>
          <p:spPr>
            <a:xfrm>
              <a:off x="8633748" y="4268715"/>
              <a:ext cx="5715" cy="66040"/>
            </a:xfrm>
            <a:custGeom>
              <a:avLst/>
              <a:gdLst/>
              <a:ahLst/>
              <a:cxnLst/>
              <a:rect l="l" t="t" r="r" b="b"/>
              <a:pathLst>
                <a:path w="5715" h="66039">
                  <a:moveTo>
                    <a:pt x="5524" y="247"/>
                  </a:moveTo>
                  <a:lnTo>
                    <a:pt x="5524" y="65519"/>
                  </a:lnTo>
                </a:path>
                <a:path w="5715" h="66039">
                  <a:moveTo>
                    <a:pt x="0" y="65260"/>
                  </a:moveTo>
                  <a:lnTo>
                    <a:pt x="0" y="0"/>
                  </a:lnTo>
                </a:path>
              </a:pathLst>
            </a:custGeom>
            <a:ln w="3175">
              <a:solidFill>
                <a:srgbClr val="D0CFE3"/>
              </a:solidFill>
            </a:ln>
          </p:spPr>
          <p:txBody>
            <a:bodyPr wrap="square" lIns="0" tIns="0" rIns="0" bIns="0" rtlCol="0"/>
            <a:lstStyle/>
            <a:p>
              <a:endParaRPr lang="fr-FR" noProof="0" dirty="0"/>
            </a:p>
          </p:txBody>
        </p:sp>
        <p:sp>
          <p:nvSpPr>
            <p:cNvPr id="2864" name="object 2864"/>
            <p:cNvSpPr/>
            <p:nvPr/>
          </p:nvSpPr>
          <p:spPr>
            <a:xfrm>
              <a:off x="8639273" y="4268962"/>
              <a:ext cx="3810" cy="66040"/>
            </a:xfrm>
            <a:custGeom>
              <a:avLst/>
              <a:gdLst/>
              <a:ahLst/>
              <a:cxnLst/>
              <a:rect l="l" t="t" r="r" b="b"/>
              <a:pathLst>
                <a:path w="3809" h="66039">
                  <a:moveTo>
                    <a:pt x="0" y="0"/>
                  </a:moveTo>
                  <a:lnTo>
                    <a:pt x="3602" y="161"/>
                  </a:lnTo>
                  <a:lnTo>
                    <a:pt x="3602" y="65441"/>
                  </a:lnTo>
                  <a:lnTo>
                    <a:pt x="0" y="65272"/>
                  </a:lnTo>
                  <a:lnTo>
                    <a:pt x="0" y="0"/>
                  </a:lnTo>
                  <a:close/>
                </a:path>
              </a:pathLst>
            </a:custGeom>
            <a:solidFill>
              <a:srgbClr val="D0CFE3"/>
            </a:solidFill>
          </p:spPr>
          <p:txBody>
            <a:bodyPr wrap="square" lIns="0" tIns="0" rIns="0" bIns="0" rtlCol="0"/>
            <a:lstStyle/>
            <a:p>
              <a:endParaRPr lang="fr-FR" noProof="0" dirty="0"/>
            </a:p>
          </p:txBody>
        </p:sp>
        <p:sp>
          <p:nvSpPr>
            <p:cNvPr id="2865" name="object 2865"/>
            <p:cNvSpPr/>
            <p:nvPr/>
          </p:nvSpPr>
          <p:spPr>
            <a:xfrm>
              <a:off x="8639273" y="4268962"/>
              <a:ext cx="3810" cy="66040"/>
            </a:xfrm>
            <a:custGeom>
              <a:avLst/>
              <a:gdLst/>
              <a:ahLst/>
              <a:cxnLst/>
              <a:rect l="l" t="t" r="r" b="b"/>
              <a:pathLst>
                <a:path w="3809" h="66039">
                  <a:moveTo>
                    <a:pt x="3602" y="161"/>
                  </a:moveTo>
                  <a:lnTo>
                    <a:pt x="3602" y="65441"/>
                  </a:lnTo>
                </a:path>
                <a:path w="3809" h="66039">
                  <a:moveTo>
                    <a:pt x="0" y="65272"/>
                  </a:moveTo>
                  <a:lnTo>
                    <a:pt x="0" y="0"/>
                  </a:lnTo>
                </a:path>
              </a:pathLst>
            </a:custGeom>
            <a:ln w="3175">
              <a:solidFill>
                <a:srgbClr val="D0CFE3"/>
              </a:solidFill>
            </a:ln>
          </p:spPr>
          <p:txBody>
            <a:bodyPr wrap="square" lIns="0" tIns="0" rIns="0" bIns="0" rtlCol="0"/>
            <a:lstStyle/>
            <a:p>
              <a:endParaRPr lang="fr-FR" noProof="0" dirty="0"/>
            </a:p>
          </p:txBody>
        </p:sp>
        <p:sp>
          <p:nvSpPr>
            <p:cNvPr id="2866" name="object 2866"/>
            <p:cNvSpPr/>
            <p:nvPr/>
          </p:nvSpPr>
          <p:spPr>
            <a:xfrm>
              <a:off x="8642876" y="4269123"/>
              <a:ext cx="3810" cy="66040"/>
            </a:xfrm>
            <a:custGeom>
              <a:avLst/>
              <a:gdLst/>
              <a:ahLst/>
              <a:cxnLst/>
              <a:rect l="l" t="t" r="r" b="b"/>
              <a:pathLst>
                <a:path w="3809" h="66039">
                  <a:moveTo>
                    <a:pt x="0" y="0"/>
                  </a:moveTo>
                  <a:lnTo>
                    <a:pt x="3602" y="161"/>
                  </a:lnTo>
                  <a:lnTo>
                    <a:pt x="3602" y="65449"/>
                  </a:lnTo>
                  <a:lnTo>
                    <a:pt x="0" y="65280"/>
                  </a:lnTo>
                  <a:lnTo>
                    <a:pt x="0" y="0"/>
                  </a:lnTo>
                  <a:close/>
                </a:path>
              </a:pathLst>
            </a:custGeom>
            <a:solidFill>
              <a:srgbClr val="D0CEE2"/>
            </a:solidFill>
          </p:spPr>
          <p:txBody>
            <a:bodyPr wrap="square" lIns="0" tIns="0" rIns="0" bIns="0" rtlCol="0"/>
            <a:lstStyle/>
            <a:p>
              <a:endParaRPr lang="fr-FR" noProof="0" dirty="0"/>
            </a:p>
          </p:txBody>
        </p:sp>
        <p:sp>
          <p:nvSpPr>
            <p:cNvPr id="2867" name="object 2867"/>
            <p:cNvSpPr/>
            <p:nvPr/>
          </p:nvSpPr>
          <p:spPr>
            <a:xfrm>
              <a:off x="8642876" y="4269123"/>
              <a:ext cx="3810" cy="66040"/>
            </a:xfrm>
            <a:custGeom>
              <a:avLst/>
              <a:gdLst/>
              <a:ahLst/>
              <a:cxnLst/>
              <a:rect l="l" t="t" r="r" b="b"/>
              <a:pathLst>
                <a:path w="3809" h="66039">
                  <a:moveTo>
                    <a:pt x="3602" y="161"/>
                  </a:moveTo>
                  <a:lnTo>
                    <a:pt x="3602" y="65449"/>
                  </a:lnTo>
                </a:path>
                <a:path w="3809" h="66039">
                  <a:moveTo>
                    <a:pt x="0" y="65280"/>
                  </a:moveTo>
                  <a:lnTo>
                    <a:pt x="0" y="0"/>
                  </a:lnTo>
                </a:path>
              </a:pathLst>
            </a:custGeom>
            <a:ln w="3175">
              <a:solidFill>
                <a:srgbClr val="D0CEE2"/>
              </a:solidFill>
            </a:ln>
          </p:spPr>
          <p:txBody>
            <a:bodyPr wrap="square" lIns="0" tIns="0" rIns="0" bIns="0" rtlCol="0"/>
            <a:lstStyle/>
            <a:p>
              <a:endParaRPr lang="fr-FR" noProof="0" dirty="0"/>
            </a:p>
          </p:txBody>
        </p:sp>
        <p:sp>
          <p:nvSpPr>
            <p:cNvPr id="2868" name="object 2868"/>
            <p:cNvSpPr/>
            <p:nvPr/>
          </p:nvSpPr>
          <p:spPr>
            <a:xfrm>
              <a:off x="8646479" y="4269285"/>
              <a:ext cx="3810" cy="66040"/>
            </a:xfrm>
            <a:custGeom>
              <a:avLst/>
              <a:gdLst/>
              <a:ahLst/>
              <a:cxnLst/>
              <a:rect l="l" t="t" r="r" b="b"/>
              <a:pathLst>
                <a:path w="3809" h="66039">
                  <a:moveTo>
                    <a:pt x="0" y="0"/>
                  </a:moveTo>
                  <a:lnTo>
                    <a:pt x="3602" y="161"/>
                  </a:lnTo>
                  <a:lnTo>
                    <a:pt x="3602" y="65457"/>
                  </a:lnTo>
                  <a:lnTo>
                    <a:pt x="0" y="65288"/>
                  </a:lnTo>
                  <a:lnTo>
                    <a:pt x="0" y="0"/>
                  </a:lnTo>
                  <a:close/>
                </a:path>
              </a:pathLst>
            </a:custGeom>
            <a:solidFill>
              <a:srgbClr val="D0CEE2"/>
            </a:solidFill>
          </p:spPr>
          <p:txBody>
            <a:bodyPr wrap="square" lIns="0" tIns="0" rIns="0" bIns="0" rtlCol="0"/>
            <a:lstStyle/>
            <a:p>
              <a:endParaRPr lang="fr-FR" noProof="0" dirty="0"/>
            </a:p>
          </p:txBody>
        </p:sp>
        <p:sp>
          <p:nvSpPr>
            <p:cNvPr id="2869" name="object 2869"/>
            <p:cNvSpPr/>
            <p:nvPr/>
          </p:nvSpPr>
          <p:spPr>
            <a:xfrm>
              <a:off x="8646479" y="4269285"/>
              <a:ext cx="3810" cy="66040"/>
            </a:xfrm>
            <a:custGeom>
              <a:avLst/>
              <a:gdLst/>
              <a:ahLst/>
              <a:cxnLst/>
              <a:rect l="l" t="t" r="r" b="b"/>
              <a:pathLst>
                <a:path w="3809" h="66039">
                  <a:moveTo>
                    <a:pt x="3602" y="161"/>
                  </a:moveTo>
                  <a:lnTo>
                    <a:pt x="3602" y="65457"/>
                  </a:lnTo>
                </a:path>
                <a:path w="3809" h="66039">
                  <a:moveTo>
                    <a:pt x="0" y="65288"/>
                  </a:moveTo>
                  <a:lnTo>
                    <a:pt x="0" y="0"/>
                  </a:lnTo>
                </a:path>
              </a:pathLst>
            </a:custGeom>
            <a:ln w="3175">
              <a:solidFill>
                <a:srgbClr val="D0CEE2"/>
              </a:solidFill>
            </a:ln>
          </p:spPr>
          <p:txBody>
            <a:bodyPr wrap="square" lIns="0" tIns="0" rIns="0" bIns="0" rtlCol="0"/>
            <a:lstStyle/>
            <a:p>
              <a:endParaRPr lang="fr-FR" noProof="0" dirty="0"/>
            </a:p>
          </p:txBody>
        </p:sp>
        <p:sp>
          <p:nvSpPr>
            <p:cNvPr id="2870" name="object 2870"/>
            <p:cNvSpPr/>
            <p:nvPr/>
          </p:nvSpPr>
          <p:spPr>
            <a:xfrm>
              <a:off x="8650082" y="4269446"/>
              <a:ext cx="3810" cy="66040"/>
            </a:xfrm>
            <a:custGeom>
              <a:avLst/>
              <a:gdLst/>
              <a:ahLst/>
              <a:cxnLst/>
              <a:rect l="l" t="t" r="r" b="b"/>
              <a:pathLst>
                <a:path w="3809" h="66039">
                  <a:moveTo>
                    <a:pt x="0" y="0"/>
                  </a:moveTo>
                  <a:lnTo>
                    <a:pt x="3602" y="161"/>
                  </a:lnTo>
                  <a:lnTo>
                    <a:pt x="3602" y="65465"/>
                  </a:lnTo>
                  <a:lnTo>
                    <a:pt x="0" y="65296"/>
                  </a:lnTo>
                  <a:lnTo>
                    <a:pt x="0" y="0"/>
                  </a:lnTo>
                  <a:close/>
                </a:path>
              </a:pathLst>
            </a:custGeom>
            <a:solidFill>
              <a:srgbClr val="D0CEE2"/>
            </a:solidFill>
          </p:spPr>
          <p:txBody>
            <a:bodyPr wrap="square" lIns="0" tIns="0" rIns="0" bIns="0" rtlCol="0"/>
            <a:lstStyle/>
            <a:p>
              <a:endParaRPr lang="fr-FR" noProof="0" dirty="0"/>
            </a:p>
          </p:txBody>
        </p:sp>
        <p:sp>
          <p:nvSpPr>
            <p:cNvPr id="2871" name="object 2871"/>
            <p:cNvSpPr/>
            <p:nvPr/>
          </p:nvSpPr>
          <p:spPr>
            <a:xfrm>
              <a:off x="8650082" y="4269446"/>
              <a:ext cx="3810" cy="66040"/>
            </a:xfrm>
            <a:custGeom>
              <a:avLst/>
              <a:gdLst/>
              <a:ahLst/>
              <a:cxnLst/>
              <a:rect l="l" t="t" r="r" b="b"/>
              <a:pathLst>
                <a:path w="3809" h="66039">
                  <a:moveTo>
                    <a:pt x="3602" y="161"/>
                  </a:moveTo>
                  <a:lnTo>
                    <a:pt x="3602" y="65465"/>
                  </a:lnTo>
                </a:path>
                <a:path w="3809" h="66039">
                  <a:moveTo>
                    <a:pt x="0" y="65296"/>
                  </a:moveTo>
                  <a:lnTo>
                    <a:pt x="0" y="0"/>
                  </a:lnTo>
                </a:path>
              </a:pathLst>
            </a:custGeom>
            <a:ln w="3175">
              <a:solidFill>
                <a:srgbClr val="D0CEE2"/>
              </a:solidFill>
            </a:ln>
          </p:spPr>
          <p:txBody>
            <a:bodyPr wrap="square" lIns="0" tIns="0" rIns="0" bIns="0" rtlCol="0"/>
            <a:lstStyle/>
            <a:p>
              <a:endParaRPr lang="fr-FR" noProof="0" dirty="0"/>
            </a:p>
          </p:txBody>
        </p:sp>
        <p:sp>
          <p:nvSpPr>
            <p:cNvPr id="2872" name="object 2872"/>
            <p:cNvSpPr/>
            <p:nvPr/>
          </p:nvSpPr>
          <p:spPr>
            <a:xfrm>
              <a:off x="8653684" y="4269608"/>
              <a:ext cx="3810" cy="66040"/>
            </a:xfrm>
            <a:custGeom>
              <a:avLst/>
              <a:gdLst/>
              <a:ahLst/>
              <a:cxnLst/>
              <a:rect l="l" t="t" r="r" b="b"/>
              <a:pathLst>
                <a:path w="3809" h="66039">
                  <a:moveTo>
                    <a:pt x="0" y="0"/>
                  </a:moveTo>
                  <a:lnTo>
                    <a:pt x="3602" y="161"/>
                  </a:lnTo>
                  <a:lnTo>
                    <a:pt x="3602" y="65473"/>
                  </a:lnTo>
                  <a:lnTo>
                    <a:pt x="0" y="65303"/>
                  </a:lnTo>
                  <a:lnTo>
                    <a:pt x="0" y="0"/>
                  </a:lnTo>
                  <a:close/>
                </a:path>
              </a:pathLst>
            </a:custGeom>
            <a:solidFill>
              <a:srgbClr val="D0CEE2"/>
            </a:solidFill>
          </p:spPr>
          <p:txBody>
            <a:bodyPr wrap="square" lIns="0" tIns="0" rIns="0" bIns="0" rtlCol="0"/>
            <a:lstStyle/>
            <a:p>
              <a:endParaRPr lang="fr-FR" noProof="0" dirty="0"/>
            </a:p>
          </p:txBody>
        </p:sp>
        <p:sp>
          <p:nvSpPr>
            <p:cNvPr id="2873" name="object 2873"/>
            <p:cNvSpPr/>
            <p:nvPr/>
          </p:nvSpPr>
          <p:spPr>
            <a:xfrm>
              <a:off x="8653684" y="4269608"/>
              <a:ext cx="3810" cy="66040"/>
            </a:xfrm>
            <a:custGeom>
              <a:avLst/>
              <a:gdLst/>
              <a:ahLst/>
              <a:cxnLst/>
              <a:rect l="l" t="t" r="r" b="b"/>
              <a:pathLst>
                <a:path w="3809" h="66039">
                  <a:moveTo>
                    <a:pt x="3602" y="161"/>
                  </a:moveTo>
                  <a:lnTo>
                    <a:pt x="3602" y="65473"/>
                  </a:lnTo>
                </a:path>
                <a:path w="3809" h="66039">
                  <a:moveTo>
                    <a:pt x="0" y="65303"/>
                  </a:moveTo>
                  <a:lnTo>
                    <a:pt x="0" y="0"/>
                  </a:lnTo>
                </a:path>
              </a:pathLst>
            </a:custGeom>
            <a:ln w="3175">
              <a:solidFill>
                <a:srgbClr val="D0CEE2"/>
              </a:solidFill>
            </a:ln>
          </p:spPr>
          <p:txBody>
            <a:bodyPr wrap="square" lIns="0" tIns="0" rIns="0" bIns="0" rtlCol="0"/>
            <a:lstStyle/>
            <a:p>
              <a:endParaRPr lang="fr-FR" noProof="0" dirty="0"/>
            </a:p>
          </p:txBody>
        </p:sp>
        <p:sp>
          <p:nvSpPr>
            <p:cNvPr id="2874" name="object 2874"/>
            <p:cNvSpPr/>
            <p:nvPr/>
          </p:nvSpPr>
          <p:spPr>
            <a:xfrm>
              <a:off x="8657288" y="4269769"/>
              <a:ext cx="3810" cy="66040"/>
            </a:xfrm>
            <a:custGeom>
              <a:avLst/>
              <a:gdLst/>
              <a:ahLst/>
              <a:cxnLst/>
              <a:rect l="l" t="t" r="r" b="b"/>
              <a:pathLst>
                <a:path w="3809" h="66039">
                  <a:moveTo>
                    <a:pt x="0" y="0"/>
                  </a:moveTo>
                  <a:lnTo>
                    <a:pt x="3602" y="161"/>
                  </a:lnTo>
                  <a:lnTo>
                    <a:pt x="3602" y="65481"/>
                  </a:lnTo>
                  <a:lnTo>
                    <a:pt x="0" y="65311"/>
                  </a:lnTo>
                  <a:lnTo>
                    <a:pt x="0" y="0"/>
                  </a:lnTo>
                  <a:close/>
                </a:path>
              </a:pathLst>
            </a:custGeom>
            <a:solidFill>
              <a:srgbClr val="CFCEE2"/>
            </a:solidFill>
          </p:spPr>
          <p:txBody>
            <a:bodyPr wrap="square" lIns="0" tIns="0" rIns="0" bIns="0" rtlCol="0"/>
            <a:lstStyle/>
            <a:p>
              <a:endParaRPr lang="fr-FR" noProof="0" dirty="0"/>
            </a:p>
          </p:txBody>
        </p:sp>
        <p:sp>
          <p:nvSpPr>
            <p:cNvPr id="2875" name="object 2875"/>
            <p:cNvSpPr/>
            <p:nvPr/>
          </p:nvSpPr>
          <p:spPr>
            <a:xfrm>
              <a:off x="8657287" y="4269769"/>
              <a:ext cx="3810" cy="66040"/>
            </a:xfrm>
            <a:custGeom>
              <a:avLst/>
              <a:gdLst/>
              <a:ahLst/>
              <a:cxnLst/>
              <a:rect l="l" t="t" r="r" b="b"/>
              <a:pathLst>
                <a:path w="3809" h="66039">
                  <a:moveTo>
                    <a:pt x="3602" y="161"/>
                  </a:moveTo>
                  <a:lnTo>
                    <a:pt x="3602" y="65481"/>
                  </a:lnTo>
                </a:path>
                <a:path w="3809" h="66039">
                  <a:moveTo>
                    <a:pt x="0" y="65311"/>
                  </a:moveTo>
                  <a:lnTo>
                    <a:pt x="0" y="0"/>
                  </a:lnTo>
                </a:path>
              </a:pathLst>
            </a:custGeom>
            <a:ln w="3175">
              <a:solidFill>
                <a:srgbClr val="CFCEE2"/>
              </a:solidFill>
            </a:ln>
          </p:spPr>
          <p:txBody>
            <a:bodyPr wrap="square" lIns="0" tIns="0" rIns="0" bIns="0" rtlCol="0"/>
            <a:lstStyle/>
            <a:p>
              <a:endParaRPr lang="fr-FR" noProof="0" dirty="0"/>
            </a:p>
          </p:txBody>
        </p:sp>
        <p:sp>
          <p:nvSpPr>
            <p:cNvPr id="2876" name="object 2876"/>
            <p:cNvSpPr/>
            <p:nvPr/>
          </p:nvSpPr>
          <p:spPr>
            <a:xfrm>
              <a:off x="8660891" y="4269930"/>
              <a:ext cx="5715" cy="66040"/>
            </a:xfrm>
            <a:custGeom>
              <a:avLst/>
              <a:gdLst/>
              <a:ahLst/>
              <a:cxnLst/>
              <a:rect l="l" t="t" r="r" b="b"/>
              <a:pathLst>
                <a:path w="5715" h="66039">
                  <a:moveTo>
                    <a:pt x="0" y="0"/>
                  </a:moveTo>
                  <a:lnTo>
                    <a:pt x="5284" y="236"/>
                  </a:lnTo>
                  <a:lnTo>
                    <a:pt x="5284" y="65567"/>
                  </a:lnTo>
                  <a:lnTo>
                    <a:pt x="0" y="65319"/>
                  </a:lnTo>
                  <a:lnTo>
                    <a:pt x="0" y="0"/>
                  </a:lnTo>
                  <a:close/>
                </a:path>
              </a:pathLst>
            </a:custGeom>
            <a:solidFill>
              <a:srgbClr val="CFCEE2"/>
            </a:solidFill>
          </p:spPr>
          <p:txBody>
            <a:bodyPr wrap="square" lIns="0" tIns="0" rIns="0" bIns="0" rtlCol="0"/>
            <a:lstStyle/>
            <a:p>
              <a:endParaRPr lang="fr-FR" noProof="0" dirty="0"/>
            </a:p>
          </p:txBody>
        </p:sp>
        <p:sp>
          <p:nvSpPr>
            <p:cNvPr id="2877" name="object 2877"/>
            <p:cNvSpPr/>
            <p:nvPr/>
          </p:nvSpPr>
          <p:spPr>
            <a:xfrm>
              <a:off x="8660890" y="4269930"/>
              <a:ext cx="5715" cy="66040"/>
            </a:xfrm>
            <a:custGeom>
              <a:avLst/>
              <a:gdLst/>
              <a:ahLst/>
              <a:cxnLst/>
              <a:rect l="l" t="t" r="r" b="b"/>
              <a:pathLst>
                <a:path w="5715" h="66039">
                  <a:moveTo>
                    <a:pt x="5284" y="236"/>
                  </a:moveTo>
                  <a:lnTo>
                    <a:pt x="5284" y="65567"/>
                  </a:lnTo>
                </a:path>
                <a:path w="5715" h="66039">
                  <a:moveTo>
                    <a:pt x="0" y="65319"/>
                  </a:moveTo>
                  <a:lnTo>
                    <a:pt x="0" y="0"/>
                  </a:lnTo>
                </a:path>
              </a:pathLst>
            </a:custGeom>
            <a:ln w="3175">
              <a:solidFill>
                <a:srgbClr val="CFCEE2"/>
              </a:solidFill>
            </a:ln>
          </p:spPr>
          <p:txBody>
            <a:bodyPr wrap="square" lIns="0" tIns="0" rIns="0" bIns="0" rtlCol="0"/>
            <a:lstStyle/>
            <a:p>
              <a:endParaRPr lang="fr-FR" noProof="0" dirty="0"/>
            </a:p>
          </p:txBody>
        </p:sp>
        <p:sp>
          <p:nvSpPr>
            <p:cNvPr id="2878" name="object 2878"/>
            <p:cNvSpPr/>
            <p:nvPr/>
          </p:nvSpPr>
          <p:spPr>
            <a:xfrm>
              <a:off x="8666175" y="4270167"/>
              <a:ext cx="3810" cy="66040"/>
            </a:xfrm>
            <a:custGeom>
              <a:avLst/>
              <a:gdLst/>
              <a:ahLst/>
              <a:cxnLst/>
              <a:rect l="l" t="t" r="r" b="b"/>
              <a:pathLst>
                <a:path w="3809" h="66039">
                  <a:moveTo>
                    <a:pt x="0" y="0"/>
                  </a:moveTo>
                  <a:lnTo>
                    <a:pt x="3602" y="161"/>
                  </a:lnTo>
                  <a:lnTo>
                    <a:pt x="3602" y="65500"/>
                  </a:lnTo>
                  <a:lnTo>
                    <a:pt x="0" y="65331"/>
                  </a:lnTo>
                  <a:lnTo>
                    <a:pt x="0" y="0"/>
                  </a:lnTo>
                  <a:close/>
                </a:path>
              </a:pathLst>
            </a:custGeom>
            <a:solidFill>
              <a:srgbClr val="CFCEE2"/>
            </a:solidFill>
          </p:spPr>
          <p:txBody>
            <a:bodyPr wrap="square" lIns="0" tIns="0" rIns="0" bIns="0" rtlCol="0"/>
            <a:lstStyle/>
            <a:p>
              <a:endParaRPr lang="fr-FR" noProof="0" dirty="0"/>
            </a:p>
          </p:txBody>
        </p:sp>
        <p:sp>
          <p:nvSpPr>
            <p:cNvPr id="2879" name="object 2879"/>
            <p:cNvSpPr/>
            <p:nvPr/>
          </p:nvSpPr>
          <p:spPr>
            <a:xfrm>
              <a:off x="8666175" y="4270167"/>
              <a:ext cx="3810" cy="66040"/>
            </a:xfrm>
            <a:custGeom>
              <a:avLst/>
              <a:gdLst/>
              <a:ahLst/>
              <a:cxnLst/>
              <a:rect l="l" t="t" r="r" b="b"/>
              <a:pathLst>
                <a:path w="3809" h="66039">
                  <a:moveTo>
                    <a:pt x="3602" y="161"/>
                  </a:moveTo>
                  <a:lnTo>
                    <a:pt x="3602" y="65500"/>
                  </a:lnTo>
                </a:path>
                <a:path w="3809" h="66039">
                  <a:moveTo>
                    <a:pt x="0" y="65331"/>
                  </a:moveTo>
                  <a:lnTo>
                    <a:pt x="0" y="0"/>
                  </a:lnTo>
                </a:path>
              </a:pathLst>
            </a:custGeom>
            <a:ln w="3175">
              <a:solidFill>
                <a:srgbClr val="CFCEE2"/>
              </a:solidFill>
            </a:ln>
          </p:spPr>
          <p:txBody>
            <a:bodyPr wrap="square" lIns="0" tIns="0" rIns="0" bIns="0" rtlCol="0"/>
            <a:lstStyle/>
            <a:p>
              <a:endParaRPr lang="fr-FR" noProof="0" dirty="0"/>
            </a:p>
          </p:txBody>
        </p:sp>
        <p:sp>
          <p:nvSpPr>
            <p:cNvPr id="2880" name="object 2880"/>
            <p:cNvSpPr/>
            <p:nvPr/>
          </p:nvSpPr>
          <p:spPr>
            <a:xfrm>
              <a:off x="8669778" y="4270329"/>
              <a:ext cx="3810" cy="66040"/>
            </a:xfrm>
            <a:custGeom>
              <a:avLst/>
              <a:gdLst/>
              <a:ahLst/>
              <a:cxnLst/>
              <a:rect l="l" t="t" r="r" b="b"/>
              <a:pathLst>
                <a:path w="3809" h="66039">
                  <a:moveTo>
                    <a:pt x="0" y="0"/>
                  </a:moveTo>
                  <a:lnTo>
                    <a:pt x="3602" y="161"/>
                  </a:lnTo>
                  <a:lnTo>
                    <a:pt x="3602" y="65508"/>
                  </a:lnTo>
                  <a:lnTo>
                    <a:pt x="0" y="65339"/>
                  </a:lnTo>
                  <a:lnTo>
                    <a:pt x="0" y="0"/>
                  </a:lnTo>
                  <a:close/>
                </a:path>
              </a:pathLst>
            </a:custGeom>
            <a:solidFill>
              <a:srgbClr val="CFCEE2"/>
            </a:solidFill>
          </p:spPr>
          <p:txBody>
            <a:bodyPr wrap="square" lIns="0" tIns="0" rIns="0" bIns="0" rtlCol="0"/>
            <a:lstStyle/>
            <a:p>
              <a:endParaRPr lang="fr-FR" noProof="0" dirty="0"/>
            </a:p>
          </p:txBody>
        </p:sp>
        <p:sp>
          <p:nvSpPr>
            <p:cNvPr id="2881" name="object 2881"/>
            <p:cNvSpPr/>
            <p:nvPr/>
          </p:nvSpPr>
          <p:spPr>
            <a:xfrm>
              <a:off x="8669778" y="4270328"/>
              <a:ext cx="3810" cy="66040"/>
            </a:xfrm>
            <a:custGeom>
              <a:avLst/>
              <a:gdLst/>
              <a:ahLst/>
              <a:cxnLst/>
              <a:rect l="l" t="t" r="r" b="b"/>
              <a:pathLst>
                <a:path w="3809" h="66039">
                  <a:moveTo>
                    <a:pt x="3602" y="161"/>
                  </a:moveTo>
                  <a:lnTo>
                    <a:pt x="3602" y="65508"/>
                  </a:lnTo>
                </a:path>
                <a:path w="3809" h="66039">
                  <a:moveTo>
                    <a:pt x="0" y="65339"/>
                  </a:moveTo>
                  <a:lnTo>
                    <a:pt x="0" y="0"/>
                  </a:lnTo>
                </a:path>
              </a:pathLst>
            </a:custGeom>
            <a:ln w="3175">
              <a:solidFill>
                <a:srgbClr val="CFCEE2"/>
              </a:solidFill>
            </a:ln>
          </p:spPr>
          <p:txBody>
            <a:bodyPr wrap="square" lIns="0" tIns="0" rIns="0" bIns="0" rtlCol="0"/>
            <a:lstStyle/>
            <a:p>
              <a:endParaRPr lang="fr-FR" noProof="0" dirty="0"/>
            </a:p>
          </p:txBody>
        </p:sp>
        <p:sp>
          <p:nvSpPr>
            <p:cNvPr id="2882" name="object 2882"/>
            <p:cNvSpPr/>
            <p:nvPr/>
          </p:nvSpPr>
          <p:spPr>
            <a:xfrm>
              <a:off x="8673381" y="4270490"/>
              <a:ext cx="3810" cy="66040"/>
            </a:xfrm>
            <a:custGeom>
              <a:avLst/>
              <a:gdLst/>
              <a:ahLst/>
              <a:cxnLst/>
              <a:rect l="l" t="t" r="r" b="b"/>
              <a:pathLst>
                <a:path w="3809" h="66039">
                  <a:moveTo>
                    <a:pt x="0" y="0"/>
                  </a:moveTo>
                  <a:lnTo>
                    <a:pt x="3602" y="161"/>
                  </a:lnTo>
                  <a:lnTo>
                    <a:pt x="3602" y="65516"/>
                  </a:lnTo>
                  <a:lnTo>
                    <a:pt x="0" y="65346"/>
                  </a:lnTo>
                  <a:lnTo>
                    <a:pt x="0" y="0"/>
                  </a:lnTo>
                  <a:close/>
                </a:path>
              </a:pathLst>
            </a:custGeom>
            <a:solidFill>
              <a:srgbClr val="CFCEE1"/>
            </a:solidFill>
          </p:spPr>
          <p:txBody>
            <a:bodyPr wrap="square" lIns="0" tIns="0" rIns="0" bIns="0" rtlCol="0"/>
            <a:lstStyle/>
            <a:p>
              <a:endParaRPr lang="fr-FR" noProof="0" dirty="0"/>
            </a:p>
          </p:txBody>
        </p:sp>
        <p:sp>
          <p:nvSpPr>
            <p:cNvPr id="2883" name="object 2883"/>
            <p:cNvSpPr/>
            <p:nvPr/>
          </p:nvSpPr>
          <p:spPr>
            <a:xfrm>
              <a:off x="8673381" y="4270490"/>
              <a:ext cx="3810" cy="66040"/>
            </a:xfrm>
            <a:custGeom>
              <a:avLst/>
              <a:gdLst/>
              <a:ahLst/>
              <a:cxnLst/>
              <a:rect l="l" t="t" r="r" b="b"/>
              <a:pathLst>
                <a:path w="3809" h="66039">
                  <a:moveTo>
                    <a:pt x="3602" y="161"/>
                  </a:moveTo>
                  <a:lnTo>
                    <a:pt x="3602" y="65516"/>
                  </a:lnTo>
                </a:path>
                <a:path w="3809" h="66039">
                  <a:moveTo>
                    <a:pt x="0" y="65346"/>
                  </a:moveTo>
                  <a:lnTo>
                    <a:pt x="0" y="0"/>
                  </a:lnTo>
                </a:path>
              </a:pathLst>
            </a:custGeom>
            <a:ln w="3175">
              <a:solidFill>
                <a:srgbClr val="CFCEE1"/>
              </a:solidFill>
            </a:ln>
          </p:spPr>
          <p:txBody>
            <a:bodyPr wrap="square" lIns="0" tIns="0" rIns="0" bIns="0" rtlCol="0"/>
            <a:lstStyle/>
            <a:p>
              <a:endParaRPr lang="fr-FR" noProof="0" dirty="0"/>
            </a:p>
          </p:txBody>
        </p:sp>
        <p:sp>
          <p:nvSpPr>
            <p:cNvPr id="2884" name="object 2884"/>
            <p:cNvSpPr/>
            <p:nvPr/>
          </p:nvSpPr>
          <p:spPr>
            <a:xfrm>
              <a:off x="8676984" y="4270651"/>
              <a:ext cx="3810" cy="66040"/>
            </a:xfrm>
            <a:custGeom>
              <a:avLst/>
              <a:gdLst/>
              <a:ahLst/>
              <a:cxnLst/>
              <a:rect l="l" t="t" r="r" b="b"/>
              <a:pathLst>
                <a:path w="3809" h="66039">
                  <a:moveTo>
                    <a:pt x="0" y="0"/>
                  </a:moveTo>
                  <a:lnTo>
                    <a:pt x="3602" y="161"/>
                  </a:lnTo>
                  <a:lnTo>
                    <a:pt x="3602" y="65524"/>
                  </a:lnTo>
                  <a:lnTo>
                    <a:pt x="0" y="65354"/>
                  </a:lnTo>
                  <a:lnTo>
                    <a:pt x="0" y="0"/>
                  </a:lnTo>
                  <a:close/>
                </a:path>
              </a:pathLst>
            </a:custGeom>
            <a:solidFill>
              <a:srgbClr val="CFCEE1"/>
            </a:solidFill>
          </p:spPr>
          <p:txBody>
            <a:bodyPr wrap="square" lIns="0" tIns="0" rIns="0" bIns="0" rtlCol="0"/>
            <a:lstStyle/>
            <a:p>
              <a:endParaRPr lang="fr-FR" noProof="0" dirty="0"/>
            </a:p>
          </p:txBody>
        </p:sp>
        <p:sp>
          <p:nvSpPr>
            <p:cNvPr id="2885" name="object 2885"/>
            <p:cNvSpPr/>
            <p:nvPr/>
          </p:nvSpPr>
          <p:spPr>
            <a:xfrm>
              <a:off x="8676984" y="4270651"/>
              <a:ext cx="3810" cy="66040"/>
            </a:xfrm>
            <a:custGeom>
              <a:avLst/>
              <a:gdLst/>
              <a:ahLst/>
              <a:cxnLst/>
              <a:rect l="l" t="t" r="r" b="b"/>
              <a:pathLst>
                <a:path w="3809" h="66039">
                  <a:moveTo>
                    <a:pt x="3602" y="161"/>
                  </a:moveTo>
                  <a:lnTo>
                    <a:pt x="3602" y="65524"/>
                  </a:lnTo>
                </a:path>
                <a:path w="3809" h="66039">
                  <a:moveTo>
                    <a:pt x="0" y="65354"/>
                  </a:moveTo>
                  <a:lnTo>
                    <a:pt x="0" y="0"/>
                  </a:lnTo>
                </a:path>
              </a:pathLst>
            </a:custGeom>
            <a:ln w="3175">
              <a:solidFill>
                <a:srgbClr val="CFCEE1"/>
              </a:solidFill>
            </a:ln>
          </p:spPr>
          <p:txBody>
            <a:bodyPr wrap="square" lIns="0" tIns="0" rIns="0" bIns="0" rtlCol="0"/>
            <a:lstStyle/>
            <a:p>
              <a:endParaRPr lang="fr-FR" noProof="0" dirty="0"/>
            </a:p>
          </p:txBody>
        </p:sp>
        <p:sp>
          <p:nvSpPr>
            <p:cNvPr id="2886" name="object 2886"/>
            <p:cNvSpPr/>
            <p:nvPr/>
          </p:nvSpPr>
          <p:spPr>
            <a:xfrm>
              <a:off x="8680587" y="4270813"/>
              <a:ext cx="3810" cy="66040"/>
            </a:xfrm>
            <a:custGeom>
              <a:avLst/>
              <a:gdLst/>
              <a:ahLst/>
              <a:cxnLst/>
              <a:rect l="l" t="t" r="r" b="b"/>
              <a:pathLst>
                <a:path w="3809" h="66039">
                  <a:moveTo>
                    <a:pt x="0" y="0"/>
                  </a:moveTo>
                  <a:lnTo>
                    <a:pt x="3602" y="161"/>
                  </a:lnTo>
                  <a:lnTo>
                    <a:pt x="3602" y="65531"/>
                  </a:lnTo>
                  <a:lnTo>
                    <a:pt x="0" y="65362"/>
                  </a:lnTo>
                  <a:lnTo>
                    <a:pt x="0" y="0"/>
                  </a:lnTo>
                  <a:close/>
                </a:path>
              </a:pathLst>
            </a:custGeom>
            <a:solidFill>
              <a:srgbClr val="CFCEE1"/>
            </a:solidFill>
          </p:spPr>
          <p:txBody>
            <a:bodyPr wrap="square" lIns="0" tIns="0" rIns="0" bIns="0" rtlCol="0"/>
            <a:lstStyle/>
            <a:p>
              <a:endParaRPr lang="fr-FR" noProof="0" dirty="0"/>
            </a:p>
          </p:txBody>
        </p:sp>
        <p:sp>
          <p:nvSpPr>
            <p:cNvPr id="2887" name="object 2887"/>
            <p:cNvSpPr/>
            <p:nvPr/>
          </p:nvSpPr>
          <p:spPr>
            <a:xfrm>
              <a:off x="8680587" y="4270813"/>
              <a:ext cx="3810" cy="66040"/>
            </a:xfrm>
            <a:custGeom>
              <a:avLst/>
              <a:gdLst/>
              <a:ahLst/>
              <a:cxnLst/>
              <a:rect l="l" t="t" r="r" b="b"/>
              <a:pathLst>
                <a:path w="3809" h="66039">
                  <a:moveTo>
                    <a:pt x="3602" y="161"/>
                  </a:moveTo>
                  <a:lnTo>
                    <a:pt x="3602" y="65531"/>
                  </a:lnTo>
                </a:path>
                <a:path w="3809" h="66039">
                  <a:moveTo>
                    <a:pt x="0" y="65362"/>
                  </a:moveTo>
                  <a:lnTo>
                    <a:pt x="0" y="0"/>
                  </a:lnTo>
                </a:path>
              </a:pathLst>
            </a:custGeom>
            <a:ln w="3175">
              <a:solidFill>
                <a:srgbClr val="CFCEE1"/>
              </a:solidFill>
            </a:ln>
          </p:spPr>
          <p:txBody>
            <a:bodyPr wrap="square" lIns="0" tIns="0" rIns="0" bIns="0" rtlCol="0"/>
            <a:lstStyle/>
            <a:p>
              <a:endParaRPr lang="fr-FR" noProof="0" dirty="0"/>
            </a:p>
          </p:txBody>
        </p:sp>
        <p:sp>
          <p:nvSpPr>
            <p:cNvPr id="2888" name="object 2888"/>
            <p:cNvSpPr/>
            <p:nvPr/>
          </p:nvSpPr>
          <p:spPr>
            <a:xfrm>
              <a:off x="8684190" y="4270974"/>
              <a:ext cx="3810" cy="66040"/>
            </a:xfrm>
            <a:custGeom>
              <a:avLst/>
              <a:gdLst/>
              <a:ahLst/>
              <a:cxnLst/>
              <a:rect l="l" t="t" r="r" b="b"/>
              <a:pathLst>
                <a:path w="3809" h="66039">
                  <a:moveTo>
                    <a:pt x="0" y="0"/>
                  </a:moveTo>
                  <a:lnTo>
                    <a:pt x="3602" y="161"/>
                  </a:lnTo>
                  <a:lnTo>
                    <a:pt x="3602" y="65539"/>
                  </a:lnTo>
                  <a:lnTo>
                    <a:pt x="0" y="65370"/>
                  </a:lnTo>
                  <a:lnTo>
                    <a:pt x="0" y="0"/>
                  </a:lnTo>
                  <a:close/>
                </a:path>
              </a:pathLst>
            </a:custGeom>
            <a:solidFill>
              <a:srgbClr val="CFCEE1"/>
            </a:solidFill>
          </p:spPr>
          <p:txBody>
            <a:bodyPr wrap="square" lIns="0" tIns="0" rIns="0" bIns="0" rtlCol="0"/>
            <a:lstStyle/>
            <a:p>
              <a:endParaRPr lang="fr-FR" noProof="0" dirty="0"/>
            </a:p>
          </p:txBody>
        </p:sp>
        <p:sp>
          <p:nvSpPr>
            <p:cNvPr id="2889" name="object 2889"/>
            <p:cNvSpPr/>
            <p:nvPr/>
          </p:nvSpPr>
          <p:spPr>
            <a:xfrm>
              <a:off x="8684190" y="4270974"/>
              <a:ext cx="3810" cy="66040"/>
            </a:xfrm>
            <a:custGeom>
              <a:avLst/>
              <a:gdLst/>
              <a:ahLst/>
              <a:cxnLst/>
              <a:rect l="l" t="t" r="r" b="b"/>
              <a:pathLst>
                <a:path w="3809" h="66039">
                  <a:moveTo>
                    <a:pt x="3602" y="161"/>
                  </a:moveTo>
                  <a:lnTo>
                    <a:pt x="3602" y="65539"/>
                  </a:lnTo>
                </a:path>
                <a:path w="3809" h="66039">
                  <a:moveTo>
                    <a:pt x="0" y="65370"/>
                  </a:moveTo>
                  <a:lnTo>
                    <a:pt x="0" y="0"/>
                  </a:lnTo>
                </a:path>
              </a:pathLst>
            </a:custGeom>
            <a:ln w="3175">
              <a:solidFill>
                <a:srgbClr val="CFCEE1"/>
              </a:solidFill>
            </a:ln>
          </p:spPr>
          <p:txBody>
            <a:bodyPr wrap="square" lIns="0" tIns="0" rIns="0" bIns="0" rtlCol="0"/>
            <a:lstStyle/>
            <a:p>
              <a:endParaRPr lang="fr-FR" noProof="0" dirty="0"/>
            </a:p>
          </p:txBody>
        </p:sp>
        <p:sp>
          <p:nvSpPr>
            <p:cNvPr id="2890" name="object 2890"/>
            <p:cNvSpPr/>
            <p:nvPr/>
          </p:nvSpPr>
          <p:spPr>
            <a:xfrm>
              <a:off x="8687792" y="4271136"/>
              <a:ext cx="3810" cy="66040"/>
            </a:xfrm>
            <a:custGeom>
              <a:avLst/>
              <a:gdLst/>
              <a:ahLst/>
              <a:cxnLst/>
              <a:rect l="l" t="t" r="r" b="b"/>
              <a:pathLst>
                <a:path w="3809" h="66039">
                  <a:moveTo>
                    <a:pt x="0" y="0"/>
                  </a:moveTo>
                  <a:lnTo>
                    <a:pt x="3602" y="161"/>
                  </a:lnTo>
                  <a:lnTo>
                    <a:pt x="3602" y="65547"/>
                  </a:lnTo>
                  <a:lnTo>
                    <a:pt x="0" y="65378"/>
                  </a:lnTo>
                  <a:lnTo>
                    <a:pt x="0" y="0"/>
                  </a:lnTo>
                  <a:close/>
                </a:path>
              </a:pathLst>
            </a:custGeom>
            <a:solidFill>
              <a:srgbClr val="CECDE1"/>
            </a:solidFill>
          </p:spPr>
          <p:txBody>
            <a:bodyPr wrap="square" lIns="0" tIns="0" rIns="0" bIns="0" rtlCol="0"/>
            <a:lstStyle/>
            <a:p>
              <a:endParaRPr lang="fr-FR" noProof="0" dirty="0"/>
            </a:p>
          </p:txBody>
        </p:sp>
        <p:sp>
          <p:nvSpPr>
            <p:cNvPr id="2891" name="object 2891"/>
            <p:cNvSpPr/>
            <p:nvPr/>
          </p:nvSpPr>
          <p:spPr>
            <a:xfrm>
              <a:off x="8687792" y="4271135"/>
              <a:ext cx="3810" cy="66040"/>
            </a:xfrm>
            <a:custGeom>
              <a:avLst/>
              <a:gdLst/>
              <a:ahLst/>
              <a:cxnLst/>
              <a:rect l="l" t="t" r="r" b="b"/>
              <a:pathLst>
                <a:path w="3809" h="66039">
                  <a:moveTo>
                    <a:pt x="3602" y="161"/>
                  </a:moveTo>
                  <a:lnTo>
                    <a:pt x="3602" y="65547"/>
                  </a:lnTo>
                </a:path>
                <a:path w="3809" h="66039">
                  <a:moveTo>
                    <a:pt x="0" y="65378"/>
                  </a:moveTo>
                  <a:lnTo>
                    <a:pt x="0" y="0"/>
                  </a:lnTo>
                </a:path>
              </a:pathLst>
            </a:custGeom>
            <a:ln w="3175">
              <a:solidFill>
                <a:srgbClr val="CECDE1"/>
              </a:solidFill>
            </a:ln>
          </p:spPr>
          <p:txBody>
            <a:bodyPr wrap="square" lIns="0" tIns="0" rIns="0" bIns="0" rtlCol="0"/>
            <a:lstStyle/>
            <a:p>
              <a:endParaRPr lang="fr-FR" noProof="0" dirty="0"/>
            </a:p>
          </p:txBody>
        </p:sp>
        <p:sp>
          <p:nvSpPr>
            <p:cNvPr id="2892" name="object 2892"/>
            <p:cNvSpPr/>
            <p:nvPr/>
          </p:nvSpPr>
          <p:spPr>
            <a:xfrm>
              <a:off x="8691395" y="4271297"/>
              <a:ext cx="5715" cy="66040"/>
            </a:xfrm>
            <a:custGeom>
              <a:avLst/>
              <a:gdLst/>
              <a:ahLst/>
              <a:cxnLst/>
              <a:rect l="l" t="t" r="r" b="b"/>
              <a:pathLst>
                <a:path w="5715" h="66039">
                  <a:moveTo>
                    <a:pt x="0" y="0"/>
                  </a:moveTo>
                  <a:lnTo>
                    <a:pt x="5524" y="247"/>
                  </a:lnTo>
                  <a:lnTo>
                    <a:pt x="5524" y="65645"/>
                  </a:lnTo>
                  <a:lnTo>
                    <a:pt x="0" y="65386"/>
                  </a:lnTo>
                  <a:lnTo>
                    <a:pt x="0" y="0"/>
                  </a:lnTo>
                  <a:close/>
                </a:path>
              </a:pathLst>
            </a:custGeom>
            <a:solidFill>
              <a:srgbClr val="CECDE1"/>
            </a:solidFill>
          </p:spPr>
          <p:txBody>
            <a:bodyPr wrap="square" lIns="0" tIns="0" rIns="0" bIns="0" rtlCol="0"/>
            <a:lstStyle/>
            <a:p>
              <a:endParaRPr lang="fr-FR" noProof="0" dirty="0"/>
            </a:p>
          </p:txBody>
        </p:sp>
        <p:sp>
          <p:nvSpPr>
            <p:cNvPr id="2893" name="object 2893"/>
            <p:cNvSpPr/>
            <p:nvPr/>
          </p:nvSpPr>
          <p:spPr>
            <a:xfrm>
              <a:off x="8691395" y="4271297"/>
              <a:ext cx="5715" cy="66040"/>
            </a:xfrm>
            <a:custGeom>
              <a:avLst/>
              <a:gdLst/>
              <a:ahLst/>
              <a:cxnLst/>
              <a:rect l="l" t="t" r="r" b="b"/>
              <a:pathLst>
                <a:path w="5715" h="66039">
                  <a:moveTo>
                    <a:pt x="5524" y="247"/>
                  </a:moveTo>
                  <a:lnTo>
                    <a:pt x="5524" y="65645"/>
                  </a:lnTo>
                </a:path>
                <a:path w="5715" h="66039">
                  <a:moveTo>
                    <a:pt x="0" y="65386"/>
                  </a:moveTo>
                  <a:lnTo>
                    <a:pt x="0" y="0"/>
                  </a:lnTo>
                </a:path>
              </a:pathLst>
            </a:custGeom>
            <a:ln w="3175">
              <a:solidFill>
                <a:srgbClr val="CECDE1"/>
              </a:solidFill>
            </a:ln>
          </p:spPr>
          <p:txBody>
            <a:bodyPr wrap="square" lIns="0" tIns="0" rIns="0" bIns="0" rtlCol="0"/>
            <a:lstStyle/>
            <a:p>
              <a:endParaRPr lang="fr-FR" noProof="0" dirty="0"/>
            </a:p>
          </p:txBody>
        </p:sp>
        <p:sp>
          <p:nvSpPr>
            <p:cNvPr id="2894" name="object 2894"/>
            <p:cNvSpPr/>
            <p:nvPr/>
          </p:nvSpPr>
          <p:spPr>
            <a:xfrm>
              <a:off x="8696920" y="4271545"/>
              <a:ext cx="3810" cy="66040"/>
            </a:xfrm>
            <a:custGeom>
              <a:avLst/>
              <a:gdLst/>
              <a:ahLst/>
              <a:cxnLst/>
              <a:rect l="l" t="t" r="r" b="b"/>
              <a:pathLst>
                <a:path w="3809" h="66039">
                  <a:moveTo>
                    <a:pt x="0" y="0"/>
                  </a:moveTo>
                  <a:lnTo>
                    <a:pt x="3602" y="161"/>
                  </a:lnTo>
                  <a:lnTo>
                    <a:pt x="3602" y="65567"/>
                  </a:lnTo>
                  <a:lnTo>
                    <a:pt x="0" y="65398"/>
                  </a:lnTo>
                  <a:lnTo>
                    <a:pt x="0" y="0"/>
                  </a:lnTo>
                  <a:close/>
                </a:path>
              </a:pathLst>
            </a:custGeom>
            <a:solidFill>
              <a:srgbClr val="CECDE1"/>
            </a:solidFill>
          </p:spPr>
          <p:txBody>
            <a:bodyPr wrap="square" lIns="0" tIns="0" rIns="0" bIns="0" rtlCol="0"/>
            <a:lstStyle/>
            <a:p>
              <a:endParaRPr lang="fr-FR" noProof="0" dirty="0"/>
            </a:p>
          </p:txBody>
        </p:sp>
        <p:sp>
          <p:nvSpPr>
            <p:cNvPr id="2895" name="object 2895"/>
            <p:cNvSpPr/>
            <p:nvPr/>
          </p:nvSpPr>
          <p:spPr>
            <a:xfrm>
              <a:off x="8696920" y="4271544"/>
              <a:ext cx="3810" cy="66040"/>
            </a:xfrm>
            <a:custGeom>
              <a:avLst/>
              <a:gdLst/>
              <a:ahLst/>
              <a:cxnLst/>
              <a:rect l="l" t="t" r="r" b="b"/>
              <a:pathLst>
                <a:path w="3809" h="66039">
                  <a:moveTo>
                    <a:pt x="3602" y="161"/>
                  </a:moveTo>
                  <a:lnTo>
                    <a:pt x="3602" y="65567"/>
                  </a:lnTo>
                </a:path>
                <a:path w="3809" h="66039">
                  <a:moveTo>
                    <a:pt x="0" y="65398"/>
                  </a:moveTo>
                  <a:lnTo>
                    <a:pt x="0" y="0"/>
                  </a:lnTo>
                </a:path>
              </a:pathLst>
            </a:custGeom>
            <a:ln w="3175">
              <a:solidFill>
                <a:srgbClr val="CECDE1"/>
              </a:solidFill>
            </a:ln>
          </p:spPr>
          <p:txBody>
            <a:bodyPr wrap="square" lIns="0" tIns="0" rIns="0" bIns="0" rtlCol="0"/>
            <a:lstStyle/>
            <a:p>
              <a:endParaRPr lang="fr-FR" noProof="0" dirty="0"/>
            </a:p>
          </p:txBody>
        </p:sp>
        <p:sp>
          <p:nvSpPr>
            <p:cNvPr id="2896" name="object 2896"/>
            <p:cNvSpPr/>
            <p:nvPr/>
          </p:nvSpPr>
          <p:spPr>
            <a:xfrm>
              <a:off x="8700523" y="4271706"/>
              <a:ext cx="3810" cy="66040"/>
            </a:xfrm>
            <a:custGeom>
              <a:avLst/>
              <a:gdLst/>
              <a:ahLst/>
              <a:cxnLst/>
              <a:rect l="l" t="t" r="r" b="b"/>
              <a:pathLst>
                <a:path w="3809" h="66039">
                  <a:moveTo>
                    <a:pt x="0" y="0"/>
                  </a:moveTo>
                  <a:lnTo>
                    <a:pt x="3602" y="161"/>
                  </a:lnTo>
                  <a:lnTo>
                    <a:pt x="3602" y="65575"/>
                  </a:lnTo>
                  <a:lnTo>
                    <a:pt x="0" y="65406"/>
                  </a:lnTo>
                  <a:lnTo>
                    <a:pt x="0" y="0"/>
                  </a:lnTo>
                  <a:close/>
                </a:path>
              </a:pathLst>
            </a:custGeom>
            <a:solidFill>
              <a:srgbClr val="CECDE1"/>
            </a:solidFill>
          </p:spPr>
          <p:txBody>
            <a:bodyPr wrap="square" lIns="0" tIns="0" rIns="0" bIns="0" rtlCol="0"/>
            <a:lstStyle/>
            <a:p>
              <a:endParaRPr lang="fr-FR" noProof="0" dirty="0"/>
            </a:p>
          </p:txBody>
        </p:sp>
        <p:sp>
          <p:nvSpPr>
            <p:cNvPr id="2897" name="object 2897"/>
            <p:cNvSpPr/>
            <p:nvPr/>
          </p:nvSpPr>
          <p:spPr>
            <a:xfrm>
              <a:off x="8700523" y="4271706"/>
              <a:ext cx="3810" cy="66040"/>
            </a:xfrm>
            <a:custGeom>
              <a:avLst/>
              <a:gdLst/>
              <a:ahLst/>
              <a:cxnLst/>
              <a:rect l="l" t="t" r="r" b="b"/>
              <a:pathLst>
                <a:path w="3809" h="66039">
                  <a:moveTo>
                    <a:pt x="3602" y="161"/>
                  </a:moveTo>
                  <a:lnTo>
                    <a:pt x="3602" y="65575"/>
                  </a:lnTo>
                </a:path>
                <a:path w="3809" h="66039">
                  <a:moveTo>
                    <a:pt x="0" y="65406"/>
                  </a:moveTo>
                  <a:lnTo>
                    <a:pt x="0" y="0"/>
                  </a:lnTo>
                </a:path>
              </a:pathLst>
            </a:custGeom>
            <a:ln w="3175">
              <a:solidFill>
                <a:srgbClr val="CECDE1"/>
              </a:solidFill>
            </a:ln>
          </p:spPr>
          <p:txBody>
            <a:bodyPr wrap="square" lIns="0" tIns="0" rIns="0" bIns="0" rtlCol="0"/>
            <a:lstStyle/>
            <a:p>
              <a:endParaRPr lang="fr-FR" noProof="0" dirty="0"/>
            </a:p>
          </p:txBody>
        </p:sp>
        <p:sp>
          <p:nvSpPr>
            <p:cNvPr id="2898" name="object 2898"/>
            <p:cNvSpPr/>
            <p:nvPr/>
          </p:nvSpPr>
          <p:spPr>
            <a:xfrm>
              <a:off x="8704126" y="4271867"/>
              <a:ext cx="3810" cy="66040"/>
            </a:xfrm>
            <a:custGeom>
              <a:avLst/>
              <a:gdLst/>
              <a:ahLst/>
              <a:cxnLst/>
              <a:rect l="l" t="t" r="r" b="b"/>
              <a:pathLst>
                <a:path w="3809" h="66039">
                  <a:moveTo>
                    <a:pt x="0" y="0"/>
                  </a:moveTo>
                  <a:lnTo>
                    <a:pt x="3602" y="161"/>
                  </a:lnTo>
                  <a:lnTo>
                    <a:pt x="3602" y="65583"/>
                  </a:lnTo>
                  <a:lnTo>
                    <a:pt x="0" y="65414"/>
                  </a:lnTo>
                  <a:lnTo>
                    <a:pt x="0" y="0"/>
                  </a:lnTo>
                  <a:close/>
                </a:path>
              </a:pathLst>
            </a:custGeom>
            <a:solidFill>
              <a:srgbClr val="CECDE1"/>
            </a:solidFill>
          </p:spPr>
          <p:txBody>
            <a:bodyPr wrap="square" lIns="0" tIns="0" rIns="0" bIns="0" rtlCol="0"/>
            <a:lstStyle/>
            <a:p>
              <a:endParaRPr lang="fr-FR" noProof="0" dirty="0"/>
            </a:p>
          </p:txBody>
        </p:sp>
        <p:sp>
          <p:nvSpPr>
            <p:cNvPr id="2899" name="object 2899"/>
            <p:cNvSpPr/>
            <p:nvPr/>
          </p:nvSpPr>
          <p:spPr>
            <a:xfrm>
              <a:off x="8704126" y="4271867"/>
              <a:ext cx="3810" cy="66040"/>
            </a:xfrm>
            <a:custGeom>
              <a:avLst/>
              <a:gdLst/>
              <a:ahLst/>
              <a:cxnLst/>
              <a:rect l="l" t="t" r="r" b="b"/>
              <a:pathLst>
                <a:path w="3809" h="66039">
                  <a:moveTo>
                    <a:pt x="3602" y="161"/>
                  </a:moveTo>
                  <a:lnTo>
                    <a:pt x="3602" y="65583"/>
                  </a:lnTo>
                </a:path>
                <a:path w="3809" h="66039">
                  <a:moveTo>
                    <a:pt x="0" y="65414"/>
                  </a:moveTo>
                  <a:lnTo>
                    <a:pt x="0" y="0"/>
                  </a:lnTo>
                </a:path>
              </a:pathLst>
            </a:custGeom>
            <a:ln w="3175">
              <a:solidFill>
                <a:srgbClr val="CECDE1"/>
              </a:solidFill>
            </a:ln>
          </p:spPr>
          <p:txBody>
            <a:bodyPr wrap="square" lIns="0" tIns="0" rIns="0" bIns="0" rtlCol="0"/>
            <a:lstStyle/>
            <a:p>
              <a:endParaRPr lang="fr-FR" noProof="0" dirty="0"/>
            </a:p>
          </p:txBody>
        </p:sp>
        <p:sp>
          <p:nvSpPr>
            <p:cNvPr id="2900" name="object 2900"/>
            <p:cNvSpPr/>
            <p:nvPr/>
          </p:nvSpPr>
          <p:spPr>
            <a:xfrm>
              <a:off x="8707728" y="4272029"/>
              <a:ext cx="3810" cy="66040"/>
            </a:xfrm>
            <a:custGeom>
              <a:avLst/>
              <a:gdLst/>
              <a:ahLst/>
              <a:cxnLst/>
              <a:rect l="l" t="t" r="r" b="b"/>
              <a:pathLst>
                <a:path w="3809" h="66039">
                  <a:moveTo>
                    <a:pt x="0" y="0"/>
                  </a:moveTo>
                  <a:lnTo>
                    <a:pt x="3602" y="161"/>
                  </a:lnTo>
                  <a:lnTo>
                    <a:pt x="3602" y="65591"/>
                  </a:lnTo>
                  <a:lnTo>
                    <a:pt x="0" y="65421"/>
                  </a:lnTo>
                  <a:lnTo>
                    <a:pt x="0" y="0"/>
                  </a:lnTo>
                  <a:close/>
                </a:path>
              </a:pathLst>
            </a:custGeom>
            <a:solidFill>
              <a:srgbClr val="CECDE1"/>
            </a:solidFill>
          </p:spPr>
          <p:txBody>
            <a:bodyPr wrap="square" lIns="0" tIns="0" rIns="0" bIns="0" rtlCol="0"/>
            <a:lstStyle/>
            <a:p>
              <a:endParaRPr lang="fr-FR" noProof="0" dirty="0"/>
            </a:p>
          </p:txBody>
        </p:sp>
        <p:sp>
          <p:nvSpPr>
            <p:cNvPr id="2901" name="object 2901"/>
            <p:cNvSpPr/>
            <p:nvPr/>
          </p:nvSpPr>
          <p:spPr>
            <a:xfrm>
              <a:off x="8707728" y="4272029"/>
              <a:ext cx="3810" cy="66040"/>
            </a:xfrm>
            <a:custGeom>
              <a:avLst/>
              <a:gdLst/>
              <a:ahLst/>
              <a:cxnLst/>
              <a:rect l="l" t="t" r="r" b="b"/>
              <a:pathLst>
                <a:path w="3809" h="66039">
                  <a:moveTo>
                    <a:pt x="3602" y="161"/>
                  </a:moveTo>
                  <a:lnTo>
                    <a:pt x="3602" y="65591"/>
                  </a:lnTo>
                </a:path>
                <a:path w="3809" h="66039">
                  <a:moveTo>
                    <a:pt x="0" y="65421"/>
                  </a:moveTo>
                  <a:lnTo>
                    <a:pt x="0" y="0"/>
                  </a:lnTo>
                </a:path>
              </a:pathLst>
            </a:custGeom>
            <a:ln w="3175">
              <a:solidFill>
                <a:srgbClr val="CECDE1"/>
              </a:solidFill>
            </a:ln>
          </p:spPr>
          <p:txBody>
            <a:bodyPr wrap="square" lIns="0" tIns="0" rIns="0" bIns="0" rtlCol="0"/>
            <a:lstStyle/>
            <a:p>
              <a:endParaRPr lang="fr-FR" noProof="0" dirty="0"/>
            </a:p>
          </p:txBody>
        </p:sp>
        <p:sp>
          <p:nvSpPr>
            <p:cNvPr id="2902" name="object 2902"/>
            <p:cNvSpPr/>
            <p:nvPr/>
          </p:nvSpPr>
          <p:spPr>
            <a:xfrm>
              <a:off x="8711331" y="4272190"/>
              <a:ext cx="3810" cy="66040"/>
            </a:xfrm>
            <a:custGeom>
              <a:avLst/>
              <a:gdLst/>
              <a:ahLst/>
              <a:cxnLst/>
              <a:rect l="l" t="t" r="r" b="b"/>
              <a:pathLst>
                <a:path w="3809" h="66039">
                  <a:moveTo>
                    <a:pt x="0" y="0"/>
                  </a:moveTo>
                  <a:lnTo>
                    <a:pt x="3602" y="161"/>
                  </a:lnTo>
                  <a:lnTo>
                    <a:pt x="3602" y="65598"/>
                  </a:lnTo>
                  <a:lnTo>
                    <a:pt x="0" y="65429"/>
                  </a:lnTo>
                  <a:lnTo>
                    <a:pt x="0" y="0"/>
                  </a:lnTo>
                  <a:close/>
                </a:path>
              </a:pathLst>
            </a:custGeom>
            <a:solidFill>
              <a:srgbClr val="CECDE1"/>
            </a:solidFill>
          </p:spPr>
          <p:txBody>
            <a:bodyPr wrap="square" lIns="0" tIns="0" rIns="0" bIns="0" rtlCol="0"/>
            <a:lstStyle/>
            <a:p>
              <a:endParaRPr lang="fr-FR" noProof="0" dirty="0"/>
            </a:p>
          </p:txBody>
        </p:sp>
        <p:sp>
          <p:nvSpPr>
            <p:cNvPr id="2903" name="object 2903"/>
            <p:cNvSpPr/>
            <p:nvPr/>
          </p:nvSpPr>
          <p:spPr>
            <a:xfrm>
              <a:off x="8711331" y="4272190"/>
              <a:ext cx="3810" cy="66040"/>
            </a:xfrm>
            <a:custGeom>
              <a:avLst/>
              <a:gdLst/>
              <a:ahLst/>
              <a:cxnLst/>
              <a:rect l="l" t="t" r="r" b="b"/>
              <a:pathLst>
                <a:path w="3809" h="66039">
                  <a:moveTo>
                    <a:pt x="3602" y="161"/>
                  </a:moveTo>
                  <a:lnTo>
                    <a:pt x="3602" y="65598"/>
                  </a:lnTo>
                </a:path>
                <a:path w="3809" h="66039">
                  <a:moveTo>
                    <a:pt x="0" y="65429"/>
                  </a:moveTo>
                  <a:lnTo>
                    <a:pt x="0" y="0"/>
                  </a:lnTo>
                </a:path>
              </a:pathLst>
            </a:custGeom>
            <a:ln w="3175">
              <a:solidFill>
                <a:srgbClr val="CECDE1"/>
              </a:solidFill>
            </a:ln>
          </p:spPr>
          <p:txBody>
            <a:bodyPr wrap="square" lIns="0" tIns="0" rIns="0" bIns="0" rtlCol="0"/>
            <a:lstStyle/>
            <a:p>
              <a:endParaRPr lang="fr-FR" noProof="0" dirty="0"/>
            </a:p>
          </p:txBody>
        </p:sp>
        <p:sp>
          <p:nvSpPr>
            <p:cNvPr id="2904" name="object 2904"/>
            <p:cNvSpPr/>
            <p:nvPr/>
          </p:nvSpPr>
          <p:spPr>
            <a:xfrm>
              <a:off x="8714934" y="4272352"/>
              <a:ext cx="3810" cy="66040"/>
            </a:xfrm>
            <a:custGeom>
              <a:avLst/>
              <a:gdLst/>
              <a:ahLst/>
              <a:cxnLst/>
              <a:rect l="l" t="t" r="r" b="b"/>
              <a:pathLst>
                <a:path w="3809" h="66039">
                  <a:moveTo>
                    <a:pt x="0" y="0"/>
                  </a:moveTo>
                  <a:lnTo>
                    <a:pt x="3602" y="161"/>
                  </a:lnTo>
                  <a:lnTo>
                    <a:pt x="3602" y="65606"/>
                  </a:lnTo>
                  <a:lnTo>
                    <a:pt x="0" y="65437"/>
                  </a:lnTo>
                  <a:lnTo>
                    <a:pt x="0" y="0"/>
                  </a:lnTo>
                  <a:close/>
                </a:path>
              </a:pathLst>
            </a:custGeom>
            <a:solidFill>
              <a:srgbClr val="CECDE1"/>
            </a:solidFill>
          </p:spPr>
          <p:txBody>
            <a:bodyPr wrap="square" lIns="0" tIns="0" rIns="0" bIns="0" rtlCol="0"/>
            <a:lstStyle/>
            <a:p>
              <a:endParaRPr lang="fr-FR" noProof="0" dirty="0"/>
            </a:p>
          </p:txBody>
        </p:sp>
        <p:sp>
          <p:nvSpPr>
            <p:cNvPr id="2905" name="object 2905"/>
            <p:cNvSpPr/>
            <p:nvPr/>
          </p:nvSpPr>
          <p:spPr>
            <a:xfrm>
              <a:off x="8714934" y="4272351"/>
              <a:ext cx="3810" cy="66040"/>
            </a:xfrm>
            <a:custGeom>
              <a:avLst/>
              <a:gdLst/>
              <a:ahLst/>
              <a:cxnLst/>
              <a:rect l="l" t="t" r="r" b="b"/>
              <a:pathLst>
                <a:path w="3809" h="66039">
                  <a:moveTo>
                    <a:pt x="3602" y="161"/>
                  </a:moveTo>
                  <a:lnTo>
                    <a:pt x="3602" y="65606"/>
                  </a:lnTo>
                </a:path>
                <a:path w="3809" h="66039">
                  <a:moveTo>
                    <a:pt x="0" y="65437"/>
                  </a:moveTo>
                  <a:lnTo>
                    <a:pt x="0" y="0"/>
                  </a:lnTo>
                </a:path>
              </a:pathLst>
            </a:custGeom>
            <a:ln w="3175">
              <a:solidFill>
                <a:srgbClr val="CECDE1"/>
              </a:solidFill>
            </a:ln>
          </p:spPr>
          <p:txBody>
            <a:bodyPr wrap="square" lIns="0" tIns="0" rIns="0" bIns="0" rtlCol="0"/>
            <a:lstStyle/>
            <a:p>
              <a:endParaRPr lang="fr-FR" noProof="0" dirty="0"/>
            </a:p>
          </p:txBody>
        </p:sp>
        <p:sp>
          <p:nvSpPr>
            <p:cNvPr id="2906" name="object 2906"/>
            <p:cNvSpPr/>
            <p:nvPr/>
          </p:nvSpPr>
          <p:spPr>
            <a:xfrm>
              <a:off x="8718537" y="4272513"/>
              <a:ext cx="5715" cy="66040"/>
            </a:xfrm>
            <a:custGeom>
              <a:avLst/>
              <a:gdLst/>
              <a:ahLst/>
              <a:cxnLst/>
              <a:rect l="l" t="t" r="r" b="b"/>
              <a:pathLst>
                <a:path w="5715" h="66039">
                  <a:moveTo>
                    <a:pt x="0" y="0"/>
                  </a:moveTo>
                  <a:lnTo>
                    <a:pt x="5284" y="236"/>
                  </a:lnTo>
                  <a:lnTo>
                    <a:pt x="5284" y="65693"/>
                  </a:lnTo>
                  <a:lnTo>
                    <a:pt x="0" y="65445"/>
                  </a:lnTo>
                  <a:lnTo>
                    <a:pt x="0" y="0"/>
                  </a:lnTo>
                  <a:close/>
                </a:path>
              </a:pathLst>
            </a:custGeom>
            <a:solidFill>
              <a:srgbClr val="CDCDE0"/>
            </a:solidFill>
          </p:spPr>
          <p:txBody>
            <a:bodyPr wrap="square" lIns="0" tIns="0" rIns="0" bIns="0" rtlCol="0"/>
            <a:lstStyle/>
            <a:p>
              <a:endParaRPr lang="fr-FR" noProof="0" dirty="0"/>
            </a:p>
          </p:txBody>
        </p:sp>
        <p:sp>
          <p:nvSpPr>
            <p:cNvPr id="2907" name="object 2907"/>
            <p:cNvSpPr/>
            <p:nvPr/>
          </p:nvSpPr>
          <p:spPr>
            <a:xfrm>
              <a:off x="8718537" y="4272513"/>
              <a:ext cx="5715" cy="66040"/>
            </a:xfrm>
            <a:custGeom>
              <a:avLst/>
              <a:gdLst/>
              <a:ahLst/>
              <a:cxnLst/>
              <a:rect l="l" t="t" r="r" b="b"/>
              <a:pathLst>
                <a:path w="5715" h="66039">
                  <a:moveTo>
                    <a:pt x="5284" y="236"/>
                  </a:moveTo>
                  <a:lnTo>
                    <a:pt x="5284" y="65693"/>
                  </a:lnTo>
                </a:path>
                <a:path w="5715" h="66039">
                  <a:moveTo>
                    <a:pt x="0" y="65445"/>
                  </a:moveTo>
                  <a:lnTo>
                    <a:pt x="0" y="0"/>
                  </a:lnTo>
                </a:path>
              </a:pathLst>
            </a:custGeom>
            <a:ln w="3175">
              <a:solidFill>
                <a:srgbClr val="CDCDE0"/>
              </a:solidFill>
            </a:ln>
          </p:spPr>
          <p:txBody>
            <a:bodyPr wrap="square" lIns="0" tIns="0" rIns="0" bIns="0" rtlCol="0"/>
            <a:lstStyle/>
            <a:p>
              <a:endParaRPr lang="fr-FR" noProof="0" dirty="0"/>
            </a:p>
          </p:txBody>
        </p:sp>
        <p:sp>
          <p:nvSpPr>
            <p:cNvPr id="2908" name="object 2908"/>
            <p:cNvSpPr/>
            <p:nvPr/>
          </p:nvSpPr>
          <p:spPr>
            <a:xfrm>
              <a:off x="8723821" y="4272750"/>
              <a:ext cx="3810" cy="66040"/>
            </a:xfrm>
            <a:custGeom>
              <a:avLst/>
              <a:gdLst/>
              <a:ahLst/>
              <a:cxnLst/>
              <a:rect l="l" t="t" r="r" b="b"/>
              <a:pathLst>
                <a:path w="3809" h="66039">
                  <a:moveTo>
                    <a:pt x="0" y="0"/>
                  </a:moveTo>
                  <a:lnTo>
                    <a:pt x="3602" y="161"/>
                  </a:lnTo>
                  <a:lnTo>
                    <a:pt x="3602" y="65626"/>
                  </a:lnTo>
                  <a:lnTo>
                    <a:pt x="0" y="65456"/>
                  </a:lnTo>
                  <a:lnTo>
                    <a:pt x="0" y="0"/>
                  </a:lnTo>
                  <a:close/>
                </a:path>
              </a:pathLst>
            </a:custGeom>
            <a:solidFill>
              <a:srgbClr val="CDCDE0"/>
            </a:solidFill>
          </p:spPr>
          <p:txBody>
            <a:bodyPr wrap="square" lIns="0" tIns="0" rIns="0" bIns="0" rtlCol="0"/>
            <a:lstStyle/>
            <a:p>
              <a:endParaRPr lang="fr-FR" noProof="0" dirty="0"/>
            </a:p>
          </p:txBody>
        </p:sp>
        <p:sp>
          <p:nvSpPr>
            <p:cNvPr id="2909" name="object 2909"/>
            <p:cNvSpPr/>
            <p:nvPr/>
          </p:nvSpPr>
          <p:spPr>
            <a:xfrm>
              <a:off x="8723821" y="4272750"/>
              <a:ext cx="3810" cy="66040"/>
            </a:xfrm>
            <a:custGeom>
              <a:avLst/>
              <a:gdLst/>
              <a:ahLst/>
              <a:cxnLst/>
              <a:rect l="l" t="t" r="r" b="b"/>
              <a:pathLst>
                <a:path w="3809" h="66039">
                  <a:moveTo>
                    <a:pt x="3602" y="161"/>
                  </a:moveTo>
                  <a:lnTo>
                    <a:pt x="3602" y="65626"/>
                  </a:lnTo>
                </a:path>
                <a:path w="3809" h="66039">
                  <a:moveTo>
                    <a:pt x="0" y="65456"/>
                  </a:moveTo>
                  <a:lnTo>
                    <a:pt x="0" y="0"/>
                  </a:lnTo>
                </a:path>
              </a:pathLst>
            </a:custGeom>
            <a:ln w="3175">
              <a:solidFill>
                <a:srgbClr val="CDCDE0"/>
              </a:solidFill>
            </a:ln>
          </p:spPr>
          <p:txBody>
            <a:bodyPr wrap="square" lIns="0" tIns="0" rIns="0" bIns="0" rtlCol="0"/>
            <a:lstStyle/>
            <a:p>
              <a:endParaRPr lang="fr-FR" noProof="0" dirty="0"/>
            </a:p>
          </p:txBody>
        </p:sp>
        <p:sp>
          <p:nvSpPr>
            <p:cNvPr id="2910" name="object 2910"/>
            <p:cNvSpPr/>
            <p:nvPr/>
          </p:nvSpPr>
          <p:spPr>
            <a:xfrm>
              <a:off x="8727424" y="4272911"/>
              <a:ext cx="3810" cy="66040"/>
            </a:xfrm>
            <a:custGeom>
              <a:avLst/>
              <a:gdLst/>
              <a:ahLst/>
              <a:cxnLst/>
              <a:rect l="l" t="t" r="r" b="b"/>
              <a:pathLst>
                <a:path w="3809" h="66039">
                  <a:moveTo>
                    <a:pt x="0" y="0"/>
                  </a:moveTo>
                  <a:lnTo>
                    <a:pt x="3602" y="161"/>
                  </a:lnTo>
                  <a:lnTo>
                    <a:pt x="3602" y="65634"/>
                  </a:lnTo>
                  <a:lnTo>
                    <a:pt x="0" y="65464"/>
                  </a:lnTo>
                  <a:lnTo>
                    <a:pt x="0" y="0"/>
                  </a:lnTo>
                  <a:close/>
                </a:path>
              </a:pathLst>
            </a:custGeom>
            <a:solidFill>
              <a:srgbClr val="CDCDE0"/>
            </a:solidFill>
          </p:spPr>
          <p:txBody>
            <a:bodyPr wrap="square" lIns="0" tIns="0" rIns="0" bIns="0" rtlCol="0"/>
            <a:lstStyle/>
            <a:p>
              <a:endParaRPr lang="fr-FR" noProof="0" dirty="0"/>
            </a:p>
          </p:txBody>
        </p:sp>
        <p:sp>
          <p:nvSpPr>
            <p:cNvPr id="2911" name="object 2911"/>
            <p:cNvSpPr/>
            <p:nvPr/>
          </p:nvSpPr>
          <p:spPr>
            <a:xfrm>
              <a:off x="8727424" y="4272911"/>
              <a:ext cx="3810" cy="66040"/>
            </a:xfrm>
            <a:custGeom>
              <a:avLst/>
              <a:gdLst/>
              <a:ahLst/>
              <a:cxnLst/>
              <a:rect l="l" t="t" r="r" b="b"/>
              <a:pathLst>
                <a:path w="3809" h="66039">
                  <a:moveTo>
                    <a:pt x="3602" y="161"/>
                  </a:moveTo>
                  <a:lnTo>
                    <a:pt x="3602" y="65634"/>
                  </a:lnTo>
                </a:path>
                <a:path w="3809" h="66039">
                  <a:moveTo>
                    <a:pt x="0" y="65464"/>
                  </a:moveTo>
                  <a:lnTo>
                    <a:pt x="0" y="0"/>
                  </a:lnTo>
                </a:path>
              </a:pathLst>
            </a:custGeom>
            <a:ln w="3175">
              <a:solidFill>
                <a:srgbClr val="CDCDE0"/>
              </a:solidFill>
            </a:ln>
          </p:spPr>
          <p:txBody>
            <a:bodyPr wrap="square" lIns="0" tIns="0" rIns="0" bIns="0" rtlCol="0"/>
            <a:lstStyle/>
            <a:p>
              <a:endParaRPr lang="fr-FR" noProof="0" dirty="0"/>
            </a:p>
          </p:txBody>
        </p:sp>
        <p:sp>
          <p:nvSpPr>
            <p:cNvPr id="2912" name="object 2912"/>
            <p:cNvSpPr/>
            <p:nvPr/>
          </p:nvSpPr>
          <p:spPr>
            <a:xfrm>
              <a:off x="8731027" y="4273072"/>
              <a:ext cx="3810" cy="66040"/>
            </a:xfrm>
            <a:custGeom>
              <a:avLst/>
              <a:gdLst/>
              <a:ahLst/>
              <a:cxnLst/>
              <a:rect l="l" t="t" r="r" b="b"/>
              <a:pathLst>
                <a:path w="3809" h="66039">
                  <a:moveTo>
                    <a:pt x="0" y="0"/>
                  </a:moveTo>
                  <a:lnTo>
                    <a:pt x="3602" y="161"/>
                  </a:lnTo>
                  <a:lnTo>
                    <a:pt x="3602" y="65641"/>
                  </a:lnTo>
                  <a:lnTo>
                    <a:pt x="0" y="65472"/>
                  </a:lnTo>
                  <a:lnTo>
                    <a:pt x="0" y="0"/>
                  </a:lnTo>
                  <a:close/>
                </a:path>
              </a:pathLst>
            </a:custGeom>
            <a:solidFill>
              <a:srgbClr val="CDCDE0"/>
            </a:solidFill>
          </p:spPr>
          <p:txBody>
            <a:bodyPr wrap="square" lIns="0" tIns="0" rIns="0" bIns="0" rtlCol="0"/>
            <a:lstStyle/>
            <a:p>
              <a:endParaRPr lang="fr-FR" noProof="0" dirty="0"/>
            </a:p>
          </p:txBody>
        </p:sp>
        <p:sp>
          <p:nvSpPr>
            <p:cNvPr id="2913" name="object 2913"/>
            <p:cNvSpPr/>
            <p:nvPr/>
          </p:nvSpPr>
          <p:spPr>
            <a:xfrm>
              <a:off x="8731027" y="4273072"/>
              <a:ext cx="3810" cy="66040"/>
            </a:xfrm>
            <a:custGeom>
              <a:avLst/>
              <a:gdLst/>
              <a:ahLst/>
              <a:cxnLst/>
              <a:rect l="l" t="t" r="r" b="b"/>
              <a:pathLst>
                <a:path w="3809" h="66039">
                  <a:moveTo>
                    <a:pt x="3602" y="161"/>
                  </a:moveTo>
                  <a:lnTo>
                    <a:pt x="3602" y="65641"/>
                  </a:lnTo>
                </a:path>
                <a:path w="3809" h="66039">
                  <a:moveTo>
                    <a:pt x="0" y="65472"/>
                  </a:moveTo>
                  <a:lnTo>
                    <a:pt x="0" y="0"/>
                  </a:lnTo>
                </a:path>
              </a:pathLst>
            </a:custGeom>
            <a:ln w="3175">
              <a:solidFill>
                <a:srgbClr val="CDCDE0"/>
              </a:solidFill>
            </a:ln>
          </p:spPr>
          <p:txBody>
            <a:bodyPr wrap="square" lIns="0" tIns="0" rIns="0" bIns="0" rtlCol="0"/>
            <a:lstStyle/>
            <a:p>
              <a:endParaRPr lang="fr-FR" noProof="0" dirty="0"/>
            </a:p>
          </p:txBody>
        </p:sp>
        <p:sp>
          <p:nvSpPr>
            <p:cNvPr id="2914" name="object 2914"/>
            <p:cNvSpPr/>
            <p:nvPr/>
          </p:nvSpPr>
          <p:spPr>
            <a:xfrm>
              <a:off x="8734630" y="4273234"/>
              <a:ext cx="3810" cy="66040"/>
            </a:xfrm>
            <a:custGeom>
              <a:avLst/>
              <a:gdLst/>
              <a:ahLst/>
              <a:cxnLst/>
              <a:rect l="l" t="t" r="r" b="b"/>
              <a:pathLst>
                <a:path w="3809" h="66039">
                  <a:moveTo>
                    <a:pt x="0" y="0"/>
                  </a:moveTo>
                  <a:lnTo>
                    <a:pt x="3602" y="161"/>
                  </a:lnTo>
                  <a:lnTo>
                    <a:pt x="3602" y="65649"/>
                  </a:lnTo>
                  <a:lnTo>
                    <a:pt x="0" y="65480"/>
                  </a:lnTo>
                  <a:lnTo>
                    <a:pt x="0" y="0"/>
                  </a:lnTo>
                  <a:close/>
                </a:path>
              </a:pathLst>
            </a:custGeom>
            <a:solidFill>
              <a:srgbClr val="CDCDE0"/>
            </a:solidFill>
          </p:spPr>
          <p:txBody>
            <a:bodyPr wrap="square" lIns="0" tIns="0" rIns="0" bIns="0" rtlCol="0"/>
            <a:lstStyle/>
            <a:p>
              <a:endParaRPr lang="fr-FR" noProof="0" dirty="0"/>
            </a:p>
          </p:txBody>
        </p:sp>
        <p:sp>
          <p:nvSpPr>
            <p:cNvPr id="2915" name="object 2915"/>
            <p:cNvSpPr/>
            <p:nvPr/>
          </p:nvSpPr>
          <p:spPr>
            <a:xfrm>
              <a:off x="8734630" y="4273234"/>
              <a:ext cx="3810" cy="66040"/>
            </a:xfrm>
            <a:custGeom>
              <a:avLst/>
              <a:gdLst/>
              <a:ahLst/>
              <a:cxnLst/>
              <a:rect l="l" t="t" r="r" b="b"/>
              <a:pathLst>
                <a:path w="3809" h="66039">
                  <a:moveTo>
                    <a:pt x="3602" y="161"/>
                  </a:moveTo>
                  <a:lnTo>
                    <a:pt x="3602" y="65649"/>
                  </a:lnTo>
                </a:path>
                <a:path w="3809" h="66039">
                  <a:moveTo>
                    <a:pt x="0" y="65480"/>
                  </a:moveTo>
                  <a:lnTo>
                    <a:pt x="0" y="0"/>
                  </a:lnTo>
                </a:path>
              </a:pathLst>
            </a:custGeom>
            <a:ln w="3175">
              <a:solidFill>
                <a:srgbClr val="CDCDE0"/>
              </a:solidFill>
            </a:ln>
          </p:spPr>
          <p:txBody>
            <a:bodyPr wrap="square" lIns="0" tIns="0" rIns="0" bIns="0" rtlCol="0"/>
            <a:lstStyle/>
            <a:p>
              <a:endParaRPr lang="fr-FR" noProof="0" dirty="0"/>
            </a:p>
          </p:txBody>
        </p:sp>
        <p:sp>
          <p:nvSpPr>
            <p:cNvPr id="2916" name="object 2916"/>
            <p:cNvSpPr/>
            <p:nvPr/>
          </p:nvSpPr>
          <p:spPr>
            <a:xfrm>
              <a:off x="8738233" y="4273395"/>
              <a:ext cx="3810" cy="66040"/>
            </a:xfrm>
            <a:custGeom>
              <a:avLst/>
              <a:gdLst/>
              <a:ahLst/>
              <a:cxnLst/>
              <a:rect l="l" t="t" r="r" b="b"/>
              <a:pathLst>
                <a:path w="3809" h="66039">
                  <a:moveTo>
                    <a:pt x="0" y="0"/>
                  </a:moveTo>
                  <a:lnTo>
                    <a:pt x="3602" y="161"/>
                  </a:lnTo>
                  <a:lnTo>
                    <a:pt x="3602" y="65657"/>
                  </a:lnTo>
                  <a:lnTo>
                    <a:pt x="0" y="65488"/>
                  </a:lnTo>
                  <a:lnTo>
                    <a:pt x="0" y="0"/>
                  </a:lnTo>
                  <a:close/>
                </a:path>
              </a:pathLst>
            </a:custGeom>
            <a:solidFill>
              <a:srgbClr val="CDCDE0"/>
            </a:solidFill>
          </p:spPr>
          <p:txBody>
            <a:bodyPr wrap="square" lIns="0" tIns="0" rIns="0" bIns="0" rtlCol="0"/>
            <a:lstStyle/>
            <a:p>
              <a:endParaRPr lang="fr-FR" noProof="0" dirty="0"/>
            </a:p>
          </p:txBody>
        </p:sp>
        <p:sp>
          <p:nvSpPr>
            <p:cNvPr id="2917" name="object 2917"/>
            <p:cNvSpPr/>
            <p:nvPr/>
          </p:nvSpPr>
          <p:spPr>
            <a:xfrm>
              <a:off x="8738233" y="4273395"/>
              <a:ext cx="3810" cy="66040"/>
            </a:xfrm>
            <a:custGeom>
              <a:avLst/>
              <a:gdLst/>
              <a:ahLst/>
              <a:cxnLst/>
              <a:rect l="l" t="t" r="r" b="b"/>
              <a:pathLst>
                <a:path w="3809" h="66039">
                  <a:moveTo>
                    <a:pt x="3602" y="161"/>
                  </a:moveTo>
                  <a:lnTo>
                    <a:pt x="3602" y="65657"/>
                  </a:lnTo>
                </a:path>
                <a:path w="3809" h="66039">
                  <a:moveTo>
                    <a:pt x="0" y="65488"/>
                  </a:moveTo>
                  <a:lnTo>
                    <a:pt x="0" y="0"/>
                  </a:lnTo>
                </a:path>
              </a:pathLst>
            </a:custGeom>
            <a:ln w="3175">
              <a:solidFill>
                <a:srgbClr val="CDCDE0"/>
              </a:solidFill>
            </a:ln>
          </p:spPr>
          <p:txBody>
            <a:bodyPr wrap="square" lIns="0" tIns="0" rIns="0" bIns="0" rtlCol="0"/>
            <a:lstStyle/>
            <a:p>
              <a:endParaRPr lang="fr-FR" noProof="0" dirty="0"/>
            </a:p>
          </p:txBody>
        </p:sp>
        <p:sp>
          <p:nvSpPr>
            <p:cNvPr id="2918" name="object 2918"/>
            <p:cNvSpPr/>
            <p:nvPr/>
          </p:nvSpPr>
          <p:spPr>
            <a:xfrm>
              <a:off x="8741836" y="4273556"/>
              <a:ext cx="3810" cy="66040"/>
            </a:xfrm>
            <a:custGeom>
              <a:avLst/>
              <a:gdLst/>
              <a:ahLst/>
              <a:cxnLst/>
              <a:rect l="l" t="t" r="r" b="b"/>
              <a:pathLst>
                <a:path w="3809" h="66039">
                  <a:moveTo>
                    <a:pt x="0" y="0"/>
                  </a:moveTo>
                  <a:lnTo>
                    <a:pt x="3602" y="161"/>
                  </a:lnTo>
                  <a:lnTo>
                    <a:pt x="3602" y="65665"/>
                  </a:lnTo>
                  <a:lnTo>
                    <a:pt x="0" y="65496"/>
                  </a:lnTo>
                  <a:lnTo>
                    <a:pt x="0" y="0"/>
                  </a:lnTo>
                  <a:close/>
                </a:path>
              </a:pathLst>
            </a:custGeom>
            <a:solidFill>
              <a:srgbClr val="CDCDE0"/>
            </a:solidFill>
          </p:spPr>
          <p:txBody>
            <a:bodyPr wrap="square" lIns="0" tIns="0" rIns="0" bIns="0" rtlCol="0"/>
            <a:lstStyle/>
            <a:p>
              <a:endParaRPr lang="fr-FR" noProof="0" dirty="0"/>
            </a:p>
          </p:txBody>
        </p:sp>
        <p:sp>
          <p:nvSpPr>
            <p:cNvPr id="2919" name="object 2919"/>
            <p:cNvSpPr/>
            <p:nvPr/>
          </p:nvSpPr>
          <p:spPr>
            <a:xfrm>
              <a:off x="8741836" y="4273556"/>
              <a:ext cx="3810" cy="66040"/>
            </a:xfrm>
            <a:custGeom>
              <a:avLst/>
              <a:gdLst/>
              <a:ahLst/>
              <a:cxnLst/>
              <a:rect l="l" t="t" r="r" b="b"/>
              <a:pathLst>
                <a:path w="3809" h="66039">
                  <a:moveTo>
                    <a:pt x="3602" y="161"/>
                  </a:moveTo>
                  <a:lnTo>
                    <a:pt x="3602" y="65665"/>
                  </a:lnTo>
                </a:path>
                <a:path w="3809" h="66039">
                  <a:moveTo>
                    <a:pt x="0" y="65496"/>
                  </a:moveTo>
                  <a:lnTo>
                    <a:pt x="0" y="0"/>
                  </a:lnTo>
                </a:path>
              </a:pathLst>
            </a:custGeom>
            <a:ln w="3175">
              <a:solidFill>
                <a:srgbClr val="CDCDE0"/>
              </a:solidFill>
            </a:ln>
          </p:spPr>
          <p:txBody>
            <a:bodyPr wrap="square" lIns="0" tIns="0" rIns="0" bIns="0" rtlCol="0"/>
            <a:lstStyle/>
            <a:p>
              <a:endParaRPr lang="fr-FR" noProof="0" dirty="0"/>
            </a:p>
          </p:txBody>
        </p:sp>
        <p:sp>
          <p:nvSpPr>
            <p:cNvPr id="2920" name="object 2920"/>
            <p:cNvSpPr/>
            <p:nvPr/>
          </p:nvSpPr>
          <p:spPr>
            <a:xfrm>
              <a:off x="8745438" y="4273718"/>
              <a:ext cx="3810" cy="66040"/>
            </a:xfrm>
            <a:custGeom>
              <a:avLst/>
              <a:gdLst/>
              <a:ahLst/>
              <a:cxnLst/>
              <a:rect l="l" t="t" r="r" b="b"/>
              <a:pathLst>
                <a:path w="3809" h="66039">
                  <a:moveTo>
                    <a:pt x="0" y="0"/>
                  </a:moveTo>
                  <a:lnTo>
                    <a:pt x="3602" y="161"/>
                  </a:lnTo>
                  <a:lnTo>
                    <a:pt x="3602" y="65673"/>
                  </a:lnTo>
                  <a:lnTo>
                    <a:pt x="0" y="65504"/>
                  </a:lnTo>
                  <a:lnTo>
                    <a:pt x="0" y="0"/>
                  </a:lnTo>
                  <a:close/>
                </a:path>
              </a:pathLst>
            </a:custGeom>
            <a:solidFill>
              <a:srgbClr val="CDCDE0"/>
            </a:solidFill>
          </p:spPr>
          <p:txBody>
            <a:bodyPr wrap="square" lIns="0" tIns="0" rIns="0" bIns="0" rtlCol="0"/>
            <a:lstStyle/>
            <a:p>
              <a:endParaRPr lang="fr-FR" noProof="0" dirty="0"/>
            </a:p>
          </p:txBody>
        </p:sp>
        <p:sp>
          <p:nvSpPr>
            <p:cNvPr id="2921" name="object 2921"/>
            <p:cNvSpPr/>
            <p:nvPr/>
          </p:nvSpPr>
          <p:spPr>
            <a:xfrm>
              <a:off x="8745438" y="4273718"/>
              <a:ext cx="3810" cy="66040"/>
            </a:xfrm>
            <a:custGeom>
              <a:avLst/>
              <a:gdLst/>
              <a:ahLst/>
              <a:cxnLst/>
              <a:rect l="l" t="t" r="r" b="b"/>
              <a:pathLst>
                <a:path w="3809" h="66039">
                  <a:moveTo>
                    <a:pt x="3602" y="161"/>
                  </a:moveTo>
                  <a:lnTo>
                    <a:pt x="3602" y="65673"/>
                  </a:lnTo>
                </a:path>
                <a:path w="3809" h="66039">
                  <a:moveTo>
                    <a:pt x="0" y="65504"/>
                  </a:moveTo>
                  <a:lnTo>
                    <a:pt x="0" y="0"/>
                  </a:lnTo>
                </a:path>
              </a:pathLst>
            </a:custGeom>
            <a:ln w="3175">
              <a:solidFill>
                <a:srgbClr val="CDCDE0"/>
              </a:solidFill>
            </a:ln>
          </p:spPr>
          <p:txBody>
            <a:bodyPr wrap="square" lIns="0" tIns="0" rIns="0" bIns="0" rtlCol="0"/>
            <a:lstStyle/>
            <a:p>
              <a:endParaRPr lang="fr-FR" noProof="0" dirty="0"/>
            </a:p>
          </p:txBody>
        </p:sp>
        <p:sp>
          <p:nvSpPr>
            <p:cNvPr id="2922" name="object 2922"/>
            <p:cNvSpPr/>
            <p:nvPr/>
          </p:nvSpPr>
          <p:spPr>
            <a:xfrm>
              <a:off x="8749041" y="4273879"/>
              <a:ext cx="5715" cy="66040"/>
            </a:xfrm>
            <a:custGeom>
              <a:avLst/>
              <a:gdLst/>
              <a:ahLst/>
              <a:cxnLst/>
              <a:rect l="l" t="t" r="r" b="b"/>
              <a:pathLst>
                <a:path w="5715" h="66039">
                  <a:moveTo>
                    <a:pt x="0" y="0"/>
                  </a:moveTo>
                  <a:lnTo>
                    <a:pt x="5524" y="247"/>
                  </a:lnTo>
                  <a:lnTo>
                    <a:pt x="5524" y="65771"/>
                  </a:lnTo>
                  <a:lnTo>
                    <a:pt x="0" y="65512"/>
                  </a:lnTo>
                  <a:lnTo>
                    <a:pt x="0" y="0"/>
                  </a:lnTo>
                  <a:close/>
                </a:path>
              </a:pathLst>
            </a:custGeom>
            <a:solidFill>
              <a:srgbClr val="CCCCDF"/>
            </a:solidFill>
          </p:spPr>
          <p:txBody>
            <a:bodyPr wrap="square" lIns="0" tIns="0" rIns="0" bIns="0" rtlCol="0"/>
            <a:lstStyle/>
            <a:p>
              <a:endParaRPr lang="fr-FR" noProof="0" dirty="0"/>
            </a:p>
          </p:txBody>
        </p:sp>
        <p:sp>
          <p:nvSpPr>
            <p:cNvPr id="2923" name="object 2923"/>
            <p:cNvSpPr/>
            <p:nvPr/>
          </p:nvSpPr>
          <p:spPr>
            <a:xfrm>
              <a:off x="8749041" y="4273879"/>
              <a:ext cx="5715" cy="66040"/>
            </a:xfrm>
            <a:custGeom>
              <a:avLst/>
              <a:gdLst/>
              <a:ahLst/>
              <a:cxnLst/>
              <a:rect l="l" t="t" r="r" b="b"/>
              <a:pathLst>
                <a:path w="5715" h="66039">
                  <a:moveTo>
                    <a:pt x="5524" y="247"/>
                  </a:moveTo>
                  <a:lnTo>
                    <a:pt x="5524" y="65771"/>
                  </a:lnTo>
                </a:path>
                <a:path w="5715" h="66039">
                  <a:moveTo>
                    <a:pt x="0" y="65512"/>
                  </a:moveTo>
                  <a:lnTo>
                    <a:pt x="0" y="0"/>
                  </a:lnTo>
                </a:path>
              </a:pathLst>
            </a:custGeom>
            <a:ln w="3175">
              <a:solidFill>
                <a:srgbClr val="CCCCDF"/>
              </a:solidFill>
            </a:ln>
          </p:spPr>
          <p:txBody>
            <a:bodyPr wrap="square" lIns="0" tIns="0" rIns="0" bIns="0" rtlCol="0"/>
            <a:lstStyle/>
            <a:p>
              <a:endParaRPr lang="fr-FR" noProof="0" dirty="0"/>
            </a:p>
          </p:txBody>
        </p:sp>
        <p:sp>
          <p:nvSpPr>
            <p:cNvPr id="2924" name="object 2924"/>
            <p:cNvSpPr/>
            <p:nvPr/>
          </p:nvSpPr>
          <p:spPr>
            <a:xfrm>
              <a:off x="8754566" y="4274127"/>
              <a:ext cx="3810" cy="66040"/>
            </a:xfrm>
            <a:custGeom>
              <a:avLst/>
              <a:gdLst/>
              <a:ahLst/>
              <a:cxnLst/>
              <a:rect l="l" t="t" r="r" b="b"/>
              <a:pathLst>
                <a:path w="3809" h="66039">
                  <a:moveTo>
                    <a:pt x="0" y="0"/>
                  </a:moveTo>
                  <a:lnTo>
                    <a:pt x="3602" y="161"/>
                  </a:lnTo>
                  <a:lnTo>
                    <a:pt x="3602" y="65693"/>
                  </a:lnTo>
                  <a:lnTo>
                    <a:pt x="0" y="65524"/>
                  </a:lnTo>
                  <a:lnTo>
                    <a:pt x="0" y="0"/>
                  </a:lnTo>
                  <a:close/>
                </a:path>
              </a:pathLst>
            </a:custGeom>
            <a:solidFill>
              <a:srgbClr val="CCCCDF"/>
            </a:solidFill>
          </p:spPr>
          <p:txBody>
            <a:bodyPr wrap="square" lIns="0" tIns="0" rIns="0" bIns="0" rtlCol="0"/>
            <a:lstStyle/>
            <a:p>
              <a:endParaRPr lang="fr-FR" noProof="0" dirty="0"/>
            </a:p>
          </p:txBody>
        </p:sp>
        <p:sp>
          <p:nvSpPr>
            <p:cNvPr id="2925" name="object 2925"/>
            <p:cNvSpPr/>
            <p:nvPr/>
          </p:nvSpPr>
          <p:spPr>
            <a:xfrm>
              <a:off x="8754566" y="4274127"/>
              <a:ext cx="3810" cy="66040"/>
            </a:xfrm>
            <a:custGeom>
              <a:avLst/>
              <a:gdLst/>
              <a:ahLst/>
              <a:cxnLst/>
              <a:rect l="l" t="t" r="r" b="b"/>
              <a:pathLst>
                <a:path w="3809" h="66039">
                  <a:moveTo>
                    <a:pt x="3602" y="161"/>
                  </a:moveTo>
                  <a:lnTo>
                    <a:pt x="3602" y="65693"/>
                  </a:lnTo>
                </a:path>
                <a:path w="3809" h="66039">
                  <a:moveTo>
                    <a:pt x="0" y="65524"/>
                  </a:moveTo>
                  <a:lnTo>
                    <a:pt x="0" y="0"/>
                  </a:lnTo>
                </a:path>
              </a:pathLst>
            </a:custGeom>
            <a:ln w="3175">
              <a:solidFill>
                <a:srgbClr val="CCCCDF"/>
              </a:solidFill>
            </a:ln>
          </p:spPr>
          <p:txBody>
            <a:bodyPr wrap="square" lIns="0" tIns="0" rIns="0" bIns="0" rtlCol="0"/>
            <a:lstStyle/>
            <a:p>
              <a:endParaRPr lang="fr-FR" noProof="0" dirty="0"/>
            </a:p>
          </p:txBody>
        </p:sp>
        <p:sp>
          <p:nvSpPr>
            <p:cNvPr id="2926" name="object 2926"/>
            <p:cNvSpPr/>
            <p:nvPr/>
          </p:nvSpPr>
          <p:spPr>
            <a:xfrm>
              <a:off x="8758169" y="4274288"/>
              <a:ext cx="3810" cy="66040"/>
            </a:xfrm>
            <a:custGeom>
              <a:avLst/>
              <a:gdLst/>
              <a:ahLst/>
              <a:cxnLst/>
              <a:rect l="l" t="t" r="r" b="b"/>
              <a:pathLst>
                <a:path w="3809" h="66039">
                  <a:moveTo>
                    <a:pt x="0" y="0"/>
                  </a:moveTo>
                  <a:lnTo>
                    <a:pt x="3602" y="161"/>
                  </a:lnTo>
                  <a:lnTo>
                    <a:pt x="3602" y="65701"/>
                  </a:lnTo>
                  <a:lnTo>
                    <a:pt x="0" y="65531"/>
                  </a:lnTo>
                  <a:lnTo>
                    <a:pt x="0" y="0"/>
                  </a:lnTo>
                  <a:close/>
                </a:path>
              </a:pathLst>
            </a:custGeom>
            <a:solidFill>
              <a:srgbClr val="CCCCDF"/>
            </a:solidFill>
          </p:spPr>
          <p:txBody>
            <a:bodyPr wrap="square" lIns="0" tIns="0" rIns="0" bIns="0" rtlCol="0"/>
            <a:lstStyle/>
            <a:p>
              <a:endParaRPr lang="fr-FR" noProof="0" dirty="0"/>
            </a:p>
          </p:txBody>
        </p:sp>
        <p:sp>
          <p:nvSpPr>
            <p:cNvPr id="2927" name="object 2927"/>
            <p:cNvSpPr/>
            <p:nvPr/>
          </p:nvSpPr>
          <p:spPr>
            <a:xfrm>
              <a:off x="8758169" y="4274288"/>
              <a:ext cx="3810" cy="66040"/>
            </a:xfrm>
            <a:custGeom>
              <a:avLst/>
              <a:gdLst/>
              <a:ahLst/>
              <a:cxnLst/>
              <a:rect l="l" t="t" r="r" b="b"/>
              <a:pathLst>
                <a:path w="3809" h="66039">
                  <a:moveTo>
                    <a:pt x="3602" y="161"/>
                  </a:moveTo>
                  <a:lnTo>
                    <a:pt x="3602" y="65701"/>
                  </a:lnTo>
                </a:path>
                <a:path w="3809" h="66039">
                  <a:moveTo>
                    <a:pt x="0" y="65531"/>
                  </a:moveTo>
                  <a:lnTo>
                    <a:pt x="0" y="0"/>
                  </a:lnTo>
                </a:path>
              </a:pathLst>
            </a:custGeom>
            <a:ln w="3175">
              <a:solidFill>
                <a:srgbClr val="CCCCDF"/>
              </a:solidFill>
            </a:ln>
          </p:spPr>
          <p:txBody>
            <a:bodyPr wrap="square" lIns="0" tIns="0" rIns="0" bIns="0" rtlCol="0"/>
            <a:lstStyle/>
            <a:p>
              <a:endParaRPr lang="fr-FR" noProof="0" dirty="0"/>
            </a:p>
          </p:txBody>
        </p:sp>
        <p:sp>
          <p:nvSpPr>
            <p:cNvPr id="2928" name="object 2928"/>
            <p:cNvSpPr/>
            <p:nvPr/>
          </p:nvSpPr>
          <p:spPr>
            <a:xfrm>
              <a:off x="8761772" y="4274449"/>
              <a:ext cx="3810" cy="66040"/>
            </a:xfrm>
            <a:custGeom>
              <a:avLst/>
              <a:gdLst/>
              <a:ahLst/>
              <a:cxnLst/>
              <a:rect l="l" t="t" r="r" b="b"/>
              <a:pathLst>
                <a:path w="3809" h="66039">
                  <a:moveTo>
                    <a:pt x="0" y="0"/>
                  </a:moveTo>
                  <a:lnTo>
                    <a:pt x="3602" y="161"/>
                  </a:lnTo>
                  <a:lnTo>
                    <a:pt x="3602" y="65709"/>
                  </a:lnTo>
                  <a:lnTo>
                    <a:pt x="0" y="65539"/>
                  </a:lnTo>
                  <a:lnTo>
                    <a:pt x="0" y="0"/>
                  </a:lnTo>
                  <a:close/>
                </a:path>
              </a:pathLst>
            </a:custGeom>
            <a:solidFill>
              <a:srgbClr val="CCCCDF"/>
            </a:solidFill>
          </p:spPr>
          <p:txBody>
            <a:bodyPr wrap="square" lIns="0" tIns="0" rIns="0" bIns="0" rtlCol="0"/>
            <a:lstStyle/>
            <a:p>
              <a:endParaRPr lang="fr-FR" noProof="0" dirty="0"/>
            </a:p>
          </p:txBody>
        </p:sp>
        <p:sp>
          <p:nvSpPr>
            <p:cNvPr id="2929" name="object 2929"/>
            <p:cNvSpPr/>
            <p:nvPr/>
          </p:nvSpPr>
          <p:spPr>
            <a:xfrm>
              <a:off x="8761772" y="4274449"/>
              <a:ext cx="3810" cy="66040"/>
            </a:xfrm>
            <a:custGeom>
              <a:avLst/>
              <a:gdLst/>
              <a:ahLst/>
              <a:cxnLst/>
              <a:rect l="l" t="t" r="r" b="b"/>
              <a:pathLst>
                <a:path w="3809" h="66039">
                  <a:moveTo>
                    <a:pt x="3602" y="161"/>
                  </a:moveTo>
                  <a:lnTo>
                    <a:pt x="3602" y="65709"/>
                  </a:lnTo>
                </a:path>
                <a:path w="3809" h="66039">
                  <a:moveTo>
                    <a:pt x="0" y="65539"/>
                  </a:moveTo>
                  <a:lnTo>
                    <a:pt x="0" y="0"/>
                  </a:lnTo>
                </a:path>
              </a:pathLst>
            </a:custGeom>
            <a:ln w="3175">
              <a:solidFill>
                <a:srgbClr val="CCCCDF"/>
              </a:solidFill>
            </a:ln>
          </p:spPr>
          <p:txBody>
            <a:bodyPr wrap="square" lIns="0" tIns="0" rIns="0" bIns="0" rtlCol="0"/>
            <a:lstStyle/>
            <a:p>
              <a:endParaRPr lang="fr-FR" noProof="0" dirty="0"/>
            </a:p>
          </p:txBody>
        </p:sp>
        <p:sp>
          <p:nvSpPr>
            <p:cNvPr id="2930" name="object 2930"/>
            <p:cNvSpPr/>
            <p:nvPr/>
          </p:nvSpPr>
          <p:spPr>
            <a:xfrm>
              <a:off x="8765374" y="4274611"/>
              <a:ext cx="3810" cy="66040"/>
            </a:xfrm>
            <a:custGeom>
              <a:avLst/>
              <a:gdLst/>
              <a:ahLst/>
              <a:cxnLst/>
              <a:rect l="l" t="t" r="r" b="b"/>
              <a:pathLst>
                <a:path w="3809" h="66039">
                  <a:moveTo>
                    <a:pt x="0" y="0"/>
                  </a:moveTo>
                  <a:lnTo>
                    <a:pt x="3602" y="161"/>
                  </a:lnTo>
                  <a:lnTo>
                    <a:pt x="3602" y="65716"/>
                  </a:lnTo>
                  <a:lnTo>
                    <a:pt x="0" y="65547"/>
                  </a:lnTo>
                  <a:lnTo>
                    <a:pt x="0" y="0"/>
                  </a:lnTo>
                  <a:close/>
                </a:path>
              </a:pathLst>
            </a:custGeom>
            <a:solidFill>
              <a:srgbClr val="CCCCDF"/>
            </a:solidFill>
          </p:spPr>
          <p:txBody>
            <a:bodyPr wrap="square" lIns="0" tIns="0" rIns="0" bIns="0" rtlCol="0"/>
            <a:lstStyle/>
            <a:p>
              <a:endParaRPr lang="fr-FR" noProof="0" dirty="0"/>
            </a:p>
          </p:txBody>
        </p:sp>
        <p:sp>
          <p:nvSpPr>
            <p:cNvPr id="2931" name="object 2931"/>
            <p:cNvSpPr/>
            <p:nvPr/>
          </p:nvSpPr>
          <p:spPr>
            <a:xfrm>
              <a:off x="8765374" y="4274611"/>
              <a:ext cx="3810" cy="66040"/>
            </a:xfrm>
            <a:custGeom>
              <a:avLst/>
              <a:gdLst/>
              <a:ahLst/>
              <a:cxnLst/>
              <a:rect l="l" t="t" r="r" b="b"/>
              <a:pathLst>
                <a:path w="3809" h="66039">
                  <a:moveTo>
                    <a:pt x="3602" y="161"/>
                  </a:moveTo>
                  <a:lnTo>
                    <a:pt x="3602" y="65716"/>
                  </a:lnTo>
                </a:path>
                <a:path w="3809" h="66039">
                  <a:moveTo>
                    <a:pt x="0" y="65547"/>
                  </a:moveTo>
                  <a:lnTo>
                    <a:pt x="0" y="0"/>
                  </a:lnTo>
                </a:path>
              </a:pathLst>
            </a:custGeom>
            <a:ln w="3175">
              <a:solidFill>
                <a:srgbClr val="CCCCDF"/>
              </a:solidFill>
            </a:ln>
          </p:spPr>
          <p:txBody>
            <a:bodyPr wrap="square" lIns="0" tIns="0" rIns="0" bIns="0" rtlCol="0"/>
            <a:lstStyle/>
            <a:p>
              <a:endParaRPr lang="fr-FR" noProof="0" dirty="0"/>
            </a:p>
          </p:txBody>
        </p:sp>
        <p:sp>
          <p:nvSpPr>
            <p:cNvPr id="2932" name="object 2932"/>
            <p:cNvSpPr/>
            <p:nvPr/>
          </p:nvSpPr>
          <p:spPr>
            <a:xfrm>
              <a:off x="8768977" y="4274772"/>
              <a:ext cx="3810" cy="66040"/>
            </a:xfrm>
            <a:custGeom>
              <a:avLst/>
              <a:gdLst/>
              <a:ahLst/>
              <a:cxnLst/>
              <a:rect l="l" t="t" r="r" b="b"/>
              <a:pathLst>
                <a:path w="3809" h="66039">
                  <a:moveTo>
                    <a:pt x="0" y="0"/>
                  </a:moveTo>
                  <a:lnTo>
                    <a:pt x="3602" y="161"/>
                  </a:lnTo>
                  <a:lnTo>
                    <a:pt x="3602" y="65724"/>
                  </a:lnTo>
                  <a:lnTo>
                    <a:pt x="0" y="65555"/>
                  </a:lnTo>
                  <a:lnTo>
                    <a:pt x="0" y="0"/>
                  </a:lnTo>
                  <a:close/>
                </a:path>
              </a:pathLst>
            </a:custGeom>
            <a:solidFill>
              <a:srgbClr val="CCCCDF"/>
            </a:solidFill>
          </p:spPr>
          <p:txBody>
            <a:bodyPr wrap="square" lIns="0" tIns="0" rIns="0" bIns="0" rtlCol="0"/>
            <a:lstStyle/>
            <a:p>
              <a:endParaRPr lang="fr-FR" noProof="0" dirty="0"/>
            </a:p>
          </p:txBody>
        </p:sp>
        <p:sp>
          <p:nvSpPr>
            <p:cNvPr id="2933" name="object 2933"/>
            <p:cNvSpPr/>
            <p:nvPr/>
          </p:nvSpPr>
          <p:spPr>
            <a:xfrm>
              <a:off x="8768977" y="4274772"/>
              <a:ext cx="3810" cy="66040"/>
            </a:xfrm>
            <a:custGeom>
              <a:avLst/>
              <a:gdLst/>
              <a:ahLst/>
              <a:cxnLst/>
              <a:rect l="l" t="t" r="r" b="b"/>
              <a:pathLst>
                <a:path w="3809" h="66039">
                  <a:moveTo>
                    <a:pt x="3602" y="161"/>
                  </a:moveTo>
                  <a:lnTo>
                    <a:pt x="3602" y="65724"/>
                  </a:lnTo>
                </a:path>
                <a:path w="3809" h="66039">
                  <a:moveTo>
                    <a:pt x="0" y="65555"/>
                  </a:moveTo>
                  <a:lnTo>
                    <a:pt x="0" y="0"/>
                  </a:lnTo>
                </a:path>
              </a:pathLst>
            </a:custGeom>
            <a:ln w="3175">
              <a:solidFill>
                <a:srgbClr val="CCCCDF"/>
              </a:solidFill>
            </a:ln>
          </p:spPr>
          <p:txBody>
            <a:bodyPr wrap="square" lIns="0" tIns="0" rIns="0" bIns="0" rtlCol="0"/>
            <a:lstStyle/>
            <a:p>
              <a:endParaRPr lang="fr-FR" noProof="0" dirty="0"/>
            </a:p>
          </p:txBody>
        </p:sp>
        <p:sp>
          <p:nvSpPr>
            <p:cNvPr id="2934" name="object 2934"/>
            <p:cNvSpPr/>
            <p:nvPr/>
          </p:nvSpPr>
          <p:spPr>
            <a:xfrm>
              <a:off x="8772580" y="4274934"/>
              <a:ext cx="3810" cy="66040"/>
            </a:xfrm>
            <a:custGeom>
              <a:avLst/>
              <a:gdLst/>
              <a:ahLst/>
              <a:cxnLst/>
              <a:rect l="l" t="t" r="r" b="b"/>
              <a:pathLst>
                <a:path w="3809" h="66039">
                  <a:moveTo>
                    <a:pt x="0" y="0"/>
                  </a:moveTo>
                  <a:lnTo>
                    <a:pt x="3602" y="161"/>
                  </a:lnTo>
                  <a:lnTo>
                    <a:pt x="3602" y="65732"/>
                  </a:lnTo>
                  <a:lnTo>
                    <a:pt x="0" y="65563"/>
                  </a:lnTo>
                  <a:lnTo>
                    <a:pt x="0" y="0"/>
                  </a:lnTo>
                  <a:close/>
                </a:path>
              </a:pathLst>
            </a:custGeom>
            <a:solidFill>
              <a:srgbClr val="CCCCDF"/>
            </a:solidFill>
          </p:spPr>
          <p:txBody>
            <a:bodyPr wrap="square" lIns="0" tIns="0" rIns="0" bIns="0" rtlCol="0"/>
            <a:lstStyle/>
            <a:p>
              <a:endParaRPr lang="fr-FR" noProof="0" dirty="0"/>
            </a:p>
          </p:txBody>
        </p:sp>
        <p:sp>
          <p:nvSpPr>
            <p:cNvPr id="2935" name="object 2935"/>
            <p:cNvSpPr/>
            <p:nvPr/>
          </p:nvSpPr>
          <p:spPr>
            <a:xfrm>
              <a:off x="8772580" y="4274934"/>
              <a:ext cx="3810" cy="66040"/>
            </a:xfrm>
            <a:custGeom>
              <a:avLst/>
              <a:gdLst/>
              <a:ahLst/>
              <a:cxnLst/>
              <a:rect l="l" t="t" r="r" b="b"/>
              <a:pathLst>
                <a:path w="3809" h="66039">
                  <a:moveTo>
                    <a:pt x="3602" y="161"/>
                  </a:moveTo>
                  <a:lnTo>
                    <a:pt x="3602" y="65732"/>
                  </a:lnTo>
                </a:path>
                <a:path w="3809" h="66039">
                  <a:moveTo>
                    <a:pt x="0" y="65563"/>
                  </a:moveTo>
                  <a:lnTo>
                    <a:pt x="0" y="0"/>
                  </a:lnTo>
                </a:path>
              </a:pathLst>
            </a:custGeom>
            <a:ln w="3175">
              <a:solidFill>
                <a:srgbClr val="CCCCDF"/>
              </a:solidFill>
            </a:ln>
          </p:spPr>
          <p:txBody>
            <a:bodyPr wrap="square" lIns="0" tIns="0" rIns="0" bIns="0" rtlCol="0"/>
            <a:lstStyle/>
            <a:p>
              <a:endParaRPr lang="fr-FR" noProof="0" dirty="0"/>
            </a:p>
          </p:txBody>
        </p:sp>
        <p:sp>
          <p:nvSpPr>
            <p:cNvPr id="2936" name="object 2936"/>
            <p:cNvSpPr/>
            <p:nvPr/>
          </p:nvSpPr>
          <p:spPr>
            <a:xfrm>
              <a:off x="8776183" y="4275095"/>
              <a:ext cx="5715" cy="66040"/>
            </a:xfrm>
            <a:custGeom>
              <a:avLst/>
              <a:gdLst/>
              <a:ahLst/>
              <a:cxnLst/>
              <a:rect l="l" t="t" r="r" b="b"/>
              <a:pathLst>
                <a:path w="5715" h="66039">
                  <a:moveTo>
                    <a:pt x="0" y="0"/>
                  </a:moveTo>
                  <a:lnTo>
                    <a:pt x="5284" y="236"/>
                  </a:lnTo>
                  <a:lnTo>
                    <a:pt x="5284" y="65819"/>
                  </a:lnTo>
                  <a:lnTo>
                    <a:pt x="0" y="65571"/>
                  </a:lnTo>
                  <a:lnTo>
                    <a:pt x="0" y="0"/>
                  </a:lnTo>
                  <a:close/>
                </a:path>
              </a:pathLst>
            </a:custGeom>
            <a:solidFill>
              <a:srgbClr val="CCCCDF"/>
            </a:solidFill>
          </p:spPr>
          <p:txBody>
            <a:bodyPr wrap="square" lIns="0" tIns="0" rIns="0" bIns="0" rtlCol="0"/>
            <a:lstStyle/>
            <a:p>
              <a:endParaRPr lang="fr-FR" noProof="0" dirty="0"/>
            </a:p>
          </p:txBody>
        </p:sp>
        <p:sp>
          <p:nvSpPr>
            <p:cNvPr id="2937" name="object 2937"/>
            <p:cNvSpPr/>
            <p:nvPr/>
          </p:nvSpPr>
          <p:spPr>
            <a:xfrm>
              <a:off x="8776183" y="4275095"/>
              <a:ext cx="5715" cy="66040"/>
            </a:xfrm>
            <a:custGeom>
              <a:avLst/>
              <a:gdLst/>
              <a:ahLst/>
              <a:cxnLst/>
              <a:rect l="l" t="t" r="r" b="b"/>
              <a:pathLst>
                <a:path w="5715" h="66039">
                  <a:moveTo>
                    <a:pt x="5284" y="236"/>
                  </a:moveTo>
                  <a:lnTo>
                    <a:pt x="5284" y="65819"/>
                  </a:lnTo>
                </a:path>
                <a:path w="5715" h="66039">
                  <a:moveTo>
                    <a:pt x="0" y="65571"/>
                  </a:moveTo>
                  <a:lnTo>
                    <a:pt x="0" y="0"/>
                  </a:lnTo>
                </a:path>
              </a:pathLst>
            </a:custGeom>
            <a:ln w="3175">
              <a:solidFill>
                <a:srgbClr val="CCCCDF"/>
              </a:solidFill>
            </a:ln>
          </p:spPr>
          <p:txBody>
            <a:bodyPr wrap="square" lIns="0" tIns="0" rIns="0" bIns="0" rtlCol="0"/>
            <a:lstStyle/>
            <a:p>
              <a:endParaRPr lang="fr-FR" noProof="0" dirty="0"/>
            </a:p>
          </p:txBody>
        </p:sp>
        <p:sp>
          <p:nvSpPr>
            <p:cNvPr id="2938" name="object 2938"/>
            <p:cNvSpPr/>
            <p:nvPr/>
          </p:nvSpPr>
          <p:spPr>
            <a:xfrm>
              <a:off x="8781467" y="4275332"/>
              <a:ext cx="3810" cy="66040"/>
            </a:xfrm>
            <a:custGeom>
              <a:avLst/>
              <a:gdLst/>
              <a:ahLst/>
              <a:cxnLst/>
              <a:rect l="l" t="t" r="r" b="b"/>
              <a:pathLst>
                <a:path w="3809" h="66039">
                  <a:moveTo>
                    <a:pt x="0" y="0"/>
                  </a:moveTo>
                  <a:lnTo>
                    <a:pt x="3602" y="161"/>
                  </a:lnTo>
                  <a:lnTo>
                    <a:pt x="3602" y="65752"/>
                  </a:lnTo>
                  <a:lnTo>
                    <a:pt x="0" y="65582"/>
                  </a:lnTo>
                  <a:lnTo>
                    <a:pt x="0" y="0"/>
                  </a:lnTo>
                  <a:close/>
                </a:path>
              </a:pathLst>
            </a:custGeom>
            <a:solidFill>
              <a:srgbClr val="CACCDF"/>
            </a:solidFill>
          </p:spPr>
          <p:txBody>
            <a:bodyPr wrap="square" lIns="0" tIns="0" rIns="0" bIns="0" rtlCol="0"/>
            <a:lstStyle/>
            <a:p>
              <a:endParaRPr lang="fr-FR" noProof="0" dirty="0"/>
            </a:p>
          </p:txBody>
        </p:sp>
        <p:sp>
          <p:nvSpPr>
            <p:cNvPr id="2939" name="object 2939"/>
            <p:cNvSpPr/>
            <p:nvPr/>
          </p:nvSpPr>
          <p:spPr>
            <a:xfrm>
              <a:off x="8781467" y="4275332"/>
              <a:ext cx="3810" cy="66040"/>
            </a:xfrm>
            <a:custGeom>
              <a:avLst/>
              <a:gdLst/>
              <a:ahLst/>
              <a:cxnLst/>
              <a:rect l="l" t="t" r="r" b="b"/>
              <a:pathLst>
                <a:path w="3809" h="66039">
                  <a:moveTo>
                    <a:pt x="3602" y="161"/>
                  </a:moveTo>
                  <a:lnTo>
                    <a:pt x="3602" y="65752"/>
                  </a:lnTo>
                </a:path>
                <a:path w="3809" h="66039">
                  <a:moveTo>
                    <a:pt x="0" y="65582"/>
                  </a:moveTo>
                  <a:lnTo>
                    <a:pt x="0" y="0"/>
                  </a:lnTo>
                </a:path>
              </a:pathLst>
            </a:custGeom>
            <a:ln w="3175">
              <a:solidFill>
                <a:srgbClr val="CACCDF"/>
              </a:solidFill>
            </a:ln>
          </p:spPr>
          <p:txBody>
            <a:bodyPr wrap="square" lIns="0" tIns="0" rIns="0" bIns="0" rtlCol="0"/>
            <a:lstStyle/>
            <a:p>
              <a:endParaRPr lang="fr-FR" noProof="0" dirty="0"/>
            </a:p>
          </p:txBody>
        </p:sp>
        <p:sp>
          <p:nvSpPr>
            <p:cNvPr id="2940" name="object 2940"/>
            <p:cNvSpPr/>
            <p:nvPr/>
          </p:nvSpPr>
          <p:spPr>
            <a:xfrm>
              <a:off x="8785070" y="4275493"/>
              <a:ext cx="3810" cy="66040"/>
            </a:xfrm>
            <a:custGeom>
              <a:avLst/>
              <a:gdLst/>
              <a:ahLst/>
              <a:cxnLst/>
              <a:rect l="l" t="t" r="r" b="b"/>
              <a:pathLst>
                <a:path w="3809" h="66039">
                  <a:moveTo>
                    <a:pt x="0" y="0"/>
                  </a:moveTo>
                  <a:lnTo>
                    <a:pt x="3602" y="161"/>
                  </a:lnTo>
                  <a:lnTo>
                    <a:pt x="3602" y="65759"/>
                  </a:lnTo>
                  <a:lnTo>
                    <a:pt x="0" y="65590"/>
                  </a:lnTo>
                  <a:lnTo>
                    <a:pt x="0" y="0"/>
                  </a:lnTo>
                  <a:close/>
                </a:path>
              </a:pathLst>
            </a:custGeom>
            <a:solidFill>
              <a:srgbClr val="CACCDF"/>
            </a:solidFill>
          </p:spPr>
          <p:txBody>
            <a:bodyPr wrap="square" lIns="0" tIns="0" rIns="0" bIns="0" rtlCol="0"/>
            <a:lstStyle/>
            <a:p>
              <a:endParaRPr lang="fr-FR" noProof="0" dirty="0"/>
            </a:p>
          </p:txBody>
        </p:sp>
        <p:sp>
          <p:nvSpPr>
            <p:cNvPr id="2941" name="object 2941"/>
            <p:cNvSpPr/>
            <p:nvPr/>
          </p:nvSpPr>
          <p:spPr>
            <a:xfrm>
              <a:off x="8785070" y="4275493"/>
              <a:ext cx="3810" cy="66040"/>
            </a:xfrm>
            <a:custGeom>
              <a:avLst/>
              <a:gdLst/>
              <a:ahLst/>
              <a:cxnLst/>
              <a:rect l="l" t="t" r="r" b="b"/>
              <a:pathLst>
                <a:path w="3809" h="66039">
                  <a:moveTo>
                    <a:pt x="3602" y="161"/>
                  </a:moveTo>
                  <a:lnTo>
                    <a:pt x="3602" y="65759"/>
                  </a:lnTo>
                </a:path>
                <a:path w="3809" h="66039">
                  <a:moveTo>
                    <a:pt x="0" y="65590"/>
                  </a:moveTo>
                  <a:lnTo>
                    <a:pt x="0" y="0"/>
                  </a:lnTo>
                </a:path>
              </a:pathLst>
            </a:custGeom>
            <a:ln w="3175">
              <a:solidFill>
                <a:srgbClr val="CACCDF"/>
              </a:solidFill>
            </a:ln>
          </p:spPr>
          <p:txBody>
            <a:bodyPr wrap="square" lIns="0" tIns="0" rIns="0" bIns="0" rtlCol="0"/>
            <a:lstStyle/>
            <a:p>
              <a:endParaRPr lang="fr-FR" noProof="0" dirty="0"/>
            </a:p>
          </p:txBody>
        </p:sp>
        <p:sp>
          <p:nvSpPr>
            <p:cNvPr id="2942" name="object 2942"/>
            <p:cNvSpPr/>
            <p:nvPr/>
          </p:nvSpPr>
          <p:spPr>
            <a:xfrm>
              <a:off x="8788673" y="4275654"/>
              <a:ext cx="3810" cy="66040"/>
            </a:xfrm>
            <a:custGeom>
              <a:avLst/>
              <a:gdLst/>
              <a:ahLst/>
              <a:cxnLst/>
              <a:rect l="l" t="t" r="r" b="b"/>
              <a:pathLst>
                <a:path w="3809" h="66039">
                  <a:moveTo>
                    <a:pt x="0" y="0"/>
                  </a:moveTo>
                  <a:lnTo>
                    <a:pt x="3602" y="161"/>
                  </a:lnTo>
                  <a:lnTo>
                    <a:pt x="3602" y="65767"/>
                  </a:lnTo>
                  <a:lnTo>
                    <a:pt x="0" y="65598"/>
                  </a:lnTo>
                  <a:lnTo>
                    <a:pt x="0" y="0"/>
                  </a:lnTo>
                  <a:close/>
                </a:path>
              </a:pathLst>
            </a:custGeom>
            <a:solidFill>
              <a:srgbClr val="CACCDF"/>
            </a:solidFill>
          </p:spPr>
          <p:txBody>
            <a:bodyPr wrap="square" lIns="0" tIns="0" rIns="0" bIns="0" rtlCol="0"/>
            <a:lstStyle/>
            <a:p>
              <a:endParaRPr lang="fr-FR" noProof="0" dirty="0"/>
            </a:p>
          </p:txBody>
        </p:sp>
        <p:sp>
          <p:nvSpPr>
            <p:cNvPr id="2943" name="object 2943"/>
            <p:cNvSpPr/>
            <p:nvPr/>
          </p:nvSpPr>
          <p:spPr>
            <a:xfrm>
              <a:off x="8788673" y="4275654"/>
              <a:ext cx="3810" cy="66040"/>
            </a:xfrm>
            <a:custGeom>
              <a:avLst/>
              <a:gdLst/>
              <a:ahLst/>
              <a:cxnLst/>
              <a:rect l="l" t="t" r="r" b="b"/>
              <a:pathLst>
                <a:path w="3809" h="66039">
                  <a:moveTo>
                    <a:pt x="3602" y="161"/>
                  </a:moveTo>
                  <a:lnTo>
                    <a:pt x="3602" y="65767"/>
                  </a:lnTo>
                </a:path>
                <a:path w="3809" h="66039">
                  <a:moveTo>
                    <a:pt x="0" y="65598"/>
                  </a:moveTo>
                  <a:lnTo>
                    <a:pt x="0" y="0"/>
                  </a:lnTo>
                </a:path>
              </a:pathLst>
            </a:custGeom>
            <a:ln w="3175">
              <a:solidFill>
                <a:srgbClr val="CACCDF"/>
              </a:solidFill>
            </a:ln>
          </p:spPr>
          <p:txBody>
            <a:bodyPr wrap="square" lIns="0" tIns="0" rIns="0" bIns="0" rtlCol="0"/>
            <a:lstStyle/>
            <a:p>
              <a:endParaRPr lang="fr-FR" noProof="0" dirty="0"/>
            </a:p>
          </p:txBody>
        </p:sp>
        <p:sp>
          <p:nvSpPr>
            <p:cNvPr id="2944" name="object 2944"/>
            <p:cNvSpPr/>
            <p:nvPr/>
          </p:nvSpPr>
          <p:spPr>
            <a:xfrm>
              <a:off x="8792277" y="4275816"/>
              <a:ext cx="3810" cy="66040"/>
            </a:xfrm>
            <a:custGeom>
              <a:avLst/>
              <a:gdLst/>
              <a:ahLst/>
              <a:cxnLst/>
              <a:rect l="l" t="t" r="r" b="b"/>
              <a:pathLst>
                <a:path w="3809" h="66039">
                  <a:moveTo>
                    <a:pt x="0" y="0"/>
                  </a:moveTo>
                  <a:lnTo>
                    <a:pt x="3602" y="161"/>
                  </a:lnTo>
                  <a:lnTo>
                    <a:pt x="3602" y="65775"/>
                  </a:lnTo>
                  <a:lnTo>
                    <a:pt x="0" y="65606"/>
                  </a:lnTo>
                  <a:lnTo>
                    <a:pt x="0" y="0"/>
                  </a:lnTo>
                  <a:close/>
                </a:path>
              </a:pathLst>
            </a:custGeom>
            <a:solidFill>
              <a:srgbClr val="CACCDF"/>
            </a:solidFill>
          </p:spPr>
          <p:txBody>
            <a:bodyPr wrap="square" lIns="0" tIns="0" rIns="0" bIns="0" rtlCol="0"/>
            <a:lstStyle/>
            <a:p>
              <a:endParaRPr lang="fr-FR" noProof="0" dirty="0"/>
            </a:p>
          </p:txBody>
        </p:sp>
        <p:sp>
          <p:nvSpPr>
            <p:cNvPr id="2945" name="object 2945"/>
            <p:cNvSpPr/>
            <p:nvPr/>
          </p:nvSpPr>
          <p:spPr>
            <a:xfrm>
              <a:off x="8792276" y="4275816"/>
              <a:ext cx="3810" cy="66040"/>
            </a:xfrm>
            <a:custGeom>
              <a:avLst/>
              <a:gdLst/>
              <a:ahLst/>
              <a:cxnLst/>
              <a:rect l="l" t="t" r="r" b="b"/>
              <a:pathLst>
                <a:path w="3809" h="66039">
                  <a:moveTo>
                    <a:pt x="3602" y="161"/>
                  </a:moveTo>
                  <a:lnTo>
                    <a:pt x="3602" y="65775"/>
                  </a:lnTo>
                </a:path>
                <a:path w="3809" h="66039">
                  <a:moveTo>
                    <a:pt x="0" y="65606"/>
                  </a:moveTo>
                  <a:lnTo>
                    <a:pt x="0" y="0"/>
                  </a:lnTo>
                </a:path>
              </a:pathLst>
            </a:custGeom>
            <a:ln w="3175">
              <a:solidFill>
                <a:srgbClr val="CACCDF"/>
              </a:solidFill>
            </a:ln>
          </p:spPr>
          <p:txBody>
            <a:bodyPr wrap="square" lIns="0" tIns="0" rIns="0" bIns="0" rtlCol="0"/>
            <a:lstStyle/>
            <a:p>
              <a:endParaRPr lang="fr-FR" noProof="0" dirty="0"/>
            </a:p>
          </p:txBody>
        </p:sp>
        <p:sp>
          <p:nvSpPr>
            <p:cNvPr id="2946" name="object 2946"/>
            <p:cNvSpPr/>
            <p:nvPr/>
          </p:nvSpPr>
          <p:spPr>
            <a:xfrm>
              <a:off x="8795880" y="4275977"/>
              <a:ext cx="3810" cy="66040"/>
            </a:xfrm>
            <a:custGeom>
              <a:avLst/>
              <a:gdLst/>
              <a:ahLst/>
              <a:cxnLst/>
              <a:rect l="l" t="t" r="r" b="b"/>
              <a:pathLst>
                <a:path w="3809" h="66039">
                  <a:moveTo>
                    <a:pt x="0" y="0"/>
                  </a:moveTo>
                  <a:lnTo>
                    <a:pt x="3602" y="161"/>
                  </a:lnTo>
                  <a:lnTo>
                    <a:pt x="3602" y="65783"/>
                  </a:lnTo>
                  <a:lnTo>
                    <a:pt x="0" y="65614"/>
                  </a:lnTo>
                  <a:lnTo>
                    <a:pt x="0" y="0"/>
                  </a:lnTo>
                  <a:close/>
                </a:path>
              </a:pathLst>
            </a:custGeom>
            <a:solidFill>
              <a:srgbClr val="CACCDF"/>
            </a:solidFill>
          </p:spPr>
          <p:txBody>
            <a:bodyPr wrap="square" lIns="0" tIns="0" rIns="0" bIns="0" rtlCol="0"/>
            <a:lstStyle/>
            <a:p>
              <a:endParaRPr lang="fr-FR" noProof="0" dirty="0"/>
            </a:p>
          </p:txBody>
        </p:sp>
        <p:sp>
          <p:nvSpPr>
            <p:cNvPr id="2947" name="object 2947"/>
            <p:cNvSpPr/>
            <p:nvPr/>
          </p:nvSpPr>
          <p:spPr>
            <a:xfrm>
              <a:off x="8795879" y="4275977"/>
              <a:ext cx="3810" cy="66040"/>
            </a:xfrm>
            <a:custGeom>
              <a:avLst/>
              <a:gdLst/>
              <a:ahLst/>
              <a:cxnLst/>
              <a:rect l="l" t="t" r="r" b="b"/>
              <a:pathLst>
                <a:path w="3809" h="66039">
                  <a:moveTo>
                    <a:pt x="3602" y="161"/>
                  </a:moveTo>
                  <a:lnTo>
                    <a:pt x="3602" y="65783"/>
                  </a:lnTo>
                </a:path>
                <a:path w="3809" h="66039">
                  <a:moveTo>
                    <a:pt x="0" y="65614"/>
                  </a:moveTo>
                  <a:lnTo>
                    <a:pt x="0" y="0"/>
                  </a:lnTo>
                </a:path>
              </a:pathLst>
            </a:custGeom>
            <a:ln w="3175">
              <a:solidFill>
                <a:srgbClr val="CACCDF"/>
              </a:solidFill>
            </a:ln>
          </p:spPr>
          <p:txBody>
            <a:bodyPr wrap="square" lIns="0" tIns="0" rIns="0" bIns="0" rtlCol="0"/>
            <a:lstStyle/>
            <a:p>
              <a:endParaRPr lang="fr-FR" noProof="0" dirty="0"/>
            </a:p>
          </p:txBody>
        </p:sp>
        <p:sp>
          <p:nvSpPr>
            <p:cNvPr id="2948" name="object 2948"/>
            <p:cNvSpPr/>
            <p:nvPr/>
          </p:nvSpPr>
          <p:spPr>
            <a:xfrm>
              <a:off x="8799482" y="4276138"/>
              <a:ext cx="3810" cy="66040"/>
            </a:xfrm>
            <a:custGeom>
              <a:avLst/>
              <a:gdLst/>
              <a:ahLst/>
              <a:cxnLst/>
              <a:rect l="l" t="t" r="r" b="b"/>
              <a:pathLst>
                <a:path w="3809" h="66039">
                  <a:moveTo>
                    <a:pt x="0" y="0"/>
                  </a:moveTo>
                  <a:lnTo>
                    <a:pt x="3602" y="161"/>
                  </a:lnTo>
                  <a:lnTo>
                    <a:pt x="3602" y="65791"/>
                  </a:lnTo>
                  <a:lnTo>
                    <a:pt x="0" y="65622"/>
                  </a:lnTo>
                  <a:lnTo>
                    <a:pt x="0" y="0"/>
                  </a:lnTo>
                  <a:close/>
                </a:path>
              </a:pathLst>
            </a:custGeom>
            <a:solidFill>
              <a:srgbClr val="CACCDF"/>
            </a:solidFill>
          </p:spPr>
          <p:txBody>
            <a:bodyPr wrap="square" lIns="0" tIns="0" rIns="0" bIns="0" rtlCol="0"/>
            <a:lstStyle/>
            <a:p>
              <a:endParaRPr lang="fr-FR" noProof="0" dirty="0"/>
            </a:p>
          </p:txBody>
        </p:sp>
        <p:sp>
          <p:nvSpPr>
            <p:cNvPr id="2949" name="object 2949"/>
            <p:cNvSpPr/>
            <p:nvPr/>
          </p:nvSpPr>
          <p:spPr>
            <a:xfrm>
              <a:off x="8799482" y="4276138"/>
              <a:ext cx="3810" cy="66040"/>
            </a:xfrm>
            <a:custGeom>
              <a:avLst/>
              <a:gdLst/>
              <a:ahLst/>
              <a:cxnLst/>
              <a:rect l="l" t="t" r="r" b="b"/>
              <a:pathLst>
                <a:path w="3809" h="66039">
                  <a:moveTo>
                    <a:pt x="3602" y="161"/>
                  </a:moveTo>
                  <a:lnTo>
                    <a:pt x="3602" y="65791"/>
                  </a:lnTo>
                </a:path>
                <a:path w="3809" h="66039">
                  <a:moveTo>
                    <a:pt x="0" y="65622"/>
                  </a:moveTo>
                  <a:lnTo>
                    <a:pt x="0" y="0"/>
                  </a:lnTo>
                </a:path>
              </a:pathLst>
            </a:custGeom>
            <a:ln w="3175">
              <a:solidFill>
                <a:srgbClr val="CACCDF"/>
              </a:solidFill>
            </a:ln>
          </p:spPr>
          <p:txBody>
            <a:bodyPr wrap="square" lIns="0" tIns="0" rIns="0" bIns="0" rtlCol="0"/>
            <a:lstStyle/>
            <a:p>
              <a:endParaRPr lang="fr-FR" noProof="0" dirty="0"/>
            </a:p>
          </p:txBody>
        </p:sp>
        <p:sp>
          <p:nvSpPr>
            <p:cNvPr id="2950" name="object 2950"/>
            <p:cNvSpPr/>
            <p:nvPr/>
          </p:nvSpPr>
          <p:spPr>
            <a:xfrm>
              <a:off x="8803085" y="4276300"/>
              <a:ext cx="3810" cy="66040"/>
            </a:xfrm>
            <a:custGeom>
              <a:avLst/>
              <a:gdLst/>
              <a:ahLst/>
              <a:cxnLst/>
              <a:rect l="l" t="t" r="r" b="b"/>
              <a:pathLst>
                <a:path w="3809" h="66039">
                  <a:moveTo>
                    <a:pt x="0" y="0"/>
                  </a:moveTo>
                  <a:lnTo>
                    <a:pt x="3602" y="161"/>
                  </a:lnTo>
                  <a:lnTo>
                    <a:pt x="3602" y="65799"/>
                  </a:lnTo>
                  <a:lnTo>
                    <a:pt x="0" y="65629"/>
                  </a:lnTo>
                  <a:lnTo>
                    <a:pt x="0" y="0"/>
                  </a:lnTo>
                  <a:close/>
                </a:path>
              </a:pathLst>
            </a:custGeom>
            <a:solidFill>
              <a:srgbClr val="CACCDF"/>
            </a:solidFill>
          </p:spPr>
          <p:txBody>
            <a:bodyPr wrap="square" lIns="0" tIns="0" rIns="0" bIns="0" rtlCol="0"/>
            <a:lstStyle/>
            <a:p>
              <a:endParaRPr lang="fr-FR" noProof="0" dirty="0"/>
            </a:p>
          </p:txBody>
        </p:sp>
        <p:sp>
          <p:nvSpPr>
            <p:cNvPr id="2951" name="object 2951"/>
            <p:cNvSpPr/>
            <p:nvPr/>
          </p:nvSpPr>
          <p:spPr>
            <a:xfrm>
              <a:off x="8803085" y="4276300"/>
              <a:ext cx="3810" cy="66040"/>
            </a:xfrm>
            <a:custGeom>
              <a:avLst/>
              <a:gdLst/>
              <a:ahLst/>
              <a:cxnLst/>
              <a:rect l="l" t="t" r="r" b="b"/>
              <a:pathLst>
                <a:path w="3809" h="66039">
                  <a:moveTo>
                    <a:pt x="3602" y="161"/>
                  </a:moveTo>
                  <a:lnTo>
                    <a:pt x="3602" y="65799"/>
                  </a:lnTo>
                </a:path>
                <a:path w="3809" h="66039">
                  <a:moveTo>
                    <a:pt x="0" y="65629"/>
                  </a:moveTo>
                  <a:lnTo>
                    <a:pt x="0" y="0"/>
                  </a:lnTo>
                </a:path>
              </a:pathLst>
            </a:custGeom>
            <a:ln w="3175">
              <a:solidFill>
                <a:srgbClr val="CACCDF"/>
              </a:solidFill>
            </a:ln>
          </p:spPr>
          <p:txBody>
            <a:bodyPr wrap="square" lIns="0" tIns="0" rIns="0" bIns="0" rtlCol="0"/>
            <a:lstStyle/>
            <a:p>
              <a:endParaRPr lang="fr-FR" noProof="0" dirty="0"/>
            </a:p>
          </p:txBody>
        </p:sp>
        <p:sp>
          <p:nvSpPr>
            <p:cNvPr id="2952" name="object 2952"/>
            <p:cNvSpPr/>
            <p:nvPr/>
          </p:nvSpPr>
          <p:spPr>
            <a:xfrm>
              <a:off x="8806688" y="4276461"/>
              <a:ext cx="5715" cy="66040"/>
            </a:xfrm>
            <a:custGeom>
              <a:avLst/>
              <a:gdLst/>
              <a:ahLst/>
              <a:cxnLst/>
              <a:rect l="l" t="t" r="r" b="b"/>
              <a:pathLst>
                <a:path w="5715" h="66039">
                  <a:moveTo>
                    <a:pt x="0" y="0"/>
                  </a:moveTo>
                  <a:lnTo>
                    <a:pt x="5524" y="247"/>
                  </a:lnTo>
                  <a:lnTo>
                    <a:pt x="5524" y="65897"/>
                  </a:lnTo>
                  <a:lnTo>
                    <a:pt x="0" y="65637"/>
                  </a:lnTo>
                  <a:lnTo>
                    <a:pt x="0" y="0"/>
                  </a:lnTo>
                  <a:close/>
                </a:path>
              </a:pathLst>
            </a:custGeom>
            <a:solidFill>
              <a:srgbClr val="CACCDF"/>
            </a:solidFill>
          </p:spPr>
          <p:txBody>
            <a:bodyPr wrap="square" lIns="0" tIns="0" rIns="0" bIns="0" rtlCol="0"/>
            <a:lstStyle/>
            <a:p>
              <a:endParaRPr lang="fr-FR" noProof="0" dirty="0"/>
            </a:p>
          </p:txBody>
        </p:sp>
        <p:sp>
          <p:nvSpPr>
            <p:cNvPr id="2953" name="object 2953"/>
            <p:cNvSpPr/>
            <p:nvPr/>
          </p:nvSpPr>
          <p:spPr>
            <a:xfrm>
              <a:off x="8806687" y="4276461"/>
              <a:ext cx="5715" cy="66040"/>
            </a:xfrm>
            <a:custGeom>
              <a:avLst/>
              <a:gdLst/>
              <a:ahLst/>
              <a:cxnLst/>
              <a:rect l="l" t="t" r="r" b="b"/>
              <a:pathLst>
                <a:path w="5715" h="66039">
                  <a:moveTo>
                    <a:pt x="5524" y="247"/>
                  </a:moveTo>
                  <a:lnTo>
                    <a:pt x="5524" y="65897"/>
                  </a:lnTo>
                </a:path>
                <a:path w="5715" h="66039">
                  <a:moveTo>
                    <a:pt x="0" y="65637"/>
                  </a:moveTo>
                  <a:lnTo>
                    <a:pt x="0" y="0"/>
                  </a:lnTo>
                </a:path>
              </a:pathLst>
            </a:custGeom>
            <a:ln w="3175">
              <a:solidFill>
                <a:srgbClr val="CACCDF"/>
              </a:solidFill>
            </a:ln>
          </p:spPr>
          <p:txBody>
            <a:bodyPr wrap="square" lIns="0" tIns="0" rIns="0" bIns="0" rtlCol="0"/>
            <a:lstStyle/>
            <a:p>
              <a:endParaRPr lang="fr-FR" noProof="0" dirty="0"/>
            </a:p>
          </p:txBody>
        </p:sp>
        <p:sp>
          <p:nvSpPr>
            <p:cNvPr id="2954" name="object 2954"/>
            <p:cNvSpPr/>
            <p:nvPr/>
          </p:nvSpPr>
          <p:spPr>
            <a:xfrm>
              <a:off x="8812213" y="4276709"/>
              <a:ext cx="3810" cy="66040"/>
            </a:xfrm>
            <a:custGeom>
              <a:avLst/>
              <a:gdLst/>
              <a:ahLst/>
              <a:cxnLst/>
              <a:rect l="l" t="t" r="r" b="b"/>
              <a:pathLst>
                <a:path w="3809" h="66039">
                  <a:moveTo>
                    <a:pt x="0" y="0"/>
                  </a:moveTo>
                  <a:lnTo>
                    <a:pt x="3602" y="161"/>
                  </a:lnTo>
                  <a:lnTo>
                    <a:pt x="3602" y="65819"/>
                  </a:lnTo>
                  <a:lnTo>
                    <a:pt x="0" y="65649"/>
                  </a:lnTo>
                  <a:lnTo>
                    <a:pt x="0" y="0"/>
                  </a:lnTo>
                  <a:close/>
                </a:path>
              </a:pathLst>
            </a:custGeom>
            <a:solidFill>
              <a:srgbClr val="C9CADF"/>
            </a:solidFill>
          </p:spPr>
          <p:txBody>
            <a:bodyPr wrap="square" lIns="0" tIns="0" rIns="0" bIns="0" rtlCol="0"/>
            <a:lstStyle/>
            <a:p>
              <a:endParaRPr lang="fr-FR" noProof="0" dirty="0"/>
            </a:p>
          </p:txBody>
        </p:sp>
        <p:sp>
          <p:nvSpPr>
            <p:cNvPr id="2955" name="object 2955"/>
            <p:cNvSpPr/>
            <p:nvPr/>
          </p:nvSpPr>
          <p:spPr>
            <a:xfrm>
              <a:off x="8812212" y="4276709"/>
              <a:ext cx="3810" cy="66040"/>
            </a:xfrm>
            <a:custGeom>
              <a:avLst/>
              <a:gdLst/>
              <a:ahLst/>
              <a:cxnLst/>
              <a:rect l="l" t="t" r="r" b="b"/>
              <a:pathLst>
                <a:path w="3809" h="66039">
                  <a:moveTo>
                    <a:pt x="3602" y="161"/>
                  </a:moveTo>
                  <a:lnTo>
                    <a:pt x="3602" y="65819"/>
                  </a:lnTo>
                </a:path>
                <a:path w="3809" h="66039">
                  <a:moveTo>
                    <a:pt x="0" y="65649"/>
                  </a:moveTo>
                  <a:lnTo>
                    <a:pt x="0" y="0"/>
                  </a:lnTo>
                </a:path>
              </a:pathLst>
            </a:custGeom>
            <a:ln w="3175">
              <a:solidFill>
                <a:srgbClr val="C9CADF"/>
              </a:solidFill>
            </a:ln>
          </p:spPr>
          <p:txBody>
            <a:bodyPr wrap="square" lIns="0" tIns="0" rIns="0" bIns="0" rtlCol="0"/>
            <a:lstStyle/>
            <a:p>
              <a:endParaRPr lang="fr-FR" noProof="0" dirty="0"/>
            </a:p>
          </p:txBody>
        </p:sp>
        <p:sp>
          <p:nvSpPr>
            <p:cNvPr id="2956" name="object 2956"/>
            <p:cNvSpPr/>
            <p:nvPr/>
          </p:nvSpPr>
          <p:spPr>
            <a:xfrm>
              <a:off x="8815816" y="4276870"/>
              <a:ext cx="3810" cy="66040"/>
            </a:xfrm>
            <a:custGeom>
              <a:avLst/>
              <a:gdLst/>
              <a:ahLst/>
              <a:cxnLst/>
              <a:rect l="l" t="t" r="r" b="b"/>
              <a:pathLst>
                <a:path w="3809" h="66039">
                  <a:moveTo>
                    <a:pt x="0" y="0"/>
                  </a:moveTo>
                  <a:lnTo>
                    <a:pt x="3602" y="161"/>
                  </a:lnTo>
                  <a:lnTo>
                    <a:pt x="3602" y="65826"/>
                  </a:lnTo>
                  <a:lnTo>
                    <a:pt x="0" y="65657"/>
                  </a:lnTo>
                  <a:lnTo>
                    <a:pt x="0" y="0"/>
                  </a:lnTo>
                  <a:close/>
                </a:path>
              </a:pathLst>
            </a:custGeom>
            <a:solidFill>
              <a:srgbClr val="C9CADF"/>
            </a:solidFill>
          </p:spPr>
          <p:txBody>
            <a:bodyPr wrap="square" lIns="0" tIns="0" rIns="0" bIns="0" rtlCol="0"/>
            <a:lstStyle/>
            <a:p>
              <a:endParaRPr lang="fr-FR" noProof="0" dirty="0"/>
            </a:p>
          </p:txBody>
        </p:sp>
        <p:sp>
          <p:nvSpPr>
            <p:cNvPr id="2957" name="object 2957"/>
            <p:cNvSpPr/>
            <p:nvPr/>
          </p:nvSpPr>
          <p:spPr>
            <a:xfrm>
              <a:off x="8815815" y="4276870"/>
              <a:ext cx="3810" cy="66040"/>
            </a:xfrm>
            <a:custGeom>
              <a:avLst/>
              <a:gdLst/>
              <a:ahLst/>
              <a:cxnLst/>
              <a:rect l="l" t="t" r="r" b="b"/>
              <a:pathLst>
                <a:path w="3809" h="66039">
                  <a:moveTo>
                    <a:pt x="3602" y="161"/>
                  </a:moveTo>
                  <a:lnTo>
                    <a:pt x="3602" y="65826"/>
                  </a:lnTo>
                </a:path>
                <a:path w="3809" h="66039">
                  <a:moveTo>
                    <a:pt x="0" y="65657"/>
                  </a:moveTo>
                  <a:lnTo>
                    <a:pt x="0" y="0"/>
                  </a:lnTo>
                </a:path>
              </a:pathLst>
            </a:custGeom>
            <a:ln w="3175">
              <a:solidFill>
                <a:srgbClr val="C9CADF"/>
              </a:solidFill>
            </a:ln>
          </p:spPr>
          <p:txBody>
            <a:bodyPr wrap="square" lIns="0" tIns="0" rIns="0" bIns="0" rtlCol="0"/>
            <a:lstStyle/>
            <a:p>
              <a:endParaRPr lang="fr-FR" noProof="0" dirty="0"/>
            </a:p>
          </p:txBody>
        </p:sp>
        <p:sp>
          <p:nvSpPr>
            <p:cNvPr id="2958" name="object 2958"/>
            <p:cNvSpPr/>
            <p:nvPr/>
          </p:nvSpPr>
          <p:spPr>
            <a:xfrm>
              <a:off x="8819418" y="4277032"/>
              <a:ext cx="3810" cy="66040"/>
            </a:xfrm>
            <a:custGeom>
              <a:avLst/>
              <a:gdLst/>
              <a:ahLst/>
              <a:cxnLst/>
              <a:rect l="l" t="t" r="r" b="b"/>
              <a:pathLst>
                <a:path w="3809" h="66039">
                  <a:moveTo>
                    <a:pt x="0" y="0"/>
                  </a:moveTo>
                  <a:lnTo>
                    <a:pt x="3602" y="161"/>
                  </a:lnTo>
                  <a:lnTo>
                    <a:pt x="3602" y="65834"/>
                  </a:lnTo>
                  <a:lnTo>
                    <a:pt x="0" y="65665"/>
                  </a:lnTo>
                  <a:lnTo>
                    <a:pt x="0" y="0"/>
                  </a:lnTo>
                  <a:close/>
                </a:path>
              </a:pathLst>
            </a:custGeom>
            <a:solidFill>
              <a:srgbClr val="C9CADF"/>
            </a:solidFill>
          </p:spPr>
          <p:txBody>
            <a:bodyPr wrap="square" lIns="0" tIns="0" rIns="0" bIns="0" rtlCol="0"/>
            <a:lstStyle/>
            <a:p>
              <a:endParaRPr lang="fr-FR" noProof="0" dirty="0"/>
            </a:p>
          </p:txBody>
        </p:sp>
        <p:sp>
          <p:nvSpPr>
            <p:cNvPr id="2959" name="object 2959"/>
            <p:cNvSpPr/>
            <p:nvPr/>
          </p:nvSpPr>
          <p:spPr>
            <a:xfrm>
              <a:off x="8819418" y="4277031"/>
              <a:ext cx="3810" cy="66040"/>
            </a:xfrm>
            <a:custGeom>
              <a:avLst/>
              <a:gdLst/>
              <a:ahLst/>
              <a:cxnLst/>
              <a:rect l="l" t="t" r="r" b="b"/>
              <a:pathLst>
                <a:path w="3809" h="66039">
                  <a:moveTo>
                    <a:pt x="3602" y="161"/>
                  </a:moveTo>
                  <a:lnTo>
                    <a:pt x="3602" y="65834"/>
                  </a:lnTo>
                </a:path>
                <a:path w="3809" h="66039">
                  <a:moveTo>
                    <a:pt x="0" y="65665"/>
                  </a:moveTo>
                  <a:lnTo>
                    <a:pt x="0" y="0"/>
                  </a:lnTo>
                </a:path>
              </a:pathLst>
            </a:custGeom>
            <a:ln w="3175">
              <a:solidFill>
                <a:srgbClr val="C9CADF"/>
              </a:solidFill>
            </a:ln>
          </p:spPr>
          <p:txBody>
            <a:bodyPr wrap="square" lIns="0" tIns="0" rIns="0" bIns="0" rtlCol="0"/>
            <a:lstStyle/>
            <a:p>
              <a:endParaRPr lang="fr-FR" noProof="0" dirty="0"/>
            </a:p>
          </p:txBody>
        </p:sp>
        <p:sp>
          <p:nvSpPr>
            <p:cNvPr id="2960" name="object 2960"/>
            <p:cNvSpPr/>
            <p:nvPr/>
          </p:nvSpPr>
          <p:spPr>
            <a:xfrm>
              <a:off x="8823021" y="4277193"/>
              <a:ext cx="3810" cy="66040"/>
            </a:xfrm>
            <a:custGeom>
              <a:avLst/>
              <a:gdLst/>
              <a:ahLst/>
              <a:cxnLst/>
              <a:rect l="l" t="t" r="r" b="b"/>
              <a:pathLst>
                <a:path w="3809" h="66039">
                  <a:moveTo>
                    <a:pt x="0" y="0"/>
                  </a:moveTo>
                  <a:lnTo>
                    <a:pt x="3602" y="161"/>
                  </a:lnTo>
                  <a:lnTo>
                    <a:pt x="3602" y="65842"/>
                  </a:lnTo>
                  <a:lnTo>
                    <a:pt x="0" y="65673"/>
                  </a:lnTo>
                  <a:lnTo>
                    <a:pt x="0" y="0"/>
                  </a:lnTo>
                  <a:close/>
                </a:path>
              </a:pathLst>
            </a:custGeom>
            <a:solidFill>
              <a:srgbClr val="C9CADF"/>
            </a:solidFill>
          </p:spPr>
          <p:txBody>
            <a:bodyPr wrap="square" lIns="0" tIns="0" rIns="0" bIns="0" rtlCol="0"/>
            <a:lstStyle/>
            <a:p>
              <a:endParaRPr lang="fr-FR" noProof="0" dirty="0"/>
            </a:p>
          </p:txBody>
        </p:sp>
        <p:sp>
          <p:nvSpPr>
            <p:cNvPr id="2961" name="object 2961"/>
            <p:cNvSpPr/>
            <p:nvPr/>
          </p:nvSpPr>
          <p:spPr>
            <a:xfrm>
              <a:off x="8823021" y="4277193"/>
              <a:ext cx="3810" cy="66040"/>
            </a:xfrm>
            <a:custGeom>
              <a:avLst/>
              <a:gdLst/>
              <a:ahLst/>
              <a:cxnLst/>
              <a:rect l="l" t="t" r="r" b="b"/>
              <a:pathLst>
                <a:path w="3809" h="66039">
                  <a:moveTo>
                    <a:pt x="3602" y="161"/>
                  </a:moveTo>
                  <a:lnTo>
                    <a:pt x="3602" y="65842"/>
                  </a:lnTo>
                </a:path>
                <a:path w="3809" h="66039">
                  <a:moveTo>
                    <a:pt x="0" y="65673"/>
                  </a:moveTo>
                  <a:lnTo>
                    <a:pt x="0" y="0"/>
                  </a:lnTo>
                </a:path>
              </a:pathLst>
            </a:custGeom>
            <a:ln w="3175">
              <a:solidFill>
                <a:srgbClr val="C9CADF"/>
              </a:solidFill>
            </a:ln>
          </p:spPr>
          <p:txBody>
            <a:bodyPr wrap="square" lIns="0" tIns="0" rIns="0" bIns="0" rtlCol="0"/>
            <a:lstStyle/>
            <a:p>
              <a:endParaRPr lang="fr-FR" noProof="0" dirty="0"/>
            </a:p>
          </p:txBody>
        </p:sp>
        <p:sp>
          <p:nvSpPr>
            <p:cNvPr id="2962" name="object 2962"/>
            <p:cNvSpPr/>
            <p:nvPr/>
          </p:nvSpPr>
          <p:spPr>
            <a:xfrm>
              <a:off x="8826624" y="4277354"/>
              <a:ext cx="3810" cy="66040"/>
            </a:xfrm>
            <a:custGeom>
              <a:avLst/>
              <a:gdLst/>
              <a:ahLst/>
              <a:cxnLst/>
              <a:rect l="l" t="t" r="r" b="b"/>
              <a:pathLst>
                <a:path w="3809" h="66039">
                  <a:moveTo>
                    <a:pt x="0" y="0"/>
                  </a:moveTo>
                  <a:lnTo>
                    <a:pt x="3602" y="161"/>
                  </a:lnTo>
                  <a:lnTo>
                    <a:pt x="3602" y="65850"/>
                  </a:lnTo>
                  <a:lnTo>
                    <a:pt x="0" y="65681"/>
                  </a:lnTo>
                  <a:lnTo>
                    <a:pt x="0" y="0"/>
                  </a:lnTo>
                  <a:close/>
                </a:path>
              </a:pathLst>
            </a:custGeom>
            <a:solidFill>
              <a:srgbClr val="C9CADE"/>
            </a:solidFill>
          </p:spPr>
          <p:txBody>
            <a:bodyPr wrap="square" lIns="0" tIns="0" rIns="0" bIns="0" rtlCol="0"/>
            <a:lstStyle/>
            <a:p>
              <a:endParaRPr lang="fr-FR" noProof="0" dirty="0"/>
            </a:p>
          </p:txBody>
        </p:sp>
        <p:sp>
          <p:nvSpPr>
            <p:cNvPr id="2963" name="object 2963"/>
            <p:cNvSpPr/>
            <p:nvPr/>
          </p:nvSpPr>
          <p:spPr>
            <a:xfrm>
              <a:off x="8826624" y="4277354"/>
              <a:ext cx="3810" cy="66040"/>
            </a:xfrm>
            <a:custGeom>
              <a:avLst/>
              <a:gdLst/>
              <a:ahLst/>
              <a:cxnLst/>
              <a:rect l="l" t="t" r="r" b="b"/>
              <a:pathLst>
                <a:path w="3809" h="66039">
                  <a:moveTo>
                    <a:pt x="3602" y="161"/>
                  </a:moveTo>
                  <a:lnTo>
                    <a:pt x="3602" y="65850"/>
                  </a:lnTo>
                </a:path>
                <a:path w="3809" h="66039">
                  <a:moveTo>
                    <a:pt x="0" y="65681"/>
                  </a:moveTo>
                  <a:lnTo>
                    <a:pt x="0" y="0"/>
                  </a:lnTo>
                </a:path>
              </a:pathLst>
            </a:custGeom>
            <a:ln w="3175">
              <a:solidFill>
                <a:srgbClr val="C9CADE"/>
              </a:solidFill>
            </a:ln>
          </p:spPr>
          <p:txBody>
            <a:bodyPr wrap="square" lIns="0" tIns="0" rIns="0" bIns="0" rtlCol="0"/>
            <a:lstStyle/>
            <a:p>
              <a:endParaRPr lang="fr-FR" noProof="0" dirty="0"/>
            </a:p>
          </p:txBody>
        </p:sp>
        <p:sp>
          <p:nvSpPr>
            <p:cNvPr id="2964" name="object 2964"/>
            <p:cNvSpPr/>
            <p:nvPr/>
          </p:nvSpPr>
          <p:spPr>
            <a:xfrm>
              <a:off x="8830227" y="4277516"/>
              <a:ext cx="3810" cy="66040"/>
            </a:xfrm>
            <a:custGeom>
              <a:avLst/>
              <a:gdLst/>
              <a:ahLst/>
              <a:cxnLst/>
              <a:rect l="l" t="t" r="r" b="b"/>
              <a:pathLst>
                <a:path w="3809" h="66039">
                  <a:moveTo>
                    <a:pt x="0" y="0"/>
                  </a:moveTo>
                  <a:lnTo>
                    <a:pt x="3602" y="161"/>
                  </a:lnTo>
                  <a:lnTo>
                    <a:pt x="3602" y="65858"/>
                  </a:lnTo>
                  <a:lnTo>
                    <a:pt x="0" y="65689"/>
                  </a:lnTo>
                  <a:lnTo>
                    <a:pt x="0" y="0"/>
                  </a:lnTo>
                  <a:close/>
                </a:path>
              </a:pathLst>
            </a:custGeom>
            <a:solidFill>
              <a:srgbClr val="C9CADE"/>
            </a:solidFill>
          </p:spPr>
          <p:txBody>
            <a:bodyPr wrap="square" lIns="0" tIns="0" rIns="0" bIns="0" rtlCol="0"/>
            <a:lstStyle/>
            <a:p>
              <a:endParaRPr lang="fr-FR" noProof="0" dirty="0"/>
            </a:p>
          </p:txBody>
        </p:sp>
        <p:sp>
          <p:nvSpPr>
            <p:cNvPr id="2965" name="object 2965"/>
            <p:cNvSpPr/>
            <p:nvPr/>
          </p:nvSpPr>
          <p:spPr>
            <a:xfrm>
              <a:off x="8830227" y="4277516"/>
              <a:ext cx="3810" cy="66040"/>
            </a:xfrm>
            <a:custGeom>
              <a:avLst/>
              <a:gdLst/>
              <a:ahLst/>
              <a:cxnLst/>
              <a:rect l="l" t="t" r="r" b="b"/>
              <a:pathLst>
                <a:path w="3809" h="66039">
                  <a:moveTo>
                    <a:pt x="3602" y="161"/>
                  </a:moveTo>
                  <a:lnTo>
                    <a:pt x="3602" y="65858"/>
                  </a:lnTo>
                </a:path>
                <a:path w="3809" h="66039">
                  <a:moveTo>
                    <a:pt x="0" y="65689"/>
                  </a:moveTo>
                  <a:lnTo>
                    <a:pt x="0" y="0"/>
                  </a:lnTo>
                </a:path>
              </a:pathLst>
            </a:custGeom>
            <a:ln w="3175">
              <a:solidFill>
                <a:srgbClr val="C9CADE"/>
              </a:solidFill>
            </a:ln>
          </p:spPr>
          <p:txBody>
            <a:bodyPr wrap="square" lIns="0" tIns="0" rIns="0" bIns="0" rtlCol="0"/>
            <a:lstStyle/>
            <a:p>
              <a:endParaRPr lang="fr-FR" noProof="0" dirty="0"/>
            </a:p>
          </p:txBody>
        </p:sp>
        <p:sp>
          <p:nvSpPr>
            <p:cNvPr id="2966" name="object 2966"/>
            <p:cNvSpPr/>
            <p:nvPr/>
          </p:nvSpPr>
          <p:spPr>
            <a:xfrm>
              <a:off x="8833830" y="4277677"/>
              <a:ext cx="5715" cy="66040"/>
            </a:xfrm>
            <a:custGeom>
              <a:avLst/>
              <a:gdLst/>
              <a:ahLst/>
              <a:cxnLst/>
              <a:rect l="l" t="t" r="r" b="b"/>
              <a:pathLst>
                <a:path w="5715" h="66039">
                  <a:moveTo>
                    <a:pt x="0" y="0"/>
                  </a:moveTo>
                  <a:lnTo>
                    <a:pt x="5284" y="236"/>
                  </a:lnTo>
                  <a:lnTo>
                    <a:pt x="5284" y="65945"/>
                  </a:lnTo>
                  <a:lnTo>
                    <a:pt x="0" y="65697"/>
                  </a:lnTo>
                  <a:lnTo>
                    <a:pt x="0" y="0"/>
                  </a:lnTo>
                  <a:close/>
                </a:path>
              </a:pathLst>
            </a:custGeom>
            <a:solidFill>
              <a:srgbClr val="C9CADE"/>
            </a:solidFill>
          </p:spPr>
          <p:txBody>
            <a:bodyPr wrap="square" lIns="0" tIns="0" rIns="0" bIns="0" rtlCol="0"/>
            <a:lstStyle/>
            <a:p>
              <a:endParaRPr lang="fr-FR" noProof="0" dirty="0"/>
            </a:p>
          </p:txBody>
        </p:sp>
        <p:sp>
          <p:nvSpPr>
            <p:cNvPr id="2967" name="object 2967"/>
            <p:cNvSpPr/>
            <p:nvPr/>
          </p:nvSpPr>
          <p:spPr>
            <a:xfrm>
              <a:off x="8833830" y="4277677"/>
              <a:ext cx="5715" cy="66040"/>
            </a:xfrm>
            <a:custGeom>
              <a:avLst/>
              <a:gdLst/>
              <a:ahLst/>
              <a:cxnLst/>
              <a:rect l="l" t="t" r="r" b="b"/>
              <a:pathLst>
                <a:path w="5715" h="66039">
                  <a:moveTo>
                    <a:pt x="5284" y="236"/>
                  </a:moveTo>
                  <a:lnTo>
                    <a:pt x="5284" y="65945"/>
                  </a:lnTo>
                </a:path>
                <a:path w="5715" h="66039">
                  <a:moveTo>
                    <a:pt x="0" y="65697"/>
                  </a:moveTo>
                  <a:lnTo>
                    <a:pt x="0" y="0"/>
                  </a:lnTo>
                </a:path>
              </a:pathLst>
            </a:custGeom>
            <a:ln w="3175">
              <a:solidFill>
                <a:srgbClr val="C9CADE"/>
              </a:solidFill>
            </a:ln>
          </p:spPr>
          <p:txBody>
            <a:bodyPr wrap="square" lIns="0" tIns="0" rIns="0" bIns="0" rtlCol="0"/>
            <a:lstStyle/>
            <a:p>
              <a:endParaRPr lang="fr-FR" noProof="0" dirty="0"/>
            </a:p>
          </p:txBody>
        </p:sp>
        <p:sp>
          <p:nvSpPr>
            <p:cNvPr id="2968" name="object 2968"/>
            <p:cNvSpPr/>
            <p:nvPr/>
          </p:nvSpPr>
          <p:spPr>
            <a:xfrm>
              <a:off x="8839114" y="4277914"/>
              <a:ext cx="3810" cy="66040"/>
            </a:xfrm>
            <a:custGeom>
              <a:avLst/>
              <a:gdLst/>
              <a:ahLst/>
              <a:cxnLst/>
              <a:rect l="l" t="t" r="r" b="b"/>
              <a:pathLst>
                <a:path w="3809" h="66039">
                  <a:moveTo>
                    <a:pt x="0" y="0"/>
                  </a:moveTo>
                  <a:lnTo>
                    <a:pt x="3602" y="161"/>
                  </a:lnTo>
                  <a:lnTo>
                    <a:pt x="3602" y="65877"/>
                  </a:lnTo>
                  <a:lnTo>
                    <a:pt x="0" y="65708"/>
                  </a:lnTo>
                  <a:lnTo>
                    <a:pt x="0" y="0"/>
                  </a:lnTo>
                  <a:close/>
                </a:path>
              </a:pathLst>
            </a:custGeom>
            <a:solidFill>
              <a:srgbClr val="C9CADE"/>
            </a:solidFill>
          </p:spPr>
          <p:txBody>
            <a:bodyPr wrap="square" lIns="0" tIns="0" rIns="0" bIns="0" rtlCol="0"/>
            <a:lstStyle/>
            <a:p>
              <a:endParaRPr lang="fr-FR" noProof="0" dirty="0"/>
            </a:p>
          </p:txBody>
        </p:sp>
        <p:sp>
          <p:nvSpPr>
            <p:cNvPr id="2969" name="object 2969"/>
            <p:cNvSpPr/>
            <p:nvPr/>
          </p:nvSpPr>
          <p:spPr>
            <a:xfrm>
              <a:off x="8839114" y="4277914"/>
              <a:ext cx="3810" cy="66040"/>
            </a:xfrm>
            <a:custGeom>
              <a:avLst/>
              <a:gdLst/>
              <a:ahLst/>
              <a:cxnLst/>
              <a:rect l="l" t="t" r="r" b="b"/>
              <a:pathLst>
                <a:path w="3809" h="66039">
                  <a:moveTo>
                    <a:pt x="3602" y="161"/>
                  </a:moveTo>
                  <a:lnTo>
                    <a:pt x="3602" y="65877"/>
                  </a:lnTo>
                </a:path>
                <a:path w="3809" h="66039">
                  <a:moveTo>
                    <a:pt x="0" y="65708"/>
                  </a:moveTo>
                  <a:lnTo>
                    <a:pt x="0" y="0"/>
                  </a:lnTo>
                </a:path>
              </a:pathLst>
            </a:custGeom>
            <a:ln w="3175">
              <a:solidFill>
                <a:srgbClr val="C9CADE"/>
              </a:solidFill>
            </a:ln>
          </p:spPr>
          <p:txBody>
            <a:bodyPr wrap="square" lIns="0" tIns="0" rIns="0" bIns="0" rtlCol="0"/>
            <a:lstStyle/>
            <a:p>
              <a:endParaRPr lang="fr-FR" noProof="0" dirty="0"/>
            </a:p>
          </p:txBody>
        </p:sp>
        <p:sp>
          <p:nvSpPr>
            <p:cNvPr id="2970" name="object 2970"/>
            <p:cNvSpPr/>
            <p:nvPr/>
          </p:nvSpPr>
          <p:spPr>
            <a:xfrm>
              <a:off x="8842717" y="4278075"/>
              <a:ext cx="3810" cy="66040"/>
            </a:xfrm>
            <a:custGeom>
              <a:avLst/>
              <a:gdLst/>
              <a:ahLst/>
              <a:cxnLst/>
              <a:rect l="l" t="t" r="r" b="b"/>
              <a:pathLst>
                <a:path w="3809" h="66039">
                  <a:moveTo>
                    <a:pt x="0" y="0"/>
                  </a:moveTo>
                  <a:lnTo>
                    <a:pt x="3602" y="161"/>
                  </a:lnTo>
                  <a:lnTo>
                    <a:pt x="3602" y="65885"/>
                  </a:lnTo>
                  <a:lnTo>
                    <a:pt x="0" y="65716"/>
                  </a:lnTo>
                  <a:lnTo>
                    <a:pt x="0" y="0"/>
                  </a:lnTo>
                  <a:close/>
                </a:path>
              </a:pathLst>
            </a:custGeom>
            <a:solidFill>
              <a:srgbClr val="C8CADE"/>
            </a:solidFill>
          </p:spPr>
          <p:txBody>
            <a:bodyPr wrap="square" lIns="0" tIns="0" rIns="0" bIns="0" rtlCol="0"/>
            <a:lstStyle/>
            <a:p>
              <a:endParaRPr lang="fr-FR" noProof="0" dirty="0"/>
            </a:p>
          </p:txBody>
        </p:sp>
        <p:sp>
          <p:nvSpPr>
            <p:cNvPr id="2971" name="object 2971"/>
            <p:cNvSpPr/>
            <p:nvPr/>
          </p:nvSpPr>
          <p:spPr>
            <a:xfrm>
              <a:off x="8842717" y="4278075"/>
              <a:ext cx="3810" cy="66040"/>
            </a:xfrm>
            <a:custGeom>
              <a:avLst/>
              <a:gdLst/>
              <a:ahLst/>
              <a:cxnLst/>
              <a:rect l="l" t="t" r="r" b="b"/>
              <a:pathLst>
                <a:path w="3809" h="66039">
                  <a:moveTo>
                    <a:pt x="3602" y="161"/>
                  </a:moveTo>
                  <a:lnTo>
                    <a:pt x="3602" y="65885"/>
                  </a:lnTo>
                </a:path>
                <a:path w="3809" h="66039">
                  <a:moveTo>
                    <a:pt x="0" y="65716"/>
                  </a:moveTo>
                  <a:lnTo>
                    <a:pt x="0" y="0"/>
                  </a:lnTo>
                </a:path>
              </a:pathLst>
            </a:custGeom>
            <a:ln w="3175">
              <a:solidFill>
                <a:srgbClr val="C8CADE"/>
              </a:solidFill>
            </a:ln>
          </p:spPr>
          <p:txBody>
            <a:bodyPr wrap="square" lIns="0" tIns="0" rIns="0" bIns="0" rtlCol="0"/>
            <a:lstStyle/>
            <a:p>
              <a:endParaRPr lang="fr-FR" noProof="0" dirty="0"/>
            </a:p>
          </p:txBody>
        </p:sp>
        <p:sp>
          <p:nvSpPr>
            <p:cNvPr id="2972" name="object 2972"/>
            <p:cNvSpPr/>
            <p:nvPr/>
          </p:nvSpPr>
          <p:spPr>
            <a:xfrm>
              <a:off x="8846320" y="4278237"/>
              <a:ext cx="3810" cy="66040"/>
            </a:xfrm>
            <a:custGeom>
              <a:avLst/>
              <a:gdLst/>
              <a:ahLst/>
              <a:cxnLst/>
              <a:rect l="l" t="t" r="r" b="b"/>
              <a:pathLst>
                <a:path w="3809" h="66039">
                  <a:moveTo>
                    <a:pt x="0" y="0"/>
                  </a:moveTo>
                  <a:lnTo>
                    <a:pt x="3602" y="161"/>
                  </a:lnTo>
                  <a:lnTo>
                    <a:pt x="3602" y="65893"/>
                  </a:lnTo>
                  <a:lnTo>
                    <a:pt x="0" y="65724"/>
                  </a:lnTo>
                  <a:lnTo>
                    <a:pt x="0" y="0"/>
                  </a:lnTo>
                  <a:close/>
                </a:path>
              </a:pathLst>
            </a:custGeom>
            <a:solidFill>
              <a:srgbClr val="C8CADE"/>
            </a:solidFill>
          </p:spPr>
          <p:txBody>
            <a:bodyPr wrap="square" lIns="0" tIns="0" rIns="0" bIns="0" rtlCol="0"/>
            <a:lstStyle/>
            <a:p>
              <a:endParaRPr lang="fr-FR" noProof="0" dirty="0"/>
            </a:p>
          </p:txBody>
        </p:sp>
        <p:sp>
          <p:nvSpPr>
            <p:cNvPr id="2973" name="object 2973"/>
            <p:cNvSpPr/>
            <p:nvPr/>
          </p:nvSpPr>
          <p:spPr>
            <a:xfrm>
              <a:off x="8846320" y="4278237"/>
              <a:ext cx="3810" cy="66040"/>
            </a:xfrm>
            <a:custGeom>
              <a:avLst/>
              <a:gdLst/>
              <a:ahLst/>
              <a:cxnLst/>
              <a:rect l="l" t="t" r="r" b="b"/>
              <a:pathLst>
                <a:path w="3809" h="66039">
                  <a:moveTo>
                    <a:pt x="3602" y="161"/>
                  </a:moveTo>
                  <a:lnTo>
                    <a:pt x="3602" y="65893"/>
                  </a:lnTo>
                </a:path>
                <a:path w="3809" h="66039">
                  <a:moveTo>
                    <a:pt x="0" y="65724"/>
                  </a:moveTo>
                  <a:lnTo>
                    <a:pt x="0" y="0"/>
                  </a:lnTo>
                </a:path>
              </a:pathLst>
            </a:custGeom>
            <a:ln w="3175">
              <a:solidFill>
                <a:srgbClr val="C8CADE"/>
              </a:solidFill>
            </a:ln>
          </p:spPr>
          <p:txBody>
            <a:bodyPr wrap="square" lIns="0" tIns="0" rIns="0" bIns="0" rtlCol="0"/>
            <a:lstStyle/>
            <a:p>
              <a:endParaRPr lang="fr-FR" noProof="0" dirty="0"/>
            </a:p>
          </p:txBody>
        </p:sp>
        <p:sp>
          <p:nvSpPr>
            <p:cNvPr id="2974" name="object 2974"/>
            <p:cNvSpPr/>
            <p:nvPr/>
          </p:nvSpPr>
          <p:spPr>
            <a:xfrm>
              <a:off x="8849923" y="4278398"/>
              <a:ext cx="3810" cy="66040"/>
            </a:xfrm>
            <a:custGeom>
              <a:avLst/>
              <a:gdLst/>
              <a:ahLst/>
              <a:cxnLst/>
              <a:rect l="l" t="t" r="r" b="b"/>
              <a:pathLst>
                <a:path w="3809" h="66039">
                  <a:moveTo>
                    <a:pt x="0" y="0"/>
                  </a:moveTo>
                  <a:lnTo>
                    <a:pt x="3602" y="161"/>
                  </a:lnTo>
                  <a:lnTo>
                    <a:pt x="3602" y="65901"/>
                  </a:lnTo>
                  <a:lnTo>
                    <a:pt x="0" y="65732"/>
                  </a:lnTo>
                  <a:lnTo>
                    <a:pt x="0" y="0"/>
                  </a:lnTo>
                  <a:close/>
                </a:path>
              </a:pathLst>
            </a:custGeom>
            <a:solidFill>
              <a:srgbClr val="C8CADE"/>
            </a:solidFill>
          </p:spPr>
          <p:txBody>
            <a:bodyPr wrap="square" lIns="0" tIns="0" rIns="0" bIns="0" rtlCol="0"/>
            <a:lstStyle/>
            <a:p>
              <a:endParaRPr lang="fr-FR" noProof="0" dirty="0"/>
            </a:p>
          </p:txBody>
        </p:sp>
        <p:sp>
          <p:nvSpPr>
            <p:cNvPr id="2975" name="object 2975"/>
            <p:cNvSpPr/>
            <p:nvPr/>
          </p:nvSpPr>
          <p:spPr>
            <a:xfrm>
              <a:off x="8849923" y="4278398"/>
              <a:ext cx="3810" cy="66040"/>
            </a:xfrm>
            <a:custGeom>
              <a:avLst/>
              <a:gdLst/>
              <a:ahLst/>
              <a:cxnLst/>
              <a:rect l="l" t="t" r="r" b="b"/>
              <a:pathLst>
                <a:path w="3809" h="66039">
                  <a:moveTo>
                    <a:pt x="3602" y="161"/>
                  </a:moveTo>
                  <a:lnTo>
                    <a:pt x="3602" y="65901"/>
                  </a:lnTo>
                </a:path>
                <a:path w="3809" h="66039">
                  <a:moveTo>
                    <a:pt x="0" y="65732"/>
                  </a:moveTo>
                  <a:lnTo>
                    <a:pt x="0" y="0"/>
                  </a:lnTo>
                </a:path>
              </a:pathLst>
            </a:custGeom>
            <a:ln w="3175">
              <a:solidFill>
                <a:srgbClr val="C8CADE"/>
              </a:solidFill>
            </a:ln>
          </p:spPr>
          <p:txBody>
            <a:bodyPr wrap="square" lIns="0" tIns="0" rIns="0" bIns="0" rtlCol="0"/>
            <a:lstStyle/>
            <a:p>
              <a:endParaRPr lang="fr-FR" noProof="0" dirty="0"/>
            </a:p>
          </p:txBody>
        </p:sp>
        <p:sp>
          <p:nvSpPr>
            <p:cNvPr id="2976" name="object 2976"/>
            <p:cNvSpPr/>
            <p:nvPr/>
          </p:nvSpPr>
          <p:spPr>
            <a:xfrm>
              <a:off x="8853526" y="4278560"/>
              <a:ext cx="3810" cy="66040"/>
            </a:xfrm>
            <a:custGeom>
              <a:avLst/>
              <a:gdLst/>
              <a:ahLst/>
              <a:cxnLst/>
              <a:rect l="l" t="t" r="r" b="b"/>
              <a:pathLst>
                <a:path w="3809" h="66039">
                  <a:moveTo>
                    <a:pt x="0" y="0"/>
                  </a:moveTo>
                  <a:lnTo>
                    <a:pt x="3602" y="161"/>
                  </a:lnTo>
                  <a:lnTo>
                    <a:pt x="3602" y="65909"/>
                  </a:lnTo>
                  <a:lnTo>
                    <a:pt x="0" y="65739"/>
                  </a:lnTo>
                  <a:lnTo>
                    <a:pt x="0" y="0"/>
                  </a:lnTo>
                  <a:close/>
                </a:path>
              </a:pathLst>
            </a:custGeom>
            <a:solidFill>
              <a:srgbClr val="C8CADE"/>
            </a:solidFill>
          </p:spPr>
          <p:txBody>
            <a:bodyPr wrap="square" lIns="0" tIns="0" rIns="0" bIns="0" rtlCol="0"/>
            <a:lstStyle/>
            <a:p>
              <a:endParaRPr lang="fr-FR" noProof="0" dirty="0"/>
            </a:p>
          </p:txBody>
        </p:sp>
        <p:sp>
          <p:nvSpPr>
            <p:cNvPr id="2977" name="object 2977"/>
            <p:cNvSpPr/>
            <p:nvPr/>
          </p:nvSpPr>
          <p:spPr>
            <a:xfrm>
              <a:off x="8853526" y="4278560"/>
              <a:ext cx="3810" cy="66040"/>
            </a:xfrm>
            <a:custGeom>
              <a:avLst/>
              <a:gdLst/>
              <a:ahLst/>
              <a:cxnLst/>
              <a:rect l="l" t="t" r="r" b="b"/>
              <a:pathLst>
                <a:path w="3809" h="66039">
                  <a:moveTo>
                    <a:pt x="3602" y="161"/>
                  </a:moveTo>
                  <a:lnTo>
                    <a:pt x="3602" y="65909"/>
                  </a:lnTo>
                </a:path>
                <a:path w="3809" h="66039">
                  <a:moveTo>
                    <a:pt x="0" y="65739"/>
                  </a:moveTo>
                  <a:lnTo>
                    <a:pt x="0" y="0"/>
                  </a:lnTo>
                </a:path>
              </a:pathLst>
            </a:custGeom>
            <a:ln w="3175">
              <a:solidFill>
                <a:srgbClr val="C8CADE"/>
              </a:solidFill>
            </a:ln>
          </p:spPr>
          <p:txBody>
            <a:bodyPr wrap="square" lIns="0" tIns="0" rIns="0" bIns="0" rtlCol="0"/>
            <a:lstStyle/>
            <a:p>
              <a:endParaRPr lang="fr-FR" noProof="0" dirty="0"/>
            </a:p>
          </p:txBody>
        </p:sp>
        <p:sp>
          <p:nvSpPr>
            <p:cNvPr id="2978" name="object 2978"/>
            <p:cNvSpPr/>
            <p:nvPr/>
          </p:nvSpPr>
          <p:spPr>
            <a:xfrm>
              <a:off x="8857129" y="4278721"/>
              <a:ext cx="3810" cy="66040"/>
            </a:xfrm>
            <a:custGeom>
              <a:avLst/>
              <a:gdLst/>
              <a:ahLst/>
              <a:cxnLst/>
              <a:rect l="l" t="t" r="r" b="b"/>
              <a:pathLst>
                <a:path w="3809" h="66039">
                  <a:moveTo>
                    <a:pt x="0" y="0"/>
                  </a:moveTo>
                  <a:lnTo>
                    <a:pt x="3602" y="161"/>
                  </a:lnTo>
                  <a:lnTo>
                    <a:pt x="3602" y="65917"/>
                  </a:lnTo>
                  <a:lnTo>
                    <a:pt x="0" y="65747"/>
                  </a:lnTo>
                  <a:lnTo>
                    <a:pt x="0" y="0"/>
                  </a:lnTo>
                  <a:close/>
                </a:path>
              </a:pathLst>
            </a:custGeom>
            <a:solidFill>
              <a:srgbClr val="C8CADD"/>
            </a:solidFill>
          </p:spPr>
          <p:txBody>
            <a:bodyPr wrap="square" lIns="0" tIns="0" rIns="0" bIns="0" rtlCol="0"/>
            <a:lstStyle/>
            <a:p>
              <a:endParaRPr lang="fr-FR" noProof="0" dirty="0"/>
            </a:p>
          </p:txBody>
        </p:sp>
        <p:sp>
          <p:nvSpPr>
            <p:cNvPr id="2979" name="object 2979"/>
            <p:cNvSpPr/>
            <p:nvPr/>
          </p:nvSpPr>
          <p:spPr>
            <a:xfrm>
              <a:off x="8857129" y="4278721"/>
              <a:ext cx="3810" cy="66040"/>
            </a:xfrm>
            <a:custGeom>
              <a:avLst/>
              <a:gdLst/>
              <a:ahLst/>
              <a:cxnLst/>
              <a:rect l="l" t="t" r="r" b="b"/>
              <a:pathLst>
                <a:path w="3809" h="66039">
                  <a:moveTo>
                    <a:pt x="3602" y="161"/>
                  </a:moveTo>
                  <a:lnTo>
                    <a:pt x="3602" y="65917"/>
                  </a:lnTo>
                </a:path>
                <a:path w="3809" h="66039">
                  <a:moveTo>
                    <a:pt x="0" y="65747"/>
                  </a:moveTo>
                  <a:lnTo>
                    <a:pt x="0" y="0"/>
                  </a:lnTo>
                </a:path>
              </a:pathLst>
            </a:custGeom>
            <a:ln w="3175">
              <a:solidFill>
                <a:srgbClr val="C8CADD"/>
              </a:solidFill>
            </a:ln>
          </p:spPr>
          <p:txBody>
            <a:bodyPr wrap="square" lIns="0" tIns="0" rIns="0" bIns="0" rtlCol="0"/>
            <a:lstStyle/>
            <a:p>
              <a:endParaRPr lang="fr-FR" noProof="0" dirty="0"/>
            </a:p>
          </p:txBody>
        </p:sp>
        <p:sp>
          <p:nvSpPr>
            <p:cNvPr id="2980" name="object 2980"/>
            <p:cNvSpPr/>
            <p:nvPr/>
          </p:nvSpPr>
          <p:spPr>
            <a:xfrm>
              <a:off x="8860731" y="4278883"/>
              <a:ext cx="3810" cy="66040"/>
            </a:xfrm>
            <a:custGeom>
              <a:avLst/>
              <a:gdLst/>
              <a:ahLst/>
              <a:cxnLst/>
              <a:rect l="l" t="t" r="r" b="b"/>
              <a:pathLst>
                <a:path w="3809" h="66039">
                  <a:moveTo>
                    <a:pt x="0" y="0"/>
                  </a:moveTo>
                  <a:lnTo>
                    <a:pt x="3602" y="161"/>
                  </a:lnTo>
                  <a:lnTo>
                    <a:pt x="3602" y="65924"/>
                  </a:lnTo>
                  <a:lnTo>
                    <a:pt x="0" y="65755"/>
                  </a:lnTo>
                  <a:lnTo>
                    <a:pt x="0" y="0"/>
                  </a:lnTo>
                  <a:close/>
                </a:path>
              </a:pathLst>
            </a:custGeom>
            <a:solidFill>
              <a:srgbClr val="C8CADD"/>
            </a:solidFill>
          </p:spPr>
          <p:txBody>
            <a:bodyPr wrap="square" lIns="0" tIns="0" rIns="0" bIns="0" rtlCol="0"/>
            <a:lstStyle/>
            <a:p>
              <a:endParaRPr lang="fr-FR" noProof="0" dirty="0"/>
            </a:p>
          </p:txBody>
        </p:sp>
        <p:sp>
          <p:nvSpPr>
            <p:cNvPr id="2981" name="object 2981"/>
            <p:cNvSpPr/>
            <p:nvPr/>
          </p:nvSpPr>
          <p:spPr>
            <a:xfrm>
              <a:off x="8860731" y="4278882"/>
              <a:ext cx="3810" cy="66040"/>
            </a:xfrm>
            <a:custGeom>
              <a:avLst/>
              <a:gdLst/>
              <a:ahLst/>
              <a:cxnLst/>
              <a:rect l="l" t="t" r="r" b="b"/>
              <a:pathLst>
                <a:path w="3809" h="66039">
                  <a:moveTo>
                    <a:pt x="3602" y="161"/>
                  </a:moveTo>
                  <a:lnTo>
                    <a:pt x="3602" y="65924"/>
                  </a:lnTo>
                </a:path>
                <a:path w="3809" h="66039">
                  <a:moveTo>
                    <a:pt x="0" y="65755"/>
                  </a:moveTo>
                  <a:lnTo>
                    <a:pt x="0" y="0"/>
                  </a:lnTo>
                </a:path>
              </a:pathLst>
            </a:custGeom>
            <a:ln w="3175">
              <a:solidFill>
                <a:srgbClr val="C8CADD"/>
              </a:solidFill>
            </a:ln>
          </p:spPr>
          <p:txBody>
            <a:bodyPr wrap="square" lIns="0" tIns="0" rIns="0" bIns="0" rtlCol="0"/>
            <a:lstStyle/>
            <a:p>
              <a:endParaRPr lang="fr-FR" noProof="0" dirty="0"/>
            </a:p>
          </p:txBody>
        </p:sp>
        <p:sp>
          <p:nvSpPr>
            <p:cNvPr id="2982" name="object 2982"/>
            <p:cNvSpPr/>
            <p:nvPr/>
          </p:nvSpPr>
          <p:spPr>
            <a:xfrm>
              <a:off x="8864334" y="4279044"/>
              <a:ext cx="5715" cy="66040"/>
            </a:xfrm>
            <a:custGeom>
              <a:avLst/>
              <a:gdLst/>
              <a:ahLst/>
              <a:cxnLst/>
              <a:rect l="l" t="t" r="r" b="b"/>
              <a:pathLst>
                <a:path w="5715" h="66039">
                  <a:moveTo>
                    <a:pt x="0" y="0"/>
                  </a:moveTo>
                  <a:lnTo>
                    <a:pt x="5524" y="247"/>
                  </a:lnTo>
                  <a:lnTo>
                    <a:pt x="5524" y="66023"/>
                  </a:lnTo>
                  <a:lnTo>
                    <a:pt x="0" y="65763"/>
                  </a:lnTo>
                  <a:lnTo>
                    <a:pt x="0" y="0"/>
                  </a:lnTo>
                  <a:close/>
                </a:path>
              </a:pathLst>
            </a:custGeom>
            <a:solidFill>
              <a:srgbClr val="C8CADD"/>
            </a:solidFill>
          </p:spPr>
          <p:txBody>
            <a:bodyPr wrap="square" lIns="0" tIns="0" rIns="0" bIns="0" rtlCol="0"/>
            <a:lstStyle/>
            <a:p>
              <a:endParaRPr lang="fr-FR" noProof="0" dirty="0"/>
            </a:p>
          </p:txBody>
        </p:sp>
        <p:sp>
          <p:nvSpPr>
            <p:cNvPr id="2983" name="object 2983"/>
            <p:cNvSpPr/>
            <p:nvPr/>
          </p:nvSpPr>
          <p:spPr>
            <a:xfrm>
              <a:off x="8864334" y="4279044"/>
              <a:ext cx="5715" cy="66040"/>
            </a:xfrm>
            <a:custGeom>
              <a:avLst/>
              <a:gdLst/>
              <a:ahLst/>
              <a:cxnLst/>
              <a:rect l="l" t="t" r="r" b="b"/>
              <a:pathLst>
                <a:path w="5715" h="66039">
                  <a:moveTo>
                    <a:pt x="5524" y="247"/>
                  </a:moveTo>
                  <a:lnTo>
                    <a:pt x="5524" y="66023"/>
                  </a:lnTo>
                </a:path>
                <a:path w="5715" h="66039">
                  <a:moveTo>
                    <a:pt x="0" y="65763"/>
                  </a:moveTo>
                  <a:lnTo>
                    <a:pt x="0" y="0"/>
                  </a:lnTo>
                </a:path>
              </a:pathLst>
            </a:custGeom>
            <a:ln w="3175">
              <a:solidFill>
                <a:srgbClr val="C8CADD"/>
              </a:solidFill>
            </a:ln>
          </p:spPr>
          <p:txBody>
            <a:bodyPr wrap="square" lIns="0" tIns="0" rIns="0" bIns="0" rtlCol="0"/>
            <a:lstStyle/>
            <a:p>
              <a:endParaRPr lang="fr-FR" noProof="0" dirty="0"/>
            </a:p>
          </p:txBody>
        </p:sp>
        <p:sp>
          <p:nvSpPr>
            <p:cNvPr id="2984" name="object 2984"/>
            <p:cNvSpPr/>
            <p:nvPr/>
          </p:nvSpPr>
          <p:spPr>
            <a:xfrm>
              <a:off x="8869859" y="4279291"/>
              <a:ext cx="3810" cy="66040"/>
            </a:xfrm>
            <a:custGeom>
              <a:avLst/>
              <a:gdLst/>
              <a:ahLst/>
              <a:cxnLst/>
              <a:rect l="l" t="t" r="r" b="b"/>
              <a:pathLst>
                <a:path w="3809" h="66039">
                  <a:moveTo>
                    <a:pt x="0" y="0"/>
                  </a:moveTo>
                  <a:lnTo>
                    <a:pt x="3602" y="161"/>
                  </a:lnTo>
                  <a:lnTo>
                    <a:pt x="3602" y="65944"/>
                  </a:lnTo>
                  <a:lnTo>
                    <a:pt x="0" y="65775"/>
                  </a:lnTo>
                  <a:lnTo>
                    <a:pt x="0" y="0"/>
                  </a:lnTo>
                  <a:close/>
                </a:path>
              </a:pathLst>
            </a:custGeom>
            <a:solidFill>
              <a:srgbClr val="C8CADD"/>
            </a:solidFill>
          </p:spPr>
          <p:txBody>
            <a:bodyPr wrap="square" lIns="0" tIns="0" rIns="0" bIns="0" rtlCol="0"/>
            <a:lstStyle/>
            <a:p>
              <a:endParaRPr lang="fr-FR" noProof="0" dirty="0"/>
            </a:p>
          </p:txBody>
        </p:sp>
        <p:sp>
          <p:nvSpPr>
            <p:cNvPr id="2985" name="object 2985"/>
            <p:cNvSpPr/>
            <p:nvPr/>
          </p:nvSpPr>
          <p:spPr>
            <a:xfrm>
              <a:off x="8869859" y="4279291"/>
              <a:ext cx="3810" cy="66040"/>
            </a:xfrm>
            <a:custGeom>
              <a:avLst/>
              <a:gdLst/>
              <a:ahLst/>
              <a:cxnLst/>
              <a:rect l="l" t="t" r="r" b="b"/>
              <a:pathLst>
                <a:path w="3809" h="66039">
                  <a:moveTo>
                    <a:pt x="3602" y="161"/>
                  </a:moveTo>
                  <a:lnTo>
                    <a:pt x="3602" y="65944"/>
                  </a:lnTo>
                </a:path>
                <a:path w="3809" h="66039">
                  <a:moveTo>
                    <a:pt x="0" y="65775"/>
                  </a:moveTo>
                  <a:lnTo>
                    <a:pt x="0" y="0"/>
                  </a:lnTo>
                </a:path>
              </a:pathLst>
            </a:custGeom>
            <a:ln w="3175">
              <a:solidFill>
                <a:srgbClr val="C8CADD"/>
              </a:solidFill>
            </a:ln>
          </p:spPr>
          <p:txBody>
            <a:bodyPr wrap="square" lIns="0" tIns="0" rIns="0" bIns="0" rtlCol="0"/>
            <a:lstStyle/>
            <a:p>
              <a:endParaRPr lang="fr-FR" noProof="0" dirty="0"/>
            </a:p>
          </p:txBody>
        </p:sp>
        <p:sp>
          <p:nvSpPr>
            <p:cNvPr id="2986" name="object 2986"/>
            <p:cNvSpPr/>
            <p:nvPr/>
          </p:nvSpPr>
          <p:spPr>
            <a:xfrm>
              <a:off x="8873462" y="4279453"/>
              <a:ext cx="3810" cy="66040"/>
            </a:xfrm>
            <a:custGeom>
              <a:avLst/>
              <a:gdLst/>
              <a:ahLst/>
              <a:cxnLst/>
              <a:rect l="l" t="t" r="r" b="b"/>
              <a:pathLst>
                <a:path w="3809" h="66039">
                  <a:moveTo>
                    <a:pt x="0" y="0"/>
                  </a:moveTo>
                  <a:lnTo>
                    <a:pt x="3602" y="161"/>
                  </a:lnTo>
                  <a:lnTo>
                    <a:pt x="3602" y="65952"/>
                  </a:lnTo>
                  <a:lnTo>
                    <a:pt x="0" y="65783"/>
                  </a:lnTo>
                  <a:lnTo>
                    <a:pt x="0" y="0"/>
                  </a:lnTo>
                  <a:close/>
                </a:path>
              </a:pathLst>
            </a:custGeom>
            <a:solidFill>
              <a:srgbClr val="C7C9DD"/>
            </a:solidFill>
          </p:spPr>
          <p:txBody>
            <a:bodyPr wrap="square" lIns="0" tIns="0" rIns="0" bIns="0" rtlCol="0"/>
            <a:lstStyle/>
            <a:p>
              <a:endParaRPr lang="fr-FR" noProof="0" dirty="0"/>
            </a:p>
          </p:txBody>
        </p:sp>
        <p:sp>
          <p:nvSpPr>
            <p:cNvPr id="2987" name="object 2987"/>
            <p:cNvSpPr/>
            <p:nvPr/>
          </p:nvSpPr>
          <p:spPr>
            <a:xfrm>
              <a:off x="8873462" y="4279453"/>
              <a:ext cx="3810" cy="66040"/>
            </a:xfrm>
            <a:custGeom>
              <a:avLst/>
              <a:gdLst/>
              <a:ahLst/>
              <a:cxnLst/>
              <a:rect l="l" t="t" r="r" b="b"/>
              <a:pathLst>
                <a:path w="3809" h="66039">
                  <a:moveTo>
                    <a:pt x="3602" y="161"/>
                  </a:moveTo>
                  <a:lnTo>
                    <a:pt x="3602" y="65952"/>
                  </a:lnTo>
                </a:path>
                <a:path w="3809" h="66039">
                  <a:moveTo>
                    <a:pt x="0" y="65783"/>
                  </a:moveTo>
                  <a:lnTo>
                    <a:pt x="0" y="0"/>
                  </a:lnTo>
                </a:path>
              </a:pathLst>
            </a:custGeom>
            <a:ln w="3175">
              <a:solidFill>
                <a:srgbClr val="C7C9DD"/>
              </a:solidFill>
            </a:ln>
          </p:spPr>
          <p:txBody>
            <a:bodyPr wrap="square" lIns="0" tIns="0" rIns="0" bIns="0" rtlCol="0"/>
            <a:lstStyle/>
            <a:p>
              <a:endParaRPr lang="fr-FR" noProof="0" dirty="0"/>
            </a:p>
          </p:txBody>
        </p:sp>
        <p:sp>
          <p:nvSpPr>
            <p:cNvPr id="2988" name="object 2988"/>
            <p:cNvSpPr/>
            <p:nvPr/>
          </p:nvSpPr>
          <p:spPr>
            <a:xfrm>
              <a:off x="8877065" y="4279614"/>
              <a:ext cx="3810" cy="66040"/>
            </a:xfrm>
            <a:custGeom>
              <a:avLst/>
              <a:gdLst/>
              <a:ahLst/>
              <a:cxnLst/>
              <a:rect l="l" t="t" r="r" b="b"/>
              <a:pathLst>
                <a:path w="3809" h="66039">
                  <a:moveTo>
                    <a:pt x="0" y="0"/>
                  </a:moveTo>
                  <a:lnTo>
                    <a:pt x="3602" y="161"/>
                  </a:lnTo>
                  <a:lnTo>
                    <a:pt x="3602" y="65960"/>
                  </a:lnTo>
                  <a:lnTo>
                    <a:pt x="0" y="65791"/>
                  </a:lnTo>
                  <a:lnTo>
                    <a:pt x="0" y="0"/>
                  </a:lnTo>
                  <a:close/>
                </a:path>
              </a:pathLst>
            </a:custGeom>
            <a:solidFill>
              <a:srgbClr val="C7C9DD"/>
            </a:solidFill>
          </p:spPr>
          <p:txBody>
            <a:bodyPr wrap="square" lIns="0" tIns="0" rIns="0" bIns="0" rtlCol="0"/>
            <a:lstStyle/>
            <a:p>
              <a:endParaRPr lang="fr-FR" noProof="0" dirty="0"/>
            </a:p>
          </p:txBody>
        </p:sp>
        <p:sp>
          <p:nvSpPr>
            <p:cNvPr id="2989" name="object 2989"/>
            <p:cNvSpPr/>
            <p:nvPr/>
          </p:nvSpPr>
          <p:spPr>
            <a:xfrm>
              <a:off x="8877065" y="4279614"/>
              <a:ext cx="3810" cy="66040"/>
            </a:xfrm>
            <a:custGeom>
              <a:avLst/>
              <a:gdLst/>
              <a:ahLst/>
              <a:cxnLst/>
              <a:rect l="l" t="t" r="r" b="b"/>
              <a:pathLst>
                <a:path w="3809" h="66039">
                  <a:moveTo>
                    <a:pt x="3602" y="161"/>
                  </a:moveTo>
                  <a:lnTo>
                    <a:pt x="3602" y="65960"/>
                  </a:lnTo>
                </a:path>
                <a:path w="3809" h="66039">
                  <a:moveTo>
                    <a:pt x="0" y="65791"/>
                  </a:moveTo>
                  <a:lnTo>
                    <a:pt x="0" y="0"/>
                  </a:lnTo>
                </a:path>
              </a:pathLst>
            </a:custGeom>
            <a:ln w="3175">
              <a:solidFill>
                <a:srgbClr val="C7C9DD"/>
              </a:solidFill>
            </a:ln>
          </p:spPr>
          <p:txBody>
            <a:bodyPr wrap="square" lIns="0" tIns="0" rIns="0" bIns="0" rtlCol="0"/>
            <a:lstStyle/>
            <a:p>
              <a:endParaRPr lang="fr-FR" noProof="0" dirty="0"/>
            </a:p>
          </p:txBody>
        </p:sp>
        <p:sp>
          <p:nvSpPr>
            <p:cNvPr id="2990" name="object 2990"/>
            <p:cNvSpPr/>
            <p:nvPr/>
          </p:nvSpPr>
          <p:spPr>
            <a:xfrm>
              <a:off x="8880667" y="4279775"/>
              <a:ext cx="3810" cy="66040"/>
            </a:xfrm>
            <a:custGeom>
              <a:avLst/>
              <a:gdLst/>
              <a:ahLst/>
              <a:cxnLst/>
              <a:rect l="l" t="t" r="r" b="b"/>
              <a:pathLst>
                <a:path w="3809" h="66039">
                  <a:moveTo>
                    <a:pt x="0" y="0"/>
                  </a:moveTo>
                  <a:lnTo>
                    <a:pt x="3602" y="161"/>
                  </a:lnTo>
                  <a:lnTo>
                    <a:pt x="3602" y="65968"/>
                  </a:lnTo>
                  <a:lnTo>
                    <a:pt x="0" y="65799"/>
                  </a:lnTo>
                  <a:lnTo>
                    <a:pt x="0" y="0"/>
                  </a:lnTo>
                  <a:close/>
                </a:path>
              </a:pathLst>
            </a:custGeom>
            <a:solidFill>
              <a:srgbClr val="C7C9DD"/>
            </a:solidFill>
          </p:spPr>
          <p:txBody>
            <a:bodyPr wrap="square" lIns="0" tIns="0" rIns="0" bIns="0" rtlCol="0"/>
            <a:lstStyle/>
            <a:p>
              <a:endParaRPr lang="fr-FR" noProof="0" dirty="0"/>
            </a:p>
          </p:txBody>
        </p:sp>
        <p:sp>
          <p:nvSpPr>
            <p:cNvPr id="2991" name="object 2991"/>
            <p:cNvSpPr/>
            <p:nvPr/>
          </p:nvSpPr>
          <p:spPr>
            <a:xfrm>
              <a:off x="8880667" y="4279775"/>
              <a:ext cx="3810" cy="66040"/>
            </a:xfrm>
            <a:custGeom>
              <a:avLst/>
              <a:gdLst/>
              <a:ahLst/>
              <a:cxnLst/>
              <a:rect l="l" t="t" r="r" b="b"/>
              <a:pathLst>
                <a:path w="3809" h="66039">
                  <a:moveTo>
                    <a:pt x="3602" y="161"/>
                  </a:moveTo>
                  <a:lnTo>
                    <a:pt x="3602" y="65968"/>
                  </a:lnTo>
                </a:path>
                <a:path w="3809" h="66039">
                  <a:moveTo>
                    <a:pt x="0" y="65799"/>
                  </a:moveTo>
                  <a:lnTo>
                    <a:pt x="0" y="0"/>
                  </a:lnTo>
                </a:path>
              </a:pathLst>
            </a:custGeom>
            <a:ln w="3175">
              <a:solidFill>
                <a:srgbClr val="C7C9DD"/>
              </a:solidFill>
            </a:ln>
          </p:spPr>
          <p:txBody>
            <a:bodyPr wrap="square" lIns="0" tIns="0" rIns="0" bIns="0" rtlCol="0"/>
            <a:lstStyle/>
            <a:p>
              <a:endParaRPr lang="fr-FR" noProof="0" dirty="0"/>
            </a:p>
          </p:txBody>
        </p:sp>
        <p:sp>
          <p:nvSpPr>
            <p:cNvPr id="2992" name="object 2992"/>
            <p:cNvSpPr/>
            <p:nvPr/>
          </p:nvSpPr>
          <p:spPr>
            <a:xfrm>
              <a:off x="8884270" y="4279937"/>
              <a:ext cx="3810" cy="66040"/>
            </a:xfrm>
            <a:custGeom>
              <a:avLst/>
              <a:gdLst/>
              <a:ahLst/>
              <a:cxnLst/>
              <a:rect l="l" t="t" r="r" b="b"/>
              <a:pathLst>
                <a:path w="3809" h="66039">
                  <a:moveTo>
                    <a:pt x="0" y="0"/>
                  </a:moveTo>
                  <a:lnTo>
                    <a:pt x="3602" y="161"/>
                  </a:lnTo>
                  <a:lnTo>
                    <a:pt x="3602" y="65976"/>
                  </a:lnTo>
                  <a:lnTo>
                    <a:pt x="0" y="65807"/>
                  </a:lnTo>
                  <a:lnTo>
                    <a:pt x="0" y="0"/>
                  </a:lnTo>
                  <a:close/>
                </a:path>
              </a:pathLst>
            </a:custGeom>
            <a:solidFill>
              <a:srgbClr val="C7C9DD"/>
            </a:solidFill>
          </p:spPr>
          <p:txBody>
            <a:bodyPr wrap="square" lIns="0" tIns="0" rIns="0" bIns="0" rtlCol="0"/>
            <a:lstStyle/>
            <a:p>
              <a:endParaRPr lang="fr-FR" noProof="0" dirty="0"/>
            </a:p>
          </p:txBody>
        </p:sp>
        <p:sp>
          <p:nvSpPr>
            <p:cNvPr id="2993" name="object 2993"/>
            <p:cNvSpPr/>
            <p:nvPr/>
          </p:nvSpPr>
          <p:spPr>
            <a:xfrm>
              <a:off x="8884270" y="4279937"/>
              <a:ext cx="3810" cy="66040"/>
            </a:xfrm>
            <a:custGeom>
              <a:avLst/>
              <a:gdLst/>
              <a:ahLst/>
              <a:cxnLst/>
              <a:rect l="l" t="t" r="r" b="b"/>
              <a:pathLst>
                <a:path w="3809" h="66039">
                  <a:moveTo>
                    <a:pt x="3602" y="161"/>
                  </a:moveTo>
                  <a:lnTo>
                    <a:pt x="3602" y="65976"/>
                  </a:lnTo>
                </a:path>
                <a:path w="3809" h="66039">
                  <a:moveTo>
                    <a:pt x="0" y="65807"/>
                  </a:moveTo>
                  <a:lnTo>
                    <a:pt x="0" y="0"/>
                  </a:lnTo>
                </a:path>
              </a:pathLst>
            </a:custGeom>
            <a:ln w="3175">
              <a:solidFill>
                <a:srgbClr val="C7C9DD"/>
              </a:solidFill>
            </a:ln>
          </p:spPr>
          <p:txBody>
            <a:bodyPr wrap="square" lIns="0" tIns="0" rIns="0" bIns="0" rtlCol="0"/>
            <a:lstStyle/>
            <a:p>
              <a:endParaRPr lang="fr-FR" noProof="0" dirty="0"/>
            </a:p>
          </p:txBody>
        </p:sp>
        <p:sp>
          <p:nvSpPr>
            <p:cNvPr id="2994" name="object 2994"/>
            <p:cNvSpPr/>
            <p:nvPr/>
          </p:nvSpPr>
          <p:spPr>
            <a:xfrm>
              <a:off x="8887873" y="4280098"/>
              <a:ext cx="3810" cy="66040"/>
            </a:xfrm>
            <a:custGeom>
              <a:avLst/>
              <a:gdLst/>
              <a:ahLst/>
              <a:cxnLst/>
              <a:rect l="l" t="t" r="r" b="b"/>
              <a:pathLst>
                <a:path w="3809" h="66039">
                  <a:moveTo>
                    <a:pt x="0" y="0"/>
                  </a:moveTo>
                  <a:lnTo>
                    <a:pt x="3602" y="161"/>
                  </a:lnTo>
                  <a:lnTo>
                    <a:pt x="3602" y="65984"/>
                  </a:lnTo>
                  <a:lnTo>
                    <a:pt x="0" y="65814"/>
                  </a:lnTo>
                  <a:lnTo>
                    <a:pt x="0" y="0"/>
                  </a:lnTo>
                  <a:close/>
                </a:path>
              </a:pathLst>
            </a:custGeom>
            <a:solidFill>
              <a:srgbClr val="C7C9DD"/>
            </a:solidFill>
          </p:spPr>
          <p:txBody>
            <a:bodyPr wrap="square" lIns="0" tIns="0" rIns="0" bIns="0" rtlCol="0"/>
            <a:lstStyle/>
            <a:p>
              <a:endParaRPr lang="fr-FR" noProof="0" dirty="0"/>
            </a:p>
          </p:txBody>
        </p:sp>
        <p:sp>
          <p:nvSpPr>
            <p:cNvPr id="2995" name="object 2995"/>
            <p:cNvSpPr/>
            <p:nvPr/>
          </p:nvSpPr>
          <p:spPr>
            <a:xfrm>
              <a:off x="8887873" y="4280098"/>
              <a:ext cx="3810" cy="66040"/>
            </a:xfrm>
            <a:custGeom>
              <a:avLst/>
              <a:gdLst/>
              <a:ahLst/>
              <a:cxnLst/>
              <a:rect l="l" t="t" r="r" b="b"/>
              <a:pathLst>
                <a:path w="3809" h="66039">
                  <a:moveTo>
                    <a:pt x="3602" y="161"/>
                  </a:moveTo>
                  <a:lnTo>
                    <a:pt x="3602" y="65984"/>
                  </a:lnTo>
                </a:path>
                <a:path w="3809" h="66039">
                  <a:moveTo>
                    <a:pt x="0" y="65814"/>
                  </a:moveTo>
                  <a:lnTo>
                    <a:pt x="0" y="0"/>
                  </a:lnTo>
                </a:path>
              </a:pathLst>
            </a:custGeom>
            <a:ln w="3175">
              <a:solidFill>
                <a:srgbClr val="C7C9DD"/>
              </a:solidFill>
            </a:ln>
          </p:spPr>
          <p:txBody>
            <a:bodyPr wrap="square" lIns="0" tIns="0" rIns="0" bIns="0" rtlCol="0"/>
            <a:lstStyle/>
            <a:p>
              <a:endParaRPr lang="fr-FR" noProof="0" dirty="0"/>
            </a:p>
          </p:txBody>
        </p:sp>
        <p:sp>
          <p:nvSpPr>
            <p:cNvPr id="2996" name="object 2996"/>
            <p:cNvSpPr/>
            <p:nvPr/>
          </p:nvSpPr>
          <p:spPr>
            <a:xfrm>
              <a:off x="8891476" y="4280260"/>
              <a:ext cx="5715" cy="66675"/>
            </a:xfrm>
            <a:custGeom>
              <a:avLst/>
              <a:gdLst/>
              <a:ahLst/>
              <a:cxnLst/>
              <a:rect l="l" t="t" r="r" b="b"/>
              <a:pathLst>
                <a:path w="5715" h="66675">
                  <a:moveTo>
                    <a:pt x="0" y="0"/>
                  </a:moveTo>
                  <a:lnTo>
                    <a:pt x="5284" y="236"/>
                  </a:lnTo>
                  <a:lnTo>
                    <a:pt x="5284" y="66071"/>
                  </a:lnTo>
                  <a:lnTo>
                    <a:pt x="0" y="65822"/>
                  </a:lnTo>
                  <a:lnTo>
                    <a:pt x="0" y="0"/>
                  </a:lnTo>
                  <a:close/>
                </a:path>
              </a:pathLst>
            </a:custGeom>
            <a:solidFill>
              <a:srgbClr val="C7C9DD"/>
            </a:solidFill>
          </p:spPr>
          <p:txBody>
            <a:bodyPr wrap="square" lIns="0" tIns="0" rIns="0" bIns="0" rtlCol="0"/>
            <a:lstStyle/>
            <a:p>
              <a:endParaRPr lang="fr-FR" noProof="0" dirty="0"/>
            </a:p>
          </p:txBody>
        </p:sp>
        <p:sp>
          <p:nvSpPr>
            <p:cNvPr id="2997" name="object 2997"/>
            <p:cNvSpPr/>
            <p:nvPr/>
          </p:nvSpPr>
          <p:spPr>
            <a:xfrm>
              <a:off x="8891476" y="4280260"/>
              <a:ext cx="5715" cy="66675"/>
            </a:xfrm>
            <a:custGeom>
              <a:avLst/>
              <a:gdLst/>
              <a:ahLst/>
              <a:cxnLst/>
              <a:rect l="l" t="t" r="r" b="b"/>
              <a:pathLst>
                <a:path w="5715" h="66675">
                  <a:moveTo>
                    <a:pt x="5284" y="236"/>
                  </a:moveTo>
                  <a:lnTo>
                    <a:pt x="5284" y="66071"/>
                  </a:lnTo>
                </a:path>
                <a:path w="5715" h="66675">
                  <a:moveTo>
                    <a:pt x="0" y="65822"/>
                  </a:moveTo>
                  <a:lnTo>
                    <a:pt x="0" y="0"/>
                  </a:lnTo>
                </a:path>
              </a:pathLst>
            </a:custGeom>
            <a:ln w="3175">
              <a:solidFill>
                <a:srgbClr val="C7C9DD"/>
              </a:solidFill>
            </a:ln>
          </p:spPr>
          <p:txBody>
            <a:bodyPr wrap="square" lIns="0" tIns="0" rIns="0" bIns="0" rtlCol="0"/>
            <a:lstStyle/>
            <a:p>
              <a:endParaRPr lang="fr-FR" noProof="0" dirty="0"/>
            </a:p>
          </p:txBody>
        </p:sp>
        <p:sp>
          <p:nvSpPr>
            <p:cNvPr id="2998" name="object 2998"/>
            <p:cNvSpPr/>
            <p:nvPr/>
          </p:nvSpPr>
          <p:spPr>
            <a:xfrm>
              <a:off x="8896760" y="4280496"/>
              <a:ext cx="3810" cy="66040"/>
            </a:xfrm>
            <a:custGeom>
              <a:avLst/>
              <a:gdLst/>
              <a:ahLst/>
              <a:cxnLst/>
              <a:rect l="l" t="t" r="r" b="b"/>
              <a:pathLst>
                <a:path w="3809" h="66039">
                  <a:moveTo>
                    <a:pt x="0" y="0"/>
                  </a:moveTo>
                  <a:lnTo>
                    <a:pt x="3602" y="161"/>
                  </a:lnTo>
                  <a:lnTo>
                    <a:pt x="3602" y="66003"/>
                  </a:lnTo>
                  <a:lnTo>
                    <a:pt x="0" y="65834"/>
                  </a:lnTo>
                  <a:lnTo>
                    <a:pt x="0" y="0"/>
                  </a:lnTo>
                  <a:close/>
                </a:path>
              </a:pathLst>
            </a:custGeom>
            <a:solidFill>
              <a:srgbClr val="C7C9DD"/>
            </a:solidFill>
          </p:spPr>
          <p:txBody>
            <a:bodyPr wrap="square" lIns="0" tIns="0" rIns="0" bIns="0" rtlCol="0"/>
            <a:lstStyle/>
            <a:p>
              <a:endParaRPr lang="fr-FR" noProof="0" dirty="0"/>
            </a:p>
          </p:txBody>
        </p:sp>
        <p:sp>
          <p:nvSpPr>
            <p:cNvPr id="2999" name="object 2999"/>
            <p:cNvSpPr/>
            <p:nvPr/>
          </p:nvSpPr>
          <p:spPr>
            <a:xfrm>
              <a:off x="8896760" y="4280496"/>
              <a:ext cx="3810" cy="66040"/>
            </a:xfrm>
            <a:custGeom>
              <a:avLst/>
              <a:gdLst/>
              <a:ahLst/>
              <a:cxnLst/>
              <a:rect l="l" t="t" r="r" b="b"/>
              <a:pathLst>
                <a:path w="3809" h="66039">
                  <a:moveTo>
                    <a:pt x="3602" y="161"/>
                  </a:moveTo>
                  <a:lnTo>
                    <a:pt x="3602" y="66003"/>
                  </a:lnTo>
                </a:path>
                <a:path w="3809" h="66039">
                  <a:moveTo>
                    <a:pt x="0" y="65834"/>
                  </a:moveTo>
                  <a:lnTo>
                    <a:pt x="0" y="0"/>
                  </a:lnTo>
                </a:path>
              </a:pathLst>
            </a:custGeom>
            <a:ln w="3175">
              <a:solidFill>
                <a:srgbClr val="C7C9DD"/>
              </a:solidFill>
            </a:ln>
          </p:spPr>
          <p:txBody>
            <a:bodyPr wrap="square" lIns="0" tIns="0" rIns="0" bIns="0" rtlCol="0"/>
            <a:lstStyle/>
            <a:p>
              <a:endParaRPr lang="fr-FR" noProof="0" dirty="0"/>
            </a:p>
          </p:txBody>
        </p:sp>
        <p:sp>
          <p:nvSpPr>
            <p:cNvPr id="3000" name="object 3000"/>
            <p:cNvSpPr/>
            <p:nvPr/>
          </p:nvSpPr>
          <p:spPr>
            <a:xfrm>
              <a:off x="8900363" y="4280658"/>
              <a:ext cx="3810" cy="66040"/>
            </a:xfrm>
            <a:custGeom>
              <a:avLst/>
              <a:gdLst/>
              <a:ahLst/>
              <a:cxnLst/>
              <a:rect l="l" t="t" r="r" b="b"/>
              <a:pathLst>
                <a:path w="3809" h="66039">
                  <a:moveTo>
                    <a:pt x="0" y="0"/>
                  </a:moveTo>
                  <a:lnTo>
                    <a:pt x="3602" y="161"/>
                  </a:lnTo>
                  <a:lnTo>
                    <a:pt x="3602" y="66011"/>
                  </a:lnTo>
                  <a:lnTo>
                    <a:pt x="0" y="65842"/>
                  </a:lnTo>
                  <a:lnTo>
                    <a:pt x="0" y="0"/>
                  </a:lnTo>
                  <a:close/>
                </a:path>
              </a:pathLst>
            </a:custGeom>
            <a:solidFill>
              <a:srgbClr val="C7C9DD"/>
            </a:solidFill>
          </p:spPr>
          <p:txBody>
            <a:bodyPr wrap="square" lIns="0" tIns="0" rIns="0" bIns="0" rtlCol="0"/>
            <a:lstStyle/>
            <a:p>
              <a:endParaRPr lang="fr-FR" noProof="0" dirty="0"/>
            </a:p>
          </p:txBody>
        </p:sp>
        <p:sp>
          <p:nvSpPr>
            <p:cNvPr id="3001" name="object 3001"/>
            <p:cNvSpPr/>
            <p:nvPr/>
          </p:nvSpPr>
          <p:spPr>
            <a:xfrm>
              <a:off x="8900363" y="4280658"/>
              <a:ext cx="3810" cy="66040"/>
            </a:xfrm>
            <a:custGeom>
              <a:avLst/>
              <a:gdLst/>
              <a:ahLst/>
              <a:cxnLst/>
              <a:rect l="l" t="t" r="r" b="b"/>
              <a:pathLst>
                <a:path w="3809" h="66039">
                  <a:moveTo>
                    <a:pt x="3602" y="161"/>
                  </a:moveTo>
                  <a:lnTo>
                    <a:pt x="3602" y="66011"/>
                  </a:lnTo>
                </a:path>
                <a:path w="3809" h="66039">
                  <a:moveTo>
                    <a:pt x="0" y="65842"/>
                  </a:moveTo>
                  <a:lnTo>
                    <a:pt x="0" y="0"/>
                  </a:lnTo>
                </a:path>
              </a:pathLst>
            </a:custGeom>
            <a:ln w="3175">
              <a:solidFill>
                <a:srgbClr val="C7C9DD"/>
              </a:solidFill>
            </a:ln>
          </p:spPr>
          <p:txBody>
            <a:bodyPr wrap="square" lIns="0" tIns="0" rIns="0" bIns="0" rtlCol="0"/>
            <a:lstStyle/>
            <a:p>
              <a:endParaRPr lang="fr-FR" noProof="0" dirty="0"/>
            </a:p>
          </p:txBody>
        </p:sp>
        <p:sp>
          <p:nvSpPr>
            <p:cNvPr id="3002" name="object 3002"/>
            <p:cNvSpPr/>
            <p:nvPr/>
          </p:nvSpPr>
          <p:spPr>
            <a:xfrm>
              <a:off x="8903966" y="4280819"/>
              <a:ext cx="3810" cy="66040"/>
            </a:xfrm>
            <a:custGeom>
              <a:avLst/>
              <a:gdLst/>
              <a:ahLst/>
              <a:cxnLst/>
              <a:rect l="l" t="t" r="r" b="b"/>
              <a:pathLst>
                <a:path w="3809" h="66039">
                  <a:moveTo>
                    <a:pt x="0" y="0"/>
                  </a:moveTo>
                  <a:lnTo>
                    <a:pt x="3602" y="161"/>
                  </a:lnTo>
                  <a:lnTo>
                    <a:pt x="3602" y="66019"/>
                  </a:lnTo>
                  <a:lnTo>
                    <a:pt x="0" y="65850"/>
                  </a:lnTo>
                  <a:lnTo>
                    <a:pt x="0" y="0"/>
                  </a:lnTo>
                  <a:close/>
                </a:path>
              </a:pathLst>
            </a:custGeom>
            <a:solidFill>
              <a:srgbClr val="C6C9DC"/>
            </a:solidFill>
          </p:spPr>
          <p:txBody>
            <a:bodyPr wrap="square" lIns="0" tIns="0" rIns="0" bIns="0" rtlCol="0"/>
            <a:lstStyle/>
            <a:p>
              <a:endParaRPr lang="fr-FR" noProof="0" dirty="0"/>
            </a:p>
          </p:txBody>
        </p:sp>
        <p:sp>
          <p:nvSpPr>
            <p:cNvPr id="3003" name="object 3003"/>
            <p:cNvSpPr/>
            <p:nvPr/>
          </p:nvSpPr>
          <p:spPr>
            <a:xfrm>
              <a:off x="8903966" y="4280819"/>
              <a:ext cx="3810" cy="66040"/>
            </a:xfrm>
            <a:custGeom>
              <a:avLst/>
              <a:gdLst/>
              <a:ahLst/>
              <a:cxnLst/>
              <a:rect l="l" t="t" r="r" b="b"/>
              <a:pathLst>
                <a:path w="3809" h="66039">
                  <a:moveTo>
                    <a:pt x="3602" y="161"/>
                  </a:moveTo>
                  <a:lnTo>
                    <a:pt x="3602" y="66019"/>
                  </a:lnTo>
                </a:path>
                <a:path w="3809" h="66039">
                  <a:moveTo>
                    <a:pt x="0" y="65850"/>
                  </a:moveTo>
                  <a:lnTo>
                    <a:pt x="0" y="0"/>
                  </a:lnTo>
                </a:path>
              </a:pathLst>
            </a:custGeom>
            <a:ln w="3175">
              <a:solidFill>
                <a:srgbClr val="C6C9DC"/>
              </a:solidFill>
            </a:ln>
          </p:spPr>
          <p:txBody>
            <a:bodyPr wrap="square" lIns="0" tIns="0" rIns="0" bIns="0" rtlCol="0"/>
            <a:lstStyle/>
            <a:p>
              <a:endParaRPr lang="fr-FR" noProof="0" dirty="0"/>
            </a:p>
          </p:txBody>
        </p:sp>
        <p:sp>
          <p:nvSpPr>
            <p:cNvPr id="3004" name="object 3004"/>
            <p:cNvSpPr/>
            <p:nvPr/>
          </p:nvSpPr>
          <p:spPr>
            <a:xfrm>
              <a:off x="8907569" y="4280980"/>
              <a:ext cx="3810" cy="66040"/>
            </a:xfrm>
            <a:custGeom>
              <a:avLst/>
              <a:gdLst/>
              <a:ahLst/>
              <a:cxnLst/>
              <a:rect l="l" t="t" r="r" b="b"/>
              <a:pathLst>
                <a:path w="3809" h="66039">
                  <a:moveTo>
                    <a:pt x="0" y="0"/>
                  </a:moveTo>
                  <a:lnTo>
                    <a:pt x="3602" y="161"/>
                  </a:lnTo>
                  <a:lnTo>
                    <a:pt x="3602" y="66027"/>
                  </a:lnTo>
                  <a:lnTo>
                    <a:pt x="0" y="65857"/>
                  </a:lnTo>
                  <a:lnTo>
                    <a:pt x="0" y="0"/>
                  </a:lnTo>
                  <a:close/>
                </a:path>
              </a:pathLst>
            </a:custGeom>
            <a:solidFill>
              <a:srgbClr val="C6C9DC"/>
            </a:solidFill>
          </p:spPr>
          <p:txBody>
            <a:bodyPr wrap="square" lIns="0" tIns="0" rIns="0" bIns="0" rtlCol="0"/>
            <a:lstStyle/>
            <a:p>
              <a:endParaRPr lang="fr-FR" noProof="0" dirty="0"/>
            </a:p>
          </p:txBody>
        </p:sp>
        <p:sp>
          <p:nvSpPr>
            <p:cNvPr id="3005" name="object 3005"/>
            <p:cNvSpPr/>
            <p:nvPr/>
          </p:nvSpPr>
          <p:spPr>
            <a:xfrm>
              <a:off x="8907569" y="4280980"/>
              <a:ext cx="3810" cy="66040"/>
            </a:xfrm>
            <a:custGeom>
              <a:avLst/>
              <a:gdLst/>
              <a:ahLst/>
              <a:cxnLst/>
              <a:rect l="l" t="t" r="r" b="b"/>
              <a:pathLst>
                <a:path w="3809" h="66039">
                  <a:moveTo>
                    <a:pt x="3602" y="161"/>
                  </a:moveTo>
                  <a:lnTo>
                    <a:pt x="3602" y="66027"/>
                  </a:lnTo>
                </a:path>
                <a:path w="3809" h="66039">
                  <a:moveTo>
                    <a:pt x="0" y="65857"/>
                  </a:moveTo>
                  <a:lnTo>
                    <a:pt x="0" y="0"/>
                  </a:lnTo>
                </a:path>
              </a:pathLst>
            </a:custGeom>
            <a:ln w="3175">
              <a:solidFill>
                <a:srgbClr val="C6C9DC"/>
              </a:solidFill>
            </a:ln>
          </p:spPr>
          <p:txBody>
            <a:bodyPr wrap="square" lIns="0" tIns="0" rIns="0" bIns="0" rtlCol="0"/>
            <a:lstStyle/>
            <a:p>
              <a:endParaRPr lang="fr-FR" noProof="0" dirty="0"/>
            </a:p>
          </p:txBody>
        </p:sp>
        <p:sp>
          <p:nvSpPr>
            <p:cNvPr id="3006" name="object 3006"/>
            <p:cNvSpPr/>
            <p:nvPr/>
          </p:nvSpPr>
          <p:spPr>
            <a:xfrm>
              <a:off x="8911172" y="4281142"/>
              <a:ext cx="3810" cy="66040"/>
            </a:xfrm>
            <a:custGeom>
              <a:avLst/>
              <a:gdLst/>
              <a:ahLst/>
              <a:cxnLst/>
              <a:rect l="l" t="t" r="r" b="b"/>
              <a:pathLst>
                <a:path w="3809" h="66039">
                  <a:moveTo>
                    <a:pt x="0" y="0"/>
                  </a:moveTo>
                  <a:lnTo>
                    <a:pt x="3602" y="161"/>
                  </a:lnTo>
                  <a:lnTo>
                    <a:pt x="3602" y="66035"/>
                  </a:lnTo>
                  <a:lnTo>
                    <a:pt x="0" y="65865"/>
                  </a:lnTo>
                  <a:lnTo>
                    <a:pt x="0" y="0"/>
                  </a:lnTo>
                  <a:close/>
                </a:path>
              </a:pathLst>
            </a:custGeom>
            <a:solidFill>
              <a:srgbClr val="C6C9DC"/>
            </a:solidFill>
          </p:spPr>
          <p:txBody>
            <a:bodyPr wrap="square" lIns="0" tIns="0" rIns="0" bIns="0" rtlCol="0"/>
            <a:lstStyle/>
            <a:p>
              <a:endParaRPr lang="fr-FR" noProof="0" dirty="0"/>
            </a:p>
          </p:txBody>
        </p:sp>
        <p:sp>
          <p:nvSpPr>
            <p:cNvPr id="3007" name="object 3007"/>
            <p:cNvSpPr/>
            <p:nvPr/>
          </p:nvSpPr>
          <p:spPr>
            <a:xfrm>
              <a:off x="8911172" y="4281142"/>
              <a:ext cx="3810" cy="66040"/>
            </a:xfrm>
            <a:custGeom>
              <a:avLst/>
              <a:gdLst/>
              <a:ahLst/>
              <a:cxnLst/>
              <a:rect l="l" t="t" r="r" b="b"/>
              <a:pathLst>
                <a:path w="3809" h="66039">
                  <a:moveTo>
                    <a:pt x="3602" y="161"/>
                  </a:moveTo>
                  <a:lnTo>
                    <a:pt x="3602" y="66035"/>
                  </a:lnTo>
                </a:path>
                <a:path w="3809" h="66039">
                  <a:moveTo>
                    <a:pt x="0" y="65865"/>
                  </a:moveTo>
                  <a:lnTo>
                    <a:pt x="0" y="0"/>
                  </a:lnTo>
                </a:path>
              </a:pathLst>
            </a:custGeom>
            <a:ln w="3175">
              <a:solidFill>
                <a:srgbClr val="C6C9DC"/>
              </a:solidFill>
            </a:ln>
          </p:spPr>
          <p:txBody>
            <a:bodyPr wrap="square" lIns="0" tIns="0" rIns="0" bIns="0" rtlCol="0"/>
            <a:lstStyle/>
            <a:p>
              <a:endParaRPr lang="fr-FR" noProof="0" dirty="0"/>
            </a:p>
          </p:txBody>
        </p:sp>
        <p:sp>
          <p:nvSpPr>
            <p:cNvPr id="3008" name="object 3008"/>
            <p:cNvSpPr/>
            <p:nvPr/>
          </p:nvSpPr>
          <p:spPr>
            <a:xfrm>
              <a:off x="8914775" y="4281303"/>
              <a:ext cx="3810" cy="66040"/>
            </a:xfrm>
            <a:custGeom>
              <a:avLst/>
              <a:gdLst/>
              <a:ahLst/>
              <a:cxnLst/>
              <a:rect l="l" t="t" r="r" b="b"/>
              <a:pathLst>
                <a:path w="3809" h="66039">
                  <a:moveTo>
                    <a:pt x="0" y="0"/>
                  </a:moveTo>
                  <a:lnTo>
                    <a:pt x="3602" y="161"/>
                  </a:lnTo>
                  <a:lnTo>
                    <a:pt x="3602" y="66042"/>
                  </a:lnTo>
                  <a:lnTo>
                    <a:pt x="0" y="65873"/>
                  </a:lnTo>
                  <a:lnTo>
                    <a:pt x="0" y="0"/>
                  </a:lnTo>
                  <a:close/>
                </a:path>
              </a:pathLst>
            </a:custGeom>
            <a:solidFill>
              <a:srgbClr val="C6C9DC"/>
            </a:solidFill>
          </p:spPr>
          <p:txBody>
            <a:bodyPr wrap="square" lIns="0" tIns="0" rIns="0" bIns="0" rtlCol="0"/>
            <a:lstStyle/>
            <a:p>
              <a:endParaRPr lang="fr-FR" noProof="0" dirty="0"/>
            </a:p>
          </p:txBody>
        </p:sp>
        <p:sp>
          <p:nvSpPr>
            <p:cNvPr id="3009" name="object 3009"/>
            <p:cNvSpPr/>
            <p:nvPr/>
          </p:nvSpPr>
          <p:spPr>
            <a:xfrm>
              <a:off x="8914775" y="4281303"/>
              <a:ext cx="3810" cy="66040"/>
            </a:xfrm>
            <a:custGeom>
              <a:avLst/>
              <a:gdLst/>
              <a:ahLst/>
              <a:cxnLst/>
              <a:rect l="l" t="t" r="r" b="b"/>
              <a:pathLst>
                <a:path w="3809" h="66039">
                  <a:moveTo>
                    <a:pt x="3602" y="161"/>
                  </a:moveTo>
                  <a:lnTo>
                    <a:pt x="3602" y="66042"/>
                  </a:lnTo>
                </a:path>
                <a:path w="3809" h="66039">
                  <a:moveTo>
                    <a:pt x="0" y="65873"/>
                  </a:moveTo>
                  <a:lnTo>
                    <a:pt x="0" y="0"/>
                  </a:lnTo>
                </a:path>
              </a:pathLst>
            </a:custGeom>
            <a:ln w="3175">
              <a:solidFill>
                <a:srgbClr val="C6C9DC"/>
              </a:solidFill>
            </a:ln>
          </p:spPr>
          <p:txBody>
            <a:bodyPr wrap="square" lIns="0" tIns="0" rIns="0" bIns="0" rtlCol="0"/>
            <a:lstStyle/>
            <a:p>
              <a:endParaRPr lang="fr-FR" noProof="0" dirty="0"/>
            </a:p>
          </p:txBody>
        </p:sp>
        <p:sp>
          <p:nvSpPr>
            <p:cNvPr id="3010" name="object 3010"/>
            <p:cNvSpPr/>
            <p:nvPr/>
          </p:nvSpPr>
          <p:spPr>
            <a:xfrm>
              <a:off x="8918378" y="4281465"/>
              <a:ext cx="3810" cy="66675"/>
            </a:xfrm>
            <a:custGeom>
              <a:avLst/>
              <a:gdLst/>
              <a:ahLst/>
              <a:cxnLst/>
              <a:rect l="l" t="t" r="r" b="b"/>
              <a:pathLst>
                <a:path w="3809" h="66675">
                  <a:moveTo>
                    <a:pt x="0" y="0"/>
                  </a:moveTo>
                  <a:lnTo>
                    <a:pt x="3602" y="161"/>
                  </a:lnTo>
                  <a:lnTo>
                    <a:pt x="3602" y="66050"/>
                  </a:lnTo>
                  <a:lnTo>
                    <a:pt x="0" y="65881"/>
                  </a:lnTo>
                  <a:lnTo>
                    <a:pt x="0" y="0"/>
                  </a:lnTo>
                  <a:close/>
                </a:path>
              </a:pathLst>
            </a:custGeom>
            <a:solidFill>
              <a:srgbClr val="C6C9DC"/>
            </a:solidFill>
          </p:spPr>
          <p:txBody>
            <a:bodyPr wrap="square" lIns="0" tIns="0" rIns="0" bIns="0" rtlCol="0"/>
            <a:lstStyle/>
            <a:p>
              <a:endParaRPr lang="fr-FR" noProof="0" dirty="0"/>
            </a:p>
          </p:txBody>
        </p:sp>
        <p:sp>
          <p:nvSpPr>
            <p:cNvPr id="3011" name="object 3011"/>
            <p:cNvSpPr/>
            <p:nvPr/>
          </p:nvSpPr>
          <p:spPr>
            <a:xfrm>
              <a:off x="8918378" y="4281465"/>
              <a:ext cx="3810" cy="66675"/>
            </a:xfrm>
            <a:custGeom>
              <a:avLst/>
              <a:gdLst/>
              <a:ahLst/>
              <a:cxnLst/>
              <a:rect l="l" t="t" r="r" b="b"/>
              <a:pathLst>
                <a:path w="3809" h="66675">
                  <a:moveTo>
                    <a:pt x="3602" y="161"/>
                  </a:moveTo>
                  <a:lnTo>
                    <a:pt x="3602" y="66050"/>
                  </a:lnTo>
                </a:path>
                <a:path w="3809" h="66675">
                  <a:moveTo>
                    <a:pt x="0" y="65881"/>
                  </a:moveTo>
                  <a:lnTo>
                    <a:pt x="0" y="0"/>
                  </a:lnTo>
                </a:path>
              </a:pathLst>
            </a:custGeom>
            <a:ln w="3175">
              <a:solidFill>
                <a:srgbClr val="C6C9DC"/>
              </a:solidFill>
            </a:ln>
          </p:spPr>
          <p:txBody>
            <a:bodyPr wrap="square" lIns="0" tIns="0" rIns="0" bIns="0" rtlCol="0"/>
            <a:lstStyle/>
            <a:p>
              <a:endParaRPr lang="fr-FR" noProof="0" dirty="0"/>
            </a:p>
          </p:txBody>
        </p:sp>
        <p:sp>
          <p:nvSpPr>
            <p:cNvPr id="3012" name="object 3012"/>
            <p:cNvSpPr/>
            <p:nvPr/>
          </p:nvSpPr>
          <p:spPr>
            <a:xfrm>
              <a:off x="8921980" y="4281626"/>
              <a:ext cx="5715" cy="66675"/>
            </a:xfrm>
            <a:custGeom>
              <a:avLst/>
              <a:gdLst/>
              <a:ahLst/>
              <a:cxnLst/>
              <a:rect l="l" t="t" r="r" b="b"/>
              <a:pathLst>
                <a:path w="5715" h="66675">
                  <a:moveTo>
                    <a:pt x="0" y="0"/>
                  </a:moveTo>
                  <a:lnTo>
                    <a:pt x="5524" y="247"/>
                  </a:lnTo>
                  <a:lnTo>
                    <a:pt x="5524" y="66148"/>
                  </a:lnTo>
                  <a:lnTo>
                    <a:pt x="0" y="65889"/>
                  </a:lnTo>
                  <a:lnTo>
                    <a:pt x="0" y="0"/>
                  </a:lnTo>
                  <a:close/>
                </a:path>
              </a:pathLst>
            </a:custGeom>
            <a:solidFill>
              <a:srgbClr val="C6C9DC"/>
            </a:solidFill>
          </p:spPr>
          <p:txBody>
            <a:bodyPr wrap="square" lIns="0" tIns="0" rIns="0" bIns="0" rtlCol="0"/>
            <a:lstStyle/>
            <a:p>
              <a:endParaRPr lang="fr-FR" noProof="0" dirty="0"/>
            </a:p>
          </p:txBody>
        </p:sp>
        <p:sp>
          <p:nvSpPr>
            <p:cNvPr id="3013" name="object 3013"/>
            <p:cNvSpPr/>
            <p:nvPr/>
          </p:nvSpPr>
          <p:spPr>
            <a:xfrm>
              <a:off x="8921980" y="4281626"/>
              <a:ext cx="5715" cy="66675"/>
            </a:xfrm>
            <a:custGeom>
              <a:avLst/>
              <a:gdLst/>
              <a:ahLst/>
              <a:cxnLst/>
              <a:rect l="l" t="t" r="r" b="b"/>
              <a:pathLst>
                <a:path w="5715" h="66675">
                  <a:moveTo>
                    <a:pt x="5524" y="247"/>
                  </a:moveTo>
                  <a:lnTo>
                    <a:pt x="5524" y="66148"/>
                  </a:lnTo>
                </a:path>
                <a:path w="5715" h="66675">
                  <a:moveTo>
                    <a:pt x="0" y="65889"/>
                  </a:moveTo>
                  <a:lnTo>
                    <a:pt x="0" y="0"/>
                  </a:lnTo>
                </a:path>
              </a:pathLst>
            </a:custGeom>
            <a:ln w="3175">
              <a:solidFill>
                <a:srgbClr val="C6C9DC"/>
              </a:solidFill>
            </a:ln>
          </p:spPr>
          <p:txBody>
            <a:bodyPr wrap="square" lIns="0" tIns="0" rIns="0" bIns="0" rtlCol="0"/>
            <a:lstStyle/>
            <a:p>
              <a:endParaRPr lang="fr-FR" noProof="0" dirty="0"/>
            </a:p>
          </p:txBody>
        </p:sp>
        <p:sp>
          <p:nvSpPr>
            <p:cNvPr id="3014" name="object 3014"/>
            <p:cNvSpPr/>
            <p:nvPr/>
          </p:nvSpPr>
          <p:spPr>
            <a:xfrm>
              <a:off x="8927505" y="4281873"/>
              <a:ext cx="3810" cy="66675"/>
            </a:xfrm>
            <a:custGeom>
              <a:avLst/>
              <a:gdLst/>
              <a:ahLst/>
              <a:cxnLst/>
              <a:rect l="l" t="t" r="r" b="b"/>
              <a:pathLst>
                <a:path w="3809" h="66675">
                  <a:moveTo>
                    <a:pt x="0" y="0"/>
                  </a:moveTo>
                  <a:lnTo>
                    <a:pt x="3602" y="161"/>
                  </a:lnTo>
                  <a:lnTo>
                    <a:pt x="3602" y="66070"/>
                  </a:lnTo>
                  <a:lnTo>
                    <a:pt x="0" y="65901"/>
                  </a:lnTo>
                  <a:lnTo>
                    <a:pt x="0" y="0"/>
                  </a:lnTo>
                  <a:close/>
                </a:path>
              </a:pathLst>
            </a:custGeom>
            <a:solidFill>
              <a:srgbClr val="C6C9DC"/>
            </a:solidFill>
          </p:spPr>
          <p:txBody>
            <a:bodyPr wrap="square" lIns="0" tIns="0" rIns="0" bIns="0" rtlCol="0"/>
            <a:lstStyle/>
            <a:p>
              <a:endParaRPr lang="fr-FR" noProof="0" dirty="0"/>
            </a:p>
          </p:txBody>
        </p:sp>
        <p:sp>
          <p:nvSpPr>
            <p:cNvPr id="3015" name="object 3015"/>
            <p:cNvSpPr/>
            <p:nvPr/>
          </p:nvSpPr>
          <p:spPr>
            <a:xfrm>
              <a:off x="8927505" y="4281873"/>
              <a:ext cx="3810" cy="66675"/>
            </a:xfrm>
            <a:custGeom>
              <a:avLst/>
              <a:gdLst/>
              <a:ahLst/>
              <a:cxnLst/>
              <a:rect l="l" t="t" r="r" b="b"/>
              <a:pathLst>
                <a:path w="3809" h="66675">
                  <a:moveTo>
                    <a:pt x="3602" y="161"/>
                  </a:moveTo>
                  <a:lnTo>
                    <a:pt x="3602" y="66070"/>
                  </a:lnTo>
                </a:path>
                <a:path w="3809" h="66675">
                  <a:moveTo>
                    <a:pt x="0" y="65901"/>
                  </a:moveTo>
                  <a:lnTo>
                    <a:pt x="0" y="0"/>
                  </a:lnTo>
                </a:path>
              </a:pathLst>
            </a:custGeom>
            <a:ln w="3175">
              <a:solidFill>
                <a:srgbClr val="C6C9DC"/>
              </a:solidFill>
            </a:ln>
          </p:spPr>
          <p:txBody>
            <a:bodyPr wrap="square" lIns="0" tIns="0" rIns="0" bIns="0" rtlCol="0"/>
            <a:lstStyle/>
            <a:p>
              <a:endParaRPr lang="fr-FR" noProof="0" dirty="0"/>
            </a:p>
          </p:txBody>
        </p:sp>
        <p:sp>
          <p:nvSpPr>
            <p:cNvPr id="3016" name="object 3016"/>
            <p:cNvSpPr/>
            <p:nvPr/>
          </p:nvSpPr>
          <p:spPr>
            <a:xfrm>
              <a:off x="8931108" y="4282035"/>
              <a:ext cx="3810" cy="66675"/>
            </a:xfrm>
            <a:custGeom>
              <a:avLst/>
              <a:gdLst/>
              <a:ahLst/>
              <a:cxnLst/>
              <a:rect l="l" t="t" r="r" b="b"/>
              <a:pathLst>
                <a:path w="3809" h="66675">
                  <a:moveTo>
                    <a:pt x="0" y="0"/>
                  </a:moveTo>
                  <a:lnTo>
                    <a:pt x="3602" y="161"/>
                  </a:lnTo>
                  <a:lnTo>
                    <a:pt x="3602" y="66078"/>
                  </a:lnTo>
                  <a:lnTo>
                    <a:pt x="0" y="65909"/>
                  </a:lnTo>
                  <a:lnTo>
                    <a:pt x="0" y="0"/>
                  </a:lnTo>
                  <a:close/>
                </a:path>
              </a:pathLst>
            </a:custGeom>
            <a:solidFill>
              <a:srgbClr val="C6C9DC"/>
            </a:solidFill>
          </p:spPr>
          <p:txBody>
            <a:bodyPr wrap="square" lIns="0" tIns="0" rIns="0" bIns="0" rtlCol="0"/>
            <a:lstStyle/>
            <a:p>
              <a:endParaRPr lang="fr-FR" noProof="0" dirty="0"/>
            </a:p>
          </p:txBody>
        </p:sp>
        <p:sp>
          <p:nvSpPr>
            <p:cNvPr id="3017" name="object 3017"/>
            <p:cNvSpPr/>
            <p:nvPr/>
          </p:nvSpPr>
          <p:spPr>
            <a:xfrm>
              <a:off x="8931108" y="4282035"/>
              <a:ext cx="3810" cy="66675"/>
            </a:xfrm>
            <a:custGeom>
              <a:avLst/>
              <a:gdLst/>
              <a:ahLst/>
              <a:cxnLst/>
              <a:rect l="l" t="t" r="r" b="b"/>
              <a:pathLst>
                <a:path w="3809" h="66675">
                  <a:moveTo>
                    <a:pt x="3602" y="161"/>
                  </a:moveTo>
                  <a:lnTo>
                    <a:pt x="3602" y="66078"/>
                  </a:lnTo>
                </a:path>
                <a:path w="3809" h="66675">
                  <a:moveTo>
                    <a:pt x="0" y="65909"/>
                  </a:moveTo>
                  <a:lnTo>
                    <a:pt x="0" y="0"/>
                  </a:lnTo>
                </a:path>
              </a:pathLst>
            </a:custGeom>
            <a:ln w="3175">
              <a:solidFill>
                <a:srgbClr val="C6C9DC"/>
              </a:solidFill>
            </a:ln>
          </p:spPr>
          <p:txBody>
            <a:bodyPr wrap="square" lIns="0" tIns="0" rIns="0" bIns="0" rtlCol="0"/>
            <a:lstStyle/>
            <a:p>
              <a:endParaRPr lang="fr-FR" noProof="0" dirty="0"/>
            </a:p>
          </p:txBody>
        </p:sp>
        <p:sp>
          <p:nvSpPr>
            <p:cNvPr id="3018" name="object 3018"/>
            <p:cNvSpPr/>
            <p:nvPr/>
          </p:nvSpPr>
          <p:spPr>
            <a:xfrm>
              <a:off x="8934711" y="4282196"/>
              <a:ext cx="3810" cy="66675"/>
            </a:xfrm>
            <a:custGeom>
              <a:avLst/>
              <a:gdLst/>
              <a:ahLst/>
              <a:cxnLst/>
              <a:rect l="l" t="t" r="r" b="b"/>
              <a:pathLst>
                <a:path w="3809" h="66675">
                  <a:moveTo>
                    <a:pt x="0" y="0"/>
                  </a:moveTo>
                  <a:lnTo>
                    <a:pt x="3602" y="161"/>
                  </a:lnTo>
                  <a:lnTo>
                    <a:pt x="3602" y="66086"/>
                  </a:lnTo>
                  <a:lnTo>
                    <a:pt x="0" y="65917"/>
                  </a:lnTo>
                  <a:lnTo>
                    <a:pt x="0" y="0"/>
                  </a:lnTo>
                  <a:close/>
                </a:path>
              </a:pathLst>
            </a:custGeom>
            <a:solidFill>
              <a:srgbClr val="C5C8DB"/>
            </a:solidFill>
          </p:spPr>
          <p:txBody>
            <a:bodyPr wrap="square" lIns="0" tIns="0" rIns="0" bIns="0" rtlCol="0"/>
            <a:lstStyle/>
            <a:p>
              <a:endParaRPr lang="fr-FR" noProof="0" dirty="0"/>
            </a:p>
          </p:txBody>
        </p:sp>
        <p:sp>
          <p:nvSpPr>
            <p:cNvPr id="3019" name="object 3019"/>
            <p:cNvSpPr/>
            <p:nvPr/>
          </p:nvSpPr>
          <p:spPr>
            <a:xfrm>
              <a:off x="8934711" y="4282196"/>
              <a:ext cx="3810" cy="66675"/>
            </a:xfrm>
            <a:custGeom>
              <a:avLst/>
              <a:gdLst/>
              <a:ahLst/>
              <a:cxnLst/>
              <a:rect l="l" t="t" r="r" b="b"/>
              <a:pathLst>
                <a:path w="3809" h="66675">
                  <a:moveTo>
                    <a:pt x="3602" y="161"/>
                  </a:moveTo>
                  <a:lnTo>
                    <a:pt x="3602" y="66086"/>
                  </a:lnTo>
                </a:path>
                <a:path w="3809" h="66675">
                  <a:moveTo>
                    <a:pt x="0" y="65917"/>
                  </a:moveTo>
                  <a:lnTo>
                    <a:pt x="0" y="0"/>
                  </a:lnTo>
                </a:path>
              </a:pathLst>
            </a:custGeom>
            <a:ln w="3175">
              <a:solidFill>
                <a:srgbClr val="C5C8DB"/>
              </a:solidFill>
            </a:ln>
          </p:spPr>
          <p:txBody>
            <a:bodyPr wrap="square" lIns="0" tIns="0" rIns="0" bIns="0" rtlCol="0"/>
            <a:lstStyle/>
            <a:p>
              <a:endParaRPr lang="fr-FR" noProof="0" dirty="0"/>
            </a:p>
          </p:txBody>
        </p:sp>
        <p:sp>
          <p:nvSpPr>
            <p:cNvPr id="3020" name="object 3020"/>
            <p:cNvSpPr/>
            <p:nvPr/>
          </p:nvSpPr>
          <p:spPr>
            <a:xfrm>
              <a:off x="8938314" y="4282357"/>
              <a:ext cx="3810" cy="66675"/>
            </a:xfrm>
            <a:custGeom>
              <a:avLst/>
              <a:gdLst/>
              <a:ahLst/>
              <a:cxnLst/>
              <a:rect l="l" t="t" r="r" b="b"/>
              <a:pathLst>
                <a:path w="3809" h="66675">
                  <a:moveTo>
                    <a:pt x="0" y="0"/>
                  </a:moveTo>
                  <a:lnTo>
                    <a:pt x="3602" y="161"/>
                  </a:lnTo>
                  <a:lnTo>
                    <a:pt x="3602" y="66094"/>
                  </a:lnTo>
                  <a:lnTo>
                    <a:pt x="0" y="65924"/>
                  </a:lnTo>
                  <a:lnTo>
                    <a:pt x="0" y="0"/>
                  </a:lnTo>
                  <a:close/>
                </a:path>
              </a:pathLst>
            </a:custGeom>
            <a:solidFill>
              <a:srgbClr val="C5C8DB"/>
            </a:solidFill>
          </p:spPr>
          <p:txBody>
            <a:bodyPr wrap="square" lIns="0" tIns="0" rIns="0" bIns="0" rtlCol="0"/>
            <a:lstStyle/>
            <a:p>
              <a:endParaRPr lang="fr-FR" noProof="0" dirty="0"/>
            </a:p>
          </p:txBody>
        </p:sp>
        <p:sp>
          <p:nvSpPr>
            <p:cNvPr id="3021" name="object 3021"/>
            <p:cNvSpPr/>
            <p:nvPr/>
          </p:nvSpPr>
          <p:spPr>
            <a:xfrm>
              <a:off x="8938314" y="4282357"/>
              <a:ext cx="3810" cy="66675"/>
            </a:xfrm>
            <a:custGeom>
              <a:avLst/>
              <a:gdLst/>
              <a:ahLst/>
              <a:cxnLst/>
              <a:rect l="l" t="t" r="r" b="b"/>
              <a:pathLst>
                <a:path w="3809" h="66675">
                  <a:moveTo>
                    <a:pt x="3602" y="161"/>
                  </a:moveTo>
                  <a:lnTo>
                    <a:pt x="3602" y="66094"/>
                  </a:lnTo>
                </a:path>
                <a:path w="3809" h="66675">
                  <a:moveTo>
                    <a:pt x="0" y="65924"/>
                  </a:moveTo>
                  <a:lnTo>
                    <a:pt x="0" y="0"/>
                  </a:lnTo>
                </a:path>
              </a:pathLst>
            </a:custGeom>
            <a:ln w="3175">
              <a:solidFill>
                <a:srgbClr val="C5C8DB"/>
              </a:solidFill>
            </a:ln>
          </p:spPr>
          <p:txBody>
            <a:bodyPr wrap="square" lIns="0" tIns="0" rIns="0" bIns="0" rtlCol="0"/>
            <a:lstStyle/>
            <a:p>
              <a:endParaRPr lang="fr-FR" noProof="0" dirty="0"/>
            </a:p>
          </p:txBody>
        </p:sp>
        <p:sp>
          <p:nvSpPr>
            <p:cNvPr id="3022" name="object 3022"/>
            <p:cNvSpPr/>
            <p:nvPr/>
          </p:nvSpPr>
          <p:spPr>
            <a:xfrm>
              <a:off x="8941916" y="4282519"/>
              <a:ext cx="3810" cy="66675"/>
            </a:xfrm>
            <a:custGeom>
              <a:avLst/>
              <a:gdLst/>
              <a:ahLst/>
              <a:cxnLst/>
              <a:rect l="l" t="t" r="r" b="b"/>
              <a:pathLst>
                <a:path w="3809" h="66675">
                  <a:moveTo>
                    <a:pt x="0" y="0"/>
                  </a:moveTo>
                  <a:lnTo>
                    <a:pt x="3602" y="161"/>
                  </a:lnTo>
                  <a:lnTo>
                    <a:pt x="3602" y="66102"/>
                  </a:lnTo>
                  <a:lnTo>
                    <a:pt x="0" y="65932"/>
                  </a:lnTo>
                  <a:lnTo>
                    <a:pt x="0" y="0"/>
                  </a:lnTo>
                  <a:close/>
                </a:path>
              </a:pathLst>
            </a:custGeom>
            <a:solidFill>
              <a:srgbClr val="C5C8DB"/>
            </a:solidFill>
          </p:spPr>
          <p:txBody>
            <a:bodyPr wrap="square" lIns="0" tIns="0" rIns="0" bIns="0" rtlCol="0"/>
            <a:lstStyle/>
            <a:p>
              <a:endParaRPr lang="fr-FR" noProof="0" dirty="0"/>
            </a:p>
          </p:txBody>
        </p:sp>
        <p:sp>
          <p:nvSpPr>
            <p:cNvPr id="3023" name="object 3023"/>
            <p:cNvSpPr/>
            <p:nvPr/>
          </p:nvSpPr>
          <p:spPr>
            <a:xfrm>
              <a:off x="8941916" y="4282519"/>
              <a:ext cx="3810" cy="66675"/>
            </a:xfrm>
            <a:custGeom>
              <a:avLst/>
              <a:gdLst/>
              <a:ahLst/>
              <a:cxnLst/>
              <a:rect l="l" t="t" r="r" b="b"/>
              <a:pathLst>
                <a:path w="3809" h="66675">
                  <a:moveTo>
                    <a:pt x="3602" y="161"/>
                  </a:moveTo>
                  <a:lnTo>
                    <a:pt x="3602" y="66102"/>
                  </a:lnTo>
                </a:path>
                <a:path w="3809" h="66675">
                  <a:moveTo>
                    <a:pt x="0" y="65932"/>
                  </a:moveTo>
                  <a:lnTo>
                    <a:pt x="0" y="0"/>
                  </a:lnTo>
                </a:path>
              </a:pathLst>
            </a:custGeom>
            <a:ln w="3175">
              <a:solidFill>
                <a:srgbClr val="C5C8DB"/>
              </a:solidFill>
            </a:ln>
          </p:spPr>
          <p:txBody>
            <a:bodyPr wrap="square" lIns="0" tIns="0" rIns="0" bIns="0" rtlCol="0"/>
            <a:lstStyle/>
            <a:p>
              <a:endParaRPr lang="fr-FR" noProof="0" dirty="0"/>
            </a:p>
          </p:txBody>
        </p:sp>
        <p:sp>
          <p:nvSpPr>
            <p:cNvPr id="3024" name="object 3024"/>
            <p:cNvSpPr/>
            <p:nvPr/>
          </p:nvSpPr>
          <p:spPr>
            <a:xfrm>
              <a:off x="8945519" y="4282680"/>
              <a:ext cx="3810" cy="66675"/>
            </a:xfrm>
            <a:custGeom>
              <a:avLst/>
              <a:gdLst/>
              <a:ahLst/>
              <a:cxnLst/>
              <a:rect l="l" t="t" r="r" b="b"/>
              <a:pathLst>
                <a:path w="3809" h="66675">
                  <a:moveTo>
                    <a:pt x="0" y="0"/>
                  </a:moveTo>
                  <a:lnTo>
                    <a:pt x="3602" y="161"/>
                  </a:lnTo>
                  <a:lnTo>
                    <a:pt x="3602" y="66109"/>
                  </a:lnTo>
                  <a:lnTo>
                    <a:pt x="0" y="65940"/>
                  </a:lnTo>
                  <a:lnTo>
                    <a:pt x="0" y="0"/>
                  </a:lnTo>
                  <a:close/>
                </a:path>
              </a:pathLst>
            </a:custGeom>
            <a:solidFill>
              <a:srgbClr val="C5C8DB"/>
            </a:solidFill>
          </p:spPr>
          <p:txBody>
            <a:bodyPr wrap="square" lIns="0" tIns="0" rIns="0" bIns="0" rtlCol="0"/>
            <a:lstStyle/>
            <a:p>
              <a:endParaRPr lang="fr-FR" noProof="0" dirty="0"/>
            </a:p>
          </p:txBody>
        </p:sp>
        <p:sp>
          <p:nvSpPr>
            <p:cNvPr id="3025" name="object 3025"/>
            <p:cNvSpPr/>
            <p:nvPr/>
          </p:nvSpPr>
          <p:spPr>
            <a:xfrm>
              <a:off x="8945519" y="4282680"/>
              <a:ext cx="3810" cy="66675"/>
            </a:xfrm>
            <a:custGeom>
              <a:avLst/>
              <a:gdLst/>
              <a:ahLst/>
              <a:cxnLst/>
              <a:rect l="l" t="t" r="r" b="b"/>
              <a:pathLst>
                <a:path w="3809" h="66675">
                  <a:moveTo>
                    <a:pt x="3602" y="161"/>
                  </a:moveTo>
                  <a:lnTo>
                    <a:pt x="3602" y="66109"/>
                  </a:lnTo>
                </a:path>
                <a:path w="3809" h="66675">
                  <a:moveTo>
                    <a:pt x="0" y="65940"/>
                  </a:moveTo>
                  <a:lnTo>
                    <a:pt x="0" y="0"/>
                  </a:lnTo>
                </a:path>
              </a:pathLst>
            </a:custGeom>
            <a:ln w="3175">
              <a:solidFill>
                <a:srgbClr val="C5C8DB"/>
              </a:solidFill>
            </a:ln>
          </p:spPr>
          <p:txBody>
            <a:bodyPr wrap="square" lIns="0" tIns="0" rIns="0" bIns="0" rtlCol="0"/>
            <a:lstStyle/>
            <a:p>
              <a:endParaRPr lang="fr-FR" noProof="0" dirty="0"/>
            </a:p>
          </p:txBody>
        </p:sp>
        <p:sp>
          <p:nvSpPr>
            <p:cNvPr id="3026" name="object 3026"/>
            <p:cNvSpPr/>
            <p:nvPr/>
          </p:nvSpPr>
          <p:spPr>
            <a:xfrm>
              <a:off x="8949123" y="4282842"/>
              <a:ext cx="5715" cy="66675"/>
            </a:xfrm>
            <a:custGeom>
              <a:avLst/>
              <a:gdLst/>
              <a:ahLst/>
              <a:cxnLst/>
              <a:rect l="l" t="t" r="r" b="b"/>
              <a:pathLst>
                <a:path w="5715" h="66675">
                  <a:moveTo>
                    <a:pt x="0" y="0"/>
                  </a:moveTo>
                  <a:lnTo>
                    <a:pt x="5284" y="236"/>
                  </a:lnTo>
                  <a:lnTo>
                    <a:pt x="5284" y="66196"/>
                  </a:lnTo>
                  <a:lnTo>
                    <a:pt x="0" y="65948"/>
                  </a:lnTo>
                  <a:lnTo>
                    <a:pt x="0" y="0"/>
                  </a:lnTo>
                  <a:close/>
                </a:path>
              </a:pathLst>
            </a:custGeom>
            <a:solidFill>
              <a:srgbClr val="C5C8DB"/>
            </a:solidFill>
          </p:spPr>
          <p:txBody>
            <a:bodyPr wrap="square" lIns="0" tIns="0" rIns="0" bIns="0" rtlCol="0"/>
            <a:lstStyle/>
            <a:p>
              <a:endParaRPr lang="fr-FR" noProof="0" dirty="0"/>
            </a:p>
          </p:txBody>
        </p:sp>
        <p:sp>
          <p:nvSpPr>
            <p:cNvPr id="3027" name="object 3027"/>
            <p:cNvSpPr/>
            <p:nvPr/>
          </p:nvSpPr>
          <p:spPr>
            <a:xfrm>
              <a:off x="8949122" y="4282842"/>
              <a:ext cx="5715" cy="66675"/>
            </a:xfrm>
            <a:custGeom>
              <a:avLst/>
              <a:gdLst/>
              <a:ahLst/>
              <a:cxnLst/>
              <a:rect l="l" t="t" r="r" b="b"/>
              <a:pathLst>
                <a:path w="5715" h="66675">
                  <a:moveTo>
                    <a:pt x="5284" y="236"/>
                  </a:moveTo>
                  <a:lnTo>
                    <a:pt x="5284" y="66196"/>
                  </a:lnTo>
                </a:path>
                <a:path w="5715" h="66675">
                  <a:moveTo>
                    <a:pt x="0" y="65948"/>
                  </a:moveTo>
                  <a:lnTo>
                    <a:pt x="0" y="0"/>
                  </a:lnTo>
                </a:path>
              </a:pathLst>
            </a:custGeom>
            <a:ln w="3175">
              <a:solidFill>
                <a:srgbClr val="C5C8DB"/>
              </a:solidFill>
            </a:ln>
          </p:spPr>
          <p:txBody>
            <a:bodyPr wrap="square" lIns="0" tIns="0" rIns="0" bIns="0" rtlCol="0"/>
            <a:lstStyle/>
            <a:p>
              <a:endParaRPr lang="fr-FR" noProof="0" dirty="0"/>
            </a:p>
          </p:txBody>
        </p:sp>
        <p:sp>
          <p:nvSpPr>
            <p:cNvPr id="3028" name="object 3028"/>
            <p:cNvSpPr/>
            <p:nvPr/>
          </p:nvSpPr>
          <p:spPr>
            <a:xfrm>
              <a:off x="8954407" y="4283078"/>
              <a:ext cx="4445" cy="66675"/>
            </a:xfrm>
            <a:custGeom>
              <a:avLst/>
              <a:gdLst/>
              <a:ahLst/>
              <a:cxnLst/>
              <a:rect l="l" t="t" r="r" b="b"/>
              <a:pathLst>
                <a:path w="4445" h="66675">
                  <a:moveTo>
                    <a:pt x="0" y="0"/>
                  </a:moveTo>
                  <a:lnTo>
                    <a:pt x="3843" y="172"/>
                  </a:lnTo>
                  <a:lnTo>
                    <a:pt x="3843" y="66140"/>
                  </a:lnTo>
                  <a:lnTo>
                    <a:pt x="0" y="65960"/>
                  </a:lnTo>
                  <a:lnTo>
                    <a:pt x="0" y="0"/>
                  </a:lnTo>
                  <a:close/>
                </a:path>
              </a:pathLst>
            </a:custGeom>
            <a:solidFill>
              <a:srgbClr val="C5C8DB"/>
            </a:solidFill>
          </p:spPr>
          <p:txBody>
            <a:bodyPr wrap="square" lIns="0" tIns="0" rIns="0" bIns="0" rtlCol="0"/>
            <a:lstStyle/>
            <a:p>
              <a:endParaRPr lang="fr-FR" noProof="0" dirty="0"/>
            </a:p>
          </p:txBody>
        </p:sp>
        <p:sp>
          <p:nvSpPr>
            <p:cNvPr id="3029" name="object 3029"/>
            <p:cNvSpPr/>
            <p:nvPr/>
          </p:nvSpPr>
          <p:spPr>
            <a:xfrm>
              <a:off x="8954406" y="4283078"/>
              <a:ext cx="4445" cy="66675"/>
            </a:xfrm>
            <a:custGeom>
              <a:avLst/>
              <a:gdLst/>
              <a:ahLst/>
              <a:cxnLst/>
              <a:rect l="l" t="t" r="r" b="b"/>
              <a:pathLst>
                <a:path w="4445" h="66675">
                  <a:moveTo>
                    <a:pt x="3843" y="172"/>
                  </a:moveTo>
                  <a:lnTo>
                    <a:pt x="3843" y="66140"/>
                  </a:lnTo>
                </a:path>
                <a:path w="4445" h="66675">
                  <a:moveTo>
                    <a:pt x="0" y="65960"/>
                  </a:moveTo>
                  <a:lnTo>
                    <a:pt x="0" y="0"/>
                  </a:lnTo>
                </a:path>
              </a:pathLst>
            </a:custGeom>
            <a:ln w="3175">
              <a:solidFill>
                <a:srgbClr val="C5C8DB"/>
              </a:solidFill>
            </a:ln>
          </p:spPr>
          <p:txBody>
            <a:bodyPr wrap="square" lIns="0" tIns="0" rIns="0" bIns="0" rtlCol="0"/>
            <a:lstStyle/>
            <a:p>
              <a:endParaRPr lang="fr-FR" noProof="0" dirty="0"/>
            </a:p>
          </p:txBody>
        </p:sp>
        <p:sp>
          <p:nvSpPr>
            <p:cNvPr id="3030" name="object 3030"/>
            <p:cNvSpPr/>
            <p:nvPr/>
          </p:nvSpPr>
          <p:spPr>
            <a:xfrm>
              <a:off x="8958250" y="4283251"/>
              <a:ext cx="3810" cy="66675"/>
            </a:xfrm>
            <a:custGeom>
              <a:avLst/>
              <a:gdLst/>
              <a:ahLst/>
              <a:cxnLst/>
              <a:rect l="l" t="t" r="r" b="b"/>
              <a:pathLst>
                <a:path w="3809" h="66675">
                  <a:moveTo>
                    <a:pt x="0" y="0"/>
                  </a:moveTo>
                  <a:lnTo>
                    <a:pt x="3602" y="161"/>
                  </a:lnTo>
                  <a:lnTo>
                    <a:pt x="3602" y="66137"/>
                  </a:lnTo>
                  <a:lnTo>
                    <a:pt x="0" y="65968"/>
                  </a:lnTo>
                  <a:lnTo>
                    <a:pt x="0" y="0"/>
                  </a:lnTo>
                  <a:close/>
                </a:path>
              </a:pathLst>
            </a:custGeom>
            <a:solidFill>
              <a:srgbClr val="C5C8DB"/>
            </a:solidFill>
          </p:spPr>
          <p:txBody>
            <a:bodyPr wrap="square" lIns="0" tIns="0" rIns="0" bIns="0" rtlCol="0"/>
            <a:lstStyle/>
            <a:p>
              <a:endParaRPr lang="fr-FR" noProof="0" dirty="0"/>
            </a:p>
          </p:txBody>
        </p:sp>
        <p:sp>
          <p:nvSpPr>
            <p:cNvPr id="3031" name="object 3031"/>
            <p:cNvSpPr/>
            <p:nvPr/>
          </p:nvSpPr>
          <p:spPr>
            <a:xfrm>
              <a:off x="8958250" y="4283250"/>
              <a:ext cx="3810" cy="66675"/>
            </a:xfrm>
            <a:custGeom>
              <a:avLst/>
              <a:gdLst/>
              <a:ahLst/>
              <a:cxnLst/>
              <a:rect l="l" t="t" r="r" b="b"/>
              <a:pathLst>
                <a:path w="3809" h="66675">
                  <a:moveTo>
                    <a:pt x="3602" y="161"/>
                  </a:moveTo>
                  <a:lnTo>
                    <a:pt x="3602" y="66137"/>
                  </a:lnTo>
                </a:path>
                <a:path w="3809" h="66675">
                  <a:moveTo>
                    <a:pt x="0" y="65968"/>
                  </a:moveTo>
                  <a:lnTo>
                    <a:pt x="0" y="0"/>
                  </a:lnTo>
                </a:path>
              </a:pathLst>
            </a:custGeom>
            <a:ln w="3175">
              <a:solidFill>
                <a:srgbClr val="C5C8DB"/>
              </a:solidFill>
            </a:ln>
          </p:spPr>
          <p:txBody>
            <a:bodyPr wrap="square" lIns="0" tIns="0" rIns="0" bIns="0" rtlCol="0"/>
            <a:lstStyle/>
            <a:p>
              <a:endParaRPr lang="fr-FR" noProof="0" dirty="0"/>
            </a:p>
          </p:txBody>
        </p:sp>
        <p:sp>
          <p:nvSpPr>
            <p:cNvPr id="3032" name="object 3032"/>
            <p:cNvSpPr/>
            <p:nvPr/>
          </p:nvSpPr>
          <p:spPr>
            <a:xfrm>
              <a:off x="8961853" y="4283412"/>
              <a:ext cx="3810" cy="66675"/>
            </a:xfrm>
            <a:custGeom>
              <a:avLst/>
              <a:gdLst/>
              <a:ahLst/>
              <a:cxnLst/>
              <a:rect l="l" t="t" r="r" b="b"/>
              <a:pathLst>
                <a:path w="3809" h="66675">
                  <a:moveTo>
                    <a:pt x="0" y="0"/>
                  </a:moveTo>
                  <a:lnTo>
                    <a:pt x="3602" y="161"/>
                  </a:lnTo>
                  <a:lnTo>
                    <a:pt x="3602" y="66145"/>
                  </a:lnTo>
                  <a:lnTo>
                    <a:pt x="0" y="65976"/>
                  </a:lnTo>
                  <a:lnTo>
                    <a:pt x="0" y="0"/>
                  </a:lnTo>
                  <a:close/>
                </a:path>
              </a:pathLst>
            </a:custGeom>
            <a:solidFill>
              <a:srgbClr val="C5C8DB"/>
            </a:solidFill>
          </p:spPr>
          <p:txBody>
            <a:bodyPr wrap="square" lIns="0" tIns="0" rIns="0" bIns="0" rtlCol="0"/>
            <a:lstStyle/>
            <a:p>
              <a:endParaRPr lang="fr-FR" noProof="0" dirty="0"/>
            </a:p>
          </p:txBody>
        </p:sp>
        <p:sp>
          <p:nvSpPr>
            <p:cNvPr id="3033" name="object 3033"/>
            <p:cNvSpPr/>
            <p:nvPr/>
          </p:nvSpPr>
          <p:spPr>
            <a:xfrm>
              <a:off x="8961852" y="4283412"/>
              <a:ext cx="3810" cy="66675"/>
            </a:xfrm>
            <a:custGeom>
              <a:avLst/>
              <a:gdLst/>
              <a:ahLst/>
              <a:cxnLst/>
              <a:rect l="l" t="t" r="r" b="b"/>
              <a:pathLst>
                <a:path w="3809" h="66675">
                  <a:moveTo>
                    <a:pt x="3602" y="161"/>
                  </a:moveTo>
                  <a:lnTo>
                    <a:pt x="3602" y="66145"/>
                  </a:lnTo>
                </a:path>
                <a:path w="3809" h="66675">
                  <a:moveTo>
                    <a:pt x="0" y="65976"/>
                  </a:moveTo>
                  <a:lnTo>
                    <a:pt x="0" y="0"/>
                  </a:lnTo>
                </a:path>
              </a:pathLst>
            </a:custGeom>
            <a:ln w="3175">
              <a:solidFill>
                <a:srgbClr val="C5C8DB"/>
              </a:solidFill>
            </a:ln>
          </p:spPr>
          <p:txBody>
            <a:bodyPr wrap="square" lIns="0" tIns="0" rIns="0" bIns="0" rtlCol="0"/>
            <a:lstStyle/>
            <a:p>
              <a:endParaRPr lang="fr-FR" noProof="0" dirty="0"/>
            </a:p>
          </p:txBody>
        </p:sp>
        <p:sp>
          <p:nvSpPr>
            <p:cNvPr id="3034" name="object 3034"/>
            <p:cNvSpPr/>
            <p:nvPr/>
          </p:nvSpPr>
          <p:spPr>
            <a:xfrm>
              <a:off x="8965456" y="4283573"/>
              <a:ext cx="3810" cy="66675"/>
            </a:xfrm>
            <a:custGeom>
              <a:avLst/>
              <a:gdLst/>
              <a:ahLst/>
              <a:cxnLst/>
              <a:rect l="l" t="t" r="r" b="b"/>
              <a:pathLst>
                <a:path w="3809" h="66675">
                  <a:moveTo>
                    <a:pt x="0" y="0"/>
                  </a:moveTo>
                  <a:lnTo>
                    <a:pt x="3602" y="161"/>
                  </a:lnTo>
                  <a:lnTo>
                    <a:pt x="3602" y="66153"/>
                  </a:lnTo>
                  <a:lnTo>
                    <a:pt x="0" y="65984"/>
                  </a:lnTo>
                  <a:lnTo>
                    <a:pt x="0" y="0"/>
                  </a:lnTo>
                  <a:close/>
                </a:path>
              </a:pathLst>
            </a:custGeom>
            <a:solidFill>
              <a:srgbClr val="C5C8DB"/>
            </a:solidFill>
          </p:spPr>
          <p:txBody>
            <a:bodyPr wrap="square" lIns="0" tIns="0" rIns="0" bIns="0" rtlCol="0"/>
            <a:lstStyle/>
            <a:p>
              <a:endParaRPr lang="fr-FR" noProof="0" dirty="0"/>
            </a:p>
          </p:txBody>
        </p:sp>
        <p:sp>
          <p:nvSpPr>
            <p:cNvPr id="3035" name="object 3035"/>
            <p:cNvSpPr/>
            <p:nvPr/>
          </p:nvSpPr>
          <p:spPr>
            <a:xfrm>
              <a:off x="8965455" y="4283573"/>
              <a:ext cx="3810" cy="66675"/>
            </a:xfrm>
            <a:custGeom>
              <a:avLst/>
              <a:gdLst/>
              <a:ahLst/>
              <a:cxnLst/>
              <a:rect l="l" t="t" r="r" b="b"/>
              <a:pathLst>
                <a:path w="3809" h="66675">
                  <a:moveTo>
                    <a:pt x="3602" y="161"/>
                  </a:moveTo>
                  <a:lnTo>
                    <a:pt x="3602" y="66153"/>
                  </a:lnTo>
                </a:path>
                <a:path w="3809" h="66675">
                  <a:moveTo>
                    <a:pt x="0" y="65984"/>
                  </a:moveTo>
                  <a:lnTo>
                    <a:pt x="0" y="0"/>
                  </a:lnTo>
                </a:path>
              </a:pathLst>
            </a:custGeom>
            <a:ln w="3175">
              <a:solidFill>
                <a:srgbClr val="C5C8DB"/>
              </a:solidFill>
            </a:ln>
          </p:spPr>
          <p:txBody>
            <a:bodyPr wrap="square" lIns="0" tIns="0" rIns="0" bIns="0" rtlCol="0"/>
            <a:lstStyle/>
            <a:p>
              <a:endParaRPr lang="fr-FR" noProof="0" dirty="0"/>
            </a:p>
          </p:txBody>
        </p:sp>
        <p:sp>
          <p:nvSpPr>
            <p:cNvPr id="3036" name="object 3036"/>
            <p:cNvSpPr/>
            <p:nvPr/>
          </p:nvSpPr>
          <p:spPr>
            <a:xfrm>
              <a:off x="8969059" y="4283735"/>
              <a:ext cx="3810" cy="66675"/>
            </a:xfrm>
            <a:custGeom>
              <a:avLst/>
              <a:gdLst/>
              <a:ahLst/>
              <a:cxnLst/>
              <a:rect l="l" t="t" r="r" b="b"/>
              <a:pathLst>
                <a:path w="3809" h="66675">
                  <a:moveTo>
                    <a:pt x="0" y="0"/>
                  </a:moveTo>
                  <a:lnTo>
                    <a:pt x="3602" y="161"/>
                  </a:lnTo>
                  <a:lnTo>
                    <a:pt x="3602" y="66161"/>
                  </a:lnTo>
                  <a:lnTo>
                    <a:pt x="0" y="65992"/>
                  </a:lnTo>
                  <a:lnTo>
                    <a:pt x="0" y="0"/>
                  </a:lnTo>
                  <a:close/>
                </a:path>
              </a:pathLst>
            </a:custGeom>
            <a:solidFill>
              <a:srgbClr val="C5C8DB"/>
            </a:solidFill>
          </p:spPr>
          <p:txBody>
            <a:bodyPr wrap="square" lIns="0" tIns="0" rIns="0" bIns="0" rtlCol="0"/>
            <a:lstStyle/>
            <a:p>
              <a:endParaRPr lang="fr-FR" noProof="0" dirty="0"/>
            </a:p>
          </p:txBody>
        </p:sp>
        <p:sp>
          <p:nvSpPr>
            <p:cNvPr id="3037" name="object 3037"/>
            <p:cNvSpPr/>
            <p:nvPr/>
          </p:nvSpPr>
          <p:spPr>
            <a:xfrm>
              <a:off x="8969058" y="4283735"/>
              <a:ext cx="3810" cy="66675"/>
            </a:xfrm>
            <a:custGeom>
              <a:avLst/>
              <a:gdLst/>
              <a:ahLst/>
              <a:cxnLst/>
              <a:rect l="l" t="t" r="r" b="b"/>
              <a:pathLst>
                <a:path w="3809" h="66675">
                  <a:moveTo>
                    <a:pt x="3602" y="161"/>
                  </a:moveTo>
                  <a:lnTo>
                    <a:pt x="3602" y="66161"/>
                  </a:lnTo>
                </a:path>
                <a:path w="3809" h="66675">
                  <a:moveTo>
                    <a:pt x="0" y="65992"/>
                  </a:moveTo>
                  <a:lnTo>
                    <a:pt x="0" y="0"/>
                  </a:lnTo>
                </a:path>
              </a:pathLst>
            </a:custGeom>
            <a:ln w="3175">
              <a:solidFill>
                <a:srgbClr val="C5C8DB"/>
              </a:solidFill>
            </a:ln>
          </p:spPr>
          <p:txBody>
            <a:bodyPr wrap="square" lIns="0" tIns="0" rIns="0" bIns="0" rtlCol="0"/>
            <a:lstStyle/>
            <a:p>
              <a:endParaRPr lang="fr-FR" noProof="0" dirty="0"/>
            </a:p>
          </p:txBody>
        </p:sp>
        <p:sp>
          <p:nvSpPr>
            <p:cNvPr id="3038" name="object 3038"/>
            <p:cNvSpPr/>
            <p:nvPr/>
          </p:nvSpPr>
          <p:spPr>
            <a:xfrm>
              <a:off x="8972662" y="4283896"/>
              <a:ext cx="3810" cy="66675"/>
            </a:xfrm>
            <a:custGeom>
              <a:avLst/>
              <a:gdLst/>
              <a:ahLst/>
              <a:cxnLst/>
              <a:rect l="l" t="t" r="r" b="b"/>
              <a:pathLst>
                <a:path w="3809" h="66675">
                  <a:moveTo>
                    <a:pt x="0" y="0"/>
                  </a:moveTo>
                  <a:lnTo>
                    <a:pt x="3602" y="161"/>
                  </a:lnTo>
                  <a:lnTo>
                    <a:pt x="3602" y="66169"/>
                  </a:lnTo>
                  <a:lnTo>
                    <a:pt x="0" y="65999"/>
                  </a:lnTo>
                  <a:lnTo>
                    <a:pt x="0" y="0"/>
                  </a:lnTo>
                  <a:close/>
                </a:path>
              </a:pathLst>
            </a:custGeom>
            <a:solidFill>
              <a:srgbClr val="C5C8DB"/>
            </a:solidFill>
          </p:spPr>
          <p:txBody>
            <a:bodyPr wrap="square" lIns="0" tIns="0" rIns="0" bIns="0" rtlCol="0"/>
            <a:lstStyle/>
            <a:p>
              <a:endParaRPr lang="fr-FR" noProof="0" dirty="0"/>
            </a:p>
          </p:txBody>
        </p:sp>
        <p:sp>
          <p:nvSpPr>
            <p:cNvPr id="3039" name="object 3039"/>
            <p:cNvSpPr/>
            <p:nvPr/>
          </p:nvSpPr>
          <p:spPr>
            <a:xfrm>
              <a:off x="8972661" y="4283896"/>
              <a:ext cx="3810" cy="66675"/>
            </a:xfrm>
            <a:custGeom>
              <a:avLst/>
              <a:gdLst/>
              <a:ahLst/>
              <a:cxnLst/>
              <a:rect l="l" t="t" r="r" b="b"/>
              <a:pathLst>
                <a:path w="3809" h="66675">
                  <a:moveTo>
                    <a:pt x="3602" y="161"/>
                  </a:moveTo>
                  <a:lnTo>
                    <a:pt x="3602" y="66169"/>
                  </a:lnTo>
                </a:path>
                <a:path w="3809" h="66675">
                  <a:moveTo>
                    <a:pt x="0" y="65999"/>
                  </a:moveTo>
                  <a:lnTo>
                    <a:pt x="0" y="0"/>
                  </a:lnTo>
                </a:path>
              </a:pathLst>
            </a:custGeom>
            <a:ln w="3175">
              <a:solidFill>
                <a:srgbClr val="C5C8DB"/>
              </a:solidFill>
            </a:ln>
          </p:spPr>
          <p:txBody>
            <a:bodyPr wrap="square" lIns="0" tIns="0" rIns="0" bIns="0" rtlCol="0"/>
            <a:lstStyle/>
            <a:p>
              <a:endParaRPr lang="fr-FR" noProof="0" dirty="0"/>
            </a:p>
          </p:txBody>
        </p:sp>
        <p:sp>
          <p:nvSpPr>
            <p:cNvPr id="3040" name="object 3040"/>
            <p:cNvSpPr/>
            <p:nvPr/>
          </p:nvSpPr>
          <p:spPr>
            <a:xfrm>
              <a:off x="8976265" y="4284058"/>
              <a:ext cx="3810" cy="66675"/>
            </a:xfrm>
            <a:custGeom>
              <a:avLst/>
              <a:gdLst/>
              <a:ahLst/>
              <a:cxnLst/>
              <a:rect l="l" t="t" r="r" b="b"/>
              <a:pathLst>
                <a:path w="3809" h="66675">
                  <a:moveTo>
                    <a:pt x="0" y="0"/>
                  </a:moveTo>
                  <a:lnTo>
                    <a:pt x="3602" y="161"/>
                  </a:lnTo>
                  <a:lnTo>
                    <a:pt x="3602" y="66177"/>
                  </a:lnTo>
                  <a:lnTo>
                    <a:pt x="0" y="66007"/>
                  </a:lnTo>
                  <a:lnTo>
                    <a:pt x="0" y="0"/>
                  </a:lnTo>
                  <a:close/>
                </a:path>
              </a:pathLst>
            </a:custGeom>
            <a:solidFill>
              <a:srgbClr val="C5C8DB"/>
            </a:solidFill>
          </p:spPr>
          <p:txBody>
            <a:bodyPr wrap="square" lIns="0" tIns="0" rIns="0" bIns="0" rtlCol="0"/>
            <a:lstStyle/>
            <a:p>
              <a:endParaRPr lang="fr-FR" noProof="0" dirty="0"/>
            </a:p>
          </p:txBody>
        </p:sp>
        <p:sp>
          <p:nvSpPr>
            <p:cNvPr id="3041" name="object 3041"/>
            <p:cNvSpPr/>
            <p:nvPr/>
          </p:nvSpPr>
          <p:spPr>
            <a:xfrm>
              <a:off x="8976264" y="4284057"/>
              <a:ext cx="3810" cy="66675"/>
            </a:xfrm>
            <a:custGeom>
              <a:avLst/>
              <a:gdLst/>
              <a:ahLst/>
              <a:cxnLst/>
              <a:rect l="l" t="t" r="r" b="b"/>
              <a:pathLst>
                <a:path w="3809" h="66675">
                  <a:moveTo>
                    <a:pt x="3602" y="161"/>
                  </a:moveTo>
                  <a:lnTo>
                    <a:pt x="3602" y="66177"/>
                  </a:lnTo>
                </a:path>
                <a:path w="3809" h="66675">
                  <a:moveTo>
                    <a:pt x="0" y="66007"/>
                  </a:moveTo>
                  <a:lnTo>
                    <a:pt x="0" y="0"/>
                  </a:lnTo>
                </a:path>
              </a:pathLst>
            </a:custGeom>
            <a:ln w="3175">
              <a:solidFill>
                <a:srgbClr val="C5C8DB"/>
              </a:solidFill>
            </a:ln>
          </p:spPr>
          <p:txBody>
            <a:bodyPr wrap="square" lIns="0" tIns="0" rIns="0" bIns="0" rtlCol="0"/>
            <a:lstStyle/>
            <a:p>
              <a:endParaRPr lang="fr-FR" noProof="0" dirty="0"/>
            </a:p>
          </p:txBody>
        </p:sp>
        <p:sp>
          <p:nvSpPr>
            <p:cNvPr id="3042" name="object 3042"/>
            <p:cNvSpPr/>
            <p:nvPr/>
          </p:nvSpPr>
          <p:spPr>
            <a:xfrm>
              <a:off x="8979868" y="4284219"/>
              <a:ext cx="5715" cy="66675"/>
            </a:xfrm>
            <a:custGeom>
              <a:avLst/>
              <a:gdLst/>
              <a:ahLst/>
              <a:cxnLst/>
              <a:rect l="l" t="t" r="r" b="b"/>
              <a:pathLst>
                <a:path w="5715" h="66675">
                  <a:moveTo>
                    <a:pt x="0" y="0"/>
                  </a:moveTo>
                  <a:lnTo>
                    <a:pt x="5284" y="236"/>
                  </a:lnTo>
                  <a:lnTo>
                    <a:pt x="5284" y="66263"/>
                  </a:lnTo>
                  <a:lnTo>
                    <a:pt x="0" y="66015"/>
                  </a:lnTo>
                  <a:lnTo>
                    <a:pt x="0" y="0"/>
                  </a:lnTo>
                  <a:close/>
                </a:path>
              </a:pathLst>
            </a:custGeom>
            <a:solidFill>
              <a:srgbClr val="C5C8DA"/>
            </a:solidFill>
          </p:spPr>
          <p:txBody>
            <a:bodyPr wrap="square" lIns="0" tIns="0" rIns="0" bIns="0" rtlCol="0"/>
            <a:lstStyle/>
            <a:p>
              <a:endParaRPr lang="fr-FR" noProof="0" dirty="0"/>
            </a:p>
          </p:txBody>
        </p:sp>
        <p:sp>
          <p:nvSpPr>
            <p:cNvPr id="3043" name="object 3043"/>
            <p:cNvSpPr/>
            <p:nvPr/>
          </p:nvSpPr>
          <p:spPr>
            <a:xfrm>
              <a:off x="8979868" y="4284219"/>
              <a:ext cx="5715" cy="66675"/>
            </a:xfrm>
            <a:custGeom>
              <a:avLst/>
              <a:gdLst/>
              <a:ahLst/>
              <a:cxnLst/>
              <a:rect l="l" t="t" r="r" b="b"/>
              <a:pathLst>
                <a:path w="5715" h="66675">
                  <a:moveTo>
                    <a:pt x="5284" y="236"/>
                  </a:moveTo>
                  <a:lnTo>
                    <a:pt x="5284" y="66263"/>
                  </a:lnTo>
                </a:path>
                <a:path w="5715" h="66675">
                  <a:moveTo>
                    <a:pt x="0" y="66015"/>
                  </a:moveTo>
                  <a:lnTo>
                    <a:pt x="0" y="0"/>
                  </a:lnTo>
                </a:path>
              </a:pathLst>
            </a:custGeom>
            <a:ln w="3175">
              <a:solidFill>
                <a:srgbClr val="C5C8DA"/>
              </a:solidFill>
            </a:ln>
          </p:spPr>
          <p:txBody>
            <a:bodyPr wrap="square" lIns="0" tIns="0" rIns="0" bIns="0" rtlCol="0"/>
            <a:lstStyle/>
            <a:p>
              <a:endParaRPr lang="fr-FR" noProof="0" dirty="0"/>
            </a:p>
          </p:txBody>
        </p:sp>
        <p:sp>
          <p:nvSpPr>
            <p:cNvPr id="3044" name="object 3044"/>
            <p:cNvSpPr/>
            <p:nvPr/>
          </p:nvSpPr>
          <p:spPr>
            <a:xfrm>
              <a:off x="8985152" y="4284456"/>
              <a:ext cx="3810" cy="66675"/>
            </a:xfrm>
            <a:custGeom>
              <a:avLst/>
              <a:gdLst/>
              <a:ahLst/>
              <a:cxnLst/>
              <a:rect l="l" t="t" r="r" b="b"/>
              <a:pathLst>
                <a:path w="3809" h="66675">
                  <a:moveTo>
                    <a:pt x="0" y="0"/>
                  </a:moveTo>
                  <a:lnTo>
                    <a:pt x="3602" y="161"/>
                  </a:lnTo>
                  <a:lnTo>
                    <a:pt x="3602" y="66196"/>
                  </a:lnTo>
                  <a:lnTo>
                    <a:pt x="0" y="66027"/>
                  </a:lnTo>
                  <a:lnTo>
                    <a:pt x="0" y="0"/>
                  </a:lnTo>
                  <a:close/>
                </a:path>
              </a:pathLst>
            </a:custGeom>
            <a:solidFill>
              <a:srgbClr val="C5C8DA"/>
            </a:solidFill>
          </p:spPr>
          <p:txBody>
            <a:bodyPr wrap="square" lIns="0" tIns="0" rIns="0" bIns="0" rtlCol="0"/>
            <a:lstStyle/>
            <a:p>
              <a:endParaRPr lang="fr-FR" noProof="0" dirty="0"/>
            </a:p>
          </p:txBody>
        </p:sp>
        <p:sp>
          <p:nvSpPr>
            <p:cNvPr id="3045" name="object 3045"/>
            <p:cNvSpPr/>
            <p:nvPr/>
          </p:nvSpPr>
          <p:spPr>
            <a:xfrm>
              <a:off x="8985152" y="4284456"/>
              <a:ext cx="3810" cy="66675"/>
            </a:xfrm>
            <a:custGeom>
              <a:avLst/>
              <a:gdLst/>
              <a:ahLst/>
              <a:cxnLst/>
              <a:rect l="l" t="t" r="r" b="b"/>
              <a:pathLst>
                <a:path w="3809" h="66675">
                  <a:moveTo>
                    <a:pt x="3602" y="161"/>
                  </a:moveTo>
                  <a:lnTo>
                    <a:pt x="3602" y="66196"/>
                  </a:lnTo>
                </a:path>
                <a:path w="3809" h="66675">
                  <a:moveTo>
                    <a:pt x="0" y="66027"/>
                  </a:moveTo>
                  <a:lnTo>
                    <a:pt x="0" y="0"/>
                  </a:lnTo>
                </a:path>
              </a:pathLst>
            </a:custGeom>
            <a:ln w="3175">
              <a:solidFill>
                <a:srgbClr val="C5C8DA"/>
              </a:solidFill>
            </a:ln>
          </p:spPr>
          <p:txBody>
            <a:bodyPr wrap="square" lIns="0" tIns="0" rIns="0" bIns="0" rtlCol="0"/>
            <a:lstStyle/>
            <a:p>
              <a:endParaRPr lang="fr-FR" noProof="0" dirty="0"/>
            </a:p>
          </p:txBody>
        </p:sp>
        <p:sp>
          <p:nvSpPr>
            <p:cNvPr id="3046" name="object 3046"/>
            <p:cNvSpPr/>
            <p:nvPr/>
          </p:nvSpPr>
          <p:spPr>
            <a:xfrm>
              <a:off x="8988755" y="4284617"/>
              <a:ext cx="3810" cy="66675"/>
            </a:xfrm>
            <a:custGeom>
              <a:avLst/>
              <a:gdLst/>
              <a:ahLst/>
              <a:cxnLst/>
              <a:rect l="l" t="t" r="r" b="b"/>
              <a:pathLst>
                <a:path w="3809" h="66675">
                  <a:moveTo>
                    <a:pt x="0" y="0"/>
                  </a:moveTo>
                  <a:lnTo>
                    <a:pt x="3602" y="161"/>
                  </a:lnTo>
                  <a:lnTo>
                    <a:pt x="3602" y="66204"/>
                  </a:lnTo>
                  <a:lnTo>
                    <a:pt x="0" y="66035"/>
                  </a:lnTo>
                  <a:lnTo>
                    <a:pt x="0" y="0"/>
                  </a:lnTo>
                  <a:close/>
                </a:path>
              </a:pathLst>
            </a:custGeom>
            <a:solidFill>
              <a:srgbClr val="C5C8DA"/>
            </a:solidFill>
          </p:spPr>
          <p:txBody>
            <a:bodyPr wrap="square" lIns="0" tIns="0" rIns="0" bIns="0" rtlCol="0"/>
            <a:lstStyle/>
            <a:p>
              <a:endParaRPr lang="fr-FR" noProof="0" dirty="0"/>
            </a:p>
          </p:txBody>
        </p:sp>
        <p:sp>
          <p:nvSpPr>
            <p:cNvPr id="3047" name="object 3047"/>
            <p:cNvSpPr/>
            <p:nvPr/>
          </p:nvSpPr>
          <p:spPr>
            <a:xfrm>
              <a:off x="8988755" y="4284617"/>
              <a:ext cx="3810" cy="66675"/>
            </a:xfrm>
            <a:custGeom>
              <a:avLst/>
              <a:gdLst/>
              <a:ahLst/>
              <a:cxnLst/>
              <a:rect l="l" t="t" r="r" b="b"/>
              <a:pathLst>
                <a:path w="3809" h="66675">
                  <a:moveTo>
                    <a:pt x="3602" y="161"/>
                  </a:moveTo>
                  <a:lnTo>
                    <a:pt x="3602" y="66204"/>
                  </a:lnTo>
                </a:path>
                <a:path w="3809" h="66675">
                  <a:moveTo>
                    <a:pt x="0" y="66035"/>
                  </a:moveTo>
                  <a:lnTo>
                    <a:pt x="0" y="0"/>
                  </a:lnTo>
                </a:path>
              </a:pathLst>
            </a:custGeom>
            <a:ln w="3175">
              <a:solidFill>
                <a:srgbClr val="C5C8DA"/>
              </a:solidFill>
            </a:ln>
          </p:spPr>
          <p:txBody>
            <a:bodyPr wrap="square" lIns="0" tIns="0" rIns="0" bIns="0" rtlCol="0"/>
            <a:lstStyle/>
            <a:p>
              <a:endParaRPr lang="fr-FR" noProof="0" dirty="0"/>
            </a:p>
          </p:txBody>
        </p:sp>
        <p:sp>
          <p:nvSpPr>
            <p:cNvPr id="3048" name="object 3048"/>
            <p:cNvSpPr/>
            <p:nvPr/>
          </p:nvSpPr>
          <p:spPr>
            <a:xfrm>
              <a:off x="8992358" y="4284779"/>
              <a:ext cx="3810" cy="66675"/>
            </a:xfrm>
            <a:custGeom>
              <a:avLst/>
              <a:gdLst/>
              <a:ahLst/>
              <a:cxnLst/>
              <a:rect l="l" t="t" r="r" b="b"/>
              <a:pathLst>
                <a:path w="3809" h="66675">
                  <a:moveTo>
                    <a:pt x="0" y="0"/>
                  </a:moveTo>
                  <a:lnTo>
                    <a:pt x="3602" y="161"/>
                  </a:lnTo>
                  <a:lnTo>
                    <a:pt x="3602" y="66212"/>
                  </a:lnTo>
                  <a:lnTo>
                    <a:pt x="0" y="66042"/>
                  </a:lnTo>
                  <a:lnTo>
                    <a:pt x="0" y="0"/>
                  </a:lnTo>
                  <a:close/>
                </a:path>
              </a:pathLst>
            </a:custGeom>
            <a:solidFill>
              <a:srgbClr val="C5C8DA"/>
            </a:solidFill>
          </p:spPr>
          <p:txBody>
            <a:bodyPr wrap="square" lIns="0" tIns="0" rIns="0" bIns="0" rtlCol="0"/>
            <a:lstStyle/>
            <a:p>
              <a:endParaRPr lang="fr-FR" noProof="0" dirty="0"/>
            </a:p>
          </p:txBody>
        </p:sp>
        <p:sp>
          <p:nvSpPr>
            <p:cNvPr id="3049" name="object 3049"/>
            <p:cNvSpPr/>
            <p:nvPr/>
          </p:nvSpPr>
          <p:spPr>
            <a:xfrm>
              <a:off x="8992358" y="4284778"/>
              <a:ext cx="3810" cy="66675"/>
            </a:xfrm>
            <a:custGeom>
              <a:avLst/>
              <a:gdLst/>
              <a:ahLst/>
              <a:cxnLst/>
              <a:rect l="l" t="t" r="r" b="b"/>
              <a:pathLst>
                <a:path w="3809" h="66675">
                  <a:moveTo>
                    <a:pt x="3602" y="161"/>
                  </a:moveTo>
                  <a:lnTo>
                    <a:pt x="3602" y="66212"/>
                  </a:lnTo>
                </a:path>
                <a:path w="3809" h="66675">
                  <a:moveTo>
                    <a:pt x="0" y="66042"/>
                  </a:moveTo>
                  <a:lnTo>
                    <a:pt x="0" y="0"/>
                  </a:lnTo>
                </a:path>
              </a:pathLst>
            </a:custGeom>
            <a:ln w="3175">
              <a:solidFill>
                <a:srgbClr val="C5C8DA"/>
              </a:solidFill>
            </a:ln>
          </p:spPr>
          <p:txBody>
            <a:bodyPr wrap="square" lIns="0" tIns="0" rIns="0" bIns="0" rtlCol="0"/>
            <a:lstStyle/>
            <a:p>
              <a:endParaRPr lang="fr-FR" noProof="0" dirty="0"/>
            </a:p>
          </p:txBody>
        </p:sp>
        <p:sp>
          <p:nvSpPr>
            <p:cNvPr id="3050" name="object 3050"/>
            <p:cNvSpPr/>
            <p:nvPr/>
          </p:nvSpPr>
          <p:spPr>
            <a:xfrm>
              <a:off x="8995960" y="4284940"/>
              <a:ext cx="3810" cy="66675"/>
            </a:xfrm>
            <a:custGeom>
              <a:avLst/>
              <a:gdLst/>
              <a:ahLst/>
              <a:cxnLst/>
              <a:rect l="l" t="t" r="r" b="b"/>
              <a:pathLst>
                <a:path w="3809" h="66675">
                  <a:moveTo>
                    <a:pt x="0" y="0"/>
                  </a:moveTo>
                  <a:lnTo>
                    <a:pt x="3602" y="161"/>
                  </a:lnTo>
                  <a:lnTo>
                    <a:pt x="3602" y="66220"/>
                  </a:lnTo>
                  <a:lnTo>
                    <a:pt x="0" y="66050"/>
                  </a:lnTo>
                  <a:lnTo>
                    <a:pt x="0" y="0"/>
                  </a:lnTo>
                  <a:close/>
                </a:path>
              </a:pathLst>
            </a:custGeom>
            <a:solidFill>
              <a:srgbClr val="C4C7DA"/>
            </a:solidFill>
          </p:spPr>
          <p:txBody>
            <a:bodyPr wrap="square" lIns="0" tIns="0" rIns="0" bIns="0" rtlCol="0"/>
            <a:lstStyle/>
            <a:p>
              <a:endParaRPr lang="fr-FR" noProof="0" dirty="0"/>
            </a:p>
          </p:txBody>
        </p:sp>
        <p:sp>
          <p:nvSpPr>
            <p:cNvPr id="3051" name="object 3051"/>
            <p:cNvSpPr/>
            <p:nvPr/>
          </p:nvSpPr>
          <p:spPr>
            <a:xfrm>
              <a:off x="8995960" y="4284940"/>
              <a:ext cx="3810" cy="66675"/>
            </a:xfrm>
            <a:custGeom>
              <a:avLst/>
              <a:gdLst/>
              <a:ahLst/>
              <a:cxnLst/>
              <a:rect l="l" t="t" r="r" b="b"/>
              <a:pathLst>
                <a:path w="3809" h="66675">
                  <a:moveTo>
                    <a:pt x="3602" y="161"/>
                  </a:moveTo>
                  <a:lnTo>
                    <a:pt x="3602" y="66220"/>
                  </a:lnTo>
                </a:path>
                <a:path w="3809" h="66675">
                  <a:moveTo>
                    <a:pt x="0" y="66050"/>
                  </a:moveTo>
                  <a:lnTo>
                    <a:pt x="0" y="0"/>
                  </a:lnTo>
                </a:path>
              </a:pathLst>
            </a:custGeom>
            <a:ln w="3175">
              <a:solidFill>
                <a:srgbClr val="C4C7DA"/>
              </a:solidFill>
            </a:ln>
          </p:spPr>
          <p:txBody>
            <a:bodyPr wrap="square" lIns="0" tIns="0" rIns="0" bIns="0" rtlCol="0"/>
            <a:lstStyle/>
            <a:p>
              <a:endParaRPr lang="fr-FR" noProof="0" dirty="0"/>
            </a:p>
          </p:txBody>
        </p:sp>
        <p:sp>
          <p:nvSpPr>
            <p:cNvPr id="3052" name="object 3052"/>
            <p:cNvSpPr/>
            <p:nvPr/>
          </p:nvSpPr>
          <p:spPr>
            <a:xfrm>
              <a:off x="8999563" y="4285101"/>
              <a:ext cx="3810" cy="66675"/>
            </a:xfrm>
            <a:custGeom>
              <a:avLst/>
              <a:gdLst/>
              <a:ahLst/>
              <a:cxnLst/>
              <a:rect l="l" t="t" r="r" b="b"/>
              <a:pathLst>
                <a:path w="3809" h="66675">
                  <a:moveTo>
                    <a:pt x="0" y="0"/>
                  </a:moveTo>
                  <a:lnTo>
                    <a:pt x="3602" y="161"/>
                  </a:lnTo>
                  <a:lnTo>
                    <a:pt x="3602" y="66227"/>
                  </a:lnTo>
                  <a:lnTo>
                    <a:pt x="0" y="66058"/>
                  </a:lnTo>
                  <a:lnTo>
                    <a:pt x="0" y="0"/>
                  </a:lnTo>
                  <a:close/>
                </a:path>
              </a:pathLst>
            </a:custGeom>
            <a:solidFill>
              <a:srgbClr val="C4C7DA"/>
            </a:solidFill>
          </p:spPr>
          <p:txBody>
            <a:bodyPr wrap="square" lIns="0" tIns="0" rIns="0" bIns="0" rtlCol="0"/>
            <a:lstStyle/>
            <a:p>
              <a:endParaRPr lang="fr-FR" noProof="0" dirty="0"/>
            </a:p>
          </p:txBody>
        </p:sp>
        <p:sp>
          <p:nvSpPr>
            <p:cNvPr id="3053" name="object 3053"/>
            <p:cNvSpPr/>
            <p:nvPr/>
          </p:nvSpPr>
          <p:spPr>
            <a:xfrm>
              <a:off x="8999563" y="4285101"/>
              <a:ext cx="3810" cy="66675"/>
            </a:xfrm>
            <a:custGeom>
              <a:avLst/>
              <a:gdLst/>
              <a:ahLst/>
              <a:cxnLst/>
              <a:rect l="l" t="t" r="r" b="b"/>
              <a:pathLst>
                <a:path w="3809" h="66675">
                  <a:moveTo>
                    <a:pt x="3602" y="161"/>
                  </a:moveTo>
                  <a:lnTo>
                    <a:pt x="3602" y="66227"/>
                  </a:lnTo>
                </a:path>
                <a:path w="3809" h="66675">
                  <a:moveTo>
                    <a:pt x="0" y="66058"/>
                  </a:moveTo>
                  <a:lnTo>
                    <a:pt x="0" y="0"/>
                  </a:lnTo>
                </a:path>
              </a:pathLst>
            </a:custGeom>
            <a:ln w="3175">
              <a:solidFill>
                <a:srgbClr val="C4C7DA"/>
              </a:solidFill>
            </a:ln>
          </p:spPr>
          <p:txBody>
            <a:bodyPr wrap="square" lIns="0" tIns="0" rIns="0" bIns="0" rtlCol="0"/>
            <a:lstStyle/>
            <a:p>
              <a:endParaRPr lang="fr-FR" noProof="0" dirty="0"/>
            </a:p>
          </p:txBody>
        </p:sp>
        <p:sp>
          <p:nvSpPr>
            <p:cNvPr id="3054" name="object 3054"/>
            <p:cNvSpPr/>
            <p:nvPr/>
          </p:nvSpPr>
          <p:spPr>
            <a:xfrm>
              <a:off x="9003166" y="4285263"/>
              <a:ext cx="3810" cy="66675"/>
            </a:xfrm>
            <a:custGeom>
              <a:avLst/>
              <a:gdLst/>
              <a:ahLst/>
              <a:cxnLst/>
              <a:rect l="l" t="t" r="r" b="b"/>
              <a:pathLst>
                <a:path w="3809" h="66675">
                  <a:moveTo>
                    <a:pt x="0" y="0"/>
                  </a:moveTo>
                  <a:lnTo>
                    <a:pt x="3602" y="161"/>
                  </a:lnTo>
                  <a:lnTo>
                    <a:pt x="3602" y="66235"/>
                  </a:lnTo>
                  <a:lnTo>
                    <a:pt x="0" y="66066"/>
                  </a:lnTo>
                  <a:lnTo>
                    <a:pt x="0" y="0"/>
                  </a:lnTo>
                  <a:close/>
                </a:path>
              </a:pathLst>
            </a:custGeom>
            <a:solidFill>
              <a:srgbClr val="C4C7DA"/>
            </a:solidFill>
          </p:spPr>
          <p:txBody>
            <a:bodyPr wrap="square" lIns="0" tIns="0" rIns="0" bIns="0" rtlCol="0"/>
            <a:lstStyle/>
            <a:p>
              <a:endParaRPr lang="fr-FR" noProof="0" dirty="0"/>
            </a:p>
          </p:txBody>
        </p:sp>
        <p:sp>
          <p:nvSpPr>
            <p:cNvPr id="3055" name="object 3055"/>
            <p:cNvSpPr/>
            <p:nvPr/>
          </p:nvSpPr>
          <p:spPr>
            <a:xfrm>
              <a:off x="9003166" y="4285263"/>
              <a:ext cx="3810" cy="66675"/>
            </a:xfrm>
            <a:custGeom>
              <a:avLst/>
              <a:gdLst/>
              <a:ahLst/>
              <a:cxnLst/>
              <a:rect l="l" t="t" r="r" b="b"/>
              <a:pathLst>
                <a:path w="3809" h="66675">
                  <a:moveTo>
                    <a:pt x="3602" y="161"/>
                  </a:moveTo>
                  <a:lnTo>
                    <a:pt x="3602" y="66235"/>
                  </a:lnTo>
                </a:path>
                <a:path w="3809" h="66675">
                  <a:moveTo>
                    <a:pt x="0" y="66066"/>
                  </a:moveTo>
                  <a:lnTo>
                    <a:pt x="0" y="0"/>
                  </a:lnTo>
                </a:path>
              </a:pathLst>
            </a:custGeom>
            <a:ln w="3175">
              <a:solidFill>
                <a:srgbClr val="C4C7DA"/>
              </a:solidFill>
            </a:ln>
          </p:spPr>
          <p:txBody>
            <a:bodyPr wrap="square" lIns="0" tIns="0" rIns="0" bIns="0" rtlCol="0"/>
            <a:lstStyle/>
            <a:p>
              <a:endParaRPr lang="fr-FR" noProof="0" dirty="0"/>
            </a:p>
          </p:txBody>
        </p:sp>
        <p:sp>
          <p:nvSpPr>
            <p:cNvPr id="3056" name="object 3056"/>
            <p:cNvSpPr/>
            <p:nvPr/>
          </p:nvSpPr>
          <p:spPr>
            <a:xfrm>
              <a:off x="9006769" y="4285424"/>
              <a:ext cx="5715" cy="66675"/>
            </a:xfrm>
            <a:custGeom>
              <a:avLst/>
              <a:gdLst/>
              <a:ahLst/>
              <a:cxnLst/>
              <a:rect l="l" t="t" r="r" b="b"/>
              <a:pathLst>
                <a:path w="5715" h="66675">
                  <a:moveTo>
                    <a:pt x="0" y="0"/>
                  </a:moveTo>
                  <a:lnTo>
                    <a:pt x="5524" y="247"/>
                  </a:lnTo>
                  <a:lnTo>
                    <a:pt x="5524" y="66333"/>
                  </a:lnTo>
                  <a:lnTo>
                    <a:pt x="0" y="66074"/>
                  </a:lnTo>
                  <a:lnTo>
                    <a:pt x="0" y="0"/>
                  </a:lnTo>
                  <a:close/>
                </a:path>
              </a:pathLst>
            </a:custGeom>
            <a:solidFill>
              <a:srgbClr val="C4C7DA"/>
            </a:solidFill>
          </p:spPr>
          <p:txBody>
            <a:bodyPr wrap="square" lIns="0" tIns="0" rIns="0" bIns="0" rtlCol="0"/>
            <a:lstStyle/>
            <a:p>
              <a:endParaRPr lang="fr-FR" noProof="0" dirty="0"/>
            </a:p>
          </p:txBody>
        </p:sp>
        <p:sp>
          <p:nvSpPr>
            <p:cNvPr id="3057" name="object 3057"/>
            <p:cNvSpPr/>
            <p:nvPr/>
          </p:nvSpPr>
          <p:spPr>
            <a:xfrm>
              <a:off x="9006769" y="4285424"/>
              <a:ext cx="5715" cy="66675"/>
            </a:xfrm>
            <a:custGeom>
              <a:avLst/>
              <a:gdLst/>
              <a:ahLst/>
              <a:cxnLst/>
              <a:rect l="l" t="t" r="r" b="b"/>
              <a:pathLst>
                <a:path w="5715" h="66675">
                  <a:moveTo>
                    <a:pt x="5524" y="247"/>
                  </a:moveTo>
                  <a:lnTo>
                    <a:pt x="5524" y="66333"/>
                  </a:lnTo>
                </a:path>
                <a:path w="5715" h="66675">
                  <a:moveTo>
                    <a:pt x="0" y="66074"/>
                  </a:moveTo>
                  <a:lnTo>
                    <a:pt x="0" y="0"/>
                  </a:lnTo>
                </a:path>
              </a:pathLst>
            </a:custGeom>
            <a:ln w="3175">
              <a:solidFill>
                <a:srgbClr val="C4C7DA"/>
              </a:solidFill>
            </a:ln>
          </p:spPr>
          <p:txBody>
            <a:bodyPr wrap="square" lIns="0" tIns="0" rIns="0" bIns="0" rtlCol="0"/>
            <a:lstStyle/>
            <a:p>
              <a:endParaRPr lang="fr-FR" noProof="0" dirty="0"/>
            </a:p>
          </p:txBody>
        </p:sp>
        <p:sp>
          <p:nvSpPr>
            <p:cNvPr id="3058" name="object 3058"/>
            <p:cNvSpPr/>
            <p:nvPr/>
          </p:nvSpPr>
          <p:spPr>
            <a:xfrm>
              <a:off x="9012294" y="4285672"/>
              <a:ext cx="3810" cy="66675"/>
            </a:xfrm>
            <a:custGeom>
              <a:avLst/>
              <a:gdLst/>
              <a:ahLst/>
              <a:cxnLst/>
              <a:rect l="l" t="t" r="r" b="b"/>
              <a:pathLst>
                <a:path w="3809" h="66675">
                  <a:moveTo>
                    <a:pt x="0" y="0"/>
                  </a:moveTo>
                  <a:lnTo>
                    <a:pt x="3602" y="161"/>
                  </a:lnTo>
                  <a:lnTo>
                    <a:pt x="3602" y="66255"/>
                  </a:lnTo>
                  <a:lnTo>
                    <a:pt x="0" y="66086"/>
                  </a:lnTo>
                  <a:lnTo>
                    <a:pt x="0" y="0"/>
                  </a:lnTo>
                  <a:close/>
                </a:path>
              </a:pathLst>
            </a:custGeom>
            <a:solidFill>
              <a:srgbClr val="C4C7D9"/>
            </a:solidFill>
          </p:spPr>
          <p:txBody>
            <a:bodyPr wrap="square" lIns="0" tIns="0" rIns="0" bIns="0" rtlCol="0"/>
            <a:lstStyle/>
            <a:p>
              <a:endParaRPr lang="fr-FR" noProof="0" dirty="0"/>
            </a:p>
          </p:txBody>
        </p:sp>
        <p:sp>
          <p:nvSpPr>
            <p:cNvPr id="3059" name="object 3059"/>
            <p:cNvSpPr/>
            <p:nvPr/>
          </p:nvSpPr>
          <p:spPr>
            <a:xfrm>
              <a:off x="9012294" y="4285672"/>
              <a:ext cx="3810" cy="66675"/>
            </a:xfrm>
            <a:custGeom>
              <a:avLst/>
              <a:gdLst/>
              <a:ahLst/>
              <a:cxnLst/>
              <a:rect l="l" t="t" r="r" b="b"/>
              <a:pathLst>
                <a:path w="3809" h="66675">
                  <a:moveTo>
                    <a:pt x="3602" y="161"/>
                  </a:moveTo>
                  <a:lnTo>
                    <a:pt x="3602" y="66255"/>
                  </a:lnTo>
                </a:path>
                <a:path w="3809" h="66675">
                  <a:moveTo>
                    <a:pt x="0" y="66086"/>
                  </a:moveTo>
                  <a:lnTo>
                    <a:pt x="0" y="0"/>
                  </a:lnTo>
                </a:path>
              </a:pathLst>
            </a:custGeom>
            <a:ln w="3175">
              <a:solidFill>
                <a:srgbClr val="C4C7D9"/>
              </a:solidFill>
            </a:ln>
          </p:spPr>
          <p:txBody>
            <a:bodyPr wrap="square" lIns="0" tIns="0" rIns="0" bIns="0" rtlCol="0"/>
            <a:lstStyle/>
            <a:p>
              <a:endParaRPr lang="fr-FR" noProof="0" dirty="0"/>
            </a:p>
          </p:txBody>
        </p:sp>
        <p:sp>
          <p:nvSpPr>
            <p:cNvPr id="3060" name="object 3060"/>
            <p:cNvSpPr/>
            <p:nvPr/>
          </p:nvSpPr>
          <p:spPr>
            <a:xfrm>
              <a:off x="9015896" y="4285833"/>
              <a:ext cx="3810" cy="66675"/>
            </a:xfrm>
            <a:custGeom>
              <a:avLst/>
              <a:gdLst/>
              <a:ahLst/>
              <a:cxnLst/>
              <a:rect l="l" t="t" r="r" b="b"/>
              <a:pathLst>
                <a:path w="3809" h="66675">
                  <a:moveTo>
                    <a:pt x="0" y="0"/>
                  </a:moveTo>
                  <a:lnTo>
                    <a:pt x="3602" y="161"/>
                  </a:lnTo>
                  <a:lnTo>
                    <a:pt x="3602" y="66263"/>
                  </a:lnTo>
                  <a:lnTo>
                    <a:pt x="0" y="66094"/>
                  </a:lnTo>
                  <a:lnTo>
                    <a:pt x="0" y="0"/>
                  </a:lnTo>
                  <a:close/>
                </a:path>
              </a:pathLst>
            </a:custGeom>
            <a:solidFill>
              <a:srgbClr val="C4C7D9"/>
            </a:solidFill>
          </p:spPr>
          <p:txBody>
            <a:bodyPr wrap="square" lIns="0" tIns="0" rIns="0" bIns="0" rtlCol="0"/>
            <a:lstStyle/>
            <a:p>
              <a:endParaRPr lang="fr-FR" noProof="0" dirty="0"/>
            </a:p>
          </p:txBody>
        </p:sp>
        <p:sp>
          <p:nvSpPr>
            <p:cNvPr id="3061" name="object 3061"/>
            <p:cNvSpPr/>
            <p:nvPr/>
          </p:nvSpPr>
          <p:spPr>
            <a:xfrm>
              <a:off x="9015896" y="4285833"/>
              <a:ext cx="3810" cy="66675"/>
            </a:xfrm>
            <a:custGeom>
              <a:avLst/>
              <a:gdLst/>
              <a:ahLst/>
              <a:cxnLst/>
              <a:rect l="l" t="t" r="r" b="b"/>
              <a:pathLst>
                <a:path w="3809" h="66675">
                  <a:moveTo>
                    <a:pt x="3602" y="161"/>
                  </a:moveTo>
                  <a:lnTo>
                    <a:pt x="3602" y="66263"/>
                  </a:lnTo>
                </a:path>
                <a:path w="3809" h="66675">
                  <a:moveTo>
                    <a:pt x="0" y="66094"/>
                  </a:moveTo>
                  <a:lnTo>
                    <a:pt x="0" y="0"/>
                  </a:lnTo>
                </a:path>
              </a:pathLst>
            </a:custGeom>
            <a:ln w="3175">
              <a:solidFill>
                <a:srgbClr val="C4C7D9"/>
              </a:solidFill>
            </a:ln>
          </p:spPr>
          <p:txBody>
            <a:bodyPr wrap="square" lIns="0" tIns="0" rIns="0" bIns="0" rtlCol="0"/>
            <a:lstStyle/>
            <a:p>
              <a:endParaRPr lang="fr-FR" noProof="0" dirty="0"/>
            </a:p>
          </p:txBody>
        </p:sp>
        <p:sp>
          <p:nvSpPr>
            <p:cNvPr id="3062" name="object 3062"/>
            <p:cNvSpPr/>
            <p:nvPr/>
          </p:nvSpPr>
          <p:spPr>
            <a:xfrm>
              <a:off x="9019499" y="4285994"/>
              <a:ext cx="3810" cy="66675"/>
            </a:xfrm>
            <a:custGeom>
              <a:avLst/>
              <a:gdLst/>
              <a:ahLst/>
              <a:cxnLst/>
              <a:rect l="l" t="t" r="r" b="b"/>
              <a:pathLst>
                <a:path w="3809" h="66675">
                  <a:moveTo>
                    <a:pt x="0" y="0"/>
                  </a:moveTo>
                  <a:lnTo>
                    <a:pt x="3602" y="161"/>
                  </a:lnTo>
                  <a:lnTo>
                    <a:pt x="3602" y="66271"/>
                  </a:lnTo>
                  <a:lnTo>
                    <a:pt x="0" y="66102"/>
                  </a:lnTo>
                  <a:lnTo>
                    <a:pt x="0" y="0"/>
                  </a:lnTo>
                  <a:close/>
                </a:path>
              </a:pathLst>
            </a:custGeom>
            <a:solidFill>
              <a:srgbClr val="C4C7D9"/>
            </a:solidFill>
          </p:spPr>
          <p:txBody>
            <a:bodyPr wrap="square" lIns="0" tIns="0" rIns="0" bIns="0" rtlCol="0"/>
            <a:lstStyle/>
            <a:p>
              <a:endParaRPr lang="fr-FR" noProof="0" dirty="0"/>
            </a:p>
          </p:txBody>
        </p:sp>
        <p:sp>
          <p:nvSpPr>
            <p:cNvPr id="3063" name="object 3063"/>
            <p:cNvSpPr/>
            <p:nvPr/>
          </p:nvSpPr>
          <p:spPr>
            <a:xfrm>
              <a:off x="9019499" y="4285994"/>
              <a:ext cx="3810" cy="66675"/>
            </a:xfrm>
            <a:custGeom>
              <a:avLst/>
              <a:gdLst/>
              <a:ahLst/>
              <a:cxnLst/>
              <a:rect l="l" t="t" r="r" b="b"/>
              <a:pathLst>
                <a:path w="3809" h="66675">
                  <a:moveTo>
                    <a:pt x="3602" y="161"/>
                  </a:moveTo>
                  <a:lnTo>
                    <a:pt x="3602" y="66271"/>
                  </a:lnTo>
                </a:path>
                <a:path w="3809" h="66675">
                  <a:moveTo>
                    <a:pt x="0" y="66102"/>
                  </a:moveTo>
                  <a:lnTo>
                    <a:pt x="0" y="0"/>
                  </a:lnTo>
                </a:path>
              </a:pathLst>
            </a:custGeom>
            <a:ln w="3175">
              <a:solidFill>
                <a:srgbClr val="C4C7D9"/>
              </a:solidFill>
            </a:ln>
          </p:spPr>
          <p:txBody>
            <a:bodyPr wrap="square" lIns="0" tIns="0" rIns="0" bIns="0" rtlCol="0"/>
            <a:lstStyle/>
            <a:p>
              <a:endParaRPr lang="fr-FR" noProof="0" dirty="0"/>
            </a:p>
          </p:txBody>
        </p:sp>
        <p:sp>
          <p:nvSpPr>
            <p:cNvPr id="3064" name="object 3064"/>
            <p:cNvSpPr/>
            <p:nvPr/>
          </p:nvSpPr>
          <p:spPr>
            <a:xfrm>
              <a:off x="9023102" y="4286156"/>
              <a:ext cx="3810" cy="66675"/>
            </a:xfrm>
            <a:custGeom>
              <a:avLst/>
              <a:gdLst/>
              <a:ahLst/>
              <a:cxnLst/>
              <a:rect l="l" t="t" r="r" b="b"/>
              <a:pathLst>
                <a:path w="3809" h="66675">
                  <a:moveTo>
                    <a:pt x="0" y="0"/>
                  </a:moveTo>
                  <a:lnTo>
                    <a:pt x="3602" y="161"/>
                  </a:lnTo>
                  <a:lnTo>
                    <a:pt x="3602" y="66279"/>
                  </a:lnTo>
                  <a:lnTo>
                    <a:pt x="0" y="66109"/>
                  </a:lnTo>
                  <a:lnTo>
                    <a:pt x="0" y="0"/>
                  </a:lnTo>
                  <a:close/>
                </a:path>
              </a:pathLst>
            </a:custGeom>
            <a:solidFill>
              <a:srgbClr val="C4C7D9"/>
            </a:solidFill>
          </p:spPr>
          <p:txBody>
            <a:bodyPr wrap="square" lIns="0" tIns="0" rIns="0" bIns="0" rtlCol="0"/>
            <a:lstStyle/>
            <a:p>
              <a:endParaRPr lang="fr-FR" noProof="0" dirty="0"/>
            </a:p>
          </p:txBody>
        </p:sp>
        <p:sp>
          <p:nvSpPr>
            <p:cNvPr id="3065" name="object 3065"/>
            <p:cNvSpPr/>
            <p:nvPr/>
          </p:nvSpPr>
          <p:spPr>
            <a:xfrm>
              <a:off x="9023102" y="4286156"/>
              <a:ext cx="3810" cy="66675"/>
            </a:xfrm>
            <a:custGeom>
              <a:avLst/>
              <a:gdLst/>
              <a:ahLst/>
              <a:cxnLst/>
              <a:rect l="l" t="t" r="r" b="b"/>
              <a:pathLst>
                <a:path w="3809" h="66675">
                  <a:moveTo>
                    <a:pt x="3602" y="161"/>
                  </a:moveTo>
                  <a:lnTo>
                    <a:pt x="3602" y="66279"/>
                  </a:lnTo>
                </a:path>
                <a:path w="3809" h="66675">
                  <a:moveTo>
                    <a:pt x="0" y="66109"/>
                  </a:moveTo>
                  <a:lnTo>
                    <a:pt x="0" y="0"/>
                  </a:lnTo>
                </a:path>
              </a:pathLst>
            </a:custGeom>
            <a:ln w="3175">
              <a:solidFill>
                <a:srgbClr val="C4C7D9"/>
              </a:solidFill>
            </a:ln>
          </p:spPr>
          <p:txBody>
            <a:bodyPr wrap="square" lIns="0" tIns="0" rIns="0" bIns="0" rtlCol="0"/>
            <a:lstStyle/>
            <a:p>
              <a:endParaRPr lang="fr-FR" noProof="0" dirty="0"/>
            </a:p>
          </p:txBody>
        </p:sp>
        <p:sp>
          <p:nvSpPr>
            <p:cNvPr id="3066" name="object 3066"/>
            <p:cNvSpPr/>
            <p:nvPr/>
          </p:nvSpPr>
          <p:spPr>
            <a:xfrm>
              <a:off x="9026705" y="4286317"/>
              <a:ext cx="3810" cy="66675"/>
            </a:xfrm>
            <a:custGeom>
              <a:avLst/>
              <a:gdLst/>
              <a:ahLst/>
              <a:cxnLst/>
              <a:rect l="l" t="t" r="r" b="b"/>
              <a:pathLst>
                <a:path w="3809" h="66675">
                  <a:moveTo>
                    <a:pt x="0" y="0"/>
                  </a:moveTo>
                  <a:lnTo>
                    <a:pt x="3602" y="161"/>
                  </a:lnTo>
                  <a:lnTo>
                    <a:pt x="3602" y="66287"/>
                  </a:lnTo>
                  <a:lnTo>
                    <a:pt x="0" y="66117"/>
                  </a:lnTo>
                  <a:lnTo>
                    <a:pt x="0" y="0"/>
                  </a:lnTo>
                  <a:close/>
                </a:path>
              </a:pathLst>
            </a:custGeom>
            <a:solidFill>
              <a:srgbClr val="C3C7D9"/>
            </a:solidFill>
          </p:spPr>
          <p:txBody>
            <a:bodyPr wrap="square" lIns="0" tIns="0" rIns="0" bIns="0" rtlCol="0"/>
            <a:lstStyle/>
            <a:p>
              <a:endParaRPr lang="fr-FR" noProof="0" dirty="0"/>
            </a:p>
          </p:txBody>
        </p:sp>
        <p:sp>
          <p:nvSpPr>
            <p:cNvPr id="3067" name="object 3067"/>
            <p:cNvSpPr/>
            <p:nvPr/>
          </p:nvSpPr>
          <p:spPr>
            <a:xfrm>
              <a:off x="9026705" y="4286317"/>
              <a:ext cx="3810" cy="66675"/>
            </a:xfrm>
            <a:custGeom>
              <a:avLst/>
              <a:gdLst/>
              <a:ahLst/>
              <a:cxnLst/>
              <a:rect l="l" t="t" r="r" b="b"/>
              <a:pathLst>
                <a:path w="3809" h="66675">
                  <a:moveTo>
                    <a:pt x="3602" y="161"/>
                  </a:moveTo>
                  <a:lnTo>
                    <a:pt x="3602" y="66287"/>
                  </a:lnTo>
                </a:path>
                <a:path w="3809" h="66675">
                  <a:moveTo>
                    <a:pt x="0" y="66117"/>
                  </a:moveTo>
                  <a:lnTo>
                    <a:pt x="0" y="0"/>
                  </a:lnTo>
                </a:path>
              </a:pathLst>
            </a:custGeom>
            <a:ln w="3175">
              <a:solidFill>
                <a:srgbClr val="C3C7D9"/>
              </a:solidFill>
            </a:ln>
          </p:spPr>
          <p:txBody>
            <a:bodyPr wrap="square" lIns="0" tIns="0" rIns="0" bIns="0" rtlCol="0"/>
            <a:lstStyle/>
            <a:p>
              <a:endParaRPr lang="fr-FR" noProof="0" dirty="0"/>
            </a:p>
          </p:txBody>
        </p:sp>
        <p:sp>
          <p:nvSpPr>
            <p:cNvPr id="3068" name="object 3068"/>
            <p:cNvSpPr/>
            <p:nvPr/>
          </p:nvSpPr>
          <p:spPr>
            <a:xfrm>
              <a:off x="9030308" y="4286479"/>
              <a:ext cx="3810" cy="66675"/>
            </a:xfrm>
            <a:custGeom>
              <a:avLst/>
              <a:gdLst/>
              <a:ahLst/>
              <a:cxnLst/>
              <a:rect l="l" t="t" r="r" b="b"/>
              <a:pathLst>
                <a:path w="3809" h="66675">
                  <a:moveTo>
                    <a:pt x="0" y="0"/>
                  </a:moveTo>
                  <a:lnTo>
                    <a:pt x="3602" y="161"/>
                  </a:lnTo>
                  <a:lnTo>
                    <a:pt x="3602" y="66294"/>
                  </a:lnTo>
                  <a:lnTo>
                    <a:pt x="0" y="66125"/>
                  </a:lnTo>
                  <a:lnTo>
                    <a:pt x="0" y="0"/>
                  </a:lnTo>
                  <a:close/>
                </a:path>
              </a:pathLst>
            </a:custGeom>
            <a:solidFill>
              <a:srgbClr val="C3C7D9"/>
            </a:solidFill>
          </p:spPr>
          <p:txBody>
            <a:bodyPr wrap="square" lIns="0" tIns="0" rIns="0" bIns="0" rtlCol="0"/>
            <a:lstStyle/>
            <a:p>
              <a:endParaRPr lang="fr-FR" noProof="0" dirty="0"/>
            </a:p>
          </p:txBody>
        </p:sp>
        <p:sp>
          <p:nvSpPr>
            <p:cNvPr id="3069" name="object 3069"/>
            <p:cNvSpPr/>
            <p:nvPr/>
          </p:nvSpPr>
          <p:spPr>
            <a:xfrm>
              <a:off x="9030308" y="4286479"/>
              <a:ext cx="3810" cy="66675"/>
            </a:xfrm>
            <a:custGeom>
              <a:avLst/>
              <a:gdLst/>
              <a:ahLst/>
              <a:cxnLst/>
              <a:rect l="l" t="t" r="r" b="b"/>
              <a:pathLst>
                <a:path w="3809" h="66675">
                  <a:moveTo>
                    <a:pt x="3602" y="161"/>
                  </a:moveTo>
                  <a:lnTo>
                    <a:pt x="3602" y="66294"/>
                  </a:lnTo>
                </a:path>
                <a:path w="3809" h="66675">
                  <a:moveTo>
                    <a:pt x="0" y="66125"/>
                  </a:moveTo>
                  <a:lnTo>
                    <a:pt x="0" y="0"/>
                  </a:lnTo>
                </a:path>
              </a:pathLst>
            </a:custGeom>
            <a:ln w="3175">
              <a:solidFill>
                <a:srgbClr val="C3C7D9"/>
              </a:solidFill>
            </a:ln>
          </p:spPr>
          <p:txBody>
            <a:bodyPr wrap="square" lIns="0" tIns="0" rIns="0" bIns="0" rtlCol="0"/>
            <a:lstStyle/>
            <a:p>
              <a:endParaRPr lang="fr-FR" noProof="0" dirty="0"/>
            </a:p>
          </p:txBody>
        </p:sp>
        <p:sp>
          <p:nvSpPr>
            <p:cNvPr id="3070" name="object 3070"/>
            <p:cNvSpPr/>
            <p:nvPr/>
          </p:nvSpPr>
          <p:spPr>
            <a:xfrm>
              <a:off x="9033911" y="4286640"/>
              <a:ext cx="3810" cy="66675"/>
            </a:xfrm>
            <a:custGeom>
              <a:avLst/>
              <a:gdLst/>
              <a:ahLst/>
              <a:cxnLst/>
              <a:rect l="l" t="t" r="r" b="b"/>
              <a:pathLst>
                <a:path w="3809" h="66675">
                  <a:moveTo>
                    <a:pt x="0" y="0"/>
                  </a:moveTo>
                  <a:lnTo>
                    <a:pt x="3602" y="161"/>
                  </a:lnTo>
                  <a:lnTo>
                    <a:pt x="3602" y="66302"/>
                  </a:lnTo>
                  <a:lnTo>
                    <a:pt x="0" y="66133"/>
                  </a:lnTo>
                  <a:lnTo>
                    <a:pt x="0" y="0"/>
                  </a:lnTo>
                  <a:close/>
                </a:path>
              </a:pathLst>
            </a:custGeom>
            <a:solidFill>
              <a:srgbClr val="C3C7D9"/>
            </a:solidFill>
          </p:spPr>
          <p:txBody>
            <a:bodyPr wrap="square" lIns="0" tIns="0" rIns="0" bIns="0" rtlCol="0"/>
            <a:lstStyle/>
            <a:p>
              <a:endParaRPr lang="fr-FR" noProof="0" dirty="0"/>
            </a:p>
          </p:txBody>
        </p:sp>
        <p:sp>
          <p:nvSpPr>
            <p:cNvPr id="3071" name="object 3071"/>
            <p:cNvSpPr/>
            <p:nvPr/>
          </p:nvSpPr>
          <p:spPr>
            <a:xfrm>
              <a:off x="9033911" y="4286640"/>
              <a:ext cx="3810" cy="66675"/>
            </a:xfrm>
            <a:custGeom>
              <a:avLst/>
              <a:gdLst/>
              <a:ahLst/>
              <a:cxnLst/>
              <a:rect l="l" t="t" r="r" b="b"/>
              <a:pathLst>
                <a:path w="3809" h="66675">
                  <a:moveTo>
                    <a:pt x="3602" y="161"/>
                  </a:moveTo>
                  <a:lnTo>
                    <a:pt x="3602" y="66302"/>
                  </a:lnTo>
                </a:path>
                <a:path w="3809" h="66675">
                  <a:moveTo>
                    <a:pt x="0" y="66133"/>
                  </a:moveTo>
                  <a:lnTo>
                    <a:pt x="0" y="0"/>
                  </a:lnTo>
                </a:path>
              </a:pathLst>
            </a:custGeom>
            <a:ln w="3175">
              <a:solidFill>
                <a:srgbClr val="C3C7D9"/>
              </a:solidFill>
            </a:ln>
          </p:spPr>
          <p:txBody>
            <a:bodyPr wrap="square" lIns="0" tIns="0" rIns="0" bIns="0" rtlCol="0"/>
            <a:lstStyle/>
            <a:p>
              <a:endParaRPr lang="fr-FR" noProof="0" dirty="0"/>
            </a:p>
          </p:txBody>
        </p:sp>
        <p:sp>
          <p:nvSpPr>
            <p:cNvPr id="3072" name="object 3072"/>
            <p:cNvSpPr/>
            <p:nvPr/>
          </p:nvSpPr>
          <p:spPr>
            <a:xfrm>
              <a:off x="9037514" y="4286801"/>
              <a:ext cx="5715" cy="66675"/>
            </a:xfrm>
            <a:custGeom>
              <a:avLst/>
              <a:gdLst/>
              <a:ahLst/>
              <a:cxnLst/>
              <a:rect l="l" t="t" r="r" b="b"/>
              <a:pathLst>
                <a:path w="5715" h="66675">
                  <a:moveTo>
                    <a:pt x="0" y="0"/>
                  </a:moveTo>
                  <a:lnTo>
                    <a:pt x="5284" y="236"/>
                  </a:lnTo>
                  <a:lnTo>
                    <a:pt x="5284" y="66389"/>
                  </a:lnTo>
                  <a:lnTo>
                    <a:pt x="0" y="66141"/>
                  </a:lnTo>
                  <a:lnTo>
                    <a:pt x="0" y="0"/>
                  </a:lnTo>
                  <a:close/>
                </a:path>
              </a:pathLst>
            </a:custGeom>
            <a:solidFill>
              <a:srgbClr val="C3C7D9"/>
            </a:solidFill>
          </p:spPr>
          <p:txBody>
            <a:bodyPr wrap="square" lIns="0" tIns="0" rIns="0" bIns="0" rtlCol="0"/>
            <a:lstStyle/>
            <a:p>
              <a:endParaRPr lang="fr-FR" noProof="0" dirty="0"/>
            </a:p>
          </p:txBody>
        </p:sp>
        <p:sp>
          <p:nvSpPr>
            <p:cNvPr id="3073" name="object 3073"/>
            <p:cNvSpPr/>
            <p:nvPr/>
          </p:nvSpPr>
          <p:spPr>
            <a:xfrm>
              <a:off x="9037514" y="4286801"/>
              <a:ext cx="5715" cy="66675"/>
            </a:xfrm>
            <a:custGeom>
              <a:avLst/>
              <a:gdLst/>
              <a:ahLst/>
              <a:cxnLst/>
              <a:rect l="l" t="t" r="r" b="b"/>
              <a:pathLst>
                <a:path w="5715" h="66675">
                  <a:moveTo>
                    <a:pt x="5284" y="236"/>
                  </a:moveTo>
                  <a:lnTo>
                    <a:pt x="5284" y="66389"/>
                  </a:lnTo>
                </a:path>
                <a:path w="5715" h="66675">
                  <a:moveTo>
                    <a:pt x="0" y="66141"/>
                  </a:moveTo>
                  <a:lnTo>
                    <a:pt x="0" y="0"/>
                  </a:lnTo>
                </a:path>
              </a:pathLst>
            </a:custGeom>
            <a:ln w="3175">
              <a:solidFill>
                <a:srgbClr val="C3C7D9"/>
              </a:solidFill>
            </a:ln>
          </p:spPr>
          <p:txBody>
            <a:bodyPr wrap="square" lIns="0" tIns="0" rIns="0" bIns="0" rtlCol="0"/>
            <a:lstStyle/>
            <a:p>
              <a:endParaRPr lang="fr-FR" noProof="0" dirty="0"/>
            </a:p>
          </p:txBody>
        </p:sp>
        <p:sp>
          <p:nvSpPr>
            <p:cNvPr id="3074" name="object 3074"/>
            <p:cNvSpPr/>
            <p:nvPr/>
          </p:nvSpPr>
          <p:spPr>
            <a:xfrm>
              <a:off x="9042798" y="4287038"/>
              <a:ext cx="3810" cy="66675"/>
            </a:xfrm>
            <a:custGeom>
              <a:avLst/>
              <a:gdLst/>
              <a:ahLst/>
              <a:cxnLst/>
              <a:rect l="l" t="t" r="r" b="b"/>
              <a:pathLst>
                <a:path w="3809" h="66675">
                  <a:moveTo>
                    <a:pt x="0" y="0"/>
                  </a:moveTo>
                  <a:lnTo>
                    <a:pt x="3602" y="161"/>
                  </a:lnTo>
                  <a:lnTo>
                    <a:pt x="3602" y="66322"/>
                  </a:lnTo>
                  <a:lnTo>
                    <a:pt x="0" y="66152"/>
                  </a:lnTo>
                  <a:lnTo>
                    <a:pt x="0" y="0"/>
                  </a:lnTo>
                  <a:close/>
                </a:path>
              </a:pathLst>
            </a:custGeom>
            <a:solidFill>
              <a:srgbClr val="C3C7D9"/>
            </a:solidFill>
          </p:spPr>
          <p:txBody>
            <a:bodyPr wrap="square" lIns="0" tIns="0" rIns="0" bIns="0" rtlCol="0"/>
            <a:lstStyle/>
            <a:p>
              <a:endParaRPr lang="fr-FR" noProof="0" dirty="0"/>
            </a:p>
          </p:txBody>
        </p:sp>
        <p:sp>
          <p:nvSpPr>
            <p:cNvPr id="3075" name="object 3075"/>
            <p:cNvSpPr/>
            <p:nvPr/>
          </p:nvSpPr>
          <p:spPr>
            <a:xfrm>
              <a:off x="9042798" y="4287038"/>
              <a:ext cx="3810" cy="66675"/>
            </a:xfrm>
            <a:custGeom>
              <a:avLst/>
              <a:gdLst/>
              <a:ahLst/>
              <a:cxnLst/>
              <a:rect l="l" t="t" r="r" b="b"/>
              <a:pathLst>
                <a:path w="3809" h="66675">
                  <a:moveTo>
                    <a:pt x="3602" y="161"/>
                  </a:moveTo>
                  <a:lnTo>
                    <a:pt x="3602" y="66322"/>
                  </a:lnTo>
                </a:path>
                <a:path w="3809" h="66675">
                  <a:moveTo>
                    <a:pt x="0" y="66152"/>
                  </a:moveTo>
                  <a:lnTo>
                    <a:pt x="0" y="0"/>
                  </a:lnTo>
                </a:path>
              </a:pathLst>
            </a:custGeom>
            <a:ln w="3175">
              <a:solidFill>
                <a:srgbClr val="C3C7D9"/>
              </a:solidFill>
            </a:ln>
          </p:spPr>
          <p:txBody>
            <a:bodyPr wrap="square" lIns="0" tIns="0" rIns="0" bIns="0" rtlCol="0"/>
            <a:lstStyle/>
            <a:p>
              <a:endParaRPr lang="fr-FR" noProof="0" dirty="0"/>
            </a:p>
          </p:txBody>
        </p:sp>
        <p:sp>
          <p:nvSpPr>
            <p:cNvPr id="3076" name="object 3076"/>
            <p:cNvSpPr/>
            <p:nvPr/>
          </p:nvSpPr>
          <p:spPr>
            <a:xfrm>
              <a:off x="9046401" y="4287199"/>
              <a:ext cx="3810" cy="66675"/>
            </a:xfrm>
            <a:custGeom>
              <a:avLst/>
              <a:gdLst/>
              <a:ahLst/>
              <a:cxnLst/>
              <a:rect l="l" t="t" r="r" b="b"/>
              <a:pathLst>
                <a:path w="3809" h="66675">
                  <a:moveTo>
                    <a:pt x="0" y="0"/>
                  </a:moveTo>
                  <a:lnTo>
                    <a:pt x="3602" y="161"/>
                  </a:lnTo>
                  <a:lnTo>
                    <a:pt x="3602" y="66330"/>
                  </a:lnTo>
                  <a:lnTo>
                    <a:pt x="0" y="66160"/>
                  </a:lnTo>
                  <a:lnTo>
                    <a:pt x="0" y="0"/>
                  </a:lnTo>
                  <a:close/>
                </a:path>
              </a:pathLst>
            </a:custGeom>
            <a:solidFill>
              <a:srgbClr val="C3C7D9"/>
            </a:solidFill>
          </p:spPr>
          <p:txBody>
            <a:bodyPr wrap="square" lIns="0" tIns="0" rIns="0" bIns="0" rtlCol="0"/>
            <a:lstStyle/>
            <a:p>
              <a:endParaRPr lang="fr-FR" noProof="0" dirty="0"/>
            </a:p>
          </p:txBody>
        </p:sp>
        <p:sp>
          <p:nvSpPr>
            <p:cNvPr id="3077" name="object 3077"/>
            <p:cNvSpPr/>
            <p:nvPr/>
          </p:nvSpPr>
          <p:spPr>
            <a:xfrm>
              <a:off x="9046401" y="4287199"/>
              <a:ext cx="3810" cy="66675"/>
            </a:xfrm>
            <a:custGeom>
              <a:avLst/>
              <a:gdLst/>
              <a:ahLst/>
              <a:cxnLst/>
              <a:rect l="l" t="t" r="r" b="b"/>
              <a:pathLst>
                <a:path w="3809" h="66675">
                  <a:moveTo>
                    <a:pt x="3602" y="161"/>
                  </a:moveTo>
                  <a:lnTo>
                    <a:pt x="3602" y="66330"/>
                  </a:lnTo>
                </a:path>
                <a:path w="3809" h="66675">
                  <a:moveTo>
                    <a:pt x="0" y="66160"/>
                  </a:moveTo>
                  <a:lnTo>
                    <a:pt x="0" y="0"/>
                  </a:lnTo>
                </a:path>
              </a:pathLst>
            </a:custGeom>
            <a:ln w="3175">
              <a:solidFill>
                <a:srgbClr val="C3C7D9"/>
              </a:solidFill>
            </a:ln>
          </p:spPr>
          <p:txBody>
            <a:bodyPr wrap="square" lIns="0" tIns="0" rIns="0" bIns="0" rtlCol="0"/>
            <a:lstStyle/>
            <a:p>
              <a:endParaRPr lang="fr-FR" noProof="0" dirty="0"/>
            </a:p>
          </p:txBody>
        </p:sp>
        <p:sp>
          <p:nvSpPr>
            <p:cNvPr id="3078" name="object 3078"/>
            <p:cNvSpPr/>
            <p:nvPr/>
          </p:nvSpPr>
          <p:spPr>
            <a:xfrm>
              <a:off x="9050004" y="4287361"/>
              <a:ext cx="3810" cy="66675"/>
            </a:xfrm>
            <a:custGeom>
              <a:avLst/>
              <a:gdLst/>
              <a:ahLst/>
              <a:cxnLst/>
              <a:rect l="l" t="t" r="r" b="b"/>
              <a:pathLst>
                <a:path w="3809" h="66675">
                  <a:moveTo>
                    <a:pt x="0" y="0"/>
                  </a:moveTo>
                  <a:lnTo>
                    <a:pt x="3602" y="161"/>
                  </a:lnTo>
                  <a:lnTo>
                    <a:pt x="3602" y="66337"/>
                  </a:lnTo>
                  <a:lnTo>
                    <a:pt x="0" y="66168"/>
                  </a:lnTo>
                  <a:lnTo>
                    <a:pt x="0" y="0"/>
                  </a:lnTo>
                  <a:close/>
                </a:path>
              </a:pathLst>
            </a:custGeom>
            <a:solidFill>
              <a:srgbClr val="C3C7D9"/>
            </a:solidFill>
          </p:spPr>
          <p:txBody>
            <a:bodyPr wrap="square" lIns="0" tIns="0" rIns="0" bIns="0" rtlCol="0"/>
            <a:lstStyle/>
            <a:p>
              <a:endParaRPr lang="fr-FR" noProof="0" dirty="0"/>
            </a:p>
          </p:txBody>
        </p:sp>
        <p:sp>
          <p:nvSpPr>
            <p:cNvPr id="3079" name="object 3079"/>
            <p:cNvSpPr/>
            <p:nvPr/>
          </p:nvSpPr>
          <p:spPr>
            <a:xfrm>
              <a:off x="9050004" y="4287361"/>
              <a:ext cx="3810" cy="66675"/>
            </a:xfrm>
            <a:custGeom>
              <a:avLst/>
              <a:gdLst/>
              <a:ahLst/>
              <a:cxnLst/>
              <a:rect l="l" t="t" r="r" b="b"/>
              <a:pathLst>
                <a:path w="3809" h="66675">
                  <a:moveTo>
                    <a:pt x="3602" y="161"/>
                  </a:moveTo>
                  <a:lnTo>
                    <a:pt x="3602" y="66337"/>
                  </a:lnTo>
                </a:path>
                <a:path w="3809" h="66675">
                  <a:moveTo>
                    <a:pt x="0" y="66168"/>
                  </a:moveTo>
                  <a:lnTo>
                    <a:pt x="0" y="0"/>
                  </a:lnTo>
                </a:path>
              </a:pathLst>
            </a:custGeom>
            <a:ln w="3175">
              <a:solidFill>
                <a:srgbClr val="C3C7D9"/>
              </a:solidFill>
            </a:ln>
          </p:spPr>
          <p:txBody>
            <a:bodyPr wrap="square" lIns="0" tIns="0" rIns="0" bIns="0" rtlCol="0"/>
            <a:lstStyle/>
            <a:p>
              <a:endParaRPr lang="fr-FR" noProof="0" dirty="0"/>
            </a:p>
          </p:txBody>
        </p:sp>
        <p:sp>
          <p:nvSpPr>
            <p:cNvPr id="3080" name="object 3080"/>
            <p:cNvSpPr/>
            <p:nvPr/>
          </p:nvSpPr>
          <p:spPr>
            <a:xfrm>
              <a:off x="9053607" y="4287522"/>
              <a:ext cx="3810" cy="66675"/>
            </a:xfrm>
            <a:custGeom>
              <a:avLst/>
              <a:gdLst/>
              <a:ahLst/>
              <a:cxnLst/>
              <a:rect l="l" t="t" r="r" b="b"/>
              <a:pathLst>
                <a:path w="3809" h="66675">
                  <a:moveTo>
                    <a:pt x="0" y="0"/>
                  </a:moveTo>
                  <a:lnTo>
                    <a:pt x="3602" y="161"/>
                  </a:lnTo>
                  <a:lnTo>
                    <a:pt x="3602" y="66345"/>
                  </a:lnTo>
                  <a:lnTo>
                    <a:pt x="0" y="66176"/>
                  </a:lnTo>
                  <a:lnTo>
                    <a:pt x="0" y="0"/>
                  </a:lnTo>
                  <a:close/>
                </a:path>
              </a:pathLst>
            </a:custGeom>
            <a:solidFill>
              <a:srgbClr val="C3C7D9"/>
            </a:solidFill>
          </p:spPr>
          <p:txBody>
            <a:bodyPr wrap="square" lIns="0" tIns="0" rIns="0" bIns="0" rtlCol="0"/>
            <a:lstStyle/>
            <a:p>
              <a:endParaRPr lang="fr-FR" noProof="0" dirty="0"/>
            </a:p>
          </p:txBody>
        </p:sp>
        <p:sp>
          <p:nvSpPr>
            <p:cNvPr id="3081" name="object 3081"/>
            <p:cNvSpPr/>
            <p:nvPr/>
          </p:nvSpPr>
          <p:spPr>
            <a:xfrm>
              <a:off x="9053607" y="4287522"/>
              <a:ext cx="3810" cy="66675"/>
            </a:xfrm>
            <a:custGeom>
              <a:avLst/>
              <a:gdLst/>
              <a:ahLst/>
              <a:cxnLst/>
              <a:rect l="l" t="t" r="r" b="b"/>
              <a:pathLst>
                <a:path w="3809" h="66675">
                  <a:moveTo>
                    <a:pt x="3602" y="161"/>
                  </a:moveTo>
                  <a:lnTo>
                    <a:pt x="3602" y="66345"/>
                  </a:lnTo>
                </a:path>
                <a:path w="3809" h="66675">
                  <a:moveTo>
                    <a:pt x="0" y="66176"/>
                  </a:moveTo>
                  <a:lnTo>
                    <a:pt x="0" y="0"/>
                  </a:lnTo>
                </a:path>
              </a:pathLst>
            </a:custGeom>
            <a:ln w="3175">
              <a:solidFill>
                <a:srgbClr val="C3C7D9"/>
              </a:solidFill>
            </a:ln>
          </p:spPr>
          <p:txBody>
            <a:bodyPr wrap="square" lIns="0" tIns="0" rIns="0" bIns="0" rtlCol="0"/>
            <a:lstStyle/>
            <a:p>
              <a:endParaRPr lang="fr-FR" noProof="0" dirty="0"/>
            </a:p>
          </p:txBody>
        </p:sp>
        <p:sp>
          <p:nvSpPr>
            <p:cNvPr id="3082" name="object 3082"/>
            <p:cNvSpPr/>
            <p:nvPr/>
          </p:nvSpPr>
          <p:spPr>
            <a:xfrm>
              <a:off x="9057209" y="4287684"/>
              <a:ext cx="3810" cy="66675"/>
            </a:xfrm>
            <a:custGeom>
              <a:avLst/>
              <a:gdLst/>
              <a:ahLst/>
              <a:cxnLst/>
              <a:rect l="l" t="t" r="r" b="b"/>
              <a:pathLst>
                <a:path w="3809" h="66675">
                  <a:moveTo>
                    <a:pt x="0" y="0"/>
                  </a:moveTo>
                  <a:lnTo>
                    <a:pt x="3602" y="161"/>
                  </a:lnTo>
                  <a:lnTo>
                    <a:pt x="3602" y="66353"/>
                  </a:lnTo>
                  <a:lnTo>
                    <a:pt x="0" y="66184"/>
                  </a:lnTo>
                  <a:lnTo>
                    <a:pt x="0" y="0"/>
                  </a:lnTo>
                  <a:close/>
                </a:path>
              </a:pathLst>
            </a:custGeom>
            <a:solidFill>
              <a:srgbClr val="C2C6D7"/>
            </a:solidFill>
          </p:spPr>
          <p:txBody>
            <a:bodyPr wrap="square" lIns="0" tIns="0" rIns="0" bIns="0" rtlCol="0"/>
            <a:lstStyle/>
            <a:p>
              <a:endParaRPr lang="fr-FR" noProof="0" dirty="0"/>
            </a:p>
          </p:txBody>
        </p:sp>
        <p:sp>
          <p:nvSpPr>
            <p:cNvPr id="3083" name="object 3083"/>
            <p:cNvSpPr/>
            <p:nvPr/>
          </p:nvSpPr>
          <p:spPr>
            <a:xfrm>
              <a:off x="9057209" y="4287684"/>
              <a:ext cx="3810" cy="66675"/>
            </a:xfrm>
            <a:custGeom>
              <a:avLst/>
              <a:gdLst/>
              <a:ahLst/>
              <a:cxnLst/>
              <a:rect l="l" t="t" r="r" b="b"/>
              <a:pathLst>
                <a:path w="3809" h="66675">
                  <a:moveTo>
                    <a:pt x="3602" y="161"/>
                  </a:moveTo>
                  <a:lnTo>
                    <a:pt x="3602" y="66353"/>
                  </a:lnTo>
                </a:path>
                <a:path w="3809" h="66675">
                  <a:moveTo>
                    <a:pt x="0" y="66184"/>
                  </a:moveTo>
                  <a:lnTo>
                    <a:pt x="0" y="0"/>
                  </a:lnTo>
                </a:path>
              </a:pathLst>
            </a:custGeom>
            <a:ln w="3175">
              <a:solidFill>
                <a:srgbClr val="C2C6D7"/>
              </a:solidFill>
            </a:ln>
          </p:spPr>
          <p:txBody>
            <a:bodyPr wrap="square" lIns="0" tIns="0" rIns="0" bIns="0" rtlCol="0"/>
            <a:lstStyle/>
            <a:p>
              <a:endParaRPr lang="fr-FR" noProof="0" dirty="0"/>
            </a:p>
          </p:txBody>
        </p:sp>
        <p:sp>
          <p:nvSpPr>
            <p:cNvPr id="3084" name="object 3084"/>
            <p:cNvSpPr/>
            <p:nvPr/>
          </p:nvSpPr>
          <p:spPr>
            <a:xfrm>
              <a:off x="9060812" y="4287845"/>
              <a:ext cx="3810" cy="66675"/>
            </a:xfrm>
            <a:custGeom>
              <a:avLst/>
              <a:gdLst/>
              <a:ahLst/>
              <a:cxnLst/>
              <a:rect l="l" t="t" r="r" b="b"/>
              <a:pathLst>
                <a:path w="3809" h="66675">
                  <a:moveTo>
                    <a:pt x="0" y="0"/>
                  </a:moveTo>
                  <a:lnTo>
                    <a:pt x="3602" y="161"/>
                  </a:lnTo>
                  <a:lnTo>
                    <a:pt x="3602" y="66361"/>
                  </a:lnTo>
                  <a:lnTo>
                    <a:pt x="0" y="66192"/>
                  </a:lnTo>
                  <a:lnTo>
                    <a:pt x="0" y="0"/>
                  </a:lnTo>
                  <a:close/>
                </a:path>
              </a:pathLst>
            </a:custGeom>
            <a:solidFill>
              <a:srgbClr val="C2C6D7"/>
            </a:solidFill>
          </p:spPr>
          <p:txBody>
            <a:bodyPr wrap="square" lIns="0" tIns="0" rIns="0" bIns="0" rtlCol="0"/>
            <a:lstStyle/>
            <a:p>
              <a:endParaRPr lang="fr-FR" noProof="0" dirty="0"/>
            </a:p>
          </p:txBody>
        </p:sp>
        <p:sp>
          <p:nvSpPr>
            <p:cNvPr id="3085" name="object 3085"/>
            <p:cNvSpPr/>
            <p:nvPr/>
          </p:nvSpPr>
          <p:spPr>
            <a:xfrm>
              <a:off x="9060812" y="4287845"/>
              <a:ext cx="3810" cy="66675"/>
            </a:xfrm>
            <a:custGeom>
              <a:avLst/>
              <a:gdLst/>
              <a:ahLst/>
              <a:cxnLst/>
              <a:rect l="l" t="t" r="r" b="b"/>
              <a:pathLst>
                <a:path w="3809" h="66675">
                  <a:moveTo>
                    <a:pt x="3602" y="161"/>
                  </a:moveTo>
                  <a:lnTo>
                    <a:pt x="3602" y="66361"/>
                  </a:lnTo>
                </a:path>
                <a:path w="3809" h="66675">
                  <a:moveTo>
                    <a:pt x="0" y="66192"/>
                  </a:moveTo>
                  <a:lnTo>
                    <a:pt x="0" y="0"/>
                  </a:lnTo>
                </a:path>
              </a:pathLst>
            </a:custGeom>
            <a:ln w="3175">
              <a:solidFill>
                <a:srgbClr val="C2C6D7"/>
              </a:solidFill>
            </a:ln>
          </p:spPr>
          <p:txBody>
            <a:bodyPr wrap="square" lIns="0" tIns="0" rIns="0" bIns="0" rtlCol="0"/>
            <a:lstStyle/>
            <a:p>
              <a:endParaRPr lang="fr-FR" noProof="0" dirty="0"/>
            </a:p>
          </p:txBody>
        </p:sp>
        <p:sp>
          <p:nvSpPr>
            <p:cNvPr id="3086" name="object 3086"/>
            <p:cNvSpPr/>
            <p:nvPr/>
          </p:nvSpPr>
          <p:spPr>
            <a:xfrm>
              <a:off x="9064415" y="4288006"/>
              <a:ext cx="5715" cy="66675"/>
            </a:xfrm>
            <a:custGeom>
              <a:avLst/>
              <a:gdLst/>
              <a:ahLst/>
              <a:cxnLst/>
              <a:rect l="l" t="t" r="r" b="b"/>
              <a:pathLst>
                <a:path w="5715" h="66675">
                  <a:moveTo>
                    <a:pt x="0" y="0"/>
                  </a:moveTo>
                  <a:lnTo>
                    <a:pt x="5524" y="247"/>
                  </a:lnTo>
                  <a:lnTo>
                    <a:pt x="5524" y="66459"/>
                  </a:lnTo>
                  <a:lnTo>
                    <a:pt x="0" y="66200"/>
                  </a:lnTo>
                  <a:lnTo>
                    <a:pt x="0" y="0"/>
                  </a:lnTo>
                  <a:close/>
                </a:path>
              </a:pathLst>
            </a:custGeom>
            <a:solidFill>
              <a:srgbClr val="C2C6D7"/>
            </a:solidFill>
          </p:spPr>
          <p:txBody>
            <a:bodyPr wrap="square" lIns="0" tIns="0" rIns="0" bIns="0" rtlCol="0"/>
            <a:lstStyle/>
            <a:p>
              <a:endParaRPr lang="fr-FR" noProof="0" dirty="0"/>
            </a:p>
          </p:txBody>
        </p:sp>
        <p:sp>
          <p:nvSpPr>
            <p:cNvPr id="3087" name="object 3087"/>
            <p:cNvSpPr/>
            <p:nvPr/>
          </p:nvSpPr>
          <p:spPr>
            <a:xfrm>
              <a:off x="9064415" y="4288006"/>
              <a:ext cx="5715" cy="66675"/>
            </a:xfrm>
            <a:custGeom>
              <a:avLst/>
              <a:gdLst/>
              <a:ahLst/>
              <a:cxnLst/>
              <a:rect l="l" t="t" r="r" b="b"/>
              <a:pathLst>
                <a:path w="5715" h="66675">
                  <a:moveTo>
                    <a:pt x="5524" y="247"/>
                  </a:moveTo>
                  <a:lnTo>
                    <a:pt x="5524" y="66459"/>
                  </a:lnTo>
                </a:path>
                <a:path w="5715" h="66675">
                  <a:moveTo>
                    <a:pt x="0" y="66200"/>
                  </a:moveTo>
                  <a:lnTo>
                    <a:pt x="0" y="0"/>
                  </a:lnTo>
                </a:path>
              </a:pathLst>
            </a:custGeom>
            <a:ln w="3175">
              <a:solidFill>
                <a:srgbClr val="C2C6D7"/>
              </a:solidFill>
            </a:ln>
          </p:spPr>
          <p:txBody>
            <a:bodyPr wrap="square" lIns="0" tIns="0" rIns="0" bIns="0" rtlCol="0"/>
            <a:lstStyle/>
            <a:p>
              <a:endParaRPr lang="fr-FR" noProof="0" dirty="0"/>
            </a:p>
          </p:txBody>
        </p:sp>
        <p:sp>
          <p:nvSpPr>
            <p:cNvPr id="3088" name="object 3088"/>
            <p:cNvSpPr/>
            <p:nvPr/>
          </p:nvSpPr>
          <p:spPr>
            <a:xfrm>
              <a:off x="9069940" y="4288254"/>
              <a:ext cx="3810" cy="66675"/>
            </a:xfrm>
            <a:custGeom>
              <a:avLst/>
              <a:gdLst/>
              <a:ahLst/>
              <a:cxnLst/>
              <a:rect l="l" t="t" r="r" b="b"/>
              <a:pathLst>
                <a:path w="3809" h="66675">
                  <a:moveTo>
                    <a:pt x="0" y="0"/>
                  </a:moveTo>
                  <a:lnTo>
                    <a:pt x="3602" y="161"/>
                  </a:lnTo>
                  <a:lnTo>
                    <a:pt x="3602" y="66381"/>
                  </a:lnTo>
                  <a:lnTo>
                    <a:pt x="0" y="66212"/>
                  </a:lnTo>
                  <a:lnTo>
                    <a:pt x="0" y="0"/>
                  </a:lnTo>
                  <a:close/>
                </a:path>
              </a:pathLst>
            </a:custGeom>
            <a:solidFill>
              <a:srgbClr val="C2C6D7"/>
            </a:solidFill>
          </p:spPr>
          <p:txBody>
            <a:bodyPr wrap="square" lIns="0" tIns="0" rIns="0" bIns="0" rtlCol="0"/>
            <a:lstStyle/>
            <a:p>
              <a:endParaRPr lang="fr-FR" noProof="0" dirty="0"/>
            </a:p>
          </p:txBody>
        </p:sp>
        <p:sp>
          <p:nvSpPr>
            <p:cNvPr id="3089" name="object 3089"/>
            <p:cNvSpPr/>
            <p:nvPr/>
          </p:nvSpPr>
          <p:spPr>
            <a:xfrm>
              <a:off x="9069940" y="4288254"/>
              <a:ext cx="3810" cy="66675"/>
            </a:xfrm>
            <a:custGeom>
              <a:avLst/>
              <a:gdLst/>
              <a:ahLst/>
              <a:cxnLst/>
              <a:rect l="l" t="t" r="r" b="b"/>
              <a:pathLst>
                <a:path w="3809" h="66675">
                  <a:moveTo>
                    <a:pt x="3602" y="161"/>
                  </a:moveTo>
                  <a:lnTo>
                    <a:pt x="3602" y="66381"/>
                  </a:lnTo>
                </a:path>
                <a:path w="3809" h="66675">
                  <a:moveTo>
                    <a:pt x="0" y="66212"/>
                  </a:moveTo>
                  <a:lnTo>
                    <a:pt x="0" y="0"/>
                  </a:lnTo>
                </a:path>
              </a:pathLst>
            </a:custGeom>
            <a:ln w="3175">
              <a:solidFill>
                <a:srgbClr val="C2C6D7"/>
              </a:solidFill>
            </a:ln>
          </p:spPr>
          <p:txBody>
            <a:bodyPr wrap="square" lIns="0" tIns="0" rIns="0" bIns="0" rtlCol="0"/>
            <a:lstStyle/>
            <a:p>
              <a:endParaRPr lang="fr-FR" noProof="0" dirty="0"/>
            </a:p>
          </p:txBody>
        </p:sp>
        <p:sp>
          <p:nvSpPr>
            <p:cNvPr id="3090" name="object 3090"/>
            <p:cNvSpPr/>
            <p:nvPr/>
          </p:nvSpPr>
          <p:spPr>
            <a:xfrm>
              <a:off x="9073542" y="4288415"/>
              <a:ext cx="3810" cy="66675"/>
            </a:xfrm>
            <a:custGeom>
              <a:avLst/>
              <a:gdLst/>
              <a:ahLst/>
              <a:cxnLst/>
              <a:rect l="l" t="t" r="r" b="b"/>
              <a:pathLst>
                <a:path w="3809" h="66675">
                  <a:moveTo>
                    <a:pt x="0" y="0"/>
                  </a:moveTo>
                  <a:lnTo>
                    <a:pt x="3602" y="161"/>
                  </a:lnTo>
                  <a:lnTo>
                    <a:pt x="3602" y="66389"/>
                  </a:lnTo>
                  <a:lnTo>
                    <a:pt x="0" y="66220"/>
                  </a:lnTo>
                  <a:lnTo>
                    <a:pt x="0" y="0"/>
                  </a:lnTo>
                  <a:close/>
                </a:path>
              </a:pathLst>
            </a:custGeom>
            <a:solidFill>
              <a:srgbClr val="C2C6D7"/>
            </a:solidFill>
          </p:spPr>
          <p:txBody>
            <a:bodyPr wrap="square" lIns="0" tIns="0" rIns="0" bIns="0" rtlCol="0"/>
            <a:lstStyle/>
            <a:p>
              <a:endParaRPr lang="fr-FR" noProof="0" dirty="0"/>
            </a:p>
          </p:txBody>
        </p:sp>
        <p:sp>
          <p:nvSpPr>
            <p:cNvPr id="3091" name="object 3091"/>
            <p:cNvSpPr/>
            <p:nvPr/>
          </p:nvSpPr>
          <p:spPr>
            <a:xfrm>
              <a:off x="9073542" y="4288415"/>
              <a:ext cx="3810" cy="66675"/>
            </a:xfrm>
            <a:custGeom>
              <a:avLst/>
              <a:gdLst/>
              <a:ahLst/>
              <a:cxnLst/>
              <a:rect l="l" t="t" r="r" b="b"/>
              <a:pathLst>
                <a:path w="3809" h="66675">
                  <a:moveTo>
                    <a:pt x="3602" y="161"/>
                  </a:moveTo>
                  <a:lnTo>
                    <a:pt x="3602" y="66389"/>
                  </a:lnTo>
                </a:path>
                <a:path w="3809" h="66675">
                  <a:moveTo>
                    <a:pt x="0" y="66220"/>
                  </a:moveTo>
                  <a:lnTo>
                    <a:pt x="0" y="0"/>
                  </a:lnTo>
                </a:path>
              </a:pathLst>
            </a:custGeom>
            <a:ln w="3175">
              <a:solidFill>
                <a:srgbClr val="C2C6D7"/>
              </a:solidFill>
            </a:ln>
          </p:spPr>
          <p:txBody>
            <a:bodyPr wrap="square" lIns="0" tIns="0" rIns="0" bIns="0" rtlCol="0"/>
            <a:lstStyle/>
            <a:p>
              <a:endParaRPr lang="fr-FR" noProof="0" dirty="0"/>
            </a:p>
          </p:txBody>
        </p:sp>
        <p:sp>
          <p:nvSpPr>
            <p:cNvPr id="3092" name="object 3092"/>
            <p:cNvSpPr/>
            <p:nvPr/>
          </p:nvSpPr>
          <p:spPr>
            <a:xfrm>
              <a:off x="9077145" y="4288576"/>
              <a:ext cx="3810" cy="66675"/>
            </a:xfrm>
            <a:custGeom>
              <a:avLst/>
              <a:gdLst/>
              <a:ahLst/>
              <a:cxnLst/>
              <a:rect l="l" t="t" r="r" b="b"/>
              <a:pathLst>
                <a:path w="3809" h="66675">
                  <a:moveTo>
                    <a:pt x="0" y="0"/>
                  </a:moveTo>
                  <a:lnTo>
                    <a:pt x="3602" y="161"/>
                  </a:lnTo>
                  <a:lnTo>
                    <a:pt x="3602" y="66397"/>
                  </a:lnTo>
                  <a:lnTo>
                    <a:pt x="0" y="66227"/>
                  </a:lnTo>
                  <a:lnTo>
                    <a:pt x="0" y="0"/>
                  </a:lnTo>
                  <a:close/>
                </a:path>
              </a:pathLst>
            </a:custGeom>
            <a:solidFill>
              <a:srgbClr val="C2C6D7"/>
            </a:solidFill>
          </p:spPr>
          <p:txBody>
            <a:bodyPr wrap="square" lIns="0" tIns="0" rIns="0" bIns="0" rtlCol="0"/>
            <a:lstStyle/>
            <a:p>
              <a:endParaRPr lang="fr-FR" noProof="0" dirty="0"/>
            </a:p>
          </p:txBody>
        </p:sp>
        <p:sp>
          <p:nvSpPr>
            <p:cNvPr id="3093" name="object 3093"/>
            <p:cNvSpPr/>
            <p:nvPr/>
          </p:nvSpPr>
          <p:spPr>
            <a:xfrm>
              <a:off x="9077145" y="4288576"/>
              <a:ext cx="3810" cy="66675"/>
            </a:xfrm>
            <a:custGeom>
              <a:avLst/>
              <a:gdLst/>
              <a:ahLst/>
              <a:cxnLst/>
              <a:rect l="l" t="t" r="r" b="b"/>
              <a:pathLst>
                <a:path w="3809" h="66675">
                  <a:moveTo>
                    <a:pt x="3602" y="161"/>
                  </a:moveTo>
                  <a:lnTo>
                    <a:pt x="3602" y="66397"/>
                  </a:lnTo>
                </a:path>
                <a:path w="3809" h="66675">
                  <a:moveTo>
                    <a:pt x="0" y="66227"/>
                  </a:moveTo>
                  <a:lnTo>
                    <a:pt x="0" y="0"/>
                  </a:lnTo>
                </a:path>
              </a:pathLst>
            </a:custGeom>
            <a:ln w="3175">
              <a:solidFill>
                <a:srgbClr val="C2C6D7"/>
              </a:solidFill>
            </a:ln>
          </p:spPr>
          <p:txBody>
            <a:bodyPr wrap="square" lIns="0" tIns="0" rIns="0" bIns="0" rtlCol="0"/>
            <a:lstStyle/>
            <a:p>
              <a:endParaRPr lang="fr-FR" noProof="0" dirty="0"/>
            </a:p>
          </p:txBody>
        </p:sp>
        <p:sp>
          <p:nvSpPr>
            <p:cNvPr id="3094" name="object 3094"/>
            <p:cNvSpPr/>
            <p:nvPr/>
          </p:nvSpPr>
          <p:spPr>
            <a:xfrm>
              <a:off x="9080748" y="4288738"/>
              <a:ext cx="3810" cy="66675"/>
            </a:xfrm>
            <a:custGeom>
              <a:avLst/>
              <a:gdLst/>
              <a:ahLst/>
              <a:cxnLst/>
              <a:rect l="l" t="t" r="r" b="b"/>
              <a:pathLst>
                <a:path w="3809" h="66675">
                  <a:moveTo>
                    <a:pt x="0" y="0"/>
                  </a:moveTo>
                  <a:lnTo>
                    <a:pt x="3602" y="161"/>
                  </a:lnTo>
                  <a:lnTo>
                    <a:pt x="3602" y="66405"/>
                  </a:lnTo>
                  <a:lnTo>
                    <a:pt x="0" y="66235"/>
                  </a:lnTo>
                  <a:lnTo>
                    <a:pt x="0" y="0"/>
                  </a:lnTo>
                  <a:close/>
                </a:path>
              </a:pathLst>
            </a:custGeom>
            <a:solidFill>
              <a:srgbClr val="C2C6D7"/>
            </a:solidFill>
          </p:spPr>
          <p:txBody>
            <a:bodyPr wrap="square" lIns="0" tIns="0" rIns="0" bIns="0" rtlCol="0"/>
            <a:lstStyle/>
            <a:p>
              <a:endParaRPr lang="fr-FR" noProof="0" dirty="0"/>
            </a:p>
          </p:txBody>
        </p:sp>
        <p:sp>
          <p:nvSpPr>
            <p:cNvPr id="3095" name="object 3095"/>
            <p:cNvSpPr/>
            <p:nvPr/>
          </p:nvSpPr>
          <p:spPr>
            <a:xfrm>
              <a:off x="9080748" y="4288738"/>
              <a:ext cx="3810" cy="66675"/>
            </a:xfrm>
            <a:custGeom>
              <a:avLst/>
              <a:gdLst/>
              <a:ahLst/>
              <a:cxnLst/>
              <a:rect l="l" t="t" r="r" b="b"/>
              <a:pathLst>
                <a:path w="3809" h="66675">
                  <a:moveTo>
                    <a:pt x="3602" y="161"/>
                  </a:moveTo>
                  <a:lnTo>
                    <a:pt x="3602" y="66405"/>
                  </a:lnTo>
                </a:path>
                <a:path w="3809" h="66675">
                  <a:moveTo>
                    <a:pt x="0" y="66235"/>
                  </a:moveTo>
                  <a:lnTo>
                    <a:pt x="0" y="0"/>
                  </a:lnTo>
                </a:path>
              </a:pathLst>
            </a:custGeom>
            <a:ln w="3175">
              <a:solidFill>
                <a:srgbClr val="C2C6D7"/>
              </a:solidFill>
            </a:ln>
          </p:spPr>
          <p:txBody>
            <a:bodyPr wrap="square" lIns="0" tIns="0" rIns="0" bIns="0" rtlCol="0"/>
            <a:lstStyle/>
            <a:p>
              <a:endParaRPr lang="fr-FR" noProof="0" dirty="0"/>
            </a:p>
          </p:txBody>
        </p:sp>
        <p:sp>
          <p:nvSpPr>
            <p:cNvPr id="3096" name="object 3096"/>
            <p:cNvSpPr/>
            <p:nvPr/>
          </p:nvSpPr>
          <p:spPr>
            <a:xfrm>
              <a:off x="9084351" y="4288899"/>
              <a:ext cx="3810" cy="66675"/>
            </a:xfrm>
            <a:custGeom>
              <a:avLst/>
              <a:gdLst/>
              <a:ahLst/>
              <a:cxnLst/>
              <a:rect l="l" t="t" r="r" b="b"/>
              <a:pathLst>
                <a:path w="3809" h="66675">
                  <a:moveTo>
                    <a:pt x="0" y="0"/>
                  </a:moveTo>
                  <a:lnTo>
                    <a:pt x="3602" y="161"/>
                  </a:lnTo>
                  <a:lnTo>
                    <a:pt x="3602" y="66412"/>
                  </a:lnTo>
                  <a:lnTo>
                    <a:pt x="0" y="66243"/>
                  </a:lnTo>
                  <a:lnTo>
                    <a:pt x="0" y="0"/>
                  </a:lnTo>
                  <a:close/>
                </a:path>
              </a:pathLst>
            </a:custGeom>
            <a:solidFill>
              <a:srgbClr val="C2C6D7"/>
            </a:solidFill>
          </p:spPr>
          <p:txBody>
            <a:bodyPr wrap="square" lIns="0" tIns="0" rIns="0" bIns="0" rtlCol="0"/>
            <a:lstStyle/>
            <a:p>
              <a:endParaRPr lang="fr-FR" noProof="0" dirty="0"/>
            </a:p>
          </p:txBody>
        </p:sp>
        <p:sp>
          <p:nvSpPr>
            <p:cNvPr id="3097" name="object 3097"/>
            <p:cNvSpPr/>
            <p:nvPr/>
          </p:nvSpPr>
          <p:spPr>
            <a:xfrm>
              <a:off x="9084351" y="4288899"/>
              <a:ext cx="3810" cy="66675"/>
            </a:xfrm>
            <a:custGeom>
              <a:avLst/>
              <a:gdLst/>
              <a:ahLst/>
              <a:cxnLst/>
              <a:rect l="l" t="t" r="r" b="b"/>
              <a:pathLst>
                <a:path w="3809" h="66675">
                  <a:moveTo>
                    <a:pt x="3602" y="161"/>
                  </a:moveTo>
                  <a:lnTo>
                    <a:pt x="3602" y="66412"/>
                  </a:lnTo>
                </a:path>
                <a:path w="3809" h="66675">
                  <a:moveTo>
                    <a:pt x="0" y="66243"/>
                  </a:moveTo>
                  <a:lnTo>
                    <a:pt x="0" y="0"/>
                  </a:lnTo>
                </a:path>
              </a:pathLst>
            </a:custGeom>
            <a:ln w="3175">
              <a:solidFill>
                <a:srgbClr val="C2C6D7"/>
              </a:solidFill>
            </a:ln>
          </p:spPr>
          <p:txBody>
            <a:bodyPr wrap="square" lIns="0" tIns="0" rIns="0" bIns="0" rtlCol="0"/>
            <a:lstStyle/>
            <a:p>
              <a:endParaRPr lang="fr-FR" noProof="0" dirty="0"/>
            </a:p>
          </p:txBody>
        </p:sp>
        <p:sp>
          <p:nvSpPr>
            <p:cNvPr id="3098" name="object 3098"/>
            <p:cNvSpPr/>
            <p:nvPr/>
          </p:nvSpPr>
          <p:spPr>
            <a:xfrm>
              <a:off x="9087954" y="4289061"/>
              <a:ext cx="3810" cy="66675"/>
            </a:xfrm>
            <a:custGeom>
              <a:avLst/>
              <a:gdLst/>
              <a:ahLst/>
              <a:cxnLst/>
              <a:rect l="l" t="t" r="r" b="b"/>
              <a:pathLst>
                <a:path w="3809" h="66675">
                  <a:moveTo>
                    <a:pt x="0" y="0"/>
                  </a:moveTo>
                  <a:lnTo>
                    <a:pt x="3602" y="161"/>
                  </a:lnTo>
                  <a:lnTo>
                    <a:pt x="3602" y="66420"/>
                  </a:lnTo>
                  <a:lnTo>
                    <a:pt x="0" y="66251"/>
                  </a:lnTo>
                  <a:lnTo>
                    <a:pt x="0" y="0"/>
                  </a:lnTo>
                  <a:close/>
                </a:path>
              </a:pathLst>
            </a:custGeom>
            <a:solidFill>
              <a:srgbClr val="C2C6D7"/>
            </a:solidFill>
          </p:spPr>
          <p:txBody>
            <a:bodyPr wrap="square" lIns="0" tIns="0" rIns="0" bIns="0" rtlCol="0"/>
            <a:lstStyle/>
            <a:p>
              <a:endParaRPr lang="fr-FR" noProof="0" dirty="0"/>
            </a:p>
          </p:txBody>
        </p:sp>
        <p:sp>
          <p:nvSpPr>
            <p:cNvPr id="3099" name="object 3099"/>
            <p:cNvSpPr/>
            <p:nvPr/>
          </p:nvSpPr>
          <p:spPr>
            <a:xfrm>
              <a:off x="9087954" y="4289061"/>
              <a:ext cx="3810" cy="66675"/>
            </a:xfrm>
            <a:custGeom>
              <a:avLst/>
              <a:gdLst/>
              <a:ahLst/>
              <a:cxnLst/>
              <a:rect l="l" t="t" r="r" b="b"/>
              <a:pathLst>
                <a:path w="3809" h="66675">
                  <a:moveTo>
                    <a:pt x="3602" y="161"/>
                  </a:moveTo>
                  <a:lnTo>
                    <a:pt x="3602" y="66420"/>
                  </a:lnTo>
                </a:path>
                <a:path w="3809" h="66675">
                  <a:moveTo>
                    <a:pt x="0" y="66251"/>
                  </a:moveTo>
                  <a:lnTo>
                    <a:pt x="0" y="0"/>
                  </a:lnTo>
                </a:path>
              </a:pathLst>
            </a:custGeom>
            <a:ln w="3175">
              <a:solidFill>
                <a:srgbClr val="C2C6D7"/>
              </a:solidFill>
            </a:ln>
          </p:spPr>
          <p:txBody>
            <a:bodyPr wrap="square" lIns="0" tIns="0" rIns="0" bIns="0" rtlCol="0"/>
            <a:lstStyle/>
            <a:p>
              <a:endParaRPr lang="fr-FR" noProof="0" dirty="0"/>
            </a:p>
          </p:txBody>
        </p:sp>
        <p:sp>
          <p:nvSpPr>
            <p:cNvPr id="3100" name="object 3100"/>
            <p:cNvSpPr/>
            <p:nvPr/>
          </p:nvSpPr>
          <p:spPr>
            <a:xfrm>
              <a:off x="9091557" y="4289222"/>
              <a:ext cx="3810" cy="66675"/>
            </a:xfrm>
            <a:custGeom>
              <a:avLst/>
              <a:gdLst/>
              <a:ahLst/>
              <a:cxnLst/>
              <a:rect l="l" t="t" r="r" b="b"/>
              <a:pathLst>
                <a:path w="3809" h="66675">
                  <a:moveTo>
                    <a:pt x="0" y="0"/>
                  </a:moveTo>
                  <a:lnTo>
                    <a:pt x="3602" y="161"/>
                  </a:lnTo>
                  <a:lnTo>
                    <a:pt x="3602" y="66428"/>
                  </a:lnTo>
                  <a:lnTo>
                    <a:pt x="0" y="66259"/>
                  </a:lnTo>
                  <a:lnTo>
                    <a:pt x="0" y="0"/>
                  </a:lnTo>
                  <a:close/>
                </a:path>
              </a:pathLst>
            </a:custGeom>
            <a:solidFill>
              <a:srgbClr val="C2C6D7"/>
            </a:solidFill>
          </p:spPr>
          <p:txBody>
            <a:bodyPr wrap="square" lIns="0" tIns="0" rIns="0" bIns="0" rtlCol="0"/>
            <a:lstStyle/>
            <a:p>
              <a:endParaRPr lang="fr-FR" noProof="0" dirty="0"/>
            </a:p>
          </p:txBody>
        </p:sp>
        <p:sp>
          <p:nvSpPr>
            <p:cNvPr id="3101" name="object 3101"/>
            <p:cNvSpPr/>
            <p:nvPr/>
          </p:nvSpPr>
          <p:spPr>
            <a:xfrm>
              <a:off x="9091557" y="4289222"/>
              <a:ext cx="3810" cy="66675"/>
            </a:xfrm>
            <a:custGeom>
              <a:avLst/>
              <a:gdLst/>
              <a:ahLst/>
              <a:cxnLst/>
              <a:rect l="l" t="t" r="r" b="b"/>
              <a:pathLst>
                <a:path w="3809" h="66675">
                  <a:moveTo>
                    <a:pt x="3602" y="161"/>
                  </a:moveTo>
                  <a:lnTo>
                    <a:pt x="3602" y="66428"/>
                  </a:lnTo>
                </a:path>
                <a:path w="3809" h="66675">
                  <a:moveTo>
                    <a:pt x="0" y="66259"/>
                  </a:moveTo>
                  <a:lnTo>
                    <a:pt x="0" y="0"/>
                  </a:lnTo>
                </a:path>
              </a:pathLst>
            </a:custGeom>
            <a:ln w="3175">
              <a:solidFill>
                <a:srgbClr val="C2C6D7"/>
              </a:solidFill>
            </a:ln>
          </p:spPr>
          <p:txBody>
            <a:bodyPr wrap="square" lIns="0" tIns="0" rIns="0" bIns="0" rtlCol="0"/>
            <a:lstStyle/>
            <a:p>
              <a:endParaRPr lang="fr-FR" noProof="0" dirty="0"/>
            </a:p>
          </p:txBody>
        </p:sp>
        <p:sp>
          <p:nvSpPr>
            <p:cNvPr id="3102" name="object 3102"/>
            <p:cNvSpPr/>
            <p:nvPr/>
          </p:nvSpPr>
          <p:spPr>
            <a:xfrm>
              <a:off x="9095160" y="4289383"/>
              <a:ext cx="5715" cy="66675"/>
            </a:xfrm>
            <a:custGeom>
              <a:avLst/>
              <a:gdLst/>
              <a:ahLst/>
              <a:cxnLst/>
              <a:rect l="l" t="t" r="r" b="b"/>
              <a:pathLst>
                <a:path w="5715" h="66675">
                  <a:moveTo>
                    <a:pt x="0" y="0"/>
                  </a:moveTo>
                  <a:lnTo>
                    <a:pt x="5284" y="236"/>
                  </a:lnTo>
                  <a:lnTo>
                    <a:pt x="5284" y="66515"/>
                  </a:lnTo>
                  <a:lnTo>
                    <a:pt x="0" y="66267"/>
                  </a:lnTo>
                  <a:lnTo>
                    <a:pt x="0" y="0"/>
                  </a:lnTo>
                  <a:close/>
                </a:path>
              </a:pathLst>
            </a:custGeom>
            <a:solidFill>
              <a:srgbClr val="C2C6D7"/>
            </a:solidFill>
          </p:spPr>
          <p:txBody>
            <a:bodyPr wrap="square" lIns="0" tIns="0" rIns="0" bIns="0" rtlCol="0"/>
            <a:lstStyle/>
            <a:p>
              <a:endParaRPr lang="fr-FR" noProof="0" dirty="0"/>
            </a:p>
          </p:txBody>
        </p:sp>
        <p:sp>
          <p:nvSpPr>
            <p:cNvPr id="3103" name="object 3103"/>
            <p:cNvSpPr/>
            <p:nvPr/>
          </p:nvSpPr>
          <p:spPr>
            <a:xfrm>
              <a:off x="9095160" y="4289383"/>
              <a:ext cx="5715" cy="66675"/>
            </a:xfrm>
            <a:custGeom>
              <a:avLst/>
              <a:gdLst/>
              <a:ahLst/>
              <a:cxnLst/>
              <a:rect l="l" t="t" r="r" b="b"/>
              <a:pathLst>
                <a:path w="5715" h="66675">
                  <a:moveTo>
                    <a:pt x="5284" y="236"/>
                  </a:moveTo>
                  <a:lnTo>
                    <a:pt x="5284" y="66515"/>
                  </a:lnTo>
                </a:path>
                <a:path w="5715" h="66675">
                  <a:moveTo>
                    <a:pt x="0" y="66267"/>
                  </a:moveTo>
                  <a:lnTo>
                    <a:pt x="0" y="0"/>
                  </a:lnTo>
                </a:path>
              </a:pathLst>
            </a:custGeom>
            <a:ln w="3175">
              <a:solidFill>
                <a:srgbClr val="C2C6D7"/>
              </a:solidFill>
            </a:ln>
          </p:spPr>
          <p:txBody>
            <a:bodyPr wrap="square" lIns="0" tIns="0" rIns="0" bIns="0" rtlCol="0"/>
            <a:lstStyle/>
            <a:p>
              <a:endParaRPr lang="fr-FR" noProof="0" dirty="0"/>
            </a:p>
          </p:txBody>
        </p:sp>
        <p:sp>
          <p:nvSpPr>
            <p:cNvPr id="3104" name="object 3104"/>
            <p:cNvSpPr/>
            <p:nvPr/>
          </p:nvSpPr>
          <p:spPr>
            <a:xfrm>
              <a:off x="9100445" y="4289620"/>
              <a:ext cx="3810" cy="66675"/>
            </a:xfrm>
            <a:custGeom>
              <a:avLst/>
              <a:gdLst/>
              <a:ahLst/>
              <a:cxnLst/>
              <a:rect l="l" t="t" r="r" b="b"/>
              <a:pathLst>
                <a:path w="3809" h="66675">
                  <a:moveTo>
                    <a:pt x="0" y="0"/>
                  </a:moveTo>
                  <a:lnTo>
                    <a:pt x="3602" y="161"/>
                  </a:lnTo>
                  <a:lnTo>
                    <a:pt x="3602" y="66448"/>
                  </a:lnTo>
                  <a:lnTo>
                    <a:pt x="0" y="66278"/>
                  </a:lnTo>
                  <a:lnTo>
                    <a:pt x="0" y="0"/>
                  </a:lnTo>
                  <a:close/>
                </a:path>
              </a:pathLst>
            </a:custGeom>
            <a:solidFill>
              <a:srgbClr val="C2C6D7"/>
            </a:solidFill>
          </p:spPr>
          <p:txBody>
            <a:bodyPr wrap="square" lIns="0" tIns="0" rIns="0" bIns="0" rtlCol="0"/>
            <a:lstStyle/>
            <a:p>
              <a:endParaRPr lang="fr-FR" noProof="0" dirty="0"/>
            </a:p>
          </p:txBody>
        </p:sp>
        <p:sp>
          <p:nvSpPr>
            <p:cNvPr id="3105" name="object 3105"/>
            <p:cNvSpPr/>
            <p:nvPr/>
          </p:nvSpPr>
          <p:spPr>
            <a:xfrm>
              <a:off x="9100444" y="4289620"/>
              <a:ext cx="3810" cy="66675"/>
            </a:xfrm>
            <a:custGeom>
              <a:avLst/>
              <a:gdLst/>
              <a:ahLst/>
              <a:cxnLst/>
              <a:rect l="l" t="t" r="r" b="b"/>
              <a:pathLst>
                <a:path w="3809" h="66675">
                  <a:moveTo>
                    <a:pt x="3602" y="161"/>
                  </a:moveTo>
                  <a:lnTo>
                    <a:pt x="3602" y="66448"/>
                  </a:lnTo>
                </a:path>
                <a:path w="3809" h="66675">
                  <a:moveTo>
                    <a:pt x="0" y="66278"/>
                  </a:moveTo>
                  <a:lnTo>
                    <a:pt x="0" y="0"/>
                  </a:lnTo>
                </a:path>
              </a:pathLst>
            </a:custGeom>
            <a:ln w="3175">
              <a:solidFill>
                <a:srgbClr val="C2C6D7"/>
              </a:solidFill>
            </a:ln>
          </p:spPr>
          <p:txBody>
            <a:bodyPr wrap="square" lIns="0" tIns="0" rIns="0" bIns="0" rtlCol="0"/>
            <a:lstStyle/>
            <a:p>
              <a:endParaRPr lang="fr-FR" noProof="0" dirty="0"/>
            </a:p>
          </p:txBody>
        </p:sp>
        <p:sp>
          <p:nvSpPr>
            <p:cNvPr id="3106" name="object 3106"/>
            <p:cNvSpPr/>
            <p:nvPr/>
          </p:nvSpPr>
          <p:spPr>
            <a:xfrm>
              <a:off x="9104048" y="4289781"/>
              <a:ext cx="3810" cy="66675"/>
            </a:xfrm>
            <a:custGeom>
              <a:avLst/>
              <a:gdLst/>
              <a:ahLst/>
              <a:cxnLst/>
              <a:rect l="l" t="t" r="r" b="b"/>
              <a:pathLst>
                <a:path w="3809" h="66675">
                  <a:moveTo>
                    <a:pt x="0" y="0"/>
                  </a:moveTo>
                  <a:lnTo>
                    <a:pt x="3602" y="161"/>
                  </a:lnTo>
                  <a:lnTo>
                    <a:pt x="3602" y="66455"/>
                  </a:lnTo>
                  <a:lnTo>
                    <a:pt x="0" y="66286"/>
                  </a:lnTo>
                  <a:lnTo>
                    <a:pt x="0" y="0"/>
                  </a:lnTo>
                  <a:close/>
                </a:path>
              </a:pathLst>
            </a:custGeom>
            <a:solidFill>
              <a:srgbClr val="C1C6D6"/>
            </a:solidFill>
          </p:spPr>
          <p:txBody>
            <a:bodyPr wrap="square" lIns="0" tIns="0" rIns="0" bIns="0" rtlCol="0"/>
            <a:lstStyle/>
            <a:p>
              <a:endParaRPr lang="fr-FR" noProof="0" dirty="0"/>
            </a:p>
          </p:txBody>
        </p:sp>
        <p:sp>
          <p:nvSpPr>
            <p:cNvPr id="3107" name="object 3107"/>
            <p:cNvSpPr/>
            <p:nvPr/>
          </p:nvSpPr>
          <p:spPr>
            <a:xfrm>
              <a:off x="9104047" y="4289781"/>
              <a:ext cx="3810" cy="66675"/>
            </a:xfrm>
            <a:custGeom>
              <a:avLst/>
              <a:gdLst/>
              <a:ahLst/>
              <a:cxnLst/>
              <a:rect l="l" t="t" r="r" b="b"/>
              <a:pathLst>
                <a:path w="3809" h="66675">
                  <a:moveTo>
                    <a:pt x="3602" y="161"/>
                  </a:moveTo>
                  <a:lnTo>
                    <a:pt x="3602" y="66455"/>
                  </a:lnTo>
                </a:path>
                <a:path w="3809" h="66675">
                  <a:moveTo>
                    <a:pt x="0" y="66286"/>
                  </a:moveTo>
                  <a:lnTo>
                    <a:pt x="0" y="0"/>
                  </a:lnTo>
                </a:path>
              </a:pathLst>
            </a:custGeom>
            <a:ln w="3175">
              <a:solidFill>
                <a:srgbClr val="C1C6D6"/>
              </a:solidFill>
            </a:ln>
          </p:spPr>
          <p:txBody>
            <a:bodyPr wrap="square" lIns="0" tIns="0" rIns="0" bIns="0" rtlCol="0"/>
            <a:lstStyle/>
            <a:p>
              <a:endParaRPr lang="fr-FR" noProof="0" dirty="0"/>
            </a:p>
          </p:txBody>
        </p:sp>
        <p:sp>
          <p:nvSpPr>
            <p:cNvPr id="3108" name="object 3108"/>
            <p:cNvSpPr/>
            <p:nvPr/>
          </p:nvSpPr>
          <p:spPr>
            <a:xfrm>
              <a:off x="9107650" y="4289943"/>
              <a:ext cx="3810" cy="66675"/>
            </a:xfrm>
            <a:custGeom>
              <a:avLst/>
              <a:gdLst/>
              <a:ahLst/>
              <a:cxnLst/>
              <a:rect l="l" t="t" r="r" b="b"/>
              <a:pathLst>
                <a:path w="3809" h="66675">
                  <a:moveTo>
                    <a:pt x="0" y="0"/>
                  </a:moveTo>
                  <a:lnTo>
                    <a:pt x="3602" y="161"/>
                  </a:lnTo>
                  <a:lnTo>
                    <a:pt x="3602" y="66463"/>
                  </a:lnTo>
                  <a:lnTo>
                    <a:pt x="0" y="66294"/>
                  </a:lnTo>
                  <a:lnTo>
                    <a:pt x="0" y="0"/>
                  </a:lnTo>
                  <a:close/>
                </a:path>
              </a:pathLst>
            </a:custGeom>
            <a:solidFill>
              <a:srgbClr val="C1C6D6"/>
            </a:solidFill>
          </p:spPr>
          <p:txBody>
            <a:bodyPr wrap="square" lIns="0" tIns="0" rIns="0" bIns="0" rtlCol="0"/>
            <a:lstStyle/>
            <a:p>
              <a:endParaRPr lang="fr-FR" noProof="0" dirty="0"/>
            </a:p>
          </p:txBody>
        </p:sp>
        <p:sp>
          <p:nvSpPr>
            <p:cNvPr id="3109" name="object 3109"/>
            <p:cNvSpPr/>
            <p:nvPr/>
          </p:nvSpPr>
          <p:spPr>
            <a:xfrm>
              <a:off x="9107650" y="4289943"/>
              <a:ext cx="3810" cy="66675"/>
            </a:xfrm>
            <a:custGeom>
              <a:avLst/>
              <a:gdLst/>
              <a:ahLst/>
              <a:cxnLst/>
              <a:rect l="l" t="t" r="r" b="b"/>
              <a:pathLst>
                <a:path w="3809" h="66675">
                  <a:moveTo>
                    <a:pt x="3602" y="161"/>
                  </a:moveTo>
                  <a:lnTo>
                    <a:pt x="3602" y="66463"/>
                  </a:lnTo>
                </a:path>
                <a:path w="3809" h="66675">
                  <a:moveTo>
                    <a:pt x="0" y="66294"/>
                  </a:moveTo>
                  <a:lnTo>
                    <a:pt x="0" y="0"/>
                  </a:lnTo>
                </a:path>
              </a:pathLst>
            </a:custGeom>
            <a:ln w="3175">
              <a:solidFill>
                <a:srgbClr val="C1C6D6"/>
              </a:solidFill>
            </a:ln>
          </p:spPr>
          <p:txBody>
            <a:bodyPr wrap="square" lIns="0" tIns="0" rIns="0" bIns="0" rtlCol="0"/>
            <a:lstStyle/>
            <a:p>
              <a:endParaRPr lang="fr-FR" noProof="0" dirty="0"/>
            </a:p>
          </p:txBody>
        </p:sp>
        <p:sp>
          <p:nvSpPr>
            <p:cNvPr id="3110" name="object 3110"/>
            <p:cNvSpPr/>
            <p:nvPr/>
          </p:nvSpPr>
          <p:spPr>
            <a:xfrm>
              <a:off x="9111253" y="4290104"/>
              <a:ext cx="3810" cy="66675"/>
            </a:xfrm>
            <a:custGeom>
              <a:avLst/>
              <a:gdLst/>
              <a:ahLst/>
              <a:cxnLst/>
              <a:rect l="l" t="t" r="r" b="b"/>
              <a:pathLst>
                <a:path w="3809" h="66675">
                  <a:moveTo>
                    <a:pt x="0" y="0"/>
                  </a:moveTo>
                  <a:lnTo>
                    <a:pt x="3602" y="161"/>
                  </a:lnTo>
                  <a:lnTo>
                    <a:pt x="3602" y="66471"/>
                  </a:lnTo>
                  <a:lnTo>
                    <a:pt x="0" y="66302"/>
                  </a:lnTo>
                  <a:lnTo>
                    <a:pt x="0" y="0"/>
                  </a:lnTo>
                  <a:close/>
                </a:path>
              </a:pathLst>
            </a:custGeom>
            <a:solidFill>
              <a:srgbClr val="C1C6D6"/>
            </a:solidFill>
          </p:spPr>
          <p:txBody>
            <a:bodyPr wrap="square" lIns="0" tIns="0" rIns="0" bIns="0" rtlCol="0"/>
            <a:lstStyle/>
            <a:p>
              <a:endParaRPr lang="fr-FR" noProof="0" dirty="0"/>
            </a:p>
          </p:txBody>
        </p:sp>
        <p:sp>
          <p:nvSpPr>
            <p:cNvPr id="3111" name="object 3111"/>
            <p:cNvSpPr/>
            <p:nvPr/>
          </p:nvSpPr>
          <p:spPr>
            <a:xfrm>
              <a:off x="9111253" y="4290104"/>
              <a:ext cx="3810" cy="66675"/>
            </a:xfrm>
            <a:custGeom>
              <a:avLst/>
              <a:gdLst/>
              <a:ahLst/>
              <a:cxnLst/>
              <a:rect l="l" t="t" r="r" b="b"/>
              <a:pathLst>
                <a:path w="3809" h="66675">
                  <a:moveTo>
                    <a:pt x="3602" y="161"/>
                  </a:moveTo>
                  <a:lnTo>
                    <a:pt x="3602" y="66471"/>
                  </a:lnTo>
                </a:path>
                <a:path w="3809" h="66675">
                  <a:moveTo>
                    <a:pt x="0" y="66302"/>
                  </a:moveTo>
                  <a:lnTo>
                    <a:pt x="0" y="0"/>
                  </a:lnTo>
                </a:path>
              </a:pathLst>
            </a:custGeom>
            <a:ln w="3175">
              <a:solidFill>
                <a:srgbClr val="C1C6D6"/>
              </a:solidFill>
            </a:ln>
          </p:spPr>
          <p:txBody>
            <a:bodyPr wrap="square" lIns="0" tIns="0" rIns="0" bIns="0" rtlCol="0"/>
            <a:lstStyle/>
            <a:p>
              <a:endParaRPr lang="fr-FR" noProof="0" dirty="0"/>
            </a:p>
          </p:txBody>
        </p:sp>
        <p:sp>
          <p:nvSpPr>
            <p:cNvPr id="3112" name="object 3112"/>
            <p:cNvSpPr/>
            <p:nvPr/>
          </p:nvSpPr>
          <p:spPr>
            <a:xfrm>
              <a:off x="9114856" y="4290266"/>
              <a:ext cx="3810" cy="66675"/>
            </a:xfrm>
            <a:custGeom>
              <a:avLst/>
              <a:gdLst/>
              <a:ahLst/>
              <a:cxnLst/>
              <a:rect l="l" t="t" r="r" b="b"/>
              <a:pathLst>
                <a:path w="3809" h="66675">
                  <a:moveTo>
                    <a:pt x="0" y="0"/>
                  </a:moveTo>
                  <a:lnTo>
                    <a:pt x="3602" y="161"/>
                  </a:lnTo>
                  <a:lnTo>
                    <a:pt x="3602" y="66479"/>
                  </a:lnTo>
                  <a:lnTo>
                    <a:pt x="0" y="66310"/>
                  </a:lnTo>
                  <a:lnTo>
                    <a:pt x="0" y="0"/>
                  </a:lnTo>
                  <a:close/>
                </a:path>
              </a:pathLst>
            </a:custGeom>
            <a:solidFill>
              <a:srgbClr val="C1C6D6"/>
            </a:solidFill>
          </p:spPr>
          <p:txBody>
            <a:bodyPr wrap="square" lIns="0" tIns="0" rIns="0" bIns="0" rtlCol="0"/>
            <a:lstStyle/>
            <a:p>
              <a:endParaRPr lang="fr-FR" noProof="0" dirty="0"/>
            </a:p>
          </p:txBody>
        </p:sp>
        <p:sp>
          <p:nvSpPr>
            <p:cNvPr id="3113" name="object 3113"/>
            <p:cNvSpPr/>
            <p:nvPr/>
          </p:nvSpPr>
          <p:spPr>
            <a:xfrm>
              <a:off x="9114855" y="4290266"/>
              <a:ext cx="3810" cy="66675"/>
            </a:xfrm>
            <a:custGeom>
              <a:avLst/>
              <a:gdLst/>
              <a:ahLst/>
              <a:cxnLst/>
              <a:rect l="l" t="t" r="r" b="b"/>
              <a:pathLst>
                <a:path w="3809" h="66675">
                  <a:moveTo>
                    <a:pt x="3602" y="161"/>
                  </a:moveTo>
                  <a:lnTo>
                    <a:pt x="3602" y="66479"/>
                  </a:lnTo>
                </a:path>
                <a:path w="3809" h="66675">
                  <a:moveTo>
                    <a:pt x="0" y="66310"/>
                  </a:moveTo>
                  <a:lnTo>
                    <a:pt x="0" y="0"/>
                  </a:lnTo>
                </a:path>
              </a:pathLst>
            </a:custGeom>
            <a:ln w="3175">
              <a:solidFill>
                <a:srgbClr val="C1C6D6"/>
              </a:solidFill>
            </a:ln>
          </p:spPr>
          <p:txBody>
            <a:bodyPr wrap="square" lIns="0" tIns="0" rIns="0" bIns="0" rtlCol="0"/>
            <a:lstStyle/>
            <a:p>
              <a:endParaRPr lang="fr-FR" noProof="0" dirty="0"/>
            </a:p>
          </p:txBody>
        </p:sp>
        <p:sp>
          <p:nvSpPr>
            <p:cNvPr id="3114" name="object 3114"/>
            <p:cNvSpPr/>
            <p:nvPr/>
          </p:nvSpPr>
          <p:spPr>
            <a:xfrm>
              <a:off x="9118459" y="4290427"/>
              <a:ext cx="3810" cy="66675"/>
            </a:xfrm>
            <a:custGeom>
              <a:avLst/>
              <a:gdLst/>
              <a:ahLst/>
              <a:cxnLst/>
              <a:rect l="l" t="t" r="r" b="b"/>
              <a:pathLst>
                <a:path w="3809" h="66675">
                  <a:moveTo>
                    <a:pt x="0" y="0"/>
                  </a:moveTo>
                  <a:lnTo>
                    <a:pt x="3602" y="161"/>
                  </a:lnTo>
                  <a:lnTo>
                    <a:pt x="3602" y="66487"/>
                  </a:lnTo>
                  <a:lnTo>
                    <a:pt x="0" y="66318"/>
                  </a:lnTo>
                  <a:lnTo>
                    <a:pt x="0" y="0"/>
                  </a:lnTo>
                  <a:close/>
                </a:path>
              </a:pathLst>
            </a:custGeom>
            <a:solidFill>
              <a:srgbClr val="C1C5D6"/>
            </a:solidFill>
          </p:spPr>
          <p:txBody>
            <a:bodyPr wrap="square" lIns="0" tIns="0" rIns="0" bIns="0" rtlCol="0"/>
            <a:lstStyle/>
            <a:p>
              <a:endParaRPr lang="fr-FR" noProof="0" dirty="0"/>
            </a:p>
          </p:txBody>
        </p:sp>
        <p:sp>
          <p:nvSpPr>
            <p:cNvPr id="3115" name="object 3115"/>
            <p:cNvSpPr/>
            <p:nvPr/>
          </p:nvSpPr>
          <p:spPr>
            <a:xfrm>
              <a:off x="9118459" y="4290427"/>
              <a:ext cx="3810" cy="66675"/>
            </a:xfrm>
            <a:custGeom>
              <a:avLst/>
              <a:gdLst/>
              <a:ahLst/>
              <a:cxnLst/>
              <a:rect l="l" t="t" r="r" b="b"/>
              <a:pathLst>
                <a:path w="3809" h="66675">
                  <a:moveTo>
                    <a:pt x="3602" y="161"/>
                  </a:moveTo>
                  <a:lnTo>
                    <a:pt x="3602" y="66487"/>
                  </a:lnTo>
                </a:path>
                <a:path w="3809" h="66675">
                  <a:moveTo>
                    <a:pt x="0" y="66318"/>
                  </a:moveTo>
                  <a:lnTo>
                    <a:pt x="0" y="0"/>
                  </a:lnTo>
                </a:path>
              </a:pathLst>
            </a:custGeom>
            <a:ln w="3175">
              <a:solidFill>
                <a:srgbClr val="C1C5D6"/>
              </a:solidFill>
            </a:ln>
          </p:spPr>
          <p:txBody>
            <a:bodyPr wrap="square" lIns="0" tIns="0" rIns="0" bIns="0" rtlCol="0"/>
            <a:lstStyle/>
            <a:p>
              <a:endParaRPr lang="fr-FR" noProof="0" dirty="0"/>
            </a:p>
          </p:txBody>
        </p:sp>
        <p:sp>
          <p:nvSpPr>
            <p:cNvPr id="3116" name="object 3116"/>
            <p:cNvSpPr/>
            <p:nvPr/>
          </p:nvSpPr>
          <p:spPr>
            <a:xfrm>
              <a:off x="9122062" y="4290589"/>
              <a:ext cx="5715" cy="66675"/>
            </a:xfrm>
            <a:custGeom>
              <a:avLst/>
              <a:gdLst/>
              <a:ahLst/>
              <a:cxnLst/>
              <a:rect l="l" t="t" r="r" b="b"/>
              <a:pathLst>
                <a:path w="5715" h="66675">
                  <a:moveTo>
                    <a:pt x="0" y="0"/>
                  </a:moveTo>
                  <a:lnTo>
                    <a:pt x="5524" y="247"/>
                  </a:lnTo>
                  <a:lnTo>
                    <a:pt x="5524" y="66585"/>
                  </a:lnTo>
                  <a:lnTo>
                    <a:pt x="0" y="66325"/>
                  </a:lnTo>
                  <a:lnTo>
                    <a:pt x="0" y="0"/>
                  </a:lnTo>
                  <a:close/>
                </a:path>
              </a:pathLst>
            </a:custGeom>
            <a:solidFill>
              <a:srgbClr val="C1C5D6"/>
            </a:solidFill>
          </p:spPr>
          <p:txBody>
            <a:bodyPr wrap="square" lIns="0" tIns="0" rIns="0" bIns="0" rtlCol="0"/>
            <a:lstStyle/>
            <a:p>
              <a:endParaRPr lang="fr-FR" noProof="0" dirty="0"/>
            </a:p>
          </p:txBody>
        </p:sp>
        <p:sp>
          <p:nvSpPr>
            <p:cNvPr id="3117" name="object 3117"/>
            <p:cNvSpPr/>
            <p:nvPr/>
          </p:nvSpPr>
          <p:spPr>
            <a:xfrm>
              <a:off x="9122062" y="4290588"/>
              <a:ext cx="5715" cy="66675"/>
            </a:xfrm>
            <a:custGeom>
              <a:avLst/>
              <a:gdLst/>
              <a:ahLst/>
              <a:cxnLst/>
              <a:rect l="l" t="t" r="r" b="b"/>
              <a:pathLst>
                <a:path w="5715" h="66675">
                  <a:moveTo>
                    <a:pt x="5524" y="247"/>
                  </a:moveTo>
                  <a:lnTo>
                    <a:pt x="5524" y="66585"/>
                  </a:lnTo>
                </a:path>
                <a:path w="5715" h="66675">
                  <a:moveTo>
                    <a:pt x="0" y="66325"/>
                  </a:moveTo>
                  <a:lnTo>
                    <a:pt x="0" y="0"/>
                  </a:lnTo>
                </a:path>
              </a:pathLst>
            </a:custGeom>
            <a:ln w="3175">
              <a:solidFill>
                <a:srgbClr val="C1C5D6"/>
              </a:solidFill>
            </a:ln>
          </p:spPr>
          <p:txBody>
            <a:bodyPr wrap="square" lIns="0" tIns="0" rIns="0" bIns="0" rtlCol="0"/>
            <a:lstStyle/>
            <a:p>
              <a:endParaRPr lang="fr-FR" noProof="0" dirty="0"/>
            </a:p>
          </p:txBody>
        </p:sp>
        <p:sp>
          <p:nvSpPr>
            <p:cNvPr id="3118" name="object 3118"/>
            <p:cNvSpPr/>
            <p:nvPr/>
          </p:nvSpPr>
          <p:spPr>
            <a:xfrm>
              <a:off x="9127586" y="4290836"/>
              <a:ext cx="3810" cy="66675"/>
            </a:xfrm>
            <a:custGeom>
              <a:avLst/>
              <a:gdLst/>
              <a:ahLst/>
              <a:cxnLst/>
              <a:rect l="l" t="t" r="r" b="b"/>
              <a:pathLst>
                <a:path w="3809" h="66675">
                  <a:moveTo>
                    <a:pt x="0" y="0"/>
                  </a:moveTo>
                  <a:lnTo>
                    <a:pt x="3602" y="161"/>
                  </a:lnTo>
                  <a:lnTo>
                    <a:pt x="3602" y="66507"/>
                  </a:lnTo>
                  <a:lnTo>
                    <a:pt x="0" y="66337"/>
                  </a:lnTo>
                  <a:lnTo>
                    <a:pt x="0" y="0"/>
                  </a:lnTo>
                  <a:close/>
                </a:path>
              </a:pathLst>
            </a:custGeom>
            <a:solidFill>
              <a:srgbClr val="C1C5D6"/>
            </a:solidFill>
          </p:spPr>
          <p:txBody>
            <a:bodyPr wrap="square" lIns="0" tIns="0" rIns="0" bIns="0" rtlCol="0"/>
            <a:lstStyle/>
            <a:p>
              <a:endParaRPr lang="fr-FR" noProof="0" dirty="0"/>
            </a:p>
          </p:txBody>
        </p:sp>
        <p:sp>
          <p:nvSpPr>
            <p:cNvPr id="3119" name="object 3119"/>
            <p:cNvSpPr/>
            <p:nvPr/>
          </p:nvSpPr>
          <p:spPr>
            <a:xfrm>
              <a:off x="9127586" y="4290836"/>
              <a:ext cx="3810" cy="66675"/>
            </a:xfrm>
            <a:custGeom>
              <a:avLst/>
              <a:gdLst/>
              <a:ahLst/>
              <a:cxnLst/>
              <a:rect l="l" t="t" r="r" b="b"/>
              <a:pathLst>
                <a:path w="3809" h="66675">
                  <a:moveTo>
                    <a:pt x="3602" y="161"/>
                  </a:moveTo>
                  <a:lnTo>
                    <a:pt x="3602" y="66507"/>
                  </a:lnTo>
                </a:path>
                <a:path w="3809" h="66675">
                  <a:moveTo>
                    <a:pt x="0" y="66337"/>
                  </a:moveTo>
                  <a:lnTo>
                    <a:pt x="0" y="0"/>
                  </a:lnTo>
                </a:path>
              </a:pathLst>
            </a:custGeom>
            <a:ln w="3175">
              <a:solidFill>
                <a:srgbClr val="C1C5D6"/>
              </a:solidFill>
            </a:ln>
          </p:spPr>
          <p:txBody>
            <a:bodyPr wrap="square" lIns="0" tIns="0" rIns="0" bIns="0" rtlCol="0"/>
            <a:lstStyle/>
            <a:p>
              <a:endParaRPr lang="fr-FR" noProof="0" dirty="0"/>
            </a:p>
          </p:txBody>
        </p:sp>
        <p:sp>
          <p:nvSpPr>
            <p:cNvPr id="3120" name="object 3120"/>
            <p:cNvSpPr/>
            <p:nvPr/>
          </p:nvSpPr>
          <p:spPr>
            <a:xfrm>
              <a:off x="9131189" y="4290997"/>
              <a:ext cx="3810" cy="66675"/>
            </a:xfrm>
            <a:custGeom>
              <a:avLst/>
              <a:gdLst/>
              <a:ahLst/>
              <a:cxnLst/>
              <a:rect l="l" t="t" r="r" b="b"/>
              <a:pathLst>
                <a:path w="3809" h="66675">
                  <a:moveTo>
                    <a:pt x="0" y="0"/>
                  </a:moveTo>
                  <a:lnTo>
                    <a:pt x="3602" y="161"/>
                  </a:lnTo>
                  <a:lnTo>
                    <a:pt x="3602" y="66515"/>
                  </a:lnTo>
                  <a:lnTo>
                    <a:pt x="0" y="66345"/>
                  </a:lnTo>
                  <a:lnTo>
                    <a:pt x="0" y="0"/>
                  </a:lnTo>
                  <a:close/>
                </a:path>
              </a:pathLst>
            </a:custGeom>
            <a:solidFill>
              <a:srgbClr val="C1C5D6"/>
            </a:solidFill>
          </p:spPr>
          <p:txBody>
            <a:bodyPr wrap="square" lIns="0" tIns="0" rIns="0" bIns="0" rtlCol="0"/>
            <a:lstStyle/>
            <a:p>
              <a:endParaRPr lang="fr-FR" noProof="0" dirty="0"/>
            </a:p>
          </p:txBody>
        </p:sp>
        <p:sp>
          <p:nvSpPr>
            <p:cNvPr id="3121" name="object 3121"/>
            <p:cNvSpPr/>
            <p:nvPr/>
          </p:nvSpPr>
          <p:spPr>
            <a:xfrm>
              <a:off x="9131189" y="4290997"/>
              <a:ext cx="3810" cy="66675"/>
            </a:xfrm>
            <a:custGeom>
              <a:avLst/>
              <a:gdLst/>
              <a:ahLst/>
              <a:cxnLst/>
              <a:rect l="l" t="t" r="r" b="b"/>
              <a:pathLst>
                <a:path w="3809" h="66675">
                  <a:moveTo>
                    <a:pt x="3602" y="161"/>
                  </a:moveTo>
                  <a:lnTo>
                    <a:pt x="3602" y="66515"/>
                  </a:lnTo>
                </a:path>
                <a:path w="3809" h="66675">
                  <a:moveTo>
                    <a:pt x="0" y="66345"/>
                  </a:moveTo>
                  <a:lnTo>
                    <a:pt x="0" y="0"/>
                  </a:lnTo>
                </a:path>
              </a:pathLst>
            </a:custGeom>
            <a:ln w="3175">
              <a:solidFill>
                <a:srgbClr val="C1C5D6"/>
              </a:solidFill>
            </a:ln>
          </p:spPr>
          <p:txBody>
            <a:bodyPr wrap="square" lIns="0" tIns="0" rIns="0" bIns="0" rtlCol="0"/>
            <a:lstStyle/>
            <a:p>
              <a:endParaRPr lang="fr-FR" noProof="0" dirty="0"/>
            </a:p>
          </p:txBody>
        </p:sp>
        <p:sp>
          <p:nvSpPr>
            <p:cNvPr id="3122" name="object 3122"/>
            <p:cNvSpPr/>
            <p:nvPr/>
          </p:nvSpPr>
          <p:spPr>
            <a:xfrm>
              <a:off x="9134792" y="4291159"/>
              <a:ext cx="3810" cy="66675"/>
            </a:xfrm>
            <a:custGeom>
              <a:avLst/>
              <a:gdLst/>
              <a:ahLst/>
              <a:cxnLst/>
              <a:rect l="l" t="t" r="r" b="b"/>
              <a:pathLst>
                <a:path w="3809" h="66675">
                  <a:moveTo>
                    <a:pt x="0" y="0"/>
                  </a:moveTo>
                  <a:lnTo>
                    <a:pt x="3602" y="161"/>
                  </a:lnTo>
                  <a:lnTo>
                    <a:pt x="3602" y="66522"/>
                  </a:lnTo>
                  <a:lnTo>
                    <a:pt x="0" y="66353"/>
                  </a:lnTo>
                  <a:lnTo>
                    <a:pt x="0" y="0"/>
                  </a:lnTo>
                  <a:close/>
                </a:path>
              </a:pathLst>
            </a:custGeom>
            <a:solidFill>
              <a:srgbClr val="C0C5D5"/>
            </a:solidFill>
          </p:spPr>
          <p:txBody>
            <a:bodyPr wrap="square" lIns="0" tIns="0" rIns="0" bIns="0" rtlCol="0"/>
            <a:lstStyle/>
            <a:p>
              <a:endParaRPr lang="fr-FR" noProof="0" dirty="0"/>
            </a:p>
          </p:txBody>
        </p:sp>
        <p:sp>
          <p:nvSpPr>
            <p:cNvPr id="3123" name="object 3123"/>
            <p:cNvSpPr/>
            <p:nvPr/>
          </p:nvSpPr>
          <p:spPr>
            <a:xfrm>
              <a:off x="9134792" y="4291159"/>
              <a:ext cx="3810" cy="66675"/>
            </a:xfrm>
            <a:custGeom>
              <a:avLst/>
              <a:gdLst/>
              <a:ahLst/>
              <a:cxnLst/>
              <a:rect l="l" t="t" r="r" b="b"/>
              <a:pathLst>
                <a:path w="3809" h="66675">
                  <a:moveTo>
                    <a:pt x="3602" y="161"/>
                  </a:moveTo>
                  <a:lnTo>
                    <a:pt x="3602" y="66522"/>
                  </a:lnTo>
                </a:path>
                <a:path w="3809" h="66675">
                  <a:moveTo>
                    <a:pt x="0" y="66353"/>
                  </a:moveTo>
                  <a:lnTo>
                    <a:pt x="0" y="0"/>
                  </a:lnTo>
                </a:path>
              </a:pathLst>
            </a:custGeom>
            <a:ln w="3175">
              <a:solidFill>
                <a:srgbClr val="C0C5D5"/>
              </a:solidFill>
            </a:ln>
          </p:spPr>
          <p:txBody>
            <a:bodyPr wrap="square" lIns="0" tIns="0" rIns="0" bIns="0" rtlCol="0"/>
            <a:lstStyle/>
            <a:p>
              <a:endParaRPr lang="fr-FR" noProof="0" dirty="0"/>
            </a:p>
          </p:txBody>
        </p:sp>
        <p:sp>
          <p:nvSpPr>
            <p:cNvPr id="3124" name="object 3124"/>
            <p:cNvSpPr/>
            <p:nvPr/>
          </p:nvSpPr>
          <p:spPr>
            <a:xfrm>
              <a:off x="9138395" y="4291320"/>
              <a:ext cx="3810" cy="66675"/>
            </a:xfrm>
            <a:custGeom>
              <a:avLst/>
              <a:gdLst/>
              <a:ahLst/>
              <a:cxnLst/>
              <a:rect l="l" t="t" r="r" b="b"/>
              <a:pathLst>
                <a:path w="3809" h="66675">
                  <a:moveTo>
                    <a:pt x="0" y="0"/>
                  </a:moveTo>
                  <a:lnTo>
                    <a:pt x="3602" y="161"/>
                  </a:lnTo>
                  <a:lnTo>
                    <a:pt x="3602" y="66530"/>
                  </a:lnTo>
                  <a:lnTo>
                    <a:pt x="0" y="66361"/>
                  </a:lnTo>
                  <a:lnTo>
                    <a:pt x="0" y="0"/>
                  </a:lnTo>
                  <a:close/>
                </a:path>
              </a:pathLst>
            </a:custGeom>
            <a:solidFill>
              <a:srgbClr val="C0C5D5"/>
            </a:solidFill>
          </p:spPr>
          <p:txBody>
            <a:bodyPr wrap="square" lIns="0" tIns="0" rIns="0" bIns="0" rtlCol="0"/>
            <a:lstStyle/>
            <a:p>
              <a:endParaRPr lang="fr-FR" noProof="0" dirty="0"/>
            </a:p>
          </p:txBody>
        </p:sp>
        <p:sp>
          <p:nvSpPr>
            <p:cNvPr id="3125" name="object 3125"/>
            <p:cNvSpPr/>
            <p:nvPr/>
          </p:nvSpPr>
          <p:spPr>
            <a:xfrm>
              <a:off x="9138395" y="4291320"/>
              <a:ext cx="3810" cy="66675"/>
            </a:xfrm>
            <a:custGeom>
              <a:avLst/>
              <a:gdLst/>
              <a:ahLst/>
              <a:cxnLst/>
              <a:rect l="l" t="t" r="r" b="b"/>
              <a:pathLst>
                <a:path w="3809" h="66675">
                  <a:moveTo>
                    <a:pt x="3602" y="161"/>
                  </a:moveTo>
                  <a:lnTo>
                    <a:pt x="3602" y="66530"/>
                  </a:lnTo>
                </a:path>
                <a:path w="3809" h="66675">
                  <a:moveTo>
                    <a:pt x="0" y="66361"/>
                  </a:moveTo>
                  <a:lnTo>
                    <a:pt x="0" y="0"/>
                  </a:lnTo>
                </a:path>
              </a:pathLst>
            </a:custGeom>
            <a:ln w="3175">
              <a:solidFill>
                <a:srgbClr val="C0C5D5"/>
              </a:solidFill>
            </a:ln>
          </p:spPr>
          <p:txBody>
            <a:bodyPr wrap="square" lIns="0" tIns="0" rIns="0" bIns="0" rtlCol="0"/>
            <a:lstStyle/>
            <a:p>
              <a:endParaRPr lang="fr-FR" noProof="0" dirty="0"/>
            </a:p>
          </p:txBody>
        </p:sp>
        <p:sp>
          <p:nvSpPr>
            <p:cNvPr id="3126" name="object 3126"/>
            <p:cNvSpPr/>
            <p:nvPr/>
          </p:nvSpPr>
          <p:spPr>
            <a:xfrm>
              <a:off x="9141998" y="4291482"/>
              <a:ext cx="3810" cy="66675"/>
            </a:xfrm>
            <a:custGeom>
              <a:avLst/>
              <a:gdLst/>
              <a:ahLst/>
              <a:cxnLst/>
              <a:rect l="l" t="t" r="r" b="b"/>
              <a:pathLst>
                <a:path w="3809" h="66675">
                  <a:moveTo>
                    <a:pt x="0" y="0"/>
                  </a:moveTo>
                  <a:lnTo>
                    <a:pt x="3602" y="161"/>
                  </a:lnTo>
                  <a:lnTo>
                    <a:pt x="3602" y="66538"/>
                  </a:lnTo>
                  <a:lnTo>
                    <a:pt x="0" y="66369"/>
                  </a:lnTo>
                  <a:lnTo>
                    <a:pt x="0" y="0"/>
                  </a:lnTo>
                  <a:close/>
                </a:path>
              </a:pathLst>
            </a:custGeom>
            <a:solidFill>
              <a:srgbClr val="C0C5D5"/>
            </a:solidFill>
          </p:spPr>
          <p:txBody>
            <a:bodyPr wrap="square" lIns="0" tIns="0" rIns="0" bIns="0" rtlCol="0"/>
            <a:lstStyle/>
            <a:p>
              <a:endParaRPr lang="fr-FR" noProof="0" dirty="0"/>
            </a:p>
          </p:txBody>
        </p:sp>
        <p:sp>
          <p:nvSpPr>
            <p:cNvPr id="3127" name="object 3127"/>
            <p:cNvSpPr/>
            <p:nvPr/>
          </p:nvSpPr>
          <p:spPr>
            <a:xfrm>
              <a:off x="9141998" y="4291482"/>
              <a:ext cx="3810" cy="66675"/>
            </a:xfrm>
            <a:custGeom>
              <a:avLst/>
              <a:gdLst/>
              <a:ahLst/>
              <a:cxnLst/>
              <a:rect l="l" t="t" r="r" b="b"/>
              <a:pathLst>
                <a:path w="3809" h="66675">
                  <a:moveTo>
                    <a:pt x="3602" y="161"/>
                  </a:moveTo>
                  <a:lnTo>
                    <a:pt x="3602" y="66538"/>
                  </a:lnTo>
                </a:path>
                <a:path w="3809" h="66675">
                  <a:moveTo>
                    <a:pt x="0" y="66369"/>
                  </a:moveTo>
                  <a:lnTo>
                    <a:pt x="0" y="0"/>
                  </a:lnTo>
                </a:path>
              </a:pathLst>
            </a:custGeom>
            <a:ln w="3175">
              <a:solidFill>
                <a:srgbClr val="C0C5D5"/>
              </a:solidFill>
            </a:ln>
          </p:spPr>
          <p:txBody>
            <a:bodyPr wrap="square" lIns="0" tIns="0" rIns="0" bIns="0" rtlCol="0"/>
            <a:lstStyle/>
            <a:p>
              <a:endParaRPr lang="fr-FR" noProof="0" dirty="0"/>
            </a:p>
          </p:txBody>
        </p:sp>
        <p:sp>
          <p:nvSpPr>
            <p:cNvPr id="3128" name="object 3128"/>
            <p:cNvSpPr/>
            <p:nvPr/>
          </p:nvSpPr>
          <p:spPr>
            <a:xfrm>
              <a:off x="9145601" y="4291643"/>
              <a:ext cx="3810" cy="66675"/>
            </a:xfrm>
            <a:custGeom>
              <a:avLst/>
              <a:gdLst/>
              <a:ahLst/>
              <a:cxnLst/>
              <a:rect l="l" t="t" r="r" b="b"/>
              <a:pathLst>
                <a:path w="3809" h="66675">
                  <a:moveTo>
                    <a:pt x="0" y="0"/>
                  </a:moveTo>
                  <a:lnTo>
                    <a:pt x="3602" y="161"/>
                  </a:lnTo>
                  <a:lnTo>
                    <a:pt x="3602" y="66546"/>
                  </a:lnTo>
                  <a:lnTo>
                    <a:pt x="0" y="66377"/>
                  </a:lnTo>
                  <a:lnTo>
                    <a:pt x="0" y="0"/>
                  </a:lnTo>
                  <a:close/>
                </a:path>
              </a:pathLst>
            </a:custGeom>
            <a:solidFill>
              <a:srgbClr val="C0C5D5"/>
            </a:solidFill>
          </p:spPr>
          <p:txBody>
            <a:bodyPr wrap="square" lIns="0" tIns="0" rIns="0" bIns="0" rtlCol="0"/>
            <a:lstStyle/>
            <a:p>
              <a:endParaRPr lang="fr-FR" noProof="0" dirty="0"/>
            </a:p>
          </p:txBody>
        </p:sp>
        <p:sp>
          <p:nvSpPr>
            <p:cNvPr id="3129" name="object 3129"/>
            <p:cNvSpPr/>
            <p:nvPr/>
          </p:nvSpPr>
          <p:spPr>
            <a:xfrm>
              <a:off x="9145601" y="4291643"/>
              <a:ext cx="3810" cy="66675"/>
            </a:xfrm>
            <a:custGeom>
              <a:avLst/>
              <a:gdLst/>
              <a:ahLst/>
              <a:cxnLst/>
              <a:rect l="l" t="t" r="r" b="b"/>
              <a:pathLst>
                <a:path w="3809" h="66675">
                  <a:moveTo>
                    <a:pt x="3602" y="161"/>
                  </a:moveTo>
                  <a:lnTo>
                    <a:pt x="3602" y="66546"/>
                  </a:lnTo>
                </a:path>
                <a:path w="3809" h="66675">
                  <a:moveTo>
                    <a:pt x="0" y="66377"/>
                  </a:moveTo>
                  <a:lnTo>
                    <a:pt x="0" y="0"/>
                  </a:lnTo>
                </a:path>
              </a:pathLst>
            </a:custGeom>
            <a:ln w="3175">
              <a:solidFill>
                <a:srgbClr val="C0C5D5"/>
              </a:solidFill>
            </a:ln>
          </p:spPr>
          <p:txBody>
            <a:bodyPr wrap="square" lIns="0" tIns="0" rIns="0" bIns="0" rtlCol="0"/>
            <a:lstStyle/>
            <a:p>
              <a:endParaRPr lang="fr-FR" noProof="0" dirty="0"/>
            </a:p>
          </p:txBody>
        </p:sp>
        <p:sp>
          <p:nvSpPr>
            <p:cNvPr id="3130" name="object 3130"/>
            <p:cNvSpPr/>
            <p:nvPr/>
          </p:nvSpPr>
          <p:spPr>
            <a:xfrm>
              <a:off x="9149204" y="4291805"/>
              <a:ext cx="3810" cy="66675"/>
            </a:xfrm>
            <a:custGeom>
              <a:avLst/>
              <a:gdLst/>
              <a:ahLst/>
              <a:cxnLst/>
              <a:rect l="l" t="t" r="r" b="b"/>
              <a:pathLst>
                <a:path w="3809" h="66675">
                  <a:moveTo>
                    <a:pt x="0" y="0"/>
                  </a:moveTo>
                  <a:lnTo>
                    <a:pt x="3602" y="161"/>
                  </a:lnTo>
                  <a:lnTo>
                    <a:pt x="3602" y="66554"/>
                  </a:lnTo>
                  <a:lnTo>
                    <a:pt x="0" y="66385"/>
                  </a:lnTo>
                  <a:lnTo>
                    <a:pt x="0" y="0"/>
                  </a:lnTo>
                  <a:close/>
                </a:path>
              </a:pathLst>
            </a:custGeom>
            <a:solidFill>
              <a:srgbClr val="C0C5D5"/>
            </a:solidFill>
          </p:spPr>
          <p:txBody>
            <a:bodyPr wrap="square" lIns="0" tIns="0" rIns="0" bIns="0" rtlCol="0"/>
            <a:lstStyle/>
            <a:p>
              <a:endParaRPr lang="fr-FR" noProof="0" dirty="0"/>
            </a:p>
          </p:txBody>
        </p:sp>
        <p:sp>
          <p:nvSpPr>
            <p:cNvPr id="3131" name="object 3131"/>
            <p:cNvSpPr/>
            <p:nvPr/>
          </p:nvSpPr>
          <p:spPr>
            <a:xfrm>
              <a:off x="9149204" y="4291804"/>
              <a:ext cx="3810" cy="66675"/>
            </a:xfrm>
            <a:custGeom>
              <a:avLst/>
              <a:gdLst/>
              <a:ahLst/>
              <a:cxnLst/>
              <a:rect l="l" t="t" r="r" b="b"/>
              <a:pathLst>
                <a:path w="3809" h="66675">
                  <a:moveTo>
                    <a:pt x="3602" y="161"/>
                  </a:moveTo>
                  <a:lnTo>
                    <a:pt x="3602" y="66554"/>
                  </a:lnTo>
                </a:path>
                <a:path w="3809" h="66675">
                  <a:moveTo>
                    <a:pt x="0" y="66385"/>
                  </a:moveTo>
                  <a:lnTo>
                    <a:pt x="0" y="0"/>
                  </a:lnTo>
                </a:path>
              </a:pathLst>
            </a:custGeom>
            <a:ln w="3175">
              <a:solidFill>
                <a:srgbClr val="C0C5D5"/>
              </a:solidFill>
            </a:ln>
          </p:spPr>
          <p:txBody>
            <a:bodyPr wrap="square" lIns="0" tIns="0" rIns="0" bIns="0" rtlCol="0"/>
            <a:lstStyle/>
            <a:p>
              <a:endParaRPr lang="fr-FR" noProof="0" dirty="0"/>
            </a:p>
          </p:txBody>
        </p:sp>
        <p:sp>
          <p:nvSpPr>
            <p:cNvPr id="3132" name="object 3132"/>
            <p:cNvSpPr/>
            <p:nvPr/>
          </p:nvSpPr>
          <p:spPr>
            <a:xfrm>
              <a:off x="9152807" y="4291966"/>
              <a:ext cx="5715" cy="66675"/>
            </a:xfrm>
            <a:custGeom>
              <a:avLst/>
              <a:gdLst/>
              <a:ahLst/>
              <a:cxnLst/>
              <a:rect l="l" t="t" r="r" b="b"/>
              <a:pathLst>
                <a:path w="5715" h="66675">
                  <a:moveTo>
                    <a:pt x="0" y="0"/>
                  </a:moveTo>
                  <a:lnTo>
                    <a:pt x="5284" y="236"/>
                  </a:lnTo>
                  <a:lnTo>
                    <a:pt x="5284" y="66641"/>
                  </a:lnTo>
                  <a:lnTo>
                    <a:pt x="0" y="66393"/>
                  </a:lnTo>
                  <a:lnTo>
                    <a:pt x="0" y="0"/>
                  </a:lnTo>
                  <a:close/>
                </a:path>
              </a:pathLst>
            </a:custGeom>
            <a:solidFill>
              <a:srgbClr val="C0C5D5"/>
            </a:solidFill>
          </p:spPr>
          <p:txBody>
            <a:bodyPr wrap="square" lIns="0" tIns="0" rIns="0" bIns="0" rtlCol="0"/>
            <a:lstStyle/>
            <a:p>
              <a:endParaRPr lang="fr-FR" noProof="0" dirty="0"/>
            </a:p>
          </p:txBody>
        </p:sp>
        <p:sp>
          <p:nvSpPr>
            <p:cNvPr id="3133" name="object 3133"/>
            <p:cNvSpPr/>
            <p:nvPr/>
          </p:nvSpPr>
          <p:spPr>
            <a:xfrm>
              <a:off x="9152807" y="4291966"/>
              <a:ext cx="5715" cy="66675"/>
            </a:xfrm>
            <a:custGeom>
              <a:avLst/>
              <a:gdLst/>
              <a:ahLst/>
              <a:cxnLst/>
              <a:rect l="l" t="t" r="r" b="b"/>
              <a:pathLst>
                <a:path w="5715" h="66675">
                  <a:moveTo>
                    <a:pt x="5284" y="236"/>
                  </a:moveTo>
                  <a:lnTo>
                    <a:pt x="5284" y="66641"/>
                  </a:lnTo>
                </a:path>
                <a:path w="5715" h="66675">
                  <a:moveTo>
                    <a:pt x="0" y="66393"/>
                  </a:moveTo>
                  <a:lnTo>
                    <a:pt x="0" y="0"/>
                  </a:lnTo>
                </a:path>
              </a:pathLst>
            </a:custGeom>
            <a:ln w="3175">
              <a:solidFill>
                <a:srgbClr val="C0C5D5"/>
              </a:solidFill>
            </a:ln>
          </p:spPr>
          <p:txBody>
            <a:bodyPr wrap="square" lIns="0" tIns="0" rIns="0" bIns="0" rtlCol="0"/>
            <a:lstStyle/>
            <a:p>
              <a:endParaRPr lang="fr-FR" noProof="0" dirty="0"/>
            </a:p>
          </p:txBody>
        </p:sp>
        <p:sp>
          <p:nvSpPr>
            <p:cNvPr id="3134" name="object 3134"/>
            <p:cNvSpPr/>
            <p:nvPr/>
          </p:nvSpPr>
          <p:spPr>
            <a:xfrm>
              <a:off x="9158091" y="4292203"/>
              <a:ext cx="3810" cy="66675"/>
            </a:xfrm>
            <a:custGeom>
              <a:avLst/>
              <a:gdLst/>
              <a:ahLst/>
              <a:cxnLst/>
              <a:rect l="l" t="t" r="r" b="b"/>
              <a:pathLst>
                <a:path w="3809" h="66675">
                  <a:moveTo>
                    <a:pt x="0" y="0"/>
                  </a:moveTo>
                  <a:lnTo>
                    <a:pt x="3602" y="161"/>
                  </a:lnTo>
                  <a:lnTo>
                    <a:pt x="3602" y="66573"/>
                  </a:lnTo>
                  <a:lnTo>
                    <a:pt x="0" y="66404"/>
                  </a:lnTo>
                  <a:lnTo>
                    <a:pt x="0" y="0"/>
                  </a:lnTo>
                  <a:close/>
                </a:path>
              </a:pathLst>
            </a:custGeom>
            <a:solidFill>
              <a:srgbClr val="C0C5D5"/>
            </a:solidFill>
          </p:spPr>
          <p:txBody>
            <a:bodyPr wrap="square" lIns="0" tIns="0" rIns="0" bIns="0" rtlCol="0"/>
            <a:lstStyle/>
            <a:p>
              <a:endParaRPr lang="fr-FR" noProof="0" dirty="0"/>
            </a:p>
          </p:txBody>
        </p:sp>
        <p:sp>
          <p:nvSpPr>
            <p:cNvPr id="3135" name="object 3135"/>
            <p:cNvSpPr/>
            <p:nvPr/>
          </p:nvSpPr>
          <p:spPr>
            <a:xfrm>
              <a:off x="9158091" y="4292203"/>
              <a:ext cx="3810" cy="66675"/>
            </a:xfrm>
            <a:custGeom>
              <a:avLst/>
              <a:gdLst/>
              <a:ahLst/>
              <a:cxnLst/>
              <a:rect l="l" t="t" r="r" b="b"/>
              <a:pathLst>
                <a:path w="3809" h="66675">
                  <a:moveTo>
                    <a:pt x="3602" y="161"/>
                  </a:moveTo>
                  <a:lnTo>
                    <a:pt x="3602" y="66573"/>
                  </a:lnTo>
                </a:path>
                <a:path w="3809" h="66675">
                  <a:moveTo>
                    <a:pt x="0" y="66404"/>
                  </a:moveTo>
                  <a:lnTo>
                    <a:pt x="0" y="0"/>
                  </a:lnTo>
                </a:path>
              </a:pathLst>
            </a:custGeom>
            <a:ln w="3175">
              <a:solidFill>
                <a:srgbClr val="C0C5D5"/>
              </a:solidFill>
            </a:ln>
          </p:spPr>
          <p:txBody>
            <a:bodyPr wrap="square" lIns="0" tIns="0" rIns="0" bIns="0" rtlCol="0"/>
            <a:lstStyle/>
            <a:p>
              <a:endParaRPr lang="fr-FR" noProof="0" dirty="0"/>
            </a:p>
          </p:txBody>
        </p:sp>
        <p:sp>
          <p:nvSpPr>
            <p:cNvPr id="3136" name="object 3136"/>
            <p:cNvSpPr/>
            <p:nvPr/>
          </p:nvSpPr>
          <p:spPr>
            <a:xfrm>
              <a:off x="9161694" y="4292364"/>
              <a:ext cx="3810" cy="66675"/>
            </a:xfrm>
            <a:custGeom>
              <a:avLst/>
              <a:gdLst/>
              <a:ahLst/>
              <a:cxnLst/>
              <a:rect l="l" t="t" r="r" b="b"/>
              <a:pathLst>
                <a:path w="3809" h="66675">
                  <a:moveTo>
                    <a:pt x="0" y="0"/>
                  </a:moveTo>
                  <a:lnTo>
                    <a:pt x="3602" y="161"/>
                  </a:lnTo>
                  <a:lnTo>
                    <a:pt x="3602" y="66581"/>
                  </a:lnTo>
                  <a:lnTo>
                    <a:pt x="0" y="66412"/>
                  </a:lnTo>
                  <a:lnTo>
                    <a:pt x="0" y="0"/>
                  </a:lnTo>
                  <a:close/>
                </a:path>
              </a:pathLst>
            </a:custGeom>
            <a:solidFill>
              <a:srgbClr val="C0C5D5"/>
            </a:solidFill>
          </p:spPr>
          <p:txBody>
            <a:bodyPr wrap="square" lIns="0" tIns="0" rIns="0" bIns="0" rtlCol="0"/>
            <a:lstStyle/>
            <a:p>
              <a:endParaRPr lang="fr-FR" noProof="0" dirty="0"/>
            </a:p>
          </p:txBody>
        </p:sp>
        <p:sp>
          <p:nvSpPr>
            <p:cNvPr id="3137" name="object 3137"/>
            <p:cNvSpPr/>
            <p:nvPr/>
          </p:nvSpPr>
          <p:spPr>
            <a:xfrm>
              <a:off x="9161694" y="4292364"/>
              <a:ext cx="3810" cy="66675"/>
            </a:xfrm>
            <a:custGeom>
              <a:avLst/>
              <a:gdLst/>
              <a:ahLst/>
              <a:cxnLst/>
              <a:rect l="l" t="t" r="r" b="b"/>
              <a:pathLst>
                <a:path w="3809" h="66675">
                  <a:moveTo>
                    <a:pt x="3602" y="161"/>
                  </a:moveTo>
                  <a:lnTo>
                    <a:pt x="3602" y="66581"/>
                  </a:lnTo>
                </a:path>
                <a:path w="3809" h="66675">
                  <a:moveTo>
                    <a:pt x="0" y="66412"/>
                  </a:moveTo>
                  <a:lnTo>
                    <a:pt x="0" y="0"/>
                  </a:lnTo>
                </a:path>
              </a:pathLst>
            </a:custGeom>
            <a:ln w="3175">
              <a:solidFill>
                <a:srgbClr val="C0C5D5"/>
              </a:solidFill>
            </a:ln>
          </p:spPr>
          <p:txBody>
            <a:bodyPr wrap="square" lIns="0" tIns="0" rIns="0" bIns="0" rtlCol="0"/>
            <a:lstStyle/>
            <a:p>
              <a:endParaRPr lang="fr-FR" noProof="0" dirty="0"/>
            </a:p>
          </p:txBody>
        </p:sp>
        <p:sp>
          <p:nvSpPr>
            <p:cNvPr id="3138" name="object 3138"/>
            <p:cNvSpPr/>
            <p:nvPr/>
          </p:nvSpPr>
          <p:spPr>
            <a:xfrm>
              <a:off x="9165297" y="4292525"/>
              <a:ext cx="3810" cy="66675"/>
            </a:xfrm>
            <a:custGeom>
              <a:avLst/>
              <a:gdLst/>
              <a:ahLst/>
              <a:cxnLst/>
              <a:rect l="l" t="t" r="r" b="b"/>
              <a:pathLst>
                <a:path w="3809" h="66675">
                  <a:moveTo>
                    <a:pt x="0" y="0"/>
                  </a:moveTo>
                  <a:lnTo>
                    <a:pt x="3602" y="161"/>
                  </a:lnTo>
                  <a:lnTo>
                    <a:pt x="3602" y="66589"/>
                  </a:lnTo>
                  <a:lnTo>
                    <a:pt x="0" y="66420"/>
                  </a:lnTo>
                  <a:lnTo>
                    <a:pt x="0" y="0"/>
                  </a:lnTo>
                  <a:close/>
                </a:path>
              </a:pathLst>
            </a:custGeom>
            <a:solidFill>
              <a:srgbClr val="BEC5D5"/>
            </a:solidFill>
          </p:spPr>
          <p:txBody>
            <a:bodyPr wrap="square" lIns="0" tIns="0" rIns="0" bIns="0" rtlCol="0"/>
            <a:lstStyle/>
            <a:p>
              <a:endParaRPr lang="fr-FR" noProof="0" dirty="0"/>
            </a:p>
          </p:txBody>
        </p:sp>
        <p:sp>
          <p:nvSpPr>
            <p:cNvPr id="3139" name="object 3139"/>
            <p:cNvSpPr/>
            <p:nvPr/>
          </p:nvSpPr>
          <p:spPr>
            <a:xfrm>
              <a:off x="9165297" y="4292525"/>
              <a:ext cx="3810" cy="66675"/>
            </a:xfrm>
            <a:custGeom>
              <a:avLst/>
              <a:gdLst/>
              <a:ahLst/>
              <a:cxnLst/>
              <a:rect l="l" t="t" r="r" b="b"/>
              <a:pathLst>
                <a:path w="3809" h="66675">
                  <a:moveTo>
                    <a:pt x="3602" y="161"/>
                  </a:moveTo>
                  <a:lnTo>
                    <a:pt x="3602" y="66589"/>
                  </a:lnTo>
                </a:path>
                <a:path w="3809" h="66675">
                  <a:moveTo>
                    <a:pt x="0" y="66420"/>
                  </a:moveTo>
                  <a:lnTo>
                    <a:pt x="0" y="0"/>
                  </a:lnTo>
                </a:path>
              </a:pathLst>
            </a:custGeom>
            <a:ln w="3175">
              <a:solidFill>
                <a:srgbClr val="BEC5D5"/>
              </a:solidFill>
            </a:ln>
          </p:spPr>
          <p:txBody>
            <a:bodyPr wrap="square" lIns="0" tIns="0" rIns="0" bIns="0" rtlCol="0"/>
            <a:lstStyle/>
            <a:p>
              <a:endParaRPr lang="fr-FR" noProof="0" dirty="0"/>
            </a:p>
          </p:txBody>
        </p:sp>
        <p:sp>
          <p:nvSpPr>
            <p:cNvPr id="3140" name="object 3140"/>
            <p:cNvSpPr/>
            <p:nvPr/>
          </p:nvSpPr>
          <p:spPr>
            <a:xfrm>
              <a:off x="9168899" y="4292687"/>
              <a:ext cx="3810" cy="66675"/>
            </a:xfrm>
            <a:custGeom>
              <a:avLst/>
              <a:gdLst/>
              <a:ahLst/>
              <a:cxnLst/>
              <a:rect l="l" t="t" r="r" b="b"/>
              <a:pathLst>
                <a:path w="3809" h="66675">
                  <a:moveTo>
                    <a:pt x="0" y="0"/>
                  </a:moveTo>
                  <a:lnTo>
                    <a:pt x="3602" y="161"/>
                  </a:lnTo>
                  <a:lnTo>
                    <a:pt x="3602" y="66597"/>
                  </a:lnTo>
                  <a:lnTo>
                    <a:pt x="0" y="66428"/>
                  </a:lnTo>
                  <a:lnTo>
                    <a:pt x="0" y="0"/>
                  </a:lnTo>
                  <a:close/>
                </a:path>
              </a:pathLst>
            </a:custGeom>
            <a:solidFill>
              <a:srgbClr val="BEC5D5"/>
            </a:solidFill>
          </p:spPr>
          <p:txBody>
            <a:bodyPr wrap="square" lIns="0" tIns="0" rIns="0" bIns="0" rtlCol="0"/>
            <a:lstStyle/>
            <a:p>
              <a:endParaRPr lang="fr-FR" noProof="0" dirty="0"/>
            </a:p>
          </p:txBody>
        </p:sp>
        <p:sp>
          <p:nvSpPr>
            <p:cNvPr id="3141" name="object 3141"/>
            <p:cNvSpPr/>
            <p:nvPr/>
          </p:nvSpPr>
          <p:spPr>
            <a:xfrm>
              <a:off x="9168899" y="4292687"/>
              <a:ext cx="3810" cy="66675"/>
            </a:xfrm>
            <a:custGeom>
              <a:avLst/>
              <a:gdLst/>
              <a:ahLst/>
              <a:cxnLst/>
              <a:rect l="l" t="t" r="r" b="b"/>
              <a:pathLst>
                <a:path w="3809" h="66675">
                  <a:moveTo>
                    <a:pt x="3602" y="161"/>
                  </a:moveTo>
                  <a:lnTo>
                    <a:pt x="3602" y="66597"/>
                  </a:lnTo>
                </a:path>
                <a:path w="3809" h="66675">
                  <a:moveTo>
                    <a:pt x="0" y="66428"/>
                  </a:moveTo>
                  <a:lnTo>
                    <a:pt x="0" y="0"/>
                  </a:lnTo>
                </a:path>
              </a:pathLst>
            </a:custGeom>
            <a:ln w="3175">
              <a:solidFill>
                <a:srgbClr val="BEC5D5"/>
              </a:solidFill>
            </a:ln>
          </p:spPr>
          <p:txBody>
            <a:bodyPr wrap="square" lIns="0" tIns="0" rIns="0" bIns="0" rtlCol="0"/>
            <a:lstStyle/>
            <a:p>
              <a:endParaRPr lang="fr-FR" noProof="0" dirty="0"/>
            </a:p>
          </p:txBody>
        </p:sp>
        <p:sp>
          <p:nvSpPr>
            <p:cNvPr id="3142" name="object 3142"/>
            <p:cNvSpPr/>
            <p:nvPr/>
          </p:nvSpPr>
          <p:spPr>
            <a:xfrm>
              <a:off x="9172502" y="4292848"/>
              <a:ext cx="3810" cy="66675"/>
            </a:xfrm>
            <a:custGeom>
              <a:avLst/>
              <a:gdLst/>
              <a:ahLst/>
              <a:cxnLst/>
              <a:rect l="l" t="t" r="r" b="b"/>
              <a:pathLst>
                <a:path w="3809" h="66675">
                  <a:moveTo>
                    <a:pt x="0" y="0"/>
                  </a:moveTo>
                  <a:lnTo>
                    <a:pt x="3602" y="161"/>
                  </a:lnTo>
                  <a:lnTo>
                    <a:pt x="3602" y="66605"/>
                  </a:lnTo>
                  <a:lnTo>
                    <a:pt x="0" y="66435"/>
                  </a:lnTo>
                  <a:lnTo>
                    <a:pt x="0" y="0"/>
                  </a:lnTo>
                  <a:close/>
                </a:path>
              </a:pathLst>
            </a:custGeom>
            <a:solidFill>
              <a:srgbClr val="BEC5D5"/>
            </a:solidFill>
          </p:spPr>
          <p:txBody>
            <a:bodyPr wrap="square" lIns="0" tIns="0" rIns="0" bIns="0" rtlCol="0"/>
            <a:lstStyle/>
            <a:p>
              <a:endParaRPr lang="fr-FR" noProof="0" dirty="0"/>
            </a:p>
          </p:txBody>
        </p:sp>
        <p:sp>
          <p:nvSpPr>
            <p:cNvPr id="3143" name="object 3143"/>
            <p:cNvSpPr/>
            <p:nvPr/>
          </p:nvSpPr>
          <p:spPr>
            <a:xfrm>
              <a:off x="9172502" y="4292848"/>
              <a:ext cx="3810" cy="66675"/>
            </a:xfrm>
            <a:custGeom>
              <a:avLst/>
              <a:gdLst/>
              <a:ahLst/>
              <a:cxnLst/>
              <a:rect l="l" t="t" r="r" b="b"/>
              <a:pathLst>
                <a:path w="3809" h="66675">
                  <a:moveTo>
                    <a:pt x="3602" y="161"/>
                  </a:moveTo>
                  <a:lnTo>
                    <a:pt x="3602" y="66605"/>
                  </a:lnTo>
                </a:path>
                <a:path w="3809" h="66675">
                  <a:moveTo>
                    <a:pt x="0" y="66435"/>
                  </a:moveTo>
                  <a:lnTo>
                    <a:pt x="0" y="0"/>
                  </a:lnTo>
                </a:path>
              </a:pathLst>
            </a:custGeom>
            <a:ln w="3175">
              <a:solidFill>
                <a:srgbClr val="BEC5D5"/>
              </a:solidFill>
            </a:ln>
          </p:spPr>
          <p:txBody>
            <a:bodyPr wrap="square" lIns="0" tIns="0" rIns="0" bIns="0" rtlCol="0"/>
            <a:lstStyle/>
            <a:p>
              <a:endParaRPr lang="fr-FR" noProof="0" dirty="0"/>
            </a:p>
          </p:txBody>
        </p:sp>
        <p:sp>
          <p:nvSpPr>
            <p:cNvPr id="3144" name="object 3144"/>
            <p:cNvSpPr/>
            <p:nvPr/>
          </p:nvSpPr>
          <p:spPr>
            <a:xfrm>
              <a:off x="9176105" y="4293010"/>
              <a:ext cx="3810" cy="66675"/>
            </a:xfrm>
            <a:custGeom>
              <a:avLst/>
              <a:gdLst/>
              <a:ahLst/>
              <a:cxnLst/>
              <a:rect l="l" t="t" r="r" b="b"/>
              <a:pathLst>
                <a:path w="3809" h="66675">
                  <a:moveTo>
                    <a:pt x="0" y="0"/>
                  </a:moveTo>
                  <a:lnTo>
                    <a:pt x="3602" y="161"/>
                  </a:lnTo>
                  <a:lnTo>
                    <a:pt x="3602" y="66613"/>
                  </a:lnTo>
                  <a:lnTo>
                    <a:pt x="0" y="66443"/>
                  </a:lnTo>
                  <a:lnTo>
                    <a:pt x="0" y="0"/>
                  </a:lnTo>
                  <a:close/>
                </a:path>
              </a:pathLst>
            </a:custGeom>
            <a:solidFill>
              <a:srgbClr val="BEC5D5"/>
            </a:solidFill>
          </p:spPr>
          <p:txBody>
            <a:bodyPr wrap="square" lIns="0" tIns="0" rIns="0" bIns="0" rtlCol="0"/>
            <a:lstStyle/>
            <a:p>
              <a:endParaRPr lang="fr-FR" noProof="0" dirty="0"/>
            </a:p>
          </p:txBody>
        </p:sp>
        <p:sp>
          <p:nvSpPr>
            <p:cNvPr id="3145" name="object 3145"/>
            <p:cNvSpPr/>
            <p:nvPr/>
          </p:nvSpPr>
          <p:spPr>
            <a:xfrm>
              <a:off x="9176105" y="4293010"/>
              <a:ext cx="3810" cy="66675"/>
            </a:xfrm>
            <a:custGeom>
              <a:avLst/>
              <a:gdLst/>
              <a:ahLst/>
              <a:cxnLst/>
              <a:rect l="l" t="t" r="r" b="b"/>
              <a:pathLst>
                <a:path w="3809" h="66675">
                  <a:moveTo>
                    <a:pt x="3602" y="161"/>
                  </a:moveTo>
                  <a:lnTo>
                    <a:pt x="3602" y="66613"/>
                  </a:lnTo>
                </a:path>
                <a:path w="3809" h="66675">
                  <a:moveTo>
                    <a:pt x="0" y="66443"/>
                  </a:moveTo>
                  <a:lnTo>
                    <a:pt x="0" y="0"/>
                  </a:lnTo>
                </a:path>
              </a:pathLst>
            </a:custGeom>
            <a:ln w="3175">
              <a:solidFill>
                <a:srgbClr val="BEC5D5"/>
              </a:solidFill>
            </a:ln>
          </p:spPr>
          <p:txBody>
            <a:bodyPr wrap="square" lIns="0" tIns="0" rIns="0" bIns="0" rtlCol="0"/>
            <a:lstStyle/>
            <a:p>
              <a:endParaRPr lang="fr-FR" noProof="0" dirty="0"/>
            </a:p>
          </p:txBody>
        </p:sp>
        <p:sp>
          <p:nvSpPr>
            <p:cNvPr id="3146" name="object 3146"/>
            <p:cNvSpPr/>
            <p:nvPr/>
          </p:nvSpPr>
          <p:spPr>
            <a:xfrm>
              <a:off x="9179708" y="4293171"/>
              <a:ext cx="5715" cy="67310"/>
            </a:xfrm>
            <a:custGeom>
              <a:avLst/>
              <a:gdLst/>
              <a:ahLst/>
              <a:cxnLst/>
              <a:rect l="l" t="t" r="r" b="b"/>
              <a:pathLst>
                <a:path w="5715" h="67310">
                  <a:moveTo>
                    <a:pt x="0" y="0"/>
                  </a:moveTo>
                  <a:lnTo>
                    <a:pt x="5524" y="247"/>
                  </a:lnTo>
                  <a:lnTo>
                    <a:pt x="5524" y="66711"/>
                  </a:lnTo>
                  <a:lnTo>
                    <a:pt x="0" y="66451"/>
                  </a:lnTo>
                  <a:lnTo>
                    <a:pt x="0" y="0"/>
                  </a:lnTo>
                  <a:close/>
                </a:path>
              </a:pathLst>
            </a:custGeom>
            <a:solidFill>
              <a:srgbClr val="BEC5D4"/>
            </a:solidFill>
          </p:spPr>
          <p:txBody>
            <a:bodyPr wrap="square" lIns="0" tIns="0" rIns="0" bIns="0" rtlCol="0"/>
            <a:lstStyle/>
            <a:p>
              <a:endParaRPr lang="fr-FR" noProof="0" dirty="0"/>
            </a:p>
          </p:txBody>
        </p:sp>
        <p:sp>
          <p:nvSpPr>
            <p:cNvPr id="3147" name="object 3147"/>
            <p:cNvSpPr/>
            <p:nvPr/>
          </p:nvSpPr>
          <p:spPr>
            <a:xfrm>
              <a:off x="9179708" y="4293171"/>
              <a:ext cx="5715" cy="67310"/>
            </a:xfrm>
            <a:custGeom>
              <a:avLst/>
              <a:gdLst/>
              <a:ahLst/>
              <a:cxnLst/>
              <a:rect l="l" t="t" r="r" b="b"/>
              <a:pathLst>
                <a:path w="5715" h="67310">
                  <a:moveTo>
                    <a:pt x="5524" y="247"/>
                  </a:moveTo>
                  <a:lnTo>
                    <a:pt x="5524" y="66711"/>
                  </a:lnTo>
                </a:path>
                <a:path w="5715" h="67310">
                  <a:moveTo>
                    <a:pt x="0" y="66451"/>
                  </a:moveTo>
                  <a:lnTo>
                    <a:pt x="0" y="0"/>
                  </a:lnTo>
                </a:path>
              </a:pathLst>
            </a:custGeom>
            <a:ln w="3175">
              <a:solidFill>
                <a:srgbClr val="BEC5D4"/>
              </a:solidFill>
            </a:ln>
          </p:spPr>
          <p:txBody>
            <a:bodyPr wrap="square" lIns="0" tIns="0" rIns="0" bIns="0" rtlCol="0"/>
            <a:lstStyle/>
            <a:p>
              <a:endParaRPr lang="fr-FR" noProof="0" dirty="0"/>
            </a:p>
          </p:txBody>
        </p:sp>
        <p:sp>
          <p:nvSpPr>
            <p:cNvPr id="3148" name="object 3148"/>
            <p:cNvSpPr/>
            <p:nvPr/>
          </p:nvSpPr>
          <p:spPr>
            <a:xfrm>
              <a:off x="9185233" y="4293418"/>
              <a:ext cx="3810" cy="66675"/>
            </a:xfrm>
            <a:custGeom>
              <a:avLst/>
              <a:gdLst/>
              <a:ahLst/>
              <a:cxnLst/>
              <a:rect l="l" t="t" r="r" b="b"/>
              <a:pathLst>
                <a:path w="3809" h="66675">
                  <a:moveTo>
                    <a:pt x="0" y="0"/>
                  </a:moveTo>
                  <a:lnTo>
                    <a:pt x="3602" y="161"/>
                  </a:lnTo>
                  <a:lnTo>
                    <a:pt x="3602" y="66633"/>
                  </a:lnTo>
                  <a:lnTo>
                    <a:pt x="0" y="66463"/>
                  </a:lnTo>
                  <a:lnTo>
                    <a:pt x="0" y="0"/>
                  </a:lnTo>
                  <a:close/>
                </a:path>
              </a:pathLst>
            </a:custGeom>
            <a:solidFill>
              <a:srgbClr val="BEC5D4"/>
            </a:solidFill>
          </p:spPr>
          <p:txBody>
            <a:bodyPr wrap="square" lIns="0" tIns="0" rIns="0" bIns="0" rtlCol="0"/>
            <a:lstStyle/>
            <a:p>
              <a:endParaRPr lang="fr-FR" noProof="0" dirty="0"/>
            </a:p>
          </p:txBody>
        </p:sp>
        <p:sp>
          <p:nvSpPr>
            <p:cNvPr id="3149" name="object 3149"/>
            <p:cNvSpPr/>
            <p:nvPr/>
          </p:nvSpPr>
          <p:spPr>
            <a:xfrm>
              <a:off x="9185233" y="4293418"/>
              <a:ext cx="3810" cy="66675"/>
            </a:xfrm>
            <a:custGeom>
              <a:avLst/>
              <a:gdLst/>
              <a:ahLst/>
              <a:cxnLst/>
              <a:rect l="l" t="t" r="r" b="b"/>
              <a:pathLst>
                <a:path w="3809" h="66675">
                  <a:moveTo>
                    <a:pt x="3602" y="161"/>
                  </a:moveTo>
                  <a:lnTo>
                    <a:pt x="3602" y="66633"/>
                  </a:lnTo>
                </a:path>
                <a:path w="3809" h="66675">
                  <a:moveTo>
                    <a:pt x="0" y="66463"/>
                  </a:moveTo>
                  <a:lnTo>
                    <a:pt x="0" y="0"/>
                  </a:lnTo>
                </a:path>
              </a:pathLst>
            </a:custGeom>
            <a:ln w="3175">
              <a:solidFill>
                <a:srgbClr val="BEC5D4"/>
              </a:solidFill>
            </a:ln>
          </p:spPr>
          <p:txBody>
            <a:bodyPr wrap="square" lIns="0" tIns="0" rIns="0" bIns="0" rtlCol="0"/>
            <a:lstStyle/>
            <a:p>
              <a:endParaRPr lang="fr-FR" noProof="0" dirty="0"/>
            </a:p>
          </p:txBody>
        </p:sp>
        <p:sp>
          <p:nvSpPr>
            <p:cNvPr id="3150" name="object 3150"/>
            <p:cNvSpPr/>
            <p:nvPr/>
          </p:nvSpPr>
          <p:spPr>
            <a:xfrm>
              <a:off x="9188835" y="4293580"/>
              <a:ext cx="3810" cy="66675"/>
            </a:xfrm>
            <a:custGeom>
              <a:avLst/>
              <a:gdLst/>
              <a:ahLst/>
              <a:cxnLst/>
              <a:rect l="l" t="t" r="r" b="b"/>
              <a:pathLst>
                <a:path w="3809" h="66675">
                  <a:moveTo>
                    <a:pt x="0" y="0"/>
                  </a:moveTo>
                  <a:lnTo>
                    <a:pt x="3602" y="161"/>
                  </a:lnTo>
                  <a:lnTo>
                    <a:pt x="3602" y="66640"/>
                  </a:lnTo>
                  <a:lnTo>
                    <a:pt x="0" y="66471"/>
                  </a:lnTo>
                  <a:lnTo>
                    <a:pt x="0" y="0"/>
                  </a:lnTo>
                  <a:close/>
                </a:path>
              </a:pathLst>
            </a:custGeom>
            <a:solidFill>
              <a:srgbClr val="BEC5D4"/>
            </a:solidFill>
          </p:spPr>
          <p:txBody>
            <a:bodyPr wrap="square" lIns="0" tIns="0" rIns="0" bIns="0" rtlCol="0"/>
            <a:lstStyle/>
            <a:p>
              <a:endParaRPr lang="fr-FR" noProof="0" dirty="0"/>
            </a:p>
          </p:txBody>
        </p:sp>
        <p:sp>
          <p:nvSpPr>
            <p:cNvPr id="3151" name="object 3151"/>
            <p:cNvSpPr/>
            <p:nvPr/>
          </p:nvSpPr>
          <p:spPr>
            <a:xfrm>
              <a:off x="9188835" y="4293580"/>
              <a:ext cx="3810" cy="66675"/>
            </a:xfrm>
            <a:custGeom>
              <a:avLst/>
              <a:gdLst/>
              <a:ahLst/>
              <a:cxnLst/>
              <a:rect l="l" t="t" r="r" b="b"/>
              <a:pathLst>
                <a:path w="3809" h="66675">
                  <a:moveTo>
                    <a:pt x="3602" y="161"/>
                  </a:moveTo>
                  <a:lnTo>
                    <a:pt x="3602" y="66640"/>
                  </a:lnTo>
                </a:path>
                <a:path w="3809" h="66675">
                  <a:moveTo>
                    <a:pt x="0" y="66471"/>
                  </a:moveTo>
                  <a:lnTo>
                    <a:pt x="0" y="0"/>
                  </a:lnTo>
                </a:path>
              </a:pathLst>
            </a:custGeom>
            <a:ln w="3175">
              <a:solidFill>
                <a:srgbClr val="BEC5D4"/>
              </a:solidFill>
            </a:ln>
          </p:spPr>
          <p:txBody>
            <a:bodyPr wrap="square" lIns="0" tIns="0" rIns="0" bIns="0" rtlCol="0"/>
            <a:lstStyle/>
            <a:p>
              <a:endParaRPr lang="fr-FR" noProof="0" dirty="0"/>
            </a:p>
          </p:txBody>
        </p:sp>
        <p:sp>
          <p:nvSpPr>
            <p:cNvPr id="3152" name="object 3152"/>
            <p:cNvSpPr/>
            <p:nvPr/>
          </p:nvSpPr>
          <p:spPr>
            <a:xfrm>
              <a:off x="9192438" y="4293741"/>
              <a:ext cx="3810" cy="66675"/>
            </a:xfrm>
            <a:custGeom>
              <a:avLst/>
              <a:gdLst/>
              <a:ahLst/>
              <a:cxnLst/>
              <a:rect l="l" t="t" r="r" b="b"/>
              <a:pathLst>
                <a:path w="3809" h="66675">
                  <a:moveTo>
                    <a:pt x="0" y="0"/>
                  </a:moveTo>
                  <a:lnTo>
                    <a:pt x="3602" y="161"/>
                  </a:lnTo>
                  <a:lnTo>
                    <a:pt x="3602" y="66648"/>
                  </a:lnTo>
                  <a:lnTo>
                    <a:pt x="0" y="66479"/>
                  </a:lnTo>
                  <a:lnTo>
                    <a:pt x="0" y="0"/>
                  </a:lnTo>
                  <a:close/>
                </a:path>
              </a:pathLst>
            </a:custGeom>
            <a:solidFill>
              <a:srgbClr val="BEC5D4"/>
            </a:solidFill>
          </p:spPr>
          <p:txBody>
            <a:bodyPr wrap="square" lIns="0" tIns="0" rIns="0" bIns="0" rtlCol="0"/>
            <a:lstStyle/>
            <a:p>
              <a:endParaRPr lang="fr-FR" noProof="0" dirty="0"/>
            </a:p>
          </p:txBody>
        </p:sp>
        <p:sp>
          <p:nvSpPr>
            <p:cNvPr id="3153" name="object 3153"/>
            <p:cNvSpPr/>
            <p:nvPr/>
          </p:nvSpPr>
          <p:spPr>
            <a:xfrm>
              <a:off x="9192438" y="4293741"/>
              <a:ext cx="3810" cy="66675"/>
            </a:xfrm>
            <a:custGeom>
              <a:avLst/>
              <a:gdLst/>
              <a:ahLst/>
              <a:cxnLst/>
              <a:rect l="l" t="t" r="r" b="b"/>
              <a:pathLst>
                <a:path w="3809" h="66675">
                  <a:moveTo>
                    <a:pt x="3602" y="161"/>
                  </a:moveTo>
                  <a:lnTo>
                    <a:pt x="3602" y="66648"/>
                  </a:lnTo>
                </a:path>
                <a:path w="3809" h="66675">
                  <a:moveTo>
                    <a:pt x="0" y="66479"/>
                  </a:moveTo>
                  <a:lnTo>
                    <a:pt x="0" y="0"/>
                  </a:lnTo>
                </a:path>
              </a:pathLst>
            </a:custGeom>
            <a:ln w="3175">
              <a:solidFill>
                <a:srgbClr val="BEC5D4"/>
              </a:solidFill>
            </a:ln>
          </p:spPr>
          <p:txBody>
            <a:bodyPr wrap="square" lIns="0" tIns="0" rIns="0" bIns="0" rtlCol="0"/>
            <a:lstStyle/>
            <a:p>
              <a:endParaRPr lang="fr-FR" noProof="0" dirty="0"/>
            </a:p>
          </p:txBody>
        </p:sp>
        <p:sp>
          <p:nvSpPr>
            <p:cNvPr id="3154" name="object 3154"/>
            <p:cNvSpPr/>
            <p:nvPr/>
          </p:nvSpPr>
          <p:spPr>
            <a:xfrm>
              <a:off x="9196041" y="4293903"/>
              <a:ext cx="3810" cy="66675"/>
            </a:xfrm>
            <a:custGeom>
              <a:avLst/>
              <a:gdLst/>
              <a:ahLst/>
              <a:cxnLst/>
              <a:rect l="l" t="t" r="r" b="b"/>
              <a:pathLst>
                <a:path w="3809" h="66675">
                  <a:moveTo>
                    <a:pt x="0" y="0"/>
                  </a:moveTo>
                  <a:lnTo>
                    <a:pt x="3602" y="161"/>
                  </a:lnTo>
                  <a:lnTo>
                    <a:pt x="3602" y="66656"/>
                  </a:lnTo>
                  <a:lnTo>
                    <a:pt x="0" y="66487"/>
                  </a:lnTo>
                  <a:lnTo>
                    <a:pt x="0" y="0"/>
                  </a:lnTo>
                  <a:close/>
                </a:path>
              </a:pathLst>
            </a:custGeom>
            <a:solidFill>
              <a:srgbClr val="BDC5D4"/>
            </a:solidFill>
          </p:spPr>
          <p:txBody>
            <a:bodyPr wrap="square" lIns="0" tIns="0" rIns="0" bIns="0" rtlCol="0"/>
            <a:lstStyle/>
            <a:p>
              <a:endParaRPr lang="fr-FR" noProof="0" dirty="0"/>
            </a:p>
          </p:txBody>
        </p:sp>
        <p:sp>
          <p:nvSpPr>
            <p:cNvPr id="3155" name="object 3155"/>
            <p:cNvSpPr/>
            <p:nvPr/>
          </p:nvSpPr>
          <p:spPr>
            <a:xfrm>
              <a:off x="9196041" y="4293903"/>
              <a:ext cx="3810" cy="66675"/>
            </a:xfrm>
            <a:custGeom>
              <a:avLst/>
              <a:gdLst/>
              <a:ahLst/>
              <a:cxnLst/>
              <a:rect l="l" t="t" r="r" b="b"/>
              <a:pathLst>
                <a:path w="3809" h="66675">
                  <a:moveTo>
                    <a:pt x="3602" y="161"/>
                  </a:moveTo>
                  <a:lnTo>
                    <a:pt x="3602" y="66656"/>
                  </a:lnTo>
                </a:path>
                <a:path w="3809" h="66675">
                  <a:moveTo>
                    <a:pt x="0" y="66487"/>
                  </a:moveTo>
                  <a:lnTo>
                    <a:pt x="0" y="0"/>
                  </a:lnTo>
                </a:path>
              </a:pathLst>
            </a:custGeom>
            <a:ln w="3175">
              <a:solidFill>
                <a:srgbClr val="BDC5D4"/>
              </a:solidFill>
            </a:ln>
          </p:spPr>
          <p:txBody>
            <a:bodyPr wrap="square" lIns="0" tIns="0" rIns="0" bIns="0" rtlCol="0"/>
            <a:lstStyle/>
            <a:p>
              <a:endParaRPr lang="fr-FR" noProof="0" dirty="0"/>
            </a:p>
          </p:txBody>
        </p:sp>
        <p:sp>
          <p:nvSpPr>
            <p:cNvPr id="3156" name="object 3156"/>
            <p:cNvSpPr/>
            <p:nvPr/>
          </p:nvSpPr>
          <p:spPr>
            <a:xfrm>
              <a:off x="9199644" y="4294064"/>
              <a:ext cx="3810" cy="66675"/>
            </a:xfrm>
            <a:custGeom>
              <a:avLst/>
              <a:gdLst/>
              <a:ahLst/>
              <a:cxnLst/>
              <a:rect l="l" t="t" r="r" b="b"/>
              <a:pathLst>
                <a:path w="3809" h="66675">
                  <a:moveTo>
                    <a:pt x="0" y="0"/>
                  </a:moveTo>
                  <a:lnTo>
                    <a:pt x="3602" y="161"/>
                  </a:lnTo>
                  <a:lnTo>
                    <a:pt x="3602" y="66664"/>
                  </a:lnTo>
                  <a:lnTo>
                    <a:pt x="0" y="66495"/>
                  </a:lnTo>
                  <a:lnTo>
                    <a:pt x="0" y="0"/>
                  </a:lnTo>
                  <a:close/>
                </a:path>
              </a:pathLst>
            </a:custGeom>
            <a:solidFill>
              <a:srgbClr val="BDC5D4"/>
            </a:solidFill>
          </p:spPr>
          <p:txBody>
            <a:bodyPr wrap="square" lIns="0" tIns="0" rIns="0" bIns="0" rtlCol="0"/>
            <a:lstStyle/>
            <a:p>
              <a:endParaRPr lang="fr-FR" noProof="0" dirty="0"/>
            </a:p>
          </p:txBody>
        </p:sp>
        <p:sp>
          <p:nvSpPr>
            <p:cNvPr id="3157" name="object 3157"/>
            <p:cNvSpPr/>
            <p:nvPr/>
          </p:nvSpPr>
          <p:spPr>
            <a:xfrm>
              <a:off x="9199644" y="4294064"/>
              <a:ext cx="3810" cy="66675"/>
            </a:xfrm>
            <a:custGeom>
              <a:avLst/>
              <a:gdLst/>
              <a:ahLst/>
              <a:cxnLst/>
              <a:rect l="l" t="t" r="r" b="b"/>
              <a:pathLst>
                <a:path w="3809" h="66675">
                  <a:moveTo>
                    <a:pt x="3602" y="161"/>
                  </a:moveTo>
                  <a:lnTo>
                    <a:pt x="3602" y="66664"/>
                  </a:lnTo>
                </a:path>
                <a:path w="3809" h="66675">
                  <a:moveTo>
                    <a:pt x="0" y="66495"/>
                  </a:moveTo>
                  <a:lnTo>
                    <a:pt x="0" y="0"/>
                  </a:lnTo>
                </a:path>
              </a:pathLst>
            </a:custGeom>
            <a:ln w="3175">
              <a:solidFill>
                <a:srgbClr val="BDC5D4"/>
              </a:solidFill>
            </a:ln>
          </p:spPr>
          <p:txBody>
            <a:bodyPr wrap="square" lIns="0" tIns="0" rIns="0" bIns="0" rtlCol="0"/>
            <a:lstStyle/>
            <a:p>
              <a:endParaRPr lang="fr-FR" noProof="0" dirty="0"/>
            </a:p>
          </p:txBody>
        </p:sp>
        <p:sp>
          <p:nvSpPr>
            <p:cNvPr id="3158" name="object 3158"/>
            <p:cNvSpPr/>
            <p:nvPr/>
          </p:nvSpPr>
          <p:spPr>
            <a:xfrm>
              <a:off x="9203247" y="4294225"/>
              <a:ext cx="3810" cy="66675"/>
            </a:xfrm>
            <a:custGeom>
              <a:avLst/>
              <a:gdLst/>
              <a:ahLst/>
              <a:cxnLst/>
              <a:rect l="l" t="t" r="r" b="b"/>
              <a:pathLst>
                <a:path w="3809" h="66675">
                  <a:moveTo>
                    <a:pt x="0" y="0"/>
                  </a:moveTo>
                  <a:lnTo>
                    <a:pt x="3602" y="161"/>
                  </a:lnTo>
                  <a:lnTo>
                    <a:pt x="3602" y="66672"/>
                  </a:lnTo>
                  <a:lnTo>
                    <a:pt x="0" y="66503"/>
                  </a:lnTo>
                  <a:lnTo>
                    <a:pt x="0" y="0"/>
                  </a:lnTo>
                  <a:close/>
                </a:path>
              </a:pathLst>
            </a:custGeom>
            <a:solidFill>
              <a:srgbClr val="BDC5D4"/>
            </a:solidFill>
          </p:spPr>
          <p:txBody>
            <a:bodyPr wrap="square" lIns="0" tIns="0" rIns="0" bIns="0" rtlCol="0"/>
            <a:lstStyle/>
            <a:p>
              <a:endParaRPr lang="fr-FR" noProof="0" dirty="0"/>
            </a:p>
          </p:txBody>
        </p:sp>
        <p:sp>
          <p:nvSpPr>
            <p:cNvPr id="3159" name="object 3159"/>
            <p:cNvSpPr/>
            <p:nvPr/>
          </p:nvSpPr>
          <p:spPr>
            <a:xfrm>
              <a:off x="9203247" y="4294225"/>
              <a:ext cx="3810" cy="66675"/>
            </a:xfrm>
            <a:custGeom>
              <a:avLst/>
              <a:gdLst/>
              <a:ahLst/>
              <a:cxnLst/>
              <a:rect l="l" t="t" r="r" b="b"/>
              <a:pathLst>
                <a:path w="3809" h="66675">
                  <a:moveTo>
                    <a:pt x="3602" y="161"/>
                  </a:moveTo>
                  <a:lnTo>
                    <a:pt x="3602" y="66672"/>
                  </a:lnTo>
                </a:path>
                <a:path w="3809" h="66675">
                  <a:moveTo>
                    <a:pt x="0" y="66503"/>
                  </a:moveTo>
                  <a:lnTo>
                    <a:pt x="0" y="0"/>
                  </a:lnTo>
                </a:path>
              </a:pathLst>
            </a:custGeom>
            <a:ln w="3175">
              <a:solidFill>
                <a:srgbClr val="BDC5D4"/>
              </a:solidFill>
            </a:ln>
          </p:spPr>
          <p:txBody>
            <a:bodyPr wrap="square" lIns="0" tIns="0" rIns="0" bIns="0" rtlCol="0"/>
            <a:lstStyle/>
            <a:p>
              <a:endParaRPr lang="fr-FR" noProof="0" dirty="0"/>
            </a:p>
          </p:txBody>
        </p:sp>
        <p:sp>
          <p:nvSpPr>
            <p:cNvPr id="3160" name="object 3160"/>
            <p:cNvSpPr/>
            <p:nvPr/>
          </p:nvSpPr>
          <p:spPr>
            <a:xfrm>
              <a:off x="9206850" y="4294387"/>
              <a:ext cx="3810" cy="66675"/>
            </a:xfrm>
            <a:custGeom>
              <a:avLst/>
              <a:gdLst/>
              <a:ahLst/>
              <a:cxnLst/>
              <a:rect l="l" t="t" r="r" b="b"/>
              <a:pathLst>
                <a:path w="3809" h="66675">
                  <a:moveTo>
                    <a:pt x="0" y="0"/>
                  </a:moveTo>
                  <a:lnTo>
                    <a:pt x="3602" y="161"/>
                  </a:lnTo>
                  <a:lnTo>
                    <a:pt x="3602" y="66680"/>
                  </a:lnTo>
                  <a:lnTo>
                    <a:pt x="0" y="66510"/>
                  </a:lnTo>
                  <a:lnTo>
                    <a:pt x="0" y="0"/>
                  </a:lnTo>
                  <a:close/>
                </a:path>
              </a:pathLst>
            </a:custGeom>
            <a:solidFill>
              <a:srgbClr val="BDC5D4"/>
            </a:solidFill>
          </p:spPr>
          <p:txBody>
            <a:bodyPr wrap="square" lIns="0" tIns="0" rIns="0" bIns="0" rtlCol="0"/>
            <a:lstStyle/>
            <a:p>
              <a:endParaRPr lang="fr-FR" noProof="0" dirty="0"/>
            </a:p>
          </p:txBody>
        </p:sp>
        <p:sp>
          <p:nvSpPr>
            <p:cNvPr id="3161" name="object 3161"/>
            <p:cNvSpPr/>
            <p:nvPr/>
          </p:nvSpPr>
          <p:spPr>
            <a:xfrm>
              <a:off x="9206850" y="4294387"/>
              <a:ext cx="3810" cy="66675"/>
            </a:xfrm>
            <a:custGeom>
              <a:avLst/>
              <a:gdLst/>
              <a:ahLst/>
              <a:cxnLst/>
              <a:rect l="l" t="t" r="r" b="b"/>
              <a:pathLst>
                <a:path w="3809" h="66675">
                  <a:moveTo>
                    <a:pt x="3602" y="161"/>
                  </a:moveTo>
                  <a:lnTo>
                    <a:pt x="3602" y="66680"/>
                  </a:lnTo>
                </a:path>
                <a:path w="3809" h="66675">
                  <a:moveTo>
                    <a:pt x="0" y="66510"/>
                  </a:moveTo>
                  <a:lnTo>
                    <a:pt x="0" y="0"/>
                  </a:lnTo>
                </a:path>
              </a:pathLst>
            </a:custGeom>
            <a:ln w="3175">
              <a:solidFill>
                <a:srgbClr val="BDC5D4"/>
              </a:solidFill>
            </a:ln>
          </p:spPr>
          <p:txBody>
            <a:bodyPr wrap="square" lIns="0" tIns="0" rIns="0" bIns="0" rtlCol="0"/>
            <a:lstStyle/>
            <a:p>
              <a:endParaRPr lang="fr-FR" noProof="0" dirty="0"/>
            </a:p>
          </p:txBody>
        </p:sp>
        <p:sp>
          <p:nvSpPr>
            <p:cNvPr id="3162" name="object 3162"/>
            <p:cNvSpPr/>
            <p:nvPr/>
          </p:nvSpPr>
          <p:spPr>
            <a:xfrm>
              <a:off x="9210453" y="4294548"/>
              <a:ext cx="5715" cy="67310"/>
            </a:xfrm>
            <a:custGeom>
              <a:avLst/>
              <a:gdLst/>
              <a:ahLst/>
              <a:cxnLst/>
              <a:rect l="l" t="t" r="r" b="b"/>
              <a:pathLst>
                <a:path w="5715" h="67310">
                  <a:moveTo>
                    <a:pt x="0" y="0"/>
                  </a:moveTo>
                  <a:lnTo>
                    <a:pt x="5284" y="236"/>
                  </a:lnTo>
                  <a:lnTo>
                    <a:pt x="5284" y="66767"/>
                  </a:lnTo>
                  <a:lnTo>
                    <a:pt x="0" y="66518"/>
                  </a:lnTo>
                  <a:lnTo>
                    <a:pt x="0" y="0"/>
                  </a:lnTo>
                  <a:close/>
                </a:path>
              </a:pathLst>
            </a:custGeom>
            <a:solidFill>
              <a:srgbClr val="BDC5D3"/>
            </a:solidFill>
          </p:spPr>
          <p:txBody>
            <a:bodyPr wrap="square" lIns="0" tIns="0" rIns="0" bIns="0" rtlCol="0"/>
            <a:lstStyle/>
            <a:p>
              <a:endParaRPr lang="fr-FR" noProof="0" dirty="0"/>
            </a:p>
          </p:txBody>
        </p:sp>
        <p:sp>
          <p:nvSpPr>
            <p:cNvPr id="3163" name="object 3163"/>
            <p:cNvSpPr/>
            <p:nvPr/>
          </p:nvSpPr>
          <p:spPr>
            <a:xfrm>
              <a:off x="9210453" y="4294548"/>
              <a:ext cx="5715" cy="67310"/>
            </a:xfrm>
            <a:custGeom>
              <a:avLst/>
              <a:gdLst/>
              <a:ahLst/>
              <a:cxnLst/>
              <a:rect l="l" t="t" r="r" b="b"/>
              <a:pathLst>
                <a:path w="5715" h="67310">
                  <a:moveTo>
                    <a:pt x="5284" y="236"/>
                  </a:moveTo>
                  <a:lnTo>
                    <a:pt x="5284" y="66767"/>
                  </a:lnTo>
                </a:path>
                <a:path w="5715" h="67310">
                  <a:moveTo>
                    <a:pt x="0" y="66518"/>
                  </a:moveTo>
                  <a:lnTo>
                    <a:pt x="0" y="0"/>
                  </a:lnTo>
                </a:path>
              </a:pathLst>
            </a:custGeom>
            <a:ln w="3175">
              <a:solidFill>
                <a:srgbClr val="BDC5D3"/>
              </a:solidFill>
            </a:ln>
          </p:spPr>
          <p:txBody>
            <a:bodyPr wrap="square" lIns="0" tIns="0" rIns="0" bIns="0" rtlCol="0"/>
            <a:lstStyle/>
            <a:p>
              <a:endParaRPr lang="fr-FR" noProof="0" dirty="0"/>
            </a:p>
          </p:txBody>
        </p:sp>
        <p:sp>
          <p:nvSpPr>
            <p:cNvPr id="3164" name="object 3164"/>
            <p:cNvSpPr/>
            <p:nvPr/>
          </p:nvSpPr>
          <p:spPr>
            <a:xfrm>
              <a:off x="9215737" y="4294785"/>
              <a:ext cx="3810" cy="67310"/>
            </a:xfrm>
            <a:custGeom>
              <a:avLst/>
              <a:gdLst/>
              <a:ahLst/>
              <a:cxnLst/>
              <a:rect l="l" t="t" r="r" b="b"/>
              <a:pathLst>
                <a:path w="3809" h="67310">
                  <a:moveTo>
                    <a:pt x="0" y="0"/>
                  </a:moveTo>
                  <a:lnTo>
                    <a:pt x="3602" y="161"/>
                  </a:lnTo>
                  <a:lnTo>
                    <a:pt x="3602" y="66699"/>
                  </a:lnTo>
                  <a:lnTo>
                    <a:pt x="0" y="66530"/>
                  </a:lnTo>
                  <a:lnTo>
                    <a:pt x="0" y="0"/>
                  </a:lnTo>
                  <a:close/>
                </a:path>
              </a:pathLst>
            </a:custGeom>
            <a:solidFill>
              <a:srgbClr val="BDC5D3"/>
            </a:solidFill>
          </p:spPr>
          <p:txBody>
            <a:bodyPr wrap="square" lIns="0" tIns="0" rIns="0" bIns="0" rtlCol="0"/>
            <a:lstStyle/>
            <a:p>
              <a:endParaRPr lang="fr-FR" noProof="0" dirty="0"/>
            </a:p>
          </p:txBody>
        </p:sp>
        <p:sp>
          <p:nvSpPr>
            <p:cNvPr id="3165" name="object 3165"/>
            <p:cNvSpPr/>
            <p:nvPr/>
          </p:nvSpPr>
          <p:spPr>
            <a:xfrm>
              <a:off x="9215737" y="4294785"/>
              <a:ext cx="3810" cy="67310"/>
            </a:xfrm>
            <a:custGeom>
              <a:avLst/>
              <a:gdLst/>
              <a:ahLst/>
              <a:cxnLst/>
              <a:rect l="l" t="t" r="r" b="b"/>
              <a:pathLst>
                <a:path w="3809" h="67310">
                  <a:moveTo>
                    <a:pt x="3602" y="161"/>
                  </a:moveTo>
                  <a:lnTo>
                    <a:pt x="3602" y="66699"/>
                  </a:lnTo>
                </a:path>
                <a:path w="3809" h="67310">
                  <a:moveTo>
                    <a:pt x="0" y="66530"/>
                  </a:moveTo>
                  <a:lnTo>
                    <a:pt x="0" y="0"/>
                  </a:lnTo>
                </a:path>
              </a:pathLst>
            </a:custGeom>
            <a:ln w="3175">
              <a:solidFill>
                <a:srgbClr val="BDC5D3"/>
              </a:solidFill>
            </a:ln>
          </p:spPr>
          <p:txBody>
            <a:bodyPr wrap="square" lIns="0" tIns="0" rIns="0" bIns="0" rtlCol="0"/>
            <a:lstStyle/>
            <a:p>
              <a:endParaRPr lang="fr-FR" noProof="0" dirty="0"/>
            </a:p>
          </p:txBody>
        </p:sp>
        <p:sp>
          <p:nvSpPr>
            <p:cNvPr id="3166" name="object 3166"/>
            <p:cNvSpPr/>
            <p:nvPr/>
          </p:nvSpPr>
          <p:spPr>
            <a:xfrm>
              <a:off x="9219340" y="4294946"/>
              <a:ext cx="3810" cy="67310"/>
            </a:xfrm>
            <a:custGeom>
              <a:avLst/>
              <a:gdLst/>
              <a:ahLst/>
              <a:cxnLst/>
              <a:rect l="l" t="t" r="r" b="b"/>
              <a:pathLst>
                <a:path w="3809" h="67310">
                  <a:moveTo>
                    <a:pt x="0" y="0"/>
                  </a:moveTo>
                  <a:lnTo>
                    <a:pt x="3602" y="161"/>
                  </a:lnTo>
                  <a:lnTo>
                    <a:pt x="3602" y="66707"/>
                  </a:lnTo>
                  <a:lnTo>
                    <a:pt x="0" y="66538"/>
                  </a:lnTo>
                  <a:lnTo>
                    <a:pt x="0" y="0"/>
                  </a:lnTo>
                  <a:close/>
                </a:path>
              </a:pathLst>
            </a:custGeom>
            <a:solidFill>
              <a:srgbClr val="BDC5D3"/>
            </a:solidFill>
          </p:spPr>
          <p:txBody>
            <a:bodyPr wrap="square" lIns="0" tIns="0" rIns="0" bIns="0" rtlCol="0"/>
            <a:lstStyle/>
            <a:p>
              <a:endParaRPr lang="fr-FR" noProof="0" dirty="0"/>
            </a:p>
          </p:txBody>
        </p:sp>
        <p:sp>
          <p:nvSpPr>
            <p:cNvPr id="3167" name="object 3167"/>
            <p:cNvSpPr/>
            <p:nvPr/>
          </p:nvSpPr>
          <p:spPr>
            <a:xfrm>
              <a:off x="9219340" y="4294946"/>
              <a:ext cx="3810" cy="67310"/>
            </a:xfrm>
            <a:custGeom>
              <a:avLst/>
              <a:gdLst/>
              <a:ahLst/>
              <a:cxnLst/>
              <a:rect l="l" t="t" r="r" b="b"/>
              <a:pathLst>
                <a:path w="3809" h="67310">
                  <a:moveTo>
                    <a:pt x="3602" y="161"/>
                  </a:moveTo>
                  <a:lnTo>
                    <a:pt x="3602" y="66707"/>
                  </a:lnTo>
                </a:path>
                <a:path w="3809" h="67310">
                  <a:moveTo>
                    <a:pt x="0" y="66538"/>
                  </a:moveTo>
                  <a:lnTo>
                    <a:pt x="0" y="0"/>
                  </a:lnTo>
                </a:path>
              </a:pathLst>
            </a:custGeom>
            <a:ln w="3175">
              <a:solidFill>
                <a:srgbClr val="BDC5D3"/>
              </a:solidFill>
            </a:ln>
          </p:spPr>
          <p:txBody>
            <a:bodyPr wrap="square" lIns="0" tIns="0" rIns="0" bIns="0" rtlCol="0"/>
            <a:lstStyle/>
            <a:p>
              <a:endParaRPr lang="fr-FR" noProof="0" dirty="0"/>
            </a:p>
          </p:txBody>
        </p:sp>
        <p:sp>
          <p:nvSpPr>
            <p:cNvPr id="3168" name="object 3168"/>
            <p:cNvSpPr/>
            <p:nvPr/>
          </p:nvSpPr>
          <p:spPr>
            <a:xfrm>
              <a:off x="9222943" y="4295107"/>
              <a:ext cx="3810" cy="67310"/>
            </a:xfrm>
            <a:custGeom>
              <a:avLst/>
              <a:gdLst/>
              <a:ahLst/>
              <a:cxnLst/>
              <a:rect l="l" t="t" r="r" b="b"/>
              <a:pathLst>
                <a:path w="3809" h="67310">
                  <a:moveTo>
                    <a:pt x="0" y="0"/>
                  </a:moveTo>
                  <a:lnTo>
                    <a:pt x="3602" y="161"/>
                  </a:lnTo>
                  <a:lnTo>
                    <a:pt x="3602" y="66715"/>
                  </a:lnTo>
                  <a:lnTo>
                    <a:pt x="0" y="66546"/>
                  </a:lnTo>
                  <a:lnTo>
                    <a:pt x="0" y="0"/>
                  </a:lnTo>
                  <a:close/>
                </a:path>
              </a:pathLst>
            </a:custGeom>
            <a:solidFill>
              <a:srgbClr val="BDC5D3"/>
            </a:solidFill>
          </p:spPr>
          <p:txBody>
            <a:bodyPr wrap="square" lIns="0" tIns="0" rIns="0" bIns="0" rtlCol="0"/>
            <a:lstStyle/>
            <a:p>
              <a:endParaRPr lang="fr-FR" noProof="0" dirty="0"/>
            </a:p>
          </p:txBody>
        </p:sp>
        <p:sp>
          <p:nvSpPr>
            <p:cNvPr id="3169" name="object 3169"/>
            <p:cNvSpPr/>
            <p:nvPr/>
          </p:nvSpPr>
          <p:spPr>
            <a:xfrm>
              <a:off x="9222943" y="4295107"/>
              <a:ext cx="3810" cy="67310"/>
            </a:xfrm>
            <a:custGeom>
              <a:avLst/>
              <a:gdLst/>
              <a:ahLst/>
              <a:cxnLst/>
              <a:rect l="l" t="t" r="r" b="b"/>
              <a:pathLst>
                <a:path w="3809" h="67310">
                  <a:moveTo>
                    <a:pt x="3602" y="161"/>
                  </a:moveTo>
                  <a:lnTo>
                    <a:pt x="3602" y="66715"/>
                  </a:lnTo>
                </a:path>
                <a:path w="3809" h="67310">
                  <a:moveTo>
                    <a:pt x="0" y="66546"/>
                  </a:moveTo>
                  <a:lnTo>
                    <a:pt x="0" y="0"/>
                  </a:lnTo>
                </a:path>
              </a:pathLst>
            </a:custGeom>
            <a:ln w="3175">
              <a:solidFill>
                <a:srgbClr val="BDC5D3"/>
              </a:solidFill>
            </a:ln>
          </p:spPr>
          <p:txBody>
            <a:bodyPr wrap="square" lIns="0" tIns="0" rIns="0" bIns="0" rtlCol="0"/>
            <a:lstStyle/>
            <a:p>
              <a:endParaRPr lang="fr-FR" noProof="0" dirty="0"/>
            </a:p>
          </p:txBody>
        </p:sp>
        <p:sp>
          <p:nvSpPr>
            <p:cNvPr id="3170" name="object 3170"/>
            <p:cNvSpPr/>
            <p:nvPr/>
          </p:nvSpPr>
          <p:spPr>
            <a:xfrm>
              <a:off x="9226546" y="4295269"/>
              <a:ext cx="3810" cy="67310"/>
            </a:xfrm>
            <a:custGeom>
              <a:avLst/>
              <a:gdLst/>
              <a:ahLst/>
              <a:cxnLst/>
              <a:rect l="l" t="t" r="r" b="b"/>
              <a:pathLst>
                <a:path w="3809" h="67310">
                  <a:moveTo>
                    <a:pt x="0" y="0"/>
                  </a:moveTo>
                  <a:lnTo>
                    <a:pt x="3602" y="161"/>
                  </a:lnTo>
                  <a:lnTo>
                    <a:pt x="3602" y="66723"/>
                  </a:lnTo>
                  <a:lnTo>
                    <a:pt x="0" y="66553"/>
                  </a:lnTo>
                  <a:lnTo>
                    <a:pt x="0" y="0"/>
                  </a:lnTo>
                  <a:close/>
                </a:path>
              </a:pathLst>
            </a:custGeom>
            <a:solidFill>
              <a:srgbClr val="BCC5D3"/>
            </a:solidFill>
          </p:spPr>
          <p:txBody>
            <a:bodyPr wrap="square" lIns="0" tIns="0" rIns="0" bIns="0" rtlCol="0"/>
            <a:lstStyle/>
            <a:p>
              <a:endParaRPr lang="fr-FR" noProof="0" dirty="0"/>
            </a:p>
          </p:txBody>
        </p:sp>
        <p:sp>
          <p:nvSpPr>
            <p:cNvPr id="3171" name="object 3171"/>
            <p:cNvSpPr/>
            <p:nvPr/>
          </p:nvSpPr>
          <p:spPr>
            <a:xfrm>
              <a:off x="9226546" y="4295269"/>
              <a:ext cx="3810" cy="67310"/>
            </a:xfrm>
            <a:custGeom>
              <a:avLst/>
              <a:gdLst/>
              <a:ahLst/>
              <a:cxnLst/>
              <a:rect l="l" t="t" r="r" b="b"/>
              <a:pathLst>
                <a:path w="3809" h="67310">
                  <a:moveTo>
                    <a:pt x="3602" y="161"/>
                  </a:moveTo>
                  <a:lnTo>
                    <a:pt x="3602" y="66723"/>
                  </a:lnTo>
                </a:path>
                <a:path w="3809" h="67310">
                  <a:moveTo>
                    <a:pt x="0" y="66553"/>
                  </a:moveTo>
                  <a:lnTo>
                    <a:pt x="0" y="0"/>
                  </a:lnTo>
                </a:path>
              </a:pathLst>
            </a:custGeom>
            <a:ln w="3175">
              <a:solidFill>
                <a:srgbClr val="BCC5D3"/>
              </a:solidFill>
            </a:ln>
          </p:spPr>
          <p:txBody>
            <a:bodyPr wrap="square" lIns="0" tIns="0" rIns="0" bIns="0" rtlCol="0"/>
            <a:lstStyle/>
            <a:p>
              <a:endParaRPr lang="fr-FR" noProof="0" dirty="0"/>
            </a:p>
          </p:txBody>
        </p:sp>
        <p:sp>
          <p:nvSpPr>
            <p:cNvPr id="3172" name="object 3172"/>
            <p:cNvSpPr/>
            <p:nvPr/>
          </p:nvSpPr>
          <p:spPr>
            <a:xfrm>
              <a:off x="9230148" y="4295430"/>
              <a:ext cx="3810" cy="67310"/>
            </a:xfrm>
            <a:custGeom>
              <a:avLst/>
              <a:gdLst/>
              <a:ahLst/>
              <a:cxnLst/>
              <a:rect l="l" t="t" r="r" b="b"/>
              <a:pathLst>
                <a:path w="3809" h="67310">
                  <a:moveTo>
                    <a:pt x="0" y="0"/>
                  </a:moveTo>
                  <a:lnTo>
                    <a:pt x="3602" y="161"/>
                  </a:lnTo>
                  <a:lnTo>
                    <a:pt x="3602" y="66731"/>
                  </a:lnTo>
                  <a:lnTo>
                    <a:pt x="0" y="66561"/>
                  </a:lnTo>
                  <a:lnTo>
                    <a:pt x="0" y="0"/>
                  </a:lnTo>
                  <a:close/>
                </a:path>
              </a:pathLst>
            </a:custGeom>
            <a:solidFill>
              <a:srgbClr val="BCC5D3"/>
            </a:solidFill>
          </p:spPr>
          <p:txBody>
            <a:bodyPr wrap="square" lIns="0" tIns="0" rIns="0" bIns="0" rtlCol="0"/>
            <a:lstStyle/>
            <a:p>
              <a:endParaRPr lang="fr-FR" noProof="0" dirty="0"/>
            </a:p>
          </p:txBody>
        </p:sp>
        <p:sp>
          <p:nvSpPr>
            <p:cNvPr id="3173" name="object 3173"/>
            <p:cNvSpPr/>
            <p:nvPr/>
          </p:nvSpPr>
          <p:spPr>
            <a:xfrm>
              <a:off x="9230148" y="4295430"/>
              <a:ext cx="3810" cy="67310"/>
            </a:xfrm>
            <a:custGeom>
              <a:avLst/>
              <a:gdLst/>
              <a:ahLst/>
              <a:cxnLst/>
              <a:rect l="l" t="t" r="r" b="b"/>
              <a:pathLst>
                <a:path w="3809" h="67310">
                  <a:moveTo>
                    <a:pt x="3602" y="161"/>
                  </a:moveTo>
                  <a:lnTo>
                    <a:pt x="3602" y="66731"/>
                  </a:lnTo>
                </a:path>
                <a:path w="3809" h="67310">
                  <a:moveTo>
                    <a:pt x="0" y="66561"/>
                  </a:moveTo>
                  <a:lnTo>
                    <a:pt x="0" y="0"/>
                  </a:lnTo>
                </a:path>
              </a:pathLst>
            </a:custGeom>
            <a:ln w="3175">
              <a:solidFill>
                <a:srgbClr val="BCC5D3"/>
              </a:solidFill>
            </a:ln>
          </p:spPr>
          <p:txBody>
            <a:bodyPr wrap="square" lIns="0" tIns="0" rIns="0" bIns="0" rtlCol="0"/>
            <a:lstStyle/>
            <a:p>
              <a:endParaRPr lang="fr-FR" noProof="0" dirty="0"/>
            </a:p>
          </p:txBody>
        </p:sp>
        <p:sp>
          <p:nvSpPr>
            <p:cNvPr id="3174" name="object 3174"/>
            <p:cNvSpPr/>
            <p:nvPr/>
          </p:nvSpPr>
          <p:spPr>
            <a:xfrm>
              <a:off x="9233751" y="4295592"/>
              <a:ext cx="3810" cy="67310"/>
            </a:xfrm>
            <a:custGeom>
              <a:avLst/>
              <a:gdLst/>
              <a:ahLst/>
              <a:cxnLst/>
              <a:rect l="l" t="t" r="r" b="b"/>
              <a:pathLst>
                <a:path w="3809" h="67310">
                  <a:moveTo>
                    <a:pt x="0" y="0"/>
                  </a:moveTo>
                  <a:lnTo>
                    <a:pt x="3602" y="161"/>
                  </a:lnTo>
                  <a:lnTo>
                    <a:pt x="3602" y="66738"/>
                  </a:lnTo>
                  <a:lnTo>
                    <a:pt x="0" y="66569"/>
                  </a:lnTo>
                  <a:lnTo>
                    <a:pt x="0" y="0"/>
                  </a:lnTo>
                  <a:close/>
                </a:path>
              </a:pathLst>
            </a:custGeom>
            <a:solidFill>
              <a:srgbClr val="BCC5D3"/>
            </a:solidFill>
          </p:spPr>
          <p:txBody>
            <a:bodyPr wrap="square" lIns="0" tIns="0" rIns="0" bIns="0" rtlCol="0"/>
            <a:lstStyle/>
            <a:p>
              <a:endParaRPr lang="fr-FR" noProof="0" dirty="0"/>
            </a:p>
          </p:txBody>
        </p:sp>
        <p:sp>
          <p:nvSpPr>
            <p:cNvPr id="3175" name="object 3175"/>
            <p:cNvSpPr/>
            <p:nvPr/>
          </p:nvSpPr>
          <p:spPr>
            <a:xfrm>
              <a:off x="9233751" y="4295592"/>
              <a:ext cx="3810" cy="67310"/>
            </a:xfrm>
            <a:custGeom>
              <a:avLst/>
              <a:gdLst/>
              <a:ahLst/>
              <a:cxnLst/>
              <a:rect l="l" t="t" r="r" b="b"/>
              <a:pathLst>
                <a:path w="3809" h="67310">
                  <a:moveTo>
                    <a:pt x="3602" y="161"/>
                  </a:moveTo>
                  <a:lnTo>
                    <a:pt x="3602" y="66738"/>
                  </a:lnTo>
                </a:path>
                <a:path w="3809" h="67310">
                  <a:moveTo>
                    <a:pt x="0" y="66569"/>
                  </a:moveTo>
                  <a:lnTo>
                    <a:pt x="0" y="0"/>
                  </a:lnTo>
                </a:path>
              </a:pathLst>
            </a:custGeom>
            <a:ln w="3175">
              <a:solidFill>
                <a:srgbClr val="BCC5D3"/>
              </a:solidFill>
            </a:ln>
          </p:spPr>
          <p:txBody>
            <a:bodyPr wrap="square" lIns="0" tIns="0" rIns="0" bIns="0" rtlCol="0"/>
            <a:lstStyle/>
            <a:p>
              <a:endParaRPr lang="fr-FR" noProof="0" dirty="0"/>
            </a:p>
          </p:txBody>
        </p:sp>
        <p:sp>
          <p:nvSpPr>
            <p:cNvPr id="3176" name="object 3176"/>
            <p:cNvSpPr/>
            <p:nvPr/>
          </p:nvSpPr>
          <p:spPr>
            <a:xfrm>
              <a:off x="9237354" y="4295753"/>
              <a:ext cx="5715" cy="67310"/>
            </a:xfrm>
            <a:custGeom>
              <a:avLst/>
              <a:gdLst/>
              <a:ahLst/>
              <a:cxnLst/>
              <a:rect l="l" t="t" r="r" b="b"/>
              <a:pathLst>
                <a:path w="5715" h="67310">
                  <a:moveTo>
                    <a:pt x="0" y="0"/>
                  </a:moveTo>
                  <a:lnTo>
                    <a:pt x="5524" y="247"/>
                  </a:lnTo>
                  <a:lnTo>
                    <a:pt x="5524" y="66837"/>
                  </a:lnTo>
                  <a:lnTo>
                    <a:pt x="0" y="66577"/>
                  </a:lnTo>
                  <a:lnTo>
                    <a:pt x="0" y="0"/>
                  </a:lnTo>
                  <a:close/>
                </a:path>
              </a:pathLst>
            </a:custGeom>
            <a:solidFill>
              <a:srgbClr val="BCC5D3"/>
            </a:solidFill>
          </p:spPr>
          <p:txBody>
            <a:bodyPr wrap="square" lIns="0" tIns="0" rIns="0" bIns="0" rtlCol="0"/>
            <a:lstStyle/>
            <a:p>
              <a:endParaRPr lang="fr-FR" noProof="0" dirty="0"/>
            </a:p>
          </p:txBody>
        </p:sp>
        <p:sp>
          <p:nvSpPr>
            <p:cNvPr id="3177" name="object 3177"/>
            <p:cNvSpPr/>
            <p:nvPr/>
          </p:nvSpPr>
          <p:spPr>
            <a:xfrm>
              <a:off x="9237354" y="4295753"/>
              <a:ext cx="5715" cy="67310"/>
            </a:xfrm>
            <a:custGeom>
              <a:avLst/>
              <a:gdLst/>
              <a:ahLst/>
              <a:cxnLst/>
              <a:rect l="l" t="t" r="r" b="b"/>
              <a:pathLst>
                <a:path w="5715" h="67310">
                  <a:moveTo>
                    <a:pt x="5524" y="247"/>
                  </a:moveTo>
                  <a:lnTo>
                    <a:pt x="5524" y="66837"/>
                  </a:lnTo>
                </a:path>
                <a:path w="5715" h="67310">
                  <a:moveTo>
                    <a:pt x="0" y="66577"/>
                  </a:moveTo>
                  <a:lnTo>
                    <a:pt x="0" y="0"/>
                  </a:lnTo>
                </a:path>
              </a:pathLst>
            </a:custGeom>
            <a:ln w="3175">
              <a:solidFill>
                <a:srgbClr val="BCC5D3"/>
              </a:solidFill>
            </a:ln>
          </p:spPr>
          <p:txBody>
            <a:bodyPr wrap="square" lIns="0" tIns="0" rIns="0" bIns="0" rtlCol="0"/>
            <a:lstStyle/>
            <a:p>
              <a:endParaRPr lang="fr-FR" noProof="0" dirty="0"/>
            </a:p>
          </p:txBody>
        </p:sp>
        <p:sp>
          <p:nvSpPr>
            <p:cNvPr id="3178" name="object 3178"/>
            <p:cNvSpPr/>
            <p:nvPr/>
          </p:nvSpPr>
          <p:spPr>
            <a:xfrm>
              <a:off x="9242879" y="4296000"/>
              <a:ext cx="3810" cy="67310"/>
            </a:xfrm>
            <a:custGeom>
              <a:avLst/>
              <a:gdLst/>
              <a:ahLst/>
              <a:cxnLst/>
              <a:rect l="l" t="t" r="r" b="b"/>
              <a:pathLst>
                <a:path w="3809" h="67310">
                  <a:moveTo>
                    <a:pt x="0" y="0"/>
                  </a:moveTo>
                  <a:lnTo>
                    <a:pt x="3602" y="161"/>
                  </a:lnTo>
                  <a:lnTo>
                    <a:pt x="3602" y="66758"/>
                  </a:lnTo>
                  <a:lnTo>
                    <a:pt x="0" y="66589"/>
                  </a:lnTo>
                  <a:lnTo>
                    <a:pt x="0" y="0"/>
                  </a:lnTo>
                  <a:close/>
                </a:path>
              </a:pathLst>
            </a:custGeom>
            <a:solidFill>
              <a:srgbClr val="BCC4D3"/>
            </a:solidFill>
          </p:spPr>
          <p:txBody>
            <a:bodyPr wrap="square" lIns="0" tIns="0" rIns="0" bIns="0" rtlCol="0"/>
            <a:lstStyle/>
            <a:p>
              <a:endParaRPr lang="fr-FR" noProof="0" dirty="0"/>
            </a:p>
          </p:txBody>
        </p:sp>
        <p:sp>
          <p:nvSpPr>
            <p:cNvPr id="3179" name="object 3179"/>
            <p:cNvSpPr/>
            <p:nvPr/>
          </p:nvSpPr>
          <p:spPr>
            <a:xfrm>
              <a:off x="9242879" y="4296000"/>
              <a:ext cx="3810" cy="67310"/>
            </a:xfrm>
            <a:custGeom>
              <a:avLst/>
              <a:gdLst/>
              <a:ahLst/>
              <a:cxnLst/>
              <a:rect l="l" t="t" r="r" b="b"/>
              <a:pathLst>
                <a:path w="3809" h="67310">
                  <a:moveTo>
                    <a:pt x="3602" y="161"/>
                  </a:moveTo>
                  <a:lnTo>
                    <a:pt x="3602" y="66758"/>
                  </a:lnTo>
                </a:path>
                <a:path w="3809" h="67310">
                  <a:moveTo>
                    <a:pt x="0" y="66589"/>
                  </a:moveTo>
                  <a:lnTo>
                    <a:pt x="0" y="0"/>
                  </a:lnTo>
                </a:path>
              </a:pathLst>
            </a:custGeom>
            <a:ln w="3175">
              <a:solidFill>
                <a:srgbClr val="BCC4D3"/>
              </a:solidFill>
            </a:ln>
          </p:spPr>
          <p:txBody>
            <a:bodyPr wrap="square" lIns="0" tIns="0" rIns="0" bIns="0" rtlCol="0"/>
            <a:lstStyle/>
            <a:p>
              <a:endParaRPr lang="fr-FR" noProof="0" dirty="0"/>
            </a:p>
          </p:txBody>
        </p:sp>
        <p:sp>
          <p:nvSpPr>
            <p:cNvPr id="3180" name="object 3180"/>
            <p:cNvSpPr/>
            <p:nvPr/>
          </p:nvSpPr>
          <p:spPr>
            <a:xfrm>
              <a:off x="9246482" y="4296162"/>
              <a:ext cx="3810" cy="67310"/>
            </a:xfrm>
            <a:custGeom>
              <a:avLst/>
              <a:gdLst/>
              <a:ahLst/>
              <a:cxnLst/>
              <a:rect l="l" t="t" r="r" b="b"/>
              <a:pathLst>
                <a:path w="3809" h="67310">
                  <a:moveTo>
                    <a:pt x="0" y="0"/>
                  </a:moveTo>
                  <a:lnTo>
                    <a:pt x="3602" y="161"/>
                  </a:lnTo>
                  <a:lnTo>
                    <a:pt x="3602" y="66766"/>
                  </a:lnTo>
                  <a:lnTo>
                    <a:pt x="0" y="66597"/>
                  </a:lnTo>
                  <a:lnTo>
                    <a:pt x="0" y="0"/>
                  </a:lnTo>
                  <a:close/>
                </a:path>
              </a:pathLst>
            </a:custGeom>
            <a:solidFill>
              <a:srgbClr val="BCC4D3"/>
            </a:solidFill>
          </p:spPr>
          <p:txBody>
            <a:bodyPr wrap="square" lIns="0" tIns="0" rIns="0" bIns="0" rtlCol="0"/>
            <a:lstStyle/>
            <a:p>
              <a:endParaRPr lang="fr-FR" noProof="0" dirty="0"/>
            </a:p>
          </p:txBody>
        </p:sp>
        <p:sp>
          <p:nvSpPr>
            <p:cNvPr id="3181" name="object 3181"/>
            <p:cNvSpPr/>
            <p:nvPr/>
          </p:nvSpPr>
          <p:spPr>
            <a:xfrm>
              <a:off x="9246482" y="4296162"/>
              <a:ext cx="3810" cy="67310"/>
            </a:xfrm>
            <a:custGeom>
              <a:avLst/>
              <a:gdLst/>
              <a:ahLst/>
              <a:cxnLst/>
              <a:rect l="l" t="t" r="r" b="b"/>
              <a:pathLst>
                <a:path w="3809" h="67310">
                  <a:moveTo>
                    <a:pt x="3602" y="161"/>
                  </a:moveTo>
                  <a:lnTo>
                    <a:pt x="3602" y="66766"/>
                  </a:lnTo>
                </a:path>
                <a:path w="3809" h="67310">
                  <a:moveTo>
                    <a:pt x="0" y="66597"/>
                  </a:moveTo>
                  <a:lnTo>
                    <a:pt x="0" y="0"/>
                  </a:lnTo>
                </a:path>
              </a:pathLst>
            </a:custGeom>
            <a:ln w="3175">
              <a:solidFill>
                <a:srgbClr val="BCC4D3"/>
              </a:solidFill>
            </a:ln>
          </p:spPr>
          <p:txBody>
            <a:bodyPr wrap="square" lIns="0" tIns="0" rIns="0" bIns="0" rtlCol="0"/>
            <a:lstStyle/>
            <a:p>
              <a:endParaRPr lang="fr-FR" noProof="0" dirty="0"/>
            </a:p>
          </p:txBody>
        </p:sp>
        <p:sp>
          <p:nvSpPr>
            <p:cNvPr id="3182" name="object 3182"/>
            <p:cNvSpPr/>
            <p:nvPr/>
          </p:nvSpPr>
          <p:spPr>
            <a:xfrm>
              <a:off x="9250084" y="4296323"/>
              <a:ext cx="3810" cy="67310"/>
            </a:xfrm>
            <a:custGeom>
              <a:avLst/>
              <a:gdLst/>
              <a:ahLst/>
              <a:cxnLst/>
              <a:rect l="l" t="t" r="r" b="b"/>
              <a:pathLst>
                <a:path w="3809" h="67310">
                  <a:moveTo>
                    <a:pt x="0" y="0"/>
                  </a:moveTo>
                  <a:lnTo>
                    <a:pt x="3602" y="161"/>
                  </a:lnTo>
                  <a:lnTo>
                    <a:pt x="3602" y="66774"/>
                  </a:lnTo>
                  <a:lnTo>
                    <a:pt x="0" y="66605"/>
                  </a:lnTo>
                  <a:lnTo>
                    <a:pt x="0" y="0"/>
                  </a:lnTo>
                  <a:close/>
                </a:path>
              </a:pathLst>
            </a:custGeom>
            <a:solidFill>
              <a:srgbClr val="BCC4D3"/>
            </a:solidFill>
          </p:spPr>
          <p:txBody>
            <a:bodyPr wrap="square" lIns="0" tIns="0" rIns="0" bIns="0" rtlCol="0"/>
            <a:lstStyle/>
            <a:p>
              <a:endParaRPr lang="fr-FR" noProof="0" dirty="0"/>
            </a:p>
          </p:txBody>
        </p:sp>
        <p:sp>
          <p:nvSpPr>
            <p:cNvPr id="3183" name="object 3183"/>
            <p:cNvSpPr/>
            <p:nvPr/>
          </p:nvSpPr>
          <p:spPr>
            <a:xfrm>
              <a:off x="9250084" y="4296323"/>
              <a:ext cx="3810" cy="67310"/>
            </a:xfrm>
            <a:custGeom>
              <a:avLst/>
              <a:gdLst/>
              <a:ahLst/>
              <a:cxnLst/>
              <a:rect l="l" t="t" r="r" b="b"/>
              <a:pathLst>
                <a:path w="3809" h="67310">
                  <a:moveTo>
                    <a:pt x="3602" y="161"/>
                  </a:moveTo>
                  <a:lnTo>
                    <a:pt x="3602" y="66774"/>
                  </a:lnTo>
                </a:path>
                <a:path w="3809" h="67310">
                  <a:moveTo>
                    <a:pt x="0" y="66605"/>
                  </a:moveTo>
                  <a:lnTo>
                    <a:pt x="0" y="0"/>
                  </a:lnTo>
                </a:path>
              </a:pathLst>
            </a:custGeom>
            <a:ln w="3175">
              <a:solidFill>
                <a:srgbClr val="BCC4D3"/>
              </a:solidFill>
            </a:ln>
          </p:spPr>
          <p:txBody>
            <a:bodyPr wrap="square" lIns="0" tIns="0" rIns="0" bIns="0" rtlCol="0"/>
            <a:lstStyle/>
            <a:p>
              <a:endParaRPr lang="fr-FR" noProof="0" dirty="0"/>
            </a:p>
          </p:txBody>
        </p:sp>
        <p:sp>
          <p:nvSpPr>
            <p:cNvPr id="3184" name="object 3184"/>
            <p:cNvSpPr/>
            <p:nvPr/>
          </p:nvSpPr>
          <p:spPr>
            <a:xfrm>
              <a:off x="9253688" y="4296485"/>
              <a:ext cx="3810" cy="67310"/>
            </a:xfrm>
            <a:custGeom>
              <a:avLst/>
              <a:gdLst/>
              <a:ahLst/>
              <a:cxnLst/>
              <a:rect l="l" t="t" r="r" b="b"/>
              <a:pathLst>
                <a:path w="3809" h="67310">
                  <a:moveTo>
                    <a:pt x="0" y="0"/>
                  </a:moveTo>
                  <a:lnTo>
                    <a:pt x="3602" y="161"/>
                  </a:lnTo>
                  <a:lnTo>
                    <a:pt x="3602" y="66782"/>
                  </a:lnTo>
                  <a:lnTo>
                    <a:pt x="0" y="66613"/>
                  </a:lnTo>
                  <a:lnTo>
                    <a:pt x="0" y="0"/>
                  </a:lnTo>
                  <a:close/>
                </a:path>
              </a:pathLst>
            </a:custGeom>
            <a:solidFill>
              <a:srgbClr val="BCC4D3"/>
            </a:solidFill>
          </p:spPr>
          <p:txBody>
            <a:bodyPr wrap="square" lIns="0" tIns="0" rIns="0" bIns="0" rtlCol="0"/>
            <a:lstStyle/>
            <a:p>
              <a:endParaRPr lang="fr-FR" noProof="0" dirty="0"/>
            </a:p>
          </p:txBody>
        </p:sp>
        <p:sp>
          <p:nvSpPr>
            <p:cNvPr id="3185" name="object 3185"/>
            <p:cNvSpPr/>
            <p:nvPr/>
          </p:nvSpPr>
          <p:spPr>
            <a:xfrm>
              <a:off x="9253687" y="4296485"/>
              <a:ext cx="3810" cy="67310"/>
            </a:xfrm>
            <a:custGeom>
              <a:avLst/>
              <a:gdLst/>
              <a:ahLst/>
              <a:cxnLst/>
              <a:rect l="l" t="t" r="r" b="b"/>
              <a:pathLst>
                <a:path w="3809" h="67310">
                  <a:moveTo>
                    <a:pt x="3602" y="161"/>
                  </a:moveTo>
                  <a:lnTo>
                    <a:pt x="3602" y="66782"/>
                  </a:lnTo>
                </a:path>
                <a:path w="3809" h="67310">
                  <a:moveTo>
                    <a:pt x="0" y="66613"/>
                  </a:moveTo>
                  <a:lnTo>
                    <a:pt x="0" y="0"/>
                  </a:lnTo>
                </a:path>
              </a:pathLst>
            </a:custGeom>
            <a:ln w="3175">
              <a:solidFill>
                <a:srgbClr val="BCC4D3"/>
              </a:solidFill>
            </a:ln>
          </p:spPr>
          <p:txBody>
            <a:bodyPr wrap="square" lIns="0" tIns="0" rIns="0" bIns="0" rtlCol="0"/>
            <a:lstStyle/>
            <a:p>
              <a:endParaRPr lang="fr-FR" noProof="0" dirty="0"/>
            </a:p>
          </p:txBody>
        </p:sp>
        <p:sp>
          <p:nvSpPr>
            <p:cNvPr id="3186" name="object 3186"/>
            <p:cNvSpPr/>
            <p:nvPr/>
          </p:nvSpPr>
          <p:spPr>
            <a:xfrm>
              <a:off x="9257291" y="4296646"/>
              <a:ext cx="3810" cy="67310"/>
            </a:xfrm>
            <a:custGeom>
              <a:avLst/>
              <a:gdLst/>
              <a:ahLst/>
              <a:cxnLst/>
              <a:rect l="l" t="t" r="r" b="b"/>
              <a:pathLst>
                <a:path w="3809" h="67310">
                  <a:moveTo>
                    <a:pt x="0" y="0"/>
                  </a:moveTo>
                  <a:lnTo>
                    <a:pt x="3602" y="161"/>
                  </a:lnTo>
                  <a:lnTo>
                    <a:pt x="3602" y="66790"/>
                  </a:lnTo>
                  <a:lnTo>
                    <a:pt x="0" y="66620"/>
                  </a:lnTo>
                  <a:lnTo>
                    <a:pt x="0" y="0"/>
                  </a:lnTo>
                  <a:close/>
                </a:path>
              </a:pathLst>
            </a:custGeom>
            <a:solidFill>
              <a:srgbClr val="BBC4D2"/>
            </a:solidFill>
          </p:spPr>
          <p:txBody>
            <a:bodyPr wrap="square" lIns="0" tIns="0" rIns="0" bIns="0" rtlCol="0"/>
            <a:lstStyle/>
            <a:p>
              <a:endParaRPr lang="fr-FR" noProof="0" dirty="0"/>
            </a:p>
          </p:txBody>
        </p:sp>
        <p:sp>
          <p:nvSpPr>
            <p:cNvPr id="3187" name="object 3187"/>
            <p:cNvSpPr/>
            <p:nvPr/>
          </p:nvSpPr>
          <p:spPr>
            <a:xfrm>
              <a:off x="9257290" y="4296646"/>
              <a:ext cx="3810" cy="67310"/>
            </a:xfrm>
            <a:custGeom>
              <a:avLst/>
              <a:gdLst/>
              <a:ahLst/>
              <a:cxnLst/>
              <a:rect l="l" t="t" r="r" b="b"/>
              <a:pathLst>
                <a:path w="3809" h="67310">
                  <a:moveTo>
                    <a:pt x="3602" y="161"/>
                  </a:moveTo>
                  <a:lnTo>
                    <a:pt x="3602" y="66790"/>
                  </a:lnTo>
                </a:path>
                <a:path w="3809" h="67310">
                  <a:moveTo>
                    <a:pt x="0" y="66620"/>
                  </a:moveTo>
                  <a:lnTo>
                    <a:pt x="0" y="0"/>
                  </a:lnTo>
                </a:path>
              </a:pathLst>
            </a:custGeom>
            <a:ln w="3175">
              <a:solidFill>
                <a:srgbClr val="BBC4D2"/>
              </a:solidFill>
            </a:ln>
          </p:spPr>
          <p:txBody>
            <a:bodyPr wrap="square" lIns="0" tIns="0" rIns="0" bIns="0" rtlCol="0"/>
            <a:lstStyle/>
            <a:p>
              <a:endParaRPr lang="fr-FR" noProof="0" dirty="0"/>
            </a:p>
          </p:txBody>
        </p:sp>
        <p:sp>
          <p:nvSpPr>
            <p:cNvPr id="3188" name="object 3188"/>
            <p:cNvSpPr/>
            <p:nvPr/>
          </p:nvSpPr>
          <p:spPr>
            <a:xfrm>
              <a:off x="9260894" y="4296807"/>
              <a:ext cx="3810" cy="67310"/>
            </a:xfrm>
            <a:custGeom>
              <a:avLst/>
              <a:gdLst/>
              <a:ahLst/>
              <a:cxnLst/>
              <a:rect l="l" t="t" r="r" b="b"/>
              <a:pathLst>
                <a:path w="3809" h="67310">
                  <a:moveTo>
                    <a:pt x="0" y="0"/>
                  </a:moveTo>
                  <a:lnTo>
                    <a:pt x="3602" y="161"/>
                  </a:lnTo>
                  <a:lnTo>
                    <a:pt x="3602" y="66798"/>
                  </a:lnTo>
                  <a:lnTo>
                    <a:pt x="0" y="66628"/>
                  </a:lnTo>
                  <a:lnTo>
                    <a:pt x="0" y="0"/>
                  </a:lnTo>
                  <a:close/>
                </a:path>
              </a:pathLst>
            </a:custGeom>
            <a:solidFill>
              <a:srgbClr val="BBC4D2"/>
            </a:solidFill>
          </p:spPr>
          <p:txBody>
            <a:bodyPr wrap="square" lIns="0" tIns="0" rIns="0" bIns="0" rtlCol="0"/>
            <a:lstStyle/>
            <a:p>
              <a:endParaRPr lang="fr-FR" noProof="0" dirty="0"/>
            </a:p>
          </p:txBody>
        </p:sp>
        <p:sp>
          <p:nvSpPr>
            <p:cNvPr id="3189" name="object 3189"/>
            <p:cNvSpPr/>
            <p:nvPr/>
          </p:nvSpPr>
          <p:spPr>
            <a:xfrm>
              <a:off x="9260893" y="4296807"/>
              <a:ext cx="3810" cy="67310"/>
            </a:xfrm>
            <a:custGeom>
              <a:avLst/>
              <a:gdLst/>
              <a:ahLst/>
              <a:cxnLst/>
              <a:rect l="l" t="t" r="r" b="b"/>
              <a:pathLst>
                <a:path w="3809" h="67310">
                  <a:moveTo>
                    <a:pt x="3602" y="161"/>
                  </a:moveTo>
                  <a:lnTo>
                    <a:pt x="3602" y="66798"/>
                  </a:lnTo>
                </a:path>
                <a:path w="3809" h="67310">
                  <a:moveTo>
                    <a:pt x="0" y="66628"/>
                  </a:moveTo>
                  <a:lnTo>
                    <a:pt x="0" y="0"/>
                  </a:lnTo>
                </a:path>
              </a:pathLst>
            </a:custGeom>
            <a:ln w="3175">
              <a:solidFill>
                <a:srgbClr val="BBC4D2"/>
              </a:solidFill>
            </a:ln>
          </p:spPr>
          <p:txBody>
            <a:bodyPr wrap="square" lIns="0" tIns="0" rIns="0" bIns="0" rtlCol="0"/>
            <a:lstStyle/>
            <a:p>
              <a:endParaRPr lang="fr-FR" noProof="0" dirty="0"/>
            </a:p>
          </p:txBody>
        </p:sp>
        <p:sp>
          <p:nvSpPr>
            <p:cNvPr id="3190" name="object 3190"/>
            <p:cNvSpPr/>
            <p:nvPr/>
          </p:nvSpPr>
          <p:spPr>
            <a:xfrm>
              <a:off x="9264497" y="4296969"/>
              <a:ext cx="3810" cy="67310"/>
            </a:xfrm>
            <a:custGeom>
              <a:avLst/>
              <a:gdLst/>
              <a:ahLst/>
              <a:cxnLst/>
              <a:rect l="l" t="t" r="r" b="b"/>
              <a:pathLst>
                <a:path w="3809" h="67310">
                  <a:moveTo>
                    <a:pt x="0" y="0"/>
                  </a:moveTo>
                  <a:lnTo>
                    <a:pt x="3602" y="161"/>
                  </a:lnTo>
                  <a:lnTo>
                    <a:pt x="3602" y="66805"/>
                  </a:lnTo>
                  <a:lnTo>
                    <a:pt x="0" y="66636"/>
                  </a:lnTo>
                  <a:lnTo>
                    <a:pt x="0" y="0"/>
                  </a:lnTo>
                  <a:close/>
                </a:path>
              </a:pathLst>
            </a:custGeom>
            <a:solidFill>
              <a:srgbClr val="BBC4D2"/>
            </a:solidFill>
          </p:spPr>
          <p:txBody>
            <a:bodyPr wrap="square" lIns="0" tIns="0" rIns="0" bIns="0" rtlCol="0"/>
            <a:lstStyle/>
            <a:p>
              <a:endParaRPr lang="fr-FR" noProof="0" dirty="0"/>
            </a:p>
          </p:txBody>
        </p:sp>
        <p:sp>
          <p:nvSpPr>
            <p:cNvPr id="3191" name="object 3191"/>
            <p:cNvSpPr/>
            <p:nvPr/>
          </p:nvSpPr>
          <p:spPr>
            <a:xfrm>
              <a:off x="9264496" y="4296969"/>
              <a:ext cx="3810" cy="67310"/>
            </a:xfrm>
            <a:custGeom>
              <a:avLst/>
              <a:gdLst/>
              <a:ahLst/>
              <a:cxnLst/>
              <a:rect l="l" t="t" r="r" b="b"/>
              <a:pathLst>
                <a:path w="3809" h="67310">
                  <a:moveTo>
                    <a:pt x="3602" y="161"/>
                  </a:moveTo>
                  <a:lnTo>
                    <a:pt x="3602" y="66805"/>
                  </a:lnTo>
                </a:path>
                <a:path w="3809" h="67310">
                  <a:moveTo>
                    <a:pt x="0" y="66636"/>
                  </a:moveTo>
                  <a:lnTo>
                    <a:pt x="0" y="0"/>
                  </a:lnTo>
                </a:path>
              </a:pathLst>
            </a:custGeom>
            <a:ln w="3175">
              <a:solidFill>
                <a:srgbClr val="BBC4D2"/>
              </a:solidFill>
            </a:ln>
          </p:spPr>
          <p:txBody>
            <a:bodyPr wrap="square" lIns="0" tIns="0" rIns="0" bIns="0" rtlCol="0"/>
            <a:lstStyle/>
            <a:p>
              <a:endParaRPr lang="fr-FR" noProof="0" dirty="0"/>
            </a:p>
          </p:txBody>
        </p:sp>
        <p:sp>
          <p:nvSpPr>
            <p:cNvPr id="3192" name="object 3192"/>
            <p:cNvSpPr/>
            <p:nvPr/>
          </p:nvSpPr>
          <p:spPr>
            <a:xfrm>
              <a:off x="9268100" y="4297130"/>
              <a:ext cx="5715" cy="67310"/>
            </a:xfrm>
            <a:custGeom>
              <a:avLst/>
              <a:gdLst/>
              <a:ahLst/>
              <a:cxnLst/>
              <a:rect l="l" t="t" r="r" b="b"/>
              <a:pathLst>
                <a:path w="5715" h="67310">
                  <a:moveTo>
                    <a:pt x="0" y="0"/>
                  </a:moveTo>
                  <a:lnTo>
                    <a:pt x="5284" y="236"/>
                  </a:lnTo>
                  <a:lnTo>
                    <a:pt x="5284" y="66892"/>
                  </a:lnTo>
                  <a:lnTo>
                    <a:pt x="0" y="66644"/>
                  </a:lnTo>
                  <a:lnTo>
                    <a:pt x="0" y="0"/>
                  </a:lnTo>
                  <a:close/>
                </a:path>
              </a:pathLst>
            </a:custGeom>
            <a:solidFill>
              <a:srgbClr val="BBC4D2"/>
            </a:solidFill>
          </p:spPr>
          <p:txBody>
            <a:bodyPr wrap="square" lIns="0" tIns="0" rIns="0" bIns="0" rtlCol="0"/>
            <a:lstStyle/>
            <a:p>
              <a:endParaRPr lang="fr-FR" noProof="0" dirty="0"/>
            </a:p>
          </p:txBody>
        </p:sp>
        <p:sp>
          <p:nvSpPr>
            <p:cNvPr id="3193" name="object 3193"/>
            <p:cNvSpPr/>
            <p:nvPr/>
          </p:nvSpPr>
          <p:spPr>
            <a:xfrm>
              <a:off x="9268099" y="4297130"/>
              <a:ext cx="5715" cy="67310"/>
            </a:xfrm>
            <a:custGeom>
              <a:avLst/>
              <a:gdLst/>
              <a:ahLst/>
              <a:cxnLst/>
              <a:rect l="l" t="t" r="r" b="b"/>
              <a:pathLst>
                <a:path w="5715" h="67310">
                  <a:moveTo>
                    <a:pt x="5284" y="236"/>
                  </a:moveTo>
                  <a:lnTo>
                    <a:pt x="5284" y="66892"/>
                  </a:lnTo>
                </a:path>
                <a:path w="5715" h="67310">
                  <a:moveTo>
                    <a:pt x="0" y="66644"/>
                  </a:moveTo>
                  <a:lnTo>
                    <a:pt x="0" y="0"/>
                  </a:lnTo>
                </a:path>
              </a:pathLst>
            </a:custGeom>
            <a:ln w="3175">
              <a:solidFill>
                <a:srgbClr val="BBC4D2"/>
              </a:solidFill>
            </a:ln>
          </p:spPr>
          <p:txBody>
            <a:bodyPr wrap="square" lIns="0" tIns="0" rIns="0" bIns="0" rtlCol="0"/>
            <a:lstStyle/>
            <a:p>
              <a:endParaRPr lang="fr-FR" noProof="0" dirty="0"/>
            </a:p>
          </p:txBody>
        </p:sp>
        <p:sp>
          <p:nvSpPr>
            <p:cNvPr id="3194" name="object 3194"/>
            <p:cNvSpPr/>
            <p:nvPr/>
          </p:nvSpPr>
          <p:spPr>
            <a:xfrm>
              <a:off x="9273384" y="4297367"/>
              <a:ext cx="3810" cy="67310"/>
            </a:xfrm>
            <a:custGeom>
              <a:avLst/>
              <a:gdLst/>
              <a:ahLst/>
              <a:cxnLst/>
              <a:rect l="l" t="t" r="r" b="b"/>
              <a:pathLst>
                <a:path w="3809" h="67310">
                  <a:moveTo>
                    <a:pt x="0" y="0"/>
                  </a:moveTo>
                  <a:lnTo>
                    <a:pt x="3602" y="161"/>
                  </a:lnTo>
                  <a:lnTo>
                    <a:pt x="3602" y="66825"/>
                  </a:lnTo>
                  <a:lnTo>
                    <a:pt x="0" y="66656"/>
                  </a:lnTo>
                  <a:lnTo>
                    <a:pt x="0" y="0"/>
                  </a:lnTo>
                  <a:close/>
                </a:path>
              </a:pathLst>
            </a:custGeom>
            <a:solidFill>
              <a:srgbClr val="BBC4D2"/>
            </a:solidFill>
          </p:spPr>
          <p:txBody>
            <a:bodyPr wrap="square" lIns="0" tIns="0" rIns="0" bIns="0" rtlCol="0"/>
            <a:lstStyle/>
            <a:p>
              <a:endParaRPr lang="fr-FR" noProof="0" dirty="0"/>
            </a:p>
          </p:txBody>
        </p:sp>
        <p:sp>
          <p:nvSpPr>
            <p:cNvPr id="3195" name="object 3195"/>
            <p:cNvSpPr/>
            <p:nvPr/>
          </p:nvSpPr>
          <p:spPr>
            <a:xfrm>
              <a:off x="9273384" y="4297367"/>
              <a:ext cx="3810" cy="67310"/>
            </a:xfrm>
            <a:custGeom>
              <a:avLst/>
              <a:gdLst/>
              <a:ahLst/>
              <a:cxnLst/>
              <a:rect l="l" t="t" r="r" b="b"/>
              <a:pathLst>
                <a:path w="3809" h="67310">
                  <a:moveTo>
                    <a:pt x="3602" y="161"/>
                  </a:moveTo>
                  <a:lnTo>
                    <a:pt x="3602" y="66825"/>
                  </a:lnTo>
                </a:path>
                <a:path w="3809" h="67310">
                  <a:moveTo>
                    <a:pt x="0" y="66656"/>
                  </a:moveTo>
                  <a:lnTo>
                    <a:pt x="0" y="0"/>
                  </a:lnTo>
                </a:path>
              </a:pathLst>
            </a:custGeom>
            <a:ln w="3175">
              <a:solidFill>
                <a:srgbClr val="BBC4D2"/>
              </a:solidFill>
            </a:ln>
          </p:spPr>
          <p:txBody>
            <a:bodyPr wrap="square" lIns="0" tIns="0" rIns="0" bIns="0" rtlCol="0"/>
            <a:lstStyle/>
            <a:p>
              <a:endParaRPr lang="fr-FR" noProof="0" dirty="0"/>
            </a:p>
          </p:txBody>
        </p:sp>
        <p:sp>
          <p:nvSpPr>
            <p:cNvPr id="3196" name="object 3196"/>
            <p:cNvSpPr/>
            <p:nvPr/>
          </p:nvSpPr>
          <p:spPr>
            <a:xfrm>
              <a:off x="9276987" y="4297528"/>
              <a:ext cx="3810" cy="67310"/>
            </a:xfrm>
            <a:custGeom>
              <a:avLst/>
              <a:gdLst/>
              <a:ahLst/>
              <a:cxnLst/>
              <a:rect l="l" t="t" r="r" b="b"/>
              <a:pathLst>
                <a:path w="3809" h="67310">
                  <a:moveTo>
                    <a:pt x="0" y="0"/>
                  </a:moveTo>
                  <a:lnTo>
                    <a:pt x="3602" y="161"/>
                  </a:lnTo>
                  <a:lnTo>
                    <a:pt x="3602" y="66833"/>
                  </a:lnTo>
                  <a:lnTo>
                    <a:pt x="0" y="66663"/>
                  </a:lnTo>
                  <a:lnTo>
                    <a:pt x="0" y="0"/>
                  </a:lnTo>
                  <a:close/>
                </a:path>
              </a:pathLst>
            </a:custGeom>
            <a:solidFill>
              <a:srgbClr val="BBC4D2"/>
            </a:solidFill>
          </p:spPr>
          <p:txBody>
            <a:bodyPr wrap="square" lIns="0" tIns="0" rIns="0" bIns="0" rtlCol="0"/>
            <a:lstStyle/>
            <a:p>
              <a:endParaRPr lang="fr-FR" noProof="0" dirty="0"/>
            </a:p>
          </p:txBody>
        </p:sp>
        <p:sp>
          <p:nvSpPr>
            <p:cNvPr id="3197" name="object 3197"/>
            <p:cNvSpPr/>
            <p:nvPr/>
          </p:nvSpPr>
          <p:spPr>
            <a:xfrm>
              <a:off x="9276987" y="4297528"/>
              <a:ext cx="3810" cy="67310"/>
            </a:xfrm>
            <a:custGeom>
              <a:avLst/>
              <a:gdLst/>
              <a:ahLst/>
              <a:cxnLst/>
              <a:rect l="l" t="t" r="r" b="b"/>
              <a:pathLst>
                <a:path w="3809" h="67310">
                  <a:moveTo>
                    <a:pt x="3602" y="161"/>
                  </a:moveTo>
                  <a:lnTo>
                    <a:pt x="3602" y="66833"/>
                  </a:lnTo>
                </a:path>
                <a:path w="3809" h="67310">
                  <a:moveTo>
                    <a:pt x="0" y="66663"/>
                  </a:moveTo>
                  <a:lnTo>
                    <a:pt x="0" y="0"/>
                  </a:lnTo>
                </a:path>
              </a:pathLst>
            </a:custGeom>
            <a:ln w="3175">
              <a:solidFill>
                <a:srgbClr val="BBC4D2"/>
              </a:solidFill>
            </a:ln>
          </p:spPr>
          <p:txBody>
            <a:bodyPr wrap="square" lIns="0" tIns="0" rIns="0" bIns="0" rtlCol="0"/>
            <a:lstStyle/>
            <a:p>
              <a:endParaRPr lang="fr-FR" noProof="0" dirty="0"/>
            </a:p>
          </p:txBody>
        </p:sp>
        <p:sp>
          <p:nvSpPr>
            <p:cNvPr id="3198" name="object 3198"/>
            <p:cNvSpPr/>
            <p:nvPr/>
          </p:nvSpPr>
          <p:spPr>
            <a:xfrm>
              <a:off x="9280590" y="4297690"/>
              <a:ext cx="3810" cy="67310"/>
            </a:xfrm>
            <a:custGeom>
              <a:avLst/>
              <a:gdLst/>
              <a:ahLst/>
              <a:cxnLst/>
              <a:rect l="l" t="t" r="r" b="b"/>
              <a:pathLst>
                <a:path w="3809" h="67310">
                  <a:moveTo>
                    <a:pt x="0" y="0"/>
                  </a:moveTo>
                  <a:lnTo>
                    <a:pt x="3602" y="161"/>
                  </a:lnTo>
                  <a:lnTo>
                    <a:pt x="3602" y="66841"/>
                  </a:lnTo>
                  <a:lnTo>
                    <a:pt x="0" y="66671"/>
                  </a:lnTo>
                  <a:lnTo>
                    <a:pt x="0" y="0"/>
                  </a:lnTo>
                  <a:close/>
                </a:path>
              </a:pathLst>
            </a:custGeom>
            <a:solidFill>
              <a:srgbClr val="BBC4D2"/>
            </a:solidFill>
          </p:spPr>
          <p:txBody>
            <a:bodyPr wrap="square" lIns="0" tIns="0" rIns="0" bIns="0" rtlCol="0"/>
            <a:lstStyle/>
            <a:p>
              <a:endParaRPr lang="fr-FR" noProof="0" dirty="0"/>
            </a:p>
          </p:txBody>
        </p:sp>
        <p:sp>
          <p:nvSpPr>
            <p:cNvPr id="3199" name="object 3199"/>
            <p:cNvSpPr/>
            <p:nvPr/>
          </p:nvSpPr>
          <p:spPr>
            <a:xfrm>
              <a:off x="9280590" y="4297690"/>
              <a:ext cx="3810" cy="67310"/>
            </a:xfrm>
            <a:custGeom>
              <a:avLst/>
              <a:gdLst/>
              <a:ahLst/>
              <a:cxnLst/>
              <a:rect l="l" t="t" r="r" b="b"/>
              <a:pathLst>
                <a:path w="3809" h="67310">
                  <a:moveTo>
                    <a:pt x="3602" y="161"/>
                  </a:moveTo>
                  <a:lnTo>
                    <a:pt x="3602" y="66841"/>
                  </a:lnTo>
                </a:path>
                <a:path w="3809" h="67310">
                  <a:moveTo>
                    <a:pt x="0" y="66671"/>
                  </a:moveTo>
                  <a:lnTo>
                    <a:pt x="0" y="0"/>
                  </a:lnTo>
                </a:path>
              </a:pathLst>
            </a:custGeom>
            <a:ln w="3175">
              <a:solidFill>
                <a:srgbClr val="BBC4D2"/>
              </a:solidFill>
            </a:ln>
          </p:spPr>
          <p:txBody>
            <a:bodyPr wrap="square" lIns="0" tIns="0" rIns="0" bIns="0" rtlCol="0"/>
            <a:lstStyle/>
            <a:p>
              <a:endParaRPr lang="fr-FR" noProof="0" dirty="0"/>
            </a:p>
          </p:txBody>
        </p:sp>
        <p:sp>
          <p:nvSpPr>
            <p:cNvPr id="3200" name="object 3200"/>
            <p:cNvSpPr/>
            <p:nvPr/>
          </p:nvSpPr>
          <p:spPr>
            <a:xfrm>
              <a:off x="9284192" y="4297851"/>
              <a:ext cx="3810" cy="67310"/>
            </a:xfrm>
            <a:custGeom>
              <a:avLst/>
              <a:gdLst/>
              <a:ahLst/>
              <a:cxnLst/>
              <a:rect l="l" t="t" r="r" b="b"/>
              <a:pathLst>
                <a:path w="3809" h="67310">
                  <a:moveTo>
                    <a:pt x="0" y="0"/>
                  </a:moveTo>
                  <a:lnTo>
                    <a:pt x="3602" y="161"/>
                  </a:lnTo>
                  <a:lnTo>
                    <a:pt x="3602" y="66848"/>
                  </a:lnTo>
                  <a:lnTo>
                    <a:pt x="0" y="66679"/>
                  </a:lnTo>
                  <a:lnTo>
                    <a:pt x="0" y="0"/>
                  </a:lnTo>
                  <a:close/>
                </a:path>
              </a:pathLst>
            </a:custGeom>
            <a:solidFill>
              <a:srgbClr val="BBC4D2"/>
            </a:solidFill>
          </p:spPr>
          <p:txBody>
            <a:bodyPr wrap="square" lIns="0" tIns="0" rIns="0" bIns="0" rtlCol="0"/>
            <a:lstStyle/>
            <a:p>
              <a:endParaRPr lang="fr-FR" noProof="0" dirty="0"/>
            </a:p>
          </p:txBody>
        </p:sp>
        <p:sp>
          <p:nvSpPr>
            <p:cNvPr id="3201" name="object 3201"/>
            <p:cNvSpPr/>
            <p:nvPr/>
          </p:nvSpPr>
          <p:spPr>
            <a:xfrm>
              <a:off x="9284192" y="4297851"/>
              <a:ext cx="3810" cy="67310"/>
            </a:xfrm>
            <a:custGeom>
              <a:avLst/>
              <a:gdLst/>
              <a:ahLst/>
              <a:cxnLst/>
              <a:rect l="l" t="t" r="r" b="b"/>
              <a:pathLst>
                <a:path w="3809" h="67310">
                  <a:moveTo>
                    <a:pt x="3602" y="161"/>
                  </a:moveTo>
                  <a:lnTo>
                    <a:pt x="3602" y="66848"/>
                  </a:lnTo>
                </a:path>
                <a:path w="3809" h="67310">
                  <a:moveTo>
                    <a:pt x="0" y="66679"/>
                  </a:moveTo>
                  <a:lnTo>
                    <a:pt x="0" y="0"/>
                  </a:lnTo>
                </a:path>
              </a:pathLst>
            </a:custGeom>
            <a:ln w="3175">
              <a:solidFill>
                <a:srgbClr val="BBC4D2"/>
              </a:solidFill>
            </a:ln>
          </p:spPr>
          <p:txBody>
            <a:bodyPr wrap="square" lIns="0" tIns="0" rIns="0" bIns="0" rtlCol="0"/>
            <a:lstStyle/>
            <a:p>
              <a:endParaRPr lang="fr-FR" noProof="0" dirty="0"/>
            </a:p>
          </p:txBody>
        </p:sp>
        <p:sp>
          <p:nvSpPr>
            <p:cNvPr id="3202" name="object 3202"/>
            <p:cNvSpPr/>
            <p:nvPr/>
          </p:nvSpPr>
          <p:spPr>
            <a:xfrm>
              <a:off x="9287795" y="4298013"/>
              <a:ext cx="3810" cy="67310"/>
            </a:xfrm>
            <a:custGeom>
              <a:avLst/>
              <a:gdLst/>
              <a:ahLst/>
              <a:cxnLst/>
              <a:rect l="l" t="t" r="r" b="b"/>
              <a:pathLst>
                <a:path w="3809" h="67310">
                  <a:moveTo>
                    <a:pt x="0" y="0"/>
                  </a:moveTo>
                  <a:lnTo>
                    <a:pt x="3602" y="161"/>
                  </a:lnTo>
                  <a:lnTo>
                    <a:pt x="3602" y="66856"/>
                  </a:lnTo>
                  <a:lnTo>
                    <a:pt x="0" y="66687"/>
                  </a:lnTo>
                  <a:lnTo>
                    <a:pt x="0" y="0"/>
                  </a:lnTo>
                  <a:close/>
                </a:path>
              </a:pathLst>
            </a:custGeom>
            <a:solidFill>
              <a:srgbClr val="BAC4D2"/>
            </a:solidFill>
          </p:spPr>
          <p:txBody>
            <a:bodyPr wrap="square" lIns="0" tIns="0" rIns="0" bIns="0" rtlCol="0"/>
            <a:lstStyle/>
            <a:p>
              <a:endParaRPr lang="fr-FR" noProof="0" dirty="0"/>
            </a:p>
          </p:txBody>
        </p:sp>
        <p:sp>
          <p:nvSpPr>
            <p:cNvPr id="3203" name="object 3203"/>
            <p:cNvSpPr/>
            <p:nvPr/>
          </p:nvSpPr>
          <p:spPr>
            <a:xfrm>
              <a:off x="9287795" y="4298013"/>
              <a:ext cx="3810" cy="67310"/>
            </a:xfrm>
            <a:custGeom>
              <a:avLst/>
              <a:gdLst/>
              <a:ahLst/>
              <a:cxnLst/>
              <a:rect l="l" t="t" r="r" b="b"/>
              <a:pathLst>
                <a:path w="3809" h="67310">
                  <a:moveTo>
                    <a:pt x="3602" y="161"/>
                  </a:moveTo>
                  <a:lnTo>
                    <a:pt x="3602" y="66856"/>
                  </a:lnTo>
                </a:path>
                <a:path w="3809" h="67310">
                  <a:moveTo>
                    <a:pt x="0" y="66687"/>
                  </a:moveTo>
                  <a:lnTo>
                    <a:pt x="0" y="0"/>
                  </a:lnTo>
                </a:path>
              </a:pathLst>
            </a:custGeom>
            <a:ln w="3175">
              <a:solidFill>
                <a:srgbClr val="BAC4D2"/>
              </a:solidFill>
            </a:ln>
          </p:spPr>
          <p:txBody>
            <a:bodyPr wrap="square" lIns="0" tIns="0" rIns="0" bIns="0" rtlCol="0"/>
            <a:lstStyle/>
            <a:p>
              <a:endParaRPr lang="fr-FR" noProof="0" dirty="0"/>
            </a:p>
          </p:txBody>
        </p:sp>
        <p:sp>
          <p:nvSpPr>
            <p:cNvPr id="3204" name="object 3204"/>
            <p:cNvSpPr/>
            <p:nvPr/>
          </p:nvSpPr>
          <p:spPr>
            <a:xfrm>
              <a:off x="9291398" y="4298174"/>
              <a:ext cx="3810" cy="67310"/>
            </a:xfrm>
            <a:custGeom>
              <a:avLst/>
              <a:gdLst/>
              <a:ahLst/>
              <a:cxnLst/>
              <a:rect l="l" t="t" r="r" b="b"/>
              <a:pathLst>
                <a:path w="3809" h="67310">
                  <a:moveTo>
                    <a:pt x="0" y="0"/>
                  </a:moveTo>
                  <a:lnTo>
                    <a:pt x="3602" y="161"/>
                  </a:lnTo>
                  <a:lnTo>
                    <a:pt x="3602" y="66864"/>
                  </a:lnTo>
                  <a:lnTo>
                    <a:pt x="0" y="66695"/>
                  </a:lnTo>
                  <a:lnTo>
                    <a:pt x="0" y="0"/>
                  </a:lnTo>
                  <a:close/>
                </a:path>
              </a:pathLst>
            </a:custGeom>
            <a:solidFill>
              <a:srgbClr val="BAC4D2"/>
            </a:solidFill>
          </p:spPr>
          <p:txBody>
            <a:bodyPr wrap="square" lIns="0" tIns="0" rIns="0" bIns="0" rtlCol="0"/>
            <a:lstStyle/>
            <a:p>
              <a:endParaRPr lang="fr-FR" noProof="0" dirty="0"/>
            </a:p>
          </p:txBody>
        </p:sp>
        <p:sp>
          <p:nvSpPr>
            <p:cNvPr id="3205" name="object 3205"/>
            <p:cNvSpPr/>
            <p:nvPr/>
          </p:nvSpPr>
          <p:spPr>
            <a:xfrm>
              <a:off x="9291398" y="4298174"/>
              <a:ext cx="3810" cy="67310"/>
            </a:xfrm>
            <a:custGeom>
              <a:avLst/>
              <a:gdLst/>
              <a:ahLst/>
              <a:cxnLst/>
              <a:rect l="l" t="t" r="r" b="b"/>
              <a:pathLst>
                <a:path w="3809" h="67310">
                  <a:moveTo>
                    <a:pt x="3602" y="161"/>
                  </a:moveTo>
                  <a:lnTo>
                    <a:pt x="3602" y="66864"/>
                  </a:lnTo>
                </a:path>
                <a:path w="3809" h="67310">
                  <a:moveTo>
                    <a:pt x="0" y="66695"/>
                  </a:moveTo>
                  <a:lnTo>
                    <a:pt x="0" y="0"/>
                  </a:lnTo>
                </a:path>
              </a:pathLst>
            </a:custGeom>
            <a:ln w="3175">
              <a:solidFill>
                <a:srgbClr val="BAC4D2"/>
              </a:solidFill>
            </a:ln>
          </p:spPr>
          <p:txBody>
            <a:bodyPr wrap="square" lIns="0" tIns="0" rIns="0" bIns="0" rtlCol="0"/>
            <a:lstStyle/>
            <a:p>
              <a:endParaRPr lang="fr-FR" noProof="0" dirty="0"/>
            </a:p>
          </p:txBody>
        </p:sp>
        <p:sp>
          <p:nvSpPr>
            <p:cNvPr id="3206" name="object 3206"/>
            <p:cNvSpPr/>
            <p:nvPr/>
          </p:nvSpPr>
          <p:spPr>
            <a:xfrm>
              <a:off x="9295001" y="4298335"/>
              <a:ext cx="5715" cy="67310"/>
            </a:xfrm>
            <a:custGeom>
              <a:avLst/>
              <a:gdLst/>
              <a:ahLst/>
              <a:cxnLst/>
              <a:rect l="l" t="t" r="r" b="b"/>
              <a:pathLst>
                <a:path w="5715" h="67310">
                  <a:moveTo>
                    <a:pt x="0" y="0"/>
                  </a:moveTo>
                  <a:lnTo>
                    <a:pt x="5524" y="247"/>
                  </a:lnTo>
                  <a:lnTo>
                    <a:pt x="5524" y="66962"/>
                  </a:lnTo>
                  <a:lnTo>
                    <a:pt x="0" y="66703"/>
                  </a:lnTo>
                  <a:lnTo>
                    <a:pt x="0" y="0"/>
                  </a:lnTo>
                  <a:close/>
                </a:path>
              </a:pathLst>
            </a:custGeom>
            <a:solidFill>
              <a:srgbClr val="BAC4D2"/>
            </a:solidFill>
          </p:spPr>
          <p:txBody>
            <a:bodyPr wrap="square" lIns="0" tIns="0" rIns="0" bIns="0" rtlCol="0"/>
            <a:lstStyle/>
            <a:p>
              <a:endParaRPr lang="fr-FR" noProof="0" dirty="0"/>
            </a:p>
          </p:txBody>
        </p:sp>
        <p:sp>
          <p:nvSpPr>
            <p:cNvPr id="3207" name="object 3207"/>
            <p:cNvSpPr/>
            <p:nvPr/>
          </p:nvSpPr>
          <p:spPr>
            <a:xfrm>
              <a:off x="9295001" y="4298335"/>
              <a:ext cx="5715" cy="67310"/>
            </a:xfrm>
            <a:custGeom>
              <a:avLst/>
              <a:gdLst/>
              <a:ahLst/>
              <a:cxnLst/>
              <a:rect l="l" t="t" r="r" b="b"/>
              <a:pathLst>
                <a:path w="5715" h="67310">
                  <a:moveTo>
                    <a:pt x="5524" y="247"/>
                  </a:moveTo>
                  <a:lnTo>
                    <a:pt x="5524" y="66962"/>
                  </a:lnTo>
                </a:path>
                <a:path w="5715" h="67310">
                  <a:moveTo>
                    <a:pt x="0" y="66703"/>
                  </a:moveTo>
                  <a:lnTo>
                    <a:pt x="0" y="0"/>
                  </a:lnTo>
                </a:path>
              </a:pathLst>
            </a:custGeom>
            <a:ln w="3175">
              <a:solidFill>
                <a:srgbClr val="BAC4D2"/>
              </a:solidFill>
            </a:ln>
          </p:spPr>
          <p:txBody>
            <a:bodyPr wrap="square" lIns="0" tIns="0" rIns="0" bIns="0" rtlCol="0"/>
            <a:lstStyle/>
            <a:p>
              <a:endParaRPr lang="fr-FR" noProof="0" dirty="0"/>
            </a:p>
          </p:txBody>
        </p:sp>
        <p:sp>
          <p:nvSpPr>
            <p:cNvPr id="3208" name="object 3208"/>
            <p:cNvSpPr/>
            <p:nvPr/>
          </p:nvSpPr>
          <p:spPr>
            <a:xfrm>
              <a:off x="9300526" y="4298583"/>
              <a:ext cx="3810" cy="67310"/>
            </a:xfrm>
            <a:custGeom>
              <a:avLst/>
              <a:gdLst/>
              <a:ahLst/>
              <a:cxnLst/>
              <a:rect l="l" t="t" r="r" b="b"/>
              <a:pathLst>
                <a:path w="3809" h="67310">
                  <a:moveTo>
                    <a:pt x="0" y="0"/>
                  </a:moveTo>
                  <a:lnTo>
                    <a:pt x="3602" y="161"/>
                  </a:lnTo>
                  <a:lnTo>
                    <a:pt x="3602" y="66884"/>
                  </a:lnTo>
                  <a:lnTo>
                    <a:pt x="0" y="66715"/>
                  </a:lnTo>
                  <a:lnTo>
                    <a:pt x="0" y="0"/>
                  </a:lnTo>
                  <a:close/>
                </a:path>
              </a:pathLst>
            </a:custGeom>
            <a:solidFill>
              <a:srgbClr val="BAC4D2"/>
            </a:solidFill>
          </p:spPr>
          <p:txBody>
            <a:bodyPr wrap="square" lIns="0" tIns="0" rIns="0" bIns="0" rtlCol="0"/>
            <a:lstStyle/>
            <a:p>
              <a:endParaRPr lang="fr-FR" noProof="0" dirty="0"/>
            </a:p>
          </p:txBody>
        </p:sp>
        <p:sp>
          <p:nvSpPr>
            <p:cNvPr id="3209" name="object 3209"/>
            <p:cNvSpPr/>
            <p:nvPr/>
          </p:nvSpPr>
          <p:spPr>
            <a:xfrm>
              <a:off x="9300526" y="4298583"/>
              <a:ext cx="3810" cy="67310"/>
            </a:xfrm>
            <a:custGeom>
              <a:avLst/>
              <a:gdLst/>
              <a:ahLst/>
              <a:cxnLst/>
              <a:rect l="l" t="t" r="r" b="b"/>
              <a:pathLst>
                <a:path w="3809" h="67310">
                  <a:moveTo>
                    <a:pt x="3602" y="161"/>
                  </a:moveTo>
                  <a:lnTo>
                    <a:pt x="3602" y="66884"/>
                  </a:lnTo>
                </a:path>
                <a:path w="3809" h="67310">
                  <a:moveTo>
                    <a:pt x="0" y="66715"/>
                  </a:moveTo>
                  <a:lnTo>
                    <a:pt x="0" y="0"/>
                  </a:lnTo>
                </a:path>
              </a:pathLst>
            </a:custGeom>
            <a:ln w="3175">
              <a:solidFill>
                <a:srgbClr val="BAC4D2"/>
              </a:solidFill>
            </a:ln>
          </p:spPr>
          <p:txBody>
            <a:bodyPr wrap="square" lIns="0" tIns="0" rIns="0" bIns="0" rtlCol="0"/>
            <a:lstStyle/>
            <a:p>
              <a:endParaRPr lang="fr-FR" noProof="0" dirty="0"/>
            </a:p>
          </p:txBody>
        </p:sp>
        <p:sp>
          <p:nvSpPr>
            <p:cNvPr id="3210" name="object 3210"/>
            <p:cNvSpPr/>
            <p:nvPr/>
          </p:nvSpPr>
          <p:spPr>
            <a:xfrm>
              <a:off x="9304128" y="4298744"/>
              <a:ext cx="3810" cy="67310"/>
            </a:xfrm>
            <a:custGeom>
              <a:avLst/>
              <a:gdLst/>
              <a:ahLst/>
              <a:cxnLst/>
              <a:rect l="l" t="t" r="r" b="b"/>
              <a:pathLst>
                <a:path w="3809" h="67310">
                  <a:moveTo>
                    <a:pt x="0" y="0"/>
                  </a:moveTo>
                  <a:lnTo>
                    <a:pt x="3602" y="161"/>
                  </a:lnTo>
                  <a:lnTo>
                    <a:pt x="3602" y="66892"/>
                  </a:lnTo>
                  <a:lnTo>
                    <a:pt x="0" y="66723"/>
                  </a:lnTo>
                  <a:lnTo>
                    <a:pt x="0" y="0"/>
                  </a:lnTo>
                  <a:close/>
                </a:path>
              </a:pathLst>
            </a:custGeom>
            <a:solidFill>
              <a:srgbClr val="BAC3D2"/>
            </a:solidFill>
          </p:spPr>
          <p:txBody>
            <a:bodyPr wrap="square" lIns="0" tIns="0" rIns="0" bIns="0" rtlCol="0"/>
            <a:lstStyle/>
            <a:p>
              <a:endParaRPr lang="fr-FR" noProof="0" dirty="0"/>
            </a:p>
          </p:txBody>
        </p:sp>
        <p:sp>
          <p:nvSpPr>
            <p:cNvPr id="3211" name="object 3211"/>
            <p:cNvSpPr/>
            <p:nvPr/>
          </p:nvSpPr>
          <p:spPr>
            <a:xfrm>
              <a:off x="9304128" y="4298744"/>
              <a:ext cx="3810" cy="67310"/>
            </a:xfrm>
            <a:custGeom>
              <a:avLst/>
              <a:gdLst/>
              <a:ahLst/>
              <a:cxnLst/>
              <a:rect l="l" t="t" r="r" b="b"/>
              <a:pathLst>
                <a:path w="3809" h="67310">
                  <a:moveTo>
                    <a:pt x="3602" y="161"/>
                  </a:moveTo>
                  <a:lnTo>
                    <a:pt x="3602" y="66892"/>
                  </a:lnTo>
                </a:path>
                <a:path w="3809" h="67310">
                  <a:moveTo>
                    <a:pt x="0" y="66723"/>
                  </a:moveTo>
                  <a:lnTo>
                    <a:pt x="0" y="0"/>
                  </a:lnTo>
                </a:path>
              </a:pathLst>
            </a:custGeom>
            <a:ln w="3175">
              <a:solidFill>
                <a:srgbClr val="BAC3D2"/>
              </a:solidFill>
            </a:ln>
          </p:spPr>
          <p:txBody>
            <a:bodyPr wrap="square" lIns="0" tIns="0" rIns="0" bIns="0" rtlCol="0"/>
            <a:lstStyle/>
            <a:p>
              <a:endParaRPr lang="fr-FR" noProof="0" dirty="0"/>
            </a:p>
          </p:txBody>
        </p:sp>
        <p:sp>
          <p:nvSpPr>
            <p:cNvPr id="3212" name="object 3212"/>
            <p:cNvSpPr/>
            <p:nvPr/>
          </p:nvSpPr>
          <p:spPr>
            <a:xfrm>
              <a:off x="9307731" y="4298906"/>
              <a:ext cx="3810" cy="67310"/>
            </a:xfrm>
            <a:custGeom>
              <a:avLst/>
              <a:gdLst/>
              <a:ahLst/>
              <a:cxnLst/>
              <a:rect l="l" t="t" r="r" b="b"/>
              <a:pathLst>
                <a:path w="3809" h="67310">
                  <a:moveTo>
                    <a:pt x="0" y="0"/>
                  </a:moveTo>
                  <a:lnTo>
                    <a:pt x="3602" y="161"/>
                  </a:lnTo>
                  <a:lnTo>
                    <a:pt x="3602" y="66900"/>
                  </a:lnTo>
                  <a:lnTo>
                    <a:pt x="0" y="66731"/>
                  </a:lnTo>
                  <a:lnTo>
                    <a:pt x="0" y="0"/>
                  </a:lnTo>
                  <a:close/>
                </a:path>
              </a:pathLst>
            </a:custGeom>
            <a:solidFill>
              <a:srgbClr val="BAC3D2"/>
            </a:solidFill>
          </p:spPr>
          <p:txBody>
            <a:bodyPr wrap="square" lIns="0" tIns="0" rIns="0" bIns="0" rtlCol="0"/>
            <a:lstStyle/>
            <a:p>
              <a:endParaRPr lang="fr-FR" noProof="0" dirty="0"/>
            </a:p>
          </p:txBody>
        </p:sp>
        <p:sp>
          <p:nvSpPr>
            <p:cNvPr id="3213" name="object 3213"/>
            <p:cNvSpPr/>
            <p:nvPr/>
          </p:nvSpPr>
          <p:spPr>
            <a:xfrm>
              <a:off x="9307731" y="4298906"/>
              <a:ext cx="3810" cy="67310"/>
            </a:xfrm>
            <a:custGeom>
              <a:avLst/>
              <a:gdLst/>
              <a:ahLst/>
              <a:cxnLst/>
              <a:rect l="l" t="t" r="r" b="b"/>
              <a:pathLst>
                <a:path w="3809" h="67310">
                  <a:moveTo>
                    <a:pt x="3602" y="161"/>
                  </a:moveTo>
                  <a:lnTo>
                    <a:pt x="3602" y="66900"/>
                  </a:lnTo>
                </a:path>
                <a:path w="3809" h="67310">
                  <a:moveTo>
                    <a:pt x="0" y="66731"/>
                  </a:moveTo>
                  <a:lnTo>
                    <a:pt x="0" y="0"/>
                  </a:lnTo>
                </a:path>
              </a:pathLst>
            </a:custGeom>
            <a:ln w="3175">
              <a:solidFill>
                <a:srgbClr val="BAC3D2"/>
              </a:solidFill>
            </a:ln>
          </p:spPr>
          <p:txBody>
            <a:bodyPr wrap="square" lIns="0" tIns="0" rIns="0" bIns="0" rtlCol="0"/>
            <a:lstStyle/>
            <a:p>
              <a:endParaRPr lang="fr-FR" noProof="0" dirty="0"/>
            </a:p>
          </p:txBody>
        </p:sp>
        <p:sp>
          <p:nvSpPr>
            <p:cNvPr id="3214" name="object 3214"/>
            <p:cNvSpPr/>
            <p:nvPr/>
          </p:nvSpPr>
          <p:spPr>
            <a:xfrm>
              <a:off x="9311334" y="4299067"/>
              <a:ext cx="3810" cy="67310"/>
            </a:xfrm>
            <a:custGeom>
              <a:avLst/>
              <a:gdLst/>
              <a:ahLst/>
              <a:cxnLst/>
              <a:rect l="l" t="t" r="r" b="b"/>
              <a:pathLst>
                <a:path w="3809" h="67310">
                  <a:moveTo>
                    <a:pt x="0" y="0"/>
                  </a:moveTo>
                  <a:lnTo>
                    <a:pt x="3602" y="161"/>
                  </a:lnTo>
                  <a:lnTo>
                    <a:pt x="3602" y="66908"/>
                  </a:lnTo>
                  <a:lnTo>
                    <a:pt x="0" y="66738"/>
                  </a:lnTo>
                  <a:lnTo>
                    <a:pt x="0" y="0"/>
                  </a:lnTo>
                  <a:close/>
                </a:path>
              </a:pathLst>
            </a:custGeom>
            <a:solidFill>
              <a:srgbClr val="BAC3D2"/>
            </a:solidFill>
          </p:spPr>
          <p:txBody>
            <a:bodyPr wrap="square" lIns="0" tIns="0" rIns="0" bIns="0" rtlCol="0"/>
            <a:lstStyle/>
            <a:p>
              <a:endParaRPr lang="fr-FR" noProof="0" dirty="0"/>
            </a:p>
          </p:txBody>
        </p:sp>
        <p:sp>
          <p:nvSpPr>
            <p:cNvPr id="3215" name="object 3215"/>
            <p:cNvSpPr/>
            <p:nvPr/>
          </p:nvSpPr>
          <p:spPr>
            <a:xfrm>
              <a:off x="9311334" y="4299067"/>
              <a:ext cx="3810" cy="67310"/>
            </a:xfrm>
            <a:custGeom>
              <a:avLst/>
              <a:gdLst/>
              <a:ahLst/>
              <a:cxnLst/>
              <a:rect l="l" t="t" r="r" b="b"/>
              <a:pathLst>
                <a:path w="3809" h="67310">
                  <a:moveTo>
                    <a:pt x="3602" y="161"/>
                  </a:moveTo>
                  <a:lnTo>
                    <a:pt x="3602" y="66908"/>
                  </a:lnTo>
                </a:path>
                <a:path w="3809" h="67310">
                  <a:moveTo>
                    <a:pt x="0" y="66738"/>
                  </a:moveTo>
                  <a:lnTo>
                    <a:pt x="0" y="0"/>
                  </a:lnTo>
                </a:path>
              </a:pathLst>
            </a:custGeom>
            <a:ln w="3175">
              <a:solidFill>
                <a:srgbClr val="BAC3D2"/>
              </a:solidFill>
            </a:ln>
          </p:spPr>
          <p:txBody>
            <a:bodyPr wrap="square" lIns="0" tIns="0" rIns="0" bIns="0" rtlCol="0"/>
            <a:lstStyle/>
            <a:p>
              <a:endParaRPr lang="fr-FR" noProof="0" dirty="0"/>
            </a:p>
          </p:txBody>
        </p:sp>
        <p:sp>
          <p:nvSpPr>
            <p:cNvPr id="3216" name="object 3216"/>
            <p:cNvSpPr/>
            <p:nvPr/>
          </p:nvSpPr>
          <p:spPr>
            <a:xfrm>
              <a:off x="9314937" y="4299229"/>
              <a:ext cx="3810" cy="67310"/>
            </a:xfrm>
            <a:custGeom>
              <a:avLst/>
              <a:gdLst/>
              <a:ahLst/>
              <a:cxnLst/>
              <a:rect l="l" t="t" r="r" b="b"/>
              <a:pathLst>
                <a:path w="3809" h="67310">
                  <a:moveTo>
                    <a:pt x="0" y="0"/>
                  </a:moveTo>
                  <a:lnTo>
                    <a:pt x="3602" y="161"/>
                  </a:lnTo>
                  <a:lnTo>
                    <a:pt x="3602" y="66916"/>
                  </a:lnTo>
                  <a:lnTo>
                    <a:pt x="0" y="66746"/>
                  </a:lnTo>
                  <a:lnTo>
                    <a:pt x="0" y="0"/>
                  </a:lnTo>
                  <a:close/>
                </a:path>
              </a:pathLst>
            </a:custGeom>
            <a:solidFill>
              <a:srgbClr val="BAC3D2"/>
            </a:solidFill>
          </p:spPr>
          <p:txBody>
            <a:bodyPr wrap="square" lIns="0" tIns="0" rIns="0" bIns="0" rtlCol="0"/>
            <a:lstStyle/>
            <a:p>
              <a:endParaRPr lang="fr-FR" noProof="0" dirty="0"/>
            </a:p>
          </p:txBody>
        </p:sp>
        <p:sp>
          <p:nvSpPr>
            <p:cNvPr id="3217" name="object 3217"/>
            <p:cNvSpPr/>
            <p:nvPr/>
          </p:nvSpPr>
          <p:spPr>
            <a:xfrm>
              <a:off x="9314937" y="4299228"/>
              <a:ext cx="3810" cy="67310"/>
            </a:xfrm>
            <a:custGeom>
              <a:avLst/>
              <a:gdLst/>
              <a:ahLst/>
              <a:cxnLst/>
              <a:rect l="l" t="t" r="r" b="b"/>
              <a:pathLst>
                <a:path w="3809" h="67310">
                  <a:moveTo>
                    <a:pt x="3602" y="161"/>
                  </a:moveTo>
                  <a:lnTo>
                    <a:pt x="3602" y="66916"/>
                  </a:lnTo>
                </a:path>
                <a:path w="3809" h="67310">
                  <a:moveTo>
                    <a:pt x="0" y="66746"/>
                  </a:moveTo>
                  <a:lnTo>
                    <a:pt x="0" y="0"/>
                  </a:lnTo>
                </a:path>
              </a:pathLst>
            </a:custGeom>
            <a:ln w="3175">
              <a:solidFill>
                <a:srgbClr val="BAC3D2"/>
              </a:solidFill>
            </a:ln>
          </p:spPr>
          <p:txBody>
            <a:bodyPr wrap="square" lIns="0" tIns="0" rIns="0" bIns="0" rtlCol="0"/>
            <a:lstStyle/>
            <a:p>
              <a:endParaRPr lang="fr-FR" noProof="0" dirty="0"/>
            </a:p>
          </p:txBody>
        </p:sp>
        <p:sp>
          <p:nvSpPr>
            <p:cNvPr id="3218" name="object 3218"/>
            <p:cNvSpPr/>
            <p:nvPr/>
          </p:nvSpPr>
          <p:spPr>
            <a:xfrm>
              <a:off x="9318540" y="4299390"/>
              <a:ext cx="3810" cy="67310"/>
            </a:xfrm>
            <a:custGeom>
              <a:avLst/>
              <a:gdLst/>
              <a:ahLst/>
              <a:cxnLst/>
              <a:rect l="l" t="t" r="r" b="b"/>
              <a:pathLst>
                <a:path w="3809" h="67310">
                  <a:moveTo>
                    <a:pt x="0" y="0"/>
                  </a:moveTo>
                  <a:lnTo>
                    <a:pt x="3602" y="161"/>
                  </a:lnTo>
                  <a:lnTo>
                    <a:pt x="3602" y="66923"/>
                  </a:lnTo>
                  <a:lnTo>
                    <a:pt x="0" y="66754"/>
                  </a:lnTo>
                  <a:lnTo>
                    <a:pt x="0" y="0"/>
                  </a:lnTo>
                  <a:close/>
                </a:path>
              </a:pathLst>
            </a:custGeom>
            <a:solidFill>
              <a:srgbClr val="B9C3D2"/>
            </a:solidFill>
          </p:spPr>
          <p:txBody>
            <a:bodyPr wrap="square" lIns="0" tIns="0" rIns="0" bIns="0" rtlCol="0"/>
            <a:lstStyle/>
            <a:p>
              <a:endParaRPr lang="fr-FR" noProof="0" dirty="0"/>
            </a:p>
          </p:txBody>
        </p:sp>
        <p:sp>
          <p:nvSpPr>
            <p:cNvPr id="3219" name="object 3219"/>
            <p:cNvSpPr/>
            <p:nvPr/>
          </p:nvSpPr>
          <p:spPr>
            <a:xfrm>
              <a:off x="9318540" y="4299390"/>
              <a:ext cx="3810" cy="67310"/>
            </a:xfrm>
            <a:custGeom>
              <a:avLst/>
              <a:gdLst/>
              <a:ahLst/>
              <a:cxnLst/>
              <a:rect l="l" t="t" r="r" b="b"/>
              <a:pathLst>
                <a:path w="3809" h="67310">
                  <a:moveTo>
                    <a:pt x="3602" y="161"/>
                  </a:moveTo>
                  <a:lnTo>
                    <a:pt x="3602" y="66923"/>
                  </a:lnTo>
                </a:path>
                <a:path w="3809" h="67310">
                  <a:moveTo>
                    <a:pt x="0" y="66754"/>
                  </a:moveTo>
                  <a:lnTo>
                    <a:pt x="0" y="0"/>
                  </a:lnTo>
                </a:path>
              </a:pathLst>
            </a:custGeom>
            <a:ln w="3175">
              <a:solidFill>
                <a:srgbClr val="B9C3D2"/>
              </a:solidFill>
            </a:ln>
          </p:spPr>
          <p:txBody>
            <a:bodyPr wrap="square" lIns="0" tIns="0" rIns="0" bIns="0" rtlCol="0"/>
            <a:lstStyle/>
            <a:p>
              <a:endParaRPr lang="fr-FR" noProof="0" dirty="0"/>
            </a:p>
          </p:txBody>
        </p:sp>
        <p:sp>
          <p:nvSpPr>
            <p:cNvPr id="3220" name="object 3220"/>
            <p:cNvSpPr/>
            <p:nvPr/>
          </p:nvSpPr>
          <p:spPr>
            <a:xfrm>
              <a:off x="9322143" y="4299551"/>
              <a:ext cx="3810" cy="67310"/>
            </a:xfrm>
            <a:custGeom>
              <a:avLst/>
              <a:gdLst/>
              <a:ahLst/>
              <a:cxnLst/>
              <a:rect l="l" t="t" r="r" b="b"/>
              <a:pathLst>
                <a:path w="3809" h="67310">
                  <a:moveTo>
                    <a:pt x="0" y="0"/>
                  </a:moveTo>
                  <a:lnTo>
                    <a:pt x="3602" y="161"/>
                  </a:lnTo>
                  <a:lnTo>
                    <a:pt x="3602" y="66931"/>
                  </a:lnTo>
                  <a:lnTo>
                    <a:pt x="0" y="66762"/>
                  </a:lnTo>
                  <a:lnTo>
                    <a:pt x="0" y="0"/>
                  </a:lnTo>
                  <a:close/>
                </a:path>
              </a:pathLst>
            </a:custGeom>
            <a:solidFill>
              <a:srgbClr val="B9C3D2"/>
            </a:solidFill>
          </p:spPr>
          <p:txBody>
            <a:bodyPr wrap="square" lIns="0" tIns="0" rIns="0" bIns="0" rtlCol="0"/>
            <a:lstStyle/>
            <a:p>
              <a:endParaRPr lang="fr-FR" noProof="0" dirty="0"/>
            </a:p>
          </p:txBody>
        </p:sp>
        <p:sp>
          <p:nvSpPr>
            <p:cNvPr id="3221" name="object 3221"/>
            <p:cNvSpPr/>
            <p:nvPr/>
          </p:nvSpPr>
          <p:spPr>
            <a:xfrm>
              <a:off x="9322143" y="4299551"/>
              <a:ext cx="3810" cy="67310"/>
            </a:xfrm>
            <a:custGeom>
              <a:avLst/>
              <a:gdLst/>
              <a:ahLst/>
              <a:cxnLst/>
              <a:rect l="l" t="t" r="r" b="b"/>
              <a:pathLst>
                <a:path w="3809" h="67310">
                  <a:moveTo>
                    <a:pt x="3602" y="161"/>
                  </a:moveTo>
                  <a:lnTo>
                    <a:pt x="3602" y="66931"/>
                  </a:lnTo>
                </a:path>
                <a:path w="3809" h="67310">
                  <a:moveTo>
                    <a:pt x="0" y="66762"/>
                  </a:moveTo>
                  <a:lnTo>
                    <a:pt x="0" y="0"/>
                  </a:lnTo>
                </a:path>
              </a:pathLst>
            </a:custGeom>
            <a:ln w="3175">
              <a:solidFill>
                <a:srgbClr val="B9C3D2"/>
              </a:solidFill>
            </a:ln>
          </p:spPr>
          <p:txBody>
            <a:bodyPr wrap="square" lIns="0" tIns="0" rIns="0" bIns="0" rtlCol="0"/>
            <a:lstStyle/>
            <a:p>
              <a:endParaRPr lang="fr-FR" noProof="0" dirty="0"/>
            </a:p>
          </p:txBody>
        </p:sp>
        <p:sp>
          <p:nvSpPr>
            <p:cNvPr id="3222" name="object 3222"/>
            <p:cNvSpPr/>
            <p:nvPr/>
          </p:nvSpPr>
          <p:spPr>
            <a:xfrm>
              <a:off x="9325746" y="4299713"/>
              <a:ext cx="5715" cy="67310"/>
            </a:xfrm>
            <a:custGeom>
              <a:avLst/>
              <a:gdLst/>
              <a:ahLst/>
              <a:cxnLst/>
              <a:rect l="l" t="t" r="r" b="b"/>
              <a:pathLst>
                <a:path w="5715" h="67310">
                  <a:moveTo>
                    <a:pt x="0" y="0"/>
                  </a:moveTo>
                  <a:lnTo>
                    <a:pt x="5284" y="236"/>
                  </a:lnTo>
                  <a:lnTo>
                    <a:pt x="5284" y="67018"/>
                  </a:lnTo>
                  <a:lnTo>
                    <a:pt x="0" y="66770"/>
                  </a:lnTo>
                  <a:lnTo>
                    <a:pt x="0" y="0"/>
                  </a:lnTo>
                  <a:close/>
                </a:path>
              </a:pathLst>
            </a:custGeom>
            <a:solidFill>
              <a:srgbClr val="B9C3D2"/>
            </a:solidFill>
          </p:spPr>
          <p:txBody>
            <a:bodyPr wrap="square" lIns="0" tIns="0" rIns="0" bIns="0" rtlCol="0"/>
            <a:lstStyle/>
            <a:p>
              <a:endParaRPr lang="fr-FR" noProof="0" dirty="0"/>
            </a:p>
          </p:txBody>
        </p:sp>
        <p:sp>
          <p:nvSpPr>
            <p:cNvPr id="3223" name="object 3223"/>
            <p:cNvSpPr/>
            <p:nvPr/>
          </p:nvSpPr>
          <p:spPr>
            <a:xfrm>
              <a:off x="9325746" y="4299713"/>
              <a:ext cx="5715" cy="67310"/>
            </a:xfrm>
            <a:custGeom>
              <a:avLst/>
              <a:gdLst/>
              <a:ahLst/>
              <a:cxnLst/>
              <a:rect l="l" t="t" r="r" b="b"/>
              <a:pathLst>
                <a:path w="5715" h="67310">
                  <a:moveTo>
                    <a:pt x="5284" y="236"/>
                  </a:moveTo>
                  <a:lnTo>
                    <a:pt x="5284" y="67018"/>
                  </a:lnTo>
                </a:path>
                <a:path w="5715" h="67310">
                  <a:moveTo>
                    <a:pt x="0" y="66770"/>
                  </a:moveTo>
                  <a:lnTo>
                    <a:pt x="0" y="0"/>
                  </a:lnTo>
                </a:path>
              </a:pathLst>
            </a:custGeom>
            <a:ln w="3175">
              <a:solidFill>
                <a:srgbClr val="B9C3D2"/>
              </a:solidFill>
            </a:ln>
          </p:spPr>
          <p:txBody>
            <a:bodyPr wrap="square" lIns="0" tIns="0" rIns="0" bIns="0" rtlCol="0"/>
            <a:lstStyle/>
            <a:p>
              <a:endParaRPr lang="fr-FR" noProof="0" dirty="0"/>
            </a:p>
          </p:txBody>
        </p:sp>
        <p:sp>
          <p:nvSpPr>
            <p:cNvPr id="3224" name="object 3224"/>
            <p:cNvSpPr/>
            <p:nvPr/>
          </p:nvSpPr>
          <p:spPr>
            <a:xfrm>
              <a:off x="9331030" y="4299949"/>
              <a:ext cx="3810" cy="67310"/>
            </a:xfrm>
            <a:custGeom>
              <a:avLst/>
              <a:gdLst/>
              <a:ahLst/>
              <a:cxnLst/>
              <a:rect l="l" t="t" r="r" b="b"/>
              <a:pathLst>
                <a:path w="3809" h="67310">
                  <a:moveTo>
                    <a:pt x="0" y="0"/>
                  </a:moveTo>
                  <a:lnTo>
                    <a:pt x="3602" y="161"/>
                  </a:lnTo>
                  <a:lnTo>
                    <a:pt x="3602" y="66951"/>
                  </a:lnTo>
                  <a:lnTo>
                    <a:pt x="0" y="66781"/>
                  </a:lnTo>
                  <a:lnTo>
                    <a:pt x="0" y="0"/>
                  </a:lnTo>
                  <a:close/>
                </a:path>
              </a:pathLst>
            </a:custGeom>
            <a:solidFill>
              <a:srgbClr val="B9C3D2"/>
            </a:solidFill>
          </p:spPr>
          <p:txBody>
            <a:bodyPr wrap="square" lIns="0" tIns="0" rIns="0" bIns="0" rtlCol="0"/>
            <a:lstStyle/>
            <a:p>
              <a:endParaRPr lang="fr-FR" noProof="0" dirty="0"/>
            </a:p>
          </p:txBody>
        </p:sp>
        <p:sp>
          <p:nvSpPr>
            <p:cNvPr id="3225" name="object 3225"/>
            <p:cNvSpPr/>
            <p:nvPr/>
          </p:nvSpPr>
          <p:spPr>
            <a:xfrm>
              <a:off x="9331030" y="4299949"/>
              <a:ext cx="3810" cy="67310"/>
            </a:xfrm>
            <a:custGeom>
              <a:avLst/>
              <a:gdLst/>
              <a:ahLst/>
              <a:cxnLst/>
              <a:rect l="l" t="t" r="r" b="b"/>
              <a:pathLst>
                <a:path w="3809" h="67310">
                  <a:moveTo>
                    <a:pt x="3602" y="161"/>
                  </a:moveTo>
                  <a:lnTo>
                    <a:pt x="3602" y="66951"/>
                  </a:lnTo>
                </a:path>
                <a:path w="3809" h="67310">
                  <a:moveTo>
                    <a:pt x="0" y="66781"/>
                  </a:moveTo>
                  <a:lnTo>
                    <a:pt x="0" y="0"/>
                  </a:lnTo>
                </a:path>
              </a:pathLst>
            </a:custGeom>
            <a:ln w="3175">
              <a:solidFill>
                <a:srgbClr val="B9C3D2"/>
              </a:solidFill>
            </a:ln>
          </p:spPr>
          <p:txBody>
            <a:bodyPr wrap="square" lIns="0" tIns="0" rIns="0" bIns="0" rtlCol="0"/>
            <a:lstStyle/>
            <a:p>
              <a:endParaRPr lang="fr-FR" noProof="0" dirty="0"/>
            </a:p>
          </p:txBody>
        </p:sp>
        <p:sp>
          <p:nvSpPr>
            <p:cNvPr id="3226" name="object 3226"/>
            <p:cNvSpPr/>
            <p:nvPr/>
          </p:nvSpPr>
          <p:spPr>
            <a:xfrm>
              <a:off x="9334633" y="4300111"/>
              <a:ext cx="3810" cy="67310"/>
            </a:xfrm>
            <a:custGeom>
              <a:avLst/>
              <a:gdLst/>
              <a:ahLst/>
              <a:cxnLst/>
              <a:rect l="l" t="t" r="r" b="b"/>
              <a:pathLst>
                <a:path w="3809" h="67310">
                  <a:moveTo>
                    <a:pt x="0" y="0"/>
                  </a:moveTo>
                  <a:lnTo>
                    <a:pt x="3602" y="161"/>
                  </a:lnTo>
                  <a:lnTo>
                    <a:pt x="3602" y="66958"/>
                  </a:lnTo>
                  <a:lnTo>
                    <a:pt x="0" y="66789"/>
                  </a:lnTo>
                  <a:lnTo>
                    <a:pt x="0" y="0"/>
                  </a:lnTo>
                  <a:close/>
                </a:path>
              </a:pathLst>
            </a:custGeom>
            <a:solidFill>
              <a:srgbClr val="B9C3D1"/>
            </a:solidFill>
          </p:spPr>
          <p:txBody>
            <a:bodyPr wrap="square" lIns="0" tIns="0" rIns="0" bIns="0" rtlCol="0"/>
            <a:lstStyle/>
            <a:p>
              <a:endParaRPr lang="fr-FR" noProof="0" dirty="0"/>
            </a:p>
          </p:txBody>
        </p:sp>
        <p:sp>
          <p:nvSpPr>
            <p:cNvPr id="3227" name="object 3227"/>
            <p:cNvSpPr/>
            <p:nvPr/>
          </p:nvSpPr>
          <p:spPr>
            <a:xfrm>
              <a:off x="9334633" y="4300111"/>
              <a:ext cx="3810" cy="67310"/>
            </a:xfrm>
            <a:custGeom>
              <a:avLst/>
              <a:gdLst/>
              <a:ahLst/>
              <a:cxnLst/>
              <a:rect l="l" t="t" r="r" b="b"/>
              <a:pathLst>
                <a:path w="3809" h="67310">
                  <a:moveTo>
                    <a:pt x="3602" y="161"/>
                  </a:moveTo>
                  <a:lnTo>
                    <a:pt x="3602" y="66958"/>
                  </a:lnTo>
                </a:path>
                <a:path w="3809" h="67310">
                  <a:moveTo>
                    <a:pt x="0" y="66789"/>
                  </a:moveTo>
                  <a:lnTo>
                    <a:pt x="0" y="0"/>
                  </a:lnTo>
                </a:path>
              </a:pathLst>
            </a:custGeom>
            <a:ln w="3175">
              <a:solidFill>
                <a:srgbClr val="B9C3D1"/>
              </a:solidFill>
            </a:ln>
          </p:spPr>
          <p:txBody>
            <a:bodyPr wrap="square" lIns="0" tIns="0" rIns="0" bIns="0" rtlCol="0"/>
            <a:lstStyle/>
            <a:p>
              <a:endParaRPr lang="fr-FR" noProof="0" dirty="0"/>
            </a:p>
          </p:txBody>
        </p:sp>
        <p:sp>
          <p:nvSpPr>
            <p:cNvPr id="3228" name="object 3228"/>
            <p:cNvSpPr/>
            <p:nvPr/>
          </p:nvSpPr>
          <p:spPr>
            <a:xfrm>
              <a:off x="9338236" y="4300272"/>
              <a:ext cx="3810" cy="67310"/>
            </a:xfrm>
            <a:custGeom>
              <a:avLst/>
              <a:gdLst/>
              <a:ahLst/>
              <a:cxnLst/>
              <a:rect l="l" t="t" r="r" b="b"/>
              <a:pathLst>
                <a:path w="3809" h="67310">
                  <a:moveTo>
                    <a:pt x="0" y="0"/>
                  </a:moveTo>
                  <a:lnTo>
                    <a:pt x="3602" y="161"/>
                  </a:lnTo>
                  <a:lnTo>
                    <a:pt x="3602" y="66966"/>
                  </a:lnTo>
                  <a:lnTo>
                    <a:pt x="0" y="66797"/>
                  </a:lnTo>
                  <a:lnTo>
                    <a:pt x="0" y="0"/>
                  </a:lnTo>
                  <a:close/>
                </a:path>
              </a:pathLst>
            </a:custGeom>
            <a:solidFill>
              <a:srgbClr val="B9C3D1"/>
            </a:solidFill>
          </p:spPr>
          <p:txBody>
            <a:bodyPr wrap="square" lIns="0" tIns="0" rIns="0" bIns="0" rtlCol="0"/>
            <a:lstStyle/>
            <a:p>
              <a:endParaRPr lang="fr-FR" noProof="0" dirty="0"/>
            </a:p>
          </p:txBody>
        </p:sp>
        <p:sp>
          <p:nvSpPr>
            <p:cNvPr id="3229" name="object 3229"/>
            <p:cNvSpPr/>
            <p:nvPr/>
          </p:nvSpPr>
          <p:spPr>
            <a:xfrm>
              <a:off x="9338236" y="4300272"/>
              <a:ext cx="3810" cy="67310"/>
            </a:xfrm>
            <a:custGeom>
              <a:avLst/>
              <a:gdLst/>
              <a:ahLst/>
              <a:cxnLst/>
              <a:rect l="l" t="t" r="r" b="b"/>
              <a:pathLst>
                <a:path w="3809" h="67310">
                  <a:moveTo>
                    <a:pt x="3602" y="161"/>
                  </a:moveTo>
                  <a:lnTo>
                    <a:pt x="3602" y="66966"/>
                  </a:lnTo>
                </a:path>
                <a:path w="3809" h="67310">
                  <a:moveTo>
                    <a:pt x="0" y="66797"/>
                  </a:moveTo>
                  <a:lnTo>
                    <a:pt x="0" y="0"/>
                  </a:lnTo>
                </a:path>
              </a:pathLst>
            </a:custGeom>
            <a:ln w="3175">
              <a:solidFill>
                <a:srgbClr val="B9C3D1"/>
              </a:solidFill>
            </a:ln>
          </p:spPr>
          <p:txBody>
            <a:bodyPr wrap="square" lIns="0" tIns="0" rIns="0" bIns="0" rtlCol="0"/>
            <a:lstStyle/>
            <a:p>
              <a:endParaRPr lang="fr-FR" noProof="0" dirty="0"/>
            </a:p>
          </p:txBody>
        </p:sp>
        <p:sp>
          <p:nvSpPr>
            <p:cNvPr id="3230" name="object 3230"/>
            <p:cNvSpPr/>
            <p:nvPr/>
          </p:nvSpPr>
          <p:spPr>
            <a:xfrm>
              <a:off x="9341839" y="4300434"/>
              <a:ext cx="3810" cy="67310"/>
            </a:xfrm>
            <a:custGeom>
              <a:avLst/>
              <a:gdLst/>
              <a:ahLst/>
              <a:cxnLst/>
              <a:rect l="l" t="t" r="r" b="b"/>
              <a:pathLst>
                <a:path w="3809" h="67310">
                  <a:moveTo>
                    <a:pt x="0" y="0"/>
                  </a:moveTo>
                  <a:lnTo>
                    <a:pt x="3602" y="161"/>
                  </a:lnTo>
                  <a:lnTo>
                    <a:pt x="3602" y="66974"/>
                  </a:lnTo>
                  <a:lnTo>
                    <a:pt x="0" y="66805"/>
                  </a:lnTo>
                  <a:lnTo>
                    <a:pt x="0" y="0"/>
                  </a:lnTo>
                  <a:close/>
                </a:path>
              </a:pathLst>
            </a:custGeom>
            <a:solidFill>
              <a:srgbClr val="B9C3D1"/>
            </a:solidFill>
          </p:spPr>
          <p:txBody>
            <a:bodyPr wrap="square" lIns="0" tIns="0" rIns="0" bIns="0" rtlCol="0"/>
            <a:lstStyle/>
            <a:p>
              <a:endParaRPr lang="fr-FR" noProof="0" dirty="0"/>
            </a:p>
          </p:txBody>
        </p:sp>
        <p:sp>
          <p:nvSpPr>
            <p:cNvPr id="3231" name="object 3231"/>
            <p:cNvSpPr/>
            <p:nvPr/>
          </p:nvSpPr>
          <p:spPr>
            <a:xfrm>
              <a:off x="9341839" y="4300434"/>
              <a:ext cx="3810" cy="67310"/>
            </a:xfrm>
            <a:custGeom>
              <a:avLst/>
              <a:gdLst/>
              <a:ahLst/>
              <a:cxnLst/>
              <a:rect l="l" t="t" r="r" b="b"/>
              <a:pathLst>
                <a:path w="3809" h="67310">
                  <a:moveTo>
                    <a:pt x="3602" y="161"/>
                  </a:moveTo>
                  <a:lnTo>
                    <a:pt x="3602" y="66974"/>
                  </a:lnTo>
                </a:path>
                <a:path w="3809" h="67310">
                  <a:moveTo>
                    <a:pt x="0" y="66805"/>
                  </a:moveTo>
                  <a:lnTo>
                    <a:pt x="0" y="0"/>
                  </a:lnTo>
                </a:path>
              </a:pathLst>
            </a:custGeom>
            <a:ln w="3175">
              <a:solidFill>
                <a:srgbClr val="B9C3D1"/>
              </a:solidFill>
            </a:ln>
          </p:spPr>
          <p:txBody>
            <a:bodyPr wrap="square" lIns="0" tIns="0" rIns="0" bIns="0" rtlCol="0"/>
            <a:lstStyle/>
            <a:p>
              <a:endParaRPr lang="fr-FR" noProof="0" dirty="0"/>
            </a:p>
          </p:txBody>
        </p:sp>
        <p:sp>
          <p:nvSpPr>
            <p:cNvPr id="3232" name="object 3232"/>
            <p:cNvSpPr/>
            <p:nvPr/>
          </p:nvSpPr>
          <p:spPr>
            <a:xfrm>
              <a:off x="9345441" y="4300595"/>
              <a:ext cx="3810" cy="67310"/>
            </a:xfrm>
            <a:custGeom>
              <a:avLst/>
              <a:gdLst/>
              <a:ahLst/>
              <a:cxnLst/>
              <a:rect l="l" t="t" r="r" b="b"/>
              <a:pathLst>
                <a:path w="3809" h="67310">
                  <a:moveTo>
                    <a:pt x="0" y="0"/>
                  </a:moveTo>
                  <a:lnTo>
                    <a:pt x="3602" y="161"/>
                  </a:lnTo>
                  <a:lnTo>
                    <a:pt x="3602" y="66982"/>
                  </a:lnTo>
                  <a:lnTo>
                    <a:pt x="0" y="66813"/>
                  </a:lnTo>
                  <a:lnTo>
                    <a:pt x="0" y="0"/>
                  </a:lnTo>
                  <a:close/>
                </a:path>
              </a:pathLst>
            </a:custGeom>
            <a:solidFill>
              <a:srgbClr val="B9C3D1"/>
            </a:solidFill>
          </p:spPr>
          <p:txBody>
            <a:bodyPr wrap="square" lIns="0" tIns="0" rIns="0" bIns="0" rtlCol="0"/>
            <a:lstStyle/>
            <a:p>
              <a:endParaRPr lang="fr-FR" noProof="0" dirty="0"/>
            </a:p>
          </p:txBody>
        </p:sp>
        <p:sp>
          <p:nvSpPr>
            <p:cNvPr id="3233" name="object 3233"/>
            <p:cNvSpPr/>
            <p:nvPr/>
          </p:nvSpPr>
          <p:spPr>
            <a:xfrm>
              <a:off x="9345441" y="4300595"/>
              <a:ext cx="3810" cy="67310"/>
            </a:xfrm>
            <a:custGeom>
              <a:avLst/>
              <a:gdLst/>
              <a:ahLst/>
              <a:cxnLst/>
              <a:rect l="l" t="t" r="r" b="b"/>
              <a:pathLst>
                <a:path w="3809" h="67310">
                  <a:moveTo>
                    <a:pt x="3602" y="161"/>
                  </a:moveTo>
                  <a:lnTo>
                    <a:pt x="3602" y="66982"/>
                  </a:lnTo>
                </a:path>
                <a:path w="3809" h="67310">
                  <a:moveTo>
                    <a:pt x="0" y="66813"/>
                  </a:moveTo>
                  <a:lnTo>
                    <a:pt x="0" y="0"/>
                  </a:lnTo>
                </a:path>
              </a:pathLst>
            </a:custGeom>
            <a:ln w="3175">
              <a:solidFill>
                <a:srgbClr val="B9C3D1"/>
              </a:solidFill>
            </a:ln>
          </p:spPr>
          <p:txBody>
            <a:bodyPr wrap="square" lIns="0" tIns="0" rIns="0" bIns="0" rtlCol="0"/>
            <a:lstStyle/>
            <a:p>
              <a:endParaRPr lang="fr-FR" noProof="0" dirty="0"/>
            </a:p>
          </p:txBody>
        </p:sp>
        <p:sp>
          <p:nvSpPr>
            <p:cNvPr id="3234" name="object 3234"/>
            <p:cNvSpPr/>
            <p:nvPr/>
          </p:nvSpPr>
          <p:spPr>
            <a:xfrm>
              <a:off x="9349044" y="4300756"/>
              <a:ext cx="3810" cy="67310"/>
            </a:xfrm>
            <a:custGeom>
              <a:avLst/>
              <a:gdLst/>
              <a:ahLst/>
              <a:cxnLst/>
              <a:rect l="l" t="t" r="r" b="b"/>
              <a:pathLst>
                <a:path w="3809" h="67310">
                  <a:moveTo>
                    <a:pt x="0" y="0"/>
                  </a:moveTo>
                  <a:lnTo>
                    <a:pt x="3602" y="161"/>
                  </a:lnTo>
                  <a:lnTo>
                    <a:pt x="3602" y="66990"/>
                  </a:lnTo>
                  <a:lnTo>
                    <a:pt x="0" y="66821"/>
                  </a:lnTo>
                  <a:lnTo>
                    <a:pt x="0" y="0"/>
                  </a:lnTo>
                  <a:close/>
                </a:path>
              </a:pathLst>
            </a:custGeom>
            <a:solidFill>
              <a:srgbClr val="B8C3D1"/>
            </a:solidFill>
          </p:spPr>
          <p:txBody>
            <a:bodyPr wrap="square" lIns="0" tIns="0" rIns="0" bIns="0" rtlCol="0"/>
            <a:lstStyle/>
            <a:p>
              <a:endParaRPr lang="fr-FR" noProof="0" dirty="0"/>
            </a:p>
          </p:txBody>
        </p:sp>
        <p:sp>
          <p:nvSpPr>
            <p:cNvPr id="3235" name="object 3235"/>
            <p:cNvSpPr/>
            <p:nvPr/>
          </p:nvSpPr>
          <p:spPr>
            <a:xfrm>
              <a:off x="9349044" y="4300756"/>
              <a:ext cx="3810" cy="67310"/>
            </a:xfrm>
            <a:custGeom>
              <a:avLst/>
              <a:gdLst/>
              <a:ahLst/>
              <a:cxnLst/>
              <a:rect l="l" t="t" r="r" b="b"/>
              <a:pathLst>
                <a:path w="3809" h="67310">
                  <a:moveTo>
                    <a:pt x="3602" y="161"/>
                  </a:moveTo>
                  <a:lnTo>
                    <a:pt x="3602" y="66990"/>
                  </a:lnTo>
                </a:path>
                <a:path w="3809" h="67310">
                  <a:moveTo>
                    <a:pt x="0" y="66821"/>
                  </a:moveTo>
                  <a:lnTo>
                    <a:pt x="0" y="0"/>
                  </a:lnTo>
                </a:path>
              </a:pathLst>
            </a:custGeom>
            <a:ln w="3175">
              <a:solidFill>
                <a:srgbClr val="B8C3D1"/>
              </a:solidFill>
            </a:ln>
          </p:spPr>
          <p:txBody>
            <a:bodyPr wrap="square" lIns="0" tIns="0" rIns="0" bIns="0" rtlCol="0"/>
            <a:lstStyle/>
            <a:p>
              <a:endParaRPr lang="fr-FR" noProof="0" dirty="0"/>
            </a:p>
          </p:txBody>
        </p:sp>
        <p:sp>
          <p:nvSpPr>
            <p:cNvPr id="3236" name="object 3236"/>
            <p:cNvSpPr/>
            <p:nvPr/>
          </p:nvSpPr>
          <p:spPr>
            <a:xfrm>
              <a:off x="9352647" y="4300918"/>
              <a:ext cx="5715" cy="67310"/>
            </a:xfrm>
            <a:custGeom>
              <a:avLst/>
              <a:gdLst/>
              <a:ahLst/>
              <a:cxnLst/>
              <a:rect l="l" t="t" r="r" b="b"/>
              <a:pathLst>
                <a:path w="5715" h="67310">
                  <a:moveTo>
                    <a:pt x="0" y="0"/>
                  </a:moveTo>
                  <a:lnTo>
                    <a:pt x="5524" y="247"/>
                  </a:lnTo>
                  <a:lnTo>
                    <a:pt x="5524" y="67088"/>
                  </a:lnTo>
                  <a:lnTo>
                    <a:pt x="0" y="66829"/>
                  </a:lnTo>
                  <a:lnTo>
                    <a:pt x="0" y="0"/>
                  </a:lnTo>
                  <a:close/>
                </a:path>
              </a:pathLst>
            </a:custGeom>
            <a:solidFill>
              <a:srgbClr val="B8C3D1"/>
            </a:solidFill>
          </p:spPr>
          <p:txBody>
            <a:bodyPr wrap="square" lIns="0" tIns="0" rIns="0" bIns="0" rtlCol="0"/>
            <a:lstStyle/>
            <a:p>
              <a:endParaRPr lang="fr-FR" noProof="0" dirty="0"/>
            </a:p>
          </p:txBody>
        </p:sp>
        <p:sp>
          <p:nvSpPr>
            <p:cNvPr id="3237" name="object 3237"/>
            <p:cNvSpPr/>
            <p:nvPr/>
          </p:nvSpPr>
          <p:spPr>
            <a:xfrm>
              <a:off x="9352647" y="4300918"/>
              <a:ext cx="5715" cy="67310"/>
            </a:xfrm>
            <a:custGeom>
              <a:avLst/>
              <a:gdLst/>
              <a:ahLst/>
              <a:cxnLst/>
              <a:rect l="l" t="t" r="r" b="b"/>
              <a:pathLst>
                <a:path w="5715" h="67310">
                  <a:moveTo>
                    <a:pt x="5524" y="247"/>
                  </a:moveTo>
                  <a:lnTo>
                    <a:pt x="5524" y="67088"/>
                  </a:lnTo>
                </a:path>
                <a:path w="5715" h="67310">
                  <a:moveTo>
                    <a:pt x="0" y="66829"/>
                  </a:moveTo>
                  <a:lnTo>
                    <a:pt x="0" y="0"/>
                  </a:lnTo>
                </a:path>
              </a:pathLst>
            </a:custGeom>
            <a:ln w="3175">
              <a:solidFill>
                <a:srgbClr val="B8C3D1"/>
              </a:solidFill>
            </a:ln>
          </p:spPr>
          <p:txBody>
            <a:bodyPr wrap="square" lIns="0" tIns="0" rIns="0" bIns="0" rtlCol="0"/>
            <a:lstStyle/>
            <a:p>
              <a:endParaRPr lang="fr-FR" noProof="0" dirty="0"/>
            </a:p>
          </p:txBody>
        </p:sp>
        <p:sp>
          <p:nvSpPr>
            <p:cNvPr id="3238" name="object 3238"/>
            <p:cNvSpPr/>
            <p:nvPr/>
          </p:nvSpPr>
          <p:spPr>
            <a:xfrm>
              <a:off x="9358172" y="4301165"/>
              <a:ext cx="3810" cy="67310"/>
            </a:xfrm>
            <a:custGeom>
              <a:avLst/>
              <a:gdLst/>
              <a:ahLst/>
              <a:cxnLst/>
              <a:rect l="l" t="t" r="r" b="b"/>
              <a:pathLst>
                <a:path w="3809" h="67310">
                  <a:moveTo>
                    <a:pt x="0" y="0"/>
                  </a:moveTo>
                  <a:lnTo>
                    <a:pt x="3602" y="161"/>
                  </a:lnTo>
                  <a:lnTo>
                    <a:pt x="3602" y="67010"/>
                  </a:lnTo>
                  <a:lnTo>
                    <a:pt x="0" y="66841"/>
                  </a:lnTo>
                  <a:lnTo>
                    <a:pt x="0" y="0"/>
                  </a:lnTo>
                  <a:close/>
                </a:path>
              </a:pathLst>
            </a:custGeom>
            <a:solidFill>
              <a:srgbClr val="B8C3D1"/>
            </a:solidFill>
          </p:spPr>
          <p:txBody>
            <a:bodyPr wrap="square" lIns="0" tIns="0" rIns="0" bIns="0" rtlCol="0"/>
            <a:lstStyle/>
            <a:p>
              <a:endParaRPr lang="fr-FR" noProof="0" dirty="0"/>
            </a:p>
          </p:txBody>
        </p:sp>
        <p:sp>
          <p:nvSpPr>
            <p:cNvPr id="3239" name="object 3239"/>
            <p:cNvSpPr/>
            <p:nvPr/>
          </p:nvSpPr>
          <p:spPr>
            <a:xfrm>
              <a:off x="9358172" y="4301165"/>
              <a:ext cx="3810" cy="67310"/>
            </a:xfrm>
            <a:custGeom>
              <a:avLst/>
              <a:gdLst/>
              <a:ahLst/>
              <a:cxnLst/>
              <a:rect l="l" t="t" r="r" b="b"/>
              <a:pathLst>
                <a:path w="3809" h="67310">
                  <a:moveTo>
                    <a:pt x="3602" y="161"/>
                  </a:moveTo>
                  <a:lnTo>
                    <a:pt x="3602" y="67010"/>
                  </a:lnTo>
                </a:path>
                <a:path w="3809" h="67310">
                  <a:moveTo>
                    <a:pt x="0" y="66841"/>
                  </a:moveTo>
                  <a:lnTo>
                    <a:pt x="0" y="0"/>
                  </a:lnTo>
                </a:path>
              </a:pathLst>
            </a:custGeom>
            <a:ln w="3175">
              <a:solidFill>
                <a:srgbClr val="B8C3D1"/>
              </a:solidFill>
            </a:ln>
          </p:spPr>
          <p:txBody>
            <a:bodyPr wrap="square" lIns="0" tIns="0" rIns="0" bIns="0" rtlCol="0"/>
            <a:lstStyle/>
            <a:p>
              <a:endParaRPr lang="fr-FR" noProof="0" dirty="0"/>
            </a:p>
          </p:txBody>
        </p:sp>
        <p:sp>
          <p:nvSpPr>
            <p:cNvPr id="3240" name="object 3240"/>
            <p:cNvSpPr/>
            <p:nvPr/>
          </p:nvSpPr>
          <p:spPr>
            <a:xfrm>
              <a:off x="9361775" y="4301326"/>
              <a:ext cx="3810" cy="67310"/>
            </a:xfrm>
            <a:custGeom>
              <a:avLst/>
              <a:gdLst/>
              <a:ahLst/>
              <a:cxnLst/>
              <a:rect l="l" t="t" r="r" b="b"/>
              <a:pathLst>
                <a:path w="3809" h="67310">
                  <a:moveTo>
                    <a:pt x="0" y="0"/>
                  </a:moveTo>
                  <a:lnTo>
                    <a:pt x="3602" y="161"/>
                  </a:lnTo>
                  <a:lnTo>
                    <a:pt x="3602" y="67018"/>
                  </a:lnTo>
                  <a:lnTo>
                    <a:pt x="0" y="66848"/>
                  </a:lnTo>
                  <a:lnTo>
                    <a:pt x="0" y="0"/>
                  </a:lnTo>
                  <a:close/>
                </a:path>
              </a:pathLst>
            </a:custGeom>
            <a:solidFill>
              <a:srgbClr val="B8C3D1"/>
            </a:solidFill>
          </p:spPr>
          <p:txBody>
            <a:bodyPr wrap="square" lIns="0" tIns="0" rIns="0" bIns="0" rtlCol="0"/>
            <a:lstStyle/>
            <a:p>
              <a:endParaRPr lang="fr-FR" noProof="0" dirty="0"/>
            </a:p>
          </p:txBody>
        </p:sp>
        <p:sp>
          <p:nvSpPr>
            <p:cNvPr id="3241" name="object 3241"/>
            <p:cNvSpPr/>
            <p:nvPr/>
          </p:nvSpPr>
          <p:spPr>
            <a:xfrm>
              <a:off x="9361775" y="4301326"/>
              <a:ext cx="3810" cy="67310"/>
            </a:xfrm>
            <a:custGeom>
              <a:avLst/>
              <a:gdLst/>
              <a:ahLst/>
              <a:cxnLst/>
              <a:rect l="l" t="t" r="r" b="b"/>
              <a:pathLst>
                <a:path w="3809" h="67310">
                  <a:moveTo>
                    <a:pt x="3602" y="161"/>
                  </a:moveTo>
                  <a:lnTo>
                    <a:pt x="3602" y="67018"/>
                  </a:lnTo>
                </a:path>
                <a:path w="3809" h="67310">
                  <a:moveTo>
                    <a:pt x="0" y="66848"/>
                  </a:moveTo>
                  <a:lnTo>
                    <a:pt x="0" y="0"/>
                  </a:lnTo>
                </a:path>
              </a:pathLst>
            </a:custGeom>
            <a:ln w="3175">
              <a:solidFill>
                <a:srgbClr val="B8C3D1"/>
              </a:solidFill>
            </a:ln>
          </p:spPr>
          <p:txBody>
            <a:bodyPr wrap="square" lIns="0" tIns="0" rIns="0" bIns="0" rtlCol="0"/>
            <a:lstStyle/>
            <a:p>
              <a:endParaRPr lang="fr-FR" noProof="0" dirty="0"/>
            </a:p>
          </p:txBody>
        </p:sp>
        <p:sp>
          <p:nvSpPr>
            <p:cNvPr id="3242" name="object 3242"/>
            <p:cNvSpPr/>
            <p:nvPr/>
          </p:nvSpPr>
          <p:spPr>
            <a:xfrm>
              <a:off x="9365377" y="4301488"/>
              <a:ext cx="3810" cy="67310"/>
            </a:xfrm>
            <a:custGeom>
              <a:avLst/>
              <a:gdLst/>
              <a:ahLst/>
              <a:cxnLst/>
              <a:rect l="l" t="t" r="r" b="b"/>
              <a:pathLst>
                <a:path w="3809" h="67310">
                  <a:moveTo>
                    <a:pt x="0" y="0"/>
                  </a:moveTo>
                  <a:lnTo>
                    <a:pt x="3602" y="161"/>
                  </a:lnTo>
                  <a:lnTo>
                    <a:pt x="3602" y="67026"/>
                  </a:lnTo>
                  <a:lnTo>
                    <a:pt x="0" y="66856"/>
                  </a:lnTo>
                  <a:lnTo>
                    <a:pt x="0" y="0"/>
                  </a:lnTo>
                  <a:close/>
                </a:path>
              </a:pathLst>
            </a:custGeom>
            <a:solidFill>
              <a:srgbClr val="B8C2D1"/>
            </a:solidFill>
          </p:spPr>
          <p:txBody>
            <a:bodyPr wrap="square" lIns="0" tIns="0" rIns="0" bIns="0" rtlCol="0"/>
            <a:lstStyle/>
            <a:p>
              <a:endParaRPr lang="fr-FR" noProof="0" dirty="0"/>
            </a:p>
          </p:txBody>
        </p:sp>
        <p:sp>
          <p:nvSpPr>
            <p:cNvPr id="3243" name="object 3243"/>
            <p:cNvSpPr/>
            <p:nvPr/>
          </p:nvSpPr>
          <p:spPr>
            <a:xfrm>
              <a:off x="9365377" y="4301488"/>
              <a:ext cx="3810" cy="67310"/>
            </a:xfrm>
            <a:custGeom>
              <a:avLst/>
              <a:gdLst/>
              <a:ahLst/>
              <a:cxnLst/>
              <a:rect l="l" t="t" r="r" b="b"/>
              <a:pathLst>
                <a:path w="3809" h="67310">
                  <a:moveTo>
                    <a:pt x="3602" y="161"/>
                  </a:moveTo>
                  <a:lnTo>
                    <a:pt x="3602" y="67026"/>
                  </a:lnTo>
                </a:path>
                <a:path w="3809" h="67310">
                  <a:moveTo>
                    <a:pt x="0" y="66856"/>
                  </a:moveTo>
                  <a:lnTo>
                    <a:pt x="0" y="0"/>
                  </a:lnTo>
                </a:path>
              </a:pathLst>
            </a:custGeom>
            <a:ln w="3175">
              <a:solidFill>
                <a:srgbClr val="B8C2D1"/>
              </a:solidFill>
            </a:ln>
          </p:spPr>
          <p:txBody>
            <a:bodyPr wrap="square" lIns="0" tIns="0" rIns="0" bIns="0" rtlCol="0"/>
            <a:lstStyle/>
            <a:p>
              <a:endParaRPr lang="fr-FR" noProof="0" dirty="0"/>
            </a:p>
          </p:txBody>
        </p:sp>
        <p:sp>
          <p:nvSpPr>
            <p:cNvPr id="3244" name="object 3244"/>
            <p:cNvSpPr/>
            <p:nvPr/>
          </p:nvSpPr>
          <p:spPr>
            <a:xfrm>
              <a:off x="9368980" y="4301649"/>
              <a:ext cx="3810" cy="67310"/>
            </a:xfrm>
            <a:custGeom>
              <a:avLst/>
              <a:gdLst/>
              <a:ahLst/>
              <a:cxnLst/>
              <a:rect l="l" t="t" r="r" b="b"/>
              <a:pathLst>
                <a:path w="3809" h="67310">
                  <a:moveTo>
                    <a:pt x="0" y="0"/>
                  </a:moveTo>
                  <a:lnTo>
                    <a:pt x="3602" y="161"/>
                  </a:lnTo>
                  <a:lnTo>
                    <a:pt x="3602" y="67033"/>
                  </a:lnTo>
                  <a:lnTo>
                    <a:pt x="0" y="66864"/>
                  </a:lnTo>
                  <a:lnTo>
                    <a:pt x="0" y="0"/>
                  </a:lnTo>
                  <a:close/>
                </a:path>
              </a:pathLst>
            </a:custGeom>
            <a:solidFill>
              <a:srgbClr val="B8C2D1"/>
            </a:solidFill>
          </p:spPr>
          <p:txBody>
            <a:bodyPr wrap="square" lIns="0" tIns="0" rIns="0" bIns="0" rtlCol="0"/>
            <a:lstStyle/>
            <a:p>
              <a:endParaRPr lang="fr-FR" noProof="0" dirty="0"/>
            </a:p>
          </p:txBody>
        </p:sp>
        <p:sp>
          <p:nvSpPr>
            <p:cNvPr id="3245" name="object 3245"/>
            <p:cNvSpPr/>
            <p:nvPr/>
          </p:nvSpPr>
          <p:spPr>
            <a:xfrm>
              <a:off x="9368980" y="4301649"/>
              <a:ext cx="3810" cy="67310"/>
            </a:xfrm>
            <a:custGeom>
              <a:avLst/>
              <a:gdLst/>
              <a:ahLst/>
              <a:cxnLst/>
              <a:rect l="l" t="t" r="r" b="b"/>
              <a:pathLst>
                <a:path w="3809" h="67310">
                  <a:moveTo>
                    <a:pt x="3602" y="161"/>
                  </a:moveTo>
                  <a:lnTo>
                    <a:pt x="3602" y="67033"/>
                  </a:lnTo>
                </a:path>
                <a:path w="3809" h="67310">
                  <a:moveTo>
                    <a:pt x="0" y="66864"/>
                  </a:moveTo>
                  <a:lnTo>
                    <a:pt x="0" y="0"/>
                  </a:lnTo>
                </a:path>
              </a:pathLst>
            </a:custGeom>
            <a:ln w="3175">
              <a:solidFill>
                <a:srgbClr val="B8C2D1"/>
              </a:solidFill>
            </a:ln>
          </p:spPr>
          <p:txBody>
            <a:bodyPr wrap="square" lIns="0" tIns="0" rIns="0" bIns="0" rtlCol="0"/>
            <a:lstStyle/>
            <a:p>
              <a:endParaRPr lang="fr-FR" noProof="0" dirty="0"/>
            </a:p>
          </p:txBody>
        </p:sp>
        <p:sp>
          <p:nvSpPr>
            <p:cNvPr id="3246" name="object 3246"/>
            <p:cNvSpPr/>
            <p:nvPr/>
          </p:nvSpPr>
          <p:spPr>
            <a:xfrm>
              <a:off x="9372583" y="4301811"/>
              <a:ext cx="3810" cy="67310"/>
            </a:xfrm>
            <a:custGeom>
              <a:avLst/>
              <a:gdLst/>
              <a:ahLst/>
              <a:cxnLst/>
              <a:rect l="l" t="t" r="r" b="b"/>
              <a:pathLst>
                <a:path w="3809" h="67310">
                  <a:moveTo>
                    <a:pt x="0" y="0"/>
                  </a:moveTo>
                  <a:lnTo>
                    <a:pt x="3602" y="161"/>
                  </a:lnTo>
                  <a:lnTo>
                    <a:pt x="3602" y="67041"/>
                  </a:lnTo>
                  <a:lnTo>
                    <a:pt x="0" y="66872"/>
                  </a:lnTo>
                  <a:lnTo>
                    <a:pt x="0" y="0"/>
                  </a:lnTo>
                  <a:close/>
                </a:path>
              </a:pathLst>
            </a:custGeom>
            <a:solidFill>
              <a:srgbClr val="B8C2D1"/>
            </a:solidFill>
          </p:spPr>
          <p:txBody>
            <a:bodyPr wrap="square" lIns="0" tIns="0" rIns="0" bIns="0" rtlCol="0"/>
            <a:lstStyle/>
            <a:p>
              <a:endParaRPr lang="fr-FR" noProof="0" dirty="0"/>
            </a:p>
          </p:txBody>
        </p:sp>
        <p:sp>
          <p:nvSpPr>
            <p:cNvPr id="3247" name="object 3247"/>
            <p:cNvSpPr/>
            <p:nvPr/>
          </p:nvSpPr>
          <p:spPr>
            <a:xfrm>
              <a:off x="9372583" y="4301811"/>
              <a:ext cx="3810" cy="67310"/>
            </a:xfrm>
            <a:custGeom>
              <a:avLst/>
              <a:gdLst/>
              <a:ahLst/>
              <a:cxnLst/>
              <a:rect l="l" t="t" r="r" b="b"/>
              <a:pathLst>
                <a:path w="3809" h="67310">
                  <a:moveTo>
                    <a:pt x="3602" y="161"/>
                  </a:moveTo>
                  <a:lnTo>
                    <a:pt x="3602" y="67041"/>
                  </a:lnTo>
                </a:path>
                <a:path w="3809" h="67310">
                  <a:moveTo>
                    <a:pt x="0" y="66872"/>
                  </a:moveTo>
                  <a:lnTo>
                    <a:pt x="0" y="0"/>
                  </a:lnTo>
                </a:path>
              </a:pathLst>
            </a:custGeom>
            <a:ln w="3175">
              <a:solidFill>
                <a:srgbClr val="B8C2D1"/>
              </a:solidFill>
            </a:ln>
          </p:spPr>
          <p:txBody>
            <a:bodyPr wrap="square" lIns="0" tIns="0" rIns="0" bIns="0" rtlCol="0"/>
            <a:lstStyle/>
            <a:p>
              <a:endParaRPr lang="fr-FR" noProof="0" dirty="0"/>
            </a:p>
          </p:txBody>
        </p:sp>
        <p:sp>
          <p:nvSpPr>
            <p:cNvPr id="3248" name="object 3248"/>
            <p:cNvSpPr/>
            <p:nvPr/>
          </p:nvSpPr>
          <p:spPr>
            <a:xfrm>
              <a:off x="9376186" y="4301972"/>
              <a:ext cx="3810" cy="67310"/>
            </a:xfrm>
            <a:custGeom>
              <a:avLst/>
              <a:gdLst/>
              <a:ahLst/>
              <a:cxnLst/>
              <a:rect l="l" t="t" r="r" b="b"/>
              <a:pathLst>
                <a:path w="3809" h="67310">
                  <a:moveTo>
                    <a:pt x="0" y="0"/>
                  </a:moveTo>
                  <a:lnTo>
                    <a:pt x="3602" y="161"/>
                  </a:lnTo>
                  <a:lnTo>
                    <a:pt x="3602" y="67049"/>
                  </a:lnTo>
                  <a:lnTo>
                    <a:pt x="0" y="66880"/>
                  </a:lnTo>
                  <a:lnTo>
                    <a:pt x="0" y="0"/>
                  </a:lnTo>
                  <a:close/>
                </a:path>
              </a:pathLst>
            </a:custGeom>
            <a:solidFill>
              <a:srgbClr val="B8C2D1"/>
            </a:solidFill>
          </p:spPr>
          <p:txBody>
            <a:bodyPr wrap="square" lIns="0" tIns="0" rIns="0" bIns="0" rtlCol="0"/>
            <a:lstStyle/>
            <a:p>
              <a:endParaRPr lang="fr-FR" noProof="0" dirty="0"/>
            </a:p>
          </p:txBody>
        </p:sp>
        <p:sp>
          <p:nvSpPr>
            <p:cNvPr id="3249" name="object 3249"/>
            <p:cNvSpPr/>
            <p:nvPr/>
          </p:nvSpPr>
          <p:spPr>
            <a:xfrm>
              <a:off x="9376186" y="4301972"/>
              <a:ext cx="3810" cy="67310"/>
            </a:xfrm>
            <a:custGeom>
              <a:avLst/>
              <a:gdLst/>
              <a:ahLst/>
              <a:cxnLst/>
              <a:rect l="l" t="t" r="r" b="b"/>
              <a:pathLst>
                <a:path w="3809" h="67310">
                  <a:moveTo>
                    <a:pt x="3602" y="161"/>
                  </a:moveTo>
                  <a:lnTo>
                    <a:pt x="3602" y="67049"/>
                  </a:lnTo>
                </a:path>
                <a:path w="3809" h="67310">
                  <a:moveTo>
                    <a:pt x="0" y="66880"/>
                  </a:moveTo>
                  <a:lnTo>
                    <a:pt x="0" y="0"/>
                  </a:lnTo>
                </a:path>
              </a:pathLst>
            </a:custGeom>
            <a:ln w="3175">
              <a:solidFill>
                <a:srgbClr val="B8C2D1"/>
              </a:solidFill>
            </a:ln>
          </p:spPr>
          <p:txBody>
            <a:bodyPr wrap="square" lIns="0" tIns="0" rIns="0" bIns="0" rtlCol="0"/>
            <a:lstStyle/>
            <a:p>
              <a:endParaRPr lang="fr-FR" noProof="0" dirty="0"/>
            </a:p>
          </p:txBody>
        </p:sp>
        <p:sp>
          <p:nvSpPr>
            <p:cNvPr id="3250" name="object 3250"/>
            <p:cNvSpPr/>
            <p:nvPr/>
          </p:nvSpPr>
          <p:spPr>
            <a:xfrm>
              <a:off x="9379789" y="4302133"/>
              <a:ext cx="3810" cy="67310"/>
            </a:xfrm>
            <a:custGeom>
              <a:avLst/>
              <a:gdLst/>
              <a:ahLst/>
              <a:cxnLst/>
              <a:rect l="l" t="t" r="r" b="b"/>
              <a:pathLst>
                <a:path w="3809" h="67310">
                  <a:moveTo>
                    <a:pt x="0" y="0"/>
                  </a:moveTo>
                  <a:lnTo>
                    <a:pt x="3602" y="161"/>
                  </a:lnTo>
                  <a:lnTo>
                    <a:pt x="3602" y="67057"/>
                  </a:lnTo>
                  <a:lnTo>
                    <a:pt x="0" y="66888"/>
                  </a:lnTo>
                  <a:lnTo>
                    <a:pt x="0" y="0"/>
                  </a:lnTo>
                  <a:close/>
                </a:path>
              </a:pathLst>
            </a:custGeom>
            <a:solidFill>
              <a:srgbClr val="B8C2D0"/>
            </a:solidFill>
          </p:spPr>
          <p:txBody>
            <a:bodyPr wrap="square" lIns="0" tIns="0" rIns="0" bIns="0" rtlCol="0"/>
            <a:lstStyle/>
            <a:p>
              <a:endParaRPr lang="fr-FR" noProof="0" dirty="0"/>
            </a:p>
          </p:txBody>
        </p:sp>
        <p:sp>
          <p:nvSpPr>
            <p:cNvPr id="3251" name="object 3251"/>
            <p:cNvSpPr/>
            <p:nvPr/>
          </p:nvSpPr>
          <p:spPr>
            <a:xfrm>
              <a:off x="9379789" y="4302133"/>
              <a:ext cx="3810" cy="67310"/>
            </a:xfrm>
            <a:custGeom>
              <a:avLst/>
              <a:gdLst/>
              <a:ahLst/>
              <a:cxnLst/>
              <a:rect l="l" t="t" r="r" b="b"/>
              <a:pathLst>
                <a:path w="3809" h="67310">
                  <a:moveTo>
                    <a:pt x="3602" y="161"/>
                  </a:moveTo>
                  <a:lnTo>
                    <a:pt x="3602" y="67057"/>
                  </a:lnTo>
                </a:path>
                <a:path w="3809" h="67310">
                  <a:moveTo>
                    <a:pt x="0" y="66888"/>
                  </a:moveTo>
                  <a:lnTo>
                    <a:pt x="0" y="0"/>
                  </a:lnTo>
                </a:path>
              </a:pathLst>
            </a:custGeom>
            <a:ln w="3175">
              <a:solidFill>
                <a:srgbClr val="B8C2D0"/>
              </a:solidFill>
            </a:ln>
          </p:spPr>
          <p:txBody>
            <a:bodyPr wrap="square" lIns="0" tIns="0" rIns="0" bIns="0" rtlCol="0"/>
            <a:lstStyle/>
            <a:p>
              <a:endParaRPr lang="fr-FR" noProof="0" dirty="0"/>
            </a:p>
          </p:txBody>
        </p:sp>
        <p:sp>
          <p:nvSpPr>
            <p:cNvPr id="3252" name="object 3252"/>
            <p:cNvSpPr/>
            <p:nvPr/>
          </p:nvSpPr>
          <p:spPr>
            <a:xfrm>
              <a:off x="9383392" y="4302295"/>
              <a:ext cx="5715" cy="67310"/>
            </a:xfrm>
            <a:custGeom>
              <a:avLst/>
              <a:gdLst/>
              <a:ahLst/>
              <a:cxnLst/>
              <a:rect l="l" t="t" r="r" b="b"/>
              <a:pathLst>
                <a:path w="5715" h="67310">
                  <a:moveTo>
                    <a:pt x="0" y="0"/>
                  </a:moveTo>
                  <a:lnTo>
                    <a:pt x="5284" y="236"/>
                  </a:lnTo>
                  <a:lnTo>
                    <a:pt x="5284" y="67144"/>
                  </a:lnTo>
                  <a:lnTo>
                    <a:pt x="0" y="66896"/>
                  </a:lnTo>
                  <a:lnTo>
                    <a:pt x="0" y="0"/>
                  </a:lnTo>
                  <a:close/>
                </a:path>
              </a:pathLst>
            </a:custGeom>
            <a:solidFill>
              <a:srgbClr val="B8C2D0"/>
            </a:solidFill>
          </p:spPr>
          <p:txBody>
            <a:bodyPr wrap="square" lIns="0" tIns="0" rIns="0" bIns="0" rtlCol="0"/>
            <a:lstStyle/>
            <a:p>
              <a:endParaRPr lang="fr-FR" noProof="0" dirty="0"/>
            </a:p>
          </p:txBody>
        </p:sp>
        <p:sp>
          <p:nvSpPr>
            <p:cNvPr id="3253" name="object 3253"/>
            <p:cNvSpPr/>
            <p:nvPr/>
          </p:nvSpPr>
          <p:spPr>
            <a:xfrm>
              <a:off x="9383392" y="4302295"/>
              <a:ext cx="5715" cy="67310"/>
            </a:xfrm>
            <a:custGeom>
              <a:avLst/>
              <a:gdLst/>
              <a:ahLst/>
              <a:cxnLst/>
              <a:rect l="l" t="t" r="r" b="b"/>
              <a:pathLst>
                <a:path w="5715" h="67310">
                  <a:moveTo>
                    <a:pt x="5284" y="236"/>
                  </a:moveTo>
                  <a:lnTo>
                    <a:pt x="5284" y="67144"/>
                  </a:lnTo>
                </a:path>
                <a:path w="5715" h="67310">
                  <a:moveTo>
                    <a:pt x="0" y="66896"/>
                  </a:moveTo>
                  <a:lnTo>
                    <a:pt x="0" y="0"/>
                  </a:lnTo>
                </a:path>
              </a:pathLst>
            </a:custGeom>
            <a:ln w="3175">
              <a:solidFill>
                <a:srgbClr val="B8C2D0"/>
              </a:solidFill>
            </a:ln>
          </p:spPr>
          <p:txBody>
            <a:bodyPr wrap="square" lIns="0" tIns="0" rIns="0" bIns="0" rtlCol="0"/>
            <a:lstStyle/>
            <a:p>
              <a:endParaRPr lang="fr-FR" noProof="0" dirty="0"/>
            </a:p>
          </p:txBody>
        </p:sp>
        <p:sp>
          <p:nvSpPr>
            <p:cNvPr id="3254" name="object 3254"/>
            <p:cNvSpPr/>
            <p:nvPr/>
          </p:nvSpPr>
          <p:spPr>
            <a:xfrm>
              <a:off x="9388677" y="4302531"/>
              <a:ext cx="3810" cy="67310"/>
            </a:xfrm>
            <a:custGeom>
              <a:avLst/>
              <a:gdLst/>
              <a:ahLst/>
              <a:cxnLst/>
              <a:rect l="l" t="t" r="r" b="b"/>
              <a:pathLst>
                <a:path w="3809" h="67310">
                  <a:moveTo>
                    <a:pt x="0" y="0"/>
                  </a:moveTo>
                  <a:lnTo>
                    <a:pt x="3602" y="161"/>
                  </a:lnTo>
                  <a:lnTo>
                    <a:pt x="3602" y="67076"/>
                  </a:lnTo>
                  <a:lnTo>
                    <a:pt x="0" y="66907"/>
                  </a:lnTo>
                  <a:lnTo>
                    <a:pt x="0" y="0"/>
                  </a:lnTo>
                  <a:close/>
                </a:path>
              </a:pathLst>
            </a:custGeom>
            <a:solidFill>
              <a:srgbClr val="B8C2D0"/>
            </a:solidFill>
          </p:spPr>
          <p:txBody>
            <a:bodyPr wrap="square" lIns="0" tIns="0" rIns="0" bIns="0" rtlCol="0"/>
            <a:lstStyle/>
            <a:p>
              <a:endParaRPr lang="fr-FR" noProof="0" dirty="0"/>
            </a:p>
          </p:txBody>
        </p:sp>
        <p:sp>
          <p:nvSpPr>
            <p:cNvPr id="3255" name="object 3255"/>
            <p:cNvSpPr/>
            <p:nvPr/>
          </p:nvSpPr>
          <p:spPr>
            <a:xfrm>
              <a:off x="9388676" y="4302531"/>
              <a:ext cx="3810" cy="67310"/>
            </a:xfrm>
            <a:custGeom>
              <a:avLst/>
              <a:gdLst/>
              <a:ahLst/>
              <a:cxnLst/>
              <a:rect l="l" t="t" r="r" b="b"/>
              <a:pathLst>
                <a:path w="3809" h="67310">
                  <a:moveTo>
                    <a:pt x="3602" y="161"/>
                  </a:moveTo>
                  <a:lnTo>
                    <a:pt x="3602" y="67076"/>
                  </a:lnTo>
                </a:path>
                <a:path w="3809" h="67310">
                  <a:moveTo>
                    <a:pt x="0" y="66907"/>
                  </a:moveTo>
                  <a:lnTo>
                    <a:pt x="0" y="0"/>
                  </a:lnTo>
                </a:path>
              </a:pathLst>
            </a:custGeom>
            <a:ln w="3175">
              <a:solidFill>
                <a:srgbClr val="B8C2D0"/>
              </a:solidFill>
            </a:ln>
          </p:spPr>
          <p:txBody>
            <a:bodyPr wrap="square" lIns="0" tIns="0" rIns="0" bIns="0" rtlCol="0"/>
            <a:lstStyle/>
            <a:p>
              <a:endParaRPr lang="fr-FR" noProof="0" dirty="0"/>
            </a:p>
          </p:txBody>
        </p:sp>
        <p:sp>
          <p:nvSpPr>
            <p:cNvPr id="3256" name="object 3256"/>
            <p:cNvSpPr/>
            <p:nvPr/>
          </p:nvSpPr>
          <p:spPr>
            <a:xfrm>
              <a:off x="9392280" y="4302693"/>
              <a:ext cx="3810" cy="67310"/>
            </a:xfrm>
            <a:custGeom>
              <a:avLst/>
              <a:gdLst/>
              <a:ahLst/>
              <a:cxnLst/>
              <a:rect l="l" t="t" r="r" b="b"/>
              <a:pathLst>
                <a:path w="3809" h="67310">
                  <a:moveTo>
                    <a:pt x="0" y="0"/>
                  </a:moveTo>
                  <a:lnTo>
                    <a:pt x="3602" y="161"/>
                  </a:lnTo>
                  <a:lnTo>
                    <a:pt x="3602" y="67084"/>
                  </a:lnTo>
                  <a:lnTo>
                    <a:pt x="0" y="66915"/>
                  </a:lnTo>
                  <a:lnTo>
                    <a:pt x="0" y="0"/>
                  </a:lnTo>
                  <a:close/>
                </a:path>
              </a:pathLst>
            </a:custGeom>
            <a:solidFill>
              <a:srgbClr val="B8C2D0"/>
            </a:solidFill>
          </p:spPr>
          <p:txBody>
            <a:bodyPr wrap="square" lIns="0" tIns="0" rIns="0" bIns="0" rtlCol="0"/>
            <a:lstStyle/>
            <a:p>
              <a:endParaRPr lang="fr-FR" noProof="0" dirty="0"/>
            </a:p>
          </p:txBody>
        </p:sp>
        <p:sp>
          <p:nvSpPr>
            <p:cNvPr id="3257" name="object 3257"/>
            <p:cNvSpPr/>
            <p:nvPr/>
          </p:nvSpPr>
          <p:spPr>
            <a:xfrm>
              <a:off x="9392279" y="4302693"/>
              <a:ext cx="3810" cy="67310"/>
            </a:xfrm>
            <a:custGeom>
              <a:avLst/>
              <a:gdLst/>
              <a:ahLst/>
              <a:cxnLst/>
              <a:rect l="l" t="t" r="r" b="b"/>
              <a:pathLst>
                <a:path w="3809" h="67310">
                  <a:moveTo>
                    <a:pt x="3602" y="161"/>
                  </a:moveTo>
                  <a:lnTo>
                    <a:pt x="3602" y="67084"/>
                  </a:lnTo>
                </a:path>
                <a:path w="3809" h="67310">
                  <a:moveTo>
                    <a:pt x="0" y="66915"/>
                  </a:moveTo>
                  <a:lnTo>
                    <a:pt x="0" y="0"/>
                  </a:lnTo>
                </a:path>
              </a:pathLst>
            </a:custGeom>
            <a:ln w="3175">
              <a:solidFill>
                <a:srgbClr val="B8C2D0"/>
              </a:solidFill>
            </a:ln>
          </p:spPr>
          <p:txBody>
            <a:bodyPr wrap="square" lIns="0" tIns="0" rIns="0" bIns="0" rtlCol="0"/>
            <a:lstStyle/>
            <a:p>
              <a:endParaRPr lang="fr-FR" noProof="0" dirty="0"/>
            </a:p>
          </p:txBody>
        </p:sp>
        <p:sp>
          <p:nvSpPr>
            <p:cNvPr id="3258" name="object 3258"/>
            <p:cNvSpPr/>
            <p:nvPr/>
          </p:nvSpPr>
          <p:spPr>
            <a:xfrm>
              <a:off x="9395883" y="4302854"/>
              <a:ext cx="3810" cy="67310"/>
            </a:xfrm>
            <a:custGeom>
              <a:avLst/>
              <a:gdLst/>
              <a:ahLst/>
              <a:cxnLst/>
              <a:rect l="l" t="t" r="r" b="b"/>
              <a:pathLst>
                <a:path w="3809" h="67310">
                  <a:moveTo>
                    <a:pt x="0" y="0"/>
                  </a:moveTo>
                  <a:lnTo>
                    <a:pt x="3602" y="161"/>
                  </a:lnTo>
                  <a:lnTo>
                    <a:pt x="3602" y="67092"/>
                  </a:lnTo>
                  <a:lnTo>
                    <a:pt x="0" y="66923"/>
                  </a:lnTo>
                  <a:lnTo>
                    <a:pt x="0" y="0"/>
                  </a:lnTo>
                  <a:close/>
                </a:path>
              </a:pathLst>
            </a:custGeom>
            <a:solidFill>
              <a:srgbClr val="B8C2D0"/>
            </a:solidFill>
          </p:spPr>
          <p:txBody>
            <a:bodyPr wrap="square" lIns="0" tIns="0" rIns="0" bIns="0" rtlCol="0"/>
            <a:lstStyle/>
            <a:p>
              <a:endParaRPr lang="fr-FR" noProof="0" dirty="0"/>
            </a:p>
          </p:txBody>
        </p:sp>
        <p:sp>
          <p:nvSpPr>
            <p:cNvPr id="3259" name="object 3259"/>
            <p:cNvSpPr/>
            <p:nvPr/>
          </p:nvSpPr>
          <p:spPr>
            <a:xfrm>
              <a:off x="9395882" y="4302854"/>
              <a:ext cx="3810" cy="67310"/>
            </a:xfrm>
            <a:custGeom>
              <a:avLst/>
              <a:gdLst/>
              <a:ahLst/>
              <a:cxnLst/>
              <a:rect l="l" t="t" r="r" b="b"/>
              <a:pathLst>
                <a:path w="3809" h="67310">
                  <a:moveTo>
                    <a:pt x="3602" y="161"/>
                  </a:moveTo>
                  <a:lnTo>
                    <a:pt x="3602" y="67092"/>
                  </a:lnTo>
                </a:path>
                <a:path w="3809" h="67310">
                  <a:moveTo>
                    <a:pt x="0" y="66923"/>
                  </a:moveTo>
                  <a:lnTo>
                    <a:pt x="0" y="0"/>
                  </a:lnTo>
                </a:path>
              </a:pathLst>
            </a:custGeom>
            <a:ln w="3175">
              <a:solidFill>
                <a:srgbClr val="B8C2D0"/>
              </a:solidFill>
            </a:ln>
          </p:spPr>
          <p:txBody>
            <a:bodyPr wrap="square" lIns="0" tIns="0" rIns="0" bIns="0" rtlCol="0"/>
            <a:lstStyle/>
            <a:p>
              <a:endParaRPr lang="fr-FR" noProof="0" dirty="0"/>
            </a:p>
          </p:txBody>
        </p:sp>
        <p:sp>
          <p:nvSpPr>
            <p:cNvPr id="3260" name="object 3260"/>
            <p:cNvSpPr/>
            <p:nvPr/>
          </p:nvSpPr>
          <p:spPr>
            <a:xfrm>
              <a:off x="9399485" y="4303016"/>
              <a:ext cx="3810" cy="67310"/>
            </a:xfrm>
            <a:custGeom>
              <a:avLst/>
              <a:gdLst/>
              <a:ahLst/>
              <a:cxnLst/>
              <a:rect l="l" t="t" r="r" b="b"/>
              <a:pathLst>
                <a:path w="3809" h="67310">
                  <a:moveTo>
                    <a:pt x="0" y="0"/>
                  </a:moveTo>
                  <a:lnTo>
                    <a:pt x="3602" y="161"/>
                  </a:lnTo>
                  <a:lnTo>
                    <a:pt x="3602" y="67100"/>
                  </a:lnTo>
                  <a:lnTo>
                    <a:pt x="0" y="66931"/>
                  </a:lnTo>
                  <a:lnTo>
                    <a:pt x="0" y="0"/>
                  </a:lnTo>
                  <a:close/>
                </a:path>
              </a:pathLst>
            </a:custGeom>
            <a:solidFill>
              <a:srgbClr val="B8C2D0"/>
            </a:solidFill>
          </p:spPr>
          <p:txBody>
            <a:bodyPr wrap="square" lIns="0" tIns="0" rIns="0" bIns="0" rtlCol="0"/>
            <a:lstStyle/>
            <a:p>
              <a:endParaRPr lang="fr-FR" noProof="0" dirty="0"/>
            </a:p>
          </p:txBody>
        </p:sp>
        <p:sp>
          <p:nvSpPr>
            <p:cNvPr id="3261" name="object 3261"/>
            <p:cNvSpPr/>
            <p:nvPr/>
          </p:nvSpPr>
          <p:spPr>
            <a:xfrm>
              <a:off x="9399485" y="4303016"/>
              <a:ext cx="3810" cy="67310"/>
            </a:xfrm>
            <a:custGeom>
              <a:avLst/>
              <a:gdLst/>
              <a:ahLst/>
              <a:cxnLst/>
              <a:rect l="l" t="t" r="r" b="b"/>
              <a:pathLst>
                <a:path w="3809" h="67310">
                  <a:moveTo>
                    <a:pt x="3602" y="161"/>
                  </a:moveTo>
                  <a:lnTo>
                    <a:pt x="3602" y="67100"/>
                  </a:lnTo>
                </a:path>
                <a:path w="3809" h="67310">
                  <a:moveTo>
                    <a:pt x="0" y="66931"/>
                  </a:moveTo>
                  <a:lnTo>
                    <a:pt x="0" y="0"/>
                  </a:lnTo>
                </a:path>
              </a:pathLst>
            </a:custGeom>
            <a:ln w="3175">
              <a:solidFill>
                <a:srgbClr val="B8C2D0"/>
              </a:solidFill>
            </a:ln>
          </p:spPr>
          <p:txBody>
            <a:bodyPr wrap="square" lIns="0" tIns="0" rIns="0" bIns="0" rtlCol="0"/>
            <a:lstStyle/>
            <a:p>
              <a:endParaRPr lang="fr-FR" noProof="0" dirty="0"/>
            </a:p>
          </p:txBody>
        </p:sp>
        <p:sp>
          <p:nvSpPr>
            <p:cNvPr id="3262" name="object 3262"/>
            <p:cNvSpPr/>
            <p:nvPr/>
          </p:nvSpPr>
          <p:spPr>
            <a:xfrm>
              <a:off x="9403088" y="4303177"/>
              <a:ext cx="3810" cy="67310"/>
            </a:xfrm>
            <a:custGeom>
              <a:avLst/>
              <a:gdLst/>
              <a:ahLst/>
              <a:cxnLst/>
              <a:rect l="l" t="t" r="r" b="b"/>
              <a:pathLst>
                <a:path w="3809" h="67310">
                  <a:moveTo>
                    <a:pt x="0" y="0"/>
                  </a:moveTo>
                  <a:lnTo>
                    <a:pt x="3602" y="161"/>
                  </a:lnTo>
                  <a:lnTo>
                    <a:pt x="3602" y="67108"/>
                  </a:lnTo>
                  <a:lnTo>
                    <a:pt x="0" y="66939"/>
                  </a:lnTo>
                  <a:lnTo>
                    <a:pt x="0" y="0"/>
                  </a:lnTo>
                  <a:close/>
                </a:path>
              </a:pathLst>
            </a:custGeom>
            <a:solidFill>
              <a:srgbClr val="B8C2D0"/>
            </a:solidFill>
          </p:spPr>
          <p:txBody>
            <a:bodyPr wrap="square" lIns="0" tIns="0" rIns="0" bIns="0" rtlCol="0"/>
            <a:lstStyle/>
            <a:p>
              <a:endParaRPr lang="fr-FR" noProof="0" dirty="0"/>
            </a:p>
          </p:txBody>
        </p:sp>
        <p:sp>
          <p:nvSpPr>
            <p:cNvPr id="3263" name="object 3263"/>
            <p:cNvSpPr/>
            <p:nvPr/>
          </p:nvSpPr>
          <p:spPr>
            <a:xfrm>
              <a:off x="9403088" y="4303177"/>
              <a:ext cx="3810" cy="67310"/>
            </a:xfrm>
            <a:custGeom>
              <a:avLst/>
              <a:gdLst/>
              <a:ahLst/>
              <a:cxnLst/>
              <a:rect l="l" t="t" r="r" b="b"/>
              <a:pathLst>
                <a:path w="3809" h="67310">
                  <a:moveTo>
                    <a:pt x="3602" y="161"/>
                  </a:moveTo>
                  <a:lnTo>
                    <a:pt x="3602" y="67108"/>
                  </a:lnTo>
                </a:path>
                <a:path w="3809" h="67310">
                  <a:moveTo>
                    <a:pt x="0" y="66939"/>
                  </a:moveTo>
                  <a:lnTo>
                    <a:pt x="0" y="0"/>
                  </a:lnTo>
                </a:path>
              </a:pathLst>
            </a:custGeom>
            <a:ln w="3175">
              <a:solidFill>
                <a:srgbClr val="B8C2D0"/>
              </a:solidFill>
            </a:ln>
          </p:spPr>
          <p:txBody>
            <a:bodyPr wrap="square" lIns="0" tIns="0" rIns="0" bIns="0" rtlCol="0"/>
            <a:lstStyle/>
            <a:p>
              <a:endParaRPr lang="fr-FR" noProof="0" dirty="0"/>
            </a:p>
          </p:txBody>
        </p:sp>
        <p:sp>
          <p:nvSpPr>
            <p:cNvPr id="3264" name="object 3264"/>
            <p:cNvSpPr/>
            <p:nvPr/>
          </p:nvSpPr>
          <p:spPr>
            <a:xfrm>
              <a:off x="9406691" y="4303338"/>
              <a:ext cx="3810" cy="67310"/>
            </a:xfrm>
            <a:custGeom>
              <a:avLst/>
              <a:gdLst/>
              <a:ahLst/>
              <a:cxnLst/>
              <a:rect l="l" t="t" r="r" b="b"/>
              <a:pathLst>
                <a:path w="3809" h="67310">
                  <a:moveTo>
                    <a:pt x="0" y="0"/>
                  </a:moveTo>
                  <a:lnTo>
                    <a:pt x="3602" y="161"/>
                  </a:lnTo>
                  <a:lnTo>
                    <a:pt x="3602" y="67116"/>
                  </a:lnTo>
                  <a:lnTo>
                    <a:pt x="0" y="66946"/>
                  </a:lnTo>
                  <a:lnTo>
                    <a:pt x="0" y="0"/>
                  </a:lnTo>
                  <a:close/>
                </a:path>
              </a:pathLst>
            </a:custGeom>
            <a:solidFill>
              <a:srgbClr val="B8C2D0"/>
            </a:solidFill>
          </p:spPr>
          <p:txBody>
            <a:bodyPr wrap="square" lIns="0" tIns="0" rIns="0" bIns="0" rtlCol="0"/>
            <a:lstStyle/>
            <a:p>
              <a:endParaRPr lang="fr-FR" noProof="0" dirty="0"/>
            </a:p>
          </p:txBody>
        </p:sp>
        <p:sp>
          <p:nvSpPr>
            <p:cNvPr id="3265" name="object 3265"/>
            <p:cNvSpPr/>
            <p:nvPr/>
          </p:nvSpPr>
          <p:spPr>
            <a:xfrm>
              <a:off x="9406690" y="4303338"/>
              <a:ext cx="3810" cy="67310"/>
            </a:xfrm>
            <a:custGeom>
              <a:avLst/>
              <a:gdLst/>
              <a:ahLst/>
              <a:cxnLst/>
              <a:rect l="l" t="t" r="r" b="b"/>
              <a:pathLst>
                <a:path w="3809" h="67310">
                  <a:moveTo>
                    <a:pt x="3602" y="161"/>
                  </a:moveTo>
                  <a:lnTo>
                    <a:pt x="3602" y="67116"/>
                  </a:lnTo>
                </a:path>
                <a:path w="3809" h="67310">
                  <a:moveTo>
                    <a:pt x="0" y="66946"/>
                  </a:moveTo>
                  <a:lnTo>
                    <a:pt x="0" y="0"/>
                  </a:lnTo>
                </a:path>
              </a:pathLst>
            </a:custGeom>
            <a:ln w="3175">
              <a:solidFill>
                <a:srgbClr val="B8C2D0"/>
              </a:solidFill>
            </a:ln>
          </p:spPr>
          <p:txBody>
            <a:bodyPr wrap="square" lIns="0" tIns="0" rIns="0" bIns="0" rtlCol="0"/>
            <a:lstStyle/>
            <a:p>
              <a:endParaRPr lang="fr-FR" noProof="0" dirty="0"/>
            </a:p>
          </p:txBody>
        </p:sp>
        <p:sp>
          <p:nvSpPr>
            <p:cNvPr id="3266" name="object 3266"/>
            <p:cNvSpPr/>
            <p:nvPr/>
          </p:nvSpPr>
          <p:spPr>
            <a:xfrm>
              <a:off x="9410294" y="4303500"/>
              <a:ext cx="5715" cy="67310"/>
            </a:xfrm>
            <a:custGeom>
              <a:avLst/>
              <a:gdLst/>
              <a:ahLst/>
              <a:cxnLst/>
              <a:rect l="l" t="t" r="r" b="b"/>
              <a:pathLst>
                <a:path w="5715" h="67310">
                  <a:moveTo>
                    <a:pt x="0" y="0"/>
                  </a:moveTo>
                  <a:lnTo>
                    <a:pt x="5524" y="247"/>
                  </a:lnTo>
                  <a:lnTo>
                    <a:pt x="5524" y="67214"/>
                  </a:lnTo>
                  <a:lnTo>
                    <a:pt x="0" y="66954"/>
                  </a:lnTo>
                  <a:lnTo>
                    <a:pt x="0" y="0"/>
                  </a:lnTo>
                  <a:close/>
                </a:path>
              </a:pathLst>
            </a:custGeom>
            <a:solidFill>
              <a:srgbClr val="B7C2CF"/>
            </a:solidFill>
          </p:spPr>
          <p:txBody>
            <a:bodyPr wrap="square" lIns="0" tIns="0" rIns="0" bIns="0" rtlCol="0"/>
            <a:lstStyle/>
            <a:p>
              <a:endParaRPr lang="fr-FR" noProof="0" dirty="0"/>
            </a:p>
          </p:txBody>
        </p:sp>
        <p:sp>
          <p:nvSpPr>
            <p:cNvPr id="3267" name="object 3267"/>
            <p:cNvSpPr/>
            <p:nvPr/>
          </p:nvSpPr>
          <p:spPr>
            <a:xfrm>
              <a:off x="9410294" y="4303500"/>
              <a:ext cx="5715" cy="67310"/>
            </a:xfrm>
            <a:custGeom>
              <a:avLst/>
              <a:gdLst/>
              <a:ahLst/>
              <a:cxnLst/>
              <a:rect l="l" t="t" r="r" b="b"/>
              <a:pathLst>
                <a:path w="5715" h="67310">
                  <a:moveTo>
                    <a:pt x="5524" y="247"/>
                  </a:moveTo>
                  <a:lnTo>
                    <a:pt x="5524" y="67214"/>
                  </a:lnTo>
                </a:path>
                <a:path w="5715" h="67310">
                  <a:moveTo>
                    <a:pt x="0" y="66954"/>
                  </a:moveTo>
                  <a:lnTo>
                    <a:pt x="0" y="0"/>
                  </a:lnTo>
                </a:path>
              </a:pathLst>
            </a:custGeom>
            <a:ln w="3175">
              <a:solidFill>
                <a:srgbClr val="B7C2CF"/>
              </a:solidFill>
            </a:ln>
          </p:spPr>
          <p:txBody>
            <a:bodyPr wrap="square" lIns="0" tIns="0" rIns="0" bIns="0" rtlCol="0"/>
            <a:lstStyle/>
            <a:p>
              <a:endParaRPr lang="fr-FR" noProof="0" dirty="0"/>
            </a:p>
          </p:txBody>
        </p:sp>
        <p:sp>
          <p:nvSpPr>
            <p:cNvPr id="3268" name="object 3268"/>
            <p:cNvSpPr/>
            <p:nvPr/>
          </p:nvSpPr>
          <p:spPr>
            <a:xfrm>
              <a:off x="9415819" y="4303747"/>
              <a:ext cx="3810" cy="67310"/>
            </a:xfrm>
            <a:custGeom>
              <a:avLst/>
              <a:gdLst/>
              <a:ahLst/>
              <a:cxnLst/>
              <a:rect l="l" t="t" r="r" b="b"/>
              <a:pathLst>
                <a:path w="3809" h="67310">
                  <a:moveTo>
                    <a:pt x="0" y="0"/>
                  </a:moveTo>
                  <a:lnTo>
                    <a:pt x="3602" y="161"/>
                  </a:lnTo>
                  <a:lnTo>
                    <a:pt x="3602" y="67136"/>
                  </a:lnTo>
                  <a:lnTo>
                    <a:pt x="0" y="66966"/>
                  </a:lnTo>
                  <a:lnTo>
                    <a:pt x="0" y="0"/>
                  </a:lnTo>
                  <a:close/>
                </a:path>
              </a:pathLst>
            </a:custGeom>
            <a:solidFill>
              <a:srgbClr val="B7C2CF"/>
            </a:solidFill>
          </p:spPr>
          <p:txBody>
            <a:bodyPr wrap="square" lIns="0" tIns="0" rIns="0" bIns="0" rtlCol="0"/>
            <a:lstStyle/>
            <a:p>
              <a:endParaRPr lang="fr-FR" noProof="0" dirty="0"/>
            </a:p>
          </p:txBody>
        </p:sp>
        <p:sp>
          <p:nvSpPr>
            <p:cNvPr id="3269" name="object 3269"/>
            <p:cNvSpPr/>
            <p:nvPr/>
          </p:nvSpPr>
          <p:spPr>
            <a:xfrm>
              <a:off x="9415818" y="4303747"/>
              <a:ext cx="3810" cy="67310"/>
            </a:xfrm>
            <a:custGeom>
              <a:avLst/>
              <a:gdLst/>
              <a:ahLst/>
              <a:cxnLst/>
              <a:rect l="l" t="t" r="r" b="b"/>
              <a:pathLst>
                <a:path w="3809" h="67310">
                  <a:moveTo>
                    <a:pt x="3602" y="161"/>
                  </a:moveTo>
                  <a:lnTo>
                    <a:pt x="3602" y="67136"/>
                  </a:lnTo>
                </a:path>
                <a:path w="3809" h="67310">
                  <a:moveTo>
                    <a:pt x="0" y="66966"/>
                  </a:moveTo>
                  <a:lnTo>
                    <a:pt x="0" y="0"/>
                  </a:lnTo>
                </a:path>
              </a:pathLst>
            </a:custGeom>
            <a:ln w="3175">
              <a:solidFill>
                <a:srgbClr val="B7C2CF"/>
              </a:solidFill>
            </a:ln>
          </p:spPr>
          <p:txBody>
            <a:bodyPr wrap="square" lIns="0" tIns="0" rIns="0" bIns="0" rtlCol="0"/>
            <a:lstStyle/>
            <a:p>
              <a:endParaRPr lang="fr-FR" noProof="0" dirty="0"/>
            </a:p>
          </p:txBody>
        </p:sp>
        <p:sp>
          <p:nvSpPr>
            <p:cNvPr id="3270" name="object 3270"/>
            <p:cNvSpPr/>
            <p:nvPr/>
          </p:nvSpPr>
          <p:spPr>
            <a:xfrm>
              <a:off x="9419421" y="4303909"/>
              <a:ext cx="3810" cy="67310"/>
            </a:xfrm>
            <a:custGeom>
              <a:avLst/>
              <a:gdLst/>
              <a:ahLst/>
              <a:cxnLst/>
              <a:rect l="l" t="t" r="r" b="b"/>
              <a:pathLst>
                <a:path w="3809" h="67310">
                  <a:moveTo>
                    <a:pt x="0" y="0"/>
                  </a:moveTo>
                  <a:lnTo>
                    <a:pt x="3602" y="161"/>
                  </a:lnTo>
                  <a:lnTo>
                    <a:pt x="3602" y="67143"/>
                  </a:lnTo>
                  <a:lnTo>
                    <a:pt x="0" y="66974"/>
                  </a:lnTo>
                  <a:lnTo>
                    <a:pt x="0" y="0"/>
                  </a:lnTo>
                  <a:close/>
                </a:path>
              </a:pathLst>
            </a:custGeom>
            <a:solidFill>
              <a:srgbClr val="B7C2CF"/>
            </a:solidFill>
          </p:spPr>
          <p:txBody>
            <a:bodyPr wrap="square" lIns="0" tIns="0" rIns="0" bIns="0" rtlCol="0"/>
            <a:lstStyle/>
            <a:p>
              <a:endParaRPr lang="fr-FR" noProof="0" dirty="0"/>
            </a:p>
          </p:txBody>
        </p:sp>
        <p:sp>
          <p:nvSpPr>
            <p:cNvPr id="3271" name="object 3271"/>
            <p:cNvSpPr/>
            <p:nvPr/>
          </p:nvSpPr>
          <p:spPr>
            <a:xfrm>
              <a:off x="9419421" y="4303909"/>
              <a:ext cx="3810" cy="67310"/>
            </a:xfrm>
            <a:custGeom>
              <a:avLst/>
              <a:gdLst/>
              <a:ahLst/>
              <a:cxnLst/>
              <a:rect l="l" t="t" r="r" b="b"/>
              <a:pathLst>
                <a:path w="3809" h="67310">
                  <a:moveTo>
                    <a:pt x="3602" y="161"/>
                  </a:moveTo>
                  <a:lnTo>
                    <a:pt x="3602" y="67143"/>
                  </a:lnTo>
                </a:path>
                <a:path w="3809" h="67310">
                  <a:moveTo>
                    <a:pt x="0" y="66974"/>
                  </a:moveTo>
                  <a:lnTo>
                    <a:pt x="0" y="0"/>
                  </a:lnTo>
                </a:path>
              </a:pathLst>
            </a:custGeom>
            <a:ln w="3175">
              <a:solidFill>
                <a:srgbClr val="B7C2CF"/>
              </a:solidFill>
            </a:ln>
          </p:spPr>
          <p:txBody>
            <a:bodyPr wrap="square" lIns="0" tIns="0" rIns="0" bIns="0" rtlCol="0"/>
            <a:lstStyle/>
            <a:p>
              <a:endParaRPr lang="fr-FR" noProof="0" dirty="0"/>
            </a:p>
          </p:txBody>
        </p:sp>
        <p:sp>
          <p:nvSpPr>
            <p:cNvPr id="3272" name="object 3272"/>
            <p:cNvSpPr/>
            <p:nvPr/>
          </p:nvSpPr>
          <p:spPr>
            <a:xfrm>
              <a:off x="9423024" y="4304070"/>
              <a:ext cx="3810" cy="67310"/>
            </a:xfrm>
            <a:custGeom>
              <a:avLst/>
              <a:gdLst/>
              <a:ahLst/>
              <a:cxnLst/>
              <a:rect l="l" t="t" r="r" b="b"/>
              <a:pathLst>
                <a:path w="3809" h="67310">
                  <a:moveTo>
                    <a:pt x="0" y="0"/>
                  </a:moveTo>
                  <a:lnTo>
                    <a:pt x="3602" y="161"/>
                  </a:lnTo>
                  <a:lnTo>
                    <a:pt x="3602" y="67151"/>
                  </a:lnTo>
                  <a:lnTo>
                    <a:pt x="0" y="66982"/>
                  </a:lnTo>
                  <a:lnTo>
                    <a:pt x="0" y="0"/>
                  </a:lnTo>
                  <a:close/>
                </a:path>
              </a:pathLst>
            </a:custGeom>
            <a:solidFill>
              <a:srgbClr val="B7C2CF"/>
            </a:solidFill>
          </p:spPr>
          <p:txBody>
            <a:bodyPr wrap="square" lIns="0" tIns="0" rIns="0" bIns="0" rtlCol="0"/>
            <a:lstStyle/>
            <a:p>
              <a:endParaRPr lang="fr-FR" noProof="0" dirty="0"/>
            </a:p>
          </p:txBody>
        </p:sp>
        <p:sp>
          <p:nvSpPr>
            <p:cNvPr id="3273" name="object 3273"/>
            <p:cNvSpPr/>
            <p:nvPr/>
          </p:nvSpPr>
          <p:spPr>
            <a:xfrm>
              <a:off x="9423024" y="4304070"/>
              <a:ext cx="3810" cy="67310"/>
            </a:xfrm>
            <a:custGeom>
              <a:avLst/>
              <a:gdLst/>
              <a:ahLst/>
              <a:cxnLst/>
              <a:rect l="l" t="t" r="r" b="b"/>
              <a:pathLst>
                <a:path w="3809" h="67310">
                  <a:moveTo>
                    <a:pt x="3602" y="161"/>
                  </a:moveTo>
                  <a:lnTo>
                    <a:pt x="3602" y="67151"/>
                  </a:lnTo>
                </a:path>
                <a:path w="3809" h="67310">
                  <a:moveTo>
                    <a:pt x="0" y="66982"/>
                  </a:moveTo>
                  <a:lnTo>
                    <a:pt x="0" y="0"/>
                  </a:lnTo>
                </a:path>
              </a:pathLst>
            </a:custGeom>
            <a:ln w="3175">
              <a:solidFill>
                <a:srgbClr val="B7C2CF"/>
              </a:solidFill>
            </a:ln>
          </p:spPr>
          <p:txBody>
            <a:bodyPr wrap="square" lIns="0" tIns="0" rIns="0" bIns="0" rtlCol="0"/>
            <a:lstStyle/>
            <a:p>
              <a:endParaRPr lang="fr-FR" noProof="0" dirty="0"/>
            </a:p>
          </p:txBody>
        </p:sp>
        <p:sp>
          <p:nvSpPr>
            <p:cNvPr id="3274" name="object 3274"/>
            <p:cNvSpPr/>
            <p:nvPr/>
          </p:nvSpPr>
          <p:spPr>
            <a:xfrm>
              <a:off x="9426627" y="4304232"/>
              <a:ext cx="3810" cy="67310"/>
            </a:xfrm>
            <a:custGeom>
              <a:avLst/>
              <a:gdLst/>
              <a:ahLst/>
              <a:cxnLst/>
              <a:rect l="l" t="t" r="r" b="b"/>
              <a:pathLst>
                <a:path w="3809" h="67310">
                  <a:moveTo>
                    <a:pt x="0" y="0"/>
                  </a:moveTo>
                  <a:lnTo>
                    <a:pt x="3602" y="161"/>
                  </a:lnTo>
                  <a:lnTo>
                    <a:pt x="3602" y="67159"/>
                  </a:lnTo>
                  <a:lnTo>
                    <a:pt x="0" y="66990"/>
                  </a:lnTo>
                  <a:lnTo>
                    <a:pt x="0" y="0"/>
                  </a:lnTo>
                  <a:close/>
                </a:path>
              </a:pathLst>
            </a:custGeom>
            <a:solidFill>
              <a:srgbClr val="B7C1CF"/>
            </a:solidFill>
          </p:spPr>
          <p:txBody>
            <a:bodyPr wrap="square" lIns="0" tIns="0" rIns="0" bIns="0" rtlCol="0"/>
            <a:lstStyle/>
            <a:p>
              <a:endParaRPr lang="fr-FR" noProof="0" dirty="0"/>
            </a:p>
          </p:txBody>
        </p:sp>
        <p:sp>
          <p:nvSpPr>
            <p:cNvPr id="3275" name="object 3275"/>
            <p:cNvSpPr/>
            <p:nvPr/>
          </p:nvSpPr>
          <p:spPr>
            <a:xfrm>
              <a:off x="9426627" y="4304231"/>
              <a:ext cx="3810" cy="67310"/>
            </a:xfrm>
            <a:custGeom>
              <a:avLst/>
              <a:gdLst/>
              <a:ahLst/>
              <a:cxnLst/>
              <a:rect l="l" t="t" r="r" b="b"/>
              <a:pathLst>
                <a:path w="3809" h="67310">
                  <a:moveTo>
                    <a:pt x="3602" y="161"/>
                  </a:moveTo>
                  <a:lnTo>
                    <a:pt x="3602" y="67159"/>
                  </a:lnTo>
                </a:path>
                <a:path w="3809" h="67310">
                  <a:moveTo>
                    <a:pt x="0" y="66990"/>
                  </a:moveTo>
                  <a:lnTo>
                    <a:pt x="0" y="0"/>
                  </a:lnTo>
                </a:path>
              </a:pathLst>
            </a:custGeom>
            <a:ln w="3175">
              <a:solidFill>
                <a:srgbClr val="B7C1CF"/>
              </a:solidFill>
            </a:ln>
          </p:spPr>
          <p:txBody>
            <a:bodyPr wrap="square" lIns="0" tIns="0" rIns="0" bIns="0" rtlCol="0"/>
            <a:lstStyle/>
            <a:p>
              <a:endParaRPr lang="fr-FR" noProof="0" dirty="0"/>
            </a:p>
          </p:txBody>
        </p:sp>
        <p:sp>
          <p:nvSpPr>
            <p:cNvPr id="3276" name="object 3276"/>
            <p:cNvSpPr/>
            <p:nvPr/>
          </p:nvSpPr>
          <p:spPr>
            <a:xfrm>
              <a:off x="9430230" y="4304393"/>
              <a:ext cx="3810" cy="67310"/>
            </a:xfrm>
            <a:custGeom>
              <a:avLst/>
              <a:gdLst/>
              <a:ahLst/>
              <a:cxnLst/>
              <a:rect l="l" t="t" r="r" b="b"/>
              <a:pathLst>
                <a:path w="3809" h="67310">
                  <a:moveTo>
                    <a:pt x="0" y="0"/>
                  </a:moveTo>
                  <a:lnTo>
                    <a:pt x="3602" y="161"/>
                  </a:lnTo>
                  <a:lnTo>
                    <a:pt x="3602" y="67167"/>
                  </a:lnTo>
                  <a:lnTo>
                    <a:pt x="0" y="66998"/>
                  </a:lnTo>
                  <a:lnTo>
                    <a:pt x="0" y="0"/>
                  </a:lnTo>
                  <a:close/>
                </a:path>
              </a:pathLst>
            </a:custGeom>
            <a:solidFill>
              <a:srgbClr val="B7C1CF"/>
            </a:solidFill>
          </p:spPr>
          <p:txBody>
            <a:bodyPr wrap="square" lIns="0" tIns="0" rIns="0" bIns="0" rtlCol="0"/>
            <a:lstStyle/>
            <a:p>
              <a:endParaRPr lang="fr-FR" noProof="0" dirty="0"/>
            </a:p>
          </p:txBody>
        </p:sp>
        <p:sp>
          <p:nvSpPr>
            <p:cNvPr id="3277" name="object 3277"/>
            <p:cNvSpPr/>
            <p:nvPr/>
          </p:nvSpPr>
          <p:spPr>
            <a:xfrm>
              <a:off x="9430230" y="4304393"/>
              <a:ext cx="3810" cy="67310"/>
            </a:xfrm>
            <a:custGeom>
              <a:avLst/>
              <a:gdLst/>
              <a:ahLst/>
              <a:cxnLst/>
              <a:rect l="l" t="t" r="r" b="b"/>
              <a:pathLst>
                <a:path w="3809" h="67310">
                  <a:moveTo>
                    <a:pt x="3602" y="161"/>
                  </a:moveTo>
                  <a:lnTo>
                    <a:pt x="3602" y="67167"/>
                  </a:lnTo>
                </a:path>
                <a:path w="3809" h="67310">
                  <a:moveTo>
                    <a:pt x="0" y="66998"/>
                  </a:moveTo>
                  <a:lnTo>
                    <a:pt x="0" y="0"/>
                  </a:lnTo>
                </a:path>
              </a:pathLst>
            </a:custGeom>
            <a:ln w="3175">
              <a:solidFill>
                <a:srgbClr val="B7C1CF"/>
              </a:solidFill>
            </a:ln>
          </p:spPr>
          <p:txBody>
            <a:bodyPr wrap="square" lIns="0" tIns="0" rIns="0" bIns="0" rtlCol="0"/>
            <a:lstStyle/>
            <a:p>
              <a:endParaRPr lang="fr-FR" noProof="0" dirty="0"/>
            </a:p>
          </p:txBody>
        </p:sp>
        <p:sp>
          <p:nvSpPr>
            <p:cNvPr id="3278" name="object 3278"/>
            <p:cNvSpPr/>
            <p:nvPr/>
          </p:nvSpPr>
          <p:spPr>
            <a:xfrm>
              <a:off x="9433833" y="4304554"/>
              <a:ext cx="3810" cy="67310"/>
            </a:xfrm>
            <a:custGeom>
              <a:avLst/>
              <a:gdLst/>
              <a:ahLst/>
              <a:cxnLst/>
              <a:rect l="l" t="t" r="r" b="b"/>
              <a:pathLst>
                <a:path w="3809" h="67310">
                  <a:moveTo>
                    <a:pt x="0" y="0"/>
                  </a:moveTo>
                  <a:lnTo>
                    <a:pt x="3602" y="161"/>
                  </a:lnTo>
                  <a:lnTo>
                    <a:pt x="3602" y="67175"/>
                  </a:lnTo>
                  <a:lnTo>
                    <a:pt x="0" y="67006"/>
                  </a:lnTo>
                  <a:lnTo>
                    <a:pt x="0" y="0"/>
                  </a:lnTo>
                  <a:close/>
                </a:path>
              </a:pathLst>
            </a:custGeom>
            <a:solidFill>
              <a:srgbClr val="B7C1CF"/>
            </a:solidFill>
          </p:spPr>
          <p:txBody>
            <a:bodyPr wrap="square" lIns="0" tIns="0" rIns="0" bIns="0" rtlCol="0"/>
            <a:lstStyle/>
            <a:p>
              <a:endParaRPr lang="fr-FR" noProof="0" dirty="0"/>
            </a:p>
          </p:txBody>
        </p:sp>
        <p:sp>
          <p:nvSpPr>
            <p:cNvPr id="3279" name="object 3279"/>
            <p:cNvSpPr/>
            <p:nvPr/>
          </p:nvSpPr>
          <p:spPr>
            <a:xfrm>
              <a:off x="9433833" y="4304554"/>
              <a:ext cx="3810" cy="67310"/>
            </a:xfrm>
            <a:custGeom>
              <a:avLst/>
              <a:gdLst/>
              <a:ahLst/>
              <a:cxnLst/>
              <a:rect l="l" t="t" r="r" b="b"/>
              <a:pathLst>
                <a:path w="3809" h="67310">
                  <a:moveTo>
                    <a:pt x="3602" y="161"/>
                  </a:moveTo>
                  <a:lnTo>
                    <a:pt x="3602" y="67175"/>
                  </a:lnTo>
                </a:path>
                <a:path w="3809" h="67310">
                  <a:moveTo>
                    <a:pt x="0" y="67006"/>
                  </a:moveTo>
                  <a:lnTo>
                    <a:pt x="0" y="0"/>
                  </a:lnTo>
                </a:path>
              </a:pathLst>
            </a:custGeom>
            <a:ln w="3175">
              <a:solidFill>
                <a:srgbClr val="B7C1CF"/>
              </a:solidFill>
            </a:ln>
          </p:spPr>
          <p:txBody>
            <a:bodyPr wrap="square" lIns="0" tIns="0" rIns="0" bIns="0" rtlCol="0"/>
            <a:lstStyle/>
            <a:p>
              <a:endParaRPr lang="fr-FR" noProof="0" dirty="0"/>
            </a:p>
          </p:txBody>
        </p:sp>
        <p:sp>
          <p:nvSpPr>
            <p:cNvPr id="3280" name="object 3280"/>
            <p:cNvSpPr/>
            <p:nvPr/>
          </p:nvSpPr>
          <p:spPr>
            <a:xfrm>
              <a:off x="9437436" y="4304716"/>
              <a:ext cx="3810" cy="67310"/>
            </a:xfrm>
            <a:custGeom>
              <a:avLst/>
              <a:gdLst/>
              <a:ahLst/>
              <a:cxnLst/>
              <a:rect l="l" t="t" r="r" b="b"/>
              <a:pathLst>
                <a:path w="3809" h="67310">
                  <a:moveTo>
                    <a:pt x="0" y="0"/>
                  </a:moveTo>
                  <a:lnTo>
                    <a:pt x="3602" y="161"/>
                  </a:lnTo>
                  <a:lnTo>
                    <a:pt x="3602" y="67183"/>
                  </a:lnTo>
                  <a:lnTo>
                    <a:pt x="0" y="67014"/>
                  </a:lnTo>
                  <a:lnTo>
                    <a:pt x="0" y="0"/>
                  </a:lnTo>
                  <a:close/>
                </a:path>
              </a:pathLst>
            </a:custGeom>
            <a:solidFill>
              <a:srgbClr val="B7C1CF"/>
            </a:solidFill>
          </p:spPr>
          <p:txBody>
            <a:bodyPr wrap="square" lIns="0" tIns="0" rIns="0" bIns="0" rtlCol="0"/>
            <a:lstStyle/>
            <a:p>
              <a:endParaRPr lang="fr-FR" noProof="0" dirty="0"/>
            </a:p>
          </p:txBody>
        </p:sp>
        <p:sp>
          <p:nvSpPr>
            <p:cNvPr id="3281" name="object 3281"/>
            <p:cNvSpPr/>
            <p:nvPr/>
          </p:nvSpPr>
          <p:spPr>
            <a:xfrm>
              <a:off x="9437436" y="4304716"/>
              <a:ext cx="3810" cy="67310"/>
            </a:xfrm>
            <a:custGeom>
              <a:avLst/>
              <a:gdLst/>
              <a:ahLst/>
              <a:cxnLst/>
              <a:rect l="l" t="t" r="r" b="b"/>
              <a:pathLst>
                <a:path w="3809" h="67310">
                  <a:moveTo>
                    <a:pt x="3602" y="161"/>
                  </a:moveTo>
                  <a:lnTo>
                    <a:pt x="3602" y="67183"/>
                  </a:lnTo>
                </a:path>
                <a:path w="3809" h="67310">
                  <a:moveTo>
                    <a:pt x="0" y="67014"/>
                  </a:moveTo>
                  <a:lnTo>
                    <a:pt x="0" y="0"/>
                  </a:lnTo>
                </a:path>
              </a:pathLst>
            </a:custGeom>
            <a:ln w="3175">
              <a:solidFill>
                <a:srgbClr val="B7C1CF"/>
              </a:solidFill>
            </a:ln>
          </p:spPr>
          <p:txBody>
            <a:bodyPr wrap="square" lIns="0" tIns="0" rIns="0" bIns="0" rtlCol="0"/>
            <a:lstStyle/>
            <a:p>
              <a:endParaRPr lang="fr-FR" noProof="0" dirty="0"/>
            </a:p>
          </p:txBody>
        </p:sp>
        <p:sp>
          <p:nvSpPr>
            <p:cNvPr id="3282" name="object 3282"/>
            <p:cNvSpPr/>
            <p:nvPr/>
          </p:nvSpPr>
          <p:spPr>
            <a:xfrm>
              <a:off x="9441039" y="4304877"/>
              <a:ext cx="5715" cy="67310"/>
            </a:xfrm>
            <a:custGeom>
              <a:avLst/>
              <a:gdLst/>
              <a:ahLst/>
              <a:cxnLst/>
              <a:rect l="l" t="t" r="r" b="b"/>
              <a:pathLst>
                <a:path w="5715" h="67310">
                  <a:moveTo>
                    <a:pt x="0" y="0"/>
                  </a:moveTo>
                  <a:lnTo>
                    <a:pt x="5284" y="236"/>
                  </a:lnTo>
                  <a:lnTo>
                    <a:pt x="5284" y="67270"/>
                  </a:lnTo>
                  <a:lnTo>
                    <a:pt x="0" y="67021"/>
                  </a:lnTo>
                  <a:lnTo>
                    <a:pt x="0" y="0"/>
                  </a:lnTo>
                  <a:close/>
                </a:path>
              </a:pathLst>
            </a:custGeom>
            <a:solidFill>
              <a:srgbClr val="B6C1CF"/>
            </a:solidFill>
          </p:spPr>
          <p:txBody>
            <a:bodyPr wrap="square" lIns="0" tIns="0" rIns="0" bIns="0" rtlCol="0"/>
            <a:lstStyle/>
            <a:p>
              <a:endParaRPr lang="fr-FR" noProof="0" dirty="0"/>
            </a:p>
          </p:txBody>
        </p:sp>
        <p:sp>
          <p:nvSpPr>
            <p:cNvPr id="3283" name="object 3283"/>
            <p:cNvSpPr/>
            <p:nvPr/>
          </p:nvSpPr>
          <p:spPr>
            <a:xfrm>
              <a:off x="9441039" y="4304877"/>
              <a:ext cx="5715" cy="67310"/>
            </a:xfrm>
            <a:custGeom>
              <a:avLst/>
              <a:gdLst/>
              <a:ahLst/>
              <a:cxnLst/>
              <a:rect l="l" t="t" r="r" b="b"/>
              <a:pathLst>
                <a:path w="5715" h="67310">
                  <a:moveTo>
                    <a:pt x="5284" y="236"/>
                  </a:moveTo>
                  <a:lnTo>
                    <a:pt x="5284" y="67270"/>
                  </a:lnTo>
                </a:path>
                <a:path w="5715" h="67310">
                  <a:moveTo>
                    <a:pt x="0" y="67021"/>
                  </a:moveTo>
                  <a:lnTo>
                    <a:pt x="0" y="0"/>
                  </a:lnTo>
                </a:path>
              </a:pathLst>
            </a:custGeom>
            <a:ln w="3175">
              <a:solidFill>
                <a:srgbClr val="B6C1CF"/>
              </a:solidFill>
            </a:ln>
          </p:spPr>
          <p:txBody>
            <a:bodyPr wrap="square" lIns="0" tIns="0" rIns="0" bIns="0" rtlCol="0"/>
            <a:lstStyle/>
            <a:p>
              <a:endParaRPr lang="fr-FR" noProof="0" dirty="0"/>
            </a:p>
          </p:txBody>
        </p:sp>
        <p:sp>
          <p:nvSpPr>
            <p:cNvPr id="3284" name="object 3284"/>
            <p:cNvSpPr/>
            <p:nvPr/>
          </p:nvSpPr>
          <p:spPr>
            <a:xfrm>
              <a:off x="9446323" y="4305114"/>
              <a:ext cx="3810" cy="67310"/>
            </a:xfrm>
            <a:custGeom>
              <a:avLst/>
              <a:gdLst/>
              <a:ahLst/>
              <a:cxnLst/>
              <a:rect l="l" t="t" r="r" b="b"/>
              <a:pathLst>
                <a:path w="3809" h="67310">
                  <a:moveTo>
                    <a:pt x="0" y="0"/>
                  </a:moveTo>
                  <a:lnTo>
                    <a:pt x="3602" y="161"/>
                  </a:lnTo>
                  <a:lnTo>
                    <a:pt x="3602" y="67202"/>
                  </a:lnTo>
                  <a:lnTo>
                    <a:pt x="0" y="67033"/>
                  </a:lnTo>
                  <a:lnTo>
                    <a:pt x="0" y="0"/>
                  </a:lnTo>
                  <a:close/>
                </a:path>
              </a:pathLst>
            </a:custGeom>
            <a:solidFill>
              <a:srgbClr val="B6C1CF"/>
            </a:solidFill>
          </p:spPr>
          <p:txBody>
            <a:bodyPr wrap="square" lIns="0" tIns="0" rIns="0" bIns="0" rtlCol="0"/>
            <a:lstStyle/>
            <a:p>
              <a:endParaRPr lang="fr-FR" noProof="0" dirty="0"/>
            </a:p>
          </p:txBody>
        </p:sp>
        <p:sp>
          <p:nvSpPr>
            <p:cNvPr id="3285" name="object 3285"/>
            <p:cNvSpPr/>
            <p:nvPr/>
          </p:nvSpPr>
          <p:spPr>
            <a:xfrm>
              <a:off x="9446323" y="4305114"/>
              <a:ext cx="3810" cy="67310"/>
            </a:xfrm>
            <a:custGeom>
              <a:avLst/>
              <a:gdLst/>
              <a:ahLst/>
              <a:cxnLst/>
              <a:rect l="l" t="t" r="r" b="b"/>
              <a:pathLst>
                <a:path w="3809" h="67310">
                  <a:moveTo>
                    <a:pt x="3602" y="161"/>
                  </a:moveTo>
                  <a:lnTo>
                    <a:pt x="3602" y="67202"/>
                  </a:lnTo>
                </a:path>
                <a:path w="3809" h="67310">
                  <a:moveTo>
                    <a:pt x="0" y="67033"/>
                  </a:moveTo>
                  <a:lnTo>
                    <a:pt x="0" y="0"/>
                  </a:lnTo>
                </a:path>
              </a:pathLst>
            </a:custGeom>
            <a:ln w="3175">
              <a:solidFill>
                <a:srgbClr val="B6C1CF"/>
              </a:solidFill>
            </a:ln>
          </p:spPr>
          <p:txBody>
            <a:bodyPr wrap="square" lIns="0" tIns="0" rIns="0" bIns="0" rtlCol="0"/>
            <a:lstStyle/>
            <a:p>
              <a:endParaRPr lang="fr-FR" noProof="0" dirty="0"/>
            </a:p>
          </p:txBody>
        </p:sp>
        <p:sp>
          <p:nvSpPr>
            <p:cNvPr id="3286" name="object 3286"/>
            <p:cNvSpPr/>
            <p:nvPr/>
          </p:nvSpPr>
          <p:spPr>
            <a:xfrm>
              <a:off x="9449926" y="4305275"/>
              <a:ext cx="3810" cy="67310"/>
            </a:xfrm>
            <a:custGeom>
              <a:avLst/>
              <a:gdLst/>
              <a:ahLst/>
              <a:cxnLst/>
              <a:rect l="l" t="t" r="r" b="b"/>
              <a:pathLst>
                <a:path w="3809" h="67310">
                  <a:moveTo>
                    <a:pt x="0" y="0"/>
                  </a:moveTo>
                  <a:lnTo>
                    <a:pt x="3602" y="161"/>
                  </a:lnTo>
                  <a:lnTo>
                    <a:pt x="3602" y="67210"/>
                  </a:lnTo>
                  <a:lnTo>
                    <a:pt x="0" y="67041"/>
                  </a:lnTo>
                  <a:lnTo>
                    <a:pt x="0" y="0"/>
                  </a:lnTo>
                  <a:close/>
                </a:path>
              </a:pathLst>
            </a:custGeom>
            <a:solidFill>
              <a:srgbClr val="B6C1CF"/>
            </a:solidFill>
          </p:spPr>
          <p:txBody>
            <a:bodyPr wrap="square" lIns="0" tIns="0" rIns="0" bIns="0" rtlCol="0"/>
            <a:lstStyle/>
            <a:p>
              <a:endParaRPr lang="fr-FR" noProof="0" dirty="0"/>
            </a:p>
          </p:txBody>
        </p:sp>
        <p:sp>
          <p:nvSpPr>
            <p:cNvPr id="3287" name="object 3287"/>
            <p:cNvSpPr/>
            <p:nvPr/>
          </p:nvSpPr>
          <p:spPr>
            <a:xfrm>
              <a:off x="9449926" y="4305275"/>
              <a:ext cx="3810" cy="67310"/>
            </a:xfrm>
            <a:custGeom>
              <a:avLst/>
              <a:gdLst/>
              <a:ahLst/>
              <a:cxnLst/>
              <a:rect l="l" t="t" r="r" b="b"/>
              <a:pathLst>
                <a:path w="3809" h="67310">
                  <a:moveTo>
                    <a:pt x="3602" y="161"/>
                  </a:moveTo>
                  <a:lnTo>
                    <a:pt x="3602" y="67210"/>
                  </a:lnTo>
                </a:path>
                <a:path w="3809" h="67310">
                  <a:moveTo>
                    <a:pt x="0" y="67041"/>
                  </a:moveTo>
                  <a:lnTo>
                    <a:pt x="0" y="0"/>
                  </a:lnTo>
                </a:path>
              </a:pathLst>
            </a:custGeom>
            <a:ln w="3175">
              <a:solidFill>
                <a:srgbClr val="B6C1CF"/>
              </a:solidFill>
            </a:ln>
          </p:spPr>
          <p:txBody>
            <a:bodyPr wrap="square" lIns="0" tIns="0" rIns="0" bIns="0" rtlCol="0"/>
            <a:lstStyle/>
            <a:p>
              <a:endParaRPr lang="fr-FR" noProof="0" dirty="0"/>
            </a:p>
          </p:txBody>
        </p:sp>
        <p:sp>
          <p:nvSpPr>
            <p:cNvPr id="3288" name="object 3288"/>
            <p:cNvSpPr/>
            <p:nvPr/>
          </p:nvSpPr>
          <p:spPr>
            <a:xfrm>
              <a:off x="9453529" y="4305437"/>
              <a:ext cx="3810" cy="67310"/>
            </a:xfrm>
            <a:custGeom>
              <a:avLst/>
              <a:gdLst/>
              <a:ahLst/>
              <a:cxnLst/>
              <a:rect l="l" t="t" r="r" b="b"/>
              <a:pathLst>
                <a:path w="3809" h="67310">
                  <a:moveTo>
                    <a:pt x="0" y="0"/>
                  </a:moveTo>
                  <a:lnTo>
                    <a:pt x="3602" y="161"/>
                  </a:lnTo>
                  <a:lnTo>
                    <a:pt x="3602" y="67218"/>
                  </a:lnTo>
                  <a:lnTo>
                    <a:pt x="0" y="67049"/>
                  </a:lnTo>
                  <a:lnTo>
                    <a:pt x="0" y="0"/>
                  </a:lnTo>
                  <a:close/>
                </a:path>
              </a:pathLst>
            </a:custGeom>
            <a:solidFill>
              <a:srgbClr val="B6C1CF"/>
            </a:solidFill>
          </p:spPr>
          <p:txBody>
            <a:bodyPr wrap="square" lIns="0" tIns="0" rIns="0" bIns="0" rtlCol="0"/>
            <a:lstStyle/>
            <a:p>
              <a:endParaRPr lang="fr-FR" noProof="0" dirty="0"/>
            </a:p>
          </p:txBody>
        </p:sp>
        <p:sp>
          <p:nvSpPr>
            <p:cNvPr id="3289" name="object 3289"/>
            <p:cNvSpPr/>
            <p:nvPr/>
          </p:nvSpPr>
          <p:spPr>
            <a:xfrm>
              <a:off x="9453529" y="4305437"/>
              <a:ext cx="3810" cy="67310"/>
            </a:xfrm>
            <a:custGeom>
              <a:avLst/>
              <a:gdLst/>
              <a:ahLst/>
              <a:cxnLst/>
              <a:rect l="l" t="t" r="r" b="b"/>
              <a:pathLst>
                <a:path w="3809" h="67310">
                  <a:moveTo>
                    <a:pt x="3602" y="161"/>
                  </a:moveTo>
                  <a:lnTo>
                    <a:pt x="3602" y="67218"/>
                  </a:lnTo>
                </a:path>
                <a:path w="3809" h="67310">
                  <a:moveTo>
                    <a:pt x="0" y="67049"/>
                  </a:moveTo>
                  <a:lnTo>
                    <a:pt x="0" y="0"/>
                  </a:lnTo>
                </a:path>
              </a:pathLst>
            </a:custGeom>
            <a:ln w="3175">
              <a:solidFill>
                <a:srgbClr val="B6C1CF"/>
              </a:solidFill>
            </a:ln>
          </p:spPr>
          <p:txBody>
            <a:bodyPr wrap="square" lIns="0" tIns="0" rIns="0" bIns="0" rtlCol="0"/>
            <a:lstStyle/>
            <a:p>
              <a:endParaRPr lang="fr-FR" noProof="0" dirty="0"/>
            </a:p>
          </p:txBody>
        </p:sp>
        <p:sp>
          <p:nvSpPr>
            <p:cNvPr id="3290" name="object 3290"/>
            <p:cNvSpPr/>
            <p:nvPr/>
          </p:nvSpPr>
          <p:spPr>
            <a:xfrm>
              <a:off x="9457131" y="4305598"/>
              <a:ext cx="3810" cy="67310"/>
            </a:xfrm>
            <a:custGeom>
              <a:avLst/>
              <a:gdLst/>
              <a:ahLst/>
              <a:cxnLst/>
              <a:rect l="l" t="t" r="r" b="b"/>
              <a:pathLst>
                <a:path w="3809" h="67310">
                  <a:moveTo>
                    <a:pt x="0" y="0"/>
                  </a:moveTo>
                  <a:lnTo>
                    <a:pt x="3602" y="161"/>
                  </a:lnTo>
                  <a:lnTo>
                    <a:pt x="3602" y="67226"/>
                  </a:lnTo>
                  <a:lnTo>
                    <a:pt x="0" y="67057"/>
                  </a:lnTo>
                  <a:lnTo>
                    <a:pt x="0" y="0"/>
                  </a:lnTo>
                  <a:close/>
                </a:path>
              </a:pathLst>
            </a:custGeom>
            <a:solidFill>
              <a:srgbClr val="B6C1CE"/>
            </a:solidFill>
          </p:spPr>
          <p:txBody>
            <a:bodyPr wrap="square" lIns="0" tIns="0" rIns="0" bIns="0" rtlCol="0"/>
            <a:lstStyle/>
            <a:p>
              <a:endParaRPr lang="fr-FR" noProof="0" dirty="0"/>
            </a:p>
          </p:txBody>
        </p:sp>
        <p:sp>
          <p:nvSpPr>
            <p:cNvPr id="3291" name="object 3291"/>
            <p:cNvSpPr/>
            <p:nvPr/>
          </p:nvSpPr>
          <p:spPr>
            <a:xfrm>
              <a:off x="9457131" y="4305598"/>
              <a:ext cx="3810" cy="67310"/>
            </a:xfrm>
            <a:custGeom>
              <a:avLst/>
              <a:gdLst/>
              <a:ahLst/>
              <a:cxnLst/>
              <a:rect l="l" t="t" r="r" b="b"/>
              <a:pathLst>
                <a:path w="3809" h="67310">
                  <a:moveTo>
                    <a:pt x="3602" y="161"/>
                  </a:moveTo>
                  <a:lnTo>
                    <a:pt x="3602" y="67226"/>
                  </a:lnTo>
                </a:path>
                <a:path w="3809" h="67310">
                  <a:moveTo>
                    <a:pt x="0" y="67057"/>
                  </a:moveTo>
                  <a:lnTo>
                    <a:pt x="0" y="0"/>
                  </a:lnTo>
                </a:path>
              </a:pathLst>
            </a:custGeom>
            <a:ln w="3175">
              <a:solidFill>
                <a:srgbClr val="B6C1CE"/>
              </a:solidFill>
            </a:ln>
          </p:spPr>
          <p:txBody>
            <a:bodyPr wrap="square" lIns="0" tIns="0" rIns="0" bIns="0" rtlCol="0"/>
            <a:lstStyle/>
            <a:p>
              <a:endParaRPr lang="fr-FR" noProof="0" dirty="0"/>
            </a:p>
          </p:txBody>
        </p:sp>
        <p:sp>
          <p:nvSpPr>
            <p:cNvPr id="3292" name="object 3292"/>
            <p:cNvSpPr/>
            <p:nvPr/>
          </p:nvSpPr>
          <p:spPr>
            <a:xfrm>
              <a:off x="9460734" y="4305760"/>
              <a:ext cx="3810" cy="67310"/>
            </a:xfrm>
            <a:custGeom>
              <a:avLst/>
              <a:gdLst/>
              <a:ahLst/>
              <a:cxnLst/>
              <a:rect l="l" t="t" r="r" b="b"/>
              <a:pathLst>
                <a:path w="3809" h="67310">
                  <a:moveTo>
                    <a:pt x="0" y="0"/>
                  </a:moveTo>
                  <a:lnTo>
                    <a:pt x="3602" y="161"/>
                  </a:lnTo>
                  <a:lnTo>
                    <a:pt x="3602" y="67234"/>
                  </a:lnTo>
                  <a:lnTo>
                    <a:pt x="0" y="67064"/>
                  </a:lnTo>
                  <a:lnTo>
                    <a:pt x="0" y="0"/>
                  </a:lnTo>
                  <a:close/>
                </a:path>
              </a:pathLst>
            </a:custGeom>
            <a:solidFill>
              <a:srgbClr val="B6C1CE"/>
            </a:solidFill>
          </p:spPr>
          <p:txBody>
            <a:bodyPr wrap="square" lIns="0" tIns="0" rIns="0" bIns="0" rtlCol="0"/>
            <a:lstStyle/>
            <a:p>
              <a:endParaRPr lang="fr-FR" noProof="0" dirty="0"/>
            </a:p>
          </p:txBody>
        </p:sp>
        <p:sp>
          <p:nvSpPr>
            <p:cNvPr id="3293" name="object 3293"/>
            <p:cNvSpPr/>
            <p:nvPr/>
          </p:nvSpPr>
          <p:spPr>
            <a:xfrm>
              <a:off x="9460734" y="4305759"/>
              <a:ext cx="3810" cy="67310"/>
            </a:xfrm>
            <a:custGeom>
              <a:avLst/>
              <a:gdLst/>
              <a:ahLst/>
              <a:cxnLst/>
              <a:rect l="l" t="t" r="r" b="b"/>
              <a:pathLst>
                <a:path w="3809" h="67310">
                  <a:moveTo>
                    <a:pt x="3602" y="161"/>
                  </a:moveTo>
                  <a:lnTo>
                    <a:pt x="3602" y="67234"/>
                  </a:lnTo>
                </a:path>
                <a:path w="3809" h="67310">
                  <a:moveTo>
                    <a:pt x="0" y="67064"/>
                  </a:moveTo>
                  <a:lnTo>
                    <a:pt x="0" y="0"/>
                  </a:lnTo>
                </a:path>
              </a:pathLst>
            </a:custGeom>
            <a:ln w="3175">
              <a:solidFill>
                <a:srgbClr val="B6C1CE"/>
              </a:solidFill>
            </a:ln>
          </p:spPr>
          <p:txBody>
            <a:bodyPr wrap="square" lIns="0" tIns="0" rIns="0" bIns="0" rtlCol="0"/>
            <a:lstStyle/>
            <a:p>
              <a:endParaRPr lang="fr-FR" noProof="0" dirty="0"/>
            </a:p>
          </p:txBody>
        </p:sp>
        <p:sp>
          <p:nvSpPr>
            <p:cNvPr id="3294" name="object 3294"/>
            <p:cNvSpPr/>
            <p:nvPr/>
          </p:nvSpPr>
          <p:spPr>
            <a:xfrm>
              <a:off x="9464337" y="4305921"/>
              <a:ext cx="3810" cy="67310"/>
            </a:xfrm>
            <a:custGeom>
              <a:avLst/>
              <a:gdLst/>
              <a:ahLst/>
              <a:cxnLst/>
              <a:rect l="l" t="t" r="r" b="b"/>
              <a:pathLst>
                <a:path w="3809" h="67310">
                  <a:moveTo>
                    <a:pt x="0" y="0"/>
                  </a:moveTo>
                  <a:lnTo>
                    <a:pt x="3602" y="161"/>
                  </a:lnTo>
                  <a:lnTo>
                    <a:pt x="3602" y="67241"/>
                  </a:lnTo>
                  <a:lnTo>
                    <a:pt x="0" y="67072"/>
                  </a:lnTo>
                  <a:lnTo>
                    <a:pt x="0" y="0"/>
                  </a:lnTo>
                  <a:close/>
                </a:path>
              </a:pathLst>
            </a:custGeom>
            <a:solidFill>
              <a:srgbClr val="B6C1CE"/>
            </a:solidFill>
          </p:spPr>
          <p:txBody>
            <a:bodyPr wrap="square" lIns="0" tIns="0" rIns="0" bIns="0" rtlCol="0"/>
            <a:lstStyle/>
            <a:p>
              <a:endParaRPr lang="fr-FR" noProof="0" dirty="0"/>
            </a:p>
          </p:txBody>
        </p:sp>
        <p:sp>
          <p:nvSpPr>
            <p:cNvPr id="3295" name="object 3295"/>
            <p:cNvSpPr/>
            <p:nvPr/>
          </p:nvSpPr>
          <p:spPr>
            <a:xfrm>
              <a:off x="9464337" y="4305921"/>
              <a:ext cx="3810" cy="67310"/>
            </a:xfrm>
            <a:custGeom>
              <a:avLst/>
              <a:gdLst/>
              <a:ahLst/>
              <a:cxnLst/>
              <a:rect l="l" t="t" r="r" b="b"/>
              <a:pathLst>
                <a:path w="3809" h="67310">
                  <a:moveTo>
                    <a:pt x="3602" y="161"/>
                  </a:moveTo>
                  <a:lnTo>
                    <a:pt x="3602" y="67241"/>
                  </a:lnTo>
                </a:path>
                <a:path w="3809" h="67310">
                  <a:moveTo>
                    <a:pt x="0" y="67072"/>
                  </a:moveTo>
                  <a:lnTo>
                    <a:pt x="0" y="0"/>
                  </a:lnTo>
                </a:path>
              </a:pathLst>
            </a:custGeom>
            <a:ln w="3175">
              <a:solidFill>
                <a:srgbClr val="B6C1CE"/>
              </a:solidFill>
            </a:ln>
          </p:spPr>
          <p:txBody>
            <a:bodyPr wrap="square" lIns="0" tIns="0" rIns="0" bIns="0" rtlCol="0"/>
            <a:lstStyle/>
            <a:p>
              <a:endParaRPr lang="fr-FR" noProof="0" dirty="0"/>
            </a:p>
          </p:txBody>
        </p:sp>
        <p:sp>
          <p:nvSpPr>
            <p:cNvPr id="3296" name="object 3296"/>
            <p:cNvSpPr/>
            <p:nvPr/>
          </p:nvSpPr>
          <p:spPr>
            <a:xfrm>
              <a:off x="9467940" y="4306082"/>
              <a:ext cx="5715" cy="67945"/>
            </a:xfrm>
            <a:custGeom>
              <a:avLst/>
              <a:gdLst/>
              <a:ahLst/>
              <a:cxnLst/>
              <a:rect l="l" t="t" r="r" b="b"/>
              <a:pathLst>
                <a:path w="5715" h="67945">
                  <a:moveTo>
                    <a:pt x="0" y="0"/>
                  </a:moveTo>
                  <a:lnTo>
                    <a:pt x="5524" y="247"/>
                  </a:lnTo>
                  <a:lnTo>
                    <a:pt x="5524" y="67340"/>
                  </a:lnTo>
                  <a:lnTo>
                    <a:pt x="0" y="67080"/>
                  </a:lnTo>
                  <a:lnTo>
                    <a:pt x="0" y="0"/>
                  </a:lnTo>
                  <a:close/>
                </a:path>
              </a:pathLst>
            </a:custGeom>
            <a:solidFill>
              <a:srgbClr val="B6C1CE"/>
            </a:solidFill>
          </p:spPr>
          <p:txBody>
            <a:bodyPr wrap="square" lIns="0" tIns="0" rIns="0" bIns="0" rtlCol="0"/>
            <a:lstStyle/>
            <a:p>
              <a:endParaRPr lang="fr-FR" noProof="0" dirty="0"/>
            </a:p>
          </p:txBody>
        </p:sp>
        <p:sp>
          <p:nvSpPr>
            <p:cNvPr id="3297" name="object 3297"/>
            <p:cNvSpPr/>
            <p:nvPr/>
          </p:nvSpPr>
          <p:spPr>
            <a:xfrm>
              <a:off x="9467940" y="4306082"/>
              <a:ext cx="5715" cy="67945"/>
            </a:xfrm>
            <a:custGeom>
              <a:avLst/>
              <a:gdLst/>
              <a:ahLst/>
              <a:cxnLst/>
              <a:rect l="l" t="t" r="r" b="b"/>
              <a:pathLst>
                <a:path w="5715" h="67945">
                  <a:moveTo>
                    <a:pt x="5524" y="247"/>
                  </a:moveTo>
                  <a:lnTo>
                    <a:pt x="5524" y="67340"/>
                  </a:lnTo>
                </a:path>
                <a:path w="5715" h="67945">
                  <a:moveTo>
                    <a:pt x="0" y="67080"/>
                  </a:moveTo>
                  <a:lnTo>
                    <a:pt x="0" y="0"/>
                  </a:lnTo>
                </a:path>
              </a:pathLst>
            </a:custGeom>
            <a:ln w="3175">
              <a:solidFill>
                <a:srgbClr val="B6C1CE"/>
              </a:solidFill>
            </a:ln>
          </p:spPr>
          <p:txBody>
            <a:bodyPr wrap="square" lIns="0" tIns="0" rIns="0" bIns="0" rtlCol="0"/>
            <a:lstStyle/>
            <a:p>
              <a:endParaRPr lang="fr-FR" noProof="0" dirty="0"/>
            </a:p>
          </p:txBody>
        </p:sp>
        <p:sp>
          <p:nvSpPr>
            <p:cNvPr id="3298" name="object 3298"/>
            <p:cNvSpPr/>
            <p:nvPr/>
          </p:nvSpPr>
          <p:spPr>
            <a:xfrm>
              <a:off x="9473465" y="4306330"/>
              <a:ext cx="3810" cy="67310"/>
            </a:xfrm>
            <a:custGeom>
              <a:avLst/>
              <a:gdLst/>
              <a:ahLst/>
              <a:cxnLst/>
              <a:rect l="l" t="t" r="r" b="b"/>
              <a:pathLst>
                <a:path w="3809" h="67310">
                  <a:moveTo>
                    <a:pt x="0" y="0"/>
                  </a:moveTo>
                  <a:lnTo>
                    <a:pt x="3602" y="161"/>
                  </a:lnTo>
                  <a:lnTo>
                    <a:pt x="3602" y="67261"/>
                  </a:lnTo>
                  <a:lnTo>
                    <a:pt x="0" y="67092"/>
                  </a:lnTo>
                  <a:lnTo>
                    <a:pt x="0" y="0"/>
                  </a:lnTo>
                  <a:close/>
                </a:path>
              </a:pathLst>
            </a:custGeom>
            <a:solidFill>
              <a:srgbClr val="B5C1CE"/>
            </a:solidFill>
          </p:spPr>
          <p:txBody>
            <a:bodyPr wrap="square" lIns="0" tIns="0" rIns="0" bIns="0" rtlCol="0"/>
            <a:lstStyle/>
            <a:p>
              <a:endParaRPr lang="fr-FR" noProof="0" dirty="0"/>
            </a:p>
          </p:txBody>
        </p:sp>
        <p:sp>
          <p:nvSpPr>
            <p:cNvPr id="3299" name="object 3299"/>
            <p:cNvSpPr/>
            <p:nvPr/>
          </p:nvSpPr>
          <p:spPr>
            <a:xfrm>
              <a:off x="9473465" y="4306330"/>
              <a:ext cx="3810" cy="67310"/>
            </a:xfrm>
            <a:custGeom>
              <a:avLst/>
              <a:gdLst/>
              <a:ahLst/>
              <a:cxnLst/>
              <a:rect l="l" t="t" r="r" b="b"/>
              <a:pathLst>
                <a:path w="3809" h="67310">
                  <a:moveTo>
                    <a:pt x="3602" y="161"/>
                  </a:moveTo>
                  <a:lnTo>
                    <a:pt x="3602" y="67261"/>
                  </a:lnTo>
                </a:path>
                <a:path w="3809" h="67310">
                  <a:moveTo>
                    <a:pt x="0" y="67092"/>
                  </a:moveTo>
                  <a:lnTo>
                    <a:pt x="0" y="0"/>
                  </a:lnTo>
                </a:path>
              </a:pathLst>
            </a:custGeom>
            <a:ln w="3175">
              <a:solidFill>
                <a:srgbClr val="B5C1CE"/>
              </a:solidFill>
            </a:ln>
          </p:spPr>
          <p:txBody>
            <a:bodyPr wrap="square" lIns="0" tIns="0" rIns="0" bIns="0" rtlCol="0"/>
            <a:lstStyle/>
            <a:p>
              <a:endParaRPr lang="fr-FR" noProof="0" dirty="0"/>
            </a:p>
          </p:txBody>
        </p:sp>
        <p:sp>
          <p:nvSpPr>
            <p:cNvPr id="3300" name="object 3300"/>
            <p:cNvSpPr/>
            <p:nvPr/>
          </p:nvSpPr>
          <p:spPr>
            <a:xfrm>
              <a:off x="9477067" y="4306491"/>
              <a:ext cx="3810" cy="67310"/>
            </a:xfrm>
            <a:custGeom>
              <a:avLst/>
              <a:gdLst/>
              <a:ahLst/>
              <a:cxnLst/>
              <a:rect l="l" t="t" r="r" b="b"/>
              <a:pathLst>
                <a:path w="3809" h="67310">
                  <a:moveTo>
                    <a:pt x="0" y="0"/>
                  </a:moveTo>
                  <a:lnTo>
                    <a:pt x="3602" y="161"/>
                  </a:lnTo>
                  <a:lnTo>
                    <a:pt x="3602" y="67269"/>
                  </a:lnTo>
                  <a:lnTo>
                    <a:pt x="0" y="67100"/>
                  </a:lnTo>
                  <a:lnTo>
                    <a:pt x="0" y="0"/>
                  </a:lnTo>
                  <a:close/>
                </a:path>
              </a:pathLst>
            </a:custGeom>
            <a:solidFill>
              <a:srgbClr val="B5C1CE"/>
            </a:solidFill>
          </p:spPr>
          <p:txBody>
            <a:bodyPr wrap="square" lIns="0" tIns="0" rIns="0" bIns="0" rtlCol="0"/>
            <a:lstStyle/>
            <a:p>
              <a:endParaRPr lang="fr-FR" noProof="0" dirty="0"/>
            </a:p>
          </p:txBody>
        </p:sp>
        <p:sp>
          <p:nvSpPr>
            <p:cNvPr id="3301" name="object 3301"/>
            <p:cNvSpPr/>
            <p:nvPr/>
          </p:nvSpPr>
          <p:spPr>
            <a:xfrm>
              <a:off x="9477067" y="4306491"/>
              <a:ext cx="3810" cy="67310"/>
            </a:xfrm>
            <a:custGeom>
              <a:avLst/>
              <a:gdLst/>
              <a:ahLst/>
              <a:cxnLst/>
              <a:rect l="l" t="t" r="r" b="b"/>
              <a:pathLst>
                <a:path w="3809" h="67310">
                  <a:moveTo>
                    <a:pt x="3602" y="161"/>
                  </a:moveTo>
                  <a:lnTo>
                    <a:pt x="3602" y="67269"/>
                  </a:lnTo>
                </a:path>
                <a:path w="3809" h="67310">
                  <a:moveTo>
                    <a:pt x="0" y="67100"/>
                  </a:moveTo>
                  <a:lnTo>
                    <a:pt x="0" y="0"/>
                  </a:lnTo>
                </a:path>
              </a:pathLst>
            </a:custGeom>
            <a:ln w="3175">
              <a:solidFill>
                <a:srgbClr val="B5C1CE"/>
              </a:solidFill>
            </a:ln>
          </p:spPr>
          <p:txBody>
            <a:bodyPr wrap="square" lIns="0" tIns="0" rIns="0" bIns="0" rtlCol="0"/>
            <a:lstStyle/>
            <a:p>
              <a:endParaRPr lang="fr-FR" noProof="0" dirty="0"/>
            </a:p>
          </p:txBody>
        </p:sp>
        <p:sp>
          <p:nvSpPr>
            <p:cNvPr id="3302" name="object 3302"/>
            <p:cNvSpPr/>
            <p:nvPr/>
          </p:nvSpPr>
          <p:spPr>
            <a:xfrm>
              <a:off x="9480670" y="4306653"/>
              <a:ext cx="3810" cy="67310"/>
            </a:xfrm>
            <a:custGeom>
              <a:avLst/>
              <a:gdLst/>
              <a:ahLst/>
              <a:cxnLst/>
              <a:rect l="l" t="t" r="r" b="b"/>
              <a:pathLst>
                <a:path w="3809" h="67310">
                  <a:moveTo>
                    <a:pt x="0" y="0"/>
                  </a:moveTo>
                  <a:lnTo>
                    <a:pt x="3602" y="161"/>
                  </a:lnTo>
                  <a:lnTo>
                    <a:pt x="3602" y="67277"/>
                  </a:lnTo>
                  <a:lnTo>
                    <a:pt x="0" y="67108"/>
                  </a:lnTo>
                  <a:lnTo>
                    <a:pt x="0" y="0"/>
                  </a:lnTo>
                  <a:close/>
                </a:path>
              </a:pathLst>
            </a:custGeom>
            <a:solidFill>
              <a:srgbClr val="B5C1CE"/>
            </a:solidFill>
          </p:spPr>
          <p:txBody>
            <a:bodyPr wrap="square" lIns="0" tIns="0" rIns="0" bIns="0" rtlCol="0"/>
            <a:lstStyle/>
            <a:p>
              <a:endParaRPr lang="fr-FR" noProof="0" dirty="0"/>
            </a:p>
          </p:txBody>
        </p:sp>
        <p:sp>
          <p:nvSpPr>
            <p:cNvPr id="3303" name="object 3303"/>
            <p:cNvSpPr/>
            <p:nvPr/>
          </p:nvSpPr>
          <p:spPr>
            <a:xfrm>
              <a:off x="9480670" y="4306653"/>
              <a:ext cx="3810" cy="67310"/>
            </a:xfrm>
            <a:custGeom>
              <a:avLst/>
              <a:gdLst/>
              <a:ahLst/>
              <a:cxnLst/>
              <a:rect l="l" t="t" r="r" b="b"/>
              <a:pathLst>
                <a:path w="3809" h="67310">
                  <a:moveTo>
                    <a:pt x="3602" y="161"/>
                  </a:moveTo>
                  <a:lnTo>
                    <a:pt x="3602" y="67277"/>
                  </a:lnTo>
                </a:path>
                <a:path w="3809" h="67310">
                  <a:moveTo>
                    <a:pt x="0" y="67108"/>
                  </a:moveTo>
                  <a:lnTo>
                    <a:pt x="0" y="0"/>
                  </a:lnTo>
                </a:path>
              </a:pathLst>
            </a:custGeom>
            <a:ln w="3175">
              <a:solidFill>
                <a:srgbClr val="B5C1CE"/>
              </a:solidFill>
            </a:ln>
          </p:spPr>
          <p:txBody>
            <a:bodyPr wrap="square" lIns="0" tIns="0" rIns="0" bIns="0" rtlCol="0"/>
            <a:lstStyle/>
            <a:p>
              <a:endParaRPr lang="fr-FR" noProof="0" dirty="0"/>
            </a:p>
          </p:txBody>
        </p:sp>
        <p:sp>
          <p:nvSpPr>
            <p:cNvPr id="3304" name="object 3304"/>
            <p:cNvSpPr/>
            <p:nvPr/>
          </p:nvSpPr>
          <p:spPr>
            <a:xfrm>
              <a:off x="9484273" y="4306814"/>
              <a:ext cx="3810" cy="67310"/>
            </a:xfrm>
            <a:custGeom>
              <a:avLst/>
              <a:gdLst/>
              <a:ahLst/>
              <a:cxnLst/>
              <a:rect l="l" t="t" r="r" b="b"/>
              <a:pathLst>
                <a:path w="3809" h="67310">
                  <a:moveTo>
                    <a:pt x="0" y="0"/>
                  </a:moveTo>
                  <a:lnTo>
                    <a:pt x="3602" y="161"/>
                  </a:lnTo>
                  <a:lnTo>
                    <a:pt x="3602" y="67285"/>
                  </a:lnTo>
                  <a:lnTo>
                    <a:pt x="0" y="67116"/>
                  </a:lnTo>
                  <a:lnTo>
                    <a:pt x="0" y="0"/>
                  </a:lnTo>
                  <a:close/>
                </a:path>
              </a:pathLst>
            </a:custGeom>
            <a:solidFill>
              <a:srgbClr val="B5C1CE"/>
            </a:solidFill>
          </p:spPr>
          <p:txBody>
            <a:bodyPr wrap="square" lIns="0" tIns="0" rIns="0" bIns="0" rtlCol="0"/>
            <a:lstStyle/>
            <a:p>
              <a:endParaRPr lang="fr-FR" noProof="0" dirty="0"/>
            </a:p>
          </p:txBody>
        </p:sp>
        <p:sp>
          <p:nvSpPr>
            <p:cNvPr id="3305" name="object 3305"/>
            <p:cNvSpPr/>
            <p:nvPr/>
          </p:nvSpPr>
          <p:spPr>
            <a:xfrm>
              <a:off x="9484273" y="4306814"/>
              <a:ext cx="3810" cy="67310"/>
            </a:xfrm>
            <a:custGeom>
              <a:avLst/>
              <a:gdLst/>
              <a:ahLst/>
              <a:cxnLst/>
              <a:rect l="l" t="t" r="r" b="b"/>
              <a:pathLst>
                <a:path w="3809" h="67310">
                  <a:moveTo>
                    <a:pt x="3602" y="161"/>
                  </a:moveTo>
                  <a:lnTo>
                    <a:pt x="3602" y="67285"/>
                  </a:lnTo>
                </a:path>
                <a:path w="3809" h="67310">
                  <a:moveTo>
                    <a:pt x="0" y="67116"/>
                  </a:moveTo>
                  <a:lnTo>
                    <a:pt x="0" y="0"/>
                  </a:lnTo>
                </a:path>
              </a:pathLst>
            </a:custGeom>
            <a:ln w="3175">
              <a:solidFill>
                <a:srgbClr val="B5C1CE"/>
              </a:solidFill>
            </a:ln>
          </p:spPr>
          <p:txBody>
            <a:bodyPr wrap="square" lIns="0" tIns="0" rIns="0" bIns="0" rtlCol="0"/>
            <a:lstStyle/>
            <a:p>
              <a:endParaRPr lang="fr-FR" noProof="0" dirty="0"/>
            </a:p>
          </p:txBody>
        </p:sp>
        <p:sp>
          <p:nvSpPr>
            <p:cNvPr id="3306" name="object 3306"/>
            <p:cNvSpPr/>
            <p:nvPr/>
          </p:nvSpPr>
          <p:spPr>
            <a:xfrm>
              <a:off x="9487876" y="4306975"/>
              <a:ext cx="3810" cy="67310"/>
            </a:xfrm>
            <a:custGeom>
              <a:avLst/>
              <a:gdLst/>
              <a:ahLst/>
              <a:cxnLst/>
              <a:rect l="l" t="t" r="r" b="b"/>
              <a:pathLst>
                <a:path w="3809" h="67310">
                  <a:moveTo>
                    <a:pt x="0" y="0"/>
                  </a:moveTo>
                  <a:lnTo>
                    <a:pt x="3602" y="161"/>
                  </a:lnTo>
                  <a:lnTo>
                    <a:pt x="3602" y="67293"/>
                  </a:lnTo>
                  <a:lnTo>
                    <a:pt x="0" y="67124"/>
                  </a:lnTo>
                  <a:lnTo>
                    <a:pt x="0" y="0"/>
                  </a:lnTo>
                  <a:close/>
                </a:path>
              </a:pathLst>
            </a:custGeom>
            <a:solidFill>
              <a:srgbClr val="B5C0CE"/>
            </a:solidFill>
          </p:spPr>
          <p:txBody>
            <a:bodyPr wrap="square" lIns="0" tIns="0" rIns="0" bIns="0" rtlCol="0"/>
            <a:lstStyle/>
            <a:p>
              <a:endParaRPr lang="fr-FR" noProof="0" dirty="0"/>
            </a:p>
          </p:txBody>
        </p:sp>
        <p:sp>
          <p:nvSpPr>
            <p:cNvPr id="3307" name="object 3307"/>
            <p:cNvSpPr/>
            <p:nvPr/>
          </p:nvSpPr>
          <p:spPr>
            <a:xfrm>
              <a:off x="9487876" y="4306975"/>
              <a:ext cx="3810" cy="67310"/>
            </a:xfrm>
            <a:custGeom>
              <a:avLst/>
              <a:gdLst/>
              <a:ahLst/>
              <a:cxnLst/>
              <a:rect l="l" t="t" r="r" b="b"/>
              <a:pathLst>
                <a:path w="3809" h="67310">
                  <a:moveTo>
                    <a:pt x="3602" y="161"/>
                  </a:moveTo>
                  <a:lnTo>
                    <a:pt x="3602" y="67293"/>
                  </a:lnTo>
                </a:path>
                <a:path w="3809" h="67310">
                  <a:moveTo>
                    <a:pt x="0" y="67124"/>
                  </a:moveTo>
                  <a:lnTo>
                    <a:pt x="0" y="0"/>
                  </a:lnTo>
                </a:path>
              </a:pathLst>
            </a:custGeom>
            <a:ln w="3175">
              <a:solidFill>
                <a:srgbClr val="B5C0CE"/>
              </a:solidFill>
            </a:ln>
          </p:spPr>
          <p:txBody>
            <a:bodyPr wrap="square" lIns="0" tIns="0" rIns="0" bIns="0" rtlCol="0"/>
            <a:lstStyle/>
            <a:p>
              <a:endParaRPr lang="fr-FR" noProof="0" dirty="0"/>
            </a:p>
          </p:txBody>
        </p:sp>
        <p:sp>
          <p:nvSpPr>
            <p:cNvPr id="3308" name="object 3308"/>
            <p:cNvSpPr/>
            <p:nvPr/>
          </p:nvSpPr>
          <p:spPr>
            <a:xfrm>
              <a:off x="9491479" y="4307137"/>
              <a:ext cx="3810" cy="67310"/>
            </a:xfrm>
            <a:custGeom>
              <a:avLst/>
              <a:gdLst/>
              <a:ahLst/>
              <a:cxnLst/>
              <a:rect l="l" t="t" r="r" b="b"/>
              <a:pathLst>
                <a:path w="3809" h="67310">
                  <a:moveTo>
                    <a:pt x="0" y="0"/>
                  </a:moveTo>
                  <a:lnTo>
                    <a:pt x="3602" y="161"/>
                  </a:lnTo>
                  <a:lnTo>
                    <a:pt x="3602" y="67301"/>
                  </a:lnTo>
                  <a:lnTo>
                    <a:pt x="0" y="67131"/>
                  </a:lnTo>
                  <a:lnTo>
                    <a:pt x="0" y="0"/>
                  </a:lnTo>
                  <a:close/>
                </a:path>
              </a:pathLst>
            </a:custGeom>
            <a:solidFill>
              <a:srgbClr val="B5C0CE"/>
            </a:solidFill>
          </p:spPr>
          <p:txBody>
            <a:bodyPr wrap="square" lIns="0" tIns="0" rIns="0" bIns="0" rtlCol="0"/>
            <a:lstStyle/>
            <a:p>
              <a:endParaRPr lang="fr-FR" noProof="0" dirty="0"/>
            </a:p>
          </p:txBody>
        </p:sp>
        <p:sp>
          <p:nvSpPr>
            <p:cNvPr id="3309" name="object 3309"/>
            <p:cNvSpPr/>
            <p:nvPr/>
          </p:nvSpPr>
          <p:spPr>
            <a:xfrm>
              <a:off x="9491479" y="4307137"/>
              <a:ext cx="3810" cy="67310"/>
            </a:xfrm>
            <a:custGeom>
              <a:avLst/>
              <a:gdLst/>
              <a:ahLst/>
              <a:cxnLst/>
              <a:rect l="l" t="t" r="r" b="b"/>
              <a:pathLst>
                <a:path w="3809" h="67310">
                  <a:moveTo>
                    <a:pt x="3602" y="161"/>
                  </a:moveTo>
                  <a:lnTo>
                    <a:pt x="3602" y="67301"/>
                  </a:lnTo>
                </a:path>
                <a:path w="3809" h="67310">
                  <a:moveTo>
                    <a:pt x="0" y="67131"/>
                  </a:moveTo>
                  <a:lnTo>
                    <a:pt x="0" y="0"/>
                  </a:lnTo>
                </a:path>
              </a:pathLst>
            </a:custGeom>
            <a:ln w="3175">
              <a:solidFill>
                <a:srgbClr val="B5C0CE"/>
              </a:solidFill>
            </a:ln>
          </p:spPr>
          <p:txBody>
            <a:bodyPr wrap="square" lIns="0" tIns="0" rIns="0" bIns="0" rtlCol="0"/>
            <a:lstStyle/>
            <a:p>
              <a:endParaRPr lang="fr-FR" noProof="0" dirty="0"/>
            </a:p>
          </p:txBody>
        </p:sp>
        <p:sp>
          <p:nvSpPr>
            <p:cNvPr id="3310" name="object 3310"/>
            <p:cNvSpPr/>
            <p:nvPr/>
          </p:nvSpPr>
          <p:spPr>
            <a:xfrm>
              <a:off x="9495082" y="4307298"/>
              <a:ext cx="3810" cy="67310"/>
            </a:xfrm>
            <a:custGeom>
              <a:avLst/>
              <a:gdLst/>
              <a:ahLst/>
              <a:cxnLst/>
              <a:rect l="l" t="t" r="r" b="b"/>
              <a:pathLst>
                <a:path w="3809" h="67310">
                  <a:moveTo>
                    <a:pt x="0" y="0"/>
                  </a:moveTo>
                  <a:lnTo>
                    <a:pt x="3602" y="161"/>
                  </a:lnTo>
                  <a:lnTo>
                    <a:pt x="3602" y="67309"/>
                  </a:lnTo>
                  <a:lnTo>
                    <a:pt x="0" y="67139"/>
                  </a:lnTo>
                  <a:lnTo>
                    <a:pt x="0" y="0"/>
                  </a:lnTo>
                  <a:close/>
                </a:path>
              </a:pathLst>
            </a:custGeom>
            <a:solidFill>
              <a:srgbClr val="B5C0CE"/>
            </a:solidFill>
          </p:spPr>
          <p:txBody>
            <a:bodyPr wrap="square" lIns="0" tIns="0" rIns="0" bIns="0" rtlCol="0"/>
            <a:lstStyle/>
            <a:p>
              <a:endParaRPr lang="fr-FR" noProof="0" dirty="0"/>
            </a:p>
          </p:txBody>
        </p:sp>
        <p:sp>
          <p:nvSpPr>
            <p:cNvPr id="3311" name="object 3311"/>
            <p:cNvSpPr/>
            <p:nvPr/>
          </p:nvSpPr>
          <p:spPr>
            <a:xfrm>
              <a:off x="9495082" y="4307298"/>
              <a:ext cx="3810" cy="67310"/>
            </a:xfrm>
            <a:custGeom>
              <a:avLst/>
              <a:gdLst/>
              <a:ahLst/>
              <a:cxnLst/>
              <a:rect l="l" t="t" r="r" b="b"/>
              <a:pathLst>
                <a:path w="3809" h="67310">
                  <a:moveTo>
                    <a:pt x="3602" y="161"/>
                  </a:moveTo>
                  <a:lnTo>
                    <a:pt x="3602" y="67309"/>
                  </a:lnTo>
                </a:path>
                <a:path w="3809" h="67310">
                  <a:moveTo>
                    <a:pt x="0" y="67139"/>
                  </a:moveTo>
                  <a:lnTo>
                    <a:pt x="0" y="0"/>
                  </a:lnTo>
                </a:path>
              </a:pathLst>
            </a:custGeom>
            <a:ln w="3175">
              <a:solidFill>
                <a:srgbClr val="B5C0CE"/>
              </a:solidFill>
            </a:ln>
          </p:spPr>
          <p:txBody>
            <a:bodyPr wrap="square" lIns="0" tIns="0" rIns="0" bIns="0" rtlCol="0"/>
            <a:lstStyle/>
            <a:p>
              <a:endParaRPr lang="fr-FR" noProof="0" dirty="0"/>
            </a:p>
          </p:txBody>
        </p:sp>
        <p:sp>
          <p:nvSpPr>
            <p:cNvPr id="3312" name="object 3312"/>
            <p:cNvSpPr/>
            <p:nvPr/>
          </p:nvSpPr>
          <p:spPr>
            <a:xfrm>
              <a:off x="9498685" y="4307459"/>
              <a:ext cx="5715" cy="67945"/>
            </a:xfrm>
            <a:custGeom>
              <a:avLst/>
              <a:gdLst/>
              <a:ahLst/>
              <a:cxnLst/>
              <a:rect l="l" t="t" r="r" b="b"/>
              <a:pathLst>
                <a:path w="5715" h="67945">
                  <a:moveTo>
                    <a:pt x="0" y="0"/>
                  </a:moveTo>
                  <a:lnTo>
                    <a:pt x="5284" y="236"/>
                  </a:lnTo>
                  <a:lnTo>
                    <a:pt x="5284" y="67395"/>
                  </a:lnTo>
                  <a:lnTo>
                    <a:pt x="0" y="67147"/>
                  </a:lnTo>
                  <a:lnTo>
                    <a:pt x="0" y="0"/>
                  </a:lnTo>
                  <a:close/>
                </a:path>
              </a:pathLst>
            </a:custGeom>
            <a:solidFill>
              <a:srgbClr val="B5C0CE"/>
            </a:solidFill>
          </p:spPr>
          <p:txBody>
            <a:bodyPr wrap="square" lIns="0" tIns="0" rIns="0" bIns="0" rtlCol="0"/>
            <a:lstStyle/>
            <a:p>
              <a:endParaRPr lang="fr-FR" noProof="0" dirty="0"/>
            </a:p>
          </p:txBody>
        </p:sp>
        <p:sp>
          <p:nvSpPr>
            <p:cNvPr id="3313" name="object 3313"/>
            <p:cNvSpPr/>
            <p:nvPr/>
          </p:nvSpPr>
          <p:spPr>
            <a:xfrm>
              <a:off x="9498685" y="4307459"/>
              <a:ext cx="5715" cy="67945"/>
            </a:xfrm>
            <a:custGeom>
              <a:avLst/>
              <a:gdLst/>
              <a:ahLst/>
              <a:cxnLst/>
              <a:rect l="l" t="t" r="r" b="b"/>
              <a:pathLst>
                <a:path w="5715" h="67945">
                  <a:moveTo>
                    <a:pt x="5284" y="236"/>
                  </a:moveTo>
                  <a:lnTo>
                    <a:pt x="5284" y="67395"/>
                  </a:lnTo>
                </a:path>
                <a:path w="5715" h="67945">
                  <a:moveTo>
                    <a:pt x="0" y="67147"/>
                  </a:moveTo>
                  <a:lnTo>
                    <a:pt x="0" y="0"/>
                  </a:lnTo>
                </a:path>
              </a:pathLst>
            </a:custGeom>
            <a:ln w="3175">
              <a:solidFill>
                <a:srgbClr val="B5C0CE"/>
              </a:solidFill>
            </a:ln>
          </p:spPr>
          <p:txBody>
            <a:bodyPr wrap="square" lIns="0" tIns="0" rIns="0" bIns="0" rtlCol="0"/>
            <a:lstStyle/>
            <a:p>
              <a:endParaRPr lang="fr-FR" noProof="0" dirty="0"/>
            </a:p>
          </p:txBody>
        </p:sp>
        <p:sp>
          <p:nvSpPr>
            <p:cNvPr id="3314" name="object 3314"/>
            <p:cNvSpPr/>
            <p:nvPr/>
          </p:nvSpPr>
          <p:spPr>
            <a:xfrm>
              <a:off x="9503969" y="4307696"/>
              <a:ext cx="3810" cy="67945"/>
            </a:xfrm>
            <a:custGeom>
              <a:avLst/>
              <a:gdLst/>
              <a:ahLst/>
              <a:cxnLst/>
              <a:rect l="l" t="t" r="r" b="b"/>
              <a:pathLst>
                <a:path w="3809" h="67945">
                  <a:moveTo>
                    <a:pt x="0" y="0"/>
                  </a:moveTo>
                  <a:lnTo>
                    <a:pt x="3602" y="161"/>
                  </a:lnTo>
                  <a:lnTo>
                    <a:pt x="3602" y="67328"/>
                  </a:lnTo>
                  <a:lnTo>
                    <a:pt x="0" y="67159"/>
                  </a:lnTo>
                  <a:lnTo>
                    <a:pt x="0" y="0"/>
                  </a:lnTo>
                  <a:close/>
                </a:path>
              </a:pathLst>
            </a:custGeom>
            <a:solidFill>
              <a:srgbClr val="B4C0CD"/>
            </a:solidFill>
          </p:spPr>
          <p:txBody>
            <a:bodyPr wrap="square" lIns="0" tIns="0" rIns="0" bIns="0" rtlCol="0"/>
            <a:lstStyle/>
            <a:p>
              <a:endParaRPr lang="fr-FR" noProof="0" dirty="0"/>
            </a:p>
          </p:txBody>
        </p:sp>
        <p:sp>
          <p:nvSpPr>
            <p:cNvPr id="3315" name="object 3315"/>
            <p:cNvSpPr/>
            <p:nvPr/>
          </p:nvSpPr>
          <p:spPr>
            <a:xfrm>
              <a:off x="9503969" y="4307696"/>
              <a:ext cx="3810" cy="67945"/>
            </a:xfrm>
            <a:custGeom>
              <a:avLst/>
              <a:gdLst/>
              <a:ahLst/>
              <a:cxnLst/>
              <a:rect l="l" t="t" r="r" b="b"/>
              <a:pathLst>
                <a:path w="3809" h="67945">
                  <a:moveTo>
                    <a:pt x="3602" y="161"/>
                  </a:moveTo>
                  <a:lnTo>
                    <a:pt x="3602" y="67328"/>
                  </a:lnTo>
                </a:path>
                <a:path w="3809" h="67945">
                  <a:moveTo>
                    <a:pt x="0" y="67159"/>
                  </a:moveTo>
                  <a:lnTo>
                    <a:pt x="0" y="0"/>
                  </a:lnTo>
                </a:path>
              </a:pathLst>
            </a:custGeom>
            <a:ln w="3175">
              <a:solidFill>
                <a:srgbClr val="B4C0CD"/>
              </a:solidFill>
            </a:ln>
          </p:spPr>
          <p:txBody>
            <a:bodyPr wrap="square" lIns="0" tIns="0" rIns="0" bIns="0" rtlCol="0"/>
            <a:lstStyle/>
            <a:p>
              <a:endParaRPr lang="fr-FR" noProof="0" dirty="0"/>
            </a:p>
          </p:txBody>
        </p:sp>
        <p:sp>
          <p:nvSpPr>
            <p:cNvPr id="3316" name="object 3316"/>
            <p:cNvSpPr/>
            <p:nvPr/>
          </p:nvSpPr>
          <p:spPr>
            <a:xfrm>
              <a:off x="9507572" y="4307857"/>
              <a:ext cx="3810" cy="67945"/>
            </a:xfrm>
            <a:custGeom>
              <a:avLst/>
              <a:gdLst/>
              <a:ahLst/>
              <a:cxnLst/>
              <a:rect l="l" t="t" r="r" b="b"/>
              <a:pathLst>
                <a:path w="3809" h="67945">
                  <a:moveTo>
                    <a:pt x="0" y="0"/>
                  </a:moveTo>
                  <a:lnTo>
                    <a:pt x="3602" y="161"/>
                  </a:lnTo>
                  <a:lnTo>
                    <a:pt x="3602" y="67336"/>
                  </a:lnTo>
                  <a:lnTo>
                    <a:pt x="0" y="67167"/>
                  </a:lnTo>
                  <a:lnTo>
                    <a:pt x="0" y="0"/>
                  </a:lnTo>
                  <a:close/>
                </a:path>
              </a:pathLst>
            </a:custGeom>
            <a:solidFill>
              <a:srgbClr val="B4C0CD"/>
            </a:solidFill>
          </p:spPr>
          <p:txBody>
            <a:bodyPr wrap="square" lIns="0" tIns="0" rIns="0" bIns="0" rtlCol="0"/>
            <a:lstStyle/>
            <a:p>
              <a:endParaRPr lang="fr-FR" noProof="0" dirty="0"/>
            </a:p>
          </p:txBody>
        </p:sp>
        <p:sp>
          <p:nvSpPr>
            <p:cNvPr id="3317" name="object 3317"/>
            <p:cNvSpPr/>
            <p:nvPr/>
          </p:nvSpPr>
          <p:spPr>
            <a:xfrm>
              <a:off x="9507572" y="4307857"/>
              <a:ext cx="3810" cy="67945"/>
            </a:xfrm>
            <a:custGeom>
              <a:avLst/>
              <a:gdLst/>
              <a:ahLst/>
              <a:cxnLst/>
              <a:rect l="l" t="t" r="r" b="b"/>
              <a:pathLst>
                <a:path w="3809" h="67945">
                  <a:moveTo>
                    <a:pt x="3602" y="161"/>
                  </a:moveTo>
                  <a:lnTo>
                    <a:pt x="3602" y="67336"/>
                  </a:lnTo>
                </a:path>
                <a:path w="3809" h="67945">
                  <a:moveTo>
                    <a:pt x="0" y="67167"/>
                  </a:moveTo>
                  <a:lnTo>
                    <a:pt x="0" y="0"/>
                  </a:lnTo>
                </a:path>
              </a:pathLst>
            </a:custGeom>
            <a:ln w="3175">
              <a:solidFill>
                <a:srgbClr val="B4C0CD"/>
              </a:solidFill>
            </a:ln>
          </p:spPr>
          <p:txBody>
            <a:bodyPr wrap="square" lIns="0" tIns="0" rIns="0" bIns="0" rtlCol="0"/>
            <a:lstStyle/>
            <a:p>
              <a:endParaRPr lang="fr-FR" noProof="0" dirty="0"/>
            </a:p>
          </p:txBody>
        </p:sp>
        <p:sp>
          <p:nvSpPr>
            <p:cNvPr id="3318" name="object 3318"/>
            <p:cNvSpPr/>
            <p:nvPr/>
          </p:nvSpPr>
          <p:spPr>
            <a:xfrm>
              <a:off x="9511175" y="4308019"/>
              <a:ext cx="3810" cy="67945"/>
            </a:xfrm>
            <a:custGeom>
              <a:avLst/>
              <a:gdLst/>
              <a:ahLst/>
              <a:cxnLst/>
              <a:rect l="l" t="t" r="r" b="b"/>
              <a:pathLst>
                <a:path w="3809" h="67945">
                  <a:moveTo>
                    <a:pt x="0" y="0"/>
                  </a:moveTo>
                  <a:lnTo>
                    <a:pt x="3602" y="161"/>
                  </a:lnTo>
                  <a:lnTo>
                    <a:pt x="3602" y="67344"/>
                  </a:lnTo>
                  <a:lnTo>
                    <a:pt x="0" y="67174"/>
                  </a:lnTo>
                  <a:lnTo>
                    <a:pt x="0" y="0"/>
                  </a:lnTo>
                  <a:close/>
                </a:path>
              </a:pathLst>
            </a:custGeom>
            <a:solidFill>
              <a:srgbClr val="B4C0CD"/>
            </a:solidFill>
          </p:spPr>
          <p:txBody>
            <a:bodyPr wrap="square" lIns="0" tIns="0" rIns="0" bIns="0" rtlCol="0"/>
            <a:lstStyle/>
            <a:p>
              <a:endParaRPr lang="fr-FR" noProof="0" dirty="0"/>
            </a:p>
          </p:txBody>
        </p:sp>
        <p:sp>
          <p:nvSpPr>
            <p:cNvPr id="3319" name="object 3319"/>
            <p:cNvSpPr/>
            <p:nvPr/>
          </p:nvSpPr>
          <p:spPr>
            <a:xfrm>
              <a:off x="9511175" y="4308019"/>
              <a:ext cx="3810" cy="67945"/>
            </a:xfrm>
            <a:custGeom>
              <a:avLst/>
              <a:gdLst/>
              <a:ahLst/>
              <a:cxnLst/>
              <a:rect l="l" t="t" r="r" b="b"/>
              <a:pathLst>
                <a:path w="3809" h="67945">
                  <a:moveTo>
                    <a:pt x="3602" y="161"/>
                  </a:moveTo>
                  <a:lnTo>
                    <a:pt x="3602" y="67344"/>
                  </a:lnTo>
                </a:path>
                <a:path w="3809" h="67945">
                  <a:moveTo>
                    <a:pt x="0" y="67174"/>
                  </a:moveTo>
                  <a:lnTo>
                    <a:pt x="0" y="0"/>
                  </a:lnTo>
                </a:path>
              </a:pathLst>
            </a:custGeom>
            <a:ln w="3175">
              <a:solidFill>
                <a:srgbClr val="B4C0CD"/>
              </a:solidFill>
            </a:ln>
          </p:spPr>
          <p:txBody>
            <a:bodyPr wrap="square" lIns="0" tIns="0" rIns="0" bIns="0" rtlCol="0"/>
            <a:lstStyle/>
            <a:p>
              <a:endParaRPr lang="fr-FR" noProof="0" dirty="0"/>
            </a:p>
          </p:txBody>
        </p:sp>
        <p:sp>
          <p:nvSpPr>
            <p:cNvPr id="3320" name="object 3320"/>
            <p:cNvSpPr/>
            <p:nvPr/>
          </p:nvSpPr>
          <p:spPr>
            <a:xfrm>
              <a:off x="9514778" y="4308180"/>
              <a:ext cx="3810" cy="67945"/>
            </a:xfrm>
            <a:custGeom>
              <a:avLst/>
              <a:gdLst/>
              <a:ahLst/>
              <a:cxnLst/>
              <a:rect l="l" t="t" r="r" b="b"/>
              <a:pathLst>
                <a:path w="3809" h="67945">
                  <a:moveTo>
                    <a:pt x="0" y="0"/>
                  </a:moveTo>
                  <a:lnTo>
                    <a:pt x="3602" y="161"/>
                  </a:lnTo>
                  <a:lnTo>
                    <a:pt x="3602" y="67352"/>
                  </a:lnTo>
                  <a:lnTo>
                    <a:pt x="0" y="67182"/>
                  </a:lnTo>
                  <a:lnTo>
                    <a:pt x="0" y="0"/>
                  </a:lnTo>
                  <a:close/>
                </a:path>
              </a:pathLst>
            </a:custGeom>
            <a:solidFill>
              <a:srgbClr val="B4C0CD"/>
            </a:solidFill>
          </p:spPr>
          <p:txBody>
            <a:bodyPr wrap="square" lIns="0" tIns="0" rIns="0" bIns="0" rtlCol="0"/>
            <a:lstStyle/>
            <a:p>
              <a:endParaRPr lang="fr-FR" noProof="0" dirty="0"/>
            </a:p>
          </p:txBody>
        </p:sp>
        <p:sp>
          <p:nvSpPr>
            <p:cNvPr id="3321" name="object 3321"/>
            <p:cNvSpPr/>
            <p:nvPr/>
          </p:nvSpPr>
          <p:spPr>
            <a:xfrm>
              <a:off x="9514778" y="4308180"/>
              <a:ext cx="3810" cy="67945"/>
            </a:xfrm>
            <a:custGeom>
              <a:avLst/>
              <a:gdLst/>
              <a:ahLst/>
              <a:cxnLst/>
              <a:rect l="l" t="t" r="r" b="b"/>
              <a:pathLst>
                <a:path w="3809" h="67945">
                  <a:moveTo>
                    <a:pt x="3602" y="161"/>
                  </a:moveTo>
                  <a:lnTo>
                    <a:pt x="3602" y="67352"/>
                  </a:lnTo>
                </a:path>
                <a:path w="3809" h="67945">
                  <a:moveTo>
                    <a:pt x="0" y="67182"/>
                  </a:moveTo>
                  <a:lnTo>
                    <a:pt x="0" y="0"/>
                  </a:lnTo>
                </a:path>
              </a:pathLst>
            </a:custGeom>
            <a:ln w="3175">
              <a:solidFill>
                <a:srgbClr val="B4C0CD"/>
              </a:solidFill>
            </a:ln>
          </p:spPr>
          <p:txBody>
            <a:bodyPr wrap="square" lIns="0" tIns="0" rIns="0" bIns="0" rtlCol="0"/>
            <a:lstStyle/>
            <a:p>
              <a:endParaRPr lang="fr-FR" noProof="0" dirty="0"/>
            </a:p>
          </p:txBody>
        </p:sp>
        <p:sp>
          <p:nvSpPr>
            <p:cNvPr id="3322" name="object 3322"/>
            <p:cNvSpPr/>
            <p:nvPr/>
          </p:nvSpPr>
          <p:spPr>
            <a:xfrm>
              <a:off x="9518380" y="4308342"/>
              <a:ext cx="3810" cy="67945"/>
            </a:xfrm>
            <a:custGeom>
              <a:avLst/>
              <a:gdLst/>
              <a:ahLst/>
              <a:cxnLst/>
              <a:rect l="l" t="t" r="r" b="b"/>
              <a:pathLst>
                <a:path w="3809" h="67945">
                  <a:moveTo>
                    <a:pt x="0" y="0"/>
                  </a:moveTo>
                  <a:lnTo>
                    <a:pt x="3602" y="161"/>
                  </a:lnTo>
                  <a:lnTo>
                    <a:pt x="3602" y="67359"/>
                  </a:lnTo>
                  <a:lnTo>
                    <a:pt x="0" y="67190"/>
                  </a:lnTo>
                  <a:lnTo>
                    <a:pt x="0" y="0"/>
                  </a:lnTo>
                  <a:close/>
                </a:path>
              </a:pathLst>
            </a:custGeom>
            <a:solidFill>
              <a:srgbClr val="B4C0CD"/>
            </a:solidFill>
          </p:spPr>
          <p:txBody>
            <a:bodyPr wrap="square" lIns="0" tIns="0" rIns="0" bIns="0" rtlCol="0"/>
            <a:lstStyle/>
            <a:p>
              <a:endParaRPr lang="fr-FR" noProof="0" dirty="0"/>
            </a:p>
          </p:txBody>
        </p:sp>
        <p:sp>
          <p:nvSpPr>
            <p:cNvPr id="3323" name="object 3323"/>
            <p:cNvSpPr/>
            <p:nvPr/>
          </p:nvSpPr>
          <p:spPr>
            <a:xfrm>
              <a:off x="9518380" y="4308342"/>
              <a:ext cx="3810" cy="67945"/>
            </a:xfrm>
            <a:custGeom>
              <a:avLst/>
              <a:gdLst/>
              <a:ahLst/>
              <a:cxnLst/>
              <a:rect l="l" t="t" r="r" b="b"/>
              <a:pathLst>
                <a:path w="3809" h="67945">
                  <a:moveTo>
                    <a:pt x="3602" y="161"/>
                  </a:moveTo>
                  <a:lnTo>
                    <a:pt x="3602" y="67359"/>
                  </a:lnTo>
                </a:path>
                <a:path w="3809" h="67945">
                  <a:moveTo>
                    <a:pt x="0" y="67190"/>
                  </a:moveTo>
                  <a:lnTo>
                    <a:pt x="0" y="0"/>
                  </a:lnTo>
                </a:path>
              </a:pathLst>
            </a:custGeom>
            <a:ln w="3175">
              <a:solidFill>
                <a:srgbClr val="B4C0CD"/>
              </a:solidFill>
            </a:ln>
          </p:spPr>
          <p:txBody>
            <a:bodyPr wrap="square" lIns="0" tIns="0" rIns="0" bIns="0" rtlCol="0"/>
            <a:lstStyle/>
            <a:p>
              <a:endParaRPr lang="fr-FR" noProof="0" dirty="0"/>
            </a:p>
          </p:txBody>
        </p:sp>
        <p:sp>
          <p:nvSpPr>
            <p:cNvPr id="3324" name="object 3324"/>
            <p:cNvSpPr/>
            <p:nvPr/>
          </p:nvSpPr>
          <p:spPr>
            <a:xfrm>
              <a:off x="9521983" y="4308503"/>
              <a:ext cx="3810" cy="67945"/>
            </a:xfrm>
            <a:custGeom>
              <a:avLst/>
              <a:gdLst/>
              <a:ahLst/>
              <a:cxnLst/>
              <a:rect l="l" t="t" r="r" b="b"/>
              <a:pathLst>
                <a:path w="3809" h="67945">
                  <a:moveTo>
                    <a:pt x="0" y="0"/>
                  </a:moveTo>
                  <a:lnTo>
                    <a:pt x="3602" y="161"/>
                  </a:lnTo>
                  <a:lnTo>
                    <a:pt x="3602" y="67367"/>
                  </a:lnTo>
                  <a:lnTo>
                    <a:pt x="0" y="67198"/>
                  </a:lnTo>
                  <a:lnTo>
                    <a:pt x="0" y="0"/>
                  </a:lnTo>
                  <a:close/>
                </a:path>
              </a:pathLst>
            </a:custGeom>
            <a:solidFill>
              <a:srgbClr val="B4C0CD"/>
            </a:solidFill>
          </p:spPr>
          <p:txBody>
            <a:bodyPr wrap="square" lIns="0" tIns="0" rIns="0" bIns="0" rtlCol="0"/>
            <a:lstStyle/>
            <a:p>
              <a:endParaRPr lang="fr-FR" noProof="0" dirty="0"/>
            </a:p>
          </p:txBody>
        </p:sp>
        <p:sp>
          <p:nvSpPr>
            <p:cNvPr id="3325" name="object 3325"/>
            <p:cNvSpPr/>
            <p:nvPr/>
          </p:nvSpPr>
          <p:spPr>
            <a:xfrm>
              <a:off x="9521983" y="4308503"/>
              <a:ext cx="3810" cy="67945"/>
            </a:xfrm>
            <a:custGeom>
              <a:avLst/>
              <a:gdLst/>
              <a:ahLst/>
              <a:cxnLst/>
              <a:rect l="l" t="t" r="r" b="b"/>
              <a:pathLst>
                <a:path w="3809" h="67945">
                  <a:moveTo>
                    <a:pt x="3602" y="161"/>
                  </a:moveTo>
                  <a:lnTo>
                    <a:pt x="3602" y="67367"/>
                  </a:lnTo>
                </a:path>
                <a:path w="3809" h="67945">
                  <a:moveTo>
                    <a:pt x="0" y="67198"/>
                  </a:moveTo>
                  <a:lnTo>
                    <a:pt x="0" y="0"/>
                  </a:lnTo>
                </a:path>
              </a:pathLst>
            </a:custGeom>
            <a:ln w="3175">
              <a:solidFill>
                <a:srgbClr val="B4C0CD"/>
              </a:solidFill>
            </a:ln>
          </p:spPr>
          <p:txBody>
            <a:bodyPr wrap="square" lIns="0" tIns="0" rIns="0" bIns="0" rtlCol="0"/>
            <a:lstStyle/>
            <a:p>
              <a:endParaRPr lang="fr-FR" noProof="0" dirty="0"/>
            </a:p>
          </p:txBody>
        </p:sp>
        <p:sp>
          <p:nvSpPr>
            <p:cNvPr id="3326" name="object 3326"/>
            <p:cNvSpPr/>
            <p:nvPr/>
          </p:nvSpPr>
          <p:spPr>
            <a:xfrm>
              <a:off x="9525586" y="4308664"/>
              <a:ext cx="5715" cy="67945"/>
            </a:xfrm>
            <a:custGeom>
              <a:avLst/>
              <a:gdLst/>
              <a:ahLst/>
              <a:cxnLst/>
              <a:rect l="l" t="t" r="r" b="b"/>
              <a:pathLst>
                <a:path w="5715" h="67945">
                  <a:moveTo>
                    <a:pt x="0" y="0"/>
                  </a:moveTo>
                  <a:lnTo>
                    <a:pt x="5524" y="247"/>
                  </a:lnTo>
                  <a:lnTo>
                    <a:pt x="5524" y="67465"/>
                  </a:lnTo>
                  <a:lnTo>
                    <a:pt x="0" y="67206"/>
                  </a:lnTo>
                  <a:lnTo>
                    <a:pt x="0" y="0"/>
                  </a:lnTo>
                  <a:close/>
                </a:path>
              </a:pathLst>
            </a:custGeom>
            <a:solidFill>
              <a:srgbClr val="B4C0CD"/>
            </a:solidFill>
          </p:spPr>
          <p:txBody>
            <a:bodyPr wrap="square" lIns="0" tIns="0" rIns="0" bIns="0" rtlCol="0"/>
            <a:lstStyle/>
            <a:p>
              <a:endParaRPr lang="fr-FR" noProof="0" dirty="0"/>
            </a:p>
          </p:txBody>
        </p:sp>
        <p:sp>
          <p:nvSpPr>
            <p:cNvPr id="3327" name="object 3327"/>
            <p:cNvSpPr/>
            <p:nvPr/>
          </p:nvSpPr>
          <p:spPr>
            <a:xfrm>
              <a:off x="9525586" y="4308664"/>
              <a:ext cx="5715" cy="67945"/>
            </a:xfrm>
            <a:custGeom>
              <a:avLst/>
              <a:gdLst/>
              <a:ahLst/>
              <a:cxnLst/>
              <a:rect l="l" t="t" r="r" b="b"/>
              <a:pathLst>
                <a:path w="5715" h="67945">
                  <a:moveTo>
                    <a:pt x="5524" y="247"/>
                  </a:moveTo>
                  <a:lnTo>
                    <a:pt x="5524" y="67465"/>
                  </a:lnTo>
                </a:path>
                <a:path w="5715" h="67945">
                  <a:moveTo>
                    <a:pt x="0" y="67206"/>
                  </a:moveTo>
                  <a:lnTo>
                    <a:pt x="0" y="0"/>
                  </a:lnTo>
                </a:path>
              </a:pathLst>
            </a:custGeom>
            <a:ln w="3175">
              <a:solidFill>
                <a:srgbClr val="B4C0CD"/>
              </a:solidFill>
            </a:ln>
          </p:spPr>
          <p:txBody>
            <a:bodyPr wrap="square" lIns="0" tIns="0" rIns="0" bIns="0" rtlCol="0"/>
            <a:lstStyle/>
            <a:p>
              <a:endParaRPr lang="fr-FR" noProof="0" dirty="0"/>
            </a:p>
          </p:txBody>
        </p:sp>
        <p:sp>
          <p:nvSpPr>
            <p:cNvPr id="3328" name="object 3328"/>
            <p:cNvSpPr/>
            <p:nvPr/>
          </p:nvSpPr>
          <p:spPr>
            <a:xfrm>
              <a:off x="9531111" y="4308912"/>
              <a:ext cx="3810" cy="67945"/>
            </a:xfrm>
            <a:custGeom>
              <a:avLst/>
              <a:gdLst/>
              <a:ahLst/>
              <a:cxnLst/>
              <a:rect l="l" t="t" r="r" b="b"/>
              <a:pathLst>
                <a:path w="3809" h="67945">
                  <a:moveTo>
                    <a:pt x="0" y="0"/>
                  </a:moveTo>
                  <a:lnTo>
                    <a:pt x="3602" y="161"/>
                  </a:lnTo>
                  <a:lnTo>
                    <a:pt x="3602" y="67387"/>
                  </a:lnTo>
                  <a:lnTo>
                    <a:pt x="0" y="67218"/>
                  </a:lnTo>
                  <a:lnTo>
                    <a:pt x="0" y="0"/>
                  </a:lnTo>
                  <a:close/>
                </a:path>
              </a:pathLst>
            </a:custGeom>
            <a:solidFill>
              <a:srgbClr val="B4C0CD"/>
            </a:solidFill>
          </p:spPr>
          <p:txBody>
            <a:bodyPr wrap="square" lIns="0" tIns="0" rIns="0" bIns="0" rtlCol="0"/>
            <a:lstStyle/>
            <a:p>
              <a:endParaRPr lang="fr-FR" noProof="0" dirty="0"/>
            </a:p>
          </p:txBody>
        </p:sp>
        <p:sp>
          <p:nvSpPr>
            <p:cNvPr id="3329" name="object 3329"/>
            <p:cNvSpPr/>
            <p:nvPr/>
          </p:nvSpPr>
          <p:spPr>
            <a:xfrm>
              <a:off x="9531111" y="4308912"/>
              <a:ext cx="3810" cy="67945"/>
            </a:xfrm>
            <a:custGeom>
              <a:avLst/>
              <a:gdLst/>
              <a:ahLst/>
              <a:cxnLst/>
              <a:rect l="l" t="t" r="r" b="b"/>
              <a:pathLst>
                <a:path w="3809" h="67945">
                  <a:moveTo>
                    <a:pt x="3602" y="161"/>
                  </a:moveTo>
                  <a:lnTo>
                    <a:pt x="3602" y="67387"/>
                  </a:lnTo>
                </a:path>
                <a:path w="3809" h="67945">
                  <a:moveTo>
                    <a:pt x="0" y="67218"/>
                  </a:moveTo>
                  <a:lnTo>
                    <a:pt x="0" y="0"/>
                  </a:lnTo>
                </a:path>
              </a:pathLst>
            </a:custGeom>
            <a:ln w="3175">
              <a:solidFill>
                <a:srgbClr val="B4C0CD"/>
              </a:solidFill>
            </a:ln>
          </p:spPr>
          <p:txBody>
            <a:bodyPr wrap="square" lIns="0" tIns="0" rIns="0" bIns="0" rtlCol="0"/>
            <a:lstStyle/>
            <a:p>
              <a:endParaRPr lang="fr-FR" noProof="0" dirty="0"/>
            </a:p>
          </p:txBody>
        </p:sp>
        <p:sp>
          <p:nvSpPr>
            <p:cNvPr id="3330" name="object 3330"/>
            <p:cNvSpPr/>
            <p:nvPr/>
          </p:nvSpPr>
          <p:spPr>
            <a:xfrm>
              <a:off x="9534714" y="4309073"/>
              <a:ext cx="3810" cy="67945"/>
            </a:xfrm>
            <a:custGeom>
              <a:avLst/>
              <a:gdLst/>
              <a:ahLst/>
              <a:cxnLst/>
              <a:rect l="l" t="t" r="r" b="b"/>
              <a:pathLst>
                <a:path w="3809" h="67945">
                  <a:moveTo>
                    <a:pt x="0" y="0"/>
                  </a:moveTo>
                  <a:lnTo>
                    <a:pt x="3602" y="161"/>
                  </a:lnTo>
                  <a:lnTo>
                    <a:pt x="3602" y="67395"/>
                  </a:lnTo>
                  <a:lnTo>
                    <a:pt x="0" y="67226"/>
                  </a:lnTo>
                  <a:lnTo>
                    <a:pt x="0" y="0"/>
                  </a:lnTo>
                  <a:close/>
                </a:path>
              </a:pathLst>
            </a:custGeom>
            <a:solidFill>
              <a:srgbClr val="B3C0CC"/>
            </a:solidFill>
          </p:spPr>
          <p:txBody>
            <a:bodyPr wrap="square" lIns="0" tIns="0" rIns="0" bIns="0" rtlCol="0"/>
            <a:lstStyle/>
            <a:p>
              <a:endParaRPr lang="fr-FR" noProof="0" dirty="0"/>
            </a:p>
          </p:txBody>
        </p:sp>
        <p:sp>
          <p:nvSpPr>
            <p:cNvPr id="3331" name="object 3331"/>
            <p:cNvSpPr/>
            <p:nvPr/>
          </p:nvSpPr>
          <p:spPr>
            <a:xfrm>
              <a:off x="9534714" y="4309073"/>
              <a:ext cx="3810" cy="67945"/>
            </a:xfrm>
            <a:custGeom>
              <a:avLst/>
              <a:gdLst/>
              <a:ahLst/>
              <a:cxnLst/>
              <a:rect l="l" t="t" r="r" b="b"/>
              <a:pathLst>
                <a:path w="3809" h="67945">
                  <a:moveTo>
                    <a:pt x="3602" y="161"/>
                  </a:moveTo>
                  <a:lnTo>
                    <a:pt x="3602" y="67395"/>
                  </a:lnTo>
                </a:path>
                <a:path w="3809" h="67945">
                  <a:moveTo>
                    <a:pt x="0" y="67226"/>
                  </a:moveTo>
                  <a:lnTo>
                    <a:pt x="0" y="0"/>
                  </a:lnTo>
                </a:path>
              </a:pathLst>
            </a:custGeom>
            <a:ln w="3175">
              <a:solidFill>
                <a:srgbClr val="B3C0CC"/>
              </a:solidFill>
            </a:ln>
          </p:spPr>
          <p:txBody>
            <a:bodyPr wrap="square" lIns="0" tIns="0" rIns="0" bIns="0" rtlCol="0"/>
            <a:lstStyle/>
            <a:p>
              <a:endParaRPr lang="fr-FR" noProof="0" dirty="0"/>
            </a:p>
          </p:txBody>
        </p:sp>
        <p:sp>
          <p:nvSpPr>
            <p:cNvPr id="3332" name="object 3332"/>
            <p:cNvSpPr/>
            <p:nvPr/>
          </p:nvSpPr>
          <p:spPr>
            <a:xfrm>
              <a:off x="9538316" y="4309235"/>
              <a:ext cx="3810" cy="67945"/>
            </a:xfrm>
            <a:custGeom>
              <a:avLst/>
              <a:gdLst/>
              <a:ahLst/>
              <a:cxnLst/>
              <a:rect l="l" t="t" r="r" b="b"/>
              <a:pathLst>
                <a:path w="3809" h="67945">
                  <a:moveTo>
                    <a:pt x="0" y="0"/>
                  </a:moveTo>
                  <a:lnTo>
                    <a:pt x="3602" y="161"/>
                  </a:lnTo>
                  <a:lnTo>
                    <a:pt x="3602" y="67403"/>
                  </a:lnTo>
                  <a:lnTo>
                    <a:pt x="0" y="67234"/>
                  </a:lnTo>
                  <a:lnTo>
                    <a:pt x="0" y="0"/>
                  </a:lnTo>
                  <a:close/>
                </a:path>
              </a:pathLst>
            </a:custGeom>
            <a:solidFill>
              <a:srgbClr val="B3C0CC"/>
            </a:solidFill>
          </p:spPr>
          <p:txBody>
            <a:bodyPr wrap="square" lIns="0" tIns="0" rIns="0" bIns="0" rtlCol="0"/>
            <a:lstStyle/>
            <a:p>
              <a:endParaRPr lang="fr-FR" noProof="0" dirty="0"/>
            </a:p>
          </p:txBody>
        </p:sp>
        <p:sp>
          <p:nvSpPr>
            <p:cNvPr id="3333" name="object 3333"/>
            <p:cNvSpPr/>
            <p:nvPr/>
          </p:nvSpPr>
          <p:spPr>
            <a:xfrm>
              <a:off x="9538316" y="4309235"/>
              <a:ext cx="3810" cy="67945"/>
            </a:xfrm>
            <a:custGeom>
              <a:avLst/>
              <a:gdLst/>
              <a:ahLst/>
              <a:cxnLst/>
              <a:rect l="l" t="t" r="r" b="b"/>
              <a:pathLst>
                <a:path w="3809" h="67945">
                  <a:moveTo>
                    <a:pt x="3602" y="161"/>
                  </a:moveTo>
                  <a:lnTo>
                    <a:pt x="3602" y="67403"/>
                  </a:lnTo>
                </a:path>
                <a:path w="3809" h="67945">
                  <a:moveTo>
                    <a:pt x="0" y="67234"/>
                  </a:moveTo>
                  <a:lnTo>
                    <a:pt x="0" y="0"/>
                  </a:lnTo>
                </a:path>
              </a:pathLst>
            </a:custGeom>
            <a:ln w="3175">
              <a:solidFill>
                <a:srgbClr val="B3C0CC"/>
              </a:solidFill>
            </a:ln>
          </p:spPr>
          <p:txBody>
            <a:bodyPr wrap="square" lIns="0" tIns="0" rIns="0" bIns="0" rtlCol="0"/>
            <a:lstStyle/>
            <a:p>
              <a:endParaRPr lang="fr-FR" noProof="0" dirty="0"/>
            </a:p>
          </p:txBody>
        </p:sp>
        <p:sp>
          <p:nvSpPr>
            <p:cNvPr id="3334" name="object 3334"/>
            <p:cNvSpPr/>
            <p:nvPr/>
          </p:nvSpPr>
          <p:spPr>
            <a:xfrm>
              <a:off x="9541919" y="4309396"/>
              <a:ext cx="3810" cy="67945"/>
            </a:xfrm>
            <a:custGeom>
              <a:avLst/>
              <a:gdLst/>
              <a:ahLst/>
              <a:cxnLst/>
              <a:rect l="l" t="t" r="r" b="b"/>
              <a:pathLst>
                <a:path w="3809" h="67945">
                  <a:moveTo>
                    <a:pt x="0" y="0"/>
                  </a:moveTo>
                  <a:lnTo>
                    <a:pt x="3602" y="161"/>
                  </a:lnTo>
                  <a:lnTo>
                    <a:pt x="3602" y="67411"/>
                  </a:lnTo>
                  <a:lnTo>
                    <a:pt x="0" y="67242"/>
                  </a:lnTo>
                  <a:lnTo>
                    <a:pt x="0" y="0"/>
                  </a:lnTo>
                  <a:close/>
                </a:path>
              </a:pathLst>
            </a:custGeom>
            <a:solidFill>
              <a:srgbClr val="B3C0CC"/>
            </a:solidFill>
          </p:spPr>
          <p:txBody>
            <a:bodyPr wrap="square" lIns="0" tIns="0" rIns="0" bIns="0" rtlCol="0"/>
            <a:lstStyle/>
            <a:p>
              <a:endParaRPr lang="fr-FR" noProof="0" dirty="0"/>
            </a:p>
          </p:txBody>
        </p:sp>
        <p:sp>
          <p:nvSpPr>
            <p:cNvPr id="3335" name="object 3335"/>
            <p:cNvSpPr/>
            <p:nvPr/>
          </p:nvSpPr>
          <p:spPr>
            <a:xfrm>
              <a:off x="9541919" y="4309396"/>
              <a:ext cx="3810" cy="67945"/>
            </a:xfrm>
            <a:custGeom>
              <a:avLst/>
              <a:gdLst/>
              <a:ahLst/>
              <a:cxnLst/>
              <a:rect l="l" t="t" r="r" b="b"/>
              <a:pathLst>
                <a:path w="3809" h="67945">
                  <a:moveTo>
                    <a:pt x="3602" y="161"/>
                  </a:moveTo>
                  <a:lnTo>
                    <a:pt x="3602" y="67411"/>
                  </a:lnTo>
                </a:path>
                <a:path w="3809" h="67945">
                  <a:moveTo>
                    <a:pt x="0" y="67242"/>
                  </a:moveTo>
                  <a:lnTo>
                    <a:pt x="0" y="0"/>
                  </a:lnTo>
                </a:path>
              </a:pathLst>
            </a:custGeom>
            <a:ln w="3175">
              <a:solidFill>
                <a:srgbClr val="B3C0CC"/>
              </a:solidFill>
            </a:ln>
          </p:spPr>
          <p:txBody>
            <a:bodyPr wrap="square" lIns="0" tIns="0" rIns="0" bIns="0" rtlCol="0"/>
            <a:lstStyle/>
            <a:p>
              <a:endParaRPr lang="fr-FR" noProof="0" dirty="0"/>
            </a:p>
          </p:txBody>
        </p:sp>
        <p:sp>
          <p:nvSpPr>
            <p:cNvPr id="3336" name="object 3336"/>
            <p:cNvSpPr/>
            <p:nvPr/>
          </p:nvSpPr>
          <p:spPr>
            <a:xfrm>
              <a:off x="9545523" y="4309557"/>
              <a:ext cx="3810" cy="67945"/>
            </a:xfrm>
            <a:custGeom>
              <a:avLst/>
              <a:gdLst/>
              <a:ahLst/>
              <a:cxnLst/>
              <a:rect l="l" t="t" r="r" b="b"/>
              <a:pathLst>
                <a:path w="3809" h="67945">
                  <a:moveTo>
                    <a:pt x="0" y="0"/>
                  </a:moveTo>
                  <a:lnTo>
                    <a:pt x="3602" y="161"/>
                  </a:lnTo>
                  <a:lnTo>
                    <a:pt x="3602" y="67419"/>
                  </a:lnTo>
                  <a:lnTo>
                    <a:pt x="0" y="67249"/>
                  </a:lnTo>
                  <a:lnTo>
                    <a:pt x="0" y="0"/>
                  </a:lnTo>
                  <a:close/>
                </a:path>
              </a:pathLst>
            </a:custGeom>
            <a:solidFill>
              <a:srgbClr val="B3C0CC"/>
            </a:solidFill>
          </p:spPr>
          <p:txBody>
            <a:bodyPr wrap="square" lIns="0" tIns="0" rIns="0" bIns="0" rtlCol="0"/>
            <a:lstStyle/>
            <a:p>
              <a:endParaRPr lang="fr-FR" noProof="0" dirty="0"/>
            </a:p>
          </p:txBody>
        </p:sp>
        <p:sp>
          <p:nvSpPr>
            <p:cNvPr id="3337" name="object 3337"/>
            <p:cNvSpPr/>
            <p:nvPr/>
          </p:nvSpPr>
          <p:spPr>
            <a:xfrm>
              <a:off x="9545522" y="4309557"/>
              <a:ext cx="3810" cy="67945"/>
            </a:xfrm>
            <a:custGeom>
              <a:avLst/>
              <a:gdLst/>
              <a:ahLst/>
              <a:cxnLst/>
              <a:rect l="l" t="t" r="r" b="b"/>
              <a:pathLst>
                <a:path w="3809" h="67945">
                  <a:moveTo>
                    <a:pt x="3602" y="161"/>
                  </a:moveTo>
                  <a:lnTo>
                    <a:pt x="3602" y="67419"/>
                  </a:lnTo>
                </a:path>
                <a:path w="3809" h="67945">
                  <a:moveTo>
                    <a:pt x="0" y="67249"/>
                  </a:moveTo>
                  <a:lnTo>
                    <a:pt x="0" y="0"/>
                  </a:lnTo>
                </a:path>
              </a:pathLst>
            </a:custGeom>
            <a:ln w="3175">
              <a:solidFill>
                <a:srgbClr val="B3C0CC"/>
              </a:solidFill>
            </a:ln>
          </p:spPr>
          <p:txBody>
            <a:bodyPr wrap="square" lIns="0" tIns="0" rIns="0" bIns="0" rtlCol="0"/>
            <a:lstStyle/>
            <a:p>
              <a:endParaRPr lang="fr-FR" noProof="0" dirty="0"/>
            </a:p>
          </p:txBody>
        </p:sp>
        <p:sp>
          <p:nvSpPr>
            <p:cNvPr id="3338" name="object 3338"/>
            <p:cNvSpPr/>
            <p:nvPr/>
          </p:nvSpPr>
          <p:spPr>
            <a:xfrm>
              <a:off x="9549126" y="4309719"/>
              <a:ext cx="3810" cy="67945"/>
            </a:xfrm>
            <a:custGeom>
              <a:avLst/>
              <a:gdLst/>
              <a:ahLst/>
              <a:cxnLst/>
              <a:rect l="l" t="t" r="r" b="b"/>
              <a:pathLst>
                <a:path w="3809" h="67945">
                  <a:moveTo>
                    <a:pt x="0" y="0"/>
                  </a:moveTo>
                  <a:lnTo>
                    <a:pt x="3602" y="161"/>
                  </a:lnTo>
                  <a:lnTo>
                    <a:pt x="3602" y="67426"/>
                  </a:lnTo>
                  <a:lnTo>
                    <a:pt x="0" y="67257"/>
                  </a:lnTo>
                  <a:lnTo>
                    <a:pt x="0" y="0"/>
                  </a:lnTo>
                  <a:close/>
                </a:path>
              </a:pathLst>
            </a:custGeom>
            <a:solidFill>
              <a:srgbClr val="B3BECC"/>
            </a:solidFill>
          </p:spPr>
          <p:txBody>
            <a:bodyPr wrap="square" lIns="0" tIns="0" rIns="0" bIns="0" rtlCol="0"/>
            <a:lstStyle/>
            <a:p>
              <a:endParaRPr lang="fr-FR" noProof="0" dirty="0"/>
            </a:p>
          </p:txBody>
        </p:sp>
        <p:sp>
          <p:nvSpPr>
            <p:cNvPr id="3339" name="object 3339"/>
            <p:cNvSpPr/>
            <p:nvPr/>
          </p:nvSpPr>
          <p:spPr>
            <a:xfrm>
              <a:off x="9549125" y="4309719"/>
              <a:ext cx="3810" cy="67945"/>
            </a:xfrm>
            <a:custGeom>
              <a:avLst/>
              <a:gdLst/>
              <a:ahLst/>
              <a:cxnLst/>
              <a:rect l="l" t="t" r="r" b="b"/>
              <a:pathLst>
                <a:path w="3809" h="67945">
                  <a:moveTo>
                    <a:pt x="3602" y="161"/>
                  </a:moveTo>
                  <a:lnTo>
                    <a:pt x="3602" y="67426"/>
                  </a:lnTo>
                </a:path>
                <a:path w="3809" h="67945">
                  <a:moveTo>
                    <a:pt x="0" y="67257"/>
                  </a:moveTo>
                  <a:lnTo>
                    <a:pt x="0" y="0"/>
                  </a:lnTo>
                </a:path>
              </a:pathLst>
            </a:custGeom>
            <a:ln w="3175">
              <a:solidFill>
                <a:srgbClr val="B3BECC"/>
              </a:solidFill>
            </a:ln>
          </p:spPr>
          <p:txBody>
            <a:bodyPr wrap="square" lIns="0" tIns="0" rIns="0" bIns="0" rtlCol="0"/>
            <a:lstStyle/>
            <a:p>
              <a:endParaRPr lang="fr-FR" noProof="0" dirty="0"/>
            </a:p>
          </p:txBody>
        </p:sp>
        <p:sp>
          <p:nvSpPr>
            <p:cNvPr id="3340" name="object 3340"/>
            <p:cNvSpPr/>
            <p:nvPr/>
          </p:nvSpPr>
          <p:spPr>
            <a:xfrm>
              <a:off x="9552729" y="4309880"/>
              <a:ext cx="3810" cy="67945"/>
            </a:xfrm>
            <a:custGeom>
              <a:avLst/>
              <a:gdLst/>
              <a:ahLst/>
              <a:cxnLst/>
              <a:rect l="l" t="t" r="r" b="b"/>
              <a:pathLst>
                <a:path w="3809" h="67945">
                  <a:moveTo>
                    <a:pt x="0" y="0"/>
                  </a:moveTo>
                  <a:lnTo>
                    <a:pt x="3602" y="161"/>
                  </a:lnTo>
                  <a:lnTo>
                    <a:pt x="3602" y="67434"/>
                  </a:lnTo>
                  <a:lnTo>
                    <a:pt x="0" y="67265"/>
                  </a:lnTo>
                  <a:lnTo>
                    <a:pt x="0" y="0"/>
                  </a:lnTo>
                  <a:close/>
                </a:path>
              </a:pathLst>
            </a:custGeom>
            <a:solidFill>
              <a:srgbClr val="B3BECC"/>
            </a:solidFill>
          </p:spPr>
          <p:txBody>
            <a:bodyPr wrap="square" lIns="0" tIns="0" rIns="0" bIns="0" rtlCol="0"/>
            <a:lstStyle/>
            <a:p>
              <a:endParaRPr lang="fr-FR" noProof="0" dirty="0"/>
            </a:p>
          </p:txBody>
        </p:sp>
        <p:sp>
          <p:nvSpPr>
            <p:cNvPr id="3341" name="object 3341"/>
            <p:cNvSpPr/>
            <p:nvPr/>
          </p:nvSpPr>
          <p:spPr>
            <a:xfrm>
              <a:off x="9552728" y="4309880"/>
              <a:ext cx="3810" cy="67945"/>
            </a:xfrm>
            <a:custGeom>
              <a:avLst/>
              <a:gdLst/>
              <a:ahLst/>
              <a:cxnLst/>
              <a:rect l="l" t="t" r="r" b="b"/>
              <a:pathLst>
                <a:path w="3809" h="67945">
                  <a:moveTo>
                    <a:pt x="3602" y="161"/>
                  </a:moveTo>
                  <a:lnTo>
                    <a:pt x="3602" y="67434"/>
                  </a:lnTo>
                </a:path>
                <a:path w="3809" h="67945">
                  <a:moveTo>
                    <a:pt x="0" y="67265"/>
                  </a:moveTo>
                  <a:lnTo>
                    <a:pt x="0" y="0"/>
                  </a:lnTo>
                </a:path>
              </a:pathLst>
            </a:custGeom>
            <a:ln w="3175">
              <a:solidFill>
                <a:srgbClr val="B3BECC"/>
              </a:solidFill>
            </a:ln>
          </p:spPr>
          <p:txBody>
            <a:bodyPr wrap="square" lIns="0" tIns="0" rIns="0" bIns="0" rtlCol="0"/>
            <a:lstStyle/>
            <a:p>
              <a:endParaRPr lang="fr-FR" noProof="0" dirty="0"/>
            </a:p>
          </p:txBody>
        </p:sp>
        <p:sp>
          <p:nvSpPr>
            <p:cNvPr id="3342" name="object 3342"/>
            <p:cNvSpPr/>
            <p:nvPr/>
          </p:nvSpPr>
          <p:spPr>
            <a:xfrm>
              <a:off x="9556332" y="4310041"/>
              <a:ext cx="5715" cy="67945"/>
            </a:xfrm>
            <a:custGeom>
              <a:avLst/>
              <a:gdLst/>
              <a:ahLst/>
              <a:cxnLst/>
              <a:rect l="l" t="t" r="r" b="b"/>
              <a:pathLst>
                <a:path w="5715" h="67945">
                  <a:moveTo>
                    <a:pt x="0" y="0"/>
                  </a:moveTo>
                  <a:lnTo>
                    <a:pt x="5284" y="236"/>
                  </a:lnTo>
                  <a:lnTo>
                    <a:pt x="5284" y="67521"/>
                  </a:lnTo>
                  <a:lnTo>
                    <a:pt x="0" y="67273"/>
                  </a:lnTo>
                  <a:lnTo>
                    <a:pt x="0" y="0"/>
                  </a:lnTo>
                  <a:close/>
                </a:path>
              </a:pathLst>
            </a:custGeom>
            <a:solidFill>
              <a:srgbClr val="B3BECC"/>
            </a:solidFill>
          </p:spPr>
          <p:txBody>
            <a:bodyPr wrap="square" lIns="0" tIns="0" rIns="0" bIns="0" rtlCol="0"/>
            <a:lstStyle/>
            <a:p>
              <a:endParaRPr lang="fr-FR" noProof="0" dirty="0"/>
            </a:p>
          </p:txBody>
        </p:sp>
        <p:sp>
          <p:nvSpPr>
            <p:cNvPr id="3343" name="object 3343"/>
            <p:cNvSpPr/>
            <p:nvPr/>
          </p:nvSpPr>
          <p:spPr>
            <a:xfrm>
              <a:off x="9556331" y="4310041"/>
              <a:ext cx="5715" cy="67945"/>
            </a:xfrm>
            <a:custGeom>
              <a:avLst/>
              <a:gdLst/>
              <a:ahLst/>
              <a:cxnLst/>
              <a:rect l="l" t="t" r="r" b="b"/>
              <a:pathLst>
                <a:path w="5715" h="67945">
                  <a:moveTo>
                    <a:pt x="5284" y="236"/>
                  </a:moveTo>
                  <a:lnTo>
                    <a:pt x="5284" y="67521"/>
                  </a:lnTo>
                </a:path>
                <a:path w="5715" h="67945">
                  <a:moveTo>
                    <a:pt x="0" y="67273"/>
                  </a:moveTo>
                  <a:lnTo>
                    <a:pt x="0" y="0"/>
                  </a:lnTo>
                </a:path>
              </a:pathLst>
            </a:custGeom>
            <a:ln w="3175">
              <a:solidFill>
                <a:srgbClr val="B3BECC"/>
              </a:solidFill>
            </a:ln>
          </p:spPr>
          <p:txBody>
            <a:bodyPr wrap="square" lIns="0" tIns="0" rIns="0" bIns="0" rtlCol="0"/>
            <a:lstStyle/>
            <a:p>
              <a:endParaRPr lang="fr-FR" noProof="0" dirty="0"/>
            </a:p>
          </p:txBody>
        </p:sp>
        <p:sp>
          <p:nvSpPr>
            <p:cNvPr id="3344" name="object 3344"/>
            <p:cNvSpPr/>
            <p:nvPr/>
          </p:nvSpPr>
          <p:spPr>
            <a:xfrm>
              <a:off x="9561616" y="4310278"/>
              <a:ext cx="3810" cy="67945"/>
            </a:xfrm>
            <a:custGeom>
              <a:avLst/>
              <a:gdLst/>
              <a:ahLst/>
              <a:cxnLst/>
              <a:rect l="l" t="t" r="r" b="b"/>
              <a:pathLst>
                <a:path w="3809" h="67945">
                  <a:moveTo>
                    <a:pt x="0" y="0"/>
                  </a:moveTo>
                  <a:lnTo>
                    <a:pt x="3602" y="161"/>
                  </a:lnTo>
                  <a:lnTo>
                    <a:pt x="3602" y="67454"/>
                  </a:lnTo>
                  <a:lnTo>
                    <a:pt x="0" y="67284"/>
                  </a:lnTo>
                  <a:lnTo>
                    <a:pt x="0" y="0"/>
                  </a:lnTo>
                  <a:close/>
                </a:path>
              </a:pathLst>
            </a:custGeom>
            <a:solidFill>
              <a:srgbClr val="B3BECC"/>
            </a:solidFill>
          </p:spPr>
          <p:txBody>
            <a:bodyPr wrap="square" lIns="0" tIns="0" rIns="0" bIns="0" rtlCol="0"/>
            <a:lstStyle/>
            <a:p>
              <a:endParaRPr lang="fr-FR" noProof="0" dirty="0"/>
            </a:p>
          </p:txBody>
        </p:sp>
        <p:sp>
          <p:nvSpPr>
            <p:cNvPr id="3345" name="object 3345"/>
            <p:cNvSpPr/>
            <p:nvPr/>
          </p:nvSpPr>
          <p:spPr>
            <a:xfrm>
              <a:off x="9561616" y="4310278"/>
              <a:ext cx="3810" cy="67945"/>
            </a:xfrm>
            <a:custGeom>
              <a:avLst/>
              <a:gdLst/>
              <a:ahLst/>
              <a:cxnLst/>
              <a:rect l="l" t="t" r="r" b="b"/>
              <a:pathLst>
                <a:path w="3809" h="67945">
                  <a:moveTo>
                    <a:pt x="3602" y="161"/>
                  </a:moveTo>
                  <a:lnTo>
                    <a:pt x="3602" y="67454"/>
                  </a:lnTo>
                </a:path>
                <a:path w="3809" h="67945">
                  <a:moveTo>
                    <a:pt x="0" y="67284"/>
                  </a:moveTo>
                  <a:lnTo>
                    <a:pt x="0" y="0"/>
                  </a:lnTo>
                </a:path>
              </a:pathLst>
            </a:custGeom>
            <a:ln w="3175">
              <a:solidFill>
                <a:srgbClr val="B3BECC"/>
              </a:solidFill>
            </a:ln>
          </p:spPr>
          <p:txBody>
            <a:bodyPr wrap="square" lIns="0" tIns="0" rIns="0" bIns="0" rtlCol="0"/>
            <a:lstStyle/>
            <a:p>
              <a:endParaRPr lang="fr-FR" noProof="0" dirty="0"/>
            </a:p>
          </p:txBody>
        </p:sp>
        <p:sp>
          <p:nvSpPr>
            <p:cNvPr id="3346" name="object 3346"/>
            <p:cNvSpPr/>
            <p:nvPr/>
          </p:nvSpPr>
          <p:spPr>
            <a:xfrm>
              <a:off x="9565219" y="4310440"/>
              <a:ext cx="3810" cy="67945"/>
            </a:xfrm>
            <a:custGeom>
              <a:avLst/>
              <a:gdLst/>
              <a:ahLst/>
              <a:cxnLst/>
              <a:rect l="l" t="t" r="r" b="b"/>
              <a:pathLst>
                <a:path w="3809" h="67945">
                  <a:moveTo>
                    <a:pt x="0" y="0"/>
                  </a:moveTo>
                  <a:lnTo>
                    <a:pt x="3602" y="161"/>
                  </a:lnTo>
                  <a:lnTo>
                    <a:pt x="3602" y="67462"/>
                  </a:lnTo>
                  <a:lnTo>
                    <a:pt x="0" y="67292"/>
                  </a:lnTo>
                  <a:lnTo>
                    <a:pt x="0" y="0"/>
                  </a:lnTo>
                  <a:close/>
                </a:path>
              </a:pathLst>
            </a:custGeom>
            <a:solidFill>
              <a:srgbClr val="B1BECC"/>
            </a:solidFill>
          </p:spPr>
          <p:txBody>
            <a:bodyPr wrap="square" lIns="0" tIns="0" rIns="0" bIns="0" rtlCol="0"/>
            <a:lstStyle/>
            <a:p>
              <a:endParaRPr lang="fr-FR" noProof="0" dirty="0"/>
            </a:p>
          </p:txBody>
        </p:sp>
        <p:sp>
          <p:nvSpPr>
            <p:cNvPr id="3347" name="object 3347"/>
            <p:cNvSpPr/>
            <p:nvPr/>
          </p:nvSpPr>
          <p:spPr>
            <a:xfrm>
              <a:off x="9565219" y="4310440"/>
              <a:ext cx="3810" cy="67945"/>
            </a:xfrm>
            <a:custGeom>
              <a:avLst/>
              <a:gdLst/>
              <a:ahLst/>
              <a:cxnLst/>
              <a:rect l="l" t="t" r="r" b="b"/>
              <a:pathLst>
                <a:path w="3809" h="67945">
                  <a:moveTo>
                    <a:pt x="3602" y="161"/>
                  </a:moveTo>
                  <a:lnTo>
                    <a:pt x="3602" y="67462"/>
                  </a:lnTo>
                </a:path>
                <a:path w="3809" h="67945">
                  <a:moveTo>
                    <a:pt x="0" y="67292"/>
                  </a:moveTo>
                  <a:lnTo>
                    <a:pt x="0" y="0"/>
                  </a:lnTo>
                </a:path>
              </a:pathLst>
            </a:custGeom>
            <a:ln w="3175">
              <a:solidFill>
                <a:srgbClr val="B1BECC"/>
              </a:solidFill>
            </a:ln>
          </p:spPr>
          <p:txBody>
            <a:bodyPr wrap="square" lIns="0" tIns="0" rIns="0" bIns="0" rtlCol="0"/>
            <a:lstStyle/>
            <a:p>
              <a:endParaRPr lang="fr-FR" noProof="0" dirty="0"/>
            </a:p>
          </p:txBody>
        </p:sp>
        <p:sp>
          <p:nvSpPr>
            <p:cNvPr id="3348" name="object 3348"/>
            <p:cNvSpPr/>
            <p:nvPr/>
          </p:nvSpPr>
          <p:spPr>
            <a:xfrm>
              <a:off x="9568822" y="4310601"/>
              <a:ext cx="3810" cy="67945"/>
            </a:xfrm>
            <a:custGeom>
              <a:avLst/>
              <a:gdLst/>
              <a:ahLst/>
              <a:cxnLst/>
              <a:rect l="l" t="t" r="r" b="b"/>
              <a:pathLst>
                <a:path w="3809" h="67945">
                  <a:moveTo>
                    <a:pt x="0" y="0"/>
                  </a:moveTo>
                  <a:lnTo>
                    <a:pt x="3602" y="161"/>
                  </a:lnTo>
                  <a:lnTo>
                    <a:pt x="3602" y="67469"/>
                  </a:lnTo>
                  <a:lnTo>
                    <a:pt x="0" y="67300"/>
                  </a:lnTo>
                  <a:lnTo>
                    <a:pt x="0" y="0"/>
                  </a:lnTo>
                  <a:close/>
                </a:path>
              </a:pathLst>
            </a:custGeom>
            <a:solidFill>
              <a:srgbClr val="B1BECC"/>
            </a:solidFill>
          </p:spPr>
          <p:txBody>
            <a:bodyPr wrap="square" lIns="0" tIns="0" rIns="0" bIns="0" rtlCol="0"/>
            <a:lstStyle/>
            <a:p>
              <a:endParaRPr lang="fr-FR" noProof="0" dirty="0"/>
            </a:p>
          </p:txBody>
        </p:sp>
        <p:sp>
          <p:nvSpPr>
            <p:cNvPr id="3349" name="object 3349"/>
            <p:cNvSpPr/>
            <p:nvPr/>
          </p:nvSpPr>
          <p:spPr>
            <a:xfrm>
              <a:off x="9568822" y="4310601"/>
              <a:ext cx="3810" cy="67945"/>
            </a:xfrm>
            <a:custGeom>
              <a:avLst/>
              <a:gdLst/>
              <a:ahLst/>
              <a:cxnLst/>
              <a:rect l="l" t="t" r="r" b="b"/>
              <a:pathLst>
                <a:path w="3809" h="67945">
                  <a:moveTo>
                    <a:pt x="3602" y="161"/>
                  </a:moveTo>
                  <a:lnTo>
                    <a:pt x="3602" y="67469"/>
                  </a:lnTo>
                </a:path>
                <a:path w="3809" h="67945">
                  <a:moveTo>
                    <a:pt x="0" y="67300"/>
                  </a:moveTo>
                  <a:lnTo>
                    <a:pt x="0" y="0"/>
                  </a:lnTo>
                </a:path>
              </a:pathLst>
            </a:custGeom>
            <a:ln w="3175">
              <a:solidFill>
                <a:srgbClr val="B1BECC"/>
              </a:solidFill>
            </a:ln>
          </p:spPr>
          <p:txBody>
            <a:bodyPr wrap="square" lIns="0" tIns="0" rIns="0" bIns="0" rtlCol="0"/>
            <a:lstStyle/>
            <a:p>
              <a:endParaRPr lang="fr-FR" noProof="0" dirty="0"/>
            </a:p>
          </p:txBody>
        </p:sp>
        <p:sp>
          <p:nvSpPr>
            <p:cNvPr id="3350" name="object 3350"/>
            <p:cNvSpPr/>
            <p:nvPr/>
          </p:nvSpPr>
          <p:spPr>
            <a:xfrm>
              <a:off x="9572424" y="4310762"/>
              <a:ext cx="3810" cy="67945"/>
            </a:xfrm>
            <a:custGeom>
              <a:avLst/>
              <a:gdLst/>
              <a:ahLst/>
              <a:cxnLst/>
              <a:rect l="l" t="t" r="r" b="b"/>
              <a:pathLst>
                <a:path w="3809" h="67945">
                  <a:moveTo>
                    <a:pt x="0" y="0"/>
                  </a:moveTo>
                  <a:lnTo>
                    <a:pt x="3602" y="161"/>
                  </a:lnTo>
                  <a:lnTo>
                    <a:pt x="3602" y="67477"/>
                  </a:lnTo>
                  <a:lnTo>
                    <a:pt x="0" y="67308"/>
                  </a:lnTo>
                  <a:lnTo>
                    <a:pt x="0" y="0"/>
                  </a:lnTo>
                  <a:close/>
                </a:path>
              </a:pathLst>
            </a:custGeom>
            <a:solidFill>
              <a:srgbClr val="B1BECC"/>
            </a:solidFill>
          </p:spPr>
          <p:txBody>
            <a:bodyPr wrap="square" lIns="0" tIns="0" rIns="0" bIns="0" rtlCol="0"/>
            <a:lstStyle/>
            <a:p>
              <a:endParaRPr lang="fr-FR" noProof="0" dirty="0"/>
            </a:p>
          </p:txBody>
        </p:sp>
        <p:sp>
          <p:nvSpPr>
            <p:cNvPr id="3351" name="object 3351"/>
            <p:cNvSpPr/>
            <p:nvPr/>
          </p:nvSpPr>
          <p:spPr>
            <a:xfrm>
              <a:off x="9572424" y="4310762"/>
              <a:ext cx="3810" cy="67945"/>
            </a:xfrm>
            <a:custGeom>
              <a:avLst/>
              <a:gdLst/>
              <a:ahLst/>
              <a:cxnLst/>
              <a:rect l="l" t="t" r="r" b="b"/>
              <a:pathLst>
                <a:path w="3809" h="67945">
                  <a:moveTo>
                    <a:pt x="3602" y="161"/>
                  </a:moveTo>
                  <a:lnTo>
                    <a:pt x="3602" y="67477"/>
                  </a:lnTo>
                </a:path>
                <a:path w="3809" h="67945">
                  <a:moveTo>
                    <a:pt x="0" y="67308"/>
                  </a:moveTo>
                  <a:lnTo>
                    <a:pt x="0" y="0"/>
                  </a:lnTo>
                </a:path>
              </a:pathLst>
            </a:custGeom>
            <a:ln w="3175">
              <a:solidFill>
                <a:srgbClr val="B1BECC"/>
              </a:solidFill>
            </a:ln>
          </p:spPr>
          <p:txBody>
            <a:bodyPr wrap="square" lIns="0" tIns="0" rIns="0" bIns="0" rtlCol="0"/>
            <a:lstStyle/>
            <a:p>
              <a:endParaRPr lang="fr-FR" noProof="0" dirty="0"/>
            </a:p>
          </p:txBody>
        </p:sp>
        <p:sp>
          <p:nvSpPr>
            <p:cNvPr id="3352" name="object 3352"/>
            <p:cNvSpPr/>
            <p:nvPr/>
          </p:nvSpPr>
          <p:spPr>
            <a:xfrm>
              <a:off x="9576027" y="4310924"/>
              <a:ext cx="3810" cy="67945"/>
            </a:xfrm>
            <a:custGeom>
              <a:avLst/>
              <a:gdLst/>
              <a:ahLst/>
              <a:cxnLst/>
              <a:rect l="l" t="t" r="r" b="b"/>
              <a:pathLst>
                <a:path w="3809" h="67945">
                  <a:moveTo>
                    <a:pt x="0" y="0"/>
                  </a:moveTo>
                  <a:lnTo>
                    <a:pt x="3602" y="161"/>
                  </a:lnTo>
                  <a:lnTo>
                    <a:pt x="3602" y="67485"/>
                  </a:lnTo>
                  <a:lnTo>
                    <a:pt x="0" y="67316"/>
                  </a:lnTo>
                  <a:lnTo>
                    <a:pt x="0" y="0"/>
                  </a:lnTo>
                  <a:close/>
                </a:path>
              </a:pathLst>
            </a:custGeom>
            <a:solidFill>
              <a:srgbClr val="B1BECC"/>
            </a:solidFill>
          </p:spPr>
          <p:txBody>
            <a:bodyPr wrap="square" lIns="0" tIns="0" rIns="0" bIns="0" rtlCol="0"/>
            <a:lstStyle/>
            <a:p>
              <a:endParaRPr lang="fr-FR" noProof="0" dirty="0"/>
            </a:p>
          </p:txBody>
        </p:sp>
        <p:sp>
          <p:nvSpPr>
            <p:cNvPr id="3353" name="object 3353"/>
            <p:cNvSpPr/>
            <p:nvPr/>
          </p:nvSpPr>
          <p:spPr>
            <a:xfrm>
              <a:off x="9576027" y="4310924"/>
              <a:ext cx="3810" cy="67945"/>
            </a:xfrm>
            <a:custGeom>
              <a:avLst/>
              <a:gdLst/>
              <a:ahLst/>
              <a:cxnLst/>
              <a:rect l="l" t="t" r="r" b="b"/>
              <a:pathLst>
                <a:path w="3809" h="67945">
                  <a:moveTo>
                    <a:pt x="3602" y="161"/>
                  </a:moveTo>
                  <a:lnTo>
                    <a:pt x="3602" y="67485"/>
                  </a:lnTo>
                </a:path>
                <a:path w="3809" h="67945">
                  <a:moveTo>
                    <a:pt x="0" y="67316"/>
                  </a:moveTo>
                  <a:lnTo>
                    <a:pt x="0" y="0"/>
                  </a:lnTo>
                </a:path>
              </a:pathLst>
            </a:custGeom>
            <a:ln w="3175">
              <a:solidFill>
                <a:srgbClr val="B1BECC"/>
              </a:solidFill>
            </a:ln>
          </p:spPr>
          <p:txBody>
            <a:bodyPr wrap="square" lIns="0" tIns="0" rIns="0" bIns="0" rtlCol="0"/>
            <a:lstStyle/>
            <a:p>
              <a:endParaRPr lang="fr-FR" noProof="0" dirty="0"/>
            </a:p>
          </p:txBody>
        </p:sp>
        <p:sp>
          <p:nvSpPr>
            <p:cNvPr id="3354" name="object 3354"/>
            <p:cNvSpPr/>
            <p:nvPr/>
          </p:nvSpPr>
          <p:spPr>
            <a:xfrm>
              <a:off x="9579630" y="4311085"/>
              <a:ext cx="3810" cy="67945"/>
            </a:xfrm>
            <a:custGeom>
              <a:avLst/>
              <a:gdLst/>
              <a:ahLst/>
              <a:cxnLst/>
              <a:rect l="l" t="t" r="r" b="b"/>
              <a:pathLst>
                <a:path w="3809" h="67945">
                  <a:moveTo>
                    <a:pt x="0" y="0"/>
                  </a:moveTo>
                  <a:lnTo>
                    <a:pt x="3602" y="161"/>
                  </a:lnTo>
                  <a:lnTo>
                    <a:pt x="3602" y="67493"/>
                  </a:lnTo>
                  <a:lnTo>
                    <a:pt x="0" y="67324"/>
                  </a:lnTo>
                  <a:lnTo>
                    <a:pt x="0" y="0"/>
                  </a:lnTo>
                  <a:close/>
                </a:path>
              </a:pathLst>
            </a:custGeom>
            <a:solidFill>
              <a:srgbClr val="B1BECA"/>
            </a:solidFill>
          </p:spPr>
          <p:txBody>
            <a:bodyPr wrap="square" lIns="0" tIns="0" rIns="0" bIns="0" rtlCol="0"/>
            <a:lstStyle/>
            <a:p>
              <a:endParaRPr lang="fr-FR" noProof="0" dirty="0"/>
            </a:p>
          </p:txBody>
        </p:sp>
        <p:sp>
          <p:nvSpPr>
            <p:cNvPr id="3355" name="object 3355"/>
            <p:cNvSpPr/>
            <p:nvPr/>
          </p:nvSpPr>
          <p:spPr>
            <a:xfrm>
              <a:off x="9579630" y="4311085"/>
              <a:ext cx="3810" cy="67945"/>
            </a:xfrm>
            <a:custGeom>
              <a:avLst/>
              <a:gdLst/>
              <a:ahLst/>
              <a:cxnLst/>
              <a:rect l="l" t="t" r="r" b="b"/>
              <a:pathLst>
                <a:path w="3809" h="67945">
                  <a:moveTo>
                    <a:pt x="3602" y="161"/>
                  </a:moveTo>
                  <a:lnTo>
                    <a:pt x="3602" y="67493"/>
                  </a:lnTo>
                </a:path>
                <a:path w="3809" h="67945">
                  <a:moveTo>
                    <a:pt x="0" y="67324"/>
                  </a:moveTo>
                  <a:lnTo>
                    <a:pt x="0" y="0"/>
                  </a:lnTo>
                </a:path>
              </a:pathLst>
            </a:custGeom>
            <a:ln w="3175">
              <a:solidFill>
                <a:srgbClr val="B1BECA"/>
              </a:solidFill>
            </a:ln>
          </p:spPr>
          <p:txBody>
            <a:bodyPr wrap="square" lIns="0" tIns="0" rIns="0" bIns="0" rtlCol="0"/>
            <a:lstStyle/>
            <a:p>
              <a:endParaRPr lang="fr-FR" noProof="0" dirty="0"/>
            </a:p>
          </p:txBody>
        </p:sp>
        <p:sp>
          <p:nvSpPr>
            <p:cNvPr id="3356" name="object 3356"/>
            <p:cNvSpPr/>
            <p:nvPr/>
          </p:nvSpPr>
          <p:spPr>
            <a:xfrm>
              <a:off x="9583233" y="4311247"/>
              <a:ext cx="5715" cy="67945"/>
            </a:xfrm>
            <a:custGeom>
              <a:avLst/>
              <a:gdLst/>
              <a:ahLst/>
              <a:cxnLst/>
              <a:rect l="l" t="t" r="r" b="b"/>
              <a:pathLst>
                <a:path w="5715" h="67945">
                  <a:moveTo>
                    <a:pt x="0" y="0"/>
                  </a:moveTo>
                  <a:lnTo>
                    <a:pt x="5524" y="247"/>
                  </a:lnTo>
                  <a:lnTo>
                    <a:pt x="5524" y="67591"/>
                  </a:lnTo>
                  <a:lnTo>
                    <a:pt x="0" y="67332"/>
                  </a:lnTo>
                  <a:lnTo>
                    <a:pt x="0" y="0"/>
                  </a:lnTo>
                  <a:close/>
                </a:path>
              </a:pathLst>
            </a:custGeom>
            <a:solidFill>
              <a:srgbClr val="B1BECA"/>
            </a:solidFill>
          </p:spPr>
          <p:txBody>
            <a:bodyPr wrap="square" lIns="0" tIns="0" rIns="0" bIns="0" rtlCol="0"/>
            <a:lstStyle/>
            <a:p>
              <a:endParaRPr lang="fr-FR" noProof="0" dirty="0"/>
            </a:p>
          </p:txBody>
        </p:sp>
        <p:sp>
          <p:nvSpPr>
            <p:cNvPr id="3357" name="object 3357"/>
            <p:cNvSpPr/>
            <p:nvPr/>
          </p:nvSpPr>
          <p:spPr>
            <a:xfrm>
              <a:off x="9583233" y="4311247"/>
              <a:ext cx="5715" cy="67945"/>
            </a:xfrm>
            <a:custGeom>
              <a:avLst/>
              <a:gdLst/>
              <a:ahLst/>
              <a:cxnLst/>
              <a:rect l="l" t="t" r="r" b="b"/>
              <a:pathLst>
                <a:path w="5715" h="67945">
                  <a:moveTo>
                    <a:pt x="5524" y="247"/>
                  </a:moveTo>
                  <a:lnTo>
                    <a:pt x="5524" y="67591"/>
                  </a:lnTo>
                </a:path>
                <a:path w="5715" h="67945">
                  <a:moveTo>
                    <a:pt x="0" y="67332"/>
                  </a:moveTo>
                  <a:lnTo>
                    <a:pt x="0" y="0"/>
                  </a:lnTo>
                </a:path>
              </a:pathLst>
            </a:custGeom>
            <a:ln w="3175">
              <a:solidFill>
                <a:srgbClr val="B1BECA"/>
              </a:solidFill>
            </a:ln>
          </p:spPr>
          <p:txBody>
            <a:bodyPr wrap="square" lIns="0" tIns="0" rIns="0" bIns="0" rtlCol="0"/>
            <a:lstStyle/>
            <a:p>
              <a:endParaRPr lang="fr-FR" noProof="0" dirty="0"/>
            </a:p>
          </p:txBody>
        </p:sp>
        <p:sp>
          <p:nvSpPr>
            <p:cNvPr id="3358" name="object 3358"/>
            <p:cNvSpPr/>
            <p:nvPr/>
          </p:nvSpPr>
          <p:spPr>
            <a:xfrm>
              <a:off x="9588758" y="4311494"/>
              <a:ext cx="3810" cy="67945"/>
            </a:xfrm>
            <a:custGeom>
              <a:avLst/>
              <a:gdLst/>
              <a:ahLst/>
              <a:cxnLst/>
              <a:rect l="l" t="t" r="r" b="b"/>
              <a:pathLst>
                <a:path w="3809" h="67945">
                  <a:moveTo>
                    <a:pt x="0" y="0"/>
                  </a:moveTo>
                  <a:lnTo>
                    <a:pt x="3602" y="161"/>
                  </a:lnTo>
                  <a:lnTo>
                    <a:pt x="3602" y="67513"/>
                  </a:lnTo>
                  <a:lnTo>
                    <a:pt x="0" y="67344"/>
                  </a:lnTo>
                  <a:lnTo>
                    <a:pt x="0" y="0"/>
                  </a:lnTo>
                  <a:close/>
                </a:path>
              </a:pathLst>
            </a:custGeom>
            <a:solidFill>
              <a:srgbClr val="B1BECA"/>
            </a:solidFill>
          </p:spPr>
          <p:txBody>
            <a:bodyPr wrap="square" lIns="0" tIns="0" rIns="0" bIns="0" rtlCol="0"/>
            <a:lstStyle/>
            <a:p>
              <a:endParaRPr lang="fr-FR" noProof="0" dirty="0"/>
            </a:p>
          </p:txBody>
        </p:sp>
        <p:sp>
          <p:nvSpPr>
            <p:cNvPr id="3359" name="object 3359"/>
            <p:cNvSpPr/>
            <p:nvPr/>
          </p:nvSpPr>
          <p:spPr>
            <a:xfrm>
              <a:off x="9588758" y="4311494"/>
              <a:ext cx="3810" cy="67945"/>
            </a:xfrm>
            <a:custGeom>
              <a:avLst/>
              <a:gdLst/>
              <a:ahLst/>
              <a:cxnLst/>
              <a:rect l="l" t="t" r="r" b="b"/>
              <a:pathLst>
                <a:path w="3809" h="67945">
                  <a:moveTo>
                    <a:pt x="3602" y="161"/>
                  </a:moveTo>
                  <a:lnTo>
                    <a:pt x="3602" y="67513"/>
                  </a:lnTo>
                </a:path>
                <a:path w="3809" h="67945">
                  <a:moveTo>
                    <a:pt x="0" y="67344"/>
                  </a:moveTo>
                  <a:lnTo>
                    <a:pt x="0" y="0"/>
                  </a:lnTo>
                </a:path>
              </a:pathLst>
            </a:custGeom>
            <a:ln w="3175">
              <a:solidFill>
                <a:srgbClr val="B1BECA"/>
              </a:solidFill>
            </a:ln>
          </p:spPr>
          <p:txBody>
            <a:bodyPr wrap="square" lIns="0" tIns="0" rIns="0" bIns="0" rtlCol="0"/>
            <a:lstStyle/>
            <a:p>
              <a:endParaRPr lang="fr-FR" noProof="0" dirty="0"/>
            </a:p>
          </p:txBody>
        </p:sp>
        <p:sp>
          <p:nvSpPr>
            <p:cNvPr id="3360" name="object 3360"/>
            <p:cNvSpPr/>
            <p:nvPr/>
          </p:nvSpPr>
          <p:spPr>
            <a:xfrm>
              <a:off x="9592360" y="4311656"/>
              <a:ext cx="3810" cy="67945"/>
            </a:xfrm>
            <a:custGeom>
              <a:avLst/>
              <a:gdLst/>
              <a:ahLst/>
              <a:cxnLst/>
              <a:rect l="l" t="t" r="r" b="b"/>
              <a:pathLst>
                <a:path w="3809" h="67945">
                  <a:moveTo>
                    <a:pt x="0" y="0"/>
                  </a:moveTo>
                  <a:lnTo>
                    <a:pt x="3602" y="161"/>
                  </a:lnTo>
                  <a:lnTo>
                    <a:pt x="3602" y="67521"/>
                  </a:lnTo>
                  <a:lnTo>
                    <a:pt x="0" y="67352"/>
                  </a:lnTo>
                  <a:lnTo>
                    <a:pt x="0" y="0"/>
                  </a:lnTo>
                  <a:close/>
                </a:path>
              </a:pathLst>
            </a:custGeom>
            <a:solidFill>
              <a:srgbClr val="B1BECA"/>
            </a:solidFill>
          </p:spPr>
          <p:txBody>
            <a:bodyPr wrap="square" lIns="0" tIns="0" rIns="0" bIns="0" rtlCol="0"/>
            <a:lstStyle/>
            <a:p>
              <a:endParaRPr lang="fr-FR" noProof="0" dirty="0"/>
            </a:p>
          </p:txBody>
        </p:sp>
        <p:sp>
          <p:nvSpPr>
            <p:cNvPr id="3361" name="object 3361"/>
            <p:cNvSpPr/>
            <p:nvPr/>
          </p:nvSpPr>
          <p:spPr>
            <a:xfrm>
              <a:off x="9592360" y="4311655"/>
              <a:ext cx="3810" cy="67945"/>
            </a:xfrm>
            <a:custGeom>
              <a:avLst/>
              <a:gdLst/>
              <a:ahLst/>
              <a:cxnLst/>
              <a:rect l="l" t="t" r="r" b="b"/>
              <a:pathLst>
                <a:path w="3809" h="67945">
                  <a:moveTo>
                    <a:pt x="3602" y="161"/>
                  </a:moveTo>
                  <a:lnTo>
                    <a:pt x="3602" y="67521"/>
                  </a:lnTo>
                </a:path>
                <a:path w="3809" h="67945">
                  <a:moveTo>
                    <a:pt x="0" y="67352"/>
                  </a:moveTo>
                  <a:lnTo>
                    <a:pt x="0" y="0"/>
                  </a:lnTo>
                </a:path>
              </a:pathLst>
            </a:custGeom>
            <a:ln w="3175">
              <a:solidFill>
                <a:srgbClr val="B1BECA"/>
              </a:solidFill>
            </a:ln>
          </p:spPr>
          <p:txBody>
            <a:bodyPr wrap="square" lIns="0" tIns="0" rIns="0" bIns="0" rtlCol="0"/>
            <a:lstStyle/>
            <a:p>
              <a:endParaRPr lang="fr-FR" noProof="0" dirty="0"/>
            </a:p>
          </p:txBody>
        </p:sp>
        <p:sp>
          <p:nvSpPr>
            <p:cNvPr id="3362" name="object 3362"/>
            <p:cNvSpPr/>
            <p:nvPr/>
          </p:nvSpPr>
          <p:spPr>
            <a:xfrm>
              <a:off x="9595963" y="4311817"/>
              <a:ext cx="3810" cy="67945"/>
            </a:xfrm>
            <a:custGeom>
              <a:avLst/>
              <a:gdLst/>
              <a:ahLst/>
              <a:cxnLst/>
              <a:rect l="l" t="t" r="r" b="b"/>
              <a:pathLst>
                <a:path w="3809" h="67945">
                  <a:moveTo>
                    <a:pt x="0" y="0"/>
                  </a:moveTo>
                  <a:lnTo>
                    <a:pt x="3602" y="161"/>
                  </a:lnTo>
                  <a:lnTo>
                    <a:pt x="3602" y="67529"/>
                  </a:lnTo>
                  <a:lnTo>
                    <a:pt x="0" y="67359"/>
                  </a:lnTo>
                  <a:lnTo>
                    <a:pt x="0" y="0"/>
                  </a:lnTo>
                  <a:close/>
                </a:path>
              </a:pathLst>
            </a:custGeom>
            <a:solidFill>
              <a:srgbClr val="B1BECA"/>
            </a:solidFill>
          </p:spPr>
          <p:txBody>
            <a:bodyPr wrap="square" lIns="0" tIns="0" rIns="0" bIns="0" rtlCol="0"/>
            <a:lstStyle/>
            <a:p>
              <a:endParaRPr lang="fr-FR" noProof="0" dirty="0"/>
            </a:p>
          </p:txBody>
        </p:sp>
        <p:sp>
          <p:nvSpPr>
            <p:cNvPr id="3363" name="object 3363"/>
            <p:cNvSpPr/>
            <p:nvPr/>
          </p:nvSpPr>
          <p:spPr>
            <a:xfrm>
              <a:off x="9595963" y="4311817"/>
              <a:ext cx="3810" cy="67945"/>
            </a:xfrm>
            <a:custGeom>
              <a:avLst/>
              <a:gdLst/>
              <a:ahLst/>
              <a:cxnLst/>
              <a:rect l="l" t="t" r="r" b="b"/>
              <a:pathLst>
                <a:path w="3809" h="67945">
                  <a:moveTo>
                    <a:pt x="3602" y="161"/>
                  </a:moveTo>
                  <a:lnTo>
                    <a:pt x="3602" y="67529"/>
                  </a:lnTo>
                </a:path>
                <a:path w="3809" h="67945">
                  <a:moveTo>
                    <a:pt x="0" y="67359"/>
                  </a:moveTo>
                  <a:lnTo>
                    <a:pt x="0" y="0"/>
                  </a:lnTo>
                </a:path>
              </a:pathLst>
            </a:custGeom>
            <a:ln w="3175">
              <a:solidFill>
                <a:srgbClr val="B1BECA"/>
              </a:solidFill>
            </a:ln>
          </p:spPr>
          <p:txBody>
            <a:bodyPr wrap="square" lIns="0" tIns="0" rIns="0" bIns="0" rtlCol="0"/>
            <a:lstStyle/>
            <a:p>
              <a:endParaRPr lang="fr-FR" noProof="0" dirty="0"/>
            </a:p>
          </p:txBody>
        </p:sp>
        <p:sp>
          <p:nvSpPr>
            <p:cNvPr id="3364" name="object 3364"/>
            <p:cNvSpPr/>
            <p:nvPr/>
          </p:nvSpPr>
          <p:spPr>
            <a:xfrm>
              <a:off x="9599566" y="4311978"/>
              <a:ext cx="3810" cy="67945"/>
            </a:xfrm>
            <a:custGeom>
              <a:avLst/>
              <a:gdLst/>
              <a:ahLst/>
              <a:cxnLst/>
              <a:rect l="l" t="t" r="r" b="b"/>
              <a:pathLst>
                <a:path w="3809" h="67945">
                  <a:moveTo>
                    <a:pt x="0" y="0"/>
                  </a:moveTo>
                  <a:lnTo>
                    <a:pt x="3602" y="161"/>
                  </a:lnTo>
                  <a:lnTo>
                    <a:pt x="3602" y="67537"/>
                  </a:lnTo>
                  <a:lnTo>
                    <a:pt x="0" y="67367"/>
                  </a:lnTo>
                  <a:lnTo>
                    <a:pt x="0" y="0"/>
                  </a:lnTo>
                  <a:close/>
                </a:path>
              </a:pathLst>
            </a:custGeom>
            <a:solidFill>
              <a:srgbClr val="B1BECA"/>
            </a:solidFill>
          </p:spPr>
          <p:txBody>
            <a:bodyPr wrap="square" lIns="0" tIns="0" rIns="0" bIns="0" rtlCol="0"/>
            <a:lstStyle/>
            <a:p>
              <a:endParaRPr lang="fr-FR" noProof="0" dirty="0"/>
            </a:p>
          </p:txBody>
        </p:sp>
        <p:sp>
          <p:nvSpPr>
            <p:cNvPr id="3365" name="object 3365"/>
            <p:cNvSpPr/>
            <p:nvPr/>
          </p:nvSpPr>
          <p:spPr>
            <a:xfrm>
              <a:off x="9599566" y="4311978"/>
              <a:ext cx="3810" cy="67945"/>
            </a:xfrm>
            <a:custGeom>
              <a:avLst/>
              <a:gdLst/>
              <a:ahLst/>
              <a:cxnLst/>
              <a:rect l="l" t="t" r="r" b="b"/>
              <a:pathLst>
                <a:path w="3809" h="67945">
                  <a:moveTo>
                    <a:pt x="3602" y="161"/>
                  </a:moveTo>
                  <a:lnTo>
                    <a:pt x="3602" y="67537"/>
                  </a:lnTo>
                </a:path>
                <a:path w="3809" h="67945">
                  <a:moveTo>
                    <a:pt x="0" y="67367"/>
                  </a:moveTo>
                  <a:lnTo>
                    <a:pt x="0" y="0"/>
                  </a:lnTo>
                </a:path>
              </a:pathLst>
            </a:custGeom>
            <a:ln w="3175">
              <a:solidFill>
                <a:srgbClr val="B1BECA"/>
              </a:solidFill>
            </a:ln>
          </p:spPr>
          <p:txBody>
            <a:bodyPr wrap="square" lIns="0" tIns="0" rIns="0" bIns="0" rtlCol="0"/>
            <a:lstStyle/>
            <a:p>
              <a:endParaRPr lang="fr-FR" noProof="0" dirty="0"/>
            </a:p>
          </p:txBody>
        </p:sp>
        <p:sp>
          <p:nvSpPr>
            <p:cNvPr id="3366" name="object 3366"/>
            <p:cNvSpPr/>
            <p:nvPr/>
          </p:nvSpPr>
          <p:spPr>
            <a:xfrm>
              <a:off x="9603169" y="4312140"/>
              <a:ext cx="3810" cy="67945"/>
            </a:xfrm>
            <a:custGeom>
              <a:avLst/>
              <a:gdLst/>
              <a:ahLst/>
              <a:cxnLst/>
              <a:rect l="l" t="t" r="r" b="b"/>
              <a:pathLst>
                <a:path w="3809" h="67945">
                  <a:moveTo>
                    <a:pt x="0" y="0"/>
                  </a:moveTo>
                  <a:lnTo>
                    <a:pt x="3602" y="161"/>
                  </a:lnTo>
                  <a:lnTo>
                    <a:pt x="3602" y="67544"/>
                  </a:lnTo>
                  <a:lnTo>
                    <a:pt x="0" y="67375"/>
                  </a:lnTo>
                  <a:lnTo>
                    <a:pt x="0" y="0"/>
                  </a:lnTo>
                  <a:close/>
                </a:path>
              </a:pathLst>
            </a:custGeom>
            <a:solidFill>
              <a:srgbClr val="B1BECA"/>
            </a:solidFill>
          </p:spPr>
          <p:txBody>
            <a:bodyPr wrap="square" lIns="0" tIns="0" rIns="0" bIns="0" rtlCol="0"/>
            <a:lstStyle/>
            <a:p>
              <a:endParaRPr lang="fr-FR" noProof="0" dirty="0"/>
            </a:p>
          </p:txBody>
        </p:sp>
        <p:sp>
          <p:nvSpPr>
            <p:cNvPr id="3367" name="object 3367"/>
            <p:cNvSpPr/>
            <p:nvPr/>
          </p:nvSpPr>
          <p:spPr>
            <a:xfrm>
              <a:off x="9603169" y="4312140"/>
              <a:ext cx="3810" cy="67945"/>
            </a:xfrm>
            <a:custGeom>
              <a:avLst/>
              <a:gdLst/>
              <a:ahLst/>
              <a:cxnLst/>
              <a:rect l="l" t="t" r="r" b="b"/>
              <a:pathLst>
                <a:path w="3809" h="67945">
                  <a:moveTo>
                    <a:pt x="3602" y="161"/>
                  </a:moveTo>
                  <a:lnTo>
                    <a:pt x="3602" y="67544"/>
                  </a:lnTo>
                </a:path>
                <a:path w="3809" h="67945">
                  <a:moveTo>
                    <a:pt x="0" y="67375"/>
                  </a:moveTo>
                  <a:lnTo>
                    <a:pt x="0" y="0"/>
                  </a:lnTo>
                </a:path>
              </a:pathLst>
            </a:custGeom>
            <a:ln w="3175">
              <a:solidFill>
                <a:srgbClr val="B1BECA"/>
              </a:solidFill>
            </a:ln>
          </p:spPr>
          <p:txBody>
            <a:bodyPr wrap="square" lIns="0" tIns="0" rIns="0" bIns="0" rtlCol="0"/>
            <a:lstStyle/>
            <a:p>
              <a:endParaRPr lang="fr-FR" noProof="0" dirty="0"/>
            </a:p>
          </p:txBody>
        </p:sp>
        <p:sp>
          <p:nvSpPr>
            <p:cNvPr id="3368" name="object 3368"/>
            <p:cNvSpPr/>
            <p:nvPr/>
          </p:nvSpPr>
          <p:spPr>
            <a:xfrm>
              <a:off x="9606772" y="4312301"/>
              <a:ext cx="3810" cy="67945"/>
            </a:xfrm>
            <a:custGeom>
              <a:avLst/>
              <a:gdLst/>
              <a:ahLst/>
              <a:cxnLst/>
              <a:rect l="l" t="t" r="r" b="b"/>
              <a:pathLst>
                <a:path w="3809" h="67945">
                  <a:moveTo>
                    <a:pt x="0" y="0"/>
                  </a:moveTo>
                  <a:lnTo>
                    <a:pt x="3602" y="161"/>
                  </a:lnTo>
                  <a:lnTo>
                    <a:pt x="3602" y="67552"/>
                  </a:lnTo>
                  <a:lnTo>
                    <a:pt x="0" y="67383"/>
                  </a:lnTo>
                  <a:lnTo>
                    <a:pt x="0" y="0"/>
                  </a:lnTo>
                  <a:close/>
                </a:path>
              </a:pathLst>
            </a:custGeom>
            <a:solidFill>
              <a:srgbClr val="B1BECA"/>
            </a:solidFill>
          </p:spPr>
          <p:txBody>
            <a:bodyPr wrap="square" lIns="0" tIns="0" rIns="0" bIns="0" rtlCol="0"/>
            <a:lstStyle/>
            <a:p>
              <a:endParaRPr lang="fr-FR" noProof="0" dirty="0"/>
            </a:p>
          </p:txBody>
        </p:sp>
        <p:sp>
          <p:nvSpPr>
            <p:cNvPr id="3369" name="object 3369"/>
            <p:cNvSpPr/>
            <p:nvPr/>
          </p:nvSpPr>
          <p:spPr>
            <a:xfrm>
              <a:off x="9606772" y="4312301"/>
              <a:ext cx="3810" cy="67945"/>
            </a:xfrm>
            <a:custGeom>
              <a:avLst/>
              <a:gdLst/>
              <a:ahLst/>
              <a:cxnLst/>
              <a:rect l="l" t="t" r="r" b="b"/>
              <a:pathLst>
                <a:path w="3809" h="67945">
                  <a:moveTo>
                    <a:pt x="3602" y="161"/>
                  </a:moveTo>
                  <a:lnTo>
                    <a:pt x="3602" y="67552"/>
                  </a:lnTo>
                </a:path>
                <a:path w="3809" h="67945">
                  <a:moveTo>
                    <a:pt x="0" y="67383"/>
                  </a:moveTo>
                  <a:lnTo>
                    <a:pt x="0" y="0"/>
                  </a:lnTo>
                </a:path>
              </a:pathLst>
            </a:custGeom>
            <a:ln w="3175">
              <a:solidFill>
                <a:srgbClr val="B1BECA"/>
              </a:solidFill>
            </a:ln>
          </p:spPr>
          <p:txBody>
            <a:bodyPr wrap="square" lIns="0" tIns="0" rIns="0" bIns="0" rtlCol="0"/>
            <a:lstStyle/>
            <a:p>
              <a:endParaRPr lang="fr-FR" noProof="0" dirty="0"/>
            </a:p>
          </p:txBody>
        </p:sp>
        <p:sp>
          <p:nvSpPr>
            <p:cNvPr id="3370" name="object 3370"/>
            <p:cNvSpPr/>
            <p:nvPr/>
          </p:nvSpPr>
          <p:spPr>
            <a:xfrm>
              <a:off x="9610375" y="4312463"/>
              <a:ext cx="3810" cy="67945"/>
            </a:xfrm>
            <a:custGeom>
              <a:avLst/>
              <a:gdLst/>
              <a:ahLst/>
              <a:cxnLst/>
              <a:rect l="l" t="t" r="r" b="b"/>
              <a:pathLst>
                <a:path w="3809" h="67945">
                  <a:moveTo>
                    <a:pt x="0" y="0"/>
                  </a:moveTo>
                  <a:lnTo>
                    <a:pt x="3602" y="161"/>
                  </a:lnTo>
                  <a:lnTo>
                    <a:pt x="3602" y="67560"/>
                  </a:lnTo>
                  <a:lnTo>
                    <a:pt x="0" y="67391"/>
                  </a:lnTo>
                  <a:lnTo>
                    <a:pt x="0" y="0"/>
                  </a:lnTo>
                  <a:close/>
                </a:path>
              </a:pathLst>
            </a:custGeom>
            <a:solidFill>
              <a:srgbClr val="B1BECA"/>
            </a:solidFill>
          </p:spPr>
          <p:txBody>
            <a:bodyPr wrap="square" lIns="0" tIns="0" rIns="0" bIns="0" rtlCol="0"/>
            <a:lstStyle/>
            <a:p>
              <a:endParaRPr lang="fr-FR" noProof="0" dirty="0"/>
            </a:p>
          </p:txBody>
        </p:sp>
        <p:sp>
          <p:nvSpPr>
            <p:cNvPr id="3371" name="object 3371"/>
            <p:cNvSpPr/>
            <p:nvPr/>
          </p:nvSpPr>
          <p:spPr>
            <a:xfrm>
              <a:off x="9610375" y="4312463"/>
              <a:ext cx="3810" cy="67945"/>
            </a:xfrm>
            <a:custGeom>
              <a:avLst/>
              <a:gdLst/>
              <a:ahLst/>
              <a:cxnLst/>
              <a:rect l="l" t="t" r="r" b="b"/>
              <a:pathLst>
                <a:path w="3809" h="67945">
                  <a:moveTo>
                    <a:pt x="3602" y="161"/>
                  </a:moveTo>
                  <a:lnTo>
                    <a:pt x="3602" y="67560"/>
                  </a:lnTo>
                </a:path>
                <a:path w="3809" h="67945">
                  <a:moveTo>
                    <a:pt x="0" y="67391"/>
                  </a:moveTo>
                  <a:lnTo>
                    <a:pt x="0" y="0"/>
                  </a:lnTo>
                </a:path>
              </a:pathLst>
            </a:custGeom>
            <a:ln w="3175">
              <a:solidFill>
                <a:srgbClr val="B1BECA"/>
              </a:solidFill>
            </a:ln>
          </p:spPr>
          <p:txBody>
            <a:bodyPr wrap="square" lIns="0" tIns="0" rIns="0" bIns="0" rtlCol="0"/>
            <a:lstStyle/>
            <a:p>
              <a:endParaRPr lang="fr-FR" noProof="0" dirty="0"/>
            </a:p>
          </p:txBody>
        </p:sp>
        <p:sp>
          <p:nvSpPr>
            <p:cNvPr id="3372" name="object 3372"/>
            <p:cNvSpPr/>
            <p:nvPr/>
          </p:nvSpPr>
          <p:spPr>
            <a:xfrm>
              <a:off x="9613978" y="4312624"/>
              <a:ext cx="5715" cy="67945"/>
            </a:xfrm>
            <a:custGeom>
              <a:avLst/>
              <a:gdLst/>
              <a:ahLst/>
              <a:cxnLst/>
              <a:rect l="l" t="t" r="r" b="b"/>
              <a:pathLst>
                <a:path w="5715" h="67945">
                  <a:moveTo>
                    <a:pt x="0" y="0"/>
                  </a:moveTo>
                  <a:lnTo>
                    <a:pt x="5284" y="236"/>
                  </a:lnTo>
                  <a:lnTo>
                    <a:pt x="5284" y="67647"/>
                  </a:lnTo>
                  <a:lnTo>
                    <a:pt x="0" y="67399"/>
                  </a:lnTo>
                  <a:lnTo>
                    <a:pt x="0" y="0"/>
                  </a:lnTo>
                  <a:close/>
                </a:path>
              </a:pathLst>
            </a:custGeom>
            <a:solidFill>
              <a:srgbClr val="B0BDCA"/>
            </a:solidFill>
          </p:spPr>
          <p:txBody>
            <a:bodyPr wrap="square" lIns="0" tIns="0" rIns="0" bIns="0" rtlCol="0"/>
            <a:lstStyle/>
            <a:p>
              <a:endParaRPr lang="fr-FR" noProof="0" dirty="0"/>
            </a:p>
          </p:txBody>
        </p:sp>
        <p:sp>
          <p:nvSpPr>
            <p:cNvPr id="3373" name="object 3373"/>
            <p:cNvSpPr/>
            <p:nvPr/>
          </p:nvSpPr>
          <p:spPr>
            <a:xfrm>
              <a:off x="9613978" y="4312624"/>
              <a:ext cx="5715" cy="67945"/>
            </a:xfrm>
            <a:custGeom>
              <a:avLst/>
              <a:gdLst/>
              <a:ahLst/>
              <a:cxnLst/>
              <a:rect l="l" t="t" r="r" b="b"/>
              <a:pathLst>
                <a:path w="5715" h="67945">
                  <a:moveTo>
                    <a:pt x="5284" y="236"/>
                  </a:moveTo>
                  <a:lnTo>
                    <a:pt x="5284" y="67647"/>
                  </a:lnTo>
                </a:path>
                <a:path w="5715" h="67945">
                  <a:moveTo>
                    <a:pt x="0" y="67399"/>
                  </a:moveTo>
                  <a:lnTo>
                    <a:pt x="0" y="0"/>
                  </a:lnTo>
                </a:path>
              </a:pathLst>
            </a:custGeom>
            <a:ln w="3175">
              <a:solidFill>
                <a:srgbClr val="B0BDCA"/>
              </a:solidFill>
            </a:ln>
          </p:spPr>
          <p:txBody>
            <a:bodyPr wrap="square" lIns="0" tIns="0" rIns="0" bIns="0" rtlCol="0"/>
            <a:lstStyle/>
            <a:p>
              <a:endParaRPr lang="fr-FR" noProof="0" dirty="0"/>
            </a:p>
          </p:txBody>
        </p:sp>
        <p:sp>
          <p:nvSpPr>
            <p:cNvPr id="3374" name="object 3374"/>
            <p:cNvSpPr/>
            <p:nvPr/>
          </p:nvSpPr>
          <p:spPr>
            <a:xfrm>
              <a:off x="9619262" y="4312861"/>
              <a:ext cx="3810" cy="67945"/>
            </a:xfrm>
            <a:custGeom>
              <a:avLst/>
              <a:gdLst/>
              <a:ahLst/>
              <a:cxnLst/>
              <a:rect l="l" t="t" r="r" b="b"/>
              <a:pathLst>
                <a:path w="3809" h="67945">
                  <a:moveTo>
                    <a:pt x="0" y="0"/>
                  </a:moveTo>
                  <a:lnTo>
                    <a:pt x="3602" y="161"/>
                  </a:lnTo>
                  <a:lnTo>
                    <a:pt x="3602" y="67580"/>
                  </a:lnTo>
                  <a:lnTo>
                    <a:pt x="0" y="67410"/>
                  </a:lnTo>
                  <a:lnTo>
                    <a:pt x="0" y="0"/>
                  </a:lnTo>
                  <a:close/>
                </a:path>
              </a:pathLst>
            </a:custGeom>
            <a:solidFill>
              <a:srgbClr val="B0BDCA"/>
            </a:solidFill>
          </p:spPr>
          <p:txBody>
            <a:bodyPr wrap="square" lIns="0" tIns="0" rIns="0" bIns="0" rtlCol="0"/>
            <a:lstStyle/>
            <a:p>
              <a:endParaRPr lang="fr-FR" noProof="0" dirty="0"/>
            </a:p>
          </p:txBody>
        </p:sp>
        <p:sp>
          <p:nvSpPr>
            <p:cNvPr id="3375" name="object 3375"/>
            <p:cNvSpPr/>
            <p:nvPr/>
          </p:nvSpPr>
          <p:spPr>
            <a:xfrm>
              <a:off x="9619262" y="4312861"/>
              <a:ext cx="3810" cy="67945"/>
            </a:xfrm>
            <a:custGeom>
              <a:avLst/>
              <a:gdLst/>
              <a:ahLst/>
              <a:cxnLst/>
              <a:rect l="l" t="t" r="r" b="b"/>
              <a:pathLst>
                <a:path w="3809" h="67945">
                  <a:moveTo>
                    <a:pt x="3602" y="161"/>
                  </a:moveTo>
                  <a:lnTo>
                    <a:pt x="3602" y="67580"/>
                  </a:lnTo>
                </a:path>
                <a:path w="3809" h="67945">
                  <a:moveTo>
                    <a:pt x="0" y="67410"/>
                  </a:moveTo>
                  <a:lnTo>
                    <a:pt x="0" y="0"/>
                  </a:lnTo>
                </a:path>
              </a:pathLst>
            </a:custGeom>
            <a:ln w="3175">
              <a:solidFill>
                <a:srgbClr val="B0BDCA"/>
              </a:solidFill>
            </a:ln>
          </p:spPr>
          <p:txBody>
            <a:bodyPr wrap="square" lIns="0" tIns="0" rIns="0" bIns="0" rtlCol="0"/>
            <a:lstStyle/>
            <a:p>
              <a:endParaRPr lang="fr-FR" noProof="0" dirty="0"/>
            </a:p>
          </p:txBody>
        </p:sp>
        <p:sp>
          <p:nvSpPr>
            <p:cNvPr id="3376" name="object 3376"/>
            <p:cNvSpPr/>
            <p:nvPr/>
          </p:nvSpPr>
          <p:spPr>
            <a:xfrm>
              <a:off x="9622865" y="4313022"/>
              <a:ext cx="3810" cy="67945"/>
            </a:xfrm>
            <a:custGeom>
              <a:avLst/>
              <a:gdLst/>
              <a:ahLst/>
              <a:cxnLst/>
              <a:rect l="l" t="t" r="r" b="b"/>
              <a:pathLst>
                <a:path w="3809" h="67945">
                  <a:moveTo>
                    <a:pt x="0" y="0"/>
                  </a:moveTo>
                  <a:lnTo>
                    <a:pt x="3602" y="161"/>
                  </a:lnTo>
                  <a:lnTo>
                    <a:pt x="3602" y="67587"/>
                  </a:lnTo>
                  <a:lnTo>
                    <a:pt x="0" y="67418"/>
                  </a:lnTo>
                  <a:lnTo>
                    <a:pt x="0" y="0"/>
                  </a:lnTo>
                  <a:close/>
                </a:path>
              </a:pathLst>
            </a:custGeom>
            <a:solidFill>
              <a:srgbClr val="B0BDCA"/>
            </a:solidFill>
          </p:spPr>
          <p:txBody>
            <a:bodyPr wrap="square" lIns="0" tIns="0" rIns="0" bIns="0" rtlCol="0"/>
            <a:lstStyle/>
            <a:p>
              <a:endParaRPr lang="fr-FR" noProof="0" dirty="0"/>
            </a:p>
          </p:txBody>
        </p:sp>
        <p:sp>
          <p:nvSpPr>
            <p:cNvPr id="3377" name="object 3377"/>
            <p:cNvSpPr/>
            <p:nvPr/>
          </p:nvSpPr>
          <p:spPr>
            <a:xfrm>
              <a:off x="9622865" y="4313022"/>
              <a:ext cx="3810" cy="67945"/>
            </a:xfrm>
            <a:custGeom>
              <a:avLst/>
              <a:gdLst/>
              <a:ahLst/>
              <a:cxnLst/>
              <a:rect l="l" t="t" r="r" b="b"/>
              <a:pathLst>
                <a:path w="3809" h="67945">
                  <a:moveTo>
                    <a:pt x="3602" y="161"/>
                  </a:moveTo>
                  <a:lnTo>
                    <a:pt x="3602" y="67587"/>
                  </a:lnTo>
                </a:path>
                <a:path w="3809" h="67945">
                  <a:moveTo>
                    <a:pt x="0" y="67418"/>
                  </a:moveTo>
                  <a:lnTo>
                    <a:pt x="0" y="0"/>
                  </a:lnTo>
                </a:path>
              </a:pathLst>
            </a:custGeom>
            <a:ln w="3175">
              <a:solidFill>
                <a:srgbClr val="B0BDCA"/>
              </a:solidFill>
            </a:ln>
          </p:spPr>
          <p:txBody>
            <a:bodyPr wrap="square" lIns="0" tIns="0" rIns="0" bIns="0" rtlCol="0"/>
            <a:lstStyle/>
            <a:p>
              <a:endParaRPr lang="fr-FR" noProof="0" dirty="0"/>
            </a:p>
          </p:txBody>
        </p:sp>
        <p:sp>
          <p:nvSpPr>
            <p:cNvPr id="3378" name="object 3378"/>
            <p:cNvSpPr/>
            <p:nvPr/>
          </p:nvSpPr>
          <p:spPr>
            <a:xfrm>
              <a:off x="9626468" y="4313184"/>
              <a:ext cx="3810" cy="67945"/>
            </a:xfrm>
            <a:custGeom>
              <a:avLst/>
              <a:gdLst/>
              <a:ahLst/>
              <a:cxnLst/>
              <a:rect l="l" t="t" r="r" b="b"/>
              <a:pathLst>
                <a:path w="3809" h="67945">
                  <a:moveTo>
                    <a:pt x="0" y="0"/>
                  </a:moveTo>
                  <a:lnTo>
                    <a:pt x="3602" y="161"/>
                  </a:lnTo>
                  <a:lnTo>
                    <a:pt x="3602" y="67595"/>
                  </a:lnTo>
                  <a:lnTo>
                    <a:pt x="0" y="67426"/>
                  </a:lnTo>
                  <a:lnTo>
                    <a:pt x="0" y="0"/>
                  </a:lnTo>
                  <a:close/>
                </a:path>
              </a:pathLst>
            </a:custGeom>
            <a:solidFill>
              <a:srgbClr val="B0BDCA"/>
            </a:solidFill>
          </p:spPr>
          <p:txBody>
            <a:bodyPr wrap="square" lIns="0" tIns="0" rIns="0" bIns="0" rtlCol="0"/>
            <a:lstStyle/>
            <a:p>
              <a:endParaRPr lang="fr-FR" noProof="0" dirty="0"/>
            </a:p>
          </p:txBody>
        </p:sp>
        <p:sp>
          <p:nvSpPr>
            <p:cNvPr id="3379" name="object 3379"/>
            <p:cNvSpPr/>
            <p:nvPr/>
          </p:nvSpPr>
          <p:spPr>
            <a:xfrm>
              <a:off x="9626468" y="4313184"/>
              <a:ext cx="3810" cy="67945"/>
            </a:xfrm>
            <a:custGeom>
              <a:avLst/>
              <a:gdLst/>
              <a:ahLst/>
              <a:cxnLst/>
              <a:rect l="l" t="t" r="r" b="b"/>
              <a:pathLst>
                <a:path w="3809" h="67945">
                  <a:moveTo>
                    <a:pt x="3602" y="161"/>
                  </a:moveTo>
                  <a:lnTo>
                    <a:pt x="3602" y="67595"/>
                  </a:lnTo>
                </a:path>
                <a:path w="3809" h="67945">
                  <a:moveTo>
                    <a:pt x="0" y="67426"/>
                  </a:moveTo>
                  <a:lnTo>
                    <a:pt x="0" y="0"/>
                  </a:lnTo>
                </a:path>
              </a:pathLst>
            </a:custGeom>
            <a:ln w="3175">
              <a:solidFill>
                <a:srgbClr val="B0BDCA"/>
              </a:solidFill>
            </a:ln>
          </p:spPr>
          <p:txBody>
            <a:bodyPr wrap="square" lIns="0" tIns="0" rIns="0" bIns="0" rtlCol="0"/>
            <a:lstStyle/>
            <a:p>
              <a:endParaRPr lang="fr-FR" noProof="0" dirty="0"/>
            </a:p>
          </p:txBody>
        </p:sp>
        <p:sp>
          <p:nvSpPr>
            <p:cNvPr id="3380" name="object 3380"/>
            <p:cNvSpPr/>
            <p:nvPr/>
          </p:nvSpPr>
          <p:spPr>
            <a:xfrm>
              <a:off x="9630071" y="4313345"/>
              <a:ext cx="3810" cy="67945"/>
            </a:xfrm>
            <a:custGeom>
              <a:avLst/>
              <a:gdLst/>
              <a:ahLst/>
              <a:cxnLst/>
              <a:rect l="l" t="t" r="r" b="b"/>
              <a:pathLst>
                <a:path w="3809" h="67945">
                  <a:moveTo>
                    <a:pt x="0" y="0"/>
                  </a:moveTo>
                  <a:lnTo>
                    <a:pt x="3602" y="161"/>
                  </a:lnTo>
                  <a:lnTo>
                    <a:pt x="3602" y="67603"/>
                  </a:lnTo>
                  <a:lnTo>
                    <a:pt x="0" y="67434"/>
                  </a:lnTo>
                  <a:lnTo>
                    <a:pt x="0" y="0"/>
                  </a:lnTo>
                  <a:close/>
                </a:path>
              </a:pathLst>
            </a:custGeom>
            <a:solidFill>
              <a:srgbClr val="B0BDC9"/>
            </a:solidFill>
          </p:spPr>
          <p:txBody>
            <a:bodyPr wrap="square" lIns="0" tIns="0" rIns="0" bIns="0" rtlCol="0"/>
            <a:lstStyle/>
            <a:p>
              <a:endParaRPr lang="fr-FR" noProof="0" dirty="0"/>
            </a:p>
          </p:txBody>
        </p:sp>
        <p:sp>
          <p:nvSpPr>
            <p:cNvPr id="3381" name="object 3381"/>
            <p:cNvSpPr/>
            <p:nvPr/>
          </p:nvSpPr>
          <p:spPr>
            <a:xfrm>
              <a:off x="9630071" y="4313345"/>
              <a:ext cx="3810" cy="67945"/>
            </a:xfrm>
            <a:custGeom>
              <a:avLst/>
              <a:gdLst/>
              <a:ahLst/>
              <a:cxnLst/>
              <a:rect l="l" t="t" r="r" b="b"/>
              <a:pathLst>
                <a:path w="3809" h="67945">
                  <a:moveTo>
                    <a:pt x="3602" y="161"/>
                  </a:moveTo>
                  <a:lnTo>
                    <a:pt x="3602" y="67603"/>
                  </a:lnTo>
                </a:path>
                <a:path w="3809" h="67945">
                  <a:moveTo>
                    <a:pt x="0" y="67434"/>
                  </a:moveTo>
                  <a:lnTo>
                    <a:pt x="0" y="0"/>
                  </a:lnTo>
                </a:path>
              </a:pathLst>
            </a:custGeom>
            <a:ln w="3175">
              <a:solidFill>
                <a:srgbClr val="B0BDC9"/>
              </a:solidFill>
            </a:ln>
          </p:spPr>
          <p:txBody>
            <a:bodyPr wrap="square" lIns="0" tIns="0" rIns="0" bIns="0" rtlCol="0"/>
            <a:lstStyle/>
            <a:p>
              <a:endParaRPr lang="fr-FR" noProof="0" dirty="0"/>
            </a:p>
          </p:txBody>
        </p:sp>
        <p:sp>
          <p:nvSpPr>
            <p:cNvPr id="3382" name="object 3382"/>
            <p:cNvSpPr/>
            <p:nvPr/>
          </p:nvSpPr>
          <p:spPr>
            <a:xfrm>
              <a:off x="9633673" y="4313506"/>
              <a:ext cx="3810" cy="67945"/>
            </a:xfrm>
            <a:custGeom>
              <a:avLst/>
              <a:gdLst/>
              <a:ahLst/>
              <a:cxnLst/>
              <a:rect l="l" t="t" r="r" b="b"/>
              <a:pathLst>
                <a:path w="3809" h="67945">
                  <a:moveTo>
                    <a:pt x="0" y="0"/>
                  </a:moveTo>
                  <a:lnTo>
                    <a:pt x="3602" y="161"/>
                  </a:lnTo>
                  <a:lnTo>
                    <a:pt x="3602" y="67611"/>
                  </a:lnTo>
                  <a:lnTo>
                    <a:pt x="0" y="67442"/>
                  </a:lnTo>
                  <a:lnTo>
                    <a:pt x="0" y="0"/>
                  </a:lnTo>
                  <a:close/>
                </a:path>
              </a:pathLst>
            </a:custGeom>
            <a:solidFill>
              <a:srgbClr val="B0BDC9"/>
            </a:solidFill>
          </p:spPr>
          <p:txBody>
            <a:bodyPr wrap="square" lIns="0" tIns="0" rIns="0" bIns="0" rtlCol="0"/>
            <a:lstStyle/>
            <a:p>
              <a:endParaRPr lang="fr-FR" noProof="0" dirty="0"/>
            </a:p>
          </p:txBody>
        </p:sp>
        <p:sp>
          <p:nvSpPr>
            <p:cNvPr id="3383" name="object 3383"/>
            <p:cNvSpPr/>
            <p:nvPr/>
          </p:nvSpPr>
          <p:spPr>
            <a:xfrm>
              <a:off x="9633673" y="4313506"/>
              <a:ext cx="3810" cy="67945"/>
            </a:xfrm>
            <a:custGeom>
              <a:avLst/>
              <a:gdLst/>
              <a:ahLst/>
              <a:cxnLst/>
              <a:rect l="l" t="t" r="r" b="b"/>
              <a:pathLst>
                <a:path w="3809" h="67945">
                  <a:moveTo>
                    <a:pt x="3602" y="161"/>
                  </a:moveTo>
                  <a:lnTo>
                    <a:pt x="3602" y="67611"/>
                  </a:lnTo>
                </a:path>
                <a:path w="3809" h="67945">
                  <a:moveTo>
                    <a:pt x="0" y="67442"/>
                  </a:moveTo>
                  <a:lnTo>
                    <a:pt x="0" y="0"/>
                  </a:lnTo>
                </a:path>
              </a:pathLst>
            </a:custGeom>
            <a:ln w="3175">
              <a:solidFill>
                <a:srgbClr val="B0BDC9"/>
              </a:solidFill>
            </a:ln>
          </p:spPr>
          <p:txBody>
            <a:bodyPr wrap="square" lIns="0" tIns="0" rIns="0" bIns="0" rtlCol="0"/>
            <a:lstStyle/>
            <a:p>
              <a:endParaRPr lang="fr-FR" noProof="0" dirty="0"/>
            </a:p>
          </p:txBody>
        </p:sp>
        <p:sp>
          <p:nvSpPr>
            <p:cNvPr id="3384" name="object 3384"/>
            <p:cNvSpPr/>
            <p:nvPr/>
          </p:nvSpPr>
          <p:spPr>
            <a:xfrm>
              <a:off x="9637276" y="4313668"/>
              <a:ext cx="3810" cy="67945"/>
            </a:xfrm>
            <a:custGeom>
              <a:avLst/>
              <a:gdLst/>
              <a:ahLst/>
              <a:cxnLst/>
              <a:rect l="l" t="t" r="r" b="b"/>
              <a:pathLst>
                <a:path w="3809" h="67945">
                  <a:moveTo>
                    <a:pt x="0" y="0"/>
                  </a:moveTo>
                  <a:lnTo>
                    <a:pt x="3602" y="161"/>
                  </a:lnTo>
                  <a:lnTo>
                    <a:pt x="3602" y="67619"/>
                  </a:lnTo>
                  <a:lnTo>
                    <a:pt x="0" y="67450"/>
                  </a:lnTo>
                  <a:lnTo>
                    <a:pt x="0" y="0"/>
                  </a:lnTo>
                  <a:close/>
                </a:path>
              </a:pathLst>
            </a:custGeom>
            <a:solidFill>
              <a:srgbClr val="B0BDC9"/>
            </a:solidFill>
          </p:spPr>
          <p:txBody>
            <a:bodyPr wrap="square" lIns="0" tIns="0" rIns="0" bIns="0" rtlCol="0"/>
            <a:lstStyle/>
            <a:p>
              <a:endParaRPr lang="fr-FR" noProof="0" dirty="0"/>
            </a:p>
          </p:txBody>
        </p:sp>
        <p:sp>
          <p:nvSpPr>
            <p:cNvPr id="3385" name="object 3385"/>
            <p:cNvSpPr/>
            <p:nvPr/>
          </p:nvSpPr>
          <p:spPr>
            <a:xfrm>
              <a:off x="9637276" y="4313668"/>
              <a:ext cx="3810" cy="67945"/>
            </a:xfrm>
            <a:custGeom>
              <a:avLst/>
              <a:gdLst/>
              <a:ahLst/>
              <a:cxnLst/>
              <a:rect l="l" t="t" r="r" b="b"/>
              <a:pathLst>
                <a:path w="3809" h="67945">
                  <a:moveTo>
                    <a:pt x="3602" y="161"/>
                  </a:moveTo>
                  <a:lnTo>
                    <a:pt x="3602" y="67619"/>
                  </a:lnTo>
                </a:path>
                <a:path w="3809" h="67945">
                  <a:moveTo>
                    <a:pt x="0" y="67450"/>
                  </a:moveTo>
                  <a:lnTo>
                    <a:pt x="0" y="0"/>
                  </a:lnTo>
                </a:path>
              </a:pathLst>
            </a:custGeom>
            <a:ln w="3175">
              <a:solidFill>
                <a:srgbClr val="B0BDC9"/>
              </a:solidFill>
            </a:ln>
          </p:spPr>
          <p:txBody>
            <a:bodyPr wrap="square" lIns="0" tIns="0" rIns="0" bIns="0" rtlCol="0"/>
            <a:lstStyle/>
            <a:p>
              <a:endParaRPr lang="fr-FR" noProof="0" dirty="0"/>
            </a:p>
          </p:txBody>
        </p:sp>
        <p:sp>
          <p:nvSpPr>
            <p:cNvPr id="3386" name="object 3386"/>
            <p:cNvSpPr/>
            <p:nvPr/>
          </p:nvSpPr>
          <p:spPr>
            <a:xfrm>
              <a:off x="9640879" y="4313829"/>
              <a:ext cx="5715" cy="67945"/>
            </a:xfrm>
            <a:custGeom>
              <a:avLst/>
              <a:gdLst/>
              <a:ahLst/>
              <a:cxnLst/>
              <a:rect l="l" t="t" r="r" b="b"/>
              <a:pathLst>
                <a:path w="5715" h="67945">
                  <a:moveTo>
                    <a:pt x="0" y="0"/>
                  </a:moveTo>
                  <a:lnTo>
                    <a:pt x="5524" y="247"/>
                  </a:lnTo>
                  <a:lnTo>
                    <a:pt x="5524" y="67717"/>
                  </a:lnTo>
                  <a:lnTo>
                    <a:pt x="0" y="67457"/>
                  </a:lnTo>
                  <a:lnTo>
                    <a:pt x="0" y="0"/>
                  </a:lnTo>
                  <a:close/>
                </a:path>
              </a:pathLst>
            </a:custGeom>
            <a:solidFill>
              <a:srgbClr val="B0BDC9"/>
            </a:solidFill>
          </p:spPr>
          <p:txBody>
            <a:bodyPr wrap="square" lIns="0" tIns="0" rIns="0" bIns="0" rtlCol="0"/>
            <a:lstStyle/>
            <a:p>
              <a:endParaRPr lang="fr-FR" noProof="0" dirty="0"/>
            </a:p>
          </p:txBody>
        </p:sp>
        <p:sp>
          <p:nvSpPr>
            <p:cNvPr id="3387" name="object 3387"/>
            <p:cNvSpPr/>
            <p:nvPr/>
          </p:nvSpPr>
          <p:spPr>
            <a:xfrm>
              <a:off x="9640879" y="4313829"/>
              <a:ext cx="5715" cy="67945"/>
            </a:xfrm>
            <a:custGeom>
              <a:avLst/>
              <a:gdLst/>
              <a:ahLst/>
              <a:cxnLst/>
              <a:rect l="l" t="t" r="r" b="b"/>
              <a:pathLst>
                <a:path w="5715" h="67945">
                  <a:moveTo>
                    <a:pt x="5524" y="247"/>
                  </a:moveTo>
                  <a:lnTo>
                    <a:pt x="5524" y="67717"/>
                  </a:lnTo>
                </a:path>
                <a:path w="5715" h="67945">
                  <a:moveTo>
                    <a:pt x="0" y="67457"/>
                  </a:moveTo>
                  <a:lnTo>
                    <a:pt x="0" y="0"/>
                  </a:lnTo>
                </a:path>
              </a:pathLst>
            </a:custGeom>
            <a:ln w="3175">
              <a:solidFill>
                <a:srgbClr val="B0BDC9"/>
              </a:solidFill>
            </a:ln>
          </p:spPr>
          <p:txBody>
            <a:bodyPr wrap="square" lIns="0" tIns="0" rIns="0" bIns="0" rtlCol="0"/>
            <a:lstStyle/>
            <a:p>
              <a:endParaRPr lang="fr-FR" noProof="0" dirty="0"/>
            </a:p>
          </p:txBody>
        </p:sp>
        <p:sp>
          <p:nvSpPr>
            <p:cNvPr id="3388" name="object 3388"/>
            <p:cNvSpPr/>
            <p:nvPr/>
          </p:nvSpPr>
          <p:spPr>
            <a:xfrm>
              <a:off x="9646404" y="4314076"/>
              <a:ext cx="3810" cy="67945"/>
            </a:xfrm>
            <a:custGeom>
              <a:avLst/>
              <a:gdLst/>
              <a:ahLst/>
              <a:cxnLst/>
              <a:rect l="l" t="t" r="r" b="b"/>
              <a:pathLst>
                <a:path w="3809" h="67945">
                  <a:moveTo>
                    <a:pt x="0" y="0"/>
                  </a:moveTo>
                  <a:lnTo>
                    <a:pt x="3602" y="161"/>
                  </a:lnTo>
                  <a:lnTo>
                    <a:pt x="3602" y="67639"/>
                  </a:lnTo>
                  <a:lnTo>
                    <a:pt x="0" y="67469"/>
                  </a:lnTo>
                  <a:lnTo>
                    <a:pt x="0" y="0"/>
                  </a:lnTo>
                  <a:close/>
                </a:path>
              </a:pathLst>
            </a:custGeom>
            <a:solidFill>
              <a:srgbClr val="AFBDC9"/>
            </a:solidFill>
          </p:spPr>
          <p:txBody>
            <a:bodyPr wrap="square" lIns="0" tIns="0" rIns="0" bIns="0" rtlCol="0"/>
            <a:lstStyle/>
            <a:p>
              <a:endParaRPr lang="fr-FR" noProof="0" dirty="0"/>
            </a:p>
          </p:txBody>
        </p:sp>
        <p:sp>
          <p:nvSpPr>
            <p:cNvPr id="3389" name="object 3389"/>
            <p:cNvSpPr/>
            <p:nvPr/>
          </p:nvSpPr>
          <p:spPr>
            <a:xfrm>
              <a:off x="9646404" y="4314076"/>
              <a:ext cx="3810" cy="67945"/>
            </a:xfrm>
            <a:custGeom>
              <a:avLst/>
              <a:gdLst/>
              <a:ahLst/>
              <a:cxnLst/>
              <a:rect l="l" t="t" r="r" b="b"/>
              <a:pathLst>
                <a:path w="3809" h="67945">
                  <a:moveTo>
                    <a:pt x="3602" y="161"/>
                  </a:moveTo>
                  <a:lnTo>
                    <a:pt x="3602" y="67639"/>
                  </a:lnTo>
                </a:path>
                <a:path w="3809" h="67945">
                  <a:moveTo>
                    <a:pt x="0" y="67470"/>
                  </a:moveTo>
                  <a:lnTo>
                    <a:pt x="0" y="0"/>
                  </a:lnTo>
                </a:path>
              </a:pathLst>
            </a:custGeom>
            <a:ln w="3175">
              <a:solidFill>
                <a:srgbClr val="AFBDC9"/>
              </a:solidFill>
            </a:ln>
          </p:spPr>
          <p:txBody>
            <a:bodyPr wrap="square" lIns="0" tIns="0" rIns="0" bIns="0" rtlCol="0"/>
            <a:lstStyle/>
            <a:p>
              <a:endParaRPr lang="fr-FR" noProof="0" dirty="0"/>
            </a:p>
          </p:txBody>
        </p:sp>
        <p:sp>
          <p:nvSpPr>
            <p:cNvPr id="3390" name="object 3390"/>
            <p:cNvSpPr/>
            <p:nvPr/>
          </p:nvSpPr>
          <p:spPr>
            <a:xfrm>
              <a:off x="9650007" y="4314238"/>
              <a:ext cx="3810" cy="67945"/>
            </a:xfrm>
            <a:custGeom>
              <a:avLst/>
              <a:gdLst/>
              <a:ahLst/>
              <a:cxnLst/>
              <a:rect l="l" t="t" r="r" b="b"/>
              <a:pathLst>
                <a:path w="3809" h="67945">
                  <a:moveTo>
                    <a:pt x="0" y="0"/>
                  </a:moveTo>
                  <a:lnTo>
                    <a:pt x="3602" y="161"/>
                  </a:lnTo>
                  <a:lnTo>
                    <a:pt x="3602" y="67647"/>
                  </a:lnTo>
                  <a:lnTo>
                    <a:pt x="0" y="67477"/>
                  </a:lnTo>
                  <a:lnTo>
                    <a:pt x="0" y="0"/>
                  </a:lnTo>
                  <a:close/>
                </a:path>
              </a:pathLst>
            </a:custGeom>
            <a:solidFill>
              <a:srgbClr val="AFBDC9"/>
            </a:solidFill>
          </p:spPr>
          <p:txBody>
            <a:bodyPr wrap="square" lIns="0" tIns="0" rIns="0" bIns="0" rtlCol="0"/>
            <a:lstStyle/>
            <a:p>
              <a:endParaRPr lang="fr-FR" noProof="0" dirty="0"/>
            </a:p>
          </p:txBody>
        </p:sp>
        <p:sp>
          <p:nvSpPr>
            <p:cNvPr id="3391" name="object 3391"/>
            <p:cNvSpPr/>
            <p:nvPr/>
          </p:nvSpPr>
          <p:spPr>
            <a:xfrm>
              <a:off x="9650007" y="4314238"/>
              <a:ext cx="3810" cy="67945"/>
            </a:xfrm>
            <a:custGeom>
              <a:avLst/>
              <a:gdLst/>
              <a:ahLst/>
              <a:cxnLst/>
              <a:rect l="l" t="t" r="r" b="b"/>
              <a:pathLst>
                <a:path w="3809" h="67945">
                  <a:moveTo>
                    <a:pt x="3602" y="161"/>
                  </a:moveTo>
                  <a:lnTo>
                    <a:pt x="3602" y="67647"/>
                  </a:lnTo>
                </a:path>
                <a:path w="3809" h="67945">
                  <a:moveTo>
                    <a:pt x="0" y="67477"/>
                  </a:moveTo>
                  <a:lnTo>
                    <a:pt x="0" y="0"/>
                  </a:lnTo>
                </a:path>
              </a:pathLst>
            </a:custGeom>
            <a:ln w="3175">
              <a:solidFill>
                <a:srgbClr val="AFBDC9"/>
              </a:solidFill>
            </a:ln>
          </p:spPr>
          <p:txBody>
            <a:bodyPr wrap="square" lIns="0" tIns="0" rIns="0" bIns="0" rtlCol="0"/>
            <a:lstStyle/>
            <a:p>
              <a:endParaRPr lang="fr-FR" noProof="0" dirty="0"/>
            </a:p>
          </p:txBody>
        </p:sp>
        <p:sp>
          <p:nvSpPr>
            <p:cNvPr id="3392" name="object 3392"/>
            <p:cNvSpPr/>
            <p:nvPr/>
          </p:nvSpPr>
          <p:spPr>
            <a:xfrm>
              <a:off x="9653609" y="4314399"/>
              <a:ext cx="3810" cy="67945"/>
            </a:xfrm>
            <a:custGeom>
              <a:avLst/>
              <a:gdLst/>
              <a:ahLst/>
              <a:cxnLst/>
              <a:rect l="l" t="t" r="r" b="b"/>
              <a:pathLst>
                <a:path w="3809" h="67945">
                  <a:moveTo>
                    <a:pt x="0" y="0"/>
                  </a:moveTo>
                  <a:lnTo>
                    <a:pt x="3602" y="161"/>
                  </a:lnTo>
                  <a:lnTo>
                    <a:pt x="3602" y="67654"/>
                  </a:lnTo>
                  <a:lnTo>
                    <a:pt x="0" y="67485"/>
                  </a:lnTo>
                  <a:lnTo>
                    <a:pt x="0" y="0"/>
                  </a:lnTo>
                  <a:close/>
                </a:path>
              </a:pathLst>
            </a:custGeom>
            <a:solidFill>
              <a:srgbClr val="AFBDC9"/>
            </a:solidFill>
          </p:spPr>
          <p:txBody>
            <a:bodyPr wrap="square" lIns="0" tIns="0" rIns="0" bIns="0" rtlCol="0"/>
            <a:lstStyle/>
            <a:p>
              <a:endParaRPr lang="fr-FR" noProof="0" dirty="0"/>
            </a:p>
          </p:txBody>
        </p:sp>
        <p:sp>
          <p:nvSpPr>
            <p:cNvPr id="3393" name="object 3393"/>
            <p:cNvSpPr/>
            <p:nvPr/>
          </p:nvSpPr>
          <p:spPr>
            <a:xfrm>
              <a:off x="9653609" y="4314399"/>
              <a:ext cx="3810" cy="67945"/>
            </a:xfrm>
            <a:custGeom>
              <a:avLst/>
              <a:gdLst/>
              <a:ahLst/>
              <a:cxnLst/>
              <a:rect l="l" t="t" r="r" b="b"/>
              <a:pathLst>
                <a:path w="3809" h="67945">
                  <a:moveTo>
                    <a:pt x="3602" y="161"/>
                  </a:moveTo>
                  <a:lnTo>
                    <a:pt x="3602" y="67654"/>
                  </a:lnTo>
                </a:path>
                <a:path w="3809" h="67945">
                  <a:moveTo>
                    <a:pt x="0" y="67485"/>
                  </a:moveTo>
                  <a:lnTo>
                    <a:pt x="0" y="0"/>
                  </a:lnTo>
                </a:path>
              </a:pathLst>
            </a:custGeom>
            <a:ln w="3175">
              <a:solidFill>
                <a:srgbClr val="AFBDC9"/>
              </a:solidFill>
            </a:ln>
          </p:spPr>
          <p:txBody>
            <a:bodyPr wrap="square" lIns="0" tIns="0" rIns="0" bIns="0" rtlCol="0"/>
            <a:lstStyle/>
            <a:p>
              <a:endParaRPr lang="fr-FR" noProof="0" dirty="0"/>
            </a:p>
          </p:txBody>
        </p:sp>
        <p:sp>
          <p:nvSpPr>
            <p:cNvPr id="3394" name="object 3394"/>
            <p:cNvSpPr/>
            <p:nvPr/>
          </p:nvSpPr>
          <p:spPr>
            <a:xfrm>
              <a:off x="9657212" y="4314561"/>
              <a:ext cx="3810" cy="67945"/>
            </a:xfrm>
            <a:custGeom>
              <a:avLst/>
              <a:gdLst/>
              <a:ahLst/>
              <a:cxnLst/>
              <a:rect l="l" t="t" r="r" b="b"/>
              <a:pathLst>
                <a:path w="3809" h="67945">
                  <a:moveTo>
                    <a:pt x="0" y="0"/>
                  </a:moveTo>
                  <a:lnTo>
                    <a:pt x="3602" y="161"/>
                  </a:lnTo>
                  <a:lnTo>
                    <a:pt x="3602" y="67662"/>
                  </a:lnTo>
                  <a:lnTo>
                    <a:pt x="0" y="67493"/>
                  </a:lnTo>
                  <a:lnTo>
                    <a:pt x="0" y="0"/>
                  </a:lnTo>
                  <a:close/>
                </a:path>
              </a:pathLst>
            </a:custGeom>
            <a:solidFill>
              <a:srgbClr val="AFBDC9"/>
            </a:solidFill>
          </p:spPr>
          <p:txBody>
            <a:bodyPr wrap="square" lIns="0" tIns="0" rIns="0" bIns="0" rtlCol="0"/>
            <a:lstStyle/>
            <a:p>
              <a:endParaRPr lang="fr-FR" noProof="0" dirty="0"/>
            </a:p>
          </p:txBody>
        </p:sp>
        <p:sp>
          <p:nvSpPr>
            <p:cNvPr id="3395" name="object 3395"/>
            <p:cNvSpPr/>
            <p:nvPr/>
          </p:nvSpPr>
          <p:spPr>
            <a:xfrm>
              <a:off x="9657212" y="4314561"/>
              <a:ext cx="3810" cy="67945"/>
            </a:xfrm>
            <a:custGeom>
              <a:avLst/>
              <a:gdLst/>
              <a:ahLst/>
              <a:cxnLst/>
              <a:rect l="l" t="t" r="r" b="b"/>
              <a:pathLst>
                <a:path w="3809" h="67945">
                  <a:moveTo>
                    <a:pt x="3602" y="161"/>
                  </a:moveTo>
                  <a:lnTo>
                    <a:pt x="3602" y="67662"/>
                  </a:lnTo>
                </a:path>
                <a:path w="3809" h="67945">
                  <a:moveTo>
                    <a:pt x="0" y="67493"/>
                  </a:moveTo>
                  <a:lnTo>
                    <a:pt x="0" y="0"/>
                  </a:lnTo>
                </a:path>
              </a:pathLst>
            </a:custGeom>
            <a:ln w="3175">
              <a:solidFill>
                <a:srgbClr val="AFBDC9"/>
              </a:solidFill>
            </a:ln>
          </p:spPr>
          <p:txBody>
            <a:bodyPr wrap="square" lIns="0" tIns="0" rIns="0" bIns="0" rtlCol="0"/>
            <a:lstStyle/>
            <a:p>
              <a:endParaRPr lang="fr-FR" noProof="0" dirty="0"/>
            </a:p>
          </p:txBody>
        </p:sp>
        <p:sp>
          <p:nvSpPr>
            <p:cNvPr id="3396" name="object 3396"/>
            <p:cNvSpPr/>
            <p:nvPr/>
          </p:nvSpPr>
          <p:spPr>
            <a:xfrm>
              <a:off x="9660815" y="4314722"/>
              <a:ext cx="3810" cy="67945"/>
            </a:xfrm>
            <a:custGeom>
              <a:avLst/>
              <a:gdLst/>
              <a:ahLst/>
              <a:cxnLst/>
              <a:rect l="l" t="t" r="r" b="b"/>
              <a:pathLst>
                <a:path w="3809" h="67945">
                  <a:moveTo>
                    <a:pt x="0" y="0"/>
                  </a:moveTo>
                  <a:lnTo>
                    <a:pt x="3602" y="161"/>
                  </a:lnTo>
                  <a:lnTo>
                    <a:pt x="3602" y="67670"/>
                  </a:lnTo>
                  <a:lnTo>
                    <a:pt x="0" y="67501"/>
                  </a:lnTo>
                  <a:lnTo>
                    <a:pt x="0" y="0"/>
                  </a:lnTo>
                  <a:close/>
                </a:path>
              </a:pathLst>
            </a:custGeom>
            <a:solidFill>
              <a:srgbClr val="AFBDC9"/>
            </a:solidFill>
          </p:spPr>
          <p:txBody>
            <a:bodyPr wrap="square" lIns="0" tIns="0" rIns="0" bIns="0" rtlCol="0"/>
            <a:lstStyle/>
            <a:p>
              <a:endParaRPr lang="fr-FR" noProof="0" dirty="0"/>
            </a:p>
          </p:txBody>
        </p:sp>
        <p:sp>
          <p:nvSpPr>
            <p:cNvPr id="3397" name="object 3397"/>
            <p:cNvSpPr/>
            <p:nvPr/>
          </p:nvSpPr>
          <p:spPr>
            <a:xfrm>
              <a:off x="9660815" y="4314722"/>
              <a:ext cx="3810" cy="67945"/>
            </a:xfrm>
            <a:custGeom>
              <a:avLst/>
              <a:gdLst/>
              <a:ahLst/>
              <a:cxnLst/>
              <a:rect l="l" t="t" r="r" b="b"/>
              <a:pathLst>
                <a:path w="3809" h="67945">
                  <a:moveTo>
                    <a:pt x="3602" y="161"/>
                  </a:moveTo>
                  <a:lnTo>
                    <a:pt x="3602" y="67670"/>
                  </a:lnTo>
                </a:path>
                <a:path w="3809" h="67945">
                  <a:moveTo>
                    <a:pt x="0" y="67501"/>
                  </a:moveTo>
                  <a:lnTo>
                    <a:pt x="0" y="0"/>
                  </a:lnTo>
                </a:path>
              </a:pathLst>
            </a:custGeom>
            <a:ln w="3175">
              <a:solidFill>
                <a:srgbClr val="AFBDC9"/>
              </a:solidFill>
            </a:ln>
          </p:spPr>
          <p:txBody>
            <a:bodyPr wrap="square" lIns="0" tIns="0" rIns="0" bIns="0" rtlCol="0"/>
            <a:lstStyle/>
            <a:p>
              <a:endParaRPr lang="fr-FR" noProof="0" dirty="0"/>
            </a:p>
          </p:txBody>
        </p:sp>
        <p:sp>
          <p:nvSpPr>
            <p:cNvPr id="3398" name="object 3398"/>
            <p:cNvSpPr/>
            <p:nvPr/>
          </p:nvSpPr>
          <p:spPr>
            <a:xfrm>
              <a:off x="9664418" y="4314883"/>
              <a:ext cx="3810" cy="67945"/>
            </a:xfrm>
            <a:custGeom>
              <a:avLst/>
              <a:gdLst/>
              <a:ahLst/>
              <a:cxnLst/>
              <a:rect l="l" t="t" r="r" b="b"/>
              <a:pathLst>
                <a:path w="3809" h="67945">
                  <a:moveTo>
                    <a:pt x="0" y="0"/>
                  </a:moveTo>
                  <a:lnTo>
                    <a:pt x="3602" y="161"/>
                  </a:lnTo>
                  <a:lnTo>
                    <a:pt x="3602" y="67678"/>
                  </a:lnTo>
                  <a:lnTo>
                    <a:pt x="0" y="67509"/>
                  </a:lnTo>
                  <a:lnTo>
                    <a:pt x="0" y="0"/>
                  </a:lnTo>
                  <a:close/>
                </a:path>
              </a:pathLst>
            </a:custGeom>
            <a:solidFill>
              <a:srgbClr val="AFBDC9"/>
            </a:solidFill>
          </p:spPr>
          <p:txBody>
            <a:bodyPr wrap="square" lIns="0" tIns="0" rIns="0" bIns="0" rtlCol="0"/>
            <a:lstStyle/>
            <a:p>
              <a:endParaRPr lang="fr-FR" noProof="0" dirty="0"/>
            </a:p>
          </p:txBody>
        </p:sp>
        <p:sp>
          <p:nvSpPr>
            <p:cNvPr id="3399" name="object 3399"/>
            <p:cNvSpPr/>
            <p:nvPr/>
          </p:nvSpPr>
          <p:spPr>
            <a:xfrm>
              <a:off x="9664418" y="4314883"/>
              <a:ext cx="3810" cy="67945"/>
            </a:xfrm>
            <a:custGeom>
              <a:avLst/>
              <a:gdLst/>
              <a:ahLst/>
              <a:cxnLst/>
              <a:rect l="l" t="t" r="r" b="b"/>
              <a:pathLst>
                <a:path w="3809" h="67945">
                  <a:moveTo>
                    <a:pt x="3602" y="161"/>
                  </a:moveTo>
                  <a:lnTo>
                    <a:pt x="3602" y="67678"/>
                  </a:lnTo>
                </a:path>
                <a:path w="3809" h="67945">
                  <a:moveTo>
                    <a:pt x="0" y="67509"/>
                  </a:moveTo>
                  <a:lnTo>
                    <a:pt x="0" y="0"/>
                  </a:lnTo>
                </a:path>
              </a:pathLst>
            </a:custGeom>
            <a:ln w="3175">
              <a:solidFill>
                <a:srgbClr val="AFBDC9"/>
              </a:solidFill>
            </a:ln>
          </p:spPr>
          <p:txBody>
            <a:bodyPr wrap="square" lIns="0" tIns="0" rIns="0" bIns="0" rtlCol="0"/>
            <a:lstStyle/>
            <a:p>
              <a:endParaRPr lang="fr-FR" noProof="0" dirty="0"/>
            </a:p>
          </p:txBody>
        </p:sp>
        <p:sp>
          <p:nvSpPr>
            <p:cNvPr id="3400" name="object 3400"/>
            <p:cNvSpPr/>
            <p:nvPr/>
          </p:nvSpPr>
          <p:spPr>
            <a:xfrm>
              <a:off x="9668021" y="4315045"/>
              <a:ext cx="3810" cy="67945"/>
            </a:xfrm>
            <a:custGeom>
              <a:avLst/>
              <a:gdLst/>
              <a:ahLst/>
              <a:cxnLst/>
              <a:rect l="l" t="t" r="r" b="b"/>
              <a:pathLst>
                <a:path w="3809" h="67945">
                  <a:moveTo>
                    <a:pt x="0" y="0"/>
                  </a:moveTo>
                  <a:lnTo>
                    <a:pt x="3602" y="161"/>
                  </a:lnTo>
                  <a:lnTo>
                    <a:pt x="3602" y="67686"/>
                  </a:lnTo>
                  <a:lnTo>
                    <a:pt x="0" y="67517"/>
                  </a:lnTo>
                  <a:lnTo>
                    <a:pt x="0" y="0"/>
                  </a:lnTo>
                  <a:close/>
                </a:path>
              </a:pathLst>
            </a:custGeom>
            <a:solidFill>
              <a:srgbClr val="AFBDC9"/>
            </a:solidFill>
          </p:spPr>
          <p:txBody>
            <a:bodyPr wrap="square" lIns="0" tIns="0" rIns="0" bIns="0" rtlCol="0"/>
            <a:lstStyle/>
            <a:p>
              <a:endParaRPr lang="fr-FR" noProof="0" dirty="0"/>
            </a:p>
          </p:txBody>
        </p:sp>
        <p:sp>
          <p:nvSpPr>
            <p:cNvPr id="3401" name="object 3401"/>
            <p:cNvSpPr/>
            <p:nvPr/>
          </p:nvSpPr>
          <p:spPr>
            <a:xfrm>
              <a:off x="9668021" y="4315045"/>
              <a:ext cx="3810" cy="67945"/>
            </a:xfrm>
            <a:custGeom>
              <a:avLst/>
              <a:gdLst/>
              <a:ahLst/>
              <a:cxnLst/>
              <a:rect l="l" t="t" r="r" b="b"/>
              <a:pathLst>
                <a:path w="3809" h="67945">
                  <a:moveTo>
                    <a:pt x="3602" y="161"/>
                  </a:moveTo>
                  <a:lnTo>
                    <a:pt x="3602" y="67686"/>
                  </a:lnTo>
                </a:path>
                <a:path w="3809" h="67945">
                  <a:moveTo>
                    <a:pt x="0" y="67517"/>
                  </a:moveTo>
                  <a:lnTo>
                    <a:pt x="0" y="0"/>
                  </a:lnTo>
                </a:path>
              </a:pathLst>
            </a:custGeom>
            <a:ln w="3175">
              <a:solidFill>
                <a:srgbClr val="AFBDC9"/>
              </a:solidFill>
            </a:ln>
          </p:spPr>
          <p:txBody>
            <a:bodyPr wrap="square" lIns="0" tIns="0" rIns="0" bIns="0" rtlCol="0"/>
            <a:lstStyle/>
            <a:p>
              <a:endParaRPr lang="fr-FR" noProof="0" dirty="0"/>
            </a:p>
          </p:txBody>
        </p:sp>
        <p:sp>
          <p:nvSpPr>
            <p:cNvPr id="3402" name="object 3402"/>
            <p:cNvSpPr/>
            <p:nvPr/>
          </p:nvSpPr>
          <p:spPr>
            <a:xfrm>
              <a:off x="9671624" y="4315206"/>
              <a:ext cx="5715" cy="67945"/>
            </a:xfrm>
            <a:custGeom>
              <a:avLst/>
              <a:gdLst/>
              <a:ahLst/>
              <a:cxnLst/>
              <a:rect l="l" t="t" r="r" b="b"/>
              <a:pathLst>
                <a:path w="5715" h="67945">
                  <a:moveTo>
                    <a:pt x="0" y="0"/>
                  </a:moveTo>
                  <a:lnTo>
                    <a:pt x="5284" y="236"/>
                  </a:lnTo>
                  <a:lnTo>
                    <a:pt x="5284" y="67773"/>
                  </a:lnTo>
                  <a:lnTo>
                    <a:pt x="0" y="67525"/>
                  </a:lnTo>
                  <a:lnTo>
                    <a:pt x="0" y="0"/>
                  </a:lnTo>
                  <a:close/>
                </a:path>
              </a:pathLst>
            </a:custGeom>
            <a:solidFill>
              <a:srgbClr val="AFBDC9"/>
            </a:solidFill>
          </p:spPr>
          <p:txBody>
            <a:bodyPr wrap="square" lIns="0" tIns="0" rIns="0" bIns="0" rtlCol="0"/>
            <a:lstStyle/>
            <a:p>
              <a:endParaRPr lang="fr-FR" noProof="0" dirty="0"/>
            </a:p>
          </p:txBody>
        </p:sp>
        <p:sp>
          <p:nvSpPr>
            <p:cNvPr id="3403" name="object 3403"/>
            <p:cNvSpPr/>
            <p:nvPr/>
          </p:nvSpPr>
          <p:spPr>
            <a:xfrm>
              <a:off x="9671624" y="4315206"/>
              <a:ext cx="5715" cy="67945"/>
            </a:xfrm>
            <a:custGeom>
              <a:avLst/>
              <a:gdLst/>
              <a:ahLst/>
              <a:cxnLst/>
              <a:rect l="l" t="t" r="r" b="b"/>
              <a:pathLst>
                <a:path w="5715" h="67945">
                  <a:moveTo>
                    <a:pt x="5284" y="236"/>
                  </a:moveTo>
                  <a:lnTo>
                    <a:pt x="5284" y="67773"/>
                  </a:lnTo>
                </a:path>
                <a:path w="5715" h="67945">
                  <a:moveTo>
                    <a:pt x="0" y="67525"/>
                  </a:moveTo>
                  <a:lnTo>
                    <a:pt x="0" y="0"/>
                  </a:lnTo>
                </a:path>
              </a:pathLst>
            </a:custGeom>
            <a:ln w="3175">
              <a:solidFill>
                <a:srgbClr val="AFBDC9"/>
              </a:solidFill>
            </a:ln>
          </p:spPr>
          <p:txBody>
            <a:bodyPr wrap="square" lIns="0" tIns="0" rIns="0" bIns="0" rtlCol="0"/>
            <a:lstStyle/>
            <a:p>
              <a:endParaRPr lang="fr-FR" noProof="0" dirty="0"/>
            </a:p>
          </p:txBody>
        </p:sp>
        <p:sp>
          <p:nvSpPr>
            <p:cNvPr id="3404" name="object 3404"/>
            <p:cNvSpPr/>
            <p:nvPr/>
          </p:nvSpPr>
          <p:spPr>
            <a:xfrm>
              <a:off x="9676908" y="4315443"/>
              <a:ext cx="3810" cy="67945"/>
            </a:xfrm>
            <a:custGeom>
              <a:avLst/>
              <a:gdLst/>
              <a:ahLst/>
              <a:cxnLst/>
              <a:rect l="l" t="t" r="r" b="b"/>
              <a:pathLst>
                <a:path w="3809" h="67945">
                  <a:moveTo>
                    <a:pt x="0" y="0"/>
                  </a:moveTo>
                  <a:lnTo>
                    <a:pt x="3602" y="161"/>
                  </a:lnTo>
                  <a:lnTo>
                    <a:pt x="3602" y="67705"/>
                  </a:lnTo>
                  <a:lnTo>
                    <a:pt x="0" y="67536"/>
                  </a:lnTo>
                  <a:lnTo>
                    <a:pt x="0" y="0"/>
                  </a:lnTo>
                  <a:close/>
                </a:path>
              </a:pathLst>
            </a:custGeom>
            <a:solidFill>
              <a:srgbClr val="AEBCC8"/>
            </a:solidFill>
          </p:spPr>
          <p:txBody>
            <a:bodyPr wrap="square" lIns="0" tIns="0" rIns="0" bIns="0" rtlCol="0"/>
            <a:lstStyle/>
            <a:p>
              <a:endParaRPr lang="fr-FR" noProof="0" dirty="0"/>
            </a:p>
          </p:txBody>
        </p:sp>
        <p:sp>
          <p:nvSpPr>
            <p:cNvPr id="3405" name="object 3405"/>
            <p:cNvSpPr/>
            <p:nvPr/>
          </p:nvSpPr>
          <p:spPr>
            <a:xfrm>
              <a:off x="9676908" y="4315443"/>
              <a:ext cx="3810" cy="67945"/>
            </a:xfrm>
            <a:custGeom>
              <a:avLst/>
              <a:gdLst/>
              <a:ahLst/>
              <a:cxnLst/>
              <a:rect l="l" t="t" r="r" b="b"/>
              <a:pathLst>
                <a:path w="3809" h="67945">
                  <a:moveTo>
                    <a:pt x="3602" y="161"/>
                  </a:moveTo>
                  <a:lnTo>
                    <a:pt x="3602" y="67705"/>
                  </a:lnTo>
                </a:path>
                <a:path w="3809" h="67945">
                  <a:moveTo>
                    <a:pt x="0" y="67536"/>
                  </a:moveTo>
                  <a:lnTo>
                    <a:pt x="0" y="0"/>
                  </a:lnTo>
                </a:path>
              </a:pathLst>
            </a:custGeom>
            <a:ln w="3175">
              <a:solidFill>
                <a:srgbClr val="AEBCC8"/>
              </a:solidFill>
            </a:ln>
          </p:spPr>
          <p:txBody>
            <a:bodyPr wrap="square" lIns="0" tIns="0" rIns="0" bIns="0" rtlCol="0"/>
            <a:lstStyle/>
            <a:p>
              <a:endParaRPr lang="fr-FR" noProof="0" dirty="0"/>
            </a:p>
          </p:txBody>
        </p:sp>
        <p:sp>
          <p:nvSpPr>
            <p:cNvPr id="3406" name="object 3406"/>
            <p:cNvSpPr/>
            <p:nvPr/>
          </p:nvSpPr>
          <p:spPr>
            <a:xfrm>
              <a:off x="9680512" y="4315604"/>
              <a:ext cx="3810" cy="67945"/>
            </a:xfrm>
            <a:custGeom>
              <a:avLst/>
              <a:gdLst/>
              <a:ahLst/>
              <a:cxnLst/>
              <a:rect l="l" t="t" r="r" b="b"/>
              <a:pathLst>
                <a:path w="3809" h="67945">
                  <a:moveTo>
                    <a:pt x="0" y="0"/>
                  </a:moveTo>
                  <a:lnTo>
                    <a:pt x="3602" y="161"/>
                  </a:lnTo>
                  <a:lnTo>
                    <a:pt x="3602" y="67713"/>
                  </a:lnTo>
                  <a:lnTo>
                    <a:pt x="0" y="67544"/>
                  </a:lnTo>
                  <a:lnTo>
                    <a:pt x="0" y="0"/>
                  </a:lnTo>
                  <a:close/>
                </a:path>
              </a:pathLst>
            </a:custGeom>
            <a:solidFill>
              <a:srgbClr val="AEBCC8"/>
            </a:solidFill>
          </p:spPr>
          <p:txBody>
            <a:bodyPr wrap="square" lIns="0" tIns="0" rIns="0" bIns="0" rtlCol="0"/>
            <a:lstStyle/>
            <a:p>
              <a:endParaRPr lang="fr-FR" noProof="0" dirty="0"/>
            </a:p>
          </p:txBody>
        </p:sp>
        <p:sp>
          <p:nvSpPr>
            <p:cNvPr id="3407" name="object 3407"/>
            <p:cNvSpPr/>
            <p:nvPr/>
          </p:nvSpPr>
          <p:spPr>
            <a:xfrm>
              <a:off x="9680511" y="4315604"/>
              <a:ext cx="3810" cy="67945"/>
            </a:xfrm>
            <a:custGeom>
              <a:avLst/>
              <a:gdLst/>
              <a:ahLst/>
              <a:cxnLst/>
              <a:rect l="l" t="t" r="r" b="b"/>
              <a:pathLst>
                <a:path w="3809" h="67945">
                  <a:moveTo>
                    <a:pt x="3602" y="161"/>
                  </a:moveTo>
                  <a:lnTo>
                    <a:pt x="3602" y="67713"/>
                  </a:lnTo>
                </a:path>
                <a:path w="3809" h="67945">
                  <a:moveTo>
                    <a:pt x="0" y="67544"/>
                  </a:moveTo>
                  <a:lnTo>
                    <a:pt x="0" y="0"/>
                  </a:lnTo>
                </a:path>
              </a:pathLst>
            </a:custGeom>
            <a:ln w="3175">
              <a:solidFill>
                <a:srgbClr val="AEBCC8"/>
              </a:solidFill>
            </a:ln>
          </p:spPr>
          <p:txBody>
            <a:bodyPr wrap="square" lIns="0" tIns="0" rIns="0" bIns="0" rtlCol="0"/>
            <a:lstStyle/>
            <a:p>
              <a:endParaRPr lang="fr-FR" noProof="0" dirty="0"/>
            </a:p>
          </p:txBody>
        </p:sp>
        <p:sp>
          <p:nvSpPr>
            <p:cNvPr id="3408" name="object 3408"/>
            <p:cNvSpPr/>
            <p:nvPr/>
          </p:nvSpPr>
          <p:spPr>
            <a:xfrm>
              <a:off x="9684115" y="4315766"/>
              <a:ext cx="3810" cy="67945"/>
            </a:xfrm>
            <a:custGeom>
              <a:avLst/>
              <a:gdLst/>
              <a:ahLst/>
              <a:cxnLst/>
              <a:rect l="l" t="t" r="r" b="b"/>
              <a:pathLst>
                <a:path w="3809" h="67945">
                  <a:moveTo>
                    <a:pt x="0" y="0"/>
                  </a:moveTo>
                  <a:lnTo>
                    <a:pt x="3602" y="161"/>
                  </a:lnTo>
                  <a:lnTo>
                    <a:pt x="3602" y="67721"/>
                  </a:lnTo>
                  <a:lnTo>
                    <a:pt x="0" y="67552"/>
                  </a:lnTo>
                  <a:lnTo>
                    <a:pt x="0" y="0"/>
                  </a:lnTo>
                  <a:close/>
                </a:path>
              </a:pathLst>
            </a:custGeom>
            <a:solidFill>
              <a:srgbClr val="AEBCC8"/>
            </a:solidFill>
          </p:spPr>
          <p:txBody>
            <a:bodyPr wrap="square" lIns="0" tIns="0" rIns="0" bIns="0" rtlCol="0"/>
            <a:lstStyle/>
            <a:p>
              <a:endParaRPr lang="fr-FR" noProof="0" dirty="0"/>
            </a:p>
          </p:txBody>
        </p:sp>
        <p:sp>
          <p:nvSpPr>
            <p:cNvPr id="3409" name="object 3409"/>
            <p:cNvSpPr/>
            <p:nvPr/>
          </p:nvSpPr>
          <p:spPr>
            <a:xfrm>
              <a:off x="9684114" y="4315766"/>
              <a:ext cx="3810" cy="67945"/>
            </a:xfrm>
            <a:custGeom>
              <a:avLst/>
              <a:gdLst/>
              <a:ahLst/>
              <a:cxnLst/>
              <a:rect l="l" t="t" r="r" b="b"/>
              <a:pathLst>
                <a:path w="3809" h="67945">
                  <a:moveTo>
                    <a:pt x="3602" y="161"/>
                  </a:moveTo>
                  <a:lnTo>
                    <a:pt x="3602" y="67721"/>
                  </a:lnTo>
                </a:path>
                <a:path w="3809" h="67945">
                  <a:moveTo>
                    <a:pt x="0" y="67552"/>
                  </a:moveTo>
                  <a:lnTo>
                    <a:pt x="0" y="0"/>
                  </a:lnTo>
                </a:path>
              </a:pathLst>
            </a:custGeom>
            <a:ln w="3175">
              <a:solidFill>
                <a:srgbClr val="AEBCC8"/>
              </a:solidFill>
            </a:ln>
          </p:spPr>
          <p:txBody>
            <a:bodyPr wrap="square" lIns="0" tIns="0" rIns="0" bIns="0" rtlCol="0"/>
            <a:lstStyle/>
            <a:p>
              <a:endParaRPr lang="fr-FR" noProof="0" dirty="0"/>
            </a:p>
          </p:txBody>
        </p:sp>
        <p:sp>
          <p:nvSpPr>
            <p:cNvPr id="3410" name="object 3410"/>
            <p:cNvSpPr/>
            <p:nvPr/>
          </p:nvSpPr>
          <p:spPr>
            <a:xfrm>
              <a:off x="9687717" y="4315927"/>
              <a:ext cx="3810" cy="67945"/>
            </a:xfrm>
            <a:custGeom>
              <a:avLst/>
              <a:gdLst/>
              <a:ahLst/>
              <a:cxnLst/>
              <a:rect l="l" t="t" r="r" b="b"/>
              <a:pathLst>
                <a:path w="3809" h="67945">
                  <a:moveTo>
                    <a:pt x="0" y="0"/>
                  </a:moveTo>
                  <a:lnTo>
                    <a:pt x="3602" y="161"/>
                  </a:lnTo>
                  <a:lnTo>
                    <a:pt x="3602" y="67729"/>
                  </a:lnTo>
                  <a:lnTo>
                    <a:pt x="0" y="67560"/>
                  </a:lnTo>
                  <a:lnTo>
                    <a:pt x="0" y="0"/>
                  </a:lnTo>
                  <a:close/>
                </a:path>
              </a:pathLst>
            </a:custGeom>
            <a:solidFill>
              <a:srgbClr val="AEBCC8"/>
            </a:solidFill>
          </p:spPr>
          <p:txBody>
            <a:bodyPr wrap="square" lIns="0" tIns="0" rIns="0" bIns="0" rtlCol="0"/>
            <a:lstStyle/>
            <a:p>
              <a:endParaRPr lang="fr-FR" noProof="0" dirty="0"/>
            </a:p>
          </p:txBody>
        </p:sp>
        <p:sp>
          <p:nvSpPr>
            <p:cNvPr id="3411" name="object 3411"/>
            <p:cNvSpPr/>
            <p:nvPr/>
          </p:nvSpPr>
          <p:spPr>
            <a:xfrm>
              <a:off x="9687717" y="4315927"/>
              <a:ext cx="3810" cy="67945"/>
            </a:xfrm>
            <a:custGeom>
              <a:avLst/>
              <a:gdLst/>
              <a:ahLst/>
              <a:cxnLst/>
              <a:rect l="l" t="t" r="r" b="b"/>
              <a:pathLst>
                <a:path w="3809" h="67945">
                  <a:moveTo>
                    <a:pt x="3602" y="161"/>
                  </a:moveTo>
                  <a:lnTo>
                    <a:pt x="3602" y="67729"/>
                  </a:lnTo>
                </a:path>
                <a:path w="3809" h="67945">
                  <a:moveTo>
                    <a:pt x="0" y="67560"/>
                  </a:moveTo>
                  <a:lnTo>
                    <a:pt x="0" y="0"/>
                  </a:lnTo>
                </a:path>
              </a:pathLst>
            </a:custGeom>
            <a:ln w="3175">
              <a:solidFill>
                <a:srgbClr val="AEBCC8"/>
              </a:solidFill>
            </a:ln>
          </p:spPr>
          <p:txBody>
            <a:bodyPr wrap="square" lIns="0" tIns="0" rIns="0" bIns="0" rtlCol="0"/>
            <a:lstStyle/>
            <a:p>
              <a:endParaRPr lang="fr-FR" noProof="0" dirty="0"/>
            </a:p>
          </p:txBody>
        </p:sp>
        <p:sp>
          <p:nvSpPr>
            <p:cNvPr id="3412" name="object 3412"/>
            <p:cNvSpPr/>
            <p:nvPr/>
          </p:nvSpPr>
          <p:spPr>
            <a:xfrm>
              <a:off x="9691320" y="4316088"/>
              <a:ext cx="3810" cy="67945"/>
            </a:xfrm>
            <a:custGeom>
              <a:avLst/>
              <a:gdLst/>
              <a:ahLst/>
              <a:cxnLst/>
              <a:rect l="l" t="t" r="r" b="b"/>
              <a:pathLst>
                <a:path w="3809" h="67945">
                  <a:moveTo>
                    <a:pt x="0" y="0"/>
                  </a:moveTo>
                  <a:lnTo>
                    <a:pt x="3602" y="161"/>
                  </a:lnTo>
                  <a:lnTo>
                    <a:pt x="3602" y="67737"/>
                  </a:lnTo>
                  <a:lnTo>
                    <a:pt x="0" y="67568"/>
                  </a:lnTo>
                  <a:lnTo>
                    <a:pt x="0" y="0"/>
                  </a:lnTo>
                  <a:close/>
                </a:path>
              </a:pathLst>
            </a:custGeom>
            <a:solidFill>
              <a:srgbClr val="AEBCC8"/>
            </a:solidFill>
          </p:spPr>
          <p:txBody>
            <a:bodyPr wrap="square" lIns="0" tIns="0" rIns="0" bIns="0" rtlCol="0"/>
            <a:lstStyle/>
            <a:p>
              <a:endParaRPr lang="fr-FR" noProof="0" dirty="0"/>
            </a:p>
          </p:txBody>
        </p:sp>
        <p:sp>
          <p:nvSpPr>
            <p:cNvPr id="3413" name="object 3413"/>
            <p:cNvSpPr/>
            <p:nvPr/>
          </p:nvSpPr>
          <p:spPr>
            <a:xfrm>
              <a:off x="9691320" y="4316088"/>
              <a:ext cx="3810" cy="67945"/>
            </a:xfrm>
            <a:custGeom>
              <a:avLst/>
              <a:gdLst/>
              <a:ahLst/>
              <a:cxnLst/>
              <a:rect l="l" t="t" r="r" b="b"/>
              <a:pathLst>
                <a:path w="3809" h="67945">
                  <a:moveTo>
                    <a:pt x="3602" y="161"/>
                  </a:moveTo>
                  <a:lnTo>
                    <a:pt x="3602" y="67737"/>
                  </a:lnTo>
                </a:path>
                <a:path w="3809" h="67945">
                  <a:moveTo>
                    <a:pt x="0" y="67568"/>
                  </a:moveTo>
                  <a:lnTo>
                    <a:pt x="0" y="0"/>
                  </a:lnTo>
                </a:path>
              </a:pathLst>
            </a:custGeom>
            <a:ln w="3175">
              <a:solidFill>
                <a:srgbClr val="AEBCC8"/>
              </a:solidFill>
            </a:ln>
          </p:spPr>
          <p:txBody>
            <a:bodyPr wrap="square" lIns="0" tIns="0" rIns="0" bIns="0" rtlCol="0"/>
            <a:lstStyle/>
            <a:p>
              <a:endParaRPr lang="fr-FR" noProof="0" dirty="0"/>
            </a:p>
          </p:txBody>
        </p:sp>
        <p:sp>
          <p:nvSpPr>
            <p:cNvPr id="3414" name="object 3414"/>
            <p:cNvSpPr/>
            <p:nvPr/>
          </p:nvSpPr>
          <p:spPr>
            <a:xfrm>
              <a:off x="9694923" y="4316250"/>
              <a:ext cx="3810" cy="67945"/>
            </a:xfrm>
            <a:custGeom>
              <a:avLst/>
              <a:gdLst/>
              <a:ahLst/>
              <a:cxnLst/>
              <a:rect l="l" t="t" r="r" b="b"/>
              <a:pathLst>
                <a:path w="3809" h="67945">
                  <a:moveTo>
                    <a:pt x="0" y="0"/>
                  </a:moveTo>
                  <a:lnTo>
                    <a:pt x="3602" y="161"/>
                  </a:lnTo>
                  <a:lnTo>
                    <a:pt x="3602" y="67745"/>
                  </a:lnTo>
                  <a:lnTo>
                    <a:pt x="0" y="67575"/>
                  </a:lnTo>
                  <a:lnTo>
                    <a:pt x="0" y="0"/>
                  </a:lnTo>
                  <a:close/>
                </a:path>
              </a:pathLst>
            </a:custGeom>
            <a:solidFill>
              <a:srgbClr val="AEBCC8"/>
            </a:solidFill>
          </p:spPr>
          <p:txBody>
            <a:bodyPr wrap="square" lIns="0" tIns="0" rIns="0" bIns="0" rtlCol="0"/>
            <a:lstStyle/>
            <a:p>
              <a:endParaRPr lang="fr-FR" noProof="0" dirty="0"/>
            </a:p>
          </p:txBody>
        </p:sp>
        <p:sp>
          <p:nvSpPr>
            <p:cNvPr id="3415" name="object 3415"/>
            <p:cNvSpPr/>
            <p:nvPr/>
          </p:nvSpPr>
          <p:spPr>
            <a:xfrm>
              <a:off x="9694922" y="4316250"/>
              <a:ext cx="3810" cy="67945"/>
            </a:xfrm>
            <a:custGeom>
              <a:avLst/>
              <a:gdLst/>
              <a:ahLst/>
              <a:cxnLst/>
              <a:rect l="l" t="t" r="r" b="b"/>
              <a:pathLst>
                <a:path w="3809" h="67945">
                  <a:moveTo>
                    <a:pt x="3602" y="161"/>
                  </a:moveTo>
                  <a:lnTo>
                    <a:pt x="3602" y="67745"/>
                  </a:lnTo>
                </a:path>
                <a:path w="3809" h="67945">
                  <a:moveTo>
                    <a:pt x="0" y="67575"/>
                  </a:moveTo>
                  <a:lnTo>
                    <a:pt x="0" y="0"/>
                  </a:lnTo>
                </a:path>
              </a:pathLst>
            </a:custGeom>
            <a:ln w="3175">
              <a:solidFill>
                <a:srgbClr val="AEBCC8"/>
              </a:solidFill>
            </a:ln>
          </p:spPr>
          <p:txBody>
            <a:bodyPr wrap="square" lIns="0" tIns="0" rIns="0" bIns="0" rtlCol="0"/>
            <a:lstStyle/>
            <a:p>
              <a:endParaRPr lang="fr-FR" noProof="0" dirty="0"/>
            </a:p>
          </p:txBody>
        </p:sp>
        <p:sp>
          <p:nvSpPr>
            <p:cNvPr id="3416" name="object 3416"/>
            <p:cNvSpPr/>
            <p:nvPr/>
          </p:nvSpPr>
          <p:spPr>
            <a:xfrm>
              <a:off x="9698526" y="4316411"/>
              <a:ext cx="5715" cy="67945"/>
            </a:xfrm>
            <a:custGeom>
              <a:avLst/>
              <a:gdLst/>
              <a:ahLst/>
              <a:cxnLst/>
              <a:rect l="l" t="t" r="r" b="b"/>
              <a:pathLst>
                <a:path w="5715" h="67945">
                  <a:moveTo>
                    <a:pt x="0" y="0"/>
                  </a:moveTo>
                  <a:lnTo>
                    <a:pt x="5524" y="247"/>
                  </a:lnTo>
                  <a:lnTo>
                    <a:pt x="5524" y="67843"/>
                  </a:lnTo>
                  <a:lnTo>
                    <a:pt x="0" y="67583"/>
                  </a:lnTo>
                  <a:lnTo>
                    <a:pt x="0" y="0"/>
                  </a:lnTo>
                  <a:close/>
                </a:path>
              </a:pathLst>
            </a:custGeom>
            <a:solidFill>
              <a:srgbClr val="AEBCC8"/>
            </a:solidFill>
          </p:spPr>
          <p:txBody>
            <a:bodyPr wrap="square" lIns="0" tIns="0" rIns="0" bIns="0" rtlCol="0"/>
            <a:lstStyle/>
            <a:p>
              <a:endParaRPr lang="fr-FR" noProof="0" dirty="0"/>
            </a:p>
          </p:txBody>
        </p:sp>
        <p:sp>
          <p:nvSpPr>
            <p:cNvPr id="3417" name="object 3417"/>
            <p:cNvSpPr/>
            <p:nvPr/>
          </p:nvSpPr>
          <p:spPr>
            <a:xfrm>
              <a:off x="9698525" y="4316411"/>
              <a:ext cx="5715" cy="67945"/>
            </a:xfrm>
            <a:custGeom>
              <a:avLst/>
              <a:gdLst/>
              <a:ahLst/>
              <a:cxnLst/>
              <a:rect l="l" t="t" r="r" b="b"/>
              <a:pathLst>
                <a:path w="5715" h="67945">
                  <a:moveTo>
                    <a:pt x="5524" y="247"/>
                  </a:moveTo>
                  <a:lnTo>
                    <a:pt x="5524" y="67843"/>
                  </a:lnTo>
                </a:path>
                <a:path w="5715" h="67945">
                  <a:moveTo>
                    <a:pt x="0" y="67583"/>
                  </a:moveTo>
                  <a:lnTo>
                    <a:pt x="0" y="0"/>
                  </a:lnTo>
                </a:path>
              </a:pathLst>
            </a:custGeom>
            <a:ln w="3175">
              <a:solidFill>
                <a:srgbClr val="AEBCC8"/>
              </a:solidFill>
            </a:ln>
          </p:spPr>
          <p:txBody>
            <a:bodyPr wrap="square" lIns="0" tIns="0" rIns="0" bIns="0" rtlCol="0"/>
            <a:lstStyle/>
            <a:p>
              <a:endParaRPr lang="fr-FR" noProof="0" dirty="0"/>
            </a:p>
          </p:txBody>
        </p:sp>
        <p:sp>
          <p:nvSpPr>
            <p:cNvPr id="3418" name="object 3418"/>
            <p:cNvSpPr/>
            <p:nvPr/>
          </p:nvSpPr>
          <p:spPr>
            <a:xfrm>
              <a:off x="9704051" y="4316659"/>
              <a:ext cx="3810" cy="67945"/>
            </a:xfrm>
            <a:custGeom>
              <a:avLst/>
              <a:gdLst/>
              <a:ahLst/>
              <a:cxnLst/>
              <a:rect l="l" t="t" r="r" b="b"/>
              <a:pathLst>
                <a:path w="3809" h="67945">
                  <a:moveTo>
                    <a:pt x="0" y="0"/>
                  </a:moveTo>
                  <a:lnTo>
                    <a:pt x="3602" y="161"/>
                  </a:lnTo>
                  <a:lnTo>
                    <a:pt x="3602" y="67765"/>
                  </a:lnTo>
                  <a:lnTo>
                    <a:pt x="0" y="67595"/>
                  </a:lnTo>
                  <a:lnTo>
                    <a:pt x="0" y="0"/>
                  </a:lnTo>
                  <a:close/>
                </a:path>
              </a:pathLst>
            </a:custGeom>
            <a:solidFill>
              <a:srgbClr val="AEBCC8"/>
            </a:solidFill>
          </p:spPr>
          <p:txBody>
            <a:bodyPr wrap="square" lIns="0" tIns="0" rIns="0" bIns="0" rtlCol="0"/>
            <a:lstStyle/>
            <a:p>
              <a:endParaRPr lang="fr-FR" noProof="0" dirty="0"/>
            </a:p>
          </p:txBody>
        </p:sp>
        <p:sp>
          <p:nvSpPr>
            <p:cNvPr id="3419" name="object 3419"/>
            <p:cNvSpPr/>
            <p:nvPr/>
          </p:nvSpPr>
          <p:spPr>
            <a:xfrm>
              <a:off x="9704050" y="4316659"/>
              <a:ext cx="3810" cy="67945"/>
            </a:xfrm>
            <a:custGeom>
              <a:avLst/>
              <a:gdLst/>
              <a:ahLst/>
              <a:cxnLst/>
              <a:rect l="l" t="t" r="r" b="b"/>
              <a:pathLst>
                <a:path w="3809" h="67945">
                  <a:moveTo>
                    <a:pt x="3602" y="161"/>
                  </a:moveTo>
                  <a:lnTo>
                    <a:pt x="3602" y="67765"/>
                  </a:lnTo>
                </a:path>
                <a:path w="3809" h="67945">
                  <a:moveTo>
                    <a:pt x="0" y="67595"/>
                  </a:moveTo>
                  <a:lnTo>
                    <a:pt x="0" y="0"/>
                  </a:lnTo>
                </a:path>
              </a:pathLst>
            </a:custGeom>
            <a:ln w="3175">
              <a:solidFill>
                <a:srgbClr val="AEBCC8"/>
              </a:solidFill>
            </a:ln>
          </p:spPr>
          <p:txBody>
            <a:bodyPr wrap="square" lIns="0" tIns="0" rIns="0" bIns="0" rtlCol="0"/>
            <a:lstStyle/>
            <a:p>
              <a:endParaRPr lang="fr-FR" noProof="0" dirty="0"/>
            </a:p>
          </p:txBody>
        </p:sp>
        <p:sp>
          <p:nvSpPr>
            <p:cNvPr id="3420" name="object 3420"/>
            <p:cNvSpPr/>
            <p:nvPr/>
          </p:nvSpPr>
          <p:spPr>
            <a:xfrm>
              <a:off x="9707653" y="4316820"/>
              <a:ext cx="3810" cy="67945"/>
            </a:xfrm>
            <a:custGeom>
              <a:avLst/>
              <a:gdLst/>
              <a:ahLst/>
              <a:cxnLst/>
              <a:rect l="l" t="t" r="r" b="b"/>
              <a:pathLst>
                <a:path w="3809" h="67945">
                  <a:moveTo>
                    <a:pt x="0" y="0"/>
                  </a:moveTo>
                  <a:lnTo>
                    <a:pt x="3602" y="161"/>
                  </a:lnTo>
                  <a:lnTo>
                    <a:pt x="3602" y="67772"/>
                  </a:lnTo>
                  <a:lnTo>
                    <a:pt x="0" y="67603"/>
                  </a:lnTo>
                  <a:lnTo>
                    <a:pt x="0" y="0"/>
                  </a:lnTo>
                  <a:close/>
                </a:path>
              </a:pathLst>
            </a:custGeom>
            <a:solidFill>
              <a:srgbClr val="ADBCC7"/>
            </a:solidFill>
          </p:spPr>
          <p:txBody>
            <a:bodyPr wrap="square" lIns="0" tIns="0" rIns="0" bIns="0" rtlCol="0"/>
            <a:lstStyle/>
            <a:p>
              <a:endParaRPr lang="fr-FR" noProof="0" dirty="0"/>
            </a:p>
          </p:txBody>
        </p:sp>
        <p:sp>
          <p:nvSpPr>
            <p:cNvPr id="3421" name="object 3421"/>
            <p:cNvSpPr/>
            <p:nvPr/>
          </p:nvSpPr>
          <p:spPr>
            <a:xfrm>
              <a:off x="9707653" y="4316820"/>
              <a:ext cx="3810" cy="67945"/>
            </a:xfrm>
            <a:custGeom>
              <a:avLst/>
              <a:gdLst/>
              <a:ahLst/>
              <a:cxnLst/>
              <a:rect l="l" t="t" r="r" b="b"/>
              <a:pathLst>
                <a:path w="3809" h="67945">
                  <a:moveTo>
                    <a:pt x="3602" y="161"/>
                  </a:moveTo>
                  <a:lnTo>
                    <a:pt x="3602" y="67772"/>
                  </a:lnTo>
                </a:path>
                <a:path w="3809" h="67945">
                  <a:moveTo>
                    <a:pt x="0" y="67603"/>
                  </a:moveTo>
                  <a:lnTo>
                    <a:pt x="0" y="0"/>
                  </a:lnTo>
                </a:path>
              </a:pathLst>
            </a:custGeom>
            <a:ln w="3175">
              <a:solidFill>
                <a:srgbClr val="ADBCC7"/>
              </a:solidFill>
            </a:ln>
          </p:spPr>
          <p:txBody>
            <a:bodyPr wrap="square" lIns="0" tIns="0" rIns="0" bIns="0" rtlCol="0"/>
            <a:lstStyle/>
            <a:p>
              <a:endParaRPr lang="fr-FR" noProof="0" dirty="0"/>
            </a:p>
          </p:txBody>
        </p:sp>
        <p:sp>
          <p:nvSpPr>
            <p:cNvPr id="3422" name="object 3422"/>
            <p:cNvSpPr/>
            <p:nvPr/>
          </p:nvSpPr>
          <p:spPr>
            <a:xfrm>
              <a:off x="9711256" y="4316981"/>
              <a:ext cx="3810" cy="67945"/>
            </a:xfrm>
            <a:custGeom>
              <a:avLst/>
              <a:gdLst/>
              <a:ahLst/>
              <a:cxnLst/>
              <a:rect l="l" t="t" r="r" b="b"/>
              <a:pathLst>
                <a:path w="3809" h="67945">
                  <a:moveTo>
                    <a:pt x="0" y="0"/>
                  </a:moveTo>
                  <a:lnTo>
                    <a:pt x="3602" y="161"/>
                  </a:lnTo>
                  <a:lnTo>
                    <a:pt x="3602" y="67780"/>
                  </a:lnTo>
                  <a:lnTo>
                    <a:pt x="0" y="67611"/>
                  </a:lnTo>
                  <a:lnTo>
                    <a:pt x="0" y="0"/>
                  </a:lnTo>
                  <a:close/>
                </a:path>
              </a:pathLst>
            </a:custGeom>
            <a:solidFill>
              <a:srgbClr val="ADBCC7"/>
            </a:solidFill>
          </p:spPr>
          <p:txBody>
            <a:bodyPr wrap="square" lIns="0" tIns="0" rIns="0" bIns="0" rtlCol="0"/>
            <a:lstStyle/>
            <a:p>
              <a:endParaRPr lang="fr-FR" noProof="0" dirty="0"/>
            </a:p>
          </p:txBody>
        </p:sp>
        <p:sp>
          <p:nvSpPr>
            <p:cNvPr id="3423" name="object 3423"/>
            <p:cNvSpPr/>
            <p:nvPr/>
          </p:nvSpPr>
          <p:spPr>
            <a:xfrm>
              <a:off x="9711256" y="4316981"/>
              <a:ext cx="3810" cy="67945"/>
            </a:xfrm>
            <a:custGeom>
              <a:avLst/>
              <a:gdLst/>
              <a:ahLst/>
              <a:cxnLst/>
              <a:rect l="l" t="t" r="r" b="b"/>
              <a:pathLst>
                <a:path w="3809" h="67945">
                  <a:moveTo>
                    <a:pt x="3602" y="161"/>
                  </a:moveTo>
                  <a:lnTo>
                    <a:pt x="3602" y="67780"/>
                  </a:lnTo>
                </a:path>
                <a:path w="3809" h="67945">
                  <a:moveTo>
                    <a:pt x="0" y="67611"/>
                  </a:moveTo>
                  <a:lnTo>
                    <a:pt x="0" y="0"/>
                  </a:lnTo>
                </a:path>
              </a:pathLst>
            </a:custGeom>
            <a:ln w="3175">
              <a:solidFill>
                <a:srgbClr val="ADBCC7"/>
              </a:solidFill>
            </a:ln>
          </p:spPr>
          <p:txBody>
            <a:bodyPr wrap="square" lIns="0" tIns="0" rIns="0" bIns="0" rtlCol="0"/>
            <a:lstStyle/>
            <a:p>
              <a:endParaRPr lang="fr-FR" noProof="0" dirty="0"/>
            </a:p>
          </p:txBody>
        </p:sp>
        <p:sp>
          <p:nvSpPr>
            <p:cNvPr id="3424" name="object 3424"/>
            <p:cNvSpPr/>
            <p:nvPr/>
          </p:nvSpPr>
          <p:spPr>
            <a:xfrm>
              <a:off x="9714859" y="4317143"/>
              <a:ext cx="3810" cy="67945"/>
            </a:xfrm>
            <a:custGeom>
              <a:avLst/>
              <a:gdLst/>
              <a:ahLst/>
              <a:cxnLst/>
              <a:rect l="l" t="t" r="r" b="b"/>
              <a:pathLst>
                <a:path w="3809" h="67945">
                  <a:moveTo>
                    <a:pt x="0" y="0"/>
                  </a:moveTo>
                  <a:lnTo>
                    <a:pt x="3602" y="161"/>
                  </a:lnTo>
                  <a:lnTo>
                    <a:pt x="3602" y="67788"/>
                  </a:lnTo>
                  <a:lnTo>
                    <a:pt x="0" y="67619"/>
                  </a:lnTo>
                  <a:lnTo>
                    <a:pt x="0" y="0"/>
                  </a:lnTo>
                  <a:close/>
                </a:path>
              </a:pathLst>
            </a:custGeom>
            <a:solidFill>
              <a:srgbClr val="ADBCC7"/>
            </a:solidFill>
          </p:spPr>
          <p:txBody>
            <a:bodyPr wrap="square" lIns="0" tIns="0" rIns="0" bIns="0" rtlCol="0"/>
            <a:lstStyle/>
            <a:p>
              <a:endParaRPr lang="fr-FR" noProof="0" dirty="0"/>
            </a:p>
          </p:txBody>
        </p:sp>
        <p:sp>
          <p:nvSpPr>
            <p:cNvPr id="3425" name="object 3425"/>
            <p:cNvSpPr/>
            <p:nvPr/>
          </p:nvSpPr>
          <p:spPr>
            <a:xfrm>
              <a:off x="9714859" y="4317143"/>
              <a:ext cx="3810" cy="67945"/>
            </a:xfrm>
            <a:custGeom>
              <a:avLst/>
              <a:gdLst/>
              <a:ahLst/>
              <a:cxnLst/>
              <a:rect l="l" t="t" r="r" b="b"/>
              <a:pathLst>
                <a:path w="3809" h="67945">
                  <a:moveTo>
                    <a:pt x="3602" y="161"/>
                  </a:moveTo>
                  <a:lnTo>
                    <a:pt x="3602" y="67788"/>
                  </a:lnTo>
                </a:path>
                <a:path w="3809" h="67945">
                  <a:moveTo>
                    <a:pt x="0" y="67619"/>
                  </a:moveTo>
                  <a:lnTo>
                    <a:pt x="0" y="0"/>
                  </a:lnTo>
                </a:path>
              </a:pathLst>
            </a:custGeom>
            <a:ln w="3175">
              <a:solidFill>
                <a:srgbClr val="ADBCC7"/>
              </a:solidFill>
            </a:ln>
          </p:spPr>
          <p:txBody>
            <a:bodyPr wrap="square" lIns="0" tIns="0" rIns="0" bIns="0" rtlCol="0"/>
            <a:lstStyle/>
            <a:p>
              <a:endParaRPr lang="fr-FR" noProof="0" dirty="0"/>
            </a:p>
          </p:txBody>
        </p:sp>
        <p:sp>
          <p:nvSpPr>
            <p:cNvPr id="3426" name="object 3426"/>
            <p:cNvSpPr/>
            <p:nvPr/>
          </p:nvSpPr>
          <p:spPr>
            <a:xfrm>
              <a:off x="9718462" y="4317304"/>
              <a:ext cx="3810" cy="67945"/>
            </a:xfrm>
            <a:custGeom>
              <a:avLst/>
              <a:gdLst/>
              <a:ahLst/>
              <a:cxnLst/>
              <a:rect l="l" t="t" r="r" b="b"/>
              <a:pathLst>
                <a:path w="3809" h="67945">
                  <a:moveTo>
                    <a:pt x="0" y="0"/>
                  </a:moveTo>
                  <a:lnTo>
                    <a:pt x="3602" y="161"/>
                  </a:lnTo>
                  <a:lnTo>
                    <a:pt x="3602" y="67796"/>
                  </a:lnTo>
                  <a:lnTo>
                    <a:pt x="0" y="67627"/>
                  </a:lnTo>
                  <a:lnTo>
                    <a:pt x="0" y="0"/>
                  </a:lnTo>
                  <a:close/>
                </a:path>
              </a:pathLst>
            </a:custGeom>
            <a:solidFill>
              <a:srgbClr val="ADBCC7"/>
            </a:solidFill>
          </p:spPr>
          <p:txBody>
            <a:bodyPr wrap="square" lIns="0" tIns="0" rIns="0" bIns="0" rtlCol="0"/>
            <a:lstStyle/>
            <a:p>
              <a:endParaRPr lang="fr-FR" noProof="0" dirty="0"/>
            </a:p>
          </p:txBody>
        </p:sp>
        <p:sp>
          <p:nvSpPr>
            <p:cNvPr id="3427" name="object 3427"/>
            <p:cNvSpPr/>
            <p:nvPr/>
          </p:nvSpPr>
          <p:spPr>
            <a:xfrm>
              <a:off x="9718462" y="4317304"/>
              <a:ext cx="3810" cy="67945"/>
            </a:xfrm>
            <a:custGeom>
              <a:avLst/>
              <a:gdLst/>
              <a:ahLst/>
              <a:cxnLst/>
              <a:rect l="l" t="t" r="r" b="b"/>
              <a:pathLst>
                <a:path w="3809" h="67945">
                  <a:moveTo>
                    <a:pt x="3602" y="161"/>
                  </a:moveTo>
                  <a:lnTo>
                    <a:pt x="3602" y="67796"/>
                  </a:lnTo>
                </a:path>
                <a:path w="3809" h="67945">
                  <a:moveTo>
                    <a:pt x="0" y="67627"/>
                  </a:moveTo>
                  <a:lnTo>
                    <a:pt x="0" y="0"/>
                  </a:lnTo>
                </a:path>
              </a:pathLst>
            </a:custGeom>
            <a:ln w="3175">
              <a:solidFill>
                <a:srgbClr val="ADBCC7"/>
              </a:solidFill>
            </a:ln>
          </p:spPr>
          <p:txBody>
            <a:bodyPr wrap="square" lIns="0" tIns="0" rIns="0" bIns="0" rtlCol="0"/>
            <a:lstStyle/>
            <a:p>
              <a:endParaRPr lang="fr-FR" noProof="0" dirty="0"/>
            </a:p>
          </p:txBody>
        </p:sp>
        <p:sp>
          <p:nvSpPr>
            <p:cNvPr id="3428" name="object 3428"/>
            <p:cNvSpPr/>
            <p:nvPr/>
          </p:nvSpPr>
          <p:spPr>
            <a:xfrm>
              <a:off x="9722065" y="4317466"/>
              <a:ext cx="3810" cy="67945"/>
            </a:xfrm>
            <a:custGeom>
              <a:avLst/>
              <a:gdLst/>
              <a:ahLst/>
              <a:cxnLst/>
              <a:rect l="l" t="t" r="r" b="b"/>
              <a:pathLst>
                <a:path w="3809" h="67945">
                  <a:moveTo>
                    <a:pt x="0" y="0"/>
                  </a:moveTo>
                  <a:lnTo>
                    <a:pt x="3602" y="161"/>
                  </a:lnTo>
                  <a:lnTo>
                    <a:pt x="3602" y="67804"/>
                  </a:lnTo>
                  <a:lnTo>
                    <a:pt x="0" y="67635"/>
                  </a:lnTo>
                  <a:lnTo>
                    <a:pt x="0" y="0"/>
                  </a:lnTo>
                  <a:close/>
                </a:path>
              </a:pathLst>
            </a:custGeom>
            <a:solidFill>
              <a:srgbClr val="ADBCC7"/>
            </a:solidFill>
          </p:spPr>
          <p:txBody>
            <a:bodyPr wrap="square" lIns="0" tIns="0" rIns="0" bIns="0" rtlCol="0"/>
            <a:lstStyle/>
            <a:p>
              <a:endParaRPr lang="fr-FR" noProof="0" dirty="0"/>
            </a:p>
          </p:txBody>
        </p:sp>
        <p:sp>
          <p:nvSpPr>
            <p:cNvPr id="3429" name="object 3429"/>
            <p:cNvSpPr/>
            <p:nvPr/>
          </p:nvSpPr>
          <p:spPr>
            <a:xfrm>
              <a:off x="9722065" y="4317465"/>
              <a:ext cx="3810" cy="67945"/>
            </a:xfrm>
            <a:custGeom>
              <a:avLst/>
              <a:gdLst/>
              <a:ahLst/>
              <a:cxnLst/>
              <a:rect l="l" t="t" r="r" b="b"/>
              <a:pathLst>
                <a:path w="3809" h="67945">
                  <a:moveTo>
                    <a:pt x="3602" y="161"/>
                  </a:moveTo>
                  <a:lnTo>
                    <a:pt x="3602" y="67804"/>
                  </a:lnTo>
                </a:path>
                <a:path w="3809" h="67945">
                  <a:moveTo>
                    <a:pt x="0" y="67635"/>
                  </a:moveTo>
                  <a:lnTo>
                    <a:pt x="0" y="0"/>
                  </a:lnTo>
                </a:path>
              </a:pathLst>
            </a:custGeom>
            <a:ln w="3175">
              <a:solidFill>
                <a:srgbClr val="ADBCC7"/>
              </a:solidFill>
            </a:ln>
          </p:spPr>
          <p:txBody>
            <a:bodyPr wrap="square" lIns="0" tIns="0" rIns="0" bIns="0" rtlCol="0"/>
            <a:lstStyle/>
            <a:p>
              <a:endParaRPr lang="fr-FR" noProof="0" dirty="0"/>
            </a:p>
          </p:txBody>
        </p:sp>
        <p:sp>
          <p:nvSpPr>
            <p:cNvPr id="3430" name="object 3430"/>
            <p:cNvSpPr/>
            <p:nvPr/>
          </p:nvSpPr>
          <p:spPr>
            <a:xfrm>
              <a:off x="9725668" y="4317627"/>
              <a:ext cx="3810" cy="67945"/>
            </a:xfrm>
            <a:custGeom>
              <a:avLst/>
              <a:gdLst/>
              <a:ahLst/>
              <a:cxnLst/>
              <a:rect l="l" t="t" r="r" b="b"/>
              <a:pathLst>
                <a:path w="3809" h="67945">
                  <a:moveTo>
                    <a:pt x="0" y="0"/>
                  </a:moveTo>
                  <a:lnTo>
                    <a:pt x="3602" y="161"/>
                  </a:lnTo>
                  <a:lnTo>
                    <a:pt x="3602" y="67812"/>
                  </a:lnTo>
                  <a:lnTo>
                    <a:pt x="0" y="67642"/>
                  </a:lnTo>
                  <a:lnTo>
                    <a:pt x="0" y="0"/>
                  </a:lnTo>
                  <a:close/>
                </a:path>
              </a:pathLst>
            </a:custGeom>
            <a:solidFill>
              <a:srgbClr val="ADBCC7"/>
            </a:solidFill>
          </p:spPr>
          <p:txBody>
            <a:bodyPr wrap="square" lIns="0" tIns="0" rIns="0" bIns="0" rtlCol="0"/>
            <a:lstStyle/>
            <a:p>
              <a:endParaRPr lang="fr-FR" noProof="0" dirty="0"/>
            </a:p>
          </p:txBody>
        </p:sp>
        <p:sp>
          <p:nvSpPr>
            <p:cNvPr id="3431" name="object 3431"/>
            <p:cNvSpPr/>
            <p:nvPr/>
          </p:nvSpPr>
          <p:spPr>
            <a:xfrm>
              <a:off x="9725668" y="4317627"/>
              <a:ext cx="3810" cy="67945"/>
            </a:xfrm>
            <a:custGeom>
              <a:avLst/>
              <a:gdLst/>
              <a:ahLst/>
              <a:cxnLst/>
              <a:rect l="l" t="t" r="r" b="b"/>
              <a:pathLst>
                <a:path w="3809" h="67945">
                  <a:moveTo>
                    <a:pt x="3602" y="161"/>
                  </a:moveTo>
                  <a:lnTo>
                    <a:pt x="3602" y="67812"/>
                  </a:lnTo>
                </a:path>
                <a:path w="3809" h="67945">
                  <a:moveTo>
                    <a:pt x="0" y="67642"/>
                  </a:moveTo>
                  <a:lnTo>
                    <a:pt x="0" y="0"/>
                  </a:lnTo>
                </a:path>
              </a:pathLst>
            </a:custGeom>
            <a:ln w="3175">
              <a:solidFill>
                <a:srgbClr val="ADBCC7"/>
              </a:solidFill>
            </a:ln>
          </p:spPr>
          <p:txBody>
            <a:bodyPr wrap="square" lIns="0" tIns="0" rIns="0" bIns="0" rtlCol="0"/>
            <a:lstStyle/>
            <a:p>
              <a:endParaRPr lang="fr-FR" noProof="0" dirty="0"/>
            </a:p>
          </p:txBody>
        </p:sp>
        <p:sp>
          <p:nvSpPr>
            <p:cNvPr id="3432" name="object 3432"/>
            <p:cNvSpPr/>
            <p:nvPr/>
          </p:nvSpPr>
          <p:spPr>
            <a:xfrm>
              <a:off x="9729271" y="4317788"/>
              <a:ext cx="5715" cy="67945"/>
            </a:xfrm>
            <a:custGeom>
              <a:avLst/>
              <a:gdLst/>
              <a:ahLst/>
              <a:cxnLst/>
              <a:rect l="l" t="t" r="r" b="b"/>
              <a:pathLst>
                <a:path w="5715" h="67945">
                  <a:moveTo>
                    <a:pt x="0" y="0"/>
                  </a:moveTo>
                  <a:lnTo>
                    <a:pt x="5284" y="236"/>
                  </a:lnTo>
                  <a:lnTo>
                    <a:pt x="5284" y="67899"/>
                  </a:lnTo>
                  <a:lnTo>
                    <a:pt x="0" y="67650"/>
                  </a:lnTo>
                  <a:lnTo>
                    <a:pt x="0" y="0"/>
                  </a:lnTo>
                  <a:close/>
                </a:path>
              </a:pathLst>
            </a:custGeom>
            <a:solidFill>
              <a:srgbClr val="ADBCC7"/>
            </a:solidFill>
          </p:spPr>
          <p:txBody>
            <a:bodyPr wrap="square" lIns="0" tIns="0" rIns="0" bIns="0" rtlCol="0"/>
            <a:lstStyle/>
            <a:p>
              <a:endParaRPr lang="fr-FR" noProof="0" dirty="0"/>
            </a:p>
          </p:txBody>
        </p:sp>
        <p:sp>
          <p:nvSpPr>
            <p:cNvPr id="3433" name="object 3433"/>
            <p:cNvSpPr/>
            <p:nvPr/>
          </p:nvSpPr>
          <p:spPr>
            <a:xfrm>
              <a:off x="9729271" y="4317788"/>
              <a:ext cx="5715" cy="67945"/>
            </a:xfrm>
            <a:custGeom>
              <a:avLst/>
              <a:gdLst/>
              <a:ahLst/>
              <a:cxnLst/>
              <a:rect l="l" t="t" r="r" b="b"/>
              <a:pathLst>
                <a:path w="5715" h="67945">
                  <a:moveTo>
                    <a:pt x="5284" y="236"/>
                  </a:moveTo>
                  <a:lnTo>
                    <a:pt x="5284" y="67899"/>
                  </a:lnTo>
                </a:path>
                <a:path w="5715" h="67945">
                  <a:moveTo>
                    <a:pt x="0" y="67650"/>
                  </a:moveTo>
                  <a:lnTo>
                    <a:pt x="0" y="0"/>
                  </a:lnTo>
                </a:path>
              </a:pathLst>
            </a:custGeom>
            <a:ln w="3175">
              <a:solidFill>
                <a:srgbClr val="ADBCC7"/>
              </a:solidFill>
            </a:ln>
          </p:spPr>
          <p:txBody>
            <a:bodyPr wrap="square" lIns="0" tIns="0" rIns="0" bIns="0" rtlCol="0"/>
            <a:lstStyle/>
            <a:p>
              <a:endParaRPr lang="fr-FR" noProof="0" dirty="0"/>
            </a:p>
          </p:txBody>
        </p:sp>
        <p:sp>
          <p:nvSpPr>
            <p:cNvPr id="3434" name="object 3434"/>
            <p:cNvSpPr/>
            <p:nvPr/>
          </p:nvSpPr>
          <p:spPr>
            <a:xfrm>
              <a:off x="9734555" y="4318025"/>
              <a:ext cx="3810" cy="67945"/>
            </a:xfrm>
            <a:custGeom>
              <a:avLst/>
              <a:gdLst/>
              <a:ahLst/>
              <a:cxnLst/>
              <a:rect l="l" t="t" r="r" b="b"/>
              <a:pathLst>
                <a:path w="3809" h="67945">
                  <a:moveTo>
                    <a:pt x="0" y="0"/>
                  </a:moveTo>
                  <a:lnTo>
                    <a:pt x="3602" y="161"/>
                  </a:lnTo>
                  <a:lnTo>
                    <a:pt x="3602" y="67831"/>
                  </a:lnTo>
                  <a:lnTo>
                    <a:pt x="0" y="67662"/>
                  </a:lnTo>
                  <a:lnTo>
                    <a:pt x="0" y="0"/>
                  </a:lnTo>
                  <a:close/>
                </a:path>
              </a:pathLst>
            </a:custGeom>
            <a:solidFill>
              <a:srgbClr val="ADBCC7"/>
            </a:solidFill>
          </p:spPr>
          <p:txBody>
            <a:bodyPr wrap="square" lIns="0" tIns="0" rIns="0" bIns="0" rtlCol="0"/>
            <a:lstStyle/>
            <a:p>
              <a:endParaRPr lang="fr-FR" noProof="0" dirty="0"/>
            </a:p>
          </p:txBody>
        </p:sp>
        <p:sp>
          <p:nvSpPr>
            <p:cNvPr id="3435" name="object 3435"/>
            <p:cNvSpPr/>
            <p:nvPr/>
          </p:nvSpPr>
          <p:spPr>
            <a:xfrm>
              <a:off x="9734555" y="4318025"/>
              <a:ext cx="3810" cy="67945"/>
            </a:xfrm>
            <a:custGeom>
              <a:avLst/>
              <a:gdLst/>
              <a:ahLst/>
              <a:cxnLst/>
              <a:rect l="l" t="t" r="r" b="b"/>
              <a:pathLst>
                <a:path w="3809" h="67945">
                  <a:moveTo>
                    <a:pt x="3602" y="161"/>
                  </a:moveTo>
                  <a:lnTo>
                    <a:pt x="3602" y="67831"/>
                  </a:lnTo>
                </a:path>
                <a:path w="3809" h="67945">
                  <a:moveTo>
                    <a:pt x="0" y="67662"/>
                  </a:moveTo>
                  <a:lnTo>
                    <a:pt x="0" y="0"/>
                  </a:lnTo>
                </a:path>
              </a:pathLst>
            </a:custGeom>
            <a:ln w="3175">
              <a:solidFill>
                <a:srgbClr val="ADBCC7"/>
              </a:solidFill>
            </a:ln>
          </p:spPr>
          <p:txBody>
            <a:bodyPr wrap="square" lIns="0" tIns="0" rIns="0" bIns="0" rtlCol="0"/>
            <a:lstStyle/>
            <a:p>
              <a:endParaRPr lang="fr-FR" noProof="0" dirty="0"/>
            </a:p>
          </p:txBody>
        </p:sp>
        <p:sp>
          <p:nvSpPr>
            <p:cNvPr id="3436" name="object 3436"/>
            <p:cNvSpPr/>
            <p:nvPr/>
          </p:nvSpPr>
          <p:spPr>
            <a:xfrm>
              <a:off x="9738158" y="4318187"/>
              <a:ext cx="3810" cy="67945"/>
            </a:xfrm>
            <a:custGeom>
              <a:avLst/>
              <a:gdLst/>
              <a:ahLst/>
              <a:cxnLst/>
              <a:rect l="l" t="t" r="r" b="b"/>
              <a:pathLst>
                <a:path w="3809" h="67945">
                  <a:moveTo>
                    <a:pt x="0" y="0"/>
                  </a:moveTo>
                  <a:lnTo>
                    <a:pt x="3602" y="161"/>
                  </a:lnTo>
                  <a:lnTo>
                    <a:pt x="3602" y="67839"/>
                  </a:lnTo>
                  <a:lnTo>
                    <a:pt x="0" y="67670"/>
                  </a:lnTo>
                  <a:lnTo>
                    <a:pt x="0" y="0"/>
                  </a:lnTo>
                  <a:close/>
                </a:path>
              </a:pathLst>
            </a:custGeom>
            <a:solidFill>
              <a:srgbClr val="ACBBC7"/>
            </a:solidFill>
          </p:spPr>
          <p:txBody>
            <a:bodyPr wrap="square" lIns="0" tIns="0" rIns="0" bIns="0" rtlCol="0"/>
            <a:lstStyle/>
            <a:p>
              <a:endParaRPr lang="fr-FR" noProof="0" dirty="0"/>
            </a:p>
          </p:txBody>
        </p:sp>
        <p:sp>
          <p:nvSpPr>
            <p:cNvPr id="3437" name="object 3437"/>
            <p:cNvSpPr/>
            <p:nvPr/>
          </p:nvSpPr>
          <p:spPr>
            <a:xfrm>
              <a:off x="9738158" y="4318186"/>
              <a:ext cx="3810" cy="67945"/>
            </a:xfrm>
            <a:custGeom>
              <a:avLst/>
              <a:gdLst/>
              <a:ahLst/>
              <a:cxnLst/>
              <a:rect l="l" t="t" r="r" b="b"/>
              <a:pathLst>
                <a:path w="3809" h="67945">
                  <a:moveTo>
                    <a:pt x="3602" y="161"/>
                  </a:moveTo>
                  <a:lnTo>
                    <a:pt x="3602" y="67839"/>
                  </a:lnTo>
                </a:path>
                <a:path w="3809" h="67945">
                  <a:moveTo>
                    <a:pt x="0" y="67670"/>
                  </a:moveTo>
                  <a:lnTo>
                    <a:pt x="0" y="0"/>
                  </a:lnTo>
                </a:path>
              </a:pathLst>
            </a:custGeom>
            <a:ln w="3175">
              <a:solidFill>
                <a:srgbClr val="ACBBC7"/>
              </a:solidFill>
            </a:ln>
          </p:spPr>
          <p:txBody>
            <a:bodyPr wrap="square" lIns="0" tIns="0" rIns="0" bIns="0" rtlCol="0"/>
            <a:lstStyle/>
            <a:p>
              <a:endParaRPr lang="fr-FR" noProof="0" dirty="0"/>
            </a:p>
          </p:txBody>
        </p:sp>
        <p:sp>
          <p:nvSpPr>
            <p:cNvPr id="3438" name="object 3438"/>
            <p:cNvSpPr/>
            <p:nvPr/>
          </p:nvSpPr>
          <p:spPr>
            <a:xfrm>
              <a:off x="9741761" y="4318348"/>
              <a:ext cx="3810" cy="67945"/>
            </a:xfrm>
            <a:custGeom>
              <a:avLst/>
              <a:gdLst/>
              <a:ahLst/>
              <a:cxnLst/>
              <a:rect l="l" t="t" r="r" b="b"/>
              <a:pathLst>
                <a:path w="3809" h="67945">
                  <a:moveTo>
                    <a:pt x="0" y="0"/>
                  </a:moveTo>
                  <a:lnTo>
                    <a:pt x="3602" y="161"/>
                  </a:lnTo>
                  <a:lnTo>
                    <a:pt x="3602" y="67847"/>
                  </a:lnTo>
                  <a:lnTo>
                    <a:pt x="0" y="67678"/>
                  </a:lnTo>
                  <a:lnTo>
                    <a:pt x="0" y="0"/>
                  </a:lnTo>
                  <a:close/>
                </a:path>
              </a:pathLst>
            </a:custGeom>
            <a:solidFill>
              <a:srgbClr val="ACBBC7"/>
            </a:solidFill>
          </p:spPr>
          <p:txBody>
            <a:bodyPr wrap="square" lIns="0" tIns="0" rIns="0" bIns="0" rtlCol="0"/>
            <a:lstStyle/>
            <a:p>
              <a:endParaRPr lang="fr-FR" noProof="0" dirty="0"/>
            </a:p>
          </p:txBody>
        </p:sp>
        <p:sp>
          <p:nvSpPr>
            <p:cNvPr id="3439" name="object 3439"/>
            <p:cNvSpPr/>
            <p:nvPr/>
          </p:nvSpPr>
          <p:spPr>
            <a:xfrm>
              <a:off x="9741761" y="4318348"/>
              <a:ext cx="3810" cy="67945"/>
            </a:xfrm>
            <a:custGeom>
              <a:avLst/>
              <a:gdLst/>
              <a:ahLst/>
              <a:cxnLst/>
              <a:rect l="l" t="t" r="r" b="b"/>
              <a:pathLst>
                <a:path w="3809" h="67945">
                  <a:moveTo>
                    <a:pt x="3602" y="161"/>
                  </a:moveTo>
                  <a:lnTo>
                    <a:pt x="3602" y="67847"/>
                  </a:lnTo>
                </a:path>
                <a:path w="3809" h="67945">
                  <a:moveTo>
                    <a:pt x="0" y="67678"/>
                  </a:moveTo>
                  <a:lnTo>
                    <a:pt x="0" y="0"/>
                  </a:lnTo>
                </a:path>
              </a:pathLst>
            </a:custGeom>
            <a:ln w="3175">
              <a:solidFill>
                <a:srgbClr val="ACBBC7"/>
              </a:solidFill>
            </a:ln>
          </p:spPr>
          <p:txBody>
            <a:bodyPr wrap="square" lIns="0" tIns="0" rIns="0" bIns="0" rtlCol="0"/>
            <a:lstStyle/>
            <a:p>
              <a:endParaRPr lang="fr-FR" noProof="0" dirty="0"/>
            </a:p>
          </p:txBody>
        </p:sp>
        <p:sp>
          <p:nvSpPr>
            <p:cNvPr id="3440" name="object 3440"/>
            <p:cNvSpPr/>
            <p:nvPr/>
          </p:nvSpPr>
          <p:spPr>
            <a:xfrm>
              <a:off x="9745364" y="4318509"/>
              <a:ext cx="3810" cy="67945"/>
            </a:xfrm>
            <a:custGeom>
              <a:avLst/>
              <a:gdLst/>
              <a:ahLst/>
              <a:cxnLst/>
              <a:rect l="l" t="t" r="r" b="b"/>
              <a:pathLst>
                <a:path w="3809" h="67945">
                  <a:moveTo>
                    <a:pt x="0" y="0"/>
                  </a:moveTo>
                  <a:lnTo>
                    <a:pt x="3602" y="161"/>
                  </a:lnTo>
                  <a:lnTo>
                    <a:pt x="3602" y="67855"/>
                  </a:lnTo>
                  <a:lnTo>
                    <a:pt x="0" y="67685"/>
                  </a:lnTo>
                  <a:lnTo>
                    <a:pt x="0" y="0"/>
                  </a:lnTo>
                  <a:close/>
                </a:path>
              </a:pathLst>
            </a:custGeom>
            <a:solidFill>
              <a:srgbClr val="ACBBC7"/>
            </a:solidFill>
          </p:spPr>
          <p:txBody>
            <a:bodyPr wrap="square" lIns="0" tIns="0" rIns="0" bIns="0" rtlCol="0"/>
            <a:lstStyle/>
            <a:p>
              <a:endParaRPr lang="fr-FR" noProof="0" dirty="0"/>
            </a:p>
          </p:txBody>
        </p:sp>
        <p:sp>
          <p:nvSpPr>
            <p:cNvPr id="3441" name="object 3441"/>
            <p:cNvSpPr/>
            <p:nvPr/>
          </p:nvSpPr>
          <p:spPr>
            <a:xfrm>
              <a:off x="9745364" y="4318509"/>
              <a:ext cx="3810" cy="67945"/>
            </a:xfrm>
            <a:custGeom>
              <a:avLst/>
              <a:gdLst/>
              <a:ahLst/>
              <a:cxnLst/>
              <a:rect l="l" t="t" r="r" b="b"/>
              <a:pathLst>
                <a:path w="3809" h="67945">
                  <a:moveTo>
                    <a:pt x="3602" y="161"/>
                  </a:moveTo>
                  <a:lnTo>
                    <a:pt x="3602" y="67855"/>
                  </a:lnTo>
                </a:path>
                <a:path w="3809" h="67945">
                  <a:moveTo>
                    <a:pt x="0" y="67685"/>
                  </a:moveTo>
                  <a:lnTo>
                    <a:pt x="0" y="0"/>
                  </a:lnTo>
                </a:path>
              </a:pathLst>
            </a:custGeom>
            <a:ln w="3175">
              <a:solidFill>
                <a:srgbClr val="ACBBC7"/>
              </a:solidFill>
            </a:ln>
          </p:spPr>
          <p:txBody>
            <a:bodyPr wrap="square" lIns="0" tIns="0" rIns="0" bIns="0" rtlCol="0"/>
            <a:lstStyle/>
            <a:p>
              <a:endParaRPr lang="fr-FR" noProof="0" dirty="0"/>
            </a:p>
          </p:txBody>
        </p:sp>
        <p:sp>
          <p:nvSpPr>
            <p:cNvPr id="3442" name="object 3442"/>
            <p:cNvSpPr/>
            <p:nvPr/>
          </p:nvSpPr>
          <p:spPr>
            <a:xfrm>
              <a:off x="9748966" y="4318671"/>
              <a:ext cx="3810" cy="67945"/>
            </a:xfrm>
            <a:custGeom>
              <a:avLst/>
              <a:gdLst/>
              <a:ahLst/>
              <a:cxnLst/>
              <a:rect l="l" t="t" r="r" b="b"/>
              <a:pathLst>
                <a:path w="3809" h="67945">
                  <a:moveTo>
                    <a:pt x="0" y="0"/>
                  </a:moveTo>
                  <a:lnTo>
                    <a:pt x="3602" y="161"/>
                  </a:lnTo>
                  <a:lnTo>
                    <a:pt x="3602" y="67863"/>
                  </a:lnTo>
                  <a:lnTo>
                    <a:pt x="0" y="67693"/>
                  </a:lnTo>
                  <a:lnTo>
                    <a:pt x="0" y="0"/>
                  </a:lnTo>
                  <a:close/>
                </a:path>
              </a:pathLst>
            </a:custGeom>
            <a:solidFill>
              <a:srgbClr val="ACBBC7"/>
            </a:solidFill>
          </p:spPr>
          <p:txBody>
            <a:bodyPr wrap="square" lIns="0" tIns="0" rIns="0" bIns="0" rtlCol="0"/>
            <a:lstStyle/>
            <a:p>
              <a:endParaRPr lang="fr-FR" noProof="0" dirty="0"/>
            </a:p>
          </p:txBody>
        </p:sp>
        <p:sp>
          <p:nvSpPr>
            <p:cNvPr id="3443" name="object 3443"/>
            <p:cNvSpPr/>
            <p:nvPr/>
          </p:nvSpPr>
          <p:spPr>
            <a:xfrm>
              <a:off x="9748966" y="4318671"/>
              <a:ext cx="3810" cy="67945"/>
            </a:xfrm>
            <a:custGeom>
              <a:avLst/>
              <a:gdLst/>
              <a:ahLst/>
              <a:cxnLst/>
              <a:rect l="l" t="t" r="r" b="b"/>
              <a:pathLst>
                <a:path w="3809" h="67945">
                  <a:moveTo>
                    <a:pt x="3602" y="161"/>
                  </a:moveTo>
                  <a:lnTo>
                    <a:pt x="3602" y="67863"/>
                  </a:lnTo>
                </a:path>
                <a:path w="3809" h="67945">
                  <a:moveTo>
                    <a:pt x="0" y="67693"/>
                  </a:moveTo>
                  <a:lnTo>
                    <a:pt x="0" y="0"/>
                  </a:lnTo>
                </a:path>
              </a:pathLst>
            </a:custGeom>
            <a:ln w="3175">
              <a:solidFill>
                <a:srgbClr val="ACBBC7"/>
              </a:solidFill>
            </a:ln>
          </p:spPr>
          <p:txBody>
            <a:bodyPr wrap="square" lIns="0" tIns="0" rIns="0" bIns="0" rtlCol="0"/>
            <a:lstStyle/>
            <a:p>
              <a:endParaRPr lang="fr-FR" noProof="0" dirty="0"/>
            </a:p>
          </p:txBody>
        </p:sp>
        <p:sp>
          <p:nvSpPr>
            <p:cNvPr id="3444" name="object 3444"/>
            <p:cNvSpPr/>
            <p:nvPr/>
          </p:nvSpPr>
          <p:spPr>
            <a:xfrm>
              <a:off x="9752569" y="4318832"/>
              <a:ext cx="3810" cy="67945"/>
            </a:xfrm>
            <a:custGeom>
              <a:avLst/>
              <a:gdLst/>
              <a:ahLst/>
              <a:cxnLst/>
              <a:rect l="l" t="t" r="r" b="b"/>
              <a:pathLst>
                <a:path w="3809" h="67945">
                  <a:moveTo>
                    <a:pt x="0" y="0"/>
                  </a:moveTo>
                  <a:lnTo>
                    <a:pt x="3602" y="161"/>
                  </a:lnTo>
                  <a:lnTo>
                    <a:pt x="3602" y="67870"/>
                  </a:lnTo>
                  <a:lnTo>
                    <a:pt x="0" y="67701"/>
                  </a:lnTo>
                  <a:lnTo>
                    <a:pt x="0" y="0"/>
                  </a:lnTo>
                  <a:close/>
                </a:path>
              </a:pathLst>
            </a:custGeom>
            <a:solidFill>
              <a:srgbClr val="ACBBC6"/>
            </a:solidFill>
          </p:spPr>
          <p:txBody>
            <a:bodyPr wrap="square" lIns="0" tIns="0" rIns="0" bIns="0" rtlCol="0"/>
            <a:lstStyle/>
            <a:p>
              <a:endParaRPr lang="fr-FR" noProof="0" dirty="0"/>
            </a:p>
          </p:txBody>
        </p:sp>
        <p:sp>
          <p:nvSpPr>
            <p:cNvPr id="3445" name="object 3445"/>
            <p:cNvSpPr/>
            <p:nvPr/>
          </p:nvSpPr>
          <p:spPr>
            <a:xfrm>
              <a:off x="9752569" y="4318832"/>
              <a:ext cx="3810" cy="67945"/>
            </a:xfrm>
            <a:custGeom>
              <a:avLst/>
              <a:gdLst/>
              <a:ahLst/>
              <a:cxnLst/>
              <a:rect l="l" t="t" r="r" b="b"/>
              <a:pathLst>
                <a:path w="3809" h="67945">
                  <a:moveTo>
                    <a:pt x="3602" y="161"/>
                  </a:moveTo>
                  <a:lnTo>
                    <a:pt x="3602" y="67870"/>
                  </a:lnTo>
                </a:path>
                <a:path w="3809" h="67945">
                  <a:moveTo>
                    <a:pt x="0" y="67701"/>
                  </a:moveTo>
                  <a:lnTo>
                    <a:pt x="0" y="0"/>
                  </a:lnTo>
                </a:path>
              </a:pathLst>
            </a:custGeom>
            <a:ln w="3175">
              <a:solidFill>
                <a:srgbClr val="ACBBC6"/>
              </a:solidFill>
            </a:ln>
          </p:spPr>
          <p:txBody>
            <a:bodyPr wrap="square" lIns="0" tIns="0" rIns="0" bIns="0" rtlCol="0"/>
            <a:lstStyle/>
            <a:p>
              <a:endParaRPr lang="fr-FR" noProof="0" dirty="0"/>
            </a:p>
          </p:txBody>
        </p:sp>
        <p:sp>
          <p:nvSpPr>
            <p:cNvPr id="3446" name="object 3446"/>
            <p:cNvSpPr/>
            <p:nvPr/>
          </p:nvSpPr>
          <p:spPr>
            <a:xfrm>
              <a:off x="9756172" y="4318994"/>
              <a:ext cx="5715" cy="68580"/>
            </a:xfrm>
            <a:custGeom>
              <a:avLst/>
              <a:gdLst/>
              <a:ahLst/>
              <a:cxnLst/>
              <a:rect l="l" t="t" r="r" b="b"/>
              <a:pathLst>
                <a:path w="5715" h="68579">
                  <a:moveTo>
                    <a:pt x="0" y="0"/>
                  </a:moveTo>
                  <a:lnTo>
                    <a:pt x="5524" y="247"/>
                  </a:lnTo>
                  <a:lnTo>
                    <a:pt x="5524" y="67969"/>
                  </a:lnTo>
                  <a:lnTo>
                    <a:pt x="0" y="67709"/>
                  </a:lnTo>
                  <a:lnTo>
                    <a:pt x="0" y="0"/>
                  </a:lnTo>
                  <a:close/>
                </a:path>
              </a:pathLst>
            </a:custGeom>
            <a:solidFill>
              <a:srgbClr val="ACBBC6"/>
            </a:solidFill>
          </p:spPr>
          <p:txBody>
            <a:bodyPr wrap="square" lIns="0" tIns="0" rIns="0" bIns="0" rtlCol="0"/>
            <a:lstStyle/>
            <a:p>
              <a:endParaRPr lang="fr-FR" noProof="0" dirty="0"/>
            </a:p>
          </p:txBody>
        </p:sp>
        <p:sp>
          <p:nvSpPr>
            <p:cNvPr id="3447" name="object 3447"/>
            <p:cNvSpPr/>
            <p:nvPr/>
          </p:nvSpPr>
          <p:spPr>
            <a:xfrm>
              <a:off x="9756172" y="4318994"/>
              <a:ext cx="5715" cy="68580"/>
            </a:xfrm>
            <a:custGeom>
              <a:avLst/>
              <a:gdLst/>
              <a:ahLst/>
              <a:cxnLst/>
              <a:rect l="l" t="t" r="r" b="b"/>
              <a:pathLst>
                <a:path w="5715" h="68579">
                  <a:moveTo>
                    <a:pt x="5524" y="247"/>
                  </a:moveTo>
                  <a:lnTo>
                    <a:pt x="5524" y="67969"/>
                  </a:lnTo>
                </a:path>
                <a:path w="5715" h="68579">
                  <a:moveTo>
                    <a:pt x="0" y="67709"/>
                  </a:moveTo>
                  <a:lnTo>
                    <a:pt x="0" y="0"/>
                  </a:lnTo>
                </a:path>
              </a:pathLst>
            </a:custGeom>
            <a:ln w="3175">
              <a:solidFill>
                <a:srgbClr val="ACBBC6"/>
              </a:solidFill>
            </a:ln>
          </p:spPr>
          <p:txBody>
            <a:bodyPr wrap="square" lIns="0" tIns="0" rIns="0" bIns="0" rtlCol="0"/>
            <a:lstStyle/>
            <a:p>
              <a:endParaRPr lang="fr-FR" noProof="0" dirty="0"/>
            </a:p>
          </p:txBody>
        </p:sp>
        <p:sp>
          <p:nvSpPr>
            <p:cNvPr id="3448" name="object 3448"/>
            <p:cNvSpPr/>
            <p:nvPr/>
          </p:nvSpPr>
          <p:spPr>
            <a:xfrm>
              <a:off x="9761697" y="4319241"/>
              <a:ext cx="3810" cy="67945"/>
            </a:xfrm>
            <a:custGeom>
              <a:avLst/>
              <a:gdLst/>
              <a:ahLst/>
              <a:cxnLst/>
              <a:rect l="l" t="t" r="r" b="b"/>
              <a:pathLst>
                <a:path w="3809" h="67945">
                  <a:moveTo>
                    <a:pt x="0" y="0"/>
                  </a:moveTo>
                  <a:lnTo>
                    <a:pt x="3602" y="161"/>
                  </a:lnTo>
                  <a:lnTo>
                    <a:pt x="3602" y="67890"/>
                  </a:lnTo>
                  <a:lnTo>
                    <a:pt x="0" y="67721"/>
                  </a:lnTo>
                  <a:lnTo>
                    <a:pt x="0" y="0"/>
                  </a:lnTo>
                  <a:close/>
                </a:path>
              </a:pathLst>
            </a:custGeom>
            <a:solidFill>
              <a:srgbClr val="ACBBC6"/>
            </a:solidFill>
          </p:spPr>
          <p:txBody>
            <a:bodyPr wrap="square" lIns="0" tIns="0" rIns="0" bIns="0" rtlCol="0"/>
            <a:lstStyle/>
            <a:p>
              <a:endParaRPr lang="fr-FR" noProof="0" dirty="0"/>
            </a:p>
          </p:txBody>
        </p:sp>
        <p:sp>
          <p:nvSpPr>
            <p:cNvPr id="3449" name="object 3449"/>
            <p:cNvSpPr/>
            <p:nvPr/>
          </p:nvSpPr>
          <p:spPr>
            <a:xfrm>
              <a:off x="9761697" y="4319241"/>
              <a:ext cx="3810" cy="67945"/>
            </a:xfrm>
            <a:custGeom>
              <a:avLst/>
              <a:gdLst/>
              <a:ahLst/>
              <a:cxnLst/>
              <a:rect l="l" t="t" r="r" b="b"/>
              <a:pathLst>
                <a:path w="3809" h="67945">
                  <a:moveTo>
                    <a:pt x="3602" y="161"/>
                  </a:moveTo>
                  <a:lnTo>
                    <a:pt x="3602" y="67890"/>
                  </a:lnTo>
                </a:path>
                <a:path w="3809" h="67945">
                  <a:moveTo>
                    <a:pt x="0" y="67721"/>
                  </a:moveTo>
                  <a:lnTo>
                    <a:pt x="0" y="0"/>
                  </a:lnTo>
                </a:path>
              </a:pathLst>
            </a:custGeom>
            <a:ln w="3175">
              <a:solidFill>
                <a:srgbClr val="ACBBC6"/>
              </a:solidFill>
            </a:ln>
          </p:spPr>
          <p:txBody>
            <a:bodyPr wrap="square" lIns="0" tIns="0" rIns="0" bIns="0" rtlCol="0"/>
            <a:lstStyle/>
            <a:p>
              <a:endParaRPr lang="fr-FR" noProof="0" dirty="0"/>
            </a:p>
          </p:txBody>
        </p:sp>
        <p:sp>
          <p:nvSpPr>
            <p:cNvPr id="3450" name="object 3450"/>
            <p:cNvSpPr/>
            <p:nvPr/>
          </p:nvSpPr>
          <p:spPr>
            <a:xfrm>
              <a:off x="9765300" y="4319403"/>
              <a:ext cx="3810" cy="67945"/>
            </a:xfrm>
            <a:custGeom>
              <a:avLst/>
              <a:gdLst/>
              <a:ahLst/>
              <a:cxnLst/>
              <a:rect l="l" t="t" r="r" b="b"/>
              <a:pathLst>
                <a:path w="3809" h="67945">
                  <a:moveTo>
                    <a:pt x="0" y="0"/>
                  </a:moveTo>
                  <a:lnTo>
                    <a:pt x="3602" y="161"/>
                  </a:lnTo>
                  <a:lnTo>
                    <a:pt x="3602" y="67898"/>
                  </a:lnTo>
                  <a:lnTo>
                    <a:pt x="0" y="67729"/>
                  </a:lnTo>
                  <a:lnTo>
                    <a:pt x="0" y="0"/>
                  </a:lnTo>
                  <a:close/>
                </a:path>
              </a:pathLst>
            </a:custGeom>
            <a:solidFill>
              <a:srgbClr val="ACBBC6"/>
            </a:solidFill>
          </p:spPr>
          <p:txBody>
            <a:bodyPr wrap="square" lIns="0" tIns="0" rIns="0" bIns="0" rtlCol="0"/>
            <a:lstStyle/>
            <a:p>
              <a:endParaRPr lang="fr-FR" noProof="0" dirty="0"/>
            </a:p>
          </p:txBody>
        </p:sp>
        <p:sp>
          <p:nvSpPr>
            <p:cNvPr id="3451" name="object 3451"/>
            <p:cNvSpPr/>
            <p:nvPr/>
          </p:nvSpPr>
          <p:spPr>
            <a:xfrm>
              <a:off x="9765300" y="4319402"/>
              <a:ext cx="3810" cy="67945"/>
            </a:xfrm>
            <a:custGeom>
              <a:avLst/>
              <a:gdLst/>
              <a:ahLst/>
              <a:cxnLst/>
              <a:rect l="l" t="t" r="r" b="b"/>
              <a:pathLst>
                <a:path w="3809" h="67945">
                  <a:moveTo>
                    <a:pt x="3602" y="161"/>
                  </a:moveTo>
                  <a:lnTo>
                    <a:pt x="3602" y="67898"/>
                  </a:lnTo>
                </a:path>
                <a:path w="3809" h="67945">
                  <a:moveTo>
                    <a:pt x="0" y="67729"/>
                  </a:moveTo>
                  <a:lnTo>
                    <a:pt x="0" y="0"/>
                  </a:lnTo>
                </a:path>
              </a:pathLst>
            </a:custGeom>
            <a:ln w="3175">
              <a:solidFill>
                <a:srgbClr val="ACBBC6"/>
              </a:solidFill>
            </a:ln>
          </p:spPr>
          <p:txBody>
            <a:bodyPr wrap="square" lIns="0" tIns="0" rIns="0" bIns="0" rtlCol="0"/>
            <a:lstStyle/>
            <a:p>
              <a:endParaRPr lang="fr-FR" noProof="0" dirty="0"/>
            </a:p>
          </p:txBody>
        </p:sp>
        <p:sp>
          <p:nvSpPr>
            <p:cNvPr id="3452" name="object 3452"/>
            <p:cNvSpPr/>
            <p:nvPr/>
          </p:nvSpPr>
          <p:spPr>
            <a:xfrm>
              <a:off x="9768902" y="4319564"/>
              <a:ext cx="3810" cy="67945"/>
            </a:xfrm>
            <a:custGeom>
              <a:avLst/>
              <a:gdLst/>
              <a:ahLst/>
              <a:cxnLst/>
              <a:rect l="l" t="t" r="r" b="b"/>
              <a:pathLst>
                <a:path w="3809" h="67945">
                  <a:moveTo>
                    <a:pt x="0" y="0"/>
                  </a:moveTo>
                  <a:lnTo>
                    <a:pt x="3602" y="161"/>
                  </a:lnTo>
                  <a:lnTo>
                    <a:pt x="3602" y="67906"/>
                  </a:lnTo>
                  <a:lnTo>
                    <a:pt x="0" y="67737"/>
                  </a:lnTo>
                  <a:lnTo>
                    <a:pt x="0" y="0"/>
                  </a:lnTo>
                  <a:close/>
                </a:path>
              </a:pathLst>
            </a:custGeom>
            <a:solidFill>
              <a:srgbClr val="ACBBC6"/>
            </a:solidFill>
          </p:spPr>
          <p:txBody>
            <a:bodyPr wrap="square" lIns="0" tIns="0" rIns="0" bIns="0" rtlCol="0"/>
            <a:lstStyle/>
            <a:p>
              <a:endParaRPr lang="fr-FR" noProof="0" dirty="0"/>
            </a:p>
          </p:txBody>
        </p:sp>
        <p:sp>
          <p:nvSpPr>
            <p:cNvPr id="3453" name="object 3453"/>
            <p:cNvSpPr/>
            <p:nvPr/>
          </p:nvSpPr>
          <p:spPr>
            <a:xfrm>
              <a:off x="9768902" y="4319564"/>
              <a:ext cx="3810" cy="67945"/>
            </a:xfrm>
            <a:custGeom>
              <a:avLst/>
              <a:gdLst/>
              <a:ahLst/>
              <a:cxnLst/>
              <a:rect l="l" t="t" r="r" b="b"/>
              <a:pathLst>
                <a:path w="3809" h="67945">
                  <a:moveTo>
                    <a:pt x="3602" y="161"/>
                  </a:moveTo>
                  <a:lnTo>
                    <a:pt x="3602" y="67906"/>
                  </a:lnTo>
                </a:path>
                <a:path w="3809" h="67945">
                  <a:moveTo>
                    <a:pt x="0" y="67737"/>
                  </a:moveTo>
                  <a:lnTo>
                    <a:pt x="0" y="0"/>
                  </a:lnTo>
                </a:path>
              </a:pathLst>
            </a:custGeom>
            <a:ln w="3175">
              <a:solidFill>
                <a:srgbClr val="ACBBC6"/>
              </a:solidFill>
            </a:ln>
          </p:spPr>
          <p:txBody>
            <a:bodyPr wrap="square" lIns="0" tIns="0" rIns="0" bIns="0" rtlCol="0"/>
            <a:lstStyle/>
            <a:p>
              <a:endParaRPr lang="fr-FR" noProof="0" dirty="0"/>
            </a:p>
          </p:txBody>
        </p:sp>
        <p:sp>
          <p:nvSpPr>
            <p:cNvPr id="3454" name="object 3454"/>
            <p:cNvSpPr/>
            <p:nvPr/>
          </p:nvSpPr>
          <p:spPr>
            <a:xfrm>
              <a:off x="9772505" y="4319725"/>
              <a:ext cx="3810" cy="67945"/>
            </a:xfrm>
            <a:custGeom>
              <a:avLst/>
              <a:gdLst/>
              <a:ahLst/>
              <a:cxnLst/>
              <a:rect l="l" t="t" r="r" b="b"/>
              <a:pathLst>
                <a:path w="3809" h="67945">
                  <a:moveTo>
                    <a:pt x="0" y="0"/>
                  </a:moveTo>
                  <a:lnTo>
                    <a:pt x="3602" y="161"/>
                  </a:lnTo>
                  <a:lnTo>
                    <a:pt x="3602" y="67914"/>
                  </a:lnTo>
                  <a:lnTo>
                    <a:pt x="0" y="67745"/>
                  </a:lnTo>
                  <a:lnTo>
                    <a:pt x="0" y="0"/>
                  </a:lnTo>
                  <a:close/>
                </a:path>
              </a:pathLst>
            </a:custGeom>
            <a:solidFill>
              <a:srgbClr val="ACBBC6"/>
            </a:solidFill>
          </p:spPr>
          <p:txBody>
            <a:bodyPr wrap="square" lIns="0" tIns="0" rIns="0" bIns="0" rtlCol="0"/>
            <a:lstStyle/>
            <a:p>
              <a:endParaRPr lang="fr-FR" noProof="0" dirty="0"/>
            </a:p>
          </p:txBody>
        </p:sp>
        <p:sp>
          <p:nvSpPr>
            <p:cNvPr id="3455" name="object 3455"/>
            <p:cNvSpPr/>
            <p:nvPr/>
          </p:nvSpPr>
          <p:spPr>
            <a:xfrm>
              <a:off x="9772505" y="4319725"/>
              <a:ext cx="3810" cy="67945"/>
            </a:xfrm>
            <a:custGeom>
              <a:avLst/>
              <a:gdLst/>
              <a:ahLst/>
              <a:cxnLst/>
              <a:rect l="l" t="t" r="r" b="b"/>
              <a:pathLst>
                <a:path w="3809" h="67945">
                  <a:moveTo>
                    <a:pt x="3602" y="161"/>
                  </a:moveTo>
                  <a:lnTo>
                    <a:pt x="3602" y="67914"/>
                  </a:lnTo>
                </a:path>
                <a:path w="3809" h="67945">
                  <a:moveTo>
                    <a:pt x="0" y="67745"/>
                  </a:moveTo>
                  <a:lnTo>
                    <a:pt x="0" y="0"/>
                  </a:lnTo>
                </a:path>
              </a:pathLst>
            </a:custGeom>
            <a:ln w="3175">
              <a:solidFill>
                <a:srgbClr val="ACBBC6"/>
              </a:solidFill>
            </a:ln>
          </p:spPr>
          <p:txBody>
            <a:bodyPr wrap="square" lIns="0" tIns="0" rIns="0" bIns="0" rtlCol="0"/>
            <a:lstStyle/>
            <a:p>
              <a:endParaRPr lang="fr-FR" noProof="0" dirty="0"/>
            </a:p>
          </p:txBody>
        </p:sp>
        <p:sp>
          <p:nvSpPr>
            <p:cNvPr id="3456" name="object 3456"/>
            <p:cNvSpPr/>
            <p:nvPr/>
          </p:nvSpPr>
          <p:spPr>
            <a:xfrm>
              <a:off x="9776108" y="4319887"/>
              <a:ext cx="3810" cy="67945"/>
            </a:xfrm>
            <a:custGeom>
              <a:avLst/>
              <a:gdLst/>
              <a:ahLst/>
              <a:cxnLst/>
              <a:rect l="l" t="t" r="r" b="b"/>
              <a:pathLst>
                <a:path w="3809" h="67945">
                  <a:moveTo>
                    <a:pt x="0" y="0"/>
                  </a:moveTo>
                  <a:lnTo>
                    <a:pt x="3602" y="161"/>
                  </a:lnTo>
                  <a:lnTo>
                    <a:pt x="3602" y="67922"/>
                  </a:lnTo>
                  <a:lnTo>
                    <a:pt x="0" y="67753"/>
                  </a:lnTo>
                  <a:lnTo>
                    <a:pt x="0" y="0"/>
                  </a:lnTo>
                  <a:close/>
                </a:path>
              </a:pathLst>
            </a:custGeom>
            <a:solidFill>
              <a:srgbClr val="ACBBC6"/>
            </a:solidFill>
          </p:spPr>
          <p:txBody>
            <a:bodyPr wrap="square" lIns="0" tIns="0" rIns="0" bIns="0" rtlCol="0"/>
            <a:lstStyle/>
            <a:p>
              <a:endParaRPr lang="fr-FR" noProof="0" dirty="0"/>
            </a:p>
          </p:txBody>
        </p:sp>
        <p:sp>
          <p:nvSpPr>
            <p:cNvPr id="3457" name="object 3457"/>
            <p:cNvSpPr/>
            <p:nvPr/>
          </p:nvSpPr>
          <p:spPr>
            <a:xfrm>
              <a:off x="9776108" y="4319887"/>
              <a:ext cx="3810" cy="67945"/>
            </a:xfrm>
            <a:custGeom>
              <a:avLst/>
              <a:gdLst/>
              <a:ahLst/>
              <a:cxnLst/>
              <a:rect l="l" t="t" r="r" b="b"/>
              <a:pathLst>
                <a:path w="3809" h="67945">
                  <a:moveTo>
                    <a:pt x="3602" y="161"/>
                  </a:moveTo>
                  <a:lnTo>
                    <a:pt x="3602" y="67922"/>
                  </a:lnTo>
                </a:path>
                <a:path w="3809" h="67945">
                  <a:moveTo>
                    <a:pt x="0" y="67753"/>
                  </a:moveTo>
                  <a:lnTo>
                    <a:pt x="0" y="0"/>
                  </a:lnTo>
                </a:path>
              </a:pathLst>
            </a:custGeom>
            <a:ln w="3175">
              <a:solidFill>
                <a:srgbClr val="ACBBC6"/>
              </a:solidFill>
            </a:ln>
          </p:spPr>
          <p:txBody>
            <a:bodyPr wrap="square" lIns="0" tIns="0" rIns="0" bIns="0" rtlCol="0"/>
            <a:lstStyle/>
            <a:p>
              <a:endParaRPr lang="fr-FR" noProof="0" dirty="0"/>
            </a:p>
          </p:txBody>
        </p:sp>
        <p:sp>
          <p:nvSpPr>
            <p:cNvPr id="3458" name="object 3458"/>
            <p:cNvSpPr/>
            <p:nvPr/>
          </p:nvSpPr>
          <p:spPr>
            <a:xfrm>
              <a:off x="9779711" y="4320048"/>
              <a:ext cx="3810" cy="67945"/>
            </a:xfrm>
            <a:custGeom>
              <a:avLst/>
              <a:gdLst/>
              <a:ahLst/>
              <a:cxnLst/>
              <a:rect l="l" t="t" r="r" b="b"/>
              <a:pathLst>
                <a:path w="3809" h="67945">
                  <a:moveTo>
                    <a:pt x="0" y="0"/>
                  </a:moveTo>
                  <a:lnTo>
                    <a:pt x="3602" y="161"/>
                  </a:lnTo>
                  <a:lnTo>
                    <a:pt x="3602" y="67930"/>
                  </a:lnTo>
                  <a:lnTo>
                    <a:pt x="0" y="67760"/>
                  </a:lnTo>
                  <a:lnTo>
                    <a:pt x="0" y="0"/>
                  </a:lnTo>
                  <a:close/>
                </a:path>
              </a:pathLst>
            </a:custGeom>
            <a:solidFill>
              <a:srgbClr val="ACBBC6"/>
            </a:solidFill>
          </p:spPr>
          <p:txBody>
            <a:bodyPr wrap="square" lIns="0" tIns="0" rIns="0" bIns="0" rtlCol="0"/>
            <a:lstStyle/>
            <a:p>
              <a:endParaRPr lang="fr-FR" noProof="0" dirty="0"/>
            </a:p>
          </p:txBody>
        </p:sp>
        <p:sp>
          <p:nvSpPr>
            <p:cNvPr id="3459" name="object 3459"/>
            <p:cNvSpPr/>
            <p:nvPr/>
          </p:nvSpPr>
          <p:spPr>
            <a:xfrm>
              <a:off x="9779711" y="4320048"/>
              <a:ext cx="3810" cy="67945"/>
            </a:xfrm>
            <a:custGeom>
              <a:avLst/>
              <a:gdLst/>
              <a:ahLst/>
              <a:cxnLst/>
              <a:rect l="l" t="t" r="r" b="b"/>
              <a:pathLst>
                <a:path w="3809" h="67945">
                  <a:moveTo>
                    <a:pt x="3602" y="161"/>
                  </a:moveTo>
                  <a:lnTo>
                    <a:pt x="3602" y="67930"/>
                  </a:lnTo>
                </a:path>
                <a:path w="3809" h="67945">
                  <a:moveTo>
                    <a:pt x="0" y="67760"/>
                  </a:moveTo>
                  <a:lnTo>
                    <a:pt x="0" y="0"/>
                  </a:lnTo>
                </a:path>
              </a:pathLst>
            </a:custGeom>
            <a:ln w="3175">
              <a:solidFill>
                <a:srgbClr val="ACBBC6"/>
              </a:solidFill>
            </a:ln>
          </p:spPr>
          <p:txBody>
            <a:bodyPr wrap="square" lIns="0" tIns="0" rIns="0" bIns="0" rtlCol="0"/>
            <a:lstStyle/>
            <a:p>
              <a:endParaRPr lang="fr-FR" noProof="0" dirty="0"/>
            </a:p>
          </p:txBody>
        </p:sp>
        <p:sp>
          <p:nvSpPr>
            <p:cNvPr id="3460" name="object 3460"/>
            <p:cNvSpPr/>
            <p:nvPr/>
          </p:nvSpPr>
          <p:spPr>
            <a:xfrm>
              <a:off x="9783314" y="4320209"/>
              <a:ext cx="3810" cy="67945"/>
            </a:xfrm>
            <a:custGeom>
              <a:avLst/>
              <a:gdLst/>
              <a:ahLst/>
              <a:cxnLst/>
              <a:rect l="l" t="t" r="r" b="b"/>
              <a:pathLst>
                <a:path w="3809" h="67945">
                  <a:moveTo>
                    <a:pt x="0" y="0"/>
                  </a:moveTo>
                  <a:lnTo>
                    <a:pt x="3602" y="161"/>
                  </a:lnTo>
                  <a:lnTo>
                    <a:pt x="3602" y="67937"/>
                  </a:lnTo>
                  <a:lnTo>
                    <a:pt x="0" y="67768"/>
                  </a:lnTo>
                  <a:lnTo>
                    <a:pt x="0" y="0"/>
                  </a:lnTo>
                  <a:close/>
                </a:path>
              </a:pathLst>
            </a:custGeom>
            <a:solidFill>
              <a:srgbClr val="ACBBC6"/>
            </a:solidFill>
          </p:spPr>
          <p:txBody>
            <a:bodyPr wrap="square" lIns="0" tIns="0" rIns="0" bIns="0" rtlCol="0"/>
            <a:lstStyle/>
            <a:p>
              <a:endParaRPr lang="fr-FR" noProof="0" dirty="0"/>
            </a:p>
          </p:txBody>
        </p:sp>
        <p:sp>
          <p:nvSpPr>
            <p:cNvPr id="3461" name="object 3461"/>
            <p:cNvSpPr/>
            <p:nvPr/>
          </p:nvSpPr>
          <p:spPr>
            <a:xfrm>
              <a:off x="9783314" y="4320209"/>
              <a:ext cx="3810" cy="67945"/>
            </a:xfrm>
            <a:custGeom>
              <a:avLst/>
              <a:gdLst/>
              <a:ahLst/>
              <a:cxnLst/>
              <a:rect l="l" t="t" r="r" b="b"/>
              <a:pathLst>
                <a:path w="3809" h="67945">
                  <a:moveTo>
                    <a:pt x="3602" y="161"/>
                  </a:moveTo>
                  <a:lnTo>
                    <a:pt x="3602" y="67937"/>
                  </a:lnTo>
                </a:path>
                <a:path w="3809" h="67945">
                  <a:moveTo>
                    <a:pt x="0" y="67768"/>
                  </a:moveTo>
                  <a:lnTo>
                    <a:pt x="0" y="0"/>
                  </a:lnTo>
                </a:path>
              </a:pathLst>
            </a:custGeom>
            <a:ln w="3175">
              <a:solidFill>
                <a:srgbClr val="ACBBC6"/>
              </a:solidFill>
            </a:ln>
          </p:spPr>
          <p:txBody>
            <a:bodyPr wrap="square" lIns="0" tIns="0" rIns="0" bIns="0" rtlCol="0"/>
            <a:lstStyle/>
            <a:p>
              <a:endParaRPr lang="fr-FR" noProof="0" dirty="0"/>
            </a:p>
          </p:txBody>
        </p:sp>
        <p:sp>
          <p:nvSpPr>
            <p:cNvPr id="3462" name="object 3462"/>
            <p:cNvSpPr/>
            <p:nvPr/>
          </p:nvSpPr>
          <p:spPr>
            <a:xfrm>
              <a:off x="9786917" y="4320371"/>
              <a:ext cx="5715" cy="68580"/>
            </a:xfrm>
            <a:custGeom>
              <a:avLst/>
              <a:gdLst/>
              <a:ahLst/>
              <a:cxnLst/>
              <a:rect l="l" t="t" r="r" b="b"/>
              <a:pathLst>
                <a:path w="5715" h="68579">
                  <a:moveTo>
                    <a:pt x="0" y="0"/>
                  </a:moveTo>
                  <a:lnTo>
                    <a:pt x="5524" y="247"/>
                  </a:lnTo>
                  <a:lnTo>
                    <a:pt x="5524" y="68036"/>
                  </a:lnTo>
                  <a:lnTo>
                    <a:pt x="0" y="67776"/>
                  </a:lnTo>
                  <a:lnTo>
                    <a:pt x="0" y="0"/>
                  </a:lnTo>
                  <a:close/>
                </a:path>
              </a:pathLst>
            </a:custGeom>
            <a:solidFill>
              <a:srgbClr val="ACBBC6"/>
            </a:solidFill>
          </p:spPr>
          <p:txBody>
            <a:bodyPr wrap="square" lIns="0" tIns="0" rIns="0" bIns="0" rtlCol="0"/>
            <a:lstStyle/>
            <a:p>
              <a:endParaRPr lang="fr-FR" noProof="0" dirty="0"/>
            </a:p>
          </p:txBody>
        </p:sp>
        <p:sp>
          <p:nvSpPr>
            <p:cNvPr id="3463" name="object 3463"/>
            <p:cNvSpPr/>
            <p:nvPr/>
          </p:nvSpPr>
          <p:spPr>
            <a:xfrm>
              <a:off x="9786917" y="4320371"/>
              <a:ext cx="5715" cy="68580"/>
            </a:xfrm>
            <a:custGeom>
              <a:avLst/>
              <a:gdLst/>
              <a:ahLst/>
              <a:cxnLst/>
              <a:rect l="l" t="t" r="r" b="b"/>
              <a:pathLst>
                <a:path w="5715" h="68579">
                  <a:moveTo>
                    <a:pt x="5524" y="247"/>
                  </a:moveTo>
                  <a:lnTo>
                    <a:pt x="5524" y="68036"/>
                  </a:lnTo>
                </a:path>
                <a:path w="5715" h="68579">
                  <a:moveTo>
                    <a:pt x="0" y="67776"/>
                  </a:moveTo>
                  <a:lnTo>
                    <a:pt x="0" y="0"/>
                  </a:lnTo>
                </a:path>
              </a:pathLst>
            </a:custGeom>
            <a:ln w="3175">
              <a:solidFill>
                <a:srgbClr val="ACBBC6"/>
              </a:solidFill>
            </a:ln>
          </p:spPr>
          <p:txBody>
            <a:bodyPr wrap="square" lIns="0" tIns="0" rIns="0" bIns="0" rtlCol="0"/>
            <a:lstStyle/>
            <a:p>
              <a:endParaRPr lang="fr-FR" noProof="0" dirty="0"/>
            </a:p>
          </p:txBody>
        </p:sp>
        <p:sp>
          <p:nvSpPr>
            <p:cNvPr id="3464" name="object 3464"/>
            <p:cNvSpPr/>
            <p:nvPr/>
          </p:nvSpPr>
          <p:spPr>
            <a:xfrm>
              <a:off x="9792441" y="4320618"/>
              <a:ext cx="3810" cy="68580"/>
            </a:xfrm>
            <a:custGeom>
              <a:avLst/>
              <a:gdLst/>
              <a:ahLst/>
              <a:cxnLst/>
              <a:rect l="l" t="t" r="r" b="b"/>
              <a:pathLst>
                <a:path w="3809" h="68579">
                  <a:moveTo>
                    <a:pt x="0" y="0"/>
                  </a:moveTo>
                  <a:lnTo>
                    <a:pt x="3602" y="161"/>
                  </a:lnTo>
                  <a:lnTo>
                    <a:pt x="3602" y="67957"/>
                  </a:lnTo>
                  <a:lnTo>
                    <a:pt x="0" y="67788"/>
                  </a:lnTo>
                  <a:lnTo>
                    <a:pt x="0" y="0"/>
                  </a:lnTo>
                  <a:close/>
                </a:path>
              </a:pathLst>
            </a:custGeom>
            <a:solidFill>
              <a:srgbClr val="ACBBC6"/>
            </a:solidFill>
          </p:spPr>
          <p:txBody>
            <a:bodyPr wrap="square" lIns="0" tIns="0" rIns="0" bIns="0" rtlCol="0"/>
            <a:lstStyle/>
            <a:p>
              <a:endParaRPr lang="fr-FR" noProof="0" dirty="0"/>
            </a:p>
          </p:txBody>
        </p:sp>
        <p:sp>
          <p:nvSpPr>
            <p:cNvPr id="3465" name="object 3465"/>
            <p:cNvSpPr/>
            <p:nvPr/>
          </p:nvSpPr>
          <p:spPr>
            <a:xfrm>
              <a:off x="9792441" y="4320618"/>
              <a:ext cx="3810" cy="68580"/>
            </a:xfrm>
            <a:custGeom>
              <a:avLst/>
              <a:gdLst/>
              <a:ahLst/>
              <a:cxnLst/>
              <a:rect l="l" t="t" r="r" b="b"/>
              <a:pathLst>
                <a:path w="3809" h="68579">
                  <a:moveTo>
                    <a:pt x="3602" y="161"/>
                  </a:moveTo>
                  <a:lnTo>
                    <a:pt x="3602" y="67957"/>
                  </a:lnTo>
                </a:path>
                <a:path w="3809" h="68579">
                  <a:moveTo>
                    <a:pt x="0" y="67788"/>
                  </a:moveTo>
                  <a:lnTo>
                    <a:pt x="0" y="0"/>
                  </a:lnTo>
                </a:path>
              </a:pathLst>
            </a:custGeom>
            <a:ln w="3175">
              <a:solidFill>
                <a:srgbClr val="ACBBC6"/>
              </a:solidFill>
            </a:ln>
          </p:spPr>
          <p:txBody>
            <a:bodyPr wrap="square" lIns="0" tIns="0" rIns="0" bIns="0" rtlCol="0"/>
            <a:lstStyle/>
            <a:p>
              <a:endParaRPr lang="fr-FR" noProof="0" dirty="0"/>
            </a:p>
          </p:txBody>
        </p:sp>
        <p:sp>
          <p:nvSpPr>
            <p:cNvPr id="3466" name="object 3466"/>
            <p:cNvSpPr/>
            <p:nvPr/>
          </p:nvSpPr>
          <p:spPr>
            <a:xfrm>
              <a:off x="9796044" y="4320780"/>
              <a:ext cx="3810" cy="68580"/>
            </a:xfrm>
            <a:custGeom>
              <a:avLst/>
              <a:gdLst/>
              <a:ahLst/>
              <a:cxnLst/>
              <a:rect l="l" t="t" r="r" b="b"/>
              <a:pathLst>
                <a:path w="3809" h="68579">
                  <a:moveTo>
                    <a:pt x="0" y="0"/>
                  </a:moveTo>
                  <a:lnTo>
                    <a:pt x="3602" y="161"/>
                  </a:lnTo>
                  <a:lnTo>
                    <a:pt x="3602" y="67965"/>
                  </a:lnTo>
                  <a:lnTo>
                    <a:pt x="0" y="67796"/>
                  </a:lnTo>
                  <a:lnTo>
                    <a:pt x="0" y="0"/>
                  </a:lnTo>
                  <a:close/>
                </a:path>
              </a:pathLst>
            </a:custGeom>
            <a:solidFill>
              <a:srgbClr val="ACBBC6"/>
            </a:solidFill>
          </p:spPr>
          <p:txBody>
            <a:bodyPr wrap="square" lIns="0" tIns="0" rIns="0" bIns="0" rtlCol="0"/>
            <a:lstStyle/>
            <a:p>
              <a:endParaRPr lang="fr-FR" noProof="0" dirty="0"/>
            </a:p>
          </p:txBody>
        </p:sp>
        <p:sp>
          <p:nvSpPr>
            <p:cNvPr id="3467" name="object 3467"/>
            <p:cNvSpPr/>
            <p:nvPr/>
          </p:nvSpPr>
          <p:spPr>
            <a:xfrm>
              <a:off x="9796044" y="4320780"/>
              <a:ext cx="3810" cy="68580"/>
            </a:xfrm>
            <a:custGeom>
              <a:avLst/>
              <a:gdLst/>
              <a:ahLst/>
              <a:cxnLst/>
              <a:rect l="l" t="t" r="r" b="b"/>
              <a:pathLst>
                <a:path w="3809" h="68579">
                  <a:moveTo>
                    <a:pt x="3602" y="161"/>
                  </a:moveTo>
                  <a:lnTo>
                    <a:pt x="3602" y="67965"/>
                  </a:lnTo>
                </a:path>
                <a:path w="3809" h="68579">
                  <a:moveTo>
                    <a:pt x="0" y="67796"/>
                  </a:moveTo>
                  <a:lnTo>
                    <a:pt x="0" y="0"/>
                  </a:lnTo>
                </a:path>
              </a:pathLst>
            </a:custGeom>
            <a:ln w="3175">
              <a:solidFill>
                <a:srgbClr val="ACBBC6"/>
              </a:solidFill>
            </a:ln>
          </p:spPr>
          <p:txBody>
            <a:bodyPr wrap="square" lIns="0" tIns="0" rIns="0" bIns="0" rtlCol="0"/>
            <a:lstStyle/>
            <a:p>
              <a:endParaRPr lang="fr-FR" noProof="0" dirty="0"/>
            </a:p>
          </p:txBody>
        </p:sp>
        <p:sp>
          <p:nvSpPr>
            <p:cNvPr id="3468" name="object 3468"/>
            <p:cNvSpPr/>
            <p:nvPr/>
          </p:nvSpPr>
          <p:spPr>
            <a:xfrm>
              <a:off x="9799647" y="4320941"/>
              <a:ext cx="3810" cy="68580"/>
            </a:xfrm>
            <a:custGeom>
              <a:avLst/>
              <a:gdLst/>
              <a:ahLst/>
              <a:cxnLst/>
              <a:rect l="l" t="t" r="r" b="b"/>
              <a:pathLst>
                <a:path w="3809" h="68579">
                  <a:moveTo>
                    <a:pt x="0" y="0"/>
                  </a:moveTo>
                  <a:lnTo>
                    <a:pt x="3602" y="161"/>
                  </a:lnTo>
                  <a:lnTo>
                    <a:pt x="3602" y="67973"/>
                  </a:lnTo>
                  <a:lnTo>
                    <a:pt x="0" y="67804"/>
                  </a:lnTo>
                  <a:lnTo>
                    <a:pt x="0" y="0"/>
                  </a:lnTo>
                  <a:close/>
                </a:path>
              </a:pathLst>
            </a:custGeom>
            <a:solidFill>
              <a:srgbClr val="ABBBC5"/>
            </a:solidFill>
          </p:spPr>
          <p:txBody>
            <a:bodyPr wrap="square" lIns="0" tIns="0" rIns="0" bIns="0" rtlCol="0"/>
            <a:lstStyle/>
            <a:p>
              <a:endParaRPr lang="fr-FR" noProof="0" dirty="0"/>
            </a:p>
          </p:txBody>
        </p:sp>
        <p:sp>
          <p:nvSpPr>
            <p:cNvPr id="3469" name="object 3469"/>
            <p:cNvSpPr/>
            <p:nvPr/>
          </p:nvSpPr>
          <p:spPr>
            <a:xfrm>
              <a:off x="9799647" y="4320941"/>
              <a:ext cx="3810" cy="68580"/>
            </a:xfrm>
            <a:custGeom>
              <a:avLst/>
              <a:gdLst/>
              <a:ahLst/>
              <a:cxnLst/>
              <a:rect l="l" t="t" r="r" b="b"/>
              <a:pathLst>
                <a:path w="3809" h="68579">
                  <a:moveTo>
                    <a:pt x="3602" y="161"/>
                  </a:moveTo>
                  <a:lnTo>
                    <a:pt x="3602" y="67973"/>
                  </a:lnTo>
                </a:path>
                <a:path w="3809" h="68579">
                  <a:moveTo>
                    <a:pt x="0" y="67804"/>
                  </a:moveTo>
                  <a:lnTo>
                    <a:pt x="0" y="0"/>
                  </a:lnTo>
                </a:path>
              </a:pathLst>
            </a:custGeom>
            <a:ln w="3175">
              <a:solidFill>
                <a:srgbClr val="ABBBC5"/>
              </a:solidFill>
            </a:ln>
          </p:spPr>
          <p:txBody>
            <a:bodyPr wrap="square" lIns="0" tIns="0" rIns="0" bIns="0" rtlCol="0"/>
            <a:lstStyle/>
            <a:p>
              <a:endParaRPr lang="fr-FR" noProof="0" dirty="0"/>
            </a:p>
          </p:txBody>
        </p:sp>
        <p:sp>
          <p:nvSpPr>
            <p:cNvPr id="3470" name="object 3470"/>
            <p:cNvSpPr/>
            <p:nvPr/>
          </p:nvSpPr>
          <p:spPr>
            <a:xfrm>
              <a:off x="9803250" y="4321102"/>
              <a:ext cx="3810" cy="68580"/>
            </a:xfrm>
            <a:custGeom>
              <a:avLst/>
              <a:gdLst/>
              <a:ahLst/>
              <a:cxnLst/>
              <a:rect l="l" t="t" r="r" b="b"/>
              <a:pathLst>
                <a:path w="3809" h="68579">
                  <a:moveTo>
                    <a:pt x="0" y="0"/>
                  </a:moveTo>
                  <a:lnTo>
                    <a:pt x="3602" y="161"/>
                  </a:lnTo>
                  <a:lnTo>
                    <a:pt x="3602" y="67981"/>
                  </a:lnTo>
                  <a:lnTo>
                    <a:pt x="0" y="67812"/>
                  </a:lnTo>
                  <a:lnTo>
                    <a:pt x="0" y="0"/>
                  </a:lnTo>
                  <a:close/>
                </a:path>
              </a:pathLst>
            </a:custGeom>
            <a:solidFill>
              <a:srgbClr val="ABBBC5"/>
            </a:solidFill>
          </p:spPr>
          <p:txBody>
            <a:bodyPr wrap="square" lIns="0" tIns="0" rIns="0" bIns="0" rtlCol="0"/>
            <a:lstStyle/>
            <a:p>
              <a:endParaRPr lang="fr-FR" noProof="0" dirty="0"/>
            </a:p>
          </p:txBody>
        </p:sp>
        <p:sp>
          <p:nvSpPr>
            <p:cNvPr id="3471" name="object 3471"/>
            <p:cNvSpPr/>
            <p:nvPr/>
          </p:nvSpPr>
          <p:spPr>
            <a:xfrm>
              <a:off x="9803250" y="4321102"/>
              <a:ext cx="3810" cy="68580"/>
            </a:xfrm>
            <a:custGeom>
              <a:avLst/>
              <a:gdLst/>
              <a:ahLst/>
              <a:cxnLst/>
              <a:rect l="l" t="t" r="r" b="b"/>
              <a:pathLst>
                <a:path w="3809" h="68579">
                  <a:moveTo>
                    <a:pt x="3602" y="161"/>
                  </a:moveTo>
                  <a:lnTo>
                    <a:pt x="3602" y="67981"/>
                  </a:lnTo>
                </a:path>
                <a:path w="3809" h="68579">
                  <a:moveTo>
                    <a:pt x="0" y="67812"/>
                  </a:moveTo>
                  <a:lnTo>
                    <a:pt x="0" y="0"/>
                  </a:lnTo>
                </a:path>
              </a:pathLst>
            </a:custGeom>
            <a:ln w="3175">
              <a:solidFill>
                <a:srgbClr val="ABBBC5"/>
              </a:solidFill>
            </a:ln>
          </p:spPr>
          <p:txBody>
            <a:bodyPr wrap="square" lIns="0" tIns="0" rIns="0" bIns="0" rtlCol="0"/>
            <a:lstStyle/>
            <a:p>
              <a:endParaRPr lang="fr-FR" noProof="0" dirty="0"/>
            </a:p>
          </p:txBody>
        </p:sp>
        <p:sp>
          <p:nvSpPr>
            <p:cNvPr id="3472" name="object 3472"/>
            <p:cNvSpPr/>
            <p:nvPr/>
          </p:nvSpPr>
          <p:spPr>
            <a:xfrm>
              <a:off x="9806853" y="4321264"/>
              <a:ext cx="3810" cy="68580"/>
            </a:xfrm>
            <a:custGeom>
              <a:avLst/>
              <a:gdLst/>
              <a:ahLst/>
              <a:cxnLst/>
              <a:rect l="l" t="t" r="r" b="b"/>
              <a:pathLst>
                <a:path w="3809" h="68579">
                  <a:moveTo>
                    <a:pt x="0" y="0"/>
                  </a:moveTo>
                  <a:lnTo>
                    <a:pt x="3602" y="161"/>
                  </a:lnTo>
                  <a:lnTo>
                    <a:pt x="3602" y="67989"/>
                  </a:lnTo>
                  <a:lnTo>
                    <a:pt x="0" y="67820"/>
                  </a:lnTo>
                  <a:lnTo>
                    <a:pt x="0" y="0"/>
                  </a:lnTo>
                  <a:close/>
                </a:path>
              </a:pathLst>
            </a:custGeom>
            <a:solidFill>
              <a:srgbClr val="ABBBC5"/>
            </a:solidFill>
          </p:spPr>
          <p:txBody>
            <a:bodyPr wrap="square" lIns="0" tIns="0" rIns="0" bIns="0" rtlCol="0"/>
            <a:lstStyle/>
            <a:p>
              <a:endParaRPr lang="fr-FR" noProof="0" dirty="0"/>
            </a:p>
          </p:txBody>
        </p:sp>
        <p:sp>
          <p:nvSpPr>
            <p:cNvPr id="3473" name="object 3473"/>
            <p:cNvSpPr/>
            <p:nvPr/>
          </p:nvSpPr>
          <p:spPr>
            <a:xfrm>
              <a:off x="9806853" y="4321264"/>
              <a:ext cx="3810" cy="68580"/>
            </a:xfrm>
            <a:custGeom>
              <a:avLst/>
              <a:gdLst/>
              <a:ahLst/>
              <a:cxnLst/>
              <a:rect l="l" t="t" r="r" b="b"/>
              <a:pathLst>
                <a:path w="3809" h="68579">
                  <a:moveTo>
                    <a:pt x="3602" y="161"/>
                  </a:moveTo>
                  <a:lnTo>
                    <a:pt x="3602" y="67989"/>
                  </a:lnTo>
                </a:path>
                <a:path w="3809" h="68579">
                  <a:moveTo>
                    <a:pt x="0" y="67820"/>
                  </a:moveTo>
                  <a:lnTo>
                    <a:pt x="0" y="0"/>
                  </a:lnTo>
                </a:path>
              </a:pathLst>
            </a:custGeom>
            <a:ln w="3175">
              <a:solidFill>
                <a:srgbClr val="ABBBC5"/>
              </a:solidFill>
            </a:ln>
          </p:spPr>
          <p:txBody>
            <a:bodyPr wrap="square" lIns="0" tIns="0" rIns="0" bIns="0" rtlCol="0"/>
            <a:lstStyle/>
            <a:p>
              <a:endParaRPr lang="fr-FR" noProof="0" dirty="0"/>
            </a:p>
          </p:txBody>
        </p:sp>
        <p:sp>
          <p:nvSpPr>
            <p:cNvPr id="3474" name="object 3474"/>
            <p:cNvSpPr/>
            <p:nvPr/>
          </p:nvSpPr>
          <p:spPr>
            <a:xfrm>
              <a:off x="9810456" y="4321425"/>
              <a:ext cx="3810" cy="68580"/>
            </a:xfrm>
            <a:custGeom>
              <a:avLst/>
              <a:gdLst/>
              <a:ahLst/>
              <a:cxnLst/>
              <a:rect l="l" t="t" r="r" b="b"/>
              <a:pathLst>
                <a:path w="3809" h="68579">
                  <a:moveTo>
                    <a:pt x="0" y="0"/>
                  </a:moveTo>
                  <a:lnTo>
                    <a:pt x="3602" y="161"/>
                  </a:lnTo>
                  <a:lnTo>
                    <a:pt x="3602" y="67997"/>
                  </a:lnTo>
                  <a:lnTo>
                    <a:pt x="0" y="67827"/>
                  </a:lnTo>
                  <a:lnTo>
                    <a:pt x="0" y="0"/>
                  </a:lnTo>
                  <a:close/>
                </a:path>
              </a:pathLst>
            </a:custGeom>
            <a:solidFill>
              <a:srgbClr val="ABBBC5"/>
            </a:solidFill>
          </p:spPr>
          <p:txBody>
            <a:bodyPr wrap="square" lIns="0" tIns="0" rIns="0" bIns="0" rtlCol="0"/>
            <a:lstStyle/>
            <a:p>
              <a:endParaRPr lang="fr-FR" noProof="0" dirty="0"/>
            </a:p>
          </p:txBody>
        </p:sp>
        <p:sp>
          <p:nvSpPr>
            <p:cNvPr id="3475" name="object 3475"/>
            <p:cNvSpPr/>
            <p:nvPr/>
          </p:nvSpPr>
          <p:spPr>
            <a:xfrm>
              <a:off x="9810456" y="4321425"/>
              <a:ext cx="3810" cy="68580"/>
            </a:xfrm>
            <a:custGeom>
              <a:avLst/>
              <a:gdLst/>
              <a:ahLst/>
              <a:cxnLst/>
              <a:rect l="l" t="t" r="r" b="b"/>
              <a:pathLst>
                <a:path w="3809" h="68579">
                  <a:moveTo>
                    <a:pt x="3602" y="161"/>
                  </a:moveTo>
                  <a:lnTo>
                    <a:pt x="3602" y="67997"/>
                  </a:lnTo>
                </a:path>
                <a:path w="3809" h="68579">
                  <a:moveTo>
                    <a:pt x="0" y="67827"/>
                  </a:moveTo>
                  <a:lnTo>
                    <a:pt x="0" y="0"/>
                  </a:lnTo>
                </a:path>
              </a:pathLst>
            </a:custGeom>
            <a:ln w="3175">
              <a:solidFill>
                <a:srgbClr val="ABBBC5"/>
              </a:solidFill>
            </a:ln>
          </p:spPr>
          <p:txBody>
            <a:bodyPr wrap="square" lIns="0" tIns="0" rIns="0" bIns="0" rtlCol="0"/>
            <a:lstStyle/>
            <a:p>
              <a:endParaRPr lang="fr-FR" noProof="0" dirty="0"/>
            </a:p>
          </p:txBody>
        </p:sp>
        <p:sp>
          <p:nvSpPr>
            <p:cNvPr id="3476" name="object 3476"/>
            <p:cNvSpPr/>
            <p:nvPr/>
          </p:nvSpPr>
          <p:spPr>
            <a:xfrm>
              <a:off x="9814059" y="4321586"/>
              <a:ext cx="5715" cy="68580"/>
            </a:xfrm>
            <a:custGeom>
              <a:avLst/>
              <a:gdLst/>
              <a:ahLst/>
              <a:cxnLst/>
              <a:rect l="l" t="t" r="r" b="b"/>
              <a:pathLst>
                <a:path w="5715" h="68579">
                  <a:moveTo>
                    <a:pt x="0" y="0"/>
                  </a:moveTo>
                  <a:lnTo>
                    <a:pt x="5284" y="236"/>
                  </a:lnTo>
                  <a:lnTo>
                    <a:pt x="5284" y="68084"/>
                  </a:lnTo>
                  <a:lnTo>
                    <a:pt x="0" y="67835"/>
                  </a:lnTo>
                  <a:lnTo>
                    <a:pt x="0" y="0"/>
                  </a:lnTo>
                  <a:close/>
                </a:path>
              </a:pathLst>
            </a:custGeom>
            <a:solidFill>
              <a:srgbClr val="ABBAC5"/>
            </a:solidFill>
          </p:spPr>
          <p:txBody>
            <a:bodyPr wrap="square" lIns="0" tIns="0" rIns="0" bIns="0" rtlCol="0"/>
            <a:lstStyle/>
            <a:p>
              <a:endParaRPr lang="fr-FR" noProof="0" dirty="0"/>
            </a:p>
          </p:txBody>
        </p:sp>
        <p:sp>
          <p:nvSpPr>
            <p:cNvPr id="3477" name="object 3477"/>
            <p:cNvSpPr/>
            <p:nvPr/>
          </p:nvSpPr>
          <p:spPr>
            <a:xfrm>
              <a:off x="9814059" y="4321586"/>
              <a:ext cx="5715" cy="68580"/>
            </a:xfrm>
            <a:custGeom>
              <a:avLst/>
              <a:gdLst/>
              <a:ahLst/>
              <a:cxnLst/>
              <a:rect l="l" t="t" r="r" b="b"/>
              <a:pathLst>
                <a:path w="5715" h="68579">
                  <a:moveTo>
                    <a:pt x="5284" y="236"/>
                  </a:moveTo>
                  <a:lnTo>
                    <a:pt x="5284" y="68084"/>
                  </a:lnTo>
                </a:path>
                <a:path w="5715" h="68579">
                  <a:moveTo>
                    <a:pt x="0" y="67835"/>
                  </a:moveTo>
                  <a:lnTo>
                    <a:pt x="0" y="0"/>
                  </a:lnTo>
                </a:path>
              </a:pathLst>
            </a:custGeom>
            <a:ln w="3175">
              <a:solidFill>
                <a:srgbClr val="ABBAC5"/>
              </a:solidFill>
            </a:ln>
          </p:spPr>
          <p:txBody>
            <a:bodyPr wrap="square" lIns="0" tIns="0" rIns="0" bIns="0" rtlCol="0"/>
            <a:lstStyle/>
            <a:p>
              <a:endParaRPr lang="fr-FR" noProof="0" dirty="0"/>
            </a:p>
          </p:txBody>
        </p:sp>
        <p:sp>
          <p:nvSpPr>
            <p:cNvPr id="3478" name="object 3478"/>
            <p:cNvSpPr/>
            <p:nvPr/>
          </p:nvSpPr>
          <p:spPr>
            <a:xfrm>
              <a:off x="9819343" y="4321823"/>
              <a:ext cx="3810" cy="68580"/>
            </a:xfrm>
            <a:custGeom>
              <a:avLst/>
              <a:gdLst/>
              <a:ahLst/>
              <a:cxnLst/>
              <a:rect l="l" t="t" r="r" b="b"/>
              <a:pathLst>
                <a:path w="3809" h="68579">
                  <a:moveTo>
                    <a:pt x="0" y="0"/>
                  </a:moveTo>
                  <a:lnTo>
                    <a:pt x="3602" y="161"/>
                  </a:lnTo>
                  <a:lnTo>
                    <a:pt x="3602" y="68016"/>
                  </a:lnTo>
                  <a:lnTo>
                    <a:pt x="0" y="67847"/>
                  </a:lnTo>
                  <a:lnTo>
                    <a:pt x="0" y="0"/>
                  </a:lnTo>
                  <a:close/>
                </a:path>
              </a:pathLst>
            </a:custGeom>
            <a:solidFill>
              <a:srgbClr val="ABBAC5"/>
            </a:solidFill>
          </p:spPr>
          <p:txBody>
            <a:bodyPr wrap="square" lIns="0" tIns="0" rIns="0" bIns="0" rtlCol="0"/>
            <a:lstStyle/>
            <a:p>
              <a:endParaRPr lang="fr-FR" noProof="0" dirty="0"/>
            </a:p>
          </p:txBody>
        </p:sp>
        <p:sp>
          <p:nvSpPr>
            <p:cNvPr id="3479" name="object 3479"/>
            <p:cNvSpPr/>
            <p:nvPr/>
          </p:nvSpPr>
          <p:spPr>
            <a:xfrm>
              <a:off x="9819343" y="4321823"/>
              <a:ext cx="3810" cy="68580"/>
            </a:xfrm>
            <a:custGeom>
              <a:avLst/>
              <a:gdLst/>
              <a:ahLst/>
              <a:cxnLst/>
              <a:rect l="l" t="t" r="r" b="b"/>
              <a:pathLst>
                <a:path w="3809" h="68579">
                  <a:moveTo>
                    <a:pt x="3602" y="161"/>
                  </a:moveTo>
                  <a:lnTo>
                    <a:pt x="3602" y="68016"/>
                  </a:lnTo>
                </a:path>
                <a:path w="3809" h="68579">
                  <a:moveTo>
                    <a:pt x="0" y="67847"/>
                  </a:moveTo>
                  <a:lnTo>
                    <a:pt x="0" y="0"/>
                  </a:lnTo>
                </a:path>
              </a:pathLst>
            </a:custGeom>
            <a:ln w="3175">
              <a:solidFill>
                <a:srgbClr val="ABBAC5"/>
              </a:solidFill>
            </a:ln>
          </p:spPr>
          <p:txBody>
            <a:bodyPr wrap="square" lIns="0" tIns="0" rIns="0" bIns="0" rtlCol="0"/>
            <a:lstStyle/>
            <a:p>
              <a:endParaRPr lang="fr-FR" noProof="0" dirty="0"/>
            </a:p>
          </p:txBody>
        </p:sp>
        <p:sp>
          <p:nvSpPr>
            <p:cNvPr id="3480" name="object 3480"/>
            <p:cNvSpPr/>
            <p:nvPr/>
          </p:nvSpPr>
          <p:spPr>
            <a:xfrm>
              <a:off x="9822946" y="4321985"/>
              <a:ext cx="3810" cy="68580"/>
            </a:xfrm>
            <a:custGeom>
              <a:avLst/>
              <a:gdLst/>
              <a:ahLst/>
              <a:cxnLst/>
              <a:rect l="l" t="t" r="r" b="b"/>
              <a:pathLst>
                <a:path w="3809" h="68579">
                  <a:moveTo>
                    <a:pt x="0" y="0"/>
                  </a:moveTo>
                  <a:lnTo>
                    <a:pt x="3602" y="161"/>
                  </a:lnTo>
                  <a:lnTo>
                    <a:pt x="3602" y="68024"/>
                  </a:lnTo>
                  <a:lnTo>
                    <a:pt x="0" y="67855"/>
                  </a:lnTo>
                  <a:lnTo>
                    <a:pt x="0" y="0"/>
                  </a:lnTo>
                  <a:close/>
                </a:path>
              </a:pathLst>
            </a:custGeom>
            <a:solidFill>
              <a:srgbClr val="ABBAC5"/>
            </a:solidFill>
          </p:spPr>
          <p:txBody>
            <a:bodyPr wrap="square" lIns="0" tIns="0" rIns="0" bIns="0" rtlCol="0"/>
            <a:lstStyle/>
            <a:p>
              <a:endParaRPr lang="fr-FR" noProof="0" dirty="0"/>
            </a:p>
          </p:txBody>
        </p:sp>
        <p:sp>
          <p:nvSpPr>
            <p:cNvPr id="3481" name="object 3481"/>
            <p:cNvSpPr/>
            <p:nvPr/>
          </p:nvSpPr>
          <p:spPr>
            <a:xfrm>
              <a:off x="9822946" y="4321985"/>
              <a:ext cx="3810" cy="68580"/>
            </a:xfrm>
            <a:custGeom>
              <a:avLst/>
              <a:gdLst/>
              <a:ahLst/>
              <a:cxnLst/>
              <a:rect l="l" t="t" r="r" b="b"/>
              <a:pathLst>
                <a:path w="3809" h="68579">
                  <a:moveTo>
                    <a:pt x="3602" y="161"/>
                  </a:moveTo>
                  <a:lnTo>
                    <a:pt x="3602" y="68024"/>
                  </a:lnTo>
                </a:path>
                <a:path w="3809" h="68579">
                  <a:moveTo>
                    <a:pt x="0" y="67855"/>
                  </a:moveTo>
                  <a:lnTo>
                    <a:pt x="0" y="0"/>
                  </a:lnTo>
                </a:path>
              </a:pathLst>
            </a:custGeom>
            <a:ln w="3175">
              <a:solidFill>
                <a:srgbClr val="ABBAC5"/>
              </a:solidFill>
            </a:ln>
          </p:spPr>
          <p:txBody>
            <a:bodyPr wrap="square" lIns="0" tIns="0" rIns="0" bIns="0" rtlCol="0"/>
            <a:lstStyle/>
            <a:p>
              <a:endParaRPr lang="fr-FR" noProof="0" dirty="0"/>
            </a:p>
          </p:txBody>
        </p:sp>
        <p:sp>
          <p:nvSpPr>
            <p:cNvPr id="3482" name="object 3482"/>
            <p:cNvSpPr/>
            <p:nvPr/>
          </p:nvSpPr>
          <p:spPr>
            <a:xfrm>
              <a:off x="9826548" y="4322146"/>
              <a:ext cx="3810" cy="68580"/>
            </a:xfrm>
            <a:custGeom>
              <a:avLst/>
              <a:gdLst/>
              <a:ahLst/>
              <a:cxnLst/>
              <a:rect l="l" t="t" r="r" b="b"/>
              <a:pathLst>
                <a:path w="3809" h="68579">
                  <a:moveTo>
                    <a:pt x="0" y="0"/>
                  </a:moveTo>
                  <a:lnTo>
                    <a:pt x="3602" y="161"/>
                  </a:lnTo>
                  <a:lnTo>
                    <a:pt x="3602" y="68032"/>
                  </a:lnTo>
                  <a:lnTo>
                    <a:pt x="0" y="67863"/>
                  </a:lnTo>
                  <a:lnTo>
                    <a:pt x="0" y="0"/>
                  </a:lnTo>
                  <a:close/>
                </a:path>
              </a:pathLst>
            </a:custGeom>
            <a:solidFill>
              <a:srgbClr val="ABBAC5"/>
            </a:solidFill>
          </p:spPr>
          <p:txBody>
            <a:bodyPr wrap="square" lIns="0" tIns="0" rIns="0" bIns="0" rtlCol="0"/>
            <a:lstStyle/>
            <a:p>
              <a:endParaRPr lang="fr-FR" noProof="0" dirty="0"/>
            </a:p>
          </p:txBody>
        </p:sp>
        <p:sp>
          <p:nvSpPr>
            <p:cNvPr id="3483" name="object 3483"/>
            <p:cNvSpPr/>
            <p:nvPr/>
          </p:nvSpPr>
          <p:spPr>
            <a:xfrm>
              <a:off x="9826548" y="4322146"/>
              <a:ext cx="3810" cy="68580"/>
            </a:xfrm>
            <a:custGeom>
              <a:avLst/>
              <a:gdLst/>
              <a:ahLst/>
              <a:cxnLst/>
              <a:rect l="l" t="t" r="r" b="b"/>
              <a:pathLst>
                <a:path w="3809" h="68579">
                  <a:moveTo>
                    <a:pt x="3602" y="161"/>
                  </a:moveTo>
                  <a:lnTo>
                    <a:pt x="3602" y="68032"/>
                  </a:lnTo>
                </a:path>
                <a:path w="3809" h="68579">
                  <a:moveTo>
                    <a:pt x="0" y="67863"/>
                  </a:moveTo>
                  <a:lnTo>
                    <a:pt x="0" y="0"/>
                  </a:lnTo>
                </a:path>
              </a:pathLst>
            </a:custGeom>
            <a:ln w="3175">
              <a:solidFill>
                <a:srgbClr val="ABBAC5"/>
              </a:solidFill>
            </a:ln>
          </p:spPr>
          <p:txBody>
            <a:bodyPr wrap="square" lIns="0" tIns="0" rIns="0" bIns="0" rtlCol="0"/>
            <a:lstStyle/>
            <a:p>
              <a:endParaRPr lang="fr-FR" noProof="0" dirty="0"/>
            </a:p>
          </p:txBody>
        </p:sp>
        <p:sp>
          <p:nvSpPr>
            <p:cNvPr id="3484" name="object 3484"/>
            <p:cNvSpPr/>
            <p:nvPr/>
          </p:nvSpPr>
          <p:spPr>
            <a:xfrm>
              <a:off x="9830151" y="4322307"/>
              <a:ext cx="3810" cy="68580"/>
            </a:xfrm>
            <a:custGeom>
              <a:avLst/>
              <a:gdLst/>
              <a:ahLst/>
              <a:cxnLst/>
              <a:rect l="l" t="t" r="r" b="b"/>
              <a:pathLst>
                <a:path w="3809" h="68579">
                  <a:moveTo>
                    <a:pt x="0" y="0"/>
                  </a:moveTo>
                  <a:lnTo>
                    <a:pt x="3602" y="161"/>
                  </a:lnTo>
                  <a:lnTo>
                    <a:pt x="3602" y="68040"/>
                  </a:lnTo>
                  <a:lnTo>
                    <a:pt x="0" y="67870"/>
                  </a:lnTo>
                  <a:lnTo>
                    <a:pt x="0" y="0"/>
                  </a:lnTo>
                  <a:close/>
                </a:path>
              </a:pathLst>
            </a:custGeom>
            <a:solidFill>
              <a:srgbClr val="AABAC5"/>
            </a:solidFill>
          </p:spPr>
          <p:txBody>
            <a:bodyPr wrap="square" lIns="0" tIns="0" rIns="0" bIns="0" rtlCol="0"/>
            <a:lstStyle/>
            <a:p>
              <a:endParaRPr lang="fr-FR" noProof="0" dirty="0"/>
            </a:p>
          </p:txBody>
        </p:sp>
        <p:sp>
          <p:nvSpPr>
            <p:cNvPr id="3485" name="object 3485"/>
            <p:cNvSpPr/>
            <p:nvPr/>
          </p:nvSpPr>
          <p:spPr>
            <a:xfrm>
              <a:off x="9830151" y="4322307"/>
              <a:ext cx="3810" cy="68580"/>
            </a:xfrm>
            <a:custGeom>
              <a:avLst/>
              <a:gdLst/>
              <a:ahLst/>
              <a:cxnLst/>
              <a:rect l="l" t="t" r="r" b="b"/>
              <a:pathLst>
                <a:path w="3809" h="68579">
                  <a:moveTo>
                    <a:pt x="3602" y="161"/>
                  </a:moveTo>
                  <a:lnTo>
                    <a:pt x="3602" y="68040"/>
                  </a:lnTo>
                </a:path>
                <a:path w="3809" h="68579">
                  <a:moveTo>
                    <a:pt x="0" y="67870"/>
                  </a:moveTo>
                  <a:lnTo>
                    <a:pt x="0" y="0"/>
                  </a:lnTo>
                </a:path>
              </a:pathLst>
            </a:custGeom>
            <a:ln w="3175">
              <a:solidFill>
                <a:srgbClr val="AABAC5"/>
              </a:solidFill>
            </a:ln>
          </p:spPr>
          <p:txBody>
            <a:bodyPr wrap="square" lIns="0" tIns="0" rIns="0" bIns="0" rtlCol="0"/>
            <a:lstStyle/>
            <a:p>
              <a:endParaRPr lang="fr-FR" noProof="0" dirty="0"/>
            </a:p>
          </p:txBody>
        </p:sp>
        <p:sp>
          <p:nvSpPr>
            <p:cNvPr id="3486" name="object 3486"/>
            <p:cNvSpPr/>
            <p:nvPr/>
          </p:nvSpPr>
          <p:spPr>
            <a:xfrm>
              <a:off x="9833754" y="4322469"/>
              <a:ext cx="3810" cy="68580"/>
            </a:xfrm>
            <a:custGeom>
              <a:avLst/>
              <a:gdLst/>
              <a:ahLst/>
              <a:cxnLst/>
              <a:rect l="l" t="t" r="r" b="b"/>
              <a:pathLst>
                <a:path w="3809" h="68579">
                  <a:moveTo>
                    <a:pt x="0" y="0"/>
                  </a:moveTo>
                  <a:lnTo>
                    <a:pt x="3602" y="161"/>
                  </a:lnTo>
                  <a:lnTo>
                    <a:pt x="3602" y="68048"/>
                  </a:lnTo>
                  <a:lnTo>
                    <a:pt x="0" y="67878"/>
                  </a:lnTo>
                  <a:lnTo>
                    <a:pt x="0" y="0"/>
                  </a:lnTo>
                  <a:close/>
                </a:path>
              </a:pathLst>
            </a:custGeom>
            <a:solidFill>
              <a:srgbClr val="AABAC5"/>
            </a:solidFill>
          </p:spPr>
          <p:txBody>
            <a:bodyPr wrap="square" lIns="0" tIns="0" rIns="0" bIns="0" rtlCol="0"/>
            <a:lstStyle/>
            <a:p>
              <a:endParaRPr lang="fr-FR" noProof="0" dirty="0"/>
            </a:p>
          </p:txBody>
        </p:sp>
        <p:sp>
          <p:nvSpPr>
            <p:cNvPr id="3487" name="object 3487"/>
            <p:cNvSpPr/>
            <p:nvPr/>
          </p:nvSpPr>
          <p:spPr>
            <a:xfrm>
              <a:off x="9833754" y="4322469"/>
              <a:ext cx="3810" cy="68580"/>
            </a:xfrm>
            <a:custGeom>
              <a:avLst/>
              <a:gdLst/>
              <a:ahLst/>
              <a:cxnLst/>
              <a:rect l="l" t="t" r="r" b="b"/>
              <a:pathLst>
                <a:path w="3809" h="68579">
                  <a:moveTo>
                    <a:pt x="3602" y="161"/>
                  </a:moveTo>
                  <a:lnTo>
                    <a:pt x="3602" y="68048"/>
                  </a:lnTo>
                </a:path>
                <a:path w="3809" h="68579">
                  <a:moveTo>
                    <a:pt x="0" y="67878"/>
                  </a:moveTo>
                  <a:lnTo>
                    <a:pt x="0" y="0"/>
                  </a:lnTo>
                </a:path>
              </a:pathLst>
            </a:custGeom>
            <a:ln w="3175">
              <a:solidFill>
                <a:srgbClr val="AABAC5"/>
              </a:solidFill>
            </a:ln>
          </p:spPr>
          <p:txBody>
            <a:bodyPr wrap="square" lIns="0" tIns="0" rIns="0" bIns="0" rtlCol="0"/>
            <a:lstStyle/>
            <a:p>
              <a:endParaRPr lang="fr-FR" noProof="0" dirty="0"/>
            </a:p>
          </p:txBody>
        </p:sp>
        <p:sp>
          <p:nvSpPr>
            <p:cNvPr id="3488" name="object 3488"/>
            <p:cNvSpPr/>
            <p:nvPr/>
          </p:nvSpPr>
          <p:spPr>
            <a:xfrm>
              <a:off x="9837358" y="4322630"/>
              <a:ext cx="3810" cy="68580"/>
            </a:xfrm>
            <a:custGeom>
              <a:avLst/>
              <a:gdLst/>
              <a:ahLst/>
              <a:cxnLst/>
              <a:rect l="l" t="t" r="r" b="b"/>
              <a:pathLst>
                <a:path w="3809" h="68579">
                  <a:moveTo>
                    <a:pt x="0" y="0"/>
                  </a:moveTo>
                  <a:lnTo>
                    <a:pt x="3602" y="161"/>
                  </a:lnTo>
                  <a:lnTo>
                    <a:pt x="3602" y="68055"/>
                  </a:lnTo>
                  <a:lnTo>
                    <a:pt x="0" y="67886"/>
                  </a:lnTo>
                  <a:lnTo>
                    <a:pt x="0" y="0"/>
                  </a:lnTo>
                  <a:close/>
                </a:path>
              </a:pathLst>
            </a:custGeom>
            <a:solidFill>
              <a:srgbClr val="AABAC5"/>
            </a:solidFill>
          </p:spPr>
          <p:txBody>
            <a:bodyPr wrap="square" lIns="0" tIns="0" rIns="0" bIns="0" rtlCol="0"/>
            <a:lstStyle/>
            <a:p>
              <a:endParaRPr lang="fr-FR" noProof="0" dirty="0"/>
            </a:p>
          </p:txBody>
        </p:sp>
        <p:sp>
          <p:nvSpPr>
            <p:cNvPr id="3489" name="object 3489"/>
            <p:cNvSpPr/>
            <p:nvPr/>
          </p:nvSpPr>
          <p:spPr>
            <a:xfrm>
              <a:off x="9837357" y="4322630"/>
              <a:ext cx="3810" cy="68580"/>
            </a:xfrm>
            <a:custGeom>
              <a:avLst/>
              <a:gdLst/>
              <a:ahLst/>
              <a:cxnLst/>
              <a:rect l="l" t="t" r="r" b="b"/>
              <a:pathLst>
                <a:path w="3809" h="68579">
                  <a:moveTo>
                    <a:pt x="3602" y="161"/>
                  </a:moveTo>
                  <a:lnTo>
                    <a:pt x="3602" y="68055"/>
                  </a:lnTo>
                </a:path>
                <a:path w="3809" h="68579">
                  <a:moveTo>
                    <a:pt x="0" y="67886"/>
                  </a:moveTo>
                  <a:lnTo>
                    <a:pt x="0" y="0"/>
                  </a:lnTo>
                </a:path>
              </a:pathLst>
            </a:custGeom>
            <a:ln w="3175">
              <a:solidFill>
                <a:srgbClr val="AABAC5"/>
              </a:solidFill>
            </a:ln>
          </p:spPr>
          <p:txBody>
            <a:bodyPr wrap="square" lIns="0" tIns="0" rIns="0" bIns="0" rtlCol="0"/>
            <a:lstStyle/>
            <a:p>
              <a:endParaRPr lang="fr-FR" noProof="0" dirty="0"/>
            </a:p>
          </p:txBody>
        </p:sp>
        <p:sp>
          <p:nvSpPr>
            <p:cNvPr id="3490" name="object 3490"/>
            <p:cNvSpPr/>
            <p:nvPr/>
          </p:nvSpPr>
          <p:spPr>
            <a:xfrm>
              <a:off x="9840961" y="4322791"/>
              <a:ext cx="3810" cy="68580"/>
            </a:xfrm>
            <a:custGeom>
              <a:avLst/>
              <a:gdLst/>
              <a:ahLst/>
              <a:cxnLst/>
              <a:rect l="l" t="t" r="r" b="b"/>
              <a:pathLst>
                <a:path w="3809" h="68579">
                  <a:moveTo>
                    <a:pt x="0" y="0"/>
                  </a:moveTo>
                  <a:lnTo>
                    <a:pt x="3602" y="161"/>
                  </a:lnTo>
                  <a:lnTo>
                    <a:pt x="3602" y="68063"/>
                  </a:lnTo>
                  <a:lnTo>
                    <a:pt x="0" y="67894"/>
                  </a:lnTo>
                  <a:lnTo>
                    <a:pt x="0" y="0"/>
                  </a:lnTo>
                  <a:close/>
                </a:path>
              </a:pathLst>
            </a:custGeom>
            <a:solidFill>
              <a:srgbClr val="AABAC5"/>
            </a:solidFill>
          </p:spPr>
          <p:txBody>
            <a:bodyPr wrap="square" lIns="0" tIns="0" rIns="0" bIns="0" rtlCol="0"/>
            <a:lstStyle/>
            <a:p>
              <a:endParaRPr lang="fr-FR" noProof="0" dirty="0"/>
            </a:p>
          </p:txBody>
        </p:sp>
        <p:sp>
          <p:nvSpPr>
            <p:cNvPr id="3491" name="object 3491"/>
            <p:cNvSpPr/>
            <p:nvPr/>
          </p:nvSpPr>
          <p:spPr>
            <a:xfrm>
              <a:off x="9840960" y="4322791"/>
              <a:ext cx="3810" cy="68580"/>
            </a:xfrm>
            <a:custGeom>
              <a:avLst/>
              <a:gdLst/>
              <a:ahLst/>
              <a:cxnLst/>
              <a:rect l="l" t="t" r="r" b="b"/>
              <a:pathLst>
                <a:path w="3809" h="68579">
                  <a:moveTo>
                    <a:pt x="3602" y="161"/>
                  </a:moveTo>
                  <a:lnTo>
                    <a:pt x="3602" y="68063"/>
                  </a:lnTo>
                </a:path>
                <a:path w="3809" h="68579">
                  <a:moveTo>
                    <a:pt x="0" y="67894"/>
                  </a:moveTo>
                  <a:lnTo>
                    <a:pt x="0" y="0"/>
                  </a:lnTo>
                </a:path>
              </a:pathLst>
            </a:custGeom>
            <a:ln w="3175">
              <a:solidFill>
                <a:srgbClr val="AABAC5"/>
              </a:solidFill>
            </a:ln>
          </p:spPr>
          <p:txBody>
            <a:bodyPr wrap="square" lIns="0" tIns="0" rIns="0" bIns="0" rtlCol="0"/>
            <a:lstStyle/>
            <a:p>
              <a:endParaRPr lang="fr-FR" noProof="0" dirty="0"/>
            </a:p>
          </p:txBody>
        </p:sp>
        <p:sp>
          <p:nvSpPr>
            <p:cNvPr id="3492" name="object 3492"/>
            <p:cNvSpPr/>
            <p:nvPr/>
          </p:nvSpPr>
          <p:spPr>
            <a:xfrm>
              <a:off x="9844564" y="4322953"/>
              <a:ext cx="5715" cy="68580"/>
            </a:xfrm>
            <a:custGeom>
              <a:avLst/>
              <a:gdLst/>
              <a:ahLst/>
              <a:cxnLst/>
              <a:rect l="l" t="t" r="r" b="b"/>
              <a:pathLst>
                <a:path w="5715" h="68579">
                  <a:moveTo>
                    <a:pt x="0" y="0"/>
                  </a:moveTo>
                  <a:lnTo>
                    <a:pt x="5524" y="247"/>
                  </a:lnTo>
                  <a:lnTo>
                    <a:pt x="5524" y="68161"/>
                  </a:lnTo>
                  <a:lnTo>
                    <a:pt x="0" y="67902"/>
                  </a:lnTo>
                  <a:lnTo>
                    <a:pt x="0" y="0"/>
                  </a:lnTo>
                  <a:close/>
                </a:path>
              </a:pathLst>
            </a:custGeom>
            <a:solidFill>
              <a:srgbClr val="AABAC5"/>
            </a:solidFill>
          </p:spPr>
          <p:txBody>
            <a:bodyPr wrap="square" lIns="0" tIns="0" rIns="0" bIns="0" rtlCol="0"/>
            <a:lstStyle/>
            <a:p>
              <a:endParaRPr lang="fr-FR" noProof="0" dirty="0"/>
            </a:p>
          </p:txBody>
        </p:sp>
        <p:sp>
          <p:nvSpPr>
            <p:cNvPr id="3493" name="object 3493"/>
            <p:cNvSpPr/>
            <p:nvPr/>
          </p:nvSpPr>
          <p:spPr>
            <a:xfrm>
              <a:off x="9844563" y="4322953"/>
              <a:ext cx="5715" cy="68580"/>
            </a:xfrm>
            <a:custGeom>
              <a:avLst/>
              <a:gdLst/>
              <a:ahLst/>
              <a:cxnLst/>
              <a:rect l="l" t="t" r="r" b="b"/>
              <a:pathLst>
                <a:path w="5715" h="68579">
                  <a:moveTo>
                    <a:pt x="5524" y="247"/>
                  </a:moveTo>
                  <a:lnTo>
                    <a:pt x="5524" y="68161"/>
                  </a:lnTo>
                </a:path>
                <a:path w="5715" h="68579">
                  <a:moveTo>
                    <a:pt x="0" y="67902"/>
                  </a:moveTo>
                  <a:lnTo>
                    <a:pt x="0" y="0"/>
                  </a:lnTo>
                </a:path>
              </a:pathLst>
            </a:custGeom>
            <a:ln w="3175">
              <a:solidFill>
                <a:srgbClr val="AABAC5"/>
              </a:solidFill>
            </a:ln>
          </p:spPr>
          <p:txBody>
            <a:bodyPr wrap="square" lIns="0" tIns="0" rIns="0" bIns="0" rtlCol="0"/>
            <a:lstStyle/>
            <a:p>
              <a:endParaRPr lang="fr-FR" noProof="0" dirty="0"/>
            </a:p>
          </p:txBody>
        </p:sp>
        <p:sp>
          <p:nvSpPr>
            <p:cNvPr id="3494" name="object 3494"/>
            <p:cNvSpPr/>
            <p:nvPr/>
          </p:nvSpPr>
          <p:spPr>
            <a:xfrm>
              <a:off x="9850088" y="4323200"/>
              <a:ext cx="3810" cy="68580"/>
            </a:xfrm>
            <a:custGeom>
              <a:avLst/>
              <a:gdLst/>
              <a:ahLst/>
              <a:cxnLst/>
              <a:rect l="l" t="t" r="r" b="b"/>
              <a:pathLst>
                <a:path w="3809" h="68579">
                  <a:moveTo>
                    <a:pt x="0" y="0"/>
                  </a:moveTo>
                  <a:lnTo>
                    <a:pt x="3602" y="161"/>
                  </a:lnTo>
                  <a:lnTo>
                    <a:pt x="3602" y="68083"/>
                  </a:lnTo>
                  <a:lnTo>
                    <a:pt x="0" y="67914"/>
                  </a:lnTo>
                  <a:lnTo>
                    <a:pt x="0" y="0"/>
                  </a:lnTo>
                  <a:close/>
                </a:path>
              </a:pathLst>
            </a:custGeom>
            <a:solidFill>
              <a:srgbClr val="AABAC5"/>
            </a:solidFill>
          </p:spPr>
          <p:txBody>
            <a:bodyPr wrap="square" lIns="0" tIns="0" rIns="0" bIns="0" rtlCol="0"/>
            <a:lstStyle/>
            <a:p>
              <a:endParaRPr lang="fr-FR" noProof="0" dirty="0"/>
            </a:p>
          </p:txBody>
        </p:sp>
        <p:sp>
          <p:nvSpPr>
            <p:cNvPr id="3495" name="object 3495"/>
            <p:cNvSpPr/>
            <p:nvPr/>
          </p:nvSpPr>
          <p:spPr>
            <a:xfrm>
              <a:off x="9850087" y="4323200"/>
              <a:ext cx="3810" cy="68580"/>
            </a:xfrm>
            <a:custGeom>
              <a:avLst/>
              <a:gdLst/>
              <a:ahLst/>
              <a:cxnLst/>
              <a:rect l="l" t="t" r="r" b="b"/>
              <a:pathLst>
                <a:path w="3809" h="68579">
                  <a:moveTo>
                    <a:pt x="3602" y="161"/>
                  </a:moveTo>
                  <a:lnTo>
                    <a:pt x="3602" y="68083"/>
                  </a:lnTo>
                </a:path>
                <a:path w="3809" h="68579">
                  <a:moveTo>
                    <a:pt x="0" y="67914"/>
                  </a:moveTo>
                  <a:lnTo>
                    <a:pt x="0" y="0"/>
                  </a:lnTo>
                </a:path>
              </a:pathLst>
            </a:custGeom>
            <a:ln w="3175">
              <a:solidFill>
                <a:srgbClr val="AABAC5"/>
              </a:solidFill>
            </a:ln>
          </p:spPr>
          <p:txBody>
            <a:bodyPr wrap="square" lIns="0" tIns="0" rIns="0" bIns="0" rtlCol="0"/>
            <a:lstStyle/>
            <a:p>
              <a:endParaRPr lang="fr-FR" noProof="0" dirty="0"/>
            </a:p>
          </p:txBody>
        </p:sp>
        <p:sp>
          <p:nvSpPr>
            <p:cNvPr id="3496" name="object 3496"/>
            <p:cNvSpPr/>
            <p:nvPr/>
          </p:nvSpPr>
          <p:spPr>
            <a:xfrm>
              <a:off x="9853691" y="4323362"/>
              <a:ext cx="3810" cy="68580"/>
            </a:xfrm>
            <a:custGeom>
              <a:avLst/>
              <a:gdLst/>
              <a:ahLst/>
              <a:cxnLst/>
              <a:rect l="l" t="t" r="r" b="b"/>
              <a:pathLst>
                <a:path w="3809" h="68579">
                  <a:moveTo>
                    <a:pt x="0" y="0"/>
                  </a:moveTo>
                  <a:lnTo>
                    <a:pt x="3602" y="161"/>
                  </a:lnTo>
                  <a:lnTo>
                    <a:pt x="3602" y="68091"/>
                  </a:lnTo>
                  <a:lnTo>
                    <a:pt x="0" y="67922"/>
                  </a:lnTo>
                  <a:lnTo>
                    <a:pt x="0" y="0"/>
                  </a:lnTo>
                  <a:close/>
                </a:path>
              </a:pathLst>
            </a:custGeom>
            <a:solidFill>
              <a:srgbClr val="AABAC5"/>
            </a:solidFill>
          </p:spPr>
          <p:txBody>
            <a:bodyPr wrap="square" lIns="0" tIns="0" rIns="0" bIns="0" rtlCol="0"/>
            <a:lstStyle/>
            <a:p>
              <a:endParaRPr lang="fr-FR" noProof="0" dirty="0"/>
            </a:p>
          </p:txBody>
        </p:sp>
        <p:sp>
          <p:nvSpPr>
            <p:cNvPr id="3497" name="object 3497"/>
            <p:cNvSpPr/>
            <p:nvPr/>
          </p:nvSpPr>
          <p:spPr>
            <a:xfrm>
              <a:off x="9853690" y="4323362"/>
              <a:ext cx="3810" cy="68580"/>
            </a:xfrm>
            <a:custGeom>
              <a:avLst/>
              <a:gdLst/>
              <a:ahLst/>
              <a:cxnLst/>
              <a:rect l="l" t="t" r="r" b="b"/>
              <a:pathLst>
                <a:path w="3809" h="68579">
                  <a:moveTo>
                    <a:pt x="3602" y="161"/>
                  </a:moveTo>
                  <a:lnTo>
                    <a:pt x="3602" y="68091"/>
                  </a:lnTo>
                </a:path>
                <a:path w="3809" h="68579">
                  <a:moveTo>
                    <a:pt x="0" y="67922"/>
                  </a:moveTo>
                  <a:lnTo>
                    <a:pt x="0" y="0"/>
                  </a:lnTo>
                </a:path>
              </a:pathLst>
            </a:custGeom>
            <a:ln w="3175">
              <a:solidFill>
                <a:srgbClr val="AABAC5"/>
              </a:solidFill>
            </a:ln>
          </p:spPr>
          <p:txBody>
            <a:bodyPr wrap="square" lIns="0" tIns="0" rIns="0" bIns="0" rtlCol="0"/>
            <a:lstStyle/>
            <a:p>
              <a:endParaRPr lang="fr-FR" noProof="0" dirty="0"/>
            </a:p>
          </p:txBody>
        </p:sp>
        <p:sp>
          <p:nvSpPr>
            <p:cNvPr id="3498" name="object 3498"/>
            <p:cNvSpPr/>
            <p:nvPr/>
          </p:nvSpPr>
          <p:spPr>
            <a:xfrm>
              <a:off x="9857294" y="4323523"/>
              <a:ext cx="3810" cy="68580"/>
            </a:xfrm>
            <a:custGeom>
              <a:avLst/>
              <a:gdLst/>
              <a:ahLst/>
              <a:cxnLst/>
              <a:rect l="l" t="t" r="r" b="b"/>
              <a:pathLst>
                <a:path w="3809" h="68579">
                  <a:moveTo>
                    <a:pt x="0" y="0"/>
                  </a:moveTo>
                  <a:lnTo>
                    <a:pt x="3602" y="161"/>
                  </a:lnTo>
                  <a:lnTo>
                    <a:pt x="3602" y="68099"/>
                  </a:lnTo>
                  <a:lnTo>
                    <a:pt x="0" y="67930"/>
                  </a:lnTo>
                  <a:lnTo>
                    <a:pt x="0" y="0"/>
                  </a:lnTo>
                  <a:close/>
                </a:path>
              </a:pathLst>
            </a:custGeom>
            <a:solidFill>
              <a:srgbClr val="AABAC5"/>
            </a:solidFill>
          </p:spPr>
          <p:txBody>
            <a:bodyPr wrap="square" lIns="0" tIns="0" rIns="0" bIns="0" rtlCol="0"/>
            <a:lstStyle/>
            <a:p>
              <a:endParaRPr lang="fr-FR" noProof="0" dirty="0"/>
            </a:p>
          </p:txBody>
        </p:sp>
        <p:sp>
          <p:nvSpPr>
            <p:cNvPr id="3499" name="object 3499"/>
            <p:cNvSpPr/>
            <p:nvPr/>
          </p:nvSpPr>
          <p:spPr>
            <a:xfrm>
              <a:off x="9857293" y="4323523"/>
              <a:ext cx="3810" cy="68580"/>
            </a:xfrm>
            <a:custGeom>
              <a:avLst/>
              <a:gdLst/>
              <a:ahLst/>
              <a:cxnLst/>
              <a:rect l="l" t="t" r="r" b="b"/>
              <a:pathLst>
                <a:path w="3809" h="68579">
                  <a:moveTo>
                    <a:pt x="3602" y="161"/>
                  </a:moveTo>
                  <a:lnTo>
                    <a:pt x="3602" y="68099"/>
                  </a:lnTo>
                </a:path>
                <a:path w="3809" h="68579">
                  <a:moveTo>
                    <a:pt x="0" y="67930"/>
                  </a:moveTo>
                  <a:lnTo>
                    <a:pt x="0" y="0"/>
                  </a:lnTo>
                </a:path>
              </a:pathLst>
            </a:custGeom>
            <a:ln w="3175">
              <a:solidFill>
                <a:srgbClr val="AABAC5"/>
              </a:solidFill>
            </a:ln>
          </p:spPr>
          <p:txBody>
            <a:bodyPr wrap="square" lIns="0" tIns="0" rIns="0" bIns="0" rtlCol="0"/>
            <a:lstStyle/>
            <a:p>
              <a:endParaRPr lang="fr-FR" noProof="0" dirty="0"/>
            </a:p>
          </p:txBody>
        </p:sp>
        <p:sp>
          <p:nvSpPr>
            <p:cNvPr id="3500" name="object 3500"/>
            <p:cNvSpPr/>
            <p:nvPr/>
          </p:nvSpPr>
          <p:spPr>
            <a:xfrm>
              <a:off x="9860897" y="4323684"/>
              <a:ext cx="3810" cy="68580"/>
            </a:xfrm>
            <a:custGeom>
              <a:avLst/>
              <a:gdLst/>
              <a:ahLst/>
              <a:cxnLst/>
              <a:rect l="l" t="t" r="r" b="b"/>
              <a:pathLst>
                <a:path w="3809" h="68579">
                  <a:moveTo>
                    <a:pt x="0" y="0"/>
                  </a:moveTo>
                  <a:lnTo>
                    <a:pt x="3602" y="161"/>
                  </a:lnTo>
                  <a:lnTo>
                    <a:pt x="3602" y="68107"/>
                  </a:lnTo>
                  <a:lnTo>
                    <a:pt x="0" y="67938"/>
                  </a:lnTo>
                  <a:lnTo>
                    <a:pt x="0" y="0"/>
                  </a:lnTo>
                  <a:close/>
                </a:path>
              </a:pathLst>
            </a:custGeom>
            <a:solidFill>
              <a:srgbClr val="A9BAC5"/>
            </a:solidFill>
          </p:spPr>
          <p:txBody>
            <a:bodyPr wrap="square" lIns="0" tIns="0" rIns="0" bIns="0" rtlCol="0"/>
            <a:lstStyle/>
            <a:p>
              <a:endParaRPr lang="fr-FR" noProof="0" dirty="0"/>
            </a:p>
          </p:txBody>
        </p:sp>
        <p:sp>
          <p:nvSpPr>
            <p:cNvPr id="3501" name="object 3501"/>
            <p:cNvSpPr/>
            <p:nvPr/>
          </p:nvSpPr>
          <p:spPr>
            <a:xfrm>
              <a:off x="9860896" y="4323684"/>
              <a:ext cx="3810" cy="68580"/>
            </a:xfrm>
            <a:custGeom>
              <a:avLst/>
              <a:gdLst/>
              <a:ahLst/>
              <a:cxnLst/>
              <a:rect l="l" t="t" r="r" b="b"/>
              <a:pathLst>
                <a:path w="3809" h="68579">
                  <a:moveTo>
                    <a:pt x="3602" y="161"/>
                  </a:moveTo>
                  <a:lnTo>
                    <a:pt x="3602" y="68107"/>
                  </a:lnTo>
                </a:path>
                <a:path w="3809" h="68579">
                  <a:moveTo>
                    <a:pt x="0" y="67938"/>
                  </a:moveTo>
                  <a:lnTo>
                    <a:pt x="0" y="0"/>
                  </a:lnTo>
                </a:path>
              </a:pathLst>
            </a:custGeom>
            <a:ln w="3175">
              <a:solidFill>
                <a:srgbClr val="A9BAC5"/>
              </a:solidFill>
            </a:ln>
          </p:spPr>
          <p:txBody>
            <a:bodyPr wrap="square" lIns="0" tIns="0" rIns="0" bIns="0" rtlCol="0"/>
            <a:lstStyle/>
            <a:p>
              <a:endParaRPr lang="fr-FR" noProof="0" dirty="0"/>
            </a:p>
          </p:txBody>
        </p:sp>
        <p:sp>
          <p:nvSpPr>
            <p:cNvPr id="3502" name="object 3502"/>
            <p:cNvSpPr/>
            <p:nvPr/>
          </p:nvSpPr>
          <p:spPr>
            <a:xfrm>
              <a:off x="9864500" y="4323846"/>
              <a:ext cx="3810" cy="68580"/>
            </a:xfrm>
            <a:custGeom>
              <a:avLst/>
              <a:gdLst/>
              <a:ahLst/>
              <a:cxnLst/>
              <a:rect l="l" t="t" r="r" b="b"/>
              <a:pathLst>
                <a:path w="3809" h="68579">
                  <a:moveTo>
                    <a:pt x="0" y="0"/>
                  </a:moveTo>
                  <a:lnTo>
                    <a:pt x="3602" y="161"/>
                  </a:lnTo>
                  <a:lnTo>
                    <a:pt x="3602" y="68115"/>
                  </a:lnTo>
                  <a:lnTo>
                    <a:pt x="0" y="67945"/>
                  </a:lnTo>
                  <a:lnTo>
                    <a:pt x="0" y="0"/>
                  </a:lnTo>
                  <a:close/>
                </a:path>
              </a:pathLst>
            </a:custGeom>
            <a:solidFill>
              <a:srgbClr val="A9BAC5"/>
            </a:solidFill>
          </p:spPr>
          <p:txBody>
            <a:bodyPr wrap="square" lIns="0" tIns="0" rIns="0" bIns="0" rtlCol="0"/>
            <a:lstStyle/>
            <a:p>
              <a:endParaRPr lang="fr-FR" noProof="0" dirty="0"/>
            </a:p>
          </p:txBody>
        </p:sp>
        <p:sp>
          <p:nvSpPr>
            <p:cNvPr id="3503" name="object 3503"/>
            <p:cNvSpPr/>
            <p:nvPr/>
          </p:nvSpPr>
          <p:spPr>
            <a:xfrm>
              <a:off x="9864499" y="4323846"/>
              <a:ext cx="3810" cy="68580"/>
            </a:xfrm>
            <a:custGeom>
              <a:avLst/>
              <a:gdLst/>
              <a:ahLst/>
              <a:cxnLst/>
              <a:rect l="l" t="t" r="r" b="b"/>
              <a:pathLst>
                <a:path w="3809" h="68579">
                  <a:moveTo>
                    <a:pt x="3602" y="161"/>
                  </a:moveTo>
                  <a:lnTo>
                    <a:pt x="3602" y="68115"/>
                  </a:lnTo>
                </a:path>
                <a:path w="3809" h="68579">
                  <a:moveTo>
                    <a:pt x="0" y="67945"/>
                  </a:moveTo>
                  <a:lnTo>
                    <a:pt x="0" y="0"/>
                  </a:lnTo>
                </a:path>
              </a:pathLst>
            </a:custGeom>
            <a:ln w="3175">
              <a:solidFill>
                <a:srgbClr val="A9BAC5"/>
              </a:solidFill>
            </a:ln>
          </p:spPr>
          <p:txBody>
            <a:bodyPr wrap="square" lIns="0" tIns="0" rIns="0" bIns="0" rtlCol="0"/>
            <a:lstStyle/>
            <a:p>
              <a:endParaRPr lang="fr-FR" noProof="0" dirty="0"/>
            </a:p>
          </p:txBody>
        </p:sp>
        <p:sp>
          <p:nvSpPr>
            <p:cNvPr id="3504" name="object 3504"/>
            <p:cNvSpPr/>
            <p:nvPr/>
          </p:nvSpPr>
          <p:spPr>
            <a:xfrm>
              <a:off x="9868103" y="4324007"/>
              <a:ext cx="3810" cy="68580"/>
            </a:xfrm>
            <a:custGeom>
              <a:avLst/>
              <a:gdLst/>
              <a:ahLst/>
              <a:cxnLst/>
              <a:rect l="l" t="t" r="r" b="b"/>
              <a:pathLst>
                <a:path w="3809" h="68579">
                  <a:moveTo>
                    <a:pt x="0" y="0"/>
                  </a:moveTo>
                  <a:lnTo>
                    <a:pt x="3602" y="161"/>
                  </a:lnTo>
                  <a:lnTo>
                    <a:pt x="3602" y="68122"/>
                  </a:lnTo>
                  <a:lnTo>
                    <a:pt x="0" y="67953"/>
                  </a:lnTo>
                  <a:lnTo>
                    <a:pt x="0" y="0"/>
                  </a:lnTo>
                  <a:close/>
                </a:path>
              </a:pathLst>
            </a:custGeom>
            <a:solidFill>
              <a:srgbClr val="A9BAC5"/>
            </a:solidFill>
          </p:spPr>
          <p:txBody>
            <a:bodyPr wrap="square" lIns="0" tIns="0" rIns="0" bIns="0" rtlCol="0"/>
            <a:lstStyle/>
            <a:p>
              <a:endParaRPr lang="fr-FR" noProof="0" dirty="0"/>
            </a:p>
          </p:txBody>
        </p:sp>
        <p:sp>
          <p:nvSpPr>
            <p:cNvPr id="3505" name="object 3505"/>
            <p:cNvSpPr/>
            <p:nvPr/>
          </p:nvSpPr>
          <p:spPr>
            <a:xfrm>
              <a:off x="9868103" y="4324007"/>
              <a:ext cx="3810" cy="68580"/>
            </a:xfrm>
            <a:custGeom>
              <a:avLst/>
              <a:gdLst/>
              <a:ahLst/>
              <a:cxnLst/>
              <a:rect l="l" t="t" r="r" b="b"/>
              <a:pathLst>
                <a:path w="3809" h="68579">
                  <a:moveTo>
                    <a:pt x="3602" y="161"/>
                  </a:moveTo>
                  <a:lnTo>
                    <a:pt x="3602" y="68122"/>
                  </a:lnTo>
                </a:path>
                <a:path w="3809" h="68579">
                  <a:moveTo>
                    <a:pt x="0" y="67953"/>
                  </a:moveTo>
                  <a:lnTo>
                    <a:pt x="0" y="0"/>
                  </a:lnTo>
                </a:path>
              </a:pathLst>
            </a:custGeom>
            <a:ln w="3175">
              <a:solidFill>
                <a:srgbClr val="A9BAC5"/>
              </a:solidFill>
            </a:ln>
          </p:spPr>
          <p:txBody>
            <a:bodyPr wrap="square" lIns="0" tIns="0" rIns="0" bIns="0" rtlCol="0"/>
            <a:lstStyle/>
            <a:p>
              <a:endParaRPr lang="fr-FR" noProof="0" dirty="0"/>
            </a:p>
          </p:txBody>
        </p:sp>
        <p:sp>
          <p:nvSpPr>
            <p:cNvPr id="3506" name="object 3506"/>
            <p:cNvSpPr/>
            <p:nvPr/>
          </p:nvSpPr>
          <p:spPr>
            <a:xfrm>
              <a:off x="9871705" y="4324169"/>
              <a:ext cx="5715" cy="68580"/>
            </a:xfrm>
            <a:custGeom>
              <a:avLst/>
              <a:gdLst/>
              <a:ahLst/>
              <a:cxnLst/>
              <a:rect l="l" t="t" r="r" b="b"/>
              <a:pathLst>
                <a:path w="5715" h="68579">
                  <a:moveTo>
                    <a:pt x="0" y="0"/>
                  </a:moveTo>
                  <a:lnTo>
                    <a:pt x="5284" y="236"/>
                  </a:lnTo>
                  <a:lnTo>
                    <a:pt x="5284" y="68209"/>
                  </a:lnTo>
                  <a:lnTo>
                    <a:pt x="0" y="67961"/>
                  </a:lnTo>
                  <a:lnTo>
                    <a:pt x="0" y="0"/>
                  </a:lnTo>
                  <a:close/>
                </a:path>
              </a:pathLst>
            </a:custGeom>
            <a:solidFill>
              <a:srgbClr val="A9BAC5"/>
            </a:solidFill>
          </p:spPr>
          <p:txBody>
            <a:bodyPr wrap="square" lIns="0" tIns="0" rIns="0" bIns="0" rtlCol="0"/>
            <a:lstStyle/>
            <a:p>
              <a:endParaRPr lang="fr-FR" noProof="0" dirty="0"/>
            </a:p>
          </p:txBody>
        </p:sp>
        <p:sp>
          <p:nvSpPr>
            <p:cNvPr id="3507" name="object 3507"/>
            <p:cNvSpPr/>
            <p:nvPr/>
          </p:nvSpPr>
          <p:spPr>
            <a:xfrm>
              <a:off x="9871705" y="4324169"/>
              <a:ext cx="5715" cy="68580"/>
            </a:xfrm>
            <a:custGeom>
              <a:avLst/>
              <a:gdLst/>
              <a:ahLst/>
              <a:cxnLst/>
              <a:rect l="l" t="t" r="r" b="b"/>
              <a:pathLst>
                <a:path w="5715" h="68579">
                  <a:moveTo>
                    <a:pt x="5284" y="236"/>
                  </a:moveTo>
                  <a:lnTo>
                    <a:pt x="5284" y="68209"/>
                  </a:lnTo>
                </a:path>
                <a:path w="5715" h="68579">
                  <a:moveTo>
                    <a:pt x="0" y="67961"/>
                  </a:moveTo>
                  <a:lnTo>
                    <a:pt x="0" y="0"/>
                  </a:lnTo>
                </a:path>
              </a:pathLst>
            </a:custGeom>
            <a:ln w="3175">
              <a:solidFill>
                <a:srgbClr val="A9BAC5"/>
              </a:solidFill>
            </a:ln>
          </p:spPr>
          <p:txBody>
            <a:bodyPr wrap="square" lIns="0" tIns="0" rIns="0" bIns="0" rtlCol="0"/>
            <a:lstStyle/>
            <a:p>
              <a:endParaRPr lang="fr-FR" noProof="0" dirty="0"/>
            </a:p>
          </p:txBody>
        </p:sp>
        <p:sp>
          <p:nvSpPr>
            <p:cNvPr id="3508" name="object 3508"/>
            <p:cNvSpPr/>
            <p:nvPr/>
          </p:nvSpPr>
          <p:spPr>
            <a:xfrm>
              <a:off x="9876990" y="4324405"/>
              <a:ext cx="3810" cy="68580"/>
            </a:xfrm>
            <a:custGeom>
              <a:avLst/>
              <a:gdLst/>
              <a:ahLst/>
              <a:cxnLst/>
              <a:rect l="l" t="t" r="r" b="b"/>
              <a:pathLst>
                <a:path w="3809" h="68579">
                  <a:moveTo>
                    <a:pt x="0" y="0"/>
                  </a:moveTo>
                  <a:lnTo>
                    <a:pt x="3602" y="161"/>
                  </a:lnTo>
                  <a:lnTo>
                    <a:pt x="3602" y="68142"/>
                  </a:lnTo>
                  <a:lnTo>
                    <a:pt x="0" y="67973"/>
                  </a:lnTo>
                  <a:lnTo>
                    <a:pt x="0" y="0"/>
                  </a:lnTo>
                  <a:close/>
                </a:path>
              </a:pathLst>
            </a:custGeom>
            <a:solidFill>
              <a:srgbClr val="A9B9C4"/>
            </a:solidFill>
          </p:spPr>
          <p:txBody>
            <a:bodyPr wrap="square" lIns="0" tIns="0" rIns="0" bIns="0" rtlCol="0"/>
            <a:lstStyle/>
            <a:p>
              <a:endParaRPr lang="fr-FR" noProof="0" dirty="0"/>
            </a:p>
          </p:txBody>
        </p:sp>
        <p:sp>
          <p:nvSpPr>
            <p:cNvPr id="3509" name="object 3509"/>
            <p:cNvSpPr/>
            <p:nvPr/>
          </p:nvSpPr>
          <p:spPr>
            <a:xfrm>
              <a:off x="9876990" y="4324405"/>
              <a:ext cx="3810" cy="68580"/>
            </a:xfrm>
            <a:custGeom>
              <a:avLst/>
              <a:gdLst/>
              <a:ahLst/>
              <a:cxnLst/>
              <a:rect l="l" t="t" r="r" b="b"/>
              <a:pathLst>
                <a:path w="3809" h="68579">
                  <a:moveTo>
                    <a:pt x="3602" y="161"/>
                  </a:moveTo>
                  <a:lnTo>
                    <a:pt x="3602" y="68142"/>
                  </a:lnTo>
                </a:path>
                <a:path w="3809" h="68579">
                  <a:moveTo>
                    <a:pt x="0" y="67973"/>
                  </a:moveTo>
                  <a:lnTo>
                    <a:pt x="0" y="0"/>
                  </a:lnTo>
                </a:path>
              </a:pathLst>
            </a:custGeom>
            <a:ln w="3175">
              <a:solidFill>
                <a:srgbClr val="A9B9C4"/>
              </a:solidFill>
            </a:ln>
          </p:spPr>
          <p:txBody>
            <a:bodyPr wrap="square" lIns="0" tIns="0" rIns="0" bIns="0" rtlCol="0"/>
            <a:lstStyle/>
            <a:p>
              <a:endParaRPr lang="fr-FR" noProof="0" dirty="0"/>
            </a:p>
          </p:txBody>
        </p:sp>
        <p:sp>
          <p:nvSpPr>
            <p:cNvPr id="3510" name="object 3510"/>
            <p:cNvSpPr/>
            <p:nvPr/>
          </p:nvSpPr>
          <p:spPr>
            <a:xfrm>
              <a:off x="9880592" y="4324567"/>
              <a:ext cx="3810" cy="68580"/>
            </a:xfrm>
            <a:custGeom>
              <a:avLst/>
              <a:gdLst/>
              <a:ahLst/>
              <a:cxnLst/>
              <a:rect l="l" t="t" r="r" b="b"/>
              <a:pathLst>
                <a:path w="3809" h="68579">
                  <a:moveTo>
                    <a:pt x="0" y="0"/>
                  </a:moveTo>
                  <a:lnTo>
                    <a:pt x="3602" y="161"/>
                  </a:lnTo>
                  <a:lnTo>
                    <a:pt x="3602" y="68150"/>
                  </a:lnTo>
                  <a:lnTo>
                    <a:pt x="0" y="67980"/>
                  </a:lnTo>
                  <a:lnTo>
                    <a:pt x="0" y="0"/>
                  </a:lnTo>
                  <a:close/>
                </a:path>
              </a:pathLst>
            </a:custGeom>
            <a:solidFill>
              <a:srgbClr val="A9B9C4"/>
            </a:solidFill>
          </p:spPr>
          <p:txBody>
            <a:bodyPr wrap="square" lIns="0" tIns="0" rIns="0" bIns="0" rtlCol="0"/>
            <a:lstStyle/>
            <a:p>
              <a:endParaRPr lang="fr-FR" noProof="0" dirty="0"/>
            </a:p>
          </p:txBody>
        </p:sp>
        <p:sp>
          <p:nvSpPr>
            <p:cNvPr id="3511" name="object 3511"/>
            <p:cNvSpPr/>
            <p:nvPr/>
          </p:nvSpPr>
          <p:spPr>
            <a:xfrm>
              <a:off x="9880592" y="4324567"/>
              <a:ext cx="3810" cy="68580"/>
            </a:xfrm>
            <a:custGeom>
              <a:avLst/>
              <a:gdLst/>
              <a:ahLst/>
              <a:cxnLst/>
              <a:rect l="l" t="t" r="r" b="b"/>
              <a:pathLst>
                <a:path w="3809" h="68579">
                  <a:moveTo>
                    <a:pt x="3602" y="161"/>
                  </a:moveTo>
                  <a:lnTo>
                    <a:pt x="3602" y="68150"/>
                  </a:lnTo>
                </a:path>
                <a:path w="3809" h="68579">
                  <a:moveTo>
                    <a:pt x="0" y="67980"/>
                  </a:moveTo>
                  <a:lnTo>
                    <a:pt x="0" y="0"/>
                  </a:lnTo>
                </a:path>
              </a:pathLst>
            </a:custGeom>
            <a:ln w="3175">
              <a:solidFill>
                <a:srgbClr val="A9B9C4"/>
              </a:solidFill>
            </a:ln>
          </p:spPr>
          <p:txBody>
            <a:bodyPr wrap="square" lIns="0" tIns="0" rIns="0" bIns="0" rtlCol="0"/>
            <a:lstStyle/>
            <a:p>
              <a:endParaRPr lang="fr-FR" noProof="0" dirty="0"/>
            </a:p>
          </p:txBody>
        </p:sp>
        <p:sp>
          <p:nvSpPr>
            <p:cNvPr id="3512" name="object 3512"/>
            <p:cNvSpPr/>
            <p:nvPr/>
          </p:nvSpPr>
          <p:spPr>
            <a:xfrm>
              <a:off x="9884195" y="4324728"/>
              <a:ext cx="3810" cy="68580"/>
            </a:xfrm>
            <a:custGeom>
              <a:avLst/>
              <a:gdLst/>
              <a:ahLst/>
              <a:cxnLst/>
              <a:rect l="l" t="t" r="r" b="b"/>
              <a:pathLst>
                <a:path w="3809" h="68579">
                  <a:moveTo>
                    <a:pt x="0" y="0"/>
                  </a:moveTo>
                  <a:lnTo>
                    <a:pt x="3602" y="161"/>
                  </a:lnTo>
                  <a:lnTo>
                    <a:pt x="3602" y="68158"/>
                  </a:lnTo>
                  <a:lnTo>
                    <a:pt x="0" y="67988"/>
                  </a:lnTo>
                  <a:lnTo>
                    <a:pt x="0" y="0"/>
                  </a:lnTo>
                  <a:close/>
                </a:path>
              </a:pathLst>
            </a:custGeom>
            <a:solidFill>
              <a:srgbClr val="A9B9C4"/>
            </a:solidFill>
          </p:spPr>
          <p:txBody>
            <a:bodyPr wrap="square" lIns="0" tIns="0" rIns="0" bIns="0" rtlCol="0"/>
            <a:lstStyle/>
            <a:p>
              <a:endParaRPr lang="fr-FR" noProof="0" dirty="0"/>
            </a:p>
          </p:txBody>
        </p:sp>
        <p:sp>
          <p:nvSpPr>
            <p:cNvPr id="3513" name="object 3513"/>
            <p:cNvSpPr/>
            <p:nvPr/>
          </p:nvSpPr>
          <p:spPr>
            <a:xfrm>
              <a:off x="9884195" y="4324728"/>
              <a:ext cx="3810" cy="68580"/>
            </a:xfrm>
            <a:custGeom>
              <a:avLst/>
              <a:gdLst/>
              <a:ahLst/>
              <a:cxnLst/>
              <a:rect l="l" t="t" r="r" b="b"/>
              <a:pathLst>
                <a:path w="3809" h="68579">
                  <a:moveTo>
                    <a:pt x="3602" y="161"/>
                  </a:moveTo>
                  <a:lnTo>
                    <a:pt x="3602" y="68158"/>
                  </a:lnTo>
                </a:path>
                <a:path w="3809" h="68579">
                  <a:moveTo>
                    <a:pt x="0" y="67988"/>
                  </a:moveTo>
                  <a:lnTo>
                    <a:pt x="0" y="0"/>
                  </a:lnTo>
                </a:path>
              </a:pathLst>
            </a:custGeom>
            <a:ln w="3175">
              <a:solidFill>
                <a:srgbClr val="A9B9C4"/>
              </a:solidFill>
            </a:ln>
          </p:spPr>
          <p:txBody>
            <a:bodyPr wrap="square" lIns="0" tIns="0" rIns="0" bIns="0" rtlCol="0"/>
            <a:lstStyle/>
            <a:p>
              <a:endParaRPr lang="fr-FR" noProof="0" dirty="0"/>
            </a:p>
          </p:txBody>
        </p:sp>
        <p:sp>
          <p:nvSpPr>
            <p:cNvPr id="3514" name="object 3514"/>
            <p:cNvSpPr/>
            <p:nvPr/>
          </p:nvSpPr>
          <p:spPr>
            <a:xfrm>
              <a:off x="9887798" y="4324890"/>
              <a:ext cx="3810" cy="68580"/>
            </a:xfrm>
            <a:custGeom>
              <a:avLst/>
              <a:gdLst/>
              <a:ahLst/>
              <a:cxnLst/>
              <a:rect l="l" t="t" r="r" b="b"/>
              <a:pathLst>
                <a:path w="3809" h="68579">
                  <a:moveTo>
                    <a:pt x="0" y="0"/>
                  </a:moveTo>
                  <a:lnTo>
                    <a:pt x="3602" y="161"/>
                  </a:lnTo>
                  <a:lnTo>
                    <a:pt x="3602" y="68165"/>
                  </a:lnTo>
                  <a:lnTo>
                    <a:pt x="0" y="67996"/>
                  </a:lnTo>
                  <a:lnTo>
                    <a:pt x="0" y="0"/>
                  </a:lnTo>
                  <a:close/>
                </a:path>
              </a:pathLst>
            </a:custGeom>
            <a:solidFill>
              <a:srgbClr val="A9B9C4"/>
            </a:solidFill>
          </p:spPr>
          <p:txBody>
            <a:bodyPr wrap="square" lIns="0" tIns="0" rIns="0" bIns="0" rtlCol="0"/>
            <a:lstStyle/>
            <a:p>
              <a:endParaRPr lang="fr-FR" noProof="0" dirty="0"/>
            </a:p>
          </p:txBody>
        </p:sp>
        <p:sp>
          <p:nvSpPr>
            <p:cNvPr id="3515" name="object 3515"/>
            <p:cNvSpPr/>
            <p:nvPr/>
          </p:nvSpPr>
          <p:spPr>
            <a:xfrm>
              <a:off x="9887798" y="4324890"/>
              <a:ext cx="3810" cy="68580"/>
            </a:xfrm>
            <a:custGeom>
              <a:avLst/>
              <a:gdLst/>
              <a:ahLst/>
              <a:cxnLst/>
              <a:rect l="l" t="t" r="r" b="b"/>
              <a:pathLst>
                <a:path w="3809" h="68579">
                  <a:moveTo>
                    <a:pt x="3602" y="161"/>
                  </a:moveTo>
                  <a:lnTo>
                    <a:pt x="3602" y="68165"/>
                  </a:lnTo>
                </a:path>
                <a:path w="3809" h="68579">
                  <a:moveTo>
                    <a:pt x="0" y="67996"/>
                  </a:moveTo>
                  <a:lnTo>
                    <a:pt x="0" y="0"/>
                  </a:lnTo>
                </a:path>
              </a:pathLst>
            </a:custGeom>
            <a:ln w="3175">
              <a:solidFill>
                <a:srgbClr val="A9B9C4"/>
              </a:solidFill>
            </a:ln>
          </p:spPr>
          <p:txBody>
            <a:bodyPr wrap="square" lIns="0" tIns="0" rIns="0" bIns="0" rtlCol="0"/>
            <a:lstStyle/>
            <a:p>
              <a:endParaRPr lang="fr-FR" noProof="0" dirty="0"/>
            </a:p>
          </p:txBody>
        </p:sp>
        <p:sp>
          <p:nvSpPr>
            <p:cNvPr id="3516" name="object 3516"/>
            <p:cNvSpPr/>
            <p:nvPr/>
          </p:nvSpPr>
          <p:spPr>
            <a:xfrm>
              <a:off x="9891401" y="4325051"/>
              <a:ext cx="3810" cy="68580"/>
            </a:xfrm>
            <a:custGeom>
              <a:avLst/>
              <a:gdLst/>
              <a:ahLst/>
              <a:cxnLst/>
              <a:rect l="l" t="t" r="r" b="b"/>
              <a:pathLst>
                <a:path w="3809" h="68579">
                  <a:moveTo>
                    <a:pt x="0" y="0"/>
                  </a:moveTo>
                  <a:lnTo>
                    <a:pt x="3602" y="161"/>
                  </a:lnTo>
                  <a:lnTo>
                    <a:pt x="3602" y="68173"/>
                  </a:lnTo>
                  <a:lnTo>
                    <a:pt x="0" y="68004"/>
                  </a:lnTo>
                  <a:lnTo>
                    <a:pt x="0" y="0"/>
                  </a:lnTo>
                  <a:close/>
                </a:path>
              </a:pathLst>
            </a:custGeom>
            <a:solidFill>
              <a:srgbClr val="A8B9C4"/>
            </a:solidFill>
          </p:spPr>
          <p:txBody>
            <a:bodyPr wrap="square" lIns="0" tIns="0" rIns="0" bIns="0" rtlCol="0"/>
            <a:lstStyle/>
            <a:p>
              <a:endParaRPr lang="fr-FR" noProof="0" dirty="0"/>
            </a:p>
          </p:txBody>
        </p:sp>
        <p:sp>
          <p:nvSpPr>
            <p:cNvPr id="3517" name="object 3517"/>
            <p:cNvSpPr/>
            <p:nvPr/>
          </p:nvSpPr>
          <p:spPr>
            <a:xfrm>
              <a:off x="9891401" y="4325051"/>
              <a:ext cx="3810" cy="68580"/>
            </a:xfrm>
            <a:custGeom>
              <a:avLst/>
              <a:gdLst/>
              <a:ahLst/>
              <a:cxnLst/>
              <a:rect l="l" t="t" r="r" b="b"/>
              <a:pathLst>
                <a:path w="3809" h="68579">
                  <a:moveTo>
                    <a:pt x="3602" y="161"/>
                  </a:moveTo>
                  <a:lnTo>
                    <a:pt x="3602" y="68173"/>
                  </a:lnTo>
                </a:path>
                <a:path w="3809" h="68579">
                  <a:moveTo>
                    <a:pt x="0" y="68004"/>
                  </a:moveTo>
                  <a:lnTo>
                    <a:pt x="0" y="0"/>
                  </a:lnTo>
                </a:path>
              </a:pathLst>
            </a:custGeom>
            <a:ln w="3175">
              <a:solidFill>
                <a:srgbClr val="A8B9C4"/>
              </a:solidFill>
            </a:ln>
          </p:spPr>
          <p:txBody>
            <a:bodyPr wrap="square" lIns="0" tIns="0" rIns="0" bIns="0" rtlCol="0"/>
            <a:lstStyle/>
            <a:p>
              <a:endParaRPr lang="fr-FR" noProof="0" dirty="0"/>
            </a:p>
          </p:txBody>
        </p:sp>
        <p:sp>
          <p:nvSpPr>
            <p:cNvPr id="3518" name="object 3518"/>
            <p:cNvSpPr/>
            <p:nvPr/>
          </p:nvSpPr>
          <p:spPr>
            <a:xfrm>
              <a:off x="9895004" y="4325213"/>
              <a:ext cx="3810" cy="68580"/>
            </a:xfrm>
            <a:custGeom>
              <a:avLst/>
              <a:gdLst/>
              <a:ahLst/>
              <a:cxnLst/>
              <a:rect l="l" t="t" r="r" b="b"/>
              <a:pathLst>
                <a:path w="3809" h="68579">
                  <a:moveTo>
                    <a:pt x="0" y="0"/>
                  </a:moveTo>
                  <a:lnTo>
                    <a:pt x="3602" y="161"/>
                  </a:lnTo>
                  <a:lnTo>
                    <a:pt x="3602" y="68181"/>
                  </a:lnTo>
                  <a:lnTo>
                    <a:pt x="0" y="68012"/>
                  </a:lnTo>
                  <a:lnTo>
                    <a:pt x="0" y="0"/>
                  </a:lnTo>
                  <a:close/>
                </a:path>
              </a:pathLst>
            </a:custGeom>
            <a:solidFill>
              <a:srgbClr val="A8B9C4"/>
            </a:solidFill>
          </p:spPr>
          <p:txBody>
            <a:bodyPr wrap="square" lIns="0" tIns="0" rIns="0" bIns="0" rtlCol="0"/>
            <a:lstStyle/>
            <a:p>
              <a:endParaRPr lang="fr-FR" noProof="0" dirty="0"/>
            </a:p>
          </p:txBody>
        </p:sp>
        <p:sp>
          <p:nvSpPr>
            <p:cNvPr id="3519" name="object 3519"/>
            <p:cNvSpPr/>
            <p:nvPr/>
          </p:nvSpPr>
          <p:spPr>
            <a:xfrm>
              <a:off x="9895004" y="4325212"/>
              <a:ext cx="3810" cy="68580"/>
            </a:xfrm>
            <a:custGeom>
              <a:avLst/>
              <a:gdLst/>
              <a:ahLst/>
              <a:cxnLst/>
              <a:rect l="l" t="t" r="r" b="b"/>
              <a:pathLst>
                <a:path w="3809" h="68579">
                  <a:moveTo>
                    <a:pt x="3602" y="161"/>
                  </a:moveTo>
                  <a:lnTo>
                    <a:pt x="3602" y="68181"/>
                  </a:lnTo>
                </a:path>
                <a:path w="3809" h="68579">
                  <a:moveTo>
                    <a:pt x="0" y="68012"/>
                  </a:moveTo>
                  <a:lnTo>
                    <a:pt x="0" y="0"/>
                  </a:lnTo>
                </a:path>
              </a:pathLst>
            </a:custGeom>
            <a:ln w="3175">
              <a:solidFill>
                <a:srgbClr val="A8B9C4"/>
              </a:solidFill>
            </a:ln>
          </p:spPr>
          <p:txBody>
            <a:bodyPr wrap="square" lIns="0" tIns="0" rIns="0" bIns="0" rtlCol="0"/>
            <a:lstStyle/>
            <a:p>
              <a:endParaRPr lang="fr-FR" noProof="0" dirty="0"/>
            </a:p>
          </p:txBody>
        </p:sp>
        <p:sp>
          <p:nvSpPr>
            <p:cNvPr id="3520" name="object 3520"/>
            <p:cNvSpPr/>
            <p:nvPr/>
          </p:nvSpPr>
          <p:spPr>
            <a:xfrm>
              <a:off x="9898607" y="4325374"/>
              <a:ext cx="3810" cy="68580"/>
            </a:xfrm>
            <a:custGeom>
              <a:avLst/>
              <a:gdLst/>
              <a:ahLst/>
              <a:cxnLst/>
              <a:rect l="l" t="t" r="r" b="b"/>
              <a:pathLst>
                <a:path w="3809" h="68579">
                  <a:moveTo>
                    <a:pt x="0" y="0"/>
                  </a:moveTo>
                  <a:lnTo>
                    <a:pt x="3602" y="161"/>
                  </a:lnTo>
                  <a:lnTo>
                    <a:pt x="3602" y="68189"/>
                  </a:lnTo>
                  <a:lnTo>
                    <a:pt x="0" y="68020"/>
                  </a:lnTo>
                  <a:lnTo>
                    <a:pt x="0" y="0"/>
                  </a:lnTo>
                  <a:close/>
                </a:path>
              </a:pathLst>
            </a:custGeom>
            <a:solidFill>
              <a:srgbClr val="A8B9C4"/>
            </a:solidFill>
          </p:spPr>
          <p:txBody>
            <a:bodyPr wrap="square" lIns="0" tIns="0" rIns="0" bIns="0" rtlCol="0"/>
            <a:lstStyle/>
            <a:p>
              <a:endParaRPr lang="fr-FR" noProof="0" dirty="0"/>
            </a:p>
          </p:txBody>
        </p:sp>
        <p:sp>
          <p:nvSpPr>
            <p:cNvPr id="3521" name="object 3521"/>
            <p:cNvSpPr/>
            <p:nvPr/>
          </p:nvSpPr>
          <p:spPr>
            <a:xfrm>
              <a:off x="9898607" y="4325374"/>
              <a:ext cx="3810" cy="68580"/>
            </a:xfrm>
            <a:custGeom>
              <a:avLst/>
              <a:gdLst/>
              <a:ahLst/>
              <a:cxnLst/>
              <a:rect l="l" t="t" r="r" b="b"/>
              <a:pathLst>
                <a:path w="3809" h="68579">
                  <a:moveTo>
                    <a:pt x="3602" y="161"/>
                  </a:moveTo>
                  <a:lnTo>
                    <a:pt x="3602" y="68189"/>
                  </a:lnTo>
                </a:path>
                <a:path w="3809" h="68579">
                  <a:moveTo>
                    <a:pt x="0" y="68020"/>
                  </a:moveTo>
                  <a:lnTo>
                    <a:pt x="0" y="0"/>
                  </a:lnTo>
                </a:path>
              </a:pathLst>
            </a:custGeom>
            <a:ln w="3175">
              <a:solidFill>
                <a:srgbClr val="A8B9C4"/>
              </a:solidFill>
            </a:ln>
          </p:spPr>
          <p:txBody>
            <a:bodyPr wrap="square" lIns="0" tIns="0" rIns="0" bIns="0" rtlCol="0"/>
            <a:lstStyle/>
            <a:p>
              <a:endParaRPr lang="fr-FR" noProof="0" dirty="0"/>
            </a:p>
          </p:txBody>
        </p:sp>
        <p:sp>
          <p:nvSpPr>
            <p:cNvPr id="3522" name="object 3522"/>
            <p:cNvSpPr/>
            <p:nvPr/>
          </p:nvSpPr>
          <p:spPr>
            <a:xfrm>
              <a:off x="9902210" y="4325535"/>
              <a:ext cx="5715" cy="68580"/>
            </a:xfrm>
            <a:custGeom>
              <a:avLst/>
              <a:gdLst/>
              <a:ahLst/>
              <a:cxnLst/>
              <a:rect l="l" t="t" r="r" b="b"/>
              <a:pathLst>
                <a:path w="5715" h="68579">
                  <a:moveTo>
                    <a:pt x="0" y="0"/>
                  </a:moveTo>
                  <a:lnTo>
                    <a:pt x="5524" y="247"/>
                  </a:lnTo>
                  <a:lnTo>
                    <a:pt x="5524" y="68287"/>
                  </a:lnTo>
                  <a:lnTo>
                    <a:pt x="0" y="68028"/>
                  </a:lnTo>
                  <a:lnTo>
                    <a:pt x="0" y="0"/>
                  </a:lnTo>
                  <a:close/>
                </a:path>
              </a:pathLst>
            </a:custGeom>
            <a:solidFill>
              <a:srgbClr val="A8B9C4"/>
            </a:solidFill>
          </p:spPr>
          <p:txBody>
            <a:bodyPr wrap="square" lIns="0" tIns="0" rIns="0" bIns="0" rtlCol="0"/>
            <a:lstStyle/>
            <a:p>
              <a:endParaRPr lang="fr-FR" noProof="0" dirty="0"/>
            </a:p>
          </p:txBody>
        </p:sp>
        <p:sp>
          <p:nvSpPr>
            <p:cNvPr id="3523" name="object 3523"/>
            <p:cNvSpPr/>
            <p:nvPr/>
          </p:nvSpPr>
          <p:spPr>
            <a:xfrm>
              <a:off x="9902210" y="4325535"/>
              <a:ext cx="5715" cy="68580"/>
            </a:xfrm>
            <a:custGeom>
              <a:avLst/>
              <a:gdLst/>
              <a:ahLst/>
              <a:cxnLst/>
              <a:rect l="l" t="t" r="r" b="b"/>
              <a:pathLst>
                <a:path w="5715" h="68579">
                  <a:moveTo>
                    <a:pt x="5524" y="247"/>
                  </a:moveTo>
                  <a:lnTo>
                    <a:pt x="5524" y="68287"/>
                  </a:lnTo>
                </a:path>
                <a:path w="5715" h="68579">
                  <a:moveTo>
                    <a:pt x="0" y="68028"/>
                  </a:moveTo>
                  <a:lnTo>
                    <a:pt x="0" y="0"/>
                  </a:lnTo>
                </a:path>
              </a:pathLst>
            </a:custGeom>
            <a:ln w="3175">
              <a:solidFill>
                <a:srgbClr val="A8B9C4"/>
              </a:solidFill>
            </a:ln>
          </p:spPr>
          <p:txBody>
            <a:bodyPr wrap="square" lIns="0" tIns="0" rIns="0" bIns="0" rtlCol="0"/>
            <a:lstStyle/>
            <a:p>
              <a:endParaRPr lang="fr-FR" noProof="0" dirty="0"/>
            </a:p>
          </p:txBody>
        </p:sp>
        <p:sp>
          <p:nvSpPr>
            <p:cNvPr id="3524" name="object 3524"/>
            <p:cNvSpPr/>
            <p:nvPr/>
          </p:nvSpPr>
          <p:spPr>
            <a:xfrm>
              <a:off x="9907734" y="4325783"/>
              <a:ext cx="3810" cy="68580"/>
            </a:xfrm>
            <a:custGeom>
              <a:avLst/>
              <a:gdLst/>
              <a:ahLst/>
              <a:cxnLst/>
              <a:rect l="l" t="t" r="r" b="b"/>
              <a:pathLst>
                <a:path w="3809" h="68579">
                  <a:moveTo>
                    <a:pt x="0" y="0"/>
                  </a:moveTo>
                  <a:lnTo>
                    <a:pt x="3602" y="161"/>
                  </a:lnTo>
                  <a:lnTo>
                    <a:pt x="3602" y="68209"/>
                  </a:lnTo>
                  <a:lnTo>
                    <a:pt x="0" y="68040"/>
                  </a:lnTo>
                  <a:lnTo>
                    <a:pt x="0" y="0"/>
                  </a:lnTo>
                  <a:close/>
                </a:path>
              </a:pathLst>
            </a:custGeom>
            <a:solidFill>
              <a:srgbClr val="A8B9C4"/>
            </a:solidFill>
          </p:spPr>
          <p:txBody>
            <a:bodyPr wrap="square" lIns="0" tIns="0" rIns="0" bIns="0" rtlCol="0"/>
            <a:lstStyle/>
            <a:p>
              <a:endParaRPr lang="fr-FR" noProof="0" dirty="0"/>
            </a:p>
          </p:txBody>
        </p:sp>
        <p:sp>
          <p:nvSpPr>
            <p:cNvPr id="3525" name="object 3525"/>
            <p:cNvSpPr/>
            <p:nvPr/>
          </p:nvSpPr>
          <p:spPr>
            <a:xfrm>
              <a:off x="9907734" y="4325783"/>
              <a:ext cx="3810" cy="68580"/>
            </a:xfrm>
            <a:custGeom>
              <a:avLst/>
              <a:gdLst/>
              <a:ahLst/>
              <a:cxnLst/>
              <a:rect l="l" t="t" r="r" b="b"/>
              <a:pathLst>
                <a:path w="3809" h="68579">
                  <a:moveTo>
                    <a:pt x="3602" y="161"/>
                  </a:moveTo>
                  <a:lnTo>
                    <a:pt x="3602" y="68209"/>
                  </a:lnTo>
                </a:path>
                <a:path w="3809" h="68579">
                  <a:moveTo>
                    <a:pt x="0" y="68040"/>
                  </a:moveTo>
                  <a:lnTo>
                    <a:pt x="0" y="0"/>
                  </a:lnTo>
                </a:path>
              </a:pathLst>
            </a:custGeom>
            <a:ln w="3175">
              <a:solidFill>
                <a:srgbClr val="A8B9C4"/>
              </a:solidFill>
            </a:ln>
          </p:spPr>
          <p:txBody>
            <a:bodyPr wrap="square" lIns="0" tIns="0" rIns="0" bIns="0" rtlCol="0"/>
            <a:lstStyle/>
            <a:p>
              <a:endParaRPr lang="fr-FR" noProof="0" dirty="0"/>
            </a:p>
          </p:txBody>
        </p:sp>
        <p:sp>
          <p:nvSpPr>
            <p:cNvPr id="3526" name="object 3526"/>
            <p:cNvSpPr/>
            <p:nvPr/>
          </p:nvSpPr>
          <p:spPr>
            <a:xfrm>
              <a:off x="9911337" y="4325944"/>
              <a:ext cx="3810" cy="68580"/>
            </a:xfrm>
            <a:custGeom>
              <a:avLst/>
              <a:gdLst/>
              <a:ahLst/>
              <a:cxnLst/>
              <a:rect l="l" t="t" r="r" b="b"/>
              <a:pathLst>
                <a:path w="3809" h="68579">
                  <a:moveTo>
                    <a:pt x="0" y="0"/>
                  </a:moveTo>
                  <a:lnTo>
                    <a:pt x="3602" y="161"/>
                  </a:lnTo>
                  <a:lnTo>
                    <a:pt x="3602" y="68217"/>
                  </a:lnTo>
                  <a:lnTo>
                    <a:pt x="0" y="68048"/>
                  </a:lnTo>
                  <a:lnTo>
                    <a:pt x="0" y="0"/>
                  </a:lnTo>
                  <a:close/>
                </a:path>
              </a:pathLst>
            </a:custGeom>
            <a:solidFill>
              <a:srgbClr val="A8B9C4"/>
            </a:solidFill>
          </p:spPr>
          <p:txBody>
            <a:bodyPr wrap="square" lIns="0" tIns="0" rIns="0" bIns="0" rtlCol="0"/>
            <a:lstStyle/>
            <a:p>
              <a:endParaRPr lang="fr-FR" noProof="0" dirty="0"/>
            </a:p>
          </p:txBody>
        </p:sp>
        <p:sp>
          <p:nvSpPr>
            <p:cNvPr id="3527" name="object 3527"/>
            <p:cNvSpPr/>
            <p:nvPr/>
          </p:nvSpPr>
          <p:spPr>
            <a:xfrm>
              <a:off x="9911337" y="4325944"/>
              <a:ext cx="3810" cy="68580"/>
            </a:xfrm>
            <a:custGeom>
              <a:avLst/>
              <a:gdLst/>
              <a:ahLst/>
              <a:cxnLst/>
              <a:rect l="l" t="t" r="r" b="b"/>
              <a:pathLst>
                <a:path w="3809" h="68579">
                  <a:moveTo>
                    <a:pt x="3602" y="161"/>
                  </a:moveTo>
                  <a:lnTo>
                    <a:pt x="3602" y="68217"/>
                  </a:lnTo>
                </a:path>
                <a:path w="3809" h="68579">
                  <a:moveTo>
                    <a:pt x="0" y="68048"/>
                  </a:moveTo>
                  <a:lnTo>
                    <a:pt x="0" y="0"/>
                  </a:lnTo>
                </a:path>
              </a:pathLst>
            </a:custGeom>
            <a:ln w="3175">
              <a:solidFill>
                <a:srgbClr val="A8B9C4"/>
              </a:solidFill>
            </a:ln>
          </p:spPr>
          <p:txBody>
            <a:bodyPr wrap="square" lIns="0" tIns="0" rIns="0" bIns="0" rtlCol="0"/>
            <a:lstStyle/>
            <a:p>
              <a:endParaRPr lang="fr-FR" noProof="0" dirty="0"/>
            </a:p>
          </p:txBody>
        </p:sp>
        <p:sp>
          <p:nvSpPr>
            <p:cNvPr id="3528" name="object 3528"/>
            <p:cNvSpPr/>
            <p:nvPr/>
          </p:nvSpPr>
          <p:spPr>
            <a:xfrm>
              <a:off x="9914940" y="4326106"/>
              <a:ext cx="3810" cy="68580"/>
            </a:xfrm>
            <a:custGeom>
              <a:avLst/>
              <a:gdLst/>
              <a:ahLst/>
              <a:cxnLst/>
              <a:rect l="l" t="t" r="r" b="b"/>
              <a:pathLst>
                <a:path w="3809" h="68579">
                  <a:moveTo>
                    <a:pt x="0" y="0"/>
                  </a:moveTo>
                  <a:lnTo>
                    <a:pt x="3602" y="161"/>
                  </a:lnTo>
                  <a:lnTo>
                    <a:pt x="3602" y="68225"/>
                  </a:lnTo>
                  <a:lnTo>
                    <a:pt x="0" y="68055"/>
                  </a:lnTo>
                  <a:lnTo>
                    <a:pt x="0" y="0"/>
                  </a:lnTo>
                  <a:close/>
                </a:path>
              </a:pathLst>
            </a:custGeom>
            <a:solidFill>
              <a:srgbClr val="A8B9C4"/>
            </a:solidFill>
          </p:spPr>
          <p:txBody>
            <a:bodyPr wrap="square" lIns="0" tIns="0" rIns="0" bIns="0" rtlCol="0"/>
            <a:lstStyle/>
            <a:p>
              <a:endParaRPr lang="fr-FR" noProof="0" dirty="0"/>
            </a:p>
          </p:txBody>
        </p:sp>
        <p:sp>
          <p:nvSpPr>
            <p:cNvPr id="3529" name="object 3529"/>
            <p:cNvSpPr/>
            <p:nvPr/>
          </p:nvSpPr>
          <p:spPr>
            <a:xfrm>
              <a:off x="9914940" y="4326106"/>
              <a:ext cx="3810" cy="68580"/>
            </a:xfrm>
            <a:custGeom>
              <a:avLst/>
              <a:gdLst/>
              <a:ahLst/>
              <a:cxnLst/>
              <a:rect l="l" t="t" r="r" b="b"/>
              <a:pathLst>
                <a:path w="3809" h="68579">
                  <a:moveTo>
                    <a:pt x="3602" y="161"/>
                  </a:moveTo>
                  <a:lnTo>
                    <a:pt x="3602" y="68225"/>
                  </a:lnTo>
                </a:path>
                <a:path w="3809" h="68579">
                  <a:moveTo>
                    <a:pt x="0" y="68055"/>
                  </a:moveTo>
                  <a:lnTo>
                    <a:pt x="0" y="0"/>
                  </a:lnTo>
                </a:path>
              </a:pathLst>
            </a:custGeom>
            <a:ln w="3175">
              <a:solidFill>
                <a:srgbClr val="A8B9C4"/>
              </a:solidFill>
            </a:ln>
          </p:spPr>
          <p:txBody>
            <a:bodyPr wrap="square" lIns="0" tIns="0" rIns="0" bIns="0" rtlCol="0"/>
            <a:lstStyle/>
            <a:p>
              <a:endParaRPr lang="fr-FR" noProof="0" dirty="0"/>
            </a:p>
          </p:txBody>
        </p:sp>
        <p:sp>
          <p:nvSpPr>
            <p:cNvPr id="3530" name="object 3530"/>
            <p:cNvSpPr/>
            <p:nvPr/>
          </p:nvSpPr>
          <p:spPr>
            <a:xfrm>
              <a:off x="9918543" y="4326267"/>
              <a:ext cx="3810" cy="68580"/>
            </a:xfrm>
            <a:custGeom>
              <a:avLst/>
              <a:gdLst/>
              <a:ahLst/>
              <a:cxnLst/>
              <a:rect l="l" t="t" r="r" b="b"/>
              <a:pathLst>
                <a:path w="3809" h="68579">
                  <a:moveTo>
                    <a:pt x="0" y="0"/>
                  </a:moveTo>
                  <a:lnTo>
                    <a:pt x="3602" y="161"/>
                  </a:lnTo>
                  <a:lnTo>
                    <a:pt x="3602" y="68233"/>
                  </a:lnTo>
                  <a:lnTo>
                    <a:pt x="0" y="68063"/>
                  </a:lnTo>
                  <a:lnTo>
                    <a:pt x="0" y="0"/>
                  </a:lnTo>
                  <a:close/>
                </a:path>
              </a:pathLst>
            </a:custGeom>
            <a:solidFill>
              <a:srgbClr val="A8B9C4"/>
            </a:solidFill>
          </p:spPr>
          <p:txBody>
            <a:bodyPr wrap="square" lIns="0" tIns="0" rIns="0" bIns="0" rtlCol="0"/>
            <a:lstStyle/>
            <a:p>
              <a:endParaRPr lang="fr-FR" noProof="0" dirty="0"/>
            </a:p>
          </p:txBody>
        </p:sp>
        <p:sp>
          <p:nvSpPr>
            <p:cNvPr id="3531" name="object 3531"/>
            <p:cNvSpPr/>
            <p:nvPr/>
          </p:nvSpPr>
          <p:spPr>
            <a:xfrm>
              <a:off x="9918543" y="4326267"/>
              <a:ext cx="3810" cy="68580"/>
            </a:xfrm>
            <a:custGeom>
              <a:avLst/>
              <a:gdLst/>
              <a:ahLst/>
              <a:cxnLst/>
              <a:rect l="l" t="t" r="r" b="b"/>
              <a:pathLst>
                <a:path w="3809" h="68579">
                  <a:moveTo>
                    <a:pt x="3602" y="161"/>
                  </a:moveTo>
                  <a:lnTo>
                    <a:pt x="3602" y="68233"/>
                  </a:lnTo>
                </a:path>
                <a:path w="3809" h="68579">
                  <a:moveTo>
                    <a:pt x="0" y="68063"/>
                  </a:moveTo>
                  <a:lnTo>
                    <a:pt x="0" y="0"/>
                  </a:lnTo>
                </a:path>
              </a:pathLst>
            </a:custGeom>
            <a:ln w="3175">
              <a:solidFill>
                <a:srgbClr val="A8B9C4"/>
              </a:solidFill>
            </a:ln>
          </p:spPr>
          <p:txBody>
            <a:bodyPr wrap="square" lIns="0" tIns="0" rIns="0" bIns="0" rtlCol="0"/>
            <a:lstStyle/>
            <a:p>
              <a:endParaRPr lang="fr-FR" noProof="0" dirty="0"/>
            </a:p>
          </p:txBody>
        </p:sp>
        <p:sp>
          <p:nvSpPr>
            <p:cNvPr id="3532" name="object 3532"/>
            <p:cNvSpPr/>
            <p:nvPr/>
          </p:nvSpPr>
          <p:spPr>
            <a:xfrm>
              <a:off x="9922146" y="4326428"/>
              <a:ext cx="3810" cy="68580"/>
            </a:xfrm>
            <a:custGeom>
              <a:avLst/>
              <a:gdLst/>
              <a:ahLst/>
              <a:cxnLst/>
              <a:rect l="l" t="t" r="r" b="b"/>
              <a:pathLst>
                <a:path w="3809" h="68579">
                  <a:moveTo>
                    <a:pt x="0" y="0"/>
                  </a:moveTo>
                  <a:lnTo>
                    <a:pt x="3602" y="161"/>
                  </a:lnTo>
                  <a:lnTo>
                    <a:pt x="3602" y="68240"/>
                  </a:lnTo>
                  <a:lnTo>
                    <a:pt x="0" y="68071"/>
                  </a:lnTo>
                  <a:lnTo>
                    <a:pt x="0" y="0"/>
                  </a:lnTo>
                  <a:close/>
                </a:path>
              </a:pathLst>
            </a:custGeom>
            <a:solidFill>
              <a:srgbClr val="A7B9C3"/>
            </a:solidFill>
          </p:spPr>
          <p:txBody>
            <a:bodyPr wrap="square" lIns="0" tIns="0" rIns="0" bIns="0" rtlCol="0"/>
            <a:lstStyle/>
            <a:p>
              <a:endParaRPr lang="fr-FR" noProof="0" dirty="0"/>
            </a:p>
          </p:txBody>
        </p:sp>
        <p:sp>
          <p:nvSpPr>
            <p:cNvPr id="3533" name="object 3533"/>
            <p:cNvSpPr/>
            <p:nvPr/>
          </p:nvSpPr>
          <p:spPr>
            <a:xfrm>
              <a:off x="9922146" y="4326428"/>
              <a:ext cx="3810" cy="68580"/>
            </a:xfrm>
            <a:custGeom>
              <a:avLst/>
              <a:gdLst/>
              <a:ahLst/>
              <a:cxnLst/>
              <a:rect l="l" t="t" r="r" b="b"/>
              <a:pathLst>
                <a:path w="3809" h="68579">
                  <a:moveTo>
                    <a:pt x="3602" y="161"/>
                  </a:moveTo>
                  <a:lnTo>
                    <a:pt x="3602" y="68240"/>
                  </a:lnTo>
                </a:path>
                <a:path w="3809" h="68579">
                  <a:moveTo>
                    <a:pt x="0" y="68071"/>
                  </a:moveTo>
                  <a:lnTo>
                    <a:pt x="0" y="0"/>
                  </a:lnTo>
                </a:path>
              </a:pathLst>
            </a:custGeom>
            <a:ln w="3175">
              <a:solidFill>
                <a:srgbClr val="A7B9C3"/>
              </a:solidFill>
            </a:ln>
          </p:spPr>
          <p:txBody>
            <a:bodyPr wrap="square" lIns="0" tIns="0" rIns="0" bIns="0" rtlCol="0"/>
            <a:lstStyle/>
            <a:p>
              <a:endParaRPr lang="fr-FR" noProof="0" dirty="0"/>
            </a:p>
          </p:txBody>
        </p:sp>
        <p:sp>
          <p:nvSpPr>
            <p:cNvPr id="3534" name="object 3534"/>
            <p:cNvSpPr/>
            <p:nvPr/>
          </p:nvSpPr>
          <p:spPr>
            <a:xfrm>
              <a:off x="9925749" y="4326590"/>
              <a:ext cx="3810" cy="68580"/>
            </a:xfrm>
            <a:custGeom>
              <a:avLst/>
              <a:gdLst/>
              <a:ahLst/>
              <a:cxnLst/>
              <a:rect l="l" t="t" r="r" b="b"/>
              <a:pathLst>
                <a:path w="3809" h="68579">
                  <a:moveTo>
                    <a:pt x="0" y="0"/>
                  </a:moveTo>
                  <a:lnTo>
                    <a:pt x="3602" y="161"/>
                  </a:lnTo>
                  <a:lnTo>
                    <a:pt x="3602" y="68248"/>
                  </a:lnTo>
                  <a:lnTo>
                    <a:pt x="0" y="68079"/>
                  </a:lnTo>
                  <a:lnTo>
                    <a:pt x="0" y="0"/>
                  </a:lnTo>
                  <a:close/>
                </a:path>
              </a:pathLst>
            </a:custGeom>
            <a:solidFill>
              <a:srgbClr val="A7B9C3"/>
            </a:solidFill>
          </p:spPr>
          <p:txBody>
            <a:bodyPr wrap="square" lIns="0" tIns="0" rIns="0" bIns="0" rtlCol="0"/>
            <a:lstStyle/>
            <a:p>
              <a:endParaRPr lang="fr-FR" noProof="0" dirty="0"/>
            </a:p>
          </p:txBody>
        </p:sp>
        <p:sp>
          <p:nvSpPr>
            <p:cNvPr id="3535" name="object 3535"/>
            <p:cNvSpPr/>
            <p:nvPr/>
          </p:nvSpPr>
          <p:spPr>
            <a:xfrm>
              <a:off x="9925749" y="4326590"/>
              <a:ext cx="3810" cy="68580"/>
            </a:xfrm>
            <a:custGeom>
              <a:avLst/>
              <a:gdLst/>
              <a:ahLst/>
              <a:cxnLst/>
              <a:rect l="l" t="t" r="r" b="b"/>
              <a:pathLst>
                <a:path w="3809" h="68579">
                  <a:moveTo>
                    <a:pt x="3602" y="161"/>
                  </a:moveTo>
                  <a:lnTo>
                    <a:pt x="3602" y="68248"/>
                  </a:lnTo>
                </a:path>
                <a:path w="3809" h="68579">
                  <a:moveTo>
                    <a:pt x="0" y="68079"/>
                  </a:moveTo>
                  <a:lnTo>
                    <a:pt x="0" y="0"/>
                  </a:lnTo>
                </a:path>
              </a:pathLst>
            </a:custGeom>
            <a:ln w="3175">
              <a:solidFill>
                <a:srgbClr val="A7B9C3"/>
              </a:solidFill>
            </a:ln>
          </p:spPr>
          <p:txBody>
            <a:bodyPr wrap="square" lIns="0" tIns="0" rIns="0" bIns="0" rtlCol="0"/>
            <a:lstStyle/>
            <a:p>
              <a:endParaRPr lang="fr-FR" noProof="0" dirty="0"/>
            </a:p>
          </p:txBody>
        </p:sp>
        <p:sp>
          <p:nvSpPr>
            <p:cNvPr id="3536" name="object 3536"/>
            <p:cNvSpPr/>
            <p:nvPr/>
          </p:nvSpPr>
          <p:spPr>
            <a:xfrm>
              <a:off x="9929352" y="4326751"/>
              <a:ext cx="5715" cy="68580"/>
            </a:xfrm>
            <a:custGeom>
              <a:avLst/>
              <a:gdLst/>
              <a:ahLst/>
              <a:cxnLst/>
              <a:rect l="l" t="t" r="r" b="b"/>
              <a:pathLst>
                <a:path w="5715" h="68579">
                  <a:moveTo>
                    <a:pt x="0" y="0"/>
                  </a:moveTo>
                  <a:lnTo>
                    <a:pt x="5284" y="236"/>
                  </a:lnTo>
                  <a:lnTo>
                    <a:pt x="5284" y="68335"/>
                  </a:lnTo>
                  <a:lnTo>
                    <a:pt x="0" y="68087"/>
                  </a:lnTo>
                  <a:lnTo>
                    <a:pt x="0" y="0"/>
                  </a:lnTo>
                  <a:close/>
                </a:path>
              </a:pathLst>
            </a:custGeom>
            <a:solidFill>
              <a:srgbClr val="A7B9C3"/>
            </a:solidFill>
          </p:spPr>
          <p:txBody>
            <a:bodyPr wrap="square" lIns="0" tIns="0" rIns="0" bIns="0" rtlCol="0"/>
            <a:lstStyle/>
            <a:p>
              <a:endParaRPr lang="fr-FR" noProof="0" dirty="0"/>
            </a:p>
          </p:txBody>
        </p:sp>
        <p:sp>
          <p:nvSpPr>
            <p:cNvPr id="3537" name="object 3537"/>
            <p:cNvSpPr/>
            <p:nvPr/>
          </p:nvSpPr>
          <p:spPr>
            <a:xfrm>
              <a:off x="9929352" y="4326751"/>
              <a:ext cx="5715" cy="68580"/>
            </a:xfrm>
            <a:custGeom>
              <a:avLst/>
              <a:gdLst/>
              <a:ahLst/>
              <a:cxnLst/>
              <a:rect l="l" t="t" r="r" b="b"/>
              <a:pathLst>
                <a:path w="5715" h="68579">
                  <a:moveTo>
                    <a:pt x="5284" y="236"/>
                  </a:moveTo>
                  <a:lnTo>
                    <a:pt x="5284" y="68335"/>
                  </a:lnTo>
                </a:path>
                <a:path w="5715" h="68579">
                  <a:moveTo>
                    <a:pt x="0" y="68087"/>
                  </a:moveTo>
                  <a:lnTo>
                    <a:pt x="0" y="0"/>
                  </a:lnTo>
                </a:path>
              </a:pathLst>
            </a:custGeom>
            <a:ln w="3175">
              <a:solidFill>
                <a:srgbClr val="A7B9C3"/>
              </a:solidFill>
            </a:ln>
          </p:spPr>
          <p:txBody>
            <a:bodyPr wrap="square" lIns="0" tIns="0" rIns="0" bIns="0" rtlCol="0"/>
            <a:lstStyle/>
            <a:p>
              <a:endParaRPr lang="fr-FR" noProof="0" dirty="0"/>
            </a:p>
          </p:txBody>
        </p:sp>
        <p:sp>
          <p:nvSpPr>
            <p:cNvPr id="3538" name="object 3538"/>
            <p:cNvSpPr/>
            <p:nvPr/>
          </p:nvSpPr>
          <p:spPr>
            <a:xfrm>
              <a:off x="9934636" y="4326988"/>
              <a:ext cx="3810" cy="68580"/>
            </a:xfrm>
            <a:custGeom>
              <a:avLst/>
              <a:gdLst/>
              <a:ahLst/>
              <a:cxnLst/>
              <a:rect l="l" t="t" r="r" b="b"/>
              <a:pathLst>
                <a:path w="3809" h="68579">
                  <a:moveTo>
                    <a:pt x="0" y="0"/>
                  </a:moveTo>
                  <a:lnTo>
                    <a:pt x="3602" y="161"/>
                  </a:lnTo>
                  <a:lnTo>
                    <a:pt x="3602" y="68268"/>
                  </a:lnTo>
                  <a:lnTo>
                    <a:pt x="0" y="68098"/>
                  </a:lnTo>
                  <a:lnTo>
                    <a:pt x="0" y="0"/>
                  </a:lnTo>
                  <a:close/>
                </a:path>
              </a:pathLst>
            </a:custGeom>
            <a:solidFill>
              <a:srgbClr val="A7B9C3"/>
            </a:solidFill>
          </p:spPr>
          <p:txBody>
            <a:bodyPr wrap="square" lIns="0" tIns="0" rIns="0" bIns="0" rtlCol="0"/>
            <a:lstStyle/>
            <a:p>
              <a:endParaRPr lang="fr-FR" noProof="0" dirty="0"/>
            </a:p>
          </p:txBody>
        </p:sp>
        <p:sp>
          <p:nvSpPr>
            <p:cNvPr id="3539" name="object 3539"/>
            <p:cNvSpPr/>
            <p:nvPr/>
          </p:nvSpPr>
          <p:spPr>
            <a:xfrm>
              <a:off x="9934636" y="4326988"/>
              <a:ext cx="3810" cy="68580"/>
            </a:xfrm>
            <a:custGeom>
              <a:avLst/>
              <a:gdLst/>
              <a:ahLst/>
              <a:cxnLst/>
              <a:rect l="l" t="t" r="r" b="b"/>
              <a:pathLst>
                <a:path w="3809" h="68579">
                  <a:moveTo>
                    <a:pt x="3602" y="161"/>
                  </a:moveTo>
                  <a:lnTo>
                    <a:pt x="3602" y="68268"/>
                  </a:lnTo>
                </a:path>
                <a:path w="3809" h="68579">
                  <a:moveTo>
                    <a:pt x="0" y="68098"/>
                  </a:moveTo>
                  <a:lnTo>
                    <a:pt x="0" y="0"/>
                  </a:lnTo>
                </a:path>
              </a:pathLst>
            </a:custGeom>
            <a:ln w="3175">
              <a:solidFill>
                <a:srgbClr val="A7B9C3"/>
              </a:solidFill>
            </a:ln>
          </p:spPr>
          <p:txBody>
            <a:bodyPr wrap="square" lIns="0" tIns="0" rIns="0" bIns="0" rtlCol="0"/>
            <a:lstStyle/>
            <a:p>
              <a:endParaRPr lang="fr-FR" noProof="0" dirty="0"/>
            </a:p>
          </p:txBody>
        </p:sp>
        <p:sp>
          <p:nvSpPr>
            <p:cNvPr id="3540" name="object 3540"/>
            <p:cNvSpPr/>
            <p:nvPr/>
          </p:nvSpPr>
          <p:spPr>
            <a:xfrm>
              <a:off x="9938239" y="4327149"/>
              <a:ext cx="3810" cy="68580"/>
            </a:xfrm>
            <a:custGeom>
              <a:avLst/>
              <a:gdLst/>
              <a:ahLst/>
              <a:cxnLst/>
              <a:rect l="l" t="t" r="r" b="b"/>
              <a:pathLst>
                <a:path w="3809" h="68579">
                  <a:moveTo>
                    <a:pt x="0" y="0"/>
                  </a:moveTo>
                  <a:lnTo>
                    <a:pt x="3602" y="161"/>
                  </a:lnTo>
                  <a:lnTo>
                    <a:pt x="3602" y="68276"/>
                  </a:lnTo>
                  <a:lnTo>
                    <a:pt x="0" y="68106"/>
                  </a:lnTo>
                  <a:lnTo>
                    <a:pt x="0" y="0"/>
                  </a:lnTo>
                  <a:close/>
                </a:path>
              </a:pathLst>
            </a:custGeom>
            <a:solidFill>
              <a:srgbClr val="A7B8C3"/>
            </a:solidFill>
          </p:spPr>
          <p:txBody>
            <a:bodyPr wrap="square" lIns="0" tIns="0" rIns="0" bIns="0" rtlCol="0"/>
            <a:lstStyle/>
            <a:p>
              <a:endParaRPr lang="fr-FR" noProof="0" dirty="0"/>
            </a:p>
          </p:txBody>
        </p:sp>
        <p:sp>
          <p:nvSpPr>
            <p:cNvPr id="3541" name="object 3541"/>
            <p:cNvSpPr/>
            <p:nvPr/>
          </p:nvSpPr>
          <p:spPr>
            <a:xfrm>
              <a:off x="9938239" y="4327149"/>
              <a:ext cx="3810" cy="68580"/>
            </a:xfrm>
            <a:custGeom>
              <a:avLst/>
              <a:gdLst/>
              <a:ahLst/>
              <a:cxnLst/>
              <a:rect l="l" t="t" r="r" b="b"/>
              <a:pathLst>
                <a:path w="3809" h="68579">
                  <a:moveTo>
                    <a:pt x="3602" y="161"/>
                  </a:moveTo>
                  <a:lnTo>
                    <a:pt x="3602" y="68276"/>
                  </a:lnTo>
                </a:path>
                <a:path w="3809" h="68579">
                  <a:moveTo>
                    <a:pt x="0" y="68106"/>
                  </a:moveTo>
                  <a:lnTo>
                    <a:pt x="0" y="0"/>
                  </a:lnTo>
                </a:path>
              </a:pathLst>
            </a:custGeom>
            <a:ln w="3175">
              <a:solidFill>
                <a:srgbClr val="A7B8C3"/>
              </a:solidFill>
            </a:ln>
          </p:spPr>
          <p:txBody>
            <a:bodyPr wrap="square" lIns="0" tIns="0" rIns="0" bIns="0" rtlCol="0"/>
            <a:lstStyle/>
            <a:p>
              <a:endParaRPr lang="fr-FR" noProof="0" dirty="0"/>
            </a:p>
          </p:txBody>
        </p:sp>
        <p:sp>
          <p:nvSpPr>
            <p:cNvPr id="3542" name="object 3542"/>
            <p:cNvSpPr/>
            <p:nvPr/>
          </p:nvSpPr>
          <p:spPr>
            <a:xfrm>
              <a:off x="9941841" y="4327311"/>
              <a:ext cx="3810" cy="68580"/>
            </a:xfrm>
            <a:custGeom>
              <a:avLst/>
              <a:gdLst/>
              <a:ahLst/>
              <a:cxnLst/>
              <a:rect l="l" t="t" r="r" b="b"/>
              <a:pathLst>
                <a:path w="3809" h="68579">
                  <a:moveTo>
                    <a:pt x="0" y="0"/>
                  </a:moveTo>
                  <a:lnTo>
                    <a:pt x="3602" y="161"/>
                  </a:lnTo>
                  <a:lnTo>
                    <a:pt x="3602" y="68283"/>
                  </a:lnTo>
                  <a:lnTo>
                    <a:pt x="0" y="68114"/>
                  </a:lnTo>
                  <a:lnTo>
                    <a:pt x="0" y="0"/>
                  </a:lnTo>
                  <a:close/>
                </a:path>
              </a:pathLst>
            </a:custGeom>
            <a:solidFill>
              <a:srgbClr val="A7B8C3"/>
            </a:solidFill>
          </p:spPr>
          <p:txBody>
            <a:bodyPr wrap="square" lIns="0" tIns="0" rIns="0" bIns="0" rtlCol="0"/>
            <a:lstStyle/>
            <a:p>
              <a:endParaRPr lang="fr-FR" noProof="0" dirty="0"/>
            </a:p>
          </p:txBody>
        </p:sp>
        <p:sp>
          <p:nvSpPr>
            <p:cNvPr id="3543" name="object 3543"/>
            <p:cNvSpPr/>
            <p:nvPr/>
          </p:nvSpPr>
          <p:spPr>
            <a:xfrm>
              <a:off x="9941841" y="4327311"/>
              <a:ext cx="3810" cy="68580"/>
            </a:xfrm>
            <a:custGeom>
              <a:avLst/>
              <a:gdLst/>
              <a:ahLst/>
              <a:cxnLst/>
              <a:rect l="l" t="t" r="r" b="b"/>
              <a:pathLst>
                <a:path w="3809" h="68579">
                  <a:moveTo>
                    <a:pt x="3602" y="161"/>
                  </a:moveTo>
                  <a:lnTo>
                    <a:pt x="3602" y="68283"/>
                  </a:lnTo>
                </a:path>
                <a:path w="3809" h="68579">
                  <a:moveTo>
                    <a:pt x="0" y="68114"/>
                  </a:moveTo>
                  <a:lnTo>
                    <a:pt x="0" y="0"/>
                  </a:lnTo>
                </a:path>
              </a:pathLst>
            </a:custGeom>
            <a:ln w="3175">
              <a:solidFill>
                <a:srgbClr val="A7B8C3"/>
              </a:solidFill>
            </a:ln>
          </p:spPr>
          <p:txBody>
            <a:bodyPr wrap="square" lIns="0" tIns="0" rIns="0" bIns="0" rtlCol="0"/>
            <a:lstStyle/>
            <a:p>
              <a:endParaRPr lang="fr-FR" noProof="0" dirty="0"/>
            </a:p>
          </p:txBody>
        </p:sp>
        <p:sp>
          <p:nvSpPr>
            <p:cNvPr id="3544" name="object 3544"/>
            <p:cNvSpPr/>
            <p:nvPr/>
          </p:nvSpPr>
          <p:spPr>
            <a:xfrm>
              <a:off x="9945444" y="4327472"/>
              <a:ext cx="3810" cy="68580"/>
            </a:xfrm>
            <a:custGeom>
              <a:avLst/>
              <a:gdLst/>
              <a:ahLst/>
              <a:cxnLst/>
              <a:rect l="l" t="t" r="r" b="b"/>
              <a:pathLst>
                <a:path w="3809" h="68579">
                  <a:moveTo>
                    <a:pt x="0" y="0"/>
                  </a:moveTo>
                  <a:lnTo>
                    <a:pt x="3602" y="161"/>
                  </a:lnTo>
                  <a:lnTo>
                    <a:pt x="3602" y="68291"/>
                  </a:lnTo>
                  <a:lnTo>
                    <a:pt x="0" y="68122"/>
                  </a:lnTo>
                  <a:lnTo>
                    <a:pt x="0" y="0"/>
                  </a:lnTo>
                  <a:close/>
                </a:path>
              </a:pathLst>
            </a:custGeom>
            <a:solidFill>
              <a:srgbClr val="A7B8C3"/>
            </a:solidFill>
          </p:spPr>
          <p:txBody>
            <a:bodyPr wrap="square" lIns="0" tIns="0" rIns="0" bIns="0" rtlCol="0"/>
            <a:lstStyle/>
            <a:p>
              <a:endParaRPr lang="fr-FR" noProof="0" dirty="0"/>
            </a:p>
          </p:txBody>
        </p:sp>
        <p:sp>
          <p:nvSpPr>
            <p:cNvPr id="3545" name="object 3545"/>
            <p:cNvSpPr/>
            <p:nvPr/>
          </p:nvSpPr>
          <p:spPr>
            <a:xfrm>
              <a:off x="9945444" y="4327472"/>
              <a:ext cx="3810" cy="68580"/>
            </a:xfrm>
            <a:custGeom>
              <a:avLst/>
              <a:gdLst/>
              <a:ahLst/>
              <a:cxnLst/>
              <a:rect l="l" t="t" r="r" b="b"/>
              <a:pathLst>
                <a:path w="3809" h="68579">
                  <a:moveTo>
                    <a:pt x="3602" y="161"/>
                  </a:moveTo>
                  <a:lnTo>
                    <a:pt x="3602" y="68291"/>
                  </a:lnTo>
                </a:path>
                <a:path w="3809" h="68579">
                  <a:moveTo>
                    <a:pt x="0" y="68122"/>
                  </a:moveTo>
                  <a:lnTo>
                    <a:pt x="0" y="0"/>
                  </a:lnTo>
                </a:path>
              </a:pathLst>
            </a:custGeom>
            <a:ln w="3175">
              <a:solidFill>
                <a:srgbClr val="A7B8C3"/>
              </a:solidFill>
            </a:ln>
          </p:spPr>
          <p:txBody>
            <a:bodyPr wrap="square" lIns="0" tIns="0" rIns="0" bIns="0" rtlCol="0"/>
            <a:lstStyle/>
            <a:p>
              <a:endParaRPr lang="fr-FR" noProof="0" dirty="0"/>
            </a:p>
          </p:txBody>
        </p:sp>
        <p:sp>
          <p:nvSpPr>
            <p:cNvPr id="3546" name="object 3546"/>
            <p:cNvSpPr/>
            <p:nvPr/>
          </p:nvSpPr>
          <p:spPr>
            <a:xfrm>
              <a:off x="9949047" y="4327633"/>
              <a:ext cx="3810" cy="68580"/>
            </a:xfrm>
            <a:custGeom>
              <a:avLst/>
              <a:gdLst/>
              <a:ahLst/>
              <a:cxnLst/>
              <a:rect l="l" t="t" r="r" b="b"/>
              <a:pathLst>
                <a:path w="3809" h="68579">
                  <a:moveTo>
                    <a:pt x="0" y="0"/>
                  </a:moveTo>
                  <a:lnTo>
                    <a:pt x="3602" y="161"/>
                  </a:lnTo>
                  <a:lnTo>
                    <a:pt x="3602" y="68299"/>
                  </a:lnTo>
                  <a:lnTo>
                    <a:pt x="0" y="68130"/>
                  </a:lnTo>
                  <a:lnTo>
                    <a:pt x="0" y="0"/>
                  </a:lnTo>
                  <a:close/>
                </a:path>
              </a:pathLst>
            </a:custGeom>
            <a:solidFill>
              <a:srgbClr val="A7B8C3"/>
            </a:solidFill>
          </p:spPr>
          <p:txBody>
            <a:bodyPr wrap="square" lIns="0" tIns="0" rIns="0" bIns="0" rtlCol="0"/>
            <a:lstStyle/>
            <a:p>
              <a:endParaRPr lang="fr-FR" noProof="0" dirty="0"/>
            </a:p>
          </p:txBody>
        </p:sp>
        <p:sp>
          <p:nvSpPr>
            <p:cNvPr id="3547" name="object 3547"/>
            <p:cNvSpPr/>
            <p:nvPr/>
          </p:nvSpPr>
          <p:spPr>
            <a:xfrm>
              <a:off x="9949047" y="4327633"/>
              <a:ext cx="3810" cy="68580"/>
            </a:xfrm>
            <a:custGeom>
              <a:avLst/>
              <a:gdLst/>
              <a:ahLst/>
              <a:cxnLst/>
              <a:rect l="l" t="t" r="r" b="b"/>
              <a:pathLst>
                <a:path w="3809" h="68579">
                  <a:moveTo>
                    <a:pt x="3602" y="161"/>
                  </a:moveTo>
                  <a:lnTo>
                    <a:pt x="3602" y="68299"/>
                  </a:lnTo>
                </a:path>
                <a:path w="3809" h="68579">
                  <a:moveTo>
                    <a:pt x="0" y="68130"/>
                  </a:moveTo>
                  <a:lnTo>
                    <a:pt x="0" y="0"/>
                  </a:lnTo>
                </a:path>
              </a:pathLst>
            </a:custGeom>
            <a:ln w="3175">
              <a:solidFill>
                <a:srgbClr val="A7B8C3"/>
              </a:solidFill>
            </a:ln>
          </p:spPr>
          <p:txBody>
            <a:bodyPr wrap="square" lIns="0" tIns="0" rIns="0" bIns="0" rtlCol="0"/>
            <a:lstStyle/>
            <a:p>
              <a:endParaRPr lang="fr-FR" noProof="0" dirty="0"/>
            </a:p>
          </p:txBody>
        </p:sp>
        <p:sp>
          <p:nvSpPr>
            <p:cNvPr id="3548" name="object 3548"/>
            <p:cNvSpPr/>
            <p:nvPr/>
          </p:nvSpPr>
          <p:spPr>
            <a:xfrm>
              <a:off x="9952650" y="4327795"/>
              <a:ext cx="3810" cy="68580"/>
            </a:xfrm>
            <a:custGeom>
              <a:avLst/>
              <a:gdLst/>
              <a:ahLst/>
              <a:cxnLst/>
              <a:rect l="l" t="t" r="r" b="b"/>
              <a:pathLst>
                <a:path w="3809" h="68579">
                  <a:moveTo>
                    <a:pt x="0" y="0"/>
                  </a:moveTo>
                  <a:lnTo>
                    <a:pt x="3602" y="161"/>
                  </a:lnTo>
                  <a:lnTo>
                    <a:pt x="3602" y="68307"/>
                  </a:lnTo>
                  <a:lnTo>
                    <a:pt x="0" y="68138"/>
                  </a:lnTo>
                  <a:lnTo>
                    <a:pt x="0" y="0"/>
                  </a:lnTo>
                  <a:close/>
                </a:path>
              </a:pathLst>
            </a:custGeom>
            <a:solidFill>
              <a:srgbClr val="A7B8C3"/>
            </a:solidFill>
          </p:spPr>
          <p:txBody>
            <a:bodyPr wrap="square" lIns="0" tIns="0" rIns="0" bIns="0" rtlCol="0"/>
            <a:lstStyle/>
            <a:p>
              <a:endParaRPr lang="fr-FR" noProof="0" dirty="0"/>
            </a:p>
          </p:txBody>
        </p:sp>
        <p:sp>
          <p:nvSpPr>
            <p:cNvPr id="3549" name="object 3549"/>
            <p:cNvSpPr/>
            <p:nvPr/>
          </p:nvSpPr>
          <p:spPr>
            <a:xfrm>
              <a:off x="9952650" y="4327795"/>
              <a:ext cx="3810" cy="68580"/>
            </a:xfrm>
            <a:custGeom>
              <a:avLst/>
              <a:gdLst/>
              <a:ahLst/>
              <a:cxnLst/>
              <a:rect l="l" t="t" r="r" b="b"/>
              <a:pathLst>
                <a:path w="3809" h="68579">
                  <a:moveTo>
                    <a:pt x="3602" y="161"/>
                  </a:moveTo>
                  <a:lnTo>
                    <a:pt x="3602" y="68307"/>
                  </a:lnTo>
                </a:path>
                <a:path w="3809" h="68579">
                  <a:moveTo>
                    <a:pt x="0" y="68138"/>
                  </a:moveTo>
                  <a:lnTo>
                    <a:pt x="0" y="0"/>
                  </a:lnTo>
                </a:path>
              </a:pathLst>
            </a:custGeom>
            <a:ln w="3175">
              <a:solidFill>
                <a:srgbClr val="A7B8C3"/>
              </a:solidFill>
            </a:ln>
          </p:spPr>
          <p:txBody>
            <a:bodyPr wrap="square" lIns="0" tIns="0" rIns="0" bIns="0" rtlCol="0"/>
            <a:lstStyle/>
            <a:p>
              <a:endParaRPr lang="fr-FR" noProof="0" dirty="0"/>
            </a:p>
          </p:txBody>
        </p:sp>
        <p:sp>
          <p:nvSpPr>
            <p:cNvPr id="3550" name="object 3550"/>
            <p:cNvSpPr/>
            <p:nvPr/>
          </p:nvSpPr>
          <p:spPr>
            <a:xfrm>
              <a:off x="9956253" y="4327956"/>
              <a:ext cx="3810" cy="68580"/>
            </a:xfrm>
            <a:custGeom>
              <a:avLst/>
              <a:gdLst/>
              <a:ahLst/>
              <a:cxnLst/>
              <a:rect l="l" t="t" r="r" b="b"/>
              <a:pathLst>
                <a:path w="3809" h="68579">
                  <a:moveTo>
                    <a:pt x="0" y="0"/>
                  </a:moveTo>
                  <a:lnTo>
                    <a:pt x="3602" y="161"/>
                  </a:lnTo>
                  <a:lnTo>
                    <a:pt x="3602" y="68315"/>
                  </a:lnTo>
                  <a:lnTo>
                    <a:pt x="0" y="68146"/>
                  </a:lnTo>
                  <a:lnTo>
                    <a:pt x="0" y="0"/>
                  </a:lnTo>
                  <a:close/>
                </a:path>
              </a:pathLst>
            </a:custGeom>
            <a:solidFill>
              <a:srgbClr val="A7B8C3"/>
            </a:solidFill>
          </p:spPr>
          <p:txBody>
            <a:bodyPr wrap="square" lIns="0" tIns="0" rIns="0" bIns="0" rtlCol="0"/>
            <a:lstStyle/>
            <a:p>
              <a:endParaRPr lang="fr-FR" noProof="0" dirty="0"/>
            </a:p>
          </p:txBody>
        </p:sp>
        <p:sp>
          <p:nvSpPr>
            <p:cNvPr id="3551" name="object 3551"/>
            <p:cNvSpPr/>
            <p:nvPr/>
          </p:nvSpPr>
          <p:spPr>
            <a:xfrm>
              <a:off x="9956253" y="4327956"/>
              <a:ext cx="3810" cy="68580"/>
            </a:xfrm>
            <a:custGeom>
              <a:avLst/>
              <a:gdLst/>
              <a:ahLst/>
              <a:cxnLst/>
              <a:rect l="l" t="t" r="r" b="b"/>
              <a:pathLst>
                <a:path w="3809" h="68579">
                  <a:moveTo>
                    <a:pt x="3602" y="161"/>
                  </a:moveTo>
                  <a:lnTo>
                    <a:pt x="3602" y="68315"/>
                  </a:lnTo>
                </a:path>
                <a:path w="3809" h="68579">
                  <a:moveTo>
                    <a:pt x="0" y="68146"/>
                  </a:moveTo>
                  <a:lnTo>
                    <a:pt x="0" y="0"/>
                  </a:lnTo>
                </a:path>
              </a:pathLst>
            </a:custGeom>
            <a:ln w="3175">
              <a:solidFill>
                <a:srgbClr val="A7B8C3"/>
              </a:solidFill>
            </a:ln>
          </p:spPr>
          <p:txBody>
            <a:bodyPr wrap="square" lIns="0" tIns="0" rIns="0" bIns="0" rtlCol="0"/>
            <a:lstStyle/>
            <a:p>
              <a:endParaRPr lang="fr-FR" noProof="0" dirty="0"/>
            </a:p>
          </p:txBody>
        </p:sp>
        <p:sp>
          <p:nvSpPr>
            <p:cNvPr id="3552" name="object 3552"/>
            <p:cNvSpPr/>
            <p:nvPr/>
          </p:nvSpPr>
          <p:spPr>
            <a:xfrm>
              <a:off x="9959856" y="4328117"/>
              <a:ext cx="5715" cy="68580"/>
            </a:xfrm>
            <a:custGeom>
              <a:avLst/>
              <a:gdLst/>
              <a:ahLst/>
              <a:cxnLst/>
              <a:rect l="l" t="t" r="r" b="b"/>
              <a:pathLst>
                <a:path w="5715" h="68579">
                  <a:moveTo>
                    <a:pt x="0" y="0"/>
                  </a:moveTo>
                  <a:lnTo>
                    <a:pt x="5524" y="247"/>
                  </a:lnTo>
                  <a:lnTo>
                    <a:pt x="5524" y="68413"/>
                  </a:lnTo>
                  <a:lnTo>
                    <a:pt x="0" y="68153"/>
                  </a:lnTo>
                  <a:lnTo>
                    <a:pt x="0" y="0"/>
                  </a:lnTo>
                  <a:close/>
                </a:path>
              </a:pathLst>
            </a:custGeom>
            <a:solidFill>
              <a:srgbClr val="A7B8C3"/>
            </a:solidFill>
          </p:spPr>
          <p:txBody>
            <a:bodyPr wrap="square" lIns="0" tIns="0" rIns="0" bIns="0" rtlCol="0"/>
            <a:lstStyle/>
            <a:p>
              <a:endParaRPr lang="fr-FR" noProof="0" dirty="0"/>
            </a:p>
          </p:txBody>
        </p:sp>
        <p:sp>
          <p:nvSpPr>
            <p:cNvPr id="3553" name="object 3553"/>
            <p:cNvSpPr/>
            <p:nvPr/>
          </p:nvSpPr>
          <p:spPr>
            <a:xfrm>
              <a:off x="9959856" y="4328117"/>
              <a:ext cx="5715" cy="68580"/>
            </a:xfrm>
            <a:custGeom>
              <a:avLst/>
              <a:gdLst/>
              <a:ahLst/>
              <a:cxnLst/>
              <a:rect l="l" t="t" r="r" b="b"/>
              <a:pathLst>
                <a:path w="5715" h="68579">
                  <a:moveTo>
                    <a:pt x="5524" y="247"/>
                  </a:moveTo>
                  <a:lnTo>
                    <a:pt x="5524" y="68413"/>
                  </a:lnTo>
                </a:path>
                <a:path w="5715" h="68579">
                  <a:moveTo>
                    <a:pt x="0" y="68153"/>
                  </a:moveTo>
                  <a:lnTo>
                    <a:pt x="0" y="0"/>
                  </a:lnTo>
                </a:path>
              </a:pathLst>
            </a:custGeom>
            <a:ln w="3175">
              <a:solidFill>
                <a:srgbClr val="A7B8C3"/>
              </a:solidFill>
            </a:ln>
          </p:spPr>
          <p:txBody>
            <a:bodyPr wrap="square" lIns="0" tIns="0" rIns="0" bIns="0" rtlCol="0"/>
            <a:lstStyle/>
            <a:p>
              <a:endParaRPr lang="fr-FR" noProof="0" dirty="0"/>
            </a:p>
          </p:txBody>
        </p:sp>
        <p:sp>
          <p:nvSpPr>
            <p:cNvPr id="3554" name="object 3554"/>
            <p:cNvSpPr/>
            <p:nvPr/>
          </p:nvSpPr>
          <p:spPr>
            <a:xfrm>
              <a:off x="9965380" y="4328365"/>
              <a:ext cx="3810" cy="68580"/>
            </a:xfrm>
            <a:custGeom>
              <a:avLst/>
              <a:gdLst/>
              <a:ahLst/>
              <a:cxnLst/>
              <a:rect l="l" t="t" r="r" b="b"/>
              <a:pathLst>
                <a:path w="3809" h="68579">
                  <a:moveTo>
                    <a:pt x="0" y="0"/>
                  </a:moveTo>
                  <a:lnTo>
                    <a:pt x="3602" y="161"/>
                  </a:lnTo>
                  <a:lnTo>
                    <a:pt x="3602" y="68335"/>
                  </a:lnTo>
                  <a:lnTo>
                    <a:pt x="0" y="68165"/>
                  </a:lnTo>
                  <a:lnTo>
                    <a:pt x="0" y="0"/>
                  </a:lnTo>
                  <a:close/>
                </a:path>
              </a:pathLst>
            </a:custGeom>
            <a:solidFill>
              <a:srgbClr val="A7B8C3"/>
            </a:solidFill>
          </p:spPr>
          <p:txBody>
            <a:bodyPr wrap="square" lIns="0" tIns="0" rIns="0" bIns="0" rtlCol="0"/>
            <a:lstStyle/>
            <a:p>
              <a:endParaRPr lang="fr-FR" noProof="0" dirty="0"/>
            </a:p>
          </p:txBody>
        </p:sp>
        <p:sp>
          <p:nvSpPr>
            <p:cNvPr id="3555" name="object 3555"/>
            <p:cNvSpPr/>
            <p:nvPr/>
          </p:nvSpPr>
          <p:spPr>
            <a:xfrm>
              <a:off x="9965380" y="4328365"/>
              <a:ext cx="3810" cy="68580"/>
            </a:xfrm>
            <a:custGeom>
              <a:avLst/>
              <a:gdLst/>
              <a:ahLst/>
              <a:cxnLst/>
              <a:rect l="l" t="t" r="r" b="b"/>
              <a:pathLst>
                <a:path w="3809" h="68579">
                  <a:moveTo>
                    <a:pt x="3602" y="161"/>
                  </a:moveTo>
                  <a:lnTo>
                    <a:pt x="3602" y="68335"/>
                  </a:lnTo>
                </a:path>
                <a:path w="3809" h="68579">
                  <a:moveTo>
                    <a:pt x="0" y="68165"/>
                  </a:moveTo>
                  <a:lnTo>
                    <a:pt x="0" y="0"/>
                  </a:lnTo>
                </a:path>
              </a:pathLst>
            </a:custGeom>
            <a:ln w="3175">
              <a:solidFill>
                <a:srgbClr val="A7B8C3"/>
              </a:solidFill>
            </a:ln>
          </p:spPr>
          <p:txBody>
            <a:bodyPr wrap="square" lIns="0" tIns="0" rIns="0" bIns="0" rtlCol="0"/>
            <a:lstStyle/>
            <a:p>
              <a:endParaRPr lang="fr-FR" noProof="0" dirty="0"/>
            </a:p>
          </p:txBody>
        </p:sp>
        <p:sp>
          <p:nvSpPr>
            <p:cNvPr id="3556" name="object 3556"/>
            <p:cNvSpPr/>
            <p:nvPr/>
          </p:nvSpPr>
          <p:spPr>
            <a:xfrm>
              <a:off x="9968983" y="4328526"/>
              <a:ext cx="3810" cy="68580"/>
            </a:xfrm>
            <a:custGeom>
              <a:avLst/>
              <a:gdLst/>
              <a:ahLst/>
              <a:cxnLst/>
              <a:rect l="l" t="t" r="r" b="b"/>
              <a:pathLst>
                <a:path w="3809" h="68579">
                  <a:moveTo>
                    <a:pt x="0" y="0"/>
                  </a:moveTo>
                  <a:lnTo>
                    <a:pt x="3602" y="161"/>
                  </a:lnTo>
                  <a:lnTo>
                    <a:pt x="3602" y="68343"/>
                  </a:lnTo>
                  <a:lnTo>
                    <a:pt x="0" y="68173"/>
                  </a:lnTo>
                  <a:lnTo>
                    <a:pt x="0" y="0"/>
                  </a:lnTo>
                  <a:close/>
                </a:path>
              </a:pathLst>
            </a:custGeom>
            <a:solidFill>
              <a:srgbClr val="A6B8C2"/>
            </a:solidFill>
          </p:spPr>
          <p:txBody>
            <a:bodyPr wrap="square" lIns="0" tIns="0" rIns="0" bIns="0" rtlCol="0"/>
            <a:lstStyle/>
            <a:p>
              <a:endParaRPr lang="fr-FR" noProof="0" dirty="0"/>
            </a:p>
          </p:txBody>
        </p:sp>
        <p:sp>
          <p:nvSpPr>
            <p:cNvPr id="3557" name="object 3557"/>
            <p:cNvSpPr/>
            <p:nvPr/>
          </p:nvSpPr>
          <p:spPr>
            <a:xfrm>
              <a:off x="9968983" y="4328526"/>
              <a:ext cx="3810" cy="68580"/>
            </a:xfrm>
            <a:custGeom>
              <a:avLst/>
              <a:gdLst/>
              <a:ahLst/>
              <a:cxnLst/>
              <a:rect l="l" t="t" r="r" b="b"/>
              <a:pathLst>
                <a:path w="3809" h="68579">
                  <a:moveTo>
                    <a:pt x="3602" y="161"/>
                  </a:moveTo>
                  <a:lnTo>
                    <a:pt x="3602" y="68343"/>
                  </a:lnTo>
                </a:path>
                <a:path w="3809" h="68579">
                  <a:moveTo>
                    <a:pt x="0" y="68173"/>
                  </a:moveTo>
                  <a:lnTo>
                    <a:pt x="0" y="0"/>
                  </a:lnTo>
                </a:path>
              </a:pathLst>
            </a:custGeom>
            <a:ln w="3175">
              <a:solidFill>
                <a:srgbClr val="A6B8C2"/>
              </a:solidFill>
            </a:ln>
          </p:spPr>
          <p:txBody>
            <a:bodyPr wrap="square" lIns="0" tIns="0" rIns="0" bIns="0" rtlCol="0"/>
            <a:lstStyle/>
            <a:p>
              <a:endParaRPr lang="fr-FR" noProof="0" dirty="0"/>
            </a:p>
          </p:txBody>
        </p:sp>
        <p:sp>
          <p:nvSpPr>
            <p:cNvPr id="3558" name="object 3558"/>
            <p:cNvSpPr/>
            <p:nvPr/>
          </p:nvSpPr>
          <p:spPr>
            <a:xfrm>
              <a:off x="9972586" y="4328688"/>
              <a:ext cx="3810" cy="68580"/>
            </a:xfrm>
            <a:custGeom>
              <a:avLst/>
              <a:gdLst/>
              <a:ahLst/>
              <a:cxnLst/>
              <a:rect l="l" t="t" r="r" b="b"/>
              <a:pathLst>
                <a:path w="3809" h="68579">
                  <a:moveTo>
                    <a:pt x="0" y="0"/>
                  </a:moveTo>
                  <a:lnTo>
                    <a:pt x="3602" y="161"/>
                  </a:lnTo>
                  <a:lnTo>
                    <a:pt x="3602" y="68350"/>
                  </a:lnTo>
                  <a:lnTo>
                    <a:pt x="0" y="68181"/>
                  </a:lnTo>
                  <a:lnTo>
                    <a:pt x="0" y="0"/>
                  </a:lnTo>
                  <a:close/>
                </a:path>
              </a:pathLst>
            </a:custGeom>
            <a:solidFill>
              <a:srgbClr val="A6B8C2"/>
            </a:solidFill>
          </p:spPr>
          <p:txBody>
            <a:bodyPr wrap="square" lIns="0" tIns="0" rIns="0" bIns="0" rtlCol="0"/>
            <a:lstStyle/>
            <a:p>
              <a:endParaRPr lang="fr-FR" noProof="0" dirty="0"/>
            </a:p>
          </p:txBody>
        </p:sp>
        <p:sp>
          <p:nvSpPr>
            <p:cNvPr id="3559" name="object 3559"/>
            <p:cNvSpPr/>
            <p:nvPr/>
          </p:nvSpPr>
          <p:spPr>
            <a:xfrm>
              <a:off x="9972586" y="4328688"/>
              <a:ext cx="3810" cy="68580"/>
            </a:xfrm>
            <a:custGeom>
              <a:avLst/>
              <a:gdLst/>
              <a:ahLst/>
              <a:cxnLst/>
              <a:rect l="l" t="t" r="r" b="b"/>
              <a:pathLst>
                <a:path w="3809" h="68579">
                  <a:moveTo>
                    <a:pt x="3602" y="161"/>
                  </a:moveTo>
                  <a:lnTo>
                    <a:pt x="3602" y="68350"/>
                  </a:lnTo>
                </a:path>
                <a:path w="3809" h="68579">
                  <a:moveTo>
                    <a:pt x="0" y="68181"/>
                  </a:moveTo>
                  <a:lnTo>
                    <a:pt x="0" y="0"/>
                  </a:lnTo>
                </a:path>
              </a:pathLst>
            </a:custGeom>
            <a:ln w="3175">
              <a:solidFill>
                <a:srgbClr val="A6B8C2"/>
              </a:solidFill>
            </a:ln>
          </p:spPr>
          <p:txBody>
            <a:bodyPr wrap="square" lIns="0" tIns="0" rIns="0" bIns="0" rtlCol="0"/>
            <a:lstStyle/>
            <a:p>
              <a:endParaRPr lang="fr-FR" noProof="0" dirty="0"/>
            </a:p>
          </p:txBody>
        </p:sp>
        <p:sp>
          <p:nvSpPr>
            <p:cNvPr id="3560" name="object 3560"/>
            <p:cNvSpPr/>
            <p:nvPr/>
          </p:nvSpPr>
          <p:spPr>
            <a:xfrm>
              <a:off x="9976189" y="4328849"/>
              <a:ext cx="3810" cy="68580"/>
            </a:xfrm>
            <a:custGeom>
              <a:avLst/>
              <a:gdLst/>
              <a:ahLst/>
              <a:cxnLst/>
              <a:rect l="l" t="t" r="r" b="b"/>
              <a:pathLst>
                <a:path w="3809" h="68579">
                  <a:moveTo>
                    <a:pt x="0" y="0"/>
                  </a:moveTo>
                  <a:lnTo>
                    <a:pt x="3602" y="161"/>
                  </a:lnTo>
                  <a:lnTo>
                    <a:pt x="3602" y="68358"/>
                  </a:lnTo>
                  <a:lnTo>
                    <a:pt x="0" y="68189"/>
                  </a:lnTo>
                  <a:lnTo>
                    <a:pt x="0" y="0"/>
                  </a:lnTo>
                  <a:close/>
                </a:path>
              </a:pathLst>
            </a:custGeom>
            <a:solidFill>
              <a:srgbClr val="A6B8C2"/>
            </a:solidFill>
          </p:spPr>
          <p:txBody>
            <a:bodyPr wrap="square" lIns="0" tIns="0" rIns="0" bIns="0" rtlCol="0"/>
            <a:lstStyle/>
            <a:p>
              <a:endParaRPr lang="fr-FR" noProof="0" dirty="0"/>
            </a:p>
          </p:txBody>
        </p:sp>
        <p:sp>
          <p:nvSpPr>
            <p:cNvPr id="3561" name="object 3561"/>
            <p:cNvSpPr/>
            <p:nvPr/>
          </p:nvSpPr>
          <p:spPr>
            <a:xfrm>
              <a:off x="9976189" y="4328849"/>
              <a:ext cx="3810" cy="68580"/>
            </a:xfrm>
            <a:custGeom>
              <a:avLst/>
              <a:gdLst/>
              <a:ahLst/>
              <a:cxnLst/>
              <a:rect l="l" t="t" r="r" b="b"/>
              <a:pathLst>
                <a:path w="3809" h="68579">
                  <a:moveTo>
                    <a:pt x="3602" y="161"/>
                  </a:moveTo>
                  <a:lnTo>
                    <a:pt x="3602" y="68358"/>
                  </a:lnTo>
                </a:path>
                <a:path w="3809" h="68579">
                  <a:moveTo>
                    <a:pt x="0" y="68189"/>
                  </a:moveTo>
                  <a:lnTo>
                    <a:pt x="0" y="0"/>
                  </a:lnTo>
                </a:path>
              </a:pathLst>
            </a:custGeom>
            <a:ln w="3175">
              <a:solidFill>
                <a:srgbClr val="A6B8C2"/>
              </a:solidFill>
            </a:ln>
          </p:spPr>
          <p:txBody>
            <a:bodyPr wrap="square" lIns="0" tIns="0" rIns="0" bIns="0" rtlCol="0"/>
            <a:lstStyle/>
            <a:p>
              <a:endParaRPr lang="fr-FR" noProof="0" dirty="0"/>
            </a:p>
          </p:txBody>
        </p:sp>
        <p:sp>
          <p:nvSpPr>
            <p:cNvPr id="3562" name="object 3562"/>
            <p:cNvSpPr/>
            <p:nvPr/>
          </p:nvSpPr>
          <p:spPr>
            <a:xfrm>
              <a:off x="9979792" y="4329010"/>
              <a:ext cx="3810" cy="68580"/>
            </a:xfrm>
            <a:custGeom>
              <a:avLst/>
              <a:gdLst/>
              <a:ahLst/>
              <a:cxnLst/>
              <a:rect l="l" t="t" r="r" b="b"/>
              <a:pathLst>
                <a:path w="3809" h="68579">
                  <a:moveTo>
                    <a:pt x="0" y="0"/>
                  </a:moveTo>
                  <a:lnTo>
                    <a:pt x="3602" y="161"/>
                  </a:lnTo>
                  <a:lnTo>
                    <a:pt x="3602" y="68366"/>
                  </a:lnTo>
                  <a:lnTo>
                    <a:pt x="0" y="68197"/>
                  </a:lnTo>
                  <a:lnTo>
                    <a:pt x="0" y="0"/>
                  </a:lnTo>
                  <a:close/>
                </a:path>
              </a:pathLst>
            </a:custGeom>
            <a:solidFill>
              <a:srgbClr val="A6B8C2"/>
            </a:solidFill>
          </p:spPr>
          <p:txBody>
            <a:bodyPr wrap="square" lIns="0" tIns="0" rIns="0" bIns="0" rtlCol="0"/>
            <a:lstStyle/>
            <a:p>
              <a:endParaRPr lang="fr-FR" noProof="0" dirty="0"/>
            </a:p>
          </p:txBody>
        </p:sp>
        <p:sp>
          <p:nvSpPr>
            <p:cNvPr id="3563" name="object 3563"/>
            <p:cNvSpPr/>
            <p:nvPr/>
          </p:nvSpPr>
          <p:spPr>
            <a:xfrm>
              <a:off x="9979792" y="4329010"/>
              <a:ext cx="3810" cy="68580"/>
            </a:xfrm>
            <a:custGeom>
              <a:avLst/>
              <a:gdLst/>
              <a:ahLst/>
              <a:cxnLst/>
              <a:rect l="l" t="t" r="r" b="b"/>
              <a:pathLst>
                <a:path w="3809" h="68579">
                  <a:moveTo>
                    <a:pt x="3602" y="161"/>
                  </a:moveTo>
                  <a:lnTo>
                    <a:pt x="3602" y="68366"/>
                  </a:lnTo>
                </a:path>
                <a:path w="3809" h="68579">
                  <a:moveTo>
                    <a:pt x="0" y="68197"/>
                  </a:moveTo>
                  <a:lnTo>
                    <a:pt x="0" y="0"/>
                  </a:lnTo>
                </a:path>
              </a:pathLst>
            </a:custGeom>
            <a:ln w="3175">
              <a:solidFill>
                <a:srgbClr val="A6B8C2"/>
              </a:solidFill>
            </a:ln>
          </p:spPr>
          <p:txBody>
            <a:bodyPr wrap="square" lIns="0" tIns="0" rIns="0" bIns="0" rtlCol="0"/>
            <a:lstStyle/>
            <a:p>
              <a:endParaRPr lang="fr-FR" noProof="0" dirty="0"/>
            </a:p>
          </p:txBody>
        </p:sp>
        <p:sp>
          <p:nvSpPr>
            <p:cNvPr id="3564" name="object 3564"/>
            <p:cNvSpPr/>
            <p:nvPr/>
          </p:nvSpPr>
          <p:spPr>
            <a:xfrm>
              <a:off x="9983395" y="4329172"/>
              <a:ext cx="3810" cy="68580"/>
            </a:xfrm>
            <a:custGeom>
              <a:avLst/>
              <a:gdLst/>
              <a:ahLst/>
              <a:cxnLst/>
              <a:rect l="l" t="t" r="r" b="b"/>
              <a:pathLst>
                <a:path w="3809" h="68579">
                  <a:moveTo>
                    <a:pt x="0" y="0"/>
                  </a:moveTo>
                  <a:lnTo>
                    <a:pt x="3602" y="161"/>
                  </a:lnTo>
                  <a:lnTo>
                    <a:pt x="3602" y="68374"/>
                  </a:lnTo>
                  <a:lnTo>
                    <a:pt x="0" y="68205"/>
                  </a:lnTo>
                  <a:lnTo>
                    <a:pt x="0" y="0"/>
                  </a:lnTo>
                  <a:close/>
                </a:path>
              </a:pathLst>
            </a:custGeom>
            <a:solidFill>
              <a:srgbClr val="A6B8C2"/>
            </a:solidFill>
          </p:spPr>
          <p:txBody>
            <a:bodyPr wrap="square" lIns="0" tIns="0" rIns="0" bIns="0" rtlCol="0"/>
            <a:lstStyle/>
            <a:p>
              <a:endParaRPr lang="fr-FR" noProof="0" dirty="0"/>
            </a:p>
          </p:txBody>
        </p:sp>
        <p:sp>
          <p:nvSpPr>
            <p:cNvPr id="3565" name="object 3565"/>
            <p:cNvSpPr/>
            <p:nvPr/>
          </p:nvSpPr>
          <p:spPr>
            <a:xfrm>
              <a:off x="9983395" y="4329172"/>
              <a:ext cx="3810" cy="68580"/>
            </a:xfrm>
            <a:custGeom>
              <a:avLst/>
              <a:gdLst/>
              <a:ahLst/>
              <a:cxnLst/>
              <a:rect l="l" t="t" r="r" b="b"/>
              <a:pathLst>
                <a:path w="3809" h="68579">
                  <a:moveTo>
                    <a:pt x="3602" y="161"/>
                  </a:moveTo>
                  <a:lnTo>
                    <a:pt x="3602" y="68374"/>
                  </a:lnTo>
                </a:path>
                <a:path w="3809" h="68579">
                  <a:moveTo>
                    <a:pt x="0" y="68205"/>
                  </a:moveTo>
                  <a:lnTo>
                    <a:pt x="0" y="0"/>
                  </a:lnTo>
                </a:path>
              </a:pathLst>
            </a:custGeom>
            <a:ln w="3175">
              <a:solidFill>
                <a:srgbClr val="A6B8C2"/>
              </a:solidFill>
            </a:ln>
          </p:spPr>
          <p:txBody>
            <a:bodyPr wrap="square" lIns="0" tIns="0" rIns="0" bIns="0" rtlCol="0"/>
            <a:lstStyle/>
            <a:p>
              <a:endParaRPr lang="fr-FR" noProof="0" dirty="0"/>
            </a:p>
          </p:txBody>
        </p:sp>
        <p:sp>
          <p:nvSpPr>
            <p:cNvPr id="3566" name="object 3566"/>
            <p:cNvSpPr/>
            <p:nvPr/>
          </p:nvSpPr>
          <p:spPr>
            <a:xfrm>
              <a:off x="9986998" y="4329333"/>
              <a:ext cx="5715" cy="68580"/>
            </a:xfrm>
            <a:custGeom>
              <a:avLst/>
              <a:gdLst/>
              <a:ahLst/>
              <a:cxnLst/>
              <a:rect l="l" t="t" r="r" b="b"/>
              <a:pathLst>
                <a:path w="5715" h="68579">
                  <a:moveTo>
                    <a:pt x="0" y="0"/>
                  </a:moveTo>
                  <a:lnTo>
                    <a:pt x="5284" y="236"/>
                  </a:lnTo>
                  <a:lnTo>
                    <a:pt x="5284" y="68461"/>
                  </a:lnTo>
                  <a:lnTo>
                    <a:pt x="0" y="68213"/>
                  </a:lnTo>
                  <a:lnTo>
                    <a:pt x="0" y="0"/>
                  </a:lnTo>
                  <a:close/>
                </a:path>
              </a:pathLst>
            </a:custGeom>
            <a:solidFill>
              <a:srgbClr val="A6B8C2"/>
            </a:solidFill>
          </p:spPr>
          <p:txBody>
            <a:bodyPr wrap="square" lIns="0" tIns="0" rIns="0" bIns="0" rtlCol="0"/>
            <a:lstStyle/>
            <a:p>
              <a:endParaRPr lang="fr-FR" noProof="0" dirty="0"/>
            </a:p>
          </p:txBody>
        </p:sp>
        <p:sp>
          <p:nvSpPr>
            <p:cNvPr id="3567" name="object 3567"/>
            <p:cNvSpPr/>
            <p:nvPr/>
          </p:nvSpPr>
          <p:spPr>
            <a:xfrm>
              <a:off x="9986998" y="4329333"/>
              <a:ext cx="5715" cy="68580"/>
            </a:xfrm>
            <a:custGeom>
              <a:avLst/>
              <a:gdLst/>
              <a:ahLst/>
              <a:cxnLst/>
              <a:rect l="l" t="t" r="r" b="b"/>
              <a:pathLst>
                <a:path w="5715" h="68579">
                  <a:moveTo>
                    <a:pt x="5284" y="236"/>
                  </a:moveTo>
                  <a:lnTo>
                    <a:pt x="5284" y="68461"/>
                  </a:lnTo>
                </a:path>
                <a:path w="5715" h="68579">
                  <a:moveTo>
                    <a:pt x="0" y="68213"/>
                  </a:moveTo>
                  <a:lnTo>
                    <a:pt x="0" y="0"/>
                  </a:lnTo>
                </a:path>
              </a:pathLst>
            </a:custGeom>
            <a:ln w="3175">
              <a:solidFill>
                <a:srgbClr val="A6B8C2"/>
              </a:solidFill>
            </a:ln>
          </p:spPr>
          <p:txBody>
            <a:bodyPr wrap="square" lIns="0" tIns="0" rIns="0" bIns="0" rtlCol="0"/>
            <a:lstStyle/>
            <a:p>
              <a:endParaRPr lang="fr-FR" noProof="0" dirty="0"/>
            </a:p>
          </p:txBody>
        </p:sp>
        <p:sp>
          <p:nvSpPr>
            <p:cNvPr id="3568" name="object 3568"/>
            <p:cNvSpPr/>
            <p:nvPr/>
          </p:nvSpPr>
          <p:spPr>
            <a:xfrm>
              <a:off x="9992283" y="4329570"/>
              <a:ext cx="3810" cy="68580"/>
            </a:xfrm>
            <a:custGeom>
              <a:avLst/>
              <a:gdLst/>
              <a:ahLst/>
              <a:cxnLst/>
              <a:rect l="l" t="t" r="r" b="b"/>
              <a:pathLst>
                <a:path w="3809" h="68579">
                  <a:moveTo>
                    <a:pt x="0" y="0"/>
                  </a:moveTo>
                  <a:lnTo>
                    <a:pt x="3602" y="161"/>
                  </a:lnTo>
                  <a:lnTo>
                    <a:pt x="3602" y="68393"/>
                  </a:lnTo>
                  <a:lnTo>
                    <a:pt x="0" y="68224"/>
                  </a:lnTo>
                  <a:lnTo>
                    <a:pt x="0" y="0"/>
                  </a:lnTo>
                  <a:close/>
                </a:path>
              </a:pathLst>
            </a:custGeom>
            <a:solidFill>
              <a:srgbClr val="A6B8C2"/>
            </a:solidFill>
          </p:spPr>
          <p:txBody>
            <a:bodyPr wrap="square" lIns="0" tIns="0" rIns="0" bIns="0" rtlCol="0"/>
            <a:lstStyle/>
            <a:p>
              <a:endParaRPr lang="fr-FR" noProof="0" dirty="0"/>
            </a:p>
          </p:txBody>
        </p:sp>
        <p:sp>
          <p:nvSpPr>
            <p:cNvPr id="3569" name="object 3569"/>
            <p:cNvSpPr/>
            <p:nvPr/>
          </p:nvSpPr>
          <p:spPr>
            <a:xfrm>
              <a:off x="9992282" y="4329570"/>
              <a:ext cx="3810" cy="68580"/>
            </a:xfrm>
            <a:custGeom>
              <a:avLst/>
              <a:gdLst/>
              <a:ahLst/>
              <a:cxnLst/>
              <a:rect l="l" t="t" r="r" b="b"/>
              <a:pathLst>
                <a:path w="3809" h="68579">
                  <a:moveTo>
                    <a:pt x="3602" y="161"/>
                  </a:moveTo>
                  <a:lnTo>
                    <a:pt x="3602" y="68393"/>
                  </a:lnTo>
                </a:path>
                <a:path w="3809" h="68579">
                  <a:moveTo>
                    <a:pt x="0" y="68224"/>
                  </a:moveTo>
                  <a:lnTo>
                    <a:pt x="0" y="0"/>
                  </a:lnTo>
                </a:path>
              </a:pathLst>
            </a:custGeom>
            <a:ln w="3175">
              <a:solidFill>
                <a:srgbClr val="A6B8C2"/>
              </a:solidFill>
            </a:ln>
          </p:spPr>
          <p:txBody>
            <a:bodyPr wrap="square" lIns="0" tIns="0" rIns="0" bIns="0" rtlCol="0"/>
            <a:lstStyle/>
            <a:p>
              <a:endParaRPr lang="fr-FR" noProof="0" dirty="0"/>
            </a:p>
          </p:txBody>
        </p:sp>
        <p:sp>
          <p:nvSpPr>
            <p:cNvPr id="3570" name="object 3570"/>
            <p:cNvSpPr/>
            <p:nvPr/>
          </p:nvSpPr>
          <p:spPr>
            <a:xfrm>
              <a:off x="9995885" y="4329731"/>
              <a:ext cx="3810" cy="68580"/>
            </a:xfrm>
            <a:custGeom>
              <a:avLst/>
              <a:gdLst/>
              <a:ahLst/>
              <a:cxnLst/>
              <a:rect l="l" t="t" r="r" b="b"/>
              <a:pathLst>
                <a:path w="3809" h="68579">
                  <a:moveTo>
                    <a:pt x="0" y="0"/>
                  </a:moveTo>
                  <a:lnTo>
                    <a:pt x="3602" y="161"/>
                  </a:lnTo>
                  <a:lnTo>
                    <a:pt x="3602" y="68401"/>
                  </a:lnTo>
                  <a:lnTo>
                    <a:pt x="0" y="68232"/>
                  </a:lnTo>
                  <a:lnTo>
                    <a:pt x="0" y="0"/>
                  </a:lnTo>
                  <a:close/>
                </a:path>
              </a:pathLst>
            </a:custGeom>
            <a:solidFill>
              <a:srgbClr val="A6B8C2"/>
            </a:solidFill>
          </p:spPr>
          <p:txBody>
            <a:bodyPr wrap="square" lIns="0" tIns="0" rIns="0" bIns="0" rtlCol="0"/>
            <a:lstStyle/>
            <a:p>
              <a:endParaRPr lang="fr-FR" noProof="0" dirty="0"/>
            </a:p>
          </p:txBody>
        </p:sp>
        <p:sp>
          <p:nvSpPr>
            <p:cNvPr id="3571" name="object 3571"/>
            <p:cNvSpPr/>
            <p:nvPr/>
          </p:nvSpPr>
          <p:spPr>
            <a:xfrm>
              <a:off x="9995885" y="4329731"/>
              <a:ext cx="3810" cy="68580"/>
            </a:xfrm>
            <a:custGeom>
              <a:avLst/>
              <a:gdLst/>
              <a:ahLst/>
              <a:cxnLst/>
              <a:rect l="l" t="t" r="r" b="b"/>
              <a:pathLst>
                <a:path w="3809" h="68579">
                  <a:moveTo>
                    <a:pt x="3602" y="161"/>
                  </a:moveTo>
                  <a:lnTo>
                    <a:pt x="3602" y="68401"/>
                  </a:lnTo>
                </a:path>
                <a:path w="3809" h="68579">
                  <a:moveTo>
                    <a:pt x="0" y="68232"/>
                  </a:moveTo>
                  <a:lnTo>
                    <a:pt x="0" y="0"/>
                  </a:lnTo>
                </a:path>
              </a:pathLst>
            </a:custGeom>
            <a:ln w="3175">
              <a:solidFill>
                <a:srgbClr val="A6B8C2"/>
              </a:solidFill>
            </a:ln>
          </p:spPr>
          <p:txBody>
            <a:bodyPr wrap="square" lIns="0" tIns="0" rIns="0" bIns="0" rtlCol="0"/>
            <a:lstStyle/>
            <a:p>
              <a:endParaRPr lang="fr-FR" noProof="0" dirty="0"/>
            </a:p>
          </p:txBody>
        </p:sp>
        <p:sp>
          <p:nvSpPr>
            <p:cNvPr id="3572" name="object 3572"/>
            <p:cNvSpPr/>
            <p:nvPr/>
          </p:nvSpPr>
          <p:spPr>
            <a:xfrm>
              <a:off x="9999488" y="4329893"/>
              <a:ext cx="3810" cy="68580"/>
            </a:xfrm>
            <a:custGeom>
              <a:avLst/>
              <a:gdLst/>
              <a:ahLst/>
              <a:cxnLst/>
              <a:rect l="l" t="t" r="r" b="b"/>
              <a:pathLst>
                <a:path w="3809" h="68579">
                  <a:moveTo>
                    <a:pt x="0" y="0"/>
                  </a:moveTo>
                  <a:lnTo>
                    <a:pt x="3602" y="161"/>
                  </a:lnTo>
                  <a:lnTo>
                    <a:pt x="3602" y="68409"/>
                  </a:lnTo>
                  <a:lnTo>
                    <a:pt x="0" y="68240"/>
                  </a:lnTo>
                  <a:lnTo>
                    <a:pt x="0" y="0"/>
                  </a:lnTo>
                  <a:close/>
                </a:path>
              </a:pathLst>
            </a:custGeom>
            <a:solidFill>
              <a:srgbClr val="A4B8C2"/>
            </a:solidFill>
          </p:spPr>
          <p:txBody>
            <a:bodyPr wrap="square" lIns="0" tIns="0" rIns="0" bIns="0" rtlCol="0"/>
            <a:lstStyle/>
            <a:p>
              <a:endParaRPr lang="fr-FR" noProof="0" dirty="0"/>
            </a:p>
          </p:txBody>
        </p:sp>
        <p:sp>
          <p:nvSpPr>
            <p:cNvPr id="3573" name="object 3573"/>
            <p:cNvSpPr/>
            <p:nvPr/>
          </p:nvSpPr>
          <p:spPr>
            <a:xfrm>
              <a:off x="9999488" y="4329893"/>
              <a:ext cx="3810" cy="68580"/>
            </a:xfrm>
            <a:custGeom>
              <a:avLst/>
              <a:gdLst/>
              <a:ahLst/>
              <a:cxnLst/>
              <a:rect l="l" t="t" r="r" b="b"/>
              <a:pathLst>
                <a:path w="3809" h="68579">
                  <a:moveTo>
                    <a:pt x="3602" y="161"/>
                  </a:moveTo>
                  <a:lnTo>
                    <a:pt x="3602" y="68409"/>
                  </a:lnTo>
                </a:path>
                <a:path w="3809" h="68579">
                  <a:moveTo>
                    <a:pt x="0" y="68240"/>
                  </a:moveTo>
                  <a:lnTo>
                    <a:pt x="0" y="0"/>
                  </a:lnTo>
                </a:path>
              </a:pathLst>
            </a:custGeom>
            <a:ln w="3175">
              <a:solidFill>
                <a:srgbClr val="A4B8C2"/>
              </a:solidFill>
            </a:ln>
          </p:spPr>
          <p:txBody>
            <a:bodyPr wrap="square" lIns="0" tIns="0" rIns="0" bIns="0" rtlCol="0"/>
            <a:lstStyle/>
            <a:p>
              <a:endParaRPr lang="fr-FR" noProof="0" dirty="0"/>
            </a:p>
          </p:txBody>
        </p:sp>
        <p:sp>
          <p:nvSpPr>
            <p:cNvPr id="3574" name="object 3574"/>
            <p:cNvSpPr/>
            <p:nvPr/>
          </p:nvSpPr>
          <p:spPr>
            <a:xfrm>
              <a:off x="10003091" y="4330054"/>
              <a:ext cx="3810" cy="68580"/>
            </a:xfrm>
            <a:custGeom>
              <a:avLst/>
              <a:gdLst/>
              <a:ahLst/>
              <a:cxnLst/>
              <a:rect l="l" t="t" r="r" b="b"/>
              <a:pathLst>
                <a:path w="3809" h="68579">
                  <a:moveTo>
                    <a:pt x="0" y="0"/>
                  </a:moveTo>
                  <a:lnTo>
                    <a:pt x="3602" y="161"/>
                  </a:lnTo>
                  <a:lnTo>
                    <a:pt x="3602" y="68417"/>
                  </a:lnTo>
                  <a:lnTo>
                    <a:pt x="0" y="68248"/>
                  </a:lnTo>
                  <a:lnTo>
                    <a:pt x="0" y="0"/>
                  </a:lnTo>
                  <a:close/>
                </a:path>
              </a:pathLst>
            </a:custGeom>
            <a:solidFill>
              <a:srgbClr val="A4B8C2"/>
            </a:solidFill>
          </p:spPr>
          <p:txBody>
            <a:bodyPr wrap="square" lIns="0" tIns="0" rIns="0" bIns="0" rtlCol="0"/>
            <a:lstStyle/>
            <a:p>
              <a:endParaRPr lang="fr-FR" noProof="0" dirty="0"/>
            </a:p>
          </p:txBody>
        </p:sp>
        <p:sp>
          <p:nvSpPr>
            <p:cNvPr id="3575" name="object 3575"/>
            <p:cNvSpPr/>
            <p:nvPr/>
          </p:nvSpPr>
          <p:spPr>
            <a:xfrm>
              <a:off x="10003090" y="4330054"/>
              <a:ext cx="3810" cy="68580"/>
            </a:xfrm>
            <a:custGeom>
              <a:avLst/>
              <a:gdLst/>
              <a:ahLst/>
              <a:cxnLst/>
              <a:rect l="l" t="t" r="r" b="b"/>
              <a:pathLst>
                <a:path w="3809" h="68579">
                  <a:moveTo>
                    <a:pt x="3602" y="161"/>
                  </a:moveTo>
                  <a:lnTo>
                    <a:pt x="3602" y="68417"/>
                  </a:lnTo>
                </a:path>
                <a:path w="3809" h="68579">
                  <a:moveTo>
                    <a:pt x="0" y="68248"/>
                  </a:moveTo>
                  <a:lnTo>
                    <a:pt x="0" y="0"/>
                  </a:lnTo>
                </a:path>
              </a:pathLst>
            </a:custGeom>
            <a:ln w="3175">
              <a:solidFill>
                <a:srgbClr val="A4B8C2"/>
              </a:solidFill>
            </a:ln>
          </p:spPr>
          <p:txBody>
            <a:bodyPr wrap="square" lIns="0" tIns="0" rIns="0" bIns="0" rtlCol="0"/>
            <a:lstStyle/>
            <a:p>
              <a:endParaRPr lang="fr-FR" noProof="0" dirty="0"/>
            </a:p>
          </p:txBody>
        </p:sp>
        <p:sp>
          <p:nvSpPr>
            <p:cNvPr id="3576" name="object 3576"/>
            <p:cNvSpPr/>
            <p:nvPr/>
          </p:nvSpPr>
          <p:spPr>
            <a:xfrm>
              <a:off x="10006694" y="4330215"/>
              <a:ext cx="3810" cy="68580"/>
            </a:xfrm>
            <a:custGeom>
              <a:avLst/>
              <a:gdLst/>
              <a:ahLst/>
              <a:cxnLst/>
              <a:rect l="l" t="t" r="r" b="b"/>
              <a:pathLst>
                <a:path w="3809" h="68579">
                  <a:moveTo>
                    <a:pt x="0" y="0"/>
                  </a:moveTo>
                  <a:lnTo>
                    <a:pt x="3602" y="161"/>
                  </a:lnTo>
                  <a:lnTo>
                    <a:pt x="3602" y="68425"/>
                  </a:lnTo>
                  <a:lnTo>
                    <a:pt x="0" y="68256"/>
                  </a:lnTo>
                  <a:lnTo>
                    <a:pt x="0" y="0"/>
                  </a:lnTo>
                  <a:close/>
                </a:path>
              </a:pathLst>
            </a:custGeom>
            <a:solidFill>
              <a:srgbClr val="A4B8C2"/>
            </a:solidFill>
          </p:spPr>
          <p:txBody>
            <a:bodyPr wrap="square" lIns="0" tIns="0" rIns="0" bIns="0" rtlCol="0"/>
            <a:lstStyle/>
            <a:p>
              <a:endParaRPr lang="fr-FR" noProof="0" dirty="0"/>
            </a:p>
          </p:txBody>
        </p:sp>
        <p:sp>
          <p:nvSpPr>
            <p:cNvPr id="3577" name="object 3577"/>
            <p:cNvSpPr/>
            <p:nvPr/>
          </p:nvSpPr>
          <p:spPr>
            <a:xfrm>
              <a:off x="10006694" y="4330215"/>
              <a:ext cx="3810" cy="68580"/>
            </a:xfrm>
            <a:custGeom>
              <a:avLst/>
              <a:gdLst/>
              <a:ahLst/>
              <a:cxnLst/>
              <a:rect l="l" t="t" r="r" b="b"/>
              <a:pathLst>
                <a:path w="3809" h="68579">
                  <a:moveTo>
                    <a:pt x="3602" y="161"/>
                  </a:moveTo>
                  <a:lnTo>
                    <a:pt x="3602" y="68425"/>
                  </a:lnTo>
                </a:path>
                <a:path w="3809" h="68579">
                  <a:moveTo>
                    <a:pt x="0" y="68256"/>
                  </a:moveTo>
                  <a:lnTo>
                    <a:pt x="0" y="0"/>
                  </a:lnTo>
                </a:path>
              </a:pathLst>
            </a:custGeom>
            <a:ln w="3175">
              <a:solidFill>
                <a:srgbClr val="A4B8C2"/>
              </a:solidFill>
            </a:ln>
          </p:spPr>
          <p:txBody>
            <a:bodyPr wrap="square" lIns="0" tIns="0" rIns="0" bIns="0" rtlCol="0"/>
            <a:lstStyle/>
            <a:p>
              <a:endParaRPr lang="fr-FR" noProof="0" dirty="0"/>
            </a:p>
          </p:txBody>
        </p:sp>
        <p:sp>
          <p:nvSpPr>
            <p:cNvPr id="3578" name="object 3578"/>
            <p:cNvSpPr/>
            <p:nvPr/>
          </p:nvSpPr>
          <p:spPr>
            <a:xfrm>
              <a:off x="10010297" y="4330377"/>
              <a:ext cx="3810" cy="68580"/>
            </a:xfrm>
            <a:custGeom>
              <a:avLst/>
              <a:gdLst/>
              <a:ahLst/>
              <a:cxnLst/>
              <a:rect l="l" t="t" r="r" b="b"/>
              <a:pathLst>
                <a:path w="3809" h="68579">
                  <a:moveTo>
                    <a:pt x="0" y="0"/>
                  </a:moveTo>
                  <a:lnTo>
                    <a:pt x="3602" y="161"/>
                  </a:lnTo>
                  <a:lnTo>
                    <a:pt x="3602" y="68433"/>
                  </a:lnTo>
                  <a:lnTo>
                    <a:pt x="0" y="68263"/>
                  </a:lnTo>
                  <a:lnTo>
                    <a:pt x="0" y="0"/>
                  </a:lnTo>
                  <a:close/>
                </a:path>
              </a:pathLst>
            </a:custGeom>
            <a:solidFill>
              <a:srgbClr val="A4B8C2"/>
            </a:solidFill>
          </p:spPr>
          <p:txBody>
            <a:bodyPr wrap="square" lIns="0" tIns="0" rIns="0" bIns="0" rtlCol="0"/>
            <a:lstStyle/>
            <a:p>
              <a:endParaRPr lang="fr-FR" noProof="0" dirty="0"/>
            </a:p>
          </p:txBody>
        </p:sp>
        <p:sp>
          <p:nvSpPr>
            <p:cNvPr id="3579" name="object 3579"/>
            <p:cNvSpPr/>
            <p:nvPr/>
          </p:nvSpPr>
          <p:spPr>
            <a:xfrm>
              <a:off x="10010297" y="4330377"/>
              <a:ext cx="3810" cy="68580"/>
            </a:xfrm>
            <a:custGeom>
              <a:avLst/>
              <a:gdLst/>
              <a:ahLst/>
              <a:cxnLst/>
              <a:rect l="l" t="t" r="r" b="b"/>
              <a:pathLst>
                <a:path w="3809" h="68579">
                  <a:moveTo>
                    <a:pt x="3602" y="161"/>
                  </a:moveTo>
                  <a:lnTo>
                    <a:pt x="3602" y="68433"/>
                  </a:lnTo>
                </a:path>
                <a:path w="3809" h="68579">
                  <a:moveTo>
                    <a:pt x="0" y="68263"/>
                  </a:moveTo>
                  <a:lnTo>
                    <a:pt x="0" y="0"/>
                  </a:lnTo>
                </a:path>
              </a:pathLst>
            </a:custGeom>
            <a:ln w="3175">
              <a:solidFill>
                <a:srgbClr val="A4B8C2"/>
              </a:solidFill>
            </a:ln>
          </p:spPr>
          <p:txBody>
            <a:bodyPr wrap="square" lIns="0" tIns="0" rIns="0" bIns="0" rtlCol="0"/>
            <a:lstStyle/>
            <a:p>
              <a:endParaRPr lang="fr-FR" noProof="0" dirty="0"/>
            </a:p>
          </p:txBody>
        </p:sp>
        <p:sp>
          <p:nvSpPr>
            <p:cNvPr id="3580" name="object 3580"/>
            <p:cNvSpPr/>
            <p:nvPr/>
          </p:nvSpPr>
          <p:spPr>
            <a:xfrm>
              <a:off x="10013900" y="4330538"/>
              <a:ext cx="3810" cy="68580"/>
            </a:xfrm>
            <a:custGeom>
              <a:avLst/>
              <a:gdLst/>
              <a:ahLst/>
              <a:cxnLst/>
              <a:rect l="l" t="t" r="r" b="b"/>
              <a:pathLst>
                <a:path w="3809" h="68579">
                  <a:moveTo>
                    <a:pt x="0" y="0"/>
                  </a:moveTo>
                  <a:lnTo>
                    <a:pt x="3602" y="161"/>
                  </a:lnTo>
                  <a:lnTo>
                    <a:pt x="3602" y="68441"/>
                  </a:lnTo>
                  <a:lnTo>
                    <a:pt x="0" y="68271"/>
                  </a:lnTo>
                  <a:lnTo>
                    <a:pt x="0" y="0"/>
                  </a:lnTo>
                  <a:close/>
                </a:path>
              </a:pathLst>
            </a:custGeom>
            <a:solidFill>
              <a:srgbClr val="A4B8C1"/>
            </a:solidFill>
          </p:spPr>
          <p:txBody>
            <a:bodyPr wrap="square" lIns="0" tIns="0" rIns="0" bIns="0" rtlCol="0"/>
            <a:lstStyle/>
            <a:p>
              <a:endParaRPr lang="fr-FR" noProof="0" dirty="0"/>
            </a:p>
          </p:txBody>
        </p:sp>
        <p:sp>
          <p:nvSpPr>
            <p:cNvPr id="3581" name="object 3581"/>
            <p:cNvSpPr/>
            <p:nvPr/>
          </p:nvSpPr>
          <p:spPr>
            <a:xfrm>
              <a:off x="10013900" y="4330538"/>
              <a:ext cx="3810" cy="68580"/>
            </a:xfrm>
            <a:custGeom>
              <a:avLst/>
              <a:gdLst/>
              <a:ahLst/>
              <a:cxnLst/>
              <a:rect l="l" t="t" r="r" b="b"/>
              <a:pathLst>
                <a:path w="3809" h="68579">
                  <a:moveTo>
                    <a:pt x="3602" y="161"/>
                  </a:moveTo>
                  <a:lnTo>
                    <a:pt x="3602" y="68441"/>
                  </a:lnTo>
                </a:path>
                <a:path w="3809" h="68579">
                  <a:moveTo>
                    <a:pt x="0" y="68271"/>
                  </a:moveTo>
                  <a:lnTo>
                    <a:pt x="0" y="0"/>
                  </a:lnTo>
                </a:path>
              </a:pathLst>
            </a:custGeom>
            <a:ln w="3175">
              <a:solidFill>
                <a:srgbClr val="A4B8C1"/>
              </a:solidFill>
            </a:ln>
          </p:spPr>
          <p:txBody>
            <a:bodyPr wrap="square" lIns="0" tIns="0" rIns="0" bIns="0" rtlCol="0"/>
            <a:lstStyle/>
            <a:p>
              <a:endParaRPr lang="fr-FR" noProof="0" dirty="0"/>
            </a:p>
          </p:txBody>
        </p:sp>
        <p:sp>
          <p:nvSpPr>
            <p:cNvPr id="3582" name="object 3582"/>
            <p:cNvSpPr/>
            <p:nvPr/>
          </p:nvSpPr>
          <p:spPr>
            <a:xfrm>
              <a:off x="10017503" y="4330700"/>
              <a:ext cx="5715" cy="68580"/>
            </a:xfrm>
            <a:custGeom>
              <a:avLst/>
              <a:gdLst/>
              <a:ahLst/>
              <a:cxnLst/>
              <a:rect l="l" t="t" r="r" b="b"/>
              <a:pathLst>
                <a:path w="5715" h="68579">
                  <a:moveTo>
                    <a:pt x="0" y="0"/>
                  </a:moveTo>
                  <a:lnTo>
                    <a:pt x="5524" y="247"/>
                  </a:lnTo>
                  <a:lnTo>
                    <a:pt x="5524" y="68539"/>
                  </a:lnTo>
                  <a:lnTo>
                    <a:pt x="0" y="68279"/>
                  </a:lnTo>
                  <a:lnTo>
                    <a:pt x="0" y="0"/>
                  </a:lnTo>
                  <a:close/>
                </a:path>
              </a:pathLst>
            </a:custGeom>
            <a:solidFill>
              <a:srgbClr val="A4B8C1"/>
            </a:solidFill>
          </p:spPr>
          <p:txBody>
            <a:bodyPr wrap="square" lIns="0" tIns="0" rIns="0" bIns="0" rtlCol="0"/>
            <a:lstStyle/>
            <a:p>
              <a:endParaRPr lang="fr-FR" noProof="0" dirty="0"/>
            </a:p>
          </p:txBody>
        </p:sp>
        <p:sp>
          <p:nvSpPr>
            <p:cNvPr id="3583" name="object 3583"/>
            <p:cNvSpPr/>
            <p:nvPr/>
          </p:nvSpPr>
          <p:spPr>
            <a:xfrm>
              <a:off x="10017503" y="4330700"/>
              <a:ext cx="5715" cy="68580"/>
            </a:xfrm>
            <a:custGeom>
              <a:avLst/>
              <a:gdLst/>
              <a:ahLst/>
              <a:cxnLst/>
              <a:rect l="l" t="t" r="r" b="b"/>
              <a:pathLst>
                <a:path w="5715" h="68579">
                  <a:moveTo>
                    <a:pt x="5524" y="247"/>
                  </a:moveTo>
                  <a:lnTo>
                    <a:pt x="5524" y="68539"/>
                  </a:lnTo>
                </a:path>
                <a:path w="5715" h="68579">
                  <a:moveTo>
                    <a:pt x="0" y="68279"/>
                  </a:moveTo>
                  <a:lnTo>
                    <a:pt x="0" y="0"/>
                  </a:lnTo>
                </a:path>
              </a:pathLst>
            </a:custGeom>
            <a:ln w="3175">
              <a:solidFill>
                <a:srgbClr val="A4B8C1"/>
              </a:solidFill>
            </a:ln>
          </p:spPr>
          <p:txBody>
            <a:bodyPr wrap="square" lIns="0" tIns="0" rIns="0" bIns="0" rtlCol="0"/>
            <a:lstStyle/>
            <a:p>
              <a:endParaRPr lang="fr-FR" noProof="0" dirty="0"/>
            </a:p>
          </p:txBody>
        </p:sp>
        <p:sp>
          <p:nvSpPr>
            <p:cNvPr id="3584" name="object 3584"/>
            <p:cNvSpPr/>
            <p:nvPr/>
          </p:nvSpPr>
          <p:spPr>
            <a:xfrm>
              <a:off x="10023027" y="4330947"/>
              <a:ext cx="3810" cy="68580"/>
            </a:xfrm>
            <a:custGeom>
              <a:avLst/>
              <a:gdLst/>
              <a:ahLst/>
              <a:cxnLst/>
              <a:rect l="l" t="t" r="r" b="b"/>
              <a:pathLst>
                <a:path w="3809" h="68579">
                  <a:moveTo>
                    <a:pt x="0" y="0"/>
                  </a:moveTo>
                  <a:lnTo>
                    <a:pt x="3602" y="161"/>
                  </a:lnTo>
                  <a:lnTo>
                    <a:pt x="3602" y="68461"/>
                  </a:lnTo>
                  <a:lnTo>
                    <a:pt x="0" y="68291"/>
                  </a:lnTo>
                  <a:lnTo>
                    <a:pt x="0" y="0"/>
                  </a:lnTo>
                  <a:close/>
                </a:path>
              </a:pathLst>
            </a:custGeom>
            <a:solidFill>
              <a:srgbClr val="A4B8C1"/>
            </a:solidFill>
          </p:spPr>
          <p:txBody>
            <a:bodyPr wrap="square" lIns="0" tIns="0" rIns="0" bIns="0" rtlCol="0"/>
            <a:lstStyle/>
            <a:p>
              <a:endParaRPr lang="fr-FR" noProof="0" dirty="0"/>
            </a:p>
          </p:txBody>
        </p:sp>
        <p:sp>
          <p:nvSpPr>
            <p:cNvPr id="3585" name="object 3585"/>
            <p:cNvSpPr/>
            <p:nvPr/>
          </p:nvSpPr>
          <p:spPr>
            <a:xfrm>
              <a:off x="10023027" y="4330947"/>
              <a:ext cx="3810" cy="68580"/>
            </a:xfrm>
            <a:custGeom>
              <a:avLst/>
              <a:gdLst/>
              <a:ahLst/>
              <a:cxnLst/>
              <a:rect l="l" t="t" r="r" b="b"/>
              <a:pathLst>
                <a:path w="3809" h="68579">
                  <a:moveTo>
                    <a:pt x="3602" y="161"/>
                  </a:moveTo>
                  <a:lnTo>
                    <a:pt x="3602" y="68461"/>
                  </a:lnTo>
                </a:path>
                <a:path w="3809" h="68579">
                  <a:moveTo>
                    <a:pt x="0" y="68291"/>
                  </a:moveTo>
                  <a:lnTo>
                    <a:pt x="0" y="0"/>
                  </a:lnTo>
                </a:path>
              </a:pathLst>
            </a:custGeom>
            <a:ln w="3175">
              <a:solidFill>
                <a:srgbClr val="A4B8C1"/>
              </a:solidFill>
            </a:ln>
          </p:spPr>
          <p:txBody>
            <a:bodyPr wrap="square" lIns="0" tIns="0" rIns="0" bIns="0" rtlCol="0"/>
            <a:lstStyle/>
            <a:p>
              <a:endParaRPr lang="fr-FR" noProof="0" dirty="0"/>
            </a:p>
          </p:txBody>
        </p:sp>
        <p:sp>
          <p:nvSpPr>
            <p:cNvPr id="3586" name="object 3586"/>
            <p:cNvSpPr/>
            <p:nvPr/>
          </p:nvSpPr>
          <p:spPr>
            <a:xfrm>
              <a:off x="10026630" y="4331109"/>
              <a:ext cx="3810" cy="68580"/>
            </a:xfrm>
            <a:custGeom>
              <a:avLst/>
              <a:gdLst/>
              <a:ahLst/>
              <a:cxnLst/>
              <a:rect l="l" t="t" r="r" b="b"/>
              <a:pathLst>
                <a:path w="3809" h="68579">
                  <a:moveTo>
                    <a:pt x="0" y="0"/>
                  </a:moveTo>
                  <a:lnTo>
                    <a:pt x="3602" y="161"/>
                  </a:lnTo>
                  <a:lnTo>
                    <a:pt x="3602" y="68468"/>
                  </a:lnTo>
                  <a:lnTo>
                    <a:pt x="0" y="68299"/>
                  </a:lnTo>
                  <a:lnTo>
                    <a:pt x="0" y="0"/>
                  </a:lnTo>
                  <a:close/>
                </a:path>
              </a:pathLst>
            </a:custGeom>
            <a:solidFill>
              <a:srgbClr val="A4B8C1"/>
            </a:solidFill>
          </p:spPr>
          <p:txBody>
            <a:bodyPr wrap="square" lIns="0" tIns="0" rIns="0" bIns="0" rtlCol="0"/>
            <a:lstStyle/>
            <a:p>
              <a:endParaRPr lang="fr-FR" noProof="0" dirty="0"/>
            </a:p>
          </p:txBody>
        </p:sp>
        <p:sp>
          <p:nvSpPr>
            <p:cNvPr id="3587" name="object 3587"/>
            <p:cNvSpPr/>
            <p:nvPr/>
          </p:nvSpPr>
          <p:spPr>
            <a:xfrm>
              <a:off x="10026630" y="4331108"/>
              <a:ext cx="3810" cy="68580"/>
            </a:xfrm>
            <a:custGeom>
              <a:avLst/>
              <a:gdLst/>
              <a:ahLst/>
              <a:cxnLst/>
              <a:rect l="l" t="t" r="r" b="b"/>
              <a:pathLst>
                <a:path w="3809" h="68579">
                  <a:moveTo>
                    <a:pt x="3602" y="161"/>
                  </a:moveTo>
                  <a:lnTo>
                    <a:pt x="3602" y="68468"/>
                  </a:lnTo>
                </a:path>
                <a:path w="3809" h="68579">
                  <a:moveTo>
                    <a:pt x="0" y="68299"/>
                  </a:moveTo>
                  <a:lnTo>
                    <a:pt x="0" y="0"/>
                  </a:lnTo>
                </a:path>
              </a:pathLst>
            </a:custGeom>
            <a:ln w="3175">
              <a:solidFill>
                <a:srgbClr val="A4B8C1"/>
              </a:solidFill>
            </a:ln>
          </p:spPr>
          <p:txBody>
            <a:bodyPr wrap="square" lIns="0" tIns="0" rIns="0" bIns="0" rtlCol="0"/>
            <a:lstStyle/>
            <a:p>
              <a:endParaRPr lang="fr-FR" noProof="0" dirty="0"/>
            </a:p>
          </p:txBody>
        </p:sp>
        <p:sp>
          <p:nvSpPr>
            <p:cNvPr id="3588" name="object 3588"/>
            <p:cNvSpPr/>
            <p:nvPr/>
          </p:nvSpPr>
          <p:spPr>
            <a:xfrm>
              <a:off x="10030233" y="4331270"/>
              <a:ext cx="3810" cy="68580"/>
            </a:xfrm>
            <a:custGeom>
              <a:avLst/>
              <a:gdLst/>
              <a:ahLst/>
              <a:cxnLst/>
              <a:rect l="l" t="t" r="r" b="b"/>
              <a:pathLst>
                <a:path w="3809" h="68579">
                  <a:moveTo>
                    <a:pt x="0" y="0"/>
                  </a:moveTo>
                  <a:lnTo>
                    <a:pt x="3602" y="161"/>
                  </a:lnTo>
                  <a:lnTo>
                    <a:pt x="3602" y="68476"/>
                  </a:lnTo>
                  <a:lnTo>
                    <a:pt x="0" y="68307"/>
                  </a:lnTo>
                  <a:lnTo>
                    <a:pt x="0" y="0"/>
                  </a:lnTo>
                  <a:close/>
                </a:path>
              </a:pathLst>
            </a:custGeom>
            <a:solidFill>
              <a:srgbClr val="A3B8C1"/>
            </a:solidFill>
          </p:spPr>
          <p:txBody>
            <a:bodyPr wrap="square" lIns="0" tIns="0" rIns="0" bIns="0" rtlCol="0"/>
            <a:lstStyle/>
            <a:p>
              <a:endParaRPr lang="fr-FR" noProof="0" dirty="0"/>
            </a:p>
          </p:txBody>
        </p:sp>
        <p:sp>
          <p:nvSpPr>
            <p:cNvPr id="3589" name="object 3589"/>
            <p:cNvSpPr/>
            <p:nvPr/>
          </p:nvSpPr>
          <p:spPr>
            <a:xfrm>
              <a:off x="10030233" y="4331270"/>
              <a:ext cx="3810" cy="68580"/>
            </a:xfrm>
            <a:custGeom>
              <a:avLst/>
              <a:gdLst/>
              <a:ahLst/>
              <a:cxnLst/>
              <a:rect l="l" t="t" r="r" b="b"/>
              <a:pathLst>
                <a:path w="3809" h="68579">
                  <a:moveTo>
                    <a:pt x="3602" y="161"/>
                  </a:moveTo>
                  <a:lnTo>
                    <a:pt x="3602" y="68476"/>
                  </a:lnTo>
                </a:path>
                <a:path w="3809" h="68579">
                  <a:moveTo>
                    <a:pt x="0" y="68307"/>
                  </a:moveTo>
                  <a:lnTo>
                    <a:pt x="0" y="0"/>
                  </a:lnTo>
                </a:path>
              </a:pathLst>
            </a:custGeom>
            <a:ln w="3175">
              <a:solidFill>
                <a:srgbClr val="A3B8C1"/>
              </a:solidFill>
            </a:ln>
          </p:spPr>
          <p:txBody>
            <a:bodyPr wrap="square" lIns="0" tIns="0" rIns="0" bIns="0" rtlCol="0"/>
            <a:lstStyle/>
            <a:p>
              <a:endParaRPr lang="fr-FR" noProof="0" dirty="0"/>
            </a:p>
          </p:txBody>
        </p:sp>
        <p:sp>
          <p:nvSpPr>
            <p:cNvPr id="3590" name="object 3590"/>
            <p:cNvSpPr/>
            <p:nvPr/>
          </p:nvSpPr>
          <p:spPr>
            <a:xfrm>
              <a:off x="10033836" y="4331431"/>
              <a:ext cx="3810" cy="68580"/>
            </a:xfrm>
            <a:custGeom>
              <a:avLst/>
              <a:gdLst/>
              <a:ahLst/>
              <a:cxnLst/>
              <a:rect l="l" t="t" r="r" b="b"/>
              <a:pathLst>
                <a:path w="3809" h="68579">
                  <a:moveTo>
                    <a:pt x="0" y="0"/>
                  </a:moveTo>
                  <a:lnTo>
                    <a:pt x="3602" y="161"/>
                  </a:lnTo>
                  <a:lnTo>
                    <a:pt x="3602" y="68484"/>
                  </a:lnTo>
                  <a:lnTo>
                    <a:pt x="0" y="68315"/>
                  </a:lnTo>
                  <a:lnTo>
                    <a:pt x="0" y="0"/>
                  </a:lnTo>
                  <a:close/>
                </a:path>
              </a:pathLst>
            </a:custGeom>
            <a:solidFill>
              <a:srgbClr val="A3B8C1"/>
            </a:solidFill>
          </p:spPr>
          <p:txBody>
            <a:bodyPr wrap="square" lIns="0" tIns="0" rIns="0" bIns="0" rtlCol="0"/>
            <a:lstStyle/>
            <a:p>
              <a:endParaRPr lang="fr-FR" noProof="0" dirty="0"/>
            </a:p>
          </p:txBody>
        </p:sp>
        <p:sp>
          <p:nvSpPr>
            <p:cNvPr id="3591" name="object 3591"/>
            <p:cNvSpPr/>
            <p:nvPr/>
          </p:nvSpPr>
          <p:spPr>
            <a:xfrm>
              <a:off x="10033836" y="4331431"/>
              <a:ext cx="3810" cy="68580"/>
            </a:xfrm>
            <a:custGeom>
              <a:avLst/>
              <a:gdLst/>
              <a:ahLst/>
              <a:cxnLst/>
              <a:rect l="l" t="t" r="r" b="b"/>
              <a:pathLst>
                <a:path w="3809" h="68579">
                  <a:moveTo>
                    <a:pt x="3602" y="161"/>
                  </a:moveTo>
                  <a:lnTo>
                    <a:pt x="3602" y="68484"/>
                  </a:lnTo>
                </a:path>
                <a:path w="3809" h="68579">
                  <a:moveTo>
                    <a:pt x="0" y="68315"/>
                  </a:moveTo>
                  <a:lnTo>
                    <a:pt x="0" y="0"/>
                  </a:lnTo>
                </a:path>
              </a:pathLst>
            </a:custGeom>
            <a:ln w="3175">
              <a:solidFill>
                <a:srgbClr val="A3B8C1"/>
              </a:solidFill>
            </a:ln>
          </p:spPr>
          <p:txBody>
            <a:bodyPr wrap="square" lIns="0" tIns="0" rIns="0" bIns="0" rtlCol="0"/>
            <a:lstStyle/>
            <a:p>
              <a:endParaRPr lang="fr-FR" noProof="0" dirty="0"/>
            </a:p>
          </p:txBody>
        </p:sp>
        <p:sp>
          <p:nvSpPr>
            <p:cNvPr id="3592" name="object 3592"/>
            <p:cNvSpPr/>
            <p:nvPr/>
          </p:nvSpPr>
          <p:spPr>
            <a:xfrm>
              <a:off x="10037439" y="4331593"/>
              <a:ext cx="3810" cy="68580"/>
            </a:xfrm>
            <a:custGeom>
              <a:avLst/>
              <a:gdLst/>
              <a:ahLst/>
              <a:cxnLst/>
              <a:rect l="l" t="t" r="r" b="b"/>
              <a:pathLst>
                <a:path w="3809" h="68579">
                  <a:moveTo>
                    <a:pt x="0" y="0"/>
                  </a:moveTo>
                  <a:lnTo>
                    <a:pt x="3602" y="161"/>
                  </a:lnTo>
                  <a:lnTo>
                    <a:pt x="3602" y="68492"/>
                  </a:lnTo>
                  <a:lnTo>
                    <a:pt x="0" y="68323"/>
                  </a:lnTo>
                  <a:lnTo>
                    <a:pt x="0" y="0"/>
                  </a:lnTo>
                  <a:close/>
                </a:path>
              </a:pathLst>
            </a:custGeom>
            <a:solidFill>
              <a:srgbClr val="A3B8C1"/>
            </a:solidFill>
          </p:spPr>
          <p:txBody>
            <a:bodyPr wrap="square" lIns="0" tIns="0" rIns="0" bIns="0" rtlCol="0"/>
            <a:lstStyle/>
            <a:p>
              <a:endParaRPr lang="fr-FR" noProof="0" dirty="0"/>
            </a:p>
          </p:txBody>
        </p:sp>
        <p:sp>
          <p:nvSpPr>
            <p:cNvPr id="3593" name="object 3593"/>
            <p:cNvSpPr/>
            <p:nvPr/>
          </p:nvSpPr>
          <p:spPr>
            <a:xfrm>
              <a:off x="10037439" y="4331593"/>
              <a:ext cx="3810" cy="68580"/>
            </a:xfrm>
            <a:custGeom>
              <a:avLst/>
              <a:gdLst/>
              <a:ahLst/>
              <a:cxnLst/>
              <a:rect l="l" t="t" r="r" b="b"/>
              <a:pathLst>
                <a:path w="3809" h="68579">
                  <a:moveTo>
                    <a:pt x="3602" y="161"/>
                  </a:moveTo>
                  <a:lnTo>
                    <a:pt x="3602" y="68492"/>
                  </a:lnTo>
                </a:path>
                <a:path w="3809" h="68579">
                  <a:moveTo>
                    <a:pt x="0" y="68323"/>
                  </a:moveTo>
                  <a:lnTo>
                    <a:pt x="0" y="0"/>
                  </a:lnTo>
                </a:path>
              </a:pathLst>
            </a:custGeom>
            <a:ln w="3175">
              <a:solidFill>
                <a:srgbClr val="A3B8C1"/>
              </a:solidFill>
            </a:ln>
          </p:spPr>
          <p:txBody>
            <a:bodyPr wrap="square" lIns="0" tIns="0" rIns="0" bIns="0" rtlCol="0"/>
            <a:lstStyle/>
            <a:p>
              <a:endParaRPr lang="fr-FR" noProof="0" dirty="0"/>
            </a:p>
          </p:txBody>
        </p:sp>
        <p:sp>
          <p:nvSpPr>
            <p:cNvPr id="3594" name="object 3594"/>
            <p:cNvSpPr/>
            <p:nvPr/>
          </p:nvSpPr>
          <p:spPr>
            <a:xfrm>
              <a:off x="10041042" y="4331754"/>
              <a:ext cx="3810" cy="68580"/>
            </a:xfrm>
            <a:custGeom>
              <a:avLst/>
              <a:gdLst/>
              <a:ahLst/>
              <a:cxnLst/>
              <a:rect l="l" t="t" r="r" b="b"/>
              <a:pathLst>
                <a:path w="3809" h="68579">
                  <a:moveTo>
                    <a:pt x="0" y="0"/>
                  </a:moveTo>
                  <a:lnTo>
                    <a:pt x="3602" y="161"/>
                  </a:lnTo>
                  <a:lnTo>
                    <a:pt x="3602" y="68500"/>
                  </a:lnTo>
                  <a:lnTo>
                    <a:pt x="0" y="68331"/>
                  </a:lnTo>
                  <a:lnTo>
                    <a:pt x="0" y="0"/>
                  </a:lnTo>
                  <a:close/>
                </a:path>
              </a:pathLst>
            </a:custGeom>
            <a:solidFill>
              <a:srgbClr val="A3B8C1"/>
            </a:solidFill>
          </p:spPr>
          <p:txBody>
            <a:bodyPr wrap="square" lIns="0" tIns="0" rIns="0" bIns="0" rtlCol="0"/>
            <a:lstStyle/>
            <a:p>
              <a:endParaRPr lang="fr-FR" noProof="0" dirty="0"/>
            </a:p>
          </p:txBody>
        </p:sp>
        <p:sp>
          <p:nvSpPr>
            <p:cNvPr id="3595" name="object 3595"/>
            <p:cNvSpPr/>
            <p:nvPr/>
          </p:nvSpPr>
          <p:spPr>
            <a:xfrm>
              <a:off x="10041042" y="4331754"/>
              <a:ext cx="3810" cy="68580"/>
            </a:xfrm>
            <a:custGeom>
              <a:avLst/>
              <a:gdLst/>
              <a:ahLst/>
              <a:cxnLst/>
              <a:rect l="l" t="t" r="r" b="b"/>
              <a:pathLst>
                <a:path w="3809" h="68579">
                  <a:moveTo>
                    <a:pt x="3602" y="161"/>
                  </a:moveTo>
                  <a:lnTo>
                    <a:pt x="3602" y="68500"/>
                  </a:lnTo>
                </a:path>
                <a:path w="3809" h="68579">
                  <a:moveTo>
                    <a:pt x="0" y="68331"/>
                  </a:moveTo>
                  <a:lnTo>
                    <a:pt x="0" y="0"/>
                  </a:lnTo>
                </a:path>
              </a:pathLst>
            </a:custGeom>
            <a:ln w="3175">
              <a:solidFill>
                <a:srgbClr val="A3B8C1"/>
              </a:solidFill>
            </a:ln>
          </p:spPr>
          <p:txBody>
            <a:bodyPr wrap="square" lIns="0" tIns="0" rIns="0" bIns="0" rtlCol="0"/>
            <a:lstStyle/>
            <a:p>
              <a:endParaRPr lang="fr-FR" noProof="0" dirty="0"/>
            </a:p>
          </p:txBody>
        </p:sp>
        <p:sp>
          <p:nvSpPr>
            <p:cNvPr id="3596" name="object 3596"/>
            <p:cNvSpPr/>
            <p:nvPr/>
          </p:nvSpPr>
          <p:spPr>
            <a:xfrm>
              <a:off x="10044644" y="4331916"/>
              <a:ext cx="5715" cy="69215"/>
            </a:xfrm>
            <a:custGeom>
              <a:avLst/>
              <a:gdLst/>
              <a:ahLst/>
              <a:cxnLst/>
              <a:rect l="l" t="t" r="r" b="b"/>
              <a:pathLst>
                <a:path w="5715" h="69214">
                  <a:moveTo>
                    <a:pt x="0" y="0"/>
                  </a:moveTo>
                  <a:lnTo>
                    <a:pt x="5284" y="236"/>
                  </a:lnTo>
                  <a:lnTo>
                    <a:pt x="5284" y="68587"/>
                  </a:lnTo>
                  <a:lnTo>
                    <a:pt x="0" y="68338"/>
                  </a:lnTo>
                  <a:lnTo>
                    <a:pt x="0" y="0"/>
                  </a:lnTo>
                  <a:close/>
                </a:path>
              </a:pathLst>
            </a:custGeom>
            <a:solidFill>
              <a:srgbClr val="A3B8C1"/>
            </a:solidFill>
          </p:spPr>
          <p:txBody>
            <a:bodyPr wrap="square" lIns="0" tIns="0" rIns="0" bIns="0" rtlCol="0"/>
            <a:lstStyle/>
            <a:p>
              <a:endParaRPr lang="fr-FR" noProof="0" dirty="0"/>
            </a:p>
          </p:txBody>
        </p:sp>
        <p:sp>
          <p:nvSpPr>
            <p:cNvPr id="3597" name="object 3597"/>
            <p:cNvSpPr/>
            <p:nvPr/>
          </p:nvSpPr>
          <p:spPr>
            <a:xfrm>
              <a:off x="10044644" y="4331916"/>
              <a:ext cx="5715" cy="69215"/>
            </a:xfrm>
            <a:custGeom>
              <a:avLst/>
              <a:gdLst/>
              <a:ahLst/>
              <a:cxnLst/>
              <a:rect l="l" t="t" r="r" b="b"/>
              <a:pathLst>
                <a:path w="5715" h="69214">
                  <a:moveTo>
                    <a:pt x="5284" y="236"/>
                  </a:moveTo>
                  <a:lnTo>
                    <a:pt x="5284" y="68587"/>
                  </a:lnTo>
                </a:path>
                <a:path w="5715" h="69214">
                  <a:moveTo>
                    <a:pt x="0" y="68338"/>
                  </a:moveTo>
                  <a:lnTo>
                    <a:pt x="0" y="0"/>
                  </a:lnTo>
                </a:path>
              </a:pathLst>
            </a:custGeom>
            <a:ln w="3175">
              <a:solidFill>
                <a:srgbClr val="A3B8C1"/>
              </a:solidFill>
            </a:ln>
          </p:spPr>
          <p:txBody>
            <a:bodyPr wrap="square" lIns="0" tIns="0" rIns="0" bIns="0" rtlCol="0"/>
            <a:lstStyle/>
            <a:p>
              <a:endParaRPr lang="fr-FR" noProof="0" dirty="0"/>
            </a:p>
          </p:txBody>
        </p:sp>
        <p:sp>
          <p:nvSpPr>
            <p:cNvPr id="3598" name="object 3598"/>
            <p:cNvSpPr/>
            <p:nvPr/>
          </p:nvSpPr>
          <p:spPr>
            <a:xfrm>
              <a:off x="10049929" y="4332152"/>
              <a:ext cx="3810" cy="68580"/>
            </a:xfrm>
            <a:custGeom>
              <a:avLst/>
              <a:gdLst/>
              <a:ahLst/>
              <a:cxnLst/>
              <a:rect l="l" t="t" r="r" b="b"/>
              <a:pathLst>
                <a:path w="3809" h="68579">
                  <a:moveTo>
                    <a:pt x="0" y="0"/>
                  </a:moveTo>
                  <a:lnTo>
                    <a:pt x="3602" y="161"/>
                  </a:lnTo>
                  <a:lnTo>
                    <a:pt x="3602" y="68519"/>
                  </a:lnTo>
                  <a:lnTo>
                    <a:pt x="0" y="68350"/>
                  </a:lnTo>
                  <a:lnTo>
                    <a:pt x="0" y="0"/>
                  </a:lnTo>
                  <a:close/>
                </a:path>
              </a:pathLst>
            </a:custGeom>
            <a:solidFill>
              <a:srgbClr val="A3B8C1"/>
            </a:solidFill>
          </p:spPr>
          <p:txBody>
            <a:bodyPr wrap="square" lIns="0" tIns="0" rIns="0" bIns="0" rtlCol="0"/>
            <a:lstStyle/>
            <a:p>
              <a:endParaRPr lang="fr-FR" noProof="0" dirty="0"/>
            </a:p>
          </p:txBody>
        </p:sp>
        <p:sp>
          <p:nvSpPr>
            <p:cNvPr id="3599" name="object 3599"/>
            <p:cNvSpPr/>
            <p:nvPr/>
          </p:nvSpPr>
          <p:spPr>
            <a:xfrm>
              <a:off x="10049929" y="4332152"/>
              <a:ext cx="3810" cy="68580"/>
            </a:xfrm>
            <a:custGeom>
              <a:avLst/>
              <a:gdLst/>
              <a:ahLst/>
              <a:cxnLst/>
              <a:rect l="l" t="t" r="r" b="b"/>
              <a:pathLst>
                <a:path w="3809" h="68579">
                  <a:moveTo>
                    <a:pt x="3602" y="161"/>
                  </a:moveTo>
                  <a:lnTo>
                    <a:pt x="3602" y="68519"/>
                  </a:lnTo>
                </a:path>
                <a:path w="3809" h="68579">
                  <a:moveTo>
                    <a:pt x="0" y="68350"/>
                  </a:moveTo>
                  <a:lnTo>
                    <a:pt x="0" y="0"/>
                  </a:lnTo>
                </a:path>
              </a:pathLst>
            </a:custGeom>
            <a:ln w="3175">
              <a:solidFill>
                <a:srgbClr val="A3B8C1"/>
              </a:solidFill>
            </a:ln>
          </p:spPr>
          <p:txBody>
            <a:bodyPr wrap="square" lIns="0" tIns="0" rIns="0" bIns="0" rtlCol="0"/>
            <a:lstStyle/>
            <a:p>
              <a:endParaRPr lang="fr-FR" noProof="0" dirty="0"/>
            </a:p>
          </p:txBody>
        </p:sp>
        <p:sp>
          <p:nvSpPr>
            <p:cNvPr id="3600" name="object 3600"/>
            <p:cNvSpPr/>
            <p:nvPr/>
          </p:nvSpPr>
          <p:spPr>
            <a:xfrm>
              <a:off x="10053532" y="4332314"/>
              <a:ext cx="3810" cy="68580"/>
            </a:xfrm>
            <a:custGeom>
              <a:avLst/>
              <a:gdLst/>
              <a:ahLst/>
              <a:cxnLst/>
              <a:rect l="l" t="t" r="r" b="b"/>
              <a:pathLst>
                <a:path w="3809" h="68579">
                  <a:moveTo>
                    <a:pt x="0" y="0"/>
                  </a:moveTo>
                  <a:lnTo>
                    <a:pt x="3602" y="161"/>
                  </a:lnTo>
                  <a:lnTo>
                    <a:pt x="3602" y="68527"/>
                  </a:lnTo>
                  <a:lnTo>
                    <a:pt x="0" y="68358"/>
                  </a:lnTo>
                  <a:lnTo>
                    <a:pt x="0" y="0"/>
                  </a:lnTo>
                  <a:close/>
                </a:path>
              </a:pathLst>
            </a:custGeom>
            <a:solidFill>
              <a:srgbClr val="A3B8C1"/>
            </a:solidFill>
          </p:spPr>
          <p:txBody>
            <a:bodyPr wrap="square" lIns="0" tIns="0" rIns="0" bIns="0" rtlCol="0"/>
            <a:lstStyle/>
            <a:p>
              <a:endParaRPr lang="fr-FR" noProof="0" dirty="0"/>
            </a:p>
          </p:txBody>
        </p:sp>
        <p:sp>
          <p:nvSpPr>
            <p:cNvPr id="3601" name="object 3601"/>
            <p:cNvSpPr/>
            <p:nvPr/>
          </p:nvSpPr>
          <p:spPr>
            <a:xfrm>
              <a:off x="10053532" y="4332314"/>
              <a:ext cx="3810" cy="68580"/>
            </a:xfrm>
            <a:custGeom>
              <a:avLst/>
              <a:gdLst/>
              <a:ahLst/>
              <a:cxnLst/>
              <a:rect l="l" t="t" r="r" b="b"/>
              <a:pathLst>
                <a:path w="3809" h="68579">
                  <a:moveTo>
                    <a:pt x="3602" y="161"/>
                  </a:moveTo>
                  <a:lnTo>
                    <a:pt x="3602" y="68527"/>
                  </a:lnTo>
                </a:path>
                <a:path w="3809" h="68579">
                  <a:moveTo>
                    <a:pt x="0" y="68358"/>
                  </a:moveTo>
                  <a:lnTo>
                    <a:pt x="0" y="0"/>
                  </a:lnTo>
                </a:path>
              </a:pathLst>
            </a:custGeom>
            <a:ln w="3175">
              <a:solidFill>
                <a:srgbClr val="A3B8C1"/>
              </a:solidFill>
            </a:ln>
          </p:spPr>
          <p:txBody>
            <a:bodyPr wrap="square" lIns="0" tIns="0" rIns="0" bIns="0" rtlCol="0"/>
            <a:lstStyle/>
            <a:p>
              <a:endParaRPr lang="fr-FR" noProof="0" dirty="0"/>
            </a:p>
          </p:txBody>
        </p:sp>
        <p:sp>
          <p:nvSpPr>
            <p:cNvPr id="3602" name="object 3602"/>
            <p:cNvSpPr/>
            <p:nvPr/>
          </p:nvSpPr>
          <p:spPr>
            <a:xfrm>
              <a:off x="10057134" y="4332475"/>
              <a:ext cx="3810" cy="68580"/>
            </a:xfrm>
            <a:custGeom>
              <a:avLst/>
              <a:gdLst/>
              <a:ahLst/>
              <a:cxnLst/>
              <a:rect l="l" t="t" r="r" b="b"/>
              <a:pathLst>
                <a:path w="3809" h="68579">
                  <a:moveTo>
                    <a:pt x="0" y="0"/>
                  </a:moveTo>
                  <a:lnTo>
                    <a:pt x="3602" y="161"/>
                  </a:lnTo>
                  <a:lnTo>
                    <a:pt x="3602" y="68535"/>
                  </a:lnTo>
                  <a:lnTo>
                    <a:pt x="0" y="68366"/>
                  </a:lnTo>
                  <a:lnTo>
                    <a:pt x="0" y="0"/>
                  </a:lnTo>
                  <a:close/>
                </a:path>
              </a:pathLst>
            </a:custGeom>
            <a:solidFill>
              <a:srgbClr val="A3B8C1"/>
            </a:solidFill>
          </p:spPr>
          <p:txBody>
            <a:bodyPr wrap="square" lIns="0" tIns="0" rIns="0" bIns="0" rtlCol="0"/>
            <a:lstStyle/>
            <a:p>
              <a:endParaRPr lang="fr-FR" noProof="0" dirty="0"/>
            </a:p>
          </p:txBody>
        </p:sp>
        <p:sp>
          <p:nvSpPr>
            <p:cNvPr id="3603" name="object 3603"/>
            <p:cNvSpPr/>
            <p:nvPr/>
          </p:nvSpPr>
          <p:spPr>
            <a:xfrm>
              <a:off x="10057134" y="4332475"/>
              <a:ext cx="3810" cy="68580"/>
            </a:xfrm>
            <a:custGeom>
              <a:avLst/>
              <a:gdLst/>
              <a:ahLst/>
              <a:cxnLst/>
              <a:rect l="l" t="t" r="r" b="b"/>
              <a:pathLst>
                <a:path w="3809" h="68579">
                  <a:moveTo>
                    <a:pt x="3602" y="161"/>
                  </a:moveTo>
                  <a:lnTo>
                    <a:pt x="3602" y="68535"/>
                  </a:lnTo>
                </a:path>
                <a:path w="3809" h="68579">
                  <a:moveTo>
                    <a:pt x="0" y="68366"/>
                  </a:moveTo>
                  <a:lnTo>
                    <a:pt x="0" y="0"/>
                  </a:lnTo>
                </a:path>
              </a:pathLst>
            </a:custGeom>
            <a:ln w="3175">
              <a:solidFill>
                <a:srgbClr val="A3B8C1"/>
              </a:solidFill>
            </a:ln>
          </p:spPr>
          <p:txBody>
            <a:bodyPr wrap="square" lIns="0" tIns="0" rIns="0" bIns="0" rtlCol="0"/>
            <a:lstStyle/>
            <a:p>
              <a:endParaRPr lang="fr-FR" noProof="0" dirty="0"/>
            </a:p>
          </p:txBody>
        </p:sp>
        <p:sp>
          <p:nvSpPr>
            <p:cNvPr id="3604" name="object 3604"/>
            <p:cNvSpPr/>
            <p:nvPr/>
          </p:nvSpPr>
          <p:spPr>
            <a:xfrm>
              <a:off x="10060737" y="4332637"/>
              <a:ext cx="3810" cy="68580"/>
            </a:xfrm>
            <a:custGeom>
              <a:avLst/>
              <a:gdLst/>
              <a:ahLst/>
              <a:cxnLst/>
              <a:rect l="l" t="t" r="r" b="b"/>
              <a:pathLst>
                <a:path w="3809" h="68579">
                  <a:moveTo>
                    <a:pt x="0" y="0"/>
                  </a:moveTo>
                  <a:lnTo>
                    <a:pt x="3602" y="161"/>
                  </a:lnTo>
                  <a:lnTo>
                    <a:pt x="3602" y="68543"/>
                  </a:lnTo>
                  <a:lnTo>
                    <a:pt x="0" y="68374"/>
                  </a:lnTo>
                  <a:lnTo>
                    <a:pt x="0" y="0"/>
                  </a:lnTo>
                  <a:close/>
                </a:path>
              </a:pathLst>
            </a:custGeom>
            <a:solidFill>
              <a:srgbClr val="A2B8C0"/>
            </a:solidFill>
          </p:spPr>
          <p:txBody>
            <a:bodyPr wrap="square" lIns="0" tIns="0" rIns="0" bIns="0" rtlCol="0"/>
            <a:lstStyle/>
            <a:p>
              <a:endParaRPr lang="fr-FR" noProof="0" dirty="0"/>
            </a:p>
          </p:txBody>
        </p:sp>
        <p:sp>
          <p:nvSpPr>
            <p:cNvPr id="3605" name="object 3605"/>
            <p:cNvSpPr/>
            <p:nvPr/>
          </p:nvSpPr>
          <p:spPr>
            <a:xfrm>
              <a:off x="10060737" y="4332636"/>
              <a:ext cx="3810" cy="68580"/>
            </a:xfrm>
            <a:custGeom>
              <a:avLst/>
              <a:gdLst/>
              <a:ahLst/>
              <a:cxnLst/>
              <a:rect l="l" t="t" r="r" b="b"/>
              <a:pathLst>
                <a:path w="3809" h="68579">
                  <a:moveTo>
                    <a:pt x="3602" y="161"/>
                  </a:moveTo>
                  <a:lnTo>
                    <a:pt x="3602" y="68543"/>
                  </a:lnTo>
                </a:path>
                <a:path w="3809" h="68579">
                  <a:moveTo>
                    <a:pt x="0" y="68374"/>
                  </a:moveTo>
                  <a:lnTo>
                    <a:pt x="0" y="0"/>
                  </a:lnTo>
                </a:path>
              </a:pathLst>
            </a:custGeom>
            <a:ln w="3175">
              <a:solidFill>
                <a:srgbClr val="A2B8C0"/>
              </a:solidFill>
            </a:ln>
          </p:spPr>
          <p:txBody>
            <a:bodyPr wrap="square" lIns="0" tIns="0" rIns="0" bIns="0" rtlCol="0"/>
            <a:lstStyle/>
            <a:p>
              <a:endParaRPr lang="fr-FR" noProof="0" dirty="0"/>
            </a:p>
          </p:txBody>
        </p:sp>
        <p:sp>
          <p:nvSpPr>
            <p:cNvPr id="3606" name="object 3606"/>
            <p:cNvSpPr/>
            <p:nvPr/>
          </p:nvSpPr>
          <p:spPr>
            <a:xfrm>
              <a:off x="10064340" y="4332798"/>
              <a:ext cx="3810" cy="68580"/>
            </a:xfrm>
            <a:custGeom>
              <a:avLst/>
              <a:gdLst/>
              <a:ahLst/>
              <a:cxnLst/>
              <a:rect l="l" t="t" r="r" b="b"/>
              <a:pathLst>
                <a:path w="3809" h="68579">
                  <a:moveTo>
                    <a:pt x="0" y="0"/>
                  </a:moveTo>
                  <a:lnTo>
                    <a:pt x="3602" y="161"/>
                  </a:lnTo>
                  <a:lnTo>
                    <a:pt x="3602" y="68551"/>
                  </a:lnTo>
                  <a:lnTo>
                    <a:pt x="0" y="68381"/>
                  </a:lnTo>
                  <a:lnTo>
                    <a:pt x="0" y="0"/>
                  </a:lnTo>
                  <a:close/>
                </a:path>
              </a:pathLst>
            </a:custGeom>
            <a:solidFill>
              <a:srgbClr val="A2B8C0"/>
            </a:solidFill>
          </p:spPr>
          <p:txBody>
            <a:bodyPr wrap="square" lIns="0" tIns="0" rIns="0" bIns="0" rtlCol="0"/>
            <a:lstStyle/>
            <a:p>
              <a:endParaRPr lang="fr-FR" noProof="0" dirty="0"/>
            </a:p>
          </p:txBody>
        </p:sp>
        <p:sp>
          <p:nvSpPr>
            <p:cNvPr id="3607" name="object 3607"/>
            <p:cNvSpPr/>
            <p:nvPr/>
          </p:nvSpPr>
          <p:spPr>
            <a:xfrm>
              <a:off x="10064340" y="4332798"/>
              <a:ext cx="3810" cy="68580"/>
            </a:xfrm>
            <a:custGeom>
              <a:avLst/>
              <a:gdLst/>
              <a:ahLst/>
              <a:cxnLst/>
              <a:rect l="l" t="t" r="r" b="b"/>
              <a:pathLst>
                <a:path w="3809" h="68579">
                  <a:moveTo>
                    <a:pt x="3602" y="161"/>
                  </a:moveTo>
                  <a:lnTo>
                    <a:pt x="3602" y="68551"/>
                  </a:lnTo>
                </a:path>
                <a:path w="3809" h="68579">
                  <a:moveTo>
                    <a:pt x="0" y="68381"/>
                  </a:moveTo>
                  <a:lnTo>
                    <a:pt x="0" y="0"/>
                  </a:lnTo>
                </a:path>
              </a:pathLst>
            </a:custGeom>
            <a:ln w="3175">
              <a:solidFill>
                <a:srgbClr val="A2B8C0"/>
              </a:solidFill>
            </a:ln>
          </p:spPr>
          <p:txBody>
            <a:bodyPr wrap="square" lIns="0" tIns="0" rIns="0" bIns="0" rtlCol="0"/>
            <a:lstStyle/>
            <a:p>
              <a:endParaRPr lang="fr-FR" noProof="0" dirty="0"/>
            </a:p>
          </p:txBody>
        </p:sp>
        <p:sp>
          <p:nvSpPr>
            <p:cNvPr id="3608" name="object 3608"/>
            <p:cNvSpPr/>
            <p:nvPr/>
          </p:nvSpPr>
          <p:spPr>
            <a:xfrm>
              <a:off x="10067943" y="4332959"/>
              <a:ext cx="3810" cy="68580"/>
            </a:xfrm>
            <a:custGeom>
              <a:avLst/>
              <a:gdLst/>
              <a:ahLst/>
              <a:cxnLst/>
              <a:rect l="l" t="t" r="r" b="b"/>
              <a:pathLst>
                <a:path w="3809" h="68579">
                  <a:moveTo>
                    <a:pt x="0" y="0"/>
                  </a:moveTo>
                  <a:lnTo>
                    <a:pt x="3602" y="161"/>
                  </a:lnTo>
                  <a:lnTo>
                    <a:pt x="3602" y="68559"/>
                  </a:lnTo>
                  <a:lnTo>
                    <a:pt x="0" y="68389"/>
                  </a:lnTo>
                  <a:lnTo>
                    <a:pt x="0" y="0"/>
                  </a:lnTo>
                  <a:close/>
                </a:path>
              </a:pathLst>
            </a:custGeom>
            <a:solidFill>
              <a:srgbClr val="A2B8C0"/>
            </a:solidFill>
          </p:spPr>
          <p:txBody>
            <a:bodyPr wrap="square" lIns="0" tIns="0" rIns="0" bIns="0" rtlCol="0"/>
            <a:lstStyle/>
            <a:p>
              <a:endParaRPr lang="fr-FR" noProof="0" dirty="0"/>
            </a:p>
          </p:txBody>
        </p:sp>
        <p:sp>
          <p:nvSpPr>
            <p:cNvPr id="3609" name="object 3609"/>
            <p:cNvSpPr/>
            <p:nvPr/>
          </p:nvSpPr>
          <p:spPr>
            <a:xfrm>
              <a:off x="10067943" y="4332959"/>
              <a:ext cx="3810" cy="68580"/>
            </a:xfrm>
            <a:custGeom>
              <a:avLst/>
              <a:gdLst/>
              <a:ahLst/>
              <a:cxnLst/>
              <a:rect l="l" t="t" r="r" b="b"/>
              <a:pathLst>
                <a:path w="3809" h="68579">
                  <a:moveTo>
                    <a:pt x="3602" y="161"/>
                  </a:moveTo>
                  <a:lnTo>
                    <a:pt x="3602" y="68559"/>
                  </a:lnTo>
                </a:path>
                <a:path w="3809" h="68579">
                  <a:moveTo>
                    <a:pt x="0" y="68389"/>
                  </a:moveTo>
                  <a:lnTo>
                    <a:pt x="0" y="0"/>
                  </a:lnTo>
                </a:path>
              </a:pathLst>
            </a:custGeom>
            <a:ln w="3175">
              <a:solidFill>
                <a:srgbClr val="A2B8C0"/>
              </a:solidFill>
            </a:ln>
          </p:spPr>
          <p:txBody>
            <a:bodyPr wrap="square" lIns="0" tIns="0" rIns="0" bIns="0" rtlCol="0"/>
            <a:lstStyle/>
            <a:p>
              <a:endParaRPr lang="fr-FR" noProof="0" dirty="0"/>
            </a:p>
          </p:txBody>
        </p:sp>
        <p:sp>
          <p:nvSpPr>
            <p:cNvPr id="3610" name="object 3610"/>
            <p:cNvSpPr/>
            <p:nvPr/>
          </p:nvSpPr>
          <p:spPr>
            <a:xfrm>
              <a:off x="10071546" y="4333121"/>
              <a:ext cx="3810" cy="68580"/>
            </a:xfrm>
            <a:custGeom>
              <a:avLst/>
              <a:gdLst/>
              <a:ahLst/>
              <a:cxnLst/>
              <a:rect l="l" t="t" r="r" b="b"/>
              <a:pathLst>
                <a:path w="3809" h="68579">
                  <a:moveTo>
                    <a:pt x="0" y="0"/>
                  </a:moveTo>
                  <a:lnTo>
                    <a:pt x="3602" y="161"/>
                  </a:lnTo>
                  <a:lnTo>
                    <a:pt x="3602" y="68566"/>
                  </a:lnTo>
                  <a:lnTo>
                    <a:pt x="0" y="68397"/>
                  </a:lnTo>
                  <a:lnTo>
                    <a:pt x="0" y="0"/>
                  </a:lnTo>
                  <a:close/>
                </a:path>
              </a:pathLst>
            </a:custGeom>
            <a:solidFill>
              <a:srgbClr val="A2B8C0"/>
            </a:solidFill>
          </p:spPr>
          <p:txBody>
            <a:bodyPr wrap="square" lIns="0" tIns="0" rIns="0" bIns="0" rtlCol="0"/>
            <a:lstStyle/>
            <a:p>
              <a:endParaRPr lang="fr-FR" noProof="0" dirty="0"/>
            </a:p>
          </p:txBody>
        </p:sp>
        <p:sp>
          <p:nvSpPr>
            <p:cNvPr id="3611" name="object 3611"/>
            <p:cNvSpPr/>
            <p:nvPr/>
          </p:nvSpPr>
          <p:spPr>
            <a:xfrm>
              <a:off x="10071546" y="4333121"/>
              <a:ext cx="3810" cy="68580"/>
            </a:xfrm>
            <a:custGeom>
              <a:avLst/>
              <a:gdLst/>
              <a:ahLst/>
              <a:cxnLst/>
              <a:rect l="l" t="t" r="r" b="b"/>
              <a:pathLst>
                <a:path w="3809" h="68579">
                  <a:moveTo>
                    <a:pt x="3602" y="161"/>
                  </a:moveTo>
                  <a:lnTo>
                    <a:pt x="3602" y="68566"/>
                  </a:lnTo>
                </a:path>
                <a:path w="3809" h="68579">
                  <a:moveTo>
                    <a:pt x="0" y="68397"/>
                  </a:moveTo>
                  <a:lnTo>
                    <a:pt x="0" y="0"/>
                  </a:lnTo>
                </a:path>
              </a:pathLst>
            </a:custGeom>
            <a:ln w="3175">
              <a:solidFill>
                <a:srgbClr val="A2B8C0"/>
              </a:solidFill>
            </a:ln>
          </p:spPr>
          <p:txBody>
            <a:bodyPr wrap="square" lIns="0" tIns="0" rIns="0" bIns="0" rtlCol="0"/>
            <a:lstStyle/>
            <a:p>
              <a:endParaRPr lang="fr-FR" noProof="0" dirty="0"/>
            </a:p>
          </p:txBody>
        </p:sp>
        <p:sp>
          <p:nvSpPr>
            <p:cNvPr id="3612" name="object 3612"/>
            <p:cNvSpPr/>
            <p:nvPr/>
          </p:nvSpPr>
          <p:spPr>
            <a:xfrm>
              <a:off x="10075149" y="4333282"/>
              <a:ext cx="5715" cy="69215"/>
            </a:xfrm>
            <a:custGeom>
              <a:avLst/>
              <a:gdLst/>
              <a:ahLst/>
              <a:cxnLst/>
              <a:rect l="l" t="t" r="r" b="b"/>
              <a:pathLst>
                <a:path w="5715" h="69214">
                  <a:moveTo>
                    <a:pt x="0" y="0"/>
                  </a:moveTo>
                  <a:lnTo>
                    <a:pt x="5524" y="247"/>
                  </a:lnTo>
                  <a:lnTo>
                    <a:pt x="5524" y="68665"/>
                  </a:lnTo>
                  <a:lnTo>
                    <a:pt x="0" y="68405"/>
                  </a:lnTo>
                  <a:lnTo>
                    <a:pt x="0" y="0"/>
                  </a:lnTo>
                  <a:close/>
                </a:path>
              </a:pathLst>
            </a:custGeom>
            <a:solidFill>
              <a:srgbClr val="A2B7C0"/>
            </a:solidFill>
          </p:spPr>
          <p:txBody>
            <a:bodyPr wrap="square" lIns="0" tIns="0" rIns="0" bIns="0" rtlCol="0"/>
            <a:lstStyle/>
            <a:p>
              <a:endParaRPr lang="fr-FR" noProof="0" dirty="0"/>
            </a:p>
          </p:txBody>
        </p:sp>
        <p:sp>
          <p:nvSpPr>
            <p:cNvPr id="3613" name="object 3613"/>
            <p:cNvSpPr/>
            <p:nvPr/>
          </p:nvSpPr>
          <p:spPr>
            <a:xfrm>
              <a:off x="10075149" y="4333282"/>
              <a:ext cx="5715" cy="69215"/>
            </a:xfrm>
            <a:custGeom>
              <a:avLst/>
              <a:gdLst/>
              <a:ahLst/>
              <a:cxnLst/>
              <a:rect l="l" t="t" r="r" b="b"/>
              <a:pathLst>
                <a:path w="5715" h="69214">
                  <a:moveTo>
                    <a:pt x="5524" y="247"/>
                  </a:moveTo>
                  <a:lnTo>
                    <a:pt x="5524" y="68665"/>
                  </a:lnTo>
                </a:path>
                <a:path w="5715" h="69214">
                  <a:moveTo>
                    <a:pt x="0" y="68405"/>
                  </a:moveTo>
                  <a:lnTo>
                    <a:pt x="0" y="0"/>
                  </a:lnTo>
                </a:path>
              </a:pathLst>
            </a:custGeom>
            <a:ln w="3175">
              <a:solidFill>
                <a:srgbClr val="A2B7C0"/>
              </a:solidFill>
            </a:ln>
          </p:spPr>
          <p:txBody>
            <a:bodyPr wrap="square" lIns="0" tIns="0" rIns="0" bIns="0" rtlCol="0"/>
            <a:lstStyle/>
            <a:p>
              <a:endParaRPr lang="fr-FR" noProof="0" dirty="0"/>
            </a:p>
          </p:txBody>
        </p:sp>
        <p:sp>
          <p:nvSpPr>
            <p:cNvPr id="3614" name="object 3614"/>
            <p:cNvSpPr/>
            <p:nvPr/>
          </p:nvSpPr>
          <p:spPr>
            <a:xfrm>
              <a:off x="10080673" y="4333530"/>
              <a:ext cx="3810" cy="69215"/>
            </a:xfrm>
            <a:custGeom>
              <a:avLst/>
              <a:gdLst/>
              <a:ahLst/>
              <a:cxnLst/>
              <a:rect l="l" t="t" r="r" b="b"/>
              <a:pathLst>
                <a:path w="3809" h="69214">
                  <a:moveTo>
                    <a:pt x="0" y="0"/>
                  </a:moveTo>
                  <a:lnTo>
                    <a:pt x="3602" y="161"/>
                  </a:lnTo>
                  <a:lnTo>
                    <a:pt x="3602" y="68586"/>
                  </a:lnTo>
                  <a:lnTo>
                    <a:pt x="0" y="68417"/>
                  </a:lnTo>
                  <a:lnTo>
                    <a:pt x="0" y="0"/>
                  </a:lnTo>
                  <a:close/>
                </a:path>
              </a:pathLst>
            </a:custGeom>
            <a:solidFill>
              <a:srgbClr val="A2B7C0"/>
            </a:solidFill>
          </p:spPr>
          <p:txBody>
            <a:bodyPr wrap="square" lIns="0" tIns="0" rIns="0" bIns="0" rtlCol="0"/>
            <a:lstStyle/>
            <a:p>
              <a:endParaRPr lang="fr-FR" noProof="0" dirty="0"/>
            </a:p>
          </p:txBody>
        </p:sp>
        <p:sp>
          <p:nvSpPr>
            <p:cNvPr id="3615" name="object 3615"/>
            <p:cNvSpPr/>
            <p:nvPr/>
          </p:nvSpPr>
          <p:spPr>
            <a:xfrm>
              <a:off x="10080673" y="4333530"/>
              <a:ext cx="3810" cy="69215"/>
            </a:xfrm>
            <a:custGeom>
              <a:avLst/>
              <a:gdLst/>
              <a:ahLst/>
              <a:cxnLst/>
              <a:rect l="l" t="t" r="r" b="b"/>
              <a:pathLst>
                <a:path w="3809" h="69214">
                  <a:moveTo>
                    <a:pt x="3602" y="161"/>
                  </a:moveTo>
                  <a:lnTo>
                    <a:pt x="3602" y="68586"/>
                  </a:lnTo>
                </a:path>
                <a:path w="3809" h="69214">
                  <a:moveTo>
                    <a:pt x="0" y="68417"/>
                  </a:moveTo>
                  <a:lnTo>
                    <a:pt x="0" y="0"/>
                  </a:lnTo>
                </a:path>
              </a:pathLst>
            </a:custGeom>
            <a:ln w="3175">
              <a:solidFill>
                <a:srgbClr val="A2B7C0"/>
              </a:solidFill>
            </a:ln>
          </p:spPr>
          <p:txBody>
            <a:bodyPr wrap="square" lIns="0" tIns="0" rIns="0" bIns="0" rtlCol="0"/>
            <a:lstStyle/>
            <a:p>
              <a:endParaRPr lang="fr-FR" noProof="0" dirty="0"/>
            </a:p>
          </p:txBody>
        </p:sp>
        <p:sp>
          <p:nvSpPr>
            <p:cNvPr id="3616" name="object 3616"/>
            <p:cNvSpPr/>
            <p:nvPr/>
          </p:nvSpPr>
          <p:spPr>
            <a:xfrm>
              <a:off x="10084276" y="4333691"/>
              <a:ext cx="3810" cy="69215"/>
            </a:xfrm>
            <a:custGeom>
              <a:avLst/>
              <a:gdLst/>
              <a:ahLst/>
              <a:cxnLst/>
              <a:rect l="l" t="t" r="r" b="b"/>
              <a:pathLst>
                <a:path w="3809" h="69214">
                  <a:moveTo>
                    <a:pt x="0" y="0"/>
                  </a:moveTo>
                  <a:lnTo>
                    <a:pt x="3602" y="161"/>
                  </a:lnTo>
                  <a:lnTo>
                    <a:pt x="3602" y="68594"/>
                  </a:lnTo>
                  <a:lnTo>
                    <a:pt x="0" y="68425"/>
                  </a:lnTo>
                  <a:lnTo>
                    <a:pt x="0" y="0"/>
                  </a:lnTo>
                  <a:close/>
                </a:path>
              </a:pathLst>
            </a:custGeom>
            <a:solidFill>
              <a:srgbClr val="A2B7C0"/>
            </a:solidFill>
          </p:spPr>
          <p:txBody>
            <a:bodyPr wrap="square" lIns="0" tIns="0" rIns="0" bIns="0" rtlCol="0"/>
            <a:lstStyle/>
            <a:p>
              <a:endParaRPr lang="fr-FR" noProof="0" dirty="0"/>
            </a:p>
          </p:txBody>
        </p:sp>
        <p:sp>
          <p:nvSpPr>
            <p:cNvPr id="3617" name="object 3617"/>
            <p:cNvSpPr/>
            <p:nvPr/>
          </p:nvSpPr>
          <p:spPr>
            <a:xfrm>
              <a:off x="10084276" y="4333691"/>
              <a:ext cx="3810" cy="69215"/>
            </a:xfrm>
            <a:custGeom>
              <a:avLst/>
              <a:gdLst/>
              <a:ahLst/>
              <a:cxnLst/>
              <a:rect l="l" t="t" r="r" b="b"/>
              <a:pathLst>
                <a:path w="3809" h="69214">
                  <a:moveTo>
                    <a:pt x="3602" y="161"/>
                  </a:moveTo>
                  <a:lnTo>
                    <a:pt x="3602" y="68594"/>
                  </a:lnTo>
                </a:path>
                <a:path w="3809" h="69214">
                  <a:moveTo>
                    <a:pt x="0" y="68425"/>
                  </a:moveTo>
                  <a:lnTo>
                    <a:pt x="0" y="0"/>
                  </a:lnTo>
                </a:path>
              </a:pathLst>
            </a:custGeom>
            <a:ln w="3175">
              <a:solidFill>
                <a:srgbClr val="A2B7C0"/>
              </a:solidFill>
            </a:ln>
          </p:spPr>
          <p:txBody>
            <a:bodyPr wrap="square" lIns="0" tIns="0" rIns="0" bIns="0" rtlCol="0"/>
            <a:lstStyle/>
            <a:p>
              <a:endParaRPr lang="fr-FR" noProof="0" dirty="0"/>
            </a:p>
          </p:txBody>
        </p:sp>
        <p:sp>
          <p:nvSpPr>
            <p:cNvPr id="3618" name="object 3618"/>
            <p:cNvSpPr/>
            <p:nvPr/>
          </p:nvSpPr>
          <p:spPr>
            <a:xfrm>
              <a:off x="10087879" y="4333852"/>
              <a:ext cx="3810" cy="69215"/>
            </a:xfrm>
            <a:custGeom>
              <a:avLst/>
              <a:gdLst/>
              <a:ahLst/>
              <a:cxnLst/>
              <a:rect l="l" t="t" r="r" b="b"/>
              <a:pathLst>
                <a:path w="3809" h="69214">
                  <a:moveTo>
                    <a:pt x="0" y="0"/>
                  </a:moveTo>
                  <a:lnTo>
                    <a:pt x="3602" y="161"/>
                  </a:lnTo>
                  <a:lnTo>
                    <a:pt x="3602" y="68602"/>
                  </a:lnTo>
                  <a:lnTo>
                    <a:pt x="0" y="68433"/>
                  </a:lnTo>
                  <a:lnTo>
                    <a:pt x="0" y="0"/>
                  </a:lnTo>
                  <a:close/>
                </a:path>
              </a:pathLst>
            </a:custGeom>
            <a:solidFill>
              <a:srgbClr val="A2B7C0"/>
            </a:solidFill>
          </p:spPr>
          <p:txBody>
            <a:bodyPr wrap="square" lIns="0" tIns="0" rIns="0" bIns="0" rtlCol="0"/>
            <a:lstStyle/>
            <a:p>
              <a:endParaRPr lang="fr-FR" noProof="0" dirty="0"/>
            </a:p>
          </p:txBody>
        </p:sp>
        <p:sp>
          <p:nvSpPr>
            <p:cNvPr id="3619" name="object 3619"/>
            <p:cNvSpPr/>
            <p:nvPr/>
          </p:nvSpPr>
          <p:spPr>
            <a:xfrm>
              <a:off x="10087879" y="4333852"/>
              <a:ext cx="3810" cy="69215"/>
            </a:xfrm>
            <a:custGeom>
              <a:avLst/>
              <a:gdLst/>
              <a:ahLst/>
              <a:cxnLst/>
              <a:rect l="l" t="t" r="r" b="b"/>
              <a:pathLst>
                <a:path w="3809" h="69214">
                  <a:moveTo>
                    <a:pt x="3602" y="161"/>
                  </a:moveTo>
                  <a:lnTo>
                    <a:pt x="3602" y="68602"/>
                  </a:lnTo>
                </a:path>
                <a:path w="3809" h="69214">
                  <a:moveTo>
                    <a:pt x="0" y="68433"/>
                  </a:moveTo>
                  <a:lnTo>
                    <a:pt x="0" y="0"/>
                  </a:lnTo>
                </a:path>
              </a:pathLst>
            </a:custGeom>
            <a:ln w="3175">
              <a:solidFill>
                <a:srgbClr val="A2B7C0"/>
              </a:solidFill>
            </a:ln>
          </p:spPr>
          <p:txBody>
            <a:bodyPr wrap="square" lIns="0" tIns="0" rIns="0" bIns="0" rtlCol="0"/>
            <a:lstStyle/>
            <a:p>
              <a:endParaRPr lang="fr-FR" noProof="0" dirty="0"/>
            </a:p>
          </p:txBody>
        </p:sp>
        <p:sp>
          <p:nvSpPr>
            <p:cNvPr id="3620" name="object 3620"/>
            <p:cNvSpPr/>
            <p:nvPr/>
          </p:nvSpPr>
          <p:spPr>
            <a:xfrm>
              <a:off x="10091482" y="4334014"/>
              <a:ext cx="3810" cy="69215"/>
            </a:xfrm>
            <a:custGeom>
              <a:avLst/>
              <a:gdLst/>
              <a:ahLst/>
              <a:cxnLst/>
              <a:rect l="l" t="t" r="r" b="b"/>
              <a:pathLst>
                <a:path w="3809" h="69214">
                  <a:moveTo>
                    <a:pt x="0" y="0"/>
                  </a:moveTo>
                  <a:lnTo>
                    <a:pt x="3602" y="161"/>
                  </a:lnTo>
                  <a:lnTo>
                    <a:pt x="3602" y="68610"/>
                  </a:lnTo>
                  <a:lnTo>
                    <a:pt x="0" y="68441"/>
                  </a:lnTo>
                  <a:lnTo>
                    <a:pt x="0" y="0"/>
                  </a:lnTo>
                  <a:close/>
                </a:path>
              </a:pathLst>
            </a:custGeom>
            <a:solidFill>
              <a:srgbClr val="A1B7C0"/>
            </a:solidFill>
          </p:spPr>
          <p:txBody>
            <a:bodyPr wrap="square" lIns="0" tIns="0" rIns="0" bIns="0" rtlCol="0"/>
            <a:lstStyle/>
            <a:p>
              <a:endParaRPr lang="fr-FR" noProof="0" dirty="0"/>
            </a:p>
          </p:txBody>
        </p:sp>
        <p:sp>
          <p:nvSpPr>
            <p:cNvPr id="3621" name="object 3621"/>
            <p:cNvSpPr/>
            <p:nvPr/>
          </p:nvSpPr>
          <p:spPr>
            <a:xfrm>
              <a:off x="10091482" y="4334014"/>
              <a:ext cx="3810" cy="69215"/>
            </a:xfrm>
            <a:custGeom>
              <a:avLst/>
              <a:gdLst/>
              <a:ahLst/>
              <a:cxnLst/>
              <a:rect l="l" t="t" r="r" b="b"/>
              <a:pathLst>
                <a:path w="3809" h="69214">
                  <a:moveTo>
                    <a:pt x="3602" y="161"/>
                  </a:moveTo>
                  <a:lnTo>
                    <a:pt x="3602" y="68610"/>
                  </a:lnTo>
                </a:path>
                <a:path w="3809" h="69214">
                  <a:moveTo>
                    <a:pt x="0" y="68441"/>
                  </a:moveTo>
                  <a:lnTo>
                    <a:pt x="0" y="0"/>
                  </a:lnTo>
                </a:path>
              </a:pathLst>
            </a:custGeom>
            <a:ln w="3175">
              <a:solidFill>
                <a:srgbClr val="A1B7C0"/>
              </a:solidFill>
            </a:ln>
          </p:spPr>
          <p:txBody>
            <a:bodyPr wrap="square" lIns="0" tIns="0" rIns="0" bIns="0" rtlCol="0"/>
            <a:lstStyle/>
            <a:p>
              <a:endParaRPr lang="fr-FR" noProof="0" dirty="0"/>
            </a:p>
          </p:txBody>
        </p:sp>
        <p:sp>
          <p:nvSpPr>
            <p:cNvPr id="3622" name="object 3622"/>
            <p:cNvSpPr/>
            <p:nvPr/>
          </p:nvSpPr>
          <p:spPr>
            <a:xfrm>
              <a:off x="10095085" y="4334175"/>
              <a:ext cx="3810" cy="69215"/>
            </a:xfrm>
            <a:custGeom>
              <a:avLst/>
              <a:gdLst/>
              <a:ahLst/>
              <a:cxnLst/>
              <a:rect l="l" t="t" r="r" b="b"/>
              <a:pathLst>
                <a:path w="3809" h="69214">
                  <a:moveTo>
                    <a:pt x="0" y="0"/>
                  </a:moveTo>
                  <a:lnTo>
                    <a:pt x="3602" y="161"/>
                  </a:lnTo>
                  <a:lnTo>
                    <a:pt x="3602" y="68618"/>
                  </a:lnTo>
                  <a:lnTo>
                    <a:pt x="0" y="68448"/>
                  </a:lnTo>
                  <a:lnTo>
                    <a:pt x="0" y="0"/>
                  </a:lnTo>
                  <a:close/>
                </a:path>
              </a:pathLst>
            </a:custGeom>
            <a:solidFill>
              <a:srgbClr val="A1B7C0"/>
            </a:solidFill>
          </p:spPr>
          <p:txBody>
            <a:bodyPr wrap="square" lIns="0" tIns="0" rIns="0" bIns="0" rtlCol="0"/>
            <a:lstStyle/>
            <a:p>
              <a:endParaRPr lang="fr-FR" noProof="0" dirty="0"/>
            </a:p>
          </p:txBody>
        </p:sp>
        <p:sp>
          <p:nvSpPr>
            <p:cNvPr id="3623" name="object 3623"/>
            <p:cNvSpPr/>
            <p:nvPr/>
          </p:nvSpPr>
          <p:spPr>
            <a:xfrm>
              <a:off x="10095085" y="4334175"/>
              <a:ext cx="3810" cy="69215"/>
            </a:xfrm>
            <a:custGeom>
              <a:avLst/>
              <a:gdLst/>
              <a:ahLst/>
              <a:cxnLst/>
              <a:rect l="l" t="t" r="r" b="b"/>
              <a:pathLst>
                <a:path w="3809" h="69214">
                  <a:moveTo>
                    <a:pt x="3602" y="161"/>
                  </a:moveTo>
                  <a:lnTo>
                    <a:pt x="3602" y="68618"/>
                  </a:lnTo>
                </a:path>
                <a:path w="3809" h="69214">
                  <a:moveTo>
                    <a:pt x="0" y="68448"/>
                  </a:moveTo>
                  <a:lnTo>
                    <a:pt x="0" y="0"/>
                  </a:lnTo>
                </a:path>
              </a:pathLst>
            </a:custGeom>
            <a:ln w="3175">
              <a:solidFill>
                <a:srgbClr val="A1B7C0"/>
              </a:solidFill>
            </a:ln>
          </p:spPr>
          <p:txBody>
            <a:bodyPr wrap="square" lIns="0" tIns="0" rIns="0" bIns="0" rtlCol="0"/>
            <a:lstStyle/>
            <a:p>
              <a:endParaRPr lang="fr-FR" noProof="0" dirty="0"/>
            </a:p>
          </p:txBody>
        </p:sp>
        <p:sp>
          <p:nvSpPr>
            <p:cNvPr id="3624" name="object 3624"/>
            <p:cNvSpPr/>
            <p:nvPr/>
          </p:nvSpPr>
          <p:spPr>
            <a:xfrm>
              <a:off x="10098688" y="4334336"/>
              <a:ext cx="3810" cy="69215"/>
            </a:xfrm>
            <a:custGeom>
              <a:avLst/>
              <a:gdLst/>
              <a:ahLst/>
              <a:cxnLst/>
              <a:rect l="l" t="t" r="r" b="b"/>
              <a:pathLst>
                <a:path w="3809" h="69214">
                  <a:moveTo>
                    <a:pt x="0" y="0"/>
                  </a:moveTo>
                  <a:lnTo>
                    <a:pt x="3602" y="161"/>
                  </a:lnTo>
                  <a:lnTo>
                    <a:pt x="3602" y="68626"/>
                  </a:lnTo>
                  <a:lnTo>
                    <a:pt x="0" y="68456"/>
                  </a:lnTo>
                  <a:lnTo>
                    <a:pt x="0" y="0"/>
                  </a:lnTo>
                  <a:close/>
                </a:path>
              </a:pathLst>
            </a:custGeom>
            <a:solidFill>
              <a:srgbClr val="A1B7C0"/>
            </a:solidFill>
          </p:spPr>
          <p:txBody>
            <a:bodyPr wrap="square" lIns="0" tIns="0" rIns="0" bIns="0" rtlCol="0"/>
            <a:lstStyle/>
            <a:p>
              <a:endParaRPr lang="fr-FR" noProof="0" dirty="0"/>
            </a:p>
          </p:txBody>
        </p:sp>
        <p:sp>
          <p:nvSpPr>
            <p:cNvPr id="3625" name="object 3625"/>
            <p:cNvSpPr/>
            <p:nvPr/>
          </p:nvSpPr>
          <p:spPr>
            <a:xfrm>
              <a:off x="10098688" y="4334336"/>
              <a:ext cx="3810" cy="69215"/>
            </a:xfrm>
            <a:custGeom>
              <a:avLst/>
              <a:gdLst/>
              <a:ahLst/>
              <a:cxnLst/>
              <a:rect l="l" t="t" r="r" b="b"/>
              <a:pathLst>
                <a:path w="3809" h="69214">
                  <a:moveTo>
                    <a:pt x="3602" y="161"/>
                  </a:moveTo>
                  <a:lnTo>
                    <a:pt x="3602" y="68626"/>
                  </a:lnTo>
                </a:path>
                <a:path w="3809" h="69214">
                  <a:moveTo>
                    <a:pt x="0" y="68456"/>
                  </a:moveTo>
                  <a:lnTo>
                    <a:pt x="0" y="0"/>
                  </a:lnTo>
                </a:path>
              </a:pathLst>
            </a:custGeom>
            <a:ln w="3175">
              <a:solidFill>
                <a:srgbClr val="A1B7C0"/>
              </a:solidFill>
            </a:ln>
          </p:spPr>
          <p:txBody>
            <a:bodyPr wrap="square" lIns="0" tIns="0" rIns="0" bIns="0" rtlCol="0"/>
            <a:lstStyle/>
            <a:p>
              <a:endParaRPr lang="fr-FR" noProof="0" dirty="0"/>
            </a:p>
          </p:txBody>
        </p:sp>
        <p:sp>
          <p:nvSpPr>
            <p:cNvPr id="3626" name="object 3626"/>
            <p:cNvSpPr/>
            <p:nvPr/>
          </p:nvSpPr>
          <p:spPr>
            <a:xfrm>
              <a:off x="10102291" y="4334498"/>
              <a:ext cx="5715" cy="69215"/>
            </a:xfrm>
            <a:custGeom>
              <a:avLst/>
              <a:gdLst/>
              <a:ahLst/>
              <a:cxnLst/>
              <a:rect l="l" t="t" r="r" b="b"/>
              <a:pathLst>
                <a:path w="5715" h="69214">
                  <a:moveTo>
                    <a:pt x="0" y="0"/>
                  </a:moveTo>
                  <a:lnTo>
                    <a:pt x="5284" y="236"/>
                  </a:lnTo>
                  <a:lnTo>
                    <a:pt x="5284" y="68712"/>
                  </a:lnTo>
                  <a:lnTo>
                    <a:pt x="0" y="68464"/>
                  </a:lnTo>
                  <a:lnTo>
                    <a:pt x="0" y="0"/>
                  </a:lnTo>
                  <a:close/>
                </a:path>
              </a:pathLst>
            </a:custGeom>
            <a:solidFill>
              <a:srgbClr val="A1B7C0"/>
            </a:solidFill>
          </p:spPr>
          <p:txBody>
            <a:bodyPr wrap="square" lIns="0" tIns="0" rIns="0" bIns="0" rtlCol="0"/>
            <a:lstStyle/>
            <a:p>
              <a:endParaRPr lang="fr-FR" noProof="0" dirty="0"/>
            </a:p>
          </p:txBody>
        </p:sp>
        <p:sp>
          <p:nvSpPr>
            <p:cNvPr id="3627" name="object 3627"/>
            <p:cNvSpPr/>
            <p:nvPr/>
          </p:nvSpPr>
          <p:spPr>
            <a:xfrm>
              <a:off x="10102291" y="4334498"/>
              <a:ext cx="5715" cy="69215"/>
            </a:xfrm>
            <a:custGeom>
              <a:avLst/>
              <a:gdLst/>
              <a:ahLst/>
              <a:cxnLst/>
              <a:rect l="l" t="t" r="r" b="b"/>
              <a:pathLst>
                <a:path w="5715" h="69214">
                  <a:moveTo>
                    <a:pt x="5284" y="236"/>
                  </a:moveTo>
                  <a:lnTo>
                    <a:pt x="5284" y="68712"/>
                  </a:lnTo>
                </a:path>
                <a:path w="5715" h="69214">
                  <a:moveTo>
                    <a:pt x="0" y="68464"/>
                  </a:moveTo>
                  <a:lnTo>
                    <a:pt x="0" y="0"/>
                  </a:lnTo>
                </a:path>
              </a:pathLst>
            </a:custGeom>
            <a:ln w="3175">
              <a:solidFill>
                <a:srgbClr val="A1B7C0"/>
              </a:solidFill>
            </a:ln>
          </p:spPr>
          <p:txBody>
            <a:bodyPr wrap="square" lIns="0" tIns="0" rIns="0" bIns="0" rtlCol="0"/>
            <a:lstStyle/>
            <a:p>
              <a:endParaRPr lang="fr-FR" noProof="0" dirty="0"/>
            </a:p>
          </p:txBody>
        </p:sp>
        <p:sp>
          <p:nvSpPr>
            <p:cNvPr id="3628" name="object 3628"/>
            <p:cNvSpPr/>
            <p:nvPr/>
          </p:nvSpPr>
          <p:spPr>
            <a:xfrm>
              <a:off x="10107575" y="4334735"/>
              <a:ext cx="3810" cy="69215"/>
            </a:xfrm>
            <a:custGeom>
              <a:avLst/>
              <a:gdLst/>
              <a:ahLst/>
              <a:cxnLst/>
              <a:rect l="l" t="t" r="r" b="b"/>
              <a:pathLst>
                <a:path w="3809" h="69214">
                  <a:moveTo>
                    <a:pt x="0" y="0"/>
                  </a:moveTo>
                  <a:lnTo>
                    <a:pt x="3602" y="161"/>
                  </a:lnTo>
                  <a:lnTo>
                    <a:pt x="3602" y="68645"/>
                  </a:lnTo>
                  <a:lnTo>
                    <a:pt x="0" y="68476"/>
                  </a:lnTo>
                  <a:lnTo>
                    <a:pt x="0" y="0"/>
                  </a:lnTo>
                  <a:close/>
                </a:path>
              </a:pathLst>
            </a:custGeom>
            <a:solidFill>
              <a:srgbClr val="A1B7BE"/>
            </a:solidFill>
          </p:spPr>
          <p:txBody>
            <a:bodyPr wrap="square" lIns="0" tIns="0" rIns="0" bIns="0" rtlCol="0"/>
            <a:lstStyle/>
            <a:p>
              <a:endParaRPr lang="fr-FR" noProof="0" dirty="0"/>
            </a:p>
          </p:txBody>
        </p:sp>
        <p:sp>
          <p:nvSpPr>
            <p:cNvPr id="3629" name="object 3629"/>
            <p:cNvSpPr/>
            <p:nvPr/>
          </p:nvSpPr>
          <p:spPr>
            <a:xfrm>
              <a:off x="10107575" y="4334735"/>
              <a:ext cx="3810" cy="69215"/>
            </a:xfrm>
            <a:custGeom>
              <a:avLst/>
              <a:gdLst/>
              <a:ahLst/>
              <a:cxnLst/>
              <a:rect l="l" t="t" r="r" b="b"/>
              <a:pathLst>
                <a:path w="3809" h="69214">
                  <a:moveTo>
                    <a:pt x="3602" y="161"/>
                  </a:moveTo>
                  <a:lnTo>
                    <a:pt x="3602" y="68645"/>
                  </a:lnTo>
                </a:path>
                <a:path w="3809" h="69214">
                  <a:moveTo>
                    <a:pt x="0" y="68476"/>
                  </a:moveTo>
                  <a:lnTo>
                    <a:pt x="0" y="0"/>
                  </a:lnTo>
                </a:path>
              </a:pathLst>
            </a:custGeom>
            <a:ln w="3175">
              <a:solidFill>
                <a:srgbClr val="A1B7BE"/>
              </a:solidFill>
            </a:ln>
          </p:spPr>
          <p:txBody>
            <a:bodyPr wrap="square" lIns="0" tIns="0" rIns="0" bIns="0" rtlCol="0"/>
            <a:lstStyle/>
            <a:p>
              <a:endParaRPr lang="fr-FR" noProof="0" dirty="0"/>
            </a:p>
          </p:txBody>
        </p:sp>
        <p:sp>
          <p:nvSpPr>
            <p:cNvPr id="3630" name="object 3630"/>
            <p:cNvSpPr/>
            <p:nvPr/>
          </p:nvSpPr>
          <p:spPr>
            <a:xfrm>
              <a:off x="10111178" y="4334896"/>
              <a:ext cx="3810" cy="69215"/>
            </a:xfrm>
            <a:custGeom>
              <a:avLst/>
              <a:gdLst/>
              <a:ahLst/>
              <a:cxnLst/>
              <a:rect l="l" t="t" r="r" b="b"/>
              <a:pathLst>
                <a:path w="3809" h="69214">
                  <a:moveTo>
                    <a:pt x="0" y="0"/>
                  </a:moveTo>
                  <a:lnTo>
                    <a:pt x="3602" y="161"/>
                  </a:lnTo>
                  <a:lnTo>
                    <a:pt x="3602" y="68653"/>
                  </a:lnTo>
                  <a:lnTo>
                    <a:pt x="0" y="68484"/>
                  </a:lnTo>
                  <a:lnTo>
                    <a:pt x="0" y="0"/>
                  </a:lnTo>
                  <a:close/>
                </a:path>
              </a:pathLst>
            </a:custGeom>
            <a:solidFill>
              <a:srgbClr val="A1B7BE"/>
            </a:solidFill>
          </p:spPr>
          <p:txBody>
            <a:bodyPr wrap="square" lIns="0" tIns="0" rIns="0" bIns="0" rtlCol="0"/>
            <a:lstStyle/>
            <a:p>
              <a:endParaRPr lang="fr-FR" noProof="0" dirty="0"/>
            </a:p>
          </p:txBody>
        </p:sp>
        <p:sp>
          <p:nvSpPr>
            <p:cNvPr id="3631" name="object 3631"/>
            <p:cNvSpPr/>
            <p:nvPr/>
          </p:nvSpPr>
          <p:spPr>
            <a:xfrm>
              <a:off x="10111178" y="4334896"/>
              <a:ext cx="3810" cy="69215"/>
            </a:xfrm>
            <a:custGeom>
              <a:avLst/>
              <a:gdLst/>
              <a:ahLst/>
              <a:cxnLst/>
              <a:rect l="l" t="t" r="r" b="b"/>
              <a:pathLst>
                <a:path w="3809" h="69214">
                  <a:moveTo>
                    <a:pt x="3602" y="161"/>
                  </a:moveTo>
                  <a:lnTo>
                    <a:pt x="3602" y="68653"/>
                  </a:lnTo>
                </a:path>
                <a:path w="3809" h="69214">
                  <a:moveTo>
                    <a:pt x="0" y="68484"/>
                  </a:moveTo>
                  <a:lnTo>
                    <a:pt x="0" y="0"/>
                  </a:lnTo>
                </a:path>
              </a:pathLst>
            </a:custGeom>
            <a:ln w="3175">
              <a:solidFill>
                <a:srgbClr val="A1B7BE"/>
              </a:solidFill>
            </a:ln>
          </p:spPr>
          <p:txBody>
            <a:bodyPr wrap="square" lIns="0" tIns="0" rIns="0" bIns="0" rtlCol="0"/>
            <a:lstStyle/>
            <a:p>
              <a:endParaRPr lang="fr-FR" noProof="0" dirty="0"/>
            </a:p>
          </p:txBody>
        </p:sp>
        <p:sp>
          <p:nvSpPr>
            <p:cNvPr id="3632" name="object 3632"/>
            <p:cNvSpPr/>
            <p:nvPr/>
          </p:nvSpPr>
          <p:spPr>
            <a:xfrm>
              <a:off x="10114780" y="4335057"/>
              <a:ext cx="3810" cy="69215"/>
            </a:xfrm>
            <a:custGeom>
              <a:avLst/>
              <a:gdLst/>
              <a:ahLst/>
              <a:cxnLst/>
              <a:rect l="l" t="t" r="r" b="b"/>
              <a:pathLst>
                <a:path w="3809" h="69214">
                  <a:moveTo>
                    <a:pt x="0" y="0"/>
                  </a:moveTo>
                  <a:lnTo>
                    <a:pt x="3602" y="161"/>
                  </a:lnTo>
                  <a:lnTo>
                    <a:pt x="3602" y="68661"/>
                  </a:lnTo>
                  <a:lnTo>
                    <a:pt x="0" y="68491"/>
                  </a:lnTo>
                  <a:lnTo>
                    <a:pt x="0" y="0"/>
                  </a:lnTo>
                  <a:close/>
                </a:path>
              </a:pathLst>
            </a:custGeom>
            <a:solidFill>
              <a:srgbClr val="A1B7BE"/>
            </a:solidFill>
          </p:spPr>
          <p:txBody>
            <a:bodyPr wrap="square" lIns="0" tIns="0" rIns="0" bIns="0" rtlCol="0"/>
            <a:lstStyle/>
            <a:p>
              <a:endParaRPr lang="fr-FR" noProof="0" dirty="0"/>
            </a:p>
          </p:txBody>
        </p:sp>
        <p:sp>
          <p:nvSpPr>
            <p:cNvPr id="3633" name="object 3633"/>
            <p:cNvSpPr/>
            <p:nvPr/>
          </p:nvSpPr>
          <p:spPr>
            <a:xfrm>
              <a:off x="10114780" y="4335057"/>
              <a:ext cx="3810" cy="69215"/>
            </a:xfrm>
            <a:custGeom>
              <a:avLst/>
              <a:gdLst/>
              <a:ahLst/>
              <a:cxnLst/>
              <a:rect l="l" t="t" r="r" b="b"/>
              <a:pathLst>
                <a:path w="3809" h="69214">
                  <a:moveTo>
                    <a:pt x="3602" y="161"/>
                  </a:moveTo>
                  <a:lnTo>
                    <a:pt x="3602" y="68661"/>
                  </a:lnTo>
                </a:path>
                <a:path w="3809" h="69214">
                  <a:moveTo>
                    <a:pt x="0" y="68491"/>
                  </a:moveTo>
                  <a:lnTo>
                    <a:pt x="0" y="0"/>
                  </a:lnTo>
                </a:path>
              </a:pathLst>
            </a:custGeom>
            <a:ln w="3175">
              <a:solidFill>
                <a:srgbClr val="A1B7BE"/>
              </a:solidFill>
            </a:ln>
          </p:spPr>
          <p:txBody>
            <a:bodyPr wrap="square" lIns="0" tIns="0" rIns="0" bIns="0" rtlCol="0"/>
            <a:lstStyle/>
            <a:p>
              <a:endParaRPr lang="fr-FR" noProof="0" dirty="0"/>
            </a:p>
          </p:txBody>
        </p:sp>
        <p:sp>
          <p:nvSpPr>
            <p:cNvPr id="3634" name="object 3634"/>
            <p:cNvSpPr/>
            <p:nvPr/>
          </p:nvSpPr>
          <p:spPr>
            <a:xfrm>
              <a:off x="10118383" y="4335219"/>
              <a:ext cx="3810" cy="69215"/>
            </a:xfrm>
            <a:custGeom>
              <a:avLst/>
              <a:gdLst/>
              <a:ahLst/>
              <a:cxnLst/>
              <a:rect l="l" t="t" r="r" b="b"/>
              <a:pathLst>
                <a:path w="3809" h="69214">
                  <a:moveTo>
                    <a:pt x="0" y="0"/>
                  </a:moveTo>
                  <a:lnTo>
                    <a:pt x="3602" y="161"/>
                  </a:lnTo>
                  <a:lnTo>
                    <a:pt x="3602" y="68669"/>
                  </a:lnTo>
                  <a:lnTo>
                    <a:pt x="0" y="68499"/>
                  </a:lnTo>
                  <a:lnTo>
                    <a:pt x="0" y="0"/>
                  </a:lnTo>
                  <a:close/>
                </a:path>
              </a:pathLst>
            </a:custGeom>
            <a:solidFill>
              <a:srgbClr val="A1B7BE"/>
            </a:solidFill>
          </p:spPr>
          <p:txBody>
            <a:bodyPr wrap="square" lIns="0" tIns="0" rIns="0" bIns="0" rtlCol="0"/>
            <a:lstStyle/>
            <a:p>
              <a:endParaRPr lang="fr-FR" noProof="0" dirty="0"/>
            </a:p>
          </p:txBody>
        </p:sp>
        <p:sp>
          <p:nvSpPr>
            <p:cNvPr id="3635" name="object 3635"/>
            <p:cNvSpPr/>
            <p:nvPr/>
          </p:nvSpPr>
          <p:spPr>
            <a:xfrm>
              <a:off x="10118383" y="4335219"/>
              <a:ext cx="3810" cy="69215"/>
            </a:xfrm>
            <a:custGeom>
              <a:avLst/>
              <a:gdLst/>
              <a:ahLst/>
              <a:cxnLst/>
              <a:rect l="l" t="t" r="r" b="b"/>
              <a:pathLst>
                <a:path w="3809" h="69214">
                  <a:moveTo>
                    <a:pt x="3602" y="161"/>
                  </a:moveTo>
                  <a:lnTo>
                    <a:pt x="3602" y="68669"/>
                  </a:lnTo>
                </a:path>
                <a:path w="3809" h="69214">
                  <a:moveTo>
                    <a:pt x="0" y="68499"/>
                  </a:moveTo>
                  <a:lnTo>
                    <a:pt x="0" y="0"/>
                  </a:lnTo>
                </a:path>
              </a:pathLst>
            </a:custGeom>
            <a:ln w="3175">
              <a:solidFill>
                <a:srgbClr val="A1B7BE"/>
              </a:solidFill>
            </a:ln>
          </p:spPr>
          <p:txBody>
            <a:bodyPr wrap="square" lIns="0" tIns="0" rIns="0" bIns="0" rtlCol="0"/>
            <a:lstStyle/>
            <a:p>
              <a:endParaRPr lang="fr-FR" noProof="0" dirty="0"/>
            </a:p>
          </p:txBody>
        </p:sp>
        <p:sp>
          <p:nvSpPr>
            <p:cNvPr id="3636" name="object 3636"/>
            <p:cNvSpPr/>
            <p:nvPr/>
          </p:nvSpPr>
          <p:spPr>
            <a:xfrm>
              <a:off x="10121986" y="4335380"/>
              <a:ext cx="3810" cy="69215"/>
            </a:xfrm>
            <a:custGeom>
              <a:avLst/>
              <a:gdLst/>
              <a:ahLst/>
              <a:cxnLst/>
              <a:rect l="l" t="t" r="r" b="b"/>
              <a:pathLst>
                <a:path w="3809" h="69214">
                  <a:moveTo>
                    <a:pt x="0" y="0"/>
                  </a:moveTo>
                  <a:lnTo>
                    <a:pt x="3602" y="161"/>
                  </a:lnTo>
                  <a:lnTo>
                    <a:pt x="3602" y="68676"/>
                  </a:lnTo>
                  <a:lnTo>
                    <a:pt x="0" y="68507"/>
                  </a:lnTo>
                  <a:lnTo>
                    <a:pt x="0" y="0"/>
                  </a:lnTo>
                  <a:close/>
                </a:path>
              </a:pathLst>
            </a:custGeom>
            <a:solidFill>
              <a:srgbClr val="A0B7BE"/>
            </a:solidFill>
          </p:spPr>
          <p:txBody>
            <a:bodyPr wrap="square" lIns="0" tIns="0" rIns="0" bIns="0" rtlCol="0"/>
            <a:lstStyle/>
            <a:p>
              <a:endParaRPr lang="fr-FR" noProof="0" dirty="0"/>
            </a:p>
          </p:txBody>
        </p:sp>
        <p:sp>
          <p:nvSpPr>
            <p:cNvPr id="3637" name="object 3637"/>
            <p:cNvSpPr/>
            <p:nvPr/>
          </p:nvSpPr>
          <p:spPr>
            <a:xfrm>
              <a:off x="10121986" y="4335380"/>
              <a:ext cx="3810" cy="69215"/>
            </a:xfrm>
            <a:custGeom>
              <a:avLst/>
              <a:gdLst/>
              <a:ahLst/>
              <a:cxnLst/>
              <a:rect l="l" t="t" r="r" b="b"/>
              <a:pathLst>
                <a:path w="3809" h="69214">
                  <a:moveTo>
                    <a:pt x="3602" y="161"/>
                  </a:moveTo>
                  <a:lnTo>
                    <a:pt x="3602" y="68676"/>
                  </a:lnTo>
                </a:path>
                <a:path w="3809" h="69214">
                  <a:moveTo>
                    <a:pt x="0" y="68507"/>
                  </a:moveTo>
                  <a:lnTo>
                    <a:pt x="0" y="0"/>
                  </a:lnTo>
                </a:path>
              </a:pathLst>
            </a:custGeom>
            <a:ln w="3175">
              <a:solidFill>
                <a:srgbClr val="A0B7BE"/>
              </a:solidFill>
            </a:ln>
          </p:spPr>
          <p:txBody>
            <a:bodyPr wrap="square" lIns="0" tIns="0" rIns="0" bIns="0" rtlCol="0"/>
            <a:lstStyle/>
            <a:p>
              <a:endParaRPr lang="fr-FR" noProof="0" dirty="0"/>
            </a:p>
          </p:txBody>
        </p:sp>
        <p:sp>
          <p:nvSpPr>
            <p:cNvPr id="3638" name="object 3638"/>
            <p:cNvSpPr/>
            <p:nvPr/>
          </p:nvSpPr>
          <p:spPr>
            <a:xfrm>
              <a:off x="10125589" y="4335541"/>
              <a:ext cx="3810" cy="69215"/>
            </a:xfrm>
            <a:custGeom>
              <a:avLst/>
              <a:gdLst/>
              <a:ahLst/>
              <a:cxnLst/>
              <a:rect l="l" t="t" r="r" b="b"/>
              <a:pathLst>
                <a:path w="3809" h="69214">
                  <a:moveTo>
                    <a:pt x="0" y="0"/>
                  </a:moveTo>
                  <a:lnTo>
                    <a:pt x="3602" y="161"/>
                  </a:lnTo>
                  <a:lnTo>
                    <a:pt x="3602" y="68684"/>
                  </a:lnTo>
                  <a:lnTo>
                    <a:pt x="0" y="68515"/>
                  </a:lnTo>
                  <a:lnTo>
                    <a:pt x="0" y="0"/>
                  </a:lnTo>
                  <a:close/>
                </a:path>
              </a:pathLst>
            </a:custGeom>
            <a:solidFill>
              <a:srgbClr val="A0B7BE"/>
            </a:solidFill>
          </p:spPr>
          <p:txBody>
            <a:bodyPr wrap="square" lIns="0" tIns="0" rIns="0" bIns="0" rtlCol="0"/>
            <a:lstStyle/>
            <a:p>
              <a:endParaRPr lang="fr-FR" noProof="0" dirty="0"/>
            </a:p>
          </p:txBody>
        </p:sp>
        <p:sp>
          <p:nvSpPr>
            <p:cNvPr id="3639" name="object 3639"/>
            <p:cNvSpPr/>
            <p:nvPr/>
          </p:nvSpPr>
          <p:spPr>
            <a:xfrm>
              <a:off x="10125589" y="4335541"/>
              <a:ext cx="3810" cy="69215"/>
            </a:xfrm>
            <a:custGeom>
              <a:avLst/>
              <a:gdLst/>
              <a:ahLst/>
              <a:cxnLst/>
              <a:rect l="l" t="t" r="r" b="b"/>
              <a:pathLst>
                <a:path w="3809" h="69214">
                  <a:moveTo>
                    <a:pt x="3602" y="161"/>
                  </a:moveTo>
                  <a:lnTo>
                    <a:pt x="3602" y="68684"/>
                  </a:lnTo>
                </a:path>
                <a:path w="3809" h="69214">
                  <a:moveTo>
                    <a:pt x="0" y="68515"/>
                  </a:moveTo>
                  <a:lnTo>
                    <a:pt x="0" y="0"/>
                  </a:lnTo>
                </a:path>
              </a:pathLst>
            </a:custGeom>
            <a:ln w="3175">
              <a:solidFill>
                <a:srgbClr val="A0B7BE"/>
              </a:solidFill>
            </a:ln>
          </p:spPr>
          <p:txBody>
            <a:bodyPr wrap="square" lIns="0" tIns="0" rIns="0" bIns="0" rtlCol="0"/>
            <a:lstStyle/>
            <a:p>
              <a:endParaRPr lang="fr-FR" noProof="0" dirty="0"/>
            </a:p>
          </p:txBody>
        </p:sp>
        <p:sp>
          <p:nvSpPr>
            <p:cNvPr id="3640" name="object 3640"/>
            <p:cNvSpPr/>
            <p:nvPr/>
          </p:nvSpPr>
          <p:spPr>
            <a:xfrm>
              <a:off x="10129193" y="4335703"/>
              <a:ext cx="3810" cy="69215"/>
            </a:xfrm>
            <a:custGeom>
              <a:avLst/>
              <a:gdLst/>
              <a:ahLst/>
              <a:cxnLst/>
              <a:rect l="l" t="t" r="r" b="b"/>
              <a:pathLst>
                <a:path w="3809" h="69214">
                  <a:moveTo>
                    <a:pt x="0" y="0"/>
                  </a:moveTo>
                  <a:lnTo>
                    <a:pt x="3602" y="161"/>
                  </a:lnTo>
                  <a:lnTo>
                    <a:pt x="3602" y="68692"/>
                  </a:lnTo>
                  <a:lnTo>
                    <a:pt x="0" y="68523"/>
                  </a:lnTo>
                  <a:lnTo>
                    <a:pt x="0" y="0"/>
                  </a:lnTo>
                  <a:close/>
                </a:path>
              </a:pathLst>
            </a:custGeom>
            <a:solidFill>
              <a:srgbClr val="A0B7BE"/>
            </a:solidFill>
          </p:spPr>
          <p:txBody>
            <a:bodyPr wrap="square" lIns="0" tIns="0" rIns="0" bIns="0" rtlCol="0"/>
            <a:lstStyle/>
            <a:p>
              <a:endParaRPr lang="fr-FR" noProof="0" dirty="0"/>
            </a:p>
          </p:txBody>
        </p:sp>
        <p:sp>
          <p:nvSpPr>
            <p:cNvPr id="3641" name="object 3641"/>
            <p:cNvSpPr/>
            <p:nvPr/>
          </p:nvSpPr>
          <p:spPr>
            <a:xfrm>
              <a:off x="10129192" y="4335703"/>
              <a:ext cx="3810" cy="69215"/>
            </a:xfrm>
            <a:custGeom>
              <a:avLst/>
              <a:gdLst/>
              <a:ahLst/>
              <a:cxnLst/>
              <a:rect l="l" t="t" r="r" b="b"/>
              <a:pathLst>
                <a:path w="3809" h="69214">
                  <a:moveTo>
                    <a:pt x="3602" y="161"/>
                  </a:moveTo>
                  <a:lnTo>
                    <a:pt x="3602" y="68692"/>
                  </a:lnTo>
                </a:path>
                <a:path w="3809" h="69214">
                  <a:moveTo>
                    <a:pt x="0" y="68523"/>
                  </a:moveTo>
                  <a:lnTo>
                    <a:pt x="0" y="0"/>
                  </a:lnTo>
                </a:path>
              </a:pathLst>
            </a:custGeom>
            <a:ln w="3175">
              <a:solidFill>
                <a:srgbClr val="A0B7BE"/>
              </a:solidFill>
            </a:ln>
          </p:spPr>
          <p:txBody>
            <a:bodyPr wrap="square" lIns="0" tIns="0" rIns="0" bIns="0" rtlCol="0"/>
            <a:lstStyle/>
            <a:p>
              <a:endParaRPr lang="fr-FR" noProof="0" dirty="0"/>
            </a:p>
          </p:txBody>
        </p:sp>
        <p:sp>
          <p:nvSpPr>
            <p:cNvPr id="3642" name="object 3642"/>
            <p:cNvSpPr/>
            <p:nvPr/>
          </p:nvSpPr>
          <p:spPr>
            <a:xfrm>
              <a:off x="10132796" y="4335864"/>
              <a:ext cx="5715" cy="69215"/>
            </a:xfrm>
            <a:custGeom>
              <a:avLst/>
              <a:gdLst/>
              <a:ahLst/>
              <a:cxnLst/>
              <a:rect l="l" t="t" r="r" b="b"/>
              <a:pathLst>
                <a:path w="5715" h="69214">
                  <a:moveTo>
                    <a:pt x="0" y="0"/>
                  </a:moveTo>
                  <a:lnTo>
                    <a:pt x="5524" y="247"/>
                  </a:lnTo>
                  <a:lnTo>
                    <a:pt x="5524" y="68790"/>
                  </a:lnTo>
                  <a:lnTo>
                    <a:pt x="0" y="68531"/>
                  </a:lnTo>
                  <a:lnTo>
                    <a:pt x="0" y="0"/>
                  </a:lnTo>
                  <a:close/>
                </a:path>
              </a:pathLst>
            </a:custGeom>
            <a:solidFill>
              <a:srgbClr val="A0B7BE"/>
            </a:solidFill>
          </p:spPr>
          <p:txBody>
            <a:bodyPr wrap="square" lIns="0" tIns="0" rIns="0" bIns="0" rtlCol="0"/>
            <a:lstStyle/>
            <a:p>
              <a:endParaRPr lang="fr-FR" noProof="0" dirty="0"/>
            </a:p>
          </p:txBody>
        </p:sp>
        <p:sp>
          <p:nvSpPr>
            <p:cNvPr id="3643" name="object 3643"/>
            <p:cNvSpPr/>
            <p:nvPr/>
          </p:nvSpPr>
          <p:spPr>
            <a:xfrm>
              <a:off x="10132795" y="4335864"/>
              <a:ext cx="5715" cy="69215"/>
            </a:xfrm>
            <a:custGeom>
              <a:avLst/>
              <a:gdLst/>
              <a:ahLst/>
              <a:cxnLst/>
              <a:rect l="l" t="t" r="r" b="b"/>
              <a:pathLst>
                <a:path w="5715" h="69214">
                  <a:moveTo>
                    <a:pt x="5524" y="247"/>
                  </a:moveTo>
                  <a:lnTo>
                    <a:pt x="5524" y="68790"/>
                  </a:lnTo>
                </a:path>
                <a:path w="5715" h="69214">
                  <a:moveTo>
                    <a:pt x="0" y="68531"/>
                  </a:moveTo>
                  <a:lnTo>
                    <a:pt x="0" y="0"/>
                  </a:lnTo>
                </a:path>
              </a:pathLst>
            </a:custGeom>
            <a:ln w="3175">
              <a:solidFill>
                <a:srgbClr val="A0B7BE"/>
              </a:solidFill>
            </a:ln>
          </p:spPr>
          <p:txBody>
            <a:bodyPr wrap="square" lIns="0" tIns="0" rIns="0" bIns="0" rtlCol="0"/>
            <a:lstStyle/>
            <a:p>
              <a:endParaRPr lang="fr-FR" noProof="0" dirty="0"/>
            </a:p>
          </p:txBody>
        </p:sp>
        <p:sp>
          <p:nvSpPr>
            <p:cNvPr id="3644" name="object 3644"/>
            <p:cNvSpPr/>
            <p:nvPr/>
          </p:nvSpPr>
          <p:spPr>
            <a:xfrm>
              <a:off x="10138320" y="4336112"/>
              <a:ext cx="3810" cy="69215"/>
            </a:xfrm>
            <a:custGeom>
              <a:avLst/>
              <a:gdLst/>
              <a:ahLst/>
              <a:cxnLst/>
              <a:rect l="l" t="t" r="r" b="b"/>
              <a:pathLst>
                <a:path w="3809" h="69214">
                  <a:moveTo>
                    <a:pt x="0" y="0"/>
                  </a:moveTo>
                  <a:lnTo>
                    <a:pt x="3602" y="161"/>
                  </a:lnTo>
                  <a:lnTo>
                    <a:pt x="3602" y="68712"/>
                  </a:lnTo>
                  <a:lnTo>
                    <a:pt x="0" y="68543"/>
                  </a:lnTo>
                  <a:lnTo>
                    <a:pt x="0" y="0"/>
                  </a:lnTo>
                  <a:close/>
                </a:path>
              </a:pathLst>
            </a:custGeom>
            <a:solidFill>
              <a:srgbClr val="A0B6BE"/>
            </a:solidFill>
          </p:spPr>
          <p:txBody>
            <a:bodyPr wrap="square" lIns="0" tIns="0" rIns="0" bIns="0" rtlCol="0"/>
            <a:lstStyle/>
            <a:p>
              <a:endParaRPr lang="fr-FR" noProof="0" dirty="0"/>
            </a:p>
          </p:txBody>
        </p:sp>
        <p:sp>
          <p:nvSpPr>
            <p:cNvPr id="3645" name="object 3645"/>
            <p:cNvSpPr/>
            <p:nvPr/>
          </p:nvSpPr>
          <p:spPr>
            <a:xfrm>
              <a:off x="10138319" y="4336112"/>
              <a:ext cx="3810" cy="69215"/>
            </a:xfrm>
            <a:custGeom>
              <a:avLst/>
              <a:gdLst/>
              <a:ahLst/>
              <a:cxnLst/>
              <a:rect l="l" t="t" r="r" b="b"/>
              <a:pathLst>
                <a:path w="3809" h="69214">
                  <a:moveTo>
                    <a:pt x="3602" y="161"/>
                  </a:moveTo>
                  <a:lnTo>
                    <a:pt x="3602" y="68712"/>
                  </a:lnTo>
                </a:path>
                <a:path w="3809" h="69214">
                  <a:moveTo>
                    <a:pt x="0" y="68543"/>
                  </a:moveTo>
                  <a:lnTo>
                    <a:pt x="0" y="0"/>
                  </a:lnTo>
                </a:path>
              </a:pathLst>
            </a:custGeom>
            <a:ln w="3175">
              <a:solidFill>
                <a:srgbClr val="A0B6BE"/>
              </a:solidFill>
            </a:ln>
          </p:spPr>
          <p:txBody>
            <a:bodyPr wrap="square" lIns="0" tIns="0" rIns="0" bIns="0" rtlCol="0"/>
            <a:lstStyle/>
            <a:p>
              <a:endParaRPr lang="fr-FR" noProof="0" dirty="0"/>
            </a:p>
          </p:txBody>
        </p:sp>
        <p:sp>
          <p:nvSpPr>
            <p:cNvPr id="3646" name="object 3646"/>
            <p:cNvSpPr/>
            <p:nvPr/>
          </p:nvSpPr>
          <p:spPr>
            <a:xfrm>
              <a:off x="10141923" y="4336273"/>
              <a:ext cx="3810" cy="69215"/>
            </a:xfrm>
            <a:custGeom>
              <a:avLst/>
              <a:gdLst/>
              <a:ahLst/>
              <a:cxnLst/>
              <a:rect l="l" t="t" r="r" b="b"/>
              <a:pathLst>
                <a:path w="3809" h="69214">
                  <a:moveTo>
                    <a:pt x="0" y="0"/>
                  </a:moveTo>
                  <a:lnTo>
                    <a:pt x="3602" y="161"/>
                  </a:lnTo>
                  <a:lnTo>
                    <a:pt x="3602" y="68720"/>
                  </a:lnTo>
                  <a:lnTo>
                    <a:pt x="0" y="68551"/>
                  </a:lnTo>
                  <a:lnTo>
                    <a:pt x="0" y="0"/>
                  </a:lnTo>
                  <a:close/>
                </a:path>
              </a:pathLst>
            </a:custGeom>
            <a:solidFill>
              <a:srgbClr val="A0B6BE"/>
            </a:solidFill>
          </p:spPr>
          <p:txBody>
            <a:bodyPr wrap="square" lIns="0" tIns="0" rIns="0" bIns="0" rtlCol="0"/>
            <a:lstStyle/>
            <a:p>
              <a:endParaRPr lang="fr-FR" noProof="0" dirty="0"/>
            </a:p>
          </p:txBody>
        </p:sp>
        <p:sp>
          <p:nvSpPr>
            <p:cNvPr id="3647" name="object 3647"/>
            <p:cNvSpPr/>
            <p:nvPr/>
          </p:nvSpPr>
          <p:spPr>
            <a:xfrm>
              <a:off x="10141922" y="4336273"/>
              <a:ext cx="3810" cy="69215"/>
            </a:xfrm>
            <a:custGeom>
              <a:avLst/>
              <a:gdLst/>
              <a:ahLst/>
              <a:cxnLst/>
              <a:rect l="l" t="t" r="r" b="b"/>
              <a:pathLst>
                <a:path w="3809" h="69214">
                  <a:moveTo>
                    <a:pt x="3602" y="161"/>
                  </a:moveTo>
                  <a:lnTo>
                    <a:pt x="3602" y="68720"/>
                  </a:lnTo>
                </a:path>
                <a:path w="3809" h="69214">
                  <a:moveTo>
                    <a:pt x="0" y="68551"/>
                  </a:moveTo>
                  <a:lnTo>
                    <a:pt x="0" y="0"/>
                  </a:lnTo>
                </a:path>
              </a:pathLst>
            </a:custGeom>
            <a:ln w="3175">
              <a:solidFill>
                <a:srgbClr val="A0B6BE"/>
              </a:solidFill>
            </a:ln>
          </p:spPr>
          <p:txBody>
            <a:bodyPr wrap="square" lIns="0" tIns="0" rIns="0" bIns="0" rtlCol="0"/>
            <a:lstStyle/>
            <a:p>
              <a:endParaRPr lang="fr-FR" noProof="0" dirty="0"/>
            </a:p>
          </p:txBody>
        </p:sp>
        <p:sp>
          <p:nvSpPr>
            <p:cNvPr id="3648" name="object 3648"/>
            <p:cNvSpPr/>
            <p:nvPr/>
          </p:nvSpPr>
          <p:spPr>
            <a:xfrm>
              <a:off x="10145526" y="4336434"/>
              <a:ext cx="3810" cy="69215"/>
            </a:xfrm>
            <a:custGeom>
              <a:avLst/>
              <a:gdLst/>
              <a:ahLst/>
              <a:cxnLst/>
              <a:rect l="l" t="t" r="r" b="b"/>
              <a:pathLst>
                <a:path w="3809" h="69214">
                  <a:moveTo>
                    <a:pt x="0" y="0"/>
                  </a:moveTo>
                  <a:lnTo>
                    <a:pt x="3602" y="161"/>
                  </a:lnTo>
                  <a:lnTo>
                    <a:pt x="3602" y="68728"/>
                  </a:lnTo>
                  <a:lnTo>
                    <a:pt x="0" y="68559"/>
                  </a:lnTo>
                  <a:lnTo>
                    <a:pt x="0" y="0"/>
                  </a:lnTo>
                  <a:close/>
                </a:path>
              </a:pathLst>
            </a:custGeom>
            <a:solidFill>
              <a:srgbClr val="A0B6BE"/>
            </a:solidFill>
          </p:spPr>
          <p:txBody>
            <a:bodyPr wrap="square" lIns="0" tIns="0" rIns="0" bIns="0" rtlCol="0"/>
            <a:lstStyle/>
            <a:p>
              <a:endParaRPr lang="fr-FR" noProof="0" dirty="0"/>
            </a:p>
          </p:txBody>
        </p:sp>
        <p:sp>
          <p:nvSpPr>
            <p:cNvPr id="3649" name="object 3649"/>
            <p:cNvSpPr/>
            <p:nvPr/>
          </p:nvSpPr>
          <p:spPr>
            <a:xfrm>
              <a:off x="10145525" y="4336434"/>
              <a:ext cx="3810" cy="69215"/>
            </a:xfrm>
            <a:custGeom>
              <a:avLst/>
              <a:gdLst/>
              <a:ahLst/>
              <a:cxnLst/>
              <a:rect l="l" t="t" r="r" b="b"/>
              <a:pathLst>
                <a:path w="3809" h="69214">
                  <a:moveTo>
                    <a:pt x="3602" y="161"/>
                  </a:moveTo>
                  <a:lnTo>
                    <a:pt x="3602" y="68728"/>
                  </a:lnTo>
                </a:path>
                <a:path w="3809" h="69214">
                  <a:moveTo>
                    <a:pt x="0" y="68559"/>
                  </a:moveTo>
                  <a:lnTo>
                    <a:pt x="0" y="0"/>
                  </a:lnTo>
                </a:path>
              </a:pathLst>
            </a:custGeom>
            <a:ln w="3175">
              <a:solidFill>
                <a:srgbClr val="A0B6BE"/>
              </a:solidFill>
            </a:ln>
          </p:spPr>
          <p:txBody>
            <a:bodyPr wrap="square" lIns="0" tIns="0" rIns="0" bIns="0" rtlCol="0"/>
            <a:lstStyle/>
            <a:p>
              <a:endParaRPr lang="fr-FR" noProof="0" dirty="0"/>
            </a:p>
          </p:txBody>
        </p:sp>
        <p:sp>
          <p:nvSpPr>
            <p:cNvPr id="3650" name="object 3650"/>
            <p:cNvSpPr/>
            <p:nvPr/>
          </p:nvSpPr>
          <p:spPr>
            <a:xfrm>
              <a:off x="10149129" y="4336596"/>
              <a:ext cx="3810" cy="69215"/>
            </a:xfrm>
            <a:custGeom>
              <a:avLst/>
              <a:gdLst/>
              <a:ahLst/>
              <a:cxnLst/>
              <a:rect l="l" t="t" r="r" b="b"/>
              <a:pathLst>
                <a:path w="3809" h="69214">
                  <a:moveTo>
                    <a:pt x="0" y="0"/>
                  </a:moveTo>
                  <a:lnTo>
                    <a:pt x="3602" y="161"/>
                  </a:lnTo>
                  <a:lnTo>
                    <a:pt x="3602" y="68736"/>
                  </a:lnTo>
                  <a:lnTo>
                    <a:pt x="0" y="68566"/>
                  </a:lnTo>
                  <a:lnTo>
                    <a:pt x="0" y="0"/>
                  </a:lnTo>
                  <a:close/>
                </a:path>
              </a:pathLst>
            </a:custGeom>
            <a:solidFill>
              <a:srgbClr val="A0B6BE"/>
            </a:solidFill>
          </p:spPr>
          <p:txBody>
            <a:bodyPr wrap="square" lIns="0" tIns="0" rIns="0" bIns="0" rtlCol="0"/>
            <a:lstStyle/>
            <a:p>
              <a:endParaRPr lang="fr-FR" noProof="0" dirty="0"/>
            </a:p>
          </p:txBody>
        </p:sp>
        <p:sp>
          <p:nvSpPr>
            <p:cNvPr id="3651" name="object 3651"/>
            <p:cNvSpPr/>
            <p:nvPr/>
          </p:nvSpPr>
          <p:spPr>
            <a:xfrm>
              <a:off x="10149128" y="4336596"/>
              <a:ext cx="3810" cy="69215"/>
            </a:xfrm>
            <a:custGeom>
              <a:avLst/>
              <a:gdLst/>
              <a:ahLst/>
              <a:cxnLst/>
              <a:rect l="l" t="t" r="r" b="b"/>
              <a:pathLst>
                <a:path w="3809" h="69214">
                  <a:moveTo>
                    <a:pt x="3602" y="161"/>
                  </a:moveTo>
                  <a:lnTo>
                    <a:pt x="3602" y="68736"/>
                  </a:lnTo>
                </a:path>
                <a:path w="3809" h="69214">
                  <a:moveTo>
                    <a:pt x="0" y="68566"/>
                  </a:moveTo>
                  <a:lnTo>
                    <a:pt x="0" y="0"/>
                  </a:lnTo>
                </a:path>
              </a:pathLst>
            </a:custGeom>
            <a:ln w="3175">
              <a:solidFill>
                <a:srgbClr val="A0B6BE"/>
              </a:solidFill>
            </a:ln>
          </p:spPr>
          <p:txBody>
            <a:bodyPr wrap="square" lIns="0" tIns="0" rIns="0" bIns="0" rtlCol="0"/>
            <a:lstStyle/>
            <a:p>
              <a:endParaRPr lang="fr-FR" noProof="0" dirty="0"/>
            </a:p>
          </p:txBody>
        </p:sp>
        <p:sp>
          <p:nvSpPr>
            <p:cNvPr id="3652" name="object 3652"/>
            <p:cNvSpPr/>
            <p:nvPr/>
          </p:nvSpPr>
          <p:spPr>
            <a:xfrm>
              <a:off x="10152732" y="4336757"/>
              <a:ext cx="3810" cy="69215"/>
            </a:xfrm>
            <a:custGeom>
              <a:avLst/>
              <a:gdLst/>
              <a:ahLst/>
              <a:cxnLst/>
              <a:rect l="l" t="t" r="r" b="b"/>
              <a:pathLst>
                <a:path w="3809" h="69214">
                  <a:moveTo>
                    <a:pt x="0" y="0"/>
                  </a:moveTo>
                  <a:lnTo>
                    <a:pt x="3602" y="161"/>
                  </a:lnTo>
                  <a:lnTo>
                    <a:pt x="3602" y="68744"/>
                  </a:lnTo>
                  <a:lnTo>
                    <a:pt x="0" y="68574"/>
                  </a:lnTo>
                  <a:lnTo>
                    <a:pt x="0" y="0"/>
                  </a:lnTo>
                  <a:close/>
                </a:path>
              </a:pathLst>
            </a:custGeom>
            <a:solidFill>
              <a:srgbClr val="9FB6BD"/>
            </a:solidFill>
          </p:spPr>
          <p:txBody>
            <a:bodyPr wrap="square" lIns="0" tIns="0" rIns="0" bIns="0" rtlCol="0"/>
            <a:lstStyle/>
            <a:p>
              <a:endParaRPr lang="fr-FR" noProof="0" dirty="0"/>
            </a:p>
          </p:txBody>
        </p:sp>
        <p:sp>
          <p:nvSpPr>
            <p:cNvPr id="3653" name="object 3653"/>
            <p:cNvSpPr/>
            <p:nvPr/>
          </p:nvSpPr>
          <p:spPr>
            <a:xfrm>
              <a:off x="10152731" y="4336757"/>
              <a:ext cx="3810" cy="69215"/>
            </a:xfrm>
            <a:custGeom>
              <a:avLst/>
              <a:gdLst/>
              <a:ahLst/>
              <a:cxnLst/>
              <a:rect l="l" t="t" r="r" b="b"/>
              <a:pathLst>
                <a:path w="3809" h="69214">
                  <a:moveTo>
                    <a:pt x="3602" y="161"/>
                  </a:moveTo>
                  <a:lnTo>
                    <a:pt x="3602" y="68744"/>
                  </a:lnTo>
                </a:path>
                <a:path w="3809" h="69214">
                  <a:moveTo>
                    <a:pt x="0" y="68574"/>
                  </a:moveTo>
                  <a:lnTo>
                    <a:pt x="0" y="0"/>
                  </a:lnTo>
                </a:path>
              </a:pathLst>
            </a:custGeom>
            <a:ln w="3175">
              <a:solidFill>
                <a:srgbClr val="9FB6BD"/>
              </a:solidFill>
            </a:ln>
          </p:spPr>
          <p:txBody>
            <a:bodyPr wrap="square" lIns="0" tIns="0" rIns="0" bIns="0" rtlCol="0"/>
            <a:lstStyle/>
            <a:p>
              <a:endParaRPr lang="fr-FR" noProof="0" dirty="0"/>
            </a:p>
          </p:txBody>
        </p:sp>
        <p:sp>
          <p:nvSpPr>
            <p:cNvPr id="3654" name="object 3654"/>
            <p:cNvSpPr/>
            <p:nvPr/>
          </p:nvSpPr>
          <p:spPr>
            <a:xfrm>
              <a:off x="10156335" y="4336919"/>
              <a:ext cx="3810" cy="69215"/>
            </a:xfrm>
            <a:custGeom>
              <a:avLst/>
              <a:gdLst/>
              <a:ahLst/>
              <a:cxnLst/>
              <a:rect l="l" t="t" r="r" b="b"/>
              <a:pathLst>
                <a:path w="3809" h="69214">
                  <a:moveTo>
                    <a:pt x="0" y="0"/>
                  </a:moveTo>
                  <a:lnTo>
                    <a:pt x="3602" y="161"/>
                  </a:lnTo>
                  <a:lnTo>
                    <a:pt x="3602" y="68751"/>
                  </a:lnTo>
                  <a:lnTo>
                    <a:pt x="0" y="68582"/>
                  </a:lnTo>
                  <a:lnTo>
                    <a:pt x="0" y="0"/>
                  </a:lnTo>
                  <a:close/>
                </a:path>
              </a:pathLst>
            </a:custGeom>
            <a:solidFill>
              <a:srgbClr val="9FB6BD"/>
            </a:solidFill>
          </p:spPr>
          <p:txBody>
            <a:bodyPr wrap="square" lIns="0" tIns="0" rIns="0" bIns="0" rtlCol="0"/>
            <a:lstStyle/>
            <a:p>
              <a:endParaRPr lang="fr-FR" noProof="0" dirty="0"/>
            </a:p>
          </p:txBody>
        </p:sp>
        <p:sp>
          <p:nvSpPr>
            <p:cNvPr id="3655" name="object 3655"/>
            <p:cNvSpPr/>
            <p:nvPr/>
          </p:nvSpPr>
          <p:spPr>
            <a:xfrm>
              <a:off x="10156334" y="4336919"/>
              <a:ext cx="3810" cy="69215"/>
            </a:xfrm>
            <a:custGeom>
              <a:avLst/>
              <a:gdLst/>
              <a:ahLst/>
              <a:cxnLst/>
              <a:rect l="l" t="t" r="r" b="b"/>
              <a:pathLst>
                <a:path w="3809" h="69214">
                  <a:moveTo>
                    <a:pt x="3602" y="161"/>
                  </a:moveTo>
                  <a:lnTo>
                    <a:pt x="3602" y="68751"/>
                  </a:lnTo>
                </a:path>
                <a:path w="3809" h="69214">
                  <a:moveTo>
                    <a:pt x="0" y="68582"/>
                  </a:moveTo>
                  <a:lnTo>
                    <a:pt x="0" y="0"/>
                  </a:lnTo>
                </a:path>
              </a:pathLst>
            </a:custGeom>
            <a:ln w="3175">
              <a:solidFill>
                <a:srgbClr val="9FB6BD"/>
              </a:solidFill>
            </a:ln>
          </p:spPr>
          <p:txBody>
            <a:bodyPr wrap="square" lIns="0" tIns="0" rIns="0" bIns="0" rtlCol="0"/>
            <a:lstStyle/>
            <a:p>
              <a:endParaRPr lang="fr-FR" noProof="0" dirty="0"/>
            </a:p>
          </p:txBody>
        </p:sp>
        <p:sp>
          <p:nvSpPr>
            <p:cNvPr id="3656" name="object 3656"/>
            <p:cNvSpPr/>
            <p:nvPr/>
          </p:nvSpPr>
          <p:spPr>
            <a:xfrm>
              <a:off x="10159937" y="4337080"/>
              <a:ext cx="5715" cy="69215"/>
            </a:xfrm>
            <a:custGeom>
              <a:avLst/>
              <a:gdLst/>
              <a:ahLst/>
              <a:cxnLst/>
              <a:rect l="l" t="t" r="r" b="b"/>
              <a:pathLst>
                <a:path w="5715" h="69214">
                  <a:moveTo>
                    <a:pt x="0" y="0"/>
                  </a:moveTo>
                  <a:lnTo>
                    <a:pt x="5284" y="236"/>
                  </a:lnTo>
                  <a:lnTo>
                    <a:pt x="5284" y="68838"/>
                  </a:lnTo>
                  <a:lnTo>
                    <a:pt x="0" y="68590"/>
                  </a:lnTo>
                  <a:lnTo>
                    <a:pt x="0" y="0"/>
                  </a:lnTo>
                  <a:close/>
                </a:path>
              </a:pathLst>
            </a:custGeom>
            <a:solidFill>
              <a:srgbClr val="9FB6BD"/>
            </a:solidFill>
          </p:spPr>
          <p:txBody>
            <a:bodyPr wrap="square" lIns="0" tIns="0" rIns="0" bIns="0" rtlCol="0"/>
            <a:lstStyle/>
            <a:p>
              <a:endParaRPr lang="fr-FR" noProof="0" dirty="0"/>
            </a:p>
          </p:txBody>
        </p:sp>
        <p:sp>
          <p:nvSpPr>
            <p:cNvPr id="3657" name="object 3657"/>
            <p:cNvSpPr/>
            <p:nvPr/>
          </p:nvSpPr>
          <p:spPr>
            <a:xfrm>
              <a:off x="10159937" y="4337080"/>
              <a:ext cx="5715" cy="69215"/>
            </a:xfrm>
            <a:custGeom>
              <a:avLst/>
              <a:gdLst/>
              <a:ahLst/>
              <a:cxnLst/>
              <a:rect l="l" t="t" r="r" b="b"/>
              <a:pathLst>
                <a:path w="5715" h="69214">
                  <a:moveTo>
                    <a:pt x="5284" y="236"/>
                  </a:moveTo>
                  <a:lnTo>
                    <a:pt x="5284" y="68838"/>
                  </a:lnTo>
                </a:path>
                <a:path w="5715" h="69214">
                  <a:moveTo>
                    <a:pt x="0" y="68590"/>
                  </a:moveTo>
                  <a:lnTo>
                    <a:pt x="0" y="0"/>
                  </a:lnTo>
                </a:path>
              </a:pathLst>
            </a:custGeom>
            <a:ln w="3175">
              <a:solidFill>
                <a:srgbClr val="9FB6BD"/>
              </a:solidFill>
            </a:ln>
          </p:spPr>
          <p:txBody>
            <a:bodyPr wrap="square" lIns="0" tIns="0" rIns="0" bIns="0" rtlCol="0"/>
            <a:lstStyle/>
            <a:p>
              <a:endParaRPr lang="fr-FR" noProof="0" dirty="0"/>
            </a:p>
          </p:txBody>
        </p:sp>
        <p:sp>
          <p:nvSpPr>
            <p:cNvPr id="3658" name="object 3658"/>
            <p:cNvSpPr/>
            <p:nvPr/>
          </p:nvSpPr>
          <p:spPr>
            <a:xfrm>
              <a:off x="10165222" y="4337317"/>
              <a:ext cx="3810" cy="69215"/>
            </a:xfrm>
            <a:custGeom>
              <a:avLst/>
              <a:gdLst/>
              <a:ahLst/>
              <a:cxnLst/>
              <a:rect l="l" t="t" r="r" b="b"/>
              <a:pathLst>
                <a:path w="3809" h="69214">
                  <a:moveTo>
                    <a:pt x="0" y="0"/>
                  </a:moveTo>
                  <a:lnTo>
                    <a:pt x="3602" y="161"/>
                  </a:lnTo>
                  <a:lnTo>
                    <a:pt x="3602" y="68771"/>
                  </a:lnTo>
                  <a:lnTo>
                    <a:pt x="0" y="68602"/>
                  </a:lnTo>
                  <a:lnTo>
                    <a:pt x="0" y="0"/>
                  </a:lnTo>
                  <a:close/>
                </a:path>
              </a:pathLst>
            </a:custGeom>
            <a:solidFill>
              <a:srgbClr val="9FB6BD"/>
            </a:solidFill>
          </p:spPr>
          <p:txBody>
            <a:bodyPr wrap="square" lIns="0" tIns="0" rIns="0" bIns="0" rtlCol="0"/>
            <a:lstStyle/>
            <a:p>
              <a:endParaRPr lang="fr-FR" noProof="0" dirty="0"/>
            </a:p>
          </p:txBody>
        </p:sp>
        <p:sp>
          <p:nvSpPr>
            <p:cNvPr id="3659" name="object 3659"/>
            <p:cNvSpPr/>
            <p:nvPr/>
          </p:nvSpPr>
          <p:spPr>
            <a:xfrm>
              <a:off x="10165222" y="4337317"/>
              <a:ext cx="3810" cy="69215"/>
            </a:xfrm>
            <a:custGeom>
              <a:avLst/>
              <a:gdLst/>
              <a:ahLst/>
              <a:cxnLst/>
              <a:rect l="l" t="t" r="r" b="b"/>
              <a:pathLst>
                <a:path w="3809" h="69214">
                  <a:moveTo>
                    <a:pt x="3602" y="161"/>
                  </a:moveTo>
                  <a:lnTo>
                    <a:pt x="3602" y="68771"/>
                  </a:lnTo>
                </a:path>
                <a:path w="3809" h="69214">
                  <a:moveTo>
                    <a:pt x="0" y="68602"/>
                  </a:moveTo>
                  <a:lnTo>
                    <a:pt x="0" y="0"/>
                  </a:lnTo>
                </a:path>
              </a:pathLst>
            </a:custGeom>
            <a:ln w="3175">
              <a:solidFill>
                <a:srgbClr val="9FB6BD"/>
              </a:solidFill>
            </a:ln>
          </p:spPr>
          <p:txBody>
            <a:bodyPr wrap="square" lIns="0" tIns="0" rIns="0" bIns="0" rtlCol="0"/>
            <a:lstStyle/>
            <a:p>
              <a:endParaRPr lang="fr-FR" noProof="0" dirty="0"/>
            </a:p>
          </p:txBody>
        </p:sp>
        <p:sp>
          <p:nvSpPr>
            <p:cNvPr id="3660" name="object 3660"/>
            <p:cNvSpPr/>
            <p:nvPr/>
          </p:nvSpPr>
          <p:spPr>
            <a:xfrm>
              <a:off x="10168824" y="4337478"/>
              <a:ext cx="3810" cy="69215"/>
            </a:xfrm>
            <a:custGeom>
              <a:avLst/>
              <a:gdLst/>
              <a:ahLst/>
              <a:cxnLst/>
              <a:rect l="l" t="t" r="r" b="b"/>
              <a:pathLst>
                <a:path w="3809" h="69214">
                  <a:moveTo>
                    <a:pt x="0" y="0"/>
                  </a:moveTo>
                  <a:lnTo>
                    <a:pt x="3602" y="161"/>
                  </a:lnTo>
                  <a:lnTo>
                    <a:pt x="3602" y="68779"/>
                  </a:lnTo>
                  <a:lnTo>
                    <a:pt x="0" y="68609"/>
                  </a:lnTo>
                  <a:lnTo>
                    <a:pt x="0" y="0"/>
                  </a:lnTo>
                  <a:close/>
                </a:path>
              </a:pathLst>
            </a:custGeom>
            <a:solidFill>
              <a:srgbClr val="9FB6BD"/>
            </a:solidFill>
          </p:spPr>
          <p:txBody>
            <a:bodyPr wrap="square" lIns="0" tIns="0" rIns="0" bIns="0" rtlCol="0"/>
            <a:lstStyle/>
            <a:p>
              <a:endParaRPr lang="fr-FR" noProof="0" dirty="0"/>
            </a:p>
          </p:txBody>
        </p:sp>
        <p:sp>
          <p:nvSpPr>
            <p:cNvPr id="3661" name="object 3661"/>
            <p:cNvSpPr/>
            <p:nvPr/>
          </p:nvSpPr>
          <p:spPr>
            <a:xfrm>
              <a:off x="10168824" y="4337478"/>
              <a:ext cx="3810" cy="69215"/>
            </a:xfrm>
            <a:custGeom>
              <a:avLst/>
              <a:gdLst/>
              <a:ahLst/>
              <a:cxnLst/>
              <a:rect l="l" t="t" r="r" b="b"/>
              <a:pathLst>
                <a:path w="3809" h="69214">
                  <a:moveTo>
                    <a:pt x="3602" y="161"/>
                  </a:moveTo>
                  <a:lnTo>
                    <a:pt x="3602" y="68779"/>
                  </a:lnTo>
                </a:path>
                <a:path w="3809" h="69214">
                  <a:moveTo>
                    <a:pt x="0" y="68609"/>
                  </a:moveTo>
                  <a:lnTo>
                    <a:pt x="0" y="0"/>
                  </a:lnTo>
                </a:path>
              </a:pathLst>
            </a:custGeom>
            <a:ln w="3175">
              <a:solidFill>
                <a:srgbClr val="9FB6BD"/>
              </a:solidFill>
            </a:ln>
          </p:spPr>
          <p:txBody>
            <a:bodyPr wrap="square" lIns="0" tIns="0" rIns="0" bIns="0" rtlCol="0"/>
            <a:lstStyle/>
            <a:p>
              <a:endParaRPr lang="fr-FR" noProof="0" dirty="0"/>
            </a:p>
          </p:txBody>
        </p:sp>
        <p:sp>
          <p:nvSpPr>
            <p:cNvPr id="3662" name="object 3662"/>
            <p:cNvSpPr/>
            <p:nvPr/>
          </p:nvSpPr>
          <p:spPr>
            <a:xfrm>
              <a:off x="10172427" y="4337640"/>
              <a:ext cx="3810" cy="69215"/>
            </a:xfrm>
            <a:custGeom>
              <a:avLst/>
              <a:gdLst/>
              <a:ahLst/>
              <a:cxnLst/>
              <a:rect l="l" t="t" r="r" b="b"/>
              <a:pathLst>
                <a:path w="3809" h="69214">
                  <a:moveTo>
                    <a:pt x="0" y="0"/>
                  </a:moveTo>
                  <a:lnTo>
                    <a:pt x="3602" y="161"/>
                  </a:lnTo>
                  <a:lnTo>
                    <a:pt x="3602" y="68787"/>
                  </a:lnTo>
                  <a:lnTo>
                    <a:pt x="0" y="68617"/>
                  </a:lnTo>
                  <a:lnTo>
                    <a:pt x="0" y="0"/>
                  </a:lnTo>
                  <a:close/>
                </a:path>
              </a:pathLst>
            </a:custGeom>
            <a:solidFill>
              <a:srgbClr val="9FB6BD"/>
            </a:solidFill>
          </p:spPr>
          <p:txBody>
            <a:bodyPr wrap="square" lIns="0" tIns="0" rIns="0" bIns="0" rtlCol="0"/>
            <a:lstStyle/>
            <a:p>
              <a:endParaRPr lang="fr-FR" noProof="0" dirty="0"/>
            </a:p>
          </p:txBody>
        </p:sp>
        <p:sp>
          <p:nvSpPr>
            <p:cNvPr id="3663" name="object 3663"/>
            <p:cNvSpPr/>
            <p:nvPr/>
          </p:nvSpPr>
          <p:spPr>
            <a:xfrm>
              <a:off x="10172427" y="4337639"/>
              <a:ext cx="3810" cy="69215"/>
            </a:xfrm>
            <a:custGeom>
              <a:avLst/>
              <a:gdLst/>
              <a:ahLst/>
              <a:cxnLst/>
              <a:rect l="l" t="t" r="r" b="b"/>
              <a:pathLst>
                <a:path w="3809" h="69214">
                  <a:moveTo>
                    <a:pt x="3602" y="161"/>
                  </a:moveTo>
                  <a:lnTo>
                    <a:pt x="3602" y="68787"/>
                  </a:lnTo>
                </a:path>
                <a:path w="3809" h="69214">
                  <a:moveTo>
                    <a:pt x="0" y="68617"/>
                  </a:moveTo>
                  <a:lnTo>
                    <a:pt x="0" y="0"/>
                  </a:lnTo>
                </a:path>
              </a:pathLst>
            </a:custGeom>
            <a:ln w="3175">
              <a:solidFill>
                <a:srgbClr val="9FB6BD"/>
              </a:solidFill>
            </a:ln>
          </p:spPr>
          <p:txBody>
            <a:bodyPr wrap="square" lIns="0" tIns="0" rIns="0" bIns="0" rtlCol="0"/>
            <a:lstStyle/>
            <a:p>
              <a:endParaRPr lang="fr-FR" noProof="0" dirty="0"/>
            </a:p>
          </p:txBody>
        </p:sp>
        <p:sp>
          <p:nvSpPr>
            <p:cNvPr id="3664" name="object 3664"/>
            <p:cNvSpPr/>
            <p:nvPr/>
          </p:nvSpPr>
          <p:spPr>
            <a:xfrm>
              <a:off x="10176030" y="4337801"/>
              <a:ext cx="3810" cy="69215"/>
            </a:xfrm>
            <a:custGeom>
              <a:avLst/>
              <a:gdLst/>
              <a:ahLst/>
              <a:cxnLst/>
              <a:rect l="l" t="t" r="r" b="b"/>
              <a:pathLst>
                <a:path w="3809" h="69214">
                  <a:moveTo>
                    <a:pt x="0" y="0"/>
                  </a:moveTo>
                  <a:lnTo>
                    <a:pt x="3602" y="161"/>
                  </a:lnTo>
                  <a:lnTo>
                    <a:pt x="3602" y="68794"/>
                  </a:lnTo>
                  <a:lnTo>
                    <a:pt x="0" y="68625"/>
                  </a:lnTo>
                  <a:lnTo>
                    <a:pt x="0" y="0"/>
                  </a:lnTo>
                  <a:close/>
                </a:path>
              </a:pathLst>
            </a:custGeom>
            <a:solidFill>
              <a:srgbClr val="9FB6BD"/>
            </a:solidFill>
          </p:spPr>
          <p:txBody>
            <a:bodyPr wrap="square" lIns="0" tIns="0" rIns="0" bIns="0" rtlCol="0"/>
            <a:lstStyle/>
            <a:p>
              <a:endParaRPr lang="fr-FR" noProof="0" dirty="0"/>
            </a:p>
          </p:txBody>
        </p:sp>
        <p:sp>
          <p:nvSpPr>
            <p:cNvPr id="3665" name="object 3665"/>
            <p:cNvSpPr/>
            <p:nvPr/>
          </p:nvSpPr>
          <p:spPr>
            <a:xfrm>
              <a:off x="10176030" y="4337801"/>
              <a:ext cx="3810" cy="69215"/>
            </a:xfrm>
            <a:custGeom>
              <a:avLst/>
              <a:gdLst/>
              <a:ahLst/>
              <a:cxnLst/>
              <a:rect l="l" t="t" r="r" b="b"/>
              <a:pathLst>
                <a:path w="3809" h="69214">
                  <a:moveTo>
                    <a:pt x="3602" y="161"/>
                  </a:moveTo>
                  <a:lnTo>
                    <a:pt x="3602" y="68794"/>
                  </a:lnTo>
                </a:path>
                <a:path w="3809" h="69214">
                  <a:moveTo>
                    <a:pt x="0" y="68625"/>
                  </a:moveTo>
                  <a:lnTo>
                    <a:pt x="0" y="0"/>
                  </a:lnTo>
                </a:path>
              </a:pathLst>
            </a:custGeom>
            <a:ln w="3175">
              <a:solidFill>
                <a:srgbClr val="9FB6BD"/>
              </a:solidFill>
            </a:ln>
          </p:spPr>
          <p:txBody>
            <a:bodyPr wrap="square" lIns="0" tIns="0" rIns="0" bIns="0" rtlCol="0"/>
            <a:lstStyle/>
            <a:p>
              <a:endParaRPr lang="fr-FR" noProof="0" dirty="0"/>
            </a:p>
          </p:txBody>
        </p:sp>
        <p:sp>
          <p:nvSpPr>
            <p:cNvPr id="3666" name="object 3666"/>
            <p:cNvSpPr/>
            <p:nvPr/>
          </p:nvSpPr>
          <p:spPr>
            <a:xfrm>
              <a:off x="10179633" y="4337962"/>
              <a:ext cx="3810" cy="69215"/>
            </a:xfrm>
            <a:custGeom>
              <a:avLst/>
              <a:gdLst/>
              <a:ahLst/>
              <a:cxnLst/>
              <a:rect l="l" t="t" r="r" b="b"/>
              <a:pathLst>
                <a:path w="3809" h="69214">
                  <a:moveTo>
                    <a:pt x="0" y="0"/>
                  </a:moveTo>
                  <a:lnTo>
                    <a:pt x="3602" y="161"/>
                  </a:lnTo>
                  <a:lnTo>
                    <a:pt x="3602" y="68802"/>
                  </a:lnTo>
                  <a:lnTo>
                    <a:pt x="0" y="68633"/>
                  </a:lnTo>
                  <a:lnTo>
                    <a:pt x="0" y="0"/>
                  </a:lnTo>
                  <a:close/>
                </a:path>
              </a:pathLst>
            </a:custGeom>
            <a:solidFill>
              <a:srgbClr val="9FB6BD"/>
            </a:solidFill>
          </p:spPr>
          <p:txBody>
            <a:bodyPr wrap="square" lIns="0" tIns="0" rIns="0" bIns="0" rtlCol="0"/>
            <a:lstStyle/>
            <a:p>
              <a:endParaRPr lang="fr-FR" noProof="0" dirty="0"/>
            </a:p>
          </p:txBody>
        </p:sp>
        <p:sp>
          <p:nvSpPr>
            <p:cNvPr id="3667" name="object 3667"/>
            <p:cNvSpPr/>
            <p:nvPr/>
          </p:nvSpPr>
          <p:spPr>
            <a:xfrm>
              <a:off x="10179633" y="4337962"/>
              <a:ext cx="3810" cy="69215"/>
            </a:xfrm>
            <a:custGeom>
              <a:avLst/>
              <a:gdLst/>
              <a:ahLst/>
              <a:cxnLst/>
              <a:rect l="l" t="t" r="r" b="b"/>
              <a:pathLst>
                <a:path w="3809" h="69214">
                  <a:moveTo>
                    <a:pt x="3602" y="161"/>
                  </a:moveTo>
                  <a:lnTo>
                    <a:pt x="3602" y="68802"/>
                  </a:lnTo>
                </a:path>
                <a:path w="3809" h="69214">
                  <a:moveTo>
                    <a:pt x="0" y="68633"/>
                  </a:moveTo>
                  <a:lnTo>
                    <a:pt x="0" y="0"/>
                  </a:lnTo>
                </a:path>
              </a:pathLst>
            </a:custGeom>
            <a:ln w="3175">
              <a:solidFill>
                <a:srgbClr val="9FB6BD"/>
              </a:solidFill>
            </a:ln>
          </p:spPr>
          <p:txBody>
            <a:bodyPr wrap="square" lIns="0" tIns="0" rIns="0" bIns="0" rtlCol="0"/>
            <a:lstStyle/>
            <a:p>
              <a:endParaRPr lang="fr-FR" noProof="0" dirty="0"/>
            </a:p>
          </p:txBody>
        </p:sp>
        <p:sp>
          <p:nvSpPr>
            <p:cNvPr id="3668" name="object 3668"/>
            <p:cNvSpPr/>
            <p:nvPr/>
          </p:nvSpPr>
          <p:spPr>
            <a:xfrm>
              <a:off x="10183236" y="4338124"/>
              <a:ext cx="3810" cy="69215"/>
            </a:xfrm>
            <a:custGeom>
              <a:avLst/>
              <a:gdLst/>
              <a:ahLst/>
              <a:cxnLst/>
              <a:rect l="l" t="t" r="r" b="b"/>
              <a:pathLst>
                <a:path w="3809" h="69214">
                  <a:moveTo>
                    <a:pt x="0" y="0"/>
                  </a:moveTo>
                  <a:lnTo>
                    <a:pt x="3602" y="161"/>
                  </a:lnTo>
                  <a:lnTo>
                    <a:pt x="3602" y="68810"/>
                  </a:lnTo>
                  <a:lnTo>
                    <a:pt x="0" y="68641"/>
                  </a:lnTo>
                  <a:lnTo>
                    <a:pt x="0" y="0"/>
                  </a:lnTo>
                  <a:close/>
                </a:path>
              </a:pathLst>
            </a:custGeom>
            <a:solidFill>
              <a:srgbClr val="9FB6BD"/>
            </a:solidFill>
          </p:spPr>
          <p:txBody>
            <a:bodyPr wrap="square" lIns="0" tIns="0" rIns="0" bIns="0" rtlCol="0"/>
            <a:lstStyle/>
            <a:p>
              <a:endParaRPr lang="fr-FR" noProof="0" dirty="0"/>
            </a:p>
          </p:txBody>
        </p:sp>
        <p:sp>
          <p:nvSpPr>
            <p:cNvPr id="3669" name="object 3669"/>
            <p:cNvSpPr/>
            <p:nvPr/>
          </p:nvSpPr>
          <p:spPr>
            <a:xfrm>
              <a:off x="10183236" y="4338124"/>
              <a:ext cx="3810" cy="69215"/>
            </a:xfrm>
            <a:custGeom>
              <a:avLst/>
              <a:gdLst/>
              <a:ahLst/>
              <a:cxnLst/>
              <a:rect l="l" t="t" r="r" b="b"/>
              <a:pathLst>
                <a:path w="3809" h="69214">
                  <a:moveTo>
                    <a:pt x="3602" y="161"/>
                  </a:moveTo>
                  <a:lnTo>
                    <a:pt x="3602" y="68810"/>
                  </a:lnTo>
                </a:path>
                <a:path w="3809" h="69214">
                  <a:moveTo>
                    <a:pt x="0" y="68641"/>
                  </a:moveTo>
                  <a:lnTo>
                    <a:pt x="0" y="0"/>
                  </a:lnTo>
                </a:path>
              </a:pathLst>
            </a:custGeom>
            <a:ln w="3175">
              <a:solidFill>
                <a:srgbClr val="9FB6BD"/>
              </a:solidFill>
            </a:ln>
          </p:spPr>
          <p:txBody>
            <a:bodyPr wrap="square" lIns="0" tIns="0" rIns="0" bIns="0" rtlCol="0"/>
            <a:lstStyle/>
            <a:p>
              <a:endParaRPr lang="fr-FR" noProof="0" dirty="0"/>
            </a:p>
          </p:txBody>
        </p:sp>
        <p:sp>
          <p:nvSpPr>
            <p:cNvPr id="3670" name="object 3670"/>
            <p:cNvSpPr/>
            <p:nvPr/>
          </p:nvSpPr>
          <p:spPr>
            <a:xfrm>
              <a:off x="10186839" y="4338285"/>
              <a:ext cx="3810" cy="69215"/>
            </a:xfrm>
            <a:custGeom>
              <a:avLst/>
              <a:gdLst/>
              <a:ahLst/>
              <a:cxnLst/>
              <a:rect l="l" t="t" r="r" b="b"/>
              <a:pathLst>
                <a:path w="3809" h="69214">
                  <a:moveTo>
                    <a:pt x="0" y="0"/>
                  </a:moveTo>
                  <a:lnTo>
                    <a:pt x="3602" y="161"/>
                  </a:lnTo>
                  <a:lnTo>
                    <a:pt x="3602" y="68818"/>
                  </a:lnTo>
                  <a:lnTo>
                    <a:pt x="0" y="68649"/>
                  </a:lnTo>
                  <a:lnTo>
                    <a:pt x="0" y="0"/>
                  </a:lnTo>
                  <a:close/>
                </a:path>
              </a:pathLst>
            </a:custGeom>
            <a:solidFill>
              <a:srgbClr val="9FB6BD"/>
            </a:solidFill>
          </p:spPr>
          <p:txBody>
            <a:bodyPr wrap="square" lIns="0" tIns="0" rIns="0" bIns="0" rtlCol="0"/>
            <a:lstStyle/>
            <a:p>
              <a:endParaRPr lang="fr-FR" noProof="0" dirty="0"/>
            </a:p>
          </p:txBody>
        </p:sp>
        <p:sp>
          <p:nvSpPr>
            <p:cNvPr id="3671" name="object 3671"/>
            <p:cNvSpPr/>
            <p:nvPr/>
          </p:nvSpPr>
          <p:spPr>
            <a:xfrm>
              <a:off x="10186839" y="4338285"/>
              <a:ext cx="3810" cy="69215"/>
            </a:xfrm>
            <a:custGeom>
              <a:avLst/>
              <a:gdLst/>
              <a:ahLst/>
              <a:cxnLst/>
              <a:rect l="l" t="t" r="r" b="b"/>
              <a:pathLst>
                <a:path w="3809" h="69214">
                  <a:moveTo>
                    <a:pt x="3602" y="161"/>
                  </a:moveTo>
                  <a:lnTo>
                    <a:pt x="3602" y="68818"/>
                  </a:lnTo>
                </a:path>
                <a:path w="3809" h="69214">
                  <a:moveTo>
                    <a:pt x="0" y="68649"/>
                  </a:moveTo>
                  <a:lnTo>
                    <a:pt x="0" y="0"/>
                  </a:lnTo>
                </a:path>
              </a:pathLst>
            </a:custGeom>
            <a:ln w="3175">
              <a:solidFill>
                <a:srgbClr val="9FB6BD"/>
              </a:solidFill>
            </a:ln>
          </p:spPr>
          <p:txBody>
            <a:bodyPr wrap="square" lIns="0" tIns="0" rIns="0" bIns="0" rtlCol="0"/>
            <a:lstStyle/>
            <a:p>
              <a:endParaRPr lang="fr-FR" noProof="0" dirty="0"/>
            </a:p>
          </p:txBody>
        </p:sp>
        <p:sp>
          <p:nvSpPr>
            <p:cNvPr id="3672" name="object 3672"/>
            <p:cNvSpPr/>
            <p:nvPr/>
          </p:nvSpPr>
          <p:spPr>
            <a:xfrm>
              <a:off x="10190442" y="4338447"/>
              <a:ext cx="5715" cy="69215"/>
            </a:xfrm>
            <a:custGeom>
              <a:avLst/>
              <a:gdLst/>
              <a:ahLst/>
              <a:cxnLst/>
              <a:rect l="l" t="t" r="r" b="b"/>
              <a:pathLst>
                <a:path w="5715" h="69214">
                  <a:moveTo>
                    <a:pt x="0" y="0"/>
                  </a:moveTo>
                  <a:lnTo>
                    <a:pt x="5524" y="247"/>
                  </a:lnTo>
                  <a:lnTo>
                    <a:pt x="5524" y="68916"/>
                  </a:lnTo>
                  <a:lnTo>
                    <a:pt x="0" y="68657"/>
                  </a:lnTo>
                  <a:lnTo>
                    <a:pt x="0" y="0"/>
                  </a:lnTo>
                  <a:close/>
                </a:path>
              </a:pathLst>
            </a:custGeom>
            <a:solidFill>
              <a:srgbClr val="9FB6BD"/>
            </a:solidFill>
          </p:spPr>
          <p:txBody>
            <a:bodyPr wrap="square" lIns="0" tIns="0" rIns="0" bIns="0" rtlCol="0"/>
            <a:lstStyle/>
            <a:p>
              <a:endParaRPr lang="fr-FR" noProof="0" dirty="0"/>
            </a:p>
          </p:txBody>
        </p:sp>
        <p:sp>
          <p:nvSpPr>
            <p:cNvPr id="3673" name="object 3673"/>
            <p:cNvSpPr/>
            <p:nvPr/>
          </p:nvSpPr>
          <p:spPr>
            <a:xfrm>
              <a:off x="10190442" y="4338446"/>
              <a:ext cx="5715" cy="69215"/>
            </a:xfrm>
            <a:custGeom>
              <a:avLst/>
              <a:gdLst/>
              <a:ahLst/>
              <a:cxnLst/>
              <a:rect l="l" t="t" r="r" b="b"/>
              <a:pathLst>
                <a:path w="5715" h="69214">
                  <a:moveTo>
                    <a:pt x="5524" y="247"/>
                  </a:moveTo>
                  <a:lnTo>
                    <a:pt x="5524" y="68916"/>
                  </a:lnTo>
                </a:path>
                <a:path w="5715" h="69214">
                  <a:moveTo>
                    <a:pt x="0" y="68657"/>
                  </a:moveTo>
                  <a:lnTo>
                    <a:pt x="0" y="0"/>
                  </a:lnTo>
                </a:path>
              </a:pathLst>
            </a:custGeom>
            <a:ln w="3175">
              <a:solidFill>
                <a:srgbClr val="9FB6BD"/>
              </a:solidFill>
            </a:ln>
          </p:spPr>
          <p:txBody>
            <a:bodyPr wrap="square" lIns="0" tIns="0" rIns="0" bIns="0" rtlCol="0"/>
            <a:lstStyle/>
            <a:p>
              <a:endParaRPr lang="fr-FR" noProof="0" dirty="0"/>
            </a:p>
          </p:txBody>
        </p:sp>
        <p:sp>
          <p:nvSpPr>
            <p:cNvPr id="3674" name="object 3674"/>
            <p:cNvSpPr/>
            <p:nvPr/>
          </p:nvSpPr>
          <p:spPr>
            <a:xfrm>
              <a:off x="10195966" y="4338694"/>
              <a:ext cx="3810" cy="69215"/>
            </a:xfrm>
            <a:custGeom>
              <a:avLst/>
              <a:gdLst/>
              <a:ahLst/>
              <a:cxnLst/>
              <a:rect l="l" t="t" r="r" b="b"/>
              <a:pathLst>
                <a:path w="3809" h="69214">
                  <a:moveTo>
                    <a:pt x="0" y="0"/>
                  </a:moveTo>
                  <a:lnTo>
                    <a:pt x="3602" y="161"/>
                  </a:lnTo>
                  <a:lnTo>
                    <a:pt x="3602" y="68838"/>
                  </a:lnTo>
                  <a:lnTo>
                    <a:pt x="0" y="68669"/>
                  </a:lnTo>
                  <a:lnTo>
                    <a:pt x="0" y="0"/>
                  </a:lnTo>
                  <a:close/>
                </a:path>
              </a:pathLst>
            </a:custGeom>
            <a:solidFill>
              <a:srgbClr val="9FB6BD"/>
            </a:solidFill>
          </p:spPr>
          <p:txBody>
            <a:bodyPr wrap="square" lIns="0" tIns="0" rIns="0" bIns="0" rtlCol="0"/>
            <a:lstStyle/>
            <a:p>
              <a:endParaRPr lang="fr-FR" noProof="0" dirty="0"/>
            </a:p>
          </p:txBody>
        </p:sp>
        <p:sp>
          <p:nvSpPr>
            <p:cNvPr id="3675" name="object 3675"/>
            <p:cNvSpPr/>
            <p:nvPr/>
          </p:nvSpPr>
          <p:spPr>
            <a:xfrm>
              <a:off x="10195966" y="4338694"/>
              <a:ext cx="3810" cy="69215"/>
            </a:xfrm>
            <a:custGeom>
              <a:avLst/>
              <a:gdLst/>
              <a:ahLst/>
              <a:cxnLst/>
              <a:rect l="l" t="t" r="r" b="b"/>
              <a:pathLst>
                <a:path w="3809" h="69214">
                  <a:moveTo>
                    <a:pt x="3602" y="161"/>
                  </a:moveTo>
                  <a:lnTo>
                    <a:pt x="3602" y="68838"/>
                  </a:lnTo>
                </a:path>
                <a:path w="3809" h="69214">
                  <a:moveTo>
                    <a:pt x="0" y="68669"/>
                  </a:moveTo>
                  <a:lnTo>
                    <a:pt x="0" y="0"/>
                  </a:lnTo>
                </a:path>
              </a:pathLst>
            </a:custGeom>
            <a:ln w="3175">
              <a:solidFill>
                <a:srgbClr val="9FB6BD"/>
              </a:solidFill>
            </a:ln>
          </p:spPr>
          <p:txBody>
            <a:bodyPr wrap="square" lIns="0" tIns="0" rIns="0" bIns="0" rtlCol="0"/>
            <a:lstStyle/>
            <a:p>
              <a:endParaRPr lang="fr-FR" noProof="0" dirty="0"/>
            </a:p>
          </p:txBody>
        </p:sp>
        <p:sp>
          <p:nvSpPr>
            <p:cNvPr id="3676" name="object 3676"/>
            <p:cNvSpPr/>
            <p:nvPr/>
          </p:nvSpPr>
          <p:spPr>
            <a:xfrm>
              <a:off x="10199569" y="4338856"/>
              <a:ext cx="3810" cy="69215"/>
            </a:xfrm>
            <a:custGeom>
              <a:avLst/>
              <a:gdLst/>
              <a:ahLst/>
              <a:cxnLst/>
              <a:rect l="l" t="t" r="r" b="b"/>
              <a:pathLst>
                <a:path w="3809" h="69214">
                  <a:moveTo>
                    <a:pt x="0" y="0"/>
                  </a:moveTo>
                  <a:lnTo>
                    <a:pt x="3602" y="161"/>
                  </a:lnTo>
                  <a:lnTo>
                    <a:pt x="3602" y="68846"/>
                  </a:lnTo>
                  <a:lnTo>
                    <a:pt x="0" y="68676"/>
                  </a:lnTo>
                  <a:lnTo>
                    <a:pt x="0" y="0"/>
                  </a:lnTo>
                  <a:close/>
                </a:path>
              </a:pathLst>
            </a:custGeom>
            <a:solidFill>
              <a:srgbClr val="9FB5BC"/>
            </a:solidFill>
          </p:spPr>
          <p:txBody>
            <a:bodyPr wrap="square" lIns="0" tIns="0" rIns="0" bIns="0" rtlCol="0"/>
            <a:lstStyle/>
            <a:p>
              <a:endParaRPr lang="fr-FR" noProof="0" dirty="0"/>
            </a:p>
          </p:txBody>
        </p:sp>
        <p:sp>
          <p:nvSpPr>
            <p:cNvPr id="3677" name="object 3677"/>
            <p:cNvSpPr/>
            <p:nvPr/>
          </p:nvSpPr>
          <p:spPr>
            <a:xfrm>
              <a:off x="10199569" y="4338855"/>
              <a:ext cx="3810" cy="69215"/>
            </a:xfrm>
            <a:custGeom>
              <a:avLst/>
              <a:gdLst/>
              <a:ahLst/>
              <a:cxnLst/>
              <a:rect l="l" t="t" r="r" b="b"/>
              <a:pathLst>
                <a:path w="3809" h="69214">
                  <a:moveTo>
                    <a:pt x="3602" y="161"/>
                  </a:moveTo>
                  <a:lnTo>
                    <a:pt x="3602" y="68846"/>
                  </a:lnTo>
                </a:path>
                <a:path w="3809" h="69214">
                  <a:moveTo>
                    <a:pt x="0" y="68676"/>
                  </a:moveTo>
                  <a:lnTo>
                    <a:pt x="0" y="0"/>
                  </a:lnTo>
                </a:path>
              </a:pathLst>
            </a:custGeom>
            <a:ln w="3175">
              <a:solidFill>
                <a:srgbClr val="9FB5BC"/>
              </a:solidFill>
            </a:ln>
          </p:spPr>
          <p:txBody>
            <a:bodyPr wrap="square" lIns="0" tIns="0" rIns="0" bIns="0" rtlCol="0"/>
            <a:lstStyle/>
            <a:p>
              <a:endParaRPr lang="fr-FR" noProof="0" dirty="0"/>
            </a:p>
          </p:txBody>
        </p:sp>
        <p:sp>
          <p:nvSpPr>
            <p:cNvPr id="3678" name="object 3678"/>
            <p:cNvSpPr/>
            <p:nvPr/>
          </p:nvSpPr>
          <p:spPr>
            <a:xfrm>
              <a:off x="10203172" y="4339017"/>
              <a:ext cx="3810" cy="69215"/>
            </a:xfrm>
            <a:custGeom>
              <a:avLst/>
              <a:gdLst/>
              <a:ahLst/>
              <a:cxnLst/>
              <a:rect l="l" t="t" r="r" b="b"/>
              <a:pathLst>
                <a:path w="3809" h="69214">
                  <a:moveTo>
                    <a:pt x="0" y="0"/>
                  </a:moveTo>
                  <a:lnTo>
                    <a:pt x="3602" y="161"/>
                  </a:lnTo>
                  <a:lnTo>
                    <a:pt x="3602" y="68854"/>
                  </a:lnTo>
                  <a:lnTo>
                    <a:pt x="0" y="68684"/>
                  </a:lnTo>
                  <a:lnTo>
                    <a:pt x="0" y="0"/>
                  </a:lnTo>
                  <a:close/>
                </a:path>
              </a:pathLst>
            </a:custGeom>
            <a:solidFill>
              <a:srgbClr val="9FB5BC"/>
            </a:solidFill>
          </p:spPr>
          <p:txBody>
            <a:bodyPr wrap="square" lIns="0" tIns="0" rIns="0" bIns="0" rtlCol="0"/>
            <a:lstStyle/>
            <a:p>
              <a:endParaRPr lang="fr-FR" noProof="0" dirty="0"/>
            </a:p>
          </p:txBody>
        </p:sp>
        <p:sp>
          <p:nvSpPr>
            <p:cNvPr id="3679" name="object 3679"/>
            <p:cNvSpPr/>
            <p:nvPr/>
          </p:nvSpPr>
          <p:spPr>
            <a:xfrm>
              <a:off x="10203172" y="4339017"/>
              <a:ext cx="3810" cy="69215"/>
            </a:xfrm>
            <a:custGeom>
              <a:avLst/>
              <a:gdLst/>
              <a:ahLst/>
              <a:cxnLst/>
              <a:rect l="l" t="t" r="r" b="b"/>
              <a:pathLst>
                <a:path w="3809" h="69214">
                  <a:moveTo>
                    <a:pt x="3602" y="161"/>
                  </a:moveTo>
                  <a:lnTo>
                    <a:pt x="3602" y="68854"/>
                  </a:lnTo>
                </a:path>
                <a:path w="3809" h="69214">
                  <a:moveTo>
                    <a:pt x="0" y="68684"/>
                  </a:moveTo>
                  <a:lnTo>
                    <a:pt x="0" y="0"/>
                  </a:lnTo>
                </a:path>
              </a:pathLst>
            </a:custGeom>
            <a:ln w="3175">
              <a:solidFill>
                <a:srgbClr val="9FB5BC"/>
              </a:solidFill>
            </a:ln>
          </p:spPr>
          <p:txBody>
            <a:bodyPr wrap="square" lIns="0" tIns="0" rIns="0" bIns="0" rtlCol="0"/>
            <a:lstStyle/>
            <a:p>
              <a:endParaRPr lang="fr-FR" noProof="0" dirty="0"/>
            </a:p>
          </p:txBody>
        </p:sp>
        <p:sp>
          <p:nvSpPr>
            <p:cNvPr id="3680" name="object 3680"/>
            <p:cNvSpPr/>
            <p:nvPr/>
          </p:nvSpPr>
          <p:spPr>
            <a:xfrm>
              <a:off x="10206775" y="4339178"/>
              <a:ext cx="3810" cy="69215"/>
            </a:xfrm>
            <a:custGeom>
              <a:avLst/>
              <a:gdLst/>
              <a:ahLst/>
              <a:cxnLst/>
              <a:rect l="l" t="t" r="r" b="b"/>
              <a:pathLst>
                <a:path w="3809" h="69214">
                  <a:moveTo>
                    <a:pt x="0" y="0"/>
                  </a:moveTo>
                  <a:lnTo>
                    <a:pt x="3602" y="161"/>
                  </a:lnTo>
                  <a:lnTo>
                    <a:pt x="3602" y="68861"/>
                  </a:lnTo>
                  <a:lnTo>
                    <a:pt x="0" y="68692"/>
                  </a:lnTo>
                  <a:lnTo>
                    <a:pt x="0" y="0"/>
                  </a:lnTo>
                  <a:close/>
                </a:path>
              </a:pathLst>
            </a:custGeom>
            <a:solidFill>
              <a:srgbClr val="9FB5BC"/>
            </a:solidFill>
          </p:spPr>
          <p:txBody>
            <a:bodyPr wrap="square" lIns="0" tIns="0" rIns="0" bIns="0" rtlCol="0"/>
            <a:lstStyle/>
            <a:p>
              <a:endParaRPr lang="fr-FR" noProof="0" dirty="0"/>
            </a:p>
          </p:txBody>
        </p:sp>
        <p:sp>
          <p:nvSpPr>
            <p:cNvPr id="3681" name="object 3681"/>
            <p:cNvSpPr/>
            <p:nvPr/>
          </p:nvSpPr>
          <p:spPr>
            <a:xfrm>
              <a:off x="10206775" y="4339178"/>
              <a:ext cx="3810" cy="69215"/>
            </a:xfrm>
            <a:custGeom>
              <a:avLst/>
              <a:gdLst/>
              <a:ahLst/>
              <a:cxnLst/>
              <a:rect l="l" t="t" r="r" b="b"/>
              <a:pathLst>
                <a:path w="3809" h="69214">
                  <a:moveTo>
                    <a:pt x="3602" y="161"/>
                  </a:moveTo>
                  <a:lnTo>
                    <a:pt x="3602" y="68861"/>
                  </a:lnTo>
                </a:path>
                <a:path w="3809" h="69214">
                  <a:moveTo>
                    <a:pt x="0" y="68692"/>
                  </a:moveTo>
                  <a:lnTo>
                    <a:pt x="0" y="0"/>
                  </a:lnTo>
                </a:path>
              </a:pathLst>
            </a:custGeom>
            <a:ln w="3175">
              <a:solidFill>
                <a:srgbClr val="9FB5BC"/>
              </a:solidFill>
            </a:ln>
          </p:spPr>
          <p:txBody>
            <a:bodyPr wrap="square" lIns="0" tIns="0" rIns="0" bIns="0" rtlCol="0"/>
            <a:lstStyle/>
            <a:p>
              <a:endParaRPr lang="fr-FR" noProof="0" dirty="0"/>
            </a:p>
          </p:txBody>
        </p:sp>
        <p:sp>
          <p:nvSpPr>
            <p:cNvPr id="3682" name="object 3682"/>
            <p:cNvSpPr/>
            <p:nvPr/>
          </p:nvSpPr>
          <p:spPr>
            <a:xfrm>
              <a:off x="10210378" y="4339340"/>
              <a:ext cx="3810" cy="69215"/>
            </a:xfrm>
            <a:custGeom>
              <a:avLst/>
              <a:gdLst/>
              <a:ahLst/>
              <a:cxnLst/>
              <a:rect l="l" t="t" r="r" b="b"/>
              <a:pathLst>
                <a:path w="3809" h="69214">
                  <a:moveTo>
                    <a:pt x="0" y="0"/>
                  </a:moveTo>
                  <a:lnTo>
                    <a:pt x="3602" y="161"/>
                  </a:lnTo>
                  <a:lnTo>
                    <a:pt x="3602" y="68869"/>
                  </a:lnTo>
                  <a:lnTo>
                    <a:pt x="0" y="68700"/>
                  </a:lnTo>
                  <a:lnTo>
                    <a:pt x="0" y="0"/>
                  </a:lnTo>
                  <a:close/>
                </a:path>
              </a:pathLst>
            </a:custGeom>
            <a:solidFill>
              <a:srgbClr val="9FB5BC"/>
            </a:solidFill>
          </p:spPr>
          <p:txBody>
            <a:bodyPr wrap="square" lIns="0" tIns="0" rIns="0" bIns="0" rtlCol="0"/>
            <a:lstStyle/>
            <a:p>
              <a:endParaRPr lang="fr-FR" noProof="0" dirty="0"/>
            </a:p>
          </p:txBody>
        </p:sp>
        <p:sp>
          <p:nvSpPr>
            <p:cNvPr id="3683" name="object 3683"/>
            <p:cNvSpPr/>
            <p:nvPr/>
          </p:nvSpPr>
          <p:spPr>
            <a:xfrm>
              <a:off x="10210378" y="4339340"/>
              <a:ext cx="3810" cy="69215"/>
            </a:xfrm>
            <a:custGeom>
              <a:avLst/>
              <a:gdLst/>
              <a:ahLst/>
              <a:cxnLst/>
              <a:rect l="l" t="t" r="r" b="b"/>
              <a:pathLst>
                <a:path w="3809" h="69214">
                  <a:moveTo>
                    <a:pt x="3602" y="161"/>
                  </a:moveTo>
                  <a:lnTo>
                    <a:pt x="3602" y="68869"/>
                  </a:lnTo>
                </a:path>
                <a:path w="3809" h="69214">
                  <a:moveTo>
                    <a:pt x="0" y="68700"/>
                  </a:moveTo>
                  <a:lnTo>
                    <a:pt x="0" y="0"/>
                  </a:lnTo>
                </a:path>
              </a:pathLst>
            </a:custGeom>
            <a:ln w="3175">
              <a:solidFill>
                <a:srgbClr val="9FB5BC"/>
              </a:solidFill>
            </a:ln>
          </p:spPr>
          <p:txBody>
            <a:bodyPr wrap="square" lIns="0" tIns="0" rIns="0" bIns="0" rtlCol="0"/>
            <a:lstStyle/>
            <a:p>
              <a:endParaRPr lang="fr-FR" noProof="0" dirty="0"/>
            </a:p>
          </p:txBody>
        </p:sp>
        <p:sp>
          <p:nvSpPr>
            <p:cNvPr id="3684" name="object 3684"/>
            <p:cNvSpPr/>
            <p:nvPr/>
          </p:nvSpPr>
          <p:spPr>
            <a:xfrm>
              <a:off x="10213981" y="4339501"/>
              <a:ext cx="3810" cy="69215"/>
            </a:xfrm>
            <a:custGeom>
              <a:avLst/>
              <a:gdLst/>
              <a:ahLst/>
              <a:cxnLst/>
              <a:rect l="l" t="t" r="r" b="b"/>
              <a:pathLst>
                <a:path w="3809" h="69214">
                  <a:moveTo>
                    <a:pt x="0" y="0"/>
                  </a:moveTo>
                  <a:lnTo>
                    <a:pt x="3602" y="161"/>
                  </a:lnTo>
                  <a:lnTo>
                    <a:pt x="3602" y="68877"/>
                  </a:lnTo>
                  <a:lnTo>
                    <a:pt x="0" y="68708"/>
                  </a:lnTo>
                  <a:lnTo>
                    <a:pt x="0" y="0"/>
                  </a:lnTo>
                  <a:close/>
                </a:path>
              </a:pathLst>
            </a:custGeom>
            <a:solidFill>
              <a:srgbClr val="9EB5BC"/>
            </a:solidFill>
          </p:spPr>
          <p:txBody>
            <a:bodyPr wrap="square" lIns="0" tIns="0" rIns="0" bIns="0" rtlCol="0"/>
            <a:lstStyle/>
            <a:p>
              <a:endParaRPr lang="fr-FR" noProof="0" dirty="0"/>
            </a:p>
          </p:txBody>
        </p:sp>
        <p:sp>
          <p:nvSpPr>
            <p:cNvPr id="3685" name="object 3685"/>
            <p:cNvSpPr/>
            <p:nvPr/>
          </p:nvSpPr>
          <p:spPr>
            <a:xfrm>
              <a:off x="10213981" y="4339501"/>
              <a:ext cx="3810" cy="69215"/>
            </a:xfrm>
            <a:custGeom>
              <a:avLst/>
              <a:gdLst/>
              <a:ahLst/>
              <a:cxnLst/>
              <a:rect l="l" t="t" r="r" b="b"/>
              <a:pathLst>
                <a:path w="3809" h="69214">
                  <a:moveTo>
                    <a:pt x="3602" y="161"/>
                  </a:moveTo>
                  <a:lnTo>
                    <a:pt x="3602" y="68877"/>
                  </a:lnTo>
                </a:path>
                <a:path w="3809" h="69214">
                  <a:moveTo>
                    <a:pt x="0" y="68708"/>
                  </a:moveTo>
                  <a:lnTo>
                    <a:pt x="0" y="0"/>
                  </a:lnTo>
                </a:path>
              </a:pathLst>
            </a:custGeom>
            <a:ln w="3175">
              <a:solidFill>
                <a:srgbClr val="9EB5BC"/>
              </a:solidFill>
            </a:ln>
          </p:spPr>
          <p:txBody>
            <a:bodyPr wrap="square" lIns="0" tIns="0" rIns="0" bIns="0" rtlCol="0"/>
            <a:lstStyle/>
            <a:p>
              <a:endParaRPr lang="fr-FR" noProof="0" dirty="0"/>
            </a:p>
          </p:txBody>
        </p:sp>
        <p:sp>
          <p:nvSpPr>
            <p:cNvPr id="3686" name="object 3686"/>
            <p:cNvSpPr/>
            <p:nvPr/>
          </p:nvSpPr>
          <p:spPr>
            <a:xfrm>
              <a:off x="10217584" y="4339663"/>
              <a:ext cx="5715" cy="69215"/>
            </a:xfrm>
            <a:custGeom>
              <a:avLst/>
              <a:gdLst/>
              <a:ahLst/>
              <a:cxnLst/>
              <a:rect l="l" t="t" r="r" b="b"/>
              <a:pathLst>
                <a:path w="5715" h="69214">
                  <a:moveTo>
                    <a:pt x="0" y="0"/>
                  </a:moveTo>
                  <a:lnTo>
                    <a:pt x="5284" y="236"/>
                  </a:lnTo>
                  <a:lnTo>
                    <a:pt x="5284" y="68964"/>
                  </a:lnTo>
                  <a:lnTo>
                    <a:pt x="0" y="68716"/>
                  </a:lnTo>
                  <a:lnTo>
                    <a:pt x="0" y="0"/>
                  </a:lnTo>
                  <a:close/>
                </a:path>
              </a:pathLst>
            </a:custGeom>
            <a:solidFill>
              <a:srgbClr val="9EB5BC"/>
            </a:solidFill>
          </p:spPr>
          <p:txBody>
            <a:bodyPr wrap="square" lIns="0" tIns="0" rIns="0" bIns="0" rtlCol="0"/>
            <a:lstStyle/>
            <a:p>
              <a:endParaRPr lang="fr-FR" noProof="0" dirty="0"/>
            </a:p>
          </p:txBody>
        </p:sp>
        <p:sp>
          <p:nvSpPr>
            <p:cNvPr id="3687" name="object 3687"/>
            <p:cNvSpPr/>
            <p:nvPr/>
          </p:nvSpPr>
          <p:spPr>
            <a:xfrm>
              <a:off x="10217584" y="4339662"/>
              <a:ext cx="5715" cy="69215"/>
            </a:xfrm>
            <a:custGeom>
              <a:avLst/>
              <a:gdLst/>
              <a:ahLst/>
              <a:cxnLst/>
              <a:rect l="l" t="t" r="r" b="b"/>
              <a:pathLst>
                <a:path w="5715" h="69214">
                  <a:moveTo>
                    <a:pt x="5284" y="236"/>
                  </a:moveTo>
                  <a:lnTo>
                    <a:pt x="5284" y="68964"/>
                  </a:lnTo>
                </a:path>
                <a:path w="5715" h="69214">
                  <a:moveTo>
                    <a:pt x="0" y="68716"/>
                  </a:moveTo>
                  <a:lnTo>
                    <a:pt x="0" y="0"/>
                  </a:lnTo>
                </a:path>
              </a:pathLst>
            </a:custGeom>
            <a:ln w="3175">
              <a:solidFill>
                <a:srgbClr val="9EB5BC"/>
              </a:solidFill>
            </a:ln>
          </p:spPr>
          <p:txBody>
            <a:bodyPr wrap="square" lIns="0" tIns="0" rIns="0" bIns="0" rtlCol="0"/>
            <a:lstStyle/>
            <a:p>
              <a:endParaRPr lang="fr-FR" noProof="0" dirty="0"/>
            </a:p>
          </p:txBody>
        </p:sp>
        <p:sp>
          <p:nvSpPr>
            <p:cNvPr id="3688" name="object 3688"/>
            <p:cNvSpPr/>
            <p:nvPr/>
          </p:nvSpPr>
          <p:spPr>
            <a:xfrm>
              <a:off x="10222868" y="4339899"/>
              <a:ext cx="3810" cy="69215"/>
            </a:xfrm>
            <a:custGeom>
              <a:avLst/>
              <a:gdLst/>
              <a:ahLst/>
              <a:cxnLst/>
              <a:rect l="l" t="t" r="r" b="b"/>
              <a:pathLst>
                <a:path w="3809" h="69214">
                  <a:moveTo>
                    <a:pt x="0" y="0"/>
                  </a:moveTo>
                  <a:lnTo>
                    <a:pt x="3602" y="161"/>
                  </a:lnTo>
                  <a:lnTo>
                    <a:pt x="3602" y="68897"/>
                  </a:lnTo>
                  <a:lnTo>
                    <a:pt x="0" y="68727"/>
                  </a:lnTo>
                  <a:lnTo>
                    <a:pt x="0" y="0"/>
                  </a:lnTo>
                  <a:close/>
                </a:path>
              </a:pathLst>
            </a:custGeom>
            <a:solidFill>
              <a:srgbClr val="9EB5BC"/>
            </a:solidFill>
          </p:spPr>
          <p:txBody>
            <a:bodyPr wrap="square" lIns="0" tIns="0" rIns="0" bIns="0" rtlCol="0"/>
            <a:lstStyle/>
            <a:p>
              <a:endParaRPr lang="fr-FR" noProof="0" dirty="0"/>
            </a:p>
          </p:txBody>
        </p:sp>
        <p:sp>
          <p:nvSpPr>
            <p:cNvPr id="3689" name="object 3689"/>
            <p:cNvSpPr/>
            <p:nvPr/>
          </p:nvSpPr>
          <p:spPr>
            <a:xfrm>
              <a:off x="10222868" y="4339899"/>
              <a:ext cx="3810" cy="69215"/>
            </a:xfrm>
            <a:custGeom>
              <a:avLst/>
              <a:gdLst/>
              <a:ahLst/>
              <a:cxnLst/>
              <a:rect l="l" t="t" r="r" b="b"/>
              <a:pathLst>
                <a:path w="3809" h="69214">
                  <a:moveTo>
                    <a:pt x="3602" y="161"/>
                  </a:moveTo>
                  <a:lnTo>
                    <a:pt x="3602" y="68897"/>
                  </a:lnTo>
                </a:path>
                <a:path w="3809" h="69214">
                  <a:moveTo>
                    <a:pt x="0" y="68727"/>
                  </a:moveTo>
                  <a:lnTo>
                    <a:pt x="0" y="0"/>
                  </a:lnTo>
                </a:path>
              </a:pathLst>
            </a:custGeom>
            <a:ln w="3175">
              <a:solidFill>
                <a:srgbClr val="9EB5BC"/>
              </a:solidFill>
            </a:ln>
          </p:spPr>
          <p:txBody>
            <a:bodyPr wrap="square" lIns="0" tIns="0" rIns="0" bIns="0" rtlCol="0"/>
            <a:lstStyle/>
            <a:p>
              <a:endParaRPr lang="fr-FR" noProof="0" dirty="0"/>
            </a:p>
          </p:txBody>
        </p:sp>
        <p:sp>
          <p:nvSpPr>
            <p:cNvPr id="3690" name="object 3690"/>
            <p:cNvSpPr/>
            <p:nvPr/>
          </p:nvSpPr>
          <p:spPr>
            <a:xfrm>
              <a:off x="10226471" y="4340061"/>
              <a:ext cx="3810" cy="69215"/>
            </a:xfrm>
            <a:custGeom>
              <a:avLst/>
              <a:gdLst/>
              <a:ahLst/>
              <a:cxnLst/>
              <a:rect l="l" t="t" r="r" b="b"/>
              <a:pathLst>
                <a:path w="3809" h="69214">
                  <a:moveTo>
                    <a:pt x="0" y="0"/>
                  </a:moveTo>
                  <a:lnTo>
                    <a:pt x="3602" y="161"/>
                  </a:lnTo>
                  <a:lnTo>
                    <a:pt x="3602" y="68904"/>
                  </a:lnTo>
                  <a:lnTo>
                    <a:pt x="0" y="68735"/>
                  </a:lnTo>
                  <a:lnTo>
                    <a:pt x="0" y="0"/>
                  </a:lnTo>
                  <a:close/>
                </a:path>
              </a:pathLst>
            </a:custGeom>
            <a:solidFill>
              <a:srgbClr val="9EB5BC"/>
            </a:solidFill>
          </p:spPr>
          <p:txBody>
            <a:bodyPr wrap="square" lIns="0" tIns="0" rIns="0" bIns="0" rtlCol="0"/>
            <a:lstStyle/>
            <a:p>
              <a:endParaRPr lang="fr-FR" noProof="0" dirty="0"/>
            </a:p>
          </p:txBody>
        </p:sp>
        <p:sp>
          <p:nvSpPr>
            <p:cNvPr id="3691" name="object 3691"/>
            <p:cNvSpPr/>
            <p:nvPr/>
          </p:nvSpPr>
          <p:spPr>
            <a:xfrm>
              <a:off x="10226471" y="4340061"/>
              <a:ext cx="3810" cy="69215"/>
            </a:xfrm>
            <a:custGeom>
              <a:avLst/>
              <a:gdLst/>
              <a:ahLst/>
              <a:cxnLst/>
              <a:rect l="l" t="t" r="r" b="b"/>
              <a:pathLst>
                <a:path w="3809" h="69214">
                  <a:moveTo>
                    <a:pt x="3602" y="161"/>
                  </a:moveTo>
                  <a:lnTo>
                    <a:pt x="3602" y="68904"/>
                  </a:lnTo>
                </a:path>
                <a:path w="3809" h="69214">
                  <a:moveTo>
                    <a:pt x="0" y="68735"/>
                  </a:moveTo>
                  <a:lnTo>
                    <a:pt x="0" y="0"/>
                  </a:lnTo>
                </a:path>
              </a:pathLst>
            </a:custGeom>
            <a:ln w="3175">
              <a:solidFill>
                <a:srgbClr val="9EB5BC"/>
              </a:solidFill>
            </a:ln>
          </p:spPr>
          <p:txBody>
            <a:bodyPr wrap="square" lIns="0" tIns="0" rIns="0" bIns="0" rtlCol="0"/>
            <a:lstStyle/>
            <a:p>
              <a:endParaRPr lang="fr-FR" noProof="0" dirty="0"/>
            </a:p>
          </p:txBody>
        </p:sp>
        <p:sp>
          <p:nvSpPr>
            <p:cNvPr id="3692" name="object 3692"/>
            <p:cNvSpPr/>
            <p:nvPr/>
          </p:nvSpPr>
          <p:spPr>
            <a:xfrm>
              <a:off x="10230073" y="4340222"/>
              <a:ext cx="3810" cy="69215"/>
            </a:xfrm>
            <a:custGeom>
              <a:avLst/>
              <a:gdLst/>
              <a:ahLst/>
              <a:cxnLst/>
              <a:rect l="l" t="t" r="r" b="b"/>
              <a:pathLst>
                <a:path w="3809" h="69214">
                  <a:moveTo>
                    <a:pt x="0" y="0"/>
                  </a:moveTo>
                  <a:lnTo>
                    <a:pt x="3602" y="161"/>
                  </a:lnTo>
                  <a:lnTo>
                    <a:pt x="3602" y="68912"/>
                  </a:lnTo>
                  <a:lnTo>
                    <a:pt x="0" y="68743"/>
                  </a:lnTo>
                  <a:lnTo>
                    <a:pt x="0" y="0"/>
                  </a:lnTo>
                  <a:close/>
                </a:path>
              </a:pathLst>
            </a:custGeom>
            <a:solidFill>
              <a:srgbClr val="9EB5BC"/>
            </a:solidFill>
          </p:spPr>
          <p:txBody>
            <a:bodyPr wrap="square" lIns="0" tIns="0" rIns="0" bIns="0" rtlCol="0"/>
            <a:lstStyle/>
            <a:p>
              <a:endParaRPr lang="fr-FR" noProof="0" dirty="0"/>
            </a:p>
          </p:txBody>
        </p:sp>
        <p:sp>
          <p:nvSpPr>
            <p:cNvPr id="3693" name="object 3693"/>
            <p:cNvSpPr/>
            <p:nvPr/>
          </p:nvSpPr>
          <p:spPr>
            <a:xfrm>
              <a:off x="10230073" y="4340222"/>
              <a:ext cx="3810" cy="69215"/>
            </a:xfrm>
            <a:custGeom>
              <a:avLst/>
              <a:gdLst/>
              <a:ahLst/>
              <a:cxnLst/>
              <a:rect l="l" t="t" r="r" b="b"/>
              <a:pathLst>
                <a:path w="3809" h="69214">
                  <a:moveTo>
                    <a:pt x="3602" y="161"/>
                  </a:moveTo>
                  <a:lnTo>
                    <a:pt x="3602" y="68912"/>
                  </a:lnTo>
                </a:path>
                <a:path w="3809" h="69214">
                  <a:moveTo>
                    <a:pt x="0" y="68743"/>
                  </a:moveTo>
                  <a:lnTo>
                    <a:pt x="0" y="0"/>
                  </a:lnTo>
                </a:path>
              </a:pathLst>
            </a:custGeom>
            <a:ln w="3175">
              <a:solidFill>
                <a:srgbClr val="9EB5BC"/>
              </a:solidFill>
            </a:ln>
          </p:spPr>
          <p:txBody>
            <a:bodyPr wrap="square" lIns="0" tIns="0" rIns="0" bIns="0" rtlCol="0"/>
            <a:lstStyle/>
            <a:p>
              <a:endParaRPr lang="fr-FR" noProof="0" dirty="0"/>
            </a:p>
          </p:txBody>
        </p:sp>
        <p:sp>
          <p:nvSpPr>
            <p:cNvPr id="3694" name="object 3694"/>
            <p:cNvSpPr/>
            <p:nvPr/>
          </p:nvSpPr>
          <p:spPr>
            <a:xfrm>
              <a:off x="10233676" y="4340383"/>
              <a:ext cx="3810" cy="69215"/>
            </a:xfrm>
            <a:custGeom>
              <a:avLst/>
              <a:gdLst/>
              <a:ahLst/>
              <a:cxnLst/>
              <a:rect l="l" t="t" r="r" b="b"/>
              <a:pathLst>
                <a:path w="3809" h="69214">
                  <a:moveTo>
                    <a:pt x="0" y="0"/>
                  </a:moveTo>
                  <a:lnTo>
                    <a:pt x="3602" y="161"/>
                  </a:lnTo>
                  <a:lnTo>
                    <a:pt x="3602" y="68920"/>
                  </a:lnTo>
                  <a:lnTo>
                    <a:pt x="0" y="68751"/>
                  </a:lnTo>
                  <a:lnTo>
                    <a:pt x="0" y="0"/>
                  </a:lnTo>
                  <a:close/>
                </a:path>
              </a:pathLst>
            </a:custGeom>
            <a:solidFill>
              <a:srgbClr val="9EB5BC"/>
            </a:solidFill>
          </p:spPr>
          <p:txBody>
            <a:bodyPr wrap="square" lIns="0" tIns="0" rIns="0" bIns="0" rtlCol="0"/>
            <a:lstStyle/>
            <a:p>
              <a:endParaRPr lang="fr-FR" noProof="0" dirty="0"/>
            </a:p>
          </p:txBody>
        </p:sp>
        <p:sp>
          <p:nvSpPr>
            <p:cNvPr id="3695" name="object 3695"/>
            <p:cNvSpPr/>
            <p:nvPr/>
          </p:nvSpPr>
          <p:spPr>
            <a:xfrm>
              <a:off x="10233676" y="4340383"/>
              <a:ext cx="3810" cy="69215"/>
            </a:xfrm>
            <a:custGeom>
              <a:avLst/>
              <a:gdLst/>
              <a:ahLst/>
              <a:cxnLst/>
              <a:rect l="l" t="t" r="r" b="b"/>
              <a:pathLst>
                <a:path w="3809" h="69214">
                  <a:moveTo>
                    <a:pt x="3602" y="161"/>
                  </a:moveTo>
                  <a:lnTo>
                    <a:pt x="3602" y="68920"/>
                  </a:lnTo>
                </a:path>
                <a:path w="3809" h="69214">
                  <a:moveTo>
                    <a:pt x="0" y="68751"/>
                  </a:moveTo>
                  <a:lnTo>
                    <a:pt x="0" y="0"/>
                  </a:lnTo>
                </a:path>
              </a:pathLst>
            </a:custGeom>
            <a:ln w="3175">
              <a:solidFill>
                <a:srgbClr val="9EB5BC"/>
              </a:solidFill>
            </a:ln>
          </p:spPr>
          <p:txBody>
            <a:bodyPr wrap="square" lIns="0" tIns="0" rIns="0" bIns="0" rtlCol="0"/>
            <a:lstStyle/>
            <a:p>
              <a:endParaRPr lang="fr-FR" noProof="0" dirty="0"/>
            </a:p>
          </p:txBody>
        </p:sp>
        <p:sp>
          <p:nvSpPr>
            <p:cNvPr id="3696" name="object 3696"/>
            <p:cNvSpPr/>
            <p:nvPr/>
          </p:nvSpPr>
          <p:spPr>
            <a:xfrm>
              <a:off x="10237279" y="4340545"/>
              <a:ext cx="3810" cy="69215"/>
            </a:xfrm>
            <a:custGeom>
              <a:avLst/>
              <a:gdLst/>
              <a:ahLst/>
              <a:cxnLst/>
              <a:rect l="l" t="t" r="r" b="b"/>
              <a:pathLst>
                <a:path w="3809" h="69214">
                  <a:moveTo>
                    <a:pt x="0" y="0"/>
                  </a:moveTo>
                  <a:lnTo>
                    <a:pt x="3602" y="161"/>
                  </a:lnTo>
                  <a:lnTo>
                    <a:pt x="3602" y="68928"/>
                  </a:lnTo>
                  <a:lnTo>
                    <a:pt x="0" y="68759"/>
                  </a:lnTo>
                  <a:lnTo>
                    <a:pt x="0" y="0"/>
                  </a:lnTo>
                  <a:close/>
                </a:path>
              </a:pathLst>
            </a:custGeom>
            <a:solidFill>
              <a:srgbClr val="9EB5BC"/>
            </a:solidFill>
          </p:spPr>
          <p:txBody>
            <a:bodyPr wrap="square" lIns="0" tIns="0" rIns="0" bIns="0" rtlCol="0"/>
            <a:lstStyle/>
            <a:p>
              <a:endParaRPr lang="fr-FR" noProof="0" dirty="0"/>
            </a:p>
          </p:txBody>
        </p:sp>
        <p:sp>
          <p:nvSpPr>
            <p:cNvPr id="3697" name="object 3697"/>
            <p:cNvSpPr/>
            <p:nvPr/>
          </p:nvSpPr>
          <p:spPr>
            <a:xfrm>
              <a:off x="10237279" y="4340545"/>
              <a:ext cx="3810" cy="69215"/>
            </a:xfrm>
            <a:custGeom>
              <a:avLst/>
              <a:gdLst/>
              <a:ahLst/>
              <a:cxnLst/>
              <a:rect l="l" t="t" r="r" b="b"/>
              <a:pathLst>
                <a:path w="3809" h="69214">
                  <a:moveTo>
                    <a:pt x="3602" y="161"/>
                  </a:moveTo>
                  <a:lnTo>
                    <a:pt x="3602" y="68928"/>
                  </a:lnTo>
                </a:path>
                <a:path w="3809" h="69214">
                  <a:moveTo>
                    <a:pt x="0" y="68759"/>
                  </a:moveTo>
                  <a:lnTo>
                    <a:pt x="0" y="0"/>
                  </a:lnTo>
                </a:path>
              </a:pathLst>
            </a:custGeom>
            <a:ln w="3175">
              <a:solidFill>
                <a:srgbClr val="9EB5BC"/>
              </a:solidFill>
            </a:ln>
          </p:spPr>
          <p:txBody>
            <a:bodyPr wrap="square" lIns="0" tIns="0" rIns="0" bIns="0" rtlCol="0"/>
            <a:lstStyle/>
            <a:p>
              <a:endParaRPr lang="fr-FR" noProof="0" dirty="0"/>
            </a:p>
          </p:txBody>
        </p:sp>
        <p:sp>
          <p:nvSpPr>
            <p:cNvPr id="3698" name="object 3698"/>
            <p:cNvSpPr/>
            <p:nvPr/>
          </p:nvSpPr>
          <p:spPr>
            <a:xfrm>
              <a:off x="10240882" y="4340706"/>
              <a:ext cx="3810" cy="69215"/>
            </a:xfrm>
            <a:custGeom>
              <a:avLst/>
              <a:gdLst/>
              <a:ahLst/>
              <a:cxnLst/>
              <a:rect l="l" t="t" r="r" b="b"/>
              <a:pathLst>
                <a:path w="3809" h="69214">
                  <a:moveTo>
                    <a:pt x="0" y="0"/>
                  </a:moveTo>
                  <a:lnTo>
                    <a:pt x="3602" y="161"/>
                  </a:lnTo>
                  <a:lnTo>
                    <a:pt x="3602" y="68936"/>
                  </a:lnTo>
                  <a:lnTo>
                    <a:pt x="0" y="68767"/>
                  </a:lnTo>
                  <a:lnTo>
                    <a:pt x="0" y="0"/>
                  </a:lnTo>
                  <a:close/>
                </a:path>
              </a:pathLst>
            </a:custGeom>
            <a:solidFill>
              <a:srgbClr val="9EB5BC"/>
            </a:solidFill>
          </p:spPr>
          <p:txBody>
            <a:bodyPr wrap="square" lIns="0" tIns="0" rIns="0" bIns="0" rtlCol="0"/>
            <a:lstStyle/>
            <a:p>
              <a:endParaRPr lang="fr-FR" noProof="0" dirty="0"/>
            </a:p>
          </p:txBody>
        </p:sp>
        <p:sp>
          <p:nvSpPr>
            <p:cNvPr id="3699" name="object 3699"/>
            <p:cNvSpPr/>
            <p:nvPr/>
          </p:nvSpPr>
          <p:spPr>
            <a:xfrm>
              <a:off x="10240882" y="4340706"/>
              <a:ext cx="3810" cy="69215"/>
            </a:xfrm>
            <a:custGeom>
              <a:avLst/>
              <a:gdLst/>
              <a:ahLst/>
              <a:cxnLst/>
              <a:rect l="l" t="t" r="r" b="b"/>
              <a:pathLst>
                <a:path w="3809" h="69214">
                  <a:moveTo>
                    <a:pt x="3602" y="161"/>
                  </a:moveTo>
                  <a:lnTo>
                    <a:pt x="3602" y="68936"/>
                  </a:lnTo>
                </a:path>
                <a:path w="3809" h="69214">
                  <a:moveTo>
                    <a:pt x="0" y="68767"/>
                  </a:moveTo>
                  <a:lnTo>
                    <a:pt x="0" y="0"/>
                  </a:lnTo>
                </a:path>
              </a:pathLst>
            </a:custGeom>
            <a:ln w="3175">
              <a:solidFill>
                <a:srgbClr val="9EB5BC"/>
              </a:solidFill>
            </a:ln>
          </p:spPr>
          <p:txBody>
            <a:bodyPr wrap="square" lIns="0" tIns="0" rIns="0" bIns="0" rtlCol="0"/>
            <a:lstStyle/>
            <a:p>
              <a:endParaRPr lang="fr-FR" noProof="0" dirty="0"/>
            </a:p>
          </p:txBody>
        </p:sp>
        <p:sp>
          <p:nvSpPr>
            <p:cNvPr id="3700" name="object 3700"/>
            <p:cNvSpPr/>
            <p:nvPr/>
          </p:nvSpPr>
          <p:spPr>
            <a:xfrm>
              <a:off x="10244485" y="4340867"/>
              <a:ext cx="3810" cy="69215"/>
            </a:xfrm>
            <a:custGeom>
              <a:avLst/>
              <a:gdLst/>
              <a:ahLst/>
              <a:cxnLst/>
              <a:rect l="l" t="t" r="r" b="b"/>
              <a:pathLst>
                <a:path w="3809" h="69214">
                  <a:moveTo>
                    <a:pt x="0" y="0"/>
                  </a:moveTo>
                  <a:lnTo>
                    <a:pt x="3602" y="161"/>
                  </a:lnTo>
                  <a:lnTo>
                    <a:pt x="3602" y="68944"/>
                  </a:lnTo>
                  <a:lnTo>
                    <a:pt x="0" y="68774"/>
                  </a:lnTo>
                  <a:lnTo>
                    <a:pt x="0" y="0"/>
                  </a:lnTo>
                  <a:close/>
                </a:path>
              </a:pathLst>
            </a:custGeom>
            <a:solidFill>
              <a:srgbClr val="9DB5BB"/>
            </a:solidFill>
          </p:spPr>
          <p:txBody>
            <a:bodyPr wrap="square" lIns="0" tIns="0" rIns="0" bIns="0" rtlCol="0"/>
            <a:lstStyle/>
            <a:p>
              <a:endParaRPr lang="fr-FR" noProof="0" dirty="0"/>
            </a:p>
          </p:txBody>
        </p:sp>
        <p:sp>
          <p:nvSpPr>
            <p:cNvPr id="3701" name="object 3701"/>
            <p:cNvSpPr/>
            <p:nvPr/>
          </p:nvSpPr>
          <p:spPr>
            <a:xfrm>
              <a:off x="10244485" y="4340867"/>
              <a:ext cx="3810" cy="69215"/>
            </a:xfrm>
            <a:custGeom>
              <a:avLst/>
              <a:gdLst/>
              <a:ahLst/>
              <a:cxnLst/>
              <a:rect l="l" t="t" r="r" b="b"/>
              <a:pathLst>
                <a:path w="3809" h="69214">
                  <a:moveTo>
                    <a:pt x="3602" y="161"/>
                  </a:moveTo>
                  <a:lnTo>
                    <a:pt x="3602" y="68944"/>
                  </a:lnTo>
                </a:path>
                <a:path w="3809" h="69214">
                  <a:moveTo>
                    <a:pt x="0" y="68774"/>
                  </a:moveTo>
                  <a:lnTo>
                    <a:pt x="0" y="0"/>
                  </a:lnTo>
                </a:path>
              </a:pathLst>
            </a:custGeom>
            <a:ln w="3175">
              <a:solidFill>
                <a:srgbClr val="9DB5BB"/>
              </a:solidFill>
            </a:ln>
          </p:spPr>
          <p:txBody>
            <a:bodyPr wrap="square" lIns="0" tIns="0" rIns="0" bIns="0" rtlCol="0"/>
            <a:lstStyle/>
            <a:p>
              <a:endParaRPr lang="fr-FR" noProof="0" dirty="0"/>
            </a:p>
          </p:txBody>
        </p:sp>
        <p:sp>
          <p:nvSpPr>
            <p:cNvPr id="3702" name="object 3702"/>
            <p:cNvSpPr/>
            <p:nvPr/>
          </p:nvSpPr>
          <p:spPr>
            <a:xfrm>
              <a:off x="10248088" y="4341029"/>
              <a:ext cx="5715" cy="69215"/>
            </a:xfrm>
            <a:custGeom>
              <a:avLst/>
              <a:gdLst/>
              <a:ahLst/>
              <a:cxnLst/>
              <a:rect l="l" t="t" r="r" b="b"/>
              <a:pathLst>
                <a:path w="5715" h="69214">
                  <a:moveTo>
                    <a:pt x="0" y="0"/>
                  </a:moveTo>
                  <a:lnTo>
                    <a:pt x="5524" y="247"/>
                  </a:lnTo>
                  <a:lnTo>
                    <a:pt x="5524" y="69042"/>
                  </a:lnTo>
                  <a:lnTo>
                    <a:pt x="0" y="68782"/>
                  </a:lnTo>
                  <a:lnTo>
                    <a:pt x="0" y="0"/>
                  </a:lnTo>
                  <a:close/>
                </a:path>
              </a:pathLst>
            </a:custGeom>
            <a:solidFill>
              <a:srgbClr val="9DB5BB"/>
            </a:solidFill>
          </p:spPr>
          <p:txBody>
            <a:bodyPr wrap="square" lIns="0" tIns="0" rIns="0" bIns="0" rtlCol="0"/>
            <a:lstStyle/>
            <a:p>
              <a:endParaRPr lang="fr-FR" noProof="0" dirty="0"/>
            </a:p>
          </p:txBody>
        </p:sp>
        <p:sp>
          <p:nvSpPr>
            <p:cNvPr id="3703" name="object 3703"/>
            <p:cNvSpPr/>
            <p:nvPr/>
          </p:nvSpPr>
          <p:spPr>
            <a:xfrm>
              <a:off x="10248088" y="4341029"/>
              <a:ext cx="5715" cy="69215"/>
            </a:xfrm>
            <a:custGeom>
              <a:avLst/>
              <a:gdLst/>
              <a:ahLst/>
              <a:cxnLst/>
              <a:rect l="l" t="t" r="r" b="b"/>
              <a:pathLst>
                <a:path w="5715" h="69214">
                  <a:moveTo>
                    <a:pt x="5524" y="247"/>
                  </a:moveTo>
                  <a:lnTo>
                    <a:pt x="5524" y="69042"/>
                  </a:lnTo>
                </a:path>
                <a:path w="5715" h="69214">
                  <a:moveTo>
                    <a:pt x="0" y="68782"/>
                  </a:moveTo>
                  <a:lnTo>
                    <a:pt x="0" y="0"/>
                  </a:lnTo>
                </a:path>
              </a:pathLst>
            </a:custGeom>
            <a:ln w="3175">
              <a:solidFill>
                <a:srgbClr val="9DB5BB"/>
              </a:solidFill>
            </a:ln>
          </p:spPr>
          <p:txBody>
            <a:bodyPr wrap="square" lIns="0" tIns="0" rIns="0" bIns="0" rtlCol="0"/>
            <a:lstStyle/>
            <a:p>
              <a:endParaRPr lang="fr-FR" noProof="0" dirty="0"/>
            </a:p>
          </p:txBody>
        </p:sp>
        <p:sp>
          <p:nvSpPr>
            <p:cNvPr id="3704" name="object 3704"/>
            <p:cNvSpPr/>
            <p:nvPr/>
          </p:nvSpPr>
          <p:spPr>
            <a:xfrm>
              <a:off x="10253612" y="4341276"/>
              <a:ext cx="3810" cy="69215"/>
            </a:xfrm>
            <a:custGeom>
              <a:avLst/>
              <a:gdLst/>
              <a:ahLst/>
              <a:cxnLst/>
              <a:rect l="l" t="t" r="r" b="b"/>
              <a:pathLst>
                <a:path w="3809" h="69214">
                  <a:moveTo>
                    <a:pt x="0" y="0"/>
                  </a:moveTo>
                  <a:lnTo>
                    <a:pt x="3602" y="161"/>
                  </a:lnTo>
                  <a:lnTo>
                    <a:pt x="3602" y="68964"/>
                  </a:lnTo>
                  <a:lnTo>
                    <a:pt x="0" y="68794"/>
                  </a:lnTo>
                  <a:lnTo>
                    <a:pt x="0" y="0"/>
                  </a:lnTo>
                  <a:close/>
                </a:path>
              </a:pathLst>
            </a:custGeom>
            <a:solidFill>
              <a:srgbClr val="9DB5BB"/>
            </a:solidFill>
          </p:spPr>
          <p:txBody>
            <a:bodyPr wrap="square" lIns="0" tIns="0" rIns="0" bIns="0" rtlCol="0"/>
            <a:lstStyle/>
            <a:p>
              <a:endParaRPr lang="fr-FR" noProof="0" dirty="0"/>
            </a:p>
          </p:txBody>
        </p:sp>
        <p:sp>
          <p:nvSpPr>
            <p:cNvPr id="3705" name="object 3705"/>
            <p:cNvSpPr/>
            <p:nvPr/>
          </p:nvSpPr>
          <p:spPr>
            <a:xfrm>
              <a:off x="10253612" y="4341276"/>
              <a:ext cx="3810" cy="69215"/>
            </a:xfrm>
            <a:custGeom>
              <a:avLst/>
              <a:gdLst/>
              <a:ahLst/>
              <a:cxnLst/>
              <a:rect l="l" t="t" r="r" b="b"/>
              <a:pathLst>
                <a:path w="3809" h="69214">
                  <a:moveTo>
                    <a:pt x="3602" y="161"/>
                  </a:moveTo>
                  <a:lnTo>
                    <a:pt x="3602" y="68964"/>
                  </a:lnTo>
                </a:path>
                <a:path w="3809" h="69214">
                  <a:moveTo>
                    <a:pt x="0" y="68794"/>
                  </a:moveTo>
                  <a:lnTo>
                    <a:pt x="0" y="0"/>
                  </a:lnTo>
                </a:path>
              </a:pathLst>
            </a:custGeom>
            <a:ln w="3175">
              <a:solidFill>
                <a:srgbClr val="9DB5BB"/>
              </a:solidFill>
            </a:ln>
          </p:spPr>
          <p:txBody>
            <a:bodyPr wrap="square" lIns="0" tIns="0" rIns="0" bIns="0" rtlCol="0"/>
            <a:lstStyle/>
            <a:p>
              <a:endParaRPr lang="fr-FR" noProof="0" dirty="0"/>
            </a:p>
          </p:txBody>
        </p:sp>
        <p:sp>
          <p:nvSpPr>
            <p:cNvPr id="3706" name="object 3706"/>
            <p:cNvSpPr/>
            <p:nvPr/>
          </p:nvSpPr>
          <p:spPr>
            <a:xfrm>
              <a:off x="10257215" y="4341438"/>
              <a:ext cx="3810" cy="69215"/>
            </a:xfrm>
            <a:custGeom>
              <a:avLst/>
              <a:gdLst/>
              <a:ahLst/>
              <a:cxnLst/>
              <a:rect l="l" t="t" r="r" b="b"/>
              <a:pathLst>
                <a:path w="3809" h="69214">
                  <a:moveTo>
                    <a:pt x="0" y="0"/>
                  </a:moveTo>
                  <a:lnTo>
                    <a:pt x="3602" y="161"/>
                  </a:lnTo>
                  <a:lnTo>
                    <a:pt x="3602" y="68972"/>
                  </a:lnTo>
                  <a:lnTo>
                    <a:pt x="0" y="68802"/>
                  </a:lnTo>
                  <a:lnTo>
                    <a:pt x="0" y="0"/>
                  </a:lnTo>
                  <a:close/>
                </a:path>
              </a:pathLst>
            </a:custGeom>
            <a:solidFill>
              <a:srgbClr val="9DB5BB"/>
            </a:solidFill>
          </p:spPr>
          <p:txBody>
            <a:bodyPr wrap="square" lIns="0" tIns="0" rIns="0" bIns="0" rtlCol="0"/>
            <a:lstStyle/>
            <a:p>
              <a:endParaRPr lang="fr-FR" noProof="0" dirty="0"/>
            </a:p>
          </p:txBody>
        </p:sp>
        <p:sp>
          <p:nvSpPr>
            <p:cNvPr id="3707" name="object 3707"/>
            <p:cNvSpPr/>
            <p:nvPr/>
          </p:nvSpPr>
          <p:spPr>
            <a:xfrm>
              <a:off x="10257215" y="4341438"/>
              <a:ext cx="3810" cy="69215"/>
            </a:xfrm>
            <a:custGeom>
              <a:avLst/>
              <a:gdLst/>
              <a:ahLst/>
              <a:cxnLst/>
              <a:rect l="l" t="t" r="r" b="b"/>
              <a:pathLst>
                <a:path w="3809" h="69214">
                  <a:moveTo>
                    <a:pt x="3602" y="161"/>
                  </a:moveTo>
                  <a:lnTo>
                    <a:pt x="3602" y="68972"/>
                  </a:lnTo>
                </a:path>
                <a:path w="3809" h="69214">
                  <a:moveTo>
                    <a:pt x="0" y="68802"/>
                  </a:moveTo>
                  <a:lnTo>
                    <a:pt x="0" y="0"/>
                  </a:lnTo>
                </a:path>
              </a:pathLst>
            </a:custGeom>
            <a:ln w="3175">
              <a:solidFill>
                <a:srgbClr val="9DB5BB"/>
              </a:solidFill>
            </a:ln>
          </p:spPr>
          <p:txBody>
            <a:bodyPr wrap="square" lIns="0" tIns="0" rIns="0" bIns="0" rtlCol="0"/>
            <a:lstStyle/>
            <a:p>
              <a:endParaRPr lang="fr-FR" noProof="0" dirty="0"/>
            </a:p>
          </p:txBody>
        </p:sp>
        <p:sp>
          <p:nvSpPr>
            <p:cNvPr id="3708" name="object 3708"/>
            <p:cNvSpPr/>
            <p:nvPr/>
          </p:nvSpPr>
          <p:spPr>
            <a:xfrm>
              <a:off x="10260818" y="4341599"/>
              <a:ext cx="3810" cy="69215"/>
            </a:xfrm>
            <a:custGeom>
              <a:avLst/>
              <a:gdLst/>
              <a:ahLst/>
              <a:cxnLst/>
              <a:rect l="l" t="t" r="r" b="b"/>
              <a:pathLst>
                <a:path w="3809" h="69214">
                  <a:moveTo>
                    <a:pt x="0" y="0"/>
                  </a:moveTo>
                  <a:lnTo>
                    <a:pt x="3602" y="161"/>
                  </a:lnTo>
                  <a:lnTo>
                    <a:pt x="3602" y="68979"/>
                  </a:lnTo>
                  <a:lnTo>
                    <a:pt x="0" y="68810"/>
                  </a:lnTo>
                  <a:lnTo>
                    <a:pt x="0" y="0"/>
                  </a:lnTo>
                  <a:close/>
                </a:path>
              </a:pathLst>
            </a:custGeom>
            <a:solidFill>
              <a:srgbClr val="9DB5BB"/>
            </a:solidFill>
          </p:spPr>
          <p:txBody>
            <a:bodyPr wrap="square" lIns="0" tIns="0" rIns="0" bIns="0" rtlCol="0"/>
            <a:lstStyle/>
            <a:p>
              <a:endParaRPr lang="fr-FR" noProof="0" dirty="0"/>
            </a:p>
          </p:txBody>
        </p:sp>
        <p:sp>
          <p:nvSpPr>
            <p:cNvPr id="3709" name="object 3709"/>
            <p:cNvSpPr/>
            <p:nvPr/>
          </p:nvSpPr>
          <p:spPr>
            <a:xfrm>
              <a:off x="10260818" y="4341599"/>
              <a:ext cx="3810" cy="69215"/>
            </a:xfrm>
            <a:custGeom>
              <a:avLst/>
              <a:gdLst/>
              <a:ahLst/>
              <a:cxnLst/>
              <a:rect l="l" t="t" r="r" b="b"/>
              <a:pathLst>
                <a:path w="3809" h="69214">
                  <a:moveTo>
                    <a:pt x="3602" y="161"/>
                  </a:moveTo>
                  <a:lnTo>
                    <a:pt x="3602" y="68979"/>
                  </a:lnTo>
                </a:path>
                <a:path w="3809" h="69214">
                  <a:moveTo>
                    <a:pt x="0" y="68810"/>
                  </a:moveTo>
                  <a:lnTo>
                    <a:pt x="0" y="0"/>
                  </a:lnTo>
                </a:path>
              </a:pathLst>
            </a:custGeom>
            <a:ln w="3175">
              <a:solidFill>
                <a:srgbClr val="9DB5BB"/>
              </a:solidFill>
            </a:ln>
          </p:spPr>
          <p:txBody>
            <a:bodyPr wrap="square" lIns="0" tIns="0" rIns="0" bIns="0" rtlCol="0"/>
            <a:lstStyle/>
            <a:p>
              <a:endParaRPr lang="fr-FR" noProof="0" dirty="0"/>
            </a:p>
          </p:txBody>
        </p:sp>
        <p:sp>
          <p:nvSpPr>
            <p:cNvPr id="3710" name="object 3710"/>
            <p:cNvSpPr/>
            <p:nvPr/>
          </p:nvSpPr>
          <p:spPr>
            <a:xfrm>
              <a:off x="10264421" y="4341760"/>
              <a:ext cx="3810" cy="69215"/>
            </a:xfrm>
            <a:custGeom>
              <a:avLst/>
              <a:gdLst/>
              <a:ahLst/>
              <a:cxnLst/>
              <a:rect l="l" t="t" r="r" b="b"/>
              <a:pathLst>
                <a:path w="3809" h="69214">
                  <a:moveTo>
                    <a:pt x="0" y="0"/>
                  </a:moveTo>
                  <a:lnTo>
                    <a:pt x="3602" y="161"/>
                  </a:lnTo>
                  <a:lnTo>
                    <a:pt x="3602" y="68987"/>
                  </a:lnTo>
                  <a:lnTo>
                    <a:pt x="0" y="68818"/>
                  </a:lnTo>
                  <a:lnTo>
                    <a:pt x="0" y="0"/>
                  </a:lnTo>
                  <a:close/>
                </a:path>
              </a:pathLst>
            </a:custGeom>
            <a:solidFill>
              <a:srgbClr val="9DB5BB"/>
            </a:solidFill>
          </p:spPr>
          <p:txBody>
            <a:bodyPr wrap="square" lIns="0" tIns="0" rIns="0" bIns="0" rtlCol="0"/>
            <a:lstStyle/>
            <a:p>
              <a:endParaRPr lang="fr-FR" noProof="0" dirty="0"/>
            </a:p>
          </p:txBody>
        </p:sp>
        <p:sp>
          <p:nvSpPr>
            <p:cNvPr id="3711" name="object 3711"/>
            <p:cNvSpPr/>
            <p:nvPr/>
          </p:nvSpPr>
          <p:spPr>
            <a:xfrm>
              <a:off x="10264421" y="4341760"/>
              <a:ext cx="3810" cy="69215"/>
            </a:xfrm>
            <a:custGeom>
              <a:avLst/>
              <a:gdLst/>
              <a:ahLst/>
              <a:cxnLst/>
              <a:rect l="l" t="t" r="r" b="b"/>
              <a:pathLst>
                <a:path w="3809" h="69214">
                  <a:moveTo>
                    <a:pt x="3602" y="161"/>
                  </a:moveTo>
                  <a:lnTo>
                    <a:pt x="3602" y="68987"/>
                  </a:lnTo>
                </a:path>
                <a:path w="3809" h="69214">
                  <a:moveTo>
                    <a:pt x="0" y="68818"/>
                  </a:moveTo>
                  <a:lnTo>
                    <a:pt x="0" y="0"/>
                  </a:lnTo>
                </a:path>
              </a:pathLst>
            </a:custGeom>
            <a:ln w="3175">
              <a:solidFill>
                <a:srgbClr val="9DB5BB"/>
              </a:solidFill>
            </a:ln>
          </p:spPr>
          <p:txBody>
            <a:bodyPr wrap="square" lIns="0" tIns="0" rIns="0" bIns="0" rtlCol="0"/>
            <a:lstStyle/>
            <a:p>
              <a:endParaRPr lang="fr-FR" noProof="0" dirty="0"/>
            </a:p>
          </p:txBody>
        </p:sp>
        <p:sp>
          <p:nvSpPr>
            <p:cNvPr id="3712" name="object 3712"/>
            <p:cNvSpPr/>
            <p:nvPr/>
          </p:nvSpPr>
          <p:spPr>
            <a:xfrm>
              <a:off x="10268024" y="4341922"/>
              <a:ext cx="3810" cy="69215"/>
            </a:xfrm>
            <a:custGeom>
              <a:avLst/>
              <a:gdLst/>
              <a:ahLst/>
              <a:cxnLst/>
              <a:rect l="l" t="t" r="r" b="b"/>
              <a:pathLst>
                <a:path w="3809" h="69214">
                  <a:moveTo>
                    <a:pt x="0" y="0"/>
                  </a:moveTo>
                  <a:lnTo>
                    <a:pt x="3602" y="161"/>
                  </a:lnTo>
                  <a:lnTo>
                    <a:pt x="3602" y="68995"/>
                  </a:lnTo>
                  <a:lnTo>
                    <a:pt x="0" y="68826"/>
                  </a:lnTo>
                  <a:lnTo>
                    <a:pt x="0" y="0"/>
                  </a:lnTo>
                  <a:close/>
                </a:path>
              </a:pathLst>
            </a:custGeom>
            <a:solidFill>
              <a:srgbClr val="9DB5BB"/>
            </a:solidFill>
          </p:spPr>
          <p:txBody>
            <a:bodyPr wrap="square" lIns="0" tIns="0" rIns="0" bIns="0" rtlCol="0"/>
            <a:lstStyle/>
            <a:p>
              <a:endParaRPr lang="fr-FR" noProof="0" dirty="0"/>
            </a:p>
          </p:txBody>
        </p:sp>
        <p:sp>
          <p:nvSpPr>
            <p:cNvPr id="3713" name="object 3713"/>
            <p:cNvSpPr/>
            <p:nvPr/>
          </p:nvSpPr>
          <p:spPr>
            <a:xfrm>
              <a:off x="10268024" y="4341922"/>
              <a:ext cx="3810" cy="69215"/>
            </a:xfrm>
            <a:custGeom>
              <a:avLst/>
              <a:gdLst/>
              <a:ahLst/>
              <a:cxnLst/>
              <a:rect l="l" t="t" r="r" b="b"/>
              <a:pathLst>
                <a:path w="3809" h="69214">
                  <a:moveTo>
                    <a:pt x="3602" y="161"/>
                  </a:moveTo>
                  <a:lnTo>
                    <a:pt x="3602" y="68995"/>
                  </a:lnTo>
                </a:path>
                <a:path w="3809" h="69214">
                  <a:moveTo>
                    <a:pt x="0" y="68826"/>
                  </a:moveTo>
                  <a:lnTo>
                    <a:pt x="0" y="0"/>
                  </a:lnTo>
                </a:path>
              </a:pathLst>
            </a:custGeom>
            <a:ln w="3175">
              <a:solidFill>
                <a:srgbClr val="9DB5BB"/>
              </a:solidFill>
            </a:ln>
          </p:spPr>
          <p:txBody>
            <a:bodyPr wrap="square" lIns="0" tIns="0" rIns="0" bIns="0" rtlCol="0"/>
            <a:lstStyle/>
            <a:p>
              <a:endParaRPr lang="fr-FR" noProof="0" dirty="0"/>
            </a:p>
          </p:txBody>
        </p:sp>
        <p:sp>
          <p:nvSpPr>
            <p:cNvPr id="3714" name="object 3714"/>
            <p:cNvSpPr/>
            <p:nvPr/>
          </p:nvSpPr>
          <p:spPr>
            <a:xfrm>
              <a:off x="10271627" y="4342083"/>
              <a:ext cx="3810" cy="69215"/>
            </a:xfrm>
            <a:custGeom>
              <a:avLst/>
              <a:gdLst/>
              <a:ahLst/>
              <a:cxnLst/>
              <a:rect l="l" t="t" r="r" b="b"/>
              <a:pathLst>
                <a:path w="3809" h="69214">
                  <a:moveTo>
                    <a:pt x="0" y="0"/>
                  </a:moveTo>
                  <a:lnTo>
                    <a:pt x="3602" y="161"/>
                  </a:lnTo>
                  <a:lnTo>
                    <a:pt x="3602" y="69003"/>
                  </a:lnTo>
                  <a:lnTo>
                    <a:pt x="0" y="68834"/>
                  </a:lnTo>
                  <a:lnTo>
                    <a:pt x="0" y="0"/>
                  </a:lnTo>
                  <a:close/>
                </a:path>
              </a:pathLst>
            </a:custGeom>
            <a:solidFill>
              <a:srgbClr val="9DB5BB"/>
            </a:solidFill>
          </p:spPr>
          <p:txBody>
            <a:bodyPr wrap="square" lIns="0" tIns="0" rIns="0" bIns="0" rtlCol="0"/>
            <a:lstStyle/>
            <a:p>
              <a:endParaRPr lang="fr-FR" noProof="0" dirty="0"/>
            </a:p>
          </p:txBody>
        </p:sp>
        <p:sp>
          <p:nvSpPr>
            <p:cNvPr id="3715" name="object 3715"/>
            <p:cNvSpPr/>
            <p:nvPr/>
          </p:nvSpPr>
          <p:spPr>
            <a:xfrm>
              <a:off x="10271627" y="4342083"/>
              <a:ext cx="3810" cy="69215"/>
            </a:xfrm>
            <a:custGeom>
              <a:avLst/>
              <a:gdLst/>
              <a:ahLst/>
              <a:cxnLst/>
              <a:rect l="l" t="t" r="r" b="b"/>
              <a:pathLst>
                <a:path w="3809" h="69214">
                  <a:moveTo>
                    <a:pt x="3602" y="161"/>
                  </a:moveTo>
                  <a:lnTo>
                    <a:pt x="3602" y="69003"/>
                  </a:lnTo>
                </a:path>
                <a:path w="3809" h="69214">
                  <a:moveTo>
                    <a:pt x="0" y="68834"/>
                  </a:moveTo>
                  <a:lnTo>
                    <a:pt x="0" y="0"/>
                  </a:lnTo>
                </a:path>
              </a:pathLst>
            </a:custGeom>
            <a:ln w="3175">
              <a:solidFill>
                <a:srgbClr val="9DB5BB"/>
              </a:solidFill>
            </a:ln>
          </p:spPr>
          <p:txBody>
            <a:bodyPr wrap="square" lIns="0" tIns="0" rIns="0" bIns="0" rtlCol="0"/>
            <a:lstStyle/>
            <a:p>
              <a:endParaRPr lang="fr-FR" noProof="0" dirty="0"/>
            </a:p>
          </p:txBody>
        </p:sp>
        <p:sp>
          <p:nvSpPr>
            <p:cNvPr id="3716" name="object 3716"/>
            <p:cNvSpPr/>
            <p:nvPr/>
          </p:nvSpPr>
          <p:spPr>
            <a:xfrm>
              <a:off x="10275230" y="4342245"/>
              <a:ext cx="5715" cy="69215"/>
            </a:xfrm>
            <a:custGeom>
              <a:avLst/>
              <a:gdLst/>
              <a:ahLst/>
              <a:cxnLst/>
              <a:rect l="l" t="t" r="r" b="b"/>
              <a:pathLst>
                <a:path w="5715" h="69214">
                  <a:moveTo>
                    <a:pt x="0" y="0"/>
                  </a:moveTo>
                  <a:lnTo>
                    <a:pt x="5284" y="236"/>
                  </a:lnTo>
                  <a:lnTo>
                    <a:pt x="5284" y="69090"/>
                  </a:lnTo>
                  <a:lnTo>
                    <a:pt x="0" y="68842"/>
                  </a:lnTo>
                  <a:lnTo>
                    <a:pt x="0" y="0"/>
                  </a:lnTo>
                  <a:close/>
                </a:path>
              </a:pathLst>
            </a:custGeom>
            <a:solidFill>
              <a:srgbClr val="9DB4BB"/>
            </a:solidFill>
          </p:spPr>
          <p:txBody>
            <a:bodyPr wrap="square" lIns="0" tIns="0" rIns="0" bIns="0" rtlCol="0"/>
            <a:lstStyle/>
            <a:p>
              <a:endParaRPr lang="fr-FR" noProof="0" dirty="0"/>
            </a:p>
          </p:txBody>
        </p:sp>
        <p:sp>
          <p:nvSpPr>
            <p:cNvPr id="3717" name="object 3717"/>
            <p:cNvSpPr/>
            <p:nvPr/>
          </p:nvSpPr>
          <p:spPr>
            <a:xfrm>
              <a:off x="10275230" y="4342245"/>
              <a:ext cx="5715" cy="69215"/>
            </a:xfrm>
            <a:custGeom>
              <a:avLst/>
              <a:gdLst/>
              <a:ahLst/>
              <a:cxnLst/>
              <a:rect l="l" t="t" r="r" b="b"/>
              <a:pathLst>
                <a:path w="5715" h="69214">
                  <a:moveTo>
                    <a:pt x="5284" y="236"/>
                  </a:moveTo>
                  <a:lnTo>
                    <a:pt x="5284" y="69090"/>
                  </a:lnTo>
                </a:path>
                <a:path w="5715" h="69214">
                  <a:moveTo>
                    <a:pt x="0" y="68842"/>
                  </a:moveTo>
                  <a:lnTo>
                    <a:pt x="0" y="0"/>
                  </a:lnTo>
                </a:path>
              </a:pathLst>
            </a:custGeom>
            <a:ln w="3175">
              <a:solidFill>
                <a:srgbClr val="9DB4BB"/>
              </a:solidFill>
            </a:ln>
          </p:spPr>
          <p:txBody>
            <a:bodyPr wrap="square" lIns="0" tIns="0" rIns="0" bIns="0" rtlCol="0"/>
            <a:lstStyle/>
            <a:p>
              <a:endParaRPr lang="fr-FR" noProof="0" dirty="0"/>
            </a:p>
          </p:txBody>
        </p:sp>
        <p:sp>
          <p:nvSpPr>
            <p:cNvPr id="3718" name="object 3718"/>
            <p:cNvSpPr/>
            <p:nvPr/>
          </p:nvSpPr>
          <p:spPr>
            <a:xfrm>
              <a:off x="10280515" y="4342481"/>
              <a:ext cx="3810" cy="69215"/>
            </a:xfrm>
            <a:custGeom>
              <a:avLst/>
              <a:gdLst/>
              <a:ahLst/>
              <a:cxnLst/>
              <a:rect l="l" t="t" r="r" b="b"/>
              <a:pathLst>
                <a:path w="3809" h="69214">
                  <a:moveTo>
                    <a:pt x="0" y="0"/>
                  </a:moveTo>
                  <a:lnTo>
                    <a:pt x="3602" y="161"/>
                  </a:lnTo>
                  <a:lnTo>
                    <a:pt x="3602" y="69022"/>
                  </a:lnTo>
                  <a:lnTo>
                    <a:pt x="0" y="68853"/>
                  </a:lnTo>
                  <a:lnTo>
                    <a:pt x="0" y="0"/>
                  </a:lnTo>
                  <a:close/>
                </a:path>
              </a:pathLst>
            </a:custGeom>
            <a:solidFill>
              <a:srgbClr val="9DB4BB"/>
            </a:solidFill>
          </p:spPr>
          <p:txBody>
            <a:bodyPr wrap="square" lIns="0" tIns="0" rIns="0" bIns="0" rtlCol="0"/>
            <a:lstStyle/>
            <a:p>
              <a:endParaRPr lang="fr-FR" noProof="0" dirty="0"/>
            </a:p>
          </p:txBody>
        </p:sp>
        <p:sp>
          <p:nvSpPr>
            <p:cNvPr id="3719" name="object 3719"/>
            <p:cNvSpPr/>
            <p:nvPr/>
          </p:nvSpPr>
          <p:spPr>
            <a:xfrm>
              <a:off x="10280514" y="4342481"/>
              <a:ext cx="3810" cy="69215"/>
            </a:xfrm>
            <a:custGeom>
              <a:avLst/>
              <a:gdLst/>
              <a:ahLst/>
              <a:cxnLst/>
              <a:rect l="l" t="t" r="r" b="b"/>
              <a:pathLst>
                <a:path w="3809" h="69214">
                  <a:moveTo>
                    <a:pt x="3602" y="161"/>
                  </a:moveTo>
                  <a:lnTo>
                    <a:pt x="3602" y="69022"/>
                  </a:lnTo>
                </a:path>
                <a:path w="3809" h="69214">
                  <a:moveTo>
                    <a:pt x="0" y="68853"/>
                  </a:moveTo>
                  <a:lnTo>
                    <a:pt x="0" y="0"/>
                  </a:lnTo>
                </a:path>
              </a:pathLst>
            </a:custGeom>
            <a:ln w="3175">
              <a:solidFill>
                <a:srgbClr val="9DB4BB"/>
              </a:solidFill>
            </a:ln>
          </p:spPr>
          <p:txBody>
            <a:bodyPr wrap="square" lIns="0" tIns="0" rIns="0" bIns="0" rtlCol="0"/>
            <a:lstStyle/>
            <a:p>
              <a:endParaRPr lang="fr-FR" noProof="0" dirty="0"/>
            </a:p>
          </p:txBody>
        </p:sp>
        <p:sp>
          <p:nvSpPr>
            <p:cNvPr id="3720" name="object 3720"/>
            <p:cNvSpPr/>
            <p:nvPr/>
          </p:nvSpPr>
          <p:spPr>
            <a:xfrm>
              <a:off x="10284117" y="4342643"/>
              <a:ext cx="3810" cy="69215"/>
            </a:xfrm>
            <a:custGeom>
              <a:avLst/>
              <a:gdLst/>
              <a:ahLst/>
              <a:cxnLst/>
              <a:rect l="l" t="t" r="r" b="b"/>
              <a:pathLst>
                <a:path w="3809" h="69214">
                  <a:moveTo>
                    <a:pt x="0" y="0"/>
                  </a:moveTo>
                  <a:lnTo>
                    <a:pt x="3602" y="161"/>
                  </a:lnTo>
                  <a:lnTo>
                    <a:pt x="3602" y="69030"/>
                  </a:lnTo>
                  <a:lnTo>
                    <a:pt x="0" y="68861"/>
                  </a:lnTo>
                  <a:lnTo>
                    <a:pt x="0" y="0"/>
                  </a:lnTo>
                  <a:close/>
                </a:path>
              </a:pathLst>
            </a:custGeom>
            <a:solidFill>
              <a:srgbClr val="9DB4BB"/>
            </a:solidFill>
          </p:spPr>
          <p:txBody>
            <a:bodyPr wrap="square" lIns="0" tIns="0" rIns="0" bIns="0" rtlCol="0"/>
            <a:lstStyle/>
            <a:p>
              <a:endParaRPr lang="fr-FR" noProof="0" dirty="0"/>
            </a:p>
          </p:txBody>
        </p:sp>
        <p:sp>
          <p:nvSpPr>
            <p:cNvPr id="3721" name="object 3721"/>
            <p:cNvSpPr/>
            <p:nvPr/>
          </p:nvSpPr>
          <p:spPr>
            <a:xfrm>
              <a:off x="10284117" y="4342643"/>
              <a:ext cx="3810" cy="69215"/>
            </a:xfrm>
            <a:custGeom>
              <a:avLst/>
              <a:gdLst/>
              <a:ahLst/>
              <a:cxnLst/>
              <a:rect l="l" t="t" r="r" b="b"/>
              <a:pathLst>
                <a:path w="3809" h="69214">
                  <a:moveTo>
                    <a:pt x="3602" y="161"/>
                  </a:moveTo>
                  <a:lnTo>
                    <a:pt x="3602" y="69030"/>
                  </a:lnTo>
                </a:path>
                <a:path w="3809" h="69214">
                  <a:moveTo>
                    <a:pt x="0" y="68861"/>
                  </a:moveTo>
                  <a:lnTo>
                    <a:pt x="0" y="0"/>
                  </a:lnTo>
                </a:path>
              </a:pathLst>
            </a:custGeom>
            <a:ln w="3175">
              <a:solidFill>
                <a:srgbClr val="9DB4BB"/>
              </a:solidFill>
            </a:ln>
          </p:spPr>
          <p:txBody>
            <a:bodyPr wrap="square" lIns="0" tIns="0" rIns="0" bIns="0" rtlCol="0"/>
            <a:lstStyle/>
            <a:p>
              <a:endParaRPr lang="fr-FR" noProof="0" dirty="0"/>
            </a:p>
          </p:txBody>
        </p:sp>
        <p:sp>
          <p:nvSpPr>
            <p:cNvPr id="3722" name="object 3722"/>
            <p:cNvSpPr/>
            <p:nvPr/>
          </p:nvSpPr>
          <p:spPr>
            <a:xfrm>
              <a:off x="10287720" y="4342804"/>
              <a:ext cx="3810" cy="69215"/>
            </a:xfrm>
            <a:custGeom>
              <a:avLst/>
              <a:gdLst/>
              <a:ahLst/>
              <a:cxnLst/>
              <a:rect l="l" t="t" r="r" b="b"/>
              <a:pathLst>
                <a:path w="3809" h="69214">
                  <a:moveTo>
                    <a:pt x="0" y="0"/>
                  </a:moveTo>
                  <a:lnTo>
                    <a:pt x="3602" y="161"/>
                  </a:lnTo>
                  <a:lnTo>
                    <a:pt x="3602" y="69038"/>
                  </a:lnTo>
                  <a:lnTo>
                    <a:pt x="0" y="68869"/>
                  </a:lnTo>
                  <a:lnTo>
                    <a:pt x="0" y="0"/>
                  </a:lnTo>
                  <a:close/>
                </a:path>
              </a:pathLst>
            </a:custGeom>
            <a:solidFill>
              <a:srgbClr val="9DB4BB"/>
            </a:solidFill>
          </p:spPr>
          <p:txBody>
            <a:bodyPr wrap="square" lIns="0" tIns="0" rIns="0" bIns="0" rtlCol="0"/>
            <a:lstStyle/>
            <a:p>
              <a:endParaRPr lang="fr-FR" noProof="0" dirty="0"/>
            </a:p>
          </p:txBody>
        </p:sp>
        <p:sp>
          <p:nvSpPr>
            <p:cNvPr id="3723" name="object 3723"/>
            <p:cNvSpPr/>
            <p:nvPr/>
          </p:nvSpPr>
          <p:spPr>
            <a:xfrm>
              <a:off x="10287720" y="4342804"/>
              <a:ext cx="3810" cy="69215"/>
            </a:xfrm>
            <a:custGeom>
              <a:avLst/>
              <a:gdLst/>
              <a:ahLst/>
              <a:cxnLst/>
              <a:rect l="l" t="t" r="r" b="b"/>
              <a:pathLst>
                <a:path w="3809" h="69214">
                  <a:moveTo>
                    <a:pt x="3602" y="161"/>
                  </a:moveTo>
                  <a:lnTo>
                    <a:pt x="3602" y="69038"/>
                  </a:lnTo>
                </a:path>
                <a:path w="3809" h="69214">
                  <a:moveTo>
                    <a:pt x="0" y="68869"/>
                  </a:moveTo>
                  <a:lnTo>
                    <a:pt x="0" y="0"/>
                  </a:lnTo>
                </a:path>
              </a:pathLst>
            </a:custGeom>
            <a:ln w="3175">
              <a:solidFill>
                <a:srgbClr val="9DB4BB"/>
              </a:solidFill>
            </a:ln>
          </p:spPr>
          <p:txBody>
            <a:bodyPr wrap="square" lIns="0" tIns="0" rIns="0" bIns="0" rtlCol="0"/>
            <a:lstStyle/>
            <a:p>
              <a:endParaRPr lang="fr-FR" noProof="0" dirty="0"/>
            </a:p>
          </p:txBody>
        </p:sp>
        <p:sp>
          <p:nvSpPr>
            <p:cNvPr id="3724" name="object 3724"/>
            <p:cNvSpPr/>
            <p:nvPr/>
          </p:nvSpPr>
          <p:spPr>
            <a:xfrm>
              <a:off x="10291323" y="4342965"/>
              <a:ext cx="3810" cy="69215"/>
            </a:xfrm>
            <a:custGeom>
              <a:avLst/>
              <a:gdLst/>
              <a:ahLst/>
              <a:cxnLst/>
              <a:rect l="l" t="t" r="r" b="b"/>
              <a:pathLst>
                <a:path w="3809" h="69214">
                  <a:moveTo>
                    <a:pt x="0" y="0"/>
                  </a:moveTo>
                  <a:lnTo>
                    <a:pt x="3602" y="161"/>
                  </a:lnTo>
                  <a:lnTo>
                    <a:pt x="3602" y="69046"/>
                  </a:lnTo>
                  <a:lnTo>
                    <a:pt x="0" y="68877"/>
                  </a:lnTo>
                  <a:lnTo>
                    <a:pt x="0" y="0"/>
                  </a:lnTo>
                  <a:close/>
                </a:path>
              </a:pathLst>
            </a:custGeom>
            <a:solidFill>
              <a:srgbClr val="9CB4BA"/>
            </a:solidFill>
          </p:spPr>
          <p:txBody>
            <a:bodyPr wrap="square" lIns="0" tIns="0" rIns="0" bIns="0" rtlCol="0"/>
            <a:lstStyle/>
            <a:p>
              <a:endParaRPr lang="fr-FR" noProof="0" dirty="0"/>
            </a:p>
          </p:txBody>
        </p:sp>
        <p:sp>
          <p:nvSpPr>
            <p:cNvPr id="3725" name="object 3725"/>
            <p:cNvSpPr/>
            <p:nvPr/>
          </p:nvSpPr>
          <p:spPr>
            <a:xfrm>
              <a:off x="10291322" y="4342965"/>
              <a:ext cx="3810" cy="69215"/>
            </a:xfrm>
            <a:custGeom>
              <a:avLst/>
              <a:gdLst/>
              <a:ahLst/>
              <a:cxnLst/>
              <a:rect l="l" t="t" r="r" b="b"/>
              <a:pathLst>
                <a:path w="3809" h="69214">
                  <a:moveTo>
                    <a:pt x="3602" y="161"/>
                  </a:moveTo>
                  <a:lnTo>
                    <a:pt x="3602" y="69046"/>
                  </a:lnTo>
                </a:path>
                <a:path w="3809" h="69214">
                  <a:moveTo>
                    <a:pt x="0" y="68877"/>
                  </a:moveTo>
                  <a:lnTo>
                    <a:pt x="0" y="0"/>
                  </a:lnTo>
                </a:path>
              </a:pathLst>
            </a:custGeom>
            <a:ln w="3175">
              <a:solidFill>
                <a:srgbClr val="9CB4BA"/>
              </a:solidFill>
            </a:ln>
          </p:spPr>
          <p:txBody>
            <a:bodyPr wrap="square" lIns="0" tIns="0" rIns="0" bIns="0" rtlCol="0"/>
            <a:lstStyle/>
            <a:p>
              <a:endParaRPr lang="fr-FR" noProof="0" dirty="0"/>
            </a:p>
          </p:txBody>
        </p:sp>
        <p:sp>
          <p:nvSpPr>
            <p:cNvPr id="3726" name="object 3726"/>
            <p:cNvSpPr/>
            <p:nvPr/>
          </p:nvSpPr>
          <p:spPr>
            <a:xfrm>
              <a:off x="10294926" y="4343127"/>
              <a:ext cx="3810" cy="69215"/>
            </a:xfrm>
            <a:custGeom>
              <a:avLst/>
              <a:gdLst/>
              <a:ahLst/>
              <a:cxnLst/>
              <a:rect l="l" t="t" r="r" b="b"/>
              <a:pathLst>
                <a:path w="3809" h="69214">
                  <a:moveTo>
                    <a:pt x="0" y="0"/>
                  </a:moveTo>
                  <a:lnTo>
                    <a:pt x="3602" y="161"/>
                  </a:lnTo>
                  <a:lnTo>
                    <a:pt x="3602" y="69054"/>
                  </a:lnTo>
                  <a:lnTo>
                    <a:pt x="0" y="68885"/>
                  </a:lnTo>
                  <a:lnTo>
                    <a:pt x="0" y="0"/>
                  </a:lnTo>
                  <a:close/>
                </a:path>
              </a:pathLst>
            </a:custGeom>
            <a:solidFill>
              <a:srgbClr val="9CB4BA"/>
            </a:solidFill>
          </p:spPr>
          <p:txBody>
            <a:bodyPr wrap="square" lIns="0" tIns="0" rIns="0" bIns="0" rtlCol="0"/>
            <a:lstStyle/>
            <a:p>
              <a:endParaRPr lang="fr-FR" noProof="0" dirty="0"/>
            </a:p>
          </p:txBody>
        </p:sp>
        <p:sp>
          <p:nvSpPr>
            <p:cNvPr id="3727" name="object 3727"/>
            <p:cNvSpPr/>
            <p:nvPr/>
          </p:nvSpPr>
          <p:spPr>
            <a:xfrm>
              <a:off x="10294925" y="4343127"/>
              <a:ext cx="3810" cy="69215"/>
            </a:xfrm>
            <a:custGeom>
              <a:avLst/>
              <a:gdLst/>
              <a:ahLst/>
              <a:cxnLst/>
              <a:rect l="l" t="t" r="r" b="b"/>
              <a:pathLst>
                <a:path w="3809" h="69214">
                  <a:moveTo>
                    <a:pt x="3602" y="161"/>
                  </a:moveTo>
                  <a:lnTo>
                    <a:pt x="3602" y="69054"/>
                  </a:lnTo>
                </a:path>
                <a:path w="3809" h="69214">
                  <a:moveTo>
                    <a:pt x="0" y="68885"/>
                  </a:moveTo>
                  <a:lnTo>
                    <a:pt x="0" y="0"/>
                  </a:lnTo>
                </a:path>
              </a:pathLst>
            </a:custGeom>
            <a:ln w="3175">
              <a:solidFill>
                <a:srgbClr val="9CB4BA"/>
              </a:solidFill>
            </a:ln>
          </p:spPr>
          <p:txBody>
            <a:bodyPr wrap="square" lIns="0" tIns="0" rIns="0" bIns="0" rtlCol="0"/>
            <a:lstStyle/>
            <a:p>
              <a:endParaRPr lang="fr-FR" noProof="0" dirty="0"/>
            </a:p>
          </p:txBody>
        </p:sp>
        <p:sp>
          <p:nvSpPr>
            <p:cNvPr id="3728" name="object 3728"/>
            <p:cNvSpPr/>
            <p:nvPr/>
          </p:nvSpPr>
          <p:spPr>
            <a:xfrm>
              <a:off x="10298529" y="4343288"/>
              <a:ext cx="3810" cy="69215"/>
            </a:xfrm>
            <a:custGeom>
              <a:avLst/>
              <a:gdLst/>
              <a:ahLst/>
              <a:cxnLst/>
              <a:rect l="l" t="t" r="r" b="b"/>
              <a:pathLst>
                <a:path w="3809" h="69214">
                  <a:moveTo>
                    <a:pt x="0" y="0"/>
                  </a:moveTo>
                  <a:lnTo>
                    <a:pt x="3602" y="161"/>
                  </a:lnTo>
                  <a:lnTo>
                    <a:pt x="3602" y="69062"/>
                  </a:lnTo>
                  <a:lnTo>
                    <a:pt x="0" y="68892"/>
                  </a:lnTo>
                  <a:lnTo>
                    <a:pt x="0" y="0"/>
                  </a:lnTo>
                  <a:close/>
                </a:path>
              </a:pathLst>
            </a:custGeom>
            <a:solidFill>
              <a:srgbClr val="9CB4BA"/>
            </a:solidFill>
          </p:spPr>
          <p:txBody>
            <a:bodyPr wrap="square" lIns="0" tIns="0" rIns="0" bIns="0" rtlCol="0"/>
            <a:lstStyle/>
            <a:p>
              <a:endParaRPr lang="fr-FR" noProof="0" dirty="0"/>
            </a:p>
          </p:txBody>
        </p:sp>
        <p:sp>
          <p:nvSpPr>
            <p:cNvPr id="3729" name="object 3729"/>
            <p:cNvSpPr/>
            <p:nvPr/>
          </p:nvSpPr>
          <p:spPr>
            <a:xfrm>
              <a:off x="10298529" y="4343288"/>
              <a:ext cx="3810" cy="69215"/>
            </a:xfrm>
            <a:custGeom>
              <a:avLst/>
              <a:gdLst/>
              <a:ahLst/>
              <a:cxnLst/>
              <a:rect l="l" t="t" r="r" b="b"/>
              <a:pathLst>
                <a:path w="3809" h="69214">
                  <a:moveTo>
                    <a:pt x="3602" y="161"/>
                  </a:moveTo>
                  <a:lnTo>
                    <a:pt x="3602" y="69062"/>
                  </a:lnTo>
                </a:path>
                <a:path w="3809" h="69214">
                  <a:moveTo>
                    <a:pt x="0" y="68892"/>
                  </a:moveTo>
                  <a:lnTo>
                    <a:pt x="0" y="0"/>
                  </a:lnTo>
                </a:path>
              </a:pathLst>
            </a:custGeom>
            <a:ln w="3175">
              <a:solidFill>
                <a:srgbClr val="9CB4BA"/>
              </a:solidFill>
            </a:ln>
          </p:spPr>
          <p:txBody>
            <a:bodyPr wrap="square" lIns="0" tIns="0" rIns="0" bIns="0" rtlCol="0"/>
            <a:lstStyle/>
            <a:p>
              <a:endParaRPr lang="fr-FR" noProof="0" dirty="0"/>
            </a:p>
          </p:txBody>
        </p:sp>
        <p:sp>
          <p:nvSpPr>
            <p:cNvPr id="3730" name="object 3730"/>
            <p:cNvSpPr/>
            <p:nvPr/>
          </p:nvSpPr>
          <p:spPr>
            <a:xfrm>
              <a:off x="10302132" y="4343450"/>
              <a:ext cx="3810" cy="69215"/>
            </a:xfrm>
            <a:custGeom>
              <a:avLst/>
              <a:gdLst/>
              <a:ahLst/>
              <a:cxnLst/>
              <a:rect l="l" t="t" r="r" b="b"/>
              <a:pathLst>
                <a:path w="3809" h="69214">
                  <a:moveTo>
                    <a:pt x="0" y="0"/>
                  </a:moveTo>
                  <a:lnTo>
                    <a:pt x="3602" y="161"/>
                  </a:lnTo>
                  <a:lnTo>
                    <a:pt x="3602" y="69070"/>
                  </a:lnTo>
                  <a:lnTo>
                    <a:pt x="0" y="68900"/>
                  </a:lnTo>
                  <a:lnTo>
                    <a:pt x="0" y="0"/>
                  </a:lnTo>
                  <a:close/>
                </a:path>
              </a:pathLst>
            </a:custGeom>
            <a:solidFill>
              <a:srgbClr val="9CB4BA"/>
            </a:solidFill>
          </p:spPr>
          <p:txBody>
            <a:bodyPr wrap="square" lIns="0" tIns="0" rIns="0" bIns="0" rtlCol="0"/>
            <a:lstStyle/>
            <a:p>
              <a:endParaRPr lang="fr-FR" noProof="0" dirty="0"/>
            </a:p>
          </p:txBody>
        </p:sp>
        <p:sp>
          <p:nvSpPr>
            <p:cNvPr id="3731" name="object 3731"/>
            <p:cNvSpPr/>
            <p:nvPr/>
          </p:nvSpPr>
          <p:spPr>
            <a:xfrm>
              <a:off x="10302132" y="4343450"/>
              <a:ext cx="3810" cy="69215"/>
            </a:xfrm>
            <a:custGeom>
              <a:avLst/>
              <a:gdLst/>
              <a:ahLst/>
              <a:cxnLst/>
              <a:rect l="l" t="t" r="r" b="b"/>
              <a:pathLst>
                <a:path w="3809" h="69214">
                  <a:moveTo>
                    <a:pt x="3602" y="161"/>
                  </a:moveTo>
                  <a:lnTo>
                    <a:pt x="3602" y="69070"/>
                  </a:lnTo>
                </a:path>
                <a:path w="3809" h="69214">
                  <a:moveTo>
                    <a:pt x="0" y="68900"/>
                  </a:moveTo>
                  <a:lnTo>
                    <a:pt x="0" y="0"/>
                  </a:lnTo>
                </a:path>
              </a:pathLst>
            </a:custGeom>
            <a:ln w="3175">
              <a:solidFill>
                <a:srgbClr val="9CB4BA"/>
              </a:solidFill>
            </a:ln>
          </p:spPr>
          <p:txBody>
            <a:bodyPr wrap="square" lIns="0" tIns="0" rIns="0" bIns="0" rtlCol="0"/>
            <a:lstStyle/>
            <a:p>
              <a:endParaRPr lang="fr-FR" noProof="0" dirty="0"/>
            </a:p>
          </p:txBody>
        </p:sp>
        <p:sp>
          <p:nvSpPr>
            <p:cNvPr id="3732" name="object 3732"/>
            <p:cNvSpPr/>
            <p:nvPr/>
          </p:nvSpPr>
          <p:spPr>
            <a:xfrm>
              <a:off x="10305735" y="4343611"/>
              <a:ext cx="5715" cy="69215"/>
            </a:xfrm>
            <a:custGeom>
              <a:avLst/>
              <a:gdLst/>
              <a:ahLst/>
              <a:cxnLst/>
              <a:rect l="l" t="t" r="r" b="b"/>
              <a:pathLst>
                <a:path w="5715" h="69214">
                  <a:moveTo>
                    <a:pt x="0" y="0"/>
                  </a:moveTo>
                  <a:lnTo>
                    <a:pt x="5524" y="247"/>
                  </a:lnTo>
                  <a:lnTo>
                    <a:pt x="5524" y="69168"/>
                  </a:lnTo>
                  <a:lnTo>
                    <a:pt x="0" y="68908"/>
                  </a:lnTo>
                  <a:lnTo>
                    <a:pt x="0" y="0"/>
                  </a:lnTo>
                  <a:close/>
                </a:path>
              </a:pathLst>
            </a:custGeom>
            <a:solidFill>
              <a:srgbClr val="9CB4BA"/>
            </a:solidFill>
          </p:spPr>
          <p:txBody>
            <a:bodyPr wrap="square" lIns="0" tIns="0" rIns="0" bIns="0" rtlCol="0"/>
            <a:lstStyle/>
            <a:p>
              <a:endParaRPr lang="fr-FR" noProof="0" dirty="0"/>
            </a:p>
          </p:txBody>
        </p:sp>
        <p:sp>
          <p:nvSpPr>
            <p:cNvPr id="3733" name="object 3733"/>
            <p:cNvSpPr/>
            <p:nvPr/>
          </p:nvSpPr>
          <p:spPr>
            <a:xfrm>
              <a:off x="10305735" y="4343611"/>
              <a:ext cx="5715" cy="69215"/>
            </a:xfrm>
            <a:custGeom>
              <a:avLst/>
              <a:gdLst/>
              <a:ahLst/>
              <a:cxnLst/>
              <a:rect l="l" t="t" r="r" b="b"/>
              <a:pathLst>
                <a:path w="5715" h="69214">
                  <a:moveTo>
                    <a:pt x="5524" y="247"/>
                  </a:moveTo>
                  <a:lnTo>
                    <a:pt x="5524" y="69168"/>
                  </a:lnTo>
                </a:path>
                <a:path w="5715" h="69214">
                  <a:moveTo>
                    <a:pt x="0" y="68908"/>
                  </a:moveTo>
                  <a:lnTo>
                    <a:pt x="0" y="0"/>
                  </a:lnTo>
                </a:path>
              </a:pathLst>
            </a:custGeom>
            <a:ln w="3175">
              <a:solidFill>
                <a:srgbClr val="9CB4BA"/>
              </a:solidFill>
            </a:ln>
          </p:spPr>
          <p:txBody>
            <a:bodyPr wrap="square" lIns="0" tIns="0" rIns="0" bIns="0" rtlCol="0"/>
            <a:lstStyle/>
            <a:p>
              <a:endParaRPr lang="fr-FR" noProof="0" dirty="0"/>
            </a:p>
          </p:txBody>
        </p:sp>
        <p:sp>
          <p:nvSpPr>
            <p:cNvPr id="3734" name="object 3734"/>
            <p:cNvSpPr/>
            <p:nvPr/>
          </p:nvSpPr>
          <p:spPr>
            <a:xfrm>
              <a:off x="10311259" y="4343858"/>
              <a:ext cx="3810" cy="69215"/>
            </a:xfrm>
            <a:custGeom>
              <a:avLst/>
              <a:gdLst/>
              <a:ahLst/>
              <a:cxnLst/>
              <a:rect l="l" t="t" r="r" b="b"/>
              <a:pathLst>
                <a:path w="3809" h="69214">
                  <a:moveTo>
                    <a:pt x="0" y="0"/>
                  </a:moveTo>
                  <a:lnTo>
                    <a:pt x="3602" y="161"/>
                  </a:lnTo>
                  <a:lnTo>
                    <a:pt x="3602" y="69089"/>
                  </a:lnTo>
                  <a:lnTo>
                    <a:pt x="0" y="68920"/>
                  </a:lnTo>
                  <a:lnTo>
                    <a:pt x="0" y="0"/>
                  </a:lnTo>
                  <a:close/>
                </a:path>
              </a:pathLst>
            </a:custGeom>
            <a:solidFill>
              <a:srgbClr val="9CB4BA"/>
            </a:solidFill>
          </p:spPr>
          <p:txBody>
            <a:bodyPr wrap="square" lIns="0" tIns="0" rIns="0" bIns="0" rtlCol="0"/>
            <a:lstStyle/>
            <a:p>
              <a:endParaRPr lang="fr-FR" noProof="0" dirty="0"/>
            </a:p>
          </p:txBody>
        </p:sp>
        <p:sp>
          <p:nvSpPr>
            <p:cNvPr id="3735" name="object 3735"/>
            <p:cNvSpPr/>
            <p:nvPr/>
          </p:nvSpPr>
          <p:spPr>
            <a:xfrm>
              <a:off x="10311259" y="4343858"/>
              <a:ext cx="3810" cy="69215"/>
            </a:xfrm>
            <a:custGeom>
              <a:avLst/>
              <a:gdLst/>
              <a:ahLst/>
              <a:cxnLst/>
              <a:rect l="l" t="t" r="r" b="b"/>
              <a:pathLst>
                <a:path w="3809" h="69214">
                  <a:moveTo>
                    <a:pt x="3602" y="161"/>
                  </a:moveTo>
                  <a:lnTo>
                    <a:pt x="3602" y="69089"/>
                  </a:lnTo>
                </a:path>
                <a:path w="3809" h="69214">
                  <a:moveTo>
                    <a:pt x="0" y="68920"/>
                  </a:moveTo>
                  <a:lnTo>
                    <a:pt x="0" y="0"/>
                  </a:lnTo>
                </a:path>
              </a:pathLst>
            </a:custGeom>
            <a:ln w="3175">
              <a:solidFill>
                <a:srgbClr val="9CB4BA"/>
              </a:solidFill>
            </a:ln>
          </p:spPr>
          <p:txBody>
            <a:bodyPr wrap="square" lIns="0" tIns="0" rIns="0" bIns="0" rtlCol="0"/>
            <a:lstStyle/>
            <a:p>
              <a:endParaRPr lang="fr-FR" noProof="0" dirty="0"/>
            </a:p>
          </p:txBody>
        </p:sp>
        <p:sp>
          <p:nvSpPr>
            <p:cNvPr id="3736" name="object 3736"/>
            <p:cNvSpPr/>
            <p:nvPr/>
          </p:nvSpPr>
          <p:spPr>
            <a:xfrm>
              <a:off x="10314862" y="4344020"/>
              <a:ext cx="3810" cy="69215"/>
            </a:xfrm>
            <a:custGeom>
              <a:avLst/>
              <a:gdLst/>
              <a:ahLst/>
              <a:cxnLst/>
              <a:rect l="l" t="t" r="r" b="b"/>
              <a:pathLst>
                <a:path w="3809" h="69214">
                  <a:moveTo>
                    <a:pt x="0" y="0"/>
                  </a:moveTo>
                  <a:lnTo>
                    <a:pt x="3602" y="161"/>
                  </a:lnTo>
                  <a:lnTo>
                    <a:pt x="3602" y="69097"/>
                  </a:lnTo>
                  <a:lnTo>
                    <a:pt x="0" y="68928"/>
                  </a:lnTo>
                  <a:lnTo>
                    <a:pt x="0" y="0"/>
                  </a:lnTo>
                  <a:close/>
                </a:path>
              </a:pathLst>
            </a:custGeom>
            <a:solidFill>
              <a:srgbClr val="9CB4BA"/>
            </a:solidFill>
          </p:spPr>
          <p:txBody>
            <a:bodyPr wrap="square" lIns="0" tIns="0" rIns="0" bIns="0" rtlCol="0"/>
            <a:lstStyle/>
            <a:p>
              <a:endParaRPr lang="fr-FR" noProof="0" dirty="0"/>
            </a:p>
          </p:txBody>
        </p:sp>
        <p:sp>
          <p:nvSpPr>
            <p:cNvPr id="3737" name="object 3737"/>
            <p:cNvSpPr/>
            <p:nvPr/>
          </p:nvSpPr>
          <p:spPr>
            <a:xfrm>
              <a:off x="10314862" y="4344020"/>
              <a:ext cx="3810" cy="69215"/>
            </a:xfrm>
            <a:custGeom>
              <a:avLst/>
              <a:gdLst/>
              <a:ahLst/>
              <a:cxnLst/>
              <a:rect l="l" t="t" r="r" b="b"/>
              <a:pathLst>
                <a:path w="3809" h="69214">
                  <a:moveTo>
                    <a:pt x="3602" y="161"/>
                  </a:moveTo>
                  <a:lnTo>
                    <a:pt x="3602" y="69097"/>
                  </a:lnTo>
                </a:path>
                <a:path w="3809" h="69214">
                  <a:moveTo>
                    <a:pt x="0" y="68928"/>
                  </a:moveTo>
                  <a:lnTo>
                    <a:pt x="0" y="0"/>
                  </a:lnTo>
                </a:path>
              </a:pathLst>
            </a:custGeom>
            <a:ln w="3175">
              <a:solidFill>
                <a:srgbClr val="9CB4BA"/>
              </a:solidFill>
            </a:ln>
          </p:spPr>
          <p:txBody>
            <a:bodyPr wrap="square" lIns="0" tIns="0" rIns="0" bIns="0" rtlCol="0"/>
            <a:lstStyle/>
            <a:p>
              <a:endParaRPr lang="fr-FR" noProof="0" dirty="0"/>
            </a:p>
          </p:txBody>
        </p:sp>
        <p:sp>
          <p:nvSpPr>
            <p:cNvPr id="3738" name="object 3738"/>
            <p:cNvSpPr/>
            <p:nvPr/>
          </p:nvSpPr>
          <p:spPr>
            <a:xfrm>
              <a:off x="10318465" y="4344181"/>
              <a:ext cx="3810" cy="69215"/>
            </a:xfrm>
            <a:custGeom>
              <a:avLst/>
              <a:gdLst/>
              <a:ahLst/>
              <a:cxnLst/>
              <a:rect l="l" t="t" r="r" b="b"/>
              <a:pathLst>
                <a:path w="3809" h="69214">
                  <a:moveTo>
                    <a:pt x="0" y="0"/>
                  </a:moveTo>
                  <a:lnTo>
                    <a:pt x="3602" y="161"/>
                  </a:lnTo>
                  <a:lnTo>
                    <a:pt x="3602" y="69105"/>
                  </a:lnTo>
                  <a:lnTo>
                    <a:pt x="0" y="68936"/>
                  </a:lnTo>
                  <a:lnTo>
                    <a:pt x="0" y="0"/>
                  </a:lnTo>
                  <a:close/>
                </a:path>
              </a:pathLst>
            </a:custGeom>
            <a:solidFill>
              <a:srgbClr val="9CB4BA"/>
            </a:solidFill>
          </p:spPr>
          <p:txBody>
            <a:bodyPr wrap="square" lIns="0" tIns="0" rIns="0" bIns="0" rtlCol="0"/>
            <a:lstStyle/>
            <a:p>
              <a:endParaRPr lang="fr-FR" noProof="0" dirty="0"/>
            </a:p>
          </p:txBody>
        </p:sp>
        <p:sp>
          <p:nvSpPr>
            <p:cNvPr id="3739" name="object 3739"/>
            <p:cNvSpPr/>
            <p:nvPr/>
          </p:nvSpPr>
          <p:spPr>
            <a:xfrm>
              <a:off x="10318465" y="4344181"/>
              <a:ext cx="3810" cy="69215"/>
            </a:xfrm>
            <a:custGeom>
              <a:avLst/>
              <a:gdLst/>
              <a:ahLst/>
              <a:cxnLst/>
              <a:rect l="l" t="t" r="r" b="b"/>
              <a:pathLst>
                <a:path w="3809" h="69214">
                  <a:moveTo>
                    <a:pt x="3602" y="161"/>
                  </a:moveTo>
                  <a:lnTo>
                    <a:pt x="3602" y="69105"/>
                  </a:lnTo>
                </a:path>
                <a:path w="3809" h="69214">
                  <a:moveTo>
                    <a:pt x="0" y="68936"/>
                  </a:moveTo>
                  <a:lnTo>
                    <a:pt x="0" y="0"/>
                  </a:lnTo>
                </a:path>
              </a:pathLst>
            </a:custGeom>
            <a:ln w="3175">
              <a:solidFill>
                <a:srgbClr val="9CB4BA"/>
              </a:solidFill>
            </a:ln>
          </p:spPr>
          <p:txBody>
            <a:bodyPr wrap="square" lIns="0" tIns="0" rIns="0" bIns="0" rtlCol="0"/>
            <a:lstStyle/>
            <a:p>
              <a:endParaRPr lang="fr-FR" noProof="0" dirty="0"/>
            </a:p>
          </p:txBody>
        </p:sp>
        <p:sp>
          <p:nvSpPr>
            <p:cNvPr id="3740" name="object 3740"/>
            <p:cNvSpPr/>
            <p:nvPr/>
          </p:nvSpPr>
          <p:spPr>
            <a:xfrm>
              <a:off x="10322068" y="4344343"/>
              <a:ext cx="3810" cy="69215"/>
            </a:xfrm>
            <a:custGeom>
              <a:avLst/>
              <a:gdLst/>
              <a:ahLst/>
              <a:cxnLst/>
              <a:rect l="l" t="t" r="r" b="b"/>
              <a:pathLst>
                <a:path w="3809" h="69214">
                  <a:moveTo>
                    <a:pt x="0" y="0"/>
                  </a:moveTo>
                  <a:lnTo>
                    <a:pt x="3602" y="161"/>
                  </a:lnTo>
                  <a:lnTo>
                    <a:pt x="3602" y="69113"/>
                  </a:lnTo>
                  <a:lnTo>
                    <a:pt x="0" y="68944"/>
                  </a:lnTo>
                  <a:lnTo>
                    <a:pt x="0" y="0"/>
                  </a:lnTo>
                  <a:close/>
                </a:path>
              </a:pathLst>
            </a:custGeom>
            <a:solidFill>
              <a:srgbClr val="9BB4BA"/>
            </a:solidFill>
          </p:spPr>
          <p:txBody>
            <a:bodyPr wrap="square" lIns="0" tIns="0" rIns="0" bIns="0" rtlCol="0"/>
            <a:lstStyle/>
            <a:p>
              <a:endParaRPr lang="fr-FR" noProof="0" dirty="0"/>
            </a:p>
          </p:txBody>
        </p:sp>
        <p:sp>
          <p:nvSpPr>
            <p:cNvPr id="3741" name="object 3741"/>
            <p:cNvSpPr/>
            <p:nvPr/>
          </p:nvSpPr>
          <p:spPr>
            <a:xfrm>
              <a:off x="10322068" y="4344342"/>
              <a:ext cx="3810" cy="69215"/>
            </a:xfrm>
            <a:custGeom>
              <a:avLst/>
              <a:gdLst/>
              <a:ahLst/>
              <a:cxnLst/>
              <a:rect l="l" t="t" r="r" b="b"/>
              <a:pathLst>
                <a:path w="3809" h="69214">
                  <a:moveTo>
                    <a:pt x="3602" y="161"/>
                  </a:moveTo>
                  <a:lnTo>
                    <a:pt x="3602" y="69113"/>
                  </a:lnTo>
                </a:path>
                <a:path w="3809" h="69214">
                  <a:moveTo>
                    <a:pt x="0" y="68944"/>
                  </a:moveTo>
                  <a:lnTo>
                    <a:pt x="0" y="0"/>
                  </a:lnTo>
                </a:path>
              </a:pathLst>
            </a:custGeom>
            <a:ln w="3175">
              <a:solidFill>
                <a:srgbClr val="9BB4BA"/>
              </a:solidFill>
            </a:ln>
          </p:spPr>
          <p:txBody>
            <a:bodyPr wrap="square" lIns="0" tIns="0" rIns="0" bIns="0" rtlCol="0"/>
            <a:lstStyle/>
            <a:p>
              <a:endParaRPr lang="fr-FR" noProof="0" dirty="0"/>
            </a:p>
          </p:txBody>
        </p:sp>
        <p:sp>
          <p:nvSpPr>
            <p:cNvPr id="3742" name="object 3742"/>
            <p:cNvSpPr/>
            <p:nvPr/>
          </p:nvSpPr>
          <p:spPr>
            <a:xfrm>
              <a:off x="10325671" y="4344504"/>
              <a:ext cx="3810" cy="69215"/>
            </a:xfrm>
            <a:custGeom>
              <a:avLst/>
              <a:gdLst/>
              <a:ahLst/>
              <a:cxnLst/>
              <a:rect l="l" t="t" r="r" b="b"/>
              <a:pathLst>
                <a:path w="3809" h="69214">
                  <a:moveTo>
                    <a:pt x="0" y="0"/>
                  </a:moveTo>
                  <a:lnTo>
                    <a:pt x="3602" y="161"/>
                  </a:lnTo>
                  <a:lnTo>
                    <a:pt x="3602" y="69121"/>
                  </a:lnTo>
                  <a:lnTo>
                    <a:pt x="0" y="68952"/>
                  </a:lnTo>
                  <a:lnTo>
                    <a:pt x="0" y="0"/>
                  </a:lnTo>
                  <a:close/>
                </a:path>
              </a:pathLst>
            </a:custGeom>
            <a:solidFill>
              <a:srgbClr val="9BB4BA"/>
            </a:solidFill>
          </p:spPr>
          <p:txBody>
            <a:bodyPr wrap="square" lIns="0" tIns="0" rIns="0" bIns="0" rtlCol="0"/>
            <a:lstStyle/>
            <a:p>
              <a:endParaRPr lang="fr-FR" noProof="0" dirty="0"/>
            </a:p>
          </p:txBody>
        </p:sp>
        <p:sp>
          <p:nvSpPr>
            <p:cNvPr id="3743" name="object 3743"/>
            <p:cNvSpPr/>
            <p:nvPr/>
          </p:nvSpPr>
          <p:spPr>
            <a:xfrm>
              <a:off x="10325671" y="4344504"/>
              <a:ext cx="3810" cy="69215"/>
            </a:xfrm>
            <a:custGeom>
              <a:avLst/>
              <a:gdLst/>
              <a:ahLst/>
              <a:cxnLst/>
              <a:rect l="l" t="t" r="r" b="b"/>
              <a:pathLst>
                <a:path w="3809" h="69214">
                  <a:moveTo>
                    <a:pt x="3602" y="161"/>
                  </a:moveTo>
                  <a:lnTo>
                    <a:pt x="3602" y="69121"/>
                  </a:lnTo>
                </a:path>
                <a:path w="3809" h="69214">
                  <a:moveTo>
                    <a:pt x="0" y="68952"/>
                  </a:moveTo>
                  <a:lnTo>
                    <a:pt x="0" y="0"/>
                  </a:lnTo>
                </a:path>
              </a:pathLst>
            </a:custGeom>
            <a:ln w="3175">
              <a:solidFill>
                <a:srgbClr val="9BB4BA"/>
              </a:solidFill>
            </a:ln>
          </p:spPr>
          <p:txBody>
            <a:bodyPr wrap="square" lIns="0" tIns="0" rIns="0" bIns="0" rtlCol="0"/>
            <a:lstStyle/>
            <a:p>
              <a:endParaRPr lang="fr-FR" noProof="0" dirty="0"/>
            </a:p>
          </p:txBody>
        </p:sp>
        <p:sp>
          <p:nvSpPr>
            <p:cNvPr id="3744" name="object 3744"/>
            <p:cNvSpPr/>
            <p:nvPr/>
          </p:nvSpPr>
          <p:spPr>
            <a:xfrm>
              <a:off x="10329274" y="4344665"/>
              <a:ext cx="3810" cy="69215"/>
            </a:xfrm>
            <a:custGeom>
              <a:avLst/>
              <a:gdLst/>
              <a:ahLst/>
              <a:cxnLst/>
              <a:rect l="l" t="t" r="r" b="b"/>
              <a:pathLst>
                <a:path w="3809" h="69214">
                  <a:moveTo>
                    <a:pt x="0" y="0"/>
                  </a:moveTo>
                  <a:lnTo>
                    <a:pt x="3602" y="161"/>
                  </a:lnTo>
                  <a:lnTo>
                    <a:pt x="3602" y="69129"/>
                  </a:lnTo>
                  <a:lnTo>
                    <a:pt x="0" y="68959"/>
                  </a:lnTo>
                  <a:lnTo>
                    <a:pt x="0" y="0"/>
                  </a:lnTo>
                  <a:close/>
                </a:path>
              </a:pathLst>
            </a:custGeom>
            <a:solidFill>
              <a:srgbClr val="9BB4BA"/>
            </a:solidFill>
          </p:spPr>
          <p:txBody>
            <a:bodyPr wrap="square" lIns="0" tIns="0" rIns="0" bIns="0" rtlCol="0"/>
            <a:lstStyle/>
            <a:p>
              <a:endParaRPr lang="fr-FR" noProof="0" dirty="0"/>
            </a:p>
          </p:txBody>
        </p:sp>
        <p:sp>
          <p:nvSpPr>
            <p:cNvPr id="3745" name="object 3745"/>
            <p:cNvSpPr/>
            <p:nvPr/>
          </p:nvSpPr>
          <p:spPr>
            <a:xfrm>
              <a:off x="10329274" y="4344665"/>
              <a:ext cx="3810" cy="69215"/>
            </a:xfrm>
            <a:custGeom>
              <a:avLst/>
              <a:gdLst/>
              <a:ahLst/>
              <a:cxnLst/>
              <a:rect l="l" t="t" r="r" b="b"/>
              <a:pathLst>
                <a:path w="3809" h="69214">
                  <a:moveTo>
                    <a:pt x="3602" y="161"/>
                  </a:moveTo>
                  <a:lnTo>
                    <a:pt x="3602" y="69129"/>
                  </a:lnTo>
                </a:path>
                <a:path w="3809" h="69214">
                  <a:moveTo>
                    <a:pt x="0" y="68959"/>
                  </a:moveTo>
                  <a:lnTo>
                    <a:pt x="0" y="0"/>
                  </a:lnTo>
                </a:path>
              </a:pathLst>
            </a:custGeom>
            <a:ln w="3175">
              <a:solidFill>
                <a:srgbClr val="9BB4BA"/>
              </a:solidFill>
            </a:ln>
          </p:spPr>
          <p:txBody>
            <a:bodyPr wrap="square" lIns="0" tIns="0" rIns="0" bIns="0" rtlCol="0"/>
            <a:lstStyle/>
            <a:p>
              <a:endParaRPr lang="fr-FR" noProof="0" dirty="0"/>
            </a:p>
          </p:txBody>
        </p:sp>
        <p:sp>
          <p:nvSpPr>
            <p:cNvPr id="3746" name="object 3746"/>
            <p:cNvSpPr/>
            <p:nvPr/>
          </p:nvSpPr>
          <p:spPr>
            <a:xfrm>
              <a:off x="10332876" y="4344827"/>
              <a:ext cx="5715" cy="69215"/>
            </a:xfrm>
            <a:custGeom>
              <a:avLst/>
              <a:gdLst/>
              <a:ahLst/>
              <a:cxnLst/>
              <a:rect l="l" t="t" r="r" b="b"/>
              <a:pathLst>
                <a:path w="5715" h="69214">
                  <a:moveTo>
                    <a:pt x="0" y="0"/>
                  </a:moveTo>
                  <a:lnTo>
                    <a:pt x="5284" y="236"/>
                  </a:lnTo>
                  <a:lnTo>
                    <a:pt x="5284" y="69216"/>
                  </a:lnTo>
                  <a:lnTo>
                    <a:pt x="0" y="68967"/>
                  </a:lnTo>
                  <a:lnTo>
                    <a:pt x="0" y="0"/>
                  </a:lnTo>
                  <a:close/>
                </a:path>
              </a:pathLst>
            </a:custGeom>
            <a:solidFill>
              <a:srgbClr val="9BB4BA"/>
            </a:solidFill>
          </p:spPr>
          <p:txBody>
            <a:bodyPr wrap="square" lIns="0" tIns="0" rIns="0" bIns="0" rtlCol="0"/>
            <a:lstStyle/>
            <a:p>
              <a:endParaRPr lang="fr-FR" noProof="0" dirty="0"/>
            </a:p>
          </p:txBody>
        </p:sp>
        <p:sp>
          <p:nvSpPr>
            <p:cNvPr id="3747" name="object 3747"/>
            <p:cNvSpPr/>
            <p:nvPr/>
          </p:nvSpPr>
          <p:spPr>
            <a:xfrm>
              <a:off x="10332876" y="4344827"/>
              <a:ext cx="5715" cy="69215"/>
            </a:xfrm>
            <a:custGeom>
              <a:avLst/>
              <a:gdLst/>
              <a:ahLst/>
              <a:cxnLst/>
              <a:rect l="l" t="t" r="r" b="b"/>
              <a:pathLst>
                <a:path w="5715" h="69214">
                  <a:moveTo>
                    <a:pt x="5284" y="236"/>
                  </a:moveTo>
                  <a:lnTo>
                    <a:pt x="5284" y="69216"/>
                  </a:lnTo>
                </a:path>
                <a:path w="5715" h="69214">
                  <a:moveTo>
                    <a:pt x="0" y="68967"/>
                  </a:moveTo>
                  <a:lnTo>
                    <a:pt x="0" y="0"/>
                  </a:lnTo>
                </a:path>
              </a:pathLst>
            </a:custGeom>
            <a:ln w="3175">
              <a:solidFill>
                <a:srgbClr val="9BB4BA"/>
              </a:solidFill>
            </a:ln>
          </p:spPr>
          <p:txBody>
            <a:bodyPr wrap="square" lIns="0" tIns="0" rIns="0" bIns="0" rtlCol="0"/>
            <a:lstStyle/>
            <a:p>
              <a:endParaRPr lang="fr-FR" noProof="0" dirty="0"/>
            </a:p>
          </p:txBody>
        </p:sp>
        <p:sp>
          <p:nvSpPr>
            <p:cNvPr id="3748" name="object 3748"/>
            <p:cNvSpPr/>
            <p:nvPr/>
          </p:nvSpPr>
          <p:spPr>
            <a:xfrm>
              <a:off x="10338161" y="4345064"/>
              <a:ext cx="3810" cy="69215"/>
            </a:xfrm>
            <a:custGeom>
              <a:avLst/>
              <a:gdLst/>
              <a:ahLst/>
              <a:cxnLst/>
              <a:rect l="l" t="t" r="r" b="b"/>
              <a:pathLst>
                <a:path w="3809" h="69214">
                  <a:moveTo>
                    <a:pt x="0" y="0"/>
                  </a:moveTo>
                  <a:lnTo>
                    <a:pt x="3602" y="161"/>
                  </a:lnTo>
                  <a:lnTo>
                    <a:pt x="3602" y="69148"/>
                  </a:lnTo>
                  <a:lnTo>
                    <a:pt x="0" y="68979"/>
                  </a:lnTo>
                  <a:lnTo>
                    <a:pt x="0" y="0"/>
                  </a:lnTo>
                  <a:close/>
                </a:path>
              </a:pathLst>
            </a:custGeom>
            <a:solidFill>
              <a:srgbClr val="9BB3B9"/>
            </a:solidFill>
          </p:spPr>
          <p:txBody>
            <a:bodyPr wrap="square" lIns="0" tIns="0" rIns="0" bIns="0" rtlCol="0"/>
            <a:lstStyle/>
            <a:p>
              <a:endParaRPr lang="fr-FR" noProof="0" dirty="0"/>
            </a:p>
          </p:txBody>
        </p:sp>
        <p:sp>
          <p:nvSpPr>
            <p:cNvPr id="3749" name="object 3749"/>
            <p:cNvSpPr/>
            <p:nvPr/>
          </p:nvSpPr>
          <p:spPr>
            <a:xfrm>
              <a:off x="10338161" y="4345063"/>
              <a:ext cx="3810" cy="69215"/>
            </a:xfrm>
            <a:custGeom>
              <a:avLst/>
              <a:gdLst/>
              <a:ahLst/>
              <a:cxnLst/>
              <a:rect l="l" t="t" r="r" b="b"/>
              <a:pathLst>
                <a:path w="3809" h="69214">
                  <a:moveTo>
                    <a:pt x="3602" y="161"/>
                  </a:moveTo>
                  <a:lnTo>
                    <a:pt x="3602" y="69148"/>
                  </a:lnTo>
                </a:path>
                <a:path w="3809" h="69214">
                  <a:moveTo>
                    <a:pt x="0" y="68979"/>
                  </a:moveTo>
                  <a:lnTo>
                    <a:pt x="0" y="0"/>
                  </a:lnTo>
                </a:path>
              </a:pathLst>
            </a:custGeom>
            <a:ln w="3175">
              <a:solidFill>
                <a:srgbClr val="9BB3B9"/>
              </a:solidFill>
            </a:ln>
          </p:spPr>
          <p:txBody>
            <a:bodyPr wrap="square" lIns="0" tIns="0" rIns="0" bIns="0" rtlCol="0"/>
            <a:lstStyle/>
            <a:p>
              <a:endParaRPr lang="fr-FR" noProof="0" dirty="0"/>
            </a:p>
          </p:txBody>
        </p:sp>
        <p:sp>
          <p:nvSpPr>
            <p:cNvPr id="3750" name="object 3750"/>
            <p:cNvSpPr/>
            <p:nvPr/>
          </p:nvSpPr>
          <p:spPr>
            <a:xfrm>
              <a:off x="10341764" y="4345225"/>
              <a:ext cx="3810" cy="69215"/>
            </a:xfrm>
            <a:custGeom>
              <a:avLst/>
              <a:gdLst/>
              <a:ahLst/>
              <a:cxnLst/>
              <a:rect l="l" t="t" r="r" b="b"/>
              <a:pathLst>
                <a:path w="3809" h="69214">
                  <a:moveTo>
                    <a:pt x="0" y="0"/>
                  </a:moveTo>
                  <a:lnTo>
                    <a:pt x="3602" y="161"/>
                  </a:lnTo>
                  <a:lnTo>
                    <a:pt x="3602" y="69156"/>
                  </a:lnTo>
                  <a:lnTo>
                    <a:pt x="0" y="68987"/>
                  </a:lnTo>
                  <a:lnTo>
                    <a:pt x="0" y="0"/>
                  </a:lnTo>
                  <a:close/>
                </a:path>
              </a:pathLst>
            </a:custGeom>
            <a:solidFill>
              <a:srgbClr val="9BB3B9"/>
            </a:solidFill>
          </p:spPr>
          <p:txBody>
            <a:bodyPr wrap="square" lIns="0" tIns="0" rIns="0" bIns="0" rtlCol="0"/>
            <a:lstStyle/>
            <a:p>
              <a:endParaRPr lang="fr-FR" noProof="0" dirty="0"/>
            </a:p>
          </p:txBody>
        </p:sp>
        <p:sp>
          <p:nvSpPr>
            <p:cNvPr id="3751" name="object 3751"/>
            <p:cNvSpPr/>
            <p:nvPr/>
          </p:nvSpPr>
          <p:spPr>
            <a:xfrm>
              <a:off x="10341764" y="4345225"/>
              <a:ext cx="3810" cy="69215"/>
            </a:xfrm>
            <a:custGeom>
              <a:avLst/>
              <a:gdLst/>
              <a:ahLst/>
              <a:cxnLst/>
              <a:rect l="l" t="t" r="r" b="b"/>
              <a:pathLst>
                <a:path w="3809" h="69214">
                  <a:moveTo>
                    <a:pt x="3602" y="161"/>
                  </a:moveTo>
                  <a:lnTo>
                    <a:pt x="3602" y="69156"/>
                  </a:lnTo>
                </a:path>
                <a:path w="3809" h="69214">
                  <a:moveTo>
                    <a:pt x="0" y="68987"/>
                  </a:moveTo>
                  <a:lnTo>
                    <a:pt x="0" y="0"/>
                  </a:lnTo>
                </a:path>
              </a:pathLst>
            </a:custGeom>
            <a:ln w="3175">
              <a:solidFill>
                <a:srgbClr val="9BB3B9"/>
              </a:solidFill>
            </a:ln>
          </p:spPr>
          <p:txBody>
            <a:bodyPr wrap="square" lIns="0" tIns="0" rIns="0" bIns="0" rtlCol="0"/>
            <a:lstStyle/>
            <a:p>
              <a:endParaRPr lang="fr-FR" noProof="0" dirty="0"/>
            </a:p>
          </p:txBody>
        </p:sp>
        <p:sp>
          <p:nvSpPr>
            <p:cNvPr id="3752" name="object 3752"/>
            <p:cNvSpPr/>
            <p:nvPr/>
          </p:nvSpPr>
          <p:spPr>
            <a:xfrm>
              <a:off x="10345366" y="4345386"/>
              <a:ext cx="3810" cy="69215"/>
            </a:xfrm>
            <a:custGeom>
              <a:avLst/>
              <a:gdLst/>
              <a:ahLst/>
              <a:cxnLst/>
              <a:rect l="l" t="t" r="r" b="b"/>
              <a:pathLst>
                <a:path w="3809" h="69214">
                  <a:moveTo>
                    <a:pt x="0" y="0"/>
                  </a:moveTo>
                  <a:lnTo>
                    <a:pt x="3602" y="161"/>
                  </a:lnTo>
                  <a:lnTo>
                    <a:pt x="3602" y="69164"/>
                  </a:lnTo>
                  <a:lnTo>
                    <a:pt x="0" y="68995"/>
                  </a:lnTo>
                  <a:lnTo>
                    <a:pt x="0" y="0"/>
                  </a:lnTo>
                  <a:close/>
                </a:path>
              </a:pathLst>
            </a:custGeom>
            <a:solidFill>
              <a:srgbClr val="9BB3B9"/>
            </a:solidFill>
          </p:spPr>
          <p:txBody>
            <a:bodyPr wrap="square" lIns="0" tIns="0" rIns="0" bIns="0" rtlCol="0"/>
            <a:lstStyle/>
            <a:p>
              <a:endParaRPr lang="fr-FR" noProof="0" dirty="0"/>
            </a:p>
          </p:txBody>
        </p:sp>
        <p:sp>
          <p:nvSpPr>
            <p:cNvPr id="3753" name="object 3753"/>
            <p:cNvSpPr/>
            <p:nvPr/>
          </p:nvSpPr>
          <p:spPr>
            <a:xfrm>
              <a:off x="10345366" y="4345386"/>
              <a:ext cx="3810" cy="69215"/>
            </a:xfrm>
            <a:custGeom>
              <a:avLst/>
              <a:gdLst/>
              <a:ahLst/>
              <a:cxnLst/>
              <a:rect l="l" t="t" r="r" b="b"/>
              <a:pathLst>
                <a:path w="3809" h="69214">
                  <a:moveTo>
                    <a:pt x="3602" y="161"/>
                  </a:moveTo>
                  <a:lnTo>
                    <a:pt x="3602" y="69164"/>
                  </a:lnTo>
                </a:path>
                <a:path w="3809" h="69214">
                  <a:moveTo>
                    <a:pt x="0" y="68995"/>
                  </a:moveTo>
                  <a:lnTo>
                    <a:pt x="0" y="0"/>
                  </a:lnTo>
                </a:path>
              </a:pathLst>
            </a:custGeom>
            <a:ln w="3175">
              <a:solidFill>
                <a:srgbClr val="9BB3B9"/>
              </a:solidFill>
            </a:ln>
          </p:spPr>
          <p:txBody>
            <a:bodyPr wrap="square" lIns="0" tIns="0" rIns="0" bIns="0" rtlCol="0"/>
            <a:lstStyle/>
            <a:p>
              <a:endParaRPr lang="fr-FR" noProof="0" dirty="0"/>
            </a:p>
          </p:txBody>
        </p:sp>
        <p:sp>
          <p:nvSpPr>
            <p:cNvPr id="3754" name="object 3754"/>
            <p:cNvSpPr/>
            <p:nvPr/>
          </p:nvSpPr>
          <p:spPr>
            <a:xfrm>
              <a:off x="10348969" y="4345548"/>
              <a:ext cx="3810" cy="69215"/>
            </a:xfrm>
            <a:custGeom>
              <a:avLst/>
              <a:gdLst/>
              <a:ahLst/>
              <a:cxnLst/>
              <a:rect l="l" t="t" r="r" b="b"/>
              <a:pathLst>
                <a:path w="3809" h="69214">
                  <a:moveTo>
                    <a:pt x="0" y="0"/>
                  </a:moveTo>
                  <a:lnTo>
                    <a:pt x="3602" y="161"/>
                  </a:lnTo>
                  <a:lnTo>
                    <a:pt x="3602" y="69172"/>
                  </a:lnTo>
                  <a:lnTo>
                    <a:pt x="0" y="69002"/>
                  </a:lnTo>
                  <a:lnTo>
                    <a:pt x="0" y="0"/>
                  </a:lnTo>
                  <a:close/>
                </a:path>
              </a:pathLst>
            </a:custGeom>
            <a:solidFill>
              <a:srgbClr val="9BB3B9"/>
            </a:solidFill>
          </p:spPr>
          <p:txBody>
            <a:bodyPr wrap="square" lIns="0" tIns="0" rIns="0" bIns="0" rtlCol="0"/>
            <a:lstStyle/>
            <a:p>
              <a:endParaRPr lang="fr-FR" noProof="0" dirty="0"/>
            </a:p>
          </p:txBody>
        </p:sp>
        <p:sp>
          <p:nvSpPr>
            <p:cNvPr id="3755" name="object 3755"/>
            <p:cNvSpPr/>
            <p:nvPr/>
          </p:nvSpPr>
          <p:spPr>
            <a:xfrm>
              <a:off x="10348969" y="4345548"/>
              <a:ext cx="3810" cy="69215"/>
            </a:xfrm>
            <a:custGeom>
              <a:avLst/>
              <a:gdLst/>
              <a:ahLst/>
              <a:cxnLst/>
              <a:rect l="l" t="t" r="r" b="b"/>
              <a:pathLst>
                <a:path w="3809" h="69214">
                  <a:moveTo>
                    <a:pt x="3602" y="161"/>
                  </a:moveTo>
                  <a:lnTo>
                    <a:pt x="3602" y="69172"/>
                  </a:lnTo>
                </a:path>
                <a:path w="3809" h="69214">
                  <a:moveTo>
                    <a:pt x="0" y="69002"/>
                  </a:moveTo>
                  <a:lnTo>
                    <a:pt x="0" y="0"/>
                  </a:lnTo>
                </a:path>
              </a:pathLst>
            </a:custGeom>
            <a:ln w="3175">
              <a:solidFill>
                <a:srgbClr val="9BB3B9"/>
              </a:solidFill>
            </a:ln>
          </p:spPr>
          <p:txBody>
            <a:bodyPr wrap="square" lIns="0" tIns="0" rIns="0" bIns="0" rtlCol="0"/>
            <a:lstStyle/>
            <a:p>
              <a:endParaRPr lang="fr-FR" noProof="0" dirty="0"/>
            </a:p>
          </p:txBody>
        </p:sp>
        <p:sp>
          <p:nvSpPr>
            <p:cNvPr id="3756" name="object 3756"/>
            <p:cNvSpPr/>
            <p:nvPr/>
          </p:nvSpPr>
          <p:spPr>
            <a:xfrm>
              <a:off x="10352572" y="4345709"/>
              <a:ext cx="3810" cy="69215"/>
            </a:xfrm>
            <a:custGeom>
              <a:avLst/>
              <a:gdLst/>
              <a:ahLst/>
              <a:cxnLst/>
              <a:rect l="l" t="t" r="r" b="b"/>
              <a:pathLst>
                <a:path w="3809" h="69214">
                  <a:moveTo>
                    <a:pt x="0" y="0"/>
                  </a:moveTo>
                  <a:lnTo>
                    <a:pt x="3602" y="161"/>
                  </a:lnTo>
                  <a:lnTo>
                    <a:pt x="3602" y="69180"/>
                  </a:lnTo>
                  <a:lnTo>
                    <a:pt x="0" y="69010"/>
                  </a:lnTo>
                  <a:lnTo>
                    <a:pt x="0" y="0"/>
                  </a:lnTo>
                  <a:close/>
                </a:path>
              </a:pathLst>
            </a:custGeom>
            <a:solidFill>
              <a:srgbClr val="9AB3B9"/>
            </a:solidFill>
          </p:spPr>
          <p:txBody>
            <a:bodyPr wrap="square" lIns="0" tIns="0" rIns="0" bIns="0" rtlCol="0"/>
            <a:lstStyle/>
            <a:p>
              <a:endParaRPr lang="fr-FR" noProof="0" dirty="0"/>
            </a:p>
          </p:txBody>
        </p:sp>
        <p:sp>
          <p:nvSpPr>
            <p:cNvPr id="3757" name="object 3757"/>
            <p:cNvSpPr/>
            <p:nvPr/>
          </p:nvSpPr>
          <p:spPr>
            <a:xfrm>
              <a:off x="10352572" y="4345709"/>
              <a:ext cx="3810" cy="69215"/>
            </a:xfrm>
            <a:custGeom>
              <a:avLst/>
              <a:gdLst/>
              <a:ahLst/>
              <a:cxnLst/>
              <a:rect l="l" t="t" r="r" b="b"/>
              <a:pathLst>
                <a:path w="3809" h="69214">
                  <a:moveTo>
                    <a:pt x="3602" y="161"/>
                  </a:moveTo>
                  <a:lnTo>
                    <a:pt x="3602" y="69180"/>
                  </a:lnTo>
                </a:path>
                <a:path w="3809" h="69214">
                  <a:moveTo>
                    <a:pt x="0" y="69010"/>
                  </a:moveTo>
                  <a:lnTo>
                    <a:pt x="0" y="0"/>
                  </a:lnTo>
                </a:path>
              </a:pathLst>
            </a:custGeom>
            <a:ln w="3175">
              <a:solidFill>
                <a:srgbClr val="9AB3B9"/>
              </a:solidFill>
            </a:ln>
          </p:spPr>
          <p:txBody>
            <a:bodyPr wrap="square" lIns="0" tIns="0" rIns="0" bIns="0" rtlCol="0"/>
            <a:lstStyle/>
            <a:p>
              <a:endParaRPr lang="fr-FR" noProof="0" dirty="0"/>
            </a:p>
          </p:txBody>
        </p:sp>
        <p:sp>
          <p:nvSpPr>
            <p:cNvPr id="3758" name="object 3758"/>
            <p:cNvSpPr/>
            <p:nvPr/>
          </p:nvSpPr>
          <p:spPr>
            <a:xfrm>
              <a:off x="10356175" y="4345871"/>
              <a:ext cx="3810" cy="69215"/>
            </a:xfrm>
            <a:custGeom>
              <a:avLst/>
              <a:gdLst/>
              <a:ahLst/>
              <a:cxnLst/>
              <a:rect l="l" t="t" r="r" b="b"/>
              <a:pathLst>
                <a:path w="3809" h="69214">
                  <a:moveTo>
                    <a:pt x="0" y="0"/>
                  </a:moveTo>
                  <a:lnTo>
                    <a:pt x="3602" y="161"/>
                  </a:lnTo>
                  <a:lnTo>
                    <a:pt x="3602" y="69187"/>
                  </a:lnTo>
                  <a:lnTo>
                    <a:pt x="0" y="69018"/>
                  </a:lnTo>
                  <a:lnTo>
                    <a:pt x="0" y="0"/>
                  </a:lnTo>
                  <a:close/>
                </a:path>
              </a:pathLst>
            </a:custGeom>
            <a:solidFill>
              <a:srgbClr val="9AB3B9"/>
            </a:solidFill>
          </p:spPr>
          <p:txBody>
            <a:bodyPr wrap="square" lIns="0" tIns="0" rIns="0" bIns="0" rtlCol="0"/>
            <a:lstStyle/>
            <a:p>
              <a:endParaRPr lang="fr-FR" noProof="0" dirty="0"/>
            </a:p>
          </p:txBody>
        </p:sp>
        <p:sp>
          <p:nvSpPr>
            <p:cNvPr id="3759" name="object 3759"/>
            <p:cNvSpPr/>
            <p:nvPr/>
          </p:nvSpPr>
          <p:spPr>
            <a:xfrm>
              <a:off x="10356175" y="4345871"/>
              <a:ext cx="3810" cy="69215"/>
            </a:xfrm>
            <a:custGeom>
              <a:avLst/>
              <a:gdLst/>
              <a:ahLst/>
              <a:cxnLst/>
              <a:rect l="l" t="t" r="r" b="b"/>
              <a:pathLst>
                <a:path w="3809" h="69214">
                  <a:moveTo>
                    <a:pt x="3602" y="161"/>
                  </a:moveTo>
                  <a:lnTo>
                    <a:pt x="3602" y="69187"/>
                  </a:lnTo>
                </a:path>
                <a:path w="3809" h="69214">
                  <a:moveTo>
                    <a:pt x="0" y="69018"/>
                  </a:moveTo>
                  <a:lnTo>
                    <a:pt x="0" y="0"/>
                  </a:lnTo>
                </a:path>
              </a:pathLst>
            </a:custGeom>
            <a:ln w="3175">
              <a:solidFill>
                <a:srgbClr val="9AB3B9"/>
              </a:solidFill>
            </a:ln>
          </p:spPr>
          <p:txBody>
            <a:bodyPr wrap="square" lIns="0" tIns="0" rIns="0" bIns="0" rtlCol="0"/>
            <a:lstStyle/>
            <a:p>
              <a:endParaRPr lang="fr-FR" noProof="0" dirty="0"/>
            </a:p>
          </p:txBody>
        </p:sp>
        <p:sp>
          <p:nvSpPr>
            <p:cNvPr id="3760" name="object 3760"/>
            <p:cNvSpPr/>
            <p:nvPr/>
          </p:nvSpPr>
          <p:spPr>
            <a:xfrm>
              <a:off x="10359778" y="4346032"/>
              <a:ext cx="3810" cy="69215"/>
            </a:xfrm>
            <a:custGeom>
              <a:avLst/>
              <a:gdLst/>
              <a:ahLst/>
              <a:cxnLst/>
              <a:rect l="l" t="t" r="r" b="b"/>
              <a:pathLst>
                <a:path w="3809" h="69214">
                  <a:moveTo>
                    <a:pt x="0" y="0"/>
                  </a:moveTo>
                  <a:lnTo>
                    <a:pt x="3602" y="161"/>
                  </a:lnTo>
                  <a:lnTo>
                    <a:pt x="3602" y="69195"/>
                  </a:lnTo>
                  <a:lnTo>
                    <a:pt x="0" y="69026"/>
                  </a:lnTo>
                  <a:lnTo>
                    <a:pt x="0" y="0"/>
                  </a:lnTo>
                  <a:close/>
                </a:path>
              </a:pathLst>
            </a:custGeom>
            <a:solidFill>
              <a:srgbClr val="9AB3B9"/>
            </a:solidFill>
          </p:spPr>
          <p:txBody>
            <a:bodyPr wrap="square" lIns="0" tIns="0" rIns="0" bIns="0" rtlCol="0"/>
            <a:lstStyle/>
            <a:p>
              <a:endParaRPr lang="fr-FR" noProof="0" dirty="0"/>
            </a:p>
          </p:txBody>
        </p:sp>
        <p:sp>
          <p:nvSpPr>
            <p:cNvPr id="3761" name="object 3761"/>
            <p:cNvSpPr/>
            <p:nvPr/>
          </p:nvSpPr>
          <p:spPr>
            <a:xfrm>
              <a:off x="10359778" y="4346032"/>
              <a:ext cx="3810" cy="69215"/>
            </a:xfrm>
            <a:custGeom>
              <a:avLst/>
              <a:gdLst/>
              <a:ahLst/>
              <a:cxnLst/>
              <a:rect l="l" t="t" r="r" b="b"/>
              <a:pathLst>
                <a:path w="3809" h="69214">
                  <a:moveTo>
                    <a:pt x="3602" y="161"/>
                  </a:moveTo>
                  <a:lnTo>
                    <a:pt x="3602" y="69195"/>
                  </a:lnTo>
                </a:path>
                <a:path w="3809" h="69214">
                  <a:moveTo>
                    <a:pt x="0" y="69026"/>
                  </a:moveTo>
                  <a:lnTo>
                    <a:pt x="0" y="0"/>
                  </a:lnTo>
                </a:path>
              </a:pathLst>
            </a:custGeom>
            <a:ln w="3175">
              <a:solidFill>
                <a:srgbClr val="9AB3B9"/>
              </a:solidFill>
            </a:ln>
          </p:spPr>
          <p:txBody>
            <a:bodyPr wrap="square" lIns="0" tIns="0" rIns="0" bIns="0" rtlCol="0"/>
            <a:lstStyle/>
            <a:p>
              <a:endParaRPr lang="fr-FR" noProof="0" dirty="0"/>
            </a:p>
          </p:txBody>
        </p:sp>
        <p:sp>
          <p:nvSpPr>
            <p:cNvPr id="3762" name="object 3762"/>
            <p:cNvSpPr/>
            <p:nvPr/>
          </p:nvSpPr>
          <p:spPr>
            <a:xfrm>
              <a:off x="10363381" y="4346194"/>
              <a:ext cx="5715" cy="69850"/>
            </a:xfrm>
            <a:custGeom>
              <a:avLst/>
              <a:gdLst/>
              <a:ahLst/>
              <a:cxnLst/>
              <a:rect l="l" t="t" r="r" b="b"/>
              <a:pathLst>
                <a:path w="5715" h="69850">
                  <a:moveTo>
                    <a:pt x="0" y="0"/>
                  </a:moveTo>
                  <a:lnTo>
                    <a:pt x="5524" y="247"/>
                  </a:lnTo>
                  <a:lnTo>
                    <a:pt x="5524" y="69293"/>
                  </a:lnTo>
                  <a:lnTo>
                    <a:pt x="0" y="69034"/>
                  </a:lnTo>
                  <a:lnTo>
                    <a:pt x="0" y="0"/>
                  </a:lnTo>
                  <a:close/>
                </a:path>
              </a:pathLst>
            </a:custGeom>
            <a:solidFill>
              <a:srgbClr val="9AB3B9"/>
            </a:solidFill>
          </p:spPr>
          <p:txBody>
            <a:bodyPr wrap="square" lIns="0" tIns="0" rIns="0" bIns="0" rtlCol="0"/>
            <a:lstStyle/>
            <a:p>
              <a:endParaRPr lang="fr-FR" noProof="0" dirty="0"/>
            </a:p>
          </p:txBody>
        </p:sp>
        <p:sp>
          <p:nvSpPr>
            <p:cNvPr id="3763" name="object 3763"/>
            <p:cNvSpPr/>
            <p:nvPr/>
          </p:nvSpPr>
          <p:spPr>
            <a:xfrm>
              <a:off x="10363381" y="4346193"/>
              <a:ext cx="5715" cy="69850"/>
            </a:xfrm>
            <a:custGeom>
              <a:avLst/>
              <a:gdLst/>
              <a:ahLst/>
              <a:cxnLst/>
              <a:rect l="l" t="t" r="r" b="b"/>
              <a:pathLst>
                <a:path w="5715" h="69850">
                  <a:moveTo>
                    <a:pt x="5524" y="247"/>
                  </a:moveTo>
                  <a:lnTo>
                    <a:pt x="5524" y="69293"/>
                  </a:lnTo>
                </a:path>
                <a:path w="5715" h="69850">
                  <a:moveTo>
                    <a:pt x="0" y="69034"/>
                  </a:moveTo>
                  <a:lnTo>
                    <a:pt x="0" y="0"/>
                  </a:lnTo>
                </a:path>
              </a:pathLst>
            </a:custGeom>
            <a:ln w="3175">
              <a:solidFill>
                <a:srgbClr val="9AB3B9"/>
              </a:solidFill>
            </a:ln>
          </p:spPr>
          <p:txBody>
            <a:bodyPr wrap="square" lIns="0" tIns="0" rIns="0" bIns="0" rtlCol="0"/>
            <a:lstStyle/>
            <a:p>
              <a:endParaRPr lang="fr-FR" noProof="0" dirty="0"/>
            </a:p>
          </p:txBody>
        </p:sp>
        <p:sp>
          <p:nvSpPr>
            <p:cNvPr id="3764" name="object 3764"/>
            <p:cNvSpPr/>
            <p:nvPr/>
          </p:nvSpPr>
          <p:spPr>
            <a:xfrm>
              <a:off x="10368905" y="4346441"/>
              <a:ext cx="3810" cy="69215"/>
            </a:xfrm>
            <a:custGeom>
              <a:avLst/>
              <a:gdLst/>
              <a:ahLst/>
              <a:cxnLst/>
              <a:rect l="l" t="t" r="r" b="b"/>
              <a:pathLst>
                <a:path w="3809" h="69214">
                  <a:moveTo>
                    <a:pt x="0" y="0"/>
                  </a:moveTo>
                  <a:lnTo>
                    <a:pt x="3602" y="161"/>
                  </a:lnTo>
                  <a:lnTo>
                    <a:pt x="3602" y="69215"/>
                  </a:lnTo>
                  <a:lnTo>
                    <a:pt x="0" y="69046"/>
                  </a:lnTo>
                  <a:lnTo>
                    <a:pt x="0" y="0"/>
                  </a:lnTo>
                  <a:close/>
                </a:path>
              </a:pathLst>
            </a:custGeom>
            <a:solidFill>
              <a:srgbClr val="9AB3B9"/>
            </a:solidFill>
          </p:spPr>
          <p:txBody>
            <a:bodyPr wrap="square" lIns="0" tIns="0" rIns="0" bIns="0" rtlCol="0"/>
            <a:lstStyle/>
            <a:p>
              <a:endParaRPr lang="fr-FR" noProof="0" dirty="0"/>
            </a:p>
          </p:txBody>
        </p:sp>
        <p:sp>
          <p:nvSpPr>
            <p:cNvPr id="3765" name="object 3765"/>
            <p:cNvSpPr/>
            <p:nvPr/>
          </p:nvSpPr>
          <p:spPr>
            <a:xfrm>
              <a:off x="10368905" y="4346441"/>
              <a:ext cx="3810" cy="69215"/>
            </a:xfrm>
            <a:custGeom>
              <a:avLst/>
              <a:gdLst/>
              <a:ahLst/>
              <a:cxnLst/>
              <a:rect l="l" t="t" r="r" b="b"/>
              <a:pathLst>
                <a:path w="3809" h="69214">
                  <a:moveTo>
                    <a:pt x="3602" y="161"/>
                  </a:moveTo>
                  <a:lnTo>
                    <a:pt x="3602" y="69215"/>
                  </a:lnTo>
                </a:path>
                <a:path w="3809" h="69214">
                  <a:moveTo>
                    <a:pt x="0" y="69046"/>
                  </a:moveTo>
                  <a:lnTo>
                    <a:pt x="0" y="0"/>
                  </a:lnTo>
                </a:path>
              </a:pathLst>
            </a:custGeom>
            <a:ln w="3175">
              <a:solidFill>
                <a:srgbClr val="9AB3B9"/>
              </a:solidFill>
            </a:ln>
          </p:spPr>
          <p:txBody>
            <a:bodyPr wrap="square" lIns="0" tIns="0" rIns="0" bIns="0" rtlCol="0"/>
            <a:lstStyle/>
            <a:p>
              <a:endParaRPr lang="fr-FR" noProof="0" dirty="0"/>
            </a:p>
          </p:txBody>
        </p:sp>
        <p:sp>
          <p:nvSpPr>
            <p:cNvPr id="3766" name="object 3766"/>
            <p:cNvSpPr/>
            <p:nvPr/>
          </p:nvSpPr>
          <p:spPr>
            <a:xfrm>
              <a:off x="10372508" y="4346602"/>
              <a:ext cx="3810" cy="69850"/>
            </a:xfrm>
            <a:custGeom>
              <a:avLst/>
              <a:gdLst/>
              <a:ahLst/>
              <a:cxnLst/>
              <a:rect l="l" t="t" r="r" b="b"/>
              <a:pathLst>
                <a:path w="3809" h="69850">
                  <a:moveTo>
                    <a:pt x="0" y="0"/>
                  </a:moveTo>
                  <a:lnTo>
                    <a:pt x="3602" y="161"/>
                  </a:lnTo>
                  <a:lnTo>
                    <a:pt x="3602" y="69223"/>
                  </a:lnTo>
                  <a:lnTo>
                    <a:pt x="0" y="69054"/>
                  </a:lnTo>
                  <a:lnTo>
                    <a:pt x="0" y="0"/>
                  </a:lnTo>
                  <a:close/>
                </a:path>
              </a:pathLst>
            </a:custGeom>
            <a:solidFill>
              <a:srgbClr val="9AB3B9"/>
            </a:solidFill>
          </p:spPr>
          <p:txBody>
            <a:bodyPr wrap="square" lIns="0" tIns="0" rIns="0" bIns="0" rtlCol="0"/>
            <a:lstStyle/>
            <a:p>
              <a:endParaRPr lang="fr-FR" noProof="0" dirty="0"/>
            </a:p>
          </p:txBody>
        </p:sp>
        <p:sp>
          <p:nvSpPr>
            <p:cNvPr id="3767" name="object 3767"/>
            <p:cNvSpPr/>
            <p:nvPr/>
          </p:nvSpPr>
          <p:spPr>
            <a:xfrm>
              <a:off x="10372508" y="4346602"/>
              <a:ext cx="3810" cy="69850"/>
            </a:xfrm>
            <a:custGeom>
              <a:avLst/>
              <a:gdLst/>
              <a:ahLst/>
              <a:cxnLst/>
              <a:rect l="l" t="t" r="r" b="b"/>
              <a:pathLst>
                <a:path w="3809" h="69850">
                  <a:moveTo>
                    <a:pt x="3602" y="161"/>
                  </a:moveTo>
                  <a:lnTo>
                    <a:pt x="3602" y="69223"/>
                  </a:lnTo>
                </a:path>
                <a:path w="3809" h="69850">
                  <a:moveTo>
                    <a:pt x="0" y="69054"/>
                  </a:moveTo>
                  <a:lnTo>
                    <a:pt x="0" y="0"/>
                  </a:lnTo>
                </a:path>
              </a:pathLst>
            </a:custGeom>
            <a:ln w="3175">
              <a:solidFill>
                <a:srgbClr val="9AB3B9"/>
              </a:solidFill>
            </a:ln>
          </p:spPr>
          <p:txBody>
            <a:bodyPr wrap="square" lIns="0" tIns="0" rIns="0" bIns="0" rtlCol="0"/>
            <a:lstStyle/>
            <a:p>
              <a:endParaRPr lang="fr-FR" noProof="0" dirty="0"/>
            </a:p>
          </p:txBody>
        </p:sp>
        <p:sp>
          <p:nvSpPr>
            <p:cNvPr id="3768" name="object 3768"/>
            <p:cNvSpPr/>
            <p:nvPr/>
          </p:nvSpPr>
          <p:spPr>
            <a:xfrm>
              <a:off x="10376111" y="4346764"/>
              <a:ext cx="3810" cy="69850"/>
            </a:xfrm>
            <a:custGeom>
              <a:avLst/>
              <a:gdLst/>
              <a:ahLst/>
              <a:cxnLst/>
              <a:rect l="l" t="t" r="r" b="b"/>
              <a:pathLst>
                <a:path w="3809" h="69850">
                  <a:moveTo>
                    <a:pt x="0" y="0"/>
                  </a:moveTo>
                  <a:lnTo>
                    <a:pt x="3602" y="161"/>
                  </a:lnTo>
                  <a:lnTo>
                    <a:pt x="3602" y="69231"/>
                  </a:lnTo>
                  <a:lnTo>
                    <a:pt x="0" y="69062"/>
                  </a:lnTo>
                  <a:lnTo>
                    <a:pt x="0" y="0"/>
                  </a:lnTo>
                  <a:close/>
                </a:path>
              </a:pathLst>
            </a:custGeom>
            <a:solidFill>
              <a:srgbClr val="9AB3B9"/>
            </a:solidFill>
          </p:spPr>
          <p:txBody>
            <a:bodyPr wrap="square" lIns="0" tIns="0" rIns="0" bIns="0" rtlCol="0"/>
            <a:lstStyle/>
            <a:p>
              <a:endParaRPr lang="fr-FR" noProof="0" dirty="0"/>
            </a:p>
          </p:txBody>
        </p:sp>
        <p:sp>
          <p:nvSpPr>
            <p:cNvPr id="3769" name="object 3769"/>
            <p:cNvSpPr/>
            <p:nvPr/>
          </p:nvSpPr>
          <p:spPr>
            <a:xfrm>
              <a:off x="10376111" y="4346764"/>
              <a:ext cx="3810" cy="69850"/>
            </a:xfrm>
            <a:custGeom>
              <a:avLst/>
              <a:gdLst/>
              <a:ahLst/>
              <a:cxnLst/>
              <a:rect l="l" t="t" r="r" b="b"/>
              <a:pathLst>
                <a:path w="3809" h="69850">
                  <a:moveTo>
                    <a:pt x="3602" y="161"/>
                  </a:moveTo>
                  <a:lnTo>
                    <a:pt x="3602" y="69231"/>
                  </a:lnTo>
                </a:path>
                <a:path w="3809" h="69850">
                  <a:moveTo>
                    <a:pt x="0" y="69062"/>
                  </a:moveTo>
                  <a:lnTo>
                    <a:pt x="0" y="0"/>
                  </a:lnTo>
                </a:path>
              </a:pathLst>
            </a:custGeom>
            <a:ln w="3175">
              <a:solidFill>
                <a:srgbClr val="9AB3B9"/>
              </a:solidFill>
            </a:ln>
          </p:spPr>
          <p:txBody>
            <a:bodyPr wrap="square" lIns="0" tIns="0" rIns="0" bIns="0" rtlCol="0"/>
            <a:lstStyle/>
            <a:p>
              <a:endParaRPr lang="fr-FR" noProof="0" dirty="0"/>
            </a:p>
          </p:txBody>
        </p:sp>
        <p:sp>
          <p:nvSpPr>
            <p:cNvPr id="3770" name="object 3770"/>
            <p:cNvSpPr/>
            <p:nvPr/>
          </p:nvSpPr>
          <p:spPr>
            <a:xfrm>
              <a:off x="10379714" y="4346925"/>
              <a:ext cx="3810" cy="69850"/>
            </a:xfrm>
            <a:custGeom>
              <a:avLst/>
              <a:gdLst/>
              <a:ahLst/>
              <a:cxnLst/>
              <a:rect l="l" t="t" r="r" b="b"/>
              <a:pathLst>
                <a:path w="3809" h="69850">
                  <a:moveTo>
                    <a:pt x="0" y="0"/>
                  </a:moveTo>
                  <a:lnTo>
                    <a:pt x="3602" y="161"/>
                  </a:lnTo>
                  <a:lnTo>
                    <a:pt x="3602" y="69239"/>
                  </a:lnTo>
                  <a:lnTo>
                    <a:pt x="0" y="69070"/>
                  </a:lnTo>
                  <a:lnTo>
                    <a:pt x="0" y="0"/>
                  </a:lnTo>
                  <a:close/>
                </a:path>
              </a:pathLst>
            </a:custGeom>
            <a:solidFill>
              <a:srgbClr val="9AB3B9"/>
            </a:solidFill>
          </p:spPr>
          <p:txBody>
            <a:bodyPr wrap="square" lIns="0" tIns="0" rIns="0" bIns="0" rtlCol="0"/>
            <a:lstStyle/>
            <a:p>
              <a:endParaRPr lang="fr-FR" noProof="0" dirty="0"/>
            </a:p>
          </p:txBody>
        </p:sp>
        <p:sp>
          <p:nvSpPr>
            <p:cNvPr id="3771" name="object 3771"/>
            <p:cNvSpPr/>
            <p:nvPr/>
          </p:nvSpPr>
          <p:spPr>
            <a:xfrm>
              <a:off x="10379714" y="4346925"/>
              <a:ext cx="3810" cy="69850"/>
            </a:xfrm>
            <a:custGeom>
              <a:avLst/>
              <a:gdLst/>
              <a:ahLst/>
              <a:cxnLst/>
              <a:rect l="l" t="t" r="r" b="b"/>
              <a:pathLst>
                <a:path w="3809" h="69850">
                  <a:moveTo>
                    <a:pt x="3602" y="161"/>
                  </a:moveTo>
                  <a:lnTo>
                    <a:pt x="3602" y="69239"/>
                  </a:lnTo>
                </a:path>
                <a:path w="3809" h="69850">
                  <a:moveTo>
                    <a:pt x="0" y="69070"/>
                  </a:moveTo>
                  <a:lnTo>
                    <a:pt x="0" y="0"/>
                  </a:lnTo>
                </a:path>
              </a:pathLst>
            </a:custGeom>
            <a:ln w="3175">
              <a:solidFill>
                <a:srgbClr val="9AB3B9"/>
              </a:solidFill>
            </a:ln>
          </p:spPr>
          <p:txBody>
            <a:bodyPr wrap="square" lIns="0" tIns="0" rIns="0" bIns="0" rtlCol="0"/>
            <a:lstStyle/>
            <a:p>
              <a:endParaRPr lang="fr-FR" noProof="0" dirty="0"/>
            </a:p>
          </p:txBody>
        </p:sp>
        <p:sp>
          <p:nvSpPr>
            <p:cNvPr id="3772" name="object 3772"/>
            <p:cNvSpPr/>
            <p:nvPr/>
          </p:nvSpPr>
          <p:spPr>
            <a:xfrm>
              <a:off x="10383317" y="4347086"/>
              <a:ext cx="3810" cy="69850"/>
            </a:xfrm>
            <a:custGeom>
              <a:avLst/>
              <a:gdLst/>
              <a:ahLst/>
              <a:cxnLst/>
              <a:rect l="l" t="t" r="r" b="b"/>
              <a:pathLst>
                <a:path w="3809" h="69850">
                  <a:moveTo>
                    <a:pt x="0" y="0"/>
                  </a:moveTo>
                  <a:lnTo>
                    <a:pt x="3602" y="161"/>
                  </a:lnTo>
                  <a:lnTo>
                    <a:pt x="3602" y="69247"/>
                  </a:lnTo>
                  <a:lnTo>
                    <a:pt x="0" y="69077"/>
                  </a:lnTo>
                  <a:lnTo>
                    <a:pt x="0" y="0"/>
                  </a:lnTo>
                  <a:close/>
                </a:path>
              </a:pathLst>
            </a:custGeom>
            <a:solidFill>
              <a:srgbClr val="99B3B8"/>
            </a:solidFill>
          </p:spPr>
          <p:txBody>
            <a:bodyPr wrap="square" lIns="0" tIns="0" rIns="0" bIns="0" rtlCol="0"/>
            <a:lstStyle/>
            <a:p>
              <a:endParaRPr lang="fr-FR" noProof="0" dirty="0"/>
            </a:p>
          </p:txBody>
        </p:sp>
        <p:sp>
          <p:nvSpPr>
            <p:cNvPr id="3773" name="object 3773"/>
            <p:cNvSpPr/>
            <p:nvPr/>
          </p:nvSpPr>
          <p:spPr>
            <a:xfrm>
              <a:off x="10383317" y="4347086"/>
              <a:ext cx="3810" cy="69850"/>
            </a:xfrm>
            <a:custGeom>
              <a:avLst/>
              <a:gdLst/>
              <a:ahLst/>
              <a:cxnLst/>
              <a:rect l="l" t="t" r="r" b="b"/>
              <a:pathLst>
                <a:path w="3809" h="69850">
                  <a:moveTo>
                    <a:pt x="3602" y="161"/>
                  </a:moveTo>
                  <a:lnTo>
                    <a:pt x="3602" y="69247"/>
                  </a:lnTo>
                </a:path>
                <a:path w="3809" h="69850">
                  <a:moveTo>
                    <a:pt x="0" y="69077"/>
                  </a:moveTo>
                  <a:lnTo>
                    <a:pt x="0" y="0"/>
                  </a:lnTo>
                </a:path>
              </a:pathLst>
            </a:custGeom>
            <a:ln w="3175">
              <a:solidFill>
                <a:srgbClr val="99B3B8"/>
              </a:solidFill>
            </a:ln>
          </p:spPr>
          <p:txBody>
            <a:bodyPr wrap="square" lIns="0" tIns="0" rIns="0" bIns="0" rtlCol="0"/>
            <a:lstStyle/>
            <a:p>
              <a:endParaRPr lang="fr-FR" noProof="0" dirty="0"/>
            </a:p>
          </p:txBody>
        </p:sp>
        <p:sp>
          <p:nvSpPr>
            <p:cNvPr id="3774" name="object 3774"/>
            <p:cNvSpPr/>
            <p:nvPr/>
          </p:nvSpPr>
          <p:spPr>
            <a:xfrm>
              <a:off x="10386920" y="4347248"/>
              <a:ext cx="3810" cy="69850"/>
            </a:xfrm>
            <a:custGeom>
              <a:avLst/>
              <a:gdLst/>
              <a:ahLst/>
              <a:cxnLst/>
              <a:rect l="l" t="t" r="r" b="b"/>
              <a:pathLst>
                <a:path w="3809" h="69850">
                  <a:moveTo>
                    <a:pt x="0" y="0"/>
                  </a:moveTo>
                  <a:lnTo>
                    <a:pt x="3602" y="161"/>
                  </a:lnTo>
                  <a:lnTo>
                    <a:pt x="3602" y="69255"/>
                  </a:lnTo>
                  <a:lnTo>
                    <a:pt x="0" y="69085"/>
                  </a:lnTo>
                  <a:lnTo>
                    <a:pt x="0" y="0"/>
                  </a:lnTo>
                  <a:close/>
                </a:path>
              </a:pathLst>
            </a:custGeom>
            <a:solidFill>
              <a:srgbClr val="99B3B8"/>
            </a:solidFill>
          </p:spPr>
          <p:txBody>
            <a:bodyPr wrap="square" lIns="0" tIns="0" rIns="0" bIns="0" rtlCol="0"/>
            <a:lstStyle/>
            <a:p>
              <a:endParaRPr lang="fr-FR" noProof="0" dirty="0"/>
            </a:p>
          </p:txBody>
        </p:sp>
        <p:sp>
          <p:nvSpPr>
            <p:cNvPr id="3775" name="object 3775"/>
            <p:cNvSpPr/>
            <p:nvPr/>
          </p:nvSpPr>
          <p:spPr>
            <a:xfrm>
              <a:off x="10386920" y="4347248"/>
              <a:ext cx="3810" cy="69850"/>
            </a:xfrm>
            <a:custGeom>
              <a:avLst/>
              <a:gdLst/>
              <a:ahLst/>
              <a:cxnLst/>
              <a:rect l="l" t="t" r="r" b="b"/>
              <a:pathLst>
                <a:path w="3809" h="69850">
                  <a:moveTo>
                    <a:pt x="3602" y="161"/>
                  </a:moveTo>
                  <a:lnTo>
                    <a:pt x="3602" y="69255"/>
                  </a:lnTo>
                </a:path>
                <a:path w="3809" h="69850">
                  <a:moveTo>
                    <a:pt x="0" y="69085"/>
                  </a:moveTo>
                  <a:lnTo>
                    <a:pt x="0" y="0"/>
                  </a:lnTo>
                </a:path>
              </a:pathLst>
            </a:custGeom>
            <a:ln w="3175">
              <a:solidFill>
                <a:srgbClr val="99B3B8"/>
              </a:solidFill>
            </a:ln>
          </p:spPr>
          <p:txBody>
            <a:bodyPr wrap="square" lIns="0" tIns="0" rIns="0" bIns="0" rtlCol="0"/>
            <a:lstStyle/>
            <a:p>
              <a:endParaRPr lang="fr-FR" noProof="0" dirty="0"/>
            </a:p>
          </p:txBody>
        </p:sp>
        <p:sp>
          <p:nvSpPr>
            <p:cNvPr id="3776" name="object 3776"/>
            <p:cNvSpPr/>
            <p:nvPr/>
          </p:nvSpPr>
          <p:spPr>
            <a:xfrm>
              <a:off x="10390523" y="4347409"/>
              <a:ext cx="5715" cy="69850"/>
            </a:xfrm>
            <a:custGeom>
              <a:avLst/>
              <a:gdLst/>
              <a:ahLst/>
              <a:cxnLst/>
              <a:rect l="l" t="t" r="r" b="b"/>
              <a:pathLst>
                <a:path w="5715" h="69850">
                  <a:moveTo>
                    <a:pt x="0" y="0"/>
                  </a:moveTo>
                  <a:lnTo>
                    <a:pt x="5284" y="236"/>
                  </a:lnTo>
                  <a:lnTo>
                    <a:pt x="5284" y="69341"/>
                  </a:lnTo>
                  <a:lnTo>
                    <a:pt x="0" y="69093"/>
                  </a:lnTo>
                  <a:lnTo>
                    <a:pt x="0" y="0"/>
                  </a:lnTo>
                  <a:close/>
                </a:path>
              </a:pathLst>
            </a:custGeom>
            <a:solidFill>
              <a:srgbClr val="99B3B8"/>
            </a:solidFill>
          </p:spPr>
          <p:txBody>
            <a:bodyPr wrap="square" lIns="0" tIns="0" rIns="0" bIns="0" rtlCol="0"/>
            <a:lstStyle/>
            <a:p>
              <a:endParaRPr lang="fr-FR" noProof="0" dirty="0"/>
            </a:p>
          </p:txBody>
        </p:sp>
        <p:sp>
          <p:nvSpPr>
            <p:cNvPr id="3777" name="object 3777"/>
            <p:cNvSpPr/>
            <p:nvPr/>
          </p:nvSpPr>
          <p:spPr>
            <a:xfrm>
              <a:off x="10390523" y="4347409"/>
              <a:ext cx="5715" cy="69850"/>
            </a:xfrm>
            <a:custGeom>
              <a:avLst/>
              <a:gdLst/>
              <a:ahLst/>
              <a:cxnLst/>
              <a:rect l="l" t="t" r="r" b="b"/>
              <a:pathLst>
                <a:path w="5715" h="69850">
                  <a:moveTo>
                    <a:pt x="5284" y="236"/>
                  </a:moveTo>
                  <a:lnTo>
                    <a:pt x="5284" y="69341"/>
                  </a:lnTo>
                </a:path>
                <a:path w="5715" h="69850">
                  <a:moveTo>
                    <a:pt x="0" y="69093"/>
                  </a:moveTo>
                  <a:lnTo>
                    <a:pt x="0" y="0"/>
                  </a:lnTo>
                </a:path>
              </a:pathLst>
            </a:custGeom>
            <a:ln w="3175">
              <a:solidFill>
                <a:srgbClr val="99B3B8"/>
              </a:solidFill>
            </a:ln>
          </p:spPr>
          <p:txBody>
            <a:bodyPr wrap="square" lIns="0" tIns="0" rIns="0" bIns="0" rtlCol="0"/>
            <a:lstStyle/>
            <a:p>
              <a:endParaRPr lang="fr-FR" noProof="0" dirty="0"/>
            </a:p>
          </p:txBody>
        </p:sp>
        <p:sp>
          <p:nvSpPr>
            <p:cNvPr id="3778" name="object 3778"/>
            <p:cNvSpPr/>
            <p:nvPr/>
          </p:nvSpPr>
          <p:spPr>
            <a:xfrm>
              <a:off x="10395807" y="4347646"/>
              <a:ext cx="3810" cy="69850"/>
            </a:xfrm>
            <a:custGeom>
              <a:avLst/>
              <a:gdLst/>
              <a:ahLst/>
              <a:cxnLst/>
              <a:rect l="l" t="t" r="r" b="b"/>
              <a:pathLst>
                <a:path w="3809" h="69850">
                  <a:moveTo>
                    <a:pt x="0" y="0"/>
                  </a:moveTo>
                  <a:lnTo>
                    <a:pt x="3602" y="161"/>
                  </a:lnTo>
                  <a:lnTo>
                    <a:pt x="3602" y="69274"/>
                  </a:lnTo>
                  <a:lnTo>
                    <a:pt x="0" y="69105"/>
                  </a:lnTo>
                  <a:lnTo>
                    <a:pt x="0" y="0"/>
                  </a:lnTo>
                  <a:close/>
                </a:path>
              </a:pathLst>
            </a:custGeom>
            <a:solidFill>
              <a:srgbClr val="99B3B8"/>
            </a:solidFill>
          </p:spPr>
          <p:txBody>
            <a:bodyPr wrap="square" lIns="0" tIns="0" rIns="0" bIns="0" rtlCol="0"/>
            <a:lstStyle/>
            <a:p>
              <a:endParaRPr lang="fr-FR" noProof="0" dirty="0"/>
            </a:p>
          </p:txBody>
        </p:sp>
        <p:sp>
          <p:nvSpPr>
            <p:cNvPr id="3779" name="object 3779"/>
            <p:cNvSpPr/>
            <p:nvPr/>
          </p:nvSpPr>
          <p:spPr>
            <a:xfrm>
              <a:off x="10395807" y="4347646"/>
              <a:ext cx="3810" cy="69850"/>
            </a:xfrm>
            <a:custGeom>
              <a:avLst/>
              <a:gdLst/>
              <a:ahLst/>
              <a:cxnLst/>
              <a:rect l="l" t="t" r="r" b="b"/>
              <a:pathLst>
                <a:path w="3809" h="69850">
                  <a:moveTo>
                    <a:pt x="3602" y="161"/>
                  </a:moveTo>
                  <a:lnTo>
                    <a:pt x="3602" y="69274"/>
                  </a:lnTo>
                </a:path>
                <a:path w="3809" h="69850">
                  <a:moveTo>
                    <a:pt x="0" y="69105"/>
                  </a:moveTo>
                  <a:lnTo>
                    <a:pt x="0" y="0"/>
                  </a:lnTo>
                </a:path>
              </a:pathLst>
            </a:custGeom>
            <a:ln w="3175">
              <a:solidFill>
                <a:srgbClr val="99B3B8"/>
              </a:solidFill>
            </a:ln>
          </p:spPr>
          <p:txBody>
            <a:bodyPr wrap="square" lIns="0" tIns="0" rIns="0" bIns="0" rtlCol="0"/>
            <a:lstStyle/>
            <a:p>
              <a:endParaRPr lang="fr-FR" noProof="0" dirty="0"/>
            </a:p>
          </p:txBody>
        </p:sp>
        <p:sp>
          <p:nvSpPr>
            <p:cNvPr id="3780" name="object 3780"/>
            <p:cNvSpPr/>
            <p:nvPr/>
          </p:nvSpPr>
          <p:spPr>
            <a:xfrm>
              <a:off x="10399410" y="4347807"/>
              <a:ext cx="3810" cy="69850"/>
            </a:xfrm>
            <a:custGeom>
              <a:avLst/>
              <a:gdLst/>
              <a:ahLst/>
              <a:cxnLst/>
              <a:rect l="l" t="t" r="r" b="b"/>
              <a:pathLst>
                <a:path w="3809" h="69850">
                  <a:moveTo>
                    <a:pt x="0" y="0"/>
                  </a:moveTo>
                  <a:lnTo>
                    <a:pt x="3602" y="161"/>
                  </a:lnTo>
                  <a:lnTo>
                    <a:pt x="3602" y="69282"/>
                  </a:lnTo>
                  <a:lnTo>
                    <a:pt x="0" y="69113"/>
                  </a:lnTo>
                  <a:lnTo>
                    <a:pt x="0" y="0"/>
                  </a:lnTo>
                  <a:close/>
                </a:path>
              </a:pathLst>
            </a:custGeom>
            <a:solidFill>
              <a:srgbClr val="99B3B8"/>
            </a:solidFill>
          </p:spPr>
          <p:txBody>
            <a:bodyPr wrap="square" lIns="0" tIns="0" rIns="0" bIns="0" rtlCol="0"/>
            <a:lstStyle/>
            <a:p>
              <a:endParaRPr lang="fr-FR" noProof="0" dirty="0"/>
            </a:p>
          </p:txBody>
        </p:sp>
        <p:sp>
          <p:nvSpPr>
            <p:cNvPr id="3781" name="object 3781"/>
            <p:cNvSpPr/>
            <p:nvPr/>
          </p:nvSpPr>
          <p:spPr>
            <a:xfrm>
              <a:off x="10399410" y="4347807"/>
              <a:ext cx="3810" cy="69850"/>
            </a:xfrm>
            <a:custGeom>
              <a:avLst/>
              <a:gdLst/>
              <a:ahLst/>
              <a:cxnLst/>
              <a:rect l="l" t="t" r="r" b="b"/>
              <a:pathLst>
                <a:path w="3809" h="69850">
                  <a:moveTo>
                    <a:pt x="3602" y="161"/>
                  </a:moveTo>
                  <a:lnTo>
                    <a:pt x="3602" y="69282"/>
                  </a:lnTo>
                </a:path>
                <a:path w="3809" h="69850">
                  <a:moveTo>
                    <a:pt x="0" y="69113"/>
                  </a:moveTo>
                  <a:lnTo>
                    <a:pt x="0" y="0"/>
                  </a:lnTo>
                </a:path>
              </a:pathLst>
            </a:custGeom>
            <a:ln w="3175">
              <a:solidFill>
                <a:srgbClr val="99B3B8"/>
              </a:solidFill>
            </a:ln>
          </p:spPr>
          <p:txBody>
            <a:bodyPr wrap="square" lIns="0" tIns="0" rIns="0" bIns="0" rtlCol="0"/>
            <a:lstStyle/>
            <a:p>
              <a:endParaRPr lang="fr-FR" noProof="0" dirty="0"/>
            </a:p>
          </p:txBody>
        </p:sp>
        <p:sp>
          <p:nvSpPr>
            <p:cNvPr id="3782" name="object 3782"/>
            <p:cNvSpPr/>
            <p:nvPr/>
          </p:nvSpPr>
          <p:spPr>
            <a:xfrm>
              <a:off x="10403013" y="4347969"/>
              <a:ext cx="3810" cy="69850"/>
            </a:xfrm>
            <a:custGeom>
              <a:avLst/>
              <a:gdLst/>
              <a:ahLst/>
              <a:cxnLst/>
              <a:rect l="l" t="t" r="r" b="b"/>
              <a:pathLst>
                <a:path w="3809" h="69850">
                  <a:moveTo>
                    <a:pt x="0" y="0"/>
                  </a:moveTo>
                  <a:lnTo>
                    <a:pt x="3602" y="161"/>
                  </a:lnTo>
                  <a:lnTo>
                    <a:pt x="3602" y="69290"/>
                  </a:lnTo>
                  <a:lnTo>
                    <a:pt x="0" y="69120"/>
                  </a:lnTo>
                  <a:lnTo>
                    <a:pt x="0" y="0"/>
                  </a:lnTo>
                  <a:close/>
                </a:path>
              </a:pathLst>
            </a:custGeom>
            <a:solidFill>
              <a:srgbClr val="99B3B8"/>
            </a:solidFill>
          </p:spPr>
          <p:txBody>
            <a:bodyPr wrap="square" lIns="0" tIns="0" rIns="0" bIns="0" rtlCol="0"/>
            <a:lstStyle/>
            <a:p>
              <a:endParaRPr lang="fr-FR" noProof="0" dirty="0"/>
            </a:p>
          </p:txBody>
        </p:sp>
        <p:sp>
          <p:nvSpPr>
            <p:cNvPr id="3783" name="object 3783"/>
            <p:cNvSpPr/>
            <p:nvPr/>
          </p:nvSpPr>
          <p:spPr>
            <a:xfrm>
              <a:off x="10403013" y="4347969"/>
              <a:ext cx="3810" cy="69850"/>
            </a:xfrm>
            <a:custGeom>
              <a:avLst/>
              <a:gdLst/>
              <a:ahLst/>
              <a:cxnLst/>
              <a:rect l="l" t="t" r="r" b="b"/>
              <a:pathLst>
                <a:path w="3809" h="69850">
                  <a:moveTo>
                    <a:pt x="3602" y="161"/>
                  </a:moveTo>
                  <a:lnTo>
                    <a:pt x="3602" y="69290"/>
                  </a:lnTo>
                </a:path>
                <a:path w="3809" h="69850">
                  <a:moveTo>
                    <a:pt x="0" y="69120"/>
                  </a:moveTo>
                  <a:lnTo>
                    <a:pt x="0" y="0"/>
                  </a:lnTo>
                </a:path>
              </a:pathLst>
            </a:custGeom>
            <a:ln w="3175">
              <a:solidFill>
                <a:srgbClr val="99B3B8"/>
              </a:solidFill>
            </a:ln>
          </p:spPr>
          <p:txBody>
            <a:bodyPr wrap="square" lIns="0" tIns="0" rIns="0" bIns="0" rtlCol="0"/>
            <a:lstStyle/>
            <a:p>
              <a:endParaRPr lang="fr-FR" noProof="0" dirty="0"/>
            </a:p>
          </p:txBody>
        </p:sp>
        <p:sp>
          <p:nvSpPr>
            <p:cNvPr id="3784" name="object 3784"/>
            <p:cNvSpPr/>
            <p:nvPr/>
          </p:nvSpPr>
          <p:spPr>
            <a:xfrm>
              <a:off x="10406615" y="4348130"/>
              <a:ext cx="3810" cy="69850"/>
            </a:xfrm>
            <a:custGeom>
              <a:avLst/>
              <a:gdLst/>
              <a:ahLst/>
              <a:cxnLst/>
              <a:rect l="l" t="t" r="r" b="b"/>
              <a:pathLst>
                <a:path w="3809" h="69850">
                  <a:moveTo>
                    <a:pt x="0" y="0"/>
                  </a:moveTo>
                  <a:lnTo>
                    <a:pt x="3602" y="161"/>
                  </a:lnTo>
                  <a:lnTo>
                    <a:pt x="3602" y="69297"/>
                  </a:lnTo>
                  <a:lnTo>
                    <a:pt x="0" y="69128"/>
                  </a:lnTo>
                  <a:lnTo>
                    <a:pt x="0" y="0"/>
                  </a:lnTo>
                  <a:close/>
                </a:path>
              </a:pathLst>
            </a:custGeom>
            <a:solidFill>
              <a:srgbClr val="99B3B8"/>
            </a:solidFill>
          </p:spPr>
          <p:txBody>
            <a:bodyPr wrap="square" lIns="0" tIns="0" rIns="0" bIns="0" rtlCol="0"/>
            <a:lstStyle/>
            <a:p>
              <a:endParaRPr lang="fr-FR" noProof="0" dirty="0"/>
            </a:p>
          </p:txBody>
        </p:sp>
        <p:sp>
          <p:nvSpPr>
            <p:cNvPr id="3785" name="object 3785"/>
            <p:cNvSpPr/>
            <p:nvPr/>
          </p:nvSpPr>
          <p:spPr>
            <a:xfrm>
              <a:off x="10406615" y="4348130"/>
              <a:ext cx="3810" cy="69850"/>
            </a:xfrm>
            <a:custGeom>
              <a:avLst/>
              <a:gdLst/>
              <a:ahLst/>
              <a:cxnLst/>
              <a:rect l="l" t="t" r="r" b="b"/>
              <a:pathLst>
                <a:path w="3809" h="69850">
                  <a:moveTo>
                    <a:pt x="3602" y="161"/>
                  </a:moveTo>
                  <a:lnTo>
                    <a:pt x="3602" y="69297"/>
                  </a:lnTo>
                </a:path>
                <a:path w="3809" h="69850">
                  <a:moveTo>
                    <a:pt x="0" y="69128"/>
                  </a:moveTo>
                  <a:lnTo>
                    <a:pt x="0" y="0"/>
                  </a:lnTo>
                </a:path>
              </a:pathLst>
            </a:custGeom>
            <a:ln w="3175">
              <a:solidFill>
                <a:srgbClr val="99B3B8"/>
              </a:solidFill>
            </a:ln>
          </p:spPr>
          <p:txBody>
            <a:bodyPr wrap="square" lIns="0" tIns="0" rIns="0" bIns="0" rtlCol="0"/>
            <a:lstStyle/>
            <a:p>
              <a:endParaRPr lang="fr-FR" noProof="0" dirty="0"/>
            </a:p>
          </p:txBody>
        </p:sp>
        <p:sp>
          <p:nvSpPr>
            <p:cNvPr id="3786" name="object 3786"/>
            <p:cNvSpPr/>
            <p:nvPr/>
          </p:nvSpPr>
          <p:spPr>
            <a:xfrm>
              <a:off x="10410218" y="4348291"/>
              <a:ext cx="3810" cy="69850"/>
            </a:xfrm>
            <a:custGeom>
              <a:avLst/>
              <a:gdLst/>
              <a:ahLst/>
              <a:cxnLst/>
              <a:rect l="l" t="t" r="r" b="b"/>
              <a:pathLst>
                <a:path w="3809" h="69850">
                  <a:moveTo>
                    <a:pt x="0" y="0"/>
                  </a:moveTo>
                  <a:lnTo>
                    <a:pt x="3602" y="161"/>
                  </a:lnTo>
                  <a:lnTo>
                    <a:pt x="3602" y="69305"/>
                  </a:lnTo>
                  <a:lnTo>
                    <a:pt x="0" y="69136"/>
                  </a:lnTo>
                  <a:lnTo>
                    <a:pt x="0" y="0"/>
                  </a:lnTo>
                  <a:close/>
                </a:path>
              </a:pathLst>
            </a:custGeom>
            <a:solidFill>
              <a:srgbClr val="99B3B8"/>
            </a:solidFill>
          </p:spPr>
          <p:txBody>
            <a:bodyPr wrap="square" lIns="0" tIns="0" rIns="0" bIns="0" rtlCol="0"/>
            <a:lstStyle/>
            <a:p>
              <a:endParaRPr lang="fr-FR" noProof="0" dirty="0"/>
            </a:p>
          </p:txBody>
        </p:sp>
        <p:sp>
          <p:nvSpPr>
            <p:cNvPr id="3787" name="object 3787"/>
            <p:cNvSpPr/>
            <p:nvPr/>
          </p:nvSpPr>
          <p:spPr>
            <a:xfrm>
              <a:off x="10410218" y="4348291"/>
              <a:ext cx="3810" cy="69850"/>
            </a:xfrm>
            <a:custGeom>
              <a:avLst/>
              <a:gdLst/>
              <a:ahLst/>
              <a:cxnLst/>
              <a:rect l="l" t="t" r="r" b="b"/>
              <a:pathLst>
                <a:path w="3809" h="69850">
                  <a:moveTo>
                    <a:pt x="3602" y="161"/>
                  </a:moveTo>
                  <a:lnTo>
                    <a:pt x="3602" y="69305"/>
                  </a:lnTo>
                </a:path>
                <a:path w="3809" h="69850">
                  <a:moveTo>
                    <a:pt x="0" y="69136"/>
                  </a:moveTo>
                  <a:lnTo>
                    <a:pt x="0" y="0"/>
                  </a:lnTo>
                </a:path>
              </a:pathLst>
            </a:custGeom>
            <a:ln w="3175">
              <a:solidFill>
                <a:srgbClr val="99B3B8"/>
              </a:solidFill>
            </a:ln>
          </p:spPr>
          <p:txBody>
            <a:bodyPr wrap="square" lIns="0" tIns="0" rIns="0" bIns="0" rtlCol="0"/>
            <a:lstStyle/>
            <a:p>
              <a:endParaRPr lang="fr-FR" noProof="0" dirty="0"/>
            </a:p>
          </p:txBody>
        </p:sp>
        <p:sp>
          <p:nvSpPr>
            <p:cNvPr id="3788" name="object 3788"/>
            <p:cNvSpPr/>
            <p:nvPr/>
          </p:nvSpPr>
          <p:spPr>
            <a:xfrm>
              <a:off x="10413821" y="4348453"/>
              <a:ext cx="3810" cy="69850"/>
            </a:xfrm>
            <a:custGeom>
              <a:avLst/>
              <a:gdLst/>
              <a:ahLst/>
              <a:cxnLst/>
              <a:rect l="l" t="t" r="r" b="b"/>
              <a:pathLst>
                <a:path w="3809" h="69850">
                  <a:moveTo>
                    <a:pt x="0" y="0"/>
                  </a:moveTo>
                  <a:lnTo>
                    <a:pt x="3602" y="161"/>
                  </a:lnTo>
                  <a:lnTo>
                    <a:pt x="3602" y="69313"/>
                  </a:lnTo>
                  <a:lnTo>
                    <a:pt x="0" y="69144"/>
                  </a:lnTo>
                  <a:lnTo>
                    <a:pt x="0" y="0"/>
                  </a:lnTo>
                  <a:close/>
                </a:path>
              </a:pathLst>
            </a:custGeom>
            <a:solidFill>
              <a:srgbClr val="97B1B8"/>
            </a:solidFill>
          </p:spPr>
          <p:txBody>
            <a:bodyPr wrap="square" lIns="0" tIns="0" rIns="0" bIns="0" rtlCol="0"/>
            <a:lstStyle/>
            <a:p>
              <a:endParaRPr lang="fr-FR" noProof="0" dirty="0"/>
            </a:p>
          </p:txBody>
        </p:sp>
        <p:sp>
          <p:nvSpPr>
            <p:cNvPr id="3789" name="object 3789"/>
            <p:cNvSpPr/>
            <p:nvPr/>
          </p:nvSpPr>
          <p:spPr>
            <a:xfrm>
              <a:off x="10413821" y="4348453"/>
              <a:ext cx="3810" cy="69850"/>
            </a:xfrm>
            <a:custGeom>
              <a:avLst/>
              <a:gdLst/>
              <a:ahLst/>
              <a:cxnLst/>
              <a:rect l="l" t="t" r="r" b="b"/>
              <a:pathLst>
                <a:path w="3809" h="69850">
                  <a:moveTo>
                    <a:pt x="3602" y="161"/>
                  </a:moveTo>
                  <a:lnTo>
                    <a:pt x="3602" y="69313"/>
                  </a:lnTo>
                </a:path>
                <a:path w="3809" h="69850">
                  <a:moveTo>
                    <a:pt x="0" y="69144"/>
                  </a:moveTo>
                  <a:lnTo>
                    <a:pt x="0" y="0"/>
                  </a:lnTo>
                </a:path>
              </a:pathLst>
            </a:custGeom>
            <a:ln w="3175">
              <a:solidFill>
                <a:srgbClr val="97B1B8"/>
              </a:solidFill>
            </a:ln>
          </p:spPr>
          <p:txBody>
            <a:bodyPr wrap="square" lIns="0" tIns="0" rIns="0" bIns="0" rtlCol="0"/>
            <a:lstStyle/>
            <a:p>
              <a:endParaRPr lang="fr-FR" noProof="0" dirty="0"/>
            </a:p>
          </p:txBody>
        </p:sp>
        <p:sp>
          <p:nvSpPr>
            <p:cNvPr id="3790" name="object 3790"/>
            <p:cNvSpPr/>
            <p:nvPr/>
          </p:nvSpPr>
          <p:spPr>
            <a:xfrm>
              <a:off x="10417424" y="4348614"/>
              <a:ext cx="3810" cy="69850"/>
            </a:xfrm>
            <a:custGeom>
              <a:avLst/>
              <a:gdLst/>
              <a:ahLst/>
              <a:cxnLst/>
              <a:rect l="l" t="t" r="r" b="b"/>
              <a:pathLst>
                <a:path w="3809" h="69850">
                  <a:moveTo>
                    <a:pt x="0" y="0"/>
                  </a:moveTo>
                  <a:lnTo>
                    <a:pt x="3602" y="161"/>
                  </a:lnTo>
                  <a:lnTo>
                    <a:pt x="3602" y="69321"/>
                  </a:lnTo>
                  <a:lnTo>
                    <a:pt x="0" y="69152"/>
                  </a:lnTo>
                  <a:lnTo>
                    <a:pt x="0" y="0"/>
                  </a:lnTo>
                  <a:close/>
                </a:path>
              </a:pathLst>
            </a:custGeom>
            <a:solidFill>
              <a:srgbClr val="97B1B8"/>
            </a:solidFill>
          </p:spPr>
          <p:txBody>
            <a:bodyPr wrap="square" lIns="0" tIns="0" rIns="0" bIns="0" rtlCol="0"/>
            <a:lstStyle/>
            <a:p>
              <a:endParaRPr lang="fr-FR" noProof="0" dirty="0"/>
            </a:p>
          </p:txBody>
        </p:sp>
        <p:sp>
          <p:nvSpPr>
            <p:cNvPr id="3791" name="object 3791"/>
            <p:cNvSpPr/>
            <p:nvPr/>
          </p:nvSpPr>
          <p:spPr>
            <a:xfrm>
              <a:off x="10417424" y="4348614"/>
              <a:ext cx="3810" cy="69850"/>
            </a:xfrm>
            <a:custGeom>
              <a:avLst/>
              <a:gdLst/>
              <a:ahLst/>
              <a:cxnLst/>
              <a:rect l="l" t="t" r="r" b="b"/>
              <a:pathLst>
                <a:path w="3809" h="69850">
                  <a:moveTo>
                    <a:pt x="3602" y="161"/>
                  </a:moveTo>
                  <a:lnTo>
                    <a:pt x="3602" y="69321"/>
                  </a:lnTo>
                </a:path>
                <a:path w="3809" h="69850">
                  <a:moveTo>
                    <a:pt x="0" y="69152"/>
                  </a:moveTo>
                  <a:lnTo>
                    <a:pt x="0" y="0"/>
                  </a:lnTo>
                </a:path>
              </a:pathLst>
            </a:custGeom>
            <a:ln w="3175">
              <a:solidFill>
                <a:srgbClr val="97B1B8"/>
              </a:solidFill>
            </a:ln>
          </p:spPr>
          <p:txBody>
            <a:bodyPr wrap="square" lIns="0" tIns="0" rIns="0" bIns="0" rtlCol="0"/>
            <a:lstStyle/>
            <a:p>
              <a:endParaRPr lang="fr-FR" noProof="0" dirty="0"/>
            </a:p>
          </p:txBody>
        </p:sp>
        <p:sp>
          <p:nvSpPr>
            <p:cNvPr id="3792" name="object 3792"/>
            <p:cNvSpPr/>
            <p:nvPr/>
          </p:nvSpPr>
          <p:spPr>
            <a:xfrm>
              <a:off x="10421028" y="4348776"/>
              <a:ext cx="5715" cy="69850"/>
            </a:xfrm>
            <a:custGeom>
              <a:avLst/>
              <a:gdLst/>
              <a:ahLst/>
              <a:cxnLst/>
              <a:rect l="l" t="t" r="r" b="b"/>
              <a:pathLst>
                <a:path w="5715" h="69850">
                  <a:moveTo>
                    <a:pt x="0" y="0"/>
                  </a:moveTo>
                  <a:lnTo>
                    <a:pt x="5524" y="247"/>
                  </a:lnTo>
                  <a:lnTo>
                    <a:pt x="5524" y="69419"/>
                  </a:lnTo>
                  <a:lnTo>
                    <a:pt x="0" y="69160"/>
                  </a:lnTo>
                  <a:lnTo>
                    <a:pt x="0" y="0"/>
                  </a:lnTo>
                  <a:close/>
                </a:path>
              </a:pathLst>
            </a:custGeom>
            <a:solidFill>
              <a:srgbClr val="97B1B8"/>
            </a:solidFill>
          </p:spPr>
          <p:txBody>
            <a:bodyPr wrap="square" lIns="0" tIns="0" rIns="0" bIns="0" rtlCol="0"/>
            <a:lstStyle/>
            <a:p>
              <a:endParaRPr lang="fr-FR" noProof="0" dirty="0"/>
            </a:p>
          </p:txBody>
        </p:sp>
        <p:sp>
          <p:nvSpPr>
            <p:cNvPr id="3793" name="object 3793"/>
            <p:cNvSpPr/>
            <p:nvPr/>
          </p:nvSpPr>
          <p:spPr>
            <a:xfrm>
              <a:off x="10421027" y="4348776"/>
              <a:ext cx="5715" cy="69850"/>
            </a:xfrm>
            <a:custGeom>
              <a:avLst/>
              <a:gdLst/>
              <a:ahLst/>
              <a:cxnLst/>
              <a:rect l="l" t="t" r="r" b="b"/>
              <a:pathLst>
                <a:path w="5715" h="69850">
                  <a:moveTo>
                    <a:pt x="5524" y="247"/>
                  </a:moveTo>
                  <a:lnTo>
                    <a:pt x="5524" y="69419"/>
                  </a:lnTo>
                </a:path>
                <a:path w="5715" h="69850">
                  <a:moveTo>
                    <a:pt x="0" y="69160"/>
                  </a:moveTo>
                  <a:lnTo>
                    <a:pt x="0" y="0"/>
                  </a:lnTo>
                </a:path>
              </a:pathLst>
            </a:custGeom>
            <a:ln w="3175">
              <a:solidFill>
                <a:srgbClr val="97B1B8"/>
              </a:solidFill>
            </a:ln>
          </p:spPr>
          <p:txBody>
            <a:bodyPr wrap="square" lIns="0" tIns="0" rIns="0" bIns="0" rtlCol="0"/>
            <a:lstStyle/>
            <a:p>
              <a:endParaRPr lang="fr-FR" noProof="0" dirty="0"/>
            </a:p>
          </p:txBody>
        </p:sp>
        <p:sp>
          <p:nvSpPr>
            <p:cNvPr id="3794" name="object 3794"/>
            <p:cNvSpPr/>
            <p:nvPr/>
          </p:nvSpPr>
          <p:spPr>
            <a:xfrm>
              <a:off x="10426551" y="4349023"/>
              <a:ext cx="3810" cy="69850"/>
            </a:xfrm>
            <a:custGeom>
              <a:avLst/>
              <a:gdLst/>
              <a:ahLst/>
              <a:cxnLst/>
              <a:rect l="l" t="t" r="r" b="b"/>
              <a:pathLst>
                <a:path w="3809" h="69850">
                  <a:moveTo>
                    <a:pt x="0" y="0"/>
                  </a:moveTo>
                  <a:lnTo>
                    <a:pt x="3602" y="161"/>
                  </a:lnTo>
                  <a:lnTo>
                    <a:pt x="3602" y="69341"/>
                  </a:lnTo>
                  <a:lnTo>
                    <a:pt x="0" y="69172"/>
                  </a:lnTo>
                  <a:lnTo>
                    <a:pt x="0" y="0"/>
                  </a:lnTo>
                  <a:close/>
                </a:path>
              </a:pathLst>
            </a:custGeom>
            <a:solidFill>
              <a:srgbClr val="97B1B8"/>
            </a:solidFill>
          </p:spPr>
          <p:txBody>
            <a:bodyPr wrap="square" lIns="0" tIns="0" rIns="0" bIns="0" rtlCol="0"/>
            <a:lstStyle/>
            <a:p>
              <a:endParaRPr lang="fr-FR" noProof="0" dirty="0"/>
            </a:p>
          </p:txBody>
        </p:sp>
        <p:sp>
          <p:nvSpPr>
            <p:cNvPr id="3795" name="object 3795"/>
            <p:cNvSpPr/>
            <p:nvPr/>
          </p:nvSpPr>
          <p:spPr>
            <a:xfrm>
              <a:off x="10426551" y="4349023"/>
              <a:ext cx="3810" cy="69850"/>
            </a:xfrm>
            <a:custGeom>
              <a:avLst/>
              <a:gdLst/>
              <a:ahLst/>
              <a:cxnLst/>
              <a:rect l="l" t="t" r="r" b="b"/>
              <a:pathLst>
                <a:path w="3809" h="69850">
                  <a:moveTo>
                    <a:pt x="3602" y="161"/>
                  </a:moveTo>
                  <a:lnTo>
                    <a:pt x="3602" y="69341"/>
                  </a:lnTo>
                </a:path>
                <a:path w="3809" h="69850">
                  <a:moveTo>
                    <a:pt x="0" y="69172"/>
                  </a:moveTo>
                  <a:lnTo>
                    <a:pt x="0" y="0"/>
                  </a:lnTo>
                </a:path>
              </a:pathLst>
            </a:custGeom>
            <a:ln w="3175">
              <a:solidFill>
                <a:srgbClr val="97B1B8"/>
              </a:solidFill>
            </a:ln>
          </p:spPr>
          <p:txBody>
            <a:bodyPr wrap="square" lIns="0" tIns="0" rIns="0" bIns="0" rtlCol="0"/>
            <a:lstStyle/>
            <a:p>
              <a:endParaRPr lang="fr-FR" noProof="0" dirty="0"/>
            </a:p>
          </p:txBody>
        </p:sp>
        <p:sp>
          <p:nvSpPr>
            <p:cNvPr id="3796" name="object 3796"/>
            <p:cNvSpPr/>
            <p:nvPr/>
          </p:nvSpPr>
          <p:spPr>
            <a:xfrm>
              <a:off x="10430154" y="4349184"/>
              <a:ext cx="3810" cy="69850"/>
            </a:xfrm>
            <a:custGeom>
              <a:avLst/>
              <a:gdLst/>
              <a:ahLst/>
              <a:cxnLst/>
              <a:rect l="l" t="t" r="r" b="b"/>
              <a:pathLst>
                <a:path w="3809" h="69850">
                  <a:moveTo>
                    <a:pt x="0" y="0"/>
                  </a:moveTo>
                  <a:lnTo>
                    <a:pt x="3602" y="161"/>
                  </a:lnTo>
                  <a:lnTo>
                    <a:pt x="3602" y="69349"/>
                  </a:lnTo>
                  <a:lnTo>
                    <a:pt x="0" y="69180"/>
                  </a:lnTo>
                  <a:lnTo>
                    <a:pt x="0" y="0"/>
                  </a:lnTo>
                  <a:close/>
                </a:path>
              </a:pathLst>
            </a:custGeom>
            <a:solidFill>
              <a:srgbClr val="97B1B8"/>
            </a:solidFill>
          </p:spPr>
          <p:txBody>
            <a:bodyPr wrap="square" lIns="0" tIns="0" rIns="0" bIns="0" rtlCol="0"/>
            <a:lstStyle/>
            <a:p>
              <a:endParaRPr lang="fr-FR" noProof="0" dirty="0"/>
            </a:p>
          </p:txBody>
        </p:sp>
        <p:sp>
          <p:nvSpPr>
            <p:cNvPr id="3797" name="object 3797"/>
            <p:cNvSpPr/>
            <p:nvPr/>
          </p:nvSpPr>
          <p:spPr>
            <a:xfrm>
              <a:off x="10430154" y="4349184"/>
              <a:ext cx="3810" cy="69850"/>
            </a:xfrm>
            <a:custGeom>
              <a:avLst/>
              <a:gdLst/>
              <a:ahLst/>
              <a:cxnLst/>
              <a:rect l="l" t="t" r="r" b="b"/>
              <a:pathLst>
                <a:path w="3809" h="69850">
                  <a:moveTo>
                    <a:pt x="3602" y="161"/>
                  </a:moveTo>
                  <a:lnTo>
                    <a:pt x="3602" y="69349"/>
                  </a:lnTo>
                </a:path>
                <a:path w="3809" h="69850">
                  <a:moveTo>
                    <a:pt x="0" y="69180"/>
                  </a:moveTo>
                  <a:lnTo>
                    <a:pt x="0" y="0"/>
                  </a:lnTo>
                </a:path>
              </a:pathLst>
            </a:custGeom>
            <a:ln w="3175">
              <a:solidFill>
                <a:srgbClr val="97B1B8"/>
              </a:solidFill>
            </a:ln>
          </p:spPr>
          <p:txBody>
            <a:bodyPr wrap="square" lIns="0" tIns="0" rIns="0" bIns="0" rtlCol="0"/>
            <a:lstStyle/>
            <a:p>
              <a:endParaRPr lang="fr-FR" noProof="0" dirty="0"/>
            </a:p>
          </p:txBody>
        </p:sp>
        <p:sp>
          <p:nvSpPr>
            <p:cNvPr id="3798" name="object 3798"/>
            <p:cNvSpPr/>
            <p:nvPr/>
          </p:nvSpPr>
          <p:spPr>
            <a:xfrm>
              <a:off x="10433758" y="4349346"/>
              <a:ext cx="3810" cy="69850"/>
            </a:xfrm>
            <a:custGeom>
              <a:avLst/>
              <a:gdLst/>
              <a:ahLst/>
              <a:cxnLst/>
              <a:rect l="l" t="t" r="r" b="b"/>
              <a:pathLst>
                <a:path w="3809" h="69850">
                  <a:moveTo>
                    <a:pt x="0" y="0"/>
                  </a:moveTo>
                  <a:lnTo>
                    <a:pt x="3602" y="161"/>
                  </a:lnTo>
                  <a:lnTo>
                    <a:pt x="3602" y="69357"/>
                  </a:lnTo>
                  <a:lnTo>
                    <a:pt x="0" y="69187"/>
                  </a:lnTo>
                  <a:lnTo>
                    <a:pt x="0" y="0"/>
                  </a:lnTo>
                  <a:close/>
                </a:path>
              </a:pathLst>
            </a:custGeom>
            <a:solidFill>
              <a:srgbClr val="97B1B8"/>
            </a:solidFill>
          </p:spPr>
          <p:txBody>
            <a:bodyPr wrap="square" lIns="0" tIns="0" rIns="0" bIns="0" rtlCol="0"/>
            <a:lstStyle/>
            <a:p>
              <a:endParaRPr lang="fr-FR" noProof="0" dirty="0"/>
            </a:p>
          </p:txBody>
        </p:sp>
        <p:sp>
          <p:nvSpPr>
            <p:cNvPr id="3799" name="object 3799"/>
            <p:cNvSpPr/>
            <p:nvPr/>
          </p:nvSpPr>
          <p:spPr>
            <a:xfrm>
              <a:off x="10433757" y="4349346"/>
              <a:ext cx="3810" cy="69850"/>
            </a:xfrm>
            <a:custGeom>
              <a:avLst/>
              <a:gdLst/>
              <a:ahLst/>
              <a:cxnLst/>
              <a:rect l="l" t="t" r="r" b="b"/>
              <a:pathLst>
                <a:path w="3809" h="69850">
                  <a:moveTo>
                    <a:pt x="3602" y="161"/>
                  </a:moveTo>
                  <a:lnTo>
                    <a:pt x="3602" y="69357"/>
                  </a:lnTo>
                </a:path>
                <a:path w="3809" h="69850">
                  <a:moveTo>
                    <a:pt x="0" y="69187"/>
                  </a:moveTo>
                  <a:lnTo>
                    <a:pt x="0" y="0"/>
                  </a:lnTo>
                </a:path>
              </a:pathLst>
            </a:custGeom>
            <a:ln w="3175">
              <a:solidFill>
                <a:srgbClr val="97B1B8"/>
              </a:solidFill>
            </a:ln>
          </p:spPr>
          <p:txBody>
            <a:bodyPr wrap="square" lIns="0" tIns="0" rIns="0" bIns="0" rtlCol="0"/>
            <a:lstStyle/>
            <a:p>
              <a:endParaRPr lang="fr-FR" noProof="0" dirty="0"/>
            </a:p>
          </p:txBody>
        </p:sp>
        <p:sp>
          <p:nvSpPr>
            <p:cNvPr id="3800" name="object 3800"/>
            <p:cNvSpPr/>
            <p:nvPr/>
          </p:nvSpPr>
          <p:spPr>
            <a:xfrm>
              <a:off x="10437361" y="4349507"/>
              <a:ext cx="3810" cy="69850"/>
            </a:xfrm>
            <a:custGeom>
              <a:avLst/>
              <a:gdLst/>
              <a:ahLst/>
              <a:cxnLst/>
              <a:rect l="l" t="t" r="r" b="b"/>
              <a:pathLst>
                <a:path w="3809" h="69850">
                  <a:moveTo>
                    <a:pt x="0" y="0"/>
                  </a:moveTo>
                  <a:lnTo>
                    <a:pt x="3602" y="161"/>
                  </a:lnTo>
                  <a:lnTo>
                    <a:pt x="3602" y="69365"/>
                  </a:lnTo>
                  <a:lnTo>
                    <a:pt x="0" y="69195"/>
                  </a:lnTo>
                  <a:lnTo>
                    <a:pt x="0" y="0"/>
                  </a:lnTo>
                  <a:close/>
                </a:path>
              </a:pathLst>
            </a:custGeom>
            <a:solidFill>
              <a:srgbClr val="97B1B8"/>
            </a:solidFill>
          </p:spPr>
          <p:txBody>
            <a:bodyPr wrap="square" lIns="0" tIns="0" rIns="0" bIns="0" rtlCol="0"/>
            <a:lstStyle/>
            <a:p>
              <a:endParaRPr lang="fr-FR" noProof="0" dirty="0"/>
            </a:p>
          </p:txBody>
        </p:sp>
        <p:sp>
          <p:nvSpPr>
            <p:cNvPr id="3801" name="object 3801"/>
            <p:cNvSpPr/>
            <p:nvPr/>
          </p:nvSpPr>
          <p:spPr>
            <a:xfrm>
              <a:off x="10437360" y="4349507"/>
              <a:ext cx="3810" cy="69850"/>
            </a:xfrm>
            <a:custGeom>
              <a:avLst/>
              <a:gdLst/>
              <a:ahLst/>
              <a:cxnLst/>
              <a:rect l="l" t="t" r="r" b="b"/>
              <a:pathLst>
                <a:path w="3809" h="69850">
                  <a:moveTo>
                    <a:pt x="3602" y="161"/>
                  </a:moveTo>
                  <a:lnTo>
                    <a:pt x="3602" y="69365"/>
                  </a:lnTo>
                </a:path>
                <a:path w="3809" h="69850">
                  <a:moveTo>
                    <a:pt x="0" y="69195"/>
                  </a:moveTo>
                  <a:lnTo>
                    <a:pt x="0" y="0"/>
                  </a:lnTo>
                </a:path>
              </a:pathLst>
            </a:custGeom>
            <a:ln w="3175">
              <a:solidFill>
                <a:srgbClr val="97B1B8"/>
              </a:solidFill>
            </a:ln>
          </p:spPr>
          <p:txBody>
            <a:bodyPr wrap="square" lIns="0" tIns="0" rIns="0" bIns="0" rtlCol="0"/>
            <a:lstStyle/>
            <a:p>
              <a:endParaRPr lang="fr-FR" noProof="0" dirty="0"/>
            </a:p>
          </p:txBody>
        </p:sp>
        <p:sp>
          <p:nvSpPr>
            <p:cNvPr id="3802" name="object 3802"/>
            <p:cNvSpPr/>
            <p:nvPr/>
          </p:nvSpPr>
          <p:spPr>
            <a:xfrm>
              <a:off x="10440964" y="4349669"/>
              <a:ext cx="3810" cy="69850"/>
            </a:xfrm>
            <a:custGeom>
              <a:avLst/>
              <a:gdLst/>
              <a:ahLst/>
              <a:cxnLst/>
              <a:rect l="l" t="t" r="r" b="b"/>
              <a:pathLst>
                <a:path w="3809" h="69850">
                  <a:moveTo>
                    <a:pt x="0" y="0"/>
                  </a:moveTo>
                  <a:lnTo>
                    <a:pt x="3602" y="161"/>
                  </a:lnTo>
                  <a:lnTo>
                    <a:pt x="3602" y="69372"/>
                  </a:lnTo>
                  <a:lnTo>
                    <a:pt x="0" y="69203"/>
                  </a:lnTo>
                  <a:lnTo>
                    <a:pt x="0" y="0"/>
                  </a:lnTo>
                  <a:close/>
                </a:path>
              </a:pathLst>
            </a:custGeom>
            <a:solidFill>
              <a:srgbClr val="97B1B8"/>
            </a:solidFill>
          </p:spPr>
          <p:txBody>
            <a:bodyPr wrap="square" lIns="0" tIns="0" rIns="0" bIns="0" rtlCol="0"/>
            <a:lstStyle/>
            <a:p>
              <a:endParaRPr lang="fr-FR" noProof="0" dirty="0"/>
            </a:p>
          </p:txBody>
        </p:sp>
        <p:sp>
          <p:nvSpPr>
            <p:cNvPr id="3803" name="object 3803"/>
            <p:cNvSpPr/>
            <p:nvPr/>
          </p:nvSpPr>
          <p:spPr>
            <a:xfrm>
              <a:off x="10440963" y="4349669"/>
              <a:ext cx="3810" cy="69850"/>
            </a:xfrm>
            <a:custGeom>
              <a:avLst/>
              <a:gdLst/>
              <a:ahLst/>
              <a:cxnLst/>
              <a:rect l="l" t="t" r="r" b="b"/>
              <a:pathLst>
                <a:path w="3809" h="69850">
                  <a:moveTo>
                    <a:pt x="3602" y="161"/>
                  </a:moveTo>
                  <a:lnTo>
                    <a:pt x="3602" y="69372"/>
                  </a:lnTo>
                </a:path>
                <a:path w="3809" h="69850">
                  <a:moveTo>
                    <a:pt x="0" y="69203"/>
                  </a:moveTo>
                  <a:lnTo>
                    <a:pt x="0" y="0"/>
                  </a:lnTo>
                </a:path>
              </a:pathLst>
            </a:custGeom>
            <a:ln w="3175">
              <a:solidFill>
                <a:srgbClr val="97B1B8"/>
              </a:solidFill>
            </a:ln>
          </p:spPr>
          <p:txBody>
            <a:bodyPr wrap="square" lIns="0" tIns="0" rIns="0" bIns="0" rtlCol="0"/>
            <a:lstStyle/>
            <a:p>
              <a:endParaRPr lang="fr-FR" noProof="0" dirty="0"/>
            </a:p>
          </p:txBody>
        </p:sp>
        <p:sp>
          <p:nvSpPr>
            <p:cNvPr id="3804" name="object 3804"/>
            <p:cNvSpPr/>
            <p:nvPr/>
          </p:nvSpPr>
          <p:spPr>
            <a:xfrm>
              <a:off x="10444567" y="4349830"/>
              <a:ext cx="3810" cy="69850"/>
            </a:xfrm>
            <a:custGeom>
              <a:avLst/>
              <a:gdLst/>
              <a:ahLst/>
              <a:cxnLst/>
              <a:rect l="l" t="t" r="r" b="b"/>
              <a:pathLst>
                <a:path w="3809" h="69850">
                  <a:moveTo>
                    <a:pt x="0" y="0"/>
                  </a:moveTo>
                  <a:lnTo>
                    <a:pt x="3602" y="161"/>
                  </a:lnTo>
                  <a:lnTo>
                    <a:pt x="3602" y="69380"/>
                  </a:lnTo>
                  <a:lnTo>
                    <a:pt x="0" y="69211"/>
                  </a:lnTo>
                  <a:lnTo>
                    <a:pt x="0" y="0"/>
                  </a:lnTo>
                  <a:close/>
                </a:path>
              </a:pathLst>
            </a:custGeom>
            <a:solidFill>
              <a:srgbClr val="96B1B8"/>
            </a:solidFill>
          </p:spPr>
          <p:txBody>
            <a:bodyPr wrap="square" lIns="0" tIns="0" rIns="0" bIns="0" rtlCol="0"/>
            <a:lstStyle/>
            <a:p>
              <a:endParaRPr lang="fr-FR" noProof="0" dirty="0"/>
            </a:p>
          </p:txBody>
        </p:sp>
        <p:sp>
          <p:nvSpPr>
            <p:cNvPr id="3805" name="object 3805"/>
            <p:cNvSpPr/>
            <p:nvPr/>
          </p:nvSpPr>
          <p:spPr>
            <a:xfrm>
              <a:off x="10444566" y="4349830"/>
              <a:ext cx="3810" cy="69850"/>
            </a:xfrm>
            <a:custGeom>
              <a:avLst/>
              <a:gdLst/>
              <a:ahLst/>
              <a:cxnLst/>
              <a:rect l="l" t="t" r="r" b="b"/>
              <a:pathLst>
                <a:path w="3809" h="69850">
                  <a:moveTo>
                    <a:pt x="3602" y="161"/>
                  </a:moveTo>
                  <a:lnTo>
                    <a:pt x="3602" y="69380"/>
                  </a:lnTo>
                </a:path>
                <a:path w="3809" h="69850">
                  <a:moveTo>
                    <a:pt x="0" y="69211"/>
                  </a:moveTo>
                  <a:lnTo>
                    <a:pt x="0" y="0"/>
                  </a:lnTo>
                </a:path>
              </a:pathLst>
            </a:custGeom>
            <a:ln w="3175">
              <a:solidFill>
                <a:srgbClr val="96B1B8"/>
              </a:solidFill>
            </a:ln>
          </p:spPr>
          <p:txBody>
            <a:bodyPr wrap="square" lIns="0" tIns="0" rIns="0" bIns="0" rtlCol="0"/>
            <a:lstStyle/>
            <a:p>
              <a:endParaRPr lang="fr-FR" noProof="0" dirty="0"/>
            </a:p>
          </p:txBody>
        </p:sp>
        <p:sp>
          <p:nvSpPr>
            <p:cNvPr id="3806" name="object 3806"/>
            <p:cNvSpPr/>
            <p:nvPr/>
          </p:nvSpPr>
          <p:spPr>
            <a:xfrm>
              <a:off x="10448169" y="4349991"/>
              <a:ext cx="5715" cy="69850"/>
            </a:xfrm>
            <a:custGeom>
              <a:avLst/>
              <a:gdLst/>
              <a:ahLst/>
              <a:cxnLst/>
              <a:rect l="l" t="t" r="r" b="b"/>
              <a:pathLst>
                <a:path w="5715" h="69850">
                  <a:moveTo>
                    <a:pt x="0" y="0"/>
                  </a:moveTo>
                  <a:lnTo>
                    <a:pt x="5284" y="236"/>
                  </a:lnTo>
                  <a:lnTo>
                    <a:pt x="5284" y="69467"/>
                  </a:lnTo>
                  <a:lnTo>
                    <a:pt x="0" y="69219"/>
                  </a:lnTo>
                  <a:lnTo>
                    <a:pt x="0" y="0"/>
                  </a:lnTo>
                  <a:close/>
                </a:path>
              </a:pathLst>
            </a:custGeom>
            <a:solidFill>
              <a:srgbClr val="96B1B8"/>
            </a:solidFill>
          </p:spPr>
          <p:txBody>
            <a:bodyPr wrap="square" lIns="0" tIns="0" rIns="0" bIns="0" rtlCol="0"/>
            <a:lstStyle/>
            <a:p>
              <a:endParaRPr lang="fr-FR" noProof="0" dirty="0"/>
            </a:p>
          </p:txBody>
        </p:sp>
        <p:sp>
          <p:nvSpPr>
            <p:cNvPr id="3807" name="object 3807"/>
            <p:cNvSpPr/>
            <p:nvPr/>
          </p:nvSpPr>
          <p:spPr>
            <a:xfrm>
              <a:off x="10448169" y="4349991"/>
              <a:ext cx="5715" cy="69850"/>
            </a:xfrm>
            <a:custGeom>
              <a:avLst/>
              <a:gdLst/>
              <a:ahLst/>
              <a:cxnLst/>
              <a:rect l="l" t="t" r="r" b="b"/>
              <a:pathLst>
                <a:path w="5715" h="69850">
                  <a:moveTo>
                    <a:pt x="5284" y="236"/>
                  </a:moveTo>
                  <a:lnTo>
                    <a:pt x="5284" y="69467"/>
                  </a:lnTo>
                </a:path>
                <a:path w="5715" h="69850">
                  <a:moveTo>
                    <a:pt x="0" y="69219"/>
                  </a:moveTo>
                  <a:lnTo>
                    <a:pt x="0" y="0"/>
                  </a:lnTo>
                </a:path>
              </a:pathLst>
            </a:custGeom>
            <a:ln w="3175">
              <a:solidFill>
                <a:srgbClr val="96B1B8"/>
              </a:solidFill>
            </a:ln>
          </p:spPr>
          <p:txBody>
            <a:bodyPr wrap="square" lIns="0" tIns="0" rIns="0" bIns="0" rtlCol="0"/>
            <a:lstStyle/>
            <a:p>
              <a:endParaRPr lang="fr-FR" noProof="0" dirty="0"/>
            </a:p>
          </p:txBody>
        </p:sp>
        <p:sp>
          <p:nvSpPr>
            <p:cNvPr id="3808" name="object 3808"/>
            <p:cNvSpPr/>
            <p:nvPr/>
          </p:nvSpPr>
          <p:spPr>
            <a:xfrm>
              <a:off x="10453454" y="4350228"/>
              <a:ext cx="3810" cy="69850"/>
            </a:xfrm>
            <a:custGeom>
              <a:avLst/>
              <a:gdLst/>
              <a:ahLst/>
              <a:cxnLst/>
              <a:rect l="l" t="t" r="r" b="b"/>
              <a:pathLst>
                <a:path w="3809" h="69850">
                  <a:moveTo>
                    <a:pt x="0" y="0"/>
                  </a:moveTo>
                  <a:lnTo>
                    <a:pt x="3602" y="161"/>
                  </a:lnTo>
                  <a:lnTo>
                    <a:pt x="3602" y="69400"/>
                  </a:lnTo>
                  <a:lnTo>
                    <a:pt x="0" y="69230"/>
                  </a:lnTo>
                  <a:lnTo>
                    <a:pt x="0" y="0"/>
                  </a:lnTo>
                  <a:close/>
                </a:path>
              </a:pathLst>
            </a:custGeom>
            <a:solidFill>
              <a:srgbClr val="96B1B8"/>
            </a:solidFill>
          </p:spPr>
          <p:txBody>
            <a:bodyPr wrap="square" lIns="0" tIns="0" rIns="0" bIns="0" rtlCol="0"/>
            <a:lstStyle/>
            <a:p>
              <a:endParaRPr lang="fr-FR" noProof="0" dirty="0"/>
            </a:p>
          </p:txBody>
        </p:sp>
        <p:sp>
          <p:nvSpPr>
            <p:cNvPr id="3809" name="object 3809"/>
            <p:cNvSpPr/>
            <p:nvPr/>
          </p:nvSpPr>
          <p:spPr>
            <a:xfrm>
              <a:off x="10453454" y="4350228"/>
              <a:ext cx="3810" cy="69850"/>
            </a:xfrm>
            <a:custGeom>
              <a:avLst/>
              <a:gdLst/>
              <a:ahLst/>
              <a:cxnLst/>
              <a:rect l="l" t="t" r="r" b="b"/>
              <a:pathLst>
                <a:path w="3809" h="69850">
                  <a:moveTo>
                    <a:pt x="3602" y="161"/>
                  </a:moveTo>
                  <a:lnTo>
                    <a:pt x="3602" y="69400"/>
                  </a:lnTo>
                </a:path>
                <a:path w="3809" h="69850">
                  <a:moveTo>
                    <a:pt x="0" y="69230"/>
                  </a:moveTo>
                  <a:lnTo>
                    <a:pt x="0" y="0"/>
                  </a:lnTo>
                </a:path>
              </a:pathLst>
            </a:custGeom>
            <a:ln w="3175">
              <a:solidFill>
                <a:srgbClr val="96B1B8"/>
              </a:solidFill>
            </a:ln>
          </p:spPr>
          <p:txBody>
            <a:bodyPr wrap="square" lIns="0" tIns="0" rIns="0" bIns="0" rtlCol="0"/>
            <a:lstStyle/>
            <a:p>
              <a:endParaRPr lang="fr-FR" noProof="0" dirty="0"/>
            </a:p>
          </p:txBody>
        </p:sp>
        <p:sp>
          <p:nvSpPr>
            <p:cNvPr id="3810" name="object 3810"/>
            <p:cNvSpPr/>
            <p:nvPr/>
          </p:nvSpPr>
          <p:spPr>
            <a:xfrm>
              <a:off x="10457057" y="4350389"/>
              <a:ext cx="3810" cy="69850"/>
            </a:xfrm>
            <a:custGeom>
              <a:avLst/>
              <a:gdLst/>
              <a:ahLst/>
              <a:cxnLst/>
              <a:rect l="l" t="t" r="r" b="b"/>
              <a:pathLst>
                <a:path w="3809" h="69850">
                  <a:moveTo>
                    <a:pt x="0" y="0"/>
                  </a:moveTo>
                  <a:lnTo>
                    <a:pt x="3602" y="161"/>
                  </a:lnTo>
                  <a:lnTo>
                    <a:pt x="3602" y="69408"/>
                  </a:lnTo>
                  <a:lnTo>
                    <a:pt x="0" y="69238"/>
                  </a:lnTo>
                  <a:lnTo>
                    <a:pt x="0" y="0"/>
                  </a:lnTo>
                  <a:close/>
                </a:path>
              </a:pathLst>
            </a:custGeom>
            <a:solidFill>
              <a:srgbClr val="96B1B8"/>
            </a:solidFill>
          </p:spPr>
          <p:txBody>
            <a:bodyPr wrap="square" lIns="0" tIns="0" rIns="0" bIns="0" rtlCol="0"/>
            <a:lstStyle/>
            <a:p>
              <a:endParaRPr lang="fr-FR" noProof="0" dirty="0"/>
            </a:p>
          </p:txBody>
        </p:sp>
        <p:sp>
          <p:nvSpPr>
            <p:cNvPr id="3811" name="object 3811"/>
            <p:cNvSpPr/>
            <p:nvPr/>
          </p:nvSpPr>
          <p:spPr>
            <a:xfrm>
              <a:off x="10457057" y="4350389"/>
              <a:ext cx="3810" cy="69850"/>
            </a:xfrm>
            <a:custGeom>
              <a:avLst/>
              <a:gdLst/>
              <a:ahLst/>
              <a:cxnLst/>
              <a:rect l="l" t="t" r="r" b="b"/>
              <a:pathLst>
                <a:path w="3809" h="69850">
                  <a:moveTo>
                    <a:pt x="3602" y="161"/>
                  </a:moveTo>
                  <a:lnTo>
                    <a:pt x="3602" y="69408"/>
                  </a:lnTo>
                </a:path>
                <a:path w="3809" h="69850">
                  <a:moveTo>
                    <a:pt x="0" y="69238"/>
                  </a:moveTo>
                  <a:lnTo>
                    <a:pt x="0" y="0"/>
                  </a:lnTo>
                </a:path>
              </a:pathLst>
            </a:custGeom>
            <a:ln w="3175">
              <a:solidFill>
                <a:srgbClr val="96B1B8"/>
              </a:solidFill>
            </a:ln>
          </p:spPr>
          <p:txBody>
            <a:bodyPr wrap="square" lIns="0" tIns="0" rIns="0" bIns="0" rtlCol="0"/>
            <a:lstStyle/>
            <a:p>
              <a:endParaRPr lang="fr-FR" noProof="0" dirty="0"/>
            </a:p>
          </p:txBody>
        </p:sp>
        <p:sp>
          <p:nvSpPr>
            <p:cNvPr id="3812" name="object 3812"/>
            <p:cNvSpPr/>
            <p:nvPr/>
          </p:nvSpPr>
          <p:spPr>
            <a:xfrm>
              <a:off x="10460659" y="4350551"/>
              <a:ext cx="3810" cy="69850"/>
            </a:xfrm>
            <a:custGeom>
              <a:avLst/>
              <a:gdLst/>
              <a:ahLst/>
              <a:cxnLst/>
              <a:rect l="l" t="t" r="r" b="b"/>
              <a:pathLst>
                <a:path w="3809" h="69850">
                  <a:moveTo>
                    <a:pt x="0" y="0"/>
                  </a:moveTo>
                  <a:lnTo>
                    <a:pt x="3602" y="161"/>
                  </a:lnTo>
                  <a:lnTo>
                    <a:pt x="3602" y="69415"/>
                  </a:lnTo>
                  <a:lnTo>
                    <a:pt x="0" y="69246"/>
                  </a:lnTo>
                  <a:lnTo>
                    <a:pt x="0" y="0"/>
                  </a:lnTo>
                  <a:close/>
                </a:path>
              </a:pathLst>
            </a:custGeom>
            <a:solidFill>
              <a:srgbClr val="96B1B8"/>
            </a:solidFill>
          </p:spPr>
          <p:txBody>
            <a:bodyPr wrap="square" lIns="0" tIns="0" rIns="0" bIns="0" rtlCol="0"/>
            <a:lstStyle/>
            <a:p>
              <a:endParaRPr lang="fr-FR" noProof="0" dirty="0"/>
            </a:p>
          </p:txBody>
        </p:sp>
        <p:sp>
          <p:nvSpPr>
            <p:cNvPr id="3813" name="object 3813"/>
            <p:cNvSpPr/>
            <p:nvPr/>
          </p:nvSpPr>
          <p:spPr>
            <a:xfrm>
              <a:off x="10460659" y="4350551"/>
              <a:ext cx="3810" cy="69850"/>
            </a:xfrm>
            <a:custGeom>
              <a:avLst/>
              <a:gdLst/>
              <a:ahLst/>
              <a:cxnLst/>
              <a:rect l="l" t="t" r="r" b="b"/>
              <a:pathLst>
                <a:path w="3809" h="69850">
                  <a:moveTo>
                    <a:pt x="3602" y="161"/>
                  </a:moveTo>
                  <a:lnTo>
                    <a:pt x="3602" y="69415"/>
                  </a:lnTo>
                </a:path>
                <a:path w="3809" h="69850">
                  <a:moveTo>
                    <a:pt x="0" y="69246"/>
                  </a:moveTo>
                  <a:lnTo>
                    <a:pt x="0" y="0"/>
                  </a:lnTo>
                </a:path>
              </a:pathLst>
            </a:custGeom>
            <a:ln w="3175">
              <a:solidFill>
                <a:srgbClr val="96B1B8"/>
              </a:solidFill>
            </a:ln>
          </p:spPr>
          <p:txBody>
            <a:bodyPr wrap="square" lIns="0" tIns="0" rIns="0" bIns="0" rtlCol="0"/>
            <a:lstStyle/>
            <a:p>
              <a:endParaRPr lang="fr-FR" noProof="0" dirty="0"/>
            </a:p>
          </p:txBody>
        </p:sp>
        <p:sp>
          <p:nvSpPr>
            <p:cNvPr id="3814" name="object 3814"/>
            <p:cNvSpPr/>
            <p:nvPr/>
          </p:nvSpPr>
          <p:spPr>
            <a:xfrm>
              <a:off x="10464262" y="4350712"/>
              <a:ext cx="3810" cy="69850"/>
            </a:xfrm>
            <a:custGeom>
              <a:avLst/>
              <a:gdLst/>
              <a:ahLst/>
              <a:cxnLst/>
              <a:rect l="l" t="t" r="r" b="b"/>
              <a:pathLst>
                <a:path w="3809" h="69850">
                  <a:moveTo>
                    <a:pt x="0" y="0"/>
                  </a:moveTo>
                  <a:lnTo>
                    <a:pt x="3602" y="161"/>
                  </a:lnTo>
                  <a:lnTo>
                    <a:pt x="3602" y="69423"/>
                  </a:lnTo>
                  <a:lnTo>
                    <a:pt x="0" y="69254"/>
                  </a:lnTo>
                  <a:lnTo>
                    <a:pt x="0" y="0"/>
                  </a:lnTo>
                  <a:close/>
                </a:path>
              </a:pathLst>
            </a:custGeom>
            <a:solidFill>
              <a:srgbClr val="96B1B8"/>
            </a:solidFill>
          </p:spPr>
          <p:txBody>
            <a:bodyPr wrap="square" lIns="0" tIns="0" rIns="0" bIns="0" rtlCol="0"/>
            <a:lstStyle/>
            <a:p>
              <a:endParaRPr lang="fr-FR" noProof="0" dirty="0"/>
            </a:p>
          </p:txBody>
        </p:sp>
        <p:sp>
          <p:nvSpPr>
            <p:cNvPr id="3815" name="object 3815"/>
            <p:cNvSpPr/>
            <p:nvPr/>
          </p:nvSpPr>
          <p:spPr>
            <a:xfrm>
              <a:off x="10464262" y="4350712"/>
              <a:ext cx="3810" cy="69850"/>
            </a:xfrm>
            <a:custGeom>
              <a:avLst/>
              <a:gdLst/>
              <a:ahLst/>
              <a:cxnLst/>
              <a:rect l="l" t="t" r="r" b="b"/>
              <a:pathLst>
                <a:path w="3809" h="69850">
                  <a:moveTo>
                    <a:pt x="3602" y="161"/>
                  </a:moveTo>
                  <a:lnTo>
                    <a:pt x="3602" y="69423"/>
                  </a:lnTo>
                </a:path>
                <a:path w="3809" h="69850">
                  <a:moveTo>
                    <a:pt x="0" y="69254"/>
                  </a:moveTo>
                  <a:lnTo>
                    <a:pt x="0" y="0"/>
                  </a:lnTo>
                </a:path>
              </a:pathLst>
            </a:custGeom>
            <a:ln w="3175">
              <a:solidFill>
                <a:srgbClr val="96B1B8"/>
              </a:solidFill>
            </a:ln>
          </p:spPr>
          <p:txBody>
            <a:bodyPr wrap="square" lIns="0" tIns="0" rIns="0" bIns="0" rtlCol="0"/>
            <a:lstStyle/>
            <a:p>
              <a:endParaRPr lang="fr-FR" noProof="0" dirty="0"/>
            </a:p>
          </p:txBody>
        </p:sp>
        <p:sp>
          <p:nvSpPr>
            <p:cNvPr id="3816" name="object 3816"/>
            <p:cNvSpPr/>
            <p:nvPr/>
          </p:nvSpPr>
          <p:spPr>
            <a:xfrm>
              <a:off x="10467865" y="4350874"/>
              <a:ext cx="3810" cy="69850"/>
            </a:xfrm>
            <a:custGeom>
              <a:avLst/>
              <a:gdLst/>
              <a:ahLst/>
              <a:cxnLst/>
              <a:rect l="l" t="t" r="r" b="b"/>
              <a:pathLst>
                <a:path w="3809" h="69850">
                  <a:moveTo>
                    <a:pt x="0" y="0"/>
                  </a:moveTo>
                  <a:lnTo>
                    <a:pt x="3602" y="161"/>
                  </a:lnTo>
                  <a:lnTo>
                    <a:pt x="3602" y="69431"/>
                  </a:lnTo>
                  <a:lnTo>
                    <a:pt x="0" y="69262"/>
                  </a:lnTo>
                  <a:lnTo>
                    <a:pt x="0" y="0"/>
                  </a:lnTo>
                  <a:close/>
                </a:path>
              </a:pathLst>
            </a:custGeom>
            <a:solidFill>
              <a:srgbClr val="96B1B8"/>
            </a:solidFill>
          </p:spPr>
          <p:txBody>
            <a:bodyPr wrap="square" lIns="0" tIns="0" rIns="0" bIns="0" rtlCol="0"/>
            <a:lstStyle/>
            <a:p>
              <a:endParaRPr lang="fr-FR" noProof="0" dirty="0"/>
            </a:p>
          </p:txBody>
        </p:sp>
        <p:sp>
          <p:nvSpPr>
            <p:cNvPr id="3817" name="object 3817"/>
            <p:cNvSpPr/>
            <p:nvPr/>
          </p:nvSpPr>
          <p:spPr>
            <a:xfrm>
              <a:off x="10467865" y="4350873"/>
              <a:ext cx="3810" cy="69850"/>
            </a:xfrm>
            <a:custGeom>
              <a:avLst/>
              <a:gdLst/>
              <a:ahLst/>
              <a:cxnLst/>
              <a:rect l="l" t="t" r="r" b="b"/>
              <a:pathLst>
                <a:path w="3809" h="69850">
                  <a:moveTo>
                    <a:pt x="3602" y="161"/>
                  </a:moveTo>
                  <a:lnTo>
                    <a:pt x="3602" y="69431"/>
                  </a:lnTo>
                </a:path>
                <a:path w="3809" h="69850">
                  <a:moveTo>
                    <a:pt x="0" y="69262"/>
                  </a:moveTo>
                  <a:lnTo>
                    <a:pt x="0" y="0"/>
                  </a:lnTo>
                </a:path>
              </a:pathLst>
            </a:custGeom>
            <a:ln w="3175">
              <a:solidFill>
                <a:srgbClr val="96B1B8"/>
              </a:solidFill>
            </a:ln>
          </p:spPr>
          <p:txBody>
            <a:bodyPr wrap="square" lIns="0" tIns="0" rIns="0" bIns="0" rtlCol="0"/>
            <a:lstStyle/>
            <a:p>
              <a:endParaRPr lang="fr-FR" noProof="0" dirty="0"/>
            </a:p>
          </p:txBody>
        </p:sp>
        <p:sp>
          <p:nvSpPr>
            <p:cNvPr id="3818" name="object 3818"/>
            <p:cNvSpPr/>
            <p:nvPr/>
          </p:nvSpPr>
          <p:spPr>
            <a:xfrm>
              <a:off x="10471468" y="4351035"/>
              <a:ext cx="3810" cy="69850"/>
            </a:xfrm>
            <a:custGeom>
              <a:avLst/>
              <a:gdLst/>
              <a:ahLst/>
              <a:cxnLst/>
              <a:rect l="l" t="t" r="r" b="b"/>
              <a:pathLst>
                <a:path w="3809" h="69850">
                  <a:moveTo>
                    <a:pt x="0" y="0"/>
                  </a:moveTo>
                  <a:lnTo>
                    <a:pt x="3602" y="161"/>
                  </a:lnTo>
                  <a:lnTo>
                    <a:pt x="3602" y="69439"/>
                  </a:lnTo>
                  <a:lnTo>
                    <a:pt x="0" y="69270"/>
                  </a:lnTo>
                  <a:lnTo>
                    <a:pt x="0" y="0"/>
                  </a:lnTo>
                  <a:close/>
                </a:path>
              </a:pathLst>
            </a:custGeom>
            <a:solidFill>
              <a:srgbClr val="96B1B8"/>
            </a:solidFill>
          </p:spPr>
          <p:txBody>
            <a:bodyPr wrap="square" lIns="0" tIns="0" rIns="0" bIns="0" rtlCol="0"/>
            <a:lstStyle/>
            <a:p>
              <a:endParaRPr lang="fr-FR" noProof="0" dirty="0"/>
            </a:p>
          </p:txBody>
        </p:sp>
        <p:sp>
          <p:nvSpPr>
            <p:cNvPr id="3819" name="object 3819"/>
            <p:cNvSpPr/>
            <p:nvPr/>
          </p:nvSpPr>
          <p:spPr>
            <a:xfrm>
              <a:off x="10471468" y="4351035"/>
              <a:ext cx="3810" cy="69850"/>
            </a:xfrm>
            <a:custGeom>
              <a:avLst/>
              <a:gdLst/>
              <a:ahLst/>
              <a:cxnLst/>
              <a:rect l="l" t="t" r="r" b="b"/>
              <a:pathLst>
                <a:path w="3809" h="69850">
                  <a:moveTo>
                    <a:pt x="3602" y="161"/>
                  </a:moveTo>
                  <a:lnTo>
                    <a:pt x="3602" y="69439"/>
                  </a:lnTo>
                </a:path>
                <a:path w="3809" h="69850">
                  <a:moveTo>
                    <a:pt x="0" y="69270"/>
                  </a:moveTo>
                  <a:lnTo>
                    <a:pt x="0" y="0"/>
                  </a:lnTo>
                </a:path>
              </a:pathLst>
            </a:custGeom>
            <a:ln w="3175">
              <a:solidFill>
                <a:srgbClr val="96B1B8"/>
              </a:solidFill>
            </a:ln>
          </p:spPr>
          <p:txBody>
            <a:bodyPr wrap="square" lIns="0" tIns="0" rIns="0" bIns="0" rtlCol="0"/>
            <a:lstStyle/>
            <a:p>
              <a:endParaRPr lang="fr-FR" noProof="0" dirty="0"/>
            </a:p>
          </p:txBody>
        </p:sp>
        <p:sp>
          <p:nvSpPr>
            <p:cNvPr id="3820" name="object 3820"/>
            <p:cNvSpPr/>
            <p:nvPr/>
          </p:nvSpPr>
          <p:spPr>
            <a:xfrm>
              <a:off x="10475071" y="4351196"/>
              <a:ext cx="3810" cy="69850"/>
            </a:xfrm>
            <a:custGeom>
              <a:avLst/>
              <a:gdLst/>
              <a:ahLst/>
              <a:cxnLst/>
              <a:rect l="l" t="t" r="r" b="b"/>
              <a:pathLst>
                <a:path w="3809" h="69850">
                  <a:moveTo>
                    <a:pt x="0" y="0"/>
                  </a:moveTo>
                  <a:lnTo>
                    <a:pt x="3602" y="161"/>
                  </a:lnTo>
                  <a:lnTo>
                    <a:pt x="3602" y="69447"/>
                  </a:lnTo>
                  <a:lnTo>
                    <a:pt x="0" y="69278"/>
                  </a:lnTo>
                  <a:lnTo>
                    <a:pt x="0" y="0"/>
                  </a:lnTo>
                  <a:close/>
                </a:path>
              </a:pathLst>
            </a:custGeom>
            <a:solidFill>
              <a:srgbClr val="95B0B7"/>
            </a:solidFill>
          </p:spPr>
          <p:txBody>
            <a:bodyPr wrap="square" lIns="0" tIns="0" rIns="0" bIns="0" rtlCol="0"/>
            <a:lstStyle/>
            <a:p>
              <a:endParaRPr lang="fr-FR" noProof="0" dirty="0"/>
            </a:p>
          </p:txBody>
        </p:sp>
        <p:sp>
          <p:nvSpPr>
            <p:cNvPr id="3821" name="object 3821"/>
            <p:cNvSpPr/>
            <p:nvPr/>
          </p:nvSpPr>
          <p:spPr>
            <a:xfrm>
              <a:off x="10475071" y="4351196"/>
              <a:ext cx="3810" cy="69850"/>
            </a:xfrm>
            <a:custGeom>
              <a:avLst/>
              <a:gdLst/>
              <a:ahLst/>
              <a:cxnLst/>
              <a:rect l="l" t="t" r="r" b="b"/>
              <a:pathLst>
                <a:path w="3809" h="69850">
                  <a:moveTo>
                    <a:pt x="3602" y="161"/>
                  </a:moveTo>
                  <a:lnTo>
                    <a:pt x="3602" y="69447"/>
                  </a:lnTo>
                </a:path>
                <a:path w="3809" h="69850">
                  <a:moveTo>
                    <a:pt x="0" y="69278"/>
                  </a:moveTo>
                  <a:lnTo>
                    <a:pt x="0" y="0"/>
                  </a:lnTo>
                </a:path>
              </a:pathLst>
            </a:custGeom>
            <a:ln w="3175">
              <a:solidFill>
                <a:srgbClr val="95B0B7"/>
              </a:solidFill>
            </a:ln>
          </p:spPr>
          <p:txBody>
            <a:bodyPr wrap="square" lIns="0" tIns="0" rIns="0" bIns="0" rtlCol="0"/>
            <a:lstStyle/>
            <a:p>
              <a:endParaRPr lang="fr-FR" noProof="0" dirty="0"/>
            </a:p>
          </p:txBody>
        </p:sp>
        <p:sp>
          <p:nvSpPr>
            <p:cNvPr id="3822" name="object 3822"/>
            <p:cNvSpPr/>
            <p:nvPr/>
          </p:nvSpPr>
          <p:spPr>
            <a:xfrm>
              <a:off x="10478674" y="4351358"/>
              <a:ext cx="5715" cy="69850"/>
            </a:xfrm>
            <a:custGeom>
              <a:avLst/>
              <a:gdLst/>
              <a:ahLst/>
              <a:cxnLst/>
              <a:rect l="l" t="t" r="r" b="b"/>
              <a:pathLst>
                <a:path w="5715" h="69850">
                  <a:moveTo>
                    <a:pt x="0" y="0"/>
                  </a:moveTo>
                  <a:lnTo>
                    <a:pt x="5524" y="247"/>
                  </a:lnTo>
                  <a:lnTo>
                    <a:pt x="5524" y="69545"/>
                  </a:lnTo>
                  <a:lnTo>
                    <a:pt x="0" y="69285"/>
                  </a:lnTo>
                  <a:lnTo>
                    <a:pt x="0" y="0"/>
                  </a:lnTo>
                  <a:close/>
                </a:path>
              </a:pathLst>
            </a:custGeom>
            <a:solidFill>
              <a:srgbClr val="95B0B7"/>
            </a:solidFill>
          </p:spPr>
          <p:txBody>
            <a:bodyPr wrap="square" lIns="0" tIns="0" rIns="0" bIns="0" rtlCol="0"/>
            <a:lstStyle/>
            <a:p>
              <a:endParaRPr lang="fr-FR" noProof="0" dirty="0"/>
            </a:p>
          </p:txBody>
        </p:sp>
        <p:sp>
          <p:nvSpPr>
            <p:cNvPr id="3823" name="object 3823"/>
            <p:cNvSpPr/>
            <p:nvPr/>
          </p:nvSpPr>
          <p:spPr>
            <a:xfrm>
              <a:off x="10478674" y="4351358"/>
              <a:ext cx="5715" cy="69850"/>
            </a:xfrm>
            <a:custGeom>
              <a:avLst/>
              <a:gdLst/>
              <a:ahLst/>
              <a:cxnLst/>
              <a:rect l="l" t="t" r="r" b="b"/>
              <a:pathLst>
                <a:path w="5715" h="69850">
                  <a:moveTo>
                    <a:pt x="5524" y="247"/>
                  </a:moveTo>
                  <a:lnTo>
                    <a:pt x="5524" y="69545"/>
                  </a:lnTo>
                </a:path>
                <a:path w="5715" h="69850">
                  <a:moveTo>
                    <a:pt x="0" y="69285"/>
                  </a:moveTo>
                  <a:lnTo>
                    <a:pt x="0" y="0"/>
                  </a:lnTo>
                </a:path>
              </a:pathLst>
            </a:custGeom>
            <a:ln w="3175">
              <a:solidFill>
                <a:srgbClr val="95B0B7"/>
              </a:solidFill>
            </a:ln>
          </p:spPr>
          <p:txBody>
            <a:bodyPr wrap="square" lIns="0" tIns="0" rIns="0" bIns="0" rtlCol="0"/>
            <a:lstStyle/>
            <a:p>
              <a:endParaRPr lang="fr-FR" noProof="0" dirty="0"/>
            </a:p>
          </p:txBody>
        </p:sp>
        <p:sp>
          <p:nvSpPr>
            <p:cNvPr id="3824" name="object 3824"/>
            <p:cNvSpPr/>
            <p:nvPr/>
          </p:nvSpPr>
          <p:spPr>
            <a:xfrm>
              <a:off x="10484198" y="4351605"/>
              <a:ext cx="3810" cy="69850"/>
            </a:xfrm>
            <a:custGeom>
              <a:avLst/>
              <a:gdLst/>
              <a:ahLst/>
              <a:cxnLst/>
              <a:rect l="l" t="t" r="r" b="b"/>
              <a:pathLst>
                <a:path w="3809" h="69850">
                  <a:moveTo>
                    <a:pt x="0" y="0"/>
                  </a:moveTo>
                  <a:lnTo>
                    <a:pt x="3602" y="161"/>
                  </a:lnTo>
                  <a:lnTo>
                    <a:pt x="3602" y="69467"/>
                  </a:lnTo>
                  <a:lnTo>
                    <a:pt x="0" y="69298"/>
                  </a:lnTo>
                  <a:lnTo>
                    <a:pt x="0" y="0"/>
                  </a:lnTo>
                  <a:close/>
                </a:path>
              </a:pathLst>
            </a:custGeom>
            <a:solidFill>
              <a:srgbClr val="95B0B7"/>
            </a:solidFill>
          </p:spPr>
          <p:txBody>
            <a:bodyPr wrap="square" lIns="0" tIns="0" rIns="0" bIns="0" rtlCol="0"/>
            <a:lstStyle/>
            <a:p>
              <a:endParaRPr lang="fr-FR" noProof="0" dirty="0"/>
            </a:p>
          </p:txBody>
        </p:sp>
        <p:sp>
          <p:nvSpPr>
            <p:cNvPr id="3825" name="object 3825"/>
            <p:cNvSpPr/>
            <p:nvPr/>
          </p:nvSpPr>
          <p:spPr>
            <a:xfrm>
              <a:off x="10484198" y="4351605"/>
              <a:ext cx="3810" cy="69850"/>
            </a:xfrm>
            <a:custGeom>
              <a:avLst/>
              <a:gdLst/>
              <a:ahLst/>
              <a:cxnLst/>
              <a:rect l="l" t="t" r="r" b="b"/>
              <a:pathLst>
                <a:path w="3809" h="69850">
                  <a:moveTo>
                    <a:pt x="3602" y="161"/>
                  </a:moveTo>
                  <a:lnTo>
                    <a:pt x="3602" y="69467"/>
                  </a:lnTo>
                </a:path>
                <a:path w="3809" h="69850">
                  <a:moveTo>
                    <a:pt x="0" y="69298"/>
                  </a:moveTo>
                  <a:lnTo>
                    <a:pt x="0" y="0"/>
                  </a:lnTo>
                </a:path>
              </a:pathLst>
            </a:custGeom>
            <a:ln w="3175">
              <a:solidFill>
                <a:srgbClr val="95B0B7"/>
              </a:solidFill>
            </a:ln>
          </p:spPr>
          <p:txBody>
            <a:bodyPr wrap="square" lIns="0" tIns="0" rIns="0" bIns="0" rtlCol="0"/>
            <a:lstStyle/>
            <a:p>
              <a:endParaRPr lang="fr-FR" noProof="0" dirty="0"/>
            </a:p>
          </p:txBody>
        </p:sp>
        <p:sp>
          <p:nvSpPr>
            <p:cNvPr id="3826" name="object 3826"/>
            <p:cNvSpPr/>
            <p:nvPr/>
          </p:nvSpPr>
          <p:spPr>
            <a:xfrm>
              <a:off x="10487801" y="4351767"/>
              <a:ext cx="3810" cy="69850"/>
            </a:xfrm>
            <a:custGeom>
              <a:avLst/>
              <a:gdLst/>
              <a:ahLst/>
              <a:cxnLst/>
              <a:rect l="l" t="t" r="r" b="b"/>
              <a:pathLst>
                <a:path w="3809" h="69850">
                  <a:moveTo>
                    <a:pt x="0" y="0"/>
                  </a:moveTo>
                  <a:lnTo>
                    <a:pt x="3602" y="161"/>
                  </a:lnTo>
                  <a:lnTo>
                    <a:pt x="3602" y="69475"/>
                  </a:lnTo>
                  <a:lnTo>
                    <a:pt x="0" y="69305"/>
                  </a:lnTo>
                  <a:lnTo>
                    <a:pt x="0" y="0"/>
                  </a:lnTo>
                  <a:close/>
                </a:path>
              </a:pathLst>
            </a:custGeom>
            <a:solidFill>
              <a:srgbClr val="95B0B7"/>
            </a:solidFill>
          </p:spPr>
          <p:txBody>
            <a:bodyPr wrap="square" lIns="0" tIns="0" rIns="0" bIns="0" rtlCol="0"/>
            <a:lstStyle/>
            <a:p>
              <a:endParaRPr lang="fr-FR" noProof="0" dirty="0"/>
            </a:p>
          </p:txBody>
        </p:sp>
        <p:sp>
          <p:nvSpPr>
            <p:cNvPr id="3827" name="object 3827"/>
            <p:cNvSpPr/>
            <p:nvPr/>
          </p:nvSpPr>
          <p:spPr>
            <a:xfrm>
              <a:off x="10487801" y="4351767"/>
              <a:ext cx="3810" cy="69850"/>
            </a:xfrm>
            <a:custGeom>
              <a:avLst/>
              <a:gdLst/>
              <a:ahLst/>
              <a:cxnLst/>
              <a:rect l="l" t="t" r="r" b="b"/>
              <a:pathLst>
                <a:path w="3809" h="69850">
                  <a:moveTo>
                    <a:pt x="3602" y="161"/>
                  </a:moveTo>
                  <a:lnTo>
                    <a:pt x="3602" y="69475"/>
                  </a:lnTo>
                </a:path>
                <a:path w="3809" h="69850">
                  <a:moveTo>
                    <a:pt x="0" y="69305"/>
                  </a:moveTo>
                  <a:lnTo>
                    <a:pt x="0" y="0"/>
                  </a:lnTo>
                </a:path>
              </a:pathLst>
            </a:custGeom>
            <a:ln w="3175">
              <a:solidFill>
                <a:srgbClr val="95B0B7"/>
              </a:solidFill>
            </a:ln>
          </p:spPr>
          <p:txBody>
            <a:bodyPr wrap="square" lIns="0" tIns="0" rIns="0" bIns="0" rtlCol="0"/>
            <a:lstStyle/>
            <a:p>
              <a:endParaRPr lang="fr-FR" noProof="0" dirty="0"/>
            </a:p>
          </p:txBody>
        </p:sp>
        <p:sp>
          <p:nvSpPr>
            <p:cNvPr id="3828" name="object 3828"/>
            <p:cNvSpPr/>
            <p:nvPr/>
          </p:nvSpPr>
          <p:spPr>
            <a:xfrm>
              <a:off x="10491404" y="4351928"/>
              <a:ext cx="3810" cy="69850"/>
            </a:xfrm>
            <a:custGeom>
              <a:avLst/>
              <a:gdLst/>
              <a:ahLst/>
              <a:cxnLst/>
              <a:rect l="l" t="t" r="r" b="b"/>
              <a:pathLst>
                <a:path w="3809" h="69850">
                  <a:moveTo>
                    <a:pt x="0" y="0"/>
                  </a:moveTo>
                  <a:lnTo>
                    <a:pt x="3602" y="161"/>
                  </a:lnTo>
                  <a:lnTo>
                    <a:pt x="3602" y="69482"/>
                  </a:lnTo>
                  <a:lnTo>
                    <a:pt x="0" y="69313"/>
                  </a:lnTo>
                  <a:lnTo>
                    <a:pt x="0" y="0"/>
                  </a:lnTo>
                  <a:close/>
                </a:path>
              </a:pathLst>
            </a:custGeom>
            <a:solidFill>
              <a:srgbClr val="95B0B7"/>
            </a:solidFill>
          </p:spPr>
          <p:txBody>
            <a:bodyPr wrap="square" lIns="0" tIns="0" rIns="0" bIns="0" rtlCol="0"/>
            <a:lstStyle/>
            <a:p>
              <a:endParaRPr lang="fr-FR" noProof="0" dirty="0"/>
            </a:p>
          </p:txBody>
        </p:sp>
        <p:sp>
          <p:nvSpPr>
            <p:cNvPr id="3829" name="object 3829"/>
            <p:cNvSpPr/>
            <p:nvPr/>
          </p:nvSpPr>
          <p:spPr>
            <a:xfrm>
              <a:off x="10491404" y="4351928"/>
              <a:ext cx="3810" cy="69850"/>
            </a:xfrm>
            <a:custGeom>
              <a:avLst/>
              <a:gdLst/>
              <a:ahLst/>
              <a:cxnLst/>
              <a:rect l="l" t="t" r="r" b="b"/>
              <a:pathLst>
                <a:path w="3809" h="69850">
                  <a:moveTo>
                    <a:pt x="3602" y="161"/>
                  </a:moveTo>
                  <a:lnTo>
                    <a:pt x="3602" y="69482"/>
                  </a:lnTo>
                </a:path>
                <a:path w="3809" h="69850">
                  <a:moveTo>
                    <a:pt x="0" y="69313"/>
                  </a:moveTo>
                  <a:lnTo>
                    <a:pt x="0" y="0"/>
                  </a:lnTo>
                </a:path>
              </a:pathLst>
            </a:custGeom>
            <a:ln w="3175">
              <a:solidFill>
                <a:srgbClr val="95B0B7"/>
              </a:solidFill>
            </a:ln>
          </p:spPr>
          <p:txBody>
            <a:bodyPr wrap="square" lIns="0" tIns="0" rIns="0" bIns="0" rtlCol="0"/>
            <a:lstStyle/>
            <a:p>
              <a:endParaRPr lang="fr-FR" noProof="0" dirty="0"/>
            </a:p>
          </p:txBody>
        </p:sp>
        <p:sp>
          <p:nvSpPr>
            <p:cNvPr id="3830" name="object 3830"/>
            <p:cNvSpPr/>
            <p:nvPr/>
          </p:nvSpPr>
          <p:spPr>
            <a:xfrm>
              <a:off x="10495007" y="4352090"/>
              <a:ext cx="3810" cy="69850"/>
            </a:xfrm>
            <a:custGeom>
              <a:avLst/>
              <a:gdLst/>
              <a:ahLst/>
              <a:cxnLst/>
              <a:rect l="l" t="t" r="r" b="b"/>
              <a:pathLst>
                <a:path w="3809" h="69850">
                  <a:moveTo>
                    <a:pt x="0" y="0"/>
                  </a:moveTo>
                  <a:lnTo>
                    <a:pt x="3602" y="161"/>
                  </a:lnTo>
                  <a:lnTo>
                    <a:pt x="3602" y="69490"/>
                  </a:lnTo>
                  <a:lnTo>
                    <a:pt x="0" y="69321"/>
                  </a:lnTo>
                  <a:lnTo>
                    <a:pt x="0" y="0"/>
                  </a:lnTo>
                  <a:close/>
                </a:path>
              </a:pathLst>
            </a:custGeom>
            <a:solidFill>
              <a:srgbClr val="95B0B7"/>
            </a:solidFill>
          </p:spPr>
          <p:txBody>
            <a:bodyPr wrap="square" lIns="0" tIns="0" rIns="0" bIns="0" rtlCol="0"/>
            <a:lstStyle/>
            <a:p>
              <a:endParaRPr lang="fr-FR" noProof="0" dirty="0"/>
            </a:p>
          </p:txBody>
        </p:sp>
        <p:sp>
          <p:nvSpPr>
            <p:cNvPr id="3831" name="object 3831"/>
            <p:cNvSpPr/>
            <p:nvPr/>
          </p:nvSpPr>
          <p:spPr>
            <a:xfrm>
              <a:off x="10495007" y="4352089"/>
              <a:ext cx="3810" cy="69850"/>
            </a:xfrm>
            <a:custGeom>
              <a:avLst/>
              <a:gdLst/>
              <a:ahLst/>
              <a:cxnLst/>
              <a:rect l="l" t="t" r="r" b="b"/>
              <a:pathLst>
                <a:path w="3809" h="69850">
                  <a:moveTo>
                    <a:pt x="3602" y="161"/>
                  </a:moveTo>
                  <a:lnTo>
                    <a:pt x="3602" y="69490"/>
                  </a:lnTo>
                </a:path>
                <a:path w="3809" h="69850">
                  <a:moveTo>
                    <a:pt x="0" y="69321"/>
                  </a:moveTo>
                  <a:lnTo>
                    <a:pt x="0" y="0"/>
                  </a:lnTo>
                </a:path>
              </a:pathLst>
            </a:custGeom>
            <a:ln w="3175">
              <a:solidFill>
                <a:srgbClr val="95B0B7"/>
              </a:solidFill>
            </a:ln>
          </p:spPr>
          <p:txBody>
            <a:bodyPr wrap="square" lIns="0" tIns="0" rIns="0" bIns="0" rtlCol="0"/>
            <a:lstStyle/>
            <a:p>
              <a:endParaRPr lang="fr-FR" noProof="0" dirty="0"/>
            </a:p>
          </p:txBody>
        </p:sp>
        <p:sp>
          <p:nvSpPr>
            <p:cNvPr id="3832" name="object 3832"/>
            <p:cNvSpPr/>
            <p:nvPr/>
          </p:nvSpPr>
          <p:spPr>
            <a:xfrm>
              <a:off x="10498610" y="4352251"/>
              <a:ext cx="3810" cy="69850"/>
            </a:xfrm>
            <a:custGeom>
              <a:avLst/>
              <a:gdLst/>
              <a:ahLst/>
              <a:cxnLst/>
              <a:rect l="l" t="t" r="r" b="b"/>
              <a:pathLst>
                <a:path w="3809" h="69850">
                  <a:moveTo>
                    <a:pt x="0" y="0"/>
                  </a:moveTo>
                  <a:lnTo>
                    <a:pt x="3602" y="161"/>
                  </a:lnTo>
                  <a:lnTo>
                    <a:pt x="3602" y="69498"/>
                  </a:lnTo>
                  <a:lnTo>
                    <a:pt x="0" y="69329"/>
                  </a:lnTo>
                  <a:lnTo>
                    <a:pt x="0" y="0"/>
                  </a:lnTo>
                  <a:close/>
                </a:path>
              </a:pathLst>
            </a:custGeom>
            <a:solidFill>
              <a:srgbClr val="95B0B7"/>
            </a:solidFill>
          </p:spPr>
          <p:txBody>
            <a:bodyPr wrap="square" lIns="0" tIns="0" rIns="0" bIns="0" rtlCol="0"/>
            <a:lstStyle/>
            <a:p>
              <a:endParaRPr lang="fr-FR" noProof="0" dirty="0"/>
            </a:p>
          </p:txBody>
        </p:sp>
        <p:sp>
          <p:nvSpPr>
            <p:cNvPr id="3833" name="object 3833"/>
            <p:cNvSpPr/>
            <p:nvPr/>
          </p:nvSpPr>
          <p:spPr>
            <a:xfrm>
              <a:off x="10498610" y="4352251"/>
              <a:ext cx="3810" cy="69850"/>
            </a:xfrm>
            <a:custGeom>
              <a:avLst/>
              <a:gdLst/>
              <a:ahLst/>
              <a:cxnLst/>
              <a:rect l="l" t="t" r="r" b="b"/>
              <a:pathLst>
                <a:path w="3809" h="69850">
                  <a:moveTo>
                    <a:pt x="3602" y="161"/>
                  </a:moveTo>
                  <a:lnTo>
                    <a:pt x="3602" y="69498"/>
                  </a:lnTo>
                </a:path>
                <a:path w="3809" h="69850">
                  <a:moveTo>
                    <a:pt x="0" y="69329"/>
                  </a:moveTo>
                  <a:lnTo>
                    <a:pt x="0" y="0"/>
                  </a:lnTo>
                </a:path>
              </a:pathLst>
            </a:custGeom>
            <a:ln w="3175">
              <a:solidFill>
                <a:srgbClr val="95B0B7"/>
              </a:solidFill>
            </a:ln>
          </p:spPr>
          <p:txBody>
            <a:bodyPr wrap="square" lIns="0" tIns="0" rIns="0" bIns="0" rtlCol="0"/>
            <a:lstStyle/>
            <a:p>
              <a:endParaRPr lang="fr-FR" noProof="0" dirty="0"/>
            </a:p>
          </p:txBody>
        </p:sp>
        <p:sp>
          <p:nvSpPr>
            <p:cNvPr id="3834" name="object 3834"/>
            <p:cNvSpPr/>
            <p:nvPr/>
          </p:nvSpPr>
          <p:spPr>
            <a:xfrm>
              <a:off x="10502213" y="4352412"/>
              <a:ext cx="3810" cy="69850"/>
            </a:xfrm>
            <a:custGeom>
              <a:avLst/>
              <a:gdLst/>
              <a:ahLst/>
              <a:cxnLst/>
              <a:rect l="l" t="t" r="r" b="b"/>
              <a:pathLst>
                <a:path w="3809" h="69850">
                  <a:moveTo>
                    <a:pt x="0" y="0"/>
                  </a:moveTo>
                  <a:lnTo>
                    <a:pt x="3602" y="161"/>
                  </a:lnTo>
                  <a:lnTo>
                    <a:pt x="3602" y="69506"/>
                  </a:lnTo>
                  <a:lnTo>
                    <a:pt x="0" y="69337"/>
                  </a:lnTo>
                  <a:lnTo>
                    <a:pt x="0" y="0"/>
                  </a:lnTo>
                  <a:close/>
                </a:path>
              </a:pathLst>
            </a:custGeom>
            <a:solidFill>
              <a:srgbClr val="95B0B7"/>
            </a:solidFill>
          </p:spPr>
          <p:txBody>
            <a:bodyPr wrap="square" lIns="0" tIns="0" rIns="0" bIns="0" rtlCol="0"/>
            <a:lstStyle/>
            <a:p>
              <a:endParaRPr lang="fr-FR" noProof="0" dirty="0"/>
            </a:p>
          </p:txBody>
        </p:sp>
        <p:sp>
          <p:nvSpPr>
            <p:cNvPr id="3835" name="object 3835"/>
            <p:cNvSpPr/>
            <p:nvPr/>
          </p:nvSpPr>
          <p:spPr>
            <a:xfrm>
              <a:off x="10502213" y="4352412"/>
              <a:ext cx="3810" cy="69850"/>
            </a:xfrm>
            <a:custGeom>
              <a:avLst/>
              <a:gdLst/>
              <a:ahLst/>
              <a:cxnLst/>
              <a:rect l="l" t="t" r="r" b="b"/>
              <a:pathLst>
                <a:path w="3809" h="69850">
                  <a:moveTo>
                    <a:pt x="3602" y="161"/>
                  </a:moveTo>
                  <a:lnTo>
                    <a:pt x="3602" y="69506"/>
                  </a:lnTo>
                </a:path>
                <a:path w="3809" h="69850">
                  <a:moveTo>
                    <a:pt x="0" y="69337"/>
                  </a:moveTo>
                  <a:lnTo>
                    <a:pt x="0" y="0"/>
                  </a:lnTo>
                </a:path>
              </a:pathLst>
            </a:custGeom>
            <a:ln w="3175">
              <a:solidFill>
                <a:srgbClr val="95B0B7"/>
              </a:solidFill>
            </a:ln>
          </p:spPr>
          <p:txBody>
            <a:bodyPr wrap="square" lIns="0" tIns="0" rIns="0" bIns="0" rtlCol="0"/>
            <a:lstStyle/>
            <a:p>
              <a:endParaRPr lang="fr-FR" noProof="0" dirty="0"/>
            </a:p>
          </p:txBody>
        </p:sp>
        <p:sp>
          <p:nvSpPr>
            <p:cNvPr id="3836" name="object 3836"/>
            <p:cNvSpPr/>
            <p:nvPr/>
          </p:nvSpPr>
          <p:spPr>
            <a:xfrm>
              <a:off x="10505816" y="4352574"/>
              <a:ext cx="5715" cy="69850"/>
            </a:xfrm>
            <a:custGeom>
              <a:avLst/>
              <a:gdLst/>
              <a:ahLst/>
              <a:cxnLst/>
              <a:rect l="l" t="t" r="r" b="b"/>
              <a:pathLst>
                <a:path w="5715" h="69850">
                  <a:moveTo>
                    <a:pt x="0" y="0"/>
                  </a:moveTo>
                  <a:lnTo>
                    <a:pt x="5284" y="236"/>
                  </a:lnTo>
                  <a:lnTo>
                    <a:pt x="5284" y="69593"/>
                  </a:lnTo>
                  <a:lnTo>
                    <a:pt x="0" y="69345"/>
                  </a:lnTo>
                  <a:lnTo>
                    <a:pt x="0" y="0"/>
                  </a:lnTo>
                  <a:close/>
                </a:path>
              </a:pathLst>
            </a:custGeom>
            <a:solidFill>
              <a:srgbClr val="94B0B7"/>
            </a:solidFill>
          </p:spPr>
          <p:txBody>
            <a:bodyPr wrap="square" lIns="0" tIns="0" rIns="0" bIns="0" rtlCol="0"/>
            <a:lstStyle/>
            <a:p>
              <a:endParaRPr lang="fr-FR" noProof="0" dirty="0"/>
            </a:p>
          </p:txBody>
        </p:sp>
        <p:sp>
          <p:nvSpPr>
            <p:cNvPr id="3837" name="object 3837"/>
            <p:cNvSpPr/>
            <p:nvPr/>
          </p:nvSpPr>
          <p:spPr>
            <a:xfrm>
              <a:off x="10505816" y="4352574"/>
              <a:ext cx="5715" cy="69850"/>
            </a:xfrm>
            <a:custGeom>
              <a:avLst/>
              <a:gdLst/>
              <a:ahLst/>
              <a:cxnLst/>
              <a:rect l="l" t="t" r="r" b="b"/>
              <a:pathLst>
                <a:path w="5715" h="69850">
                  <a:moveTo>
                    <a:pt x="5284" y="236"/>
                  </a:moveTo>
                  <a:lnTo>
                    <a:pt x="5284" y="69593"/>
                  </a:lnTo>
                </a:path>
                <a:path w="5715" h="69850">
                  <a:moveTo>
                    <a:pt x="0" y="69345"/>
                  </a:moveTo>
                  <a:lnTo>
                    <a:pt x="0" y="0"/>
                  </a:lnTo>
                </a:path>
              </a:pathLst>
            </a:custGeom>
            <a:ln w="3175">
              <a:solidFill>
                <a:srgbClr val="94B0B7"/>
              </a:solidFill>
            </a:ln>
          </p:spPr>
          <p:txBody>
            <a:bodyPr wrap="square" lIns="0" tIns="0" rIns="0" bIns="0" rtlCol="0"/>
            <a:lstStyle/>
            <a:p>
              <a:endParaRPr lang="fr-FR" noProof="0" dirty="0"/>
            </a:p>
          </p:txBody>
        </p:sp>
        <p:sp>
          <p:nvSpPr>
            <p:cNvPr id="3838" name="object 3838"/>
            <p:cNvSpPr/>
            <p:nvPr/>
          </p:nvSpPr>
          <p:spPr>
            <a:xfrm>
              <a:off x="10511100" y="4352811"/>
              <a:ext cx="3810" cy="69850"/>
            </a:xfrm>
            <a:custGeom>
              <a:avLst/>
              <a:gdLst/>
              <a:ahLst/>
              <a:cxnLst/>
              <a:rect l="l" t="t" r="r" b="b"/>
              <a:pathLst>
                <a:path w="3809" h="69850">
                  <a:moveTo>
                    <a:pt x="0" y="0"/>
                  </a:moveTo>
                  <a:lnTo>
                    <a:pt x="3602" y="161"/>
                  </a:lnTo>
                  <a:lnTo>
                    <a:pt x="3602" y="69525"/>
                  </a:lnTo>
                  <a:lnTo>
                    <a:pt x="0" y="69356"/>
                  </a:lnTo>
                  <a:lnTo>
                    <a:pt x="0" y="0"/>
                  </a:lnTo>
                  <a:close/>
                </a:path>
              </a:pathLst>
            </a:custGeom>
            <a:solidFill>
              <a:srgbClr val="94B0B7"/>
            </a:solidFill>
          </p:spPr>
          <p:txBody>
            <a:bodyPr wrap="square" lIns="0" tIns="0" rIns="0" bIns="0" rtlCol="0"/>
            <a:lstStyle/>
            <a:p>
              <a:endParaRPr lang="fr-FR" noProof="0" dirty="0"/>
            </a:p>
          </p:txBody>
        </p:sp>
        <p:sp>
          <p:nvSpPr>
            <p:cNvPr id="3839" name="object 3839"/>
            <p:cNvSpPr/>
            <p:nvPr/>
          </p:nvSpPr>
          <p:spPr>
            <a:xfrm>
              <a:off x="10511100" y="4352810"/>
              <a:ext cx="3810" cy="69850"/>
            </a:xfrm>
            <a:custGeom>
              <a:avLst/>
              <a:gdLst/>
              <a:ahLst/>
              <a:cxnLst/>
              <a:rect l="l" t="t" r="r" b="b"/>
              <a:pathLst>
                <a:path w="3809" h="69850">
                  <a:moveTo>
                    <a:pt x="3602" y="161"/>
                  </a:moveTo>
                  <a:lnTo>
                    <a:pt x="3602" y="69525"/>
                  </a:lnTo>
                </a:path>
                <a:path w="3809" h="69850">
                  <a:moveTo>
                    <a:pt x="0" y="69356"/>
                  </a:moveTo>
                  <a:lnTo>
                    <a:pt x="0" y="0"/>
                  </a:lnTo>
                </a:path>
              </a:pathLst>
            </a:custGeom>
            <a:ln w="3175">
              <a:solidFill>
                <a:srgbClr val="94B0B7"/>
              </a:solidFill>
            </a:ln>
          </p:spPr>
          <p:txBody>
            <a:bodyPr wrap="square" lIns="0" tIns="0" rIns="0" bIns="0" rtlCol="0"/>
            <a:lstStyle/>
            <a:p>
              <a:endParaRPr lang="fr-FR" noProof="0" dirty="0"/>
            </a:p>
          </p:txBody>
        </p:sp>
        <p:sp>
          <p:nvSpPr>
            <p:cNvPr id="3840" name="object 3840"/>
            <p:cNvSpPr/>
            <p:nvPr/>
          </p:nvSpPr>
          <p:spPr>
            <a:xfrm>
              <a:off x="10514703" y="4352972"/>
              <a:ext cx="3810" cy="69850"/>
            </a:xfrm>
            <a:custGeom>
              <a:avLst/>
              <a:gdLst/>
              <a:ahLst/>
              <a:cxnLst/>
              <a:rect l="l" t="t" r="r" b="b"/>
              <a:pathLst>
                <a:path w="3809" h="69850">
                  <a:moveTo>
                    <a:pt x="0" y="0"/>
                  </a:moveTo>
                  <a:lnTo>
                    <a:pt x="3602" y="161"/>
                  </a:lnTo>
                  <a:lnTo>
                    <a:pt x="3602" y="69533"/>
                  </a:lnTo>
                  <a:lnTo>
                    <a:pt x="0" y="69364"/>
                  </a:lnTo>
                  <a:lnTo>
                    <a:pt x="0" y="0"/>
                  </a:lnTo>
                  <a:close/>
                </a:path>
              </a:pathLst>
            </a:custGeom>
            <a:solidFill>
              <a:srgbClr val="94B0B7"/>
            </a:solidFill>
          </p:spPr>
          <p:txBody>
            <a:bodyPr wrap="square" lIns="0" tIns="0" rIns="0" bIns="0" rtlCol="0"/>
            <a:lstStyle/>
            <a:p>
              <a:endParaRPr lang="fr-FR" noProof="0" dirty="0"/>
            </a:p>
          </p:txBody>
        </p:sp>
        <p:sp>
          <p:nvSpPr>
            <p:cNvPr id="3841" name="object 3841"/>
            <p:cNvSpPr/>
            <p:nvPr/>
          </p:nvSpPr>
          <p:spPr>
            <a:xfrm>
              <a:off x="10514703" y="4352972"/>
              <a:ext cx="3810" cy="69850"/>
            </a:xfrm>
            <a:custGeom>
              <a:avLst/>
              <a:gdLst/>
              <a:ahLst/>
              <a:cxnLst/>
              <a:rect l="l" t="t" r="r" b="b"/>
              <a:pathLst>
                <a:path w="3809" h="69850">
                  <a:moveTo>
                    <a:pt x="3602" y="161"/>
                  </a:moveTo>
                  <a:lnTo>
                    <a:pt x="3602" y="69533"/>
                  </a:lnTo>
                </a:path>
                <a:path w="3809" h="69850">
                  <a:moveTo>
                    <a:pt x="0" y="69364"/>
                  </a:moveTo>
                  <a:lnTo>
                    <a:pt x="0" y="0"/>
                  </a:lnTo>
                </a:path>
              </a:pathLst>
            </a:custGeom>
            <a:ln w="3175">
              <a:solidFill>
                <a:srgbClr val="94B0B7"/>
              </a:solidFill>
            </a:ln>
          </p:spPr>
          <p:txBody>
            <a:bodyPr wrap="square" lIns="0" tIns="0" rIns="0" bIns="0" rtlCol="0"/>
            <a:lstStyle/>
            <a:p>
              <a:endParaRPr lang="fr-FR" noProof="0" dirty="0"/>
            </a:p>
          </p:txBody>
        </p:sp>
        <p:sp>
          <p:nvSpPr>
            <p:cNvPr id="3842" name="object 3842"/>
            <p:cNvSpPr/>
            <p:nvPr/>
          </p:nvSpPr>
          <p:spPr>
            <a:xfrm>
              <a:off x="10518305" y="4353133"/>
              <a:ext cx="3810" cy="69850"/>
            </a:xfrm>
            <a:custGeom>
              <a:avLst/>
              <a:gdLst/>
              <a:ahLst/>
              <a:cxnLst/>
              <a:rect l="l" t="t" r="r" b="b"/>
              <a:pathLst>
                <a:path w="3809" h="69850">
                  <a:moveTo>
                    <a:pt x="0" y="0"/>
                  </a:moveTo>
                  <a:lnTo>
                    <a:pt x="3602" y="161"/>
                  </a:lnTo>
                  <a:lnTo>
                    <a:pt x="3602" y="69541"/>
                  </a:lnTo>
                  <a:lnTo>
                    <a:pt x="0" y="69372"/>
                  </a:lnTo>
                  <a:lnTo>
                    <a:pt x="0" y="0"/>
                  </a:lnTo>
                  <a:close/>
                </a:path>
              </a:pathLst>
            </a:custGeom>
            <a:solidFill>
              <a:srgbClr val="94B0B7"/>
            </a:solidFill>
          </p:spPr>
          <p:txBody>
            <a:bodyPr wrap="square" lIns="0" tIns="0" rIns="0" bIns="0" rtlCol="0"/>
            <a:lstStyle/>
            <a:p>
              <a:endParaRPr lang="fr-FR" noProof="0" dirty="0"/>
            </a:p>
          </p:txBody>
        </p:sp>
        <p:sp>
          <p:nvSpPr>
            <p:cNvPr id="3843" name="object 3843"/>
            <p:cNvSpPr/>
            <p:nvPr/>
          </p:nvSpPr>
          <p:spPr>
            <a:xfrm>
              <a:off x="10518305" y="4353133"/>
              <a:ext cx="3810" cy="69850"/>
            </a:xfrm>
            <a:custGeom>
              <a:avLst/>
              <a:gdLst/>
              <a:ahLst/>
              <a:cxnLst/>
              <a:rect l="l" t="t" r="r" b="b"/>
              <a:pathLst>
                <a:path w="3809" h="69850">
                  <a:moveTo>
                    <a:pt x="3602" y="161"/>
                  </a:moveTo>
                  <a:lnTo>
                    <a:pt x="3602" y="69541"/>
                  </a:lnTo>
                </a:path>
                <a:path w="3809" h="69850">
                  <a:moveTo>
                    <a:pt x="0" y="69372"/>
                  </a:moveTo>
                  <a:lnTo>
                    <a:pt x="0" y="0"/>
                  </a:lnTo>
                </a:path>
              </a:pathLst>
            </a:custGeom>
            <a:ln w="3175">
              <a:solidFill>
                <a:srgbClr val="94B0B7"/>
              </a:solidFill>
            </a:ln>
          </p:spPr>
          <p:txBody>
            <a:bodyPr wrap="square" lIns="0" tIns="0" rIns="0" bIns="0" rtlCol="0"/>
            <a:lstStyle/>
            <a:p>
              <a:endParaRPr lang="fr-FR" noProof="0" dirty="0"/>
            </a:p>
          </p:txBody>
        </p:sp>
        <p:sp>
          <p:nvSpPr>
            <p:cNvPr id="3844" name="object 3844"/>
            <p:cNvSpPr/>
            <p:nvPr/>
          </p:nvSpPr>
          <p:spPr>
            <a:xfrm>
              <a:off x="10521908" y="4353295"/>
              <a:ext cx="3810" cy="69850"/>
            </a:xfrm>
            <a:custGeom>
              <a:avLst/>
              <a:gdLst/>
              <a:ahLst/>
              <a:cxnLst/>
              <a:rect l="l" t="t" r="r" b="b"/>
              <a:pathLst>
                <a:path w="3809" h="69850">
                  <a:moveTo>
                    <a:pt x="0" y="0"/>
                  </a:moveTo>
                  <a:lnTo>
                    <a:pt x="3602" y="161"/>
                  </a:lnTo>
                  <a:lnTo>
                    <a:pt x="3602" y="69549"/>
                  </a:lnTo>
                  <a:lnTo>
                    <a:pt x="0" y="69380"/>
                  </a:lnTo>
                  <a:lnTo>
                    <a:pt x="0" y="0"/>
                  </a:lnTo>
                  <a:close/>
                </a:path>
              </a:pathLst>
            </a:custGeom>
            <a:solidFill>
              <a:srgbClr val="94B0B6"/>
            </a:solidFill>
          </p:spPr>
          <p:txBody>
            <a:bodyPr wrap="square" lIns="0" tIns="0" rIns="0" bIns="0" rtlCol="0"/>
            <a:lstStyle/>
            <a:p>
              <a:endParaRPr lang="fr-FR" noProof="0" dirty="0"/>
            </a:p>
          </p:txBody>
        </p:sp>
        <p:sp>
          <p:nvSpPr>
            <p:cNvPr id="3845" name="object 3845"/>
            <p:cNvSpPr/>
            <p:nvPr/>
          </p:nvSpPr>
          <p:spPr>
            <a:xfrm>
              <a:off x="10521908" y="4353295"/>
              <a:ext cx="3810" cy="69850"/>
            </a:xfrm>
            <a:custGeom>
              <a:avLst/>
              <a:gdLst/>
              <a:ahLst/>
              <a:cxnLst/>
              <a:rect l="l" t="t" r="r" b="b"/>
              <a:pathLst>
                <a:path w="3809" h="69850">
                  <a:moveTo>
                    <a:pt x="3602" y="161"/>
                  </a:moveTo>
                  <a:lnTo>
                    <a:pt x="3602" y="69549"/>
                  </a:lnTo>
                </a:path>
                <a:path w="3809" h="69850">
                  <a:moveTo>
                    <a:pt x="0" y="69380"/>
                  </a:moveTo>
                  <a:lnTo>
                    <a:pt x="0" y="0"/>
                  </a:lnTo>
                </a:path>
              </a:pathLst>
            </a:custGeom>
            <a:ln w="3175">
              <a:solidFill>
                <a:srgbClr val="94B0B6"/>
              </a:solidFill>
            </a:ln>
          </p:spPr>
          <p:txBody>
            <a:bodyPr wrap="square" lIns="0" tIns="0" rIns="0" bIns="0" rtlCol="0"/>
            <a:lstStyle/>
            <a:p>
              <a:endParaRPr lang="fr-FR" noProof="0" dirty="0"/>
            </a:p>
          </p:txBody>
        </p:sp>
        <p:sp>
          <p:nvSpPr>
            <p:cNvPr id="3846" name="object 3846"/>
            <p:cNvSpPr/>
            <p:nvPr/>
          </p:nvSpPr>
          <p:spPr>
            <a:xfrm>
              <a:off x="10525511" y="4353456"/>
              <a:ext cx="3810" cy="69850"/>
            </a:xfrm>
            <a:custGeom>
              <a:avLst/>
              <a:gdLst/>
              <a:ahLst/>
              <a:cxnLst/>
              <a:rect l="l" t="t" r="r" b="b"/>
              <a:pathLst>
                <a:path w="3809" h="69850">
                  <a:moveTo>
                    <a:pt x="0" y="0"/>
                  </a:moveTo>
                  <a:lnTo>
                    <a:pt x="3602" y="161"/>
                  </a:lnTo>
                  <a:lnTo>
                    <a:pt x="3602" y="69557"/>
                  </a:lnTo>
                  <a:lnTo>
                    <a:pt x="0" y="69388"/>
                  </a:lnTo>
                  <a:lnTo>
                    <a:pt x="0" y="0"/>
                  </a:lnTo>
                  <a:close/>
                </a:path>
              </a:pathLst>
            </a:custGeom>
            <a:solidFill>
              <a:srgbClr val="94B0B6"/>
            </a:solidFill>
          </p:spPr>
          <p:txBody>
            <a:bodyPr wrap="square" lIns="0" tIns="0" rIns="0" bIns="0" rtlCol="0"/>
            <a:lstStyle/>
            <a:p>
              <a:endParaRPr lang="fr-FR" noProof="0" dirty="0"/>
            </a:p>
          </p:txBody>
        </p:sp>
        <p:sp>
          <p:nvSpPr>
            <p:cNvPr id="3847" name="object 3847"/>
            <p:cNvSpPr/>
            <p:nvPr/>
          </p:nvSpPr>
          <p:spPr>
            <a:xfrm>
              <a:off x="10525511" y="4353456"/>
              <a:ext cx="3810" cy="69850"/>
            </a:xfrm>
            <a:custGeom>
              <a:avLst/>
              <a:gdLst/>
              <a:ahLst/>
              <a:cxnLst/>
              <a:rect l="l" t="t" r="r" b="b"/>
              <a:pathLst>
                <a:path w="3809" h="69850">
                  <a:moveTo>
                    <a:pt x="3602" y="161"/>
                  </a:moveTo>
                  <a:lnTo>
                    <a:pt x="3602" y="69557"/>
                  </a:lnTo>
                </a:path>
                <a:path w="3809" h="69850">
                  <a:moveTo>
                    <a:pt x="0" y="69388"/>
                  </a:moveTo>
                  <a:lnTo>
                    <a:pt x="0" y="0"/>
                  </a:lnTo>
                </a:path>
              </a:pathLst>
            </a:custGeom>
            <a:ln w="3175">
              <a:solidFill>
                <a:srgbClr val="94B0B6"/>
              </a:solidFill>
            </a:ln>
          </p:spPr>
          <p:txBody>
            <a:bodyPr wrap="square" lIns="0" tIns="0" rIns="0" bIns="0" rtlCol="0"/>
            <a:lstStyle/>
            <a:p>
              <a:endParaRPr lang="fr-FR" noProof="0" dirty="0"/>
            </a:p>
          </p:txBody>
        </p:sp>
        <p:sp>
          <p:nvSpPr>
            <p:cNvPr id="3848" name="object 3848"/>
            <p:cNvSpPr/>
            <p:nvPr/>
          </p:nvSpPr>
          <p:spPr>
            <a:xfrm>
              <a:off x="10529114" y="4353617"/>
              <a:ext cx="3810" cy="69850"/>
            </a:xfrm>
            <a:custGeom>
              <a:avLst/>
              <a:gdLst/>
              <a:ahLst/>
              <a:cxnLst/>
              <a:rect l="l" t="t" r="r" b="b"/>
              <a:pathLst>
                <a:path w="3809" h="69850">
                  <a:moveTo>
                    <a:pt x="0" y="0"/>
                  </a:moveTo>
                  <a:lnTo>
                    <a:pt x="3602" y="161"/>
                  </a:lnTo>
                  <a:lnTo>
                    <a:pt x="3602" y="69565"/>
                  </a:lnTo>
                  <a:lnTo>
                    <a:pt x="0" y="69396"/>
                  </a:lnTo>
                  <a:lnTo>
                    <a:pt x="0" y="0"/>
                  </a:lnTo>
                  <a:close/>
                </a:path>
              </a:pathLst>
            </a:custGeom>
            <a:solidFill>
              <a:srgbClr val="94B0B6"/>
            </a:solidFill>
          </p:spPr>
          <p:txBody>
            <a:bodyPr wrap="square" lIns="0" tIns="0" rIns="0" bIns="0" rtlCol="0"/>
            <a:lstStyle/>
            <a:p>
              <a:endParaRPr lang="fr-FR" noProof="0" dirty="0"/>
            </a:p>
          </p:txBody>
        </p:sp>
        <p:sp>
          <p:nvSpPr>
            <p:cNvPr id="3849" name="object 3849"/>
            <p:cNvSpPr/>
            <p:nvPr/>
          </p:nvSpPr>
          <p:spPr>
            <a:xfrm>
              <a:off x="10529114" y="4353617"/>
              <a:ext cx="3810" cy="69850"/>
            </a:xfrm>
            <a:custGeom>
              <a:avLst/>
              <a:gdLst/>
              <a:ahLst/>
              <a:cxnLst/>
              <a:rect l="l" t="t" r="r" b="b"/>
              <a:pathLst>
                <a:path w="3809" h="69850">
                  <a:moveTo>
                    <a:pt x="3602" y="161"/>
                  </a:moveTo>
                  <a:lnTo>
                    <a:pt x="3602" y="69565"/>
                  </a:lnTo>
                </a:path>
                <a:path w="3809" h="69850">
                  <a:moveTo>
                    <a:pt x="0" y="69396"/>
                  </a:moveTo>
                  <a:lnTo>
                    <a:pt x="0" y="0"/>
                  </a:lnTo>
                </a:path>
              </a:pathLst>
            </a:custGeom>
            <a:ln w="3175">
              <a:solidFill>
                <a:srgbClr val="94B0B6"/>
              </a:solidFill>
            </a:ln>
          </p:spPr>
          <p:txBody>
            <a:bodyPr wrap="square" lIns="0" tIns="0" rIns="0" bIns="0" rtlCol="0"/>
            <a:lstStyle/>
            <a:p>
              <a:endParaRPr lang="fr-FR" noProof="0" dirty="0"/>
            </a:p>
          </p:txBody>
        </p:sp>
        <p:sp>
          <p:nvSpPr>
            <p:cNvPr id="3850" name="object 3850"/>
            <p:cNvSpPr/>
            <p:nvPr/>
          </p:nvSpPr>
          <p:spPr>
            <a:xfrm>
              <a:off x="10532717" y="4353779"/>
              <a:ext cx="3810" cy="69850"/>
            </a:xfrm>
            <a:custGeom>
              <a:avLst/>
              <a:gdLst/>
              <a:ahLst/>
              <a:cxnLst/>
              <a:rect l="l" t="t" r="r" b="b"/>
              <a:pathLst>
                <a:path w="3809" h="69850">
                  <a:moveTo>
                    <a:pt x="0" y="0"/>
                  </a:moveTo>
                  <a:lnTo>
                    <a:pt x="3602" y="161"/>
                  </a:lnTo>
                  <a:lnTo>
                    <a:pt x="3602" y="69573"/>
                  </a:lnTo>
                  <a:lnTo>
                    <a:pt x="0" y="69403"/>
                  </a:lnTo>
                  <a:lnTo>
                    <a:pt x="0" y="0"/>
                  </a:lnTo>
                  <a:close/>
                </a:path>
              </a:pathLst>
            </a:custGeom>
            <a:solidFill>
              <a:srgbClr val="94B0B6"/>
            </a:solidFill>
          </p:spPr>
          <p:txBody>
            <a:bodyPr wrap="square" lIns="0" tIns="0" rIns="0" bIns="0" rtlCol="0"/>
            <a:lstStyle/>
            <a:p>
              <a:endParaRPr lang="fr-FR" noProof="0" dirty="0"/>
            </a:p>
          </p:txBody>
        </p:sp>
        <p:sp>
          <p:nvSpPr>
            <p:cNvPr id="3851" name="object 3851"/>
            <p:cNvSpPr/>
            <p:nvPr/>
          </p:nvSpPr>
          <p:spPr>
            <a:xfrm>
              <a:off x="10532717" y="4353779"/>
              <a:ext cx="3810" cy="69850"/>
            </a:xfrm>
            <a:custGeom>
              <a:avLst/>
              <a:gdLst/>
              <a:ahLst/>
              <a:cxnLst/>
              <a:rect l="l" t="t" r="r" b="b"/>
              <a:pathLst>
                <a:path w="3809" h="69850">
                  <a:moveTo>
                    <a:pt x="3602" y="161"/>
                  </a:moveTo>
                  <a:lnTo>
                    <a:pt x="3602" y="69573"/>
                  </a:lnTo>
                </a:path>
                <a:path w="3809" h="69850">
                  <a:moveTo>
                    <a:pt x="0" y="69403"/>
                  </a:moveTo>
                  <a:lnTo>
                    <a:pt x="0" y="0"/>
                  </a:lnTo>
                </a:path>
              </a:pathLst>
            </a:custGeom>
            <a:ln w="3175">
              <a:solidFill>
                <a:srgbClr val="94B0B6"/>
              </a:solidFill>
            </a:ln>
          </p:spPr>
          <p:txBody>
            <a:bodyPr wrap="square" lIns="0" tIns="0" rIns="0" bIns="0" rtlCol="0"/>
            <a:lstStyle/>
            <a:p>
              <a:endParaRPr lang="fr-FR" noProof="0" dirty="0"/>
            </a:p>
          </p:txBody>
        </p:sp>
        <p:sp>
          <p:nvSpPr>
            <p:cNvPr id="3852" name="object 3852"/>
            <p:cNvSpPr/>
            <p:nvPr/>
          </p:nvSpPr>
          <p:spPr>
            <a:xfrm>
              <a:off x="10536320" y="4353940"/>
              <a:ext cx="5715" cy="69850"/>
            </a:xfrm>
            <a:custGeom>
              <a:avLst/>
              <a:gdLst/>
              <a:ahLst/>
              <a:cxnLst/>
              <a:rect l="l" t="t" r="r" b="b"/>
              <a:pathLst>
                <a:path w="5715" h="69850">
                  <a:moveTo>
                    <a:pt x="0" y="0"/>
                  </a:moveTo>
                  <a:lnTo>
                    <a:pt x="5524" y="247"/>
                  </a:lnTo>
                  <a:lnTo>
                    <a:pt x="5524" y="69671"/>
                  </a:lnTo>
                  <a:lnTo>
                    <a:pt x="0" y="69411"/>
                  </a:lnTo>
                  <a:lnTo>
                    <a:pt x="0" y="0"/>
                  </a:lnTo>
                  <a:close/>
                </a:path>
              </a:pathLst>
            </a:custGeom>
            <a:solidFill>
              <a:srgbClr val="94B0B6"/>
            </a:solidFill>
          </p:spPr>
          <p:txBody>
            <a:bodyPr wrap="square" lIns="0" tIns="0" rIns="0" bIns="0" rtlCol="0"/>
            <a:lstStyle/>
            <a:p>
              <a:endParaRPr lang="fr-FR" noProof="0" dirty="0"/>
            </a:p>
          </p:txBody>
        </p:sp>
        <p:sp>
          <p:nvSpPr>
            <p:cNvPr id="3853" name="object 3853"/>
            <p:cNvSpPr/>
            <p:nvPr/>
          </p:nvSpPr>
          <p:spPr>
            <a:xfrm>
              <a:off x="10536320" y="4353940"/>
              <a:ext cx="5715" cy="69850"/>
            </a:xfrm>
            <a:custGeom>
              <a:avLst/>
              <a:gdLst/>
              <a:ahLst/>
              <a:cxnLst/>
              <a:rect l="l" t="t" r="r" b="b"/>
              <a:pathLst>
                <a:path w="5715" h="69850">
                  <a:moveTo>
                    <a:pt x="5524" y="247"/>
                  </a:moveTo>
                  <a:lnTo>
                    <a:pt x="5524" y="69671"/>
                  </a:lnTo>
                </a:path>
                <a:path w="5715" h="69850">
                  <a:moveTo>
                    <a:pt x="0" y="69411"/>
                  </a:moveTo>
                  <a:lnTo>
                    <a:pt x="0" y="0"/>
                  </a:lnTo>
                </a:path>
              </a:pathLst>
            </a:custGeom>
            <a:ln w="3175">
              <a:solidFill>
                <a:srgbClr val="94B0B6"/>
              </a:solidFill>
            </a:ln>
          </p:spPr>
          <p:txBody>
            <a:bodyPr wrap="square" lIns="0" tIns="0" rIns="0" bIns="0" rtlCol="0"/>
            <a:lstStyle/>
            <a:p>
              <a:endParaRPr lang="fr-FR" noProof="0" dirty="0"/>
            </a:p>
          </p:txBody>
        </p:sp>
        <p:sp>
          <p:nvSpPr>
            <p:cNvPr id="3854" name="object 3854"/>
            <p:cNvSpPr/>
            <p:nvPr/>
          </p:nvSpPr>
          <p:spPr>
            <a:xfrm>
              <a:off x="10541844" y="4354188"/>
              <a:ext cx="3810" cy="69850"/>
            </a:xfrm>
            <a:custGeom>
              <a:avLst/>
              <a:gdLst/>
              <a:ahLst/>
              <a:cxnLst/>
              <a:rect l="l" t="t" r="r" b="b"/>
              <a:pathLst>
                <a:path w="3809" h="69850">
                  <a:moveTo>
                    <a:pt x="0" y="0"/>
                  </a:moveTo>
                  <a:lnTo>
                    <a:pt x="3602" y="161"/>
                  </a:lnTo>
                  <a:lnTo>
                    <a:pt x="3602" y="69593"/>
                  </a:lnTo>
                  <a:lnTo>
                    <a:pt x="0" y="69423"/>
                  </a:lnTo>
                  <a:lnTo>
                    <a:pt x="0" y="0"/>
                  </a:lnTo>
                  <a:close/>
                </a:path>
              </a:pathLst>
            </a:custGeom>
            <a:solidFill>
              <a:srgbClr val="94B0B6"/>
            </a:solidFill>
          </p:spPr>
          <p:txBody>
            <a:bodyPr wrap="square" lIns="0" tIns="0" rIns="0" bIns="0" rtlCol="0"/>
            <a:lstStyle/>
            <a:p>
              <a:endParaRPr lang="fr-FR" noProof="0" dirty="0"/>
            </a:p>
          </p:txBody>
        </p:sp>
        <p:sp>
          <p:nvSpPr>
            <p:cNvPr id="3855" name="object 3855"/>
            <p:cNvSpPr/>
            <p:nvPr/>
          </p:nvSpPr>
          <p:spPr>
            <a:xfrm>
              <a:off x="10541844" y="4354188"/>
              <a:ext cx="3810" cy="69850"/>
            </a:xfrm>
            <a:custGeom>
              <a:avLst/>
              <a:gdLst/>
              <a:ahLst/>
              <a:cxnLst/>
              <a:rect l="l" t="t" r="r" b="b"/>
              <a:pathLst>
                <a:path w="3809" h="69850">
                  <a:moveTo>
                    <a:pt x="3602" y="161"/>
                  </a:moveTo>
                  <a:lnTo>
                    <a:pt x="3602" y="69593"/>
                  </a:lnTo>
                </a:path>
                <a:path w="3809" h="69850">
                  <a:moveTo>
                    <a:pt x="0" y="69423"/>
                  </a:moveTo>
                  <a:lnTo>
                    <a:pt x="0" y="0"/>
                  </a:lnTo>
                </a:path>
              </a:pathLst>
            </a:custGeom>
            <a:ln w="3175">
              <a:solidFill>
                <a:srgbClr val="94B0B6"/>
              </a:solidFill>
            </a:ln>
          </p:spPr>
          <p:txBody>
            <a:bodyPr wrap="square" lIns="0" tIns="0" rIns="0" bIns="0" rtlCol="0"/>
            <a:lstStyle/>
            <a:p>
              <a:endParaRPr lang="fr-FR" noProof="0" dirty="0"/>
            </a:p>
          </p:txBody>
        </p:sp>
        <p:sp>
          <p:nvSpPr>
            <p:cNvPr id="3856" name="object 3856"/>
            <p:cNvSpPr/>
            <p:nvPr/>
          </p:nvSpPr>
          <p:spPr>
            <a:xfrm>
              <a:off x="10545447" y="4354349"/>
              <a:ext cx="3810" cy="69850"/>
            </a:xfrm>
            <a:custGeom>
              <a:avLst/>
              <a:gdLst/>
              <a:ahLst/>
              <a:cxnLst/>
              <a:rect l="l" t="t" r="r" b="b"/>
              <a:pathLst>
                <a:path w="3809" h="69850">
                  <a:moveTo>
                    <a:pt x="0" y="0"/>
                  </a:moveTo>
                  <a:lnTo>
                    <a:pt x="3602" y="161"/>
                  </a:lnTo>
                  <a:lnTo>
                    <a:pt x="3602" y="69600"/>
                  </a:lnTo>
                  <a:lnTo>
                    <a:pt x="0" y="69431"/>
                  </a:lnTo>
                  <a:lnTo>
                    <a:pt x="0" y="0"/>
                  </a:lnTo>
                  <a:close/>
                </a:path>
              </a:pathLst>
            </a:custGeom>
            <a:solidFill>
              <a:srgbClr val="94B0B6"/>
            </a:solidFill>
          </p:spPr>
          <p:txBody>
            <a:bodyPr wrap="square" lIns="0" tIns="0" rIns="0" bIns="0" rtlCol="0"/>
            <a:lstStyle/>
            <a:p>
              <a:endParaRPr lang="fr-FR" noProof="0" dirty="0"/>
            </a:p>
          </p:txBody>
        </p:sp>
        <p:sp>
          <p:nvSpPr>
            <p:cNvPr id="3857" name="object 3857"/>
            <p:cNvSpPr/>
            <p:nvPr/>
          </p:nvSpPr>
          <p:spPr>
            <a:xfrm>
              <a:off x="10545447" y="4354349"/>
              <a:ext cx="3810" cy="69850"/>
            </a:xfrm>
            <a:custGeom>
              <a:avLst/>
              <a:gdLst/>
              <a:ahLst/>
              <a:cxnLst/>
              <a:rect l="l" t="t" r="r" b="b"/>
              <a:pathLst>
                <a:path w="3809" h="69850">
                  <a:moveTo>
                    <a:pt x="3602" y="161"/>
                  </a:moveTo>
                  <a:lnTo>
                    <a:pt x="3602" y="69600"/>
                  </a:lnTo>
                </a:path>
                <a:path w="3809" h="69850">
                  <a:moveTo>
                    <a:pt x="0" y="69431"/>
                  </a:moveTo>
                  <a:lnTo>
                    <a:pt x="0" y="0"/>
                  </a:lnTo>
                </a:path>
              </a:pathLst>
            </a:custGeom>
            <a:ln w="3175">
              <a:solidFill>
                <a:srgbClr val="94B0B6"/>
              </a:solidFill>
            </a:ln>
          </p:spPr>
          <p:txBody>
            <a:bodyPr wrap="square" lIns="0" tIns="0" rIns="0" bIns="0" rtlCol="0"/>
            <a:lstStyle/>
            <a:p>
              <a:endParaRPr lang="fr-FR" noProof="0" dirty="0"/>
            </a:p>
          </p:txBody>
        </p:sp>
        <p:sp>
          <p:nvSpPr>
            <p:cNvPr id="3858" name="object 3858"/>
            <p:cNvSpPr/>
            <p:nvPr/>
          </p:nvSpPr>
          <p:spPr>
            <a:xfrm>
              <a:off x="10549050" y="4354510"/>
              <a:ext cx="3810" cy="69850"/>
            </a:xfrm>
            <a:custGeom>
              <a:avLst/>
              <a:gdLst/>
              <a:ahLst/>
              <a:cxnLst/>
              <a:rect l="l" t="t" r="r" b="b"/>
              <a:pathLst>
                <a:path w="3809" h="69850">
                  <a:moveTo>
                    <a:pt x="0" y="0"/>
                  </a:moveTo>
                  <a:lnTo>
                    <a:pt x="3602" y="161"/>
                  </a:lnTo>
                  <a:lnTo>
                    <a:pt x="3602" y="69608"/>
                  </a:lnTo>
                  <a:lnTo>
                    <a:pt x="0" y="69439"/>
                  </a:lnTo>
                  <a:lnTo>
                    <a:pt x="0" y="0"/>
                  </a:lnTo>
                  <a:close/>
                </a:path>
              </a:pathLst>
            </a:custGeom>
            <a:solidFill>
              <a:srgbClr val="94B0B6"/>
            </a:solidFill>
          </p:spPr>
          <p:txBody>
            <a:bodyPr wrap="square" lIns="0" tIns="0" rIns="0" bIns="0" rtlCol="0"/>
            <a:lstStyle/>
            <a:p>
              <a:endParaRPr lang="fr-FR" noProof="0" dirty="0"/>
            </a:p>
          </p:txBody>
        </p:sp>
        <p:sp>
          <p:nvSpPr>
            <p:cNvPr id="3859" name="object 3859"/>
            <p:cNvSpPr/>
            <p:nvPr/>
          </p:nvSpPr>
          <p:spPr>
            <a:xfrm>
              <a:off x="10549050" y="4354510"/>
              <a:ext cx="3810" cy="69850"/>
            </a:xfrm>
            <a:custGeom>
              <a:avLst/>
              <a:gdLst/>
              <a:ahLst/>
              <a:cxnLst/>
              <a:rect l="l" t="t" r="r" b="b"/>
              <a:pathLst>
                <a:path w="3809" h="69850">
                  <a:moveTo>
                    <a:pt x="3602" y="161"/>
                  </a:moveTo>
                  <a:lnTo>
                    <a:pt x="3602" y="69608"/>
                  </a:lnTo>
                </a:path>
                <a:path w="3809" h="69850">
                  <a:moveTo>
                    <a:pt x="0" y="69439"/>
                  </a:moveTo>
                  <a:lnTo>
                    <a:pt x="0" y="0"/>
                  </a:lnTo>
                </a:path>
              </a:pathLst>
            </a:custGeom>
            <a:ln w="3175">
              <a:solidFill>
                <a:srgbClr val="94B0B6"/>
              </a:solidFill>
            </a:ln>
          </p:spPr>
          <p:txBody>
            <a:bodyPr wrap="square" lIns="0" tIns="0" rIns="0" bIns="0" rtlCol="0"/>
            <a:lstStyle/>
            <a:p>
              <a:endParaRPr lang="fr-FR" noProof="0" dirty="0"/>
            </a:p>
          </p:txBody>
        </p:sp>
        <p:sp>
          <p:nvSpPr>
            <p:cNvPr id="3860" name="object 3860"/>
            <p:cNvSpPr/>
            <p:nvPr/>
          </p:nvSpPr>
          <p:spPr>
            <a:xfrm>
              <a:off x="10552653" y="4354672"/>
              <a:ext cx="3810" cy="69850"/>
            </a:xfrm>
            <a:custGeom>
              <a:avLst/>
              <a:gdLst/>
              <a:ahLst/>
              <a:cxnLst/>
              <a:rect l="l" t="t" r="r" b="b"/>
              <a:pathLst>
                <a:path w="3809" h="69850">
                  <a:moveTo>
                    <a:pt x="0" y="0"/>
                  </a:moveTo>
                  <a:lnTo>
                    <a:pt x="3602" y="161"/>
                  </a:lnTo>
                  <a:lnTo>
                    <a:pt x="3602" y="69616"/>
                  </a:lnTo>
                  <a:lnTo>
                    <a:pt x="0" y="69447"/>
                  </a:lnTo>
                  <a:lnTo>
                    <a:pt x="0" y="0"/>
                  </a:lnTo>
                  <a:close/>
                </a:path>
              </a:pathLst>
            </a:custGeom>
            <a:solidFill>
              <a:srgbClr val="93AFB6"/>
            </a:solidFill>
          </p:spPr>
          <p:txBody>
            <a:bodyPr wrap="square" lIns="0" tIns="0" rIns="0" bIns="0" rtlCol="0"/>
            <a:lstStyle/>
            <a:p>
              <a:endParaRPr lang="fr-FR" noProof="0" dirty="0"/>
            </a:p>
          </p:txBody>
        </p:sp>
        <p:sp>
          <p:nvSpPr>
            <p:cNvPr id="3861" name="object 3861"/>
            <p:cNvSpPr/>
            <p:nvPr/>
          </p:nvSpPr>
          <p:spPr>
            <a:xfrm>
              <a:off x="10552653" y="4354672"/>
              <a:ext cx="3810" cy="69850"/>
            </a:xfrm>
            <a:custGeom>
              <a:avLst/>
              <a:gdLst/>
              <a:ahLst/>
              <a:cxnLst/>
              <a:rect l="l" t="t" r="r" b="b"/>
              <a:pathLst>
                <a:path w="3809" h="69850">
                  <a:moveTo>
                    <a:pt x="3602" y="161"/>
                  </a:moveTo>
                  <a:lnTo>
                    <a:pt x="3602" y="69616"/>
                  </a:lnTo>
                </a:path>
                <a:path w="3809" h="69850">
                  <a:moveTo>
                    <a:pt x="0" y="69447"/>
                  </a:moveTo>
                  <a:lnTo>
                    <a:pt x="0" y="0"/>
                  </a:lnTo>
                </a:path>
              </a:pathLst>
            </a:custGeom>
            <a:ln w="3175">
              <a:solidFill>
                <a:srgbClr val="93AFB6"/>
              </a:solidFill>
            </a:ln>
          </p:spPr>
          <p:txBody>
            <a:bodyPr wrap="square" lIns="0" tIns="0" rIns="0" bIns="0" rtlCol="0"/>
            <a:lstStyle/>
            <a:p>
              <a:endParaRPr lang="fr-FR" noProof="0" dirty="0"/>
            </a:p>
          </p:txBody>
        </p:sp>
        <p:sp>
          <p:nvSpPr>
            <p:cNvPr id="3862" name="object 3862"/>
            <p:cNvSpPr/>
            <p:nvPr/>
          </p:nvSpPr>
          <p:spPr>
            <a:xfrm>
              <a:off x="10556256" y="4354833"/>
              <a:ext cx="3810" cy="69850"/>
            </a:xfrm>
            <a:custGeom>
              <a:avLst/>
              <a:gdLst/>
              <a:ahLst/>
              <a:cxnLst/>
              <a:rect l="l" t="t" r="r" b="b"/>
              <a:pathLst>
                <a:path w="3809" h="69850">
                  <a:moveTo>
                    <a:pt x="0" y="0"/>
                  </a:moveTo>
                  <a:lnTo>
                    <a:pt x="3602" y="161"/>
                  </a:lnTo>
                  <a:lnTo>
                    <a:pt x="3602" y="69624"/>
                  </a:lnTo>
                  <a:lnTo>
                    <a:pt x="0" y="69455"/>
                  </a:lnTo>
                  <a:lnTo>
                    <a:pt x="0" y="0"/>
                  </a:lnTo>
                  <a:close/>
                </a:path>
              </a:pathLst>
            </a:custGeom>
            <a:solidFill>
              <a:srgbClr val="93AFB6"/>
            </a:solidFill>
          </p:spPr>
          <p:txBody>
            <a:bodyPr wrap="square" lIns="0" tIns="0" rIns="0" bIns="0" rtlCol="0"/>
            <a:lstStyle/>
            <a:p>
              <a:endParaRPr lang="fr-FR" noProof="0" dirty="0"/>
            </a:p>
          </p:txBody>
        </p:sp>
        <p:sp>
          <p:nvSpPr>
            <p:cNvPr id="3863" name="object 3863"/>
            <p:cNvSpPr/>
            <p:nvPr/>
          </p:nvSpPr>
          <p:spPr>
            <a:xfrm>
              <a:off x="10556256" y="4354833"/>
              <a:ext cx="3810" cy="69850"/>
            </a:xfrm>
            <a:custGeom>
              <a:avLst/>
              <a:gdLst/>
              <a:ahLst/>
              <a:cxnLst/>
              <a:rect l="l" t="t" r="r" b="b"/>
              <a:pathLst>
                <a:path w="3809" h="69850">
                  <a:moveTo>
                    <a:pt x="3602" y="161"/>
                  </a:moveTo>
                  <a:lnTo>
                    <a:pt x="3602" y="69624"/>
                  </a:lnTo>
                </a:path>
                <a:path w="3809" h="69850">
                  <a:moveTo>
                    <a:pt x="0" y="69455"/>
                  </a:moveTo>
                  <a:lnTo>
                    <a:pt x="0" y="0"/>
                  </a:lnTo>
                </a:path>
              </a:pathLst>
            </a:custGeom>
            <a:ln w="3175">
              <a:solidFill>
                <a:srgbClr val="93AFB6"/>
              </a:solidFill>
            </a:ln>
          </p:spPr>
          <p:txBody>
            <a:bodyPr wrap="square" lIns="0" tIns="0" rIns="0" bIns="0" rtlCol="0"/>
            <a:lstStyle/>
            <a:p>
              <a:endParaRPr lang="fr-FR" noProof="0" dirty="0"/>
            </a:p>
          </p:txBody>
        </p:sp>
        <p:sp>
          <p:nvSpPr>
            <p:cNvPr id="3864" name="object 3864"/>
            <p:cNvSpPr/>
            <p:nvPr/>
          </p:nvSpPr>
          <p:spPr>
            <a:xfrm>
              <a:off x="10559859" y="4354995"/>
              <a:ext cx="3810" cy="69850"/>
            </a:xfrm>
            <a:custGeom>
              <a:avLst/>
              <a:gdLst/>
              <a:ahLst/>
              <a:cxnLst/>
              <a:rect l="l" t="t" r="r" b="b"/>
              <a:pathLst>
                <a:path w="3809" h="69850">
                  <a:moveTo>
                    <a:pt x="0" y="0"/>
                  </a:moveTo>
                  <a:lnTo>
                    <a:pt x="3602" y="161"/>
                  </a:lnTo>
                  <a:lnTo>
                    <a:pt x="3602" y="69632"/>
                  </a:lnTo>
                  <a:lnTo>
                    <a:pt x="0" y="69463"/>
                  </a:lnTo>
                  <a:lnTo>
                    <a:pt x="0" y="0"/>
                  </a:lnTo>
                  <a:close/>
                </a:path>
              </a:pathLst>
            </a:custGeom>
            <a:solidFill>
              <a:srgbClr val="93AFB6"/>
            </a:solidFill>
          </p:spPr>
          <p:txBody>
            <a:bodyPr wrap="square" lIns="0" tIns="0" rIns="0" bIns="0" rtlCol="0"/>
            <a:lstStyle/>
            <a:p>
              <a:endParaRPr lang="fr-FR" noProof="0" dirty="0"/>
            </a:p>
          </p:txBody>
        </p:sp>
        <p:sp>
          <p:nvSpPr>
            <p:cNvPr id="3865" name="object 3865"/>
            <p:cNvSpPr/>
            <p:nvPr/>
          </p:nvSpPr>
          <p:spPr>
            <a:xfrm>
              <a:off x="10559859" y="4354995"/>
              <a:ext cx="3810" cy="69850"/>
            </a:xfrm>
            <a:custGeom>
              <a:avLst/>
              <a:gdLst/>
              <a:ahLst/>
              <a:cxnLst/>
              <a:rect l="l" t="t" r="r" b="b"/>
              <a:pathLst>
                <a:path w="3809" h="69850">
                  <a:moveTo>
                    <a:pt x="3602" y="161"/>
                  </a:moveTo>
                  <a:lnTo>
                    <a:pt x="3602" y="69632"/>
                  </a:lnTo>
                </a:path>
                <a:path w="3809" h="69850">
                  <a:moveTo>
                    <a:pt x="0" y="69463"/>
                  </a:moveTo>
                  <a:lnTo>
                    <a:pt x="0" y="0"/>
                  </a:lnTo>
                </a:path>
              </a:pathLst>
            </a:custGeom>
            <a:ln w="3175">
              <a:solidFill>
                <a:srgbClr val="93AFB6"/>
              </a:solidFill>
            </a:ln>
          </p:spPr>
          <p:txBody>
            <a:bodyPr wrap="square" lIns="0" tIns="0" rIns="0" bIns="0" rtlCol="0"/>
            <a:lstStyle/>
            <a:p>
              <a:endParaRPr lang="fr-FR" noProof="0" dirty="0"/>
            </a:p>
          </p:txBody>
        </p:sp>
        <p:sp>
          <p:nvSpPr>
            <p:cNvPr id="3866" name="object 3866"/>
            <p:cNvSpPr/>
            <p:nvPr/>
          </p:nvSpPr>
          <p:spPr>
            <a:xfrm>
              <a:off x="10563462" y="4355156"/>
              <a:ext cx="5715" cy="69850"/>
            </a:xfrm>
            <a:custGeom>
              <a:avLst/>
              <a:gdLst/>
              <a:ahLst/>
              <a:cxnLst/>
              <a:rect l="l" t="t" r="r" b="b"/>
              <a:pathLst>
                <a:path w="5715" h="69850">
                  <a:moveTo>
                    <a:pt x="0" y="0"/>
                  </a:moveTo>
                  <a:lnTo>
                    <a:pt x="5284" y="236"/>
                  </a:lnTo>
                  <a:lnTo>
                    <a:pt x="5284" y="69719"/>
                  </a:lnTo>
                  <a:lnTo>
                    <a:pt x="0" y="69470"/>
                  </a:lnTo>
                  <a:lnTo>
                    <a:pt x="0" y="0"/>
                  </a:lnTo>
                  <a:close/>
                </a:path>
              </a:pathLst>
            </a:custGeom>
            <a:solidFill>
              <a:srgbClr val="93AFB6"/>
            </a:solidFill>
          </p:spPr>
          <p:txBody>
            <a:bodyPr wrap="square" lIns="0" tIns="0" rIns="0" bIns="0" rtlCol="0"/>
            <a:lstStyle/>
            <a:p>
              <a:endParaRPr lang="fr-FR" noProof="0" dirty="0"/>
            </a:p>
          </p:txBody>
        </p:sp>
        <p:sp>
          <p:nvSpPr>
            <p:cNvPr id="3867" name="object 3867"/>
            <p:cNvSpPr/>
            <p:nvPr/>
          </p:nvSpPr>
          <p:spPr>
            <a:xfrm>
              <a:off x="10563462" y="4355156"/>
              <a:ext cx="5715" cy="69850"/>
            </a:xfrm>
            <a:custGeom>
              <a:avLst/>
              <a:gdLst/>
              <a:ahLst/>
              <a:cxnLst/>
              <a:rect l="l" t="t" r="r" b="b"/>
              <a:pathLst>
                <a:path w="5715" h="69850">
                  <a:moveTo>
                    <a:pt x="5284" y="236"/>
                  </a:moveTo>
                  <a:lnTo>
                    <a:pt x="5284" y="69719"/>
                  </a:lnTo>
                </a:path>
                <a:path w="5715" h="69850">
                  <a:moveTo>
                    <a:pt x="0" y="69470"/>
                  </a:moveTo>
                  <a:lnTo>
                    <a:pt x="0" y="0"/>
                  </a:lnTo>
                </a:path>
              </a:pathLst>
            </a:custGeom>
            <a:ln w="3175">
              <a:solidFill>
                <a:srgbClr val="93AFB6"/>
              </a:solidFill>
            </a:ln>
          </p:spPr>
          <p:txBody>
            <a:bodyPr wrap="square" lIns="0" tIns="0" rIns="0" bIns="0" rtlCol="0"/>
            <a:lstStyle/>
            <a:p>
              <a:endParaRPr lang="fr-FR" noProof="0" dirty="0"/>
            </a:p>
          </p:txBody>
        </p:sp>
        <p:sp>
          <p:nvSpPr>
            <p:cNvPr id="3868" name="object 3868"/>
            <p:cNvSpPr/>
            <p:nvPr/>
          </p:nvSpPr>
          <p:spPr>
            <a:xfrm>
              <a:off x="10568747" y="4355393"/>
              <a:ext cx="3810" cy="69850"/>
            </a:xfrm>
            <a:custGeom>
              <a:avLst/>
              <a:gdLst/>
              <a:ahLst/>
              <a:cxnLst/>
              <a:rect l="l" t="t" r="r" b="b"/>
              <a:pathLst>
                <a:path w="3809" h="69850">
                  <a:moveTo>
                    <a:pt x="0" y="0"/>
                  </a:moveTo>
                  <a:lnTo>
                    <a:pt x="3602" y="161"/>
                  </a:lnTo>
                  <a:lnTo>
                    <a:pt x="3602" y="69651"/>
                  </a:lnTo>
                  <a:lnTo>
                    <a:pt x="0" y="69482"/>
                  </a:lnTo>
                  <a:lnTo>
                    <a:pt x="0" y="0"/>
                  </a:lnTo>
                  <a:close/>
                </a:path>
              </a:pathLst>
            </a:custGeom>
            <a:solidFill>
              <a:srgbClr val="93AFB5"/>
            </a:solidFill>
          </p:spPr>
          <p:txBody>
            <a:bodyPr wrap="square" lIns="0" tIns="0" rIns="0" bIns="0" rtlCol="0"/>
            <a:lstStyle/>
            <a:p>
              <a:endParaRPr lang="fr-FR" noProof="0" dirty="0"/>
            </a:p>
          </p:txBody>
        </p:sp>
        <p:sp>
          <p:nvSpPr>
            <p:cNvPr id="3869" name="object 3869"/>
            <p:cNvSpPr/>
            <p:nvPr/>
          </p:nvSpPr>
          <p:spPr>
            <a:xfrm>
              <a:off x="10568746" y="4355393"/>
              <a:ext cx="3810" cy="69850"/>
            </a:xfrm>
            <a:custGeom>
              <a:avLst/>
              <a:gdLst/>
              <a:ahLst/>
              <a:cxnLst/>
              <a:rect l="l" t="t" r="r" b="b"/>
              <a:pathLst>
                <a:path w="3809" h="69850">
                  <a:moveTo>
                    <a:pt x="3602" y="161"/>
                  </a:moveTo>
                  <a:lnTo>
                    <a:pt x="3602" y="69651"/>
                  </a:lnTo>
                </a:path>
                <a:path w="3809" h="69850">
                  <a:moveTo>
                    <a:pt x="0" y="69482"/>
                  </a:moveTo>
                  <a:lnTo>
                    <a:pt x="0" y="0"/>
                  </a:lnTo>
                </a:path>
              </a:pathLst>
            </a:custGeom>
            <a:ln w="3175">
              <a:solidFill>
                <a:srgbClr val="93AFB5"/>
              </a:solidFill>
            </a:ln>
          </p:spPr>
          <p:txBody>
            <a:bodyPr wrap="square" lIns="0" tIns="0" rIns="0" bIns="0" rtlCol="0"/>
            <a:lstStyle/>
            <a:p>
              <a:endParaRPr lang="fr-FR" noProof="0" dirty="0"/>
            </a:p>
          </p:txBody>
        </p:sp>
        <p:sp>
          <p:nvSpPr>
            <p:cNvPr id="3870" name="object 3870"/>
            <p:cNvSpPr/>
            <p:nvPr/>
          </p:nvSpPr>
          <p:spPr>
            <a:xfrm>
              <a:off x="10572349" y="4355554"/>
              <a:ext cx="3810" cy="69850"/>
            </a:xfrm>
            <a:custGeom>
              <a:avLst/>
              <a:gdLst/>
              <a:ahLst/>
              <a:cxnLst/>
              <a:rect l="l" t="t" r="r" b="b"/>
              <a:pathLst>
                <a:path w="3809" h="69850">
                  <a:moveTo>
                    <a:pt x="0" y="0"/>
                  </a:moveTo>
                  <a:lnTo>
                    <a:pt x="3602" y="161"/>
                  </a:lnTo>
                  <a:lnTo>
                    <a:pt x="3602" y="69659"/>
                  </a:lnTo>
                  <a:lnTo>
                    <a:pt x="0" y="69490"/>
                  </a:lnTo>
                  <a:lnTo>
                    <a:pt x="0" y="0"/>
                  </a:lnTo>
                  <a:close/>
                </a:path>
              </a:pathLst>
            </a:custGeom>
            <a:solidFill>
              <a:srgbClr val="93AFB5"/>
            </a:solidFill>
          </p:spPr>
          <p:txBody>
            <a:bodyPr wrap="square" lIns="0" tIns="0" rIns="0" bIns="0" rtlCol="0"/>
            <a:lstStyle/>
            <a:p>
              <a:endParaRPr lang="fr-FR" noProof="0" dirty="0"/>
            </a:p>
          </p:txBody>
        </p:sp>
        <p:sp>
          <p:nvSpPr>
            <p:cNvPr id="3871" name="object 3871"/>
            <p:cNvSpPr/>
            <p:nvPr/>
          </p:nvSpPr>
          <p:spPr>
            <a:xfrm>
              <a:off x="10572349" y="4355554"/>
              <a:ext cx="3810" cy="69850"/>
            </a:xfrm>
            <a:custGeom>
              <a:avLst/>
              <a:gdLst/>
              <a:ahLst/>
              <a:cxnLst/>
              <a:rect l="l" t="t" r="r" b="b"/>
              <a:pathLst>
                <a:path w="3809" h="69850">
                  <a:moveTo>
                    <a:pt x="3602" y="161"/>
                  </a:moveTo>
                  <a:lnTo>
                    <a:pt x="3602" y="69659"/>
                  </a:lnTo>
                </a:path>
                <a:path w="3809" h="69850">
                  <a:moveTo>
                    <a:pt x="0" y="69490"/>
                  </a:moveTo>
                  <a:lnTo>
                    <a:pt x="0" y="0"/>
                  </a:lnTo>
                </a:path>
              </a:pathLst>
            </a:custGeom>
            <a:ln w="3175">
              <a:solidFill>
                <a:srgbClr val="93AFB5"/>
              </a:solidFill>
            </a:ln>
          </p:spPr>
          <p:txBody>
            <a:bodyPr wrap="square" lIns="0" tIns="0" rIns="0" bIns="0" rtlCol="0"/>
            <a:lstStyle/>
            <a:p>
              <a:endParaRPr lang="fr-FR" noProof="0" dirty="0"/>
            </a:p>
          </p:txBody>
        </p:sp>
        <p:sp>
          <p:nvSpPr>
            <p:cNvPr id="3872" name="object 3872"/>
            <p:cNvSpPr/>
            <p:nvPr/>
          </p:nvSpPr>
          <p:spPr>
            <a:xfrm>
              <a:off x="10575952" y="4355715"/>
              <a:ext cx="4445" cy="69850"/>
            </a:xfrm>
            <a:custGeom>
              <a:avLst/>
              <a:gdLst/>
              <a:ahLst/>
              <a:cxnLst/>
              <a:rect l="l" t="t" r="r" b="b"/>
              <a:pathLst>
                <a:path w="4445" h="69850">
                  <a:moveTo>
                    <a:pt x="0" y="0"/>
                  </a:moveTo>
                  <a:lnTo>
                    <a:pt x="3843" y="172"/>
                  </a:lnTo>
                  <a:lnTo>
                    <a:pt x="3843" y="69678"/>
                  </a:lnTo>
                  <a:lnTo>
                    <a:pt x="0" y="69498"/>
                  </a:lnTo>
                  <a:lnTo>
                    <a:pt x="0" y="0"/>
                  </a:lnTo>
                  <a:close/>
                </a:path>
              </a:pathLst>
            </a:custGeom>
            <a:solidFill>
              <a:srgbClr val="93AFB5"/>
            </a:solidFill>
          </p:spPr>
          <p:txBody>
            <a:bodyPr wrap="square" lIns="0" tIns="0" rIns="0" bIns="0" rtlCol="0"/>
            <a:lstStyle/>
            <a:p>
              <a:endParaRPr lang="fr-FR" noProof="0" dirty="0"/>
            </a:p>
          </p:txBody>
        </p:sp>
        <p:sp>
          <p:nvSpPr>
            <p:cNvPr id="3873" name="object 3873"/>
            <p:cNvSpPr/>
            <p:nvPr/>
          </p:nvSpPr>
          <p:spPr>
            <a:xfrm>
              <a:off x="10575952" y="4355715"/>
              <a:ext cx="4445" cy="69850"/>
            </a:xfrm>
            <a:custGeom>
              <a:avLst/>
              <a:gdLst/>
              <a:ahLst/>
              <a:cxnLst/>
              <a:rect l="l" t="t" r="r" b="b"/>
              <a:pathLst>
                <a:path w="4445" h="69850">
                  <a:moveTo>
                    <a:pt x="3843" y="172"/>
                  </a:moveTo>
                  <a:lnTo>
                    <a:pt x="3843" y="69678"/>
                  </a:lnTo>
                </a:path>
                <a:path w="4445" h="69850">
                  <a:moveTo>
                    <a:pt x="0" y="69498"/>
                  </a:moveTo>
                  <a:lnTo>
                    <a:pt x="0" y="0"/>
                  </a:lnTo>
                </a:path>
              </a:pathLst>
            </a:custGeom>
            <a:ln w="3175">
              <a:solidFill>
                <a:srgbClr val="93AFB5"/>
              </a:solidFill>
            </a:ln>
          </p:spPr>
          <p:txBody>
            <a:bodyPr wrap="square" lIns="0" tIns="0" rIns="0" bIns="0" rtlCol="0"/>
            <a:lstStyle/>
            <a:p>
              <a:endParaRPr lang="fr-FR" noProof="0" dirty="0"/>
            </a:p>
          </p:txBody>
        </p:sp>
        <p:sp>
          <p:nvSpPr>
            <p:cNvPr id="3874" name="object 3874"/>
            <p:cNvSpPr/>
            <p:nvPr/>
          </p:nvSpPr>
          <p:spPr>
            <a:xfrm>
              <a:off x="10579795" y="4355888"/>
              <a:ext cx="3810" cy="69850"/>
            </a:xfrm>
            <a:custGeom>
              <a:avLst/>
              <a:gdLst/>
              <a:ahLst/>
              <a:cxnLst/>
              <a:rect l="l" t="t" r="r" b="b"/>
              <a:pathLst>
                <a:path w="3809" h="69850">
                  <a:moveTo>
                    <a:pt x="0" y="0"/>
                  </a:moveTo>
                  <a:lnTo>
                    <a:pt x="3602" y="161"/>
                  </a:lnTo>
                  <a:lnTo>
                    <a:pt x="3602" y="69675"/>
                  </a:lnTo>
                  <a:lnTo>
                    <a:pt x="0" y="69506"/>
                  </a:lnTo>
                  <a:lnTo>
                    <a:pt x="0" y="0"/>
                  </a:lnTo>
                  <a:close/>
                </a:path>
              </a:pathLst>
            </a:custGeom>
            <a:solidFill>
              <a:srgbClr val="93AFB5"/>
            </a:solidFill>
          </p:spPr>
          <p:txBody>
            <a:bodyPr wrap="square" lIns="0" tIns="0" rIns="0" bIns="0" rtlCol="0"/>
            <a:lstStyle/>
            <a:p>
              <a:endParaRPr lang="fr-FR" noProof="0" dirty="0"/>
            </a:p>
          </p:txBody>
        </p:sp>
        <p:sp>
          <p:nvSpPr>
            <p:cNvPr id="3875" name="object 3875"/>
            <p:cNvSpPr/>
            <p:nvPr/>
          </p:nvSpPr>
          <p:spPr>
            <a:xfrm>
              <a:off x="10579795" y="4355888"/>
              <a:ext cx="3810" cy="69850"/>
            </a:xfrm>
            <a:custGeom>
              <a:avLst/>
              <a:gdLst/>
              <a:ahLst/>
              <a:cxnLst/>
              <a:rect l="l" t="t" r="r" b="b"/>
              <a:pathLst>
                <a:path w="3809" h="69850">
                  <a:moveTo>
                    <a:pt x="3602" y="161"/>
                  </a:moveTo>
                  <a:lnTo>
                    <a:pt x="3602" y="69675"/>
                  </a:lnTo>
                </a:path>
                <a:path w="3809" h="69850">
                  <a:moveTo>
                    <a:pt x="0" y="69506"/>
                  </a:moveTo>
                  <a:lnTo>
                    <a:pt x="0" y="0"/>
                  </a:lnTo>
                </a:path>
              </a:pathLst>
            </a:custGeom>
            <a:ln w="3175">
              <a:solidFill>
                <a:srgbClr val="93AFB5"/>
              </a:solidFill>
            </a:ln>
          </p:spPr>
          <p:txBody>
            <a:bodyPr wrap="square" lIns="0" tIns="0" rIns="0" bIns="0" rtlCol="0"/>
            <a:lstStyle/>
            <a:p>
              <a:endParaRPr lang="fr-FR" noProof="0" dirty="0"/>
            </a:p>
          </p:txBody>
        </p:sp>
        <p:sp>
          <p:nvSpPr>
            <p:cNvPr id="3876" name="object 3876"/>
            <p:cNvSpPr/>
            <p:nvPr/>
          </p:nvSpPr>
          <p:spPr>
            <a:xfrm>
              <a:off x="10583398" y="4356049"/>
              <a:ext cx="3810" cy="69850"/>
            </a:xfrm>
            <a:custGeom>
              <a:avLst/>
              <a:gdLst/>
              <a:ahLst/>
              <a:cxnLst/>
              <a:rect l="l" t="t" r="r" b="b"/>
              <a:pathLst>
                <a:path w="3809" h="69850">
                  <a:moveTo>
                    <a:pt x="0" y="0"/>
                  </a:moveTo>
                  <a:lnTo>
                    <a:pt x="3602" y="161"/>
                  </a:lnTo>
                  <a:lnTo>
                    <a:pt x="3602" y="69683"/>
                  </a:lnTo>
                  <a:lnTo>
                    <a:pt x="0" y="69514"/>
                  </a:lnTo>
                  <a:lnTo>
                    <a:pt x="0" y="0"/>
                  </a:lnTo>
                  <a:close/>
                </a:path>
              </a:pathLst>
            </a:custGeom>
            <a:solidFill>
              <a:srgbClr val="92AFB5"/>
            </a:solidFill>
          </p:spPr>
          <p:txBody>
            <a:bodyPr wrap="square" lIns="0" tIns="0" rIns="0" bIns="0" rtlCol="0"/>
            <a:lstStyle/>
            <a:p>
              <a:endParaRPr lang="fr-FR" noProof="0" dirty="0"/>
            </a:p>
          </p:txBody>
        </p:sp>
        <p:sp>
          <p:nvSpPr>
            <p:cNvPr id="3877" name="object 3877"/>
            <p:cNvSpPr/>
            <p:nvPr/>
          </p:nvSpPr>
          <p:spPr>
            <a:xfrm>
              <a:off x="10583398" y="4356049"/>
              <a:ext cx="3810" cy="69850"/>
            </a:xfrm>
            <a:custGeom>
              <a:avLst/>
              <a:gdLst/>
              <a:ahLst/>
              <a:cxnLst/>
              <a:rect l="l" t="t" r="r" b="b"/>
              <a:pathLst>
                <a:path w="3809" h="69850">
                  <a:moveTo>
                    <a:pt x="3602" y="161"/>
                  </a:moveTo>
                  <a:lnTo>
                    <a:pt x="3602" y="69683"/>
                  </a:lnTo>
                </a:path>
                <a:path w="3809" h="69850">
                  <a:moveTo>
                    <a:pt x="0" y="69514"/>
                  </a:moveTo>
                  <a:lnTo>
                    <a:pt x="0" y="0"/>
                  </a:lnTo>
                </a:path>
              </a:pathLst>
            </a:custGeom>
            <a:ln w="3175">
              <a:solidFill>
                <a:srgbClr val="92AFB5"/>
              </a:solidFill>
            </a:ln>
          </p:spPr>
          <p:txBody>
            <a:bodyPr wrap="square" lIns="0" tIns="0" rIns="0" bIns="0" rtlCol="0"/>
            <a:lstStyle/>
            <a:p>
              <a:endParaRPr lang="fr-FR" noProof="0" dirty="0"/>
            </a:p>
          </p:txBody>
        </p:sp>
        <p:sp>
          <p:nvSpPr>
            <p:cNvPr id="3878" name="object 3878"/>
            <p:cNvSpPr/>
            <p:nvPr/>
          </p:nvSpPr>
          <p:spPr>
            <a:xfrm>
              <a:off x="10587001" y="4356210"/>
              <a:ext cx="3810" cy="69850"/>
            </a:xfrm>
            <a:custGeom>
              <a:avLst/>
              <a:gdLst/>
              <a:ahLst/>
              <a:cxnLst/>
              <a:rect l="l" t="t" r="r" b="b"/>
              <a:pathLst>
                <a:path w="3809" h="69850">
                  <a:moveTo>
                    <a:pt x="0" y="0"/>
                  </a:moveTo>
                  <a:lnTo>
                    <a:pt x="3602" y="161"/>
                  </a:lnTo>
                  <a:lnTo>
                    <a:pt x="3602" y="69691"/>
                  </a:lnTo>
                  <a:lnTo>
                    <a:pt x="0" y="69522"/>
                  </a:lnTo>
                  <a:lnTo>
                    <a:pt x="0" y="0"/>
                  </a:lnTo>
                  <a:close/>
                </a:path>
              </a:pathLst>
            </a:custGeom>
            <a:solidFill>
              <a:srgbClr val="92AFB5"/>
            </a:solidFill>
          </p:spPr>
          <p:txBody>
            <a:bodyPr wrap="square" lIns="0" tIns="0" rIns="0" bIns="0" rtlCol="0"/>
            <a:lstStyle/>
            <a:p>
              <a:endParaRPr lang="fr-FR" noProof="0" dirty="0"/>
            </a:p>
          </p:txBody>
        </p:sp>
        <p:sp>
          <p:nvSpPr>
            <p:cNvPr id="3879" name="object 3879"/>
            <p:cNvSpPr/>
            <p:nvPr/>
          </p:nvSpPr>
          <p:spPr>
            <a:xfrm>
              <a:off x="10587001" y="4356210"/>
              <a:ext cx="3810" cy="69850"/>
            </a:xfrm>
            <a:custGeom>
              <a:avLst/>
              <a:gdLst/>
              <a:ahLst/>
              <a:cxnLst/>
              <a:rect l="l" t="t" r="r" b="b"/>
              <a:pathLst>
                <a:path w="3809" h="69850">
                  <a:moveTo>
                    <a:pt x="3602" y="161"/>
                  </a:moveTo>
                  <a:lnTo>
                    <a:pt x="3602" y="69691"/>
                  </a:lnTo>
                </a:path>
                <a:path w="3809" h="69850">
                  <a:moveTo>
                    <a:pt x="0" y="69522"/>
                  </a:moveTo>
                  <a:lnTo>
                    <a:pt x="0" y="0"/>
                  </a:lnTo>
                </a:path>
              </a:pathLst>
            </a:custGeom>
            <a:ln w="3175">
              <a:solidFill>
                <a:srgbClr val="92AFB5"/>
              </a:solidFill>
            </a:ln>
          </p:spPr>
          <p:txBody>
            <a:bodyPr wrap="square" lIns="0" tIns="0" rIns="0" bIns="0" rtlCol="0"/>
            <a:lstStyle/>
            <a:p>
              <a:endParaRPr lang="fr-FR" noProof="0" dirty="0"/>
            </a:p>
          </p:txBody>
        </p:sp>
        <p:sp>
          <p:nvSpPr>
            <p:cNvPr id="3880" name="object 3880"/>
            <p:cNvSpPr/>
            <p:nvPr/>
          </p:nvSpPr>
          <p:spPr>
            <a:xfrm>
              <a:off x="10590604" y="4356372"/>
              <a:ext cx="3810" cy="69850"/>
            </a:xfrm>
            <a:custGeom>
              <a:avLst/>
              <a:gdLst/>
              <a:ahLst/>
              <a:cxnLst/>
              <a:rect l="l" t="t" r="r" b="b"/>
              <a:pathLst>
                <a:path w="3809" h="69850">
                  <a:moveTo>
                    <a:pt x="0" y="0"/>
                  </a:moveTo>
                  <a:lnTo>
                    <a:pt x="3602" y="161"/>
                  </a:lnTo>
                  <a:lnTo>
                    <a:pt x="3602" y="69699"/>
                  </a:lnTo>
                  <a:lnTo>
                    <a:pt x="0" y="69530"/>
                  </a:lnTo>
                  <a:lnTo>
                    <a:pt x="0" y="0"/>
                  </a:lnTo>
                  <a:close/>
                </a:path>
              </a:pathLst>
            </a:custGeom>
            <a:solidFill>
              <a:srgbClr val="92AFB5"/>
            </a:solidFill>
          </p:spPr>
          <p:txBody>
            <a:bodyPr wrap="square" lIns="0" tIns="0" rIns="0" bIns="0" rtlCol="0"/>
            <a:lstStyle/>
            <a:p>
              <a:endParaRPr lang="fr-FR" noProof="0" dirty="0"/>
            </a:p>
          </p:txBody>
        </p:sp>
        <p:sp>
          <p:nvSpPr>
            <p:cNvPr id="3881" name="object 3881"/>
            <p:cNvSpPr/>
            <p:nvPr/>
          </p:nvSpPr>
          <p:spPr>
            <a:xfrm>
              <a:off x="10590603" y="4356372"/>
              <a:ext cx="3810" cy="69850"/>
            </a:xfrm>
            <a:custGeom>
              <a:avLst/>
              <a:gdLst/>
              <a:ahLst/>
              <a:cxnLst/>
              <a:rect l="l" t="t" r="r" b="b"/>
              <a:pathLst>
                <a:path w="3809" h="69850">
                  <a:moveTo>
                    <a:pt x="3602" y="161"/>
                  </a:moveTo>
                  <a:lnTo>
                    <a:pt x="3602" y="69699"/>
                  </a:lnTo>
                </a:path>
                <a:path w="3809" h="69850">
                  <a:moveTo>
                    <a:pt x="0" y="69530"/>
                  </a:moveTo>
                  <a:lnTo>
                    <a:pt x="0" y="0"/>
                  </a:lnTo>
                </a:path>
              </a:pathLst>
            </a:custGeom>
            <a:ln w="3175">
              <a:solidFill>
                <a:srgbClr val="92AFB5"/>
              </a:solidFill>
            </a:ln>
          </p:spPr>
          <p:txBody>
            <a:bodyPr wrap="square" lIns="0" tIns="0" rIns="0" bIns="0" rtlCol="0"/>
            <a:lstStyle/>
            <a:p>
              <a:endParaRPr lang="fr-FR" noProof="0" dirty="0"/>
            </a:p>
          </p:txBody>
        </p:sp>
        <p:sp>
          <p:nvSpPr>
            <p:cNvPr id="3882" name="object 3882"/>
            <p:cNvSpPr/>
            <p:nvPr/>
          </p:nvSpPr>
          <p:spPr>
            <a:xfrm>
              <a:off x="10594207" y="4356533"/>
              <a:ext cx="5715" cy="69850"/>
            </a:xfrm>
            <a:custGeom>
              <a:avLst/>
              <a:gdLst/>
              <a:ahLst/>
              <a:cxnLst/>
              <a:rect l="l" t="t" r="r" b="b"/>
              <a:pathLst>
                <a:path w="5715" h="69850">
                  <a:moveTo>
                    <a:pt x="0" y="0"/>
                  </a:moveTo>
                  <a:lnTo>
                    <a:pt x="5284" y="236"/>
                  </a:lnTo>
                  <a:lnTo>
                    <a:pt x="5284" y="69786"/>
                  </a:lnTo>
                  <a:lnTo>
                    <a:pt x="0" y="69538"/>
                  </a:lnTo>
                  <a:lnTo>
                    <a:pt x="0" y="0"/>
                  </a:lnTo>
                  <a:close/>
                </a:path>
              </a:pathLst>
            </a:custGeom>
            <a:solidFill>
              <a:srgbClr val="92AFB5"/>
            </a:solidFill>
          </p:spPr>
          <p:txBody>
            <a:bodyPr wrap="square" lIns="0" tIns="0" rIns="0" bIns="0" rtlCol="0"/>
            <a:lstStyle/>
            <a:p>
              <a:endParaRPr lang="fr-FR" noProof="0" dirty="0"/>
            </a:p>
          </p:txBody>
        </p:sp>
        <p:sp>
          <p:nvSpPr>
            <p:cNvPr id="3883" name="object 3883"/>
            <p:cNvSpPr/>
            <p:nvPr/>
          </p:nvSpPr>
          <p:spPr>
            <a:xfrm>
              <a:off x="10594206" y="4356533"/>
              <a:ext cx="5715" cy="69850"/>
            </a:xfrm>
            <a:custGeom>
              <a:avLst/>
              <a:gdLst/>
              <a:ahLst/>
              <a:cxnLst/>
              <a:rect l="l" t="t" r="r" b="b"/>
              <a:pathLst>
                <a:path w="5715" h="69850">
                  <a:moveTo>
                    <a:pt x="5284" y="236"/>
                  </a:moveTo>
                  <a:lnTo>
                    <a:pt x="5284" y="69786"/>
                  </a:lnTo>
                </a:path>
                <a:path w="5715" h="69850">
                  <a:moveTo>
                    <a:pt x="0" y="69538"/>
                  </a:moveTo>
                  <a:lnTo>
                    <a:pt x="0" y="0"/>
                  </a:lnTo>
                </a:path>
              </a:pathLst>
            </a:custGeom>
            <a:ln w="3175">
              <a:solidFill>
                <a:srgbClr val="92AFB5"/>
              </a:solidFill>
            </a:ln>
          </p:spPr>
          <p:txBody>
            <a:bodyPr wrap="square" lIns="0" tIns="0" rIns="0" bIns="0" rtlCol="0"/>
            <a:lstStyle/>
            <a:p>
              <a:endParaRPr lang="fr-FR" noProof="0" dirty="0"/>
            </a:p>
          </p:txBody>
        </p:sp>
        <p:sp>
          <p:nvSpPr>
            <p:cNvPr id="3884" name="object 3884"/>
            <p:cNvSpPr/>
            <p:nvPr/>
          </p:nvSpPr>
          <p:spPr>
            <a:xfrm>
              <a:off x="10599491" y="4356770"/>
              <a:ext cx="3810" cy="69850"/>
            </a:xfrm>
            <a:custGeom>
              <a:avLst/>
              <a:gdLst/>
              <a:ahLst/>
              <a:cxnLst/>
              <a:rect l="l" t="t" r="r" b="b"/>
              <a:pathLst>
                <a:path w="3809" h="69850">
                  <a:moveTo>
                    <a:pt x="0" y="0"/>
                  </a:moveTo>
                  <a:lnTo>
                    <a:pt x="3602" y="161"/>
                  </a:lnTo>
                  <a:lnTo>
                    <a:pt x="3602" y="69718"/>
                  </a:lnTo>
                  <a:lnTo>
                    <a:pt x="0" y="69549"/>
                  </a:lnTo>
                  <a:lnTo>
                    <a:pt x="0" y="0"/>
                  </a:lnTo>
                  <a:close/>
                </a:path>
              </a:pathLst>
            </a:custGeom>
            <a:solidFill>
              <a:srgbClr val="92AFB5"/>
            </a:solidFill>
          </p:spPr>
          <p:txBody>
            <a:bodyPr wrap="square" lIns="0" tIns="0" rIns="0" bIns="0" rtlCol="0"/>
            <a:lstStyle/>
            <a:p>
              <a:endParaRPr lang="fr-FR" noProof="0" dirty="0"/>
            </a:p>
          </p:txBody>
        </p:sp>
        <p:sp>
          <p:nvSpPr>
            <p:cNvPr id="3885" name="object 3885"/>
            <p:cNvSpPr/>
            <p:nvPr/>
          </p:nvSpPr>
          <p:spPr>
            <a:xfrm>
              <a:off x="10599490" y="4356770"/>
              <a:ext cx="3810" cy="69850"/>
            </a:xfrm>
            <a:custGeom>
              <a:avLst/>
              <a:gdLst/>
              <a:ahLst/>
              <a:cxnLst/>
              <a:rect l="l" t="t" r="r" b="b"/>
              <a:pathLst>
                <a:path w="3809" h="69850">
                  <a:moveTo>
                    <a:pt x="3602" y="161"/>
                  </a:moveTo>
                  <a:lnTo>
                    <a:pt x="3602" y="69718"/>
                  </a:lnTo>
                </a:path>
                <a:path w="3809" h="69850">
                  <a:moveTo>
                    <a:pt x="0" y="69549"/>
                  </a:moveTo>
                  <a:lnTo>
                    <a:pt x="0" y="0"/>
                  </a:lnTo>
                </a:path>
              </a:pathLst>
            </a:custGeom>
            <a:ln w="3175">
              <a:solidFill>
                <a:srgbClr val="92AFB5"/>
              </a:solidFill>
            </a:ln>
          </p:spPr>
          <p:txBody>
            <a:bodyPr wrap="square" lIns="0" tIns="0" rIns="0" bIns="0" rtlCol="0"/>
            <a:lstStyle/>
            <a:p>
              <a:endParaRPr lang="fr-FR" noProof="0" dirty="0"/>
            </a:p>
          </p:txBody>
        </p:sp>
        <p:sp>
          <p:nvSpPr>
            <p:cNvPr id="3886" name="object 3886"/>
            <p:cNvSpPr/>
            <p:nvPr/>
          </p:nvSpPr>
          <p:spPr>
            <a:xfrm>
              <a:off x="10603094" y="4356931"/>
              <a:ext cx="3810" cy="69850"/>
            </a:xfrm>
            <a:custGeom>
              <a:avLst/>
              <a:gdLst/>
              <a:ahLst/>
              <a:cxnLst/>
              <a:rect l="l" t="t" r="r" b="b"/>
              <a:pathLst>
                <a:path w="3809" h="69850">
                  <a:moveTo>
                    <a:pt x="0" y="0"/>
                  </a:moveTo>
                  <a:lnTo>
                    <a:pt x="3602" y="161"/>
                  </a:lnTo>
                  <a:lnTo>
                    <a:pt x="3602" y="69726"/>
                  </a:lnTo>
                  <a:lnTo>
                    <a:pt x="0" y="69557"/>
                  </a:lnTo>
                  <a:lnTo>
                    <a:pt x="0" y="0"/>
                  </a:lnTo>
                  <a:close/>
                </a:path>
              </a:pathLst>
            </a:custGeom>
            <a:solidFill>
              <a:srgbClr val="92AFB5"/>
            </a:solidFill>
          </p:spPr>
          <p:txBody>
            <a:bodyPr wrap="square" lIns="0" tIns="0" rIns="0" bIns="0" rtlCol="0"/>
            <a:lstStyle/>
            <a:p>
              <a:endParaRPr lang="fr-FR" noProof="0" dirty="0"/>
            </a:p>
          </p:txBody>
        </p:sp>
        <p:sp>
          <p:nvSpPr>
            <p:cNvPr id="3887" name="object 3887"/>
            <p:cNvSpPr/>
            <p:nvPr/>
          </p:nvSpPr>
          <p:spPr>
            <a:xfrm>
              <a:off x="10603094" y="4356931"/>
              <a:ext cx="3810" cy="69850"/>
            </a:xfrm>
            <a:custGeom>
              <a:avLst/>
              <a:gdLst/>
              <a:ahLst/>
              <a:cxnLst/>
              <a:rect l="l" t="t" r="r" b="b"/>
              <a:pathLst>
                <a:path w="3809" h="69850">
                  <a:moveTo>
                    <a:pt x="3602" y="161"/>
                  </a:moveTo>
                  <a:lnTo>
                    <a:pt x="3602" y="69726"/>
                  </a:lnTo>
                </a:path>
                <a:path w="3809" h="69850">
                  <a:moveTo>
                    <a:pt x="0" y="69557"/>
                  </a:moveTo>
                  <a:lnTo>
                    <a:pt x="0" y="0"/>
                  </a:lnTo>
                </a:path>
              </a:pathLst>
            </a:custGeom>
            <a:ln w="3175">
              <a:solidFill>
                <a:srgbClr val="92AFB5"/>
              </a:solidFill>
            </a:ln>
          </p:spPr>
          <p:txBody>
            <a:bodyPr wrap="square" lIns="0" tIns="0" rIns="0" bIns="0" rtlCol="0"/>
            <a:lstStyle/>
            <a:p>
              <a:endParaRPr lang="fr-FR" noProof="0" dirty="0"/>
            </a:p>
          </p:txBody>
        </p:sp>
        <p:sp>
          <p:nvSpPr>
            <p:cNvPr id="3888" name="object 3888"/>
            <p:cNvSpPr/>
            <p:nvPr/>
          </p:nvSpPr>
          <p:spPr>
            <a:xfrm>
              <a:off x="10606697" y="4357092"/>
              <a:ext cx="3810" cy="69850"/>
            </a:xfrm>
            <a:custGeom>
              <a:avLst/>
              <a:gdLst/>
              <a:ahLst/>
              <a:cxnLst/>
              <a:rect l="l" t="t" r="r" b="b"/>
              <a:pathLst>
                <a:path w="3809" h="69850">
                  <a:moveTo>
                    <a:pt x="0" y="0"/>
                  </a:moveTo>
                  <a:lnTo>
                    <a:pt x="3602" y="161"/>
                  </a:lnTo>
                  <a:lnTo>
                    <a:pt x="3602" y="69734"/>
                  </a:lnTo>
                  <a:lnTo>
                    <a:pt x="0" y="69565"/>
                  </a:lnTo>
                  <a:lnTo>
                    <a:pt x="0" y="0"/>
                  </a:lnTo>
                  <a:close/>
                </a:path>
              </a:pathLst>
            </a:custGeom>
            <a:solidFill>
              <a:srgbClr val="92AFB5"/>
            </a:solidFill>
          </p:spPr>
          <p:txBody>
            <a:bodyPr wrap="square" lIns="0" tIns="0" rIns="0" bIns="0" rtlCol="0"/>
            <a:lstStyle/>
            <a:p>
              <a:endParaRPr lang="fr-FR" noProof="0" dirty="0"/>
            </a:p>
          </p:txBody>
        </p:sp>
        <p:sp>
          <p:nvSpPr>
            <p:cNvPr id="3889" name="object 3889"/>
            <p:cNvSpPr/>
            <p:nvPr/>
          </p:nvSpPr>
          <p:spPr>
            <a:xfrm>
              <a:off x="10606697" y="4357092"/>
              <a:ext cx="3810" cy="69850"/>
            </a:xfrm>
            <a:custGeom>
              <a:avLst/>
              <a:gdLst/>
              <a:ahLst/>
              <a:cxnLst/>
              <a:rect l="l" t="t" r="r" b="b"/>
              <a:pathLst>
                <a:path w="3809" h="69850">
                  <a:moveTo>
                    <a:pt x="3602" y="161"/>
                  </a:moveTo>
                  <a:lnTo>
                    <a:pt x="3602" y="69734"/>
                  </a:lnTo>
                </a:path>
                <a:path w="3809" h="69850">
                  <a:moveTo>
                    <a:pt x="0" y="69565"/>
                  </a:moveTo>
                  <a:lnTo>
                    <a:pt x="0" y="0"/>
                  </a:lnTo>
                </a:path>
              </a:pathLst>
            </a:custGeom>
            <a:ln w="3175">
              <a:solidFill>
                <a:srgbClr val="92AFB5"/>
              </a:solidFill>
            </a:ln>
          </p:spPr>
          <p:txBody>
            <a:bodyPr wrap="square" lIns="0" tIns="0" rIns="0" bIns="0" rtlCol="0"/>
            <a:lstStyle/>
            <a:p>
              <a:endParaRPr lang="fr-FR" noProof="0" dirty="0"/>
            </a:p>
          </p:txBody>
        </p:sp>
        <p:sp>
          <p:nvSpPr>
            <p:cNvPr id="3890" name="object 3890"/>
            <p:cNvSpPr/>
            <p:nvPr/>
          </p:nvSpPr>
          <p:spPr>
            <a:xfrm>
              <a:off x="10610300" y="4357254"/>
              <a:ext cx="3810" cy="69850"/>
            </a:xfrm>
            <a:custGeom>
              <a:avLst/>
              <a:gdLst/>
              <a:ahLst/>
              <a:cxnLst/>
              <a:rect l="l" t="t" r="r" b="b"/>
              <a:pathLst>
                <a:path w="3809" h="69850">
                  <a:moveTo>
                    <a:pt x="0" y="0"/>
                  </a:moveTo>
                  <a:lnTo>
                    <a:pt x="3602" y="161"/>
                  </a:lnTo>
                  <a:lnTo>
                    <a:pt x="3602" y="69742"/>
                  </a:lnTo>
                  <a:lnTo>
                    <a:pt x="0" y="69573"/>
                  </a:lnTo>
                  <a:lnTo>
                    <a:pt x="0" y="0"/>
                  </a:lnTo>
                  <a:close/>
                </a:path>
              </a:pathLst>
            </a:custGeom>
            <a:solidFill>
              <a:srgbClr val="92AFB5"/>
            </a:solidFill>
          </p:spPr>
          <p:txBody>
            <a:bodyPr wrap="square" lIns="0" tIns="0" rIns="0" bIns="0" rtlCol="0"/>
            <a:lstStyle/>
            <a:p>
              <a:endParaRPr lang="fr-FR" noProof="0" dirty="0"/>
            </a:p>
          </p:txBody>
        </p:sp>
        <p:sp>
          <p:nvSpPr>
            <p:cNvPr id="3891" name="object 3891"/>
            <p:cNvSpPr/>
            <p:nvPr/>
          </p:nvSpPr>
          <p:spPr>
            <a:xfrm>
              <a:off x="10610300" y="4357254"/>
              <a:ext cx="3810" cy="69850"/>
            </a:xfrm>
            <a:custGeom>
              <a:avLst/>
              <a:gdLst/>
              <a:ahLst/>
              <a:cxnLst/>
              <a:rect l="l" t="t" r="r" b="b"/>
              <a:pathLst>
                <a:path w="3809" h="69850">
                  <a:moveTo>
                    <a:pt x="3602" y="161"/>
                  </a:moveTo>
                  <a:lnTo>
                    <a:pt x="3602" y="69742"/>
                  </a:lnTo>
                </a:path>
                <a:path w="3809" h="69850">
                  <a:moveTo>
                    <a:pt x="0" y="69573"/>
                  </a:moveTo>
                  <a:lnTo>
                    <a:pt x="0" y="0"/>
                  </a:lnTo>
                </a:path>
              </a:pathLst>
            </a:custGeom>
            <a:ln w="3175">
              <a:solidFill>
                <a:srgbClr val="92AFB5"/>
              </a:solidFill>
            </a:ln>
          </p:spPr>
          <p:txBody>
            <a:bodyPr wrap="square" lIns="0" tIns="0" rIns="0" bIns="0" rtlCol="0"/>
            <a:lstStyle/>
            <a:p>
              <a:endParaRPr lang="fr-FR" noProof="0" dirty="0"/>
            </a:p>
          </p:txBody>
        </p:sp>
        <p:sp>
          <p:nvSpPr>
            <p:cNvPr id="3892" name="object 3892"/>
            <p:cNvSpPr/>
            <p:nvPr/>
          </p:nvSpPr>
          <p:spPr>
            <a:xfrm>
              <a:off x="10613903" y="4357415"/>
              <a:ext cx="3810" cy="69850"/>
            </a:xfrm>
            <a:custGeom>
              <a:avLst/>
              <a:gdLst/>
              <a:ahLst/>
              <a:cxnLst/>
              <a:rect l="l" t="t" r="r" b="b"/>
              <a:pathLst>
                <a:path w="3809" h="69850">
                  <a:moveTo>
                    <a:pt x="0" y="0"/>
                  </a:moveTo>
                  <a:lnTo>
                    <a:pt x="3602" y="161"/>
                  </a:lnTo>
                  <a:lnTo>
                    <a:pt x="3602" y="69750"/>
                  </a:lnTo>
                  <a:lnTo>
                    <a:pt x="0" y="69581"/>
                  </a:lnTo>
                  <a:lnTo>
                    <a:pt x="0" y="0"/>
                  </a:lnTo>
                  <a:close/>
                </a:path>
              </a:pathLst>
            </a:custGeom>
            <a:solidFill>
              <a:srgbClr val="92AEB4"/>
            </a:solidFill>
          </p:spPr>
          <p:txBody>
            <a:bodyPr wrap="square" lIns="0" tIns="0" rIns="0" bIns="0" rtlCol="0"/>
            <a:lstStyle/>
            <a:p>
              <a:endParaRPr lang="fr-FR" noProof="0" dirty="0"/>
            </a:p>
          </p:txBody>
        </p:sp>
        <p:sp>
          <p:nvSpPr>
            <p:cNvPr id="3893" name="object 3893"/>
            <p:cNvSpPr/>
            <p:nvPr/>
          </p:nvSpPr>
          <p:spPr>
            <a:xfrm>
              <a:off x="10613903" y="4357415"/>
              <a:ext cx="3810" cy="69850"/>
            </a:xfrm>
            <a:custGeom>
              <a:avLst/>
              <a:gdLst/>
              <a:ahLst/>
              <a:cxnLst/>
              <a:rect l="l" t="t" r="r" b="b"/>
              <a:pathLst>
                <a:path w="3809" h="69850">
                  <a:moveTo>
                    <a:pt x="3602" y="161"/>
                  </a:moveTo>
                  <a:lnTo>
                    <a:pt x="3602" y="69750"/>
                  </a:lnTo>
                </a:path>
                <a:path w="3809" h="69850">
                  <a:moveTo>
                    <a:pt x="0" y="69581"/>
                  </a:moveTo>
                  <a:lnTo>
                    <a:pt x="0" y="0"/>
                  </a:lnTo>
                </a:path>
              </a:pathLst>
            </a:custGeom>
            <a:ln w="3175">
              <a:solidFill>
                <a:srgbClr val="92AEB4"/>
              </a:solidFill>
            </a:ln>
          </p:spPr>
          <p:txBody>
            <a:bodyPr wrap="square" lIns="0" tIns="0" rIns="0" bIns="0" rtlCol="0"/>
            <a:lstStyle/>
            <a:p>
              <a:endParaRPr lang="fr-FR" noProof="0" dirty="0"/>
            </a:p>
          </p:txBody>
        </p:sp>
        <p:sp>
          <p:nvSpPr>
            <p:cNvPr id="3894" name="object 3894"/>
            <p:cNvSpPr/>
            <p:nvPr/>
          </p:nvSpPr>
          <p:spPr>
            <a:xfrm>
              <a:off x="10617506" y="4357577"/>
              <a:ext cx="3810" cy="69850"/>
            </a:xfrm>
            <a:custGeom>
              <a:avLst/>
              <a:gdLst/>
              <a:ahLst/>
              <a:cxnLst/>
              <a:rect l="l" t="t" r="r" b="b"/>
              <a:pathLst>
                <a:path w="3809" h="69850">
                  <a:moveTo>
                    <a:pt x="0" y="0"/>
                  </a:moveTo>
                  <a:lnTo>
                    <a:pt x="3602" y="161"/>
                  </a:lnTo>
                  <a:lnTo>
                    <a:pt x="3602" y="69758"/>
                  </a:lnTo>
                  <a:lnTo>
                    <a:pt x="0" y="69588"/>
                  </a:lnTo>
                  <a:lnTo>
                    <a:pt x="0" y="0"/>
                  </a:lnTo>
                  <a:close/>
                </a:path>
              </a:pathLst>
            </a:custGeom>
            <a:solidFill>
              <a:srgbClr val="92AEB4"/>
            </a:solidFill>
          </p:spPr>
          <p:txBody>
            <a:bodyPr wrap="square" lIns="0" tIns="0" rIns="0" bIns="0" rtlCol="0"/>
            <a:lstStyle/>
            <a:p>
              <a:endParaRPr lang="fr-FR" noProof="0" dirty="0"/>
            </a:p>
          </p:txBody>
        </p:sp>
        <p:sp>
          <p:nvSpPr>
            <p:cNvPr id="3895" name="object 3895"/>
            <p:cNvSpPr/>
            <p:nvPr/>
          </p:nvSpPr>
          <p:spPr>
            <a:xfrm>
              <a:off x="10617506" y="4357577"/>
              <a:ext cx="3810" cy="69850"/>
            </a:xfrm>
            <a:custGeom>
              <a:avLst/>
              <a:gdLst/>
              <a:ahLst/>
              <a:cxnLst/>
              <a:rect l="l" t="t" r="r" b="b"/>
              <a:pathLst>
                <a:path w="3809" h="69850">
                  <a:moveTo>
                    <a:pt x="3602" y="161"/>
                  </a:moveTo>
                  <a:lnTo>
                    <a:pt x="3602" y="69758"/>
                  </a:lnTo>
                </a:path>
                <a:path w="3809" h="69850">
                  <a:moveTo>
                    <a:pt x="0" y="69588"/>
                  </a:moveTo>
                  <a:lnTo>
                    <a:pt x="0" y="0"/>
                  </a:lnTo>
                </a:path>
              </a:pathLst>
            </a:custGeom>
            <a:ln w="3175">
              <a:solidFill>
                <a:srgbClr val="92AEB4"/>
              </a:solidFill>
            </a:ln>
          </p:spPr>
          <p:txBody>
            <a:bodyPr wrap="square" lIns="0" tIns="0" rIns="0" bIns="0" rtlCol="0"/>
            <a:lstStyle/>
            <a:p>
              <a:endParaRPr lang="fr-FR" noProof="0" dirty="0"/>
            </a:p>
          </p:txBody>
        </p:sp>
        <p:sp>
          <p:nvSpPr>
            <p:cNvPr id="3896" name="object 3896"/>
            <p:cNvSpPr/>
            <p:nvPr/>
          </p:nvSpPr>
          <p:spPr>
            <a:xfrm>
              <a:off x="10621109" y="4357738"/>
              <a:ext cx="5715" cy="69850"/>
            </a:xfrm>
            <a:custGeom>
              <a:avLst/>
              <a:gdLst/>
              <a:ahLst/>
              <a:cxnLst/>
              <a:rect l="l" t="t" r="r" b="b"/>
              <a:pathLst>
                <a:path w="5715" h="69850">
                  <a:moveTo>
                    <a:pt x="0" y="0"/>
                  </a:moveTo>
                  <a:lnTo>
                    <a:pt x="5524" y="247"/>
                  </a:lnTo>
                  <a:lnTo>
                    <a:pt x="5524" y="69856"/>
                  </a:lnTo>
                  <a:lnTo>
                    <a:pt x="0" y="69596"/>
                  </a:lnTo>
                  <a:lnTo>
                    <a:pt x="0" y="0"/>
                  </a:lnTo>
                  <a:close/>
                </a:path>
              </a:pathLst>
            </a:custGeom>
            <a:solidFill>
              <a:srgbClr val="92AEB4"/>
            </a:solidFill>
          </p:spPr>
          <p:txBody>
            <a:bodyPr wrap="square" lIns="0" tIns="0" rIns="0" bIns="0" rtlCol="0"/>
            <a:lstStyle/>
            <a:p>
              <a:endParaRPr lang="fr-FR" noProof="0" dirty="0"/>
            </a:p>
          </p:txBody>
        </p:sp>
        <p:sp>
          <p:nvSpPr>
            <p:cNvPr id="3897" name="object 3897"/>
            <p:cNvSpPr/>
            <p:nvPr/>
          </p:nvSpPr>
          <p:spPr>
            <a:xfrm>
              <a:off x="10621109" y="4357738"/>
              <a:ext cx="5715" cy="69850"/>
            </a:xfrm>
            <a:custGeom>
              <a:avLst/>
              <a:gdLst/>
              <a:ahLst/>
              <a:cxnLst/>
              <a:rect l="l" t="t" r="r" b="b"/>
              <a:pathLst>
                <a:path w="5715" h="69850">
                  <a:moveTo>
                    <a:pt x="5524" y="247"/>
                  </a:moveTo>
                  <a:lnTo>
                    <a:pt x="5524" y="69856"/>
                  </a:lnTo>
                </a:path>
                <a:path w="5715" h="69850">
                  <a:moveTo>
                    <a:pt x="0" y="69596"/>
                  </a:moveTo>
                  <a:lnTo>
                    <a:pt x="0" y="0"/>
                  </a:lnTo>
                </a:path>
              </a:pathLst>
            </a:custGeom>
            <a:ln w="3175">
              <a:solidFill>
                <a:srgbClr val="92AEB4"/>
              </a:solidFill>
            </a:ln>
          </p:spPr>
          <p:txBody>
            <a:bodyPr wrap="square" lIns="0" tIns="0" rIns="0" bIns="0" rtlCol="0"/>
            <a:lstStyle/>
            <a:p>
              <a:endParaRPr lang="fr-FR" noProof="0" dirty="0"/>
            </a:p>
          </p:txBody>
        </p:sp>
        <p:sp>
          <p:nvSpPr>
            <p:cNvPr id="3898" name="object 3898"/>
            <p:cNvSpPr/>
            <p:nvPr/>
          </p:nvSpPr>
          <p:spPr>
            <a:xfrm>
              <a:off x="10626633" y="4357986"/>
              <a:ext cx="3810" cy="69850"/>
            </a:xfrm>
            <a:custGeom>
              <a:avLst/>
              <a:gdLst/>
              <a:ahLst/>
              <a:cxnLst/>
              <a:rect l="l" t="t" r="r" b="b"/>
              <a:pathLst>
                <a:path w="3809" h="69850">
                  <a:moveTo>
                    <a:pt x="0" y="0"/>
                  </a:moveTo>
                  <a:lnTo>
                    <a:pt x="3602" y="161"/>
                  </a:lnTo>
                  <a:lnTo>
                    <a:pt x="3602" y="69778"/>
                  </a:lnTo>
                  <a:lnTo>
                    <a:pt x="0" y="69608"/>
                  </a:lnTo>
                  <a:lnTo>
                    <a:pt x="0" y="0"/>
                  </a:lnTo>
                  <a:close/>
                </a:path>
              </a:pathLst>
            </a:custGeom>
            <a:solidFill>
              <a:srgbClr val="92AEB4"/>
            </a:solidFill>
          </p:spPr>
          <p:txBody>
            <a:bodyPr wrap="square" lIns="0" tIns="0" rIns="0" bIns="0" rtlCol="0"/>
            <a:lstStyle/>
            <a:p>
              <a:endParaRPr lang="fr-FR" noProof="0" dirty="0"/>
            </a:p>
          </p:txBody>
        </p:sp>
        <p:sp>
          <p:nvSpPr>
            <p:cNvPr id="3899" name="object 3899"/>
            <p:cNvSpPr/>
            <p:nvPr/>
          </p:nvSpPr>
          <p:spPr>
            <a:xfrm>
              <a:off x="10626633" y="4357985"/>
              <a:ext cx="3810" cy="69850"/>
            </a:xfrm>
            <a:custGeom>
              <a:avLst/>
              <a:gdLst/>
              <a:ahLst/>
              <a:cxnLst/>
              <a:rect l="l" t="t" r="r" b="b"/>
              <a:pathLst>
                <a:path w="3809" h="69850">
                  <a:moveTo>
                    <a:pt x="3602" y="161"/>
                  </a:moveTo>
                  <a:lnTo>
                    <a:pt x="3602" y="69778"/>
                  </a:lnTo>
                </a:path>
                <a:path w="3809" h="69850">
                  <a:moveTo>
                    <a:pt x="0" y="69608"/>
                  </a:moveTo>
                  <a:lnTo>
                    <a:pt x="0" y="0"/>
                  </a:lnTo>
                </a:path>
              </a:pathLst>
            </a:custGeom>
            <a:ln w="3175">
              <a:solidFill>
                <a:srgbClr val="92AEB4"/>
              </a:solidFill>
            </a:ln>
          </p:spPr>
          <p:txBody>
            <a:bodyPr wrap="square" lIns="0" tIns="0" rIns="0" bIns="0" rtlCol="0"/>
            <a:lstStyle/>
            <a:p>
              <a:endParaRPr lang="fr-FR" noProof="0" dirty="0"/>
            </a:p>
          </p:txBody>
        </p:sp>
        <p:sp>
          <p:nvSpPr>
            <p:cNvPr id="3900" name="object 3900"/>
            <p:cNvSpPr/>
            <p:nvPr/>
          </p:nvSpPr>
          <p:spPr>
            <a:xfrm>
              <a:off x="10630236" y="4358147"/>
              <a:ext cx="3810" cy="69850"/>
            </a:xfrm>
            <a:custGeom>
              <a:avLst/>
              <a:gdLst/>
              <a:ahLst/>
              <a:cxnLst/>
              <a:rect l="l" t="t" r="r" b="b"/>
              <a:pathLst>
                <a:path w="3809" h="69850">
                  <a:moveTo>
                    <a:pt x="0" y="0"/>
                  </a:moveTo>
                  <a:lnTo>
                    <a:pt x="3602" y="161"/>
                  </a:lnTo>
                  <a:lnTo>
                    <a:pt x="3602" y="69785"/>
                  </a:lnTo>
                  <a:lnTo>
                    <a:pt x="0" y="69616"/>
                  </a:lnTo>
                  <a:lnTo>
                    <a:pt x="0" y="0"/>
                  </a:lnTo>
                  <a:close/>
                </a:path>
              </a:pathLst>
            </a:custGeom>
            <a:solidFill>
              <a:srgbClr val="92AEB4"/>
            </a:solidFill>
          </p:spPr>
          <p:txBody>
            <a:bodyPr wrap="square" lIns="0" tIns="0" rIns="0" bIns="0" rtlCol="0"/>
            <a:lstStyle/>
            <a:p>
              <a:endParaRPr lang="fr-FR" noProof="0" dirty="0"/>
            </a:p>
          </p:txBody>
        </p:sp>
        <p:sp>
          <p:nvSpPr>
            <p:cNvPr id="3901" name="object 3901"/>
            <p:cNvSpPr/>
            <p:nvPr/>
          </p:nvSpPr>
          <p:spPr>
            <a:xfrm>
              <a:off x="10630236" y="4358147"/>
              <a:ext cx="3810" cy="69850"/>
            </a:xfrm>
            <a:custGeom>
              <a:avLst/>
              <a:gdLst/>
              <a:ahLst/>
              <a:cxnLst/>
              <a:rect l="l" t="t" r="r" b="b"/>
              <a:pathLst>
                <a:path w="3809" h="69850">
                  <a:moveTo>
                    <a:pt x="3602" y="161"/>
                  </a:moveTo>
                  <a:lnTo>
                    <a:pt x="3602" y="69785"/>
                  </a:lnTo>
                </a:path>
                <a:path w="3809" h="69850">
                  <a:moveTo>
                    <a:pt x="0" y="69616"/>
                  </a:moveTo>
                  <a:lnTo>
                    <a:pt x="0" y="0"/>
                  </a:lnTo>
                </a:path>
              </a:pathLst>
            </a:custGeom>
            <a:ln w="3175">
              <a:solidFill>
                <a:srgbClr val="92AEB4"/>
              </a:solidFill>
            </a:ln>
          </p:spPr>
          <p:txBody>
            <a:bodyPr wrap="square" lIns="0" tIns="0" rIns="0" bIns="0" rtlCol="0"/>
            <a:lstStyle/>
            <a:p>
              <a:endParaRPr lang="fr-FR" noProof="0" dirty="0"/>
            </a:p>
          </p:txBody>
        </p:sp>
        <p:sp>
          <p:nvSpPr>
            <p:cNvPr id="3902" name="object 3902"/>
            <p:cNvSpPr/>
            <p:nvPr/>
          </p:nvSpPr>
          <p:spPr>
            <a:xfrm>
              <a:off x="10633839" y="4358308"/>
              <a:ext cx="3810" cy="69850"/>
            </a:xfrm>
            <a:custGeom>
              <a:avLst/>
              <a:gdLst/>
              <a:ahLst/>
              <a:cxnLst/>
              <a:rect l="l" t="t" r="r" b="b"/>
              <a:pathLst>
                <a:path w="3809" h="69850">
                  <a:moveTo>
                    <a:pt x="0" y="0"/>
                  </a:moveTo>
                  <a:lnTo>
                    <a:pt x="3602" y="161"/>
                  </a:lnTo>
                  <a:lnTo>
                    <a:pt x="3602" y="69793"/>
                  </a:lnTo>
                  <a:lnTo>
                    <a:pt x="0" y="69624"/>
                  </a:lnTo>
                  <a:lnTo>
                    <a:pt x="0" y="0"/>
                  </a:lnTo>
                  <a:close/>
                </a:path>
              </a:pathLst>
            </a:custGeom>
            <a:solidFill>
              <a:srgbClr val="92AEB4"/>
            </a:solidFill>
          </p:spPr>
          <p:txBody>
            <a:bodyPr wrap="square" lIns="0" tIns="0" rIns="0" bIns="0" rtlCol="0"/>
            <a:lstStyle/>
            <a:p>
              <a:endParaRPr lang="fr-FR" noProof="0" dirty="0"/>
            </a:p>
          </p:txBody>
        </p:sp>
        <p:sp>
          <p:nvSpPr>
            <p:cNvPr id="3903" name="object 3903"/>
            <p:cNvSpPr/>
            <p:nvPr/>
          </p:nvSpPr>
          <p:spPr>
            <a:xfrm>
              <a:off x="10633839" y="4358308"/>
              <a:ext cx="3810" cy="69850"/>
            </a:xfrm>
            <a:custGeom>
              <a:avLst/>
              <a:gdLst/>
              <a:ahLst/>
              <a:cxnLst/>
              <a:rect l="l" t="t" r="r" b="b"/>
              <a:pathLst>
                <a:path w="3809" h="69850">
                  <a:moveTo>
                    <a:pt x="3602" y="161"/>
                  </a:moveTo>
                  <a:lnTo>
                    <a:pt x="3602" y="69793"/>
                  </a:lnTo>
                </a:path>
                <a:path w="3809" h="69850">
                  <a:moveTo>
                    <a:pt x="0" y="69624"/>
                  </a:moveTo>
                  <a:lnTo>
                    <a:pt x="0" y="0"/>
                  </a:lnTo>
                </a:path>
              </a:pathLst>
            </a:custGeom>
            <a:ln w="3175">
              <a:solidFill>
                <a:srgbClr val="92AEB4"/>
              </a:solidFill>
            </a:ln>
          </p:spPr>
          <p:txBody>
            <a:bodyPr wrap="square" lIns="0" tIns="0" rIns="0" bIns="0" rtlCol="0"/>
            <a:lstStyle/>
            <a:p>
              <a:endParaRPr lang="fr-FR" noProof="0" dirty="0"/>
            </a:p>
          </p:txBody>
        </p:sp>
        <p:sp>
          <p:nvSpPr>
            <p:cNvPr id="3904" name="object 3904"/>
            <p:cNvSpPr/>
            <p:nvPr/>
          </p:nvSpPr>
          <p:spPr>
            <a:xfrm>
              <a:off x="10637442" y="4358470"/>
              <a:ext cx="3810" cy="69850"/>
            </a:xfrm>
            <a:custGeom>
              <a:avLst/>
              <a:gdLst/>
              <a:ahLst/>
              <a:cxnLst/>
              <a:rect l="l" t="t" r="r" b="b"/>
              <a:pathLst>
                <a:path w="3809" h="69850">
                  <a:moveTo>
                    <a:pt x="0" y="0"/>
                  </a:moveTo>
                  <a:lnTo>
                    <a:pt x="3602" y="161"/>
                  </a:lnTo>
                  <a:lnTo>
                    <a:pt x="3602" y="69801"/>
                  </a:lnTo>
                  <a:lnTo>
                    <a:pt x="0" y="69632"/>
                  </a:lnTo>
                  <a:lnTo>
                    <a:pt x="0" y="0"/>
                  </a:lnTo>
                  <a:close/>
                </a:path>
              </a:pathLst>
            </a:custGeom>
            <a:solidFill>
              <a:srgbClr val="92AEB4"/>
            </a:solidFill>
          </p:spPr>
          <p:txBody>
            <a:bodyPr wrap="square" lIns="0" tIns="0" rIns="0" bIns="0" rtlCol="0"/>
            <a:lstStyle/>
            <a:p>
              <a:endParaRPr lang="fr-FR" noProof="0" dirty="0"/>
            </a:p>
          </p:txBody>
        </p:sp>
        <p:sp>
          <p:nvSpPr>
            <p:cNvPr id="3905" name="object 3905"/>
            <p:cNvSpPr/>
            <p:nvPr/>
          </p:nvSpPr>
          <p:spPr>
            <a:xfrm>
              <a:off x="10637442" y="4358470"/>
              <a:ext cx="3810" cy="69850"/>
            </a:xfrm>
            <a:custGeom>
              <a:avLst/>
              <a:gdLst/>
              <a:ahLst/>
              <a:cxnLst/>
              <a:rect l="l" t="t" r="r" b="b"/>
              <a:pathLst>
                <a:path w="3809" h="69850">
                  <a:moveTo>
                    <a:pt x="3602" y="161"/>
                  </a:moveTo>
                  <a:lnTo>
                    <a:pt x="3602" y="69801"/>
                  </a:lnTo>
                </a:path>
                <a:path w="3809" h="69850">
                  <a:moveTo>
                    <a:pt x="0" y="69632"/>
                  </a:moveTo>
                  <a:lnTo>
                    <a:pt x="0" y="0"/>
                  </a:lnTo>
                </a:path>
              </a:pathLst>
            </a:custGeom>
            <a:ln w="3175">
              <a:solidFill>
                <a:srgbClr val="92AEB4"/>
              </a:solidFill>
            </a:ln>
          </p:spPr>
          <p:txBody>
            <a:bodyPr wrap="square" lIns="0" tIns="0" rIns="0" bIns="0" rtlCol="0"/>
            <a:lstStyle/>
            <a:p>
              <a:endParaRPr lang="fr-FR" noProof="0" dirty="0"/>
            </a:p>
          </p:txBody>
        </p:sp>
        <p:sp>
          <p:nvSpPr>
            <p:cNvPr id="3906" name="object 3906"/>
            <p:cNvSpPr/>
            <p:nvPr/>
          </p:nvSpPr>
          <p:spPr>
            <a:xfrm>
              <a:off x="10641044" y="4358631"/>
              <a:ext cx="3810" cy="69850"/>
            </a:xfrm>
            <a:custGeom>
              <a:avLst/>
              <a:gdLst/>
              <a:ahLst/>
              <a:cxnLst/>
              <a:rect l="l" t="t" r="r" b="b"/>
              <a:pathLst>
                <a:path w="3809" h="69850">
                  <a:moveTo>
                    <a:pt x="0" y="0"/>
                  </a:moveTo>
                  <a:lnTo>
                    <a:pt x="3602" y="161"/>
                  </a:lnTo>
                  <a:lnTo>
                    <a:pt x="3602" y="69809"/>
                  </a:lnTo>
                  <a:lnTo>
                    <a:pt x="0" y="69640"/>
                  </a:lnTo>
                  <a:lnTo>
                    <a:pt x="0" y="0"/>
                  </a:lnTo>
                  <a:close/>
                </a:path>
              </a:pathLst>
            </a:custGeom>
            <a:solidFill>
              <a:srgbClr val="92AEB4"/>
            </a:solidFill>
          </p:spPr>
          <p:txBody>
            <a:bodyPr wrap="square" lIns="0" tIns="0" rIns="0" bIns="0" rtlCol="0"/>
            <a:lstStyle/>
            <a:p>
              <a:endParaRPr lang="fr-FR" noProof="0" dirty="0"/>
            </a:p>
          </p:txBody>
        </p:sp>
        <p:sp>
          <p:nvSpPr>
            <p:cNvPr id="3907" name="object 3907"/>
            <p:cNvSpPr/>
            <p:nvPr/>
          </p:nvSpPr>
          <p:spPr>
            <a:xfrm>
              <a:off x="10641044" y="4358631"/>
              <a:ext cx="3810" cy="69850"/>
            </a:xfrm>
            <a:custGeom>
              <a:avLst/>
              <a:gdLst/>
              <a:ahLst/>
              <a:cxnLst/>
              <a:rect l="l" t="t" r="r" b="b"/>
              <a:pathLst>
                <a:path w="3809" h="69850">
                  <a:moveTo>
                    <a:pt x="3602" y="161"/>
                  </a:moveTo>
                  <a:lnTo>
                    <a:pt x="3602" y="69809"/>
                  </a:lnTo>
                </a:path>
                <a:path w="3809" h="69850">
                  <a:moveTo>
                    <a:pt x="0" y="69640"/>
                  </a:moveTo>
                  <a:lnTo>
                    <a:pt x="0" y="0"/>
                  </a:lnTo>
                </a:path>
              </a:pathLst>
            </a:custGeom>
            <a:ln w="3175">
              <a:solidFill>
                <a:srgbClr val="92AEB4"/>
              </a:solidFill>
            </a:ln>
          </p:spPr>
          <p:txBody>
            <a:bodyPr wrap="square" lIns="0" tIns="0" rIns="0" bIns="0" rtlCol="0"/>
            <a:lstStyle/>
            <a:p>
              <a:endParaRPr lang="fr-FR" noProof="0" dirty="0"/>
            </a:p>
          </p:txBody>
        </p:sp>
        <p:sp>
          <p:nvSpPr>
            <p:cNvPr id="3908" name="object 3908"/>
            <p:cNvSpPr/>
            <p:nvPr/>
          </p:nvSpPr>
          <p:spPr>
            <a:xfrm>
              <a:off x="10644647" y="4358793"/>
              <a:ext cx="3810" cy="69850"/>
            </a:xfrm>
            <a:custGeom>
              <a:avLst/>
              <a:gdLst/>
              <a:ahLst/>
              <a:cxnLst/>
              <a:rect l="l" t="t" r="r" b="b"/>
              <a:pathLst>
                <a:path w="3809" h="69850">
                  <a:moveTo>
                    <a:pt x="0" y="0"/>
                  </a:moveTo>
                  <a:lnTo>
                    <a:pt x="3602" y="161"/>
                  </a:lnTo>
                  <a:lnTo>
                    <a:pt x="3602" y="69817"/>
                  </a:lnTo>
                  <a:lnTo>
                    <a:pt x="0" y="69648"/>
                  </a:lnTo>
                  <a:lnTo>
                    <a:pt x="0" y="0"/>
                  </a:lnTo>
                  <a:close/>
                </a:path>
              </a:pathLst>
            </a:custGeom>
            <a:solidFill>
              <a:srgbClr val="91AEB4"/>
            </a:solidFill>
          </p:spPr>
          <p:txBody>
            <a:bodyPr wrap="square" lIns="0" tIns="0" rIns="0" bIns="0" rtlCol="0"/>
            <a:lstStyle/>
            <a:p>
              <a:endParaRPr lang="fr-FR" noProof="0" dirty="0"/>
            </a:p>
          </p:txBody>
        </p:sp>
        <p:sp>
          <p:nvSpPr>
            <p:cNvPr id="3909" name="object 3909"/>
            <p:cNvSpPr/>
            <p:nvPr/>
          </p:nvSpPr>
          <p:spPr>
            <a:xfrm>
              <a:off x="10644647" y="4358793"/>
              <a:ext cx="3810" cy="69850"/>
            </a:xfrm>
            <a:custGeom>
              <a:avLst/>
              <a:gdLst/>
              <a:ahLst/>
              <a:cxnLst/>
              <a:rect l="l" t="t" r="r" b="b"/>
              <a:pathLst>
                <a:path w="3809" h="69850">
                  <a:moveTo>
                    <a:pt x="3602" y="161"/>
                  </a:moveTo>
                  <a:lnTo>
                    <a:pt x="3602" y="69817"/>
                  </a:lnTo>
                </a:path>
                <a:path w="3809" h="69850">
                  <a:moveTo>
                    <a:pt x="0" y="69648"/>
                  </a:moveTo>
                  <a:lnTo>
                    <a:pt x="0" y="0"/>
                  </a:lnTo>
                </a:path>
              </a:pathLst>
            </a:custGeom>
            <a:ln w="3175">
              <a:solidFill>
                <a:srgbClr val="91AEB4"/>
              </a:solidFill>
            </a:ln>
          </p:spPr>
          <p:txBody>
            <a:bodyPr wrap="square" lIns="0" tIns="0" rIns="0" bIns="0" rtlCol="0"/>
            <a:lstStyle/>
            <a:p>
              <a:endParaRPr lang="fr-FR" noProof="0" dirty="0"/>
            </a:p>
          </p:txBody>
        </p:sp>
        <p:sp>
          <p:nvSpPr>
            <p:cNvPr id="3910" name="object 3910"/>
            <p:cNvSpPr/>
            <p:nvPr/>
          </p:nvSpPr>
          <p:spPr>
            <a:xfrm>
              <a:off x="10648250" y="4358954"/>
              <a:ext cx="3810" cy="69850"/>
            </a:xfrm>
            <a:custGeom>
              <a:avLst/>
              <a:gdLst/>
              <a:ahLst/>
              <a:cxnLst/>
              <a:rect l="l" t="t" r="r" b="b"/>
              <a:pathLst>
                <a:path w="3809" h="69850">
                  <a:moveTo>
                    <a:pt x="0" y="0"/>
                  </a:moveTo>
                  <a:lnTo>
                    <a:pt x="3602" y="161"/>
                  </a:lnTo>
                  <a:lnTo>
                    <a:pt x="3602" y="69825"/>
                  </a:lnTo>
                  <a:lnTo>
                    <a:pt x="0" y="69655"/>
                  </a:lnTo>
                  <a:lnTo>
                    <a:pt x="0" y="0"/>
                  </a:lnTo>
                  <a:close/>
                </a:path>
              </a:pathLst>
            </a:custGeom>
            <a:solidFill>
              <a:srgbClr val="91AEB4"/>
            </a:solidFill>
          </p:spPr>
          <p:txBody>
            <a:bodyPr wrap="square" lIns="0" tIns="0" rIns="0" bIns="0" rtlCol="0"/>
            <a:lstStyle/>
            <a:p>
              <a:endParaRPr lang="fr-FR" noProof="0" dirty="0"/>
            </a:p>
          </p:txBody>
        </p:sp>
        <p:sp>
          <p:nvSpPr>
            <p:cNvPr id="3911" name="object 3911"/>
            <p:cNvSpPr/>
            <p:nvPr/>
          </p:nvSpPr>
          <p:spPr>
            <a:xfrm>
              <a:off x="10648250" y="4358954"/>
              <a:ext cx="3810" cy="69850"/>
            </a:xfrm>
            <a:custGeom>
              <a:avLst/>
              <a:gdLst/>
              <a:ahLst/>
              <a:cxnLst/>
              <a:rect l="l" t="t" r="r" b="b"/>
              <a:pathLst>
                <a:path w="3809" h="69850">
                  <a:moveTo>
                    <a:pt x="3602" y="161"/>
                  </a:moveTo>
                  <a:lnTo>
                    <a:pt x="3602" y="69825"/>
                  </a:lnTo>
                </a:path>
                <a:path w="3809" h="69850">
                  <a:moveTo>
                    <a:pt x="0" y="69655"/>
                  </a:moveTo>
                  <a:lnTo>
                    <a:pt x="0" y="0"/>
                  </a:lnTo>
                </a:path>
              </a:pathLst>
            </a:custGeom>
            <a:ln w="3175">
              <a:solidFill>
                <a:srgbClr val="91AEB4"/>
              </a:solidFill>
            </a:ln>
          </p:spPr>
          <p:txBody>
            <a:bodyPr wrap="square" lIns="0" tIns="0" rIns="0" bIns="0" rtlCol="0"/>
            <a:lstStyle/>
            <a:p>
              <a:endParaRPr lang="fr-FR" noProof="0" dirty="0"/>
            </a:p>
          </p:txBody>
        </p:sp>
        <p:sp>
          <p:nvSpPr>
            <p:cNvPr id="3912" name="object 3912"/>
            <p:cNvSpPr/>
            <p:nvPr/>
          </p:nvSpPr>
          <p:spPr>
            <a:xfrm>
              <a:off x="10651853" y="4359116"/>
              <a:ext cx="5715" cy="70485"/>
            </a:xfrm>
            <a:custGeom>
              <a:avLst/>
              <a:gdLst/>
              <a:ahLst/>
              <a:cxnLst/>
              <a:rect l="l" t="t" r="r" b="b"/>
              <a:pathLst>
                <a:path w="5715" h="70485">
                  <a:moveTo>
                    <a:pt x="0" y="0"/>
                  </a:moveTo>
                  <a:lnTo>
                    <a:pt x="5284" y="236"/>
                  </a:lnTo>
                  <a:lnTo>
                    <a:pt x="5284" y="69912"/>
                  </a:lnTo>
                  <a:lnTo>
                    <a:pt x="0" y="69663"/>
                  </a:lnTo>
                  <a:lnTo>
                    <a:pt x="0" y="0"/>
                  </a:lnTo>
                  <a:close/>
                </a:path>
              </a:pathLst>
            </a:custGeom>
            <a:solidFill>
              <a:srgbClr val="91AEB4"/>
            </a:solidFill>
          </p:spPr>
          <p:txBody>
            <a:bodyPr wrap="square" lIns="0" tIns="0" rIns="0" bIns="0" rtlCol="0"/>
            <a:lstStyle/>
            <a:p>
              <a:endParaRPr lang="fr-FR" noProof="0" dirty="0"/>
            </a:p>
          </p:txBody>
        </p:sp>
        <p:sp>
          <p:nvSpPr>
            <p:cNvPr id="3913" name="object 3913"/>
            <p:cNvSpPr/>
            <p:nvPr/>
          </p:nvSpPr>
          <p:spPr>
            <a:xfrm>
              <a:off x="10651853" y="4359115"/>
              <a:ext cx="5715" cy="70485"/>
            </a:xfrm>
            <a:custGeom>
              <a:avLst/>
              <a:gdLst/>
              <a:ahLst/>
              <a:cxnLst/>
              <a:rect l="l" t="t" r="r" b="b"/>
              <a:pathLst>
                <a:path w="5715" h="70485">
                  <a:moveTo>
                    <a:pt x="5284" y="236"/>
                  </a:moveTo>
                  <a:lnTo>
                    <a:pt x="5284" y="69912"/>
                  </a:lnTo>
                </a:path>
                <a:path w="5715" h="70485">
                  <a:moveTo>
                    <a:pt x="0" y="69663"/>
                  </a:moveTo>
                  <a:lnTo>
                    <a:pt x="0" y="0"/>
                  </a:lnTo>
                </a:path>
              </a:pathLst>
            </a:custGeom>
            <a:ln w="3175">
              <a:solidFill>
                <a:srgbClr val="91AEB4"/>
              </a:solidFill>
            </a:ln>
          </p:spPr>
          <p:txBody>
            <a:bodyPr wrap="square" lIns="0" tIns="0" rIns="0" bIns="0" rtlCol="0"/>
            <a:lstStyle/>
            <a:p>
              <a:endParaRPr lang="fr-FR" noProof="0" dirty="0"/>
            </a:p>
          </p:txBody>
        </p:sp>
        <p:sp>
          <p:nvSpPr>
            <p:cNvPr id="3914" name="object 3914"/>
            <p:cNvSpPr/>
            <p:nvPr/>
          </p:nvSpPr>
          <p:spPr>
            <a:xfrm>
              <a:off x="10657137" y="4359352"/>
              <a:ext cx="3810" cy="69850"/>
            </a:xfrm>
            <a:custGeom>
              <a:avLst/>
              <a:gdLst/>
              <a:ahLst/>
              <a:cxnLst/>
              <a:rect l="l" t="t" r="r" b="b"/>
              <a:pathLst>
                <a:path w="3809" h="69850">
                  <a:moveTo>
                    <a:pt x="0" y="0"/>
                  </a:moveTo>
                  <a:lnTo>
                    <a:pt x="3602" y="161"/>
                  </a:lnTo>
                  <a:lnTo>
                    <a:pt x="3602" y="69844"/>
                  </a:lnTo>
                  <a:lnTo>
                    <a:pt x="0" y="69675"/>
                  </a:lnTo>
                  <a:lnTo>
                    <a:pt x="0" y="0"/>
                  </a:lnTo>
                  <a:close/>
                </a:path>
              </a:pathLst>
            </a:custGeom>
            <a:solidFill>
              <a:srgbClr val="91AEB4"/>
            </a:solidFill>
          </p:spPr>
          <p:txBody>
            <a:bodyPr wrap="square" lIns="0" tIns="0" rIns="0" bIns="0" rtlCol="0"/>
            <a:lstStyle/>
            <a:p>
              <a:endParaRPr lang="fr-FR" noProof="0" dirty="0"/>
            </a:p>
          </p:txBody>
        </p:sp>
        <p:sp>
          <p:nvSpPr>
            <p:cNvPr id="3915" name="object 3915"/>
            <p:cNvSpPr/>
            <p:nvPr/>
          </p:nvSpPr>
          <p:spPr>
            <a:xfrm>
              <a:off x="10657137" y="4359352"/>
              <a:ext cx="3810" cy="69850"/>
            </a:xfrm>
            <a:custGeom>
              <a:avLst/>
              <a:gdLst/>
              <a:ahLst/>
              <a:cxnLst/>
              <a:rect l="l" t="t" r="r" b="b"/>
              <a:pathLst>
                <a:path w="3809" h="69850">
                  <a:moveTo>
                    <a:pt x="3602" y="161"/>
                  </a:moveTo>
                  <a:lnTo>
                    <a:pt x="3602" y="69844"/>
                  </a:lnTo>
                </a:path>
                <a:path w="3809" h="69850">
                  <a:moveTo>
                    <a:pt x="0" y="69675"/>
                  </a:moveTo>
                  <a:lnTo>
                    <a:pt x="0" y="0"/>
                  </a:lnTo>
                </a:path>
              </a:pathLst>
            </a:custGeom>
            <a:ln w="3175">
              <a:solidFill>
                <a:srgbClr val="91AEB4"/>
              </a:solidFill>
            </a:ln>
          </p:spPr>
          <p:txBody>
            <a:bodyPr wrap="square" lIns="0" tIns="0" rIns="0" bIns="0" rtlCol="0"/>
            <a:lstStyle/>
            <a:p>
              <a:endParaRPr lang="fr-FR" noProof="0" dirty="0"/>
            </a:p>
          </p:txBody>
        </p:sp>
        <p:sp>
          <p:nvSpPr>
            <p:cNvPr id="3916" name="object 3916"/>
            <p:cNvSpPr/>
            <p:nvPr/>
          </p:nvSpPr>
          <p:spPr>
            <a:xfrm>
              <a:off x="10660740" y="4359514"/>
              <a:ext cx="3810" cy="69850"/>
            </a:xfrm>
            <a:custGeom>
              <a:avLst/>
              <a:gdLst/>
              <a:ahLst/>
              <a:cxnLst/>
              <a:rect l="l" t="t" r="r" b="b"/>
              <a:pathLst>
                <a:path w="3809" h="69850">
                  <a:moveTo>
                    <a:pt x="0" y="0"/>
                  </a:moveTo>
                  <a:lnTo>
                    <a:pt x="3602" y="161"/>
                  </a:lnTo>
                  <a:lnTo>
                    <a:pt x="3602" y="69852"/>
                  </a:lnTo>
                  <a:lnTo>
                    <a:pt x="0" y="69683"/>
                  </a:lnTo>
                  <a:lnTo>
                    <a:pt x="0" y="0"/>
                  </a:lnTo>
                  <a:close/>
                </a:path>
              </a:pathLst>
            </a:custGeom>
            <a:solidFill>
              <a:srgbClr val="91AEB3"/>
            </a:solidFill>
          </p:spPr>
          <p:txBody>
            <a:bodyPr wrap="square" lIns="0" tIns="0" rIns="0" bIns="0" rtlCol="0"/>
            <a:lstStyle/>
            <a:p>
              <a:endParaRPr lang="fr-FR" noProof="0" dirty="0"/>
            </a:p>
          </p:txBody>
        </p:sp>
        <p:sp>
          <p:nvSpPr>
            <p:cNvPr id="3917" name="object 3917"/>
            <p:cNvSpPr/>
            <p:nvPr/>
          </p:nvSpPr>
          <p:spPr>
            <a:xfrm>
              <a:off x="10660740" y="4359514"/>
              <a:ext cx="3810" cy="69850"/>
            </a:xfrm>
            <a:custGeom>
              <a:avLst/>
              <a:gdLst/>
              <a:ahLst/>
              <a:cxnLst/>
              <a:rect l="l" t="t" r="r" b="b"/>
              <a:pathLst>
                <a:path w="3809" h="69850">
                  <a:moveTo>
                    <a:pt x="3602" y="161"/>
                  </a:moveTo>
                  <a:lnTo>
                    <a:pt x="3602" y="69852"/>
                  </a:lnTo>
                </a:path>
                <a:path w="3809" h="69850">
                  <a:moveTo>
                    <a:pt x="0" y="69683"/>
                  </a:moveTo>
                  <a:lnTo>
                    <a:pt x="0" y="0"/>
                  </a:lnTo>
                </a:path>
              </a:pathLst>
            </a:custGeom>
            <a:ln w="3175">
              <a:solidFill>
                <a:srgbClr val="91AEB3"/>
              </a:solidFill>
            </a:ln>
          </p:spPr>
          <p:txBody>
            <a:bodyPr wrap="square" lIns="0" tIns="0" rIns="0" bIns="0" rtlCol="0"/>
            <a:lstStyle/>
            <a:p>
              <a:endParaRPr lang="fr-FR" noProof="0" dirty="0"/>
            </a:p>
          </p:txBody>
        </p:sp>
        <p:sp>
          <p:nvSpPr>
            <p:cNvPr id="3918" name="object 3918"/>
            <p:cNvSpPr/>
            <p:nvPr/>
          </p:nvSpPr>
          <p:spPr>
            <a:xfrm>
              <a:off x="10664343" y="4359675"/>
              <a:ext cx="3810" cy="70485"/>
            </a:xfrm>
            <a:custGeom>
              <a:avLst/>
              <a:gdLst/>
              <a:ahLst/>
              <a:cxnLst/>
              <a:rect l="l" t="t" r="r" b="b"/>
              <a:pathLst>
                <a:path w="3809" h="70485">
                  <a:moveTo>
                    <a:pt x="0" y="0"/>
                  </a:moveTo>
                  <a:lnTo>
                    <a:pt x="3602" y="161"/>
                  </a:lnTo>
                  <a:lnTo>
                    <a:pt x="3602" y="69860"/>
                  </a:lnTo>
                  <a:lnTo>
                    <a:pt x="0" y="69691"/>
                  </a:lnTo>
                  <a:lnTo>
                    <a:pt x="0" y="0"/>
                  </a:lnTo>
                  <a:close/>
                </a:path>
              </a:pathLst>
            </a:custGeom>
            <a:solidFill>
              <a:srgbClr val="91AEB3"/>
            </a:solidFill>
          </p:spPr>
          <p:txBody>
            <a:bodyPr wrap="square" lIns="0" tIns="0" rIns="0" bIns="0" rtlCol="0"/>
            <a:lstStyle/>
            <a:p>
              <a:endParaRPr lang="fr-FR" noProof="0" dirty="0"/>
            </a:p>
          </p:txBody>
        </p:sp>
        <p:sp>
          <p:nvSpPr>
            <p:cNvPr id="3919" name="object 3919"/>
            <p:cNvSpPr/>
            <p:nvPr/>
          </p:nvSpPr>
          <p:spPr>
            <a:xfrm>
              <a:off x="10664343" y="4359675"/>
              <a:ext cx="3810" cy="70485"/>
            </a:xfrm>
            <a:custGeom>
              <a:avLst/>
              <a:gdLst/>
              <a:ahLst/>
              <a:cxnLst/>
              <a:rect l="l" t="t" r="r" b="b"/>
              <a:pathLst>
                <a:path w="3809" h="70485">
                  <a:moveTo>
                    <a:pt x="3602" y="161"/>
                  </a:moveTo>
                  <a:lnTo>
                    <a:pt x="3602" y="69860"/>
                  </a:lnTo>
                </a:path>
                <a:path w="3809" h="70485">
                  <a:moveTo>
                    <a:pt x="0" y="69691"/>
                  </a:moveTo>
                  <a:lnTo>
                    <a:pt x="0" y="0"/>
                  </a:lnTo>
                </a:path>
              </a:pathLst>
            </a:custGeom>
            <a:ln w="3175">
              <a:solidFill>
                <a:srgbClr val="91AEB3"/>
              </a:solidFill>
            </a:ln>
          </p:spPr>
          <p:txBody>
            <a:bodyPr wrap="square" lIns="0" tIns="0" rIns="0" bIns="0" rtlCol="0"/>
            <a:lstStyle/>
            <a:p>
              <a:endParaRPr lang="fr-FR" noProof="0" dirty="0"/>
            </a:p>
          </p:txBody>
        </p:sp>
        <p:sp>
          <p:nvSpPr>
            <p:cNvPr id="3920" name="object 3920"/>
            <p:cNvSpPr/>
            <p:nvPr/>
          </p:nvSpPr>
          <p:spPr>
            <a:xfrm>
              <a:off x="10667946" y="4359836"/>
              <a:ext cx="3810" cy="70485"/>
            </a:xfrm>
            <a:custGeom>
              <a:avLst/>
              <a:gdLst/>
              <a:ahLst/>
              <a:cxnLst/>
              <a:rect l="l" t="t" r="r" b="b"/>
              <a:pathLst>
                <a:path w="3809" h="70485">
                  <a:moveTo>
                    <a:pt x="0" y="0"/>
                  </a:moveTo>
                  <a:lnTo>
                    <a:pt x="3602" y="161"/>
                  </a:lnTo>
                  <a:lnTo>
                    <a:pt x="3602" y="69868"/>
                  </a:lnTo>
                  <a:lnTo>
                    <a:pt x="0" y="69698"/>
                  </a:lnTo>
                  <a:lnTo>
                    <a:pt x="0" y="0"/>
                  </a:lnTo>
                  <a:close/>
                </a:path>
              </a:pathLst>
            </a:custGeom>
            <a:solidFill>
              <a:srgbClr val="91AEB3"/>
            </a:solidFill>
          </p:spPr>
          <p:txBody>
            <a:bodyPr wrap="square" lIns="0" tIns="0" rIns="0" bIns="0" rtlCol="0"/>
            <a:lstStyle/>
            <a:p>
              <a:endParaRPr lang="fr-FR" noProof="0" dirty="0"/>
            </a:p>
          </p:txBody>
        </p:sp>
        <p:sp>
          <p:nvSpPr>
            <p:cNvPr id="3921" name="object 3921"/>
            <p:cNvSpPr/>
            <p:nvPr/>
          </p:nvSpPr>
          <p:spPr>
            <a:xfrm>
              <a:off x="10667946" y="4359836"/>
              <a:ext cx="3810" cy="70485"/>
            </a:xfrm>
            <a:custGeom>
              <a:avLst/>
              <a:gdLst/>
              <a:ahLst/>
              <a:cxnLst/>
              <a:rect l="l" t="t" r="r" b="b"/>
              <a:pathLst>
                <a:path w="3809" h="70485">
                  <a:moveTo>
                    <a:pt x="3602" y="161"/>
                  </a:moveTo>
                  <a:lnTo>
                    <a:pt x="3602" y="69868"/>
                  </a:lnTo>
                </a:path>
                <a:path w="3809" h="70485">
                  <a:moveTo>
                    <a:pt x="0" y="69698"/>
                  </a:moveTo>
                  <a:lnTo>
                    <a:pt x="0" y="0"/>
                  </a:lnTo>
                </a:path>
              </a:pathLst>
            </a:custGeom>
            <a:ln w="3175">
              <a:solidFill>
                <a:srgbClr val="91AEB3"/>
              </a:solidFill>
            </a:ln>
          </p:spPr>
          <p:txBody>
            <a:bodyPr wrap="square" lIns="0" tIns="0" rIns="0" bIns="0" rtlCol="0"/>
            <a:lstStyle/>
            <a:p>
              <a:endParaRPr lang="fr-FR" noProof="0" dirty="0"/>
            </a:p>
          </p:txBody>
        </p:sp>
        <p:sp>
          <p:nvSpPr>
            <p:cNvPr id="3922" name="object 3922"/>
            <p:cNvSpPr/>
            <p:nvPr/>
          </p:nvSpPr>
          <p:spPr>
            <a:xfrm>
              <a:off x="10671549" y="4359998"/>
              <a:ext cx="3810" cy="70485"/>
            </a:xfrm>
            <a:custGeom>
              <a:avLst/>
              <a:gdLst/>
              <a:ahLst/>
              <a:cxnLst/>
              <a:rect l="l" t="t" r="r" b="b"/>
              <a:pathLst>
                <a:path w="3809" h="70485">
                  <a:moveTo>
                    <a:pt x="0" y="0"/>
                  </a:moveTo>
                  <a:lnTo>
                    <a:pt x="3602" y="161"/>
                  </a:lnTo>
                  <a:lnTo>
                    <a:pt x="3602" y="69876"/>
                  </a:lnTo>
                  <a:lnTo>
                    <a:pt x="0" y="69706"/>
                  </a:lnTo>
                  <a:lnTo>
                    <a:pt x="0" y="0"/>
                  </a:lnTo>
                  <a:close/>
                </a:path>
              </a:pathLst>
            </a:custGeom>
            <a:solidFill>
              <a:srgbClr val="91AEB3"/>
            </a:solidFill>
          </p:spPr>
          <p:txBody>
            <a:bodyPr wrap="square" lIns="0" tIns="0" rIns="0" bIns="0" rtlCol="0"/>
            <a:lstStyle/>
            <a:p>
              <a:endParaRPr lang="fr-FR" noProof="0" dirty="0"/>
            </a:p>
          </p:txBody>
        </p:sp>
        <p:sp>
          <p:nvSpPr>
            <p:cNvPr id="3923" name="object 3923"/>
            <p:cNvSpPr/>
            <p:nvPr/>
          </p:nvSpPr>
          <p:spPr>
            <a:xfrm>
              <a:off x="10671549" y="4359998"/>
              <a:ext cx="3810" cy="70485"/>
            </a:xfrm>
            <a:custGeom>
              <a:avLst/>
              <a:gdLst/>
              <a:ahLst/>
              <a:cxnLst/>
              <a:rect l="l" t="t" r="r" b="b"/>
              <a:pathLst>
                <a:path w="3809" h="70485">
                  <a:moveTo>
                    <a:pt x="3602" y="161"/>
                  </a:moveTo>
                  <a:lnTo>
                    <a:pt x="3602" y="69876"/>
                  </a:lnTo>
                </a:path>
                <a:path w="3809" h="70485">
                  <a:moveTo>
                    <a:pt x="0" y="69706"/>
                  </a:moveTo>
                  <a:lnTo>
                    <a:pt x="0" y="0"/>
                  </a:lnTo>
                </a:path>
              </a:pathLst>
            </a:custGeom>
            <a:ln w="3175">
              <a:solidFill>
                <a:srgbClr val="91AEB3"/>
              </a:solidFill>
            </a:ln>
          </p:spPr>
          <p:txBody>
            <a:bodyPr wrap="square" lIns="0" tIns="0" rIns="0" bIns="0" rtlCol="0"/>
            <a:lstStyle/>
            <a:p>
              <a:endParaRPr lang="fr-FR" noProof="0" dirty="0"/>
            </a:p>
          </p:txBody>
        </p:sp>
        <p:sp>
          <p:nvSpPr>
            <p:cNvPr id="3924" name="object 3924"/>
            <p:cNvSpPr/>
            <p:nvPr/>
          </p:nvSpPr>
          <p:spPr>
            <a:xfrm>
              <a:off x="10675152" y="4360159"/>
              <a:ext cx="3810" cy="70485"/>
            </a:xfrm>
            <a:custGeom>
              <a:avLst/>
              <a:gdLst/>
              <a:ahLst/>
              <a:cxnLst/>
              <a:rect l="l" t="t" r="r" b="b"/>
              <a:pathLst>
                <a:path w="3809" h="70485">
                  <a:moveTo>
                    <a:pt x="0" y="0"/>
                  </a:moveTo>
                  <a:lnTo>
                    <a:pt x="3602" y="161"/>
                  </a:lnTo>
                  <a:lnTo>
                    <a:pt x="3602" y="69883"/>
                  </a:lnTo>
                  <a:lnTo>
                    <a:pt x="0" y="69714"/>
                  </a:lnTo>
                  <a:lnTo>
                    <a:pt x="0" y="0"/>
                  </a:lnTo>
                  <a:close/>
                </a:path>
              </a:pathLst>
            </a:custGeom>
            <a:solidFill>
              <a:srgbClr val="90AEB3"/>
            </a:solidFill>
          </p:spPr>
          <p:txBody>
            <a:bodyPr wrap="square" lIns="0" tIns="0" rIns="0" bIns="0" rtlCol="0"/>
            <a:lstStyle/>
            <a:p>
              <a:endParaRPr lang="fr-FR" noProof="0" dirty="0"/>
            </a:p>
          </p:txBody>
        </p:sp>
        <p:sp>
          <p:nvSpPr>
            <p:cNvPr id="3925" name="object 3925"/>
            <p:cNvSpPr/>
            <p:nvPr/>
          </p:nvSpPr>
          <p:spPr>
            <a:xfrm>
              <a:off x="10675152" y="4360159"/>
              <a:ext cx="3810" cy="70485"/>
            </a:xfrm>
            <a:custGeom>
              <a:avLst/>
              <a:gdLst/>
              <a:ahLst/>
              <a:cxnLst/>
              <a:rect l="l" t="t" r="r" b="b"/>
              <a:pathLst>
                <a:path w="3809" h="70485">
                  <a:moveTo>
                    <a:pt x="3602" y="161"/>
                  </a:moveTo>
                  <a:lnTo>
                    <a:pt x="3602" y="69883"/>
                  </a:lnTo>
                </a:path>
                <a:path w="3809" h="70485">
                  <a:moveTo>
                    <a:pt x="0" y="69714"/>
                  </a:moveTo>
                  <a:lnTo>
                    <a:pt x="0" y="0"/>
                  </a:lnTo>
                </a:path>
              </a:pathLst>
            </a:custGeom>
            <a:ln w="3175">
              <a:solidFill>
                <a:srgbClr val="90AEB3"/>
              </a:solidFill>
            </a:ln>
          </p:spPr>
          <p:txBody>
            <a:bodyPr wrap="square" lIns="0" tIns="0" rIns="0" bIns="0" rtlCol="0"/>
            <a:lstStyle/>
            <a:p>
              <a:endParaRPr lang="fr-FR" noProof="0" dirty="0"/>
            </a:p>
          </p:txBody>
        </p:sp>
        <p:sp>
          <p:nvSpPr>
            <p:cNvPr id="3926" name="object 3926"/>
            <p:cNvSpPr/>
            <p:nvPr/>
          </p:nvSpPr>
          <p:spPr>
            <a:xfrm>
              <a:off x="10678755" y="4360321"/>
              <a:ext cx="5715" cy="70485"/>
            </a:xfrm>
            <a:custGeom>
              <a:avLst/>
              <a:gdLst/>
              <a:ahLst/>
              <a:cxnLst/>
              <a:rect l="l" t="t" r="r" b="b"/>
              <a:pathLst>
                <a:path w="5715" h="70485">
                  <a:moveTo>
                    <a:pt x="0" y="0"/>
                  </a:moveTo>
                  <a:lnTo>
                    <a:pt x="5524" y="247"/>
                  </a:lnTo>
                  <a:lnTo>
                    <a:pt x="5524" y="69982"/>
                  </a:lnTo>
                  <a:lnTo>
                    <a:pt x="0" y="69722"/>
                  </a:lnTo>
                  <a:lnTo>
                    <a:pt x="0" y="0"/>
                  </a:lnTo>
                  <a:close/>
                </a:path>
              </a:pathLst>
            </a:custGeom>
            <a:solidFill>
              <a:srgbClr val="90AEB3"/>
            </a:solidFill>
          </p:spPr>
          <p:txBody>
            <a:bodyPr wrap="square" lIns="0" tIns="0" rIns="0" bIns="0" rtlCol="0"/>
            <a:lstStyle/>
            <a:p>
              <a:endParaRPr lang="fr-FR" noProof="0" dirty="0"/>
            </a:p>
          </p:txBody>
        </p:sp>
        <p:sp>
          <p:nvSpPr>
            <p:cNvPr id="3927" name="object 3927"/>
            <p:cNvSpPr/>
            <p:nvPr/>
          </p:nvSpPr>
          <p:spPr>
            <a:xfrm>
              <a:off x="10678755" y="4360321"/>
              <a:ext cx="5715" cy="70485"/>
            </a:xfrm>
            <a:custGeom>
              <a:avLst/>
              <a:gdLst/>
              <a:ahLst/>
              <a:cxnLst/>
              <a:rect l="l" t="t" r="r" b="b"/>
              <a:pathLst>
                <a:path w="5715" h="70485">
                  <a:moveTo>
                    <a:pt x="5524" y="247"/>
                  </a:moveTo>
                  <a:lnTo>
                    <a:pt x="5524" y="69982"/>
                  </a:lnTo>
                </a:path>
                <a:path w="5715" h="70485">
                  <a:moveTo>
                    <a:pt x="0" y="69722"/>
                  </a:moveTo>
                  <a:lnTo>
                    <a:pt x="0" y="0"/>
                  </a:lnTo>
                </a:path>
              </a:pathLst>
            </a:custGeom>
            <a:ln w="3175">
              <a:solidFill>
                <a:srgbClr val="90AEB3"/>
              </a:solidFill>
            </a:ln>
          </p:spPr>
          <p:txBody>
            <a:bodyPr wrap="square" lIns="0" tIns="0" rIns="0" bIns="0" rtlCol="0"/>
            <a:lstStyle/>
            <a:p>
              <a:endParaRPr lang="fr-FR" noProof="0" dirty="0"/>
            </a:p>
          </p:txBody>
        </p:sp>
        <p:sp>
          <p:nvSpPr>
            <p:cNvPr id="3928" name="object 3928"/>
            <p:cNvSpPr/>
            <p:nvPr/>
          </p:nvSpPr>
          <p:spPr>
            <a:xfrm>
              <a:off x="10684279" y="4360568"/>
              <a:ext cx="3810" cy="70485"/>
            </a:xfrm>
            <a:custGeom>
              <a:avLst/>
              <a:gdLst/>
              <a:ahLst/>
              <a:cxnLst/>
              <a:rect l="l" t="t" r="r" b="b"/>
              <a:pathLst>
                <a:path w="3809" h="70485">
                  <a:moveTo>
                    <a:pt x="0" y="0"/>
                  </a:moveTo>
                  <a:lnTo>
                    <a:pt x="3602" y="161"/>
                  </a:lnTo>
                  <a:lnTo>
                    <a:pt x="3602" y="69903"/>
                  </a:lnTo>
                  <a:lnTo>
                    <a:pt x="0" y="69734"/>
                  </a:lnTo>
                  <a:lnTo>
                    <a:pt x="0" y="0"/>
                  </a:lnTo>
                  <a:close/>
                </a:path>
              </a:pathLst>
            </a:custGeom>
            <a:solidFill>
              <a:srgbClr val="90AEB3"/>
            </a:solidFill>
          </p:spPr>
          <p:txBody>
            <a:bodyPr wrap="square" lIns="0" tIns="0" rIns="0" bIns="0" rtlCol="0"/>
            <a:lstStyle/>
            <a:p>
              <a:endParaRPr lang="fr-FR" noProof="0" dirty="0"/>
            </a:p>
          </p:txBody>
        </p:sp>
        <p:sp>
          <p:nvSpPr>
            <p:cNvPr id="3929" name="object 3929"/>
            <p:cNvSpPr/>
            <p:nvPr/>
          </p:nvSpPr>
          <p:spPr>
            <a:xfrm>
              <a:off x="10684279" y="4360568"/>
              <a:ext cx="3810" cy="70485"/>
            </a:xfrm>
            <a:custGeom>
              <a:avLst/>
              <a:gdLst/>
              <a:ahLst/>
              <a:cxnLst/>
              <a:rect l="l" t="t" r="r" b="b"/>
              <a:pathLst>
                <a:path w="3809" h="70485">
                  <a:moveTo>
                    <a:pt x="3602" y="161"/>
                  </a:moveTo>
                  <a:lnTo>
                    <a:pt x="3602" y="69903"/>
                  </a:lnTo>
                </a:path>
                <a:path w="3809" h="70485">
                  <a:moveTo>
                    <a:pt x="0" y="69734"/>
                  </a:moveTo>
                  <a:lnTo>
                    <a:pt x="0" y="0"/>
                  </a:lnTo>
                </a:path>
              </a:pathLst>
            </a:custGeom>
            <a:ln w="3175">
              <a:solidFill>
                <a:srgbClr val="90AEB3"/>
              </a:solidFill>
            </a:ln>
          </p:spPr>
          <p:txBody>
            <a:bodyPr wrap="square" lIns="0" tIns="0" rIns="0" bIns="0" rtlCol="0"/>
            <a:lstStyle/>
            <a:p>
              <a:endParaRPr lang="fr-FR" noProof="0" dirty="0"/>
            </a:p>
          </p:txBody>
        </p:sp>
        <p:sp>
          <p:nvSpPr>
            <p:cNvPr id="3930" name="object 3930"/>
            <p:cNvSpPr/>
            <p:nvPr/>
          </p:nvSpPr>
          <p:spPr>
            <a:xfrm>
              <a:off x="10687882" y="4360729"/>
              <a:ext cx="3810" cy="70485"/>
            </a:xfrm>
            <a:custGeom>
              <a:avLst/>
              <a:gdLst/>
              <a:ahLst/>
              <a:cxnLst/>
              <a:rect l="l" t="t" r="r" b="b"/>
              <a:pathLst>
                <a:path w="3809" h="70485">
                  <a:moveTo>
                    <a:pt x="0" y="0"/>
                  </a:moveTo>
                  <a:lnTo>
                    <a:pt x="3602" y="161"/>
                  </a:lnTo>
                  <a:lnTo>
                    <a:pt x="3602" y="69911"/>
                  </a:lnTo>
                  <a:lnTo>
                    <a:pt x="0" y="69742"/>
                  </a:lnTo>
                  <a:lnTo>
                    <a:pt x="0" y="0"/>
                  </a:lnTo>
                  <a:close/>
                </a:path>
              </a:pathLst>
            </a:custGeom>
            <a:solidFill>
              <a:srgbClr val="90AEB3"/>
            </a:solidFill>
          </p:spPr>
          <p:txBody>
            <a:bodyPr wrap="square" lIns="0" tIns="0" rIns="0" bIns="0" rtlCol="0"/>
            <a:lstStyle/>
            <a:p>
              <a:endParaRPr lang="fr-FR" noProof="0" dirty="0"/>
            </a:p>
          </p:txBody>
        </p:sp>
        <p:sp>
          <p:nvSpPr>
            <p:cNvPr id="3931" name="object 3931"/>
            <p:cNvSpPr/>
            <p:nvPr/>
          </p:nvSpPr>
          <p:spPr>
            <a:xfrm>
              <a:off x="10687882" y="4360729"/>
              <a:ext cx="3810" cy="70485"/>
            </a:xfrm>
            <a:custGeom>
              <a:avLst/>
              <a:gdLst/>
              <a:ahLst/>
              <a:cxnLst/>
              <a:rect l="l" t="t" r="r" b="b"/>
              <a:pathLst>
                <a:path w="3809" h="70485">
                  <a:moveTo>
                    <a:pt x="3602" y="161"/>
                  </a:moveTo>
                  <a:lnTo>
                    <a:pt x="3602" y="69911"/>
                  </a:lnTo>
                </a:path>
                <a:path w="3809" h="70485">
                  <a:moveTo>
                    <a:pt x="0" y="69742"/>
                  </a:moveTo>
                  <a:lnTo>
                    <a:pt x="0" y="0"/>
                  </a:lnTo>
                </a:path>
              </a:pathLst>
            </a:custGeom>
            <a:ln w="3175">
              <a:solidFill>
                <a:srgbClr val="90AEB3"/>
              </a:solidFill>
            </a:ln>
          </p:spPr>
          <p:txBody>
            <a:bodyPr wrap="square" lIns="0" tIns="0" rIns="0" bIns="0" rtlCol="0"/>
            <a:lstStyle/>
            <a:p>
              <a:endParaRPr lang="fr-FR" noProof="0" dirty="0"/>
            </a:p>
          </p:txBody>
        </p:sp>
        <p:sp>
          <p:nvSpPr>
            <p:cNvPr id="3932" name="object 3932"/>
            <p:cNvSpPr/>
            <p:nvPr/>
          </p:nvSpPr>
          <p:spPr>
            <a:xfrm>
              <a:off x="10691485" y="4360891"/>
              <a:ext cx="3810" cy="70485"/>
            </a:xfrm>
            <a:custGeom>
              <a:avLst/>
              <a:gdLst/>
              <a:ahLst/>
              <a:cxnLst/>
              <a:rect l="l" t="t" r="r" b="b"/>
              <a:pathLst>
                <a:path w="3809" h="70485">
                  <a:moveTo>
                    <a:pt x="0" y="0"/>
                  </a:moveTo>
                  <a:lnTo>
                    <a:pt x="3602" y="161"/>
                  </a:lnTo>
                  <a:lnTo>
                    <a:pt x="3602" y="69919"/>
                  </a:lnTo>
                  <a:lnTo>
                    <a:pt x="0" y="69750"/>
                  </a:lnTo>
                  <a:lnTo>
                    <a:pt x="0" y="0"/>
                  </a:lnTo>
                  <a:close/>
                </a:path>
              </a:pathLst>
            </a:custGeom>
            <a:solidFill>
              <a:srgbClr val="90ADB3"/>
            </a:solidFill>
          </p:spPr>
          <p:txBody>
            <a:bodyPr wrap="square" lIns="0" tIns="0" rIns="0" bIns="0" rtlCol="0"/>
            <a:lstStyle/>
            <a:p>
              <a:endParaRPr lang="fr-FR" noProof="0" dirty="0"/>
            </a:p>
          </p:txBody>
        </p:sp>
        <p:sp>
          <p:nvSpPr>
            <p:cNvPr id="3933" name="object 3933"/>
            <p:cNvSpPr/>
            <p:nvPr/>
          </p:nvSpPr>
          <p:spPr>
            <a:xfrm>
              <a:off x="10691485" y="4360891"/>
              <a:ext cx="3810" cy="70485"/>
            </a:xfrm>
            <a:custGeom>
              <a:avLst/>
              <a:gdLst/>
              <a:ahLst/>
              <a:cxnLst/>
              <a:rect l="l" t="t" r="r" b="b"/>
              <a:pathLst>
                <a:path w="3809" h="70485">
                  <a:moveTo>
                    <a:pt x="3602" y="161"/>
                  </a:moveTo>
                  <a:lnTo>
                    <a:pt x="3602" y="69919"/>
                  </a:lnTo>
                </a:path>
                <a:path w="3809" h="70485">
                  <a:moveTo>
                    <a:pt x="0" y="69750"/>
                  </a:moveTo>
                  <a:lnTo>
                    <a:pt x="0" y="0"/>
                  </a:lnTo>
                </a:path>
              </a:pathLst>
            </a:custGeom>
            <a:ln w="3175">
              <a:solidFill>
                <a:srgbClr val="90ADB3"/>
              </a:solidFill>
            </a:ln>
          </p:spPr>
          <p:txBody>
            <a:bodyPr wrap="square" lIns="0" tIns="0" rIns="0" bIns="0" rtlCol="0"/>
            <a:lstStyle/>
            <a:p>
              <a:endParaRPr lang="fr-FR" noProof="0" dirty="0"/>
            </a:p>
          </p:txBody>
        </p:sp>
        <p:sp>
          <p:nvSpPr>
            <p:cNvPr id="3934" name="object 3934"/>
            <p:cNvSpPr/>
            <p:nvPr/>
          </p:nvSpPr>
          <p:spPr>
            <a:xfrm>
              <a:off x="10695088" y="4361052"/>
              <a:ext cx="3810" cy="70485"/>
            </a:xfrm>
            <a:custGeom>
              <a:avLst/>
              <a:gdLst/>
              <a:ahLst/>
              <a:cxnLst/>
              <a:rect l="l" t="t" r="r" b="b"/>
              <a:pathLst>
                <a:path w="3809" h="70485">
                  <a:moveTo>
                    <a:pt x="0" y="0"/>
                  </a:moveTo>
                  <a:lnTo>
                    <a:pt x="3602" y="161"/>
                  </a:lnTo>
                  <a:lnTo>
                    <a:pt x="3602" y="69927"/>
                  </a:lnTo>
                  <a:lnTo>
                    <a:pt x="0" y="69758"/>
                  </a:lnTo>
                  <a:lnTo>
                    <a:pt x="0" y="0"/>
                  </a:lnTo>
                  <a:close/>
                </a:path>
              </a:pathLst>
            </a:custGeom>
            <a:solidFill>
              <a:srgbClr val="90ADB3"/>
            </a:solidFill>
          </p:spPr>
          <p:txBody>
            <a:bodyPr wrap="square" lIns="0" tIns="0" rIns="0" bIns="0" rtlCol="0"/>
            <a:lstStyle/>
            <a:p>
              <a:endParaRPr lang="fr-FR" noProof="0" dirty="0"/>
            </a:p>
          </p:txBody>
        </p:sp>
        <p:sp>
          <p:nvSpPr>
            <p:cNvPr id="3935" name="object 3935"/>
            <p:cNvSpPr/>
            <p:nvPr/>
          </p:nvSpPr>
          <p:spPr>
            <a:xfrm>
              <a:off x="10695088" y="4361052"/>
              <a:ext cx="3810" cy="70485"/>
            </a:xfrm>
            <a:custGeom>
              <a:avLst/>
              <a:gdLst/>
              <a:ahLst/>
              <a:cxnLst/>
              <a:rect l="l" t="t" r="r" b="b"/>
              <a:pathLst>
                <a:path w="3809" h="70485">
                  <a:moveTo>
                    <a:pt x="3602" y="161"/>
                  </a:moveTo>
                  <a:lnTo>
                    <a:pt x="3602" y="69927"/>
                  </a:lnTo>
                </a:path>
                <a:path w="3809" h="70485">
                  <a:moveTo>
                    <a:pt x="0" y="69758"/>
                  </a:moveTo>
                  <a:lnTo>
                    <a:pt x="0" y="0"/>
                  </a:lnTo>
                </a:path>
              </a:pathLst>
            </a:custGeom>
            <a:ln w="3175">
              <a:solidFill>
                <a:srgbClr val="90ADB3"/>
              </a:solidFill>
            </a:ln>
          </p:spPr>
          <p:txBody>
            <a:bodyPr wrap="square" lIns="0" tIns="0" rIns="0" bIns="0" rtlCol="0"/>
            <a:lstStyle/>
            <a:p>
              <a:endParaRPr lang="fr-FR" noProof="0" dirty="0"/>
            </a:p>
          </p:txBody>
        </p:sp>
        <p:sp>
          <p:nvSpPr>
            <p:cNvPr id="3936" name="object 3936"/>
            <p:cNvSpPr/>
            <p:nvPr/>
          </p:nvSpPr>
          <p:spPr>
            <a:xfrm>
              <a:off x="10698691" y="4361214"/>
              <a:ext cx="3810" cy="70485"/>
            </a:xfrm>
            <a:custGeom>
              <a:avLst/>
              <a:gdLst/>
              <a:ahLst/>
              <a:cxnLst/>
              <a:rect l="l" t="t" r="r" b="b"/>
              <a:pathLst>
                <a:path w="3809" h="70485">
                  <a:moveTo>
                    <a:pt x="0" y="0"/>
                  </a:moveTo>
                  <a:lnTo>
                    <a:pt x="3602" y="161"/>
                  </a:lnTo>
                  <a:lnTo>
                    <a:pt x="3602" y="69935"/>
                  </a:lnTo>
                  <a:lnTo>
                    <a:pt x="0" y="69766"/>
                  </a:lnTo>
                  <a:lnTo>
                    <a:pt x="0" y="0"/>
                  </a:lnTo>
                  <a:close/>
                </a:path>
              </a:pathLst>
            </a:custGeom>
            <a:solidFill>
              <a:srgbClr val="90ADB3"/>
            </a:solidFill>
          </p:spPr>
          <p:txBody>
            <a:bodyPr wrap="square" lIns="0" tIns="0" rIns="0" bIns="0" rtlCol="0"/>
            <a:lstStyle/>
            <a:p>
              <a:endParaRPr lang="fr-FR" noProof="0" dirty="0"/>
            </a:p>
          </p:txBody>
        </p:sp>
        <p:sp>
          <p:nvSpPr>
            <p:cNvPr id="3937" name="object 3937"/>
            <p:cNvSpPr/>
            <p:nvPr/>
          </p:nvSpPr>
          <p:spPr>
            <a:xfrm>
              <a:off x="10698691" y="4361214"/>
              <a:ext cx="3810" cy="70485"/>
            </a:xfrm>
            <a:custGeom>
              <a:avLst/>
              <a:gdLst/>
              <a:ahLst/>
              <a:cxnLst/>
              <a:rect l="l" t="t" r="r" b="b"/>
              <a:pathLst>
                <a:path w="3809" h="70485">
                  <a:moveTo>
                    <a:pt x="3602" y="161"/>
                  </a:moveTo>
                  <a:lnTo>
                    <a:pt x="3602" y="69935"/>
                  </a:lnTo>
                </a:path>
                <a:path w="3809" h="70485">
                  <a:moveTo>
                    <a:pt x="0" y="69766"/>
                  </a:moveTo>
                  <a:lnTo>
                    <a:pt x="0" y="0"/>
                  </a:lnTo>
                </a:path>
              </a:pathLst>
            </a:custGeom>
            <a:ln w="3175">
              <a:solidFill>
                <a:srgbClr val="90ADB3"/>
              </a:solidFill>
            </a:ln>
          </p:spPr>
          <p:txBody>
            <a:bodyPr wrap="square" lIns="0" tIns="0" rIns="0" bIns="0" rtlCol="0"/>
            <a:lstStyle/>
            <a:p>
              <a:endParaRPr lang="fr-FR" noProof="0" dirty="0"/>
            </a:p>
          </p:txBody>
        </p:sp>
        <p:sp>
          <p:nvSpPr>
            <p:cNvPr id="3938" name="object 3938"/>
            <p:cNvSpPr/>
            <p:nvPr/>
          </p:nvSpPr>
          <p:spPr>
            <a:xfrm>
              <a:off x="10702293" y="4361375"/>
              <a:ext cx="3810" cy="70485"/>
            </a:xfrm>
            <a:custGeom>
              <a:avLst/>
              <a:gdLst/>
              <a:ahLst/>
              <a:cxnLst/>
              <a:rect l="l" t="t" r="r" b="b"/>
              <a:pathLst>
                <a:path w="3809" h="70485">
                  <a:moveTo>
                    <a:pt x="0" y="0"/>
                  </a:moveTo>
                  <a:lnTo>
                    <a:pt x="3602" y="161"/>
                  </a:lnTo>
                  <a:lnTo>
                    <a:pt x="3602" y="69943"/>
                  </a:lnTo>
                  <a:lnTo>
                    <a:pt x="0" y="69773"/>
                  </a:lnTo>
                  <a:lnTo>
                    <a:pt x="0" y="0"/>
                  </a:lnTo>
                  <a:close/>
                </a:path>
              </a:pathLst>
            </a:custGeom>
            <a:solidFill>
              <a:srgbClr val="90ADB3"/>
            </a:solidFill>
          </p:spPr>
          <p:txBody>
            <a:bodyPr wrap="square" lIns="0" tIns="0" rIns="0" bIns="0" rtlCol="0"/>
            <a:lstStyle/>
            <a:p>
              <a:endParaRPr lang="fr-FR" noProof="0" dirty="0"/>
            </a:p>
          </p:txBody>
        </p:sp>
        <p:sp>
          <p:nvSpPr>
            <p:cNvPr id="3939" name="object 3939"/>
            <p:cNvSpPr/>
            <p:nvPr/>
          </p:nvSpPr>
          <p:spPr>
            <a:xfrm>
              <a:off x="10702293" y="4361375"/>
              <a:ext cx="3810" cy="70485"/>
            </a:xfrm>
            <a:custGeom>
              <a:avLst/>
              <a:gdLst/>
              <a:ahLst/>
              <a:cxnLst/>
              <a:rect l="l" t="t" r="r" b="b"/>
              <a:pathLst>
                <a:path w="3809" h="70485">
                  <a:moveTo>
                    <a:pt x="3602" y="161"/>
                  </a:moveTo>
                  <a:lnTo>
                    <a:pt x="3602" y="69943"/>
                  </a:lnTo>
                </a:path>
                <a:path w="3809" h="70485">
                  <a:moveTo>
                    <a:pt x="0" y="69773"/>
                  </a:moveTo>
                  <a:lnTo>
                    <a:pt x="0" y="0"/>
                  </a:lnTo>
                </a:path>
              </a:pathLst>
            </a:custGeom>
            <a:ln w="3175">
              <a:solidFill>
                <a:srgbClr val="90ADB3"/>
              </a:solidFill>
            </a:ln>
          </p:spPr>
          <p:txBody>
            <a:bodyPr wrap="square" lIns="0" tIns="0" rIns="0" bIns="0" rtlCol="0"/>
            <a:lstStyle/>
            <a:p>
              <a:endParaRPr lang="fr-FR" noProof="0" dirty="0"/>
            </a:p>
          </p:txBody>
        </p:sp>
        <p:sp>
          <p:nvSpPr>
            <p:cNvPr id="3940" name="object 3940"/>
            <p:cNvSpPr/>
            <p:nvPr/>
          </p:nvSpPr>
          <p:spPr>
            <a:xfrm>
              <a:off x="10705896" y="4361536"/>
              <a:ext cx="3810" cy="70485"/>
            </a:xfrm>
            <a:custGeom>
              <a:avLst/>
              <a:gdLst/>
              <a:ahLst/>
              <a:cxnLst/>
              <a:rect l="l" t="t" r="r" b="b"/>
              <a:pathLst>
                <a:path w="3809" h="70485">
                  <a:moveTo>
                    <a:pt x="0" y="0"/>
                  </a:moveTo>
                  <a:lnTo>
                    <a:pt x="3602" y="161"/>
                  </a:lnTo>
                  <a:lnTo>
                    <a:pt x="3602" y="69950"/>
                  </a:lnTo>
                  <a:lnTo>
                    <a:pt x="0" y="69781"/>
                  </a:lnTo>
                  <a:lnTo>
                    <a:pt x="0" y="0"/>
                  </a:lnTo>
                  <a:close/>
                </a:path>
              </a:pathLst>
            </a:custGeom>
            <a:solidFill>
              <a:srgbClr val="8FADB1"/>
            </a:solidFill>
          </p:spPr>
          <p:txBody>
            <a:bodyPr wrap="square" lIns="0" tIns="0" rIns="0" bIns="0" rtlCol="0"/>
            <a:lstStyle/>
            <a:p>
              <a:endParaRPr lang="fr-FR" noProof="0" dirty="0"/>
            </a:p>
          </p:txBody>
        </p:sp>
        <p:sp>
          <p:nvSpPr>
            <p:cNvPr id="3941" name="object 3941"/>
            <p:cNvSpPr/>
            <p:nvPr/>
          </p:nvSpPr>
          <p:spPr>
            <a:xfrm>
              <a:off x="10705896" y="4361536"/>
              <a:ext cx="3810" cy="70485"/>
            </a:xfrm>
            <a:custGeom>
              <a:avLst/>
              <a:gdLst/>
              <a:ahLst/>
              <a:cxnLst/>
              <a:rect l="l" t="t" r="r" b="b"/>
              <a:pathLst>
                <a:path w="3809" h="70485">
                  <a:moveTo>
                    <a:pt x="3602" y="161"/>
                  </a:moveTo>
                  <a:lnTo>
                    <a:pt x="3602" y="69950"/>
                  </a:lnTo>
                </a:path>
                <a:path w="3809" h="70485">
                  <a:moveTo>
                    <a:pt x="0" y="69781"/>
                  </a:moveTo>
                  <a:lnTo>
                    <a:pt x="0" y="0"/>
                  </a:lnTo>
                </a:path>
              </a:pathLst>
            </a:custGeom>
            <a:ln w="3175">
              <a:solidFill>
                <a:srgbClr val="8FADB1"/>
              </a:solidFill>
            </a:ln>
          </p:spPr>
          <p:txBody>
            <a:bodyPr wrap="square" lIns="0" tIns="0" rIns="0" bIns="0" rtlCol="0"/>
            <a:lstStyle/>
            <a:p>
              <a:endParaRPr lang="fr-FR" noProof="0" dirty="0"/>
            </a:p>
          </p:txBody>
        </p:sp>
        <p:sp>
          <p:nvSpPr>
            <p:cNvPr id="3942" name="object 3942"/>
            <p:cNvSpPr/>
            <p:nvPr/>
          </p:nvSpPr>
          <p:spPr>
            <a:xfrm>
              <a:off x="10709499" y="4361698"/>
              <a:ext cx="5715" cy="70485"/>
            </a:xfrm>
            <a:custGeom>
              <a:avLst/>
              <a:gdLst/>
              <a:ahLst/>
              <a:cxnLst/>
              <a:rect l="l" t="t" r="r" b="b"/>
              <a:pathLst>
                <a:path w="5715" h="70485">
                  <a:moveTo>
                    <a:pt x="0" y="0"/>
                  </a:moveTo>
                  <a:lnTo>
                    <a:pt x="5284" y="236"/>
                  </a:lnTo>
                  <a:lnTo>
                    <a:pt x="5284" y="70037"/>
                  </a:lnTo>
                  <a:lnTo>
                    <a:pt x="0" y="69789"/>
                  </a:lnTo>
                  <a:lnTo>
                    <a:pt x="0" y="0"/>
                  </a:lnTo>
                  <a:close/>
                </a:path>
              </a:pathLst>
            </a:custGeom>
            <a:solidFill>
              <a:srgbClr val="8FADB1"/>
            </a:solidFill>
          </p:spPr>
          <p:txBody>
            <a:bodyPr wrap="square" lIns="0" tIns="0" rIns="0" bIns="0" rtlCol="0"/>
            <a:lstStyle/>
            <a:p>
              <a:endParaRPr lang="fr-FR" noProof="0" dirty="0"/>
            </a:p>
          </p:txBody>
        </p:sp>
        <p:sp>
          <p:nvSpPr>
            <p:cNvPr id="3943" name="object 3943"/>
            <p:cNvSpPr/>
            <p:nvPr/>
          </p:nvSpPr>
          <p:spPr>
            <a:xfrm>
              <a:off x="10709499" y="4361698"/>
              <a:ext cx="5715" cy="70485"/>
            </a:xfrm>
            <a:custGeom>
              <a:avLst/>
              <a:gdLst/>
              <a:ahLst/>
              <a:cxnLst/>
              <a:rect l="l" t="t" r="r" b="b"/>
              <a:pathLst>
                <a:path w="5715" h="70485">
                  <a:moveTo>
                    <a:pt x="5284" y="236"/>
                  </a:moveTo>
                  <a:lnTo>
                    <a:pt x="5284" y="70037"/>
                  </a:lnTo>
                </a:path>
                <a:path w="5715" h="70485">
                  <a:moveTo>
                    <a:pt x="0" y="69789"/>
                  </a:moveTo>
                  <a:lnTo>
                    <a:pt x="0" y="0"/>
                  </a:lnTo>
                </a:path>
              </a:pathLst>
            </a:custGeom>
            <a:ln w="3175">
              <a:solidFill>
                <a:srgbClr val="8FADB1"/>
              </a:solidFill>
            </a:ln>
          </p:spPr>
          <p:txBody>
            <a:bodyPr wrap="square" lIns="0" tIns="0" rIns="0" bIns="0" rtlCol="0"/>
            <a:lstStyle/>
            <a:p>
              <a:endParaRPr lang="fr-FR" noProof="0" dirty="0"/>
            </a:p>
          </p:txBody>
        </p:sp>
        <p:sp>
          <p:nvSpPr>
            <p:cNvPr id="3944" name="object 3944"/>
            <p:cNvSpPr/>
            <p:nvPr/>
          </p:nvSpPr>
          <p:spPr>
            <a:xfrm>
              <a:off x="10714783" y="4361934"/>
              <a:ext cx="3810" cy="70485"/>
            </a:xfrm>
            <a:custGeom>
              <a:avLst/>
              <a:gdLst/>
              <a:ahLst/>
              <a:cxnLst/>
              <a:rect l="l" t="t" r="r" b="b"/>
              <a:pathLst>
                <a:path w="3809" h="70485">
                  <a:moveTo>
                    <a:pt x="0" y="0"/>
                  </a:moveTo>
                  <a:lnTo>
                    <a:pt x="3602" y="161"/>
                  </a:lnTo>
                  <a:lnTo>
                    <a:pt x="3602" y="69970"/>
                  </a:lnTo>
                  <a:lnTo>
                    <a:pt x="0" y="69801"/>
                  </a:lnTo>
                  <a:lnTo>
                    <a:pt x="0" y="0"/>
                  </a:lnTo>
                  <a:close/>
                </a:path>
              </a:pathLst>
            </a:custGeom>
            <a:solidFill>
              <a:srgbClr val="8FADB1"/>
            </a:solidFill>
          </p:spPr>
          <p:txBody>
            <a:bodyPr wrap="square" lIns="0" tIns="0" rIns="0" bIns="0" rtlCol="0"/>
            <a:lstStyle/>
            <a:p>
              <a:endParaRPr lang="fr-FR" noProof="0" dirty="0"/>
            </a:p>
          </p:txBody>
        </p:sp>
        <p:sp>
          <p:nvSpPr>
            <p:cNvPr id="3945" name="object 3945"/>
            <p:cNvSpPr/>
            <p:nvPr/>
          </p:nvSpPr>
          <p:spPr>
            <a:xfrm>
              <a:off x="10714783" y="4361934"/>
              <a:ext cx="3810" cy="70485"/>
            </a:xfrm>
            <a:custGeom>
              <a:avLst/>
              <a:gdLst/>
              <a:ahLst/>
              <a:cxnLst/>
              <a:rect l="l" t="t" r="r" b="b"/>
              <a:pathLst>
                <a:path w="3809" h="70485">
                  <a:moveTo>
                    <a:pt x="3602" y="161"/>
                  </a:moveTo>
                  <a:lnTo>
                    <a:pt x="3602" y="69970"/>
                  </a:lnTo>
                </a:path>
                <a:path w="3809" h="70485">
                  <a:moveTo>
                    <a:pt x="0" y="69801"/>
                  </a:moveTo>
                  <a:lnTo>
                    <a:pt x="0" y="0"/>
                  </a:lnTo>
                </a:path>
              </a:pathLst>
            </a:custGeom>
            <a:ln w="3175">
              <a:solidFill>
                <a:srgbClr val="8FADB1"/>
              </a:solidFill>
            </a:ln>
          </p:spPr>
          <p:txBody>
            <a:bodyPr wrap="square" lIns="0" tIns="0" rIns="0" bIns="0" rtlCol="0"/>
            <a:lstStyle/>
            <a:p>
              <a:endParaRPr lang="fr-FR" noProof="0" dirty="0"/>
            </a:p>
          </p:txBody>
        </p:sp>
        <p:sp>
          <p:nvSpPr>
            <p:cNvPr id="3946" name="object 3946"/>
            <p:cNvSpPr/>
            <p:nvPr/>
          </p:nvSpPr>
          <p:spPr>
            <a:xfrm>
              <a:off x="10718386" y="4362096"/>
              <a:ext cx="3810" cy="70485"/>
            </a:xfrm>
            <a:custGeom>
              <a:avLst/>
              <a:gdLst/>
              <a:ahLst/>
              <a:cxnLst/>
              <a:rect l="l" t="t" r="r" b="b"/>
              <a:pathLst>
                <a:path w="3809" h="70485">
                  <a:moveTo>
                    <a:pt x="0" y="0"/>
                  </a:moveTo>
                  <a:lnTo>
                    <a:pt x="3602" y="161"/>
                  </a:lnTo>
                  <a:lnTo>
                    <a:pt x="3602" y="69978"/>
                  </a:lnTo>
                  <a:lnTo>
                    <a:pt x="0" y="69808"/>
                  </a:lnTo>
                  <a:lnTo>
                    <a:pt x="0" y="0"/>
                  </a:lnTo>
                  <a:close/>
                </a:path>
              </a:pathLst>
            </a:custGeom>
            <a:solidFill>
              <a:srgbClr val="8FADB1"/>
            </a:solidFill>
          </p:spPr>
          <p:txBody>
            <a:bodyPr wrap="square" lIns="0" tIns="0" rIns="0" bIns="0" rtlCol="0"/>
            <a:lstStyle/>
            <a:p>
              <a:endParaRPr lang="fr-FR" noProof="0" dirty="0"/>
            </a:p>
          </p:txBody>
        </p:sp>
        <p:sp>
          <p:nvSpPr>
            <p:cNvPr id="3947" name="object 3947"/>
            <p:cNvSpPr/>
            <p:nvPr/>
          </p:nvSpPr>
          <p:spPr>
            <a:xfrm>
              <a:off x="10718386" y="4362096"/>
              <a:ext cx="3810" cy="70485"/>
            </a:xfrm>
            <a:custGeom>
              <a:avLst/>
              <a:gdLst/>
              <a:ahLst/>
              <a:cxnLst/>
              <a:rect l="l" t="t" r="r" b="b"/>
              <a:pathLst>
                <a:path w="3809" h="70485">
                  <a:moveTo>
                    <a:pt x="3602" y="161"/>
                  </a:moveTo>
                  <a:lnTo>
                    <a:pt x="3602" y="69978"/>
                  </a:lnTo>
                </a:path>
                <a:path w="3809" h="70485">
                  <a:moveTo>
                    <a:pt x="0" y="69808"/>
                  </a:moveTo>
                  <a:lnTo>
                    <a:pt x="0" y="0"/>
                  </a:lnTo>
                </a:path>
              </a:pathLst>
            </a:custGeom>
            <a:ln w="3175">
              <a:solidFill>
                <a:srgbClr val="8FADB1"/>
              </a:solidFill>
            </a:ln>
          </p:spPr>
          <p:txBody>
            <a:bodyPr wrap="square" lIns="0" tIns="0" rIns="0" bIns="0" rtlCol="0"/>
            <a:lstStyle/>
            <a:p>
              <a:endParaRPr lang="fr-FR" noProof="0" dirty="0"/>
            </a:p>
          </p:txBody>
        </p:sp>
        <p:sp>
          <p:nvSpPr>
            <p:cNvPr id="3948" name="object 3948"/>
            <p:cNvSpPr/>
            <p:nvPr/>
          </p:nvSpPr>
          <p:spPr>
            <a:xfrm>
              <a:off x="10721989" y="4362257"/>
              <a:ext cx="3810" cy="70485"/>
            </a:xfrm>
            <a:custGeom>
              <a:avLst/>
              <a:gdLst/>
              <a:ahLst/>
              <a:cxnLst/>
              <a:rect l="l" t="t" r="r" b="b"/>
              <a:pathLst>
                <a:path w="3809" h="70485">
                  <a:moveTo>
                    <a:pt x="0" y="0"/>
                  </a:moveTo>
                  <a:lnTo>
                    <a:pt x="3602" y="161"/>
                  </a:lnTo>
                  <a:lnTo>
                    <a:pt x="3602" y="69986"/>
                  </a:lnTo>
                  <a:lnTo>
                    <a:pt x="0" y="69816"/>
                  </a:lnTo>
                  <a:lnTo>
                    <a:pt x="0" y="0"/>
                  </a:lnTo>
                  <a:close/>
                </a:path>
              </a:pathLst>
            </a:custGeom>
            <a:solidFill>
              <a:srgbClr val="8FADB1"/>
            </a:solidFill>
          </p:spPr>
          <p:txBody>
            <a:bodyPr wrap="square" lIns="0" tIns="0" rIns="0" bIns="0" rtlCol="0"/>
            <a:lstStyle/>
            <a:p>
              <a:endParaRPr lang="fr-FR" noProof="0" dirty="0"/>
            </a:p>
          </p:txBody>
        </p:sp>
        <p:sp>
          <p:nvSpPr>
            <p:cNvPr id="3949" name="object 3949"/>
            <p:cNvSpPr/>
            <p:nvPr/>
          </p:nvSpPr>
          <p:spPr>
            <a:xfrm>
              <a:off x="10721989" y="4362257"/>
              <a:ext cx="3810" cy="70485"/>
            </a:xfrm>
            <a:custGeom>
              <a:avLst/>
              <a:gdLst/>
              <a:ahLst/>
              <a:cxnLst/>
              <a:rect l="l" t="t" r="r" b="b"/>
              <a:pathLst>
                <a:path w="3809" h="70485">
                  <a:moveTo>
                    <a:pt x="3602" y="161"/>
                  </a:moveTo>
                  <a:lnTo>
                    <a:pt x="3602" y="69986"/>
                  </a:lnTo>
                </a:path>
                <a:path w="3809" h="70485">
                  <a:moveTo>
                    <a:pt x="0" y="69816"/>
                  </a:moveTo>
                  <a:lnTo>
                    <a:pt x="0" y="0"/>
                  </a:lnTo>
                </a:path>
              </a:pathLst>
            </a:custGeom>
            <a:ln w="3175">
              <a:solidFill>
                <a:srgbClr val="8FADB1"/>
              </a:solidFill>
            </a:ln>
          </p:spPr>
          <p:txBody>
            <a:bodyPr wrap="square" lIns="0" tIns="0" rIns="0" bIns="0" rtlCol="0"/>
            <a:lstStyle/>
            <a:p>
              <a:endParaRPr lang="fr-FR" noProof="0" dirty="0"/>
            </a:p>
          </p:txBody>
        </p:sp>
        <p:sp>
          <p:nvSpPr>
            <p:cNvPr id="3950" name="object 3950"/>
            <p:cNvSpPr/>
            <p:nvPr/>
          </p:nvSpPr>
          <p:spPr>
            <a:xfrm>
              <a:off x="10725593" y="4362419"/>
              <a:ext cx="3810" cy="70485"/>
            </a:xfrm>
            <a:custGeom>
              <a:avLst/>
              <a:gdLst/>
              <a:ahLst/>
              <a:cxnLst/>
              <a:rect l="l" t="t" r="r" b="b"/>
              <a:pathLst>
                <a:path w="3809" h="70485">
                  <a:moveTo>
                    <a:pt x="0" y="0"/>
                  </a:moveTo>
                  <a:lnTo>
                    <a:pt x="3602" y="161"/>
                  </a:lnTo>
                  <a:lnTo>
                    <a:pt x="3602" y="69993"/>
                  </a:lnTo>
                  <a:lnTo>
                    <a:pt x="0" y="69824"/>
                  </a:lnTo>
                  <a:lnTo>
                    <a:pt x="0" y="0"/>
                  </a:lnTo>
                  <a:close/>
                </a:path>
              </a:pathLst>
            </a:custGeom>
            <a:solidFill>
              <a:srgbClr val="8FADB1"/>
            </a:solidFill>
          </p:spPr>
          <p:txBody>
            <a:bodyPr wrap="square" lIns="0" tIns="0" rIns="0" bIns="0" rtlCol="0"/>
            <a:lstStyle/>
            <a:p>
              <a:endParaRPr lang="fr-FR" noProof="0" dirty="0"/>
            </a:p>
          </p:txBody>
        </p:sp>
        <p:sp>
          <p:nvSpPr>
            <p:cNvPr id="3951" name="object 3951"/>
            <p:cNvSpPr/>
            <p:nvPr/>
          </p:nvSpPr>
          <p:spPr>
            <a:xfrm>
              <a:off x="10725592" y="4362419"/>
              <a:ext cx="3810" cy="70485"/>
            </a:xfrm>
            <a:custGeom>
              <a:avLst/>
              <a:gdLst/>
              <a:ahLst/>
              <a:cxnLst/>
              <a:rect l="l" t="t" r="r" b="b"/>
              <a:pathLst>
                <a:path w="3809" h="70485">
                  <a:moveTo>
                    <a:pt x="3602" y="161"/>
                  </a:moveTo>
                  <a:lnTo>
                    <a:pt x="3602" y="69993"/>
                  </a:lnTo>
                </a:path>
                <a:path w="3809" h="70485">
                  <a:moveTo>
                    <a:pt x="0" y="69824"/>
                  </a:moveTo>
                  <a:lnTo>
                    <a:pt x="0" y="0"/>
                  </a:lnTo>
                </a:path>
              </a:pathLst>
            </a:custGeom>
            <a:ln w="3175">
              <a:solidFill>
                <a:srgbClr val="8FADB1"/>
              </a:solidFill>
            </a:ln>
          </p:spPr>
          <p:txBody>
            <a:bodyPr wrap="square" lIns="0" tIns="0" rIns="0" bIns="0" rtlCol="0"/>
            <a:lstStyle/>
            <a:p>
              <a:endParaRPr lang="fr-FR" noProof="0" dirty="0"/>
            </a:p>
          </p:txBody>
        </p:sp>
        <p:sp>
          <p:nvSpPr>
            <p:cNvPr id="3952" name="object 3952"/>
            <p:cNvSpPr/>
            <p:nvPr/>
          </p:nvSpPr>
          <p:spPr>
            <a:xfrm>
              <a:off x="10729196" y="4362580"/>
              <a:ext cx="3810" cy="70485"/>
            </a:xfrm>
            <a:custGeom>
              <a:avLst/>
              <a:gdLst/>
              <a:ahLst/>
              <a:cxnLst/>
              <a:rect l="l" t="t" r="r" b="b"/>
              <a:pathLst>
                <a:path w="3809" h="70485">
                  <a:moveTo>
                    <a:pt x="0" y="0"/>
                  </a:moveTo>
                  <a:lnTo>
                    <a:pt x="3602" y="161"/>
                  </a:lnTo>
                  <a:lnTo>
                    <a:pt x="3602" y="70001"/>
                  </a:lnTo>
                  <a:lnTo>
                    <a:pt x="0" y="69832"/>
                  </a:lnTo>
                  <a:lnTo>
                    <a:pt x="0" y="0"/>
                  </a:lnTo>
                  <a:close/>
                </a:path>
              </a:pathLst>
            </a:custGeom>
            <a:solidFill>
              <a:srgbClr val="8FADB1"/>
            </a:solidFill>
          </p:spPr>
          <p:txBody>
            <a:bodyPr wrap="square" lIns="0" tIns="0" rIns="0" bIns="0" rtlCol="0"/>
            <a:lstStyle/>
            <a:p>
              <a:endParaRPr lang="fr-FR" noProof="0" dirty="0"/>
            </a:p>
          </p:txBody>
        </p:sp>
        <p:sp>
          <p:nvSpPr>
            <p:cNvPr id="3953" name="object 3953"/>
            <p:cNvSpPr/>
            <p:nvPr/>
          </p:nvSpPr>
          <p:spPr>
            <a:xfrm>
              <a:off x="10729195" y="4362580"/>
              <a:ext cx="3810" cy="70485"/>
            </a:xfrm>
            <a:custGeom>
              <a:avLst/>
              <a:gdLst/>
              <a:ahLst/>
              <a:cxnLst/>
              <a:rect l="l" t="t" r="r" b="b"/>
              <a:pathLst>
                <a:path w="3809" h="70485">
                  <a:moveTo>
                    <a:pt x="3602" y="161"/>
                  </a:moveTo>
                  <a:lnTo>
                    <a:pt x="3602" y="70001"/>
                  </a:lnTo>
                </a:path>
                <a:path w="3809" h="70485">
                  <a:moveTo>
                    <a:pt x="0" y="69832"/>
                  </a:moveTo>
                  <a:lnTo>
                    <a:pt x="0" y="0"/>
                  </a:lnTo>
                </a:path>
              </a:pathLst>
            </a:custGeom>
            <a:ln w="3175">
              <a:solidFill>
                <a:srgbClr val="8FADB1"/>
              </a:solidFill>
            </a:ln>
          </p:spPr>
          <p:txBody>
            <a:bodyPr wrap="square" lIns="0" tIns="0" rIns="0" bIns="0" rtlCol="0"/>
            <a:lstStyle/>
            <a:p>
              <a:endParaRPr lang="fr-FR" noProof="0" dirty="0"/>
            </a:p>
          </p:txBody>
        </p:sp>
        <p:sp>
          <p:nvSpPr>
            <p:cNvPr id="3954" name="object 3954"/>
            <p:cNvSpPr/>
            <p:nvPr/>
          </p:nvSpPr>
          <p:spPr>
            <a:xfrm>
              <a:off x="10732799" y="4362741"/>
              <a:ext cx="3810" cy="70485"/>
            </a:xfrm>
            <a:custGeom>
              <a:avLst/>
              <a:gdLst/>
              <a:ahLst/>
              <a:cxnLst/>
              <a:rect l="l" t="t" r="r" b="b"/>
              <a:pathLst>
                <a:path w="3809" h="70485">
                  <a:moveTo>
                    <a:pt x="0" y="0"/>
                  </a:moveTo>
                  <a:lnTo>
                    <a:pt x="3602" y="161"/>
                  </a:lnTo>
                  <a:lnTo>
                    <a:pt x="3602" y="70009"/>
                  </a:lnTo>
                  <a:lnTo>
                    <a:pt x="0" y="69840"/>
                  </a:lnTo>
                  <a:lnTo>
                    <a:pt x="0" y="0"/>
                  </a:lnTo>
                  <a:close/>
                </a:path>
              </a:pathLst>
            </a:custGeom>
            <a:solidFill>
              <a:srgbClr val="8FADB1"/>
            </a:solidFill>
          </p:spPr>
          <p:txBody>
            <a:bodyPr wrap="square" lIns="0" tIns="0" rIns="0" bIns="0" rtlCol="0"/>
            <a:lstStyle/>
            <a:p>
              <a:endParaRPr lang="fr-FR" noProof="0" dirty="0"/>
            </a:p>
          </p:txBody>
        </p:sp>
        <p:sp>
          <p:nvSpPr>
            <p:cNvPr id="3955" name="object 3955"/>
            <p:cNvSpPr/>
            <p:nvPr/>
          </p:nvSpPr>
          <p:spPr>
            <a:xfrm>
              <a:off x="10732798" y="4362741"/>
              <a:ext cx="3810" cy="70485"/>
            </a:xfrm>
            <a:custGeom>
              <a:avLst/>
              <a:gdLst/>
              <a:ahLst/>
              <a:cxnLst/>
              <a:rect l="l" t="t" r="r" b="b"/>
              <a:pathLst>
                <a:path w="3809" h="70485">
                  <a:moveTo>
                    <a:pt x="3602" y="161"/>
                  </a:moveTo>
                  <a:lnTo>
                    <a:pt x="3602" y="70009"/>
                  </a:lnTo>
                </a:path>
                <a:path w="3809" h="70485">
                  <a:moveTo>
                    <a:pt x="0" y="69840"/>
                  </a:moveTo>
                  <a:lnTo>
                    <a:pt x="0" y="0"/>
                  </a:lnTo>
                </a:path>
              </a:pathLst>
            </a:custGeom>
            <a:ln w="3175">
              <a:solidFill>
                <a:srgbClr val="8FADB1"/>
              </a:solidFill>
            </a:ln>
          </p:spPr>
          <p:txBody>
            <a:bodyPr wrap="square" lIns="0" tIns="0" rIns="0" bIns="0" rtlCol="0"/>
            <a:lstStyle/>
            <a:p>
              <a:endParaRPr lang="fr-FR" noProof="0" dirty="0"/>
            </a:p>
          </p:txBody>
        </p:sp>
        <p:sp>
          <p:nvSpPr>
            <p:cNvPr id="3956" name="object 3956"/>
            <p:cNvSpPr/>
            <p:nvPr/>
          </p:nvSpPr>
          <p:spPr>
            <a:xfrm>
              <a:off x="10736401" y="4362903"/>
              <a:ext cx="5715" cy="70485"/>
            </a:xfrm>
            <a:custGeom>
              <a:avLst/>
              <a:gdLst/>
              <a:ahLst/>
              <a:cxnLst/>
              <a:rect l="l" t="t" r="r" b="b"/>
              <a:pathLst>
                <a:path w="5715" h="70485">
                  <a:moveTo>
                    <a:pt x="0" y="0"/>
                  </a:moveTo>
                  <a:lnTo>
                    <a:pt x="5524" y="247"/>
                  </a:lnTo>
                  <a:lnTo>
                    <a:pt x="5524" y="70107"/>
                  </a:lnTo>
                  <a:lnTo>
                    <a:pt x="0" y="69848"/>
                  </a:lnTo>
                  <a:lnTo>
                    <a:pt x="0" y="0"/>
                  </a:lnTo>
                  <a:close/>
                </a:path>
              </a:pathLst>
            </a:custGeom>
            <a:solidFill>
              <a:srgbClr val="8EADB1"/>
            </a:solidFill>
          </p:spPr>
          <p:txBody>
            <a:bodyPr wrap="square" lIns="0" tIns="0" rIns="0" bIns="0" rtlCol="0"/>
            <a:lstStyle/>
            <a:p>
              <a:endParaRPr lang="fr-FR" noProof="0" dirty="0"/>
            </a:p>
          </p:txBody>
        </p:sp>
        <p:sp>
          <p:nvSpPr>
            <p:cNvPr id="3957" name="object 3957"/>
            <p:cNvSpPr/>
            <p:nvPr/>
          </p:nvSpPr>
          <p:spPr>
            <a:xfrm>
              <a:off x="10736401" y="4362903"/>
              <a:ext cx="5715" cy="70485"/>
            </a:xfrm>
            <a:custGeom>
              <a:avLst/>
              <a:gdLst/>
              <a:ahLst/>
              <a:cxnLst/>
              <a:rect l="l" t="t" r="r" b="b"/>
              <a:pathLst>
                <a:path w="5715" h="70485">
                  <a:moveTo>
                    <a:pt x="5524" y="247"/>
                  </a:moveTo>
                  <a:lnTo>
                    <a:pt x="5524" y="70107"/>
                  </a:lnTo>
                </a:path>
                <a:path w="5715" h="70485">
                  <a:moveTo>
                    <a:pt x="0" y="69848"/>
                  </a:moveTo>
                  <a:lnTo>
                    <a:pt x="0" y="0"/>
                  </a:lnTo>
                </a:path>
              </a:pathLst>
            </a:custGeom>
            <a:ln w="3175">
              <a:solidFill>
                <a:srgbClr val="8EADB1"/>
              </a:solidFill>
            </a:ln>
          </p:spPr>
          <p:txBody>
            <a:bodyPr wrap="square" lIns="0" tIns="0" rIns="0" bIns="0" rtlCol="0"/>
            <a:lstStyle/>
            <a:p>
              <a:endParaRPr lang="fr-FR" noProof="0" dirty="0"/>
            </a:p>
          </p:txBody>
        </p:sp>
        <p:sp>
          <p:nvSpPr>
            <p:cNvPr id="3958" name="object 3958"/>
            <p:cNvSpPr/>
            <p:nvPr/>
          </p:nvSpPr>
          <p:spPr>
            <a:xfrm>
              <a:off x="10741926" y="4363150"/>
              <a:ext cx="3810" cy="70485"/>
            </a:xfrm>
            <a:custGeom>
              <a:avLst/>
              <a:gdLst/>
              <a:ahLst/>
              <a:cxnLst/>
              <a:rect l="l" t="t" r="r" b="b"/>
              <a:pathLst>
                <a:path w="3809" h="70485">
                  <a:moveTo>
                    <a:pt x="0" y="0"/>
                  </a:moveTo>
                  <a:lnTo>
                    <a:pt x="3602" y="161"/>
                  </a:lnTo>
                  <a:lnTo>
                    <a:pt x="3602" y="70029"/>
                  </a:lnTo>
                  <a:lnTo>
                    <a:pt x="0" y="69860"/>
                  </a:lnTo>
                  <a:lnTo>
                    <a:pt x="0" y="0"/>
                  </a:lnTo>
                  <a:close/>
                </a:path>
              </a:pathLst>
            </a:custGeom>
            <a:solidFill>
              <a:srgbClr val="8EADB1"/>
            </a:solidFill>
          </p:spPr>
          <p:txBody>
            <a:bodyPr wrap="square" lIns="0" tIns="0" rIns="0" bIns="0" rtlCol="0"/>
            <a:lstStyle/>
            <a:p>
              <a:endParaRPr lang="fr-FR" noProof="0" dirty="0"/>
            </a:p>
          </p:txBody>
        </p:sp>
        <p:sp>
          <p:nvSpPr>
            <p:cNvPr id="3959" name="object 3959"/>
            <p:cNvSpPr/>
            <p:nvPr/>
          </p:nvSpPr>
          <p:spPr>
            <a:xfrm>
              <a:off x="10741925" y="4363150"/>
              <a:ext cx="3810" cy="70485"/>
            </a:xfrm>
            <a:custGeom>
              <a:avLst/>
              <a:gdLst/>
              <a:ahLst/>
              <a:cxnLst/>
              <a:rect l="l" t="t" r="r" b="b"/>
              <a:pathLst>
                <a:path w="3809" h="70485">
                  <a:moveTo>
                    <a:pt x="3602" y="161"/>
                  </a:moveTo>
                  <a:lnTo>
                    <a:pt x="3602" y="70029"/>
                  </a:lnTo>
                </a:path>
                <a:path w="3809" h="70485">
                  <a:moveTo>
                    <a:pt x="0" y="69860"/>
                  </a:moveTo>
                  <a:lnTo>
                    <a:pt x="0" y="0"/>
                  </a:lnTo>
                </a:path>
              </a:pathLst>
            </a:custGeom>
            <a:ln w="3175">
              <a:solidFill>
                <a:srgbClr val="8EADB1"/>
              </a:solidFill>
            </a:ln>
          </p:spPr>
          <p:txBody>
            <a:bodyPr wrap="square" lIns="0" tIns="0" rIns="0" bIns="0" rtlCol="0"/>
            <a:lstStyle/>
            <a:p>
              <a:endParaRPr lang="fr-FR" noProof="0" dirty="0"/>
            </a:p>
          </p:txBody>
        </p:sp>
        <p:sp>
          <p:nvSpPr>
            <p:cNvPr id="3960" name="object 3960"/>
            <p:cNvSpPr/>
            <p:nvPr/>
          </p:nvSpPr>
          <p:spPr>
            <a:xfrm>
              <a:off x="10745529" y="4363311"/>
              <a:ext cx="3810" cy="70485"/>
            </a:xfrm>
            <a:custGeom>
              <a:avLst/>
              <a:gdLst/>
              <a:ahLst/>
              <a:cxnLst/>
              <a:rect l="l" t="t" r="r" b="b"/>
              <a:pathLst>
                <a:path w="3809" h="70485">
                  <a:moveTo>
                    <a:pt x="0" y="0"/>
                  </a:moveTo>
                  <a:lnTo>
                    <a:pt x="3602" y="161"/>
                  </a:lnTo>
                  <a:lnTo>
                    <a:pt x="3602" y="70037"/>
                  </a:lnTo>
                  <a:lnTo>
                    <a:pt x="0" y="69868"/>
                  </a:lnTo>
                  <a:lnTo>
                    <a:pt x="0" y="0"/>
                  </a:lnTo>
                  <a:close/>
                </a:path>
              </a:pathLst>
            </a:custGeom>
            <a:solidFill>
              <a:srgbClr val="8EADB1"/>
            </a:solidFill>
          </p:spPr>
          <p:txBody>
            <a:bodyPr wrap="square" lIns="0" tIns="0" rIns="0" bIns="0" rtlCol="0"/>
            <a:lstStyle/>
            <a:p>
              <a:endParaRPr lang="fr-FR" noProof="0" dirty="0"/>
            </a:p>
          </p:txBody>
        </p:sp>
        <p:sp>
          <p:nvSpPr>
            <p:cNvPr id="3961" name="object 3961"/>
            <p:cNvSpPr/>
            <p:nvPr/>
          </p:nvSpPr>
          <p:spPr>
            <a:xfrm>
              <a:off x="10745528" y="4363311"/>
              <a:ext cx="3810" cy="70485"/>
            </a:xfrm>
            <a:custGeom>
              <a:avLst/>
              <a:gdLst/>
              <a:ahLst/>
              <a:cxnLst/>
              <a:rect l="l" t="t" r="r" b="b"/>
              <a:pathLst>
                <a:path w="3809" h="70485">
                  <a:moveTo>
                    <a:pt x="3602" y="161"/>
                  </a:moveTo>
                  <a:lnTo>
                    <a:pt x="3602" y="70037"/>
                  </a:lnTo>
                </a:path>
                <a:path w="3809" h="70485">
                  <a:moveTo>
                    <a:pt x="0" y="69868"/>
                  </a:moveTo>
                  <a:lnTo>
                    <a:pt x="0" y="0"/>
                  </a:lnTo>
                </a:path>
              </a:pathLst>
            </a:custGeom>
            <a:ln w="3175">
              <a:solidFill>
                <a:srgbClr val="8EADB1"/>
              </a:solidFill>
            </a:ln>
          </p:spPr>
          <p:txBody>
            <a:bodyPr wrap="square" lIns="0" tIns="0" rIns="0" bIns="0" rtlCol="0"/>
            <a:lstStyle/>
            <a:p>
              <a:endParaRPr lang="fr-FR" noProof="0" dirty="0"/>
            </a:p>
          </p:txBody>
        </p:sp>
        <p:sp>
          <p:nvSpPr>
            <p:cNvPr id="3962" name="object 3962"/>
            <p:cNvSpPr/>
            <p:nvPr/>
          </p:nvSpPr>
          <p:spPr>
            <a:xfrm>
              <a:off x="10749132" y="4363473"/>
              <a:ext cx="3810" cy="70485"/>
            </a:xfrm>
            <a:custGeom>
              <a:avLst/>
              <a:gdLst/>
              <a:ahLst/>
              <a:cxnLst/>
              <a:rect l="l" t="t" r="r" b="b"/>
              <a:pathLst>
                <a:path w="3809" h="70485">
                  <a:moveTo>
                    <a:pt x="0" y="0"/>
                  </a:moveTo>
                  <a:lnTo>
                    <a:pt x="3602" y="161"/>
                  </a:lnTo>
                  <a:lnTo>
                    <a:pt x="3602" y="70045"/>
                  </a:lnTo>
                  <a:lnTo>
                    <a:pt x="0" y="69876"/>
                  </a:lnTo>
                  <a:lnTo>
                    <a:pt x="0" y="0"/>
                  </a:lnTo>
                  <a:close/>
                </a:path>
              </a:pathLst>
            </a:custGeom>
            <a:solidFill>
              <a:srgbClr val="8EADB1"/>
            </a:solidFill>
          </p:spPr>
          <p:txBody>
            <a:bodyPr wrap="square" lIns="0" tIns="0" rIns="0" bIns="0" rtlCol="0"/>
            <a:lstStyle/>
            <a:p>
              <a:endParaRPr lang="fr-FR" noProof="0" dirty="0"/>
            </a:p>
          </p:txBody>
        </p:sp>
        <p:sp>
          <p:nvSpPr>
            <p:cNvPr id="3963" name="object 3963"/>
            <p:cNvSpPr/>
            <p:nvPr/>
          </p:nvSpPr>
          <p:spPr>
            <a:xfrm>
              <a:off x="10749131" y="4363473"/>
              <a:ext cx="3810" cy="70485"/>
            </a:xfrm>
            <a:custGeom>
              <a:avLst/>
              <a:gdLst/>
              <a:ahLst/>
              <a:cxnLst/>
              <a:rect l="l" t="t" r="r" b="b"/>
              <a:pathLst>
                <a:path w="3809" h="70485">
                  <a:moveTo>
                    <a:pt x="3602" y="161"/>
                  </a:moveTo>
                  <a:lnTo>
                    <a:pt x="3602" y="70045"/>
                  </a:lnTo>
                </a:path>
                <a:path w="3809" h="70485">
                  <a:moveTo>
                    <a:pt x="0" y="69876"/>
                  </a:moveTo>
                  <a:lnTo>
                    <a:pt x="0" y="0"/>
                  </a:lnTo>
                </a:path>
              </a:pathLst>
            </a:custGeom>
            <a:ln w="3175">
              <a:solidFill>
                <a:srgbClr val="8EADB1"/>
              </a:solidFill>
            </a:ln>
          </p:spPr>
          <p:txBody>
            <a:bodyPr wrap="square" lIns="0" tIns="0" rIns="0" bIns="0" rtlCol="0"/>
            <a:lstStyle/>
            <a:p>
              <a:endParaRPr lang="fr-FR" noProof="0" dirty="0"/>
            </a:p>
          </p:txBody>
        </p:sp>
        <p:sp>
          <p:nvSpPr>
            <p:cNvPr id="3964" name="object 3964"/>
            <p:cNvSpPr/>
            <p:nvPr/>
          </p:nvSpPr>
          <p:spPr>
            <a:xfrm>
              <a:off x="10752735" y="4363634"/>
              <a:ext cx="3810" cy="70485"/>
            </a:xfrm>
            <a:custGeom>
              <a:avLst/>
              <a:gdLst/>
              <a:ahLst/>
              <a:cxnLst/>
              <a:rect l="l" t="t" r="r" b="b"/>
              <a:pathLst>
                <a:path w="3809" h="70485">
                  <a:moveTo>
                    <a:pt x="0" y="0"/>
                  </a:moveTo>
                  <a:lnTo>
                    <a:pt x="3602" y="161"/>
                  </a:lnTo>
                  <a:lnTo>
                    <a:pt x="3602" y="70053"/>
                  </a:lnTo>
                  <a:lnTo>
                    <a:pt x="0" y="69883"/>
                  </a:lnTo>
                  <a:lnTo>
                    <a:pt x="0" y="0"/>
                  </a:lnTo>
                  <a:close/>
                </a:path>
              </a:pathLst>
            </a:custGeom>
            <a:solidFill>
              <a:srgbClr val="8EACB0"/>
            </a:solidFill>
          </p:spPr>
          <p:txBody>
            <a:bodyPr wrap="square" lIns="0" tIns="0" rIns="0" bIns="0" rtlCol="0"/>
            <a:lstStyle/>
            <a:p>
              <a:endParaRPr lang="fr-FR" noProof="0" dirty="0"/>
            </a:p>
          </p:txBody>
        </p:sp>
        <p:sp>
          <p:nvSpPr>
            <p:cNvPr id="3965" name="object 3965"/>
            <p:cNvSpPr/>
            <p:nvPr/>
          </p:nvSpPr>
          <p:spPr>
            <a:xfrm>
              <a:off x="10752734" y="4363634"/>
              <a:ext cx="3810" cy="70485"/>
            </a:xfrm>
            <a:custGeom>
              <a:avLst/>
              <a:gdLst/>
              <a:ahLst/>
              <a:cxnLst/>
              <a:rect l="l" t="t" r="r" b="b"/>
              <a:pathLst>
                <a:path w="3809" h="70485">
                  <a:moveTo>
                    <a:pt x="3602" y="161"/>
                  </a:moveTo>
                  <a:lnTo>
                    <a:pt x="3602" y="70053"/>
                  </a:lnTo>
                </a:path>
                <a:path w="3809" h="70485">
                  <a:moveTo>
                    <a:pt x="0" y="69883"/>
                  </a:moveTo>
                  <a:lnTo>
                    <a:pt x="0" y="0"/>
                  </a:lnTo>
                </a:path>
              </a:pathLst>
            </a:custGeom>
            <a:ln w="3175">
              <a:solidFill>
                <a:srgbClr val="8EACB0"/>
              </a:solidFill>
            </a:ln>
          </p:spPr>
          <p:txBody>
            <a:bodyPr wrap="square" lIns="0" tIns="0" rIns="0" bIns="0" rtlCol="0"/>
            <a:lstStyle/>
            <a:p>
              <a:endParaRPr lang="fr-FR" noProof="0" dirty="0"/>
            </a:p>
          </p:txBody>
        </p:sp>
        <p:sp>
          <p:nvSpPr>
            <p:cNvPr id="3966" name="object 3966"/>
            <p:cNvSpPr/>
            <p:nvPr/>
          </p:nvSpPr>
          <p:spPr>
            <a:xfrm>
              <a:off x="10756337" y="4363796"/>
              <a:ext cx="3810" cy="70485"/>
            </a:xfrm>
            <a:custGeom>
              <a:avLst/>
              <a:gdLst/>
              <a:ahLst/>
              <a:cxnLst/>
              <a:rect l="l" t="t" r="r" b="b"/>
              <a:pathLst>
                <a:path w="3809" h="70485">
                  <a:moveTo>
                    <a:pt x="0" y="0"/>
                  </a:moveTo>
                  <a:lnTo>
                    <a:pt x="3602" y="161"/>
                  </a:lnTo>
                  <a:lnTo>
                    <a:pt x="3602" y="70061"/>
                  </a:lnTo>
                  <a:lnTo>
                    <a:pt x="0" y="69891"/>
                  </a:lnTo>
                  <a:lnTo>
                    <a:pt x="0" y="0"/>
                  </a:lnTo>
                  <a:close/>
                </a:path>
              </a:pathLst>
            </a:custGeom>
            <a:solidFill>
              <a:srgbClr val="8EACB0"/>
            </a:solidFill>
          </p:spPr>
          <p:txBody>
            <a:bodyPr wrap="square" lIns="0" tIns="0" rIns="0" bIns="0" rtlCol="0"/>
            <a:lstStyle/>
            <a:p>
              <a:endParaRPr lang="fr-FR" noProof="0" dirty="0"/>
            </a:p>
          </p:txBody>
        </p:sp>
        <p:sp>
          <p:nvSpPr>
            <p:cNvPr id="3967" name="object 3967"/>
            <p:cNvSpPr/>
            <p:nvPr/>
          </p:nvSpPr>
          <p:spPr>
            <a:xfrm>
              <a:off x="10756337" y="4363796"/>
              <a:ext cx="3810" cy="70485"/>
            </a:xfrm>
            <a:custGeom>
              <a:avLst/>
              <a:gdLst/>
              <a:ahLst/>
              <a:cxnLst/>
              <a:rect l="l" t="t" r="r" b="b"/>
              <a:pathLst>
                <a:path w="3809" h="70485">
                  <a:moveTo>
                    <a:pt x="3602" y="161"/>
                  </a:moveTo>
                  <a:lnTo>
                    <a:pt x="3602" y="70061"/>
                  </a:lnTo>
                </a:path>
                <a:path w="3809" h="70485">
                  <a:moveTo>
                    <a:pt x="0" y="69891"/>
                  </a:moveTo>
                  <a:lnTo>
                    <a:pt x="0" y="0"/>
                  </a:lnTo>
                </a:path>
              </a:pathLst>
            </a:custGeom>
            <a:ln w="3175">
              <a:solidFill>
                <a:srgbClr val="8EACB0"/>
              </a:solidFill>
            </a:ln>
          </p:spPr>
          <p:txBody>
            <a:bodyPr wrap="square" lIns="0" tIns="0" rIns="0" bIns="0" rtlCol="0"/>
            <a:lstStyle/>
            <a:p>
              <a:endParaRPr lang="fr-FR" noProof="0" dirty="0"/>
            </a:p>
          </p:txBody>
        </p:sp>
        <p:sp>
          <p:nvSpPr>
            <p:cNvPr id="3968" name="object 3968"/>
            <p:cNvSpPr/>
            <p:nvPr/>
          </p:nvSpPr>
          <p:spPr>
            <a:xfrm>
              <a:off x="10759940" y="4363957"/>
              <a:ext cx="3810" cy="70485"/>
            </a:xfrm>
            <a:custGeom>
              <a:avLst/>
              <a:gdLst/>
              <a:ahLst/>
              <a:cxnLst/>
              <a:rect l="l" t="t" r="r" b="b"/>
              <a:pathLst>
                <a:path w="3809" h="70485">
                  <a:moveTo>
                    <a:pt x="0" y="0"/>
                  </a:moveTo>
                  <a:lnTo>
                    <a:pt x="3602" y="161"/>
                  </a:lnTo>
                  <a:lnTo>
                    <a:pt x="3602" y="70068"/>
                  </a:lnTo>
                  <a:lnTo>
                    <a:pt x="0" y="69899"/>
                  </a:lnTo>
                  <a:lnTo>
                    <a:pt x="0" y="0"/>
                  </a:lnTo>
                  <a:close/>
                </a:path>
              </a:pathLst>
            </a:custGeom>
            <a:solidFill>
              <a:srgbClr val="8EACB0"/>
            </a:solidFill>
          </p:spPr>
          <p:txBody>
            <a:bodyPr wrap="square" lIns="0" tIns="0" rIns="0" bIns="0" rtlCol="0"/>
            <a:lstStyle/>
            <a:p>
              <a:endParaRPr lang="fr-FR" noProof="0" dirty="0"/>
            </a:p>
          </p:txBody>
        </p:sp>
        <p:sp>
          <p:nvSpPr>
            <p:cNvPr id="3969" name="object 3969"/>
            <p:cNvSpPr/>
            <p:nvPr/>
          </p:nvSpPr>
          <p:spPr>
            <a:xfrm>
              <a:off x="10759940" y="4363957"/>
              <a:ext cx="3810" cy="70485"/>
            </a:xfrm>
            <a:custGeom>
              <a:avLst/>
              <a:gdLst/>
              <a:ahLst/>
              <a:cxnLst/>
              <a:rect l="l" t="t" r="r" b="b"/>
              <a:pathLst>
                <a:path w="3809" h="70485">
                  <a:moveTo>
                    <a:pt x="3602" y="161"/>
                  </a:moveTo>
                  <a:lnTo>
                    <a:pt x="3602" y="70068"/>
                  </a:lnTo>
                </a:path>
                <a:path w="3809" h="70485">
                  <a:moveTo>
                    <a:pt x="0" y="69899"/>
                  </a:moveTo>
                  <a:lnTo>
                    <a:pt x="0" y="0"/>
                  </a:lnTo>
                </a:path>
              </a:pathLst>
            </a:custGeom>
            <a:ln w="3175">
              <a:solidFill>
                <a:srgbClr val="8EACB0"/>
              </a:solidFill>
            </a:ln>
          </p:spPr>
          <p:txBody>
            <a:bodyPr wrap="square" lIns="0" tIns="0" rIns="0" bIns="0" rtlCol="0"/>
            <a:lstStyle/>
            <a:p>
              <a:endParaRPr lang="fr-FR" noProof="0" dirty="0"/>
            </a:p>
          </p:txBody>
        </p:sp>
        <p:sp>
          <p:nvSpPr>
            <p:cNvPr id="3970" name="object 3970"/>
            <p:cNvSpPr/>
            <p:nvPr/>
          </p:nvSpPr>
          <p:spPr>
            <a:xfrm>
              <a:off x="10763543" y="4364118"/>
              <a:ext cx="3810" cy="70485"/>
            </a:xfrm>
            <a:custGeom>
              <a:avLst/>
              <a:gdLst/>
              <a:ahLst/>
              <a:cxnLst/>
              <a:rect l="l" t="t" r="r" b="b"/>
              <a:pathLst>
                <a:path w="3809" h="70485">
                  <a:moveTo>
                    <a:pt x="0" y="0"/>
                  </a:moveTo>
                  <a:lnTo>
                    <a:pt x="3602" y="161"/>
                  </a:lnTo>
                  <a:lnTo>
                    <a:pt x="3602" y="70076"/>
                  </a:lnTo>
                  <a:lnTo>
                    <a:pt x="0" y="69907"/>
                  </a:lnTo>
                  <a:lnTo>
                    <a:pt x="0" y="0"/>
                  </a:lnTo>
                  <a:close/>
                </a:path>
              </a:pathLst>
            </a:custGeom>
            <a:solidFill>
              <a:srgbClr val="8EACB0"/>
            </a:solidFill>
          </p:spPr>
          <p:txBody>
            <a:bodyPr wrap="square" lIns="0" tIns="0" rIns="0" bIns="0" rtlCol="0"/>
            <a:lstStyle/>
            <a:p>
              <a:endParaRPr lang="fr-FR" noProof="0" dirty="0"/>
            </a:p>
          </p:txBody>
        </p:sp>
        <p:sp>
          <p:nvSpPr>
            <p:cNvPr id="3971" name="object 3971"/>
            <p:cNvSpPr/>
            <p:nvPr/>
          </p:nvSpPr>
          <p:spPr>
            <a:xfrm>
              <a:off x="10763543" y="4364118"/>
              <a:ext cx="3810" cy="70485"/>
            </a:xfrm>
            <a:custGeom>
              <a:avLst/>
              <a:gdLst/>
              <a:ahLst/>
              <a:cxnLst/>
              <a:rect l="l" t="t" r="r" b="b"/>
              <a:pathLst>
                <a:path w="3809" h="70485">
                  <a:moveTo>
                    <a:pt x="3602" y="161"/>
                  </a:moveTo>
                  <a:lnTo>
                    <a:pt x="3602" y="70076"/>
                  </a:lnTo>
                </a:path>
                <a:path w="3809" h="70485">
                  <a:moveTo>
                    <a:pt x="0" y="69907"/>
                  </a:moveTo>
                  <a:lnTo>
                    <a:pt x="0" y="0"/>
                  </a:lnTo>
                </a:path>
              </a:pathLst>
            </a:custGeom>
            <a:ln w="3175">
              <a:solidFill>
                <a:srgbClr val="8EACB0"/>
              </a:solidFill>
            </a:ln>
          </p:spPr>
          <p:txBody>
            <a:bodyPr wrap="square" lIns="0" tIns="0" rIns="0" bIns="0" rtlCol="0"/>
            <a:lstStyle/>
            <a:p>
              <a:endParaRPr lang="fr-FR" noProof="0" dirty="0"/>
            </a:p>
          </p:txBody>
        </p:sp>
        <p:sp>
          <p:nvSpPr>
            <p:cNvPr id="3972" name="object 3972"/>
            <p:cNvSpPr/>
            <p:nvPr/>
          </p:nvSpPr>
          <p:spPr>
            <a:xfrm>
              <a:off x="10767146" y="4364280"/>
              <a:ext cx="5715" cy="70485"/>
            </a:xfrm>
            <a:custGeom>
              <a:avLst/>
              <a:gdLst/>
              <a:ahLst/>
              <a:cxnLst/>
              <a:rect l="l" t="t" r="r" b="b"/>
              <a:pathLst>
                <a:path w="5715" h="70485">
                  <a:moveTo>
                    <a:pt x="0" y="0"/>
                  </a:moveTo>
                  <a:lnTo>
                    <a:pt x="5284" y="236"/>
                  </a:lnTo>
                  <a:lnTo>
                    <a:pt x="5284" y="70163"/>
                  </a:lnTo>
                  <a:lnTo>
                    <a:pt x="0" y="69915"/>
                  </a:lnTo>
                  <a:lnTo>
                    <a:pt x="0" y="0"/>
                  </a:lnTo>
                  <a:close/>
                </a:path>
              </a:pathLst>
            </a:custGeom>
            <a:solidFill>
              <a:srgbClr val="8DACB0"/>
            </a:solidFill>
          </p:spPr>
          <p:txBody>
            <a:bodyPr wrap="square" lIns="0" tIns="0" rIns="0" bIns="0" rtlCol="0"/>
            <a:lstStyle/>
            <a:p>
              <a:endParaRPr lang="fr-FR" noProof="0" dirty="0"/>
            </a:p>
          </p:txBody>
        </p:sp>
        <p:sp>
          <p:nvSpPr>
            <p:cNvPr id="3973" name="object 3973"/>
            <p:cNvSpPr/>
            <p:nvPr/>
          </p:nvSpPr>
          <p:spPr>
            <a:xfrm>
              <a:off x="10767146" y="4364280"/>
              <a:ext cx="5715" cy="70485"/>
            </a:xfrm>
            <a:custGeom>
              <a:avLst/>
              <a:gdLst/>
              <a:ahLst/>
              <a:cxnLst/>
              <a:rect l="l" t="t" r="r" b="b"/>
              <a:pathLst>
                <a:path w="5715" h="70485">
                  <a:moveTo>
                    <a:pt x="5284" y="236"/>
                  </a:moveTo>
                  <a:lnTo>
                    <a:pt x="5284" y="70163"/>
                  </a:lnTo>
                </a:path>
                <a:path w="5715" h="70485">
                  <a:moveTo>
                    <a:pt x="0" y="69915"/>
                  </a:moveTo>
                  <a:lnTo>
                    <a:pt x="0" y="0"/>
                  </a:lnTo>
                </a:path>
              </a:pathLst>
            </a:custGeom>
            <a:ln w="3175">
              <a:solidFill>
                <a:srgbClr val="8DACB0"/>
              </a:solidFill>
            </a:ln>
          </p:spPr>
          <p:txBody>
            <a:bodyPr wrap="square" lIns="0" tIns="0" rIns="0" bIns="0" rtlCol="0"/>
            <a:lstStyle/>
            <a:p>
              <a:endParaRPr lang="fr-FR" noProof="0" dirty="0"/>
            </a:p>
          </p:txBody>
        </p:sp>
        <p:sp>
          <p:nvSpPr>
            <p:cNvPr id="3974" name="object 3974"/>
            <p:cNvSpPr/>
            <p:nvPr/>
          </p:nvSpPr>
          <p:spPr>
            <a:xfrm>
              <a:off x="10772430" y="4364517"/>
              <a:ext cx="3810" cy="70485"/>
            </a:xfrm>
            <a:custGeom>
              <a:avLst/>
              <a:gdLst/>
              <a:ahLst/>
              <a:cxnLst/>
              <a:rect l="l" t="t" r="r" b="b"/>
              <a:pathLst>
                <a:path w="3809" h="70485">
                  <a:moveTo>
                    <a:pt x="0" y="0"/>
                  </a:moveTo>
                  <a:lnTo>
                    <a:pt x="3602" y="161"/>
                  </a:lnTo>
                  <a:lnTo>
                    <a:pt x="3602" y="70096"/>
                  </a:lnTo>
                  <a:lnTo>
                    <a:pt x="0" y="69926"/>
                  </a:lnTo>
                  <a:lnTo>
                    <a:pt x="0" y="0"/>
                  </a:lnTo>
                  <a:close/>
                </a:path>
              </a:pathLst>
            </a:custGeom>
            <a:solidFill>
              <a:srgbClr val="8DACB0"/>
            </a:solidFill>
          </p:spPr>
          <p:txBody>
            <a:bodyPr wrap="square" lIns="0" tIns="0" rIns="0" bIns="0" rtlCol="0"/>
            <a:lstStyle/>
            <a:p>
              <a:endParaRPr lang="fr-FR" noProof="0" dirty="0"/>
            </a:p>
          </p:txBody>
        </p:sp>
        <p:sp>
          <p:nvSpPr>
            <p:cNvPr id="3975" name="object 3975"/>
            <p:cNvSpPr/>
            <p:nvPr/>
          </p:nvSpPr>
          <p:spPr>
            <a:xfrm>
              <a:off x="10772430" y="4364516"/>
              <a:ext cx="3810" cy="70485"/>
            </a:xfrm>
            <a:custGeom>
              <a:avLst/>
              <a:gdLst/>
              <a:ahLst/>
              <a:cxnLst/>
              <a:rect l="l" t="t" r="r" b="b"/>
              <a:pathLst>
                <a:path w="3809" h="70485">
                  <a:moveTo>
                    <a:pt x="3602" y="161"/>
                  </a:moveTo>
                  <a:lnTo>
                    <a:pt x="3602" y="70096"/>
                  </a:lnTo>
                </a:path>
                <a:path w="3809" h="70485">
                  <a:moveTo>
                    <a:pt x="0" y="69926"/>
                  </a:moveTo>
                  <a:lnTo>
                    <a:pt x="0" y="0"/>
                  </a:lnTo>
                </a:path>
              </a:pathLst>
            </a:custGeom>
            <a:ln w="3175">
              <a:solidFill>
                <a:srgbClr val="8DACB0"/>
              </a:solidFill>
            </a:ln>
          </p:spPr>
          <p:txBody>
            <a:bodyPr wrap="square" lIns="0" tIns="0" rIns="0" bIns="0" rtlCol="0"/>
            <a:lstStyle/>
            <a:p>
              <a:endParaRPr lang="fr-FR" noProof="0" dirty="0"/>
            </a:p>
          </p:txBody>
        </p:sp>
        <p:sp>
          <p:nvSpPr>
            <p:cNvPr id="3976" name="object 3976"/>
            <p:cNvSpPr/>
            <p:nvPr/>
          </p:nvSpPr>
          <p:spPr>
            <a:xfrm>
              <a:off x="10776033" y="4364678"/>
              <a:ext cx="3810" cy="70485"/>
            </a:xfrm>
            <a:custGeom>
              <a:avLst/>
              <a:gdLst/>
              <a:ahLst/>
              <a:cxnLst/>
              <a:rect l="l" t="t" r="r" b="b"/>
              <a:pathLst>
                <a:path w="3809" h="70485">
                  <a:moveTo>
                    <a:pt x="0" y="0"/>
                  </a:moveTo>
                  <a:lnTo>
                    <a:pt x="3602" y="161"/>
                  </a:lnTo>
                  <a:lnTo>
                    <a:pt x="3602" y="70104"/>
                  </a:lnTo>
                  <a:lnTo>
                    <a:pt x="0" y="69934"/>
                  </a:lnTo>
                  <a:lnTo>
                    <a:pt x="0" y="0"/>
                  </a:lnTo>
                  <a:close/>
                </a:path>
              </a:pathLst>
            </a:custGeom>
            <a:solidFill>
              <a:srgbClr val="8DACB0"/>
            </a:solidFill>
          </p:spPr>
          <p:txBody>
            <a:bodyPr wrap="square" lIns="0" tIns="0" rIns="0" bIns="0" rtlCol="0"/>
            <a:lstStyle/>
            <a:p>
              <a:endParaRPr lang="fr-FR" noProof="0" dirty="0"/>
            </a:p>
          </p:txBody>
        </p:sp>
        <p:sp>
          <p:nvSpPr>
            <p:cNvPr id="3977" name="object 3977"/>
            <p:cNvSpPr/>
            <p:nvPr/>
          </p:nvSpPr>
          <p:spPr>
            <a:xfrm>
              <a:off x="10776033" y="4364678"/>
              <a:ext cx="3810" cy="70485"/>
            </a:xfrm>
            <a:custGeom>
              <a:avLst/>
              <a:gdLst/>
              <a:ahLst/>
              <a:cxnLst/>
              <a:rect l="l" t="t" r="r" b="b"/>
              <a:pathLst>
                <a:path w="3809" h="70485">
                  <a:moveTo>
                    <a:pt x="3602" y="161"/>
                  </a:moveTo>
                  <a:lnTo>
                    <a:pt x="3602" y="70104"/>
                  </a:lnTo>
                </a:path>
                <a:path w="3809" h="70485">
                  <a:moveTo>
                    <a:pt x="0" y="69934"/>
                  </a:moveTo>
                  <a:lnTo>
                    <a:pt x="0" y="0"/>
                  </a:lnTo>
                </a:path>
              </a:pathLst>
            </a:custGeom>
            <a:ln w="3175">
              <a:solidFill>
                <a:srgbClr val="8DACB0"/>
              </a:solidFill>
            </a:ln>
          </p:spPr>
          <p:txBody>
            <a:bodyPr wrap="square" lIns="0" tIns="0" rIns="0" bIns="0" rtlCol="0"/>
            <a:lstStyle/>
            <a:p>
              <a:endParaRPr lang="fr-FR" noProof="0" dirty="0"/>
            </a:p>
          </p:txBody>
        </p:sp>
        <p:sp>
          <p:nvSpPr>
            <p:cNvPr id="3978" name="object 3978"/>
            <p:cNvSpPr/>
            <p:nvPr/>
          </p:nvSpPr>
          <p:spPr>
            <a:xfrm>
              <a:off x="10779636" y="4364839"/>
              <a:ext cx="3810" cy="70485"/>
            </a:xfrm>
            <a:custGeom>
              <a:avLst/>
              <a:gdLst/>
              <a:ahLst/>
              <a:cxnLst/>
              <a:rect l="l" t="t" r="r" b="b"/>
              <a:pathLst>
                <a:path w="3809" h="70485">
                  <a:moveTo>
                    <a:pt x="0" y="0"/>
                  </a:moveTo>
                  <a:lnTo>
                    <a:pt x="3602" y="161"/>
                  </a:lnTo>
                  <a:lnTo>
                    <a:pt x="3602" y="70111"/>
                  </a:lnTo>
                  <a:lnTo>
                    <a:pt x="0" y="69942"/>
                  </a:lnTo>
                  <a:lnTo>
                    <a:pt x="0" y="0"/>
                  </a:lnTo>
                  <a:close/>
                </a:path>
              </a:pathLst>
            </a:custGeom>
            <a:solidFill>
              <a:srgbClr val="8DACB0"/>
            </a:solidFill>
          </p:spPr>
          <p:txBody>
            <a:bodyPr wrap="square" lIns="0" tIns="0" rIns="0" bIns="0" rtlCol="0"/>
            <a:lstStyle/>
            <a:p>
              <a:endParaRPr lang="fr-FR" noProof="0" dirty="0"/>
            </a:p>
          </p:txBody>
        </p:sp>
        <p:sp>
          <p:nvSpPr>
            <p:cNvPr id="3979" name="object 3979"/>
            <p:cNvSpPr/>
            <p:nvPr/>
          </p:nvSpPr>
          <p:spPr>
            <a:xfrm>
              <a:off x="10779636" y="4364839"/>
              <a:ext cx="3810" cy="70485"/>
            </a:xfrm>
            <a:custGeom>
              <a:avLst/>
              <a:gdLst/>
              <a:ahLst/>
              <a:cxnLst/>
              <a:rect l="l" t="t" r="r" b="b"/>
              <a:pathLst>
                <a:path w="3809" h="70485">
                  <a:moveTo>
                    <a:pt x="3602" y="161"/>
                  </a:moveTo>
                  <a:lnTo>
                    <a:pt x="3602" y="70111"/>
                  </a:lnTo>
                </a:path>
                <a:path w="3809" h="70485">
                  <a:moveTo>
                    <a:pt x="0" y="69942"/>
                  </a:moveTo>
                  <a:lnTo>
                    <a:pt x="0" y="0"/>
                  </a:lnTo>
                </a:path>
              </a:pathLst>
            </a:custGeom>
            <a:ln w="3175">
              <a:solidFill>
                <a:srgbClr val="8DACB0"/>
              </a:solidFill>
            </a:ln>
          </p:spPr>
          <p:txBody>
            <a:bodyPr wrap="square" lIns="0" tIns="0" rIns="0" bIns="0" rtlCol="0"/>
            <a:lstStyle/>
            <a:p>
              <a:endParaRPr lang="fr-FR" noProof="0" dirty="0"/>
            </a:p>
          </p:txBody>
        </p:sp>
        <p:sp>
          <p:nvSpPr>
            <p:cNvPr id="3980" name="object 3980"/>
            <p:cNvSpPr/>
            <p:nvPr/>
          </p:nvSpPr>
          <p:spPr>
            <a:xfrm>
              <a:off x="10783239" y="4365001"/>
              <a:ext cx="3810" cy="70485"/>
            </a:xfrm>
            <a:custGeom>
              <a:avLst/>
              <a:gdLst/>
              <a:ahLst/>
              <a:cxnLst/>
              <a:rect l="l" t="t" r="r" b="b"/>
              <a:pathLst>
                <a:path w="3809" h="70485">
                  <a:moveTo>
                    <a:pt x="0" y="0"/>
                  </a:moveTo>
                  <a:lnTo>
                    <a:pt x="3602" y="161"/>
                  </a:lnTo>
                  <a:lnTo>
                    <a:pt x="3602" y="70119"/>
                  </a:lnTo>
                  <a:lnTo>
                    <a:pt x="0" y="69950"/>
                  </a:lnTo>
                  <a:lnTo>
                    <a:pt x="0" y="0"/>
                  </a:lnTo>
                  <a:close/>
                </a:path>
              </a:pathLst>
            </a:custGeom>
            <a:solidFill>
              <a:srgbClr val="8DACB0"/>
            </a:solidFill>
          </p:spPr>
          <p:txBody>
            <a:bodyPr wrap="square" lIns="0" tIns="0" rIns="0" bIns="0" rtlCol="0"/>
            <a:lstStyle/>
            <a:p>
              <a:endParaRPr lang="fr-FR" noProof="0" dirty="0"/>
            </a:p>
          </p:txBody>
        </p:sp>
        <p:sp>
          <p:nvSpPr>
            <p:cNvPr id="3981" name="object 3981"/>
            <p:cNvSpPr/>
            <p:nvPr/>
          </p:nvSpPr>
          <p:spPr>
            <a:xfrm>
              <a:off x="10783239" y="4365001"/>
              <a:ext cx="3810" cy="70485"/>
            </a:xfrm>
            <a:custGeom>
              <a:avLst/>
              <a:gdLst/>
              <a:ahLst/>
              <a:cxnLst/>
              <a:rect l="l" t="t" r="r" b="b"/>
              <a:pathLst>
                <a:path w="3809" h="70485">
                  <a:moveTo>
                    <a:pt x="3602" y="161"/>
                  </a:moveTo>
                  <a:lnTo>
                    <a:pt x="3602" y="70119"/>
                  </a:lnTo>
                </a:path>
                <a:path w="3809" h="70485">
                  <a:moveTo>
                    <a:pt x="0" y="69950"/>
                  </a:moveTo>
                  <a:lnTo>
                    <a:pt x="0" y="0"/>
                  </a:lnTo>
                </a:path>
              </a:pathLst>
            </a:custGeom>
            <a:ln w="3175">
              <a:solidFill>
                <a:srgbClr val="8DACB0"/>
              </a:solidFill>
            </a:ln>
          </p:spPr>
          <p:txBody>
            <a:bodyPr wrap="square" lIns="0" tIns="0" rIns="0" bIns="0" rtlCol="0"/>
            <a:lstStyle/>
            <a:p>
              <a:endParaRPr lang="fr-FR" noProof="0" dirty="0"/>
            </a:p>
          </p:txBody>
        </p:sp>
        <p:sp>
          <p:nvSpPr>
            <p:cNvPr id="3982" name="object 3982"/>
            <p:cNvSpPr/>
            <p:nvPr/>
          </p:nvSpPr>
          <p:spPr>
            <a:xfrm>
              <a:off x="10786842" y="4365162"/>
              <a:ext cx="3810" cy="70485"/>
            </a:xfrm>
            <a:custGeom>
              <a:avLst/>
              <a:gdLst/>
              <a:ahLst/>
              <a:cxnLst/>
              <a:rect l="l" t="t" r="r" b="b"/>
              <a:pathLst>
                <a:path w="3809" h="70485">
                  <a:moveTo>
                    <a:pt x="0" y="0"/>
                  </a:moveTo>
                  <a:lnTo>
                    <a:pt x="3602" y="161"/>
                  </a:lnTo>
                  <a:lnTo>
                    <a:pt x="3602" y="70127"/>
                  </a:lnTo>
                  <a:lnTo>
                    <a:pt x="0" y="69958"/>
                  </a:lnTo>
                  <a:lnTo>
                    <a:pt x="0" y="0"/>
                  </a:lnTo>
                  <a:close/>
                </a:path>
              </a:pathLst>
            </a:custGeom>
            <a:solidFill>
              <a:srgbClr val="8DACB0"/>
            </a:solidFill>
          </p:spPr>
          <p:txBody>
            <a:bodyPr wrap="square" lIns="0" tIns="0" rIns="0" bIns="0" rtlCol="0"/>
            <a:lstStyle/>
            <a:p>
              <a:endParaRPr lang="fr-FR" noProof="0" dirty="0"/>
            </a:p>
          </p:txBody>
        </p:sp>
        <p:sp>
          <p:nvSpPr>
            <p:cNvPr id="3983" name="object 3983"/>
            <p:cNvSpPr/>
            <p:nvPr/>
          </p:nvSpPr>
          <p:spPr>
            <a:xfrm>
              <a:off x="10786842" y="4365162"/>
              <a:ext cx="3810" cy="70485"/>
            </a:xfrm>
            <a:custGeom>
              <a:avLst/>
              <a:gdLst/>
              <a:ahLst/>
              <a:cxnLst/>
              <a:rect l="l" t="t" r="r" b="b"/>
              <a:pathLst>
                <a:path w="3809" h="70485">
                  <a:moveTo>
                    <a:pt x="3602" y="161"/>
                  </a:moveTo>
                  <a:lnTo>
                    <a:pt x="3602" y="70127"/>
                  </a:lnTo>
                </a:path>
                <a:path w="3809" h="70485">
                  <a:moveTo>
                    <a:pt x="0" y="69958"/>
                  </a:moveTo>
                  <a:lnTo>
                    <a:pt x="0" y="0"/>
                  </a:lnTo>
                </a:path>
              </a:pathLst>
            </a:custGeom>
            <a:ln w="3175">
              <a:solidFill>
                <a:srgbClr val="8DACB0"/>
              </a:solidFill>
            </a:ln>
          </p:spPr>
          <p:txBody>
            <a:bodyPr wrap="square" lIns="0" tIns="0" rIns="0" bIns="0" rtlCol="0"/>
            <a:lstStyle/>
            <a:p>
              <a:endParaRPr lang="fr-FR" noProof="0" dirty="0"/>
            </a:p>
          </p:txBody>
        </p:sp>
        <p:sp>
          <p:nvSpPr>
            <p:cNvPr id="3984" name="object 3984"/>
            <p:cNvSpPr/>
            <p:nvPr/>
          </p:nvSpPr>
          <p:spPr>
            <a:xfrm>
              <a:off x="10790445" y="4365324"/>
              <a:ext cx="3810" cy="70485"/>
            </a:xfrm>
            <a:custGeom>
              <a:avLst/>
              <a:gdLst/>
              <a:ahLst/>
              <a:cxnLst/>
              <a:rect l="l" t="t" r="r" b="b"/>
              <a:pathLst>
                <a:path w="3809" h="70485">
                  <a:moveTo>
                    <a:pt x="0" y="0"/>
                  </a:moveTo>
                  <a:lnTo>
                    <a:pt x="3602" y="161"/>
                  </a:lnTo>
                  <a:lnTo>
                    <a:pt x="3602" y="70135"/>
                  </a:lnTo>
                  <a:lnTo>
                    <a:pt x="0" y="69966"/>
                  </a:lnTo>
                  <a:lnTo>
                    <a:pt x="0" y="0"/>
                  </a:lnTo>
                  <a:close/>
                </a:path>
              </a:pathLst>
            </a:custGeom>
            <a:solidFill>
              <a:srgbClr val="8DACB0"/>
            </a:solidFill>
          </p:spPr>
          <p:txBody>
            <a:bodyPr wrap="square" lIns="0" tIns="0" rIns="0" bIns="0" rtlCol="0"/>
            <a:lstStyle/>
            <a:p>
              <a:endParaRPr lang="fr-FR" noProof="0" dirty="0"/>
            </a:p>
          </p:txBody>
        </p:sp>
        <p:sp>
          <p:nvSpPr>
            <p:cNvPr id="3985" name="object 3985"/>
            <p:cNvSpPr/>
            <p:nvPr/>
          </p:nvSpPr>
          <p:spPr>
            <a:xfrm>
              <a:off x="10790445" y="4365324"/>
              <a:ext cx="3810" cy="70485"/>
            </a:xfrm>
            <a:custGeom>
              <a:avLst/>
              <a:gdLst/>
              <a:ahLst/>
              <a:cxnLst/>
              <a:rect l="l" t="t" r="r" b="b"/>
              <a:pathLst>
                <a:path w="3809" h="70485">
                  <a:moveTo>
                    <a:pt x="3602" y="161"/>
                  </a:moveTo>
                  <a:lnTo>
                    <a:pt x="3602" y="70135"/>
                  </a:lnTo>
                </a:path>
                <a:path w="3809" h="70485">
                  <a:moveTo>
                    <a:pt x="0" y="69966"/>
                  </a:moveTo>
                  <a:lnTo>
                    <a:pt x="0" y="0"/>
                  </a:lnTo>
                </a:path>
              </a:pathLst>
            </a:custGeom>
            <a:ln w="3175">
              <a:solidFill>
                <a:srgbClr val="8DACB0"/>
              </a:solidFill>
            </a:ln>
          </p:spPr>
          <p:txBody>
            <a:bodyPr wrap="square" lIns="0" tIns="0" rIns="0" bIns="0" rtlCol="0"/>
            <a:lstStyle/>
            <a:p>
              <a:endParaRPr lang="fr-FR" noProof="0" dirty="0"/>
            </a:p>
          </p:txBody>
        </p:sp>
        <p:sp>
          <p:nvSpPr>
            <p:cNvPr id="3986" name="object 3986"/>
            <p:cNvSpPr/>
            <p:nvPr/>
          </p:nvSpPr>
          <p:spPr>
            <a:xfrm>
              <a:off x="10794048" y="4365485"/>
              <a:ext cx="5715" cy="70485"/>
            </a:xfrm>
            <a:custGeom>
              <a:avLst/>
              <a:gdLst/>
              <a:ahLst/>
              <a:cxnLst/>
              <a:rect l="l" t="t" r="r" b="b"/>
              <a:pathLst>
                <a:path w="5715" h="70485">
                  <a:moveTo>
                    <a:pt x="0" y="0"/>
                  </a:moveTo>
                  <a:lnTo>
                    <a:pt x="5524" y="247"/>
                  </a:lnTo>
                  <a:lnTo>
                    <a:pt x="5524" y="70233"/>
                  </a:lnTo>
                  <a:lnTo>
                    <a:pt x="0" y="69974"/>
                  </a:lnTo>
                  <a:lnTo>
                    <a:pt x="0" y="0"/>
                  </a:lnTo>
                  <a:close/>
                </a:path>
              </a:pathLst>
            </a:custGeom>
            <a:solidFill>
              <a:srgbClr val="8DACB0"/>
            </a:solidFill>
          </p:spPr>
          <p:txBody>
            <a:bodyPr wrap="square" lIns="0" tIns="0" rIns="0" bIns="0" rtlCol="0"/>
            <a:lstStyle/>
            <a:p>
              <a:endParaRPr lang="fr-FR" noProof="0" dirty="0"/>
            </a:p>
          </p:txBody>
        </p:sp>
        <p:sp>
          <p:nvSpPr>
            <p:cNvPr id="3987" name="object 3987"/>
            <p:cNvSpPr/>
            <p:nvPr/>
          </p:nvSpPr>
          <p:spPr>
            <a:xfrm>
              <a:off x="10794048" y="4365485"/>
              <a:ext cx="5715" cy="70485"/>
            </a:xfrm>
            <a:custGeom>
              <a:avLst/>
              <a:gdLst/>
              <a:ahLst/>
              <a:cxnLst/>
              <a:rect l="l" t="t" r="r" b="b"/>
              <a:pathLst>
                <a:path w="5715" h="70485">
                  <a:moveTo>
                    <a:pt x="5524" y="247"/>
                  </a:moveTo>
                  <a:lnTo>
                    <a:pt x="5524" y="70233"/>
                  </a:lnTo>
                </a:path>
                <a:path w="5715" h="70485">
                  <a:moveTo>
                    <a:pt x="0" y="69974"/>
                  </a:moveTo>
                  <a:lnTo>
                    <a:pt x="0" y="0"/>
                  </a:lnTo>
                </a:path>
              </a:pathLst>
            </a:custGeom>
            <a:ln w="3175">
              <a:solidFill>
                <a:srgbClr val="8DACB0"/>
              </a:solidFill>
            </a:ln>
          </p:spPr>
          <p:txBody>
            <a:bodyPr wrap="square" lIns="0" tIns="0" rIns="0" bIns="0" rtlCol="0"/>
            <a:lstStyle/>
            <a:p>
              <a:endParaRPr lang="fr-FR" noProof="0" dirty="0"/>
            </a:p>
          </p:txBody>
        </p:sp>
        <p:sp>
          <p:nvSpPr>
            <p:cNvPr id="3988" name="object 3988"/>
            <p:cNvSpPr/>
            <p:nvPr/>
          </p:nvSpPr>
          <p:spPr>
            <a:xfrm>
              <a:off x="10799572" y="4365733"/>
              <a:ext cx="3810" cy="70485"/>
            </a:xfrm>
            <a:custGeom>
              <a:avLst/>
              <a:gdLst/>
              <a:ahLst/>
              <a:cxnLst/>
              <a:rect l="l" t="t" r="r" b="b"/>
              <a:pathLst>
                <a:path w="3809" h="70485">
                  <a:moveTo>
                    <a:pt x="0" y="0"/>
                  </a:moveTo>
                  <a:lnTo>
                    <a:pt x="3602" y="161"/>
                  </a:lnTo>
                  <a:lnTo>
                    <a:pt x="3602" y="70155"/>
                  </a:lnTo>
                  <a:lnTo>
                    <a:pt x="0" y="69986"/>
                  </a:lnTo>
                  <a:lnTo>
                    <a:pt x="0" y="0"/>
                  </a:lnTo>
                  <a:close/>
                </a:path>
              </a:pathLst>
            </a:custGeom>
            <a:solidFill>
              <a:srgbClr val="8DACB0"/>
            </a:solidFill>
          </p:spPr>
          <p:txBody>
            <a:bodyPr wrap="square" lIns="0" tIns="0" rIns="0" bIns="0" rtlCol="0"/>
            <a:lstStyle/>
            <a:p>
              <a:endParaRPr lang="fr-FR" noProof="0" dirty="0"/>
            </a:p>
          </p:txBody>
        </p:sp>
        <p:sp>
          <p:nvSpPr>
            <p:cNvPr id="3989" name="object 3989"/>
            <p:cNvSpPr/>
            <p:nvPr/>
          </p:nvSpPr>
          <p:spPr>
            <a:xfrm>
              <a:off x="10799572" y="4365732"/>
              <a:ext cx="3810" cy="70485"/>
            </a:xfrm>
            <a:custGeom>
              <a:avLst/>
              <a:gdLst/>
              <a:ahLst/>
              <a:cxnLst/>
              <a:rect l="l" t="t" r="r" b="b"/>
              <a:pathLst>
                <a:path w="3809" h="70485">
                  <a:moveTo>
                    <a:pt x="3602" y="161"/>
                  </a:moveTo>
                  <a:lnTo>
                    <a:pt x="3602" y="70155"/>
                  </a:lnTo>
                </a:path>
                <a:path w="3809" h="70485">
                  <a:moveTo>
                    <a:pt x="0" y="69986"/>
                  </a:moveTo>
                  <a:lnTo>
                    <a:pt x="0" y="0"/>
                  </a:lnTo>
                </a:path>
              </a:pathLst>
            </a:custGeom>
            <a:ln w="3175">
              <a:solidFill>
                <a:srgbClr val="8DACB0"/>
              </a:solidFill>
            </a:ln>
          </p:spPr>
          <p:txBody>
            <a:bodyPr wrap="square" lIns="0" tIns="0" rIns="0" bIns="0" rtlCol="0"/>
            <a:lstStyle/>
            <a:p>
              <a:endParaRPr lang="fr-FR" noProof="0" dirty="0"/>
            </a:p>
          </p:txBody>
        </p:sp>
        <p:sp>
          <p:nvSpPr>
            <p:cNvPr id="3990" name="object 3990"/>
            <p:cNvSpPr/>
            <p:nvPr/>
          </p:nvSpPr>
          <p:spPr>
            <a:xfrm>
              <a:off x="10803175" y="4365894"/>
              <a:ext cx="3810" cy="70485"/>
            </a:xfrm>
            <a:custGeom>
              <a:avLst/>
              <a:gdLst/>
              <a:ahLst/>
              <a:cxnLst/>
              <a:rect l="l" t="t" r="r" b="b"/>
              <a:pathLst>
                <a:path w="3809" h="70485">
                  <a:moveTo>
                    <a:pt x="0" y="0"/>
                  </a:moveTo>
                  <a:lnTo>
                    <a:pt x="3602" y="161"/>
                  </a:lnTo>
                  <a:lnTo>
                    <a:pt x="3602" y="70163"/>
                  </a:lnTo>
                  <a:lnTo>
                    <a:pt x="0" y="69993"/>
                  </a:lnTo>
                  <a:lnTo>
                    <a:pt x="0" y="0"/>
                  </a:lnTo>
                  <a:close/>
                </a:path>
              </a:pathLst>
            </a:custGeom>
            <a:solidFill>
              <a:srgbClr val="8DACB0"/>
            </a:solidFill>
          </p:spPr>
          <p:txBody>
            <a:bodyPr wrap="square" lIns="0" tIns="0" rIns="0" bIns="0" rtlCol="0"/>
            <a:lstStyle/>
            <a:p>
              <a:endParaRPr lang="fr-FR" noProof="0" dirty="0"/>
            </a:p>
          </p:txBody>
        </p:sp>
        <p:sp>
          <p:nvSpPr>
            <p:cNvPr id="3991" name="object 3991"/>
            <p:cNvSpPr/>
            <p:nvPr/>
          </p:nvSpPr>
          <p:spPr>
            <a:xfrm>
              <a:off x="10803175" y="4365894"/>
              <a:ext cx="3810" cy="70485"/>
            </a:xfrm>
            <a:custGeom>
              <a:avLst/>
              <a:gdLst/>
              <a:ahLst/>
              <a:cxnLst/>
              <a:rect l="l" t="t" r="r" b="b"/>
              <a:pathLst>
                <a:path w="3809" h="70485">
                  <a:moveTo>
                    <a:pt x="3602" y="161"/>
                  </a:moveTo>
                  <a:lnTo>
                    <a:pt x="3602" y="70163"/>
                  </a:lnTo>
                </a:path>
                <a:path w="3809" h="70485">
                  <a:moveTo>
                    <a:pt x="0" y="69993"/>
                  </a:moveTo>
                  <a:lnTo>
                    <a:pt x="0" y="0"/>
                  </a:lnTo>
                </a:path>
              </a:pathLst>
            </a:custGeom>
            <a:ln w="3175">
              <a:solidFill>
                <a:srgbClr val="8DACB0"/>
              </a:solidFill>
            </a:ln>
          </p:spPr>
          <p:txBody>
            <a:bodyPr wrap="square" lIns="0" tIns="0" rIns="0" bIns="0" rtlCol="0"/>
            <a:lstStyle/>
            <a:p>
              <a:endParaRPr lang="fr-FR" noProof="0" dirty="0"/>
            </a:p>
          </p:txBody>
        </p:sp>
        <p:sp>
          <p:nvSpPr>
            <p:cNvPr id="3992" name="object 3992"/>
            <p:cNvSpPr/>
            <p:nvPr/>
          </p:nvSpPr>
          <p:spPr>
            <a:xfrm>
              <a:off x="10806778" y="4366055"/>
              <a:ext cx="3810" cy="70485"/>
            </a:xfrm>
            <a:custGeom>
              <a:avLst/>
              <a:gdLst/>
              <a:ahLst/>
              <a:cxnLst/>
              <a:rect l="l" t="t" r="r" b="b"/>
              <a:pathLst>
                <a:path w="3809" h="70485">
                  <a:moveTo>
                    <a:pt x="0" y="0"/>
                  </a:moveTo>
                  <a:lnTo>
                    <a:pt x="3602" y="161"/>
                  </a:lnTo>
                  <a:lnTo>
                    <a:pt x="3602" y="70171"/>
                  </a:lnTo>
                  <a:lnTo>
                    <a:pt x="0" y="70001"/>
                  </a:lnTo>
                  <a:lnTo>
                    <a:pt x="0" y="0"/>
                  </a:lnTo>
                  <a:close/>
                </a:path>
              </a:pathLst>
            </a:custGeom>
            <a:solidFill>
              <a:srgbClr val="8DACB0"/>
            </a:solidFill>
          </p:spPr>
          <p:txBody>
            <a:bodyPr wrap="square" lIns="0" tIns="0" rIns="0" bIns="0" rtlCol="0"/>
            <a:lstStyle/>
            <a:p>
              <a:endParaRPr lang="fr-FR" noProof="0" dirty="0"/>
            </a:p>
          </p:txBody>
        </p:sp>
        <p:sp>
          <p:nvSpPr>
            <p:cNvPr id="3993" name="object 3993"/>
            <p:cNvSpPr/>
            <p:nvPr/>
          </p:nvSpPr>
          <p:spPr>
            <a:xfrm>
              <a:off x="10806778" y="4366055"/>
              <a:ext cx="3810" cy="70485"/>
            </a:xfrm>
            <a:custGeom>
              <a:avLst/>
              <a:gdLst/>
              <a:ahLst/>
              <a:cxnLst/>
              <a:rect l="l" t="t" r="r" b="b"/>
              <a:pathLst>
                <a:path w="3809" h="70485">
                  <a:moveTo>
                    <a:pt x="3602" y="161"/>
                  </a:moveTo>
                  <a:lnTo>
                    <a:pt x="3602" y="70171"/>
                  </a:lnTo>
                </a:path>
                <a:path w="3809" h="70485">
                  <a:moveTo>
                    <a:pt x="0" y="70001"/>
                  </a:moveTo>
                  <a:lnTo>
                    <a:pt x="0" y="0"/>
                  </a:lnTo>
                </a:path>
              </a:pathLst>
            </a:custGeom>
            <a:ln w="3175">
              <a:solidFill>
                <a:srgbClr val="8DACB0"/>
              </a:solidFill>
            </a:ln>
          </p:spPr>
          <p:txBody>
            <a:bodyPr wrap="square" lIns="0" tIns="0" rIns="0" bIns="0" rtlCol="0"/>
            <a:lstStyle/>
            <a:p>
              <a:endParaRPr lang="fr-FR" noProof="0" dirty="0"/>
            </a:p>
          </p:txBody>
        </p:sp>
        <p:sp>
          <p:nvSpPr>
            <p:cNvPr id="3994" name="object 3994"/>
            <p:cNvSpPr/>
            <p:nvPr/>
          </p:nvSpPr>
          <p:spPr>
            <a:xfrm>
              <a:off x="10810381" y="4366217"/>
              <a:ext cx="3810" cy="70485"/>
            </a:xfrm>
            <a:custGeom>
              <a:avLst/>
              <a:gdLst/>
              <a:ahLst/>
              <a:cxnLst/>
              <a:rect l="l" t="t" r="r" b="b"/>
              <a:pathLst>
                <a:path w="3809" h="70485">
                  <a:moveTo>
                    <a:pt x="0" y="0"/>
                  </a:moveTo>
                  <a:lnTo>
                    <a:pt x="3602" y="161"/>
                  </a:lnTo>
                  <a:lnTo>
                    <a:pt x="3602" y="70178"/>
                  </a:lnTo>
                  <a:lnTo>
                    <a:pt x="0" y="70009"/>
                  </a:lnTo>
                  <a:lnTo>
                    <a:pt x="0" y="0"/>
                  </a:lnTo>
                  <a:close/>
                </a:path>
              </a:pathLst>
            </a:custGeom>
            <a:solidFill>
              <a:srgbClr val="8DACB0"/>
            </a:solidFill>
          </p:spPr>
          <p:txBody>
            <a:bodyPr wrap="square" lIns="0" tIns="0" rIns="0" bIns="0" rtlCol="0"/>
            <a:lstStyle/>
            <a:p>
              <a:endParaRPr lang="fr-FR" noProof="0" dirty="0"/>
            </a:p>
          </p:txBody>
        </p:sp>
        <p:sp>
          <p:nvSpPr>
            <p:cNvPr id="3995" name="object 3995"/>
            <p:cNvSpPr/>
            <p:nvPr/>
          </p:nvSpPr>
          <p:spPr>
            <a:xfrm>
              <a:off x="10810381" y="4366217"/>
              <a:ext cx="3810" cy="70485"/>
            </a:xfrm>
            <a:custGeom>
              <a:avLst/>
              <a:gdLst/>
              <a:ahLst/>
              <a:cxnLst/>
              <a:rect l="l" t="t" r="r" b="b"/>
              <a:pathLst>
                <a:path w="3809" h="70485">
                  <a:moveTo>
                    <a:pt x="3602" y="161"/>
                  </a:moveTo>
                  <a:lnTo>
                    <a:pt x="3602" y="70178"/>
                  </a:lnTo>
                </a:path>
                <a:path w="3809" h="70485">
                  <a:moveTo>
                    <a:pt x="0" y="70009"/>
                  </a:moveTo>
                  <a:lnTo>
                    <a:pt x="0" y="0"/>
                  </a:lnTo>
                </a:path>
              </a:pathLst>
            </a:custGeom>
            <a:ln w="3175">
              <a:solidFill>
                <a:srgbClr val="8DACB0"/>
              </a:solidFill>
            </a:ln>
          </p:spPr>
          <p:txBody>
            <a:bodyPr wrap="square" lIns="0" tIns="0" rIns="0" bIns="0" rtlCol="0"/>
            <a:lstStyle/>
            <a:p>
              <a:endParaRPr lang="fr-FR" noProof="0" dirty="0"/>
            </a:p>
          </p:txBody>
        </p:sp>
        <p:sp>
          <p:nvSpPr>
            <p:cNvPr id="3996" name="object 3996"/>
            <p:cNvSpPr/>
            <p:nvPr/>
          </p:nvSpPr>
          <p:spPr>
            <a:xfrm>
              <a:off x="10813984" y="4366378"/>
              <a:ext cx="3810" cy="70485"/>
            </a:xfrm>
            <a:custGeom>
              <a:avLst/>
              <a:gdLst/>
              <a:ahLst/>
              <a:cxnLst/>
              <a:rect l="l" t="t" r="r" b="b"/>
              <a:pathLst>
                <a:path w="3809" h="70485">
                  <a:moveTo>
                    <a:pt x="0" y="0"/>
                  </a:moveTo>
                  <a:lnTo>
                    <a:pt x="3602" y="161"/>
                  </a:lnTo>
                  <a:lnTo>
                    <a:pt x="3602" y="70186"/>
                  </a:lnTo>
                  <a:lnTo>
                    <a:pt x="0" y="70017"/>
                  </a:lnTo>
                  <a:lnTo>
                    <a:pt x="0" y="0"/>
                  </a:lnTo>
                  <a:close/>
                </a:path>
              </a:pathLst>
            </a:custGeom>
            <a:solidFill>
              <a:srgbClr val="8BACAF"/>
            </a:solidFill>
          </p:spPr>
          <p:txBody>
            <a:bodyPr wrap="square" lIns="0" tIns="0" rIns="0" bIns="0" rtlCol="0"/>
            <a:lstStyle/>
            <a:p>
              <a:endParaRPr lang="fr-FR" noProof="0" dirty="0"/>
            </a:p>
          </p:txBody>
        </p:sp>
        <p:sp>
          <p:nvSpPr>
            <p:cNvPr id="3997" name="object 3997"/>
            <p:cNvSpPr/>
            <p:nvPr/>
          </p:nvSpPr>
          <p:spPr>
            <a:xfrm>
              <a:off x="10813984" y="4366378"/>
              <a:ext cx="3810" cy="70485"/>
            </a:xfrm>
            <a:custGeom>
              <a:avLst/>
              <a:gdLst/>
              <a:ahLst/>
              <a:cxnLst/>
              <a:rect l="l" t="t" r="r" b="b"/>
              <a:pathLst>
                <a:path w="3809" h="70485">
                  <a:moveTo>
                    <a:pt x="3602" y="161"/>
                  </a:moveTo>
                  <a:lnTo>
                    <a:pt x="3602" y="70186"/>
                  </a:lnTo>
                </a:path>
                <a:path w="3809" h="70485">
                  <a:moveTo>
                    <a:pt x="0" y="70017"/>
                  </a:moveTo>
                  <a:lnTo>
                    <a:pt x="0" y="0"/>
                  </a:lnTo>
                </a:path>
              </a:pathLst>
            </a:custGeom>
            <a:ln w="3175">
              <a:solidFill>
                <a:srgbClr val="8BACAF"/>
              </a:solidFill>
            </a:ln>
          </p:spPr>
          <p:txBody>
            <a:bodyPr wrap="square" lIns="0" tIns="0" rIns="0" bIns="0" rtlCol="0"/>
            <a:lstStyle/>
            <a:p>
              <a:endParaRPr lang="fr-FR" noProof="0" dirty="0"/>
            </a:p>
          </p:txBody>
        </p:sp>
        <p:sp>
          <p:nvSpPr>
            <p:cNvPr id="3998" name="object 3998"/>
            <p:cNvSpPr/>
            <p:nvPr/>
          </p:nvSpPr>
          <p:spPr>
            <a:xfrm>
              <a:off x="10817586" y="4366540"/>
              <a:ext cx="3810" cy="70485"/>
            </a:xfrm>
            <a:custGeom>
              <a:avLst/>
              <a:gdLst/>
              <a:ahLst/>
              <a:cxnLst/>
              <a:rect l="l" t="t" r="r" b="b"/>
              <a:pathLst>
                <a:path w="3809" h="70485">
                  <a:moveTo>
                    <a:pt x="0" y="0"/>
                  </a:moveTo>
                  <a:lnTo>
                    <a:pt x="3602" y="161"/>
                  </a:lnTo>
                  <a:lnTo>
                    <a:pt x="3602" y="70194"/>
                  </a:lnTo>
                  <a:lnTo>
                    <a:pt x="0" y="70025"/>
                  </a:lnTo>
                  <a:lnTo>
                    <a:pt x="0" y="0"/>
                  </a:lnTo>
                  <a:close/>
                </a:path>
              </a:pathLst>
            </a:custGeom>
            <a:solidFill>
              <a:srgbClr val="8BACAF"/>
            </a:solidFill>
          </p:spPr>
          <p:txBody>
            <a:bodyPr wrap="square" lIns="0" tIns="0" rIns="0" bIns="0" rtlCol="0"/>
            <a:lstStyle/>
            <a:p>
              <a:endParaRPr lang="fr-FR" noProof="0" dirty="0"/>
            </a:p>
          </p:txBody>
        </p:sp>
        <p:sp>
          <p:nvSpPr>
            <p:cNvPr id="3999" name="object 3999"/>
            <p:cNvSpPr/>
            <p:nvPr/>
          </p:nvSpPr>
          <p:spPr>
            <a:xfrm>
              <a:off x="10817586" y="4366540"/>
              <a:ext cx="3810" cy="70485"/>
            </a:xfrm>
            <a:custGeom>
              <a:avLst/>
              <a:gdLst/>
              <a:ahLst/>
              <a:cxnLst/>
              <a:rect l="l" t="t" r="r" b="b"/>
              <a:pathLst>
                <a:path w="3809" h="70485">
                  <a:moveTo>
                    <a:pt x="3602" y="161"/>
                  </a:moveTo>
                  <a:lnTo>
                    <a:pt x="3602" y="70194"/>
                  </a:lnTo>
                </a:path>
                <a:path w="3809" h="70485">
                  <a:moveTo>
                    <a:pt x="0" y="70025"/>
                  </a:moveTo>
                  <a:lnTo>
                    <a:pt x="0" y="0"/>
                  </a:lnTo>
                </a:path>
              </a:pathLst>
            </a:custGeom>
            <a:ln w="3175">
              <a:solidFill>
                <a:srgbClr val="8BACAF"/>
              </a:solidFill>
            </a:ln>
          </p:spPr>
          <p:txBody>
            <a:bodyPr wrap="square" lIns="0" tIns="0" rIns="0" bIns="0" rtlCol="0"/>
            <a:lstStyle/>
            <a:p>
              <a:endParaRPr lang="fr-FR" noProof="0" dirty="0"/>
            </a:p>
          </p:txBody>
        </p:sp>
        <p:sp>
          <p:nvSpPr>
            <p:cNvPr id="4000" name="object 4000"/>
            <p:cNvSpPr/>
            <p:nvPr/>
          </p:nvSpPr>
          <p:spPr>
            <a:xfrm>
              <a:off x="10821189" y="4366701"/>
              <a:ext cx="3810" cy="70485"/>
            </a:xfrm>
            <a:custGeom>
              <a:avLst/>
              <a:gdLst/>
              <a:ahLst/>
              <a:cxnLst/>
              <a:rect l="l" t="t" r="r" b="b"/>
              <a:pathLst>
                <a:path w="3809" h="70485">
                  <a:moveTo>
                    <a:pt x="0" y="0"/>
                  </a:moveTo>
                  <a:lnTo>
                    <a:pt x="3602" y="161"/>
                  </a:lnTo>
                  <a:lnTo>
                    <a:pt x="3602" y="70202"/>
                  </a:lnTo>
                  <a:lnTo>
                    <a:pt x="0" y="70033"/>
                  </a:lnTo>
                  <a:lnTo>
                    <a:pt x="0" y="0"/>
                  </a:lnTo>
                  <a:close/>
                </a:path>
              </a:pathLst>
            </a:custGeom>
            <a:solidFill>
              <a:srgbClr val="8BACAF"/>
            </a:solidFill>
          </p:spPr>
          <p:txBody>
            <a:bodyPr wrap="square" lIns="0" tIns="0" rIns="0" bIns="0" rtlCol="0"/>
            <a:lstStyle/>
            <a:p>
              <a:endParaRPr lang="fr-FR" noProof="0" dirty="0"/>
            </a:p>
          </p:txBody>
        </p:sp>
        <p:sp>
          <p:nvSpPr>
            <p:cNvPr id="4001" name="object 4001"/>
            <p:cNvSpPr/>
            <p:nvPr/>
          </p:nvSpPr>
          <p:spPr>
            <a:xfrm>
              <a:off x="10821189" y="4366701"/>
              <a:ext cx="3810" cy="70485"/>
            </a:xfrm>
            <a:custGeom>
              <a:avLst/>
              <a:gdLst/>
              <a:ahLst/>
              <a:cxnLst/>
              <a:rect l="l" t="t" r="r" b="b"/>
              <a:pathLst>
                <a:path w="3809" h="70485">
                  <a:moveTo>
                    <a:pt x="3602" y="161"/>
                  </a:moveTo>
                  <a:lnTo>
                    <a:pt x="3602" y="70202"/>
                  </a:lnTo>
                </a:path>
                <a:path w="3809" h="70485">
                  <a:moveTo>
                    <a:pt x="0" y="70033"/>
                  </a:moveTo>
                  <a:lnTo>
                    <a:pt x="0" y="0"/>
                  </a:lnTo>
                </a:path>
              </a:pathLst>
            </a:custGeom>
            <a:ln w="3175">
              <a:solidFill>
                <a:srgbClr val="8BACAF"/>
              </a:solidFill>
            </a:ln>
          </p:spPr>
          <p:txBody>
            <a:bodyPr wrap="square" lIns="0" tIns="0" rIns="0" bIns="0" rtlCol="0"/>
            <a:lstStyle/>
            <a:p>
              <a:endParaRPr lang="fr-FR" noProof="0" dirty="0"/>
            </a:p>
          </p:txBody>
        </p:sp>
        <p:sp>
          <p:nvSpPr>
            <p:cNvPr id="4002" name="object 4002"/>
            <p:cNvSpPr/>
            <p:nvPr/>
          </p:nvSpPr>
          <p:spPr>
            <a:xfrm>
              <a:off x="10824792" y="4366862"/>
              <a:ext cx="5715" cy="70485"/>
            </a:xfrm>
            <a:custGeom>
              <a:avLst/>
              <a:gdLst/>
              <a:ahLst/>
              <a:cxnLst/>
              <a:rect l="l" t="t" r="r" b="b"/>
              <a:pathLst>
                <a:path w="5715" h="70485">
                  <a:moveTo>
                    <a:pt x="0" y="0"/>
                  </a:moveTo>
                  <a:lnTo>
                    <a:pt x="5284" y="236"/>
                  </a:lnTo>
                  <a:lnTo>
                    <a:pt x="5284" y="70289"/>
                  </a:lnTo>
                  <a:lnTo>
                    <a:pt x="0" y="70041"/>
                  </a:lnTo>
                  <a:lnTo>
                    <a:pt x="0" y="0"/>
                  </a:lnTo>
                  <a:close/>
                </a:path>
              </a:pathLst>
            </a:custGeom>
            <a:solidFill>
              <a:srgbClr val="8BACAF"/>
            </a:solidFill>
          </p:spPr>
          <p:txBody>
            <a:bodyPr wrap="square" lIns="0" tIns="0" rIns="0" bIns="0" rtlCol="0"/>
            <a:lstStyle/>
            <a:p>
              <a:endParaRPr lang="fr-FR" noProof="0" dirty="0"/>
            </a:p>
          </p:txBody>
        </p:sp>
        <p:sp>
          <p:nvSpPr>
            <p:cNvPr id="4003" name="object 4003"/>
            <p:cNvSpPr/>
            <p:nvPr/>
          </p:nvSpPr>
          <p:spPr>
            <a:xfrm>
              <a:off x="10824792" y="4366862"/>
              <a:ext cx="5715" cy="70485"/>
            </a:xfrm>
            <a:custGeom>
              <a:avLst/>
              <a:gdLst/>
              <a:ahLst/>
              <a:cxnLst/>
              <a:rect l="l" t="t" r="r" b="b"/>
              <a:pathLst>
                <a:path w="5715" h="70485">
                  <a:moveTo>
                    <a:pt x="5284" y="236"/>
                  </a:moveTo>
                  <a:lnTo>
                    <a:pt x="5284" y="70289"/>
                  </a:lnTo>
                </a:path>
                <a:path w="5715" h="70485">
                  <a:moveTo>
                    <a:pt x="0" y="70041"/>
                  </a:moveTo>
                  <a:lnTo>
                    <a:pt x="0" y="0"/>
                  </a:lnTo>
                </a:path>
              </a:pathLst>
            </a:custGeom>
            <a:ln w="3175">
              <a:solidFill>
                <a:srgbClr val="8BACAF"/>
              </a:solidFill>
            </a:ln>
          </p:spPr>
          <p:txBody>
            <a:bodyPr wrap="square" lIns="0" tIns="0" rIns="0" bIns="0" rtlCol="0"/>
            <a:lstStyle/>
            <a:p>
              <a:endParaRPr lang="fr-FR" noProof="0" dirty="0"/>
            </a:p>
          </p:txBody>
        </p:sp>
        <p:sp>
          <p:nvSpPr>
            <p:cNvPr id="4004" name="object 4004"/>
            <p:cNvSpPr/>
            <p:nvPr/>
          </p:nvSpPr>
          <p:spPr>
            <a:xfrm>
              <a:off x="10830076" y="4367099"/>
              <a:ext cx="3810" cy="70485"/>
            </a:xfrm>
            <a:custGeom>
              <a:avLst/>
              <a:gdLst/>
              <a:ahLst/>
              <a:cxnLst/>
              <a:rect l="l" t="t" r="r" b="b"/>
              <a:pathLst>
                <a:path w="3809" h="70485">
                  <a:moveTo>
                    <a:pt x="0" y="0"/>
                  </a:moveTo>
                  <a:lnTo>
                    <a:pt x="3602" y="161"/>
                  </a:lnTo>
                  <a:lnTo>
                    <a:pt x="3602" y="70221"/>
                  </a:lnTo>
                  <a:lnTo>
                    <a:pt x="0" y="70052"/>
                  </a:lnTo>
                  <a:lnTo>
                    <a:pt x="0" y="0"/>
                  </a:lnTo>
                  <a:close/>
                </a:path>
              </a:pathLst>
            </a:custGeom>
            <a:solidFill>
              <a:srgbClr val="8BACAF"/>
            </a:solidFill>
          </p:spPr>
          <p:txBody>
            <a:bodyPr wrap="square" lIns="0" tIns="0" rIns="0" bIns="0" rtlCol="0"/>
            <a:lstStyle/>
            <a:p>
              <a:endParaRPr lang="fr-FR" noProof="0" dirty="0"/>
            </a:p>
          </p:txBody>
        </p:sp>
        <p:sp>
          <p:nvSpPr>
            <p:cNvPr id="4005" name="object 4005"/>
            <p:cNvSpPr/>
            <p:nvPr/>
          </p:nvSpPr>
          <p:spPr>
            <a:xfrm>
              <a:off x="10830076" y="4367099"/>
              <a:ext cx="3810" cy="70485"/>
            </a:xfrm>
            <a:custGeom>
              <a:avLst/>
              <a:gdLst/>
              <a:ahLst/>
              <a:cxnLst/>
              <a:rect l="l" t="t" r="r" b="b"/>
              <a:pathLst>
                <a:path w="3809" h="70485">
                  <a:moveTo>
                    <a:pt x="3602" y="161"/>
                  </a:moveTo>
                  <a:lnTo>
                    <a:pt x="3602" y="70221"/>
                  </a:lnTo>
                </a:path>
                <a:path w="3809" h="70485">
                  <a:moveTo>
                    <a:pt x="0" y="70052"/>
                  </a:moveTo>
                  <a:lnTo>
                    <a:pt x="0" y="0"/>
                  </a:lnTo>
                </a:path>
              </a:pathLst>
            </a:custGeom>
            <a:ln w="3175">
              <a:solidFill>
                <a:srgbClr val="8BACAF"/>
              </a:solidFill>
            </a:ln>
          </p:spPr>
          <p:txBody>
            <a:bodyPr wrap="square" lIns="0" tIns="0" rIns="0" bIns="0" rtlCol="0"/>
            <a:lstStyle/>
            <a:p>
              <a:endParaRPr lang="fr-FR" noProof="0" dirty="0"/>
            </a:p>
          </p:txBody>
        </p:sp>
        <p:sp>
          <p:nvSpPr>
            <p:cNvPr id="4006" name="object 4006"/>
            <p:cNvSpPr/>
            <p:nvPr/>
          </p:nvSpPr>
          <p:spPr>
            <a:xfrm>
              <a:off x="10833679" y="4367260"/>
              <a:ext cx="3810" cy="70485"/>
            </a:xfrm>
            <a:custGeom>
              <a:avLst/>
              <a:gdLst/>
              <a:ahLst/>
              <a:cxnLst/>
              <a:rect l="l" t="t" r="r" b="b"/>
              <a:pathLst>
                <a:path w="3809" h="70485">
                  <a:moveTo>
                    <a:pt x="0" y="0"/>
                  </a:moveTo>
                  <a:lnTo>
                    <a:pt x="3602" y="161"/>
                  </a:lnTo>
                  <a:lnTo>
                    <a:pt x="3602" y="70229"/>
                  </a:lnTo>
                  <a:lnTo>
                    <a:pt x="0" y="70060"/>
                  </a:lnTo>
                  <a:lnTo>
                    <a:pt x="0" y="0"/>
                  </a:lnTo>
                  <a:close/>
                </a:path>
              </a:pathLst>
            </a:custGeom>
            <a:solidFill>
              <a:srgbClr val="8BACAF"/>
            </a:solidFill>
          </p:spPr>
          <p:txBody>
            <a:bodyPr wrap="square" lIns="0" tIns="0" rIns="0" bIns="0" rtlCol="0"/>
            <a:lstStyle/>
            <a:p>
              <a:endParaRPr lang="fr-FR" noProof="0" dirty="0"/>
            </a:p>
          </p:txBody>
        </p:sp>
        <p:sp>
          <p:nvSpPr>
            <p:cNvPr id="4007" name="object 4007"/>
            <p:cNvSpPr/>
            <p:nvPr/>
          </p:nvSpPr>
          <p:spPr>
            <a:xfrm>
              <a:off x="10833679" y="4367260"/>
              <a:ext cx="3810" cy="70485"/>
            </a:xfrm>
            <a:custGeom>
              <a:avLst/>
              <a:gdLst/>
              <a:ahLst/>
              <a:cxnLst/>
              <a:rect l="l" t="t" r="r" b="b"/>
              <a:pathLst>
                <a:path w="3809" h="70485">
                  <a:moveTo>
                    <a:pt x="3602" y="161"/>
                  </a:moveTo>
                  <a:lnTo>
                    <a:pt x="3602" y="70229"/>
                  </a:lnTo>
                </a:path>
                <a:path w="3809" h="70485">
                  <a:moveTo>
                    <a:pt x="0" y="70060"/>
                  </a:moveTo>
                  <a:lnTo>
                    <a:pt x="0" y="0"/>
                  </a:lnTo>
                </a:path>
              </a:pathLst>
            </a:custGeom>
            <a:ln w="3175">
              <a:solidFill>
                <a:srgbClr val="8BACAF"/>
              </a:solidFill>
            </a:ln>
          </p:spPr>
          <p:txBody>
            <a:bodyPr wrap="square" lIns="0" tIns="0" rIns="0" bIns="0" rtlCol="0"/>
            <a:lstStyle/>
            <a:p>
              <a:endParaRPr lang="fr-FR" noProof="0" dirty="0"/>
            </a:p>
          </p:txBody>
        </p:sp>
        <p:sp>
          <p:nvSpPr>
            <p:cNvPr id="4008" name="object 4008"/>
            <p:cNvSpPr/>
            <p:nvPr/>
          </p:nvSpPr>
          <p:spPr>
            <a:xfrm>
              <a:off x="10837282" y="4367422"/>
              <a:ext cx="3810" cy="70485"/>
            </a:xfrm>
            <a:custGeom>
              <a:avLst/>
              <a:gdLst/>
              <a:ahLst/>
              <a:cxnLst/>
              <a:rect l="l" t="t" r="r" b="b"/>
              <a:pathLst>
                <a:path w="3809" h="70485">
                  <a:moveTo>
                    <a:pt x="0" y="0"/>
                  </a:moveTo>
                  <a:lnTo>
                    <a:pt x="3602" y="161"/>
                  </a:lnTo>
                  <a:lnTo>
                    <a:pt x="3602" y="70237"/>
                  </a:lnTo>
                  <a:lnTo>
                    <a:pt x="0" y="70068"/>
                  </a:lnTo>
                  <a:lnTo>
                    <a:pt x="0" y="0"/>
                  </a:lnTo>
                  <a:close/>
                </a:path>
              </a:pathLst>
            </a:custGeom>
            <a:solidFill>
              <a:srgbClr val="8BACAF"/>
            </a:solidFill>
          </p:spPr>
          <p:txBody>
            <a:bodyPr wrap="square" lIns="0" tIns="0" rIns="0" bIns="0" rtlCol="0"/>
            <a:lstStyle/>
            <a:p>
              <a:endParaRPr lang="fr-FR" noProof="0" dirty="0"/>
            </a:p>
          </p:txBody>
        </p:sp>
        <p:sp>
          <p:nvSpPr>
            <p:cNvPr id="4009" name="object 4009"/>
            <p:cNvSpPr/>
            <p:nvPr/>
          </p:nvSpPr>
          <p:spPr>
            <a:xfrm>
              <a:off x="10837282" y="4367422"/>
              <a:ext cx="3810" cy="70485"/>
            </a:xfrm>
            <a:custGeom>
              <a:avLst/>
              <a:gdLst/>
              <a:ahLst/>
              <a:cxnLst/>
              <a:rect l="l" t="t" r="r" b="b"/>
              <a:pathLst>
                <a:path w="3809" h="70485">
                  <a:moveTo>
                    <a:pt x="3602" y="161"/>
                  </a:moveTo>
                  <a:lnTo>
                    <a:pt x="3602" y="70237"/>
                  </a:lnTo>
                </a:path>
                <a:path w="3809" h="70485">
                  <a:moveTo>
                    <a:pt x="0" y="70068"/>
                  </a:moveTo>
                  <a:lnTo>
                    <a:pt x="0" y="0"/>
                  </a:lnTo>
                </a:path>
              </a:pathLst>
            </a:custGeom>
            <a:ln w="3175">
              <a:solidFill>
                <a:srgbClr val="8BACAF"/>
              </a:solidFill>
            </a:ln>
          </p:spPr>
          <p:txBody>
            <a:bodyPr wrap="square" lIns="0" tIns="0" rIns="0" bIns="0" rtlCol="0"/>
            <a:lstStyle/>
            <a:p>
              <a:endParaRPr lang="fr-FR" noProof="0" dirty="0"/>
            </a:p>
          </p:txBody>
        </p:sp>
        <p:sp>
          <p:nvSpPr>
            <p:cNvPr id="4010" name="object 4010"/>
            <p:cNvSpPr/>
            <p:nvPr/>
          </p:nvSpPr>
          <p:spPr>
            <a:xfrm>
              <a:off x="10840885" y="4367583"/>
              <a:ext cx="3810" cy="70485"/>
            </a:xfrm>
            <a:custGeom>
              <a:avLst/>
              <a:gdLst/>
              <a:ahLst/>
              <a:cxnLst/>
              <a:rect l="l" t="t" r="r" b="b"/>
              <a:pathLst>
                <a:path w="3809" h="70485">
                  <a:moveTo>
                    <a:pt x="0" y="0"/>
                  </a:moveTo>
                  <a:lnTo>
                    <a:pt x="3602" y="161"/>
                  </a:lnTo>
                  <a:lnTo>
                    <a:pt x="3602" y="70245"/>
                  </a:lnTo>
                  <a:lnTo>
                    <a:pt x="0" y="70076"/>
                  </a:lnTo>
                  <a:lnTo>
                    <a:pt x="0" y="0"/>
                  </a:lnTo>
                  <a:close/>
                </a:path>
              </a:pathLst>
            </a:custGeom>
            <a:solidFill>
              <a:srgbClr val="8BACAF"/>
            </a:solidFill>
          </p:spPr>
          <p:txBody>
            <a:bodyPr wrap="square" lIns="0" tIns="0" rIns="0" bIns="0" rtlCol="0"/>
            <a:lstStyle/>
            <a:p>
              <a:endParaRPr lang="fr-FR" noProof="0" dirty="0"/>
            </a:p>
          </p:txBody>
        </p:sp>
        <p:sp>
          <p:nvSpPr>
            <p:cNvPr id="4011" name="object 4011"/>
            <p:cNvSpPr/>
            <p:nvPr/>
          </p:nvSpPr>
          <p:spPr>
            <a:xfrm>
              <a:off x="10840885" y="4367583"/>
              <a:ext cx="3810" cy="70485"/>
            </a:xfrm>
            <a:custGeom>
              <a:avLst/>
              <a:gdLst/>
              <a:ahLst/>
              <a:cxnLst/>
              <a:rect l="l" t="t" r="r" b="b"/>
              <a:pathLst>
                <a:path w="3809" h="70485">
                  <a:moveTo>
                    <a:pt x="3602" y="161"/>
                  </a:moveTo>
                  <a:lnTo>
                    <a:pt x="3602" y="70245"/>
                  </a:lnTo>
                </a:path>
                <a:path w="3809" h="70485">
                  <a:moveTo>
                    <a:pt x="0" y="70076"/>
                  </a:moveTo>
                  <a:lnTo>
                    <a:pt x="0" y="0"/>
                  </a:lnTo>
                </a:path>
              </a:pathLst>
            </a:custGeom>
            <a:ln w="3175">
              <a:solidFill>
                <a:srgbClr val="8BACAF"/>
              </a:solidFill>
            </a:ln>
          </p:spPr>
          <p:txBody>
            <a:bodyPr wrap="square" lIns="0" tIns="0" rIns="0" bIns="0" rtlCol="0"/>
            <a:lstStyle/>
            <a:p>
              <a:endParaRPr lang="fr-FR" noProof="0" dirty="0"/>
            </a:p>
          </p:txBody>
        </p:sp>
        <p:sp>
          <p:nvSpPr>
            <p:cNvPr id="4012" name="object 4012"/>
            <p:cNvSpPr/>
            <p:nvPr/>
          </p:nvSpPr>
          <p:spPr>
            <a:xfrm>
              <a:off x="10844488" y="4367745"/>
              <a:ext cx="3810" cy="70485"/>
            </a:xfrm>
            <a:custGeom>
              <a:avLst/>
              <a:gdLst/>
              <a:ahLst/>
              <a:cxnLst/>
              <a:rect l="l" t="t" r="r" b="b"/>
              <a:pathLst>
                <a:path w="3809" h="70485">
                  <a:moveTo>
                    <a:pt x="0" y="0"/>
                  </a:moveTo>
                  <a:lnTo>
                    <a:pt x="3602" y="161"/>
                  </a:lnTo>
                  <a:lnTo>
                    <a:pt x="3602" y="70253"/>
                  </a:lnTo>
                  <a:lnTo>
                    <a:pt x="0" y="70084"/>
                  </a:lnTo>
                  <a:lnTo>
                    <a:pt x="0" y="0"/>
                  </a:lnTo>
                  <a:close/>
                </a:path>
              </a:pathLst>
            </a:custGeom>
            <a:solidFill>
              <a:srgbClr val="8AACAF"/>
            </a:solidFill>
          </p:spPr>
          <p:txBody>
            <a:bodyPr wrap="square" lIns="0" tIns="0" rIns="0" bIns="0" rtlCol="0"/>
            <a:lstStyle/>
            <a:p>
              <a:endParaRPr lang="fr-FR" noProof="0" dirty="0"/>
            </a:p>
          </p:txBody>
        </p:sp>
        <p:sp>
          <p:nvSpPr>
            <p:cNvPr id="4013" name="object 4013"/>
            <p:cNvSpPr/>
            <p:nvPr/>
          </p:nvSpPr>
          <p:spPr>
            <a:xfrm>
              <a:off x="10844488" y="4367745"/>
              <a:ext cx="3810" cy="70485"/>
            </a:xfrm>
            <a:custGeom>
              <a:avLst/>
              <a:gdLst/>
              <a:ahLst/>
              <a:cxnLst/>
              <a:rect l="l" t="t" r="r" b="b"/>
              <a:pathLst>
                <a:path w="3809" h="70485">
                  <a:moveTo>
                    <a:pt x="3602" y="161"/>
                  </a:moveTo>
                  <a:lnTo>
                    <a:pt x="3602" y="70253"/>
                  </a:lnTo>
                </a:path>
                <a:path w="3809" h="70485">
                  <a:moveTo>
                    <a:pt x="0" y="70084"/>
                  </a:moveTo>
                  <a:lnTo>
                    <a:pt x="0" y="0"/>
                  </a:lnTo>
                </a:path>
              </a:pathLst>
            </a:custGeom>
            <a:ln w="3175">
              <a:solidFill>
                <a:srgbClr val="8AACAF"/>
              </a:solidFill>
            </a:ln>
          </p:spPr>
          <p:txBody>
            <a:bodyPr wrap="square" lIns="0" tIns="0" rIns="0" bIns="0" rtlCol="0"/>
            <a:lstStyle/>
            <a:p>
              <a:endParaRPr lang="fr-FR" noProof="0" dirty="0"/>
            </a:p>
          </p:txBody>
        </p:sp>
        <p:sp>
          <p:nvSpPr>
            <p:cNvPr id="4014" name="object 4014"/>
            <p:cNvSpPr/>
            <p:nvPr/>
          </p:nvSpPr>
          <p:spPr>
            <a:xfrm>
              <a:off x="10848091" y="4367906"/>
              <a:ext cx="3810" cy="70485"/>
            </a:xfrm>
            <a:custGeom>
              <a:avLst/>
              <a:gdLst/>
              <a:ahLst/>
              <a:cxnLst/>
              <a:rect l="l" t="t" r="r" b="b"/>
              <a:pathLst>
                <a:path w="3809" h="70485">
                  <a:moveTo>
                    <a:pt x="0" y="0"/>
                  </a:moveTo>
                  <a:lnTo>
                    <a:pt x="3602" y="161"/>
                  </a:lnTo>
                  <a:lnTo>
                    <a:pt x="3602" y="70261"/>
                  </a:lnTo>
                  <a:lnTo>
                    <a:pt x="0" y="70091"/>
                  </a:lnTo>
                  <a:lnTo>
                    <a:pt x="0" y="0"/>
                  </a:lnTo>
                  <a:close/>
                </a:path>
              </a:pathLst>
            </a:custGeom>
            <a:solidFill>
              <a:srgbClr val="8AACAF"/>
            </a:solidFill>
          </p:spPr>
          <p:txBody>
            <a:bodyPr wrap="square" lIns="0" tIns="0" rIns="0" bIns="0" rtlCol="0"/>
            <a:lstStyle/>
            <a:p>
              <a:endParaRPr lang="fr-FR" noProof="0" dirty="0"/>
            </a:p>
          </p:txBody>
        </p:sp>
        <p:sp>
          <p:nvSpPr>
            <p:cNvPr id="4015" name="object 4015"/>
            <p:cNvSpPr/>
            <p:nvPr/>
          </p:nvSpPr>
          <p:spPr>
            <a:xfrm>
              <a:off x="10848091" y="4367906"/>
              <a:ext cx="3810" cy="70485"/>
            </a:xfrm>
            <a:custGeom>
              <a:avLst/>
              <a:gdLst/>
              <a:ahLst/>
              <a:cxnLst/>
              <a:rect l="l" t="t" r="r" b="b"/>
              <a:pathLst>
                <a:path w="3809" h="70485">
                  <a:moveTo>
                    <a:pt x="3602" y="161"/>
                  </a:moveTo>
                  <a:lnTo>
                    <a:pt x="3602" y="70261"/>
                  </a:lnTo>
                </a:path>
                <a:path w="3809" h="70485">
                  <a:moveTo>
                    <a:pt x="0" y="70092"/>
                  </a:moveTo>
                  <a:lnTo>
                    <a:pt x="0" y="0"/>
                  </a:lnTo>
                </a:path>
              </a:pathLst>
            </a:custGeom>
            <a:ln w="3175">
              <a:solidFill>
                <a:srgbClr val="8AACAF"/>
              </a:solidFill>
            </a:ln>
          </p:spPr>
          <p:txBody>
            <a:bodyPr wrap="square" lIns="0" tIns="0" rIns="0" bIns="0" rtlCol="0"/>
            <a:lstStyle/>
            <a:p>
              <a:endParaRPr lang="fr-FR" noProof="0" dirty="0"/>
            </a:p>
          </p:txBody>
        </p:sp>
        <p:sp>
          <p:nvSpPr>
            <p:cNvPr id="4016" name="object 4016"/>
            <p:cNvSpPr/>
            <p:nvPr/>
          </p:nvSpPr>
          <p:spPr>
            <a:xfrm>
              <a:off x="10851694" y="4368067"/>
              <a:ext cx="3810" cy="70485"/>
            </a:xfrm>
            <a:custGeom>
              <a:avLst/>
              <a:gdLst/>
              <a:ahLst/>
              <a:cxnLst/>
              <a:rect l="l" t="t" r="r" b="b"/>
              <a:pathLst>
                <a:path w="3809" h="70485">
                  <a:moveTo>
                    <a:pt x="0" y="0"/>
                  </a:moveTo>
                  <a:lnTo>
                    <a:pt x="3602" y="161"/>
                  </a:lnTo>
                  <a:lnTo>
                    <a:pt x="3602" y="70269"/>
                  </a:lnTo>
                  <a:lnTo>
                    <a:pt x="0" y="70099"/>
                  </a:lnTo>
                  <a:lnTo>
                    <a:pt x="0" y="0"/>
                  </a:lnTo>
                  <a:close/>
                </a:path>
              </a:pathLst>
            </a:custGeom>
            <a:solidFill>
              <a:srgbClr val="8AACAF"/>
            </a:solidFill>
          </p:spPr>
          <p:txBody>
            <a:bodyPr wrap="square" lIns="0" tIns="0" rIns="0" bIns="0" rtlCol="0"/>
            <a:lstStyle/>
            <a:p>
              <a:endParaRPr lang="fr-FR" noProof="0" dirty="0"/>
            </a:p>
          </p:txBody>
        </p:sp>
        <p:sp>
          <p:nvSpPr>
            <p:cNvPr id="4017" name="object 4017"/>
            <p:cNvSpPr/>
            <p:nvPr/>
          </p:nvSpPr>
          <p:spPr>
            <a:xfrm>
              <a:off x="10851694" y="4368067"/>
              <a:ext cx="3810" cy="70485"/>
            </a:xfrm>
            <a:custGeom>
              <a:avLst/>
              <a:gdLst/>
              <a:ahLst/>
              <a:cxnLst/>
              <a:rect l="l" t="t" r="r" b="b"/>
              <a:pathLst>
                <a:path w="3809" h="70485">
                  <a:moveTo>
                    <a:pt x="3602" y="161"/>
                  </a:moveTo>
                  <a:lnTo>
                    <a:pt x="3602" y="70269"/>
                  </a:lnTo>
                </a:path>
                <a:path w="3809" h="70485">
                  <a:moveTo>
                    <a:pt x="0" y="70099"/>
                  </a:moveTo>
                  <a:lnTo>
                    <a:pt x="0" y="0"/>
                  </a:lnTo>
                </a:path>
              </a:pathLst>
            </a:custGeom>
            <a:ln w="3175">
              <a:solidFill>
                <a:srgbClr val="8AACAF"/>
              </a:solidFill>
            </a:ln>
          </p:spPr>
          <p:txBody>
            <a:bodyPr wrap="square" lIns="0" tIns="0" rIns="0" bIns="0" rtlCol="0"/>
            <a:lstStyle/>
            <a:p>
              <a:endParaRPr lang="fr-FR" noProof="0" dirty="0"/>
            </a:p>
          </p:txBody>
        </p:sp>
        <p:sp>
          <p:nvSpPr>
            <p:cNvPr id="4018" name="object 4018"/>
            <p:cNvSpPr/>
            <p:nvPr/>
          </p:nvSpPr>
          <p:spPr>
            <a:xfrm>
              <a:off x="10855297" y="4368229"/>
              <a:ext cx="5715" cy="70485"/>
            </a:xfrm>
            <a:custGeom>
              <a:avLst/>
              <a:gdLst/>
              <a:ahLst/>
              <a:cxnLst/>
              <a:rect l="l" t="t" r="r" b="b"/>
              <a:pathLst>
                <a:path w="5715" h="70485">
                  <a:moveTo>
                    <a:pt x="0" y="0"/>
                  </a:moveTo>
                  <a:lnTo>
                    <a:pt x="5524" y="247"/>
                  </a:lnTo>
                  <a:lnTo>
                    <a:pt x="5524" y="70367"/>
                  </a:lnTo>
                  <a:lnTo>
                    <a:pt x="0" y="70107"/>
                  </a:lnTo>
                  <a:lnTo>
                    <a:pt x="0" y="0"/>
                  </a:lnTo>
                  <a:close/>
                </a:path>
              </a:pathLst>
            </a:custGeom>
            <a:solidFill>
              <a:srgbClr val="8AACAF"/>
            </a:solidFill>
          </p:spPr>
          <p:txBody>
            <a:bodyPr wrap="square" lIns="0" tIns="0" rIns="0" bIns="0" rtlCol="0"/>
            <a:lstStyle/>
            <a:p>
              <a:endParaRPr lang="fr-FR" noProof="0" dirty="0"/>
            </a:p>
          </p:txBody>
        </p:sp>
        <p:sp>
          <p:nvSpPr>
            <p:cNvPr id="4019" name="object 4019"/>
            <p:cNvSpPr/>
            <p:nvPr/>
          </p:nvSpPr>
          <p:spPr>
            <a:xfrm>
              <a:off x="10855297" y="4368229"/>
              <a:ext cx="5715" cy="70485"/>
            </a:xfrm>
            <a:custGeom>
              <a:avLst/>
              <a:gdLst/>
              <a:ahLst/>
              <a:cxnLst/>
              <a:rect l="l" t="t" r="r" b="b"/>
              <a:pathLst>
                <a:path w="5715" h="70485">
                  <a:moveTo>
                    <a:pt x="5524" y="247"/>
                  </a:moveTo>
                  <a:lnTo>
                    <a:pt x="5524" y="70367"/>
                  </a:lnTo>
                </a:path>
                <a:path w="5715" h="70485">
                  <a:moveTo>
                    <a:pt x="0" y="70107"/>
                  </a:moveTo>
                  <a:lnTo>
                    <a:pt x="0" y="0"/>
                  </a:lnTo>
                </a:path>
              </a:pathLst>
            </a:custGeom>
            <a:ln w="3175">
              <a:solidFill>
                <a:srgbClr val="8AACAF"/>
              </a:solidFill>
            </a:ln>
          </p:spPr>
          <p:txBody>
            <a:bodyPr wrap="square" lIns="0" tIns="0" rIns="0" bIns="0" rtlCol="0"/>
            <a:lstStyle/>
            <a:p>
              <a:endParaRPr lang="fr-FR" noProof="0" dirty="0"/>
            </a:p>
          </p:txBody>
        </p:sp>
        <p:sp>
          <p:nvSpPr>
            <p:cNvPr id="4020" name="object 4020"/>
            <p:cNvSpPr/>
            <p:nvPr/>
          </p:nvSpPr>
          <p:spPr>
            <a:xfrm>
              <a:off x="10860821" y="4368476"/>
              <a:ext cx="3810" cy="70485"/>
            </a:xfrm>
            <a:custGeom>
              <a:avLst/>
              <a:gdLst/>
              <a:ahLst/>
              <a:cxnLst/>
              <a:rect l="l" t="t" r="r" b="b"/>
              <a:pathLst>
                <a:path w="3809" h="70485">
                  <a:moveTo>
                    <a:pt x="0" y="0"/>
                  </a:moveTo>
                  <a:lnTo>
                    <a:pt x="3602" y="161"/>
                  </a:lnTo>
                  <a:lnTo>
                    <a:pt x="3602" y="70289"/>
                  </a:lnTo>
                  <a:lnTo>
                    <a:pt x="0" y="70119"/>
                  </a:lnTo>
                  <a:lnTo>
                    <a:pt x="0" y="0"/>
                  </a:lnTo>
                  <a:close/>
                </a:path>
              </a:pathLst>
            </a:custGeom>
            <a:solidFill>
              <a:srgbClr val="8AACAE"/>
            </a:solidFill>
          </p:spPr>
          <p:txBody>
            <a:bodyPr wrap="square" lIns="0" tIns="0" rIns="0" bIns="0" rtlCol="0"/>
            <a:lstStyle/>
            <a:p>
              <a:endParaRPr lang="fr-FR" noProof="0" dirty="0"/>
            </a:p>
          </p:txBody>
        </p:sp>
        <p:sp>
          <p:nvSpPr>
            <p:cNvPr id="4021" name="object 4021"/>
            <p:cNvSpPr/>
            <p:nvPr/>
          </p:nvSpPr>
          <p:spPr>
            <a:xfrm>
              <a:off x="10860821" y="4368476"/>
              <a:ext cx="3810" cy="70485"/>
            </a:xfrm>
            <a:custGeom>
              <a:avLst/>
              <a:gdLst/>
              <a:ahLst/>
              <a:cxnLst/>
              <a:rect l="l" t="t" r="r" b="b"/>
              <a:pathLst>
                <a:path w="3809" h="70485">
                  <a:moveTo>
                    <a:pt x="3602" y="161"/>
                  </a:moveTo>
                  <a:lnTo>
                    <a:pt x="3602" y="70289"/>
                  </a:lnTo>
                </a:path>
                <a:path w="3809" h="70485">
                  <a:moveTo>
                    <a:pt x="0" y="70119"/>
                  </a:moveTo>
                  <a:lnTo>
                    <a:pt x="0" y="0"/>
                  </a:lnTo>
                </a:path>
              </a:pathLst>
            </a:custGeom>
            <a:ln w="3175">
              <a:solidFill>
                <a:srgbClr val="8AACAE"/>
              </a:solidFill>
            </a:ln>
          </p:spPr>
          <p:txBody>
            <a:bodyPr wrap="square" lIns="0" tIns="0" rIns="0" bIns="0" rtlCol="0"/>
            <a:lstStyle/>
            <a:p>
              <a:endParaRPr lang="fr-FR" noProof="0" dirty="0"/>
            </a:p>
          </p:txBody>
        </p:sp>
        <p:sp>
          <p:nvSpPr>
            <p:cNvPr id="4022" name="object 4022"/>
            <p:cNvSpPr/>
            <p:nvPr/>
          </p:nvSpPr>
          <p:spPr>
            <a:xfrm>
              <a:off x="10864424" y="4368638"/>
              <a:ext cx="3810" cy="70485"/>
            </a:xfrm>
            <a:custGeom>
              <a:avLst/>
              <a:gdLst/>
              <a:ahLst/>
              <a:cxnLst/>
              <a:rect l="l" t="t" r="r" b="b"/>
              <a:pathLst>
                <a:path w="3809" h="70485">
                  <a:moveTo>
                    <a:pt x="0" y="0"/>
                  </a:moveTo>
                  <a:lnTo>
                    <a:pt x="3602" y="161"/>
                  </a:lnTo>
                  <a:lnTo>
                    <a:pt x="3602" y="70296"/>
                  </a:lnTo>
                  <a:lnTo>
                    <a:pt x="0" y="70127"/>
                  </a:lnTo>
                  <a:lnTo>
                    <a:pt x="0" y="0"/>
                  </a:lnTo>
                  <a:close/>
                </a:path>
              </a:pathLst>
            </a:custGeom>
            <a:solidFill>
              <a:srgbClr val="8AACAE"/>
            </a:solidFill>
          </p:spPr>
          <p:txBody>
            <a:bodyPr wrap="square" lIns="0" tIns="0" rIns="0" bIns="0" rtlCol="0"/>
            <a:lstStyle/>
            <a:p>
              <a:endParaRPr lang="fr-FR" noProof="0" dirty="0"/>
            </a:p>
          </p:txBody>
        </p:sp>
        <p:sp>
          <p:nvSpPr>
            <p:cNvPr id="4023" name="object 4023"/>
            <p:cNvSpPr/>
            <p:nvPr/>
          </p:nvSpPr>
          <p:spPr>
            <a:xfrm>
              <a:off x="10864424" y="4368638"/>
              <a:ext cx="3810" cy="70485"/>
            </a:xfrm>
            <a:custGeom>
              <a:avLst/>
              <a:gdLst/>
              <a:ahLst/>
              <a:cxnLst/>
              <a:rect l="l" t="t" r="r" b="b"/>
              <a:pathLst>
                <a:path w="3809" h="70485">
                  <a:moveTo>
                    <a:pt x="3602" y="161"/>
                  </a:moveTo>
                  <a:lnTo>
                    <a:pt x="3602" y="70296"/>
                  </a:lnTo>
                </a:path>
                <a:path w="3809" h="70485">
                  <a:moveTo>
                    <a:pt x="0" y="70127"/>
                  </a:moveTo>
                  <a:lnTo>
                    <a:pt x="0" y="0"/>
                  </a:lnTo>
                </a:path>
              </a:pathLst>
            </a:custGeom>
            <a:ln w="3175">
              <a:solidFill>
                <a:srgbClr val="8AACAE"/>
              </a:solidFill>
            </a:ln>
          </p:spPr>
          <p:txBody>
            <a:bodyPr wrap="square" lIns="0" tIns="0" rIns="0" bIns="0" rtlCol="0"/>
            <a:lstStyle/>
            <a:p>
              <a:endParaRPr lang="fr-FR" noProof="0" dirty="0"/>
            </a:p>
          </p:txBody>
        </p:sp>
        <p:sp>
          <p:nvSpPr>
            <p:cNvPr id="4024" name="object 4024"/>
            <p:cNvSpPr/>
            <p:nvPr/>
          </p:nvSpPr>
          <p:spPr>
            <a:xfrm>
              <a:off x="10868027" y="4368799"/>
              <a:ext cx="3810" cy="70485"/>
            </a:xfrm>
            <a:custGeom>
              <a:avLst/>
              <a:gdLst/>
              <a:ahLst/>
              <a:cxnLst/>
              <a:rect l="l" t="t" r="r" b="b"/>
              <a:pathLst>
                <a:path w="3809" h="70485">
                  <a:moveTo>
                    <a:pt x="0" y="0"/>
                  </a:moveTo>
                  <a:lnTo>
                    <a:pt x="3602" y="161"/>
                  </a:lnTo>
                  <a:lnTo>
                    <a:pt x="3602" y="70304"/>
                  </a:lnTo>
                  <a:lnTo>
                    <a:pt x="0" y="70135"/>
                  </a:lnTo>
                  <a:lnTo>
                    <a:pt x="0" y="0"/>
                  </a:lnTo>
                  <a:close/>
                </a:path>
              </a:pathLst>
            </a:custGeom>
            <a:solidFill>
              <a:srgbClr val="8AACAE"/>
            </a:solidFill>
          </p:spPr>
          <p:txBody>
            <a:bodyPr wrap="square" lIns="0" tIns="0" rIns="0" bIns="0" rtlCol="0"/>
            <a:lstStyle/>
            <a:p>
              <a:endParaRPr lang="fr-FR" noProof="0" dirty="0"/>
            </a:p>
          </p:txBody>
        </p:sp>
        <p:sp>
          <p:nvSpPr>
            <p:cNvPr id="4025" name="object 4025"/>
            <p:cNvSpPr/>
            <p:nvPr/>
          </p:nvSpPr>
          <p:spPr>
            <a:xfrm>
              <a:off x="10868027" y="4368799"/>
              <a:ext cx="3810" cy="70485"/>
            </a:xfrm>
            <a:custGeom>
              <a:avLst/>
              <a:gdLst/>
              <a:ahLst/>
              <a:cxnLst/>
              <a:rect l="l" t="t" r="r" b="b"/>
              <a:pathLst>
                <a:path w="3809" h="70485">
                  <a:moveTo>
                    <a:pt x="3602" y="161"/>
                  </a:moveTo>
                  <a:lnTo>
                    <a:pt x="3602" y="70304"/>
                  </a:lnTo>
                </a:path>
                <a:path w="3809" h="70485">
                  <a:moveTo>
                    <a:pt x="0" y="70135"/>
                  </a:moveTo>
                  <a:lnTo>
                    <a:pt x="0" y="0"/>
                  </a:lnTo>
                </a:path>
              </a:pathLst>
            </a:custGeom>
            <a:ln w="3175">
              <a:solidFill>
                <a:srgbClr val="8AACAE"/>
              </a:solidFill>
            </a:ln>
          </p:spPr>
          <p:txBody>
            <a:bodyPr wrap="square" lIns="0" tIns="0" rIns="0" bIns="0" rtlCol="0"/>
            <a:lstStyle/>
            <a:p>
              <a:endParaRPr lang="fr-FR" noProof="0" dirty="0"/>
            </a:p>
          </p:txBody>
        </p:sp>
        <p:sp>
          <p:nvSpPr>
            <p:cNvPr id="4026" name="object 4026"/>
            <p:cNvSpPr/>
            <p:nvPr/>
          </p:nvSpPr>
          <p:spPr>
            <a:xfrm>
              <a:off x="10871630" y="4368960"/>
              <a:ext cx="3810" cy="70485"/>
            </a:xfrm>
            <a:custGeom>
              <a:avLst/>
              <a:gdLst/>
              <a:ahLst/>
              <a:cxnLst/>
              <a:rect l="l" t="t" r="r" b="b"/>
              <a:pathLst>
                <a:path w="3809" h="70485">
                  <a:moveTo>
                    <a:pt x="0" y="0"/>
                  </a:moveTo>
                  <a:lnTo>
                    <a:pt x="3602" y="161"/>
                  </a:lnTo>
                  <a:lnTo>
                    <a:pt x="3602" y="70312"/>
                  </a:lnTo>
                  <a:lnTo>
                    <a:pt x="0" y="70143"/>
                  </a:lnTo>
                  <a:lnTo>
                    <a:pt x="0" y="0"/>
                  </a:lnTo>
                  <a:close/>
                </a:path>
              </a:pathLst>
            </a:custGeom>
            <a:solidFill>
              <a:srgbClr val="8AACAE"/>
            </a:solidFill>
          </p:spPr>
          <p:txBody>
            <a:bodyPr wrap="square" lIns="0" tIns="0" rIns="0" bIns="0" rtlCol="0"/>
            <a:lstStyle/>
            <a:p>
              <a:endParaRPr lang="fr-FR" noProof="0" dirty="0"/>
            </a:p>
          </p:txBody>
        </p:sp>
        <p:sp>
          <p:nvSpPr>
            <p:cNvPr id="4027" name="object 4027"/>
            <p:cNvSpPr/>
            <p:nvPr/>
          </p:nvSpPr>
          <p:spPr>
            <a:xfrm>
              <a:off x="10871630" y="4368960"/>
              <a:ext cx="3810" cy="70485"/>
            </a:xfrm>
            <a:custGeom>
              <a:avLst/>
              <a:gdLst/>
              <a:ahLst/>
              <a:cxnLst/>
              <a:rect l="l" t="t" r="r" b="b"/>
              <a:pathLst>
                <a:path w="3809" h="70485">
                  <a:moveTo>
                    <a:pt x="3602" y="161"/>
                  </a:moveTo>
                  <a:lnTo>
                    <a:pt x="3602" y="70312"/>
                  </a:lnTo>
                </a:path>
                <a:path w="3809" h="70485">
                  <a:moveTo>
                    <a:pt x="0" y="70143"/>
                  </a:moveTo>
                  <a:lnTo>
                    <a:pt x="0" y="0"/>
                  </a:lnTo>
                </a:path>
              </a:pathLst>
            </a:custGeom>
            <a:ln w="3175">
              <a:solidFill>
                <a:srgbClr val="8AACAE"/>
              </a:solidFill>
            </a:ln>
          </p:spPr>
          <p:txBody>
            <a:bodyPr wrap="square" lIns="0" tIns="0" rIns="0" bIns="0" rtlCol="0"/>
            <a:lstStyle/>
            <a:p>
              <a:endParaRPr lang="fr-FR" noProof="0" dirty="0"/>
            </a:p>
          </p:txBody>
        </p:sp>
        <p:sp>
          <p:nvSpPr>
            <p:cNvPr id="4028" name="object 4028"/>
            <p:cNvSpPr/>
            <p:nvPr/>
          </p:nvSpPr>
          <p:spPr>
            <a:xfrm>
              <a:off x="10875233" y="4369122"/>
              <a:ext cx="3810" cy="70485"/>
            </a:xfrm>
            <a:custGeom>
              <a:avLst/>
              <a:gdLst/>
              <a:ahLst/>
              <a:cxnLst/>
              <a:rect l="l" t="t" r="r" b="b"/>
              <a:pathLst>
                <a:path w="3809" h="70485">
                  <a:moveTo>
                    <a:pt x="0" y="0"/>
                  </a:moveTo>
                  <a:lnTo>
                    <a:pt x="3602" y="161"/>
                  </a:lnTo>
                  <a:lnTo>
                    <a:pt x="3602" y="70320"/>
                  </a:lnTo>
                  <a:lnTo>
                    <a:pt x="0" y="70151"/>
                  </a:lnTo>
                  <a:lnTo>
                    <a:pt x="0" y="0"/>
                  </a:lnTo>
                  <a:close/>
                </a:path>
              </a:pathLst>
            </a:custGeom>
            <a:solidFill>
              <a:srgbClr val="89ACAE"/>
            </a:solidFill>
          </p:spPr>
          <p:txBody>
            <a:bodyPr wrap="square" lIns="0" tIns="0" rIns="0" bIns="0" rtlCol="0"/>
            <a:lstStyle/>
            <a:p>
              <a:endParaRPr lang="fr-FR" noProof="0" dirty="0"/>
            </a:p>
          </p:txBody>
        </p:sp>
        <p:sp>
          <p:nvSpPr>
            <p:cNvPr id="4029" name="object 4029"/>
            <p:cNvSpPr/>
            <p:nvPr/>
          </p:nvSpPr>
          <p:spPr>
            <a:xfrm>
              <a:off x="10875233" y="4369122"/>
              <a:ext cx="3810" cy="70485"/>
            </a:xfrm>
            <a:custGeom>
              <a:avLst/>
              <a:gdLst/>
              <a:ahLst/>
              <a:cxnLst/>
              <a:rect l="l" t="t" r="r" b="b"/>
              <a:pathLst>
                <a:path w="3809" h="70485">
                  <a:moveTo>
                    <a:pt x="3602" y="161"/>
                  </a:moveTo>
                  <a:lnTo>
                    <a:pt x="3602" y="70320"/>
                  </a:lnTo>
                </a:path>
                <a:path w="3809" h="70485">
                  <a:moveTo>
                    <a:pt x="0" y="70151"/>
                  </a:moveTo>
                  <a:lnTo>
                    <a:pt x="0" y="0"/>
                  </a:lnTo>
                </a:path>
              </a:pathLst>
            </a:custGeom>
            <a:ln w="3175">
              <a:solidFill>
                <a:srgbClr val="89ACAE"/>
              </a:solidFill>
            </a:ln>
          </p:spPr>
          <p:txBody>
            <a:bodyPr wrap="square" lIns="0" tIns="0" rIns="0" bIns="0" rtlCol="0"/>
            <a:lstStyle/>
            <a:p>
              <a:endParaRPr lang="fr-FR" noProof="0" dirty="0"/>
            </a:p>
          </p:txBody>
        </p:sp>
        <p:sp>
          <p:nvSpPr>
            <p:cNvPr id="4030" name="object 4030"/>
            <p:cNvSpPr/>
            <p:nvPr/>
          </p:nvSpPr>
          <p:spPr>
            <a:xfrm>
              <a:off x="10878835" y="4369283"/>
              <a:ext cx="3810" cy="70485"/>
            </a:xfrm>
            <a:custGeom>
              <a:avLst/>
              <a:gdLst/>
              <a:ahLst/>
              <a:cxnLst/>
              <a:rect l="l" t="t" r="r" b="b"/>
              <a:pathLst>
                <a:path w="3809" h="70485">
                  <a:moveTo>
                    <a:pt x="0" y="0"/>
                  </a:moveTo>
                  <a:lnTo>
                    <a:pt x="3602" y="161"/>
                  </a:lnTo>
                  <a:lnTo>
                    <a:pt x="3602" y="70328"/>
                  </a:lnTo>
                  <a:lnTo>
                    <a:pt x="0" y="70159"/>
                  </a:lnTo>
                  <a:lnTo>
                    <a:pt x="0" y="0"/>
                  </a:lnTo>
                  <a:close/>
                </a:path>
              </a:pathLst>
            </a:custGeom>
            <a:solidFill>
              <a:srgbClr val="89ACAE"/>
            </a:solidFill>
          </p:spPr>
          <p:txBody>
            <a:bodyPr wrap="square" lIns="0" tIns="0" rIns="0" bIns="0" rtlCol="0"/>
            <a:lstStyle/>
            <a:p>
              <a:endParaRPr lang="fr-FR" noProof="0" dirty="0"/>
            </a:p>
          </p:txBody>
        </p:sp>
        <p:sp>
          <p:nvSpPr>
            <p:cNvPr id="4031" name="object 4031"/>
            <p:cNvSpPr/>
            <p:nvPr/>
          </p:nvSpPr>
          <p:spPr>
            <a:xfrm>
              <a:off x="10878835" y="4369283"/>
              <a:ext cx="3810" cy="70485"/>
            </a:xfrm>
            <a:custGeom>
              <a:avLst/>
              <a:gdLst/>
              <a:ahLst/>
              <a:cxnLst/>
              <a:rect l="l" t="t" r="r" b="b"/>
              <a:pathLst>
                <a:path w="3809" h="70485">
                  <a:moveTo>
                    <a:pt x="3602" y="161"/>
                  </a:moveTo>
                  <a:lnTo>
                    <a:pt x="3602" y="70328"/>
                  </a:lnTo>
                </a:path>
                <a:path w="3809" h="70485">
                  <a:moveTo>
                    <a:pt x="0" y="70159"/>
                  </a:moveTo>
                  <a:lnTo>
                    <a:pt x="0" y="0"/>
                  </a:lnTo>
                </a:path>
              </a:pathLst>
            </a:custGeom>
            <a:ln w="3175">
              <a:solidFill>
                <a:srgbClr val="89ACAE"/>
              </a:solidFill>
            </a:ln>
          </p:spPr>
          <p:txBody>
            <a:bodyPr wrap="square" lIns="0" tIns="0" rIns="0" bIns="0" rtlCol="0"/>
            <a:lstStyle/>
            <a:p>
              <a:endParaRPr lang="fr-FR" noProof="0" dirty="0"/>
            </a:p>
          </p:txBody>
        </p:sp>
        <p:sp>
          <p:nvSpPr>
            <p:cNvPr id="4032" name="object 4032"/>
            <p:cNvSpPr/>
            <p:nvPr/>
          </p:nvSpPr>
          <p:spPr>
            <a:xfrm>
              <a:off x="10882439" y="4369444"/>
              <a:ext cx="5715" cy="70485"/>
            </a:xfrm>
            <a:custGeom>
              <a:avLst/>
              <a:gdLst/>
              <a:ahLst/>
              <a:cxnLst/>
              <a:rect l="l" t="t" r="r" b="b"/>
              <a:pathLst>
                <a:path w="5715" h="70485">
                  <a:moveTo>
                    <a:pt x="0" y="0"/>
                  </a:moveTo>
                  <a:lnTo>
                    <a:pt x="5284" y="236"/>
                  </a:lnTo>
                  <a:lnTo>
                    <a:pt x="5284" y="70415"/>
                  </a:lnTo>
                  <a:lnTo>
                    <a:pt x="0" y="70166"/>
                  </a:lnTo>
                  <a:lnTo>
                    <a:pt x="0" y="0"/>
                  </a:lnTo>
                  <a:close/>
                </a:path>
              </a:pathLst>
            </a:custGeom>
            <a:solidFill>
              <a:srgbClr val="89ACAE"/>
            </a:solidFill>
          </p:spPr>
          <p:txBody>
            <a:bodyPr wrap="square" lIns="0" tIns="0" rIns="0" bIns="0" rtlCol="0"/>
            <a:lstStyle/>
            <a:p>
              <a:endParaRPr lang="fr-FR" noProof="0" dirty="0"/>
            </a:p>
          </p:txBody>
        </p:sp>
        <p:sp>
          <p:nvSpPr>
            <p:cNvPr id="4033" name="object 4033"/>
            <p:cNvSpPr/>
            <p:nvPr/>
          </p:nvSpPr>
          <p:spPr>
            <a:xfrm>
              <a:off x="10882438" y="4369444"/>
              <a:ext cx="5715" cy="70485"/>
            </a:xfrm>
            <a:custGeom>
              <a:avLst/>
              <a:gdLst/>
              <a:ahLst/>
              <a:cxnLst/>
              <a:rect l="l" t="t" r="r" b="b"/>
              <a:pathLst>
                <a:path w="5715" h="70485">
                  <a:moveTo>
                    <a:pt x="5284" y="236"/>
                  </a:moveTo>
                  <a:lnTo>
                    <a:pt x="5284" y="70415"/>
                  </a:lnTo>
                </a:path>
                <a:path w="5715" h="70485">
                  <a:moveTo>
                    <a:pt x="0" y="70166"/>
                  </a:moveTo>
                  <a:lnTo>
                    <a:pt x="0" y="0"/>
                  </a:lnTo>
                </a:path>
              </a:pathLst>
            </a:custGeom>
            <a:ln w="3175">
              <a:solidFill>
                <a:srgbClr val="89ACAE"/>
              </a:solidFill>
            </a:ln>
          </p:spPr>
          <p:txBody>
            <a:bodyPr wrap="square" lIns="0" tIns="0" rIns="0" bIns="0" rtlCol="0"/>
            <a:lstStyle/>
            <a:p>
              <a:endParaRPr lang="fr-FR" noProof="0" dirty="0"/>
            </a:p>
          </p:txBody>
        </p:sp>
        <p:sp>
          <p:nvSpPr>
            <p:cNvPr id="4034" name="object 4034"/>
            <p:cNvSpPr/>
            <p:nvPr/>
          </p:nvSpPr>
          <p:spPr>
            <a:xfrm>
              <a:off x="10887723" y="4369681"/>
              <a:ext cx="3810" cy="70485"/>
            </a:xfrm>
            <a:custGeom>
              <a:avLst/>
              <a:gdLst/>
              <a:ahLst/>
              <a:cxnLst/>
              <a:rect l="l" t="t" r="r" b="b"/>
              <a:pathLst>
                <a:path w="3809" h="70485">
                  <a:moveTo>
                    <a:pt x="0" y="0"/>
                  </a:moveTo>
                  <a:lnTo>
                    <a:pt x="3602" y="161"/>
                  </a:lnTo>
                  <a:lnTo>
                    <a:pt x="3602" y="70347"/>
                  </a:lnTo>
                  <a:lnTo>
                    <a:pt x="0" y="70178"/>
                  </a:lnTo>
                  <a:lnTo>
                    <a:pt x="0" y="0"/>
                  </a:lnTo>
                  <a:close/>
                </a:path>
              </a:pathLst>
            </a:custGeom>
            <a:solidFill>
              <a:srgbClr val="89ACAE"/>
            </a:solidFill>
          </p:spPr>
          <p:txBody>
            <a:bodyPr wrap="square" lIns="0" tIns="0" rIns="0" bIns="0" rtlCol="0"/>
            <a:lstStyle/>
            <a:p>
              <a:endParaRPr lang="fr-FR" noProof="0" dirty="0"/>
            </a:p>
          </p:txBody>
        </p:sp>
        <p:sp>
          <p:nvSpPr>
            <p:cNvPr id="4035" name="object 4035"/>
            <p:cNvSpPr/>
            <p:nvPr/>
          </p:nvSpPr>
          <p:spPr>
            <a:xfrm>
              <a:off x="10887722" y="4369681"/>
              <a:ext cx="3810" cy="70485"/>
            </a:xfrm>
            <a:custGeom>
              <a:avLst/>
              <a:gdLst/>
              <a:ahLst/>
              <a:cxnLst/>
              <a:rect l="l" t="t" r="r" b="b"/>
              <a:pathLst>
                <a:path w="3809" h="70485">
                  <a:moveTo>
                    <a:pt x="3602" y="161"/>
                  </a:moveTo>
                  <a:lnTo>
                    <a:pt x="3602" y="70347"/>
                  </a:lnTo>
                </a:path>
                <a:path w="3809" h="70485">
                  <a:moveTo>
                    <a:pt x="0" y="70178"/>
                  </a:moveTo>
                  <a:lnTo>
                    <a:pt x="0" y="0"/>
                  </a:lnTo>
                </a:path>
              </a:pathLst>
            </a:custGeom>
            <a:ln w="3175">
              <a:solidFill>
                <a:srgbClr val="89ACAE"/>
              </a:solidFill>
            </a:ln>
          </p:spPr>
          <p:txBody>
            <a:bodyPr wrap="square" lIns="0" tIns="0" rIns="0" bIns="0" rtlCol="0"/>
            <a:lstStyle/>
            <a:p>
              <a:endParaRPr lang="fr-FR" noProof="0" dirty="0"/>
            </a:p>
          </p:txBody>
        </p:sp>
        <p:sp>
          <p:nvSpPr>
            <p:cNvPr id="4036" name="object 4036"/>
            <p:cNvSpPr/>
            <p:nvPr/>
          </p:nvSpPr>
          <p:spPr>
            <a:xfrm>
              <a:off x="10891326" y="4369842"/>
              <a:ext cx="3810" cy="70485"/>
            </a:xfrm>
            <a:custGeom>
              <a:avLst/>
              <a:gdLst/>
              <a:ahLst/>
              <a:cxnLst/>
              <a:rect l="l" t="t" r="r" b="b"/>
              <a:pathLst>
                <a:path w="3809" h="70485">
                  <a:moveTo>
                    <a:pt x="0" y="0"/>
                  </a:moveTo>
                  <a:lnTo>
                    <a:pt x="3602" y="161"/>
                  </a:lnTo>
                  <a:lnTo>
                    <a:pt x="3602" y="70355"/>
                  </a:lnTo>
                  <a:lnTo>
                    <a:pt x="0" y="70186"/>
                  </a:lnTo>
                  <a:lnTo>
                    <a:pt x="0" y="0"/>
                  </a:lnTo>
                  <a:close/>
                </a:path>
              </a:pathLst>
            </a:custGeom>
            <a:solidFill>
              <a:srgbClr val="89ACAE"/>
            </a:solidFill>
          </p:spPr>
          <p:txBody>
            <a:bodyPr wrap="square" lIns="0" tIns="0" rIns="0" bIns="0" rtlCol="0"/>
            <a:lstStyle/>
            <a:p>
              <a:endParaRPr lang="fr-FR" noProof="0" dirty="0"/>
            </a:p>
          </p:txBody>
        </p:sp>
        <p:sp>
          <p:nvSpPr>
            <p:cNvPr id="4037" name="object 4037"/>
            <p:cNvSpPr/>
            <p:nvPr/>
          </p:nvSpPr>
          <p:spPr>
            <a:xfrm>
              <a:off x="10891325" y="4369842"/>
              <a:ext cx="3810" cy="70485"/>
            </a:xfrm>
            <a:custGeom>
              <a:avLst/>
              <a:gdLst/>
              <a:ahLst/>
              <a:cxnLst/>
              <a:rect l="l" t="t" r="r" b="b"/>
              <a:pathLst>
                <a:path w="3809" h="70485">
                  <a:moveTo>
                    <a:pt x="3602" y="161"/>
                  </a:moveTo>
                  <a:lnTo>
                    <a:pt x="3602" y="70355"/>
                  </a:lnTo>
                </a:path>
                <a:path w="3809" h="70485">
                  <a:moveTo>
                    <a:pt x="0" y="70186"/>
                  </a:moveTo>
                  <a:lnTo>
                    <a:pt x="0" y="0"/>
                  </a:lnTo>
                </a:path>
              </a:pathLst>
            </a:custGeom>
            <a:ln w="3175">
              <a:solidFill>
                <a:srgbClr val="89ACAE"/>
              </a:solidFill>
            </a:ln>
          </p:spPr>
          <p:txBody>
            <a:bodyPr wrap="square" lIns="0" tIns="0" rIns="0" bIns="0" rtlCol="0"/>
            <a:lstStyle/>
            <a:p>
              <a:endParaRPr lang="fr-FR" noProof="0" dirty="0"/>
            </a:p>
          </p:txBody>
        </p:sp>
        <p:sp>
          <p:nvSpPr>
            <p:cNvPr id="4038" name="object 4038"/>
            <p:cNvSpPr/>
            <p:nvPr/>
          </p:nvSpPr>
          <p:spPr>
            <a:xfrm>
              <a:off x="10894929" y="4370004"/>
              <a:ext cx="3810" cy="70485"/>
            </a:xfrm>
            <a:custGeom>
              <a:avLst/>
              <a:gdLst/>
              <a:ahLst/>
              <a:cxnLst/>
              <a:rect l="l" t="t" r="r" b="b"/>
              <a:pathLst>
                <a:path w="3809" h="70485">
                  <a:moveTo>
                    <a:pt x="0" y="0"/>
                  </a:moveTo>
                  <a:lnTo>
                    <a:pt x="3602" y="161"/>
                  </a:lnTo>
                  <a:lnTo>
                    <a:pt x="3602" y="70363"/>
                  </a:lnTo>
                  <a:lnTo>
                    <a:pt x="0" y="70194"/>
                  </a:lnTo>
                  <a:lnTo>
                    <a:pt x="0" y="0"/>
                  </a:lnTo>
                  <a:close/>
                </a:path>
              </a:pathLst>
            </a:custGeom>
            <a:solidFill>
              <a:srgbClr val="89ACAE"/>
            </a:solidFill>
          </p:spPr>
          <p:txBody>
            <a:bodyPr wrap="square" lIns="0" tIns="0" rIns="0" bIns="0" rtlCol="0"/>
            <a:lstStyle/>
            <a:p>
              <a:endParaRPr lang="fr-FR" noProof="0" dirty="0"/>
            </a:p>
          </p:txBody>
        </p:sp>
        <p:sp>
          <p:nvSpPr>
            <p:cNvPr id="4039" name="object 4039"/>
            <p:cNvSpPr/>
            <p:nvPr/>
          </p:nvSpPr>
          <p:spPr>
            <a:xfrm>
              <a:off x="10894929" y="4370004"/>
              <a:ext cx="3810" cy="70485"/>
            </a:xfrm>
            <a:custGeom>
              <a:avLst/>
              <a:gdLst/>
              <a:ahLst/>
              <a:cxnLst/>
              <a:rect l="l" t="t" r="r" b="b"/>
              <a:pathLst>
                <a:path w="3809" h="70485">
                  <a:moveTo>
                    <a:pt x="3602" y="161"/>
                  </a:moveTo>
                  <a:lnTo>
                    <a:pt x="3602" y="70363"/>
                  </a:lnTo>
                </a:path>
                <a:path w="3809" h="70485">
                  <a:moveTo>
                    <a:pt x="0" y="70194"/>
                  </a:moveTo>
                  <a:lnTo>
                    <a:pt x="0" y="0"/>
                  </a:lnTo>
                </a:path>
              </a:pathLst>
            </a:custGeom>
            <a:ln w="3175">
              <a:solidFill>
                <a:srgbClr val="89ACAE"/>
              </a:solidFill>
            </a:ln>
          </p:spPr>
          <p:txBody>
            <a:bodyPr wrap="square" lIns="0" tIns="0" rIns="0" bIns="0" rtlCol="0"/>
            <a:lstStyle/>
            <a:p>
              <a:endParaRPr lang="fr-FR" noProof="0" dirty="0"/>
            </a:p>
          </p:txBody>
        </p:sp>
        <p:sp>
          <p:nvSpPr>
            <p:cNvPr id="4040" name="object 4040"/>
            <p:cNvSpPr/>
            <p:nvPr/>
          </p:nvSpPr>
          <p:spPr>
            <a:xfrm>
              <a:off x="10898532" y="4370165"/>
              <a:ext cx="3810" cy="70485"/>
            </a:xfrm>
            <a:custGeom>
              <a:avLst/>
              <a:gdLst/>
              <a:ahLst/>
              <a:cxnLst/>
              <a:rect l="l" t="t" r="r" b="b"/>
              <a:pathLst>
                <a:path w="3809" h="70485">
                  <a:moveTo>
                    <a:pt x="0" y="0"/>
                  </a:moveTo>
                  <a:lnTo>
                    <a:pt x="3602" y="161"/>
                  </a:lnTo>
                  <a:lnTo>
                    <a:pt x="3602" y="70371"/>
                  </a:lnTo>
                  <a:lnTo>
                    <a:pt x="0" y="70202"/>
                  </a:lnTo>
                  <a:lnTo>
                    <a:pt x="0" y="0"/>
                  </a:lnTo>
                  <a:close/>
                </a:path>
              </a:pathLst>
            </a:custGeom>
            <a:solidFill>
              <a:srgbClr val="89ACAE"/>
            </a:solidFill>
          </p:spPr>
          <p:txBody>
            <a:bodyPr wrap="square" lIns="0" tIns="0" rIns="0" bIns="0" rtlCol="0"/>
            <a:lstStyle/>
            <a:p>
              <a:endParaRPr lang="fr-FR" noProof="0" dirty="0"/>
            </a:p>
          </p:txBody>
        </p:sp>
        <p:sp>
          <p:nvSpPr>
            <p:cNvPr id="4041" name="object 4041"/>
            <p:cNvSpPr/>
            <p:nvPr/>
          </p:nvSpPr>
          <p:spPr>
            <a:xfrm>
              <a:off x="10898532" y="4370165"/>
              <a:ext cx="3810" cy="70485"/>
            </a:xfrm>
            <a:custGeom>
              <a:avLst/>
              <a:gdLst/>
              <a:ahLst/>
              <a:cxnLst/>
              <a:rect l="l" t="t" r="r" b="b"/>
              <a:pathLst>
                <a:path w="3809" h="70485">
                  <a:moveTo>
                    <a:pt x="3602" y="161"/>
                  </a:moveTo>
                  <a:lnTo>
                    <a:pt x="3602" y="70371"/>
                  </a:lnTo>
                </a:path>
                <a:path w="3809" h="70485">
                  <a:moveTo>
                    <a:pt x="0" y="70202"/>
                  </a:moveTo>
                  <a:lnTo>
                    <a:pt x="0" y="0"/>
                  </a:lnTo>
                </a:path>
              </a:pathLst>
            </a:custGeom>
            <a:ln w="3175">
              <a:solidFill>
                <a:srgbClr val="89ACAE"/>
              </a:solidFill>
            </a:ln>
          </p:spPr>
          <p:txBody>
            <a:bodyPr wrap="square" lIns="0" tIns="0" rIns="0" bIns="0" rtlCol="0"/>
            <a:lstStyle/>
            <a:p>
              <a:endParaRPr lang="fr-FR" noProof="0" dirty="0"/>
            </a:p>
          </p:txBody>
        </p:sp>
        <p:sp>
          <p:nvSpPr>
            <p:cNvPr id="4042" name="object 4042"/>
            <p:cNvSpPr/>
            <p:nvPr/>
          </p:nvSpPr>
          <p:spPr>
            <a:xfrm>
              <a:off x="10902135" y="4370327"/>
              <a:ext cx="3810" cy="70485"/>
            </a:xfrm>
            <a:custGeom>
              <a:avLst/>
              <a:gdLst/>
              <a:ahLst/>
              <a:cxnLst/>
              <a:rect l="l" t="t" r="r" b="b"/>
              <a:pathLst>
                <a:path w="3809" h="70485">
                  <a:moveTo>
                    <a:pt x="0" y="0"/>
                  </a:moveTo>
                  <a:lnTo>
                    <a:pt x="3602" y="161"/>
                  </a:lnTo>
                  <a:lnTo>
                    <a:pt x="3602" y="70379"/>
                  </a:lnTo>
                  <a:lnTo>
                    <a:pt x="0" y="70209"/>
                  </a:lnTo>
                  <a:lnTo>
                    <a:pt x="0" y="0"/>
                  </a:lnTo>
                  <a:close/>
                </a:path>
              </a:pathLst>
            </a:custGeom>
            <a:solidFill>
              <a:srgbClr val="89ACAE"/>
            </a:solidFill>
          </p:spPr>
          <p:txBody>
            <a:bodyPr wrap="square" lIns="0" tIns="0" rIns="0" bIns="0" rtlCol="0"/>
            <a:lstStyle/>
            <a:p>
              <a:endParaRPr lang="fr-FR" noProof="0" dirty="0"/>
            </a:p>
          </p:txBody>
        </p:sp>
        <p:sp>
          <p:nvSpPr>
            <p:cNvPr id="4043" name="object 4043"/>
            <p:cNvSpPr/>
            <p:nvPr/>
          </p:nvSpPr>
          <p:spPr>
            <a:xfrm>
              <a:off x="10902135" y="4370327"/>
              <a:ext cx="3810" cy="70485"/>
            </a:xfrm>
            <a:custGeom>
              <a:avLst/>
              <a:gdLst/>
              <a:ahLst/>
              <a:cxnLst/>
              <a:rect l="l" t="t" r="r" b="b"/>
              <a:pathLst>
                <a:path w="3809" h="70485">
                  <a:moveTo>
                    <a:pt x="3602" y="161"/>
                  </a:moveTo>
                  <a:lnTo>
                    <a:pt x="3602" y="70379"/>
                  </a:lnTo>
                </a:path>
                <a:path w="3809" h="70485">
                  <a:moveTo>
                    <a:pt x="0" y="70209"/>
                  </a:moveTo>
                  <a:lnTo>
                    <a:pt x="0" y="0"/>
                  </a:lnTo>
                </a:path>
              </a:pathLst>
            </a:custGeom>
            <a:ln w="3175">
              <a:solidFill>
                <a:srgbClr val="89ACAE"/>
              </a:solidFill>
            </a:ln>
          </p:spPr>
          <p:txBody>
            <a:bodyPr wrap="square" lIns="0" tIns="0" rIns="0" bIns="0" rtlCol="0"/>
            <a:lstStyle/>
            <a:p>
              <a:endParaRPr lang="fr-FR" noProof="0" dirty="0"/>
            </a:p>
          </p:txBody>
        </p:sp>
        <p:sp>
          <p:nvSpPr>
            <p:cNvPr id="4044" name="object 4044"/>
            <p:cNvSpPr/>
            <p:nvPr/>
          </p:nvSpPr>
          <p:spPr>
            <a:xfrm>
              <a:off x="10905738" y="4370488"/>
              <a:ext cx="3810" cy="70485"/>
            </a:xfrm>
            <a:custGeom>
              <a:avLst/>
              <a:gdLst/>
              <a:ahLst/>
              <a:cxnLst/>
              <a:rect l="l" t="t" r="r" b="b"/>
              <a:pathLst>
                <a:path w="3809" h="70485">
                  <a:moveTo>
                    <a:pt x="0" y="0"/>
                  </a:moveTo>
                  <a:lnTo>
                    <a:pt x="3602" y="161"/>
                  </a:lnTo>
                  <a:lnTo>
                    <a:pt x="3602" y="70387"/>
                  </a:lnTo>
                  <a:lnTo>
                    <a:pt x="0" y="70217"/>
                  </a:lnTo>
                  <a:lnTo>
                    <a:pt x="0" y="0"/>
                  </a:lnTo>
                  <a:close/>
                </a:path>
              </a:pathLst>
            </a:custGeom>
            <a:solidFill>
              <a:srgbClr val="89ACAE"/>
            </a:solidFill>
          </p:spPr>
          <p:txBody>
            <a:bodyPr wrap="square" lIns="0" tIns="0" rIns="0" bIns="0" rtlCol="0"/>
            <a:lstStyle/>
            <a:p>
              <a:endParaRPr lang="fr-FR" noProof="0" dirty="0"/>
            </a:p>
          </p:txBody>
        </p:sp>
        <p:sp>
          <p:nvSpPr>
            <p:cNvPr id="4045" name="object 4045"/>
            <p:cNvSpPr/>
            <p:nvPr/>
          </p:nvSpPr>
          <p:spPr>
            <a:xfrm>
              <a:off x="10905738" y="4370488"/>
              <a:ext cx="3810" cy="70485"/>
            </a:xfrm>
            <a:custGeom>
              <a:avLst/>
              <a:gdLst/>
              <a:ahLst/>
              <a:cxnLst/>
              <a:rect l="l" t="t" r="r" b="b"/>
              <a:pathLst>
                <a:path w="3809" h="70485">
                  <a:moveTo>
                    <a:pt x="3602" y="161"/>
                  </a:moveTo>
                  <a:lnTo>
                    <a:pt x="3602" y="70387"/>
                  </a:lnTo>
                </a:path>
                <a:path w="3809" h="70485">
                  <a:moveTo>
                    <a:pt x="0" y="70217"/>
                  </a:moveTo>
                  <a:lnTo>
                    <a:pt x="0" y="0"/>
                  </a:lnTo>
                </a:path>
              </a:pathLst>
            </a:custGeom>
            <a:ln w="3175">
              <a:solidFill>
                <a:srgbClr val="89ACAE"/>
              </a:solidFill>
            </a:ln>
          </p:spPr>
          <p:txBody>
            <a:bodyPr wrap="square" lIns="0" tIns="0" rIns="0" bIns="0" rtlCol="0"/>
            <a:lstStyle/>
            <a:p>
              <a:endParaRPr lang="fr-FR" noProof="0" dirty="0"/>
            </a:p>
          </p:txBody>
        </p:sp>
        <p:sp>
          <p:nvSpPr>
            <p:cNvPr id="4046" name="object 4046"/>
            <p:cNvSpPr/>
            <p:nvPr/>
          </p:nvSpPr>
          <p:spPr>
            <a:xfrm>
              <a:off x="10909341" y="4370649"/>
              <a:ext cx="3810" cy="70485"/>
            </a:xfrm>
            <a:custGeom>
              <a:avLst/>
              <a:gdLst/>
              <a:ahLst/>
              <a:cxnLst/>
              <a:rect l="l" t="t" r="r" b="b"/>
              <a:pathLst>
                <a:path w="3809" h="70485">
                  <a:moveTo>
                    <a:pt x="0" y="0"/>
                  </a:moveTo>
                  <a:lnTo>
                    <a:pt x="3602" y="161"/>
                  </a:lnTo>
                  <a:lnTo>
                    <a:pt x="3602" y="70394"/>
                  </a:lnTo>
                  <a:lnTo>
                    <a:pt x="0" y="70225"/>
                  </a:lnTo>
                  <a:lnTo>
                    <a:pt x="0" y="0"/>
                  </a:lnTo>
                  <a:close/>
                </a:path>
              </a:pathLst>
            </a:custGeom>
            <a:solidFill>
              <a:srgbClr val="88ABAD"/>
            </a:solidFill>
          </p:spPr>
          <p:txBody>
            <a:bodyPr wrap="square" lIns="0" tIns="0" rIns="0" bIns="0" rtlCol="0"/>
            <a:lstStyle/>
            <a:p>
              <a:endParaRPr lang="fr-FR" noProof="0" dirty="0"/>
            </a:p>
          </p:txBody>
        </p:sp>
        <p:sp>
          <p:nvSpPr>
            <p:cNvPr id="4047" name="object 4047"/>
            <p:cNvSpPr/>
            <p:nvPr/>
          </p:nvSpPr>
          <p:spPr>
            <a:xfrm>
              <a:off x="10909341" y="4370649"/>
              <a:ext cx="3810" cy="70485"/>
            </a:xfrm>
            <a:custGeom>
              <a:avLst/>
              <a:gdLst/>
              <a:ahLst/>
              <a:cxnLst/>
              <a:rect l="l" t="t" r="r" b="b"/>
              <a:pathLst>
                <a:path w="3809" h="70485">
                  <a:moveTo>
                    <a:pt x="3602" y="161"/>
                  </a:moveTo>
                  <a:lnTo>
                    <a:pt x="3602" y="70394"/>
                  </a:lnTo>
                </a:path>
                <a:path w="3809" h="70485">
                  <a:moveTo>
                    <a:pt x="0" y="70225"/>
                  </a:moveTo>
                  <a:lnTo>
                    <a:pt x="0" y="0"/>
                  </a:lnTo>
                </a:path>
              </a:pathLst>
            </a:custGeom>
            <a:ln w="3175">
              <a:solidFill>
                <a:srgbClr val="88ABAD"/>
              </a:solidFill>
            </a:ln>
          </p:spPr>
          <p:txBody>
            <a:bodyPr wrap="square" lIns="0" tIns="0" rIns="0" bIns="0" rtlCol="0"/>
            <a:lstStyle/>
            <a:p>
              <a:endParaRPr lang="fr-FR" noProof="0" dirty="0"/>
            </a:p>
          </p:txBody>
        </p:sp>
        <p:sp>
          <p:nvSpPr>
            <p:cNvPr id="4048" name="object 4048"/>
            <p:cNvSpPr/>
            <p:nvPr/>
          </p:nvSpPr>
          <p:spPr>
            <a:xfrm>
              <a:off x="10912943" y="4370811"/>
              <a:ext cx="5715" cy="71120"/>
            </a:xfrm>
            <a:custGeom>
              <a:avLst/>
              <a:gdLst/>
              <a:ahLst/>
              <a:cxnLst/>
              <a:rect l="l" t="t" r="r" b="b"/>
              <a:pathLst>
                <a:path w="5715" h="71120">
                  <a:moveTo>
                    <a:pt x="0" y="0"/>
                  </a:moveTo>
                  <a:lnTo>
                    <a:pt x="5524" y="247"/>
                  </a:lnTo>
                  <a:lnTo>
                    <a:pt x="5524" y="70493"/>
                  </a:lnTo>
                  <a:lnTo>
                    <a:pt x="0" y="70233"/>
                  </a:lnTo>
                  <a:lnTo>
                    <a:pt x="0" y="0"/>
                  </a:lnTo>
                  <a:close/>
                </a:path>
              </a:pathLst>
            </a:custGeom>
            <a:solidFill>
              <a:srgbClr val="88ABAD"/>
            </a:solidFill>
          </p:spPr>
          <p:txBody>
            <a:bodyPr wrap="square" lIns="0" tIns="0" rIns="0" bIns="0" rtlCol="0"/>
            <a:lstStyle/>
            <a:p>
              <a:endParaRPr lang="fr-FR" noProof="0" dirty="0"/>
            </a:p>
          </p:txBody>
        </p:sp>
        <p:sp>
          <p:nvSpPr>
            <p:cNvPr id="4049" name="object 4049"/>
            <p:cNvSpPr/>
            <p:nvPr/>
          </p:nvSpPr>
          <p:spPr>
            <a:xfrm>
              <a:off x="10912943" y="4370811"/>
              <a:ext cx="5715" cy="71120"/>
            </a:xfrm>
            <a:custGeom>
              <a:avLst/>
              <a:gdLst/>
              <a:ahLst/>
              <a:cxnLst/>
              <a:rect l="l" t="t" r="r" b="b"/>
              <a:pathLst>
                <a:path w="5715" h="71120">
                  <a:moveTo>
                    <a:pt x="5524" y="247"/>
                  </a:moveTo>
                  <a:lnTo>
                    <a:pt x="5524" y="70493"/>
                  </a:lnTo>
                </a:path>
                <a:path w="5715" h="71120">
                  <a:moveTo>
                    <a:pt x="0" y="70233"/>
                  </a:moveTo>
                  <a:lnTo>
                    <a:pt x="0" y="0"/>
                  </a:lnTo>
                </a:path>
              </a:pathLst>
            </a:custGeom>
            <a:ln w="3175">
              <a:solidFill>
                <a:srgbClr val="88ABAD"/>
              </a:solidFill>
            </a:ln>
          </p:spPr>
          <p:txBody>
            <a:bodyPr wrap="square" lIns="0" tIns="0" rIns="0" bIns="0" rtlCol="0"/>
            <a:lstStyle/>
            <a:p>
              <a:endParaRPr lang="fr-FR" noProof="0" dirty="0"/>
            </a:p>
          </p:txBody>
        </p:sp>
        <p:sp>
          <p:nvSpPr>
            <p:cNvPr id="4050" name="object 4050"/>
            <p:cNvSpPr/>
            <p:nvPr/>
          </p:nvSpPr>
          <p:spPr>
            <a:xfrm>
              <a:off x="10918468" y="4371058"/>
              <a:ext cx="3810" cy="70485"/>
            </a:xfrm>
            <a:custGeom>
              <a:avLst/>
              <a:gdLst/>
              <a:ahLst/>
              <a:cxnLst/>
              <a:rect l="l" t="t" r="r" b="b"/>
              <a:pathLst>
                <a:path w="3809" h="70485">
                  <a:moveTo>
                    <a:pt x="0" y="0"/>
                  </a:moveTo>
                  <a:lnTo>
                    <a:pt x="3602" y="161"/>
                  </a:lnTo>
                  <a:lnTo>
                    <a:pt x="3602" y="70414"/>
                  </a:lnTo>
                  <a:lnTo>
                    <a:pt x="0" y="70245"/>
                  </a:lnTo>
                  <a:lnTo>
                    <a:pt x="0" y="0"/>
                  </a:lnTo>
                  <a:close/>
                </a:path>
              </a:pathLst>
            </a:custGeom>
            <a:solidFill>
              <a:srgbClr val="88ABAD"/>
            </a:solidFill>
          </p:spPr>
          <p:txBody>
            <a:bodyPr wrap="square" lIns="0" tIns="0" rIns="0" bIns="0" rtlCol="0"/>
            <a:lstStyle/>
            <a:p>
              <a:endParaRPr lang="fr-FR" noProof="0" dirty="0"/>
            </a:p>
          </p:txBody>
        </p:sp>
        <p:sp>
          <p:nvSpPr>
            <p:cNvPr id="4051" name="object 4051"/>
            <p:cNvSpPr/>
            <p:nvPr/>
          </p:nvSpPr>
          <p:spPr>
            <a:xfrm>
              <a:off x="10918468" y="4371058"/>
              <a:ext cx="3810" cy="70485"/>
            </a:xfrm>
            <a:custGeom>
              <a:avLst/>
              <a:gdLst/>
              <a:ahLst/>
              <a:cxnLst/>
              <a:rect l="l" t="t" r="r" b="b"/>
              <a:pathLst>
                <a:path w="3809" h="70485">
                  <a:moveTo>
                    <a:pt x="3602" y="161"/>
                  </a:moveTo>
                  <a:lnTo>
                    <a:pt x="3602" y="70414"/>
                  </a:lnTo>
                </a:path>
                <a:path w="3809" h="70485">
                  <a:moveTo>
                    <a:pt x="0" y="70245"/>
                  </a:moveTo>
                  <a:lnTo>
                    <a:pt x="0" y="0"/>
                  </a:lnTo>
                </a:path>
              </a:pathLst>
            </a:custGeom>
            <a:ln w="3175">
              <a:solidFill>
                <a:srgbClr val="88ABAD"/>
              </a:solidFill>
            </a:ln>
          </p:spPr>
          <p:txBody>
            <a:bodyPr wrap="square" lIns="0" tIns="0" rIns="0" bIns="0" rtlCol="0"/>
            <a:lstStyle/>
            <a:p>
              <a:endParaRPr lang="fr-FR" noProof="0" dirty="0"/>
            </a:p>
          </p:txBody>
        </p:sp>
        <p:sp>
          <p:nvSpPr>
            <p:cNvPr id="4052" name="object 4052"/>
            <p:cNvSpPr/>
            <p:nvPr/>
          </p:nvSpPr>
          <p:spPr>
            <a:xfrm>
              <a:off x="10922071" y="4371220"/>
              <a:ext cx="3810" cy="70485"/>
            </a:xfrm>
            <a:custGeom>
              <a:avLst/>
              <a:gdLst/>
              <a:ahLst/>
              <a:cxnLst/>
              <a:rect l="l" t="t" r="r" b="b"/>
              <a:pathLst>
                <a:path w="3809" h="70485">
                  <a:moveTo>
                    <a:pt x="0" y="0"/>
                  </a:moveTo>
                  <a:lnTo>
                    <a:pt x="3602" y="161"/>
                  </a:lnTo>
                  <a:lnTo>
                    <a:pt x="3602" y="70422"/>
                  </a:lnTo>
                  <a:lnTo>
                    <a:pt x="0" y="70253"/>
                  </a:lnTo>
                  <a:lnTo>
                    <a:pt x="0" y="0"/>
                  </a:lnTo>
                  <a:close/>
                </a:path>
              </a:pathLst>
            </a:custGeom>
            <a:solidFill>
              <a:srgbClr val="88ABAD"/>
            </a:solidFill>
          </p:spPr>
          <p:txBody>
            <a:bodyPr wrap="square" lIns="0" tIns="0" rIns="0" bIns="0" rtlCol="0"/>
            <a:lstStyle/>
            <a:p>
              <a:endParaRPr lang="fr-FR" noProof="0" dirty="0"/>
            </a:p>
          </p:txBody>
        </p:sp>
        <p:sp>
          <p:nvSpPr>
            <p:cNvPr id="4053" name="object 4053"/>
            <p:cNvSpPr/>
            <p:nvPr/>
          </p:nvSpPr>
          <p:spPr>
            <a:xfrm>
              <a:off x="10922071" y="4371220"/>
              <a:ext cx="3810" cy="70485"/>
            </a:xfrm>
            <a:custGeom>
              <a:avLst/>
              <a:gdLst/>
              <a:ahLst/>
              <a:cxnLst/>
              <a:rect l="l" t="t" r="r" b="b"/>
              <a:pathLst>
                <a:path w="3809" h="70485">
                  <a:moveTo>
                    <a:pt x="3602" y="161"/>
                  </a:moveTo>
                  <a:lnTo>
                    <a:pt x="3602" y="70422"/>
                  </a:lnTo>
                </a:path>
                <a:path w="3809" h="70485">
                  <a:moveTo>
                    <a:pt x="0" y="70253"/>
                  </a:moveTo>
                  <a:lnTo>
                    <a:pt x="0" y="0"/>
                  </a:lnTo>
                </a:path>
              </a:pathLst>
            </a:custGeom>
            <a:ln w="3175">
              <a:solidFill>
                <a:srgbClr val="88ABAD"/>
              </a:solidFill>
            </a:ln>
          </p:spPr>
          <p:txBody>
            <a:bodyPr wrap="square" lIns="0" tIns="0" rIns="0" bIns="0" rtlCol="0"/>
            <a:lstStyle/>
            <a:p>
              <a:endParaRPr lang="fr-FR" noProof="0" dirty="0"/>
            </a:p>
          </p:txBody>
        </p:sp>
        <p:sp>
          <p:nvSpPr>
            <p:cNvPr id="4054" name="object 4054"/>
            <p:cNvSpPr/>
            <p:nvPr/>
          </p:nvSpPr>
          <p:spPr>
            <a:xfrm>
              <a:off x="10925674" y="4371381"/>
              <a:ext cx="3810" cy="70485"/>
            </a:xfrm>
            <a:custGeom>
              <a:avLst/>
              <a:gdLst/>
              <a:ahLst/>
              <a:cxnLst/>
              <a:rect l="l" t="t" r="r" b="b"/>
              <a:pathLst>
                <a:path w="3809" h="70485">
                  <a:moveTo>
                    <a:pt x="0" y="0"/>
                  </a:moveTo>
                  <a:lnTo>
                    <a:pt x="3602" y="161"/>
                  </a:lnTo>
                  <a:lnTo>
                    <a:pt x="3602" y="70430"/>
                  </a:lnTo>
                  <a:lnTo>
                    <a:pt x="0" y="70261"/>
                  </a:lnTo>
                  <a:lnTo>
                    <a:pt x="0" y="0"/>
                  </a:lnTo>
                  <a:close/>
                </a:path>
              </a:pathLst>
            </a:custGeom>
            <a:solidFill>
              <a:srgbClr val="88ABAD"/>
            </a:solidFill>
          </p:spPr>
          <p:txBody>
            <a:bodyPr wrap="square" lIns="0" tIns="0" rIns="0" bIns="0" rtlCol="0"/>
            <a:lstStyle/>
            <a:p>
              <a:endParaRPr lang="fr-FR" noProof="0" dirty="0"/>
            </a:p>
          </p:txBody>
        </p:sp>
        <p:sp>
          <p:nvSpPr>
            <p:cNvPr id="4055" name="object 4055"/>
            <p:cNvSpPr/>
            <p:nvPr/>
          </p:nvSpPr>
          <p:spPr>
            <a:xfrm>
              <a:off x="10925674" y="4371381"/>
              <a:ext cx="3810" cy="70485"/>
            </a:xfrm>
            <a:custGeom>
              <a:avLst/>
              <a:gdLst/>
              <a:ahLst/>
              <a:cxnLst/>
              <a:rect l="l" t="t" r="r" b="b"/>
              <a:pathLst>
                <a:path w="3809" h="70485">
                  <a:moveTo>
                    <a:pt x="3602" y="161"/>
                  </a:moveTo>
                  <a:lnTo>
                    <a:pt x="3602" y="70430"/>
                  </a:lnTo>
                </a:path>
                <a:path w="3809" h="70485">
                  <a:moveTo>
                    <a:pt x="0" y="70261"/>
                  </a:moveTo>
                  <a:lnTo>
                    <a:pt x="0" y="0"/>
                  </a:lnTo>
                </a:path>
              </a:pathLst>
            </a:custGeom>
            <a:ln w="3175">
              <a:solidFill>
                <a:srgbClr val="88ABAD"/>
              </a:solidFill>
            </a:ln>
          </p:spPr>
          <p:txBody>
            <a:bodyPr wrap="square" lIns="0" tIns="0" rIns="0" bIns="0" rtlCol="0"/>
            <a:lstStyle/>
            <a:p>
              <a:endParaRPr lang="fr-FR" noProof="0" dirty="0"/>
            </a:p>
          </p:txBody>
        </p:sp>
        <p:sp>
          <p:nvSpPr>
            <p:cNvPr id="4056" name="object 4056"/>
            <p:cNvSpPr/>
            <p:nvPr/>
          </p:nvSpPr>
          <p:spPr>
            <a:xfrm>
              <a:off x="10929277" y="4371543"/>
              <a:ext cx="3810" cy="70485"/>
            </a:xfrm>
            <a:custGeom>
              <a:avLst/>
              <a:gdLst/>
              <a:ahLst/>
              <a:cxnLst/>
              <a:rect l="l" t="t" r="r" b="b"/>
              <a:pathLst>
                <a:path w="3809" h="70485">
                  <a:moveTo>
                    <a:pt x="0" y="0"/>
                  </a:moveTo>
                  <a:lnTo>
                    <a:pt x="3602" y="161"/>
                  </a:lnTo>
                  <a:lnTo>
                    <a:pt x="3602" y="70438"/>
                  </a:lnTo>
                  <a:lnTo>
                    <a:pt x="0" y="70269"/>
                  </a:lnTo>
                  <a:lnTo>
                    <a:pt x="0" y="0"/>
                  </a:lnTo>
                  <a:close/>
                </a:path>
              </a:pathLst>
            </a:custGeom>
            <a:solidFill>
              <a:srgbClr val="88ABAD"/>
            </a:solidFill>
          </p:spPr>
          <p:txBody>
            <a:bodyPr wrap="square" lIns="0" tIns="0" rIns="0" bIns="0" rtlCol="0"/>
            <a:lstStyle/>
            <a:p>
              <a:endParaRPr lang="fr-FR" noProof="0" dirty="0"/>
            </a:p>
          </p:txBody>
        </p:sp>
        <p:sp>
          <p:nvSpPr>
            <p:cNvPr id="4057" name="object 4057"/>
            <p:cNvSpPr/>
            <p:nvPr/>
          </p:nvSpPr>
          <p:spPr>
            <a:xfrm>
              <a:off x="10929277" y="4371542"/>
              <a:ext cx="3810" cy="70485"/>
            </a:xfrm>
            <a:custGeom>
              <a:avLst/>
              <a:gdLst/>
              <a:ahLst/>
              <a:cxnLst/>
              <a:rect l="l" t="t" r="r" b="b"/>
              <a:pathLst>
                <a:path w="3809" h="70485">
                  <a:moveTo>
                    <a:pt x="3602" y="161"/>
                  </a:moveTo>
                  <a:lnTo>
                    <a:pt x="3602" y="70438"/>
                  </a:lnTo>
                </a:path>
                <a:path w="3809" h="70485">
                  <a:moveTo>
                    <a:pt x="0" y="70269"/>
                  </a:moveTo>
                  <a:lnTo>
                    <a:pt x="0" y="0"/>
                  </a:lnTo>
                </a:path>
              </a:pathLst>
            </a:custGeom>
            <a:ln w="3175">
              <a:solidFill>
                <a:srgbClr val="88ABAD"/>
              </a:solidFill>
            </a:ln>
          </p:spPr>
          <p:txBody>
            <a:bodyPr wrap="square" lIns="0" tIns="0" rIns="0" bIns="0" rtlCol="0"/>
            <a:lstStyle/>
            <a:p>
              <a:endParaRPr lang="fr-FR" noProof="0" dirty="0"/>
            </a:p>
          </p:txBody>
        </p:sp>
        <p:sp>
          <p:nvSpPr>
            <p:cNvPr id="4058" name="object 4058"/>
            <p:cNvSpPr/>
            <p:nvPr/>
          </p:nvSpPr>
          <p:spPr>
            <a:xfrm>
              <a:off x="10932879" y="4371704"/>
              <a:ext cx="3810" cy="70485"/>
            </a:xfrm>
            <a:custGeom>
              <a:avLst/>
              <a:gdLst/>
              <a:ahLst/>
              <a:cxnLst/>
              <a:rect l="l" t="t" r="r" b="b"/>
              <a:pathLst>
                <a:path w="3809" h="70485">
                  <a:moveTo>
                    <a:pt x="0" y="0"/>
                  </a:moveTo>
                  <a:lnTo>
                    <a:pt x="3602" y="161"/>
                  </a:lnTo>
                  <a:lnTo>
                    <a:pt x="3602" y="70446"/>
                  </a:lnTo>
                  <a:lnTo>
                    <a:pt x="0" y="70277"/>
                  </a:lnTo>
                  <a:lnTo>
                    <a:pt x="0" y="0"/>
                  </a:lnTo>
                  <a:close/>
                </a:path>
              </a:pathLst>
            </a:custGeom>
            <a:solidFill>
              <a:srgbClr val="88ABAD"/>
            </a:solidFill>
          </p:spPr>
          <p:txBody>
            <a:bodyPr wrap="square" lIns="0" tIns="0" rIns="0" bIns="0" rtlCol="0"/>
            <a:lstStyle/>
            <a:p>
              <a:endParaRPr lang="fr-FR" noProof="0" dirty="0"/>
            </a:p>
          </p:txBody>
        </p:sp>
        <p:sp>
          <p:nvSpPr>
            <p:cNvPr id="4059" name="object 4059"/>
            <p:cNvSpPr/>
            <p:nvPr/>
          </p:nvSpPr>
          <p:spPr>
            <a:xfrm>
              <a:off x="10932879" y="4371704"/>
              <a:ext cx="3810" cy="70485"/>
            </a:xfrm>
            <a:custGeom>
              <a:avLst/>
              <a:gdLst/>
              <a:ahLst/>
              <a:cxnLst/>
              <a:rect l="l" t="t" r="r" b="b"/>
              <a:pathLst>
                <a:path w="3809" h="70485">
                  <a:moveTo>
                    <a:pt x="3602" y="161"/>
                  </a:moveTo>
                  <a:lnTo>
                    <a:pt x="3602" y="70446"/>
                  </a:lnTo>
                </a:path>
                <a:path w="3809" h="70485">
                  <a:moveTo>
                    <a:pt x="0" y="70277"/>
                  </a:moveTo>
                  <a:lnTo>
                    <a:pt x="0" y="0"/>
                  </a:lnTo>
                </a:path>
              </a:pathLst>
            </a:custGeom>
            <a:ln w="3175">
              <a:solidFill>
                <a:srgbClr val="88ABAD"/>
              </a:solidFill>
            </a:ln>
          </p:spPr>
          <p:txBody>
            <a:bodyPr wrap="square" lIns="0" tIns="0" rIns="0" bIns="0" rtlCol="0"/>
            <a:lstStyle/>
            <a:p>
              <a:endParaRPr lang="fr-FR" noProof="0" dirty="0"/>
            </a:p>
          </p:txBody>
        </p:sp>
        <p:sp>
          <p:nvSpPr>
            <p:cNvPr id="4060" name="object 4060"/>
            <p:cNvSpPr/>
            <p:nvPr/>
          </p:nvSpPr>
          <p:spPr>
            <a:xfrm>
              <a:off x="10936482" y="4371865"/>
              <a:ext cx="3810" cy="70485"/>
            </a:xfrm>
            <a:custGeom>
              <a:avLst/>
              <a:gdLst/>
              <a:ahLst/>
              <a:cxnLst/>
              <a:rect l="l" t="t" r="r" b="b"/>
              <a:pathLst>
                <a:path w="3809" h="70485">
                  <a:moveTo>
                    <a:pt x="0" y="0"/>
                  </a:moveTo>
                  <a:lnTo>
                    <a:pt x="3602" y="161"/>
                  </a:lnTo>
                  <a:lnTo>
                    <a:pt x="3602" y="70454"/>
                  </a:lnTo>
                  <a:lnTo>
                    <a:pt x="0" y="70284"/>
                  </a:lnTo>
                  <a:lnTo>
                    <a:pt x="0" y="0"/>
                  </a:lnTo>
                  <a:close/>
                </a:path>
              </a:pathLst>
            </a:custGeom>
            <a:solidFill>
              <a:srgbClr val="88ABAD"/>
            </a:solidFill>
          </p:spPr>
          <p:txBody>
            <a:bodyPr wrap="square" lIns="0" tIns="0" rIns="0" bIns="0" rtlCol="0"/>
            <a:lstStyle/>
            <a:p>
              <a:endParaRPr lang="fr-FR" noProof="0" dirty="0"/>
            </a:p>
          </p:txBody>
        </p:sp>
        <p:sp>
          <p:nvSpPr>
            <p:cNvPr id="4061" name="object 4061"/>
            <p:cNvSpPr/>
            <p:nvPr/>
          </p:nvSpPr>
          <p:spPr>
            <a:xfrm>
              <a:off x="10936482" y="4371865"/>
              <a:ext cx="3810" cy="70485"/>
            </a:xfrm>
            <a:custGeom>
              <a:avLst/>
              <a:gdLst/>
              <a:ahLst/>
              <a:cxnLst/>
              <a:rect l="l" t="t" r="r" b="b"/>
              <a:pathLst>
                <a:path w="3809" h="70485">
                  <a:moveTo>
                    <a:pt x="3602" y="161"/>
                  </a:moveTo>
                  <a:lnTo>
                    <a:pt x="3602" y="70454"/>
                  </a:lnTo>
                </a:path>
                <a:path w="3809" h="70485">
                  <a:moveTo>
                    <a:pt x="0" y="70284"/>
                  </a:moveTo>
                  <a:lnTo>
                    <a:pt x="0" y="0"/>
                  </a:lnTo>
                </a:path>
              </a:pathLst>
            </a:custGeom>
            <a:ln w="3175">
              <a:solidFill>
                <a:srgbClr val="88ABAD"/>
              </a:solidFill>
            </a:ln>
          </p:spPr>
          <p:txBody>
            <a:bodyPr wrap="square" lIns="0" tIns="0" rIns="0" bIns="0" rtlCol="0"/>
            <a:lstStyle/>
            <a:p>
              <a:endParaRPr lang="fr-FR" noProof="0" dirty="0"/>
            </a:p>
          </p:txBody>
        </p:sp>
        <p:sp>
          <p:nvSpPr>
            <p:cNvPr id="4062" name="object 4062"/>
            <p:cNvSpPr/>
            <p:nvPr/>
          </p:nvSpPr>
          <p:spPr>
            <a:xfrm>
              <a:off x="10940085" y="4372027"/>
              <a:ext cx="5715" cy="71120"/>
            </a:xfrm>
            <a:custGeom>
              <a:avLst/>
              <a:gdLst/>
              <a:ahLst/>
              <a:cxnLst/>
              <a:rect l="l" t="t" r="r" b="b"/>
              <a:pathLst>
                <a:path w="5715" h="71120">
                  <a:moveTo>
                    <a:pt x="0" y="0"/>
                  </a:moveTo>
                  <a:lnTo>
                    <a:pt x="5284" y="236"/>
                  </a:lnTo>
                  <a:lnTo>
                    <a:pt x="5284" y="70540"/>
                  </a:lnTo>
                  <a:lnTo>
                    <a:pt x="0" y="70292"/>
                  </a:lnTo>
                  <a:lnTo>
                    <a:pt x="0" y="0"/>
                  </a:lnTo>
                  <a:close/>
                </a:path>
              </a:pathLst>
            </a:custGeom>
            <a:solidFill>
              <a:srgbClr val="87ABAD"/>
            </a:solidFill>
          </p:spPr>
          <p:txBody>
            <a:bodyPr wrap="square" lIns="0" tIns="0" rIns="0" bIns="0" rtlCol="0"/>
            <a:lstStyle/>
            <a:p>
              <a:endParaRPr lang="fr-FR" noProof="0" dirty="0"/>
            </a:p>
          </p:txBody>
        </p:sp>
        <p:sp>
          <p:nvSpPr>
            <p:cNvPr id="4063" name="object 4063"/>
            <p:cNvSpPr/>
            <p:nvPr/>
          </p:nvSpPr>
          <p:spPr>
            <a:xfrm>
              <a:off x="10940085" y="4372027"/>
              <a:ext cx="5715" cy="71120"/>
            </a:xfrm>
            <a:custGeom>
              <a:avLst/>
              <a:gdLst/>
              <a:ahLst/>
              <a:cxnLst/>
              <a:rect l="l" t="t" r="r" b="b"/>
              <a:pathLst>
                <a:path w="5715" h="71120">
                  <a:moveTo>
                    <a:pt x="5284" y="236"/>
                  </a:moveTo>
                  <a:lnTo>
                    <a:pt x="5284" y="70540"/>
                  </a:lnTo>
                </a:path>
                <a:path w="5715" h="71120">
                  <a:moveTo>
                    <a:pt x="0" y="70292"/>
                  </a:moveTo>
                  <a:lnTo>
                    <a:pt x="0" y="0"/>
                  </a:lnTo>
                </a:path>
              </a:pathLst>
            </a:custGeom>
            <a:ln w="3175">
              <a:solidFill>
                <a:srgbClr val="87ABAD"/>
              </a:solidFill>
            </a:ln>
          </p:spPr>
          <p:txBody>
            <a:bodyPr wrap="square" lIns="0" tIns="0" rIns="0" bIns="0" rtlCol="0"/>
            <a:lstStyle/>
            <a:p>
              <a:endParaRPr lang="fr-FR" noProof="0" dirty="0"/>
            </a:p>
          </p:txBody>
        </p:sp>
        <p:sp>
          <p:nvSpPr>
            <p:cNvPr id="4064" name="object 4064"/>
            <p:cNvSpPr/>
            <p:nvPr/>
          </p:nvSpPr>
          <p:spPr>
            <a:xfrm>
              <a:off x="10945369" y="4372264"/>
              <a:ext cx="3810" cy="70485"/>
            </a:xfrm>
            <a:custGeom>
              <a:avLst/>
              <a:gdLst/>
              <a:ahLst/>
              <a:cxnLst/>
              <a:rect l="l" t="t" r="r" b="b"/>
              <a:pathLst>
                <a:path w="3809" h="70485">
                  <a:moveTo>
                    <a:pt x="0" y="0"/>
                  </a:moveTo>
                  <a:lnTo>
                    <a:pt x="3602" y="161"/>
                  </a:lnTo>
                  <a:lnTo>
                    <a:pt x="3602" y="70473"/>
                  </a:lnTo>
                  <a:lnTo>
                    <a:pt x="0" y="70304"/>
                  </a:lnTo>
                  <a:lnTo>
                    <a:pt x="0" y="0"/>
                  </a:lnTo>
                  <a:close/>
                </a:path>
              </a:pathLst>
            </a:custGeom>
            <a:solidFill>
              <a:srgbClr val="87ABAD"/>
            </a:solidFill>
          </p:spPr>
          <p:txBody>
            <a:bodyPr wrap="square" lIns="0" tIns="0" rIns="0" bIns="0" rtlCol="0"/>
            <a:lstStyle/>
            <a:p>
              <a:endParaRPr lang="fr-FR" noProof="0" dirty="0"/>
            </a:p>
          </p:txBody>
        </p:sp>
        <p:sp>
          <p:nvSpPr>
            <p:cNvPr id="4065" name="object 4065"/>
            <p:cNvSpPr/>
            <p:nvPr/>
          </p:nvSpPr>
          <p:spPr>
            <a:xfrm>
              <a:off x="10945369" y="4372263"/>
              <a:ext cx="3810" cy="70485"/>
            </a:xfrm>
            <a:custGeom>
              <a:avLst/>
              <a:gdLst/>
              <a:ahLst/>
              <a:cxnLst/>
              <a:rect l="l" t="t" r="r" b="b"/>
              <a:pathLst>
                <a:path w="3809" h="70485">
                  <a:moveTo>
                    <a:pt x="3602" y="161"/>
                  </a:moveTo>
                  <a:lnTo>
                    <a:pt x="3602" y="70473"/>
                  </a:lnTo>
                </a:path>
                <a:path w="3809" h="70485">
                  <a:moveTo>
                    <a:pt x="0" y="70304"/>
                  </a:moveTo>
                  <a:lnTo>
                    <a:pt x="0" y="0"/>
                  </a:lnTo>
                </a:path>
              </a:pathLst>
            </a:custGeom>
            <a:ln w="3175">
              <a:solidFill>
                <a:srgbClr val="87ABAD"/>
              </a:solidFill>
            </a:ln>
          </p:spPr>
          <p:txBody>
            <a:bodyPr wrap="square" lIns="0" tIns="0" rIns="0" bIns="0" rtlCol="0"/>
            <a:lstStyle/>
            <a:p>
              <a:endParaRPr lang="fr-FR" noProof="0" dirty="0"/>
            </a:p>
          </p:txBody>
        </p:sp>
        <p:sp>
          <p:nvSpPr>
            <p:cNvPr id="4066" name="object 4066"/>
            <p:cNvSpPr/>
            <p:nvPr/>
          </p:nvSpPr>
          <p:spPr>
            <a:xfrm>
              <a:off x="10948972" y="4372425"/>
              <a:ext cx="3810" cy="70485"/>
            </a:xfrm>
            <a:custGeom>
              <a:avLst/>
              <a:gdLst/>
              <a:ahLst/>
              <a:cxnLst/>
              <a:rect l="l" t="t" r="r" b="b"/>
              <a:pathLst>
                <a:path w="3809" h="70485">
                  <a:moveTo>
                    <a:pt x="0" y="0"/>
                  </a:moveTo>
                  <a:lnTo>
                    <a:pt x="3602" y="161"/>
                  </a:lnTo>
                  <a:lnTo>
                    <a:pt x="3602" y="70481"/>
                  </a:lnTo>
                  <a:lnTo>
                    <a:pt x="0" y="70312"/>
                  </a:lnTo>
                  <a:lnTo>
                    <a:pt x="0" y="0"/>
                  </a:lnTo>
                  <a:close/>
                </a:path>
              </a:pathLst>
            </a:custGeom>
            <a:solidFill>
              <a:srgbClr val="87ABAD"/>
            </a:solidFill>
          </p:spPr>
          <p:txBody>
            <a:bodyPr wrap="square" lIns="0" tIns="0" rIns="0" bIns="0" rtlCol="0"/>
            <a:lstStyle/>
            <a:p>
              <a:endParaRPr lang="fr-FR" noProof="0" dirty="0"/>
            </a:p>
          </p:txBody>
        </p:sp>
        <p:sp>
          <p:nvSpPr>
            <p:cNvPr id="4067" name="object 4067"/>
            <p:cNvSpPr/>
            <p:nvPr/>
          </p:nvSpPr>
          <p:spPr>
            <a:xfrm>
              <a:off x="10948972" y="4372425"/>
              <a:ext cx="3810" cy="70485"/>
            </a:xfrm>
            <a:custGeom>
              <a:avLst/>
              <a:gdLst/>
              <a:ahLst/>
              <a:cxnLst/>
              <a:rect l="l" t="t" r="r" b="b"/>
              <a:pathLst>
                <a:path w="3809" h="70485">
                  <a:moveTo>
                    <a:pt x="3602" y="161"/>
                  </a:moveTo>
                  <a:lnTo>
                    <a:pt x="3602" y="70481"/>
                  </a:lnTo>
                </a:path>
                <a:path w="3809" h="70485">
                  <a:moveTo>
                    <a:pt x="0" y="70312"/>
                  </a:moveTo>
                  <a:lnTo>
                    <a:pt x="0" y="0"/>
                  </a:lnTo>
                </a:path>
              </a:pathLst>
            </a:custGeom>
            <a:ln w="3175">
              <a:solidFill>
                <a:srgbClr val="87ABAD"/>
              </a:solidFill>
            </a:ln>
          </p:spPr>
          <p:txBody>
            <a:bodyPr wrap="square" lIns="0" tIns="0" rIns="0" bIns="0" rtlCol="0"/>
            <a:lstStyle/>
            <a:p>
              <a:endParaRPr lang="fr-FR" noProof="0" dirty="0"/>
            </a:p>
          </p:txBody>
        </p:sp>
        <p:sp>
          <p:nvSpPr>
            <p:cNvPr id="4068" name="object 4068"/>
            <p:cNvSpPr/>
            <p:nvPr/>
          </p:nvSpPr>
          <p:spPr>
            <a:xfrm>
              <a:off x="10952575" y="4372586"/>
              <a:ext cx="3810" cy="70485"/>
            </a:xfrm>
            <a:custGeom>
              <a:avLst/>
              <a:gdLst/>
              <a:ahLst/>
              <a:cxnLst/>
              <a:rect l="l" t="t" r="r" b="b"/>
              <a:pathLst>
                <a:path w="3809" h="70485">
                  <a:moveTo>
                    <a:pt x="0" y="0"/>
                  </a:moveTo>
                  <a:lnTo>
                    <a:pt x="3602" y="161"/>
                  </a:lnTo>
                  <a:lnTo>
                    <a:pt x="3602" y="70489"/>
                  </a:lnTo>
                  <a:lnTo>
                    <a:pt x="0" y="70319"/>
                  </a:lnTo>
                  <a:lnTo>
                    <a:pt x="0" y="0"/>
                  </a:lnTo>
                  <a:close/>
                </a:path>
              </a:pathLst>
            </a:custGeom>
            <a:solidFill>
              <a:srgbClr val="87ABAD"/>
            </a:solidFill>
          </p:spPr>
          <p:txBody>
            <a:bodyPr wrap="square" lIns="0" tIns="0" rIns="0" bIns="0" rtlCol="0"/>
            <a:lstStyle/>
            <a:p>
              <a:endParaRPr lang="fr-FR" noProof="0" dirty="0"/>
            </a:p>
          </p:txBody>
        </p:sp>
        <p:sp>
          <p:nvSpPr>
            <p:cNvPr id="4069" name="object 4069"/>
            <p:cNvSpPr/>
            <p:nvPr/>
          </p:nvSpPr>
          <p:spPr>
            <a:xfrm>
              <a:off x="10952575" y="4372586"/>
              <a:ext cx="3810" cy="70485"/>
            </a:xfrm>
            <a:custGeom>
              <a:avLst/>
              <a:gdLst/>
              <a:ahLst/>
              <a:cxnLst/>
              <a:rect l="l" t="t" r="r" b="b"/>
              <a:pathLst>
                <a:path w="3809" h="70485">
                  <a:moveTo>
                    <a:pt x="3602" y="161"/>
                  </a:moveTo>
                  <a:lnTo>
                    <a:pt x="3602" y="70489"/>
                  </a:lnTo>
                </a:path>
                <a:path w="3809" h="70485">
                  <a:moveTo>
                    <a:pt x="0" y="70319"/>
                  </a:moveTo>
                  <a:lnTo>
                    <a:pt x="0" y="0"/>
                  </a:lnTo>
                </a:path>
              </a:pathLst>
            </a:custGeom>
            <a:ln w="3175">
              <a:solidFill>
                <a:srgbClr val="87ABAD"/>
              </a:solidFill>
            </a:ln>
          </p:spPr>
          <p:txBody>
            <a:bodyPr wrap="square" lIns="0" tIns="0" rIns="0" bIns="0" rtlCol="0"/>
            <a:lstStyle/>
            <a:p>
              <a:endParaRPr lang="fr-FR" noProof="0" dirty="0"/>
            </a:p>
          </p:txBody>
        </p:sp>
        <p:sp>
          <p:nvSpPr>
            <p:cNvPr id="4070" name="object 4070"/>
            <p:cNvSpPr/>
            <p:nvPr/>
          </p:nvSpPr>
          <p:spPr>
            <a:xfrm>
              <a:off x="10956178" y="4372748"/>
              <a:ext cx="3810" cy="71120"/>
            </a:xfrm>
            <a:custGeom>
              <a:avLst/>
              <a:gdLst/>
              <a:ahLst/>
              <a:cxnLst/>
              <a:rect l="l" t="t" r="r" b="b"/>
              <a:pathLst>
                <a:path w="3809" h="71120">
                  <a:moveTo>
                    <a:pt x="0" y="0"/>
                  </a:moveTo>
                  <a:lnTo>
                    <a:pt x="3602" y="161"/>
                  </a:lnTo>
                  <a:lnTo>
                    <a:pt x="3602" y="70497"/>
                  </a:lnTo>
                  <a:lnTo>
                    <a:pt x="0" y="70327"/>
                  </a:lnTo>
                  <a:lnTo>
                    <a:pt x="0" y="0"/>
                  </a:lnTo>
                  <a:close/>
                </a:path>
              </a:pathLst>
            </a:custGeom>
            <a:solidFill>
              <a:srgbClr val="87ABAC"/>
            </a:solidFill>
          </p:spPr>
          <p:txBody>
            <a:bodyPr wrap="square" lIns="0" tIns="0" rIns="0" bIns="0" rtlCol="0"/>
            <a:lstStyle/>
            <a:p>
              <a:endParaRPr lang="fr-FR" noProof="0" dirty="0"/>
            </a:p>
          </p:txBody>
        </p:sp>
        <p:sp>
          <p:nvSpPr>
            <p:cNvPr id="4071" name="object 4071"/>
            <p:cNvSpPr/>
            <p:nvPr/>
          </p:nvSpPr>
          <p:spPr>
            <a:xfrm>
              <a:off x="10956178" y="4372748"/>
              <a:ext cx="3810" cy="71120"/>
            </a:xfrm>
            <a:custGeom>
              <a:avLst/>
              <a:gdLst/>
              <a:ahLst/>
              <a:cxnLst/>
              <a:rect l="l" t="t" r="r" b="b"/>
              <a:pathLst>
                <a:path w="3809" h="71120">
                  <a:moveTo>
                    <a:pt x="3602" y="161"/>
                  </a:moveTo>
                  <a:lnTo>
                    <a:pt x="3602" y="70497"/>
                  </a:lnTo>
                </a:path>
                <a:path w="3809" h="71120">
                  <a:moveTo>
                    <a:pt x="0" y="70327"/>
                  </a:moveTo>
                  <a:lnTo>
                    <a:pt x="0" y="0"/>
                  </a:lnTo>
                </a:path>
              </a:pathLst>
            </a:custGeom>
            <a:ln w="3175">
              <a:solidFill>
                <a:srgbClr val="87ABAC"/>
              </a:solidFill>
            </a:ln>
          </p:spPr>
          <p:txBody>
            <a:bodyPr wrap="square" lIns="0" tIns="0" rIns="0" bIns="0" rtlCol="0"/>
            <a:lstStyle/>
            <a:p>
              <a:endParaRPr lang="fr-FR" noProof="0" dirty="0"/>
            </a:p>
          </p:txBody>
        </p:sp>
        <p:sp>
          <p:nvSpPr>
            <p:cNvPr id="4072" name="object 4072"/>
            <p:cNvSpPr/>
            <p:nvPr/>
          </p:nvSpPr>
          <p:spPr>
            <a:xfrm>
              <a:off x="10959781" y="4372909"/>
              <a:ext cx="3810" cy="71120"/>
            </a:xfrm>
            <a:custGeom>
              <a:avLst/>
              <a:gdLst/>
              <a:ahLst/>
              <a:cxnLst/>
              <a:rect l="l" t="t" r="r" b="b"/>
              <a:pathLst>
                <a:path w="3809" h="71120">
                  <a:moveTo>
                    <a:pt x="0" y="0"/>
                  </a:moveTo>
                  <a:lnTo>
                    <a:pt x="3602" y="161"/>
                  </a:lnTo>
                  <a:lnTo>
                    <a:pt x="3602" y="70504"/>
                  </a:lnTo>
                  <a:lnTo>
                    <a:pt x="0" y="70335"/>
                  </a:lnTo>
                  <a:lnTo>
                    <a:pt x="0" y="0"/>
                  </a:lnTo>
                  <a:close/>
                </a:path>
              </a:pathLst>
            </a:custGeom>
            <a:solidFill>
              <a:srgbClr val="87ABAC"/>
            </a:solidFill>
          </p:spPr>
          <p:txBody>
            <a:bodyPr wrap="square" lIns="0" tIns="0" rIns="0" bIns="0" rtlCol="0"/>
            <a:lstStyle/>
            <a:p>
              <a:endParaRPr lang="fr-FR" noProof="0" dirty="0"/>
            </a:p>
          </p:txBody>
        </p:sp>
        <p:sp>
          <p:nvSpPr>
            <p:cNvPr id="4073" name="object 4073"/>
            <p:cNvSpPr/>
            <p:nvPr/>
          </p:nvSpPr>
          <p:spPr>
            <a:xfrm>
              <a:off x="10959781" y="4372909"/>
              <a:ext cx="3810" cy="71120"/>
            </a:xfrm>
            <a:custGeom>
              <a:avLst/>
              <a:gdLst/>
              <a:ahLst/>
              <a:cxnLst/>
              <a:rect l="l" t="t" r="r" b="b"/>
              <a:pathLst>
                <a:path w="3809" h="71120">
                  <a:moveTo>
                    <a:pt x="3602" y="161"/>
                  </a:moveTo>
                  <a:lnTo>
                    <a:pt x="3602" y="70504"/>
                  </a:lnTo>
                </a:path>
                <a:path w="3809" h="71120">
                  <a:moveTo>
                    <a:pt x="0" y="70335"/>
                  </a:moveTo>
                  <a:lnTo>
                    <a:pt x="0" y="0"/>
                  </a:lnTo>
                </a:path>
              </a:pathLst>
            </a:custGeom>
            <a:ln w="3175">
              <a:solidFill>
                <a:srgbClr val="87ABAC"/>
              </a:solidFill>
            </a:ln>
          </p:spPr>
          <p:txBody>
            <a:bodyPr wrap="square" lIns="0" tIns="0" rIns="0" bIns="0" rtlCol="0"/>
            <a:lstStyle/>
            <a:p>
              <a:endParaRPr lang="fr-FR" noProof="0" dirty="0"/>
            </a:p>
          </p:txBody>
        </p:sp>
        <p:sp>
          <p:nvSpPr>
            <p:cNvPr id="4074" name="object 4074"/>
            <p:cNvSpPr/>
            <p:nvPr/>
          </p:nvSpPr>
          <p:spPr>
            <a:xfrm>
              <a:off x="10963384" y="4373071"/>
              <a:ext cx="3810" cy="71120"/>
            </a:xfrm>
            <a:custGeom>
              <a:avLst/>
              <a:gdLst/>
              <a:ahLst/>
              <a:cxnLst/>
              <a:rect l="l" t="t" r="r" b="b"/>
              <a:pathLst>
                <a:path w="3809" h="71120">
                  <a:moveTo>
                    <a:pt x="0" y="0"/>
                  </a:moveTo>
                  <a:lnTo>
                    <a:pt x="3602" y="161"/>
                  </a:lnTo>
                  <a:lnTo>
                    <a:pt x="3602" y="70512"/>
                  </a:lnTo>
                  <a:lnTo>
                    <a:pt x="0" y="70343"/>
                  </a:lnTo>
                  <a:lnTo>
                    <a:pt x="0" y="0"/>
                  </a:lnTo>
                  <a:close/>
                </a:path>
              </a:pathLst>
            </a:custGeom>
            <a:solidFill>
              <a:srgbClr val="87ABAC"/>
            </a:solidFill>
          </p:spPr>
          <p:txBody>
            <a:bodyPr wrap="square" lIns="0" tIns="0" rIns="0" bIns="0" rtlCol="0"/>
            <a:lstStyle/>
            <a:p>
              <a:endParaRPr lang="fr-FR" noProof="0" dirty="0"/>
            </a:p>
          </p:txBody>
        </p:sp>
        <p:sp>
          <p:nvSpPr>
            <p:cNvPr id="4075" name="object 4075"/>
            <p:cNvSpPr/>
            <p:nvPr/>
          </p:nvSpPr>
          <p:spPr>
            <a:xfrm>
              <a:off x="10963384" y="4373070"/>
              <a:ext cx="3810" cy="71120"/>
            </a:xfrm>
            <a:custGeom>
              <a:avLst/>
              <a:gdLst/>
              <a:ahLst/>
              <a:cxnLst/>
              <a:rect l="l" t="t" r="r" b="b"/>
              <a:pathLst>
                <a:path w="3809" h="71120">
                  <a:moveTo>
                    <a:pt x="3602" y="161"/>
                  </a:moveTo>
                  <a:lnTo>
                    <a:pt x="3602" y="70512"/>
                  </a:lnTo>
                </a:path>
                <a:path w="3809" h="71120">
                  <a:moveTo>
                    <a:pt x="0" y="70343"/>
                  </a:moveTo>
                  <a:lnTo>
                    <a:pt x="0" y="0"/>
                  </a:lnTo>
                </a:path>
              </a:pathLst>
            </a:custGeom>
            <a:ln w="3175">
              <a:solidFill>
                <a:srgbClr val="87ABAC"/>
              </a:solidFill>
            </a:ln>
          </p:spPr>
          <p:txBody>
            <a:bodyPr wrap="square" lIns="0" tIns="0" rIns="0" bIns="0" rtlCol="0"/>
            <a:lstStyle/>
            <a:p>
              <a:endParaRPr lang="fr-FR" noProof="0" dirty="0"/>
            </a:p>
          </p:txBody>
        </p:sp>
        <p:sp>
          <p:nvSpPr>
            <p:cNvPr id="4076" name="object 4076"/>
            <p:cNvSpPr/>
            <p:nvPr/>
          </p:nvSpPr>
          <p:spPr>
            <a:xfrm>
              <a:off x="10966987" y="4373232"/>
              <a:ext cx="3810" cy="71120"/>
            </a:xfrm>
            <a:custGeom>
              <a:avLst/>
              <a:gdLst/>
              <a:ahLst/>
              <a:cxnLst/>
              <a:rect l="l" t="t" r="r" b="b"/>
              <a:pathLst>
                <a:path w="3809" h="71120">
                  <a:moveTo>
                    <a:pt x="0" y="0"/>
                  </a:moveTo>
                  <a:lnTo>
                    <a:pt x="3602" y="161"/>
                  </a:lnTo>
                  <a:lnTo>
                    <a:pt x="3602" y="70520"/>
                  </a:lnTo>
                  <a:lnTo>
                    <a:pt x="0" y="70351"/>
                  </a:lnTo>
                  <a:lnTo>
                    <a:pt x="0" y="0"/>
                  </a:lnTo>
                  <a:close/>
                </a:path>
              </a:pathLst>
            </a:custGeom>
            <a:solidFill>
              <a:srgbClr val="87ABAC"/>
            </a:solidFill>
          </p:spPr>
          <p:txBody>
            <a:bodyPr wrap="square" lIns="0" tIns="0" rIns="0" bIns="0" rtlCol="0"/>
            <a:lstStyle/>
            <a:p>
              <a:endParaRPr lang="fr-FR" noProof="0" dirty="0"/>
            </a:p>
          </p:txBody>
        </p:sp>
        <p:sp>
          <p:nvSpPr>
            <p:cNvPr id="4077" name="object 4077"/>
            <p:cNvSpPr/>
            <p:nvPr/>
          </p:nvSpPr>
          <p:spPr>
            <a:xfrm>
              <a:off x="10966987" y="4373232"/>
              <a:ext cx="3810" cy="71120"/>
            </a:xfrm>
            <a:custGeom>
              <a:avLst/>
              <a:gdLst/>
              <a:ahLst/>
              <a:cxnLst/>
              <a:rect l="l" t="t" r="r" b="b"/>
              <a:pathLst>
                <a:path w="3809" h="71120">
                  <a:moveTo>
                    <a:pt x="3602" y="161"/>
                  </a:moveTo>
                  <a:lnTo>
                    <a:pt x="3602" y="70520"/>
                  </a:lnTo>
                </a:path>
                <a:path w="3809" h="71120">
                  <a:moveTo>
                    <a:pt x="0" y="70351"/>
                  </a:moveTo>
                  <a:lnTo>
                    <a:pt x="0" y="0"/>
                  </a:lnTo>
                </a:path>
              </a:pathLst>
            </a:custGeom>
            <a:ln w="3175">
              <a:solidFill>
                <a:srgbClr val="87ABAC"/>
              </a:solidFill>
            </a:ln>
          </p:spPr>
          <p:txBody>
            <a:bodyPr wrap="square" lIns="0" tIns="0" rIns="0" bIns="0" rtlCol="0"/>
            <a:lstStyle/>
            <a:p>
              <a:endParaRPr lang="fr-FR" noProof="0" dirty="0"/>
            </a:p>
          </p:txBody>
        </p:sp>
        <p:sp>
          <p:nvSpPr>
            <p:cNvPr id="4078" name="object 4078"/>
            <p:cNvSpPr/>
            <p:nvPr/>
          </p:nvSpPr>
          <p:spPr>
            <a:xfrm>
              <a:off x="10970589" y="4373393"/>
              <a:ext cx="5715" cy="71120"/>
            </a:xfrm>
            <a:custGeom>
              <a:avLst/>
              <a:gdLst/>
              <a:ahLst/>
              <a:cxnLst/>
              <a:rect l="l" t="t" r="r" b="b"/>
              <a:pathLst>
                <a:path w="5715" h="71120">
                  <a:moveTo>
                    <a:pt x="0" y="0"/>
                  </a:moveTo>
                  <a:lnTo>
                    <a:pt x="5524" y="247"/>
                  </a:lnTo>
                  <a:lnTo>
                    <a:pt x="5524" y="70618"/>
                  </a:lnTo>
                  <a:lnTo>
                    <a:pt x="0" y="70359"/>
                  </a:lnTo>
                  <a:lnTo>
                    <a:pt x="0" y="0"/>
                  </a:lnTo>
                  <a:close/>
                </a:path>
              </a:pathLst>
            </a:custGeom>
            <a:solidFill>
              <a:srgbClr val="86AAAC"/>
            </a:solidFill>
          </p:spPr>
          <p:txBody>
            <a:bodyPr wrap="square" lIns="0" tIns="0" rIns="0" bIns="0" rtlCol="0"/>
            <a:lstStyle/>
            <a:p>
              <a:endParaRPr lang="fr-FR" noProof="0" dirty="0"/>
            </a:p>
          </p:txBody>
        </p:sp>
        <p:sp>
          <p:nvSpPr>
            <p:cNvPr id="4079" name="object 4079"/>
            <p:cNvSpPr/>
            <p:nvPr/>
          </p:nvSpPr>
          <p:spPr>
            <a:xfrm>
              <a:off x="10970589" y="4373393"/>
              <a:ext cx="5715" cy="71120"/>
            </a:xfrm>
            <a:custGeom>
              <a:avLst/>
              <a:gdLst/>
              <a:ahLst/>
              <a:cxnLst/>
              <a:rect l="l" t="t" r="r" b="b"/>
              <a:pathLst>
                <a:path w="5715" h="71120">
                  <a:moveTo>
                    <a:pt x="5524" y="247"/>
                  </a:moveTo>
                  <a:lnTo>
                    <a:pt x="5524" y="70618"/>
                  </a:lnTo>
                </a:path>
                <a:path w="5715" h="71120">
                  <a:moveTo>
                    <a:pt x="0" y="70359"/>
                  </a:moveTo>
                  <a:lnTo>
                    <a:pt x="0" y="0"/>
                  </a:lnTo>
                </a:path>
              </a:pathLst>
            </a:custGeom>
            <a:ln w="3175">
              <a:solidFill>
                <a:srgbClr val="86AAAC"/>
              </a:solidFill>
            </a:ln>
          </p:spPr>
          <p:txBody>
            <a:bodyPr wrap="square" lIns="0" tIns="0" rIns="0" bIns="0" rtlCol="0"/>
            <a:lstStyle/>
            <a:p>
              <a:endParaRPr lang="fr-FR" noProof="0" dirty="0"/>
            </a:p>
          </p:txBody>
        </p:sp>
        <p:sp>
          <p:nvSpPr>
            <p:cNvPr id="4080" name="object 4080"/>
            <p:cNvSpPr/>
            <p:nvPr/>
          </p:nvSpPr>
          <p:spPr>
            <a:xfrm>
              <a:off x="10976114" y="4373641"/>
              <a:ext cx="3810" cy="71120"/>
            </a:xfrm>
            <a:custGeom>
              <a:avLst/>
              <a:gdLst/>
              <a:ahLst/>
              <a:cxnLst/>
              <a:rect l="l" t="t" r="r" b="b"/>
              <a:pathLst>
                <a:path w="3809" h="71120">
                  <a:moveTo>
                    <a:pt x="0" y="0"/>
                  </a:moveTo>
                  <a:lnTo>
                    <a:pt x="3602" y="161"/>
                  </a:lnTo>
                  <a:lnTo>
                    <a:pt x="3602" y="70540"/>
                  </a:lnTo>
                  <a:lnTo>
                    <a:pt x="0" y="70371"/>
                  </a:lnTo>
                  <a:lnTo>
                    <a:pt x="0" y="0"/>
                  </a:lnTo>
                  <a:close/>
                </a:path>
              </a:pathLst>
            </a:custGeom>
            <a:solidFill>
              <a:srgbClr val="86AAAC"/>
            </a:solidFill>
          </p:spPr>
          <p:txBody>
            <a:bodyPr wrap="square" lIns="0" tIns="0" rIns="0" bIns="0" rtlCol="0"/>
            <a:lstStyle/>
            <a:p>
              <a:endParaRPr lang="fr-FR" noProof="0" dirty="0"/>
            </a:p>
          </p:txBody>
        </p:sp>
        <p:sp>
          <p:nvSpPr>
            <p:cNvPr id="4081" name="object 4081"/>
            <p:cNvSpPr/>
            <p:nvPr/>
          </p:nvSpPr>
          <p:spPr>
            <a:xfrm>
              <a:off x="10976114" y="4373641"/>
              <a:ext cx="3810" cy="71120"/>
            </a:xfrm>
            <a:custGeom>
              <a:avLst/>
              <a:gdLst/>
              <a:ahLst/>
              <a:cxnLst/>
              <a:rect l="l" t="t" r="r" b="b"/>
              <a:pathLst>
                <a:path w="3809" h="71120">
                  <a:moveTo>
                    <a:pt x="3602" y="161"/>
                  </a:moveTo>
                  <a:lnTo>
                    <a:pt x="3602" y="70540"/>
                  </a:lnTo>
                </a:path>
                <a:path w="3809" h="71120">
                  <a:moveTo>
                    <a:pt x="0" y="70371"/>
                  </a:moveTo>
                  <a:lnTo>
                    <a:pt x="0" y="0"/>
                  </a:lnTo>
                </a:path>
              </a:pathLst>
            </a:custGeom>
            <a:ln w="3175">
              <a:solidFill>
                <a:srgbClr val="86AAAC"/>
              </a:solidFill>
            </a:ln>
          </p:spPr>
          <p:txBody>
            <a:bodyPr wrap="square" lIns="0" tIns="0" rIns="0" bIns="0" rtlCol="0"/>
            <a:lstStyle/>
            <a:p>
              <a:endParaRPr lang="fr-FR" noProof="0" dirty="0"/>
            </a:p>
          </p:txBody>
        </p:sp>
        <p:sp>
          <p:nvSpPr>
            <p:cNvPr id="4082" name="object 4082"/>
            <p:cNvSpPr/>
            <p:nvPr/>
          </p:nvSpPr>
          <p:spPr>
            <a:xfrm>
              <a:off x="10979717" y="4373802"/>
              <a:ext cx="3810" cy="71120"/>
            </a:xfrm>
            <a:custGeom>
              <a:avLst/>
              <a:gdLst/>
              <a:ahLst/>
              <a:cxnLst/>
              <a:rect l="l" t="t" r="r" b="b"/>
              <a:pathLst>
                <a:path w="3809" h="71120">
                  <a:moveTo>
                    <a:pt x="0" y="0"/>
                  </a:moveTo>
                  <a:lnTo>
                    <a:pt x="3602" y="161"/>
                  </a:lnTo>
                  <a:lnTo>
                    <a:pt x="3602" y="70548"/>
                  </a:lnTo>
                  <a:lnTo>
                    <a:pt x="0" y="70379"/>
                  </a:lnTo>
                  <a:lnTo>
                    <a:pt x="0" y="0"/>
                  </a:lnTo>
                  <a:close/>
                </a:path>
              </a:pathLst>
            </a:custGeom>
            <a:solidFill>
              <a:srgbClr val="86AAAC"/>
            </a:solidFill>
          </p:spPr>
          <p:txBody>
            <a:bodyPr wrap="square" lIns="0" tIns="0" rIns="0" bIns="0" rtlCol="0"/>
            <a:lstStyle/>
            <a:p>
              <a:endParaRPr lang="fr-FR" noProof="0" dirty="0"/>
            </a:p>
          </p:txBody>
        </p:sp>
        <p:sp>
          <p:nvSpPr>
            <p:cNvPr id="4083" name="object 4083"/>
            <p:cNvSpPr/>
            <p:nvPr/>
          </p:nvSpPr>
          <p:spPr>
            <a:xfrm>
              <a:off x="10979717" y="4373802"/>
              <a:ext cx="3810" cy="71120"/>
            </a:xfrm>
            <a:custGeom>
              <a:avLst/>
              <a:gdLst/>
              <a:ahLst/>
              <a:cxnLst/>
              <a:rect l="l" t="t" r="r" b="b"/>
              <a:pathLst>
                <a:path w="3809" h="71120">
                  <a:moveTo>
                    <a:pt x="3602" y="161"/>
                  </a:moveTo>
                  <a:lnTo>
                    <a:pt x="3602" y="70548"/>
                  </a:lnTo>
                </a:path>
                <a:path w="3809" h="71120">
                  <a:moveTo>
                    <a:pt x="0" y="70379"/>
                  </a:moveTo>
                  <a:lnTo>
                    <a:pt x="0" y="0"/>
                  </a:lnTo>
                </a:path>
              </a:pathLst>
            </a:custGeom>
            <a:ln w="3175">
              <a:solidFill>
                <a:srgbClr val="86AAAC"/>
              </a:solidFill>
            </a:ln>
          </p:spPr>
          <p:txBody>
            <a:bodyPr wrap="square" lIns="0" tIns="0" rIns="0" bIns="0" rtlCol="0"/>
            <a:lstStyle/>
            <a:p>
              <a:endParaRPr lang="fr-FR" noProof="0" dirty="0"/>
            </a:p>
          </p:txBody>
        </p:sp>
        <p:sp>
          <p:nvSpPr>
            <p:cNvPr id="4084" name="object 4084"/>
            <p:cNvSpPr/>
            <p:nvPr/>
          </p:nvSpPr>
          <p:spPr>
            <a:xfrm>
              <a:off x="10983320" y="4373964"/>
              <a:ext cx="3810" cy="71120"/>
            </a:xfrm>
            <a:custGeom>
              <a:avLst/>
              <a:gdLst/>
              <a:ahLst/>
              <a:cxnLst/>
              <a:rect l="l" t="t" r="r" b="b"/>
              <a:pathLst>
                <a:path w="3809" h="71120">
                  <a:moveTo>
                    <a:pt x="0" y="0"/>
                  </a:moveTo>
                  <a:lnTo>
                    <a:pt x="3602" y="161"/>
                  </a:lnTo>
                  <a:lnTo>
                    <a:pt x="3602" y="70556"/>
                  </a:lnTo>
                  <a:lnTo>
                    <a:pt x="0" y="70387"/>
                  </a:lnTo>
                  <a:lnTo>
                    <a:pt x="0" y="0"/>
                  </a:lnTo>
                  <a:close/>
                </a:path>
              </a:pathLst>
            </a:custGeom>
            <a:solidFill>
              <a:srgbClr val="86AAAC"/>
            </a:solidFill>
          </p:spPr>
          <p:txBody>
            <a:bodyPr wrap="square" lIns="0" tIns="0" rIns="0" bIns="0" rtlCol="0"/>
            <a:lstStyle/>
            <a:p>
              <a:endParaRPr lang="fr-FR" noProof="0" dirty="0"/>
            </a:p>
          </p:txBody>
        </p:sp>
        <p:sp>
          <p:nvSpPr>
            <p:cNvPr id="4085" name="object 4085"/>
            <p:cNvSpPr/>
            <p:nvPr/>
          </p:nvSpPr>
          <p:spPr>
            <a:xfrm>
              <a:off x="10983320" y="4373964"/>
              <a:ext cx="3810" cy="71120"/>
            </a:xfrm>
            <a:custGeom>
              <a:avLst/>
              <a:gdLst/>
              <a:ahLst/>
              <a:cxnLst/>
              <a:rect l="l" t="t" r="r" b="b"/>
              <a:pathLst>
                <a:path w="3809" h="71120">
                  <a:moveTo>
                    <a:pt x="3602" y="161"/>
                  </a:moveTo>
                  <a:lnTo>
                    <a:pt x="3602" y="70556"/>
                  </a:lnTo>
                </a:path>
                <a:path w="3809" h="71120">
                  <a:moveTo>
                    <a:pt x="0" y="70387"/>
                  </a:moveTo>
                  <a:lnTo>
                    <a:pt x="0" y="0"/>
                  </a:lnTo>
                </a:path>
              </a:pathLst>
            </a:custGeom>
            <a:ln w="3175">
              <a:solidFill>
                <a:srgbClr val="86AAAC"/>
              </a:solidFill>
            </a:ln>
          </p:spPr>
          <p:txBody>
            <a:bodyPr wrap="square" lIns="0" tIns="0" rIns="0" bIns="0" rtlCol="0"/>
            <a:lstStyle/>
            <a:p>
              <a:endParaRPr lang="fr-FR" noProof="0" dirty="0"/>
            </a:p>
          </p:txBody>
        </p:sp>
        <p:sp>
          <p:nvSpPr>
            <p:cNvPr id="4086" name="object 4086"/>
            <p:cNvSpPr/>
            <p:nvPr/>
          </p:nvSpPr>
          <p:spPr>
            <a:xfrm>
              <a:off x="10986923" y="4374125"/>
              <a:ext cx="3810" cy="71120"/>
            </a:xfrm>
            <a:custGeom>
              <a:avLst/>
              <a:gdLst/>
              <a:ahLst/>
              <a:cxnLst/>
              <a:rect l="l" t="t" r="r" b="b"/>
              <a:pathLst>
                <a:path w="3809" h="71120">
                  <a:moveTo>
                    <a:pt x="0" y="0"/>
                  </a:moveTo>
                  <a:lnTo>
                    <a:pt x="3602" y="161"/>
                  </a:lnTo>
                  <a:lnTo>
                    <a:pt x="3602" y="70564"/>
                  </a:lnTo>
                  <a:lnTo>
                    <a:pt x="0" y="70394"/>
                  </a:lnTo>
                  <a:lnTo>
                    <a:pt x="0" y="0"/>
                  </a:lnTo>
                  <a:close/>
                </a:path>
              </a:pathLst>
            </a:custGeom>
            <a:solidFill>
              <a:srgbClr val="86AAAC"/>
            </a:solidFill>
          </p:spPr>
          <p:txBody>
            <a:bodyPr wrap="square" lIns="0" tIns="0" rIns="0" bIns="0" rtlCol="0"/>
            <a:lstStyle/>
            <a:p>
              <a:endParaRPr lang="fr-FR" noProof="0" dirty="0"/>
            </a:p>
          </p:txBody>
        </p:sp>
        <p:sp>
          <p:nvSpPr>
            <p:cNvPr id="4087" name="object 4087"/>
            <p:cNvSpPr/>
            <p:nvPr/>
          </p:nvSpPr>
          <p:spPr>
            <a:xfrm>
              <a:off x="10986923" y="4374125"/>
              <a:ext cx="3810" cy="71120"/>
            </a:xfrm>
            <a:custGeom>
              <a:avLst/>
              <a:gdLst/>
              <a:ahLst/>
              <a:cxnLst/>
              <a:rect l="l" t="t" r="r" b="b"/>
              <a:pathLst>
                <a:path w="3809" h="71120">
                  <a:moveTo>
                    <a:pt x="3602" y="161"/>
                  </a:moveTo>
                  <a:lnTo>
                    <a:pt x="3602" y="70564"/>
                  </a:lnTo>
                </a:path>
                <a:path w="3809" h="71120">
                  <a:moveTo>
                    <a:pt x="0" y="70394"/>
                  </a:moveTo>
                  <a:lnTo>
                    <a:pt x="0" y="0"/>
                  </a:lnTo>
                </a:path>
              </a:pathLst>
            </a:custGeom>
            <a:ln w="3175">
              <a:solidFill>
                <a:srgbClr val="86AAAC"/>
              </a:solidFill>
            </a:ln>
          </p:spPr>
          <p:txBody>
            <a:bodyPr wrap="square" lIns="0" tIns="0" rIns="0" bIns="0" rtlCol="0"/>
            <a:lstStyle/>
            <a:p>
              <a:endParaRPr lang="fr-FR" noProof="0" dirty="0"/>
            </a:p>
          </p:txBody>
        </p:sp>
        <p:sp>
          <p:nvSpPr>
            <p:cNvPr id="4088" name="object 4088"/>
            <p:cNvSpPr/>
            <p:nvPr/>
          </p:nvSpPr>
          <p:spPr>
            <a:xfrm>
              <a:off x="10990525" y="4374286"/>
              <a:ext cx="3810" cy="71120"/>
            </a:xfrm>
            <a:custGeom>
              <a:avLst/>
              <a:gdLst/>
              <a:ahLst/>
              <a:cxnLst/>
              <a:rect l="l" t="t" r="r" b="b"/>
              <a:pathLst>
                <a:path w="3809" h="71120">
                  <a:moveTo>
                    <a:pt x="0" y="0"/>
                  </a:moveTo>
                  <a:lnTo>
                    <a:pt x="3602" y="161"/>
                  </a:lnTo>
                  <a:lnTo>
                    <a:pt x="3602" y="70572"/>
                  </a:lnTo>
                  <a:lnTo>
                    <a:pt x="0" y="70402"/>
                  </a:lnTo>
                  <a:lnTo>
                    <a:pt x="0" y="0"/>
                  </a:lnTo>
                  <a:close/>
                </a:path>
              </a:pathLst>
            </a:custGeom>
            <a:solidFill>
              <a:srgbClr val="86AAAC"/>
            </a:solidFill>
          </p:spPr>
          <p:txBody>
            <a:bodyPr wrap="square" lIns="0" tIns="0" rIns="0" bIns="0" rtlCol="0"/>
            <a:lstStyle/>
            <a:p>
              <a:endParaRPr lang="fr-FR" noProof="0" dirty="0"/>
            </a:p>
          </p:txBody>
        </p:sp>
        <p:sp>
          <p:nvSpPr>
            <p:cNvPr id="4089" name="object 4089"/>
            <p:cNvSpPr/>
            <p:nvPr/>
          </p:nvSpPr>
          <p:spPr>
            <a:xfrm>
              <a:off x="10990525" y="4374286"/>
              <a:ext cx="3810" cy="71120"/>
            </a:xfrm>
            <a:custGeom>
              <a:avLst/>
              <a:gdLst/>
              <a:ahLst/>
              <a:cxnLst/>
              <a:rect l="l" t="t" r="r" b="b"/>
              <a:pathLst>
                <a:path w="3809" h="71120">
                  <a:moveTo>
                    <a:pt x="3602" y="161"/>
                  </a:moveTo>
                  <a:lnTo>
                    <a:pt x="3602" y="70572"/>
                  </a:lnTo>
                </a:path>
                <a:path w="3809" h="71120">
                  <a:moveTo>
                    <a:pt x="0" y="70402"/>
                  </a:moveTo>
                  <a:lnTo>
                    <a:pt x="0" y="0"/>
                  </a:lnTo>
                </a:path>
              </a:pathLst>
            </a:custGeom>
            <a:ln w="3175">
              <a:solidFill>
                <a:srgbClr val="86AAAC"/>
              </a:solidFill>
            </a:ln>
          </p:spPr>
          <p:txBody>
            <a:bodyPr wrap="square" lIns="0" tIns="0" rIns="0" bIns="0" rtlCol="0"/>
            <a:lstStyle/>
            <a:p>
              <a:endParaRPr lang="fr-FR" noProof="0" dirty="0"/>
            </a:p>
          </p:txBody>
        </p:sp>
        <p:sp>
          <p:nvSpPr>
            <p:cNvPr id="4090" name="object 4090"/>
            <p:cNvSpPr/>
            <p:nvPr/>
          </p:nvSpPr>
          <p:spPr>
            <a:xfrm>
              <a:off x="10994128" y="4374448"/>
              <a:ext cx="3810" cy="71120"/>
            </a:xfrm>
            <a:custGeom>
              <a:avLst/>
              <a:gdLst/>
              <a:ahLst/>
              <a:cxnLst/>
              <a:rect l="l" t="t" r="r" b="b"/>
              <a:pathLst>
                <a:path w="3809" h="71120">
                  <a:moveTo>
                    <a:pt x="0" y="0"/>
                  </a:moveTo>
                  <a:lnTo>
                    <a:pt x="3602" y="161"/>
                  </a:lnTo>
                  <a:lnTo>
                    <a:pt x="3602" y="70579"/>
                  </a:lnTo>
                  <a:lnTo>
                    <a:pt x="0" y="70410"/>
                  </a:lnTo>
                  <a:lnTo>
                    <a:pt x="0" y="0"/>
                  </a:lnTo>
                  <a:close/>
                </a:path>
              </a:pathLst>
            </a:custGeom>
            <a:solidFill>
              <a:srgbClr val="86AAAC"/>
            </a:solidFill>
          </p:spPr>
          <p:txBody>
            <a:bodyPr wrap="square" lIns="0" tIns="0" rIns="0" bIns="0" rtlCol="0"/>
            <a:lstStyle/>
            <a:p>
              <a:endParaRPr lang="fr-FR" noProof="0" dirty="0"/>
            </a:p>
          </p:txBody>
        </p:sp>
        <p:sp>
          <p:nvSpPr>
            <p:cNvPr id="4091" name="object 4091"/>
            <p:cNvSpPr/>
            <p:nvPr/>
          </p:nvSpPr>
          <p:spPr>
            <a:xfrm>
              <a:off x="10994128" y="4374448"/>
              <a:ext cx="3810" cy="71120"/>
            </a:xfrm>
            <a:custGeom>
              <a:avLst/>
              <a:gdLst/>
              <a:ahLst/>
              <a:cxnLst/>
              <a:rect l="l" t="t" r="r" b="b"/>
              <a:pathLst>
                <a:path w="3809" h="71120">
                  <a:moveTo>
                    <a:pt x="3602" y="161"/>
                  </a:moveTo>
                  <a:lnTo>
                    <a:pt x="3602" y="70579"/>
                  </a:lnTo>
                </a:path>
                <a:path w="3809" h="71120">
                  <a:moveTo>
                    <a:pt x="0" y="70410"/>
                  </a:moveTo>
                  <a:lnTo>
                    <a:pt x="0" y="0"/>
                  </a:lnTo>
                </a:path>
              </a:pathLst>
            </a:custGeom>
            <a:ln w="3175">
              <a:solidFill>
                <a:srgbClr val="86AAAC"/>
              </a:solidFill>
            </a:ln>
          </p:spPr>
          <p:txBody>
            <a:bodyPr wrap="square" lIns="0" tIns="0" rIns="0" bIns="0" rtlCol="0"/>
            <a:lstStyle/>
            <a:p>
              <a:endParaRPr lang="fr-FR" noProof="0" dirty="0"/>
            </a:p>
          </p:txBody>
        </p:sp>
        <p:sp>
          <p:nvSpPr>
            <p:cNvPr id="4092" name="object 4092"/>
            <p:cNvSpPr/>
            <p:nvPr/>
          </p:nvSpPr>
          <p:spPr>
            <a:xfrm>
              <a:off x="10997731" y="4374609"/>
              <a:ext cx="5715" cy="71120"/>
            </a:xfrm>
            <a:custGeom>
              <a:avLst/>
              <a:gdLst/>
              <a:ahLst/>
              <a:cxnLst/>
              <a:rect l="l" t="t" r="r" b="b"/>
              <a:pathLst>
                <a:path w="5715" h="71120">
                  <a:moveTo>
                    <a:pt x="0" y="0"/>
                  </a:moveTo>
                  <a:lnTo>
                    <a:pt x="5284" y="236"/>
                  </a:lnTo>
                  <a:lnTo>
                    <a:pt x="5284" y="70666"/>
                  </a:lnTo>
                  <a:lnTo>
                    <a:pt x="0" y="70418"/>
                  </a:lnTo>
                  <a:lnTo>
                    <a:pt x="0" y="0"/>
                  </a:lnTo>
                  <a:close/>
                </a:path>
              </a:pathLst>
            </a:custGeom>
            <a:solidFill>
              <a:srgbClr val="86AAAC"/>
            </a:solidFill>
          </p:spPr>
          <p:txBody>
            <a:bodyPr wrap="square" lIns="0" tIns="0" rIns="0" bIns="0" rtlCol="0"/>
            <a:lstStyle/>
            <a:p>
              <a:endParaRPr lang="fr-FR" noProof="0" dirty="0"/>
            </a:p>
          </p:txBody>
        </p:sp>
        <p:sp>
          <p:nvSpPr>
            <p:cNvPr id="4093" name="object 4093"/>
            <p:cNvSpPr/>
            <p:nvPr/>
          </p:nvSpPr>
          <p:spPr>
            <a:xfrm>
              <a:off x="10997731" y="4374609"/>
              <a:ext cx="5715" cy="71120"/>
            </a:xfrm>
            <a:custGeom>
              <a:avLst/>
              <a:gdLst/>
              <a:ahLst/>
              <a:cxnLst/>
              <a:rect l="l" t="t" r="r" b="b"/>
              <a:pathLst>
                <a:path w="5715" h="71120">
                  <a:moveTo>
                    <a:pt x="5284" y="236"/>
                  </a:moveTo>
                  <a:lnTo>
                    <a:pt x="5284" y="70666"/>
                  </a:lnTo>
                </a:path>
                <a:path w="5715" h="71120">
                  <a:moveTo>
                    <a:pt x="0" y="70418"/>
                  </a:moveTo>
                  <a:lnTo>
                    <a:pt x="0" y="0"/>
                  </a:lnTo>
                </a:path>
              </a:pathLst>
            </a:custGeom>
            <a:ln w="3175">
              <a:solidFill>
                <a:srgbClr val="86AAAC"/>
              </a:solidFill>
            </a:ln>
          </p:spPr>
          <p:txBody>
            <a:bodyPr wrap="square" lIns="0" tIns="0" rIns="0" bIns="0" rtlCol="0"/>
            <a:lstStyle/>
            <a:p>
              <a:endParaRPr lang="fr-FR" noProof="0" dirty="0"/>
            </a:p>
          </p:txBody>
        </p:sp>
        <p:sp>
          <p:nvSpPr>
            <p:cNvPr id="4094" name="object 4094"/>
            <p:cNvSpPr/>
            <p:nvPr/>
          </p:nvSpPr>
          <p:spPr>
            <a:xfrm>
              <a:off x="11003015" y="4374846"/>
              <a:ext cx="3810" cy="71120"/>
            </a:xfrm>
            <a:custGeom>
              <a:avLst/>
              <a:gdLst/>
              <a:ahLst/>
              <a:cxnLst/>
              <a:rect l="l" t="t" r="r" b="b"/>
              <a:pathLst>
                <a:path w="3809" h="71120">
                  <a:moveTo>
                    <a:pt x="0" y="0"/>
                  </a:moveTo>
                  <a:lnTo>
                    <a:pt x="3602" y="161"/>
                  </a:lnTo>
                  <a:lnTo>
                    <a:pt x="3602" y="70599"/>
                  </a:lnTo>
                  <a:lnTo>
                    <a:pt x="0" y="70430"/>
                  </a:lnTo>
                  <a:lnTo>
                    <a:pt x="0" y="0"/>
                  </a:lnTo>
                  <a:close/>
                </a:path>
              </a:pathLst>
            </a:custGeom>
            <a:solidFill>
              <a:srgbClr val="86AAAC"/>
            </a:solidFill>
          </p:spPr>
          <p:txBody>
            <a:bodyPr wrap="square" lIns="0" tIns="0" rIns="0" bIns="0" rtlCol="0"/>
            <a:lstStyle/>
            <a:p>
              <a:endParaRPr lang="fr-FR" noProof="0" dirty="0"/>
            </a:p>
          </p:txBody>
        </p:sp>
        <p:sp>
          <p:nvSpPr>
            <p:cNvPr id="4095" name="object 4095"/>
            <p:cNvSpPr/>
            <p:nvPr/>
          </p:nvSpPr>
          <p:spPr>
            <a:xfrm>
              <a:off x="11003015" y="4374846"/>
              <a:ext cx="3810" cy="71120"/>
            </a:xfrm>
            <a:custGeom>
              <a:avLst/>
              <a:gdLst/>
              <a:ahLst/>
              <a:cxnLst/>
              <a:rect l="l" t="t" r="r" b="b"/>
              <a:pathLst>
                <a:path w="3809" h="71120">
                  <a:moveTo>
                    <a:pt x="3602" y="161"/>
                  </a:moveTo>
                  <a:lnTo>
                    <a:pt x="3602" y="70599"/>
                  </a:lnTo>
                </a:path>
                <a:path w="3809" h="71120">
                  <a:moveTo>
                    <a:pt x="0" y="70430"/>
                  </a:moveTo>
                  <a:lnTo>
                    <a:pt x="0" y="0"/>
                  </a:lnTo>
                </a:path>
              </a:pathLst>
            </a:custGeom>
            <a:ln w="3175">
              <a:solidFill>
                <a:srgbClr val="86AAAC"/>
              </a:solidFill>
            </a:ln>
          </p:spPr>
          <p:txBody>
            <a:bodyPr wrap="square" lIns="0" tIns="0" rIns="0" bIns="0" rtlCol="0"/>
            <a:lstStyle/>
            <a:p>
              <a:endParaRPr lang="fr-FR" noProof="0" dirty="0"/>
            </a:p>
          </p:txBody>
        </p:sp>
        <p:sp>
          <p:nvSpPr>
            <p:cNvPr id="4096" name="object 4096"/>
            <p:cNvSpPr/>
            <p:nvPr/>
          </p:nvSpPr>
          <p:spPr>
            <a:xfrm>
              <a:off x="11006618" y="4375007"/>
              <a:ext cx="3810" cy="71120"/>
            </a:xfrm>
            <a:custGeom>
              <a:avLst/>
              <a:gdLst/>
              <a:ahLst/>
              <a:cxnLst/>
              <a:rect l="l" t="t" r="r" b="b"/>
              <a:pathLst>
                <a:path w="3809" h="71120">
                  <a:moveTo>
                    <a:pt x="0" y="0"/>
                  </a:moveTo>
                  <a:lnTo>
                    <a:pt x="3602" y="161"/>
                  </a:lnTo>
                  <a:lnTo>
                    <a:pt x="3602" y="70607"/>
                  </a:lnTo>
                  <a:lnTo>
                    <a:pt x="0" y="70437"/>
                  </a:lnTo>
                  <a:lnTo>
                    <a:pt x="0" y="0"/>
                  </a:lnTo>
                  <a:close/>
                </a:path>
              </a:pathLst>
            </a:custGeom>
            <a:solidFill>
              <a:srgbClr val="86AAAC"/>
            </a:solidFill>
          </p:spPr>
          <p:txBody>
            <a:bodyPr wrap="square" lIns="0" tIns="0" rIns="0" bIns="0" rtlCol="0"/>
            <a:lstStyle/>
            <a:p>
              <a:endParaRPr lang="fr-FR" noProof="0" dirty="0"/>
            </a:p>
          </p:txBody>
        </p:sp>
        <p:sp>
          <p:nvSpPr>
            <p:cNvPr id="4097" name="object 4097"/>
            <p:cNvSpPr/>
            <p:nvPr/>
          </p:nvSpPr>
          <p:spPr>
            <a:xfrm>
              <a:off x="11006618" y="4375007"/>
              <a:ext cx="3810" cy="71120"/>
            </a:xfrm>
            <a:custGeom>
              <a:avLst/>
              <a:gdLst/>
              <a:ahLst/>
              <a:cxnLst/>
              <a:rect l="l" t="t" r="r" b="b"/>
              <a:pathLst>
                <a:path w="3809" h="71120">
                  <a:moveTo>
                    <a:pt x="3602" y="161"/>
                  </a:moveTo>
                  <a:lnTo>
                    <a:pt x="3602" y="70607"/>
                  </a:lnTo>
                </a:path>
                <a:path w="3809" h="71120">
                  <a:moveTo>
                    <a:pt x="0" y="70437"/>
                  </a:moveTo>
                  <a:lnTo>
                    <a:pt x="0" y="0"/>
                  </a:lnTo>
                </a:path>
              </a:pathLst>
            </a:custGeom>
            <a:ln w="3175">
              <a:solidFill>
                <a:srgbClr val="86AAAC"/>
              </a:solidFill>
            </a:ln>
          </p:spPr>
          <p:txBody>
            <a:bodyPr wrap="square" lIns="0" tIns="0" rIns="0" bIns="0" rtlCol="0"/>
            <a:lstStyle/>
            <a:p>
              <a:endParaRPr lang="fr-FR" noProof="0" dirty="0"/>
            </a:p>
          </p:txBody>
        </p:sp>
        <p:sp>
          <p:nvSpPr>
            <p:cNvPr id="4098" name="object 4098"/>
            <p:cNvSpPr/>
            <p:nvPr/>
          </p:nvSpPr>
          <p:spPr>
            <a:xfrm>
              <a:off x="11010221" y="4375168"/>
              <a:ext cx="3810" cy="71120"/>
            </a:xfrm>
            <a:custGeom>
              <a:avLst/>
              <a:gdLst/>
              <a:ahLst/>
              <a:cxnLst/>
              <a:rect l="l" t="t" r="r" b="b"/>
              <a:pathLst>
                <a:path w="3809" h="71120">
                  <a:moveTo>
                    <a:pt x="0" y="0"/>
                  </a:moveTo>
                  <a:lnTo>
                    <a:pt x="3602" y="161"/>
                  </a:lnTo>
                  <a:lnTo>
                    <a:pt x="3602" y="70615"/>
                  </a:lnTo>
                  <a:lnTo>
                    <a:pt x="0" y="70445"/>
                  </a:lnTo>
                  <a:lnTo>
                    <a:pt x="0" y="0"/>
                  </a:lnTo>
                  <a:close/>
                </a:path>
              </a:pathLst>
            </a:custGeom>
            <a:solidFill>
              <a:srgbClr val="86AAAC"/>
            </a:solidFill>
          </p:spPr>
          <p:txBody>
            <a:bodyPr wrap="square" lIns="0" tIns="0" rIns="0" bIns="0" rtlCol="0"/>
            <a:lstStyle/>
            <a:p>
              <a:endParaRPr lang="fr-FR" noProof="0" dirty="0"/>
            </a:p>
          </p:txBody>
        </p:sp>
        <p:sp>
          <p:nvSpPr>
            <p:cNvPr id="4099" name="object 4099"/>
            <p:cNvSpPr/>
            <p:nvPr/>
          </p:nvSpPr>
          <p:spPr>
            <a:xfrm>
              <a:off x="11010221" y="4375168"/>
              <a:ext cx="3810" cy="71120"/>
            </a:xfrm>
            <a:custGeom>
              <a:avLst/>
              <a:gdLst/>
              <a:ahLst/>
              <a:cxnLst/>
              <a:rect l="l" t="t" r="r" b="b"/>
              <a:pathLst>
                <a:path w="3809" h="71120">
                  <a:moveTo>
                    <a:pt x="3602" y="161"/>
                  </a:moveTo>
                  <a:lnTo>
                    <a:pt x="3602" y="70615"/>
                  </a:lnTo>
                </a:path>
                <a:path w="3809" h="71120">
                  <a:moveTo>
                    <a:pt x="0" y="70445"/>
                  </a:moveTo>
                  <a:lnTo>
                    <a:pt x="0" y="0"/>
                  </a:lnTo>
                </a:path>
              </a:pathLst>
            </a:custGeom>
            <a:ln w="3175">
              <a:solidFill>
                <a:srgbClr val="86AAAC"/>
              </a:solidFill>
            </a:ln>
          </p:spPr>
          <p:txBody>
            <a:bodyPr wrap="square" lIns="0" tIns="0" rIns="0" bIns="0" rtlCol="0"/>
            <a:lstStyle/>
            <a:p>
              <a:endParaRPr lang="fr-FR" noProof="0" dirty="0"/>
            </a:p>
          </p:txBody>
        </p:sp>
        <p:sp>
          <p:nvSpPr>
            <p:cNvPr id="4100" name="object 4100"/>
            <p:cNvSpPr/>
            <p:nvPr/>
          </p:nvSpPr>
          <p:spPr>
            <a:xfrm>
              <a:off x="11013824" y="4375330"/>
              <a:ext cx="3810" cy="71120"/>
            </a:xfrm>
            <a:custGeom>
              <a:avLst/>
              <a:gdLst/>
              <a:ahLst/>
              <a:cxnLst/>
              <a:rect l="l" t="t" r="r" b="b"/>
              <a:pathLst>
                <a:path w="3809" h="71120">
                  <a:moveTo>
                    <a:pt x="0" y="0"/>
                  </a:moveTo>
                  <a:lnTo>
                    <a:pt x="3602" y="161"/>
                  </a:lnTo>
                  <a:lnTo>
                    <a:pt x="3602" y="70622"/>
                  </a:lnTo>
                  <a:lnTo>
                    <a:pt x="0" y="70453"/>
                  </a:lnTo>
                  <a:lnTo>
                    <a:pt x="0" y="0"/>
                  </a:lnTo>
                  <a:close/>
                </a:path>
              </a:pathLst>
            </a:custGeom>
            <a:solidFill>
              <a:srgbClr val="86AAAC"/>
            </a:solidFill>
          </p:spPr>
          <p:txBody>
            <a:bodyPr wrap="square" lIns="0" tIns="0" rIns="0" bIns="0" rtlCol="0"/>
            <a:lstStyle/>
            <a:p>
              <a:endParaRPr lang="fr-FR" noProof="0" dirty="0"/>
            </a:p>
          </p:txBody>
        </p:sp>
        <p:sp>
          <p:nvSpPr>
            <p:cNvPr id="4101" name="object 4101"/>
            <p:cNvSpPr/>
            <p:nvPr/>
          </p:nvSpPr>
          <p:spPr>
            <a:xfrm>
              <a:off x="11013824" y="4375330"/>
              <a:ext cx="3810" cy="71120"/>
            </a:xfrm>
            <a:custGeom>
              <a:avLst/>
              <a:gdLst/>
              <a:ahLst/>
              <a:cxnLst/>
              <a:rect l="l" t="t" r="r" b="b"/>
              <a:pathLst>
                <a:path w="3809" h="71120">
                  <a:moveTo>
                    <a:pt x="3602" y="161"/>
                  </a:moveTo>
                  <a:lnTo>
                    <a:pt x="3602" y="70622"/>
                  </a:lnTo>
                </a:path>
                <a:path w="3809" h="71120">
                  <a:moveTo>
                    <a:pt x="0" y="70453"/>
                  </a:moveTo>
                  <a:lnTo>
                    <a:pt x="0" y="0"/>
                  </a:lnTo>
                </a:path>
              </a:pathLst>
            </a:custGeom>
            <a:ln w="3175">
              <a:solidFill>
                <a:srgbClr val="86AAAC"/>
              </a:solidFill>
            </a:ln>
          </p:spPr>
          <p:txBody>
            <a:bodyPr wrap="square" lIns="0" tIns="0" rIns="0" bIns="0" rtlCol="0"/>
            <a:lstStyle/>
            <a:p>
              <a:endParaRPr lang="fr-FR" noProof="0" dirty="0"/>
            </a:p>
          </p:txBody>
        </p:sp>
        <p:sp>
          <p:nvSpPr>
            <p:cNvPr id="4102" name="object 4102"/>
            <p:cNvSpPr/>
            <p:nvPr/>
          </p:nvSpPr>
          <p:spPr>
            <a:xfrm>
              <a:off x="11017428" y="4375491"/>
              <a:ext cx="3810" cy="71120"/>
            </a:xfrm>
            <a:custGeom>
              <a:avLst/>
              <a:gdLst/>
              <a:ahLst/>
              <a:cxnLst/>
              <a:rect l="l" t="t" r="r" b="b"/>
              <a:pathLst>
                <a:path w="3809" h="71120">
                  <a:moveTo>
                    <a:pt x="0" y="0"/>
                  </a:moveTo>
                  <a:lnTo>
                    <a:pt x="3602" y="161"/>
                  </a:lnTo>
                  <a:lnTo>
                    <a:pt x="3602" y="70630"/>
                  </a:lnTo>
                  <a:lnTo>
                    <a:pt x="0" y="70461"/>
                  </a:lnTo>
                  <a:lnTo>
                    <a:pt x="0" y="0"/>
                  </a:lnTo>
                  <a:close/>
                </a:path>
              </a:pathLst>
            </a:custGeom>
            <a:solidFill>
              <a:srgbClr val="85AAAC"/>
            </a:solidFill>
          </p:spPr>
          <p:txBody>
            <a:bodyPr wrap="square" lIns="0" tIns="0" rIns="0" bIns="0" rtlCol="0"/>
            <a:lstStyle/>
            <a:p>
              <a:endParaRPr lang="fr-FR" noProof="0" dirty="0"/>
            </a:p>
          </p:txBody>
        </p:sp>
        <p:sp>
          <p:nvSpPr>
            <p:cNvPr id="4103" name="object 4103"/>
            <p:cNvSpPr/>
            <p:nvPr/>
          </p:nvSpPr>
          <p:spPr>
            <a:xfrm>
              <a:off x="11017427" y="4375491"/>
              <a:ext cx="3810" cy="71120"/>
            </a:xfrm>
            <a:custGeom>
              <a:avLst/>
              <a:gdLst/>
              <a:ahLst/>
              <a:cxnLst/>
              <a:rect l="l" t="t" r="r" b="b"/>
              <a:pathLst>
                <a:path w="3809" h="71120">
                  <a:moveTo>
                    <a:pt x="3602" y="161"/>
                  </a:moveTo>
                  <a:lnTo>
                    <a:pt x="3602" y="70630"/>
                  </a:lnTo>
                </a:path>
                <a:path w="3809" h="71120">
                  <a:moveTo>
                    <a:pt x="0" y="70461"/>
                  </a:moveTo>
                  <a:lnTo>
                    <a:pt x="0" y="0"/>
                  </a:lnTo>
                </a:path>
              </a:pathLst>
            </a:custGeom>
            <a:ln w="3175">
              <a:solidFill>
                <a:srgbClr val="85AAAC"/>
              </a:solidFill>
            </a:ln>
          </p:spPr>
          <p:txBody>
            <a:bodyPr wrap="square" lIns="0" tIns="0" rIns="0" bIns="0" rtlCol="0"/>
            <a:lstStyle/>
            <a:p>
              <a:endParaRPr lang="fr-FR" noProof="0" dirty="0"/>
            </a:p>
          </p:txBody>
        </p:sp>
        <p:sp>
          <p:nvSpPr>
            <p:cNvPr id="4104" name="object 4104"/>
            <p:cNvSpPr/>
            <p:nvPr/>
          </p:nvSpPr>
          <p:spPr>
            <a:xfrm>
              <a:off x="11021031" y="4375653"/>
              <a:ext cx="3810" cy="71120"/>
            </a:xfrm>
            <a:custGeom>
              <a:avLst/>
              <a:gdLst/>
              <a:ahLst/>
              <a:cxnLst/>
              <a:rect l="l" t="t" r="r" b="b"/>
              <a:pathLst>
                <a:path w="3809" h="71120">
                  <a:moveTo>
                    <a:pt x="0" y="0"/>
                  </a:moveTo>
                  <a:lnTo>
                    <a:pt x="3602" y="161"/>
                  </a:lnTo>
                  <a:lnTo>
                    <a:pt x="3602" y="70638"/>
                  </a:lnTo>
                  <a:lnTo>
                    <a:pt x="0" y="70469"/>
                  </a:lnTo>
                  <a:lnTo>
                    <a:pt x="0" y="0"/>
                  </a:lnTo>
                  <a:close/>
                </a:path>
              </a:pathLst>
            </a:custGeom>
            <a:solidFill>
              <a:srgbClr val="85AAAC"/>
            </a:solidFill>
          </p:spPr>
          <p:txBody>
            <a:bodyPr wrap="square" lIns="0" tIns="0" rIns="0" bIns="0" rtlCol="0"/>
            <a:lstStyle/>
            <a:p>
              <a:endParaRPr lang="fr-FR" noProof="0" dirty="0"/>
            </a:p>
          </p:txBody>
        </p:sp>
        <p:sp>
          <p:nvSpPr>
            <p:cNvPr id="4105" name="object 4105"/>
            <p:cNvSpPr/>
            <p:nvPr/>
          </p:nvSpPr>
          <p:spPr>
            <a:xfrm>
              <a:off x="11021030" y="4375653"/>
              <a:ext cx="3810" cy="71120"/>
            </a:xfrm>
            <a:custGeom>
              <a:avLst/>
              <a:gdLst/>
              <a:ahLst/>
              <a:cxnLst/>
              <a:rect l="l" t="t" r="r" b="b"/>
              <a:pathLst>
                <a:path w="3809" h="71120">
                  <a:moveTo>
                    <a:pt x="3602" y="161"/>
                  </a:moveTo>
                  <a:lnTo>
                    <a:pt x="3602" y="70638"/>
                  </a:lnTo>
                </a:path>
                <a:path w="3809" h="71120">
                  <a:moveTo>
                    <a:pt x="0" y="70469"/>
                  </a:moveTo>
                  <a:lnTo>
                    <a:pt x="0" y="0"/>
                  </a:lnTo>
                </a:path>
              </a:pathLst>
            </a:custGeom>
            <a:ln w="3175">
              <a:solidFill>
                <a:srgbClr val="85AAAC"/>
              </a:solidFill>
            </a:ln>
          </p:spPr>
          <p:txBody>
            <a:bodyPr wrap="square" lIns="0" tIns="0" rIns="0" bIns="0" rtlCol="0"/>
            <a:lstStyle/>
            <a:p>
              <a:endParaRPr lang="fr-FR" noProof="0" dirty="0"/>
            </a:p>
          </p:txBody>
        </p:sp>
        <p:sp>
          <p:nvSpPr>
            <p:cNvPr id="4106" name="object 4106"/>
            <p:cNvSpPr/>
            <p:nvPr/>
          </p:nvSpPr>
          <p:spPr>
            <a:xfrm>
              <a:off x="11024633" y="4375814"/>
              <a:ext cx="3810" cy="71120"/>
            </a:xfrm>
            <a:custGeom>
              <a:avLst/>
              <a:gdLst/>
              <a:ahLst/>
              <a:cxnLst/>
              <a:rect l="l" t="t" r="r" b="b"/>
              <a:pathLst>
                <a:path w="3809" h="71120">
                  <a:moveTo>
                    <a:pt x="0" y="0"/>
                  </a:moveTo>
                  <a:lnTo>
                    <a:pt x="3602" y="161"/>
                  </a:lnTo>
                  <a:lnTo>
                    <a:pt x="3602" y="70646"/>
                  </a:lnTo>
                  <a:lnTo>
                    <a:pt x="0" y="70477"/>
                  </a:lnTo>
                  <a:lnTo>
                    <a:pt x="0" y="0"/>
                  </a:lnTo>
                  <a:close/>
                </a:path>
              </a:pathLst>
            </a:custGeom>
            <a:solidFill>
              <a:srgbClr val="85AAAC"/>
            </a:solidFill>
          </p:spPr>
          <p:txBody>
            <a:bodyPr wrap="square" lIns="0" tIns="0" rIns="0" bIns="0" rtlCol="0"/>
            <a:lstStyle/>
            <a:p>
              <a:endParaRPr lang="fr-FR" noProof="0" dirty="0"/>
            </a:p>
          </p:txBody>
        </p:sp>
        <p:sp>
          <p:nvSpPr>
            <p:cNvPr id="4107" name="object 4107"/>
            <p:cNvSpPr/>
            <p:nvPr/>
          </p:nvSpPr>
          <p:spPr>
            <a:xfrm>
              <a:off x="11024633" y="4375814"/>
              <a:ext cx="3810" cy="71120"/>
            </a:xfrm>
            <a:custGeom>
              <a:avLst/>
              <a:gdLst/>
              <a:ahLst/>
              <a:cxnLst/>
              <a:rect l="l" t="t" r="r" b="b"/>
              <a:pathLst>
                <a:path w="3809" h="71120">
                  <a:moveTo>
                    <a:pt x="3602" y="161"/>
                  </a:moveTo>
                  <a:lnTo>
                    <a:pt x="3602" y="70646"/>
                  </a:lnTo>
                </a:path>
                <a:path w="3809" h="71120">
                  <a:moveTo>
                    <a:pt x="0" y="70477"/>
                  </a:moveTo>
                  <a:lnTo>
                    <a:pt x="0" y="0"/>
                  </a:lnTo>
                </a:path>
              </a:pathLst>
            </a:custGeom>
            <a:ln w="3175">
              <a:solidFill>
                <a:srgbClr val="85AAAC"/>
              </a:solidFill>
            </a:ln>
          </p:spPr>
          <p:txBody>
            <a:bodyPr wrap="square" lIns="0" tIns="0" rIns="0" bIns="0" rtlCol="0"/>
            <a:lstStyle/>
            <a:p>
              <a:endParaRPr lang="fr-FR" noProof="0" dirty="0"/>
            </a:p>
          </p:txBody>
        </p:sp>
        <p:sp>
          <p:nvSpPr>
            <p:cNvPr id="4108" name="object 4108"/>
            <p:cNvSpPr/>
            <p:nvPr/>
          </p:nvSpPr>
          <p:spPr>
            <a:xfrm>
              <a:off x="11028236" y="4375975"/>
              <a:ext cx="5715" cy="71120"/>
            </a:xfrm>
            <a:custGeom>
              <a:avLst/>
              <a:gdLst/>
              <a:ahLst/>
              <a:cxnLst/>
              <a:rect l="l" t="t" r="r" b="b"/>
              <a:pathLst>
                <a:path w="5715" h="71120">
                  <a:moveTo>
                    <a:pt x="0" y="0"/>
                  </a:moveTo>
                  <a:lnTo>
                    <a:pt x="5524" y="247"/>
                  </a:lnTo>
                  <a:lnTo>
                    <a:pt x="5524" y="70744"/>
                  </a:lnTo>
                  <a:lnTo>
                    <a:pt x="0" y="70485"/>
                  </a:lnTo>
                  <a:lnTo>
                    <a:pt x="0" y="0"/>
                  </a:lnTo>
                  <a:close/>
                </a:path>
              </a:pathLst>
            </a:custGeom>
            <a:solidFill>
              <a:srgbClr val="85AAAC"/>
            </a:solidFill>
          </p:spPr>
          <p:txBody>
            <a:bodyPr wrap="square" lIns="0" tIns="0" rIns="0" bIns="0" rtlCol="0"/>
            <a:lstStyle/>
            <a:p>
              <a:endParaRPr lang="fr-FR" noProof="0" dirty="0"/>
            </a:p>
          </p:txBody>
        </p:sp>
        <p:sp>
          <p:nvSpPr>
            <p:cNvPr id="4109" name="object 4109"/>
            <p:cNvSpPr/>
            <p:nvPr/>
          </p:nvSpPr>
          <p:spPr>
            <a:xfrm>
              <a:off x="11028236" y="4375975"/>
              <a:ext cx="5715" cy="71120"/>
            </a:xfrm>
            <a:custGeom>
              <a:avLst/>
              <a:gdLst/>
              <a:ahLst/>
              <a:cxnLst/>
              <a:rect l="l" t="t" r="r" b="b"/>
              <a:pathLst>
                <a:path w="5715" h="71120">
                  <a:moveTo>
                    <a:pt x="5524" y="247"/>
                  </a:moveTo>
                  <a:lnTo>
                    <a:pt x="5524" y="70744"/>
                  </a:lnTo>
                </a:path>
                <a:path w="5715" h="71120">
                  <a:moveTo>
                    <a:pt x="0" y="70485"/>
                  </a:moveTo>
                  <a:lnTo>
                    <a:pt x="0" y="0"/>
                  </a:lnTo>
                </a:path>
              </a:pathLst>
            </a:custGeom>
            <a:ln w="3175">
              <a:solidFill>
                <a:srgbClr val="85AAAC"/>
              </a:solidFill>
            </a:ln>
          </p:spPr>
          <p:txBody>
            <a:bodyPr wrap="square" lIns="0" tIns="0" rIns="0" bIns="0" rtlCol="0"/>
            <a:lstStyle/>
            <a:p>
              <a:endParaRPr lang="fr-FR" noProof="0" dirty="0"/>
            </a:p>
          </p:txBody>
        </p:sp>
        <p:sp>
          <p:nvSpPr>
            <p:cNvPr id="4110" name="object 4110"/>
            <p:cNvSpPr/>
            <p:nvPr/>
          </p:nvSpPr>
          <p:spPr>
            <a:xfrm>
              <a:off x="11033761" y="4376223"/>
              <a:ext cx="3810" cy="71120"/>
            </a:xfrm>
            <a:custGeom>
              <a:avLst/>
              <a:gdLst/>
              <a:ahLst/>
              <a:cxnLst/>
              <a:rect l="l" t="t" r="r" b="b"/>
              <a:pathLst>
                <a:path w="3809" h="71120">
                  <a:moveTo>
                    <a:pt x="0" y="0"/>
                  </a:moveTo>
                  <a:lnTo>
                    <a:pt x="3602" y="161"/>
                  </a:lnTo>
                  <a:lnTo>
                    <a:pt x="3602" y="70666"/>
                  </a:lnTo>
                  <a:lnTo>
                    <a:pt x="0" y="70497"/>
                  </a:lnTo>
                  <a:lnTo>
                    <a:pt x="0" y="0"/>
                  </a:lnTo>
                  <a:close/>
                </a:path>
              </a:pathLst>
            </a:custGeom>
            <a:solidFill>
              <a:srgbClr val="85AAAC"/>
            </a:solidFill>
          </p:spPr>
          <p:txBody>
            <a:bodyPr wrap="square" lIns="0" tIns="0" rIns="0" bIns="0" rtlCol="0"/>
            <a:lstStyle/>
            <a:p>
              <a:endParaRPr lang="fr-FR" noProof="0" dirty="0"/>
            </a:p>
          </p:txBody>
        </p:sp>
        <p:sp>
          <p:nvSpPr>
            <p:cNvPr id="4111" name="object 4111"/>
            <p:cNvSpPr/>
            <p:nvPr/>
          </p:nvSpPr>
          <p:spPr>
            <a:xfrm>
              <a:off x="11033760" y="4376223"/>
              <a:ext cx="3810" cy="71120"/>
            </a:xfrm>
            <a:custGeom>
              <a:avLst/>
              <a:gdLst/>
              <a:ahLst/>
              <a:cxnLst/>
              <a:rect l="l" t="t" r="r" b="b"/>
              <a:pathLst>
                <a:path w="3809" h="71120">
                  <a:moveTo>
                    <a:pt x="3602" y="161"/>
                  </a:moveTo>
                  <a:lnTo>
                    <a:pt x="3602" y="70666"/>
                  </a:lnTo>
                </a:path>
                <a:path w="3809" h="71120">
                  <a:moveTo>
                    <a:pt x="0" y="70497"/>
                  </a:moveTo>
                  <a:lnTo>
                    <a:pt x="0" y="0"/>
                  </a:lnTo>
                </a:path>
              </a:pathLst>
            </a:custGeom>
            <a:ln w="3175">
              <a:solidFill>
                <a:srgbClr val="85AAAC"/>
              </a:solidFill>
            </a:ln>
          </p:spPr>
          <p:txBody>
            <a:bodyPr wrap="square" lIns="0" tIns="0" rIns="0" bIns="0" rtlCol="0"/>
            <a:lstStyle/>
            <a:p>
              <a:endParaRPr lang="fr-FR" noProof="0" dirty="0"/>
            </a:p>
          </p:txBody>
        </p:sp>
        <p:sp>
          <p:nvSpPr>
            <p:cNvPr id="4112" name="object 4112"/>
            <p:cNvSpPr/>
            <p:nvPr/>
          </p:nvSpPr>
          <p:spPr>
            <a:xfrm>
              <a:off x="11037364" y="4376384"/>
              <a:ext cx="3810" cy="71120"/>
            </a:xfrm>
            <a:custGeom>
              <a:avLst/>
              <a:gdLst/>
              <a:ahLst/>
              <a:cxnLst/>
              <a:rect l="l" t="t" r="r" b="b"/>
              <a:pathLst>
                <a:path w="3809" h="71120">
                  <a:moveTo>
                    <a:pt x="0" y="0"/>
                  </a:moveTo>
                  <a:lnTo>
                    <a:pt x="3602" y="161"/>
                  </a:lnTo>
                  <a:lnTo>
                    <a:pt x="3602" y="70674"/>
                  </a:lnTo>
                  <a:lnTo>
                    <a:pt x="0" y="70504"/>
                  </a:lnTo>
                  <a:lnTo>
                    <a:pt x="0" y="0"/>
                  </a:lnTo>
                  <a:close/>
                </a:path>
              </a:pathLst>
            </a:custGeom>
            <a:solidFill>
              <a:srgbClr val="85AAAC"/>
            </a:solidFill>
          </p:spPr>
          <p:txBody>
            <a:bodyPr wrap="square" lIns="0" tIns="0" rIns="0" bIns="0" rtlCol="0"/>
            <a:lstStyle/>
            <a:p>
              <a:endParaRPr lang="fr-FR" noProof="0" dirty="0"/>
            </a:p>
          </p:txBody>
        </p:sp>
        <p:sp>
          <p:nvSpPr>
            <p:cNvPr id="4113" name="object 4113"/>
            <p:cNvSpPr/>
            <p:nvPr/>
          </p:nvSpPr>
          <p:spPr>
            <a:xfrm>
              <a:off x="11037363" y="4376384"/>
              <a:ext cx="3810" cy="71120"/>
            </a:xfrm>
            <a:custGeom>
              <a:avLst/>
              <a:gdLst/>
              <a:ahLst/>
              <a:cxnLst/>
              <a:rect l="l" t="t" r="r" b="b"/>
              <a:pathLst>
                <a:path w="3809" h="71120">
                  <a:moveTo>
                    <a:pt x="3602" y="161"/>
                  </a:moveTo>
                  <a:lnTo>
                    <a:pt x="3602" y="70674"/>
                  </a:lnTo>
                </a:path>
                <a:path w="3809" h="71120">
                  <a:moveTo>
                    <a:pt x="0" y="70504"/>
                  </a:moveTo>
                  <a:lnTo>
                    <a:pt x="0" y="0"/>
                  </a:lnTo>
                </a:path>
              </a:pathLst>
            </a:custGeom>
            <a:ln w="3175">
              <a:solidFill>
                <a:srgbClr val="85AAAC"/>
              </a:solidFill>
            </a:ln>
          </p:spPr>
          <p:txBody>
            <a:bodyPr wrap="square" lIns="0" tIns="0" rIns="0" bIns="0" rtlCol="0"/>
            <a:lstStyle/>
            <a:p>
              <a:endParaRPr lang="fr-FR" noProof="0" dirty="0"/>
            </a:p>
          </p:txBody>
        </p:sp>
        <p:sp>
          <p:nvSpPr>
            <p:cNvPr id="4114" name="object 4114"/>
            <p:cNvSpPr/>
            <p:nvPr/>
          </p:nvSpPr>
          <p:spPr>
            <a:xfrm>
              <a:off x="11040967" y="4376546"/>
              <a:ext cx="3810" cy="71120"/>
            </a:xfrm>
            <a:custGeom>
              <a:avLst/>
              <a:gdLst/>
              <a:ahLst/>
              <a:cxnLst/>
              <a:rect l="l" t="t" r="r" b="b"/>
              <a:pathLst>
                <a:path w="3809" h="71120">
                  <a:moveTo>
                    <a:pt x="0" y="0"/>
                  </a:moveTo>
                  <a:lnTo>
                    <a:pt x="3602" y="161"/>
                  </a:lnTo>
                  <a:lnTo>
                    <a:pt x="3602" y="70682"/>
                  </a:lnTo>
                  <a:lnTo>
                    <a:pt x="0" y="70512"/>
                  </a:lnTo>
                  <a:lnTo>
                    <a:pt x="0" y="0"/>
                  </a:lnTo>
                  <a:close/>
                </a:path>
              </a:pathLst>
            </a:custGeom>
            <a:solidFill>
              <a:srgbClr val="85AAAC"/>
            </a:solidFill>
          </p:spPr>
          <p:txBody>
            <a:bodyPr wrap="square" lIns="0" tIns="0" rIns="0" bIns="0" rtlCol="0"/>
            <a:lstStyle/>
            <a:p>
              <a:endParaRPr lang="fr-FR" noProof="0" dirty="0"/>
            </a:p>
          </p:txBody>
        </p:sp>
        <p:sp>
          <p:nvSpPr>
            <p:cNvPr id="4115" name="object 4115"/>
            <p:cNvSpPr/>
            <p:nvPr/>
          </p:nvSpPr>
          <p:spPr>
            <a:xfrm>
              <a:off x="11040966" y="4376546"/>
              <a:ext cx="3810" cy="71120"/>
            </a:xfrm>
            <a:custGeom>
              <a:avLst/>
              <a:gdLst/>
              <a:ahLst/>
              <a:cxnLst/>
              <a:rect l="l" t="t" r="r" b="b"/>
              <a:pathLst>
                <a:path w="3809" h="71120">
                  <a:moveTo>
                    <a:pt x="3602" y="161"/>
                  </a:moveTo>
                  <a:lnTo>
                    <a:pt x="3602" y="70682"/>
                  </a:lnTo>
                </a:path>
                <a:path w="3809" h="71120">
                  <a:moveTo>
                    <a:pt x="0" y="70512"/>
                  </a:moveTo>
                  <a:lnTo>
                    <a:pt x="0" y="0"/>
                  </a:lnTo>
                </a:path>
              </a:pathLst>
            </a:custGeom>
            <a:ln w="3175">
              <a:solidFill>
                <a:srgbClr val="85AAAC"/>
              </a:solidFill>
            </a:ln>
          </p:spPr>
          <p:txBody>
            <a:bodyPr wrap="square" lIns="0" tIns="0" rIns="0" bIns="0" rtlCol="0"/>
            <a:lstStyle/>
            <a:p>
              <a:endParaRPr lang="fr-FR" noProof="0" dirty="0"/>
            </a:p>
          </p:txBody>
        </p:sp>
        <p:sp>
          <p:nvSpPr>
            <p:cNvPr id="4116" name="object 4116"/>
            <p:cNvSpPr/>
            <p:nvPr/>
          </p:nvSpPr>
          <p:spPr>
            <a:xfrm>
              <a:off x="11044569" y="4376707"/>
              <a:ext cx="3810" cy="71120"/>
            </a:xfrm>
            <a:custGeom>
              <a:avLst/>
              <a:gdLst/>
              <a:ahLst/>
              <a:cxnLst/>
              <a:rect l="l" t="t" r="r" b="b"/>
              <a:pathLst>
                <a:path w="3809" h="71120">
                  <a:moveTo>
                    <a:pt x="0" y="0"/>
                  </a:moveTo>
                  <a:lnTo>
                    <a:pt x="3602" y="161"/>
                  </a:lnTo>
                  <a:lnTo>
                    <a:pt x="3602" y="70689"/>
                  </a:lnTo>
                  <a:lnTo>
                    <a:pt x="0" y="70520"/>
                  </a:lnTo>
                  <a:lnTo>
                    <a:pt x="0" y="0"/>
                  </a:lnTo>
                  <a:close/>
                </a:path>
              </a:pathLst>
            </a:custGeom>
            <a:solidFill>
              <a:srgbClr val="85AAAC"/>
            </a:solidFill>
          </p:spPr>
          <p:txBody>
            <a:bodyPr wrap="square" lIns="0" tIns="0" rIns="0" bIns="0" rtlCol="0"/>
            <a:lstStyle/>
            <a:p>
              <a:endParaRPr lang="fr-FR" noProof="0" dirty="0"/>
            </a:p>
          </p:txBody>
        </p:sp>
        <p:sp>
          <p:nvSpPr>
            <p:cNvPr id="4117" name="object 4117"/>
            <p:cNvSpPr/>
            <p:nvPr/>
          </p:nvSpPr>
          <p:spPr>
            <a:xfrm>
              <a:off x="11044569" y="4376707"/>
              <a:ext cx="3810" cy="71120"/>
            </a:xfrm>
            <a:custGeom>
              <a:avLst/>
              <a:gdLst/>
              <a:ahLst/>
              <a:cxnLst/>
              <a:rect l="l" t="t" r="r" b="b"/>
              <a:pathLst>
                <a:path w="3809" h="71120">
                  <a:moveTo>
                    <a:pt x="3602" y="161"/>
                  </a:moveTo>
                  <a:lnTo>
                    <a:pt x="3602" y="70689"/>
                  </a:lnTo>
                </a:path>
                <a:path w="3809" h="71120">
                  <a:moveTo>
                    <a:pt x="0" y="70520"/>
                  </a:moveTo>
                  <a:lnTo>
                    <a:pt x="0" y="0"/>
                  </a:lnTo>
                </a:path>
              </a:pathLst>
            </a:custGeom>
            <a:ln w="3175">
              <a:solidFill>
                <a:srgbClr val="85AAAC"/>
              </a:solidFill>
            </a:ln>
          </p:spPr>
          <p:txBody>
            <a:bodyPr wrap="square" lIns="0" tIns="0" rIns="0" bIns="0" rtlCol="0"/>
            <a:lstStyle/>
            <a:p>
              <a:endParaRPr lang="fr-FR" noProof="0" dirty="0"/>
            </a:p>
          </p:txBody>
        </p:sp>
        <p:sp>
          <p:nvSpPr>
            <p:cNvPr id="4118" name="object 4118"/>
            <p:cNvSpPr/>
            <p:nvPr/>
          </p:nvSpPr>
          <p:spPr>
            <a:xfrm>
              <a:off x="11048172" y="4376868"/>
              <a:ext cx="3810" cy="71120"/>
            </a:xfrm>
            <a:custGeom>
              <a:avLst/>
              <a:gdLst/>
              <a:ahLst/>
              <a:cxnLst/>
              <a:rect l="l" t="t" r="r" b="b"/>
              <a:pathLst>
                <a:path w="3809" h="71120">
                  <a:moveTo>
                    <a:pt x="0" y="0"/>
                  </a:moveTo>
                  <a:lnTo>
                    <a:pt x="3602" y="161"/>
                  </a:lnTo>
                  <a:lnTo>
                    <a:pt x="3602" y="70697"/>
                  </a:lnTo>
                  <a:lnTo>
                    <a:pt x="0" y="70528"/>
                  </a:lnTo>
                  <a:lnTo>
                    <a:pt x="0" y="0"/>
                  </a:lnTo>
                  <a:close/>
                </a:path>
              </a:pathLst>
            </a:custGeom>
            <a:solidFill>
              <a:srgbClr val="85A9AC"/>
            </a:solidFill>
          </p:spPr>
          <p:txBody>
            <a:bodyPr wrap="square" lIns="0" tIns="0" rIns="0" bIns="0" rtlCol="0"/>
            <a:lstStyle/>
            <a:p>
              <a:endParaRPr lang="fr-FR" noProof="0" dirty="0"/>
            </a:p>
          </p:txBody>
        </p:sp>
        <p:sp>
          <p:nvSpPr>
            <p:cNvPr id="4119" name="object 4119"/>
            <p:cNvSpPr/>
            <p:nvPr/>
          </p:nvSpPr>
          <p:spPr>
            <a:xfrm>
              <a:off x="11048172" y="4376868"/>
              <a:ext cx="3810" cy="71120"/>
            </a:xfrm>
            <a:custGeom>
              <a:avLst/>
              <a:gdLst/>
              <a:ahLst/>
              <a:cxnLst/>
              <a:rect l="l" t="t" r="r" b="b"/>
              <a:pathLst>
                <a:path w="3809" h="71120">
                  <a:moveTo>
                    <a:pt x="3602" y="161"/>
                  </a:moveTo>
                  <a:lnTo>
                    <a:pt x="3602" y="70697"/>
                  </a:lnTo>
                </a:path>
                <a:path w="3809" h="71120">
                  <a:moveTo>
                    <a:pt x="0" y="70528"/>
                  </a:moveTo>
                  <a:lnTo>
                    <a:pt x="0" y="0"/>
                  </a:lnTo>
                </a:path>
              </a:pathLst>
            </a:custGeom>
            <a:ln w="3175">
              <a:solidFill>
                <a:srgbClr val="85A9AC"/>
              </a:solidFill>
            </a:ln>
          </p:spPr>
          <p:txBody>
            <a:bodyPr wrap="square" lIns="0" tIns="0" rIns="0" bIns="0" rtlCol="0"/>
            <a:lstStyle/>
            <a:p>
              <a:endParaRPr lang="fr-FR" noProof="0" dirty="0"/>
            </a:p>
          </p:txBody>
        </p:sp>
        <p:sp>
          <p:nvSpPr>
            <p:cNvPr id="4120" name="object 4120"/>
            <p:cNvSpPr/>
            <p:nvPr/>
          </p:nvSpPr>
          <p:spPr>
            <a:xfrm>
              <a:off x="11051775" y="4377030"/>
              <a:ext cx="3810" cy="71120"/>
            </a:xfrm>
            <a:custGeom>
              <a:avLst/>
              <a:gdLst/>
              <a:ahLst/>
              <a:cxnLst/>
              <a:rect l="l" t="t" r="r" b="b"/>
              <a:pathLst>
                <a:path w="3809" h="71120">
                  <a:moveTo>
                    <a:pt x="0" y="0"/>
                  </a:moveTo>
                  <a:lnTo>
                    <a:pt x="3602" y="161"/>
                  </a:lnTo>
                  <a:lnTo>
                    <a:pt x="3602" y="70705"/>
                  </a:lnTo>
                  <a:lnTo>
                    <a:pt x="0" y="70536"/>
                  </a:lnTo>
                  <a:lnTo>
                    <a:pt x="0" y="0"/>
                  </a:lnTo>
                  <a:close/>
                </a:path>
              </a:pathLst>
            </a:custGeom>
            <a:solidFill>
              <a:srgbClr val="85A9AC"/>
            </a:solidFill>
          </p:spPr>
          <p:txBody>
            <a:bodyPr wrap="square" lIns="0" tIns="0" rIns="0" bIns="0" rtlCol="0"/>
            <a:lstStyle/>
            <a:p>
              <a:endParaRPr lang="fr-FR" noProof="0" dirty="0"/>
            </a:p>
          </p:txBody>
        </p:sp>
        <p:sp>
          <p:nvSpPr>
            <p:cNvPr id="4121" name="object 4121"/>
            <p:cNvSpPr/>
            <p:nvPr/>
          </p:nvSpPr>
          <p:spPr>
            <a:xfrm>
              <a:off x="11051775" y="4377030"/>
              <a:ext cx="3810" cy="71120"/>
            </a:xfrm>
            <a:custGeom>
              <a:avLst/>
              <a:gdLst/>
              <a:ahLst/>
              <a:cxnLst/>
              <a:rect l="l" t="t" r="r" b="b"/>
              <a:pathLst>
                <a:path w="3809" h="71120">
                  <a:moveTo>
                    <a:pt x="3602" y="161"/>
                  </a:moveTo>
                  <a:lnTo>
                    <a:pt x="3602" y="70705"/>
                  </a:lnTo>
                </a:path>
                <a:path w="3809" h="71120">
                  <a:moveTo>
                    <a:pt x="0" y="70536"/>
                  </a:moveTo>
                  <a:lnTo>
                    <a:pt x="0" y="0"/>
                  </a:lnTo>
                </a:path>
              </a:pathLst>
            </a:custGeom>
            <a:ln w="3175">
              <a:solidFill>
                <a:srgbClr val="85A9AC"/>
              </a:solidFill>
            </a:ln>
          </p:spPr>
          <p:txBody>
            <a:bodyPr wrap="square" lIns="0" tIns="0" rIns="0" bIns="0" rtlCol="0"/>
            <a:lstStyle/>
            <a:p>
              <a:endParaRPr lang="fr-FR" noProof="0" dirty="0"/>
            </a:p>
          </p:txBody>
        </p:sp>
        <p:sp>
          <p:nvSpPr>
            <p:cNvPr id="4122" name="object 4122"/>
            <p:cNvSpPr/>
            <p:nvPr/>
          </p:nvSpPr>
          <p:spPr>
            <a:xfrm>
              <a:off x="11055378" y="4377191"/>
              <a:ext cx="5715" cy="71120"/>
            </a:xfrm>
            <a:custGeom>
              <a:avLst/>
              <a:gdLst/>
              <a:ahLst/>
              <a:cxnLst/>
              <a:rect l="l" t="t" r="r" b="b"/>
              <a:pathLst>
                <a:path w="5715" h="71120">
                  <a:moveTo>
                    <a:pt x="0" y="0"/>
                  </a:moveTo>
                  <a:lnTo>
                    <a:pt x="5284" y="236"/>
                  </a:lnTo>
                  <a:lnTo>
                    <a:pt x="5284" y="70792"/>
                  </a:lnTo>
                  <a:lnTo>
                    <a:pt x="0" y="70544"/>
                  </a:lnTo>
                  <a:lnTo>
                    <a:pt x="0" y="0"/>
                  </a:lnTo>
                  <a:close/>
                </a:path>
              </a:pathLst>
            </a:custGeom>
            <a:solidFill>
              <a:srgbClr val="85A9AC"/>
            </a:solidFill>
          </p:spPr>
          <p:txBody>
            <a:bodyPr wrap="square" lIns="0" tIns="0" rIns="0" bIns="0" rtlCol="0"/>
            <a:lstStyle/>
            <a:p>
              <a:endParaRPr lang="fr-FR" noProof="0" dirty="0"/>
            </a:p>
          </p:txBody>
        </p:sp>
        <p:sp>
          <p:nvSpPr>
            <p:cNvPr id="4123" name="object 4123"/>
            <p:cNvSpPr/>
            <p:nvPr/>
          </p:nvSpPr>
          <p:spPr>
            <a:xfrm>
              <a:off x="11055378" y="4377191"/>
              <a:ext cx="5715" cy="71120"/>
            </a:xfrm>
            <a:custGeom>
              <a:avLst/>
              <a:gdLst/>
              <a:ahLst/>
              <a:cxnLst/>
              <a:rect l="l" t="t" r="r" b="b"/>
              <a:pathLst>
                <a:path w="5715" h="71120">
                  <a:moveTo>
                    <a:pt x="5284" y="236"/>
                  </a:moveTo>
                  <a:lnTo>
                    <a:pt x="5284" y="70792"/>
                  </a:lnTo>
                </a:path>
                <a:path w="5715" h="71120">
                  <a:moveTo>
                    <a:pt x="0" y="70544"/>
                  </a:moveTo>
                  <a:lnTo>
                    <a:pt x="0" y="0"/>
                  </a:lnTo>
                </a:path>
              </a:pathLst>
            </a:custGeom>
            <a:ln w="3175">
              <a:solidFill>
                <a:srgbClr val="85A9AC"/>
              </a:solidFill>
            </a:ln>
          </p:spPr>
          <p:txBody>
            <a:bodyPr wrap="square" lIns="0" tIns="0" rIns="0" bIns="0" rtlCol="0"/>
            <a:lstStyle/>
            <a:p>
              <a:endParaRPr lang="fr-FR" noProof="0" dirty="0"/>
            </a:p>
          </p:txBody>
        </p:sp>
        <p:sp>
          <p:nvSpPr>
            <p:cNvPr id="4124" name="object 4124"/>
            <p:cNvSpPr/>
            <p:nvPr/>
          </p:nvSpPr>
          <p:spPr>
            <a:xfrm>
              <a:off x="11060662" y="4377428"/>
              <a:ext cx="3810" cy="71120"/>
            </a:xfrm>
            <a:custGeom>
              <a:avLst/>
              <a:gdLst/>
              <a:ahLst/>
              <a:cxnLst/>
              <a:rect l="l" t="t" r="r" b="b"/>
              <a:pathLst>
                <a:path w="3809" h="71120">
                  <a:moveTo>
                    <a:pt x="0" y="0"/>
                  </a:moveTo>
                  <a:lnTo>
                    <a:pt x="3602" y="161"/>
                  </a:lnTo>
                  <a:lnTo>
                    <a:pt x="3602" y="70725"/>
                  </a:lnTo>
                  <a:lnTo>
                    <a:pt x="0" y="70555"/>
                  </a:lnTo>
                  <a:lnTo>
                    <a:pt x="0" y="0"/>
                  </a:lnTo>
                  <a:close/>
                </a:path>
              </a:pathLst>
            </a:custGeom>
            <a:solidFill>
              <a:srgbClr val="85A9AC"/>
            </a:solidFill>
          </p:spPr>
          <p:txBody>
            <a:bodyPr wrap="square" lIns="0" tIns="0" rIns="0" bIns="0" rtlCol="0"/>
            <a:lstStyle/>
            <a:p>
              <a:endParaRPr lang="fr-FR" noProof="0" dirty="0"/>
            </a:p>
          </p:txBody>
        </p:sp>
        <p:sp>
          <p:nvSpPr>
            <p:cNvPr id="4125" name="object 4125"/>
            <p:cNvSpPr/>
            <p:nvPr/>
          </p:nvSpPr>
          <p:spPr>
            <a:xfrm>
              <a:off x="11060662" y="4377428"/>
              <a:ext cx="3810" cy="71120"/>
            </a:xfrm>
            <a:custGeom>
              <a:avLst/>
              <a:gdLst/>
              <a:ahLst/>
              <a:cxnLst/>
              <a:rect l="l" t="t" r="r" b="b"/>
              <a:pathLst>
                <a:path w="3809" h="71120">
                  <a:moveTo>
                    <a:pt x="3602" y="161"/>
                  </a:moveTo>
                  <a:lnTo>
                    <a:pt x="3602" y="70725"/>
                  </a:lnTo>
                </a:path>
                <a:path w="3809" h="71120">
                  <a:moveTo>
                    <a:pt x="0" y="70555"/>
                  </a:moveTo>
                  <a:lnTo>
                    <a:pt x="0" y="0"/>
                  </a:lnTo>
                </a:path>
              </a:pathLst>
            </a:custGeom>
            <a:ln w="3175">
              <a:solidFill>
                <a:srgbClr val="85A9AC"/>
              </a:solidFill>
            </a:ln>
          </p:spPr>
          <p:txBody>
            <a:bodyPr wrap="square" lIns="0" tIns="0" rIns="0" bIns="0" rtlCol="0"/>
            <a:lstStyle/>
            <a:p>
              <a:endParaRPr lang="fr-FR" noProof="0" dirty="0"/>
            </a:p>
          </p:txBody>
        </p:sp>
        <p:sp>
          <p:nvSpPr>
            <p:cNvPr id="4126" name="object 4126"/>
            <p:cNvSpPr/>
            <p:nvPr/>
          </p:nvSpPr>
          <p:spPr>
            <a:xfrm>
              <a:off x="11064265" y="4377589"/>
              <a:ext cx="3810" cy="71120"/>
            </a:xfrm>
            <a:custGeom>
              <a:avLst/>
              <a:gdLst/>
              <a:ahLst/>
              <a:cxnLst/>
              <a:rect l="l" t="t" r="r" b="b"/>
              <a:pathLst>
                <a:path w="3809" h="71120">
                  <a:moveTo>
                    <a:pt x="0" y="0"/>
                  </a:moveTo>
                  <a:lnTo>
                    <a:pt x="3602" y="161"/>
                  </a:lnTo>
                  <a:lnTo>
                    <a:pt x="3602" y="70732"/>
                  </a:lnTo>
                  <a:lnTo>
                    <a:pt x="0" y="70563"/>
                  </a:lnTo>
                  <a:lnTo>
                    <a:pt x="0" y="0"/>
                  </a:lnTo>
                  <a:close/>
                </a:path>
              </a:pathLst>
            </a:custGeom>
            <a:solidFill>
              <a:srgbClr val="85A9AB"/>
            </a:solidFill>
          </p:spPr>
          <p:txBody>
            <a:bodyPr wrap="square" lIns="0" tIns="0" rIns="0" bIns="0" rtlCol="0"/>
            <a:lstStyle/>
            <a:p>
              <a:endParaRPr lang="fr-FR" noProof="0" dirty="0"/>
            </a:p>
          </p:txBody>
        </p:sp>
        <p:sp>
          <p:nvSpPr>
            <p:cNvPr id="4127" name="object 4127"/>
            <p:cNvSpPr/>
            <p:nvPr/>
          </p:nvSpPr>
          <p:spPr>
            <a:xfrm>
              <a:off x="11064265" y="4377589"/>
              <a:ext cx="3810" cy="71120"/>
            </a:xfrm>
            <a:custGeom>
              <a:avLst/>
              <a:gdLst/>
              <a:ahLst/>
              <a:cxnLst/>
              <a:rect l="l" t="t" r="r" b="b"/>
              <a:pathLst>
                <a:path w="3809" h="71120">
                  <a:moveTo>
                    <a:pt x="3602" y="161"/>
                  </a:moveTo>
                  <a:lnTo>
                    <a:pt x="3602" y="70732"/>
                  </a:lnTo>
                </a:path>
                <a:path w="3809" h="71120">
                  <a:moveTo>
                    <a:pt x="0" y="70563"/>
                  </a:moveTo>
                  <a:lnTo>
                    <a:pt x="0" y="0"/>
                  </a:lnTo>
                </a:path>
              </a:pathLst>
            </a:custGeom>
            <a:ln w="3175">
              <a:solidFill>
                <a:srgbClr val="85A9AB"/>
              </a:solidFill>
            </a:ln>
          </p:spPr>
          <p:txBody>
            <a:bodyPr wrap="square" lIns="0" tIns="0" rIns="0" bIns="0" rtlCol="0"/>
            <a:lstStyle/>
            <a:p>
              <a:endParaRPr lang="fr-FR" noProof="0" dirty="0"/>
            </a:p>
          </p:txBody>
        </p:sp>
        <p:sp>
          <p:nvSpPr>
            <p:cNvPr id="4128" name="object 4128"/>
            <p:cNvSpPr/>
            <p:nvPr/>
          </p:nvSpPr>
          <p:spPr>
            <a:xfrm>
              <a:off x="11067868" y="4377751"/>
              <a:ext cx="3810" cy="71120"/>
            </a:xfrm>
            <a:custGeom>
              <a:avLst/>
              <a:gdLst/>
              <a:ahLst/>
              <a:cxnLst/>
              <a:rect l="l" t="t" r="r" b="b"/>
              <a:pathLst>
                <a:path w="3809" h="71120">
                  <a:moveTo>
                    <a:pt x="0" y="0"/>
                  </a:moveTo>
                  <a:lnTo>
                    <a:pt x="3602" y="161"/>
                  </a:lnTo>
                  <a:lnTo>
                    <a:pt x="3602" y="70740"/>
                  </a:lnTo>
                  <a:lnTo>
                    <a:pt x="0" y="70571"/>
                  </a:lnTo>
                  <a:lnTo>
                    <a:pt x="0" y="0"/>
                  </a:lnTo>
                  <a:close/>
                </a:path>
              </a:pathLst>
            </a:custGeom>
            <a:solidFill>
              <a:srgbClr val="85A9AB"/>
            </a:solidFill>
          </p:spPr>
          <p:txBody>
            <a:bodyPr wrap="square" lIns="0" tIns="0" rIns="0" bIns="0" rtlCol="0"/>
            <a:lstStyle/>
            <a:p>
              <a:endParaRPr lang="fr-FR" noProof="0" dirty="0"/>
            </a:p>
          </p:txBody>
        </p:sp>
        <p:sp>
          <p:nvSpPr>
            <p:cNvPr id="4129" name="object 4129"/>
            <p:cNvSpPr/>
            <p:nvPr/>
          </p:nvSpPr>
          <p:spPr>
            <a:xfrm>
              <a:off x="11067868" y="4377751"/>
              <a:ext cx="3810" cy="71120"/>
            </a:xfrm>
            <a:custGeom>
              <a:avLst/>
              <a:gdLst/>
              <a:ahLst/>
              <a:cxnLst/>
              <a:rect l="l" t="t" r="r" b="b"/>
              <a:pathLst>
                <a:path w="3809" h="71120">
                  <a:moveTo>
                    <a:pt x="3602" y="161"/>
                  </a:moveTo>
                  <a:lnTo>
                    <a:pt x="3602" y="70740"/>
                  </a:lnTo>
                </a:path>
                <a:path w="3809" h="71120">
                  <a:moveTo>
                    <a:pt x="0" y="70571"/>
                  </a:moveTo>
                  <a:lnTo>
                    <a:pt x="0" y="0"/>
                  </a:lnTo>
                </a:path>
              </a:pathLst>
            </a:custGeom>
            <a:ln w="3175">
              <a:solidFill>
                <a:srgbClr val="85A9AB"/>
              </a:solidFill>
            </a:ln>
          </p:spPr>
          <p:txBody>
            <a:bodyPr wrap="square" lIns="0" tIns="0" rIns="0" bIns="0" rtlCol="0"/>
            <a:lstStyle/>
            <a:p>
              <a:endParaRPr lang="fr-FR" noProof="0" dirty="0"/>
            </a:p>
          </p:txBody>
        </p:sp>
        <p:sp>
          <p:nvSpPr>
            <p:cNvPr id="4130" name="object 4130"/>
            <p:cNvSpPr/>
            <p:nvPr/>
          </p:nvSpPr>
          <p:spPr>
            <a:xfrm>
              <a:off x="11071471" y="4377912"/>
              <a:ext cx="3810" cy="71120"/>
            </a:xfrm>
            <a:custGeom>
              <a:avLst/>
              <a:gdLst/>
              <a:ahLst/>
              <a:cxnLst/>
              <a:rect l="l" t="t" r="r" b="b"/>
              <a:pathLst>
                <a:path w="3809" h="71120">
                  <a:moveTo>
                    <a:pt x="0" y="0"/>
                  </a:moveTo>
                  <a:lnTo>
                    <a:pt x="3602" y="161"/>
                  </a:lnTo>
                  <a:lnTo>
                    <a:pt x="3602" y="70748"/>
                  </a:lnTo>
                  <a:lnTo>
                    <a:pt x="0" y="70579"/>
                  </a:lnTo>
                  <a:lnTo>
                    <a:pt x="0" y="0"/>
                  </a:lnTo>
                  <a:close/>
                </a:path>
              </a:pathLst>
            </a:custGeom>
            <a:solidFill>
              <a:srgbClr val="85A9AB"/>
            </a:solidFill>
          </p:spPr>
          <p:txBody>
            <a:bodyPr wrap="square" lIns="0" tIns="0" rIns="0" bIns="0" rtlCol="0"/>
            <a:lstStyle/>
            <a:p>
              <a:endParaRPr lang="fr-FR" noProof="0" dirty="0"/>
            </a:p>
          </p:txBody>
        </p:sp>
        <p:sp>
          <p:nvSpPr>
            <p:cNvPr id="4131" name="object 4131"/>
            <p:cNvSpPr/>
            <p:nvPr/>
          </p:nvSpPr>
          <p:spPr>
            <a:xfrm>
              <a:off x="11071471" y="4377912"/>
              <a:ext cx="3810" cy="71120"/>
            </a:xfrm>
            <a:custGeom>
              <a:avLst/>
              <a:gdLst/>
              <a:ahLst/>
              <a:cxnLst/>
              <a:rect l="l" t="t" r="r" b="b"/>
              <a:pathLst>
                <a:path w="3809" h="71120">
                  <a:moveTo>
                    <a:pt x="3602" y="161"/>
                  </a:moveTo>
                  <a:lnTo>
                    <a:pt x="3602" y="70748"/>
                  </a:lnTo>
                </a:path>
                <a:path w="3809" h="71120">
                  <a:moveTo>
                    <a:pt x="0" y="70579"/>
                  </a:moveTo>
                  <a:lnTo>
                    <a:pt x="0" y="0"/>
                  </a:lnTo>
                </a:path>
              </a:pathLst>
            </a:custGeom>
            <a:ln w="3175">
              <a:solidFill>
                <a:srgbClr val="85A9AB"/>
              </a:solidFill>
            </a:ln>
          </p:spPr>
          <p:txBody>
            <a:bodyPr wrap="square" lIns="0" tIns="0" rIns="0" bIns="0" rtlCol="0"/>
            <a:lstStyle/>
            <a:p>
              <a:endParaRPr lang="fr-FR" noProof="0" dirty="0"/>
            </a:p>
          </p:txBody>
        </p:sp>
        <p:sp>
          <p:nvSpPr>
            <p:cNvPr id="4132" name="object 4132"/>
            <p:cNvSpPr/>
            <p:nvPr/>
          </p:nvSpPr>
          <p:spPr>
            <a:xfrm>
              <a:off x="11075074" y="4378073"/>
              <a:ext cx="3810" cy="71120"/>
            </a:xfrm>
            <a:custGeom>
              <a:avLst/>
              <a:gdLst/>
              <a:ahLst/>
              <a:cxnLst/>
              <a:rect l="l" t="t" r="r" b="b"/>
              <a:pathLst>
                <a:path w="3809" h="71120">
                  <a:moveTo>
                    <a:pt x="0" y="0"/>
                  </a:moveTo>
                  <a:lnTo>
                    <a:pt x="3602" y="161"/>
                  </a:lnTo>
                  <a:lnTo>
                    <a:pt x="3602" y="70756"/>
                  </a:lnTo>
                  <a:lnTo>
                    <a:pt x="0" y="70587"/>
                  </a:lnTo>
                  <a:lnTo>
                    <a:pt x="0" y="0"/>
                  </a:lnTo>
                  <a:close/>
                </a:path>
              </a:pathLst>
            </a:custGeom>
            <a:solidFill>
              <a:srgbClr val="85A9AB"/>
            </a:solidFill>
          </p:spPr>
          <p:txBody>
            <a:bodyPr wrap="square" lIns="0" tIns="0" rIns="0" bIns="0" rtlCol="0"/>
            <a:lstStyle/>
            <a:p>
              <a:endParaRPr lang="fr-FR" noProof="0" dirty="0"/>
            </a:p>
          </p:txBody>
        </p:sp>
        <p:sp>
          <p:nvSpPr>
            <p:cNvPr id="4133" name="object 4133"/>
            <p:cNvSpPr/>
            <p:nvPr/>
          </p:nvSpPr>
          <p:spPr>
            <a:xfrm>
              <a:off x="11075074" y="4378073"/>
              <a:ext cx="3810" cy="71120"/>
            </a:xfrm>
            <a:custGeom>
              <a:avLst/>
              <a:gdLst/>
              <a:ahLst/>
              <a:cxnLst/>
              <a:rect l="l" t="t" r="r" b="b"/>
              <a:pathLst>
                <a:path w="3809" h="71120">
                  <a:moveTo>
                    <a:pt x="3602" y="161"/>
                  </a:moveTo>
                  <a:lnTo>
                    <a:pt x="3602" y="70756"/>
                  </a:lnTo>
                </a:path>
                <a:path w="3809" h="71120">
                  <a:moveTo>
                    <a:pt x="0" y="70587"/>
                  </a:moveTo>
                  <a:lnTo>
                    <a:pt x="0" y="0"/>
                  </a:lnTo>
                </a:path>
              </a:pathLst>
            </a:custGeom>
            <a:ln w="3175">
              <a:solidFill>
                <a:srgbClr val="85A9AB"/>
              </a:solidFill>
            </a:ln>
          </p:spPr>
          <p:txBody>
            <a:bodyPr wrap="square" lIns="0" tIns="0" rIns="0" bIns="0" rtlCol="0"/>
            <a:lstStyle/>
            <a:p>
              <a:endParaRPr lang="fr-FR" noProof="0" dirty="0"/>
            </a:p>
          </p:txBody>
        </p:sp>
        <p:sp>
          <p:nvSpPr>
            <p:cNvPr id="4134" name="object 4134"/>
            <p:cNvSpPr/>
            <p:nvPr/>
          </p:nvSpPr>
          <p:spPr>
            <a:xfrm>
              <a:off x="11078677" y="4378235"/>
              <a:ext cx="3810" cy="71120"/>
            </a:xfrm>
            <a:custGeom>
              <a:avLst/>
              <a:gdLst/>
              <a:ahLst/>
              <a:cxnLst/>
              <a:rect l="l" t="t" r="r" b="b"/>
              <a:pathLst>
                <a:path w="3809" h="71120">
                  <a:moveTo>
                    <a:pt x="0" y="0"/>
                  </a:moveTo>
                  <a:lnTo>
                    <a:pt x="3602" y="161"/>
                  </a:lnTo>
                  <a:lnTo>
                    <a:pt x="3602" y="70764"/>
                  </a:lnTo>
                  <a:lnTo>
                    <a:pt x="0" y="70595"/>
                  </a:lnTo>
                  <a:lnTo>
                    <a:pt x="0" y="0"/>
                  </a:lnTo>
                  <a:close/>
                </a:path>
              </a:pathLst>
            </a:custGeom>
            <a:solidFill>
              <a:srgbClr val="84A9AB"/>
            </a:solidFill>
          </p:spPr>
          <p:txBody>
            <a:bodyPr wrap="square" lIns="0" tIns="0" rIns="0" bIns="0" rtlCol="0"/>
            <a:lstStyle/>
            <a:p>
              <a:endParaRPr lang="fr-FR" noProof="0" dirty="0"/>
            </a:p>
          </p:txBody>
        </p:sp>
        <p:sp>
          <p:nvSpPr>
            <p:cNvPr id="4135" name="object 4135"/>
            <p:cNvSpPr/>
            <p:nvPr/>
          </p:nvSpPr>
          <p:spPr>
            <a:xfrm>
              <a:off x="11078677" y="4378235"/>
              <a:ext cx="3810" cy="71120"/>
            </a:xfrm>
            <a:custGeom>
              <a:avLst/>
              <a:gdLst/>
              <a:ahLst/>
              <a:cxnLst/>
              <a:rect l="l" t="t" r="r" b="b"/>
              <a:pathLst>
                <a:path w="3809" h="71120">
                  <a:moveTo>
                    <a:pt x="3602" y="161"/>
                  </a:moveTo>
                  <a:lnTo>
                    <a:pt x="3602" y="70764"/>
                  </a:lnTo>
                </a:path>
                <a:path w="3809" h="71120">
                  <a:moveTo>
                    <a:pt x="0" y="70595"/>
                  </a:moveTo>
                  <a:lnTo>
                    <a:pt x="0" y="0"/>
                  </a:lnTo>
                </a:path>
              </a:pathLst>
            </a:custGeom>
            <a:ln w="3175">
              <a:solidFill>
                <a:srgbClr val="84A9AB"/>
              </a:solidFill>
            </a:ln>
          </p:spPr>
          <p:txBody>
            <a:bodyPr wrap="square" lIns="0" tIns="0" rIns="0" bIns="0" rtlCol="0"/>
            <a:lstStyle/>
            <a:p>
              <a:endParaRPr lang="fr-FR" noProof="0" dirty="0"/>
            </a:p>
          </p:txBody>
        </p:sp>
        <p:sp>
          <p:nvSpPr>
            <p:cNvPr id="4136" name="object 4136"/>
            <p:cNvSpPr/>
            <p:nvPr/>
          </p:nvSpPr>
          <p:spPr>
            <a:xfrm>
              <a:off x="11082280" y="4378396"/>
              <a:ext cx="3810" cy="71120"/>
            </a:xfrm>
            <a:custGeom>
              <a:avLst/>
              <a:gdLst/>
              <a:ahLst/>
              <a:cxnLst/>
              <a:rect l="l" t="t" r="r" b="b"/>
              <a:pathLst>
                <a:path w="3809" h="71120">
                  <a:moveTo>
                    <a:pt x="0" y="0"/>
                  </a:moveTo>
                  <a:lnTo>
                    <a:pt x="3602" y="161"/>
                  </a:lnTo>
                  <a:lnTo>
                    <a:pt x="3602" y="70772"/>
                  </a:lnTo>
                  <a:lnTo>
                    <a:pt x="0" y="70602"/>
                  </a:lnTo>
                  <a:lnTo>
                    <a:pt x="0" y="0"/>
                  </a:lnTo>
                  <a:close/>
                </a:path>
              </a:pathLst>
            </a:custGeom>
            <a:solidFill>
              <a:srgbClr val="84A9AB"/>
            </a:solidFill>
          </p:spPr>
          <p:txBody>
            <a:bodyPr wrap="square" lIns="0" tIns="0" rIns="0" bIns="0" rtlCol="0"/>
            <a:lstStyle/>
            <a:p>
              <a:endParaRPr lang="fr-FR" noProof="0" dirty="0"/>
            </a:p>
          </p:txBody>
        </p:sp>
        <p:sp>
          <p:nvSpPr>
            <p:cNvPr id="4137" name="object 4137"/>
            <p:cNvSpPr/>
            <p:nvPr/>
          </p:nvSpPr>
          <p:spPr>
            <a:xfrm>
              <a:off x="11082280" y="4378396"/>
              <a:ext cx="3810" cy="71120"/>
            </a:xfrm>
            <a:custGeom>
              <a:avLst/>
              <a:gdLst/>
              <a:ahLst/>
              <a:cxnLst/>
              <a:rect l="l" t="t" r="r" b="b"/>
              <a:pathLst>
                <a:path w="3809" h="71120">
                  <a:moveTo>
                    <a:pt x="3602" y="161"/>
                  </a:moveTo>
                  <a:lnTo>
                    <a:pt x="3602" y="70772"/>
                  </a:lnTo>
                </a:path>
                <a:path w="3809" h="71120">
                  <a:moveTo>
                    <a:pt x="0" y="70602"/>
                  </a:moveTo>
                  <a:lnTo>
                    <a:pt x="0" y="0"/>
                  </a:lnTo>
                </a:path>
              </a:pathLst>
            </a:custGeom>
            <a:ln w="3175">
              <a:solidFill>
                <a:srgbClr val="84A9AB"/>
              </a:solidFill>
            </a:ln>
          </p:spPr>
          <p:txBody>
            <a:bodyPr wrap="square" lIns="0" tIns="0" rIns="0" bIns="0" rtlCol="0"/>
            <a:lstStyle/>
            <a:p>
              <a:endParaRPr lang="fr-FR" noProof="0" dirty="0"/>
            </a:p>
          </p:txBody>
        </p:sp>
        <p:sp>
          <p:nvSpPr>
            <p:cNvPr id="4138" name="object 4138"/>
            <p:cNvSpPr/>
            <p:nvPr/>
          </p:nvSpPr>
          <p:spPr>
            <a:xfrm>
              <a:off x="11085882" y="4378558"/>
              <a:ext cx="5715" cy="71120"/>
            </a:xfrm>
            <a:custGeom>
              <a:avLst/>
              <a:gdLst/>
              <a:ahLst/>
              <a:cxnLst/>
              <a:rect l="l" t="t" r="r" b="b"/>
              <a:pathLst>
                <a:path w="5715" h="71120">
                  <a:moveTo>
                    <a:pt x="0" y="0"/>
                  </a:moveTo>
                  <a:lnTo>
                    <a:pt x="5524" y="247"/>
                  </a:lnTo>
                  <a:lnTo>
                    <a:pt x="5524" y="70870"/>
                  </a:lnTo>
                  <a:lnTo>
                    <a:pt x="0" y="70610"/>
                  </a:lnTo>
                  <a:lnTo>
                    <a:pt x="0" y="0"/>
                  </a:lnTo>
                  <a:close/>
                </a:path>
              </a:pathLst>
            </a:custGeom>
            <a:solidFill>
              <a:srgbClr val="84A9AB"/>
            </a:solidFill>
          </p:spPr>
          <p:txBody>
            <a:bodyPr wrap="square" lIns="0" tIns="0" rIns="0" bIns="0" rtlCol="0"/>
            <a:lstStyle/>
            <a:p>
              <a:endParaRPr lang="fr-FR" noProof="0" dirty="0"/>
            </a:p>
          </p:txBody>
        </p:sp>
        <p:sp>
          <p:nvSpPr>
            <p:cNvPr id="4139" name="object 4139"/>
            <p:cNvSpPr/>
            <p:nvPr/>
          </p:nvSpPr>
          <p:spPr>
            <a:xfrm>
              <a:off x="11085882" y="4378558"/>
              <a:ext cx="5715" cy="71120"/>
            </a:xfrm>
            <a:custGeom>
              <a:avLst/>
              <a:gdLst/>
              <a:ahLst/>
              <a:cxnLst/>
              <a:rect l="l" t="t" r="r" b="b"/>
              <a:pathLst>
                <a:path w="5715" h="71120">
                  <a:moveTo>
                    <a:pt x="5524" y="247"/>
                  </a:moveTo>
                  <a:lnTo>
                    <a:pt x="5524" y="70870"/>
                  </a:lnTo>
                </a:path>
                <a:path w="5715" h="71120">
                  <a:moveTo>
                    <a:pt x="0" y="70610"/>
                  </a:moveTo>
                  <a:lnTo>
                    <a:pt x="0" y="0"/>
                  </a:lnTo>
                </a:path>
              </a:pathLst>
            </a:custGeom>
            <a:ln w="3175">
              <a:solidFill>
                <a:srgbClr val="84A9AB"/>
              </a:solidFill>
            </a:ln>
          </p:spPr>
          <p:txBody>
            <a:bodyPr wrap="square" lIns="0" tIns="0" rIns="0" bIns="0" rtlCol="0"/>
            <a:lstStyle/>
            <a:p>
              <a:endParaRPr lang="fr-FR" noProof="0" dirty="0"/>
            </a:p>
          </p:txBody>
        </p:sp>
        <p:sp>
          <p:nvSpPr>
            <p:cNvPr id="4140" name="object 4140"/>
            <p:cNvSpPr/>
            <p:nvPr/>
          </p:nvSpPr>
          <p:spPr>
            <a:xfrm>
              <a:off x="11091407" y="4378805"/>
              <a:ext cx="3810" cy="71120"/>
            </a:xfrm>
            <a:custGeom>
              <a:avLst/>
              <a:gdLst/>
              <a:ahLst/>
              <a:cxnLst/>
              <a:rect l="l" t="t" r="r" b="b"/>
              <a:pathLst>
                <a:path w="3809" h="71120">
                  <a:moveTo>
                    <a:pt x="0" y="0"/>
                  </a:moveTo>
                  <a:lnTo>
                    <a:pt x="3602" y="161"/>
                  </a:lnTo>
                  <a:lnTo>
                    <a:pt x="3602" y="70792"/>
                  </a:lnTo>
                  <a:lnTo>
                    <a:pt x="0" y="70622"/>
                  </a:lnTo>
                  <a:lnTo>
                    <a:pt x="0" y="0"/>
                  </a:lnTo>
                  <a:close/>
                </a:path>
              </a:pathLst>
            </a:custGeom>
            <a:solidFill>
              <a:srgbClr val="84A9AB"/>
            </a:solidFill>
          </p:spPr>
          <p:txBody>
            <a:bodyPr wrap="square" lIns="0" tIns="0" rIns="0" bIns="0" rtlCol="0"/>
            <a:lstStyle/>
            <a:p>
              <a:endParaRPr lang="fr-FR" noProof="0" dirty="0"/>
            </a:p>
          </p:txBody>
        </p:sp>
        <p:sp>
          <p:nvSpPr>
            <p:cNvPr id="4141" name="object 4141"/>
            <p:cNvSpPr/>
            <p:nvPr/>
          </p:nvSpPr>
          <p:spPr>
            <a:xfrm>
              <a:off x="11091407" y="4378805"/>
              <a:ext cx="3810" cy="71120"/>
            </a:xfrm>
            <a:custGeom>
              <a:avLst/>
              <a:gdLst/>
              <a:ahLst/>
              <a:cxnLst/>
              <a:rect l="l" t="t" r="r" b="b"/>
              <a:pathLst>
                <a:path w="3809" h="71120">
                  <a:moveTo>
                    <a:pt x="3602" y="161"/>
                  </a:moveTo>
                  <a:lnTo>
                    <a:pt x="3602" y="70792"/>
                  </a:lnTo>
                </a:path>
                <a:path w="3809" h="71120">
                  <a:moveTo>
                    <a:pt x="0" y="70622"/>
                  </a:moveTo>
                  <a:lnTo>
                    <a:pt x="0" y="0"/>
                  </a:lnTo>
                </a:path>
              </a:pathLst>
            </a:custGeom>
            <a:ln w="3175">
              <a:solidFill>
                <a:srgbClr val="84A9AB"/>
              </a:solidFill>
            </a:ln>
          </p:spPr>
          <p:txBody>
            <a:bodyPr wrap="square" lIns="0" tIns="0" rIns="0" bIns="0" rtlCol="0"/>
            <a:lstStyle/>
            <a:p>
              <a:endParaRPr lang="fr-FR" noProof="0" dirty="0"/>
            </a:p>
          </p:txBody>
        </p:sp>
        <p:sp>
          <p:nvSpPr>
            <p:cNvPr id="4142" name="object 4142"/>
            <p:cNvSpPr/>
            <p:nvPr/>
          </p:nvSpPr>
          <p:spPr>
            <a:xfrm>
              <a:off x="11095010" y="4378967"/>
              <a:ext cx="3810" cy="71120"/>
            </a:xfrm>
            <a:custGeom>
              <a:avLst/>
              <a:gdLst/>
              <a:ahLst/>
              <a:cxnLst/>
              <a:rect l="l" t="t" r="r" b="b"/>
              <a:pathLst>
                <a:path w="3809" h="71120">
                  <a:moveTo>
                    <a:pt x="0" y="0"/>
                  </a:moveTo>
                  <a:lnTo>
                    <a:pt x="3602" y="161"/>
                  </a:lnTo>
                  <a:lnTo>
                    <a:pt x="3602" y="70800"/>
                  </a:lnTo>
                  <a:lnTo>
                    <a:pt x="0" y="70630"/>
                  </a:lnTo>
                  <a:lnTo>
                    <a:pt x="0" y="0"/>
                  </a:lnTo>
                  <a:close/>
                </a:path>
              </a:pathLst>
            </a:custGeom>
            <a:solidFill>
              <a:srgbClr val="84A9AB"/>
            </a:solidFill>
          </p:spPr>
          <p:txBody>
            <a:bodyPr wrap="square" lIns="0" tIns="0" rIns="0" bIns="0" rtlCol="0"/>
            <a:lstStyle/>
            <a:p>
              <a:endParaRPr lang="fr-FR" noProof="0" dirty="0"/>
            </a:p>
          </p:txBody>
        </p:sp>
        <p:sp>
          <p:nvSpPr>
            <p:cNvPr id="4143" name="object 4143"/>
            <p:cNvSpPr/>
            <p:nvPr/>
          </p:nvSpPr>
          <p:spPr>
            <a:xfrm>
              <a:off x="11095010" y="4378966"/>
              <a:ext cx="3810" cy="71120"/>
            </a:xfrm>
            <a:custGeom>
              <a:avLst/>
              <a:gdLst/>
              <a:ahLst/>
              <a:cxnLst/>
              <a:rect l="l" t="t" r="r" b="b"/>
              <a:pathLst>
                <a:path w="3809" h="71120">
                  <a:moveTo>
                    <a:pt x="3602" y="161"/>
                  </a:moveTo>
                  <a:lnTo>
                    <a:pt x="3602" y="70800"/>
                  </a:lnTo>
                </a:path>
                <a:path w="3809" h="71120">
                  <a:moveTo>
                    <a:pt x="0" y="70630"/>
                  </a:moveTo>
                  <a:lnTo>
                    <a:pt x="0" y="0"/>
                  </a:lnTo>
                </a:path>
              </a:pathLst>
            </a:custGeom>
            <a:ln w="3175">
              <a:solidFill>
                <a:srgbClr val="84A9AB"/>
              </a:solidFill>
            </a:ln>
          </p:spPr>
          <p:txBody>
            <a:bodyPr wrap="square" lIns="0" tIns="0" rIns="0" bIns="0" rtlCol="0"/>
            <a:lstStyle/>
            <a:p>
              <a:endParaRPr lang="fr-FR" noProof="0" dirty="0"/>
            </a:p>
          </p:txBody>
        </p:sp>
        <p:sp>
          <p:nvSpPr>
            <p:cNvPr id="4144" name="object 4144"/>
            <p:cNvSpPr/>
            <p:nvPr/>
          </p:nvSpPr>
          <p:spPr>
            <a:xfrm>
              <a:off x="11098613" y="4379128"/>
              <a:ext cx="3810" cy="71120"/>
            </a:xfrm>
            <a:custGeom>
              <a:avLst/>
              <a:gdLst/>
              <a:ahLst/>
              <a:cxnLst/>
              <a:rect l="l" t="t" r="r" b="b"/>
              <a:pathLst>
                <a:path w="3809" h="71120">
                  <a:moveTo>
                    <a:pt x="0" y="0"/>
                  </a:moveTo>
                  <a:lnTo>
                    <a:pt x="3602" y="161"/>
                  </a:lnTo>
                  <a:lnTo>
                    <a:pt x="3602" y="70807"/>
                  </a:lnTo>
                  <a:lnTo>
                    <a:pt x="0" y="70638"/>
                  </a:lnTo>
                  <a:lnTo>
                    <a:pt x="0" y="0"/>
                  </a:lnTo>
                  <a:close/>
                </a:path>
              </a:pathLst>
            </a:custGeom>
            <a:solidFill>
              <a:srgbClr val="84A9AB"/>
            </a:solidFill>
          </p:spPr>
          <p:txBody>
            <a:bodyPr wrap="square" lIns="0" tIns="0" rIns="0" bIns="0" rtlCol="0"/>
            <a:lstStyle/>
            <a:p>
              <a:endParaRPr lang="fr-FR" noProof="0" dirty="0"/>
            </a:p>
          </p:txBody>
        </p:sp>
        <p:sp>
          <p:nvSpPr>
            <p:cNvPr id="4145" name="object 4145"/>
            <p:cNvSpPr/>
            <p:nvPr/>
          </p:nvSpPr>
          <p:spPr>
            <a:xfrm>
              <a:off x="11098613" y="4379128"/>
              <a:ext cx="3810" cy="71120"/>
            </a:xfrm>
            <a:custGeom>
              <a:avLst/>
              <a:gdLst/>
              <a:ahLst/>
              <a:cxnLst/>
              <a:rect l="l" t="t" r="r" b="b"/>
              <a:pathLst>
                <a:path w="3809" h="71120">
                  <a:moveTo>
                    <a:pt x="3602" y="161"/>
                  </a:moveTo>
                  <a:lnTo>
                    <a:pt x="3602" y="70807"/>
                  </a:lnTo>
                </a:path>
                <a:path w="3809" h="71120">
                  <a:moveTo>
                    <a:pt x="0" y="70638"/>
                  </a:moveTo>
                  <a:lnTo>
                    <a:pt x="0" y="0"/>
                  </a:lnTo>
                </a:path>
              </a:pathLst>
            </a:custGeom>
            <a:ln w="3175">
              <a:solidFill>
                <a:srgbClr val="84A9AB"/>
              </a:solidFill>
            </a:ln>
          </p:spPr>
          <p:txBody>
            <a:bodyPr wrap="square" lIns="0" tIns="0" rIns="0" bIns="0" rtlCol="0"/>
            <a:lstStyle/>
            <a:p>
              <a:endParaRPr lang="fr-FR" noProof="0" dirty="0"/>
            </a:p>
          </p:txBody>
        </p:sp>
        <p:sp>
          <p:nvSpPr>
            <p:cNvPr id="4146" name="object 4146"/>
            <p:cNvSpPr/>
            <p:nvPr/>
          </p:nvSpPr>
          <p:spPr>
            <a:xfrm>
              <a:off x="11102216" y="4379289"/>
              <a:ext cx="3810" cy="71120"/>
            </a:xfrm>
            <a:custGeom>
              <a:avLst/>
              <a:gdLst/>
              <a:ahLst/>
              <a:cxnLst/>
              <a:rect l="l" t="t" r="r" b="b"/>
              <a:pathLst>
                <a:path w="3809" h="71120">
                  <a:moveTo>
                    <a:pt x="0" y="0"/>
                  </a:moveTo>
                  <a:lnTo>
                    <a:pt x="3602" y="161"/>
                  </a:lnTo>
                  <a:lnTo>
                    <a:pt x="3602" y="70815"/>
                  </a:lnTo>
                  <a:lnTo>
                    <a:pt x="0" y="70646"/>
                  </a:lnTo>
                  <a:lnTo>
                    <a:pt x="0" y="0"/>
                  </a:lnTo>
                  <a:close/>
                </a:path>
              </a:pathLst>
            </a:custGeom>
            <a:solidFill>
              <a:srgbClr val="84A9AB"/>
            </a:solidFill>
          </p:spPr>
          <p:txBody>
            <a:bodyPr wrap="square" lIns="0" tIns="0" rIns="0" bIns="0" rtlCol="0"/>
            <a:lstStyle/>
            <a:p>
              <a:endParaRPr lang="fr-FR" noProof="0" dirty="0"/>
            </a:p>
          </p:txBody>
        </p:sp>
        <p:sp>
          <p:nvSpPr>
            <p:cNvPr id="4147" name="object 4147"/>
            <p:cNvSpPr/>
            <p:nvPr/>
          </p:nvSpPr>
          <p:spPr>
            <a:xfrm>
              <a:off x="11102216" y="4379289"/>
              <a:ext cx="3810" cy="71120"/>
            </a:xfrm>
            <a:custGeom>
              <a:avLst/>
              <a:gdLst/>
              <a:ahLst/>
              <a:cxnLst/>
              <a:rect l="l" t="t" r="r" b="b"/>
              <a:pathLst>
                <a:path w="3809" h="71120">
                  <a:moveTo>
                    <a:pt x="3602" y="161"/>
                  </a:moveTo>
                  <a:lnTo>
                    <a:pt x="3602" y="70815"/>
                  </a:lnTo>
                </a:path>
                <a:path w="3809" h="71120">
                  <a:moveTo>
                    <a:pt x="0" y="70646"/>
                  </a:moveTo>
                  <a:lnTo>
                    <a:pt x="0" y="0"/>
                  </a:lnTo>
                </a:path>
              </a:pathLst>
            </a:custGeom>
            <a:ln w="3175">
              <a:solidFill>
                <a:srgbClr val="84A9AB"/>
              </a:solidFill>
            </a:ln>
          </p:spPr>
          <p:txBody>
            <a:bodyPr wrap="square" lIns="0" tIns="0" rIns="0" bIns="0" rtlCol="0"/>
            <a:lstStyle/>
            <a:p>
              <a:endParaRPr lang="fr-FR" noProof="0" dirty="0"/>
            </a:p>
          </p:txBody>
        </p:sp>
        <p:sp>
          <p:nvSpPr>
            <p:cNvPr id="4148" name="object 4148"/>
            <p:cNvSpPr/>
            <p:nvPr/>
          </p:nvSpPr>
          <p:spPr>
            <a:xfrm>
              <a:off x="11105818" y="4379451"/>
              <a:ext cx="3810" cy="71120"/>
            </a:xfrm>
            <a:custGeom>
              <a:avLst/>
              <a:gdLst/>
              <a:ahLst/>
              <a:cxnLst/>
              <a:rect l="l" t="t" r="r" b="b"/>
              <a:pathLst>
                <a:path w="3809" h="71120">
                  <a:moveTo>
                    <a:pt x="0" y="0"/>
                  </a:moveTo>
                  <a:lnTo>
                    <a:pt x="3602" y="161"/>
                  </a:lnTo>
                  <a:lnTo>
                    <a:pt x="3602" y="70823"/>
                  </a:lnTo>
                  <a:lnTo>
                    <a:pt x="0" y="70654"/>
                  </a:lnTo>
                  <a:lnTo>
                    <a:pt x="0" y="0"/>
                  </a:lnTo>
                  <a:close/>
                </a:path>
              </a:pathLst>
            </a:custGeom>
            <a:solidFill>
              <a:srgbClr val="84A9AB"/>
            </a:solidFill>
          </p:spPr>
          <p:txBody>
            <a:bodyPr wrap="square" lIns="0" tIns="0" rIns="0" bIns="0" rtlCol="0"/>
            <a:lstStyle/>
            <a:p>
              <a:endParaRPr lang="fr-FR" noProof="0" dirty="0"/>
            </a:p>
          </p:txBody>
        </p:sp>
        <p:sp>
          <p:nvSpPr>
            <p:cNvPr id="4149" name="object 4149"/>
            <p:cNvSpPr/>
            <p:nvPr/>
          </p:nvSpPr>
          <p:spPr>
            <a:xfrm>
              <a:off x="11105818" y="4379451"/>
              <a:ext cx="3810" cy="71120"/>
            </a:xfrm>
            <a:custGeom>
              <a:avLst/>
              <a:gdLst/>
              <a:ahLst/>
              <a:cxnLst/>
              <a:rect l="l" t="t" r="r" b="b"/>
              <a:pathLst>
                <a:path w="3809" h="71120">
                  <a:moveTo>
                    <a:pt x="3602" y="161"/>
                  </a:moveTo>
                  <a:lnTo>
                    <a:pt x="3602" y="70823"/>
                  </a:lnTo>
                </a:path>
                <a:path w="3809" h="71120">
                  <a:moveTo>
                    <a:pt x="0" y="70654"/>
                  </a:moveTo>
                  <a:lnTo>
                    <a:pt x="0" y="0"/>
                  </a:lnTo>
                </a:path>
              </a:pathLst>
            </a:custGeom>
            <a:ln w="3175">
              <a:solidFill>
                <a:srgbClr val="84A9AB"/>
              </a:solidFill>
            </a:ln>
          </p:spPr>
          <p:txBody>
            <a:bodyPr wrap="square" lIns="0" tIns="0" rIns="0" bIns="0" rtlCol="0"/>
            <a:lstStyle/>
            <a:p>
              <a:endParaRPr lang="fr-FR" noProof="0" dirty="0"/>
            </a:p>
          </p:txBody>
        </p:sp>
        <p:sp>
          <p:nvSpPr>
            <p:cNvPr id="4150" name="object 4150"/>
            <p:cNvSpPr/>
            <p:nvPr/>
          </p:nvSpPr>
          <p:spPr>
            <a:xfrm>
              <a:off x="11109421" y="4379612"/>
              <a:ext cx="3810" cy="71120"/>
            </a:xfrm>
            <a:custGeom>
              <a:avLst/>
              <a:gdLst/>
              <a:ahLst/>
              <a:cxnLst/>
              <a:rect l="l" t="t" r="r" b="b"/>
              <a:pathLst>
                <a:path w="3809" h="71120">
                  <a:moveTo>
                    <a:pt x="0" y="0"/>
                  </a:moveTo>
                  <a:lnTo>
                    <a:pt x="3602" y="161"/>
                  </a:lnTo>
                  <a:lnTo>
                    <a:pt x="3602" y="70831"/>
                  </a:lnTo>
                  <a:lnTo>
                    <a:pt x="0" y="70662"/>
                  </a:lnTo>
                  <a:lnTo>
                    <a:pt x="0" y="0"/>
                  </a:lnTo>
                  <a:close/>
                </a:path>
              </a:pathLst>
            </a:custGeom>
            <a:solidFill>
              <a:srgbClr val="83A9AA"/>
            </a:solidFill>
          </p:spPr>
          <p:txBody>
            <a:bodyPr wrap="square" lIns="0" tIns="0" rIns="0" bIns="0" rtlCol="0"/>
            <a:lstStyle/>
            <a:p>
              <a:endParaRPr lang="fr-FR" noProof="0" dirty="0"/>
            </a:p>
          </p:txBody>
        </p:sp>
        <p:sp>
          <p:nvSpPr>
            <p:cNvPr id="4151" name="object 4151"/>
            <p:cNvSpPr/>
            <p:nvPr/>
          </p:nvSpPr>
          <p:spPr>
            <a:xfrm>
              <a:off x="11109421" y="4379612"/>
              <a:ext cx="3810" cy="71120"/>
            </a:xfrm>
            <a:custGeom>
              <a:avLst/>
              <a:gdLst/>
              <a:ahLst/>
              <a:cxnLst/>
              <a:rect l="l" t="t" r="r" b="b"/>
              <a:pathLst>
                <a:path w="3809" h="71120">
                  <a:moveTo>
                    <a:pt x="3602" y="161"/>
                  </a:moveTo>
                  <a:lnTo>
                    <a:pt x="3602" y="70831"/>
                  </a:lnTo>
                </a:path>
                <a:path w="3809" h="71120">
                  <a:moveTo>
                    <a:pt x="0" y="70662"/>
                  </a:moveTo>
                  <a:lnTo>
                    <a:pt x="0" y="0"/>
                  </a:lnTo>
                </a:path>
              </a:pathLst>
            </a:custGeom>
            <a:ln w="3175">
              <a:solidFill>
                <a:srgbClr val="83A9AA"/>
              </a:solidFill>
            </a:ln>
          </p:spPr>
          <p:txBody>
            <a:bodyPr wrap="square" lIns="0" tIns="0" rIns="0" bIns="0" rtlCol="0"/>
            <a:lstStyle/>
            <a:p>
              <a:endParaRPr lang="fr-FR" noProof="0" dirty="0"/>
            </a:p>
          </p:txBody>
        </p:sp>
        <p:sp>
          <p:nvSpPr>
            <p:cNvPr id="4152" name="object 4152"/>
            <p:cNvSpPr/>
            <p:nvPr/>
          </p:nvSpPr>
          <p:spPr>
            <a:xfrm>
              <a:off x="11113024" y="4379774"/>
              <a:ext cx="5715" cy="71120"/>
            </a:xfrm>
            <a:custGeom>
              <a:avLst/>
              <a:gdLst/>
              <a:ahLst/>
              <a:cxnLst/>
              <a:rect l="l" t="t" r="r" b="b"/>
              <a:pathLst>
                <a:path w="5715" h="71120">
                  <a:moveTo>
                    <a:pt x="0" y="0"/>
                  </a:moveTo>
                  <a:lnTo>
                    <a:pt x="5284" y="236"/>
                  </a:lnTo>
                  <a:lnTo>
                    <a:pt x="5284" y="70918"/>
                  </a:lnTo>
                  <a:lnTo>
                    <a:pt x="0" y="70670"/>
                  </a:lnTo>
                  <a:lnTo>
                    <a:pt x="0" y="0"/>
                  </a:lnTo>
                  <a:close/>
                </a:path>
              </a:pathLst>
            </a:custGeom>
            <a:solidFill>
              <a:srgbClr val="83A9AA"/>
            </a:solidFill>
          </p:spPr>
          <p:txBody>
            <a:bodyPr wrap="square" lIns="0" tIns="0" rIns="0" bIns="0" rtlCol="0"/>
            <a:lstStyle/>
            <a:p>
              <a:endParaRPr lang="fr-FR" noProof="0" dirty="0"/>
            </a:p>
          </p:txBody>
        </p:sp>
        <p:sp>
          <p:nvSpPr>
            <p:cNvPr id="4153" name="object 4153"/>
            <p:cNvSpPr/>
            <p:nvPr/>
          </p:nvSpPr>
          <p:spPr>
            <a:xfrm>
              <a:off x="11113024" y="4379774"/>
              <a:ext cx="5715" cy="71120"/>
            </a:xfrm>
            <a:custGeom>
              <a:avLst/>
              <a:gdLst/>
              <a:ahLst/>
              <a:cxnLst/>
              <a:rect l="l" t="t" r="r" b="b"/>
              <a:pathLst>
                <a:path w="5715" h="71120">
                  <a:moveTo>
                    <a:pt x="5284" y="236"/>
                  </a:moveTo>
                  <a:lnTo>
                    <a:pt x="5284" y="70918"/>
                  </a:lnTo>
                </a:path>
                <a:path w="5715" h="71120">
                  <a:moveTo>
                    <a:pt x="0" y="70670"/>
                  </a:moveTo>
                  <a:lnTo>
                    <a:pt x="0" y="0"/>
                  </a:lnTo>
                </a:path>
              </a:pathLst>
            </a:custGeom>
            <a:ln w="3175">
              <a:solidFill>
                <a:srgbClr val="83A9AA"/>
              </a:solidFill>
            </a:ln>
          </p:spPr>
          <p:txBody>
            <a:bodyPr wrap="square" lIns="0" tIns="0" rIns="0" bIns="0" rtlCol="0"/>
            <a:lstStyle/>
            <a:p>
              <a:endParaRPr lang="fr-FR" noProof="0" dirty="0"/>
            </a:p>
          </p:txBody>
        </p:sp>
        <p:sp>
          <p:nvSpPr>
            <p:cNvPr id="4154" name="object 4154"/>
            <p:cNvSpPr/>
            <p:nvPr/>
          </p:nvSpPr>
          <p:spPr>
            <a:xfrm>
              <a:off x="11118308" y="4380010"/>
              <a:ext cx="3810" cy="71120"/>
            </a:xfrm>
            <a:custGeom>
              <a:avLst/>
              <a:gdLst/>
              <a:ahLst/>
              <a:cxnLst/>
              <a:rect l="l" t="t" r="r" b="b"/>
              <a:pathLst>
                <a:path w="3809" h="71120">
                  <a:moveTo>
                    <a:pt x="0" y="0"/>
                  </a:moveTo>
                  <a:lnTo>
                    <a:pt x="3602" y="161"/>
                  </a:lnTo>
                  <a:lnTo>
                    <a:pt x="3602" y="70850"/>
                  </a:lnTo>
                  <a:lnTo>
                    <a:pt x="0" y="70681"/>
                  </a:lnTo>
                  <a:lnTo>
                    <a:pt x="0" y="0"/>
                  </a:lnTo>
                  <a:close/>
                </a:path>
              </a:pathLst>
            </a:custGeom>
            <a:solidFill>
              <a:srgbClr val="83A9AA"/>
            </a:solidFill>
          </p:spPr>
          <p:txBody>
            <a:bodyPr wrap="square" lIns="0" tIns="0" rIns="0" bIns="0" rtlCol="0"/>
            <a:lstStyle/>
            <a:p>
              <a:endParaRPr lang="fr-FR" noProof="0" dirty="0"/>
            </a:p>
          </p:txBody>
        </p:sp>
        <p:sp>
          <p:nvSpPr>
            <p:cNvPr id="4155" name="object 4155"/>
            <p:cNvSpPr/>
            <p:nvPr/>
          </p:nvSpPr>
          <p:spPr>
            <a:xfrm>
              <a:off x="11118308" y="4380010"/>
              <a:ext cx="3810" cy="71120"/>
            </a:xfrm>
            <a:custGeom>
              <a:avLst/>
              <a:gdLst/>
              <a:ahLst/>
              <a:cxnLst/>
              <a:rect l="l" t="t" r="r" b="b"/>
              <a:pathLst>
                <a:path w="3809" h="71120">
                  <a:moveTo>
                    <a:pt x="3602" y="161"/>
                  </a:moveTo>
                  <a:lnTo>
                    <a:pt x="3602" y="70850"/>
                  </a:lnTo>
                </a:path>
                <a:path w="3809" h="71120">
                  <a:moveTo>
                    <a:pt x="0" y="70681"/>
                  </a:moveTo>
                  <a:lnTo>
                    <a:pt x="0" y="0"/>
                  </a:lnTo>
                </a:path>
              </a:pathLst>
            </a:custGeom>
            <a:ln w="3175">
              <a:solidFill>
                <a:srgbClr val="83A9AA"/>
              </a:solidFill>
            </a:ln>
          </p:spPr>
          <p:txBody>
            <a:bodyPr wrap="square" lIns="0" tIns="0" rIns="0" bIns="0" rtlCol="0"/>
            <a:lstStyle/>
            <a:p>
              <a:endParaRPr lang="fr-FR" noProof="0" dirty="0"/>
            </a:p>
          </p:txBody>
        </p:sp>
        <p:sp>
          <p:nvSpPr>
            <p:cNvPr id="4156" name="object 4156"/>
            <p:cNvSpPr/>
            <p:nvPr/>
          </p:nvSpPr>
          <p:spPr>
            <a:xfrm>
              <a:off x="11121911" y="4380172"/>
              <a:ext cx="3810" cy="71120"/>
            </a:xfrm>
            <a:custGeom>
              <a:avLst/>
              <a:gdLst/>
              <a:ahLst/>
              <a:cxnLst/>
              <a:rect l="l" t="t" r="r" b="b"/>
              <a:pathLst>
                <a:path w="3809" h="71120">
                  <a:moveTo>
                    <a:pt x="0" y="0"/>
                  </a:moveTo>
                  <a:lnTo>
                    <a:pt x="3602" y="161"/>
                  </a:lnTo>
                  <a:lnTo>
                    <a:pt x="3602" y="70858"/>
                  </a:lnTo>
                  <a:lnTo>
                    <a:pt x="0" y="70689"/>
                  </a:lnTo>
                  <a:lnTo>
                    <a:pt x="0" y="0"/>
                  </a:lnTo>
                  <a:close/>
                </a:path>
              </a:pathLst>
            </a:custGeom>
            <a:solidFill>
              <a:srgbClr val="83A9AA"/>
            </a:solidFill>
          </p:spPr>
          <p:txBody>
            <a:bodyPr wrap="square" lIns="0" tIns="0" rIns="0" bIns="0" rtlCol="0"/>
            <a:lstStyle/>
            <a:p>
              <a:endParaRPr lang="fr-FR" noProof="0" dirty="0"/>
            </a:p>
          </p:txBody>
        </p:sp>
        <p:sp>
          <p:nvSpPr>
            <p:cNvPr id="4157" name="object 4157"/>
            <p:cNvSpPr/>
            <p:nvPr/>
          </p:nvSpPr>
          <p:spPr>
            <a:xfrm>
              <a:off x="11121911" y="4380172"/>
              <a:ext cx="3810" cy="71120"/>
            </a:xfrm>
            <a:custGeom>
              <a:avLst/>
              <a:gdLst/>
              <a:ahLst/>
              <a:cxnLst/>
              <a:rect l="l" t="t" r="r" b="b"/>
              <a:pathLst>
                <a:path w="3809" h="71120">
                  <a:moveTo>
                    <a:pt x="3602" y="161"/>
                  </a:moveTo>
                  <a:lnTo>
                    <a:pt x="3602" y="70858"/>
                  </a:lnTo>
                </a:path>
                <a:path w="3809" h="71120">
                  <a:moveTo>
                    <a:pt x="0" y="70689"/>
                  </a:moveTo>
                  <a:lnTo>
                    <a:pt x="0" y="0"/>
                  </a:lnTo>
                </a:path>
              </a:pathLst>
            </a:custGeom>
            <a:ln w="3175">
              <a:solidFill>
                <a:srgbClr val="83A9AA"/>
              </a:solidFill>
            </a:ln>
          </p:spPr>
          <p:txBody>
            <a:bodyPr wrap="square" lIns="0" tIns="0" rIns="0" bIns="0" rtlCol="0"/>
            <a:lstStyle/>
            <a:p>
              <a:endParaRPr lang="fr-FR" noProof="0" dirty="0"/>
            </a:p>
          </p:txBody>
        </p:sp>
        <p:sp>
          <p:nvSpPr>
            <p:cNvPr id="4158" name="object 4158"/>
            <p:cNvSpPr/>
            <p:nvPr/>
          </p:nvSpPr>
          <p:spPr>
            <a:xfrm>
              <a:off x="11125514" y="4380333"/>
              <a:ext cx="3810" cy="71120"/>
            </a:xfrm>
            <a:custGeom>
              <a:avLst/>
              <a:gdLst/>
              <a:ahLst/>
              <a:cxnLst/>
              <a:rect l="l" t="t" r="r" b="b"/>
              <a:pathLst>
                <a:path w="3809" h="71120">
                  <a:moveTo>
                    <a:pt x="0" y="0"/>
                  </a:moveTo>
                  <a:lnTo>
                    <a:pt x="3602" y="161"/>
                  </a:lnTo>
                  <a:lnTo>
                    <a:pt x="3602" y="70866"/>
                  </a:lnTo>
                  <a:lnTo>
                    <a:pt x="0" y="70697"/>
                  </a:lnTo>
                  <a:lnTo>
                    <a:pt x="0" y="0"/>
                  </a:lnTo>
                  <a:close/>
                </a:path>
              </a:pathLst>
            </a:custGeom>
            <a:solidFill>
              <a:srgbClr val="83A8AA"/>
            </a:solidFill>
          </p:spPr>
          <p:txBody>
            <a:bodyPr wrap="square" lIns="0" tIns="0" rIns="0" bIns="0" rtlCol="0"/>
            <a:lstStyle/>
            <a:p>
              <a:endParaRPr lang="fr-FR" noProof="0" dirty="0"/>
            </a:p>
          </p:txBody>
        </p:sp>
        <p:sp>
          <p:nvSpPr>
            <p:cNvPr id="4159" name="object 4159"/>
            <p:cNvSpPr/>
            <p:nvPr/>
          </p:nvSpPr>
          <p:spPr>
            <a:xfrm>
              <a:off x="11125514" y="4380333"/>
              <a:ext cx="3810" cy="71120"/>
            </a:xfrm>
            <a:custGeom>
              <a:avLst/>
              <a:gdLst/>
              <a:ahLst/>
              <a:cxnLst/>
              <a:rect l="l" t="t" r="r" b="b"/>
              <a:pathLst>
                <a:path w="3809" h="71120">
                  <a:moveTo>
                    <a:pt x="3602" y="161"/>
                  </a:moveTo>
                  <a:lnTo>
                    <a:pt x="3602" y="70866"/>
                  </a:lnTo>
                </a:path>
                <a:path w="3809" h="71120">
                  <a:moveTo>
                    <a:pt x="0" y="70697"/>
                  </a:moveTo>
                  <a:lnTo>
                    <a:pt x="0" y="0"/>
                  </a:lnTo>
                </a:path>
              </a:pathLst>
            </a:custGeom>
            <a:ln w="3175">
              <a:solidFill>
                <a:srgbClr val="83A8AA"/>
              </a:solidFill>
            </a:ln>
          </p:spPr>
          <p:txBody>
            <a:bodyPr wrap="square" lIns="0" tIns="0" rIns="0" bIns="0" rtlCol="0"/>
            <a:lstStyle/>
            <a:p>
              <a:endParaRPr lang="fr-FR" noProof="0" dirty="0"/>
            </a:p>
          </p:txBody>
        </p:sp>
        <p:sp>
          <p:nvSpPr>
            <p:cNvPr id="4160" name="object 4160"/>
            <p:cNvSpPr/>
            <p:nvPr/>
          </p:nvSpPr>
          <p:spPr>
            <a:xfrm>
              <a:off x="11129117" y="4380495"/>
              <a:ext cx="3810" cy="71120"/>
            </a:xfrm>
            <a:custGeom>
              <a:avLst/>
              <a:gdLst/>
              <a:ahLst/>
              <a:cxnLst/>
              <a:rect l="l" t="t" r="r" b="b"/>
              <a:pathLst>
                <a:path w="3809" h="71120">
                  <a:moveTo>
                    <a:pt x="0" y="0"/>
                  </a:moveTo>
                  <a:lnTo>
                    <a:pt x="3602" y="161"/>
                  </a:lnTo>
                  <a:lnTo>
                    <a:pt x="3602" y="70874"/>
                  </a:lnTo>
                  <a:lnTo>
                    <a:pt x="0" y="70705"/>
                  </a:lnTo>
                  <a:lnTo>
                    <a:pt x="0" y="0"/>
                  </a:lnTo>
                  <a:close/>
                </a:path>
              </a:pathLst>
            </a:custGeom>
            <a:solidFill>
              <a:srgbClr val="83A8AA"/>
            </a:solidFill>
          </p:spPr>
          <p:txBody>
            <a:bodyPr wrap="square" lIns="0" tIns="0" rIns="0" bIns="0" rtlCol="0"/>
            <a:lstStyle/>
            <a:p>
              <a:endParaRPr lang="fr-FR" noProof="0" dirty="0"/>
            </a:p>
          </p:txBody>
        </p:sp>
        <p:sp>
          <p:nvSpPr>
            <p:cNvPr id="4161" name="object 4161"/>
            <p:cNvSpPr/>
            <p:nvPr/>
          </p:nvSpPr>
          <p:spPr>
            <a:xfrm>
              <a:off x="11129117" y="4380495"/>
              <a:ext cx="3810" cy="71120"/>
            </a:xfrm>
            <a:custGeom>
              <a:avLst/>
              <a:gdLst/>
              <a:ahLst/>
              <a:cxnLst/>
              <a:rect l="l" t="t" r="r" b="b"/>
              <a:pathLst>
                <a:path w="3809" h="71120">
                  <a:moveTo>
                    <a:pt x="3602" y="161"/>
                  </a:moveTo>
                  <a:lnTo>
                    <a:pt x="3602" y="70874"/>
                  </a:lnTo>
                </a:path>
                <a:path w="3809" h="71120">
                  <a:moveTo>
                    <a:pt x="0" y="70705"/>
                  </a:moveTo>
                  <a:lnTo>
                    <a:pt x="0" y="0"/>
                  </a:lnTo>
                </a:path>
              </a:pathLst>
            </a:custGeom>
            <a:ln w="3175">
              <a:solidFill>
                <a:srgbClr val="83A8AA"/>
              </a:solidFill>
            </a:ln>
          </p:spPr>
          <p:txBody>
            <a:bodyPr wrap="square" lIns="0" tIns="0" rIns="0" bIns="0" rtlCol="0"/>
            <a:lstStyle/>
            <a:p>
              <a:endParaRPr lang="fr-FR" noProof="0" dirty="0"/>
            </a:p>
          </p:txBody>
        </p:sp>
        <p:sp>
          <p:nvSpPr>
            <p:cNvPr id="4162" name="object 4162"/>
            <p:cNvSpPr/>
            <p:nvPr/>
          </p:nvSpPr>
          <p:spPr>
            <a:xfrm>
              <a:off x="11132720" y="4380656"/>
              <a:ext cx="3810" cy="71120"/>
            </a:xfrm>
            <a:custGeom>
              <a:avLst/>
              <a:gdLst/>
              <a:ahLst/>
              <a:cxnLst/>
              <a:rect l="l" t="t" r="r" b="b"/>
              <a:pathLst>
                <a:path w="3809" h="71120">
                  <a:moveTo>
                    <a:pt x="0" y="0"/>
                  </a:moveTo>
                  <a:lnTo>
                    <a:pt x="3602" y="161"/>
                  </a:lnTo>
                  <a:lnTo>
                    <a:pt x="3602" y="70882"/>
                  </a:lnTo>
                  <a:lnTo>
                    <a:pt x="0" y="70713"/>
                  </a:lnTo>
                  <a:lnTo>
                    <a:pt x="0" y="0"/>
                  </a:lnTo>
                  <a:close/>
                </a:path>
              </a:pathLst>
            </a:custGeom>
            <a:solidFill>
              <a:srgbClr val="83A8AA"/>
            </a:solidFill>
          </p:spPr>
          <p:txBody>
            <a:bodyPr wrap="square" lIns="0" tIns="0" rIns="0" bIns="0" rtlCol="0"/>
            <a:lstStyle/>
            <a:p>
              <a:endParaRPr lang="fr-FR" noProof="0" dirty="0"/>
            </a:p>
          </p:txBody>
        </p:sp>
        <p:sp>
          <p:nvSpPr>
            <p:cNvPr id="4163" name="object 4163"/>
            <p:cNvSpPr/>
            <p:nvPr/>
          </p:nvSpPr>
          <p:spPr>
            <a:xfrm>
              <a:off x="11132720" y="4380656"/>
              <a:ext cx="3810" cy="71120"/>
            </a:xfrm>
            <a:custGeom>
              <a:avLst/>
              <a:gdLst/>
              <a:ahLst/>
              <a:cxnLst/>
              <a:rect l="l" t="t" r="r" b="b"/>
              <a:pathLst>
                <a:path w="3809" h="71120">
                  <a:moveTo>
                    <a:pt x="3602" y="161"/>
                  </a:moveTo>
                  <a:lnTo>
                    <a:pt x="3602" y="70882"/>
                  </a:lnTo>
                </a:path>
                <a:path w="3809" h="71120">
                  <a:moveTo>
                    <a:pt x="0" y="70713"/>
                  </a:moveTo>
                  <a:lnTo>
                    <a:pt x="0" y="0"/>
                  </a:lnTo>
                </a:path>
              </a:pathLst>
            </a:custGeom>
            <a:ln w="3175">
              <a:solidFill>
                <a:srgbClr val="83A8AA"/>
              </a:solidFill>
            </a:ln>
          </p:spPr>
          <p:txBody>
            <a:bodyPr wrap="square" lIns="0" tIns="0" rIns="0" bIns="0" rtlCol="0"/>
            <a:lstStyle/>
            <a:p>
              <a:endParaRPr lang="fr-FR" noProof="0" dirty="0"/>
            </a:p>
          </p:txBody>
        </p:sp>
        <p:sp>
          <p:nvSpPr>
            <p:cNvPr id="4164" name="object 4164"/>
            <p:cNvSpPr/>
            <p:nvPr/>
          </p:nvSpPr>
          <p:spPr>
            <a:xfrm>
              <a:off x="11136323" y="4380817"/>
              <a:ext cx="3810" cy="71120"/>
            </a:xfrm>
            <a:custGeom>
              <a:avLst/>
              <a:gdLst/>
              <a:ahLst/>
              <a:cxnLst/>
              <a:rect l="l" t="t" r="r" b="b"/>
              <a:pathLst>
                <a:path w="3809" h="71120">
                  <a:moveTo>
                    <a:pt x="0" y="0"/>
                  </a:moveTo>
                  <a:lnTo>
                    <a:pt x="3602" y="161"/>
                  </a:lnTo>
                  <a:lnTo>
                    <a:pt x="3602" y="70890"/>
                  </a:lnTo>
                  <a:lnTo>
                    <a:pt x="0" y="70720"/>
                  </a:lnTo>
                  <a:lnTo>
                    <a:pt x="0" y="0"/>
                  </a:lnTo>
                  <a:close/>
                </a:path>
              </a:pathLst>
            </a:custGeom>
            <a:solidFill>
              <a:srgbClr val="83A8AA"/>
            </a:solidFill>
          </p:spPr>
          <p:txBody>
            <a:bodyPr wrap="square" lIns="0" tIns="0" rIns="0" bIns="0" rtlCol="0"/>
            <a:lstStyle/>
            <a:p>
              <a:endParaRPr lang="fr-FR" noProof="0" dirty="0"/>
            </a:p>
          </p:txBody>
        </p:sp>
        <p:sp>
          <p:nvSpPr>
            <p:cNvPr id="4165" name="object 4165"/>
            <p:cNvSpPr/>
            <p:nvPr/>
          </p:nvSpPr>
          <p:spPr>
            <a:xfrm>
              <a:off x="11136323" y="4380817"/>
              <a:ext cx="3810" cy="71120"/>
            </a:xfrm>
            <a:custGeom>
              <a:avLst/>
              <a:gdLst/>
              <a:ahLst/>
              <a:cxnLst/>
              <a:rect l="l" t="t" r="r" b="b"/>
              <a:pathLst>
                <a:path w="3809" h="71120">
                  <a:moveTo>
                    <a:pt x="3602" y="161"/>
                  </a:moveTo>
                  <a:lnTo>
                    <a:pt x="3602" y="70890"/>
                  </a:lnTo>
                </a:path>
                <a:path w="3809" h="71120">
                  <a:moveTo>
                    <a:pt x="0" y="70720"/>
                  </a:moveTo>
                  <a:lnTo>
                    <a:pt x="0" y="0"/>
                  </a:lnTo>
                </a:path>
              </a:pathLst>
            </a:custGeom>
            <a:ln w="3175">
              <a:solidFill>
                <a:srgbClr val="83A8AA"/>
              </a:solidFill>
            </a:ln>
          </p:spPr>
          <p:txBody>
            <a:bodyPr wrap="square" lIns="0" tIns="0" rIns="0" bIns="0" rtlCol="0"/>
            <a:lstStyle/>
            <a:p>
              <a:endParaRPr lang="fr-FR" noProof="0" dirty="0"/>
            </a:p>
          </p:txBody>
        </p:sp>
        <p:sp>
          <p:nvSpPr>
            <p:cNvPr id="4166" name="object 4166"/>
            <p:cNvSpPr/>
            <p:nvPr/>
          </p:nvSpPr>
          <p:spPr>
            <a:xfrm>
              <a:off x="11139926" y="4380979"/>
              <a:ext cx="3810" cy="71120"/>
            </a:xfrm>
            <a:custGeom>
              <a:avLst/>
              <a:gdLst/>
              <a:ahLst/>
              <a:cxnLst/>
              <a:rect l="l" t="t" r="r" b="b"/>
              <a:pathLst>
                <a:path w="3809" h="71120">
                  <a:moveTo>
                    <a:pt x="0" y="0"/>
                  </a:moveTo>
                  <a:lnTo>
                    <a:pt x="3602" y="161"/>
                  </a:lnTo>
                  <a:lnTo>
                    <a:pt x="3602" y="70898"/>
                  </a:lnTo>
                  <a:lnTo>
                    <a:pt x="0" y="70728"/>
                  </a:lnTo>
                  <a:lnTo>
                    <a:pt x="0" y="0"/>
                  </a:lnTo>
                  <a:close/>
                </a:path>
              </a:pathLst>
            </a:custGeom>
            <a:solidFill>
              <a:srgbClr val="82A8AA"/>
            </a:solidFill>
          </p:spPr>
          <p:txBody>
            <a:bodyPr wrap="square" lIns="0" tIns="0" rIns="0" bIns="0" rtlCol="0"/>
            <a:lstStyle/>
            <a:p>
              <a:endParaRPr lang="fr-FR" noProof="0" dirty="0"/>
            </a:p>
          </p:txBody>
        </p:sp>
        <p:sp>
          <p:nvSpPr>
            <p:cNvPr id="4167" name="object 4167"/>
            <p:cNvSpPr/>
            <p:nvPr/>
          </p:nvSpPr>
          <p:spPr>
            <a:xfrm>
              <a:off x="11139926" y="4380979"/>
              <a:ext cx="3810" cy="71120"/>
            </a:xfrm>
            <a:custGeom>
              <a:avLst/>
              <a:gdLst/>
              <a:ahLst/>
              <a:cxnLst/>
              <a:rect l="l" t="t" r="r" b="b"/>
              <a:pathLst>
                <a:path w="3809" h="71120">
                  <a:moveTo>
                    <a:pt x="3602" y="161"/>
                  </a:moveTo>
                  <a:lnTo>
                    <a:pt x="3602" y="70898"/>
                  </a:lnTo>
                </a:path>
                <a:path w="3809" h="71120">
                  <a:moveTo>
                    <a:pt x="0" y="70728"/>
                  </a:moveTo>
                  <a:lnTo>
                    <a:pt x="0" y="0"/>
                  </a:lnTo>
                </a:path>
              </a:pathLst>
            </a:custGeom>
            <a:ln w="3175">
              <a:solidFill>
                <a:srgbClr val="82A8AA"/>
              </a:solidFill>
            </a:ln>
          </p:spPr>
          <p:txBody>
            <a:bodyPr wrap="square" lIns="0" tIns="0" rIns="0" bIns="0" rtlCol="0"/>
            <a:lstStyle/>
            <a:p>
              <a:endParaRPr lang="fr-FR" noProof="0" dirty="0"/>
            </a:p>
          </p:txBody>
        </p:sp>
        <p:sp>
          <p:nvSpPr>
            <p:cNvPr id="4168" name="object 4168"/>
            <p:cNvSpPr/>
            <p:nvPr/>
          </p:nvSpPr>
          <p:spPr>
            <a:xfrm>
              <a:off x="11143529" y="4381140"/>
              <a:ext cx="5715" cy="71120"/>
            </a:xfrm>
            <a:custGeom>
              <a:avLst/>
              <a:gdLst/>
              <a:ahLst/>
              <a:cxnLst/>
              <a:rect l="l" t="t" r="r" b="b"/>
              <a:pathLst>
                <a:path w="5715" h="71120">
                  <a:moveTo>
                    <a:pt x="0" y="0"/>
                  </a:moveTo>
                  <a:lnTo>
                    <a:pt x="5524" y="247"/>
                  </a:lnTo>
                  <a:lnTo>
                    <a:pt x="5524" y="70996"/>
                  </a:lnTo>
                  <a:lnTo>
                    <a:pt x="0" y="70736"/>
                  </a:lnTo>
                  <a:lnTo>
                    <a:pt x="0" y="0"/>
                  </a:lnTo>
                  <a:close/>
                </a:path>
              </a:pathLst>
            </a:custGeom>
            <a:solidFill>
              <a:srgbClr val="82A8AA"/>
            </a:solidFill>
          </p:spPr>
          <p:txBody>
            <a:bodyPr wrap="square" lIns="0" tIns="0" rIns="0" bIns="0" rtlCol="0"/>
            <a:lstStyle/>
            <a:p>
              <a:endParaRPr lang="fr-FR" noProof="0" dirty="0"/>
            </a:p>
          </p:txBody>
        </p:sp>
        <p:sp>
          <p:nvSpPr>
            <p:cNvPr id="4169" name="object 4169"/>
            <p:cNvSpPr/>
            <p:nvPr/>
          </p:nvSpPr>
          <p:spPr>
            <a:xfrm>
              <a:off x="11143529" y="4381140"/>
              <a:ext cx="5715" cy="71120"/>
            </a:xfrm>
            <a:custGeom>
              <a:avLst/>
              <a:gdLst/>
              <a:ahLst/>
              <a:cxnLst/>
              <a:rect l="l" t="t" r="r" b="b"/>
              <a:pathLst>
                <a:path w="5715" h="71120">
                  <a:moveTo>
                    <a:pt x="5524" y="247"/>
                  </a:moveTo>
                  <a:lnTo>
                    <a:pt x="5524" y="70996"/>
                  </a:lnTo>
                </a:path>
                <a:path w="5715" h="71120">
                  <a:moveTo>
                    <a:pt x="0" y="70736"/>
                  </a:moveTo>
                  <a:lnTo>
                    <a:pt x="0" y="0"/>
                  </a:lnTo>
                </a:path>
              </a:pathLst>
            </a:custGeom>
            <a:ln w="3175">
              <a:solidFill>
                <a:srgbClr val="82A8AA"/>
              </a:solidFill>
            </a:ln>
          </p:spPr>
          <p:txBody>
            <a:bodyPr wrap="square" lIns="0" tIns="0" rIns="0" bIns="0" rtlCol="0"/>
            <a:lstStyle/>
            <a:p>
              <a:endParaRPr lang="fr-FR" noProof="0" dirty="0"/>
            </a:p>
          </p:txBody>
        </p:sp>
        <p:sp>
          <p:nvSpPr>
            <p:cNvPr id="4170" name="object 4170"/>
            <p:cNvSpPr/>
            <p:nvPr/>
          </p:nvSpPr>
          <p:spPr>
            <a:xfrm>
              <a:off x="11149053" y="4381387"/>
              <a:ext cx="3810" cy="71120"/>
            </a:xfrm>
            <a:custGeom>
              <a:avLst/>
              <a:gdLst/>
              <a:ahLst/>
              <a:cxnLst/>
              <a:rect l="l" t="t" r="r" b="b"/>
              <a:pathLst>
                <a:path w="3809" h="71120">
                  <a:moveTo>
                    <a:pt x="0" y="0"/>
                  </a:moveTo>
                  <a:lnTo>
                    <a:pt x="3602" y="161"/>
                  </a:lnTo>
                  <a:lnTo>
                    <a:pt x="3602" y="70917"/>
                  </a:lnTo>
                  <a:lnTo>
                    <a:pt x="0" y="70748"/>
                  </a:lnTo>
                  <a:lnTo>
                    <a:pt x="0" y="0"/>
                  </a:lnTo>
                  <a:close/>
                </a:path>
              </a:pathLst>
            </a:custGeom>
            <a:solidFill>
              <a:srgbClr val="82A8AA"/>
            </a:solidFill>
          </p:spPr>
          <p:txBody>
            <a:bodyPr wrap="square" lIns="0" tIns="0" rIns="0" bIns="0" rtlCol="0"/>
            <a:lstStyle/>
            <a:p>
              <a:endParaRPr lang="fr-FR" noProof="0" dirty="0"/>
            </a:p>
          </p:txBody>
        </p:sp>
        <p:sp>
          <p:nvSpPr>
            <p:cNvPr id="4171" name="object 4171"/>
            <p:cNvSpPr/>
            <p:nvPr/>
          </p:nvSpPr>
          <p:spPr>
            <a:xfrm>
              <a:off x="11149053" y="4381387"/>
              <a:ext cx="3810" cy="71120"/>
            </a:xfrm>
            <a:custGeom>
              <a:avLst/>
              <a:gdLst/>
              <a:ahLst/>
              <a:cxnLst/>
              <a:rect l="l" t="t" r="r" b="b"/>
              <a:pathLst>
                <a:path w="3809" h="71120">
                  <a:moveTo>
                    <a:pt x="3602" y="161"/>
                  </a:moveTo>
                  <a:lnTo>
                    <a:pt x="3602" y="70917"/>
                  </a:lnTo>
                </a:path>
                <a:path w="3809" h="71120">
                  <a:moveTo>
                    <a:pt x="0" y="70748"/>
                  </a:moveTo>
                  <a:lnTo>
                    <a:pt x="0" y="0"/>
                  </a:lnTo>
                </a:path>
              </a:pathLst>
            </a:custGeom>
            <a:ln w="3175">
              <a:solidFill>
                <a:srgbClr val="82A8AA"/>
              </a:solidFill>
            </a:ln>
          </p:spPr>
          <p:txBody>
            <a:bodyPr wrap="square" lIns="0" tIns="0" rIns="0" bIns="0" rtlCol="0"/>
            <a:lstStyle/>
            <a:p>
              <a:endParaRPr lang="fr-FR" noProof="0" dirty="0"/>
            </a:p>
          </p:txBody>
        </p:sp>
        <p:sp>
          <p:nvSpPr>
            <p:cNvPr id="4172" name="object 4172"/>
            <p:cNvSpPr/>
            <p:nvPr/>
          </p:nvSpPr>
          <p:spPr>
            <a:xfrm>
              <a:off x="11152656" y="4381549"/>
              <a:ext cx="3810" cy="71120"/>
            </a:xfrm>
            <a:custGeom>
              <a:avLst/>
              <a:gdLst/>
              <a:ahLst/>
              <a:cxnLst/>
              <a:rect l="l" t="t" r="r" b="b"/>
              <a:pathLst>
                <a:path w="3809" h="71120">
                  <a:moveTo>
                    <a:pt x="0" y="0"/>
                  </a:moveTo>
                  <a:lnTo>
                    <a:pt x="3602" y="161"/>
                  </a:lnTo>
                  <a:lnTo>
                    <a:pt x="3602" y="70925"/>
                  </a:lnTo>
                  <a:lnTo>
                    <a:pt x="0" y="70756"/>
                  </a:lnTo>
                  <a:lnTo>
                    <a:pt x="0" y="0"/>
                  </a:lnTo>
                  <a:close/>
                </a:path>
              </a:pathLst>
            </a:custGeom>
            <a:solidFill>
              <a:srgbClr val="82A8AA"/>
            </a:solidFill>
          </p:spPr>
          <p:txBody>
            <a:bodyPr wrap="square" lIns="0" tIns="0" rIns="0" bIns="0" rtlCol="0"/>
            <a:lstStyle/>
            <a:p>
              <a:endParaRPr lang="fr-FR" noProof="0" dirty="0"/>
            </a:p>
          </p:txBody>
        </p:sp>
        <p:sp>
          <p:nvSpPr>
            <p:cNvPr id="4173" name="object 4173"/>
            <p:cNvSpPr/>
            <p:nvPr/>
          </p:nvSpPr>
          <p:spPr>
            <a:xfrm>
              <a:off x="11152656" y="4381549"/>
              <a:ext cx="3810" cy="71120"/>
            </a:xfrm>
            <a:custGeom>
              <a:avLst/>
              <a:gdLst/>
              <a:ahLst/>
              <a:cxnLst/>
              <a:rect l="l" t="t" r="r" b="b"/>
              <a:pathLst>
                <a:path w="3809" h="71120">
                  <a:moveTo>
                    <a:pt x="3602" y="161"/>
                  </a:moveTo>
                  <a:lnTo>
                    <a:pt x="3602" y="70925"/>
                  </a:lnTo>
                </a:path>
                <a:path w="3809" h="71120">
                  <a:moveTo>
                    <a:pt x="0" y="70756"/>
                  </a:moveTo>
                  <a:lnTo>
                    <a:pt x="0" y="0"/>
                  </a:lnTo>
                </a:path>
              </a:pathLst>
            </a:custGeom>
            <a:ln w="3175">
              <a:solidFill>
                <a:srgbClr val="82A8AA"/>
              </a:solidFill>
            </a:ln>
          </p:spPr>
          <p:txBody>
            <a:bodyPr wrap="square" lIns="0" tIns="0" rIns="0" bIns="0" rtlCol="0"/>
            <a:lstStyle/>
            <a:p>
              <a:endParaRPr lang="fr-FR" noProof="0" dirty="0"/>
            </a:p>
          </p:txBody>
        </p:sp>
        <p:sp>
          <p:nvSpPr>
            <p:cNvPr id="4174" name="object 4174"/>
            <p:cNvSpPr/>
            <p:nvPr/>
          </p:nvSpPr>
          <p:spPr>
            <a:xfrm>
              <a:off x="11156259" y="4381710"/>
              <a:ext cx="3810" cy="71120"/>
            </a:xfrm>
            <a:custGeom>
              <a:avLst/>
              <a:gdLst/>
              <a:ahLst/>
              <a:cxnLst/>
              <a:rect l="l" t="t" r="r" b="b"/>
              <a:pathLst>
                <a:path w="3809" h="71120">
                  <a:moveTo>
                    <a:pt x="0" y="0"/>
                  </a:moveTo>
                  <a:lnTo>
                    <a:pt x="3602" y="161"/>
                  </a:lnTo>
                  <a:lnTo>
                    <a:pt x="3602" y="70933"/>
                  </a:lnTo>
                  <a:lnTo>
                    <a:pt x="0" y="70764"/>
                  </a:lnTo>
                  <a:lnTo>
                    <a:pt x="0" y="0"/>
                  </a:lnTo>
                  <a:close/>
                </a:path>
              </a:pathLst>
            </a:custGeom>
            <a:solidFill>
              <a:srgbClr val="82A8AA"/>
            </a:solidFill>
          </p:spPr>
          <p:txBody>
            <a:bodyPr wrap="square" lIns="0" tIns="0" rIns="0" bIns="0" rtlCol="0"/>
            <a:lstStyle/>
            <a:p>
              <a:endParaRPr lang="fr-FR" noProof="0" dirty="0"/>
            </a:p>
          </p:txBody>
        </p:sp>
        <p:sp>
          <p:nvSpPr>
            <p:cNvPr id="4175" name="object 4175"/>
            <p:cNvSpPr/>
            <p:nvPr/>
          </p:nvSpPr>
          <p:spPr>
            <a:xfrm>
              <a:off x="11156259" y="4381710"/>
              <a:ext cx="3810" cy="71120"/>
            </a:xfrm>
            <a:custGeom>
              <a:avLst/>
              <a:gdLst/>
              <a:ahLst/>
              <a:cxnLst/>
              <a:rect l="l" t="t" r="r" b="b"/>
              <a:pathLst>
                <a:path w="3809" h="71120">
                  <a:moveTo>
                    <a:pt x="3602" y="161"/>
                  </a:moveTo>
                  <a:lnTo>
                    <a:pt x="3602" y="70933"/>
                  </a:lnTo>
                </a:path>
                <a:path w="3809" h="71120">
                  <a:moveTo>
                    <a:pt x="0" y="70764"/>
                  </a:moveTo>
                  <a:lnTo>
                    <a:pt x="0" y="0"/>
                  </a:lnTo>
                </a:path>
              </a:pathLst>
            </a:custGeom>
            <a:ln w="3175">
              <a:solidFill>
                <a:srgbClr val="82A8AA"/>
              </a:solidFill>
            </a:ln>
          </p:spPr>
          <p:txBody>
            <a:bodyPr wrap="square" lIns="0" tIns="0" rIns="0" bIns="0" rtlCol="0"/>
            <a:lstStyle/>
            <a:p>
              <a:endParaRPr lang="fr-FR" noProof="0" dirty="0"/>
            </a:p>
          </p:txBody>
        </p:sp>
        <p:sp>
          <p:nvSpPr>
            <p:cNvPr id="4176" name="object 4176"/>
            <p:cNvSpPr/>
            <p:nvPr/>
          </p:nvSpPr>
          <p:spPr>
            <a:xfrm>
              <a:off x="11159862" y="4381872"/>
              <a:ext cx="3810" cy="71120"/>
            </a:xfrm>
            <a:custGeom>
              <a:avLst/>
              <a:gdLst/>
              <a:ahLst/>
              <a:cxnLst/>
              <a:rect l="l" t="t" r="r" b="b"/>
              <a:pathLst>
                <a:path w="3809" h="71120">
                  <a:moveTo>
                    <a:pt x="0" y="0"/>
                  </a:moveTo>
                  <a:lnTo>
                    <a:pt x="3602" y="161"/>
                  </a:lnTo>
                  <a:lnTo>
                    <a:pt x="3602" y="70941"/>
                  </a:lnTo>
                  <a:lnTo>
                    <a:pt x="0" y="70772"/>
                  </a:lnTo>
                  <a:lnTo>
                    <a:pt x="0" y="0"/>
                  </a:lnTo>
                  <a:close/>
                </a:path>
              </a:pathLst>
            </a:custGeom>
            <a:solidFill>
              <a:srgbClr val="82A8AA"/>
            </a:solidFill>
          </p:spPr>
          <p:txBody>
            <a:bodyPr wrap="square" lIns="0" tIns="0" rIns="0" bIns="0" rtlCol="0"/>
            <a:lstStyle/>
            <a:p>
              <a:endParaRPr lang="fr-FR" noProof="0" dirty="0"/>
            </a:p>
          </p:txBody>
        </p:sp>
        <p:sp>
          <p:nvSpPr>
            <p:cNvPr id="4177" name="object 4177"/>
            <p:cNvSpPr/>
            <p:nvPr/>
          </p:nvSpPr>
          <p:spPr>
            <a:xfrm>
              <a:off x="11159862" y="4381872"/>
              <a:ext cx="3810" cy="71120"/>
            </a:xfrm>
            <a:custGeom>
              <a:avLst/>
              <a:gdLst/>
              <a:ahLst/>
              <a:cxnLst/>
              <a:rect l="l" t="t" r="r" b="b"/>
              <a:pathLst>
                <a:path w="3809" h="71120">
                  <a:moveTo>
                    <a:pt x="3602" y="161"/>
                  </a:moveTo>
                  <a:lnTo>
                    <a:pt x="3602" y="70941"/>
                  </a:lnTo>
                </a:path>
                <a:path w="3809" h="71120">
                  <a:moveTo>
                    <a:pt x="0" y="70772"/>
                  </a:moveTo>
                  <a:lnTo>
                    <a:pt x="0" y="0"/>
                  </a:lnTo>
                </a:path>
              </a:pathLst>
            </a:custGeom>
            <a:ln w="3175">
              <a:solidFill>
                <a:srgbClr val="82A8AA"/>
              </a:solidFill>
            </a:ln>
          </p:spPr>
          <p:txBody>
            <a:bodyPr wrap="square" lIns="0" tIns="0" rIns="0" bIns="0" rtlCol="0"/>
            <a:lstStyle/>
            <a:p>
              <a:endParaRPr lang="fr-FR" noProof="0" dirty="0"/>
            </a:p>
          </p:txBody>
        </p:sp>
        <p:sp>
          <p:nvSpPr>
            <p:cNvPr id="4178" name="object 4178"/>
            <p:cNvSpPr/>
            <p:nvPr/>
          </p:nvSpPr>
          <p:spPr>
            <a:xfrm>
              <a:off x="11163465" y="4382033"/>
              <a:ext cx="3810" cy="71120"/>
            </a:xfrm>
            <a:custGeom>
              <a:avLst/>
              <a:gdLst/>
              <a:ahLst/>
              <a:cxnLst/>
              <a:rect l="l" t="t" r="r" b="b"/>
              <a:pathLst>
                <a:path w="3809" h="71120">
                  <a:moveTo>
                    <a:pt x="0" y="0"/>
                  </a:moveTo>
                  <a:lnTo>
                    <a:pt x="3602" y="161"/>
                  </a:lnTo>
                  <a:lnTo>
                    <a:pt x="3602" y="70949"/>
                  </a:lnTo>
                  <a:lnTo>
                    <a:pt x="0" y="70780"/>
                  </a:lnTo>
                  <a:lnTo>
                    <a:pt x="0" y="0"/>
                  </a:lnTo>
                  <a:close/>
                </a:path>
              </a:pathLst>
            </a:custGeom>
            <a:solidFill>
              <a:srgbClr val="82A8AA"/>
            </a:solidFill>
          </p:spPr>
          <p:txBody>
            <a:bodyPr wrap="square" lIns="0" tIns="0" rIns="0" bIns="0" rtlCol="0"/>
            <a:lstStyle/>
            <a:p>
              <a:endParaRPr lang="fr-FR" noProof="0" dirty="0"/>
            </a:p>
          </p:txBody>
        </p:sp>
        <p:sp>
          <p:nvSpPr>
            <p:cNvPr id="4179" name="object 4179"/>
            <p:cNvSpPr/>
            <p:nvPr/>
          </p:nvSpPr>
          <p:spPr>
            <a:xfrm>
              <a:off x="11163465" y="4382033"/>
              <a:ext cx="3810" cy="71120"/>
            </a:xfrm>
            <a:custGeom>
              <a:avLst/>
              <a:gdLst/>
              <a:ahLst/>
              <a:cxnLst/>
              <a:rect l="l" t="t" r="r" b="b"/>
              <a:pathLst>
                <a:path w="3809" h="71120">
                  <a:moveTo>
                    <a:pt x="3602" y="161"/>
                  </a:moveTo>
                  <a:lnTo>
                    <a:pt x="3602" y="70949"/>
                  </a:lnTo>
                </a:path>
                <a:path w="3809" h="71120">
                  <a:moveTo>
                    <a:pt x="0" y="70780"/>
                  </a:moveTo>
                  <a:lnTo>
                    <a:pt x="0" y="0"/>
                  </a:lnTo>
                </a:path>
              </a:pathLst>
            </a:custGeom>
            <a:ln w="3175">
              <a:solidFill>
                <a:srgbClr val="82A8AA"/>
              </a:solidFill>
            </a:ln>
          </p:spPr>
          <p:txBody>
            <a:bodyPr wrap="square" lIns="0" tIns="0" rIns="0" bIns="0" rtlCol="0"/>
            <a:lstStyle/>
            <a:p>
              <a:endParaRPr lang="fr-FR" noProof="0" dirty="0"/>
            </a:p>
          </p:txBody>
        </p:sp>
        <p:sp>
          <p:nvSpPr>
            <p:cNvPr id="4180" name="object 4180"/>
            <p:cNvSpPr/>
            <p:nvPr/>
          </p:nvSpPr>
          <p:spPr>
            <a:xfrm>
              <a:off x="11167067" y="4382194"/>
              <a:ext cx="3810" cy="71120"/>
            </a:xfrm>
            <a:custGeom>
              <a:avLst/>
              <a:gdLst/>
              <a:ahLst/>
              <a:cxnLst/>
              <a:rect l="l" t="t" r="r" b="b"/>
              <a:pathLst>
                <a:path w="3809" h="71120">
                  <a:moveTo>
                    <a:pt x="0" y="0"/>
                  </a:moveTo>
                  <a:lnTo>
                    <a:pt x="3602" y="161"/>
                  </a:lnTo>
                  <a:lnTo>
                    <a:pt x="3602" y="70957"/>
                  </a:lnTo>
                  <a:lnTo>
                    <a:pt x="0" y="70787"/>
                  </a:lnTo>
                  <a:lnTo>
                    <a:pt x="0" y="0"/>
                  </a:lnTo>
                  <a:close/>
                </a:path>
              </a:pathLst>
            </a:custGeom>
            <a:solidFill>
              <a:srgbClr val="82A8AA"/>
            </a:solidFill>
          </p:spPr>
          <p:txBody>
            <a:bodyPr wrap="square" lIns="0" tIns="0" rIns="0" bIns="0" rtlCol="0"/>
            <a:lstStyle/>
            <a:p>
              <a:endParaRPr lang="fr-FR" noProof="0" dirty="0"/>
            </a:p>
          </p:txBody>
        </p:sp>
        <p:sp>
          <p:nvSpPr>
            <p:cNvPr id="4181" name="object 4181"/>
            <p:cNvSpPr/>
            <p:nvPr/>
          </p:nvSpPr>
          <p:spPr>
            <a:xfrm>
              <a:off x="11167067" y="4382194"/>
              <a:ext cx="3810" cy="71120"/>
            </a:xfrm>
            <a:custGeom>
              <a:avLst/>
              <a:gdLst/>
              <a:ahLst/>
              <a:cxnLst/>
              <a:rect l="l" t="t" r="r" b="b"/>
              <a:pathLst>
                <a:path w="3809" h="71120">
                  <a:moveTo>
                    <a:pt x="3602" y="161"/>
                  </a:moveTo>
                  <a:lnTo>
                    <a:pt x="3602" y="70957"/>
                  </a:lnTo>
                </a:path>
                <a:path w="3809" h="71120">
                  <a:moveTo>
                    <a:pt x="0" y="70787"/>
                  </a:moveTo>
                  <a:lnTo>
                    <a:pt x="0" y="0"/>
                  </a:lnTo>
                </a:path>
              </a:pathLst>
            </a:custGeom>
            <a:ln w="3175">
              <a:solidFill>
                <a:srgbClr val="82A8AA"/>
              </a:solidFill>
            </a:ln>
          </p:spPr>
          <p:txBody>
            <a:bodyPr wrap="square" lIns="0" tIns="0" rIns="0" bIns="0" rtlCol="0"/>
            <a:lstStyle/>
            <a:p>
              <a:endParaRPr lang="fr-FR" noProof="0" dirty="0"/>
            </a:p>
          </p:txBody>
        </p:sp>
        <p:sp>
          <p:nvSpPr>
            <p:cNvPr id="4182" name="object 4182"/>
            <p:cNvSpPr/>
            <p:nvPr/>
          </p:nvSpPr>
          <p:spPr>
            <a:xfrm>
              <a:off x="11170670" y="4382356"/>
              <a:ext cx="5715" cy="71120"/>
            </a:xfrm>
            <a:custGeom>
              <a:avLst/>
              <a:gdLst/>
              <a:ahLst/>
              <a:cxnLst/>
              <a:rect l="l" t="t" r="r" b="b"/>
              <a:pathLst>
                <a:path w="5715" h="71120">
                  <a:moveTo>
                    <a:pt x="0" y="0"/>
                  </a:moveTo>
                  <a:lnTo>
                    <a:pt x="5284" y="236"/>
                  </a:lnTo>
                  <a:lnTo>
                    <a:pt x="5284" y="71044"/>
                  </a:lnTo>
                  <a:lnTo>
                    <a:pt x="0" y="70795"/>
                  </a:lnTo>
                  <a:lnTo>
                    <a:pt x="0" y="0"/>
                  </a:lnTo>
                  <a:close/>
                </a:path>
              </a:pathLst>
            </a:custGeom>
            <a:solidFill>
              <a:srgbClr val="81A8A9"/>
            </a:solidFill>
          </p:spPr>
          <p:txBody>
            <a:bodyPr wrap="square" lIns="0" tIns="0" rIns="0" bIns="0" rtlCol="0"/>
            <a:lstStyle/>
            <a:p>
              <a:endParaRPr lang="fr-FR" noProof="0" dirty="0"/>
            </a:p>
          </p:txBody>
        </p:sp>
        <p:sp>
          <p:nvSpPr>
            <p:cNvPr id="4183" name="object 4183"/>
            <p:cNvSpPr/>
            <p:nvPr/>
          </p:nvSpPr>
          <p:spPr>
            <a:xfrm>
              <a:off x="11170670" y="4382356"/>
              <a:ext cx="5715" cy="71120"/>
            </a:xfrm>
            <a:custGeom>
              <a:avLst/>
              <a:gdLst/>
              <a:ahLst/>
              <a:cxnLst/>
              <a:rect l="l" t="t" r="r" b="b"/>
              <a:pathLst>
                <a:path w="5715" h="71120">
                  <a:moveTo>
                    <a:pt x="5284" y="236"/>
                  </a:moveTo>
                  <a:lnTo>
                    <a:pt x="5284" y="71044"/>
                  </a:lnTo>
                </a:path>
                <a:path w="5715" h="71120">
                  <a:moveTo>
                    <a:pt x="0" y="70795"/>
                  </a:moveTo>
                  <a:lnTo>
                    <a:pt x="0" y="0"/>
                  </a:lnTo>
                </a:path>
              </a:pathLst>
            </a:custGeom>
            <a:ln w="3175">
              <a:solidFill>
                <a:srgbClr val="81A8A9"/>
              </a:solidFill>
            </a:ln>
          </p:spPr>
          <p:txBody>
            <a:bodyPr wrap="square" lIns="0" tIns="0" rIns="0" bIns="0" rtlCol="0"/>
            <a:lstStyle/>
            <a:p>
              <a:endParaRPr lang="fr-FR" noProof="0" dirty="0"/>
            </a:p>
          </p:txBody>
        </p:sp>
        <p:sp>
          <p:nvSpPr>
            <p:cNvPr id="4184" name="object 4184"/>
            <p:cNvSpPr/>
            <p:nvPr/>
          </p:nvSpPr>
          <p:spPr>
            <a:xfrm>
              <a:off x="11175955" y="4382592"/>
              <a:ext cx="3810" cy="71120"/>
            </a:xfrm>
            <a:custGeom>
              <a:avLst/>
              <a:gdLst/>
              <a:ahLst/>
              <a:cxnLst/>
              <a:rect l="l" t="t" r="r" b="b"/>
              <a:pathLst>
                <a:path w="3809" h="71120">
                  <a:moveTo>
                    <a:pt x="0" y="0"/>
                  </a:moveTo>
                  <a:lnTo>
                    <a:pt x="3602" y="161"/>
                  </a:lnTo>
                  <a:lnTo>
                    <a:pt x="3602" y="70976"/>
                  </a:lnTo>
                  <a:lnTo>
                    <a:pt x="0" y="70807"/>
                  </a:lnTo>
                  <a:lnTo>
                    <a:pt x="0" y="0"/>
                  </a:lnTo>
                  <a:close/>
                </a:path>
              </a:pathLst>
            </a:custGeom>
            <a:solidFill>
              <a:srgbClr val="81A8A9"/>
            </a:solidFill>
          </p:spPr>
          <p:txBody>
            <a:bodyPr wrap="square" lIns="0" tIns="0" rIns="0" bIns="0" rtlCol="0"/>
            <a:lstStyle/>
            <a:p>
              <a:endParaRPr lang="fr-FR" noProof="0" dirty="0"/>
            </a:p>
          </p:txBody>
        </p:sp>
        <p:sp>
          <p:nvSpPr>
            <p:cNvPr id="4185" name="object 4185"/>
            <p:cNvSpPr/>
            <p:nvPr/>
          </p:nvSpPr>
          <p:spPr>
            <a:xfrm>
              <a:off x="11175954" y="4382592"/>
              <a:ext cx="3810" cy="71120"/>
            </a:xfrm>
            <a:custGeom>
              <a:avLst/>
              <a:gdLst/>
              <a:ahLst/>
              <a:cxnLst/>
              <a:rect l="l" t="t" r="r" b="b"/>
              <a:pathLst>
                <a:path w="3809" h="71120">
                  <a:moveTo>
                    <a:pt x="3602" y="161"/>
                  </a:moveTo>
                  <a:lnTo>
                    <a:pt x="3602" y="70976"/>
                  </a:lnTo>
                </a:path>
                <a:path w="3809" h="71120">
                  <a:moveTo>
                    <a:pt x="0" y="70807"/>
                  </a:moveTo>
                  <a:lnTo>
                    <a:pt x="0" y="0"/>
                  </a:lnTo>
                </a:path>
              </a:pathLst>
            </a:custGeom>
            <a:ln w="3175">
              <a:solidFill>
                <a:srgbClr val="81A8A9"/>
              </a:solidFill>
            </a:ln>
          </p:spPr>
          <p:txBody>
            <a:bodyPr wrap="square" lIns="0" tIns="0" rIns="0" bIns="0" rtlCol="0"/>
            <a:lstStyle/>
            <a:p>
              <a:endParaRPr lang="fr-FR" noProof="0" dirty="0"/>
            </a:p>
          </p:txBody>
        </p:sp>
        <p:sp>
          <p:nvSpPr>
            <p:cNvPr id="4186" name="object 4186"/>
            <p:cNvSpPr/>
            <p:nvPr/>
          </p:nvSpPr>
          <p:spPr>
            <a:xfrm>
              <a:off x="11179558" y="4382754"/>
              <a:ext cx="3810" cy="71120"/>
            </a:xfrm>
            <a:custGeom>
              <a:avLst/>
              <a:gdLst/>
              <a:ahLst/>
              <a:cxnLst/>
              <a:rect l="l" t="t" r="r" b="b"/>
              <a:pathLst>
                <a:path w="3809" h="71120">
                  <a:moveTo>
                    <a:pt x="0" y="0"/>
                  </a:moveTo>
                  <a:lnTo>
                    <a:pt x="3602" y="161"/>
                  </a:lnTo>
                  <a:lnTo>
                    <a:pt x="3602" y="70984"/>
                  </a:lnTo>
                  <a:lnTo>
                    <a:pt x="0" y="70815"/>
                  </a:lnTo>
                  <a:lnTo>
                    <a:pt x="0" y="0"/>
                  </a:lnTo>
                  <a:close/>
                </a:path>
              </a:pathLst>
            </a:custGeom>
            <a:solidFill>
              <a:srgbClr val="81A8A9"/>
            </a:solidFill>
          </p:spPr>
          <p:txBody>
            <a:bodyPr wrap="square" lIns="0" tIns="0" rIns="0" bIns="0" rtlCol="0"/>
            <a:lstStyle/>
            <a:p>
              <a:endParaRPr lang="fr-FR" noProof="0" dirty="0"/>
            </a:p>
          </p:txBody>
        </p:sp>
        <p:sp>
          <p:nvSpPr>
            <p:cNvPr id="4187" name="object 4187"/>
            <p:cNvSpPr/>
            <p:nvPr/>
          </p:nvSpPr>
          <p:spPr>
            <a:xfrm>
              <a:off x="11179557" y="4382754"/>
              <a:ext cx="3810" cy="71120"/>
            </a:xfrm>
            <a:custGeom>
              <a:avLst/>
              <a:gdLst/>
              <a:ahLst/>
              <a:cxnLst/>
              <a:rect l="l" t="t" r="r" b="b"/>
              <a:pathLst>
                <a:path w="3809" h="71120">
                  <a:moveTo>
                    <a:pt x="3602" y="161"/>
                  </a:moveTo>
                  <a:lnTo>
                    <a:pt x="3602" y="70984"/>
                  </a:lnTo>
                </a:path>
                <a:path w="3809" h="71120">
                  <a:moveTo>
                    <a:pt x="0" y="70815"/>
                  </a:moveTo>
                  <a:lnTo>
                    <a:pt x="0" y="0"/>
                  </a:lnTo>
                </a:path>
              </a:pathLst>
            </a:custGeom>
            <a:ln w="3175">
              <a:solidFill>
                <a:srgbClr val="81A8A9"/>
              </a:solidFill>
            </a:ln>
          </p:spPr>
          <p:txBody>
            <a:bodyPr wrap="square" lIns="0" tIns="0" rIns="0" bIns="0" rtlCol="0"/>
            <a:lstStyle/>
            <a:p>
              <a:endParaRPr lang="fr-FR" noProof="0" dirty="0"/>
            </a:p>
          </p:txBody>
        </p:sp>
        <p:sp>
          <p:nvSpPr>
            <p:cNvPr id="4188" name="object 4188"/>
            <p:cNvSpPr/>
            <p:nvPr/>
          </p:nvSpPr>
          <p:spPr>
            <a:xfrm>
              <a:off x="11183161" y="4382915"/>
              <a:ext cx="3810" cy="71120"/>
            </a:xfrm>
            <a:custGeom>
              <a:avLst/>
              <a:gdLst/>
              <a:ahLst/>
              <a:cxnLst/>
              <a:rect l="l" t="t" r="r" b="b"/>
              <a:pathLst>
                <a:path w="3809" h="71120">
                  <a:moveTo>
                    <a:pt x="0" y="0"/>
                  </a:moveTo>
                  <a:lnTo>
                    <a:pt x="3602" y="161"/>
                  </a:lnTo>
                  <a:lnTo>
                    <a:pt x="3602" y="70992"/>
                  </a:lnTo>
                  <a:lnTo>
                    <a:pt x="0" y="70823"/>
                  </a:lnTo>
                  <a:lnTo>
                    <a:pt x="0" y="0"/>
                  </a:lnTo>
                  <a:close/>
                </a:path>
              </a:pathLst>
            </a:custGeom>
            <a:solidFill>
              <a:srgbClr val="81A8A9"/>
            </a:solidFill>
          </p:spPr>
          <p:txBody>
            <a:bodyPr wrap="square" lIns="0" tIns="0" rIns="0" bIns="0" rtlCol="0"/>
            <a:lstStyle/>
            <a:p>
              <a:endParaRPr lang="fr-FR" noProof="0" dirty="0"/>
            </a:p>
          </p:txBody>
        </p:sp>
        <p:sp>
          <p:nvSpPr>
            <p:cNvPr id="4189" name="object 4189"/>
            <p:cNvSpPr/>
            <p:nvPr/>
          </p:nvSpPr>
          <p:spPr>
            <a:xfrm>
              <a:off x="11183160" y="4382915"/>
              <a:ext cx="3810" cy="71120"/>
            </a:xfrm>
            <a:custGeom>
              <a:avLst/>
              <a:gdLst/>
              <a:ahLst/>
              <a:cxnLst/>
              <a:rect l="l" t="t" r="r" b="b"/>
              <a:pathLst>
                <a:path w="3809" h="71120">
                  <a:moveTo>
                    <a:pt x="3602" y="161"/>
                  </a:moveTo>
                  <a:lnTo>
                    <a:pt x="3602" y="70992"/>
                  </a:lnTo>
                </a:path>
                <a:path w="3809" h="71120">
                  <a:moveTo>
                    <a:pt x="0" y="70823"/>
                  </a:moveTo>
                  <a:lnTo>
                    <a:pt x="0" y="0"/>
                  </a:lnTo>
                </a:path>
              </a:pathLst>
            </a:custGeom>
            <a:ln w="3175">
              <a:solidFill>
                <a:srgbClr val="81A8A9"/>
              </a:solidFill>
            </a:ln>
          </p:spPr>
          <p:txBody>
            <a:bodyPr wrap="square" lIns="0" tIns="0" rIns="0" bIns="0" rtlCol="0"/>
            <a:lstStyle/>
            <a:p>
              <a:endParaRPr lang="fr-FR" noProof="0" dirty="0"/>
            </a:p>
          </p:txBody>
        </p:sp>
        <p:sp>
          <p:nvSpPr>
            <p:cNvPr id="4190" name="object 4190"/>
            <p:cNvSpPr/>
            <p:nvPr/>
          </p:nvSpPr>
          <p:spPr>
            <a:xfrm>
              <a:off x="11186764" y="4383077"/>
              <a:ext cx="3810" cy="71120"/>
            </a:xfrm>
            <a:custGeom>
              <a:avLst/>
              <a:gdLst/>
              <a:ahLst/>
              <a:cxnLst/>
              <a:rect l="l" t="t" r="r" b="b"/>
              <a:pathLst>
                <a:path w="3809" h="71120">
                  <a:moveTo>
                    <a:pt x="0" y="0"/>
                  </a:moveTo>
                  <a:lnTo>
                    <a:pt x="3602" y="161"/>
                  </a:lnTo>
                  <a:lnTo>
                    <a:pt x="3602" y="71000"/>
                  </a:lnTo>
                  <a:lnTo>
                    <a:pt x="0" y="70830"/>
                  </a:lnTo>
                  <a:lnTo>
                    <a:pt x="0" y="0"/>
                  </a:lnTo>
                  <a:close/>
                </a:path>
              </a:pathLst>
            </a:custGeom>
            <a:solidFill>
              <a:srgbClr val="81A7A9"/>
            </a:solidFill>
          </p:spPr>
          <p:txBody>
            <a:bodyPr wrap="square" lIns="0" tIns="0" rIns="0" bIns="0" rtlCol="0"/>
            <a:lstStyle/>
            <a:p>
              <a:endParaRPr lang="fr-FR" noProof="0" dirty="0"/>
            </a:p>
          </p:txBody>
        </p:sp>
        <p:sp>
          <p:nvSpPr>
            <p:cNvPr id="4191" name="object 4191"/>
            <p:cNvSpPr/>
            <p:nvPr/>
          </p:nvSpPr>
          <p:spPr>
            <a:xfrm>
              <a:off x="11186763" y="4383077"/>
              <a:ext cx="3810" cy="71120"/>
            </a:xfrm>
            <a:custGeom>
              <a:avLst/>
              <a:gdLst/>
              <a:ahLst/>
              <a:cxnLst/>
              <a:rect l="l" t="t" r="r" b="b"/>
              <a:pathLst>
                <a:path w="3809" h="71120">
                  <a:moveTo>
                    <a:pt x="3602" y="161"/>
                  </a:moveTo>
                  <a:lnTo>
                    <a:pt x="3602" y="71000"/>
                  </a:lnTo>
                </a:path>
                <a:path w="3809" h="71120">
                  <a:moveTo>
                    <a:pt x="0" y="70830"/>
                  </a:moveTo>
                  <a:lnTo>
                    <a:pt x="0" y="0"/>
                  </a:lnTo>
                </a:path>
              </a:pathLst>
            </a:custGeom>
            <a:ln w="3175">
              <a:solidFill>
                <a:srgbClr val="81A7A9"/>
              </a:solidFill>
            </a:ln>
          </p:spPr>
          <p:txBody>
            <a:bodyPr wrap="square" lIns="0" tIns="0" rIns="0" bIns="0" rtlCol="0"/>
            <a:lstStyle/>
            <a:p>
              <a:endParaRPr lang="fr-FR" noProof="0" dirty="0"/>
            </a:p>
          </p:txBody>
        </p:sp>
        <p:sp>
          <p:nvSpPr>
            <p:cNvPr id="4192" name="object 4192"/>
            <p:cNvSpPr/>
            <p:nvPr/>
          </p:nvSpPr>
          <p:spPr>
            <a:xfrm>
              <a:off x="11190367" y="4383238"/>
              <a:ext cx="3810" cy="71120"/>
            </a:xfrm>
            <a:custGeom>
              <a:avLst/>
              <a:gdLst/>
              <a:ahLst/>
              <a:cxnLst/>
              <a:rect l="l" t="t" r="r" b="b"/>
              <a:pathLst>
                <a:path w="3809" h="71120">
                  <a:moveTo>
                    <a:pt x="0" y="0"/>
                  </a:moveTo>
                  <a:lnTo>
                    <a:pt x="3602" y="161"/>
                  </a:lnTo>
                  <a:lnTo>
                    <a:pt x="3602" y="71008"/>
                  </a:lnTo>
                  <a:lnTo>
                    <a:pt x="0" y="70838"/>
                  </a:lnTo>
                  <a:lnTo>
                    <a:pt x="0" y="0"/>
                  </a:lnTo>
                  <a:close/>
                </a:path>
              </a:pathLst>
            </a:custGeom>
            <a:solidFill>
              <a:srgbClr val="81A7A9"/>
            </a:solidFill>
          </p:spPr>
          <p:txBody>
            <a:bodyPr wrap="square" lIns="0" tIns="0" rIns="0" bIns="0" rtlCol="0"/>
            <a:lstStyle/>
            <a:p>
              <a:endParaRPr lang="fr-FR" noProof="0" dirty="0"/>
            </a:p>
          </p:txBody>
        </p:sp>
        <p:sp>
          <p:nvSpPr>
            <p:cNvPr id="4193" name="object 4193"/>
            <p:cNvSpPr/>
            <p:nvPr/>
          </p:nvSpPr>
          <p:spPr>
            <a:xfrm>
              <a:off x="11190367" y="4383238"/>
              <a:ext cx="3810" cy="71120"/>
            </a:xfrm>
            <a:custGeom>
              <a:avLst/>
              <a:gdLst/>
              <a:ahLst/>
              <a:cxnLst/>
              <a:rect l="l" t="t" r="r" b="b"/>
              <a:pathLst>
                <a:path w="3809" h="71120">
                  <a:moveTo>
                    <a:pt x="3602" y="161"/>
                  </a:moveTo>
                  <a:lnTo>
                    <a:pt x="3602" y="71008"/>
                  </a:lnTo>
                </a:path>
                <a:path w="3809" h="71120">
                  <a:moveTo>
                    <a:pt x="0" y="70838"/>
                  </a:moveTo>
                  <a:lnTo>
                    <a:pt x="0" y="0"/>
                  </a:lnTo>
                </a:path>
              </a:pathLst>
            </a:custGeom>
            <a:ln w="3175">
              <a:solidFill>
                <a:srgbClr val="81A7A9"/>
              </a:solidFill>
            </a:ln>
          </p:spPr>
          <p:txBody>
            <a:bodyPr wrap="square" lIns="0" tIns="0" rIns="0" bIns="0" rtlCol="0"/>
            <a:lstStyle/>
            <a:p>
              <a:endParaRPr lang="fr-FR" noProof="0" dirty="0"/>
            </a:p>
          </p:txBody>
        </p:sp>
        <p:sp>
          <p:nvSpPr>
            <p:cNvPr id="4194" name="object 4194"/>
            <p:cNvSpPr/>
            <p:nvPr/>
          </p:nvSpPr>
          <p:spPr>
            <a:xfrm>
              <a:off x="11193970" y="4383399"/>
              <a:ext cx="3810" cy="71120"/>
            </a:xfrm>
            <a:custGeom>
              <a:avLst/>
              <a:gdLst/>
              <a:ahLst/>
              <a:cxnLst/>
              <a:rect l="l" t="t" r="r" b="b"/>
              <a:pathLst>
                <a:path w="3809" h="71120">
                  <a:moveTo>
                    <a:pt x="0" y="0"/>
                  </a:moveTo>
                  <a:lnTo>
                    <a:pt x="3602" y="161"/>
                  </a:lnTo>
                  <a:lnTo>
                    <a:pt x="3602" y="71015"/>
                  </a:lnTo>
                  <a:lnTo>
                    <a:pt x="0" y="70846"/>
                  </a:lnTo>
                  <a:lnTo>
                    <a:pt x="0" y="0"/>
                  </a:lnTo>
                  <a:close/>
                </a:path>
              </a:pathLst>
            </a:custGeom>
            <a:solidFill>
              <a:srgbClr val="81A7A9"/>
            </a:solidFill>
          </p:spPr>
          <p:txBody>
            <a:bodyPr wrap="square" lIns="0" tIns="0" rIns="0" bIns="0" rtlCol="0"/>
            <a:lstStyle/>
            <a:p>
              <a:endParaRPr lang="fr-FR" noProof="0" dirty="0"/>
            </a:p>
          </p:txBody>
        </p:sp>
        <p:sp>
          <p:nvSpPr>
            <p:cNvPr id="4195" name="object 4195"/>
            <p:cNvSpPr/>
            <p:nvPr/>
          </p:nvSpPr>
          <p:spPr>
            <a:xfrm>
              <a:off x="11193970" y="4383399"/>
              <a:ext cx="3810" cy="71120"/>
            </a:xfrm>
            <a:custGeom>
              <a:avLst/>
              <a:gdLst/>
              <a:ahLst/>
              <a:cxnLst/>
              <a:rect l="l" t="t" r="r" b="b"/>
              <a:pathLst>
                <a:path w="3809" h="71120">
                  <a:moveTo>
                    <a:pt x="3602" y="161"/>
                  </a:moveTo>
                  <a:lnTo>
                    <a:pt x="3602" y="71015"/>
                  </a:lnTo>
                </a:path>
                <a:path w="3809" h="71120">
                  <a:moveTo>
                    <a:pt x="0" y="70846"/>
                  </a:moveTo>
                  <a:lnTo>
                    <a:pt x="0" y="0"/>
                  </a:lnTo>
                </a:path>
              </a:pathLst>
            </a:custGeom>
            <a:ln w="3175">
              <a:solidFill>
                <a:srgbClr val="81A7A9"/>
              </a:solidFill>
            </a:ln>
          </p:spPr>
          <p:txBody>
            <a:bodyPr wrap="square" lIns="0" tIns="0" rIns="0" bIns="0" rtlCol="0"/>
            <a:lstStyle/>
            <a:p>
              <a:endParaRPr lang="fr-FR" noProof="0" dirty="0"/>
            </a:p>
          </p:txBody>
        </p:sp>
        <p:sp>
          <p:nvSpPr>
            <p:cNvPr id="4196" name="object 4196"/>
            <p:cNvSpPr/>
            <p:nvPr/>
          </p:nvSpPr>
          <p:spPr>
            <a:xfrm>
              <a:off x="11197573" y="4383561"/>
              <a:ext cx="3810" cy="71120"/>
            </a:xfrm>
            <a:custGeom>
              <a:avLst/>
              <a:gdLst/>
              <a:ahLst/>
              <a:cxnLst/>
              <a:rect l="l" t="t" r="r" b="b"/>
              <a:pathLst>
                <a:path w="3809" h="71120">
                  <a:moveTo>
                    <a:pt x="0" y="0"/>
                  </a:moveTo>
                  <a:lnTo>
                    <a:pt x="3602" y="161"/>
                  </a:lnTo>
                  <a:lnTo>
                    <a:pt x="3602" y="71023"/>
                  </a:lnTo>
                  <a:lnTo>
                    <a:pt x="0" y="70854"/>
                  </a:lnTo>
                  <a:lnTo>
                    <a:pt x="0" y="0"/>
                  </a:lnTo>
                  <a:close/>
                </a:path>
              </a:pathLst>
            </a:custGeom>
            <a:solidFill>
              <a:srgbClr val="81A7A9"/>
            </a:solidFill>
          </p:spPr>
          <p:txBody>
            <a:bodyPr wrap="square" lIns="0" tIns="0" rIns="0" bIns="0" rtlCol="0"/>
            <a:lstStyle/>
            <a:p>
              <a:endParaRPr lang="fr-FR" noProof="0" dirty="0"/>
            </a:p>
          </p:txBody>
        </p:sp>
        <p:sp>
          <p:nvSpPr>
            <p:cNvPr id="4197" name="object 4197"/>
            <p:cNvSpPr/>
            <p:nvPr/>
          </p:nvSpPr>
          <p:spPr>
            <a:xfrm>
              <a:off x="11197573" y="4383561"/>
              <a:ext cx="3810" cy="71120"/>
            </a:xfrm>
            <a:custGeom>
              <a:avLst/>
              <a:gdLst/>
              <a:ahLst/>
              <a:cxnLst/>
              <a:rect l="l" t="t" r="r" b="b"/>
              <a:pathLst>
                <a:path w="3809" h="71120">
                  <a:moveTo>
                    <a:pt x="3602" y="161"/>
                  </a:moveTo>
                  <a:lnTo>
                    <a:pt x="3602" y="71023"/>
                  </a:lnTo>
                </a:path>
                <a:path w="3809" h="71120">
                  <a:moveTo>
                    <a:pt x="0" y="70854"/>
                  </a:moveTo>
                  <a:lnTo>
                    <a:pt x="0" y="0"/>
                  </a:lnTo>
                </a:path>
              </a:pathLst>
            </a:custGeom>
            <a:ln w="3175">
              <a:solidFill>
                <a:srgbClr val="81A7A9"/>
              </a:solidFill>
            </a:ln>
          </p:spPr>
          <p:txBody>
            <a:bodyPr wrap="square" lIns="0" tIns="0" rIns="0" bIns="0" rtlCol="0"/>
            <a:lstStyle/>
            <a:p>
              <a:endParaRPr lang="fr-FR" noProof="0" dirty="0"/>
            </a:p>
          </p:txBody>
        </p:sp>
        <p:sp>
          <p:nvSpPr>
            <p:cNvPr id="4198" name="object 4198"/>
            <p:cNvSpPr/>
            <p:nvPr/>
          </p:nvSpPr>
          <p:spPr>
            <a:xfrm>
              <a:off x="11201175" y="4383722"/>
              <a:ext cx="5715" cy="71120"/>
            </a:xfrm>
            <a:custGeom>
              <a:avLst/>
              <a:gdLst/>
              <a:ahLst/>
              <a:cxnLst/>
              <a:rect l="l" t="t" r="r" b="b"/>
              <a:pathLst>
                <a:path w="5715" h="71120">
                  <a:moveTo>
                    <a:pt x="0" y="0"/>
                  </a:moveTo>
                  <a:lnTo>
                    <a:pt x="5524" y="247"/>
                  </a:lnTo>
                  <a:lnTo>
                    <a:pt x="5524" y="71121"/>
                  </a:lnTo>
                  <a:lnTo>
                    <a:pt x="0" y="70862"/>
                  </a:lnTo>
                  <a:lnTo>
                    <a:pt x="0" y="0"/>
                  </a:lnTo>
                  <a:close/>
                </a:path>
              </a:pathLst>
            </a:custGeom>
            <a:solidFill>
              <a:srgbClr val="80A7A9"/>
            </a:solidFill>
          </p:spPr>
          <p:txBody>
            <a:bodyPr wrap="square" lIns="0" tIns="0" rIns="0" bIns="0" rtlCol="0"/>
            <a:lstStyle/>
            <a:p>
              <a:endParaRPr lang="fr-FR" noProof="0" dirty="0"/>
            </a:p>
          </p:txBody>
        </p:sp>
        <p:sp>
          <p:nvSpPr>
            <p:cNvPr id="4199" name="object 4199"/>
            <p:cNvSpPr/>
            <p:nvPr/>
          </p:nvSpPr>
          <p:spPr>
            <a:xfrm>
              <a:off x="11201175" y="4383722"/>
              <a:ext cx="5715" cy="71120"/>
            </a:xfrm>
            <a:custGeom>
              <a:avLst/>
              <a:gdLst/>
              <a:ahLst/>
              <a:cxnLst/>
              <a:rect l="l" t="t" r="r" b="b"/>
              <a:pathLst>
                <a:path w="5715" h="71120">
                  <a:moveTo>
                    <a:pt x="5524" y="247"/>
                  </a:moveTo>
                  <a:lnTo>
                    <a:pt x="5524" y="71121"/>
                  </a:lnTo>
                </a:path>
                <a:path w="5715" h="71120">
                  <a:moveTo>
                    <a:pt x="0" y="70862"/>
                  </a:moveTo>
                  <a:lnTo>
                    <a:pt x="0" y="0"/>
                  </a:lnTo>
                </a:path>
              </a:pathLst>
            </a:custGeom>
            <a:ln w="3175">
              <a:solidFill>
                <a:srgbClr val="80A7A9"/>
              </a:solidFill>
            </a:ln>
          </p:spPr>
          <p:txBody>
            <a:bodyPr wrap="square" lIns="0" tIns="0" rIns="0" bIns="0" rtlCol="0"/>
            <a:lstStyle/>
            <a:p>
              <a:endParaRPr lang="fr-FR" noProof="0" dirty="0"/>
            </a:p>
          </p:txBody>
        </p:sp>
        <p:sp>
          <p:nvSpPr>
            <p:cNvPr id="4200" name="object 4200"/>
            <p:cNvSpPr/>
            <p:nvPr/>
          </p:nvSpPr>
          <p:spPr>
            <a:xfrm>
              <a:off x="11206700" y="4383970"/>
              <a:ext cx="3810" cy="71120"/>
            </a:xfrm>
            <a:custGeom>
              <a:avLst/>
              <a:gdLst/>
              <a:ahLst/>
              <a:cxnLst/>
              <a:rect l="l" t="t" r="r" b="b"/>
              <a:pathLst>
                <a:path w="3809" h="71120">
                  <a:moveTo>
                    <a:pt x="0" y="0"/>
                  </a:moveTo>
                  <a:lnTo>
                    <a:pt x="3602" y="161"/>
                  </a:lnTo>
                  <a:lnTo>
                    <a:pt x="3602" y="71043"/>
                  </a:lnTo>
                  <a:lnTo>
                    <a:pt x="0" y="70874"/>
                  </a:lnTo>
                  <a:lnTo>
                    <a:pt x="0" y="0"/>
                  </a:lnTo>
                  <a:close/>
                </a:path>
              </a:pathLst>
            </a:custGeom>
            <a:solidFill>
              <a:srgbClr val="80A7A9"/>
            </a:solidFill>
          </p:spPr>
          <p:txBody>
            <a:bodyPr wrap="square" lIns="0" tIns="0" rIns="0" bIns="0" rtlCol="0"/>
            <a:lstStyle/>
            <a:p>
              <a:endParaRPr lang="fr-FR" noProof="0" dirty="0"/>
            </a:p>
          </p:txBody>
        </p:sp>
        <p:sp>
          <p:nvSpPr>
            <p:cNvPr id="4201" name="object 4201"/>
            <p:cNvSpPr/>
            <p:nvPr/>
          </p:nvSpPr>
          <p:spPr>
            <a:xfrm>
              <a:off x="11206700" y="4383970"/>
              <a:ext cx="3810" cy="71120"/>
            </a:xfrm>
            <a:custGeom>
              <a:avLst/>
              <a:gdLst/>
              <a:ahLst/>
              <a:cxnLst/>
              <a:rect l="l" t="t" r="r" b="b"/>
              <a:pathLst>
                <a:path w="3809" h="71120">
                  <a:moveTo>
                    <a:pt x="3602" y="161"/>
                  </a:moveTo>
                  <a:lnTo>
                    <a:pt x="3602" y="71043"/>
                  </a:lnTo>
                </a:path>
                <a:path w="3809" h="71120">
                  <a:moveTo>
                    <a:pt x="0" y="70874"/>
                  </a:moveTo>
                  <a:lnTo>
                    <a:pt x="0" y="0"/>
                  </a:lnTo>
                </a:path>
              </a:pathLst>
            </a:custGeom>
            <a:ln w="3175">
              <a:solidFill>
                <a:srgbClr val="80A7A9"/>
              </a:solidFill>
            </a:ln>
          </p:spPr>
          <p:txBody>
            <a:bodyPr wrap="square" lIns="0" tIns="0" rIns="0" bIns="0" rtlCol="0"/>
            <a:lstStyle/>
            <a:p>
              <a:endParaRPr lang="fr-FR" noProof="0" dirty="0"/>
            </a:p>
          </p:txBody>
        </p:sp>
        <p:sp>
          <p:nvSpPr>
            <p:cNvPr id="4202" name="object 4202"/>
            <p:cNvSpPr/>
            <p:nvPr/>
          </p:nvSpPr>
          <p:spPr>
            <a:xfrm>
              <a:off x="11210303" y="4384131"/>
              <a:ext cx="3810" cy="71120"/>
            </a:xfrm>
            <a:custGeom>
              <a:avLst/>
              <a:gdLst/>
              <a:ahLst/>
              <a:cxnLst/>
              <a:rect l="l" t="t" r="r" b="b"/>
              <a:pathLst>
                <a:path w="3809" h="71120">
                  <a:moveTo>
                    <a:pt x="0" y="0"/>
                  </a:moveTo>
                  <a:lnTo>
                    <a:pt x="3602" y="161"/>
                  </a:lnTo>
                  <a:lnTo>
                    <a:pt x="3602" y="71051"/>
                  </a:lnTo>
                  <a:lnTo>
                    <a:pt x="0" y="70882"/>
                  </a:lnTo>
                  <a:lnTo>
                    <a:pt x="0" y="0"/>
                  </a:lnTo>
                  <a:close/>
                </a:path>
              </a:pathLst>
            </a:custGeom>
            <a:solidFill>
              <a:srgbClr val="80A7A9"/>
            </a:solidFill>
          </p:spPr>
          <p:txBody>
            <a:bodyPr wrap="square" lIns="0" tIns="0" rIns="0" bIns="0" rtlCol="0"/>
            <a:lstStyle/>
            <a:p>
              <a:endParaRPr lang="fr-FR" noProof="0" dirty="0"/>
            </a:p>
          </p:txBody>
        </p:sp>
        <p:sp>
          <p:nvSpPr>
            <p:cNvPr id="4203" name="object 4203"/>
            <p:cNvSpPr/>
            <p:nvPr/>
          </p:nvSpPr>
          <p:spPr>
            <a:xfrm>
              <a:off x="11210303" y="4384131"/>
              <a:ext cx="3810" cy="71120"/>
            </a:xfrm>
            <a:custGeom>
              <a:avLst/>
              <a:gdLst/>
              <a:ahLst/>
              <a:cxnLst/>
              <a:rect l="l" t="t" r="r" b="b"/>
              <a:pathLst>
                <a:path w="3809" h="71120">
                  <a:moveTo>
                    <a:pt x="3602" y="161"/>
                  </a:moveTo>
                  <a:lnTo>
                    <a:pt x="3602" y="71051"/>
                  </a:lnTo>
                </a:path>
                <a:path w="3809" h="71120">
                  <a:moveTo>
                    <a:pt x="0" y="70882"/>
                  </a:moveTo>
                  <a:lnTo>
                    <a:pt x="0" y="0"/>
                  </a:lnTo>
                </a:path>
              </a:pathLst>
            </a:custGeom>
            <a:ln w="3175">
              <a:solidFill>
                <a:srgbClr val="80A7A9"/>
              </a:solidFill>
            </a:ln>
          </p:spPr>
          <p:txBody>
            <a:bodyPr wrap="square" lIns="0" tIns="0" rIns="0" bIns="0" rtlCol="0"/>
            <a:lstStyle/>
            <a:p>
              <a:endParaRPr lang="fr-FR" noProof="0" dirty="0"/>
            </a:p>
          </p:txBody>
        </p:sp>
        <p:sp>
          <p:nvSpPr>
            <p:cNvPr id="4204" name="object 4204"/>
            <p:cNvSpPr/>
            <p:nvPr/>
          </p:nvSpPr>
          <p:spPr>
            <a:xfrm>
              <a:off x="11213906" y="4384292"/>
              <a:ext cx="3810" cy="71120"/>
            </a:xfrm>
            <a:custGeom>
              <a:avLst/>
              <a:gdLst/>
              <a:ahLst/>
              <a:cxnLst/>
              <a:rect l="l" t="t" r="r" b="b"/>
              <a:pathLst>
                <a:path w="3809" h="71120">
                  <a:moveTo>
                    <a:pt x="0" y="0"/>
                  </a:moveTo>
                  <a:lnTo>
                    <a:pt x="3602" y="161"/>
                  </a:lnTo>
                  <a:lnTo>
                    <a:pt x="3602" y="71059"/>
                  </a:lnTo>
                  <a:lnTo>
                    <a:pt x="0" y="70890"/>
                  </a:lnTo>
                  <a:lnTo>
                    <a:pt x="0" y="0"/>
                  </a:lnTo>
                  <a:close/>
                </a:path>
              </a:pathLst>
            </a:custGeom>
            <a:solidFill>
              <a:srgbClr val="80A7A9"/>
            </a:solidFill>
          </p:spPr>
          <p:txBody>
            <a:bodyPr wrap="square" lIns="0" tIns="0" rIns="0" bIns="0" rtlCol="0"/>
            <a:lstStyle/>
            <a:p>
              <a:endParaRPr lang="fr-FR" noProof="0" dirty="0"/>
            </a:p>
          </p:txBody>
        </p:sp>
        <p:sp>
          <p:nvSpPr>
            <p:cNvPr id="4205" name="object 4205"/>
            <p:cNvSpPr/>
            <p:nvPr/>
          </p:nvSpPr>
          <p:spPr>
            <a:xfrm>
              <a:off x="11213906" y="4384292"/>
              <a:ext cx="3810" cy="71120"/>
            </a:xfrm>
            <a:custGeom>
              <a:avLst/>
              <a:gdLst/>
              <a:ahLst/>
              <a:cxnLst/>
              <a:rect l="l" t="t" r="r" b="b"/>
              <a:pathLst>
                <a:path w="3809" h="71120">
                  <a:moveTo>
                    <a:pt x="3602" y="161"/>
                  </a:moveTo>
                  <a:lnTo>
                    <a:pt x="3602" y="71059"/>
                  </a:lnTo>
                </a:path>
                <a:path w="3809" h="71120">
                  <a:moveTo>
                    <a:pt x="0" y="70890"/>
                  </a:moveTo>
                  <a:lnTo>
                    <a:pt x="0" y="0"/>
                  </a:lnTo>
                </a:path>
              </a:pathLst>
            </a:custGeom>
            <a:ln w="3175">
              <a:solidFill>
                <a:srgbClr val="80A7A9"/>
              </a:solidFill>
            </a:ln>
          </p:spPr>
          <p:txBody>
            <a:bodyPr wrap="square" lIns="0" tIns="0" rIns="0" bIns="0" rtlCol="0"/>
            <a:lstStyle/>
            <a:p>
              <a:endParaRPr lang="fr-FR" noProof="0" dirty="0"/>
            </a:p>
          </p:txBody>
        </p:sp>
        <p:sp>
          <p:nvSpPr>
            <p:cNvPr id="4206" name="object 4206"/>
            <p:cNvSpPr/>
            <p:nvPr/>
          </p:nvSpPr>
          <p:spPr>
            <a:xfrm>
              <a:off x="11217509" y="4384454"/>
              <a:ext cx="3810" cy="71120"/>
            </a:xfrm>
            <a:custGeom>
              <a:avLst/>
              <a:gdLst/>
              <a:ahLst/>
              <a:cxnLst/>
              <a:rect l="l" t="t" r="r" b="b"/>
              <a:pathLst>
                <a:path w="3809" h="71120">
                  <a:moveTo>
                    <a:pt x="0" y="0"/>
                  </a:moveTo>
                  <a:lnTo>
                    <a:pt x="3602" y="161"/>
                  </a:lnTo>
                  <a:lnTo>
                    <a:pt x="3602" y="71067"/>
                  </a:lnTo>
                  <a:lnTo>
                    <a:pt x="0" y="70898"/>
                  </a:lnTo>
                  <a:lnTo>
                    <a:pt x="0" y="0"/>
                  </a:lnTo>
                  <a:close/>
                </a:path>
              </a:pathLst>
            </a:custGeom>
            <a:solidFill>
              <a:srgbClr val="80A7A8"/>
            </a:solidFill>
          </p:spPr>
          <p:txBody>
            <a:bodyPr wrap="square" lIns="0" tIns="0" rIns="0" bIns="0" rtlCol="0"/>
            <a:lstStyle/>
            <a:p>
              <a:endParaRPr lang="fr-FR" noProof="0" dirty="0"/>
            </a:p>
          </p:txBody>
        </p:sp>
        <p:sp>
          <p:nvSpPr>
            <p:cNvPr id="4207" name="object 4207"/>
            <p:cNvSpPr/>
            <p:nvPr/>
          </p:nvSpPr>
          <p:spPr>
            <a:xfrm>
              <a:off x="11217509" y="4384454"/>
              <a:ext cx="3810" cy="71120"/>
            </a:xfrm>
            <a:custGeom>
              <a:avLst/>
              <a:gdLst/>
              <a:ahLst/>
              <a:cxnLst/>
              <a:rect l="l" t="t" r="r" b="b"/>
              <a:pathLst>
                <a:path w="3809" h="71120">
                  <a:moveTo>
                    <a:pt x="3602" y="161"/>
                  </a:moveTo>
                  <a:lnTo>
                    <a:pt x="3602" y="71067"/>
                  </a:lnTo>
                </a:path>
                <a:path w="3809" h="71120">
                  <a:moveTo>
                    <a:pt x="0" y="70898"/>
                  </a:moveTo>
                  <a:lnTo>
                    <a:pt x="0" y="0"/>
                  </a:lnTo>
                </a:path>
              </a:pathLst>
            </a:custGeom>
            <a:ln w="3175">
              <a:solidFill>
                <a:srgbClr val="80A7A8"/>
              </a:solidFill>
            </a:ln>
          </p:spPr>
          <p:txBody>
            <a:bodyPr wrap="square" lIns="0" tIns="0" rIns="0" bIns="0" rtlCol="0"/>
            <a:lstStyle/>
            <a:p>
              <a:endParaRPr lang="fr-FR" noProof="0" dirty="0"/>
            </a:p>
          </p:txBody>
        </p:sp>
        <p:sp>
          <p:nvSpPr>
            <p:cNvPr id="4208" name="object 4208"/>
            <p:cNvSpPr/>
            <p:nvPr/>
          </p:nvSpPr>
          <p:spPr>
            <a:xfrm>
              <a:off x="11221111" y="4384615"/>
              <a:ext cx="3810" cy="71120"/>
            </a:xfrm>
            <a:custGeom>
              <a:avLst/>
              <a:gdLst/>
              <a:ahLst/>
              <a:cxnLst/>
              <a:rect l="l" t="t" r="r" b="b"/>
              <a:pathLst>
                <a:path w="3809" h="71120">
                  <a:moveTo>
                    <a:pt x="0" y="0"/>
                  </a:moveTo>
                  <a:lnTo>
                    <a:pt x="3602" y="161"/>
                  </a:lnTo>
                  <a:lnTo>
                    <a:pt x="3602" y="71075"/>
                  </a:lnTo>
                  <a:lnTo>
                    <a:pt x="0" y="70905"/>
                  </a:lnTo>
                  <a:lnTo>
                    <a:pt x="0" y="0"/>
                  </a:lnTo>
                  <a:close/>
                </a:path>
              </a:pathLst>
            </a:custGeom>
            <a:solidFill>
              <a:srgbClr val="80A7A8"/>
            </a:solidFill>
          </p:spPr>
          <p:txBody>
            <a:bodyPr wrap="square" lIns="0" tIns="0" rIns="0" bIns="0" rtlCol="0"/>
            <a:lstStyle/>
            <a:p>
              <a:endParaRPr lang="fr-FR" noProof="0" dirty="0"/>
            </a:p>
          </p:txBody>
        </p:sp>
        <p:sp>
          <p:nvSpPr>
            <p:cNvPr id="4209" name="object 4209"/>
            <p:cNvSpPr/>
            <p:nvPr/>
          </p:nvSpPr>
          <p:spPr>
            <a:xfrm>
              <a:off x="11221111" y="4384615"/>
              <a:ext cx="3810" cy="71120"/>
            </a:xfrm>
            <a:custGeom>
              <a:avLst/>
              <a:gdLst/>
              <a:ahLst/>
              <a:cxnLst/>
              <a:rect l="l" t="t" r="r" b="b"/>
              <a:pathLst>
                <a:path w="3809" h="71120">
                  <a:moveTo>
                    <a:pt x="3602" y="161"/>
                  </a:moveTo>
                  <a:lnTo>
                    <a:pt x="3602" y="71075"/>
                  </a:lnTo>
                </a:path>
                <a:path w="3809" h="71120">
                  <a:moveTo>
                    <a:pt x="0" y="70905"/>
                  </a:moveTo>
                  <a:lnTo>
                    <a:pt x="0" y="0"/>
                  </a:lnTo>
                </a:path>
              </a:pathLst>
            </a:custGeom>
            <a:ln w="3175">
              <a:solidFill>
                <a:srgbClr val="80A7A8"/>
              </a:solidFill>
            </a:ln>
          </p:spPr>
          <p:txBody>
            <a:bodyPr wrap="square" lIns="0" tIns="0" rIns="0" bIns="0" rtlCol="0"/>
            <a:lstStyle/>
            <a:p>
              <a:endParaRPr lang="fr-FR" noProof="0" dirty="0"/>
            </a:p>
          </p:txBody>
        </p:sp>
        <p:sp>
          <p:nvSpPr>
            <p:cNvPr id="4210" name="object 4210"/>
            <p:cNvSpPr/>
            <p:nvPr/>
          </p:nvSpPr>
          <p:spPr>
            <a:xfrm>
              <a:off x="11224714" y="4384777"/>
              <a:ext cx="3810" cy="71120"/>
            </a:xfrm>
            <a:custGeom>
              <a:avLst/>
              <a:gdLst/>
              <a:ahLst/>
              <a:cxnLst/>
              <a:rect l="l" t="t" r="r" b="b"/>
              <a:pathLst>
                <a:path w="3809" h="71120">
                  <a:moveTo>
                    <a:pt x="0" y="0"/>
                  </a:moveTo>
                  <a:lnTo>
                    <a:pt x="3602" y="161"/>
                  </a:lnTo>
                  <a:lnTo>
                    <a:pt x="3602" y="71083"/>
                  </a:lnTo>
                  <a:lnTo>
                    <a:pt x="0" y="70913"/>
                  </a:lnTo>
                  <a:lnTo>
                    <a:pt x="0" y="0"/>
                  </a:lnTo>
                  <a:close/>
                </a:path>
              </a:pathLst>
            </a:custGeom>
            <a:solidFill>
              <a:srgbClr val="80A7A8"/>
            </a:solidFill>
          </p:spPr>
          <p:txBody>
            <a:bodyPr wrap="square" lIns="0" tIns="0" rIns="0" bIns="0" rtlCol="0"/>
            <a:lstStyle/>
            <a:p>
              <a:endParaRPr lang="fr-FR" noProof="0" dirty="0"/>
            </a:p>
          </p:txBody>
        </p:sp>
        <p:sp>
          <p:nvSpPr>
            <p:cNvPr id="4211" name="object 4211"/>
            <p:cNvSpPr/>
            <p:nvPr/>
          </p:nvSpPr>
          <p:spPr>
            <a:xfrm>
              <a:off x="11224714" y="4384776"/>
              <a:ext cx="3810" cy="71120"/>
            </a:xfrm>
            <a:custGeom>
              <a:avLst/>
              <a:gdLst/>
              <a:ahLst/>
              <a:cxnLst/>
              <a:rect l="l" t="t" r="r" b="b"/>
              <a:pathLst>
                <a:path w="3809" h="71120">
                  <a:moveTo>
                    <a:pt x="3602" y="161"/>
                  </a:moveTo>
                  <a:lnTo>
                    <a:pt x="3602" y="71083"/>
                  </a:lnTo>
                </a:path>
                <a:path w="3809" h="71120">
                  <a:moveTo>
                    <a:pt x="0" y="70913"/>
                  </a:moveTo>
                  <a:lnTo>
                    <a:pt x="0" y="0"/>
                  </a:lnTo>
                </a:path>
              </a:pathLst>
            </a:custGeom>
            <a:ln w="3175">
              <a:solidFill>
                <a:srgbClr val="80A7A8"/>
              </a:solidFill>
            </a:ln>
          </p:spPr>
          <p:txBody>
            <a:bodyPr wrap="square" lIns="0" tIns="0" rIns="0" bIns="0" rtlCol="0"/>
            <a:lstStyle/>
            <a:p>
              <a:endParaRPr lang="fr-FR" noProof="0" dirty="0"/>
            </a:p>
          </p:txBody>
        </p:sp>
        <p:sp>
          <p:nvSpPr>
            <p:cNvPr id="4212" name="object 4212"/>
            <p:cNvSpPr/>
            <p:nvPr/>
          </p:nvSpPr>
          <p:spPr>
            <a:xfrm>
              <a:off x="11228317" y="4384938"/>
              <a:ext cx="5715" cy="71755"/>
            </a:xfrm>
            <a:custGeom>
              <a:avLst/>
              <a:gdLst/>
              <a:ahLst/>
              <a:cxnLst/>
              <a:rect l="l" t="t" r="r" b="b"/>
              <a:pathLst>
                <a:path w="5715" h="71754">
                  <a:moveTo>
                    <a:pt x="0" y="0"/>
                  </a:moveTo>
                  <a:lnTo>
                    <a:pt x="5284" y="236"/>
                  </a:lnTo>
                  <a:lnTo>
                    <a:pt x="5284" y="71169"/>
                  </a:lnTo>
                  <a:lnTo>
                    <a:pt x="0" y="70921"/>
                  </a:lnTo>
                  <a:lnTo>
                    <a:pt x="0" y="0"/>
                  </a:lnTo>
                  <a:close/>
                </a:path>
              </a:pathLst>
            </a:custGeom>
            <a:solidFill>
              <a:srgbClr val="80A7A8"/>
            </a:solidFill>
          </p:spPr>
          <p:txBody>
            <a:bodyPr wrap="square" lIns="0" tIns="0" rIns="0" bIns="0" rtlCol="0"/>
            <a:lstStyle/>
            <a:p>
              <a:endParaRPr lang="fr-FR" noProof="0" dirty="0"/>
            </a:p>
          </p:txBody>
        </p:sp>
        <p:sp>
          <p:nvSpPr>
            <p:cNvPr id="4213" name="object 4213"/>
            <p:cNvSpPr/>
            <p:nvPr/>
          </p:nvSpPr>
          <p:spPr>
            <a:xfrm>
              <a:off x="11228317" y="4384938"/>
              <a:ext cx="5715" cy="71755"/>
            </a:xfrm>
            <a:custGeom>
              <a:avLst/>
              <a:gdLst/>
              <a:ahLst/>
              <a:cxnLst/>
              <a:rect l="l" t="t" r="r" b="b"/>
              <a:pathLst>
                <a:path w="5715" h="71754">
                  <a:moveTo>
                    <a:pt x="5284" y="236"/>
                  </a:moveTo>
                  <a:lnTo>
                    <a:pt x="5284" y="71169"/>
                  </a:lnTo>
                </a:path>
                <a:path w="5715" h="71754">
                  <a:moveTo>
                    <a:pt x="0" y="70921"/>
                  </a:moveTo>
                  <a:lnTo>
                    <a:pt x="0" y="0"/>
                  </a:lnTo>
                </a:path>
              </a:pathLst>
            </a:custGeom>
            <a:ln w="3175">
              <a:solidFill>
                <a:srgbClr val="80A7A8"/>
              </a:solidFill>
            </a:ln>
          </p:spPr>
          <p:txBody>
            <a:bodyPr wrap="square" lIns="0" tIns="0" rIns="0" bIns="0" rtlCol="0"/>
            <a:lstStyle/>
            <a:p>
              <a:endParaRPr lang="fr-FR" noProof="0" dirty="0"/>
            </a:p>
          </p:txBody>
        </p:sp>
        <p:sp>
          <p:nvSpPr>
            <p:cNvPr id="4214" name="object 4214"/>
            <p:cNvSpPr/>
            <p:nvPr/>
          </p:nvSpPr>
          <p:spPr>
            <a:xfrm>
              <a:off x="11233601" y="4385175"/>
              <a:ext cx="3810" cy="71120"/>
            </a:xfrm>
            <a:custGeom>
              <a:avLst/>
              <a:gdLst/>
              <a:ahLst/>
              <a:cxnLst/>
              <a:rect l="l" t="t" r="r" b="b"/>
              <a:pathLst>
                <a:path w="3809" h="71120">
                  <a:moveTo>
                    <a:pt x="0" y="0"/>
                  </a:moveTo>
                  <a:lnTo>
                    <a:pt x="3602" y="161"/>
                  </a:lnTo>
                  <a:lnTo>
                    <a:pt x="3602" y="71102"/>
                  </a:lnTo>
                  <a:lnTo>
                    <a:pt x="0" y="70933"/>
                  </a:lnTo>
                  <a:lnTo>
                    <a:pt x="0" y="0"/>
                  </a:lnTo>
                  <a:close/>
                </a:path>
              </a:pathLst>
            </a:custGeom>
            <a:solidFill>
              <a:srgbClr val="80A7A8"/>
            </a:solidFill>
          </p:spPr>
          <p:txBody>
            <a:bodyPr wrap="square" lIns="0" tIns="0" rIns="0" bIns="0" rtlCol="0"/>
            <a:lstStyle/>
            <a:p>
              <a:endParaRPr lang="fr-FR" noProof="0" dirty="0"/>
            </a:p>
          </p:txBody>
        </p:sp>
        <p:sp>
          <p:nvSpPr>
            <p:cNvPr id="4215" name="object 4215"/>
            <p:cNvSpPr/>
            <p:nvPr/>
          </p:nvSpPr>
          <p:spPr>
            <a:xfrm>
              <a:off x="11233601" y="4385175"/>
              <a:ext cx="3810" cy="71120"/>
            </a:xfrm>
            <a:custGeom>
              <a:avLst/>
              <a:gdLst/>
              <a:ahLst/>
              <a:cxnLst/>
              <a:rect l="l" t="t" r="r" b="b"/>
              <a:pathLst>
                <a:path w="3809" h="71120">
                  <a:moveTo>
                    <a:pt x="3602" y="161"/>
                  </a:moveTo>
                  <a:lnTo>
                    <a:pt x="3602" y="71102"/>
                  </a:lnTo>
                </a:path>
                <a:path w="3809" h="71120">
                  <a:moveTo>
                    <a:pt x="0" y="70933"/>
                  </a:moveTo>
                  <a:lnTo>
                    <a:pt x="0" y="0"/>
                  </a:lnTo>
                </a:path>
              </a:pathLst>
            </a:custGeom>
            <a:ln w="3175">
              <a:solidFill>
                <a:srgbClr val="80A7A8"/>
              </a:solidFill>
            </a:ln>
          </p:spPr>
          <p:txBody>
            <a:bodyPr wrap="square" lIns="0" tIns="0" rIns="0" bIns="0" rtlCol="0"/>
            <a:lstStyle/>
            <a:p>
              <a:endParaRPr lang="fr-FR" noProof="0" dirty="0"/>
            </a:p>
          </p:txBody>
        </p:sp>
        <p:sp>
          <p:nvSpPr>
            <p:cNvPr id="4216" name="object 4216"/>
            <p:cNvSpPr/>
            <p:nvPr/>
          </p:nvSpPr>
          <p:spPr>
            <a:xfrm>
              <a:off x="11237204" y="4385336"/>
              <a:ext cx="3810" cy="71120"/>
            </a:xfrm>
            <a:custGeom>
              <a:avLst/>
              <a:gdLst/>
              <a:ahLst/>
              <a:cxnLst/>
              <a:rect l="l" t="t" r="r" b="b"/>
              <a:pathLst>
                <a:path w="3809" h="71120">
                  <a:moveTo>
                    <a:pt x="0" y="0"/>
                  </a:moveTo>
                  <a:lnTo>
                    <a:pt x="3602" y="161"/>
                  </a:lnTo>
                  <a:lnTo>
                    <a:pt x="3602" y="71110"/>
                  </a:lnTo>
                  <a:lnTo>
                    <a:pt x="0" y="70941"/>
                  </a:lnTo>
                  <a:lnTo>
                    <a:pt x="0" y="0"/>
                  </a:lnTo>
                  <a:close/>
                </a:path>
              </a:pathLst>
            </a:custGeom>
            <a:solidFill>
              <a:srgbClr val="80A7A8"/>
            </a:solidFill>
          </p:spPr>
          <p:txBody>
            <a:bodyPr wrap="square" lIns="0" tIns="0" rIns="0" bIns="0" rtlCol="0"/>
            <a:lstStyle/>
            <a:p>
              <a:endParaRPr lang="fr-FR" noProof="0" dirty="0"/>
            </a:p>
          </p:txBody>
        </p:sp>
        <p:sp>
          <p:nvSpPr>
            <p:cNvPr id="4217" name="object 4217"/>
            <p:cNvSpPr/>
            <p:nvPr/>
          </p:nvSpPr>
          <p:spPr>
            <a:xfrm>
              <a:off x="11237204" y="4385336"/>
              <a:ext cx="3810" cy="71120"/>
            </a:xfrm>
            <a:custGeom>
              <a:avLst/>
              <a:gdLst/>
              <a:ahLst/>
              <a:cxnLst/>
              <a:rect l="l" t="t" r="r" b="b"/>
              <a:pathLst>
                <a:path w="3809" h="71120">
                  <a:moveTo>
                    <a:pt x="3602" y="161"/>
                  </a:moveTo>
                  <a:lnTo>
                    <a:pt x="3602" y="71110"/>
                  </a:lnTo>
                </a:path>
                <a:path w="3809" h="71120">
                  <a:moveTo>
                    <a:pt x="0" y="70941"/>
                  </a:moveTo>
                  <a:lnTo>
                    <a:pt x="0" y="0"/>
                  </a:lnTo>
                </a:path>
              </a:pathLst>
            </a:custGeom>
            <a:ln w="3175">
              <a:solidFill>
                <a:srgbClr val="80A7A8"/>
              </a:solidFill>
            </a:ln>
          </p:spPr>
          <p:txBody>
            <a:bodyPr wrap="square" lIns="0" tIns="0" rIns="0" bIns="0" rtlCol="0"/>
            <a:lstStyle/>
            <a:p>
              <a:endParaRPr lang="fr-FR" noProof="0" dirty="0"/>
            </a:p>
          </p:txBody>
        </p:sp>
        <p:sp>
          <p:nvSpPr>
            <p:cNvPr id="4218" name="object 4218"/>
            <p:cNvSpPr/>
            <p:nvPr/>
          </p:nvSpPr>
          <p:spPr>
            <a:xfrm>
              <a:off x="11240807" y="4385498"/>
              <a:ext cx="3810" cy="71120"/>
            </a:xfrm>
            <a:custGeom>
              <a:avLst/>
              <a:gdLst/>
              <a:ahLst/>
              <a:cxnLst/>
              <a:rect l="l" t="t" r="r" b="b"/>
              <a:pathLst>
                <a:path w="3809" h="71120">
                  <a:moveTo>
                    <a:pt x="0" y="0"/>
                  </a:moveTo>
                  <a:lnTo>
                    <a:pt x="3602" y="161"/>
                  </a:lnTo>
                  <a:lnTo>
                    <a:pt x="3602" y="71118"/>
                  </a:lnTo>
                  <a:lnTo>
                    <a:pt x="0" y="70948"/>
                  </a:lnTo>
                  <a:lnTo>
                    <a:pt x="0" y="0"/>
                  </a:lnTo>
                  <a:close/>
                </a:path>
              </a:pathLst>
            </a:custGeom>
            <a:solidFill>
              <a:srgbClr val="80A7A8"/>
            </a:solidFill>
          </p:spPr>
          <p:txBody>
            <a:bodyPr wrap="square" lIns="0" tIns="0" rIns="0" bIns="0" rtlCol="0"/>
            <a:lstStyle/>
            <a:p>
              <a:endParaRPr lang="fr-FR" noProof="0" dirty="0"/>
            </a:p>
          </p:txBody>
        </p:sp>
        <p:sp>
          <p:nvSpPr>
            <p:cNvPr id="4219" name="object 4219"/>
            <p:cNvSpPr/>
            <p:nvPr/>
          </p:nvSpPr>
          <p:spPr>
            <a:xfrm>
              <a:off x="11240807" y="4385497"/>
              <a:ext cx="3810" cy="71120"/>
            </a:xfrm>
            <a:custGeom>
              <a:avLst/>
              <a:gdLst/>
              <a:ahLst/>
              <a:cxnLst/>
              <a:rect l="l" t="t" r="r" b="b"/>
              <a:pathLst>
                <a:path w="3809" h="71120">
                  <a:moveTo>
                    <a:pt x="3602" y="161"/>
                  </a:moveTo>
                  <a:lnTo>
                    <a:pt x="3602" y="71118"/>
                  </a:lnTo>
                </a:path>
                <a:path w="3809" h="71120">
                  <a:moveTo>
                    <a:pt x="0" y="70948"/>
                  </a:moveTo>
                  <a:lnTo>
                    <a:pt x="0" y="0"/>
                  </a:lnTo>
                </a:path>
              </a:pathLst>
            </a:custGeom>
            <a:ln w="3175">
              <a:solidFill>
                <a:srgbClr val="80A7A8"/>
              </a:solidFill>
            </a:ln>
          </p:spPr>
          <p:txBody>
            <a:bodyPr wrap="square" lIns="0" tIns="0" rIns="0" bIns="0" rtlCol="0"/>
            <a:lstStyle/>
            <a:p>
              <a:endParaRPr lang="fr-FR" noProof="0" dirty="0"/>
            </a:p>
          </p:txBody>
        </p:sp>
        <p:sp>
          <p:nvSpPr>
            <p:cNvPr id="4220" name="object 4220"/>
            <p:cNvSpPr/>
            <p:nvPr/>
          </p:nvSpPr>
          <p:spPr>
            <a:xfrm>
              <a:off x="11244410" y="4385659"/>
              <a:ext cx="3810" cy="71120"/>
            </a:xfrm>
            <a:custGeom>
              <a:avLst/>
              <a:gdLst/>
              <a:ahLst/>
              <a:cxnLst/>
              <a:rect l="l" t="t" r="r" b="b"/>
              <a:pathLst>
                <a:path w="3809" h="71120">
                  <a:moveTo>
                    <a:pt x="0" y="0"/>
                  </a:moveTo>
                  <a:lnTo>
                    <a:pt x="3602" y="161"/>
                  </a:lnTo>
                  <a:lnTo>
                    <a:pt x="3602" y="71125"/>
                  </a:lnTo>
                  <a:lnTo>
                    <a:pt x="0" y="70956"/>
                  </a:lnTo>
                  <a:lnTo>
                    <a:pt x="0" y="0"/>
                  </a:lnTo>
                  <a:close/>
                </a:path>
              </a:pathLst>
            </a:custGeom>
            <a:solidFill>
              <a:srgbClr val="80A7A8"/>
            </a:solidFill>
          </p:spPr>
          <p:txBody>
            <a:bodyPr wrap="square" lIns="0" tIns="0" rIns="0" bIns="0" rtlCol="0"/>
            <a:lstStyle/>
            <a:p>
              <a:endParaRPr lang="fr-FR" noProof="0" dirty="0"/>
            </a:p>
          </p:txBody>
        </p:sp>
        <p:sp>
          <p:nvSpPr>
            <p:cNvPr id="4221" name="object 4221"/>
            <p:cNvSpPr/>
            <p:nvPr/>
          </p:nvSpPr>
          <p:spPr>
            <a:xfrm>
              <a:off x="11244410" y="4385659"/>
              <a:ext cx="3810" cy="71120"/>
            </a:xfrm>
            <a:custGeom>
              <a:avLst/>
              <a:gdLst/>
              <a:ahLst/>
              <a:cxnLst/>
              <a:rect l="l" t="t" r="r" b="b"/>
              <a:pathLst>
                <a:path w="3809" h="71120">
                  <a:moveTo>
                    <a:pt x="3602" y="161"/>
                  </a:moveTo>
                  <a:lnTo>
                    <a:pt x="3602" y="71125"/>
                  </a:lnTo>
                </a:path>
                <a:path w="3809" h="71120">
                  <a:moveTo>
                    <a:pt x="0" y="70956"/>
                  </a:moveTo>
                  <a:lnTo>
                    <a:pt x="0" y="0"/>
                  </a:lnTo>
                </a:path>
              </a:pathLst>
            </a:custGeom>
            <a:ln w="3175">
              <a:solidFill>
                <a:srgbClr val="80A7A8"/>
              </a:solidFill>
            </a:ln>
          </p:spPr>
          <p:txBody>
            <a:bodyPr wrap="square" lIns="0" tIns="0" rIns="0" bIns="0" rtlCol="0"/>
            <a:lstStyle/>
            <a:p>
              <a:endParaRPr lang="fr-FR" noProof="0" dirty="0"/>
            </a:p>
          </p:txBody>
        </p:sp>
        <p:sp>
          <p:nvSpPr>
            <p:cNvPr id="4222" name="object 4222"/>
            <p:cNvSpPr/>
            <p:nvPr/>
          </p:nvSpPr>
          <p:spPr>
            <a:xfrm>
              <a:off x="11248013" y="4385820"/>
              <a:ext cx="3810" cy="71755"/>
            </a:xfrm>
            <a:custGeom>
              <a:avLst/>
              <a:gdLst/>
              <a:ahLst/>
              <a:cxnLst/>
              <a:rect l="l" t="t" r="r" b="b"/>
              <a:pathLst>
                <a:path w="3809" h="71754">
                  <a:moveTo>
                    <a:pt x="0" y="0"/>
                  </a:moveTo>
                  <a:lnTo>
                    <a:pt x="3602" y="161"/>
                  </a:lnTo>
                  <a:lnTo>
                    <a:pt x="3602" y="71133"/>
                  </a:lnTo>
                  <a:lnTo>
                    <a:pt x="0" y="70964"/>
                  </a:lnTo>
                  <a:lnTo>
                    <a:pt x="0" y="0"/>
                  </a:lnTo>
                  <a:close/>
                </a:path>
              </a:pathLst>
            </a:custGeom>
            <a:solidFill>
              <a:srgbClr val="7EA7A8"/>
            </a:solidFill>
          </p:spPr>
          <p:txBody>
            <a:bodyPr wrap="square" lIns="0" tIns="0" rIns="0" bIns="0" rtlCol="0"/>
            <a:lstStyle/>
            <a:p>
              <a:endParaRPr lang="fr-FR" noProof="0" dirty="0"/>
            </a:p>
          </p:txBody>
        </p:sp>
        <p:sp>
          <p:nvSpPr>
            <p:cNvPr id="4223" name="object 4223"/>
            <p:cNvSpPr/>
            <p:nvPr/>
          </p:nvSpPr>
          <p:spPr>
            <a:xfrm>
              <a:off x="11248013" y="4385820"/>
              <a:ext cx="3810" cy="71755"/>
            </a:xfrm>
            <a:custGeom>
              <a:avLst/>
              <a:gdLst/>
              <a:ahLst/>
              <a:cxnLst/>
              <a:rect l="l" t="t" r="r" b="b"/>
              <a:pathLst>
                <a:path w="3809" h="71754">
                  <a:moveTo>
                    <a:pt x="3602" y="161"/>
                  </a:moveTo>
                  <a:lnTo>
                    <a:pt x="3602" y="71133"/>
                  </a:lnTo>
                </a:path>
                <a:path w="3809" h="71754">
                  <a:moveTo>
                    <a:pt x="0" y="70964"/>
                  </a:moveTo>
                  <a:lnTo>
                    <a:pt x="0" y="0"/>
                  </a:lnTo>
                </a:path>
              </a:pathLst>
            </a:custGeom>
            <a:ln w="3175">
              <a:solidFill>
                <a:srgbClr val="7EA7A8"/>
              </a:solidFill>
            </a:ln>
          </p:spPr>
          <p:txBody>
            <a:bodyPr wrap="square" lIns="0" tIns="0" rIns="0" bIns="0" rtlCol="0"/>
            <a:lstStyle/>
            <a:p>
              <a:endParaRPr lang="fr-FR" noProof="0" dirty="0"/>
            </a:p>
          </p:txBody>
        </p:sp>
        <p:sp>
          <p:nvSpPr>
            <p:cNvPr id="4224" name="object 4224"/>
            <p:cNvSpPr/>
            <p:nvPr/>
          </p:nvSpPr>
          <p:spPr>
            <a:xfrm>
              <a:off x="11251616" y="4385982"/>
              <a:ext cx="3810" cy="71755"/>
            </a:xfrm>
            <a:custGeom>
              <a:avLst/>
              <a:gdLst/>
              <a:ahLst/>
              <a:cxnLst/>
              <a:rect l="l" t="t" r="r" b="b"/>
              <a:pathLst>
                <a:path w="3809" h="71754">
                  <a:moveTo>
                    <a:pt x="0" y="0"/>
                  </a:moveTo>
                  <a:lnTo>
                    <a:pt x="3602" y="161"/>
                  </a:lnTo>
                  <a:lnTo>
                    <a:pt x="3602" y="71141"/>
                  </a:lnTo>
                  <a:lnTo>
                    <a:pt x="0" y="70972"/>
                  </a:lnTo>
                  <a:lnTo>
                    <a:pt x="0" y="0"/>
                  </a:lnTo>
                  <a:close/>
                </a:path>
              </a:pathLst>
            </a:custGeom>
            <a:solidFill>
              <a:srgbClr val="7EA7A8"/>
            </a:solidFill>
          </p:spPr>
          <p:txBody>
            <a:bodyPr wrap="square" lIns="0" tIns="0" rIns="0" bIns="0" rtlCol="0"/>
            <a:lstStyle/>
            <a:p>
              <a:endParaRPr lang="fr-FR" noProof="0" dirty="0"/>
            </a:p>
          </p:txBody>
        </p:sp>
        <p:sp>
          <p:nvSpPr>
            <p:cNvPr id="4225" name="object 4225"/>
            <p:cNvSpPr/>
            <p:nvPr/>
          </p:nvSpPr>
          <p:spPr>
            <a:xfrm>
              <a:off x="11251616" y="4385982"/>
              <a:ext cx="3810" cy="71755"/>
            </a:xfrm>
            <a:custGeom>
              <a:avLst/>
              <a:gdLst/>
              <a:ahLst/>
              <a:cxnLst/>
              <a:rect l="l" t="t" r="r" b="b"/>
              <a:pathLst>
                <a:path w="3809" h="71754">
                  <a:moveTo>
                    <a:pt x="3602" y="161"/>
                  </a:moveTo>
                  <a:lnTo>
                    <a:pt x="3602" y="71141"/>
                  </a:lnTo>
                </a:path>
                <a:path w="3809" h="71754">
                  <a:moveTo>
                    <a:pt x="0" y="70972"/>
                  </a:moveTo>
                  <a:lnTo>
                    <a:pt x="0" y="0"/>
                  </a:lnTo>
                </a:path>
              </a:pathLst>
            </a:custGeom>
            <a:ln w="3175">
              <a:solidFill>
                <a:srgbClr val="7EA7A8"/>
              </a:solidFill>
            </a:ln>
          </p:spPr>
          <p:txBody>
            <a:bodyPr wrap="square" lIns="0" tIns="0" rIns="0" bIns="0" rtlCol="0"/>
            <a:lstStyle/>
            <a:p>
              <a:endParaRPr lang="fr-FR" noProof="0" dirty="0"/>
            </a:p>
          </p:txBody>
        </p:sp>
        <p:sp>
          <p:nvSpPr>
            <p:cNvPr id="4226" name="object 4226"/>
            <p:cNvSpPr/>
            <p:nvPr/>
          </p:nvSpPr>
          <p:spPr>
            <a:xfrm>
              <a:off x="11255219" y="4386143"/>
              <a:ext cx="3810" cy="71755"/>
            </a:xfrm>
            <a:custGeom>
              <a:avLst/>
              <a:gdLst/>
              <a:ahLst/>
              <a:cxnLst/>
              <a:rect l="l" t="t" r="r" b="b"/>
              <a:pathLst>
                <a:path w="3809" h="71754">
                  <a:moveTo>
                    <a:pt x="0" y="0"/>
                  </a:moveTo>
                  <a:lnTo>
                    <a:pt x="3602" y="161"/>
                  </a:lnTo>
                  <a:lnTo>
                    <a:pt x="3602" y="71149"/>
                  </a:lnTo>
                  <a:lnTo>
                    <a:pt x="0" y="70980"/>
                  </a:lnTo>
                  <a:lnTo>
                    <a:pt x="0" y="0"/>
                  </a:lnTo>
                  <a:close/>
                </a:path>
              </a:pathLst>
            </a:custGeom>
            <a:solidFill>
              <a:srgbClr val="7EA7A8"/>
            </a:solidFill>
          </p:spPr>
          <p:txBody>
            <a:bodyPr wrap="square" lIns="0" tIns="0" rIns="0" bIns="0" rtlCol="0"/>
            <a:lstStyle/>
            <a:p>
              <a:endParaRPr lang="fr-FR" noProof="0" dirty="0"/>
            </a:p>
          </p:txBody>
        </p:sp>
        <p:sp>
          <p:nvSpPr>
            <p:cNvPr id="4227" name="object 4227"/>
            <p:cNvSpPr/>
            <p:nvPr/>
          </p:nvSpPr>
          <p:spPr>
            <a:xfrm>
              <a:off x="11255219" y="4386143"/>
              <a:ext cx="3810" cy="71755"/>
            </a:xfrm>
            <a:custGeom>
              <a:avLst/>
              <a:gdLst/>
              <a:ahLst/>
              <a:cxnLst/>
              <a:rect l="l" t="t" r="r" b="b"/>
              <a:pathLst>
                <a:path w="3809" h="71754">
                  <a:moveTo>
                    <a:pt x="3602" y="161"/>
                  </a:moveTo>
                  <a:lnTo>
                    <a:pt x="3602" y="71149"/>
                  </a:lnTo>
                </a:path>
                <a:path w="3809" h="71754">
                  <a:moveTo>
                    <a:pt x="0" y="70980"/>
                  </a:moveTo>
                  <a:lnTo>
                    <a:pt x="0" y="0"/>
                  </a:lnTo>
                </a:path>
              </a:pathLst>
            </a:custGeom>
            <a:ln w="3175">
              <a:solidFill>
                <a:srgbClr val="7EA7A8"/>
              </a:solidFill>
            </a:ln>
          </p:spPr>
          <p:txBody>
            <a:bodyPr wrap="square" lIns="0" tIns="0" rIns="0" bIns="0" rtlCol="0"/>
            <a:lstStyle/>
            <a:p>
              <a:endParaRPr lang="fr-FR" noProof="0" dirty="0"/>
            </a:p>
          </p:txBody>
        </p:sp>
        <p:sp>
          <p:nvSpPr>
            <p:cNvPr id="4228" name="object 4228"/>
            <p:cNvSpPr/>
            <p:nvPr/>
          </p:nvSpPr>
          <p:spPr>
            <a:xfrm>
              <a:off x="11258822" y="4386305"/>
              <a:ext cx="5715" cy="71755"/>
            </a:xfrm>
            <a:custGeom>
              <a:avLst/>
              <a:gdLst/>
              <a:ahLst/>
              <a:cxnLst/>
              <a:rect l="l" t="t" r="r" b="b"/>
              <a:pathLst>
                <a:path w="5715" h="71754">
                  <a:moveTo>
                    <a:pt x="0" y="0"/>
                  </a:moveTo>
                  <a:lnTo>
                    <a:pt x="5524" y="247"/>
                  </a:lnTo>
                  <a:lnTo>
                    <a:pt x="5524" y="71247"/>
                  </a:lnTo>
                  <a:lnTo>
                    <a:pt x="0" y="70988"/>
                  </a:lnTo>
                  <a:lnTo>
                    <a:pt x="0" y="0"/>
                  </a:lnTo>
                  <a:close/>
                </a:path>
              </a:pathLst>
            </a:custGeom>
            <a:solidFill>
              <a:srgbClr val="7EA7A8"/>
            </a:solidFill>
          </p:spPr>
          <p:txBody>
            <a:bodyPr wrap="square" lIns="0" tIns="0" rIns="0" bIns="0" rtlCol="0"/>
            <a:lstStyle/>
            <a:p>
              <a:endParaRPr lang="fr-FR" noProof="0" dirty="0"/>
            </a:p>
          </p:txBody>
        </p:sp>
        <p:sp>
          <p:nvSpPr>
            <p:cNvPr id="4229" name="object 4229"/>
            <p:cNvSpPr/>
            <p:nvPr/>
          </p:nvSpPr>
          <p:spPr>
            <a:xfrm>
              <a:off x="11258822" y="4386305"/>
              <a:ext cx="5715" cy="71755"/>
            </a:xfrm>
            <a:custGeom>
              <a:avLst/>
              <a:gdLst/>
              <a:ahLst/>
              <a:cxnLst/>
              <a:rect l="l" t="t" r="r" b="b"/>
              <a:pathLst>
                <a:path w="5715" h="71754">
                  <a:moveTo>
                    <a:pt x="5524" y="247"/>
                  </a:moveTo>
                  <a:lnTo>
                    <a:pt x="5524" y="71247"/>
                  </a:lnTo>
                </a:path>
                <a:path w="5715" h="71754">
                  <a:moveTo>
                    <a:pt x="0" y="70988"/>
                  </a:moveTo>
                  <a:lnTo>
                    <a:pt x="0" y="0"/>
                  </a:lnTo>
                </a:path>
              </a:pathLst>
            </a:custGeom>
            <a:ln w="3175">
              <a:solidFill>
                <a:srgbClr val="7EA7A8"/>
              </a:solidFill>
            </a:ln>
          </p:spPr>
          <p:txBody>
            <a:bodyPr wrap="square" lIns="0" tIns="0" rIns="0" bIns="0" rtlCol="0"/>
            <a:lstStyle/>
            <a:p>
              <a:endParaRPr lang="fr-FR" noProof="0" dirty="0"/>
            </a:p>
          </p:txBody>
        </p:sp>
        <p:sp>
          <p:nvSpPr>
            <p:cNvPr id="4230" name="object 4230"/>
            <p:cNvSpPr/>
            <p:nvPr/>
          </p:nvSpPr>
          <p:spPr>
            <a:xfrm>
              <a:off x="11264346" y="4386552"/>
              <a:ext cx="3810" cy="71755"/>
            </a:xfrm>
            <a:custGeom>
              <a:avLst/>
              <a:gdLst/>
              <a:ahLst/>
              <a:cxnLst/>
              <a:rect l="l" t="t" r="r" b="b"/>
              <a:pathLst>
                <a:path w="3809" h="71754">
                  <a:moveTo>
                    <a:pt x="0" y="0"/>
                  </a:moveTo>
                  <a:lnTo>
                    <a:pt x="3602" y="161"/>
                  </a:lnTo>
                  <a:lnTo>
                    <a:pt x="3602" y="71169"/>
                  </a:lnTo>
                  <a:lnTo>
                    <a:pt x="0" y="71000"/>
                  </a:lnTo>
                  <a:lnTo>
                    <a:pt x="0" y="0"/>
                  </a:lnTo>
                  <a:close/>
                </a:path>
              </a:pathLst>
            </a:custGeom>
            <a:solidFill>
              <a:srgbClr val="7EA6A7"/>
            </a:solidFill>
          </p:spPr>
          <p:txBody>
            <a:bodyPr wrap="square" lIns="0" tIns="0" rIns="0" bIns="0" rtlCol="0"/>
            <a:lstStyle/>
            <a:p>
              <a:endParaRPr lang="fr-FR" noProof="0" dirty="0"/>
            </a:p>
          </p:txBody>
        </p:sp>
        <p:sp>
          <p:nvSpPr>
            <p:cNvPr id="4231" name="object 4231"/>
            <p:cNvSpPr/>
            <p:nvPr/>
          </p:nvSpPr>
          <p:spPr>
            <a:xfrm>
              <a:off x="11264346" y="4386552"/>
              <a:ext cx="3810" cy="71755"/>
            </a:xfrm>
            <a:custGeom>
              <a:avLst/>
              <a:gdLst/>
              <a:ahLst/>
              <a:cxnLst/>
              <a:rect l="l" t="t" r="r" b="b"/>
              <a:pathLst>
                <a:path w="3809" h="71754">
                  <a:moveTo>
                    <a:pt x="3602" y="161"/>
                  </a:moveTo>
                  <a:lnTo>
                    <a:pt x="3602" y="71169"/>
                  </a:lnTo>
                </a:path>
                <a:path w="3809" h="71754">
                  <a:moveTo>
                    <a:pt x="0" y="71000"/>
                  </a:moveTo>
                  <a:lnTo>
                    <a:pt x="0" y="0"/>
                  </a:lnTo>
                </a:path>
              </a:pathLst>
            </a:custGeom>
            <a:ln w="3175">
              <a:solidFill>
                <a:srgbClr val="7EA6A7"/>
              </a:solidFill>
            </a:ln>
          </p:spPr>
          <p:txBody>
            <a:bodyPr wrap="square" lIns="0" tIns="0" rIns="0" bIns="0" rtlCol="0"/>
            <a:lstStyle/>
            <a:p>
              <a:endParaRPr lang="fr-FR" noProof="0" dirty="0"/>
            </a:p>
          </p:txBody>
        </p:sp>
        <p:sp>
          <p:nvSpPr>
            <p:cNvPr id="4232" name="object 4232"/>
            <p:cNvSpPr/>
            <p:nvPr/>
          </p:nvSpPr>
          <p:spPr>
            <a:xfrm>
              <a:off x="11267949" y="4386714"/>
              <a:ext cx="3810" cy="71755"/>
            </a:xfrm>
            <a:custGeom>
              <a:avLst/>
              <a:gdLst/>
              <a:ahLst/>
              <a:cxnLst/>
              <a:rect l="l" t="t" r="r" b="b"/>
              <a:pathLst>
                <a:path w="3809" h="71754">
                  <a:moveTo>
                    <a:pt x="0" y="0"/>
                  </a:moveTo>
                  <a:lnTo>
                    <a:pt x="3602" y="161"/>
                  </a:lnTo>
                  <a:lnTo>
                    <a:pt x="3602" y="71177"/>
                  </a:lnTo>
                  <a:lnTo>
                    <a:pt x="0" y="71008"/>
                  </a:lnTo>
                  <a:lnTo>
                    <a:pt x="0" y="0"/>
                  </a:lnTo>
                  <a:close/>
                </a:path>
              </a:pathLst>
            </a:custGeom>
            <a:solidFill>
              <a:srgbClr val="7EA6A7"/>
            </a:solidFill>
          </p:spPr>
          <p:txBody>
            <a:bodyPr wrap="square" lIns="0" tIns="0" rIns="0" bIns="0" rtlCol="0"/>
            <a:lstStyle/>
            <a:p>
              <a:endParaRPr lang="fr-FR" noProof="0" dirty="0"/>
            </a:p>
          </p:txBody>
        </p:sp>
        <p:sp>
          <p:nvSpPr>
            <p:cNvPr id="4233" name="object 4233"/>
            <p:cNvSpPr/>
            <p:nvPr/>
          </p:nvSpPr>
          <p:spPr>
            <a:xfrm>
              <a:off x="11267949" y="4386713"/>
              <a:ext cx="3810" cy="71755"/>
            </a:xfrm>
            <a:custGeom>
              <a:avLst/>
              <a:gdLst/>
              <a:ahLst/>
              <a:cxnLst/>
              <a:rect l="l" t="t" r="r" b="b"/>
              <a:pathLst>
                <a:path w="3809" h="71754">
                  <a:moveTo>
                    <a:pt x="3602" y="161"/>
                  </a:moveTo>
                  <a:lnTo>
                    <a:pt x="3602" y="71177"/>
                  </a:lnTo>
                </a:path>
                <a:path w="3809" h="71754">
                  <a:moveTo>
                    <a:pt x="0" y="71008"/>
                  </a:moveTo>
                  <a:lnTo>
                    <a:pt x="0" y="0"/>
                  </a:lnTo>
                </a:path>
              </a:pathLst>
            </a:custGeom>
            <a:ln w="3175">
              <a:solidFill>
                <a:srgbClr val="7EA6A7"/>
              </a:solidFill>
            </a:ln>
          </p:spPr>
          <p:txBody>
            <a:bodyPr wrap="square" lIns="0" tIns="0" rIns="0" bIns="0" rtlCol="0"/>
            <a:lstStyle/>
            <a:p>
              <a:endParaRPr lang="fr-FR" noProof="0" dirty="0"/>
            </a:p>
          </p:txBody>
        </p:sp>
        <p:sp>
          <p:nvSpPr>
            <p:cNvPr id="4234" name="object 4234"/>
            <p:cNvSpPr/>
            <p:nvPr/>
          </p:nvSpPr>
          <p:spPr>
            <a:xfrm>
              <a:off x="11271552" y="4386875"/>
              <a:ext cx="3810" cy="71755"/>
            </a:xfrm>
            <a:custGeom>
              <a:avLst/>
              <a:gdLst/>
              <a:ahLst/>
              <a:cxnLst/>
              <a:rect l="l" t="t" r="r" b="b"/>
              <a:pathLst>
                <a:path w="3809" h="71754">
                  <a:moveTo>
                    <a:pt x="0" y="0"/>
                  </a:moveTo>
                  <a:lnTo>
                    <a:pt x="3602" y="161"/>
                  </a:lnTo>
                  <a:lnTo>
                    <a:pt x="3602" y="71185"/>
                  </a:lnTo>
                  <a:lnTo>
                    <a:pt x="0" y="71015"/>
                  </a:lnTo>
                  <a:lnTo>
                    <a:pt x="0" y="0"/>
                  </a:lnTo>
                  <a:close/>
                </a:path>
              </a:pathLst>
            </a:custGeom>
            <a:solidFill>
              <a:srgbClr val="7EA6A7"/>
            </a:solidFill>
          </p:spPr>
          <p:txBody>
            <a:bodyPr wrap="square" lIns="0" tIns="0" rIns="0" bIns="0" rtlCol="0"/>
            <a:lstStyle/>
            <a:p>
              <a:endParaRPr lang="fr-FR" noProof="0" dirty="0"/>
            </a:p>
          </p:txBody>
        </p:sp>
        <p:sp>
          <p:nvSpPr>
            <p:cNvPr id="4235" name="object 4235"/>
            <p:cNvSpPr/>
            <p:nvPr/>
          </p:nvSpPr>
          <p:spPr>
            <a:xfrm>
              <a:off x="11271552" y="4386875"/>
              <a:ext cx="3810" cy="71755"/>
            </a:xfrm>
            <a:custGeom>
              <a:avLst/>
              <a:gdLst/>
              <a:ahLst/>
              <a:cxnLst/>
              <a:rect l="l" t="t" r="r" b="b"/>
              <a:pathLst>
                <a:path w="3809" h="71754">
                  <a:moveTo>
                    <a:pt x="3602" y="161"/>
                  </a:moveTo>
                  <a:lnTo>
                    <a:pt x="3602" y="71185"/>
                  </a:lnTo>
                </a:path>
                <a:path w="3809" h="71754">
                  <a:moveTo>
                    <a:pt x="0" y="71015"/>
                  </a:moveTo>
                  <a:lnTo>
                    <a:pt x="0" y="0"/>
                  </a:lnTo>
                </a:path>
              </a:pathLst>
            </a:custGeom>
            <a:ln w="3175">
              <a:solidFill>
                <a:srgbClr val="7EA6A7"/>
              </a:solidFill>
            </a:ln>
          </p:spPr>
          <p:txBody>
            <a:bodyPr wrap="square" lIns="0" tIns="0" rIns="0" bIns="0" rtlCol="0"/>
            <a:lstStyle/>
            <a:p>
              <a:endParaRPr lang="fr-FR" noProof="0" dirty="0"/>
            </a:p>
          </p:txBody>
        </p:sp>
        <p:sp>
          <p:nvSpPr>
            <p:cNvPr id="4236" name="object 4236"/>
            <p:cNvSpPr/>
            <p:nvPr/>
          </p:nvSpPr>
          <p:spPr>
            <a:xfrm>
              <a:off x="11275155" y="4387036"/>
              <a:ext cx="3810" cy="71755"/>
            </a:xfrm>
            <a:custGeom>
              <a:avLst/>
              <a:gdLst/>
              <a:ahLst/>
              <a:cxnLst/>
              <a:rect l="l" t="t" r="r" b="b"/>
              <a:pathLst>
                <a:path w="3809" h="71754">
                  <a:moveTo>
                    <a:pt x="0" y="0"/>
                  </a:moveTo>
                  <a:lnTo>
                    <a:pt x="3602" y="161"/>
                  </a:lnTo>
                  <a:lnTo>
                    <a:pt x="3602" y="71193"/>
                  </a:lnTo>
                  <a:lnTo>
                    <a:pt x="0" y="71023"/>
                  </a:lnTo>
                  <a:lnTo>
                    <a:pt x="0" y="0"/>
                  </a:lnTo>
                  <a:close/>
                </a:path>
              </a:pathLst>
            </a:custGeom>
            <a:solidFill>
              <a:srgbClr val="7EA6A7"/>
            </a:solidFill>
          </p:spPr>
          <p:txBody>
            <a:bodyPr wrap="square" lIns="0" tIns="0" rIns="0" bIns="0" rtlCol="0"/>
            <a:lstStyle/>
            <a:p>
              <a:endParaRPr lang="fr-FR" noProof="0" dirty="0"/>
            </a:p>
          </p:txBody>
        </p:sp>
        <p:sp>
          <p:nvSpPr>
            <p:cNvPr id="4237" name="object 4237"/>
            <p:cNvSpPr/>
            <p:nvPr/>
          </p:nvSpPr>
          <p:spPr>
            <a:xfrm>
              <a:off x="11275155" y="4387036"/>
              <a:ext cx="3810" cy="71755"/>
            </a:xfrm>
            <a:custGeom>
              <a:avLst/>
              <a:gdLst/>
              <a:ahLst/>
              <a:cxnLst/>
              <a:rect l="l" t="t" r="r" b="b"/>
              <a:pathLst>
                <a:path w="3809" h="71754">
                  <a:moveTo>
                    <a:pt x="3602" y="161"/>
                  </a:moveTo>
                  <a:lnTo>
                    <a:pt x="3602" y="71193"/>
                  </a:lnTo>
                </a:path>
                <a:path w="3809" h="71754">
                  <a:moveTo>
                    <a:pt x="0" y="71023"/>
                  </a:moveTo>
                  <a:lnTo>
                    <a:pt x="0" y="0"/>
                  </a:lnTo>
                </a:path>
              </a:pathLst>
            </a:custGeom>
            <a:ln w="3175">
              <a:solidFill>
                <a:srgbClr val="7EA6A7"/>
              </a:solidFill>
            </a:ln>
          </p:spPr>
          <p:txBody>
            <a:bodyPr wrap="square" lIns="0" tIns="0" rIns="0" bIns="0" rtlCol="0"/>
            <a:lstStyle/>
            <a:p>
              <a:endParaRPr lang="fr-FR" noProof="0" dirty="0"/>
            </a:p>
          </p:txBody>
        </p:sp>
        <p:sp>
          <p:nvSpPr>
            <p:cNvPr id="4238" name="object 4238"/>
            <p:cNvSpPr/>
            <p:nvPr/>
          </p:nvSpPr>
          <p:spPr>
            <a:xfrm>
              <a:off x="11278758" y="4387198"/>
              <a:ext cx="3810" cy="71755"/>
            </a:xfrm>
            <a:custGeom>
              <a:avLst/>
              <a:gdLst/>
              <a:ahLst/>
              <a:cxnLst/>
              <a:rect l="l" t="t" r="r" b="b"/>
              <a:pathLst>
                <a:path w="3809" h="71754">
                  <a:moveTo>
                    <a:pt x="0" y="0"/>
                  </a:moveTo>
                  <a:lnTo>
                    <a:pt x="3602" y="161"/>
                  </a:lnTo>
                  <a:lnTo>
                    <a:pt x="3602" y="71200"/>
                  </a:lnTo>
                  <a:lnTo>
                    <a:pt x="0" y="71031"/>
                  </a:lnTo>
                  <a:lnTo>
                    <a:pt x="0" y="0"/>
                  </a:lnTo>
                  <a:close/>
                </a:path>
              </a:pathLst>
            </a:custGeom>
            <a:solidFill>
              <a:srgbClr val="7DA6A7"/>
            </a:solidFill>
          </p:spPr>
          <p:txBody>
            <a:bodyPr wrap="square" lIns="0" tIns="0" rIns="0" bIns="0" rtlCol="0"/>
            <a:lstStyle/>
            <a:p>
              <a:endParaRPr lang="fr-FR" noProof="0" dirty="0"/>
            </a:p>
          </p:txBody>
        </p:sp>
        <p:sp>
          <p:nvSpPr>
            <p:cNvPr id="4239" name="object 4239"/>
            <p:cNvSpPr/>
            <p:nvPr/>
          </p:nvSpPr>
          <p:spPr>
            <a:xfrm>
              <a:off x="11278758" y="4387198"/>
              <a:ext cx="3810" cy="71755"/>
            </a:xfrm>
            <a:custGeom>
              <a:avLst/>
              <a:gdLst/>
              <a:ahLst/>
              <a:cxnLst/>
              <a:rect l="l" t="t" r="r" b="b"/>
              <a:pathLst>
                <a:path w="3809" h="71754">
                  <a:moveTo>
                    <a:pt x="3602" y="161"/>
                  </a:moveTo>
                  <a:lnTo>
                    <a:pt x="3602" y="71200"/>
                  </a:lnTo>
                </a:path>
                <a:path w="3809" h="71754">
                  <a:moveTo>
                    <a:pt x="0" y="71031"/>
                  </a:moveTo>
                  <a:lnTo>
                    <a:pt x="0" y="0"/>
                  </a:lnTo>
                </a:path>
              </a:pathLst>
            </a:custGeom>
            <a:ln w="3175">
              <a:solidFill>
                <a:srgbClr val="7DA6A7"/>
              </a:solidFill>
            </a:ln>
          </p:spPr>
          <p:txBody>
            <a:bodyPr wrap="square" lIns="0" tIns="0" rIns="0" bIns="0" rtlCol="0"/>
            <a:lstStyle/>
            <a:p>
              <a:endParaRPr lang="fr-FR" noProof="0" dirty="0"/>
            </a:p>
          </p:txBody>
        </p:sp>
        <p:sp>
          <p:nvSpPr>
            <p:cNvPr id="4240" name="object 4240"/>
            <p:cNvSpPr/>
            <p:nvPr/>
          </p:nvSpPr>
          <p:spPr>
            <a:xfrm>
              <a:off x="11282360" y="4387359"/>
              <a:ext cx="3810" cy="71755"/>
            </a:xfrm>
            <a:custGeom>
              <a:avLst/>
              <a:gdLst/>
              <a:ahLst/>
              <a:cxnLst/>
              <a:rect l="l" t="t" r="r" b="b"/>
              <a:pathLst>
                <a:path w="3809" h="71754">
                  <a:moveTo>
                    <a:pt x="0" y="0"/>
                  </a:moveTo>
                  <a:lnTo>
                    <a:pt x="3602" y="161"/>
                  </a:lnTo>
                  <a:lnTo>
                    <a:pt x="3602" y="71208"/>
                  </a:lnTo>
                  <a:lnTo>
                    <a:pt x="0" y="71039"/>
                  </a:lnTo>
                  <a:lnTo>
                    <a:pt x="0" y="0"/>
                  </a:lnTo>
                  <a:close/>
                </a:path>
              </a:pathLst>
            </a:custGeom>
            <a:solidFill>
              <a:srgbClr val="7DA6A7"/>
            </a:solidFill>
          </p:spPr>
          <p:txBody>
            <a:bodyPr wrap="square" lIns="0" tIns="0" rIns="0" bIns="0" rtlCol="0"/>
            <a:lstStyle/>
            <a:p>
              <a:endParaRPr lang="fr-FR" noProof="0" dirty="0"/>
            </a:p>
          </p:txBody>
        </p:sp>
        <p:sp>
          <p:nvSpPr>
            <p:cNvPr id="4241" name="object 4241"/>
            <p:cNvSpPr/>
            <p:nvPr/>
          </p:nvSpPr>
          <p:spPr>
            <a:xfrm>
              <a:off x="11282360" y="4387359"/>
              <a:ext cx="3810" cy="71755"/>
            </a:xfrm>
            <a:custGeom>
              <a:avLst/>
              <a:gdLst/>
              <a:ahLst/>
              <a:cxnLst/>
              <a:rect l="l" t="t" r="r" b="b"/>
              <a:pathLst>
                <a:path w="3809" h="71754">
                  <a:moveTo>
                    <a:pt x="3602" y="161"/>
                  </a:moveTo>
                  <a:lnTo>
                    <a:pt x="3602" y="71208"/>
                  </a:lnTo>
                </a:path>
                <a:path w="3809" h="71754">
                  <a:moveTo>
                    <a:pt x="0" y="71039"/>
                  </a:moveTo>
                  <a:lnTo>
                    <a:pt x="0" y="0"/>
                  </a:lnTo>
                </a:path>
              </a:pathLst>
            </a:custGeom>
            <a:ln w="3175">
              <a:solidFill>
                <a:srgbClr val="7DA6A7"/>
              </a:solidFill>
            </a:ln>
          </p:spPr>
          <p:txBody>
            <a:bodyPr wrap="square" lIns="0" tIns="0" rIns="0" bIns="0" rtlCol="0"/>
            <a:lstStyle/>
            <a:p>
              <a:endParaRPr lang="fr-FR" noProof="0" dirty="0"/>
            </a:p>
          </p:txBody>
        </p:sp>
        <p:sp>
          <p:nvSpPr>
            <p:cNvPr id="4242" name="object 4242"/>
            <p:cNvSpPr/>
            <p:nvPr/>
          </p:nvSpPr>
          <p:spPr>
            <a:xfrm>
              <a:off x="11285963" y="4387520"/>
              <a:ext cx="5715" cy="71755"/>
            </a:xfrm>
            <a:custGeom>
              <a:avLst/>
              <a:gdLst/>
              <a:ahLst/>
              <a:cxnLst/>
              <a:rect l="l" t="t" r="r" b="b"/>
              <a:pathLst>
                <a:path w="5715" h="71754">
                  <a:moveTo>
                    <a:pt x="0" y="0"/>
                  </a:moveTo>
                  <a:lnTo>
                    <a:pt x="5284" y="236"/>
                  </a:lnTo>
                  <a:lnTo>
                    <a:pt x="5284" y="71295"/>
                  </a:lnTo>
                  <a:lnTo>
                    <a:pt x="0" y="71047"/>
                  </a:lnTo>
                  <a:lnTo>
                    <a:pt x="0" y="0"/>
                  </a:lnTo>
                  <a:close/>
                </a:path>
              </a:pathLst>
            </a:custGeom>
            <a:solidFill>
              <a:srgbClr val="7DA6A7"/>
            </a:solidFill>
          </p:spPr>
          <p:txBody>
            <a:bodyPr wrap="square" lIns="0" tIns="0" rIns="0" bIns="0" rtlCol="0"/>
            <a:lstStyle/>
            <a:p>
              <a:endParaRPr lang="fr-FR" noProof="0" dirty="0"/>
            </a:p>
          </p:txBody>
        </p:sp>
        <p:sp>
          <p:nvSpPr>
            <p:cNvPr id="4243" name="object 4243"/>
            <p:cNvSpPr/>
            <p:nvPr/>
          </p:nvSpPr>
          <p:spPr>
            <a:xfrm>
              <a:off x="11285963" y="4387520"/>
              <a:ext cx="5715" cy="71755"/>
            </a:xfrm>
            <a:custGeom>
              <a:avLst/>
              <a:gdLst/>
              <a:ahLst/>
              <a:cxnLst/>
              <a:rect l="l" t="t" r="r" b="b"/>
              <a:pathLst>
                <a:path w="5715" h="71754">
                  <a:moveTo>
                    <a:pt x="5284" y="236"/>
                  </a:moveTo>
                  <a:lnTo>
                    <a:pt x="5284" y="71295"/>
                  </a:lnTo>
                </a:path>
                <a:path w="5715" h="71754">
                  <a:moveTo>
                    <a:pt x="0" y="71047"/>
                  </a:moveTo>
                  <a:lnTo>
                    <a:pt x="0" y="0"/>
                  </a:lnTo>
                </a:path>
              </a:pathLst>
            </a:custGeom>
            <a:ln w="3175">
              <a:solidFill>
                <a:srgbClr val="7DA6A7"/>
              </a:solidFill>
            </a:ln>
          </p:spPr>
          <p:txBody>
            <a:bodyPr wrap="square" lIns="0" tIns="0" rIns="0" bIns="0" rtlCol="0"/>
            <a:lstStyle/>
            <a:p>
              <a:endParaRPr lang="fr-FR" noProof="0" dirty="0"/>
            </a:p>
          </p:txBody>
        </p:sp>
        <p:sp>
          <p:nvSpPr>
            <p:cNvPr id="4244" name="object 4244"/>
            <p:cNvSpPr/>
            <p:nvPr/>
          </p:nvSpPr>
          <p:spPr>
            <a:xfrm>
              <a:off x="11291247" y="4387757"/>
              <a:ext cx="3810" cy="71755"/>
            </a:xfrm>
            <a:custGeom>
              <a:avLst/>
              <a:gdLst/>
              <a:ahLst/>
              <a:cxnLst/>
              <a:rect l="l" t="t" r="r" b="b"/>
              <a:pathLst>
                <a:path w="3809" h="71754">
                  <a:moveTo>
                    <a:pt x="0" y="0"/>
                  </a:moveTo>
                  <a:lnTo>
                    <a:pt x="3602" y="161"/>
                  </a:lnTo>
                  <a:lnTo>
                    <a:pt x="3602" y="71228"/>
                  </a:lnTo>
                  <a:lnTo>
                    <a:pt x="0" y="71058"/>
                  </a:lnTo>
                  <a:lnTo>
                    <a:pt x="0" y="0"/>
                  </a:lnTo>
                  <a:close/>
                </a:path>
              </a:pathLst>
            </a:custGeom>
            <a:solidFill>
              <a:srgbClr val="7DA6A7"/>
            </a:solidFill>
          </p:spPr>
          <p:txBody>
            <a:bodyPr wrap="square" lIns="0" tIns="0" rIns="0" bIns="0" rtlCol="0"/>
            <a:lstStyle/>
            <a:p>
              <a:endParaRPr lang="fr-FR" noProof="0" dirty="0"/>
            </a:p>
          </p:txBody>
        </p:sp>
        <p:sp>
          <p:nvSpPr>
            <p:cNvPr id="4245" name="object 4245"/>
            <p:cNvSpPr/>
            <p:nvPr/>
          </p:nvSpPr>
          <p:spPr>
            <a:xfrm>
              <a:off x="11291247" y="4387757"/>
              <a:ext cx="3810" cy="71755"/>
            </a:xfrm>
            <a:custGeom>
              <a:avLst/>
              <a:gdLst/>
              <a:ahLst/>
              <a:cxnLst/>
              <a:rect l="l" t="t" r="r" b="b"/>
              <a:pathLst>
                <a:path w="3809" h="71754">
                  <a:moveTo>
                    <a:pt x="3602" y="161"/>
                  </a:moveTo>
                  <a:lnTo>
                    <a:pt x="3602" y="71228"/>
                  </a:lnTo>
                </a:path>
                <a:path w="3809" h="71754">
                  <a:moveTo>
                    <a:pt x="0" y="71058"/>
                  </a:moveTo>
                  <a:lnTo>
                    <a:pt x="0" y="0"/>
                  </a:lnTo>
                </a:path>
              </a:pathLst>
            </a:custGeom>
            <a:ln w="3175">
              <a:solidFill>
                <a:srgbClr val="7DA6A7"/>
              </a:solidFill>
            </a:ln>
          </p:spPr>
          <p:txBody>
            <a:bodyPr wrap="square" lIns="0" tIns="0" rIns="0" bIns="0" rtlCol="0"/>
            <a:lstStyle/>
            <a:p>
              <a:endParaRPr lang="fr-FR" noProof="0" dirty="0"/>
            </a:p>
          </p:txBody>
        </p:sp>
        <p:sp>
          <p:nvSpPr>
            <p:cNvPr id="4246" name="object 4246"/>
            <p:cNvSpPr/>
            <p:nvPr/>
          </p:nvSpPr>
          <p:spPr>
            <a:xfrm>
              <a:off x="11294850" y="4387918"/>
              <a:ext cx="3810" cy="71755"/>
            </a:xfrm>
            <a:custGeom>
              <a:avLst/>
              <a:gdLst/>
              <a:ahLst/>
              <a:cxnLst/>
              <a:rect l="l" t="t" r="r" b="b"/>
              <a:pathLst>
                <a:path w="3809" h="71754">
                  <a:moveTo>
                    <a:pt x="0" y="0"/>
                  </a:moveTo>
                  <a:lnTo>
                    <a:pt x="3602" y="161"/>
                  </a:lnTo>
                  <a:lnTo>
                    <a:pt x="3602" y="71236"/>
                  </a:lnTo>
                  <a:lnTo>
                    <a:pt x="0" y="71066"/>
                  </a:lnTo>
                  <a:lnTo>
                    <a:pt x="0" y="0"/>
                  </a:lnTo>
                  <a:close/>
                </a:path>
              </a:pathLst>
            </a:custGeom>
            <a:solidFill>
              <a:srgbClr val="7DA6A7"/>
            </a:solidFill>
          </p:spPr>
          <p:txBody>
            <a:bodyPr wrap="square" lIns="0" tIns="0" rIns="0" bIns="0" rtlCol="0"/>
            <a:lstStyle/>
            <a:p>
              <a:endParaRPr lang="fr-FR" noProof="0" dirty="0"/>
            </a:p>
          </p:txBody>
        </p:sp>
        <p:sp>
          <p:nvSpPr>
            <p:cNvPr id="4247" name="object 4247"/>
            <p:cNvSpPr/>
            <p:nvPr/>
          </p:nvSpPr>
          <p:spPr>
            <a:xfrm>
              <a:off x="11294850" y="4387918"/>
              <a:ext cx="3810" cy="71755"/>
            </a:xfrm>
            <a:custGeom>
              <a:avLst/>
              <a:gdLst/>
              <a:ahLst/>
              <a:cxnLst/>
              <a:rect l="l" t="t" r="r" b="b"/>
              <a:pathLst>
                <a:path w="3809" h="71754">
                  <a:moveTo>
                    <a:pt x="3602" y="161"/>
                  </a:moveTo>
                  <a:lnTo>
                    <a:pt x="3602" y="71236"/>
                  </a:lnTo>
                </a:path>
                <a:path w="3809" h="71754">
                  <a:moveTo>
                    <a:pt x="0" y="71066"/>
                  </a:moveTo>
                  <a:lnTo>
                    <a:pt x="0" y="0"/>
                  </a:lnTo>
                </a:path>
              </a:pathLst>
            </a:custGeom>
            <a:ln w="3175">
              <a:solidFill>
                <a:srgbClr val="7DA6A7"/>
              </a:solidFill>
            </a:ln>
          </p:spPr>
          <p:txBody>
            <a:bodyPr wrap="square" lIns="0" tIns="0" rIns="0" bIns="0" rtlCol="0"/>
            <a:lstStyle/>
            <a:p>
              <a:endParaRPr lang="fr-FR" noProof="0" dirty="0"/>
            </a:p>
          </p:txBody>
        </p:sp>
        <p:sp>
          <p:nvSpPr>
            <p:cNvPr id="4248" name="object 4248"/>
            <p:cNvSpPr/>
            <p:nvPr/>
          </p:nvSpPr>
          <p:spPr>
            <a:xfrm>
              <a:off x="11298453" y="4388080"/>
              <a:ext cx="3810" cy="71755"/>
            </a:xfrm>
            <a:custGeom>
              <a:avLst/>
              <a:gdLst/>
              <a:ahLst/>
              <a:cxnLst/>
              <a:rect l="l" t="t" r="r" b="b"/>
              <a:pathLst>
                <a:path w="3809" h="71754">
                  <a:moveTo>
                    <a:pt x="0" y="0"/>
                  </a:moveTo>
                  <a:lnTo>
                    <a:pt x="3602" y="161"/>
                  </a:lnTo>
                  <a:lnTo>
                    <a:pt x="3602" y="71243"/>
                  </a:lnTo>
                  <a:lnTo>
                    <a:pt x="0" y="71074"/>
                  </a:lnTo>
                  <a:lnTo>
                    <a:pt x="0" y="0"/>
                  </a:lnTo>
                  <a:close/>
                </a:path>
              </a:pathLst>
            </a:custGeom>
            <a:solidFill>
              <a:srgbClr val="7DA6A7"/>
            </a:solidFill>
          </p:spPr>
          <p:txBody>
            <a:bodyPr wrap="square" lIns="0" tIns="0" rIns="0" bIns="0" rtlCol="0"/>
            <a:lstStyle/>
            <a:p>
              <a:endParaRPr lang="fr-FR" noProof="0" dirty="0"/>
            </a:p>
          </p:txBody>
        </p:sp>
        <p:sp>
          <p:nvSpPr>
            <p:cNvPr id="4249" name="object 4249"/>
            <p:cNvSpPr/>
            <p:nvPr/>
          </p:nvSpPr>
          <p:spPr>
            <a:xfrm>
              <a:off x="11298453" y="4388080"/>
              <a:ext cx="3810" cy="71755"/>
            </a:xfrm>
            <a:custGeom>
              <a:avLst/>
              <a:gdLst/>
              <a:ahLst/>
              <a:cxnLst/>
              <a:rect l="l" t="t" r="r" b="b"/>
              <a:pathLst>
                <a:path w="3809" h="71754">
                  <a:moveTo>
                    <a:pt x="3602" y="161"/>
                  </a:moveTo>
                  <a:lnTo>
                    <a:pt x="3602" y="71243"/>
                  </a:lnTo>
                </a:path>
                <a:path w="3809" h="71754">
                  <a:moveTo>
                    <a:pt x="0" y="71074"/>
                  </a:moveTo>
                  <a:lnTo>
                    <a:pt x="0" y="0"/>
                  </a:lnTo>
                </a:path>
              </a:pathLst>
            </a:custGeom>
            <a:ln w="3175">
              <a:solidFill>
                <a:srgbClr val="7DA6A7"/>
              </a:solidFill>
            </a:ln>
          </p:spPr>
          <p:txBody>
            <a:bodyPr wrap="square" lIns="0" tIns="0" rIns="0" bIns="0" rtlCol="0"/>
            <a:lstStyle/>
            <a:p>
              <a:endParaRPr lang="fr-FR" noProof="0" dirty="0"/>
            </a:p>
          </p:txBody>
        </p:sp>
        <p:sp>
          <p:nvSpPr>
            <p:cNvPr id="4250" name="object 4250"/>
            <p:cNvSpPr/>
            <p:nvPr/>
          </p:nvSpPr>
          <p:spPr>
            <a:xfrm>
              <a:off x="11302056" y="4388241"/>
              <a:ext cx="3810" cy="71755"/>
            </a:xfrm>
            <a:custGeom>
              <a:avLst/>
              <a:gdLst/>
              <a:ahLst/>
              <a:cxnLst/>
              <a:rect l="l" t="t" r="r" b="b"/>
              <a:pathLst>
                <a:path w="3809" h="71754">
                  <a:moveTo>
                    <a:pt x="0" y="0"/>
                  </a:moveTo>
                  <a:lnTo>
                    <a:pt x="3602" y="161"/>
                  </a:lnTo>
                  <a:lnTo>
                    <a:pt x="3602" y="71251"/>
                  </a:lnTo>
                  <a:lnTo>
                    <a:pt x="0" y="71082"/>
                  </a:lnTo>
                  <a:lnTo>
                    <a:pt x="0" y="0"/>
                  </a:lnTo>
                  <a:close/>
                </a:path>
              </a:pathLst>
            </a:custGeom>
            <a:solidFill>
              <a:srgbClr val="7DA6A7"/>
            </a:solidFill>
          </p:spPr>
          <p:txBody>
            <a:bodyPr wrap="square" lIns="0" tIns="0" rIns="0" bIns="0" rtlCol="0"/>
            <a:lstStyle/>
            <a:p>
              <a:endParaRPr lang="fr-FR" noProof="0" dirty="0"/>
            </a:p>
          </p:txBody>
        </p:sp>
        <p:sp>
          <p:nvSpPr>
            <p:cNvPr id="4251" name="object 4251"/>
            <p:cNvSpPr/>
            <p:nvPr/>
          </p:nvSpPr>
          <p:spPr>
            <a:xfrm>
              <a:off x="11302056" y="4388241"/>
              <a:ext cx="3810" cy="71755"/>
            </a:xfrm>
            <a:custGeom>
              <a:avLst/>
              <a:gdLst/>
              <a:ahLst/>
              <a:cxnLst/>
              <a:rect l="l" t="t" r="r" b="b"/>
              <a:pathLst>
                <a:path w="3809" h="71754">
                  <a:moveTo>
                    <a:pt x="3602" y="161"/>
                  </a:moveTo>
                  <a:lnTo>
                    <a:pt x="3602" y="71251"/>
                  </a:lnTo>
                </a:path>
                <a:path w="3809" h="71754">
                  <a:moveTo>
                    <a:pt x="0" y="71082"/>
                  </a:moveTo>
                  <a:lnTo>
                    <a:pt x="0" y="0"/>
                  </a:lnTo>
                </a:path>
              </a:pathLst>
            </a:custGeom>
            <a:ln w="3175">
              <a:solidFill>
                <a:srgbClr val="7DA6A7"/>
              </a:solidFill>
            </a:ln>
          </p:spPr>
          <p:txBody>
            <a:bodyPr wrap="square" lIns="0" tIns="0" rIns="0" bIns="0" rtlCol="0"/>
            <a:lstStyle/>
            <a:p>
              <a:endParaRPr lang="fr-FR" noProof="0" dirty="0"/>
            </a:p>
          </p:txBody>
        </p:sp>
        <p:sp>
          <p:nvSpPr>
            <p:cNvPr id="4252" name="object 4252"/>
            <p:cNvSpPr/>
            <p:nvPr/>
          </p:nvSpPr>
          <p:spPr>
            <a:xfrm>
              <a:off x="11305659" y="4388403"/>
              <a:ext cx="3810" cy="71755"/>
            </a:xfrm>
            <a:custGeom>
              <a:avLst/>
              <a:gdLst/>
              <a:ahLst/>
              <a:cxnLst/>
              <a:rect l="l" t="t" r="r" b="b"/>
              <a:pathLst>
                <a:path w="3809" h="71754">
                  <a:moveTo>
                    <a:pt x="0" y="0"/>
                  </a:moveTo>
                  <a:lnTo>
                    <a:pt x="3602" y="161"/>
                  </a:lnTo>
                  <a:lnTo>
                    <a:pt x="3602" y="71259"/>
                  </a:lnTo>
                  <a:lnTo>
                    <a:pt x="0" y="71090"/>
                  </a:lnTo>
                  <a:lnTo>
                    <a:pt x="0" y="0"/>
                  </a:lnTo>
                  <a:close/>
                </a:path>
              </a:pathLst>
            </a:custGeom>
            <a:solidFill>
              <a:srgbClr val="7DA6A7"/>
            </a:solidFill>
          </p:spPr>
          <p:txBody>
            <a:bodyPr wrap="square" lIns="0" tIns="0" rIns="0" bIns="0" rtlCol="0"/>
            <a:lstStyle/>
            <a:p>
              <a:endParaRPr lang="fr-FR" noProof="0" dirty="0"/>
            </a:p>
          </p:txBody>
        </p:sp>
        <p:sp>
          <p:nvSpPr>
            <p:cNvPr id="4253" name="object 4253"/>
            <p:cNvSpPr/>
            <p:nvPr/>
          </p:nvSpPr>
          <p:spPr>
            <a:xfrm>
              <a:off x="11305659" y="4388403"/>
              <a:ext cx="3810" cy="71755"/>
            </a:xfrm>
            <a:custGeom>
              <a:avLst/>
              <a:gdLst/>
              <a:ahLst/>
              <a:cxnLst/>
              <a:rect l="l" t="t" r="r" b="b"/>
              <a:pathLst>
                <a:path w="3809" h="71754">
                  <a:moveTo>
                    <a:pt x="3602" y="161"/>
                  </a:moveTo>
                  <a:lnTo>
                    <a:pt x="3602" y="71259"/>
                  </a:lnTo>
                </a:path>
                <a:path w="3809" h="71754">
                  <a:moveTo>
                    <a:pt x="0" y="71090"/>
                  </a:moveTo>
                  <a:lnTo>
                    <a:pt x="0" y="0"/>
                  </a:lnTo>
                </a:path>
              </a:pathLst>
            </a:custGeom>
            <a:ln w="3175">
              <a:solidFill>
                <a:srgbClr val="7DA6A7"/>
              </a:solidFill>
            </a:ln>
          </p:spPr>
          <p:txBody>
            <a:bodyPr wrap="square" lIns="0" tIns="0" rIns="0" bIns="0" rtlCol="0"/>
            <a:lstStyle/>
            <a:p>
              <a:endParaRPr lang="fr-FR" noProof="0" dirty="0"/>
            </a:p>
          </p:txBody>
        </p:sp>
        <p:sp>
          <p:nvSpPr>
            <p:cNvPr id="4254" name="object 4254"/>
            <p:cNvSpPr/>
            <p:nvPr/>
          </p:nvSpPr>
          <p:spPr>
            <a:xfrm>
              <a:off x="11309263" y="4388564"/>
              <a:ext cx="3810" cy="71755"/>
            </a:xfrm>
            <a:custGeom>
              <a:avLst/>
              <a:gdLst/>
              <a:ahLst/>
              <a:cxnLst/>
              <a:rect l="l" t="t" r="r" b="b"/>
              <a:pathLst>
                <a:path w="3809" h="71754">
                  <a:moveTo>
                    <a:pt x="0" y="0"/>
                  </a:moveTo>
                  <a:lnTo>
                    <a:pt x="3602" y="161"/>
                  </a:lnTo>
                  <a:lnTo>
                    <a:pt x="3602" y="71267"/>
                  </a:lnTo>
                  <a:lnTo>
                    <a:pt x="0" y="71098"/>
                  </a:lnTo>
                  <a:lnTo>
                    <a:pt x="0" y="0"/>
                  </a:lnTo>
                  <a:close/>
                </a:path>
              </a:pathLst>
            </a:custGeom>
            <a:solidFill>
              <a:srgbClr val="7CA6A7"/>
            </a:solidFill>
          </p:spPr>
          <p:txBody>
            <a:bodyPr wrap="square" lIns="0" tIns="0" rIns="0" bIns="0" rtlCol="0"/>
            <a:lstStyle/>
            <a:p>
              <a:endParaRPr lang="fr-FR" noProof="0" dirty="0"/>
            </a:p>
          </p:txBody>
        </p:sp>
        <p:sp>
          <p:nvSpPr>
            <p:cNvPr id="4255" name="object 4255"/>
            <p:cNvSpPr/>
            <p:nvPr/>
          </p:nvSpPr>
          <p:spPr>
            <a:xfrm>
              <a:off x="11309262" y="4388564"/>
              <a:ext cx="3810" cy="71755"/>
            </a:xfrm>
            <a:custGeom>
              <a:avLst/>
              <a:gdLst/>
              <a:ahLst/>
              <a:cxnLst/>
              <a:rect l="l" t="t" r="r" b="b"/>
              <a:pathLst>
                <a:path w="3809" h="71754">
                  <a:moveTo>
                    <a:pt x="3602" y="161"/>
                  </a:moveTo>
                  <a:lnTo>
                    <a:pt x="3602" y="71267"/>
                  </a:lnTo>
                </a:path>
                <a:path w="3809" h="71754">
                  <a:moveTo>
                    <a:pt x="0" y="71098"/>
                  </a:moveTo>
                  <a:lnTo>
                    <a:pt x="0" y="0"/>
                  </a:lnTo>
                </a:path>
              </a:pathLst>
            </a:custGeom>
            <a:ln w="3175">
              <a:solidFill>
                <a:srgbClr val="7CA6A7"/>
              </a:solidFill>
            </a:ln>
          </p:spPr>
          <p:txBody>
            <a:bodyPr wrap="square" lIns="0" tIns="0" rIns="0" bIns="0" rtlCol="0"/>
            <a:lstStyle/>
            <a:p>
              <a:endParaRPr lang="fr-FR" noProof="0" dirty="0"/>
            </a:p>
          </p:txBody>
        </p:sp>
        <p:sp>
          <p:nvSpPr>
            <p:cNvPr id="4256" name="object 4256"/>
            <p:cNvSpPr/>
            <p:nvPr/>
          </p:nvSpPr>
          <p:spPr>
            <a:xfrm>
              <a:off x="11312866" y="4388725"/>
              <a:ext cx="3810" cy="71755"/>
            </a:xfrm>
            <a:custGeom>
              <a:avLst/>
              <a:gdLst/>
              <a:ahLst/>
              <a:cxnLst/>
              <a:rect l="l" t="t" r="r" b="b"/>
              <a:pathLst>
                <a:path w="3809" h="71754">
                  <a:moveTo>
                    <a:pt x="0" y="0"/>
                  </a:moveTo>
                  <a:lnTo>
                    <a:pt x="3602" y="161"/>
                  </a:lnTo>
                  <a:lnTo>
                    <a:pt x="3602" y="71275"/>
                  </a:lnTo>
                  <a:lnTo>
                    <a:pt x="0" y="71106"/>
                  </a:lnTo>
                  <a:lnTo>
                    <a:pt x="0" y="0"/>
                  </a:lnTo>
                  <a:close/>
                </a:path>
              </a:pathLst>
            </a:custGeom>
            <a:solidFill>
              <a:srgbClr val="7CA6A7"/>
            </a:solidFill>
          </p:spPr>
          <p:txBody>
            <a:bodyPr wrap="square" lIns="0" tIns="0" rIns="0" bIns="0" rtlCol="0"/>
            <a:lstStyle/>
            <a:p>
              <a:endParaRPr lang="fr-FR" noProof="0" dirty="0"/>
            </a:p>
          </p:txBody>
        </p:sp>
        <p:sp>
          <p:nvSpPr>
            <p:cNvPr id="4257" name="object 4257"/>
            <p:cNvSpPr/>
            <p:nvPr/>
          </p:nvSpPr>
          <p:spPr>
            <a:xfrm>
              <a:off x="11312865" y="4388725"/>
              <a:ext cx="3810" cy="71755"/>
            </a:xfrm>
            <a:custGeom>
              <a:avLst/>
              <a:gdLst/>
              <a:ahLst/>
              <a:cxnLst/>
              <a:rect l="l" t="t" r="r" b="b"/>
              <a:pathLst>
                <a:path w="3809" h="71754">
                  <a:moveTo>
                    <a:pt x="3602" y="161"/>
                  </a:moveTo>
                  <a:lnTo>
                    <a:pt x="3602" y="71275"/>
                  </a:lnTo>
                </a:path>
                <a:path w="3809" h="71754">
                  <a:moveTo>
                    <a:pt x="0" y="71106"/>
                  </a:moveTo>
                  <a:lnTo>
                    <a:pt x="0" y="0"/>
                  </a:lnTo>
                </a:path>
              </a:pathLst>
            </a:custGeom>
            <a:ln w="3175">
              <a:solidFill>
                <a:srgbClr val="7CA6A7"/>
              </a:solidFill>
            </a:ln>
          </p:spPr>
          <p:txBody>
            <a:bodyPr wrap="square" lIns="0" tIns="0" rIns="0" bIns="0" rtlCol="0"/>
            <a:lstStyle/>
            <a:p>
              <a:endParaRPr lang="fr-FR" noProof="0" dirty="0"/>
            </a:p>
          </p:txBody>
        </p:sp>
        <p:sp>
          <p:nvSpPr>
            <p:cNvPr id="4258" name="object 4258"/>
            <p:cNvSpPr/>
            <p:nvPr/>
          </p:nvSpPr>
          <p:spPr>
            <a:xfrm>
              <a:off x="11316468" y="4388887"/>
              <a:ext cx="5715" cy="71755"/>
            </a:xfrm>
            <a:custGeom>
              <a:avLst/>
              <a:gdLst/>
              <a:ahLst/>
              <a:cxnLst/>
              <a:rect l="l" t="t" r="r" b="b"/>
              <a:pathLst>
                <a:path w="5715" h="71754">
                  <a:moveTo>
                    <a:pt x="0" y="0"/>
                  </a:moveTo>
                  <a:lnTo>
                    <a:pt x="5524" y="247"/>
                  </a:lnTo>
                  <a:lnTo>
                    <a:pt x="5524" y="71373"/>
                  </a:lnTo>
                  <a:lnTo>
                    <a:pt x="0" y="71113"/>
                  </a:lnTo>
                  <a:lnTo>
                    <a:pt x="0" y="0"/>
                  </a:lnTo>
                  <a:close/>
                </a:path>
              </a:pathLst>
            </a:custGeom>
            <a:solidFill>
              <a:srgbClr val="7CA6A7"/>
            </a:solidFill>
          </p:spPr>
          <p:txBody>
            <a:bodyPr wrap="square" lIns="0" tIns="0" rIns="0" bIns="0" rtlCol="0"/>
            <a:lstStyle/>
            <a:p>
              <a:endParaRPr lang="fr-FR" noProof="0" dirty="0"/>
            </a:p>
          </p:txBody>
        </p:sp>
        <p:sp>
          <p:nvSpPr>
            <p:cNvPr id="4259" name="object 4259"/>
            <p:cNvSpPr/>
            <p:nvPr/>
          </p:nvSpPr>
          <p:spPr>
            <a:xfrm>
              <a:off x="11316468" y="4388887"/>
              <a:ext cx="5715" cy="71755"/>
            </a:xfrm>
            <a:custGeom>
              <a:avLst/>
              <a:gdLst/>
              <a:ahLst/>
              <a:cxnLst/>
              <a:rect l="l" t="t" r="r" b="b"/>
              <a:pathLst>
                <a:path w="5715" h="71754">
                  <a:moveTo>
                    <a:pt x="5524" y="247"/>
                  </a:moveTo>
                  <a:lnTo>
                    <a:pt x="5524" y="71373"/>
                  </a:lnTo>
                </a:path>
                <a:path w="5715" h="71754">
                  <a:moveTo>
                    <a:pt x="0" y="71113"/>
                  </a:moveTo>
                  <a:lnTo>
                    <a:pt x="0" y="0"/>
                  </a:lnTo>
                </a:path>
              </a:pathLst>
            </a:custGeom>
            <a:ln w="3175">
              <a:solidFill>
                <a:srgbClr val="7CA6A7"/>
              </a:solidFill>
            </a:ln>
          </p:spPr>
          <p:txBody>
            <a:bodyPr wrap="square" lIns="0" tIns="0" rIns="0" bIns="0" rtlCol="0"/>
            <a:lstStyle/>
            <a:p>
              <a:endParaRPr lang="fr-FR" noProof="0" dirty="0"/>
            </a:p>
          </p:txBody>
        </p:sp>
        <p:sp>
          <p:nvSpPr>
            <p:cNvPr id="4260" name="object 4260"/>
            <p:cNvSpPr/>
            <p:nvPr/>
          </p:nvSpPr>
          <p:spPr>
            <a:xfrm>
              <a:off x="11321993" y="4389134"/>
              <a:ext cx="3810" cy="71755"/>
            </a:xfrm>
            <a:custGeom>
              <a:avLst/>
              <a:gdLst/>
              <a:ahLst/>
              <a:cxnLst/>
              <a:rect l="l" t="t" r="r" b="b"/>
              <a:pathLst>
                <a:path w="3809" h="71754">
                  <a:moveTo>
                    <a:pt x="0" y="0"/>
                  </a:moveTo>
                  <a:lnTo>
                    <a:pt x="3602" y="161"/>
                  </a:lnTo>
                  <a:lnTo>
                    <a:pt x="3602" y="71295"/>
                  </a:lnTo>
                  <a:lnTo>
                    <a:pt x="0" y="71126"/>
                  </a:lnTo>
                  <a:lnTo>
                    <a:pt x="0" y="0"/>
                  </a:lnTo>
                  <a:close/>
                </a:path>
              </a:pathLst>
            </a:custGeom>
            <a:solidFill>
              <a:srgbClr val="7CA6A7"/>
            </a:solidFill>
          </p:spPr>
          <p:txBody>
            <a:bodyPr wrap="square" lIns="0" tIns="0" rIns="0" bIns="0" rtlCol="0"/>
            <a:lstStyle/>
            <a:p>
              <a:endParaRPr lang="fr-FR" noProof="0" dirty="0"/>
            </a:p>
          </p:txBody>
        </p:sp>
        <p:sp>
          <p:nvSpPr>
            <p:cNvPr id="4261" name="object 4261"/>
            <p:cNvSpPr/>
            <p:nvPr/>
          </p:nvSpPr>
          <p:spPr>
            <a:xfrm>
              <a:off x="11321992" y="4389134"/>
              <a:ext cx="3810" cy="71755"/>
            </a:xfrm>
            <a:custGeom>
              <a:avLst/>
              <a:gdLst/>
              <a:ahLst/>
              <a:cxnLst/>
              <a:rect l="l" t="t" r="r" b="b"/>
              <a:pathLst>
                <a:path w="3809" h="71754">
                  <a:moveTo>
                    <a:pt x="3602" y="161"/>
                  </a:moveTo>
                  <a:lnTo>
                    <a:pt x="3602" y="71295"/>
                  </a:lnTo>
                </a:path>
                <a:path w="3809" h="71754">
                  <a:moveTo>
                    <a:pt x="0" y="71126"/>
                  </a:moveTo>
                  <a:lnTo>
                    <a:pt x="0" y="0"/>
                  </a:lnTo>
                </a:path>
              </a:pathLst>
            </a:custGeom>
            <a:ln w="3175">
              <a:solidFill>
                <a:srgbClr val="7CA6A7"/>
              </a:solidFill>
            </a:ln>
          </p:spPr>
          <p:txBody>
            <a:bodyPr wrap="square" lIns="0" tIns="0" rIns="0" bIns="0" rtlCol="0"/>
            <a:lstStyle/>
            <a:p>
              <a:endParaRPr lang="fr-FR" noProof="0" dirty="0"/>
            </a:p>
          </p:txBody>
        </p:sp>
        <p:sp>
          <p:nvSpPr>
            <p:cNvPr id="4262" name="object 4262"/>
            <p:cNvSpPr/>
            <p:nvPr/>
          </p:nvSpPr>
          <p:spPr>
            <a:xfrm>
              <a:off x="11325596" y="4389296"/>
              <a:ext cx="3810" cy="71755"/>
            </a:xfrm>
            <a:custGeom>
              <a:avLst/>
              <a:gdLst/>
              <a:ahLst/>
              <a:cxnLst/>
              <a:rect l="l" t="t" r="r" b="b"/>
              <a:pathLst>
                <a:path w="3809" h="71754">
                  <a:moveTo>
                    <a:pt x="0" y="0"/>
                  </a:moveTo>
                  <a:lnTo>
                    <a:pt x="3602" y="161"/>
                  </a:lnTo>
                  <a:lnTo>
                    <a:pt x="3602" y="71303"/>
                  </a:lnTo>
                  <a:lnTo>
                    <a:pt x="0" y="71133"/>
                  </a:lnTo>
                  <a:lnTo>
                    <a:pt x="0" y="0"/>
                  </a:lnTo>
                  <a:close/>
                </a:path>
              </a:pathLst>
            </a:custGeom>
            <a:solidFill>
              <a:srgbClr val="7CA6A6"/>
            </a:solidFill>
          </p:spPr>
          <p:txBody>
            <a:bodyPr wrap="square" lIns="0" tIns="0" rIns="0" bIns="0" rtlCol="0"/>
            <a:lstStyle/>
            <a:p>
              <a:endParaRPr lang="fr-FR" noProof="0" dirty="0"/>
            </a:p>
          </p:txBody>
        </p:sp>
        <p:sp>
          <p:nvSpPr>
            <p:cNvPr id="4263" name="object 4263"/>
            <p:cNvSpPr/>
            <p:nvPr/>
          </p:nvSpPr>
          <p:spPr>
            <a:xfrm>
              <a:off x="11325595" y="4389296"/>
              <a:ext cx="3810" cy="71755"/>
            </a:xfrm>
            <a:custGeom>
              <a:avLst/>
              <a:gdLst/>
              <a:ahLst/>
              <a:cxnLst/>
              <a:rect l="l" t="t" r="r" b="b"/>
              <a:pathLst>
                <a:path w="3809" h="71754">
                  <a:moveTo>
                    <a:pt x="3602" y="161"/>
                  </a:moveTo>
                  <a:lnTo>
                    <a:pt x="3602" y="71303"/>
                  </a:lnTo>
                </a:path>
                <a:path w="3809" h="71754">
                  <a:moveTo>
                    <a:pt x="0" y="71133"/>
                  </a:moveTo>
                  <a:lnTo>
                    <a:pt x="0" y="0"/>
                  </a:lnTo>
                </a:path>
              </a:pathLst>
            </a:custGeom>
            <a:ln w="3175">
              <a:solidFill>
                <a:srgbClr val="7CA6A6"/>
              </a:solidFill>
            </a:ln>
          </p:spPr>
          <p:txBody>
            <a:bodyPr wrap="square" lIns="0" tIns="0" rIns="0" bIns="0" rtlCol="0"/>
            <a:lstStyle/>
            <a:p>
              <a:endParaRPr lang="fr-FR" noProof="0" dirty="0"/>
            </a:p>
          </p:txBody>
        </p:sp>
        <p:sp>
          <p:nvSpPr>
            <p:cNvPr id="4264" name="object 4264"/>
            <p:cNvSpPr/>
            <p:nvPr/>
          </p:nvSpPr>
          <p:spPr>
            <a:xfrm>
              <a:off x="11329199" y="4389457"/>
              <a:ext cx="3810" cy="71755"/>
            </a:xfrm>
            <a:custGeom>
              <a:avLst/>
              <a:gdLst/>
              <a:ahLst/>
              <a:cxnLst/>
              <a:rect l="l" t="t" r="r" b="b"/>
              <a:pathLst>
                <a:path w="3809" h="71754">
                  <a:moveTo>
                    <a:pt x="0" y="0"/>
                  </a:moveTo>
                  <a:lnTo>
                    <a:pt x="3602" y="161"/>
                  </a:lnTo>
                  <a:lnTo>
                    <a:pt x="3602" y="71310"/>
                  </a:lnTo>
                  <a:lnTo>
                    <a:pt x="0" y="71141"/>
                  </a:lnTo>
                  <a:lnTo>
                    <a:pt x="0" y="0"/>
                  </a:lnTo>
                  <a:close/>
                </a:path>
              </a:pathLst>
            </a:custGeom>
            <a:solidFill>
              <a:srgbClr val="7CA6A6"/>
            </a:solidFill>
          </p:spPr>
          <p:txBody>
            <a:bodyPr wrap="square" lIns="0" tIns="0" rIns="0" bIns="0" rtlCol="0"/>
            <a:lstStyle/>
            <a:p>
              <a:endParaRPr lang="fr-FR" noProof="0" dirty="0"/>
            </a:p>
          </p:txBody>
        </p:sp>
        <p:sp>
          <p:nvSpPr>
            <p:cNvPr id="4265" name="object 4265"/>
            <p:cNvSpPr/>
            <p:nvPr/>
          </p:nvSpPr>
          <p:spPr>
            <a:xfrm>
              <a:off x="11329198" y="4389457"/>
              <a:ext cx="3810" cy="71755"/>
            </a:xfrm>
            <a:custGeom>
              <a:avLst/>
              <a:gdLst/>
              <a:ahLst/>
              <a:cxnLst/>
              <a:rect l="l" t="t" r="r" b="b"/>
              <a:pathLst>
                <a:path w="3809" h="71754">
                  <a:moveTo>
                    <a:pt x="3602" y="161"/>
                  </a:moveTo>
                  <a:lnTo>
                    <a:pt x="3602" y="71310"/>
                  </a:lnTo>
                </a:path>
                <a:path w="3809" h="71754">
                  <a:moveTo>
                    <a:pt x="0" y="71141"/>
                  </a:moveTo>
                  <a:lnTo>
                    <a:pt x="0" y="0"/>
                  </a:lnTo>
                </a:path>
              </a:pathLst>
            </a:custGeom>
            <a:ln w="3175">
              <a:solidFill>
                <a:srgbClr val="7CA6A6"/>
              </a:solidFill>
            </a:ln>
          </p:spPr>
          <p:txBody>
            <a:bodyPr wrap="square" lIns="0" tIns="0" rIns="0" bIns="0" rtlCol="0"/>
            <a:lstStyle/>
            <a:p>
              <a:endParaRPr lang="fr-FR" noProof="0" dirty="0"/>
            </a:p>
          </p:txBody>
        </p:sp>
        <p:sp>
          <p:nvSpPr>
            <p:cNvPr id="4266" name="object 4266"/>
            <p:cNvSpPr/>
            <p:nvPr/>
          </p:nvSpPr>
          <p:spPr>
            <a:xfrm>
              <a:off x="11332801" y="4389618"/>
              <a:ext cx="3810" cy="71755"/>
            </a:xfrm>
            <a:custGeom>
              <a:avLst/>
              <a:gdLst/>
              <a:ahLst/>
              <a:cxnLst/>
              <a:rect l="l" t="t" r="r" b="b"/>
              <a:pathLst>
                <a:path w="3809" h="71754">
                  <a:moveTo>
                    <a:pt x="0" y="0"/>
                  </a:moveTo>
                  <a:lnTo>
                    <a:pt x="3602" y="161"/>
                  </a:lnTo>
                  <a:lnTo>
                    <a:pt x="3602" y="71318"/>
                  </a:lnTo>
                  <a:lnTo>
                    <a:pt x="0" y="71149"/>
                  </a:lnTo>
                  <a:lnTo>
                    <a:pt x="0" y="0"/>
                  </a:lnTo>
                  <a:close/>
                </a:path>
              </a:pathLst>
            </a:custGeom>
            <a:solidFill>
              <a:srgbClr val="7CA6A6"/>
            </a:solidFill>
          </p:spPr>
          <p:txBody>
            <a:bodyPr wrap="square" lIns="0" tIns="0" rIns="0" bIns="0" rtlCol="0"/>
            <a:lstStyle/>
            <a:p>
              <a:endParaRPr lang="fr-FR" noProof="0" dirty="0"/>
            </a:p>
          </p:txBody>
        </p:sp>
        <p:sp>
          <p:nvSpPr>
            <p:cNvPr id="4267" name="object 4267"/>
            <p:cNvSpPr/>
            <p:nvPr/>
          </p:nvSpPr>
          <p:spPr>
            <a:xfrm>
              <a:off x="11332801" y="4389618"/>
              <a:ext cx="3810" cy="71755"/>
            </a:xfrm>
            <a:custGeom>
              <a:avLst/>
              <a:gdLst/>
              <a:ahLst/>
              <a:cxnLst/>
              <a:rect l="l" t="t" r="r" b="b"/>
              <a:pathLst>
                <a:path w="3809" h="71754">
                  <a:moveTo>
                    <a:pt x="3602" y="161"/>
                  </a:moveTo>
                  <a:lnTo>
                    <a:pt x="3602" y="71318"/>
                  </a:lnTo>
                </a:path>
                <a:path w="3809" h="71754">
                  <a:moveTo>
                    <a:pt x="0" y="71149"/>
                  </a:moveTo>
                  <a:lnTo>
                    <a:pt x="0" y="0"/>
                  </a:lnTo>
                </a:path>
              </a:pathLst>
            </a:custGeom>
            <a:ln w="3175">
              <a:solidFill>
                <a:srgbClr val="7CA6A6"/>
              </a:solidFill>
            </a:ln>
          </p:spPr>
          <p:txBody>
            <a:bodyPr wrap="square" lIns="0" tIns="0" rIns="0" bIns="0" rtlCol="0"/>
            <a:lstStyle/>
            <a:p>
              <a:endParaRPr lang="fr-FR" noProof="0" dirty="0"/>
            </a:p>
          </p:txBody>
        </p:sp>
        <p:sp>
          <p:nvSpPr>
            <p:cNvPr id="4268" name="object 4268"/>
            <p:cNvSpPr/>
            <p:nvPr/>
          </p:nvSpPr>
          <p:spPr>
            <a:xfrm>
              <a:off x="11336404" y="4389780"/>
              <a:ext cx="3810" cy="71755"/>
            </a:xfrm>
            <a:custGeom>
              <a:avLst/>
              <a:gdLst/>
              <a:ahLst/>
              <a:cxnLst/>
              <a:rect l="l" t="t" r="r" b="b"/>
              <a:pathLst>
                <a:path w="3809" h="71754">
                  <a:moveTo>
                    <a:pt x="0" y="0"/>
                  </a:moveTo>
                  <a:lnTo>
                    <a:pt x="3602" y="161"/>
                  </a:lnTo>
                  <a:lnTo>
                    <a:pt x="3602" y="71326"/>
                  </a:lnTo>
                  <a:lnTo>
                    <a:pt x="0" y="71157"/>
                  </a:lnTo>
                  <a:lnTo>
                    <a:pt x="0" y="0"/>
                  </a:lnTo>
                  <a:close/>
                </a:path>
              </a:pathLst>
            </a:custGeom>
            <a:solidFill>
              <a:srgbClr val="7CA6A6"/>
            </a:solidFill>
          </p:spPr>
          <p:txBody>
            <a:bodyPr wrap="square" lIns="0" tIns="0" rIns="0" bIns="0" rtlCol="0"/>
            <a:lstStyle/>
            <a:p>
              <a:endParaRPr lang="fr-FR" noProof="0" dirty="0"/>
            </a:p>
          </p:txBody>
        </p:sp>
        <p:sp>
          <p:nvSpPr>
            <p:cNvPr id="4269" name="object 4269"/>
            <p:cNvSpPr/>
            <p:nvPr/>
          </p:nvSpPr>
          <p:spPr>
            <a:xfrm>
              <a:off x="11336404" y="4389780"/>
              <a:ext cx="3810" cy="71755"/>
            </a:xfrm>
            <a:custGeom>
              <a:avLst/>
              <a:gdLst/>
              <a:ahLst/>
              <a:cxnLst/>
              <a:rect l="l" t="t" r="r" b="b"/>
              <a:pathLst>
                <a:path w="3809" h="71754">
                  <a:moveTo>
                    <a:pt x="3602" y="161"/>
                  </a:moveTo>
                  <a:lnTo>
                    <a:pt x="3602" y="71326"/>
                  </a:lnTo>
                </a:path>
                <a:path w="3809" h="71754">
                  <a:moveTo>
                    <a:pt x="0" y="71157"/>
                  </a:moveTo>
                  <a:lnTo>
                    <a:pt x="0" y="0"/>
                  </a:lnTo>
                </a:path>
              </a:pathLst>
            </a:custGeom>
            <a:ln w="3175">
              <a:solidFill>
                <a:srgbClr val="7CA6A6"/>
              </a:solidFill>
            </a:ln>
          </p:spPr>
          <p:txBody>
            <a:bodyPr wrap="square" lIns="0" tIns="0" rIns="0" bIns="0" rtlCol="0"/>
            <a:lstStyle/>
            <a:p>
              <a:endParaRPr lang="fr-FR" noProof="0" dirty="0"/>
            </a:p>
          </p:txBody>
        </p:sp>
        <p:sp>
          <p:nvSpPr>
            <p:cNvPr id="4270" name="object 4270"/>
            <p:cNvSpPr/>
            <p:nvPr/>
          </p:nvSpPr>
          <p:spPr>
            <a:xfrm>
              <a:off x="11340007" y="4389941"/>
              <a:ext cx="3810" cy="71755"/>
            </a:xfrm>
            <a:custGeom>
              <a:avLst/>
              <a:gdLst/>
              <a:ahLst/>
              <a:cxnLst/>
              <a:rect l="l" t="t" r="r" b="b"/>
              <a:pathLst>
                <a:path w="3809" h="71754">
                  <a:moveTo>
                    <a:pt x="0" y="0"/>
                  </a:moveTo>
                  <a:lnTo>
                    <a:pt x="3602" y="161"/>
                  </a:lnTo>
                  <a:lnTo>
                    <a:pt x="3602" y="71334"/>
                  </a:lnTo>
                  <a:lnTo>
                    <a:pt x="0" y="71165"/>
                  </a:lnTo>
                  <a:lnTo>
                    <a:pt x="0" y="0"/>
                  </a:lnTo>
                  <a:close/>
                </a:path>
              </a:pathLst>
            </a:custGeom>
            <a:solidFill>
              <a:srgbClr val="7BA4A6"/>
            </a:solidFill>
          </p:spPr>
          <p:txBody>
            <a:bodyPr wrap="square" lIns="0" tIns="0" rIns="0" bIns="0" rtlCol="0"/>
            <a:lstStyle/>
            <a:p>
              <a:endParaRPr lang="fr-FR" noProof="0" dirty="0"/>
            </a:p>
          </p:txBody>
        </p:sp>
        <p:sp>
          <p:nvSpPr>
            <p:cNvPr id="4271" name="object 4271"/>
            <p:cNvSpPr/>
            <p:nvPr/>
          </p:nvSpPr>
          <p:spPr>
            <a:xfrm>
              <a:off x="11340006" y="4389941"/>
              <a:ext cx="3810" cy="71755"/>
            </a:xfrm>
            <a:custGeom>
              <a:avLst/>
              <a:gdLst/>
              <a:ahLst/>
              <a:cxnLst/>
              <a:rect l="l" t="t" r="r" b="b"/>
              <a:pathLst>
                <a:path w="3809" h="71754">
                  <a:moveTo>
                    <a:pt x="3602" y="161"/>
                  </a:moveTo>
                  <a:lnTo>
                    <a:pt x="3602" y="71334"/>
                  </a:lnTo>
                </a:path>
                <a:path w="3809" h="71754">
                  <a:moveTo>
                    <a:pt x="0" y="71165"/>
                  </a:moveTo>
                  <a:lnTo>
                    <a:pt x="0" y="0"/>
                  </a:lnTo>
                </a:path>
              </a:pathLst>
            </a:custGeom>
            <a:ln w="3175">
              <a:solidFill>
                <a:srgbClr val="7BA4A6"/>
              </a:solidFill>
            </a:ln>
          </p:spPr>
          <p:txBody>
            <a:bodyPr wrap="square" lIns="0" tIns="0" rIns="0" bIns="0" rtlCol="0"/>
            <a:lstStyle/>
            <a:p>
              <a:endParaRPr lang="fr-FR" noProof="0" dirty="0"/>
            </a:p>
          </p:txBody>
        </p:sp>
        <p:sp>
          <p:nvSpPr>
            <p:cNvPr id="4272" name="object 4272"/>
            <p:cNvSpPr/>
            <p:nvPr/>
          </p:nvSpPr>
          <p:spPr>
            <a:xfrm>
              <a:off x="11343610" y="4390102"/>
              <a:ext cx="5715" cy="71755"/>
            </a:xfrm>
            <a:custGeom>
              <a:avLst/>
              <a:gdLst/>
              <a:ahLst/>
              <a:cxnLst/>
              <a:rect l="l" t="t" r="r" b="b"/>
              <a:pathLst>
                <a:path w="5715" h="71754">
                  <a:moveTo>
                    <a:pt x="0" y="0"/>
                  </a:moveTo>
                  <a:lnTo>
                    <a:pt x="5284" y="236"/>
                  </a:lnTo>
                  <a:lnTo>
                    <a:pt x="5284" y="71421"/>
                  </a:lnTo>
                  <a:lnTo>
                    <a:pt x="0" y="71173"/>
                  </a:lnTo>
                  <a:lnTo>
                    <a:pt x="0" y="0"/>
                  </a:lnTo>
                  <a:close/>
                </a:path>
              </a:pathLst>
            </a:custGeom>
            <a:solidFill>
              <a:srgbClr val="7BA4A6"/>
            </a:solidFill>
          </p:spPr>
          <p:txBody>
            <a:bodyPr wrap="square" lIns="0" tIns="0" rIns="0" bIns="0" rtlCol="0"/>
            <a:lstStyle/>
            <a:p>
              <a:endParaRPr lang="fr-FR" noProof="0" dirty="0"/>
            </a:p>
          </p:txBody>
        </p:sp>
        <p:sp>
          <p:nvSpPr>
            <p:cNvPr id="4273" name="object 4273"/>
            <p:cNvSpPr/>
            <p:nvPr/>
          </p:nvSpPr>
          <p:spPr>
            <a:xfrm>
              <a:off x="11343609" y="4390102"/>
              <a:ext cx="5715" cy="71755"/>
            </a:xfrm>
            <a:custGeom>
              <a:avLst/>
              <a:gdLst/>
              <a:ahLst/>
              <a:cxnLst/>
              <a:rect l="l" t="t" r="r" b="b"/>
              <a:pathLst>
                <a:path w="5715" h="71754">
                  <a:moveTo>
                    <a:pt x="5284" y="236"/>
                  </a:moveTo>
                  <a:lnTo>
                    <a:pt x="5284" y="71421"/>
                  </a:lnTo>
                </a:path>
                <a:path w="5715" h="71754">
                  <a:moveTo>
                    <a:pt x="0" y="71173"/>
                  </a:moveTo>
                  <a:lnTo>
                    <a:pt x="0" y="0"/>
                  </a:lnTo>
                </a:path>
              </a:pathLst>
            </a:custGeom>
            <a:ln w="3175">
              <a:solidFill>
                <a:srgbClr val="7BA4A6"/>
              </a:solidFill>
            </a:ln>
          </p:spPr>
          <p:txBody>
            <a:bodyPr wrap="square" lIns="0" tIns="0" rIns="0" bIns="0" rtlCol="0"/>
            <a:lstStyle/>
            <a:p>
              <a:endParaRPr lang="fr-FR" noProof="0" dirty="0"/>
            </a:p>
          </p:txBody>
        </p:sp>
        <p:sp>
          <p:nvSpPr>
            <p:cNvPr id="4274" name="object 4274"/>
            <p:cNvSpPr/>
            <p:nvPr/>
          </p:nvSpPr>
          <p:spPr>
            <a:xfrm>
              <a:off x="11348894" y="4390339"/>
              <a:ext cx="3810" cy="71755"/>
            </a:xfrm>
            <a:custGeom>
              <a:avLst/>
              <a:gdLst/>
              <a:ahLst/>
              <a:cxnLst/>
              <a:rect l="l" t="t" r="r" b="b"/>
              <a:pathLst>
                <a:path w="3809" h="71754">
                  <a:moveTo>
                    <a:pt x="0" y="0"/>
                  </a:moveTo>
                  <a:lnTo>
                    <a:pt x="3602" y="161"/>
                  </a:lnTo>
                  <a:lnTo>
                    <a:pt x="3602" y="71353"/>
                  </a:lnTo>
                  <a:lnTo>
                    <a:pt x="0" y="71184"/>
                  </a:lnTo>
                  <a:lnTo>
                    <a:pt x="0" y="0"/>
                  </a:lnTo>
                  <a:close/>
                </a:path>
              </a:pathLst>
            </a:custGeom>
            <a:solidFill>
              <a:srgbClr val="7BA4A6"/>
            </a:solidFill>
          </p:spPr>
          <p:txBody>
            <a:bodyPr wrap="square" lIns="0" tIns="0" rIns="0" bIns="0" rtlCol="0"/>
            <a:lstStyle/>
            <a:p>
              <a:endParaRPr lang="fr-FR" noProof="0" dirty="0"/>
            </a:p>
          </p:txBody>
        </p:sp>
        <p:sp>
          <p:nvSpPr>
            <p:cNvPr id="4275" name="object 4275"/>
            <p:cNvSpPr/>
            <p:nvPr/>
          </p:nvSpPr>
          <p:spPr>
            <a:xfrm>
              <a:off x="11348894" y="4390339"/>
              <a:ext cx="3810" cy="71755"/>
            </a:xfrm>
            <a:custGeom>
              <a:avLst/>
              <a:gdLst/>
              <a:ahLst/>
              <a:cxnLst/>
              <a:rect l="l" t="t" r="r" b="b"/>
              <a:pathLst>
                <a:path w="3809" h="71754">
                  <a:moveTo>
                    <a:pt x="3602" y="161"/>
                  </a:moveTo>
                  <a:lnTo>
                    <a:pt x="3602" y="71353"/>
                  </a:lnTo>
                </a:path>
                <a:path w="3809" h="71754">
                  <a:moveTo>
                    <a:pt x="0" y="71184"/>
                  </a:moveTo>
                  <a:lnTo>
                    <a:pt x="0" y="0"/>
                  </a:lnTo>
                </a:path>
              </a:pathLst>
            </a:custGeom>
            <a:ln w="3175">
              <a:solidFill>
                <a:srgbClr val="7BA4A6"/>
              </a:solidFill>
            </a:ln>
          </p:spPr>
          <p:txBody>
            <a:bodyPr wrap="square" lIns="0" tIns="0" rIns="0" bIns="0" rtlCol="0"/>
            <a:lstStyle/>
            <a:p>
              <a:endParaRPr lang="fr-FR" noProof="0" dirty="0"/>
            </a:p>
          </p:txBody>
        </p:sp>
        <p:sp>
          <p:nvSpPr>
            <p:cNvPr id="4276" name="object 4276"/>
            <p:cNvSpPr/>
            <p:nvPr/>
          </p:nvSpPr>
          <p:spPr>
            <a:xfrm>
              <a:off x="11352497" y="4390501"/>
              <a:ext cx="3810" cy="71755"/>
            </a:xfrm>
            <a:custGeom>
              <a:avLst/>
              <a:gdLst/>
              <a:ahLst/>
              <a:cxnLst/>
              <a:rect l="l" t="t" r="r" b="b"/>
              <a:pathLst>
                <a:path w="3809" h="71754">
                  <a:moveTo>
                    <a:pt x="0" y="0"/>
                  </a:moveTo>
                  <a:lnTo>
                    <a:pt x="3602" y="161"/>
                  </a:lnTo>
                  <a:lnTo>
                    <a:pt x="3602" y="71361"/>
                  </a:lnTo>
                  <a:lnTo>
                    <a:pt x="0" y="71192"/>
                  </a:lnTo>
                  <a:lnTo>
                    <a:pt x="0" y="0"/>
                  </a:lnTo>
                  <a:close/>
                </a:path>
              </a:pathLst>
            </a:custGeom>
            <a:solidFill>
              <a:srgbClr val="7BA4A6"/>
            </a:solidFill>
          </p:spPr>
          <p:txBody>
            <a:bodyPr wrap="square" lIns="0" tIns="0" rIns="0" bIns="0" rtlCol="0"/>
            <a:lstStyle/>
            <a:p>
              <a:endParaRPr lang="fr-FR" noProof="0" dirty="0"/>
            </a:p>
          </p:txBody>
        </p:sp>
        <p:sp>
          <p:nvSpPr>
            <p:cNvPr id="4277" name="object 4277"/>
            <p:cNvSpPr/>
            <p:nvPr/>
          </p:nvSpPr>
          <p:spPr>
            <a:xfrm>
              <a:off x="11352497" y="4390501"/>
              <a:ext cx="3810" cy="71755"/>
            </a:xfrm>
            <a:custGeom>
              <a:avLst/>
              <a:gdLst/>
              <a:ahLst/>
              <a:cxnLst/>
              <a:rect l="l" t="t" r="r" b="b"/>
              <a:pathLst>
                <a:path w="3809" h="71754">
                  <a:moveTo>
                    <a:pt x="3602" y="161"/>
                  </a:moveTo>
                  <a:lnTo>
                    <a:pt x="3602" y="71361"/>
                  </a:lnTo>
                </a:path>
                <a:path w="3809" h="71754">
                  <a:moveTo>
                    <a:pt x="0" y="71192"/>
                  </a:moveTo>
                  <a:lnTo>
                    <a:pt x="0" y="0"/>
                  </a:lnTo>
                </a:path>
              </a:pathLst>
            </a:custGeom>
            <a:ln w="3175">
              <a:solidFill>
                <a:srgbClr val="7BA4A6"/>
              </a:solidFill>
            </a:ln>
          </p:spPr>
          <p:txBody>
            <a:bodyPr wrap="square" lIns="0" tIns="0" rIns="0" bIns="0" rtlCol="0"/>
            <a:lstStyle/>
            <a:p>
              <a:endParaRPr lang="fr-FR" noProof="0" dirty="0"/>
            </a:p>
          </p:txBody>
        </p:sp>
        <p:sp>
          <p:nvSpPr>
            <p:cNvPr id="4278" name="object 4278"/>
            <p:cNvSpPr/>
            <p:nvPr/>
          </p:nvSpPr>
          <p:spPr>
            <a:xfrm>
              <a:off x="11356100" y="4390662"/>
              <a:ext cx="3810" cy="71755"/>
            </a:xfrm>
            <a:custGeom>
              <a:avLst/>
              <a:gdLst/>
              <a:ahLst/>
              <a:cxnLst/>
              <a:rect l="l" t="t" r="r" b="b"/>
              <a:pathLst>
                <a:path w="3809" h="71754">
                  <a:moveTo>
                    <a:pt x="0" y="0"/>
                  </a:moveTo>
                  <a:lnTo>
                    <a:pt x="3602" y="161"/>
                  </a:lnTo>
                  <a:lnTo>
                    <a:pt x="3602" y="71369"/>
                  </a:lnTo>
                  <a:lnTo>
                    <a:pt x="0" y="71200"/>
                  </a:lnTo>
                  <a:lnTo>
                    <a:pt x="0" y="0"/>
                  </a:lnTo>
                  <a:close/>
                </a:path>
              </a:pathLst>
            </a:custGeom>
            <a:solidFill>
              <a:srgbClr val="7BA4A6"/>
            </a:solidFill>
          </p:spPr>
          <p:txBody>
            <a:bodyPr wrap="square" lIns="0" tIns="0" rIns="0" bIns="0" rtlCol="0"/>
            <a:lstStyle/>
            <a:p>
              <a:endParaRPr lang="fr-FR" noProof="0" dirty="0"/>
            </a:p>
          </p:txBody>
        </p:sp>
        <p:sp>
          <p:nvSpPr>
            <p:cNvPr id="4279" name="object 4279"/>
            <p:cNvSpPr/>
            <p:nvPr/>
          </p:nvSpPr>
          <p:spPr>
            <a:xfrm>
              <a:off x="11356100" y="4390662"/>
              <a:ext cx="3810" cy="71755"/>
            </a:xfrm>
            <a:custGeom>
              <a:avLst/>
              <a:gdLst/>
              <a:ahLst/>
              <a:cxnLst/>
              <a:rect l="l" t="t" r="r" b="b"/>
              <a:pathLst>
                <a:path w="3809" h="71754">
                  <a:moveTo>
                    <a:pt x="3602" y="161"/>
                  </a:moveTo>
                  <a:lnTo>
                    <a:pt x="3602" y="71369"/>
                  </a:lnTo>
                </a:path>
                <a:path w="3809" h="71754">
                  <a:moveTo>
                    <a:pt x="0" y="71200"/>
                  </a:moveTo>
                  <a:lnTo>
                    <a:pt x="0" y="0"/>
                  </a:lnTo>
                </a:path>
              </a:pathLst>
            </a:custGeom>
            <a:ln w="3175">
              <a:solidFill>
                <a:srgbClr val="7BA4A6"/>
              </a:solidFill>
            </a:ln>
          </p:spPr>
          <p:txBody>
            <a:bodyPr wrap="square" lIns="0" tIns="0" rIns="0" bIns="0" rtlCol="0"/>
            <a:lstStyle/>
            <a:p>
              <a:endParaRPr lang="fr-FR" noProof="0" dirty="0"/>
            </a:p>
          </p:txBody>
        </p:sp>
        <p:sp>
          <p:nvSpPr>
            <p:cNvPr id="4280" name="object 4280"/>
            <p:cNvSpPr/>
            <p:nvPr/>
          </p:nvSpPr>
          <p:spPr>
            <a:xfrm>
              <a:off x="11359703" y="4390823"/>
              <a:ext cx="3810" cy="71755"/>
            </a:xfrm>
            <a:custGeom>
              <a:avLst/>
              <a:gdLst/>
              <a:ahLst/>
              <a:cxnLst/>
              <a:rect l="l" t="t" r="r" b="b"/>
              <a:pathLst>
                <a:path w="3809" h="71754">
                  <a:moveTo>
                    <a:pt x="0" y="0"/>
                  </a:moveTo>
                  <a:lnTo>
                    <a:pt x="3602" y="161"/>
                  </a:lnTo>
                  <a:lnTo>
                    <a:pt x="3602" y="71377"/>
                  </a:lnTo>
                  <a:lnTo>
                    <a:pt x="0" y="71208"/>
                  </a:lnTo>
                  <a:lnTo>
                    <a:pt x="0" y="0"/>
                  </a:lnTo>
                  <a:close/>
                </a:path>
              </a:pathLst>
            </a:custGeom>
            <a:solidFill>
              <a:srgbClr val="7BA4A6"/>
            </a:solidFill>
          </p:spPr>
          <p:txBody>
            <a:bodyPr wrap="square" lIns="0" tIns="0" rIns="0" bIns="0" rtlCol="0"/>
            <a:lstStyle/>
            <a:p>
              <a:endParaRPr lang="fr-FR" noProof="0" dirty="0"/>
            </a:p>
          </p:txBody>
        </p:sp>
        <p:sp>
          <p:nvSpPr>
            <p:cNvPr id="4281" name="object 4281"/>
            <p:cNvSpPr/>
            <p:nvPr/>
          </p:nvSpPr>
          <p:spPr>
            <a:xfrm>
              <a:off x="11359703" y="4390823"/>
              <a:ext cx="3810" cy="71755"/>
            </a:xfrm>
            <a:custGeom>
              <a:avLst/>
              <a:gdLst/>
              <a:ahLst/>
              <a:cxnLst/>
              <a:rect l="l" t="t" r="r" b="b"/>
              <a:pathLst>
                <a:path w="3809" h="71754">
                  <a:moveTo>
                    <a:pt x="3602" y="161"/>
                  </a:moveTo>
                  <a:lnTo>
                    <a:pt x="3602" y="71377"/>
                  </a:lnTo>
                </a:path>
                <a:path w="3809" h="71754">
                  <a:moveTo>
                    <a:pt x="0" y="71208"/>
                  </a:moveTo>
                  <a:lnTo>
                    <a:pt x="0" y="0"/>
                  </a:lnTo>
                </a:path>
              </a:pathLst>
            </a:custGeom>
            <a:ln w="3175">
              <a:solidFill>
                <a:srgbClr val="7BA4A6"/>
              </a:solidFill>
            </a:ln>
          </p:spPr>
          <p:txBody>
            <a:bodyPr wrap="square" lIns="0" tIns="0" rIns="0" bIns="0" rtlCol="0"/>
            <a:lstStyle/>
            <a:p>
              <a:endParaRPr lang="fr-FR" noProof="0" dirty="0"/>
            </a:p>
          </p:txBody>
        </p:sp>
        <p:sp>
          <p:nvSpPr>
            <p:cNvPr id="4282" name="object 4282"/>
            <p:cNvSpPr/>
            <p:nvPr/>
          </p:nvSpPr>
          <p:spPr>
            <a:xfrm>
              <a:off x="11363306" y="4390985"/>
              <a:ext cx="3810" cy="71755"/>
            </a:xfrm>
            <a:custGeom>
              <a:avLst/>
              <a:gdLst/>
              <a:ahLst/>
              <a:cxnLst/>
              <a:rect l="l" t="t" r="r" b="b"/>
              <a:pathLst>
                <a:path w="3809" h="71754">
                  <a:moveTo>
                    <a:pt x="0" y="0"/>
                  </a:moveTo>
                  <a:lnTo>
                    <a:pt x="3602" y="161"/>
                  </a:lnTo>
                  <a:lnTo>
                    <a:pt x="3602" y="71385"/>
                  </a:lnTo>
                  <a:lnTo>
                    <a:pt x="0" y="71216"/>
                  </a:lnTo>
                  <a:lnTo>
                    <a:pt x="0" y="0"/>
                  </a:lnTo>
                  <a:close/>
                </a:path>
              </a:pathLst>
            </a:custGeom>
            <a:solidFill>
              <a:srgbClr val="7BA4A6"/>
            </a:solidFill>
          </p:spPr>
          <p:txBody>
            <a:bodyPr wrap="square" lIns="0" tIns="0" rIns="0" bIns="0" rtlCol="0"/>
            <a:lstStyle/>
            <a:p>
              <a:endParaRPr lang="fr-FR" noProof="0" dirty="0"/>
            </a:p>
          </p:txBody>
        </p:sp>
        <p:sp>
          <p:nvSpPr>
            <p:cNvPr id="4283" name="object 4283"/>
            <p:cNvSpPr/>
            <p:nvPr/>
          </p:nvSpPr>
          <p:spPr>
            <a:xfrm>
              <a:off x="11363306" y="4390985"/>
              <a:ext cx="3810" cy="71755"/>
            </a:xfrm>
            <a:custGeom>
              <a:avLst/>
              <a:gdLst/>
              <a:ahLst/>
              <a:cxnLst/>
              <a:rect l="l" t="t" r="r" b="b"/>
              <a:pathLst>
                <a:path w="3809" h="71754">
                  <a:moveTo>
                    <a:pt x="3602" y="161"/>
                  </a:moveTo>
                  <a:lnTo>
                    <a:pt x="3602" y="71385"/>
                  </a:lnTo>
                </a:path>
                <a:path w="3809" h="71754">
                  <a:moveTo>
                    <a:pt x="0" y="71216"/>
                  </a:moveTo>
                  <a:lnTo>
                    <a:pt x="0" y="0"/>
                  </a:lnTo>
                </a:path>
              </a:pathLst>
            </a:custGeom>
            <a:ln w="3175">
              <a:solidFill>
                <a:srgbClr val="7BA4A6"/>
              </a:solidFill>
            </a:ln>
          </p:spPr>
          <p:txBody>
            <a:bodyPr wrap="square" lIns="0" tIns="0" rIns="0" bIns="0" rtlCol="0"/>
            <a:lstStyle/>
            <a:p>
              <a:endParaRPr lang="fr-FR" noProof="0" dirty="0"/>
            </a:p>
          </p:txBody>
        </p:sp>
        <p:sp>
          <p:nvSpPr>
            <p:cNvPr id="4284" name="object 4284"/>
            <p:cNvSpPr/>
            <p:nvPr/>
          </p:nvSpPr>
          <p:spPr>
            <a:xfrm>
              <a:off x="11366909" y="4391146"/>
              <a:ext cx="3810" cy="71755"/>
            </a:xfrm>
            <a:custGeom>
              <a:avLst/>
              <a:gdLst/>
              <a:ahLst/>
              <a:cxnLst/>
              <a:rect l="l" t="t" r="r" b="b"/>
              <a:pathLst>
                <a:path w="3809" h="71754">
                  <a:moveTo>
                    <a:pt x="0" y="0"/>
                  </a:moveTo>
                  <a:lnTo>
                    <a:pt x="3602" y="161"/>
                  </a:lnTo>
                  <a:lnTo>
                    <a:pt x="3602" y="71393"/>
                  </a:lnTo>
                  <a:lnTo>
                    <a:pt x="0" y="71224"/>
                  </a:lnTo>
                  <a:lnTo>
                    <a:pt x="0" y="0"/>
                  </a:lnTo>
                  <a:close/>
                </a:path>
              </a:pathLst>
            </a:custGeom>
            <a:solidFill>
              <a:srgbClr val="7BA4A6"/>
            </a:solidFill>
          </p:spPr>
          <p:txBody>
            <a:bodyPr wrap="square" lIns="0" tIns="0" rIns="0" bIns="0" rtlCol="0"/>
            <a:lstStyle/>
            <a:p>
              <a:endParaRPr lang="fr-FR" noProof="0" dirty="0"/>
            </a:p>
          </p:txBody>
        </p:sp>
        <p:sp>
          <p:nvSpPr>
            <p:cNvPr id="4285" name="object 4285"/>
            <p:cNvSpPr/>
            <p:nvPr/>
          </p:nvSpPr>
          <p:spPr>
            <a:xfrm>
              <a:off x="11366909" y="4391146"/>
              <a:ext cx="3810" cy="71755"/>
            </a:xfrm>
            <a:custGeom>
              <a:avLst/>
              <a:gdLst/>
              <a:ahLst/>
              <a:cxnLst/>
              <a:rect l="l" t="t" r="r" b="b"/>
              <a:pathLst>
                <a:path w="3809" h="71754">
                  <a:moveTo>
                    <a:pt x="3602" y="161"/>
                  </a:moveTo>
                  <a:lnTo>
                    <a:pt x="3602" y="71393"/>
                  </a:lnTo>
                </a:path>
                <a:path w="3809" h="71754">
                  <a:moveTo>
                    <a:pt x="0" y="71224"/>
                  </a:moveTo>
                  <a:lnTo>
                    <a:pt x="0" y="0"/>
                  </a:lnTo>
                </a:path>
              </a:pathLst>
            </a:custGeom>
            <a:ln w="3175">
              <a:solidFill>
                <a:srgbClr val="7BA4A6"/>
              </a:solidFill>
            </a:ln>
          </p:spPr>
          <p:txBody>
            <a:bodyPr wrap="square" lIns="0" tIns="0" rIns="0" bIns="0" rtlCol="0"/>
            <a:lstStyle/>
            <a:p>
              <a:endParaRPr lang="fr-FR" noProof="0" dirty="0"/>
            </a:p>
          </p:txBody>
        </p:sp>
        <p:sp>
          <p:nvSpPr>
            <p:cNvPr id="4286" name="object 4286"/>
            <p:cNvSpPr/>
            <p:nvPr/>
          </p:nvSpPr>
          <p:spPr>
            <a:xfrm>
              <a:off x="11370512" y="4391308"/>
              <a:ext cx="3810" cy="71755"/>
            </a:xfrm>
            <a:custGeom>
              <a:avLst/>
              <a:gdLst/>
              <a:ahLst/>
              <a:cxnLst/>
              <a:rect l="l" t="t" r="r" b="b"/>
              <a:pathLst>
                <a:path w="3809" h="71754">
                  <a:moveTo>
                    <a:pt x="0" y="0"/>
                  </a:moveTo>
                  <a:lnTo>
                    <a:pt x="3602" y="161"/>
                  </a:lnTo>
                  <a:lnTo>
                    <a:pt x="3602" y="71401"/>
                  </a:lnTo>
                  <a:lnTo>
                    <a:pt x="0" y="71231"/>
                  </a:lnTo>
                  <a:lnTo>
                    <a:pt x="0" y="0"/>
                  </a:lnTo>
                  <a:close/>
                </a:path>
              </a:pathLst>
            </a:custGeom>
            <a:solidFill>
              <a:srgbClr val="7AA4A4"/>
            </a:solidFill>
          </p:spPr>
          <p:txBody>
            <a:bodyPr wrap="square" lIns="0" tIns="0" rIns="0" bIns="0" rtlCol="0"/>
            <a:lstStyle/>
            <a:p>
              <a:endParaRPr lang="fr-FR" noProof="0" dirty="0"/>
            </a:p>
          </p:txBody>
        </p:sp>
        <p:sp>
          <p:nvSpPr>
            <p:cNvPr id="4287" name="object 4287"/>
            <p:cNvSpPr/>
            <p:nvPr/>
          </p:nvSpPr>
          <p:spPr>
            <a:xfrm>
              <a:off x="11370512" y="4391307"/>
              <a:ext cx="3810" cy="71755"/>
            </a:xfrm>
            <a:custGeom>
              <a:avLst/>
              <a:gdLst/>
              <a:ahLst/>
              <a:cxnLst/>
              <a:rect l="l" t="t" r="r" b="b"/>
              <a:pathLst>
                <a:path w="3809" h="71754">
                  <a:moveTo>
                    <a:pt x="3602" y="161"/>
                  </a:moveTo>
                  <a:lnTo>
                    <a:pt x="3602" y="71401"/>
                  </a:lnTo>
                </a:path>
                <a:path w="3809" h="71754">
                  <a:moveTo>
                    <a:pt x="0" y="71231"/>
                  </a:moveTo>
                  <a:lnTo>
                    <a:pt x="0" y="0"/>
                  </a:lnTo>
                </a:path>
              </a:pathLst>
            </a:custGeom>
            <a:ln w="3175">
              <a:solidFill>
                <a:srgbClr val="7AA4A4"/>
              </a:solidFill>
            </a:ln>
          </p:spPr>
          <p:txBody>
            <a:bodyPr wrap="square" lIns="0" tIns="0" rIns="0" bIns="0" rtlCol="0"/>
            <a:lstStyle/>
            <a:p>
              <a:endParaRPr lang="fr-FR" noProof="0" dirty="0"/>
            </a:p>
          </p:txBody>
        </p:sp>
        <p:sp>
          <p:nvSpPr>
            <p:cNvPr id="4288" name="object 4288"/>
            <p:cNvSpPr/>
            <p:nvPr/>
          </p:nvSpPr>
          <p:spPr>
            <a:xfrm>
              <a:off x="11374114" y="4391469"/>
              <a:ext cx="5715" cy="71755"/>
            </a:xfrm>
            <a:custGeom>
              <a:avLst/>
              <a:gdLst/>
              <a:ahLst/>
              <a:cxnLst/>
              <a:rect l="l" t="t" r="r" b="b"/>
              <a:pathLst>
                <a:path w="5715" h="71754">
                  <a:moveTo>
                    <a:pt x="0" y="0"/>
                  </a:moveTo>
                  <a:lnTo>
                    <a:pt x="5524" y="247"/>
                  </a:lnTo>
                  <a:lnTo>
                    <a:pt x="5524" y="71499"/>
                  </a:lnTo>
                  <a:lnTo>
                    <a:pt x="0" y="71239"/>
                  </a:lnTo>
                  <a:lnTo>
                    <a:pt x="0" y="0"/>
                  </a:lnTo>
                  <a:close/>
                </a:path>
              </a:pathLst>
            </a:custGeom>
            <a:solidFill>
              <a:srgbClr val="7AA4A4"/>
            </a:solidFill>
          </p:spPr>
          <p:txBody>
            <a:bodyPr wrap="square" lIns="0" tIns="0" rIns="0" bIns="0" rtlCol="0"/>
            <a:lstStyle/>
            <a:p>
              <a:endParaRPr lang="fr-FR" noProof="0" dirty="0"/>
            </a:p>
          </p:txBody>
        </p:sp>
        <p:sp>
          <p:nvSpPr>
            <p:cNvPr id="4289" name="object 4289"/>
            <p:cNvSpPr/>
            <p:nvPr/>
          </p:nvSpPr>
          <p:spPr>
            <a:xfrm>
              <a:off x="11374114" y="4391469"/>
              <a:ext cx="5715" cy="71755"/>
            </a:xfrm>
            <a:custGeom>
              <a:avLst/>
              <a:gdLst/>
              <a:ahLst/>
              <a:cxnLst/>
              <a:rect l="l" t="t" r="r" b="b"/>
              <a:pathLst>
                <a:path w="5715" h="71754">
                  <a:moveTo>
                    <a:pt x="5524" y="247"/>
                  </a:moveTo>
                  <a:lnTo>
                    <a:pt x="5524" y="71499"/>
                  </a:lnTo>
                </a:path>
                <a:path w="5715" h="71754">
                  <a:moveTo>
                    <a:pt x="0" y="71239"/>
                  </a:moveTo>
                  <a:lnTo>
                    <a:pt x="0" y="0"/>
                  </a:lnTo>
                </a:path>
              </a:pathLst>
            </a:custGeom>
            <a:ln w="3175">
              <a:solidFill>
                <a:srgbClr val="7AA4A4"/>
              </a:solidFill>
            </a:ln>
          </p:spPr>
          <p:txBody>
            <a:bodyPr wrap="square" lIns="0" tIns="0" rIns="0" bIns="0" rtlCol="0"/>
            <a:lstStyle/>
            <a:p>
              <a:endParaRPr lang="fr-FR" noProof="0" dirty="0"/>
            </a:p>
          </p:txBody>
        </p:sp>
        <p:sp>
          <p:nvSpPr>
            <p:cNvPr id="4290" name="object 4290"/>
            <p:cNvSpPr/>
            <p:nvPr/>
          </p:nvSpPr>
          <p:spPr>
            <a:xfrm>
              <a:off x="11379639" y="4391716"/>
              <a:ext cx="3810" cy="71755"/>
            </a:xfrm>
            <a:custGeom>
              <a:avLst/>
              <a:gdLst/>
              <a:ahLst/>
              <a:cxnLst/>
              <a:rect l="l" t="t" r="r" b="b"/>
              <a:pathLst>
                <a:path w="3809" h="71754">
                  <a:moveTo>
                    <a:pt x="0" y="0"/>
                  </a:moveTo>
                  <a:lnTo>
                    <a:pt x="3602" y="161"/>
                  </a:lnTo>
                  <a:lnTo>
                    <a:pt x="3602" y="71421"/>
                  </a:lnTo>
                  <a:lnTo>
                    <a:pt x="0" y="71251"/>
                  </a:lnTo>
                  <a:lnTo>
                    <a:pt x="0" y="0"/>
                  </a:lnTo>
                  <a:close/>
                </a:path>
              </a:pathLst>
            </a:custGeom>
            <a:solidFill>
              <a:srgbClr val="7AA4A4"/>
            </a:solidFill>
          </p:spPr>
          <p:txBody>
            <a:bodyPr wrap="square" lIns="0" tIns="0" rIns="0" bIns="0" rtlCol="0"/>
            <a:lstStyle/>
            <a:p>
              <a:endParaRPr lang="fr-FR" noProof="0" dirty="0"/>
            </a:p>
          </p:txBody>
        </p:sp>
        <p:sp>
          <p:nvSpPr>
            <p:cNvPr id="4291" name="object 4291"/>
            <p:cNvSpPr/>
            <p:nvPr/>
          </p:nvSpPr>
          <p:spPr>
            <a:xfrm>
              <a:off x="11379639" y="4391716"/>
              <a:ext cx="3810" cy="71755"/>
            </a:xfrm>
            <a:custGeom>
              <a:avLst/>
              <a:gdLst/>
              <a:ahLst/>
              <a:cxnLst/>
              <a:rect l="l" t="t" r="r" b="b"/>
              <a:pathLst>
                <a:path w="3809" h="71754">
                  <a:moveTo>
                    <a:pt x="3602" y="161"/>
                  </a:moveTo>
                  <a:lnTo>
                    <a:pt x="3602" y="71421"/>
                  </a:lnTo>
                </a:path>
                <a:path w="3809" h="71754">
                  <a:moveTo>
                    <a:pt x="0" y="71251"/>
                  </a:moveTo>
                  <a:lnTo>
                    <a:pt x="0" y="0"/>
                  </a:lnTo>
                </a:path>
              </a:pathLst>
            </a:custGeom>
            <a:ln w="3175">
              <a:solidFill>
                <a:srgbClr val="7AA4A4"/>
              </a:solidFill>
            </a:ln>
          </p:spPr>
          <p:txBody>
            <a:bodyPr wrap="square" lIns="0" tIns="0" rIns="0" bIns="0" rtlCol="0"/>
            <a:lstStyle/>
            <a:p>
              <a:endParaRPr lang="fr-FR" noProof="0" dirty="0"/>
            </a:p>
          </p:txBody>
        </p:sp>
        <p:sp>
          <p:nvSpPr>
            <p:cNvPr id="4292" name="object 4292"/>
            <p:cNvSpPr/>
            <p:nvPr/>
          </p:nvSpPr>
          <p:spPr>
            <a:xfrm>
              <a:off x="11383242" y="4391878"/>
              <a:ext cx="3810" cy="71755"/>
            </a:xfrm>
            <a:custGeom>
              <a:avLst/>
              <a:gdLst/>
              <a:ahLst/>
              <a:cxnLst/>
              <a:rect l="l" t="t" r="r" b="b"/>
              <a:pathLst>
                <a:path w="3809" h="71754">
                  <a:moveTo>
                    <a:pt x="0" y="0"/>
                  </a:moveTo>
                  <a:lnTo>
                    <a:pt x="3602" y="161"/>
                  </a:lnTo>
                  <a:lnTo>
                    <a:pt x="3602" y="71428"/>
                  </a:lnTo>
                  <a:lnTo>
                    <a:pt x="0" y="71259"/>
                  </a:lnTo>
                  <a:lnTo>
                    <a:pt x="0" y="0"/>
                  </a:lnTo>
                  <a:close/>
                </a:path>
              </a:pathLst>
            </a:custGeom>
            <a:solidFill>
              <a:srgbClr val="7AA4A4"/>
            </a:solidFill>
          </p:spPr>
          <p:txBody>
            <a:bodyPr wrap="square" lIns="0" tIns="0" rIns="0" bIns="0" rtlCol="0"/>
            <a:lstStyle/>
            <a:p>
              <a:endParaRPr lang="fr-FR" noProof="0" dirty="0"/>
            </a:p>
          </p:txBody>
        </p:sp>
        <p:sp>
          <p:nvSpPr>
            <p:cNvPr id="4293" name="object 4293"/>
            <p:cNvSpPr/>
            <p:nvPr/>
          </p:nvSpPr>
          <p:spPr>
            <a:xfrm>
              <a:off x="11383242" y="4391878"/>
              <a:ext cx="3810" cy="71755"/>
            </a:xfrm>
            <a:custGeom>
              <a:avLst/>
              <a:gdLst/>
              <a:ahLst/>
              <a:cxnLst/>
              <a:rect l="l" t="t" r="r" b="b"/>
              <a:pathLst>
                <a:path w="3809" h="71754">
                  <a:moveTo>
                    <a:pt x="3602" y="161"/>
                  </a:moveTo>
                  <a:lnTo>
                    <a:pt x="3602" y="71428"/>
                  </a:lnTo>
                </a:path>
                <a:path w="3809" h="71754">
                  <a:moveTo>
                    <a:pt x="0" y="71259"/>
                  </a:moveTo>
                  <a:lnTo>
                    <a:pt x="0" y="0"/>
                  </a:lnTo>
                </a:path>
              </a:pathLst>
            </a:custGeom>
            <a:ln w="3175">
              <a:solidFill>
                <a:srgbClr val="7AA4A4"/>
              </a:solidFill>
            </a:ln>
          </p:spPr>
          <p:txBody>
            <a:bodyPr wrap="square" lIns="0" tIns="0" rIns="0" bIns="0" rtlCol="0"/>
            <a:lstStyle/>
            <a:p>
              <a:endParaRPr lang="fr-FR" noProof="0" dirty="0"/>
            </a:p>
          </p:txBody>
        </p:sp>
        <p:sp>
          <p:nvSpPr>
            <p:cNvPr id="4294" name="object 4294"/>
            <p:cNvSpPr/>
            <p:nvPr/>
          </p:nvSpPr>
          <p:spPr>
            <a:xfrm>
              <a:off x="11386845" y="4392039"/>
              <a:ext cx="3810" cy="71755"/>
            </a:xfrm>
            <a:custGeom>
              <a:avLst/>
              <a:gdLst/>
              <a:ahLst/>
              <a:cxnLst/>
              <a:rect l="l" t="t" r="r" b="b"/>
              <a:pathLst>
                <a:path w="3809" h="71754">
                  <a:moveTo>
                    <a:pt x="0" y="0"/>
                  </a:moveTo>
                  <a:lnTo>
                    <a:pt x="3602" y="161"/>
                  </a:lnTo>
                  <a:lnTo>
                    <a:pt x="3602" y="71436"/>
                  </a:lnTo>
                  <a:lnTo>
                    <a:pt x="0" y="71267"/>
                  </a:lnTo>
                  <a:lnTo>
                    <a:pt x="0" y="0"/>
                  </a:lnTo>
                  <a:close/>
                </a:path>
              </a:pathLst>
            </a:custGeom>
            <a:solidFill>
              <a:srgbClr val="7AA4A4"/>
            </a:solidFill>
          </p:spPr>
          <p:txBody>
            <a:bodyPr wrap="square" lIns="0" tIns="0" rIns="0" bIns="0" rtlCol="0"/>
            <a:lstStyle/>
            <a:p>
              <a:endParaRPr lang="fr-FR" noProof="0" dirty="0"/>
            </a:p>
          </p:txBody>
        </p:sp>
        <p:sp>
          <p:nvSpPr>
            <p:cNvPr id="4295" name="object 4295"/>
            <p:cNvSpPr/>
            <p:nvPr/>
          </p:nvSpPr>
          <p:spPr>
            <a:xfrm>
              <a:off x="11386845" y="4392039"/>
              <a:ext cx="3810" cy="71755"/>
            </a:xfrm>
            <a:custGeom>
              <a:avLst/>
              <a:gdLst/>
              <a:ahLst/>
              <a:cxnLst/>
              <a:rect l="l" t="t" r="r" b="b"/>
              <a:pathLst>
                <a:path w="3809" h="71754">
                  <a:moveTo>
                    <a:pt x="3602" y="161"/>
                  </a:moveTo>
                  <a:lnTo>
                    <a:pt x="3602" y="71436"/>
                  </a:lnTo>
                </a:path>
                <a:path w="3809" h="71754">
                  <a:moveTo>
                    <a:pt x="0" y="71267"/>
                  </a:moveTo>
                  <a:lnTo>
                    <a:pt x="0" y="0"/>
                  </a:lnTo>
                </a:path>
              </a:pathLst>
            </a:custGeom>
            <a:ln w="3175">
              <a:solidFill>
                <a:srgbClr val="7AA4A4"/>
              </a:solidFill>
            </a:ln>
          </p:spPr>
          <p:txBody>
            <a:bodyPr wrap="square" lIns="0" tIns="0" rIns="0" bIns="0" rtlCol="0"/>
            <a:lstStyle/>
            <a:p>
              <a:endParaRPr lang="fr-FR" noProof="0" dirty="0"/>
            </a:p>
          </p:txBody>
        </p:sp>
        <p:sp>
          <p:nvSpPr>
            <p:cNvPr id="4296" name="object 4296"/>
            <p:cNvSpPr/>
            <p:nvPr/>
          </p:nvSpPr>
          <p:spPr>
            <a:xfrm>
              <a:off x="11390448" y="4392201"/>
              <a:ext cx="3810" cy="71755"/>
            </a:xfrm>
            <a:custGeom>
              <a:avLst/>
              <a:gdLst/>
              <a:ahLst/>
              <a:cxnLst/>
              <a:rect l="l" t="t" r="r" b="b"/>
              <a:pathLst>
                <a:path w="3809" h="71754">
                  <a:moveTo>
                    <a:pt x="0" y="0"/>
                  </a:moveTo>
                  <a:lnTo>
                    <a:pt x="3602" y="161"/>
                  </a:lnTo>
                  <a:lnTo>
                    <a:pt x="3602" y="71444"/>
                  </a:lnTo>
                  <a:lnTo>
                    <a:pt x="0" y="71275"/>
                  </a:lnTo>
                  <a:lnTo>
                    <a:pt x="0" y="0"/>
                  </a:lnTo>
                  <a:close/>
                </a:path>
              </a:pathLst>
            </a:custGeom>
            <a:solidFill>
              <a:srgbClr val="7AA4A4"/>
            </a:solidFill>
          </p:spPr>
          <p:txBody>
            <a:bodyPr wrap="square" lIns="0" tIns="0" rIns="0" bIns="0" rtlCol="0"/>
            <a:lstStyle/>
            <a:p>
              <a:endParaRPr lang="fr-FR" noProof="0" dirty="0"/>
            </a:p>
          </p:txBody>
        </p:sp>
        <p:sp>
          <p:nvSpPr>
            <p:cNvPr id="4297" name="object 4297"/>
            <p:cNvSpPr/>
            <p:nvPr/>
          </p:nvSpPr>
          <p:spPr>
            <a:xfrm>
              <a:off x="11390448" y="4392201"/>
              <a:ext cx="3810" cy="71755"/>
            </a:xfrm>
            <a:custGeom>
              <a:avLst/>
              <a:gdLst/>
              <a:ahLst/>
              <a:cxnLst/>
              <a:rect l="l" t="t" r="r" b="b"/>
              <a:pathLst>
                <a:path w="3809" h="71754">
                  <a:moveTo>
                    <a:pt x="3602" y="161"/>
                  </a:moveTo>
                  <a:lnTo>
                    <a:pt x="3602" y="71444"/>
                  </a:lnTo>
                </a:path>
                <a:path w="3809" h="71754">
                  <a:moveTo>
                    <a:pt x="0" y="71275"/>
                  </a:moveTo>
                  <a:lnTo>
                    <a:pt x="0" y="0"/>
                  </a:lnTo>
                </a:path>
              </a:pathLst>
            </a:custGeom>
            <a:ln w="3175">
              <a:solidFill>
                <a:srgbClr val="7AA4A4"/>
              </a:solidFill>
            </a:ln>
          </p:spPr>
          <p:txBody>
            <a:bodyPr wrap="square" lIns="0" tIns="0" rIns="0" bIns="0" rtlCol="0"/>
            <a:lstStyle/>
            <a:p>
              <a:endParaRPr lang="fr-FR" noProof="0" dirty="0"/>
            </a:p>
          </p:txBody>
        </p:sp>
        <p:sp>
          <p:nvSpPr>
            <p:cNvPr id="4298" name="object 4298"/>
            <p:cNvSpPr/>
            <p:nvPr/>
          </p:nvSpPr>
          <p:spPr>
            <a:xfrm>
              <a:off x="11394050" y="4392362"/>
              <a:ext cx="3810" cy="71755"/>
            </a:xfrm>
            <a:custGeom>
              <a:avLst/>
              <a:gdLst/>
              <a:ahLst/>
              <a:cxnLst/>
              <a:rect l="l" t="t" r="r" b="b"/>
              <a:pathLst>
                <a:path w="3809" h="71754">
                  <a:moveTo>
                    <a:pt x="0" y="0"/>
                  </a:moveTo>
                  <a:lnTo>
                    <a:pt x="3602" y="161"/>
                  </a:lnTo>
                  <a:lnTo>
                    <a:pt x="3602" y="71452"/>
                  </a:lnTo>
                  <a:lnTo>
                    <a:pt x="0" y="71283"/>
                  </a:lnTo>
                  <a:lnTo>
                    <a:pt x="0" y="0"/>
                  </a:lnTo>
                  <a:close/>
                </a:path>
              </a:pathLst>
            </a:custGeom>
            <a:solidFill>
              <a:srgbClr val="7AA4A4"/>
            </a:solidFill>
          </p:spPr>
          <p:txBody>
            <a:bodyPr wrap="square" lIns="0" tIns="0" rIns="0" bIns="0" rtlCol="0"/>
            <a:lstStyle/>
            <a:p>
              <a:endParaRPr lang="fr-FR" noProof="0" dirty="0"/>
            </a:p>
          </p:txBody>
        </p:sp>
        <p:sp>
          <p:nvSpPr>
            <p:cNvPr id="4299" name="object 4299"/>
            <p:cNvSpPr/>
            <p:nvPr/>
          </p:nvSpPr>
          <p:spPr>
            <a:xfrm>
              <a:off x="11394050" y="4392362"/>
              <a:ext cx="3810" cy="71755"/>
            </a:xfrm>
            <a:custGeom>
              <a:avLst/>
              <a:gdLst/>
              <a:ahLst/>
              <a:cxnLst/>
              <a:rect l="l" t="t" r="r" b="b"/>
              <a:pathLst>
                <a:path w="3809" h="71754">
                  <a:moveTo>
                    <a:pt x="3602" y="161"/>
                  </a:moveTo>
                  <a:lnTo>
                    <a:pt x="3602" y="71452"/>
                  </a:lnTo>
                </a:path>
                <a:path w="3809" h="71754">
                  <a:moveTo>
                    <a:pt x="0" y="71283"/>
                  </a:moveTo>
                  <a:lnTo>
                    <a:pt x="0" y="0"/>
                  </a:lnTo>
                </a:path>
              </a:pathLst>
            </a:custGeom>
            <a:ln w="3175">
              <a:solidFill>
                <a:srgbClr val="7AA4A4"/>
              </a:solidFill>
            </a:ln>
          </p:spPr>
          <p:txBody>
            <a:bodyPr wrap="square" lIns="0" tIns="0" rIns="0" bIns="0" rtlCol="0"/>
            <a:lstStyle/>
            <a:p>
              <a:endParaRPr lang="fr-FR" noProof="0" dirty="0"/>
            </a:p>
          </p:txBody>
        </p:sp>
        <p:sp>
          <p:nvSpPr>
            <p:cNvPr id="4300" name="object 4300"/>
            <p:cNvSpPr/>
            <p:nvPr/>
          </p:nvSpPr>
          <p:spPr>
            <a:xfrm>
              <a:off x="11397653" y="4392524"/>
              <a:ext cx="3810" cy="71755"/>
            </a:xfrm>
            <a:custGeom>
              <a:avLst/>
              <a:gdLst/>
              <a:ahLst/>
              <a:cxnLst/>
              <a:rect l="l" t="t" r="r" b="b"/>
              <a:pathLst>
                <a:path w="3809" h="71754">
                  <a:moveTo>
                    <a:pt x="0" y="0"/>
                  </a:moveTo>
                  <a:lnTo>
                    <a:pt x="3602" y="161"/>
                  </a:lnTo>
                  <a:lnTo>
                    <a:pt x="3602" y="71460"/>
                  </a:lnTo>
                  <a:lnTo>
                    <a:pt x="0" y="71291"/>
                  </a:lnTo>
                  <a:lnTo>
                    <a:pt x="0" y="0"/>
                  </a:lnTo>
                  <a:close/>
                </a:path>
              </a:pathLst>
            </a:custGeom>
            <a:solidFill>
              <a:srgbClr val="7AA4A4"/>
            </a:solidFill>
          </p:spPr>
          <p:txBody>
            <a:bodyPr wrap="square" lIns="0" tIns="0" rIns="0" bIns="0" rtlCol="0"/>
            <a:lstStyle/>
            <a:p>
              <a:endParaRPr lang="fr-FR" noProof="0" dirty="0"/>
            </a:p>
          </p:txBody>
        </p:sp>
        <p:sp>
          <p:nvSpPr>
            <p:cNvPr id="4301" name="object 4301"/>
            <p:cNvSpPr/>
            <p:nvPr/>
          </p:nvSpPr>
          <p:spPr>
            <a:xfrm>
              <a:off x="11397653" y="4392523"/>
              <a:ext cx="3810" cy="71755"/>
            </a:xfrm>
            <a:custGeom>
              <a:avLst/>
              <a:gdLst/>
              <a:ahLst/>
              <a:cxnLst/>
              <a:rect l="l" t="t" r="r" b="b"/>
              <a:pathLst>
                <a:path w="3809" h="71754">
                  <a:moveTo>
                    <a:pt x="3602" y="161"/>
                  </a:moveTo>
                  <a:lnTo>
                    <a:pt x="3602" y="71460"/>
                  </a:lnTo>
                </a:path>
                <a:path w="3809" h="71754">
                  <a:moveTo>
                    <a:pt x="0" y="71291"/>
                  </a:moveTo>
                  <a:lnTo>
                    <a:pt x="0" y="0"/>
                  </a:lnTo>
                </a:path>
              </a:pathLst>
            </a:custGeom>
            <a:ln w="3175">
              <a:solidFill>
                <a:srgbClr val="7AA4A4"/>
              </a:solidFill>
            </a:ln>
          </p:spPr>
          <p:txBody>
            <a:bodyPr wrap="square" lIns="0" tIns="0" rIns="0" bIns="0" rtlCol="0"/>
            <a:lstStyle/>
            <a:p>
              <a:endParaRPr lang="fr-FR" noProof="0" dirty="0"/>
            </a:p>
          </p:txBody>
        </p:sp>
        <p:sp>
          <p:nvSpPr>
            <p:cNvPr id="4302" name="object 4302"/>
            <p:cNvSpPr/>
            <p:nvPr/>
          </p:nvSpPr>
          <p:spPr>
            <a:xfrm>
              <a:off x="11401256" y="4392685"/>
              <a:ext cx="5715" cy="71755"/>
            </a:xfrm>
            <a:custGeom>
              <a:avLst/>
              <a:gdLst/>
              <a:ahLst/>
              <a:cxnLst/>
              <a:rect l="l" t="t" r="r" b="b"/>
              <a:pathLst>
                <a:path w="5715" h="71754">
                  <a:moveTo>
                    <a:pt x="0" y="0"/>
                  </a:moveTo>
                  <a:lnTo>
                    <a:pt x="5524" y="247"/>
                  </a:lnTo>
                  <a:lnTo>
                    <a:pt x="5524" y="71558"/>
                  </a:lnTo>
                  <a:lnTo>
                    <a:pt x="0" y="71298"/>
                  </a:lnTo>
                  <a:lnTo>
                    <a:pt x="0" y="0"/>
                  </a:lnTo>
                  <a:close/>
                </a:path>
              </a:pathLst>
            </a:custGeom>
            <a:solidFill>
              <a:srgbClr val="7AA4A4"/>
            </a:solidFill>
          </p:spPr>
          <p:txBody>
            <a:bodyPr wrap="square" lIns="0" tIns="0" rIns="0" bIns="0" rtlCol="0"/>
            <a:lstStyle/>
            <a:p>
              <a:endParaRPr lang="fr-FR" noProof="0" dirty="0"/>
            </a:p>
          </p:txBody>
        </p:sp>
        <p:sp>
          <p:nvSpPr>
            <p:cNvPr id="4303" name="object 4303"/>
            <p:cNvSpPr/>
            <p:nvPr/>
          </p:nvSpPr>
          <p:spPr>
            <a:xfrm>
              <a:off x="11401256" y="4392685"/>
              <a:ext cx="5715" cy="71755"/>
            </a:xfrm>
            <a:custGeom>
              <a:avLst/>
              <a:gdLst/>
              <a:ahLst/>
              <a:cxnLst/>
              <a:rect l="l" t="t" r="r" b="b"/>
              <a:pathLst>
                <a:path w="5715" h="71754">
                  <a:moveTo>
                    <a:pt x="5524" y="247"/>
                  </a:moveTo>
                  <a:lnTo>
                    <a:pt x="5524" y="71558"/>
                  </a:lnTo>
                </a:path>
                <a:path w="5715" h="71754">
                  <a:moveTo>
                    <a:pt x="0" y="71298"/>
                  </a:moveTo>
                  <a:lnTo>
                    <a:pt x="0" y="0"/>
                  </a:lnTo>
                </a:path>
              </a:pathLst>
            </a:custGeom>
            <a:ln w="3175">
              <a:solidFill>
                <a:srgbClr val="7AA4A4"/>
              </a:solidFill>
            </a:ln>
          </p:spPr>
          <p:txBody>
            <a:bodyPr wrap="square" lIns="0" tIns="0" rIns="0" bIns="0" rtlCol="0"/>
            <a:lstStyle/>
            <a:p>
              <a:endParaRPr lang="fr-FR" noProof="0" dirty="0"/>
            </a:p>
          </p:txBody>
        </p:sp>
        <p:sp>
          <p:nvSpPr>
            <p:cNvPr id="4304" name="object 4304"/>
            <p:cNvSpPr/>
            <p:nvPr/>
          </p:nvSpPr>
          <p:spPr>
            <a:xfrm>
              <a:off x="11406781" y="4392932"/>
              <a:ext cx="3810" cy="71755"/>
            </a:xfrm>
            <a:custGeom>
              <a:avLst/>
              <a:gdLst/>
              <a:ahLst/>
              <a:cxnLst/>
              <a:rect l="l" t="t" r="r" b="b"/>
              <a:pathLst>
                <a:path w="3809" h="71754">
                  <a:moveTo>
                    <a:pt x="0" y="0"/>
                  </a:moveTo>
                  <a:lnTo>
                    <a:pt x="3602" y="161"/>
                  </a:lnTo>
                  <a:lnTo>
                    <a:pt x="3602" y="71480"/>
                  </a:lnTo>
                  <a:lnTo>
                    <a:pt x="0" y="71311"/>
                  </a:lnTo>
                  <a:lnTo>
                    <a:pt x="0" y="0"/>
                  </a:lnTo>
                  <a:close/>
                </a:path>
              </a:pathLst>
            </a:custGeom>
            <a:solidFill>
              <a:srgbClr val="7AA4A4"/>
            </a:solidFill>
          </p:spPr>
          <p:txBody>
            <a:bodyPr wrap="square" lIns="0" tIns="0" rIns="0" bIns="0" rtlCol="0"/>
            <a:lstStyle/>
            <a:p>
              <a:endParaRPr lang="fr-FR" noProof="0" dirty="0"/>
            </a:p>
          </p:txBody>
        </p:sp>
        <p:sp>
          <p:nvSpPr>
            <p:cNvPr id="4305" name="object 4305"/>
            <p:cNvSpPr/>
            <p:nvPr/>
          </p:nvSpPr>
          <p:spPr>
            <a:xfrm>
              <a:off x="11406781" y="4392932"/>
              <a:ext cx="3810" cy="71755"/>
            </a:xfrm>
            <a:custGeom>
              <a:avLst/>
              <a:gdLst/>
              <a:ahLst/>
              <a:cxnLst/>
              <a:rect l="l" t="t" r="r" b="b"/>
              <a:pathLst>
                <a:path w="3809" h="71754">
                  <a:moveTo>
                    <a:pt x="3602" y="161"/>
                  </a:moveTo>
                  <a:lnTo>
                    <a:pt x="3602" y="71480"/>
                  </a:lnTo>
                </a:path>
                <a:path w="3809" h="71754">
                  <a:moveTo>
                    <a:pt x="0" y="71311"/>
                  </a:moveTo>
                  <a:lnTo>
                    <a:pt x="0" y="0"/>
                  </a:lnTo>
                </a:path>
              </a:pathLst>
            </a:custGeom>
            <a:ln w="3175">
              <a:solidFill>
                <a:srgbClr val="7AA4A4"/>
              </a:solidFill>
            </a:ln>
          </p:spPr>
          <p:txBody>
            <a:bodyPr wrap="square" lIns="0" tIns="0" rIns="0" bIns="0" rtlCol="0"/>
            <a:lstStyle/>
            <a:p>
              <a:endParaRPr lang="fr-FR" noProof="0" dirty="0"/>
            </a:p>
          </p:txBody>
        </p:sp>
        <p:sp>
          <p:nvSpPr>
            <p:cNvPr id="4306" name="object 4306"/>
            <p:cNvSpPr/>
            <p:nvPr/>
          </p:nvSpPr>
          <p:spPr>
            <a:xfrm>
              <a:off x="11410384" y="4393094"/>
              <a:ext cx="3810" cy="71755"/>
            </a:xfrm>
            <a:custGeom>
              <a:avLst/>
              <a:gdLst/>
              <a:ahLst/>
              <a:cxnLst/>
              <a:rect l="l" t="t" r="r" b="b"/>
              <a:pathLst>
                <a:path w="3809" h="71754">
                  <a:moveTo>
                    <a:pt x="0" y="0"/>
                  </a:moveTo>
                  <a:lnTo>
                    <a:pt x="3602" y="161"/>
                  </a:lnTo>
                  <a:lnTo>
                    <a:pt x="3602" y="71488"/>
                  </a:lnTo>
                  <a:lnTo>
                    <a:pt x="0" y="71318"/>
                  </a:lnTo>
                  <a:lnTo>
                    <a:pt x="0" y="0"/>
                  </a:lnTo>
                  <a:close/>
                </a:path>
              </a:pathLst>
            </a:custGeom>
            <a:solidFill>
              <a:srgbClr val="7AA4A4"/>
            </a:solidFill>
          </p:spPr>
          <p:txBody>
            <a:bodyPr wrap="square" lIns="0" tIns="0" rIns="0" bIns="0" rtlCol="0"/>
            <a:lstStyle/>
            <a:p>
              <a:endParaRPr lang="fr-FR" noProof="0" dirty="0"/>
            </a:p>
          </p:txBody>
        </p:sp>
        <p:sp>
          <p:nvSpPr>
            <p:cNvPr id="4307" name="object 4307"/>
            <p:cNvSpPr/>
            <p:nvPr/>
          </p:nvSpPr>
          <p:spPr>
            <a:xfrm>
              <a:off x="11410384" y="4393094"/>
              <a:ext cx="3810" cy="71755"/>
            </a:xfrm>
            <a:custGeom>
              <a:avLst/>
              <a:gdLst/>
              <a:ahLst/>
              <a:cxnLst/>
              <a:rect l="l" t="t" r="r" b="b"/>
              <a:pathLst>
                <a:path w="3809" h="71754">
                  <a:moveTo>
                    <a:pt x="3602" y="161"/>
                  </a:moveTo>
                  <a:lnTo>
                    <a:pt x="3602" y="71488"/>
                  </a:lnTo>
                </a:path>
                <a:path w="3809" h="71754">
                  <a:moveTo>
                    <a:pt x="0" y="71318"/>
                  </a:moveTo>
                  <a:lnTo>
                    <a:pt x="0" y="0"/>
                  </a:lnTo>
                </a:path>
              </a:pathLst>
            </a:custGeom>
            <a:ln w="3175">
              <a:solidFill>
                <a:srgbClr val="7AA4A4"/>
              </a:solidFill>
            </a:ln>
          </p:spPr>
          <p:txBody>
            <a:bodyPr wrap="square" lIns="0" tIns="0" rIns="0" bIns="0" rtlCol="0"/>
            <a:lstStyle/>
            <a:p>
              <a:endParaRPr lang="fr-FR" noProof="0" dirty="0"/>
            </a:p>
          </p:txBody>
        </p:sp>
        <p:sp>
          <p:nvSpPr>
            <p:cNvPr id="4308" name="object 4308"/>
            <p:cNvSpPr/>
            <p:nvPr/>
          </p:nvSpPr>
          <p:spPr>
            <a:xfrm>
              <a:off x="11413986" y="4393255"/>
              <a:ext cx="3810" cy="71755"/>
            </a:xfrm>
            <a:custGeom>
              <a:avLst/>
              <a:gdLst/>
              <a:ahLst/>
              <a:cxnLst/>
              <a:rect l="l" t="t" r="r" b="b"/>
              <a:pathLst>
                <a:path w="3809" h="71754">
                  <a:moveTo>
                    <a:pt x="0" y="0"/>
                  </a:moveTo>
                  <a:lnTo>
                    <a:pt x="3602" y="161"/>
                  </a:lnTo>
                  <a:lnTo>
                    <a:pt x="3602" y="71495"/>
                  </a:lnTo>
                  <a:lnTo>
                    <a:pt x="0" y="71326"/>
                  </a:lnTo>
                  <a:lnTo>
                    <a:pt x="0" y="0"/>
                  </a:lnTo>
                  <a:close/>
                </a:path>
              </a:pathLst>
            </a:custGeom>
            <a:solidFill>
              <a:srgbClr val="7AA4A4"/>
            </a:solidFill>
          </p:spPr>
          <p:txBody>
            <a:bodyPr wrap="square" lIns="0" tIns="0" rIns="0" bIns="0" rtlCol="0"/>
            <a:lstStyle/>
            <a:p>
              <a:endParaRPr lang="fr-FR" noProof="0" dirty="0"/>
            </a:p>
          </p:txBody>
        </p:sp>
        <p:sp>
          <p:nvSpPr>
            <p:cNvPr id="4309" name="object 4309"/>
            <p:cNvSpPr/>
            <p:nvPr/>
          </p:nvSpPr>
          <p:spPr>
            <a:xfrm>
              <a:off x="11413986" y="4393255"/>
              <a:ext cx="3810" cy="71755"/>
            </a:xfrm>
            <a:custGeom>
              <a:avLst/>
              <a:gdLst/>
              <a:ahLst/>
              <a:cxnLst/>
              <a:rect l="l" t="t" r="r" b="b"/>
              <a:pathLst>
                <a:path w="3809" h="71754">
                  <a:moveTo>
                    <a:pt x="3602" y="161"/>
                  </a:moveTo>
                  <a:lnTo>
                    <a:pt x="3602" y="71495"/>
                  </a:lnTo>
                </a:path>
                <a:path w="3809" h="71754">
                  <a:moveTo>
                    <a:pt x="0" y="71326"/>
                  </a:moveTo>
                  <a:lnTo>
                    <a:pt x="0" y="0"/>
                  </a:lnTo>
                </a:path>
              </a:pathLst>
            </a:custGeom>
            <a:ln w="3175">
              <a:solidFill>
                <a:srgbClr val="7AA4A4"/>
              </a:solidFill>
            </a:ln>
          </p:spPr>
          <p:txBody>
            <a:bodyPr wrap="square" lIns="0" tIns="0" rIns="0" bIns="0" rtlCol="0"/>
            <a:lstStyle/>
            <a:p>
              <a:endParaRPr lang="fr-FR" noProof="0" dirty="0"/>
            </a:p>
          </p:txBody>
        </p:sp>
        <p:sp>
          <p:nvSpPr>
            <p:cNvPr id="4310" name="object 4310"/>
            <p:cNvSpPr/>
            <p:nvPr/>
          </p:nvSpPr>
          <p:spPr>
            <a:xfrm>
              <a:off x="11417589" y="4393417"/>
              <a:ext cx="3810" cy="71755"/>
            </a:xfrm>
            <a:custGeom>
              <a:avLst/>
              <a:gdLst/>
              <a:ahLst/>
              <a:cxnLst/>
              <a:rect l="l" t="t" r="r" b="b"/>
              <a:pathLst>
                <a:path w="3809" h="71754">
                  <a:moveTo>
                    <a:pt x="0" y="0"/>
                  </a:moveTo>
                  <a:lnTo>
                    <a:pt x="3602" y="161"/>
                  </a:lnTo>
                  <a:lnTo>
                    <a:pt x="3602" y="71503"/>
                  </a:lnTo>
                  <a:lnTo>
                    <a:pt x="0" y="71334"/>
                  </a:lnTo>
                  <a:lnTo>
                    <a:pt x="0" y="0"/>
                  </a:lnTo>
                  <a:close/>
                </a:path>
              </a:pathLst>
            </a:custGeom>
            <a:solidFill>
              <a:srgbClr val="79A3A4"/>
            </a:solidFill>
          </p:spPr>
          <p:txBody>
            <a:bodyPr wrap="square" lIns="0" tIns="0" rIns="0" bIns="0" rtlCol="0"/>
            <a:lstStyle/>
            <a:p>
              <a:endParaRPr lang="fr-FR" noProof="0" dirty="0"/>
            </a:p>
          </p:txBody>
        </p:sp>
        <p:sp>
          <p:nvSpPr>
            <p:cNvPr id="4311" name="object 4311"/>
            <p:cNvSpPr/>
            <p:nvPr/>
          </p:nvSpPr>
          <p:spPr>
            <a:xfrm>
              <a:off x="11417589" y="4393417"/>
              <a:ext cx="3810" cy="71755"/>
            </a:xfrm>
            <a:custGeom>
              <a:avLst/>
              <a:gdLst/>
              <a:ahLst/>
              <a:cxnLst/>
              <a:rect l="l" t="t" r="r" b="b"/>
              <a:pathLst>
                <a:path w="3809" h="71754">
                  <a:moveTo>
                    <a:pt x="3602" y="161"/>
                  </a:moveTo>
                  <a:lnTo>
                    <a:pt x="3602" y="71503"/>
                  </a:lnTo>
                </a:path>
                <a:path w="3809" h="71754">
                  <a:moveTo>
                    <a:pt x="0" y="71334"/>
                  </a:moveTo>
                  <a:lnTo>
                    <a:pt x="0" y="0"/>
                  </a:lnTo>
                </a:path>
              </a:pathLst>
            </a:custGeom>
            <a:ln w="3175">
              <a:solidFill>
                <a:srgbClr val="79A3A4"/>
              </a:solidFill>
            </a:ln>
          </p:spPr>
          <p:txBody>
            <a:bodyPr wrap="square" lIns="0" tIns="0" rIns="0" bIns="0" rtlCol="0"/>
            <a:lstStyle/>
            <a:p>
              <a:endParaRPr lang="fr-FR" noProof="0" dirty="0"/>
            </a:p>
          </p:txBody>
        </p:sp>
        <p:sp>
          <p:nvSpPr>
            <p:cNvPr id="4312" name="object 4312"/>
            <p:cNvSpPr/>
            <p:nvPr/>
          </p:nvSpPr>
          <p:spPr>
            <a:xfrm>
              <a:off x="11421192" y="4393578"/>
              <a:ext cx="3810" cy="71755"/>
            </a:xfrm>
            <a:custGeom>
              <a:avLst/>
              <a:gdLst/>
              <a:ahLst/>
              <a:cxnLst/>
              <a:rect l="l" t="t" r="r" b="b"/>
              <a:pathLst>
                <a:path w="3809" h="71754">
                  <a:moveTo>
                    <a:pt x="0" y="0"/>
                  </a:moveTo>
                  <a:lnTo>
                    <a:pt x="3602" y="161"/>
                  </a:lnTo>
                  <a:lnTo>
                    <a:pt x="3602" y="71511"/>
                  </a:lnTo>
                  <a:lnTo>
                    <a:pt x="0" y="71342"/>
                  </a:lnTo>
                  <a:lnTo>
                    <a:pt x="0" y="0"/>
                  </a:lnTo>
                  <a:close/>
                </a:path>
              </a:pathLst>
            </a:custGeom>
            <a:solidFill>
              <a:srgbClr val="79A3A4"/>
            </a:solidFill>
          </p:spPr>
          <p:txBody>
            <a:bodyPr wrap="square" lIns="0" tIns="0" rIns="0" bIns="0" rtlCol="0"/>
            <a:lstStyle/>
            <a:p>
              <a:endParaRPr lang="fr-FR" noProof="0" dirty="0"/>
            </a:p>
          </p:txBody>
        </p:sp>
        <p:sp>
          <p:nvSpPr>
            <p:cNvPr id="4313" name="object 4313"/>
            <p:cNvSpPr/>
            <p:nvPr/>
          </p:nvSpPr>
          <p:spPr>
            <a:xfrm>
              <a:off x="11421192" y="4393578"/>
              <a:ext cx="3810" cy="71755"/>
            </a:xfrm>
            <a:custGeom>
              <a:avLst/>
              <a:gdLst/>
              <a:ahLst/>
              <a:cxnLst/>
              <a:rect l="l" t="t" r="r" b="b"/>
              <a:pathLst>
                <a:path w="3809" h="71754">
                  <a:moveTo>
                    <a:pt x="3602" y="161"/>
                  </a:moveTo>
                  <a:lnTo>
                    <a:pt x="3602" y="71511"/>
                  </a:lnTo>
                </a:path>
                <a:path w="3809" h="71754">
                  <a:moveTo>
                    <a:pt x="0" y="71342"/>
                  </a:moveTo>
                  <a:lnTo>
                    <a:pt x="0" y="0"/>
                  </a:lnTo>
                </a:path>
              </a:pathLst>
            </a:custGeom>
            <a:ln w="3175">
              <a:solidFill>
                <a:srgbClr val="79A3A4"/>
              </a:solidFill>
            </a:ln>
          </p:spPr>
          <p:txBody>
            <a:bodyPr wrap="square" lIns="0" tIns="0" rIns="0" bIns="0" rtlCol="0"/>
            <a:lstStyle/>
            <a:p>
              <a:endParaRPr lang="fr-FR" noProof="0" dirty="0"/>
            </a:p>
          </p:txBody>
        </p:sp>
        <p:sp>
          <p:nvSpPr>
            <p:cNvPr id="4314" name="object 4314"/>
            <p:cNvSpPr/>
            <p:nvPr/>
          </p:nvSpPr>
          <p:spPr>
            <a:xfrm>
              <a:off x="11424795" y="4393739"/>
              <a:ext cx="3810" cy="71755"/>
            </a:xfrm>
            <a:custGeom>
              <a:avLst/>
              <a:gdLst/>
              <a:ahLst/>
              <a:cxnLst/>
              <a:rect l="l" t="t" r="r" b="b"/>
              <a:pathLst>
                <a:path w="3809" h="71754">
                  <a:moveTo>
                    <a:pt x="0" y="0"/>
                  </a:moveTo>
                  <a:lnTo>
                    <a:pt x="3602" y="161"/>
                  </a:lnTo>
                  <a:lnTo>
                    <a:pt x="3602" y="71519"/>
                  </a:lnTo>
                  <a:lnTo>
                    <a:pt x="0" y="71350"/>
                  </a:lnTo>
                  <a:lnTo>
                    <a:pt x="0" y="0"/>
                  </a:lnTo>
                  <a:close/>
                </a:path>
              </a:pathLst>
            </a:custGeom>
            <a:solidFill>
              <a:srgbClr val="79A3A4"/>
            </a:solidFill>
          </p:spPr>
          <p:txBody>
            <a:bodyPr wrap="square" lIns="0" tIns="0" rIns="0" bIns="0" rtlCol="0"/>
            <a:lstStyle/>
            <a:p>
              <a:endParaRPr lang="fr-FR" noProof="0" dirty="0"/>
            </a:p>
          </p:txBody>
        </p:sp>
        <p:sp>
          <p:nvSpPr>
            <p:cNvPr id="4315" name="object 4315"/>
            <p:cNvSpPr/>
            <p:nvPr/>
          </p:nvSpPr>
          <p:spPr>
            <a:xfrm>
              <a:off x="11424795" y="4393739"/>
              <a:ext cx="3810" cy="71755"/>
            </a:xfrm>
            <a:custGeom>
              <a:avLst/>
              <a:gdLst/>
              <a:ahLst/>
              <a:cxnLst/>
              <a:rect l="l" t="t" r="r" b="b"/>
              <a:pathLst>
                <a:path w="3809" h="71754">
                  <a:moveTo>
                    <a:pt x="3602" y="161"/>
                  </a:moveTo>
                  <a:lnTo>
                    <a:pt x="3602" y="71519"/>
                  </a:lnTo>
                </a:path>
                <a:path w="3809" h="71754">
                  <a:moveTo>
                    <a:pt x="0" y="71350"/>
                  </a:moveTo>
                  <a:lnTo>
                    <a:pt x="0" y="0"/>
                  </a:lnTo>
                </a:path>
              </a:pathLst>
            </a:custGeom>
            <a:ln w="3175">
              <a:solidFill>
                <a:srgbClr val="79A3A4"/>
              </a:solidFill>
            </a:ln>
          </p:spPr>
          <p:txBody>
            <a:bodyPr wrap="square" lIns="0" tIns="0" rIns="0" bIns="0" rtlCol="0"/>
            <a:lstStyle/>
            <a:p>
              <a:endParaRPr lang="fr-FR" noProof="0" dirty="0"/>
            </a:p>
          </p:txBody>
        </p:sp>
        <p:sp>
          <p:nvSpPr>
            <p:cNvPr id="4316" name="object 4316"/>
            <p:cNvSpPr/>
            <p:nvPr/>
          </p:nvSpPr>
          <p:spPr>
            <a:xfrm>
              <a:off x="11428398" y="4393901"/>
              <a:ext cx="3810" cy="71755"/>
            </a:xfrm>
            <a:custGeom>
              <a:avLst/>
              <a:gdLst/>
              <a:ahLst/>
              <a:cxnLst/>
              <a:rect l="l" t="t" r="r" b="b"/>
              <a:pathLst>
                <a:path w="3809" h="71754">
                  <a:moveTo>
                    <a:pt x="0" y="0"/>
                  </a:moveTo>
                  <a:lnTo>
                    <a:pt x="3602" y="161"/>
                  </a:lnTo>
                  <a:lnTo>
                    <a:pt x="3602" y="71527"/>
                  </a:lnTo>
                  <a:lnTo>
                    <a:pt x="0" y="71358"/>
                  </a:lnTo>
                  <a:lnTo>
                    <a:pt x="0" y="0"/>
                  </a:lnTo>
                  <a:close/>
                </a:path>
              </a:pathLst>
            </a:custGeom>
            <a:solidFill>
              <a:srgbClr val="79A3A4"/>
            </a:solidFill>
          </p:spPr>
          <p:txBody>
            <a:bodyPr wrap="square" lIns="0" tIns="0" rIns="0" bIns="0" rtlCol="0"/>
            <a:lstStyle/>
            <a:p>
              <a:endParaRPr lang="fr-FR" noProof="0" dirty="0"/>
            </a:p>
          </p:txBody>
        </p:sp>
        <p:sp>
          <p:nvSpPr>
            <p:cNvPr id="4317" name="object 4317"/>
            <p:cNvSpPr/>
            <p:nvPr/>
          </p:nvSpPr>
          <p:spPr>
            <a:xfrm>
              <a:off x="11428398" y="4393901"/>
              <a:ext cx="3810" cy="71755"/>
            </a:xfrm>
            <a:custGeom>
              <a:avLst/>
              <a:gdLst/>
              <a:ahLst/>
              <a:cxnLst/>
              <a:rect l="l" t="t" r="r" b="b"/>
              <a:pathLst>
                <a:path w="3809" h="71754">
                  <a:moveTo>
                    <a:pt x="3602" y="161"/>
                  </a:moveTo>
                  <a:lnTo>
                    <a:pt x="3602" y="71527"/>
                  </a:lnTo>
                </a:path>
                <a:path w="3809" h="71754">
                  <a:moveTo>
                    <a:pt x="0" y="71358"/>
                  </a:moveTo>
                  <a:lnTo>
                    <a:pt x="0" y="0"/>
                  </a:lnTo>
                </a:path>
              </a:pathLst>
            </a:custGeom>
            <a:ln w="3175">
              <a:solidFill>
                <a:srgbClr val="79A3A4"/>
              </a:solidFill>
            </a:ln>
          </p:spPr>
          <p:txBody>
            <a:bodyPr wrap="square" lIns="0" tIns="0" rIns="0" bIns="0" rtlCol="0"/>
            <a:lstStyle/>
            <a:p>
              <a:endParaRPr lang="fr-FR" noProof="0" dirty="0"/>
            </a:p>
          </p:txBody>
        </p:sp>
        <p:sp>
          <p:nvSpPr>
            <p:cNvPr id="4318" name="object 4318"/>
            <p:cNvSpPr/>
            <p:nvPr/>
          </p:nvSpPr>
          <p:spPr>
            <a:xfrm>
              <a:off x="11432001" y="4394062"/>
              <a:ext cx="5715" cy="71755"/>
            </a:xfrm>
            <a:custGeom>
              <a:avLst/>
              <a:gdLst/>
              <a:ahLst/>
              <a:cxnLst/>
              <a:rect l="l" t="t" r="r" b="b"/>
              <a:pathLst>
                <a:path w="5715" h="71754">
                  <a:moveTo>
                    <a:pt x="0" y="0"/>
                  </a:moveTo>
                  <a:lnTo>
                    <a:pt x="5284" y="236"/>
                  </a:lnTo>
                  <a:lnTo>
                    <a:pt x="5284" y="71614"/>
                  </a:lnTo>
                  <a:lnTo>
                    <a:pt x="0" y="71366"/>
                  </a:lnTo>
                  <a:lnTo>
                    <a:pt x="0" y="0"/>
                  </a:lnTo>
                  <a:close/>
                </a:path>
              </a:pathLst>
            </a:custGeom>
            <a:solidFill>
              <a:srgbClr val="79A3A3"/>
            </a:solidFill>
          </p:spPr>
          <p:txBody>
            <a:bodyPr wrap="square" lIns="0" tIns="0" rIns="0" bIns="0" rtlCol="0"/>
            <a:lstStyle/>
            <a:p>
              <a:endParaRPr lang="fr-FR" noProof="0" dirty="0"/>
            </a:p>
          </p:txBody>
        </p:sp>
        <p:sp>
          <p:nvSpPr>
            <p:cNvPr id="4319" name="object 4319"/>
            <p:cNvSpPr/>
            <p:nvPr/>
          </p:nvSpPr>
          <p:spPr>
            <a:xfrm>
              <a:off x="11432001" y="4394062"/>
              <a:ext cx="5715" cy="71755"/>
            </a:xfrm>
            <a:custGeom>
              <a:avLst/>
              <a:gdLst/>
              <a:ahLst/>
              <a:cxnLst/>
              <a:rect l="l" t="t" r="r" b="b"/>
              <a:pathLst>
                <a:path w="5715" h="71754">
                  <a:moveTo>
                    <a:pt x="5284" y="236"/>
                  </a:moveTo>
                  <a:lnTo>
                    <a:pt x="5284" y="71614"/>
                  </a:lnTo>
                </a:path>
                <a:path w="5715" h="71754">
                  <a:moveTo>
                    <a:pt x="0" y="71366"/>
                  </a:moveTo>
                  <a:lnTo>
                    <a:pt x="0" y="0"/>
                  </a:lnTo>
                </a:path>
              </a:pathLst>
            </a:custGeom>
            <a:ln w="3175">
              <a:solidFill>
                <a:srgbClr val="79A3A3"/>
              </a:solidFill>
            </a:ln>
          </p:spPr>
          <p:txBody>
            <a:bodyPr wrap="square" lIns="0" tIns="0" rIns="0" bIns="0" rtlCol="0"/>
            <a:lstStyle/>
            <a:p>
              <a:endParaRPr lang="fr-FR" noProof="0" dirty="0"/>
            </a:p>
          </p:txBody>
        </p:sp>
        <p:sp>
          <p:nvSpPr>
            <p:cNvPr id="4320" name="object 4320"/>
            <p:cNvSpPr/>
            <p:nvPr/>
          </p:nvSpPr>
          <p:spPr>
            <a:xfrm>
              <a:off x="11437285" y="4394299"/>
              <a:ext cx="3810" cy="71755"/>
            </a:xfrm>
            <a:custGeom>
              <a:avLst/>
              <a:gdLst/>
              <a:ahLst/>
              <a:cxnLst/>
              <a:rect l="l" t="t" r="r" b="b"/>
              <a:pathLst>
                <a:path w="3809" h="71754">
                  <a:moveTo>
                    <a:pt x="0" y="0"/>
                  </a:moveTo>
                  <a:lnTo>
                    <a:pt x="3602" y="161"/>
                  </a:lnTo>
                  <a:lnTo>
                    <a:pt x="3602" y="71546"/>
                  </a:lnTo>
                  <a:lnTo>
                    <a:pt x="0" y="71377"/>
                  </a:lnTo>
                  <a:lnTo>
                    <a:pt x="0" y="0"/>
                  </a:lnTo>
                  <a:close/>
                </a:path>
              </a:pathLst>
            </a:custGeom>
            <a:solidFill>
              <a:srgbClr val="79A3A3"/>
            </a:solidFill>
          </p:spPr>
          <p:txBody>
            <a:bodyPr wrap="square" lIns="0" tIns="0" rIns="0" bIns="0" rtlCol="0"/>
            <a:lstStyle/>
            <a:p>
              <a:endParaRPr lang="fr-FR" noProof="0" dirty="0"/>
            </a:p>
          </p:txBody>
        </p:sp>
        <p:sp>
          <p:nvSpPr>
            <p:cNvPr id="4321" name="object 4321"/>
            <p:cNvSpPr/>
            <p:nvPr/>
          </p:nvSpPr>
          <p:spPr>
            <a:xfrm>
              <a:off x="11437285" y="4394299"/>
              <a:ext cx="3810" cy="71755"/>
            </a:xfrm>
            <a:custGeom>
              <a:avLst/>
              <a:gdLst/>
              <a:ahLst/>
              <a:cxnLst/>
              <a:rect l="l" t="t" r="r" b="b"/>
              <a:pathLst>
                <a:path w="3809" h="71754">
                  <a:moveTo>
                    <a:pt x="3602" y="161"/>
                  </a:moveTo>
                  <a:lnTo>
                    <a:pt x="3602" y="71546"/>
                  </a:lnTo>
                </a:path>
                <a:path w="3809" h="71754">
                  <a:moveTo>
                    <a:pt x="0" y="71377"/>
                  </a:moveTo>
                  <a:lnTo>
                    <a:pt x="0" y="0"/>
                  </a:lnTo>
                </a:path>
              </a:pathLst>
            </a:custGeom>
            <a:ln w="3175">
              <a:solidFill>
                <a:srgbClr val="79A3A3"/>
              </a:solidFill>
            </a:ln>
          </p:spPr>
          <p:txBody>
            <a:bodyPr wrap="square" lIns="0" tIns="0" rIns="0" bIns="0" rtlCol="0"/>
            <a:lstStyle/>
            <a:p>
              <a:endParaRPr lang="fr-FR" noProof="0" dirty="0"/>
            </a:p>
          </p:txBody>
        </p:sp>
        <p:sp>
          <p:nvSpPr>
            <p:cNvPr id="4322" name="object 4322"/>
            <p:cNvSpPr/>
            <p:nvPr/>
          </p:nvSpPr>
          <p:spPr>
            <a:xfrm>
              <a:off x="11440888" y="4394460"/>
              <a:ext cx="3810" cy="71755"/>
            </a:xfrm>
            <a:custGeom>
              <a:avLst/>
              <a:gdLst/>
              <a:ahLst/>
              <a:cxnLst/>
              <a:rect l="l" t="t" r="r" b="b"/>
              <a:pathLst>
                <a:path w="3809" h="71754">
                  <a:moveTo>
                    <a:pt x="0" y="0"/>
                  </a:moveTo>
                  <a:lnTo>
                    <a:pt x="3602" y="161"/>
                  </a:lnTo>
                  <a:lnTo>
                    <a:pt x="3602" y="71554"/>
                  </a:lnTo>
                  <a:lnTo>
                    <a:pt x="0" y="71385"/>
                  </a:lnTo>
                  <a:lnTo>
                    <a:pt x="0" y="0"/>
                  </a:lnTo>
                  <a:close/>
                </a:path>
              </a:pathLst>
            </a:custGeom>
            <a:solidFill>
              <a:srgbClr val="79A3A3"/>
            </a:solidFill>
          </p:spPr>
          <p:txBody>
            <a:bodyPr wrap="square" lIns="0" tIns="0" rIns="0" bIns="0" rtlCol="0"/>
            <a:lstStyle/>
            <a:p>
              <a:endParaRPr lang="fr-FR" noProof="0" dirty="0"/>
            </a:p>
          </p:txBody>
        </p:sp>
        <p:sp>
          <p:nvSpPr>
            <p:cNvPr id="4323" name="object 4323"/>
            <p:cNvSpPr/>
            <p:nvPr/>
          </p:nvSpPr>
          <p:spPr>
            <a:xfrm>
              <a:off x="11440888" y="4394460"/>
              <a:ext cx="3810" cy="71755"/>
            </a:xfrm>
            <a:custGeom>
              <a:avLst/>
              <a:gdLst/>
              <a:ahLst/>
              <a:cxnLst/>
              <a:rect l="l" t="t" r="r" b="b"/>
              <a:pathLst>
                <a:path w="3809" h="71754">
                  <a:moveTo>
                    <a:pt x="3602" y="161"/>
                  </a:moveTo>
                  <a:lnTo>
                    <a:pt x="3602" y="71554"/>
                  </a:lnTo>
                </a:path>
                <a:path w="3809" h="71754">
                  <a:moveTo>
                    <a:pt x="0" y="71385"/>
                  </a:moveTo>
                  <a:lnTo>
                    <a:pt x="0" y="0"/>
                  </a:lnTo>
                </a:path>
              </a:pathLst>
            </a:custGeom>
            <a:ln w="3175">
              <a:solidFill>
                <a:srgbClr val="79A3A3"/>
              </a:solidFill>
            </a:ln>
          </p:spPr>
          <p:txBody>
            <a:bodyPr wrap="square" lIns="0" tIns="0" rIns="0" bIns="0" rtlCol="0"/>
            <a:lstStyle/>
            <a:p>
              <a:endParaRPr lang="fr-FR" noProof="0" dirty="0"/>
            </a:p>
          </p:txBody>
        </p:sp>
        <p:sp>
          <p:nvSpPr>
            <p:cNvPr id="4324" name="object 4324"/>
            <p:cNvSpPr/>
            <p:nvPr/>
          </p:nvSpPr>
          <p:spPr>
            <a:xfrm>
              <a:off x="11444491" y="4394622"/>
              <a:ext cx="3810" cy="71755"/>
            </a:xfrm>
            <a:custGeom>
              <a:avLst/>
              <a:gdLst/>
              <a:ahLst/>
              <a:cxnLst/>
              <a:rect l="l" t="t" r="r" b="b"/>
              <a:pathLst>
                <a:path w="3809" h="71754">
                  <a:moveTo>
                    <a:pt x="0" y="0"/>
                  </a:moveTo>
                  <a:lnTo>
                    <a:pt x="3602" y="161"/>
                  </a:lnTo>
                  <a:lnTo>
                    <a:pt x="3602" y="71562"/>
                  </a:lnTo>
                  <a:lnTo>
                    <a:pt x="0" y="71393"/>
                  </a:lnTo>
                  <a:lnTo>
                    <a:pt x="0" y="0"/>
                  </a:lnTo>
                  <a:close/>
                </a:path>
              </a:pathLst>
            </a:custGeom>
            <a:solidFill>
              <a:srgbClr val="79A3A3"/>
            </a:solidFill>
          </p:spPr>
          <p:txBody>
            <a:bodyPr wrap="square" lIns="0" tIns="0" rIns="0" bIns="0" rtlCol="0"/>
            <a:lstStyle/>
            <a:p>
              <a:endParaRPr lang="fr-FR" noProof="0" dirty="0"/>
            </a:p>
          </p:txBody>
        </p:sp>
        <p:sp>
          <p:nvSpPr>
            <p:cNvPr id="4325" name="object 4325"/>
            <p:cNvSpPr/>
            <p:nvPr/>
          </p:nvSpPr>
          <p:spPr>
            <a:xfrm>
              <a:off x="11444491" y="4394622"/>
              <a:ext cx="3810" cy="71755"/>
            </a:xfrm>
            <a:custGeom>
              <a:avLst/>
              <a:gdLst/>
              <a:ahLst/>
              <a:cxnLst/>
              <a:rect l="l" t="t" r="r" b="b"/>
              <a:pathLst>
                <a:path w="3809" h="71754">
                  <a:moveTo>
                    <a:pt x="3602" y="161"/>
                  </a:moveTo>
                  <a:lnTo>
                    <a:pt x="3602" y="71562"/>
                  </a:lnTo>
                </a:path>
                <a:path w="3809" h="71754">
                  <a:moveTo>
                    <a:pt x="0" y="71393"/>
                  </a:moveTo>
                  <a:lnTo>
                    <a:pt x="0" y="0"/>
                  </a:lnTo>
                </a:path>
              </a:pathLst>
            </a:custGeom>
            <a:ln w="3175">
              <a:solidFill>
                <a:srgbClr val="79A3A3"/>
              </a:solidFill>
            </a:ln>
          </p:spPr>
          <p:txBody>
            <a:bodyPr wrap="square" lIns="0" tIns="0" rIns="0" bIns="0" rtlCol="0"/>
            <a:lstStyle/>
            <a:p>
              <a:endParaRPr lang="fr-FR" noProof="0" dirty="0"/>
            </a:p>
          </p:txBody>
        </p:sp>
        <p:sp>
          <p:nvSpPr>
            <p:cNvPr id="4326" name="object 4326"/>
            <p:cNvSpPr/>
            <p:nvPr/>
          </p:nvSpPr>
          <p:spPr>
            <a:xfrm>
              <a:off x="11448094" y="4394783"/>
              <a:ext cx="3810" cy="71755"/>
            </a:xfrm>
            <a:custGeom>
              <a:avLst/>
              <a:gdLst/>
              <a:ahLst/>
              <a:cxnLst/>
              <a:rect l="l" t="t" r="r" b="b"/>
              <a:pathLst>
                <a:path w="3809" h="71754">
                  <a:moveTo>
                    <a:pt x="0" y="0"/>
                  </a:moveTo>
                  <a:lnTo>
                    <a:pt x="3602" y="161"/>
                  </a:lnTo>
                  <a:lnTo>
                    <a:pt x="3602" y="71570"/>
                  </a:lnTo>
                  <a:lnTo>
                    <a:pt x="0" y="71401"/>
                  </a:lnTo>
                  <a:lnTo>
                    <a:pt x="0" y="0"/>
                  </a:lnTo>
                  <a:close/>
                </a:path>
              </a:pathLst>
            </a:custGeom>
            <a:solidFill>
              <a:srgbClr val="79A3A3"/>
            </a:solidFill>
          </p:spPr>
          <p:txBody>
            <a:bodyPr wrap="square" lIns="0" tIns="0" rIns="0" bIns="0" rtlCol="0"/>
            <a:lstStyle/>
            <a:p>
              <a:endParaRPr lang="fr-FR" noProof="0" dirty="0"/>
            </a:p>
          </p:txBody>
        </p:sp>
        <p:sp>
          <p:nvSpPr>
            <p:cNvPr id="4327" name="object 4327"/>
            <p:cNvSpPr/>
            <p:nvPr/>
          </p:nvSpPr>
          <p:spPr>
            <a:xfrm>
              <a:off x="11448094" y="4394783"/>
              <a:ext cx="3810" cy="71755"/>
            </a:xfrm>
            <a:custGeom>
              <a:avLst/>
              <a:gdLst/>
              <a:ahLst/>
              <a:cxnLst/>
              <a:rect l="l" t="t" r="r" b="b"/>
              <a:pathLst>
                <a:path w="3809" h="71754">
                  <a:moveTo>
                    <a:pt x="3602" y="161"/>
                  </a:moveTo>
                  <a:lnTo>
                    <a:pt x="3602" y="71570"/>
                  </a:lnTo>
                </a:path>
                <a:path w="3809" h="71754">
                  <a:moveTo>
                    <a:pt x="0" y="71401"/>
                  </a:moveTo>
                  <a:lnTo>
                    <a:pt x="0" y="0"/>
                  </a:lnTo>
                </a:path>
              </a:pathLst>
            </a:custGeom>
            <a:ln w="3175">
              <a:solidFill>
                <a:srgbClr val="79A3A3"/>
              </a:solidFill>
            </a:ln>
          </p:spPr>
          <p:txBody>
            <a:bodyPr wrap="square" lIns="0" tIns="0" rIns="0" bIns="0" rtlCol="0"/>
            <a:lstStyle/>
            <a:p>
              <a:endParaRPr lang="fr-FR" noProof="0" dirty="0"/>
            </a:p>
          </p:txBody>
        </p:sp>
        <p:sp>
          <p:nvSpPr>
            <p:cNvPr id="4328" name="object 4328"/>
            <p:cNvSpPr/>
            <p:nvPr/>
          </p:nvSpPr>
          <p:spPr>
            <a:xfrm>
              <a:off x="11451697" y="4394944"/>
              <a:ext cx="3810" cy="71755"/>
            </a:xfrm>
            <a:custGeom>
              <a:avLst/>
              <a:gdLst/>
              <a:ahLst/>
              <a:cxnLst/>
              <a:rect l="l" t="t" r="r" b="b"/>
              <a:pathLst>
                <a:path w="3809" h="71754">
                  <a:moveTo>
                    <a:pt x="0" y="0"/>
                  </a:moveTo>
                  <a:lnTo>
                    <a:pt x="3602" y="161"/>
                  </a:lnTo>
                  <a:lnTo>
                    <a:pt x="3602" y="71578"/>
                  </a:lnTo>
                  <a:lnTo>
                    <a:pt x="0" y="71409"/>
                  </a:lnTo>
                  <a:lnTo>
                    <a:pt x="0" y="0"/>
                  </a:lnTo>
                  <a:close/>
                </a:path>
              </a:pathLst>
            </a:custGeom>
            <a:solidFill>
              <a:srgbClr val="79A3A3"/>
            </a:solidFill>
          </p:spPr>
          <p:txBody>
            <a:bodyPr wrap="square" lIns="0" tIns="0" rIns="0" bIns="0" rtlCol="0"/>
            <a:lstStyle/>
            <a:p>
              <a:endParaRPr lang="fr-FR" noProof="0" dirty="0"/>
            </a:p>
          </p:txBody>
        </p:sp>
        <p:sp>
          <p:nvSpPr>
            <p:cNvPr id="4329" name="object 4329"/>
            <p:cNvSpPr/>
            <p:nvPr/>
          </p:nvSpPr>
          <p:spPr>
            <a:xfrm>
              <a:off x="11451697" y="4394944"/>
              <a:ext cx="3810" cy="71755"/>
            </a:xfrm>
            <a:custGeom>
              <a:avLst/>
              <a:gdLst/>
              <a:ahLst/>
              <a:cxnLst/>
              <a:rect l="l" t="t" r="r" b="b"/>
              <a:pathLst>
                <a:path w="3809" h="71754">
                  <a:moveTo>
                    <a:pt x="3602" y="161"/>
                  </a:moveTo>
                  <a:lnTo>
                    <a:pt x="3602" y="71578"/>
                  </a:lnTo>
                </a:path>
                <a:path w="3809" h="71754">
                  <a:moveTo>
                    <a:pt x="0" y="71409"/>
                  </a:moveTo>
                  <a:lnTo>
                    <a:pt x="0" y="0"/>
                  </a:lnTo>
                </a:path>
              </a:pathLst>
            </a:custGeom>
            <a:ln w="3175">
              <a:solidFill>
                <a:srgbClr val="79A3A3"/>
              </a:solidFill>
            </a:ln>
          </p:spPr>
          <p:txBody>
            <a:bodyPr wrap="square" lIns="0" tIns="0" rIns="0" bIns="0" rtlCol="0"/>
            <a:lstStyle/>
            <a:p>
              <a:endParaRPr lang="fr-FR" noProof="0" dirty="0"/>
            </a:p>
          </p:txBody>
        </p:sp>
        <p:sp>
          <p:nvSpPr>
            <p:cNvPr id="4330" name="object 4330"/>
            <p:cNvSpPr/>
            <p:nvPr/>
          </p:nvSpPr>
          <p:spPr>
            <a:xfrm>
              <a:off x="11455299" y="4395106"/>
              <a:ext cx="3810" cy="71755"/>
            </a:xfrm>
            <a:custGeom>
              <a:avLst/>
              <a:gdLst/>
              <a:ahLst/>
              <a:cxnLst/>
              <a:rect l="l" t="t" r="r" b="b"/>
              <a:pathLst>
                <a:path w="3809" h="71754">
                  <a:moveTo>
                    <a:pt x="0" y="0"/>
                  </a:moveTo>
                  <a:lnTo>
                    <a:pt x="3602" y="161"/>
                  </a:lnTo>
                  <a:lnTo>
                    <a:pt x="3602" y="71586"/>
                  </a:lnTo>
                  <a:lnTo>
                    <a:pt x="0" y="71416"/>
                  </a:lnTo>
                  <a:lnTo>
                    <a:pt x="0" y="0"/>
                  </a:lnTo>
                  <a:close/>
                </a:path>
              </a:pathLst>
            </a:custGeom>
            <a:solidFill>
              <a:srgbClr val="79A3A3"/>
            </a:solidFill>
          </p:spPr>
          <p:txBody>
            <a:bodyPr wrap="square" lIns="0" tIns="0" rIns="0" bIns="0" rtlCol="0"/>
            <a:lstStyle/>
            <a:p>
              <a:endParaRPr lang="fr-FR" noProof="0" dirty="0"/>
            </a:p>
          </p:txBody>
        </p:sp>
        <p:sp>
          <p:nvSpPr>
            <p:cNvPr id="4331" name="object 4331"/>
            <p:cNvSpPr/>
            <p:nvPr/>
          </p:nvSpPr>
          <p:spPr>
            <a:xfrm>
              <a:off x="11455299" y="4395106"/>
              <a:ext cx="3810" cy="71755"/>
            </a:xfrm>
            <a:custGeom>
              <a:avLst/>
              <a:gdLst/>
              <a:ahLst/>
              <a:cxnLst/>
              <a:rect l="l" t="t" r="r" b="b"/>
              <a:pathLst>
                <a:path w="3809" h="71754">
                  <a:moveTo>
                    <a:pt x="3602" y="161"/>
                  </a:moveTo>
                  <a:lnTo>
                    <a:pt x="3602" y="71586"/>
                  </a:lnTo>
                </a:path>
                <a:path w="3809" h="71754">
                  <a:moveTo>
                    <a:pt x="0" y="71416"/>
                  </a:moveTo>
                  <a:lnTo>
                    <a:pt x="0" y="0"/>
                  </a:lnTo>
                </a:path>
              </a:pathLst>
            </a:custGeom>
            <a:ln w="3175">
              <a:solidFill>
                <a:srgbClr val="79A3A3"/>
              </a:solidFill>
            </a:ln>
          </p:spPr>
          <p:txBody>
            <a:bodyPr wrap="square" lIns="0" tIns="0" rIns="0" bIns="0" rtlCol="0"/>
            <a:lstStyle/>
            <a:p>
              <a:endParaRPr lang="fr-FR" noProof="0" dirty="0"/>
            </a:p>
          </p:txBody>
        </p:sp>
        <p:sp>
          <p:nvSpPr>
            <p:cNvPr id="4332" name="object 4332"/>
            <p:cNvSpPr/>
            <p:nvPr/>
          </p:nvSpPr>
          <p:spPr>
            <a:xfrm>
              <a:off x="11458902" y="4395267"/>
              <a:ext cx="5715" cy="71755"/>
            </a:xfrm>
            <a:custGeom>
              <a:avLst/>
              <a:gdLst/>
              <a:ahLst/>
              <a:cxnLst/>
              <a:rect l="l" t="t" r="r" b="b"/>
              <a:pathLst>
                <a:path w="5715" h="71754">
                  <a:moveTo>
                    <a:pt x="0" y="0"/>
                  </a:moveTo>
                  <a:lnTo>
                    <a:pt x="5524" y="247"/>
                  </a:lnTo>
                  <a:lnTo>
                    <a:pt x="5524" y="71684"/>
                  </a:lnTo>
                  <a:lnTo>
                    <a:pt x="0" y="71424"/>
                  </a:lnTo>
                  <a:lnTo>
                    <a:pt x="0" y="0"/>
                  </a:lnTo>
                  <a:close/>
                </a:path>
              </a:pathLst>
            </a:custGeom>
            <a:solidFill>
              <a:srgbClr val="79A3A3"/>
            </a:solidFill>
          </p:spPr>
          <p:txBody>
            <a:bodyPr wrap="square" lIns="0" tIns="0" rIns="0" bIns="0" rtlCol="0"/>
            <a:lstStyle/>
            <a:p>
              <a:endParaRPr lang="fr-FR" noProof="0" dirty="0"/>
            </a:p>
          </p:txBody>
        </p:sp>
        <p:sp>
          <p:nvSpPr>
            <p:cNvPr id="4333" name="object 4333"/>
            <p:cNvSpPr/>
            <p:nvPr/>
          </p:nvSpPr>
          <p:spPr>
            <a:xfrm>
              <a:off x="11458902" y="4395267"/>
              <a:ext cx="5715" cy="71755"/>
            </a:xfrm>
            <a:custGeom>
              <a:avLst/>
              <a:gdLst/>
              <a:ahLst/>
              <a:cxnLst/>
              <a:rect l="l" t="t" r="r" b="b"/>
              <a:pathLst>
                <a:path w="5715" h="71754">
                  <a:moveTo>
                    <a:pt x="5524" y="247"/>
                  </a:moveTo>
                  <a:lnTo>
                    <a:pt x="5524" y="71684"/>
                  </a:lnTo>
                </a:path>
                <a:path w="5715" h="71754">
                  <a:moveTo>
                    <a:pt x="0" y="71424"/>
                  </a:moveTo>
                  <a:lnTo>
                    <a:pt x="0" y="0"/>
                  </a:lnTo>
                </a:path>
              </a:pathLst>
            </a:custGeom>
            <a:ln w="3175">
              <a:solidFill>
                <a:srgbClr val="79A3A3"/>
              </a:solidFill>
            </a:ln>
          </p:spPr>
          <p:txBody>
            <a:bodyPr wrap="square" lIns="0" tIns="0" rIns="0" bIns="0" rtlCol="0"/>
            <a:lstStyle/>
            <a:p>
              <a:endParaRPr lang="fr-FR" noProof="0" dirty="0"/>
            </a:p>
          </p:txBody>
        </p:sp>
        <p:sp>
          <p:nvSpPr>
            <p:cNvPr id="4334" name="object 4334"/>
            <p:cNvSpPr/>
            <p:nvPr/>
          </p:nvSpPr>
          <p:spPr>
            <a:xfrm>
              <a:off x="11464427" y="4395515"/>
              <a:ext cx="3810" cy="71755"/>
            </a:xfrm>
            <a:custGeom>
              <a:avLst/>
              <a:gdLst/>
              <a:ahLst/>
              <a:cxnLst/>
              <a:rect l="l" t="t" r="r" b="b"/>
              <a:pathLst>
                <a:path w="3809" h="71754">
                  <a:moveTo>
                    <a:pt x="0" y="0"/>
                  </a:moveTo>
                  <a:lnTo>
                    <a:pt x="3602" y="161"/>
                  </a:lnTo>
                  <a:lnTo>
                    <a:pt x="3602" y="71606"/>
                  </a:lnTo>
                  <a:lnTo>
                    <a:pt x="0" y="71436"/>
                  </a:lnTo>
                  <a:lnTo>
                    <a:pt x="0" y="0"/>
                  </a:lnTo>
                  <a:close/>
                </a:path>
              </a:pathLst>
            </a:custGeom>
            <a:solidFill>
              <a:srgbClr val="79A3A3"/>
            </a:solidFill>
          </p:spPr>
          <p:txBody>
            <a:bodyPr wrap="square" lIns="0" tIns="0" rIns="0" bIns="0" rtlCol="0"/>
            <a:lstStyle/>
            <a:p>
              <a:endParaRPr lang="fr-FR" noProof="0" dirty="0"/>
            </a:p>
          </p:txBody>
        </p:sp>
        <p:sp>
          <p:nvSpPr>
            <p:cNvPr id="4335" name="object 4335"/>
            <p:cNvSpPr/>
            <p:nvPr/>
          </p:nvSpPr>
          <p:spPr>
            <a:xfrm>
              <a:off x="11464427" y="4395515"/>
              <a:ext cx="3810" cy="71755"/>
            </a:xfrm>
            <a:custGeom>
              <a:avLst/>
              <a:gdLst/>
              <a:ahLst/>
              <a:cxnLst/>
              <a:rect l="l" t="t" r="r" b="b"/>
              <a:pathLst>
                <a:path w="3809" h="71754">
                  <a:moveTo>
                    <a:pt x="3602" y="161"/>
                  </a:moveTo>
                  <a:lnTo>
                    <a:pt x="3602" y="71606"/>
                  </a:lnTo>
                </a:path>
                <a:path w="3809" h="71754">
                  <a:moveTo>
                    <a:pt x="0" y="71436"/>
                  </a:moveTo>
                  <a:lnTo>
                    <a:pt x="0" y="0"/>
                  </a:lnTo>
                </a:path>
              </a:pathLst>
            </a:custGeom>
            <a:ln w="3175">
              <a:solidFill>
                <a:srgbClr val="79A3A3"/>
              </a:solidFill>
            </a:ln>
          </p:spPr>
          <p:txBody>
            <a:bodyPr wrap="square" lIns="0" tIns="0" rIns="0" bIns="0" rtlCol="0"/>
            <a:lstStyle/>
            <a:p>
              <a:endParaRPr lang="fr-FR" noProof="0" dirty="0"/>
            </a:p>
          </p:txBody>
        </p:sp>
        <p:sp>
          <p:nvSpPr>
            <p:cNvPr id="4336" name="object 4336"/>
            <p:cNvSpPr/>
            <p:nvPr/>
          </p:nvSpPr>
          <p:spPr>
            <a:xfrm>
              <a:off x="11468030" y="4395676"/>
              <a:ext cx="3810" cy="71755"/>
            </a:xfrm>
            <a:custGeom>
              <a:avLst/>
              <a:gdLst/>
              <a:ahLst/>
              <a:cxnLst/>
              <a:rect l="l" t="t" r="r" b="b"/>
              <a:pathLst>
                <a:path w="3809" h="71754">
                  <a:moveTo>
                    <a:pt x="0" y="0"/>
                  </a:moveTo>
                  <a:lnTo>
                    <a:pt x="3602" y="161"/>
                  </a:lnTo>
                  <a:lnTo>
                    <a:pt x="3602" y="71613"/>
                  </a:lnTo>
                  <a:lnTo>
                    <a:pt x="0" y="71444"/>
                  </a:lnTo>
                  <a:lnTo>
                    <a:pt x="0" y="0"/>
                  </a:lnTo>
                  <a:close/>
                </a:path>
              </a:pathLst>
            </a:custGeom>
            <a:solidFill>
              <a:srgbClr val="79A3A3"/>
            </a:solidFill>
          </p:spPr>
          <p:txBody>
            <a:bodyPr wrap="square" lIns="0" tIns="0" rIns="0" bIns="0" rtlCol="0"/>
            <a:lstStyle/>
            <a:p>
              <a:endParaRPr lang="fr-FR" noProof="0" dirty="0"/>
            </a:p>
          </p:txBody>
        </p:sp>
        <p:sp>
          <p:nvSpPr>
            <p:cNvPr id="4337" name="object 4337"/>
            <p:cNvSpPr/>
            <p:nvPr/>
          </p:nvSpPr>
          <p:spPr>
            <a:xfrm>
              <a:off x="11468030" y="4395676"/>
              <a:ext cx="3810" cy="71755"/>
            </a:xfrm>
            <a:custGeom>
              <a:avLst/>
              <a:gdLst/>
              <a:ahLst/>
              <a:cxnLst/>
              <a:rect l="l" t="t" r="r" b="b"/>
              <a:pathLst>
                <a:path w="3809" h="71754">
                  <a:moveTo>
                    <a:pt x="3602" y="161"/>
                  </a:moveTo>
                  <a:lnTo>
                    <a:pt x="3602" y="71613"/>
                  </a:lnTo>
                </a:path>
                <a:path w="3809" h="71754">
                  <a:moveTo>
                    <a:pt x="0" y="71444"/>
                  </a:moveTo>
                  <a:lnTo>
                    <a:pt x="0" y="0"/>
                  </a:lnTo>
                </a:path>
              </a:pathLst>
            </a:custGeom>
            <a:ln w="3175">
              <a:solidFill>
                <a:srgbClr val="79A3A3"/>
              </a:solidFill>
            </a:ln>
          </p:spPr>
          <p:txBody>
            <a:bodyPr wrap="square" lIns="0" tIns="0" rIns="0" bIns="0" rtlCol="0"/>
            <a:lstStyle/>
            <a:p>
              <a:endParaRPr lang="fr-FR" noProof="0" dirty="0"/>
            </a:p>
          </p:txBody>
        </p:sp>
        <p:sp>
          <p:nvSpPr>
            <p:cNvPr id="4338" name="object 4338"/>
            <p:cNvSpPr/>
            <p:nvPr/>
          </p:nvSpPr>
          <p:spPr>
            <a:xfrm>
              <a:off x="11471633" y="4395837"/>
              <a:ext cx="3810" cy="71755"/>
            </a:xfrm>
            <a:custGeom>
              <a:avLst/>
              <a:gdLst/>
              <a:ahLst/>
              <a:cxnLst/>
              <a:rect l="l" t="t" r="r" b="b"/>
              <a:pathLst>
                <a:path w="3809" h="71754">
                  <a:moveTo>
                    <a:pt x="0" y="0"/>
                  </a:moveTo>
                  <a:lnTo>
                    <a:pt x="3602" y="161"/>
                  </a:lnTo>
                  <a:lnTo>
                    <a:pt x="3602" y="71621"/>
                  </a:lnTo>
                  <a:lnTo>
                    <a:pt x="0" y="71452"/>
                  </a:lnTo>
                  <a:lnTo>
                    <a:pt x="0" y="0"/>
                  </a:lnTo>
                  <a:close/>
                </a:path>
              </a:pathLst>
            </a:custGeom>
            <a:solidFill>
              <a:srgbClr val="79A3A3"/>
            </a:solidFill>
          </p:spPr>
          <p:txBody>
            <a:bodyPr wrap="square" lIns="0" tIns="0" rIns="0" bIns="0" rtlCol="0"/>
            <a:lstStyle/>
            <a:p>
              <a:endParaRPr lang="fr-FR" noProof="0" dirty="0"/>
            </a:p>
          </p:txBody>
        </p:sp>
        <p:sp>
          <p:nvSpPr>
            <p:cNvPr id="4339" name="object 4339"/>
            <p:cNvSpPr/>
            <p:nvPr/>
          </p:nvSpPr>
          <p:spPr>
            <a:xfrm>
              <a:off x="11471633" y="4395837"/>
              <a:ext cx="3810" cy="71755"/>
            </a:xfrm>
            <a:custGeom>
              <a:avLst/>
              <a:gdLst/>
              <a:ahLst/>
              <a:cxnLst/>
              <a:rect l="l" t="t" r="r" b="b"/>
              <a:pathLst>
                <a:path w="3809" h="71754">
                  <a:moveTo>
                    <a:pt x="3602" y="161"/>
                  </a:moveTo>
                  <a:lnTo>
                    <a:pt x="3602" y="71621"/>
                  </a:lnTo>
                </a:path>
                <a:path w="3809" h="71754">
                  <a:moveTo>
                    <a:pt x="0" y="71452"/>
                  </a:moveTo>
                  <a:lnTo>
                    <a:pt x="0" y="0"/>
                  </a:lnTo>
                </a:path>
              </a:pathLst>
            </a:custGeom>
            <a:ln w="3175">
              <a:solidFill>
                <a:srgbClr val="79A3A3"/>
              </a:solidFill>
            </a:ln>
          </p:spPr>
          <p:txBody>
            <a:bodyPr wrap="square" lIns="0" tIns="0" rIns="0" bIns="0" rtlCol="0"/>
            <a:lstStyle/>
            <a:p>
              <a:endParaRPr lang="fr-FR" noProof="0" dirty="0"/>
            </a:p>
          </p:txBody>
        </p:sp>
        <p:sp>
          <p:nvSpPr>
            <p:cNvPr id="4340" name="object 4340"/>
            <p:cNvSpPr/>
            <p:nvPr/>
          </p:nvSpPr>
          <p:spPr>
            <a:xfrm>
              <a:off x="11475236" y="4395999"/>
              <a:ext cx="3810" cy="71755"/>
            </a:xfrm>
            <a:custGeom>
              <a:avLst/>
              <a:gdLst/>
              <a:ahLst/>
              <a:cxnLst/>
              <a:rect l="l" t="t" r="r" b="b"/>
              <a:pathLst>
                <a:path w="3809" h="71754">
                  <a:moveTo>
                    <a:pt x="0" y="0"/>
                  </a:moveTo>
                  <a:lnTo>
                    <a:pt x="3602" y="161"/>
                  </a:lnTo>
                  <a:lnTo>
                    <a:pt x="3602" y="71629"/>
                  </a:lnTo>
                  <a:lnTo>
                    <a:pt x="0" y="71460"/>
                  </a:lnTo>
                  <a:lnTo>
                    <a:pt x="0" y="0"/>
                  </a:lnTo>
                  <a:close/>
                </a:path>
              </a:pathLst>
            </a:custGeom>
            <a:solidFill>
              <a:srgbClr val="79A3A3"/>
            </a:solidFill>
          </p:spPr>
          <p:txBody>
            <a:bodyPr wrap="square" lIns="0" tIns="0" rIns="0" bIns="0" rtlCol="0"/>
            <a:lstStyle/>
            <a:p>
              <a:endParaRPr lang="fr-FR" noProof="0" dirty="0"/>
            </a:p>
          </p:txBody>
        </p:sp>
        <p:sp>
          <p:nvSpPr>
            <p:cNvPr id="4341" name="object 4341"/>
            <p:cNvSpPr/>
            <p:nvPr/>
          </p:nvSpPr>
          <p:spPr>
            <a:xfrm>
              <a:off x="11475235" y="4395999"/>
              <a:ext cx="3810" cy="71755"/>
            </a:xfrm>
            <a:custGeom>
              <a:avLst/>
              <a:gdLst/>
              <a:ahLst/>
              <a:cxnLst/>
              <a:rect l="l" t="t" r="r" b="b"/>
              <a:pathLst>
                <a:path w="3809" h="71754">
                  <a:moveTo>
                    <a:pt x="3602" y="161"/>
                  </a:moveTo>
                  <a:lnTo>
                    <a:pt x="3602" y="71629"/>
                  </a:lnTo>
                </a:path>
                <a:path w="3809" h="71754">
                  <a:moveTo>
                    <a:pt x="0" y="71460"/>
                  </a:moveTo>
                  <a:lnTo>
                    <a:pt x="0" y="0"/>
                  </a:lnTo>
                </a:path>
              </a:pathLst>
            </a:custGeom>
            <a:ln w="3175">
              <a:solidFill>
                <a:srgbClr val="79A3A3"/>
              </a:solidFill>
            </a:ln>
          </p:spPr>
          <p:txBody>
            <a:bodyPr wrap="square" lIns="0" tIns="0" rIns="0" bIns="0" rtlCol="0"/>
            <a:lstStyle/>
            <a:p>
              <a:endParaRPr lang="fr-FR" noProof="0" dirty="0"/>
            </a:p>
          </p:txBody>
        </p:sp>
        <p:sp>
          <p:nvSpPr>
            <p:cNvPr id="4342" name="object 4342"/>
            <p:cNvSpPr/>
            <p:nvPr/>
          </p:nvSpPr>
          <p:spPr>
            <a:xfrm>
              <a:off x="11478839" y="4396160"/>
              <a:ext cx="3810" cy="71755"/>
            </a:xfrm>
            <a:custGeom>
              <a:avLst/>
              <a:gdLst/>
              <a:ahLst/>
              <a:cxnLst/>
              <a:rect l="l" t="t" r="r" b="b"/>
              <a:pathLst>
                <a:path w="3809" h="71754">
                  <a:moveTo>
                    <a:pt x="0" y="0"/>
                  </a:moveTo>
                  <a:lnTo>
                    <a:pt x="3602" y="161"/>
                  </a:lnTo>
                  <a:lnTo>
                    <a:pt x="3602" y="71637"/>
                  </a:lnTo>
                  <a:lnTo>
                    <a:pt x="0" y="71468"/>
                  </a:lnTo>
                  <a:lnTo>
                    <a:pt x="0" y="0"/>
                  </a:lnTo>
                  <a:close/>
                </a:path>
              </a:pathLst>
            </a:custGeom>
            <a:solidFill>
              <a:srgbClr val="78A3A2"/>
            </a:solidFill>
          </p:spPr>
          <p:txBody>
            <a:bodyPr wrap="square" lIns="0" tIns="0" rIns="0" bIns="0" rtlCol="0"/>
            <a:lstStyle/>
            <a:p>
              <a:endParaRPr lang="fr-FR" noProof="0" dirty="0"/>
            </a:p>
          </p:txBody>
        </p:sp>
        <p:sp>
          <p:nvSpPr>
            <p:cNvPr id="4343" name="object 4343"/>
            <p:cNvSpPr/>
            <p:nvPr/>
          </p:nvSpPr>
          <p:spPr>
            <a:xfrm>
              <a:off x="11478838" y="4396160"/>
              <a:ext cx="3810" cy="71755"/>
            </a:xfrm>
            <a:custGeom>
              <a:avLst/>
              <a:gdLst/>
              <a:ahLst/>
              <a:cxnLst/>
              <a:rect l="l" t="t" r="r" b="b"/>
              <a:pathLst>
                <a:path w="3809" h="71754">
                  <a:moveTo>
                    <a:pt x="3602" y="161"/>
                  </a:moveTo>
                  <a:lnTo>
                    <a:pt x="3602" y="71637"/>
                  </a:lnTo>
                </a:path>
                <a:path w="3809" h="71754">
                  <a:moveTo>
                    <a:pt x="0" y="71468"/>
                  </a:moveTo>
                  <a:lnTo>
                    <a:pt x="0" y="0"/>
                  </a:lnTo>
                </a:path>
              </a:pathLst>
            </a:custGeom>
            <a:ln w="3175">
              <a:solidFill>
                <a:srgbClr val="78A3A2"/>
              </a:solidFill>
            </a:ln>
          </p:spPr>
          <p:txBody>
            <a:bodyPr wrap="square" lIns="0" tIns="0" rIns="0" bIns="0" rtlCol="0"/>
            <a:lstStyle/>
            <a:p>
              <a:endParaRPr lang="fr-FR" noProof="0" dirty="0"/>
            </a:p>
          </p:txBody>
        </p:sp>
        <p:sp>
          <p:nvSpPr>
            <p:cNvPr id="4344" name="object 4344"/>
            <p:cNvSpPr/>
            <p:nvPr/>
          </p:nvSpPr>
          <p:spPr>
            <a:xfrm>
              <a:off x="11482442" y="4396321"/>
              <a:ext cx="3810" cy="71755"/>
            </a:xfrm>
            <a:custGeom>
              <a:avLst/>
              <a:gdLst/>
              <a:ahLst/>
              <a:cxnLst/>
              <a:rect l="l" t="t" r="r" b="b"/>
              <a:pathLst>
                <a:path w="3809" h="71754">
                  <a:moveTo>
                    <a:pt x="0" y="0"/>
                  </a:moveTo>
                  <a:lnTo>
                    <a:pt x="3602" y="161"/>
                  </a:lnTo>
                  <a:lnTo>
                    <a:pt x="3602" y="71645"/>
                  </a:lnTo>
                  <a:lnTo>
                    <a:pt x="0" y="71476"/>
                  </a:lnTo>
                  <a:lnTo>
                    <a:pt x="0" y="0"/>
                  </a:lnTo>
                  <a:close/>
                </a:path>
              </a:pathLst>
            </a:custGeom>
            <a:solidFill>
              <a:srgbClr val="78A3A2"/>
            </a:solidFill>
          </p:spPr>
          <p:txBody>
            <a:bodyPr wrap="square" lIns="0" tIns="0" rIns="0" bIns="0" rtlCol="0"/>
            <a:lstStyle/>
            <a:p>
              <a:endParaRPr lang="fr-FR" noProof="0" dirty="0"/>
            </a:p>
          </p:txBody>
        </p:sp>
        <p:sp>
          <p:nvSpPr>
            <p:cNvPr id="4345" name="object 4345"/>
            <p:cNvSpPr/>
            <p:nvPr/>
          </p:nvSpPr>
          <p:spPr>
            <a:xfrm>
              <a:off x="11482441" y="4396321"/>
              <a:ext cx="3810" cy="71755"/>
            </a:xfrm>
            <a:custGeom>
              <a:avLst/>
              <a:gdLst/>
              <a:ahLst/>
              <a:cxnLst/>
              <a:rect l="l" t="t" r="r" b="b"/>
              <a:pathLst>
                <a:path w="3809" h="71754">
                  <a:moveTo>
                    <a:pt x="3602" y="161"/>
                  </a:moveTo>
                  <a:lnTo>
                    <a:pt x="3602" y="71645"/>
                  </a:lnTo>
                </a:path>
                <a:path w="3809" h="71754">
                  <a:moveTo>
                    <a:pt x="0" y="71476"/>
                  </a:moveTo>
                  <a:lnTo>
                    <a:pt x="0" y="0"/>
                  </a:lnTo>
                </a:path>
              </a:pathLst>
            </a:custGeom>
            <a:ln w="3175">
              <a:solidFill>
                <a:srgbClr val="78A3A2"/>
              </a:solidFill>
            </a:ln>
          </p:spPr>
          <p:txBody>
            <a:bodyPr wrap="square" lIns="0" tIns="0" rIns="0" bIns="0" rtlCol="0"/>
            <a:lstStyle/>
            <a:p>
              <a:endParaRPr lang="fr-FR" noProof="0" dirty="0"/>
            </a:p>
          </p:txBody>
        </p:sp>
        <p:sp>
          <p:nvSpPr>
            <p:cNvPr id="4346" name="object 4346"/>
            <p:cNvSpPr/>
            <p:nvPr/>
          </p:nvSpPr>
          <p:spPr>
            <a:xfrm>
              <a:off x="11486045" y="4396483"/>
              <a:ext cx="3810" cy="71755"/>
            </a:xfrm>
            <a:custGeom>
              <a:avLst/>
              <a:gdLst/>
              <a:ahLst/>
              <a:cxnLst/>
              <a:rect l="l" t="t" r="r" b="b"/>
              <a:pathLst>
                <a:path w="3809" h="71754">
                  <a:moveTo>
                    <a:pt x="0" y="0"/>
                  </a:moveTo>
                  <a:lnTo>
                    <a:pt x="3602" y="161"/>
                  </a:lnTo>
                  <a:lnTo>
                    <a:pt x="3602" y="71653"/>
                  </a:lnTo>
                  <a:lnTo>
                    <a:pt x="0" y="71483"/>
                  </a:lnTo>
                  <a:lnTo>
                    <a:pt x="0" y="0"/>
                  </a:lnTo>
                  <a:close/>
                </a:path>
              </a:pathLst>
            </a:custGeom>
            <a:solidFill>
              <a:srgbClr val="78A3A2"/>
            </a:solidFill>
          </p:spPr>
          <p:txBody>
            <a:bodyPr wrap="square" lIns="0" tIns="0" rIns="0" bIns="0" rtlCol="0"/>
            <a:lstStyle/>
            <a:p>
              <a:endParaRPr lang="fr-FR" noProof="0" dirty="0"/>
            </a:p>
          </p:txBody>
        </p:sp>
        <p:sp>
          <p:nvSpPr>
            <p:cNvPr id="4347" name="object 4347"/>
            <p:cNvSpPr/>
            <p:nvPr/>
          </p:nvSpPr>
          <p:spPr>
            <a:xfrm>
              <a:off x="11486044" y="4396483"/>
              <a:ext cx="3810" cy="71755"/>
            </a:xfrm>
            <a:custGeom>
              <a:avLst/>
              <a:gdLst/>
              <a:ahLst/>
              <a:cxnLst/>
              <a:rect l="l" t="t" r="r" b="b"/>
              <a:pathLst>
                <a:path w="3809" h="71754">
                  <a:moveTo>
                    <a:pt x="3602" y="161"/>
                  </a:moveTo>
                  <a:lnTo>
                    <a:pt x="3602" y="71653"/>
                  </a:lnTo>
                </a:path>
                <a:path w="3809" h="71754">
                  <a:moveTo>
                    <a:pt x="0" y="71483"/>
                  </a:moveTo>
                  <a:lnTo>
                    <a:pt x="0" y="0"/>
                  </a:lnTo>
                </a:path>
              </a:pathLst>
            </a:custGeom>
            <a:ln w="3175">
              <a:solidFill>
                <a:srgbClr val="78A3A2"/>
              </a:solidFill>
            </a:ln>
          </p:spPr>
          <p:txBody>
            <a:bodyPr wrap="square" lIns="0" tIns="0" rIns="0" bIns="0" rtlCol="0"/>
            <a:lstStyle/>
            <a:p>
              <a:endParaRPr lang="fr-FR" noProof="0" dirty="0"/>
            </a:p>
          </p:txBody>
        </p:sp>
        <p:sp>
          <p:nvSpPr>
            <p:cNvPr id="4348" name="object 4348"/>
            <p:cNvSpPr/>
            <p:nvPr/>
          </p:nvSpPr>
          <p:spPr>
            <a:xfrm>
              <a:off x="11489648" y="4396644"/>
              <a:ext cx="5715" cy="71755"/>
            </a:xfrm>
            <a:custGeom>
              <a:avLst/>
              <a:gdLst/>
              <a:ahLst/>
              <a:cxnLst/>
              <a:rect l="l" t="t" r="r" b="b"/>
              <a:pathLst>
                <a:path w="5715" h="71754">
                  <a:moveTo>
                    <a:pt x="0" y="0"/>
                  </a:moveTo>
                  <a:lnTo>
                    <a:pt x="5284" y="236"/>
                  </a:lnTo>
                  <a:lnTo>
                    <a:pt x="5284" y="71740"/>
                  </a:lnTo>
                  <a:lnTo>
                    <a:pt x="0" y="71491"/>
                  </a:lnTo>
                  <a:lnTo>
                    <a:pt x="0" y="0"/>
                  </a:lnTo>
                  <a:close/>
                </a:path>
              </a:pathLst>
            </a:custGeom>
            <a:solidFill>
              <a:srgbClr val="78A3A2"/>
            </a:solidFill>
          </p:spPr>
          <p:txBody>
            <a:bodyPr wrap="square" lIns="0" tIns="0" rIns="0" bIns="0" rtlCol="0"/>
            <a:lstStyle/>
            <a:p>
              <a:endParaRPr lang="fr-FR" noProof="0" dirty="0"/>
            </a:p>
          </p:txBody>
        </p:sp>
        <p:sp>
          <p:nvSpPr>
            <p:cNvPr id="4349" name="object 4349"/>
            <p:cNvSpPr/>
            <p:nvPr/>
          </p:nvSpPr>
          <p:spPr>
            <a:xfrm>
              <a:off x="11489647" y="4396644"/>
              <a:ext cx="5715" cy="71755"/>
            </a:xfrm>
            <a:custGeom>
              <a:avLst/>
              <a:gdLst/>
              <a:ahLst/>
              <a:cxnLst/>
              <a:rect l="l" t="t" r="r" b="b"/>
              <a:pathLst>
                <a:path w="5715" h="71754">
                  <a:moveTo>
                    <a:pt x="5284" y="236"/>
                  </a:moveTo>
                  <a:lnTo>
                    <a:pt x="5284" y="71740"/>
                  </a:lnTo>
                </a:path>
                <a:path w="5715" h="71754">
                  <a:moveTo>
                    <a:pt x="0" y="71491"/>
                  </a:moveTo>
                  <a:lnTo>
                    <a:pt x="0" y="0"/>
                  </a:lnTo>
                </a:path>
              </a:pathLst>
            </a:custGeom>
            <a:ln w="3175">
              <a:solidFill>
                <a:srgbClr val="78A3A2"/>
              </a:solidFill>
            </a:ln>
          </p:spPr>
          <p:txBody>
            <a:bodyPr wrap="square" lIns="0" tIns="0" rIns="0" bIns="0" rtlCol="0"/>
            <a:lstStyle/>
            <a:p>
              <a:endParaRPr lang="fr-FR" noProof="0" dirty="0"/>
            </a:p>
          </p:txBody>
        </p:sp>
        <p:sp>
          <p:nvSpPr>
            <p:cNvPr id="4350" name="object 4350"/>
            <p:cNvSpPr/>
            <p:nvPr/>
          </p:nvSpPr>
          <p:spPr>
            <a:xfrm>
              <a:off x="11494932" y="4396881"/>
              <a:ext cx="3810" cy="71755"/>
            </a:xfrm>
            <a:custGeom>
              <a:avLst/>
              <a:gdLst/>
              <a:ahLst/>
              <a:cxnLst/>
              <a:rect l="l" t="t" r="r" b="b"/>
              <a:pathLst>
                <a:path w="3809" h="71754">
                  <a:moveTo>
                    <a:pt x="0" y="0"/>
                  </a:moveTo>
                  <a:lnTo>
                    <a:pt x="3602" y="161"/>
                  </a:lnTo>
                  <a:lnTo>
                    <a:pt x="3602" y="71672"/>
                  </a:lnTo>
                  <a:lnTo>
                    <a:pt x="0" y="71503"/>
                  </a:lnTo>
                  <a:lnTo>
                    <a:pt x="0" y="0"/>
                  </a:lnTo>
                  <a:close/>
                </a:path>
              </a:pathLst>
            </a:custGeom>
            <a:solidFill>
              <a:srgbClr val="78A2A2"/>
            </a:solidFill>
          </p:spPr>
          <p:txBody>
            <a:bodyPr wrap="square" lIns="0" tIns="0" rIns="0" bIns="0" rtlCol="0"/>
            <a:lstStyle/>
            <a:p>
              <a:endParaRPr lang="fr-FR" noProof="0" dirty="0"/>
            </a:p>
          </p:txBody>
        </p:sp>
        <p:sp>
          <p:nvSpPr>
            <p:cNvPr id="4351" name="object 4351"/>
            <p:cNvSpPr/>
            <p:nvPr/>
          </p:nvSpPr>
          <p:spPr>
            <a:xfrm>
              <a:off x="11494932" y="4396881"/>
              <a:ext cx="3810" cy="71755"/>
            </a:xfrm>
            <a:custGeom>
              <a:avLst/>
              <a:gdLst/>
              <a:ahLst/>
              <a:cxnLst/>
              <a:rect l="l" t="t" r="r" b="b"/>
              <a:pathLst>
                <a:path w="3809" h="71754">
                  <a:moveTo>
                    <a:pt x="3602" y="161"/>
                  </a:moveTo>
                  <a:lnTo>
                    <a:pt x="3602" y="71672"/>
                  </a:lnTo>
                </a:path>
                <a:path w="3809" h="71754">
                  <a:moveTo>
                    <a:pt x="0" y="71503"/>
                  </a:moveTo>
                  <a:lnTo>
                    <a:pt x="0" y="0"/>
                  </a:lnTo>
                </a:path>
              </a:pathLst>
            </a:custGeom>
            <a:ln w="3175">
              <a:solidFill>
                <a:srgbClr val="78A2A2"/>
              </a:solidFill>
            </a:ln>
          </p:spPr>
          <p:txBody>
            <a:bodyPr wrap="square" lIns="0" tIns="0" rIns="0" bIns="0" rtlCol="0"/>
            <a:lstStyle/>
            <a:p>
              <a:endParaRPr lang="fr-FR" noProof="0" dirty="0"/>
            </a:p>
          </p:txBody>
        </p:sp>
        <p:sp>
          <p:nvSpPr>
            <p:cNvPr id="4352" name="object 4352"/>
            <p:cNvSpPr/>
            <p:nvPr/>
          </p:nvSpPr>
          <p:spPr>
            <a:xfrm>
              <a:off x="11498535" y="4397042"/>
              <a:ext cx="3810" cy="71755"/>
            </a:xfrm>
            <a:custGeom>
              <a:avLst/>
              <a:gdLst/>
              <a:ahLst/>
              <a:cxnLst/>
              <a:rect l="l" t="t" r="r" b="b"/>
              <a:pathLst>
                <a:path w="3809" h="71754">
                  <a:moveTo>
                    <a:pt x="0" y="0"/>
                  </a:moveTo>
                  <a:lnTo>
                    <a:pt x="3602" y="161"/>
                  </a:lnTo>
                  <a:lnTo>
                    <a:pt x="3602" y="71680"/>
                  </a:lnTo>
                  <a:lnTo>
                    <a:pt x="0" y="71511"/>
                  </a:lnTo>
                  <a:lnTo>
                    <a:pt x="0" y="0"/>
                  </a:lnTo>
                  <a:close/>
                </a:path>
              </a:pathLst>
            </a:custGeom>
            <a:solidFill>
              <a:srgbClr val="78A2A2"/>
            </a:solidFill>
          </p:spPr>
          <p:txBody>
            <a:bodyPr wrap="square" lIns="0" tIns="0" rIns="0" bIns="0" rtlCol="0"/>
            <a:lstStyle/>
            <a:p>
              <a:endParaRPr lang="fr-FR" noProof="0" dirty="0"/>
            </a:p>
          </p:txBody>
        </p:sp>
        <p:sp>
          <p:nvSpPr>
            <p:cNvPr id="4353" name="object 4353"/>
            <p:cNvSpPr/>
            <p:nvPr/>
          </p:nvSpPr>
          <p:spPr>
            <a:xfrm>
              <a:off x="11498535" y="4397042"/>
              <a:ext cx="3810" cy="71755"/>
            </a:xfrm>
            <a:custGeom>
              <a:avLst/>
              <a:gdLst/>
              <a:ahLst/>
              <a:cxnLst/>
              <a:rect l="l" t="t" r="r" b="b"/>
              <a:pathLst>
                <a:path w="3809" h="71754">
                  <a:moveTo>
                    <a:pt x="3602" y="161"/>
                  </a:moveTo>
                  <a:lnTo>
                    <a:pt x="3602" y="71680"/>
                  </a:lnTo>
                </a:path>
                <a:path w="3809" h="71754">
                  <a:moveTo>
                    <a:pt x="0" y="71511"/>
                  </a:moveTo>
                  <a:lnTo>
                    <a:pt x="0" y="0"/>
                  </a:lnTo>
                </a:path>
              </a:pathLst>
            </a:custGeom>
            <a:ln w="3175">
              <a:solidFill>
                <a:srgbClr val="78A2A2"/>
              </a:solidFill>
            </a:ln>
          </p:spPr>
          <p:txBody>
            <a:bodyPr wrap="square" lIns="0" tIns="0" rIns="0" bIns="0" rtlCol="0"/>
            <a:lstStyle/>
            <a:p>
              <a:endParaRPr lang="fr-FR" noProof="0" dirty="0"/>
            </a:p>
          </p:txBody>
        </p:sp>
        <p:sp>
          <p:nvSpPr>
            <p:cNvPr id="4354" name="object 4354"/>
            <p:cNvSpPr/>
            <p:nvPr/>
          </p:nvSpPr>
          <p:spPr>
            <a:xfrm>
              <a:off x="11502138" y="4397204"/>
              <a:ext cx="3810" cy="71755"/>
            </a:xfrm>
            <a:custGeom>
              <a:avLst/>
              <a:gdLst/>
              <a:ahLst/>
              <a:cxnLst/>
              <a:rect l="l" t="t" r="r" b="b"/>
              <a:pathLst>
                <a:path w="3809" h="71754">
                  <a:moveTo>
                    <a:pt x="0" y="0"/>
                  </a:moveTo>
                  <a:lnTo>
                    <a:pt x="3602" y="161"/>
                  </a:lnTo>
                  <a:lnTo>
                    <a:pt x="3602" y="71688"/>
                  </a:lnTo>
                  <a:lnTo>
                    <a:pt x="0" y="71519"/>
                  </a:lnTo>
                  <a:lnTo>
                    <a:pt x="0" y="0"/>
                  </a:lnTo>
                  <a:close/>
                </a:path>
              </a:pathLst>
            </a:custGeom>
            <a:solidFill>
              <a:srgbClr val="78A2A2"/>
            </a:solidFill>
          </p:spPr>
          <p:txBody>
            <a:bodyPr wrap="square" lIns="0" tIns="0" rIns="0" bIns="0" rtlCol="0"/>
            <a:lstStyle/>
            <a:p>
              <a:endParaRPr lang="fr-FR" noProof="0" dirty="0"/>
            </a:p>
          </p:txBody>
        </p:sp>
        <p:sp>
          <p:nvSpPr>
            <p:cNvPr id="4355" name="object 4355"/>
            <p:cNvSpPr/>
            <p:nvPr/>
          </p:nvSpPr>
          <p:spPr>
            <a:xfrm>
              <a:off x="11502138" y="4397204"/>
              <a:ext cx="3810" cy="71755"/>
            </a:xfrm>
            <a:custGeom>
              <a:avLst/>
              <a:gdLst/>
              <a:ahLst/>
              <a:cxnLst/>
              <a:rect l="l" t="t" r="r" b="b"/>
              <a:pathLst>
                <a:path w="3809" h="71754">
                  <a:moveTo>
                    <a:pt x="3602" y="161"/>
                  </a:moveTo>
                  <a:lnTo>
                    <a:pt x="3602" y="71688"/>
                  </a:lnTo>
                </a:path>
                <a:path w="3809" h="71754">
                  <a:moveTo>
                    <a:pt x="0" y="71519"/>
                  </a:moveTo>
                  <a:lnTo>
                    <a:pt x="0" y="0"/>
                  </a:lnTo>
                </a:path>
              </a:pathLst>
            </a:custGeom>
            <a:ln w="3175">
              <a:solidFill>
                <a:srgbClr val="78A2A2"/>
              </a:solidFill>
            </a:ln>
          </p:spPr>
          <p:txBody>
            <a:bodyPr wrap="square" lIns="0" tIns="0" rIns="0" bIns="0" rtlCol="0"/>
            <a:lstStyle/>
            <a:p>
              <a:endParaRPr lang="fr-FR" noProof="0" dirty="0"/>
            </a:p>
          </p:txBody>
        </p:sp>
        <p:sp>
          <p:nvSpPr>
            <p:cNvPr id="4356" name="object 4356"/>
            <p:cNvSpPr/>
            <p:nvPr/>
          </p:nvSpPr>
          <p:spPr>
            <a:xfrm>
              <a:off x="11505741" y="4397365"/>
              <a:ext cx="3810" cy="71755"/>
            </a:xfrm>
            <a:custGeom>
              <a:avLst/>
              <a:gdLst/>
              <a:ahLst/>
              <a:cxnLst/>
              <a:rect l="l" t="t" r="r" b="b"/>
              <a:pathLst>
                <a:path w="3809" h="71754">
                  <a:moveTo>
                    <a:pt x="0" y="0"/>
                  </a:moveTo>
                  <a:lnTo>
                    <a:pt x="3602" y="161"/>
                  </a:lnTo>
                  <a:lnTo>
                    <a:pt x="3602" y="71696"/>
                  </a:lnTo>
                  <a:lnTo>
                    <a:pt x="0" y="71526"/>
                  </a:lnTo>
                  <a:lnTo>
                    <a:pt x="0" y="0"/>
                  </a:lnTo>
                  <a:close/>
                </a:path>
              </a:pathLst>
            </a:custGeom>
            <a:solidFill>
              <a:srgbClr val="78A2A2"/>
            </a:solidFill>
          </p:spPr>
          <p:txBody>
            <a:bodyPr wrap="square" lIns="0" tIns="0" rIns="0" bIns="0" rtlCol="0"/>
            <a:lstStyle/>
            <a:p>
              <a:endParaRPr lang="fr-FR" noProof="0" dirty="0"/>
            </a:p>
          </p:txBody>
        </p:sp>
        <p:sp>
          <p:nvSpPr>
            <p:cNvPr id="4357" name="object 4357"/>
            <p:cNvSpPr/>
            <p:nvPr/>
          </p:nvSpPr>
          <p:spPr>
            <a:xfrm>
              <a:off x="11505741" y="4397365"/>
              <a:ext cx="3810" cy="71755"/>
            </a:xfrm>
            <a:custGeom>
              <a:avLst/>
              <a:gdLst/>
              <a:ahLst/>
              <a:cxnLst/>
              <a:rect l="l" t="t" r="r" b="b"/>
              <a:pathLst>
                <a:path w="3809" h="71754">
                  <a:moveTo>
                    <a:pt x="3602" y="161"/>
                  </a:moveTo>
                  <a:lnTo>
                    <a:pt x="3602" y="71696"/>
                  </a:lnTo>
                </a:path>
                <a:path w="3809" h="71754">
                  <a:moveTo>
                    <a:pt x="0" y="71526"/>
                  </a:moveTo>
                  <a:lnTo>
                    <a:pt x="0" y="0"/>
                  </a:lnTo>
                </a:path>
              </a:pathLst>
            </a:custGeom>
            <a:ln w="3175">
              <a:solidFill>
                <a:srgbClr val="78A2A2"/>
              </a:solidFill>
            </a:ln>
          </p:spPr>
          <p:txBody>
            <a:bodyPr wrap="square" lIns="0" tIns="0" rIns="0" bIns="0" rtlCol="0"/>
            <a:lstStyle/>
            <a:p>
              <a:endParaRPr lang="fr-FR" noProof="0" dirty="0"/>
            </a:p>
          </p:txBody>
        </p:sp>
        <p:sp>
          <p:nvSpPr>
            <p:cNvPr id="4358" name="object 4358"/>
            <p:cNvSpPr/>
            <p:nvPr/>
          </p:nvSpPr>
          <p:spPr>
            <a:xfrm>
              <a:off x="11509343" y="4397526"/>
              <a:ext cx="3810" cy="71755"/>
            </a:xfrm>
            <a:custGeom>
              <a:avLst/>
              <a:gdLst/>
              <a:ahLst/>
              <a:cxnLst/>
              <a:rect l="l" t="t" r="r" b="b"/>
              <a:pathLst>
                <a:path w="3809" h="71754">
                  <a:moveTo>
                    <a:pt x="0" y="0"/>
                  </a:moveTo>
                  <a:lnTo>
                    <a:pt x="3602" y="161"/>
                  </a:lnTo>
                  <a:lnTo>
                    <a:pt x="3602" y="71704"/>
                  </a:lnTo>
                  <a:lnTo>
                    <a:pt x="0" y="71534"/>
                  </a:lnTo>
                  <a:lnTo>
                    <a:pt x="0" y="0"/>
                  </a:lnTo>
                  <a:close/>
                </a:path>
              </a:pathLst>
            </a:custGeom>
            <a:solidFill>
              <a:srgbClr val="77A2A2"/>
            </a:solidFill>
          </p:spPr>
          <p:txBody>
            <a:bodyPr wrap="square" lIns="0" tIns="0" rIns="0" bIns="0" rtlCol="0"/>
            <a:lstStyle/>
            <a:p>
              <a:endParaRPr lang="fr-FR" noProof="0" dirty="0"/>
            </a:p>
          </p:txBody>
        </p:sp>
        <p:sp>
          <p:nvSpPr>
            <p:cNvPr id="4359" name="object 4359"/>
            <p:cNvSpPr/>
            <p:nvPr/>
          </p:nvSpPr>
          <p:spPr>
            <a:xfrm>
              <a:off x="11509343" y="4397526"/>
              <a:ext cx="3810" cy="71755"/>
            </a:xfrm>
            <a:custGeom>
              <a:avLst/>
              <a:gdLst/>
              <a:ahLst/>
              <a:cxnLst/>
              <a:rect l="l" t="t" r="r" b="b"/>
              <a:pathLst>
                <a:path w="3809" h="71754">
                  <a:moveTo>
                    <a:pt x="3602" y="161"/>
                  </a:moveTo>
                  <a:lnTo>
                    <a:pt x="3602" y="71704"/>
                  </a:lnTo>
                </a:path>
                <a:path w="3809" h="71754">
                  <a:moveTo>
                    <a:pt x="0" y="71534"/>
                  </a:moveTo>
                  <a:lnTo>
                    <a:pt x="0" y="0"/>
                  </a:lnTo>
                </a:path>
              </a:pathLst>
            </a:custGeom>
            <a:ln w="3175">
              <a:solidFill>
                <a:srgbClr val="77A2A2"/>
              </a:solidFill>
            </a:ln>
          </p:spPr>
          <p:txBody>
            <a:bodyPr wrap="square" lIns="0" tIns="0" rIns="0" bIns="0" rtlCol="0"/>
            <a:lstStyle/>
            <a:p>
              <a:endParaRPr lang="fr-FR" noProof="0" dirty="0"/>
            </a:p>
          </p:txBody>
        </p:sp>
        <p:sp>
          <p:nvSpPr>
            <p:cNvPr id="4360" name="object 4360"/>
            <p:cNvSpPr/>
            <p:nvPr/>
          </p:nvSpPr>
          <p:spPr>
            <a:xfrm>
              <a:off x="11512946" y="4397688"/>
              <a:ext cx="3810" cy="71755"/>
            </a:xfrm>
            <a:custGeom>
              <a:avLst/>
              <a:gdLst/>
              <a:ahLst/>
              <a:cxnLst/>
              <a:rect l="l" t="t" r="r" b="b"/>
              <a:pathLst>
                <a:path w="3809" h="71754">
                  <a:moveTo>
                    <a:pt x="0" y="0"/>
                  </a:moveTo>
                  <a:lnTo>
                    <a:pt x="3602" y="161"/>
                  </a:lnTo>
                  <a:lnTo>
                    <a:pt x="3602" y="71711"/>
                  </a:lnTo>
                  <a:lnTo>
                    <a:pt x="0" y="71542"/>
                  </a:lnTo>
                  <a:lnTo>
                    <a:pt x="0" y="0"/>
                  </a:lnTo>
                  <a:close/>
                </a:path>
              </a:pathLst>
            </a:custGeom>
            <a:solidFill>
              <a:srgbClr val="77A2A2"/>
            </a:solidFill>
          </p:spPr>
          <p:txBody>
            <a:bodyPr wrap="square" lIns="0" tIns="0" rIns="0" bIns="0" rtlCol="0"/>
            <a:lstStyle/>
            <a:p>
              <a:endParaRPr lang="fr-FR" noProof="0" dirty="0"/>
            </a:p>
          </p:txBody>
        </p:sp>
        <p:sp>
          <p:nvSpPr>
            <p:cNvPr id="4361" name="object 4361"/>
            <p:cNvSpPr/>
            <p:nvPr/>
          </p:nvSpPr>
          <p:spPr>
            <a:xfrm>
              <a:off x="11512946" y="4397688"/>
              <a:ext cx="3810" cy="71755"/>
            </a:xfrm>
            <a:custGeom>
              <a:avLst/>
              <a:gdLst/>
              <a:ahLst/>
              <a:cxnLst/>
              <a:rect l="l" t="t" r="r" b="b"/>
              <a:pathLst>
                <a:path w="3809" h="71754">
                  <a:moveTo>
                    <a:pt x="3602" y="161"/>
                  </a:moveTo>
                  <a:lnTo>
                    <a:pt x="3602" y="71711"/>
                  </a:lnTo>
                </a:path>
                <a:path w="3809" h="71754">
                  <a:moveTo>
                    <a:pt x="0" y="71542"/>
                  </a:moveTo>
                  <a:lnTo>
                    <a:pt x="0" y="0"/>
                  </a:lnTo>
                </a:path>
              </a:pathLst>
            </a:custGeom>
            <a:ln w="3175">
              <a:solidFill>
                <a:srgbClr val="77A2A2"/>
              </a:solidFill>
            </a:ln>
          </p:spPr>
          <p:txBody>
            <a:bodyPr wrap="square" lIns="0" tIns="0" rIns="0" bIns="0" rtlCol="0"/>
            <a:lstStyle/>
            <a:p>
              <a:endParaRPr lang="fr-FR" noProof="0" dirty="0"/>
            </a:p>
          </p:txBody>
        </p:sp>
        <p:sp>
          <p:nvSpPr>
            <p:cNvPr id="4362" name="object 4362"/>
            <p:cNvSpPr/>
            <p:nvPr/>
          </p:nvSpPr>
          <p:spPr>
            <a:xfrm>
              <a:off x="11516549" y="4397849"/>
              <a:ext cx="5715" cy="72390"/>
            </a:xfrm>
            <a:custGeom>
              <a:avLst/>
              <a:gdLst/>
              <a:ahLst/>
              <a:cxnLst/>
              <a:rect l="l" t="t" r="r" b="b"/>
              <a:pathLst>
                <a:path w="5715" h="72389">
                  <a:moveTo>
                    <a:pt x="0" y="0"/>
                  </a:moveTo>
                  <a:lnTo>
                    <a:pt x="5524" y="247"/>
                  </a:lnTo>
                  <a:lnTo>
                    <a:pt x="5524" y="71810"/>
                  </a:lnTo>
                  <a:lnTo>
                    <a:pt x="0" y="71550"/>
                  </a:lnTo>
                  <a:lnTo>
                    <a:pt x="0" y="0"/>
                  </a:lnTo>
                  <a:close/>
                </a:path>
              </a:pathLst>
            </a:custGeom>
            <a:solidFill>
              <a:srgbClr val="77A2A2"/>
            </a:solidFill>
          </p:spPr>
          <p:txBody>
            <a:bodyPr wrap="square" lIns="0" tIns="0" rIns="0" bIns="0" rtlCol="0"/>
            <a:lstStyle/>
            <a:p>
              <a:endParaRPr lang="fr-FR" noProof="0" dirty="0"/>
            </a:p>
          </p:txBody>
        </p:sp>
        <p:sp>
          <p:nvSpPr>
            <p:cNvPr id="4363" name="object 4363"/>
            <p:cNvSpPr/>
            <p:nvPr/>
          </p:nvSpPr>
          <p:spPr>
            <a:xfrm>
              <a:off x="11516549" y="4397849"/>
              <a:ext cx="5715" cy="72390"/>
            </a:xfrm>
            <a:custGeom>
              <a:avLst/>
              <a:gdLst/>
              <a:ahLst/>
              <a:cxnLst/>
              <a:rect l="l" t="t" r="r" b="b"/>
              <a:pathLst>
                <a:path w="5715" h="72389">
                  <a:moveTo>
                    <a:pt x="5524" y="247"/>
                  </a:moveTo>
                  <a:lnTo>
                    <a:pt x="5524" y="71810"/>
                  </a:lnTo>
                </a:path>
                <a:path w="5715" h="72389">
                  <a:moveTo>
                    <a:pt x="0" y="71550"/>
                  </a:moveTo>
                  <a:lnTo>
                    <a:pt x="0" y="0"/>
                  </a:lnTo>
                </a:path>
              </a:pathLst>
            </a:custGeom>
            <a:ln w="3175">
              <a:solidFill>
                <a:srgbClr val="77A2A2"/>
              </a:solidFill>
            </a:ln>
          </p:spPr>
          <p:txBody>
            <a:bodyPr wrap="square" lIns="0" tIns="0" rIns="0" bIns="0" rtlCol="0"/>
            <a:lstStyle/>
            <a:p>
              <a:endParaRPr lang="fr-FR" noProof="0" dirty="0"/>
            </a:p>
          </p:txBody>
        </p:sp>
        <p:sp>
          <p:nvSpPr>
            <p:cNvPr id="4364" name="object 4364"/>
            <p:cNvSpPr/>
            <p:nvPr/>
          </p:nvSpPr>
          <p:spPr>
            <a:xfrm>
              <a:off x="11522074" y="4398097"/>
              <a:ext cx="3810" cy="71755"/>
            </a:xfrm>
            <a:custGeom>
              <a:avLst/>
              <a:gdLst/>
              <a:ahLst/>
              <a:cxnLst/>
              <a:rect l="l" t="t" r="r" b="b"/>
              <a:pathLst>
                <a:path w="3809" h="71754">
                  <a:moveTo>
                    <a:pt x="0" y="0"/>
                  </a:moveTo>
                  <a:lnTo>
                    <a:pt x="3602" y="161"/>
                  </a:lnTo>
                  <a:lnTo>
                    <a:pt x="3602" y="71731"/>
                  </a:lnTo>
                  <a:lnTo>
                    <a:pt x="0" y="71562"/>
                  </a:lnTo>
                  <a:lnTo>
                    <a:pt x="0" y="0"/>
                  </a:lnTo>
                  <a:close/>
                </a:path>
              </a:pathLst>
            </a:custGeom>
            <a:solidFill>
              <a:srgbClr val="77A2A2"/>
            </a:solidFill>
          </p:spPr>
          <p:txBody>
            <a:bodyPr wrap="square" lIns="0" tIns="0" rIns="0" bIns="0" rtlCol="0"/>
            <a:lstStyle/>
            <a:p>
              <a:endParaRPr lang="fr-FR" noProof="0" dirty="0"/>
            </a:p>
          </p:txBody>
        </p:sp>
        <p:sp>
          <p:nvSpPr>
            <p:cNvPr id="4365" name="object 4365"/>
            <p:cNvSpPr/>
            <p:nvPr/>
          </p:nvSpPr>
          <p:spPr>
            <a:xfrm>
              <a:off x="11522074" y="4398097"/>
              <a:ext cx="3810" cy="71755"/>
            </a:xfrm>
            <a:custGeom>
              <a:avLst/>
              <a:gdLst/>
              <a:ahLst/>
              <a:cxnLst/>
              <a:rect l="l" t="t" r="r" b="b"/>
              <a:pathLst>
                <a:path w="3809" h="71754">
                  <a:moveTo>
                    <a:pt x="3602" y="161"/>
                  </a:moveTo>
                  <a:lnTo>
                    <a:pt x="3602" y="71731"/>
                  </a:lnTo>
                </a:path>
                <a:path w="3809" h="71754">
                  <a:moveTo>
                    <a:pt x="0" y="71562"/>
                  </a:moveTo>
                  <a:lnTo>
                    <a:pt x="0" y="0"/>
                  </a:lnTo>
                </a:path>
              </a:pathLst>
            </a:custGeom>
            <a:ln w="3175">
              <a:solidFill>
                <a:srgbClr val="77A2A2"/>
              </a:solidFill>
            </a:ln>
          </p:spPr>
          <p:txBody>
            <a:bodyPr wrap="square" lIns="0" tIns="0" rIns="0" bIns="0" rtlCol="0"/>
            <a:lstStyle/>
            <a:p>
              <a:endParaRPr lang="fr-FR" noProof="0" dirty="0"/>
            </a:p>
          </p:txBody>
        </p:sp>
        <p:sp>
          <p:nvSpPr>
            <p:cNvPr id="4366" name="object 4366"/>
            <p:cNvSpPr/>
            <p:nvPr/>
          </p:nvSpPr>
          <p:spPr>
            <a:xfrm>
              <a:off x="11525677" y="4398258"/>
              <a:ext cx="3810" cy="71755"/>
            </a:xfrm>
            <a:custGeom>
              <a:avLst/>
              <a:gdLst/>
              <a:ahLst/>
              <a:cxnLst/>
              <a:rect l="l" t="t" r="r" b="b"/>
              <a:pathLst>
                <a:path w="3809" h="71754">
                  <a:moveTo>
                    <a:pt x="0" y="0"/>
                  </a:moveTo>
                  <a:lnTo>
                    <a:pt x="3602" y="161"/>
                  </a:lnTo>
                  <a:lnTo>
                    <a:pt x="3602" y="71739"/>
                  </a:lnTo>
                  <a:lnTo>
                    <a:pt x="0" y="71570"/>
                  </a:lnTo>
                  <a:lnTo>
                    <a:pt x="0" y="0"/>
                  </a:lnTo>
                  <a:close/>
                </a:path>
              </a:pathLst>
            </a:custGeom>
            <a:solidFill>
              <a:srgbClr val="77A2A2"/>
            </a:solidFill>
          </p:spPr>
          <p:txBody>
            <a:bodyPr wrap="square" lIns="0" tIns="0" rIns="0" bIns="0" rtlCol="0"/>
            <a:lstStyle/>
            <a:p>
              <a:endParaRPr lang="fr-FR" noProof="0" dirty="0"/>
            </a:p>
          </p:txBody>
        </p:sp>
        <p:sp>
          <p:nvSpPr>
            <p:cNvPr id="4367" name="object 4367"/>
            <p:cNvSpPr/>
            <p:nvPr/>
          </p:nvSpPr>
          <p:spPr>
            <a:xfrm>
              <a:off x="11525677" y="4398258"/>
              <a:ext cx="3810" cy="71755"/>
            </a:xfrm>
            <a:custGeom>
              <a:avLst/>
              <a:gdLst/>
              <a:ahLst/>
              <a:cxnLst/>
              <a:rect l="l" t="t" r="r" b="b"/>
              <a:pathLst>
                <a:path w="3809" h="71754">
                  <a:moveTo>
                    <a:pt x="3602" y="161"/>
                  </a:moveTo>
                  <a:lnTo>
                    <a:pt x="3602" y="71739"/>
                  </a:lnTo>
                </a:path>
                <a:path w="3809" h="71754">
                  <a:moveTo>
                    <a:pt x="0" y="71570"/>
                  </a:moveTo>
                  <a:lnTo>
                    <a:pt x="0" y="0"/>
                  </a:lnTo>
                </a:path>
              </a:pathLst>
            </a:custGeom>
            <a:ln w="3175">
              <a:solidFill>
                <a:srgbClr val="77A2A2"/>
              </a:solidFill>
            </a:ln>
          </p:spPr>
          <p:txBody>
            <a:bodyPr wrap="square" lIns="0" tIns="0" rIns="0" bIns="0" rtlCol="0"/>
            <a:lstStyle/>
            <a:p>
              <a:endParaRPr lang="fr-FR" noProof="0" dirty="0"/>
            </a:p>
          </p:txBody>
        </p:sp>
        <p:sp>
          <p:nvSpPr>
            <p:cNvPr id="4368" name="object 4368"/>
            <p:cNvSpPr/>
            <p:nvPr/>
          </p:nvSpPr>
          <p:spPr>
            <a:xfrm>
              <a:off x="11529279" y="4398420"/>
              <a:ext cx="3810" cy="71755"/>
            </a:xfrm>
            <a:custGeom>
              <a:avLst/>
              <a:gdLst/>
              <a:ahLst/>
              <a:cxnLst/>
              <a:rect l="l" t="t" r="r" b="b"/>
              <a:pathLst>
                <a:path w="3809" h="71754">
                  <a:moveTo>
                    <a:pt x="0" y="0"/>
                  </a:moveTo>
                  <a:lnTo>
                    <a:pt x="3602" y="161"/>
                  </a:lnTo>
                  <a:lnTo>
                    <a:pt x="3602" y="71747"/>
                  </a:lnTo>
                  <a:lnTo>
                    <a:pt x="0" y="71578"/>
                  </a:lnTo>
                  <a:lnTo>
                    <a:pt x="0" y="0"/>
                  </a:lnTo>
                  <a:close/>
                </a:path>
              </a:pathLst>
            </a:custGeom>
            <a:solidFill>
              <a:srgbClr val="77A2A2"/>
            </a:solidFill>
          </p:spPr>
          <p:txBody>
            <a:bodyPr wrap="square" lIns="0" tIns="0" rIns="0" bIns="0" rtlCol="0"/>
            <a:lstStyle/>
            <a:p>
              <a:endParaRPr lang="fr-FR" noProof="0" dirty="0"/>
            </a:p>
          </p:txBody>
        </p:sp>
        <p:sp>
          <p:nvSpPr>
            <p:cNvPr id="4369" name="object 4369"/>
            <p:cNvSpPr/>
            <p:nvPr/>
          </p:nvSpPr>
          <p:spPr>
            <a:xfrm>
              <a:off x="11529279" y="4398419"/>
              <a:ext cx="3810" cy="71755"/>
            </a:xfrm>
            <a:custGeom>
              <a:avLst/>
              <a:gdLst/>
              <a:ahLst/>
              <a:cxnLst/>
              <a:rect l="l" t="t" r="r" b="b"/>
              <a:pathLst>
                <a:path w="3809" h="71754">
                  <a:moveTo>
                    <a:pt x="3602" y="161"/>
                  </a:moveTo>
                  <a:lnTo>
                    <a:pt x="3602" y="71747"/>
                  </a:lnTo>
                </a:path>
                <a:path w="3809" h="71754">
                  <a:moveTo>
                    <a:pt x="0" y="71578"/>
                  </a:moveTo>
                  <a:lnTo>
                    <a:pt x="0" y="0"/>
                  </a:lnTo>
                </a:path>
              </a:pathLst>
            </a:custGeom>
            <a:ln w="3175">
              <a:solidFill>
                <a:srgbClr val="77A2A2"/>
              </a:solidFill>
            </a:ln>
          </p:spPr>
          <p:txBody>
            <a:bodyPr wrap="square" lIns="0" tIns="0" rIns="0" bIns="0" rtlCol="0"/>
            <a:lstStyle/>
            <a:p>
              <a:endParaRPr lang="fr-FR" noProof="0" dirty="0"/>
            </a:p>
          </p:txBody>
        </p:sp>
        <p:sp>
          <p:nvSpPr>
            <p:cNvPr id="4370" name="object 4370"/>
            <p:cNvSpPr/>
            <p:nvPr/>
          </p:nvSpPr>
          <p:spPr>
            <a:xfrm>
              <a:off x="11532882" y="4398581"/>
              <a:ext cx="3810" cy="71755"/>
            </a:xfrm>
            <a:custGeom>
              <a:avLst/>
              <a:gdLst/>
              <a:ahLst/>
              <a:cxnLst/>
              <a:rect l="l" t="t" r="r" b="b"/>
              <a:pathLst>
                <a:path w="3809" h="71754">
                  <a:moveTo>
                    <a:pt x="0" y="0"/>
                  </a:moveTo>
                  <a:lnTo>
                    <a:pt x="3602" y="161"/>
                  </a:lnTo>
                  <a:lnTo>
                    <a:pt x="3602" y="71755"/>
                  </a:lnTo>
                  <a:lnTo>
                    <a:pt x="0" y="71586"/>
                  </a:lnTo>
                  <a:lnTo>
                    <a:pt x="0" y="0"/>
                  </a:lnTo>
                  <a:close/>
                </a:path>
              </a:pathLst>
            </a:custGeom>
            <a:solidFill>
              <a:srgbClr val="77A2A2"/>
            </a:solidFill>
          </p:spPr>
          <p:txBody>
            <a:bodyPr wrap="square" lIns="0" tIns="0" rIns="0" bIns="0" rtlCol="0"/>
            <a:lstStyle/>
            <a:p>
              <a:endParaRPr lang="fr-FR" noProof="0" dirty="0"/>
            </a:p>
          </p:txBody>
        </p:sp>
        <p:sp>
          <p:nvSpPr>
            <p:cNvPr id="4371" name="object 4371"/>
            <p:cNvSpPr/>
            <p:nvPr/>
          </p:nvSpPr>
          <p:spPr>
            <a:xfrm>
              <a:off x="11532882" y="4398581"/>
              <a:ext cx="3810" cy="71755"/>
            </a:xfrm>
            <a:custGeom>
              <a:avLst/>
              <a:gdLst/>
              <a:ahLst/>
              <a:cxnLst/>
              <a:rect l="l" t="t" r="r" b="b"/>
              <a:pathLst>
                <a:path w="3809" h="71754">
                  <a:moveTo>
                    <a:pt x="3602" y="161"/>
                  </a:moveTo>
                  <a:lnTo>
                    <a:pt x="3602" y="71755"/>
                  </a:lnTo>
                </a:path>
                <a:path w="3809" h="71754">
                  <a:moveTo>
                    <a:pt x="0" y="71586"/>
                  </a:moveTo>
                  <a:lnTo>
                    <a:pt x="0" y="0"/>
                  </a:lnTo>
                </a:path>
              </a:pathLst>
            </a:custGeom>
            <a:ln w="3175">
              <a:solidFill>
                <a:srgbClr val="77A2A2"/>
              </a:solidFill>
            </a:ln>
          </p:spPr>
          <p:txBody>
            <a:bodyPr wrap="square" lIns="0" tIns="0" rIns="0" bIns="0" rtlCol="0"/>
            <a:lstStyle/>
            <a:p>
              <a:endParaRPr lang="fr-FR" noProof="0" dirty="0"/>
            </a:p>
          </p:txBody>
        </p:sp>
        <p:sp>
          <p:nvSpPr>
            <p:cNvPr id="4372" name="object 4372"/>
            <p:cNvSpPr/>
            <p:nvPr/>
          </p:nvSpPr>
          <p:spPr>
            <a:xfrm>
              <a:off x="11536485" y="4398742"/>
              <a:ext cx="3810" cy="72390"/>
            </a:xfrm>
            <a:custGeom>
              <a:avLst/>
              <a:gdLst/>
              <a:ahLst/>
              <a:cxnLst/>
              <a:rect l="l" t="t" r="r" b="b"/>
              <a:pathLst>
                <a:path w="3809" h="72389">
                  <a:moveTo>
                    <a:pt x="0" y="0"/>
                  </a:moveTo>
                  <a:lnTo>
                    <a:pt x="3602" y="161"/>
                  </a:lnTo>
                  <a:lnTo>
                    <a:pt x="3602" y="71763"/>
                  </a:lnTo>
                  <a:lnTo>
                    <a:pt x="0" y="71594"/>
                  </a:lnTo>
                  <a:lnTo>
                    <a:pt x="0" y="0"/>
                  </a:lnTo>
                  <a:close/>
                </a:path>
              </a:pathLst>
            </a:custGeom>
            <a:solidFill>
              <a:srgbClr val="77A2A2"/>
            </a:solidFill>
          </p:spPr>
          <p:txBody>
            <a:bodyPr wrap="square" lIns="0" tIns="0" rIns="0" bIns="0" rtlCol="0"/>
            <a:lstStyle/>
            <a:p>
              <a:endParaRPr lang="fr-FR" noProof="0" dirty="0"/>
            </a:p>
          </p:txBody>
        </p:sp>
        <p:sp>
          <p:nvSpPr>
            <p:cNvPr id="4373" name="object 4373"/>
            <p:cNvSpPr/>
            <p:nvPr/>
          </p:nvSpPr>
          <p:spPr>
            <a:xfrm>
              <a:off x="11536485" y="4398742"/>
              <a:ext cx="3810" cy="72390"/>
            </a:xfrm>
            <a:custGeom>
              <a:avLst/>
              <a:gdLst/>
              <a:ahLst/>
              <a:cxnLst/>
              <a:rect l="l" t="t" r="r" b="b"/>
              <a:pathLst>
                <a:path w="3809" h="72389">
                  <a:moveTo>
                    <a:pt x="3602" y="161"/>
                  </a:moveTo>
                  <a:lnTo>
                    <a:pt x="3602" y="71763"/>
                  </a:lnTo>
                </a:path>
                <a:path w="3809" h="72389">
                  <a:moveTo>
                    <a:pt x="0" y="71594"/>
                  </a:moveTo>
                  <a:lnTo>
                    <a:pt x="0" y="0"/>
                  </a:lnTo>
                </a:path>
              </a:pathLst>
            </a:custGeom>
            <a:ln w="3175">
              <a:solidFill>
                <a:srgbClr val="77A2A2"/>
              </a:solidFill>
            </a:ln>
          </p:spPr>
          <p:txBody>
            <a:bodyPr wrap="square" lIns="0" tIns="0" rIns="0" bIns="0" rtlCol="0"/>
            <a:lstStyle/>
            <a:p>
              <a:endParaRPr lang="fr-FR" noProof="0" dirty="0"/>
            </a:p>
          </p:txBody>
        </p:sp>
        <p:sp>
          <p:nvSpPr>
            <p:cNvPr id="4374" name="object 4374"/>
            <p:cNvSpPr/>
            <p:nvPr/>
          </p:nvSpPr>
          <p:spPr>
            <a:xfrm>
              <a:off x="11540088" y="4398904"/>
              <a:ext cx="3810" cy="72390"/>
            </a:xfrm>
            <a:custGeom>
              <a:avLst/>
              <a:gdLst/>
              <a:ahLst/>
              <a:cxnLst/>
              <a:rect l="l" t="t" r="r" b="b"/>
              <a:pathLst>
                <a:path w="3809" h="72389">
                  <a:moveTo>
                    <a:pt x="0" y="0"/>
                  </a:moveTo>
                  <a:lnTo>
                    <a:pt x="3602" y="161"/>
                  </a:lnTo>
                  <a:lnTo>
                    <a:pt x="3602" y="71771"/>
                  </a:lnTo>
                  <a:lnTo>
                    <a:pt x="0" y="71601"/>
                  </a:lnTo>
                  <a:lnTo>
                    <a:pt x="0" y="0"/>
                  </a:lnTo>
                  <a:close/>
                </a:path>
              </a:pathLst>
            </a:custGeom>
            <a:solidFill>
              <a:srgbClr val="76A2A1"/>
            </a:solidFill>
          </p:spPr>
          <p:txBody>
            <a:bodyPr wrap="square" lIns="0" tIns="0" rIns="0" bIns="0" rtlCol="0"/>
            <a:lstStyle/>
            <a:p>
              <a:endParaRPr lang="fr-FR" noProof="0" dirty="0"/>
            </a:p>
          </p:txBody>
        </p:sp>
        <p:sp>
          <p:nvSpPr>
            <p:cNvPr id="4375" name="object 4375"/>
            <p:cNvSpPr/>
            <p:nvPr/>
          </p:nvSpPr>
          <p:spPr>
            <a:xfrm>
              <a:off x="11540088" y="4398904"/>
              <a:ext cx="3810" cy="72390"/>
            </a:xfrm>
            <a:custGeom>
              <a:avLst/>
              <a:gdLst/>
              <a:ahLst/>
              <a:cxnLst/>
              <a:rect l="l" t="t" r="r" b="b"/>
              <a:pathLst>
                <a:path w="3809" h="72389">
                  <a:moveTo>
                    <a:pt x="3602" y="161"/>
                  </a:moveTo>
                  <a:lnTo>
                    <a:pt x="3602" y="71771"/>
                  </a:lnTo>
                </a:path>
                <a:path w="3809" h="72389">
                  <a:moveTo>
                    <a:pt x="0" y="71601"/>
                  </a:moveTo>
                  <a:lnTo>
                    <a:pt x="0" y="0"/>
                  </a:lnTo>
                </a:path>
              </a:pathLst>
            </a:custGeom>
            <a:ln w="3175">
              <a:solidFill>
                <a:srgbClr val="76A2A1"/>
              </a:solidFill>
            </a:ln>
          </p:spPr>
          <p:txBody>
            <a:bodyPr wrap="square" lIns="0" tIns="0" rIns="0" bIns="0" rtlCol="0"/>
            <a:lstStyle/>
            <a:p>
              <a:endParaRPr lang="fr-FR" noProof="0" dirty="0"/>
            </a:p>
          </p:txBody>
        </p:sp>
        <p:sp>
          <p:nvSpPr>
            <p:cNvPr id="4376" name="object 4376"/>
            <p:cNvSpPr/>
            <p:nvPr/>
          </p:nvSpPr>
          <p:spPr>
            <a:xfrm>
              <a:off x="11543691" y="4399065"/>
              <a:ext cx="3810" cy="72390"/>
            </a:xfrm>
            <a:custGeom>
              <a:avLst/>
              <a:gdLst/>
              <a:ahLst/>
              <a:cxnLst/>
              <a:rect l="l" t="t" r="r" b="b"/>
              <a:pathLst>
                <a:path w="3809" h="72389">
                  <a:moveTo>
                    <a:pt x="0" y="0"/>
                  </a:moveTo>
                  <a:lnTo>
                    <a:pt x="3602" y="161"/>
                  </a:lnTo>
                  <a:lnTo>
                    <a:pt x="3602" y="71779"/>
                  </a:lnTo>
                  <a:lnTo>
                    <a:pt x="0" y="71609"/>
                  </a:lnTo>
                  <a:lnTo>
                    <a:pt x="0" y="0"/>
                  </a:lnTo>
                  <a:close/>
                </a:path>
              </a:pathLst>
            </a:custGeom>
            <a:solidFill>
              <a:srgbClr val="76A2A1"/>
            </a:solidFill>
          </p:spPr>
          <p:txBody>
            <a:bodyPr wrap="square" lIns="0" tIns="0" rIns="0" bIns="0" rtlCol="0"/>
            <a:lstStyle/>
            <a:p>
              <a:endParaRPr lang="fr-FR" noProof="0" dirty="0"/>
            </a:p>
          </p:txBody>
        </p:sp>
        <p:sp>
          <p:nvSpPr>
            <p:cNvPr id="4377" name="object 4377"/>
            <p:cNvSpPr/>
            <p:nvPr/>
          </p:nvSpPr>
          <p:spPr>
            <a:xfrm>
              <a:off x="11543691" y="4399065"/>
              <a:ext cx="3810" cy="72390"/>
            </a:xfrm>
            <a:custGeom>
              <a:avLst/>
              <a:gdLst/>
              <a:ahLst/>
              <a:cxnLst/>
              <a:rect l="l" t="t" r="r" b="b"/>
              <a:pathLst>
                <a:path w="3809" h="72389">
                  <a:moveTo>
                    <a:pt x="3602" y="161"/>
                  </a:moveTo>
                  <a:lnTo>
                    <a:pt x="3602" y="71779"/>
                  </a:lnTo>
                </a:path>
                <a:path w="3809" h="72389">
                  <a:moveTo>
                    <a:pt x="0" y="71609"/>
                  </a:moveTo>
                  <a:lnTo>
                    <a:pt x="0" y="0"/>
                  </a:lnTo>
                </a:path>
              </a:pathLst>
            </a:custGeom>
            <a:ln w="3175">
              <a:solidFill>
                <a:srgbClr val="76A2A1"/>
              </a:solidFill>
            </a:ln>
          </p:spPr>
          <p:txBody>
            <a:bodyPr wrap="square" lIns="0" tIns="0" rIns="0" bIns="0" rtlCol="0"/>
            <a:lstStyle/>
            <a:p>
              <a:endParaRPr lang="fr-FR" noProof="0" dirty="0"/>
            </a:p>
          </p:txBody>
        </p:sp>
        <p:sp>
          <p:nvSpPr>
            <p:cNvPr id="4378" name="object 4378"/>
            <p:cNvSpPr/>
            <p:nvPr/>
          </p:nvSpPr>
          <p:spPr>
            <a:xfrm>
              <a:off x="11547294" y="4399227"/>
              <a:ext cx="5715" cy="72390"/>
            </a:xfrm>
            <a:custGeom>
              <a:avLst/>
              <a:gdLst/>
              <a:ahLst/>
              <a:cxnLst/>
              <a:rect l="l" t="t" r="r" b="b"/>
              <a:pathLst>
                <a:path w="5715" h="72389">
                  <a:moveTo>
                    <a:pt x="0" y="0"/>
                  </a:moveTo>
                  <a:lnTo>
                    <a:pt x="5284" y="236"/>
                  </a:lnTo>
                  <a:lnTo>
                    <a:pt x="5284" y="71865"/>
                  </a:lnTo>
                  <a:lnTo>
                    <a:pt x="0" y="71617"/>
                  </a:lnTo>
                  <a:lnTo>
                    <a:pt x="0" y="0"/>
                  </a:lnTo>
                  <a:close/>
                </a:path>
              </a:pathLst>
            </a:custGeom>
            <a:solidFill>
              <a:srgbClr val="76A2A1"/>
            </a:solidFill>
          </p:spPr>
          <p:txBody>
            <a:bodyPr wrap="square" lIns="0" tIns="0" rIns="0" bIns="0" rtlCol="0"/>
            <a:lstStyle/>
            <a:p>
              <a:endParaRPr lang="fr-FR" noProof="0" dirty="0"/>
            </a:p>
          </p:txBody>
        </p:sp>
        <p:sp>
          <p:nvSpPr>
            <p:cNvPr id="4379" name="object 4379"/>
            <p:cNvSpPr/>
            <p:nvPr/>
          </p:nvSpPr>
          <p:spPr>
            <a:xfrm>
              <a:off x="11547294" y="4399227"/>
              <a:ext cx="5715" cy="72390"/>
            </a:xfrm>
            <a:custGeom>
              <a:avLst/>
              <a:gdLst/>
              <a:ahLst/>
              <a:cxnLst/>
              <a:rect l="l" t="t" r="r" b="b"/>
              <a:pathLst>
                <a:path w="5715" h="72389">
                  <a:moveTo>
                    <a:pt x="5284" y="236"/>
                  </a:moveTo>
                  <a:lnTo>
                    <a:pt x="5284" y="71865"/>
                  </a:lnTo>
                </a:path>
                <a:path w="5715" h="72389">
                  <a:moveTo>
                    <a:pt x="0" y="71617"/>
                  </a:moveTo>
                  <a:lnTo>
                    <a:pt x="0" y="0"/>
                  </a:lnTo>
                </a:path>
              </a:pathLst>
            </a:custGeom>
            <a:ln w="3175">
              <a:solidFill>
                <a:srgbClr val="76A2A1"/>
              </a:solidFill>
            </a:ln>
          </p:spPr>
          <p:txBody>
            <a:bodyPr wrap="square" lIns="0" tIns="0" rIns="0" bIns="0" rtlCol="0"/>
            <a:lstStyle/>
            <a:p>
              <a:endParaRPr lang="fr-FR" noProof="0" dirty="0"/>
            </a:p>
          </p:txBody>
        </p:sp>
        <p:sp>
          <p:nvSpPr>
            <p:cNvPr id="4380" name="object 4380"/>
            <p:cNvSpPr/>
            <p:nvPr/>
          </p:nvSpPr>
          <p:spPr>
            <a:xfrm>
              <a:off x="11552578" y="4399463"/>
              <a:ext cx="3810" cy="72390"/>
            </a:xfrm>
            <a:custGeom>
              <a:avLst/>
              <a:gdLst/>
              <a:ahLst/>
              <a:cxnLst/>
              <a:rect l="l" t="t" r="r" b="b"/>
              <a:pathLst>
                <a:path w="3809" h="72389">
                  <a:moveTo>
                    <a:pt x="0" y="0"/>
                  </a:moveTo>
                  <a:lnTo>
                    <a:pt x="3602" y="161"/>
                  </a:lnTo>
                  <a:lnTo>
                    <a:pt x="3602" y="71798"/>
                  </a:lnTo>
                  <a:lnTo>
                    <a:pt x="0" y="71629"/>
                  </a:lnTo>
                  <a:lnTo>
                    <a:pt x="0" y="0"/>
                  </a:lnTo>
                  <a:close/>
                </a:path>
              </a:pathLst>
            </a:custGeom>
            <a:solidFill>
              <a:srgbClr val="76A2A1"/>
            </a:solidFill>
          </p:spPr>
          <p:txBody>
            <a:bodyPr wrap="square" lIns="0" tIns="0" rIns="0" bIns="0" rtlCol="0"/>
            <a:lstStyle/>
            <a:p>
              <a:endParaRPr lang="fr-FR" noProof="0" dirty="0"/>
            </a:p>
          </p:txBody>
        </p:sp>
        <p:sp>
          <p:nvSpPr>
            <p:cNvPr id="4381" name="object 4381"/>
            <p:cNvSpPr/>
            <p:nvPr/>
          </p:nvSpPr>
          <p:spPr>
            <a:xfrm>
              <a:off x="11552578" y="4399463"/>
              <a:ext cx="3810" cy="72390"/>
            </a:xfrm>
            <a:custGeom>
              <a:avLst/>
              <a:gdLst/>
              <a:ahLst/>
              <a:cxnLst/>
              <a:rect l="l" t="t" r="r" b="b"/>
              <a:pathLst>
                <a:path w="3809" h="72389">
                  <a:moveTo>
                    <a:pt x="3602" y="161"/>
                  </a:moveTo>
                  <a:lnTo>
                    <a:pt x="3602" y="71798"/>
                  </a:lnTo>
                </a:path>
                <a:path w="3809" h="72389">
                  <a:moveTo>
                    <a:pt x="0" y="71629"/>
                  </a:moveTo>
                  <a:lnTo>
                    <a:pt x="0" y="0"/>
                  </a:lnTo>
                </a:path>
              </a:pathLst>
            </a:custGeom>
            <a:ln w="3175">
              <a:solidFill>
                <a:srgbClr val="76A2A1"/>
              </a:solidFill>
            </a:ln>
          </p:spPr>
          <p:txBody>
            <a:bodyPr wrap="square" lIns="0" tIns="0" rIns="0" bIns="0" rtlCol="0"/>
            <a:lstStyle/>
            <a:p>
              <a:endParaRPr lang="fr-FR" noProof="0" dirty="0"/>
            </a:p>
          </p:txBody>
        </p:sp>
        <p:sp>
          <p:nvSpPr>
            <p:cNvPr id="4382" name="object 4382"/>
            <p:cNvSpPr/>
            <p:nvPr/>
          </p:nvSpPr>
          <p:spPr>
            <a:xfrm>
              <a:off x="11556181" y="4399625"/>
              <a:ext cx="3810" cy="72390"/>
            </a:xfrm>
            <a:custGeom>
              <a:avLst/>
              <a:gdLst/>
              <a:ahLst/>
              <a:cxnLst/>
              <a:rect l="l" t="t" r="r" b="b"/>
              <a:pathLst>
                <a:path w="3809" h="72389">
                  <a:moveTo>
                    <a:pt x="0" y="0"/>
                  </a:moveTo>
                  <a:lnTo>
                    <a:pt x="3602" y="161"/>
                  </a:lnTo>
                  <a:lnTo>
                    <a:pt x="3602" y="71806"/>
                  </a:lnTo>
                  <a:lnTo>
                    <a:pt x="0" y="71637"/>
                  </a:lnTo>
                  <a:lnTo>
                    <a:pt x="0" y="0"/>
                  </a:lnTo>
                  <a:close/>
                </a:path>
              </a:pathLst>
            </a:custGeom>
            <a:solidFill>
              <a:srgbClr val="76A2A1"/>
            </a:solidFill>
          </p:spPr>
          <p:txBody>
            <a:bodyPr wrap="square" lIns="0" tIns="0" rIns="0" bIns="0" rtlCol="0"/>
            <a:lstStyle/>
            <a:p>
              <a:endParaRPr lang="fr-FR" noProof="0" dirty="0"/>
            </a:p>
          </p:txBody>
        </p:sp>
        <p:sp>
          <p:nvSpPr>
            <p:cNvPr id="4383" name="object 4383"/>
            <p:cNvSpPr/>
            <p:nvPr/>
          </p:nvSpPr>
          <p:spPr>
            <a:xfrm>
              <a:off x="11556181" y="4399625"/>
              <a:ext cx="3810" cy="72390"/>
            </a:xfrm>
            <a:custGeom>
              <a:avLst/>
              <a:gdLst/>
              <a:ahLst/>
              <a:cxnLst/>
              <a:rect l="l" t="t" r="r" b="b"/>
              <a:pathLst>
                <a:path w="3809" h="72389">
                  <a:moveTo>
                    <a:pt x="3602" y="161"/>
                  </a:moveTo>
                  <a:lnTo>
                    <a:pt x="3602" y="71806"/>
                  </a:lnTo>
                </a:path>
                <a:path w="3809" h="72389">
                  <a:moveTo>
                    <a:pt x="0" y="71637"/>
                  </a:moveTo>
                  <a:lnTo>
                    <a:pt x="0" y="0"/>
                  </a:lnTo>
                </a:path>
              </a:pathLst>
            </a:custGeom>
            <a:ln w="3175">
              <a:solidFill>
                <a:srgbClr val="76A2A1"/>
              </a:solidFill>
            </a:ln>
          </p:spPr>
          <p:txBody>
            <a:bodyPr wrap="square" lIns="0" tIns="0" rIns="0" bIns="0" rtlCol="0"/>
            <a:lstStyle/>
            <a:p>
              <a:endParaRPr lang="fr-FR" noProof="0" dirty="0"/>
            </a:p>
          </p:txBody>
        </p:sp>
        <p:sp>
          <p:nvSpPr>
            <p:cNvPr id="4384" name="object 4384"/>
            <p:cNvSpPr/>
            <p:nvPr/>
          </p:nvSpPr>
          <p:spPr>
            <a:xfrm>
              <a:off x="11559784" y="4399786"/>
              <a:ext cx="3810" cy="72390"/>
            </a:xfrm>
            <a:custGeom>
              <a:avLst/>
              <a:gdLst/>
              <a:ahLst/>
              <a:cxnLst/>
              <a:rect l="l" t="t" r="r" b="b"/>
              <a:pathLst>
                <a:path w="3809" h="72389">
                  <a:moveTo>
                    <a:pt x="0" y="0"/>
                  </a:moveTo>
                  <a:lnTo>
                    <a:pt x="3602" y="161"/>
                  </a:lnTo>
                  <a:lnTo>
                    <a:pt x="3602" y="71814"/>
                  </a:lnTo>
                  <a:lnTo>
                    <a:pt x="0" y="71644"/>
                  </a:lnTo>
                  <a:lnTo>
                    <a:pt x="0" y="0"/>
                  </a:lnTo>
                  <a:close/>
                </a:path>
              </a:pathLst>
            </a:custGeom>
            <a:solidFill>
              <a:srgbClr val="76A2A1"/>
            </a:solidFill>
          </p:spPr>
          <p:txBody>
            <a:bodyPr wrap="square" lIns="0" tIns="0" rIns="0" bIns="0" rtlCol="0"/>
            <a:lstStyle/>
            <a:p>
              <a:endParaRPr lang="fr-FR" noProof="0" dirty="0"/>
            </a:p>
          </p:txBody>
        </p:sp>
        <p:sp>
          <p:nvSpPr>
            <p:cNvPr id="4385" name="object 4385"/>
            <p:cNvSpPr/>
            <p:nvPr/>
          </p:nvSpPr>
          <p:spPr>
            <a:xfrm>
              <a:off x="11559784" y="4399786"/>
              <a:ext cx="3810" cy="72390"/>
            </a:xfrm>
            <a:custGeom>
              <a:avLst/>
              <a:gdLst/>
              <a:ahLst/>
              <a:cxnLst/>
              <a:rect l="l" t="t" r="r" b="b"/>
              <a:pathLst>
                <a:path w="3809" h="72389">
                  <a:moveTo>
                    <a:pt x="3602" y="161"/>
                  </a:moveTo>
                  <a:lnTo>
                    <a:pt x="3602" y="71814"/>
                  </a:lnTo>
                </a:path>
                <a:path w="3809" h="72389">
                  <a:moveTo>
                    <a:pt x="0" y="71644"/>
                  </a:moveTo>
                  <a:lnTo>
                    <a:pt x="0" y="0"/>
                  </a:lnTo>
                </a:path>
              </a:pathLst>
            </a:custGeom>
            <a:ln w="3175">
              <a:solidFill>
                <a:srgbClr val="76A2A1"/>
              </a:solidFill>
            </a:ln>
          </p:spPr>
          <p:txBody>
            <a:bodyPr wrap="square" lIns="0" tIns="0" rIns="0" bIns="0" rtlCol="0"/>
            <a:lstStyle/>
            <a:p>
              <a:endParaRPr lang="fr-FR" noProof="0" dirty="0"/>
            </a:p>
          </p:txBody>
        </p:sp>
        <p:sp>
          <p:nvSpPr>
            <p:cNvPr id="4386" name="object 4386"/>
            <p:cNvSpPr/>
            <p:nvPr/>
          </p:nvSpPr>
          <p:spPr>
            <a:xfrm>
              <a:off x="11563387" y="4399948"/>
              <a:ext cx="3810" cy="72390"/>
            </a:xfrm>
            <a:custGeom>
              <a:avLst/>
              <a:gdLst/>
              <a:ahLst/>
              <a:cxnLst/>
              <a:rect l="l" t="t" r="r" b="b"/>
              <a:pathLst>
                <a:path w="3809" h="72389">
                  <a:moveTo>
                    <a:pt x="0" y="0"/>
                  </a:moveTo>
                  <a:lnTo>
                    <a:pt x="3602" y="161"/>
                  </a:lnTo>
                  <a:lnTo>
                    <a:pt x="3602" y="71821"/>
                  </a:lnTo>
                  <a:lnTo>
                    <a:pt x="0" y="71652"/>
                  </a:lnTo>
                  <a:lnTo>
                    <a:pt x="0" y="0"/>
                  </a:lnTo>
                  <a:close/>
                </a:path>
              </a:pathLst>
            </a:custGeom>
            <a:solidFill>
              <a:srgbClr val="76A2A1"/>
            </a:solidFill>
          </p:spPr>
          <p:txBody>
            <a:bodyPr wrap="square" lIns="0" tIns="0" rIns="0" bIns="0" rtlCol="0"/>
            <a:lstStyle/>
            <a:p>
              <a:endParaRPr lang="fr-FR" noProof="0" dirty="0"/>
            </a:p>
          </p:txBody>
        </p:sp>
        <p:sp>
          <p:nvSpPr>
            <p:cNvPr id="4387" name="object 4387"/>
            <p:cNvSpPr/>
            <p:nvPr/>
          </p:nvSpPr>
          <p:spPr>
            <a:xfrm>
              <a:off x="11563387" y="4399948"/>
              <a:ext cx="3810" cy="72390"/>
            </a:xfrm>
            <a:custGeom>
              <a:avLst/>
              <a:gdLst/>
              <a:ahLst/>
              <a:cxnLst/>
              <a:rect l="l" t="t" r="r" b="b"/>
              <a:pathLst>
                <a:path w="3809" h="72389">
                  <a:moveTo>
                    <a:pt x="3602" y="161"/>
                  </a:moveTo>
                  <a:lnTo>
                    <a:pt x="3602" y="71821"/>
                  </a:lnTo>
                </a:path>
                <a:path w="3809" h="72389">
                  <a:moveTo>
                    <a:pt x="0" y="71652"/>
                  </a:moveTo>
                  <a:lnTo>
                    <a:pt x="0" y="0"/>
                  </a:lnTo>
                </a:path>
              </a:pathLst>
            </a:custGeom>
            <a:ln w="3175">
              <a:solidFill>
                <a:srgbClr val="76A2A1"/>
              </a:solidFill>
            </a:ln>
          </p:spPr>
          <p:txBody>
            <a:bodyPr wrap="square" lIns="0" tIns="0" rIns="0" bIns="0" rtlCol="0"/>
            <a:lstStyle/>
            <a:p>
              <a:endParaRPr lang="fr-FR" noProof="0" dirty="0"/>
            </a:p>
          </p:txBody>
        </p:sp>
        <p:sp>
          <p:nvSpPr>
            <p:cNvPr id="4388" name="object 4388"/>
            <p:cNvSpPr/>
            <p:nvPr/>
          </p:nvSpPr>
          <p:spPr>
            <a:xfrm>
              <a:off x="11566990" y="4400109"/>
              <a:ext cx="3810" cy="72390"/>
            </a:xfrm>
            <a:custGeom>
              <a:avLst/>
              <a:gdLst/>
              <a:ahLst/>
              <a:cxnLst/>
              <a:rect l="l" t="t" r="r" b="b"/>
              <a:pathLst>
                <a:path w="3809" h="72389">
                  <a:moveTo>
                    <a:pt x="0" y="0"/>
                  </a:moveTo>
                  <a:lnTo>
                    <a:pt x="3602" y="161"/>
                  </a:lnTo>
                  <a:lnTo>
                    <a:pt x="3602" y="71829"/>
                  </a:lnTo>
                  <a:lnTo>
                    <a:pt x="0" y="71660"/>
                  </a:lnTo>
                  <a:lnTo>
                    <a:pt x="0" y="0"/>
                  </a:lnTo>
                  <a:close/>
                </a:path>
              </a:pathLst>
            </a:custGeom>
            <a:solidFill>
              <a:srgbClr val="76A2A1"/>
            </a:solidFill>
          </p:spPr>
          <p:txBody>
            <a:bodyPr wrap="square" lIns="0" tIns="0" rIns="0" bIns="0" rtlCol="0"/>
            <a:lstStyle/>
            <a:p>
              <a:endParaRPr lang="fr-FR" noProof="0" dirty="0"/>
            </a:p>
          </p:txBody>
        </p:sp>
        <p:sp>
          <p:nvSpPr>
            <p:cNvPr id="4389" name="object 4389"/>
            <p:cNvSpPr/>
            <p:nvPr/>
          </p:nvSpPr>
          <p:spPr>
            <a:xfrm>
              <a:off x="11566990" y="4400109"/>
              <a:ext cx="3810" cy="72390"/>
            </a:xfrm>
            <a:custGeom>
              <a:avLst/>
              <a:gdLst/>
              <a:ahLst/>
              <a:cxnLst/>
              <a:rect l="l" t="t" r="r" b="b"/>
              <a:pathLst>
                <a:path w="3809" h="72389">
                  <a:moveTo>
                    <a:pt x="3602" y="161"/>
                  </a:moveTo>
                  <a:lnTo>
                    <a:pt x="3602" y="71829"/>
                  </a:lnTo>
                </a:path>
                <a:path w="3809" h="72389">
                  <a:moveTo>
                    <a:pt x="0" y="71660"/>
                  </a:moveTo>
                  <a:lnTo>
                    <a:pt x="0" y="0"/>
                  </a:lnTo>
                </a:path>
              </a:pathLst>
            </a:custGeom>
            <a:ln w="3175">
              <a:solidFill>
                <a:srgbClr val="76A2A1"/>
              </a:solidFill>
            </a:ln>
          </p:spPr>
          <p:txBody>
            <a:bodyPr wrap="square" lIns="0" tIns="0" rIns="0" bIns="0" rtlCol="0"/>
            <a:lstStyle/>
            <a:p>
              <a:endParaRPr lang="fr-FR" noProof="0" dirty="0"/>
            </a:p>
          </p:txBody>
        </p:sp>
        <p:sp>
          <p:nvSpPr>
            <p:cNvPr id="4390" name="object 4390"/>
            <p:cNvSpPr/>
            <p:nvPr/>
          </p:nvSpPr>
          <p:spPr>
            <a:xfrm>
              <a:off x="11570592" y="4400270"/>
              <a:ext cx="3810" cy="72390"/>
            </a:xfrm>
            <a:custGeom>
              <a:avLst/>
              <a:gdLst/>
              <a:ahLst/>
              <a:cxnLst/>
              <a:rect l="l" t="t" r="r" b="b"/>
              <a:pathLst>
                <a:path w="3809" h="72389">
                  <a:moveTo>
                    <a:pt x="0" y="0"/>
                  </a:moveTo>
                  <a:lnTo>
                    <a:pt x="3602" y="161"/>
                  </a:lnTo>
                  <a:lnTo>
                    <a:pt x="3602" y="71837"/>
                  </a:lnTo>
                  <a:lnTo>
                    <a:pt x="0" y="71668"/>
                  </a:lnTo>
                  <a:lnTo>
                    <a:pt x="0" y="0"/>
                  </a:lnTo>
                  <a:close/>
                </a:path>
              </a:pathLst>
            </a:custGeom>
            <a:solidFill>
              <a:srgbClr val="75A1A1"/>
            </a:solidFill>
          </p:spPr>
          <p:txBody>
            <a:bodyPr wrap="square" lIns="0" tIns="0" rIns="0" bIns="0" rtlCol="0"/>
            <a:lstStyle/>
            <a:p>
              <a:endParaRPr lang="fr-FR" noProof="0" dirty="0"/>
            </a:p>
          </p:txBody>
        </p:sp>
        <p:sp>
          <p:nvSpPr>
            <p:cNvPr id="4391" name="object 4391"/>
            <p:cNvSpPr/>
            <p:nvPr/>
          </p:nvSpPr>
          <p:spPr>
            <a:xfrm>
              <a:off x="11570592" y="4400270"/>
              <a:ext cx="3810" cy="72390"/>
            </a:xfrm>
            <a:custGeom>
              <a:avLst/>
              <a:gdLst/>
              <a:ahLst/>
              <a:cxnLst/>
              <a:rect l="l" t="t" r="r" b="b"/>
              <a:pathLst>
                <a:path w="3809" h="72389">
                  <a:moveTo>
                    <a:pt x="3602" y="161"/>
                  </a:moveTo>
                  <a:lnTo>
                    <a:pt x="3602" y="71837"/>
                  </a:lnTo>
                </a:path>
                <a:path w="3809" h="72389">
                  <a:moveTo>
                    <a:pt x="0" y="71668"/>
                  </a:moveTo>
                  <a:lnTo>
                    <a:pt x="0" y="0"/>
                  </a:lnTo>
                </a:path>
              </a:pathLst>
            </a:custGeom>
            <a:ln w="3175">
              <a:solidFill>
                <a:srgbClr val="75A1A1"/>
              </a:solidFill>
            </a:ln>
          </p:spPr>
          <p:txBody>
            <a:bodyPr wrap="square" lIns="0" tIns="0" rIns="0" bIns="0" rtlCol="0"/>
            <a:lstStyle/>
            <a:p>
              <a:endParaRPr lang="fr-FR" noProof="0" dirty="0"/>
            </a:p>
          </p:txBody>
        </p:sp>
        <p:sp>
          <p:nvSpPr>
            <p:cNvPr id="4392" name="object 4392"/>
            <p:cNvSpPr/>
            <p:nvPr/>
          </p:nvSpPr>
          <p:spPr>
            <a:xfrm>
              <a:off x="11574195" y="4400432"/>
              <a:ext cx="5715" cy="72390"/>
            </a:xfrm>
            <a:custGeom>
              <a:avLst/>
              <a:gdLst/>
              <a:ahLst/>
              <a:cxnLst/>
              <a:rect l="l" t="t" r="r" b="b"/>
              <a:pathLst>
                <a:path w="5715" h="72389">
                  <a:moveTo>
                    <a:pt x="0" y="0"/>
                  </a:moveTo>
                  <a:lnTo>
                    <a:pt x="5524" y="247"/>
                  </a:lnTo>
                  <a:lnTo>
                    <a:pt x="5524" y="71935"/>
                  </a:lnTo>
                  <a:lnTo>
                    <a:pt x="0" y="71676"/>
                  </a:lnTo>
                  <a:lnTo>
                    <a:pt x="0" y="0"/>
                  </a:lnTo>
                  <a:close/>
                </a:path>
              </a:pathLst>
            </a:custGeom>
            <a:solidFill>
              <a:srgbClr val="75A1A1"/>
            </a:solidFill>
          </p:spPr>
          <p:txBody>
            <a:bodyPr wrap="square" lIns="0" tIns="0" rIns="0" bIns="0" rtlCol="0"/>
            <a:lstStyle/>
            <a:p>
              <a:endParaRPr lang="fr-FR" noProof="0" dirty="0"/>
            </a:p>
          </p:txBody>
        </p:sp>
        <p:sp>
          <p:nvSpPr>
            <p:cNvPr id="4393" name="object 4393"/>
            <p:cNvSpPr/>
            <p:nvPr/>
          </p:nvSpPr>
          <p:spPr>
            <a:xfrm>
              <a:off x="11574195" y="4400432"/>
              <a:ext cx="5715" cy="72390"/>
            </a:xfrm>
            <a:custGeom>
              <a:avLst/>
              <a:gdLst/>
              <a:ahLst/>
              <a:cxnLst/>
              <a:rect l="l" t="t" r="r" b="b"/>
              <a:pathLst>
                <a:path w="5715" h="72389">
                  <a:moveTo>
                    <a:pt x="5524" y="247"/>
                  </a:moveTo>
                  <a:lnTo>
                    <a:pt x="5524" y="71935"/>
                  </a:lnTo>
                </a:path>
                <a:path w="5715" h="72389">
                  <a:moveTo>
                    <a:pt x="0" y="71676"/>
                  </a:moveTo>
                  <a:lnTo>
                    <a:pt x="0" y="0"/>
                  </a:lnTo>
                </a:path>
              </a:pathLst>
            </a:custGeom>
            <a:ln w="3175">
              <a:solidFill>
                <a:srgbClr val="75A1A1"/>
              </a:solidFill>
            </a:ln>
          </p:spPr>
          <p:txBody>
            <a:bodyPr wrap="square" lIns="0" tIns="0" rIns="0" bIns="0" rtlCol="0"/>
            <a:lstStyle/>
            <a:p>
              <a:endParaRPr lang="fr-FR" noProof="0" dirty="0"/>
            </a:p>
          </p:txBody>
        </p:sp>
        <p:sp>
          <p:nvSpPr>
            <p:cNvPr id="4394" name="object 4394"/>
            <p:cNvSpPr/>
            <p:nvPr/>
          </p:nvSpPr>
          <p:spPr>
            <a:xfrm>
              <a:off x="11579720" y="4400679"/>
              <a:ext cx="3810" cy="72390"/>
            </a:xfrm>
            <a:custGeom>
              <a:avLst/>
              <a:gdLst/>
              <a:ahLst/>
              <a:cxnLst/>
              <a:rect l="l" t="t" r="r" b="b"/>
              <a:pathLst>
                <a:path w="3809" h="72389">
                  <a:moveTo>
                    <a:pt x="0" y="0"/>
                  </a:moveTo>
                  <a:lnTo>
                    <a:pt x="3602" y="161"/>
                  </a:lnTo>
                  <a:lnTo>
                    <a:pt x="3602" y="71857"/>
                  </a:lnTo>
                  <a:lnTo>
                    <a:pt x="0" y="71688"/>
                  </a:lnTo>
                  <a:lnTo>
                    <a:pt x="0" y="0"/>
                  </a:lnTo>
                  <a:close/>
                </a:path>
              </a:pathLst>
            </a:custGeom>
            <a:solidFill>
              <a:srgbClr val="75A1A1"/>
            </a:solidFill>
          </p:spPr>
          <p:txBody>
            <a:bodyPr wrap="square" lIns="0" tIns="0" rIns="0" bIns="0" rtlCol="0"/>
            <a:lstStyle/>
            <a:p>
              <a:endParaRPr lang="fr-FR" noProof="0" dirty="0"/>
            </a:p>
          </p:txBody>
        </p:sp>
        <p:sp>
          <p:nvSpPr>
            <p:cNvPr id="4395" name="object 4395"/>
            <p:cNvSpPr/>
            <p:nvPr/>
          </p:nvSpPr>
          <p:spPr>
            <a:xfrm>
              <a:off x="11579720" y="4400679"/>
              <a:ext cx="3810" cy="72390"/>
            </a:xfrm>
            <a:custGeom>
              <a:avLst/>
              <a:gdLst/>
              <a:ahLst/>
              <a:cxnLst/>
              <a:rect l="l" t="t" r="r" b="b"/>
              <a:pathLst>
                <a:path w="3809" h="72389">
                  <a:moveTo>
                    <a:pt x="3602" y="161"/>
                  </a:moveTo>
                  <a:lnTo>
                    <a:pt x="3602" y="71857"/>
                  </a:lnTo>
                </a:path>
                <a:path w="3809" h="72389">
                  <a:moveTo>
                    <a:pt x="0" y="71688"/>
                  </a:moveTo>
                  <a:lnTo>
                    <a:pt x="0" y="0"/>
                  </a:lnTo>
                </a:path>
              </a:pathLst>
            </a:custGeom>
            <a:ln w="3175">
              <a:solidFill>
                <a:srgbClr val="75A1A1"/>
              </a:solidFill>
            </a:ln>
          </p:spPr>
          <p:txBody>
            <a:bodyPr wrap="square" lIns="0" tIns="0" rIns="0" bIns="0" rtlCol="0"/>
            <a:lstStyle/>
            <a:p>
              <a:endParaRPr lang="fr-FR" noProof="0" dirty="0"/>
            </a:p>
          </p:txBody>
        </p:sp>
        <p:sp>
          <p:nvSpPr>
            <p:cNvPr id="4396" name="object 4396"/>
            <p:cNvSpPr/>
            <p:nvPr/>
          </p:nvSpPr>
          <p:spPr>
            <a:xfrm>
              <a:off x="11583323" y="4400841"/>
              <a:ext cx="3810" cy="72390"/>
            </a:xfrm>
            <a:custGeom>
              <a:avLst/>
              <a:gdLst/>
              <a:ahLst/>
              <a:cxnLst/>
              <a:rect l="l" t="t" r="r" b="b"/>
              <a:pathLst>
                <a:path w="3809" h="72389">
                  <a:moveTo>
                    <a:pt x="0" y="0"/>
                  </a:moveTo>
                  <a:lnTo>
                    <a:pt x="3602" y="161"/>
                  </a:lnTo>
                  <a:lnTo>
                    <a:pt x="3602" y="71865"/>
                  </a:lnTo>
                  <a:lnTo>
                    <a:pt x="0" y="71696"/>
                  </a:lnTo>
                  <a:lnTo>
                    <a:pt x="0" y="0"/>
                  </a:lnTo>
                  <a:close/>
                </a:path>
              </a:pathLst>
            </a:custGeom>
            <a:solidFill>
              <a:srgbClr val="75A1A1"/>
            </a:solidFill>
          </p:spPr>
          <p:txBody>
            <a:bodyPr wrap="square" lIns="0" tIns="0" rIns="0" bIns="0" rtlCol="0"/>
            <a:lstStyle/>
            <a:p>
              <a:endParaRPr lang="fr-FR" noProof="0" dirty="0"/>
            </a:p>
          </p:txBody>
        </p:sp>
        <p:sp>
          <p:nvSpPr>
            <p:cNvPr id="4397" name="object 4397"/>
            <p:cNvSpPr/>
            <p:nvPr/>
          </p:nvSpPr>
          <p:spPr>
            <a:xfrm>
              <a:off x="11583323" y="4400841"/>
              <a:ext cx="3810" cy="72390"/>
            </a:xfrm>
            <a:custGeom>
              <a:avLst/>
              <a:gdLst/>
              <a:ahLst/>
              <a:cxnLst/>
              <a:rect l="l" t="t" r="r" b="b"/>
              <a:pathLst>
                <a:path w="3809" h="72389">
                  <a:moveTo>
                    <a:pt x="3602" y="161"/>
                  </a:moveTo>
                  <a:lnTo>
                    <a:pt x="3602" y="71865"/>
                  </a:lnTo>
                </a:path>
                <a:path w="3809" h="72389">
                  <a:moveTo>
                    <a:pt x="0" y="71696"/>
                  </a:moveTo>
                  <a:lnTo>
                    <a:pt x="0" y="0"/>
                  </a:lnTo>
                </a:path>
              </a:pathLst>
            </a:custGeom>
            <a:ln w="3175">
              <a:solidFill>
                <a:srgbClr val="75A1A1"/>
              </a:solidFill>
            </a:ln>
          </p:spPr>
          <p:txBody>
            <a:bodyPr wrap="square" lIns="0" tIns="0" rIns="0" bIns="0" rtlCol="0"/>
            <a:lstStyle/>
            <a:p>
              <a:endParaRPr lang="fr-FR" noProof="0" dirty="0"/>
            </a:p>
          </p:txBody>
        </p:sp>
        <p:sp>
          <p:nvSpPr>
            <p:cNvPr id="4398" name="object 4398"/>
            <p:cNvSpPr/>
            <p:nvPr/>
          </p:nvSpPr>
          <p:spPr>
            <a:xfrm>
              <a:off x="11586926" y="4401002"/>
              <a:ext cx="3810" cy="72390"/>
            </a:xfrm>
            <a:custGeom>
              <a:avLst/>
              <a:gdLst/>
              <a:ahLst/>
              <a:cxnLst/>
              <a:rect l="l" t="t" r="r" b="b"/>
              <a:pathLst>
                <a:path w="3809" h="72389">
                  <a:moveTo>
                    <a:pt x="0" y="0"/>
                  </a:moveTo>
                  <a:lnTo>
                    <a:pt x="3602" y="161"/>
                  </a:lnTo>
                  <a:lnTo>
                    <a:pt x="3602" y="71873"/>
                  </a:lnTo>
                  <a:lnTo>
                    <a:pt x="0" y="71704"/>
                  </a:lnTo>
                  <a:lnTo>
                    <a:pt x="0" y="0"/>
                  </a:lnTo>
                  <a:close/>
                </a:path>
              </a:pathLst>
            </a:custGeom>
            <a:solidFill>
              <a:srgbClr val="75A1A0"/>
            </a:solidFill>
          </p:spPr>
          <p:txBody>
            <a:bodyPr wrap="square" lIns="0" tIns="0" rIns="0" bIns="0" rtlCol="0"/>
            <a:lstStyle/>
            <a:p>
              <a:endParaRPr lang="fr-FR" noProof="0" dirty="0"/>
            </a:p>
          </p:txBody>
        </p:sp>
        <p:sp>
          <p:nvSpPr>
            <p:cNvPr id="4399" name="object 4399"/>
            <p:cNvSpPr/>
            <p:nvPr/>
          </p:nvSpPr>
          <p:spPr>
            <a:xfrm>
              <a:off x="11586926" y="4401002"/>
              <a:ext cx="3810" cy="72390"/>
            </a:xfrm>
            <a:custGeom>
              <a:avLst/>
              <a:gdLst/>
              <a:ahLst/>
              <a:cxnLst/>
              <a:rect l="l" t="t" r="r" b="b"/>
              <a:pathLst>
                <a:path w="3809" h="72389">
                  <a:moveTo>
                    <a:pt x="3602" y="161"/>
                  </a:moveTo>
                  <a:lnTo>
                    <a:pt x="3602" y="71873"/>
                  </a:lnTo>
                </a:path>
                <a:path w="3809" h="72389">
                  <a:moveTo>
                    <a:pt x="0" y="71704"/>
                  </a:moveTo>
                  <a:lnTo>
                    <a:pt x="0" y="0"/>
                  </a:lnTo>
                </a:path>
              </a:pathLst>
            </a:custGeom>
            <a:ln w="3175">
              <a:solidFill>
                <a:srgbClr val="75A1A0"/>
              </a:solidFill>
            </a:ln>
          </p:spPr>
          <p:txBody>
            <a:bodyPr wrap="square" lIns="0" tIns="0" rIns="0" bIns="0" rtlCol="0"/>
            <a:lstStyle/>
            <a:p>
              <a:endParaRPr lang="fr-FR" noProof="0" dirty="0"/>
            </a:p>
          </p:txBody>
        </p:sp>
        <p:sp>
          <p:nvSpPr>
            <p:cNvPr id="4400" name="object 4400"/>
            <p:cNvSpPr/>
            <p:nvPr/>
          </p:nvSpPr>
          <p:spPr>
            <a:xfrm>
              <a:off x="11590528" y="4401163"/>
              <a:ext cx="3810" cy="72390"/>
            </a:xfrm>
            <a:custGeom>
              <a:avLst/>
              <a:gdLst/>
              <a:ahLst/>
              <a:cxnLst/>
              <a:rect l="l" t="t" r="r" b="b"/>
              <a:pathLst>
                <a:path w="3809" h="72389">
                  <a:moveTo>
                    <a:pt x="0" y="0"/>
                  </a:moveTo>
                  <a:lnTo>
                    <a:pt x="3602" y="161"/>
                  </a:lnTo>
                  <a:lnTo>
                    <a:pt x="3602" y="71881"/>
                  </a:lnTo>
                  <a:lnTo>
                    <a:pt x="0" y="71711"/>
                  </a:lnTo>
                  <a:lnTo>
                    <a:pt x="0" y="0"/>
                  </a:lnTo>
                  <a:close/>
                </a:path>
              </a:pathLst>
            </a:custGeom>
            <a:solidFill>
              <a:srgbClr val="75A1A0"/>
            </a:solidFill>
          </p:spPr>
          <p:txBody>
            <a:bodyPr wrap="square" lIns="0" tIns="0" rIns="0" bIns="0" rtlCol="0"/>
            <a:lstStyle/>
            <a:p>
              <a:endParaRPr lang="fr-FR" noProof="0" dirty="0"/>
            </a:p>
          </p:txBody>
        </p:sp>
        <p:sp>
          <p:nvSpPr>
            <p:cNvPr id="4401" name="object 4401"/>
            <p:cNvSpPr/>
            <p:nvPr/>
          </p:nvSpPr>
          <p:spPr>
            <a:xfrm>
              <a:off x="11590528" y="4401163"/>
              <a:ext cx="3810" cy="72390"/>
            </a:xfrm>
            <a:custGeom>
              <a:avLst/>
              <a:gdLst/>
              <a:ahLst/>
              <a:cxnLst/>
              <a:rect l="l" t="t" r="r" b="b"/>
              <a:pathLst>
                <a:path w="3809" h="72389">
                  <a:moveTo>
                    <a:pt x="3602" y="161"/>
                  </a:moveTo>
                  <a:lnTo>
                    <a:pt x="3602" y="71881"/>
                  </a:lnTo>
                </a:path>
                <a:path w="3809" h="72389">
                  <a:moveTo>
                    <a:pt x="0" y="71711"/>
                  </a:moveTo>
                  <a:lnTo>
                    <a:pt x="0" y="0"/>
                  </a:lnTo>
                </a:path>
              </a:pathLst>
            </a:custGeom>
            <a:ln w="3175">
              <a:solidFill>
                <a:srgbClr val="75A1A0"/>
              </a:solidFill>
            </a:ln>
          </p:spPr>
          <p:txBody>
            <a:bodyPr wrap="square" lIns="0" tIns="0" rIns="0" bIns="0" rtlCol="0"/>
            <a:lstStyle/>
            <a:p>
              <a:endParaRPr lang="fr-FR" noProof="0" dirty="0"/>
            </a:p>
          </p:txBody>
        </p:sp>
        <p:sp>
          <p:nvSpPr>
            <p:cNvPr id="4402" name="object 4402"/>
            <p:cNvSpPr/>
            <p:nvPr/>
          </p:nvSpPr>
          <p:spPr>
            <a:xfrm>
              <a:off x="11594131" y="4401325"/>
              <a:ext cx="3810" cy="72390"/>
            </a:xfrm>
            <a:custGeom>
              <a:avLst/>
              <a:gdLst/>
              <a:ahLst/>
              <a:cxnLst/>
              <a:rect l="l" t="t" r="r" b="b"/>
              <a:pathLst>
                <a:path w="3809" h="72389">
                  <a:moveTo>
                    <a:pt x="0" y="0"/>
                  </a:moveTo>
                  <a:lnTo>
                    <a:pt x="3602" y="161"/>
                  </a:lnTo>
                  <a:lnTo>
                    <a:pt x="3602" y="71889"/>
                  </a:lnTo>
                  <a:lnTo>
                    <a:pt x="0" y="71719"/>
                  </a:lnTo>
                  <a:lnTo>
                    <a:pt x="0" y="0"/>
                  </a:lnTo>
                  <a:close/>
                </a:path>
              </a:pathLst>
            </a:custGeom>
            <a:solidFill>
              <a:srgbClr val="75A1A0"/>
            </a:solidFill>
          </p:spPr>
          <p:txBody>
            <a:bodyPr wrap="square" lIns="0" tIns="0" rIns="0" bIns="0" rtlCol="0"/>
            <a:lstStyle/>
            <a:p>
              <a:endParaRPr lang="fr-FR" noProof="0" dirty="0"/>
            </a:p>
          </p:txBody>
        </p:sp>
        <p:sp>
          <p:nvSpPr>
            <p:cNvPr id="4403" name="object 4403"/>
            <p:cNvSpPr/>
            <p:nvPr/>
          </p:nvSpPr>
          <p:spPr>
            <a:xfrm>
              <a:off x="11594131" y="4401325"/>
              <a:ext cx="3810" cy="72390"/>
            </a:xfrm>
            <a:custGeom>
              <a:avLst/>
              <a:gdLst/>
              <a:ahLst/>
              <a:cxnLst/>
              <a:rect l="l" t="t" r="r" b="b"/>
              <a:pathLst>
                <a:path w="3809" h="72389">
                  <a:moveTo>
                    <a:pt x="3602" y="161"/>
                  </a:moveTo>
                  <a:lnTo>
                    <a:pt x="3602" y="71889"/>
                  </a:lnTo>
                </a:path>
                <a:path w="3809" h="72389">
                  <a:moveTo>
                    <a:pt x="0" y="71719"/>
                  </a:moveTo>
                  <a:lnTo>
                    <a:pt x="0" y="0"/>
                  </a:lnTo>
                </a:path>
              </a:pathLst>
            </a:custGeom>
            <a:ln w="3175">
              <a:solidFill>
                <a:srgbClr val="75A1A0"/>
              </a:solidFill>
            </a:ln>
          </p:spPr>
          <p:txBody>
            <a:bodyPr wrap="square" lIns="0" tIns="0" rIns="0" bIns="0" rtlCol="0"/>
            <a:lstStyle/>
            <a:p>
              <a:endParaRPr lang="fr-FR" noProof="0" dirty="0"/>
            </a:p>
          </p:txBody>
        </p:sp>
        <p:sp>
          <p:nvSpPr>
            <p:cNvPr id="4404" name="object 4404"/>
            <p:cNvSpPr/>
            <p:nvPr/>
          </p:nvSpPr>
          <p:spPr>
            <a:xfrm>
              <a:off x="11597734" y="4401486"/>
              <a:ext cx="3810" cy="72390"/>
            </a:xfrm>
            <a:custGeom>
              <a:avLst/>
              <a:gdLst/>
              <a:ahLst/>
              <a:cxnLst/>
              <a:rect l="l" t="t" r="r" b="b"/>
              <a:pathLst>
                <a:path w="3809" h="72389">
                  <a:moveTo>
                    <a:pt x="0" y="0"/>
                  </a:moveTo>
                  <a:lnTo>
                    <a:pt x="3602" y="161"/>
                  </a:lnTo>
                  <a:lnTo>
                    <a:pt x="3602" y="71896"/>
                  </a:lnTo>
                  <a:lnTo>
                    <a:pt x="0" y="71727"/>
                  </a:lnTo>
                  <a:lnTo>
                    <a:pt x="0" y="0"/>
                  </a:lnTo>
                  <a:close/>
                </a:path>
              </a:pathLst>
            </a:custGeom>
            <a:solidFill>
              <a:srgbClr val="75A1A0"/>
            </a:solidFill>
          </p:spPr>
          <p:txBody>
            <a:bodyPr wrap="square" lIns="0" tIns="0" rIns="0" bIns="0" rtlCol="0"/>
            <a:lstStyle/>
            <a:p>
              <a:endParaRPr lang="fr-FR" noProof="0" dirty="0"/>
            </a:p>
          </p:txBody>
        </p:sp>
        <p:sp>
          <p:nvSpPr>
            <p:cNvPr id="4405" name="object 4405"/>
            <p:cNvSpPr/>
            <p:nvPr/>
          </p:nvSpPr>
          <p:spPr>
            <a:xfrm>
              <a:off x="11597734" y="4401486"/>
              <a:ext cx="3810" cy="72390"/>
            </a:xfrm>
            <a:custGeom>
              <a:avLst/>
              <a:gdLst/>
              <a:ahLst/>
              <a:cxnLst/>
              <a:rect l="l" t="t" r="r" b="b"/>
              <a:pathLst>
                <a:path w="3809" h="72389">
                  <a:moveTo>
                    <a:pt x="3602" y="161"/>
                  </a:moveTo>
                  <a:lnTo>
                    <a:pt x="3602" y="71896"/>
                  </a:lnTo>
                </a:path>
                <a:path w="3809" h="72389">
                  <a:moveTo>
                    <a:pt x="0" y="71727"/>
                  </a:moveTo>
                  <a:lnTo>
                    <a:pt x="0" y="0"/>
                  </a:lnTo>
                </a:path>
              </a:pathLst>
            </a:custGeom>
            <a:ln w="3175">
              <a:solidFill>
                <a:srgbClr val="75A1A0"/>
              </a:solidFill>
            </a:ln>
          </p:spPr>
          <p:txBody>
            <a:bodyPr wrap="square" lIns="0" tIns="0" rIns="0" bIns="0" rtlCol="0"/>
            <a:lstStyle/>
            <a:p>
              <a:endParaRPr lang="fr-FR" noProof="0" dirty="0"/>
            </a:p>
          </p:txBody>
        </p:sp>
        <p:sp>
          <p:nvSpPr>
            <p:cNvPr id="4406" name="object 4406"/>
            <p:cNvSpPr/>
            <p:nvPr/>
          </p:nvSpPr>
          <p:spPr>
            <a:xfrm>
              <a:off x="11601337" y="4401648"/>
              <a:ext cx="3810" cy="72390"/>
            </a:xfrm>
            <a:custGeom>
              <a:avLst/>
              <a:gdLst/>
              <a:ahLst/>
              <a:cxnLst/>
              <a:rect l="l" t="t" r="r" b="b"/>
              <a:pathLst>
                <a:path w="3809" h="72389">
                  <a:moveTo>
                    <a:pt x="0" y="0"/>
                  </a:moveTo>
                  <a:lnTo>
                    <a:pt x="3602" y="161"/>
                  </a:lnTo>
                  <a:lnTo>
                    <a:pt x="3602" y="71904"/>
                  </a:lnTo>
                  <a:lnTo>
                    <a:pt x="0" y="71735"/>
                  </a:lnTo>
                  <a:lnTo>
                    <a:pt x="0" y="0"/>
                  </a:lnTo>
                  <a:close/>
                </a:path>
              </a:pathLst>
            </a:custGeom>
            <a:solidFill>
              <a:srgbClr val="75A1A0"/>
            </a:solidFill>
          </p:spPr>
          <p:txBody>
            <a:bodyPr wrap="square" lIns="0" tIns="0" rIns="0" bIns="0" rtlCol="0"/>
            <a:lstStyle/>
            <a:p>
              <a:endParaRPr lang="fr-FR" noProof="0" dirty="0"/>
            </a:p>
          </p:txBody>
        </p:sp>
        <p:sp>
          <p:nvSpPr>
            <p:cNvPr id="4407" name="object 4407"/>
            <p:cNvSpPr/>
            <p:nvPr/>
          </p:nvSpPr>
          <p:spPr>
            <a:xfrm>
              <a:off x="11601337" y="4401648"/>
              <a:ext cx="3810" cy="72390"/>
            </a:xfrm>
            <a:custGeom>
              <a:avLst/>
              <a:gdLst/>
              <a:ahLst/>
              <a:cxnLst/>
              <a:rect l="l" t="t" r="r" b="b"/>
              <a:pathLst>
                <a:path w="3809" h="72389">
                  <a:moveTo>
                    <a:pt x="3602" y="161"/>
                  </a:moveTo>
                  <a:lnTo>
                    <a:pt x="3602" y="71904"/>
                  </a:lnTo>
                </a:path>
                <a:path w="3809" h="72389">
                  <a:moveTo>
                    <a:pt x="0" y="71735"/>
                  </a:moveTo>
                  <a:lnTo>
                    <a:pt x="0" y="0"/>
                  </a:lnTo>
                </a:path>
              </a:pathLst>
            </a:custGeom>
            <a:ln w="3175">
              <a:solidFill>
                <a:srgbClr val="75A1A0"/>
              </a:solidFill>
            </a:ln>
          </p:spPr>
          <p:txBody>
            <a:bodyPr wrap="square" lIns="0" tIns="0" rIns="0" bIns="0" rtlCol="0"/>
            <a:lstStyle/>
            <a:p>
              <a:endParaRPr lang="fr-FR" noProof="0" dirty="0"/>
            </a:p>
          </p:txBody>
        </p:sp>
        <p:sp>
          <p:nvSpPr>
            <p:cNvPr id="4408" name="object 4408"/>
            <p:cNvSpPr/>
            <p:nvPr/>
          </p:nvSpPr>
          <p:spPr>
            <a:xfrm>
              <a:off x="11604940" y="4401809"/>
              <a:ext cx="5715" cy="72390"/>
            </a:xfrm>
            <a:custGeom>
              <a:avLst/>
              <a:gdLst/>
              <a:ahLst/>
              <a:cxnLst/>
              <a:rect l="l" t="t" r="r" b="b"/>
              <a:pathLst>
                <a:path w="5715" h="72389">
                  <a:moveTo>
                    <a:pt x="0" y="0"/>
                  </a:moveTo>
                  <a:lnTo>
                    <a:pt x="5284" y="236"/>
                  </a:lnTo>
                  <a:lnTo>
                    <a:pt x="5284" y="71991"/>
                  </a:lnTo>
                  <a:lnTo>
                    <a:pt x="0" y="71743"/>
                  </a:lnTo>
                  <a:lnTo>
                    <a:pt x="0" y="0"/>
                  </a:lnTo>
                  <a:close/>
                </a:path>
              </a:pathLst>
            </a:custGeom>
            <a:solidFill>
              <a:srgbClr val="75A1A0"/>
            </a:solidFill>
          </p:spPr>
          <p:txBody>
            <a:bodyPr wrap="square" lIns="0" tIns="0" rIns="0" bIns="0" rtlCol="0"/>
            <a:lstStyle/>
            <a:p>
              <a:endParaRPr lang="fr-FR" noProof="0" dirty="0"/>
            </a:p>
          </p:txBody>
        </p:sp>
        <p:sp>
          <p:nvSpPr>
            <p:cNvPr id="4409" name="object 4409"/>
            <p:cNvSpPr/>
            <p:nvPr/>
          </p:nvSpPr>
          <p:spPr>
            <a:xfrm>
              <a:off x="11604940" y="4401809"/>
              <a:ext cx="5715" cy="72390"/>
            </a:xfrm>
            <a:custGeom>
              <a:avLst/>
              <a:gdLst/>
              <a:ahLst/>
              <a:cxnLst/>
              <a:rect l="l" t="t" r="r" b="b"/>
              <a:pathLst>
                <a:path w="5715" h="72389">
                  <a:moveTo>
                    <a:pt x="5284" y="236"/>
                  </a:moveTo>
                  <a:lnTo>
                    <a:pt x="5284" y="71991"/>
                  </a:lnTo>
                </a:path>
                <a:path w="5715" h="72389">
                  <a:moveTo>
                    <a:pt x="0" y="71743"/>
                  </a:moveTo>
                  <a:lnTo>
                    <a:pt x="0" y="0"/>
                  </a:lnTo>
                </a:path>
              </a:pathLst>
            </a:custGeom>
            <a:ln w="3175">
              <a:solidFill>
                <a:srgbClr val="75A1A0"/>
              </a:solidFill>
            </a:ln>
          </p:spPr>
          <p:txBody>
            <a:bodyPr wrap="square" lIns="0" tIns="0" rIns="0" bIns="0" rtlCol="0"/>
            <a:lstStyle/>
            <a:p>
              <a:endParaRPr lang="fr-FR" noProof="0" dirty="0"/>
            </a:p>
          </p:txBody>
        </p:sp>
        <p:sp>
          <p:nvSpPr>
            <p:cNvPr id="4410" name="object 4410"/>
            <p:cNvSpPr/>
            <p:nvPr/>
          </p:nvSpPr>
          <p:spPr>
            <a:xfrm>
              <a:off x="11610224" y="4402046"/>
              <a:ext cx="3810" cy="72390"/>
            </a:xfrm>
            <a:custGeom>
              <a:avLst/>
              <a:gdLst/>
              <a:ahLst/>
              <a:cxnLst/>
              <a:rect l="l" t="t" r="r" b="b"/>
              <a:pathLst>
                <a:path w="3809" h="72389">
                  <a:moveTo>
                    <a:pt x="0" y="0"/>
                  </a:moveTo>
                  <a:lnTo>
                    <a:pt x="3602" y="161"/>
                  </a:lnTo>
                  <a:lnTo>
                    <a:pt x="3602" y="71924"/>
                  </a:lnTo>
                  <a:lnTo>
                    <a:pt x="0" y="71754"/>
                  </a:lnTo>
                  <a:lnTo>
                    <a:pt x="0" y="0"/>
                  </a:lnTo>
                  <a:close/>
                </a:path>
              </a:pathLst>
            </a:custGeom>
            <a:solidFill>
              <a:srgbClr val="75A1A0"/>
            </a:solidFill>
          </p:spPr>
          <p:txBody>
            <a:bodyPr wrap="square" lIns="0" tIns="0" rIns="0" bIns="0" rtlCol="0"/>
            <a:lstStyle/>
            <a:p>
              <a:endParaRPr lang="fr-FR" noProof="0" dirty="0"/>
            </a:p>
          </p:txBody>
        </p:sp>
        <p:sp>
          <p:nvSpPr>
            <p:cNvPr id="4411" name="object 4411"/>
            <p:cNvSpPr/>
            <p:nvPr/>
          </p:nvSpPr>
          <p:spPr>
            <a:xfrm>
              <a:off x="11610224" y="4402046"/>
              <a:ext cx="3810" cy="72390"/>
            </a:xfrm>
            <a:custGeom>
              <a:avLst/>
              <a:gdLst/>
              <a:ahLst/>
              <a:cxnLst/>
              <a:rect l="l" t="t" r="r" b="b"/>
              <a:pathLst>
                <a:path w="3809" h="72389">
                  <a:moveTo>
                    <a:pt x="3602" y="161"/>
                  </a:moveTo>
                  <a:lnTo>
                    <a:pt x="3602" y="71924"/>
                  </a:lnTo>
                </a:path>
                <a:path w="3809" h="72389">
                  <a:moveTo>
                    <a:pt x="0" y="71754"/>
                  </a:moveTo>
                  <a:lnTo>
                    <a:pt x="0" y="0"/>
                  </a:lnTo>
                </a:path>
              </a:pathLst>
            </a:custGeom>
            <a:ln w="3175">
              <a:solidFill>
                <a:srgbClr val="75A1A0"/>
              </a:solidFill>
            </a:ln>
          </p:spPr>
          <p:txBody>
            <a:bodyPr wrap="square" lIns="0" tIns="0" rIns="0" bIns="0" rtlCol="0"/>
            <a:lstStyle/>
            <a:p>
              <a:endParaRPr lang="fr-FR" noProof="0" dirty="0"/>
            </a:p>
          </p:txBody>
        </p:sp>
        <p:sp>
          <p:nvSpPr>
            <p:cNvPr id="4412" name="object 4412"/>
            <p:cNvSpPr/>
            <p:nvPr/>
          </p:nvSpPr>
          <p:spPr>
            <a:xfrm>
              <a:off x="11613828" y="4402207"/>
              <a:ext cx="3810" cy="72390"/>
            </a:xfrm>
            <a:custGeom>
              <a:avLst/>
              <a:gdLst/>
              <a:ahLst/>
              <a:cxnLst/>
              <a:rect l="l" t="t" r="r" b="b"/>
              <a:pathLst>
                <a:path w="3809" h="72389">
                  <a:moveTo>
                    <a:pt x="0" y="0"/>
                  </a:moveTo>
                  <a:lnTo>
                    <a:pt x="3602" y="161"/>
                  </a:lnTo>
                  <a:lnTo>
                    <a:pt x="3602" y="71932"/>
                  </a:lnTo>
                  <a:lnTo>
                    <a:pt x="0" y="71762"/>
                  </a:lnTo>
                  <a:lnTo>
                    <a:pt x="0" y="0"/>
                  </a:lnTo>
                  <a:close/>
                </a:path>
              </a:pathLst>
            </a:custGeom>
            <a:solidFill>
              <a:srgbClr val="75A1A0"/>
            </a:solidFill>
          </p:spPr>
          <p:txBody>
            <a:bodyPr wrap="square" lIns="0" tIns="0" rIns="0" bIns="0" rtlCol="0"/>
            <a:lstStyle/>
            <a:p>
              <a:endParaRPr lang="fr-FR" noProof="0" dirty="0"/>
            </a:p>
          </p:txBody>
        </p:sp>
        <p:sp>
          <p:nvSpPr>
            <p:cNvPr id="4413" name="object 4413"/>
            <p:cNvSpPr/>
            <p:nvPr/>
          </p:nvSpPr>
          <p:spPr>
            <a:xfrm>
              <a:off x="11613827" y="4402207"/>
              <a:ext cx="3810" cy="72390"/>
            </a:xfrm>
            <a:custGeom>
              <a:avLst/>
              <a:gdLst/>
              <a:ahLst/>
              <a:cxnLst/>
              <a:rect l="l" t="t" r="r" b="b"/>
              <a:pathLst>
                <a:path w="3809" h="72389">
                  <a:moveTo>
                    <a:pt x="3602" y="161"/>
                  </a:moveTo>
                  <a:lnTo>
                    <a:pt x="3602" y="71932"/>
                  </a:lnTo>
                </a:path>
                <a:path w="3809" h="72389">
                  <a:moveTo>
                    <a:pt x="0" y="71762"/>
                  </a:moveTo>
                  <a:lnTo>
                    <a:pt x="0" y="0"/>
                  </a:lnTo>
                </a:path>
              </a:pathLst>
            </a:custGeom>
            <a:ln w="3175">
              <a:solidFill>
                <a:srgbClr val="75A1A0"/>
              </a:solidFill>
            </a:ln>
          </p:spPr>
          <p:txBody>
            <a:bodyPr wrap="square" lIns="0" tIns="0" rIns="0" bIns="0" rtlCol="0"/>
            <a:lstStyle/>
            <a:p>
              <a:endParaRPr lang="fr-FR" noProof="0" dirty="0"/>
            </a:p>
          </p:txBody>
        </p:sp>
        <p:sp>
          <p:nvSpPr>
            <p:cNvPr id="4414" name="object 4414"/>
            <p:cNvSpPr/>
            <p:nvPr/>
          </p:nvSpPr>
          <p:spPr>
            <a:xfrm>
              <a:off x="11617431" y="4402368"/>
              <a:ext cx="3810" cy="72390"/>
            </a:xfrm>
            <a:custGeom>
              <a:avLst/>
              <a:gdLst/>
              <a:ahLst/>
              <a:cxnLst/>
              <a:rect l="l" t="t" r="r" b="b"/>
              <a:pathLst>
                <a:path w="3809" h="72389">
                  <a:moveTo>
                    <a:pt x="0" y="0"/>
                  </a:moveTo>
                  <a:lnTo>
                    <a:pt x="3602" y="161"/>
                  </a:lnTo>
                  <a:lnTo>
                    <a:pt x="3602" y="71939"/>
                  </a:lnTo>
                  <a:lnTo>
                    <a:pt x="0" y="71770"/>
                  </a:lnTo>
                  <a:lnTo>
                    <a:pt x="0" y="0"/>
                  </a:lnTo>
                  <a:close/>
                </a:path>
              </a:pathLst>
            </a:custGeom>
            <a:solidFill>
              <a:srgbClr val="74A1A0"/>
            </a:solidFill>
          </p:spPr>
          <p:txBody>
            <a:bodyPr wrap="square" lIns="0" tIns="0" rIns="0" bIns="0" rtlCol="0"/>
            <a:lstStyle/>
            <a:p>
              <a:endParaRPr lang="fr-FR" noProof="0" dirty="0"/>
            </a:p>
          </p:txBody>
        </p:sp>
        <p:sp>
          <p:nvSpPr>
            <p:cNvPr id="4415" name="object 4415"/>
            <p:cNvSpPr/>
            <p:nvPr/>
          </p:nvSpPr>
          <p:spPr>
            <a:xfrm>
              <a:off x="11617430" y="4402368"/>
              <a:ext cx="3810" cy="72390"/>
            </a:xfrm>
            <a:custGeom>
              <a:avLst/>
              <a:gdLst/>
              <a:ahLst/>
              <a:cxnLst/>
              <a:rect l="l" t="t" r="r" b="b"/>
              <a:pathLst>
                <a:path w="3809" h="72389">
                  <a:moveTo>
                    <a:pt x="3602" y="161"/>
                  </a:moveTo>
                  <a:lnTo>
                    <a:pt x="3602" y="71939"/>
                  </a:lnTo>
                </a:path>
                <a:path w="3809" h="72389">
                  <a:moveTo>
                    <a:pt x="0" y="71770"/>
                  </a:moveTo>
                  <a:lnTo>
                    <a:pt x="0" y="0"/>
                  </a:lnTo>
                </a:path>
              </a:pathLst>
            </a:custGeom>
            <a:ln w="3175">
              <a:solidFill>
                <a:srgbClr val="74A1A0"/>
              </a:solidFill>
            </a:ln>
          </p:spPr>
          <p:txBody>
            <a:bodyPr wrap="square" lIns="0" tIns="0" rIns="0" bIns="0" rtlCol="0"/>
            <a:lstStyle/>
            <a:p>
              <a:endParaRPr lang="fr-FR" noProof="0" dirty="0"/>
            </a:p>
          </p:txBody>
        </p:sp>
        <p:sp>
          <p:nvSpPr>
            <p:cNvPr id="4416" name="object 4416"/>
            <p:cNvSpPr/>
            <p:nvPr/>
          </p:nvSpPr>
          <p:spPr>
            <a:xfrm>
              <a:off x="11621034" y="4402530"/>
              <a:ext cx="3810" cy="72390"/>
            </a:xfrm>
            <a:custGeom>
              <a:avLst/>
              <a:gdLst/>
              <a:ahLst/>
              <a:cxnLst/>
              <a:rect l="l" t="t" r="r" b="b"/>
              <a:pathLst>
                <a:path w="3809" h="72389">
                  <a:moveTo>
                    <a:pt x="0" y="0"/>
                  </a:moveTo>
                  <a:lnTo>
                    <a:pt x="3602" y="161"/>
                  </a:lnTo>
                  <a:lnTo>
                    <a:pt x="3602" y="71947"/>
                  </a:lnTo>
                  <a:lnTo>
                    <a:pt x="0" y="71778"/>
                  </a:lnTo>
                  <a:lnTo>
                    <a:pt x="0" y="0"/>
                  </a:lnTo>
                  <a:close/>
                </a:path>
              </a:pathLst>
            </a:custGeom>
            <a:solidFill>
              <a:srgbClr val="74A1A0"/>
            </a:solidFill>
          </p:spPr>
          <p:txBody>
            <a:bodyPr wrap="square" lIns="0" tIns="0" rIns="0" bIns="0" rtlCol="0"/>
            <a:lstStyle/>
            <a:p>
              <a:endParaRPr lang="fr-FR" noProof="0" dirty="0"/>
            </a:p>
          </p:txBody>
        </p:sp>
        <p:sp>
          <p:nvSpPr>
            <p:cNvPr id="4417" name="object 4417"/>
            <p:cNvSpPr/>
            <p:nvPr/>
          </p:nvSpPr>
          <p:spPr>
            <a:xfrm>
              <a:off x="11621033" y="4402530"/>
              <a:ext cx="3810" cy="72390"/>
            </a:xfrm>
            <a:custGeom>
              <a:avLst/>
              <a:gdLst/>
              <a:ahLst/>
              <a:cxnLst/>
              <a:rect l="l" t="t" r="r" b="b"/>
              <a:pathLst>
                <a:path w="3809" h="72389">
                  <a:moveTo>
                    <a:pt x="3602" y="161"/>
                  </a:moveTo>
                  <a:lnTo>
                    <a:pt x="3602" y="71947"/>
                  </a:lnTo>
                </a:path>
                <a:path w="3809" h="72389">
                  <a:moveTo>
                    <a:pt x="0" y="71778"/>
                  </a:moveTo>
                  <a:lnTo>
                    <a:pt x="0" y="0"/>
                  </a:lnTo>
                </a:path>
              </a:pathLst>
            </a:custGeom>
            <a:ln w="3175">
              <a:solidFill>
                <a:srgbClr val="74A1A0"/>
              </a:solidFill>
            </a:ln>
          </p:spPr>
          <p:txBody>
            <a:bodyPr wrap="square" lIns="0" tIns="0" rIns="0" bIns="0" rtlCol="0"/>
            <a:lstStyle/>
            <a:p>
              <a:endParaRPr lang="fr-FR" noProof="0" dirty="0"/>
            </a:p>
          </p:txBody>
        </p:sp>
        <p:sp>
          <p:nvSpPr>
            <p:cNvPr id="4418" name="object 4418"/>
            <p:cNvSpPr/>
            <p:nvPr/>
          </p:nvSpPr>
          <p:spPr>
            <a:xfrm>
              <a:off x="11624636" y="4402691"/>
              <a:ext cx="3810" cy="72390"/>
            </a:xfrm>
            <a:custGeom>
              <a:avLst/>
              <a:gdLst/>
              <a:ahLst/>
              <a:cxnLst/>
              <a:rect l="l" t="t" r="r" b="b"/>
              <a:pathLst>
                <a:path w="3809" h="72389">
                  <a:moveTo>
                    <a:pt x="0" y="0"/>
                  </a:moveTo>
                  <a:lnTo>
                    <a:pt x="3602" y="161"/>
                  </a:lnTo>
                  <a:lnTo>
                    <a:pt x="3602" y="71955"/>
                  </a:lnTo>
                  <a:lnTo>
                    <a:pt x="0" y="71786"/>
                  </a:lnTo>
                  <a:lnTo>
                    <a:pt x="0" y="0"/>
                  </a:lnTo>
                  <a:close/>
                </a:path>
              </a:pathLst>
            </a:custGeom>
            <a:solidFill>
              <a:srgbClr val="74A1A0"/>
            </a:solidFill>
          </p:spPr>
          <p:txBody>
            <a:bodyPr wrap="square" lIns="0" tIns="0" rIns="0" bIns="0" rtlCol="0"/>
            <a:lstStyle/>
            <a:p>
              <a:endParaRPr lang="fr-FR" noProof="0" dirty="0"/>
            </a:p>
          </p:txBody>
        </p:sp>
        <p:sp>
          <p:nvSpPr>
            <p:cNvPr id="4419" name="object 4419"/>
            <p:cNvSpPr/>
            <p:nvPr/>
          </p:nvSpPr>
          <p:spPr>
            <a:xfrm>
              <a:off x="11624636" y="4402691"/>
              <a:ext cx="3810" cy="72390"/>
            </a:xfrm>
            <a:custGeom>
              <a:avLst/>
              <a:gdLst/>
              <a:ahLst/>
              <a:cxnLst/>
              <a:rect l="l" t="t" r="r" b="b"/>
              <a:pathLst>
                <a:path w="3809" h="72389">
                  <a:moveTo>
                    <a:pt x="3602" y="161"/>
                  </a:moveTo>
                  <a:lnTo>
                    <a:pt x="3602" y="71955"/>
                  </a:lnTo>
                </a:path>
                <a:path w="3809" h="72389">
                  <a:moveTo>
                    <a:pt x="0" y="71786"/>
                  </a:moveTo>
                  <a:lnTo>
                    <a:pt x="0" y="0"/>
                  </a:lnTo>
                </a:path>
              </a:pathLst>
            </a:custGeom>
            <a:ln w="3175">
              <a:solidFill>
                <a:srgbClr val="74A1A0"/>
              </a:solidFill>
            </a:ln>
          </p:spPr>
          <p:txBody>
            <a:bodyPr wrap="square" lIns="0" tIns="0" rIns="0" bIns="0" rtlCol="0"/>
            <a:lstStyle/>
            <a:p>
              <a:endParaRPr lang="fr-FR" noProof="0" dirty="0"/>
            </a:p>
          </p:txBody>
        </p:sp>
        <p:sp>
          <p:nvSpPr>
            <p:cNvPr id="4420" name="object 4420"/>
            <p:cNvSpPr/>
            <p:nvPr/>
          </p:nvSpPr>
          <p:spPr>
            <a:xfrm>
              <a:off x="11628239" y="4402852"/>
              <a:ext cx="3810" cy="72390"/>
            </a:xfrm>
            <a:custGeom>
              <a:avLst/>
              <a:gdLst/>
              <a:ahLst/>
              <a:cxnLst/>
              <a:rect l="l" t="t" r="r" b="b"/>
              <a:pathLst>
                <a:path w="3809" h="72389">
                  <a:moveTo>
                    <a:pt x="0" y="0"/>
                  </a:moveTo>
                  <a:lnTo>
                    <a:pt x="3602" y="161"/>
                  </a:lnTo>
                  <a:lnTo>
                    <a:pt x="3602" y="71963"/>
                  </a:lnTo>
                  <a:lnTo>
                    <a:pt x="0" y="71794"/>
                  </a:lnTo>
                  <a:lnTo>
                    <a:pt x="0" y="0"/>
                  </a:lnTo>
                  <a:close/>
                </a:path>
              </a:pathLst>
            </a:custGeom>
            <a:solidFill>
              <a:srgbClr val="74A1A0"/>
            </a:solidFill>
          </p:spPr>
          <p:txBody>
            <a:bodyPr wrap="square" lIns="0" tIns="0" rIns="0" bIns="0" rtlCol="0"/>
            <a:lstStyle/>
            <a:p>
              <a:endParaRPr lang="fr-FR" noProof="0" dirty="0"/>
            </a:p>
          </p:txBody>
        </p:sp>
        <p:sp>
          <p:nvSpPr>
            <p:cNvPr id="4421" name="object 4421"/>
            <p:cNvSpPr/>
            <p:nvPr/>
          </p:nvSpPr>
          <p:spPr>
            <a:xfrm>
              <a:off x="11628239" y="4402852"/>
              <a:ext cx="3810" cy="72390"/>
            </a:xfrm>
            <a:custGeom>
              <a:avLst/>
              <a:gdLst/>
              <a:ahLst/>
              <a:cxnLst/>
              <a:rect l="l" t="t" r="r" b="b"/>
              <a:pathLst>
                <a:path w="3809" h="72389">
                  <a:moveTo>
                    <a:pt x="3602" y="161"/>
                  </a:moveTo>
                  <a:lnTo>
                    <a:pt x="3602" y="71963"/>
                  </a:lnTo>
                </a:path>
                <a:path w="3809" h="72389">
                  <a:moveTo>
                    <a:pt x="0" y="71794"/>
                  </a:moveTo>
                  <a:lnTo>
                    <a:pt x="0" y="0"/>
                  </a:lnTo>
                </a:path>
              </a:pathLst>
            </a:custGeom>
            <a:ln w="3175">
              <a:solidFill>
                <a:srgbClr val="74A1A0"/>
              </a:solidFill>
            </a:ln>
          </p:spPr>
          <p:txBody>
            <a:bodyPr wrap="square" lIns="0" tIns="0" rIns="0" bIns="0" rtlCol="0"/>
            <a:lstStyle/>
            <a:p>
              <a:endParaRPr lang="fr-FR" noProof="0" dirty="0"/>
            </a:p>
          </p:txBody>
        </p:sp>
        <p:sp>
          <p:nvSpPr>
            <p:cNvPr id="4422" name="object 4422"/>
            <p:cNvSpPr/>
            <p:nvPr/>
          </p:nvSpPr>
          <p:spPr>
            <a:xfrm>
              <a:off x="11631842" y="4403014"/>
              <a:ext cx="5715" cy="72390"/>
            </a:xfrm>
            <a:custGeom>
              <a:avLst/>
              <a:gdLst/>
              <a:ahLst/>
              <a:cxnLst/>
              <a:rect l="l" t="t" r="r" b="b"/>
              <a:pathLst>
                <a:path w="5715" h="72389">
                  <a:moveTo>
                    <a:pt x="0" y="0"/>
                  </a:moveTo>
                  <a:lnTo>
                    <a:pt x="5524" y="247"/>
                  </a:lnTo>
                  <a:lnTo>
                    <a:pt x="5524" y="72061"/>
                  </a:lnTo>
                  <a:lnTo>
                    <a:pt x="0" y="71802"/>
                  </a:lnTo>
                  <a:lnTo>
                    <a:pt x="0" y="0"/>
                  </a:lnTo>
                  <a:close/>
                </a:path>
              </a:pathLst>
            </a:custGeom>
            <a:solidFill>
              <a:srgbClr val="74A1A0"/>
            </a:solidFill>
          </p:spPr>
          <p:txBody>
            <a:bodyPr wrap="square" lIns="0" tIns="0" rIns="0" bIns="0" rtlCol="0"/>
            <a:lstStyle/>
            <a:p>
              <a:endParaRPr lang="fr-FR" noProof="0" dirty="0"/>
            </a:p>
          </p:txBody>
        </p:sp>
        <p:sp>
          <p:nvSpPr>
            <p:cNvPr id="4423" name="object 4423"/>
            <p:cNvSpPr/>
            <p:nvPr/>
          </p:nvSpPr>
          <p:spPr>
            <a:xfrm>
              <a:off x="11631841" y="4403014"/>
              <a:ext cx="5715" cy="72390"/>
            </a:xfrm>
            <a:custGeom>
              <a:avLst/>
              <a:gdLst/>
              <a:ahLst/>
              <a:cxnLst/>
              <a:rect l="l" t="t" r="r" b="b"/>
              <a:pathLst>
                <a:path w="5715" h="72389">
                  <a:moveTo>
                    <a:pt x="5524" y="247"/>
                  </a:moveTo>
                  <a:lnTo>
                    <a:pt x="5524" y="72061"/>
                  </a:lnTo>
                </a:path>
                <a:path w="5715" h="72389">
                  <a:moveTo>
                    <a:pt x="0" y="71802"/>
                  </a:moveTo>
                  <a:lnTo>
                    <a:pt x="0" y="0"/>
                  </a:lnTo>
                </a:path>
              </a:pathLst>
            </a:custGeom>
            <a:ln w="3175">
              <a:solidFill>
                <a:srgbClr val="74A1A0"/>
              </a:solidFill>
            </a:ln>
          </p:spPr>
          <p:txBody>
            <a:bodyPr wrap="square" lIns="0" tIns="0" rIns="0" bIns="0" rtlCol="0"/>
            <a:lstStyle/>
            <a:p>
              <a:endParaRPr lang="fr-FR" noProof="0" dirty="0"/>
            </a:p>
          </p:txBody>
        </p:sp>
        <p:sp>
          <p:nvSpPr>
            <p:cNvPr id="4424" name="object 4424"/>
            <p:cNvSpPr/>
            <p:nvPr/>
          </p:nvSpPr>
          <p:spPr>
            <a:xfrm>
              <a:off x="11637367" y="4403261"/>
              <a:ext cx="3810" cy="72390"/>
            </a:xfrm>
            <a:custGeom>
              <a:avLst/>
              <a:gdLst/>
              <a:ahLst/>
              <a:cxnLst/>
              <a:rect l="l" t="t" r="r" b="b"/>
              <a:pathLst>
                <a:path w="3809" h="72389">
                  <a:moveTo>
                    <a:pt x="0" y="0"/>
                  </a:moveTo>
                  <a:lnTo>
                    <a:pt x="3602" y="161"/>
                  </a:lnTo>
                  <a:lnTo>
                    <a:pt x="3602" y="71983"/>
                  </a:lnTo>
                  <a:lnTo>
                    <a:pt x="0" y="71814"/>
                  </a:lnTo>
                  <a:lnTo>
                    <a:pt x="0" y="0"/>
                  </a:lnTo>
                  <a:close/>
                </a:path>
              </a:pathLst>
            </a:custGeom>
            <a:solidFill>
              <a:srgbClr val="74A1A0"/>
            </a:solidFill>
          </p:spPr>
          <p:txBody>
            <a:bodyPr wrap="square" lIns="0" tIns="0" rIns="0" bIns="0" rtlCol="0"/>
            <a:lstStyle/>
            <a:p>
              <a:endParaRPr lang="fr-FR" noProof="0" dirty="0"/>
            </a:p>
          </p:txBody>
        </p:sp>
        <p:sp>
          <p:nvSpPr>
            <p:cNvPr id="4425" name="object 4425"/>
            <p:cNvSpPr/>
            <p:nvPr/>
          </p:nvSpPr>
          <p:spPr>
            <a:xfrm>
              <a:off x="11637366" y="4403261"/>
              <a:ext cx="3810" cy="72390"/>
            </a:xfrm>
            <a:custGeom>
              <a:avLst/>
              <a:gdLst/>
              <a:ahLst/>
              <a:cxnLst/>
              <a:rect l="l" t="t" r="r" b="b"/>
              <a:pathLst>
                <a:path w="3809" h="72389">
                  <a:moveTo>
                    <a:pt x="3602" y="161"/>
                  </a:moveTo>
                  <a:lnTo>
                    <a:pt x="3602" y="71983"/>
                  </a:lnTo>
                </a:path>
                <a:path w="3809" h="72389">
                  <a:moveTo>
                    <a:pt x="0" y="71814"/>
                  </a:moveTo>
                  <a:lnTo>
                    <a:pt x="0" y="0"/>
                  </a:lnTo>
                </a:path>
              </a:pathLst>
            </a:custGeom>
            <a:ln w="3175">
              <a:solidFill>
                <a:srgbClr val="74A1A0"/>
              </a:solidFill>
            </a:ln>
          </p:spPr>
          <p:txBody>
            <a:bodyPr wrap="square" lIns="0" tIns="0" rIns="0" bIns="0" rtlCol="0"/>
            <a:lstStyle/>
            <a:p>
              <a:endParaRPr lang="fr-FR" noProof="0" dirty="0"/>
            </a:p>
          </p:txBody>
        </p:sp>
        <p:sp>
          <p:nvSpPr>
            <p:cNvPr id="4426" name="object 4426"/>
            <p:cNvSpPr/>
            <p:nvPr/>
          </p:nvSpPr>
          <p:spPr>
            <a:xfrm>
              <a:off x="11640970" y="4403423"/>
              <a:ext cx="3810" cy="72390"/>
            </a:xfrm>
            <a:custGeom>
              <a:avLst/>
              <a:gdLst/>
              <a:ahLst/>
              <a:cxnLst/>
              <a:rect l="l" t="t" r="r" b="b"/>
              <a:pathLst>
                <a:path w="3809" h="72389">
                  <a:moveTo>
                    <a:pt x="0" y="0"/>
                  </a:moveTo>
                  <a:lnTo>
                    <a:pt x="3602" y="161"/>
                  </a:lnTo>
                  <a:lnTo>
                    <a:pt x="3602" y="71991"/>
                  </a:lnTo>
                  <a:lnTo>
                    <a:pt x="0" y="71822"/>
                  </a:lnTo>
                  <a:lnTo>
                    <a:pt x="0" y="0"/>
                  </a:lnTo>
                  <a:close/>
                </a:path>
              </a:pathLst>
            </a:custGeom>
            <a:solidFill>
              <a:srgbClr val="74A1A0"/>
            </a:solidFill>
          </p:spPr>
          <p:txBody>
            <a:bodyPr wrap="square" lIns="0" tIns="0" rIns="0" bIns="0" rtlCol="0"/>
            <a:lstStyle/>
            <a:p>
              <a:endParaRPr lang="fr-FR" noProof="0" dirty="0"/>
            </a:p>
          </p:txBody>
        </p:sp>
        <p:sp>
          <p:nvSpPr>
            <p:cNvPr id="4427" name="object 4427"/>
            <p:cNvSpPr/>
            <p:nvPr/>
          </p:nvSpPr>
          <p:spPr>
            <a:xfrm>
              <a:off x="11640969" y="4403423"/>
              <a:ext cx="3810" cy="72390"/>
            </a:xfrm>
            <a:custGeom>
              <a:avLst/>
              <a:gdLst/>
              <a:ahLst/>
              <a:cxnLst/>
              <a:rect l="l" t="t" r="r" b="b"/>
              <a:pathLst>
                <a:path w="3809" h="72389">
                  <a:moveTo>
                    <a:pt x="3602" y="161"/>
                  </a:moveTo>
                  <a:lnTo>
                    <a:pt x="3602" y="71991"/>
                  </a:lnTo>
                </a:path>
                <a:path w="3809" h="72389">
                  <a:moveTo>
                    <a:pt x="0" y="71822"/>
                  </a:moveTo>
                  <a:lnTo>
                    <a:pt x="0" y="0"/>
                  </a:lnTo>
                </a:path>
              </a:pathLst>
            </a:custGeom>
            <a:ln w="3175">
              <a:solidFill>
                <a:srgbClr val="74A1A0"/>
              </a:solidFill>
            </a:ln>
          </p:spPr>
          <p:txBody>
            <a:bodyPr wrap="square" lIns="0" tIns="0" rIns="0" bIns="0" rtlCol="0"/>
            <a:lstStyle/>
            <a:p>
              <a:endParaRPr lang="fr-FR" noProof="0" dirty="0"/>
            </a:p>
          </p:txBody>
        </p:sp>
        <p:sp>
          <p:nvSpPr>
            <p:cNvPr id="4428" name="object 4428"/>
            <p:cNvSpPr/>
            <p:nvPr/>
          </p:nvSpPr>
          <p:spPr>
            <a:xfrm>
              <a:off x="11644572" y="4403584"/>
              <a:ext cx="3810" cy="72390"/>
            </a:xfrm>
            <a:custGeom>
              <a:avLst/>
              <a:gdLst/>
              <a:ahLst/>
              <a:cxnLst/>
              <a:rect l="l" t="t" r="r" b="b"/>
              <a:pathLst>
                <a:path w="3809" h="72389">
                  <a:moveTo>
                    <a:pt x="0" y="0"/>
                  </a:moveTo>
                  <a:lnTo>
                    <a:pt x="3602" y="161"/>
                  </a:lnTo>
                  <a:lnTo>
                    <a:pt x="3602" y="71999"/>
                  </a:lnTo>
                  <a:lnTo>
                    <a:pt x="0" y="71829"/>
                  </a:lnTo>
                  <a:lnTo>
                    <a:pt x="0" y="0"/>
                  </a:lnTo>
                  <a:close/>
                </a:path>
              </a:pathLst>
            </a:custGeom>
            <a:solidFill>
              <a:srgbClr val="74A1A0"/>
            </a:solidFill>
          </p:spPr>
          <p:txBody>
            <a:bodyPr wrap="square" lIns="0" tIns="0" rIns="0" bIns="0" rtlCol="0"/>
            <a:lstStyle/>
            <a:p>
              <a:endParaRPr lang="fr-FR" noProof="0" dirty="0"/>
            </a:p>
          </p:txBody>
        </p:sp>
        <p:sp>
          <p:nvSpPr>
            <p:cNvPr id="4429" name="object 4429"/>
            <p:cNvSpPr/>
            <p:nvPr/>
          </p:nvSpPr>
          <p:spPr>
            <a:xfrm>
              <a:off x="11644572" y="4403584"/>
              <a:ext cx="3810" cy="72390"/>
            </a:xfrm>
            <a:custGeom>
              <a:avLst/>
              <a:gdLst/>
              <a:ahLst/>
              <a:cxnLst/>
              <a:rect l="l" t="t" r="r" b="b"/>
              <a:pathLst>
                <a:path w="3809" h="72389">
                  <a:moveTo>
                    <a:pt x="3602" y="161"/>
                  </a:moveTo>
                  <a:lnTo>
                    <a:pt x="3602" y="71999"/>
                  </a:lnTo>
                </a:path>
                <a:path w="3809" h="72389">
                  <a:moveTo>
                    <a:pt x="0" y="71829"/>
                  </a:moveTo>
                  <a:lnTo>
                    <a:pt x="0" y="0"/>
                  </a:lnTo>
                </a:path>
              </a:pathLst>
            </a:custGeom>
            <a:ln w="3175">
              <a:solidFill>
                <a:srgbClr val="74A1A0"/>
              </a:solidFill>
            </a:ln>
          </p:spPr>
          <p:txBody>
            <a:bodyPr wrap="square" lIns="0" tIns="0" rIns="0" bIns="0" rtlCol="0"/>
            <a:lstStyle/>
            <a:p>
              <a:endParaRPr lang="fr-FR" noProof="0" dirty="0"/>
            </a:p>
          </p:txBody>
        </p:sp>
        <p:sp>
          <p:nvSpPr>
            <p:cNvPr id="4430" name="object 4430"/>
            <p:cNvSpPr/>
            <p:nvPr/>
          </p:nvSpPr>
          <p:spPr>
            <a:xfrm>
              <a:off x="11648175" y="4403745"/>
              <a:ext cx="3810" cy="72390"/>
            </a:xfrm>
            <a:custGeom>
              <a:avLst/>
              <a:gdLst/>
              <a:ahLst/>
              <a:cxnLst/>
              <a:rect l="l" t="t" r="r" b="b"/>
              <a:pathLst>
                <a:path w="3809" h="72389">
                  <a:moveTo>
                    <a:pt x="0" y="0"/>
                  </a:moveTo>
                  <a:lnTo>
                    <a:pt x="3602" y="161"/>
                  </a:lnTo>
                  <a:lnTo>
                    <a:pt x="3602" y="72006"/>
                  </a:lnTo>
                  <a:lnTo>
                    <a:pt x="0" y="71837"/>
                  </a:lnTo>
                  <a:lnTo>
                    <a:pt x="0" y="0"/>
                  </a:lnTo>
                  <a:close/>
                </a:path>
              </a:pathLst>
            </a:custGeom>
            <a:solidFill>
              <a:srgbClr val="73A09F"/>
            </a:solidFill>
          </p:spPr>
          <p:txBody>
            <a:bodyPr wrap="square" lIns="0" tIns="0" rIns="0" bIns="0" rtlCol="0"/>
            <a:lstStyle/>
            <a:p>
              <a:endParaRPr lang="fr-FR" noProof="0" dirty="0"/>
            </a:p>
          </p:txBody>
        </p:sp>
        <p:sp>
          <p:nvSpPr>
            <p:cNvPr id="4431" name="object 4431"/>
            <p:cNvSpPr/>
            <p:nvPr/>
          </p:nvSpPr>
          <p:spPr>
            <a:xfrm>
              <a:off x="11648175" y="4403745"/>
              <a:ext cx="3810" cy="72390"/>
            </a:xfrm>
            <a:custGeom>
              <a:avLst/>
              <a:gdLst/>
              <a:ahLst/>
              <a:cxnLst/>
              <a:rect l="l" t="t" r="r" b="b"/>
              <a:pathLst>
                <a:path w="3809" h="72389">
                  <a:moveTo>
                    <a:pt x="3602" y="161"/>
                  </a:moveTo>
                  <a:lnTo>
                    <a:pt x="3602" y="72006"/>
                  </a:lnTo>
                </a:path>
                <a:path w="3809" h="72389">
                  <a:moveTo>
                    <a:pt x="0" y="71837"/>
                  </a:moveTo>
                  <a:lnTo>
                    <a:pt x="0" y="0"/>
                  </a:lnTo>
                </a:path>
              </a:pathLst>
            </a:custGeom>
            <a:ln w="3175">
              <a:solidFill>
                <a:srgbClr val="73A09F"/>
              </a:solidFill>
            </a:ln>
          </p:spPr>
          <p:txBody>
            <a:bodyPr wrap="square" lIns="0" tIns="0" rIns="0" bIns="0" rtlCol="0"/>
            <a:lstStyle/>
            <a:p>
              <a:endParaRPr lang="fr-FR" noProof="0" dirty="0"/>
            </a:p>
          </p:txBody>
        </p:sp>
        <p:sp>
          <p:nvSpPr>
            <p:cNvPr id="4432" name="object 4432"/>
            <p:cNvSpPr/>
            <p:nvPr/>
          </p:nvSpPr>
          <p:spPr>
            <a:xfrm>
              <a:off x="11651778" y="4403911"/>
              <a:ext cx="3810" cy="72390"/>
            </a:xfrm>
            <a:custGeom>
              <a:avLst/>
              <a:gdLst/>
              <a:ahLst/>
              <a:cxnLst/>
              <a:rect l="l" t="t" r="r" b="b"/>
              <a:pathLst>
                <a:path w="3809" h="72389">
                  <a:moveTo>
                    <a:pt x="0" y="0"/>
                  </a:moveTo>
                  <a:lnTo>
                    <a:pt x="3602" y="161"/>
                  </a:lnTo>
                  <a:lnTo>
                    <a:pt x="3602" y="72010"/>
                  </a:lnTo>
                  <a:lnTo>
                    <a:pt x="0" y="71841"/>
                  </a:lnTo>
                  <a:lnTo>
                    <a:pt x="0" y="0"/>
                  </a:lnTo>
                  <a:close/>
                </a:path>
              </a:pathLst>
            </a:custGeom>
            <a:solidFill>
              <a:srgbClr val="73A09F"/>
            </a:solidFill>
          </p:spPr>
          <p:txBody>
            <a:bodyPr wrap="square" lIns="0" tIns="0" rIns="0" bIns="0" rtlCol="0"/>
            <a:lstStyle/>
            <a:p>
              <a:endParaRPr lang="fr-FR" noProof="0" dirty="0"/>
            </a:p>
          </p:txBody>
        </p:sp>
        <p:sp>
          <p:nvSpPr>
            <p:cNvPr id="4433" name="object 4433"/>
            <p:cNvSpPr/>
            <p:nvPr/>
          </p:nvSpPr>
          <p:spPr>
            <a:xfrm>
              <a:off x="11651778" y="4403911"/>
              <a:ext cx="3810" cy="72390"/>
            </a:xfrm>
            <a:custGeom>
              <a:avLst/>
              <a:gdLst/>
              <a:ahLst/>
              <a:cxnLst/>
              <a:rect l="l" t="t" r="r" b="b"/>
              <a:pathLst>
                <a:path w="3809" h="72389">
                  <a:moveTo>
                    <a:pt x="3602" y="161"/>
                  </a:moveTo>
                  <a:lnTo>
                    <a:pt x="3602" y="72010"/>
                  </a:lnTo>
                </a:path>
                <a:path w="3809" h="72389">
                  <a:moveTo>
                    <a:pt x="0" y="71841"/>
                  </a:moveTo>
                  <a:lnTo>
                    <a:pt x="0" y="0"/>
                  </a:lnTo>
                </a:path>
              </a:pathLst>
            </a:custGeom>
            <a:ln w="3175">
              <a:solidFill>
                <a:srgbClr val="73A09F"/>
              </a:solidFill>
            </a:ln>
          </p:spPr>
          <p:txBody>
            <a:bodyPr wrap="square" lIns="0" tIns="0" rIns="0" bIns="0" rtlCol="0"/>
            <a:lstStyle/>
            <a:p>
              <a:endParaRPr lang="fr-FR" noProof="0" dirty="0"/>
            </a:p>
          </p:txBody>
        </p:sp>
        <p:sp>
          <p:nvSpPr>
            <p:cNvPr id="4434" name="object 4434"/>
            <p:cNvSpPr/>
            <p:nvPr/>
          </p:nvSpPr>
          <p:spPr>
            <a:xfrm>
              <a:off x="11655381" y="4404072"/>
              <a:ext cx="3810" cy="72390"/>
            </a:xfrm>
            <a:custGeom>
              <a:avLst/>
              <a:gdLst/>
              <a:ahLst/>
              <a:cxnLst/>
              <a:rect l="l" t="t" r="r" b="b"/>
              <a:pathLst>
                <a:path w="3809" h="72389">
                  <a:moveTo>
                    <a:pt x="0" y="0"/>
                  </a:moveTo>
                  <a:lnTo>
                    <a:pt x="3602" y="174"/>
                  </a:lnTo>
                  <a:lnTo>
                    <a:pt x="3602" y="72018"/>
                  </a:lnTo>
                  <a:lnTo>
                    <a:pt x="0" y="71849"/>
                  </a:lnTo>
                  <a:lnTo>
                    <a:pt x="0" y="0"/>
                  </a:lnTo>
                  <a:close/>
                </a:path>
              </a:pathLst>
            </a:custGeom>
            <a:solidFill>
              <a:srgbClr val="73A09F"/>
            </a:solidFill>
          </p:spPr>
          <p:txBody>
            <a:bodyPr wrap="square" lIns="0" tIns="0" rIns="0" bIns="0" rtlCol="0"/>
            <a:lstStyle/>
            <a:p>
              <a:endParaRPr lang="fr-FR" noProof="0" dirty="0"/>
            </a:p>
          </p:txBody>
        </p:sp>
        <p:sp>
          <p:nvSpPr>
            <p:cNvPr id="4435" name="object 4435"/>
            <p:cNvSpPr/>
            <p:nvPr/>
          </p:nvSpPr>
          <p:spPr>
            <a:xfrm>
              <a:off x="11655381" y="4404072"/>
              <a:ext cx="3810" cy="72390"/>
            </a:xfrm>
            <a:custGeom>
              <a:avLst/>
              <a:gdLst/>
              <a:ahLst/>
              <a:cxnLst/>
              <a:rect l="l" t="t" r="r" b="b"/>
              <a:pathLst>
                <a:path w="3809" h="72389">
                  <a:moveTo>
                    <a:pt x="3602" y="174"/>
                  </a:moveTo>
                  <a:lnTo>
                    <a:pt x="3602" y="72018"/>
                  </a:lnTo>
                </a:path>
                <a:path w="3809" h="72389">
                  <a:moveTo>
                    <a:pt x="0" y="71849"/>
                  </a:moveTo>
                  <a:lnTo>
                    <a:pt x="0" y="0"/>
                  </a:lnTo>
                </a:path>
              </a:pathLst>
            </a:custGeom>
            <a:ln w="3175">
              <a:solidFill>
                <a:srgbClr val="73A09F"/>
              </a:solidFill>
            </a:ln>
          </p:spPr>
          <p:txBody>
            <a:bodyPr wrap="square" lIns="0" tIns="0" rIns="0" bIns="0" rtlCol="0"/>
            <a:lstStyle/>
            <a:p>
              <a:endParaRPr lang="fr-FR" noProof="0" dirty="0"/>
            </a:p>
          </p:txBody>
        </p:sp>
        <p:sp>
          <p:nvSpPr>
            <p:cNvPr id="4436" name="object 4436"/>
            <p:cNvSpPr/>
            <p:nvPr/>
          </p:nvSpPr>
          <p:spPr>
            <a:xfrm>
              <a:off x="11658984" y="4404247"/>
              <a:ext cx="3810" cy="72390"/>
            </a:xfrm>
            <a:custGeom>
              <a:avLst/>
              <a:gdLst/>
              <a:ahLst/>
              <a:cxnLst/>
              <a:rect l="l" t="t" r="r" b="b"/>
              <a:pathLst>
                <a:path w="3809" h="72389">
                  <a:moveTo>
                    <a:pt x="0" y="0"/>
                  </a:moveTo>
                  <a:lnTo>
                    <a:pt x="3602" y="178"/>
                  </a:lnTo>
                  <a:lnTo>
                    <a:pt x="3602" y="72013"/>
                  </a:lnTo>
                  <a:lnTo>
                    <a:pt x="0" y="71844"/>
                  </a:lnTo>
                  <a:lnTo>
                    <a:pt x="0" y="0"/>
                  </a:lnTo>
                  <a:close/>
                </a:path>
              </a:pathLst>
            </a:custGeom>
            <a:solidFill>
              <a:srgbClr val="73A09F"/>
            </a:solidFill>
          </p:spPr>
          <p:txBody>
            <a:bodyPr wrap="square" lIns="0" tIns="0" rIns="0" bIns="0" rtlCol="0"/>
            <a:lstStyle/>
            <a:p>
              <a:endParaRPr lang="fr-FR" noProof="0" dirty="0"/>
            </a:p>
          </p:txBody>
        </p:sp>
        <p:sp>
          <p:nvSpPr>
            <p:cNvPr id="4437" name="object 4437"/>
            <p:cNvSpPr/>
            <p:nvPr/>
          </p:nvSpPr>
          <p:spPr>
            <a:xfrm>
              <a:off x="11658984" y="4404247"/>
              <a:ext cx="3810" cy="72390"/>
            </a:xfrm>
            <a:custGeom>
              <a:avLst/>
              <a:gdLst/>
              <a:ahLst/>
              <a:cxnLst/>
              <a:rect l="l" t="t" r="r" b="b"/>
              <a:pathLst>
                <a:path w="3809" h="72389">
                  <a:moveTo>
                    <a:pt x="3602" y="178"/>
                  </a:moveTo>
                  <a:lnTo>
                    <a:pt x="3602" y="72013"/>
                  </a:lnTo>
                </a:path>
                <a:path w="3809" h="72389">
                  <a:moveTo>
                    <a:pt x="0" y="71844"/>
                  </a:moveTo>
                  <a:lnTo>
                    <a:pt x="0" y="0"/>
                  </a:lnTo>
                </a:path>
              </a:pathLst>
            </a:custGeom>
            <a:ln w="3175">
              <a:solidFill>
                <a:srgbClr val="73A09F"/>
              </a:solidFill>
            </a:ln>
          </p:spPr>
          <p:txBody>
            <a:bodyPr wrap="square" lIns="0" tIns="0" rIns="0" bIns="0" rtlCol="0"/>
            <a:lstStyle/>
            <a:p>
              <a:endParaRPr lang="fr-FR" noProof="0" dirty="0"/>
            </a:p>
          </p:txBody>
        </p:sp>
        <p:sp>
          <p:nvSpPr>
            <p:cNvPr id="4438" name="object 4438"/>
            <p:cNvSpPr/>
            <p:nvPr/>
          </p:nvSpPr>
          <p:spPr>
            <a:xfrm>
              <a:off x="11662587" y="4404426"/>
              <a:ext cx="5715" cy="72390"/>
            </a:xfrm>
            <a:custGeom>
              <a:avLst/>
              <a:gdLst/>
              <a:ahLst/>
              <a:cxnLst/>
              <a:rect l="l" t="t" r="r" b="b"/>
              <a:pathLst>
                <a:path w="5715" h="72389">
                  <a:moveTo>
                    <a:pt x="0" y="0"/>
                  </a:moveTo>
                  <a:lnTo>
                    <a:pt x="5284" y="262"/>
                  </a:lnTo>
                  <a:lnTo>
                    <a:pt x="5284" y="72082"/>
                  </a:lnTo>
                  <a:lnTo>
                    <a:pt x="0" y="71834"/>
                  </a:lnTo>
                  <a:lnTo>
                    <a:pt x="0" y="0"/>
                  </a:lnTo>
                  <a:close/>
                </a:path>
              </a:pathLst>
            </a:custGeom>
            <a:solidFill>
              <a:srgbClr val="73A09F"/>
            </a:solidFill>
          </p:spPr>
          <p:txBody>
            <a:bodyPr wrap="square" lIns="0" tIns="0" rIns="0" bIns="0" rtlCol="0"/>
            <a:lstStyle/>
            <a:p>
              <a:endParaRPr lang="fr-FR" noProof="0" dirty="0"/>
            </a:p>
          </p:txBody>
        </p:sp>
        <p:sp>
          <p:nvSpPr>
            <p:cNvPr id="4439" name="object 4439"/>
            <p:cNvSpPr/>
            <p:nvPr/>
          </p:nvSpPr>
          <p:spPr>
            <a:xfrm>
              <a:off x="11662587" y="4404426"/>
              <a:ext cx="5715" cy="72390"/>
            </a:xfrm>
            <a:custGeom>
              <a:avLst/>
              <a:gdLst/>
              <a:ahLst/>
              <a:cxnLst/>
              <a:rect l="l" t="t" r="r" b="b"/>
              <a:pathLst>
                <a:path w="5715" h="72389">
                  <a:moveTo>
                    <a:pt x="5284" y="262"/>
                  </a:moveTo>
                  <a:lnTo>
                    <a:pt x="5284" y="72082"/>
                  </a:lnTo>
                </a:path>
                <a:path w="5715" h="72389">
                  <a:moveTo>
                    <a:pt x="0" y="71834"/>
                  </a:moveTo>
                  <a:lnTo>
                    <a:pt x="0" y="0"/>
                  </a:lnTo>
                </a:path>
              </a:pathLst>
            </a:custGeom>
            <a:ln w="3175">
              <a:solidFill>
                <a:srgbClr val="73A09F"/>
              </a:solidFill>
            </a:ln>
          </p:spPr>
          <p:txBody>
            <a:bodyPr wrap="square" lIns="0" tIns="0" rIns="0" bIns="0" rtlCol="0"/>
            <a:lstStyle/>
            <a:p>
              <a:endParaRPr lang="fr-FR" noProof="0" dirty="0"/>
            </a:p>
          </p:txBody>
        </p:sp>
        <p:sp>
          <p:nvSpPr>
            <p:cNvPr id="4440" name="object 4440"/>
            <p:cNvSpPr/>
            <p:nvPr/>
          </p:nvSpPr>
          <p:spPr>
            <a:xfrm>
              <a:off x="11667871" y="4404688"/>
              <a:ext cx="3810" cy="72390"/>
            </a:xfrm>
            <a:custGeom>
              <a:avLst/>
              <a:gdLst/>
              <a:ahLst/>
              <a:cxnLst/>
              <a:rect l="l" t="t" r="r" b="b"/>
              <a:pathLst>
                <a:path w="3809" h="72389">
                  <a:moveTo>
                    <a:pt x="0" y="0"/>
                  </a:moveTo>
                  <a:lnTo>
                    <a:pt x="3602" y="178"/>
                  </a:lnTo>
                  <a:lnTo>
                    <a:pt x="3602" y="71989"/>
                  </a:lnTo>
                  <a:lnTo>
                    <a:pt x="0" y="71820"/>
                  </a:lnTo>
                  <a:lnTo>
                    <a:pt x="0" y="0"/>
                  </a:lnTo>
                  <a:close/>
                </a:path>
              </a:pathLst>
            </a:custGeom>
            <a:solidFill>
              <a:srgbClr val="73A09F"/>
            </a:solidFill>
          </p:spPr>
          <p:txBody>
            <a:bodyPr wrap="square" lIns="0" tIns="0" rIns="0" bIns="0" rtlCol="0"/>
            <a:lstStyle/>
            <a:p>
              <a:endParaRPr lang="fr-FR" noProof="0" dirty="0"/>
            </a:p>
          </p:txBody>
        </p:sp>
        <p:sp>
          <p:nvSpPr>
            <p:cNvPr id="4441" name="object 4441"/>
            <p:cNvSpPr/>
            <p:nvPr/>
          </p:nvSpPr>
          <p:spPr>
            <a:xfrm>
              <a:off x="11667871" y="4404688"/>
              <a:ext cx="3810" cy="72390"/>
            </a:xfrm>
            <a:custGeom>
              <a:avLst/>
              <a:gdLst/>
              <a:ahLst/>
              <a:cxnLst/>
              <a:rect l="l" t="t" r="r" b="b"/>
              <a:pathLst>
                <a:path w="3809" h="72389">
                  <a:moveTo>
                    <a:pt x="3602" y="178"/>
                  </a:moveTo>
                  <a:lnTo>
                    <a:pt x="3602" y="71989"/>
                  </a:lnTo>
                </a:path>
                <a:path w="3809" h="72389">
                  <a:moveTo>
                    <a:pt x="0" y="71820"/>
                  </a:moveTo>
                  <a:lnTo>
                    <a:pt x="0" y="0"/>
                  </a:lnTo>
                </a:path>
              </a:pathLst>
            </a:custGeom>
            <a:ln w="3175">
              <a:solidFill>
                <a:srgbClr val="73A09F"/>
              </a:solidFill>
            </a:ln>
          </p:spPr>
          <p:txBody>
            <a:bodyPr wrap="square" lIns="0" tIns="0" rIns="0" bIns="0" rtlCol="0"/>
            <a:lstStyle/>
            <a:p>
              <a:endParaRPr lang="fr-FR" noProof="0" dirty="0"/>
            </a:p>
          </p:txBody>
        </p:sp>
        <p:sp>
          <p:nvSpPr>
            <p:cNvPr id="4442" name="object 4442"/>
            <p:cNvSpPr/>
            <p:nvPr/>
          </p:nvSpPr>
          <p:spPr>
            <a:xfrm>
              <a:off x="11671474" y="4404867"/>
              <a:ext cx="3810" cy="72390"/>
            </a:xfrm>
            <a:custGeom>
              <a:avLst/>
              <a:gdLst/>
              <a:ahLst/>
              <a:cxnLst/>
              <a:rect l="l" t="t" r="r" b="b"/>
              <a:pathLst>
                <a:path w="3809" h="72389">
                  <a:moveTo>
                    <a:pt x="0" y="0"/>
                  </a:moveTo>
                  <a:lnTo>
                    <a:pt x="3602" y="178"/>
                  </a:lnTo>
                  <a:lnTo>
                    <a:pt x="3602" y="71979"/>
                  </a:lnTo>
                  <a:lnTo>
                    <a:pt x="0" y="71810"/>
                  </a:lnTo>
                  <a:lnTo>
                    <a:pt x="0" y="0"/>
                  </a:lnTo>
                  <a:close/>
                </a:path>
              </a:pathLst>
            </a:custGeom>
            <a:solidFill>
              <a:srgbClr val="73A09F"/>
            </a:solidFill>
          </p:spPr>
          <p:txBody>
            <a:bodyPr wrap="square" lIns="0" tIns="0" rIns="0" bIns="0" rtlCol="0"/>
            <a:lstStyle/>
            <a:p>
              <a:endParaRPr lang="fr-FR" noProof="0" dirty="0"/>
            </a:p>
          </p:txBody>
        </p:sp>
        <p:sp>
          <p:nvSpPr>
            <p:cNvPr id="4443" name="object 4443"/>
            <p:cNvSpPr/>
            <p:nvPr/>
          </p:nvSpPr>
          <p:spPr>
            <a:xfrm>
              <a:off x="11671474" y="4404867"/>
              <a:ext cx="3810" cy="72390"/>
            </a:xfrm>
            <a:custGeom>
              <a:avLst/>
              <a:gdLst/>
              <a:ahLst/>
              <a:cxnLst/>
              <a:rect l="l" t="t" r="r" b="b"/>
              <a:pathLst>
                <a:path w="3809" h="72389">
                  <a:moveTo>
                    <a:pt x="3602" y="178"/>
                  </a:moveTo>
                  <a:lnTo>
                    <a:pt x="3602" y="71979"/>
                  </a:lnTo>
                </a:path>
                <a:path w="3809" h="72389">
                  <a:moveTo>
                    <a:pt x="0" y="71810"/>
                  </a:moveTo>
                  <a:lnTo>
                    <a:pt x="0" y="0"/>
                  </a:lnTo>
                </a:path>
              </a:pathLst>
            </a:custGeom>
            <a:ln w="3175">
              <a:solidFill>
                <a:srgbClr val="73A09F"/>
              </a:solidFill>
            </a:ln>
          </p:spPr>
          <p:txBody>
            <a:bodyPr wrap="square" lIns="0" tIns="0" rIns="0" bIns="0" rtlCol="0"/>
            <a:lstStyle/>
            <a:p>
              <a:endParaRPr lang="fr-FR" noProof="0" dirty="0"/>
            </a:p>
          </p:txBody>
        </p:sp>
        <p:sp>
          <p:nvSpPr>
            <p:cNvPr id="4444" name="object 4444"/>
            <p:cNvSpPr/>
            <p:nvPr/>
          </p:nvSpPr>
          <p:spPr>
            <a:xfrm>
              <a:off x="11675077" y="4405047"/>
              <a:ext cx="3810" cy="72390"/>
            </a:xfrm>
            <a:custGeom>
              <a:avLst/>
              <a:gdLst/>
              <a:ahLst/>
              <a:cxnLst/>
              <a:rect l="l" t="t" r="r" b="b"/>
              <a:pathLst>
                <a:path w="3809" h="72389">
                  <a:moveTo>
                    <a:pt x="0" y="0"/>
                  </a:moveTo>
                  <a:lnTo>
                    <a:pt x="3602" y="178"/>
                  </a:lnTo>
                  <a:lnTo>
                    <a:pt x="3602" y="71969"/>
                  </a:lnTo>
                  <a:lnTo>
                    <a:pt x="0" y="71800"/>
                  </a:lnTo>
                  <a:lnTo>
                    <a:pt x="0" y="0"/>
                  </a:lnTo>
                  <a:close/>
                </a:path>
              </a:pathLst>
            </a:custGeom>
            <a:solidFill>
              <a:srgbClr val="73A09F"/>
            </a:solidFill>
          </p:spPr>
          <p:txBody>
            <a:bodyPr wrap="square" lIns="0" tIns="0" rIns="0" bIns="0" rtlCol="0"/>
            <a:lstStyle/>
            <a:p>
              <a:endParaRPr lang="fr-FR" noProof="0" dirty="0"/>
            </a:p>
          </p:txBody>
        </p:sp>
        <p:sp>
          <p:nvSpPr>
            <p:cNvPr id="4445" name="object 4445"/>
            <p:cNvSpPr/>
            <p:nvPr/>
          </p:nvSpPr>
          <p:spPr>
            <a:xfrm>
              <a:off x="11675077" y="4405047"/>
              <a:ext cx="3810" cy="72390"/>
            </a:xfrm>
            <a:custGeom>
              <a:avLst/>
              <a:gdLst/>
              <a:ahLst/>
              <a:cxnLst/>
              <a:rect l="l" t="t" r="r" b="b"/>
              <a:pathLst>
                <a:path w="3809" h="72389">
                  <a:moveTo>
                    <a:pt x="3602" y="178"/>
                  </a:moveTo>
                  <a:lnTo>
                    <a:pt x="3602" y="71969"/>
                  </a:lnTo>
                </a:path>
                <a:path w="3809" h="72389">
                  <a:moveTo>
                    <a:pt x="0" y="71800"/>
                  </a:moveTo>
                  <a:lnTo>
                    <a:pt x="0" y="0"/>
                  </a:lnTo>
                </a:path>
              </a:pathLst>
            </a:custGeom>
            <a:ln w="3175">
              <a:solidFill>
                <a:srgbClr val="73A09F"/>
              </a:solidFill>
            </a:ln>
          </p:spPr>
          <p:txBody>
            <a:bodyPr wrap="square" lIns="0" tIns="0" rIns="0" bIns="0" rtlCol="0"/>
            <a:lstStyle/>
            <a:p>
              <a:endParaRPr lang="fr-FR" noProof="0" dirty="0"/>
            </a:p>
          </p:txBody>
        </p:sp>
        <p:sp>
          <p:nvSpPr>
            <p:cNvPr id="4446" name="object 4446"/>
            <p:cNvSpPr/>
            <p:nvPr/>
          </p:nvSpPr>
          <p:spPr>
            <a:xfrm>
              <a:off x="11678680" y="4405226"/>
              <a:ext cx="3810" cy="72390"/>
            </a:xfrm>
            <a:custGeom>
              <a:avLst/>
              <a:gdLst/>
              <a:ahLst/>
              <a:cxnLst/>
              <a:rect l="l" t="t" r="r" b="b"/>
              <a:pathLst>
                <a:path w="3809" h="72389">
                  <a:moveTo>
                    <a:pt x="0" y="0"/>
                  </a:moveTo>
                  <a:lnTo>
                    <a:pt x="3602" y="178"/>
                  </a:lnTo>
                  <a:lnTo>
                    <a:pt x="3602" y="71960"/>
                  </a:lnTo>
                  <a:lnTo>
                    <a:pt x="0" y="71790"/>
                  </a:lnTo>
                  <a:lnTo>
                    <a:pt x="0" y="0"/>
                  </a:lnTo>
                  <a:close/>
                </a:path>
              </a:pathLst>
            </a:custGeom>
            <a:solidFill>
              <a:srgbClr val="71A09F"/>
            </a:solidFill>
          </p:spPr>
          <p:txBody>
            <a:bodyPr wrap="square" lIns="0" tIns="0" rIns="0" bIns="0" rtlCol="0"/>
            <a:lstStyle/>
            <a:p>
              <a:endParaRPr lang="fr-FR" noProof="0" dirty="0"/>
            </a:p>
          </p:txBody>
        </p:sp>
        <p:sp>
          <p:nvSpPr>
            <p:cNvPr id="4447" name="object 4447"/>
            <p:cNvSpPr/>
            <p:nvPr/>
          </p:nvSpPr>
          <p:spPr>
            <a:xfrm>
              <a:off x="11678680" y="4405225"/>
              <a:ext cx="3810" cy="72390"/>
            </a:xfrm>
            <a:custGeom>
              <a:avLst/>
              <a:gdLst/>
              <a:ahLst/>
              <a:cxnLst/>
              <a:rect l="l" t="t" r="r" b="b"/>
              <a:pathLst>
                <a:path w="3809" h="72389">
                  <a:moveTo>
                    <a:pt x="3602" y="178"/>
                  </a:moveTo>
                  <a:lnTo>
                    <a:pt x="3602" y="71960"/>
                  </a:lnTo>
                </a:path>
                <a:path w="3809" h="72389">
                  <a:moveTo>
                    <a:pt x="0" y="71790"/>
                  </a:moveTo>
                  <a:lnTo>
                    <a:pt x="0" y="0"/>
                  </a:lnTo>
                </a:path>
              </a:pathLst>
            </a:custGeom>
            <a:ln w="3175">
              <a:solidFill>
                <a:srgbClr val="71A09F"/>
              </a:solidFill>
            </a:ln>
          </p:spPr>
          <p:txBody>
            <a:bodyPr wrap="square" lIns="0" tIns="0" rIns="0" bIns="0" rtlCol="0"/>
            <a:lstStyle/>
            <a:p>
              <a:endParaRPr lang="fr-FR" noProof="0" dirty="0"/>
            </a:p>
          </p:txBody>
        </p:sp>
        <p:sp>
          <p:nvSpPr>
            <p:cNvPr id="4448" name="object 4448"/>
            <p:cNvSpPr/>
            <p:nvPr/>
          </p:nvSpPr>
          <p:spPr>
            <a:xfrm>
              <a:off x="11682282" y="4405404"/>
              <a:ext cx="3810" cy="72390"/>
            </a:xfrm>
            <a:custGeom>
              <a:avLst/>
              <a:gdLst/>
              <a:ahLst/>
              <a:cxnLst/>
              <a:rect l="l" t="t" r="r" b="b"/>
              <a:pathLst>
                <a:path w="3809" h="72389">
                  <a:moveTo>
                    <a:pt x="0" y="0"/>
                  </a:moveTo>
                  <a:lnTo>
                    <a:pt x="3602" y="178"/>
                  </a:lnTo>
                  <a:lnTo>
                    <a:pt x="3602" y="71950"/>
                  </a:lnTo>
                  <a:lnTo>
                    <a:pt x="0" y="71781"/>
                  </a:lnTo>
                  <a:lnTo>
                    <a:pt x="0" y="0"/>
                  </a:lnTo>
                  <a:close/>
                </a:path>
              </a:pathLst>
            </a:custGeom>
            <a:solidFill>
              <a:srgbClr val="71A09F"/>
            </a:solidFill>
          </p:spPr>
          <p:txBody>
            <a:bodyPr wrap="square" lIns="0" tIns="0" rIns="0" bIns="0" rtlCol="0"/>
            <a:lstStyle/>
            <a:p>
              <a:endParaRPr lang="fr-FR" noProof="0" dirty="0"/>
            </a:p>
          </p:txBody>
        </p:sp>
        <p:sp>
          <p:nvSpPr>
            <p:cNvPr id="4449" name="object 4449"/>
            <p:cNvSpPr/>
            <p:nvPr/>
          </p:nvSpPr>
          <p:spPr>
            <a:xfrm>
              <a:off x="11682282" y="4405404"/>
              <a:ext cx="3810" cy="72390"/>
            </a:xfrm>
            <a:custGeom>
              <a:avLst/>
              <a:gdLst/>
              <a:ahLst/>
              <a:cxnLst/>
              <a:rect l="l" t="t" r="r" b="b"/>
              <a:pathLst>
                <a:path w="3809" h="72389">
                  <a:moveTo>
                    <a:pt x="3602" y="178"/>
                  </a:moveTo>
                  <a:lnTo>
                    <a:pt x="3602" y="71950"/>
                  </a:lnTo>
                </a:path>
                <a:path w="3809" h="72389">
                  <a:moveTo>
                    <a:pt x="0" y="71781"/>
                  </a:moveTo>
                  <a:lnTo>
                    <a:pt x="0" y="0"/>
                  </a:lnTo>
                </a:path>
              </a:pathLst>
            </a:custGeom>
            <a:ln w="3175">
              <a:solidFill>
                <a:srgbClr val="71A09F"/>
              </a:solidFill>
            </a:ln>
          </p:spPr>
          <p:txBody>
            <a:bodyPr wrap="square" lIns="0" tIns="0" rIns="0" bIns="0" rtlCol="0"/>
            <a:lstStyle/>
            <a:p>
              <a:endParaRPr lang="fr-FR" noProof="0" dirty="0"/>
            </a:p>
          </p:txBody>
        </p:sp>
        <p:sp>
          <p:nvSpPr>
            <p:cNvPr id="4450" name="object 4450"/>
            <p:cNvSpPr/>
            <p:nvPr/>
          </p:nvSpPr>
          <p:spPr>
            <a:xfrm>
              <a:off x="11685885" y="4405583"/>
              <a:ext cx="3810" cy="72390"/>
            </a:xfrm>
            <a:custGeom>
              <a:avLst/>
              <a:gdLst/>
              <a:ahLst/>
              <a:cxnLst/>
              <a:rect l="l" t="t" r="r" b="b"/>
              <a:pathLst>
                <a:path w="3809" h="72389">
                  <a:moveTo>
                    <a:pt x="0" y="0"/>
                  </a:moveTo>
                  <a:lnTo>
                    <a:pt x="3602" y="178"/>
                  </a:lnTo>
                  <a:lnTo>
                    <a:pt x="3602" y="71940"/>
                  </a:lnTo>
                  <a:lnTo>
                    <a:pt x="0" y="71771"/>
                  </a:lnTo>
                  <a:lnTo>
                    <a:pt x="0" y="0"/>
                  </a:lnTo>
                  <a:close/>
                </a:path>
              </a:pathLst>
            </a:custGeom>
            <a:solidFill>
              <a:srgbClr val="71A09F"/>
            </a:solidFill>
          </p:spPr>
          <p:txBody>
            <a:bodyPr wrap="square" lIns="0" tIns="0" rIns="0" bIns="0" rtlCol="0"/>
            <a:lstStyle/>
            <a:p>
              <a:endParaRPr lang="fr-FR" noProof="0" dirty="0"/>
            </a:p>
          </p:txBody>
        </p:sp>
        <p:sp>
          <p:nvSpPr>
            <p:cNvPr id="4451" name="object 4451"/>
            <p:cNvSpPr/>
            <p:nvPr/>
          </p:nvSpPr>
          <p:spPr>
            <a:xfrm>
              <a:off x="11685885" y="4405583"/>
              <a:ext cx="3810" cy="72390"/>
            </a:xfrm>
            <a:custGeom>
              <a:avLst/>
              <a:gdLst/>
              <a:ahLst/>
              <a:cxnLst/>
              <a:rect l="l" t="t" r="r" b="b"/>
              <a:pathLst>
                <a:path w="3809" h="72389">
                  <a:moveTo>
                    <a:pt x="3602" y="178"/>
                  </a:moveTo>
                  <a:lnTo>
                    <a:pt x="3602" y="71940"/>
                  </a:lnTo>
                </a:path>
                <a:path w="3809" h="72389">
                  <a:moveTo>
                    <a:pt x="0" y="71771"/>
                  </a:moveTo>
                  <a:lnTo>
                    <a:pt x="0" y="0"/>
                  </a:lnTo>
                </a:path>
              </a:pathLst>
            </a:custGeom>
            <a:ln w="3175">
              <a:solidFill>
                <a:srgbClr val="71A09F"/>
              </a:solidFill>
            </a:ln>
          </p:spPr>
          <p:txBody>
            <a:bodyPr wrap="square" lIns="0" tIns="0" rIns="0" bIns="0" rtlCol="0"/>
            <a:lstStyle/>
            <a:p>
              <a:endParaRPr lang="fr-FR" noProof="0" dirty="0"/>
            </a:p>
          </p:txBody>
        </p:sp>
        <p:sp>
          <p:nvSpPr>
            <p:cNvPr id="4452" name="object 4452"/>
            <p:cNvSpPr/>
            <p:nvPr/>
          </p:nvSpPr>
          <p:spPr>
            <a:xfrm>
              <a:off x="11689488" y="4405762"/>
              <a:ext cx="5715" cy="72390"/>
            </a:xfrm>
            <a:custGeom>
              <a:avLst/>
              <a:gdLst/>
              <a:ahLst/>
              <a:cxnLst/>
              <a:rect l="l" t="t" r="r" b="b"/>
              <a:pathLst>
                <a:path w="5715" h="72389">
                  <a:moveTo>
                    <a:pt x="0" y="0"/>
                  </a:moveTo>
                  <a:lnTo>
                    <a:pt x="5524" y="274"/>
                  </a:lnTo>
                  <a:lnTo>
                    <a:pt x="5524" y="72021"/>
                  </a:lnTo>
                  <a:lnTo>
                    <a:pt x="0" y="71761"/>
                  </a:lnTo>
                  <a:lnTo>
                    <a:pt x="0" y="0"/>
                  </a:lnTo>
                  <a:close/>
                </a:path>
              </a:pathLst>
            </a:custGeom>
            <a:solidFill>
              <a:srgbClr val="71A09F"/>
            </a:solidFill>
          </p:spPr>
          <p:txBody>
            <a:bodyPr wrap="square" lIns="0" tIns="0" rIns="0" bIns="0" rtlCol="0"/>
            <a:lstStyle/>
            <a:p>
              <a:endParaRPr lang="fr-FR" noProof="0" dirty="0"/>
            </a:p>
          </p:txBody>
        </p:sp>
        <p:sp>
          <p:nvSpPr>
            <p:cNvPr id="4453" name="object 4453"/>
            <p:cNvSpPr/>
            <p:nvPr/>
          </p:nvSpPr>
          <p:spPr>
            <a:xfrm>
              <a:off x="11689488" y="4405762"/>
              <a:ext cx="5715" cy="72390"/>
            </a:xfrm>
            <a:custGeom>
              <a:avLst/>
              <a:gdLst/>
              <a:ahLst/>
              <a:cxnLst/>
              <a:rect l="l" t="t" r="r" b="b"/>
              <a:pathLst>
                <a:path w="5715" h="72389">
                  <a:moveTo>
                    <a:pt x="5524" y="274"/>
                  </a:moveTo>
                  <a:lnTo>
                    <a:pt x="5524" y="72021"/>
                  </a:lnTo>
                </a:path>
                <a:path w="5715" h="72389">
                  <a:moveTo>
                    <a:pt x="0" y="71761"/>
                  </a:moveTo>
                  <a:lnTo>
                    <a:pt x="0" y="0"/>
                  </a:lnTo>
                </a:path>
              </a:pathLst>
            </a:custGeom>
            <a:ln w="3175">
              <a:solidFill>
                <a:srgbClr val="71A09F"/>
              </a:solidFill>
            </a:ln>
          </p:spPr>
          <p:txBody>
            <a:bodyPr wrap="square" lIns="0" tIns="0" rIns="0" bIns="0" rtlCol="0"/>
            <a:lstStyle/>
            <a:p>
              <a:endParaRPr lang="fr-FR" noProof="0" dirty="0"/>
            </a:p>
          </p:txBody>
        </p:sp>
        <p:sp>
          <p:nvSpPr>
            <p:cNvPr id="4454" name="object 4454"/>
            <p:cNvSpPr/>
            <p:nvPr/>
          </p:nvSpPr>
          <p:spPr>
            <a:xfrm>
              <a:off x="11695013" y="4406037"/>
              <a:ext cx="3810" cy="72390"/>
            </a:xfrm>
            <a:custGeom>
              <a:avLst/>
              <a:gdLst/>
              <a:ahLst/>
              <a:cxnLst/>
              <a:rect l="l" t="t" r="r" b="b"/>
              <a:pathLst>
                <a:path w="3809" h="72389">
                  <a:moveTo>
                    <a:pt x="0" y="0"/>
                  </a:moveTo>
                  <a:lnTo>
                    <a:pt x="3602" y="178"/>
                  </a:lnTo>
                  <a:lnTo>
                    <a:pt x="3602" y="71915"/>
                  </a:lnTo>
                  <a:lnTo>
                    <a:pt x="0" y="71746"/>
                  </a:lnTo>
                  <a:lnTo>
                    <a:pt x="0" y="0"/>
                  </a:lnTo>
                  <a:close/>
                </a:path>
              </a:pathLst>
            </a:custGeom>
            <a:solidFill>
              <a:srgbClr val="71A09F"/>
            </a:solidFill>
          </p:spPr>
          <p:txBody>
            <a:bodyPr wrap="square" lIns="0" tIns="0" rIns="0" bIns="0" rtlCol="0"/>
            <a:lstStyle/>
            <a:p>
              <a:endParaRPr lang="fr-FR" noProof="0" dirty="0"/>
            </a:p>
          </p:txBody>
        </p:sp>
        <p:sp>
          <p:nvSpPr>
            <p:cNvPr id="4455" name="object 4455"/>
            <p:cNvSpPr/>
            <p:nvPr/>
          </p:nvSpPr>
          <p:spPr>
            <a:xfrm>
              <a:off x="11695013" y="4406037"/>
              <a:ext cx="3810" cy="72390"/>
            </a:xfrm>
            <a:custGeom>
              <a:avLst/>
              <a:gdLst/>
              <a:ahLst/>
              <a:cxnLst/>
              <a:rect l="l" t="t" r="r" b="b"/>
              <a:pathLst>
                <a:path w="3809" h="72389">
                  <a:moveTo>
                    <a:pt x="3602" y="178"/>
                  </a:moveTo>
                  <a:lnTo>
                    <a:pt x="3602" y="71915"/>
                  </a:lnTo>
                </a:path>
                <a:path w="3809" h="72389">
                  <a:moveTo>
                    <a:pt x="0" y="71746"/>
                  </a:moveTo>
                  <a:lnTo>
                    <a:pt x="0" y="0"/>
                  </a:lnTo>
                </a:path>
              </a:pathLst>
            </a:custGeom>
            <a:ln w="3175">
              <a:solidFill>
                <a:srgbClr val="71A09F"/>
              </a:solidFill>
            </a:ln>
          </p:spPr>
          <p:txBody>
            <a:bodyPr wrap="square" lIns="0" tIns="0" rIns="0" bIns="0" rtlCol="0"/>
            <a:lstStyle/>
            <a:p>
              <a:endParaRPr lang="fr-FR" noProof="0" dirty="0"/>
            </a:p>
          </p:txBody>
        </p:sp>
        <p:sp>
          <p:nvSpPr>
            <p:cNvPr id="4456" name="object 4456"/>
            <p:cNvSpPr/>
            <p:nvPr/>
          </p:nvSpPr>
          <p:spPr>
            <a:xfrm>
              <a:off x="11698616" y="4406216"/>
              <a:ext cx="3810" cy="72390"/>
            </a:xfrm>
            <a:custGeom>
              <a:avLst/>
              <a:gdLst/>
              <a:ahLst/>
              <a:cxnLst/>
              <a:rect l="l" t="t" r="r" b="b"/>
              <a:pathLst>
                <a:path w="3809" h="72389">
                  <a:moveTo>
                    <a:pt x="0" y="0"/>
                  </a:moveTo>
                  <a:lnTo>
                    <a:pt x="3602" y="178"/>
                  </a:lnTo>
                  <a:lnTo>
                    <a:pt x="3602" y="71906"/>
                  </a:lnTo>
                  <a:lnTo>
                    <a:pt x="0" y="71736"/>
                  </a:lnTo>
                  <a:lnTo>
                    <a:pt x="0" y="0"/>
                  </a:lnTo>
                  <a:close/>
                </a:path>
              </a:pathLst>
            </a:custGeom>
            <a:solidFill>
              <a:srgbClr val="71A09F"/>
            </a:solidFill>
          </p:spPr>
          <p:txBody>
            <a:bodyPr wrap="square" lIns="0" tIns="0" rIns="0" bIns="0" rtlCol="0"/>
            <a:lstStyle/>
            <a:p>
              <a:endParaRPr lang="fr-FR" noProof="0" dirty="0"/>
            </a:p>
          </p:txBody>
        </p:sp>
        <p:sp>
          <p:nvSpPr>
            <p:cNvPr id="4457" name="object 4457"/>
            <p:cNvSpPr/>
            <p:nvPr/>
          </p:nvSpPr>
          <p:spPr>
            <a:xfrm>
              <a:off x="11698616" y="4406216"/>
              <a:ext cx="3810" cy="72390"/>
            </a:xfrm>
            <a:custGeom>
              <a:avLst/>
              <a:gdLst/>
              <a:ahLst/>
              <a:cxnLst/>
              <a:rect l="l" t="t" r="r" b="b"/>
              <a:pathLst>
                <a:path w="3809" h="72389">
                  <a:moveTo>
                    <a:pt x="3602" y="178"/>
                  </a:moveTo>
                  <a:lnTo>
                    <a:pt x="3602" y="71906"/>
                  </a:lnTo>
                </a:path>
                <a:path w="3809" h="72389">
                  <a:moveTo>
                    <a:pt x="0" y="71736"/>
                  </a:moveTo>
                  <a:lnTo>
                    <a:pt x="0" y="0"/>
                  </a:lnTo>
                </a:path>
              </a:pathLst>
            </a:custGeom>
            <a:ln w="3175">
              <a:solidFill>
                <a:srgbClr val="71A09F"/>
              </a:solidFill>
            </a:ln>
          </p:spPr>
          <p:txBody>
            <a:bodyPr wrap="square" lIns="0" tIns="0" rIns="0" bIns="0" rtlCol="0"/>
            <a:lstStyle/>
            <a:p>
              <a:endParaRPr lang="fr-FR" noProof="0" dirty="0"/>
            </a:p>
          </p:txBody>
        </p:sp>
        <p:sp>
          <p:nvSpPr>
            <p:cNvPr id="4458" name="object 4458"/>
            <p:cNvSpPr/>
            <p:nvPr/>
          </p:nvSpPr>
          <p:spPr>
            <a:xfrm>
              <a:off x="11702218" y="4406395"/>
              <a:ext cx="3810" cy="72390"/>
            </a:xfrm>
            <a:custGeom>
              <a:avLst/>
              <a:gdLst/>
              <a:ahLst/>
              <a:cxnLst/>
              <a:rect l="l" t="t" r="r" b="b"/>
              <a:pathLst>
                <a:path w="3809" h="72389">
                  <a:moveTo>
                    <a:pt x="0" y="0"/>
                  </a:moveTo>
                  <a:lnTo>
                    <a:pt x="3602" y="178"/>
                  </a:lnTo>
                  <a:lnTo>
                    <a:pt x="3602" y="71896"/>
                  </a:lnTo>
                  <a:lnTo>
                    <a:pt x="0" y="71727"/>
                  </a:lnTo>
                  <a:lnTo>
                    <a:pt x="0" y="0"/>
                  </a:lnTo>
                  <a:close/>
                </a:path>
              </a:pathLst>
            </a:custGeom>
            <a:solidFill>
              <a:srgbClr val="71A09F"/>
            </a:solidFill>
          </p:spPr>
          <p:txBody>
            <a:bodyPr wrap="square" lIns="0" tIns="0" rIns="0" bIns="0" rtlCol="0"/>
            <a:lstStyle/>
            <a:p>
              <a:endParaRPr lang="fr-FR" noProof="0" dirty="0"/>
            </a:p>
          </p:txBody>
        </p:sp>
        <p:sp>
          <p:nvSpPr>
            <p:cNvPr id="4459" name="object 4459"/>
            <p:cNvSpPr/>
            <p:nvPr/>
          </p:nvSpPr>
          <p:spPr>
            <a:xfrm>
              <a:off x="11702218" y="4406395"/>
              <a:ext cx="3810" cy="72390"/>
            </a:xfrm>
            <a:custGeom>
              <a:avLst/>
              <a:gdLst/>
              <a:ahLst/>
              <a:cxnLst/>
              <a:rect l="l" t="t" r="r" b="b"/>
              <a:pathLst>
                <a:path w="3809" h="72389">
                  <a:moveTo>
                    <a:pt x="3602" y="178"/>
                  </a:moveTo>
                  <a:lnTo>
                    <a:pt x="3602" y="71896"/>
                  </a:lnTo>
                </a:path>
                <a:path w="3809" h="72389">
                  <a:moveTo>
                    <a:pt x="0" y="71727"/>
                  </a:moveTo>
                  <a:lnTo>
                    <a:pt x="0" y="0"/>
                  </a:lnTo>
                </a:path>
              </a:pathLst>
            </a:custGeom>
            <a:ln w="3175">
              <a:solidFill>
                <a:srgbClr val="71A09F"/>
              </a:solidFill>
            </a:ln>
          </p:spPr>
          <p:txBody>
            <a:bodyPr wrap="square" lIns="0" tIns="0" rIns="0" bIns="0" rtlCol="0"/>
            <a:lstStyle/>
            <a:p>
              <a:endParaRPr lang="fr-FR" noProof="0" dirty="0"/>
            </a:p>
          </p:txBody>
        </p:sp>
        <p:sp>
          <p:nvSpPr>
            <p:cNvPr id="4460" name="object 4460"/>
            <p:cNvSpPr/>
            <p:nvPr/>
          </p:nvSpPr>
          <p:spPr>
            <a:xfrm>
              <a:off x="11705821" y="4406574"/>
              <a:ext cx="3810" cy="72390"/>
            </a:xfrm>
            <a:custGeom>
              <a:avLst/>
              <a:gdLst/>
              <a:ahLst/>
              <a:cxnLst/>
              <a:rect l="l" t="t" r="r" b="b"/>
              <a:pathLst>
                <a:path w="3809" h="72389">
                  <a:moveTo>
                    <a:pt x="0" y="0"/>
                  </a:moveTo>
                  <a:lnTo>
                    <a:pt x="3602" y="178"/>
                  </a:lnTo>
                  <a:lnTo>
                    <a:pt x="3602" y="71886"/>
                  </a:lnTo>
                  <a:lnTo>
                    <a:pt x="0" y="71717"/>
                  </a:lnTo>
                  <a:lnTo>
                    <a:pt x="0" y="0"/>
                  </a:lnTo>
                  <a:close/>
                </a:path>
              </a:pathLst>
            </a:custGeom>
            <a:solidFill>
              <a:srgbClr val="71A09F"/>
            </a:solidFill>
          </p:spPr>
          <p:txBody>
            <a:bodyPr wrap="square" lIns="0" tIns="0" rIns="0" bIns="0" rtlCol="0"/>
            <a:lstStyle/>
            <a:p>
              <a:endParaRPr lang="fr-FR" noProof="0" dirty="0"/>
            </a:p>
          </p:txBody>
        </p:sp>
        <p:sp>
          <p:nvSpPr>
            <p:cNvPr id="4461" name="object 4461"/>
            <p:cNvSpPr/>
            <p:nvPr/>
          </p:nvSpPr>
          <p:spPr>
            <a:xfrm>
              <a:off x="11705821" y="4406574"/>
              <a:ext cx="3810" cy="72390"/>
            </a:xfrm>
            <a:custGeom>
              <a:avLst/>
              <a:gdLst/>
              <a:ahLst/>
              <a:cxnLst/>
              <a:rect l="l" t="t" r="r" b="b"/>
              <a:pathLst>
                <a:path w="3809" h="72389">
                  <a:moveTo>
                    <a:pt x="3602" y="178"/>
                  </a:moveTo>
                  <a:lnTo>
                    <a:pt x="3602" y="71886"/>
                  </a:lnTo>
                </a:path>
                <a:path w="3809" h="72389">
                  <a:moveTo>
                    <a:pt x="0" y="71717"/>
                  </a:moveTo>
                  <a:lnTo>
                    <a:pt x="0" y="0"/>
                  </a:lnTo>
                </a:path>
              </a:pathLst>
            </a:custGeom>
            <a:ln w="3175">
              <a:solidFill>
                <a:srgbClr val="71A09F"/>
              </a:solidFill>
            </a:ln>
          </p:spPr>
          <p:txBody>
            <a:bodyPr wrap="square" lIns="0" tIns="0" rIns="0" bIns="0" rtlCol="0"/>
            <a:lstStyle/>
            <a:p>
              <a:endParaRPr lang="fr-FR" noProof="0" dirty="0"/>
            </a:p>
          </p:txBody>
        </p:sp>
        <p:sp>
          <p:nvSpPr>
            <p:cNvPr id="4462" name="object 4462"/>
            <p:cNvSpPr/>
            <p:nvPr/>
          </p:nvSpPr>
          <p:spPr>
            <a:xfrm>
              <a:off x="11709424" y="4406753"/>
              <a:ext cx="3810" cy="72390"/>
            </a:xfrm>
            <a:custGeom>
              <a:avLst/>
              <a:gdLst/>
              <a:ahLst/>
              <a:cxnLst/>
              <a:rect l="l" t="t" r="r" b="b"/>
              <a:pathLst>
                <a:path w="3809" h="72389">
                  <a:moveTo>
                    <a:pt x="0" y="0"/>
                  </a:moveTo>
                  <a:lnTo>
                    <a:pt x="3602" y="178"/>
                  </a:lnTo>
                  <a:lnTo>
                    <a:pt x="3602" y="71876"/>
                  </a:lnTo>
                  <a:lnTo>
                    <a:pt x="0" y="71707"/>
                  </a:lnTo>
                  <a:lnTo>
                    <a:pt x="0" y="0"/>
                  </a:lnTo>
                  <a:close/>
                </a:path>
              </a:pathLst>
            </a:custGeom>
            <a:solidFill>
              <a:srgbClr val="70A09F"/>
            </a:solidFill>
          </p:spPr>
          <p:txBody>
            <a:bodyPr wrap="square" lIns="0" tIns="0" rIns="0" bIns="0" rtlCol="0"/>
            <a:lstStyle/>
            <a:p>
              <a:endParaRPr lang="fr-FR" noProof="0" dirty="0"/>
            </a:p>
          </p:txBody>
        </p:sp>
        <p:sp>
          <p:nvSpPr>
            <p:cNvPr id="4463" name="object 4463"/>
            <p:cNvSpPr/>
            <p:nvPr/>
          </p:nvSpPr>
          <p:spPr>
            <a:xfrm>
              <a:off x="11709424" y="4406753"/>
              <a:ext cx="3810" cy="72390"/>
            </a:xfrm>
            <a:custGeom>
              <a:avLst/>
              <a:gdLst/>
              <a:ahLst/>
              <a:cxnLst/>
              <a:rect l="l" t="t" r="r" b="b"/>
              <a:pathLst>
                <a:path w="3809" h="72389">
                  <a:moveTo>
                    <a:pt x="3602" y="178"/>
                  </a:moveTo>
                  <a:lnTo>
                    <a:pt x="3602" y="71876"/>
                  </a:lnTo>
                </a:path>
                <a:path w="3809" h="72389">
                  <a:moveTo>
                    <a:pt x="0" y="71707"/>
                  </a:moveTo>
                  <a:lnTo>
                    <a:pt x="0" y="0"/>
                  </a:lnTo>
                </a:path>
              </a:pathLst>
            </a:custGeom>
            <a:ln w="3175">
              <a:solidFill>
                <a:srgbClr val="70A09F"/>
              </a:solidFill>
            </a:ln>
          </p:spPr>
          <p:txBody>
            <a:bodyPr wrap="square" lIns="0" tIns="0" rIns="0" bIns="0" rtlCol="0"/>
            <a:lstStyle/>
            <a:p>
              <a:endParaRPr lang="fr-FR" noProof="0" dirty="0"/>
            </a:p>
          </p:txBody>
        </p:sp>
        <p:sp>
          <p:nvSpPr>
            <p:cNvPr id="4464" name="object 4464"/>
            <p:cNvSpPr/>
            <p:nvPr/>
          </p:nvSpPr>
          <p:spPr>
            <a:xfrm>
              <a:off x="11713027" y="4406932"/>
              <a:ext cx="3810" cy="72390"/>
            </a:xfrm>
            <a:custGeom>
              <a:avLst/>
              <a:gdLst/>
              <a:ahLst/>
              <a:cxnLst/>
              <a:rect l="l" t="t" r="r" b="b"/>
              <a:pathLst>
                <a:path w="3809" h="72389">
                  <a:moveTo>
                    <a:pt x="0" y="0"/>
                  </a:moveTo>
                  <a:lnTo>
                    <a:pt x="3602" y="178"/>
                  </a:lnTo>
                  <a:lnTo>
                    <a:pt x="3602" y="71867"/>
                  </a:lnTo>
                  <a:lnTo>
                    <a:pt x="0" y="71697"/>
                  </a:lnTo>
                  <a:lnTo>
                    <a:pt x="0" y="0"/>
                  </a:lnTo>
                  <a:close/>
                </a:path>
              </a:pathLst>
            </a:custGeom>
            <a:solidFill>
              <a:srgbClr val="70A09F"/>
            </a:solidFill>
          </p:spPr>
          <p:txBody>
            <a:bodyPr wrap="square" lIns="0" tIns="0" rIns="0" bIns="0" rtlCol="0"/>
            <a:lstStyle/>
            <a:p>
              <a:endParaRPr lang="fr-FR" noProof="0" dirty="0"/>
            </a:p>
          </p:txBody>
        </p:sp>
        <p:sp>
          <p:nvSpPr>
            <p:cNvPr id="4465" name="object 4465"/>
            <p:cNvSpPr/>
            <p:nvPr/>
          </p:nvSpPr>
          <p:spPr>
            <a:xfrm>
              <a:off x="11713027" y="4406932"/>
              <a:ext cx="3810" cy="72390"/>
            </a:xfrm>
            <a:custGeom>
              <a:avLst/>
              <a:gdLst/>
              <a:ahLst/>
              <a:cxnLst/>
              <a:rect l="l" t="t" r="r" b="b"/>
              <a:pathLst>
                <a:path w="3809" h="72389">
                  <a:moveTo>
                    <a:pt x="3602" y="178"/>
                  </a:moveTo>
                  <a:lnTo>
                    <a:pt x="3602" y="71867"/>
                  </a:lnTo>
                </a:path>
                <a:path w="3809" h="72389">
                  <a:moveTo>
                    <a:pt x="0" y="71697"/>
                  </a:moveTo>
                  <a:lnTo>
                    <a:pt x="0" y="0"/>
                  </a:lnTo>
                </a:path>
              </a:pathLst>
            </a:custGeom>
            <a:ln w="3175">
              <a:solidFill>
                <a:srgbClr val="70A09F"/>
              </a:solidFill>
            </a:ln>
          </p:spPr>
          <p:txBody>
            <a:bodyPr wrap="square" lIns="0" tIns="0" rIns="0" bIns="0" rtlCol="0"/>
            <a:lstStyle/>
            <a:p>
              <a:endParaRPr lang="fr-FR" noProof="0" dirty="0"/>
            </a:p>
          </p:txBody>
        </p:sp>
        <p:sp>
          <p:nvSpPr>
            <p:cNvPr id="4466" name="object 4466"/>
            <p:cNvSpPr/>
            <p:nvPr/>
          </p:nvSpPr>
          <p:spPr>
            <a:xfrm>
              <a:off x="11716630" y="4407111"/>
              <a:ext cx="3810" cy="72390"/>
            </a:xfrm>
            <a:custGeom>
              <a:avLst/>
              <a:gdLst/>
              <a:ahLst/>
              <a:cxnLst/>
              <a:rect l="l" t="t" r="r" b="b"/>
              <a:pathLst>
                <a:path w="3809" h="72389">
                  <a:moveTo>
                    <a:pt x="0" y="0"/>
                  </a:moveTo>
                  <a:lnTo>
                    <a:pt x="3602" y="178"/>
                  </a:lnTo>
                  <a:lnTo>
                    <a:pt x="3602" y="71857"/>
                  </a:lnTo>
                  <a:lnTo>
                    <a:pt x="0" y="71688"/>
                  </a:lnTo>
                  <a:lnTo>
                    <a:pt x="0" y="0"/>
                  </a:lnTo>
                  <a:close/>
                </a:path>
              </a:pathLst>
            </a:custGeom>
            <a:solidFill>
              <a:srgbClr val="70A09F"/>
            </a:solidFill>
          </p:spPr>
          <p:txBody>
            <a:bodyPr wrap="square" lIns="0" tIns="0" rIns="0" bIns="0" rtlCol="0"/>
            <a:lstStyle/>
            <a:p>
              <a:endParaRPr lang="fr-FR" noProof="0" dirty="0"/>
            </a:p>
          </p:txBody>
        </p:sp>
        <p:sp>
          <p:nvSpPr>
            <p:cNvPr id="4467" name="object 4467"/>
            <p:cNvSpPr/>
            <p:nvPr/>
          </p:nvSpPr>
          <p:spPr>
            <a:xfrm>
              <a:off x="11716630" y="4407111"/>
              <a:ext cx="3810" cy="72390"/>
            </a:xfrm>
            <a:custGeom>
              <a:avLst/>
              <a:gdLst/>
              <a:ahLst/>
              <a:cxnLst/>
              <a:rect l="l" t="t" r="r" b="b"/>
              <a:pathLst>
                <a:path w="3809" h="72389">
                  <a:moveTo>
                    <a:pt x="3602" y="178"/>
                  </a:moveTo>
                  <a:lnTo>
                    <a:pt x="3602" y="71857"/>
                  </a:lnTo>
                </a:path>
                <a:path w="3809" h="72389">
                  <a:moveTo>
                    <a:pt x="0" y="71688"/>
                  </a:moveTo>
                  <a:lnTo>
                    <a:pt x="0" y="0"/>
                  </a:lnTo>
                </a:path>
              </a:pathLst>
            </a:custGeom>
            <a:ln w="3175">
              <a:solidFill>
                <a:srgbClr val="70A09F"/>
              </a:solidFill>
            </a:ln>
          </p:spPr>
          <p:txBody>
            <a:bodyPr wrap="square" lIns="0" tIns="0" rIns="0" bIns="0" rtlCol="0"/>
            <a:lstStyle/>
            <a:p>
              <a:endParaRPr lang="fr-FR" noProof="0" dirty="0"/>
            </a:p>
          </p:txBody>
        </p:sp>
        <p:sp>
          <p:nvSpPr>
            <p:cNvPr id="4468" name="object 4468"/>
            <p:cNvSpPr/>
            <p:nvPr/>
          </p:nvSpPr>
          <p:spPr>
            <a:xfrm>
              <a:off x="11720233" y="4407290"/>
              <a:ext cx="5715" cy="72390"/>
            </a:xfrm>
            <a:custGeom>
              <a:avLst/>
              <a:gdLst/>
              <a:ahLst/>
              <a:cxnLst/>
              <a:rect l="l" t="t" r="r" b="b"/>
              <a:pathLst>
                <a:path w="5715" h="72389">
                  <a:moveTo>
                    <a:pt x="0" y="0"/>
                  </a:moveTo>
                  <a:lnTo>
                    <a:pt x="5284" y="262"/>
                  </a:lnTo>
                  <a:lnTo>
                    <a:pt x="5284" y="71926"/>
                  </a:lnTo>
                  <a:lnTo>
                    <a:pt x="0" y="71678"/>
                  </a:lnTo>
                  <a:lnTo>
                    <a:pt x="0" y="0"/>
                  </a:lnTo>
                  <a:close/>
                </a:path>
              </a:pathLst>
            </a:custGeom>
            <a:solidFill>
              <a:srgbClr val="70A09F"/>
            </a:solidFill>
          </p:spPr>
          <p:txBody>
            <a:bodyPr wrap="square" lIns="0" tIns="0" rIns="0" bIns="0" rtlCol="0"/>
            <a:lstStyle/>
            <a:p>
              <a:endParaRPr lang="fr-FR" noProof="0" dirty="0"/>
            </a:p>
          </p:txBody>
        </p:sp>
        <p:sp>
          <p:nvSpPr>
            <p:cNvPr id="4469" name="object 4469"/>
            <p:cNvSpPr/>
            <p:nvPr/>
          </p:nvSpPr>
          <p:spPr>
            <a:xfrm>
              <a:off x="11720233" y="4407290"/>
              <a:ext cx="5715" cy="72390"/>
            </a:xfrm>
            <a:custGeom>
              <a:avLst/>
              <a:gdLst/>
              <a:ahLst/>
              <a:cxnLst/>
              <a:rect l="l" t="t" r="r" b="b"/>
              <a:pathLst>
                <a:path w="5715" h="72389">
                  <a:moveTo>
                    <a:pt x="5284" y="262"/>
                  </a:moveTo>
                  <a:lnTo>
                    <a:pt x="5284" y="71926"/>
                  </a:lnTo>
                </a:path>
                <a:path w="5715" h="72389">
                  <a:moveTo>
                    <a:pt x="0" y="71678"/>
                  </a:moveTo>
                  <a:lnTo>
                    <a:pt x="0" y="0"/>
                  </a:lnTo>
                </a:path>
              </a:pathLst>
            </a:custGeom>
            <a:ln w="3175">
              <a:solidFill>
                <a:srgbClr val="70A09F"/>
              </a:solidFill>
            </a:ln>
          </p:spPr>
          <p:txBody>
            <a:bodyPr wrap="square" lIns="0" tIns="0" rIns="0" bIns="0" rtlCol="0"/>
            <a:lstStyle/>
            <a:p>
              <a:endParaRPr lang="fr-FR" noProof="0" dirty="0"/>
            </a:p>
          </p:txBody>
        </p:sp>
        <p:sp>
          <p:nvSpPr>
            <p:cNvPr id="4470" name="object 4470"/>
            <p:cNvSpPr/>
            <p:nvPr/>
          </p:nvSpPr>
          <p:spPr>
            <a:xfrm>
              <a:off x="11725517" y="4407553"/>
              <a:ext cx="3810" cy="72390"/>
            </a:xfrm>
            <a:custGeom>
              <a:avLst/>
              <a:gdLst/>
              <a:ahLst/>
              <a:cxnLst/>
              <a:rect l="l" t="t" r="r" b="b"/>
              <a:pathLst>
                <a:path w="3809" h="72389">
                  <a:moveTo>
                    <a:pt x="0" y="0"/>
                  </a:moveTo>
                  <a:lnTo>
                    <a:pt x="3602" y="178"/>
                  </a:lnTo>
                  <a:lnTo>
                    <a:pt x="3602" y="71833"/>
                  </a:lnTo>
                  <a:lnTo>
                    <a:pt x="0" y="71664"/>
                  </a:lnTo>
                  <a:lnTo>
                    <a:pt x="0" y="0"/>
                  </a:lnTo>
                  <a:close/>
                </a:path>
              </a:pathLst>
            </a:custGeom>
            <a:solidFill>
              <a:srgbClr val="709F9F"/>
            </a:solidFill>
          </p:spPr>
          <p:txBody>
            <a:bodyPr wrap="square" lIns="0" tIns="0" rIns="0" bIns="0" rtlCol="0"/>
            <a:lstStyle/>
            <a:p>
              <a:endParaRPr lang="fr-FR" noProof="0" dirty="0"/>
            </a:p>
          </p:txBody>
        </p:sp>
        <p:sp>
          <p:nvSpPr>
            <p:cNvPr id="4471" name="object 4471"/>
            <p:cNvSpPr/>
            <p:nvPr/>
          </p:nvSpPr>
          <p:spPr>
            <a:xfrm>
              <a:off x="11725517" y="4407552"/>
              <a:ext cx="3810" cy="72390"/>
            </a:xfrm>
            <a:custGeom>
              <a:avLst/>
              <a:gdLst/>
              <a:ahLst/>
              <a:cxnLst/>
              <a:rect l="l" t="t" r="r" b="b"/>
              <a:pathLst>
                <a:path w="3809" h="72389">
                  <a:moveTo>
                    <a:pt x="3602" y="178"/>
                  </a:moveTo>
                  <a:lnTo>
                    <a:pt x="3602" y="71833"/>
                  </a:lnTo>
                </a:path>
                <a:path w="3809" h="72389">
                  <a:moveTo>
                    <a:pt x="0" y="71664"/>
                  </a:moveTo>
                  <a:lnTo>
                    <a:pt x="0" y="0"/>
                  </a:lnTo>
                </a:path>
              </a:pathLst>
            </a:custGeom>
            <a:ln w="3175">
              <a:solidFill>
                <a:srgbClr val="709F9F"/>
              </a:solidFill>
            </a:ln>
          </p:spPr>
          <p:txBody>
            <a:bodyPr wrap="square" lIns="0" tIns="0" rIns="0" bIns="0" rtlCol="0"/>
            <a:lstStyle/>
            <a:p>
              <a:endParaRPr lang="fr-FR" noProof="0" dirty="0"/>
            </a:p>
          </p:txBody>
        </p:sp>
        <p:sp>
          <p:nvSpPr>
            <p:cNvPr id="4472" name="object 4472"/>
            <p:cNvSpPr/>
            <p:nvPr/>
          </p:nvSpPr>
          <p:spPr>
            <a:xfrm>
              <a:off x="11729120" y="4407731"/>
              <a:ext cx="3810" cy="72390"/>
            </a:xfrm>
            <a:custGeom>
              <a:avLst/>
              <a:gdLst/>
              <a:ahLst/>
              <a:cxnLst/>
              <a:rect l="l" t="t" r="r" b="b"/>
              <a:pathLst>
                <a:path w="3809" h="72389">
                  <a:moveTo>
                    <a:pt x="0" y="0"/>
                  </a:moveTo>
                  <a:lnTo>
                    <a:pt x="3602" y="178"/>
                  </a:lnTo>
                  <a:lnTo>
                    <a:pt x="3602" y="71823"/>
                  </a:lnTo>
                  <a:lnTo>
                    <a:pt x="0" y="71654"/>
                  </a:lnTo>
                  <a:lnTo>
                    <a:pt x="0" y="0"/>
                  </a:lnTo>
                  <a:close/>
                </a:path>
              </a:pathLst>
            </a:custGeom>
            <a:solidFill>
              <a:srgbClr val="709F9F"/>
            </a:solidFill>
          </p:spPr>
          <p:txBody>
            <a:bodyPr wrap="square" lIns="0" tIns="0" rIns="0" bIns="0" rtlCol="0"/>
            <a:lstStyle/>
            <a:p>
              <a:endParaRPr lang="fr-FR" noProof="0" dirty="0"/>
            </a:p>
          </p:txBody>
        </p:sp>
        <p:sp>
          <p:nvSpPr>
            <p:cNvPr id="4473" name="object 4473"/>
            <p:cNvSpPr/>
            <p:nvPr/>
          </p:nvSpPr>
          <p:spPr>
            <a:xfrm>
              <a:off x="11729120" y="4407731"/>
              <a:ext cx="3810" cy="72390"/>
            </a:xfrm>
            <a:custGeom>
              <a:avLst/>
              <a:gdLst/>
              <a:ahLst/>
              <a:cxnLst/>
              <a:rect l="l" t="t" r="r" b="b"/>
              <a:pathLst>
                <a:path w="3809" h="72389">
                  <a:moveTo>
                    <a:pt x="3602" y="178"/>
                  </a:moveTo>
                  <a:lnTo>
                    <a:pt x="3602" y="71823"/>
                  </a:lnTo>
                </a:path>
                <a:path w="3809" h="72389">
                  <a:moveTo>
                    <a:pt x="0" y="71654"/>
                  </a:moveTo>
                  <a:lnTo>
                    <a:pt x="0" y="0"/>
                  </a:lnTo>
                </a:path>
              </a:pathLst>
            </a:custGeom>
            <a:ln w="3175">
              <a:solidFill>
                <a:srgbClr val="709F9F"/>
              </a:solidFill>
            </a:ln>
          </p:spPr>
          <p:txBody>
            <a:bodyPr wrap="square" lIns="0" tIns="0" rIns="0" bIns="0" rtlCol="0"/>
            <a:lstStyle/>
            <a:p>
              <a:endParaRPr lang="fr-FR" noProof="0" dirty="0"/>
            </a:p>
          </p:txBody>
        </p:sp>
        <p:sp>
          <p:nvSpPr>
            <p:cNvPr id="4474" name="object 4474"/>
            <p:cNvSpPr/>
            <p:nvPr/>
          </p:nvSpPr>
          <p:spPr>
            <a:xfrm>
              <a:off x="11732723" y="4407910"/>
              <a:ext cx="3810" cy="72390"/>
            </a:xfrm>
            <a:custGeom>
              <a:avLst/>
              <a:gdLst/>
              <a:ahLst/>
              <a:cxnLst/>
              <a:rect l="l" t="t" r="r" b="b"/>
              <a:pathLst>
                <a:path w="3809" h="72389">
                  <a:moveTo>
                    <a:pt x="0" y="0"/>
                  </a:moveTo>
                  <a:lnTo>
                    <a:pt x="3602" y="178"/>
                  </a:lnTo>
                  <a:lnTo>
                    <a:pt x="3602" y="71813"/>
                  </a:lnTo>
                  <a:lnTo>
                    <a:pt x="0" y="71644"/>
                  </a:lnTo>
                  <a:lnTo>
                    <a:pt x="0" y="0"/>
                  </a:lnTo>
                  <a:close/>
                </a:path>
              </a:pathLst>
            </a:custGeom>
            <a:solidFill>
              <a:srgbClr val="709F9F"/>
            </a:solidFill>
          </p:spPr>
          <p:txBody>
            <a:bodyPr wrap="square" lIns="0" tIns="0" rIns="0" bIns="0" rtlCol="0"/>
            <a:lstStyle/>
            <a:p>
              <a:endParaRPr lang="fr-FR" noProof="0" dirty="0"/>
            </a:p>
          </p:txBody>
        </p:sp>
        <p:sp>
          <p:nvSpPr>
            <p:cNvPr id="4475" name="object 4475"/>
            <p:cNvSpPr/>
            <p:nvPr/>
          </p:nvSpPr>
          <p:spPr>
            <a:xfrm>
              <a:off x="11732723" y="4407910"/>
              <a:ext cx="3810" cy="72390"/>
            </a:xfrm>
            <a:custGeom>
              <a:avLst/>
              <a:gdLst/>
              <a:ahLst/>
              <a:cxnLst/>
              <a:rect l="l" t="t" r="r" b="b"/>
              <a:pathLst>
                <a:path w="3809" h="72389">
                  <a:moveTo>
                    <a:pt x="3602" y="178"/>
                  </a:moveTo>
                  <a:lnTo>
                    <a:pt x="3602" y="71813"/>
                  </a:lnTo>
                </a:path>
                <a:path w="3809" h="72389">
                  <a:moveTo>
                    <a:pt x="0" y="71644"/>
                  </a:moveTo>
                  <a:lnTo>
                    <a:pt x="0" y="0"/>
                  </a:lnTo>
                </a:path>
              </a:pathLst>
            </a:custGeom>
            <a:ln w="3175">
              <a:solidFill>
                <a:srgbClr val="709F9F"/>
              </a:solidFill>
            </a:ln>
          </p:spPr>
          <p:txBody>
            <a:bodyPr wrap="square" lIns="0" tIns="0" rIns="0" bIns="0" rtlCol="0"/>
            <a:lstStyle/>
            <a:p>
              <a:endParaRPr lang="fr-FR" noProof="0" dirty="0"/>
            </a:p>
          </p:txBody>
        </p:sp>
        <p:sp>
          <p:nvSpPr>
            <p:cNvPr id="4476" name="object 4476"/>
            <p:cNvSpPr/>
            <p:nvPr/>
          </p:nvSpPr>
          <p:spPr>
            <a:xfrm>
              <a:off x="11736326" y="4408089"/>
              <a:ext cx="3810" cy="72390"/>
            </a:xfrm>
            <a:custGeom>
              <a:avLst/>
              <a:gdLst/>
              <a:ahLst/>
              <a:cxnLst/>
              <a:rect l="l" t="t" r="r" b="b"/>
              <a:pathLst>
                <a:path w="3809" h="72389">
                  <a:moveTo>
                    <a:pt x="0" y="0"/>
                  </a:moveTo>
                  <a:lnTo>
                    <a:pt x="3602" y="178"/>
                  </a:lnTo>
                  <a:lnTo>
                    <a:pt x="3602" y="71804"/>
                  </a:lnTo>
                  <a:lnTo>
                    <a:pt x="0" y="71634"/>
                  </a:lnTo>
                  <a:lnTo>
                    <a:pt x="0" y="0"/>
                  </a:lnTo>
                  <a:close/>
                </a:path>
              </a:pathLst>
            </a:custGeom>
            <a:solidFill>
              <a:srgbClr val="709F9F"/>
            </a:solidFill>
          </p:spPr>
          <p:txBody>
            <a:bodyPr wrap="square" lIns="0" tIns="0" rIns="0" bIns="0" rtlCol="0"/>
            <a:lstStyle/>
            <a:p>
              <a:endParaRPr lang="fr-FR" noProof="0" dirty="0"/>
            </a:p>
          </p:txBody>
        </p:sp>
        <p:sp>
          <p:nvSpPr>
            <p:cNvPr id="4477" name="object 4477"/>
            <p:cNvSpPr/>
            <p:nvPr/>
          </p:nvSpPr>
          <p:spPr>
            <a:xfrm>
              <a:off x="11736326" y="4408089"/>
              <a:ext cx="3810" cy="72390"/>
            </a:xfrm>
            <a:custGeom>
              <a:avLst/>
              <a:gdLst/>
              <a:ahLst/>
              <a:cxnLst/>
              <a:rect l="l" t="t" r="r" b="b"/>
              <a:pathLst>
                <a:path w="3809" h="72389">
                  <a:moveTo>
                    <a:pt x="3602" y="178"/>
                  </a:moveTo>
                  <a:lnTo>
                    <a:pt x="3602" y="71804"/>
                  </a:lnTo>
                </a:path>
                <a:path w="3809" h="72389">
                  <a:moveTo>
                    <a:pt x="0" y="71634"/>
                  </a:moveTo>
                  <a:lnTo>
                    <a:pt x="0" y="0"/>
                  </a:lnTo>
                </a:path>
              </a:pathLst>
            </a:custGeom>
            <a:ln w="3175">
              <a:solidFill>
                <a:srgbClr val="709F9F"/>
              </a:solidFill>
            </a:ln>
          </p:spPr>
          <p:txBody>
            <a:bodyPr wrap="square" lIns="0" tIns="0" rIns="0" bIns="0" rtlCol="0"/>
            <a:lstStyle/>
            <a:p>
              <a:endParaRPr lang="fr-FR" noProof="0" dirty="0"/>
            </a:p>
          </p:txBody>
        </p:sp>
        <p:sp>
          <p:nvSpPr>
            <p:cNvPr id="4478" name="object 4478"/>
            <p:cNvSpPr/>
            <p:nvPr/>
          </p:nvSpPr>
          <p:spPr>
            <a:xfrm>
              <a:off x="11739929" y="4408268"/>
              <a:ext cx="3810" cy="72390"/>
            </a:xfrm>
            <a:custGeom>
              <a:avLst/>
              <a:gdLst/>
              <a:ahLst/>
              <a:cxnLst/>
              <a:rect l="l" t="t" r="r" b="b"/>
              <a:pathLst>
                <a:path w="3809" h="72389">
                  <a:moveTo>
                    <a:pt x="0" y="0"/>
                  </a:moveTo>
                  <a:lnTo>
                    <a:pt x="3602" y="178"/>
                  </a:lnTo>
                  <a:lnTo>
                    <a:pt x="3602" y="71794"/>
                  </a:lnTo>
                  <a:lnTo>
                    <a:pt x="0" y="71625"/>
                  </a:lnTo>
                  <a:lnTo>
                    <a:pt x="0" y="0"/>
                  </a:lnTo>
                  <a:close/>
                </a:path>
              </a:pathLst>
            </a:custGeom>
            <a:solidFill>
              <a:srgbClr val="6F9F9F"/>
            </a:solidFill>
          </p:spPr>
          <p:txBody>
            <a:bodyPr wrap="square" lIns="0" tIns="0" rIns="0" bIns="0" rtlCol="0"/>
            <a:lstStyle/>
            <a:p>
              <a:endParaRPr lang="fr-FR" noProof="0" dirty="0"/>
            </a:p>
          </p:txBody>
        </p:sp>
        <p:sp>
          <p:nvSpPr>
            <p:cNvPr id="4479" name="object 4479"/>
            <p:cNvSpPr/>
            <p:nvPr/>
          </p:nvSpPr>
          <p:spPr>
            <a:xfrm>
              <a:off x="11739929" y="4408268"/>
              <a:ext cx="3810" cy="72390"/>
            </a:xfrm>
            <a:custGeom>
              <a:avLst/>
              <a:gdLst/>
              <a:ahLst/>
              <a:cxnLst/>
              <a:rect l="l" t="t" r="r" b="b"/>
              <a:pathLst>
                <a:path w="3809" h="72389">
                  <a:moveTo>
                    <a:pt x="3602" y="178"/>
                  </a:moveTo>
                  <a:lnTo>
                    <a:pt x="3602" y="71794"/>
                  </a:lnTo>
                </a:path>
                <a:path w="3809" h="72389">
                  <a:moveTo>
                    <a:pt x="0" y="71625"/>
                  </a:moveTo>
                  <a:lnTo>
                    <a:pt x="0" y="0"/>
                  </a:lnTo>
                </a:path>
              </a:pathLst>
            </a:custGeom>
            <a:ln w="3175">
              <a:solidFill>
                <a:srgbClr val="6F9F9F"/>
              </a:solidFill>
            </a:ln>
          </p:spPr>
          <p:txBody>
            <a:bodyPr wrap="square" lIns="0" tIns="0" rIns="0" bIns="0" rtlCol="0"/>
            <a:lstStyle/>
            <a:p>
              <a:endParaRPr lang="fr-FR" noProof="0" dirty="0"/>
            </a:p>
          </p:txBody>
        </p:sp>
        <p:sp>
          <p:nvSpPr>
            <p:cNvPr id="4480" name="object 4480"/>
            <p:cNvSpPr/>
            <p:nvPr/>
          </p:nvSpPr>
          <p:spPr>
            <a:xfrm>
              <a:off x="11743531" y="4408447"/>
              <a:ext cx="3810" cy="72390"/>
            </a:xfrm>
            <a:custGeom>
              <a:avLst/>
              <a:gdLst/>
              <a:ahLst/>
              <a:cxnLst/>
              <a:rect l="l" t="t" r="r" b="b"/>
              <a:pathLst>
                <a:path w="3809" h="72389">
                  <a:moveTo>
                    <a:pt x="0" y="0"/>
                  </a:moveTo>
                  <a:lnTo>
                    <a:pt x="3602" y="178"/>
                  </a:lnTo>
                  <a:lnTo>
                    <a:pt x="3602" y="71784"/>
                  </a:lnTo>
                  <a:lnTo>
                    <a:pt x="0" y="71615"/>
                  </a:lnTo>
                  <a:lnTo>
                    <a:pt x="0" y="0"/>
                  </a:lnTo>
                  <a:close/>
                </a:path>
              </a:pathLst>
            </a:custGeom>
            <a:solidFill>
              <a:srgbClr val="6F9F9F"/>
            </a:solidFill>
          </p:spPr>
          <p:txBody>
            <a:bodyPr wrap="square" lIns="0" tIns="0" rIns="0" bIns="0" rtlCol="0"/>
            <a:lstStyle/>
            <a:p>
              <a:endParaRPr lang="fr-FR" noProof="0" dirty="0"/>
            </a:p>
          </p:txBody>
        </p:sp>
        <p:sp>
          <p:nvSpPr>
            <p:cNvPr id="4481" name="object 4481"/>
            <p:cNvSpPr/>
            <p:nvPr/>
          </p:nvSpPr>
          <p:spPr>
            <a:xfrm>
              <a:off x="11743531" y="4408447"/>
              <a:ext cx="3810" cy="72390"/>
            </a:xfrm>
            <a:custGeom>
              <a:avLst/>
              <a:gdLst/>
              <a:ahLst/>
              <a:cxnLst/>
              <a:rect l="l" t="t" r="r" b="b"/>
              <a:pathLst>
                <a:path w="3809" h="72389">
                  <a:moveTo>
                    <a:pt x="3602" y="178"/>
                  </a:moveTo>
                  <a:lnTo>
                    <a:pt x="3602" y="71784"/>
                  </a:lnTo>
                </a:path>
                <a:path w="3809" h="72389">
                  <a:moveTo>
                    <a:pt x="0" y="71615"/>
                  </a:moveTo>
                  <a:lnTo>
                    <a:pt x="0" y="0"/>
                  </a:lnTo>
                </a:path>
              </a:pathLst>
            </a:custGeom>
            <a:ln w="3175">
              <a:solidFill>
                <a:srgbClr val="6F9F9F"/>
              </a:solidFill>
            </a:ln>
          </p:spPr>
          <p:txBody>
            <a:bodyPr wrap="square" lIns="0" tIns="0" rIns="0" bIns="0" rtlCol="0"/>
            <a:lstStyle/>
            <a:p>
              <a:endParaRPr lang="fr-FR" noProof="0" dirty="0"/>
            </a:p>
          </p:txBody>
        </p:sp>
        <p:sp>
          <p:nvSpPr>
            <p:cNvPr id="4482" name="object 4482"/>
            <p:cNvSpPr/>
            <p:nvPr/>
          </p:nvSpPr>
          <p:spPr>
            <a:xfrm>
              <a:off x="11747134" y="4408627"/>
              <a:ext cx="5715" cy="72390"/>
            </a:xfrm>
            <a:custGeom>
              <a:avLst/>
              <a:gdLst/>
              <a:ahLst/>
              <a:cxnLst/>
              <a:rect l="l" t="t" r="r" b="b"/>
              <a:pathLst>
                <a:path w="5715" h="72389">
                  <a:moveTo>
                    <a:pt x="0" y="0"/>
                  </a:moveTo>
                  <a:lnTo>
                    <a:pt x="5524" y="274"/>
                  </a:lnTo>
                  <a:lnTo>
                    <a:pt x="5524" y="71865"/>
                  </a:lnTo>
                  <a:lnTo>
                    <a:pt x="0" y="71605"/>
                  </a:lnTo>
                  <a:lnTo>
                    <a:pt x="0" y="0"/>
                  </a:lnTo>
                  <a:close/>
                </a:path>
              </a:pathLst>
            </a:custGeom>
            <a:solidFill>
              <a:srgbClr val="6F9F9F"/>
            </a:solidFill>
          </p:spPr>
          <p:txBody>
            <a:bodyPr wrap="square" lIns="0" tIns="0" rIns="0" bIns="0" rtlCol="0"/>
            <a:lstStyle/>
            <a:p>
              <a:endParaRPr lang="fr-FR" noProof="0" dirty="0"/>
            </a:p>
          </p:txBody>
        </p:sp>
        <p:sp>
          <p:nvSpPr>
            <p:cNvPr id="4483" name="object 4483"/>
            <p:cNvSpPr/>
            <p:nvPr/>
          </p:nvSpPr>
          <p:spPr>
            <a:xfrm>
              <a:off x="11747134" y="4408627"/>
              <a:ext cx="5715" cy="72390"/>
            </a:xfrm>
            <a:custGeom>
              <a:avLst/>
              <a:gdLst/>
              <a:ahLst/>
              <a:cxnLst/>
              <a:rect l="l" t="t" r="r" b="b"/>
              <a:pathLst>
                <a:path w="5715" h="72389">
                  <a:moveTo>
                    <a:pt x="5524" y="274"/>
                  </a:moveTo>
                  <a:lnTo>
                    <a:pt x="5524" y="71865"/>
                  </a:lnTo>
                </a:path>
                <a:path w="5715" h="72389">
                  <a:moveTo>
                    <a:pt x="0" y="71605"/>
                  </a:moveTo>
                  <a:lnTo>
                    <a:pt x="0" y="0"/>
                  </a:lnTo>
                </a:path>
              </a:pathLst>
            </a:custGeom>
            <a:ln w="3175">
              <a:solidFill>
                <a:srgbClr val="6F9F9F"/>
              </a:solidFill>
            </a:ln>
          </p:spPr>
          <p:txBody>
            <a:bodyPr wrap="square" lIns="0" tIns="0" rIns="0" bIns="0" rtlCol="0"/>
            <a:lstStyle/>
            <a:p>
              <a:endParaRPr lang="fr-FR" noProof="0" dirty="0"/>
            </a:p>
          </p:txBody>
        </p:sp>
        <p:sp>
          <p:nvSpPr>
            <p:cNvPr id="4484" name="object 4484"/>
            <p:cNvSpPr/>
            <p:nvPr/>
          </p:nvSpPr>
          <p:spPr>
            <a:xfrm>
              <a:off x="11752659" y="4408901"/>
              <a:ext cx="3810" cy="71755"/>
            </a:xfrm>
            <a:custGeom>
              <a:avLst/>
              <a:gdLst/>
              <a:ahLst/>
              <a:cxnLst/>
              <a:rect l="l" t="t" r="r" b="b"/>
              <a:pathLst>
                <a:path w="3809" h="71754">
                  <a:moveTo>
                    <a:pt x="0" y="0"/>
                  </a:moveTo>
                  <a:lnTo>
                    <a:pt x="3602" y="178"/>
                  </a:lnTo>
                  <a:lnTo>
                    <a:pt x="3602" y="71759"/>
                  </a:lnTo>
                  <a:lnTo>
                    <a:pt x="0" y="71590"/>
                  </a:lnTo>
                  <a:lnTo>
                    <a:pt x="0" y="0"/>
                  </a:lnTo>
                  <a:close/>
                </a:path>
              </a:pathLst>
            </a:custGeom>
            <a:solidFill>
              <a:srgbClr val="6F9F9F"/>
            </a:solidFill>
          </p:spPr>
          <p:txBody>
            <a:bodyPr wrap="square" lIns="0" tIns="0" rIns="0" bIns="0" rtlCol="0"/>
            <a:lstStyle/>
            <a:p>
              <a:endParaRPr lang="fr-FR" noProof="0" dirty="0"/>
            </a:p>
          </p:txBody>
        </p:sp>
        <p:sp>
          <p:nvSpPr>
            <p:cNvPr id="4485" name="object 4485"/>
            <p:cNvSpPr/>
            <p:nvPr/>
          </p:nvSpPr>
          <p:spPr>
            <a:xfrm>
              <a:off x="11752659" y="4408901"/>
              <a:ext cx="3810" cy="71755"/>
            </a:xfrm>
            <a:custGeom>
              <a:avLst/>
              <a:gdLst/>
              <a:ahLst/>
              <a:cxnLst/>
              <a:rect l="l" t="t" r="r" b="b"/>
              <a:pathLst>
                <a:path w="3809" h="71754">
                  <a:moveTo>
                    <a:pt x="3602" y="178"/>
                  </a:moveTo>
                  <a:lnTo>
                    <a:pt x="3602" y="71759"/>
                  </a:lnTo>
                </a:path>
                <a:path w="3809" h="71754">
                  <a:moveTo>
                    <a:pt x="0" y="71590"/>
                  </a:moveTo>
                  <a:lnTo>
                    <a:pt x="0" y="0"/>
                  </a:lnTo>
                </a:path>
              </a:pathLst>
            </a:custGeom>
            <a:ln w="3175">
              <a:solidFill>
                <a:srgbClr val="6F9F9F"/>
              </a:solidFill>
            </a:ln>
          </p:spPr>
          <p:txBody>
            <a:bodyPr wrap="square" lIns="0" tIns="0" rIns="0" bIns="0" rtlCol="0"/>
            <a:lstStyle/>
            <a:p>
              <a:endParaRPr lang="fr-FR" noProof="0" dirty="0"/>
            </a:p>
          </p:txBody>
        </p:sp>
        <p:sp>
          <p:nvSpPr>
            <p:cNvPr id="4486" name="object 4486"/>
            <p:cNvSpPr/>
            <p:nvPr/>
          </p:nvSpPr>
          <p:spPr>
            <a:xfrm>
              <a:off x="11756262" y="4409080"/>
              <a:ext cx="3810" cy="71755"/>
            </a:xfrm>
            <a:custGeom>
              <a:avLst/>
              <a:gdLst/>
              <a:ahLst/>
              <a:cxnLst/>
              <a:rect l="l" t="t" r="r" b="b"/>
              <a:pathLst>
                <a:path w="3809" h="71754">
                  <a:moveTo>
                    <a:pt x="0" y="0"/>
                  </a:moveTo>
                  <a:lnTo>
                    <a:pt x="3602" y="178"/>
                  </a:lnTo>
                  <a:lnTo>
                    <a:pt x="3602" y="71750"/>
                  </a:lnTo>
                  <a:lnTo>
                    <a:pt x="0" y="71580"/>
                  </a:lnTo>
                  <a:lnTo>
                    <a:pt x="0" y="0"/>
                  </a:lnTo>
                  <a:close/>
                </a:path>
              </a:pathLst>
            </a:custGeom>
            <a:solidFill>
              <a:srgbClr val="6F9F9E"/>
            </a:solidFill>
          </p:spPr>
          <p:txBody>
            <a:bodyPr wrap="square" lIns="0" tIns="0" rIns="0" bIns="0" rtlCol="0"/>
            <a:lstStyle/>
            <a:p>
              <a:endParaRPr lang="fr-FR" noProof="0" dirty="0"/>
            </a:p>
          </p:txBody>
        </p:sp>
        <p:sp>
          <p:nvSpPr>
            <p:cNvPr id="4487" name="object 4487"/>
            <p:cNvSpPr/>
            <p:nvPr/>
          </p:nvSpPr>
          <p:spPr>
            <a:xfrm>
              <a:off x="11756262" y="4409080"/>
              <a:ext cx="3810" cy="71755"/>
            </a:xfrm>
            <a:custGeom>
              <a:avLst/>
              <a:gdLst/>
              <a:ahLst/>
              <a:cxnLst/>
              <a:rect l="l" t="t" r="r" b="b"/>
              <a:pathLst>
                <a:path w="3809" h="71754">
                  <a:moveTo>
                    <a:pt x="3602" y="178"/>
                  </a:moveTo>
                  <a:lnTo>
                    <a:pt x="3602" y="71750"/>
                  </a:lnTo>
                </a:path>
                <a:path w="3809" h="71754">
                  <a:moveTo>
                    <a:pt x="0" y="71580"/>
                  </a:moveTo>
                  <a:lnTo>
                    <a:pt x="0" y="0"/>
                  </a:lnTo>
                </a:path>
              </a:pathLst>
            </a:custGeom>
            <a:ln w="3175">
              <a:solidFill>
                <a:srgbClr val="6F9F9E"/>
              </a:solidFill>
            </a:ln>
          </p:spPr>
          <p:txBody>
            <a:bodyPr wrap="square" lIns="0" tIns="0" rIns="0" bIns="0" rtlCol="0"/>
            <a:lstStyle/>
            <a:p>
              <a:endParaRPr lang="fr-FR" noProof="0" dirty="0"/>
            </a:p>
          </p:txBody>
        </p:sp>
        <p:sp>
          <p:nvSpPr>
            <p:cNvPr id="4488" name="object 4488"/>
            <p:cNvSpPr/>
            <p:nvPr/>
          </p:nvSpPr>
          <p:spPr>
            <a:xfrm>
              <a:off x="11759865" y="4409259"/>
              <a:ext cx="3810" cy="71755"/>
            </a:xfrm>
            <a:custGeom>
              <a:avLst/>
              <a:gdLst/>
              <a:ahLst/>
              <a:cxnLst/>
              <a:rect l="l" t="t" r="r" b="b"/>
              <a:pathLst>
                <a:path w="3809" h="71754">
                  <a:moveTo>
                    <a:pt x="0" y="0"/>
                  </a:moveTo>
                  <a:lnTo>
                    <a:pt x="3602" y="178"/>
                  </a:lnTo>
                  <a:lnTo>
                    <a:pt x="3602" y="71740"/>
                  </a:lnTo>
                  <a:lnTo>
                    <a:pt x="0" y="71571"/>
                  </a:lnTo>
                  <a:lnTo>
                    <a:pt x="0" y="0"/>
                  </a:lnTo>
                  <a:close/>
                </a:path>
              </a:pathLst>
            </a:custGeom>
            <a:solidFill>
              <a:srgbClr val="6F9F9E"/>
            </a:solidFill>
          </p:spPr>
          <p:txBody>
            <a:bodyPr wrap="square" lIns="0" tIns="0" rIns="0" bIns="0" rtlCol="0"/>
            <a:lstStyle/>
            <a:p>
              <a:endParaRPr lang="fr-FR" noProof="0" dirty="0"/>
            </a:p>
          </p:txBody>
        </p:sp>
        <p:sp>
          <p:nvSpPr>
            <p:cNvPr id="4489" name="object 4489"/>
            <p:cNvSpPr/>
            <p:nvPr/>
          </p:nvSpPr>
          <p:spPr>
            <a:xfrm>
              <a:off x="11759865" y="4409259"/>
              <a:ext cx="3810" cy="71755"/>
            </a:xfrm>
            <a:custGeom>
              <a:avLst/>
              <a:gdLst/>
              <a:ahLst/>
              <a:cxnLst/>
              <a:rect l="l" t="t" r="r" b="b"/>
              <a:pathLst>
                <a:path w="3809" h="71754">
                  <a:moveTo>
                    <a:pt x="3602" y="178"/>
                  </a:moveTo>
                  <a:lnTo>
                    <a:pt x="3602" y="71740"/>
                  </a:lnTo>
                </a:path>
                <a:path w="3809" h="71754">
                  <a:moveTo>
                    <a:pt x="0" y="71571"/>
                  </a:moveTo>
                  <a:lnTo>
                    <a:pt x="0" y="0"/>
                  </a:lnTo>
                </a:path>
              </a:pathLst>
            </a:custGeom>
            <a:ln w="3175">
              <a:solidFill>
                <a:srgbClr val="6F9F9E"/>
              </a:solidFill>
            </a:ln>
          </p:spPr>
          <p:txBody>
            <a:bodyPr wrap="square" lIns="0" tIns="0" rIns="0" bIns="0" rtlCol="0"/>
            <a:lstStyle/>
            <a:p>
              <a:endParaRPr lang="fr-FR" noProof="0" dirty="0"/>
            </a:p>
          </p:txBody>
        </p:sp>
        <p:sp>
          <p:nvSpPr>
            <p:cNvPr id="4490" name="object 4490"/>
            <p:cNvSpPr/>
            <p:nvPr/>
          </p:nvSpPr>
          <p:spPr>
            <a:xfrm>
              <a:off x="11763467" y="4409438"/>
              <a:ext cx="3810" cy="71755"/>
            </a:xfrm>
            <a:custGeom>
              <a:avLst/>
              <a:gdLst/>
              <a:ahLst/>
              <a:cxnLst/>
              <a:rect l="l" t="t" r="r" b="b"/>
              <a:pathLst>
                <a:path w="3809" h="71754">
                  <a:moveTo>
                    <a:pt x="0" y="0"/>
                  </a:moveTo>
                  <a:lnTo>
                    <a:pt x="3602" y="178"/>
                  </a:lnTo>
                  <a:lnTo>
                    <a:pt x="3602" y="71730"/>
                  </a:lnTo>
                  <a:lnTo>
                    <a:pt x="0" y="71561"/>
                  </a:lnTo>
                  <a:lnTo>
                    <a:pt x="0" y="0"/>
                  </a:lnTo>
                  <a:close/>
                </a:path>
              </a:pathLst>
            </a:custGeom>
            <a:solidFill>
              <a:srgbClr val="6F9F9E"/>
            </a:solidFill>
          </p:spPr>
          <p:txBody>
            <a:bodyPr wrap="square" lIns="0" tIns="0" rIns="0" bIns="0" rtlCol="0"/>
            <a:lstStyle/>
            <a:p>
              <a:endParaRPr lang="fr-FR" noProof="0" dirty="0"/>
            </a:p>
          </p:txBody>
        </p:sp>
        <p:sp>
          <p:nvSpPr>
            <p:cNvPr id="4491" name="object 4491"/>
            <p:cNvSpPr/>
            <p:nvPr/>
          </p:nvSpPr>
          <p:spPr>
            <a:xfrm>
              <a:off x="11763467" y="4409438"/>
              <a:ext cx="3810" cy="71755"/>
            </a:xfrm>
            <a:custGeom>
              <a:avLst/>
              <a:gdLst/>
              <a:ahLst/>
              <a:cxnLst/>
              <a:rect l="l" t="t" r="r" b="b"/>
              <a:pathLst>
                <a:path w="3809" h="71754">
                  <a:moveTo>
                    <a:pt x="3602" y="178"/>
                  </a:moveTo>
                  <a:lnTo>
                    <a:pt x="3602" y="71730"/>
                  </a:lnTo>
                </a:path>
                <a:path w="3809" h="71754">
                  <a:moveTo>
                    <a:pt x="0" y="71561"/>
                  </a:moveTo>
                  <a:lnTo>
                    <a:pt x="0" y="0"/>
                  </a:lnTo>
                </a:path>
              </a:pathLst>
            </a:custGeom>
            <a:ln w="3175">
              <a:solidFill>
                <a:srgbClr val="6F9F9E"/>
              </a:solidFill>
            </a:ln>
          </p:spPr>
          <p:txBody>
            <a:bodyPr wrap="square" lIns="0" tIns="0" rIns="0" bIns="0" rtlCol="0"/>
            <a:lstStyle/>
            <a:p>
              <a:endParaRPr lang="fr-FR" noProof="0" dirty="0"/>
            </a:p>
          </p:txBody>
        </p:sp>
        <p:sp>
          <p:nvSpPr>
            <p:cNvPr id="4492" name="object 4492"/>
            <p:cNvSpPr/>
            <p:nvPr/>
          </p:nvSpPr>
          <p:spPr>
            <a:xfrm>
              <a:off x="11767071" y="4409617"/>
              <a:ext cx="3810" cy="71755"/>
            </a:xfrm>
            <a:custGeom>
              <a:avLst/>
              <a:gdLst/>
              <a:ahLst/>
              <a:cxnLst/>
              <a:rect l="l" t="t" r="r" b="b"/>
              <a:pathLst>
                <a:path w="3809" h="71754">
                  <a:moveTo>
                    <a:pt x="0" y="0"/>
                  </a:moveTo>
                  <a:lnTo>
                    <a:pt x="3602" y="178"/>
                  </a:lnTo>
                  <a:lnTo>
                    <a:pt x="3602" y="71721"/>
                  </a:lnTo>
                  <a:lnTo>
                    <a:pt x="0" y="71551"/>
                  </a:lnTo>
                  <a:lnTo>
                    <a:pt x="0" y="0"/>
                  </a:lnTo>
                  <a:close/>
                </a:path>
              </a:pathLst>
            </a:custGeom>
            <a:solidFill>
              <a:srgbClr val="6F9F9E"/>
            </a:solidFill>
          </p:spPr>
          <p:txBody>
            <a:bodyPr wrap="square" lIns="0" tIns="0" rIns="0" bIns="0" rtlCol="0"/>
            <a:lstStyle/>
            <a:p>
              <a:endParaRPr lang="fr-FR" noProof="0" dirty="0"/>
            </a:p>
          </p:txBody>
        </p:sp>
        <p:sp>
          <p:nvSpPr>
            <p:cNvPr id="4493" name="object 4493"/>
            <p:cNvSpPr/>
            <p:nvPr/>
          </p:nvSpPr>
          <p:spPr>
            <a:xfrm>
              <a:off x="11767070" y="4409617"/>
              <a:ext cx="3810" cy="71755"/>
            </a:xfrm>
            <a:custGeom>
              <a:avLst/>
              <a:gdLst/>
              <a:ahLst/>
              <a:cxnLst/>
              <a:rect l="l" t="t" r="r" b="b"/>
              <a:pathLst>
                <a:path w="3809" h="71754">
                  <a:moveTo>
                    <a:pt x="3602" y="178"/>
                  </a:moveTo>
                  <a:lnTo>
                    <a:pt x="3602" y="71721"/>
                  </a:lnTo>
                </a:path>
                <a:path w="3809" h="71754">
                  <a:moveTo>
                    <a:pt x="0" y="71551"/>
                  </a:moveTo>
                  <a:lnTo>
                    <a:pt x="0" y="0"/>
                  </a:lnTo>
                </a:path>
              </a:pathLst>
            </a:custGeom>
            <a:ln w="3175">
              <a:solidFill>
                <a:srgbClr val="6F9F9E"/>
              </a:solidFill>
            </a:ln>
          </p:spPr>
          <p:txBody>
            <a:bodyPr wrap="square" lIns="0" tIns="0" rIns="0" bIns="0" rtlCol="0"/>
            <a:lstStyle/>
            <a:p>
              <a:endParaRPr lang="fr-FR" noProof="0" dirty="0"/>
            </a:p>
          </p:txBody>
        </p:sp>
        <p:sp>
          <p:nvSpPr>
            <p:cNvPr id="4494" name="object 4494"/>
            <p:cNvSpPr/>
            <p:nvPr/>
          </p:nvSpPr>
          <p:spPr>
            <a:xfrm>
              <a:off x="11770674" y="4409796"/>
              <a:ext cx="3810" cy="71755"/>
            </a:xfrm>
            <a:custGeom>
              <a:avLst/>
              <a:gdLst/>
              <a:ahLst/>
              <a:cxnLst/>
              <a:rect l="l" t="t" r="r" b="b"/>
              <a:pathLst>
                <a:path w="3809" h="71754">
                  <a:moveTo>
                    <a:pt x="0" y="0"/>
                  </a:moveTo>
                  <a:lnTo>
                    <a:pt x="3602" y="178"/>
                  </a:lnTo>
                  <a:lnTo>
                    <a:pt x="3602" y="71711"/>
                  </a:lnTo>
                  <a:lnTo>
                    <a:pt x="0" y="71542"/>
                  </a:lnTo>
                  <a:lnTo>
                    <a:pt x="0" y="0"/>
                  </a:lnTo>
                  <a:close/>
                </a:path>
              </a:pathLst>
            </a:custGeom>
            <a:solidFill>
              <a:srgbClr val="6F9F9E"/>
            </a:solidFill>
          </p:spPr>
          <p:txBody>
            <a:bodyPr wrap="square" lIns="0" tIns="0" rIns="0" bIns="0" rtlCol="0"/>
            <a:lstStyle/>
            <a:p>
              <a:endParaRPr lang="fr-FR" noProof="0" dirty="0"/>
            </a:p>
          </p:txBody>
        </p:sp>
        <p:sp>
          <p:nvSpPr>
            <p:cNvPr id="4495" name="object 4495"/>
            <p:cNvSpPr/>
            <p:nvPr/>
          </p:nvSpPr>
          <p:spPr>
            <a:xfrm>
              <a:off x="11770673" y="4409796"/>
              <a:ext cx="3810" cy="71755"/>
            </a:xfrm>
            <a:custGeom>
              <a:avLst/>
              <a:gdLst/>
              <a:ahLst/>
              <a:cxnLst/>
              <a:rect l="l" t="t" r="r" b="b"/>
              <a:pathLst>
                <a:path w="3809" h="71754">
                  <a:moveTo>
                    <a:pt x="3602" y="178"/>
                  </a:moveTo>
                  <a:lnTo>
                    <a:pt x="3602" y="71711"/>
                  </a:lnTo>
                </a:path>
                <a:path w="3809" h="71754">
                  <a:moveTo>
                    <a:pt x="0" y="71542"/>
                  </a:moveTo>
                  <a:lnTo>
                    <a:pt x="0" y="0"/>
                  </a:lnTo>
                </a:path>
              </a:pathLst>
            </a:custGeom>
            <a:ln w="3175">
              <a:solidFill>
                <a:srgbClr val="6F9F9E"/>
              </a:solidFill>
            </a:ln>
          </p:spPr>
          <p:txBody>
            <a:bodyPr wrap="square" lIns="0" tIns="0" rIns="0" bIns="0" rtlCol="0"/>
            <a:lstStyle/>
            <a:p>
              <a:endParaRPr lang="fr-FR" noProof="0" dirty="0"/>
            </a:p>
          </p:txBody>
        </p:sp>
        <p:sp>
          <p:nvSpPr>
            <p:cNvPr id="4496" name="object 4496"/>
            <p:cNvSpPr/>
            <p:nvPr/>
          </p:nvSpPr>
          <p:spPr>
            <a:xfrm>
              <a:off x="11774277" y="4409975"/>
              <a:ext cx="3810" cy="71755"/>
            </a:xfrm>
            <a:custGeom>
              <a:avLst/>
              <a:gdLst/>
              <a:ahLst/>
              <a:cxnLst/>
              <a:rect l="l" t="t" r="r" b="b"/>
              <a:pathLst>
                <a:path w="3809" h="71754">
                  <a:moveTo>
                    <a:pt x="0" y="0"/>
                  </a:moveTo>
                  <a:lnTo>
                    <a:pt x="3602" y="178"/>
                  </a:lnTo>
                  <a:lnTo>
                    <a:pt x="3602" y="71701"/>
                  </a:lnTo>
                  <a:lnTo>
                    <a:pt x="0" y="71532"/>
                  </a:lnTo>
                  <a:lnTo>
                    <a:pt x="0" y="0"/>
                  </a:lnTo>
                  <a:close/>
                </a:path>
              </a:pathLst>
            </a:custGeom>
            <a:solidFill>
              <a:srgbClr val="6F9F9E"/>
            </a:solidFill>
          </p:spPr>
          <p:txBody>
            <a:bodyPr wrap="square" lIns="0" tIns="0" rIns="0" bIns="0" rtlCol="0"/>
            <a:lstStyle/>
            <a:p>
              <a:endParaRPr lang="fr-FR" noProof="0" dirty="0"/>
            </a:p>
          </p:txBody>
        </p:sp>
        <p:sp>
          <p:nvSpPr>
            <p:cNvPr id="4497" name="object 4497"/>
            <p:cNvSpPr/>
            <p:nvPr/>
          </p:nvSpPr>
          <p:spPr>
            <a:xfrm>
              <a:off x="11774276" y="4409975"/>
              <a:ext cx="3810" cy="71755"/>
            </a:xfrm>
            <a:custGeom>
              <a:avLst/>
              <a:gdLst/>
              <a:ahLst/>
              <a:cxnLst/>
              <a:rect l="l" t="t" r="r" b="b"/>
              <a:pathLst>
                <a:path w="3809" h="71754">
                  <a:moveTo>
                    <a:pt x="3602" y="178"/>
                  </a:moveTo>
                  <a:lnTo>
                    <a:pt x="3602" y="71701"/>
                  </a:lnTo>
                </a:path>
                <a:path w="3809" h="71754">
                  <a:moveTo>
                    <a:pt x="0" y="71532"/>
                  </a:moveTo>
                  <a:lnTo>
                    <a:pt x="0" y="0"/>
                  </a:lnTo>
                </a:path>
              </a:pathLst>
            </a:custGeom>
            <a:ln w="3175">
              <a:solidFill>
                <a:srgbClr val="6F9F9E"/>
              </a:solidFill>
            </a:ln>
          </p:spPr>
          <p:txBody>
            <a:bodyPr wrap="square" lIns="0" tIns="0" rIns="0" bIns="0" rtlCol="0"/>
            <a:lstStyle/>
            <a:p>
              <a:endParaRPr lang="fr-FR" noProof="0" dirty="0"/>
            </a:p>
          </p:txBody>
        </p:sp>
        <p:sp>
          <p:nvSpPr>
            <p:cNvPr id="4498" name="object 4498"/>
            <p:cNvSpPr/>
            <p:nvPr/>
          </p:nvSpPr>
          <p:spPr>
            <a:xfrm>
              <a:off x="11777880" y="4410154"/>
              <a:ext cx="5715" cy="72390"/>
            </a:xfrm>
            <a:custGeom>
              <a:avLst/>
              <a:gdLst/>
              <a:ahLst/>
              <a:cxnLst/>
              <a:rect l="l" t="t" r="r" b="b"/>
              <a:pathLst>
                <a:path w="5715" h="72389">
                  <a:moveTo>
                    <a:pt x="0" y="0"/>
                  </a:moveTo>
                  <a:lnTo>
                    <a:pt x="5284" y="262"/>
                  </a:lnTo>
                  <a:lnTo>
                    <a:pt x="5284" y="71770"/>
                  </a:lnTo>
                  <a:lnTo>
                    <a:pt x="0" y="71522"/>
                  </a:lnTo>
                  <a:lnTo>
                    <a:pt x="0" y="0"/>
                  </a:lnTo>
                  <a:close/>
                </a:path>
              </a:pathLst>
            </a:custGeom>
            <a:solidFill>
              <a:srgbClr val="6F9F9E"/>
            </a:solidFill>
          </p:spPr>
          <p:txBody>
            <a:bodyPr wrap="square" lIns="0" tIns="0" rIns="0" bIns="0" rtlCol="0"/>
            <a:lstStyle/>
            <a:p>
              <a:endParaRPr lang="fr-FR" noProof="0" dirty="0"/>
            </a:p>
          </p:txBody>
        </p:sp>
        <p:sp>
          <p:nvSpPr>
            <p:cNvPr id="4499" name="object 4499"/>
            <p:cNvSpPr/>
            <p:nvPr/>
          </p:nvSpPr>
          <p:spPr>
            <a:xfrm>
              <a:off x="11777879" y="4410154"/>
              <a:ext cx="5715" cy="72390"/>
            </a:xfrm>
            <a:custGeom>
              <a:avLst/>
              <a:gdLst/>
              <a:ahLst/>
              <a:cxnLst/>
              <a:rect l="l" t="t" r="r" b="b"/>
              <a:pathLst>
                <a:path w="5715" h="72389">
                  <a:moveTo>
                    <a:pt x="5284" y="262"/>
                  </a:moveTo>
                  <a:lnTo>
                    <a:pt x="5284" y="71770"/>
                  </a:lnTo>
                </a:path>
                <a:path w="5715" h="72389">
                  <a:moveTo>
                    <a:pt x="0" y="71522"/>
                  </a:moveTo>
                  <a:lnTo>
                    <a:pt x="0" y="0"/>
                  </a:lnTo>
                </a:path>
              </a:pathLst>
            </a:custGeom>
            <a:ln w="3175">
              <a:solidFill>
                <a:srgbClr val="6F9F9E"/>
              </a:solidFill>
            </a:ln>
          </p:spPr>
          <p:txBody>
            <a:bodyPr wrap="square" lIns="0" tIns="0" rIns="0" bIns="0" rtlCol="0"/>
            <a:lstStyle/>
            <a:p>
              <a:endParaRPr lang="fr-FR" noProof="0" dirty="0"/>
            </a:p>
          </p:txBody>
        </p:sp>
        <p:sp>
          <p:nvSpPr>
            <p:cNvPr id="4500" name="object 4500"/>
            <p:cNvSpPr/>
            <p:nvPr/>
          </p:nvSpPr>
          <p:spPr>
            <a:xfrm>
              <a:off x="11783164" y="4410416"/>
              <a:ext cx="3810" cy="71755"/>
            </a:xfrm>
            <a:custGeom>
              <a:avLst/>
              <a:gdLst/>
              <a:ahLst/>
              <a:cxnLst/>
              <a:rect l="l" t="t" r="r" b="b"/>
              <a:pathLst>
                <a:path w="3809" h="71754">
                  <a:moveTo>
                    <a:pt x="0" y="0"/>
                  </a:moveTo>
                  <a:lnTo>
                    <a:pt x="3602" y="178"/>
                  </a:lnTo>
                  <a:lnTo>
                    <a:pt x="3602" y="71677"/>
                  </a:lnTo>
                  <a:lnTo>
                    <a:pt x="0" y="71508"/>
                  </a:lnTo>
                  <a:lnTo>
                    <a:pt x="0" y="0"/>
                  </a:lnTo>
                  <a:close/>
                </a:path>
              </a:pathLst>
            </a:custGeom>
            <a:solidFill>
              <a:srgbClr val="6F9F9E"/>
            </a:solidFill>
          </p:spPr>
          <p:txBody>
            <a:bodyPr wrap="square" lIns="0" tIns="0" rIns="0" bIns="0" rtlCol="0"/>
            <a:lstStyle/>
            <a:p>
              <a:endParaRPr lang="fr-FR" noProof="0" dirty="0"/>
            </a:p>
          </p:txBody>
        </p:sp>
        <p:sp>
          <p:nvSpPr>
            <p:cNvPr id="4501" name="object 4501"/>
            <p:cNvSpPr/>
            <p:nvPr/>
          </p:nvSpPr>
          <p:spPr>
            <a:xfrm>
              <a:off x="11783163" y="4410416"/>
              <a:ext cx="3810" cy="71755"/>
            </a:xfrm>
            <a:custGeom>
              <a:avLst/>
              <a:gdLst/>
              <a:ahLst/>
              <a:cxnLst/>
              <a:rect l="l" t="t" r="r" b="b"/>
              <a:pathLst>
                <a:path w="3809" h="71754">
                  <a:moveTo>
                    <a:pt x="3602" y="178"/>
                  </a:moveTo>
                  <a:lnTo>
                    <a:pt x="3602" y="71677"/>
                  </a:lnTo>
                </a:path>
                <a:path w="3809" h="71754">
                  <a:moveTo>
                    <a:pt x="0" y="71508"/>
                  </a:moveTo>
                  <a:lnTo>
                    <a:pt x="0" y="0"/>
                  </a:lnTo>
                </a:path>
              </a:pathLst>
            </a:custGeom>
            <a:ln w="3175">
              <a:solidFill>
                <a:srgbClr val="6F9F9E"/>
              </a:solidFill>
            </a:ln>
          </p:spPr>
          <p:txBody>
            <a:bodyPr wrap="square" lIns="0" tIns="0" rIns="0" bIns="0" rtlCol="0"/>
            <a:lstStyle/>
            <a:p>
              <a:endParaRPr lang="fr-FR" noProof="0" dirty="0"/>
            </a:p>
          </p:txBody>
        </p:sp>
        <p:sp>
          <p:nvSpPr>
            <p:cNvPr id="4502" name="object 4502"/>
            <p:cNvSpPr/>
            <p:nvPr/>
          </p:nvSpPr>
          <p:spPr>
            <a:xfrm>
              <a:off x="11786767" y="4410595"/>
              <a:ext cx="3810" cy="71755"/>
            </a:xfrm>
            <a:custGeom>
              <a:avLst/>
              <a:gdLst/>
              <a:ahLst/>
              <a:cxnLst/>
              <a:rect l="l" t="t" r="r" b="b"/>
              <a:pathLst>
                <a:path w="3809" h="71754">
                  <a:moveTo>
                    <a:pt x="0" y="0"/>
                  </a:moveTo>
                  <a:lnTo>
                    <a:pt x="3602" y="178"/>
                  </a:lnTo>
                  <a:lnTo>
                    <a:pt x="3602" y="71667"/>
                  </a:lnTo>
                  <a:lnTo>
                    <a:pt x="0" y="71498"/>
                  </a:lnTo>
                  <a:lnTo>
                    <a:pt x="0" y="0"/>
                  </a:lnTo>
                  <a:close/>
                </a:path>
              </a:pathLst>
            </a:custGeom>
            <a:solidFill>
              <a:srgbClr val="6E9F9E"/>
            </a:solidFill>
          </p:spPr>
          <p:txBody>
            <a:bodyPr wrap="square" lIns="0" tIns="0" rIns="0" bIns="0" rtlCol="0"/>
            <a:lstStyle/>
            <a:p>
              <a:endParaRPr lang="fr-FR" noProof="0" dirty="0"/>
            </a:p>
          </p:txBody>
        </p:sp>
        <p:sp>
          <p:nvSpPr>
            <p:cNvPr id="4503" name="object 4503"/>
            <p:cNvSpPr/>
            <p:nvPr/>
          </p:nvSpPr>
          <p:spPr>
            <a:xfrm>
              <a:off x="11786767" y="4410595"/>
              <a:ext cx="3810" cy="71755"/>
            </a:xfrm>
            <a:custGeom>
              <a:avLst/>
              <a:gdLst/>
              <a:ahLst/>
              <a:cxnLst/>
              <a:rect l="l" t="t" r="r" b="b"/>
              <a:pathLst>
                <a:path w="3809" h="71754">
                  <a:moveTo>
                    <a:pt x="3602" y="178"/>
                  </a:moveTo>
                  <a:lnTo>
                    <a:pt x="3602" y="71667"/>
                  </a:lnTo>
                </a:path>
                <a:path w="3809" h="71754">
                  <a:moveTo>
                    <a:pt x="0" y="71498"/>
                  </a:moveTo>
                  <a:lnTo>
                    <a:pt x="0" y="0"/>
                  </a:lnTo>
                </a:path>
              </a:pathLst>
            </a:custGeom>
            <a:ln w="3175">
              <a:solidFill>
                <a:srgbClr val="6E9F9E"/>
              </a:solidFill>
            </a:ln>
          </p:spPr>
          <p:txBody>
            <a:bodyPr wrap="square" lIns="0" tIns="0" rIns="0" bIns="0" rtlCol="0"/>
            <a:lstStyle/>
            <a:p>
              <a:endParaRPr lang="fr-FR" noProof="0" dirty="0"/>
            </a:p>
          </p:txBody>
        </p:sp>
        <p:sp>
          <p:nvSpPr>
            <p:cNvPr id="4504" name="object 4504"/>
            <p:cNvSpPr/>
            <p:nvPr/>
          </p:nvSpPr>
          <p:spPr>
            <a:xfrm>
              <a:off x="11790370" y="4410774"/>
              <a:ext cx="3810" cy="71755"/>
            </a:xfrm>
            <a:custGeom>
              <a:avLst/>
              <a:gdLst/>
              <a:ahLst/>
              <a:cxnLst/>
              <a:rect l="l" t="t" r="r" b="b"/>
              <a:pathLst>
                <a:path w="3809" h="71754">
                  <a:moveTo>
                    <a:pt x="0" y="0"/>
                  </a:moveTo>
                  <a:lnTo>
                    <a:pt x="3602" y="178"/>
                  </a:lnTo>
                  <a:lnTo>
                    <a:pt x="3602" y="71657"/>
                  </a:lnTo>
                  <a:lnTo>
                    <a:pt x="0" y="71488"/>
                  </a:lnTo>
                  <a:lnTo>
                    <a:pt x="0" y="0"/>
                  </a:lnTo>
                  <a:close/>
                </a:path>
              </a:pathLst>
            </a:custGeom>
            <a:solidFill>
              <a:srgbClr val="6E9F9E"/>
            </a:solidFill>
          </p:spPr>
          <p:txBody>
            <a:bodyPr wrap="square" lIns="0" tIns="0" rIns="0" bIns="0" rtlCol="0"/>
            <a:lstStyle/>
            <a:p>
              <a:endParaRPr lang="fr-FR" noProof="0" dirty="0"/>
            </a:p>
          </p:txBody>
        </p:sp>
        <p:sp>
          <p:nvSpPr>
            <p:cNvPr id="4505" name="object 4505"/>
            <p:cNvSpPr/>
            <p:nvPr/>
          </p:nvSpPr>
          <p:spPr>
            <a:xfrm>
              <a:off x="11790370" y="4410774"/>
              <a:ext cx="3810" cy="71755"/>
            </a:xfrm>
            <a:custGeom>
              <a:avLst/>
              <a:gdLst/>
              <a:ahLst/>
              <a:cxnLst/>
              <a:rect l="l" t="t" r="r" b="b"/>
              <a:pathLst>
                <a:path w="3809" h="71754">
                  <a:moveTo>
                    <a:pt x="3602" y="178"/>
                  </a:moveTo>
                  <a:lnTo>
                    <a:pt x="3602" y="71657"/>
                  </a:lnTo>
                </a:path>
                <a:path w="3809" h="71754">
                  <a:moveTo>
                    <a:pt x="0" y="71488"/>
                  </a:moveTo>
                  <a:lnTo>
                    <a:pt x="0" y="0"/>
                  </a:lnTo>
                </a:path>
              </a:pathLst>
            </a:custGeom>
            <a:ln w="3175">
              <a:solidFill>
                <a:srgbClr val="6E9F9E"/>
              </a:solidFill>
            </a:ln>
          </p:spPr>
          <p:txBody>
            <a:bodyPr wrap="square" lIns="0" tIns="0" rIns="0" bIns="0" rtlCol="0"/>
            <a:lstStyle/>
            <a:p>
              <a:endParaRPr lang="fr-FR" noProof="0" dirty="0"/>
            </a:p>
          </p:txBody>
        </p:sp>
        <p:sp>
          <p:nvSpPr>
            <p:cNvPr id="4506" name="object 4506"/>
            <p:cNvSpPr/>
            <p:nvPr/>
          </p:nvSpPr>
          <p:spPr>
            <a:xfrm>
              <a:off x="11793973" y="4410954"/>
              <a:ext cx="3810" cy="71755"/>
            </a:xfrm>
            <a:custGeom>
              <a:avLst/>
              <a:gdLst/>
              <a:ahLst/>
              <a:cxnLst/>
              <a:rect l="l" t="t" r="r" b="b"/>
              <a:pathLst>
                <a:path w="3809" h="71754">
                  <a:moveTo>
                    <a:pt x="0" y="0"/>
                  </a:moveTo>
                  <a:lnTo>
                    <a:pt x="3602" y="178"/>
                  </a:lnTo>
                  <a:lnTo>
                    <a:pt x="3602" y="71648"/>
                  </a:lnTo>
                  <a:lnTo>
                    <a:pt x="0" y="71478"/>
                  </a:lnTo>
                  <a:lnTo>
                    <a:pt x="0" y="0"/>
                  </a:lnTo>
                  <a:close/>
                </a:path>
              </a:pathLst>
            </a:custGeom>
            <a:solidFill>
              <a:srgbClr val="6E9F9E"/>
            </a:solidFill>
          </p:spPr>
          <p:txBody>
            <a:bodyPr wrap="square" lIns="0" tIns="0" rIns="0" bIns="0" rtlCol="0"/>
            <a:lstStyle/>
            <a:p>
              <a:endParaRPr lang="fr-FR" noProof="0" dirty="0"/>
            </a:p>
          </p:txBody>
        </p:sp>
        <p:sp>
          <p:nvSpPr>
            <p:cNvPr id="4507" name="object 4507"/>
            <p:cNvSpPr/>
            <p:nvPr/>
          </p:nvSpPr>
          <p:spPr>
            <a:xfrm>
              <a:off x="11793973" y="4410954"/>
              <a:ext cx="3810" cy="71755"/>
            </a:xfrm>
            <a:custGeom>
              <a:avLst/>
              <a:gdLst/>
              <a:ahLst/>
              <a:cxnLst/>
              <a:rect l="l" t="t" r="r" b="b"/>
              <a:pathLst>
                <a:path w="3809" h="71754">
                  <a:moveTo>
                    <a:pt x="3602" y="178"/>
                  </a:moveTo>
                  <a:lnTo>
                    <a:pt x="3602" y="71648"/>
                  </a:lnTo>
                </a:path>
                <a:path w="3809" h="71754">
                  <a:moveTo>
                    <a:pt x="0" y="71478"/>
                  </a:moveTo>
                  <a:lnTo>
                    <a:pt x="0" y="0"/>
                  </a:lnTo>
                </a:path>
              </a:pathLst>
            </a:custGeom>
            <a:ln w="3175">
              <a:solidFill>
                <a:srgbClr val="6E9F9E"/>
              </a:solidFill>
            </a:ln>
          </p:spPr>
          <p:txBody>
            <a:bodyPr wrap="square" lIns="0" tIns="0" rIns="0" bIns="0" rtlCol="0"/>
            <a:lstStyle/>
            <a:p>
              <a:endParaRPr lang="fr-FR" noProof="0" dirty="0"/>
            </a:p>
          </p:txBody>
        </p:sp>
        <p:sp>
          <p:nvSpPr>
            <p:cNvPr id="4508" name="object 4508"/>
            <p:cNvSpPr/>
            <p:nvPr/>
          </p:nvSpPr>
          <p:spPr>
            <a:xfrm>
              <a:off x="11797575" y="4411133"/>
              <a:ext cx="3810" cy="71755"/>
            </a:xfrm>
            <a:custGeom>
              <a:avLst/>
              <a:gdLst/>
              <a:ahLst/>
              <a:cxnLst/>
              <a:rect l="l" t="t" r="r" b="b"/>
              <a:pathLst>
                <a:path w="3809" h="71754">
                  <a:moveTo>
                    <a:pt x="0" y="0"/>
                  </a:moveTo>
                  <a:lnTo>
                    <a:pt x="3602" y="178"/>
                  </a:lnTo>
                  <a:lnTo>
                    <a:pt x="3602" y="71638"/>
                  </a:lnTo>
                  <a:lnTo>
                    <a:pt x="0" y="71469"/>
                  </a:lnTo>
                  <a:lnTo>
                    <a:pt x="0" y="0"/>
                  </a:lnTo>
                  <a:close/>
                </a:path>
              </a:pathLst>
            </a:custGeom>
            <a:solidFill>
              <a:srgbClr val="6E9F9E"/>
            </a:solidFill>
          </p:spPr>
          <p:txBody>
            <a:bodyPr wrap="square" lIns="0" tIns="0" rIns="0" bIns="0" rtlCol="0"/>
            <a:lstStyle/>
            <a:p>
              <a:endParaRPr lang="fr-FR" noProof="0" dirty="0"/>
            </a:p>
          </p:txBody>
        </p:sp>
        <p:sp>
          <p:nvSpPr>
            <p:cNvPr id="4509" name="object 4509"/>
            <p:cNvSpPr/>
            <p:nvPr/>
          </p:nvSpPr>
          <p:spPr>
            <a:xfrm>
              <a:off x="11797575" y="4411132"/>
              <a:ext cx="3810" cy="71755"/>
            </a:xfrm>
            <a:custGeom>
              <a:avLst/>
              <a:gdLst/>
              <a:ahLst/>
              <a:cxnLst/>
              <a:rect l="l" t="t" r="r" b="b"/>
              <a:pathLst>
                <a:path w="3809" h="71754">
                  <a:moveTo>
                    <a:pt x="3602" y="178"/>
                  </a:moveTo>
                  <a:lnTo>
                    <a:pt x="3602" y="71638"/>
                  </a:lnTo>
                </a:path>
                <a:path w="3809" h="71754">
                  <a:moveTo>
                    <a:pt x="0" y="71469"/>
                  </a:moveTo>
                  <a:lnTo>
                    <a:pt x="0" y="0"/>
                  </a:lnTo>
                </a:path>
              </a:pathLst>
            </a:custGeom>
            <a:ln w="3175">
              <a:solidFill>
                <a:srgbClr val="6E9F9E"/>
              </a:solidFill>
            </a:ln>
          </p:spPr>
          <p:txBody>
            <a:bodyPr wrap="square" lIns="0" tIns="0" rIns="0" bIns="0" rtlCol="0"/>
            <a:lstStyle/>
            <a:p>
              <a:endParaRPr lang="fr-FR" noProof="0" dirty="0"/>
            </a:p>
          </p:txBody>
        </p:sp>
        <p:sp>
          <p:nvSpPr>
            <p:cNvPr id="4510" name="object 4510"/>
            <p:cNvSpPr/>
            <p:nvPr/>
          </p:nvSpPr>
          <p:spPr>
            <a:xfrm>
              <a:off x="11801178" y="4411311"/>
              <a:ext cx="3810" cy="71755"/>
            </a:xfrm>
            <a:custGeom>
              <a:avLst/>
              <a:gdLst/>
              <a:ahLst/>
              <a:cxnLst/>
              <a:rect l="l" t="t" r="r" b="b"/>
              <a:pathLst>
                <a:path w="3809" h="71754">
                  <a:moveTo>
                    <a:pt x="0" y="0"/>
                  </a:moveTo>
                  <a:lnTo>
                    <a:pt x="3602" y="178"/>
                  </a:lnTo>
                  <a:lnTo>
                    <a:pt x="3602" y="71628"/>
                  </a:lnTo>
                  <a:lnTo>
                    <a:pt x="0" y="71459"/>
                  </a:lnTo>
                  <a:lnTo>
                    <a:pt x="0" y="0"/>
                  </a:lnTo>
                  <a:close/>
                </a:path>
              </a:pathLst>
            </a:custGeom>
            <a:solidFill>
              <a:srgbClr val="6E9F9E"/>
            </a:solidFill>
          </p:spPr>
          <p:txBody>
            <a:bodyPr wrap="square" lIns="0" tIns="0" rIns="0" bIns="0" rtlCol="0"/>
            <a:lstStyle/>
            <a:p>
              <a:endParaRPr lang="fr-FR" noProof="0" dirty="0"/>
            </a:p>
          </p:txBody>
        </p:sp>
        <p:sp>
          <p:nvSpPr>
            <p:cNvPr id="4511" name="object 4511"/>
            <p:cNvSpPr/>
            <p:nvPr/>
          </p:nvSpPr>
          <p:spPr>
            <a:xfrm>
              <a:off x="11801178" y="4411311"/>
              <a:ext cx="3810" cy="71755"/>
            </a:xfrm>
            <a:custGeom>
              <a:avLst/>
              <a:gdLst/>
              <a:ahLst/>
              <a:cxnLst/>
              <a:rect l="l" t="t" r="r" b="b"/>
              <a:pathLst>
                <a:path w="3809" h="71754">
                  <a:moveTo>
                    <a:pt x="3602" y="178"/>
                  </a:moveTo>
                  <a:lnTo>
                    <a:pt x="3602" y="71628"/>
                  </a:lnTo>
                </a:path>
                <a:path w="3809" h="71754">
                  <a:moveTo>
                    <a:pt x="0" y="71459"/>
                  </a:moveTo>
                  <a:lnTo>
                    <a:pt x="0" y="0"/>
                  </a:lnTo>
                </a:path>
              </a:pathLst>
            </a:custGeom>
            <a:ln w="3175">
              <a:solidFill>
                <a:srgbClr val="6E9F9E"/>
              </a:solidFill>
            </a:ln>
          </p:spPr>
          <p:txBody>
            <a:bodyPr wrap="square" lIns="0" tIns="0" rIns="0" bIns="0" rtlCol="0"/>
            <a:lstStyle/>
            <a:p>
              <a:endParaRPr lang="fr-FR" noProof="0" dirty="0"/>
            </a:p>
          </p:txBody>
        </p:sp>
        <p:sp>
          <p:nvSpPr>
            <p:cNvPr id="4512" name="object 4512"/>
            <p:cNvSpPr/>
            <p:nvPr/>
          </p:nvSpPr>
          <p:spPr>
            <a:xfrm>
              <a:off x="11804781" y="4411490"/>
              <a:ext cx="5715" cy="71755"/>
            </a:xfrm>
            <a:custGeom>
              <a:avLst/>
              <a:gdLst/>
              <a:ahLst/>
              <a:cxnLst/>
              <a:rect l="l" t="t" r="r" b="b"/>
              <a:pathLst>
                <a:path w="5715" h="71754">
                  <a:moveTo>
                    <a:pt x="0" y="0"/>
                  </a:moveTo>
                  <a:lnTo>
                    <a:pt x="5524" y="274"/>
                  </a:lnTo>
                  <a:lnTo>
                    <a:pt x="5524" y="71709"/>
                  </a:lnTo>
                  <a:lnTo>
                    <a:pt x="0" y="71449"/>
                  </a:lnTo>
                  <a:lnTo>
                    <a:pt x="0" y="0"/>
                  </a:lnTo>
                  <a:close/>
                </a:path>
              </a:pathLst>
            </a:custGeom>
            <a:solidFill>
              <a:srgbClr val="6E9F9E"/>
            </a:solidFill>
          </p:spPr>
          <p:txBody>
            <a:bodyPr wrap="square" lIns="0" tIns="0" rIns="0" bIns="0" rtlCol="0"/>
            <a:lstStyle/>
            <a:p>
              <a:endParaRPr lang="fr-FR" noProof="0" dirty="0"/>
            </a:p>
          </p:txBody>
        </p:sp>
        <p:sp>
          <p:nvSpPr>
            <p:cNvPr id="4513" name="object 4513"/>
            <p:cNvSpPr/>
            <p:nvPr/>
          </p:nvSpPr>
          <p:spPr>
            <a:xfrm>
              <a:off x="11804781" y="4411490"/>
              <a:ext cx="5715" cy="71755"/>
            </a:xfrm>
            <a:custGeom>
              <a:avLst/>
              <a:gdLst/>
              <a:ahLst/>
              <a:cxnLst/>
              <a:rect l="l" t="t" r="r" b="b"/>
              <a:pathLst>
                <a:path w="5715" h="71754">
                  <a:moveTo>
                    <a:pt x="5524" y="274"/>
                  </a:moveTo>
                  <a:lnTo>
                    <a:pt x="5524" y="71709"/>
                  </a:lnTo>
                </a:path>
                <a:path w="5715" h="71754">
                  <a:moveTo>
                    <a:pt x="0" y="71449"/>
                  </a:moveTo>
                  <a:lnTo>
                    <a:pt x="0" y="0"/>
                  </a:lnTo>
                </a:path>
              </a:pathLst>
            </a:custGeom>
            <a:ln w="3175">
              <a:solidFill>
                <a:srgbClr val="6E9F9E"/>
              </a:solidFill>
            </a:ln>
          </p:spPr>
          <p:txBody>
            <a:bodyPr wrap="square" lIns="0" tIns="0" rIns="0" bIns="0" rtlCol="0"/>
            <a:lstStyle/>
            <a:p>
              <a:endParaRPr lang="fr-FR" noProof="0" dirty="0"/>
            </a:p>
          </p:txBody>
        </p:sp>
        <p:sp>
          <p:nvSpPr>
            <p:cNvPr id="4514" name="object 4514"/>
            <p:cNvSpPr/>
            <p:nvPr/>
          </p:nvSpPr>
          <p:spPr>
            <a:xfrm>
              <a:off x="11810306" y="4411765"/>
              <a:ext cx="3810" cy="71755"/>
            </a:xfrm>
            <a:custGeom>
              <a:avLst/>
              <a:gdLst/>
              <a:ahLst/>
              <a:cxnLst/>
              <a:rect l="l" t="t" r="r" b="b"/>
              <a:pathLst>
                <a:path w="3809" h="71754">
                  <a:moveTo>
                    <a:pt x="0" y="0"/>
                  </a:moveTo>
                  <a:lnTo>
                    <a:pt x="3602" y="178"/>
                  </a:lnTo>
                  <a:lnTo>
                    <a:pt x="3602" y="71604"/>
                  </a:lnTo>
                  <a:lnTo>
                    <a:pt x="0" y="71434"/>
                  </a:lnTo>
                  <a:lnTo>
                    <a:pt x="0" y="0"/>
                  </a:lnTo>
                  <a:close/>
                </a:path>
              </a:pathLst>
            </a:custGeom>
            <a:solidFill>
              <a:srgbClr val="6E9F9E"/>
            </a:solidFill>
          </p:spPr>
          <p:txBody>
            <a:bodyPr wrap="square" lIns="0" tIns="0" rIns="0" bIns="0" rtlCol="0"/>
            <a:lstStyle/>
            <a:p>
              <a:endParaRPr lang="fr-FR" noProof="0" dirty="0"/>
            </a:p>
          </p:txBody>
        </p:sp>
        <p:sp>
          <p:nvSpPr>
            <p:cNvPr id="4515" name="object 4515"/>
            <p:cNvSpPr/>
            <p:nvPr/>
          </p:nvSpPr>
          <p:spPr>
            <a:xfrm>
              <a:off x="11810306" y="4411765"/>
              <a:ext cx="3810" cy="71755"/>
            </a:xfrm>
            <a:custGeom>
              <a:avLst/>
              <a:gdLst/>
              <a:ahLst/>
              <a:cxnLst/>
              <a:rect l="l" t="t" r="r" b="b"/>
              <a:pathLst>
                <a:path w="3809" h="71754">
                  <a:moveTo>
                    <a:pt x="3602" y="178"/>
                  </a:moveTo>
                  <a:lnTo>
                    <a:pt x="3602" y="71604"/>
                  </a:lnTo>
                </a:path>
                <a:path w="3809" h="71754">
                  <a:moveTo>
                    <a:pt x="0" y="71434"/>
                  </a:moveTo>
                  <a:lnTo>
                    <a:pt x="0" y="0"/>
                  </a:lnTo>
                </a:path>
              </a:pathLst>
            </a:custGeom>
            <a:ln w="3175">
              <a:solidFill>
                <a:srgbClr val="6E9F9E"/>
              </a:solidFill>
            </a:ln>
          </p:spPr>
          <p:txBody>
            <a:bodyPr wrap="square" lIns="0" tIns="0" rIns="0" bIns="0" rtlCol="0"/>
            <a:lstStyle/>
            <a:p>
              <a:endParaRPr lang="fr-FR" noProof="0" dirty="0"/>
            </a:p>
          </p:txBody>
        </p:sp>
        <p:sp>
          <p:nvSpPr>
            <p:cNvPr id="4516" name="object 4516"/>
            <p:cNvSpPr/>
            <p:nvPr/>
          </p:nvSpPr>
          <p:spPr>
            <a:xfrm>
              <a:off x="11813909" y="4411944"/>
              <a:ext cx="3810" cy="71755"/>
            </a:xfrm>
            <a:custGeom>
              <a:avLst/>
              <a:gdLst/>
              <a:ahLst/>
              <a:cxnLst/>
              <a:rect l="l" t="t" r="r" b="b"/>
              <a:pathLst>
                <a:path w="3809" h="71754">
                  <a:moveTo>
                    <a:pt x="0" y="0"/>
                  </a:moveTo>
                  <a:lnTo>
                    <a:pt x="3602" y="178"/>
                  </a:lnTo>
                  <a:lnTo>
                    <a:pt x="3602" y="71594"/>
                  </a:lnTo>
                  <a:lnTo>
                    <a:pt x="0" y="71425"/>
                  </a:lnTo>
                  <a:lnTo>
                    <a:pt x="0" y="0"/>
                  </a:lnTo>
                  <a:close/>
                </a:path>
              </a:pathLst>
            </a:custGeom>
            <a:solidFill>
              <a:srgbClr val="6E9F9E"/>
            </a:solidFill>
          </p:spPr>
          <p:txBody>
            <a:bodyPr wrap="square" lIns="0" tIns="0" rIns="0" bIns="0" rtlCol="0"/>
            <a:lstStyle/>
            <a:p>
              <a:endParaRPr lang="fr-FR" noProof="0" dirty="0"/>
            </a:p>
          </p:txBody>
        </p:sp>
        <p:sp>
          <p:nvSpPr>
            <p:cNvPr id="4517" name="object 4517"/>
            <p:cNvSpPr/>
            <p:nvPr/>
          </p:nvSpPr>
          <p:spPr>
            <a:xfrm>
              <a:off x="11813909" y="4411944"/>
              <a:ext cx="3810" cy="71755"/>
            </a:xfrm>
            <a:custGeom>
              <a:avLst/>
              <a:gdLst/>
              <a:ahLst/>
              <a:cxnLst/>
              <a:rect l="l" t="t" r="r" b="b"/>
              <a:pathLst>
                <a:path w="3809" h="71754">
                  <a:moveTo>
                    <a:pt x="3602" y="178"/>
                  </a:moveTo>
                  <a:lnTo>
                    <a:pt x="3602" y="71594"/>
                  </a:lnTo>
                </a:path>
                <a:path w="3809" h="71754">
                  <a:moveTo>
                    <a:pt x="0" y="71425"/>
                  </a:moveTo>
                  <a:lnTo>
                    <a:pt x="0" y="0"/>
                  </a:lnTo>
                </a:path>
              </a:pathLst>
            </a:custGeom>
            <a:ln w="3175">
              <a:solidFill>
                <a:srgbClr val="6E9F9E"/>
              </a:solidFill>
            </a:ln>
          </p:spPr>
          <p:txBody>
            <a:bodyPr wrap="square" lIns="0" tIns="0" rIns="0" bIns="0" rtlCol="0"/>
            <a:lstStyle/>
            <a:p>
              <a:endParaRPr lang="fr-FR" noProof="0" dirty="0"/>
            </a:p>
          </p:txBody>
        </p:sp>
        <p:sp>
          <p:nvSpPr>
            <p:cNvPr id="4518" name="object 4518"/>
            <p:cNvSpPr/>
            <p:nvPr/>
          </p:nvSpPr>
          <p:spPr>
            <a:xfrm>
              <a:off x="11817511" y="4412123"/>
              <a:ext cx="3810" cy="71755"/>
            </a:xfrm>
            <a:custGeom>
              <a:avLst/>
              <a:gdLst/>
              <a:ahLst/>
              <a:cxnLst/>
              <a:rect l="l" t="t" r="r" b="b"/>
              <a:pathLst>
                <a:path w="3809" h="71754">
                  <a:moveTo>
                    <a:pt x="0" y="0"/>
                  </a:moveTo>
                  <a:lnTo>
                    <a:pt x="3602" y="178"/>
                  </a:lnTo>
                  <a:lnTo>
                    <a:pt x="3602" y="71584"/>
                  </a:lnTo>
                  <a:lnTo>
                    <a:pt x="0" y="71415"/>
                  </a:lnTo>
                  <a:lnTo>
                    <a:pt x="0" y="0"/>
                  </a:lnTo>
                  <a:close/>
                </a:path>
              </a:pathLst>
            </a:custGeom>
            <a:solidFill>
              <a:srgbClr val="6D9F9D"/>
            </a:solidFill>
          </p:spPr>
          <p:txBody>
            <a:bodyPr wrap="square" lIns="0" tIns="0" rIns="0" bIns="0" rtlCol="0"/>
            <a:lstStyle/>
            <a:p>
              <a:endParaRPr lang="fr-FR" noProof="0" dirty="0"/>
            </a:p>
          </p:txBody>
        </p:sp>
        <p:sp>
          <p:nvSpPr>
            <p:cNvPr id="4519" name="object 4519"/>
            <p:cNvSpPr/>
            <p:nvPr/>
          </p:nvSpPr>
          <p:spPr>
            <a:xfrm>
              <a:off x="11817511" y="4412123"/>
              <a:ext cx="3810" cy="71755"/>
            </a:xfrm>
            <a:custGeom>
              <a:avLst/>
              <a:gdLst/>
              <a:ahLst/>
              <a:cxnLst/>
              <a:rect l="l" t="t" r="r" b="b"/>
              <a:pathLst>
                <a:path w="3809" h="71754">
                  <a:moveTo>
                    <a:pt x="3602" y="178"/>
                  </a:moveTo>
                  <a:lnTo>
                    <a:pt x="3602" y="71584"/>
                  </a:lnTo>
                </a:path>
                <a:path w="3809" h="71754">
                  <a:moveTo>
                    <a:pt x="0" y="71415"/>
                  </a:moveTo>
                  <a:lnTo>
                    <a:pt x="0" y="0"/>
                  </a:lnTo>
                </a:path>
              </a:pathLst>
            </a:custGeom>
            <a:ln w="3175">
              <a:solidFill>
                <a:srgbClr val="6D9F9D"/>
              </a:solidFill>
            </a:ln>
          </p:spPr>
          <p:txBody>
            <a:bodyPr wrap="square" lIns="0" tIns="0" rIns="0" bIns="0" rtlCol="0"/>
            <a:lstStyle/>
            <a:p>
              <a:endParaRPr lang="fr-FR" noProof="0" dirty="0"/>
            </a:p>
          </p:txBody>
        </p:sp>
        <p:sp>
          <p:nvSpPr>
            <p:cNvPr id="4520" name="object 4520"/>
            <p:cNvSpPr/>
            <p:nvPr/>
          </p:nvSpPr>
          <p:spPr>
            <a:xfrm>
              <a:off x="11821114" y="4412302"/>
              <a:ext cx="3810" cy="71755"/>
            </a:xfrm>
            <a:custGeom>
              <a:avLst/>
              <a:gdLst/>
              <a:ahLst/>
              <a:cxnLst/>
              <a:rect l="l" t="t" r="r" b="b"/>
              <a:pathLst>
                <a:path w="3809" h="71754">
                  <a:moveTo>
                    <a:pt x="0" y="0"/>
                  </a:moveTo>
                  <a:lnTo>
                    <a:pt x="3602" y="178"/>
                  </a:lnTo>
                  <a:lnTo>
                    <a:pt x="3602" y="71574"/>
                  </a:lnTo>
                  <a:lnTo>
                    <a:pt x="0" y="71405"/>
                  </a:lnTo>
                  <a:lnTo>
                    <a:pt x="0" y="0"/>
                  </a:lnTo>
                  <a:close/>
                </a:path>
              </a:pathLst>
            </a:custGeom>
            <a:solidFill>
              <a:srgbClr val="6D9F9D"/>
            </a:solidFill>
          </p:spPr>
          <p:txBody>
            <a:bodyPr wrap="square" lIns="0" tIns="0" rIns="0" bIns="0" rtlCol="0"/>
            <a:lstStyle/>
            <a:p>
              <a:endParaRPr lang="fr-FR" noProof="0" dirty="0"/>
            </a:p>
          </p:txBody>
        </p:sp>
        <p:sp>
          <p:nvSpPr>
            <p:cNvPr id="4521" name="object 4521"/>
            <p:cNvSpPr/>
            <p:nvPr/>
          </p:nvSpPr>
          <p:spPr>
            <a:xfrm>
              <a:off x="11821114" y="4412302"/>
              <a:ext cx="3810" cy="71755"/>
            </a:xfrm>
            <a:custGeom>
              <a:avLst/>
              <a:gdLst/>
              <a:ahLst/>
              <a:cxnLst/>
              <a:rect l="l" t="t" r="r" b="b"/>
              <a:pathLst>
                <a:path w="3809" h="71754">
                  <a:moveTo>
                    <a:pt x="3602" y="178"/>
                  </a:moveTo>
                  <a:lnTo>
                    <a:pt x="3602" y="71574"/>
                  </a:lnTo>
                </a:path>
                <a:path w="3809" h="71754">
                  <a:moveTo>
                    <a:pt x="0" y="71405"/>
                  </a:moveTo>
                  <a:lnTo>
                    <a:pt x="0" y="0"/>
                  </a:lnTo>
                </a:path>
              </a:pathLst>
            </a:custGeom>
            <a:ln w="3175">
              <a:solidFill>
                <a:srgbClr val="6D9F9D"/>
              </a:solidFill>
            </a:ln>
          </p:spPr>
          <p:txBody>
            <a:bodyPr wrap="square" lIns="0" tIns="0" rIns="0" bIns="0" rtlCol="0"/>
            <a:lstStyle/>
            <a:p>
              <a:endParaRPr lang="fr-FR" noProof="0" dirty="0"/>
            </a:p>
          </p:txBody>
        </p:sp>
        <p:sp>
          <p:nvSpPr>
            <p:cNvPr id="4522" name="object 4522"/>
            <p:cNvSpPr/>
            <p:nvPr/>
          </p:nvSpPr>
          <p:spPr>
            <a:xfrm>
              <a:off x="11824717" y="4412481"/>
              <a:ext cx="3810" cy="71755"/>
            </a:xfrm>
            <a:custGeom>
              <a:avLst/>
              <a:gdLst/>
              <a:ahLst/>
              <a:cxnLst/>
              <a:rect l="l" t="t" r="r" b="b"/>
              <a:pathLst>
                <a:path w="3809" h="71754">
                  <a:moveTo>
                    <a:pt x="0" y="0"/>
                  </a:moveTo>
                  <a:lnTo>
                    <a:pt x="3602" y="178"/>
                  </a:lnTo>
                  <a:lnTo>
                    <a:pt x="3602" y="71565"/>
                  </a:lnTo>
                  <a:lnTo>
                    <a:pt x="0" y="71395"/>
                  </a:lnTo>
                  <a:lnTo>
                    <a:pt x="0" y="0"/>
                  </a:lnTo>
                  <a:close/>
                </a:path>
              </a:pathLst>
            </a:custGeom>
            <a:solidFill>
              <a:srgbClr val="6D9F9D"/>
            </a:solidFill>
          </p:spPr>
          <p:txBody>
            <a:bodyPr wrap="square" lIns="0" tIns="0" rIns="0" bIns="0" rtlCol="0"/>
            <a:lstStyle/>
            <a:p>
              <a:endParaRPr lang="fr-FR" noProof="0" dirty="0"/>
            </a:p>
          </p:txBody>
        </p:sp>
        <p:sp>
          <p:nvSpPr>
            <p:cNvPr id="4523" name="object 4523"/>
            <p:cNvSpPr/>
            <p:nvPr/>
          </p:nvSpPr>
          <p:spPr>
            <a:xfrm>
              <a:off x="11824717" y="4412481"/>
              <a:ext cx="3810" cy="71755"/>
            </a:xfrm>
            <a:custGeom>
              <a:avLst/>
              <a:gdLst/>
              <a:ahLst/>
              <a:cxnLst/>
              <a:rect l="l" t="t" r="r" b="b"/>
              <a:pathLst>
                <a:path w="3809" h="71754">
                  <a:moveTo>
                    <a:pt x="3602" y="178"/>
                  </a:moveTo>
                  <a:lnTo>
                    <a:pt x="3602" y="71565"/>
                  </a:lnTo>
                </a:path>
                <a:path w="3809" h="71754">
                  <a:moveTo>
                    <a:pt x="0" y="71395"/>
                  </a:moveTo>
                  <a:lnTo>
                    <a:pt x="0" y="0"/>
                  </a:lnTo>
                </a:path>
              </a:pathLst>
            </a:custGeom>
            <a:ln w="3175">
              <a:solidFill>
                <a:srgbClr val="6D9F9D"/>
              </a:solidFill>
            </a:ln>
          </p:spPr>
          <p:txBody>
            <a:bodyPr wrap="square" lIns="0" tIns="0" rIns="0" bIns="0" rtlCol="0"/>
            <a:lstStyle/>
            <a:p>
              <a:endParaRPr lang="fr-FR" noProof="0" dirty="0"/>
            </a:p>
          </p:txBody>
        </p:sp>
        <p:sp>
          <p:nvSpPr>
            <p:cNvPr id="4524" name="object 4524"/>
            <p:cNvSpPr/>
            <p:nvPr/>
          </p:nvSpPr>
          <p:spPr>
            <a:xfrm>
              <a:off x="11828320" y="4412660"/>
              <a:ext cx="3810" cy="71755"/>
            </a:xfrm>
            <a:custGeom>
              <a:avLst/>
              <a:gdLst/>
              <a:ahLst/>
              <a:cxnLst/>
              <a:rect l="l" t="t" r="r" b="b"/>
              <a:pathLst>
                <a:path w="3809" h="71754">
                  <a:moveTo>
                    <a:pt x="0" y="0"/>
                  </a:moveTo>
                  <a:lnTo>
                    <a:pt x="3602" y="178"/>
                  </a:lnTo>
                  <a:lnTo>
                    <a:pt x="3602" y="71555"/>
                  </a:lnTo>
                  <a:lnTo>
                    <a:pt x="0" y="71386"/>
                  </a:lnTo>
                  <a:lnTo>
                    <a:pt x="0" y="0"/>
                  </a:lnTo>
                  <a:close/>
                </a:path>
              </a:pathLst>
            </a:custGeom>
            <a:solidFill>
              <a:srgbClr val="6D9F9D"/>
            </a:solidFill>
          </p:spPr>
          <p:txBody>
            <a:bodyPr wrap="square" lIns="0" tIns="0" rIns="0" bIns="0" rtlCol="0"/>
            <a:lstStyle/>
            <a:p>
              <a:endParaRPr lang="fr-FR" noProof="0" dirty="0"/>
            </a:p>
          </p:txBody>
        </p:sp>
        <p:sp>
          <p:nvSpPr>
            <p:cNvPr id="4525" name="object 4525"/>
            <p:cNvSpPr/>
            <p:nvPr/>
          </p:nvSpPr>
          <p:spPr>
            <a:xfrm>
              <a:off x="11828320" y="4412660"/>
              <a:ext cx="3810" cy="71755"/>
            </a:xfrm>
            <a:custGeom>
              <a:avLst/>
              <a:gdLst/>
              <a:ahLst/>
              <a:cxnLst/>
              <a:rect l="l" t="t" r="r" b="b"/>
              <a:pathLst>
                <a:path w="3809" h="71754">
                  <a:moveTo>
                    <a:pt x="3602" y="178"/>
                  </a:moveTo>
                  <a:lnTo>
                    <a:pt x="3602" y="71555"/>
                  </a:lnTo>
                </a:path>
                <a:path w="3809" h="71754">
                  <a:moveTo>
                    <a:pt x="0" y="71386"/>
                  </a:moveTo>
                  <a:lnTo>
                    <a:pt x="0" y="0"/>
                  </a:lnTo>
                </a:path>
              </a:pathLst>
            </a:custGeom>
            <a:ln w="3175">
              <a:solidFill>
                <a:srgbClr val="6D9F9D"/>
              </a:solidFill>
            </a:ln>
          </p:spPr>
          <p:txBody>
            <a:bodyPr wrap="square" lIns="0" tIns="0" rIns="0" bIns="0" rtlCol="0"/>
            <a:lstStyle/>
            <a:p>
              <a:endParaRPr lang="fr-FR" noProof="0" dirty="0"/>
            </a:p>
          </p:txBody>
        </p:sp>
        <p:sp>
          <p:nvSpPr>
            <p:cNvPr id="4526" name="object 4526"/>
            <p:cNvSpPr/>
            <p:nvPr/>
          </p:nvSpPr>
          <p:spPr>
            <a:xfrm>
              <a:off x="11831923" y="4412839"/>
              <a:ext cx="3810" cy="71755"/>
            </a:xfrm>
            <a:custGeom>
              <a:avLst/>
              <a:gdLst/>
              <a:ahLst/>
              <a:cxnLst/>
              <a:rect l="l" t="t" r="r" b="b"/>
              <a:pathLst>
                <a:path w="3809" h="71754">
                  <a:moveTo>
                    <a:pt x="0" y="0"/>
                  </a:moveTo>
                  <a:lnTo>
                    <a:pt x="3602" y="178"/>
                  </a:lnTo>
                  <a:lnTo>
                    <a:pt x="3602" y="71545"/>
                  </a:lnTo>
                  <a:lnTo>
                    <a:pt x="0" y="71376"/>
                  </a:lnTo>
                  <a:lnTo>
                    <a:pt x="0" y="0"/>
                  </a:lnTo>
                  <a:close/>
                </a:path>
              </a:pathLst>
            </a:custGeom>
            <a:solidFill>
              <a:srgbClr val="6D9F9D"/>
            </a:solidFill>
          </p:spPr>
          <p:txBody>
            <a:bodyPr wrap="square" lIns="0" tIns="0" rIns="0" bIns="0" rtlCol="0"/>
            <a:lstStyle/>
            <a:p>
              <a:endParaRPr lang="fr-FR" noProof="0" dirty="0"/>
            </a:p>
          </p:txBody>
        </p:sp>
        <p:sp>
          <p:nvSpPr>
            <p:cNvPr id="4527" name="object 4527"/>
            <p:cNvSpPr/>
            <p:nvPr/>
          </p:nvSpPr>
          <p:spPr>
            <a:xfrm>
              <a:off x="11831923" y="4412839"/>
              <a:ext cx="3810" cy="71755"/>
            </a:xfrm>
            <a:custGeom>
              <a:avLst/>
              <a:gdLst/>
              <a:ahLst/>
              <a:cxnLst/>
              <a:rect l="l" t="t" r="r" b="b"/>
              <a:pathLst>
                <a:path w="3809" h="71754">
                  <a:moveTo>
                    <a:pt x="3602" y="178"/>
                  </a:moveTo>
                  <a:lnTo>
                    <a:pt x="3602" y="71545"/>
                  </a:lnTo>
                </a:path>
                <a:path w="3809" h="71754">
                  <a:moveTo>
                    <a:pt x="0" y="71376"/>
                  </a:moveTo>
                  <a:lnTo>
                    <a:pt x="0" y="0"/>
                  </a:lnTo>
                </a:path>
              </a:pathLst>
            </a:custGeom>
            <a:ln w="3175">
              <a:solidFill>
                <a:srgbClr val="6D9F9D"/>
              </a:solidFill>
            </a:ln>
          </p:spPr>
          <p:txBody>
            <a:bodyPr wrap="square" lIns="0" tIns="0" rIns="0" bIns="0" rtlCol="0"/>
            <a:lstStyle/>
            <a:p>
              <a:endParaRPr lang="fr-FR" noProof="0" dirty="0"/>
            </a:p>
          </p:txBody>
        </p:sp>
        <p:sp>
          <p:nvSpPr>
            <p:cNvPr id="4528" name="object 4528"/>
            <p:cNvSpPr/>
            <p:nvPr/>
          </p:nvSpPr>
          <p:spPr>
            <a:xfrm>
              <a:off x="11835526" y="4413018"/>
              <a:ext cx="5715" cy="71755"/>
            </a:xfrm>
            <a:custGeom>
              <a:avLst/>
              <a:gdLst/>
              <a:ahLst/>
              <a:cxnLst/>
              <a:rect l="l" t="t" r="r" b="b"/>
              <a:pathLst>
                <a:path w="5715" h="71754">
                  <a:moveTo>
                    <a:pt x="0" y="0"/>
                  </a:moveTo>
                  <a:lnTo>
                    <a:pt x="5284" y="262"/>
                  </a:lnTo>
                  <a:lnTo>
                    <a:pt x="5284" y="71614"/>
                  </a:lnTo>
                  <a:lnTo>
                    <a:pt x="0" y="71366"/>
                  </a:lnTo>
                  <a:lnTo>
                    <a:pt x="0" y="0"/>
                  </a:lnTo>
                  <a:close/>
                </a:path>
              </a:pathLst>
            </a:custGeom>
            <a:solidFill>
              <a:srgbClr val="6D9F9D"/>
            </a:solidFill>
          </p:spPr>
          <p:txBody>
            <a:bodyPr wrap="square" lIns="0" tIns="0" rIns="0" bIns="0" rtlCol="0"/>
            <a:lstStyle/>
            <a:p>
              <a:endParaRPr lang="fr-FR" noProof="0" dirty="0"/>
            </a:p>
          </p:txBody>
        </p:sp>
        <p:sp>
          <p:nvSpPr>
            <p:cNvPr id="4529" name="object 4529"/>
            <p:cNvSpPr/>
            <p:nvPr/>
          </p:nvSpPr>
          <p:spPr>
            <a:xfrm>
              <a:off x="11835526" y="4413018"/>
              <a:ext cx="5715" cy="71755"/>
            </a:xfrm>
            <a:custGeom>
              <a:avLst/>
              <a:gdLst/>
              <a:ahLst/>
              <a:cxnLst/>
              <a:rect l="l" t="t" r="r" b="b"/>
              <a:pathLst>
                <a:path w="5715" h="71754">
                  <a:moveTo>
                    <a:pt x="5284" y="262"/>
                  </a:moveTo>
                  <a:lnTo>
                    <a:pt x="5284" y="71614"/>
                  </a:lnTo>
                </a:path>
                <a:path w="5715" h="71754">
                  <a:moveTo>
                    <a:pt x="0" y="71366"/>
                  </a:moveTo>
                  <a:lnTo>
                    <a:pt x="0" y="0"/>
                  </a:lnTo>
                </a:path>
              </a:pathLst>
            </a:custGeom>
            <a:ln w="3175">
              <a:solidFill>
                <a:srgbClr val="6D9F9D"/>
              </a:solidFill>
            </a:ln>
          </p:spPr>
          <p:txBody>
            <a:bodyPr wrap="square" lIns="0" tIns="0" rIns="0" bIns="0" rtlCol="0"/>
            <a:lstStyle/>
            <a:p>
              <a:endParaRPr lang="fr-FR" noProof="0" dirty="0"/>
            </a:p>
          </p:txBody>
        </p:sp>
        <p:sp>
          <p:nvSpPr>
            <p:cNvPr id="4530" name="object 4530"/>
            <p:cNvSpPr/>
            <p:nvPr/>
          </p:nvSpPr>
          <p:spPr>
            <a:xfrm>
              <a:off x="11840810" y="4413281"/>
              <a:ext cx="3810" cy="71755"/>
            </a:xfrm>
            <a:custGeom>
              <a:avLst/>
              <a:gdLst/>
              <a:ahLst/>
              <a:cxnLst/>
              <a:rect l="l" t="t" r="r" b="b"/>
              <a:pathLst>
                <a:path w="3809" h="71754">
                  <a:moveTo>
                    <a:pt x="0" y="0"/>
                  </a:moveTo>
                  <a:lnTo>
                    <a:pt x="3602" y="178"/>
                  </a:lnTo>
                  <a:lnTo>
                    <a:pt x="3602" y="71521"/>
                  </a:lnTo>
                  <a:lnTo>
                    <a:pt x="0" y="71352"/>
                  </a:lnTo>
                  <a:lnTo>
                    <a:pt x="0" y="0"/>
                  </a:lnTo>
                  <a:close/>
                </a:path>
              </a:pathLst>
            </a:custGeom>
            <a:solidFill>
              <a:srgbClr val="6D9F9D"/>
            </a:solidFill>
          </p:spPr>
          <p:txBody>
            <a:bodyPr wrap="square" lIns="0" tIns="0" rIns="0" bIns="0" rtlCol="0"/>
            <a:lstStyle/>
            <a:p>
              <a:endParaRPr lang="fr-FR" noProof="0" dirty="0"/>
            </a:p>
          </p:txBody>
        </p:sp>
        <p:sp>
          <p:nvSpPr>
            <p:cNvPr id="4531" name="object 4531"/>
            <p:cNvSpPr/>
            <p:nvPr/>
          </p:nvSpPr>
          <p:spPr>
            <a:xfrm>
              <a:off x="11840810" y="4413281"/>
              <a:ext cx="3810" cy="71755"/>
            </a:xfrm>
            <a:custGeom>
              <a:avLst/>
              <a:gdLst/>
              <a:ahLst/>
              <a:cxnLst/>
              <a:rect l="l" t="t" r="r" b="b"/>
              <a:pathLst>
                <a:path w="3809" h="71754">
                  <a:moveTo>
                    <a:pt x="3602" y="178"/>
                  </a:moveTo>
                  <a:lnTo>
                    <a:pt x="3602" y="71521"/>
                  </a:lnTo>
                </a:path>
                <a:path w="3809" h="71754">
                  <a:moveTo>
                    <a:pt x="0" y="71352"/>
                  </a:moveTo>
                  <a:lnTo>
                    <a:pt x="0" y="0"/>
                  </a:lnTo>
                </a:path>
              </a:pathLst>
            </a:custGeom>
            <a:ln w="3175">
              <a:solidFill>
                <a:srgbClr val="6D9F9D"/>
              </a:solidFill>
            </a:ln>
          </p:spPr>
          <p:txBody>
            <a:bodyPr wrap="square" lIns="0" tIns="0" rIns="0" bIns="0" rtlCol="0"/>
            <a:lstStyle/>
            <a:p>
              <a:endParaRPr lang="fr-FR" noProof="0" dirty="0"/>
            </a:p>
          </p:txBody>
        </p:sp>
        <p:sp>
          <p:nvSpPr>
            <p:cNvPr id="4532" name="object 4532"/>
            <p:cNvSpPr/>
            <p:nvPr/>
          </p:nvSpPr>
          <p:spPr>
            <a:xfrm>
              <a:off x="11844413" y="4413460"/>
              <a:ext cx="3810" cy="71755"/>
            </a:xfrm>
            <a:custGeom>
              <a:avLst/>
              <a:gdLst/>
              <a:ahLst/>
              <a:cxnLst/>
              <a:rect l="l" t="t" r="r" b="b"/>
              <a:pathLst>
                <a:path w="3809" h="71754">
                  <a:moveTo>
                    <a:pt x="0" y="0"/>
                  </a:moveTo>
                  <a:lnTo>
                    <a:pt x="3602" y="178"/>
                  </a:lnTo>
                  <a:lnTo>
                    <a:pt x="3602" y="71511"/>
                  </a:lnTo>
                  <a:lnTo>
                    <a:pt x="0" y="71342"/>
                  </a:lnTo>
                  <a:lnTo>
                    <a:pt x="0" y="0"/>
                  </a:lnTo>
                  <a:close/>
                </a:path>
              </a:pathLst>
            </a:custGeom>
            <a:solidFill>
              <a:srgbClr val="6D9F9D"/>
            </a:solidFill>
          </p:spPr>
          <p:txBody>
            <a:bodyPr wrap="square" lIns="0" tIns="0" rIns="0" bIns="0" rtlCol="0"/>
            <a:lstStyle/>
            <a:p>
              <a:endParaRPr lang="fr-FR" noProof="0" dirty="0"/>
            </a:p>
          </p:txBody>
        </p:sp>
        <p:sp>
          <p:nvSpPr>
            <p:cNvPr id="4533" name="object 4533"/>
            <p:cNvSpPr/>
            <p:nvPr/>
          </p:nvSpPr>
          <p:spPr>
            <a:xfrm>
              <a:off x="11844413" y="4413459"/>
              <a:ext cx="3810" cy="71755"/>
            </a:xfrm>
            <a:custGeom>
              <a:avLst/>
              <a:gdLst/>
              <a:ahLst/>
              <a:cxnLst/>
              <a:rect l="l" t="t" r="r" b="b"/>
              <a:pathLst>
                <a:path w="3809" h="71754">
                  <a:moveTo>
                    <a:pt x="3602" y="178"/>
                  </a:moveTo>
                  <a:lnTo>
                    <a:pt x="3602" y="71511"/>
                  </a:lnTo>
                </a:path>
                <a:path w="3809" h="71754">
                  <a:moveTo>
                    <a:pt x="0" y="71342"/>
                  </a:moveTo>
                  <a:lnTo>
                    <a:pt x="0" y="0"/>
                  </a:lnTo>
                </a:path>
              </a:pathLst>
            </a:custGeom>
            <a:ln w="3175">
              <a:solidFill>
                <a:srgbClr val="6D9F9D"/>
              </a:solidFill>
            </a:ln>
          </p:spPr>
          <p:txBody>
            <a:bodyPr wrap="square" lIns="0" tIns="0" rIns="0" bIns="0" rtlCol="0"/>
            <a:lstStyle/>
            <a:p>
              <a:endParaRPr lang="fr-FR" noProof="0" dirty="0"/>
            </a:p>
          </p:txBody>
        </p:sp>
        <p:sp>
          <p:nvSpPr>
            <p:cNvPr id="4534" name="object 4534"/>
            <p:cNvSpPr/>
            <p:nvPr/>
          </p:nvSpPr>
          <p:spPr>
            <a:xfrm>
              <a:off x="11848016" y="4413638"/>
              <a:ext cx="3810" cy="71755"/>
            </a:xfrm>
            <a:custGeom>
              <a:avLst/>
              <a:gdLst/>
              <a:ahLst/>
              <a:cxnLst/>
              <a:rect l="l" t="t" r="r" b="b"/>
              <a:pathLst>
                <a:path w="3809" h="71754">
                  <a:moveTo>
                    <a:pt x="0" y="0"/>
                  </a:moveTo>
                  <a:lnTo>
                    <a:pt x="3602" y="178"/>
                  </a:lnTo>
                  <a:lnTo>
                    <a:pt x="3602" y="71502"/>
                  </a:lnTo>
                  <a:lnTo>
                    <a:pt x="0" y="71332"/>
                  </a:lnTo>
                  <a:lnTo>
                    <a:pt x="0" y="0"/>
                  </a:lnTo>
                  <a:close/>
                </a:path>
              </a:pathLst>
            </a:custGeom>
            <a:solidFill>
              <a:srgbClr val="6C9F9D"/>
            </a:solidFill>
          </p:spPr>
          <p:txBody>
            <a:bodyPr wrap="square" lIns="0" tIns="0" rIns="0" bIns="0" rtlCol="0"/>
            <a:lstStyle/>
            <a:p>
              <a:endParaRPr lang="fr-FR" noProof="0" dirty="0"/>
            </a:p>
          </p:txBody>
        </p:sp>
        <p:sp>
          <p:nvSpPr>
            <p:cNvPr id="4535" name="object 4535"/>
            <p:cNvSpPr/>
            <p:nvPr/>
          </p:nvSpPr>
          <p:spPr>
            <a:xfrm>
              <a:off x="11848016" y="4413638"/>
              <a:ext cx="3810" cy="71755"/>
            </a:xfrm>
            <a:custGeom>
              <a:avLst/>
              <a:gdLst/>
              <a:ahLst/>
              <a:cxnLst/>
              <a:rect l="l" t="t" r="r" b="b"/>
              <a:pathLst>
                <a:path w="3809" h="71754">
                  <a:moveTo>
                    <a:pt x="3602" y="178"/>
                  </a:moveTo>
                  <a:lnTo>
                    <a:pt x="3602" y="71502"/>
                  </a:lnTo>
                </a:path>
                <a:path w="3809" h="71754">
                  <a:moveTo>
                    <a:pt x="0" y="71332"/>
                  </a:moveTo>
                  <a:lnTo>
                    <a:pt x="0" y="0"/>
                  </a:lnTo>
                </a:path>
              </a:pathLst>
            </a:custGeom>
            <a:ln w="3175">
              <a:solidFill>
                <a:srgbClr val="6C9F9D"/>
              </a:solidFill>
            </a:ln>
          </p:spPr>
          <p:txBody>
            <a:bodyPr wrap="square" lIns="0" tIns="0" rIns="0" bIns="0" rtlCol="0"/>
            <a:lstStyle/>
            <a:p>
              <a:endParaRPr lang="fr-FR" noProof="0" dirty="0"/>
            </a:p>
          </p:txBody>
        </p:sp>
        <p:sp>
          <p:nvSpPr>
            <p:cNvPr id="4536" name="object 4536"/>
            <p:cNvSpPr/>
            <p:nvPr/>
          </p:nvSpPr>
          <p:spPr>
            <a:xfrm>
              <a:off x="11851619" y="4413817"/>
              <a:ext cx="3810" cy="71755"/>
            </a:xfrm>
            <a:custGeom>
              <a:avLst/>
              <a:gdLst/>
              <a:ahLst/>
              <a:cxnLst/>
              <a:rect l="l" t="t" r="r" b="b"/>
              <a:pathLst>
                <a:path w="3809" h="71754">
                  <a:moveTo>
                    <a:pt x="0" y="0"/>
                  </a:moveTo>
                  <a:lnTo>
                    <a:pt x="3602" y="178"/>
                  </a:lnTo>
                  <a:lnTo>
                    <a:pt x="3602" y="71492"/>
                  </a:lnTo>
                  <a:lnTo>
                    <a:pt x="0" y="71323"/>
                  </a:lnTo>
                  <a:lnTo>
                    <a:pt x="0" y="0"/>
                  </a:lnTo>
                  <a:close/>
                </a:path>
              </a:pathLst>
            </a:custGeom>
            <a:solidFill>
              <a:srgbClr val="6C9F9D"/>
            </a:solidFill>
          </p:spPr>
          <p:txBody>
            <a:bodyPr wrap="square" lIns="0" tIns="0" rIns="0" bIns="0" rtlCol="0"/>
            <a:lstStyle/>
            <a:p>
              <a:endParaRPr lang="fr-FR" noProof="0" dirty="0"/>
            </a:p>
          </p:txBody>
        </p:sp>
        <p:sp>
          <p:nvSpPr>
            <p:cNvPr id="4537" name="object 4537"/>
            <p:cNvSpPr/>
            <p:nvPr/>
          </p:nvSpPr>
          <p:spPr>
            <a:xfrm>
              <a:off x="11851619" y="4413817"/>
              <a:ext cx="3810" cy="71755"/>
            </a:xfrm>
            <a:custGeom>
              <a:avLst/>
              <a:gdLst/>
              <a:ahLst/>
              <a:cxnLst/>
              <a:rect l="l" t="t" r="r" b="b"/>
              <a:pathLst>
                <a:path w="3809" h="71754">
                  <a:moveTo>
                    <a:pt x="3602" y="178"/>
                  </a:moveTo>
                  <a:lnTo>
                    <a:pt x="3602" y="71492"/>
                  </a:lnTo>
                </a:path>
                <a:path w="3809" h="71754">
                  <a:moveTo>
                    <a:pt x="0" y="71323"/>
                  </a:moveTo>
                  <a:lnTo>
                    <a:pt x="0" y="0"/>
                  </a:lnTo>
                </a:path>
              </a:pathLst>
            </a:custGeom>
            <a:ln w="3175">
              <a:solidFill>
                <a:srgbClr val="6C9F9D"/>
              </a:solidFill>
            </a:ln>
          </p:spPr>
          <p:txBody>
            <a:bodyPr wrap="square" lIns="0" tIns="0" rIns="0" bIns="0" rtlCol="0"/>
            <a:lstStyle/>
            <a:p>
              <a:endParaRPr lang="fr-FR" noProof="0" dirty="0"/>
            </a:p>
          </p:txBody>
        </p:sp>
        <p:sp>
          <p:nvSpPr>
            <p:cNvPr id="4538" name="object 4538"/>
            <p:cNvSpPr/>
            <p:nvPr/>
          </p:nvSpPr>
          <p:spPr>
            <a:xfrm>
              <a:off x="11855222" y="4413996"/>
              <a:ext cx="3810" cy="71755"/>
            </a:xfrm>
            <a:custGeom>
              <a:avLst/>
              <a:gdLst/>
              <a:ahLst/>
              <a:cxnLst/>
              <a:rect l="l" t="t" r="r" b="b"/>
              <a:pathLst>
                <a:path w="3809" h="71754">
                  <a:moveTo>
                    <a:pt x="0" y="0"/>
                  </a:moveTo>
                  <a:lnTo>
                    <a:pt x="3602" y="178"/>
                  </a:lnTo>
                  <a:lnTo>
                    <a:pt x="3602" y="71482"/>
                  </a:lnTo>
                  <a:lnTo>
                    <a:pt x="0" y="71313"/>
                  </a:lnTo>
                  <a:lnTo>
                    <a:pt x="0" y="0"/>
                  </a:lnTo>
                  <a:close/>
                </a:path>
              </a:pathLst>
            </a:custGeom>
            <a:solidFill>
              <a:srgbClr val="6C9F9D"/>
            </a:solidFill>
          </p:spPr>
          <p:txBody>
            <a:bodyPr wrap="square" lIns="0" tIns="0" rIns="0" bIns="0" rtlCol="0"/>
            <a:lstStyle/>
            <a:p>
              <a:endParaRPr lang="fr-FR" noProof="0" dirty="0"/>
            </a:p>
          </p:txBody>
        </p:sp>
        <p:sp>
          <p:nvSpPr>
            <p:cNvPr id="4539" name="object 4539"/>
            <p:cNvSpPr/>
            <p:nvPr/>
          </p:nvSpPr>
          <p:spPr>
            <a:xfrm>
              <a:off x="11855222" y="4413996"/>
              <a:ext cx="3810" cy="71755"/>
            </a:xfrm>
            <a:custGeom>
              <a:avLst/>
              <a:gdLst/>
              <a:ahLst/>
              <a:cxnLst/>
              <a:rect l="l" t="t" r="r" b="b"/>
              <a:pathLst>
                <a:path w="3809" h="71754">
                  <a:moveTo>
                    <a:pt x="3602" y="178"/>
                  </a:moveTo>
                  <a:lnTo>
                    <a:pt x="3602" y="71482"/>
                  </a:lnTo>
                </a:path>
                <a:path w="3809" h="71754">
                  <a:moveTo>
                    <a:pt x="0" y="71313"/>
                  </a:moveTo>
                  <a:lnTo>
                    <a:pt x="0" y="0"/>
                  </a:lnTo>
                </a:path>
              </a:pathLst>
            </a:custGeom>
            <a:ln w="3175">
              <a:solidFill>
                <a:srgbClr val="6C9F9D"/>
              </a:solidFill>
            </a:ln>
          </p:spPr>
          <p:txBody>
            <a:bodyPr wrap="square" lIns="0" tIns="0" rIns="0" bIns="0" rtlCol="0"/>
            <a:lstStyle/>
            <a:p>
              <a:endParaRPr lang="fr-FR" noProof="0" dirty="0"/>
            </a:p>
          </p:txBody>
        </p:sp>
        <p:sp>
          <p:nvSpPr>
            <p:cNvPr id="4540" name="object 4540"/>
            <p:cNvSpPr/>
            <p:nvPr/>
          </p:nvSpPr>
          <p:spPr>
            <a:xfrm>
              <a:off x="11858824" y="4414175"/>
              <a:ext cx="3810" cy="71755"/>
            </a:xfrm>
            <a:custGeom>
              <a:avLst/>
              <a:gdLst/>
              <a:ahLst/>
              <a:cxnLst/>
              <a:rect l="l" t="t" r="r" b="b"/>
              <a:pathLst>
                <a:path w="3809" h="71754">
                  <a:moveTo>
                    <a:pt x="0" y="0"/>
                  </a:moveTo>
                  <a:lnTo>
                    <a:pt x="3602" y="178"/>
                  </a:lnTo>
                  <a:lnTo>
                    <a:pt x="3602" y="71472"/>
                  </a:lnTo>
                  <a:lnTo>
                    <a:pt x="0" y="71303"/>
                  </a:lnTo>
                  <a:lnTo>
                    <a:pt x="0" y="0"/>
                  </a:lnTo>
                  <a:close/>
                </a:path>
              </a:pathLst>
            </a:custGeom>
            <a:solidFill>
              <a:srgbClr val="6C9F9D"/>
            </a:solidFill>
          </p:spPr>
          <p:txBody>
            <a:bodyPr wrap="square" lIns="0" tIns="0" rIns="0" bIns="0" rtlCol="0"/>
            <a:lstStyle/>
            <a:p>
              <a:endParaRPr lang="fr-FR" noProof="0" dirty="0"/>
            </a:p>
          </p:txBody>
        </p:sp>
        <p:sp>
          <p:nvSpPr>
            <p:cNvPr id="4541" name="object 4541"/>
            <p:cNvSpPr/>
            <p:nvPr/>
          </p:nvSpPr>
          <p:spPr>
            <a:xfrm>
              <a:off x="11858824" y="4414175"/>
              <a:ext cx="3810" cy="71755"/>
            </a:xfrm>
            <a:custGeom>
              <a:avLst/>
              <a:gdLst/>
              <a:ahLst/>
              <a:cxnLst/>
              <a:rect l="l" t="t" r="r" b="b"/>
              <a:pathLst>
                <a:path w="3809" h="71754">
                  <a:moveTo>
                    <a:pt x="3602" y="178"/>
                  </a:moveTo>
                  <a:lnTo>
                    <a:pt x="3602" y="71472"/>
                  </a:lnTo>
                </a:path>
                <a:path w="3809" h="71754">
                  <a:moveTo>
                    <a:pt x="0" y="71303"/>
                  </a:moveTo>
                  <a:lnTo>
                    <a:pt x="0" y="0"/>
                  </a:lnTo>
                </a:path>
              </a:pathLst>
            </a:custGeom>
            <a:ln w="3175">
              <a:solidFill>
                <a:srgbClr val="6C9F9D"/>
              </a:solidFill>
            </a:ln>
          </p:spPr>
          <p:txBody>
            <a:bodyPr wrap="square" lIns="0" tIns="0" rIns="0" bIns="0" rtlCol="0"/>
            <a:lstStyle/>
            <a:p>
              <a:endParaRPr lang="fr-FR" noProof="0" dirty="0"/>
            </a:p>
          </p:txBody>
        </p:sp>
        <p:sp>
          <p:nvSpPr>
            <p:cNvPr id="4542" name="object 4542"/>
            <p:cNvSpPr/>
            <p:nvPr/>
          </p:nvSpPr>
          <p:spPr>
            <a:xfrm>
              <a:off x="11862427" y="4414354"/>
              <a:ext cx="5715" cy="71755"/>
            </a:xfrm>
            <a:custGeom>
              <a:avLst/>
              <a:gdLst/>
              <a:ahLst/>
              <a:cxnLst/>
              <a:rect l="l" t="t" r="r" b="b"/>
              <a:pathLst>
                <a:path w="5715" h="71754">
                  <a:moveTo>
                    <a:pt x="0" y="0"/>
                  </a:moveTo>
                  <a:lnTo>
                    <a:pt x="5524" y="274"/>
                  </a:lnTo>
                  <a:lnTo>
                    <a:pt x="5524" y="71553"/>
                  </a:lnTo>
                  <a:lnTo>
                    <a:pt x="0" y="71293"/>
                  </a:lnTo>
                  <a:lnTo>
                    <a:pt x="0" y="0"/>
                  </a:lnTo>
                  <a:close/>
                </a:path>
              </a:pathLst>
            </a:custGeom>
            <a:solidFill>
              <a:srgbClr val="6C9F9D"/>
            </a:solidFill>
          </p:spPr>
          <p:txBody>
            <a:bodyPr wrap="square" lIns="0" tIns="0" rIns="0" bIns="0" rtlCol="0"/>
            <a:lstStyle/>
            <a:p>
              <a:endParaRPr lang="fr-FR" noProof="0" dirty="0"/>
            </a:p>
          </p:txBody>
        </p:sp>
        <p:sp>
          <p:nvSpPr>
            <p:cNvPr id="4543" name="object 4543"/>
            <p:cNvSpPr/>
            <p:nvPr/>
          </p:nvSpPr>
          <p:spPr>
            <a:xfrm>
              <a:off x="11862427" y="4414354"/>
              <a:ext cx="5715" cy="71755"/>
            </a:xfrm>
            <a:custGeom>
              <a:avLst/>
              <a:gdLst/>
              <a:ahLst/>
              <a:cxnLst/>
              <a:rect l="l" t="t" r="r" b="b"/>
              <a:pathLst>
                <a:path w="5715" h="71754">
                  <a:moveTo>
                    <a:pt x="5524" y="274"/>
                  </a:moveTo>
                  <a:lnTo>
                    <a:pt x="5524" y="71553"/>
                  </a:lnTo>
                </a:path>
                <a:path w="5715" h="71754">
                  <a:moveTo>
                    <a:pt x="0" y="71293"/>
                  </a:moveTo>
                  <a:lnTo>
                    <a:pt x="0" y="0"/>
                  </a:lnTo>
                </a:path>
              </a:pathLst>
            </a:custGeom>
            <a:ln w="3175">
              <a:solidFill>
                <a:srgbClr val="6C9F9D"/>
              </a:solidFill>
            </a:ln>
          </p:spPr>
          <p:txBody>
            <a:bodyPr wrap="square" lIns="0" tIns="0" rIns="0" bIns="0" rtlCol="0"/>
            <a:lstStyle/>
            <a:p>
              <a:endParaRPr lang="fr-FR" noProof="0" dirty="0"/>
            </a:p>
          </p:txBody>
        </p:sp>
        <p:sp>
          <p:nvSpPr>
            <p:cNvPr id="4544" name="object 4544"/>
            <p:cNvSpPr/>
            <p:nvPr/>
          </p:nvSpPr>
          <p:spPr>
            <a:xfrm>
              <a:off x="11867952" y="4414629"/>
              <a:ext cx="3810" cy="71755"/>
            </a:xfrm>
            <a:custGeom>
              <a:avLst/>
              <a:gdLst/>
              <a:ahLst/>
              <a:cxnLst/>
              <a:rect l="l" t="t" r="r" b="b"/>
              <a:pathLst>
                <a:path w="3809" h="71754">
                  <a:moveTo>
                    <a:pt x="0" y="0"/>
                  </a:moveTo>
                  <a:lnTo>
                    <a:pt x="3602" y="178"/>
                  </a:lnTo>
                  <a:lnTo>
                    <a:pt x="3602" y="71448"/>
                  </a:lnTo>
                  <a:lnTo>
                    <a:pt x="0" y="71278"/>
                  </a:lnTo>
                  <a:lnTo>
                    <a:pt x="0" y="0"/>
                  </a:lnTo>
                  <a:close/>
                </a:path>
              </a:pathLst>
            </a:custGeom>
            <a:solidFill>
              <a:srgbClr val="6C9F9D"/>
            </a:solidFill>
          </p:spPr>
          <p:txBody>
            <a:bodyPr wrap="square" lIns="0" tIns="0" rIns="0" bIns="0" rtlCol="0"/>
            <a:lstStyle/>
            <a:p>
              <a:endParaRPr lang="fr-FR" noProof="0" dirty="0"/>
            </a:p>
          </p:txBody>
        </p:sp>
        <p:sp>
          <p:nvSpPr>
            <p:cNvPr id="4545" name="object 4545"/>
            <p:cNvSpPr/>
            <p:nvPr/>
          </p:nvSpPr>
          <p:spPr>
            <a:xfrm>
              <a:off x="11867952" y="4414629"/>
              <a:ext cx="3810" cy="71755"/>
            </a:xfrm>
            <a:custGeom>
              <a:avLst/>
              <a:gdLst/>
              <a:ahLst/>
              <a:cxnLst/>
              <a:rect l="l" t="t" r="r" b="b"/>
              <a:pathLst>
                <a:path w="3809" h="71754">
                  <a:moveTo>
                    <a:pt x="3602" y="178"/>
                  </a:moveTo>
                  <a:lnTo>
                    <a:pt x="3602" y="71448"/>
                  </a:lnTo>
                </a:path>
                <a:path w="3809" h="71754">
                  <a:moveTo>
                    <a:pt x="0" y="71278"/>
                  </a:moveTo>
                  <a:lnTo>
                    <a:pt x="0" y="0"/>
                  </a:lnTo>
                </a:path>
              </a:pathLst>
            </a:custGeom>
            <a:ln w="3175">
              <a:solidFill>
                <a:srgbClr val="6C9F9D"/>
              </a:solidFill>
            </a:ln>
          </p:spPr>
          <p:txBody>
            <a:bodyPr wrap="square" lIns="0" tIns="0" rIns="0" bIns="0" rtlCol="0"/>
            <a:lstStyle/>
            <a:p>
              <a:endParaRPr lang="fr-FR" noProof="0" dirty="0"/>
            </a:p>
          </p:txBody>
        </p:sp>
        <p:sp>
          <p:nvSpPr>
            <p:cNvPr id="4546" name="object 4546"/>
            <p:cNvSpPr/>
            <p:nvPr/>
          </p:nvSpPr>
          <p:spPr>
            <a:xfrm>
              <a:off x="11871555" y="4414808"/>
              <a:ext cx="3810" cy="71755"/>
            </a:xfrm>
            <a:custGeom>
              <a:avLst/>
              <a:gdLst/>
              <a:ahLst/>
              <a:cxnLst/>
              <a:rect l="l" t="t" r="r" b="b"/>
              <a:pathLst>
                <a:path w="3809" h="71754">
                  <a:moveTo>
                    <a:pt x="0" y="0"/>
                  </a:moveTo>
                  <a:lnTo>
                    <a:pt x="3602" y="178"/>
                  </a:lnTo>
                  <a:lnTo>
                    <a:pt x="3602" y="71438"/>
                  </a:lnTo>
                  <a:lnTo>
                    <a:pt x="0" y="71269"/>
                  </a:lnTo>
                  <a:lnTo>
                    <a:pt x="0" y="0"/>
                  </a:lnTo>
                  <a:close/>
                </a:path>
              </a:pathLst>
            </a:custGeom>
            <a:solidFill>
              <a:srgbClr val="6C9F9D"/>
            </a:solidFill>
          </p:spPr>
          <p:txBody>
            <a:bodyPr wrap="square" lIns="0" tIns="0" rIns="0" bIns="0" rtlCol="0"/>
            <a:lstStyle/>
            <a:p>
              <a:endParaRPr lang="fr-FR" noProof="0" dirty="0"/>
            </a:p>
          </p:txBody>
        </p:sp>
        <p:sp>
          <p:nvSpPr>
            <p:cNvPr id="4547" name="object 4547"/>
            <p:cNvSpPr/>
            <p:nvPr/>
          </p:nvSpPr>
          <p:spPr>
            <a:xfrm>
              <a:off x="11871555" y="4414808"/>
              <a:ext cx="3810" cy="71755"/>
            </a:xfrm>
            <a:custGeom>
              <a:avLst/>
              <a:gdLst/>
              <a:ahLst/>
              <a:cxnLst/>
              <a:rect l="l" t="t" r="r" b="b"/>
              <a:pathLst>
                <a:path w="3809" h="71754">
                  <a:moveTo>
                    <a:pt x="3602" y="178"/>
                  </a:moveTo>
                  <a:lnTo>
                    <a:pt x="3602" y="71438"/>
                  </a:lnTo>
                </a:path>
                <a:path w="3809" h="71754">
                  <a:moveTo>
                    <a:pt x="0" y="71269"/>
                  </a:moveTo>
                  <a:lnTo>
                    <a:pt x="0" y="0"/>
                  </a:lnTo>
                </a:path>
              </a:pathLst>
            </a:custGeom>
            <a:ln w="3175">
              <a:solidFill>
                <a:srgbClr val="6C9F9D"/>
              </a:solidFill>
            </a:ln>
          </p:spPr>
          <p:txBody>
            <a:bodyPr wrap="square" lIns="0" tIns="0" rIns="0" bIns="0" rtlCol="0"/>
            <a:lstStyle/>
            <a:p>
              <a:endParaRPr lang="fr-FR" noProof="0" dirty="0"/>
            </a:p>
          </p:txBody>
        </p:sp>
        <p:sp>
          <p:nvSpPr>
            <p:cNvPr id="4548" name="object 4548"/>
            <p:cNvSpPr/>
            <p:nvPr/>
          </p:nvSpPr>
          <p:spPr>
            <a:xfrm>
              <a:off x="11875158" y="4414987"/>
              <a:ext cx="3810" cy="71755"/>
            </a:xfrm>
            <a:custGeom>
              <a:avLst/>
              <a:gdLst/>
              <a:ahLst/>
              <a:cxnLst/>
              <a:rect l="l" t="t" r="r" b="b"/>
              <a:pathLst>
                <a:path w="3809" h="71754">
                  <a:moveTo>
                    <a:pt x="0" y="0"/>
                  </a:moveTo>
                  <a:lnTo>
                    <a:pt x="3602" y="178"/>
                  </a:lnTo>
                  <a:lnTo>
                    <a:pt x="3602" y="71428"/>
                  </a:lnTo>
                  <a:lnTo>
                    <a:pt x="0" y="71259"/>
                  </a:lnTo>
                  <a:lnTo>
                    <a:pt x="0" y="0"/>
                  </a:lnTo>
                  <a:close/>
                </a:path>
              </a:pathLst>
            </a:custGeom>
            <a:solidFill>
              <a:srgbClr val="6C9F9D"/>
            </a:solidFill>
          </p:spPr>
          <p:txBody>
            <a:bodyPr wrap="square" lIns="0" tIns="0" rIns="0" bIns="0" rtlCol="0"/>
            <a:lstStyle/>
            <a:p>
              <a:endParaRPr lang="fr-FR" noProof="0" dirty="0"/>
            </a:p>
          </p:txBody>
        </p:sp>
        <p:sp>
          <p:nvSpPr>
            <p:cNvPr id="4549" name="object 4549"/>
            <p:cNvSpPr/>
            <p:nvPr/>
          </p:nvSpPr>
          <p:spPr>
            <a:xfrm>
              <a:off x="11875158" y="4414987"/>
              <a:ext cx="3810" cy="71755"/>
            </a:xfrm>
            <a:custGeom>
              <a:avLst/>
              <a:gdLst/>
              <a:ahLst/>
              <a:cxnLst/>
              <a:rect l="l" t="t" r="r" b="b"/>
              <a:pathLst>
                <a:path w="3809" h="71754">
                  <a:moveTo>
                    <a:pt x="3602" y="178"/>
                  </a:moveTo>
                  <a:lnTo>
                    <a:pt x="3602" y="71428"/>
                  </a:lnTo>
                </a:path>
                <a:path w="3809" h="71754">
                  <a:moveTo>
                    <a:pt x="0" y="71259"/>
                  </a:moveTo>
                  <a:lnTo>
                    <a:pt x="0" y="0"/>
                  </a:lnTo>
                </a:path>
              </a:pathLst>
            </a:custGeom>
            <a:ln w="3175">
              <a:solidFill>
                <a:srgbClr val="6C9F9D"/>
              </a:solidFill>
            </a:ln>
          </p:spPr>
          <p:txBody>
            <a:bodyPr wrap="square" lIns="0" tIns="0" rIns="0" bIns="0" rtlCol="0"/>
            <a:lstStyle/>
            <a:p>
              <a:endParaRPr lang="fr-FR" noProof="0" dirty="0"/>
            </a:p>
          </p:txBody>
        </p:sp>
        <p:sp>
          <p:nvSpPr>
            <p:cNvPr id="4550" name="object 4550"/>
            <p:cNvSpPr/>
            <p:nvPr/>
          </p:nvSpPr>
          <p:spPr>
            <a:xfrm>
              <a:off x="11878760" y="4415166"/>
              <a:ext cx="3810" cy="71755"/>
            </a:xfrm>
            <a:custGeom>
              <a:avLst/>
              <a:gdLst/>
              <a:ahLst/>
              <a:cxnLst/>
              <a:rect l="l" t="t" r="r" b="b"/>
              <a:pathLst>
                <a:path w="3809" h="71754">
                  <a:moveTo>
                    <a:pt x="0" y="0"/>
                  </a:moveTo>
                  <a:lnTo>
                    <a:pt x="3602" y="178"/>
                  </a:lnTo>
                  <a:lnTo>
                    <a:pt x="3602" y="71418"/>
                  </a:lnTo>
                  <a:lnTo>
                    <a:pt x="0" y="71249"/>
                  </a:lnTo>
                  <a:lnTo>
                    <a:pt x="0" y="0"/>
                  </a:lnTo>
                  <a:close/>
                </a:path>
              </a:pathLst>
            </a:custGeom>
            <a:solidFill>
              <a:srgbClr val="6C9E9C"/>
            </a:solidFill>
          </p:spPr>
          <p:txBody>
            <a:bodyPr wrap="square" lIns="0" tIns="0" rIns="0" bIns="0" rtlCol="0"/>
            <a:lstStyle/>
            <a:p>
              <a:endParaRPr lang="fr-FR" noProof="0" dirty="0"/>
            </a:p>
          </p:txBody>
        </p:sp>
        <p:sp>
          <p:nvSpPr>
            <p:cNvPr id="4551" name="object 4551"/>
            <p:cNvSpPr/>
            <p:nvPr/>
          </p:nvSpPr>
          <p:spPr>
            <a:xfrm>
              <a:off x="11878760" y="4415166"/>
              <a:ext cx="3810" cy="71755"/>
            </a:xfrm>
            <a:custGeom>
              <a:avLst/>
              <a:gdLst/>
              <a:ahLst/>
              <a:cxnLst/>
              <a:rect l="l" t="t" r="r" b="b"/>
              <a:pathLst>
                <a:path w="3809" h="71754">
                  <a:moveTo>
                    <a:pt x="3602" y="178"/>
                  </a:moveTo>
                  <a:lnTo>
                    <a:pt x="3602" y="71418"/>
                  </a:lnTo>
                </a:path>
                <a:path w="3809" h="71754">
                  <a:moveTo>
                    <a:pt x="0" y="71249"/>
                  </a:moveTo>
                  <a:lnTo>
                    <a:pt x="0" y="0"/>
                  </a:lnTo>
                </a:path>
              </a:pathLst>
            </a:custGeom>
            <a:ln w="3175">
              <a:solidFill>
                <a:srgbClr val="6C9E9C"/>
              </a:solidFill>
            </a:ln>
          </p:spPr>
          <p:txBody>
            <a:bodyPr wrap="square" lIns="0" tIns="0" rIns="0" bIns="0" rtlCol="0"/>
            <a:lstStyle/>
            <a:p>
              <a:endParaRPr lang="fr-FR" noProof="0" dirty="0"/>
            </a:p>
          </p:txBody>
        </p:sp>
        <p:sp>
          <p:nvSpPr>
            <p:cNvPr id="4552" name="object 4552"/>
            <p:cNvSpPr/>
            <p:nvPr/>
          </p:nvSpPr>
          <p:spPr>
            <a:xfrm>
              <a:off x="11882363" y="4415345"/>
              <a:ext cx="3810" cy="71755"/>
            </a:xfrm>
            <a:custGeom>
              <a:avLst/>
              <a:gdLst/>
              <a:ahLst/>
              <a:cxnLst/>
              <a:rect l="l" t="t" r="r" b="b"/>
              <a:pathLst>
                <a:path w="3809" h="71754">
                  <a:moveTo>
                    <a:pt x="0" y="0"/>
                  </a:moveTo>
                  <a:lnTo>
                    <a:pt x="3602" y="178"/>
                  </a:lnTo>
                  <a:lnTo>
                    <a:pt x="3602" y="71409"/>
                  </a:lnTo>
                  <a:lnTo>
                    <a:pt x="0" y="71239"/>
                  </a:lnTo>
                  <a:lnTo>
                    <a:pt x="0" y="0"/>
                  </a:lnTo>
                  <a:close/>
                </a:path>
              </a:pathLst>
            </a:custGeom>
            <a:solidFill>
              <a:srgbClr val="6C9E9C"/>
            </a:solidFill>
          </p:spPr>
          <p:txBody>
            <a:bodyPr wrap="square" lIns="0" tIns="0" rIns="0" bIns="0" rtlCol="0"/>
            <a:lstStyle/>
            <a:p>
              <a:endParaRPr lang="fr-FR" noProof="0" dirty="0"/>
            </a:p>
          </p:txBody>
        </p:sp>
        <p:sp>
          <p:nvSpPr>
            <p:cNvPr id="4553" name="object 4553"/>
            <p:cNvSpPr/>
            <p:nvPr/>
          </p:nvSpPr>
          <p:spPr>
            <a:xfrm>
              <a:off x="11882363" y="4415345"/>
              <a:ext cx="3810" cy="71755"/>
            </a:xfrm>
            <a:custGeom>
              <a:avLst/>
              <a:gdLst/>
              <a:ahLst/>
              <a:cxnLst/>
              <a:rect l="l" t="t" r="r" b="b"/>
              <a:pathLst>
                <a:path w="3809" h="71754">
                  <a:moveTo>
                    <a:pt x="3602" y="178"/>
                  </a:moveTo>
                  <a:lnTo>
                    <a:pt x="3602" y="71409"/>
                  </a:lnTo>
                </a:path>
                <a:path w="3809" h="71754">
                  <a:moveTo>
                    <a:pt x="0" y="71239"/>
                  </a:moveTo>
                  <a:lnTo>
                    <a:pt x="0" y="0"/>
                  </a:lnTo>
                </a:path>
              </a:pathLst>
            </a:custGeom>
            <a:ln w="3175">
              <a:solidFill>
                <a:srgbClr val="6C9E9C"/>
              </a:solidFill>
            </a:ln>
          </p:spPr>
          <p:txBody>
            <a:bodyPr wrap="square" lIns="0" tIns="0" rIns="0" bIns="0" rtlCol="0"/>
            <a:lstStyle/>
            <a:p>
              <a:endParaRPr lang="fr-FR" noProof="0" dirty="0"/>
            </a:p>
          </p:txBody>
        </p:sp>
        <p:sp>
          <p:nvSpPr>
            <p:cNvPr id="4554" name="object 4554"/>
            <p:cNvSpPr/>
            <p:nvPr/>
          </p:nvSpPr>
          <p:spPr>
            <a:xfrm>
              <a:off x="11885966" y="4415524"/>
              <a:ext cx="3810" cy="71755"/>
            </a:xfrm>
            <a:custGeom>
              <a:avLst/>
              <a:gdLst/>
              <a:ahLst/>
              <a:cxnLst/>
              <a:rect l="l" t="t" r="r" b="b"/>
              <a:pathLst>
                <a:path w="3809" h="71754">
                  <a:moveTo>
                    <a:pt x="0" y="0"/>
                  </a:moveTo>
                  <a:lnTo>
                    <a:pt x="3602" y="178"/>
                  </a:lnTo>
                  <a:lnTo>
                    <a:pt x="3602" y="71399"/>
                  </a:lnTo>
                  <a:lnTo>
                    <a:pt x="0" y="71230"/>
                  </a:lnTo>
                  <a:lnTo>
                    <a:pt x="0" y="0"/>
                  </a:lnTo>
                  <a:close/>
                </a:path>
              </a:pathLst>
            </a:custGeom>
            <a:solidFill>
              <a:srgbClr val="6C9E9C"/>
            </a:solidFill>
          </p:spPr>
          <p:txBody>
            <a:bodyPr wrap="square" lIns="0" tIns="0" rIns="0" bIns="0" rtlCol="0"/>
            <a:lstStyle/>
            <a:p>
              <a:endParaRPr lang="fr-FR" noProof="0" dirty="0"/>
            </a:p>
          </p:txBody>
        </p:sp>
        <p:sp>
          <p:nvSpPr>
            <p:cNvPr id="4555" name="object 4555"/>
            <p:cNvSpPr/>
            <p:nvPr/>
          </p:nvSpPr>
          <p:spPr>
            <a:xfrm>
              <a:off x="11885966" y="4415524"/>
              <a:ext cx="3810" cy="71755"/>
            </a:xfrm>
            <a:custGeom>
              <a:avLst/>
              <a:gdLst/>
              <a:ahLst/>
              <a:cxnLst/>
              <a:rect l="l" t="t" r="r" b="b"/>
              <a:pathLst>
                <a:path w="3809" h="71754">
                  <a:moveTo>
                    <a:pt x="3602" y="178"/>
                  </a:moveTo>
                  <a:lnTo>
                    <a:pt x="3602" y="71399"/>
                  </a:lnTo>
                </a:path>
                <a:path w="3809" h="71754">
                  <a:moveTo>
                    <a:pt x="0" y="71230"/>
                  </a:moveTo>
                  <a:lnTo>
                    <a:pt x="0" y="0"/>
                  </a:lnTo>
                </a:path>
              </a:pathLst>
            </a:custGeom>
            <a:ln w="3175">
              <a:solidFill>
                <a:srgbClr val="6C9E9C"/>
              </a:solidFill>
            </a:ln>
          </p:spPr>
          <p:txBody>
            <a:bodyPr wrap="square" lIns="0" tIns="0" rIns="0" bIns="0" rtlCol="0"/>
            <a:lstStyle/>
            <a:p>
              <a:endParaRPr lang="fr-FR" noProof="0" dirty="0"/>
            </a:p>
          </p:txBody>
        </p:sp>
        <p:sp>
          <p:nvSpPr>
            <p:cNvPr id="4556" name="object 4556"/>
            <p:cNvSpPr/>
            <p:nvPr/>
          </p:nvSpPr>
          <p:spPr>
            <a:xfrm>
              <a:off x="11889569" y="4415703"/>
              <a:ext cx="3810" cy="71755"/>
            </a:xfrm>
            <a:custGeom>
              <a:avLst/>
              <a:gdLst/>
              <a:ahLst/>
              <a:cxnLst/>
              <a:rect l="l" t="t" r="r" b="b"/>
              <a:pathLst>
                <a:path w="3809" h="71754">
                  <a:moveTo>
                    <a:pt x="0" y="0"/>
                  </a:moveTo>
                  <a:lnTo>
                    <a:pt x="3602" y="178"/>
                  </a:lnTo>
                  <a:lnTo>
                    <a:pt x="3602" y="71389"/>
                  </a:lnTo>
                  <a:lnTo>
                    <a:pt x="0" y="71220"/>
                  </a:lnTo>
                  <a:lnTo>
                    <a:pt x="0" y="0"/>
                  </a:lnTo>
                  <a:close/>
                </a:path>
              </a:pathLst>
            </a:custGeom>
            <a:solidFill>
              <a:srgbClr val="6C9E9C"/>
            </a:solidFill>
          </p:spPr>
          <p:txBody>
            <a:bodyPr wrap="square" lIns="0" tIns="0" rIns="0" bIns="0" rtlCol="0"/>
            <a:lstStyle/>
            <a:p>
              <a:endParaRPr lang="fr-FR" noProof="0" dirty="0"/>
            </a:p>
          </p:txBody>
        </p:sp>
        <p:sp>
          <p:nvSpPr>
            <p:cNvPr id="4557" name="object 4557"/>
            <p:cNvSpPr/>
            <p:nvPr/>
          </p:nvSpPr>
          <p:spPr>
            <a:xfrm>
              <a:off x="11889569" y="4415703"/>
              <a:ext cx="3810" cy="71755"/>
            </a:xfrm>
            <a:custGeom>
              <a:avLst/>
              <a:gdLst/>
              <a:ahLst/>
              <a:cxnLst/>
              <a:rect l="l" t="t" r="r" b="b"/>
              <a:pathLst>
                <a:path w="3809" h="71754">
                  <a:moveTo>
                    <a:pt x="3602" y="178"/>
                  </a:moveTo>
                  <a:lnTo>
                    <a:pt x="3602" y="71389"/>
                  </a:lnTo>
                </a:path>
                <a:path w="3809" h="71754">
                  <a:moveTo>
                    <a:pt x="0" y="71220"/>
                  </a:moveTo>
                  <a:lnTo>
                    <a:pt x="0" y="0"/>
                  </a:lnTo>
                </a:path>
              </a:pathLst>
            </a:custGeom>
            <a:ln w="3175">
              <a:solidFill>
                <a:srgbClr val="6C9E9C"/>
              </a:solidFill>
            </a:ln>
          </p:spPr>
          <p:txBody>
            <a:bodyPr wrap="square" lIns="0" tIns="0" rIns="0" bIns="0" rtlCol="0"/>
            <a:lstStyle/>
            <a:p>
              <a:endParaRPr lang="fr-FR" noProof="0" dirty="0"/>
            </a:p>
          </p:txBody>
        </p:sp>
        <p:sp>
          <p:nvSpPr>
            <p:cNvPr id="4558" name="object 4558"/>
            <p:cNvSpPr/>
            <p:nvPr/>
          </p:nvSpPr>
          <p:spPr>
            <a:xfrm>
              <a:off x="11893172" y="4416144"/>
              <a:ext cx="5715" cy="71120"/>
            </a:xfrm>
            <a:custGeom>
              <a:avLst/>
              <a:gdLst/>
              <a:ahLst/>
              <a:cxnLst/>
              <a:rect l="l" t="t" r="r" b="b"/>
              <a:pathLst>
                <a:path w="5715" h="71120">
                  <a:moveTo>
                    <a:pt x="5284" y="0"/>
                  </a:moveTo>
                  <a:lnTo>
                    <a:pt x="0" y="0"/>
                  </a:lnTo>
                  <a:lnTo>
                    <a:pt x="0" y="70948"/>
                  </a:lnTo>
                  <a:lnTo>
                    <a:pt x="5284" y="70948"/>
                  </a:lnTo>
                  <a:lnTo>
                    <a:pt x="5284" y="0"/>
                  </a:lnTo>
                  <a:close/>
                </a:path>
              </a:pathLst>
            </a:custGeom>
            <a:solidFill>
              <a:srgbClr val="6C9E9C"/>
            </a:solidFill>
          </p:spPr>
          <p:txBody>
            <a:bodyPr wrap="square" lIns="0" tIns="0" rIns="0" bIns="0" rtlCol="0"/>
            <a:lstStyle/>
            <a:p>
              <a:endParaRPr lang="fr-FR" noProof="0" dirty="0"/>
            </a:p>
          </p:txBody>
        </p:sp>
        <p:sp>
          <p:nvSpPr>
            <p:cNvPr id="4559" name="object 4559"/>
            <p:cNvSpPr/>
            <p:nvPr/>
          </p:nvSpPr>
          <p:spPr>
            <a:xfrm>
              <a:off x="11893172" y="4415882"/>
              <a:ext cx="5715" cy="71755"/>
            </a:xfrm>
            <a:custGeom>
              <a:avLst/>
              <a:gdLst/>
              <a:ahLst/>
              <a:cxnLst/>
              <a:rect l="l" t="t" r="r" b="b"/>
              <a:pathLst>
                <a:path w="5715" h="71754">
                  <a:moveTo>
                    <a:pt x="5284" y="262"/>
                  </a:moveTo>
                  <a:lnTo>
                    <a:pt x="5284" y="71422"/>
                  </a:lnTo>
                </a:path>
                <a:path w="5715" h="71754">
                  <a:moveTo>
                    <a:pt x="0" y="71210"/>
                  </a:moveTo>
                  <a:lnTo>
                    <a:pt x="0" y="0"/>
                  </a:lnTo>
                </a:path>
              </a:pathLst>
            </a:custGeom>
            <a:ln w="3175">
              <a:solidFill>
                <a:srgbClr val="6C9E9C"/>
              </a:solidFill>
            </a:ln>
          </p:spPr>
          <p:txBody>
            <a:bodyPr wrap="square" lIns="0" tIns="0" rIns="0" bIns="0" rtlCol="0"/>
            <a:lstStyle/>
            <a:p>
              <a:endParaRPr lang="fr-FR" noProof="0" dirty="0"/>
            </a:p>
          </p:txBody>
        </p:sp>
        <p:sp>
          <p:nvSpPr>
            <p:cNvPr id="4560" name="object 4560"/>
            <p:cNvSpPr/>
            <p:nvPr/>
          </p:nvSpPr>
          <p:spPr>
            <a:xfrm>
              <a:off x="11898456" y="4416144"/>
              <a:ext cx="3810" cy="71755"/>
            </a:xfrm>
            <a:custGeom>
              <a:avLst/>
              <a:gdLst/>
              <a:ahLst/>
              <a:cxnLst/>
              <a:rect l="l" t="t" r="r" b="b"/>
              <a:pathLst>
                <a:path w="3809" h="71754">
                  <a:moveTo>
                    <a:pt x="0" y="0"/>
                  </a:moveTo>
                  <a:lnTo>
                    <a:pt x="3602" y="178"/>
                  </a:lnTo>
                  <a:lnTo>
                    <a:pt x="3602" y="71244"/>
                  </a:lnTo>
                  <a:lnTo>
                    <a:pt x="0" y="71160"/>
                  </a:lnTo>
                  <a:lnTo>
                    <a:pt x="0" y="0"/>
                  </a:lnTo>
                  <a:close/>
                </a:path>
              </a:pathLst>
            </a:custGeom>
            <a:solidFill>
              <a:srgbClr val="6C9E9C"/>
            </a:solidFill>
          </p:spPr>
          <p:txBody>
            <a:bodyPr wrap="square" lIns="0" tIns="0" rIns="0" bIns="0" rtlCol="0"/>
            <a:lstStyle/>
            <a:p>
              <a:endParaRPr lang="fr-FR" noProof="0" dirty="0"/>
            </a:p>
          </p:txBody>
        </p:sp>
        <p:sp>
          <p:nvSpPr>
            <p:cNvPr id="4561" name="object 4561"/>
            <p:cNvSpPr/>
            <p:nvPr/>
          </p:nvSpPr>
          <p:spPr>
            <a:xfrm>
              <a:off x="11898456" y="4416144"/>
              <a:ext cx="3810" cy="71755"/>
            </a:xfrm>
            <a:custGeom>
              <a:avLst/>
              <a:gdLst/>
              <a:ahLst/>
              <a:cxnLst/>
              <a:rect l="l" t="t" r="r" b="b"/>
              <a:pathLst>
                <a:path w="3809" h="71754">
                  <a:moveTo>
                    <a:pt x="3602" y="178"/>
                  </a:moveTo>
                  <a:lnTo>
                    <a:pt x="3602" y="71244"/>
                  </a:lnTo>
                </a:path>
                <a:path w="3809" h="71754">
                  <a:moveTo>
                    <a:pt x="0" y="71160"/>
                  </a:moveTo>
                  <a:lnTo>
                    <a:pt x="0" y="0"/>
                  </a:lnTo>
                </a:path>
              </a:pathLst>
            </a:custGeom>
            <a:ln w="3175">
              <a:solidFill>
                <a:srgbClr val="6C9E9C"/>
              </a:solidFill>
            </a:ln>
          </p:spPr>
          <p:txBody>
            <a:bodyPr wrap="square" lIns="0" tIns="0" rIns="0" bIns="0" rtlCol="0"/>
            <a:lstStyle/>
            <a:p>
              <a:endParaRPr lang="fr-FR" noProof="0" dirty="0"/>
            </a:p>
          </p:txBody>
        </p:sp>
        <p:sp>
          <p:nvSpPr>
            <p:cNvPr id="4562" name="object 4562"/>
            <p:cNvSpPr/>
            <p:nvPr/>
          </p:nvSpPr>
          <p:spPr>
            <a:xfrm>
              <a:off x="11902059" y="4416323"/>
              <a:ext cx="3810" cy="71755"/>
            </a:xfrm>
            <a:custGeom>
              <a:avLst/>
              <a:gdLst/>
              <a:ahLst/>
              <a:cxnLst/>
              <a:rect l="l" t="t" r="r" b="b"/>
              <a:pathLst>
                <a:path w="3809" h="71754">
                  <a:moveTo>
                    <a:pt x="0" y="0"/>
                  </a:moveTo>
                  <a:lnTo>
                    <a:pt x="3602" y="236"/>
                  </a:lnTo>
                  <a:lnTo>
                    <a:pt x="3602" y="71150"/>
                  </a:lnTo>
                  <a:lnTo>
                    <a:pt x="0" y="71065"/>
                  </a:lnTo>
                  <a:lnTo>
                    <a:pt x="0" y="0"/>
                  </a:lnTo>
                  <a:close/>
                </a:path>
              </a:pathLst>
            </a:custGeom>
            <a:solidFill>
              <a:srgbClr val="6C9E9C"/>
            </a:solidFill>
          </p:spPr>
          <p:txBody>
            <a:bodyPr wrap="square" lIns="0" tIns="0" rIns="0" bIns="0" rtlCol="0"/>
            <a:lstStyle/>
            <a:p>
              <a:endParaRPr lang="fr-FR" noProof="0" dirty="0"/>
            </a:p>
          </p:txBody>
        </p:sp>
        <p:sp>
          <p:nvSpPr>
            <p:cNvPr id="4563" name="object 4563"/>
            <p:cNvSpPr/>
            <p:nvPr/>
          </p:nvSpPr>
          <p:spPr>
            <a:xfrm>
              <a:off x="11902059" y="4416323"/>
              <a:ext cx="3810" cy="71755"/>
            </a:xfrm>
            <a:custGeom>
              <a:avLst/>
              <a:gdLst/>
              <a:ahLst/>
              <a:cxnLst/>
              <a:rect l="l" t="t" r="r" b="b"/>
              <a:pathLst>
                <a:path w="3809" h="71754">
                  <a:moveTo>
                    <a:pt x="3602" y="236"/>
                  </a:moveTo>
                  <a:lnTo>
                    <a:pt x="3602" y="71150"/>
                  </a:lnTo>
                </a:path>
                <a:path w="3809" h="71754">
                  <a:moveTo>
                    <a:pt x="0" y="71065"/>
                  </a:moveTo>
                  <a:lnTo>
                    <a:pt x="0" y="0"/>
                  </a:lnTo>
                </a:path>
              </a:pathLst>
            </a:custGeom>
            <a:ln w="3175">
              <a:solidFill>
                <a:srgbClr val="6C9E9C"/>
              </a:solidFill>
            </a:ln>
          </p:spPr>
          <p:txBody>
            <a:bodyPr wrap="square" lIns="0" tIns="0" rIns="0" bIns="0" rtlCol="0"/>
            <a:lstStyle/>
            <a:p>
              <a:endParaRPr lang="fr-FR" noProof="0" dirty="0"/>
            </a:p>
          </p:txBody>
        </p:sp>
        <p:sp>
          <p:nvSpPr>
            <p:cNvPr id="4564" name="object 4564"/>
            <p:cNvSpPr/>
            <p:nvPr/>
          </p:nvSpPr>
          <p:spPr>
            <a:xfrm>
              <a:off x="11905663" y="4416560"/>
              <a:ext cx="3810" cy="71120"/>
            </a:xfrm>
            <a:custGeom>
              <a:avLst/>
              <a:gdLst/>
              <a:ahLst/>
              <a:cxnLst/>
              <a:rect l="l" t="t" r="r" b="b"/>
              <a:pathLst>
                <a:path w="3809" h="71120">
                  <a:moveTo>
                    <a:pt x="0" y="0"/>
                  </a:moveTo>
                  <a:lnTo>
                    <a:pt x="3602" y="252"/>
                  </a:lnTo>
                  <a:lnTo>
                    <a:pt x="3602" y="70998"/>
                  </a:lnTo>
                  <a:lnTo>
                    <a:pt x="0" y="70913"/>
                  </a:lnTo>
                  <a:lnTo>
                    <a:pt x="0" y="0"/>
                  </a:lnTo>
                  <a:close/>
                </a:path>
              </a:pathLst>
            </a:custGeom>
            <a:solidFill>
              <a:srgbClr val="6C9E9C"/>
            </a:solidFill>
          </p:spPr>
          <p:txBody>
            <a:bodyPr wrap="square" lIns="0" tIns="0" rIns="0" bIns="0" rtlCol="0"/>
            <a:lstStyle/>
            <a:p>
              <a:endParaRPr lang="fr-FR" noProof="0" dirty="0"/>
            </a:p>
          </p:txBody>
        </p:sp>
        <p:sp>
          <p:nvSpPr>
            <p:cNvPr id="4565" name="object 4565"/>
            <p:cNvSpPr/>
            <p:nvPr/>
          </p:nvSpPr>
          <p:spPr>
            <a:xfrm>
              <a:off x="11905662" y="4416560"/>
              <a:ext cx="3810" cy="71120"/>
            </a:xfrm>
            <a:custGeom>
              <a:avLst/>
              <a:gdLst/>
              <a:ahLst/>
              <a:cxnLst/>
              <a:rect l="l" t="t" r="r" b="b"/>
              <a:pathLst>
                <a:path w="3809" h="71120">
                  <a:moveTo>
                    <a:pt x="3602" y="252"/>
                  </a:moveTo>
                  <a:lnTo>
                    <a:pt x="3602" y="70998"/>
                  </a:lnTo>
                </a:path>
                <a:path w="3809" h="71120">
                  <a:moveTo>
                    <a:pt x="0" y="70913"/>
                  </a:moveTo>
                  <a:lnTo>
                    <a:pt x="0" y="0"/>
                  </a:lnTo>
                </a:path>
              </a:pathLst>
            </a:custGeom>
            <a:ln w="3175">
              <a:solidFill>
                <a:srgbClr val="6C9E9C"/>
              </a:solidFill>
            </a:ln>
          </p:spPr>
          <p:txBody>
            <a:bodyPr wrap="square" lIns="0" tIns="0" rIns="0" bIns="0" rtlCol="0"/>
            <a:lstStyle/>
            <a:p>
              <a:endParaRPr lang="fr-FR" noProof="0" dirty="0"/>
            </a:p>
          </p:txBody>
        </p:sp>
        <p:sp>
          <p:nvSpPr>
            <p:cNvPr id="4566" name="object 4566"/>
            <p:cNvSpPr/>
            <p:nvPr/>
          </p:nvSpPr>
          <p:spPr>
            <a:xfrm>
              <a:off x="11909266" y="4416812"/>
              <a:ext cx="3810" cy="71120"/>
            </a:xfrm>
            <a:custGeom>
              <a:avLst/>
              <a:gdLst/>
              <a:ahLst/>
              <a:cxnLst/>
              <a:rect l="l" t="t" r="r" b="b"/>
              <a:pathLst>
                <a:path w="3809" h="71120">
                  <a:moveTo>
                    <a:pt x="0" y="0"/>
                  </a:moveTo>
                  <a:lnTo>
                    <a:pt x="3602" y="252"/>
                  </a:lnTo>
                  <a:lnTo>
                    <a:pt x="3602" y="70830"/>
                  </a:lnTo>
                  <a:lnTo>
                    <a:pt x="0" y="70745"/>
                  </a:lnTo>
                  <a:lnTo>
                    <a:pt x="0" y="0"/>
                  </a:lnTo>
                  <a:close/>
                </a:path>
              </a:pathLst>
            </a:custGeom>
            <a:solidFill>
              <a:srgbClr val="6B9E9C"/>
            </a:solidFill>
          </p:spPr>
          <p:txBody>
            <a:bodyPr wrap="square" lIns="0" tIns="0" rIns="0" bIns="0" rtlCol="0"/>
            <a:lstStyle/>
            <a:p>
              <a:endParaRPr lang="fr-FR" noProof="0" dirty="0"/>
            </a:p>
          </p:txBody>
        </p:sp>
        <p:sp>
          <p:nvSpPr>
            <p:cNvPr id="4567" name="object 4567"/>
            <p:cNvSpPr/>
            <p:nvPr/>
          </p:nvSpPr>
          <p:spPr>
            <a:xfrm>
              <a:off x="11909265" y="4416812"/>
              <a:ext cx="3810" cy="71120"/>
            </a:xfrm>
            <a:custGeom>
              <a:avLst/>
              <a:gdLst/>
              <a:ahLst/>
              <a:cxnLst/>
              <a:rect l="l" t="t" r="r" b="b"/>
              <a:pathLst>
                <a:path w="3809" h="71120">
                  <a:moveTo>
                    <a:pt x="3602" y="252"/>
                  </a:moveTo>
                  <a:lnTo>
                    <a:pt x="3602" y="70830"/>
                  </a:lnTo>
                </a:path>
                <a:path w="3809" h="71120">
                  <a:moveTo>
                    <a:pt x="0" y="70745"/>
                  </a:moveTo>
                  <a:lnTo>
                    <a:pt x="0" y="0"/>
                  </a:lnTo>
                </a:path>
              </a:pathLst>
            </a:custGeom>
            <a:ln w="3175">
              <a:solidFill>
                <a:srgbClr val="6B9E9C"/>
              </a:solidFill>
            </a:ln>
          </p:spPr>
          <p:txBody>
            <a:bodyPr wrap="square" lIns="0" tIns="0" rIns="0" bIns="0" rtlCol="0"/>
            <a:lstStyle/>
            <a:p>
              <a:endParaRPr lang="fr-FR" noProof="0" dirty="0"/>
            </a:p>
          </p:txBody>
        </p:sp>
        <p:sp>
          <p:nvSpPr>
            <p:cNvPr id="4568" name="object 4568"/>
            <p:cNvSpPr/>
            <p:nvPr/>
          </p:nvSpPr>
          <p:spPr>
            <a:xfrm>
              <a:off x="11912868" y="4417065"/>
              <a:ext cx="3810" cy="71120"/>
            </a:xfrm>
            <a:custGeom>
              <a:avLst/>
              <a:gdLst/>
              <a:ahLst/>
              <a:cxnLst/>
              <a:rect l="l" t="t" r="r" b="b"/>
              <a:pathLst>
                <a:path w="3809" h="71120">
                  <a:moveTo>
                    <a:pt x="0" y="0"/>
                  </a:moveTo>
                  <a:lnTo>
                    <a:pt x="3602" y="252"/>
                  </a:lnTo>
                  <a:lnTo>
                    <a:pt x="3602" y="70661"/>
                  </a:lnTo>
                  <a:lnTo>
                    <a:pt x="0" y="70577"/>
                  </a:lnTo>
                  <a:lnTo>
                    <a:pt x="0" y="0"/>
                  </a:lnTo>
                  <a:close/>
                </a:path>
              </a:pathLst>
            </a:custGeom>
            <a:solidFill>
              <a:srgbClr val="6B9E9C"/>
            </a:solidFill>
          </p:spPr>
          <p:txBody>
            <a:bodyPr wrap="square" lIns="0" tIns="0" rIns="0" bIns="0" rtlCol="0"/>
            <a:lstStyle/>
            <a:p>
              <a:endParaRPr lang="fr-FR" noProof="0" dirty="0"/>
            </a:p>
          </p:txBody>
        </p:sp>
        <p:sp>
          <p:nvSpPr>
            <p:cNvPr id="4569" name="object 4569"/>
            <p:cNvSpPr/>
            <p:nvPr/>
          </p:nvSpPr>
          <p:spPr>
            <a:xfrm>
              <a:off x="11912868" y="4417065"/>
              <a:ext cx="3810" cy="71120"/>
            </a:xfrm>
            <a:custGeom>
              <a:avLst/>
              <a:gdLst/>
              <a:ahLst/>
              <a:cxnLst/>
              <a:rect l="l" t="t" r="r" b="b"/>
              <a:pathLst>
                <a:path w="3809" h="71120">
                  <a:moveTo>
                    <a:pt x="3602" y="252"/>
                  </a:moveTo>
                  <a:lnTo>
                    <a:pt x="3602" y="70661"/>
                  </a:lnTo>
                </a:path>
                <a:path w="3809" h="71120">
                  <a:moveTo>
                    <a:pt x="0" y="70577"/>
                  </a:moveTo>
                  <a:lnTo>
                    <a:pt x="0" y="0"/>
                  </a:lnTo>
                </a:path>
              </a:pathLst>
            </a:custGeom>
            <a:ln w="3175">
              <a:solidFill>
                <a:srgbClr val="6B9E9C"/>
              </a:solidFill>
            </a:ln>
          </p:spPr>
          <p:txBody>
            <a:bodyPr wrap="square" lIns="0" tIns="0" rIns="0" bIns="0" rtlCol="0"/>
            <a:lstStyle/>
            <a:p>
              <a:endParaRPr lang="fr-FR" noProof="0" dirty="0"/>
            </a:p>
          </p:txBody>
        </p:sp>
        <p:sp>
          <p:nvSpPr>
            <p:cNvPr id="4570" name="object 4570"/>
            <p:cNvSpPr/>
            <p:nvPr/>
          </p:nvSpPr>
          <p:spPr>
            <a:xfrm>
              <a:off x="11916471" y="4417317"/>
              <a:ext cx="3810" cy="71120"/>
            </a:xfrm>
            <a:custGeom>
              <a:avLst/>
              <a:gdLst/>
              <a:ahLst/>
              <a:cxnLst/>
              <a:rect l="l" t="t" r="r" b="b"/>
              <a:pathLst>
                <a:path w="3809" h="71120">
                  <a:moveTo>
                    <a:pt x="0" y="0"/>
                  </a:moveTo>
                  <a:lnTo>
                    <a:pt x="3602" y="252"/>
                  </a:lnTo>
                  <a:lnTo>
                    <a:pt x="3602" y="70493"/>
                  </a:lnTo>
                  <a:lnTo>
                    <a:pt x="0" y="70409"/>
                  </a:lnTo>
                  <a:lnTo>
                    <a:pt x="0" y="0"/>
                  </a:lnTo>
                  <a:close/>
                </a:path>
              </a:pathLst>
            </a:custGeom>
            <a:solidFill>
              <a:srgbClr val="6B9E9C"/>
            </a:solidFill>
          </p:spPr>
          <p:txBody>
            <a:bodyPr wrap="square" lIns="0" tIns="0" rIns="0" bIns="0" rtlCol="0"/>
            <a:lstStyle/>
            <a:p>
              <a:endParaRPr lang="fr-FR" noProof="0" dirty="0"/>
            </a:p>
          </p:txBody>
        </p:sp>
        <p:sp>
          <p:nvSpPr>
            <p:cNvPr id="4571" name="object 4571"/>
            <p:cNvSpPr/>
            <p:nvPr/>
          </p:nvSpPr>
          <p:spPr>
            <a:xfrm>
              <a:off x="11916471" y="4417317"/>
              <a:ext cx="3810" cy="71120"/>
            </a:xfrm>
            <a:custGeom>
              <a:avLst/>
              <a:gdLst/>
              <a:ahLst/>
              <a:cxnLst/>
              <a:rect l="l" t="t" r="r" b="b"/>
              <a:pathLst>
                <a:path w="3809" h="71120">
                  <a:moveTo>
                    <a:pt x="3602" y="252"/>
                  </a:moveTo>
                  <a:lnTo>
                    <a:pt x="3602" y="70493"/>
                  </a:lnTo>
                </a:path>
                <a:path w="3809" h="71120">
                  <a:moveTo>
                    <a:pt x="0" y="70409"/>
                  </a:moveTo>
                  <a:lnTo>
                    <a:pt x="0" y="0"/>
                  </a:lnTo>
                </a:path>
              </a:pathLst>
            </a:custGeom>
            <a:ln w="3175">
              <a:solidFill>
                <a:srgbClr val="6B9E9C"/>
              </a:solidFill>
            </a:ln>
          </p:spPr>
          <p:txBody>
            <a:bodyPr wrap="square" lIns="0" tIns="0" rIns="0" bIns="0" rtlCol="0"/>
            <a:lstStyle/>
            <a:p>
              <a:endParaRPr lang="fr-FR" noProof="0" dirty="0"/>
            </a:p>
          </p:txBody>
        </p:sp>
        <p:sp>
          <p:nvSpPr>
            <p:cNvPr id="4572" name="object 4572"/>
            <p:cNvSpPr/>
            <p:nvPr/>
          </p:nvSpPr>
          <p:spPr>
            <a:xfrm>
              <a:off x="11920074" y="4417570"/>
              <a:ext cx="5715" cy="70485"/>
            </a:xfrm>
            <a:custGeom>
              <a:avLst/>
              <a:gdLst/>
              <a:ahLst/>
              <a:cxnLst/>
              <a:rect l="l" t="t" r="r" b="b"/>
              <a:pathLst>
                <a:path w="5715" h="70485">
                  <a:moveTo>
                    <a:pt x="0" y="0"/>
                  </a:moveTo>
                  <a:lnTo>
                    <a:pt x="0" y="70241"/>
                  </a:lnTo>
                  <a:lnTo>
                    <a:pt x="5524" y="70241"/>
                  </a:lnTo>
                  <a:lnTo>
                    <a:pt x="5524" y="387"/>
                  </a:lnTo>
                  <a:lnTo>
                    <a:pt x="0" y="0"/>
                  </a:lnTo>
                  <a:close/>
                </a:path>
              </a:pathLst>
            </a:custGeom>
            <a:solidFill>
              <a:srgbClr val="6B9E9C"/>
            </a:solidFill>
          </p:spPr>
          <p:txBody>
            <a:bodyPr wrap="square" lIns="0" tIns="0" rIns="0" bIns="0" rtlCol="0"/>
            <a:lstStyle/>
            <a:p>
              <a:endParaRPr lang="fr-FR" noProof="0" dirty="0"/>
            </a:p>
          </p:txBody>
        </p:sp>
        <p:sp>
          <p:nvSpPr>
            <p:cNvPr id="4573" name="object 4573"/>
            <p:cNvSpPr/>
            <p:nvPr/>
          </p:nvSpPr>
          <p:spPr>
            <a:xfrm>
              <a:off x="11920073" y="4417570"/>
              <a:ext cx="5715" cy="70485"/>
            </a:xfrm>
            <a:custGeom>
              <a:avLst/>
              <a:gdLst/>
              <a:ahLst/>
              <a:cxnLst/>
              <a:rect l="l" t="t" r="r" b="b"/>
              <a:pathLst>
                <a:path w="5715" h="70485">
                  <a:moveTo>
                    <a:pt x="5524" y="387"/>
                  </a:moveTo>
                  <a:lnTo>
                    <a:pt x="5524" y="70370"/>
                  </a:lnTo>
                </a:path>
                <a:path w="5715" h="70485">
                  <a:moveTo>
                    <a:pt x="0" y="70241"/>
                  </a:moveTo>
                  <a:lnTo>
                    <a:pt x="0" y="0"/>
                  </a:lnTo>
                </a:path>
              </a:pathLst>
            </a:custGeom>
            <a:ln w="3175">
              <a:solidFill>
                <a:srgbClr val="6B9E9C"/>
              </a:solidFill>
            </a:ln>
          </p:spPr>
          <p:txBody>
            <a:bodyPr wrap="square" lIns="0" tIns="0" rIns="0" bIns="0" rtlCol="0"/>
            <a:lstStyle/>
            <a:p>
              <a:endParaRPr lang="fr-FR" noProof="0" dirty="0"/>
            </a:p>
          </p:txBody>
        </p:sp>
        <p:sp>
          <p:nvSpPr>
            <p:cNvPr id="4574" name="object 4574"/>
            <p:cNvSpPr/>
            <p:nvPr/>
          </p:nvSpPr>
          <p:spPr>
            <a:xfrm>
              <a:off x="11925599" y="4417957"/>
              <a:ext cx="3810" cy="70485"/>
            </a:xfrm>
            <a:custGeom>
              <a:avLst/>
              <a:gdLst/>
              <a:ahLst/>
              <a:cxnLst/>
              <a:rect l="l" t="t" r="r" b="b"/>
              <a:pathLst>
                <a:path w="3809" h="70485">
                  <a:moveTo>
                    <a:pt x="0" y="0"/>
                  </a:moveTo>
                  <a:lnTo>
                    <a:pt x="3602" y="252"/>
                  </a:lnTo>
                  <a:lnTo>
                    <a:pt x="3602" y="70068"/>
                  </a:lnTo>
                  <a:lnTo>
                    <a:pt x="0" y="69983"/>
                  </a:lnTo>
                  <a:lnTo>
                    <a:pt x="0" y="0"/>
                  </a:lnTo>
                  <a:close/>
                </a:path>
              </a:pathLst>
            </a:custGeom>
            <a:solidFill>
              <a:srgbClr val="6B9E9C"/>
            </a:solidFill>
          </p:spPr>
          <p:txBody>
            <a:bodyPr wrap="square" lIns="0" tIns="0" rIns="0" bIns="0" rtlCol="0"/>
            <a:lstStyle/>
            <a:p>
              <a:endParaRPr lang="fr-FR" noProof="0" dirty="0"/>
            </a:p>
          </p:txBody>
        </p:sp>
        <p:sp>
          <p:nvSpPr>
            <p:cNvPr id="4575" name="object 4575"/>
            <p:cNvSpPr/>
            <p:nvPr/>
          </p:nvSpPr>
          <p:spPr>
            <a:xfrm>
              <a:off x="11925598" y="4417957"/>
              <a:ext cx="3810" cy="70485"/>
            </a:xfrm>
            <a:custGeom>
              <a:avLst/>
              <a:gdLst/>
              <a:ahLst/>
              <a:cxnLst/>
              <a:rect l="l" t="t" r="r" b="b"/>
              <a:pathLst>
                <a:path w="3809" h="70485">
                  <a:moveTo>
                    <a:pt x="3602" y="252"/>
                  </a:moveTo>
                  <a:lnTo>
                    <a:pt x="3602" y="70068"/>
                  </a:lnTo>
                </a:path>
                <a:path w="3809" h="70485">
                  <a:moveTo>
                    <a:pt x="0" y="69983"/>
                  </a:moveTo>
                  <a:lnTo>
                    <a:pt x="0" y="0"/>
                  </a:lnTo>
                </a:path>
              </a:pathLst>
            </a:custGeom>
            <a:ln w="3175">
              <a:solidFill>
                <a:srgbClr val="6B9E9C"/>
              </a:solidFill>
            </a:ln>
          </p:spPr>
          <p:txBody>
            <a:bodyPr wrap="square" lIns="0" tIns="0" rIns="0" bIns="0" rtlCol="0"/>
            <a:lstStyle/>
            <a:p>
              <a:endParaRPr lang="fr-FR" noProof="0" dirty="0"/>
            </a:p>
          </p:txBody>
        </p:sp>
        <p:sp>
          <p:nvSpPr>
            <p:cNvPr id="4576" name="object 4576"/>
            <p:cNvSpPr/>
            <p:nvPr/>
          </p:nvSpPr>
          <p:spPr>
            <a:xfrm>
              <a:off x="11929202" y="4418210"/>
              <a:ext cx="3810" cy="70485"/>
            </a:xfrm>
            <a:custGeom>
              <a:avLst/>
              <a:gdLst/>
              <a:ahLst/>
              <a:cxnLst/>
              <a:rect l="l" t="t" r="r" b="b"/>
              <a:pathLst>
                <a:path w="3809" h="70485">
                  <a:moveTo>
                    <a:pt x="0" y="0"/>
                  </a:moveTo>
                  <a:lnTo>
                    <a:pt x="3602" y="252"/>
                  </a:lnTo>
                  <a:lnTo>
                    <a:pt x="3602" y="69900"/>
                  </a:lnTo>
                  <a:lnTo>
                    <a:pt x="0" y="69815"/>
                  </a:lnTo>
                  <a:lnTo>
                    <a:pt x="0" y="0"/>
                  </a:lnTo>
                  <a:close/>
                </a:path>
              </a:pathLst>
            </a:custGeom>
            <a:solidFill>
              <a:srgbClr val="6B9E9C"/>
            </a:solidFill>
          </p:spPr>
          <p:txBody>
            <a:bodyPr wrap="square" lIns="0" tIns="0" rIns="0" bIns="0" rtlCol="0"/>
            <a:lstStyle/>
            <a:p>
              <a:endParaRPr lang="fr-FR" noProof="0" dirty="0"/>
            </a:p>
          </p:txBody>
        </p:sp>
        <p:sp>
          <p:nvSpPr>
            <p:cNvPr id="4577" name="object 4577"/>
            <p:cNvSpPr/>
            <p:nvPr/>
          </p:nvSpPr>
          <p:spPr>
            <a:xfrm>
              <a:off x="11929201" y="4418210"/>
              <a:ext cx="3810" cy="70485"/>
            </a:xfrm>
            <a:custGeom>
              <a:avLst/>
              <a:gdLst/>
              <a:ahLst/>
              <a:cxnLst/>
              <a:rect l="l" t="t" r="r" b="b"/>
              <a:pathLst>
                <a:path w="3809" h="70485">
                  <a:moveTo>
                    <a:pt x="3602" y="252"/>
                  </a:moveTo>
                  <a:lnTo>
                    <a:pt x="3602" y="69900"/>
                  </a:lnTo>
                </a:path>
                <a:path w="3809" h="70485">
                  <a:moveTo>
                    <a:pt x="0" y="69815"/>
                  </a:moveTo>
                  <a:lnTo>
                    <a:pt x="0" y="0"/>
                  </a:lnTo>
                </a:path>
              </a:pathLst>
            </a:custGeom>
            <a:ln w="3175">
              <a:solidFill>
                <a:srgbClr val="6B9E9C"/>
              </a:solidFill>
            </a:ln>
          </p:spPr>
          <p:txBody>
            <a:bodyPr wrap="square" lIns="0" tIns="0" rIns="0" bIns="0" rtlCol="0"/>
            <a:lstStyle/>
            <a:p>
              <a:endParaRPr lang="fr-FR" noProof="0" dirty="0"/>
            </a:p>
          </p:txBody>
        </p:sp>
        <p:sp>
          <p:nvSpPr>
            <p:cNvPr id="4578" name="object 4578"/>
            <p:cNvSpPr/>
            <p:nvPr/>
          </p:nvSpPr>
          <p:spPr>
            <a:xfrm>
              <a:off x="11932804" y="4418462"/>
              <a:ext cx="3810" cy="69850"/>
            </a:xfrm>
            <a:custGeom>
              <a:avLst/>
              <a:gdLst/>
              <a:ahLst/>
              <a:cxnLst/>
              <a:rect l="l" t="t" r="r" b="b"/>
              <a:pathLst>
                <a:path w="3809" h="69850">
                  <a:moveTo>
                    <a:pt x="0" y="0"/>
                  </a:moveTo>
                  <a:lnTo>
                    <a:pt x="3602" y="252"/>
                  </a:lnTo>
                  <a:lnTo>
                    <a:pt x="3602" y="69731"/>
                  </a:lnTo>
                  <a:lnTo>
                    <a:pt x="0" y="69647"/>
                  </a:lnTo>
                  <a:lnTo>
                    <a:pt x="0" y="0"/>
                  </a:lnTo>
                  <a:close/>
                </a:path>
              </a:pathLst>
            </a:custGeom>
            <a:solidFill>
              <a:srgbClr val="6B9E9C"/>
            </a:solidFill>
          </p:spPr>
          <p:txBody>
            <a:bodyPr wrap="square" lIns="0" tIns="0" rIns="0" bIns="0" rtlCol="0"/>
            <a:lstStyle/>
            <a:p>
              <a:endParaRPr lang="fr-FR" noProof="0" dirty="0"/>
            </a:p>
          </p:txBody>
        </p:sp>
        <p:sp>
          <p:nvSpPr>
            <p:cNvPr id="4579" name="object 4579"/>
            <p:cNvSpPr/>
            <p:nvPr/>
          </p:nvSpPr>
          <p:spPr>
            <a:xfrm>
              <a:off x="11932804" y="4418462"/>
              <a:ext cx="3810" cy="69850"/>
            </a:xfrm>
            <a:custGeom>
              <a:avLst/>
              <a:gdLst/>
              <a:ahLst/>
              <a:cxnLst/>
              <a:rect l="l" t="t" r="r" b="b"/>
              <a:pathLst>
                <a:path w="3809" h="69850">
                  <a:moveTo>
                    <a:pt x="3602" y="252"/>
                  </a:moveTo>
                  <a:lnTo>
                    <a:pt x="3602" y="69731"/>
                  </a:lnTo>
                </a:path>
                <a:path w="3809" h="69850">
                  <a:moveTo>
                    <a:pt x="0" y="69647"/>
                  </a:moveTo>
                  <a:lnTo>
                    <a:pt x="0" y="0"/>
                  </a:lnTo>
                </a:path>
              </a:pathLst>
            </a:custGeom>
            <a:ln w="3175">
              <a:solidFill>
                <a:srgbClr val="6B9E9C"/>
              </a:solidFill>
            </a:ln>
          </p:spPr>
          <p:txBody>
            <a:bodyPr wrap="square" lIns="0" tIns="0" rIns="0" bIns="0" rtlCol="0"/>
            <a:lstStyle/>
            <a:p>
              <a:endParaRPr lang="fr-FR" noProof="0" dirty="0"/>
            </a:p>
          </p:txBody>
        </p:sp>
        <p:sp>
          <p:nvSpPr>
            <p:cNvPr id="4580" name="object 4580"/>
            <p:cNvSpPr/>
            <p:nvPr/>
          </p:nvSpPr>
          <p:spPr>
            <a:xfrm>
              <a:off x="11936407" y="4418715"/>
              <a:ext cx="3810" cy="69850"/>
            </a:xfrm>
            <a:custGeom>
              <a:avLst/>
              <a:gdLst/>
              <a:ahLst/>
              <a:cxnLst/>
              <a:rect l="l" t="t" r="r" b="b"/>
              <a:pathLst>
                <a:path w="3809" h="69850">
                  <a:moveTo>
                    <a:pt x="0" y="0"/>
                  </a:moveTo>
                  <a:lnTo>
                    <a:pt x="3602" y="252"/>
                  </a:lnTo>
                  <a:lnTo>
                    <a:pt x="3602" y="69563"/>
                  </a:lnTo>
                  <a:lnTo>
                    <a:pt x="0" y="69479"/>
                  </a:lnTo>
                  <a:lnTo>
                    <a:pt x="0" y="0"/>
                  </a:lnTo>
                  <a:close/>
                </a:path>
              </a:pathLst>
            </a:custGeom>
            <a:solidFill>
              <a:srgbClr val="6B9E9C"/>
            </a:solidFill>
          </p:spPr>
          <p:txBody>
            <a:bodyPr wrap="square" lIns="0" tIns="0" rIns="0" bIns="0" rtlCol="0"/>
            <a:lstStyle/>
            <a:p>
              <a:endParaRPr lang="fr-FR" noProof="0" dirty="0"/>
            </a:p>
          </p:txBody>
        </p:sp>
        <p:sp>
          <p:nvSpPr>
            <p:cNvPr id="4581" name="object 4581"/>
            <p:cNvSpPr/>
            <p:nvPr/>
          </p:nvSpPr>
          <p:spPr>
            <a:xfrm>
              <a:off x="11936407" y="4418715"/>
              <a:ext cx="3810" cy="69850"/>
            </a:xfrm>
            <a:custGeom>
              <a:avLst/>
              <a:gdLst/>
              <a:ahLst/>
              <a:cxnLst/>
              <a:rect l="l" t="t" r="r" b="b"/>
              <a:pathLst>
                <a:path w="3809" h="69850">
                  <a:moveTo>
                    <a:pt x="3602" y="252"/>
                  </a:moveTo>
                  <a:lnTo>
                    <a:pt x="3602" y="69563"/>
                  </a:lnTo>
                </a:path>
                <a:path w="3809" h="69850">
                  <a:moveTo>
                    <a:pt x="0" y="69479"/>
                  </a:moveTo>
                  <a:lnTo>
                    <a:pt x="0" y="0"/>
                  </a:lnTo>
                </a:path>
              </a:pathLst>
            </a:custGeom>
            <a:ln w="3175">
              <a:solidFill>
                <a:srgbClr val="6B9E9C"/>
              </a:solidFill>
            </a:ln>
          </p:spPr>
          <p:txBody>
            <a:bodyPr wrap="square" lIns="0" tIns="0" rIns="0" bIns="0" rtlCol="0"/>
            <a:lstStyle/>
            <a:p>
              <a:endParaRPr lang="fr-FR" noProof="0" dirty="0"/>
            </a:p>
          </p:txBody>
        </p:sp>
        <p:sp>
          <p:nvSpPr>
            <p:cNvPr id="4582" name="object 4582"/>
            <p:cNvSpPr/>
            <p:nvPr/>
          </p:nvSpPr>
          <p:spPr>
            <a:xfrm>
              <a:off x="11940010" y="4418967"/>
              <a:ext cx="3810" cy="69850"/>
            </a:xfrm>
            <a:custGeom>
              <a:avLst/>
              <a:gdLst/>
              <a:ahLst/>
              <a:cxnLst/>
              <a:rect l="l" t="t" r="r" b="b"/>
              <a:pathLst>
                <a:path w="3809" h="69850">
                  <a:moveTo>
                    <a:pt x="0" y="0"/>
                  </a:moveTo>
                  <a:lnTo>
                    <a:pt x="3602" y="252"/>
                  </a:lnTo>
                  <a:lnTo>
                    <a:pt x="3602" y="69395"/>
                  </a:lnTo>
                  <a:lnTo>
                    <a:pt x="0" y="69311"/>
                  </a:lnTo>
                  <a:lnTo>
                    <a:pt x="0" y="0"/>
                  </a:lnTo>
                  <a:close/>
                </a:path>
              </a:pathLst>
            </a:custGeom>
            <a:solidFill>
              <a:srgbClr val="6B9E9B"/>
            </a:solidFill>
          </p:spPr>
          <p:txBody>
            <a:bodyPr wrap="square" lIns="0" tIns="0" rIns="0" bIns="0" rtlCol="0"/>
            <a:lstStyle/>
            <a:p>
              <a:endParaRPr lang="fr-FR" noProof="0" dirty="0"/>
            </a:p>
          </p:txBody>
        </p:sp>
        <p:sp>
          <p:nvSpPr>
            <p:cNvPr id="4583" name="object 4583"/>
            <p:cNvSpPr/>
            <p:nvPr/>
          </p:nvSpPr>
          <p:spPr>
            <a:xfrm>
              <a:off x="11940009" y="4418967"/>
              <a:ext cx="3810" cy="69850"/>
            </a:xfrm>
            <a:custGeom>
              <a:avLst/>
              <a:gdLst/>
              <a:ahLst/>
              <a:cxnLst/>
              <a:rect l="l" t="t" r="r" b="b"/>
              <a:pathLst>
                <a:path w="3809" h="69850">
                  <a:moveTo>
                    <a:pt x="3602" y="252"/>
                  </a:moveTo>
                  <a:lnTo>
                    <a:pt x="3602" y="69395"/>
                  </a:lnTo>
                </a:path>
                <a:path w="3809" h="69850">
                  <a:moveTo>
                    <a:pt x="0" y="69311"/>
                  </a:moveTo>
                  <a:lnTo>
                    <a:pt x="0" y="0"/>
                  </a:lnTo>
                </a:path>
              </a:pathLst>
            </a:custGeom>
            <a:ln w="3175">
              <a:solidFill>
                <a:srgbClr val="6B9E9B"/>
              </a:solidFill>
            </a:ln>
          </p:spPr>
          <p:txBody>
            <a:bodyPr wrap="square" lIns="0" tIns="0" rIns="0" bIns="0" rtlCol="0"/>
            <a:lstStyle/>
            <a:p>
              <a:endParaRPr lang="fr-FR" noProof="0" dirty="0"/>
            </a:p>
          </p:txBody>
        </p:sp>
        <p:sp>
          <p:nvSpPr>
            <p:cNvPr id="4584" name="object 4584"/>
            <p:cNvSpPr/>
            <p:nvPr/>
          </p:nvSpPr>
          <p:spPr>
            <a:xfrm>
              <a:off x="11943613" y="4419220"/>
              <a:ext cx="3810" cy="69850"/>
            </a:xfrm>
            <a:custGeom>
              <a:avLst/>
              <a:gdLst/>
              <a:ahLst/>
              <a:cxnLst/>
              <a:rect l="l" t="t" r="r" b="b"/>
              <a:pathLst>
                <a:path w="3809" h="69850">
                  <a:moveTo>
                    <a:pt x="0" y="0"/>
                  </a:moveTo>
                  <a:lnTo>
                    <a:pt x="3602" y="252"/>
                  </a:lnTo>
                  <a:lnTo>
                    <a:pt x="3602" y="69227"/>
                  </a:lnTo>
                  <a:lnTo>
                    <a:pt x="0" y="69143"/>
                  </a:lnTo>
                  <a:lnTo>
                    <a:pt x="0" y="0"/>
                  </a:lnTo>
                  <a:close/>
                </a:path>
              </a:pathLst>
            </a:custGeom>
            <a:solidFill>
              <a:srgbClr val="6B9E9B"/>
            </a:solidFill>
          </p:spPr>
          <p:txBody>
            <a:bodyPr wrap="square" lIns="0" tIns="0" rIns="0" bIns="0" rtlCol="0"/>
            <a:lstStyle/>
            <a:p>
              <a:endParaRPr lang="fr-FR" noProof="0" dirty="0"/>
            </a:p>
          </p:txBody>
        </p:sp>
        <p:sp>
          <p:nvSpPr>
            <p:cNvPr id="4585" name="object 4585"/>
            <p:cNvSpPr/>
            <p:nvPr/>
          </p:nvSpPr>
          <p:spPr>
            <a:xfrm>
              <a:off x="11943613" y="4419220"/>
              <a:ext cx="3810" cy="69850"/>
            </a:xfrm>
            <a:custGeom>
              <a:avLst/>
              <a:gdLst/>
              <a:ahLst/>
              <a:cxnLst/>
              <a:rect l="l" t="t" r="r" b="b"/>
              <a:pathLst>
                <a:path w="3809" h="69850">
                  <a:moveTo>
                    <a:pt x="3602" y="252"/>
                  </a:moveTo>
                  <a:lnTo>
                    <a:pt x="3602" y="69227"/>
                  </a:lnTo>
                </a:path>
                <a:path w="3809" h="69850">
                  <a:moveTo>
                    <a:pt x="0" y="69143"/>
                  </a:moveTo>
                  <a:lnTo>
                    <a:pt x="0" y="0"/>
                  </a:lnTo>
                </a:path>
              </a:pathLst>
            </a:custGeom>
            <a:ln w="3175">
              <a:solidFill>
                <a:srgbClr val="6B9E9B"/>
              </a:solidFill>
            </a:ln>
          </p:spPr>
          <p:txBody>
            <a:bodyPr wrap="square" lIns="0" tIns="0" rIns="0" bIns="0" rtlCol="0"/>
            <a:lstStyle/>
            <a:p>
              <a:endParaRPr lang="fr-FR" noProof="0" dirty="0"/>
            </a:p>
          </p:txBody>
        </p:sp>
        <p:sp>
          <p:nvSpPr>
            <p:cNvPr id="4586" name="object 4586"/>
            <p:cNvSpPr/>
            <p:nvPr/>
          </p:nvSpPr>
          <p:spPr>
            <a:xfrm>
              <a:off x="11947216" y="4419472"/>
              <a:ext cx="3810" cy="69215"/>
            </a:xfrm>
            <a:custGeom>
              <a:avLst/>
              <a:gdLst/>
              <a:ahLst/>
              <a:cxnLst/>
              <a:rect l="l" t="t" r="r" b="b"/>
              <a:pathLst>
                <a:path w="3809" h="69214">
                  <a:moveTo>
                    <a:pt x="0" y="0"/>
                  </a:moveTo>
                  <a:lnTo>
                    <a:pt x="3602" y="252"/>
                  </a:lnTo>
                  <a:lnTo>
                    <a:pt x="3602" y="69059"/>
                  </a:lnTo>
                  <a:lnTo>
                    <a:pt x="0" y="68975"/>
                  </a:lnTo>
                  <a:lnTo>
                    <a:pt x="0" y="0"/>
                  </a:lnTo>
                  <a:close/>
                </a:path>
              </a:pathLst>
            </a:custGeom>
            <a:solidFill>
              <a:srgbClr val="6B9E9B"/>
            </a:solidFill>
          </p:spPr>
          <p:txBody>
            <a:bodyPr wrap="square" lIns="0" tIns="0" rIns="0" bIns="0" rtlCol="0"/>
            <a:lstStyle/>
            <a:p>
              <a:endParaRPr lang="fr-FR" noProof="0" dirty="0"/>
            </a:p>
          </p:txBody>
        </p:sp>
        <p:sp>
          <p:nvSpPr>
            <p:cNvPr id="4587" name="object 4587"/>
            <p:cNvSpPr/>
            <p:nvPr/>
          </p:nvSpPr>
          <p:spPr>
            <a:xfrm>
              <a:off x="11947216" y="4419472"/>
              <a:ext cx="3810" cy="69215"/>
            </a:xfrm>
            <a:custGeom>
              <a:avLst/>
              <a:gdLst/>
              <a:ahLst/>
              <a:cxnLst/>
              <a:rect l="l" t="t" r="r" b="b"/>
              <a:pathLst>
                <a:path w="3809" h="69214">
                  <a:moveTo>
                    <a:pt x="3602" y="252"/>
                  </a:moveTo>
                  <a:lnTo>
                    <a:pt x="3602" y="69059"/>
                  </a:lnTo>
                </a:path>
                <a:path w="3809" h="69214">
                  <a:moveTo>
                    <a:pt x="0" y="68975"/>
                  </a:moveTo>
                  <a:lnTo>
                    <a:pt x="0" y="0"/>
                  </a:lnTo>
                </a:path>
              </a:pathLst>
            </a:custGeom>
            <a:ln w="3175">
              <a:solidFill>
                <a:srgbClr val="6B9E9B"/>
              </a:solidFill>
            </a:ln>
          </p:spPr>
          <p:txBody>
            <a:bodyPr wrap="square" lIns="0" tIns="0" rIns="0" bIns="0" rtlCol="0"/>
            <a:lstStyle/>
            <a:p>
              <a:endParaRPr lang="fr-FR" noProof="0" dirty="0"/>
            </a:p>
          </p:txBody>
        </p:sp>
        <p:sp>
          <p:nvSpPr>
            <p:cNvPr id="4588" name="object 4588"/>
            <p:cNvSpPr/>
            <p:nvPr/>
          </p:nvSpPr>
          <p:spPr>
            <a:xfrm>
              <a:off x="11950819" y="4419725"/>
              <a:ext cx="5715" cy="69215"/>
            </a:xfrm>
            <a:custGeom>
              <a:avLst/>
              <a:gdLst/>
              <a:ahLst/>
              <a:cxnLst/>
              <a:rect l="l" t="t" r="r" b="b"/>
              <a:pathLst>
                <a:path w="5715" h="69214">
                  <a:moveTo>
                    <a:pt x="0" y="0"/>
                  </a:moveTo>
                  <a:lnTo>
                    <a:pt x="0" y="68930"/>
                  </a:lnTo>
                  <a:lnTo>
                    <a:pt x="5284" y="68930"/>
                  </a:lnTo>
                  <a:lnTo>
                    <a:pt x="5284" y="370"/>
                  </a:lnTo>
                  <a:lnTo>
                    <a:pt x="0" y="0"/>
                  </a:lnTo>
                  <a:close/>
                </a:path>
              </a:pathLst>
            </a:custGeom>
            <a:solidFill>
              <a:srgbClr val="6B9E9B"/>
            </a:solidFill>
          </p:spPr>
          <p:txBody>
            <a:bodyPr wrap="square" lIns="0" tIns="0" rIns="0" bIns="0" rtlCol="0"/>
            <a:lstStyle/>
            <a:p>
              <a:endParaRPr lang="fr-FR" noProof="0" dirty="0"/>
            </a:p>
          </p:txBody>
        </p:sp>
        <p:sp>
          <p:nvSpPr>
            <p:cNvPr id="4589" name="object 4589"/>
            <p:cNvSpPr/>
            <p:nvPr/>
          </p:nvSpPr>
          <p:spPr>
            <a:xfrm>
              <a:off x="11950819" y="4419725"/>
              <a:ext cx="5715" cy="69215"/>
            </a:xfrm>
            <a:custGeom>
              <a:avLst/>
              <a:gdLst/>
              <a:ahLst/>
              <a:cxnLst/>
              <a:rect l="l" t="t" r="r" b="b"/>
              <a:pathLst>
                <a:path w="5715" h="69214">
                  <a:moveTo>
                    <a:pt x="5284" y="370"/>
                  </a:moveTo>
                  <a:lnTo>
                    <a:pt x="5284" y="68930"/>
                  </a:lnTo>
                </a:path>
                <a:path w="5715" h="69214">
                  <a:moveTo>
                    <a:pt x="0" y="68807"/>
                  </a:moveTo>
                  <a:lnTo>
                    <a:pt x="0" y="0"/>
                  </a:lnTo>
                </a:path>
              </a:pathLst>
            </a:custGeom>
            <a:ln w="3175">
              <a:solidFill>
                <a:srgbClr val="6B9E9B"/>
              </a:solidFill>
            </a:ln>
          </p:spPr>
          <p:txBody>
            <a:bodyPr wrap="square" lIns="0" tIns="0" rIns="0" bIns="0" rtlCol="0"/>
            <a:lstStyle/>
            <a:p>
              <a:endParaRPr lang="fr-FR" noProof="0" dirty="0"/>
            </a:p>
          </p:txBody>
        </p:sp>
        <p:sp>
          <p:nvSpPr>
            <p:cNvPr id="4590" name="object 4590"/>
            <p:cNvSpPr/>
            <p:nvPr/>
          </p:nvSpPr>
          <p:spPr>
            <a:xfrm>
              <a:off x="11956103" y="4420095"/>
              <a:ext cx="3810" cy="69215"/>
            </a:xfrm>
            <a:custGeom>
              <a:avLst/>
              <a:gdLst/>
              <a:ahLst/>
              <a:cxnLst/>
              <a:rect l="l" t="t" r="r" b="b"/>
              <a:pathLst>
                <a:path w="3809" h="69214">
                  <a:moveTo>
                    <a:pt x="0" y="0"/>
                  </a:moveTo>
                  <a:lnTo>
                    <a:pt x="3602" y="252"/>
                  </a:lnTo>
                  <a:lnTo>
                    <a:pt x="3602" y="68644"/>
                  </a:lnTo>
                  <a:lnTo>
                    <a:pt x="0" y="68560"/>
                  </a:lnTo>
                  <a:lnTo>
                    <a:pt x="0" y="0"/>
                  </a:lnTo>
                  <a:close/>
                </a:path>
              </a:pathLst>
            </a:custGeom>
            <a:solidFill>
              <a:srgbClr val="6A9D9B"/>
            </a:solidFill>
          </p:spPr>
          <p:txBody>
            <a:bodyPr wrap="square" lIns="0" tIns="0" rIns="0" bIns="0" rtlCol="0"/>
            <a:lstStyle/>
            <a:p>
              <a:endParaRPr lang="fr-FR" noProof="0" dirty="0"/>
            </a:p>
          </p:txBody>
        </p:sp>
        <p:sp>
          <p:nvSpPr>
            <p:cNvPr id="4591" name="object 4591"/>
            <p:cNvSpPr/>
            <p:nvPr/>
          </p:nvSpPr>
          <p:spPr>
            <a:xfrm>
              <a:off x="11956103" y="4420095"/>
              <a:ext cx="3810" cy="69215"/>
            </a:xfrm>
            <a:custGeom>
              <a:avLst/>
              <a:gdLst/>
              <a:ahLst/>
              <a:cxnLst/>
              <a:rect l="l" t="t" r="r" b="b"/>
              <a:pathLst>
                <a:path w="3809" h="69214">
                  <a:moveTo>
                    <a:pt x="3602" y="252"/>
                  </a:moveTo>
                  <a:lnTo>
                    <a:pt x="3602" y="68644"/>
                  </a:lnTo>
                </a:path>
                <a:path w="3809" h="69214">
                  <a:moveTo>
                    <a:pt x="0" y="68560"/>
                  </a:moveTo>
                  <a:lnTo>
                    <a:pt x="0" y="0"/>
                  </a:lnTo>
                </a:path>
              </a:pathLst>
            </a:custGeom>
            <a:ln w="3175">
              <a:solidFill>
                <a:srgbClr val="6A9D9B"/>
              </a:solidFill>
            </a:ln>
          </p:spPr>
          <p:txBody>
            <a:bodyPr wrap="square" lIns="0" tIns="0" rIns="0" bIns="0" rtlCol="0"/>
            <a:lstStyle/>
            <a:p>
              <a:endParaRPr lang="fr-FR" noProof="0" dirty="0"/>
            </a:p>
          </p:txBody>
        </p:sp>
        <p:sp>
          <p:nvSpPr>
            <p:cNvPr id="4592" name="object 4592"/>
            <p:cNvSpPr/>
            <p:nvPr/>
          </p:nvSpPr>
          <p:spPr>
            <a:xfrm>
              <a:off x="11959706" y="4420348"/>
              <a:ext cx="3810" cy="68580"/>
            </a:xfrm>
            <a:custGeom>
              <a:avLst/>
              <a:gdLst/>
              <a:ahLst/>
              <a:cxnLst/>
              <a:rect l="l" t="t" r="r" b="b"/>
              <a:pathLst>
                <a:path w="3809" h="68579">
                  <a:moveTo>
                    <a:pt x="0" y="0"/>
                  </a:moveTo>
                  <a:lnTo>
                    <a:pt x="3602" y="252"/>
                  </a:lnTo>
                  <a:lnTo>
                    <a:pt x="3602" y="68476"/>
                  </a:lnTo>
                  <a:lnTo>
                    <a:pt x="0" y="68392"/>
                  </a:lnTo>
                  <a:lnTo>
                    <a:pt x="0" y="0"/>
                  </a:lnTo>
                  <a:close/>
                </a:path>
              </a:pathLst>
            </a:custGeom>
            <a:solidFill>
              <a:srgbClr val="6A9D9B"/>
            </a:solidFill>
          </p:spPr>
          <p:txBody>
            <a:bodyPr wrap="square" lIns="0" tIns="0" rIns="0" bIns="0" rtlCol="0"/>
            <a:lstStyle/>
            <a:p>
              <a:endParaRPr lang="fr-FR" noProof="0" dirty="0"/>
            </a:p>
          </p:txBody>
        </p:sp>
        <p:sp>
          <p:nvSpPr>
            <p:cNvPr id="4593" name="object 4593"/>
            <p:cNvSpPr/>
            <p:nvPr/>
          </p:nvSpPr>
          <p:spPr>
            <a:xfrm>
              <a:off x="11959706" y="4420348"/>
              <a:ext cx="3810" cy="68580"/>
            </a:xfrm>
            <a:custGeom>
              <a:avLst/>
              <a:gdLst/>
              <a:ahLst/>
              <a:cxnLst/>
              <a:rect l="l" t="t" r="r" b="b"/>
              <a:pathLst>
                <a:path w="3809" h="68579">
                  <a:moveTo>
                    <a:pt x="3602" y="252"/>
                  </a:moveTo>
                  <a:lnTo>
                    <a:pt x="3602" y="68476"/>
                  </a:lnTo>
                </a:path>
                <a:path w="3809" h="68579">
                  <a:moveTo>
                    <a:pt x="0" y="68392"/>
                  </a:moveTo>
                  <a:lnTo>
                    <a:pt x="0" y="0"/>
                  </a:lnTo>
                </a:path>
              </a:pathLst>
            </a:custGeom>
            <a:ln w="3175">
              <a:solidFill>
                <a:srgbClr val="6A9D9B"/>
              </a:solidFill>
            </a:ln>
          </p:spPr>
          <p:txBody>
            <a:bodyPr wrap="square" lIns="0" tIns="0" rIns="0" bIns="0" rtlCol="0"/>
            <a:lstStyle/>
            <a:p>
              <a:endParaRPr lang="fr-FR" noProof="0" dirty="0"/>
            </a:p>
          </p:txBody>
        </p:sp>
        <p:sp>
          <p:nvSpPr>
            <p:cNvPr id="4594" name="object 4594"/>
            <p:cNvSpPr/>
            <p:nvPr/>
          </p:nvSpPr>
          <p:spPr>
            <a:xfrm>
              <a:off x="11963309" y="4420600"/>
              <a:ext cx="3810" cy="68580"/>
            </a:xfrm>
            <a:custGeom>
              <a:avLst/>
              <a:gdLst/>
              <a:ahLst/>
              <a:cxnLst/>
              <a:rect l="l" t="t" r="r" b="b"/>
              <a:pathLst>
                <a:path w="3809" h="68579">
                  <a:moveTo>
                    <a:pt x="0" y="0"/>
                  </a:moveTo>
                  <a:lnTo>
                    <a:pt x="3602" y="252"/>
                  </a:lnTo>
                  <a:lnTo>
                    <a:pt x="3602" y="68308"/>
                  </a:lnTo>
                  <a:lnTo>
                    <a:pt x="0" y="68224"/>
                  </a:lnTo>
                  <a:lnTo>
                    <a:pt x="0" y="0"/>
                  </a:lnTo>
                  <a:close/>
                </a:path>
              </a:pathLst>
            </a:custGeom>
            <a:solidFill>
              <a:srgbClr val="6A9D9B"/>
            </a:solidFill>
          </p:spPr>
          <p:txBody>
            <a:bodyPr wrap="square" lIns="0" tIns="0" rIns="0" bIns="0" rtlCol="0"/>
            <a:lstStyle/>
            <a:p>
              <a:endParaRPr lang="fr-FR" noProof="0" dirty="0"/>
            </a:p>
          </p:txBody>
        </p:sp>
        <p:sp>
          <p:nvSpPr>
            <p:cNvPr id="4595" name="object 4595"/>
            <p:cNvSpPr/>
            <p:nvPr/>
          </p:nvSpPr>
          <p:spPr>
            <a:xfrm>
              <a:off x="11963309" y="4420600"/>
              <a:ext cx="3810" cy="68580"/>
            </a:xfrm>
            <a:custGeom>
              <a:avLst/>
              <a:gdLst/>
              <a:ahLst/>
              <a:cxnLst/>
              <a:rect l="l" t="t" r="r" b="b"/>
              <a:pathLst>
                <a:path w="3809" h="68579">
                  <a:moveTo>
                    <a:pt x="3602" y="252"/>
                  </a:moveTo>
                  <a:lnTo>
                    <a:pt x="3602" y="68308"/>
                  </a:lnTo>
                </a:path>
                <a:path w="3809" h="68579">
                  <a:moveTo>
                    <a:pt x="0" y="68224"/>
                  </a:moveTo>
                  <a:lnTo>
                    <a:pt x="0" y="0"/>
                  </a:lnTo>
                </a:path>
              </a:pathLst>
            </a:custGeom>
            <a:ln w="3175">
              <a:solidFill>
                <a:srgbClr val="6A9D9B"/>
              </a:solidFill>
            </a:ln>
          </p:spPr>
          <p:txBody>
            <a:bodyPr wrap="square" lIns="0" tIns="0" rIns="0" bIns="0" rtlCol="0"/>
            <a:lstStyle/>
            <a:p>
              <a:endParaRPr lang="fr-FR" noProof="0" dirty="0"/>
            </a:p>
          </p:txBody>
        </p:sp>
        <p:sp>
          <p:nvSpPr>
            <p:cNvPr id="4596" name="object 4596"/>
            <p:cNvSpPr/>
            <p:nvPr/>
          </p:nvSpPr>
          <p:spPr>
            <a:xfrm>
              <a:off x="11966912" y="4420853"/>
              <a:ext cx="3810" cy="68580"/>
            </a:xfrm>
            <a:custGeom>
              <a:avLst/>
              <a:gdLst/>
              <a:ahLst/>
              <a:cxnLst/>
              <a:rect l="l" t="t" r="r" b="b"/>
              <a:pathLst>
                <a:path w="3809" h="68579">
                  <a:moveTo>
                    <a:pt x="0" y="0"/>
                  </a:moveTo>
                  <a:lnTo>
                    <a:pt x="3602" y="252"/>
                  </a:lnTo>
                  <a:lnTo>
                    <a:pt x="3602" y="68140"/>
                  </a:lnTo>
                  <a:lnTo>
                    <a:pt x="0" y="68056"/>
                  </a:lnTo>
                  <a:lnTo>
                    <a:pt x="0" y="0"/>
                  </a:lnTo>
                  <a:close/>
                </a:path>
              </a:pathLst>
            </a:custGeom>
            <a:solidFill>
              <a:srgbClr val="6A9D9B"/>
            </a:solidFill>
          </p:spPr>
          <p:txBody>
            <a:bodyPr wrap="square" lIns="0" tIns="0" rIns="0" bIns="0" rtlCol="0"/>
            <a:lstStyle/>
            <a:p>
              <a:endParaRPr lang="fr-FR" noProof="0" dirty="0"/>
            </a:p>
          </p:txBody>
        </p:sp>
        <p:sp>
          <p:nvSpPr>
            <p:cNvPr id="4597" name="object 4597"/>
            <p:cNvSpPr/>
            <p:nvPr/>
          </p:nvSpPr>
          <p:spPr>
            <a:xfrm>
              <a:off x="11966912" y="4420853"/>
              <a:ext cx="3810" cy="68580"/>
            </a:xfrm>
            <a:custGeom>
              <a:avLst/>
              <a:gdLst/>
              <a:ahLst/>
              <a:cxnLst/>
              <a:rect l="l" t="t" r="r" b="b"/>
              <a:pathLst>
                <a:path w="3809" h="68579">
                  <a:moveTo>
                    <a:pt x="3602" y="252"/>
                  </a:moveTo>
                  <a:lnTo>
                    <a:pt x="3602" y="68140"/>
                  </a:lnTo>
                </a:path>
                <a:path w="3809" h="68579">
                  <a:moveTo>
                    <a:pt x="0" y="68056"/>
                  </a:moveTo>
                  <a:lnTo>
                    <a:pt x="0" y="0"/>
                  </a:lnTo>
                </a:path>
              </a:pathLst>
            </a:custGeom>
            <a:ln w="3175">
              <a:solidFill>
                <a:srgbClr val="6A9D9B"/>
              </a:solidFill>
            </a:ln>
          </p:spPr>
          <p:txBody>
            <a:bodyPr wrap="square" lIns="0" tIns="0" rIns="0" bIns="0" rtlCol="0"/>
            <a:lstStyle/>
            <a:p>
              <a:endParaRPr lang="fr-FR" noProof="0" dirty="0"/>
            </a:p>
          </p:txBody>
        </p:sp>
        <p:sp>
          <p:nvSpPr>
            <p:cNvPr id="4598" name="object 4598"/>
            <p:cNvSpPr/>
            <p:nvPr/>
          </p:nvSpPr>
          <p:spPr>
            <a:xfrm>
              <a:off x="11970515" y="4421105"/>
              <a:ext cx="3810" cy="68580"/>
            </a:xfrm>
            <a:custGeom>
              <a:avLst/>
              <a:gdLst/>
              <a:ahLst/>
              <a:cxnLst/>
              <a:rect l="l" t="t" r="r" b="b"/>
              <a:pathLst>
                <a:path w="3809" h="68579">
                  <a:moveTo>
                    <a:pt x="0" y="0"/>
                  </a:moveTo>
                  <a:lnTo>
                    <a:pt x="3602" y="252"/>
                  </a:lnTo>
                  <a:lnTo>
                    <a:pt x="3602" y="67972"/>
                  </a:lnTo>
                  <a:lnTo>
                    <a:pt x="0" y="67888"/>
                  </a:lnTo>
                  <a:lnTo>
                    <a:pt x="0" y="0"/>
                  </a:lnTo>
                  <a:close/>
                </a:path>
              </a:pathLst>
            </a:custGeom>
            <a:solidFill>
              <a:srgbClr val="6A9D9B"/>
            </a:solidFill>
          </p:spPr>
          <p:txBody>
            <a:bodyPr wrap="square" lIns="0" tIns="0" rIns="0" bIns="0" rtlCol="0"/>
            <a:lstStyle/>
            <a:p>
              <a:endParaRPr lang="fr-FR" noProof="0" dirty="0"/>
            </a:p>
          </p:txBody>
        </p:sp>
        <p:sp>
          <p:nvSpPr>
            <p:cNvPr id="4599" name="object 4599"/>
            <p:cNvSpPr/>
            <p:nvPr/>
          </p:nvSpPr>
          <p:spPr>
            <a:xfrm>
              <a:off x="11970515" y="4421105"/>
              <a:ext cx="3810" cy="68580"/>
            </a:xfrm>
            <a:custGeom>
              <a:avLst/>
              <a:gdLst/>
              <a:ahLst/>
              <a:cxnLst/>
              <a:rect l="l" t="t" r="r" b="b"/>
              <a:pathLst>
                <a:path w="3809" h="68579">
                  <a:moveTo>
                    <a:pt x="3602" y="252"/>
                  </a:moveTo>
                  <a:lnTo>
                    <a:pt x="3602" y="67972"/>
                  </a:lnTo>
                </a:path>
                <a:path w="3809" h="68579">
                  <a:moveTo>
                    <a:pt x="0" y="67888"/>
                  </a:moveTo>
                  <a:lnTo>
                    <a:pt x="0" y="0"/>
                  </a:lnTo>
                </a:path>
              </a:pathLst>
            </a:custGeom>
            <a:ln w="3175">
              <a:solidFill>
                <a:srgbClr val="6A9D9B"/>
              </a:solidFill>
            </a:ln>
          </p:spPr>
          <p:txBody>
            <a:bodyPr wrap="square" lIns="0" tIns="0" rIns="0" bIns="0" rtlCol="0"/>
            <a:lstStyle/>
            <a:p>
              <a:endParaRPr lang="fr-FR" noProof="0" dirty="0"/>
            </a:p>
          </p:txBody>
        </p:sp>
        <p:sp>
          <p:nvSpPr>
            <p:cNvPr id="4600" name="object 4600"/>
            <p:cNvSpPr/>
            <p:nvPr/>
          </p:nvSpPr>
          <p:spPr>
            <a:xfrm>
              <a:off x="11974117" y="4421358"/>
              <a:ext cx="3810" cy="67945"/>
            </a:xfrm>
            <a:custGeom>
              <a:avLst/>
              <a:gdLst/>
              <a:ahLst/>
              <a:cxnLst/>
              <a:rect l="l" t="t" r="r" b="b"/>
              <a:pathLst>
                <a:path w="3809" h="67945">
                  <a:moveTo>
                    <a:pt x="0" y="0"/>
                  </a:moveTo>
                  <a:lnTo>
                    <a:pt x="3602" y="252"/>
                  </a:lnTo>
                  <a:lnTo>
                    <a:pt x="3602" y="67804"/>
                  </a:lnTo>
                  <a:lnTo>
                    <a:pt x="0" y="67720"/>
                  </a:lnTo>
                  <a:lnTo>
                    <a:pt x="0" y="0"/>
                  </a:lnTo>
                  <a:close/>
                </a:path>
              </a:pathLst>
            </a:custGeom>
            <a:solidFill>
              <a:srgbClr val="6A9D9B"/>
            </a:solidFill>
          </p:spPr>
          <p:txBody>
            <a:bodyPr wrap="square" lIns="0" tIns="0" rIns="0" bIns="0" rtlCol="0"/>
            <a:lstStyle/>
            <a:p>
              <a:endParaRPr lang="fr-FR" noProof="0" dirty="0"/>
            </a:p>
          </p:txBody>
        </p:sp>
        <p:sp>
          <p:nvSpPr>
            <p:cNvPr id="4601" name="object 4601"/>
            <p:cNvSpPr/>
            <p:nvPr/>
          </p:nvSpPr>
          <p:spPr>
            <a:xfrm>
              <a:off x="11974117" y="4421358"/>
              <a:ext cx="3810" cy="67945"/>
            </a:xfrm>
            <a:custGeom>
              <a:avLst/>
              <a:gdLst/>
              <a:ahLst/>
              <a:cxnLst/>
              <a:rect l="l" t="t" r="r" b="b"/>
              <a:pathLst>
                <a:path w="3809" h="67945">
                  <a:moveTo>
                    <a:pt x="3602" y="252"/>
                  </a:moveTo>
                  <a:lnTo>
                    <a:pt x="3602" y="67804"/>
                  </a:lnTo>
                </a:path>
                <a:path w="3809" h="67945">
                  <a:moveTo>
                    <a:pt x="0" y="67720"/>
                  </a:moveTo>
                  <a:lnTo>
                    <a:pt x="0" y="0"/>
                  </a:lnTo>
                </a:path>
              </a:pathLst>
            </a:custGeom>
            <a:ln w="3175">
              <a:solidFill>
                <a:srgbClr val="6A9D9B"/>
              </a:solidFill>
            </a:ln>
          </p:spPr>
          <p:txBody>
            <a:bodyPr wrap="square" lIns="0" tIns="0" rIns="0" bIns="0" rtlCol="0"/>
            <a:lstStyle/>
            <a:p>
              <a:endParaRPr lang="fr-FR" noProof="0" dirty="0"/>
            </a:p>
          </p:txBody>
        </p:sp>
        <p:sp>
          <p:nvSpPr>
            <p:cNvPr id="4602" name="object 4602"/>
            <p:cNvSpPr/>
            <p:nvPr/>
          </p:nvSpPr>
          <p:spPr>
            <a:xfrm>
              <a:off x="11977720" y="4421610"/>
              <a:ext cx="5715" cy="67945"/>
            </a:xfrm>
            <a:custGeom>
              <a:avLst/>
              <a:gdLst/>
              <a:ahLst/>
              <a:cxnLst/>
              <a:rect l="l" t="t" r="r" b="b"/>
              <a:pathLst>
                <a:path w="5715" h="67945">
                  <a:moveTo>
                    <a:pt x="0" y="0"/>
                  </a:moveTo>
                  <a:lnTo>
                    <a:pt x="0" y="67552"/>
                  </a:lnTo>
                  <a:lnTo>
                    <a:pt x="5524" y="67552"/>
                  </a:lnTo>
                  <a:lnTo>
                    <a:pt x="5524" y="387"/>
                  </a:lnTo>
                  <a:lnTo>
                    <a:pt x="0" y="0"/>
                  </a:lnTo>
                  <a:close/>
                </a:path>
              </a:pathLst>
            </a:custGeom>
            <a:solidFill>
              <a:srgbClr val="6A9D9B"/>
            </a:solidFill>
          </p:spPr>
          <p:txBody>
            <a:bodyPr wrap="square" lIns="0" tIns="0" rIns="0" bIns="0" rtlCol="0"/>
            <a:lstStyle/>
            <a:p>
              <a:endParaRPr lang="fr-FR" noProof="0" dirty="0"/>
            </a:p>
          </p:txBody>
        </p:sp>
        <p:sp>
          <p:nvSpPr>
            <p:cNvPr id="4603" name="object 4603"/>
            <p:cNvSpPr/>
            <p:nvPr/>
          </p:nvSpPr>
          <p:spPr>
            <a:xfrm>
              <a:off x="11977720" y="4421610"/>
              <a:ext cx="5715" cy="67945"/>
            </a:xfrm>
            <a:custGeom>
              <a:avLst/>
              <a:gdLst/>
              <a:ahLst/>
              <a:cxnLst/>
              <a:rect l="l" t="t" r="r" b="b"/>
              <a:pathLst>
                <a:path w="5715" h="67945">
                  <a:moveTo>
                    <a:pt x="5524" y="387"/>
                  </a:moveTo>
                  <a:lnTo>
                    <a:pt x="5524" y="67681"/>
                  </a:lnTo>
                </a:path>
                <a:path w="5715" h="67945">
                  <a:moveTo>
                    <a:pt x="0" y="67552"/>
                  </a:moveTo>
                  <a:lnTo>
                    <a:pt x="0" y="0"/>
                  </a:lnTo>
                </a:path>
              </a:pathLst>
            </a:custGeom>
            <a:ln w="3175">
              <a:solidFill>
                <a:srgbClr val="6A9D9B"/>
              </a:solidFill>
            </a:ln>
          </p:spPr>
          <p:txBody>
            <a:bodyPr wrap="square" lIns="0" tIns="0" rIns="0" bIns="0" rtlCol="0"/>
            <a:lstStyle/>
            <a:p>
              <a:endParaRPr lang="fr-FR" noProof="0" dirty="0"/>
            </a:p>
          </p:txBody>
        </p:sp>
        <p:sp>
          <p:nvSpPr>
            <p:cNvPr id="4604" name="object 4604"/>
            <p:cNvSpPr/>
            <p:nvPr/>
          </p:nvSpPr>
          <p:spPr>
            <a:xfrm>
              <a:off x="11983245" y="4421997"/>
              <a:ext cx="3810" cy="67945"/>
            </a:xfrm>
            <a:custGeom>
              <a:avLst/>
              <a:gdLst/>
              <a:ahLst/>
              <a:cxnLst/>
              <a:rect l="l" t="t" r="r" b="b"/>
              <a:pathLst>
                <a:path w="3809" h="67945">
                  <a:moveTo>
                    <a:pt x="0" y="0"/>
                  </a:moveTo>
                  <a:lnTo>
                    <a:pt x="3602" y="252"/>
                  </a:lnTo>
                  <a:lnTo>
                    <a:pt x="3602" y="67378"/>
                  </a:lnTo>
                  <a:lnTo>
                    <a:pt x="0" y="67294"/>
                  </a:lnTo>
                  <a:lnTo>
                    <a:pt x="0" y="0"/>
                  </a:lnTo>
                  <a:close/>
                </a:path>
              </a:pathLst>
            </a:custGeom>
            <a:solidFill>
              <a:srgbClr val="6A9D9B"/>
            </a:solidFill>
          </p:spPr>
          <p:txBody>
            <a:bodyPr wrap="square" lIns="0" tIns="0" rIns="0" bIns="0" rtlCol="0"/>
            <a:lstStyle/>
            <a:p>
              <a:endParaRPr lang="fr-FR" noProof="0" dirty="0"/>
            </a:p>
          </p:txBody>
        </p:sp>
        <p:sp>
          <p:nvSpPr>
            <p:cNvPr id="4605" name="object 4605"/>
            <p:cNvSpPr/>
            <p:nvPr/>
          </p:nvSpPr>
          <p:spPr>
            <a:xfrm>
              <a:off x="11983245" y="4421997"/>
              <a:ext cx="3810" cy="67945"/>
            </a:xfrm>
            <a:custGeom>
              <a:avLst/>
              <a:gdLst/>
              <a:ahLst/>
              <a:cxnLst/>
              <a:rect l="l" t="t" r="r" b="b"/>
              <a:pathLst>
                <a:path w="3809" h="67945">
                  <a:moveTo>
                    <a:pt x="3602" y="252"/>
                  </a:moveTo>
                  <a:lnTo>
                    <a:pt x="3602" y="67378"/>
                  </a:lnTo>
                </a:path>
                <a:path w="3809" h="67945">
                  <a:moveTo>
                    <a:pt x="0" y="67294"/>
                  </a:moveTo>
                  <a:lnTo>
                    <a:pt x="0" y="0"/>
                  </a:lnTo>
                </a:path>
              </a:pathLst>
            </a:custGeom>
            <a:ln w="3175">
              <a:solidFill>
                <a:srgbClr val="6A9D9B"/>
              </a:solidFill>
            </a:ln>
          </p:spPr>
          <p:txBody>
            <a:bodyPr wrap="square" lIns="0" tIns="0" rIns="0" bIns="0" rtlCol="0"/>
            <a:lstStyle/>
            <a:p>
              <a:endParaRPr lang="fr-FR" noProof="0" dirty="0"/>
            </a:p>
          </p:txBody>
        </p:sp>
        <p:sp>
          <p:nvSpPr>
            <p:cNvPr id="4606" name="object 4606"/>
            <p:cNvSpPr/>
            <p:nvPr/>
          </p:nvSpPr>
          <p:spPr>
            <a:xfrm>
              <a:off x="11986848" y="4422250"/>
              <a:ext cx="3810" cy="67310"/>
            </a:xfrm>
            <a:custGeom>
              <a:avLst/>
              <a:gdLst/>
              <a:ahLst/>
              <a:cxnLst/>
              <a:rect l="l" t="t" r="r" b="b"/>
              <a:pathLst>
                <a:path w="3809" h="67310">
                  <a:moveTo>
                    <a:pt x="0" y="0"/>
                  </a:moveTo>
                  <a:lnTo>
                    <a:pt x="3602" y="252"/>
                  </a:lnTo>
                  <a:lnTo>
                    <a:pt x="3602" y="67210"/>
                  </a:lnTo>
                  <a:lnTo>
                    <a:pt x="0" y="67126"/>
                  </a:lnTo>
                  <a:lnTo>
                    <a:pt x="0" y="0"/>
                  </a:lnTo>
                  <a:close/>
                </a:path>
              </a:pathLst>
            </a:custGeom>
            <a:solidFill>
              <a:srgbClr val="699D9A"/>
            </a:solidFill>
          </p:spPr>
          <p:txBody>
            <a:bodyPr wrap="square" lIns="0" tIns="0" rIns="0" bIns="0" rtlCol="0"/>
            <a:lstStyle/>
            <a:p>
              <a:endParaRPr lang="fr-FR" noProof="0" dirty="0"/>
            </a:p>
          </p:txBody>
        </p:sp>
        <p:sp>
          <p:nvSpPr>
            <p:cNvPr id="4607" name="object 4607"/>
            <p:cNvSpPr/>
            <p:nvPr/>
          </p:nvSpPr>
          <p:spPr>
            <a:xfrm>
              <a:off x="11986848" y="4422250"/>
              <a:ext cx="3810" cy="67310"/>
            </a:xfrm>
            <a:custGeom>
              <a:avLst/>
              <a:gdLst/>
              <a:ahLst/>
              <a:cxnLst/>
              <a:rect l="l" t="t" r="r" b="b"/>
              <a:pathLst>
                <a:path w="3809" h="67310">
                  <a:moveTo>
                    <a:pt x="3602" y="252"/>
                  </a:moveTo>
                  <a:lnTo>
                    <a:pt x="3602" y="67210"/>
                  </a:lnTo>
                </a:path>
                <a:path w="3809" h="67310">
                  <a:moveTo>
                    <a:pt x="0" y="67126"/>
                  </a:moveTo>
                  <a:lnTo>
                    <a:pt x="0" y="0"/>
                  </a:lnTo>
                </a:path>
              </a:pathLst>
            </a:custGeom>
            <a:ln w="3175">
              <a:solidFill>
                <a:srgbClr val="699D9A"/>
              </a:solidFill>
            </a:ln>
          </p:spPr>
          <p:txBody>
            <a:bodyPr wrap="square" lIns="0" tIns="0" rIns="0" bIns="0" rtlCol="0"/>
            <a:lstStyle/>
            <a:p>
              <a:endParaRPr lang="fr-FR" noProof="0" dirty="0"/>
            </a:p>
          </p:txBody>
        </p:sp>
        <p:sp>
          <p:nvSpPr>
            <p:cNvPr id="4608" name="object 4608"/>
            <p:cNvSpPr/>
            <p:nvPr/>
          </p:nvSpPr>
          <p:spPr>
            <a:xfrm>
              <a:off x="11990451" y="4422502"/>
              <a:ext cx="3810" cy="67310"/>
            </a:xfrm>
            <a:custGeom>
              <a:avLst/>
              <a:gdLst/>
              <a:ahLst/>
              <a:cxnLst/>
              <a:rect l="l" t="t" r="r" b="b"/>
              <a:pathLst>
                <a:path w="3809" h="67310">
                  <a:moveTo>
                    <a:pt x="0" y="0"/>
                  </a:moveTo>
                  <a:lnTo>
                    <a:pt x="3602" y="252"/>
                  </a:lnTo>
                  <a:lnTo>
                    <a:pt x="3602" y="67042"/>
                  </a:lnTo>
                  <a:lnTo>
                    <a:pt x="0" y="66958"/>
                  </a:lnTo>
                  <a:lnTo>
                    <a:pt x="0" y="0"/>
                  </a:lnTo>
                  <a:close/>
                </a:path>
              </a:pathLst>
            </a:custGeom>
            <a:solidFill>
              <a:srgbClr val="699D9A"/>
            </a:solidFill>
          </p:spPr>
          <p:txBody>
            <a:bodyPr wrap="square" lIns="0" tIns="0" rIns="0" bIns="0" rtlCol="0"/>
            <a:lstStyle/>
            <a:p>
              <a:endParaRPr lang="fr-FR" noProof="0" dirty="0"/>
            </a:p>
          </p:txBody>
        </p:sp>
        <p:sp>
          <p:nvSpPr>
            <p:cNvPr id="4609" name="object 4609"/>
            <p:cNvSpPr/>
            <p:nvPr/>
          </p:nvSpPr>
          <p:spPr>
            <a:xfrm>
              <a:off x="11990451" y="4422502"/>
              <a:ext cx="3810" cy="67310"/>
            </a:xfrm>
            <a:custGeom>
              <a:avLst/>
              <a:gdLst/>
              <a:ahLst/>
              <a:cxnLst/>
              <a:rect l="l" t="t" r="r" b="b"/>
              <a:pathLst>
                <a:path w="3809" h="67310">
                  <a:moveTo>
                    <a:pt x="3602" y="252"/>
                  </a:moveTo>
                  <a:lnTo>
                    <a:pt x="3602" y="67042"/>
                  </a:lnTo>
                </a:path>
                <a:path w="3809" h="67310">
                  <a:moveTo>
                    <a:pt x="0" y="66958"/>
                  </a:moveTo>
                  <a:lnTo>
                    <a:pt x="0" y="0"/>
                  </a:lnTo>
                </a:path>
              </a:pathLst>
            </a:custGeom>
            <a:ln w="3175">
              <a:solidFill>
                <a:srgbClr val="699D9A"/>
              </a:solidFill>
            </a:ln>
          </p:spPr>
          <p:txBody>
            <a:bodyPr wrap="square" lIns="0" tIns="0" rIns="0" bIns="0" rtlCol="0"/>
            <a:lstStyle/>
            <a:p>
              <a:endParaRPr lang="fr-FR" noProof="0" dirty="0"/>
            </a:p>
          </p:txBody>
        </p:sp>
        <p:sp>
          <p:nvSpPr>
            <p:cNvPr id="4610" name="object 4610"/>
            <p:cNvSpPr/>
            <p:nvPr/>
          </p:nvSpPr>
          <p:spPr>
            <a:xfrm>
              <a:off x="11994053" y="4422755"/>
              <a:ext cx="3810" cy="67310"/>
            </a:xfrm>
            <a:custGeom>
              <a:avLst/>
              <a:gdLst/>
              <a:ahLst/>
              <a:cxnLst/>
              <a:rect l="l" t="t" r="r" b="b"/>
              <a:pathLst>
                <a:path w="3809" h="67310">
                  <a:moveTo>
                    <a:pt x="0" y="0"/>
                  </a:moveTo>
                  <a:lnTo>
                    <a:pt x="3602" y="252"/>
                  </a:lnTo>
                  <a:lnTo>
                    <a:pt x="3602" y="66874"/>
                  </a:lnTo>
                  <a:lnTo>
                    <a:pt x="0" y="66790"/>
                  </a:lnTo>
                  <a:lnTo>
                    <a:pt x="0" y="0"/>
                  </a:lnTo>
                  <a:close/>
                </a:path>
              </a:pathLst>
            </a:custGeom>
            <a:solidFill>
              <a:srgbClr val="699D9A"/>
            </a:solidFill>
          </p:spPr>
          <p:txBody>
            <a:bodyPr wrap="square" lIns="0" tIns="0" rIns="0" bIns="0" rtlCol="0"/>
            <a:lstStyle/>
            <a:p>
              <a:endParaRPr lang="fr-FR" noProof="0" dirty="0"/>
            </a:p>
          </p:txBody>
        </p:sp>
        <p:sp>
          <p:nvSpPr>
            <p:cNvPr id="4611" name="object 4611"/>
            <p:cNvSpPr/>
            <p:nvPr/>
          </p:nvSpPr>
          <p:spPr>
            <a:xfrm>
              <a:off x="11994053" y="4422755"/>
              <a:ext cx="3810" cy="67310"/>
            </a:xfrm>
            <a:custGeom>
              <a:avLst/>
              <a:gdLst/>
              <a:ahLst/>
              <a:cxnLst/>
              <a:rect l="l" t="t" r="r" b="b"/>
              <a:pathLst>
                <a:path w="3809" h="67310">
                  <a:moveTo>
                    <a:pt x="3602" y="252"/>
                  </a:moveTo>
                  <a:lnTo>
                    <a:pt x="3602" y="66874"/>
                  </a:lnTo>
                </a:path>
                <a:path w="3809" h="67310">
                  <a:moveTo>
                    <a:pt x="0" y="66790"/>
                  </a:moveTo>
                  <a:lnTo>
                    <a:pt x="0" y="0"/>
                  </a:lnTo>
                </a:path>
              </a:pathLst>
            </a:custGeom>
            <a:ln w="3175">
              <a:solidFill>
                <a:srgbClr val="699D9A"/>
              </a:solidFill>
            </a:ln>
          </p:spPr>
          <p:txBody>
            <a:bodyPr wrap="square" lIns="0" tIns="0" rIns="0" bIns="0" rtlCol="0"/>
            <a:lstStyle/>
            <a:p>
              <a:endParaRPr lang="fr-FR" noProof="0" dirty="0"/>
            </a:p>
          </p:txBody>
        </p:sp>
        <p:sp>
          <p:nvSpPr>
            <p:cNvPr id="4612" name="object 4612"/>
            <p:cNvSpPr/>
            <p:nvPr/>
          </p:nvSpPr>
          <p:spPr>
            <a:xfrm>
              <a:off x="11997656" y="4423263"/>
              <a:ext cx="3810" cy="66675"/>
            </a:xfrm>
            <a:custGeom>
              <a:avLst/>
              <a:gdLst/>
              <a:ahLst/>
              <a:cxnLst/>
              <a:rect l="l" t="t" r="r" b="b"/>
              <a:pathLst>
                <a:path w="3809" h="66675">
                  <a:moveTo>
                    <a:pt x="3602" y="0"/>
                  </a:moveTo>
                  <a:lnTo>
                    <a:pt x="0" y="0"/>
                  </a:lnTo>
                  <a:lnTo>
                    <a:pt x="0" y="66450"/>
                  </a:lnTo>
                  <a:lnTo>
                    <a:pt x="3602" y="66450"/>
                  </a:lnTo>
                  <a:lnTo>
                    <a:pt x="3602" y="0"/>
                  </a:lnTo>
                  <a:close/>
                </a:path>
              </a:pathLst>
            </a:custGeom>
            <a:solidFill>
              <a:srgbClr val="699D9A"/>
            </a:solidFill>
          </p:spPr>
          <p:txBody>
            <a:bodyPr wrap="square" lIns="0" tIns="0" rIns="0" bIns="0" rtlCol="0"/>
            <a:lstStyle/>
            <a:p>
              <a:endParaRPr lang="fr-FR" noProof="0" dirty="0"/>
            </a:p>
          </p:txBody>
        </p:sp>
        <p:sp>
          <p:nvSpPr>
            <p:cNvPr id="4613" name="object 4613"/>
            <p:cNvSpPr/>
            <p:nvPr/>
          </p:nvSpPr>
          <p:spPr>
            <a:xfrm>
              <a:off x="11997656" y="4423007"/>
              <a:ext cx="3810" cy="67310"/>
            </a:xfrm>
            <a:custGeom>
              <a:avLst/>
              <a:gdLst/>
              <a:ahLst/>
              <a:cxnLst/>
              <a:rect l="l" t="t" r="r" b="b"/>
              <a:pathLst>
                <a:path w="3809" h="67310">
                  <a:moveTo>
                    <a:pt x="3602" y="255"/>
                  </a:moveTo>
                  <a:lnTo>
                    <a:pt x="3602" y="66706"/>
                  </a:lnTo>
                </a:path>
                <a:path w="3809" h="67310">
                  <a:moveTo>
                    <a:pt x="0" y="66622"/>
                  </a:moveTo>
                  <a:lnTo>
                    <a:pt x="0" y="0"/>
                  </a:lnTo>
                </a:path>
              </a:pathLst>
            </a:custGeom>
            <a:ln w="3175">
              <a:solidFill>
                <a:srgbClr val="699D9A"/>
              </a:solidFill>
            </a:ln>
          </p:spPr>
          <p:txBody>
            <a:bodyPr wrap="square" lIns="0" tIns="0" rIns="0" bIns="0" rtlCol="0"/>
            <a:lstStyle/>
            <a:p>
              <a:endParaRPr lang="fr-FR" noProof="0" dirty="0"/>
            </a:p>
          </p:txBody>
        </p:sp>
        <p:sp>
          <p:nvSpPr>
            <p:cNvPr id="4614" name="object 4614"/>
            <p:cNvSpPr/>
            <p:nvPr/>
          </p:nvSpPr>
          <p:spPr>
            <a:xfrm>
              <a:off x="12001259" y="4423263"/>
              <a:ext cx="3810" cy="66675"/>
            </a:xfrm>
            <a:custGeom>
              <a:avLst/>
              <a:gdLst/>
              <a:ahLst/>
              <a:cxnLst/>
              <a:rect l="l" t="t" r="r" b="b"/>
              <a:pathLst>
                <a:path w="3809" h="66675">
                  <a:moveTo>
                    <a:pt x="0" y="0"/>
                  </a:moveTo>
                  <a:lnTo>
                    <a:pt x="3602" y="314"/>
                  </a:lnTo>
                  <a:lnTo>
                    <a:pt x="3602" y="66535"/>
                  </a:lnTo>
                  <a:lnTo>
                    <a:pt x="0" y="66450"/>
                  </a:lnTo>
                  <a:lnTo>
                    <a:pt x="0" y="0"/>
                  </a:lnTo>
                  <a:close/>
                </a:path>
              </a:pathLst>
            </a:custGeom>
            <a:solidFill>
              <a:srgbClr val="699D9A"/>
            </a:solidFill>
          </p:spPr>
          <p:txBody>
            <a:bodyPr wrap="square" lIns="0" tIns="0" rIns="0" bIns="0" rtlCol="0"/>
            <a:lstStyle/>
            <a:p>
              <a:endParaRPr lang="fr-FR" noProof="0" dirty="0"/>
            </a:p>
          </p:txBody>
        </p:sp>
        <p:sp>
          <p:nvSpPr>
            <p:cNvPr id="4615" name="object 4615"/>
            <p:cNvSpPr/>
            <p:nvPr/>
          </p:nvSpPr>
          <p:spPr>
            <a:xfrm>
              <a:off x="12001259" y="4423263"/>
              <a:ext cx="3810" cy="66675"/>
            </a:xfrm>
            <a:custGeom>
              <a:avLst/>
              <a:gdLst/>
              <a:ahLst/>
              <a:cxnLst/>
              <a:rect l="l" t="t" r="r" b="b"/>
              <a:pathLst>
                <a:path w="3809" h="66675">
                  <a:moveTo>
                    <a:pt x="3602" y="314"/>
                  </a:moveTo>
                  <a:lnTo>
                    <a:pt x="3602" y="66535"/>
                  </a:lnTo>
                </a:path>
                <a:path w="3809" h="66675">
                  <a:moveTo>
                    <a:pt x="0" y="66450"/>
                  </a:moveTo>
                  <a:lnTo>
                    <a:pt x="0" y="0"/>
                  </a:lnTo>
                </a:path>
              </a:pathLst>
            </a:custGeom>
            <a:ln w="3175">
              <a:solidFill>
                <a:srgbClr val="699D9A"/>
              </a:solidFill>
            </a:ln>
          </p:spPr>
          <p:txBody>
            <a:bodyPr wrap="square" lIns="0" tIns="0" rIns="0" bIns="0" rtlCol="0"/>
            <a:lstStyle/>
            <a:p>
              <a:endParaRPr lang="fr-FR" noProof="0" dirty="0"/>
            </a:p>
          </p:txBody>
        </p:sp>
        <p:sp>
          <p:nvSpPr>
            <p:cNvPr id="4616" name="object 4616"/>
            <p:cNvSpPr/>
            <p:nvPr/>
          </p:nvSpPr>
          <p:spPr>
            <a:xfrm>
              <a:off x="12004862" y="4423578"/>
              <a:ext cx="3810" cy="66675"/>
            </a:xfrm>
            <a:custGeom>
              <a:avLst/>
              <a:gdLst/>
              <a:ahLst/>
              <a:cxnLst/>
              <a:rect l="l" t="t" r="r" b="b"/>
              <a:pathLst>
                <a:path w="3809" h="66675">
                  <a:moveTo>
                    <a:pt x="0" y="0"/>
                  </a:moveTo>
                  <a:lnTo>
                    <a:pt x="3602" y="314"/>
                  </a:lnTo>
                  <a:lnTo>
                    <a:pt x="3602" y="66304"/>
                  </a:lnTo>
                  <a:lnTo>
                    <a:pt x="0" y="66220"/>
                  </a:lnTo>
                  <a:lnTo>
                    <a:pt x="0" y="0"/>
                  </a:lnTo>
                  <a:close/>
                </a:path>
              </a:pathLst>
            </a:custGeom>
            <a:solidFill>
              <a:srgbClr val="699D9A"/>
            </a:solidFill>
          </p:spPr>
          <p:txBody>
            <a:bodyPr wrap="square" lIns="0" tIns="0" rIns="0" bIns="0" rtlCol="0"/>
            <a:lstStyle/>
            <a:p>
              <a:endParaRPr lang="fr-FR" noProof="0" dirty="0"/>
            </a:p>
          </p:txBody>
        </p:sp>
        <p:sp>
          <p:nvSpPr>
            <p:cNvPr id="4617" name="object 4617"/>
            <p:cNvSpPr/>
            <p:nvPr/>
          </p:nvSpPr>
          <p:spPr>
            <a:xfrm>
              <a:off x="12004862" y="4423578"/>
              <a:ext cx="3810" cy="66675"/>
            </a:xfrm>
            <a:custGeom>
              <a:avLst/>
              <a:gdLst/>
              <a:ahLst/>
              <a:cxnLst/>
              <a:rect l="l" t="t" r="r" b="b"/>
              <a:pathLst>
                <a:path w="3809" h="66675">
                  <a:moveTo>
                    <a:pt x="3602" y="314"/>
                  </a:moveTo>
                  <a:lnTo>
                    <a:pt x="3602" y="66304"/>
                  </a:lnTo>
                </a:path>
                <a:path w="3809" h="66675">
                  <a:moveTo>
                    <a:pt x="0" y="66220"/>
                  </a:moveTo>
                  <a:lnTo>
                    <a:pt x="0" y="0"/>
                  </a:lnTo>
                </a:path>
              </a:pathLst>
            </a:custGeom>
            <a:ln w="3175">
              <a:solidFill>
                <a:srgbClr val="699D9A"/>
              </a:solidFill>
            </a:ln>
          </p:spPr>
          <p:txBody>
            <a:bodyPr wrap="square" lIns="0" tIns="0" rIns="0" bIns="0" rtlCol="0"/>
            <a:lstStyle/>
            <a:p>
              <a:endParaRPr lang="fr-FR" noProof="0" dirty="0"/>
            </a:p>
          </p:txBody>
        </p:sp>
        <p:sp>
          <p:nvSpPr>
            <p:cNvPr id="4618" name="object 4618"/>
            <p:cNvSpPr/>
            <p:nvPr/>
          </p:nvSpPr>
          <p:spPr>
            <a:xfrm>
              <a:off x="12008465" y="4423892"/>
              <a:ext cx="5715" cy="66675"/>
            </a:xfrm>
            <a:custGeom>
              <a:avLst/>
              <a:gdLst/>
              <a:ahLst/>
              <a:cxnLst/>
              <a:rect l="l" t="t" r="r" b="b"/>
              <a:pathLst>
                <a:path w="5715" h="66675">
                  <a:moveTo>
                    <a:pt x="0" y="0"/>
                  </a:moveTo>
                  <a:lnTo>
                    <a:pt x="0" y="66114"/>
                  </a:lnTo>
                  <a:lnTo>
                    <a:pt x="5284" y="66114"/>
                  </a:lnTo>
                  <a:lnTo>
                    <a:pt x="5284" y="461"/>
                  </a:lnTo>
                  <a:lnTo>
                    <a:pt x="0" y="0"/>
                  </a:lnTo>
                  <a:close/>
                </a:path>
              </a:pathLst>
            </a:custGeom>
            <a:solidFill>
              <a:srgbClr val="699D9A"/>
            </a:solidFill>
          </p:spPr>
          <p:txBody>
            <a:bodyPr wrap="square" lIns="0" tIns="0" rIns="0" bIns="0" rtlCol="0"/>
            <a:lstStyle/>
            <a:p>
              <a:endParaRPr lang="fr-FR" noProof="0" dirty="0"/>
            </a:p>
          </p:txBody>
        </p:sp>
        <p:sp>
          <p:nvSpPr>
            <p:cNvPr id="4619" name="object 4619"/>
            <p:cNvSpPr/>
            <p:nvPr/>
          </p:nvSpPr>
          <p:spPr>
            <a:xfrm>
              <a:off x="12008465" y="4423892"/>
              <a:ext cx="5715" cy="66675"/>
            </a:xfrm>
            <a:custGeom>
              <a:avLst/>
              <a:gdLst/>
              <a:ahLst/>
              <a:cxnLst/>
              <a:rect l="l" t="t" r="r" b="b"/>
              <a:pathLst>
                <a:path w="5715" h="66675">
                  <a:moveTo>
                    <a:pt x="5284" y="461"/>
                  </a:moveTo>
                  <a:lnTo>
                    <a:pt x="5284" y="66114"/>
                  </a:lnTo>
                </a:path>
                <a:path w="5715" h="66675">
                  <a:moveTo>
                    <a:pt x="0" y="65990"/>
                  </a:moveTo>
                  <a:lnTo>
                    <a:pt x="0" y="0"/>
                  </a:lnTo>
                </a:path>
              </a:pathLst>
            </a:custGeom>
            <a:ln w="3175">
              <a:solidFill>
                <a:srgbClr val="699D9A"/>
              </a:solidFill>
            </a:ln>
          </p:spPr>
          <p:txBody>
            <a:bodyPr wrap="square" lIns="0" tIns="0" rIns="0" bIns="0" rtlCol="0"/>
            <a:lstStyle/>
            <a:p>
              <a:endParaRPr lang="fr-FR" noProof="0" dirty="0"/>
            </a:p>
          </p:txBody>
        </p:sp>
        <p:sp>
          <p:nvSpPr>
            <p:cNvPr id="4620" name="object 4620"/>
            <p:cNvSpPr/>
            <p:nvPr/>
          </p:nvSpPr>
          <p:spPr>
            <a:xfrm>
              <a:off x="12013749" y="4424354"/>
              <a:ext cx="3810" cy="66040"/>
            </a:xfrm>
            <a:custGeom>
              <a:avLst/>
              <a:gdLst/>
              <a:ahLst/>
              <a:cxnLst/>
              <a:rect l="l" t="t" r="r" b="b"/>
              <a:pathLst>
                <a:path w="3809" h="66039">
                  <a:moveTo>
                    <a:pt x="0" y="0"/>
                  </a:moveTo>
                  <a:lnTo>
                    <a:pt x="3602" y="314"/>
                  </a:lnTo>
                  <a:lnTo>
                    <a:pt x="3602" y="65736"/>
                  </a:lnTo>
                  <a:lnTo>
                    <a:pt x="0" y="65652"/>
                  </a:lnTo>
                  <a:lnTo>
                    <a:pt x="0" y="0"/>
                  </a:lnTo>
                  <a:close/>
                </a:path>
              </a:pathLst>
            </a:custGeom>
            <a:solidFill>
              <a:srgbClr val="699D9A"/>
            </a:solidFill>
          </p:spPr>
          <p:txBody>
            <a:bodyPr wrap="square" lIns="0" tIns="0" rIns="0" bIns="0" rtlCol="0"/>
            <a:lstStyle/>
            <a:p>
              <a:endParaRPr lang="fr-FR" noProof="0" dirty="0"/>
            </a:p>
          </p:txBody>
        </p:sp>
        <p:sp>
          <p:nvSpPr>
            <p:cNvPr id="4621" name="object 4621"/>
            <p:cNvSpPr/>
            <p:nvPr/>
          </p:nvSpPr>
          <p:spPr>
            <a:xfrm>
              <a:off x="12013749" y="4424354"/>
              <a:ext cx="3810" cy="66040"/>
            </a:xfrm>
            <a:custGeom>
              <a:avLst/>
              <a:gdLst/>
              <a:ahLst/>
              <a:cxnLst/>
              <a:rect l="l" t="t" r="r" b="b"/>
              <a:pathLst>
                <a:path w="3809" h="66039">
                  <a:moveTo>
                    <a:pt x="3602" y="314"/>
                  </a:moveTo>
                  <a:lnTo>
                    <a:pt x="3602" y="65736"/>
                  </a:lnTo>
                </a:path>
                <a:path w="3809" h="66039">
                  <a:moveTo>
                    <a:pt x="0" y="65652"/>
                  </a:moveTo>
                  <a:lnTo>
                    <a:pt x="0" y="0"/>
                  </a:lnTo>
                </a:path>
              </a:pathLst>
            </a:custGeom>
            <a:ln w="3175">
              <a:solidFill>
                <a:srgbClr val="699D9A"/>
              </a:solidFill>
            </a:ln>
          </p:spPr>
          <p:txBody>
            <a:bodyPr wrap="square" lIns="0" tIns="0" rIns="0" bIns="0" rtlCol="0"/>
            <a:lstStyle/>
            <a:p>
              <a:endParaRPr lang="fr-FR" noProof="0" dirty="0"/>
            </a:p>
          </p:txBody>
        </p:sp>
        <p:sp>
          <p:nvSpPr>
            <p:cNvPr id="4622" name="object 4622"/>
            <p:cNvSpPr/>
            <p:nvPr/>
          </p:nvSpPr>
          <p:spPr>
            <a:xfrm>
              <a:off x="12017352" y="4424669"/>
              <a:ext cx="3810" cy="66040"/>
            </a:xfrm>
            <a:custGeom>
              <a:avLst/>
              <a:gdLst/>
              <a:ahLst/>
              <a:cxnLst/>
              <a:rect l="l" t="t" r="r" b="b"/>
              <a:pathLst>
                <a:path w="3809" h="66039">
                  <a:moveTo>
                    <a:pt x="0" y="0"/>
                  </a:moveTo>
                  <a:lnTo>
                    <a:pt x="3602" y="314"/>
                  </a:lnTo>
                  <a:lnTo>
                    <a:pt x="3602" y="65506"/>
                  </a:lnTo>
                  <a:lnTo>
                    <a:pt x="0" y="65422"/>
                  </a:lnTo>
                  <a:lnTo>
                    <a:pt x="0" y="0"/>
                  </a:lnTo>
                  <a:close/>
                </a:path>
              </a:pathLst>
            </a:custGeom>
            <a:solidFill>
              <a:srgbClr val="689D9A"/>
            </a:solidFill>
          </p:spPr>
          <p:txBody>
            <a:bodyPr wrap="square" lIns="0" tIns="0" rIns="0" bIns="0" rtlCol="0"/>
            <a:lstStyle/>
            <a:p>
              <a:endParaRPr lang="fr-FR" noProof="0" dirty="0"/>
            </a:p>
          </p:txBody>
        </p:sp>
        <p:sp>
          <p:nvSpPr>
            <p:cNvPr id="4623" name="object 4623"/>
            <p:cNvSpPr/>
            <p:nvPr/>
          </p:nvSpPr>
          <p:spPr>
            <a:xfrm>
              <a:off x="12017352" y="4424669"/>
              <a:ext cx="3810" cy="66040"/>
            </a:xfrm>
            <a:custGeom>
              <a:avLst/>
              <a:gdLst/>
              <a:ahLst/>
              <a:cxnLst/>
              <a:rect l="l" t="t" r="r" b="b"/>
              <a:pathLst>
                <a:path w="3809" h="66039">
                  <a:moveTo>
                    <a:pt x="3602" y="314"/>
                  </a:moveTo>
                  <a:lnTo>
                    <a:pt x="3602" y="65506"/>
                  </a:lnTo>
                </a:path>
                <a:path w="3809" h="66039">
                  <a:moveTo>
                    <a:pt x="0" y="65422"/>
                  </a:moveTo>
                  <a:lnTo>
                    <a:pt x="0" y="0"/>
                  </a:lnTo>
                </a:path>
              </a:pathLst>
            </a:custGeom>
            <a:ln w="3175">
              <a:solidFill>
                <a:srgbClr val="689D9A"/>
              </a:solidFill>
            </a:ln>
          </p:spPr>
          <p:txBody>
            <a:bodyPr wrap="square" lIns="0" tIns="0" rIns="0" bIns="0" rtlCol="0"/>
            <a:lstStyle/>
            <a:p>
              <a:endParaRPr lang="fr-FR" noProof="0" dirty="0"/>
            </a:p>
          </p:txBody>
        </p:sp>
        <p:sp>
          <p:nvSpPr>
            <p:cNvPr id="4624" name="object 4624"/>
            <p:cNvSpPr/>
            <p:nvPr/>
          </p:nvSpPr>
          <p:spPr>
            <a:xfrm>
              <a:off x="12020955" y="4424983"/>
              <a:ext cx="3810" cy="65405"/>
            </a:xfrm>
            <a:custGeom>
              <a:avLst/>
              <a:gdLst/>
              <a:ahLst/>
              <a:cxnLst/>
              <a:rect l="l" t="t" r="r" b="b"/>
              <a:pathLst>
                <a:path w="3809" h="65404">
                  <a:moveTo>
                    <a:pt x="0" y="0"/>
                  </a:moveTo>
                  <a:lnTo>
                    <a:pt x="3602" y="314"/>
                  </a:lnTo>
                  <a:lnTo>
                    <a:pt x="3602" y="65276"/>
                  </a:lnTo>
                  <a:lnTo>
                    <a:pt x="0" y="65191"/>
                  </a:lnTo>
                  <a:lnTo>
                    <a:pt x="0" y="0"/>
                  </a:lnTo>
                  <a:close/>
                </a:path>
              </a:pathLst>
            </a:custGeom>
            <a:solidFill>
              <a:srgbClr val="689D9A"/>
            </a:solidFill>
          </p:spPr>
          <p:txBody>
            <a:bodyPr wrap="square" lIns="0" tIns="0" rIns="0" bIns="0" rtlCol="0"/>
            <a:lstStyle/>
            <a:p>
              <a:endParaRPr lang="fr-FR" noProof="0" dirty="0"/>
            </a:p>
          </p:txBody>
        </p:sp>
        <p:sp>
          <p:nvSpPr>
            <p:cNvPr id="4625" name="object 4625"/>
            <p:cNvSpPr/>
            <p:nvPr/>
          </p:nvSpPr>
          <p:spPr>
            <a:xfrm>
              <a:off x="12020955" y="4424983"/>
              <a:ext cx="3810" cy="65405"/>
            </a:xfrm>
            <a:custGeom>
              <a:avLst/>
              <a:gdLst/>
              <a:ahLst/>
              <a:cxnLst/>
              <a:rect l="l" t="t" r="r" b="b"/>
              <a:pathLst>
                <a:path w="3809" h="65404">
                  <a:moveTo>
                    <a:pt x="3602" y="314"/>
                  </a:moveTo>
                  <a:lnTo>
                    <a:pt x="3602" y="65276"/>
                  </a:lnTo>
                </a:path>
                <a:path w="3809" h="65404">
                  <a:moveTo>
                    <a:pt x="0" y="65191"/>
                  </a:moveTo>
                  <a:lnTo>
                    <a:pt x="0" y="0"/>
                  </a:lnTo>
                </a:path>
              </a:pathLst>
            </a:custGeom>
            <a:ln w="3175">
              <a:solidFill>
                <a:srgbClr val="689D9A"/>
              </a:solidFill>
            </a:ln>
          </p:spPr>
          <p:txBody>
            <a:bodyPr wrap="square" lIns="0" tIns="0" rIns="0" bIns="0" rtlCol="0"/>
            <a:lstStyle/>
            <a:p>
              <a:endParaRPr lang="fr-FR" noProof="0" dirty="0"/>
            </a:p>
          </p:txBody>
        </p:sp>
        <p:sp>
          <p:nvSpPr>
            <p:cNvPr id="4626" name="object 4626"/>
            <p:cNvSpPr/>
            <p:nvPr/>
          </p:nvSpPr>
          <p:spPr>
            <a:xfrm>
              <a:off x="12024558" y="4425298"/>
              <a:ext cx="3810" cy="65405"/>
            </a:xfrm>
            <a:custGeom>
              <a:avLst/>
              <a:gdLst/>
              <a:ahLst/>
              <a:cxnLst/>
              <a:rect l="l" t="t" r="r" b="b"/>
              <a:pathLst>
                <a:path w="3809" h="65404">
                  <a:moveTo>
                    <a:pt x="0" y="0"/>
                  </a:moveTo>
                  <a:lnTo>
                    <a:pt x="3602" y="314"/>
                  </a:lnTo>
                  <a:lnTo>
                    <a:pt x="3602" y="65045"/>
                  </a:lnTo>
                  <a:lnTo>
                    <a:pt x="0" y="64961"/>
                  </a:lnTo>
                  <a:lnTo>
                    <a:pt x="0" y="0"/>
                  </a:lnTo>
                  <a:close/>
                </a:path>
              </a:pathLst>
            </a:custGeom>
            <a:solidFill>
              <a:srgbClr val="689D9A"/>
            </a:solidFill>
          </p:spPr>
          <p:txBody>
            <a:bodyPr wrap="square" lIns="0" tIns="0" rIns="0" bIns="0" rtlCol="0"/>
            <a:lstStyle/>
            <a:p>
              <a:endParaRPr lang="fr-FR" noProof="0" dirty="0"/>
            </a:p>
          </p:txBody>
        </p:sp>
        <p:sp>
          <p:nvSpPr>
            <p:cNvPr id="4627" name="object 4627"/>
            <p:cNvSpPr/>
            <p:nvPr/>
          </p:nvSpPr>
          <p:spPr>
            <a:xfrm>
              <a:off x="12024558" y="4425298"/>
              <a:ext cx="3810" cy="65405"/>
            </a:xfrm>
            <a:custGeom>
              <a:avLst/>
              <a:gdLst/>
              <a:ahLst/>
              <a:cxnLst/>
              <a:rect l="l" t="t" r="r" b="b"/>
              <a:pathLst>
                <a:path w="3809" h="65404">
                  <a:moveTo>
                    <a:pt x="3602" y="314"/>
                  </a:moveTo>
                  <a:lnTo>
                    <a:pt x="3602" y="65045"/>
                  </a:lnTo>
                </a:path>
                <a:path w="3809" h="65404">
                  <a:moveTo>
                    <a:pt x="0" y="64961"/>
                  </a:moveTo>
                  <a:lnTo>
                    <a:pt x="0" y="0"/>
                  </a:lnTo>
                </a:path>
              </a:pathLst>
            </a:custGeom>
            <a:ln w="3175">
              <a:solidFill>
                <a:srgbClr val="689D9A"/>
              </a:solidFill>
            </a:ln>
          </p:spPr>
          <p:txBody>
            <a:bodyPr wrap="square" lIns="0" tIns="0" rIns="0" bIns="0" rtlCol="0"/>
            <a:lstStyle/>
            <a:p>
              <a:endParaRPr lang="fr-FR" noProof="0" dirty="0"/>
            </a:p>
          </p:txBody>
        </p:sp>
        <p:sp>
          <p:nvSpPr>
            <p:cNvPr id="4628" name="object 4628"/>
            <p:cNvSpPr/>
            <p:nvPr/>
          </p:nvSpPr>
          <p:spPr>
            <a:xfrm>
              <a:off x="12028161" y="4425613"/>
              <a:ext cx="3810" cy="65405"/>
            </a:xfrm>
            <a:custGeom>
              <a:avLst/>
              <a:gdLst/>
              <a:ahLst/>
              <a:cxnLst/>
              <a:rect l="l" t="t" r="r" b="b"/>
              <a:pathLst>
                <a:path w="3809" h="65404">
                  <a:moveTo>
                    <a:pt x="0" y="0"/>
                  </a:moveTo>
                  <a:lnTo>
                    <a:pt x="3602" y="314"/>
                  </a:lnTo>
                  <a:lnTo>
                    <a:pt x="3602" y="64815"/>
                  </a:lnTo>
                  <a:lnTo>
                    <a:pt x="0" y="64731"/>
                  </a:lnTo>
                  <a:lnTo>
                    <a:pt x="0" y="0"/>
                  </a:lnTo>
                  <a:close/>
                </a:path>
              </a:pathLst>
            </a:custGeom>
            <a:solidFill>
              <a:srgbClr val="689D9A"/>
            </a:solidFill>
          </p:spPr>
          <p:txBody>
            <a:bodyPr wrap="square" lIns="0" tIns="0" rIns="0" bIns="0" rtlCol="0"/>
            <a:lstStyle/>
            <a:p>
              <a:endParaRPr lang="fr-FR" noProof="0" dirty="0"/>
            </a:p>
          </p:txBody>
        </p:sp>
        <p:sp>
          <p:nvSpPr>
            <p:cNvPr id="4629" name="object 4629"/>
            <p:cNvSpPr/>
            <p:nvPr/>
          </p:nvSpPr>
          <p:spPr>
            <a:xfrm>
              <a:off x="12028161" y="4425613"/>
              <a:ext cx="3810" cy="65405"/>
            </a:xfrm>
            <a:custGeom>
              <a:avLst/>
              <a:gdLst/>
              <a:ahLst/>
              <a:cxnLst/>
              <a:rect l="l" t="t" r="r" b="b"/>
              <a:pathLst>
                <a:path w="3809" h="65404">
                  <a:moveTo>
                    <a:pt x="3602" y="314"/>
                  </a:moveTo>
                  <a:lnTo>
                    <a:pt x="3602" y="64815"/>
                  </a:lnTo>
                </a:path>
                <a:path w="3809" h="65404">
                  <a:moveTo>
                    <a:pt x="0" y="64731"/>
                  </a:moveTo>
                  <a:lnTo>
                    <a:pt x="0" y="0"/>
                  </a:lnTo>
                </a:path>
              </a:pathLst>
            </a:custGeom>
            <a:ln w="3175">
              <a:solidFill>
                <a:srgbClr val="689D9A"/>
              </a:solidFill>
            </a:ln>
          </p:spPr>
          <p:txBody>
            <a:bodyPr wrap="square" lIns="0" tIns="0" rIns="0" bIns="0" rtlCol="0"/>
            <a:lstStyle/>
            <a:p>
              <a:endParaRPr lang="fr-FR" noProof="0" dirty="0"/>
            </a:p>
          </p:txBody>
        </p:sp>
        <p:sp>
          <p:nvSpPr>
            <p:cNvPr id="4630" name="object 4630"/>
            <p:cNvSpPr/>
            <p:nvPr/>
          </p:nvSpPr>
          <p:spPr>
            <a:xfrm>
              <a:off x="12031763" y="4425928"/>
              <a:ext cx="3810" cy="64769"/>
            </a:xfrm>
            <a:custGeom>
              <a:avLst/>
              <a:gdLst/>
              <a:ahLst/>
              <a:cxnLst/>
              <a:rect l="l" t="t" r="r" b="b"/>
              <a:pathLst>
                <a:path w="3809" h="64770">
                  <a:moveTo>
                    <a:pt x="0" y="0"/>
                  </a:moveTo>
                  <a:lnTo>
                    <a:pt x="3602" y="314"/>
                  </a:lnTo>
                  <a:lnTo>
                    <a:pt x="3602" y="64585"/>
                  </a:lnTo>
                  <a:lnTo>
                    <a:pt x="0" y="64500"/>
                  </a:lnTo>
                  <a:lnTo>
                    <a:pt x="0" y="0"/>
                  </a:lnTo>
                  <a:close/>
                </a:path>
              </a:pathLst>
            </a:custGeom>
            <a:solidFill>
              <a:srgbClr val="689C9A"/>
            </a:solidFill>
          </p:spPr>
          <p:txBody>
            <a:bodyPr wrap="square" lIns="0" tIns="0" rIns="0" bIns="0" rtlCol="0"/>
            <a:lstStyle/>
            <a:p>
              <a:endParaRPr lang="fr-FR" noProof="0" dirty="0"/>
            </a:p>
          </p:txBody>
        </p:sp>
        <p:sp>
          <p:nvSpPr>
            <p:cNvPr id="4631" name="object 4631"/>
            <p:cNvSpPr/>
            <p:nvPr/>
          </p:nvSpPr>
          <p:spPr>
            <a:xfrm>
              <a:off x="12031763" y="4425927"/>
              <a:ext cx="3810" cy="64769"/>
            </a:xfrm>
            <a:custGeom>
              <a:avLst/>
              <a:gdLst/>
              <a:ahLst/>
              <a:cxnLst/>
              <a:rect l="l" t="t" r="r" b="b"/>
              <a:pathLst>
                <a:path w="3809" h="64770">
                  <a:moveTo>
                    <a:pt x="3602" y="314"/>
                  </a:moveTo>
                  <a:lnTo>
                    <a:pt x="3602" y="64585"/>
                  </a:lnTo>
                </a:path>
                <a:path w="3809" h="64770">
                  <a:moveTo>
                    <a:pt x="0" y="64500"/>
                  </a:moveTo>
                  <a:lnTo>
                    <a:pt x="0" y="0"/>
                  </a:lnTo>
                </a:path>
              </a:pathLst>
            </a:custGeom>
            <a:ln w="3175">
              <a:solidFill>
                <a:srgbClr val="689C9A"/>
              </a:solidFill>
            </a:ln>
          </p:spPr>
          <p:txBody>
            <a:bodyPr wrap="square" lIns="0" tIns="0" rIns="0" bIns="0" rtlCol="0"/>
            <a:lstStyle/>
            <a:p>
              <a:endParaRPr lang="fr-FR" noProof="0" dirty="0"/>
            </a:p>
          </p:txBody>
        </p:sp>
        <p:sp>
          <p:nvSpPr>
            <p:cNvPr id="4632" name="object 4632"/>
            <p:cNvSpPr/>
            <p:nvPr/>
          </p:nvSpPr>
          <p:spPr>
            <a:xfrm>
              <a:off x="12035366" y="4426243"/>
              <a:ext cx="5715" cy="64769"/>
            </a:xfrm>
            <a:custGeom>
              <a:avLst/>
              <a:gdLst/>
              <a:ahLst/>
              <a:cxnLst/>
              <a:rect l="l" t="t" r="r" b="b"/>
              <a:pathLst>
                <a:path w="5715" h="64770">
                  <a:moveTo>
                    <a:pt x="0" y="0"/>
                  </a:moveTo>
                  <a:lnTo>
                    <a:pt x="0" y="64270"/>
                  </a:lnTo>
                  <a:lnTo>
                    <a:pt x="5524" y="64270"/>
                  </a:lnTo>
                  <a:lnTo>
                    <a:pt x="5524" y="482"/>
                  </a:lnTo>
                  <a:lnTo>
                    <a:pt x="0" y="0"/>
                  </a:lnTo>
                  <a:close/>
                </a:path>
              </a:pathLst>
            </a:custGeom>
            <a:solidFill>
              <a:srgbClr val="689C9A"/>
            </a:solidFill>
          </p:spPr>
          <p:txBody>
            <a:bodyPr wrap="square" lIns="0" tIns="0" rIns="0" bIns="0" rtlCol="0"/>
            <a:lstStyle/>
            <a:p>
              <a:endParaRPr lang="fr-FR" noProof="0" dirty="0"/>
            </a:p>
          </p:txBody>
        </p:sp>
        <p:sp>
          <p:nvSpPr>
            <p:cNvPr id="4633" name="object 4633"/>
            <p:cNvSpPr/>
            <p:nvPr/>
          </p:nvSpPr>
          <p:spPr>
            <a:xfrm>
              <a:off x="12035366" y="4426242"/>
              <a:ext cx="5715" cy="64769"/>
            </a:xfrm>
            <a:custGeom>
              <a:avLst/>
              <a:gdLst/>
              <a:ahLst/>
              <a:cxnLst/>
              <a:rect l="l" t="t" r="r" b="b"/>
              <a:pathLst>
                <a:path w="5715" h="64770">
                  <a:moveTo>
                    <a:pt x="5524" y="482"/>
                  </a:moveTo>
                  <a:lnTo>
                    <a:pt x="5524" y="64400"/>
                  </a:lnTo>
                </a:path>
                <a:path w="5715" h="64770">
                  <a:moveTo>
                    <a:pt x="0" y="64270"/>
                  </a:moveTo>
                  <a:lnTo>
                    <a:pt x="0" y="0"/>
                  </a:lnTo>
                </a:path>
              </a:pathLst>
            </a:custGeom>
            <a:ln w="3175">
              <a:solidFill>
                <a:srgbClr val="689C9A"/>
              </a:solidFill>
            </a:ln>
          </p:spPr>
          <p:txBody>
            <a:bodyPr wrap="square" lIns="0" tIns="0" rIns="0" bIns="0" rtlCol="0"/>
            <a:lstStyle/>
            <a:p>
              <a:endParaRPr lang="fr-FR" noProof="0" dirty="0"/>
            </a:p>
          </p:txBody>
        </p:sp>
        <p:sp>
          <p:nvSpPr>
            <p:cNvPr id="4634" name="object 4634"/>
            <p:cNvSpPr/>
            <p:nvPr/>
          </p:nvSpPr>
          <p:spPr>
            <a:xfrm>
              <a:off x="12040891" y="4426725"/>
              <a:ext cx="3810" cy="64135"/>
            </a:xfrm>
            <a:custGeom>
              <a:avLst/>
              <a:gdLst/>
              <a:ahLst/>
              <a:cxnLst/>
              <a:rect l="l" t="t" r="r" b="b"/>
              <a:pathLst>
                <a:path w="3809" h="64135">
                  <a:moveTo>
                    <a:pt x="0" y="0"/>
                  </a:moveTo>
                  <a:lnTo>
                    <a:pt x="3602" y="314"/>
                  </a:lnTo>
                  <a:lnTo>
                    <a:pt x="3602" y="64002"/>
                  </a:lnTo>
                  <a:lnTo>
                    <a:pt x="0" y="63917"/>
                  </a:lnTo>
                  <a:lnTo>
                    <a:pt x="0" y="0"/>
                  </a:lnTo>
                  <a:close/>
                </a:path>
              </a:pathLst>
            </a:custGeom>
            <a:solidFill>
              <a:srgbClr val="689C9A"/>
            </a:solidFill>
          </p:spPr>
          <p:txBody>
            <a:bodyPr wrap="square" lIns="0" tIns="0" rIns="0" bIns="0" rtlCol="0"/>
            <a:lstStyle/>
            <a:p>
              <a:endParaRPr lang="fr-FR" noProof="0" dirty="0"/>
            </a:p>
          </p:txBody>
        </p:sp>
        <p:sp>
          <p:nvSpPr>
            <p:cNvPr id="4635" name="object 4635"/>
            <p:cNvSpPr/>
            <p:nvPr/>
          </p:nvSpPr>
          <p:spPr>
            <a:xfrm>
              <a:off x="12040891" y="4426725"/>
              <a:ext cx="3810" cy="64135"/>
            </a:xfrm>
            <a:custGeom>
              <a:avLst/>
              <a:gdLst/>
              <a:ahLst/>
              <a:cxnLst/>
              <a:rect l="l" t="t" r="r" b="b"/>
              <a:pathLst>
                <a:path w="3809" h="64135">
                  <a:moveTo>
                    <a:pt x="3602" y="314"/>
                  </a:moveTo>
                  <a:lnTo>
                    <a:pt x="3602" y="64002"/>
                  </a:lnTo>
                </a:path>
                <a:path w="3809" h="64135">
                  <a:moveTo>
                    <a:pt x="0" y="63917"/>
                  </a:moveTo>
                  <a:lnTo>
                    <a:pt x="0" y="0"/>
                  </a:lnTo>
                </a:path>
              </a:pathLst>
            </a:custGeom>
            <a:ln w="3175">
              <a:solidFill>
                <a:srgbClr val="689C9A"/>
              </a:solidFill>
            </a:ln>
          </p:spPr>
          <p:txBody>
            <a:bodyPr wrap="square" lIns="0" tIns="0" rIns="0" bIns="0" rtlCol="0"/>
            <a:lstStyle/>
            <a:p>
              <a:endParaRPr lang="fr-FR" noProof="0" dirty="0"/>
            </a:p>
          </p:txBody>
        </p:sp>
        <p:sp>
          <p:nvSpPr>
            <p:cNvPr id="4636" name="object 4636"/>
            <p:cNvSpPr/>
            <p:nvPr/>
          </p:nvSpPr>
          <p:spPr>
            <a:xfrm>
              <a:off x="12044494" y="4427040"/>
              <a:ext cx="3810" cy="64135"/>
            </a:xfrm>
            <a:custGeom>
              <a:avLst/>
              <a:gdLst/>
              <a:ahLst/>
              <a:cxnLst/>
              <a:rect l="l" t="t" r="r" b="b"/>
              <a:pathLst>
                <a:path w="3809" h="64135">
                  <a:moveTo>
                    <a:pt x="0" y="0"/>
                  </a:moveTo>
                  <a:lnTo>
                    <a:pt x="3602" y="314"/>
                  </a:lnTo>
                  <a:lnTo>
                    <a:pt x="3602" y="63750"/>
                  </a:lnTo>
                  <a:lnTo>
                    <a:pt x="0" y="63687"/>
                  </a:lnTo>
                  <a:lnTo>
                    <a:pt x="0" y="0"/>
                  </a:lnTo>
                  <a:close/>
                </a:path>
              </a:pathLst>
            </a:custGeom>
            <a:solidFill>
              <a:srgbClr val="689C9A"/>
            </a:solidFill>
          </p:spPr>
          <p:txBody>
            <a:bodyPr wrap="square" lIns="0" tIns="0" rIns="0" bIns="0" rtlCol="0"/>
            <a:lstStyle/>
            <a:p>
              <a:endParaRPr lang="fr-FR" noProof="0" dirty="0"/>
            </a:p>
          </p:txBody>
        </p:sp>
        <p:sp>
          <p:nvSpPr>
            <p:cNvPr id="4637" name="object 4637"/>
            <p:cNvSpPr/>
            <p:nvPr/>
          </p:nvSpPr>
          <p:spPr>
            <a:xfrm>
              <a:off x="12044494" y="4427040"/>
              <a:ext cx="3810" cy="64135"/>
            </a:xfrm>
            <a:custGeom>
              <a:avLst/>
              <a:gdLst/>
              <a:ahLst/>
              <a:cxnLst/>
              <a:rect l="l" t="t" r="r" b="b"/>
              <a:pathLst>
                <a:path w="3809" h="64135">
                  <a:moveTo>
                    <a:pt x="3602" y="314"/>
                  </a:moveTo>
                  <a:lnTo>
                    <a:pt x="3602" y="63750"/>
                  </a:lnTo>
                </a:path>
                <a:path w="3809" h="64135">
                  <a:moveTo>
                    <a:pt x="0" y="63687"/>
                  </a:moveTo>
                  <a:lnTo>
                    <a:pt x="0" y="0"/>
                  </a:lnTo>
                </a:path>
              </a:pathLst>
            </a:custGeom>
            <a:ln w="3175">
              <a:solidFill>
                <a:srgbClr val="689C9A"/>
              </a:solidFill>
            </a:ln>
          </p:spPr>
          <p:txBody>
            <a:bodyPr wrap="square" lIns="0" tIns="0" rIns="0" bIns="0" rtlCol="0"/>
            <a:lstStyle/>
            <a:p>
              <a:endParaRPr lang="fr-FR" noProof="0" dirty="0"/>
            </a:p>
          </p:txBody>
        </p:sp>
        <p:sp>
          <p:nvSpPr>
            <p:cNvPr id="4638" name="object 4638"/>
            <p:cNvSpPr/>
            <p:nvPr/>
          </p:nvSpPr>
          <p:spPr>
            <a:xfrm>
              <a:off x="12048097" y="4427354"/>
              <a:ext cx="3810" cy="63500"/>
            </a:xfrm>
            <a:custGeom>
              <a:avLst/>
              <a:gdLst/>
              <a:ahLst/>
              <a:cxnLst/>
              <a:rect l="l" t="t" r="r" b="b"/>
              <a:pathLst>
                <a:path w="3809" h="63500">
                  <a:moveTo>
                    <a:pt x="0" y="0"/>
                  </a:moveTo>
                  <a:lnTo>
                    <a:pt x="3602" y="314"/>
                  </a:lnTo>
                  <a:lnTo>
                    <a:pt x="3602" y="63461"/>
                  </a:lnTo>
                  <a:lnTo>
                    <a:pt x="0" y="63436"/>
                  </a:lnTo>
                  <a:lnTo>
                    <a:pt x="0" y="0"/>
                  </a:lnTo>
                  <a:close/>
                </a:path>
              </a:pathLst>
            </a:custGeom>
            <a:solidFill>
              <a:srgbClr val="679C99"/>
            </a:solidFill>
          </p:spPr>
          <p:txBody>
            <a:bodyPr wrap="square" lIns="0" tIns="0" rIns="0" bIns="0" rtlCol="0"/>
            <a:lstStyle/>
            <a:p>
              <a:endParaRPr lang="fr-FR" noProof="0" dirty="0"/>
            </a:p>
          </p:txBody>
        </p:sp>
        <p:sp>
          <p:nvSpPr>
            <p:cNvPr id="4639" name="object 4639"/>
            <p:cNvSpPr/>
            <p:nvPr/>
          </p:nvSpPr>
          <p:spPr>
            <a:xfrm>
              <a:off x="12048097" y="4427354"/>
              <a:ext cx="3810" cy="63500"/>
            </a:xfrm>
            <a:custGeom>
              <a:avLst/>
              <a:gdLst/>
              <a:ahLst/>
              <a:cxnLst/>
              <a:rect l="l" t="t" r="r" b="b"/>
              <a:pathLst>
                <a:path w="3809" h="63500">
                  <a:moveTo>
                    <a:pt x="3602" y="314"/>
                  </a:moveTo>
                  <a:lnTo>
                    <a:pt x="3602" y="63461"/>
                  </a:lnTo>
                </a:path>
                <a:path w="3809" h="63500">
                  <a:moveTo>
                    <a:pt x="0" y="63436"/>
                  </a:moveTo>
                  <a:lnTo>
                    <a:pt x="0" y="0"/>
                  </a:lnTo>
                </a:path>
              </a:pathLst>
            </a:custGeom>
            <a:ln w="3175">
              <a:solidFill>
                <a:srgbClr val="679C99"/>
              </a:solidFill>
            </a:ln>
          </p:spPr>
          <p:txBody>
            <a:bodyPr wrap="square" lIns="0" tIns="0" rIns="0" bIns="0" rtlCol="0"/>
            <a:lstStyle/>
            <a:p>
              <a:endParaRPr lang="fr-FR" noProof="0" dirty="0"/>
            </a:p>
          </p:txBody>
        </p:sp>
        <p:sp>
          <p:nvSpPr>
            <p:cNvPr id="4640" name="object 4640"/>
            <p:cNvSpPr/>
            <p:nvPr/>
          </p:nvSpPr>
          <p:spPr>
            <a:xfrm>
              <a:off x="12051699" y="4427669"/>
              <a:ext cx="3810" cy="63500"/>
            </a:xfrm>
            <a:custGeom>
              <a:avLst/>
              <a:gdLst/>
              <a:ahLst/>
              <a:cxnLst/>
              <a:rect l="l" t="t" r="r" b="b"/>
              <a:pathLst>
                <a:path w="3809" h="63500">
                  <a:moveTo>
                    <a:pt x="0" y="0"/>
                  </a:moveTo>
                  <a:lnTo>
                    <a:pt x="3602" y="314"/>
                  </a:lnTo>
                  <a:lnTo>
                    <a:pt x="3602" y="63171"/>
                  </a:lnTo>
                  <a:lnTo>
                    <a:pt x="0" y="63146"/>
                  </a:lnTo>
                  <a:lnTo>
                    <a:pt x="0" y="0"/>
                  </a:lnTo>
                  <a:close/>
                </a:path>
              </a:pathLst>
            </a:custGeom>
            <a:solidFill>
              <a:srgbClr val="679C99"/>
            </a:solidFill>
          </p:spPr>
          <p:txBody>
            <a:bodyPr wrap="square" lIns="0" tIns="0" rIns="0" bIns="0" rtlCol="0"/>
            <a:lstStyle/>
            <a:p>
              <a:endParaRPr lang="fr-FR" noProof="0" dirty="0"/>
            </a:p>
          </p:txBody>
        </p:sp>
        <p:sp>
          <p:nvSpPr>
            <p:cNvPr id="4641" name="object 4641"/>
            <p:cNvSpPr/>
            <p:nvPr/>
          </p:nvSpPr>
          <p:spPr>
            <a:xfrm>
              <a:off x="12051699" y="4427669"/>
              <a:ext cx="3810" cy="63500"/>
            </a:xfrm>
            <a:custGeom>
              <a:avLst/>
              <a:gdLst/>
              <a:ahLst/>
              <a:cxnLst/>
              <a:rect l="l" t="t" r="r" b="b"/>
              <a:pathLst>
                <a:path w="3809" h="63500">
                  <a:moveTo>
                    <a:pt x="3602" y="314"/>
                  </a:moveTo>
                  <a:lnTo>
                    <a:pt x="3602" y="63171"/>
                  </a:lnTo>
                </a:path>
                <a:path w="3809" h="63500">
                  <a:moveTo>
                    <a:pt x="0" y="63146"/>
                  </a:moveTo>
                  <a:lnTo>
                    <a:pt x="0" y="0"/>
                  </a:lnTo>
                </a:path>
              </a:pathLst>
            </a:custGeom>
            <a:ln w="3175">
              <a:solidFill>
                <a:srgbClr val="679C99"/>
              </a:solidFill>
            </a:ln>
          </p:spPr>
          <p:txBody>
            <a:bodyPr wrap="square" lIns="0" tIns="0" rIns="0" bIns="0" rtlCol="0"/>
            <a:lstStyle/>
            <a:p>
              <a:endParaRPr lang="fr-FR" noProof="0" dirty="0"/>
            </a:p>
          </p:txBody>
        </p:sp>
        <p:sp>
          <p:nvSpPr>
            <p:cNvPr id="4642" name="object 4642"/>
            <p:cNvSpPr/>
            <p:nvPr/>
          </p:nvSpPr>
          <p:spPr>
            <a:xfrm>
              <a:off x="12055302" y="4427984"/>
              <a:ext cx="3810" cy="63500"/>
            </a:xfrm>
            <a:custGeom>
              <a:avLst/>
              <a:gdLst/>
              <a:ahLst/>
              <a:cxnLst/>
              <a:rect l="l" t="t" r="r" b="b"/>
              <a:pathLst>
                <a:path w="3809" h="63500">
                  <a:moveTo>
                    <a:pt x="0" y="0"/>
                  </a:moveTo>
                  <a:lnTo>
                    <a:pt x="3602" y="314"/>
                  </a:lnTo>
                  <a:lnTo>
                    <a:pt x="3602" y="62881"/>
                  </a:lnTo>
                  <a:lnTo>
                    <a:pt x="0" y="62856"/>
                  </a:lnTo>
                  <a:lnTo>
                    <a:pt x="0" y="0"/>
                  </a:lnTo>
                  <a:close/>
                </a:path>
              </a:pathLst>
            </a:custGeom>
            <a:solidFill>
              <a:srgbClr val="679C99"/>
            </a:solidFill>
          </p:spPr>
          <p:txBody>
            <a:bodyPr wrap="square" lIns="0" tIns="0" rIns="0" bIns="0" rtlCol="0"/>
            <a:lstStyle/>
            <a:p>
              <a:endParaRPr lang="fr-FR" noProof="0" dirty="0"/>
            </a:p>
          </p:txBody>
        </p:sp>
        <p:sp>
          <p:nvSpPr>
            <p:cNvPr id="4643" name="object 4643"/>
            <p:cNvSpPr/>
            <p:nvPr/>
          </p:nvSpPr>
          <p:spPr>
            <a:xfrm>
              <a:off x="12055302" y="4427984"/>
              <a:ext cx="3810" cy="63500"/>
            </a:xfrm>
            <a:custGeom>
              <a:avLst/>
              <a:gdLst/>
              <a:ahLst/>
              <a:cxnLst/>
              <a:rect l="l" t="t" r="r" b="b"/>
              <a:pathLst>
                <a:path w="3809" h="63500">
                  <a:moveTo>
                    <a:pt x="3602" y="314"/>
                  </a:moveTo>
                  <a:lnTo>
                    <a:pt x="3602" y="62881"/>
                  </a:lnTo>
                </a:path>
                <a:path w="3809" h="63500">
                  <a:moveTo>
                    <a:pt x="0" y="62856"/>
                  </a:moveTo>
                  <a:lnTo>
                    <a:pt x="0" y="0"/>
                  </a:lnTo>
                </a:path>
              </a:pathLst>
            </a:custGeom>
            <a:ln w="3175">
              <a:solidFill>
                <a:srgbClr val="679C99"/>
              </a:solidFill>
            </a:ln>
          </p:spPr>
          <p:txBody>
            <a:bodyPr wrap="square" lIns="0" tIns="0" rIns="0" bIns="0" rtlCol="0"/>
            <a:lstStyle/>
            <a:p>
              <a:endParaRPr lang="fr-FR" noProof="0" dirty="0"/>
            </a:p>
          </p:txBody>
        </p:sp>
        <p:sp>
          <p:nvSpPr>
            <p:cNvPr id="4644" name="object 4644"/>
            <p:cNvSpPr/>
            <p:nvPr/>
          </p:nvSpPr>
          <p:spPr>
            <a:xfrm>
              <a:off x="12058905" y="4428299"/>
              <a:ext cx="3810" cy="62865"/>
            </a:xfrm>
            <a:custGeom>
              <a:avLst/>
              <a:gdLst/>
              <a:ahLst/>
              <a:cxnLst/>
              <a:rect l="l" t="t" r="r" b="b"/>
              <a:pathLst>
                <a:path w="3809" h="62864">
                  <a:moveTo>
                    <a:pt x="0" y="0"/>
                  </a:moveTo>
                  <a:lnTo>
                    <a:pt x="3602" y="314"/>
                  </a:lnTo>
                  <a:lnTo>
                    <a:pt x="3602" y="62591"/>
                  </a:lnTo>
                  <a:lnTo>
                    <a:pt x="0" y="62566"/>
                  </a:lnTo>
                  <a:lnTo>
                    <a:pt x="0" y="0"/>
                  </a:lnTo>
                  <a:close/>
                </a:path>
              </a:pathLst>
            </a:custGeom>
            <a:solidFill>
              <a:srgbClr val="679C99"/>
            </a:solidFill>
          </p:spPr>
          <p:txBody>
            <a:bodyPr wrap="square" lIns="0" tIns="0" rIns="0" bIns="0" rtlCol="0"/>
            <a:lstStyle/>
            <a:p>
              <a:endParaRPr lang="fr-FR" noProof="0" dirty="0"/>
            </a:p>
          </p:txBody>
        </p:sp>
        <p:sp>
          <p:nvSpPr>
            <p:cNvPr id="4645" name="object 4645"/>
            <p:cNvSpPr/>
            <p:nvPr/>
          </p:nvSpPr>
          <p:spPr>
            <a:xfrm>
              <a:off x="12058905" y="4428299"/>
              <a:ext cx="3810" cy="62865"/>
            </a:xfrm>
            <a:custGeom>
              <a:avLst/>
              <a:gdLst/>
              <a:ahLst/>
              <a:cxnLst/>
              <a:rect l="l" t="t" r="r" b="b"/>
              <a:pathLst>
                <a:path w="3809" h="62864">
                  <a:moveTo>
                    <a:pt x="3602" y="314"/>
                  </a:moveTo>
                  <a:lnTo>
                    <a:pt x="3602" y="62591"/>
                  </a:lnTo>
                </a:path>
                <a:path w="3809" h="62864">
                  <a:moveTo>
                    <a:pt x="0" y="62566"/>
                  </a:moveTo>
                  <a:lnTo>
                    <a:pt x="0" y="0"/>
                  </a:lnTo>
                </a:path>
              </a:pathLst>
            </a:custGeom>
            <a:ln w="3175">
              <a:solidFill>
                <a:srgbClr val="679C99"/>
              </a:solidFill>
            </a:ln>
          </p:spPr>
          <p:txBody>
            <a:bodyPr wrap="square" lIns="0" tIns="0" rIns="0" bIns="0" rtlCol="0"/>
            <a:lstStyle/>
            <a:p>
              <a:endParaRPr lang="fr-FR" noProof="0" dirty="0"/>
            </a:p>
          </p:txBody>
        </p:sp>
        <p:sp>
          <p:nvSpPr>
            <p:cNvPr id="4646" name="object 4646"/>
            <p:cNvSpPr/>
            <p:nvPr/>
          </p:nvSpPr>
          <p:spPr>
            <a:xfrm>
              <a:off x="12062509" y="4428613"/>
              <a:ext cx="3810" cy="62865"/>
            </a:xfrm>
            <a:custGeom>
              <a:avLst/>
              <a:gdLst/>
              <a:ahLst/>
              <a:cxnLst/>
              <a:rect l="l" t="t" r="r" b="b"/>
              <a:pathLst>
                <a:path w="3809" h="62864">
                  <a:moveTo>
                    <a:pt x="0" y="0"/>
                  </a:moveTo>
                  <a:lnTo>
                    <a:pt x="3602" y="314"/>
                  </a:lnTo>
                  <a:lnTo>
                    <a:pt x="3602" y="62302"/>
                  </a:lnTo>
                  <a:lnTo>
                    <a:pt x="0" y="62277"/>
                  </a:lnTo>
                  <a:lnTo>
                    <a:pt x="0" y="0"/>
                  </a:lnTo>
                  <a:close/>
                </a:path>
              </a:pathLst>
            </a:custGeom>
            <a:solidFill>
              <a:srgbClr val="679C99"/>
            </a:solidFill>
          </p:spPr>
          <p:txBody>
            <a:bodyPr wrap="square" lIns="0" tIns="0" rIns="0" bIns="0" rtlCol="0"/>
            <a:lstStyle/>
            <a:p>
              <a:endParaRPr lang="fr-FR" noProof="0" dirty="0"/>
            </a:p>
          </p:txBody>
        </p:sp>
        <p:sp>
          <p:nvSpPr>
            <p:cNvPr id="4647" name="object 4647"/>
            <p:cNvSpPr/>
            <p:nvPr/>
          </p:nvSpPr>
          <p:spPr>
            <a:xfrm>
              <a:off x="12062508" y="4428613"/>
              <a:ext cx="3810" cy="62865"/>
            </a:xfrm>
            <a:custGeom>
              <a:avLst/>
              <a:gdLst/>
              <a:ahLst/>
              <a:cxnLst/>
              <a:rect l="l" t="t" r="r" b="b"/>
              <a:pathLst>
                <a:path w="3809" h="62864">
                  <a:moveTo>
                    <a:pt x="3602" y="314"/>
                  </a:moveTo>
                  <a:lnTo>
                    <a:pt x="3602" y="62302"/>
                  </a:lnTo>
                </a:path>
                <a:path w="3809" h="62864">
                  <a:moveTo>
                    <a:pt x="0" y="62277"/>
                  </a:moveTo>
                  <a:lnTo>
                    <a:pt x="0" y="0"/>
                  </a:lnTo>
                </a:path>
              </a:pathLst>
            </a:custGeom>
            <a:ln w="3175">
              <a:solidFill>
                <a:srgbClr val="679C99"/>
              </a:solidFill>
            </a:ln>
          </p:spPr>
          <p:txBody>
            <a:bodyPr wrap="square" lIns="0" tIns="0" rIns="0" bIns="0" rtlCol="0"/>
            <a:lstStyle/>
            <a:p>
              <a:endParaRPr lang="fr-FR" noProof="0" dirty="0"/>
            </a:p>
          </p:txBody>
        </p:sp>
        <p:sp>
          <p:nvSpPr>
            <p:cNvPr id="4648" name="object 4648"/>
            <p:cNvSpPr/>
            <p:nvPr/>
          </p:nvSpPr>
          <p:spPr>
            <a:xfrm>
              <a:off x="12066112" y="4428928"/>
              <a:ext cx="5715" cy="62230"/>
            </a:xfrm>
            <a:custGeom>
              <a:avLst/>
              <a:gdLst/>
              <a:ahLst/>
              <a:cxnLst/>
              <a:rect l="l" t="t" r="r" b="b"/>
              <a:pathLst>
                <a:path w="5715" h="62229">
                  <a:moveTo>
                    <a:pt x="0" y="0"/>
                  </a:moveTo>
                  <a:lnTo>
                    <a:pt x="0" y="62024"/>
                  </a:lnTo>
                  <a:lnTo>
                    <a:pt x="5284" y="62024"/>
                  </a:lnTo>
                  <a:lnTo>
                    <a:pt x="5284" y="461"/>
                  </a:lnTo>
                  <a:lnTo>
                    <a:pt x="0" y="0"/>
                  </a:lnTo>
                  <a:close/>
                </a:path>
              </a:pathLst>
            </a:custGeom>
            <a:solidFill>
              <a:srgbClr val="679C99"/>
            </a:solidFill>
          </p:spPr>
          <p:txBody>
            <a:bodyPr wrap="square" lIns="0" tIns="0" rIns="0" bIns="0" rtlCol="0"/>
            <a:lstStyle/>
            <a:p>
              <a:endParaRPr lang="fr-FR" noProof="0" dirty="0"/>
            </a:p>
          </p:txBody>
        </p:sp>
        <p:sp>
          <p:nvSpPr>
            <p:cNvPr id="4649" name="object 4649"/>
            <p:cNvSpPr/>
            <p:nvPr/>
          </p:nvSpPr>
          <p:spPr>
            <a:xfrm>
              <a:off x="12066111" y="4428928"/>
              <a:ext cx="5715" cy="62230"/>
            </a:xfrm>
            <a:custGeom>
              <a:avLst/>
              <a:gdLst/>
              <a:ahLst/>
              <a:cxnLst/>
              <a:rect l="l" t="t" r="r" b="b"/>
              <a:pathLst>
                <a:path w="5715" h="62229">
                  <a:moveTo>
                    <a:pt x="5284" y="461"/>
                  </a:moveTo>
                  <a:lnTo>
                    <a:pt x="5284" y="62024"/>
                  </a:lnTo>
                </a:path>
                <a:path w="5715" h="62229">
                  <a:moveTo>
                    <a:pt x="0" y="61987"/>
                  </a:moveTo>
                  <a:lnTo>
                    <a:pt x="0" y="0"/>
                  </a:lnTo>
                </a:path>
              </a:pathLst>
            </a:custGeom>
            <a:ln w="3175">
              <a:solidFill>
                <a:srgbClr val="679C99"/>
              </a:solidFill>
            </a:ln>
          </p:spPr>
          <p:txBody>
            <a:bodyPr wrap="square" lIns="0" tIns="0" rIns="0" bIns="0" rtlCol="0"/>
            <a:lstStyle/>
            <a:p>
              <a:endParaRPr lang="fr-FR" noProof="0" dirty="0"/>
            </a:p>
          </p:txBody>
        </p:sp>
        <p:sp>
          <p:nvSpPr>
            <p:cNvPr id="4650" name="object 4650"/>
            <p:cNvSpPr/>
            <p:nvPr/>
          </p:nvSpPr>
          <p:spPr>
            <a:xfrm>
              <a:off x="12071396" y="4429390"/>
              <a:ext cx="3810" cy="61594"/>
            </a:xfrm>
            <a:custGeom>
              <a:avLst/>
              <a:gdLst/>
              <a:ahLst/>
              <a:cxnLst/>
              <a:rect l="l" t="t" r="r" b="b"/>
              <a:pathLst>
                <a:path w="3809" h="61595">
                  <a:moveTo>
                    <a:pt x="0" y="0"/>
                  </a:moveTo>
                  <a:lnTo>
                    <a:pt x="3602" y="314"/>
                  </a:lnTo>
                  <a:lnTo>
                    <a:pt x="3602" y="61587"/>
                  </a:lnTo>
                  <a:lnTo>
                    <a:pt x="0" y="61562"/>
                  </a:lnTo>
                  <a:lnTo>
                    <a:pt x="0" y="0"/>
                  </a:lnTo>
                  <a:close/>
                </a:path>
              </a:pathLst>
            </a:custGeom>
            <a:solidFill>
              <a:srgbClr val="679C99"/>
            </a:solidFill>
          </p:spPr>
          <p:txBody>
            <a:bodyPr wrap="square" lIns="0" tIns="0" rIns="0" bIns="0" rtlCol="0"/>
            <a:lstStyle/>
            <a:p>
              <a:endParaRPr lang="fr-FR" noProof="0" dirty="0"/>
            </a:p>
          </p:txBody>
        </p:sp>
        <p:sp>
          <p:nvSpPr>
            <p:cNvPr id="4651" name="object 4651"/>
            <p:cNvSpPr/>
            <p:nvPr/>
          </p:nvSpPr>
          <p:spPr>
            <a:xfrm>
              <a:off x="12071395" y="4429390"/>
              <a:ext cx="3810" cy="61594"/>
            </a:xfrm>
            <a:custGeom>
              <a:avLst/>
              <a:gdLst/>
              <a:ahLst/>
              <a:cxnLst/>
              <a:rect l="l" t="t" r="r" b="b"/>
              <a:pathLst>
                <a:path w="3809" h="61595">
                  <a:moveTo>
                    <a:pt x="3602" y="314"/>
                  </a:moveTo>
                  <a:lnTo>
                    <a:pt x="3602" y="61587"/>
                  </a:lnTo>
                </a:path>
                <a:path w="3809" h="61595">
                  <a:moveTo>
                    <a:pt x="0" y="61562"/>
                  </a:moveTo>
                  <a:lnTo>
                    <a:pt x="0" y="0"/>
                  </a:lnTo>
                </a:path>
              </a:pathLst>
            </a:custGeom>
            <a:ln w="3175">
              <a:solidFill>
                <a:srgbClr val="679C99"/>
              </a:solidFill>
            </a:ln>
          </p:spPr>
          <p:txBody>
            <a:bodyPr wrap="square" lIns="0" tIns="0" rIns="0" bIns="0" rtlCol="0"/>
            <a:lstStyle/>
            <a:p>
              <a:endParaRPr lang="fr-FR" noProof="0" dirty="0"/>
            </a:p>
          </p:txBody>
        </p:sp>
        <p:sp>
          <p:nvSpPr>
            <p:cNvPr id="4652" name="object 4652"/>
            <p:cNvSpPr/>
            <p:nvPr/>
          </p:nvSpPr>
          <p:spPr>
            <a:xfrm>
              <a:off x="12074999" y="4429704"/>
              <a:ext cx="3810" cy="61594"/>
            </a:xfrm>
            <a:custGeom>
              <a:avLst/>
              <a:gdLst/>
              <a:ahLst/>
              <a:cxnLst/>
              <a:rect l="l" t="t" r="r" b="b"/>
              <a:pathLst>
                <a:path w="3809" h="61595">
                  <a:moveTo>
                    <a:pt x="0" y="0"/>
                  </a:moveTo>
                  <a:lnTo>
                    <a:pt x="3602" y="314"/>
                  </a:lnTo>
                  <a:lnTo>
                    <a:pt x="3602" y="61297"/>
                  </a:lnTo>
                  <a:lnTo>
                    <a:pt x="0" y="61272"/>
                  </a:lnTo>
                  <a:lnTo>
                    <a:pt x="0" y="0"/>
                  </a:lnTo>
                  <a:close/>
                </a:path>
              </a:pathLst>
            </a:custGeom>
            <a:solidFill>
              <a:srgbClr val="679C99"/>
            </a:solidFill>
          </p:spPr>
          <p:txBody>
            <a:bodyPr wrap="square" lIns="0" tIns="0" rIns="0" bIns="0" rtlCol="0"/>
            <a:lstStyle/>
            <a:p>
              <a:endParaRPr lang="fr-FR" noProof="0" dirty="0"/>
            </a:p>
          </p:txBody>
        </p:sp>
        <p:sp>
          <p:nvSpPr>
            <p:cNvPr id="4653" name="object 4653"/>
            <p:cNvSpPr/>
            <p:nvPr/>
          </p:nvSpPr>
          <p:spPr>
            <a:xfrm>
              <a:off x="12074998" y="4429704"/>
              <a:ext cx="3810" cy="61594"/>
            </a:xfrm>
            <a:custGeom>
              <a:avLst/>
              <a:gdLst/>
              <a:ahLst/>
              <a:cxnLst/>
              <a:rect l="l" t="t" r="r" b="b"/>
              <a:pathLst>
                <a:path w="3809" h="61595">
                  <a:moveTo>
                    <a:pt x="3602" y="314"/>
                  </a:moveTo>
                  <a:lnTo>
                    <a:pt x="3602" y="61297"/>
                  </a:lnTo>
                </a:path>
                <a:path w="3809" h="61595">
                  <a:moveTo>
                    <a:pt x="0" y="61272"/>
                  </a:moveTo>
                  <a:lnTo>
                    <a:pt x="0" y="0"/>
                  </a:lnTo>
                </a:path>
              </a:pathLst>
            </a:custGeom>
            <a:ln w="3175">
              <a:solidFill>
                <a:srgbClr val="679C99"/>
              </a:solidFill>
            </a:ln>
          </p:spPr>
          <p:txBody>
            <a:bodyPr wrap="square" lIns="0" tIns="0" rIns="0" bIns="0" rtlCol="0"/>
            <a:lstStyle/>
            <a:p>
              <a:endParaRPr lang="fr-FR" noProof="0" dirty="0"/>
            </a:p>
          </p:txBody>
        </p:sp>
        <p:sp>
          <p:nvSpPr>
            <p:cNvPr id="4654" name="object 4654"/>
            <p:cNvSpPr/>
            <p:nvPr/>
          </p:nvSpPr>
          <p:spPr>
            <a:xfrm>
              <a:off x="12078602" y="4430019"/>
              <a:ext cx="3810" cy="61594"/>
            </a:xfrm>
            <a:custGeom>
              <a:avLst/>
              <a:gdLst/>
              <a:ahLst/>
              <a:cxnLst/>
              <a:rect l="l" t="t" r="r" b="b"/>
              <a:pathLst>
                <a:path w="3809" h="61595">
                  <a:moveTo>
                    <a:pt x="0" y="0"/>
                  </a:moveTo>
                  <a:lnTo>
                    <a:pt x="3602" y="314"/>
                  </a:lnTo>
                  <a:lnTo>
                    <a:pt x="3602" y="61008"/>
                  </a:lnTo>
                  <a:lnTo>
                    <a:pt x="0" y="60983"/>
                  </a:lnTo>
                  <a:lnTo>
                    <a:pt x="0" y="0"/>
                  </a:lnTo>
                  <a:close/>
                </a:path>
              </a:pathLst>
            </a:custGeom>
            <a:solidFill>
              <a:srgbClr val="679C99"/>
            </a:solidFill>
          </p:spPr>
          <p:txBody>
            <a:bodyPr wrap="square" lIns="0" tIns="0" rIns="0" bIns="0" rtlCol="0"/>
            <a:lstStyle/>
            <a:p>
              <a:endParaRPr lang="fr-FR" noProof="0" dirty="0"/>
            </a:p>
          </p:txBody>
        </p:sp>
        <p:sp>
          <p:nvSpPr>
            <p:cNvPr id="4655" name="object 4655"/>
            <p:cNvSpPr/>
            <p:nvPr/>
          </p:nvSpPr>
          <p:spPr>
            <a:xfrm>
              <a:off x="12078602" y="4430019"/>
              <a:ext cx="3810" cy="61594"/>
            </a:xfrm>
            <a:custGeom>
              <a:avLst/>
              <a:gdLst/>
              <a:ahLst/>
              <a:cxnLst/>
              <a:rect l="l" t="t" r="r" b="b"/>
              <a:pathLst>
                <a:path w="3809" h="61595">
                  <a:moveTo>
                    <a:pt x="3602" y="314"/>
                  </a:moveTo>
                  <a:lnTo>
                    <a:pt x="3602" y="61008"/>
                  </a:lnTo>
                </a:path>
                <a:path w="3809" h="61595">
                  <a:moveTo>
                    <a:pt x="0" y="60983"/>
                  </a:moveTo>
                  <a:lnTo>
                    <a:pt x="0" y="0"/>
                  </a:lnTo>
                </a:path>
              </a:pathLst>
            </a:custGeom>
            <a:ln w="3175">
              <a:solidFill>
                <a:srgbClr val="679C99"/>
              </a:solidFill>
            </a:ln>
          </p:spPr>
          <p:txBody>
            <a:bodyPr wrap="square" lIns="0" tIns="0" rIns="0" bIns="0" rtlCol="0"/>
            <a:lstStyle/>
            <a:p>
              <a:endParaRPr lang="fr-FR" noProof="0" dirty="0"/>
            </a:p>
          </p:txBody>
        </p:sp>
        <p:sp>
          <p:nvSpPr>
            <p:cNvPr id="4656" name="object 4656"/>
            <p:cNvSpPr/>
            <p:nvPr/>
          </p:nvSpPr>
          <p:spPr>
            <a:xfrm>
              <a:off x="12082205" y="4430334"/>
              <a:ext cx="3810" cy="60960"/>
            </a:xfrm>
            <a:custGeom>
              <a:avLst/>
              <a:gdLst/>
              <a:ahLst/>
              <a:cxnLst/>
              <a:rect l="l" t="t" r="r" b="b"/>
              <a:pathLst>
                <a:path w="3809" h="60960">
                  <a:moveTo>
                    <a:pt x="0" y="0"/>
                  </a:moveTo>
                  <a:lnTo>
                    <a:pt x="3602" y="314"/>
                  </a:lnTo>
                  <a:lnTo>
                    <a:pt x="3602" y="60718"/>
                  </a:lnTo>
                  <a:lnTo>
                    <a:pt x="0" y="60693"/>
                  </a:lnTo>
                  <a:lnTo>
                    <a:pt x="0" y="0"/>
                  </a:lnTo>
                  <a:close/>
                </a:path>
              </a:pathLst>
            </a:custGeom>
            <a:solidFill>
              <a:srgbClr val="679C99"/>
            </a:solidFill>
          </p:spPr>
          <p:txBody>
            <a:bodyPr wrap="square" lIns="0" tIns="0" rIns="0" bIns="0" rtlCol="0"/>
            <a:lstStyle/>
            <a:p>
              <a:endParaRPr lang="fr-FR" noProof="0" dirty="0"/>
            </a:p>
          </p:txBody>
        </p:sp>
        <p:sp>
          <p:nvSpPr>
            <p:cNvPr id="4657" name="object 4657"/>
            <p:cNvSpPr/>
            <p:nvPr/>
          </p:nvSpPr>
          <p:spPr>
            <a:xfrm>
              <a:off x="12082205" y="4430334"/>
              <a:ext cx="3810" cy="60960"/>
            </a:xfrm>
            <a:custGeom>
              <a:avLst/>
              <a:gdLst/>
              <a:ahLst/>
              <a:cxnLst/>
              <a:rect l="l" t="t" r="r" b="b"/>
              <a:pathLst>
                <a:path w="3809" h="60960">
                  <a:moveTo>
                    <a:pt x="3602" y="314"/>
                  </a:moveTo>
                  <a:lnTo>
                    <a:pt x="3602" y="60718"/>
                  </a:lnTo>
                </a:path>
                <a:path w="3809" h="60960">
                  <a:moveTo>
                    <a:pt x="0" y="60693"/>
                  </a:moveTo>
                  <a:lnTo>
                    <a:pt x="0" y="0"/>
                  </a:lnTo>
                </a:path>
              </a:pathLst>
            </a:custGeom>
            <a:ln w="3175">
              <a:solidFill>
                <a:srgbClr val="679C99"/>
              </a:solidFill>
            </a:ln>
          </p:spPr>
          <p:txBody>
            <a:bodyPr wrap="square" lIns="0" tIns="0" rIns="0" bIns="0" rtlCol="0"/>
            <a:lstStyle/>
            <a:p>
              <a:endParaRPr lang="fr-FR" noProof="0" dirty="0"/>
            </a:p>
          </p:txBody>
        </p:sp>
        <p:sp>
          <p:nvSpPr>
            <p:cNvPr id="4658" name="object 4658"/>
            <p:cNvSpPr/>
            <p:nvPr/>
          </p:nvSpPr>
          <p:spPr>
            <a:xfrm>
              <a:off x="12085807" y="4430648"/>
              <a:ext cx="3810" cy="60960"/>
            </a:xfrm>
            <a:custGeom>
              <a:avLst/>
              <a:gdLst/>
              <a:ahLst/>
              <a:cxnLst/>
              <a:rect l="l" t="t" r="r" b="b"/>
              <a:pathLst>
                <a:path w="3809" h="60960">
                  <a:moveTo>
                    <a:pt x="0" y="0"/>
                  </a:moveTo>
                  <a:lnTo>
                    <a:pt x="3602" y="314"/>
                  </a:lnTo>
                  <a:lnTo>
                    <a:pt x="3602" y="60428"/>
                  </a:lnTo>
                  <a:lnTo>
                    <a:pt x="0" y="60403"/>
                  </a:lnTo>
                  <a:lnTo>
                    <a:pt x="0" y="0"/>
                  </a:lnTo>
                  <a:close/>
                </a:path>
              </a:pathLst>
            </a:custGeom>
            <a:solidFill>
              <a:srgbClr val="679C99"/>
            </a:solidFill>
          </p:spPr>
          <p:txBody>
            <a:bodyPr wrap="square" lIns="0" tIns="0" rIns="0" bIns="0" rtlCol="0"/>
            <a:lstStyle/>
            <a:p>
              <a:endParaRPr lang="fr-FR" noProof="0" dirty="0"/>
            </a:p>
          </p:txBody>
        </p:sp>
        <p:sp>
          <p:nvSpPr>
            <p:cNvPr id="4659" name="object 4659"/>
            <p:cNvSpPr/>
            <p:nvPr/>
          </p:nvSpPr>
          <p:spPr>
            <a:xfrm>
              <a:off x="12085807" y="4430648"/>
              <a:ext cx="3810" cy="60960"/>
            </a:xfrm>
            <a:custGeom>
              <a:avLst/>
              <a:gdLst/>
              <a:ahLst/>
              <a:cxnLst/>
              <a:rect l="l" t="t" r="r" b="b"/>
              <a:pathLst>
                <a:path w="3809" h="60960">
                  <a:moveTo>
                    <a:pt x="3602" y="314"/>
                  </a:moveTo>
                  <a:lnTo>
                    <a:pt x="3602" y="60428"/>
                  </a:lnTo>
                </a:path>
                <a:path w="3809" h="60960">
                  <a:moveTo>
                    <a:pt x="0" y="60403"/>
                  </a:moveTo>
                  <a:lnTo>
                    <a:pt x="0" y="0"/>
                  </a:lnTo>
                </a:path>
              </a:pathLst>
            </a:custGeom>
            <a:ln w="3175">
              <a:solidFill>
                <a:srgbClr val="679C99"/>
              </a:solidFill>
            </a:ln>
          </p:spPr>
          <p:txBody>
            <a:bodyPr wrap="square" lIns="0" tIns="0" rIns="0" bIns="0" rtlCol="0"/>
            <a:lstStyle/>
            <a:p>
              <a:endParaRPr lang="fr-FR" noProof="0" dirty="0"/>
            </a:p>
          </p:txBody>
        </p:sp>
        <p:sp>
          <p:nvSpPr>
            <p:cNvPr id="4660" name="object 4660"/>
            <p:cNvSpPr/>
            <p:nvPr/>
          </p:nvSpPr>
          <p:spPr>
            <a:xfrm>
              <a:off x="12089410" y="4430963"/>
              <a:ext cx="3810" cy="60325"/>
            </a:xfrm>
            <a:custGeom>
              <a:avLst/>
              <a:gdLst/>
              <a:ahLst/>
              <a:cxnLst/>
              <a:rect l="l" t="t" r="r" b="b"/>
              <a:pathLst>
                <a:path w="3809" h="60325">
                  <a:moveTo>
                    <a:pt x="0" y="0"/>
                  </a:moveTo>
                  <a:lnTo>
                    <a:pt x="3602" y="314"/>
                  </a:lnTo>
                  <a:lnTo>
                    <a:pt x="3602" y="60138"/>
                  </a:lnTo>
                  <a:lnTo>
                    <a:pt x="0" y="60113"/>
                  </a:lnTo>
                  <a:lnTo>
                    <a:pt x="0" y="0"/>
                  </a:lnTo>
                  <a:close/>
                </a:path>
              </a:pathLst>
            </a:custGeom>
            <a:solidFill>
              <a:srgbClr val="679C99"/>
            </a:solidFill>
          </p:spPr>
          <p:txBody>
            <a:bodyPr wrap="square" lIns="0" tIns="0" rIns="0" bIns="0" rtlCol="0"/>
            <a:lstStyle/>
            <a:p>
              <a:endParaRPr lang="fr-FR" noProof="0" dirty="0"/>
            </a:p>
          </p:txBody>
        </p:sp>
        <p:sp>
          <p:nvSpPr>
            <p:cNvPr id="4661" name="object 4661"/>
            <p:cNvSpPr/>
            <p:nvPr/>
          </p:nvSpPr>
          <p:spPr>
            <a:xfrm>
              <a:off x="12089410" y="4430963"/>
              <a:ext cx="3810" cy="60325"/>
            </a:xfrm>
            <a:custGeom>
              <a:avLst/>
              <a:gdLst/>
              <a:ahLst/>
              <a:cxnLst/>
              <a:rect l="l" t="t" r="r" b="b"/>
              <a:pathLst>
                <a:path w="3809" h="60325">
                  <a:moveTo>
                    <a:pt x="3602" y="314"/>
                  </a:moveTo>
                  <a:lnTo>
                    <a:pt x="3602" y="60138"/>
                  </a:lnTo>
                </a:path>
                <a:path w="3809" h="60325">
                  <a:moveTo>
                    <a:pt x="0" y="60113"/>
                  </a:moveTo>
                  <a:lnTo>
                    <a:pt x="0" y="0"/>
                  </a:lnTo>
                </a:path>
              </a:pathLst>
            </a:custGeom>
            <a:ln w="3175">
              <a:solidFill>
                <a:srgbClr val="679C99"/>
              </a:solidFill>
            </a:ln>
          </p:spPr>
          <p:txBody>
            <a:bodyPr wrap="square" lIns="0" tIns="0" rIns="0" bIns="0" rtlCol="0"/>
            <a:lstStyle/>
            <a:p>
              <a:endParaRPr lang="fr-FR" noProof="0" dirty="0"/>
            </a:p>
          </p:txBody>
        </p:sp>
        <p:sp>
          <p:nvSpPr>
            <p:cNvPr id="4662" name="object 4662"/>
            <p:cNvSpPr/>
            <p:nvPr/>
          </p:nvSpPr>
          <p:spPr>
            <a:xfrm>
              <a:off x="12093013" y="4431278"/>
              <a:ext cx="5715" cy="60325"/>
            </a:xfrm>
            <a:custGeom>
              <a:avLst/>
              <a:gdLst/>
              <a:ahLst/>
              <a:cxnLst/>
              <a:rect l="l" t="t" r="r" b="b"/>
              <a:pathLst>
                <a:path w="5715" h="60325">
                  <a:moveTo>
                    <a:pt x="0" y="0"/>
                  </a:moveTo>
                  <a:lnTo>
                    <a:pt x="0" y="59862"/>
                  </a:lnTo>
                  <a:lnTo>
                    <a:pt x="5524" y="59862"/>
                  </a:lnTo>
                  <a:lnTo>
                    <a:pt x="5524" y="482"/>
                  </a:lnTo>
                  <a:lnTo>
                    <a:pt x="0" y="0"/>
                  </a:lnTo>
                  <a:close/>
                </a:path>
              </a:pathLst>
            </a:custGeom>
            <a:solidFill>
              <a:srgbClr val="669C99"/>
            </a:solidFill>
          </p:spPr>
          <p:txBody>
            <a:bodyPr wrap="square" lIns="0" tIns="0" rIns="0" bIns="0" rtlCol="0"/>
            <a:lstStyle/>
            <a:p>
              <a:endParaRPr lang="fr-FR" noProof="0" dirty="0"/>
            </a:p>
          </p:txBody>
        </p:sp>
        <p:sp>
          <p:nvSpPr>
            <p:cNvPr id="4663" name="object 4663"/>
            <p:cNvSpPr/>
            <p:nvPr/>
          </p:nvSpPr>
          <p:spPr>
            <a:xfrm>
              <a:off x="12093013" y="4431278"/>
              <a:ext cx="5715" cy="60325"/>
            </a:xfrm>
            <a:custGeom>
              <a:avLst/>
              <a:gdLst/>
              <a:ahLst/>
              <a:cxnLst/>
              <a:rect l="l" t="t" r="r" b="b"/>
              <a:pathLst>
                <a:path w="5715" h="60325">
                  <a:moveTo>
                    <a:pt x="5524" y="482"/>
                  </a:moveTo>
                  <a:lnTo>
                    <a:pt x="5524" y="59862"/>
                  </a:lnTo>
                </a:path>
                <a:path w="5715" h="60325">
                  <a:moveTo>
                    <a:pt x="0" y="59824"/>
                  </a:moveTo>
                  <a:lnTo>
                    <a:pt x="0" y="0"/>
                  </a:lnTo>
                </a:path>
              </a:pathLst>
            </a:custGeom>
            <a:ln w="3175">
              <a:solidFill>
                <a:srgbClr val="669C99"/>
              </a:solidFill>
            </a:ln>
          </p:spPr>
          <p:txBody>
            <a:bodyPr wrap="square" lIns="0" tIns="0" rIns="0" bIns="0" rtlCol="0"/>
            <a:lstStyle/>
            <a:p>
              <a:endParaRPr lang="fr-FR" noProof="0" dirty="0"/>
            </a:p>
          </p:txBody>
        </p:sp>
        <p:sp>
          <p:nvSpPr>
            <p:cNvPr id="4664" name="object 4664"/>
            <p:cNvSpPr/>
            <p:nvPr/>
          </p:nvSpPr>
          <p:spPr>
            <a:xfrm>
              <a:off x="12098538" y="4431760"/>
              <a:ext cx="3810" cy="59690"/>
            </a:xfrm>
            <a:custGeom>
              <a:avLst/>
              <a:gdLst/>
              <a:ahLst/>
              <a:cxnLst/>
              <a:rect l="l" t="t" r="r" b="b"/>
              <a:pathLst>
                <a:path w="3809" h="59689">
                  <a:moveTo>
                    <a:pt x="0" y="0"/>
                  </a:moveTo>
                  <a:lnTo>
                    <a:pt x="3602" y="366"/>
                  </a:lnTo>
                  <a:lnTo>
                    <a:pt x="3602" y="59404"/>
                  </a:lnTo>
                  <a:lnTo>
                    <a:pt x="0" y="59379"/>
                  </a:lnTo>
                  <a:lnTo>
                    <a:pt x="0" y="0"/>
                  </a:lnTo>
                  <a:close/>
                </a:path>
              </a:pathLst>
            </a:custGeom>
            <a:solidFill>
              <a:srgbClr val="669C99"/>
            </a:solidFill>
          </p:spPr>
          <p:txBody>
            <a:bodyPr wrap="square" lIns="0" tIns="0" rIns="0" bIns="0" rtlCol="0"/>
            <a:lstStyle/>
            <a:p>
              <a:endParaRPr lang="fr-FR" noProof="0" dirty="0"/>
            </a:p>
          </p:txBody>
        </p:sp>
        <p:sp>
          <p:nvSpPr>
            <p:cNvPr id="4665" name="object 4665"/>
            <p:cNvSpPr/>
            <p:nvPr/>
          </p:nvSpPr>
          <p:spPr>
            <a:xfrm>
              <a:off x="12098538" y="4431760"/>
              <a:ext cx="3810" cy="59690"/>
            </a:xfrm>
            <a:custGeom>
              <a:avLst/>
              <a:gdLst/>
              <a:ahLst/>
              <a:cxnLst/>
              <a:rect l="l" t="t" r="r" b="b"/>
              <a:pathLst>
                <a:path w="3809" h="59689">
                  <a:moveTo>
                    <a:pt x="3602" y="366"/>
                  </a:moveTo>
                  <a:lnTo>
                    <a:pt x="3602" y="59404"/>
                  </a:lnTo>
                </a:path>
                <a:path w="3809" h="59689">
                  <a:moveTo>
                    <a:pt x="0" y="59379"/>
                  </a:moveTo>
                  <a:lnTo>
                    <a:pt x="0" y="0"/>
                  </a:lnTo>
                </a:path>
              </a:pathLst>
            </a:custGeom>
            <a:ln w="3175">
              <a:solidFill>
                <a:srgbClr val="669C99"/>
              </a:solidFill>
            </a:ln>
          </p:spPr>
          <p:txBody>
            <a:bodyPr wrap="square" lIns="0" tIns="0" rIns="0" bIns="0" rtlCol="0"/>
            <a:lstStyle/>
            <a:p>
              <a:endParaRPr lang="fr-FR" noProof="0" dirty="0"/>
            </a:p>
          </p:txBody>
        </p:sp>
        <p:sp>
          <p:nvSpPr>
            <p:cNvPr id="4666" name="object 4666"/>
            <p:cNvSpPr/>
            <p:nvPr/>
          </p:nvSpPr>
          <p:spPr>
            <a:xfrm>
              <a:off x="12102141" y="4432127"/>
              <a:ext cx="3810" cy="59690"/>
            </a:xfrm>
            <a:custGeom>
              <a:avLst/>
              <a:gdLst/>
              <a:ahLst/>
              <a:cxnLst/>
              <a:rect l="l" t="t" r="r" b="b"/>
              <a:pathLst>
                <a:path w="3809" h="59689">
                  <a:moveTo>
                    <a:pt x="0" y="0"/>
                  </a:moveTo>
                  <a:lnTo>
                    <a:pt x="3602" y="370"/>
                  </a:lnTo>
                  <a:lnTo>
                    <a:pt x="3602" y="59063"/>
                  </a:lnTo>
                  <a:lnTo>
                    <a:pt x="0" y="59038"/>
                  </a:lnTo>
                  <a:lnTo>
                    <a:pt x="0" y="0"/>
                  </a:lnTo>
                  <a:close/>
                </a:path>
              </a:pathLst>
            </a:custGeom>
            <a:solidFill>
              <a:srgbClr val="669C99"/>
            </a:solidFill>
          </p:spPr>
          <p:txBody>
            <a:bodyPr wrap="square" lIns="0" tIns="0" rIns="0" bIns="0" rtlCol="0"/>
            <a:lstStyle/>
            <a:p>
              <a:endParaRPr lang="fr-FR" noProof="0" dirty="0"/>
            </a:p>
          </p:txBody>
        </p:sp>
        <p:sp>
          <p:nvSpPr>
            <p:cNvPr id="4667" name="object 4667"/>
            <p:cNvSpPr/>
            <p:nvPr/>
          </p:nvSpPr>
          <p:spPr>
            <a:xfrm>
              <a:off x="12102141" y="4432127"/>
              <a:ext cx="3810" cy="59690"/>
            </a:xfrm>
            <a:custGeom>
              <a:avLst/>
              <a:gdLst/>
              <a:ahLst/>
              <a:cxnLst/>
              <a:rect l="l" t="t" r="r" b="b"/>
              <a:pathLst>
                <a:path w="3809" h="59689">
                  <a:moveTo>
                    <a:pt x="3602" y="370"/>
                  </a:moveTo>
                  <a:lnTo>
                    <a:pt x="3602" y="59063"/>
                  </a:lnTo>
                </a:path>
                <a:path w="3809" h="59689">
                  <a:moveTo>
                    <a:pt x="0" y="59038"/>
                  </a:moveTo>
                  <a:lnTo>
                    <a:pt x="0" y="0"/>
                  </a:lnTo>
                </a:path>
              </a:pathLst>
            </a:custGeom>
            <a:ln w="3175">
              <a:solidFill>
                <a:srgbClr val="669C99"/>
              </a:solidFill>
            </a:ln>
          </p:spPr>
          <p:txBody>
            <a:bodyPr wrap="square" lIns="0" tIns="0" rIns="0" bIns="0" rtlCol="0"/>
            <a:lstStyle/>
            <a:p>
              <a:endParaRPr lang="fr-FR" noProof="0" dirty="0"/>
            </a:p>
          </p:txBody>
        </p:sp>
        <p:sp>
          <p:nvSpPr>
            <p:cNvPr id="4668" name="object 4668"/>
            <p:cNvSpPr/>
            <p:nvPr/>
          </p:nvSpPr>
          <p:spPr>
            <a:xfrm>
              <a:off x="12105743" y="4432497"/>
              <a:ext cx="3810" cy="59055"/>
            </a:xfrm>
            <a:custGeom>
              <a:avLst/>
              <a:gdLst/>
              <a:ahLst/>
              <a:cxnLst/>
              <a:rect l="l" t="t" r="r" b="b"/>
              <a:pathLst>
                <a:path w="3809" h="59054">
                  <a:moveTo>
                    <a:pt x="0" y="0"/>
                  </a:moveTo>
                  <a:lnTo>
                    <a:pt x="3602" y="370"/>
                  </a:lnTo>
                  <a:lnTo>
                    <a:pt x="3602" y="58718"/>
                  </a:lnTo>
                  <a:lnTo>
                    <a:pt x="0" y="58693"/>
                  </a:lnTo>
                  <a:lnTo>
                    <a:pt x="0" y="0"/>
                  </a:lnTo>
                  <a:close/>
                </a:path>
              </a:pathLst>
            </a:custGeom>
            <a:solidFill>
              <a:srgbClr val="669C99"/>
            </a:solidFill>
          </p:spPr>
          <p:txBody>
            <a:bodyPr wrap="square" lIns="0" tIns="0" rIns="0" bIns="0" rtlCol="0"/>
            <a:lstStyle/>
            <a:p>
              <a:endParaRPr lang="fr-FR" noProof="0" dirty="0"/>
            </a:p>
          </p:txBody>
        </p:sp>
        <p:sp>
          <p:nvSpPr>
            <p:cNvPr id="4669" name="object 4669"/>
            <p:cNvSpPr/>
            <p:nvPr/>
          </p:nvSpPr>
          <p:spPr>
            <a:xfrm>
              <a:off x="12105743" y="4432497"/>
              <a:ext cx="3810" cy="59055"/>
            </a:xfrm>
            <a:custGeom>
              <a:avLst/>
              <a:gdLst/>
              <a:ahLst/>
              <a:cxnLst/>
              <a:rect l="l" t="t" r="r" b="b"/>
              <a:pathLst>
                <a:path w="3809" h="59054">
                  <a:moveTo>
                    <a:pt x="3602" y="370"/>
                  </a:moveTo>
                  <a:lnTo>
                    <a:pt x="3602" y="58718"/>
                  </a:lnTo>
                </a:path>
                <a:path w="3809" h="59054">
                  <a:moveTo>
                    <a:pt x="0" y="58693"/>
                  </a:moveTo>
                  <a:lnTo>
                    <a:pt x="0" y="0"/>
                  </a:lnTo>
                </a:path>
              </a:pathLst>
            </a:custGeom>
            <a:ln w="3175">
              <a:solidFill>
                <a:srgbClr val="669C99"/>
              </a:solidFill>
            </a:ln>
          </p:spPr>
          <p:txBody>
            <a:bodyPr wrap="square" lIns="0" tIns="0" rIns="0" bIns="0" rtlCol="0"/>
            <a:lstStyle/>
            <a:p>
              <a:endParaRPr lang="fr-FR" noProof="0" dirty="0"/>
            </a:p>
          </p:txBody>
        </p:sp>
        <p:sp>
          <p:nvSpPr>
            <p:cNvPr id="4670" name="object 4670"/>
            <p:cNvSpPr/>
            <p:nvPr/>
          </p:nvSpPr>
          <p:spPr>
            <a:xfrm>
              <a:off x="12109346" y="4432867"/>
              <a:ext cx="3810" cy="58419"/>
            </a:xfrm>
            <a:custGeom>
              <a:avLst/>
              <a:gdLst/>
              <a:ahLst/>
              <a:cxnLst/>
              <a:rect l="l" t="t" r="r" b="b"/>
              <a:pathLst>
                <a:path w="3809" h="58420">
                  <a:moveTo>
                    <a:pt x="0" y="0"/>
                  </a:moveTo>
                  <a:lnTo>
                    <a:pt x="3602" y="370"/>
                  </a:lnTo>
                  <a:lnTo>
                    <a:pt x="3602" y="58373"/>
                  </a:lnTo>
                  <a:lnTo>
                    <a:pt x="0" y="58348"/>
                  </a:lnTo>
                  <a:lnTo>
                    <a:pt x="0" y="0"/>
                  </a:lnTo>
                  <a:close/>
                </a:path>
              </a:pathLst>
            </a:custGeom>
            <a:solidFill>
              <a:srgbClr val="669B97"/>
            </a:solidFill>
          </p:spPr>
          <p:txBody>
            <a:bodyPr wrap="square" lIns="0" tIns="0" rIns="0" bIns="0" rtlCol="0"/>
            <a:lstStyle/>
            <a:p>
              <a:endParaRPr lang="fr-FR" noProof="0" dirty="0"/>
            </a:p>
          </p:txBody>
        </p:sp>
        <p:sp>
          <p:nvSpPr>
            <p:cNvPr id="4671" name="object 4671"/>
            <p:cNvSpPr/>
            <p:nvPr/>
          </p:nvSpPr>
          <p:spPr>
            <a:xfrm>
              <a:off x="12109346" y="4432867"/>
              <a:ext cx="3810" cy="58419"/>
            </a:xfrm>
            <a:custGeom>
              <a:avLst/>
              <a:gdLst/>
              <a:ahLst/>
              <a:cxnLst/>
              <a:rect l="l" t="t" r="r" b="b"/>
              <a:pathLst>
                <a:path w="3809" h="58420">
                  <a:moveTo>
                    <a:pt x="3602" y="370"/>
                  </a:moveTo>
                  <a:lnTo>
                    <a:pt x="3602" y="58373"/>
                  </a:lnTo>
                </a:path>
                <a:path w="3809" h="58420">
                  <a:moveTo>
                    <a:pt x="0" y="58348"/>
                  </a:moveTo>
                  <a:lnTo>
                    <a:pt x="0" y="0"/>
                  </a:lnTo>
                </a:path>
              </a:pathLst>
            </a:custGeom>
            <a:ln w="3175">
              <a:solidFill>
                <a:srgbClr val="669B97"/>
              </a:solidFill>
            </a:ln>
          </p:spPr>
          <p:txBody>
            <a:bodyPr wrap="square" lIns="0" tIns="0" rIns="0" bIns="0" rtlCol="0"/>
            <a:lstStyle/>
            <a:p>
              <a:endParaRPr lang="fr-FR" noProof="0" dirty="0"/>
            </a:p>
          </p:txBody>
        </p:sp>
        <p:sp>
          <p:nvSpPr>
            <p:cNvPr id="4672" name="object 4672"/>
            <p:cNvSpPr/>
            <p:nvPr/>
          </p:nvSpPr>
          <p:spPr>
            <a:xfrm>
              <a:off x="12112949" y="4433237"/>
              <a:ext cx="3810" cy="58419"/>
            </a:xfrm>
            <a:custGeom>
              <a:avLst/>
              <a:gdLst/>
              <a:ahLst/>
              <a:cxnLst/>
              <a:rect l="l" t="t" r="r" b="b"/>
              <a:pathLst>
                <a:path w="3809" h="58420">
                  <a:moveTo>
                    <a:pt x="0" y="0"/>
                  </a:moveTo>
                  <a:lnTo>
                    <a:pt x="3602" y="370"/>
                  </a:lnTo>
                  <a:lnTo>
                    <a:pt x="3602" y="58027"/>
                  </a:lnTo>
                  <a:lnTo>
                    <a:pt x="0" y="58002"/>
                  </a:lnTo>
                  <a:lnTo>
                    <a:pt x="0" y="0"/>
                  </a:lnTo>
                  <a:close/>
                </a:path>
              </a:pathLst>
            </a:custGeom>
            <a:solidFill>
              <a:srgbClr val="669B97"/>
            </a:solidFill>
          </p:spPr>
          <p:txBody>
            <a:bodyPr wrap="square" lIns="0" tIns="0" rIns="0" bIns="0" rtlCol="0"/>
            <a:lstStyle/>
            <a:p>
              <a:endParaRPr lang="fr-FR" noProof="0" dirty="0"/>
            </a:p>
          </p:txBody>
        </p:sp>
        <p:sp>
          <p:nvSpPr>
            <p:cNvPr id="4673" name="object 4673"/>
            <p:cNvSpPr/>
            <p:nvPr/>
          </p:nvSpPr>
          <p:spPr>
            <a:xfrm>
              <a:off x="12112949" y="4433237"/>
              <a:ext cx="3810" cy="58419"/>
            </a:xfrm>
            <a:custGeom>
              <a:avLst/>
              <a:gdLst/>
              <a:ahLst/>
              <a:cxnLst/>
              <a:rect l="l" t="t" r="r" b="b"/>
              <a:pathLst>
                <a:path w="3809" h="58420">
                  <a:moveTo>
                    <a:pt x="3602" y="370"/>
                  </a:moveTo>
                  <a:lnTo>
                    <a:pt x="3602" y="58027"/>
                  </a:lnTo>
                </a:path>
                <a:path w="3809" h="58420">
                  <a:moveTo>
                    <a:pt x="0" y="58002"/>
                  </a:moveTo>
                  <a:lnTo>
                    <a:pt x="0" y="0"/>
                  </a:lnTo>
                </a:path>
              </a:pathLst>
            </a:custGeom>
            <a:ln w="3175">
              <a:solidFill>
                <a:srgbClr val="669B97"/>
              </a:solidFill>
            </a:ln>
          </p:spPr>
          <p:txBody>
            <a:bodyPr wrap="square" lIns="0" tIns="0" rIns="0" bIns="0" rtlCol="0"/>
            <a:lstStyle/>
            <a:p>
              <a:endParaRPr lang="fr-FR" noProof="0" dirty="0"/>
            </a:p>
          </p:txBody>
        </p:sp>
        <p:sp>
          <p:nvSpPr>
            <p:cNvPr id="4674" name="object 4674"/>
            <p:cNvSpPr/>
            <p:nvPr/>
          </p:nvSpPr>
          <p:spPr>
            <a:xfrm>
              <a:off x="12116552" y="4433608"/>
              <a:ext cx="3810" cy="57785"/>
            </a:xfrm>
            <a:custGeom>
              <a:avLst/>
              <a:gdLst/>
              <a:ahLst/>
              <a:cxnLst/>
              <a:rect l="l" t="t" r="r" b="b"/>
              <a:pathLst>
                <a:path w="3809" h="57785">
                  <a:moveTo>
                    <a:pt x="0" y="0"/>
                  </a:moveTo>
                  <a:lnTo>
                    <a:pt x="3602" y="370"/>
                  </a:lnTo>
                  <a:lnTo>
                    <a:pt x="3602" y="57682"/>
                  </a:lnTo>
                  <a:lnTo>
                    <a:pt x="0" y="57657"/>
                  </a:lnTo>
                  <a:lnTo>
                    <a:pt x="0" y="0"/>
                  </a:lnTo>
                  <a:close/>
                </a:path>
              </a:pathLst>
            </a:custGeom>
            <a:solidFill>
              <a:srgbClr val="669B97"/>
            </a:solidFill>
          </p:spPr>
          <p:txBody>
            <a:bodyPr wrap="square" lIns="0" tIns="0" rIns="0" bIns="0" rtlCol="0"/>
            <a:lstStyle/>
            <a:p>
              <a:endParaRPr lang="fr-FR" noProof="0" dirty="0"/>
            </a:p>
          </p:txBody>
        </p:sp>
        <p:sp>
          <p:nvSpPr>
            <p:cNvPr id="4675" name="object 4675"/>
            <p:cNvSpPr/>
            <p:nvPr/>
          </p:nvSpPr>
          <p:spPr>
            <a:xfrm>
              <a:off x="12116552" y="4433608"/>
              <a:ext cx="3810" cy="57785"/>
            </a:xfrm>
            <a:custGeom>
              <a:avLst/>
              <a:gdLst/>
              <a:ahLst/>
              <a:cxnLst/>
              <a:rect l="l" t="t" r="r" b="b"/>
              <a:pathLst>
                <a:path w="3809" h="57785">
                  <a:moveTo>
                    <a:pt x="3602" y="370"/>
                  </a:moveTo>
                  <a:lnTo>
                    <a:pt x="3602" y="57682"/>
                  </a:lnTo>
                </a:path>
                <a:path w="3809" h="57785">
                  <a:moveTo>
                    <a:pt x="0" y="57657"/>
                  </a:moveTo>
                  <a:lnTo>
                    <a:pt x="0" y="0"/>
                  </a:lnTo>
                </a:path>
              </a:pathLst>
            </a:custGeom>
            <a:ln w="3175">
              <a:solidFill>
                <a:srgbClr val="669B97"/>
              </a:solidFill>
            </a:ln>
          </p:spPr>
          <p:txBody>
            <a:bodyPr wrap="square" lIns="0" tIns="0" rIns="0" bIns="0" rtlCol="0"/>
            <a:lstStyle/>
            <a:p>
              <a:endParaRPr lang="fr-FR" noProof="0" dirty="0"/>
            </a:p>
          </p:txBody>
        </p:sp>
        <p:sp>
          <p:nvSpPr>
            <p:cNvPr id="4676" name="object 4676"/>
            <p:cNvSpPr/>
            <p:nvPr/>
          </p:nvSpPr>
          <p:spPr>
            <a:xfrm>
              <a:off x="12120155" y="4433978"/>
              <a:ext cx="3810" cy="57785"/>
            </a:xfrm>
            <a:custGeom>
              <a:avLst/>
              <a:gdLst/>
              <a:ahLst/>
              <a:cxnLst/>
              <a:rect l="l" t="t" r="r" b="b"/>
              <a:pathLst>
                <a:path w="3809" h="57785">
                  <a:moveTo>
                    <a:pt x="0" y="0"/>
                  </a:moveTo>
                  <a:lnTo>
                    <a:pt x="3602" y="370"/>
                  </a:lnTo>
                  <a:lnTo>
                    <a:pt x="3602" y="57337"/>
                  </a:lnTo>
                  <a:lnTo>
                    <a:pt x="0" y="57312"/>
                  </a:lnTo>
                  <a:lnTo>
                    <a:pt x="0" y="0"/>
                  </a:lnTo>
                  <a:close/>
                </a:path>
              </a:pathLst>
            </a:custGeom>
            <a:solidFill>
              <a:srgbClr val="669B97"/>
            </a:solidFill>
          </p:spPr>
          <p:txBody>
            <a:bodyPr wrap="square" lIns="0" tIns="0" rIns="0" bIns="0" rtlCol="0"/>
            <a:lstStyle/>
            <a:p>
              <a:endParaRPr lang="fr-FR" noProof="0" dirty="0"/>
            </a:p>
          </p:txBody>
        </p:sp>
        <p:sp>
          <p:nvSpPr>
            <p:cNvPr id="4677" name="object 4677"/>
            <p:cNvSpPr/>
            <p:nvPr/>
          </p:nvSpPr>
          <p:spPr>
            <a:xfrm>
              <a:off x="12120155" y="4433978"/>
              <a:ext cx="3810" cy="57785"/>
            </a:xfrm>
            <a:custGeom>
              <a:avLst/>
              <a:gdLst/>
              <a:ahLst/>
              <a:cxnLst/>
              <a:rect l="l" t="t" r="r" b="b"/>
              <a:pathLst>
                <a:path w="3809" h="57785">
                  <a:moveTo>
                    <a:pt x="3602" y="370"/>
                  </a:moveTo>
                  <a:lnTo>
                    <a:pt x="3602" y="57337"/>
                  </a:lnTo>
                </a:path>
                <a:path w="3809" h="57785">
                  <a:moveTo>
                    <a:pt x="0" y="57312"/>
                  </a:moveTo>
                  <a:lnTo>
                    <a:pt x="0" y="0"/>
                  </a:lnTo>
                </a:path>
              </a:pathLst>
            </a:custGeom>
            <a:ln w="3175">
              <a:solidFill>
                <a:srgbClr val="669B97"/>
              </a:solidFill>
            </a:ln>
          </p:spPr>
          <p:txBody>
            <a:bodyPr wrap="square" lIns="0" tIns="0" rIns="0" bIns="0" rtlCol="0"/>
            <a:lstStyle/>
            <a:p>
              <a:endParaRPr lang="fr-FR" noProof="0" dirty="0"/>
            </a:p>
          </p:txBody>
        </p:sp>
        <p:sp>
          <p:nvSpPr>
            <p:cNvPr id="4678" name="object 4678"/>
            <p:cNvSpPr/>
            <p:nvPr/>
          </p:nvSpPr>
          <p:spPr>
            <a:xfrm>
              <a:off x="12123758" y="4434348"/>
              <a:ext cx="5715" cy="57150"/>
            </a:xfrm>
            <a:custGeom>
              <a:avLst/>
              <a:gdLst/>
              <a:ahLst/>
              <a:cxnLst/>
              <a:rect l="l" t="t" r="r" b="b"/>
              <a:pathLst>
                <a:path w="5715" h="57150">
                  <a:moveTo>
                    <a:pt x="0" y="0"/>
                  </a:moveTo>
                  <a:lnTo>
                    <a:pt x="0" y="57004"/>
                  </a:lnTo>
                  <a:lnTo>
                    <a:pt x="5284" y="57004"/>
                  </a:lnTo>
                  <a:lnTo>
                    <a:pt x="5284" y="542"/>
                  </a:lnTo>
                  <a:lnTo>
                    <a:pt x="0" y="0"/>
                  </a:lnTo>
                  <a:close/>
                </a:path>
              </a:pathLst>
            </a:custGeom>
            <a:solidFill>
              <a:srgbClr val="649B97"/>
            </a:solidFill>
          </p:spPr>
          <p:txBody>
            <a:bodyPr wrap="square" lIns="0" tIns="0" rIns="0" bIns="0" rtlCol="0"/>
            <a:lstStyle/>
            <a:p>
              <a:endParaRPr lang="fr-FR" noProof="0" dirty="0"/>
            </a:p>
          </p:txBody>
        </p:sp>
        <p:sp>
          <p:nvSpPr>
            <p:cNvPr id="4679" name="object 4679"/>
            <p:cNvSpPr/>
            <p:nvPr/>
          </p:nvSpPr>
          <p:spPr>
            <a:xfrm>
              <a:off x="12123758" y="4434348"/>
              <a:ext cx="5715" cy="57150"/>
            </a:xfrm>
            <a:custGeom>
              <a:avLst/>
              <a:gdLst/>
              <a:ahLst/>
              <a:cxnLst/>
              <a:rect l="l" t="t" r="r" b="b"/>
              <a:pathLst>
                <a:path w="5715" h="57150">
                  <a:moveTo>
                    <a:pt x="5284" y="542"/>
                  </a:moveTo>
                  <a:lnTo>
                    <a:pt x="5284" y="57004"/>
                  </a:lnTo>
                </a:path>
                <a:path w="5715" h="57150">
                  <a:moveTo>
                    <a:pt x="0" y="56967"/>
                  </a:moveTo>
                  <a:lnTo>
                    <a:pt x="0" y="0"/>
                  </a:lnTo>
                </a:path>
              </a:pathLst>
            </a:custGeom>
            <a:ln w="3175">
              <a:solidFill>
                <a:srgbClr val="649B97"/>
              </a:solidFill>
            </a:ln>
          </p:spPr>
          <p:txBody>
            <a:bodyPr wrap="square" lIns="0" tIns="0" rIns="0" bIns="0" rtlCol="0"/>
            <a:lstStyle/>
            <a:p>
              <a:endParaRPr lang="fr-FR" noProof="0" dirty="0"/>
            </a:p>
          </p:txBody>
        </p:sp>
        <p:sp>
          <p:nvSpPr>
            <p:cNvPr id="4680" name="object 4680"/>
            <p:cNvSpPr/>
            <p:nvPr/>
          </p:nvSpPr>
          <p:spPr>
            <a:xfrm>
              <a:off x="12129042" y="4434891"/>
              <a:ext cx="3810" cy="56515"/>
            </a:xfrm>
            <a:custGeom>
              <a:avLst/>
              <a:gdLst/>
              <a:ahLst/>
              <a:cxnLst/>
              <a:rect l="l" t="t" r="r" b="b"/>
              <a:pathLst>
                <a:path w="3809" h="56514">
                  <a:moveTo>
                    <a:pt x="0" y="0"/>
                  </a:moveTo>
                  <a:lnTo>
                    <a:pt x="3602" y="370"/>
                  </a:lnTo>
                  <a:lnTo>
                    <a:pt x="3602" y="56486"/>
                  </a:lnTo>
                  <a:lnTo>
                    <a:pt x="0" y="56461"/>
                  </a:lnTo>
                  <a:lnTo>
                    <a:pt x="0" y="0"/>
                  </a:lnTo>
                  <a:close/>
                </a:path>
              </a:pathLst>
            </a:custGeom>
            <a:solidFill>
              <a:srgbClr val="649B97"/>
            </a:solidFill>
          </p:spPr>
          <p:txBody>
            <a:bodyPr wrap="square" lIns="0" tIns="0" rIns="0" bIns="0" rtlCol="0"/>
            <a:lstStyle/>
            <a:p>
              <a:endParaRPr lang="fr-FR" noProof="0" dirty="0"/>
            </a:p>
          </p:txBody>
        </p:sp>
        <p:sp>
          <p:nvSpPr>
            <p:cNvPr id="4681" name="object 4681"/>
            <p:cNvSpPr/>
            <p:nvPr/>
          </p:nvSpPr>
          <p:spPr>
            <a:xfrm>
              <a:off x="12129042" y="4434891"/>
              <a:ext cx="3810" cy="56515"/>
            </a:xfrm>
            <a:custGeom>
              <a:avLst/>
              <a:gdLst/>
              <a:ahLst/>
              <a:cxnLst/>
              <a:rect l="l" t="t" r="r" b="b"/>
              <a:pathLst>
                <a:path w="3809" h="56514">
                  <a:moveTo>
                    <a:pt x="3602" y="370"/>
                  </a:moveTo>
                  <a:lnTo>
                    <a:pt x="3602" y="56486"/>
                  </a:lnTo>
                </a:path>
                <a:path w="3809" h="56514">
                  <a:moveTo>
                    <a:pt x="0" y="56461"/>
                  </a:moveTo>
                  <a:lnTo>
                    <a:pt x="0" y="0"/>
                  </a:lnTo>
                </a:path>
              </a:pathLst>
            </a:custGeom>
            <a:ln w="3175">
              <a:solidFill>
                <a:srgbClr val="649B97"/>
              </a:solidFill>
            </a:ln>
          </p:spPr>
          <p:txBody>
            <a:bodyPr wrap="square" lIns="0" tIns="0" rIns="0" bIns="0" rtlCol="0"/>
            <a:lstStyle/>
            <a:p>
              <a:endParaRPr lang="fr-FR" noProof="0" dirty="0"/>
            </a:p>
          </p:txBody>
        </p:sp>
        <p:sp>
          <p:nvSpPr>
            <p:cNvPr id="4682" name="object 4682"/>
            <p:cNvSpPr/>
            <p:nvPr/>
          </p:nvSpPr>
          <p:spPr>
            <a:xfrm>
              <a:off x="12132645" y="4435261"/>
              <a:ext cx="3810" cy="56515"/>
            </a:xfrm>
            <a:custGeom>
              <a:avLst/>
              <a:gdLst/>
              <a:ahLst/>
              <a:cxnLst/>
              <a:rect l="l" t="t" r="r" b="b"/>
              <a:pathLst>
                <a:path w="3809" h="56514">
                  <a:moveTo>
                    <a:pt x="0" y="0"/>
                  </a:moveTo>
                  <a:lnTo>
                    <a:pt x="3602" y="370"/>
                  </a:lnTo>
                  <a:lnTo>
                    <a:pt x="3602" y="56141"/>
                  </a:lnTo>
                  <a:lnTo>
                    <a:pt x="0" y="56116"/>
                  </a:lnTo>
                  <a:lnTo>
                    <a:pt x="0" y="0"/>
                  </a:lnTo>
                  <a:close/>
                </a:path>
              </a:pathLst>
            </a:custGeom>
            <a:solidFill>
              <a:srgbClr val="649B97"/>
            </a:solidFill>
          </p:spPr>
          <p:txBody>
            <a:bodyPr wrap="square" lIns="0" tIns="0" rIns="0" bIns="0" rtlCol="0"/>
            <a:lstStyle/>
            <a:p>
              <a:endParaRPr lang="fr-FR" noProof="0" dirty="0"/>
            </a:p>
          </p:txBody>
        </p:sp>
        <p:sp>
          <p:nvSpPr>
            <p:cNvPr id="4683" name="object 4683"/>
            <p:cNvSpPr/>
            <p:nvPr/>
          </p:nvSpPr>
          <p:spPr>
            <a:xfrm>
              <a:off x="12132645" y="4435261"/>
              <a:ext cx="3810" cy="56515"/>
            </a:xfrm>
            <a:custGeom>
              <a:avLst/>
              <a:gdLst/>
              <a:ahLst/>
              <a:cxnLst/>
              <a:rect l="l" t="t" r="r" b="b"/>
              <a:pathLst>
                <a:path w="3809" h="56514">
                  <a:moveTo>
                    <a:pt x="3602" y="370"/>
                  </a:moveTo>
                  <a:lnTo>
                    <a:pt x="3602" y="56141"/>
                  </a:lnTo>
                </a:path>
                <a:path w="3809" h="56514">
                  <a:moveTo>
                    <a:pt x="0" y="56116"/>
                  </a:moveTo>
                  <a:lnTo>
                    <a:pt x="0" y="0"/>
                  </a:lnTo>
                </a:path>
              </a:pathLst>
            </a:custGeom>
            <a:ln w="3175">
              <a:solidFill>
                <a:srgbClr val="649B97"/>
              </a:solidFill>
            </a:ln>
          </p:spPr>
          <p:txBody>
            <a:bodyPr wrap="square" lIns="0" tIns="0" rIns="0" bIns="0" rtlCol="0"/>
            <a:lstStyle/>
            <a:p>
              <a:endParaRPr lang="fr-FR" noProof="0" dirty="0"/>
            </a:p>
          </p:txBody>
        </p:sp>
        <p:sp>
          <p:nvSpPr>
            <p:cNvPr id="4684" name="object 4684"/>
            <p:cNvSpPr/>
            <p:nvPr/>
          </p:nvSpPr>
          <p:spPr>
            <a:xfrm>
              <a:off x="12136248" y="4435631"/>
              <a:ext cx="3810" cy="55880"/>
            </a:xfrm>
            <a:custGeom>
              <a:avLst/>
              <a:gdLst/>
              <a:ahLst/>
              <a:cxnLst/>
              <a:rect l="l" t="t" r="r" b="b"/>
              <a:pathLst>
                <a:path w="3809" h="55879">
                  <a:moveTo>
                    <a:pt x="0" y="0"/>
                  </a:moveTo>
                  <a:lnTo>
                    <a:pt x="3602" y="370"/>
                  </a:lnTo>
                  <a:lnTo>
                    <a:pt x="3602" y="55796"/>
                  </a:lnTo>
                  <a:lnTo>
                    <a:pt x="0" y="55771"/>
                  </a:lnTo>
                  <a:lnTo>
                    <a:pt x="0" y="0"/>
                  </a:lnTo>
                  <a:close/>
                </a:path>
              </a:pathLst>
            </a:custGeom>
            <a:solidFill>
              <a:srgbClr val="649B97"/>
            </a:solidFill>
          </p:spPr>
          <p:txBody>
            <a:bodyPr wrap="square" lIns="0" tIns="0" rIns="0" bIns="0" rtlCol="0"/>
            <a:lstStyle/>
            <a:p>
              <a:endParaRPr lang="fr-FR" noProof="0" dirty="0"/>
            </a:p>
          </p:txBody>
        </p:sp>
        <p:sp>
          <p:nvSpPr>
            <p:cNvPr id="4685" name="object 4685"/>
            <p:cNvSpPr/>
            <p:nvPr/>
          </p:nvSpPr>
          <p:spPr>
            <a:xfrm>
              <a:off x="12136248" y="4435631"/>
              <a:ext cx="3810" cy="55880"/>
            </a:xfrm>
            <a:custGeom>
              <a:avLst/>
              <a:gdLst/>
              <a:ahLst/>
              <a:cxnLst/>
              <a:rect l="l" t="t" r="r" b="b"/>
              <a:pathLst>
                <a:path w="3809" h="55879">
                  <a:moveTo>
                    <a:pt x="3602" y="370"/>
                  </a:moveTo>
                  <a:lnTo>
                    <a:pt x="3602" y="55796"/>
                  </a:lnTo>
                </a:path>
                <a:path w="3809" h="55879">
                  <a:moveTo>
                    <a:pt x="0" y="55771"/>
                  </a:moveTo>
                  <a:lnTo>
                    <a:pt x="0" y="0"/>
                  </a:lnTo>
                </a:path>
              </a:pathLst>
            </a:custGeom>
            <a:ln w="3175">
              <a:solidFill>
                <a:srgbClr val="649B97"/>
              </a:solidFill>
            </a:ln>
          </p:spPr>
          <p:txBody>
            <a:bodyPr wrap="square" lIns="0" tIns="0" rIns="0" bIns="0" rtlCol="0"/>
            <a:lstStyle/>
            <a:p>
              <a:endParaRPr lang="fr-FR" noProof="0" dirty="0"/>
            </a:p>
          </p:txBody>
        </p:sp>
        <p:sp>
          <p:nvSpPr>
            <p:cNvPr id="4686" name="object 4686"/>
            <p:cNvSpPr/>
            <p:nvPr/>
          </p:nvSpPr>
          <p:spPr>
            <a:xfrm>
              <a:off x="12139851" y="4436001"/>
              <a:ext cx="3810" cy="55880"/>
            </a:xfrm>
            <a:custGeom>
              <a:avLst/>
              <a:gdLst/>
              <a:ahLst/>
              <a:cxnLst/>
              <a:rect l="l" t="t" r="r" b="b"/>
              <a:pathLst>
                <a:path w="3809" h="55879">
                  <a:moveTo>
                    <a:pt x="0" y="0"/>
                  </a:moveTo>
                  <a:lnTo>
                    <a:pt x="3602" y="370"/>
                  </a:lnTo>
                  <a:lnTo>
                    <a:pt x="3602" y="55450"/>
                  </a:lnTo>
                  <a:lnTo>
                    <a:pt x="0" y="55425"/>
                  </a:lnTo>
                  <a:lnTo>
                    <a:pt x="0" y="0"/>
                  </a:lnTo>
                  <a:close/>
                </a:path>
              </a:pathLst>
            </a:custGeom>
            <a:solidFill>
              <a:srgbClr val="649B97"/>
            </a:solidFill>
          </p:spPr>
          <p:txBody>
            <a:bodyPr wrap="square" lIns="0" tIns="0" rIns="0" bIns="0" rtlCol="0"/>
            <a:lstStyle/>
            <a:p>
              <a:endParaRPr lang="fr-FR" noProof="0" dirty="0"/>
            </a:p>
          </p:txBody>
        </p:sp>
        <p:sp>
          <p:nvSpPr>
            <p:cNvPr id="4687" name="object 4687"/>
            <p:cNvSpPr/>
            <p:nvPr/>
          </p:nvSpPr>
          <p:spPr>
            <a:xfrm>
              <a:off x="12139851" y="4436001"/>
              <a:ext cx="3810" cy="55880"/>
            </a:xfrm>
            <a:custGeom>
              <a:avLst/>
              <a:gdLst/>
              <a:ahLst/>
              <a:cxnLst/>
              <a:rect l="l" t="t" r="r" b="b"/>
              <a:pathLst>
                <a:path w="3809" h="55879">
                  <a:moveTo>
                    <a:pt x="3602" y="370"/>
                  </a:moveTo>
                  <a:lnTo>
                    <a:pt x="3602" y="55451"/>
                  </a:lnTo>
                </a:path>
                <a:path w="3809" h="55879">
                  <a:moveTo>
                    <a:pt x="0" y="55425"/>
                  </a:moveTo>
                  <a:lnTo>
                    <a:pt x="0" y="0"/>
                  </a:lnTo>
                </a:path>
              </a:pathLst>
            </a:custGeom>
            <a:ln w="3175">
              <a:solidFill>
                <a:srgbClr val="649B97"/>
              </a:solidFill>
            </a:ln>
          </p:spPr>
          <p:txBody>
            <a:bodyPr wrap="square" lIns="0" tIns="0" rIns="0" bIns="0" rtlCol="0"/>
            <a:lstStyle/>
            <a:p>
              <a:endParaRPr lang="fr-FR" noProof="0" dirty="0"/>
            </a:p>
          </p:txBody>
        </p:sp>
        <p:sp>
          <p:nvSpPr>
            <p:cNvPr id="4688" name="object 4688"/>
            <p:cNvSpPr/>
            <p:nvPr/>
          </p:nvSpPr>
          <p:spPr>
            <a:xfrm>
              <a:off x="12143454" y="4436371"/>
              <a:ext cx="3810" cy="55244"/>
            </a:xfrm>
            <a:custGeom>
              <a:avLst/>
              <a:gdLst/>
              <a:ahLst/>
              <a:cxnLst/>
              <a:rect l="l" t="t" r="r" b="b"/>
              <a:pathLst>
                <a:path w="3809" h="55245">
                  <a:moveTo>
                    <a:pt x="0" y="0"/>
                  </a:moveTo>
                  <a:lnTo>
                    <a:pt x="3602" y="370"/>
                  </a:lnTo>
                  <a:lnTo>
                    <a:pt x="3602" y="55097"/>
                  </a:lnTo>
                  <a:lnTo>
                    <a:pt x="0" y="55080"/>
                  </a:lnTo>
                  <a:lnTo>
                    <a:pt x="0" y="0"/>
                  </a:lnTo>
                  <a:close/>
                </a:path>
              </a:pathLst>
            </a:custGeom>
            <a:solidFill>
              <a:srgbClr val="649B97"/>
            </a:solidFill>
          </p:spPr>
          <p:txBody>
            <a:bodyPr wrap="square" lIns="0" tIns="0" rIns="0" bIns="0" rtlCol="0"/>
            <a:lstStyle/>
            <a:p>
              <a:endParaRPr lang="fr-FR" noProof="0" dirty="0"/>
            </a:p>
          </p:txBody>
        </p:sp>
        <p:sp>
          <p:nvSpPr>
            <p:cNvPr id="4689" name="object 4689"/>
            <p:cNvSpPr/>
            <p:nvPr/>
          </p:nvSpPr>
          <p:spPr>
            <a:xfrm>
              <a:off x="12143454" y="4436371"/>
              <a:ext cx="3810" cy="55244"/>
            </a:xfrm>
            <a:custGeom>
              <a:avLst/>
              <a:gdLst/>
              <a:ahLst/>
              <a:cxnLst/>
              <a:rect l="l" t="t" r="r" b="b"/>
              <a:pathLst>
                <a:path w="3809" h="55245">
                  <a:moveTo>
                    <a:pt x="3602" y="370"/>
                  </a:moveTo>
                  <a:lnTo>
                    <a:pt x="3602" y="55097"/>
                  </a:lnTo>
                </a:path>
                <a:path w="3809" h="55245">
                  <a:moveTo>
                    <a:pt x="0" y="55080"/>
                  </a:moveTo>
                  <a:lnTo>
                    <a:pt x="0" y="0"/>
                  </a:lnTo>
                </a:path>
              </a:pathLst>
            </a:custGeom>
            <a:ln w="3175">
              <a:solidFill>
                <a:srgbClr val="649B97"/>
              </a:solidFill>
            </a:ln>
          </p:spPr>
          <p:txBody>
            <a:bodyPr wrap="square" lIns="0" tIns="0" rIns="0" bIns="0" rtlCol="0"/>
            <a:lstStyle/>
            <a:p>
              <a:endParaRPr lang="fr-FR" noProof="0" dirty="0"/>
            </a:p>
          </p:txBody>
        </p:sp>
        <p:sp>
          <p:nvSpPr>
            <p:cNvPr id="4690" name="object 4690"/>
            <p:cNvSpPr/>
            <p:nvPr/>
          </p:nvSpPr>
          <p:spPr>
            <a:xfrm>
              <a:off x="12147056" y="4436741"/>
              <a:ext cx="3810" cy="55244"/>
            </a:xfrm>
            <a:custGeom>
              <a:avLst/>
              <a:gdLst/>
              <a:ahLst/>
              <a:cxnLst/>
              <a:rect l="l" t="t" r="r" b="b"/>
              <a:pathLst>
                <a:path w="3809" h="55245">
                  <a:moveTo>
                    <a:pt x="0" y="0"/>
                  </a:moveTo>
                  <a:lnTo>
                    <a:pt x="3602" y="408"/>
                  </a:lnTo>
                  <a:lnTo>
                    <a:pt x="3602" y="54716"/>
                  </a:lnTo>
                  <a:lnTo>
                    <a:pt x="0" y="54727"/>
                  </a:lnTo>
                  <a:lnTo>
                    <a:pt x="0" y="0"/>
                  </a:lnTo>
                  <a:close/>
                </a:path>
              </a:pathLst>
            </a:custGeom>
            <a:solidFill>
              <a:srgbClr val="649B97"/>
            </a:solidFill>
          </p:spPr>
          <p:txBody>
            <a:bodyPr wrap="square" lIns="0" tIns="0" rIns="0" bIns="0" rtlCol="0"/>
            <a:lstStyle/>
            <a:p>
              <a:endParaRPr lang="fr-FR" noProof="0" dirty="0"/>
            </a:p>
          </p:txBody>
        </p:sp>
        <p:sp>
          <p:nvSpPr>
            <p:cNvPr id="4691" name="object 4691"/>
            <p:cNvSpPr/>
            <p:nvPr/>
          </p:nvSpPr>
          <p:spPr>
            <a:xfrm>
              <a:off x="12147056" y="4436741"/>
              <a:ext cx="3810" cy="55244"/>
            </a:xfrm>
            <a:custGeom>
              <a:avLst/>
              <a:gdLst/>
              <a:ahLst/>
              <a:cxnLst/>
              <a:rect l="l" t="t" r="r" b="b"/>
              <a:pathLst>
                <a:path w="3809" h="55245">
                  <a:moveTo>
                    <a:pt x="3602" y="408"/>
                  </a:moveTo>
                  <a:lnTo>
                    <a:pt x="3602" y="54716"/>
                  </a:lnTo>
                </a:path>
                <a:path w="3809" h="55245">
                  <a:moveTo>
                    <a:pt x="0" y="54727"/>
                  </a:moveTo>
                  <a:lnTo>
                    <a:pt x="0" y="0"/>
                  </a:lnTo>
                </a:path>
              </a:pathLst>
            </a:custGeom>
            <a:ln w="3175">
              <a:solidFill>
                <a:srgbClr val="649B97"/>
              </a:solidFill>
            </a:ln>
          </p:spPr>
          <p:txBody>
            <a:bodyPr wrap="square" lIns="0" tIns="0" rIns="0" bIns="0" rtlCol="0"/>
            <a:lstStyle/>
            <a:p>
              <a:endParaRPr lang="fr-FR" noProof="0" dirty="0"/>
            </a:p>
          </p:txBody>
        </p:sp>
        <p:sp>
          <p:nvSpPr>
            <p:cNvPr id="4692" name="object 4692"/>
            <p:cNvSpPr/>
            <p:nvPr/>
          </p:nvSpPr>
          <p:spPr>
            <a:xfrm>
              <a:off x="12150659" y="4437150"/>
              <a:ext cx="5715" cy="54610"/>
            </a:xfrm>
            <a:custGeom>
              <a:avLst/>
              <a:gdLst/>
              <a:ahLst/>
              <a:cxnLst/>
              <a:rect l="l" t="t" r="r" b="b"/>
              <a:pathLst>
                <a:path w="5715" h="54610">
                  <a:moveTo>
                    <a:pt x="0" y="0"/>
                  </a:moveTo>
                  <a:lnTo>
                    <a:pt x="0" y="54308"/>
                  </a:lnTo>
                  <a:lnTo>
                    <a:pt x="5524" y="54308"/>
                  </a:lnTo>
                  <a:lnTo>
                    <a:pt x="5524" y="631"/>
                  </a:lnTo>
                  <a:lnTo>
                    <a:pt x="0" y="0"/>
                  </a:lnTo>
                  <a:close/>
                </a:path>
              </a:pathLst>
            </a:custGeom>
            <a:solidFill>
              <a:srgbClr val="649B97"/>
            </a:solidFill>
          </p:spPr>
          <p:txBody>
            <a:bodyPr wrap="square" lIns="0" tIns="0" rIns="0" bIns="0" rtlCol="0"/>
            <a:lstStyle/>
            <a:p>
              <a:endParaRPr lang="fr-FR" noProof="0" dirty="0"/>
            </a:p>
          </p:txBody>
        </p:sp>
        <p:sp>
          <p:nvSpPr>
            <p:cNvPr id="4693" name="object 4693"/>
            <p:cNvSpPr/>
            <p:nvPr/>
          </p:nvSpPr>
          <p:spPr>
            <a:xfrm>
              <a:off x="12150659" y="4437150"/>
              <a:ext cx="5715" cy="54610"/>
            </a:xfrm>
            <a:custGeom>
              <a:avLst/>
              <a:gdLst/>
              <a:ahLst/>
              <a:cxnLst/>
              <a:rect l="l" t="t" r="r" b="b"/>
              <a:pathLst>
                <a:path w="5715" h="54610">
                  <a:moveTo>
                    <a:pt x="5524" y="631"/>
                  </a:moveTo>
                  <a:lnTo>
                    <a:pt x="5524" y="54290"/>
                  </a:lnTo>
                </a:path>
                <a:path w="5715" h="54610">
                  <a:moveTo>
                    <a:pt x="0" y="54308"/>
                  </a:moveTo>
                  <a:lnTo>
                    <a:pt x="0" y="0"/>
                  </a:lnTo>
                </a:path>
              </a:pathLst>
            </a:custGeom>
            <a:ln w="3175">
              <a:solidFill>
                <a:srgbClr val="649B97"/>
              </a:solidFill>
            </a:ln>
          </p:spPr>
          <p:txBody>
            <a:bodyPr wrap="square" lIns="0" tIns="0" rIns="0" bIns="0" rtlCol="0"/>
            <a:lstStyle/>
            <a:p>
              <a:endParaRPr lang="fr-FR" noProof="0" dirty="0"/>
            </a:p>
          </p:txBody>
        </p:sp>
        <p:sp>
          <p:nvSpPr>
            <p:cNvPr id="4694" name="object 4694"/>
            <p:cNvSpPr/>
            <p:nvPr/>
          </p:nvSpPr>
          <p:spPr>
            <a:xfrm>
              <a:off x="12156184" y="4437781"/>
              <a:ext cx="3810" cy="53975"/>
            </a:xfrm>
            <a:custGeom>
              <a:avLst/>
              <a:gdLst/>
              <a:ahLst/>
              <a:cxnLst/>
              <a:rect l="l" t="t" r="r" b="b"/>
              <a:pathLst>
                <a:path w="3809" h="53975">
                  <a:moveTo>
                    <a:pt x="0" y="0"/>
                  </a:moveTo>
                  <a:lnTo>
                    <a:pt x="3602" y="411"/>
                  </a:lnTo>
                  <a:lnTo>
                    <a:pt x="3602" y="53647"/>
                  </a:lnTo>
                  <a:lnTo>
                    <a:pt x="0" y="53659"/>
                  </a:lnTo>
                  <a:lnTo>
                    <a:pt x="0" y="0"/>
                  </a:lnTo>
                  <a:close/>
                </a:path>
              </a:pathLst>
            </a:custGeom>
            <a:solidFill>
              <a:srgbClr val="639B97"/>
            </a:solidFill>
          </p:spPr>
          <p:txBody>
            <a:bodyPr wrap="square" lIns="0" tIns="0" rIns="0" bIns="0" rtlCol="0"/>
            <a:lstStyle/>
            <a:p>
              <a:endParaRPr lang="fr-FR" noProof="0" dirty="0"/>
            </a:p>
          </p:txBody>
        </p:sp>
        <p:sp>
          <p:nvSpPr>
            <p:cNvPr id="4695" name="object 4695"/>
            <p:cNvSpPr/>
            <p:nvPr/>
          </p:nvSpPr>
          <p:spPr>
            <a:xfrm>
              <a:off x="12156184" y="4437781"/>
              <a:ext cx="3810" cy="53975"/>
            </a:xfrm>
            <a:custGeom>
              <a:avLst/>
              <a:gdLst/>
              <a:ahLst/>
              <a:cxnLst/>
              <a:rect l="l" t="t" r="r" b="b"/>
              <a:pathLst>
                <a:path w="3809" h="53975">
                  <a:moveTo>
                    <a:pt x="3602" y="411"/>
                  </a:moveTo>
                  <a:lnTo>
                    <a:pt x="3602" y="53647"/>
                  </a:lnTo>
                </a:path>
                <a:path w="3809" h="53975">
                  <a:moveTo>
                    <a:pt x="0" y="53659"/>
                  </a:moveTo>
                  <a:lnTo>
                    <a:pt x="0" y="0"/>
                  </a:lnTo>
                </a:path>
              </a:pathLst>
            </a:custGeom>
            <a:ln w="3175">
              <a:solidFill>
                <a:srgbClr val="639B97"/>
              </a:solidFill>
            </a:ln>
          </p:spPr>
          <p:txBody>
            <a:bodyPr wrap="square" lIns="0" tIns="0" rIns="0" bIns="0" rtlCol="0"/>
            <a:lstStyle/>
            <a:p>
              <a:endParaRPr lang="fr-FR" noProof="0" dirty="0"/>
            </a:p>
          </p:txBody>
        </p:sp>
        <p:sp>
          <p:nvSpPr>
            <p:cNvPr id="4696" name="object 4696"/>
            <p:cNvSpPr/>
            <p:nvPr/>
          </p:nvSpPr>
          <p:spPr>
            <a:xfrm>
              <a:off x="12159787" y="4438193"/>
              <a:ext cx="3810" cy="53340"/>
            </a:xfrm>
            <a:custGeom>
              <a:avLst/>
              <a:gdLst/>
              <a:ahLst/>
              <a:cxnLst/>
              <a:rect l="l" t="t" r="r" b="b"/>
              <a:pathLst>
                <a:path w="3809" h="53339">
                  <a:moveTo>
                    <a:pt x="0" y="0"/>
                  </a:moveTo>
                  <a:lnTo>
                    <a:pt x="3602" y="411"/>
                  </a:lnTo>
                  <a:lnTo>
                    <a:pt x="3602" y="53224"/>
                  </a:lnTo>
                  <a:lnTo>
                    <a:pt x="0" y="53235"/>
                  </a:lnTo>
                  <a:lnTo>
                    <a:pt x="0" y="0"/>
                  </a:lnTo>
                  <a:close/>
                </a:path>
              </a:pathLst>
            </a:custGeom>
            <a:solidFill>
              <a:srgbClr val="639B97"/>
            </a:solidFill>
          </p:spPr>
          <p:txBody>
            <a:bodyPr wrap="square" lIns="0" tIns="0" rIns="0" bIns="0" rtlCol="0"/>
            <a:lstStyle/>
            <a:p>
              <a:endParaRPr lang="fr-FR" noProof="0" dirty="0"/>
            </a:p>
          </p:txBody>
        </p:sp>
        <p:sp>
          <p:nvSpPr>
            <p:cNvPr id="4697" name="object 4697"/>
            <p:cNvSpPr/>
            <p:nvPr/>
          </p:nvSpPr>
          <p:spPr>
            <a:xfrm>
              <a:off x="12159787" y="4438193"/>
              <a:ext cx="3810" cy="53340"/>
            </a:xfrm>
            <a:custGeom>
              <a:avLst/>
              <a:gdLst/>
              <a:ahLst/>
              <a:cxnLst/>
              <a:rect l="l" t="t" r="r" b="b"/>
              <a:pathLst>
                <a:path w="3809" h="53339">
                  <a:moveTo>
                    <a:pt x="3602" y="411"/>
                  </a:moveTo>
                  <a:lnTo>
                    <a:pt x="3602" y="53224"/>
                  </a:lnTo>
                </a:path>
                <a:path w="3809" h="53339">
                  <a:moveTo>
                    <a:pt x="0" y="53235"/>
                  </a:moveTo>
                  <a:lnTo>
                    <a:pt x="0" y="0"/>
                  </a:lnTo>
                </a:path>
              </a:pathLst>
            </a:custGeom>
            <a:ln w="3175">
              <a:solidFill>
                <a:srgbClr val="639B97"/>
              </a:solidFill>
            </a:ln>
          </p:spPr>
          <p:txBody>
            <a:bodyPr wrap="square" lIns="0" tIns="0" rIns="0" bIns="0" rtlCol="0"/>
            <a:lstStyle/>
            <a:p>
              <a:endParaRPr lang="fr-FR" noProof="0" dirty="0"/>
            </a:p>
          </p:txBody>
        </p:sp>
        <p:sp>
          <p:nvSpPr>
            <p:cNvPr id="4698" name="object 4698"/>
            <p:cNvSpPr/>
            <p:nvPr/>
          </p:nvSpPr>
          <p:spPr>
            <a:xfrm>
              <a:off x="12163390" y="4438605"/>
              <a:ext cx="3810" cy="53340"/>
            </a:xfrm>
            <a:custGeom>
              <a:avLst/>
              <a:gdLst/>
              <a:ahLst/>
              <a:cxnLst/>
              <a:rect l="l" t="t" r="r" b="b"/>
              <a:pathLst>
                <a:path w="3809" h="53339">
                  <a:moveTo>
                    <a:pt x="0" y="0"/>
                  </a:moveTo>
                  <a:lnTo>
                    <a:pt x="3602" y="411"/>
                  </a:lnTo>
                  <a:lnTo>
                    <a:pt x="3602" y="52801"/>
                  </a:lnTo>
                  <a:lnTo>
                    <a:pt x="0" y="52812"/>
                  </a:lnTo>
                  <a:lnTo>
                    <a:pt x="0" y="0"/>
                  </a:lnTo>
                  <a:close/>
                </a:path>
              </a:pathLst>
            </a:custGeom>
            <a:solidFill>
              <a:srgbClr val="639B97"/>
            </a:solidFill>
          </p:spPr>
          <p:txBody>
            <a:bodyPr wrap="square" lIns="0" tIns="0" rIns="0" bIns="0" rtlCol="0"/>
            <a:lstStyle/>
            <a:p>
              <a:endParaRPr lang="fr-FR" noProof="0" dirty="0"/>
            </a:p>
          </p:txBody>
        </p:sp>
        <p:sp>
          <p:nvSpPr>
            <p:cNvPr id="4699" name="object 4699"/>
            <p:cNvSpPr/>
            <p:nvPr/>
          </p:nvSpPr>
          <p:spPr>
            <a:xfrm>
              <a:off x="12163390" y="4438605"/>
              <a:ext cx="3810" cy="53340"/>
            </a:xfrm>
            <a:custGeom>
              <a:avLst/>
              <a:gdLst/>
              <a:ahLst/>
              <a:cxnLst/>
              <a:rect l="l" t="t" r="r" b="b"/>
              <a:pathLst>
                <a:path w="3809" h="53339">
                  <a:moveTo>
                    <a:pt x="3602" y="411"/>
                  </a:moveTo>
                  <a:lnTo>
                    <a:pt x="3602" y="52801"/>
                  </a:lnTo>
                </a:path>
                <a:path w="3809" h="53339">
                  <a:moveTo>
                    <a:pt x="0" y="52812"/>
                  </a:moveTo>
                  <a:lnTo>
                    <a:pt x="0" y="0"/>
                  </a:lnTo>
                </a:path>
              </a:pathLst>
            </a:custGeom>
            <a:ln w="3175">
              <a:solidFill>
                <a:srgbClr val="639B97"/>
              </a:solidFill>
            </a:ln>
          </p:spPr>
          <p:txBody>
            <a:bodyPr wrap="square" lIns="0" tIns="0" rIns="0" bIns="0" rtlCol="0"/>
            <a:lstStyle/>
            <a:p>
              <a:endParaRPr lang="fr-FR" noProof="0" dirty="0"/>
            </a:p>
          </p:txBody>
        </p:sp>
        <p:sp>
          <p:nvSpPr>
            <p:cNvPr id="4700" name="object 4700"/>
            <p:cNvSpPr/>
            <p:nvPr/>
          </p:nvSpPr>
          <p:spPr>
            <a:xfrm>
              <a:off x="12166992" y="4439017"/>
              <a:ext cx="3810" cy="52705"/>
            </a:xfrm>
            <a:custGeom>
              <a:avLst/>
              <a:gdLst/>
              <a:ahLst/>
              <a:cxnLst/>
              <a:rect l="l" t="t" r="r" b="b"/>
              <a:pathLst>
                <a:path w="3809" h="52704">
                  <a:moveTo>
                    <a:pt x="0" y="0"/>
                  </a:moveTo>
                  <a:lnTo>
                    <a:pt x="3602" y="411"/>
                  </a:lnTo>
                  <a:lnTo>
                    <a:pt x="3602" y="52377"/>
                  </a:lnTo>
                  <a:lnTo>
                    <a:pt x="0" y="52389"/>
                  </a:lnTo>
                  <a:lnTo>
                    <a:pt x="0" y="0"/>
                  </a:lnTo>
                  <a:close/>
                </a:path>
              </a:pathLst>
            </a:custGeom>
            <a:solidFill>
              <a:srgbClr val="639B97"/>
            </a:solidFill>
          </p:spPr>
          <p:txBody>
            <a:bodyPr wrap="square" lIns="0" tIns="0" rIns="0" bIns="0" rtlCol="0"/>
            <a:lstStyle/>
            <a:p>
              <a:endParaRPr lang="fr-FR" noProof="0" dirty="0"/>
            </a:p>
          </p:txBody>
        </p:sp>
        <p:sp>
          <p:nvSpPr>
            <p:cNvPr id="4701" name="object 4701"/>
            <p:cNvSpPr/>
            <p:nvPr/>
          </p:nvSpPr>
          <p:spPr>
            <a:xfrm>
              <a:off x="12166992" y="4439017"/>
              <a:ext cx="3810" cy="52705"/>
            </a:xfrm>
            <a:custGeom>
              <a:avLst/>
              <a:gdLst/>
              <a:ahLst/>
              <a:cxnLst/>
              <a:rect l="l" t="t" r="r" b="b"/>
              <a:pathLst>
                <a:path w="3809" h="52704">
                  <a:moveTo>
                    <a:pt x="3602" y="411"/>
                  </a:moveTo>
                  <a:lnTo>
                    <a:pt x="3602" y="52377"/>
                  </a:lnTo>
                </a:path>
                <a:path w="3809" h="52704">
                  <a:moveTo>
                    <a:pt x="0" y="52389"/>
                  </a:moveTo>
                  <a:lnTo>
                    <a:pt x="0" y="0"/>
                  </a:lnTo>
                </a:path>
              </a:pathLst>
            </a:custGeom>
            <a:ln w="3175">
              <a:solidFill>
                <a:srgbClr val="639B97"/>
              </a:solidFill>
            </a:ln>
          </p:spPr>
          <p:txBody>
            <a:bodyPr wrap="square" lIns="0" tIns="0" rIns="0" bIns="0" rtlCol="0"/>
            <a:lstStyle/>
            <a:p>
              <a:endParaRPr lang="fr-FR" noProof="0" dirty="0"/>
            </a:p>
          </p:txBody>
        </p:sp>
        <p:sp>
          <p:nvSpPr>
            <p:cNvPr id="4702" name="object 4702"/>
            <p:cNvSpPr/>
            <p:nvPr/>
          </p:nvSpPr>
          <p:spPr>
            <a:xfrm>
              <a:off x="12170595" y="4439428"/>
              <a:ext cx="3810" cy="52069"/>
            </a:xfrm>
            <a:custGeom>
              <a:avLst/>
              <a:gdLst/>
              <a:ahLst/>
              <a:cxnLst/>
              <a:rect l="l" t="t" r="r" b="b"/>
              <a:pathLst>
                <a:path w="3809" h="52070">
                  <a:moveTo>
                    <a:pt x="0" y="0"/>
                  </a:moveTo>
                  <a:lnTo>
                    <a:pt x="3602" y="411"/>
                  </a:lnTo>
                  <a:lnTo>
                    <a:pt x="3602" y="51954"/>
                  </a:lnTo>
                  <a:lnTo>
                    <a:pt x="0" y="51966"/>
                  </a:lnTo>
                  <a:lnTo>
                    <a:pt x="0" y="0"/>
                  </a:lnTo>
                  <a:close/>
                </a:path>
              </a:pathLst>
            </a:custGeom>
            <a:solidFill>
              <a:srgbClr val="639B96"/>
            </a:solidFill>
          </p:spPr>
          <p:txBody>
            <a:bodyPr wrap="square" lIns="0" tIns="0" rIns="0" bIns="0" rtlCol="0"/>
            <a:lstStyle/>
            <a:p>
              <a:endParaRPr lang="fr-FR" noProof="0" dirty="0"/>
            </a:p>
          </p:txBody>
        </p:sp>
        <p:sp>
          <p:nvSpPr>
            <p:cNvPr id="4703" name="object 4703"/>
            <p:cNvSpPr/>
            <p:nvPr/>
          </p:nvSpPr>
          <p:spPr>
            <a:xfrm>
              <a:off x="12170595" y="4439428"/>
              <a:ext cx="3810" cy="52069"/>
            </a:xfrm>
            <a:custGeom>
              <a:avLst/>
              <a:gdLst/>
              <a:ahLst/>
              <a:cxnLst/>
              <a:rect l="l" t="t" r="r" b="b"/>
              <a:pathLst>
                <a:path w="3809" h="52070">
                  <a:moveTo>
                    <a:pt x="3602" y="411"/>
                  </a:moveTo>
                  <a:lnTo>
                    <a:pt x="3602" y="51954"/>
                  </a:lnTo>
                </a:path>
                <a:path w="3809" h="52070">
                  <a:moveTo>
                    <a:pt x="0" y="51966"/>
                  </a:moveTo>
                  <a:lnTo>
                    <a:pt x="0" y="0"/>
                  </a:lnTo>
                </a:path>
              </a:pathLst>
            </a:custGeom>
            <a:ln w="3175">
              <a:solidFill>
                <a:srgbClr val="639B96"/>
              </a:solidFill>
            </a:ln>
          </p:spPr>
          <p:txBody>
            <a:bodyPr wrap="square" lIns="0" tIns="0" rIns="0" bIns="0" rtlCol="0"/>
            <a:lstStyle/>
            <a:p>
              <a:endParaRPr lang="fr-FR" noProof="0" dirty="0"/>
            </a:p>
          </p:txBody>
        </p:sp>
        <p:sp>
          <p:nvSpPr>
            <p:cNvPr id="4704" name="object 4704"/>
            <p:cNvSpPr/>
            <p:nvPr/>
          </p:nvSpPr>
          <p:spPr>
            <a:xfrm>
              <a:off x="12174198" y="4439840"/>
              <a:ext cx="3810" cy="52069"/>
            </a:xfrm>
            <a:custGeom>
              <a:avLst/>
              <a:gdLst/>
              <a:ahLst/>
              <a:cxnLst/>
              <a:rect l="l" t="t" r="r" b="b"/>
              <a:pathLst>
                <a:path w="3809" h="52070">
                  <a:moveTo>
                    <a:pt x="0" y="0"/>
                  </a:moveTo>
                  <a:lnTo>
                    <a:pt x="3602" y="411"/>
                  </a:lnTo>
                  <a:lnTo>
                    <a:pt x="3602" y="51531"/>
                  </a:lnTo>
                  <a:lnTo>
                    <a:pt x="0" y="51542"/>
                  </a:lnTo>
                  <a:lnTo>
                    <a:pt x="0" y="0"/>
                  </a:lnTo>
                  <a:close/>
                </a:path>
              </a:pathLst>
            </a:custGeom>
            <a:solidFill>
              <a:srgbClr val="639B96"/>
            </a:solidFill>
          </p:spPr>
          <p:txBody>
            <a:bodyPr wrap="square" lIns="0" tIns="0" rIns="0" bIns="0" rtlCol="0"/>
            <a:lstStyle/>
            <a:p>
              <a:endParaRPr lang="fr-FR" noProof="0" dirty="0"/>
            </a:p>
          </p:txBody>
        </p:sp>
        <p:sp>
          <p:nvSpPr>
            <p:cNvPr id="4705" name="object 4705"/>
            <p:cNvSpPr/>
            <p:nvPr/>
          </p:nvSpPr>
          <p:spPr>
            <a:xfrm>
              <a:off x="12174198" y="4439840"/>
              <a:ext cx="3810" cy="52069"/>
            </a:xfrm>
            <a:custGeom>
              <a:avLst/>
              <a:gdLst/>
              <a:ahLst/>
              <a:cxnLst/>
              <a:rect l="l" t="t" r="r" b="b"/>
              <a:pathLst>
                <a:path w="3809" h="52070">
                  <a:moveTo>
                    <a:pt x="3602" y="411"/>
                  </a:moveTo>
                  <a:lnTo>
                    <a:pt x="3602" y="51531"/>
                  </a:lnTo>
                </a:path>
                <a:path w="3809" h="52070">
                  <a:moveTo>
                    <a:pt x="0" y="51542"/>
                  </a:moveTo>
                  <a:lnTo>
                    <a:pt x="0" y="0"/>
                  </a:lnTo>
                </a:path>
              </a:pathLst>
            </a:custGeom>
            <a:ln w="3175">
              <a:solidFill>
                <a:srgbClr val="639B96"/>
              </a:solidFill>
            </a:ln>
          </p:spPr>
          <p:txBody>
            <a:bodyPr wrap="square" lIns="0" tIns="0" rIns="0" bIns="0" rtlCol="0"/>
            <a:lstStyle/>
            <a:p>
              <a:endParaRPr lang="fr-FR" noProof="0" dirty="0"/>
            </a:p>
          </p:txBody>
        </p:sp>
        <p:sp>
          <p:nvSpPr>
            <p:cNvPr id="4706" name="object 4706"/>
            <p:cNvSpPr/>
            <p:nvPr/>
          </p:nvSpPr>
          <p:spPr>
            <a:xfrm>
              <a:off x="12177801" y="4440252"/>
              <a:ext cx="3810" cy="51435"/>
            </a:xfrm>
            <a:custGeom>
              <a:avLst/>
              <a:gdLst/>
              <a:ahLst/>
              <a:cxnLst/>
              <a:rect l="l" t="t" r="r" b="b"/>
              <a:pathLst>
                <a:path w="3809" h="51435">
                  <a:moveTo>
                    <a:pt x="0" y="0"/>
                  </a:moveTo>
                  <a:lnTo>
                    <a:pt x="3602" y="411"/>
                  </a:lnTo>
                  <a:lnTo>
                    <a:pt x="3602" y="51108"/>
                  </a:lnTo>
                  <a:lnTo>
                    <a:pt x="0" y="51119"/>
                  </a:lnTo>
                  <a:lnTo>
                    <a:pt x="0" y="0"/>
                  </a:lnTo>
                  <a:close/>
                </a:path>
              </a:pathLst>
            </a:custGeom>
            <a:solidFill>
              <a:srgbClr val="639B96"/>
            </a:solidFill>
          </p:spPr>
          <p:txBody>
            <a:bodyPr wrap="square" lIns="0" tIns="0" rIns="0" bIns="0" rtlCol="0"/>
            <a:lstStyle/>
            <a:p>
              <a:endParaRPr lang="fr-FR" noProof="0" dirty="0"/>
            </a:p>
          </p:txBody>
        </p:sp>
        <p:sp>
          <p:nvSpPr>
            <p:cNvPr id="4707" name="object 4707"/>
            <p:cNvSpPr/>
            <p:nvPr/>
          </p:nvSpPr>
          <p:spPr>
            <a:xfrm>
              <a:off x="12177801" y="4440252"/>
              <a:ext cx="3810" cy="51435"/>
            </a:xfrm>
            <a:custGeom>
              <a:avLst/>
              <a:gdLst/>
              <a:ahLst/>
              <a:cxnLst/>
              <a:rect l="l" t="t" r="r" b="b"/>
              <a:pathLst>
                <a:path w="3809" h="51435">
                  <a:moveTo>
                    <a:pt x="3602" y="411"/>
                  </a:moveTo>
                  <a:lnTo>
                    <a:pt x="3602" y="51108"/>
                  </a:lnTo>
                </a:path>
                <a:path w="3809" h="51435">
                  <a:moveTo>
                    <a:pt x="0" y="51119"/>
                  </a:moveTo>
                  <a:lnTo>
                    <a:pt x="0" y="0"/>
                  </a:lnTo>
                </a:path>
              </a:pathLst>
            </a:custGeom>
            <a:ln w="3175">
              <a:solidFill>
                <a:srgbClr val="639B96"/>
              </a:solidFill>
            </a:ln>
          </p:spPr>
          <p:txBody>
            <a:bodyPr wrap="square" lIns="0" tIns="0" rIns="0" bIns="0" rtlCol="0"/>
            <a:lstStyle/>
            <a:p>
              <a:endParaRPr lang="fr-FR" noProof="0" dirty="0"/>
            </a:p>
          </p:txBody>
        </p:sp>
        <p:sp>
          <p:nvSpPr>
            <p:cNvPr id="4708" name="object 4708"/>
            <p:cNvSpPr/>
            <p:nvPr/>
          </p:nvSpPr>
          <p:spPr>
            <a:xfrm>
              <a:off x="12181404" y="4440664"/>
              <a:ext cx="5715" cy="50800"/>
            </a:xfrm>
            <a:custGeom>
              <a:avLst/>
              <a:gdLst/>
              <a:ahLst/>
              <a:cxnLst/>
              <a:rect l="l" t="t" r="r" b="b"/>
              <a:pathLst>
                <a:path w="5715" h="50800">
                  <a:moveTo>
                    <a:pt x="0" y="0"/>
                  </a:moveTo>
                  <a:lnTo>
                    <a:pt x="0" y="50696"/>
                  </a:lnTo>
                  <a:lnTo>
                    <a:pt x="5284" y="50696"/>
                  </a:lnTo>
                  <a:lnTo>
                    <a:pt x="5284" y="603"/>
                  </a:lnTo>
                  <a:lnTo>
                    <a:pt x="0" y="0"/>
                  </a:lnTo>
                  <a:close/>
                </a:path>
              </a:pathLst>
            </a:custGeom>
            <a:solidFill>
              <a:srgbClr val="639B96"/>
            </a:solidFill>
          </p:spPr>
          <p:txBody>
            <a:bodyPr wrap="square" lIns="0" tIns="0" rIns="0" bIns="0" rtlCol="0"/>
            <a:lstStyle/>
            <a:p>
              <a:endParaRPr lang="fr-FR" noProof="0" dirty="0"/>
            </a:p>
          </p:txBody>
        </p:sp>
        <p:sp>
          <p:nvSpPr>
            <p:cNvPr id="4709" name="object 4709"/>
            <p:cNvSpPr/>
            <p:nvPr/>
          </p:nvSpPr>
          <p:spPr>
            <a:xfrm>
              <a:off x="12181404" y="4440664"/>
              <a:ext cx="5715" cy="50800"/>
            </a:xfrm>
            <a:custGeom>
              <a:avLst/>
              <a:gdLst/>
              <a:ahLst/>
              <a:cxnLst/>
              <a:rect l="l" t="t" r="r" b="b"/>
              <a:pathLst>
                <a:path w="5715" h="50800">
                  <a:moveTo>
                    <a:pt x="5284" y="603"/>
                  </a:moveTo>
                  <a:lnTo>
                    <a:pt x="5284" y="50679"/>
                  </a:lnTo>
                </a:path>
                <a:path w="5715" h="50800">
                  <a:moveTo>
                    <a:pt x="0" y="50696"/>
                  </a:moveTo>
                  <a:lnTo>
                    <a:pt x="0" y="0"/>
                  </a:lnTo>
                </a:path>
              </a:pathLst>
            </a:custGeom>
            <a:ln w="3175">
              <a:solidFill>
                <a:srgbClr val="639B96"/>
              </a:solidFill>
            </a:ln>
          </p:spPr>
          <p:txBody>
            <a:bodyPr wrap="square" lIns="0" tIns="0" rIns="0" bIns="0" rtlCol="0"/>
            <a:lstStyle/>
            <a:p>
              <a:endParaRPr lang="fr-FR" noProof="0" dirty="0"/>
            </a:p>
          </p:txBody>
        </p:sp>
        <p:sp>
          <p:nvSpPr>
            <p:cNvPr id="4710" name="object 4710"/>
            <p:cNvSpPr/>
            <p:nvPr/>
          </p:nvSpPr>
          <p:spPr>
            <a:xfrm>
              <a:off x="12186688" y="4441268"/>
              <a:ext cx="3810" cy="50165"/>
            </a:xfrm>
            <a:custGeom>
              <a:avLst/>
              <a:gdLst/>
              <a:ahLst/>
              <a:cxnLst/>
              <a:rect l="l" t="t" r="r" b="b"/>
              <a:pathLst>
                <a:path w="3809" h="50164">
                  <a:moveTo>
                    <a:pt x="0" y="0"/>
                  </a:moveTo>
                  <a:lnTo>
                    <a:pt x="3602" y="411"/>
                  </a:lnTo>
                  <a:lnTo>
                    <a:pt x="3602" y="50064"/>
                  </a:lnTo>
                  <a:lnTo>
                    <a:pt x="0" y="50075"/>
                  </a:lnTo>
                  <a:lnTo>
                    <a:pt x="0" y="0"/>
                  </a:lnTo>
                  <a:close/>
                </a:path>
              </a:pathLst>
            </a:custGeom>
            <a:solidFill>
              <a:srgbClr val="629B96"/>
            </a:solidFill>
          </p:spPr>
          <p:txBody>
            <a:bodyPr wrap="square" lIns="0" tIns="0" rIns="0" bIns="0" rtlCol="0"/>
            <a:lstStyle/>
            <a:p>
              <a:endParaRPr lang="fr-FR" noProof="0" dirty="0"/>
            </a:p>
          </p:txBody>
        </p:sp>
        <p:sp>
          <p:nvSpPr>
            <p:cNvPr id="4711" name="object 4711"/>
            <p:cNvSpPr/>
            <p:nvPr/>
          </p:nvSpPr>
          <p:spPr>
            <a:xfrm>
              <a:off x="12186688" y="4441268"/>
              <a:ext cx="3810" cy="50165"/>
            </a:xfrm>
            <a:custGeom>
              <a:avLst/>
              <a:gdLst/>
              <a:ahLst/>
              <a:cxnLst/>
              <a:rect l="l" t="t" r="r" b="b"/>
              <a:pathLst>
                <a:path w="3809" h="50164">
                  <a:moveTo>
                    <a:pt x="3602" y="411"/>
                  </a:moveTo>
                  <a:lnTo>
                    <a:pt x="3602" y="50064"/>
                  </a:lnTo>
                </a:path>
                <a:path w="3809" h="50164">
                  <a:moveTo>
                    <a:pt x="0" y="50075"/>
                  </a:moveTo>
                  <a:lnTo>
                    <a:pt x="0" y="0"/>
                  </a:lnTo>
                </a:path>
              </a:pathLst>
            </a:custGeom>
            <a:ln w="3175">
              <a:solidFill>
                <a:srgbClr val="629B96"/>
              </a:solidFill>
            </a:ln>
          </p:spPr>
          <p:txBody>
            <a:bodyPr wrap="square" lIns="0" tIns="0" rIns="0" bIns="0" rtlCol="0"/>
            <a:lstStyle/>
            <a:p>
              <a:endParaRPr lang="fr-FR" noProof="0" dirty="0"/>
            </a:p>
          </p:txBody>
        </p:sp>
        <p:sp>
          <p:nvSpPr>
            <p:cNvPr id="4712" name="object 4712"/>
            <p:cNvSpPr/>
            <p:nvPr/>
          </p:nvSpPr>
          <p:spPr>
            <a:xfrm>
              <a:off x="12190291" y="4441680"/>
              <a:ext cx="1905" cy="50165"/>
            </a:xfrm>
            <a:custGeom>
              <a:avLst/>
              <a:gdLst/>
              <a:ahLst/>
              <a:cxnLst/>
              <a:rect l="l" t="t" r="r" b="b"/>
              <a:pathLst>
                <a:path w="1904" h="50164">
                  <a:moveTo>
                    <a:pt x="0" y="49652"/>
                  </a:moveTo>
                  <a:lnTo>
                    <a:pt x="0" y="0"/>
                  </a:lnTo>
                  <a:lnTo>
                    <a:pt x="1708" y="195"/>
                  </a:lnTo>
                  <a:lnTo>
                    <a:pt x="1708" y="49646"/>
                  </a:lnTo>
                  <a:lnTo>
                    <a:pt x="0" y="49652"/>
                  </a:lnTo>
                  <a:close/>
                </a:path>
              </a:pathLst>
            </a:custGeom>
            <a:solidFill>
              <a:srgbClr val="629B96"/>
            </a:solidFill>
          </p:spPr>
          <p:txBody>
            <a:bodyPr wrap="square" lIns="0" tIns="0" rIns="0" bIns="0" rtlCol="0"/>
            <a:lstStyle/>
            <a:p>
              <a:endParaRPr lang="fr-FR" noProof="0" dirty="0"/>
            </a:p>
          </p:txBody>
        </p:sp>
        <p:sp>
          <p:nvSpPr>
            <p:cNvPr id="4713" name="object 4713"/>
            <p:cNvSpPr/>
            <p:nvPr/>
          </p:nvSpPr>
          <p:spPr>
            <a:xfrm>
              <a:off x="12190291" y="4441680"/>
              <a:ext cx="0" cy="50165"/>
            </a:xfrm>
            <a:custGeom>
              <a:avLst/>
              <a:gdLst/>
              <a:ahLst/>
              <a:cxnLst/>
              <a:rect l="l" t="t" r="r" b="b"/>
              <a:pathLst>
                <a:path h="50164">
                  <a:moveTo>
                    <a:pt x="0" y="49652"/>
                  </a:moveTo>
                  <a:lnTo>
                    <a:pt x="0" y="0"/>
                  </a:lnTo>
                </a:path>
              </a:pathLst>
            </a:custGeom>
            <a:ln w="3362">
              <a:solidFill>
                <a:srgbClr val="629B96"/>
              </a:solidFill>
            </a:ln>
          </p:spPr>
          <p:txBody>
            <a:bodyPr wrap="square" lIns="0" tIns="0" rIns="0" bIns="0" rtlCol="0"/>
            <a:lstStyle/>
            <a:p>
              <a:endParaRPr lang="fr-FR" noProof="0" dirty="0"/>
            </a:p>
          </p:txBody>
        </p:sp>
        <p:pic>
          <p:nvPicPr>
            <p:cNvPr id="4714" name="object 4714"/>
            <p:cNvPicPr/>
            <p:nvPr/>
          </p:nvPicPr>
          <p:blipFill>
            <a:blip r:embed="rId10" cstate="print"/>
            <a:stretch>
              <a:fillRect/>
            </a:stretch>
          </p:blipFill>
          <p:spPr>
            <a:xfrm>
              <a:off x="9120380" y="5006030"/>
              <a:ext cx="250281" cy="130181"/>
            </a:xfrm>
            <a:prstGeom prst="rect">
              <a:avLst/>
            </a:prstGeom>
          </p:spPr>
        </p:pic>
        <p:sp>
          <p:nvSpPr>
            <p:cNvPr id="4715" name="object 4715"/>
            <p:cNvSpPr/>
            <p:nvPr/>
          </p:nvSpPr>
          <p:spPr>
            <a:xfrm>
              <a:off x="9246489" y="5815253"/>
              <a:ext cx="146050" cy="234315"/>
            </a:xfrm>
            <a:custGeom>
              <a:avLst/>
              <a:gdLst/>
              <a:ahLst/>
              <a:cxnLst/>
              <a:rect l="l" t="t" r="r" b="b"/>
              <a:pathLst>
                <a:path w="146050" h="234314">
                  <a:moveTo>
                    <a:pt x="43370" y="156070"/>
                  </a:moveTo>
                  <a:lnTo>
                    <a:pt x="40500" y="103924"/>
                  </a:lnTo>
                  <a:lnTo>
                    <a:pt x="34099" y="56197"/>
                  </a:lnTo>
                  <a:lnTo>
                    <a:pt x="25806" y="55511"/>
                  </a:lnTo>
                  <a:lnTo>
                    <a:pt x="20408" y="52870"/>
                  </a:lnTo>
                  <a:lnTo>
                    <a:pt x="14643" y="50800"/>
                  </a:lnTo>
                  <a:lnTo>
                    <a:pt x="5270" y="51765"/>
                  </a:lnTo>
                  <a:lnTo>
                    <a:pt x="0" y="90182"/>
                  </a:lnTo>
                  <a:lnTo>
                    <a:pt x="5994" y="136093"/>
                  </a:lnTo>
                  <a:lnTo>
                    <a:pt x="11620" y="185331"/>
                  </a:lnTo>
                  <a:lnTo>
                    <a:pt x="5270" y="233730"/>
                  </a:lnTo>
                  <a:lnTo>
                    <a:pt x="34404" y="202666"/>
                  </a:lnTo>
                  <a:lnTo>
                    <a:pt x="43370" y="156070"/>
                  </a:lnTo>
                  <a:close/>
                </a:path>
                <a:path w="146050" h="234314">
                  <a:moveTo>
                    <a:pt x="145783" y="75806"/>
                  </a:moveTo>
                  <a:lnTo>
                    <a:pt x="139700" y="30695"/>
                  </a:lnTo>
                  <a:lnTo>
                    <a:pt x="113360" y="0"/>
                  </a:lnTo>
                  <a:lnTo>
                    <a:pt x="102717" y="27571"/>
                  </a:lnTo>
                  <a:lnTo>
                    <a:pt x="103898" y="68605"/>
                  </a:lnTo>
                  <a:lnTo>
                    <a:pt x="109816" y="113792"/>
                  </a:lnTo>
                  <a:lnTo>
                    <a:pt x="113360" y="153847"/>
                  </a:lnTo>
                  <a:lnTo>
                    <a:pt x="135648" y="121488"/>
                  </a:lnTo>
                  <a:lnTo>
                    <a:pt x="145783" y="75806"/>
                  </a:lnTo>
                  <a:close/>
                </a:path>
              </a:pathLst>
            </a:custGeom>
            <a:solidFill>
              <a:srgbClr val="000000"/>
            </a:solidFill>
          </p:spPr>
          <p:txBody>
            <a:bodyPr wrap="square" lIns="0" tIns="0" rIns="0" bIns="0" rtlCol="0"/>
            <a:lstStyle/>
            <a:p>
              <a:endParaRPr lang="fr-FR" noProof="0" dirty="0"/>
            </a:p>
          </p:txBody>
        </p:sp>
        <p:sp>
          <p:nvSpPr>
            <p:cNvPr id="4716" name="object 4716"/>
            <p:cNvSpPr/>
            <p:nvPr/>
          </p:nvSpPr>
          <p:spPr>
            <a:xfrm>
              <a:off x="8579705" y="2081251"/>
              <a:ext cx="626745" cy="908685"/>
            </a:xfrm>
            <a:custGeom>
              <a:avLst/>
              <a:gdLst/>
              <a:ahLst/>
              <a:cxnLst/>
              <a:rect l="l" t="t" r="r" b="b"/>
              <a:pathLst>
                <a:path w="626745" h="908685">
                  <a:moveTo>
                    <a:pt x="490234" y="0"/>
                  </a:moveTo>
                  <a:lnTo>
                    <a:pt x="490817" y="42654"/>
                  </a:lnTo>
                  <a:lnTo>
                    <a:pt x="483325" y="81098"/>
                  </a:lnTo>
                  <a:lnTo>
                    <a:pt x="444868" y="140712"/>
                  </a:lnTo>
                  <a:lnTo>
                    <a:pt x="376371" y="169561"/>
                  </a:lnTo>
                  <a:lnTo>
                    <a:pt x="331330" y="169548"/>
                  </a:lnTo>
                  <a:lnTo>
                    <a:pt x="279344" y="158363"/>
                  </a:lnTo>
                  <a:lnTo>
                    <a:pt x="265248" y="196725"/>
                  </a:lnTo>
                  <a:lnTo>
                    <a:pt x="242145" y="230249"/>
                  </a:lnTo>
                  <a:lnTo>
                    <a:pt x="212285" y="260035"/>
                  </a:lnTo>
                  <a:lnTo>
                    <a:pt x="177916" y="287181"/>
                  </a:lnTo>
                  <a:lnTo>
                    <a:pt x="104648" y="337950"/>
                  </a:lnTo>
                  <a:lnTo>
                    <a:pt x="70246" y="363771"/>
                  </a:lnTo>
                  <a:lnTo>
                    <a:pt x="40332" y="391348"/>
                  </a:lnTo>
                  <a:lnTo>
                    <a:pt x="17153" y="421779"/>
                  </a:lnTo>
                  <a:lnTo>
                    <a:pt x="2960" y="456164"/>
                  </a:lnTo>
                  <a:lnTo>
                    <a:pt x="0" y="495601"/>
                  </a:lnTo>
                  <a:lnTo>
                    <a:pt x="12441" y="539595"/>
                  </a:lnTo>
                  <a:lnTo>
                    <a:pt x="42784" y="573476"/>
                  </a:lnTo>
                  <a:lnTo>
                    <a:pt x="88665" y="596523"/>
                  </a:lnTo>
                  <a:lnTo>
                    <a:pt x="147718" y="608014"/>
                  </a:lnTo>
                  <a:lnTo>
                    <a:pt x="149764" y="620583"/>
                  </a:lnTo>
                  <a:lnTo>
                    <a:pt x="154534" y="630619"/>
                  </a:lnTo>
                  <a:lnTo>
                    <a:pt x="159980" y="640101"/>
                  </a:lnTo>
                  <a:lnTo>
                    <a:pt x="164052" y="651007"/>
                  </a:lnTo>
                  <a:lnTo>
                    <a:pt x="209838" y="674616"/>
                  </a:lnTo>
                  <a:lnTo>
                    <a:pt x="254449" y="699351"/>
                  </a:lnTo>
                  <a:lnTo>
                    <a:pt x="297976" y="725298"/>
                  </a:lnTo>
                  <a:lnTo>
                    <a:pt x="340511" y="752542"/>
                  </a:lnTo>
                  <a:lnTo>
                    <a:pt x="382147" y="781169"/>
                  </a:lnTo>
                  <a:lnTo>
                    <a:pt x="461000" y="840030"/>
                  </a:lnTo>
                  <a:lnTo>
                    <a:pt x="502357" y="867686"/>
                  </a:lnTo>
                  <a:lnTo>
                    <a:pt x="546032" y="891205"/>
                  </a:lnTo>
                  <a:lnTo>
                    <a:pt x="592797" y="908372"/>
                  </a:lnTo>
                  <a:lnTo>
                    <a:pt x="558658" y="870958"/>
                  </a:lnTo>
                  <a:lnTo>
                    <a:pt x="522443" y="835419"/>
                  </a:lnTo>
                  <a:lnTo>
                    <a:pt x="484496" y="801438"/>
                  </a:lnTo>
                  <a:lnTo>
                    <a:pt x="445162" y="768699"/>
                  </a:lnTo>
                  <a:lnTo>
                    <a:pt x="404784" y="736884"/>
                  </a:lnTo>
                  <a:lnTo>
                    <a:pt x="363706" y="705679"/>
                  </a:lnTo>
                  <a:lnTo>
                    <a:pt x="280826" y="643828"/>
                  </a:lnTo>
                  <a:lnTo>
                    <a:pt x="239712" y="612550"/>
                  </a:lnTo>
                  <a:lnTo>
                    <a:pt x="197356" y="599931"/>
                  </a:lnTo>
                  <a:lnTo>
                    <a:pt x="155224" y="580379"/>
                  </a:lnTo>
                  <a:lnTo>
                    <a:pt x="131017" y="554726"/>
                  </a:lnTo>
                  <a:lnTo>
                    <a:pt x="142434" y="523803"/>
                  </a:lnTo>
                  <a:lnTo>
                    <a:pt x="189466" y="546542"/>
                  </a:lnTo>
                  <a:lnTo>
                    <a:pt x="235101" y="570375"/>
                  </a:lnTo>
                  <a:lnTo>
                    <a:pt x="279363" y="595287"/>
                  </a:lnTo>
                  <a:lnTo>
                    <a:pt x="322277" y="621264"/>
                  </a:lnTo>
                  <a:lnTo>
                    <a:pt x="363866" y="648289"/>
                  </a:lnTo>
                  <a:lnTo>
                    <a:pt x="404155" y="676349"/>
                  </a:lnTo>
                  <a:lnTo>
                    <a:pt x="443168" y="705427"/>
                  </a:lnTo>
                  <a:lnTo>
                    <a:pt x="480929" y="735510"/>
                  </a:lnTo>
                  <a:lnTo>
                    <a:pt x="517462" y="766581"/>
                  </a:lnTo>
                  <a:lnTo>
                    <a:pt x="552792" y="798626"/>
                  </a:lnTo>
                  <a:lnTo>
                    <a:pt x="586943" y="831629"/>
                  </a:lnTo>
                  <a:lnTo>
                    <a:pt x="619938" y="865577"/>
                  </a:lnTo>
                  <a:lnTo>
                    <a:pt x="625324" y="846465"/>
                  </a:lnTo>
                  <a:lnTo>
                    <a:pt x="625223" y="776633"/>
                  </a:lnTo>
                  <a:lnTo>
                    <a:pt x="592785" y="736444"/>
                  </a:lnTo>
                  <a:lnTo>
                    <a:pt x="556137" y="699176"/>
                  </a:lnTo>
                  <a:lnTo>
                    <a:pt x="477504" y="627341"/>
                  </a:lnTo>
                  <a:lnTo>
                    <a:pt x="433376" y="604836"/>
                  </a:lnTo>
                  <a:lnTo>
                    <a:pt x="386480" y="584376"/>
                  </a:lnTo>
                  <a:lnTo>
                    <a:pt x="341833" y="561995"/>
                  </a:lnTo>
                  <a:lnTo>
                    <a:pt x="304449" y="533725"/>
                  </a:lnTo>
                  <a:lnTo>
                    <a:pt x="279344" y="495601"/>
                  </a:lnTo>
                  <a:lnTo>
                    <a:pt x="290153" y="494221"/>
                  </a:lnTo>
                  <a:lnTo>
                    <a:pt x="290153" y="483768"/>
                  </a:lnTo>
                  <a:lnTo>
                    <a:pt x="300962" y="482388"/>
                  </a:lnTo>
                  <a:lnTo>
                    <a:pt x="343409" y="507123"/>
                  </a:lnTo>
                  <a:lnTo>
                    <a:pt x="430572" y="554731"/>
                  </a:lnTo>
                  <a:lnTo>
                    <a:pt x="473775" y="578845"/>
                  </a:lnTo>
                  <a:lnTo>
                    <a:pt x="515718" y="603994"/>
                  </a:lnTo>
                  <a:lnTo>
                    <a:pt x="555644" y="630799"/>
                  </a:lnTo>
                  <a:lnTo>
                    <a:pt x="592797" y="659881"/>
                  </a:lnTo>
                  <a:lnTo>
                    <a:pt x="587955" y="643001"/>
                  </a:lnTo>
                  <a:lnTo>
                    <a:pt x="579624" y="609906"/>
                  </a:lnTo>
                  <a:lnTo>
                    <a:pt x="574782" y="594800"/>
                  </a:lnTo>
                  <a:lnTo>
                    <a:pt x="545449" y="571550"/>
                  </a:lnTo>
                  <a:lnTo>
                    <a:pt x="490744" y="516176"/>
                  </a:lnTo>
                  <a:lnTo>
                    <a:pt x="461411" y="491262"/>
                  </a:lnTo>
                  <a:lnTo>
                    <a:pt x="412892" y="466413"/>
                  </a:lnTo>
                  <a:lnTo>
                    <a:pt x="395680" y="449607"/>
                  </a:lnTo>
                  <a:lnTo>
                    <a:pt x="398240" y="426181"/>
                  </a:lnTo>
                  <a:lnTo>
                    <a:pt x="448962" y="444997"/>
                  </a:lnTo>
                  <a:lnTo>
                    <a:pt x="490564" y="474943"/>
                  </a:lnTo>
                  <a:lnTo>
                    <a:pt x="527438" y="505998"/>
                  </a:lnTo>
                  <a:lnTo>
                    <a:pt x="563973" y="528142"/>
                  </a:lnTo>
                  <a:lnTo>
                    <a:pt x="546293" y="482782"/>
                  </a:lnTo>
                  <a:lnTo>
                    <a:pt x="527331" y="438409"/>
                  </a:lnTo>
                  <a:lnTo>
                    <a:pt x="507048" y="395021"/>
                  </a:lnTo>
                  <a:lnTo>
                    <a:pt x="485404" y="352620"/>
                  </a:lnTo>
                  <a:lnTo>
                    <a:pt x="462358" y="311205"/>
                  </a:lnTo>
                  <a:lnTo>
                    <a:pt x="437872" y="270776"/>
                  </a:lnTo>
                  <a:lnTo>
                    <a:pt x="469260" y="245686"/>
                  </a:lnTo>
                  <a:lnTo>
                    <a:pt x="495710" y="210626"/>
                  </a:lnTo>
                  <a:lnTo>
                    <a:pt x="515405" y="168859"/>
                  </a:lnTo>
                  <a:lnTo>
                    <a:pt x="526524" y="123650"/>
                  </a:lnTo>
                  <a:lnTo>
                    <a:pt x="527248" y="78261"/>
                  </a:lnTo>
                  <a:lnTo>
                    <a:pt x="515758" y="35956"/>
                  </a:lnTo>
                  <a:lnTo>
                    <a:pt x="490234" y="0"/>
                  </a:lnTo>
                  <a:close/>
                </a:path>
              </a:pathLst>
            </a:custGeom>
            <a:solidFill>
              <a:srgbClr val="AC7B67"/>
            </a:solidFill>
          </p:spPr>
          <p:txBody>
            <a:bodyPr wrap="square" lIns="0" tIns="0" rIns="0" bIns="0" rtlCol="0"/>
            <a:lstStyle/>
            <a:p>
              <a:endParaRPr lang="fr-FR" noProof="0" dirty="0"/>
            </a:p>
          </p:txBody>
        </p:sp>
        <p:sp>
          <p:nvSpPr>
            <p:cNvPr id="4717" name="object 4717"/>
            <p:cNvSpPr/>
            <p:nvPr/>
          </p:nvSpPr>
          <p:spPr>
            <a:xfrm>
              <a:off x="9141247" y="5945425"/>
              <a:ext cx="42545" cy="179070"/>
            </a:xfrm>
            <a:custGeom>
              <a:avLst/>
              <a:gdLst/>
              <a:ahLst/>
              <a:cxnLst/>
              <a:rect l="l" t="t" r="r" b="b"/>
              <a:pathLst>
                <a:path w="42545" h="179070">
                  <a:moveTo>
                    <a:pt x="33176" y="0"/>
                  </a:moveTo>
                  <a:lnTo>
                    <a:pt x="24049" y="1479"/>
                  </a:lnTo>
                  <a:lnTo>
                    <a:pt x="4199" y="38783"/>
                  </a:lnTo>
                  <a:lnTo>
                    <a:pt x="0" y="91347"/>
                  </a:lnTo>
                  <a:lnTo>
                    <a:pt x="9626" y="143360"/>
                  </a:lnTo>
                  <a:lnTo>
                    <a:pt x="31255" y="179012"/>
                  </a:lnTo>
                  <a:lnTo>
                    <a:pt x="38010" y="141557"/>
                  </a:lnTo>
                  <a:lnTo>
                    <a:pt x="39361" y="94675"/>
                  </a:lnTo>
                  <a:lnTo>
                    <a:pt x="39361" y="46687"/>
                  </a:lnTo>
                  <a:lnTo>
                    <a:pt x="42063" y="5916"/>
                  </a:lnTo>
                  <a:lnTo>
                    <a:pt x="34858" y="5916"/>
                  </a:lnTo>
                  <a:lnTo>
                    <a:pt x="33176" y="0"/>
                  </a:lnTo>
                  <a:close/>
                </a:path>
              </a:pathLst>
            </a:custGeom>
            <a:solidFill>
              <a:srgbClr val="000000"/>
            </a:solidFill>
          </p:spPr>
          <p:txBody>
            <a:bodyPr wrap="square" lIns="0" tIns="0" rIns="0" bIns="0" rtlCol="0"/>
            <a:lstStyle/>
            <a:p>
              <a:endParaRPr lang="fr-FR" noProof="0" dirty="0"/>
            </a:p>
          </p:txBody>
        </p:sp>
        <p:pic>
          <p:nvPicPr>
            <p:cNvPr id="4718" name="object 4718"/>
            <p:cNvPicPr/>
            <p:nvPr/>
          </p:nvPicPr>
          <p:blipFill>
            <a:blip r:embed="rId11" cstate="print"/>
            <a:stretch>
              <a:fillRect/>
            </a:stretch>
          </p:blipFill>
          <p:spPr>
            <a:xfrm>
              <a:off x="8967137" y="4912827"/>
              <a:ext cx="176542" cy="177533"/>
            </a:xfrm>
            <a:prstGeom prst="rect">
              <a:avLst/>
            </a:prstGeom>
          </p:spPr>
        </p:pic>
        <p:sp>
          <p:nvSpPr>
            <p:cNvPr id="4719" name="object 4719"/>
            <p:cNvSpPr/>
            <p:nvPr/>
          </p:nvSpPr>
          <p:spPr>
            <a:xfrm>
              <a:off x="9037844" y="6016442"/>
              <a:ext cx="39370" cy="164465"/>
            </a:xfrm>
            <a:custGeom>
              <a:avLst/>
              <a:gdLst/>
              <a:ahLst/>
              <a:cxnLst/>
              <a:rect l="l" t="t" r="r" b="b"/>
              <a:pathLst>
                <a:path w="39370" h="164464">
                  <a:moveTo>
                    <a:pt x="37380" y="0"/>
                  </a:moveTo>
                  <a:lnTo>
                    <a:pt x="11765" y="28360"/>
                  </a:lnTo>
                  <a:lnTo>
                    <a:pt x="0" y="75999"/>
                  </a:lnTo>
                  <a:lnTo>
                    <a:pt x="2420" y="126688"/>
                  </a:lnTo>
                  <a:lnTo>
                    <a:pt x="19365" y="164201"/>
                  </a:lnTo>
                  <a:lnTo>
                    <a:pt x="27044" y="129600"/>
                  </a:lnTo>
                  <a:lnTo>
                    <a:pt x="34497" y="85983"/>
                  </a:lnTo>
                  <a:lnTo>
                    <a:pt x="38888" y="40424"/>
                  </a:lnTo>
                  <a:lnTo>
                    <a:pt x="37380" y="0"/>
                  </a:lnTo>
                  <a:close/>
                </a:path>
              </a:pathLst>
            </a:custGeom>
            <a:solidFill>
              <a:srgbClr val="000000"/>
            </a:solidFill>
          </p:spPr>
          <p:txBody>
            <a:bodyPr wrap="square" lIns="0" tIns="0" rIns="0" bIns="0" rtlCol="0"/>
            <a:lstStyle/>
            <a:p>
              <a:endParaRPr lang="fr-FR" noProof="0" dirty="0"/>
            </a:p>
          </p:txBody>
        </p:sp>
        <p:pic>
          <p:nvPicPr>
            <p:cNvPr id="4720" name="object 4720"/>
            <p:cNvPicPr/>
            <p:nvPr/>
          </p:nvPicPr>
          <p:blipFill>
            <a:blip r:embed="rId12" cstate="print"/>
            <a:stretch>
              <a:fillRect/>
            </a:stretch>
          </p:blipFill>
          <p:spPr>
            <a:xfrm>
              <a:off x="8780439" y="4869873"/>
              <a:ext cx="66338" cy="173135"/>
            </a:xfrm>
            <a:prstGeom prst="rect">
              <a:avLst/>
            </a:prstGeom>
          </p:spPr>
        </p:pic>
        <p:sp>
          <p:nvSpPr>
            <p:cNvPr id="4721" name="object 4721"/>
            <p:cNvSpPr/>
            <p:nvPr/>
          </p:nvSpPr>
          <p:spPr>
            <a:xfrm>
              <a:off x="8482427" y="5192419"/>
              <a:ext cx="530225" cy="127635"/>
            </a:xfrm>
            <a:custGeom>
              <a:avLst/>
              <a:gdLst/>
              <a:ahLst/>
              <a:cxnLst/>
              <a:rect l="l" t="t" r="r" b="b"/>
              <a:pathLst>
                <a:path w="530225" h="127635">
                  <a:moveTo>
                    <a:pt x="216173" y="0"/>
                  </a:moveTo>
                  <a:lnTo>
                    <a:pt x="167243" y="1479"/>
                  </a:lnTo>
                  <a:lnTo>
                    <a:pt x="115212" y="5799"/>
                  </a:lnTo>
                  <a:lnTo>
                    <a:pt x="66028" y="15446"/>
                  </a:lnTo>
                  <a:lnTo>
                    <a:pt x="25641" y="32905"/>
                  </a:lnTo>
                  <a:lnTo>
                    <a:pt x="0" y="60663"/>
                  </a:lnTo>
                  <a:lnTo>
                    <a:pt x="43445" y="47084"/>
                  </a:lnTo>
                  <a:lnTo>
                    <a:pt x="92658" y="36625"/>
                  </a:lnTo>
                  <a:lnTo>
                    <a:pt x="145659" y="29770"/>
                  </a:lnTo>
                  <a:lnTo>
                    <a:pt x="200471" y="27006"/>
                  </a:lnTo>
                  <a:lnTo>
                    <a:pt x="255113" y="28819"/>
                  </a:lnTo>
                  <a:lnTo>
                    <a:pt x="307608" y="35695"/>
                  </a:lnTo>
                  <a:lnTo>
                    <a:pt x="355977" y="48119"/>
                  </a:lnTo>
                  <a:lnTo>
                    <a:pt x="398240" y="66579"/>
                  </a:lnTo>
                  <a:lnTo>
                    <a:pt x="423670" y="92279"/>
                  </a:lnTo>
                  <a:lnTo>
                    <a:pt x="434415" y="104643"/>
                  </a:lnTo>
                  <a:lnTo>
                    <a:pt x="487412" y="122046"/>
                  </a:lnTo>
                  <a:lnTo>
                    <a:pt x="529866" y="127223"/>
                  </a:lnTo>
                  <a:lnTo>
                    <a:pt x="510599" y="94949"/>
                  </a:lnTo>
                  <a:lnTo>
                    <a:pt x="479021" y="66813"/>
                  </a:lnTo>
                  <a:lnTo>
                    <a:pt x="437409" y="43152"/>
                  </a:lnTo>
                  <a:lnTo>
                    <a:pt x="388041" y="24303"/>
                  </a:lnTo>
                  <a:lnTo>
                    <a:pt x="333195" y="10603"/>
                  </a:lnTo>
                  <a:lnTo>
                    <a:pt x="275146" y="2390"/>
                  </a:lnTo>
                  <a:lnTo>
                    <a:pt x="216173" y="0"/>
                  </a:lnTo>
                  <a:close/>
                </a:path>
              </a:pathLst>
            </a:custGeom>
            <a:solidFill>
              <a:srgbClr val="F7F583"/>
            </a:solidFill>
          </p:spPr>
          <p:txBody>
            <a:bodyPr wrap="square" lIns="0" tIns="0" rIns="0" bIns="0" rtlCol="0"/>
            <a:lstStyle/>
            <a:p>
              <a:endParaRPr lang="fr-FR" noProof="0" dirty="0"/>
            </a:p>
          </p:txBody>
        </p:sp>
        <p:sp>
          <p:nvSpPr>
            <p:cNvPr id="4722" name="object 4722"/>
            <p:cNvSpPr/>
            <p:nvPr/>
          </p:nvSpPr>
          <p:spPr>
            <a:xfrm>
              <a:off x="8601322" y="5263667"/>
              <a:ext cx="218440" cy="27940"/>
            </a:xfrm>
            <a:custGeom>
              <a:avLst/>
              <a:gdLst/>
              <a:ahLst/>
              <a:cxnLst/>
              <a:rect l="l" t="t" r="r" b="b"/>
              <a:pathLst>
                <a:path w="218440" h="27939">
                  <a:moveTo>
                    <a:pt x="57383" y="0"/>
                  </a:moveTo>
                  <a:lnTo>
                    <a:pt x="0" y="4206"/>
                  </a:lnTo>
                  <a:lnTo>
                    <a:pt x="44751" y="12064"/>
                  </a:lnTo>
                  <a:lnTo>
                    <a:pt x="103643" y="20476"/>
                  </a:lnTo>
                  <a:lnTo>
                    <a:pt x="165237" y="26670"/>
                  </a:lnTo>
                  <a:lnTo>
                    <a:pt x="218095" y="27872"/>
                  </a:lnTo>
                  <a:lnTo>
                    <a:pt x="168818" y="15438"/>
                  </a:lnTo>
                  <a:lnTo>
                    <a:pt x="114452" y="4945"/>
                  </a:lnTo>
                  <a:lnTo>
                    <a:pt x="57383" y="0"/>
                  </a:lnTo>
                  <a:close/>
                </a:path>
              </a:pathLst>
            </a:custGeom>
            <a:solidFill>
              <a:srgbClr val="939493"/>
            </a:solidFill>
          </p:spPr>
          <p:txBody>
            <a:bodyPr wrap="square" lIns="0" tIns="0" rIns="0" bIns="0" rtlCol="0"/>
            <a:lstStyle/>
            <a:p>
              <a:endParaRPr lang="fr-FR" noProof="0" dirty="0"/>
            </a:p>
          </p:txBody>
        </p:sp>
        <p:sp>
          <p:nvSpPr>
            <p:cNvPr id="4723" name="object 4723"/>
            <p:cNvSpPr/>
            <p:nvPr/>
          </p:nvSpPr>
          <p:spPr>
            <a:xfrm>
              <a:off x="6100591" y="1658297"/>
              <a:ext cx="2621915" cy="1816100"/>
            </a:xfrm>
            <a:custGeom>
              <a:avLst/>
              <a:gdLst/>
              <a:ahLst/>
              <a:cxnLst/>
              <a:rect l="l" t="t" r="r" b="b"/>
              <a:pathLst>
                <a:path w="2621915" h="1816100">
                  <a:moveTo>
                    <a:pt x="1337866" y="1803399"/>
                  </a:moveTo>
                  <a:lnTo>
                    <a:pt x="695075" y="1803399"/>
                  </a:lnTo>
                  <a:lnTo>
                    <a:pt x="745281" y="1816099"/>
                  </a:lnTo>
                  <a:lnTo>
                    <a:pt x="1285373" y="1816099"/>
                  </a:lnTo>
                  <a:lnTo>
                    <a:pt x="1337866" y="1803399"/>
                  </a:lnTo>
                  <a:close/>
                </a:path>
                <a:path w="2621915" h="1816100">
                  <a:moveTo>
                    <a:pt x="2433922" y="507999"/>
                  </a:moveTo>
                  <a:lnTo>
                    <a:pt x="472058" y="507999"/>
                  </a:lnTo>
                  <a:lnTo>
                    <a:pt x="484428" y="558799"/>
                  </a:lnTo>
                  <a:lnTo>
                    <a:pt x="498960" y="609599"/>
                  </a:lnTo>
                  <a:lnTo>
                    <a:pt x="518536" y="647699"/>
                  </a:lnTo>
                  <a:lnTo>
                    <a:pt x="546038" y="685799"/>
                  </a:lnTo>
                  <a:lnTo>
                    <a:pt x="577563" y="711199"/>
                  </a:lnTo>
                  <a:lnTo>
                    <a:pt x="592650" y="723899"/>
                  </a:lnTo>
                  <a:lnTo>
                    <a:pt x="603684" y="736599"/>
                  </a:lnTo>
                  <a:lnTo>
                    <a:pt x="617377" y="774699"/>
                  </a:lnTo>
                  <a:lnTo>
                    <a:pt x="621628" y="825499"/>
                  </a:lnTo>
                  <a:lnTo>
                    <a:pt x="619560" y="876299"/>
                  </a:lnTo>
                  <a:lnTo>
                    <a:pt x="614299" y="914399"/>
                  </a:lnTo>
                  <a:lnTo>
                    <a:pt x="608968" y="965199"/>
                  </a:lnTo>
                  <a:lnTo>
                    <a:pt x="600571" y="1003299"/>
                  </a:lnTo>
                  <a:lnTo>
                    <a:pt x="585786" y="1054099"/>
                  </a:lnTo>
                  <a:lnTo>
                    <a:pt x="566177" y="1104899"/>
                  </a:lnTo>
                  <a:lnTo>
                    <a:pt x="543306" y="1142999"/>
                  </a:lnTo>
                  <a:lnTo>
                    <a:pt x="518734" y="1193799"/>
                  </a:lnTo>
                  <a:lnTo>
                    <a:pt x="494025" y="1231899"/>
                  </a:lnTo>
                  <a:lnTo>
                    <a:pt x="470739" y="1282699"/>
                  </a:lnTo>
                  <a:lnTo>
                    <a:pt x="436213" y="1358899"/>
                  </a:lnTo>
                  <a:lnTo>
                    <a:pt x="421648" y="1384299"/>
                  </a:lnTo>
                  <a:lnTo>
                    <a:pt x="408388" y="1422399"/>
                  </a:lnTo>
                  <a:lnTo>
                    <a:pt x="398079" y="1447799"/>
                  </a:lnTo>
                  <a:lnTo>
                    <a:pt x="388096" y="1485899"/>
                  </a:lnTo>
                  <a:lnTo>
                    <a:pt x="385473" y="1536699"/>
                  </a:lnTo>
                  <a:lnTo>
                    <a:pt x="387961" y="1587499"/>
                  </a:lnTo>
                  <a:lnTo>
                    <a:pt x="393310" y="1638299"/>
                  </a:lnTo>
                  <a:lnTo>
                    <a:pt x="399274" y="1676399"/>
                  </a:lnTo>
                  <a:lnTo>
                    <a:pt x="403603" y="1727199"/>
                  </a:lnTo>
                  <a:lnTo>
                    <a:pt x="473753" y="1752599"/>
                  </a:lnTo>
                  <a:lnTo>
                    <a:pt x="513250" y="1765299"/>
                  </a:lnTo>
                  <a:lnTo>
                    <a:pt x="555373" y="1777999"/>
                  </a:lnTo>
                  <a:lnTo>
                    <a:pt x="599879" y="1790699"/>
                  </a:lnTo>
                  <a:lnTo>
                    <a:pt x="646526" y="1803399"/>
                  </a:lnTo>
                  <a:lnTo>
                    <a:pt x="1389116" y="1803399"/>
                  </a:lnTo>
                  <a:lnTo>
                    <a:pt x="1425213" y="1777999"/>
                  </a:lnTo>
                  <a:lnTo>
                    <a:pt x="1462615" y="1765299"/>
                  </a:lnTo>
                  <a:lnTo>
                    <a:pt x="1504702" y="1739899"/>
                  </a:lnTo>
                  <a:lnTo>
                    <a:pt x="1923411" y="1739899"/>
                  </a:lnTo>
                  <a:lnTo>
                    <a:pt x="1940720" y="1727199"/>
                  </a:lnTo>
                  <a:lnTo>
                    <a:pt x="1970295" y="1701799"/>
                  </a:lnTo>
                  <a:lnTo>
                    <a:pt x="2010737" y="1638299"/>
                  </a:lnTo>
                  <a:lnTo>
                    <a:pt x="2021376" y="1587499"/>
                  </a:lnTo>
                  <a:lnTo>
                    <a:pt x="2024923" y="1549399"/>
                  </a:lnTo>
                  <a:lnTo>
                    <a:pt x="2023783" y="1511299"/>
                  </a:lnTo>
                  <a:lnTo>
                    <a:pt x="1612496" y="1511299"/>
                  </a:lnTo>
                  <a:lnTo>
                    <a:pt x="1612087" y="1498599"/>
                  </a:lnTo>
                  <a:lnTo>
                    <a:pt x="1620933" y="1485899"/>
                  </a:lnTo>
                  <a:lnTo>
                    <a:pt x="1646844" y="1485899"/>
                  </a:lnTo>
                  <a:lnTo>
                    <a:pt x="1682964" y="1447799"/>
                  </a:lnTo>
                  <a:lnTo>
                    <a:pt x="1716028" y="1409699"/>
                  </a:lnTo>
                  <a:lnTo>
                    <a:pt x="1746584" y="1371599"/>
                  </a:lnTo>
                  <a:lnTo>
                    <a:pt x="1775178" y="1333499"/>
                  </a:lnTo>
                  <a:lnTo>
                    <a:pt x="1802358" y="1282699"/>
                  </a:lnTo>
                  <a:lnTo>
                    <a:pt x="1828670" y="1244599"/>
                  </a:lnTo>
                  <a:lnTo>
                    <a:pt x="1976389" y="1244599"/>
                  </a:lnTo>
                  <a:lnTo>
                    <a:pt x="1982173" y="1193799"/>
                  </a:lnTo>
                  <a:lnTo>
                    <a:pt x="1992511" y="1155699"/>
                  </a:lnTo>
                  <a:lnTo>
                    <a:pt x="2006826" y="1104899"/>
                  </a:lnTo>
                  <a:lnTo>
                    <a:pt x="2024543" y="1066799"/>
                  </a:lnTo>
                  <a:lnTo>
                    <a:pt x="2045084" y="1015999"/>
                  </a:lnTo>
                  <a:lnTo>
                    <a:pt x="2065274" y="977899"/>
                  </a:lnTo>
                  <a:lnTo>
                    <a:pt x="2091597" y="939799"/>
                  </a:lnTo>
                  <a:lnTo>
                    <a:pt x="2118082" y="888999"/>
                  </a:lnTo>
                  <a:lnTo>
                    <a:pt x="2138756" y="850899"/>
                  </a:lnTo>
                  <a:lnTo>
                    <a:pt x="2147647" y="812799"/>
                  </a:lnTo>
                  <a:lnTo>
                    <a:pt x="2144310" y="787399"/>
                  </a:lnTo>
                  <a:lnTo>
                    <a:pt x="2135367" y="749299"/>
                  </a:lnTo>
                  <a:lnTo>
                    <a:pt x="2126739" y="723899"/>
                  </a:lnTo>
                  <a:lnTo>
                    <a:pt x="2124348" y="685799"/>
                  </a:lnTo>
                  <a:lnTo>
                    <a:pt x="2130330" y="660399"/>
                  </a:lnTo>
                  <a:lnTo>
                    <a:pt x="2141582" y="622299"/>
                  </a:lnTo>
                  <a:lnTo>
                    <a:pt x="2159949" y="596899"/>
                  </a:lnTo>
                  <a:lnTo>
                    <a:pt x="2187279" y="584199"/>
                  </a:lnTo>
                  <a:lnTo>
                    <a:pt x="2514846" y="584199"/>
                  </a:lnTo>
                  <a:lnTo>
                    <a:pt x="2489922" y="546099"/>
                  </a:lnTo>
                  <a:lnTo>
                    <a:pt x="2446832" y="520699"/>
                  </a:lnTo>
                  <a:lnTo>
                    <a:pt x="2433922" y="507999"/>
                  </a:lnTo>
                  <a:close/>
                </a:path>
                <a:path w="2621915" h="1816100">
                  <a:moveTo>
                    <a:pt x="1923411" y="1739899"/>
                  </a:moveTo>
                  <a:lnTo>
                    <a:pt x="1554850" y="1739899"/>
                  </a:lnTo>
                  <a:lnTo>
                    <a:pt x="1597635" y="1752599"/>
                  </a:lnTo>
                  <a:lnTo>
                    <a:pt x="1688637" y="1777999"/>
                  </a:lnTo>
                  <a:lnTo>
                    <a:pt x="1825307" y="1777999"/>
                  </a:lnTo>
                  <a:lnTo>
                    <a:pt x="1867332" y="1765299"/>
                  </a:lnTo>
                  <a:lnTo>
                    <a:pt x="1906101" y="1752599"/>
                  </a:lnTo>
                  <a:lnTo>
                    <a:pt x="1923411" y="1739899"/>
                  </a:lnTo>
                  <a:close/>
                </a:path>
                <a:path w="2621915" h="1816100">
                  <a:moveTo>
                    <a:pt x="1994283" y="1244599"/>
                  </a:moveTo>
                  <a:lnTo>
                    <a:pt x="1839479" y="1244599"/>
                  </a:lnTo>
                  <a:lnTo>
                    <a:pt x="1839479" y="1257299"/>
                  </a:lnTo>
                  <a:lnTo>
                    <a:pt x="1824650" y="1295399"/>
                  </a:lnTo>
                  <a:lnTo>
                    <a:pt x="1804037" y="1346199"/>
                  </a:lnTo>
                  <a:lnTo>
                    <a:pt x="1778500" y="1384299"/>
                  </a:lnTo>
                  <a:lnTo>
                    <a:pt x="1748899" y="1422399"/>
                  </a:lnTo>
                  <a:lnTo>
                    <a:pt x="1716096" y="1460499"/>
                  </a:lnTo>
                  <a:lnTo>
                    <a:pt x="1680951" y="1485899"/>
                  </a:lnTo>
                  <a:lnTo>
                    <a:pt x="1667012" y="1498599"/>
                  </a:lnTo>
                  <a:lnTo>
                    <a:pt x="1650146" y="1511299"/>
                  </a:lnTo>
                  <a:lnTo>
                    <a:pt x="2023783" y="1511299"/>
                  </a:lnTo>
                  <a:lnTo>
                    <a:pt x="2023403" y="1498599"/>
                  </a:lnTo>
                  <a:lnTo>
                    <a:pt x="2019983" y="1460499"/>
                  </a:lnTo>
                  <a:lnTo>
                    <a:pt x="1823386" y="1460499"/>
                  </a:lnTo>
                  <a:lnTo>
                    <a:pt x="1824005" y="1435099"/>
                  </a:lnTo>
                  <a:lnTo>
                    <a:pt x="1833744" y="1422399"/>
                  </a:lnTo>
                  <a:lnTo>
                    <a:pt x="1848212" y="1396999"/>
                  </a:lnTo>
                  <a:lnTo>
                    <a:pt x="1863018" y="1384299"/>
                  </a:lnTo>
                  <a:lnTo>
                    <a:pt x="1879017" y="1358899"/>
                  </a:lnTo>
                  <a:lnTo>
                    <a:pt x="1895174" y="1333499"/>
                  </a:lnTo>
                  <a:lnTo>
                    <a:pt x="1912366" y="1320799"/>
                  </a:lnTo>
                  <a:lnTo>
                    <a:pt x="1931473" y="1308099"/>
                  </a:lnTo>
                  <a:lnTo>
                    <a:pt x="2007190" y="1308099"/>
                  </a:lnTo>
                  <a:lnTo>
                    <a:pt x="2010737" y="1257299"/>
                  </a:lnTo>
                  <a:lnTo>
                    <a:pt x="2004627" y="1257299"/>
                  </a:lnTo>
                  <a:lnTo>
                    <a:pt x="1994283" y="1244599"/>
                  </a:lnTo>
                  <a:close/>
                </a:path>
                <a:path w="2621915" h="1816100">
                  <a:moveTo>
                    <a:pt x="2007190" y="1308099"/>
                  </a:moveTo>
                  <a:lnTo>
                    <a:pt x="1960296" y="1308099"/>
                  </a:lnTo>
                  <a:lnTo>
                    <a:pt x="1932250" y="1346199"/>
                  </a:lnTo>
                  <a:lnTo>
                    <a:pt x="1899857" y="1384299"/>
                  </a:lnTo>
                  <a:lnTo>
                    <a:pt x="1863457" y="1422399"/>
                  </a:lnTo>
                  <a:lnTo>
                    <a:pt x="1823386" y="1460499"/>
                  </a:lnTo>
                  <a:lnTo>
                    <a:pt x="2019983" y="1460499"/>
                  </a:lnTo>
                  <a:lnTo>
                    <a:pt x="2018843" y="1447799"/>
                  </a:lnTo>
                  <a:lnTo>
                    <a:pt x="2013270" y="1396999"/>
                  </a:lnTo>
                  <a:lnTo>
                    <a:pt x="2008710" y="1358899"/>
                  </a:lnTo>
                  <a:lnTo>
                    <a:pt x="2007190" y="1308099"/>
                  </a:lnTo>
                  <a:close/>
                </a:path>
                <a:path w="2621915" h="1816100">
                  <a:moveTo>
                    <a:pt x="2514846" y="584199"/>
                  </a:moveTo>
                  <a:lnTo>
                    <a:pt x="2187279" y="584199"/>
                  </a:lnTo>
                  <a:lnTo>
                    <a:pt x="2170819" y="622299"/>
                  </a:lnTo>
                  <a:lnTo>
                    <a:pt x="2161034" y="673099"/>
                  </a:lnTo>
                  <a:lnTo>
                    <a:pt x="2158951" y="711199"/>
                  </a:lnTo>
                  <a:lnTo>
                    <a:pt x="2165596" y="761999"/>
                  </a:lnTo>
                  <a:lnTo>
                    <a:pt x="2181994" y="800099"/>
                  </a:lnTo>
                  <a:lnTo>
                    <a:pt x="2212296" y="838199"/>
                  </a:lnTo>
                  <a:lnTo>
                    <a:pt x="2253272" y="863599"/>
                  </a:lnTo>
                  <a:lnTo>
                    <a:pt x="2298661" y="888999"/>
                  </a:lnTo>
                  <a:lnTo>
                    <a:pt x="2342203" y="914399"/>
                  </a:lnTo>
                  <a:lnTo>
                    <a:pt x="2383907" y="939799"/>
                  </a:lnTo>
                  <a:lnTo>
                    <a:pt x="2403779" y="952499"/>
                  </a:lnTo>
                  <a:lnTo>
                    <a:pt x="2421467" y="952499"/>
                  </a:lnTo>
                  <a:lnTo>
                    <a:pt x="2411996" y="901699"/>
                  </a:lnTo>
                  <a:lnTo>
                    <a:pt x="2416048" y="863599"/>
                  </a:lnTo>
                  <a:lnTo>
                    <a:pt x="2431786" y="812799"/>
                  </a:lnTo>
                  <a:lnTo>
                    <a:pt x="2457376" y="787399"/>
                  </a:lnTo>
                  <a:lnTo>
                    <a:pt x="2490983" y="749299"/>
                  </a:lnTo>
                  <a:lnTo>
                    <a:pt x="2530770" y="723899"/>
                  </a:lnTo>
                  <a:lnTo>
                    <a:pt x="2574904" y="698499"/>
                  </a:lnTo>
                  <a:lnTo>
                    <a:pt x="2621548" y="685799"/>
                  </a:lnTo>
                  <a:lnTo>
                    <a:pt x="2591625" y="647699"/>
                  </a:lnTo>
                  <a:lnTo>
                    <a:pt x="2552403" y="609599"/>
                  </a:lnTo>
                  <a:lnTo>
                    <a:pt x="2514846" y="584199"/>
                  </a:lnTo>
                  <a:close/>
                </a:path>
                <a:path w="2621915" h="1816100">
                  <a:moveTo>
                    <a:pt x="1281029" y="12699"/>
                  </a:moveTo>
                  <a:lnTo>
                    <a:pt x="1086645" y="12699"/>
                  </a:lnTo>
                  <a:lnTo>
                    <a:pt x="1063474" y="25399"/>
                  </a:lnTo>
                  <a:lnTo>
                    <a:pt x="1040934" y="25399"/>
                  </a:lnTo>
                  <a:lnTo>
                    <a:pt x="1019699" y="38099"/>
                  </a:lnTo>
                  <a:lnTo>
                    <a:pt x="965945" y="50799"/>
                  </a:lnTo>
                  <a:lnTo>
                    <a:pt x="915667" y="63499"/>
                  </a:lnTo>
                  <a:lnTo>
                    <a:pt x="868573" y="76199"/>
                  </a:lnTo>
                  <a:lnTo>
                    <a:pt x="824373" y="101599"/>
                  </a:lnTo>
                  <a:lnTo>
                    <a:pt x="782779" y="114299"/>
                  </a:lnTo>
                  <a:lnTo>
                    <a:pt x="743500" y="139699"/>
                  </a:lnTo>
                  <a:lnTo>
                    <a:pt x="706247" y="152399"/>
                  </a:lnTo>
                  <a:lnTo>
                    <a:pt x="665339" y="190499"/>
                  </a:lnTo>
                  <a:lnTo>
                    <a:pt x="623440" y="228599"/>
                  </a:lnTo>
                  <a:lnTo>
                    <a:pt x="580190" y="266699"/>
                  </a:lnTo>
                  <a:lnTo>
                    <a:pt x="535229" y="292099"/>
                  </a:lnTo>
                  <a:lnTo>
                    <a:pt x="477583" y="292099"/>
                  </a:lnTo>
                  <a:lnTo>
                    <a:pt x="430906" y="317499"/>
                  </a:lnTo>
                  <a:lnTo>
                    <a:pt x="388081" y="342899"/>
                  </a:lnTo>
                  <a:lnTo>
                    <a:pt x="348993" y="368299"/>
                  </a:lnTo>
                  <a:lnTo>
                    <a:pt x="313531" y="393699"/>
                  </a:lnTo>
                  <a:lnTo>
                    <a:pt x="274758" y="419099"/>
                  </a:lnTo>
                  <a:lnTo>
                    <a:pt x="237539" y="457199"/>
                  </a:lnTo>
                  <a:lnTo>
                    <a:pt x="202708" y="482599"/>
                  </a:lnTo>
                  <a:lnTo>
                    <a:pt x="171096" y="507999"/>
                  </a:lnTo>
                  <a:lnTo>
                    <a:pt x="118854" y="520699"/>
                  </a:lnTo>
                  <a:lnTo>
                    <a:pt x="69314" y="546099"/>
                  </a:lnTo>
                  <a:lnTo>
                    <a:pt x="29232" y="571499"/>
                  </a:lnTo>
                  <a:lnTo>
                    <a:pt x="0" y="647699"/>
                  </a:lnTo>
                  <a:lnTo>
                    <a:pt x="14700" y="685799"/>
                  </a:lnTo>
                  <a:lnTo>
                    <a:pt x="43227" y="723899"/>
                  </a:lnTo>
                  <a:lnTo>
                    <a:pt x="79342" y="749299"/>
                  </a:lnTo>
                  <a:lnTo>
                    <a:pt x="73690" y="761999"/>
                  </a:lnTo>
                  <a:lnTo>
                    <a:pt x="69614" y="774699"/>
                  </a:lnTo>
                  <a:lnTo>
                    <a:pt x="65899" y="787399"/>
                  </a:lnTo>
                  <a:lnTo>
                    <a:pt x="61328" y="800099"/>
                  </a:lnTo>
                  <a:lnTo>
                    <a:pt x="163774" y="787399"/>
                  </a:lnTo>
                  <a:lnTo>
                    <a:pt x="212797" y="774699"/>
                  </a:lnTo>
                  <a:lnTo>
                    <a:pt x="309611" y="774699"/>
                  </a:lnTo>
                  <a:lnTo>
                    <a:pt x="358668" y="761999"/>
                  </a:lnTo>
                  <a:lnTo>
                    <a:pt x="452176" y="761999"/>
                  </a:lnTo>
                  <a:lnTo>
                    <a:pt x="434029" y="736599"/>
                  </a:lnTo>
                  <a:lnTo>
                    <a:pt x="406163" y="711199"/>
                  </a:lnTo>
                  <a:lnTo>
                    <a:pt x="383980" y="673099"/>
                  </a:lnTo>
                  <a:lnTo>
                    <a:pt x="373811" y="634999"/>
                  </a:lnTo>
                  <a:lnTo>
                    <a:pt x="381986" y="596899"/>
                  </a:lnTo>
                  <a:lnTo>
                    <a:pt x="457220" y="596899"/>
                  </a:lnTo>
                  <a:lnTo>
                    <a:pt x="445583" y="558799"/>
                  </a:lnTo>
                  <a:lnTo>
                    <a:pt x="448219" y="533399"/>
                  </a:lnTo>
                  <a:lnTo>
                    <a:pt x="472058" y="507999"/>
                  </a:lnTo>
                  <a:lnTo>
                    <a:pt x="2433922" y="507999"/>
                  </a:lnTo>
                  <a:lnTo>
                    <a:pt x="2408102" y="482599"/>
                  </a:lnTo>
                  <a:lnTo>
                    <a:pt x="2372563" y="457199"/>
                  </a:lnTo>
                  <a:lnTo>
                    <a:pt x="2339049" y="419099"/>
                  </a:lnTo>
                  <a:lnTo>
                    <a:pt x="2306393" y="393699"/>
                  </a:lnTo>
                  <a:lnTo>
                    <a:pt x="2273427" y="355599"/>
                  </a:lnTo>
                  <a:lnTo>
                    <a:pt x="2238984" y="330199"/>
                  </a:lnTo>
                  <a:lnTo>
                    <a:pt x="2201897" y="292099"/>
                  </a:lnTo>
                  <a:lnTo>
                    <a:pt x="2160998" y="266699"/>
                  </a:lnTo>
                  <a:lnTo>
                    <a:pt x="2115121" y="241299"/>
                  </a:lnTo>
                  <a:lnTo>
                    <a:pt x="2063099" y="228599"/>
                  </a:lnTo>
                  <a:lnTo>
                    <a:pt x="2048725" y="203199"/>
                  </a:lnTo>
                  <a:lnTo>
                    <a:pt x="1358028" y="203199"/>
                  </a:lnTo>
                  <a:lnTo>
                    <a:pt x="1315377" y="190499"/>
                  </a:lnTo>
                  <a:lnTo>
                    <a:pt x="1284677" y="152399"/>
                  </a:lnTo>
                  <a:lnTo>
                    <a:pt x="1273884" y="101599"/>
                  </a:lnTo>
                  <a:lnTo>
                    <a:pt x="1275250" y="50799"/>
                  </a:lnTo>
                  <a:lnTo>
                    <a:pt x="1281029" y="12699"/>
                  </a:lnTo>
                  <a:close/>
                </a:path>
                <a:path w="2621915" h="1816100">
                  <a:moveTo>
                    <a:pt x="452176" y="761999"/>
                  </a:moveTo>
                  <a:lnTo>
                    <a:pt x="409003" y="761999"/>
                  </a:lnTo>
                  <a:lnTo>
                    <a:pt x="461250" y="774699"/>
                  </a:lnTo>
                  <a:lnTo>
                    <a:pt x="452176" y="761999"/>
                  </a:lnTo>
                  <a:close/>
                </a:path>
                <a:path w="2621915" h="1816100">
                  <a:moveTo>
                    <a:pt x="457220" y="596899"/>
                  </a:moveTo>
                  <a:lnTo>
                    <a:pt x="381986" y="596899"/>
                  </a:lnTo>
                  <a:lnTo>
                    <a:pt x="403029" y="647699"/>
                  </a:lnTo>
                  <a:lnTo>
                    <a:pt x="429994" y="685799"/>
                  </a:lnTo>
                  <a:lnTo>
                    <a:pt x="465382" y="723899"/>
                  </a:lnTo>
                  <a:lnTo>
                    <a:pt x="511690" y="749299"/>
                  </a:lnTo>
                  <a:lnTo>
                    <a:pt x="528969" y="736599"/>
                  </a:lnTo>
                  <a:lnTo>
                    <a:pt x="525261" y="711199"/>
                  </a:lnTo>
                  <a:lnTo>
                    <a:pt x="510744" y="698499"/>
                  </a:lnTo>
                  <a:lnTo>
                    <a:pt x="495597" y="673099"/>
                  </a:lnTo>
                  <a:lnTo>
                    <a:pt x="476201" y="634999"/>
                  </a:lnTo>
                  <a:lnTo>
                    <a:pt x="457220" y="596899"/>
                  </a:lnTo>
                  <a:close/>
                </a:path>
                <a:path w="2621915" h="1816100">
                  <a:moveTo>
                    <a:pt x="1702569" y="0"/>
                  </a:moveTo>
                  <a:lnTo>
                    <a:pt x="1682291" y="25399"/>
                  </a:lnTo>
                  <a:lnTo>
                    <a:pt x="1654691" y="63499"/>
                  </a:lnTo>
                  <a:lnTo>
                    <a:pt x="1620978" y="88899"/>
                  </a:lnTo>
                  <a:lnTo>
                    <a:pt x="1582361" y="126999"/>
                  </a:lnTo>
                  <a:lnTo>
                    <a:pt x="1540048" y="152399"/>
                  </a:lnTo>
                  <a:lnTo>
                    <a:pt x="1495249" y="177799"/>
                  </a:lnTo>
                  <a:lnTo>
                    <a:pt x="1403030" y="203199"/>
                  </a:lnTo>
                  <a:lnTo>
                    <a:pt x="2048725" y="203199"/>
                  </a:lnTo>
                  <a:lnTo>
                    <a:pt x="2015427" y="152399"/>
                  </a:lnTo>
                  <a:lnTo>
                    <a:pt x="1984734" y="114299"/>
                  </a:lnTo>
                  <a:lnTo>
                    <a:pt x="1949426" y="88899"/>
                  </a:lnTo>
                  <a:lnTo>
                    <a:pt x="1909472" y="63499"/>
                  </a:lnTo>
                  <a:lnTo>
                    <a:pt x="1864841" y="38099"/>
                  </a:lnTo>
                  <a:lnTo>
                    <a:pt x="1815502" y="25399"/>
                  </a:lnTo>
                  <a:lnTo>
                    <a:pt x="1761421" y="12699"/>
                  </a:lnTo>
                  <a:lnTo>
                    <a:pt x="1702569" y="0"/>
                  </a:lnTo>
                  <a:close/>
                </a:path>
                <a:path w="2621915" h="1816100">
                  <a:moveTo>
                    <a:pt x="1254518" y="0"/>
                  </a:moveTo>
                  <a:lnTo>
                    <a:pt x="1217858" y="0"/>
                  </a:lnTo>
                  <a:lnTo>
                    <a:pt x="1217858" y="12699"/>
                  </a:lnTo>
                  <a:lnTo>
                    <a:pt x="1267762" y="12699"/>
                  </a:lnTo>
                  <a:lnTo>
                    <a:pt x="1254518" y="0"/>
                  </a:lnTo>
                  <a:close/>
                </a:path>
              </a:pathLst>
            </a:custGeom>
            <a:solidFill>
              <a:srgbClr val="71AFC6"/>
            </a:solidFill>
          </p:spPr>
          <p:txBody>
            <a:bodyPr wrap="square" lIns="0" tIns="0" rIns="0" bIns="0" rtlCol="0"/>
            <a:lstStyle/>
            <a:p>
              <a:endParaRPr lang="fr-FR" noProof="0" dirty="0"/>
            </a:p>
          </p:txBody>
        </p:sp>
        <p:pic>
          <p:nvPicPr>
            <p:cNvPr id="4724" name="object 4724"/>
            <p:cNvPicPr/>
            <p:nvPr/>
          </p:nvPicPr>
          <p:blipFill>
            <a:blip r:embed="rId13" cstate="print"/>
            <a:stretch>
              <a:fillRect/>
            </a:stretch>
          </p:blipFill>
          <p:spPr>
            <a:xfrm>
              <a:off x="8561691" y="4837333"/>
              <a:ext cx="73979" cy="253026"/>
            </a:xfrm>
            <a:prstGeom prst="rect">
              <a:avLst/>
            </a:prstGeom>
          </p:spPr>
        </p:pic>
        <p:pic>
          <p:nvPicPr>
            <p:cNvPr id="4725" name="object 4725"/>
            <p:cNvPicPr/>
            <p:nvPr/>
          </p:nvPicPr>
          <p:blipFill>
            <a:blip r:embed="rId14" cstate="print"/>
            <a:stretch>
              <a:fillRect/>
            </a:stretch>
          </p:blipFill>
          <p:spPr>
            <a:xfrm>
              <a:off x="8295076" y="5071111"/>
              <a:ext cx="147718" cy="99120"/>
            </a:xfrm>
            <a:prstGeom prst="rect">
              <a:avLst/>
            </a:prstGeom>
          </p:spPr>
        </p:pic>
        <p:pic>
          <p:nvPicPr>
            <p:cNvPr id="4726" name="object 4726"/>
            <p:cNvPicPr/>
            <p:nvPr/>
          </p:nvPicPr>
          <p:blipFill>
            <a:blip r:embed="rId15" cstate="print"/>
            <a:stretch>
              <a:fillRect/>
            </a:stretch>
          </p:blipFill>
          <p:spPr>
            <a:xfrm>
              <a:off x="8048157" y="6055616"/>
              <a:ext cx="183988" cy="98010"/>
            </a:xfrm>
            <a:prstGeom prst="rect">
              <a:avLst/>
            </a:prstGeom>
          </p:spPr>
        </p:pic>
        <p:sp>
          <p:nvSpPr>
            <p:cNvPr id="4727" name="object 4727"/>
            <p:cNvSpPr/>
            <p:nvPr/>
          </p:nvSpPr>
          <p:spPr>
            <a:xfrm>
              <a:off x="9069687" y="4414285"/>
              <a:ext cx="193040" cy="19685"/>
            </a:xfrm>
            <a:custGeom>
              <a:avLst/>
              <a:gdLst/>
              <a:ahLst/>
              <a:cxnLst/>
              <a:rect l="l" t="t" r="r" b="b"/>
              <a:pathLst>
                <a:path w="193040" h="19685">
                  <a:moveTo>
                    <a:pt x="171454" y="0"/>
                  </a:moveTo>
                  <a:lnTo>
                    <a:pt x="0" y="0"/>
                  </a:lnTo>
                  <a:lnTo>
                    <a:pt x="5750" y="2582"/>
                  </a:lnTo>
                  <a:lnTo>
                    <a:pt x="53474" y="14861"/>
                  </a:lnTo>
                  <a:lnTo>
                    <a:pt x="104736" y="19151"/>
                  </a:lnTo>
                  <a:lnTo>
                    <a:pt x="155988" y="14861"/>
                  </a:lnTo>
                  <a:lnTo>
                    <a:pt x="192781" y="5389"/>
                  </a:lnTo>
                  <a:lnTo>
                    <a:pt x="171454" y="0"/>
                  </a:lnTo>
                  <a:close/>
                </a:path>
              </a:pathLst>
            </a:custGeom>
            <a:solidFill>
              <a:srgbClr val="FDFDFD"/>
            </a:solidFill>
          </p:spPr>
          <p:txBody>
            <a:bodyPr wrap="square" lIns="0" tIns="0" rIns="0" bIns="0" rtlCol="0"/>
            <a:lstStyle/>
            <a:p>
              <a:endParaRPr lang="fr-FR" noProof="0" dirty="0"/>
            </a:p>
          </p:txBody>
        </p:sp>
        <p:sp>
          <p:nvSpPr>
            <p:cNvPr id="4728" name="object 4728"/>
            <p:cNvSpPr/>
            <p:nvPr/>
          </p:nvSpPr>
          <p:spPr>
            <a:xfrm>
              <a:off x="9069687" y="4414285"/>
              <a:ext cx="193040" cy="19685"/>
            </a:xfrm>
            <a:custGeom>
              <a:avLst/>
              <a:gdLst/>
              <a:ahLst/>
              <a:cxnLst/>
              <a:rect l="l" t="t" r="r" b="b"/>
              <a:pathLst>
                <a:path w="193040" h="19685">
                  <a:moveTo>
                    <a:pt x="0" y="0"/>
                  </a:moveTo>
                  <a:lnTo>
                    <a:pt x="5750" y="2582"/>
                  </a:lnTo>
                  <a:lnTo>
                    <a:pt x="53474" y="14861"/>
                  </a:lnTo>
                  <a:lnTo>
                    <a:pt x="104736" y="19151"/>
                  </a:lnTo>
                  <a:lnTo>
                    <a:pt x="155988" y="14861"/>
                  </a:lnTo>
                  <a:lnTo>
                    <a:pt x="192781" y="5389"/>
                  </a:lnTo>
                </a:path>
              </a:pathLst>
            </a:custGeom>
            <a:ln w="3175">
              <a:solidFill>
                <a:srgbClr val="FDFDFD"/>
              </a:solidFill>
            </a:ln>
          </p:spPr>
          <p:txBody>
            <a:bodyPr wrap="square" lIns="0" tIns="0" rIns="0" bIns="0" rtlCol="0"/>
            <a:lstStyle/>
            <a:p>
              <a:endParaRPr lang="fr-FR" noProof="0" dirty="0"/>
            </a:p>
          </p:txBody>
        </p:sp>
        <p:sp>
          <p:nvSpPr>
            <p:cNvPr id="4729" name="object 4729"/>
            <p:cNvSpPr/>
            <p:nvPr/>
          </p:nvSpPr>
          <p:spPr>
            <a:xfrm>
              <a:off x="8994039" y="4410480"/>
              <a:ext cx="333375" cy="52705"/>
            </a:xfrm>
            <a:custGeom>
              <a:avLst/>
              <a:gdLst/>
              <a:ahLst/>
              <a:cxnLst/>
              <a:rect l="l" t="t" r="r" b="b"/>
              <a:pathLst>
                <a:path w="333375" h="52704">
                  <a:moveTo>
                    <a:pt x="0" y="0"/>
                  </a:moveTo>
                  <a:lnTo>
                    <a:pt x="33849" y="19749"/>
                  </a:lnTo>
                  <a:lnTo>
                    <a:pt x="79059" y="37496"/>
                  </a:lnTo>
                  <a:lnTo>
                    <a:pt x="128176" y="48660"/>
                  </a:lnTo>
                  <a:lnTo>
                    <a:pt x="180385" y="52538"/>
                  </a:lnTo>
                  <a:lnTo>
                    <a:pt x="232588" y="48660"/>
                  </a:lnTo>
                  <a:lnTo>
                    <a:pt x="281825" y="37496"/>
                  </a:lnTo>
                  <a:lnTo>
                    <a:pt x="319042" y="22956"/>
                  </a:lnTo>
                  <a:lnTo>
                    <a:pt x="180385" y="22956"/>
                  </a:lnTo>
                  <a:lnTo>
                    <a:pt x="129123" y="18666"/>
                  </a:lnTo>
                  <a:lnTo>
                    <a:pt x="81399" y="6387"/>
                  </a:lnTo>
                  <a:lnTo>
                    <a:pt x="75648" y="3804"/>
                  </a:lnTo>
                  <a:lnTo>
                    <a:pt x="45355" y="3804"/>
                  </a:lnTo>
                  <a:lnTo>
                    <a:pt x="0" y="0"/>
                  </a:lnTo>
                  <a:close/>
                </a:path>
                <a:path w="333375" h="52704">
                  <a:moveTo>
                    <a:pt x="268429" y="9194"/>
                  </a:moveTo>
                  <a:lnTo>
                    <a:pt x="231637" y="18666"/>
                  </a:lnTo>
                  <a:lnTo>
                    <a:pt x="180385" y="22956"/>
                  </a:lnTo>
                  <a:lnTo>
                    <a:pt x="319042" y="22956"/>
                  </a:lnTo>
                  <a:lnTo>
                    <a:pt x="327250" y="19749"/>
                  </a:lnTo>
                  <a:lnTo>
                    <a:pt x="332849" y="16504"/>
                  </a:lnTo>
                  <a:lnTo>
                    <a:pt x="297359" y="16504"/>
                  </a:lnTo>
                  <a:lnTo>
                    <a:pt x="268429" y="9194"/>
                  </a:lnTo>
                  <a:close/>
                </a:path>
              </a:pathLst>
            </a:custGeom>
            <a:solidFill>
              <a:srgbClr val="FDFDFD"/>
            </a:solidFill>
          </p:spPr>
          <p:txBody>
            <a:bodyPr wrap="square" lIns="0" tIns="0" rIns="0" bIns="0" rtlCol="0"/>
            <a:lstStyle/>
            <a:p>
              <a:endParaRPr lang="fr-FR" noProof="0" dirty="0"/>
            </a:p>
          </p:txBody>
        </p:sp>
        <p:sp>
          <p:nvSpPr>
            <p:cNvPr id="4730" name="object 4730"/>
            <p:cNvSpPr/>
            <p:nvPr/>
          </p:nvSpPr>
          <p:spPr>
            <a:xfrm>
              <a:off x="8994039" y="4410480"/>
              <a:ext cx="333375" cy="52705"/>
            </a:xfrm>
            <a:custGeom>
              <a:avLst/>
              <a:gdLst/>
              <a:ahLst/>
              <a:cxnLst/>
              <a:rect l="l" t="t" r="r" b="b"/>
              <a:pathLst>
                <a:path w="333375" h="52704">
                  <a:moveTo>
                    <a:pt x="268429" y="9194"/>
                  </a:moveTo>
                  <a:lnTo>
                    <a:pt x="231637" y="18666"/>
                  </a:lnTo>
                  <a:lnTo>
                    <a:pt x="180385" y="22956"/>
                  </a:lnTo>
                  <a:lnTo>
                    <a:pt x="129123" y="18666"/>
                  </a:lnTo>
                  <a:lnTo>
                    <a:pt x="81399" y="6387"/>
                  </a:lnTo>
                  <a:lnTo>
                    <a:pt x="75648" y="3804"/>
                  </a:lnTo>
                </a:path>
                <a:path w="333375" h="52704">
                  <a:moveTo>
                    <a:pt x="0" y="0"/>
                  </a:moveTo>
                  <a:lnTo>
                    <a:pt x="33849" y="19749"/>
                  </a:lnTo>
                  <a:lnTo>
                    <a:pt x="79059" y="37496"/>
                  </a:lnTo>
                  <a:lnTo>
                    <a:pt x="128176" y="48660"/>
                  </a:lnTo>
                  <a:lnTo>
                    <a:pt x="180385" y="52538"/>
                  </a:lnTo>
                  <a:lnTo>
                    <a:pt x="232588" y="48660"/>
                  </a:lnTo>
                  <a:lnTo>
                    <a:pt x="281825" y="37496"/>
                  </a:lnTo>
                  <a:lnTo>
                    <a:pt x="327250" y="19749"/>
                  </a:lnTo>
                  <a:lnTo>
                    <a:pt x="332849" y="16504"/>
                  </a:lnTo>
                </a:path>
              </a:pathLst>
            </a:custGeom>
            <a:ln w="3175">
              <a:solidFill>
                <a:srgbClr val="FDFDFD"/>
              </a:solidFill>
            </a:ln>
          </p:spPr>
          <p:txBody>
            <a:bodyPr wrap="square" lIns="0" tIns="0" rIns="0" bIns="0" rtlCol="0"/>
            <a:lstStyle/>
            <a:p>
              <a:endParaRPr lang="fr-FR" noProof="0" dirty="0"/>
            </a:p>
          </p:txBody>
        </p:sp>
        <p:sp>
          <p:nvSpPr>
            <p:cNvPr id="4731" name="object 4731"/>
            <p:cNvSpPr/>
            <p:nvPr/>
          </p:nvSpPr>
          <p:spPr>
            <a:xfrm>
              <a:off x="8935320" y="4405554"/>
              <a:ext cx="452120" cy="87630"/>
            </a:xfrm>
            <a:custGeom>
              <a:avLst/>
              <a:gdLst/>
              <a:ahLst/>
              <a:cxnLst/>
              <a:rect l="l" t="t" r="r" b="b"/>
              <a:pathLst>
                <a:path w="452120" h="87629">
                  <a:moveTo>
                    <a:pt x="0" y="0"/>
                  </a:moveTo>
                  <a:lnTo>
                    <a:pt x="46464" y="34988"/>
                  </a:lnTo>
                  <a:lnTo>
                    <a:pt x="89204" y="56897"/>
                  </a:lnTo>
                  <a:lnTo>
                    <a:pt x="136005" y="73262"/>
                  </a:lnTo>
                  <a:lnTo>
                    <a:pt x="186195" y="83504"/>
                  </a:lnTo>
                  <a:lnTo>
                    <a:pt x="239103" y="87046"/>
                  </a:lnTo>
                  <a:lnTo>
                    <a:pt x="292059" y="83504"/>
                  </a:lnTo>
                  <a:lnTo>
                    <a:pt x="342377" y="73262"/>
                  </a:lnTo>
                  <a:lnTo>
                    <a:pt x="387738" y="57464"/>
                  </a:lnTo>
                  <a:lnTo>
                    <a:pt x="239103" y="57464"/>
                  </a:lnTo>
                  <a:lnTo>
                    <a:pt x="186895" y="53586"/>
                  </a:lnTo>
                  <a:lnTo>
                    <a:pt x="137778" y="42422"/>
                  </a:lnTo>
                  <a:lnTo>
                    <a:pt x="92567" y="24675"/>
                  </a:lnTo>
                  <a:lnTo>
                    <a:pt x="58718" y="4926"/>
                  </a:lnTo>
                  <a:lnTo>
                    <a:pt x="0" y="0"/>
                  </a:lnTo>
                  <a:close/>
                </a:path>
                <a:path w="452120" h="87629">
                  <a:moveTo>
                    <a:pt x="451631" y="21431"/>
                  </a:moveTo>
                  <a:lnTo>
                    <a:pt x="391567" y="21431"/>
                  </a:lnTo>
                  <a:lnTo>
                    <a:pt x="385968" y="24675"/>
                  </a:lnTo>
                  <a:lnTo>
                    <a:pt x="340544" y="42422"/>
                  </a:lnTo>
                  <a:lnTo>
                    <a:pt x="291306" y="53586"/>
                  </a:lnTo>
                  <a:lnTo>
                    <a:pt x="239103" y="57464"/>
                  </a:lnTo>
                  <a:lnTo>
                    <a:pt x="387738" y="57464"/>
                  </a:lnTo>
                  <a:lnTo>
                    <a:pt x="389366" y="56897"/>
                  </a:lnTo>
                  <a:lnTo>
                    <a:pt x="432334" y="34988"/>
                  </a:lnTo>
                  <a:lnTo>
                    <a:pt x="451631" y="21431"/>
                  </a:lnTo>
                  <a:close/>
                </a:path>
              </a:pathLst>
            </a:custGeom>
            <a:solidFill>
              <a:srgbClr val="FDFDFD"/>
            </a:solidFill>
          </p:spPr>
          <p:txBody>
            <a:bodyPr wrap="square" lIns="0" tIns="0" rIns="0" bIns="0" rtlCol="0"/>
            <a:lstStyle/>
            <a:p>
              <a:endParaRPr lang="fr-FR" noProof="0" dirty="0"/>
            </a:p>
          </p:txBody>
        </p:sp>
        <p:sp>
          <p:nvSpPr>
            <p:cNvPr id="4732" name="object 4732"/>
            <p:cNvSpPr/>
            <p:nvPr/>
          </p:nvSpPr>
          <p:spPr>
            <a:xfrm>
              <a:off x="8935320" y="4405554"/>
              <a:ext cx="452120" cy="87630"/>
            </a:xfrm>
            <a:custGeom>
              <a:avLst/>
              <a:gdLst/>
              <a:ahLst/>
              <a:cxnLst/>
              <a:rect l="l" t="t" r="r" b="b"/>
              <a:pathLst>
                <a:path w="452120" h="87629">
                  <a:moveTo>
                    <a:pt x="391567" y="21431"/>
                  </a:moveTo>
                  <a:lnTo>
                    <a:pt x="385968" y="24675"/>
                  </a:lnTo>
                  <a:lnTo>
                    <a:pt x="340544" y="42422"/>
                  </a:lnTo>
                  <a:lnTo>
                    <a:pt x="291306" y="53586"/>
                  </a:lnTo>
                  <a:lnTo>
                    <a:pt x="239103" y="57464"/>
                  </a:lnTo>
                  <a:lnTo>
                    <a:pt x="186895" y="53586"/>
                  </a:lnTo>
                  <a:lnTo>
                    <a:pt x="137778" y="42422"/>
                  </a:lnTo>
                  <a:lnTo>
                    <a:pt x="92567" y="24675"/>
                  </a:lnTo>
                  <a:lnTo>
                    <a:pt x="58718" y="4926"/>
                  </a:lnTo>
                </a:path>
                <a:path w="452120" h="87629">
                  <a:moveTo>
                    <a:pt x="0" y="0"/>
                  </a:moveTo>
                  <a:lnTo>
                    <a:pt x="46464" y="34988"/>
                  </a:lnTo>
                  <a:lnTo>
                    <a:pt x="89204" y="56897"/>
                  </a:lnTo>
                  <a:lnTo>
                    <a:pt x="136005" y="73262"/>
                  </a:lnTo>
                  <a:lnTo>
                    <a:pt x="186195" y="83504"/>
                  </a:lnTo>
                  <a:lnTo>
                    <a:pt x="239103" y="87046"/>
                  </a:lnTo>
                  <a:lnTo>
                    <a:pt x="292059" y="83504"/>
                  </a:lnTo>
                  <a:lnTo>
                    <a:pt x="342377" y="73262"/>
                  </a:lnTo>
                  <a:lnTo>
                    <a:pt x="389366" y="56897"/>
                  </a:lnTo>
                  <a:lnTo>
                    <a:pt x="432334" y="34988"/>
                  </a:lnTo>
                  <a:lnTo>
                    <a:pt x="451631" y="21431"/>
                  </a:lnTo>
                </a:path>
              </a:pathLst>
            </a:custGeom>
            <a:ln w="3175">
              <a:solidFill>
                <a:srgbClr val="FDFDFD"/>
              </a:solidFill>
            </a:ln>
          </p:spPr>
          <p:txBody>
            <a:bodyPr wrap="square" lIns="0" tIns="0" rIns="0" bIns="0" rtlCol="0"/>
            <a:lstStyle/>
            <a:p>
              <a:endParaRPr lang="fr-FR" noProof="0" dirty="0"/>
            </a:p>
          </p:txBody>
        </p:sp>
        <p:sp>
          <p:nvSpPr>
            <p:cNvPr id="4733" name="object 4733"/>
            <p:cNvSpPr/>
            <p:nvPr/>
          </p:nvSpPr>
          <p:spPr>
            <a:xfrm>
              <a:off x="8882934" y="4401585"/>
              <a:ext cx="557530" cy="120650"/>
            </a:xfrm>
            <a:custGeom>
              <a:avLst/>
              <a:gdLst/>
              <a:ahLst/>
              <a:cxnLst/>
              <a:rect l="l" t="t" r="r" b="b"/>
              <a:pathLst>
                <a:path w="557529" h="120650">
                  <a:moveTo>
                    <a:pt x="5076" y="0"/>
                  </a:moveTo>
                  <a:lnTo>
                    <a:pt x="0" y="0"/>
                  </a:lnTo>
                  <a:lnTo>
                    <a:pt x="17019" y="18358"/>
                  </a:lnTo>
                  <a:lnTo>
                    <a:pt x="53007" y="47679"/>
                  </a:lnTo>
                  <a:lnTo>
                    <a:pt x="93668" y="72702"/>
                  </a:lnTo>
                  <a:lnTo>
                    <a:pt x="138424" y="92965"/>
                  </a:lnTo>
                  <a:lnTo>
                    <a:pt x="186697" y="108010"/>
                  </a:lnTo>
                  <a:lnTo>
                    <a:pt x="237912" y="117374"/>
                  </a:lnTo>
                  <a:lnTo>
                    <a:pt x="291490" y="120598"/>
                  </a:lnTo>
                  <a:lnTo>
                    <a:pt x="345008" y="117374"/>
                  </a:lnTo>
                  <a:lnTo>
                    <a:pt x="396174" y="108010"/>
                  </a:lnTo>
                  <a:lnTo>
                    <a:pt x="444408" y="92965"/>
                  </a:lnTo>
                  <a:lnTo>
                    <a:pt x="448712" y="91015"/>
                  </a:lnTo>
                  <a:lnTo>
                    <a:pt x="291490" y="91015"/>
                  </a:lnTo>
                  <a:lnTo>
                    <a:pt x="238581" y="87473"/>
                  </a:lnTo>
                  <a:lnTo>
                    <a:pt x="188391" y="77231"/>
                  </a:lnTo>
                  <a:lnTo>
                    <a:pt x="141590" y="60866"/>
                  </a:lnTo>
                  <a:lnTo>
                    <a:pt x="98851" y="38957"/>
                  </a:lnTo>
                  <a:lnTo>
                    <a:pt x="60844" y="12080"/>
                  </a:lnTo>
                  <a:lnTo>
                    <a:pt x="52386" y="3968"/>
                  </a:lnTo>
                  <a:lnTo>
                    <a:pt x="5076" y="0"/>
                  </a:lnTo>
                  <a:close/>
                </a:path>
                <a:path w="557529" h="120650">
                  <a:moveTo>
                    <a:pt x="557105" y="25399"/>
                  </a:moveTo>
                  <a:lnTo>
                    <a:pt x="504018" y="25399"/>
                  </a:lnTo>
                  <a:lnTo>
                    <a:pt x="484720" y="38957"/>
                  </a:lnTo>
                  <a:lnTo>
                    <a:pt x="441752" y="60866"/>
                  </a:lnTo>
                  <a:lnTo>
                    <a:pt x="394763" y="77231"/>
                  </a:lnTo>
                  <a:lnTo>
                    <a:pt x="344445" y="87473"/>
                  </a:lnTo>
                  <a:lnTo>
                    <a:pt x="291490" y="91015"/>
                  </a:lnTo>
                  <a:lnTo>
                    <a:pt x="448712" y="91015"/>
                  </a:lnTo>
                  <a:lnTo>
                    <a:pt x="489133" y="72702"/>
                  </a:lnTo>
                  <a:lnTo>
                    <a:pt x="529771" y="47679"/>
                  </a:lnTo>
                  <a:lnTo>
                    <a:pt x="557105" y="25399"/>
                  </a:lnTo>
                  <a:close/>
                </a:path>
              </a:pathLst>
            </a:custGeom>
            <a:solidFill>
              <a:srgbClr val="FDFDFD"/>
            </a:solidFill>
          </p:spPr>
          <p:txBody>
            <a:bodyPr wrap="square" lIns="0" tIns="0" rIns="0" bIns="0" rtlCol="0"/>
            <a:lstStyle/>
            <a:p>
              <a:endParaRPr lang="fr-FR" noProof="0" dirty="0"/>
            </a:p>
          </p:txBody>
        </p:sp>
        <p:sp>
          <p:nvSpPr>
            <p:cNvPr id="4734" name="object 4734"/>
            <p:cNvSpPr/>
            <p:nvPr/>
          </p:nvSpPr>
          <p:spPr>
            <a:xfrm>
              <a:off x="8882934" y="4401585"/>
              <a:ext cx="557530" cy="120650"/>
            </a:xfrm>
            <a:custGeom>
              <a:avLst/>
              <a:gdLst/>
              <a:ahLst/>
              <a:cxnLst/>
              <a:rect l="l" t="t" r="r" b="b"/>
              <a:pathLst>
                <a:path w="557529" h="120650">
                  <a:moveTo>
                    <a:pt x="504018" y="25399"/>
                  </a:moveTo>
                  <a:lnTo>
                    <a:pt x="441752" y="60866"/>
                  </a:lnTo>
                  <a:lnTo>
                    <a:pt x="394763" y="77231"/>
                  </a:lnTo>
                  <a:lnTo>
                    <a:pt x="344445" y="87473"/>
                  </a:lnTo>
                  <a:lnTo>
                    <a:pt x="291490" y="91015"/>
                  </a:lnTo>
                  <a:lnTo>
                    <a:pt x="238581" y="87473"/>
                  </a:lnTo>
                  <a:lnTo>
                    <a:pt x="188391" y="77231"/>
                  </a:lnTo>
                  <a:lnTo>
                    <a:pt x="141590" y="60866"/>
                  </a:lnTo>
                  <a:lnTo>
                    <a:pt x="98851" y="38957"/>
                  </a:lnTo>
                  <a:lnTo>
                    <a:pt x="60844" y="12080"/>
                  </a:lnTo>
                  <a:lnTo>
                    <a:pt x="52386" y="3968"/>
                  </a:lnTo>
                </a:path>
                <a:path w="557529" h="120650">
                  <a:moveTo>
                    <a:pt x="0" y="0"/>
                  </a:moveTo>
                  <a:lnTo>
                    <a:pt x="53007" y="47679"/>
                  </a:lnTo>
                  <a:lnTo>
                    <a:pt x="93668" y="72702"/>
                  </a:lnTo>
                  <a:lnTo>
                    <a:pt x="138424" y="92965"/>
                  </a:lnTo>
                  <a:lnTo>
                    <a:pt x="186697" y="108010"/>
                  </a:lnTo>
                  <a:lnTo>
                    <a:pt x="237912" y="117374"/>
                  </a:lnTo>
                  <a:lnTo>
                    <a:pt x="291490" y="120598"/>
                  </a:lnTo>
                  <a:lnTo>
                    <a:pt x="345008" y="117374"/>
                  </a:lnTo>
                  <a:lnTo>
                    <a:pt x="396174" y="108010"/>
                  </a:lnTo>
                  <a:lnTo>
                    <a:pt x="444408" y="92965"/>
                  </a:lnTo>
                  <a:lnTo>
                    <a:pt x="489133" y="72702"/>
                  </a:lnTo>
                  <a:lnTo>
                    <a:pt x="529771" y="47679"/>
                  </a:lnTo>
                  <a:lnTo>
                    <a:pt x="557105" y="25399"/>
                  </a:lnTo>
                </a:path>
              </a:pathLst>
            </a:custGeom>
            <a:ln w="3175">
              <a:solidFill>
                <a:srgbClr val="FDFDFD"/>
              </a:solidFill>
            </a:ln>
          </p:spPr>
          <p:txBody>
            <a:bodyPr wrap="square" lIns="0" tIns="0" rIns="0" bIns="0" rtlCol="0"/>
            <a:lstStyle/>
            <a:p>
              <a:endParaRPr lang="fr-FR" noProof="0" dirty="0"/>
            </a:p>
          </p:txBody>
        </p:sp>
        <p:sp>
          <p:nvSpPr>
            <p:cNvPr id="4735" name="object 4735"/>
            <p:cNvSpPr/>
            <p:nvPr/>
          </p:nvSpPr>
          <p:spPr>
            <a:xfrm>
              <a:off x="8838415" y="4401585"/>
              <a:ext cx="650875" cy="151765"/>
            </a:xfrm>
            <a:custGeom>
              <a:avLst/>
              <a:gdLst/>
              <a:ahLst/>
              <a:cxnLst/>
              <a:rect l="l" t="t" r="r" b="b"/>
              <a:pathLst>
                <a:path w="650875" h="151764">
                  <a:moveTo>
                    <a:pt x="44518" y="0"/>
                  </a:moveTo>
                  <a:lnTo>
                    <a:pt x="0" y="0"/>
                  </a:lnTo>
                  <a:lnTo>
                    <a:pt x="19524" y="23665"/>
                  </a:lnTo>
                  <a:lnTo>
                    <a:pt x="53421" y="55246"/>
                  </a:lnTo>
                  <a:lnTo>
                    <a:pt x="91900" y="83066"/>
                  </a:lnTo>
                  <a:lnTo>
                    <a:pt x="134477" y="106727"/>
                  </a:lnTo>
                  <a:lnTo>
                    <a:pt x="180663" y="125827"/>
                  </a:lnTo>
                  <a:lnTo>
                    <a:pt x="229972" y="139966"/>
                  </a:lnTo>
                  <a:lnTo>
                    <a:pt x="281916" y="148743"/>
                  </a:lnTo>
                  <a:lnTo>
                    <a:pt x="336008" y="151758"/>
                  </a:lnTo>
                  <a:lnTo>
                    <a:pt x="390045" y="148743"/>
                  </a:lnTo>
                  <a:lnTo>
                    <a:pt x="441943" y="139966"/>
                  </a:lnTo>
                  <a:lnTo>
                    <a:pt x="491214" y="125827"/>
                  </a:lnTo>
                  <a:lnTo>
                    <a:pt x="503851" y="120598"/>
                  </a:lnTo>
                  <a:lnTo>
                    <a:pt x="336008" y="120598"/>
                  </a:lnTo>
                  <a:lnTo>
                    <a:pt x="282430" y="117374"/>
                  </a:lnTo>
                  <a:lnTo>
                    <a:pt x="231216" y="108010"/>
                  </a:lnTo>
                  <a:lnTo>
                    <a:pt x="182942" y="92965"/>
                  </a:lnTo>
                  <a:lnTo>
                    <a:pt x="138186" y="72702"/>
                  </a:lnTo>
                  <a:lnTo>
                    <a:pt x="97525" y="47679"/>
                  </a:lnTo>
                  <a:lnTo>
                    <a:pt x="61537" y="18358"/>
                  </a:lnTo>
                  <a:lnTo>
                    <a:pt x="44518" y="0"/>
                  </a:lnTo>
                  <a:close/>
                </a:path>
                <a:path w="650875" h="151764">
                  <a:moveTo>
                    <a:pt x="650408" y="25399"/>
                  </a:moveTo>
                  <a:lnTo>
                    <a:pt x="601623" y="25399"/>
                  </a:lnTo>
                  <a:lnTo>
                    <a:pt x="574289" y="47679"/>
                  </a:lnTo>
                  <a:lnTo>
                    <a:pt x="533652" y="72702"/>
                  </a:lnTo>
                  <a:lnTo>
                    <a:pt x="488926" y="92965"/>
                  </a:lnTo>
                  <a:lnTo>
                    <a:pt x="440692" y="108010"/>
                  </a:lnTo>
                  <a:lnTo>
                    <a:pt x="389526" y="117374"/>
                  </a:lnTo>
                  <a:lnTo>
                    <a:pt x="336008" y="120598"/>
                  </a:lnTo>
                  <a:lnTo>
                    <a:pt x="503851" y="120598"/>
                  </a:lnTo>
                  <a:lnTo>
                    <a:pt x="537370" y="106727"/>
                  </a:lnTo>
                  <a:lnTo>
                    <a:pt x="579923" y="83066"/>
                  </a:lnTo>
                  <a:lnTo>
                    <a:pt x="618385" y="55246"/>
                  </a:lnTo>
                  <a:lnTo>
                    <a:pt x="650408" y="25399"/>
                  </a:lnTo>
                  <a:close/>
                </a:path>
              </a:pathLst>
            </a:custGeom>
            <a:solidFill>
              <a:srgbClr val="FDFDFD"/>
            </a:solidFill>
          </p:spPr>
          <p:txBody>
            <a:bodyPr wrap="square" lIns="0" tIns="0" rIns="0" bIns="0" rtlCol="0"/>
            <a:lstStyle/>
            <a:p>
              <a:endParaRPr lang="fr-FR" noProof="0" dirty="0"/>
            </a:p>
          </p:txBody>
        </p:sp>
        <p:sp>
          <p:nvSpPr>
            <p:cNvPr id="4736" name="object 4736"/>
            <p:cNvSpPr/>
            <p:nvPr/>
          </p:nvSpPr>
          <p:spPr>
            <a:xfrm>
              <a:off x="8838415" y="4401585"/>
              <a:ext cx="650875" cy="151765"/>
            </a:xfrm>
            <a:custGeom>
              <a:avLst/>
              <a:gdLst/>
              <a:ahLst/>
              <a:cxnLst/>
              <a:rect l="l" t="t" r="r" b="b"/>
              <a:pathLst>
                <a:path w="650875" h="151764">
                  <a:moveTo>
                    <a:pt x="601623" y="25399"/>
                  </a:moveTo>
                  <a:lnTo>
                    <a:pt x="533652" y="72702"/>
                  </a:lnTo>
                  <a:lnTo>
                    <a:pt x="488926" y="92965"/>
                  </a:lnTo>
                  <a:lnTo>
                    <a:pt x="440692" y="108010"/>
                  </a:lnTo>
                  <a:lnTo>
                    <a:pt x="389526" y="117374"/>
                  </a:lnTo>
                  <a:lnTo>
                    <a:pt x="336008" y="120598"/>
                  </a:lnTo>
                  <a:lnTo>
                    <a:pt x="282430" y="117374"/>
                  </a:lnTo>
                  <a:lnTo>
                    <a:pt x="231216" y="108010"/>
                  </a:lnTo>
                  <a:lnTo>
                    <a:pt x="182942" y="92965"/>
                  </a:lnTo>
                  <a:lnTo>
                    <a:pt x="138186" y="72702"/>
                  </a:lnTo>
                  <a:lnTo>
                    <a:pt x="97525" y="47679"/>
                  </a:lnTo>
                  <a:lnTo>
                    <a:pt x="61537" y="18358"/>
                  </a:lnTo>
                  <a:lnTo>
                    <a:pt x="44518" y="0"/>
                  </a:lnTo>
                </a:path>
                <a:path w="650875" h="151764">
                  <a:moveTo>
                    <a:pt x="0" y="0"/>
                  </a:moveTo>
                  <a:lnTo>
                    <a:pt x="53421" y="55246"/>
                  </a:lnTo>
                  <a:lnTo>
                    <a:pt x="91900" y="83066"/>
                  </a:lnTo>
                  <a:lnTo>
                    <a:pt x="134477" y="106727"/>
                  </a:lnTo>
                  <a:lnTo>
                    <a:pt x="180663" y="125827"/>
                  </a:lnTo>
                  <a:lnTo>
                    <a:pt x="229972" y="139966"/>
                  </a:lnTo>
                  <a:lnTo>
                    <a:pt x="281916" y="148743"/>
                  </a:lnTo>
                  <a:lnTo>
                    <a:pt x="336008" y="151758"/>
                  </a:lnTo>
                  <a:lnTo>
                    <a:pt x="390045" y="148743"/>
                  </a:lnTo>
                  <a:lnTo>
                    <a:pt x="441943" y="139966"/>
                  </a:lnTo>
                  <a:lnTo>
                    <a:pt x="491214" y="125827"/>
                  </a:lnTo>
                  <a:lnTo>
                    <a:pt x="537370" y="106727"/>
                  </a:lnTo>
                  <a:lnTo>
                    <a:pt x="579923" y="83066"/>
                  </a:lnTo>
                  <a:lnTo>
                    <a:pt x="618385" y="55246"/>
                  </a:lnTo>
                  <a:lnTo>
                    <a:pt x="650408" y="25399"/>
                  </a:lnTo>
                </a:path>
              </a:pathLst>
            </a:custGeom>
            <a:ln w="3175">
              <a:solidFill>
                <a:srgbClr val="FDFDFD"/>
              </a:solidFill>
            </a:ln>
          </p:spPr>
          <p:txBody>
            <a:bodyPr wrap="square" lIns="0" tIns="0" rIns="0" bIns="0" rtlCol="0"/>
            <a:lstStyle/>
            <a:p>
              <a:endParaRPr lang="fr-FR" noProof="0" dirty="0"/>
            </a:p>
          </p:txBody>
        </p:sp>
        <p:sp>
          <p:nvSpPr>
            <p:cNvPr id="4737" name="object 4737"/>
            <p:cNvSpPr/>
            <p:nvPr/>
          </p:nvSpPr>
          <p:spPr>
            <a:xfrm>
              <a:off x="8796266" y="4401585"/>
              <a:ext cx="729615" cy="181610"/>
            </a:xfrm>
            <a:custGeom>
              <a:avLst/>
              <a:gdLst/>
              <a:ahLst/>
              <a:cxnLst/>
              <a:rect l="l" t="t" r="r" b="b"/>
              <a:pathLst>
                <a:path w="729615" h="181610">
                  <a:moveTo>
                    <a:pt x="42148" y="0"/>
                  </a:moveTo>
                  <a:lnTo>
                    <a:pt x="0" y="0"/>
                  </a:lnTo>
                  <a:lnTo>
                    <a:pt x="10168" y="14814"/>
                  </a:lnTo>
                  <a:lnTo>
                    <a:pt x="38166" y="46824"/>
                  </a:lnTo>
                  <a:lnTo>
                    <a:pt x="70169" y="76101"/>
                  </a:lnTo>
                  <a:lnTo>
                    <a:pt x="105840" y="102368"/>
                  </a:lnTo>
                  <a:lnTo>
                    <a:pt x="144846" y="125350"/>
                  </a:lnTo>
                  <a:lnTo>
                    <a:pt x="186851" y="144772"/>
                  </a:lnTo>
                  <a:lnTo>
                    <a:pt x="231519" y="160357"/>
                  </a:lnTo>
                  <a:lnTo>
                    <a:pt x="278516" y="171830"/>
                  </a:lnTo>
                  <a:lnTo>
                    <a:pt x="327507" y="178917"/>
                  </a:lnTo>
                  <a:lnTo>
                    <a:pt x="378157" y="181340"/>
                  </a:lnTo>
                  <a:lnTo>
                    <a:pt x="428758" y="178917"/>
                  </a:lnTo>
                  <a:lnTo>
                    <a:pt x="477708" y="171830"/>
                  </a:lnTo>
                  <a:lnTo>
                    <a:pt x="524670" y="160357"/>
                  </a:lnTo>
                  <a:lnTo>
                    <a:pt x="549301" y="151758"/>
                  </a:lnTo>
                  <a:lnTo>
                    <a:pt x="378157" y="151758"/>
                  </a:lnTo>
                  <a:lnTo>
                    <a:pt x="324064" y="148743"/>
                  </a:lnTo>
                  <a:lnTo>
                    <a:pt x="272120" y="139966"/>
                  </a:lnTo>
                  <a:lnTo>
                    <a:pt x="222812" y="125827"/>
                  </a:lnTo>
                  <a:lnTo>
                    <a:pt x="176626" y="106727"/>
                  </a:lnTo>
                  <a:lnTo>
                    <a:pt x="134049" y="83066"/>
                  </a:lnTo>
                  <a:lnTo>
                    <a:pt x="95569" y="55246"/>
                  </a:lnTo>
                  <a:lnTo>
                    <a:pt x="61673" y="23665"/>
                  </a:lnTo>
                  <a:lnTo>
                    <a:pt x="42148" y="0"/>
                  </a:lnTo>
                  <a:close/>
                </a:path>
                <a:path w="729615" h="181610">
                  <a:moveTo>
                    <a:pt x="696042" y="25399"/>
                  </a:moveTo>
                  <a:lnTo>
                    <a:pt x="692557" y="25399"/>
                  </a:lnTo>
                  <a:lnTo>
                    <a:pt x="660534" y="55246"/>
                  </a:lnTo>
                  <a:lnTo>
                    <a:pt x="622072" y="83066"/>
                  </a:lnTo>
                  <a:lnTo>
                    <a:pt x="579519" y="106727"/>
                  </a:lnTo>
                  <a:lnTo>
                    <a:pt x="533363" y="125827"/>
                  </a:lnTo>
                  <a:lnTo>
                    <a:pt x="484092" y="139966"/>
                  </a:lnTo>
                  <a:lnTo>
                    <a:pt x="432194" y="148743"/>
                  </a:lnTo>
                  <a:lnTo>
                    <a:pt x="378157" y="151758"/>
                  </a:lnTo>
                  <a:lnTo>
                    <a:pt x="549301" y="151758"/>
                  </a:lnTo>
                  <a:lnTo>
                    <a:pt x="611291" y="125350"/>
                  </a:lnTo>
                  <a:lnTo>
                    <a:pt x="650277" y="102368"/>
                  </a:lnTo>
                  <a:lnTo>
                    <a:pt x="685934" y="76101"/>
                  </a:lnTo>
                  <a:lnTo>
                    <a:pt x="717926" y="46824"/>
                  </a:lnTo>
                  <a:lnTo>
                    <a:pt x="729306" y="33809"/>
                  </a:lnTo>
                  <a:lnTo>
                    <a:pt x="696042" y="25399"/>
                  </a:lnTo>
                  <a:close/>
                </a:path>
              </a:pathLst>
            </a:custGeom>
            <a:solidFill>
              <a:srgbClr val="FDFDFD"/>
            </a:solidFill>
          </p:spPr>
          <p:txBody>
            <a:bodyPr wrap="square" lIns="0" tIns="0" rIns="0" bIns="0" rtlCol="0"/>
            <a:lstStyle/>
            <a:p>
              <a:endParaRPr lang="fr-FR" noProof="0" dirty="0"/>
            </a:p>
          </p:txBody>
        </p:sp>
        <p:sp>
          <p:nvSpPr>
            <p:cNvPr id="4738" name="object 4738"/>
            <p:cNvSpPr/>
            <p:nvPr/>
          </p:nvSpPr>
          <p:spPr>
            <a:xfrm>
              <a:off x="8796266" y="4401585"/>
              <a:ext cx="729615" cy="181610"/>
            </a:xfrm>
            <a:custGeom>
              <a:avLst/>
              <a:gdLst/>
              <a:ahLst/>
              <a:cxnLst/>
              <a:rect l="l" t="t" r="r" b="b"/>
              <a:pathLst>
                <a:path w="729615" h="181610">
                  <a:moveTo>
                    <a:pt x="692557" y="25399"/>
                  </a:moveTo>
                  <a:lnTo>
                    <a:pt x="660534" y="55246"/>
                  </a:lnTo>
                  <a:lnTo>
                    <a:pt x="622072" y="83066"/>
                  </a:lnTo>
                  <a:lnTo>
                    <a:pt x="579519" y="106727"/>
                  </a:lnTo>
                  <a:lnTo>
                    <a:pt x="533363" y="125827"/>
                  </a:lnTo>
                  <a:lnTo>
                    <a:pt x="484092" y="139966"/>
                  </a:lnTo>
                  <a:lnTo>
                    <a:pt x="432194" y="148743"/>
                  </a:lnTo>
                  <a:lnTo>
                    <a:pt x="378157" y="151758"/>
                  </a:lnTo>
                  <a:lnTo>
                    <a:pt x="324064" y="148743"/>
                  </a:lnTo>
                  <a:lnTo>
                    <a:pt x="272120" y="139966"/>
                  </a:lnTo>
                  <a:lnTo>
                    <a:pt x="222812" y="125827"/>
                  </a:lnTo>
                  <a:lnTo>
                    <a:pt x="176626" y="106727"/>
                  </a:lnTo>
                  <a:lnTo>
                    <a:pt x="134049" y="83066"/>
                  </a:lnTo>
                  <a:lnTo>
                    <a:pt x="95569" y="55246"/>
                  </a:lnTo>
                  <a:lnTo>
                    <a:pt x="61673" y="23665"/>
                  </a:lnTo>
                  <a:lnTo>
                    <a:pt x="42148" y="0"/>
                  </a:lnTo>
                </a:path>
                <a:path w="729615" h="181610">
                  <a:moveTo>
                    <a:pt x="0" y="0"/>
                  </a:moveTo>
                  <a:lnTo>
                    <a:pt x="38166" y="46824"/>
                  </a:lnTo>
                  <a:lnTo>
                    <a:pt x="70169" y="76101"/>
                  </a:lnTo>
                  <a:lnTo>
                    <a:pt x="105840" y="102368"/>
                  </a:lnTo>
                  <a:lnTo>
                    <a:pt x="144846" y="125350"/>
                  </a:lnTo>
                  <a:lnTo>
                    <a:pt x="186851" y="144772"/>
                  </a:lnTo>
                  <a:lnTo>
                    <a:pt x="231519" y="160357"/>
                  </a:lnTo>
                  <a:lnTo>
                    <a:pt x="278516" y="171830"/>
                  </a:lnTo>
                  <a:lnTo>
                    <a:pt x="327507" y="178917"/>
                  </a:lnTo>
                  <a:lnTo>
                    <a:pt x="378157" y="181340"/>
                  </a:lnTo>
                  <a:lnTo>
                    <a:pt x="428758" y="178917"/>
                  </a:lnTo>
                  <a:lnTo>
                    <a:pt x="477708" y="171830"/>
                  </a:lnTo>
                  <a:lnTo>
                    <a:pt x="524670" y="160357"/>
                  </a:lnTo>
                  <a:lnTo>
                    <a:pt x="569310" y="144772"/>
                  </a:lnTo>
                  <a:lnTo>
                    <a:pt x="611291" y="125350"/>
                  </a:lnTo>
                  <a:lnTo>
                    <a:pt x="650277" y="102368"/>
                  </a:lnTo>
                  <a:lnTo>
                    <a:pt x="685934" y="76101"/>
                  </a:lnTo>
                  <a:lnTo>
                    <a:pt x="717926" y="46824"/>
                  </a:lnTo>
                  <a:lnTo>
                    <a:pt x="729306" y="33809"/>
                  </a:lnTo>
                </a:path>
              </a:pathLst>
            </a:custGeom>
            <a:ln w="3175">
              <a:solidFill>
                <a:srgbClr val="FDFDFD"/>
              </a:solidFill>
            </a:ln>
          </p:spPr>
          <p:txBody>
            <a:bodyPr wrap="square" lIns="0" tIns="0" rIns="0" bIns="0" rtlCol="0"/>
            <a:lstStyle/>
            <a:p>
              <a:endParaRPr lang="fr-FR" noProof="0" dirty="0"/>
            </a:p>
          </p:txBody>
        </p:sp>
        <p:sp>
          <p:nvSpPr>
            <p:cNvPr id="4739" name="object 4739"/>
            <p:cNvSpPr/>
            <p:nvPr/>
          </p:nvSpPr>
          <p:spPr>
            <a:xfrm>
              <a:off x="8755187" y="4401585"/>
              <a:ext cx="810895" cy="211454"/>
            </a:xfrm>
            <a:custGeom>
              <a:avLst/>
              <a:gdLst/>
              <a:ahLst/>
              <a:cxnLst/>
              <a:rect l="l" t="t" r="r" b="b"/>
              <a:pathLst>
                <a:path w="810895" h="211454">
                  <a:moveTo>
                    <a:pt x="41079" y="0"/>
                  </a:moveTo>
                  <a:lnTo>
                    <a:pt x="0" y="0"/>
                  </a:lnTo>
                  <a:lnTo>
                    <a:pt x="11744" y="18528"/>
                  </a:lnTo>
                  <a:lnTo>
                    <a:pt x="38459" y="51817"/>
                  </a:lnTo>
                  <a:lnTo>
                    <a:pt x="69077" y="82629"/>
                  </a:lnTo>
                  <a:lnTo>
                    <a:pt x="103304" y="110722"/>
                  </a:lnTo>
                  <a:lnTo>
                    <a:pt x="140847" y="135854"/>
                  </a:lnTo>
                  <a:lnTo>
                    <a:pt x="181409" y="157784"/>
                  </a:lnTo>
                  <a:lnTo>
                    <a:pt x="224699" y="176268"/>
                  </a:lnTo>
                  <a:lnTo>
                    <a:pt x="270420" y="191067"/>
                  </a:lnTo>
                  <a:lnTo>
                    <a:pt x="318280" y="201936"/>
                  </a:lnTo>
                  <a:lnTo>
                    <a:pt x="367983" y="208635"/>
                  </a:lnTo>
                  <a:lnTo>
                    <a:pt x="419236" y="210922"/>
                  </a:lnTo>
                  <a:lnTo>
                    <a:pt x="470445" y="208635"/>
                  </a:lnTo>
                  <a:lnTo>
                    <a:pt x="520109" y="201936"/>
                  </a:lnTo>
                  <a:lnTo>
                    <a:pt x="567935" y="191067"/>
                  </a:lnTo>
                  <a:lnTo>
                    <a:pt x="597969" y="181340"/>
                  </a:lnTo>
                  <a:lnTo>
                    <a:pt x="419236" y="181340"/>
                  </a:lnTo>
                  <a:lnTo>
                    <a:pt x="368587" y="178917"/>
                  </a:lnTo>
                  <a:lnTo>
                    <a:pt x="319596" y="171830"/>
                  </a:lnTo>
                  <a:lnTo>
                    <a:pt x="272599" y="160357"/>
                  </a:lnTo>
                  <a:lnTo>
                    <a:pt x="227930" y="144772"/>
                  </a:lnTo>
                  <a:lnTo>
                    <a:pt x="185926" y="125350"/>
                  </a:lnTo>
                  <a:lnTo>
                    <a:pt x="146920" y="102368"/>
                  </a:lnTo>
                  <a:lnTo>
                    <a:pt x="111248" y="76101"/>
                  </a:lnTo>
                  <a:lnTo>
                    <a:pt x="79246" y="46824"/>
                  </a:lnTo>
                  <a:lnTo>
                    <a:pt x="51247" y="14814"/>
                  </a:lnTo>
                  <a:lnTo>
                    <a:pt x="41079" y="0"/>
                  </a:lnTo>
                  <a:close/>
                </a:path>
                <a:path w="810895" h="211454">
                  <a:moveTo>
                    <a:pt x="770386" y="33809"/>
                  </a:moveTo>
                  <a:lnTo>
                    <a:pt x="727014" y="76101"/>
                  </a:lnTo>
                  <a:lnTo>
                    <a:pt x="691357" y="102368"/>
                  </a:lnTo>
                  <a:lnTo>
                    <a:pt x="652371" y="125350"/>
                  </a:lnTo>
                  <a:lnTo>
                    <a:pt x="610390" y="144772"/>
                  </a:lnTo>
                  <a:lnTo>
                    <a:pt x="565750" y="160357"/>
                  </a:lnTo>
                  <a:lnTo>
                    <a:pt x="518788" y="171830"/>
                  </a:lnTo>
                  <a:lnTo>
                    <a:pt x="469838" y="178917"/>
                  </a:lnTo>
                  <a:lnTo>
                    <a:pt x="419236" y="181340"/>
                  </a:lnTo>
                  <a:lnTo>
                    <a:pt x="597969" y="181340"/>
                  </a:lnTo>
                  <a:lnTo>
                    <a:pt x="656894" y="157784"/>
                  </a:lnTo>
                  <a:lnTo>
                    <a:pt x="697438" y="135854"/>
                  </a:lnTo>
                  <a:lnTo>
                    <a:pt x="734965" y="110722"/>
                  </a:lnTo>
                  <a:lnTo>
                    <a:pt x="769180" y="82629"/>
                  </a:lnTo>
                  <a:lnTo>
                    <a:pt x="799789" y="51817"/>
                  </a:lnTo>
                  <a:lnTo>
                    <a:pt x="810795" y="38099"/>
                  </a:lnTo>
                  <a:lnTo>
                    <a:pt x="787356" y="38099"/>
                  </a:lnTo>
                  <a:lnTo>
                    <a:pt x="770386" y="33809"/>
                  </a:lnTo>
                  <a:close/>
                </a:path>
              </a:pathLst>
            </a:custGeom>
            <a:solidFill>
              <a:srgbClr val="FDFDFD"/>
            </a:solidFill>
          </p:spPr>
          <p:txBody>
            <a:bodyPr wrap="square" lIns="0" tIns="0" rIns="0" bIns="0" rtlCol="0"/>
            <a:lstStyle/>
            <a:p>
              <a:endParaRPr lang="fr-FR" noProof="0" dirty="0"/>
            </a:p>
          </p:txBody>
        </p:sp>
        <p:sp>
          <p:nvSpPr>
            <p:cNvPr id="4740" name="object 4740"/>
            <p:cNvSpPr/>
            <p:nvPr/>
          </p:nvSpPr>
          <p:spPr>
            <a:xfrm>
              <a:off x="8755187" y="4401585"/>
              <a:ext cx="810895" cy="211454"/>
            </a:xfrm>
            <a:custGeom>
              <a:avLst/>
              <a:gdLst/>
              <a:ahLst/>
              <a:cxnLst/>
              <a:rect l="l" t="t" r="r" b="b"/>
              <a:pathLst>
                <a:path w="810895" h="211454">
                  <a:moveTo>
                    <a:pt x="770386" y="33809"/>
                  </a:moveTo>
                  <a:lnTo>
                    <a:pt x="727014" y="76101"/>
                  </a:lnTo>
                  <a:lnTo>
                    <a:pt x="691357" y="102368"/>
                  </a:lnTo>
                  <a:lnTo>
                    <a:pt x="652371" y="125350"/>
                  </a:lnTo>
                  <a:lnTo>
                    <a:pt x="610390" y="144772"/>
                  </a:lnTo>
                  <a:lnTo>
                    <a:pt x="565750" y="160357"/>
                  </a:lnTo>
                  <a:lnTo>
                    <a:pt x="518788" y="171830"/>
                  </a:lnTo>
                  <a:lnTo>
                    <a:pt x="469838" y="178917"/>
                  </a:lnTo>
                  <a:lnTo>
                    <a:pt x="419236" y="181340"/>
                  </a:lnTo>
                  <a:lnTo>
                    <a:pt x="368587" y="178917"/>
                  </a:lnTo>
                  <a:lnTo>
                    <a:pt x="319596" y="171830"/>
                  </a:lnTo>
                  <a:lnTo>
                    <a:pt x="272599" y="160357"/>
                  </a:lnTo>
                  <a:lnTo>
                    <a:pt x="227930" y="144772"/>
                  </a:lnTo>
                  <a:lnTo>
                    <a:pt x="185926" y="125350"/>
                  </a:lnTo>
                  <a:lnTo>
                    <a:pt x="146920" y="102368"/>
                  </a:lnTo>
                  <a:lnTo>
                    <a:pt x="111248" y="76101"/>
                  </a:lnTo>
                  <a:lnTo>
                    <a:pt x="79246" y="46824"/>
                  </a:lnTo>
                  <a:lnTo>
                    <a:pt x="51247" y="14814"/>
                  </a:lnTo>
                  <a:lnTo>
                    <a:pt x="41079" y="0"/>
                  </a:lnTo>
                </a:path>
                <a:path w="810895" h="211454">
                  <a:moveTo>
                    <a:pt x="0" y="0"/>
                  </a:moveTo>
                  <a:lnTo>
                    <a:pt x="38459" y="51817"/>
                  </a:lnTo>
                  <a:lnTo>
                    <a:pt x="69077" y="82629"/>
                  </a:lnTo>
                  <a:lnTo>
                    <a:pt x="103304" y="110722"/>
                  </a:lnTo>
                  <a:lnTo>
                    <a:pt x="140847" y="135854"/>
                  </a:lnTo>
                  <a:lnTo>
                    <a:pt x="181409" y="157784"/>
                  </a:lnTo>
                  <a:lnTo>
                    <a:pt x="224699" y="176268"/>
                  </a:lnTo>
                  <a:lnTo>
                    <a:pt x="270420" y="191067"/>
                  </a:lnTo>
                  <a:lnTo>
                    <a:pt x="318280" y="201936"/>
                  </a:lnTo>
                  <a:lnTo>
                    <a:pt x="367983" y="208635"/>
                  </a:lnTo>
                  <a:lnTo>
                    <a:pt x="419236" y="210922"/>
                  </a:lnTo>
                  <a:lnTo>
                    <a:pt x="470445" y="208635"/>
                  </a:lnTo>
                  <a:lnTo>
                    <a:pt x="520109" y="201936"/>
                  </a:lnTo>
                  <a:lnTo>
                    <a:pt x="567935" y="191067"/>
                  </a:lnTo>
                  <a:lnTo>
                    <a:pt x="613629" y="176268"/>
                  </a:lnTo>
                  <a:lnTo>
                    <a:pt x="656894" y="157784"/>
                  </a:lnTo>
                  <a:lnTo>
                    <a:pt x="697438" y="135854"/>
                  </a:lnTo>
                  <a:lnTo>
                    <a:pt x="734965" y="110722"/>
                  </a:lnTo>
                  <a:lnTo>
                    <a:pt x="769180" y="82629"/>
                  </a:lnTo>
                  <a:lnTo>
                    <a:pt x="799789" y="51817"/>
                  </a:lnTo>
                  <a:lnTo>
                    <a:pt x="810795" y="38099"/>
                  </a:lnTo>
                </a:path>
              </a:pathLst>
            </a:custGeom>
            <a:ln w="3175">
              <a:solidFill>
                <a:srgbClr val="FDFDFD"/>
              </a:solidFill>
            </a:ln>
          </p:spPr>
          <p:txBody>
            <a:bodyPr wrap="square" lIns="0" tIns="0" rIns="0" bIns="0" rtlCol="0"/>
            <a:lstStyle/>
            <a:p>
              <a:endParaRPr lang="fr-FR" noProof="0" dirty="0"/>
            </a:p>
          </p:txBody>
        </p:sp>
        <p:sp>
          <p:nvSpPr>
            <p:cNvPr id="4741" name="object 4741"/>
            <p:cNvSpPr/>
            <p:nvPr/>
          </p:nvSpPr>
          <p:spPr>
            <a:xfrm>
              <a:off x="8715005" y="4401585"/>
              <a:ext cx="895350" cy="240665"/>
            </a:xfrm>
            <a:custGeom>
              <a:avLst/>
              <a:gdLst/>
              <a:ahLst/>
              <a:cxnLst/>
              <a:rect l="l" t="t" r="r" b="b"/>
              <a:pathLst>
                <a:path w="895350" h="240664">
                  <a:moveTo>
                    <a:pt x="40182" y="0"/>
                  </a:moveTo>
                  <a:lnTo>
                    <a:pt x="0" y="0"/>
                  </a:lnTo>
                  <a:lnTo>
                    <a:pt x="12785" y="21682"/>
                  </a:lnTo>
                  <a:lnTo>
                    <a:pt x="38327" y="56078"/>
                  </a:lnTo>
                  <a:lnTo>
                    <a:pt x="67666" y="88217"/>
                  </a:lnTo>
                  <a:lnTo>
                    <a:pt x="100540" y="117886"/>
                  </a:lnTo>
                  <a:lnTo>
                    <a:pt x="136687" y="144869"/>
                  </a:lnTo>
                  <a:lnTo>
                    <a:pt x="175846" y="168952"/>
                  </a:lnTo>
                  <a:lnTo>
                    <a:pt x="217756" y="189920"/>
                  </a:lnTo>
                  <a:lnTo>
                    <a:pt x="262156" y="207557"/>
                  </a:lnTo>
                  <a:lnTo>
                    <a:pt x="308783" y="221649"/>
                  </a:lnTo>
                  <a:lnTo>
                    <a:pt x="357377" y="231981"/>
                  </a:lnTo>
                  <a:lnTo>
                    <a:pt x="407676" y="238338"/>
                  </a:lnTo>
                  <a:lnTo>
                    <a:pt x="459418" y="240504"/>
                  </a:lnTo>
                  <a:lnTo>
                    <a:pt x="511137" y="238338"/>
                  </a:lnTo>
                  <a:lnTo>
                    <a:pt x="561453" y="231981"/>
                  </a:lnTo>
                  <a:lnTo>
                    <a:pt x="610097" y="221649"/>
                  </a:lnTo>
                  <a:lnTo>
                    <a:pt x="645652" y="210922"/>
                  </a:lnTo>
                  <a:lnTo>
                    <a:pt x="459418" y="210922"/>
                  </a:lnTo>
                  <a:lnTo>
                    <a:pt x="408165" y="208635"/>
                  </a:lnTo>
                  <a:lnTo>
                    <a:pt x="358462" y="201936"/>
                  </a:lnTo>
                  <a:lnTo>
                    <a:pt x="310602" y="191067"/>
                  </a:lnTo>
                  <a:lnTo>
                    <a:pt x="264881" y="176268"/>
                  </a:lnTo>
                  <a:lnTo>
                    <a:pt x="221591" y="157784"/>
                  </a:lnTo>
                  <a:lnTo>
                    <a:pt x="181029" y="135854"/>
                  </a:lnTo>
                  <a:lnTo>
                    <a:pt x="143486" y="110722"/>
                  </a:lnTo>
                  <a:lnTo>
                    <a:pt x="109259" y="82629"/>
                  </a:lnTo>
                  <a:lnTo>
                    <a:pt x="78641" y="51817"/>
                  </a:lnTo>
                  <a:lnTo>
                    <a:pt x="51926" y="18528"/>
                  </a:lnTo>
                  <a:lnTo>
                    <a:pt x="40182" y="0"/>
                  </a:lnTo>
                  <a:close/>
                </a:path>
                <a:path w="895350" h="240664">
                  <a:moveTo>
                    <a:pt x="894854" y="38099"/>
                  </a:moveTo>
                  <a:lnTo>
                    <a:pt x="850977" y="38099"/>
                  </a:lnTo>
                  <a:lnTo>
                    <a:pt x="839971" y="51817"/>
                  </a:lnTo>
                  <a:lnTo>
                    <a:pt x="809362" y="82629"/>
                  </a:lnTo>
                  <a:lnTo>
                    <a:pt x="775147" y="110722"/>
                  </a:lnTo>
                  <a:lnTo>
                    <a:pt x="737620" y="135854"/>
                  </a:lnTo>
                  <a:lnTo>
                    <a:pt x="697076" y="157784"/>
                  </a:lnTo>
                  <a:lnTo>
                    <a:pt x="653811" y="176268"/>
                  </a:lnTo>
                  <a:lnTo>
                    <a:pt x="608117" y="191067"/>
                  </a:lnTo>
                  <a:lnTo>
                    <a:pt x="560291" y="201936"/>
                  </a:lnTo>
                  <a:lnTo>
                    <a:pt x="510627" y="208635"/>
                  </a:lnTo>
                  <a:lnTo>
                    <a:pt x="459418" y="210922"/>
                  </a:lnTo>
                  <a:lnTo>
                    <a:pt x="645652" y="210922"/>
                  </a:lnTo>
                  <a:lnTo>
                    <a:pt x="701308" y="189920"/>
                  </a:lnTo>
                  <a:lnTo>
                    <a:pt x="743341" y="168952"/>
                  </a:lnTo>
                  <a:lnTo>
                    <a:pt x="782636" y="144869"/>
                  </a:lnTo>
                  <a:lnTo>
                    <a:pt x="818928" y="117886"/>
                  </a:lnTo>
                  <a:lnTo>
                    <a:pt x="851948" y="88217"/>
                  </a:lnTo>
                  <a:lnTo>
                    <a:pt x="881432" y="56078"/>
                  </a:lnTo>
                  <a:lnTo>
                    <a:pt x="894854" y="38099"/>
                  </a:lnTo>
                  <a:close/>
                </a:path>
              </a:pathLst>
            </a:custGeom>
            <a:solidFill>
              <a:srgbClr val="FDFDFD"/>
            </a:solidFill>
          </p:spPr>
          <p:txBody>
            <a:bodyPr wrap="square" lIns="0" tIns="0" rIns="0" bIns="0" rtlCol="0"/>
            <a:lstStyle/>
            <a:p>
              <a:endParaRPr lang="fr-FR" noProof="0" dirty="0"/>
            </a:p>
          </p:txBody>
        </p:sp>
        <p:sp>
          <p:nvSpPr>
            <p:cNvPr id="4742" name="object 4742"/>
            <p:cNvSpPr/>
            <p:nvPr/>
          </p:nvSpPr>
          <p:spPr>
            <a:xfrm>
              <a:off x="8715005" y="4401585"/>
              <a:ext cx="895350" cy="240665"/>
            </a:xfrm>
            <a:custGeom>
              <a:avLst/>
              <a:gdLst/>
              <a:ahLst/>
              <a:cxnLst/>
              <a:rect l="l" t="t" r="r" b="b"/>
              <a:pathLst>
                <a:path w="895350" h="240664">
                  <a:moveTo>
                    <a:pt x="850977" y="38099"/>
                  </a:moveTo>
                  <a:lnTo>
                    <a:pt x="809362" y="82629"/>
                  </a:lnTo>
                  <a:lnTo>
                    <a:pt x="775147" y="110722"/>
                  </a:lnTo>
                  <a:lnTo>
                    <a:pt x="737620" y="135854"/>
                  </a:lnTo>
                  <a:lnTo>
                    <a:pt x="697076" y="157784"/>
                  </a:lnTo>
                  <a:lnTo>
                    <a:pt x="653811" y="176268"/>
                  </a:lnTo>
                  <a:lnTo>
                    <a:pt x="608117" y="191067"/>
                  </a:lnTo>
                  <a:lnTo>
                    <a:pt x="560291" y="201936"/>
                  </a:lnTo>
                  <a:lnTo>
                    <a:pt x="510627" y="208635"/>
                  </a:lnTo>
                  <a:lnTo>
                    <a:pt x="459418" y="210922"/>
                  </a:lnTo>
                  <a:lnTo>
                    <a:pt x="408165" y="208635"/>
                  </a:lnTo>
                  <a:lnTo>
                    <a:pt x="358462" y="201936"/>
                  </a:lnTo>
                  <a:lnTo>
                    <a:pt x="310602" y="191067"/>
                  </a:lnTo>
                  <a:lnTo>
                    <a:pt x="264881" y="176268"/>
                  </a:lnTo>
                  <a:lnTo>
                    <a:pt x="221591" y="157784"/>
                  </a:lnTo>
                  <a:lnTo>
                    <a:pt x="181029" y="135854"/>
                  </a:lnTo>
                  <a:lnTo>
                    <a:pt x="143486" y="110722"/>
                  </a:lnTo>
                  <a:lnTo>
                    <a:pt x="109259" y="82629"/>
                  </a:lnTo>
                  <a:lnTo>
                    <a:pt x="78641" y="51817"/>
                  </a:lnTo>
                  <a:lnTo>
                    <a:pt x="51926" y="18528"/>
                  </a:lnTo>
                  <a:lnTo>
                    <a:pt x="40182" y="0"/>
                  </a:lnTo>
                </a:path>
                <a:path w="895350" h="240664">
                  <a:moveTo>
                    <a:pt x="0" y="0"/>
                  </a:moveTo>
                  <a:lnTo>
                    <a:pt x="38327" y="56078"/>
                  </a:lnTo>
                  <a:lnTo>
                    <a:pt x="67666" y="88217"/>
                  </a:lnTo>
                  <a:lnTo>
                    <a:pt x="100540" y="117886"/>
                  </a:lnTo>
                  <a:lnTo>
                    <a:pt x="136687" y="144869"/>
                  </a:lnTo>
                  <a:lnTo>
                    <a:pt x="175846" y="168952"/>
                  </a:lnTo>
                  <a:lnTo>
                    <a:pt x="217756" y="189920"/>
                  </a:lnTo>
                  <a:lnTo>
                    <a:pt x="262156" y="207557"/>
                  </a:lnTo>
                  <a:lnTo>
                    <a:pt x="308783" y="221649"/>
                  </a:lnTo>
                  <a:lnTo>
                    <a:pt x="357377" y="231981"/>
                  </a:lnTo>
                  <a:lnTo>
                    <a:pt x="407676" y="238338"/>
                  </a:lnTo>
                  <a:lnTo>
                    <a:pt x="459418" y="240504"/>
                  </a:lnTo>
                  <a:lnTo>
                    <a:pt x="511137" y="238338"/>
                  </a:lnTo>
                  <a:lnTo>
                    <a:pt x="561453" y="231981"/>
                  </a:lnTo>
                  <a:lnTo>
                    <a:pt x="610097" y="221649"/>
                  </a:lnTo>
                  <a:lnTo>
                    <a:pt x="656805" y="207557"/>
                  </a:lnTo>
                  <a:lnTo>
                    <a:pt x="701308" y="189920"/>
                  </a:lnTo>
                  <a:lnTo>
                    <a:pt x="743341" y="168952"/>
                  </a:lnTo>
                  <a:lnTo>
                    <a:pt x="782636" y="144869"/>
                  </a:lnTo>
                  <a:lnTo>
                    <a:pt x="818928" y="117886"/>
                  </a:lnTo>
                  <a:lnTo>
                    <a:pt x="851948" y="88217"/>
                  </a:lnTo>
                  <a:lnTo>
                    <a:pt x="881431" y="56078"/>
                  </a:lnTo>
                  <a:lnTo>
                    <a:pt x="894854" y="38099"/>
                  </a:lnTo>
                </a:path>
              </a:pathLst>
            </a:custGeom>
            <a:ln w="3175">
              <a:solidFill>
                <a:srgbClr val="FDFDFD"/>
              </a:solidFill>
            </a:ln>
          </p:spPr>
          <p:txBody>
            <a:bodyPr wrap="square" lIns="0" tIns="0" rIns="0" bIns="0" rtlCol="0"/>
            <a:lstStyle/>
            <a:p>
              <a:endParaRPr lang="fr-FR" noProof="0" dirty="0"/>
            </a:p>
          </p:txBody>
        </p:sp>
        <p:sp>
          <p:nvSpPr>
            <p:cNvPr id="4743" name="object 4743"/>
            <p:cNvSpPr/>
            <p:nvPr/>
          </p:nvSpPr>
          <p:spPr>
            <a:xfrm>
              <a:off x="8673395" y="4398033"/>
              <a:ext cx="979169" cy="273685"/>
            </a:xfrm>
            <a:custGeom>
              <a:avLst/>
              <a:gdLst/>
              <a:ahLst/>
              <a:cxnLst/>
              <a:rect l="l" t="t" r="r" b="b"/>
              <a:pathLst>
                <a:path w="979170" h="273685">
                  <a:moveTo>
                    <a:pt x="0" y="0"/>
                  </a:moveTo>
                  <a:lnTo>
                    <a:pt x="39922" y="63447"/>
                  </a:lnTo>
                  <a:lnTo>
                    <a:pt x="68054" y="96735"/>
                  </a:lnTo>
                  <a:lnTo>
                    <a:pt x="99642" y="127762"/>
                  </a:lnTo>
                  <a:lnTo>
                    <a:pt x="134454" y="156336"/>
                  </a:lnTo>
                  <a:lnTo>
                    <a:pt x="172255" y="182265"/>
                  </a:lnTo>
                  <a:lnTo>
                    <a:pt x="212814" y="205358"/>
                  </a:lnTo>
                  <a:lnTo>
                    <a:pt x="255897" y="225424"/>
                  </a:lnTo>
                  <a:lnTo>
                    <a:pt x="301272" y="242271"/>
                  </a:lnTo>
                  <a:lnTo>
                    <a:pt x="348706" y="255707"/>
                  </a:lnTo>
                  <a:lnTo>
                    <a:pt x="397965" y="265541"/>
                  </a:lnTo>
                  <a:lnTo>
                    <a:pt x="448817" y="271583"/>
                  </a:lnTo>
                  <a:lnTo>
                    <a:pt x="501029" y="273639"/>
                  </a:lnTo>
                  <a:lnTo>
                    <a:pt x="553481" y="271583"/>
                  </a:lnTo>
                  <a:lnTo>
                    <a:pt x="604544" y="265541"/>
                  </a:lnTo>
                  <a:lnTo>
                    <a:pt x="653988" y="255707"/>
                  </a:lnTo>
                  <a:lnTo>
                    <a:pt x="695256" y="244057"/>
                  </a:lnTo>
                  <a:lnTo>
                    <a:pt x="501029" y="244057"/>
                  </a:lnTo>
                  <a:lnTo>
                    <a:pt x="449286" y="241890"/>
                  </a:lnTo>
                  <a:lnTo>
                    <a:pt x="398988" y="235533"/>
                  </a:lnTo>
                  <a:lnTo>
                    <a:pt x="350394" y="225201"/>
                  </a:lnTo>
                  <a:lnTo>
                    <a:pt x="303766" y="211109"/>
                  </a:lnTo>
                  <a:lnTo>
                    <a:pt x="259367" y="193472"/>
                  </a:lnTo>
                  <a:lnTo>
                    <a:pt x="217457" y="172504"/>
                  </a:lnTo>
                  <a:lnTo>
                    <a:pt x="178297" y="148421"/>
                  </a:lnTo>
                  <a:lnTo>
                    <a:pt x="142150" y="121438"/>
                  </a:lnTo>
                  <a:lnTo>
                    <a:pt x="109276" y="91769"/>
                  </a:lnTo>
                  <a:lnTo>
                    <a:pt x="79938" y="59630"/>
                  </a:lnTo>
                  <a:lnTo>
                    <a:pt x="54395" y="25234"/>
                  </a:lnTo>
                  <a:lnTo>
                    <a:pt x="41610" y="3552"/>
                  </a:lnTo>
                  <a:lnTo>
                    <a:pt x="13929" y="3552"/>
                  </a:lnTo>
                  <a:lnTo>
                    <a:pt x="0" y="0"/>
                  </a:lnTo>
                  <a:close/>
                </a:path>
                <a:path w="979170" h="273685">
                  <a:moveTo>
                    <a:pt x="978597" y="41652"/>
                  </a:moveTo>
                  <a:lnTo>
                    <a:pt x="936464" y="41652"/>
                  </a:lnTo>
                  <a:lnTo>
                    <a:pt x="923042" y="59630"/>
                  </a:lnTo>
                  <a:lnTo>
                    <a:pt x="893559" y="91769"/>
                  </a:lnTo>
                  <a:lnTo>
                    <a:pt x="860538" y="121438"/>
                  </a:lnTo>
                  <a:lnTo>
                    <a:pt x="824247" y="148421"/>
                  </a:lnTo>
                  <a:lnTo>
                    <a:pt x="784952" y="172504"/>
                  </a:lnTo>
                  <a:lnTo>
                    <a:pt x="742919" y="193472"/>
                  </a:lnTo>
                  <a:lnTo>
                    <a:pt x="698415" y="211109"/>
                  </a:lnTo>
                  <a:lnTo>
                    <a:pt x="651708" y="225201"/>
                  </a:lnTo>
                  <a:lnTo>
                    <a:pt x="603063" y="235533"/>
                  </a:lnTo>
                  <a:lnTo>
                    <a:pt x="552748" y="241890"/>
                  </a:lnTo>
                  <a:lnTo>
                    <a:pt x="501029" y="244057"/>
                  </a:lnTo>
                  <a:lnTo>
                    <a:pt x="695256" y="244057"/>
                  </a:lnTo>
                  <a:lnTo>
                    <a:pt x="747095" y="225424"/>
                  </a:lnTo>
                  <a:lnTo>
                    <a:pt x="790295" y="205358"/>
                  </a:lnTo>
                  <a:lnTo>
                    <a:pt x="830951" y="182265"/>
                  </a:lnTo>
                  <a:lnTo>
                    <a:pt x="868832" y="156336"/>
                  </a:lnTo>
                  <a:lnTo>
                    <a:pt x="903707" y="127762"/>
                  </a:lnTo>
                  <a:lnTo>
                    <a:pt x="935344" y="96735"/>
                  </a:lnTo>
                  <a:lnTo>
                    <a:pt x="963514" y="63447"/>
                  </a:lnTo>
                  <a:lnTo>
                    <a:pt x="978597" y="41652"/>
                  </a:lnTo>
                  <a:close/>
                </a:path>
              </a:pathLst>
            </a:custGeom>
            <a:solidFill>
              <a:srgbClr val="FDFDFD"/>
            </a:solidFill>
          </p:spPr>
          <p:txBody>
            <a:bodyPr wrap="square" lIns="0" tIns="0" rIns="0" bIns="0" rtlCol="0"/>
            <a:lstStyle/>
            <a:p>
              <a:endParaRPr lang="fr-FR" noProof="0" dirty="0"/>
            </a:p>
          </p:txBody>
        </p:sp>
        <p:sp>
          <p:nvSpPr>
            <p:cNvPr id="4744" name="object 4744"/>
            <p:cNvSpPr/>
            <p:nvPr/>
          </p:nvSpPr>
          <p:spPr>
            <a:xfrm>
              <a:off x="8673394" y="4398033"/>
              <a:ext cx="979169" cy="273685"/>
            </a:xfrm>
            <a:custGeom>
              <a:avLst/>
              <a:gdLst/>
              <a:ahLst/>
              <a:cxnLst/>
              <a:rect l="l" t="t" r="r" b="b"/>
              <a:pathLst>
                <a:path w="979170" h="273685">
                  <a:moveTo>
                    <a:pt x="936464" y="41652"/>
                  </a:moveTo>
                  <a:lnTo>
                    <a:pt x="893559" y="91769"/>
                  </a:lnTo>
                  <a:lnTo>
                    <a:pt x="860538" y="121438"/>
                  </a:lnTo>
                  <a:lnTo>
                    <a:pt x="824247" y="148421"/>
                  </a:lnTo>
                  <a:lnTo>
                    <a:pt x="784952" y="172504"/>
                  </a:lnTo>
                  <a:lnTo>
                    <a:pt x="742919" y="193472"/>
                  </a:lnTo>
                  <a:lnTo>
                    <a:pt x="698415" y="211109"/>
                  </a:lnTo>
                  <a:lnTo>
                    <a:pt x="651708" y="225201"/>
                  </a:lnTo>
                  <a:lnTo>
                    <a:pt x="603063" y="235533"/>
                  </a:lnTo>
                  <a:lnTo>
                    <a:pt x="552748" y="241890"/>
                  </a:lnTo>
                  <a:lnTo>
                    <a:pt x="501029" y="244057"/>
                  </a:lnTo>
                  <a:lnTo>
                    <a:pt x="449286" y="241890"/>
                  </a:lnTo>
                  <a:lnTo>
                    <a:pt x="398988" y="235533"/>
                  </a:lnTo>
                  <a:lnTo>
                    <a:pt x="350394" y="225201"/>
                  </a:lnTo>
                  <a:lnTo>
                    <a:pt x="303766" y="211109"/>
                  </a:lnTo>
                  <a:lnTo>
                    <a:pt x="259367" y="193472"/>
                  </a:lnTo>
                  <a:lnTo>
                    <a:pt x="217457" y="172504"/>
                  </a:lnTo>
                  <a:lnTo>
                    <a:pt x="178297" y="148421"/>
                  </a:lnTo>
                  <a:lnTo>
                    <a:pt x="142150" y="121438"/>
                  </a:lnTo>
                  <a:lnTo>
                    <a:pt x="109276" y="91769"/>
                  </a:lnTo>
                  <a:lnTo>
                    <a:pt x="79938" y="59630"/>
                  </a:lnTo>
                  <a:lnTo>
                    <a:pt x="54395" y="25234"/>
                  </a:lnTo>
                  <a:lnTo>
                    <a:pt x="41610" y="3552"/>
                  </a:lnTo>
                </a:path>
                <a:path w="979170" h="273685">
                  <a:moveTo>
                    <a:pt x="0" y="0"/>
                  </a:moveTo>
                  <a:lnTo>
                    <a:pt x="39922" y="63447"/>
                  </a:lnTo>
                  <a:lnTo>
                    <a:pt x="68054" y="96735"/>
                  </a:lnTo>
                  <a:lnTo>
                    <a:pt x="99642" y="127762"/>
                  </a:lnTo>
                  <a:lnTo>
                    <a:pt x="134454" y="156336"/>
                  </a:lnTo>
                  <a:lnTo>
                    <a:pt x="172255" y="182265"/>
                  </a:lnTo>
                  <a:lnTo>
                    <a:pt x="212814" y="205358"/>
                  </a:lnTo>
                  <a:lnTo>
                    <a:pt x="255897" y="225424"/>
                  </a:lnTo>
                  <a:lnTo>
                    <a:pt x="301272" y="242271"/>
                  </a:lnTo>
                  <a:lnTo>
                    <a:pt x="348706" y="255707"/>
                  </a:lnTo>
                  <a:lnTo>
                    <a:pt x="397965" y="265541"/>
                  </a:lnTo>
                  <a:lnTo>
                    <a:pt x="448817" y="271583"/>
                  </a:lnTo>
                  <a:lnTo>
                    <a:pt x="501029" y="273639"/>
                  </a:lnTo>
                  <a:lnTo>
                    <a:pt x="553481" y="271583"/>
                  </a:lnTo>
                  <a:lnTo>
                    <a:pt x="604544" y="265541"/>
                  </a:lnTo>
                  <a:lnTo>
                    <a:pt x="653988" y="255707"/>
                  </a:lnTo>
                  <a:lnTo>
                    <a:pt x="701582" y="242271"/>
                  </a:lnTo>
                  <a:lnTo>
                    <a:pt x="747095" y="225424"/>
                  </a:lnTo>
                  <a:lnTo>
                    <a:pt x="790295" y="205358"/>
                  </a:lnTo>
                  <a:lnTo>
                    <a:pt x="830951" y="182265"/>
                  </a:lnTo>
                  <a:lnTo>
                    <a:pt x="868832" y="156336"/>
                  </a:lnTo>
                  <a:lnTo>
                    <a:pt x="903707" y="127762"/>
                  </a:lnTo>
                  <a:lnTo>
                    <a:pt x="935344" y="96735"/>
                  </a:lnTo>
                  <a:lnTo>
                    <a:pt x="963514" y="63447"/>
                  </a:lnTo>
                  <a:lnTo>
                    <a:pt x="978597" y="41652"/>
                  </a:lnTo>
                </a:path>
              </a:pathLst>
            </a:custGeom>
            <a:ln w="3175">
              <a:solidFill>
                <a:srgbClr val="FDFDFD"/>
              </a:solidFill>
            </a:ln>
          </p:spPr>
          <p:txBody>
            <a:bodyPr wrap="square" lIns="0" tIns="0" rIns="0" bIns="0" rtlCol="0"/>
            <a:lstStyle/>
            <a:p>
              <a:endParaRPr lang="fr-FR" noProof="0" dirty="0"/>
            </a:p>
          </p:txBody>
        </p:sp>
        <p:sp>
          <p:nvSpPr>
            <p:cNvPr id="4745" name="object 4745"/>
            <p:cNvSpPr/>
            <p:nvPr/>
          </p:nvSpPr>
          <p:spPr>
            <a:xfrm>
              <a:off x="8628433" y="4388885"/>
              <a:ext cx="1064895" cy="312420"/>
            </a:xfrm>
            <a:custGeom>
              <a:avLst/>
              <a:gdLst/>
              <a:ahLst/>
              <a:cxnLst/>
              <a:rect l="l" t="t" r="r" b="b"/>
              <a:pathLst>
                <a:path w="1064895" h="312420">
                  <a:moveTo>
                    <a:pt x="9088" y="0"/>
                  </a:moveTo>
                  <a:lnTo>
                    <a:pt x="0" y="0"/>
                  </a:lnTo>
                  <a:lnTo>
                    <a:pt x="694" y="1744"/>
                  </a:lnTo>
                  <a:lnTo>
                    <a:pt x="20446" y="39682"/>
                  </a:lnTo>
                  <a:lnTo>
                    <a:pt x="44004" y="75886"/>
                  </a:lnTo>
                  <a:lnTo>
                    <a:pt x="71154" y="110184"/>
                  </a:lnTo>
                  <a:lnTo>
                    <a:pt x="101684" y="142403"/>
                  </a:lnTo>
                  <a:lnTo>
                    <a:pt x="135380" y="172371"/>
                  </a:lnTo>
                  <a:lnTo>
                    <a:pt x="172029" y="199916"/>
                  </a:lnTo>
                  <a:lnTo>
                    <a:pt x="211419" y="224865"/>
                  </a:lnTo>
                  <a:lnTo>
                    <a:pt x="253337" y="247047"/>
                  </a:lnTo>
                  <a:lnTo>
                    <a:pt x="297569" y="266289"/>
                  </a:lnTo>
                  <a:lnTo>
                    <a:pt x="343902" y="282418"/>
                  </a:lnTo>
                  <a:lnTo>
                    <a:pt x="392124" y="295263"/>
                  </a:lnTo>
                  <a:lnTo>
                    <a:pt x="442021" y="304652"/>
                  </a:lnTo>
                  <a:lnTo>
                    <a:pt x="493381" y="310411"/>
                  </a:lnTo>
                  <a:lnTo>
                    <a:pt x="545990" y="312369"/>
                  </a:lnTo>
                  <a:lnTo>
                    <a:pt x="598847" y="310411"/>
                  </a:lnTo>
                  <a:lnTo>
                    <a:pt x="650394" y="304652"/>
                  </a:lnTo>
                  <a:lnTo>
                    <a:pt x="700422" y="295263"/>
                  </a:lnTo>
                  <a:lnTo>
                    <a:pt x="747340" y="282787"/>
                  </a:lnTo>
                  <a:lnTo>
                    <a:pt x="545990" y="282787"/>
                  </a:lnTo>
                  <a:lnTo>
                    <a:pt x="493778" y="280730"/>
                  </a:lnTo>
                  <a:lnTo>
                    <a:pt x="442926" y="274689"/>
                  </a:lnTo>
                  <a:lnTo>
                    <a:pt x="393667" y="264855"/>
                  </a:lnTo>
                  <a:lnTo>
                    <a:pt x="346233" y="251419"/>
                  </a:lnTo>
                  <a:lnTo>
                    <a:pt x="300859" y="234572"/>
                  </a:lnTo>
                  <a:lnTo>
                    <a:pt x="257775" y="214506"/>
                  </a:lnTo>
                  <a:lnTo>
                    <a:pt x="217216" y="191413"/>
                  </a:lnTo>
                  <a:lnTo>
                    <a:pt x="179415" y="165484"/>
                  </a:lnTo>
                  <a:lnTo>
                    <a:pt x="144603" y="136910"/>
                  </a:lnTo>
                  <a:lnTo>
                    <a:pt x="113015" y="105883"/>
                  </a:lnTo>
                  <a:lnTo>
                    <a:pt x="84883" y="72595"/>
                  </a:lnTo>
                  <a:lnTo>
                    <a:pt x="60440" y="37236"/>
                  </a:lnTo>
                  <a:lnTo>
                    <a:pt x="44961" y="9147"/>
                  </a:lnTo>
                  <a:lnTo>
                    <a:pt x="9088" y="0"/>
                  </a:lnTo>
                  <a:close/>
                </a:path>
                <a:path w="1064895" h="312420">
                  <a:moveTo>
                    <a:pt x="1064420" y="50799"/>
                  </a:moveTo>
                  <a:lnTo>
                    <a:pt x="1023558" y="50799"/>
                  </a:lnTo>
                  <a:lnTo>
                    <a:pt x="1008475" y="72595"/>
                  </a:lnTo>
                  <a:lnTo>
                    <a:pt x="980305" y="105883"/>
                  </a:lnTo>
                  <a:lnTo>
                    <a:pt x="948668" y="136910"/>
                  </a:lnTo>
                  <a:lnTo>
                    <a:pt x="913793" y="165484"/>
                  </a:lnTo>
                  <a:lnTo>
                    <a:pt x="875912" y="191413"/>
                  </a:lnTo>
                  <a:lnTo>
                    <a:pt x="835256" y="214506"/>
                  </a:lnTo>
                  <a:lnTo>
                    <a:pt x="792056" y="234572"/>
                  </a:lnTo>
                  <a:lnTo>
                    <a:pt x="746544" y="251419"/>
                  </a:lnTo>
                  <a:lnTo>
                    <a:pt x="698950" y="264855"/>
                  </a:lnTo>
                  <a:lnTo>
                    <a:pt x="649505" y="274689"/>
                  </a:lnTo>
                  <a:lnTo>
                    <a:pt x="598442" y="280730"/>
                  </a:lnTo>
                  <a:lnTo>
                    <a:pt x="545990" y="282787"/>
                  </a:lnTo>
                  <a:lnTo>
                    <a:pt x="747340" y="282787"/>
                  </a:lnTo>
                  <a:lnTo>
                    <a:pt x="795097" y="266289"/>
                  </a:lnTo>
                  <a:lnTo>
                    <a:pt x="839328" y="247047"/>
                  </a:lnTo>
                  <a:lnTo>
                    <a:pt x="881213" y="224865"/>
                  </a:lnTo>
                  <a:lnTo>
                    <a:pt x="920543" y="199916"/>
                  </a:lnTo>
                  <a:lnTo>
                    <a:pt x="957111" y="172371"/>
                  </a:lnTo>
                  <a:lnTo>
                    <a:pt x="990710" y="142403"/>
                  </a:lnTo>
                  <a:lnTo>
                    <a:pt x="1021133" y="110184"/>
                  </a:lnTo>
                  <a:lnTo>
                    <a:pt x="1048172" y="75886"/>
                  </a:lnTo>
                  <a:lnTo>
                    <a:pt x="1064420" y="50799"/>
                  </a:lnTo>
                  <a:close/>
                </a:path>
              </a:pathLst>
            </a:custGeom>
            <a:solidFill>
              <a:srgbClr val="FDFDFD"/>
            </a:solidFill>
          </p:spPr>
          <p:txBody>
            <a:bodyPr wrap="square" lIns="0" tIns="0" rIns="0" bIns="0" rtlCol="0"/>
            <a:lstStyle/>
            <a:p>
              <a:endParaRPr lang="fr-FR" noProof="0" dirty="0"/>
            </a:p>
          </p:txBody>
        </p:sp>
        <p:sp>
          <p:nvSpPr>
            <p:cNvPr id="4746" name="object 4746"/>
            <p:cNvSpPr/>
            <p:nvPr/>
          </p:nvSpPr>
          <p:spPr>
            <a:xfrm>
              <a:off x="8628433" y="4388885"/>
              <a:ext cx="1064895" cy="312420"/>
            </a:xfrm>
            <a:custGeom>
              <a:avLst/>
              <a:gdLst/>
              <a:ahLst/>
              <a:cxnLst/>
              <a:rect l="l" t="t" r="r" b="b"/>
              <a:pathLst>
                <a:path w="1064895" h="312420">
                  <a:moveTo>
                    <a:pt x="1023558" y="50799"/>
                  </a:moveTo>
                  <a:lnTo>
                    <a:pt x="980305" y="105883"/>
                  </a:lnTo>
                  <a:lnTo>
                    <a:pt x="948668" y="136910"/>
                  </a:lnTo>
                  <a:lnTo>
                    <a:pt x="913793" y="165484"/>
                  </a:lnTo>
                  <a:lnTo>
                    <a:pt x="875912" y="191413"/>
                  </a:lnTo>
                  <a:lnTo>
                    <a:pt x="835256" y="214506"/>
                  </a:lnTo>
                  <a:lnTo>
                    <a:pt x="792056" y="234572"/>
                  </a:lnTo>
                  <a:lnTo>
                    <a:pt x="746544" y="251419"/>
                  </a:lnTo>
                  <a:lnTo>
                    <a:pt x="698950" y="264855"/>
                  </a:lnTo>
                  <a:lnTo>
                    <a:pt x="649505" y="274689"/>
                  </a:lnTo>
                  <a:lnTo>
                    <a:pt x="598442" y="280730"/>
                  </a:lnTo>
                  <a:lnTo>
                    <a:pt x="545990" y="282787"/>
                  </a:lnTo>
                  <a:lnTo>
                    <a:pt x="493778" y="280730"/>
                  </a:lnTo>
                  <a:lnTo>
                    <a:pt x="442926" y="274689"/>
                  </a:lnTo>
                  <a:lnTo>
                    <a:pt x="393667" y="264855"/>
                  </a:lnTo>
                  <a:lnTo>
                    <a:pt x="346233" y="251419"/>
                  </a:lnTo>
                  <a:lnTo>
                    <a:pt x="300859" y="234572"/>
                  </a:lnTo>
                  <a:lnTo>
                    <a:pt x="257775" y="214506"/>
                  </a:lnTo>
                  <a:lnTo>
                    <a:pt x="217216" y="191413"/>
                  </a:lnTo>
                  <a:lnTo>
                    <a:pt x="179415" y="165484"/>
                  </a:lnTo>
                  <a:lnTo>
                    <a:pt x="144603" y="136910"/>
                  </a:lnTo>
                  <a:lnTo>
                    <a:pt x="113015" y="105883"/>
                  </a:lnTo>
                  <a:lnTo>
                    <a:pt x="84883" y="72595"/>
                  </a:lnTo>
                  <a:lnTo>
                    <a:pt x="60440" y="37236"/>
                  </a:lnTo>
                  <a:lnTo>
                    <a:pt x="44961" y="9147"/>
                  </a:lnTo>
                </a:path>
                <a:path w="1064895" h="312420">
                  <a:moveTo>
                    <a:pt x="0" y="0"/>
                  </a:moveTo>
                  <a:lnTo>
                    <a:pt x="20446" y="39682"/>
                  </a:lnTo>
                  <a:lnTo>
                    <a:pt x="44004" y="75886"/>
                  </a:lnTo>
                  <a:lnTo>
                    <a:pt x="71154" y="110184"/>
                  </a:lnTo>
                  <a:lnTo>
                    <a:pt x="101684" y="142403"/>
                  </a:lnTo>
                  <a:lnTo>
                    <a:pt x="135380" y="172371"/>
                  </a:lnTo>
                  <a:lnTo>
                    <a:pt x="172029" y="199916"/>
                  </a:lnTo>
                  <a:lnTo>
                    <a:pt x="211419" y="224865"/>
                  </a:lnTo>
                  <a:lnTo>
                    <a:pt x="253337" y="247047"/>
                  </a:lnTo>
                  <a:lnTo>
                    <a:pt x="297569" y="266289"/>
                  </a:lnTo>
                  <a:lnTo>
                    <a:pt x="343902" y="282418"/>
                  </a:lnTo>
                  <a:lnTo>
                    <a:pt x="392124" y="295263"/>
                  </a:lnTo>
                  <a:lnTo>
                    <a:pt x="442021" y="304652"/>
                  </a:lnTo>
                  <a:lnTo>
                    <a:pt x="493381" y="310411"/>
                  </a:lnTo>
                  <a:lnTo>
                    <a:pt x="545990" y="312369"/>
                  </a:lnTo>
                  <a:lnTo>
                    <a:pt x="598847" y="310411"/>
                  </a:lnTo>
                  <a:lnTo>
                    <a:pt x="650394" y="304652"/>
                  </a:lnTo>
                  <a:lnTo>
                    <a:pt x="700422" y="295263"/>
                  </a:lnTo>
                  <a:lnTo>
                    <a:pt x="748726" y="282418"/>
                  </a:lnTo>
                  <a:lnTo>
                    <a:pt x="795097" y="266289"/>
                  </a:lnTo>
                  <a:lnTo>
                    <a:pt x="839328" y="247047"/>
                  </a:lnTo>
                  <a:lnTo>
                    <a:pt x="881213" y="224865"/>
                  </a:lnTo>
                  <a:lnTo>
                    <a:pt x="920543" y="199916"/>
                  </a:lnTo>
                  <a:lnTo>
                    <a:pt x="957111" y="172371"/>
                  </a:lnTo>
                  <a:lnTo>
                    <a:pt x="990710" y="142403"/>
                  </a:lnTo>
                  <a:lnTo>
                    <a:pt x="1021133" y="110184"/>
                  </a:lnTo>
                  <a:lnTo>
                    <a:pt x="1048172" y="75886"/>
                  </a:lnTo>
                  <a:lnTo>
                    <a:pt x="1064420" y="50799"/>
                  </a:lnTo>
                </a:path>
              </a:pathLst>
            </a:custGeom>
            <a:ln w="3175">
              <a:solidFill>
                <a:srgbClr val="FDFDFD"/>
              </a:solidFill>
            </a:ln>
          </p:spPr>
          <p:txBody>
            <a:bodyPr wrap="square" lIns="0" tIns="0" rIns="0" bIns="0" rtlCol="0"/>
            <a:lstStyle/>
            <a:p>
              <a:endParaRPr lang="fr-FR" noProof="0" dirty="0"/>
            </a:p>
          </p:txBody>
        </p:sp>
        <p:sp>
          <p:nvSpPr>
            <p:cNvPr id="4747" name="object 4747"/>
            <p:cNvSpPr/>
            <p:nvPr/>
          </p:nvSpPr>
          <p:spPr>
            <a:xfrm>
              <a:off x="8590136" y="4388885"/>
              <a:ext cx="1143635" cy="343535"/>
            </a:xfrm>
            <a:custGeom>
              <a:avLst/>
              <a:gdLst/>
              <a:ahLst/>
              <a:cxnLst/>
              <a:rect l="l" t="t" r="r" b="b"/>
              <a:pathLst>
                <a:path w="1143634" h="343535">
                  <a:moveTo>
                    <a:pt x="38297" y="0"/>
                  </a:moveTo>
                  <a:lnTo>
                    <a:pt x="0" y="0"/>
                  </a:lnTo>
                  <a:lnTo>
                    <a:pt x="1335" y="3557"/>
                  </a:lnTo>
                  <a:lnTo>
                    <a:pt x="20260" y="42214"/>
                  </a:lnTo>
                  <a:lnTo>
                    <a:pt x="42864" y="79270"/>
                  </a:lnTo>
                  <a:lnTo>
                    <a:pt x="68956" y="114569"/>
                  </a:lnTo>
                  <a:lnTo>
                    <a:pt x="98344" y="147952"/>
                  </a:lnTo>
                  <a:lnTo>
                    <a:pt x="130837" y="179262"/>
                  </a:lnTo>
                  <a:lnTo>
                    <a:pt x="166241" y="208339"/>
                  </a:lnTo>
                  <a:lnTo>
                    <a:pt x="204367" y="235027"/>
                  </a:lnTo>
                  <a:lnTo>
                    <a:pt x="245020" y="259166"/>
                  </a:lnTo>
                  <a:lnTo>
                    <a:pt x="288011" y="280600"/>
                  </a:lnTo>
                  <a:lnTo>
                    <a:pt x="333147" y="299170"/>
                  </a:lnTo>
                  <a:lnTo>
                    <a:pt x="380236" y="314718"/>
                  </a:lnTo>
                  <a:lnTo>
                    <a:pt x="429087" y="327086"/>
                  </a:lnTo>
                  <a:lnTo>
                    <a:pt x="479507" y="336115"/>
                  </a:lnTo>
                  <a:lnTo>
                    <a:pt x="531304" y="341649"/>
                  </a:lnTo>
                  <a:lnTo>
                    <a:pt x="584288" y="343529"/>
                  </a:lnTo>
                  <a:lnTo>
                    <a:pt x="637476" y="341649"/>
                  </a:lnTo>
                  <a:lnTo>
                    <a:pt x="689433" y="336115"/>
                  </a:lnTo>
                  <a:lnTo>
                    <a:pt x="739973" y="327086"/>
                  </a:lnTo>
                  <a:lnTo>
                    <a:pt x="788907" y="314718"/>
                  </a:lnTo>
                  <a:lnTo>
                    <a:pt x="796028" y="312369"/>
                  </a:lnTo>
                  <a:lnTo>
                    <a:pt x="584288" y="312369"/>
                  </a:lnTo>
                  <a:lnTo>
                    <a:pt x="531679" y="310411"/>
                  </a:lnTo>
                  <a:lnTo>
                    <a:pt x="480319" y="304652"/>
                  </a:lnTo>
                  <a:lnTo>
                    <a:pt x="430422" y="295263"/>
                  </a:lnTo>
                  <a:lnTo>
                    <a:pt x="382200" y="282418"/>
                  </a:lnTo>
                  <a:lnTo>
                    <a:pt x="335867" y="266289"/>
                  </a:lnTo>
                  <a:lnTo>
                    <a:pt x="291635" y="247047"/>
                  </a:lnTo>
                  <a:lnTo>
                    <a:pt x="249717" y="224865"/>
                  </a:lnTo>
                  <a:lnTo>
                    <a:pt x="210327" y="199916"/>
                  </a:lnTo>
                  <a:lnTo>
                    <a:pt x="173677" y="172371"/>
                  </a:lnTo>
                  <a:lnTo>
                    <a:pt x="139981" y="142403"/>
                  </a:lnTo>
                  <a:lnTo>
                    <a:pt x="109452" y="110184"/>
                  </a:lnTo>
                  <a:lnTo>
                    <a:pt x="82302" y="75886"/>
                  </a:lnTo>
                  <a:lnTo>
                    <a:pt x="58744" y="39682"/>
                  </a:lnTo>
                  <a:lnTo>
                    <a:pt x="38992" y="1744"/>
                  </a:lnTo>
                  <a:lnTo>
                    <a:pt x="38297" y="0"/>
                  </a:lnTo>
                  <a:close/>
                </a:path>
                <a:path w="1143634" h="343535">
                  <a:moveTo>
                    <a:pt x="1143317" y="50799"/>
                  </a:moveTo>
                  <a:lnTo>
                    <a:pt x="1102718" y="50799"/>
                  </a:lnTo>
                  <a:lnTo>
                    <a:pt x="1086470" y="75886"/>
                  </a:lnTo>
                  <a:lnTo>
                    <a:pt x="1059431" y="110184"/>
                  </a:lnTo>
                  <a:lnTo>
                    <a:pt x="1029008" y="142403"/>
                  </a:lnTo>
                  <a:lnTo>
                    <a:pt x="995409" y="172371"/>
                  </a:lnTo>
                  <a:lnTo>
                    <a:pt x="958841" y="199916"/>
                  </a:lnTo>
                  <a:lnTo>
                    <a:pt x="919511" y="224865"/>
                  </a:lnTo>
                  <a:lnTo>
                    <a:pt x="877626" y="247047"/>
                  </a:lnTo>
                  <a:lnTo>
                    <a:pt x="833395" y="266289"/>
                  </a:lnTo>
                  <a:lnTo>
                    <a:pt x="787024" y="282418"/>
                  </a:lnTo>
                  <a:lnTo>
                    <a:pt x="738720" y="295263"/>
                  </a:lnTo>
                  <a:lnTo>
                    <a:pt x="688691" y="304652"/>
                  </a:lnTo>
                  <a:lnTo>
                    <a:pt x="637145" y="310411"/>
                  </a:lnTo>
                  <a:lnTo>
                    <a:pt x="584288" y="312369"/>
                  </a:lnTo>
                  <a:lnTo>
                    <a:pt x="796028" y="312369"/>
                  </a:lnTo>
                  <a:lnTo>
                    <a:pt x="836046" y="299170"/>
                  </a:lnTo>
                  <a:lnTo>
                    <a:pt x="881204" y="280600"/>
                  </a:lnTo>
                  <a:lnTo>
                    <a:pt x="924191" y="259166"/>
                  </a:lnTo>
                  <a:lnTo>
                    <a:pt x="964819" y="235027"/>
                  </a:lnTo>
                  <a:lnTo>
                    <a:pt x="1002902" y="208339"/>
                  </a:lnTo>
                  <a:lnTo>
                    <a:pt x="1038250" y="179262"/>
                  </a:lnTo>
                  <a:lnTo>
                    <a:pt x="1070675" y="147952"/>
                  </a:lnTo>
                  <a:lnTo>
                    <a:pt x="1099990" y="114569"/>
                  </a:lnTo>
                  <a:lnTo>
                    <a:pt x="1126007" y="79270"/>
                  </a:lnTo>
                  <a:lnTo>
                    <a:pt x="1143317" y="50799"/>
                  </a:lnTo>
                  <a:close/>
                </a:path>
              </a:pathLst>
            </a:custGeom>
            <a:solidFill>
              <a:srgbClr val="FDFDFC"/>
            </a:solidFill>
          </p:spPr>
          <p:txBody>
            <a:bodyPr wrap="square" lIns="0" tIns="0" rIns="0" bIns="0" rtlCol="0"/>
            <a:lstStyle/>
            <a:p>
              <a:endParaRPr lang="fr-FR" noProof="0" dirty="0"/>
            </a:p>
          </p:txBody>
        </p:sp>
        <p:sp>
          <p:nvSpPr>
            <p:cNvPr id="4748" name="object 4748"/>
            <p:cNvSpPr/>
            <p:nvPr/>
          </p:nvSpPr>
          <p:spPr>
            <a:xfrm>
              <a:off x="8590136" y="4388885"/>
              <a:ext cx="1143635" cy="343535"/>
            </a:xfrm>
            <a:custGeom>
              <a:avLst/>
              <a:gdLst/>
              <a:ahLst/>
              <a:cxnLst/>
              <a:rect l="l" t="t" r="r" b="b"/>
              <a:pathLst>
                <a:path w="1143634" h="343535">
                  <a:moveTo>
                    <a:pt x="1102718" y="50799"/>
                  </a:moveTo>
                  <a:lnTo>
                    <a:pt x="1059431" y="110184"/>
                  </a:lnTo>
                  <a:lnTo>
                    <a:pt x="1029008" y="142403"/>
                  </a:lnTo>
                  <a:lnTo>
                    <a:pt x="995409" y="172371"/>
                  </a:lnTo>
                  <a:lnTo>
                    <a:pt x="958841" y="199916"/>
                  </a:lnTo>
                  <a:lnTo>
                    <a:pt x="919511" y="224865"/>
                  </a:lnTo>
                  <a:lnTo>
                    <a:pt x="877626" y="247047"/>
                  </a:lnTo>
                  <a:lnTo>
                    <a:pt x="833395" y="266289"/>
                  </a:lnTo>
                  <a:lnTo>
                    <a:pt x="787024" y="282418"/>
                  </a:lnTo>
                  <a:lnTo>
                    <a:pt x="738720" y="295263"/>
                  </a:lnTo>
                  <a:lnTo>
                    <a:pt x="688691" y="304652"/>
                  </a:lnTo>
                  <a:lnTo>
                    <a:pt x="637145" y="310411"/>
                  </a:lnTo>
                  <a:lnTo>
                    <a:pt x="584288" y="312369"/>
                  </a:lnTo>
                  <a:lnTo>
                    <a:pt x="531679" y="310411"/>
                  </a:lnTo>
                  <a:lnTo>
                    <a:pt x="480319" y="304652"/>
                  </a:lnTo>
                  <a:lnTo>
                    <a:pt x="430422" y="295263"/>
                  </a:lnTo>
                  <a:lnTo>
                    <a:pt x="382200" y="282418"/>
                  </a:lnTo>
                  <a:lnTo>
                    <a:pt x="335866" y="266289"/>
                  </a:lnTo>
                  <a:lnTo>
                    <a:pt x="291635" y="247047"/>
                  </a:lnTo>
                  <a:lnTo>
                    <a:pt x="249717" y="224865"/>
                  </a:lnTo>
                  <a:lnTo>
                    <a:pt x="210327" y="199916"/>
                  </a:lnTo>
                  <a:lnTo>
                    <a:pt x="173677" y="172371"/>
                  </a:lnTo>
                  <a:lnTo>
                    <a:pt x="139981" y="142403"/>
                  </a:lnTo>
                  <a:lnTo>
                    <a:pt x="109452" y="110184"/>
                  </a:lnTo>
                  <a:lnTo>
                    <a:pt x="82302" y="75886"/>
                  </a:lnTo>
                  <a:lnTo>
                    <a:pt x="58744" y="39682"/>
                  </a:lnTo>
                  <a:lnTo>
                    <a:pt x="38992" y="1744"/>
                  </a:lnTo>
                  <a:lnTo>
                    <a:pt x="38297" y="0"/>
                  </a:lnTo>
                </a:path>
                <a:path w="1143634" h="343535">
                  <a:moveTo>
                    <a:pt x="0" y="0"/>
                  </a:moveTo>
                  <a:lnTo>
                    <a:pt x="20260" y="42214"/>
                  </a:lnTo>
                  <a:lnTo>
                    <a:pt x="42864" y="79270"/>
                  </a:lnTo>
                  <a:lnTo>
                    <a:pt x="68956" y="114569"/>
                  </a:lnTo>
                  <a:lnTo>
                    <a:pt x="98344" y="147952"/>
                  </a:lnTo>
                  <a:lnTo>
                    <a:pt x="130837" y="179262"/>
                  </a:lnTo>
                  <a:lnTo>
                    <a:pt x="166241" y="208339"/>
                  </a:lnTo>
                  <a:lnTo>
                    <a:pt x="204367" y="235027"/>
                  </a:lnTo>
                  <a:lnTo>
                    <a:pt x="245020" y="259166"/>
                  </a:lnTo>
                  <a:lnTo>
                    <a:pt x="288011" y="280600"/>
                  </a:lnTo>
                  <a:lnTo>
                    <a:pt x="333147" y="299170"/>
                  </a:lnTo>
                  <a:lnTo>
                    <a:pt x="380236" y="314718"/>
                  </a:lnTo>
                  <a:lnTo>
                    <a:pt x="429087" y="327086"/>
                  </a:lnTo>
                  <a:lnTo>
                    <a:pt x="479507" y="336115"/>
                  </a:lnTo>
                  <a:lnTo>
                    <a:pt x="531304" y="341649"/>
                  </a:lnTo>
                  <a:lnTo>
                    <a:pt x="584288" y="343529"/>
                  </a:lnTo>
                  <a:lnTo>
                    <a:pt x="637476" y="341649"/>
                  </a:lnTo>
                  <a:lnTo>
                    <a:pt x="689433" y="336115"/>
                  </a:lnTo>
                  <a:lnTo>
                    <a:pt x="739973" y="327086"/>
                  </a:lnTo>
                  <a:lnTo>
                    <a:pt x="788907" y="314718"/>
                  </a:lnTo>
                  <a:lnTo>
                    <a:pt x="836046" y="299170"/>
                  </a:lnTo>
                  <a:lnTo>
                    <a:pt x="881204" y="280600"/>
                  </a:lnTo>
                  <a:lnTo>
                    <a:pt x="924191" y="259166"/>
                  </a:lnTo>
                  <a:lnTo>
                    <a:pt x="964819" y="235027"/>
                  </a:lnTo>
                  <a:lnTo>
                    <a:pt x="1002902" y="208339"/>
                  </a:lnTo>
                  <a:lnTo>
                    <a:pt x="1038250" y="179262"/>
                  </a:lnTo>
                  <a:lnTo>
                    <a:pt x="1070675" y="147952"/>
                  </a:lnTo>
                  <a:lnTo>
                    <a:pt x="1099990" y="114569"/>
                  </a:lnTo>
                  <a:lnTo>
                    <a:pt x="1126007" y="79270"/>
                  </a:lnTo>
                  <a:lnTo>
                    <a:pt x="1143317" y="50799"/>
                  </a:lnTo>
                </a:path>
              </a:pathLst>
            </a:custGeom>
            <a:ln w="3175">
              <a:solidFill>
                <a:srgbClr val="FDFDFC"/>
              </a:solidFill>
            </a:ln>
          </p:spPr>
          <p:txBody>
            <a:bodyPr wrap="square" lIns="0" tIns="0" rIns="0" bIns="0" rtlCol="0"/>
            <a:lstStyle/>
            <a:p>
              <a:endParaRPr lang="fr-FR" noProof="0" dirty="0"/>
            </a:p>
          </p:txBody>
        </p:sp>
        <p:sp>
          <p:nvSpPr>
            <p:cNvPr id="4749" name="object 4749"/>
            <p:cNvSpPr/>
            <p:nvPr/>
          </p:nvSpPr>
          <p:spPr>
            <a:xfrm>
              <a:off x="8552039" y="4388885"/>
              <a:ext cx="1219835" cy="373380"/>
            </a:xfrm>
            <a:custGeom>
              <a:avLst/>
              <a:gdLst/>
              <a:ahLst/>
              <a:cxnLst/>
              <a:rect l="l" t="t" r="r" b="b"/>
              <a:pathLst>
                <a:path w="1219834" h="373379">
                  <a:moveTo>
                    <a:pt x="38095" y="0"/>
                  </a:moveTo>
                  <a:lnTo>
                    <a:pt x="0" y="0"/>
                  </a:lnTo>
                  <a:lnTo>
                    <a:pt x="1747" y="4934"/>
                  </a:lnTo>
                  <a:lnTo>
                    <a:pt x="19833" y="44138"/>
                  </a:lnTo>
                  <a:lnTo>
                    <a:pt x="41471" y="81852"/>
                  </a:lnTo>
                  <a:lnTo>
                    <a:pt x="66493" y="117933"/>
                  </a:lnTo>
                  <a:lnTo>
                    <a:pt x="94729" y="152238"/>
                  </a:lnTo>
                  <a:lnTo>
                    <a:pt x="126008" y="184623"/>
                  </a:lnTo>
                  <a:lnTo>
                    <a:pt x="160162" y="214945"/>
                  </a:lnTo>
                  <a:lnTo>
                    <a:pt x="197019" y="243059"/>
                  </a:lnTo>
                  <a:lnTo>
                    <a:pt x="236410" y="268824"/>
                  </a:lnTo>
                  <a:lnTo>
                    <a:pt x="278166" y="292095"/>
                  </a:lnTo>
                  <a:lnTo>
                    <a:pt x="322116" y="312728"/>
                  </a:lnTo>
                  <a:lnTo>
                    <a:pt x="368090" y="330581"/>
                  </a:lnTo>
                  <a:lnTo>
                    <a:pt x="415919" y="345509"/>
                  </a:lnTo>
                  <a:lnTo>
                    <a:pt x="465433" y="357370"/>
                  </a:lnTo>
                  <a:lnTo>
                    <a:pt x="516462" y="366019"/>
                  </a:lnTo>
                  <a:lnTo>
                    <a:pt x="568835" y="371314"/>
                  </a:lnTo>
                  <a:lnTo>
                    <a:pt x="622384" y="373111"/>
                  </a:lnTo>
                  <a:lnTo>
                    <a:pt x="675900" y="371314"/>
                  </a:lnTo>
                  <a:lnTo>
                    <a:pt x="728248" y="366019"/>
                  </a:lnTo>
                  <a:lnTo>
                    <a:pt x="779256" y="357370"/>
                  </a:lnTo>
                  <a:lnTo>
                    <a:pt x="828756" y="345509"/>
                  </a:lnTo>
                  <a:lnTo>
                    <a:pt x="835099" y="343529"/>
                  </a:lnTo>
                  <a:lnTo>
                    <a:pt x="622384" y="343529"/>
                  </a:lnTo>
                  <a:lnTo>
                    <a:pt x="569400" y="341649"/>
                  </a:lnTo>
                  <a:lnTo>
                    <a:pt x="517603" y="336115"/>
                  </a:lnTo>
                  <a:lnTo>
                    <a:pt x="467183" y="327086"/>
                  </a:lnTo>
                  <a:lnTo>
                    <a:pt x="418332" y="314718"/>
                  </a:lnTo>
                  <a:lnTo>
                    <a:pt x="371243" y="299170"/>
                  </a:lnTo>
                  <a:lnTo>
                    <a:pt x="326107" y="280600"/>
                  </a:lnTo>
                  <a:lnTo>
                    <a:pt x="283116" y="259166"/>
                  </a:lnTo>
                  <a:lnTo>
                    <a:pt x="242462" y="235027"/>
                  </a:lnTo>
                  <a:lnTo>
                    <a:pt x="204337" y="208339"/>
                  </a:lnTo>
                  <a:lnTo>
                    <a:pt x="168933" y="179262"/>
                  </a:lnTo>
                  <a:lnTo>
                    <a:pt x="136440" y="147952"/>
                  </a:lnTo>
                  <a:lnTo>
                    <a:pt x="107052" y="114569"/>
                  </a:lnTo>
                  <a:lnTo>
                    <a:pt x="80960" y="79270"/>
                  </a:lnTo>
                  <a:lnTo>
                    <a:pt x="58356" y="42214"/>
                  </a:lnTo>
                  <a:lnTo>
                    <a:pt x="39431" y="3557"/>
                  </a:lnTo>
                  <a:lnTo>
                    <a:pt x="38095" y="0"/>
                  </a:lnTo>
                  <a:close/>
                </a:path>
                <a:path w="1219834" h="373379">
                  <a:moveTo>
                    <a:pt x="1191256" y="50799"/>
                  </a:moveTo>
                  <a:lnTo>
                    <a:pt x="1181413" y="50799"/>
                  </a:lnTo>
                  <a:lnTo>
                    <a:pt x="1164103" y="79270"/>
                  </a:lnTo>
                  <a:lnTo>
                    <a:pt x="1138086" y="114569"/>
                  </a:lnTo>
                  <a:lnTo>
                    <a:pt x="1108771" y="147952"/>
                  </a:lnTo>
                  <a:lnTo>
                    <a:pt x="1076346" y="179262"/>
                  </a:lnTo>
                  <a:lnTo>
                    <a:pt x="1040998" y="208339"/>
                  </a:lnTo>
                  <a:lnTo>
                    <a:pt x="1002915" y="235027"/>
                  </a:lnTo>
                  <a:lnTo>
                    <a:pt x="962287" y="259166"/>
                  </a:lnTo>
                  <a:lnTo>
                    <a:pt x="919300" y="280600"/>
                  </a:lnTo>
                  <a:lnTo>
                    <a:pt x="874142" y="299170"/>
                  </a:lnTo>
                  <a:lnTo>
                    <a:pt x="827003" y="314718"/>
                  </a:lnTo>
                  <a:lnTo>
                    <a:pt x="778069" y="327086"/>
                  </a:lnTo>
                  <a:lnTo>
                    <a:pt x="727529" y="336115"/>
                  </a:lnTo>
                  <a:lnTo>
                    <a:pt x="675572" y="341649"/>
                  </a:lnTo>
                  <a:lnTo>
                    <a:pt x="622384" y="343529"/>
                  </a:lnTo>
                  <a:lnTo>
                    <a:pt x="835099" y="343529"/>
                  </a:lnTo>
                  <a:lnTo>
                    <a:pt x="876576" y="330581"/>
                  </a:lnTo>
                  <a:lnTo>
                    <a:pt x="922546" y="312728"/>
                  </a:lnTo>
                  <a:lnTo>
                    <a:pt x="966495" y="292095"/>
                  </a:lnTo>
                  <a:lnTo>
                    <a:pt x="1008253" y="268824"/>
                  </a:lnTo>
                  <a:lnTo>
                    <a:pt x="1047651" y="243059"/>
                  </a:lnTo>
                  <a:lnTo>
                    <a:pt x="1084516" y="214945"/>
                  </a:lnTo>
                  <a:lnTo>
                    <a:pt x="1118679" y="184623"/>
                  </a:lnTo>
                  <a:lnTo>
                    <a:pt x="1149969" y="152238"/>
                  </a:lnTo>
                  <a:lnTo>
                    <a:pt x="1178217" y="117933"/>
                  </a:lnTo>
                  <a:lnTo>
                    <a:pt x="1203251" y="81852"/>
                  </a:lnTo>
                  <a:lnTo>
                    <a:pt x="1219694" y="53209"/>
                  </a:lnTo>
                  <a:lnTo>
                    <a:pt x="1191256" y="50799"/>
                  </a:lnTo>
                  <a:close/>
                </a:path>
              </a:pathLst>
            </a:custGeom>
            <a:solidFill>
              <a:srgbClr val="FDFDFC"/>
            </a:solidFill>
          </p:spPr>
          <p:txBody>
            <a:bodyPr wrap="square" lIns="0" tIns="0" rIns="0" bIns="0" rtlCol="0"/>
            <a:lstStyle/>
            <a:p>
              <a:endParaRPr lang="fr-FR" noProof="0" dirty="0"/>
            </a:p>
          </p:txBody>
        </p:sp>
        <p:sp>
          <p:nvSpPr>
            <p:cNvPr id="4750" name="object 4750"/>
            <p:cNvSpPr/>
            <p:nvPr/>
          </p:nvSpPr>
          <p:spPr>
            <a:xfrm>
              <a:off x="8552039" y="4388885"/>
              <a:ext cx="1219835" cy="373380"/>
            </a:xfrm>
            <a:custGeom>
              <a:avLst/>
              <a:gdLst/>
              <a:ahLst/>
              <a:cxnLst/>
              <a:rect l="l" t="t" r="r" b="b"/>
              <a:pathLst>
                <a:path w="1219834" h="373379">
                  <a:moveTo>
                    <a:pt x="1181413" y="50799"/>
                  </a:moveTo>
                  <a:lnTo>
                    <a:pt x="1138086" y="114569"/>
                  </a:lnTo>
                  <a:lnTo>
                    <a:pt x="1108771" y="147952"/>
                  </a:lnTo>
                  <a:lnTo>
                    <a:pt x="1076346" y="179262"/>
                  </a:lnTo>
                  <a:lnTo>
                    <a:pt x="1040998" y="208339"/>
                  </a:lnTo>
                  <a:lnTo>
                    <a:pt x="1002915" y="235027"/>
                  </a:lnTo>
                  <a:lnTo>
                    <a:pt x="962287" y="259166"/>
                  </a:lnTo>
                  <a:lnTo>
                    <a:pt x="919300" y="280600"/>
                  </a:lnTo>
                  <a:lnTo>
                    <a:pt x="874142" y="299170"/>
                  </a:lnTo>
                  <a:lnTo>
                    <a:pt x="827003" y="314718"/>
                  </a:lnTo>
                  <a:lnTo>
                    <a:pt x="778069" y="327086"/>
                  </a:lnTo>
                  <a:lnTo>
                    <a:pt x="727529" y="336115"/>
                  </a:lnTo>
                  <a:lnTo>
                    <a:pt x="675572" y="341649"/>
                  </a:lnTo>
                  <a:lnTo>
                    <a:pt x="622384" y="343529"/>
                  </a:lnTo>
                  <a:lnTo>
                    <a:pt x="569400" y="341649"/>
                  </a:lnTo>
                  <a:lnTo>
                    <a:pt x="517603" y="336115"/>
                  </a:lnTo>
                  <a:lnTo>
                    <a:pt x="467183" y="327086"/>
                  </a:lnTo>
                  <a:lnTo>
                    <a:pt x="418332" y="314718"/>
                  </a:lnTo>
                  <a:lnTo>
                    <a:pt x="371243" y="299170"/>
                  </a:lnTo>
                  <a:lnTo>
                    <a:pt x="326107" y="280600"/>
                  </a:lnTo>
                  <a:lnTo>
                    <a:pt x="283116" y="259166"/>
                  </a:lnTo>
                  <a:lnTo>
                    <a:pt x="242462" y="235027"/>
                  </a:lnTo>
                  <a:lnTo>
                    <a:pt x="204337" y="208339"/>
                  </a:lnTo>
                  <a:lnTo>
                    <a:pt x="168933" y="179262"/>
                  </a:lnTo>
                  <a:lnTo>
                    <a:pt x="136440" y="147952"/>
                  </a:lnTo>
                  <a:lnTo>
                    <a:pt x="107052" y="114569"/>
                  </a:lnTo>
                  <a:lnTo>
                    <a:pt x="80960" y="79270"/>
                  </a:lnTo>
                  <a:lnTo>
                    <a:pt x="58356" y="42214"/>
                  </a:lnTo>
                  <a:lnTo>
                    <a:pt x="39431" y="3557"/>
                  </a:lnTo>
                  <a:lnTo>
                    <a:pt x="38095" y="0"/>
                  </a:lnTo>
                </a:path>
                <a:path w="1219834" h="373379">
                  <a:moveTo>
                    <a:pt x="0" y="0"/>
                  </a:moveTo>
                  <a:lnTo>
                    <a:pt x="19833" y="44138"/>
                  </a:lnTo>
                  <a:lnTo>
                    <a:pt x="41471" y="81852"/>
                  </a:lnTo>
                  <a:lnTo>
                    <a:pt x="66493" y="117933"/>
                  </a:lnTo>
                  <a:lnTo>
                    <a:pt x="94729" y="152238"/>
                  </a:lnTo>
                  <a:lnTo>
                    <a:pt x="126008" y="184623"/>
                  </a:lnTo>
                  <a:lnTo>
                    <a:pt x="160162" y="214945"/>
                  </a:lnTo>
                  <a:lnTo>
                    <a:pt x="197019" y="243059"/>
                  </a:lnTo>
                  <a:lnTo>
                    <a:pt x="236410" y="268824"/>
                  </a:lnTo>
                  <a:lnTo>
                    <a:pt x="278166" y="292095"/>
                  </a:lnTo>
                  <a:lnTo>
                    <a:pt x="322116" y="312728"/>
                  </a:lnTo>
                  <a:lnTo>
                    <a:pt x="368090" y="330581"/>
                  </a:lnTo>
                  <a:lnTo>
                    <a:pt x="415919" y="345509"/>
                  </a:lnTo>
                  <a:lnTo>
                    <a:pt x="465433" y="357370"/>
                  </a:lnTo>
                  <a:lnTo>
                    <a:pt x="516462" y="366019"/>
                  </a:lnTo>
                  <a:lnTo>
                    <a:pt x="568835" y="371314"/>
                  </a:lnTo>
                  <a:lnTo>
                    <a:pt x="622384" y="373111"/>
                  </a:lnTo>
                  <a:lnTo>
                    <a:pt x="675900" y="371314"/>
                  </a:lnTo>
                  <a:lnTo>
                    <a:pt x="728248" y="366019"/>
                  </a:lnTo>
                  <a:lnTo>
                    <a:pt x="779256" y="357370"/>
                  </a:lnTo>
                  <a:lnTo>
                    <a:pt x="828756" y="345509"/>
                  </a:lnTo>
                  <a:lnTo>
                    <a:pt x="876576" y="330581"/>
                  </a:lnTo>
                  <a:lnTo>
                    <a:pt x="922546" y="312728"/>
                  </a:lnTo>
                  <a:lnTo>
                    <a:pt x="966495" y="292095"/>
                  </a:lnTo>
                  <a:lnTo>
                    <a:pt x="1008253" y="268824"/>
                  </a:lnTo>
                  <a:lnTo>
                    <a:pt x="1047650" y="243059"/>
                  </a:lnTo>
                  <a:lnTo>
                    <a:pt x="1084516" y="214945"/>
                  </a:lnTo>
                  <a:lnTo>
                    <a:pt x="1118679" y="184623"/>
                  </a:lnTo>
                  <a:lnTo>
                    <a:pt x="1149969" y="152238"/>
                  </a:lnTo>
                  <a:lnTo>
                    <a:pt x="1178217" y="117933"/>
                  </a:lnTo>
                  <a:lnTo>
                    <a:pt x="1203251" y="81852"/>
                  </a:lnTo>
                  <a:lnTo>
                    <a:pt x="1219694" y="53209"/>
                  </a:lnTo>
                </a:path>
              </a:pathLst>
            </a:custGeom>
            <a:ln w="3175">
              <a:solidFill>
                <a:srgbClr val="FDFDFC"/>
              </a:solidFill>
            </a:ln>
          </p:spPr>
          <p:txBody>
            <a:bodyPr wrap="square" lIns="0" tIns="0" rIns="0" bIns="0" rtlCol="0"/>
            <a:lstStyle/>
            <a:p>
              <a:endParaRPr lang="fr-FR" noProof="0" dirty="0"/>
            </a:p>
          </p:txBody>
        </p:sp>
        <p:sp>
          <p:nvSpPr>
            <p:cNvPr id="4751" name="object 4751"/>
            <p:cNvSpPr/>
            <p:nvPr/>
          </p:nvSpPr>
          <p:spPr>
            <a:xfrm>
              <a:off x="8514100" y="4388885"/>
              <a:ext cx="1295400" cy="403225"/>
            </a:xfrm>
            <a:custGeom>
              <a:avLst/>
              <a:gdLst/>
              <a:ahLst/>
              <a:cxnLst/>
              <a:rect l="l" t="t" r="r" b="b"/>
              <a:pathLst>
                <a:path w="1295400" h="403225">
                  <a:moveTo>
                    <a:pt x="37939" y="0"/>
                  </a:moveTo>
                  <a:lnTo>
                    <a:pt x="0" y="0"/>
                  </a:lnTo>
                  <a:lnTo>
                    <a:pt x="15451" y="37048"/>
                  </a:lnTo>
                  <a:lnTo>
                    <a:pt x="34530" y="73959"/>
                  </a:lnTo>
                  <a:lnTo>
                    <a:pt x="56641" y="109512"/>
                  </a:lnTo>
                  <a:lnTo>
                    <a:pt x="81649" y="143593"/>
                  </a:lnTo>
                  <a:lnTo>
                    <a:pt x="109418" y="176090"/>
                  </a:lnTo>
                  <a:lnTo>
                    <a:pt x="139814" y="206888"/>
                  </a:lnTo>
                  <a:lnTo>
                    <a:pt x="172701" y="235874"/>
                  </a:lnTo>
                  <a:lnTo>
                    <a:pt x="207945" y="262935"/>
                  </a:lnTo>
                  <a:lnTo>
                    <a:pt x="245411" y="287958"/>
                  </a:lnTo>
                  <a:lnTo>
                    <a:pt x="284964" y="310828"/>
                  </a:lnTo>
                  <a:lnTo>
                    <a:pt x="326469" y="331432"/>
                  </a:lnTo>
                  <a:lnTo>
                    <a:pt x="369791" y="349657"/>
                  </a:lnTo>
                  <a:lnTo>
                    <a:pt x="414795" y="365390"/>
                  </a:lnTo>
                  <a:lnTo>
                    <a:pt x="461346" y="378517"/>
                  </a:lnTo>
                  <a:lnTo>
                    <a:pt x="509310" y="388924"/>
                  </a:lnTo>
                  <a:lnTo>
                    <a:pt x="558550" y="396498"/>
                  </a:lnTo>
                  <a:lnTo>
                    <a:pt x="608933" y="401126"/>
                  </a:lnTo>
                  <a:lnTo>
                    <a:pt x="660324" y="402694"/>
                  </a:lnTo>
                  <a:lnTo>
                    <a:pt x="711684" y="401126"/>
                  </a:lnTo>
                  <a:lnTo>
                    <a:pt x="762043" y="396498"/>
                  </a:lnTo>
                  <a:lnTo>
                    <a:pt x="811264" y="388924"/>
                  </a:lnTo>
                  <a:lnTo>
                    <a:pt x="859213" y="378517"/>
                  </a:lnTo>
                  <a:lnTo>
                    <a:pt x="878379" y="373111"/>
                  </a:lnTo>
                  <a:lnTo>
                    <a:pt x="660324" y="373111"/>
                  </a:lnTo>
                  <a:lnTo>
                    <a:pt x="606775" y="371314"/>
                  </a:lnTo>
                  <a:lnTo>
                    <a:pt x="554401" y="366019"/>
                  </a:lnTo>
                  <a:lnTo>
                    <a:pt x="503373" y="357370"/>
                  </a:lnTo>
                  <a:lnTo>
                    <a:pt x="453859" y="345509"/>
                  </a:lnTo>
                  <a:lnTo>
                    <a:pt x="406030" y="330581"/>
                  </a:lnTo>
                  <a:lnTo>
                    <a:pt x="360056" y="312728"/>
                  </a:lnTo>
                  <a:lnTo>
                    <a:pt x="316106" y="292095"/>
                  </a:lnTo>
                  <a:lnTo>
                    <a:pt x="274350" y="268824"/>
                  </a:lnTo>
                  <a:lnTo>
                    <a:pt x="234959" y="243059"/>
                  </a:lnTo>
                  <a:lnTo>
                    <a:pt x="198102" y="214945"/>
                  </a:lnTo>
                  <a:lnTo>
                    <a:pt x="163948" y="184623"/>
                  </a:lnTo>
                  <a:lnTo>
                    <a:pt x="132669" y="152238"/>
                  </a:lnTo>
                  <a:lnTo>
                    <a:pt x="104433" y="117933"/>
                  </a:lnTo>
                  <a:lnTo>
                    <a:pt x="79411" y="81852"/>
                  </a:lnTo>
                  <a:lnTo>
                    <a:pt x="57772" y="44138"/>
                  </a:lnTo>
                  <a:lnTo>
                    <a:pt x="39687" y="4934"/>
                  </a:lnTo>
                  <a:lnTo>
                    <a:pt x="37939" y="0"/>
                  </a:lnTo>
                  <a:close/>
                </a:path>
                <a:path w="1295400" h="403225">
                  <a:moveTo>
                    <a:pt x="1257634" y="53209"/>
                  </a:moveTo>
                  <a:lnTo>
                    <a:pt x="1216157" y="117933"/>
                  </a:lnTo>
                  <a:lnTo>
                    <a:pt x="1187909" y="152238"/>
                  </a:lnTo>
                  <a:lnTo>
                    <a:pt x="1156619" y="184623"/>
                  </a:lnTo>
                  <a:lnTo>
                    <a:pt x="1122456" y="214945"/>
                  </a:lnTo>
                  <a:lnTo>
                    <a:pt x="1085590" y="243059"/>
                  </a:lnTo>
                  <a:lnTo>
                    <a:pt x="1046193" y="268824"/>
                  </a:lnTo>
                  <a:lnTo>
                    <a:pt x="1004435" y="292095"/>
                  </a:lnTo>
                  <a:lnTo>
                    <a:pt x="960486" y="312728"/>
                  </a:lnTo>
                  <a:lnTo>
                    <a:pt x="914516" y="330581"/>
                  </a:lnTo>
                  <a:lnTo>
                    <a:pt x="866696" y="345509"/>
                  </a:lnTo>
                  <a:lnTo>
                    <a:pt x="817196" y="357370"/>
                  </a:lnTo>
                  <a:lnTo>
                    <a:pt x="766187" y="366019"/>
                  </a:lnTo>
                  <a:lnTo>
                    <a:pt x="713840" y="371314"/>
                  </a:lnTo>
                  <a:lnTo>
                    <a:pt x="660324" y="373111"/>
                  </a:lnTo>
                  <a:lnTo>
                    <a:pt x="878379" y="373111"/>
                  </a:lnTo>
                  <a:lnTo>
                    <a:pt x="950752" y="349657"/>
                  </a:lnTo>
                  <a:lnTo>
                    <a:pt x="994071" y="331432"/>
                  </a:lnTo>
                  <a:lnTo>
                    <a:pt x="1035577" y="310828"/>
                  </a:lnTo>
                  <a:lnTo>
                    <a:pt x="1075133" y="287958"/>
                  </a:lnTo>
                  <a:lnTo>
                    <a:pt x="1112604" y="262935"/>
                  </a:lnTo>
                  <a:lnTo>
                    <a:pt x="1147856" y="235874"/>
                  </a:lnTo>
                  <a:lnTo>
                    <a:pt x="1180752" y="206888"/>
                  </a:lnTo>
                  <a:lnTo>
                    <a:pt x="1211158" y="176090"/>
                  </a:lnTo>
                  <a:lnTo>
                    <a:pt x="1238938" y="143593"/>
                  </a:lnTo>
                  <a:lnTo>
                    <a:pt x="1263956" y="109512"/>
                  </a:lnTo>
                  <a:lnTo>
                    <a:pt x="1286078" y="73959"/>
                  </a:lnTo>
                  <a:lnTo>
                    <a:pt x="1295165" y="56388"/>
                  </a:lnTo>
                  <a:lnTo>
                    <a:pt x="1257634" y="53209"/>
                  </a:lnTo>
                  <a:close/>
                </a:path>
              </a:pathLst>
            </a:custGeom>
            <a:solidFill>
              <a:srgbClr val="FDFDFC"/>
            </a:solidFill>
          </p:spPr>
          <p:txBody>
            <a:bodyPr wrap="square" lIns="0" tIns="0" rIns="0" bIns="0" rtlCol="0"/>
            <a:lstStyle/>
            <a:p>
              <a:endParaRPr lang="fr-FR" noProof="0" dirty="0"/>
            </a:p>
          </p:txBody>
        </p:sp>
        <p:sp>
          <p:nvSpPr>
            <p:cNvPr id="4752" name="object 4752"/>
            <p:cNvSpPr/>
            <p:nvPr/>
          </p:nvSpPr>
          <p:spPr>
            <a:xfrm>
              <a:off x="8514100" y="4388885"/>
              <a:ext cx="1295400" cy="403225"/>
            </a:xfrm>
            <a:custGeom>
              <a:avLst/>
              <a:gdLst/>
              <a:ahLst/>
              <a:cxnLst/>
              <a:rect l="l" t="t" r="r" b="b"/>
              <a:pathLst>
                <a:path w="1295400" h="403225">
                  <a:moveTo>
                    <a:pt x="1257634" y="53209"/>
                  </a:moveTo>
                  <a:lnTo>
                    <a:pt x="1216157" y="117933"/>
                  </a:lnTo>
                  <a:lnTo>
                    <a:pt x="1187909" y="152238"/>
                  </a:lnTo>
                  <a:lnTo>
                    <a:pt x="1156619" y="184623"/>
                  </a:lnTo>
                  <a:lnTo>
                    <a:pt x="1122456" y="214945"/>
                  </a:lnTo>
                  <a:lnTo>
                    <a:pt x="1085590" y="243059"/>
                  </a:lnTo>
                  <a:lnTo>
                    <a:pt x="1046193" y="268824"/>
                  </a:lnTo>
                  <a:lnTo>
                    <a:pt x="1004435" y="292095"/>
                  </a:lnTo>
                  <a:lnTo>
                    <a:pt x="960486" y="312728"/>
                  </a:lnTo>
                  <a:lnTo>
                    <a:pt x="914516" y="330581"/>
                  </a:lnTo>
                  <a:lnTo>
                    <a:pt x="866696" y="345509"/>
                  </a:lnTo>
                  <a:lnTo>
                    <a:pt x="817196" y="357370"/>
                  </a:lnTo>
                  <a:lnTo>
                    <a:pt x="766187" y="366019"/>
                  </a:lnTo>
                  <a:lnTo>
                    <a:pt x="713840" y="371314"/>
                  </a:lnTo>
                  <a:lnTo>
                    <a:pt x="660324" y="373111"/>
                  </a:lnTo>
                  <a:lnTo>
                    <a:pt x="606775" y="371314"/>
                  </a:lnTo>
                  <a:lnTo>
                    <a:pt x="554401" y="366019"/>
                  </a:lnTo>
                  <a:lnTo>
                    <a:pt x="503373" y="357370"/>
                  </a:lnTo>
                  <a:lnTo>
                    <a:pt x="453859" y="345509"/>
                  </a:lnTo>
                  <a:lnTo>
                    <a:pt x="406030" y="330581"/>
                  </a:lnTo>
                  <a:lnTo>
                    <a:pt x="360056" y="312728"/>
                  </a:lnTo>
                  <a:lnTo>
                    <a:pt x="316106" y="292095"/>
                  </a:lnTo>
                  <a:lnTo>
                    <a:pt x="274350" y="268824"/>
                  </a:lnTo>
                  <a:lnTo>
                    <a:pt x="234959" y="243059"/>
                  </a:lnTo>
                  <a:lnTo>
                    <a:pt x="198102" y="214945"/>
                  </a:lnTo>
                  <a:lnTo>
                    <a:pt x="163948" y="184623"/>
                  </a:lnTo>
                  <a:lnTo>
                    <a:pt x="132669" y="152238"/>
                  </a:lnTo>
                  <a:lnTo>
                    <a:pt x="104433" y="117933"/>
                  </a:lnTo>
                  <a:lnTo>
                    <a:pt x="79411" y="81852"/>
                  </a:lnTo>
                  <a:lnTo>
                    <a:pt x="57772" y="44138"/>
                  </a:lnTo>
                  <a:lnTo>
                    <a:pt x="39687" y="4934"/>
                  </a:lnTo>
                  <a:lnTo>
                    <a:pt x="37939" y="0"/>
                  </a:lnTo>
                </a:path>
                <a:path w="1295400" h="403225">
                  <a:moveTo>
                    <a:pt x="0" y="0"/>
                  </a:moveTo>
                  <a:lnTo>
                    <a:pt x="15451" y="37048"/>
                  </a:lnTo>
                  <a:lnTo>
                    <a:pt x="34530" y="73959"/>
                  </a:lnTo>
                  <a:lnTo>
                    <a:pt x="56641" y="109512"/>
                  </a:lnTo>
                  <a:lnTo>
                    <a:pt x="81649" y="143593"/>
                  </a:lnTo>
                  <a:lnTo>
                    <a:pt x="109418" y="176090"/>
                  </a:lnTo>
                  <a:lnTo>
                    <a:pt x="139814" y="206888"/>
                  </a:lnTo>
                  <a:lnTo>
                    <a:pt x="172701" y="235874"/>
                  </a:lnTo>
                  <a:lnTo>
                    <a:pt x="207945" y="262935"/>
                  </a:lnTo>
                  <a:lnTo>
                    <a:pt x="245411" y="287958"/>
                  </a:lnTo>
                  <a:lnTo>
                    <a:pt x="284964" y="310828"/>
                  </a:lnTo>
                  <a:lnTo>
                    <a:pt x="326469" y="331432"/>
                  </a:lnTo>
                  <a:lnTo>
                    <a:pt x="369791" y="349657"/>
                  </a:lnTo>
                  <a:lnTo>
                    <a:pt x="414795" y="365390"/>
                  </a:lnTo>
                  <a:lnTo>
                    <a:pt x="461346" y="378517"/>
                  </a:lnTo>
                  <a:lnTo>
                    <a:pt x="509310" y="388924"/>
                  </a:lnTo>
                  <a:lnTo>
                    <a:pt x="558550" y="396498"/>
                  </a:lnTo>
                  <a:lnTo>
                    <a:pt x="608933" y="401126"/>
                  </a:lnTo>
                  <a:lnTo>
                    <a:pt x="660324" y="402694"/>
                  </a:lnTo>
                  <a:lnTo>
                    <a:pt x="711684" y="401126"/>
                  </a:lnTo>
                  <a:lnTo>
                    <a:pt x="762043" y="396498"/>
                  </a:lnTo>
                  <a:lnTo>
                    <a:pt x="811264" y="388924"/>
                  </a:lnTo>
                  <a:lnTo>
                    <a:pt x="859213" y="378517"/>
                  </a:lnTo>
                  <a:lnTo>
                    <a:pt x="905754" y="365390"/>
                  </a:lnTo>
                  <a:lnTo>
                    <a:pt x="950752" y="349657"/>
                  </a:lnTo>
                  <a:lnTo>
                    <a:pt x="994071" y="331432"/>
                  </a:lnTo>
                  <a:lnTo>
                    <a:pt x="1035577" y="310828"/>
                  </a:lnTo>
                  <a:lnTo>
                    <a:pt x="1075133" y="287958"/>
                  </a:lnTo>
                  <a:lnTo>
                    <a:pt x="1112604" y="262935"/>
                  </a:lnTo>
                  <a:lnTo>
                    <a:pt x="1147856" y="235874"/>
                  </a:lnTo>
                  <a:lnTo>
                    <a:pt x="1180752" y="206888"/>
                  </a:lnTo>
                  <a:lnTo>
                    <a:pt x="1211158" y="176090"/>
                  </a:lnTo>
                  <a:lnTo>
                    <a:pt x="1238938" y="143593"/>
                  </a:lnTo>
                  <a:lnTo>
                    <a:pt x="1263956" y="109512"/>
                  </a:lnTo>
                  <a:lnTo>
                    <a:pt x="1286078" y="73959"/>
                  </a:lnTo>
                  <a:lnTo>
                    <a:pt x="1295165" y="56388"/>
                  </a:lnTo>
                </a:path>
              </a:pathLst>
            </a:custGeom>
            <a:ln w="3175">
              <a:solidFill>
                <a:srgbClr val="FDFDFC"/>
              </a:solidFill>
            </a:ln>
          </p:spPr>
          <p:txBody>
            <a:bodyPr wrap="square" lIns="0" tIns="0" rIns="0" bIns="0" rtlCol="0"/>
            <a:lstStyle/>
            <a:p>
              <a:endParaRPr lang="fr-FR" noProof="0" dirty="0"/>
            </a:p>
          </p:txBody>
        </p:sp>
        <p:sp>
          <p:nvSpPr>
            <p:cNvPr id="4753" name="object 4753"/>
            <p:cNvSpPr/>
            <p:nvPr/>
          </p:nvSpPr>
          <p:spPr>
            <a:xfrm>
              <a:off x="8475187" y="4385193"/>
              <a:ext cx="1373505" cy="436245"/>
            </a:xfrm>
            <a:custGeom>
              <a:avLst/>
              <a:gdLst/>
              <a:ahLst/>
              <a:cxnLst/>
              <a:rect l="l" t="t" r="r" b="b"/>
              <a:pathLst>
                <a:path w="1373504" h="436245">
                  <a:moveTo>
                    <a:pt x="0" y="0"/>
                  </a:moveTo>
                  <a:lnTo>
                    <a:pt x="16757" y="43223"/>
                  </a:lnTo>
                  <a:lnTo>
                    <a:pt x="35207" y="80726"/>
                  </a:lnTo>
                  <a:lnTo>
                    <a:pt x="56609" y="116929"/>
                  </a:lnTo>
                  <a:lnTo>
                    <a:pt x="80840" y="151729"/>
                  </a:lnTo>
                  <a:lnTo>
                    <a:pt x="107774" y="185025"/>
                  </a:lnTo>
                  <a:lnTo>
                    <a:pt x="137288" y="216715"/>
                  </a:lnTo>
                  <a:lnTo>
                    <a:pt x="169257" y="246696"/>
                  </a:lnTo>
                  <a:lnTo>
                    <a:pt x="203557" y="274865"/>
                  </a:lnTo>
                  <a:lnTo>
                    <a:pt x="240065" y="301122"/>
                  </a:lnTo>
                  <a:lnTo>
                    <a:pt x="278657" y="325363"/>
                  </a:lnTo>
                  <a:lnTo>
                    <a:pt x="319207" y="347486"/>
                  </a:lnTo>
                  <a:lnTo>
                    <a:pt x="361592" y="367389"/>
                  </a:lnTo>
                  <a:lnTo>
                    <a:pt x="405688" y="384970"/>
                  </a:lnTo>
                  <a:lnTo>
                    <a:pt x="451606" y="400190"/>
                  </a:lnTo>
                  <a:lnTo>
                    <a:pt x="498515" y="412757"/>
                  </a:lnTo>
                  <a:lnTo>
                    <a:pt x="546998" y="422758"/>
                  </a:lnTo>
                  <a:lnTo>
                    <a:pt x="596695" y="430029"/>
                  </a:lnTo>
                  <a:lnTo>
                    <a:pt x="647483" y="434466"/>
                  </a:lnTo>
                  <a:lnTo>
                    <a:pt x="699236" y="435968"/>
                  </a:lnTo>
                  <a:lnTo>
                    <a:pt x="750971" y="434466"/>
                  </a:lnTo>
                  <a:lnTo>
                    <a:pt x="801761" y="430029"/>
                  </a:lnTo>
                  <a:lnTo>
                    <a:pt x="851482" y="422758"/>
                  </a:lnTo>
                  <a:lnTo>
                    <a:pt x="900007" y="412757"/>
                  </a:lnTo>
                  <a:lnTo>
                    <a:pt x="923820" y="406385"/>
                  </a:lnTo>
                  <a:lnTo>
                    <a:pt x="699236" y="406385"/>
                  </a:lnTo>
                  <a:lnTo>
                    <a:pt x="647846" y="404818"/>
                  </a:lnTo>
                  <a:lnTo>
                    <a:pt x="597463" y="400190"/>
                  </a:lnTo>
                  <a:lnTo>
                    <a:pt x="548223" y="392616"/>
                  </a:lnTo>
                  <a:lnTo>
                    <a:pt x="500259" y="382209"/>
                  </a:lnTo>
                  <a:lnTo>
                    <a:pt x="453708" y="369082"/>
                  </a:lnTo>
                  <a:lnTo>
                    <a:pt x="408704" y="353349"/>
                  </a:lnTo>
                  <a:lnTo>
                    <a:pt x="365382" y="335124"/>
                  </a:lnTo>
                  <a:lnTo>
                    <a:pt x="323877" y="314520"/>
                  </a:lnTo>
                  <a:lnTo>
                    <a:pt x="284324" y="291650"/>
                  </a:lnTo>
                  <a:lnTo>
                    <a:pt x="246858" y="266627"/>
                  </a:lnTo>
                  <a:lnTo>
                    <a:pt x="211614" y="239566"/>
                  </a:lnTo>
                  <a:lnTo>
                    <a:pt x="178727" y="210580"/>
                  </a:lnTo>
                  <a:lnTo>
                    <a:pt x="148331" y="179782"/>
                  </a:lnTo>
                  <a:lnTo>
                    <a:pt x="120562" y="147285"/>
                  </a:lnTo>
                  <a:lnTo>
                    <a:pt x="95554" y="113203"/>
                  </a:lnTo>
                  <a:lnTo>
                    <a:pt x="73443" y="77651"/>
                  </a:lnTo>
                  <a:lnTo>
                    <a:pt x="54364" y="40740"/>
                  </a:lnTo>
                  <a:lnTo>
                    <a:pt x="38912" y="3691"/>
                  </a:lnTo>
                  <a:lnTo>
                    <a:pt x="14206" y="3691"/>
                  </a:lnTo>
                  <a:lnTo>
                    <a:pt x="0" y="0"/>
                  </a:lnTo>
                  <a:close/>
                </a:path>
                <a:path w="1373504" h="436245">
                  <a:moveTo>
                    <a:pt x="1334078" y="60080"/>
                  </a:moveTo>
                  <a:lnTo>
                    <a:pt x="1302869" y="113203"/>
                  </a:lnTo>
                  <a:lnTo>
                    <a:pt x="1277851" y="147285"/>
                  </a:lnTo>
                  <a:lnTo>
                    <a:pt x="1250071" y="179782"/>
                  </a:lnTo>
                  <a:lnTo>
                    <a:pt x="1219665" y="210580"/>
                  </a:lnTo>
                  <a:lnTo>
                    <a:pt x="1186769" y="239566"/>
                  </a:lnTo>
                  <a:lnTo>
                    <a:pt x="1151517" y="266627"/>
                  </a:lnTo>
                  <a:lnTo>
                    <a:pt x="1114046" y="291650"/>
                  </a:lnTo>
                  <a:lnTo>
                    <a:pt x="1074490" y="314520"/>
                  </a:lnTo>
                  <a:lnTo>
                    <a:pt x="1032984" y="335124"/>
                  </a:lnTo>
                  <a:lnTo>
                    <a:pt x="989665" y="353349"/>
                  </a:lnTo>
                  <a:lnTo>
                    <a:pt x="944667" y="369082"/>
                  </a:lnTo>
                  <a:lnTo>
                    <a:pt x="898126" y="382209"/>
                  </a:lnTo>
                  <a:lnTo>
                    <a:pt x="850177" y="392616"/>
                  </a:lnTo>
                  <a:lnTo>
                    <a:pt x="800956" y="400190"/>
                  </a:lnTo>
                  <a:lnTo>
                    <a:pt x="750597" y="404818"/>
                  </a:lnTo>
                  <a:lnTo>
                    <a:pt x="699236" y="406385"/>
                  </a:lnTo>
                  <a:lnTo>
                    <a:pt x="923820" y="406385"/>
                  </a:lnTo>
                  <a:lnTo>
                    <a:pt x="992966" y="384970"/>
                  </a:lnTo>
                  <a:lnTo>
                    <a:pt x="1037147" y="367389"/>
                  </a:lnTo>
                  <a:lnTo>
                    <a:pt x="1079628" y="347486"/>
                  </a:lnTo>
                  <a:lnTo>
                    <a:pt x="1120283" y="325363"/>
                  </a:lnTo>
                  <a:lnTo>
                    <a:pt x="1158985" y="301122"/>
                  </a:lnTo>
                  <a:lnTo>
                    <a:pt x="1195608" y="274865"/>
                  </a:lnTo>
                  <a:lnTo>
                    <a:pt x="1230026" y="246696"/>
                  </a:lnTo>
                  <a:lnTo>
                    <a:pt x="1262113" y="216715"/>
                  </a:lnTo>
                  <a:lnTo>
                    <a:pt x="1291743" y="185025"/>
                  </a:lnTo>
                  <a:lnTo>
                    <a:pt x="1318789" y="151729"/>
                  </a:lnTo>
                  <a:lnTo>
                    <a:pt x="1343126" y="116929"/>
                  </a:lnTo>
                  <a:lnTo>
                    <a:pt x="1364627" y="80726"/>
                  </a:lnTo>
                  <a:lnTo>
                    <a:pt x="1373195" y="63394"/>
                  </a:lnTo>
                  <a:lnTo>
                    <a:pt x="1334078" y="60080"/>
                  </a:lnTo>
                  <a:close/>
                </a:path>
              </a:pathLst>
            </a:custGeom>
            <a:solidFill>
              <a:srgbClr val="FDFDFC"/>
            </a:solidFill>
          </p:spPr>
          <p:txBody>
            <a:bodyPr wrap="square" lIns="0" tIns="0" rIns="0" bIns="0" rtlCol="0"/>
            <a:lstStyle/>
            <a:p>
              <a:endParaRPr lang="fr-FR" noProof="0" dirty="0"/>
            </a:p>
          </p:txBody>
        </p:sp>
        <p:sp>
          <p:nvSpPr>
            <p:cNvPr id="4754" name="object 4754"/>
            <p:cNvSpPr/>
            <p:nvPr/>
          </p:nvSpPr>
          <p:spPr>
            <a:xfrm>
              <a:off x="8475187" y="4385193"/>
              <a:ext cx="1373505" cy="436245"/>
            </a:xfrm>
            <a:custGeom>
              <a:avLst/>
              <a:gdLst/>
              <a:ahLst/>
              <a:cxnLst/>
              <a:rect l="l" t="t" r="r" b="b"/>
              <a:pathLst>
                <a:path w="1373504" h="436245">
                  <a:moveTo>
                    <a:pt x="1334078" y="60080"/>
                  </a:moveTo>
                  <a:lnTo>
                    <a:pt x="1302869" y="113203"/>
                  </a:lnTo>
                  <a:lnTo>
                    <a:pt x="1277851" y="147285"/>
                  </a:lnTo>
                  <a:lnTo>
                    <a:pt x="1250071" y="179782"/>
                  </a:lnTo>
                  <a:lnTo>
                    <a:pt x="1219665" y="210580"/>
                  </a:lnTo>
                  <a:lnTo>
                    <a:pt x="1186769" y="239566"/>
                  </a:lnTo>
                  <a:lnTo>
                    <a:pt x="1151517" y="266627"/>
                  </a:lnTo>
                  <a:lnTo>
                    <a:pt x="1114046" y="291650"/>
                  </a:lnTo>
                  <a:lnTo>
                    <a:pt x="1074490" y="314520"/>
                  </a:lnTo>
                  <a:lnTo>
                    <a:pt x="1032984" y="335124"/>
                  </a:lnTo>
                  <a:lnTo>
                    <a:pt x="989665" y="353349"/>
                  </a:lnTo>
                  <a:lnTo>
                    <a:pt x="944667" y="369082"/>
                  </a:lnTo>
                  <a:lnTo>
                    <a:pt x="898126" y="382209"/>
                  </a:lnTo>
                  <a:lnTo>
                    <a:pt x="850177" y="392616"/>
                  </a:lnTo>
                  <a:lnTo>
                    <a:pt x="800956" y="400190"/>
                  </a:lnTo>
                  <a:lnTo>
                    <a:pt x="750597" y="404818"/>
                  </a:lnTo>
                  <a:lnTo>
                    <a:pt x="699236" y="406385"/>
                  </a:lnTo>
                  <a:lnTo>
                    <a:pt x="647846" y="404818"/>
                  </a:lnTo>
                  <a:lnTo>
                    <a:pt x="597463" y="400190"/>
                  </a:lnTo>
                  <a:lnTo>
                    <a:pt x="548223" y="392616"/>
                  </a:lnTo>
                  <a:lnTo>
                    <a:pt x="500259" y="382209"/>
                  </a:lnTo>
                  <a:lnTo>
                    <a:pt x="453708" y="369082"/>
                  </a:lnTo>
                  <a:lnTo>
                    <a:pt x="408704" y="353349"/>
                  </a:lnTo>
                  <a:lnTo>
                    <a:pt x="365382" y="335124"/>
                  </a:lnTo>
                  <a:lnTo>
                    <a:pt x="323877" y="314520"/>
                  </a:lnTo>
                  <a:lnTo>
                    <a:pt x="284324" y="291650"/>
                  </a:lnTo>
                  <a:lnTo>
                    <a:pt x="246858" y="266627"/>
                  </a:lnTo>
                  <a:lnTo>
                    <a:pt x="211614" y="239566"/>
                  </a:lnTo>
                  <a:lnTo>
                    <a:pt x="178727" y="210580"/>
                  </a:lnTo>
                  <a:lnTo>
                    <a:pt x="148331" y="179782"/>
                  </a:lnTo>
                  <a:lnTo>
                    <a:pt x="120562" y="147285"/>
                  </a:lnTo>
                  <a:lnTo>
                    <a:pt x="95554" y="113203"/>
                  </a:lnTo>
                  <a:lnTo>
                    <a:pt x="73443" y="77651"/>
                  </a:lnTo>
                  <a:lnTo>
                    <a:pt x="54364" y="40740"/>
                  </a:lnTo>
                  <a:lnTo>
                    <a:pt x="38912" y="3691"/>
                  </a:lnTo>
                </a:path>
                <a:path w="1373504" h="436245">
                  <a:moveTo>
                    <a:pt x="0" y="0"/>
                  </a:moveTo>
                  <a:lnTo>
                    <a:pt x="16757" y="43223"/>
                  </a:lnTo>
                  <a:lnTo>
                    <a:pt x="35207" y="80726"/>
                  </a:lnTo>
                  <a:lnTo>
                    <a:pt x="56609" y="116929"/>
                  </a:lnTo>
                  <a:lnTo>
                    <a:pt x="80840" y="151729"/>
                  </a:lnTo>
                  <a:lnTo>
                    <a:pt x="107774" y="185025"/>
                  </a:lnTo>
                  <a:lnTo>
                    <a:pt x="137288" y="216715"/>
                  </a:lnTo>
                  <a:lnTo>
                    <a:pt x="169257" y="246696"/>
                  </a:lnTo>
                  <a:lnTo>
                    <a:pt x="203557" y="274865"/>
                  </a:lnTo>
                  <a:lnTo>
                    <a:pt x="240065" y="301122"/>
                  </a:lnTo>
                  <a:lnTo>
                    <a:pt x="278657" y="325363"/>
                  </a:lnTo>
                  <a:lnTo>
                    <a:pt x="319207" y="347486"/>
                  </a:lnTo>
                  <a:lnTo>
                    <a:pt x="361592" y="367389"/>
                  </a:lnTo>
                  <a:lnTo>
                    <a:pt x="405688" y="384970"/>
                  </a:lnTo>
                  <a:lnTo>
                    <a:pt x="451370" y="400127"/>
                  </a:lnTo>
                  <a:lnTo>
                    <a:pt x="498515" y="412757"/>
                  </a:lnTo>
                  <a:lnTo>
                    <a:pt x="546998" y="422758"/>
                  </a:lnTo>
                  <a:lnTo>
                    <a:pt x="596695" y="430029"/>
                  </a:lnTo>
                  <a:lnTo>
                    <a:pt x="647483" y="434466"/>
                  </a:lnTo>
                  <a:lnTo>
                    <a:pt x="699236" y="435968"/>
                  </a:lnTo>
                  <a:lnTo>
                    <a:pt x="750971" y="434466"/>
                  </a:lnTo>
                  <a:lnTo>
                    <a:pt x="801761" y="430029"/>
                  </a:lnTo>
                  <a:lnTo>
                    <a:pt x="851482" y="422758"/>
                  </a:lnTo>
                  <a:lnTo>
                    <a:pt x="900007" y="412757"/>
                  </a:lnTo>
                  <a:lnTo>
                    <a:pt x="947211" y="400127"/>
                  </a:lnTo>
                  <a:lnTo>
                    <a:pt x="992966" y="384970"/>
                  </a:lnTo>
                  <a:lnTo>
                    <a:pt x="1037147" y="367389"/>
                  </a:lnTo>
                  <a:lnTo>
                    <a:pt x="1079628" y="347486"/>
                  </a:lnTo>
                  <a:lnTo>
                    <a:pt x="1120283" y="325363"/>
                  </a:lnTo>
                  <a:lnTo>
                    <a:pt x="1158984" y="301122"/>
                  </a:lnTo>
                  <a:lnTo>
                    <a:pt x="1195608" y="274865"/>
                  </a:lnTo>
                  <a:lnTo>
                    <a:pt x="1230026" y="246696"/>
                  </a:lnTo>
                  <a:lnTo>
                    <a:pt x="1262113" y="216715"/>
                  </a:lnTo>
                  <a:lnTo>
                    <a:pt x="1291742" y="185025"/>
                  </a:lnTo>
                  <a:lnTo>
                    <a:pt x="1318789" y="151729"/>
                  </a:lnTo>
                  <a:lnTo>
                    <a:pt x="1343126" y="116929"/>
                  </a:lnTo>
                  <a:lnTo>
                    <a:pt x="1364627" y="80726"/>
                  </a:lnTo>
                  <a:lnTo>
                    <a:pt x="1373195" y="63394"/>
                  </a:lnTo>
                </a:path>
              </a:pathLst>
            </a:custGeom>
            <a:ln w="3175">
              <a:solidFill>
                <a:srgbClr val="FDFDFC"/>
              </a:solidFill>
            </a:ln>
          </p:spPr>
          <p:txBody>
            <a:bodyPr wrap="square" lIns="0" tIns="0" rIns="0" bIns="0" rtlCol="0"/>
            <a:lstStyle/>
            <a:p>
              <a:endParaRPr lang="fr-FR" noProof="0" dirty="0"/>
            </a:p>
          </p:txBody>
        </p:sp>
        <p:sp>
          <p:nvSpPr>
            <p:cNvPr id="4755" name="object 4755"/>
            <p:cNvSpPr/>
            <p:nvPr/>
          </p:nvSpPr>
          <p:spPr>
            <a:xfrm>
              <a:off x="8433458" y="4376185"/>
              <a:ext cx="1452245" cy="474980"/>
            </a:xfrm>
            <a:custGeom>
              <a:avLst/>
              <a:gdLst/>
              <a:ahLst/>
              <a:cxnLst/>
              <a:rect l="l" t="t" r="r" b="b"/>
              <a:pathLst>
                <a:path w="1452245" h="474979">
                  <a:moveTo>
                    <a:pt x="7067" y="0"/>
                  </a:moveTo>
                  <a:lnTo>
                    <a:pt x="0" y="0"/>
                  </a:lnTo>
                  <a:lnTo>
                    <a:pt x="4351" y="14777"/>
                  </a:lnTo>
                  <a:lnTo>
                    <a:pt x="19300" y="53915"/>
                  </a:lnTo>
                  <a:lnTo>
                    <a:pt x="37252" y="91921"/>
                  </a:lnTo>
                  <a:lnTo>
                    <a:pt x="58090" y="128699"/>
                  </a:lnTo>
                  <a:lnTo>
                    <a:pt x="81698" y="164156"/>
                  </a:lnTo>
                  <a:lnTo>
                    <a:pt x="107958" y="198197"/>
                  </a:lnTo>
                  <a:lnTo>
                    <a:pt x="136755" y="230727"/>
                  </a:lnTo>
                  <a:lnTo>
                    <a:pt x="167972" y="261652"/>
                  </a:lnTo>
                  <a:lnTo>
                    <a:pt x="201492" y="290877"/>
                  </a:lnTo>
                  <a:lnTo>
                    <a:pt x="237199" y="318307"/>
                  </a:lnTo>
                  <a:lnTo>
                    <a:pt x="274976" y="343849"/>
                  </a:lnTo>
                  <a:lnTo>
                    <a:pt x="314706" y="367407"/>
                  </a:lnTo>
                  <a:lnTo>
                    <a:pt x="356274" y="388886"/>
                  </a:lnTo>
                  <a:lnTo>
                    <a:pt x="399563" y="408193"/>
                  </a:lnTo>
                  <a:lnTo>
                    <a:pt x="444455" y="425233"/>
                  </a:lnTo>
                  <a:lnTo>
                    <a:pt x="490835" y="439910"/>
                  </a:lnTo>
                  <a:lnTo>
                    <a:pt x="538585" y="452131"/>
                  </a:lnTo>
                  <a:lnTo>
                    <a:pt x="587591" y="461801"/>
                  </a:lnTo>
                  <a:lnTo>
                    <a:pt x="637733" y="468825"/>
                  </a:lnTo>
                  <a:lnTo>
                    <a:pt x="688897" y="473109"/>
                  </a:lnTo>
                  <a:lnTo>
                    <a:pt x="740966" y="474558"/>
                  </a:lnTo>
                  <a:lnTo>
                    <a:pt x="793006" y="473109"/>
                  </a:lnTo>
                  <a:lnTo>
                    <a:pt x="844144" y="468825"/>
                  </a:lnTo>
                  <a:lnTo>
                    <a:pt x="894263" y="461801"/>
                  </a:lnTo>
                  <a:lnTo>
                    <a:pt x="943246" y="452131"/>
                  </a:lnTo>
                  <a:lnTo>
                    <a:pt x="971192" y="444976"/>
                  </a:lnTo>
                  <a:lnTo>
                    <a:pt x="740966" y="444976"/>
                  </a:lnTo>
                  <a:lnTo>
                    <a:pt x="689213" y="443474"/>
                  </a:lnTo>
                  <a:lnTo>
                    <a:pt x="638425" y="439037"/>
                  </a:lnTo>
                  <a:lnTo>
                    <a:pt x="588728" y="431766"/>
                  </a:lnTo>
                  <a:lnTo>
                    <a:pt x="540245" y="421765"/>
                  </a:lnTo>
                  <a:lnTo>
                    <a:pt x="493100" y="409135"/>
                  </a:lnTo>
                  <a:lnTo>
                    <a:pt x="447417" y="393978"/>
                  </a:lnTo>
                  <a:lnTo>
                    <a:pt x="403321" y="376397"/>
                  </a:lnTo>
                  <a:lnTo>
                    <a:pt x="360936" y="356494"/>
                  </a:lnTo>
                  <a:lnTo>
                    <a:pt x="320386" y="334371"/>
                  </a:lnTo>
                  <a:lnTo>
                    <a:pt x="281795" y="310130"/>
                  </a:lnTo>
                  <a:lnTo>
                    <a:pt x="245287" y="283873"/>
                  </a:lnTo>
                  <a:lnTo>
                    <a:pt x="210986" y="255704"/>
                  </a:lnTo>
                  <a:lnTo>
                    <a:pt x="179017" y="225723"/>
                  </a:lnTo>
                  <a:lnTo>
                    <a:pt x="149503" y="194033"/>
                  </a:lnTo>
                  <a:lnTo>
                    <a:pt x="122569" y="160737"/>
                  </a:lnTo>
                  <a:lnTo>
                    <a:pt x="98339" y="125937"/>
                  </a:lnTo>
                  <a:lnTo>
                    <a:pt x="76937" y="89734"/>
                  </a:lnTo>
                  <a:lnTo>
                    <a:pt x="58487" y="52231"/>
                  </a:lnTo>
                  <a:lnTo>
                    <a:pt x="43113" y="13530"/>
                  </a:lnTo>
                  <a:lnTo>
                    <a:pt x="41729" y="9008"/>
                  </a:lnTo>
                  <a:lnTo>
                    <a:pt x="7067" y="0"/>
                  </a:lnTo>
                  <a:close/>
                </a:path>
                <a:path w="1452245" h="474979">
                  <a:moveTo>
                    <a:pt x="1414925" y="72402"/>
                  </a:moveTo>
                  <a:lnTo>
                    <a:pt x="1384856" y="125937"/>
                  </a:lnTo>
                  <a:lnTo>
                    <a:pt x="1360519" y="160737"/>
                  </a:lnTo>
                  <a:lnTo>
                    <a:pt x="1333472" y="194033"/>
                  </a:lnTo>
                  <a:lnTo>
                    <a:pt x="1303842" y="225723"/>
                  </a:lnTo>
                  <a:lnTo>
                    <a:pt x="1271755" y="255704"/>
                  </a:lnTo>
                  <a:lnTo>
                    <a:pt x="1237337" y="283873"/>
                  </a:lnTo>
                  <a:lnTo>
                    <a:pt x="1200714" y="310130"/>
                  </a:lnTo>
                  <a:lnTo>
                    <a:pt x="1162012" y="334371"/>
                  </a:lnTo>
                  <a:lnTo>
                    <a:pt x="1121358" y="356494"/>
                  </a:lnTo>
                  <a:lnTo>
                    <a:pt x="1078877" y="376397"/>
                  </a:lnTo>
                  <a:lnTo>
                    <a:pt x="1034696" y="393978"/>
                  </a:lnTo>
                  <a:lnTo>
                    <a:pt x="988941" y="409135"/>
                  </a:lnTo>
                  <a:lnTo>
                    <a:pt x="941737" y="421765"/>
                  </a:lnTo>
                  <a:lnTo>
                    <a:pt x="893212" y="431766"/>
                  </a:lnTo>
                  <a:lnTo>
                    <a:pt x="843491" y="439037"/>
                  </a:lnTo>
                  <a:lnTo>
                    <a:pt x="792700" y="443474"/>
                  </a:lnTo>
                  <a:lnTo>
                    <a:pt x="740966" y="444976"/>
                  </a:lnTo>
                  <a:lnTo>
                    <a:pt x="971192" y="444976"/>
                  </a:lnTo>
                  <a:lnTo>
                    <a:pt x="1037338" y="425233"/>
                  </a:lnTo>
                  <a:lnTo>
                    <a:pt x="1082215" y="408193"/>
                  </a:lnTo>
                  <a:lnTo>
                    <a:pt x="1125489" y="388886"/>
                  </a:lnTo>
                  <a:lnTo>
                    <a:pt x="1167044" y="367407"/>
                  </a:lnTo>
                  <a:lnTo>
                    <a:pt x="1206764" y="343849"/>
                  </a:lnTo>
                  <a:lnTo>
                    <a:pt x="1244532" y="318307"/>
                  </a:lnTo>
                  <a:lnTo>
                    <a:pt x="1280230" y="290877"/>
                  </a:lnTo>
                  <a:lnTo>
                    <a:pt x="1313743" y="261652"/>
                  </a:lnTo>
                  <a:lnTo>
                    <a:pt x="1344954" y="230727"/>
                  </a:lnTo>
                  <a:lnTo>
                    <a:pt x="1373747" y="198197"/>
                  </a:lnTo>
                  <a:lnTo>
                    <a:pt x="1400003" y="164156"/>
                  </a:lnTo>
                  <a:lnTo>
                    <a:pt x="1423608" y="128699"/>
                  </a:lnTo>
                  <a:lnTo>
                    <a:pt x="1444444" y="91921"/>
                  </a:lnTo>
                  <a:lnTo>
                    <a:pt x="1452172" y="75557"/>
                  </a:lnTo>
                  <a:lnTo>
                    <a:pt x="1414925" y="72402"/>
                  </a:lnTo>
                  <a:close/>
                </a:path>
              </a:pathLst>
            </a:custGeom>
            <a:solidFill>
              <a:srgbClr val="FCFDFB"/>
            </a:solidFill>
          </p:spPr>
          <p:txBody>
            <a:bodyPr wrap="square" lIns="0" tIns="0" rIns="0" bIns="0" rtlCol="0"/>
            <a:lstStyle/>
            <a:p>
              <a:endParaRPr lang="fr-FR" noProof="0" dirty="0"/>
            </a:p>
          </p:txBody>
        </p:sp>
        <p:sp>
          <p:nvSpPr>
            <p:cNvPr id="4756" name="object 4756"/>
            <p:cNvSpPr/>
            <p:nvPr/>
          </p:nvSpPr>
          <p:spPr>
            <a:xfrm>
              <a:off x="8433458" y="4376185"/>
              <a:ext cx="1452245" cy="474980"/>
            </a:xfrm>
            <a:custGeom>
              <a:avLst/>
              <a:gdLst/>
              <a:ahLst/>
              <a:cxnLst/>
              <a:rect l="l" t="t" r="r" b="b"/>
              <a:pathLst>
                <a:path w="1452245" h="474979">
                  <a:moveTo>
                    <a:pt x="1414925" y="72402"/>
                  </a:moveTo>
                  <a:lnTo>
                    <a:pt x="1384856" y="125937"/>
                  </a:lnTo>
                  <a:lnTo>
                    <a:pt x="1360519" y="160737"/>
                  </a:lnTo>
                  <a:lnTo>
                    <a:pt x="1333472" y="194033"/>
                  </a:lnTo>
                  <a:lnTo>
                    <a:pt x="1303842" y="225723"/>
                  </a:lnTo>
                  <a:lnTo>
                    <a:pt x="1271755" y="255704"/>
                  </a:lnTo>
                  <a:lnTo>
                    <a:pt x="1237337" y="283873"/>
                  </a:lnTo>
                  <a:lnTo>
                    <a:pt x="1200714" y="310130"/>
                  </a:lnTo>
                  <a:lnTo>
                    <a:pt x="1162012" y="334371"/>
                  </a:lnTo>
                  <a:lnTo>
                    <a:pt x="1121358" y="356494"/>
                  </a:lnTo>
                  <a:lnTo>
                    <a:pt x="1078877" y="376397"/>
                  </a:lnTo>
                  <a:lnTo>
                    <a:pt x="1034696" y="393978"/>
                  </a:lnTo>
                  <a:lnTo>
                    <a:pt x="988941" y="409135"/>
                  </a:lnTo>
                  <a:lnTo>
                    <a:pt x="941737" y="421765"/>
                  </a:lnTo>
                  <a:lnTo>
                    <a:pt x="893212" y="431766"/>
                  </a:lnTo>
                  <a:lnTo>
                    <a:pt x="843491" y="439037"/>
                  </a:lnTo>
                  <a:lnTo>
                    <a:pt x="792700" y="443474"/>
                  </a:lnTo>
                  <a:lnTo>
                    <a:pt x="740966" y="444976"/>
                  </a:lnTo>
                  <a:lnTo>
                    <a:pt x="689213" y="443474"/>
                  </a:lnTo>
                  <a:lnTo>
                    <a:pt x="638425" y="439037"/>
                  </a:lnTo>
                  <a:lnTo>
                    <a:pt x="588728" y="431766"/>
                  </a:lnTo>
                  <a:lnTo>
                    <a:pt x="540245" y="421765"/>
                  </a:lnTo>
                  <a:lnTo>
                    <a:pt x="493100" y="409135"/>
                  </a:lnTo>
                  <a:lnTo>
                    <a:pt x="447417" y="393978"/>
                  </a:lnTo>
                  <a:lnTo>
                    <a:pt x="403321" y="376397"/>
                  </a:lnTo>
                  <a:lnTo>
                    <a:pt x="360936" y="356494"/>
                  </a:lnTo>
                  <a:lnTo>
                    <a:pt x="320386" y="334371"/>
                  </a:lnTo>
                  <a:lnTo>
                    <a:pt x="281795" y="310130"/>
                  </a:lnTo>
                  <a:lnTo>
                    <a:pt x="245287" y="283873"/>
                  </a:lnTo>
                  <a:lnTo>
                    <a:pt x="210986" y="255704"/>
                  </a:lnTo>
                  <a:lnTo>
                    <a:pt x="179017" y="225723"/>
                  </a:lnTo>
                  <a:lnTo>
                    <a:pt x="149503" y="194033"/>
                  </a:lnTo>
                  <a:lnTo>
                    <a:pt x="122569" y="160737"/>
                  </a:lnTo>
                  <a:lnTo>
                    <a:pt x="98339" y="125937"/>
                  </a:lnTo>
                  <a:lnTo>
                    <a:pt x="76937" y="89734"/>
                  </a:lnTo>
                  <a:lnTo>
                    <a:pt x="58487" y="52231"/>
                  </a:lnTo>
                  <a:lnTo>
                    <a:pt x="43113" y="13530"/>
                  </a:lnTo>
                  <a:lnTo>
                    <a:pt x="41729" y="9008"/>
                  </a:lnTo>
                </a:path>
                <a:path w="1452245" h="474979">
                  <a:moveTo>
                    <a:pt x="0" y="0"/>
                  </a:moveTo>
                  <a:lnTo>
                    <a:pt x="19300" y="53915"/>
                  </a:lnTo>
                  <a:lnTo>
                    <a:pt x="37252" y="91921"/>
                  </a:lnTo>
                  <a:lnTo>
                    <a:pt x="58090" y="128699"/>
                  </a:lnTo>
                  <a:lnTo>
                    <a:pt x="81698" y="164156"/>
                  </a:lnTo>
                  <a:lnTo>
                    <a:pt x="107958" y="198197"/>
                  </a:lnTo>
                  <a:lnTo>
                    <a:pt x="136755" y="230727"/>
                  </a:lnTo>
                  <a:lnTo>
                    <a:pt x="167972" y="261652"/>
                  </a:lnTo>
                  <a:lnTo>
                    <a:pt x="201492" y="290877"/>
                  </a:lnTo>
                  <a:lnTo>
                    <a:pt x="237199" y="318307"/>
                  </a:lnTo>
                  <a:lnTo>
                    <a:pt x="274976" y="343849"/>
                  </a:lnTo>
                  <a:lnTo>
                    <a:pt x="314706" y="367407"/>
                  </a:lnTo>
                  <a:lnTo>
                    <a:pt x="356274" y="388886"/>
                  </a:lnTo>
                  <a:lnTo>
                    <a:pt x="399563" y="408193"/>
                  </a:lnTo>
                  <a:lnTo>
                    <a:pt x="444455" y="425233"/>
                  </a:lnTo>
                  <a:lnTo>
                    <a:pt x="490835" y="439910"/>
                  </a:lnTo>
                  <a:lnTo>
                    <a:pt x="538585" y="452131"/>
                  </a:lnTo>
                  <a:lnTo>
                    <a:pt x="587591" y="461801"/>
                  </a:lnTo>
                  <a:lnTo>
                    <a:pt x="637733" y="468825"/>
                  </a:lnTo>
                  <a:lnTo>
                    <a:pt x="650564" y="469899"/>
                  </a:lnTo>
                </a:path>
                <a:path w="1452245" h="474979">
                  <a:moveTo>
                    <a:pt x="831320" y="469899"/>
                  </a:moveTo>
                  <a:lnTo>
                    <a:pt x="894262" y="461801"/>
                  </a:lnTo>
                  <a:lnTo>
                    <a:pt x="943246" y="452131"/>
                  </a:lnTo>
                  <a:lnTo>
                    <a:pt x="990976" y="439910"/>
                  </a:lnTo>
                  <a:lnTo>
                    <a:pt x="1037338" y="425233"/>
                  </a:lnTo>
                  <a:lnTo>
                    <a:pt x="1082215" y="408193"/>
                  </a:lnTo>
                  <a:lnTo>
                    <a:pt x="1125489" y="388886"/>
                  </a:lnTo>
                  <a:lnTo>
                    <a:pt x="1167044" y="367407"/>
                  </a:lnTo>
                  <a:lnTo>
                    <a:pt x="1206764" y="343849"/>
                  </a:lnTo>
                  <a:lnTo>
                    <a:pt x="1244532" y="318307"/>
                  </a:lnTo>
                  <a:lnTo>
                    <a:pt x="1280230" y="290877"/>
                  </a:lnTo>
                  <a:lnTo>
                    <a:pt x="1313743" y="261652"/>
                  </a:lnTo>
                  <a:lnTo>
                    <a:pt x="1344954" y="230727"/>
                  </a:lnTo>
                  <a:lnTo>
                    <a:pt x="1373747" y="198197"/>
                  </a:lnTo>
                  <a:lnTo>
                    <a:pt x="1400003" y="164156"/>
                  </a:lnTo>
                  <a:lnTo>
                    <a:pt x="1423608" y="128699"/>
                  </a:lnTo>
                  <a:lnTo>
                    <a:pt x="1444444" y="91921"/>
                  </a:lnTo>
                  <a:lnTo>
                    <a:pt x="1452172" y="75557"/>
                  </a:lnTo>
                </a:path>
                <a:path w="1452245" h="474979">
                  <a:moveTo>
                    <a:pt x="650564" y="469899"/>
                  </a:moveTo>
                  <a:lnTo>
                    <a:pt x="688897" y="473109"/>
                  </a:lnTo>
                  <a:lnTo>
                    <a:pt x="740966" y="474558"/>
                  </a:lnTo>
                  <a:lnTo>
                    <a:pt x="793006" y="473109"/>
                  </a:lnTo>
                  <a:lnTo>
                    <a:pt x="831320" y="469899"/>
                  </a:lnTo>
                </a:path>
              </a:pathLst>
            </a:custGeom>
            <a:ln w="3175">
              <a:solidFill>
                <a:srgbClr val="FCFDFB"/>
              </a:solidFill>
            </a:ln>
          </p:spPr>
          <p:txBody>
            <a:bodyPr wrap="square" lIns="0" tIns="0" rIns="0" bIns="0" rtlCol="0"/>
            <a:lstStyle/>
            <a:p>
              <a:endParaRPr lang="fr-FR" noProof="0" dirty="0"/>
            </a:p>
          </p:txBody>
        </p:sp>
        <p:sp>
          <p:nvSpPr>
            <p:cNvPr id="4757" name="object 4757"/>
            <p:cNvSpPr/>
            <p:nvPr/>
          </p:nvSpPr>
          <p:spPr>
            <a:xfrm>
              <a:off x="8396347" y="4376185"/>
              <a:ext cx="1526540" cy="504190"/>
            </a:xfrm>
            <a:custGeom>
              <a:avLst/>
              <a:gdLst/>
              <a:ahLst/>
              <a:cxnLst/>
              <a:rect l="l" t="t" r="r" b="b"/>
              <a:pathLst>
                <a:path w="1526540" h="504189">
                  <a:moveTo>
                    <a:pt x="37110" y="0"/>
                  </a:moveTo>
                  <a:lnTo>
                    <a:pt x="0" y="0"/>
                  </a:lnTo>
                  <a:lnTo>
                    <a:pt x="4513" y="15990"/>
                  </a:lnTo>
                  <a:lnTo>
                    <a:pt x="18981" y="55537"/>
                  </a:lnTo>
                  <a:lnTo>
                    <a:pt x="36369" y="94009"/>
                  </a:lnTo>
                  <a:lnTo>
                    <a:pt x="56569" y="131317"/>
                  </a:lnTo>
                  <a:lnTo>
                    <a:pt x="79473" y="167375"/>
                  </a:lnTo>
                  <a:lnTo>
                    <a:pt x="104973" y="202094"/>
                  </a:lnTo>
                  <a:lnTo>
                    <a:pt x="132961" y="235387"/>
                  </a:lnTo>
                  <a:lnTo>
                    <a:pt x="163331" y="267166"/>
                  </a:lnTo>
                  <a:lnTo>
                    <a:pt x="195972" y="297345"/>
                  </a:lnTo>
                  <a:lnTo>
                    <a:pt x="230779" y="325835"/>
                  </a:lnTo>
                  <a:lnTo>
                    <a:pt x="267643" y="352549"/>
                  </a:lnTo>
                  <a:lnTo>
                    <a:pt x="306456" y="377399"/>
                  </a:lnTo>
                  <a:lnTo>
                    <a:pt x="347111" y="400298"/>
                  </a:lnTo>
                  <a:lnTo>
                    <a:pt x="389499" y="421158"/>
                  </a:lnTo>
                  <a:lnTo>
                    <a:pt x="433563" y="439910"/>
                  </a:lnTo>
                  <a:lnTo>
                    <a:pt x="479045" y="456412"/>
                  </a:lnTo>
                  <a:lnTo>
                    <a:pt x="525987" y="470631"/>
                  </a:lnTo>
                  <a:lnTo>
                    <a:pt x="574231" y="482461"/>
                  </a:lnTo>
                  <a:lnTo>
                    <a:pt x="623671" y="491814"/>
                  </a:lnTo>
                  <a:lnTo>
                    <a:pt x="674196" y="498604"/>
                  </a:lnTo>
                  <a:lnTo>
                    <a:pt x="725701" y="502742"/>
                  </a:lnTo>
                  <a:lnTo>
                    <a:pt x="778077" y="504140"/>
                  </a:lnTo>
                  <a:lnTo>
                    <a:pt x="830425" y="502742"/>
                  </a:lnTo>
                  <a:lnTo>
                    <a:pt x="881904" y="498604"/>
                  </a:lnTo>
                  <a:lnTo>
                    <a:pt x="932406" y="491814"/>
                  </a:lnTo>
                  <a:lnTo>
                    <a:pt x="981824" y="482461"/>
                  </a:lnTo>
                  <a:lnTo>
                    <a:pt x="1014041" y="474558"/>
                  </a:lnTo>
                  <a:lnTo>
                    <a:pt x="778077" y="474558"/>
                  </a:lnTo>
                  <a:lnTo>
                    <a:pt x="726008" y="473109"/>
                  </a:lnTo>
                  <a:lnTo>
                    <a:pt x="674844" y="468825"/>
                  </a:lnTo>
                  <a:lnTo>
                    <a:pt x="624701" y="461801"/>
                  </a:lnTo>
                  <a:lnTo>
                    <a:pt x="575696" y="452131"/>
                  </a:lnTo>
                  <a:lnTo>
                    <a:pt x="527945" y="439910"/>
                  </a:lnTo>
                  <a:lnTo>
                    <a:pt x="481565" y="425233"/>
                  </a:lnTo>
                  <a:lnTo>
                    <a:pt x="436673" y="408193"/>
                  </a:lnTo>
                  <a:lnTo>
                    <a:pt x="393385" y="388886"/>
                  </a:lnTo>
                  <a:lnTo>
                    <a:pt x="351817" y="367407"/>
                  </a:lnTo>
                  <a:lnTo>
                    <a:pt x="312086" y="343849"/>
                  </a:lnTo>
                  <a:lnTo>
                    <a:pt x="274309" y="318307"/>
                  </a:lnTo>
                  <a:lnTo>
                    <a:pt x="238602" y="290877"/>
                  </a:lnTo>
                  <a:lnTo>
                    <a:pt x="205082" y="261652"/>
                  </a:lnTo>
                  <a:lnTo>
                    <a:pt x="173866" y="230727"/>
                  </a:lnTo>
                  <a:lnTo>
                    <a:pt x="145069" y="198197"/>
                  </a:lnTo>
                  <a:lnTo>
                    <a:pt x="118808" y="164156"/>
                  </a:lnTo>
                  <a:lnTo>
                    <a:pt x="95201" y="128699"/>
                  </a:lnTo>
                  <a:lnTo>
                    <a:pt x="74363" y="91921"/>
                  </a:lnTo>
                  <a:lnTo>
                    <a:pt x="56411" y="53915"/>
                  </a:lnTo>
                  <a:lnTo>
                    <a:pt x="41461" y="14777"/>
                  </a:lnTo>
                  <a:lnTo>
                    <a:pt x="37110" y="0"/>
                  </a:lnTo>
                  <a:close/>
                </a:path>
                <a:path w="1526540" h="504189">
                  <a:moveTo>
                    <a:pt x="1489283" y="75557"/>
                  </a:moveTo>
                  <a:lnTo>
                    <a:pt x="1460718" y="128699"/>
                  </a:lnTo>
                  <a:lnTo>
                    <a:pt x="1437114" y="164156"/>
                  </a:lnTo>
                  <a:lnTo>
                    <a:pt x="1410857" y="198197"/>
                  </a:lnTo>
                  <a:lnTo>
                    <a:pt x="1382065" y="230727"/>
                  </a:lnTo>
                  <a:lnTo>
                    <a:pt x="1350854" y="261652"/>
                  </a:lnTo>
                  <a:lnTo>
                    <a:pt x="1317341" y="290877"/>
                  </a:lnTo>
                  <a:lnTo>
                    <a:pt x="1281642" y="318307"/>
                  </a:lnTo>
                  <a:lnTo>
                    <a:pt x="1243874" y="343849"/>
                  </a:lnTo>
                  <a:lnTo>
                    <a:pt x="1204155" y="367407"/>
                  </a:lnTo>
                  <a:lnTo>
                    <a:pt x="1162599" y="388886"/>
                  </a:lnTo>
                  <a:lnTo>
                    <a:pt x="1119325" y="408193"/>
                  </a:lnTo>
                  <a:lnTo>
                    <a:pt x="1074449" y="425233"/>
                  </a:lnTo>
                  <a:lnTo>
                    <a:pt x="1028087" y="439910"/>
                  </a:lnTo>
                  <a:lnTo>
                    <a:pt x="980356" y="452131"/>
                  </a:lnTo>
                  <a:lnTo>
                    <a:pt x="931373" y="461801"/>
                  </a:lnTo>
                  <a:lnTo>
                    <a:pt x="881254" y="468825"/>
                  </a:lnTo>
                  <a:lnTo>
                    <a:pt x="830117" y="473109"/>
                  </a:lnTo>
                  <a:lnTo>
                    <a:pt x="778077" y="474558"/>
                  </a:lnTo>
                  <a:lnTo>
                    <a:pt x="1014041" y="474558"/>
                  </a:lnTo>
                  <a:lnTo>
                    <a:pt x="1076974" y="456412"/>
                  </a:lnTo>
                  <a:lnTo>
                    <a:pt x="1122440" y="439910"/>
                  </a:lnTo>
                  <a:lnTo>
                    <a:pt x="1166490" y="421158"/>
                  </a:lnTo>
                  <a:lnTo>
                    <a:pt x="1208865" y="400298"/>
                  </a:lnTo>
                  <a:lnTo>
                    <a:pt x="1249509" y="377399"/>
                  </a:lnTo>
                  <a:lnTo>
                    <a:pt x="1288312" y="352549"/>
                  </a:lnTo>
                  <a:lnTo>
                    <a:pt x="1325168" y="325835"/>
                  </a:lnTo>
                  <a:lnTo>
                    <a:pt x="1359967" y="297345"/>
                  </a:lnTo>
                  <a:lnTo>
                    <a:pt x="1392603" y="267166"/>
                  </a:lnTo>
                  <a:lnTo>
                    <a:pt x="1422967" y="235387"/>
                  </a:lnTo>
                  <a:lnTo>
                    <a:pt x="1450951" y="202094"/>
                  </a:lnTo>
                  <a:lnTo>
                    <a:pt x="1476448" y="167375"/>
                  </a:lnTo>
                  <a:lnTo>
                    <a:pt x="1499349" y="131317"/>
                  </a:lnTo>
                  <a:lnTo>
                    <a:pt x="1519547" y="94009"/>
                  </a:lnTo>
                  <a:lnTo>
                    <a:pt x="1526463" y="78707"/>
                  </a:lnTo>
                  <a:lnTo>
                    <a:pt x="1489283" y="75557"/>
                  </a:lnTo>
                  <a:close/>
                </a:path>
              </a:pathLst>
            </a:custGeom>
            <a:solidFill>
              <a:srgbClr val="FCFDFB"/>
            </a:solidFill>
          </p:spPr>
          <p:txBody>
            <a:bodyPr wrap="square" lIns="0" tIns="0" rIns="0" bIns="0" rtlCol="0"/>
            <a:lstStyle/>
            <a:p>
              <a:endParaRPr lang="fr-FR" noProof="0" dirty="0"/>
            </a:p>
          </p:txBody>
        </p:sp>
        <p:sp>
          <p:nvSpPr>
            <p:cNvPr id="4758" name="object 4758"/>
            <p:cNvSpPr/>
            <p:nvPr/>
          </p:nvSpPr>
          <p:spPr>
            <a:xfrm>
              <a:off x="8396347" y="4376185"/>
              <a:ext cx="1526540" cy="504190"/>
            </a:xfrm>
            <a:custGeom>
              <a:avLst/>
              <a:gdLst/>
              <a:ahLst/>
              <a:cxnLst/>
              <a:rect l="l" t="t" r="r" b="b"/>
              <a:pathLst>
                <a:path w="1526540" h="504189">
                  <a:moveTo>
                    <a:pt x="1489283" y="75557"/>
                  </a:moveTo>
                  <a:lnTo>
                    <a:pt x="1460718" y="128699"/>
                  </a:lnTo>
                  <a:lnTo>
                    <a:pt x="1437114" y="164156"/>
                  </a:lnTo>
                  <a:lnTo>
                    <a:pt x="1410857" y="198197"/>
                  </a:lnTo>
                  <a:lnTo>
                    <a:pt x="1382065" y="230727"/>
                  </a:lnTo>
                  <a:lnTo>
                    <a:pt x="1350854" y="261652"/>
                  </a:lnTo>
                  <a:lnTo>
                    <a:pt x="1317341" y="290877"/>
                  </a:lnTo>
                  <a:lnTo>
                    <a:pt x="1281642" y="318307"/>
                  </a:lnTo>
                  <a:lnTo>
                    <a:pt x="1243874" y="343849"/>
                  </a:lnTo>
                  <a:lnTo>
                    <a:pt x="1204155" y="367407"/>
                  </a:lnTo>
                  <a:lnTo>
                    <a:pt x="1162599" y="388886"/>
                  </a:lnTo>
                  <a:lnTo>
                    <a:pt x="1119325" y="408193"/>
                  </a:lnTo>
                  <a:lnTo>
                    <a:pt x="1074449" y="425233"/>
                  </a:lnTo>
                  <a:lnTo>
                    <a:pt x="1028087" y="439910"/>
                  </a:lnTo>
                  <a:lnTo>
                    <a:pt x="980356" y="452131"/>
                  </a:lnTo>
                  <a:lnTo>
                    <a:pt x="931373" y="461801"/>
                  </a:lnTo>
                  <a:lnTo>
                    <a:pt x="881254" y="468825"/>
                  </a:lnTo>
                  <a:lnTo>
                    <a:pt x="868430" y="469899"/>
                  </a:lnTo>
                </a:path>
                <a:path w="1526540" h="504189">
                  <a:moveTo>
                    <a:pt x="687674" y="469899"/>
                  </a:moveTo>
                  <a:lnTo>
                    <a:pt x="624701" y="461801"/>
                  </a:lnTo>
                  <a:lnTo>
                    <a:pt x="575696" y="452131"/>
                  </a:lnTo>
                  <a:lnTo>
                    <a:pt x="527945" y="439910"/>
                  </a:lnTo>
                  <a:lnTo>
                    <a:pt x="481565" y="425233"/>
                  </a:lnTo>
                  <a:lnTo>
                    <a:pt x="436673" y="408193"/>
                  </a:lnTo>
                  <a:lnTo>
                    <a:pt x="393385" y="388886"/>
                  </a:lnTo>
                  <a:lnTo>
                    <a:pt x="351817" y="367407"/>
                  </a:lnTo>
                  <a:lnTo>
                    <a:pt x="312086" y="343849"/>
                  </a:lnTo>
                  <a:lnTo>
                    <a:pt x="274309" y="318307"/>
                  </a:lnTo>
                  <a:lnTo>
                    <a:pt x="238602" y="290877"/>
                  </a:lnTo>
                  <a:lnTo>
                    <a:pt x="205082" y="261652"/>
                  </a:lnTo>
                  <a:lnTo>
                    <a:pt x="173866" y="230727"/>
                  </a:lnTo>
                  <a:lnTo>
                    <a:pt x="145069" y="198197"/>
                  </a:lnTo>
                  <a:lnTo>
                    <a:pt x="118808" y="164156"/>
                  </a:lnTo>
                  <a:lnTo>
                    <a:pt x="95201" y="128699"/>
                  </a:lnTo>
                  <a:lnTo>
                    <a:pt x="74363" y="91921"/>
                  </a:lnTo>
                  <a:lnTo>
                    <a:pt x="56411" y="53915"/>
                  </a:lnTo>
                  <a:lnTo>
                    <a:pt x="41461" y="14777"/>
                  </a:lnTo>
                  <a:lnTo>
                    <a:pt x="37110" y="0"/>
                  </a:lnTo>
                </a:path>
                <a:path w="1526540" h="504189">
                  <a:moveTo>
                    <a:pt x="0" y="0"/>
                  </a:moveTo>
                  <a:lnTo>
                    <a:pt x="18981" y="55537"/>
                  </a:lnTo>
                  <a:lnTo>
                    <a:pt x="36369" y="94009"/>
                  </a:lnTo>
                  <a:lnTo>
                    <a:pt x="56569" y="131317"/>
                  </a:lnTo>
                  <a:lnTo>
                    <a:pt x="79473" y="167375"/>
                  </a:lnTo>
                  <a:lnTo>
                    <a:pt x="104973" y="202094"/>
                  </a:lnTo>
                  <a:lnTo>
                    <a:pt x="132961" y="235387"/>
                  </a:lnTo>
                  <a:lnTo>
                    <a:pt x="163331" y="267166"/>
                  </a:lnTo>
                  <a:lnTo>
                    <a:pt x="195972" y="297345"/>
                  </a:lnTo>
                  <a:lnTo>
                    <a:pt x="230779" y="325835"/>
                  </a:lnTo>
                  <a:lnTo>
                    <a:pt x="267643" y="352549"/>
                  </a:lnTo>
                  <a:lnTo>
                    <a:pt x="306456" y="377399"/>
                  </a:lnTo>
                  <a:lnTo>
                    <a:pt x="347111" y="400298"/>
                  </a:lnTo>
                  <a:lnTo>
                    <a:pt x="389499" y="421158"/>
                  </a:lnTo>
                  <a:lnTo>
                    <a:pt x="433513" y="439892"/>
                  </a:lnTo>
                  <a:lnTo>
                    <a:pt x="479045" y="456412"/>
                  </a:lnTo>
                  <a:lnTo>
                    <a:pt x="523572" y="469899"/>
                  </a:lnTo>
                </a:path>
                <a:path w="1526540" h="504189">
                  <a:moveTo>
                    <a:pt x="1032463" y="469899"/>
                  </a:moveTo>
                  <a:lnTo>
                    <a:pt x="1076974" y="456412"/>
                  </a:lnTo>
                  <a:lnTo>
                    <a:pt x="1122490" y="439892"/>
                  </a:lnTo>
                  <a:lnTo>
                    <a:pt x="1166490" y="421158"/>
                  </a:lnTo>
                  <a:lnTo>
                    <a:pt x="1208865" y="400298"/>
                  </a:lnTo>
                  <a:lnTo>
                    <a:pt x="1249509" y="377399"/>
                  </a:lnTo>
                  <a:lnTo>
                    <a:pt x="1288312" y="352549"/>
                  </a:lnTo>
                  <a:lnTo>
                    <a:pt x="1325168" y="325835"/>
                  </a:lnTo>
                  <a:lnTo>
                    <a:pt x="1359967" y="297345"/>
                  </a:lnTo>
                  <a:lnTo>
                    <a:pt x="1392603" y="267166"/>
                  </a:lnTo>
                  <a:lnTo>
                    <a:pt x="1422967" y="235387"/>
                  </a:lnTo>
                  <a:lnTo>
                    <a:pt x="1450951" y="202094"/>
                  </a:lnTo>
                  <a:lnTo>
                    <a:pt x="1476448" y="167375"/>
                  </a:lnTo>
                  <a:lnTo>
                    <a:pt x="1499349" y="131317"/>
                  </a:lnTo>
                  <a:lnTo>
                    <a:pt x="1519547" y="94009"/>
                  </a:lnTo>
                  <a:lnTo>
                    <a:pt x="1526463" y="78707"/>
                  </a:lnTo>
                </a:path>
                <a:path w="1526540" h="504189">
                  <a:moveTo>
                    <a:pt x="868430" y="469899"/>
                  </a:moveTo>
                  <a:lnTo>
                    <a:pt x="830117" y="473109"/>
                  </a:lnTo>
                  <a:lnTo>
                    <a:pt x="778077" y="474558"/>
                  </a:lnTo>
                  <a:lnTo>
                    <a:pt x="726008" y="473109"/>
                  </a:lnTo>
                  <a:lnTo>
                    <a:pt x="687674" y="469899"/>
                  </a:lnTo>
                </a:path>
                <a:path w="1526540" h="504189">
                  <a:moveTo>
                    <a:pt x="523572" y="469899"/>
                  </a:moveTo>
                  <a:lnTo>
                    <a:pt x="525987" y="470631"/>
                  </a:lnTo>
                  <a:lnTo>
                    <a:pt x="574231" y="482461"/>
                  </a:lnTo>
                  <a:lnTo>
                    <a:pt x="623670" y="491814"/>
                  </a:lnTo>
                  <a:lnTo>
                    <a:pt x="649606" y="495299"/>
                  </a:lnTo>
                </a:path>
                <a:path w="1526540" h="504189">
                  <a:moveTo>
                    <a:pt x="906482" y="495299"/>
                  </a:moveTo>
                  <a:lnTo>
                    <a:pt x="932406" y="491814"/>
                  </a:lnTo>
                  <a:lnTo>
                    <a:pt x="981824" y="482461"/>
                  </a:lnTo>
                  <a:lnTo>
                    <a:pt x="1030049" y="470631"/>
                  </a:lnTo>
                  <a:lnTo>
                    <a:pt x="1032463" y="469899"/>
                  </a:lnTo>
                </a:path>
                <a:path w="1526540" h="504189">
                  <a:moveTo>
                    <a:pt x="649606" y="495299"/>
                  </a:moveTo>
                  <a:lnTo>
                    <a:pt x="674196" y="498604"/>
                  </a:lnTo>
                  <a:lnTo>
                    <a:pt x="725701" y="502742"/>
                  </a:lnTo>
                  <a:lnTo>
                    <a:pt x="778077" y="504140"/>
                  </a:lnTo>
                  <a:lnTo>
                    <a:pt x="830425" y="502742"/>
                  </a:lnTo>
                  <a:lnTo>
                    <a:pt x="881904" y="498604"/>
                  </a:lnTo>
                  <a:lnTo>
                    <a:pt x="906482" y="495299"/>
                  </a:lnTo>
                </a:path>
              </a:pathLst>
            </a:custGeom>
            <a:ln w="3175">
              <a:solidFill>
                <a:srgbClr val="FCFDFB"/>
              </a:solidFill>
            </a:ln>
          </p:spPr>
          <p:txBody>
            <a:bodyPr wrap="square" lIns="0" tIns="0" rIns="0" bIns="0" rtlCol="0"/>
            <a:lstStyle/>
            <a:p>
              <a:endParaRPr lang="fr-FR" noProof="0" dirty="0"/>
            </a:p>
          </p:txBody>
        </p:sp>
        <p:sp>
          <p:nvSpPr>
            <p:cNvPr id="4759" name="object 4759"/>
            <p:cNvSpPr/>
            <p:nvPr/>
          </p:nvSpPr>
          <p:spPr>
            <a:xfrm>
              <a:off x="8359323" y="4376185"/>
              <a:ext cx="1600835" cy="535305"/>
            </a:xfrm>
            <a:custGeom>
              <a:avLst/>
              <a:gdLst/>
              <a:ahLst/>
              <a:cxnLst/>
              <a:rect l="l" t="t" r="r" b="b"/>
              <a:pathLst>
                <a:path w="1600834" h="535304">
                  <a:moveTo>
                    <a:pt x="37023" y="0"/>
                  </a:moveTo>
                  <a:lnTo>
                    <a:pt x="0" y="0"/>
                  </a:lnTo>
                  <a:lnTo>
                    <a:pt x="4660" y="17202"/>
                  </a:lnTo>
                  <a:lnTo>
                    <a:pt x="18683" y="57174"/>
                  </a:lnTo>
                  <a:lnTo>
                    <a:pt x="35547" y="96130"/>
                  </a:lnTo>
                  <a:lnTo>
                    <a:pt x="55153" y="133987"/>
                  </a:lnTo>
                  <a:lnTo>
                    <a:pt x="77399" y="170664"/>
                  </a:lnTo>
                  <a:lnTo>
                    <a:pt x="102186" y="206077"/>
                  </a:lnTo>
                  <a:lnTo>
                    <a:pt x="129414" y="240146"/>
                  </a:lnTo>
                  <a:lnTo>
                    <a:pt x="158981" y="272786"/>
                  </a:lnTo>
                  <a:lnTo>
                    <a:pt x="190788" y="303917"/>
                  </a:lnTo>
                  <a:lnTo>
                    <a:pt x="224735" y="333456"/>
                  </a:lnTo>
                  <a:lnTo>
                    <a:pt x="260720" y="361320"/>
                  </a:lnTo>
                  <a:lnTo>
                    <a:pt x="298645" y="387428"/>
                  </a:lnTo>
                  <a:lnTo>
                    <a:pt x="338408" y="411697"/>
                  </a:lnTo>
                  <a:lnTo>
                    <a:pt x="379909" y="434045"/>
                  </a:lnTo>
                  <a:lnTo>
                    <a:pt x="423049" y="454390"/>
                  </a:lnTo>
                  <a:lnTo>
                    <a:pt x="467726" y="472649"/>
                  </a:lnTo>
                  <a:lnTo>
                    <a:pt x="513841" y="488741"/>
                  </a:lnTo>
                  <a:lnTo>
                    <a:pt x="561292" y="502583"/>
                  </a:lnTo>
                  <a:lnTo>
                    <a:pt x="609981" y="514092"/>
                  </a:lnTo>
                  <a:lnTo>
                    <a:pt x="659807" y="523187"/>
                  </a:lnTo>
                  <a:lnTo>
                    <a:pt x="710668" y="529785"/>
                  </a:lnTo>
                  <a:lnTo>
                    <a:pt x="762466" y="533804"/>
                  </a:lnTo>
                  <a:lnTo>
                    <a:pt x="815100" y="535162"/>
                  </a:lnTo>
                  <a:lnTo>
                    <a:pt x="867707" y="533804"/>
                  </a:lnTo>
                  <a:lnTo>
                    <a:pt x="919480" y="529785"/>
                  </a:lnTo>
                  <a:lnTo>
                    <a:pt x="970319" y="523187"/>
                  </a:lnTo>
                  <a:lnTo>
                    <a:pt x="1020124" y="514092"/>
                  </a:lnTo>
                  <a:lnTo>
                    <a:pt x="1062206" y="504140"/>
                  </a:lnTo>
                  <a:lnTo>
                    <a:pt x="815100" y="504140"/>
                  </a:lnTo>
                  <a:lnTo>
                    <a:pt x="762724" y="502742"/>
                  </a:lnTo>
                  <a:lnTo>
                    <a:pt x="711219" y="498604"/>
                  </a:lnTo>
                  <a:lnTo>
                    <a:pt x="660694" y="491814"/>
                  </a:lnTo>
                  <a:lnTo>
                    <a:pt x="611255" y="482461"/>
                  </a:lnTo>
                  <a:lnTo>
                    <a:pt x="563010" y="470631"/>
                  </a:lnTo>
                  <a:lnTo>
                    <a:pt x="516068" y="456412"/>
                  </a:lnTo>
                  <a:lnTo>
                    <a:pt x="470536" y="439892"/>
                  </a:lnTo>
                  <a:lnTo>
                    <a:pt x="426522" y="421158"/>
                  </a:lnTo>
                  <a:lnTo>
                    <a:pt x="384134" y="400298"/>
                  </a:lnTo>
                  <a:lnTo>
                    <a:pt x="343479" y="377399"/>
                  </a:lnTo>
                  <a:lnTo>
                    <a:pt x="304666" y="352549"/>
                  </a:lnTo>
                  <a:lnTo>
                    <a:pt x="267802" y="325835"/>
                  </a:lnTo>
                  <a:lnTo>
                    <a:pt x="232996" y="297345"/>
                  </a:lnTo>
                  <a:lnTo>
                    <a:pt x="200354" y="267166"/>
                  </a:lnTo>
                  <a:lnTo>
                    <a:pt x="169985" y="235387"/>
                  </a:lnTo>
                  <a:lnTo>
                    <a:pt x="141996" y="202094"/>
                  </a:lnTo>
                  <a:lnTo>
                    <a:pt x="116496" y="167375"/>
                  </a:lnTo>
                  <a:lnTo>
                    <a:pt x="93592" y="131317"/>
                  </a:lnTo>
                  <a:lnTo>
                    <a:pt x="73392" y="94009"/>
                  </a:lnTo>
                  <a:lnTo>
                    <a:pt x="56004" y="55537"/>
                  </a:lnTo>
                  <a:lnTo>
                    <a:pt x="41536" y="15990"/>
                  </a:lnTo>
                  <a:lnTo>
                    <a:pt x="37023" y="0"/>
                  </a:lnTo>
                  <a:close/>
                </a:path>
                <a:path w="1600834" h="535304">
                  <a:moveTo>
                    <a:pt x="1563486" y="78707"/>
                  </a:moveTo>
                  <a:lnTo>
                    <a:pt x="1536372" y="131317"/>
                  </a:lnTo>
                  <a:lnTo>
                    <a:pt x="1513471" y="167375"/>
                  </a:lnTo>
                  <a:lnTo>
                    <a:pt x="1487974" y="202094"/>
                  </a:lnTo>
                  <a:lnTo>
                    <a:pt x="1459990" y="235387"/>
                  </a:lnTo>
                  <a:lnTo>
                    <a:pt x="1429626" y="267166"/>
                  </a:lnTo>
                  <a:lnTo>
                    <a:pt x="1396990" y="297345"/>
                  </a:lnTo>
                  <a:lnTo>
                    <a:pt x="1362191" y="325835"/>
                  </a:lnTo>
                  <a:lnTo>
                    <a:pt x="1325335" y="352549"/>
                  </a:lnTo>
                  <a:lnTo>
                    <a:pt x="1286532" y="377399"/>
                  </a:lnTo>
                  <a:lnTo>
                    <a:pt x="1245889" y="400298"/>
                  </a:lnTo>
                  <a:lnTo>
                    <a:pt x="1203513" y="421158"/>
                  </a:lnTo>
                  <a:lnTo>
                    <a:pt x="1159513" y="439892"/>
                  </a:lnTo>
                  <a:lnTo>
                    <a:pt x="1113997" y="456412"/>
                  </a:lnTo>
                  <a:lnTo>
                    <a:pt x="1067072" y="470631"/>
                  </a:lnTo>
                  <a:lnTo>
                    <a:pt x="1018847" y="482461"/>
                  </a:lnTo>
                  <a:lnTo>
                    <a:pt x="969429" y="491814"/>
                  </a:lnTo>
                  <a:lnTo>
                    <a:pt x="918927" y="498604"/>
                  </a:lnTo>
                  <a:lnTo>
                    <a:pt x="867448" y="502742"/>
                  </a:lnTo>
                  <a:lnTo>
                    <a:pt x="815100" y="504140"/>
                  </a:lnTo>
                  <a:lnTo>
                    <a:pt x="1062206" y="504140"/>
                  </a:lnTo>
                  <a:lnTo>
                    <a:pt x="1116228" y="488741"/>
                  </a:lnTo>
                  <a:lnTo>
                    <a:pt x="1162327" y="472649"/>
                  </a:lnTo>
                  <a:lnTo>
                    <a:pt x="1206990" y="454390"/>
                  </a:lnTo>
                  <a:lnTo>
                    <a:pt x="1250117" y="434045"/>
                  </a:lnTo>
                  <a:lnTo>
                    <a:pt x="1291608" y="411697"/>
                  </a:lnTo>
                  <a:lnTo>
                    <a:pt x="1331361" y="387428"/>
                  </a:lnTo>
                  <a:lnTo>
                    <a:pt x="1369277" y="361320"/>
                  </a:lnTo>
                  <a:lnTo>
                    <a:pt x="1405255" y="333456"/>
                  </a:lnTo>
                  <a:lnTo>
                    <a:pt x="1439195" y="303917"/>
                  </a:lnTo>
                  <a:lnTo>
                    <a:pt x="1470996" y="272786"/>
                  </a:lnTo>
                  <a:lnTo>
                    <a:pt x="1500559" y="240146"/>
                  </a:lnTo>
                  <a:lnTo>
                    <a:pt x="1527783" y="206077"/>
                  </a:lnTo>
                  <a:lnTo>
                    <a:pt x="1552567" y="170664"/>
                  </a:lnTo>
                  <a:lnTo>
                    <a:pt x="1574811" y="133987"/>
                  </a:lnTo>
                  <a:lnTo>
                    <a:pt x="1594415" y="96130"/>
                  </a:lnTo>
                  <a:lnTo>
                    <a:pt x="1600596" y="81851"/>
                  </a:lnTo>
                  <a:lnTo>
                    <a:pt x="1563486" y="78707"/>
                  </a:lnTo>
                  <a:close/>
                </a:path>
              </a:pathLst>
            </a:custGeom>
            <a:solidFill>
              <a:srgbClr val="FCFDFB"/>
            </a:solidFill>
          </p:spPr>
          <p:txBody>
            <a:bodyPr wrap="square" lIns="0" tIns="0" rIns="0" bIns="0" rtlCol="0"/>
            <a:lstStyle/>
            <a:p>
              <a:endParaRPr lang="fr-FR" noProof="0" dirty="0"/>
            </a:p>
          </p:txBody>
        </p:sp>
        <p:sp>
          <p:nvSpPr>
            <p:cNvPr id="4760" name="object 4760"/>
            <p:cNvSpPr/>
            <p:nvPr/>
          </p:nvSpPr>
          <p:spPr>
            <a:xfrm>
              <a:off x="8359323" y="4376185"/>
              <a:ext cx="1600835" cy="535305"/>
            </a:xfrm>
            <a:custGeom>
              <a:avLst/>
              <a:gdLst/>
              <a:ahLst/>
              <a:cxnLst/>
              <a:rect l="l" t="t" r="r" b="b"/>
              <a:pathLst>
                <a:path w="1600834" h="535304">
                  <a:moveTo>
                    <a:pt x="1563486" y="78707"/>
                  </a:moveTo>
                  <a:lnTo>
                    <a:pt x="1536372" y="131317"/>
                  </a:lnTo>
                  <a:lnTo>
                    <a:pt x="1513471" y="167375"/>
                  </a:lnTo>
                  <a:lnTo>
                    <a:pt x="1487974" y="202094"/>
                  </a:lnTo>
                  <a:lnTo>
                    <a:pt x="1459990" y="235387"/>
                  </a:lnTo>
                  <a:lnTo>
                    <a:pt x="1429626" y="267166"/>
                  </a:lnTo>
                  <a:lnTo>
                    <a:pt x="1396990" y="297345"/>
                  </a:lnTo>
                  <a:lnTo>
                    <a:pt x="1362191" y="325835"/>
                  </a:lnTo>
                  <a:lnTo>
                    <a:pt x="1325335" y="352549"/>
                  </a:lnTo>
                  <a:lnTo>
                    <a:pt x="1286532" y="377399"/>
                  </a:lnTo>
                  <a:lnTo>
                    <a:pt x="1245889" y="400298"/>
                  </a:lnTo>
                  <a:lnTo>
                    <a:pt x="1203513" y="421158"/>
                  </a:lnTo>
                  <a:lnTo>
                    <a:pt x="1159513" y="439892"/>
                  </a:lnTo>
                  <a:lnTo>
                    <a:pt x="1113997" y="456412"/>
                  </a:lnTo>
                  <a:lnTo>
                    <a:pt x="1069487" y="469899"/>
                  </a:lnTo>
                </a:path>
                <a:path w="1600834" h="535304">
                  <a:moveTo>
                    <a:pt x="560595" y="469899"/>
                  </a:moveTo>
                  <a:lnTo>
                    <a:pt x="516068" y="456412"/>
                  </a:lnTo>
                  <a:lnTo>
                    <a:pt x="470536" y="439892"/>
                  </a:lnTo>
                  <a:lnTo>
                    <a:pt x="426522" y="421158"/>
                  </a:lnTo>
                  <a:lnTo>
                    <a:pt x="384134" y="400298"/>
                  </a:lnTo>
                  <a:lnTo>
                    <a:pt x="343479" y="377399"/>
                  </a:lnTo>
                  <a:lnTo>
                    <a:pt x="304666" y="352549"/>
                  </a:lnTo>
                  <a:lnTo>
                    <a:pt x="267802" y="325835"/>
                  </a:lnTo>
                  <a:lnTo>
                    <a:pt x="232996" y="297345"/>
                  </a:lnTo>
                  <a:lnTo>
                    <a:pt x="200354" y="267166"/>
                  </a:lnTo>
                  <a:lnTo>
                    <a:pt x="169985" y="235387"/>
                  </a:lnTo>
                  <a:lnTo>
                    <a:pt x="141996" y="202094"/>
                  </a:lnTo>
                  <a:lnTo>
                    <a:pt x="116496" y="167375"/>
                  </a:lnTo>
                  <a:lnTo>
                    <a:pt x="93592" y="131317"/>
                  </a:lnTo>
                  <a:lnTo>
                    <a:pt x="73392" y="94009"/>
                  </a:lnTo>
                  <a:lnTo>
                    <a:pt x="56004" y="55537"/>
                  </a:lnTo>
                  <a:lnTo>
                    <a:pt x="41536" y="15990"/>
                  </a:lnTo>
                  <a:lnTo>
                    <a:pt x="37023" y="0"/>
                  </a:lnTo>
                </a:path>
                <a:path w="1600834" h="535304">
                  <a:moveTo>
                    <a:pt x="0" y="0"/>
                  </a:moveTo>
                  <a:lnTo>
                    <a:pt x="18683" y="57174"/>
                  </a:lnTo>
                  <a:lnTo>
                    <a:pt x="35547" y="96130"/>
                  </a:lnTo>
                  <a:lnTo>
                    <a:pt x="55153" y="133987"/>
                  </a:lnTo>
                  <a:lnTo>
                    <a:pt x="77399" y="170664"/>
                  </a:lnTo>
                  <a:lnTo>
                    <a:pt x="102186" y="206077"/>
                  </a:lnTo>
                  <a:lnTo>
                    <a:pt x="129414" y="240146"/>
                  </a:lnTo>
                  <a:lnTo>
                    <a:pt x="158981" y="272786"/>
                  </a:lnTo>
                  <a:lnTo>
                    <a:pt x="190788" y="303917"/>
                  </a:lnTo>
                  <a:lnTo>
                    <a:pt x="224735" y="333456"/>
                  </a:lnTo>
                  <a:lnTo>
                    <a:pt x="260720" y="361320"/>
                  </a:lnTo>
                  <a:lnTo>
                    <a:pt x="298645" y="387428"/>
                  </a:lnTo>
                  <a:lnTo>
                    <a:pt x="338408" y="411697"/>
                  </a:lnTo>
                  <a:lnTo>
                    <a:pt x="379909" y="434045"/>
                  </a:lnTo>
                  <a:lnTo>
                    <a:pt x="423049" y="454390"/>
                  </a:lnTo>
                  <a:lnTo>
                    <a:pt x="460998" y="469899"/>
                  </a:lnTo>
                </a:path>
                <a:path w="1600834" h="535304">
                  <a:moveTo>
                    <a:pt x="1169053" y="469899"/>
                  </a:moveTo>
                  <a:lnTo>
                    <a:pt x="1206990" y="454390"/>
                  </a:lnTo>
                  <a:lnTo>
                    <a:pt x="1250117" y="434045"/>
                  </a:lnTo>
                  <a:lnTo>
                    <a:pt x="1291607" y="411697"/>
                  </a:lnTo>
                  <a:lnTo>
                    <a:pt x="1331361" y="387428"/>
                  </a:lnTo>
                  <a:lnTo>
                    <a:pt x="1369277" y="361320"/>
                  </a:lnTo>
                  <a:lnTo>
                    <a:pt x="1405255" y="333456"/>
                  </a:lnTo>
                  <a:lnTo>
                    <a:pt x="1439195" y="303917"/>
                  </a:lnTo>
                  <a:lnTo>
                    <a:pt x="1470996" y="272786"/>
                  </a:lnTo>
                  <a:lnTo>
                    <a:pt x="1500559" y="240146"/>
                  </a:lnTo>
                  <a:lnTo>
                    <a:pt x="1527783" y="206077"/>
                  </a:lnTo>
                  <a:lnTo>
                    <a:pt x="1552567" y="170664"/>
                  </a:lnTo>
                  <a:lnTo>
                    <a:pt x="1574811" y="133987"/>
                  </a:lnTo>
                  <a:lnTo>
                    <a:pt x="1594415" y="96130"/>
                  </a:lnTo>
                  <a:lnTo>
                    <a:pt x="1600596" y="81851"/>
                  </a:lnTo>
                </a:path>
                <a:path w="1600834" h="535304">
                  <a:moveTo>
                    <a:pt x="1069487" y="469899"/>
                  </a:moveTo>
                  <a:lnTo>
                    <a:pt x="1067072" y="470631"/>
                  </a:lnTo>
                  <a:lnTo>
                    <a:pt x="1018847" y="482461"/>
                  </a:lnTo>
                  <a:lnTo>
                    <a:pt x="969429" y="491814"/>
                  </a:lnTo>
                  <a:lnTo>
                    <a:pt x="943505" y="495299"/>
                  </a:lnTo>
                </a:path>
                <a:path w="1600834" h="535304">
                  <a:moveTo>
                    <a:pt x="686630" y="495299"/>
                  </a:moveTo>
                  <a:lnTo>
                    <a:pt x="660694" y="491814"/>
                  </a:lnTo>
                  <a:lnTo>
                    <a:pt x="611255" y="482461"/>
                  </a:lnTo>
                  <a:lnTo>
                    <a:pt x="563010" y="470631"/>
                  </a:lnTo>
                  <a:lnTo>
                    <a:pt x="560595" y="469899"/>
                  </a:lnTo>
                </a:path>
                <a:path w="1600834" h="535304">
                  <a:moveTo>
                    <a:pt x="460998" y="469899"/>
                  </a:moveTo>
                  <a:lnTo>
                    <a:pt x="467726" y="472649"/>
                  </a:lnTo>
                  <a:lnTo>
                    <a:pt x="513841" y="488741"/>
                  </a:lnTo>
                  <a:lnTo>
                    <a:pt x="536325" y="495299"/>
                  </a:lnTo>
                </a:path>
                <a:path w="1600834" h="535304">
                  <a:moveTo>
                    <a:pt x="1093752" y="495299"/>
                  </a:moveTo>
                  <a:lnTo>
                    <a:pt x="1116228" y="488741"/>
                  </a:lnTo>
                  <a:lnTo>
                    <a:pt x="1162327" y="472649"/>
                  </a:lnTo>
                  <a:lnTo>
                    <a:pt x="1169053" y="469899"/>
                  </a:lnTo>
                </a:path>
                <a:path w="1600834" h="535304">
                  <a:moveTo>
                    <a:pt x="943505" y="495299"/>
                  </a:moveTo>
                  <a:lnTo>
                    <a:pt x="918927" y="498604"/>
                  </a:lnTo>
                  <a:lnTo>
                    <a:pt x="867448" y="502742"/>
                  </a:lnTo>
                  <a:lnTo>
                    <a:pt x="815100" y="504140"/>
                  </a:lnTo>
                  <a:lnTo>
                    <a:pt x="762724" y="502742"/>
                  </a:lnTo>
                  <a:lnTo>
                    <a:pt x="711219" y="498604"/>
                  </a:lnTo>
                  <a:lnTo>
                    <a:pt x="686630" y="495299"/>
                  </a:lnTo>
                </a:path>
                <a:path w="1600834" h="535304">
                  <a:moveTo>
                    <a:pt x="536325" y="495299"/>
                  </a:moveTo>
                  <a:lnTo>
                    <a:pt x="609981" y="514092"/>
                  </a:lnTo>
                  <a:lnTo>
                    <a:pt x="659807" y="523187"/>
                  </a:lnTo>
                  <a:lnTo>
                    <a:pt x="710668" y="529785"/>
                  </a:lnTo>
                  <a:lnTo>
                    <a:pt x="762466" y="533804"/>
                  </a:lnTo>
                  <a:lnTo>
                    <a:pt x="815100" y="535162"/>
                  </a:lnTo>
                  <a:lnTo>
                    <a:pt x="867707" y="533804"/>
                  </a:lnTo>
                  <a:lnTo>
                    <a:pt x="919480" y="529785"/>
                  </a:lnTo>
                  <a:lnTo>
                    <a:pt x="970319" y="523187"/>
                  </a:lnTo>
                  <a:lnTo>
                    <a:pt x="1020124" y="514092"/>
                  </a:lnTo>
                  <a:lnTo>
                    <a:pt x="1068793" y="502583"/>
                  </a:lnTo>
                  <a:lnTo>
                    <a:pt x="1093752" y="495299"/>
                  </a:lnTo>
                </a:path>
              </a:pathLst>
            </a:custGeom>
            <a:ln w="3175">
              <a:solidFill>
                <a:srgbClr val="FCFDFB"/>
              </a:solidFill>
            </a:ln>
          </p:spPr>
          <p:txBody>
            <a:bodyPr wrap="square" lIns="0" tIns="0" rIns="0" bIns="0" rtlCol="0"/>
            <a:lstStyle/>
            <a:p>
              <a:endParaRPr lang="fr-FR" noProof="0" dirty="0"/>
            </a:p>
          </p:txBody>
        </p:sp>
        <p:sp>
          <p:nvSpPr>
            <p:cNvPr id="4761" name="object 4761"/>
            <p:cNvSpPr/>
            <p:nvPr/>
          </p:nvSpPr>
          <p:spPr>
            <a:xfrm>
              <a:off x="8310994" y="4089894"/>
              <a:ext cx="1685925" cy="851535"/>
            </a:xfrm>
            <a:custGeom>
              <a:avLst/>
              <a:gdLst/>
              <a:ahLst/>
              <a:cxnLst/>
              <a:rect l="l" t="t" r="r" b="b"/>
              <a:pathLst>
                <a:path w="1685925" h="851535">
                  <a:moveTo>
                    <a:pt x="1059628" y="832390"/>
                  </a:moveTo>
                  <a:lnTo>
                    <a:pt x="832685" y="832390"/>
                  </a:lnTo>
                  <a:lnTo>
                    <a:pt x="829179" y="849721"/>
                  </a:lnTo>
                  <a:lnTo>
                    <a:pt x="829086" y="850182"/>
                  </a:lnTo>
                  <a:lnTo>
                    <a:pt x="863430" y="851035"/>
                  </a:lnTo>
                  <a:lnTo>
                    <a:pt x="916301" y="849721"/>
                  </a:lnTo>
                  <a:lnTo>
                    <a:pt x="968367" y="845829"/>
                  </a:lnTo>
                  <a:lnTo>
                    <a:pt x="1019535" y="839436"/>
                  </a:lnTo>
                  <a:lnTo>
                    <a:pt x="1059628" y="832390"/>
                  </a:lnTo>
                  <a:close/>
                </a:path>
                <a:path w="1685925" h="851535">
                  <a:moveTo>
                    <a:pt x="584654" y="781590"/>
                  </a:moveTo>
                  <a:lnTo>
                    <a:pt x="530041" y="781590"/>
                  </a:lnTo>
                  <a:lnTo>
                    <a:pt x="532325" y="796741"/>
                  </a:lnTo>
                  <a:lnTo>
                    <a:pt x="607946" y="819453"/>
                  </a:lnTo>
                  <a:lnTo>
                    <a:pt x="657056" y="830618"/>
                  </a:lnTo>
                  <a:lnTo>
                    <a:pt x="707252" y="839436"/>
                  </a:lnTo>
                  <a:lnTo>
                    <a:pt x="758442" y="845829"/>
                  </a:lnTo>
                  <a:lnTo>
                    <a:pt x="794348" y="848512"/>
                  </a:lnTo>
                  <a:lnTo>
                    <a:pt x="797238" y="845090"/>
                  </a:lnTo>
                  <a:lnTo>
                    <a:pt x="820195" y="832390"/>
                  </a:lnTo>
                  <a:lnTo>
                    <a:pt x="1059628" y="832390"/>
                  </a:lnTo>
                  <a:lnTo>
                    <a:pt x="1069712" y="830618"/>
                  </a:lnTo>
                  <a:lnTo>
                    <a:pt x="1110010" y="821453"/>
                  </a:lnTo>
                  <a:lnTo>
                    <a:pt x="863430" y="821453"/>
                  </a:lnTo>
                  <a:lnTo>
                    <a:pt x="810796" y="820095"/>
                  </a:lnTo>
                  <a:lnTo>
                    <a:pt x="758998" y="816076"/>
                  </a:lnTo>
                  <a:lnTo>
                    <a:pt x="708136" y="809478"/>
                  </a:lnTo>
                  <a:lnTo>
                    <a:pt x="658311" y="800383"/>
                  </a:lnTo>
                  <a:lnTo>
                    <a:pt x="609622" y="788873"/>
                  </a:lnTo>
                  <a:lnTo>
                    <a:pt x="584654" y="781590"/>
                  </a:lnTo>
                  <a:close/>
                </a:path>
                <a:path w="1685925" h="851535">
                  <a:moveTo>
                    <a:pt x="1648926" y="368142"/>
                  </a:moveTo>
                  <a:lnTo>
                    <a:pt x="1623141" y="420278"/>
                  </a:lnTo>
                  <a:lnTo>
                    <a:pt x="1600897" y="456955"/>
                  </a:lnTo>
                  <a:lnTo>
                    <a:pt x="1576113" y="492368"/>
                  </a:lnTo>
                  <a:lnTo>
                    <a:pt x="1548889" y="526436"/>
                  </a:lnTo>
                  <a:lnTo>
                    <a:pt x="1519326" y="559077"/>
                  </a:lnTo>
                  <a:lnTo>
                    <a:pt x="1487525" y="590208"/>
                  </a:lnTo>
                  <a:lnTo>
                    <a:pt x="1453585" y="619746"/>
                  </a:lnTo>
                  <a:lnTo>
                    <a:pt x="1417606" y="647611"/>
                  </a:lnTo>
                  <a:lnTo>
                    <a:pt x="1379691" y="673719"/>
                  </a:lnTo>
                  <a:lnTo>
                    <a:pt x="1339937" y="697988"/>
                  </a:lnTo>
                  <a:lnTo>
                    <a:pt x="1298447" y="720336"/>
                  </a:lnTo>
                  <a:lnTo>
                    <a:pt x="1255320" y="740681"/>
                  </a:lnTo>
                  <a:lnTo>
                    <a:pt x="1210657" y="758940"/>
                  </a:lnTo>
                  <a:lnTo>
                    <a:pt x="1164558" y="775032"/>
                  </a:lnTo>
                  <a:lnTo>
                    <a:pt x="1117123" y="788873"/>
                  </a:lnTo>
                  <a:lnTo>
                    <a:pt x="1068453" y="800383"/>
                  </a:lnTo>
                  <a:lnTo>
                    <a:pt x="1018649" y="809478"/>
                  </a:lnTo>
                  <a:lnTo>
                    <a:pt x="967810" y="816076"/>
                  </a:lnTo>
                  <a:lnTo>
                    <a:pt x="916037" y="820095"/>
                  </a:lnTo>
                  <a:lnTo>
                    <a:pt x="863430" y="821453"/>
                  </a:lnTo>
                  <a:lnTo>
                    <a:pt x="1110010" y="821453"/>
                  </a:lnTo>
                  <a:lnTo>
                    <a:pt x="1166716" y="806017"/>
                  </a:lnTo>
                  <a:lnTo>
                    <a:pt x="1213357" y="790387"/>
                  </a:lnTo>
                  <a:lnTo>
                    <a:pt x="1258632" y="772639"/>
                  </a:lnTo>
                  <a:lnTo>
                    <a:pt x="1302450" y="752851"/>
                  </a:lnTo>
                  <a:lnTo>
                    <a:pt x="1344715" y="731098"/>
                  </a:lnTo>
                  <a:lnTo>
                    <a:pt x="1385335" y="707458"/>
                  </a:lnTo>
                  <a:lnTo>
                    <a:pt x="1424217" y="682006"/>
                  </a:lnTo>
                  <a:lnTo>
                    <a:pt x="1461266" y="654821"/>
                  </a:lnTo>
                  <a:lnTo>
                    <a:pt x="1496391" y="625978"/>
                  </a:lnTo>
                  <a:lnTo>
                    <a:pt x="1529497" y="595555"/>
                  </a:lnTo>
                  <a:lnTo>
                    <a:pt x="1560490" y="563627"/>
                  </a:lnTo>
                  <a:lnTo>
                    <a:pt x="1589279" y="530272"/>
                  </a:lnTo>
                  <a:lnTo>
                    <a:pt x="1615768" y="495566"/>
                  </a:lnTo>
                  <a:lnTo>
                    <a:pt x="1639866" y="459586"/>
                  </a:lnTo>
                  <a:lnTo>
                    <a:pt x="1661478" y="422409"/>
                  </a:lnTo>
                  <a:lnTo>
                    <a:pt x="1680512" y="384111"/>
                  </a:lnTo>
                  <a:lnTo>
                    <a:pt x="1685852" y="371270"/>
                  </a:lnTo>
                  <a:lnTo>
                    <a:pt x="1648926" y="368142"/>
                  </a:lnTo>
                  <a:close/>
                </a:path>
                <a:path w="1685925" h="851535">
                  <a:moveTo>
                    <a:pt x="9835" y="280230"/>
                  </a:moveTo>
                  <a:lnTo>
                    <a:pt x="29747" y="344770"/>
                  </a:lnTo>
                  <a:lnTo>
                    <a:pt x="46110" y="384111"/>
                  </a:lnTo>
                  <a:lnTo>
                    <a:pt x="65145" y="422409"/>
                  </a:lnTo>
                  <a:lnTo>
                    <a:pt x="86759" y="459586"/>
                  </a:lnTo>
                  <a:lnTo>
                    <a:pt x="110859" y="495566"/>
                  </a:lnTo>
                  <a:lnTo>
                    <a:pt x="137352" y="530272"/>
                  </a:lnTo>
                  <a:lnTo>
                    <a:pt x="166145" y="563627"/>
                  </a:lnTo>
                  <a:lnTo>
                    <a:pt x="197144" y="595555"/>
                  </a:lnTo>
                  <a:lnTo>
                    <a:pt x="230255" y="625978"/>
                  </a:lnTo>
                  <a:lnTo>
                    <a:pt x="265386" y="654821"/>
                  </a:lnTo>
                  <a:lnTo>
                    <a:pt x="302443" y="682006"/>
                  </a:lnTo>
                  <a:lnTo>
                    <a:pt x="341334" y="707458"/>
                  </a:lnTo>
                  <a:lnTo>
                    <a:pt x="381964" y="731098"/>
                  </a:lnTo>
                  <a:lnTo>
                    <a:pt x="424241" y="752851"/>
                  </a:lnTo>
                  <a:lnTo>
                    <a:pt x="468070" y="772639"/>
                  </a:lnTo>
                  <a:lnTo>
                    <a:pt x="513360" y="790387"/>
                  </a:lnTo>
                  <a:lnTo>
                    <a:pt x="524504" y="794120"/>
                  </a:lnTo>
                  <a:lnTo>
                    <a:pt x="530041" y="781590"/>
                  </a:lnTo>
                  <a:lnTo>
                    <a:pt x="584654" y="781590"/>
                  </a:lnTo>
                  <a:lnTo>
                    <a:pt x="516056" y="758940"/>
                  </a:lnTo>
                  <a:lnTo>
                    <a:pt x="471379" y="740681"/>
                  </a:lnTo>
                  <a:lnTo>
                    <a:pt x="428239" y="720336"/>
                  </a:lnTo>
                  <a:lnTo>
                    <a:pt x="386738" y="697988"/>
                  </a:lnTo>
                  <a:lnTo>
                    <a:pt x="346975" y="673719"/>
                  </a:lnTo>
                  <a:lnTo>
                    <a:pt x="309050" y="647611"/>
                  </a:lnTo>
                  <a:lnTo>
                    <a:pt x="273064" y="619746"/>
                  </a:lnTo>
                  <a:lnTo>
                    <a:pt x="239118" y="590208"/>
                  </a:lnTo>
                  <a:lnTo>
                    <a:pt x="207311" y="559077"/>
                  </a:lnTo>
                  <a:lnTo>
                    <a:pt x="177744" y="526436"/>
                  </a:lnTo>
                  <a:lnTo>
                    <a:pt x="150516" y="492368"/>
                  </a:lnTo>
                  <a:lnTo>
                    <a:pt x="125729" y="456955"/>
                  </a:lnTo>
                  <a:lnTo>
                    <a:pt x="103483" y="420278"/>
                  </a:lnTo>
                  <a:lnTo>
                    <a:pt x="83877" y="382421"/>
                  </a:lnTo>
                  <a:lnTo>
                    <a:pt x="67013" y="343465"/>
                  </a:lnTo>
                  <a:lnTo>
                    <a:pt x="52989" y="303493"/>
                  </a:lnTo>
                  <a:lnTo>
                    <a:pt x="48329" y="286290"/>
                  </a:lnTo>
                  <a:lnTo>
                    <a:pt x="32701" y="286290"/>
                  </a:lnTo>
                  <a:lnTo>
                    <a:pt x="9835" y="280230"/>
                  </a:lnTo>
                  <a:close/>
                </a:path>
                <a:path w="1685925" h="851535">
                  <a:moveTo>
                    <a:pt x="7087" y="0"/>
                  </a:moveTo>
                  <a:lnTo>
                    <a:pt x="5413" y="6442"/>
                  </a:lnTo>
                  <a:lnTo>
                    <a:pt x="0" y="35756"/>
                  </a:lnTo>
                  <a:lnTo>
                    <a:pt x="5699" y="32290"/>
                  </a:lnTo>
                  <a:lnTo>
                    <a:pt x="7087" y="0"/>
                  </a:lnTo>
                  <a:close/>
                </a:path>
              </a:pathLst>
            </a:custGeom>
            <a:solidFill>
              <a:srgbClr val="FCFDFA"/>
            </a:solidFill>
          </p:spPr>
          <p:txBody>
            <a:bodyPr wrap="square" lIns="0" tIns="0" rIns="0" bIns="0" rtlCol="0"/>
            <a:lstStyle/>
            <a:p>
              <a:endParaRPr lang="fr-FR" noProof="0" dirty="0"/>
            </a:p>
          </p:txBody>
        </p:sp>
        <p:sp>
          <p:nvSpPr>
            <p:cNvPr id="4762" name="object 4762"/>
            <p:cNvSpPr/>
            <p:nvPr/>
          </p:nvSpPr>
          <p:spPr>
            <a:xfrm>
              <a:off x="8310994" y="4089894"/>
              <a:ext cx="1685925" cy="851535"/>
            </a:xfrm>
            <a:custGeom>
              <a:avLst/>
              <a:gdLst/>
              <a:ahLst/>
              <a:cxnLst/>
              <a:rect l="l" t="t" r="r" b="b"/>
              <a:pathLst>
                <a:path w="1685925" h="851535">
                  <a:moveTo>
                    <a:pt x="1648926" y="368142"/>
                  </a:moveTo>
                  <a:lnTo>
                    <a:pt x="1623141" y="420278"/>
                  </a:lnTo>
                  <a:lnTo>
                    <a:pt x="1600897" y="456955"/>
                  </a:lnTo>
                  <a:lnTo>
                    <a:pt x="1576113" y="492368"/>
                  </a:lnTo>
                  <a:lnTo>
                    <a:pt x="1548889" y="526436"/>
                  </a:lnTo>
                  <a:lnTo>
                    <a:pt x="1519326" y="559077"/>
                  </a:lnTo>
                  <a:lnTo>
                    <a:pt x="1487525" y="590208"/>
                  </a:lnTo>
                  <a:lnTo>
                    <a:pt x="1453585" y="619746"/>
                  </a:lnTo>
                  <a:lnTo>
                    <a:pt x="1417606" y="647611"/>
                  </a:lnTo>
                  <a:lnTo>
                    <a:pt x="1379691" y="673719"/>
                  </a:lnTo>
                  <a:lnTo>
                    <a:pt x="1339937" y="697988"/>
                  </a:lnTo>
                  <a:lnTo>
                    <a:pt x="1298447" y="720336"/>
                  </a:lnTo>
                  <a:lnTo>
                    <a:pt x="1255320" y="740681"/>
                  </a:lnTo>
                  <a:lnTo>
                    <a:pt x="1217383" y="756190"/>
                  </a:lnTo>
                </a:path>
                <a:path w="1685925" h="851535">
                  <a:moveTo>
                    <a:pt x="509327" y="756190"/>
                  </a:moveTo>
                  <a:lnTo>
                    <a:pt x="471379" y="740681"/>
                  </a:lnTo>
                  <a:lnTo>
                    <a:pt x="428239" y="720336"/>
                  </a:lnTo>
                  <a:lnTo>
                    <a:pt x="386738" y="697988"/>
                  </a:lnTo>
                  <a:lnTo>
                    <a:pt x="346975" y="673719"/>
                  </a:lnTo>
                  <a:lnTo>
                    <a:pt x="309050" y="647611"/>
                  </a:lnTo>
                  <a:lnTo>
                    <a:pt x="273064" y="619746"/>
                  </a:lnTo>
                  <a:lnTo>
                    <a:pt x="239118" y="590208"/>
                  </a:lnTo>
                  <a:lnTo>
                    <a:pt x="207311" y="559077"/>
                  </a:lnTo>
                  <a:lnTo>
                    <a:pt x="177744" y="526436"/>
                  </a:lnTo>
                  <a:lnTo>
                    <a:pt x="150516" y="492368"/>
                  </a:lnTo>
                  <a:lnTo>
                    <a:pt x="125729" y="456955"/>
                  </a:lnTo>
                  <a:lnTo>
                    <a:pt x="103483" y="420278"/>
                  </a:lnTo>
                  <a:lnTo>
                    <a:pt x="83877" y="382421"/>
                  </a:lnTo>
                  <a:lnTo>
                    <a:pt x="67013" y="343465"/>
                  </a:lnTo>
                  <a:lnTo>
                    <a:pt x="52989" y="303493"/>
                  </a:lnTo>
                  <a:lnTo>
                    <a:pt x="48329" y="286290"/>
                  </a:lnTo>
                </a:path>
                <a:path w="1685925" h="851535">
                  <a:moveTo>
                    <a:pt x="7087" y="0"/>
                  </a:moveTo>
                  <a:lnTo>
                    <a:pt x="5413" y="6442"/>
                  </a:lnTo>
                  <a:lnTo>
                    <a:pt x="0" y="35756"/>
                  </a:lnTo>
                </a:path>
                <a:path w="1685925" h="851535">
                  <a:moveTo>
                    <a:pt x="9835" y="280230"/>
                  </a:moveTo>
                  <a:lnTo>
                    <a:pt x="29747" y="344770"/>
                  </a:lnTo>
                  <a:lnTo>
                    <a:pt x="46110" y="384111"/>
                  </a:lnTo>
                  <a:lnTo>
                    <a:pt x="65145" y="422409"/>
                  </a:lnTo>
                  <a:lnTo>
                    <a:pt x="86759" y="459586"/>
                  </a:lnTo>
                  <a:lnTo>
                    <a:pt x="110859" y="495566"/>
                  </a:lnTo>
                  <a:lnTo>
                    <a:pt x="137352" y="530272"/>
                  </a:lnTo>
                  <a:lnTo>
                    <a:pt x="166145" y="563627"/>
                  </a:lnTo>
                  <a:lnTo>
                    <a:pt x="197143" y="595555"/>
                  </a:lnTo>
                  <a:lnTo>
                    <a:pt x="230255" y="625978"/>
                  </a:lnTo>
                  <a:lnTo>
                    <a:pt x="265386" y="654821"/>
                  </a:lnTo>
                  <a:lnTo>
                    <a:pt x="302443" y="682006"/>
                  </a:lnTo>
                  <a:lnTo>
                    <a:pt x="341334" y="707458"/>
                  </a:lnTo>
                  <a:lnTo>
                    <a:pt x="381964" y="731098"/>
                  </a:lnTo>
                  <a:lnTo>
                    <a:pt x="424241" y="752851"/>
                  </a:lnTo>
                  <a:lnTo>
                    <a:pt x="431637" y="756190"/>
                  </a:lnTo>
                </a:path>
                <a:path w="1685925" h="851535">
                  <a:moveTo>
                    <a:pt x="1295055" y="756190"/>
                  </a:moveTo>
                  <a:lnTo>
                    <a:pt x="1344715" y="731098"/>
                  </a:lnTo>
                  <a:lnTo>
                    <a:pt x="1385335" y="707458"/>
                  </a:lnTo>
                  <a:lnTo>
                    <a:pt x="1424217" y="682006"/>
                  </a:lnTo>
                  <a:lnTo>
                    <a:pt x="1461266" y="654821"/>
                  </a:lnTo>
                  <a:lnTo>
                    <a:pt x="1496391" y="625978"/>
                  </a:lnTo>
                  <a:lnTo>
                    <a:pt x="1529497" y="595555"/>
                  </a:lnTo>
                  <a:lnTo>
                    <a:pt x="1560490" y="563627"/>
                  </a:lnTo>
                  <a:lnTo>
                    <a:pt x="1589279" y="530272"/>
                  </a:lnTo>
                  <a:lnTo>
                    <a:pt x="1615768" y="495566"/>
                  </a:lnTo>
                  <a:lnTo>
                    <a:pt x="1639866" y="459586"/>
                  </a:lnTo>
                  <a:lnTo>
                    <a:pt x="1661478" y="422409"/>
                  </a:lnTo>
                  <a:lnTo>
                    <a:pt x="1680512" y="384111"/>
                  </a:lnTo>
                  <a:lnTo>
                    <a:pt x="1685852" y="371270"/>
                  </a:lnTo>
                </a:path>
                <a:path w="1685925" h="851535">
                  <a:moveTo>
                    <a:pt x="1217383" y="756190"/>
                  </a:moveTo>
                  <a:lnTo>
                    <a:pt x="1210657" y="758940"/>
                  </a:lnTo>
                  <a:lnTo>
                    <a:pt x="1164558" y="775032"/>
                  </a:lnTo>
                  <a:lnTo>
                    <a:pt x="1142082" y="781590"/>
                  </a:lnTo>
                </a:path>
                <a:path w="1685925" h="851535">
                  <a:moveTo>
                    <a:pt x="584654" y="781590"/>
                  </a:moveTo>
                  <a:lnTo>
                    <a:pt x="562170" y="775032"/>
                  </a:lnTo>
                  <a:lnTo>
                    <a:pt x="516056" y="758940"/>
                  </a:lnTo>
                  <a:lnTo>
                    <a:pt x="509327" y="756190"/>
                  </a:lnTo>
                </a:path>
                <a:path w="1685925" h="851535">
                  <a:moveTo>
                    <a:pt x="431637" y="756190"/>
                  </a:moveTo>
                  <a:lnTo>
                    <a:pt x="468070" y="772639"/>
                  </a:lnTo>
                  <a:lnTo>
                    <a:pt x="513360" y="790387"/>
                  </a:lnTo>
                  <a:lnTo>
                    <a:pt x="524504" y="794120"/>
                  </a:lnTo>
                </a:path>
                <a:path w="1685925" h="851535">
                  <a:moveTo>
                    <a:pt x="1235798" y="781590"/>
                  </a:moveTo>
                  <a:lnTo>
                    <a:pt x="1258632" y="772639"/>
                  </a:lnTo>
                  <a:lnTo>
                    <a:pt x="1295055" y="756190"/>
                  </a:lnTo>
                </a:path>
                <a:path w="1685925" h="851535">
                  <a:moveTo>
                    <a:pt x="829086" y="850182"/>
                  </a:moveTo>
                  <a:lnTo>
                    <a:pt x="863430" y="851035"/>
                  </a:lnTo>
                  <a:lnTo>
                    <a:pt x="916301" y="849721"/>
                  </a:lnTo>
                  <a:lnTo>
                    <a:pt x="968367" y="845829"/>
                  </a:lnTo>
                  <a:lnTo>
                    <a:pt x="1019535" y="839436"/>
                  </a:lnTo>
                  <a:lnTo>
                    <a:pt x="1059628" y="832390"/>
                  </a:lnTo>
                </a:path>
                <a:path w="1685925" h="851535">
                  <a:moveTo>
                    <a:pt x="1142082" y="781590"/>
                  </a:moveTo>
                  <a:lnTo>
                    <a:pt x="1068453" y="800383"/>
                  </a:lnTo>
                  <a:lnTo>
                    <a:pt x="1018649" y="809478"/>
                  </a:lnTo>
                  <a:lnTo>
                    <a:pt x="967810" y="816076"/>
                  </a:lnTo>
                  <a:lnTo>
                    <a:pt x="916037" y="820095"/>
                  </a:lnTo>
                  <a:lnTo>
                    <a:pt x="863430" y="821453"/>
                  </a:lnTo>
                  <a:lnTo>
                    <a:pt x="810796" y="820095"/>
                  </a:lnTo>
                  <a:lnTo>
                    <a:pt x="758998" y="816076"/>
                  </a:lnTo>
                  <a:lnTo>
                    <a:pt x="708136" y="809478"/>
                  </a:lnTo>
                  <a:lnTo>
                    <a:pt x="658311" y="800383"/>
                  </a:lnTo>
                  <a:lnTo>
                    <a:pt x="609622" y="788873"/>
                  </a:lnTo>
                  <a:lnTo>
                    <a:pt x="584654" y="781590"/>
                  </a:lnTo>
                </a:path>
                <a:path w="1685925" h="851535">
                  <a:moveTo>
                    <a:pt x="532325" y="796741"/>
                  </a:moveTo>
                  <a:lnTo>
                    <a:pt x="607946" y="819453"/>
                  </a:lnTo>
                  <a:lnTo>
                    <a:pt x="657056" y="830618"/>
                  </a:lnTo>
                  <a:lnTo>
                    <a:pt x="707252" y="839436"/>
                  </a:lnTo>
                  <a:lnTo>
                    <a:pt x="758442" y="845829"/>
                  </a:lnTo>
                  <a:lnTo>
                    <a:pt x="794348" y="848512"/>
                  </a:lnTo>
                </a:path>
                <a:path w="1685925" h="851535">
                  <a:moveTo>
                    <a:pt x="1059628" y="832390"/>
                  </a:moveTo>
                  <a:lnTo>
                    <a:pt x="1069712" y="830618"/>
                  </a:lnTo>
                  <a:lnTo>
                    <a:pt x="1118803" y="819453"/>
                  </a:lnTo>
                  <a:lnTo>
                    <a:pt x="1166716" y="806017"/>
                  </a:lnTo>
                  <a:lnTo>
                    <a:pt x="1213357" y="790387"/>
                  </a:lnTo>
                  <a:lnTo>
                    <a:pt x="1235798" y="781590"/>
                  </a:lnTo>
                </a:path>
              </a:pathLst>
            </a:custGeom>
            <a:ln w="3175">
              <a:solidFill>
                <a:srgbClr val="FCFDFA"/>
              </a:solidFill>
            </a:ln>
          </p:spPr>
          <p:txBody>
            <a:bodyPr wrap="square" lIns="0" tIns="0" rIns="0" bIns="0" rtlCol="0"/>
            <a:lstStyle/>
            <a:p>
              <a:endParaRPr lang="fr-FR" noProof="0" dirty="0"/>
            </a:p>
          </p:txBody>
        </p:sp>
        <p:sp>
          <p:nvSpPr>
            <p:cNvPr id="4763" name="object 4763"/>
            <p:cNvSpPr/>
            <p:nvPr/>
          </p:nvSpPr>
          <p:spPr>
            <a:xfrm>
              <a:off x="8271418" y="3948805"/>
              <a:ext cx="1762760" cy="1021715"/>
            </a:xfrm>
            <a:custGeom>
              <a:avLst/>
              <a:gdLst/>
              <a:ahLst/>
              <a:cxnLst/>
              <a:rect l="l" t="t" r="r" b="b"/>
              <a:pathLst>
                <a:path w="1762759" h="1021714">
                  <a:moveTo>
                    <a:pt x="868662" y="991271"/>
                  </a:moveTo>
                  <a:lnTo>
                    <a:pt x="867123" y="998880"/>
                  </a:lnTo>
                  <a:lnTo>
                    <a:pt x="848272" y="1011580"/>
                  </a:lnTo>
                  <a:lnTo>
                    <a:pt x="840153" y="1019733"/>
                  </a:lnTo>
                  <a:lnTo>
                    <a:pt x="849888" y="1020434"/>
                  </a:lnTo>
                  <a:lnTo>
                    <a:pt x="903006" y="1021707"/>
                  </a:lnTo>
                  <a:lnTo>
                    <a:pt x="956291" y="1020434"/>
                  </a:lnTo>
                  <a:lnTo>
                    <a:pt x="1008773" y="1016664"/>
                  </a:lnTo>
                  <a:lnTo>
                    <a:pt x="1060367" y="1010467"/>
                  </a:lnTo>
                  <a:lnTo>
                    <a:pt x="1110987" y="1001916"/>
                  </a:lnTo>
                  <a:lnTo>
                    <a:pt x="1155772" y="992125"/>
                  </a:lnTo>
                  <a:lnTo>
                    <a:pt x="903006" y="992125"/>
                  </a:lnTo>
                  <a:lnTo>
                    <a:pt x="868662" y="991271"/>
                  </a:lnTo>
                  <a:close/>
                </a:path>
                <a:path w="1762759" h="1021714">
                  <a:moveTo>
                    <a:pt x="571901" y="937830"/>
                  </a:moveTo>
                  <a:lnTo>
                    <a:pt x="575324" y="960543"/>
                  </a:lnTo>
                  <a:lnTo>
                    <a:pt x="575360" y="960780"/>
                  </a:lnTo>
                  <a:lnTo>
                    <a:pt x="573239" y="970160"/>
                  </a:lnTo>
                  <a:lnTo>
                    <a:pt x="646052" y="991081"/>
                  </a:lnTo>
                  <a:lnTo>
                    <a:pt x="695541" y="1001916"/>
                  </a:lnTo>
                  <a:lnTo>
                    <a:pt x="746068" y="1010467"/>
                  </a:lnTo>
                  <a:lnTo>
                    <a:pt x="797546" y="1016664"/>
                  </a:lnTo>
                  <a:lnTo>
                    <a:pt x="810226" y="1017577"/>
                  </a:lnTo>
                  <a:lnTo>
                    <a:pt x="815365" y="1011580"/>
                  </a:lnTo>
                  <a:lnTo>
                    <a:pt x="833925" y="989601"/>
                  </a:lnTo>
                  <a:lnTo>
                    <a:pt x="798019" y="986918"/>
                  </a:lnTo>
                  <a:lnTo>
                    <a:pt x="746829" y="980525"/>
                  </a:lnTo>
                  <a:lnTo>
                    <a:pt x="696632" y="971708"/>
                  </a:lnTo>
                  <a:lnTo>
                    <a:pt x="647522" y="960543"/>
                  </a:lnTo>
                  <a:lnTo>
                    <a:pt x="599593" y="947107"/>
                  </a:lnTo>
                  <a:lnTo>
                    <a:pt x="571901" y="937830"/>
                  </a:lnTo>
                  <a:close/>
                </a:path>
                <a:path w="1762759" h="1021714">
                  <a:moveTo>
                    <a:pt x="1725429" y="512359"/>
                  </a:moveTo>
                  <a:lnTo>
                    <a:pt x="1701055" y="563499"/>
                  </a:lnTo>
                  <a:lnTo>
                    <a:pt x="1679442" y="600676"/>
                  </a:lnTo>
                  <a:lnTo>
                    <a:pt x="1655345" y="636656"/>
                  </a:lnTo>
                  <a:lnTo>
                    <a:pt x="1628855" y="671361"/>
                  </a:lnTo>
                  <a:lnTo>
                    <a:pt x="1600067" y="704716"/>
                  </a:lnTo>
                  <a:lnTo>
                    <a:pt x="1569073" y="736644"/>
                  </a:lnTo>
                  <a:lnTo>
                    <a:pt x="1535967" y="767068"/>
                  </a:lnTo>
                  <a:lnTo>
                    <a:pt x="1500843" y="795910"/>
                  </a:lnTo>
                  <a:lnTo>
                    <a:pt x="1463793" y="823096"/>
                  </a:lnTo>
                  <a:lnTo>
                    <a:pt x="1424911" y="848547"/>
                  </a:lnTo>
                  <a:lnTo>
                    <a:pt x="1384291" y="872187"/>
                  </a:lnTo>
                  <a:lnTo>
                    <a:pt x="1342026" y="893940"/>
                  </a:lnTo>
                  <a:lnTo>
                    <a:pt x="1298209" y="913729"/>
                  </a:lnTo>
                  <a:lnTo>
                    <a:pt x="1252933" y="931477"/>
                  </a:lnTo>
                  <a:lnTo>
                    <a:pt x="1206292" y="947107"/>
                  </a:lnTo>
                  <a:lnTo>
                    <a:pt x="1158379" y="960543"/>
                  </a:lnTo>
                  <a:lnTo>
                    <a:pt x="1109288" y="971708"/>
                  </a:lnTo>
                  <a:lnTo>
                    <a:pt x="1059112" y="980525"/>
                  </a:lnTo>
                  <a:lnTo>
                    <a:pt x="1007944" y="986918"/>
                  </a:lnTo>
                  <a:lnTo>
                    <a:pt x="955877" y="990810"/>
                  </a:lnTo>
                  <a:lnTo>
                    <a:pt x="903006" y="992125"/>
                  </a:lnTo>
                  <a:lnTo>
                    <a:pt x="1155772" y="992125"/>
                  </a:lnTo>
                  <a:lnTo>
                    <a:pt x="1208962" y="978034"/>
                  </a:lnTo>
                  <a:lnTo>
                    <a:pt x="1256146" y="962848"/>
                  </a:lnTo>
                  <a:lnTo>
                    <a:pt x="1302014" y="945592"/>
                  </a:lnTo>
                  <a:lnTo>
                    <a:pt x="1346479" y="926339"/>
                  </a:lnTo>
                  <a:lnTo>
                    <a:pt x="1389456" y="905161"/>
                  </a:lnTo>
                  <a:lnTo>
                    <a:pt x="1430860" y="882129"/>
                  </a:lnTo>
                  <a:lnTo>
                    <a:pt x="1470604" y="857313"/>
                  </a:lnTo>
                  <a:lnTo>
                    <a:pt x="1508604" y="830787"/>
                  </a:lnTo>
                  <a:lnTo>
                    <a:pt x="1544772" y="802621"/>
                  </a:lnTo>
                  <a:lnTo>
                    <a:pt x="1579025" y="772887"/>
                  </a:lnTo>
                  <a:lnTo>
                    <a:pt x="1611275" y="741656"/>
                  </a:lnTo>
                  <a:lnTo>
                    <a:pt x="1641438" y="709000"/>
                  </a:lnTo>
                  <a:lnTo>
                    <a:pt x="1669427" y="674990"/>
                  </a:lnTo>
                  <a:lnTo>
                    <a:pt x="1695157" y="639698"/>
                  </a:lnTo>
                  <a:lnTo>
                    <a:pt x="1718543" y="603196"/>
                  </a:lnTo>
                  <a:lnTo>
                    <a:pt x="1739498" y="565554"/>
                  </a:lnTo>
                  <a:lnTo>
                    <a:pt x="1757937" y="526845"/>
                  </a:lnTo>
                  <a:lnTo>
                    <a:pt x="1762464" y="515497"/>
                  </a:lnTo>
                  <a:lnTo>
                    <a:pt x="1725429" y="512359"/>
                  </a:lnTo>
                  <a:close/>
                </a:path>
                <a:path w="1762759" h="1021714">
                  <a:moveTo>
                    <a:pt x="24365" y="414680"/>
                  </a:moveTo>
                  <a:lnTo>
                    <a:pt x="10954" y="414680"/>
                  </a:lnTo>
                  <a:lnTo>
                    <a:pt x="18949" y="446510"/>
                  </a:lnTo>
                  <a:lnTo>
                    <a:pt x="32150" y="487140"/>
                  </a:lnTo>
                  <a:lnTo>
                    <a:pt x="48045" y="526845"/>
                  </a:lnTo>
                  <a:lnTo>
                    <a:pt x="66548" y="565554"/>
                  </a:lnTo>
                  <a:lnTo>
                    <a:pt x="87571" y="603196"/>
                  </a:lnTo>
                  <a:lnTo>
                    <a:pt x="111026" y="639698"/>
                  </a:lnTo>
                  <a:lnTo>
                    <a:pt x="136828" y="674990"/>
                  </a:lnTo>
                  <a:lnTo>
                    <a:pt x="164889" y="709000"/>
                  </a:lnTo>
                  <a:lnTo>
                    <a:pt x="195120" y="741656"/>
                  </a:lnTo>
                  <a:lnTo>
                    <a:pt x="227437" y="772887"/>
                  </a:lnTo>
                  <a:lnTo>
                    <a:pt x="261750" y="802621"/>
                  </a:lnTo>
                  <a:lnTo>
                    <a:pt x="297973" y="830787"/>
                  </a:lnTo>
                  <a:lnTo>
                    <a:pt x="336019" y="857313"/>
                  </a:lnTo>
                  <a:lnTo>
                    <a:pt x="375800" y="882129"/>
                  </a:lnTo>
                  <a:lnTo>
                    <a:pt x="417230" y="905161"/>
                  </a:lnTo>
                  <a:lnTo>
                    <a:pt x="460221" y="926339"/>
                  </a:lnTo>
                  <a:lnTo>
                    <a:pt x="504686" y="945592"/>
                  </a:lnTo>
                  <a:lnTo>
                    <a:pt x="550537" y="962848"/>
                  </a:lnTo>
                  <a:lnTo>
                    <a:pt x="551700" y="963222"/>
                  </a:lnTo>
                  <a:lnTo>
                    <a:pt x="564080" y="935210"/>
                  </a:lnTo>
                  <a:lnTo>
                    <a:pt x="552936" y="931477"/>
                  </a:lnTo>
                  <a:lnTo>
                    <a:pt x="507647" y="913729"/>
                  </a:lnTo>
                  <a:lnTo>
                    <a:pt x="463817" y="893940"/>
                  </a:lnTo>
                  <a:lnTo>
                    <a:pt x="421540" y="872187"/>
                  </a:lnTo>
                  <a:lnTo>
                    <a:pt x="380910" y="848547"/>
                  </a:lnTo>
                  <a:lnTo>
                    <a:pt x="342020" y="823096"/>
                  </a:lnTo>
                  <a:lnTo>
                    <a:pt x="304962" y="795910"/>
                  </a:lnTo>
                  <a:lnTo>
                    <a:pt x="269831" y="767068"/>
                  </a:lnTo>
                  <a:lnTo>
                    <a:pt x="236720" y="736644"/>
                  </a:lnTo>
                  <a:lnTo>
                    <a:pt x="205721" y="704716"/>
                  </a:lnTo>
                  <a:lnTo>
                    <a:pt x="176929" y="671361"/>
                  </a:lnTo>
                  <a:lnTo>
                    <a:pt x="150436" y="636656"/>
                  </a:lnTo>
                  <a:lnTo>
                    <a:pt x="126335" y="600676"/>
                  </a:lnTo>
                  <a:lnTo>
                    <a:pt x="104721" y="563499"/>
                  </a:lnTo>
                  <a:lnTo>
                    <a:pt x="85686" y="525201"/>
                  </a:lnTo>
                  <a:lnTo>
                    <a:pt x="69323" y="485859"/>
                  </a:lnTo>
                  <a:lnTo>
                    <a:pt x="55727" y="445550"/>
                  </a:lnTo>
                  <a:lnTo>
                    <a:pt x="49412" y="421319"/>
                  </a:lnTo>
                  <a:lnTo>
                    <a:pt x="24365" y="414680"/>
                  </a:lnTo>
                  <a:close/>
                </a:path>
                <a:path w="1762759" h="1021714">
                  <a:moveTo>
                    <a:pt x="59822" y="0"/>
                  </a:moveTo>
                  <a:lnTo>
                    <a:pt x="32150" y="64512"/>
                  </a:lnTo>
                  <a:lnTo>
                    <a:pt x="18949" y="105259"/>
                  </a:lnTo>
                  <a:lnTo>
                    <a:pt x="8530" y="146870"/>
                  </a:lnTo>
                  <a:lnTo>
                    <a:pt x="980" y="189273"/>
                  </a:lnTo>
                  <a:lnTo>
                    <a:pt x="0" y="198474"/>
                  </a:lnTo>
                  <a:lnTo>
                    <a:pt x="24386" y="186080"/>
                  </a:lnTo>
                  <a:lnTo>
                    <a:pt x="39576" y="176845"/>
                  </a:lnTo>
                  <a:lnTo>
                    <a:pt x="44989" y="147532"/>
                  </a:lnTo>
                  <a:lnTo>
                    <a:pt x="46663" y="141089"/>
                  </a:lnTo>
                  <a:lnTo>
                    <a:pt x="47458" y="122580"/>
                  </a:lnTo>
                  <a:lnTo>
                    <a:pt x="51458" y="71780"/>
                  </a:lnTo>
                  <a:lnTo>
                    <a:pt x="57004" y="20980"/>
                  </a:lnTo>
                  <a:lnTo>
                    <a:pt x="59822" y="0"/>
                  </a:lnTo>
                  <a:close/>
                </a:path>
              </a:pathLst>
            </a:custGeom>
            <a:solidFill>
              <a:srgbClr val="FCFCFA"/>
            </a:solidFill>
          </p:spPr>
          <p:txBody>
            <a:bodyPr wrap="square" lIns="0" tIns="0" rIns="0" bIns="0" rtlCol="0"/>
            <a:lstStyle/>
            <a:p>
              <a:endParaRPr lang="fr-FR" noProof="0" dirty="0"/>
            </a:p>
          </p:txBody>
        </p:sp>
        <p:sp>
          <p:nvSpPr>
            <p:cNvPr id="4764" name="object 4764"/>
            <p:cNvSpPr/>
            <p:nvPr/>
          </p:nvSpPr>
          <p:spPr>
            <a:xfrm>
              <a:off x="8271417" y="3948805"/>
              <a:ext cx="1762760" cy="923290"/>
            </a:xfrm>
            <a:custGeom>
              <a:avLst/>
              <a:gdLst/>
              <a:ahLst/>
              <a:cxnLst/>
              <a:rect l="l" t="t" r="r" b="b"/>
              <a:pathLst>
                <a:path w="1762759" h="923289">
                  <a:moveTo>
                    <a:pt x="1725429" y="512359"/>
                  </a:moveTo>
                  <a:lnTo>
                    <a:pt x="1701055" y="563499"/>
                  </a:lnTo>
                  <a:lnTo>
                    <a:pt x="1679442" y="600676"/>
                  </a:lnTo>
                  <a:lnTo>
                    <a:pt x="1655345" y="636656"/>
                  </a:lnTo>
                  <a:lnTo>
                    <a:pt x="1628855" y="671361"/>
                  </a:lnTo>
                  <a:lnTo>
                    <a:pt x="1600067" y="704716"/>
                  </a:lnTo>
                  <a:lnTo>
                    <a:pt x="1569073" y="736644"/>
                  </a:lnTo>
                  <a:lnTo>
                    <a:pt x="1535967" y="767068"/>
                  </a:lnTo>
                  <a:lnTo>
                    <a:pt x="1500843" y="795910"/>
                  </a:lnTo>
                  <a:lnTo>
                    <a:pt x="1463793" y="823096"/>
                  </a:lnTo>
                  <a:lnTo>
                    <a:pt x="1424911" y="848547"/>
                  </a:lnTo>
                  <a:lnTo>
                    <a:pt x="1384291" y="872187"/>
                  </a:lnTo>
                  <a:lnTo>
                    <a:pt x="1342026" y="893940"/>
                  </a:lnTo>
                  <a:lnTo>
                    <a:pt x="1334631" y="897280"/>
                  </a:lnTo>
                </a:path>
                <a:path w="1762759" h="923289">
                  <a:moveTo>
                    <a:pt x="471214" y="897280"/>
                  </a:moveTo>
                  <a:lnTo>
                    <a:pt x="421540" y="872187"/>
                  </a:lnTo>
                  <a:lnTo>
                    <a:pt x="380910" y="848547"/>
                  </a:lnTo>
                  <a:lnTo>
                    <a:pt x="342020" y="823096"/>
                  </a:lnTo>
                  <a:lnTo>
                    <a:pt x="304962" y="795910"/>
                  </a:lnTo>
                  <a:lnTo>
                    <a:pt x="269831" y="767068"/>
                  </a:lnTo>
                  <a:lnTo>
                    <a:pt x="236720" y="736644"/>
                  </a:lnTo>
                  <a:lnTo>
                    <a:pt x="205721" y="704716"/>
                  </a:lnTo>
                  <a:lnTo>
                    <a:pt x="176929" y="671361"/>
                  </a:lnTo>
                  <a:lnTo>
                    <a:pt x="150436" y="636656"/>
                  </a:lnTo>
                  <a:lnTo>
                    <a:pt x="126335" y="600676"/>
                  </a:lnTo>
                  <a:lnTo>
                    <a:pt x="104721" y="563499"/>
                  </a:lnTo>
                  <a:lnTo>
                    <a:pt x="85686" y="525201"/>
                  </a:lnTo>
                  <a:lnTo>
                    <a:pt x="69323" y="485859"/>
                  </a:lnTo>
                  <a:lnTo>
                    <a:pt x="55727" y="445550"/>
                  </a:lnTo>
                  <a:lnTo>
                    <a:pt x="49412" y="421319"/>
                  </a:lnTo>
                </a:path>
                <a:path w="1762759" h="923289">
                  <a:moveTo>
                    <a:pt x="39576" y="176845"/>
                  </a:moveTo>
                  <a:lnTo>
                    <a:pt x="44989" y="147532"/>
                  </a:lnTo>
                  <a:lnTo>
                    <a:pt x="46663" y="141089"/>
                  </a:lnTo>
                </a:path>
                <a:path w="1762759" h="923289">
                  <a:moveTo>
                    <a:pt x="59822" y="0"/>
                  </a:moveTo>
                  <a:lnTo>
                    <a:pt x="32150" y="64512"/>
                  </a:lnTo>
                  <a:lnTo>
                    <a:pt x="18949" y="105259"/>
                  </a:lnTo>
                  <a:lnTo>
                    <a:pt x="8530" y="146870"/>
                  </a:lnTo>
                  <a:lnTo>
                    <a:pt x="980" y="189274"/>
                  </a:lnTo>
                  <a:lnTo>
                    <a:pt x="0" y="198474"/>
                  </a:lnTo>
                </a:path>
                <a:path w="1762759" h="923289">
                  <a:moveTo>
                    <a:pt x="10954" y="414680"/>
                  </a:moveTo>
                  <a:lnTo>
                    <a:pt x="32150" y="487140"/>
                  </a:lnTo>
                  <a:lnTo>
                    <a:pt x="48045" y="526845"/>
                  </a:lnTo>
                  <a:lnTo>
                    <a:pt x="66548" y="565554"/>
                  </a:lnTo>
                  <a:lnTo>
                    <a:pt x="87571" y="603196"/>
                  </a:lnTo>
                  <a:lnTo>
                    <a:pt x="111026" y="639698"/>
                  </a:lnTo>
                  <a:lnTo>
                    <a:pt x="136828" y="674990"/>
                  </a:lnTo>
                  <a:lnTo>
                    <a:pt x="164889" y="709000"/>
                  </a:lnTo>
                  <a:lnTo>
                    <a:pt x="195120" y="741656"/>
                  </a:lnTo>
                  <a:lnTo>
                    <a:pt x="227437" y="772887"/>
                  </a:lnTo>
                  <a:lnTo>
                    <a:pt x="261750" y="802621"/>
                  </a:lnTo>
                  <a:lnTo>
                    <a:pt x="297973" y="830787"/>
                  </a:lnTo>
                  <a:lnTo>
                    <a:pt x="336019" y="857313"/>
                  </a:lnTo>
                  <a:lnTo>
                    <a:pt x="375800" y="882129"/>
                  </a:lnTo>
                  <a:lnTo>
                    <a:pt x="403053" y="897280"/>
                  </a:lnTo>
                </a:path>
                <a:path w="1762759" h="923289">
                  <a:moveTo>
                    <a:pt x="1403624" y="897280"/>
                  </a:moveTo>
                  <a:lnTo>
                    <a:pt x="1470604" y="857313"/>
                  </a:lnTo>
                  <a:lnTo>
                    <a:pt x="1508604" y="830787"/>
                  </a:lnTo>
                  <a:lnTo>
                    <a:pt x="1544772" y="802621"/>
                  </a:lnTo>
                  <a:lnTo>
                    <a:pt x="1579025" y="772887"/>
                  </a:lnTo>
                  <a:lnTo>
                    <a:pt x="1611275" y="741656"/>
                  </a:lnTo>
                  <a:lnTo>
                    <a:pt x="1641438" y="709000"/>
                  </a:lnTo>
                  <a:lnTo>
                    <a:pt x="1669427" y="674990"/>
                  </a:lnTo>
                  <a:lnTo>
                    <a:pt x="1695157" y="639698"/>
                  </a:lnTo>
                  <a:lnTo>
                    <a:pt x="1718543" y="603196"/>
                  </a:lnTo>
                  <a:lnTo>
                    <a:pt x="1739498" y="565554"/>
                  </a:lnTo>
                  <a:lnTo>
                    <a:pt x="1757937" y="526845"/>
                  </a:lnTo>
                  <a:lnTo>
                    <a:pt x="1762464" y="515497"/>
                  </a:lnTo>
                </a:path>
                <a:path w="1762759" h="923289">
                  <a:moveTo>
                    <a:pt x="1334631" y="897280"/>
                  </a:moveTo>
                  <a:lnTo>
                    <a:pt x="1298209" y="913729"/>
                  </a:lnTo>
                  <a:lnTo>
                    <a:pt x="1275374" y="922680"/>
                  </a:lnTo>
                </a:path>
              </a:pathLst>
            </a:custGeom>
            <a:ln w="3175">
              <a:solidFill>
                <a:srgbClr val="FCFCFA"/>
              </a:solidFill>
            </a:ln>
          </p:spPr>
          <p:txBody>
            <a:bodyPr wrap="square" lIns="0" tIns="0" rIns="0" bIns="0" rtlCol="0"/>
            <a:lstStyle/>
            <a:p>
              <a:endParaRPr lang="fr-FR" noProof="0" dirty="0"/>
            </a:p>
          </p:txBody>
        </p:sp>
        <p:pic>
          <p:nvPicPr>
            <p:cNvPr id="4765" name="object 4765"/>
            <p:cNvPicPr/>
            <p:nvPr/>
          </p:nvPicPr>
          <p:blipFill>
            <a:blip r:embed="rId16" cstate="print"/>
            <a:stretch>
              <a:fillRect/>
            </a:stretch>
          </p:blipFill>
          <p:spPr>
            <a:xfrm>
              <a:off x="8673023" y="4844636"/>
              <a:ext cx="163915" cy="68839"/>
            </a:xfrm>
            <a:prstGeom prst="rect">
              <a:avLst/>
            </a:prstGeom>
          </p:spPr>
        </p:pic>
        <p:sp>
          <p:nvSpPr>
            <p:cNvPr id="4766" name="object 4766"/>
            <p:cNvSpPr/>
            <p:nvPr/>
          </p:nvSpPr>
          <p:spPr>
            <a:xfrm>
              <a:off x="8843319" y="4846085"/>
              <a:ext cx="831850" cy="124460"/>
            </a:xfrm>
            <a:custGeom>
              <a:avLst/>
              <a:gdLst/>
              <a:ahLst/>
              <a:cxnLst/>
              <a:rect l="l" t="t" r="r" b="b"/>
              <a:pathLst>
                <a:path w="831850" h="124460">
                  <a:moveTo>
                    <a:pt x="782004" y="25399"/>
                  </a:moveTo>
                  <a:lnTo>
                    <a:pt x="817555" y="7881"/>
                  </a:lnTo>
                  <a:lnTo>
                    <a:pt x="831723" y="0"/>
                  </a:lnTo>
                </a:path>
                <a:path w="831850" h="124460">
                  <a:moveTo>
                    <a:pt x="527303" y="76199"/>
                  </a:moveTo>
                  <a:lnTo>
                    <a:pt x="487210" y="83245"/>
                  </a:lnTo>
                  <a:lnTo>
                    <a:pt x="436042" y="89638"/>
                  </a:lnTo>
                  <a:lnTo>
                    <a:pt x="383976" y="93530"/>
                  </a:lnTo>
                  <a:lnTo>
                    <a:pt x="331105" y="94845"/>
                  </a:lnTo>
                  <a:lnTo>
                    <a:pt x="296761" y="93991"/>
                  </a:lnTo>
                </a:path>
                <a:path w="831850" h="124460">
                  <a:moveTo>
                    <a:pt x="268252" y="122453"/>
                  </a:moveTo>
                  <a:lnTo>
                    <a:pt x="277986" y="123154"/>
                  </a:lnTo>
                  <a:lnTo>
                    <a:pt x="331105" y="124427"/>
                  </a:lnTo>
                  <a:lnTo>
                    <a:pt x="384389" y="123154"/>
                  </a:lnTo>
                  <a:lnTo>
                    <a:pt x="436871" y="119384"/>
                  </a:lnTo>
                  <a:lnTo>
                    <a:pt x="488465" y="113187"/>
                  </a:lnTo>
                  <a:lnTo>
                    <a:pt x="539085" y="104635"/>
                  </a:lnTo>
                  <a:lnTo>
                    <a:pt x="588646" y="93801"/>
                  </a:lnTo>
                  <a:lnTo>
                    <a:pt x="637061" y="80754"/>
                  </a:lnTo>
                  <a:lnTo>
                    <a:pt x="651212" y="76199"/>
                  </a:lnTo>
                </a:path>
                <a:path w="831850" h="124460">
                  <a:moveTo>
                    <a:pt x="703473" y="25399"/>
                  </a:moveTo>
                  <a:lnTo>
                    <a:pt x="681032" y="34196"/>
                  </a:lnTo>
                  <a:lnTo>
                    <a:pt x="634391" y="49827"/>
                  </a:lnTo>
                  <a:lnTo>
                    <a:pt x="586478" y="63263"/>
                  </a:lnTo>
                  <a:lnTo>
                    <a:pt x="537387" y="74428"/>
                  </a:lnTo>
                  <a:lnTo>
                    <a:pt x="527303" y="76199"/>
                  </a:lnTo>
                </a:path>
                <a:path w="831850" h="124460">
                  <a:moveTo>
                    <a:pt x="262023" y="92321"/>
                  </a:moveTo>
                  <a:lnTo>
                    <a:pt x="174927" y="83245"/>
                  </a:lnTo>
                  <a:lnTo>
                    <a:pt x="124731" y="74428"/>
                  </a:lnTo>
                  <a:lnTo>
                    <a:pt x="75621" y="63263"/>
                  </a:lnTo>
                  <a:lnTo>
                    <a:pt x="27691" y="49827"/>
                  </a:lnTo>
                  <a:lnTo>
                    <a:pt x="0" y="40550"/>
                  </a:lnTo>
                </a:path>
                <a:path w="831850" h="124460">
                  <a:moveTo>
                    <a:pt x="1338" y="72879"/>
                  </a:moveTo>
                  <a:lnTo>
                    <a:pt x="74151" y="93801"/>
                  </a:lnTo>
                  <a:lnTo>
                    <a:pt x="123640" y="104635"/>
                  </a:lnTo>
                  <a:lnTo>
                    <a:pt x="174167" y="113187"/>
                  </a:lnTo>
                  <a:lnTo>
                    <a:pt x="225645" y="119384"/>
                  </a:lnTo>
                  <a:lnTo>
                    <a:pt x="238325" y="120297"/>
                  </a:lnTo>
                </a:path>
                <a:path w="831850" h="124460">
                  <a:moveTo>
                    <a:pt x="651212" y="76199"/>
                  </a:moveTo>
                  <a:lnTo>
                    <a:pt x="684245" y="65567"/>
                  </a:lnTo>
                  <a:lnTo>
                    <a:pt x="730113" y="48312"/>
                  </a:lnTo>
                  <a:lnTo>
                    <a:pt x="774578" y="29059"/>
                  </a:lnTo>
                  <a:lnTo>
                    <a:pt x="782004" y="25399"/>
                  </a:lnTo>
                </a:path>
              </a:pathLst>
            </a:custGeom>
            <a:ln w="3175">
              <a:solidFill>
                <a:srgbClr val="FCFCFA"/>
              </a:solidFill>
            </a:ln>
          </p:spPr>
          <p:txBody>
            <a:bodyPr wrap="square" lIns="0" tIns="0" rIns="0" bIns="0" rtlCol="0"/>
            <a:lstStyle/>
            <a:p>
              <a:endParaRPr lang="fr-FR" noProof="0" dirty="0"/>
            </a:p>
          </p:txBody>
        </p:sp>
        <p:sp>
          <p:nvSpPr>
            <p:cNvPr id="4767" name="object 4767"/>
            <p:cNvSpPr/>
            <p:nvPr/>
          </p:nvSpPr>
          <p:spPr>
            <a:xfrm>
              <a:off x="8232151" y="3854519"/>
              <a:ext cx="1841500" cy="1146175"/>
            </a:xfrm>
            <a:custGeom>
              <a:avLst/>
              <a:gdLst/>
              <a:ahLst/>
              <a:cxnLst/>
              <a:rect l="l" t="t" r="r" b="b"/>
              <a:pathLst>
                <a:path w="1841500" h="1146175">
                  <a:moveTo>
                    <a:pt x="879420" y="1114018"/>
                  </a:moveTo>
                  <a:lnTo>
                    <a:pt x="862247" y="1131265"/>
                  </a:lnTo>
                  <a:lnTo>
                    <a:pt x="852103" y="1141799"/>
                  </a:lnTo>
                  <a:lnTo>
                    <a:pt x="888925" y="1144360"/>
                  </a:lnTo>
                  <a:lnTo>
                    <a:pt x="942272" y="1145594"/>
                  </a:lnTo>
                  <a:lnTo>
                    <a:pt x="995764" y="1144360"/>
                  </a:lnTo>
                  <a:lnTo>
                    <a:pt x="1048496" y="1140702"/>
                  </a:lnTo>
                  <a:lnTo>
                    <a:pt x="1100387" y="1134687"/>
                  </a:lnTo>
                  <a:lnTo>
                    <a:pt x="1151356" y="1126381"/>
                  </a:lnTo>
                  <a:lnTo>
                    <a:pt x="1200660" y="1115992"/>
                  </a:lnTo>
                  <a:lnTo>
                    <a:pt x="942272" y="1115992"/>
                  </a:lnTo>
                  <a:lnTo>
                    <a:pt x="889154" y="1114720"/>
                  </a:lnTo>
                  <a:lnTo>
                    <a:pt x="879420" y="1114018"/>
                  </a:lnTo>
                  <a:close/>
                </a:path>
                <a:path w="1841500" h="1146175">
                  <a:moveTo>
                    <a:pt x="612506" y="1064445"/>
                  </a:moveTo>
                  <a:lnTo>
                    <a:pt x="608884" y="1080465"/>
                  </a:lnTo>
                  <a:lnTo>
                    <a:pt x="603255" y="1093291"/>
                  </a:lnTo>
                  <a:lnTo>
                    <a:pt x="635093" y="1103169"/>
                  </a:lnTo>
                  <a:lnTo>
                    <a:pt x="683867" y="1115853"/>
                  </a:lnTo>
                  <a:lnTo>
                    <a:pt x="733719" y="1126381"/>
                  </a:lnTo>
                  <a:lnTo>
                    <a:pt x="784567" y="1134687"/>
                  </a:lnTo>
                  <a:lnTo>
                    <a:pt x="825204" y="1139409"/>
                  </a:lnTo>
                  <a:lnTo>
                    <a:pt x="832868" y="1131265"/>
                  </a:lnTo>
                  <a:lnTo>
                    <a:pt x="849493" y="1111863"/>
                  </a:lnTo>
                  <a:lnTo>
                    <a:pt x="836813" y="1110949"/>
                  </a:lnTo>
                  <a:lnTo>
                    <a:pt x="785335" y="1104752"/>
                  </a:lnTo>
                  <a:lnTo>
                    <a:pt x="734808" y="1096201"/>
                  </a:lnTo>
                  <a:lnTo>
                    <a:pt x="685319" y="1085366"/>
                  </a:lnTo>
                  <a:lnTo>
                    <a:pt x="636955" y="1072320"/>
                  </a:lnTo>
                  <a:lnTo>
                    <a:pt x="612506" y="1064445"/>
                  </a:lnTo>
                  <a:close/>
                </a:path>
                <a:path w="1841500" h="1146175">
                  <a:moveTo>
                    <a:pt x="1801730" y="609782"/>
                  </a:moveTo>
                  <a:lnTo>
                    <a:pt x="1778764" y="659839"/>
                  </a:lnTo>
                  <a:lnTo>
                    <a:pt x="1757809" y="697481"/>
                  </a:lnTo>
                  <a:lnTo>
                    <a:pt x="1734424" y="733983"/>
                  </a:lnTo>
                  <a:lnTo>
                    <a:pt x="1708693" y="769275"/>
                  </a:lnTo>
                  <a:lnTo>
                    <a:pt x="1680704" y="803285"/>
                  </a:lnTo>
                  <a:lnTo>
                    <a:pt x="1650542" y="835941"/>
                  </a:lnTo>
                  <a:lnTo>
                    <a:pt x="1618291" y="867172"/>
                  </a:lnTo>
                  <a:lnTo>
                    <a:pt x="1584039" y="896906"/>
                  </a:lnTo>
                  <a:lnTo>
                    <a:pt x="1547870" y="925072"/>
                  </a:lnTo>
                  <a:lnTo>
                    <a:pt x="1509871" y="951599"/>
                  </a:lnTo>
                  <a:lnTo>
                    <a:pt x="1470127" y="976414"/>
                  </a:lnTo>
                  <a:lnTo>
                    <a:pt x="1428723" y="999446"/>
                  </a:lnTo>
                  <a:lnTo>
                    <a:pt x="1385746" y="1020625"/>
                  </a:lnTo>
                  <a:lnTo>
                    <a:pt x="1341280" y="1039877"/>
                  </a:lnTo>
                  <a:lnTo>
                    <a:pt x="1295413" y="1057133"/>
                  </a:lnTo>
                  <a:lnTo>
                    <a:pt x="1248229" y="1072320"/>
                  </a:lnTo>
                  <a:lnTo>
                    <a:pt x="1199814" y="1085366"/>
                  </a:lnTo>
                  <a:lnTo>
                    <a:pt x="1150253" y="1096201"/>
                  </a:lnTo>
                  <a:lnTo>
                    <a:pt x="1099633" y="1104752"/>
                  </a:lnTo>
                  <a:lnTo>
                    <a:pt x="1048039" y="1110949"/>
                  </a:lnTo>
                  <a:lnTo>
                    <a:pt x="995557" y="1114720"/>
                  </a:lnTo>
                  <a:lnTo>
                    <a:pt x="942272" y="1115992"/>
                  </a:lnTo>
                  <a:lnTo>
                    <a:pt x="1200660" y="1115992"/>
                  </a:lnTo>
                  <a:lnTo>
                    <a:pt x="1250201" y="1103169"/>
                  </a:lnTo>
                  <a:lnTo>
                    <a:pt x="1297915" y="1088396"/>
                  </a:lnTo>
                  <a:lnTo>
                    <a:pt x="1344382" y="1071600"/>
                  </a:lnTo>
                  <a:lnTo>
                    <a:pt x="1389520" y="1052850"/>
                  </a:lnTo>
                  <a:lnTo>
                    <a:pt x="1433248" y="1032212"/>
                  </a:lnTo>
                  <a:lnTo>
                    <a:pt x="1475485" y="1009753"/>
                  </a:lnTo>
                  <a:lnTo>
                    <a:pt x="1516150" y="985539"/>
                  </a:lnTo>
                  <a:lnTo>
                    <a:pt x="1555161" y="959639"/>
                  </a:lnTo>
                  <a:lnTo>
                    <a:pt x="1592438" y="932118"/>
                  </a:lnTo>
                  <a:lnTo>
                    <a:pt x="1627898" y="903045"/>
                  </a:lnTo>
                  <a:lnTo>
                    <a:pt x="1661461" y="872485"/>
                  </a:lnTo>
                  <a:lnTo>
                    <a:pt x="1693046" y="840507"/>
                  </a:lnTo>
                  <a:lnTo>
                    <a:pt x="1722570" y="807176"/>
                  </a:lnTo>
                  <a:lnTo>
                    <a:pt x="1749954" y="772560"/>
                  </a:lnTo>
                  <a:lnTo>
                    <a:pt x="1775115" y="736726"/>
                  </a:lnTo>
                  <a:lnTo>
                    <a:pt x="1797972" y="699741"/>
                  </a:lnTo>
                  <a:lnTo>
                    <a:pt x="1818445" y="661672"/>
                  </a:lnTo>
                  <a:lnTo>
                    <a:pt x="1836452" y="622586"/>
                  </a:lnTo>
                  <a:lnTo>
                    <a:pt x="1841093" y="610565"/>
                  </a:lnTo>
                  <a:lnTo>
                    <a:pt x="1810975" y="610565"/>
                  </a:lnTo>
                  <a:lnTo>
                    <a:pt x="1801730" y="609782"/>
                  </a:lnTo>
                  <a:close/>
                </a:path>
                <a:path w="1841500" h="1146175">
                  <a:moveTo>
                    <a:pt x="9339" y="488201"/>
                  </a:moveTo>
                  <a:lnTo>
                    <a:pt x="21468" y="541630"/>
                  </a:lnTo>
                  <a:lnTo>
                    <a:pt x="34289" y="582549"/>
                  </a:lnTo>
                  <a:lnTo>
                    <a:pt x="49735" y="622586"/>
                  </a:lnTo>
                  <a:lnTo>
                    <a:pt x="67726" y="661672"/>
                  </a:lnTo>
                  <a:lnTo>
                    <a:pt x="88179" y="699741"/>
                  </a:lnTo>
                  <a:lnTo>
                    <a:pt x="111013" y="736726"/>
                  </a:lnTo>
                  <a:lnTo>
                    <a:pt x="136147" y="772560"/>
                  </a:lnTo>
                  <a:lnTo>
                    <a:pt x="163500" y="807176"/>
                  </a:lnTo>
                  <a:lnTo>
                    <a:pt x="192989" y="840507"/>
                  </a:lnTo>
                  <a:lnTo>
                    <a:pt x="224534" y="872485"/>
                  </a:lnTo>
                  <a:lnTo>
                    <a:pt x="258052" y="903045"/>
                  </a:lnTo>
                  <a:lnTo>
                    <a:pt x="293462" y="932118"/>
                  </a:lnTo>
                  <a:lnTo>
                    <a:pt x="330684" y="959639"/>
                  </a:lnTo>
                  <a:lnTo>
                    <a:pt x="369635" y="985539"/>
                  </a:lnTo>
                  <a:lnTo>
                    <a:pt x="410233" y="1009753"/>
                  </a:lnTo>
                  <a:lnTo>
                    <a:pt x="452398" y="1032212"/>
                  </a:lnTo>
                  <a:lnTo>
                    <a:pt x="496048" y="1052850"/>
                  </a:lnTo>
                  <a:lnTo>
                    <a:pt x="541102" y="1071600"/>
                  </a:lnTo>
                  <a:lnTo>
                    <a:pt x="576291" y="1084345"/>
                  </a:lnTo>
                  <a:lnTo>
                    <a:pt x="586433" y="1067765"/>
                  </a:lnTo>
                  <a:lnTo>
                    <a:pt x="590967" y="1057508"/>
                  </a:lnTo>
                  <a:lnTo>
                    <a:pt x="589804" y="1057133"/>
                  </a:lnTo>
                  <a:lnTo>
                    <a:pt x="543952" y="1039877"/>
                  </a:lnTo>
                  <a:lnTo>
                    <a:pt x="499487" y="1020625"/>
                  </a:lnTo>
                  <a:lnTo>
                    <a:pt x="456496" y="999446"/>
                  </a:lnTo>
                  <a:lnTo>
                    <a:pt x="415067" y="976414"/>
                  </a:lnTo>
                  <a:lnTo>
                    <a:pt x="375285" y="951599"/>
                  </a:lnTo>
                  <a:lnTo>
                    <a:pt x="337239" y="925072"/>
                  </a:lnTo>
                  <a:lnTo>
                    <a:pt x="301016" y="896906"/>
                  </a:lnTo>
                  <a:lnTo>
                    <a:pt x="266703" y="867172"/>
                  </a:lnTo>
                  <a:lnTo>
                    <a:pt x="234387" y="835941"/>
                  </a:lnTo>
                  <a:lnTo>
                    <a:pt x="204155" y="803285"/>
                  </a:lnTo>
                  <a:lnTo>
                    <a:pt x="176095" y="769275"/>
                  </a:lnTo>
                  <a:lnTo>
                    <a:pt x="150293" y="733983"/>
                  </a:lnTo>
                  <a:lnTo>
                    <a:pt x="126837" y="697481"/>
                  </a:lnTo>
                  <a:lnTo>
                    <a:pt x="105814" y="659839"/>
                  </a:lnTo>
                  <a:lnTo>
                    <a:pt x="87311" y="621130"/>
                  </a:lnTo>
                  <a:lnTo>
                    <a:pt x="71416" y="581425"/>
                  </a:lnTo>
                  <a:lnTo>
                    <a:pt x="58215" y="540795"/>
                  </a:lnTo>
                  <a:lnTo>
                    <a:pt x="50221" y="508965"/>
                  </a:lnTo>
                  <a:lnTo>
                    <a:pt x="16087" y="508965"/>
                  </a:lnTo>
                  <a:lnTo>
                    <a:pt x="9339" y="488201"/>
                  </a:lnTo>
                  <a:close/>
                </a:path>
                <a:path w="1841500" h="1146175">
                  <a:moveTo>
                    <a:pt x="113220" y="0"/>
                  </a:moveTo>
                  <a:lnTo>
                    <a:pt x="88179" y="40215"/>
                  </a:lnTo>
                  <a:lnTo>
                    <a:pt x="67726" y="78371"/>
                  </a:lnTo>
                  <a:lnTo>
                    <a:pt x="49735" y="117553"/>
                  </a:lnTo>
                  <a:lnTo>
                    <a:pt x="34289" y="157694"/>
                  </a:lnTo>
                  <a:lnTo>
                    <a:pt x="21468" y="198728"/>
                  </a:lnTo>
                  <a:lnTo>
                    <a:pt x="11355" y="240588"/>
                  </a:lnTo>
                  <a:lnTo>
                    <a:pt x="4030" y="283208"/>
                  </a:lnTo>
                  <a:lnTo>
                    <a:pt x="0" y="322397"/>
                  </a:lnTo>
                  <a:lnTo>
                    <a:pt x="13677" y="305765"/>
                  </a:lnTo>
                  <a:lnTo>
                    <a:pt x="39266" y="292760"/>
                  </a:lnTo>
                  <a:lnTo>
                    <a:pt x="47796" y="241155"/>
                  </a:lnTo>
                  <a:lnTo>
                    <a:pt x="58215" y="199544"/>
                  </a:lnTo>
                  <a:lnTo>
                    <a:pt x="71416" y="158797"/>
                  </a:lnTo>
                  <a:lnTo>
                    <a:pt x="87311" y="118985"/>
                  </a:lnTo>
                  <a:lnTo>
                    <a:pt x="99088" y="94285"/>
                  </a:lnTo>
                  <a:lnTo>
                    <a:pt x="103092" y="64465"/>
                  </a:lnTo>
                  <a:lnTo>
                    <a:pt x="110918" y="13665"/>
                  </a:lnTo>
                  <a:lnTo>
                    <a:pt x="113220" y="0"/>
                  </a:lnTo>
                  <a:close/>
                </a:path>
              </a:pathLst>
            </a:custGeom>
            <a:solidFill>
              <a:srgbClr val="FBFCF9"/>
            </a:solidFill>
          </p:spPr>
          <p:txBody>
            <a:bodyPr wrap="square" lIns="0" tIns="0" rIns="0" bIns="0" rtlCol="0"/>
            <a:lstStyle/>
            <a:p>
              <a:endParaRPr lang="fr-FR" noProof="0" dirty="0"/>
            </a:p>
          </p:txBody>
        </p:sp>
        <p:sp>
          <p:nvSpPr>
            <p:cNvPr id="4768" name="object 4768"/>
            <p:cNvSpPr/>
            <p:nvPr/>
          </p:nvSpPr>
          <p:spPr>
            <a:xfrm>
              <a:off x="8232151" y="3854519"/>
              <a:ext cx="1841500" cy="1017269"/>
            </a:xfrm>
            <a:custGeom>
              <a:avLst/>
              <a:gdLst/>
              <a:ahLst/>
              <a:cxnLst/>
              <a:rect l="l" t="t" r="r" b="b"/>
              <a:pathLst>
                <a:path w="1841500" h="1017270">
                  <a:moveTo>
                    <a:pt x="1801730" y="609782"/>
                  </a:moveTo>
                  <a:lnTo>
                    <a:pt x="1778764" y="659839"/>
                  </a:lnTo>
                  <a:lnTo>
                    <a:pt x="1757809" y="697481"/>
                  </a:lnTo>
                  <a:lnTo>
                    <a:pt x="1734424" y="733983"/>
                  </a:lnTo>
                  <a:lnTo>
                    <a:pt x="1708693" y="769275"/>
                  </a:lnTo>
                  <a:lnTo>
                    <a:pt x="1680704" y="803285"/>
                  </a:lnTo>
                  <a:lnTo>
                    <a:pt x="1650542" y="835941"/>
                  </a:lnTo>
                  <a:lnTo>
                    <a:pt x="1618291" y="867172"/>
                  </a:lnTo>
                  <a:lnTo>
                    <a:pt x="1584039" y="896906"/>
                  </a:lnTo>
                  <a:lnTo>
                    <a:pt x="1547870" y="925072"/>
                  </a:lnTo>
                  <a:lnTo>
                    <a:pt x="1509871" y="951599"/>
                  </a:lnTo>
                  <a:lnTo>
                    <a:pt x="1470127" y="976414"/>
                  </a:lnTo>
                  <a:lnTo>
                    <a:pt x="1442891" y="991565"/>
                  </a:lnTo>
                </a:path>
                <a:path w="1841500" h="1017270">
                  <a:moveTo>
                    <a:pt x="442320" y="991565"/>
                  </a:moveTo>
                  <a:lnTo>
                    <a:pt x="375285" y="951599"/>
                  </a:lnTo>
                  <a:lnTo>
                    <a:pt x="337239" y="925072"/>
                  </a:lnTo>
                  <a:lnTo>
                    <a:pt x="301016" y="896906"/>
                  </a:lnTo>
                  <a:lnTo>
                    <a:pt x="266703" y="867172"/>
                  </a:lnTo>
                  <a:lnTo>
                    <a:pt x="234387" y="835941"/>
                  </a:lnTo>
                  <a:lnTo>
                    <a:pt x="204155" y="803285"/>
                  </a:lnTo>
                  <a:lnTo>
                    <a:pt x="176095" y="769275"/>
                  </a:lnTo>
                  <a:lnTo>
                    <a:pt x="150293" y="733983"/>
                  </a:lnTo>
                  <a:lnTo>
                    <a:pt x="126837" y="697481"/>
                  </a:lnTo>
                  <a:lnTo>
                    <a:pt x="105814" y="659839"/>
                  </a:lnTo>
                  <a:lnTo>
                    <a:pt x="87311" y="621130"/>
                  </a:lnTo>
                  <a:lnTo>
                    <a:pt x="71416" y="581425"/>
                  </a:lnTo>
                  <a:lnTo>
                    <a:pt x="58215" y="540795"/>
                  </a:lnTo>
                  <a:lnTo>
                    <a:pt x="50221" y="508965"/>
                  </a:lnTo>
                </a:path>
                <a:path w="1841500" h="1017270">
                  <a:moveTo>
                    <a:pt x="39266" y="292760"/>
                  </a:moveTo>
                  <a:lnTo>
                    <a:pt x="47796" y="241155"/>
                  </a:lnTo>
                  <a:lnTo>
                    <a:pt x="58215" y="199544"/>
                  </a:lnTo>
                  <a:lnTo>
                    <a:pt x="71416" y="158797"/>
                  </a:lnTo>
                  <a:lnTo>
                    <a:pt x="87311" y="118985"/>
                  </a:lnTo>
                  <a:lnTo>
                    <a:pt x="99088" y="94285"/>
                  </a:lnTo>
                </a:path>
                <a:path w="1841500" h="1017270">
                  <a:moveTo>
                    <a:pt x="113220" y="0"/>
                  </a:moveTo>
                  <a:lnTo>
                    <a:pt x="88179" y="40215"/>
                  </a:lnTo>
                  <a:lnTo>
                    <a:pt x="67726" y="78371"/>
                  </a:lnTo>
                  <a:lnTo>
                    <a:pt x="49735" y="117553"/>
                  </a:lnTo>
                  <a:lnTo>
                    <a:pt x="34289" y="157694"/>
                  </a:lnTo>
                  <a:lnTo>
                    <a:pt x="21468" y="198728"/>
                  </a:lnTo>
                  <a:lnTo>
                    <a:pt x="11355" y="240588"/>
                  </a:lnTo>
                  <a:lnTo>
                    <a:pt x="4030" y="283208"/>
                  </a:lnTo>
                  <a:lnTo>
                    <a:pt x="0" y="322397"/>
                  </a:lnTo>
                </a:path>
                <a:path w="1841500" h="1017270">
                  <a:moveTo>
                    <a:pt x="9339" y="488201"/>
                  </a:moveTo>
                  <a:lnTo>
                    <a:pt x="21468" y="541630"/>
                  </a:lnTo>
                  <a:lnTo>
                    <a:pt x="34289" y="582549"/>
                  </a:lnTo>
                  <a:lnTo>
                    <a:pt x="49735" y="622586"/>
                  </a:lnTo>
                  <a:lnTo>
                    <a:pt x="67726" y="661672"/>
                  </a:lnTo>
                  <a:lnTo>
                    <a:pt x="88179" y="699741"/>
                  </a:lnTo>
                  <a:lnTo>
                    <a:pt x="111013" y="736726"/>
                  </a:lnTo>
                  <a:lnTo>
                    <a:pt x="136147" y="772560"/>
                  </a:lnTo>
                  <a:lnTo>
                    <a:pt x="163500" y="807176"/>
                  </a:lnTo>
                  <a:lnTo>
                    <a:pt x="192989" y="840507"/>
                  </a:lnTo>
                  <a:lnTo>
                    <a:pt x="224534" y="872485"/>
                  </a:lnTo>
                  <a:lnTo>
                    <a:pt x="258052" y="903045"/>
                  </a:lnTo>
                  <a:lnTo>
                    <a:pt x="293462" y="932118"/>
                  </a:lnTo>
                  <a:lnTo>
                    <a:pt x="330684" y="959639"/>
                  </a:lnTo>
                  <a:lnTo>
                    <a:pt x="369635" y="985539"/>
                  </a:lnTo>
                  <a:lnTo>
                    <a:pt x="379738" y="991565"/>
                  </a:lnTo>
                </a:path>
                <a:path w="1841500" h="1017270">
                  <a:moveTo>
                    <a:pt x="1506030" y="991565"/>
                  </a:moveTo>
                  <a:lnTo>
                    <a:pt x="1555161" y="959639"/>
                  </a:lnTo>
                  <a:lnTo>
                    <a:pt x="1592438" y="932118"/>
                  </a:lnTo>
                  <a:lnTo>
                    <a:pt x="1627898" y="903045"/>
                  </a:lnTo>
                  <a:lnTo>
                    <a:pt x="1661461" y="872485"/>
                  </a:lnTo>
                  <a:lnTo>
                    <a:pt x="1693046" y="840507"/>
                  </a:lnTo>
                  <a:lnTo>
                    <a:pt x="1722570" y="807176"/>
                  </a:lnTo>
                  <a:lnTo>
                    <a:pt x="1749954" y="772560"/>
                  </a:lnTo>
                  <a:lnTo>
                    <a:pt x="1775115" y="736726"/>
                  </a:lnTo>
                  <a:lnTo>
                    <a:pt x="1797972" y="699741"/>
                  </a:lnTo>
                  <a:lnTo>
                    <a:pt x="1818445" y="661672"/>
                  </a:lnTo>
                  <a:lnTo>
                    <a:pt x="1836452" y="622586"/>
                  </a:lnTo>
                  <a:lnTo>
                    <a:pt x="1841093" y="610565"/>
                  </a:lnTo>
                </a:path>
                <a:path w="1841500" h="1017270">
                  <a:moveTo>
                    <a:pt x="1442891" y="991565"/>
                  </a:moveTo>
                  <a:lnTo>
                    <a:pt x="1428723" y="999446"/>
                  </a:lnTo>
                  <a:lnTo>
                    <a:pt x="1393172" y="1016965"/>
                  </a:lnTo>
                </a:path>
              </a:pathLst>
            </a:custGeom>
            <a:ln w="3175">
              <a:solidFill>
                <a:srgbClr val="FBFCF9"/>
              </a:solidFill>
            </a:ln>
          </p:spPr>
          <p:txBody>
            <a:bodyPr wrap="square" lIns="0" tIns="0" rIns="0" bIns="0" rtlCol="0"/>
            <a:lstStyle/>
            <a:p>
              <a:endParaRPr lang="fr-FR" noProof="0" dirty="0"/>
            </a:p>
          </p:txBody>
        </p:sp>
        <p:pic>
          <p:nvPicPr>
            <p:cNvPr id="4769" name="object 4769"/>
            <p:cNvPicPr/>
            <p:nvPr/>
          </p:nvPicPr>
          <p:blipFill>
            <a:blip r:embed="rId17" cstate="print"/>
            <a:stretch>
              <a:fillRect/>
            </a:stretch>
          </p:blipFill>
          <p:spPr>
            <a:xfrm>
              <a:off x="8610434" y="4844629"/>
              <a:ext cx="214131" cy="95690"/>
            </a:xfrm>
            <a:prstGeom prst="rect">
              <a:avLst/>
            </a:prstGeom>
          </p:spPr>
        </p:pic>
        <p:sp>
          <p:nvSpPr>
            <p:cNvPr id="4770" name="object 4770"/>
            <p:cNvSpPr/>
            <p:nvPr/>
          </p:nvSpPr>
          <p:spPr>
            <a:xfrm>
              <a:off x="9084255" y="4846085"/>
              <a:ext cx="654050" cy="154305"/>
            </a:xfrm>
            <a:custGeom>
              <a:avLst/>
              <a:gdLst/>
              <a:ahLst/>
              <a:cxnLst/>
              <a:rect l="l" t="t" r="r" b="b"/>
              <a:pathLst>
                <a:path w="654050" h="154304">
                  <a:moveTo>
                    <a:pt x="609817" y="25399"/>
                  </a:moveTo>
                  <a:lnTo>
                    <a:pt x="623381" y="18187"/>
                  </a:lnTo>
                  <a:lnTo>
                    <a:pt x="653926" y="0"/>
                  </a:lnTo>
                </a:path>
                <a:path w="654050" h="154304">
                  <a:moveTo>
                    <a:pt x="410276" y="76199"/>
                  </a:moveTo>
                  <a:lnTo>
                    <a:pt x="347710" y="93801"/>
                  </a:lnTo>
                  <a:lnTo>
                    <a:pt x="298149" y="104635"/>
                  </a:lnTo>
                  <a:lnTo>
                    <a:pt x="247529" y="113187"/>
                  </a:lnTo>
                  <a:lnTo>
                    <a:pt x="195935" y="119384"/>
                  </a:lnTo>
                  <a:lnTo>
                    <a:pt x="143453" y="123154"/>
                  </a:lnTo>
                  <a:lnTo>
                    <a:pt x="90168" y="124427"/>
                  </a:lnTo>
                  <a:lnTo>
                    <a:pt x="37050" y="123154"/>
                  </a:lnTo>
                  <a:lnTo>
                    <a:pt x="27316" y="122453"/>
                  </a:lnTo>
                </a:path>
                <a:path w="654050" h="154304">
                  <a:moveTo>
                    <a:pt x="0" y="150233"/>
                  </a:moveTo>
                  <a:lnTo>
                    <a:pt x="36821" y="152794"/>
                  </a:lnTo>
                  <a:lnTo>
                    <a:pt x="90168" y="154029"/>
                  </a:lnTo>
                  <a:lnTo>
                    <a:pt x="143660" y="152794"/>
                  </a:lnTo>
                  <a:lnTo>
                    <a:pt x="196392" y="149136"/>
                  </a:lnTo>
                  <a:lnTo>
                    <a:pt x="248283" y="143121"/>
                  </a:lnTo>
                  <a:lnTo>
                    <a:pt x="299252" y="134816"/>
                  </a:lnTo>
                  <a:lnTo>
                    <a:pt x="349217" y="124287"/>
                  </a:lnTo>
                  <a:lnTo>
                    <a:pt x="398097" y="111603"/>
                  </a:lnTo>
                  <a:lnTo>
                    <a:pt x="445811" y="96830"/>
                  </a:lnTo>
                  <a:lnTo>
                    <a:pt x="492278" y="80035"/>
                  </a:lnTo>
                  <a:lnTo>
                    <a:pt x="501511" y="76199"/>
                  </a:lnTo>
                </a:path>
                <a:path w="654050" h="154304">
                  <a:moveTo>
                    <a:pt x="541068" y="25399"/>
                  </a:moveTo>
                  <a:lnTo>
                    <a:pt x="533642" y="29059"/>
                  </a:lnTo>
                  <a:lnTo>
                    <a:pt x="489177" y="48312"/>
                  </a:lnTo>
                  <a:lnTo>
                    <a:pt x="443309" y="65567"/>
                  </a:lnTo>
                  <a:lnTo>
                    <a:pt x="410276" y="76199"/>
                  </a:lnTo>
                </a:path>
              </a:pathLst>
            </a:custGeom>
            <a:ln w="3175">
              <a:solidFill>
                <a:srgbClr val="FBFCF9"/>
              </a:solidFill>
            </a:ln>
          </p:spPr>
          <p:txBody>
            <a:bodyPr wrap="square" lIns="0" tIns="0" rIns="0" bIns="0" rtlCol="0"/>
            <a:lstStyle/>
            <a:p>
              <a:endParaRPr lang="fr-FR" noProof="0" dirty="0"/>
            </a:p>
          </p:txBody>
        </p:sp>
        <p:pic>
          <p:nvPicPr>
            <p:cNvPr id="4771" name="object 4771"/>
            <p:cNvPicPr/>
            <p:nvPr/>
          </p:nvPicPr>
          <p:blipFill>
            <a:blip r:embed="rId18" cstate="print"/>
            <a:stretch>
              <a:fillRect/>
            </a:stretch>
          </p:blipFill>
          <p:spPr>
            <a:xfrm>
              <a:off x="8834008" y="4917567"/>
              <a:ext cx="249033" cy="77759"/>
            </a:xfrm>
            <a:prstGeom prst="rect">
              <a:avLst/>
            </a:prstGeom>
          </p:spPr>
        </p:pic>
        <p:sp>
          <p:nvSpPr>
            <p:cNvPr id="4772" name="object 4772"/>
            <p:cNvSpPr/>
            <p:nvPr/>
          </p:nvSpPr>
          <p:spPr>
            <a:xfrm>
              <a:off x="9585766" y="4871485"/>
              <a:ext cx="108585" cy="50800"/>
            </a:xfrm>
            <a:custGeom>
              <a:avLst/>
              <a:gdLst/>
              <a:ahLst/>
              <a:cxnLst/>
              <a:rect l="l" t="t" r="r" b="b"/>
              <a:pathLst>
                <a:path w="108584" h="50800">
                  <a:moveTo>
                    <a:pt x="0" y="50799"/>
                  </a:moveTo>
                  <a:lnTo>
                    <a:pt x="35905" y="35885"/>
                  </a:lnTo>
                  <a:lnTo>
                    <a:pt x="79633" y="15246"/>
                  </a:lnTo>
                  <a:lnTo>
                    <a:pt x="108306" y="0"/>
                  </a:lnTo>
                </a:path>
              </a:pathLst>
            </a:custGeom>
            <a:ln w="3175">
              <a:solidFill>
                <a:srgbClr val="FBFCF9"/>
              </a:solidFill>
            </a:ln>
          </p:spPr>
          <p:txBody>
            <a:bodyPr wrap="square" lIns="0" tIns="0" rIns="0" bIns="0" rtlCol="0"/>
            <a:lstStyle/>
            <a:p>
              <a:endParaRPr lang="fr-FR" noProof="0" dirty="0"/>
            </a:p>
          </p:txBody>
        </p:sp>
        <p:sp>
          <p:nvSpPr>
            <p:cNvPr id="4773" name="object 4773"/>
            <p:cNvSpPr/>
            <p:nvPr/>
          </p:nvSpPr>
          <p:spPr>
            <a:xfrm>
              <a:off x="8192513" y="3778746"/>
              <a:ext cx="1918970" cy="1250950"/>
            </a:xfrm>
            <a:custGeom>
              <a:avLst/>
              <a:gdLst/>
              <a:ahLst/>
              <a:cxnLst/>
              <a:rect l="l" t="t" r="r" b="b"/>
              <a:pathLst>
                <a:path w="1918970" h="1250950">
                  <a:moveTo>
                    <a:pt x="892078" y="1217953"/>
                  </a:moveTo>
                  <a:lnTo>
                    <a:pt x="877426" y="1233169"/>
                  </a:lnTo>
                  <a:lnTo>
                    <a:pt x="866341" y="1245869"/>
                  </a:lnTo>
                  <a:lnTo>
                    <a:pt x="878922" y="1247139"/>
                  </a:lnTo>
                  <a:lnTo>
                    <a:pt x="930082" y="1250949"/>
                  </a:lnTo>
                  <a:lnTo>
                    <a:pt x="1033890" y="1250949"/>
                  </a:lnTo>
                  <a:lnTo>
                    <a:pt x="1085182" y="1247139"/>
                  </a:lnTo>
                  <a:lnTo>
                    <a:pt x="1103468" y="1244599"/>
                  </a:lnTo>
                  <a:lnTo>
                    <a:pt x="1139041" y="1233169"/>
                  </a:lnTo>
                  <a:lnTo>
                    <a:pt x="1190612" y="1233169"/>
                  </a:lnTo>
                  <a:lnTo>
                    <a:pt x="1234250" y="1224279"/>
                  </a:lnTo>
                  <a:lnTo>
                    <a:pt x="1244885" y="1221739"/>
                  </a:lnTo>
                  <a:lnTo>
                    <a:pt x="981910" y="1221739"/>
                  </a:lnTo>
                  <a:lnTo>
                    <a:pt x="928563" y="1220469"/>
                  </a:lnTo>
                  <a:lnTo>
                    <a:pt x="892078" y="1217953"/>
                  </a:lnTo>
                  <a:close/>
                </a:path>
                <a:path w="1918970" h="1250950">
                  <a:moveTo>
                    <a:pt x="642941" y="1169685"/>
                  </a:moveTo>
                  <a:lnTo>
                    <a:pt x="637375" y="1182369"/>
                  </a:lnTo>
                  <a:lnTo>
                    <a:pt x="632912" y="1198879"/>
                  </a:lnTo>
                  <a:lnTo>
                    <a:pt x="635572" y="1198879"/>
                  </a:lnTo>
                  <a:lnTo>
                    <a:pt x="682349" y="1212849"/>
                  </a:lnTo>
                  <a:lnTo>
                    <a:pt x="730142" y="1224279"/>
                  </a:lnTo>
                  <a:lnTo>
                    <a:pt x="778882" y="1234439"/>
                  </a:lnTo>
                  <a:lnTo>
                    <a:pt x="828498" y="1242059"/>
                  </a:lnTo>
                  <a:lnTo>
                    <a:pt x="830825" y="1242059"/>
                  </a:lnTo>
                  <a:lnTo>
                    <a:pt x="848603" y="1233169"/>
                  </a:lnTo>
                  <a:lnTo>
                    <a:pt x="865335" y="1215389"/>
                  </a:lnTo>
                  <a:lnTo>
                    <a:pt x="864842" y="1215389"/>
                  </a:lnTo>
                  <a:lnTo>
                    <a:pt x="824205" y="1211579"/>
                  </a:lnTo>
                  <a:lnTo>
                    <a:pt x="773357" y="1202689"/>
                  </a:lnTo>
                  <a:lnTo>
                    <a:pt x="723505" y="1192529"/>
                  </a:lnTo>
                  <a:lnTo>
                    <a:pt x="674730" y="1179829"/>
                  </a:lnTo>
                  <a:lnTo>
                    <a:pt x="642941" y="1169685"/>
                  </a:lnTo>
                  <a:close/>
                </a:path>
                <a:path w="1918970" h="1250950">
                  <a:moveTo>
                    <a:pt x="1190612" y="1233169"/>
                  </a:moveTo>
                  <a:lnTo>
                    <a:pt x="1178148" y="1233169"/>
                  </a:lnTo>
                  <a:lnTo>
                    <a:pt x="1173623" y="1235709"/>
                  </a:lnTo>
                  <a:lnTo>
                    <a:pt x="1185432" y="1234439"/>
                  </a:lnTo>
                  <a:lnTo>
                    <a:pt x="1190612" y="1233169"/>
                  </a:lnTo>
                  <a:close/>
                </a:path>
                <a:path w="1918970" h="1250950">
                  <a:moveTo>
                    <a:pt x="1918745" y="687069"/>
                  </a:moveTo>
                  <a:lnTo>
                    <a:pt x="1880731" y="687069"/>
                  </a:lnTo>
                  <a:lnTo>
                    <a:pt x="1876089" y="698499"/>
                  </a:lnTo>
                  <a:lnTo>
                    <a:pt x="1858083" y="737869"/>
                  </a:lnTo>
                  <a:lnTo>
                    <a:pt x="1837610" y="775969"/>
                  </a:lnTo>
                  <a:lnTo>
                    <a:pt x="1814752" y="812799"/>
                  </a:lnTo>
                  <a:lnTo>
                    <a:pt x="1789591" y="848359"/>
                  </a:lnTo>
                  <a:lnTo>
                    <a:pt x="1762208" y="883919"/>
                  </a:lnTo>
                  <a:lnTo>
                    <a:pt x="1732683" y="916939"/>
                  </a:lnTo>
                  <a:lnTo>
                    <a:pt x="1701099" y="948689"/>
                  </a:lnTo>
                  <a:lnTo>
                    <a:pt x="1667536" y="979169"/>
                  </a:lnTo>
                  <a:lnTo>
                    <a:pt x="1632075" y="1008379"/>
                  </a:lnTo>
                  <a:lnTo>
                    <a:pt x="1594799" y="1036319"/>
                  </a:lnTo>
                  <a:lnTo>
                    <a:pt x="1555788" y="1061719"/>
                  </a:lnTo>
                  <a:lnTo>
                    <a:pt x="1515123" y="1085849"/>
                  </a:lnTo>
                  <a:lnTo>
                    <a:pt x="1472886" y="1108709"/>
                  </a:lnTo>
                  <a:lnTo>
                    <a:pt x="1429157" y="1129029"/>
                  </a:lnTo>
                  <a:lnTo>
                    <a:pt x="1393252" y="1144269"/>
                  </a:lnTo>
                  <a:lnTo>
                    <a:pt x="1337552" y="1164589"/>
                  </a:lnTo>
                  <a:lnTo>
                    <a:pt x="1289838" y="1179829"/>
                  </a:lnTo>
                  <a:lnTo>
                    <a:pt x="1240958" y="1192529"/>
                  </a:lnTo>
                  <a:lnTo>
                    <a:pt x="1190993" y="1202689"/>
                  </a:lnTo>
                  <a:lnTo>
                    <a:pt x="1140025" y="1211579"/>
                  </a:lnTo>
                  <a:lnTo>
                    <a:pt x="1088134" y="1216659"/>
                  </a:lnTo>
                  <a:lnTo>
                    <a:pt x="1035402" y="1220469"/>
                  </a:lnTo>
                  <a:lnTo>
                    <a:pt x="981910" y="1221739"/>
                  </a:lnTo>
                  <a:lnTo>
                    <a:pt x="1244885" y="1221739"/>
                  </a:lnTo>
                  <a:lnTo>
                    <a:pt x="1282106" y="1212849"/>
                  </a:lnTo>
                  <a:lnTo>
                    <a:pt x="1328930" y="1198879"/>
                  </a:lnTo>
                  <a:lnTo>
                    <a:pt x="1374653" y="1183639"/>
                  </a:lnTo>
                  <a:lnTo>
                    <a:pt x="1419207" y="1167129"/>
                  </a:lnTo>
                  <a:lnTo>
                    <a:pt x="1462521" y="1148079"/>
                  </a:lnTo>
                  <a:lnTo>
                    <a:pt x="1470201" y="1144269"/>
                  </a:lnTo>
                  <a:lnTo>
                    <a:pt x="1504529" y="1127759"/>
                  </a:lnTo>
                  <a:lnTo>
                    <a:pt x="1545159" y="1104899"/>
                  </a:lnTo>
                  <a:lnTo>
                    <a:pt x="1604045" y="1068069"/>
                  </a:lnTo>
                  <a:lnTo>
                    <a:pt x="1658100" y="1028699"/>
                  </a:lnTo>
                  <a:lnTo>
                    <a:pt x="1692534" y="1000759"/>
                  </a:lnTo>
                  <a:lnTo>
                    <a:pt x="1725246" y="971549"/>
                  </a:lnTo>
                  <a:lnTo>
                    <a:pt x="1756168" y="939799"/>
                  </a:lnTo>
                  <a:lnTo>
                    <a:pt x="1785230" y="908049"/>
                  </a:lnTo>
                  <a:lnTo>
                    <a:pt x="1812364" y="875029"/>
                  </a:lnTo>
                  <a:lnTo>
                    <a:pt x="1837500" y="840739"/>
                  </a:lnTo>
                  <a:lnTo>
                    <a:pt x="1860570" y="805179"/>
                  </a:lnTo>
                  <a:lnTo>
                    <a:pt x="1881504" y="768349"/>
                  </a:lnTo>
                  <a:lnTo>
                    <a:pt x="1900233" y="731519"/>
                  </a:lnTo>
                  <a:lnTo>
                    <a:pt x="1916689" y="692149"/>
                  </a:lnTo>
                  <a:lnTo>
                    <a:pt x="1918745" y="687069"/>
                  </a:lnTo>
                  <a:close/>
                </a:path>
                <a:path w="1918970" h="1250950">
                  <a:moveTo>
                    <a:pt x="901884" y="1207769"/>
                  </a:moveTo>
                  <a:lnTo>
                    <a:pt x="891718" y="1217953"/>
                  </a:lnTo>
                  <a:lnTo>
                    <a:pt x="892078" y="1217953"/>
                  </a:lnTo>
                  <a:lnTo>
                    <a:pt x="901884" y="1207769"/>
                  </a:lnTo>
                  <a:close/>
                </a:path>
                <a:path w="1918970" h="1250950">
                  <a:moveTo>
                    <a:pt x="872506" y="1207769"/>
                  </a:moveTo>
                  <a:lnTo>
                    <a:pt x="864842" y="1215389"/>
                  </a:lnTo>
                  <a:lnTo>
                    <a:pt x="865335" y="1215389"/>
                  </a:lnTo>
                  <a:lnTo>
                    <a:pt x="872506" y="1207769"/>
                  </a:lnTo>
                  <a:close/>
                </a:path>
                <a:path w="1918970" h="1250950">
                  <a:moveTo>
                    <a:pt x="419376" y="1068069"/>
                  </a:moveTo>
                  <a:lnTo>
                    <a:pt x="369177" y="1068069"/>
                  </a:lnTo>
                  <a:lnTo>
                    <a:pt x="374458" y="1076959"/>
                  </a:lnTo>
                  <a:lnTo>
                    <a:pt x="419394" y="1104899"/>
                  </a:lnTo>
                  <a:lnTo>
                    <a:pt x="460036" y="1127759"/>
                  </a:lnTo>
                  <a:lnTo>
                    <a:pt x="502045" y="1148079"/>
                  </a:lnTo>
                  <a:lnTo>
                    <a:pt x="545351" y="1167129"/>
                  </a:lnTo>
                  <a:lnTo>
                    <a:pt x="589883" y="1183639"/>
                  </a:lnTo>
                  <a:lnTo>
                    <a:pt x="601142" y="1187449"/>
                  </a:lnTo>
                  <a:lnTo>
                    <a:pt x="602765" y="1182369"/>
                  </a:lnTo>
                  <a:lnTo>
                    <a:pt x="615964" y="1160792"/>
                  </a:lnTo>
                  <a:lnTo>
                    <a:pt x="580739" y="1148079"/>
                  </a:lnTo>
                  <a:lnTo>
                    <a:pt x="535686" y="1129029"/>
                  </a:lnTo>
                  <a:lnTo>
                    <a:pt x="492036" y="1108709"/>
                  </a:lnTo>
                  <a:lnTo>
                    <a:pt x="449871" y="1085849"/>
                  </a:lnTo>
                  <a:lnTo>
                    <a:pt x="419376" y="1068069"/>
                  </a:lnTo>
                  <a:close/>
                </a:path>
                <a:path w="1918970" h="1250950">
                  <a:moveTo>
                    <a:pt x="166051" y="0"/>
                  </a:moveTo>
                  <a:lnTo>
                    <a:pt x="126675" y="52069"/>
                  </a:lnTo>
                  <a:lnTo>
                    <a:pt x="103552" y="87629"/>
                  </a:lnTo>
                  <a:lnTo>
                    <a:pt x="82565" y="124459"/>
                  </a:lnTo>
                  <a:lnTo>
                    <a:pt x="63786" y="161289"/>
                  </a:lnTo>
                  <a:lnTo>
                    <a:pt x="47283" y="200659"/>
                  </a:lnTo>
                  <a:lnTo>
                    <a:pt x="33127" y="240029"/>
                  </a:lnTo>
                  <a:lnTo>
                    <a:pt x="21388" y="279399"/>
                  </a:lnTo>
                  <a:lnTo>
                    <a:pt x="12135" y="320039"/>
                  </a:lnTo>
                  <a:lnTo>
                    <a:pt x="5440" y="361949"/>
                  </a:lnTo>
                  <a:lnTo>
                    <a:pt x="1371" y="403859"/>
                  </a:lnTo>
                  <a:lnTo>
                    <a:pt x="40" y="445769"/>
                  </a:lnTo>
                  <a:lnTo>
                    <a:pt x="0" y="447039"/>
                  </a:lnTo>
                  <a:lnTo>
                    <a:pt x="1371" y="488949"/>
                  </a:lnTo>
                  <a:lnTo>
                    <a:pt x="5440" y="530859"/>
                  </a:lnTo>
                  <a:lnTo>
                    <a:pt x="12135" y="572769"/>
                  </a:lnTo>
                  <a:lnTo>
                    <a:pt x="21388" y="613409"/>
                  </a:lnTo>
                  <a:lnTo>
                    <a:pt x="33127" y="654049"/>
                  </a:lnTo>
                  <a:lnTo>
                    <a:pt x="47283" y="692149"/>
                  </a:lnTo>
                  <a:lnTo>
                    <a:pt x="63786" y="731519"/>
                  </a:lnTo>
                  <a:lnTo>
                    <a:pt x="82565" y="768349"/>
                  </a:lnTo>
                  <a:lnTo>
                    <a:pt x="103552" y="805179"/>
                  </a:lnTo>
                  <a:lnTo>
                    <a:pt x="126675" y="840739"/>
                  </a:lnTo>
                  <a:lnTo>
                    <a:pt x="151866" y="875029"/>
                  </a:lnTo>
                  <a:lnTo>
                    <a:pt x="179053" y="908049"/>
                  </a:lnTo>
                  <a:lnTo>
                    <a:pt x="208167" y="939799"/>
                  </a:lnTo>
                  <a:lnTo>
                    <a:pt x="239137" y="971549"/>
                  </a:lnTo>
                  <a:lnTo>
                    <a:pt x="271895" y="1000759"/>
                  </a:lnTo>
                  <a:lnTo>
                    <a:pt x="306370" y="1028699"/>
                  </a:lnTo>
                  <a:lnTo>
                    <a:pt x="342491" y="1055369"/>
                  </a:lnTo>
                  <a:lnTo>
                    <a:pt x="369788" y="1074419"/>
                  </a:lnTo>
                  <a:lnTo>
                    <a:pt x="369177" y="1068069"/>
                  </a:lnTo>
                  <a:lnTo>
                    <a:pt x="419376" y="1068069"/>
                  </a:lnTo>
                  <a:lnTo>
                    <a:pt x="370321" y="1036319"/>
                  </a:lnTo>
                  <a:lnTo>
                    <a:pt x="333100" y="1008379"/>
                  </a:lnTo>
                  <a:lnTo>
                    <a:pt x="297689" y="979169"/>
                  </a:lnTo>
                  <a:lnTo>
                    <a:pt x="264171" y="948689"/>
                  </a:lnTo>
                  <a:lnTo>
                    <a:pt x="232626" y="916939"/>
                  </a:lnTo>
                  <a:lnTo>
                    <a:pt x="203137" y="883919"/>
                  </a:lnTo>
                  <a:lnTo>
                    <a:pt x="175785" y="848359"/>
                  </a:lnTo>
                  <a:lnTo>
                    <a:pt x="150651" y="812799"/>
                  </a:lnTo>
                  <a:lnTo>
                    <a:pt x="127816" y="775969"/>
                  </a:lnTo>
                  <a:lnTo>
                    <a:pt x="107363" y="737869"/>
                  </a:lnTo>
                  <a:lnTo>
                    <a:pt x="89373" y="698499"/>
                  </a:lnTo>
                  <a:lnTo>
                    <a:pt x="73926" y="659129"/>
                  </a:lnTo>
                  <a:lnTo>
                    <a:pt x="61106" y="618489"/>
                  </a:lnTo>
                  <a:lnTo>
                    <a:pt x="50992" y="576579"/>
                  </a:lnTo>
                  <a:lnTo>
                    <a:pt x="48976" y="565149"/>
                  </a:lnTo>
                  <a:lnTo>
                    <a:pt x="49121" y="565149"/>
                  </a:lnTo>
                  <a:lnTo>
                    <a:pt x="39215" y="534669"/>
                  </a:lnTo>
                  <a:lnTo>
                    <a:pt x="24529" y="496569"/>
                  </a:lnTo>
                  <a:lnTo>
                    <a:pt x="19739" y="447039"/>
                  </a:lnTo>
                  <a:lnTo>
                    <a:pt x="19617" y="445769"/>
                  </a:lnTo>
                  <a:lnTo>
                    <a:pt x="32426" y="407669"/>
                  </a:lnTo>
                  <a:lnTo>
                    <a:pt x="39623" y="398918"/>
                  </a:lnTo>
                  <a:lnTo>
                    <a:pt x="41365" y="382269"/>
                  </a:lnTo>
                  <a:lnTo>
                    <a:pt x="50992" y="317499"/>
                  </a:lnTo>
                  <a:lnTo>
                    <a:pt x="61106" y="275589"/>
                  </a:lnTo>
                  <a:lnTo>
                    <a:pt x="73926" y="233679"/>
                  </a:lnTo>
                  <a:lnTo>
                    <a:pt x="89373" y="194309"/>
                  </a:lnTo>
                  <a:lnTo>
                    <a:pt x="107363" y="154939"/>
                  </a:lnTo>
                  <a:lnTo>
                    <a:pt x="127816" y="116839"/>
                  </a:lnTo>
                  <a:lnTo>
                    <a:pt x="150651" y="80009"/>
                  </a:lnTo>
                  <a:lnTo>
                    <a:pt x="152853" y="76208"/>
                  </a:lnTo>
                  <a:lnTo>
                    <a:pt x="152930" y="76075"/>
                  </a:lnTo>
                  <a:lnTo>
                    <a:pt x="159114" y="39369"/>
                  </a:lnTo>
                  <a:lnTo>
                    <a:pt x="166051" y="0"/>
                  </a:lnTo>
                  <a:close/>
                </a:path>
                <a:path w="1918970" h="1250950">
                  <a:moveTo>
                    <a:pt x="49121" y="565149"/>
                  </a:moveTo>
                  <a:lnTo>
                    <a:pt x="48976" y="565149"/>
                  </a:lnTo>
                  <a:lnTo>
                    <a:pt x="51507" y="572769"/>
                  </a:lnTo>
                  <a:lnTo>
                    <a:pt x="49121" y="565149"/>
                  </a:lnTo>
                  <a:close/>
                </a:path>
              </a:pathLst>
            </a:custGeom>
            <a:solidFill>
              <a:srgbClr val="FBFCF8"/>
            </a:solidFill>
          </p:spPr>
          <p:txBody>
            <a:bodyPr wrap="square" lIns="0" tIns="0" rIns="0" bIns="0" rtlCol="0"/>
            <a:lstStyle/>
            <a:p>
              <a:endParaRPr lang="fr-FR" noProof="0" dirty="0"/>
            </a:p>
          </p:txBody>
        </p:sp>
        <p:sp>
          <p:nvSpPr>
            <p:cNvPr id="4774" name="object 4774"/>
            <p:cNvSpPr/>
            <p:nvPr/>
          </p:nvSpPr>
          <p:spPr>
            <a:xfrm>
              <a:off x="8192513" y="3778319"/>
              <a:ext cx="1918970" cy="1235710"/>
            </a:xfrm>
            <a:custGeom>
              <a:avLst/>
              <a:gdLst/>
              <a:ahLst/>
              <a:cxnLst/>
              <a:rect l="l" t="t" r="r" b="b"/>
              <a:pathLst>
                <a:path w="1918970" h="1235710">
                  <a:moveTo>
                    <a:pt x="1880731" y="686765"/>
                  </a:moveTo>
                  <a:lnTo>
                    <a:pt x="1858083" y="737872"/>
                  </a:lnTo>
                  <a:lnTo>
                    <a:pt x="1837610" y="775941"/>
                  </a:lnTo>
                  <a:lnTo>
                    <a:pt x="1814752" y="812926"/>
                  </a:lnTo>
                  <a:lnTo>
                    <a:pt x="1789591" y="848760"/>
                  </a:lnTo>
                  <a:lnTo>
                    <a:pt x="1762208" y="883376"/>
                  </a:lnTo>
                  <a:lnTo>
                    <a:pt x="1732683" y="916706"/>
                  </a:lnTo>
                  <a:lnTo>
                    <a:pt x="1701099" y="948685"/>
                  </a:lnTo>
                  <a:lnTo>
                    <a:pt x="1667536" y="979245"/>
                  </a:lnTo>
                  <a:lnTo>
                    <a:pt x="1632075" y="1008318"/>
                  </a:lnTo>
                  <a:lnTo>
                    <a:pt x="1594799" y="1035839"/>
                  </a:lnTo>
                  <a:lnTo>
                    <a:pt x="1555788" y="1061739"/>
                  </a:lnTo>
                  <a:lnTo>
                    <a:pt x="1545667" y="1067765"/>
                  </a:lnTo>
                </a:path>
                <a:path w="1918970" h="1235710">
                  <a:moveTo>
                    <a:pt x="419376" y="1067765"/>
                  </a:moveTo>
                  <a:lnTo>
                    <a:pt x="370321" y="1035839"/>
                  </a:lnTo>
                  <a:lnTo>
                    <a:pt x="333100" y="1008318"/>
                  </a:lnTo>
                  <a:lnTo>
                    <a:pt x="297689" y="979245"/>
                  </a:lnTo>
                  <a:lnTo>
                    <a:pt x="264171" y="948685"/>
                  </a:lnTo>
                  <a:lnTo>
                    <a:pt x="232626" y="916706"/>
                  </a:lnTo>
                  <a:lnTo>
                    <a:pt x="203137" y="883376"/>
                  </a:lnTo>
                  <a:lnTo>
                    <a:pt x="175785" y="848760"/>
                  </a:lnTo>
                  <a:lnTo>
                    <a:pt x="150651" y="812926"/>
                  </a:lnTo>
                  <a:lnTo>
                    <a:pt x="127816" y="775941"/>
                  </a:lnTo>
                  <a:lnTo>
                    <a:pt x="107363" y="737872"/>
                  </a:lnTo>
                  <a:lnTo>
                    <a:pt x="89373" y="698785"/>
                  </a:lnTo>
                  <a:lnTo>
                    <a:pt x="73926" y="658749"/>
                  </a:lnTo>
                  <a:lnTo>
                    <a:pt x="61106" y="617829"/>
                  </a:lnTo>
                  <a:lnTo>
                    <a:pt x="50992" y="576094"/>
                  </a:lnTo>
                  <a:lnTo>
                    <a:pt x="48976" y="564401"/>
                  </a:lnTo>
                </a:path>
                <a:path w="1918970" h="1235710">
                  <a:moveTo>
                    <a:pt x="39637" y="398596"/>
                  </a:moveTo>
                  <a:lnTo>
                    <a:pt x="43667" y="359407"/>
                  </a:lnTo>
                  <a:lnTo>
                    <a:pt x="50992" y="316788"/>
                  </a:lnTo>
                  <a:lnTo>
                    <a:pt x="61106" y="274927"/>
                  </a:lnTo>
                  <a:lnTo>
                    <a:pt x="73926" y="233894"/>
                  </a:lnTo>
                  <a:lnTo>
                    <a:pt x="89373" y="193752"/>
                  </a:lnTo>
                  <a:lnTo>
                    <a:pt x="107363" y="154571"/>
                  </a:lnTo>
                  <a:lnTo>
                    <a:pt x="127816" y="116415"/>
                  </a:lnTo>
                  <a:lnTo>
                    <a:pt x="150651" y="79352"/>
                  </a:lnTo>
                  <a:lnTo>
                    <a:pt x="152858" y="76199"/>
                  </a:lnTo>
                </a:path>
                <a:path w="1918970" h="1235710">
                  <a:moveTo>
                    <a:pt x="166051" y="0"/>
                  </a:moveTo>
                  <a:lnTo>
                    <a:pt x="126675" y="51909"/>
                  </a:lnTo>
                  <a:lnTo>
                    <a:pt x="103552" y="87483"/>
                  </a:lnTo>
                  <a:lnTo>
                    <a:pt x="82565" y="124074"/>
                  </a:lnTo>
                  <a:lnTo>
                    <a:pt x="63786" y="161627"/>
                  </a:lnTo>
                  <a:lnTo>
                    <a:pt x="47283" y="200085"/>
                  </a:lnTo>
                  <a:lnTo>
                    <a:pt x="33127" y="239390"/>
                  </a:lnTo>
                  <a:lnTo>
                    <a:pt x="21388" y="279488"/>
                  </a:lnTo>
                  <a:lnTo>
                    <a:pt x="12135" y="320320"/>
                  </a:lnTo>
                  <a:lnTo>
                    <a:pt x="5440" y="361830"/>
                  </a:lnTo>
                  <a:lnTo>
                    <a:pt x="1371" y="403962"/>
                  </a:lnTo>
                  <a:lnTo>
                    <a:pt x="0" y="446660"/>
                  </a:lnTo>
                  <a:lnTo>
                    <a:pt x="1371" y="489209"/>
                  </a:lnTo>
                  <a:lnTo>
                    <a:pt x="5440" y="531202"/>
                  </a:lnTo>
                  <a:lnTo>
                    <a:pt x="12135" y="572582"/>
                  </a:lnTo>
                  <a:lnTo>
                    <a:pt x="21388" y="613291"/>
                  </a:lnTo>
                  <a:lnTo>
                    <a:pt x="33127" y="653274"/>
                  </a:lnTo>
                  <a:lnTo>
                    <a:pt x="47283" y="692473"/>
                  </a:lnTo>
                  <a:lnTo>
                    <a:pt x="63786" y="730832"/>
                  </a:lnTo>
                  <a:lnTo>
                    <a:pt x="82565" y="768293"/>
                  </a:lnTo>
                  <a:lnTo>
                    <a:pt x="103552" y="804799"/>
                  </a:lnTo>
                  <a:lnTo>
                    <a:pt x="126675" y="840294"/>
                  </a:lnTo>
                  <a:lnTo>
                    <a:pt x="151866" y="874722"/>
                  </a:lnTo>
                  <a:lnTo>
                    <a:pt x="179053" y="908024"/>
                  </a:lnTo>
                  <a:lnTo>
                    <a:pt x="208167" y="940144"/>
                  </a:lnTo>
                  <a:lnTo>
                    <a:pt x="239137" y="971025"/>
                  </a:lnTo>
                  <a:lnTo>
                    <a:pt x="271895" y="1000611"/>
                  </a:lnTo>
                  <a:lnTo>
                    <a:pt x="306370" y="1028845"/>
                  </a:lnTo>
                  <a:lnTo>
                    <a:pt x="342491" y="1055669"/>
                  </a:lnTo>
                  <a:lnTo>
                    <a:pt x="369788" y="1074030"/>
                  </a:lnTo>
                </a:path>
                <a:path w="1918970" h="1235710">
                  <a:moveTo>
                    <a:pt x="1604045" y="1067765"/>
                  </a:moveTo>
                  <a:lnTo>
                    <a:pt x="1658100" y="1028845"/>
                  </a:lnTo>
                  <a:lnTo>
                    <a:pt x="1692534" y="1000611"/>
                  </a:lnTo>
                  <a:lnTo>
                    <a:pt x="1725246" y="971025"/>
                  </a:lnTo>
                  <a:lnTo>
                    <a:pt x="1756168" y="940144"/>
                  </a:lnTo>
                  <a:lnTo>
                    <a:pt x="1785230" y="908024"/>
                  </a:lnTo>
                  <a:lnTo>
                    <a:pt x="1812364" y="874722"/>
                  </a:lnTo>
                  <a:lnTo>
                    <a:pt x="1837500" y="840294"/>
                  </a:lnTo>
                  <a:lnTo>
                    <a:pt x="1860570" y="804799"/>
                  </a:lnTo>
                  <a:lnTo>
                    <a:pt x="1881504" y="768293"/>
                  </a:lnTo>
                  <a:lnTo>
                    <a:pt x="1900233" y="730832"/>
                  </a:lnTo>
                  <a:lnTo>
                    <a:pt x="1916689" y="692473"/>
                  </a:lnTo>
                  <a:lnTo>
                    <a:pt x="1918745" y="686765"/>
                  </a:lnTo>
                </a:path>
                <a:path w="1918970" h="1235710">
                  <a:moveTo>
                    <a:pt x="1173623" y="1235681"/>
                  </a:moveTo>
                  <a:lnTo>
                    <a:pt x="1185432" y="1233884"/>
                  </a:lnTo>
                  <a:lnTo>
                    <a:pt x="1190612" y="1232865"/>
                  </a:lnTo>
                </a:path>
                <a:path w="1918970" h="1235710">
                  <a:moveTo>
                    <a:pt x="1545667" y="1067765"/>
                  </a:moveTo>
                  <a:lnTo>
                    <a:pt x="1515123" y="1085952"/>
                  </a:lnTo>
                  <a:lnTo>
                    <a:pt x="1501559" y="1093165"/>
                  </a:lnTo>
                </a:path>
              </a:pathLst>
            </a:custGeom>
            <a:ln w="3175">
              <a:solidFill>
                <a:srgbClr val="FBFCF8"/>
              </a:solidFill>
            </a:ln>
          </p:spPr>
          <p:txBody>
            <a:bodyPr wrap="square" lIns="0" tIns="0" rIns="0" bIns="0" rtlCol="0"/>
            <a:lstStyle/>
            <a:p>
              <a:endParaRPr lang="fr-FR" noProof="0" dirty="0"/>
            </a:p>
          </p:txBody>
        </p:sp>
        <p:pic>
          <p:nvPicPr>
            <p:cNvPr id="4775" name="object 4775"/>
            <p:cNvPicPr/>
            <p:nvPr/>
          </p:nvPicPr>
          <p:blipFill>
            <a:blip r:embed="rId19" cstate="print"/>
            <a:stretch>
              <a:fillRect/>
            </a:stretch>
          </p:blipFill>
          <p:spPr>
            <a:xfrm>
              <a:off x="8565513" y="4844629"/>
              <a:ext cx="244385" cy="122768"/>
            </a:xfrm>
            <a:prstGeom prst="rect">
              <a:avLst/>
            </a:prstGeom>
          </p:spPr>
        </p:pic>
        <p:sp>
          <p:nvSpPr>
            <p:cNvPr id="4776" name="object 4776"/>
            <p:cNvSpPr/>
            <p:nvPr/>
          </p:nvSpPr>
          <p:spPr>
            <a:xfrm>
              <a:off x="9058855" y="4846085"/>
              <a:ext cx="737870" cy="184150"/>
            </a:xfrm>
            <a:custGeom>
              <a:avLst/>
              <a:gdLst/>
              <a:ahLst/>
              <a:cxnLst/>
              <a:rect l="l" t="t" r="r" b="b"/>
              <a:pathLst>
                <a:path w="737870" h="184150">
                  <a:moveTo>
                    <a:pt x="698047" y="25399"/>
                  </a:moveTo>
                  <a:lnTo>
                    <a:pt x="718002" y="13261"/>
                  </a:lnTo>
                  <a:lnTo>
                    <a:pt x="737704" y="0"/>
                  </a:lnTo>
                </a:path>
                <a:path w="737870" h="184150">
                  <a:moveTo>
                    <a:pt x="526911" y="76199"/>
                  </a:moveTo>
                  <a:lnTo>
                    <a:pt x="471211" y="96830"/>
                  </a:lnTo>
                  <a:lnTo>
                    <a:pt x="423497" y="111603"/>
                  </a:lnTo>
                  <a:lnTo>
                    <a:pt x="374617" y="124287"/>
                  </a:lnTo>
                  <a:lnTo>
                    <a:pt x="324652" y="134816"/>
                  </a:lnTo>
                  <a:lnTo>
                    <a:pt x="273683" y="143121"/>
                  </a:lnTo>
                  <a:lnTo>
                    <a:pt x="221793" y="149136"/>
                  </a:lnTo>
                  <a:lnTo>
                    <a:pt x="169060" y="152794"/>
                  </a:lnTo>
                  <a:lnTo>
                    <a:pt x="115569" y="154029"/>
                  </a:lnTo>
                  <a:lnTo>
                    <a:pt x="62222" y="152794"/>
                  </a:lnTo>
                  <a:lnTo>
                    <a:pt x="25400" y="150233"/>
                  </a:lnTo>
                </a:path>
                <a:path w="737870" h="184150">
                  <a:moveTo>
                    <a:pt x="0" y="177796"/>
                  </a:moveTo>
                  <a:lnTo>
                    <a:pt x="12581" y="179162"/>
                  </a:lnTo>
                  <a:lnTo>
                    <a:pt x="63741" y="182489"/>
                  </a:lnTo>
                  <a:lnTo>
                    <a:pt x="115569" y="183611"/>
                  </a:lnTo>
                  <a:lnTo>
                    <a:pt x="167548" y="182489"/>
                  </a:lnTo>
                  <a:lnTo>
                    <a:pt x="218841" y="179162"/>
                  </a:lnTo>
                  <a:lnTo>
                    <a:pt x="237127" y="177181"/>
                  </a:lnTo>
                </a:path>
                <a:path w="737870" h="184150">
                  <a:moveTo>
                    <a:pt x="324270" y="165099"/>
                  </a:moveTo>
                  <a:lnTo>
                    <a:pt x="367909" y="156516"/>
                  </a:lnTo>
                  <a:lnTo>
                    <a:pt x="415765" y="144935"/>
                  </a:lnTo>
                  <a:lnTo>
                    <a:pt x="462589" y="131433"/>
                  </a:lnTo>
                  <a:lnTo>
                    <a:pt x="508312" y="116067"/>
                  </a:lnTo>
                  <a:lnTo>
                    <a:pt x="552865" y="98893"/>
                  </a:lnTo>
                  <a:lnTo>
                    <a:pt x="596180" y="79969"/>
                  </a:lnTo>
                  <a:lnTo>
                    <a:pt x="603860" y="76199"/>
                  </a:lnTo>
                </a:path>
                <a:path w="737870" h="184150">
                  <a:moveTo>
                    <a:pt x="635218" y="25399"/>
                  </a:moveTo>
                  <a:lnTo>
                    <a:pt x="606544" y="40646"/>
                  </a:lnTo>
                  <a:lnTo>
                    <a:pt x="562816" y="61285"/>
                  </a:lnTo>
                  <a:lnTo>
                    <a:pt x="526911" y="76199"/>
                  </a:lnTo>
                </a:path>
              </a:pathLst>
            </a:custGeom>
            <a:ln w="3175">
              <a:solidFill>
                <a:srgbClr val="FBFCF8"/>
              </a:solidFill>
            </a:ln>
          </p:spPr>
          <p:txBody>
            <a:bodyPr wrap="square" lIns="0" tIns="0" rIns="0" bIns="0" rtlCol="0"/>
            <a:lstStyle/>
            <a:p>
              <a:endParaRPr lang="fr-FR" noProof="0" dirty="0"/>
            </a:p>
          </p:txBody>
        </p:sp>
        <p:pic>
          <p:nvPicPr>
            <p:cNvPr id="4777" name="object 4777"/>
            <p:cNvPicPr/>
            <p:nvPr/>
          </p:nvPicPr>
          <p:blipFill>
            <a:blip r:embed="rId20" cstate="print"/>
            <a:stretch>
              <a:fillRect/>
            </a:stretch>
          </p:blipFill>
          <p:spPr>
            <a:xfrm>
              <a:off x="8824026" y="4946412"/>
              <a:ext cx="234728" cy="75012"/>
            </a:xfrm>
            <a:prstGeom prst="rect">
              <a:avLst/>
            </a:prstGeom>
          </p:spPr>
        </p:pic>
        <p:sp>
          <p:nvSpPr>
            <p:cNvPr id="4778" name="object 4778"/>
            <p:cNvSpPr/>
            <p:nvPr/>
          </p:nvSpPr>
          <p:spPr>
            <a:xfrm>
              <a:off x="9662715" y="4871485"/>
              <a:ext cx="94615" cy="50800"/>
            </a:xfrm>
            <a:custGeom>
              <a:avLst/>
              <a:gdLst/>
              <a:ahLst/>
              <a:cxnLst/>
              <a:rect l="l" t="t" r="r" b="b"/>
              <a:pathLst>
                <a:path w="94615" h="50800">
                  <a:moveTo>
                    <a:pt x="0" y="50799"/>
                  </a:moveTo>
                  <a:lnTo>
                    <a:pt x="34327" y="33951"/>
                  </a:lnTo>
                  <a:lnTo>
                    <a:pt x="74957" y="11696"/>
                  </a:lnTo>
                  <a:lnTo>
                    <a:pt x="94187" y="0"/>
                  </a:lnTo>
                </a:path>
              </a:pathLst>
            </a:custGeom>
            <a:ln w="3175">
              <a:solidFill>
                <a:srgbClr val="FBFCF8"/>
              </a:solidFill>
            </a:ln>
          </p:spPr>
          <p:txBody>
            <a:bodyPr wrap="square" lIns="0" tIns="0" rIns="0" bIns="0" rtlCol="0"/>
            <a:lstStyle/>
            <a:p>
              <a:endParaRPr lang="fr-FR" noProof="0" dirty="0"/>
            </a:p>
          </p:txBody>
        </p:sp>
        <p:sp>
          <p:nvSpPr>
            <p:cNvPr id="4779" name="object 4779"/>
            <p:cNvSpPr/>
            <p:nvPr/>
          </p:nvSpPr>
          <p:spPr>
            <a:xfrm>
              <a:off x="8156485" y="3725779"/>
              <a:ext cx="1990089" cy="1333500"/>
            </a:xfrm>
            <a:custGeom>
              <a:avLst/>
              <a:gdLst/>
              <a:ahLst/>
              <a:cxnLst/>
              <a:rect l="l" t="t" r="r" b="b"/>
              <a:pathLst>
                <a:path w="1990090" h="1333500">
                  <a:moveTo>
                    <a:pt x="1137675" y="1308099"/>
                  </a:moveTo>
                  <a:lnTo>
                    <a:pt x="902366" y="1308099"/>
                  </a:lnTo>
                  <a:lnTo>
                    <a:pt x="891278" y="1320799"/>
                  </a:lnTo>
                  <a:lnTo>
                    <a:pt x="878359" y="1333499"/>
                  </a:lnTo>
                  <a:lnTo>
                    <a:pt x="1100280" y="1333499"/>
                  </a:lnTo>
                  <a:lnTo>
                    <a:pt x="1137675" y="1308099"/>
                  </a:lnTo>
                  <a:close/>
                </a:path>
                <a:path w="1990090" h="1333500">
                  <a:moveTo>
                    <a:pt x="1989937" y="749299"/>
                  </a:moveTo>
                  <a:lnTo>
                    <a:pt x="1952718" y="749299"/>
                  </a:lnTo>
                  <a:lnTo>
                    <a:pt x="1936262" y="787399"/>
                  </a:lnTo>
                  <a:lnTo>
                    <a:pt x="1917533" y="825499"/>
                  </a:lnTo>
                  <a:lnTo>
                    <a:pt x="1896599" y="863599"/>
                  </a:lnTo>
                  <a:lnTo>
                    <a:pt x="1873529" y="901699"/>
                  </a:lnTo>
                  <a:lnTo>
                    <a:pt x="1848393" y="939799"/>
                  </a:lnTo>
                  <a:lnTo>
                    <a:pt x="1821259" y="965199"/>
                  </a:lnTo>
                  <a:lnTo>
                    <a:pt x="1792197" y="1003299"/>
                  </a:lnTo>
                  <a:lnTo>
                    <a:pt x="1761275" y="1028699"/>
                  </a:lnTo>
                  <a:lnTo>
                    <a:pt x="1728563" y="1054099"/>
                  </a:lnTo>
                  <a:lnTo>
                    <a:pt x="1694129" y="1092199"/>
                  </a:lnTo>
                  <a:lnTo>
                    <a:pt x="1640074" y="1130299"/>
                  </a:lnTo>
                  <a:lnTo>
                    <a:pt x="1600417" y="1155699"/>
                  </a:lnTo>
                  <a:lnTo>
                    <a:pt x="1581188" y="1168399"/>
                  </a:lnTo>
                  <a:lnTo>
                    <a:pt x="1540558" y="1181099"/>
                  </a:lnTo>
                  <a:lnTo>
                    <a:pt x="1506230" y="1206499"/>
                  </a:lnTo>
                  <a:lnTo>
                    <a:pt x="1498550" y="1206499"/>
                  </a:lnTo>
                  <a:lnTo>
                    <a:pt x="1455236" y="1219199"/>
                  </a:lnTo>
                  <a:lnTo>
                    <a:pt x="1410682" y="1244599"/>
                  </a:lnTo>
                  <a:lnTo>
                    <a:pt x="1270279" y="1282699"/>
                  </a:lnTo>
                  <a:lnTo>
                    <a:pt x="1226641" y="1295399"/>
                  </a:lnTo>
                  <a:lnTo>
                    <a:pt x="1214177" y="1295399"/>
                  </a:lnTo>
                  <a:lnTo>
                    <a:pt x="1173369" y="1320799"/>
                  </a:lnTo>
                  <a:lnTo>
                    <a:pt x="1148897" y="1333499"/>
                  </a:lnTo>
                  <a:lnTo>
                    <a:pt x="1172485" y="1333499"/>
                  </a:lnTo>
                  <a:lnTo>
                    <a:pt x="1271650" y="1308099"/>
                  </a:lnTo>
                  <a:lnTo>
                    <a:pt x="1319877" y="1308099"/>
                  </a:lnTo>
                  <a:lnTo>
                    <a:pt x="1357137" y="1295399"/>
                  </a:lnTo>
                  <a:lnTo>
                    <a:pt x="1367115" y="1282699"/>
                  </a:lnTo>
                  <a:lnTo>
                    <a:pt x="1458359" y="1257299"/>
                  </a:lnTo>
                  <a:lnTo>
                    <a:pt x="1502236" y="1244599"/>
                  </a:lnTo>
                  <a:lnTo>
                    <a:pt x="1544862" y="1219199"/>
                  </a:lnTo>
                  <a:lnTo>
                    <a:pt x="1574629" y="1206499"/>
                  </a:lnTo>
                  <a:lnTo>
                    <a:pt x="1586172" y="1193799"/>
                  </a:lnTo>
                  <a:lnTo>
                    <a:pt x="1626102" y="1168399"/>
                  </a:lnTo>
                  <a:lnTo>
                    <a:pt x="1659248" y="1155699"/>
                  </a:lnTo>
                  <a:lnTo>
                    <a:pt x="1664587" y="1142999"/>
                  </a:lnTo>
                  <a:lnTo>
                    <a:pt x="1695472" y="1130299"/>
                  </a:lnTo>
                  <a:lnTo>
                    <a:pt x="1701560" y="1117599"/>
                  </a:lnTo>
                  <a:lnTo>
                    <a:pt x="1736958" y="1092199"/>
                  </a:lnTo>
                  <a:lnTo>
                    <a:pt x="1770714" y="1066799"/>
                  </a:lnTo>
                  <a:lnTo>
                    <a:pt x="1802764" y="1041399"/>
                  </a:lnTo>
                  <a:lnTo>
                    <a:pt x="1833044" y="1003299"/>
                  </a:lnTo>
                  <a:lnTo>
                    <a:pt x="1861487" y="965199"/>
                  </a:lnTo>
                  <a:lnTo>
                    <a:pt x="1888028" y="939799"/>
                  </a:lnTo>
                  <a:lnTo>
                    <a:pt x="1912603" y="901699"/>
                  </a:lnTo>
                  <a:lnTo>
                    <a:pt x="1935147" y="863599"/>
                  </a:lnTo>
                  <a:lnTo>
                    <a:pt x="1955594" y="825499"/>
                  </a:lnTo>
                  <a:lnTo>
                    <a:pt x="1973879" y="787399"/>
                  </a:lnTo>
                  <a:lnTo>
                    <a:pt x="1989937" y="749299"/>
                  </a:lnTo>
                  <a:close/>
                </a:path>
                <a:path w="1990090" h="1333500">
                  <a:moveTo>
                    <a:pt x="671601" y="1257299"/>
                  </a:moveTo>
                  <a:lnTo>
                    <a:pt x="669914" y="1257299"/>
                  </a:lnTo>
                  <a:lnTo>
                    <a:pt x="662933" y="1282699"/>
                  </a:lnTo>
                  <a:lnTo>
                    <a:pt x="668667" y="1282699"/>
                  </a:lnTo>
                  <a:lnTo>
                    <a:pt x="715911" y="1308099"/>
                  </a:lnTo>
                  <a:lnTo>
                    <a:pt x="764148" y="1308099"/>
                  </a:lnTo>
                  <a:lnTo>
                    <a:pt x="813311" y="1320799"/>
                  </a:lnTo>
                  <a:lnTo>
                    <a:pt x="835009" y="1320799"/>
                  </a:lnTo>
                  <a:lnTo>
                    <a:pt x="859088" y="1308099"/>
                  </a:lnTo>
                  <a:lnTo>
                    <a:pt x="884632" y="1295399"/>
                  </a:lnTo>
                  <a:lnTo>
                    <a:pt x="814911" y="1295399"/>
                  </a:lnTo>
                  <a:lnTo>
                    <a:pt x="671601" y="1257299"/>
                  </a:lnTo>
                  <a:close/>
                </a:path>
                <a:path w="1990090" h="1333500">
                  <a:moveTo>
                    <a:pt x="1175070" y="1295399"/>
                  </a:moveTo>
                  <a:lnTo>
                    <a:pt x="1137675" y="1308099"/>
                  </a:lnTo>
                  <a:lnTo>
                    <a:pt x="1139497" y="1308099"/>
                  </a:lnTo>
                  <a:lnTo>
                    <a:pt x="1175070" y="1295399"/>
                  </a:lnTo>
                  <a:close/>
                </a:path>
                <a:path w="1990090" h="1333500">
                  <a:moveTo>
                    <a:pt x="410487" y="1130299"/>
                  </a:moveTo>
                  <a:lnTo>
                    <a:pt x="405206" y="1130299"/>
                  </a:lnTo>
                  <a:lnTo>
                    <a:pt x="426596" y="1168399"/>
                  </a:lnTo>
                  <a:lnTo>
                    <a:pt x="433669" y="1193799"/>
                  </a:lnTo>
                  <a:lnTo>
                    <a:pt x="449600" y="1193799"/>
                  </a:lnTo>
                  <a:lnTo>
                    <a:pt x="490909" y="1219199"/>
                  </a:lnTo>
                  <a:lnTo>
                    <a:pt x="533536" y="1244599"/>
                  </a:lnTo>
                  <a:lnTo>
                    <a:pt x="622479" y="1269999"/>
                  </a:lnTo>
                  <a:lnTo>
                    <a:pt x="628572" y="1269999"/>
                  </a:lnTo>
                  <a:lnTo>
                    <a:pt x="638794" y="1244599"/>
                  </a:lnTo>
                  <a:lnTo>
                    <a:pt x="625912" y="1244599"/>
                  </a:lnTo>
                  <a:lnTo>
                    <a:pt x="581380" y="1219199"/>
                  </a:lnTo>
                  <a:lnTo>
                    <a:pt x="538074" y="1206499"/>
                  </a:lnTo>
                  <a:lnTo>
                    <a:pt x="496065" y="1181099"/>
                  </a:lnTo>
                  <a:lnTo>
                    <a:pt x="455423" y="1168399"/>
                  </a:lnTo>
                  <a:lnTo>
                    <a:pt x="416218" y="1142999"/>
                  </a:lnTo>
                  <a:lnTo>
                    <a:pt x="410487" y="1130299"/>
                  </a:lnTo>
                  <a:close/>
                </a:path>
                <a:path w="1990090" h="1333500">
                  <a:moveTo>
                    <a:pt x="673404" y="1244599"/>
                  </a:moveTo>
                  <a:lnTo>
                    <a:pt x="668941" y="1257299"/>
                  </a:lnTo>
                  <a:lnTo>
                    <a:pt x="669914" y="1257299"/>
                  </a:lnTo>
                  <a:lnTo>
                    <a:pt x="673404" y="1244599"/>
                  </a:lnTo>
                  <a:close/>
                </a:path>
                <a:path w="1990090" h="1333500">
                  <a:moveTo>
                    <a:pt x="213682" y="0"/>
                  </a:moveTo>
                  <a:lnTo>
                    <a:pt x="202763" y="0"/>
                  </a:lnTo>
                  <a:lnTo>
                    <a:pt x="174328" y="38099"/>
                  </a:lnTo>
                  <a:lnTo>
                    <a:pt x="147794" y="76199"/>
                  </a:lnTo>
                  <a:lnTo>
                    <a:pt x="123226" y="101599"/>
                  </a:lnTo>
                  <a:lnTo>
                    <a:pt x="100690" y="139699"/>
                  </a:lnTo>
                  <a:lnTo>
                    <a:pt x="80250" y="177799"/>
                  </a:lnTo>
                  <a:lnTo>
                    <a:pt x="61972" y="215899"/>
                  </a:lnTo>
                  <a:lnTo>
                    <a:pt x="45920" y="253999"/>
                  </a:lnTo>
                  <a:lnTo>
                    <a:pt x="32159" y="292099"/>
                  </a:lnTo>
                  <a:lnTo>
                    <a:pt x="20755" y="342899"/>
                  </a:lnTo>
                  <a:lnTo>
                    <a:pt x="11772" y="380999"/>
                  </a:lnTo>
                  <a:lnTo>
                    <a:pt x="5275" y="419099"/>
                  </a:lnTo>
                  <a:lnTo>
                    <a:pt x="1329" y="457199"/>
                  </a:lnTo>
                  <a:lnTo>
                    <a:pt x="0" y="507999"/>
                  </a:lnTo>
                  <a:lnTo>
                    <a:pt x="1329" y="546099"/>
                  </a:lnTo>
                  <a:lnTo>
                    <a:pt x="5275" y="584199"/>
                  </a:lnTo>
                  <a:lnTo>
                    <a:pt x="11772" y="634999"/>
                  </a:lnTo>
                  <a:lnTo>
                    <a:pt x="20755" y="673099"/>
                  </a:lnTo>
                  <a:lnTo>
                    <a:pt x="32159" y="711199"/>
                  </a:lnTo>
                  <a:lnTo>
                    <a:pt x="45920" y="749299"/>
                  </a:lnTo>
                  <a:lnTo>
                    <a:pt x="61972" y="787399"/>
                  </a:lnTo>
                  <a:lnTo>
                    <a:pt x="80250" y="825499"/>
                  </a:lnTo>
                  <a:lnTo>
                    <a:pt x="100690" y="863599"/>
                  </a:lnTo>
                  <a:lnTo>
                    <a:pt x="123226" y="901699"/>
                  </a:lnTo>
                  <a:lnTo>
                    <a:pt x="147794" y="939799"/>
                  </a:lnTo>
                  <a:lnTo>
                    <a:pt x="174328" y="965199"/>
                  </a:lnTo>
                  <a:lnTo>
                    <a:pt x="202763" y="1003299"/>
                  </a:lnTo>
                  <a:lnTo>
                    <a:pt x="233036" y="1041399"/>
                  </a:lnTo>
                  <a:lnTo>
                    <a:pt x="265079" y="1066799"/>
                  </a:lnTo>
                  <a:lnTo>
                    <a:pt x="298830" y="1092199"/>
                  </a:lnTo>
                  <a:lnTo>
                    <a:pt x="334222" y="1117599"/>
                  </a:lnTo>
                  <a:lnTo>
                    <a:pt x="371191" y="1142999"/>
                  </a:lnTo>
                  <a:lnTo>
                    <a:pt x="409769" y="1168399"/>
                  </a:lnTo>
                  <a:lnTo>
                    <a:pt x="405206" y="1130299"/>
                  </a:lnTo>
                  <a:lnTo>
                    <a:pt x="405817" y="1130299"/>
                  </a:lnTo>
                  <a:lnTo>
                    <a:pt x="378520" y="1117599"/>
                  </a:lnTo>
                  <a:lnTo>
                    <a:pt x="342399" y="1092199"/>
                  </a:lnTo>
                  <a:lnTo>
                    <a:pt x="307924" y="1054099"/>
                  </a:lnTo>
                  <a:lnTo>
                    <a:pt x="275166" y="1028699"/>
                  </a:lnTo>
                  <a:lnTo>
                    <a:pt x="244196" y="1003299"/>
                  </a:lnTo>
                  <a:lnTo>
                    <a:pt x="215082" y="965199"/>
                  </a:lnTo>
                  <a:lnTo>
                    <a:pt x="187895" y="939799"/>
                  </a:lnTo>
                  <a:lnTo>
                    <a:pt x="162704" y="901699"/>
                  </a:lnTo>
                  <a:lnTo>
                    <a:pt x="139581" y="863599"/>
                  </a:lnTo>
                  <a:lnTo>
                    <a:pt x="118594" y="825499"/>
                  </a:lnTo>
                  <a:lnTo>
                    <a:pt x="99815" y="787399"/>
                  </a:lnTo>
                  <a:lnTo>
                    <a:pt x="83312" y="749299"/>
                  </a:lnTo>
                  <a:lnTo>
                    <a:pt x="69156" y="711199"/>
                  </a:lnTo>
                  <a:lnTo>
                    <a:pt x="57417" y="673099"/>
                  </a:lnTo>
                  <a:lnTo>
                    <a:pt x="48164" y="634999"/>
                  </a:lnTo>
                  <a:lnTo>
                    <a:pt x="41469" y="584199"/>
                  </a:lnTo>
                  <a:lnTo>
                    <a:pt x="37400" y="546099"/>
                  </a:lnTo>
                  <a:lnTo>
                    <a:pt x="36028" y="507999"/>
                  </a:lnTo>
                  <a:lnTo>
                    <a:pt x="37400" y="457199"/>
                  </a:lnTo>
                  <a:lnTo>
                    <a:pt x="41469" y="419099"/>
                  </a:lnTo>
                  <a:lnTo>
                    <a:pt x="48164" y="380999"/>
                  </a:lnTo>
                  <a:lnTo>
                    <a:pt x="57417" y="342899"/>
                  </a:lnTo>
                  <a:lnTo>
                    <a:pt x="69156" y="292099"/>
                  </a:lnTo>
                  <a:lnTo>
                    <a:pt x="83312" y="253999"/>
                  </a:lnTo>
                  <a:lnTo>
                    <a:pt x="99815" y="215899"/>
                  </a:lnTo>
                  <a:lnTo>
                    <a:pt x="118594" y="177799"/>
                  </a:lnTo>
                  <a:lnTo>
                    <a:pt x="139581" y="152399"/>
                  </a:lnTo>
                  <a:lnTo>
                    <a:pt x="162704" y="114299"/>
                  </a:lnTo>
                  <a:lnTo>
                    <a:pt x="187895" y="76199"/>
                  </a:lnTo>
                  <a:lnTo>
                    <a:pt x="201876" y="63682"/>
                  </a:lnTo>
                  <a:lnTo>
                    <a:pt x="204164" y="50799"/>
                  </a:lnTo>
                  <a:lnTo>
                    <a:pt x="213682" y="0"/>
                  </a:lnTo>
                  <a:close/>
                </a:path>
                <a:path w="1990090" h="1333500">
                  <a:moveTo>
                    <a:pt x="202080" y="63499"/>
                  </a:moveTo>
                  <a:lnTo>
                    <a:pt x="201876" y="63682"/>
                  </a:lnTo>
                  <a:lnTo>
                    <a:pt x="199653" y="76199"/>
                  </a:lnTo>
                  <a:lnTo>
                    <a:pt x="202047" y="63682"/>
                  </a:lnTo>
                  <a:lnTo>
                    <a:pt x="202080" y="63499"/>
                  </a:lnTo>
                  <a:close/>
                </a:path>
              </a:pathLst>
            </a:custGeom>
            <a:solidFill>
              <a:srgbClr val="FBFCF8"/>
            </a:solidFill>
          </p:spPr>
          <p:txBody>
            <a:bodyPr wrap="square" lIns="0" tIns="0" rIns="0" bIns="0" rtlCol="0"/>
            <a:lstStyle/>
            <a:p>
              <a:endParaRPr lang="fr-FR" noProof="0" dirty="0"/>
            </a:p>
          </p:txBody>
        </p:sp>
        <p:sp>
          <p:nvSpPr>
            <p:cNvPr id="4780" name="object 4780"/>
            <p:cNvSpPr/>
            <p:nvPr/>
          </p:nvSpPr>
          <p:spPr>
            <a:xfrm>
              <a:off x="8156485" y="3714081"/>
              <a:ext cx="1992630" cy="1338580"/>
            </a:xfrm>
            <a:custGeom>
              <a:avLst/>
              <a:gdLst/>
              <a:ahLst/>
              <a:cxnLst/>
              <a:rect l="l" t="t" r="r" b="b"/>
              <a:pathLst>
                <a:path w="1992629" h="1338579">
                  <a:moveTo>
                    <a:pt x="1954774" y="751004"/>
                  </a:moveTo>
                  <a:lnTo>
                    <a:pt x="1936262" y="795070"/>
                  </a:lnTo>
                  <a:lnTo>
                    <a:pt x="1917533" y="832531"/>
                  </a:lnTo>
                  <a:lnTo>
                    <a:pt x="1896599" y="869038"/>
                  </a:lnTo>
                  <a:lnTo>
                    <a:pt x="1873529" y="904533"/>
                  </a:lnTo>
                  <a:lnTo>
                    <a:pt x="1848393" y="938960"/>
                  </a:lnTo>
                  <a:lnTo>
                    <a:pt x="1821259" y="972262"/>
                  </a:lnTo>
                  <a:lnTo>
                    <a:pt x="1792197" y="1004383"/>
                  </a:lnTo>
                  <a:lnTo>
                    <a:pt x="1761275" y="1035264"/>
                  </a:lnTo>
                  <a:lnTo>
                    <a:pt x="1728563" y="1064850"/>
                  </a:lnTo>
                  <a:lnTo>
                    <a:pt x="1694129" y="1093083"/>
                  </a:lnTo>
                  <a:lnTo>
                    <a:pt x="1658043" y="1119908"/>
                  </a:lnTo>
                  <a:lnTo>
                    <a:pt x="1640074" y="1132004"/>
                  </a:lnTo>
                </a:path>
                <a:path w="1992629" h="1338579">
                  <a:moveTo>
                    <a:pt x="405817" y="1138269"/>
                  </a:moveTo>
                  <a:lnTo>
                    <a:pt x="342399" y="1093083"/>
                  </a:lnTo>
                  <a:lnTo>
                    <a:pt x="307924" y="1064850"/>
                  </a:lnTo>
                  <a:lnTo>
                    <a:pt x="275166" y="1035264"/>
                  </a:lnTo>
                  <a:lnTo>
                    <a:pt x="244196" y="1004383"/>
                  </a:lnTo>
                  <a:lnTo>
                    <a:pt x="215082" y="972262"/>
                  </a:lnTo>
                  <a:lnTo>
                    <a:pt x="187895" y="938960"/>
                  </a:lnTo>
                  <a:lnTo>
                    <a:pt x="162704" y="904533"/>
                  </a:lnTo>
                  <a:lnTo>
                    <a:pt x="139581" y="869038"/>
                  </a:lnTo>
                  <a:lnTo>
                    <a:pt x="118594" y="832531"/>
                  </a:lnTo>
                  <a:lnTo>
                    <a:pt x="99815" y="795070"/>
                  </a:lnTo>
                  <a:lnTo>
                    <a:pt x="83312" y="756712"/>
                  </a:lnTo>
                  <a:lnTo>
                    <a:pt x="69156" y="717513"/>
                  </a:lnTo>
                  <a:lnTo>
                    <a:pt x="57417" y="677530"/>
                  </a:lnTo>
                  <a:lnTo>
                    <a:pt x="48164" y="636820"/>
                  </a:lnTo>
                  <a:lnTo>
                    <a:pt x="41469" y="595441"/>
                  </a:lnTo>
                  <a:lnTo>
                    <a:pt x="37400" y="553448"/>
                  </a:lnTo>
                  <a:lnTo>
                    <a:pt x="36028" y="510899"/>
                  </a:lnTo>
                  <a:lnTo>
                    <a:pt x="37400" y="468201"/>
                  </a:lnTo>
                  <a:lnTo>
                    <a:pt x="41469" y="426069"/>
                  </a:lnTo>
                  <a:lnTo>
                    <a:pt x="48164" y="384558"/>
                  </a:lnTo>
                  <a:lnTo>
                    <a:pt x="57417" y="343726"/>
                  </a:lnTo>
                  <a:lnTo>
                    <a:pt x="69156" y="303629"/>
                  </a:lnTo>
                  <a:lnTo>
                    <a:pt x="83312" y="264323"/>
                  </a:lnTo>
                  <a:lnTo>
                    <a:pt x="99815" y="225866"/>
                  </a:lnTo>
                  <a:lnTo>
                    <a:pt x="118594" y="188313"/>
                  </a:lnTo>
                  <a:lnTo>
                    <a:pt x="139581" y="151721"/>
                  </a:lnTo>
                  <a:lnTo>
                    <a:pt x="162704" y="116148"/>
                  </a:lnTo>
                  <a:lnTo>
                    <a:pt x="187895" y="81649"/>
                  </a:lnTo>
                  <a:lnTo>
                    <a:pt x="202080" y="64238"/>
                  </a:lnTo>
                </a:path>
                <a:path w="1992629" h="1338579">
                  <a:moveTo>
                    <a:pt x="213682" y="0"/>
                  </a:moveTo>
                  <a:lnTo>
                    <a:pt x="174328" y="44191"/>
                  </a:lnTo>
                  <a:lnTo>
                    <a:pt x="147794" y="78117"/>
                  </a:lnTo>
                  <a:lnTo>
                    <a:pt x="123226" y="113125"/>
                  </a:lnTo>
                  <a:lnTo>
                    <a:pt x="100690" y="149160"/>
                  </a:lnTo>
                  <a:lnTo>
                    <a:pt x="80250" y="186168"/>
                  </a:lnTo>
                  <a:lnTo>
                    <a:pt x="61972" y="224098"/>
                  </a:lnTo>
                  <a:lnTo>
                    <a:pt x="45920" y="262895"/>
                  </a:lnTo>
                  <a:lnTo>
                    <a:pt x="32159" y="302506"/>
                  </a:lnTo>
                  <a:lnTo>
                    <a:pt x="20755" y="342877"/>
                  </a:lnTo>
                  <a:lnTo>
                    <a:pt x="11772" y="383955"/>
                  </a:lnTo>
                  <a:lnTo>
                    <a:pt x="5275" y="425687"/>
                  </a:lnTo>
                  <a:lnTo>
                    <a:pt x="1329" y="468020"/>
                  </a:lnTo>
                  <a:lnTo>
                    <a:pt x="0" y="510899"/>
                  </a:lnTo>
                  <a:lnTo>
                    <a:pt x="1329" y="553634"/>
                  </a:lnTo>
                  <a:lnTo>
                    <a:pt x="5275" y="595831"/>
                  </a:lnTo>
                  <a:lnTo>
                    <a:pt x="11772" y="637435"/>
                  </a:lnTo>
                  <a:lnTo>
                    <a:pt x="20755" y="678394"/>
                  </a:lnTo>
                  <a:lnTo>
                    <a:pt x="32159" y="718654"/>
                  </a:lnTo>
                  <a:lnTo>
                    <a:pt x="45920" y="758160"/>
                  </a:lnTo>
                  <a:lnTo>
                    <a:pt x="61972" y="796859"/>
                  </a:lnTo>
                  <a:lnTo>
                    <a:pt x="80250" y="834698"/>
                  </a:lnTo>
                  <a:lnTo>
                    <a:pt x="100690" y="871623"/>
                  </a:lnTo>
                  <a:lnTo>
                    <a:pt x="123226" y="907580"/>
                  </a:lnTo>
                  <a:lnTo>
                    <a:pt x="147794" y="942516"/>
                  </a:lnTo>
                  <a:lnTo>
                    <a:pt x="174328" y="976376"/>
                  </a:lnTo>
                  <a:lnTo>
                    <a:pt x="202763" y="1009108"/>
                  </a:lnTo>
                  <a:lnTo>
                    <a:pt x="233036" y="1040658"/>
                  </a:lnTo>
                  <a:lnTo>
                    <a:pt x="265079" y="1070971"/>
                  </a:lnTo>
                  <a:lnTo>
                    <a:pt x="298830" y="1099995"/>
                  </a:lnTo>
                  <a:lnTo>
                    <a:pt x="334222" y="1127675"/>
                  </a:lnTo>
                  <a:lnTo>
                    <a:pt x="371191" y="1153959"/>
                  </a:lnTo>
                  <a:lnTo>
                    <a:pt x="409769" y="1178782"/>
                  </a:lnTo>
                </a:path>
                <a:path w="1992629" h="1338579">
                  <a:moveTo>
                    <a:pt x="1695471" y="1132004"/>
                  </a:moveTo>
                  <a:lnTo>
                    <a:pt x="1736958" y="1099995"/>
                  </a:lnTo>
                  <a:lnTo>
                    <a:pt x="1770714" y="1070971"/>
                  </a:lnTo>
                  <a:lnTo>
                    <a:pt x="1802764" y="1040658"/>
                  </a:lnTo>
                  <a:lnTo>
                    <a:pt x="1833044" y="1009108"/>
                  </a:lnTo>
                  <a:lnTo>
                    <a:pt x="1861487" y="976376"/>
                  </a:lnTo>
                  <a:lnTo>
                    <a:pt x="1888028" y="942516"/>
                  </a:lnTo>
                  <a:lnTo>
                    <a:pt x="1912603" y="907580"/>
                  </a:lnTo>
                  <a:lnTo>
                    <a:pt x="1935147" y="871623"/>
                  </a:lnTo>
                  <a:lnTo>
                    <a:pt x="1955594" y="834698"/>
                  </a:lnTo>
                  <a:lnTo>
                    <a:pt x="1973879" y="796859"/>
                  </a:lnTo>
                  <a:lnTo>
                    <a:pt x="1989937" y="758160"/>
                  </a:lnTo>
                  <a:lnTo>
                    <a:pt x="1992431" y="751004"/>
                  </a:lnTo>
                </a:path>
                <a:path w="1992629" h="1338579">
                  <a:moveTo>
                    <a:pt x="1226641" y="1297104"/>
                  </a:moveTo>
                  <a:lnTo>
                    <a:pt x="1221461" y="1298122"/>
                  </a:lnTo>
                  <a:lnTo>
                    <a:pt x="1209652" y="1299920"/>
                  </a:lnTo>
                </a:path>
                <a:path w="1992629" h="1338579">
                  <a:moveTo>
                    <a:pt x="1148897" y="1338007"/>
                  </a:moveTo>
                  <a:lnTo>
                    <a:pt x="1172485" y="1335531"/>
                  </a:lnTo>
                  <a:lnTo>
                    <a:pt x="1222497" y="1328155"/>
                  </a:lnTo>
                  <a:lnTo>
                    <a:pt x="1271650" y="1318793"/>
                  </a:lnTo>
                  <a:lnTo>
                    <a:pt x="1319877" y="1307497"/>
                  </a:lnTo>
                  <a:lnTo>
                    <a:pt x="1357137" y="1297104"/>
                  </a:lnTo>
                </a:path>
                <a:path w="1992629" h="1338579">
                  <a:moveTo>
                    <a:pt x="1640074" y="1132004"/>
                  </a:moveTo>
                  <a:lnTo>
                    <a:pt x="1620373" y="1145265"/>
                  </a:lnTo>
                  <a:lnTo>
                    <a:pt x="1600417" y="1157404"/>
                  </a:lnTo>
                </a:path>
              </a:pathLst>
            </a:custGeom>
            <a:ln w="3175">
              <a:solidFill>
                <a:srgbClr val="FBFCF8"/>
              </a:solidFill>
            </a:ln>
          </p:spPr>
          <p:txBody>
            <a:bodyPr wrap="square" lIns="0" tIns="0" rIns="0" bIns="0" rtlCol="0"/>
            <a:lstStyle/>
            <a:p>
              <a:endParaRPr lang="fr-FR" noProof="0" dirty="0"/>
            </a:p>
          </p:txBody>
        </p:sp>
        <p:pic>
          <p:nvPicPr>
            <p:cNvPr id="4781" name="object 4781"/>
            <p:cNvPicPr/>
            <p:nvPr/>
          </p:nvPicPr>
          <p:blipFill>
            <a:blip r:embed="rId21" cstate="print"/>
            <a:stretch>
              <a:fillRect/>
            </a:stretch>
          </p:blipFill>
          <p:spPr>
            <a:xfrm>
              <a:off x="8565513" y="4854033"/>
              <a:ext cx="229602" cy="142796"/>
            </a:xfrm>
            <a:prstGeom prst="rect">
              <a:avLst/>
            </a:prstGeom>
          </p:spPr>
        </p:pic>
        <p:sp>
          <p:nvSpPr>
            <p:cNvPr id="4782" name="object 4782"/>
            <p:cNvSpPr/>
            <p:nvPr/>
          </p:nvSpPr>
          <p:spPr>
            <a:xfrm>
              <a:off x="8817674" y="4846085"/>
              <a:ext cx="1034415" cy="213360"/>
            </a:xfrm>
            <a:custGeom>
              <a:avLst/>
              <a:gdLst/>
              <a:ahLst/>
              <a:cxnLst/>
              <a:rect l="l" t="t" r="r" b="b"/>
              <a:pathLst>
                <a:path w="1034415" h="213360">
                  <a:moveTo>
                    <a:pt x="998058" y="25399"/>
                  </a:moveTo>
                  <a:lnTo>
                    <a:pt x="1003397" y="21955"/>
                  </a:lnTo>
                  <a:lnTo>
                    <a:pt x="1034282" y="0"/>
                  </a:lnTo>
                </a:path>
                <a:path w="1034415" h="213360">
                  <a:moveTo>
                    <a:pt x="845040" y="76199"/>
                  </a:moveTo>
                  <a:lnTo>
                    <a:pt x="794046" y="98893"/>
                  </a:lnTo>
                  <a:lnTo>
                    <a:pt x="749492" y="116067"/>
                  </a:lnTo>
                  <a:lnTo>
                    <a:pt x="703769" y="131433"/>
                  </a:lnTo>
                  <a:lnTo>
                    <a:pt x="656945" y="144935"/>
                  </a:lnTo>
                  <a:lnTo>
                    <a:pt x="609089" y="156516"/>
                  </a:lnTo>
                  <a:lnTo>
                    <a:pt x="565451" y="165099"/>
                  </a:lnTo>
                </a:path>
                <a:path w="1034415" h="213360">
                  <a:moveTo>
                    <a:pt x="478307" y="177181"/>
                  </a:moveTo>
                  <a:lnTo>
                    <a:pt x="460022" y="179162"/>
                  </a:lnTo>
                  <a:lnTo>
                    <a:pt x="408729" y="182489"/>
                  </a:lnTo>
                  <a:lnTo>
                    <a:pt x="356749" y="183611"/>
                  </a:lnTo>
                  <a:lnTo>
                    <a:pt x="304922" y="182489"/>
                  </a:lnTo>
                  <a:lnTo>
                    <a:pt x="253761" y="179162"/>
                  </a:lnTo>
                  <a:lnTo>
                    <a:pt x="241180" y="177796"/>
                  </a:lnTo>
                </a:path>
                <a:path w="1034415" h="213360">
                  <a:moveTo>
                    <a:pt x="217169" y="205103"/>
                  </a:moveTo>
                  <a:lnTo>
                    <a:pt x="252971" y="208861"/>
                  </a:lnTo>
                  <a:lnTo>
                    <a:pt x="304526" y="212101"/>
                  </a:lnTo>
                  <a:lnTo>
                    <a:pt x="356749" y="213193"/>
                  </a:lnTo>
                  <a:lnTo>
                    <a:pt x="408951" y="212101"/>
                  </a:lnTo>
                  <a:lnTo>
                    <a:pt x="427146" y="210957"/>
                  </a:lnTo>
                </a:path>
                <a:path w="1034415" h="213360">
                  <a:moveTo>
                    <a:pt x="695947" y="165099"/>
                  </a:moveTo>
                  <a:lnTo>
                    <a:pt x="752107" y="147314"/>
                  </a:lnTo>
                  <a:lnTo>
                    <a:pt x="797169" y="130539"/>
                  </a:lnTo>
                  <a:lnTo>
                    <a:pt x="841046" y="112046"/>
                  </a:lnTo>
                  <a:lnTo>
                    <a:pt x="883672" y="91887"/>
                  </a:lnTo>
                  <a:lnTo>
                    <a:pt x="913439" y="76199"/>
                  </a:lnTo>
                </a:path>
                <a:path w="1034415" h="213360">
                  <a:moveTo>
                    <a:pt x="939228" y="25399"/>
                  </a:moveTo>
                  <a:lnTo>
                    <a:pt x="919998" y="37096"/>
                  </a:lnTo>
                  <a:lnTo>
                    <a:pt x="879368" y="59351"/>
                  </a:lnTo>
                  <a:lnTo>
                    <a:pt x="845040" y="76199"/>
                  </a:lnTo>
                </a:path>
                <a:path w="1034415" h="213360">
                  <a:moveTo>
                    <a:pt x="205664" y="173939"/>
                  </a:moveTo>
                  <a:lnTo>
                    <a:pt x="153721" y="166118"/>
                  </a:lnTo>
                  <a:lnTo>
                    <a:pt x="104981" y="156516"/>
                  </a:lnTo>
                  <a:lnTo>
                    <a:pt x="57188" y="144935"/>
                  </a:lnTo>
                  <a:lnTo>
                    <a:pt x="10412" y="131433"/>
                  </a:lnTo>
                  <a:lnTo>
                    <a:pt x="7751" y="130538"/>
                  </a:lnTo>
                </a:path>
                <a:path w="1034415" h="213360">
                  <a:moveTo>
                    <a:pt x="0" y="159888"/>
                  </a:moveTo>
                  <a:lnTo>
                    <a:pt x="7477" y="162316"/>
                  </a:lnTo>
                  <a:lnTo>
                    <a:pt x="54721" y="175492"/>
                  </a:lnTo>
                  <a:lnTo>
                    <a:pt x="102958" y="186789"/>
                  </a:lnTo>
                  <a:lnTo>
                    <a:pt x="152122" y="196151"/>
                  </a:lnTo>
                  <a:lnTo>
                    <a:pt x="173819" y="199350"/>
                  </a:lnTo>
                </a:path>
                <a:path w="1034415" h="213360">
                  <a:moveTo>
                    <a:pt x="913439" y="76199"/>
                  </a:moveTo>
                  <a:lnTo>
                    <a:pt x="924983" y="70116"/>
                  </a:lnTo>
                  <a:lnTo>
                    <a:pt x="964913" y="46788"/>
                  </a:lnTo>
                  <a:lnTo>
                    <a:pt x="998058" y="25399"/>
                  </a:lnTo>
                </a:path>
              </a:pathLst>
            </a:custGeom>
            <a:ln w="3175">
              <a:solidFill>
                <a:srgbClr val="FBFCF8"/>
              </a:solidFill>
            </a:ln>
          </p:spPr>
          <p:txBody>
            <a:bodyPr wrap="square" lIns="0" tIns="0" rIns="0" bIns="0" rtlCol="0"/>
            <a:lstStyle/>
            <a:p>
              <a:endParaRPr lang="fr-FR" noProof="0" dirty="0"/>
            </a:p>
          </p:txBody>
        </p:sp>
        <p:sp>
          <p:nvSpPr>
            <p:cNvPr id="4783" name="object 4783"/>
            <p:cNvSpPr/>
            <p:nvPr/>
          </p:nvSpPr>
          <p:spPr>
            <a:xfrm>
              <a:off x="8120215" y="3667933"/>
              <a:ext cx="2066925" cy="1422400"/>
            </a:xfrm>
            <a:custGeom>
              <a:avLst/>
              <a:gdLst/>
              <a:ahLst/>
              <a:cxnLst/>
              <a:rect l="l" t="t" r="r" b="b"/>
              <a:pathLst>
                <a:path w="2066925" h="1422400">
                  <a:moveTo>
                    <a:pt x="915910" y="1384754"/>
                  </a:moveTo>
                  <a:lnTo>
                    <a:pt x="905078" y="1396999"/>
                  </a:lnTo>
                  <a:lnTo>
                    <a:pt x="887481" y="1422399"/>
                  </a:lnTo>
                  <a:lnTo>
                    <a:pt x="1052884" y="1422399"/>
                  </a:lnTo>
                  <a:lnTo>
                    <a:pt x="1097443" y="1409699"/>
                  </a:lnTo>
                  <a:lnTo>
                    <a:pt x="1116996" y="1396999"/>
                  </a:lnTo>
                  <a:lnTo>
                    <a:pt x="950430" y="1396999"/>
                  </a:lnTo>
                  <a:lnTo>
                    <a:pt x="915910" y="1384754"/>
                  </a:lnTo>
                  <a:close/>
                </a:path>
                <a:path w="2066925" h="1422400">
                  <a:moveTo>
                    <a:pt x="1492812" y="1346199"/>
                  </a:moveTo>
                  <a:lnTo>
                    <a:pt x="1393406" y="1346199"/>
                  </a:lnTo>
                  <a:lnTo>
                    <a:pt x="1356147" y="1358899"/>
                  </a:lnTo>
                  <a:lnTo>
                    <a:pt x="1258766" y="1384299"/>
                  </a:lnTo>
                  <a:lnTo>
                    <a:pt x="1189592" y="1384299"/>
                  </a:lnTo>
                  <a:lnTo>
                    <a:pt x="1169545" y="1396999"/>
                  </a:lnTo>
                  <a:lnTo>
                    <a:pt x="1129359" y="1409699"/>
                  </a:lnTo>
                  <a:lnTo>
                    <a:pt x="1105698" y="1422399"/>
                  </a:lnTo>
                  <a:lnTo>
                    <a:pt x="1209500" y="1422399"/>
                  </a:lnTo>
                  <a:lnTo>
                    <a:pt x="1309284" y="1396999"/>
                  </a:lnTo>
                  <a:lnTo>
                    <a:pt x="1357869" y="1396999"/>
                  </a:lnTo>
                  <a:lnTo>
                    <a:pt x="1405501" y="1384299"/>
                  </a:lnTo>
                  <a:lnTo>
                    <a:pt x="1452118" y="1358899"/>
                  </a:lnTo>
                  <a:lnTo>
                    <a:pt x="1492812" y="1346199"/>
                  </a:lnTo>
                  <a:close/>
                </a:path>
                <a:path w="2066925" h="1422400">
                  <a:moveTo>
                    <a:pt x="866977" y="1384299"/>
                  </a:moveTo>
                  <a:lnTo>
                    <a:pt x="734971" y="1384299"/>
                  </a:lnTo>
                  <a:lnTo>
                    <a:pt x="750438" y="1396999"/>
                  </a:lnTo>
                  <a:lnTo>
                    <a:pt x="799039" y="1396999"/>
                  </a:lnTo>
                  <a:lnTo>
                    <a:pt x="847021" y="1409699"/>
                  </a:lnTo>
                  <a:lnTo>
                    <a:pt x="847064" y="1396999"/>
                  </a:lnTo>
                  <a:lnTo>
                    <a:pt x="866977" y="1384299"/>
                  </a:lnTo>
                  <a:close/>
                </a:path>
                <a:path w="2066925" h="1422400">
                  <a:moveTo>
                    <a:pt x="1136549" y="1384299"/>
                  </a:moveTo>
                  <a:lnTo>
                    <a:pt x="1116996" y="1396999"/>
                  </a:lnTo>
                  <a:lnTo>
                    <a:pt x="1124605" y="1396999"/>
                  </a:lnTo>
                  <a:lnTo>
                    <a:pt x="1136549" y="1384299"/>
                  </a:lnTo>
                  <a:close/>
                </a:path>
                <a:path w="2066925" h="1422400">
                  <a:moveTo>
                    <a:pt x="927547" y="1371599"/>
                  </a:moveTo>
                  <a:lnTo>
                    <a:pt x="914628" y="1384299"/>
                  </a:lnTo>
                  <a:lnTo>
                    <a:pt x="915910" y="1384754"/>
                  </a:lnTo>
                  <a:lnTo>
                    <a:pt x="927547" y="1371599"/>
                  </a:lnTo>
                  <a:close/>
                </a:path>
                <a:path w="2066925" h="1422400">
                  <a:moveTo>
                    <a:pt x="699202" y="1333499"/>
                  </a:moveTo>
                  <a:lnTo>
                    <a:pt x="696245" y="1346199"/>
                  </a:lnTo>
                  <a:lnTo>
                    <a:pt x="694458" y="1371599"/>
                  </a:lnTo>
                  <a:lnTo>
                    <a:pt x="693883" y="1371599"/>
                  </a:lnTo>
                  <a:lnTo>
                    <a:pt x="702793" y="1384299"/>
                  </a:lnTo>
                  <a:lnTo>
                    <a:pt x="849581" y="1384299"/>
                  </a:lnTo>
                  <a:lnTo>
                    <a:pt x="704936" y="1346199"/>
                  </a:lnTo>
                  <a:lnTo>
                    <a:pt x="697459" y="1346199"/>
                  </a:lnTo>
                  <a:lnTo>
                    <a:pt x="699202" y="1333499"/>
                  </a:lnTo>
                  <a:close/>
                </a:path>
                <a:path w="2066925" h="1422400">
                  <a:moveTo>
                    <a:pt x="895358" y="1358899"/>
                  </a:moveTo>
                  <a:lnTo>
                    <a:pt x="866977" y="1384299"/>
                  </a:lnTo>
                  <a:lnTo>
                    <a:pt x="871278" y="1384299"/>
                  </a:lnTo>
                  <a:lnTo>
                    <a:pt x="895358" y="1358899"/>
                  </a:lnTo>
                  <a:close/>
                </a:path>
                <a:path w="2066925" h="1422400">
                  <a:moveTo>
                    <a:pt x="1209639" y="1371599"/>
                  </a:moveTo>
                  <a:lnTo>
                    <a:pt x="1185166" y="1384299"/>
                  </a:lnTo>
                  <a:lnTo>
                    <a:pt x="1189592" y="1384299"/>
                  </a:lnTo>
                  <a:lnTo>
                    <a:pt x="1209639" y="1371599"/>
                  </a:lnTo>
                  <a:close/>
                </a:path>
                <a:path w="2066925" h="1422400">
                  <a:moveTo>
                    <a:pt x="471053" y="1245488"/>
                  </a:moveTo>
                  <a:lnTo>
                    <a:pt x="478688" y="1269999"/>
                  </a:lnTo>
                  <a:lnTo>
                    <a:pt x="482634" y="1295399"/>
                  </a:lnTo>
                  <a:lnTo>
                    <a:pt x="522980" y="1308099"/>
                  </a:lnTo>
                  <a:lnTo>
                    <a:pt x="566195" y="1333499"/>
                  </a:lnTo>
                  <a:lnTo>
                    <a:pt x="656163" y="1358899"/>
                  </a:lnTo>
                  <a:lnTo>
                    <a:pt x="661491" y="1371599"/>
                  </a:lnTo>
                  <a:lnTo>
                    <a:pt x="660223" y="1346199"/>
                  </a:lnTo>
                  <a:lnTo>
                    <a:pt x="663933" y="1333499"/>
                  </a:lnTo>
                  <a:lnTo>
                    <a:pt x="658748" y="1333499"/>
                  </a:lnTo>
                  <a:lnTo>
                    <a:pt x="613683" y="1320799"/>
                  </a:lnTo>
                  <a:lnTo>
                    <a:pt x="569805" y="1295399"/>
                  </a:lnTo>
                  <a:lnTo>
                    <a:pt x="527178" y="1282699"/>
                  </a:lnTo>
                  <a:lnTo>
                    <a:pt x="485869" y="1257299"/>
                  </a:lnTo>
                  <a:lnTo>
                    <a:pt x="471053" y="1245488"/>
                  </a:lnTo>
                  <a:close/>
                </a:path>
                <a:path w="2066925" h="1422400">
                  <a:moveTo>
                    <a:pt x="2066327" y="800099"/>
                  </a:moveTo>
                  <a:lnTo>
                    <a:pt x="2028700" y="800099"/>
                  </a:lnTo>
                  <a:lnTo>
                    <a:pt x="2026206" y="812799"/>
                  </a:lnTo>
                  <a:lnTo>
                    <a:pt x="2010148" y="850899"/>
                  </a:lnTo>
                  <a:lnTo>
                    <a:pt x="1991863" y="888999"/>
                  </a:lnTo>
                  <a:lnTo>
                    <a:pt x="1971416" y="927099"/>
                  </a:lnTo>
                  <a:lnTo>
                    <a:pt x="1948872" y="965199"/>
                  </a:lnTo>
                  <a:lnTo>
                    <a:pt x="1924297" y="990599"/>
                  </a:lnTo>
                  <a:lnTo>
                    <a:pt x="1897756" y="1028699"/>
                  </a:lnTo>
                  <a:lnTo>
                    <a:pt x="1869313" y="1066799"/>
                  </a:lnTo>
                  <a:lnTo>
                    <a:pt x="1839034" y="1092199"/>
                  </a:lnTo>
                  <a:lnTo>
                    <a:pt x="1806983" y="1117599"/>
                  </a:lnTo>
                  <a:lnTo>
                    <a:pt x="1773227" y="1155699"/>
                  </a:lnTo>
                  <a:lnTo>
                    <a:pt x="1737829" y="1181099"/>
                  </a:lnTo>
                  <a:lnTo>
                    <a:pt x="1731741" y="1181099"/>
                  </a:lnTo>
                  <a:lnTo>
                    <a:pt x="1700856" y="1206499"/>
                  </a:lnTo>
                  <a:lnTo>
                    <a:pt x="1695517" y="1206499"/>
                  </a:lnTo>
                  <a:lnTo>
                    <a:pt x="1662372" y="1231899"/>
                  </a:lnTo>
                  <a:lnTo>
                    <a:pt x="1622442" y="1257299"/>
                  </a:lnTo>
                  <a:lnTo>
                    <a:pt x="1610898" y="1257299"/>
                  </a:lnTo>
                  <a:lnTo>
                    <a:pt x="1581131" y="1282699"/>
                  </a:lnTo>
                  <a:lnTo>
                    <a:pt x="1538505" y="1295399"/>
                  </a:lnTo>
                  <a:lnTo>
                    <a:pt x="1494628" y="1320799"/>
                  </a:lnTo>
                  <a:lnTo>
                    <a:pt x="1403384" y="1346199"/>
                  </a:lnTo>
                  <a:lnTo>
                    <a:pt x="1497659" y="1346199"/>
                  </a:lnTo>
                  <a:lnTo>
                    <a:pt x="1542062" y="1333499"/>
                  </a:lnTo>
                  <a:lnTo>
                    <a:pt x="1585267" y="1308099"/>
                  </a:lnTo>
                  <a:lnTo>
                    <a:pt x="1627211" y="1282699"/>
                  </a:lnTo>
                  <a:lnTo>
                    <a:pt x="1667833" y="1269999"/>
                  </a:lnTo>
                  <a:lnTo>
                    <a:pt x="1675864" y="1257299"/>
                  </a:lnTo>
                  <a:lnTo>
                    <a:pt x="1707073" y="1244599"/>
                  </a:lnTo>
                  <a:lnTo>
                    <a:pt x="1744868" y="1219199"/>
                  </a:lnTo>
                  <a:lnTo>
                    <a:pt x="1752315" y="1206499"/>
                  </a:lnTo>
                  <a:lnTo>
                    <a:pt x="1781157" y="1193799"/>
                  </a:lnTo>
                  <a:lnTo>
                    <a:pt x="1785751" y="1181099"/>
                  </a:lnTo>
                  <a:lnTo>
                    <a:pt x="1815878" y="1155699"/>
                  </a:lnTo>
                  <a:lnTo>
                    <a:pt x="1848971" y="1130299"/>
                  </a:lnTo>
                  <a:lnTo>
                    <a:pt x="1880374" y="1104899"/>
                  </a:lnTo>
                  <a:lnTo>
                    <a:pt x="1910026" y="1066799"/>
                  </a:lnTo>
                  <a:lnTo>
                    <a:pt x="1937865" y="1028699"/>
                  </a:lnTo>
                  <a:lnTo>
                    <a:pt x="1963829" y="1003299"/>
                  </a:lnTo>
                  <a:lnTo>
                    <a:pt x="1987858" y="965199"/>
                  </a:lnTo>
                  <a:lnTo>
                    <a:pt x="2009889" y="927099"/>
                  </a:lnTo>
                  <a:lnTo>
                    <a:pt x="2029863" y="888999"/>
                  </a:lnTo>
                  <a:lnTo>
                    <a:pt x="2047716" y="850899"/>
                  </a:lnTo>
                  <a:lnTo>
                    <a:pt x="2063388" y="812799"/>
                  </a:lnTo>
                  <a:lnTo>
                    <a:pt x="2066327" y="800099"/>
                  </a:lnTo>
                  <a:close/>
                </a:path>
                <a:path w="2066925" h="1422400">
                  <a:moveTo>
                    <a:pt x="675063" y="1295399"/>
                  </a:moveTo>
                  <a:lnTo>
                    <a:pt x="663933" y="1333499"/>
                  </a:lnTo>
                  <a:lnTo>
                    <a:pt x="664841" y="1333499"/>
                  </a:lnTo>
                  <a:lnTo>
                    <a:pt x="675063" y="1295399"/>
                  </a:lnTo>
                  <a:close/>
                </a:path>
                <a:path w="2066925" h="1422400">
                  <a:moveTo>
                    <a:pt x="258701" y="425"/>
                  </a:moveTo>
                  <a:lnTo>
                    <a:pt x="227820" y="25399"/>
                  </a:lnTo>
                  <a:lnTo>
                    <a:pt x="198165" y="63499"/>
                  </a:lnTo>
                  <a:lnTo>
                    <a:pt x="170323" y="88899"/>
                  </a:lnTo>
                  <a:lnTo>
                    <a:pt x="144356" y="126999"/>
                  </a:lnTo>
                  <a:lnTo>
                    <a:pt x="120325" y="165099"/>
                  </a:lnTo>
                  <a:lnTo>
                    <a:pt x="98291" y="203199"/>
                  </a:lnTo>
                  <a:lnTo>
                    <a:pt x="78317" y="241299"/>
                  </a:lnTo>
                  <a:lnTo>
                    <a:pt x="60462" y="279399"/>
                  </a:lnTo>
                  <a:lnTo>
                    <a:pt x="44789" y="317499"/>
                  </a:lnTo>
                  <a:lnTo>
                    <a:pt x="31359" y="355599"/>
                  </a:lnTo>
                  <a:lnTo>
                    <a:pt x="20233" y="393699"/>
                  </a:lnTo>
                  <a:lnTo>
                    <a:pt x="11473" y="431799"/>
                  </a:lnTo>
                  <a:lnTo>
                    <a:pt x="5140" y="482599"/>
                  </a:lnTo>
                  <a:lnTo>
                    <a:pt x="1295" y="520699"/>
                  </a:lnTo>
                  <a:lnTo>
                    <a:pt x="0" y="558799"/>
                  </a:lnTo>
                  <a:lnTo>
                    <a:pt x="1295" y="609599"/>
                  </a:lnTo>
                  <a:lnTo>
                    <a:pt x="5140" y="647699"/>
                  </a:lnTo>
                  <a:lnTo>
                    <a:pt x="11473" y="685799"/>
                  </a:lnTo>
                  <a:lnTo>
                    <a:pt x="20233" y="736599"/>
                  </a:lnTo>
                  <a:lnTo>
                    <a:pt x="31359" y="774699"/>
                  </a:lnTo>
                  <a:lnTo>
                    <a:pt x="44789" y="812799"/>
                  </a:lnTo>
                  <a:lnTo>
                    <a:pt x="60462" y="850899"/>
                  </a:lnTo>
                  <a:lnTo>
                    <a:pt x="78317" y="888999"/>
                  </a:lnTo>
                  <a:lnTo>
                    <a:pt x="98291" y="927099"/>
                  </a:lnTo>
                  <a:lnTo>
                    <a:pt x="120325" y="965199"/>
                  </a:lnTo>
                  <a:lnTo>
                    <a:pt x="144356" y="1003299"/>
                  </a:lnTo>
                  <a:lnTo>
                    <a:pt x="170323" y="1028699"/>
                  </a:lnTo>
                  <a:lnTo>
                    <a:pt x="198165" y="1066799"/>
                  </a:lnTo>
                  <a:lnTo>
                    <a:pt x="227820" y="1104899"/>
                  </a:lnTo>
                  <a:lnTo>
                    <a:pt x="259227" y="1130299"/>
                  </a:lnTo>
                  <a:lnTo>
                    <a:pt x="292325" y="1155699"/>
                  </a:lnTo>
                  <a:lnTo>
                    <a:pt x="327052" y="1193799"/>
                  </a:lnTo>
                  <a:lnTo>
                    <a:pt x="363347" y="1219199"/>
                  </a:lnTo>
                  <a:lnTo>
                    <a:pt x="401149" y="1244599"/>
                  </a:lnTo>
                  <a:lnTo>
                    <a:pt x="440396" y="1269999"/>
                  </a:lnTo>
                  <a:lnTo>
                    <a:pt x="448855" y="1269999"/>
                  </a:lnTo>
                  <a:lnTo>
                    <a:pt x="446431" y="1231899"/>
                  </a:lnTo>
                  <a:lnTo>
                    <a:pt x="446038" y="1231899"/>
                  </a:lnTo>
                  <a:lnTo>
                    <a:pt x="407460" y="1206499"/>
                  </a:lnTo>
                  <a:lnTo>
                    <a:pt x="370491" y="1181099"/>
                  </a:lnTo>
                  <a:lnTo>
                    <a:pt x="335099" y="1155699"/>
                  </a:lnTo>
                  <a:lnTo>
                    <a:pt x="301349" y="1117599"/>
                  </a:lnTo>
                  <a:lnTo>
                    <a:pt x="269305" y="1092199"/>
                  </a:lnTo>
                  <a:lnTo>
                    <a:pt x="239033" y="1066799"/>
                  </a:lnTo>
                  <a:lnTo>
                    <a:pt x="210597" y="1028699"/>
                  </a:lnTo>
                  <a:lnTo>
                    <a:pt x="184063" y="990599"/>
                  </a:lnTo>
                  <a:lnTo>
                    <a:pt x="159495" y="965199"/>
                  </a:lnTo>
                  <a:lnTo>
                    <a:pt x="136959" y="927099"/>
                  </a:lnTo>
                  <a:lnTo>
                    <a:pt x="116520" y="888999"/>
                  </a:lnTo>
                  <a:lnTo>
                    <a:pt x="98241" y="850899"/>
                  </a:lnTo>
                  <a:lnTo>
                    <a:pt x="82189" y="812799"/>
                  </a:lnTo>
                  <a:lnTo>
                    <a:pt x="68429" y="774699"/>
                  </a:lnTo>
                  <a:lnTo>
                    <a:pt x="57024" y="736599"/>
                  </a:lnTo>
                  <a:lnTo>
                    <a:pt x="48041" y="685799"/>
                  </a:lnTo>
                  <a:lnTo>
                    <a:pt x="41544" y="647699"/>
                  </a:lnTo>
                  <a:lnTo>
                    <a:pt x="37598" y="609599"/>
                  </a:lnTo>
                  <a:lnTo>
                    <a:pt x="36269" y="558799"/>
                  </a:lnTo>
                  <a:lnTo>
                    <a:pt x="37598" y="520699"/>
                  </a:lnTo>
                  <a:lnTo>
                    <a:pt x="41544" y="482599"/>
                  </a:lnTo>
                  <a:lnTo>
                    <a:pt x="48041" y="431799"/>
                  </a:lnTo>
                  <a:lnTo>
                    <a:pt x="57024" y="393699"/>
                  </a:lnTo>
                  <a:lnTo>
                    <a:pt x="68429" y="355599"/>
                  </a:lnTo>
                  <a:lnTo>
                    <a:pt x="82189" y="317499"/>
                  </a:lnTo>
                  <a:lnTo>
                    <a:pt x="98241" y="279399"/>
                  </a:lnTo>
                  <a:lnTo>
                    <a:pt x="116520" y="241299"/>
                  </a:lnTo>
                  <a:lnTo>
                    <a:pt x="136959" y="203199"/>
                  </a:lnTo>
                  <a:lnTo>
                    <a:pt x="159495" y="165099"/>
                  </a:lnTo>
                  <a:lnTo>
                    <a:pt x="184063" y="126999"/>
                  </a:lnTo>
                  <a:lnTo>
                    <a:pt x="210597" y="101599"/>
                  </a:lnTo>
                  <a:lnTo>
                    <a:pt x="239033" y="63499"/>
                  </a:lnTo>
                  <a:lnTo>
                    <a:pt x="249563" y="51251"/>
                  </a:lnTo>
                  <a:lnTo>
                    <a:pt x="258701" y="425"/>
                  </a:lnTo>
                  <a:close/>
                </a:path>
                <a:path w="2066925" h="1422400">
                  <a:moveTo>
                    <a:pt x="462865" y="1219199"/>
                  </a:moveTo>
                  <a:lnTo>
                    <a:pt x="469938" y="1244599"/>
                  </a:lnTo>
                  <a:lnTo>
                    <a:pt x="471053" y="1245488"/>
                  </a:lnTo>
                  <a:lnTo>
                    <a:pt x="462865" y="1219199"/>
                  </a:lnTo>
                  <a:close/>
                </a:path>
                <a:path w="2066925" h="1422400">
                  <a:moveTo>
                    <a:pt x="442714" y="1193799"/>
                  </a:moveTo>
                  <a:lnTo>
                    <a:pt x="443757" y="1206499"/>
                  </a:lnTo>
                  <a:lnTo>
                    <a:pt x="446038" y="1231899"/>
                  </a:lnTo>
                  <a:lnTo>
                    <a:pt x="446431" y="1231899"/>
                  </a:lnTo>
                  <a:lnTo>
                    <a:pt x="442714" y="1193799"/>
                  </a:lnTo>
                  <a:close/>
                </a:path>
                <a:path w="2066925" h="1422400">
                  <a:moveTo>
                    <a:pt x="249951" y="50799"/>
                  </a:moveTo>
                  <a:lnTo>
                    <a:pt x="249563" y="51251"/>
                  </a:lnTo>
                  <a:lnTo>
                    <a:pt x="242736" y="88899"/>
                  </a:lnTo>
                  <a:lnTo>
                    <a:pt x="247572" y="63499"/>
                  </a:lnTo>
                  <a:lnTo>
                    <a:pt x="249867" y="51251"/>
                  </a:lnTo>
                  <a:lnTo>
                    <a:pt x="249951" y="50799"/>
                  </a:lnTo>
                  <a:close/>
                </a:path>
                <a:path w="2066925" h="1422400">
                  <a:moveTo>
                    <a:pt x="259227" y="0"/>
                  </a:moveTo>
                  <a:lnTo>
                    <a:pt x="258777" y="0"/>
                  </a:lnTo>
                  <a:lnTo>
                    <a:pt x="258701" y="425"/>
                  </a:lnTo>
                  <a:lnTo>
                    <a:pt x="259227" y="0"/>
                  </a:lnTo>
                  <a:close/>
                </a:path>
              </a:pathLst>
            </a:custGeom>
            <a:solidFill>
              <a:srgbClr val="FAFCF7"/>
            </a:solidFill>
          </p:spPr>
          <p:txBody>
            <a:bodyPr wrap="square" lIns="0" tIns="0" rIns="0" bIns="0" rtlCol="0"/>
            <a:lstStyle/>
            <a:p>
              <a:endParaRPr lang="fr-FR" noProof="0" dirty="0"/>
            </a:p>
          </p:txBody>
        </p:sp>
        <p:sp>
          <p:nvSpPr>
            <p:cNvPr id="4784" name="object 4784"/>
            <p:cNvSpPr/>
            <p:nvPr/>
          </p:nvSpPr>
          <p:spPr>
            <a:xfrm>
              <a:off x="8120215" y="3656879"/>
              <a:ext cx="2066925" cy="1432560"/>
            </a:xfrm>
            <a:custGeom>
              <a:avLst/>
              <a:gdLst/>
              <a:ahLst/>
              <a:cxnLst/>
              <a:rect l="l" t="t" r="r" b="b"/>
              <a:pathLst>
                <a:path w="2066925" h="1432560">
                  <a:moveTo>
                    <a:pt x="2028700" y="808205"/>
                  </a:moveTo>
                  <a:lnTo>
                    <a:pt x="2010148" y="854061"/>
                  </a:lnTo>
                  <a:lnTo>
                    <a:pt x="1991863" y="891900"/>
                  </a:lnTo>
                  <a:lnTo>
                    <a:pt x="1971416" y="928824"/>
                  </a:lnTo>
                  <a:lnTo>
                    <a:pt x="1948872" y="964782"/>
                  </a:lnTo>
                  <a:lnTo>
                    <a:pt x="1924297" y="999717"/>
                  </a:lnTo>
                  <a:lnTo>
                    <a:pt x="1897756" y="1033578"/>
                  </a:lnTo>
                  <a:lnTo>
                    <a:pt x="1869313" y="1066310"/>
                  </a:lnTo>
                  <a:lnTo>
                    <a:pt x="1839034" y="1097859"/>
                  </a:lnTo>
                  <a:lnTo>
                    <a:pt x="1806983" y="1128173"/>
                  </a:lnTo>
                  <a:lnTo>
                    <a:pt x="1773227" y="1157196"/>
                  </a:lnTo>
                  <a:lnTo>
                    <a:pt x="1737829" y="1184877"/>
                  </a:lnTo>
                  <a:lnTo>
                    <a:pt x="1731741" y="1189205"/>
                  </a:lnTo>
                </a:path>
                <a:path w="2066925" h="1432560">
                  <a:moveTo>
                    <a:pt x="446038" y="1235984"/>
                  </a:moveTo>
                  <a:lnTo>
                    <a:pt x="407460" y="1211160"/>
                  </a:lnTo>
                  <a:lnTo>
                    <a:pt x="370491" y="1184877"/>
                  </a:lnTo>
                  <a:lnTo>
                    <a:pt x="335099" y="1157196"/>
                  </a:lnTo>
                  <a:lnTo>
                    <a:pt x="301349" y="1128173"/>
                  </a:lnTo>
                  <a:lnTo>
                    <a:pt x="269305" y="1097859"/>
                  </a:lnTo>
                  <a:lnTo>
                    <a:pt x="239033" y="1066310"/>
                  </a:lnTo>
                  <a:lnTo>
                    <a:pt x="210597" y="1033578"/>
                  </a:lnTo>
                  <a:lnTo>
                    <a:pt x="184063" y="999717"/>
                  </a:lnTo>
                  <a:lnTo>
                    <a:pt x="159495" y="964782"/>
                  </a:lnTo>
                  <a:lnTo>
                    <a:pt x="136959" y="928824"/>
                  </a:lnTo>
                  <a:lnTo>
                    <a:pt x="116520" y="891900"/>
                  </a:lnTo>
                  <a:lnTo>
                    <a:pt x="98241" y="854061"/>
                  </a:lnTo>
                  <a:lnTo>
                    <a:pt x="82189" y="815361"/>
                  </a:lnTo>
                  <a:lnTo>
                    <a:pt x="68429" y="775855"/>
                  </a:lnTo>
                  <a:lnTo>
                    <a:pt x="57024" y="735596"/>
                  </a:lnTo>
                  <a:lnTo>
                    <a:pt x="48041" y="694637"/>
                  </a:lnTo>
                  <a:lnTo>
                    <a:pt x="41544" y="653032"/>
                  </a:lnTo>
                  <a:lnTo>
                    <a:pt x="37598" y="610835"/>
                  </a:lnTo>
                  <a:lnTo>
                    <a:pt x="36269" y="568100"/>
                  </a:lnTo>
                  <a:lnTo>
                    <a:pt x="37598" y="525221"/>
                  </a:lnTo>
                  <a:lnTo>
                    <a:pt x="41544" y="482889"/>
                  </a:lnTo>
                  <a:lnTo>
                    <a:pt x="48041" y="441157"/>
                  </a:lnTo>
                  <a:lnTo>
                    <a:pt x="57024" y="400079"/>
                  </a:lnTo>
                  <a:lnTo>
                    <a:pt x="68429" y="359707"/>
                  </a:lnTo>
                  <a:lnTo>
                    <a:pt x="82189" y="320097"/>
                  </a:lnTo>
                  <a:lnTo>
                    <a:pt x="98241" y="281300"/>
                  </a:lnTo>
                  <a:lnTo>
                    <a:pt x="116520" y="243370"/>
                  </a:lnTo>
                  <a:lnTo>
                    <a:pt x="136959" y="206361"/>
                  </a:lnTo>
                  <a:lnTo>
                    <a:pt x="159495" y="170326"/>
                  </a:lnTo>
                  <a:lnTo>
                    <a:pt x="184063" y="135319"/>
                  </a:lnTo>
                  <a:lnTo>
                    <a:pt x="210597" y="101393"/>
                  </a:lnTo>
                  <a:lnTo>
                    <a:pt x="239033" y="68600"/>
                  </a:lnTo>
                  <a:lnTo>
                    <a:pt x="249951" y="57201"/>
                  </a:lnTo>
                </a:path>
                <a:path w="2066925" h="1432560">
                  <a:moveTo>
                    <a:pt x="260179" y="0"/>
                  </a:moveTo>
                  <a:lnTo>
                    <a:pt x="227820" y="31894"/>
                  </a:lnTo>
                  <a:lnTo>
                    <a:pt x="198165" y="64119"/>
                  </a:lnTo>
                  <a:lnTo>
                    <a:pt x="170323" y="97479"/>
                  </a:lnTo>
                  <a:lnTo>
                    <a:pt x="144356" y="131926"/>
                  </a:lnTo>
                  <a:lnTo>
                    <a:pt x="120325" y="167408"/>
                  </a:lnTo>
                  <a:lnTo>
                    <a:pt x="98291" y="203876"/>
                  </a:lnTo>
                  <a:lnTo>
                    <a:pt x="78317" y="241278"/>
                  </a:lnTo>
                  <a:lnTo>
                    <a:pt x="60462" y="279564"/>
                  </a:lnTo>
                  <a:lnTo>
                    <a:pt x="44789" y="318685"/>
                  </a:lnTo>
                  <a:lnTo>
                    <a:pt x="31359" y="358589"/>
                  </a:lnTo>
                  <a:lnTo>
                    <a:pt x="20233" y="399226"/>
                  </a:lnTo>
                  <a:lnTo>
                    <a:pt x="11473" y="440546"/>
                  </a:lnTo>
                  <a:lnTo>
                    <a:pt x="5140" y="482499"/>
                  </a:lnTo>
                  <a:lnTo>
                    <a:pt x="1295" y="525034"/>
                  </a:lnTo>
                  <a:lnTo>
                    <a:pt x="0" y="568100"/>
                  </a:lnTo>
                  <a:lnTo>
                    <a:pt x="1295" y="611031"/>
                  </a:lnTo>
                  <a:lnTo>
                    <a:pt x="5140" y="653446"/>
                  </a:lnTo>
                  <a:lnTo>
                    <a:pt x="11473" y="695294"/>
                  </a:lnTo>
                  <a:lnTo>
                    <a:pt x="20233" y="736523"/>
                  </a:lnTo>
                  <a:lnTo>
                    <a:pt x="31359" y="777083"/>
                  </a:lnTo>
                  <a:lnTo>
                    <a:pt x="44789" y="816922"/>
                  </a:lnTo>
                  <a:lnTo>
                    <a:pt x="60462" y="855990"/>
                  </a:lnTo>
                  <a:lnTo>
                    <a:pt x="78317" y="894235"/>
                  </a:lnTo>
                  <a:lnTo>
                    <a:pt x="98291" y="931606"/>
                  </a:lnTo>
                  <a:lnTo>
                    <a:pt x="120325" y="968052"/>
                  </a:lnTo>
                  <a:lnTo>
                    <a:pt x="144356" y="1003522"/>
                  </a:lnTo>
                  <a:lnTo>
                    <a:pt x="170323" y="1037965"/>
                  </a:lnTo>
                  <a:lnTo>
                    <a:pt x="198165" y="1071329"/>
                  </a:lnTo>
                  <a:lnTo>
                    <a:pt x="227820" y="1103564"/>
                  </a:lnTo>
                  <a:lnTo>
                    <a:pt x="259227" y="1134619"/>
                  </a:lnTo>
                  <a:lnTo>
                    <a:pt x="292325" y="1164442"/>
                  </a:lnTo>
                  <a:lnTo>
                    <a:pt x="327052" y="1192982"/>
                  </a:lnTo>
                  <a:lnTo>
                    <a:pt x="363347" y="1220188"/>
                  </a:lnTo>
                  <a:lnTo>
                    <a:pt x="401149" y="1246010"/>
                  </a:lnTo>
                  <a:lnTo>
                    <a:pt x="440396" y="1270396"/>
                  </a:lnTo>
                  <a:lnTo>
                    <a:pt x="448855" y="1275163"/>
                  </a:lnTo>
                </a:path>
                <a:path w="2066925" h="1432560">
                  <a:moveTo>
                    <a:pt x="1785751" y="1189205"/>
                  </a:moveTo>
                  <a:lnTo>
                    <a:pt x="1815878" y="1164442"/>
                  </a:lnTo>
                  <a:lnTo>
                    <a:pt x="1848971" y="1134619"/>
                  </a:lnTo>
                  <a:lnTo>
                    <a:pt x="1880374" y="1103564"/>
                  </a:lnTo>
                  <a:lnTo>
                    <a:pt x="1910026" y="1071329"/>
                  </a:lnTo>
                  <a:lnTo>
                    <a:pt x="1937865" y="1037965"/>
                  </a:lnTo>
                  <a:lnTo>
                    <a:pt x="1963829" y="1003522"/>
                  </a:lnTo>
                  <a:lnTo>
                    <a:pt x="1987858" y="968052"/>
                  </a:lnTo>
                  <a:lnTo>
                    <a:pt x="2009889" y="931606"/>
                  </a:lnTo>
                  <a:lnTo>
                    <a:pt x="2029863" y="894235"/>
                  </a:lnTo>
                  <a:lnTo>
                    <a:pt x="2047716" y="855990"/>
                  </a:lnTo>
                  <a:lnTo>
                    <a:pt x="2063388" y="816922"/>
                  </a:lnTo>
                  <a:lnTo>
                    <a:pt x="2066327" y="808205"/>
                  </a:lnTo>
                </a:path>
                <a:path w="2066925" h="1432560">
                  <a:moveTo>
                    <a:pt x="1393406" y="1354305"/>
                  </a:moveTo>
                  <a:lnTo>
                    <a:pt x="1356147" y="1364698"/>
                  </a:lnTo>
                  <a:lnTo>
                    <a:pt x="1307919" y="1375994"/>
                  </a:lnTo>
                  <a:lnTo>
                    <a:pt x="1258766" y="1385357"/>
                  </a:lnTo>
                  <a:lnTo>
                    <a:pt x="1208754" y="1392732"/>
                  </a:lnTo>
                  <a:lnTo>
                    <a:pt x="1185166" y="1395209"/>
                  </a:lnTo>
                </a:path>
                <a:path w="2066925" h="1432560">
                  <a:moveTo>
                    <a:pt x="1105698" y="1432432"/>
                  </a:moveTo>
                  <a:lnTo>
                    <a:pt x="1158423" y="1429245"/>
                  </a:lnTo>
                  <a:lnTo>
                    <a:pt x="1209500" y="1424029"/>
                  </a:lnTo>
                  <a:lnTo>
                    <a:pt x="1259807" y="1416814"/>
                  </a:lnTo>
                  <a:lnTo>
                    <a:pt x="1309284" y="1407652"/>
                  </a:lnTo>
                  <a:lnTo>
                    <a:pt x="1357869" y="1396594"/>
                  </a:lnTo>
                  <a:lnTo>
                    <a:pt x="1405501" y="1383691"/>
                  </a:lnTo>
                  <a:lnTo>
                    <a:pt x="1452118" y="1368995"/>
                  </a:lnTo>
                  <a:lnTo>
                    <a:pt x="1492812" y="1354305"/>
                  </a:lnTo>
                </a:path>
                <a:path w="2066925" h="1432560">
                  <a:moveTo>
                    <a:pt x="1731741" y="1189205"/>
                  </a:moveTo>
                  <a:lnTo>
                    <a:pt x="1700856" y="1211160"/>
                  </a:lnTo>
                  <a:lnTo>
                    <a:pt x="1695517" y="1214605"/>
                  </a:lnTo>
                </a:path>
              </a:pathLst>
            </a:custGeom>
            <a:ln w="3175">
              <a:solidFill>
                <a:srgbClr val="FAFCF7"/>
              </a:solidFill>
            </a:ln>
          </p:spPr>
          <p:txBody>
            <a:bodyPr wrap="square" lIns="0" tIns="0" rIns="0" bIns="0" rtlCol="0"/>
            <a:lstStyle/>
            <a:p>
              <a:endParaRPr lang="fr-FR" noProof="0" dirty="0"/>
            </a:p>
          </p:txBody>
        </p:sp>
        <p:pic>
          <p:nvPicPr>
            <p:cNvPr id="4785" name="object 4785"/>
            <p:cNvPicPr/>
            <p:nvPr/>
          </p:nvPicPr>
          <p:blipFill>
            <a:blip r:embed="rId22" cstate="print"/>
            <a:stretch>
              <a:fillRect/>
            </a:stretch>
          </p:blipFill>
          <p:spPr>
            <a:xfrm>
              <a:off x="8588703" y="4905443"/>
              <a:ext cx="197804" cy="123555"/>
            </a:xfrm>
            <a:prstGeom prst="rect">
              <a:avLst/>
            </a:prstGeom>
          </p:spPr>
        </p:pic>
        <p:sp>
          <p:nvSpPr>
            <p:cNvPr id="4786" name="object 4786"/>
            <p:cNvSpPr/>
            <p:nvPr/>
          </p:nvSpPr>
          <p:spPr>
            <a:xfrm>
              <a:off x="8814099" y="4846085"/>
              <a:ext cx="1092200" cy="244475"/>
            </a:xfrm>
            <a:custGeom>
              <a:avLst/>
              <a:gdLst/>
              <a:ahLst/>
              <a:cxnLst/>
              <a:rect l="l" t="t" r="r" b="b"/>
              <a:pathLst>
                <a:path w="1092200" h="244475">
                  <a:moveTo>
                    <a:pt x="41087" y="203199"/>
                  </a:moveTo>
                  <a:lnTo>
                    <a:pt x="56555" y="207388"/>
                  </a:lnTo>
                  <a:lnTo>
                    <a:pt x="105155" y="218446"/>
                  </a:lnTo>
                  <a:lnTo>
                    <a:pt x="153137" y="227328"/>
                  </a:lnTo>
                </a:path>
                <a:path w="1092200" h="244475">
                  <a:moveTo>
                    <a:pt x="1058431" y="25399"/>
                  </a:moveTo>
                  <a:lnTo>
                    <a:pt x="1087273" y="3776"/>
                  </a:lnTo>
                  <a:lnTo>
                    <a:pt x="1091868" y="0"/>
                  </a:lnTo>
                </a:path>
                <a:path w="1092200" h="244475">
                  <a:moveTo>
                    <a:pt x="917014" y="76199"/>
                  </a:moveTo>
                  <a:lnTo>
                    <a:pt x="844621" y="112046"/>
                  </a:lnTo>
                  <a:lnTo>
                    <a:pt x="800744" y="130539"/>
                  </a:lnTo>
                  <a:lnTo>
                    <a:pt x="755682" y="147314"/>
                  </a:lnTo>
                  <a:lnTo>
                    <a:pt x="709500" y="162316"/>
                  </a:lnTo>
                  <a:lnTo>
                    <a:pt x="699523" y="165099"/>
                  </a:lnTo>
                </a:path>
                <a:path w="1092200" h="244475">
                  <a:moveTo>
                    <a:pt x="430721" y="210957"/>
                  </a:moveTo>
                  <a:lnTo>
                    <a:pt x="412526" y="212101"/>
                  </a:lnTo>
                  <a:lnTo>
                    <a:pt x="360324" y="213193"/>
                  </a:lnTo>
                  <a:lnTo>
                    <a:pt x="308101" y="212101"/>
                  </a:lnTo>
                  <a:lnTo>
                    <a:pt x="256546" y="208861"/>
                  </a:lnTo>
                  <a:lnTo>
                    <a:pt x="220745" y="205103"/>
                  </a:lnTo>
                </a:path>
                <a:path w="1092200" h="244475">
                  <a:moveTo>
                    <a:pt x="193597" y="233192"/>
                  </a:moveTo>
                  <a:lnTo>
                    <a:pt x="204973" y="234823"/>
                  </a:lnTo>
                  <a:lnTo>
                    <a:pt x="256068" y="240040"/>
                  </a:lnTo>
                  <a:lnTo>
                    <a:pt x="307872" y="243207"/>
                  </a:lnTo>
                  <a:lnTo>
                    <a:pt x="359000" y="244247"/>
                  </a:lnTo>
                </a:path>
                <a:path w="1092200" h="244475">
                  <a:moveTo>
                    <a:pt x="798929" y="165099"/>
                  </a:moveTo>
                  <a:lnTo>
                    <a:pt x="848178" y="145220"/>
                  </a:lnTo>
                  <a:lnTo>
                    <a:pt x="891383" y="125449"/>
                  </a:lnTo>
                  <a:lnTo>
                    <a:pt x="933327" y="104088"/>
                  </a:lnTo>
                  <a:lnTo>
                    <a:pt x="973949" y="81190"/>
                  </a:lnTo>
                  <a:lnTo>
                    <a:pt x="981980" y="76199"/>
                  </a:lnTo>
                </a:path>
                <a:path w="1092200" h="244475">
                  <a:moveTo>
                    <a:pt x="1001634" y="25399"/>
                  </a:moveTo>
                  <a:lnTo>
                    <a:pt x="968488" y="46788"/>
                  </a:lnTo>
                  <a:lnTo>
                    <a:pt x="928558" y="70116"/>
                  </a:lnTo>
                  <a:lnTo>
                    <a:pt x="917014" y="76199"/>
                  </a:lnTo>
                </a:path>
                <a:path w="1092200" h="244475">
                  <a:moveTo>
                    <a:pt x="177395" y="199350"/>
                  </a:moveTo>
                  <a:lnTo>
                    <a:pt x="155697" y="196151"/>
                  </a:lnTo>
                  <a:lnTo>
                    <a:pt x="106533" y="186789"/>
                  </a:lnTo>
                  <a:lnTo>
                    <a:pt x="58297" y="175492"/>
                  </a:lnTo>
                  <a:lnTo>
                    <a:pt x="11052" y="162316"/>
                  </a:lnTo>
                  <a:lnTo>
                    <a:pt x="3575" y="159888"/>
                  </a:lnTo>
                </a:path>
                <a:path w="1092200" h="244475">
                  <a:moveTo>
                    <a:pt x="0" y="191678"/>
                  </a:moveTo>
                  <a:lnTo>
                    <a:pt x="8909" y="194486"/>
                  </a:lnTo>
                  <a:lnTo>
                    <a:pt x="41087" y="203199"/>
                  </a:lnTo>
                </a:path>
                <a:path w="1092200" h="244475">
                  <a:moveTo>
                    <a:pt x="981980" y="76199"/>
                  </a:moveTo>
                  <a:lnTo>
                    <a:pt x="1013189" y="56804"/>
                  </a:lnTo>
                  <a:lnTo>
                    <a:pt x="1050984" y="30983"/>
                  </a:lnTo>
                  <a:lnTo>
                    <a:pt x="1058431" y="25399"/>
                  </a:lnTo>
                </a:path>
              </a:pathLst>
            </a:custGeom>
            <a:ln w="3175">
              <a:solidFill>
                <a:srgbClr val="FAFCF7"/>
              </a:solidFill>
            </a:ln>
          </p:spPr>
          <p:txBody>
            <a:bodyPr wrap="square" lIns="0" tIns="0" rIns="0" bIns="0" rtlCol="0"/>
            <a:lstStyle/>
            <a:p>
              <a:endParaRPr lang="fr-FR" noProof="0" dirty="0"/>
            </a:p>
          </p:txBody>
        </p:sp>
        <p:sp>
          <p:nvSpPr>
            <p:cNvPr id="4787" name="object 4787"/>
            <p:cNvSpPr/>
            <p:nvPr/>
          </p:nvSpPr>
          <p:spPr>
            <a:xfrm>
              <a:off x="8084187" y="3608630"/>
              <a:ext cx="2139950" cy="1511300"/>
            </a:xfrm>
            <a:custGeom>
              <a:avLst/>
              <a:gdLst/>
              <a:ahLst/>
              <a:cxnLst/>
              <a:rect l="l" t="t" r="r" b="b"/>
              <a:pathLst>
                <a:path w="2139950" h="1511300">
                  <a:moveTo>
                    <a:pt x="934886" y="1473199"/>
                  </a:moveTo>
                  <a:lnTo>
                    <a:pt x="928183" y="1473199"/>
                  </a:lnTo>
                  <a:lnTo>
                    <a:pt x="915260" y="1485899"/>
                  </a:lnTo>
                  <a:lnTo>
                    <a:pt x="882950" y="1498599"/>
                  </a:lnTo>
                  <a:lnTo>
                    <a:pt x="883649" y="1498599"/>
                  </a:lnTo>
                  <a:lnTo>
                    <a:pt x="934238" y="1511299"/>
                  </a:lnTo>
                  <a:lnTo>
                    <a:pt x="1036430" y="1511299"/>
                  </a:lnTo>
                  <a:lnTo>
                    <a:pt x="1061144" y="1498599"/>
                  </a:lnTo>
                  <a:lnTo>
                    <a:pt x="1097308" y="1485899"/>
                  </a:lnTo>
                  <a:lnTo>
                    <a:pt x="985981" y="1485899"/>
                  </a:lnTo>
                  <a:lnTo>
                    <a:pt x="934886" y="1473199"/>
                  </a:lnTo>
                  <a:close/>
                </a:path>
                <a:path w="2139950" h="1511300">
                  <a:moveTo>
                    <a:pt x="2139808" y="863599"/>
                  </a:moveTo>
                  <a:lnTo>
                    <a:pt x="2102356" y="863599"/>
                  </a:lnTo>
                  <a:lnTo>
                    <a:pt x="2099417" y="876299"/>
                  </a:lnTo>
                  <a:lnTo>
                    <a:pt x="2083745" y="914399"/>
                  </a:lnTo>
                  <a:lnTo>
                    <a:pt x="2065892" y="952499"/>
                  </a:lnTo>
                  <a:lnTo>
                    <a:pt x="2045918" y="990599"/>
                  </a:lnTo>
                  <a:lnTo>
                    <a:pt x="2023887" y="1028699"/>
                  </a:lnTo>
                  <a:lnTo>
                    <a:pt x="1999858" y="1054099"/>
                  </a:lnTo>
                  <a:lnTo>
                    <a:pt x="1973894" y="1092199"/>
                  </a:lnTo>
                  <a:lnTo>
                    <a:pt x="1946055" y="1130299"/>
                  </a:lnTo>
                  <a:lnTo>
                    <a:pt x="1916403" y="1155699"/>
                  </a:lnTo>
                  <a:lnTo>
                    <a:pt x="1885000" y="1193799"/>
                  </a:lnTo>
                  <a:lnTo>
                    <a:pt x="1851907" y="1219199"/>
                  </a:lnTo>
                  <a:lnTo>
                    <a:pt x="1821780" y="1244599"/>
                  </a:lnTo>
                  <a:lnTo>
                    <a:pt x="1817186" y="1244599"/>
                  </a:lnTo>
                  <a:lnTo>
                    <a:pt x="1788344" y="1269999"/>
                  </a:lnTo>
                  <a:lnTo>
                    <a:pt x="1780897" y="1269999"/>
                  </a:lnTo>
                  <a:lnTo>
                    <a:pt x="1743102" y="1295399"/>
                  </a:lnTo>
                  <a:lnTo>
                    <a:pt x="1711893" y="1320799"/>
                  </a:lnTo>
                  <a:lnTo>
                    <a:pt x="1703862" y="1320799"/>
                  </a:lnTo>
                  <a:lnTo>
                    <a:pt x="1663240" y="1346199"/>
                  </a:lnTo>
                  <a:lnTo>
                    <a:pt x="1621296" y="1371599"/>
                  </a:lnTo>
                  <a:lnTo>
                    <a:pt x="1578091" y="1384299"/>
                  </a:lnTo>
                  <a:lnTo>
                    <a:pt x="1533688" y="1409699"/>
                  </a:lnTo>
                  <a:lnTo>
                    <a:pt x="1528841" y="1409699"/>
                  </a:lnTo>
                  <a:lnTo>
                    <a:pt x="1488147" y="1422399"/>
                  </a:lnTo>
                  <a:lnTo>
                    <a:pt x="1441530" y="1435099"/>
                  </a:lnTo>
                  <a:lnTo>
                    <a:pt x="1295836" y="1473199"/>
                  </a:lnTo>
                  <a:lnTo>
                    <a:pt x="1245529" y="1473199"/>
                  </a:lnTo>
                  <a:lnTo>
                    <a:pt x="1194452" y="1485899"/>
                  </a:lnTo>
                  <a:lnTo>
                    <a:pt x="1144844" y="1485899"/>
                  </a:lnTo>
                  <a:lnTo>
                    <a:pt x="1124300" y="1498599"/>
                  </a:lnTo>
                  <a:lnTo>
                    <a:pt x="1090864" y="1511299"/>
                  </a:lnTo>
                  <a:lnTo>
                    <a:pt x="1246231" y="1511299"/>
                  </a:lnTo>
                  <a:lnTo>
                    <a:pt x="1296816" y="1498599"/>
                  </a:lnTo>
                  <a:lnTo>
                    <a:pt x="1346598" y="1498599"/>
                  </a:lnTo>
                  <a:lnTo>
                    <a:pt x="1490547" y="1460499"/>
                  </a:lnTo>
                  <a:lnTo>
                    <a:pt x="1536537" y="1435099"/>
                  </a:lnTo>
                  <a:lnTo>
                    <a:pt x="1581435" y="1422399"/>
                  </a:lnTo>
                  <a:lnTo>
                    <a:pt x="1608568" y="1409699"/>
                  </a:lnTo>
                  <a:lnTo>
                    <a:pt x="1625181" y="1396999"/>
                  </a:lnTo>
                  <a:lnTo>
                    <a:pt x="1667718" y="1384299"/>
                  </a:lnTo>
                  <a:lnTo>
                    <a:pt x="1708988" y="1358899"/>
                  </a:lnTo>
                  <a:lnTo>
                    <a:pt x="1748758" y="1333610"/>
                  </a:lnTo>
                  <a:lnTo>
                    <a:pt x="1770759" y="1320799"/>
                  </a:lnTo>
                  <a:lnTo>
                    <a:pt x="1787494" y="1308099"/>
                  </a:lnTo>
                  <a:lnTo>
                    <a:pt x="1824615" y="1282699"/>
                  </a:lnTo>
                  <a:lnTo>
                    <a:pt x="1841318" y="1269999"/>
                  </a:lnTo>
                  <a:lnTo>
                    <a:pt x="1860237" y="1257299"/>
                  </a:lnTo>
                  <a:lnTo>
                    <a:pt x="1872482" y="1244599"/>
                  </a:lnTo>
                  <a:lnTo>
                    <a:pt x="1894301" y="1219199"/>
                  </a:lnTo>
                  <a:lnTo>
                    <a:pt x="1926751" y="1193799"/>
                  </a:lnTo>
                  <a:lnTo>
                    <a:pt x="1957527" y="1168399"/>
                  </a:lnTo>
                  <a:lnTo>
                    <a:pt x="1986572" y="1130299"/>
                  </a:lnTo>
                  <a:lnTo>
                    <a:pt x="2013828" y="1092199"/>
                  </a:lnTo>
                  <a:lnTo>
                    <a:pt x="2039237" y="1066799"/>
                  </a:lnTo>
                  <a:lnTo>
                    <a:pt x="2062741" y="1028699"/>
                  </a:lnTo>
                  <a:lnTo>
                    <a:pt x="2084282" y="990599"/>
                  </a:lnTo>
                  <a:lnTo>
                    <a:pt x="2103801" y="952499"/>
                  </a:lnTo>
                  <a:lnTo>
                    <a:pt x="2121241" y="914399"/>
                  </a:lnTo>
                  <a:lnTo>
                    <a:pt x="2136545" y="876299"/>
                  </a:lnTo>
                  <a:lnTo>
                    <a:pt x="2139808" y="863599"/>
                  </a:lnTo>
                  <a:close/>
                </a:path>
                <a:path w="2139950" h="1511300">
                  <a:moveTo>
                    <a:pt x="514744" y="1333610"/>
                  </a:moveTo>
                  <a:lnTo>
                    <a:pt x="527241" y="1384299"/>
                  </a:lnTo>
                  <a:lnTo>
                    <a:pt x="528336" y="1384299"/>
                  </a:lnTo>
                  <a:lnTo>
                    <a:pt x="555234" y="1396999"/>
                  </a:lnTo>
                  <a:lnTo>
                    <a:pt x="598989" y="1422399"/>
                  </a:lnTo>
                  <a:lnTo>
                    <a:pt x="643895" y="1435099"/>
                  </a:lnTo>
                  <a:lnTo>
                    <a:pt x="689893" y="1460499"/>
                  </a:lnTo>
                  <a:lnTo>
                    <a:pt x="833862" y="1498599"/>
                  </a:lnTo>
                  <a:lnTo>
                    <a:pt x="882950" y="1498599"/>
                  </a:lnTo>
                  <a:lnTo>
                    <a:pt x="883045" y="1473199"/>
                  </a:lnTo>
                  <a:lnTo>
                    <a:pt x="786467" y="1447799"/>
                  </a:lnTo>
                  <a:lnTo>
                    <a:pt x="699202" y="1447799"/>
                  </a:lnTo>
                  <a:lnTo>
                    <a:pt x="697236" y="1422399"/>
                  </a:lnTo>
                  <a:lnTo>
                    <a:pt x="692192" y="1422399"/>
                  </a:lnTo>
                  <a:lnTo>
                    <a:pt x="646639" y="1409699"/>
                  </a:lnTo>
                  <a:lnTo>
                    <a:pt x="602224" y="1384299"/>
                  </a:lnTo>
                  <a:lnTo>
                    <a:pt x="559009" y="1371599"/>
                  </a:lnTo>
                  <a:lnTo>
                    <a:pt x="518663" y="1346199"/>
                  </a:lnTo>
                  <a:lnTo>
                    <a:pt x="514744" y="1333610"/>
                  </a:lnTo>
                  <a:close/>
                </a:path>
                <a:path w="2139950" h="1511300">
                  <a:moveTo>
                    <a:pt x="1133472" y="1473199"/>
                  </a:moveTo>
                  <a:lnTo>
                    <a:pt x="1088913" y="1485899"/>
                  </a:lnTo>
                  <a:lnTo>
                    <a:pt x="1097308" y="1485899"/>
                  </a:lnTo>
                  <a:lnTo>
                    <a:pt x="1133472" y="1473199"/>
                  </a:lnTo>
                  <a:close/>
                </a:path>
                <a:path w="2139950" h="1511300">
                  <a:moveTo>
                    <a:pt x="1165388" y="1473199"/>
                  </a:moveTo>
                  <a:lnTo>
                    <a:pt x="1141727" y="1485899"/>
                  </a:lnTo>
                  <a:lnTo>
                    <a:pt x="1144844" y="1485899"/>
                  </a:lnTo>
                  <a:lnTo>
                    <a:pt x="1165388" y="1473199"/>
                  </a:lnTo>
                  <a:close/>
                </a:path>
                <a:path w="2139950" h="1511300">
                  <a:moveTo>
                    <a:pt x="941107" y="1460499"/>
                  </a:moveTo>
                  <a:lnTo>
                    <a:pt x="923510" y="1473199"/>
                  </a:lnTo>
                  <a:lnTo>
                    <a:pt x="928183" y="1473199"/>
                  </a:lnTo>
                  <a:lnTo>
                    <a:pt x="941107" y="1460499"/>
                  </a:lnTo>
                  <a:close/>
                </a:path>
                <a:path w="2139950" h="1511300">
                  <a:moveTo>
                    <a:pt x="738822" y="1435099"/>
                  </a:moveTo>
                  <a:lnTo>
                    <a:pt x="730487" y="1435099"/>
                  </a:lnTo>
                  <a:lnTo>
                    <a:pt x="724287" y="1447799"/>
                  </a:lnTo>
                  <a:lnTo>
                    <a:pt x="771000" y="1447799"/>
                  </a:lnTo>
                  <a:lnTo>
                    <a:pt x="738822" y="1435099"/>
                  </a:lnTo>
                  <a:close/>
                </a:path>
                <a:path w="2139950" h="1511300">
                  <a:moveTo>
                    <a:pt x="696252" y="1409699"/>
                  </a:moveTo>
                  <a:lnTo>
                    <a:pt x="697236" y="1422399"/>
                  </a:lnTo>
                  <a:lnTo>
                    <a:pt x="697520" y="1422399"/>
                  </a:lnTo>
                  <a:lnTo>
                    <a:pt x="696252" y="1409699"/>
                  </a:lnTo>
                  <a:close/>
                </a:path>
                <a:path w="2139950" h="1511300">
                  <a:moveTo>
                    <a:pt x="305078" y="0"/>
                  </a:moveTo>
                  <a:lnTo>
                    <a:pt x="286042" y="12699"/>
                  </a:lnTo>
                  <a:lnTo>
                    <a:pt x="253582" y="50799"/>
                  </a:lnTo>
                  <a:lnTo>
                    <a:pt x="222795" y="76199"/>
                  </a:lnTo>
                  <a:lnTo>
                    <a:pt x="193740" y="114299"/>
                  </a:lnTo>
                  <a:lnTo>
                    <a:pt x="166474" y="152399"/>
                  </a:lnTo>
                  <a:lnTo>
                    <a:pt x="141056" y="177799"/>
                  </a:lnTo>
                  <a:lnTo>
                    <a:pt x="117543" y="215899"/>
                  </a:lnTo>
                  <a:lnTo>
                    <a:pt x="95994" y="253999"/>
                  </a:lnTo>
                  <a:lnTo>
                    <a:pt x="76466" y="292099"/>
                  </a:lnTo>
                  <a:lnTo>
                    <a:pt x="59019" y="330199"/>
                  </a:lnTo>
                  <a:lnTo>
                    <a:pt x="43709" y="368299"/>
                  </a:lnTo>
                  <a:lnTo>
                    <a:pt x="30595" y="406399"/>
                  </a:lnTo>
                  <a:lnTo>
                    <a:pt x="19736" y="457199"/>
                  </a:lnTo>
                  <a:lnTo>
                    <a:pt x="11188" y="495299"/>
                  </a:lnTo>
                  <a:lnTo>
                    <a:pt x="5011" y="533399"/>
                  </a:lnTo>
                  <a:lnTo>
                    <a:pt x="1262" y="584199"/>
                  </a:lnTo>
                  <a:lnTo>
                    <a:pt x="0" y="622299"/>
                  </a:lnTo>
                  <a:lnTo>
                    <a:pt x="1262" y="660399"/>
                  </a:lnTo>
                  <a:lnTo>
                    <a:pt x="5011" y="711199"/>
                  </a:lnTo>
                  <a:lnTo>
                    <a:pt x="11188" y="749299"/>
                  </a:lnTo>
                  <a:lnTo>
                    <a:pt x="19736" y="787399"/>
                  </a:lnTo>
                  <a:lnTo>
                    <a:pt x="30595" y="838199"/>
                  </a:lnTo>
                  <a:lnTo>
                    <a:pt x="43709" y="876299"/>
                  </a:lnTo>
                  <a:lnTo>
                    <a:pt x="59019" y="914399"/>
                  </a:lnTo>
                  <a:lnTo>
                    <a:pt x="76466" y="952499"/>
                  </a:lnTo>
                  <a:lnTo>
                    <a:pt x="95994" y="990599"/>
                  </a:lnTo>
                  <a:lnTo>
                    <a:pt x="117543" y="1028699"/>
                  </a:lnTo>
                  <a:lnTo>
                    <a:pt x="141056" y="1066799"/>
                  </a:lnTo>
                  <a:lnTo>
                    <a:pt x="166474" y="1092199"/>
                  </a:lnTo>
                  <a:lnTo>
                    <a:pt x="193740" y="1130299"/>
                  </a:lnTo>
                  <a:lnTo>
                    <a:pt x="222795" y="1168399"/>
                  </a:lnTo>
                  <a:lnTo>
                    <a:pt x="253582" y="1193799"/>
                  </a:lnTo>
                  <a:lnTo>
                    <a:pt x="286042" y="1219199"/>
                  </a:lnTo>
                  <a:lnTo>
                    <a:pt x="320117" y="1257299"/>
                  </a:lnTo>
                  <a:lnTo>
                    <a:pt x="355749" y="1282699"/>
                  </a:lnTo>
                  <a:lnTo>
                    <a:pt x="392881" y="1308099"/>
                  </a:lnTo>
                  <a:lnTo>
                    <a:pt x="431627" y="1333610"/>
                  </a:lnTo>
                  <a:lnTo>
                    <a:pt x="471408" y="1358899"/>
                  </a:lnTo>
                  <a:lnTo>
                    <a:pt x="487873" y="1371599"/>
                  </a:lnTo>
                  <a:lnTo>
                    <a:pt x="485962" y="1346199"/>
                  </a:lnTo>
                  <a:lnTo>
                    <a:pt x="485094" y="1333610"/>
                  </a:lnTo>
                  <a:lnTo>
                    <a:pt x="484958" y="1333610"/>
                  </a:lnTo>
                  <a:lnTo>
                    <a:pt x="476425" y="1320799"/>
                  </a:lnTo>
                  <a:lnTo>
                    <a:pt x="437178" y="1295399"/>
                  </a:lnTo>
                  <a:lnTo>
                    <a:pt x="399376" y="1269999"/>
                  </a:lnTo>
                  <a:lnTo>
                    <a:pt x="363081" y="1244599"/>
                  </a:lnTo>
                  <a:lnTo>
                    <a:pt x="328354" y="1219199"/>
                  </a:lnTo>
                  <a:lnTo>
                    <a:pt x="295256" y="1193799"/>
                  </a:lnTo>
                  <a:lnTo>
                    <a:pt x="263849" y="1155699"/>
                  </a:lnTo>
                  <a:lnTo>
                    <a:pt x="234194" y="1130299"/>
                  </a:lnTo>
                  <a:lnTo>
                    <a:pt x="206352" y="1092199"/>
                  </a:lnTo>
                  <a:lnTo>
                    <a:pt x="180385" y="1054099"/>
                  </a:lnTo>
                  <a:lnTo>
                    <a:pt x="156354" y="1028699"/>
                  </a:lnTo>
                  <a:lnTo>
                    <a:pt x="134320" y="990599"/>
                  </a:lnTo>
                  <a:lnTo>
                    <a:pt x="114346" y="952499"/>
                  </a:lnTo>
                  <a:lnTo>
                    <a:pt x="96491" y="914399"/>
                  </a:lnTo>
                  <a:lnTo>
                    <a:pt x="80818" y="876299"/>
                  </a:lnTo>
                  <a:lnTo>
                    <a:pt x="67388" y="825499"/>
                  </a:lnTo>
                  <a:lnTo>
                    <a:pt x="56262" y="787399"/>
                  </a:lnTo>
                  <a:lnTo>
                    <a:pt x="47502" y="749299"/>
                  </a:lnTo>
                  <a:lnTo>
                    <a:pt x="41169" y="711199"/>
                  </a:lnTo>
                  <a:lnTo>
                    <a:pt x="37324" y="660399"/>
                  </a:lnTo>
                  <a:lnTo>
                    <a:pt x="36028" y="622299"/>
                  </a:lnTo>
                  <a:lnTo>
                    <a:pt x="37324" y="584199"/>
                  </a:lnTo>
                  <a:lnTo>
                    <a:pt x="41169" y="533399"/>
                  </a:lnTo>
                  <a:lnTo>
                    <a:pt x="47502" y="495299"/>
                  </a:lnTo>
                  <a:lnTo>
                    <a:pt x="56262" y="457199"/>
                  </a:lnTo>
                  <a:lnTo>
                    <a:pt x="67388" y="419099"/>
                  </a:lnTo>
                  <a:lnTo>
                    <a:pt x="80818" y="368299"/>
                  </a:lnTo>
                  <a:lnTo>
                    <a:pt x="96491" y="330199"/>
                  </a:lnTo>
                  <a:lnTo>
                    <a:pt x="114346" y="292099"/>
                  </a:lnTo>
                  <a:lnTo>
                    <a:pt x="134320" y="253999"/>
                  </a:lnTo>
                  <a:lnTo>
                    <a:pt x="156354" y="215899"/>
                  </a:lnTo>
                  <a:lnTo>
                    <a:pt x="180385" y="190499"/>
                  </a:lnTo>
                  <a:lnTo>
                    <a:pt x="206352" y="152399"/>
                  </a:lnTo>
                  <a:lnTo>
                    <a:pt x="234194" y="114299"/>
                  </a:lnTo>
                  <a:lnTo>
                    <a:pt x="263849" y="88899"/>
                  </a:lnTo>
                  <a:lnTo>
                    <a:pt x="295256" y="50799"/>
                  </a:lnTo>
                  <a:lnTo>
                    <a:pt x="297002" y="50799"/>
                  </a:lnTo>
                  <a:lnTo>
                    <a:pt x="303588" y="12699"/>
                  </a:lnTo>
                  <a:lnTo>
                    <a:pt x="305078" y="0"/>
                  </a:lnTo>
                  <a:close/>
                </a:path>
                <a:path w="2139950" h="1511300">
                  <a:moveTo>
                    <a:pt x="483335" y="1308099"/>
                  </a:moveTo>
                  <a:lnTo>
                    <a:pt x="484076" y="1320799"/>
                  </a:lnTo>
                  <a:lnTo>
                    <a:pt x="484891" y="1333610"/>
                  </a:lnTo>
                  <a:lnTo>
                    <a:pt x="485094" y="1333610"/>
                  </a:lnTo>
                  <a:lnTo>
                    <a:pt x="483335" y="1308099"/>
                  </a:lnTo>
                  <a:close/>
                </a:path>
                <a:path w="2139950" h="1511300">
                  <a:moveTo>
                    <a:pt x="297002" y="50799"/>
                  </a:moveTo>
                  <a:lnTo>
                    <a:pt x="296208" y="50799"/>
                  </a:lnTo>
                  <a:lnTo>
                    <a:pt x="294806" y="63499"/>
                  </a:lnTo>
                  <a:lnTo>
                    <a:pt x="297002" y="50799"/>
                  </a:lnTo>
                  <a:close/>
                </a:path>
              </a:pathLst>
            </a:custGeom>
            <a:solidFill>
              <a:srgbClr val="FAFCF5"/>
            </a:solidFill>
          </p:spPr>
          <p:txBody>
            <a:bodyPr wrap="square" lIns="0" tIns="0" rIns="0" bIns="0" rtlCol="0"/>
            <a:lstStyle/>
            <a:p>
              <a:endParaRPr lang="fr-FR" noProof="0" dirty="0"/>
            </a:p>
          </p:txBody>
        </p:sp>
        <p:sp>
          <p:nvSpPr>
            <p:cNvPr id="4788" name="object 4788"/>
            <p:cNvSpPr/>
            <p:nvPr/>
          </p:nvSpPr>
          <p:spPr>
            <a:xfrm>
              <a:off x="8084187" y="3604908"/>
              <a:ext cx="2139950" cy="1515110"/>
            </a:xfrm>
            <a:custGeom>
              <a:avLst/>
              <a:gdLst/>
              <a:ahLst/>
              <a:cxnLst/>
              <a:rect l="l" t="t" r="r" b="b"/>
              <a:pathLst>
                <a:path w="2139950" h="1515110">
                  <a:moveTo>
                    <a:pt x="2102356" y="860176"/>
                  </a:moveTo>
                  <a:lnTo>
                    <a:pt x="2083745" y="907961"/>
                  </a:lnTo>
                  <a:lnTo>
                    <a:pt x="2065892" y="946206"/>
                  </a:lnTo>
                  <a:lnTo>
                    <a:pt x="2045918" y="983577"/>
                  </a:lnTo>
                  <a:lnTo>
                    <a:pt x="2023887" y="1020023"/>
                  </a:lnTo>
                  <a:lnTo>
                    <a:pt x="1999858" y="1055493"/>
                  </a:lnTo>
                  <a:lnTo>
                    <a:pt x="1973894" y="1089936"/>
                  </a:lnTo>
                  <a:lnTo>
                    <a:pt x="1946055" y="1123300"/>
                  </a:lnTo>
                  <a:lnTo>
                    <a:pt x="1916403" y="1155535"/>
                  </a:lnTo>
                  <a:lnTo>
                    <a:pt x="1885000" y="1186590"/>
                  </a:lnTo>
                  <a:lnTo>
                    <a:pt x="1851907" y="1216413"/>
                  </a:lnTo>
                  <a:lnTo>
                    <a:pt x="1821780" y="1241176"/>
                  </a:lnTo>
                </a:path>
                <a:path w="2139950" h="1515110">
                  <a:moveTo>
                    <a:pt x="484884" y="1327134"/>
                  </a:moveTo>
                  <a:lnTo>
                    <a:pt x="437178" y="1297981"/>
                  </a:lnTo>
                  <a:lnTo>
                    <a:pt x="399376" y="1272160"/>
                  </a:lnTo>
                  <a:lnTo>
                    <a:pt x="363081" y="1244953"/>
                  </a:lnTo>
                  <a:lnTo>
                    <a:pt x="328354" y="1216413"/>
                  </a:lnTo>
                  <a:lnTo>
                    <a:pt x="295256" y="1186590"/>
                  </a:lnTo>
                  <a:lnTo>
                    <a:pt x="263849" y="1155535"/>
                  </a:lnTo>
                  <a:lnTo>
                    <a:pt x="234194" y="1123300"/>
                  </a:lnTo>
                  <a:lnTo>
                    <a:pt x="206352" y="1089936"/>
                  </a:lnTo>
                  <a:lnTo>
                    <a:pt x="180385" y="1055493"/>
                  </a:lnTo>
                  <a:lnTo>
                    <a:pt x="156354" y="1020023"/>
                  </a:lnTo>
                  <a:lnTo>
                    <a:pt x="134320" y="983577"/>
                  </a:lnTo>
                  <a:lnTo>
                    <a:pt x="114346" y="946206"/>
                  </a:lnTo>
                  <a:lnTo>
                    <a:pt x="96491" y="907961"/>
                  </a:lnTo>
                  <a:lnTo>
                    <a:pt x="80818" y="868894"/>
                  </a:lnTo>
                  <a:lnTo>
                    <a:pt x="67388" y="829054"/>
                  </a:lnTo>
                  <a:lnTo>
                    <a:pt x="56262" y="788494"/>
                  </a:lnTo>
                  <a:lnTo>
                    <a:pt x="47502" y="747265"/>
                  </a:lnTo>
                  <a:lnTo>
                    <a:pt x="41169" y="705417"/>
                  </a:lnTo>
                  <a:lnTo>
                    <a:pt x="37324" y="663002"/>
                  </a:lnTo>
                  <a:lnTo>
                    <a:pt x="36028" y="620071"/>
                  </a:lnTo>
                  <a:lnTo>
                    <a:pt x="37324" y="577005"/>
                  </a:lnTo>
                  <a:lnTo>
                    <a:pt x="41169" y="534470"/>
                  </a:lnTo>
                  <a:lnTo>
                    <a:pt x="47502" y="492517"/>
                  </a:lnTo>
                  <a:lnTo>
                    <a:pt x="56262" y="451197"/>
                  </a:lnTo>
                  <a:lnTo>
                    <a:pt x="67388" y="410560"/>
                  </a:lnTo>
                  <a:lnTo>
                    <a:pt x="80818" y="370656"/>
                  </a:lnTo>
                  <a:lnTo>
                    <a:pt x="96491" y="331535"/>
                  </a:lnTo>
                  <a:lnTo>
                    <a:pt x="114346" y="293249"/>
                  </a:lnTo>
                  <a:lnTo>
                    <a:pt x="134320" y="255847"/>
                  </a:lnTo>
                  <a:lnTo>
                    <a:pt x="156354" y="219379"/>
                  </a:lnTo>
                  <a:lnTo>
                    <a:pt x="180385" y="183897"/>
                  </a:lnTo>
                  <a:lnTo>
                    <a:pt x="206352" y="149451"/>
                  </a:lnTo>
                  <a:lnTo>
                    <a:pt x="234194" y="116090"/>
                  </a:lnTo>
                  <a:lnTo>
                    <a:pt x="263849" y="83865"/>
                  </a:lnTo>
                  <a:lnTo>
                    <a:pt x="295256" y="52827"/>
                  </a:lnTo>
                  <a:lnTo>
                    <a:pt x="296208" y="51971"/>
                  </a:lnTo>
                </a:path>
                <a:path w="2139950" h="1515110">
                  <a:moveTo>
                    <a:pt x="305078" y="0"/>
                  </a:moveTo>
                  <a:lnTo>
                    <a:pt x="253582" y="46925"/>
                  </a:lnTo>
                  <a:lnTo>
                    <a:pt x="222795" y="78655"/>
                  </a:lnTo>
                  <a:lnTo>
                    <a:pt x="193740" y="111519"/>
                  </a:lnTo>
                  <a:lnTo>
                    <a:pt x="166474" y="145469"/>
                  </a:lnTo>
                  <a:lnTo>
                    <a:pt x="141056" y="180457"/>
                  </a:lnTo>
                  <a:lnTo>
                    <a:pt x="117543" y="216435"/>
                  </a:lnTo>
                  <a:lnTo>
                    <a:pt x="95994" y="253355"/>
                  </a:lnTo>
                  <a:lnTo>
                    <a:pt x="76466" y="291168"/>
                  </a:lnTo>
                  <a:lnTo>
                    <a:pt x="59019" y="329827"/>
                  </a:lnTo>
                  <a:lnTo>
                    <a:pt x="43709" y="369283"/>
                  </a:lnTo>
                  <a:lnTo>
                    <a:pt x="30595" y="409489"/>
                  </a:lnTo>
                  <a:lnTo>
                    <a:pt x="19736" y="450395"/>
                  </a:lnTo>
                  <a:lnTo>
                    <a:pt x="11188" y="491955"/>
                  </a:lnTo>
                  <a:lnTo>
                    <a:pt x="5011" y="534120"/>
                  </a:lnTo>
                  <a:lnTo>
                    <a:pt x="1262" y="576841"/>
                  </a:lnTo>
                  <a:lnTo>
                    <a:pt x="0" y="620071"/>
                  </a:lnTo>
                  <a:lnTo>
                    <a:pt x="1262" y="663166"/>
                  </a:lnTo>
                  <a:lnTo>
                    <a:pt x="5011" y="705761"/>
                  </a:lnTo>
                  <a:lnTo>
                    <a:pt x="11188" y="747806"/>
                  </a:lnTo>
                  <a:lnTo>
                    <a:pt x="19736" y="789253"/>
                  </a:lnTo>
                  <a:lnTo>
                    <a:pt x="30595" y="830055"/>
                  </a:lnTo>
                  <a:lnTo>
                    <a:pt x="43709" y="870163"/>
                  </a:lnTo>
                  <a:lnTo>
                    <a:pt x="59019" y="909528"/>
                  </a:lnTo>
                  <a:lnTo>
                    <a:pt x="76466" y="948102"/>
                  </a:lnTo>
                  <a:lnTo>
                    <a:pt x="95994" y="985837"/>
                  </a:lnTo>
                  <a:lnTo>
                    <a:pt x="117543" y="1022684"/>
                  </a:lnTo>
                  <a:lnTo>
                    <a:pt x="141056" y="1058596"/>
                  </a:lnTo>
                  <a:lnTo>
                    <a:pt x="166474" y="1093523"/>
                  </a:lnTo>
                  <a:lnTo>
                    <a:pt x="193740" y="1127417"/>
                  </a:lnTo>
                  <a:lnTo>
                    <a:pt x="222795" y="1160231"/>
                  </a:lnTo>
                  <a:lnTo>
                    <a:pt x="253582" y="1191915"/>
                  </a:lnTo>
                  <a:lnTo>
                    <a:pt x="286042" y="1222422"/>
                  </a:lnTo>
                  <a:lnTo>
                    <a:pt x="320117" y="1251702"/>
                  </a:lnTo>
                  <a:lnTo>
                    <a:pt x="355749" y="1279708"/>
                  </a:lnTo>
                  <a:lnTo>
                    <a:pt x="392881" y="1306391"/>
                  </a:lnTo>
                  <a:lnTo>
                    <a:pt x="431453" y="1331703"/>
                  </a:lnTo>
                  <a:lnTo>
                    <a:pt x="471408" y="1355596"/>
                  </a:lnTo>
                  <a:lnTo>
                    <a:pt x="487873" y="1364541"/>
                  </a:lnTo>
                </a:path>
                <a:path w="2139950" h="1515110">
                  <a:moveTo>
                    <a:pt x="1872482" y="1241176"/>
                  </a:moveTo>
                  <a:lnTo>
                    <a:pt x="1926751" y="1191915"/>
                  </a:lnTo>
                  <a:lnTo>
                    <a:pt x="1957527" y="1160231"/>
                  </a:lnTo>
                  <a:lnTo>
                    <a:pt x="1986572" y="1127417"/>
                  </a:lnTo>
                  <a:lnTo>
                    <a:pt x="2013828" y="1093523"/>
                  </a:lnTo>
                  <a:lnTo>
                    <a:pt x="2039237" y="1058596"/>
                  </a:lnTo>
                  <a:lnTo>
                    <a:pt x="2062741" y="1022684"/>
                  </a:lnTo>
                  <a:lnTo>
                    <a:pt x="2084282" y="985837"/>
                  </a:lnTo>
                  <a:lnTo>
                    <a:pt x="2103801" y="948102"/>
                  </a:lnTo>
                  <a:lnTo>
                    <a:pt x="2121241" y="909528"/>
                  </a:lnTo>
                  <a:lnTo>
                    <a:pt x="2136545" y="870163"/>
                  </a:lnTo>
                  <a:lnTo>
                    <a:pt x="2139808" y="860176"/>
                  </a:lnTo>
                </a:path>
                <a:path w="2139950" h="1515110">
                  <a:moveTo>
                    <a:pt x="863593" y="1495176"/>
                  </a:moveTo>
                  <a:lnTo>
                    <a:pt x="883649" y="1498778"/>
                  </a:lnTo>
                  <a:lnTo>
                    <a:pt x="934238" y="1505817"/>
                  </a:lnTo>
                  <a:lnTo>
                    <a:pt x="985571" y="1510905"/>
                  </a:lnTo>
                  <a:lnTo>
                    <a:pt x="1036374" y="1513921"/>
                  </a:lnTo>
                </a:path>
                <a:path w="2139950" h="1515110">
                  <a:moveTo>
                    <a:pt x="1528841" y="1406276"/>
                  </a:moveTo>
                  <a:lnTo>
                    <a:pt x="1488147" y="1420966"/>
                  </a:lnTo>
                  <a:lnTo>
                    <a:pt x="1441530" y="1435662"/>
                  </a:lnTo>
                  <a:lnTo>
                    <a:pt x="1393898" y="1448565"/>
                  </a:lnTo>
                  <a:lnTo>
                    <a:pt x="1345313" y="1459623"/>
                  </a:lnTo>
                  <a:lnTo>
                    <a:pt x="1295836" y="1468785"/>
                  </a:lnTo>
                  <a:lnTo>
                    <a:pt x="1245529" y="1476000"/>
                  </a:lnTo>
                  <a:lnTo>
                    <a:pt x="1194452" y="1481216"/>
                  </a:lnTo>
                  <a:lnTo>
                    <a:pt x="1142668" y="1484384"/>
                  </a:lnTo>
                  <a:lnTo>
                    <a:pt x="1141727" y="1484403"/>
                  </a:lnTo>
                </a:path>
                <a:path w="2139950" h="1515110">
                  <a:moveTo>
                    <a:pt x="1090864" y="1515021"/>
                  </a:moveTo>
                  <a:lnTo>
                    <a:pt x="1142883" y="1513993"/>
                  </a:lnTo>
                  <a:lnTo>
                    <a:pt x="1194901" y="1510905"/>
                  </a:lnTo>
                  <a:lnTo>
                    <a:pt x="1246231" y="1505817"/>
                  </a:lnTo>
                  <a:lnTo>
                    <a:pt x="1296816" y="1498778"/>
                  </a:lnTo>
                  <a:lnTo>
                    <a:pt x="1346598" y="1489836"/>
                  </a:lnTo>
                  <a:lnTo>
                    <a:pt x="1395520" y="1479040"/>
                  </a:lnTo>
                  <a:lnTo>
                    <a:pt x="1443522" y="1466437"/>
                  </a:lnTo>
                  <a:lnTo>
                    <a:pt x="1490547" y="1452076"/>
                  </a:lnTo>
                  <a:lnTo>
                    <a:pt x="1536537" y="1436006"/>
                  </a:lnTo>
                  <a:lnTo>
                    <a:pt x="1581435" y="1418274"/>
                  </a:lnTo>
                  <a:lnTo>
                    <a:pt x="1608568" y="1406276"/>
                  </a:lnTo>
                </a:path>
                <a:path w="2139950" h="1515110">
                  <a:moveTo>
                    <a:pt x="1821780" y="1241176"/>
                  </a:moveTo>
                  <a:lnTo>
                    <a:pt x="1817186" y="1244953"/>
                  </a:lnTo>
                  <a:lnTo>
                    <a:pt x="1788344" y="1266576"/>
                  </a:lnTo>
                </a:path>
                <a:path w="2139950" h="1515110">
                  <a:moveTo>
                    <a:pt x="883050" y="1468505"/>
                  </a:moveTo>
                  <a:lnTo>
                    <a:pt x="835068" y="1459623"/>
                  </a:lnTo>
                  <a:lnTo>
                    <a:pt x="786467" y="1448565"/>
                  </a:lnTo>
                  <a:lnTo>
                    <a:pt x="771000" y="1444376"/>
                  </a:lnTo>
                </a:path>
                <a:path w="2139950" h="1515110">
                  <a:moveTo>
                    <a:pt x="697520" y="1422645"/>
                  </a:moveTo>
                  <a:lnTo>
                    <a:pt x="692191" y="1420966"/>
                  </a:lnTo>
                  <a:lnTo>
                    <a:pt x="646639" y="1404527"/>
                  </a:lnTo>
                  <a:lnTo>
                    <a:pt x="602224" y="1386396"/>
                  </a:lnTo>
                  <a:lnTo>
                    <a:pt x="559009" y="1366625"/>
                  </a:lnTo>
                  <a:lnTo>
                    <a:pt x="518663" y="1346083"/>
                  </a:lnTo>
                </a:path>
                <a:path w="2139950" h="1515110">
                  <a:moveTo>
                    <a:pt x="528336" y="1385711"/>
                  </a:moveTo>
                  <a:lnTo>
                    <a:pt x="598989" y="1418274"/>
                  </a:lnTo>
                  <a:lnTo>
                    <a:pt x="643895" y="1436006"/>
                  </a:lnTo>
                  <a:lnTo>
                    <a:pt x="689893" y="1452076"/>
                  </a:lnTo>
                  <a:lnTo>
                    <a:pt x="736926" y="1466437"/>
                  </a:lnTo>
                  <a:lnTo>
                    <a:pt x="784934" y="1479040"/>
                  </a:lnTo>
                  <a:lnTo>
                    <a:pt x="833861" y="1489836"/>
                  </a:lnTo>
                  <a:lnTo>
                    <a:pt x="863593" y="1495176"/>
                  </a:lnTo>
                </a:path>
                <a:path w="2139950" h="1515110">
                  <a:moveTo>
                    <a:pt x="1841318" y="1266576"/>
                  </a:moveTo>
                  <a:lnTo>
                    <a:pt x="1860237" y="1251702"/>
                  </a:lnTo>
                  <a:lnTo>
                    <a:pt x="1872482" y="1241176"/>
                  </a:lnTo>
                </a:path>
                <a:path w="2139950" h="1515110">
                  <a:moveTo>
                    <a:pt x="1711892" y="1317376"/>
                  </a:moveTo>
                  <a:lnTo>
                    <a:pt x="1663240" y="1345265"/>
                  </a:lnTo>
                  <a:lnTo>
                    <a:pt x="1621296" y="1366625"/>
                  </a:lnTo>
                  <a:lnTo>
                    <a:pt x="1578091" y="1386396"/>
                  </a:lnTo>
                  <a:lnTo>
                    <a:pt x="1533688" y="1404527"/>
                  </a:lnTo>
                  <a:lnTo>
                    <a:pt x="1528841" y="1406276"/>
                  </a:lnTo>
                </a:path>
                <a:path w="2139950" h="1515110">
                  <a:moveTo>
                    <a:pt x="1088913" y="1485424"/>
                  </a:moveTo>
                  <a:lnTo>
                    <a:pt x="1037785" y="1484384"/>
                  </a:lnTo>
                  <a:lnTo>
                    <a:pt x="985981" y="1481216"/>
                  </a:lnTo>
                  <a:lnTo>
                    <a:pt x="934886" y="1476000"/>
                  </a:lnTo>
                  <a:lnTo>
                    <a:pt x="923510" y="1474369"/>
                  </a:lnTo>
                </a:path>
                <a:path w="2139950" h="1515110">
                  <a:moveTo>
                    <a:pt x="1608568" y="1406276"/>
                  </a:moveTo>
                  <a:lnTo>
                    <a:pt x="1625181" y="1398930"/>
                  </a:lnTo>
                  <a:lnTo>
                    <a:pt x="1667718" y="1378021"/>
                  </a:lnTo>
                  <a:lnTo>
                    <a:pt x="1708988" y="1355596"/>
                  </a:lnTo>
                  <a:lnTo>
                    <a:pt x="1748933" y="1331703"/>
                  </a:lnTo>
                  <a:lnTo>
                    <a:pt x="1770759" y="1317376"/>
                  </a:lnTo>
                </a:path>
                <a:path w="2139950" h="1515110">
                  <a:moveTo>
                    <a:pt x="1788344" y="1266576"/>
                  </a:moveTo>
                  <a:lnTo>
                    <a:pt x="1780897" y="1272160"/>
                  </a:lnTo>
                  <a:lnTo>
                    <a:pt x="1743102" y="1297981"/>
                  </a:lnTo>
                  <a:lnTo>
                    <a:pt x="1711892" y="1317376"/>
                  </a:lnTo>
                </a:path>
                <a:path w="2139950" h="1515110">
                  <a:moveTo>
                    <a:pt x="771000" y="1444376"/>
                  </a:moveTo>
                  <a:lnTo>
                    <a:pt x="738822" y="1435662"/>
                  </a:lnTo>
                  <a:lnTo>
                    <a:pt x="729912" y="1432854"/>
                  </a:lnTo>
                </a:path>
                <a:path w="2139950" h="1515110">
                  <a:moveTo>
                    <a:pt x="1770759" y="1317376"/>
                  </a:moveTo>
                  <a:lnTo>
                    <a:pt x="1787494" y="1306391"/>
                  </a:lnTo>
                  <a:lnTo>
                    <a:pt x="1824615" y="1279708"/>
                  </a:lnTo>
                  <a:lnTo>
                    <a:pt x="1841318" y="1266576"/>
                  </a:lnTo>
                </a:path>
              </a:pathLst>
            </a:custGeom>
            <a:ln w="3175">
              <a:solidFill>
                <a:srgbClr val="FAFCF5"/>
              </a:solidFill>
            </a:ln>
          </p:spPr>
          <p:txBody>
            <a:bodyPr wrap="square" lIns="0" tIns="0" rIns="0" bIns="0" rtlCol="0"/>
            <a:lstStyle/>
            <a:p>
              <a:endParaRPr lang="fr-FR" noProof="0" dirty="0"/>
            </a:p>
          </p:txBody>
        </p:sp>
        <p:sp>
          <p:nvSpPr>
            <p:cNvPr id="4789" name="object 4789"/>
            <p:cNvSpPr/>
            <p:nvPr/>
          </p:nvSpPr>
          <p:spPr>
            <a:xfrm>
              <a:off x="8048157" y="3562024"/>
              <a:ext cx="2215515" cy="1587500"/>
            </a:xfrm>
            <a:custGeom>
              <a:avLst/>
              <a:gdLst/>
              <a:ahLst/>
              <a:cxnLst/>
              <a:rect l="l" t="t" r="r" b="b"/>
              <a:pathLst>
                <a:path w="2215515" h="1587500">
                  <a:moveTo>
                    <a:pt x="970267" y="1549399"/>
                  </a:moveTo>
                  <a:lnTo>
                    <a:pt x="771078" y="1549399"/>
                  </a:lnTo>
                  <a:lnTo>
                    <a:pt x="868679" y="1574799"/>
                  </a:lnTo>
                  <a:lnTo>
                    <a:pt x="918753" y="1574799"/>
                  </a:lnTo>
                  <a:lnTo>
                    <a:pt x="969605" y="1587499"/>
                  </a:lnTo>
                  <a:lnTo>
                    <a:pt x="1072223" y="1587499"/>
                  </a:lnTo>
                  <a:lnTo>
                    <a:pt x="1072341" y="1574799"/>
                  </a:lnTo>
                  <a:lnTo>
                    <a:pt x="1072459" y="1562099"/>
                  </a:lnTo>
                  <a:lnTo>
                    <a:pt x="1021600" y="1562099"/>
                  </a:lnTo>
                  <a:lnTo>
                    <a:pt x="970267" y="1549399"/>
                  </a:lnTo>
                  <a:close/>
                </a:path>
                <a:path w="2215515" h="1587500">
                  <a:moveTo>
                    <a:pt x="2214913" y="914399"/>
                  </a:moveTo>
                  <a:lnTo>
                    <a:pt x="2172574" y="914399"/>
                  </a:lnTo>
                  <a:lnTo>
                    <a:pt x="2157270" y="952499"/>
                  </a:lnTo>
                  <a:lnTo>
                    <a:pt x="2139830" y="1003299"/>
                  </a:lnTo>
                  <a:lnTo>
                    <a:pt x="2120311" y="1041399"/>
                  </a:lnTo>
                  <a:lnTo>
                    <a:pt x="2098770" y="1066799"/>
                  </a:lnTo>
                  <a:lnTo>
                    <a:pt x="2075266" y="1104899"/>
                  </a:lnTo>
                  <a:lnTo>
                    <a:pt x="2049857" y="1142999"/>
                  </a:lnTo>
                  <a:lnTo>
                    <a:pt x="2022601" y="1181099"/>
                  </a:lnTo>
                  <a:lnTo>
                    <a:pt x="1993556" y="1206499"/>
                  </a:lnTo>
                  <a:lnTo>
                    <a:pt x="1962780" y="1244599"/>
                  </a:lnTo>
                  <a:lnTo>
                    <a:pt x="1930330" y="1269999"/>
                  </a:lnTo>
                  <a:lnTo>
                    <a:pt x="1908511" y="1295399"/>
                  </a:lnTo>
                  <a:lnTo>
                    <a:pt x="1896266" y="1295399"/>
                  </a:lnTo>
                  <a:lnTo>
                    <a:pt x="1877347" y="1320799"/>
                  </a:lnTo>
                  <a:lnTo>
                    <a:pt x="1860644" y="1333499"/>
                  </a:lnTo>
                  <a:lnTo>
                    <a:pt x="1823523" y="1358899"/>
                  </a:lnTo>
                  <a:lnTo>
                    <a:pt x="1806788" y="1371599"/>
                  </a:lnTo>
                  <a:lnTo>
                    <a:pt x="1784962" y="1384299"/>
                  </a:lnTo>
                  <a:lnTo>
                    <a:pt x="1745017" y="1409699"/>
                  </a:lnTo>
                  <a:lnTo>
                    <a:pt x="1703747" y="1422399"/>
                  </a:lnTo>
                  <a:lnTo>
                    <a:pt x="1661210" y="1447799"/>
                  </a:lnTo>
                  <a:lnTo>
                    <a:pt x="1644597" y="1460499"/>
                  </a:lnTo>
                  <a:lnTo>
                    <a:pt x="1617464" y="1473199"/>
                  </a:lnTo>
                  <a:lnTo>
                    <a:pt x="1479551" y="1511299"/>
                  </a:lnTo>
                  <a:lnTo>
                    <a:pt x="1332845" y="1549399"/>
                  </a:lnTo>
                  <a:lnTo>
                    <a:pt x="1282260" y="1549399"/>
                  </a:lnTo>
                  <a:lnTo>
                    <a:pt x="1230930" y="1562099"/>
                  </a:lnTo>
                  <a:lnTo>
                    <a:pt x="1138931" y="1562099"/>
                  </a:lnTo>
                  <a:lnTo>
                    <a:pt x="1117533" y="1574799"/>
                  </a:lnTo>
                  <a:lnTo>
                    <a:pt x="1072223" y="1587499"/>
                  </a:lnTo>
                  <a:lnTo>
                    <a:pt x="1300578" y="1587499"/>
                  </a:lnTo>
                  <a:lnTo>
                    <a:pt x="1333766" y="1574799"/>
                  </a:lnTo>
                  <a:lnTo>
                    <a:pt x="1383858" y="1574799"/>
                  </a:lnTo>
                  <a:lnTo>
                    <a:pt x="1528964" y="1536699"/>
                  </a:lnTo>
                  <a:lnTo>
                    <a:pt x="1575425" y="1511299"/>
                  </a:lnTo>
                  <a:lnTo>
                    <a:pt x="1665154" y="1485899"/>
                  </a:lnTo>
                  <a:lnTo>
                    <a:pt x="1708310" y="1460499"/>
                  </a:lnTo>
                  <a:lnTo>
                    <a:pt x="1717368" y="1460499"/>
                  </a:lnTo>
                  <a:lnTo>
                    <a:pt x="1750253" y="1435099"/>
                  </a:lnTo>
                  <a:lnTo>
                    <a:pt x="1790929" y="1409699"/>
                  </a:lnTo>
                  <a:lnTo>
                    <a:pt x="1830281" y="1384299"/>
                  </a:lnTo>
                  <a:lnTo>
                    <a:pt x="1864514" y="1371599"/>
                  </a:lnTo>
                  <a:lnTo>
                    <a:pt x="1868254" y="1358899"/>
                  </a:lnTo>
                  <a:lnTo>
                    <a:pt x="1904793" y="1333499"/>
                  </a:lnTo>
                  <a:lnTo>
                    <a:pt x="1930149" y="1320799"/>
                  </a:lnTo>
                  <a:lnTo>
                    <a:pt x="1939842" y="1308099"/>
                  </a:lnTo>
                  <a:lnTo>
                    <a:pt x="1959376" y="1295399"/>
                  </a:lnTo>
                  <a:lnTo>
                    <a:pt x="1973345" y="1282699"/>
                  </a:lnTo>
                  <a:lnTo>
                    <a:pt x="2005248" y="1244599"/>
                  </a:lnTo>
                  <a:lnTo>
                    <a:pt x="2035494" y="1219199"/>
                  </a:lnTo>
                  <a:lnTo>
                    <a:pt x="2064028" y="1181099"/>
                  </a:lnTo>
                  <a:lnTo>
                    <a:pt x="2090796" y="1142999"/>
                  </a:lnTo>
                  <a:lnTo>
                    <a:pt x="2115740" y="1117599"/>
                  </a:lnTo>
                  <a:lnTo>
                    <a:pt x="2138807" y="1079499"/>
                  </a:lnTo>
                  <a:lnTo>
                    <a:pt x="2159940" y="1041399"/>
                  </a:lnTo>
                  <a:lnTo>
                    <a:pt x="2179084" y="1003299"/>
                  </a:lnTo>
                  <a:lnTo>
                    <a:pt x="2196183" y="965199"/>
                  </a:lnTo>
                  <a:lnTo>
                    <a:pt x="2211183" y="927099"/>
                  </a:lnTo>
                  <a:lnTo>
                    <a:pt x="2214913" y="914399"/>
                  </a:lnTo>
                  <a:close/>
                </a:path>
                <a:path w="2215515" h="1587500">
                  <a:moveTo>
                    <a:pt x="1160329" y="1549399"/>
                  </a:moveTo>
                  <a:lnTo>
                    <a:pt x="1126893" y="1562099"/>
                  </a:lnTo>
                  <a:lnTo>
                    <a:pt x="1138931" y="1562099"/>
                  </a:lnTo>
                  <a:lnTo>
                    <a:pt x="1160329" y="1549399"/>
                  </a:lnTo>
                  <a:close/>
                </a:path>
                <a:path w="2215515" h="1587500">
                  <a:moveTo>
                    <a:pt x="564365" y="1435099"/>
                  </a:moveTo>
                  <a:lnTo>
                    <a:pt x="563270" y="1435099"/>
                  </a:lnTo>
                  <a:lnTo>
                    <a:pt x="573166" y="1473199"/>
                  </a:lnTo>
                  <a:lnTo>
                    <a:pt x="587610" y="1485899"/>
                  </a:lnTo>
                  <a:lnTo>
                    <a:pt x="677241" y="1511299"/>
                  </a:lnTo>
                  <a:lnTo>
                    <a:pt x="723662" y="1536699"/>
                  </a:lnTo>
                  <a:lnTo>
                    <a:pt x="763853" y="1549399"/>
                  </a:lnTo>
                  <a:lnTo>
                    <a:pt x="899622" y="1549399"/>
                  </a:lnTo>
                  <a:lnTo>
                    <a:pt x="869891" y="1536699"/>
                  </a:lnTo>
                  <a:lnTo>
                    <a:pt x="725922" y="1498599"/>
                  </a:lnTo>
                  <a:lnTo>
                    <a:pt x="635018" y="1473199"/>
                  </a:lnTo>
                  <a:lnTo>
                    <a:pt x="591263" y="1447799"/>
                  </a:lnTo>
                  <a:lnTo>
                    <a:pt x="564365" y="1435099"/>
                  </a:lnTo>
                  <a:close/>
                </a:path>
                <a:path w="2215515" h="1587500">
                  <a:moveTo>
                    <a:pt x="526389" y="1447093"/>
                  </a:moveTo>
                  <a:lnTo>
                    <a:pt x="526451" y="1447799"/>
                  </a:lnTo>
                  <a:lnTo>
                    <a:pt x="527789" y="1447799"/>
                  </a:lnTo>
                  <a:lnTo>
                    <a:pt x="526389" y="1447093"/>
                  </a:lnTo>
                  <a:close/>
                </a:path>
                <a:path w="2215515" h="1587500">
                  <a:moveTo>
                    <a:pt x="348764" y="0"/>
                  </a:moveTo>
                  <a:lnTo>
                    <a:pt x="348336" y="0"/>
                  </a:lnTo>
                  <a:lnTo>
                    <a:pt x="313354" y="25399"/>
                  </a:lnTo>
                  <a:lnTo>
                    <a:pt x="279918" y="63499"/>
                  </a:lnTo>
                  <a:lnTo>
                    <a:pt x="248083" y="88899"/>
                  </a:lnTo>
                  <a:lnTo>
                    <a:pt x="217903" y="126999"/>
                  </a:lnTo>
                  <a:lnTo>
                    <a:pt x="189434" y="152399"/>
                  </a:lnTo>
                  <a:lnTo>
                    <a:pt x="162730" y="190499"/>
                  </a:lnTo>
                  <a:lnTo>
                    <a:pt x="137846" y="228599"/>
                  </a:lnTo>
                  <a:lnTo>
                    <a:pt x="114839" y="266699"/>
                  </a:lnTo>
                  <a:lnTo>
                    <a:pt x="93761" y="304799"/>
                  </a:lnTo>
                  <a:lnTo>
                    <a:pt x="74669" y="342899"/>
                  </a:lnTo>
                  <a:lnTo>
                    <a:pt x="57617" y="380999"/>
                  </a:lnTo>
                  <a:lnTo>
                    <a:pt x="42535" y="419099"/>
                  </a:lnTo>
                  <a:lnTo>
                    <a:pt x="27719" y="507999"/>
                  </a:lnTo>
                  <a:lnTo>
                    <a:pt x="19597" y="558799"/>
                  </a:lnTo>
                  <a:lnTo>
                    <a:pt x="12730" y="596899"/>
                  </a:lnTo>
                  <a:lnTo>
                    <a:pt x="6368" y="634999"/>
                  </a:lnTo>
                  <a:lnTo>
                    <a:pt x="481" y="647699"/>
                  </a:lnTo>
                  <a:lnTo>
                    <a:pt x="0" y="673099"/>
                  </a:lnTo>
                  <a:lnTo>
                    <a:pt x="1230" y="711199"/>
                  </a:lnTo>
                  <a:lnTo>
                    <a:pt x="2946" y="736599"/>
                  </a:lnTo>
                  <a:lnTo>
                    <a:pt x="12460" y="749299"/>
                  </a:lnTo>
                  <a:lnTo>
                    <a:pt x="21298" y="761999"/>
                  </a:lnTo>
                  <a:lnTo>
                    <a:pt x="23538" y="774699"/>
                  </a:lnTo>
                  <a:lnTo>
                    <a:pt x="12896" y="812799"/>
                  </a:lnTo>
                  <a:lnTo>
                    <a:pt x="19253" y="838199"/>
                  </a:lnTo>
                  <a:lnTo>
                    <a:pt x="29854" y="876299"/>
                  </a:lnTo>
                  <a:lnTo>
                    <a:pt x="42661" y="927099"/>
                  </a:lnTo>
                  <a:lnTo>
                    <a:pt x="57617" y="965199"/>
                  </a:lnTo>
                  <a:lnTo>
                    <a:pt x="74669" y="1003299"/>
                  </a:lnTo>
                  <a:lnTo>
                    <a:pt x="93761" y="1041399"/>
                  </a:lnTo>
                  <a:lnTo>
                    <a:pt x="114839" y="1079499"/>
                  </a:lnTo>
                  <a:lnTo>
                    <a:pt x="137846" y="1117599"/>
                  </a:lnTo>
                  <a:lnTo>
                    <a:pt x="162730" y="1142999"/>
                  </a:lnTo>
                  <a:lnTo>
                    <a:pt x="189434" y="1181099"/>
                  </a:lnTo>
                  <a:lnTo>
                    <a:pt x="217903" y="1219199"/>
                  </a:lnTo>
                  <a:lnTo>
                    <a:pt x="248083" y="1244599"/>
                  </a:lnTo>
                  <a:lnTo>
                    <a:pt x="279918" y="1282699"/>
                  </a:lnTo>
                  <a:lnTo>
                    <a:pt x="313354" y="1308099"/>
                  </a:lnTo>
                  <a:lnTo>
                    <a:pt x="348336" y="1333499"/>
                  </a:lnTo>
                  <a:lnTo>
                    <a:pt x="384809" y="1358899"/>
                  </a:lnTo>
                  <a:lnTo>
                    <a:pt x="422717" y="1384299"/>
                  </a:lnTo>
                  <a:lnTo>
                    <a:pt x="462007" y="1409699"/>
                  </a:lnTo>
                  <a:lnTo>
                    <a:pt x="502622" y="1435099"/>
                  </a:lnTo>
                  <a:lnTo>
                    <a:pt x="526389" y="1447093"/>
                  </a:lnTo>
                  <a:lnTo>
                    <a:pt x="523106" y="1409699"/>
                  </a:lnTo>
                  <a:lnTo>
                    <a:pt x="507437" y="1409699"/>
                  </a:lnTo>
                  <a:lnTo>
                    <a:pt x="467482" y="1384299"/>
                  </a:lnTo>
                  <a:lnTo>
                    <a:pt x="428910" y="1358899"/>
                  </a:lnTo>
                  <a:lnTo>
                    <a:pt x="391778" y="1333499"/>
                  </a:lnTo>
                  <a:lnTo>
                    <a:pt x="356146" y="1295399"/>
                  </a:lnTo>
                  <a:lnTo>
                    <a:pt x="322071" y="1269999"/>
                  </a:lnTo>
                  <a:lnTo>
                    <a:pt x="289611" y="1244599"/>
                  </a:lnTo>
                  <a:lnTo>
                    <a:pt x="258824" y="1206499"/>
                  </a:lnTo>
                  <a:lnTo>
                    <a:pt x="229769" y="1181099"/>
                  </a:lnTo>
                  <a:lnTo>
                    <a:pt x="202503" y="1142999"/>
                  </a:lnTo>
                  <a:lnTo>
                    <a:pt x="177085" y="1104899"/>
                  </a:lnTo>
                  <a:lnTo>
                    <a:pt x="153572" y="1066799"/>
                  </a:lnTo>
                  <a:lnTo>
                    <a:pt x="132023" y="1041399"/>
                  </a:lnTo>
                  <a:lnTo>
                    <a:pt x="112495" y="1003299"/>
                  </a:lnTo>
                  <a:lnTo>
                    <a:pt x="95048" y="952499"/>
                  </a:lnTo>
                  <a:lnTo>
                    <a:pt x="79738" y="914399"/>
                  </a:lnTo>
                  <a:lnTo>
                    <a:pt x="66624" y="876299"/>
                  </a:lnTo>
                  <a:lnTo>
                    <a:pt x="55765" y="838199"/>
                  </a:lnTo>
                  <a:lnTo>
                    <a:pt x="47217" y="800099"/>
                  </a:lnTo>
                  <a:lnTo>
                    <a:pt x="41040" y="749299"/>
                  </a:lnTo>
                  <a:lnTo>
                    <a:pt x="37291" y="711199"/>
                  </a:lnTo>
                  <a:lnTo>
                    <a:pt x="36028" y="673099"/>
                  </a:lnTo>
                  <a:lnTo>
                    <a:pt x="37291" y="622299"/>
                  </a:lnTo>
                  <a:lnTo>
                    <a:pt x="41040" y="584199"/>
                  </a:lnTo>
                  <a:lnTo>
                    <a:pt x="47217" y="546099"/>
                  </a:lnTo>
                  <a:lnTo>
                    <a:pt x="55765" y="495299"/>
                  </a:lnTo>
                  <a:lnTo>
                    <a:pt x="66624" y="457199"/>
                  </a:lnTo>
                  <a:lnTo>
                    <a:pt x="79738" y="419099"/>
                  </a:lnTo>
                  <a:lnTo>
                    <a:pt x="95048" y="380999"/>
                  </a:lnTo>
                  <a:lnTo>
                    <a:pt x="112495" y="342899"/>
                  </a:lnTo>
                  <a:lnTo>
                    <a:pt x="132023" y="304799"/>
                  </a:lnTo>
                  <a:lnTo>
                    <a:pt x="153572" y="266699"/>
                  </a:lnTo>
                  <a:lnTo>
                    <a:pt x="177085" y="228599"/>
                  </a:lnTo>
                  <a:lnTo>
                    <a:pt x="202503" y="190499"/>
                  </a:lnTo>
                  <a:lnTo>
                    <a:pt x="229769" y="165099"/>
                  </a:lnTo>
                  <a:lnTo>
                    <a:pt x="258824" y="126999"/>
                  </a:lnTo>
                  <a:lnTo>
                    <a:pt x="289611" y="101599"/>
                  </a:lnTo>
                  <a:lnTo>
                    <a:pt x="322071" y="63499"/>
                  </a:lnTo>
                  <a:lnTo>
                    <a:pt x="341107" y="50799"/>
                  </a:lnTo>
                  <a:lnTo>
                    <a:pt x="341657" y="50799"/>
                  </a:lnTo>
                  <a:lnTo>
                    <a:pt x="347776" y="12699"/>
                  </a:lnTo>
                  <a:lnTo>
                    <a:pt x="348764" y="0"/>
                  </a:lnTo>
                  <a:close/>
                </a:path>
                <a:path w="2215515" h="1587500">
                  <a:moveTo>
                    <a:pt x="521991" y="1396999"/>
                  </a:moveTo>
                  <a:lnTo>
                    <a:pt x="523106" y="1409699"/>
                  </a:lnTo>
                  <a:lnTo>
                    <a:pt x="523902" y="1409699"/>
                  </a:lnTo>
                  <a:lnTo>
                    <a:pt x="521991" y="1396999"/>
                  </a:lnTo>
                  <a:close/>
                </a:path>
                <a:path w="2215515" h="1587500">
                  <a:moveTo>
                    <a:pt x="341657" y="50799"/>
                  </a:moveTo>
                  <a:lnTo>
                    <a:pt x="341107" y="50799"/>
                  </a:lnTo>
                  <a:lnTo>
                    <a:pt x="339617" y="63499"/>
                  </a:lnTo>
                  <a:lnTo>
                    <a:pt x="341657" y="50799"/>
                  </a:lnTo>
                  <a:close/>
                </a:path>
              </a:pathLst>
            </a:custGeom>
            <a:solidFill>
              <a:srgbClr val="F9FBF4"/>
            </a:solidFill>
          </p:spPr>
          <p:txBody>
            <a:bodyPr wrap="square" lIns="0" tIns="0" rIns="0" bIns="0" rtlCol="0"/>
            <a:lstStyle/>
            <a:p>
              <a:endParaRPr lang="fr-FR" noProof="0" dirty="0"/>
            </a:p>
          </p:txBody>
        </p:sp>
        <p:sp>
          <p:nvSpPr>
            <p:cNvPr id="4790" name="object 4790"/>
            <p:cNvSpPr/>
            <p:nvPr/>
          </p:nvSpPr>
          <p:spPr>
            <a:xfrm>
              <a:off x="8048157" y="3556482"/>
              <a:ext cx="2215515" cy="1593215"/>
            </a:xfrm>
            <a:custGeom>
              <a:avLst/>
              <a:gdLst/>
              <a:ahLst/>
              <a:cxnLst/>
              <a:rect l="l" t="t" r="r" b="b"/>
              <a:pathLst>
                <a:path w="2215515" h="1593214">
                  <a:moveTo>
                    <a:pt x="2175837" y="908603"/>
                  </a:moveTo>
                  <a:lnTo>
                    <a:pt x="2157270" y="957954"/>
                  </a:lnTo>
                  <a:lnTo>
                    <a:pt x="2139830" y="996528"/>
                  </a:lnTo>
                  <a:lnTo>
                    <a:pt x="2120311" y="1034263"/>
                  </a:lnTo>
                  <a:lnTo>
                    <a:pt x="2098770" y="1071111"/>
                  </a:lnTo>
                  <a:lnTo>
                    <a:pt x="2075266" y="1107022"/>
                  </a:lnTo>
                  <a:lnTo>
                    <a:pt x="2049857" y="1141949"/>
                  </a:lnTo>
                  <a:lnTo>
                    <a:pt x="2022601" y="1175844"/>
                  </a:lnTo>
                  <a:lnTo>
                    <a:pt x="1993556" y="1208657"/>
                  </a:lnTo>
                  <a:lnTo>
                    <a:pt x="1962780" y="1240341"/>
                  </a:lnTo>
                  <a:lnTo>
                    <a:pt x="1930330" y="1270848"/>
                  </a:lnTo>
                  <a:lnTo>
                    <a:pt x="1908511" y="1289603"/>
                  </a:lnTo>
                </a:path>
                <a:path w="2215515" h="1593214">
                  <a:moveTo>
                    <a:pt x="523902" y="1412967"/>
                  </a:moveTo>
                  <a:lnTo>
                    <a:pt x="467482" y="1380130"/>
                  </a:lnTo>
                  <a:lnTo>
                    <a:pt x="428910" y="1354818"/>
                  </a:lnTo>
                  <a:lnTo>
                    <a:pt x="391778" y="1328134"/>
                  </a:lnTo>
                  <a:lnTo>
                    <a:pt x="356146" y="1300128"/>
                  </a:lnTo>
                  <a:lnTo>
                    <a:pt x="322071" y="1270848"/>
                  </a:lnTo>
                  <a:lnTo>
                    <a:pt x="289611" y="1240341"/>
                  </a:lnTo>
                  <a:lnTo>
                    <a:pt x="258824" y="1208657"/>
                  </a:lnTo>
                  <a:lnTo>
                    <a:pt x="229769" y="1175844"/>
                  </a:lnTo>
                  <a:lnTo>
                    <a:pt x="202503" y="1141949"/>
                  </a:lnTo>
                  <a:lnTo>
                    <a:pt x="177085" y="1107022"/>
                  </a:lnTo>
                  <a:lnTo>
                    <a:pt x="153572" y="1071111"/>
                  </a:lnTo>
                  <a:lnTo>
                    <a:pt x="132023" y="1034263"/>
                  </a:lnTo>
                  <a:lnTo>
                    <a:pt x="112495" y="996528"/>
                  </a:lnTo>
                  <a:lnTo>
                    <a:pt x="95048" y="957954"/>
                  </a:lnTo>
                  <a:lnTo>
                    <a:pt x="79738" y="918589"/>
                  </a:lnTo>
                  <a:lnTo>
                    <a:pt x="66624" y="878481"/>
                  </a:lnTo>
                  <a:lnTo>
                    <a:pt x="55765" y="837680"/>
                  </a:lnTo>
                  <a:lnTo>
                    <a:pt x="47217" y="796232"/>
                  </a:lnTo>
                  <a:lnTo>
                    <a:pt x="41040" y="754187"/>
                  </a:lnTo>
                  <a:lnTo>
                    <a:pt x="37291" y="711593"/>
                  </a:lnTo>
                  <a:lnTo>
                    <a:pt x="36028" y="668498"/>
                  </a:lnTo>
                  <a:lnTo>
                    <a:pt x="37291" y="625267"/>
                  </a:lnTo>
                  <a:lnTo>
                    <a:pt x="41040" y="582546"/>
                  </a:lnTo>
                  <a:lnTo>
                    <a:pt x="47217" y="540381"/>
                  </a:lnTo>
                  <a:lnTo>
                    <a:pt x="55765" y="498822"/>
                  </a:lnTo>
                  <a:lnTo>
                    <a:pt x="66624" y="457915"/>
                  </a:lnTo>
                  <a:lnTo>
                    <a:pt x="79738" y="417710"/>
                  </a:lnTo>
                  <a:lnTo>
                    <a:pt x="95048" y="378253"/>
                  </a:lnTo>
                  <a:lnTo>
                    <a:pt x="112495" y="339595"/>
                  </a:lnTo>
                  <a:lnTo>
                    <a:pt x="132023" y="301781"/>
                  </a:lnTo>
                  <a:lnTo>
                    <a:pt x="153572" y="264862"/>
                  </a:lnTo>
                  <a:lnTo>
                    <a:pt x="177085" y="228884"/>
                  </a:lnTo>
                  <a:lnTo>
                    <a:pt x="202503" y="193896"/>
                  </a:lnTo>
                  <a:lnTo>
                    <a:pt x="229769" y="159946"/>
                  </a:lnTo>
                  <a:lnTo>
                    <a:pt x="258824" y="127081"/>
                  </a:lnTo>
                  <a:lnTo>
                    <a:pt x="289611" y="95351"/>
                  </a:lnTo>
                  <a:lnTo>
                    <a:pt x="322071" y="64804"/>
                  </a:lnTo>
                  <a:lnTo>
                    <a:pt x="341107" y="48426"/>
                  </a:lnTo>
                </a:path>
                <a:path w="2215515" h="1593214">
                  <a:moveTo>
                    <a:pt x="348764" y="0"/>
                  </a:moveTo>
                  <a:lnTo>
                    <a:pt x="313354" y="29104"/>
                  </a:lnTo>
                  <a:lnTo>
                    <a:pt x="279918" y="59109"/>
                  </a:lnTo>
                  <a:lnTo>
                    <a:pt x="248083" y="90293"/>
                  </a:lnTo>
                  <a:lnTo>
                    <a:pt x="217903" y="122609"/>
                  </a:lnTo>
                  <a:lnTo>
                    <a:pt x="189434" y="156013"/>
                  </a:lnTo>
                  <a:lnTo>
                    <a:pt x="162730" y="190459"/>
                  </a:lnTo>
                  <a:lnTo>
                    <a:pt x="137846" y="225901"/>
                  </a:lnTo>
                  <a:lnTo>
                    <a:pt x="114839" y="262293"/>
                  </a:lnTo>
                  <a:lnTo>
                    <a:pt x="93761" y="299591"/>
                  </a:lnTo>
                  <a:lnTo>
                    <a:pt x="74669" y="337748"/>
                  </a:lnTo>
                  <a:lnTo>
                    <a:pt x="57617" y="376720"/>
                  </a:lnTo>
                  <a:lnTo>
                    <a:pt x="42535" y="416439"/>
                  </a:lnTo>
                </a:path>
                <a:path w="2215515" h="1593214">
                  <a:moveTo>
                    <a:pt x="481" y="651525"/>
                  </a:moveTo>
                  <a:lnTo>
                    <a:pt x="0" y="668498"/>
                  </a:lnTo>
                  <a:lnTo>
                    <a:pt x="1230" y="711875"/>
                  </a:lnTo>
                  <a:lnTo>
                    <a:pt x="2946" y="732001"/>
                  </a:lnTo>
                </a:path>
                <a:path w="2215515" h="1593214">
                  <a:moveTo>
                    <a:pt x="12896" y="807008"/>
                  </a:moveTo>
                  <a:lnTo>
                    <a:pt x="29854" y="879921"/>
                  </a:lnTo>
                  <a:lnTo>
                    <a:pt x="42661" y="920342"/>
                  </a:lnTo>
                  <a:lnTo>
                    <a:pt x="57617" y="960035"/>
                  </a:lnTo>
                  <a:lnTo>
                    <a:pt x="74669" y="998957"/>
                  </a:lnTo>
                  <a:lnTo>
                    <a:pt x="93761" y="1037061"/>
                  </a:lnTo>
                  <a:lnTo>
                    <a:pt x="114839" y="1074303"/>
                  </a:lnTo>
                  <a:lnTo>
                    <a:pt x="137846" y="1110638"/>
                  </a:lnTo>
                  <a:lnTo>
                    <a:pt x="162730" y="1146020"/>
                  </a:lnTo>
                  <a:lnTo>
                    <a:pt x="189434" y="1180404"/>
                  </a:lnTo>
                  <a:lnTo>
                    <a:pt x="217903" y="1213745"/>
                  </a:lnTo>
                  <a:lnTo>
                    <a:pt x="248083" y="1245999"/>
                  </a:lnTo>
                  <a:lnTo>
                    <a:pt x="279918" y="1277119"/>
                  </a:lnTo>
                  <a:lnTo>
                    <a:pt x="313354" y="1307061"/>
                  </a:lnTo>
                  <a:lnTo>
                    <a:pt x="348336" y="1335779"/>
                  </a:lnTo>
                  <a:lnTo>
                    <a:pt x="384809" y="1363228"/>
                  </a:lnTo>
                  <a:lnTo>
                    <a:pt x="422717" y="1389364"/>
                  </a:lnTo>
                  <a:lnTo>
                    <a:pt x="462007" y="1414141"/>
                  </a:lnTo>
                  <a:lnTo>
                    <a:pt x="502622" y="1437514"/>
                  </a:lnTo>
                  <a:lnTo>
                    <a:pt x="527789" y="1450687"/>
                  </a:lnTo>
                </a:path>
                <a:path w="2215515" h="1593214">
                  <a:moveTo>
                    <a:pt x="1959376" y="1289603"/>
                  </a:moveTo>
                  <a:lnTo>
                    <a:pt x="2005248" y="1245999"/>
                  </a:lnTo>
                  <a:lnTo>
                    <a:pt x="2035494" y="1213745"/>
                  </a:lnTo>
                  <a:lnTo>
                    <a:pt x="2064028" y="1180404"/>
                  </a:lnTo>
                  <a:lnTo>
                    <a:pt x="2090796" y="1146020"/>
                  </a:lnTo>
                  <a:lnTo>
                    <a:pt x="2115740" y="1110638"/>
                  </a:lnTo>
                  <a:lnTo>
                    <a:pt x="2138807" y="1074303"/>
                  </a:lnTo>
                  <a:lnTo>
                    <a:pt x="2159940" y="1037061"/>
                  </a:lnTo>
                  <a:lnTo>
                    <a:pt x="2179084" y="998957"/>
                  </a:lnTo>
                  <a:lnTo>
                    <a:pt x="2196183" y="960035"/>
                  </a:lnTo>
                  <a:lnTo>
                    <a:pt x="2211183" y="920342"/>
                  </a:lnTo>
                  <a:lnTo>
                    <a:pt x="2214913" y="908603"/>
                  </a:lnTo>
                </a:path>
                <a:path w="2215515" h="1593214">
                  <a:moveTo>
                    <a:pt x="1072403" y="1562347"/>
                  </a:moveTo>
                  <a:lnTo>
                    <a:pt x="1021600" y="1559332"/>
                  </a:lnTo>
                  <a:lnTo>
                    <a:pt x="970267" y="1554244"/>
                  </a:lnTo>
                  <a:lnTo>
                    <a:pt x="919678" y="1547205"/>
                  </a:lnTo>
                  <a:lnTo>
                    <a:pt x="899622" y="1543603"/>
                  </a:lnTo>
                </a:path>
                <a:path w="2215515" h="1593214">
                  <a:moveTo>
                    <a:pt x="763853" y="1543603"/>
                  </a:moveTo>
                  <a:lnTo>
                    <a:pt x="819435" y="1558015"/>
                  </a:lnTo>
                  <a:lnTo>
                    <a:pt x="868679" y="1568530"/>
                  </a:lnTo>
                  <a:lnTo>
                    <a:pt x="918753" y="1577234"/>
                  </a:lnTo>
                  <a:lnTo>
                    <a:pt x="969605" y="1584082"/>
                  </a:lnTo>
                  <a:lnTo>
                    <a:pt x="1021177" y="1589030"/>
                  </a:lnTo>
                  <a:lnTo>
                    <a:pt x="1073416" y="1592031"/>
                  </a:lnTo>
                  <a:lnTo>
                    <a:pt x="1126266" y="1593042"/>
                  </a:lnTo>
                  <a:lnTo>
                    <a:pt x="1179100" y="1592031"/>
                  </a:lnTo>
                  <a:lnTo>
                    <a:pt x="1231332" y="1589030"/>
                  </a:lnTo>
                  <a:lnTo>
                    <a:pt x="1282906" y="1584082"/>
                  </a:lnTo>
                  <a:lnTo>
                    <a:pt x="1300578" y="1581703"/>
                  </a:lnTo>
                </a:path>
                <a:path w="2215515" h="1593214">
                  <a:moveTo>
                    <a:pt x="1644597" y="1454703"/>
                  </a:moveTo>
                  <a:lnTo>
                    <a:pt x="1572566" y="1484432"/>
                  </a:lnTo>
                  <a:lnTo>
                    <a:pt x="1526576" y="1500503"/>
                  </a:lnTo>
                  <a:lnTo>
                    <a:pt x="1479551" y="1514863"/>
                  </a:lnTo>
                  <a:lnTo>
                    <a:pt x="1431549" y="1527466"/>
                  </a:lnTo>
                  <a:lnTo>
                    <a:pt x="1382627" y="1538263"/>
                  </a:lnTo>
                  <a:lnTo>
                    <a:pt x="1332845" y="1547205"/>
                  </a:lnTo>
                  <a:lnTo>
                    <a:pt x="1282260" y="1554244"/>
                  </a:lnTo>
                  <a:lnTo>
                    <a:pt x="1230930" y="1559332"/>
                  </a:lnTo>
                  <a:lnTo>
                    <a:pt x="1178912" y="1562420"/>
                  </a:lnTo>
                  <a:lnTo>
                    <a:pt x="1126893" y="1563447"/>
                  </a:lnTo>
                </a:path>
                <a:path w="2215515" h="1593214">
                  <a:moveTo>
                    <a:pt x="1300578" y="1581703"/>
                  </a:moveTo>
                  <a:lnTo>
                    <a:pt x="1383858" y="1568530"/>
                  </a:lnTo>
                  <a:lnTo>
                    <a:pt x="1433125" y="1558015"/>
                  </a:lnTo>
                  <a:lnTo>
                    <a:pt x="1481512" y="1545736"/>
                  </a:lnTo>
                  <a:lnTo>
                    <a:pt x="1528964" y="1531736"/>
                  </a:lnTo>
                  <a:lnTo>
                    <a:pt x="1575425" y="1516061"/>
                  </a:lnTo>
                  <a:lnTo>
                    <a:pt x="1620840" y="1498756"/>
                  </a:lnTo>
                  <a:lnTo>
                    <a:pt x="1665154" y="1479866"/>
                  </a:lnTo>
                  <a:lnTo>
                    <a:pt x="1708310" y="1459437"/>
                  </a:lnTo>
                  <a:lnTo>
                    <a:pt x="1717368" y="1454703"/>
                  </a:lnTo>
                </a:path>
                <a:path w="2215515" h="1593214">
                  <a:moveTo>
                    <a:pt x="1908511" y="1289603"/>
                  </a:moveTo>
                  <a:lnTo>
                    <a:pt x="1896266" y="1300128"/>
                  </a:lnTo>
                  <a:lnTo>
                    <a:pt x="1877347" y="1315003"/>
                  </a:lnTo>
                </a:path>
                <a:path w="2215515" h="1593214">
                  <a:moveTo>
                    <a:pt x="899622" y="1543603"/>
                  </a:moveTo>
                  <a:lnTo>
                    <a:pt x="820963" y="1527466"/>
                  </a:lnTo>
                  <a:lnTo>
                    <a:pt x="772955" y="1514863"/>
                  </a:lnTo>
                  <a:lnTo>
                    <a:pt x="725922" y="1500503"/>
                  </a:lnTo>
                  <a:lnTo>
                    <a:pt x="679924" y="1484432"/>
                  </a:lnTo>
                  <a:lnTo>
                    <a:pt x="635018" y="1466701"/>
                  </a:lnTo>
                  <a:lnTo>
                    <a:pt x="591263" y="1447356"/>
                  </a:lnTo>
                  <a:lnTo>
                    <a:pt x="564365" y="1434137"/>
                  </a:lnTo>
                </a:path>
                <a:path w="2215515" h="1593214">
                  <a:moveTo>
                    <a:pt x="573166" y="1473020"/>
                  </a:moveTo>
                  <a:lnTo>
                    <a:pt x="587610" y="1479866"/>
                  </a:lnTo>
                  <a:lnTo>
                    <a:pt x="631873" y="1498756"/>
                  </a:lnTo>
                  <a:lnTo>
                    <a:pt x="677241" y="1516061"/>
                  </a:lnTo>
                  <a:lnTo>
                    <a:pt x="723662" y="1531736"/>
                  </a:lnTo>
                  <a:lnTo>
                    <a:pt x="763853" y="1543603"/>
                  </a:lnTo>
                </a:path>
              </a:pathLst>
            </a:custGeom>
            <a:ln w="3175">
              <a:solidFill>
                <a:srgbClr val="F9FBF4"/>
              </a:solidFill>
            </a:ln>
          </p:spPr>
          <p:txBody>
            <a:bodyPr wrap="square" lIns="0" tIns="0" rIns="0" bIns="0" rtlCol="0"/>
            <a:lstStyle/>
            <a:p>
              <a:endParaRPr lang="fr-FR" noProof="0" dirty="0"/>
            </a:p>
          </p:txBody>
        </p:sp>
        <p:pic>
          <p:nvPicPr>
            <p:cNvPr id="4791" name="object 4791"/>
            <p:cNvPicPr/>
            <p:nvPr/>
          </p:nvPicPr>
          <p:blipFill>
            <a:blip r:embed="rId23" cstate="print"/>
            <a:stretch>
              <a:fillRect/>
            </a:stretch>
          </p:blipFill>
          <p:spPr>
            <a:xfrm>
              <a:off x="9691282" y="4844545"/>
              <a:ext cx="317792" cy="168125"/>
            </a:xfrm>
            <a:prstGeom prst="rect">
              <a:avLst/>
            </a:prstGeom>
          </p:spPr>
        </p:pic>
        <p:sp>
          <p:nvSpPr>
            <p:cNvPr id="4792" name="object 4792"/>
            <p:cNvSpPr/>
            <p:nvPr/>
          </p:nvSpPr>
          <p:spPr>
            <a:xfrm>
              <a:off x="8029733" y="3515407"/>
              <a:ext cx="2270125" cy="1663700"/>
            </a:xfrm>
            <a:custGeom>
              <a:avLst/>
              <a:gdLst/>
              <a:ahLst/>
              <a:cxnLst/>
              <a:rect l="l" t="t" r="r" b="b"/>
              <a:pathLst>
                <a:path w="2270125" h="1663700">
                  <a:moveTo>
                    <a:pt x="1324835" y="1650999"/>
                  </a:moveTo>
                  <a:lnTo>
                    <a:pt x="936367" y="1650999"/>
                  </a:lnTo>
                  <a:lnTo>
                    <a:pt x="987453" y="1663699"/>
                  </a:lnTo>
                  <a:lnTo>
                    <a:pt x="1305247" y="1663699"/>
                  </a:lnTo>
                  <a:lnTo>
                    <a:pt x="1324835" y="1650999"/>
                  </a:lnTo>
                  <a:close/>
                </a:path>
                <a:path w="2270125" h="1663700">
                  <a:moveTo>
                    <a:pt x="1402027" y="1638299"/>
                  </a:moveTo>
                  <a:lnTo>
                    <a:pt x="865347" y="1638299"/>
                  </a:lnTo>
                  <a:lnTo>
                    <a:pt x="886032" y="1650999"/>
                  </a:lnTo>
                  <a:lnTo>
                    <a:pt x="1373497" y="1650999"/>
                  </a:lnTo>
                  <a:lnTo>
                    <a:pt x="1402027" y="1638299"/>
                  </a:lnTo>
                  <a:close/>
                </a:path>
                <a:path w="2270125" h="1663700">
                  <a:moveTo>
                    <a:pt x="606034" y="1523999"/>
                  </a:moveTo>
                  <a:lnTo>
                    <a:pt x="593193" y="1523999"/>
                  </a:lnTo>
                  <a:lnTo>
                    <a:pt x="600992" y="1562099"/>
                  </a:lnTo>
                  <a:lnTo>
                    <a:pt x="602695" y="1562099"/>
                  </a:lnTo>
                  <a:lnTo>
                    <a:pt x="647434" y="1574799"/>
                  </a:lnTo>
                  <a:lnTo>
                    <a:pt x="682975" y="1587499"/>
                  </a:lnTo>
                  <a:lnTo>
                    <a:pt x="693235" y="1600199"/>
                  </a:lnTo>
                  <a:lnTo>
                    <a:pt x="836499" y="1638299"/>
                  </a:lnTo>
                  <a:lnTo>
                    <a:pt x="1039601" y="1638299"/>
                  </a:lnTo>
                  <a:lnTo>
                    <a:pt x="988029" y="1625599"/>
                  </a:lnTo>
                  <a:lnTo>
                    <a:pt x="937178" y="1625599"/>
                  </a:lnTo>
                  <a:lnTo>
                    <a:pt x="789502" y="1587499"/>
                  </a:lnTo>
                  <a:lnTo>
                    <a:pt x="782277" y="1587499"/>
                  </a:lnTo>
                  <a:lnTo>
                    <a:pt x="742086" y="1574799"/>
                  </a:lnTo>
                  <a:lnTo>
                    <a:pt x="650297" y="1549399"/>
                  </a:lnTo>
                  <a:lnTo>
                    <a:pt x="606034" y="1523999"/>
                  </a:lnTo>
                  <a:close/>
                </a:path>
                <a:path w="2270125" h="1663700">
                  <a:moveTo>
                    <a:pt x="1480250" y="1625599"/>
                  </a:moveTo>
                  <a:lnTo>
                    <a:pt x="1301330" y="1625599"/>
                  </a:lnTo>
                  <a:lnTo>
                    <a:pt x="1249756" y="1638299"/>
                  </a:lnTo>
                  <a:lnTo>
                    <a:pt x="1452988" y="1638299"/>
                  </a:lnTo>
                  <a:lnTo>
                    <a:pt x="1480250" y="1625599"/>
                  </a:lnTo>
                  <a:close/>
                </a:path>
                <a:path w="2270125" h="1663700">
                  <a:moveTo>
                    <a:pt x="1998598" y="1358899"/>
                  </a:moveTo>
                  <a:lnTo>
                    <a:pt x="1948573" y="1358899"/>
                  </a:lnTo>
                  <a:lnTo>
                    <a:pt x="1923217" y="1384299"/>
                  </a:lnTo>
                  <a:lnTo>
                    <a:pt x="1886678" y="1409699"/>
                  </a:lnTo>
                  <a:lnTo>
                    <a:pt x="1882938" y="1409699"/>
                  </a:lnTo>
                  <a:lnTo>
                    <a:pt x="1848705" y="1435099"/>
                  </a:lnTo>
                  <a:lnTo>
                    <a:pt x="1809353" y="1460499"/>
                  </a:lnTo>
                  <a:lnTo>
                    <a:pt x="1768678" y="1485899"/>
                  </a:lnTo>
                  <a:lnTo>
                    <a:pt x="1735792" y="1498599"/>
                  </a:lnTo>
                  <a:lnTo>
                    <a:pt x="1726734" y="1511299"/>
                  </a:lnTo>
                  <a:lnTo>
                    <a:pt x="1683578" y="1523999"/>
                  </a:lnTo>
                  <a:lnTo>
                    <a:pt x="1639264" y="1549399"/>
                  </a:lnTo>
                  <a:lnTo>
                    <a:pt x="1547388" y="1574799"/>
                  </a:lnTo>
                  <a:lnTo>
                    <a:pt x="1352190" y="1625599"/>
                  </a:lnTo>
                  <a:lnTo>
                    <a:pt x="1501702" y="1625599"/>
                  </a:lnTo>
                  <a:lnTo>
                    <a:pt x="1596370" y="1600199"/>
                  </a:lnTo>
                  <a:lnTo>
                    <a:pt x="1642218" y="1574799"/>
                  </a:lnTo>
                  <a:lnTo>
                    <a:pt x="1687006" y="1562099"/>
                  </a:lnTo>
                  <a:lnTo>
                    <a:pt x="1730682" y="1536699"/>
                  </a:lnTo>
                  <a:lnTo>
                    <a:pt x="1773192" y="1523999"/>
                  </a:lnTo>
                  <a:lnTo>
                    <a:pt x="1801643" y="1498599"/>
                  </a:lnTo>
                  <a:lnTo>
                    <a:pt x="1814484" y="1498599"/>
                  </a:lnTo>
                  <a:lnTo>
                    <a:pt x="1854505" y="1473199"/>
                  </a:lnTo>
                  <a:lnTo>
                    <a:pt x="1893204" y="1447799"/>
                  </a:lnTo>
                  <a:lnTo>
                    <a:pt x="1930527" y="1422399"/>
                  </a:lnTo>
                  <a:lnTo>
                    <a:pt x="1936766" y="1409699"/>
                  </a:lnTo>
                  <a:lnTo>
                    <a:pt x="1966422" y="1384299"/>
                  </a:lnTo>
                  <a:lnTo>
                    <a:pt x="1998598" y="1358899"/>
                  </a:lnTo>
                  <a:close/>
                </a:path>
                <a:path w="2270125" h="1663700">
                  <a:moveTo>
                    <a:pt x="31320" y="850899"/>
                  </a:moveTo>
                  <a:lnTo>
                    <a:pt x="11098" y="863599"/>
                  </a:lnTo>
                  <a:lnTo>
                    <a:pt x="0" y="876299"/>
                  </a:lnTo>
                  <a:lnTo>
                    <a:pt x="1196" y="888999"/>
                  </a:lnTo>
                  <a:lnTo>
                    <a:pt x="11554" y="927099"/>
                  </a:lnTo>
                  <a:lnTo>
                    <a:pt x="24071" y="965199"/>
                  </a:lnTo>
                  <a:lnTo>
                    <a:pt x="38695" y="1003299"/>
                  </a:lnTo>
                  <a:lnTo>
                    <a:pt x="55374" y="1054099"/>
                  </a:lnTo>
                  <a:lnTo>
                    <a:pt x="74055" y="1092199"/>
                  </a:lnTo>
                  <a:lnTo>
                    <a:pt x="94686" y="1130299"/>
                  </a:lnTo>
                  <a:lnTo>
                    <a:pt x="117215" y="1155699"/>
                  </a:lnTo>
                  <a:lnTo>
                    <a:pt x="141589" y="1193799"/>
                  </a:lnTo>
                  <a:lnTo>
                    <a:pt x="167758" y="1231899"/>
                  </a:lnTo>
                  <a:lnTo>
                    <a:pt x="195668" y="1269999"/>
                  </a:lnTo>
                  <a:lnTo>
                    <a:pt x="225267" y="1295399"/>
                  </a:lnTo>
                  <a:lnTo>
                    <a:pt x="256504" y="1333499"/>
                  </a:lnTo>
                  <a:lnTo>
                    <a:pt x="289325" y="1358899"/>
                  </a:lnTo>
                  <a:lnTo>
                    <a:pt x="323679" y="1384299"/>
                  </a:lnTo>
                  <a:lnTo>
                    <a:pt x="359514" y="1422399"/>
                  </a:lnTo>
                  <a:lnTo>
                    <a:pt x="396777" y="1447799"/>
                  </a:lnTo>
                  <a:lnTo>
                    <a:pt x="435417" y="1473199"/>
                  </a:lnTo>
                  <a:lnTo>
                    <a:pt x="475381" y="1498599"/>
                  </a:lnTo>
                  <a:lnTo>
                    <a:pt x="516617" y="1523999"/>
                  </a:lnTo>
                  <a:lnTo>
                    <a:pt x="552024" y="1536699"/>
                  </a:lnTo>
                  <a:lnTo>
                    <a:pt x="546663" y="1498599"/>
                  </a:lnTo>
                  <a:lnTo>
                    <a:pt x="546213" y="1498599"/>
                  </a:lnTo>
                  <a:lnTo>
                    <a:pt x="521046" y="1485899"/>
                  </a:lnTo>
                  <a:lnTo>
                    <a:pt x="480431" y="1460499"/>
                  </a:lnTo>
                  <a:lnTo>
                    <a:pt x="441141" y="1435099"/>
                  </a:lnTo>
                  <a:lnTo>
                    <a:pt x="403233" y="1409699"/>
                  </a:lnTo>
                  <a:lnTo>
                    <a:pt x="366760" y="1384299"/>
                  </a:lnTo>
                  <a:lnTo>
                    <a:pt x="331779" y="1358899"/>
                  </a:lnTo>
                  <a:lnTo>
                    <a:pt x="298342" y="1320799"/>
                  </a:lnTo>
                  <a:lnTo>
                    <a:pt x="266507" y="1295399"/>
                  </a:lnTo>
                  <a:lnTo>
                    <a:pt x="236327" y="1257299"/>
                  </a:lnTo>
                  <a:lnTo>
                    <a:pt x="207858" y="1231899"/>
                  </a:lnTo>
                  <a:lnTo>
                    <a:pt x="181154" y="1193799"/>
                  </a:lnTo>
                  <a:lnTo>
                    <a:pt x="156270" y="1155699"/>
                  </a:lnTo>
                  <a:lnTo>
                    <a:pt x="133263" y="1117599"/>
                  </a:lnTo>
                  <a:lnTo>
                    <a:pt x="112185" y="1079499"/>
                  </a:lnTo>
                  <a:lnTo>
                    <a:pt x="93093" y="1041399"/>
                  </a:lnTo>
                  <a:lnTo>
                    <a:pt x="76041" y="1003299"/>
                  </a:lnTo>
                  <a:lnTo>
                    <a:pt x="61085" y="965199"/>
                  </a:lnTo>
                  <a:lnTo>
                    <a:pt x="48278" y="927099"/>
                  </a:lnTo>
                  <a:lnTo>
                    <a:pt x="37677" y="888999"/>
                  </a:lnTo>
                  <a:lnTo>
                    <a:pt x="31320" y="850899"/>
                  </a:lnTo>
                  <a:close/>
                </a:path>
                <a:path w="2270125" h="1663700">
                  <a:moveTo>
                    <a:pt x="581694" y="1473199"/>
                  </a:moveTo>
                  <a:lnTo>
                    <a:pt x="591590" y="1523999"/>
                  </a:lnTo>
                  <a:lnTo>
                    <a:pt x="593193" y="1523999"/>
                  </a:lnTo>
                  <a:lnTo>
                    <a:pt x="581694" y="1473199"/>
                  </a:lnTo>
                  <a:close/>
                </a:path>
                <a:path w="2270125" h="1663700">
                  <a:moveTo>
                    <a:pt x="544875" y="1485899"/>
                  </a:moveTo>
                  <a:lnTo>
                    <a:pt x="546213" y="1498599"/>
                  </a:lnTo>
                  <a:lnTo>
                    <a:pt x="546663" y="1498599"/>
                  </a:lnTo>
                  <a:lnTo>
                    <a:pt x="544875" y="1485899"/>
                  </a:lnTo>
                  <a:close/>
                </a:path>
                <a:path w="2270125" h="1663700">
                  <a:moveTo>
                    <a:pt x="2269930" y="952499"/>
                  </a:moveTo>
                  <a:lnTo>
                    <a:pt x="2233337" y="952499"/>
                  </a:lnTo>
                  <a:lnTo>
                    <a:pt x="2229607" y="965199"/>
                  </a:lnTo>
                  <a:lnTo>
                    <a:pt x="2214607" y="1003299"/>
                  </a:lnTo>
                  <a:lnTo>
                    <a:pt x="2197508" y="1041399"/>
                  </a:lnTo>
                  <a:lnTo>
                    <a:pt x="2178364" y="1079499"/>
                  </a:lnTo>
                  <a:lnTo>
                    <a:pt x="2157231" y="1117599"/>
                  </a:lnTo>
                  <a:lnTo>
                    <a:pt x="2134164" y="1155699"/>
                  </a:lnTo>
                  <a:lnTo>
                    <a:pt x="2109220" y="1193799"/>
                  </a:lnTo>
                  <a:lnTo>
                    <a:pt x="2082452" y="1231899"/>
                  </a:lnTo>
                  <a:lnTo>
                    <a:pt x="2053918" y="1257299"/>
                  </a:lnTo>
                  <a:lnTo>
                    <a:pt x="2023672" y="1295399"/>
                  </a:lnTo>
                  <a:lnTo>
                    <a:pt x="1991769" y="1320799"/>
                  </a:lnTo>
                  <a:lnTo>
                    <a:pt x="1977800" y="1333499"/>
                  </a:lnTo>
                  <a:lnTo>
                    <a:pt x="1958266" y="1358899"/>
                  </a:lnTo>
                  <a:lnTo>
                    <a:pt x="2000836" y="1358899"/>
                  </a:lnTo>
                  <a:lnTo>
                    <a:pt x="2026084" y="1333499"/>
                  </a:lnTo>
                  <a:lnTo>
                    <a:pt x="2033717" y="1333499"/>
                  </a:lnTo>
                  <a:lnTo>
                    <a:pt x="2065012" y="1295399"/>
                  </a:lnTo>
                  <a:lnTo>
                    <a:pt x="2094669" y="1269999"/>
                  </a:lnTo>
                  <a:lnTo>
                    <a:pt x="2122635" y="1231899"/>
                  </a:lnTo>
                  <a:lnTo>
                    <a:pt x="2148858" y="1193799"/>
                  </a:lnTo>
                  <a:lnTo>
                    <a:pt x="2173285" y="1155699"/>
                  </a:lnTo>
                  <a:lnTo>
                    <a:pt x="2195864" y="1130299"/>
                  </a:lnTo>
                  <a:lnTo>
                    <a:pt x="2216542" y="1092199"/>
                  </a:lnTo>
                  <a:lnTo>
                    <a:pt x="2235266" y="1054099"/>
                  </a:lnTo>
                  <a:lnTo>
                    <a:pt x="2251984" y="1003299"/>
                  </a:lnTo>
                  <a:lnTo>
                    <a:pt x="2266643" y="965199"/>
                  </a:lnTo>
                  <a:lnTo>
                    <a:pt x="2269930" y="952499"/>
                  </a:lnTo>
                  <a:close/>
                </a:path>
                <a:path w="2270125" h="1663700">
                  <a:moveTo>
                    <a:pt x="24792" y="673099"/>
                  </a:moveTo>
                  <a:lnTo>
                    <a:pt x="18093" y="698499"/>
                  </a:lnTo>
                  <a:lnTo>
                    <a:pt x="13421" y="723899"/>
                  </a:lnTo>
                  <a:lnTo>
                    <a:pt x="13139" y="749299"/>
                  </a:lnTo>
                  <a:lnTo>
                    <a:pt x="20379" y="774699"/>
                  </a:lnTo>
                  <a:lnTo>
                    <a:pt x="30884" y="787399"/>
                  </a:lnTo>
                  <a:lnTo>
                    <a:pt x="21371" y="774699"/>
                  </a:lnTo>
                  <a:lnTo>
                    <a:pt x="19654" y="761999"/>
                  </a:lnTo>
                  <a:lnTo>
                    <a:pt x="18424" y="711199"/>
                  </a:lnTo>
                  <a:lnTo>
                    <a:pt x="18905" y="698499"/>
                  </a:lnTo>
                  <a:lnTo>
                    <a:pt x="24792" y="673099"/>
                  </a:lnTo>
                  <a:close/>
                </a:path>
                <a:path w="2270125" h="1663700">
                  <a:moveTo>
                    <a:pt x="373547" y="0"/>
                  </a:moveTo>
                  <a:lnTo>
                    <a:pt x="359514" y="12699"/>
                  </a:lnTo>
                  <a:lnTo>
                    <a:pt x="323679" y="38099"/>
                  </a:lnTo>
                  <a:lnTo>
                    <a:pt x="289325" y="76199"/>
                  </a:lnTo>
                  <a:lnTo>
                    <a:pt x="256504" y="101599"/>
                  </a:lnTo>
                  <a:lnTo>
                    <a:pt x="225267" y="126999"/>
                  </a:lnTo>
                  <a:lnTo>
                    <a:pt x="195668" y="165099"/>
                  </a:lnTo>
                  <a:lnTo>
                    <a:pt x="167758" y="203199"/>
                  </a:lnTo>
                  <a:lnTo>
                    <a:pt x="141589" y="228599"/>
                  </a:lnTo>
                  <a:lnTo>
                    <a:pt x="117215" y="266699"/>
                  </a:lnTo>
                  <a:lnTo>
                    <a:pt x="94686" y="304799"/>
                  </a:lnTo>
                  <a:lnTo>
                    <a:pt x="78578" y="342899"/>
                  </a:lnTo>
                  <a:lnTo>
                    <a:pt x="71907" y="393699"/>
                  </a:lnTo>
                  <a:lnTo>
                    <a:pt x="63700" y="444499"/>
                  </a:lnTo>
                  <a:lnTo>
                    <a:pt x="54908" y="495299"/>
                  </a:lnTo>
                  <a:lnTo>
                    <a:pt x="46143" y="546099"/>
                  </a:lnTo>
                  <a:lnTo>
                    <a:pt x="60959" y="469899"/>
                  </a:lnTo>
                  <a:lnTo>
                    <a:pt x="76041" y="419099"/>
                  </a:lnTo>
                  <a:lnTo>
                    <a:pt x="93093" y="380999"/>
                  </a:lnTo>
                  <a:lnTo>
                    <a:pt x="112185" y="342899"/>
                  </a:lnTo>
                  <a:lnTo>
                    <a:pt x="133263" y="304799"/>
                  </a:lnTo>
                  <a:lnTo>
                    <a:pt x="156270" y="279399"/>
                  </a:lnTo>
                  <a:lnTo>
                    <a:pt x="181154" y="241299"/>
                  </a:lnTo>
                  <a:lnTo>
                    <a:pt x="207858" y="203199"/>
                  </a:lnTo>
                  <a:lnTo>
                    <a:pt x="236327" y="165099"/>
                  </a:lnTo>
                  <a:lnTo>
                    <a:pt x="266507" y="139699"/>
                  </a:lnTo>
                  <a:lnTo>
                    <a:pt x="298342" y="101599"/>
                  </a:lnTo>
                  <a:lnTo>
                    <a:pt x="331779" y="76199"/>
                  </a:lnTo>
                  <a:lnTo>
                    <a:pt x="366126" y="51260"/>
                  </a:lnTo>
                  <a:lnTo>
                    <a:pt x="373547" y="0"/>
                  </a:lnTo>
                  <a:close/>
                </a:path>
                <a:path w="2270125" h="1663700">
                  <a:moveTo>
                    <a:pt x="366760" y="50799"/>
                  </a:moveTo>
                  <a:lnTo>
                    <a:pt x="366200" y="50799"/>
                  </a:lnTo>
                  <a:lnTo>
                    <a:pt x="366126" y="51260"/>
                  </a:lnTo>
                  <a:lnTo>
                    <a:pt x="366760" y="50799"/>
                  </a:lnTo>
                  <a:close/>
                </a:path>
              </a:pathLst>
            </a:custGeom>
            <a:solidFill>
              <a:srgbClr val="F8FBF1"/>
            </a:solidFill>
          </p:spPr>
          <p:txBody>
            <a:bodyPr wrap="square" lIns="0" tIns="0" rIns="0" bIns="0" rtlCol="0"/>
            <a:lstStyle/>
            <a:p>
              <a:endParaRPr lang="fr-FR" noProof="0" dirty="0"/>
            </a:p>
          </p:txBody>
        </p:sp>
        <p:sp>
          <p:nvSpPr>
            <p:cNvPr id="4793" name="object 4793"/>
            <p:cNvSpPr/>
            <p:nvPr/>
          </p:nvSpPr>
          <p:spPr>
            <a:xfrm>
              <a:off x="8029733" y="3511749"/>
              <a:ext cx="2270125" cy="1667510"/>
            </a:xfrm>
            <a:custGeom>
              <a:avLst/>
              <a:gdLst/>
              <a:ahLst/>
              <a:cxnLst/>
              <a:rect l="l" t="t" r="r" b="b"/>
              <a:pathLst>
                <a:path w="2270125" h="1667510">
                  <a:moveTo>
                    <a:pt x="865347" y="1639136"/>
                  </a:moveTo>
                  <a:lnTo>
                    <a:pt x="936367" y="1651927"/>
                  </a:lnTo>
                  <a:lnTo>
                    <a:pt x="987453" y="1658614"/>
                  </a:lnTo>
                  <a:lnTo>
                    <a:pt x="1039237" y="1663443"/>
                  </a:lnTo>
                  <a:lnTo>
                    <a:pt x="1091667" y="1666372"/>
                  </a:lnTo>
                  <a:lnTo>
                    <a:pt x="1144690" y="1667357"/>
                  </a:lnTo>
                  <a:lnTo>
                    <a:pt x="1197717" y="1666372"/>
                  </a:lnTo>
                  <a:lnTo>
                    <a:pt x="1250156" y="1663443"/>
                  </a:lnTo>
                  <a:lnTo>
                    <a:pt x="1301955" y="1658614"/>
                  </a:lnTo>
                  <a:lnTo>
                    <a:pt x="1305247" y="1658183"/>
                  </a:lnTo>
                </a:path>
                <a:path w="2270125" h="1667510">
                  <a:moveTo>
                    <a:pt x="1353062" y="1651836"/>
                  </a:moveTo>
                  <a:lnTo>
                    <a:pt x="1373497" y="1648423"/>
                  </a:lnTo>
                </a:path>
                <a:path w="2270125" h="1667510">
                  <a:moveTo>
                    <a:pt x="2233337" y="953336"/>
                  </a:moveTo>
                  <a:lnTo>
                    <a:pt x="2214607" y="1004768"/>
                  </a:lnTo>
                  <a:lnTo>
                    <a:pt x="2197508" y="1043690"/>
                  </a:lnTo>
                  <a:lnTo>
                    <a:pt x="2178364" y="1081794"/>
                  </a:lnTo>
                  <a:lnTo>
                    <a:pt x="2157231" y="1119036"/>
                  </a:lnTo>
                  <a:lnTo>
                    <a:pt x="2134164" y="1155371"/>
                  </a:lnTo>
                  <a:lnTo>
                    <a:pt x="2109220" y="1190753"/>
                  </a:lnTo>
                  <a:lnTo>
                    <a:pt x="2082452" y="1225137"/>
                  </a:lnTo>
                  <a:lnTo>
                    <a:pt x="2053918" y="1258478"/>
                  </a:lnTo>
                  <a:lnTo>
                    <a:pt x="2023672" y="1290732"/>
                  </a:lnTo>
                  <a:lnTo>
                    <a:pt x="1991769" y="1321852"/>
                  </a:lnTo>
                  <a:lnTo>
                    <a:pt x="1977800" y="1334336"/>
                  </a:lnTo>
                </a:path>
                <a:path w="2270125" h="1667510">
                  <a:moveTo>
                    <a:pt x="546213" y="1495420"/>
                  </a:moveTo>
                  <a:lnTo>
                    <a:pt x="480431" y="1458874"/>
                  </a:lnTo>
                  <a:lnTo>
                    <a:pt x="441141" y="1434097"/>
                  </a:lnTo>
                  <a:lnTo>
                    <a:pt x="403233" y="1407961"/>
                  </a:lnTo>
                  <a:lnTo>
                    <a:pt x="366760" y="1380512"/>
                  </a:lnTo>
                  <a:lnTo>
                    <a:pt x="331779" y="1351794"/>
                  </a:lnTo>
                  <a:lnTo>
                    <a:pt x="298342" y="1321852"/>
                  </a:lnTo>
                  <a:lnTo>
                    <a:pt x="266507" y="1290732"/>
                  </a:lnTo>
                  <a:lnTo>
                    <a:pt x="236327" y="1258478"/>
                  </a:lnTo>
                  <a:lnTo>
                    <a:pt x="207858" y="1225137"/>
                  </a:lnTo>
                  <a:lnTo>
                    <a:pt x="181154" y="1190753"/>
                  </a:lnTo>
                  <a:lnTo>
                    <a:pt x="156270" y="1155371"/>
                  </a:lnTo>
                  <a:lnTo>
                    <a:pt x="133263" y="1119036"/>
                  </a:lnTo>
                  <a:lnTo>
                    <a:pt x="112185" y="1081794"/>
                  </a:lnTo>
                  <a:lnTo>
                    <a:pt x="93093" y="1043690"/>
                  </a:lnTo>
                  <a:lnTo>
                    <a:pt x="76041" y="1004768"/>
                  </a:lnTo>
                  <a:lnTo>
                    <a:pt x="61085" y="965075"/>
                  </a:lnTo>
                  <a:lnTo>
                    <a:pt x="48278" y="924654"/>
                  </a:lnTo>
                  <a:lnTo>
                    <a:pt x="37677" y="883552"/>
                  </a:lnTo>
                  <a:lnTo>
                    <a:pt x="31320" y="851741"/>
                  </a:lnTo>
                </a:path>
                <a:path w="2270125" h="1667510">
                  <a:moveTo>
                    <a:pt x="21371" y="776734"/>
                  </a:moveTo>
                  <a:lnTo>
                    <a:pt x="19654" y="756608"/>
                  </a:lnTo>
                  <a:lnTo>
                    <a:pt x="18424" y="713231"/>
                  </a:lnTo>
                  <a:lnTo>
                    <a:pt x="18905" y="696258"/>
                  </a:lnTo>
                </a:path>
                <a:path w="2270125" h="1667510">
                  <a:moveTo>
                    <a:pt x="60959" y="461172"/>
                  </a:moveTo>
                  <a:lnTo>
                    <a:pt x="76041" y="421453"/>
                  </a:lnTo>
                  <a:lnTo>
                    <a:pt x="93093" y="382481"/>
                  </a:lnTo>
                  <a:lnTo>
                    <a:pt x="112185" y="344324"/>
                  </a:lnTo>
                  <a:lnTo>
                    <a:pt x="133263" y="307026"/>
                  </a:lnTo>
                  <a:lnTo>
                    <a:pt x="156270" y="270634"/>
                  </a:lnTo>
                  <a:lnTo>
                    <a:pt x="181154" y="235192"/>
                  </a:lnTo>
                  <a:lnTo>
                    <a:pt x="207858" y="200746"/>
                  </a:lnTo>
                  <a:lnTo>
                    <a:pt x="236327" y="167342"/>
                  </a:lnTo>
                  <a:lnTo>
                    <a:pt x="266507" y="135026"/>
                  </a:lnTo>
                  <a:lnTo>
                    <a:pt x="298342" y="103842"/>
                  </a:lnTo>
                  <a:lnTo>
                    <a:pt x="331779" y="73837"/>
                  </a:lnTo>
                  <a:lnTo>
                    <a:pt x="366760" y="45055"/>
                  </a:lnTo>
                  <a:lnTo>
                    <a:pt x="367188" y="44733"/>
                  </a:lnTo>
                </a:path>
                <a:path w="2270125" h="1667510">
                  <a:moveTo>
                    <a:pt x="373547" y="0"/>
                  </a:moveTo>
                  <a:lnTo>
                    <a:pt x="323679" y="38434"/>
                  </a:lnTo>
                  <a:lnTo>
                    <a:pt x="289325" y="67915"/>
                  </a:lnTo>
                  <a:lnTo>
                    <a:pt x="256504" y="98568"/>
                  </a:lnTo>
                  <a:lnTo>
                    <a:pt x="225267" y="130350"/>
                  </a:lnTo>
                  <a:lnTo>
                    <a:pt x="195668" y="163218"/>
                  </a:lnTo>
                  <a:lnTo>
                    <a:pt x="167758" y="197129"/>
                  </a:lnTo>
                  <a:lnTo>
                    <a:pt x="141589" y="232040"/>
                  </a:lnTo>
                  <a:lnTo>
                    <a:pt x="117215" y="267908"/>
                  </a:lnTo>
                  <a:lnTo>
                    <a:pt x="94686" y="304689"/>
                  </a:lnTo>
                  <a:lnTo>
                    <a:pt x="78578" y="334084"/>
                  </a:lnTo>
                </a:path>
                <a:path w="2270125" h="1667510">
                  <a:moveTo>
                    <a:pt x="0" y="878112"/>
                  </a:moveTo>
                  <a:lnTo>
                    <a:pt x="11554" y="925596"/>
                  </a:lnTo>
                  <a:lnTo>
                    <a:pt x="24071" y="966262"/>
                  </a:lnTo>
                  <a:lnTo>
                    <a:pt x="38695" y="1006226"/>
                  </a:lnTo>
                  <a:lnTo>
                    <a:pt x="55374" y="1045444"/>
                  </a:lnTo>
                  <a:lnTo>
                    <a:pt x="74055" y="1083875"/>
                  </a:lnTo>
                  <a:lnTo>
                    <a:pt x="94686" y="1121475"/>
                  </a:lnTo>
                  <a:lnTo>
                    <a:pt x="117215" y="1158201"/>
                  </a:lnTo>
                  <a:lnTo>
                    <a:pt x="141589" y="1194012"/>
                  </a:lnTo>
                  <a:lnTo>
                    <a:pt x="167758" y="1228863"/>
                  </a:lnTo>
                  <a:lnTo>
                    <a:pt x="195668" y="1262713"/>
                  </a:lnTo>
                  <a:lnTo>
                    <a:pt x="225267" y="1295518"/>
                  </a:lnTo>
                  <a:lnTo>
                    <a:pt x="256504" y="1327236"/>
                  </a:lnTo>
                  <a:lnTo>
                    <a:pt x="289325" y="1357823"/>
                  </a:lnTo>
                  <a:lnTo>
                    <a:pt x="323679" y="1387238"/>
                  </a:lnTo>
                  <a:lnTo>
                    <a:pt x="359514" y="1415437"/>
                  </a:lnTo>
                  <a:lnTo>
                    <a:pt x="396777" y="1442377"/>
                  </a:lnTo>
                  <a:lnTo>
                    <a:pt x="435417" y="1468017"/>
                  </a:lnTo>
                  <a:lnTo>
                    <a:pt x="475381" y="1492312"/>
                  </a:lnTo>
                  <a:lnTo>
                    <a:pt x="516617" y="1515220"/>
                  </a:lnTo>
                  <a:lnTo>
                    <a:pt x="552024" y="1533133"/>
                  </a:lnTo>
                </a:path>
                <a:path w="2270125" h="1667510">
                  <a:moveTo>
                    <a:pt x="2026084" y="1334336"/>
                  </a:moveTo>
                  <a:lnTo>
                    <a:pt x="2065012" y="1295518"/>
                  </a:lnTo>
                  <a:lnTo>
                    <a:pt x="2094669" y="1262713"/>
                  </a:lnTo>
                  <a:lnTo>
                    <a:pt x="2122635" y="1228863"/>
                  </a:lnTo>
                  <a:lnTo>
                    <a:pt x="2148858" y="1194012"/>
                  </a:lnTo>
                  <a:lnTo>
                    <a:pt x="2173285" y="1158201"/>
                  </a:lnTo>
                  <a:lnTo>
                    <a:pt x="2195864" y="1121475"/>
                  </a:lnTo>
                  <a:lnTo>
                    <a:pt x="2216542" y="1083875"/>
                  </a:lnTo>
                  <a:lnTo>
                    <a:pt x="2235266" y="1045444"/>
                  </a:lnTo>
                  <a:lnTo>
                    <a:pt x="2251984" y="1006226"/>
                  </a:lnTo>
                  <a:lnTo>
                    <a:pt x="2266643" y="966262"/>
                  </a:lnTo>
                  <a:lnTo>
                    <a:pt x="2269930" y="955609"/>
                  </a:lnTo>
                </a:path>
                <a:path w="2270125" h="1667510">
                  <a:moveTo>
                    <a:pt x="1319002" y="1626436"/>
                  </a:moveTo>
                  <a:lnTo>
                    <a:pt x="1301330" y="1628815"/>
                  </a:lnTo>
                  <a:lnTo>
                    <a:pt x="1249756" y="1633763"/>
                  </a:lnTo>
                  <a:lnTo>
                    <a:pt x="1197524" y="1636764"/>
                  </a:lnTo>
                  <a:lnTo>
                    <a:pt x="1144690" y="1637775"/>
                  </a:lnTo>
                  <a:lnTo>
                    <a:pt x="1091840" y="1636764"/>
                  </a:lnTo>
                  <a:lnTo>
                    <a:pt x="1039601" y="1633763"/>
                  </a:lnTo>
                  <a:lnTo>
                    <a:pt x="988029" y="1628815"/>
                  </a:lnTo>
                  <a:lnTo>
                    <a:pt x="937178" y="1621967"/>
                  </a:lnTo>
                  <a:lnTo>
                    <a:pt x="887103" y="1613263"/>
                  </a:lnTo>
                  <a:lnTo>
                    <a:pt x="837859" y="1602748"/>
                  </a:lnTo>
                  <a:lnTo>
                    <a:pt x="789502" y="1590469"/>
                  </a:lnTo>
                  <a:lnTo>
                    <a:pt x="782277" y="1588336"/>
                  </a:lnTo>
                </a:path>
                <a:path w="2270125" h="1667510">
                  <a:moveTo>
                    <a:pt x="682975" y="1588336"/>
                  </a:moveTo>
                  <a:lnTo>
                    <a:pt x="693235" y="1592129"/>
                  </a:lnTo>
                  <a:lnTo>
                    <a:pt x="740048" y="1607461"/>
                  </a:lnTo>
                  <a:lnTo>
                    <a:pt x="787820" y="1621150"/>
                  </a:lnTo>
                  <a:lnTo>
                    <a:pt x="836499" y="1633152"/>
                  </a:lnTo>
                  <a:lnTo>
                    <a:pt x="865347" y="1639136"/>
                  </a:lnTo>
                </a:path>
                <a:path w="2270125" h="1667510">
                  <a:moveTo>
                    <a:pt x="1424122" y="1639136"/>
                  </a:moveTo>
                  <a:lnTo>
                    <a:pt x="1452988" y="1633152"/>
                  </a:lnTo>
                  <a:lnTo>
                    <a:pt x="1480250" y="1626436"/>
                  </a:lnTo>
                </a:path>
                <a:path w="2270125" h="1667510">
                  <a:moveTo>
                    <a:pt x="1735792" y="1499436"/>
                  </a:moveTo>
                  <a:lnTo>
                    <a:pt x="1683578" y="1524599"/>
                  </a:lnTo>
                  <a:lnTo>
                    <a:pt x="1639264" y="1543489"/>
                  </a:lnTo>
                  <a:lnTo>
                    <a:pt x="1593849" y="1560794"/>
                  </a:lnTo>
                  <a:lnTo>
                    <a:pt x="1547388" y="1576469"/>
                  </a:lnTo>
                  <a:lnTo>
                    <a:pt x="1499936" y="1590469"/>
                  </a:lnTo>
                  <a:lnTo>
                    <a:pt x="1451549" y="1602748"/>
                  </a:lnTo>
                  <a:lnTo>
                    <a:pt x="1402282" y="1613263"/>
                  </a:lnTo>
                  <a:lnTo>
                    <a:pt x="1352190" y="1621967"/>
                  </a:lnTo>
                  <a:lnTo>
                    <a:pt x="1319002" y="1626436"/>
                  </a:lnTo>
                </a:path>
                <a:path w="2270125" h="1667510">
                  <a:moveTo>
                    <a:pt x="1480250" y="1626436"/>
                  </a:moveTo>
                  <a:lnTo>
                    <a:pt x="1549514" y="1607461"/>
                  </a:lnTo>
                  <a:lnTo>
                    <a:pt x="1596370" y="1592129"/>
                  </a:lnTo>
                  <a:lnTo>
                    <a:pt x="1642218" y="1575196"/>
                  </a:lnTo>
                  <a:lnTo>
                    <a:pt x="1687006" y="1556705"/>
                  </a:lnTo>
                  <a:lnTo>
                    <a:pt x="1730682" y="1536699"/>
                  </a:lnTo>
                  <a:lnTo>
                    <a:pt x="1773192" y="1515220"/>
                  </a:lnTo>
                  <a:lnTo>
                    <a:pt x="1801643" y="1499436"/>
                  </a:lnTo>
                </a:path>
                <a:path w="2270125" h="1667510">
                  <a:moveTo>
                    <a:pt x="1977800" y="1334336"/>
                  </a:moveTo>
                  <a:lnTo>
                    <a:pt x="1958266" y="1351794"/>
                  </a:lnTo>
                  <a:lnTo>
                    <a:pt x="1948573" y="1359736"/>
                  </a:lnTo>
                </a:path>
              </a:pathLst>
            </a:custGeom>
            <a:ln w="3175">
              <a:solidFill>
                <a:srgbClr val="F8FBF1"/>
              </a:solidFill>
            </a:ln>
          </p:spPr>
          <p:txBody>
            <a:bodyPr wrap="square" lIns="0" tIns="0" rIns="0" bIns="0" rtlCol="0"/>
            <a:lstStyle/>
            <a:p>
              <a:endParaRPr lang="fr-FR" noProof="0" dirty="0"/>
            </a:p>
          </p:txBody>
        </p:sp>
        <p:pic>
          <p:nvPicPr>
            <p:cNvPr id="4794" name="object 4794"/>
            <p:cNvPicPr/>
            <p:nvPr/>
          </p:nvPicPr>
          <p:blipFill>
            <a:blip r:embed="rId24" cstate="print"/>
            <a:stretch>
              <a:fillRect/>
            </a:stretch>
          </p:blipFill>
          <p:spPr>
            <a:xfrm>
              <a:off x="8619892" y="5028071"/>
              <a:ext cx="193550" cy="73450"/>
            </a:xfrm>
            <a:prstGeom prst="rect">
              <a:avLst/>
            </a:prstGeom>
          </p:spPr>
        </p:pic>
        <p:sp>
          <p:nvSpPr>
            <p:cNvPr id="4795" name="object 4795"/>
            <p:cNvSpPr/>
            <p:nvPr/>
          </p:nvSpPr>
          <p:spPr>
            <a:xfrm>
              <a:off x="9765526" y="4846085"/>
              <a:ext cx="290830" cy="165100"/>
            </a:xfrm>
            <a:custGeom>
              <a:avLst/>
              <a:gdLst/>
              <a:ahLst/>
              <a:cxnLst/>
              <a:rect l="l" t="t" r="r" b="b"/>
              <a:pathLst>
                <a:path w="290829" h="165100">
                  <a:moveTo>
                    <a:pt x="262805" y="25399"/>
                  </a:moveTo>
                  <a:lnTo>
                    <a:pt x="265043" y="23487"/>
                  </a:lnTo>
                  <a:lnTo>
                    <a:pt x="290292" y="0"/>
                  </a:lnTo>
                </a:path>
                <a:path w="290829" h="165100">
                  <a:moveTo>
                    <a:pt x="147145" y="76199"/>
                  </a:moveTo>
                  <a:lnTo>
                    <a:pt x="112912" y="99761"/>
                  </a:lnTo>
                  <a:lnTo>
                    <a:pt x="73560" y="124538"/>
                  </a:lnTo>
                  <a:lnTo>
                    <a:pt x="32885" y="147911"/>
                  </a:lnTo>
                  <a:lnTo>
                    <a:pt x="0" y="165099"/>
                  </a:lnTo>
                </a:path>
                <a:path w="290829" h="165100">
                  <a:moveTo>
                    <a:pt x="65850" y="165099"/>
                  </a:moveTo>
                  <a:lnTo>
                    <a:pt x="78691" y="157976"/>
                  </a:lnTo>
                  <a:lnTo>
                    <a:pt x="118712" y="133680"/>
                  </a:lnTo>
                  <a:lnTo>
                    <a:pt x="157411" y="108041"/>
                  </a:lnTo>
                  <a:lnTo>
                    <a:pt x="194734" y="81101"/>
                  </a:lnTo>
                  <a:lnTo>
                    <a:pt x="200973" y="76199"/>
                  </a:lnTo>
                </a:path>
                <a:path w="290829" h="165100">
                  <a:moveTo>
                    <a:pt x="212780" y="25399"/>
                  </a:moveTo>
                  <a:lnTo>
                    <a:pt x="187424" y="46176"/>
                  </a:lnTo>
                  <a:lnTo>
                    <a:pt x="150885" y="73625"/>
                  </a:lnTo>
                  <a:lnTo>
                    <a:pt x="147145" y="76199"/>
                  </a:lnTo>
                </a:path>
                <a:path w="290829" h="165100">
                  <a:moveTo>
                    <a:pt x="200973" y="76199"/>
                  </a:moveTo>
                  <a:lnTo>
                    <a:pt x="230629" y="52902"/>
                  </a:lnTo>
                  <a:lnTo>
                    <a:pt x="262805" y="25399"/>
                  </a:lnTo>
                </a:path>
              </a:pathLst>
            </a:custGeom>
            <a:ln w="3175">
              <a:solidFill>
                <a:srgbClr val="F8FBF1"/>
              </a:solidFill>
            </a:ln>
          </p:spPr>
          <p:txBody>
            <a:bodyPr wrap="square" lIns="0" tIns="0" rIns="0" bIns="0" rtlCol="0"/>
            <a:lstStyle/>
            <a:p>
              <a:endParaRPr lang="fr-FR" noProof="0" dirty="0"/>
            </a:p>
          </p:txBody>
        </p:sp>
        <p:sp>
          <p:nvSpPr>
            <p:cNvPr id="4796" name="object 4796"/>
            <p:cNvSpPr/>
            <p:nvPr/>
          </p:nvSpPr>
          <p:spPr>
            <a:xfrm>
              <a:off x="8008525" y="3468809"/>
              <a:ext cx="2326005" cy="1739900"/>
            </a:xfrm>
            <a:custGeom>
              <a:avLst/>
              <a:gdLst/>
              <a:ahLst/>
              <a:cxnLst/>
              <a:rect l="l" t="t" r="r" b="b"/>
              <a:pathLst>
                <a:path w="2326004" h="1739900">
                  <a:moveTo>
                    <a:pt x="907240" y="1689099"/>
                  </a:moveTo>
                  <a:lnTo>
                    <a:pt x="802994" y="1689099"/>
                  </a:lnTo>
                  <a:lnTo>
                    <a:pt x="853314" y="1701799"/>
                  </a:lnTo>
                  <a:lnTo>
                    <a:pt x="901101" y="1714499"/>
                  </a:lnTo>
                  <a:lnTo>
                    <a:pt x="921271" y="1727199"/>
                  </a:lnTo>
                  <a:lnTo>
                    <a:pt x="956693" y="1727199"/>
                  </a:lnTo>
                  <a:lnTo>
                    <a:pt x="1008036" y="1739899"/>
                  </a:lnTo>
                  <a:lnTo>
                    <a:pt x="1215038" y="1739899"/>
                  </a:lnTo>
                  <a:lnTo>
                    <a:pt x="1231977" y="1727199"/>
                  </a:lnTo>
                  <a:lnTo>
                    <a:pt x="1266689" y="1714499"/>
                  </a:lnTo>
                  <a:lnTo>
                    <a:pt x="1060445" y="1714499"/>
                  </a:lnTo>
                  <a:lnTo>
                    <a:pt x="1008661" y="1701799"/>
                  </a:lnTo>
                  <a:lnTo>
                    <a:pt x="957575" y="1701799"/>
                  </a:lnTo>
                  <a:lnTo>
                    <a:pt x="907240" y="1689099"/>
                  </a:lnTo>
                  <a:close/>
                </a:path>
                <a:path w="2326004" h="1739900">
                  <a:moveTo>
                    <a:pt x="1375034" y="1727199"/>
                  </a:moveTo>
                  <a:lnTo>
                    <a:pt x="1362136" y="1727199"/>
                  </a:lnTo>
                  <a:lnTo>
                    <a:pt x="1342692" y="1739899"/>
                  </a:lnTo>
                  <a:lnTo>
                    <a:pt x="1375034" y="1727199"/>
                  </a:lnTo>
                  <a:close/>
                </a:path>
                <a:path w="2326004" h="1739900">
                  <a:moveTo>
                    <a:pt x="1569950" y="1689099"/>
                  </a:moveTo>
                  <a:lnTo>
                    <a:pt x="1504571" y="1689099"/>
                  </a:lnTo>
                  <a:lnTo>
                    <a:pt x="1474681" y="1701799"/>
                  </a:lnTo>
                  <a:lnTo>
                    <a:pt x="1438758" y="1714499"/>
                  </a:lnTo>
                  <a:lnTo>
                    <a:pt x="1400131" y="1727199"/>
                  </a:lnTo>
                  <a:lnTo>
                    <a:pt x="1425640" y="1727199"/>
                  </a:lnTo>
                  <a:lnTo>
                    <a:pt x="1524491" y="1701799"/>
                  </a:lnTo>
                  <a:lnTo>
                    <a:pt x="1569950" y="1689099"/>
                  </a:lnTo>
                  <a:close/>
                </a:path>
                <a:path w="2326004" h="1739900">
                  <a:moveTo>
                    <a:pt x="1346043" y="1701799"/>
                  </a:moveTo>
                  <a:lnTo>
                    <a:pt x="1323163" y="1701799"/>
                  </a:lnTo>
                  <a:lnTo>
                    <a:pt x="1271364" y="1714499"/>
                  </a:lnTo>
                  <a:lnTo>
                    <a:pt x="1306850" y="1714499"/>
                  </a:lnTo>
                  <a:lnTo>
                    <a:pt x="1346043" y="1701799"/>
                  </a:lnTo>
                  <a:close/>
                </a:path>
                <a:path w="2326004" h="1739900">
                  <a:moveTo>
                    <a:pt x="1423235" y="1689099"/>
                  </a:moveTo>
                  <a:lnTo>
                    <a:pt x="1384222" y="1701799"/>
                  </a:lnTo>
                  <a:lnTo>
                    <a:pt x="1394359" y="1701799"/>
                  </a:lnTo>
                  <a:lnTo>
                    <a:pt x="1423235" y="1689099"/>
                  </a:lnTo>
                  <a:close/>
                </a:path>
                <a:path w="2326004" h="1739900">
                  <a:moveTo>
                    <a:pt x="714443" y="1638299"/>
                  </a:moveTo>
                  <a:lnTo>
                    <a:pt x="620292" y="1638299"/>
                  </a:lnTo>
                  <a:lnTo>
                    <a:pt x="665535" y="1650999"/>
                  </a:lnTo>
                  <a:lnTo>
                    <a:pt x="711800" y="1676399"/>
                  </a:lnTo>
                  <a:lnTo>
                    <a:pt x="759035" y="1689099"/>
                  </a:lnTo>
                  <a:lnTo>
                    <a:pt x="886555" y="1689099"/>
                  </a:lnTo>
                  <a:lnTo>
                    <a:pt x="857707" y="1676399"/>
                  </a:lnTo>
                  <a:lnTo>
                    <a:pt x="809028" y="1676399"/>
                  </a:lnTo>
                  <a:lnTo>
                    <a:pt x="761256" y="1650999"/>
                  </a:lnTo>
                  <a:lnTo>
                    <a:pt x="714443" y="1638299"/>
                  </a:lnTo>
                  <a:close/>
                </a:path>
                <a:path w="2326004" h="1739900">
                  <a:moveTo>
                    <a:pt x="1610244" y="1676399"/>
                  </a:moveTo>
                  <a:lnTo>
                    <a:pt x="1474196" y="1676399"/>
                  </a:lnTo>
                  <a:lnTo>
                    <a:pt x="1445329" y="1689099"/>
                  </a:lnTo>
                  <a:lnTo>
                    <a:pt x="1572636" y="1689099"/>
                  </a:lnTo>
                  <a:lnTo>
                    <a:pt x="1610244" y="1676399"/>
                  </a:lnTo>
                  <a:close/>
                </a:path>
                <a:path w="2326004" h="1739900">
                  <a:moveTo>
                    <a:pt x="2064288" y="1409699"/>
                  </a:moveTo>
                  <a:lnTo>
                    <a:pt x="2019806" y="1409699"/>
                  </a:lnTo>
                  <a:lnTo>
                    <a:pt x="1987629" y="1435099"/>
                  </a:lnTo>
                  <a:lnTo>
                    <a:pt x="1957973" y="1460499"/>
                  </a:lnTo>
                  <a:lnTo>
                    <a:pt x="1951734" y="1460499"/>
                  </a:lnTo>
                  <a:lnTo>
                    <a:pt x="1914412" y="1485899"/>
                  </a:lnTo>
                  <a:lnTo>
                    <a:pt x="1875713" y="1511299"/>
                  </a:lnTo>
                  <a:lnTo>
                    <a:pt x="1835691" y="1536699"/>
                  </a:lnTo>
                  <a:lnTo>
                    <a:pt x="1822851" y="1549399"/>
                  </a:lnTo>
                  <a:lnTo>
                    <a:pt x="1794399" y="1562099"/>
                  </a:lnTo>
                  <a:lnTo>
                    <a:pt x="1751890" y="1587499"/>
                  </a:lnTo>
                  <a:lnTo>
                    <a:pt x="1708214" y="1600199"/>
                  </a:lnTo>
                  <a:lnTo>
                    <a:pt x="1663426" y="1625599"/>
                  </a:lnTo>
                  <a:lnTo>
                    <a:pt x="1570722" y="1650999"/>
                  </a:lnTo>
                  <a:lnTo>
                    <a:pt x="1522910" y="1676399"/>
                  </a:lnTo>
                  <a:lnTo>
                    <a:pt x="1619860" y="1676399"/>
                  </a:lnTo>
                  <a:lnTo>
                    <a:pt x="1666114" y="1650999"/>
                  </a:lnTo>
                  <a:lnTo>
                    <a:pt x="1711347" y="1638299"/>
                  </a:lnTo>
                  <a:lnTo>
                    <a:pt x="1755510" y="1612899"/>
                  </a:lnTo>
                  <a:lnTo>
                    <a:pt x="1798552" y="1600199"/>
                  </a:lnTo>
                  <a:lnTo>
                    <a:pt x="1840425" y="1574799"/>
                  </a:lnTo>
                  <a:lnTo>
                    <a:pt x="1881077" y="1549399"/>
                  </a:lnTo>
                  <a:lnTo>
                    <a:pt x="1884656" y="1549399"/>
                  </a:lnTo>
                  <a:lnTo>
                    <a:pt x="1920459" y="1523999"/>
                  </a:lnTo>
                  <a:lnTo>
                    <a:pt x="1958521" y="1498599"/>
                  </a:lnTo>
                  <a:lnTo>
                    <a:pt x="1995213" y="1473199"/>
                  </a:lnTo>
                  <a:lnTo>
                    <a:pt x="2009700" y="1460499"/>
                  </a:lnTo>
                  <a:lnTo>
                    <a:pt x="2030485" y="1447799"/>
                  </a:lnTo>
                  <a:lnTo>
                    <a:pt x="2064288" y="1409699"/>
                  </a:lnTo>
                  <a:close/>
                </a:path>
                <a:path w="2326004" h="1739900">
                  <a:moveTo>
                    <a:pt x="614401" y="1574799"/>
                  </a:moveTo>
                  <a:lnTo>
                    <a:pt x="627144" y="1625599"/>
                  </a:lnTo>
                  <a:lnTo>
                    <a:pt x="606087" y="1625599"/>
                  </a:lnTo>
                  <a:lnTo>
                    <a:pt x="619507" y="1638299"/>
                  </a:lnTo>
                  <a:lnTo>
                    <a:pt x="704183" y="1638299"/>
                  </a:lnTo>
                  <a:lnTo>
                    <a:pt x="668642" y="1625599"/>
                  </a:lnTo>
                  <a:lnTo>
                    <a:pt x="623903" y="1600199"/>
                  </a:lnTo>
                  <a:lnTo>
                    <a:pt x="622199" y="1600199"/>
                  </a:lnTo>
                  <a:lnTo>
                    <a:pt x="614401" y="1574799"/>
                  </a:lnTo>
                  <a:close/>
                </a:path>
                <a:path w="2326004" h="1739900">
                  <a:moveTo>
                    <a:pt x="21290" y="927974"/>
                  </a:moveTo>
                  <a:lnTo>
                    <a:pt x="11694" y="939799"/>
                  </a:lnTo>
                  <a:lnTo>
                    <a:pt x="0" y="965199"/>
                  </a:lnTo>
                  <a:lnTo>
                    <a:pt x="4165" y="990599"/>
                  </a:lnTo>
                  <a:lnTo>
                    <a:pt x="17113" y="1028699"/>
                  </a:lnTo>
                  <a:lnTo>
                    <a:pt x="31412" y="1066799"/>
                  </a:lnTo>
                  <a:lnTo>
                    <a:pt x="39631" y="1092199"/>
                  </a:lnTo>
                  <a:lnTo>
                    <a:pt x="40949" y="1104899"/>
                  </a:lnTo>
                  <a:lnTo>
                    <a:pt x="55757" y="1130299"/>
                  </a:lnTo>
                  <a:lnTo>
                    <a:pt x="76005" y="1168399"/>
                  </a:lnTo>
                  <a:lnTo>
                    <a:pt x="98122" y="1206499"/>
                  </a:lnTo>
                  <a:lnTo>
                    <a:pt x="122059" y="1244599"/>
                  </a:lnTo>
                  <a:lnTo>
                    <a:pt x="147765" y="1282699"/>
                  </a:lnTo>
                  <a:lnTo>
                    <a:pt x="175192" y="1320799"/>
                  </a:lnTo>
                  <a:lnTo>
                    <a:pt x="204288" y="1346199"/>
                  </a:lnTo>
                  <a:lnTo>
                    <a:pt x="235005" y="1384299"/>
                  </a:lnTo>
                  <a:lnTo>
                    <a:pt x="267291" y="1409699"/>
                  </a:lnTo>
                  <a:lnTo>
                    <a:pt x="301098" y="1447799"/>
                  </a:lnTo>
                  <a:lnTo>
                    <a:pt x="336375" y="1473199"/>
                  </a:lnTo>
                  <a:lnTo>
                    <a:pt x="373073" y="1498599"/>
                  </a:lnTo>
                  <a:lnTo>
                    <a:pt x="411141" y="1523999"/>
                  </a:lnTo>
                  <a:lnTo>
                    <a:pt x="450529" y="1549399"/>
                  </a:lnTo>
                  <a:lnTo>
                    <a:pt x="491189" y="1574799"/>
                  </a:lnTo>
                  <a:lnTo>
                    <a:pt x="533069" y="1600199"/>
                  </a:lnTo>
                  <a:lnTo>
                    <a:pt x="563559" y="1612899"/>
                  </a:lnTo>
                  <a:lnTo>
                    <a:pt x="576120" y="1612899"/>
                  </a:lnTo>
                  <a:lnTo>
                    <a:pt x="583197" y="1625599"/>
                  </a:lnTo>
                  <a:lnTo>
                    <a:pt x="580711" y="1612899"/>
                  </a:lnTo>
                  <a:lnTo>
                    <a:pt x="573910" y="1587499"/>
                  </a:lnTo>
                  <a:lnTo>
                    <a:pt x="573231" y="1587499"/>
                  </a:lnTo>
                  <a:lnTo>
                    <a:pt x="537824" y="1562099"/>
                  </a:lnTo>
                  <a:lnTo>
                    <a:pt x="496589" y="1536699"/>
                  </a:lnTo>
                  <a:lnTo>
                    <a:pt x="456625" y="1511299"/>
                  </a:lnTo>
                  <a:lnTo>
                    <a:pt x="417985" y="1485899"/>
                  </a:lnTo>
                  <a:lnTo>
                    <a:pt x="380722" y="1460499"/>
                  </a:lnTo>
                  <a:lnTo>
                    <a:pt x="344887" y="1435099"/>
                  </a:lnTo>
                  <a:lnTo>
                    <a:pt x="310533" y="1409699"/>
                  </a:lnTo>
                  <a:lnTo>
                    <a:pt x="277711" y="1371599"/>
                  </a:lnTo>
                  <a:lnTo>
                    <a:pt x="246475" y="1346199"/>
                  </a:lnTo>
                  <a:lnTo>
                    <a:pt x="216876" y="1308099"/>
                  </a:lnTo>
                  <a:lnTo>
                    <a:pt x="188966" y="1282699"/>
                  </a:lnTo>
                  <a:lnTo>
                    <a:pt x="162797" y="1244599"/>
                  </a:lnTo>
                  <a:lnTo>
                    <a:pt x="138422" y="1206499"/>
                  </a:lnTo>
                  <a:lnTo>
                    <a:pt x="115893" y="1168399"/>
                  </a:lnTo>
                  <a:lnTo>
                    <a:pt x="95262" y="1130299"/>
                  </a:lnTo>
                  <a:lnTo>
                    <a:pt x="76582" y="1092199"/>
                  </a:lnTo>
                  <a:lnTo>
                    <a:pt x="59903" y="1054099"/>
                  </a:lnTo>
                  <a:lnTo>
                    <a:pt x="45279" y="1015999"/>
                  </a:lnTo>
                  <a:lnTo>
                    <a:pt x="32762" y="977899"/>
                  </a:lnTo>
                  <a:lnTo>
                    <a:pt x="22404" y="939799"/>
                  </a:lnTo>
                  <a:lnTo>
                    <a:pt x="21290" y="927974"/>
                  </a:lnTo>
                  <a:close/>
                </a:path>
                <a:path w="2326004" h="1739900">
                  <a:moveTo>
                    <a:pt x="566083" y="1536699"/>
                  </a:moveTo>
                  <a:lnTo>
                    <a:pt x="573231" y="1587499"/>
                  </a:lnTo>
                  <a:lnTo>
                    <a:pt x="573910" y="1587499"/>
                  </a:lnTo>
                  <a:lnTo>
                    <a:pt x="566083" y="1536699"/>
                  </a:lnTo>
                  <a:close/>
                </a:path>
                <a:path w="2326004" h="1739900">
                  <a:moveTo>
                    <a:pt x="2290517" y="1005700"/>
                  </a:moveTo>
                  <a:lnTo>
                    <a:pt x="2273192" y="1054099"/>
                  </a:lnTo>
                  <a:lnTo>
                    <a:pt x="2256473" y="1092199"/>
                  </a:lnTo>
                  <a:lnTo>
                    <a:pt x="2237749" y="1130299"/>
                  </a:lnTo>
                  <a:lnTo>
                    <a:pt x="2217072" y="1168399"/>
                  </a:lnTo>
                  <a:lnTo>
                    <a:pt x="2194493" y="1206499"/>
                  </a:lnTo>
                  <a:lnTo>
                    <a:pt x="2170066" y="1244599"/>
                  </a:lnTo>
                  <a:lnTo>
                    <a:pt x="2143843" y="1282699"/>
                  </a:lnTo>
                  <a:lnTo>
                    <a:pt x="2115877" y="1308099"/>
                  </a:lnTo>
                  <a:lnTo>
                    <a:pt x="2086220" y="1346199"/>
                  </a:lnTo>
                  <a:lnTo>
                    <a:pt x="2054925" y="1371599"/>
                  </a:lnTo>
                  <a:lnTo>
                    <a:pt x="2047292" y="1384299"/>
                  </a:lnTo>
                  <a:lnTo>
                    <a:pt x="2022044" y="1409699"/>
                  </a:lnTo>
                  <a:lnTo>
                    <a:pt x="2068111" y="1409699"/>
                  </a:lnTo>
                  <a:lnTo>
                    <a:pt x="2094395" y="1384299"/>
                  </a:lnTo>
                  <a:lnTo>
                    <a:pt x="2096570" y="1384299"/>
                  </a:lnTo>
                  <a:lnTo>
                    <a:pt x="2127283" y="1346199"/>
                  </a:lnTo>
                  <a:lnTo>
                    <a:pt x="2156377" y="1320799"/>
                  </a:lnTo>
                  <a:lnTo>
                    <a:pt x="2183801" y="1282699"/>
                  </a:lnTo>
                  <a:lnTo>
                    <a:pt x="2209505" y="1244599"/>
                  </a:lnTo>
                  <a:lnTo>
                    <a:pt x="2233440" y="1206499"/>
                  </a:lnTo>
                  <a:lnTo>
                    <a:pt x="2255556" y="1168399"/>
                  </a:lnTo>
                  <a:lnTo>
                    <a:pt x="2275802" y="1130299"/>
                  </a:lnTo>
                  <a:lnTo>
                    <a:pt x="2294129" y="1092199"/>
                  </a:lnTo>
                  <a:lnTo>
                    <a:pt x="2310487" y="1054099"/>
                  </a:lnTo>
                  <a:lnTo>
                    <a:pt x="2324826" y="1015999"/>
                  </a:lnTo>
                  <a:lnTo>
                    <a:pt x="2325668" y="1015999"/>
                  </a:lnTo>
                  <a:lnTo>
                    <a:pt x="2290517" y="1005700"/>
                  </a:lnTo>
                  <a:close/>
                </a:path>
                <a:path w="2326004" h="1739900">
                  <a:moveTo>
                    <a:pt x="2291138" y="1003299"/>
                  </a:moveTo>
                  <a:lnTo>
                    <a:pt x="2282326" y="1003299"/>
                  </a:lnTo>
                  <a:lnTo>
                    <a:pt x="2290517" y="1005700"/>
                  </a:lnTo>
                  <a:lnTo>
                    <a:pt x="2291138" y="1003299"/>
                  </a:lnTo>
                  <a:close/>
                </a:path>
                <a:path w="2326004" h="1739900">
                  <a:moveTo>
                    <a:pt x="32306" y="914399"/>
                  </a:moveTo>
                  <a:lnTo>
                    <a:pt x="21207" y="927099"/>
                  </a:lnTo>
                  <a:lnTo>
                    <a:pt x="21290" y="927974"/>
                  </a:lnTo>
                  <a:lnTo>
                    <a:pt x="32306" y="914399"/>
                  </a:lnTo>
                  <a:close/>
                </a:path>
                <a:path w="2326004" h="1739900">
                  <a:moveTo>
                    <a:pt x="100187" y="380367"/>
                  </a:moveTo>
                  <a:lnTo>
                    <a:pt x="99786" y="380999"/>
                  </a:lnTo>
                  <a:lnTo>
                    <a:pt x="93115" y="444499"/>
                  </a:lnTo>
                  <a:lnTo>
                    <a:pt x="100123" y="380999"/>
                  </a:lnTo>
                  <a:lnTo>
                    <a:pt x="100187" y="380367"/>
                  </a:lnTo>
                  <a:close/>
                </a:path>
                <a:path w="2326004" h="1739900">
                  <a:moveTo>
                    <a:pt x="398889" y="0"/>
                  </a:moveTo>
                  <a:lnTo>
                    <a:pt x="373073" y="25399"/>
                  </a:lnTo>
                  <a:lnTo>
                    <a:pt x="336375" y="50800"/>
                  </a:lnTo>
                  <a:lnTo>
                    <a:pt x="301098" y="76199"/>
                  </a:lnTo>
                  <a:lnTo>
                    <a:pt x="267291" y="114299"/>
                  </a:lnTo>
                  <a:lnTo>
                    <a:pt x="235005" y="139699"/>
                  </a:lnTo>
                  <a:lnTo>
                    <a:pt x="204288" y="177799"/>
                  </a:lnTo>
                  <a:lnTo>
                    <a:pt x="175192" y="203199"/>
                  </a:lnTo>
                  <a:lnTo>
                    <a:pt x="147765" y="241299"/>
                  </a:lnTo>
                  <a:lnTo>
                    <a:pt x="122059" y="279399"/>
                  </a:lnTo>
                  <a:lnTo>
                    <a:pt x="105318" y="330199"/>
                  </a:lnTo>
                  <a:lnTo>
                    <a:pt x="100187" y="380367"/>
                  </a:lnTo>
                  <a:lnTo>
                    <a:pt x="115893" y="355599"/>
                  </a:lnTo>
                  <a:lnTo>
                    <a:pt x="138422" y="317499"/>
                  </a:lnTo>
                  <a:lnTo>
                    <a:pt x="162797" y="279399"/>
                  </a:lnTo>
                  <a:lnTo>
                    <a:pt x="188966" y="241299"/>
                  </a:lnTo>
                  <a:lnTo>
                    <a:pt x="216876" y="215899"/>
                  </a:lnTo>
                  <a:lnTo>
                    <a:pt x="246475" y="177799"/>
                  </a:lnTo>
                  <a:lnTo>
                    <a:pt x="277711" y="152399"/>
                  </a:lnTo>
                  <a:lnTo>
                    <a:pt x="310533" y="114299"/>
                  </a:lnTo>
                  <a:lnTo>
                    <a:pt x="344887" y="88899"/>
                  </a:lnTo>
                  <a:lnTo>
                    <a:pt x="380722" y="63499"/>
                  </a:lnTo>
                  <a:lnTo>
                    <a:pt x="394755" y="50800"/>
                  </a:lnTo>
                  <a:lnTo>
                    <a:pt x="398889" y="0"/>
                  </a:lnTo>
                  <a:close/>
                </a:path>
              </a:pathLst>
            </a:custGeom>
            <a:solidFill>
              <a:srgbClr val="F8FBEF"/>
            </a:solidFill>
          </p:spPr>
          <p:txBody>
            <a:bodyPr wrap="square" lIns="0" tIns="0" rIns="0" bIns="0" rtlCol="0"/>
            <a:lstStyle/>
            <a:p>
              <a:endParaRPr lang="fr-FR" noProof="0" dirty="0"/>
            </a:p>
          </p:txBody>
        </p:sp>
        <p:sp>
          <p:nvSpPr>
            <p:cNvPr id="4797" name="object 4797"/>
            <p:cNvSpPr/>
            <p:nvPr/>
          </p:nvSpPr>
          <p:spPr>
            <a:xfrm>
              <a:off x="8029733" y="3468734"/>
              <a:ext cx="2305050" cy="1740535"/>
            </a:xfrm>
            <a:custGeom>
              <a:avLst/>
              <a:gdLst/>
              <a:ahLst/>
              <a:cxnLst/>
              <a:rect l="l" t="t" r="r" b="b"/>
              <a:pathLst>
                <a:path w="2305050" h="1740535">
                  <a:moveTo>
                    <a:pt x="1373497" y="1691438"/>
                  </a:moveTo>
                  <a:lnTo>
                    <a:pt x="1353062" y="1694850"/>
                  </a:lnTo>
                </a:path>
                <a:path w="2305050" h="1740535">
                  <a:moveTo>
                    <a:pt x="1305278" y="1701187"/>
                  </a:moveTo>
                  <a:lnTo>
                    <a:pt x="1301955" y="1701628"/>
                  </a:lnTo>
                  <a:lnTo>
                    <a:pt x="1250156" y="1706457"/>
                  </a:lnTo>
                  <a:lnTo>
                    <a:pt x="1197717" y="1709386"/>
                  </a:lnTo>
                  <a:lnTo>
                    <a:pt x="1144690" y="1710372"/>
                  </a:lnTo>
                  <a:lnTo>
                    <a:pt x="1091667" y="1709386"/>
                  </a:lnTo>
                  <a:lnTo>
                    <a:pt x="1039237" y="1706457"/>
                  </a:lnTo>
                  <a:lnTo>
                    <a:pt x="987453" y="1701628"/>
                  </a:lnTo>
                  <a:lnTo>
                    <a:pt x="936367" y="1694941"/>
                  </a:lnTo>
                  <a:lnTo>
                    <a:pt x="886032" y="1686440"/>
                  </a:lnTo>
                  <a:lnTo>
                    <a:pt x="865347" y="1682150"/>
                  </a:lnTo>
                </a:path>
                <a:path w="2305050" h="1740535">
                  <a:moveTo>
                    <a:pt x="900063" y="1719082"/>
                  </a:moveTo>
                  <a:lnTo>
                    <a:pt x="986828" y="1731432"/>
                  </a:lnTo>
                  <a:lnTo>
                    <a:pt x="1038843" y="1736150"/>
                  </a:lnTo>
                  <a:lnTo>
                    <a:pt x="1091481" y="1739011"/>
                  </a:lnTo>
                  <a:lnTo>
                    <a:pt x="1144690" y="1739974"/>
                  </a:lnTo>
                  <a:lnTo>
                    <a:pt x="1193830" y="1739084"/>
                  </a:lnTo>
                </a:path>
                <a:path w="2305050" h="1740535">
                  <a:moveTo>
                    <a:pt x="2269930" y="998623"/>
                  </a:moveTo>
                  <a:lnTo>
                    <a:pt x="2251984" y="1049240"/>
                  </a:lnTo>
                  <a:lnTo>
                    <a:pt x="2235266" y="1088459"/>
                  </a:lnTo>
                  <a:lnTo>
                    <a:pt x="2216542" y="1126889"/>
                  </a:lnTo>
                  <a:lnTo>
                    <a:pt x="2195864" y="1164489"/>
                  </a:lnTo>
                  <a:lnTo>
                    <a:pt x="2173285" y="1201216"/>
                  </a:lnTo>
                  <a:lnTo>
                    <a:pt x="2148858" y="1237026"/>
                  </a:lnTo>
                  <a:lnTo>
                    <a:pt x="2122635" y="1271878"/>
                  </a:lnTo>
                  <a:lnTo>
                    <a:pt x="2094669" y="1305727"/>
                  </a:lnTo>
                  <a:lnTo>
                    <a:pt x="2065012" y="1338532"/>
                  </a:lnTo>
                  <a:lnTo>
                    <a:pt x="2033717" y="1370250"/>
                  </a:lnTo>
                  <a:lnTo>
                    <a:pt x="2026084" y="1377350"/>
                  </a:lnTo>
                </a:path>
                <a:path w="2305050" h="1740535">
                  <a:moveTo>
                    <a:pt x="552024" y="1576147"/>
                  </a:moveTo>
                  <a:lnTo>
                    <a:pt x="516617" y="1558234"/>
                  </a:lnTo>
                  <a:lnTo>
                    <a:pt x="475381" y="1535326"/>
                  </a:lnTo>
                  <a:lnTo>
                    <a:pt x="435417" y="1511031"/>
                  </a:lnTo>
                  <a:lnTo>
                    <a:pt x="396777" y="1485392"/>
                  </a:lnTo>
                  <a:lnTo>
                    <a:pt x="359514" y="1458451"/>
                  </a:lnTo>
                  <a:lnTo>
                    <a:pt x="323679" y="1430252"/>
                  </a:lnTo>
                  <a:lnTo>
                    <a:pt x="289325" y="1400838"/>
                  </a:lnTo>
                  <a:lnTo>
                    <a:pt x="256504" y="1370250"/>
                  </a:lnTo>
                  <a:lnTo>
                    <a:pt x="225267" y="1338532"/>
                  </a:lnTo>
                  <a:lnTo>
                    <a:pt x="195668" y="1305727"/>
                  </a:lnTo>
                  <a:lnTo>
                    <a:pt x="167758" y="1271878"/>
                  </a:lnTo>
                  <a:lnTo>
                    <a:pt x="141589" y="1237026"/>
                  </a:lnTo>
                  <a:lnTo>
                    <a:pt x="117215" y="1201216"/>
                  </a:lnTo>
                  <a:lnTo>
                    <a:pt x="94686" y="1164489"/>
                  </a:lnTo>
                  <a:lnTo>
                    <a:pt x="74055" y="1126889"/>
                  </a:lnTo>
                  <a:lnTo>
                    <a:pt x="55374" y="1088459"/>
                  </a:lnTo>
                  <a:lnTo>
                    <a:pt x="38695" y="1049240"/>
                  </a:lnTo>
                  <a:lnTo>
                    <a:pt x="24071" y="1009277"/>
                  </a:lnTo>
                  <a:lnTo>
                    <a:pt x="11554" y="968611"/>
                  </a:lnTo>
                  <a:lnTo>
                    <a:pt x="1196" y="927286"/>
                  </a:lnTo>
                  <a:lnTo>
                    <a:pt x="0" y="921127"/>
                  </a:lnTo>
                </a:path>
                <a:path w="2305050" h="1740535">
                  <a:moveTo>
                    <a:pt x="78578" y="377099"/>
                  </a:moveTo>
                  <a:lnTo>
                    <a:pt x="117215" y="310922"/>
                  </a:lnTo>
                  <a:lnTo>
                    <a:pt x="141589" y="275055"/>
                  </a:lnTo>
                  <a:lnTo>
                    <a:pt x="167758" y="240144"/>
                  </a:lnTo>
                  <a:lnTo>
                    <a:pt x="195668" y="206233"/>
                  </a:lnTo>
                  <a:lnTo>
                    <a:pt x="225267" y="173364"/>
                  </a:lnTo>
                  <a:lnTo>
                    <a:pt x="256504" y="141582"/>
                  </a:lnTo>
                  <a:lnTo>
                    <a:pt x="289325" y="110929"/>
                  </a:lnTo>
                  <a:lnTo>
                    <a:pt x="323679" y="81449"/>
                  </a:lnTo>
                  <a:lnTo>
                    <a:pt x="359514" y="53184"/>
                  </a:lnTo>
                  <a:lnTo>
                    <a:pt x="373547" y="43014"/>
                  </a:lnTo>
                </a:path>
                <a:path w="2305050" h="1740535">
                  <a:moveTo>
                    <a:pt x="377682" y="0"/>
                  </a:moveTo>
                  <a:lnTo>
                    <a:pt x="315167" y="45682"/>
                  </a:lnTo>
                  <a:lnTo>
                    <a:pt x="279890" y="74619"/>
                  </a:lnTo>
                  <a:lnTo>
                    <a:pt x="246083" y="104725"/>
                  </a:lnTo>
                  <a:lnTo>
                    <a:pt x="213797" y="135961"/>
                  </a:lnTo>
                  <a:lnTo>
                    <a:pt x="183080" y="168285"/>
                  </a:lnTo>
                  <a:lnTo>
                    <a:pt x="153984" y="201657"/>
                  </a:lnTo>
                  <a:lnTo>
                    <a:pt x="126557" y="236037"/>
                  </a:lnTo>
                  <a:lnTo>
                    <a:pt x="100851" y="271384"/>
                  </a:lnTo>
                  <a:lnTo>
                    <a:pt x="85684" y="294367"/>
                  </a:lnTo>
                </a:path>
                <a:path w="2305050" h="1740535">
                  <a:moveTo>
                    <a:pt x="19741" y="1097481"/>
                  </a:moveTo>
                  <a:lnTo>
                    <a:pt x="54797" y="1166712"/>
                  </a:lnTo>
                  <a:lnTo>
                    <a:pt x="76914" y="1203807"/>
                  </a:lnTo>
                  <a:lnTo>
                    <a:pt x="100851" y="1240020"/>
                  </a:lnTo>
                  <a:lnTo>
                    <a:pt x="126557" y="1275312"/>
                  </a:lnTo>
                  <a:lnTo>
                    <a:pt x="153984" y="1309640"/>
                  </a:lnTo>
                  <a:lnTo>
                    <a:pt x="183080" y="1342966"/>
                  </a:lnTo>
                  <a:lnTo>
                    <a:pt x="213797" y="1375248"/>
                  </a:lnTo>
                  <a:lnTo>
                    <a:pt x="246083" y="1406445"/>
                  </a:lnTo>
                  <a:lnTo>
                    <a:pt x="279890" y="1436517"/>
                  </a:lnTo>
                  <a:lnTo>
                    <a:pt x="315167" y="1465422"/>
                  </a:lnTo>
                  <a:lnTo>
                    <a:pt x="351865" y="1493121"/>
                  </a:lnTo>
                  <a:lnTo>
                    <a:pt x="389933" y="1519573"/>
                  </a:lnTo>
                  <a:lnTo>
                    <a:pt x="429322" y="1544737"/>
                  </a:lnTo>
                  <a:lnTo>
                    <a:pt x="469981" y="1568572"/>
                  </a:lnTo>
                  <a:lnTo>
                    <a:pt x="511861" y="1591038"/>
                  </a:lnTo>
                  <a:lnTo>
                    <a:pt x="542351" y="1605950"/>
                  </a:lnTo>
                </a:path>
                <a:path w="2305050" h="1740535">
                  <a:moveTo>
                    <a:pt x="2073187" y="1377350"/>
                  </a:moveTo>
                  <a:lnTo>
                    <a:pt x="2106076" y="1342966"/>
                  </a:lnTo>
                  <a:lnTo>
                    <a:pt x="2135169" y="1309640"/>
                  </a:lnTo>
                  <a:lnTo>
                    <a:pt x="2162593" y="1275312"/>
                  </a:lnTo>
                  <a:lnTo>
                    <a:pt x="2188297" y="1240020"/>
                  </a:lnTo>
                  <a:lnTo>
                    <a:pt x="2212232" y="1203807"/>
                  </a:lnTo>
                  <a:lnTo>
                    <a:pt x="2234348" y="1166712"/>
                  </a:lnTo>
                  <a:lnTo>
                    <a:pt x="2254594" y="1128777"/>
                  </a:lnTo>
                  <a:lnTo>
                    <a:pt x="2272922" y="1090041"/>
                  </a:lnTo>
                  <a:lnTo>
                    <a:pt x="2289280" y="1050547"/>
                  </a:lnTo>
                  <a:lnTo>
                    <a:pt x="2303619" y="1010334"/>
                  </a:lnTo>
                  <a:lnTo>
                    <a:pt x="2304460" y="1007531"/>
                  </a:lnTo>
                </a:path>
                <a:path w="2305050" h="1740535">
                  <a:moveTo>
                    <a:pt x="1321484" y="1729015"/>
                  </a:moveTo>
                  <a:lnTo>
                    <a:pt x="1353826" y="1724897"/>
                  </a:lnTo>
                  <a:lnTo>
                    <a:pt x="1404432" y="1716586"/>
                  </a:lnTo>
                  <a:lnTo>
                    <a:pt x="1454268" y="1706539"/>
                  </a:lnTo>
                  <a:lnTo>
                    <a:pt x="1503284" y="1694798"/>
                  </a:lnTo>
                  <a:lnTo>
                    <a:pt x="1548742" y="1682150"/>
                  </a:lnTo>
                </a:path>
                <a:path w="2305050" h="1740535">
                  <a:moveTo>
                    <a:pt x="1480250" y="1669450"/>
                  </a:moveTo>
                  <a:lnTo>
                    <a:pt x="1452988" y="1676167"/>
                  </a:lnTo>
                  <a:lnTo>
                    <a:pt x="1424122" y="1682150"/>
                  </a:lnTo>
                </a:path>
                <a:path w="2305050" h="1740535">
                  <a:moveTo>
                    <a:pt x="865347" y="1682150"/>
                  </a:moveTo>
                  <a:lnTo>
                    <a:pt x="836499" y="1676167"/>
                  </a:lnTo>
                  <a:lnTo>
                    <a:pt x="787820" y="1664164"/>
                  </a:lnTo>
                  <a:lnTo>
                    <a:pt x="740048" y="1650476"/>
                  </a:lnTo>
                  <a:lnTo>
                    <a:pt x="693235" y="1635143"/>
                  </a:lnTo>
                  <a:lnTo>
                    <a:pt x="682975" y="1631350"/>
                  </a:lnTo>
                </a:path>
                <a:path w="2305050" h="1740535">
                  <a:moveTo>
                    <a:pt x="542351" y="1605950"/>
                  </a:moveTo>
                  <a:lnTo>
                    <a:pt x="554912" y="1612094"/>
                  </a:lnTo>
                  <a:lnTo>
                    <a:pt x="561989" y="1615235"/>
                  </a:lnTo>
                </a:path>
                <a:path w="2305050" h="1740535">
                  <a:moveTo>
                    <a:pt x="598299" y="1631350"/>
                  </a:moveTo>
                  <a:lnTo>
                    <a:pt x="599084" y="1631699"/>
                  </a:lnTo>
                  <a:lnTo>
                    <a:pt x="644327" y="1649812"/>
                  </a:lnTo>
                  <a:lnTo>
                    <a:pt x="690592" y="1666394"/>
                  </a:lnTo>
                  <a:lnTo>
                    <a:pt x="737827" y="1681403"/>
                  </a:lnTo>
                  <a:lnTo>
                    <a:pt x="740514" y="1682150"/>
                  </a:lnTo>
                </a:path>
                <a:path w="2305050" h="1740535">
                  <a:moveTo>
                    <a:pt x="1548742" y="1682150"/>
                  </a:moveTo>
                  <a:lnTo>
                    <a:pt x="1551428" y="1681403"/>
                  </a:lnTo>
                  <a:lnTo>
                    <a:pt x="1589036" y="1669450"/>
                  </a:lnTo>
                </a:path>
                <a:path w="2305050" h="1740535">
                  <a:moveTo>
                    <a:pt x="1801643" y="1542450"/>
                  </a:moveTo>
                  <a:lnTo>
                    <a:pt x="1730682" y="1579713"/>
                  </a:lnTo>
                  <a:lnTo>
                    <a:pt x="1687006" y="1599719"/>
                  </a:lnTo>
                  <a:lnTo>
                    <a:pt x="1642218" y="1618210"/>
                  </a:lnTo>
                  <a:lnTo>
                    <a:pt x="1596370" y="1635143"/>
                  </a:lnTo>
                  <a:lnTo>
                    <a:pt x="1549514" y="1650476"/>
                  </a:lnTo>
                  <a:lnTo>
                    <a:pt x="1501702" y="1664164"/>
                  </a:lnTo>
                  <a:lnTo>
                    <a:pt x="1480250" y="1669450"/>
                  </a:lnTo>
                </a:path>
                <a:path w="2305050" h="1740535">
                  <a:moveTo>
                    <a:pt x="1589036" y="1669450"/>
                  </a:moveTo>
                  <a:lnTo>
                    <a:pt x="1644906" y="1649812"/>
                  </a:lnTo>
                  <a:lnTo>
                    <a:pt x="1690139" y="1631699"/>
                  </a:lnTo>
                  <a:lnTo>
                    <a:pt x="1734302" y="1612094"/>
                  </a:lnTo>
                  <a:lnTo>
                    <a:pt x="1777344" y="1591038"/>
                  </a:lnTo>
                  <a:lnTo>
                    <a:pt x="1819217" y="1568572"/>
                  </a:lnTo>
                  <a:lnTo>
                    <a:pt x="1859869" y="1544737"/>
                  </a:lnTo>
                  <a:lnTo>
                    <a:pt x="1863448" y="1542450"/>
                  </a:lnTo>
                </a:path>
                <a:path w="2305050" h="1740535">
                  <a:moveTo>
                    <a:pt x="2026084" y="1377350"/>
                  </a:moveTo>
                  <a:lnTo>
                    <a:pt x="2000836" y="1400838"/>
                  </a:lnTo>
                  <a:lnTo>
                    <a:pt x="1998598" y="1402750"/>
                  </a:lnTo>
                </a:path>
                <a:path w="2305050" h="1740535">
                  <a:moveTo>
                    <a:pt x="682975" y="1631350"/>
                  </a:moveTo>
                  <a:lnTo>
                    <a:pt x="647434" y="1618210"/>
                  </a:lnTo>
                  <a:lnTo>
                    <a:pt x="602695" y="1599719"/>
                  </a:lnTo>
                  <a:lnTo>
                    <a:pt x="600991" y="1598938"/>
                  </a:lnTo>
                </a:path>
                <a:path w="2305050" h="1740535">
                  <a:moveTo>
                    <a:pt x="584879" y="1625394"/>
                  </a:moveTo>
                  <a:lnTo>
                    <a:pt x="598299" y="1631350"/>
                  </a:lnTo>
                </a:path>
                <a:path w="2305050" h="1740535">
                  <a:moveTo>
                    <a:pt x="2046903" y="1402750"/>
                  </a:moveTo>
                  <a:lnTo>
                    <a:pt x="2073187" y="1377350"/>
                  </a:lnTo>
                </a:path>
                <a:path w="2305050" h="1740535">
                  <a:moveTo>
                    <a:pt x="1936766" y="1453550"/>
                  </a:moveTo>
                  <a:lnTo>
                    <a:pt x="1930527" y="1458451"/>
                  </a:lnTo>
                  <a:lnTo>
                    <a:pt x="1893204" y="1485392"/>
                  </a:lnTo>
                  <a:lnTo>
                    <a:pt x="1854505" y="1511031"/>
                  </a:lnTo>
                  <a:lnTo>
                    <a:pt x="1814484" y="1535326"/>
                  </a:lnTo>
                  <a:lnTo>
                    <a:pt x="1801643" y="1542450"/>
                  </a:lnTo>
                </a:path>
                <a:path w="2305050" h="1740535">
                  <a:moveTo>
                    <a:pt x="1863448" y="1542450"/>
                  </a:moveTo>
                  <a:lnTo>
                    <a:pt x="1899251" y="1519573"/>
                  </a:lnTo>
                  <a:lnTo>
                    <a:pt x="1937313" y="1493121"/>
                  </a:lnTo>
                  <a:lnTo>
                    <a:pt x="1974005" y="1465422"/>
                  </a:lnTo>
                  <a:lnTo>
                    <a:pt x="1988492" y="1453550"/>
                  </a:lnTo>
                </a:path>
                <a:path w="2305050" h="1740535">
                  <a:moveTo>
                    <a:pt x="1998598" y="1402750"/>
                  </a:moveTo>
                  <a:lnTo>
                    <a:pt x="1966421" y="1430252"/>
                  </a:lnTo>
                  <a:lnTo>
                    <a:pt x="1936766" y="1453550"/>
                  </a:lnTo>
                </a:path>
                <a:path w="2305050" h="1740535">
                  <a:moveTo>
                    <a:pt x="1988492" y="1453550"/>
                  </a:moveTo>
                  <a:lnTo>
                    <a:pt x="2009277" y="1436517"/>
                  </a:lnTo>
                  <a:lnTo>
                    <a:pt x="2043080" y="1406445"/>
                  </a:lnTo>
                  <a:lnTo>
                    <a:pt x="2046903" y="1402750"/>
                  </a:lnTo>
                </a:path>
              </a:pathLst>
            </a:custGeom>
            <a:ln w="3175">
              <a:solidFill>
                <a:srgbClr val="F8FBEF"/>
              </a:solidFill>
            </a:ln>
          </p:spPr>
          <p:txBody>
            <a:bodyPr wrap="square" lIns="0" tIns="0" rIns="0" bIns="0" rtlCol="0"/>
            <a:lstStyle/>
            <a:p>
              <a:endParaRPr lang="fr-FR" noProof="0" dirty="0"/>
            </a:p>
          </p:txBody>
        </p:sp>
        <p:sp>
          <p:nvSpPr>
            <p:cNvPr id="4798" name="object 4798"/>
            <p:cNvSpPr/>
            <p:nvPr/>
          </p:nvSpPr>
          <p:spPr>
            <a:xfrm>
              <a:off x="8048157" y="3436370"/>
              <a:ext cx="2292350" cy="1803400"/>
            </a:xfrm>
            <a:custGeom>
              <a:avLst/>
              <a:gdLst/>
              <a:ahLst/>
              <a:cxnLst/>
              <a:rect l="l" t="t" r="r" b="b"/>
              <a:pathLst>
                <a:path w="2292350" h="1803400">
                  <a:moveTo>
                    <a:pt x="881639" y="1752599"/>
                  </a:moveTo>
                  <a:lnTo>
                    <a:pt x="861469" y="1752599"/>
                  </a:lnTo>
                  <a:lnTo>
                    <a:pt x="905896" y="1777999"/>
                  </a:lnTo>
                  <a:lnTo>
                    <a:pt x="946137" y="1790699"/>
                  </a:lnTo>
                  <a:lnTo>
                    <a:pt x="969998" y="1803399"/>
                  </a:lnTo>
                  <a:lnTo>
                    <a:pt x="1280644" y="1803399"/>
                  </a:lnTo>
                  <a:lnTo>
                    <a:pt x="1330930" y="1790699"/>
                  </a:lnTo>
                  <a:lnTo>
                    <a:pt x="1169501" y="1790699"/>
                  </a:lnTo>
                  <a:lnTo>
                    <a:pt x="1180923" y="1777999"/>
                  </a:lnTo>
                  <a:lnTo>
                    <a:pt x="1020419" y="1777999"/>
                  </a:lnTo>
                  <a:lnTo>
                    <a:pt x="968404" y="1765299"/>
                  </a:lnTo>
                  <a:lnTo>
                    <a:pt x="917061" y="1765299"/>
                  </a:lnTo>
                  <a:lnTo>
                    <a:pt x="881639" y="1752599"/>
                  </a:lnTo>
                  <a:close/>
                </a:path>
                <a:path w="2292350" h="1803400">
                  <a:moveTo>
                    <a:pt x="1617257" y="1727199"/>
                  </a:moveTo>
                  <a:lnTo>
                    <a:pt x="1484860" y="1727199"/>
                  </a:lnTo>
                  <a:lnTo>
                    <a:pt x="1432997" y="1740625"/>
                  </a:lnTo>
                  <a:lnTo>
                    <a:pt x="1399126" y="1752599"/>
                  </a:lnTo>
                  <a:lnTo>
                    <a:pt x="1360500" y="1765299"/>
                  </a:lnTo>
                  <a:lnTo>
                    <a:pt x="1322504" y="1765299"/>
                  </a:lnTo>
                  <a:lnTo>
                    <a:pt x="1294330" y="1777999"/>
                  </a:lnTo>
                  <a:lnTo>
                    <a:pt x="1264647" y="1790699"/>
                  </a:lnTo>
                  <a:lnTo>
                    <a:pt x="1399344" y="1790699"/>
                  </a:lnTo>
                  <a:lnTo>
                    <a:pt x="1429479" y="1777999"/>
                  </a:lnTo>
                  <a:lnTo>
                    <a:pt x="1617257" y="1727199"/>
                  </a:lnTo>
                  <a:close/>
                </a:path>
                <a:path w="2292350" h="1803400">
                  <a:moveTo>
                    <a:pt x="1192345" y="1765299"/>
                  </a:moveTo>
                  <a:lnTo>
                    <a:pt x="1175406" y="1777999"/>
                  </a:lnTo>
                  <a:lnTo>
                    <a:pt x="1180923" y="1777999"/>
                  </a:lnTo>
                  <a:lnTo>
                    <a:pt x="1192345" y="1765299"/>
                  </a:lnTo>
                  <a:close/>
                </a:path>
                <a:path w="2292350" h="1803400">
                  <a:moveTo>
                    <a:pt x="1432997" y="1740625"/>
                  </a:moveTo>
                  <a:lnTo>
                    <a:pt x="1335402" y="1765299"/>
                  </a:lnTo>
                  <a:lnTo>
                    <a:pt x="1360500" y="1765299"/>
                  </a:lnTo>
                  <a:lnTo>
                    <a:pt x="1399126" y="1752599"/>
                  </a:lnTo>
                  <a:lnTo>
                    <a:pt x="1432997" y="1740625"/>
                  </a:lnTo>
                  <a:close/>
                </a:path>
                <a:path w="2292350" h="1803400">
                  <a:moveTo>
                    <a:pt x="541079" y="1650999"/>
                  </a:moveTo>
                  <a:lnTo>
                    <a:pt x="462193" y="1650999"/>
                  </a:lnTo>
                  <a:lnTo>
                    <a:pt x="503916" y="1676399"/>
                  </a:lnTo>
                  <a:lnTo>
                    <a:pt x="546694" y="1689099"/>
                  </a:lnTo>
                  <a:lnTo>
                    <a:pt x="590481" y="1714499"/>
                  </a:lnTo>
                  <a:lnTo>
                    <a:pt x="622709" y="1727199"/>
                  </a:lnTo>
                  <a:lnTo>
                    <a:pt x="722090" y="1727199"/>
                  </a:lnTo>
                  <a:lnTo>
                    <a:pt x="719403" y="1714499"/>
                  </a:lnTo>
                  <a:lnTo>
                    <a:pt x="580660" y="1676399"/>
                  </a:lnTo>
                  <a:lnTo>
                    <a:pt x="547880" y="1676399"/>
                  </a:lnTo>
                  <a:lnTo>
                    <a:pt x="541079" y="1650999"/>
                  </a:lnTo>
                  <a:close/>
                </a:path>
                <a:path w="2292350" h="1803400">
                  <a:moveTo>
                    <a:pt x="1662004" y="1714499"/>
                  </a:moveTo>
                  <a:lnTo>
                    <a:pt x="1533004" y="1714499"/>
                  </a:lnTo>
                  <a:lnTo>
                    <a:pt x="1530318" y="1727199"/>
                  </a:lnTo>
                  <a:lnTo>
                    <a:pt x="1629782" y="1727199"/>
                  </a:lnTo>
                  <a:lnTo>
                    <a:pt x="1662004" y="1714499"/>
                  </a:lnTo>
                  <a:close/>
                </a:path>
                <a:path w="2292350" h="1803400">
                  <a:moveTo>
                    <a:pt x="2015954" y="1498599"/>
                  </a:moveTo>
                  <a:lnTo>
                    <a:pt x="1955581" y="1498599"/>
                  </a:lnTo>
                  <a:lnTo>
                    <a:pt x="1918889" y="1536699"/>
                  </a:lnTo>
                  <a:lnTo>
                    <a:pt x="1880827" y="1562099"/>
                  </a:lnTo>
                  <a:lnTo>
                    <a:pt x="1845024" y="1587499"/>
                  </a:lnTo>
                  <a:lnTo>
                    <a:pt x="1841445" y="1587499"/>
                  </a:lnTo>
                  <a:lnTo>
                    <a:pt x="1800793" y="1612899"/>
                  </a:lnTo>
                  <a:lnTo>
                    <a:pt x="1758920" y="1625599"/>
                  </a:lnTo>
                  <a:lnTo>
                    <a:pt x="1715878" y="1650999"/>
                  </a:lnTo>
                  <a:lnTo>
                    <a:pt x="1671715" y="1676399"/>
                  </a:lnTo>
                  <a:lnTo>
                    <a:pt x="1580228" y="1701799"/>
                  </a:lnTo>
                  <a:lnTo>
                    <a:pt x="1570612" y="1714499"/>
                  </a:lnTo>
                  <a:lnTo>
                    <a:pt x="1663196" y="1714499"/>
                  </a:lnTo>
                  <a:lnTo>
                    <a:pt x="1705784" y="1689099"/>
                  </a:lnTo>
                  <a:lnTo>
                    <a:pt x="1748554" y="1676399"/>
                  </a:lnTo>
                  <a:lnTo>
                    <a:pt x="1790268" y="1650999"/>
                  </a:lnTo>
                  <a:lnTo>
                    <a:pt x="1830885" y="1625599"/>
                  </a:lnTo>
                  <a:lnTo>
                    <a:pt x="1870359" y="1600199"/>
                  </a:lnTo>
                  <a:lnTo>
                    <a:pt x="1904897" y="1587499"/>
                  </a:lnTo>
                  <a:lnTo>
                    <a:pt x="1908646" y="1574799"/>
                  </a:lnTo>
                  <a:lnTo>
                    <a:pt x="1945704" y="1549399"/>
                  </a:lnTo>
                  <a:lnTo>
                    <a:pt x="1981488" y="1523999"/>
                  </a:lnTo>
                  <a:lnTo>
                    <a:pt x="2015954" y="1498599"/>
                  </a:lnTo>
                  <a:close/>
                </a:path>
                <a:path w="2292350" h="1803400">
                  <a:moveTo>
                    <a:pt x="569241" y="1666336"/>
                  </a:moveTo>
                  <a:lnTo>
                    <a:pt x="562416" y="1676399"/>
                  </a:lnTo>
                  <a:lnTo>
                    <a:pt x="579875" y="1676399"/>
                  </a:lnTo>
                  <a:lnTo>
                    <a:pt x="569241" y="1666336"/>
                  </a:lnTo>
                  <a:close/>
                </a:path>
                <a:path w="2292350" h="1803400">
                  <a:moveTo>
                    <a:pt x="571029" y="1663699"/>
                  </a:moveTo>
                  <a:lnTo>
                    <a:pt x="566455" y="1663699"/>
                  </a:lnTo>
                  <a:lnTo>
                    <a:pt x="569241" y="1666336"/>
                  </a:lnTo>
                  <a:lnTo>
                    <a:pt x="571029" y="1663699"/>
                  </a:lnTo>
                  <a:close/>
                </a:path>
                <a:path w="2292350" h="1803400">
                  <a:moveTo>
                    <a:pt x="1317" y="1130299"/>
                  </a:moveTo>
                  <a:lnTo>
                    <a:pt x="0" y="1130299"/>
                  </a:lnTo>
                  <a:lnTo>
                    <a:pt x="5472" y="1181099"/>
                  </a:lnTo>
                  <a:lnTo>
                    <a:pt x="9691" y="1219199"/>
                  </a:lnTo>
                  <a:lnTo>
                    <a:pt x="10786" y="1231899"/>
                  </a:lnTo>
                  <a:lnTo>
                    <a:pt x="13365" y="1231899"/>
                  </a:lnTo>
                  <a:lnTo>
                    <a:pt x="35716" y="1269999"/>
                  </a:lnTo>
                  <a:lnTo>
                    <a:pt x="59736" y="1308099"/>
                  </a:lnTo>
                  <a:lnTo>
                    <a:pt x="85382" y="1346199"/>
                  </a:lnTo>
                  <a:lnTo>
                    <a:pt x="112610" y="1371599"/>
                  </a:lnTo>
                  <a:lnTo>
                    <a:pt x="141374" y="1409699"/>
                  </a:lnTo>
                  <a:lnTo>
                    <a:pt x="171632" y="1435099"/>
                  </a:lnTo>
                  <a:lnTo>
                    <a:pt x="203340" y="1473199"/>
                  </a:lnTo>
                  <a:lnTo>
                    <a:pt x="236453" y="1498599"/>
                  </a:lnTo>
                  <a:lnTo>
                    <a:pt x="270929" y="1523999"/>
                  </a:lnTo>
                  <a:lnTo>
                    <a:pt x="306722" y="1549399"/>
                  </a:lnTo>
                  <a:lnTo>
                    <a:pt x="343788" y="1574799"/>
                  </a:lnTo>
                  <a:lnTo>
                    <a:pt x="382085" y="1600199"/>
                  </a:lnTo>
                  <a:lnTo>
                    <a:pt x="421568" y="1625599"/>
                  </a:lnTo>
                  <a:lnTo>
                    <a:pt x="453331" y="1650999"/>
                  </a:lnTo>
                  <a:lnTo>
                    <a:pt x="523927" y="1650999"/>
                  </a:lnTo>
                  <a:lnTo>
                    <a:pt x="493437" y="1625599"/>
                  </a:lnTo>
                  <a:lnTo>
                    <a:pt x="451557" y="1612899"/>
                  </a:lnTo>
                  <a:lnTo>
                    <a:pt x="410898" y="1587499"/>
                  </a:lnTo>
                  <a:lnTo>
                    <a:pt x="371509" y="1562099"/>
                  </a:lnTo>
                  <a:lnTo>
                    <a:pt x="333441" y="1536699"/>
                  </a:lnTo>
                  <a:lnTo>
                    <a:pt x="296743" y="1498599"/>
                  </a:lnTo>
                  <a:lnTo>
                    <a:pt x="261466" y="1473199"/>
                  </a:lnTo>
                  <a:lnTo>
                    <a:pt x="227659" y="1447799"/>
                  </a:lnTo>
                  <a:lnTo>
                    <a:pt x="195373" y="1409699"/>
                  </a:lnTo>
                  <a:lnTo>
                    <a:pt x="164656" y="1384299"/>
                  </a:lnTo>
                  <a:lnTo>
                    <a:pt x="135560" y="1346199"/>
                  </a:lnTo>
                  <a:lnTo>
                    <a:pt x="108133" y="1308099"/>
                  </a:lnTo>
                  <a:lnTo>
                    <a:pt x="82427" y="1282699"/>
                  </a:lnTo>
                  <a:lnTo>
                    <a:pt x="58490" y="1244599"/>
                  </a:lnTo>
                  <a:lnTo>
                    <a:pt x="36373" y="1206499"/>
                  </a:lnTo>
                  <a:lnTo>
                    <a:pt x="16125" y="1168399"/>
                  </a:lnTo>
                  <a:lnTo>
                    <a:pt x="1317" y="1130299"/>
                  </a:lnTo>
                  <a:close/>
                </a:path>
                <a:path w="2292350" h="1803400">
                  <a:moveTo>
                    <a:pt x="2285308" y="1052393"/>
                  </a:moveTo>
                  <a:lnTo>
                    <a:pt x="2270856" y="1092199"/>
                  </a:lnTo>
                  <a:lnTo>
                    <a:pt x="2254498" y="1130299"/>
                  </a:lnTo>
                  <a:lnTo>
                    <a:pt x="2236170" y="1168399"/>
                  </a:lnTo>
                  <a:lnTo>
                    <a:pt x="2215924" y="1206499"/>
                  </a:lnTo>
                  <a:lnTo>
                    <a:pt x="2193808" y="1244599"/>
                  </a:lnTo>
                  <a:lnTo>
                    <a:pt x="2169873" y="1282699"/>
                  </a:lnTo>
                  <a:lnTo>
                    <a:pt x="2144169" y="1308099"/>
                  </a:lnTo>
                  <a:lnTo>
                    <a:pt x="2116745" y="1346199"/>
                  </a:lnTo>
                  <a:lnTo>
                    <a:pt x="2087652" y="1384299"/>
                  </a:lnTo>
                  <a:lnTo>
                    <a:pt x="2056939" y="1409699"/>
                  </a:lnTo>
                  <a:lnTo>
                    <a:pt x="2054763" y="1422399"/>
                  </a:lnTo>
                  <a:lnTo>
                    <a:pt x="2028479" y="1447799"/>
                  </a:lnTo>
                  <a:lnTo>
                    <a:pt x="2024656" y="1447799"/>
                  </a:lnTo>
                  <a:lnTo>
                    <a:pt x="1990853" y="1473199"/>
                  </a:lnTo>
                  <a:lnTo>
                    <a:pt x="1970068" y="1498599"/>
                  </a:lnTo>
                  <a:lnTo>
                    <a:pt x="2021527" y="1498599"/>
                  </a:lnTo>
                  <a:lnTo>
                    <a:pt x="2076518" y="1447799"/>
                  </a:lnTo>
                  <a:lnTo>
                    <a:pt x="2080757" y="1435099"/>
                  </a:lnTo>
                  <a:lnTo>
                    <a:pt x="2101278" y="1422399"/>
                  </a:lnTo>
                  <a:lnTo>
                    <a:pt x="2111006" y="1409699"/>
                  </a:lnTo>
                  <a:lnTo>
                    <a:pt x="2139762" y="1371599"/>
                  </a:lnTo>
                  <a:lnTo>
                    <a:pt x="2166980" y="1346199"/>
                  </a:lnTo>
                  <a:lnTo>
                    <a:pt x="2192618" y="1308099"/>
                  </a:lnTo>
                  <a:lnTo>
                    <a:pt x="2216630" y="1269999"/>
                  </a:lnTo>
                  <a:lnTo>
                    <a:pt x="2238974" y="1231899"/>
                  </a:lnTo>
                  <a:lnTo>
                    <a:pt x="2259605" y="1193799"/>
                  </a:lnTo>
                  <a:lnTo>
                    <a:pt x="2278479" y="1155699"/>
                  </a:lnTo>
                  <a:lnTo>
                    <a:pt x="2291001" y="1092199"/>
                  </a:lnTo>
                  <a:lnTo>
                    <a:pt x="2291924" y="1054099"/>
                  </a:lnTo>
                  <a:lnTo>
                    <a:pt x="2285308" y="1052393"/>
                  </a:lnTo>
                  <a:close/>
                </a:path>
                <a:path w="2292350" h="1803400">
                  <a:moveTo>
                    <a:pt x="2286036" y="1041399"/>
                  </a:moveTo>
                  <a:lnTo>
                    <a:pt x="2242694" y="1041399"/>
                  </a:lnTo>
                  <a:lnTo>
                    <a:pt x="2285308" y="1052393"/>
                  </a:lnTo>
                  <a:lnTo>
                    <a:pt x="2286036" y="1041399"/>
                  </a:lnTo>
                  <a:close/>
                </a:path>
                <a:path w="2292350" h="1803400">
                  <a:moveTo>
                    <a:pt x="67813" y="329274"/>
                  </a:moveTo>
                  <a:lnTo>
                    <a:pt x="67260" y="330199"/>
                  </a:lnTo>
                  <a:lnTo>
                    <a:pt x="65686" y="368299"/>
                  </a:lnTo>
                  <a:lnTo>
                    <a:pt x="67762" y="330199"/>
                  </a:lnTo>
                  <a:lnTo>
                    <a:pt x="67813" y="329274"/>
                  </a:lnTo>
                  <a:close/>
                </a:path>
                <a:path w="2292350" h="1803400">
                  <a:moveTo>
                    <a:pt x="363068" y="0"/>
                  </a:moveTo>
                  <a:lnTo>
                    <a:pt x="306722" y="38099"/>
                  </a:lnTo>
                  <a:lnTo>
                    <a:pt x="270929" y="63499"/>
                  </a:lnTo>
                  <a:lnTo>
                    <a:pt x="236453" y="88899"/>
                  </a:lnTo>
                  <a:lnTo>
                    <a:pt x="203340" y="126999"/>
                  </a:lnTo>
                  <a:lnTo>
                    <a:pt x="171632" y="152399"/>
                  </a:lnTo>
                  <a:lnTo>
                    <a:pt x="141374" y="177799"/>
                  </a:lnTo>
                  <a:lnTo>
                    <a:pt x="112610" y="215899"/>
                  </a:lnTo>
                  <a:lnTo>
                    <a:pt x="85382" y="253999"/>
                  </a:lnTo>
                  <a:lnTo>
                    <a:pt x="67982" y="266699"/>
                  </a:lnTo>
                  <a:lnTo>
                    <a:pt x="68100" y="279399"/>
                  </a:lnTo>
                  <a:lnTo>
                    <a:pt x="68218" y="292099"/>
                  </a:lnTo>
                  <a:lnTo>
                    <a:pt x="68336" y="304799"/>
                  </a:lnTo>
                  <a:lnTo>
                    <a:pt x="68455" y="317499"/>
                  </a:lnTo>
                  <a:lnTo>
                    <a:pt x="67813" y="329274"/>
                  </a:lnTo>
                  <a:lnTo>
                    <a:pt x="82427" y="304799"/>
                  </a:lnTo>
                  <a:lnTo>
                    <a:pt x="108133" y="279399"/>
                  </a:lnTo>
                  <a:lnTo>
                    <a:pt x="135560" y="241299"/>
                  </a:lnTo>
                  <a:lnTo>
                    <a:pt x="164656" y="203199"/>
                  </a:lnTo>
                  <a:lnTo>
                    <a:pt x="195373" y="177799"/>
                  </a:lnTo>
                  <a:lnTo>
                    <a:pt x="227659" y="139699"/>
                  </a:lnTo>
                  <a:lnTo>
                    <a:pt x="261466" y="114299"/>
                  </a:lnTo>
                  <a:lnTo>
                    <a:pt x="296743" y="88899"/>
                  </a:lnTo>
                  <a:lnTo>
                    <a:pt x="333441" y="50799"/>
                  </a:lnTo>
                  <a:lnTo>
                    <a:pt x="359257" y="38099"/>
                  </a:lnTo>
                  <a:lnTo>
                    <a:pt x="359925" y="38099"/>
                  </a:lnTo>
                  <a:lnTo>
                    <a:pt x="361146" y="25399"/>
                  </a:lnTo>
                  <a:lnTo>
                    <a:pt x="363068" y="0"/>
                  </a:lnTo>
                  <a:close/>
                </a:path>
                <a:path w="2292350" h="1803400">
                  <a:moveTo>
                    <a:pt x="359925" y="38099"/>
                  </a:moveTo>
                  <a:lnTo>
                    <a:pt x="359257" y="38099"/>
                  </a:lnTo>
                  <a:lnTo>
                    <a:pt x="355043" y="88899"/>
                  </a:lnTo>
                  <a:lnTo>
                    <a:pt x="359925" y="38099"/>
                  </a:lnTo>
                  <a:close/>
                </a:path>
              </a:pathLst>
            </a:custGeom>
            <a:solidFill>
              <a:srgbClr val="F8FAED"/>
            </a:solidFill>
          </p:spPr>
          <p:txBody>
            <a:bodyPr wrap="square" lIns="0" tIns="0" rIns="0" bIns="0" rtlCol="0"/>
            <a:lstStyle/>
            <a:p>
              <a:endParaRPr lang="fr-FR" noProof="0" dirty="0"/>
            </a:p>
          </p:txBody>
        </p:sp>
        <p:sp>
          <p:nvSpPr>
            <p:cNvPr id="4799" name="object 4799"/>
            <p:cNvSpPr/>
            <p:nvPr/>
          </p:nvSpPr>
          <p:spPr>
            <a:xfrm>
              <a:off x="8049475" y="3428165"/>
              <a:ext cx="2289175" cy="1811655"/>
            </a:xfrm>
            <a:custGeom>
              <a:avLst/>
              <a:gdLst/>
              <a:ahLst/>
              <a:cxnLst/>
              <a:rect l="l" t="t" r="r" b="b"/>
              <a:pathLst>
                <a:path w="2289175" h="1811654">
                  <a:moveTo>
                    <a:pt x="1174088" y="1779654"/>
                  </a:moveTo>
                  <a:lnTo>
                    <a:pt x="1124948" y="1780543"/>
                  </a:lnTo>
                  <a:lnTo>
                    <a:pt x="1071739" y="1779581"/>
                  </a:lnTo>
                  <a:lnTo>
                    <a:pt x="1019102" y="1776720"/>
                  </a:lnTo>
                  <a:lnTo>
                    <a:pt x="967086" y="1772002"/>
                  </a:lnTo>
                  <a:lnTo>
                    <a:pt x="915743" y="1765467"/>
                  </a:lnTo>
                  <a:lnTo>
                    <a:pt x="880321" y="1759651"/>
                  </a:lnTo>
                </a:path>
                <a:path w="2289175" h="1811654">
                  <a:moveTo>
                    <a:pt x="968680" y="1803425"/>
                  </a:moveTo>
                  <a:lnTo>
                    <a:pt x="970567" y="1803653"/>
                  </a:lnTo>
                  <a:lnTo>
                    <a:pt x="1021471" y="1808047"/>
                  </a:lnTo>
                  <a:lnTo>
                    <a:pt x="1072946" y="1810709"/>
                  </a:lnTo>
                  <a:lnTo>
                    <a:pt x="1124948" y="1811605"/>
                  </a:lnTo>
                  <a:lnTo>
                    <a:pt x="1176950" y="1810709"/>
                  </a:lnTo>
                  <a:lnTo>
                    <a:pt x="1228424" y="1808047"/>
                  </a:lnTo>
                  <a:lnTo>
                    <a:pt x="1279326" y="1803653"/>
                  </a:lnTo>
                  <a:lnTo>
                    <a:pt x="1329612" y="1797565"/>
                  </a:lnTo>
                  <a:lnTo>
                    <a:pt x="1379239" y="1789818"/>
                  </a:lnTo>
                  <a:lnTo>
                    <a:pt x="1398027" y="1786220"/>
                  </a:lnTo>
                </a:path>
                <a:path w="2289175" h="1811654">
                  <a:moveTo>
                    <a:pt x="2284718" y="1048101"/>
                  </a:moveTo>
                  <a:lnTo>
                    <a:pt x="2269538" y="1091117"/>
                  </a:lnTo>
                  <a:lnTo>
                    <a:pt x="2253180" y="1130611"/>
                  </a:lnTo>
                  <a:lnTo>
                    <a:pt x="2234853" y="1169346"/>
                  </a:lnTo>
                  <a:lnTo>
                    <a:pt x="2214606" y="1207281"/>
                  </a:lnTo>
                  <a:lnTo>
                    <a:pt x="2192491" y="1244376"/>
                  </a:lnTo>
                  <a:lnTo>
                    <a:pt x="2168556" y="1280590"/>
                  </a:lnTo>
                  <a:lnTo>
                    <a:pt x="2142851" y="1315881"/>
                  </a:lnTo>
                  <a:lnTo>
                    <a:pt x="2115427" y="1350210"/>
                  </a:lnTo>
                  <a:lnTo>
                    <a:pt x="2086334" y="1383536"/>
                  </a:lnTo>
                  <a:lnTo>
                    <a:pt x="2055621" y="1415817"/>
                  </a:lnTo>
                  <a:lnTo>
                    <a:pt x="2053445" y="1417920"/>
                  </a:lnTo>
                </a:path>
                <a:path w="2289175" h="1811654">
                  <a:moveTo>
                    <a:pt x="522609" y="1646520"/>
                  </a:moveTo>
                  <a:lnTo>
                    <a:pt x="450239" y="1609142"/>
                  </a:lnTo>
                  <a:lnTo>
                    <a:pt x="409580" y="1585307"/>
                  </a:lnTo>
                  <a:lnTo>
                    <a:pt x="370191" y="1560143"/>
                  </a:lnTo>
                  <a:lnTo>
                    <a:pt x="332123" y="1533691"/>
                  </a:lnTo>
                  <a:lnTo>
                    <a:pt x="295426" y="1505992"/>
                  </a:lnTo>
                  <a:lnTo>
                    <a:pt x="260149" y="1477086"/>
                  </a:lnTo>
                  <a:lnTo>
                    <a:pt x="226342" y="1447014"/>
                  </a:lnTo>
                  <a:lnTo>
                    <a:pt x="194055" y="1415817"/>
                  </a:lnTo>
                  <a:lnTo>
                    <a:pt x="163339" y="1383536"/>
                  </a:lnTo>
                  <a:lnTo>
                    <a:pt x="134242" y="1350210"/>
                  </a:lnTo>
                  <a:lnTo>
                    <a:pt x="106816" y="1315881"/>
                  </a:lnTo>
                  <a:lnTo>
                    <a:pt x="81109" y="1280590"/>
                  </a:lnTo>
                  <a:lnTo>
                    <a:pt x="57172" y="1244376"/>
                  </a:lnTo>
                  <a:lnTo>
                    <a:pt x="35055" y="1207281"/>
                  </a:lnTo>
                  <a:lnTo>
                    <a:pt x="14807" y="1169346"/>
                  </a:lnTo>
                  <a:lnTo>
                    <a:pt x="0" y="1138051"/>
                  </a:lnTo>
                </a:path>
                <a:path w="2289175" h="1811654">
                  <a:moveTo>
                    <a:pt x="65942" y="334937"/>
                  </a:moveTo>
                  <a:lnTo>
                    <a:pt x="106816" y="276607"/>
                  </a:lnTo>
                  <a:lnTo>
                    <a:pt x="134242" y="242227"/>
                  </a:lnTo>
                  <a:lnTo>
                    <a:pt x="163339" y="208855"/>
                  </a:lnTo>
                  <a:lnTo>
                    <a:pt x="194055" y="176531"/>
                  </a:lnTo>
                  <a:lnTo>
                    <a:pt x="226342" y="145295"/>
                  </a:lnTo>
                  <a:lnTo>
                    <a:pt x="260149" y="115189"/>
                  </a:lnTo>
                  <a:lnTo>
                    <a:pt x="295426" y="86252"/>
                  </a:lnTo>
                  <a:lnTo>
                    <a:pt x="332123" y="58525"/>
                  </a:lnTo>
                  <a:lnTo>
                    <a:pt x="357940" y="40569"/>
                  </a:lnTo>
                </a:path>
                <a:path w="2289175" h="1811654">
                  <a:moveTo>
                    <a:pt x="361751" y="0"/>
                  </a:moveTo>
                  <a:lnTo>
                    <a:pt x="305404" y="38487"/>
                  </a:lnTo>
                  <a:lnTo>
                    <a:pt x="269611" y="65642"/>
                  </a:lnTo>
                  <a:lnTo>
                    <a:pt x="235136" y="93918"/>
                  </a:lnTo>
                  <a:lnTo>
                    <a:pt x="202022" y="123279"/>
                  </a:lnTo>
                  <a:lnTo>
                    <a:pt x="170315" y="153691"/>
                  </a:lnTo>
                  <a:lnTo>
                    <a:pt x="140057" y="185116"/>
                  </a:lnTo>
                  <a:lnTo>
                    <a:pt x="111292" y="217520"/>
                  </a:lnTo>
                  <a:lnTo>
                    <a:pt x="84065" y="250867"/>
                  </a:lnTo>
                  <a:lnTo>
                    <a:pt x="66664" y="274109"/>
                  </a:lnTo>
                </a:path>
                <a:path w="2289175" h="1811654">
                  <a:moveTo>
                    <a:pt x="9468" y="1232124"/>
                  </a:moveTo>
                  <a:lnTo>
                    <a:pt x="34398" y="1272665"/>
                  </a:lnTo>
                  <a:lnTo>
                    <a:pt x="58419" y="1307786"/>
                  </a:lnTo>
                  <a:lnTo>
                    <a:pt x="84065" y="1342041"/>
                  </a:lnTo>
                  <a:lnTo>
                    <a:pt x="111292" y="1375394"/>
                  </a:lnTo>
                  <a:lnTo>
                    <a:pt x="140057" y="1407809"/>
                  </a:lnTo>
                  <a:lnTo>
                    <a:pt x="170315" y="1439250"/>
                  </a:lnTo>
                  <a:lnTo>
                    <a:pt x="202022" y="1469682"/>
                  </a:lnTo>
                  <a:lnTo>
                    <a:pt x="235136" y="1499067"/>
                  </a:lnTo>
                  <a:lnTo>
                    <a:pt x="269611" y="1527370"/>
                  </a:lnTo>
                  <a:lnTo>
                    <a:pt x="305404" y="1554556"/>
                  </a:lnTo>
                  <a:lnTo>
                    <a:pt x="342471" y="1580587"/>
                  </a:lnTo>
                  <a:lnTo>
                    <a:pt x="380768" y="1605428"/>
                  </a:lnTo>
                  <a:lnTo>
                    <a:pt x="420250" y="1629043"/>
                  </a:lnTo>
                  <a:lnTo>
                    <a:pt x="452014" y="1646520"/>
                  </a:lnTo>
                </a:path>
                <a:path w="2289175" h="1811654">
                  <a:moveTo>
                    <a:pt x="2099961" y="1417920"/>
                  </a:moveTo>
                  <a:lnTo>
                    <a:pt x="2138444" y="1375394"/>
                  </a:lnTo>
                  <a:lnTo>
                    <a:pt x="2165663" y="1342041"/>
                  </a:lnTo>
                  <a:lnTo>
                    <a:pt x="2191300" y="1307786"/>
                  </a:lnTo>
                  <a:lnTo>
                    <a:pt x="2215313" y="1272665"/>
                  </a:lnTo>
                  <a:lnTo>
                    <a:pt x="2237656" y="1236715"/>
                  </a:lnTo>
                  <a:lnTo>
                    <a:pt x="2258287" y="1199971"/>
                  </a:lnTo>
                  <a:lnTo>
                    <a:pt x="2277161" y="1162470"/>
                  </a:lnTo>
                  <a:lnTo>
                    <a:pt x="2288905" y="1136181"/>
                  </a:lnTo>
                </a:path>
                <a:path w="2289175" h="1811654">
                  <a:moveTo>
                    <a:pt x="1529000" y="1722720"/>
                  </a:moveTo>
                  <a:lnTo>
                    <a:pt x="1483542" y="1735368"/>
                  </a:lnTo>
                  <a:lnTo>
                    <a:pt x="1434527" y="1747109"/>
                  </a:lnTo>
                  <a:lnTo>
                    <a:pt x="1384691" y="1757156"/>
                  </a:lnTo>
                  <a:lnTo>
                    <a:pt x="1334084" y="1765467"/>
                  </a:lnTo>
                  <a:lnTo>
                    <a:pt x="1301742" y="1769584"/>
                  </a:lnTo>
                </a:path>
                <a:path w="2289175" h="1811654">
                  <a:moveTo>
                    <a:pt x="1398027" y="1786220"/>
                  </a:moveTo>
                  <a:lnTo>
                    <a:pt x="1476337" y="1769492"/>
                  </a:lnTo>
                  <a:lnTo>
                    <a:pt x="1523721" y="1756984"/>
                  </a:lnTo>
                  <a:lnTo>
                    <a:pt x="1570270" y="1742962"/>
                  </a:lnTo>
                  <a:lnTo>
                    <a:pt x="1615940" y="1727462"/>
                  </a:lnTo>
                  <a:lnTo>
                    <a:pt x="1628464" y="1722720"/>
                  </a:lnTo>
                </a:path>
                <a:path w="2289175" h="1811654">
                  <a:moveTo>
                    <a:pt x="1569294" y="1710020"/>
                  </a:moveTo>
                  <a:lnTo>
                    <a:pt x="1531687" y="1721972"/>
                  </a:lnTo>
                  <a:lnTo>
                    <a:pt x="1529000" y="1722720"/>
                  </a:lnTo>
                </a:path>
              </a:pathLst>
            </a:custGeom>
            <a:ln w="3175">
              <a:solidFill>
                <a:srgbClr val="F8FAED"/>
              </a:solidFill>
            </a:ln>
          </p:spPr>
          <p:txBody>
            <a:bodyPr wrap="square" lIns="0" tIns="0" rIns="0" bIns="0" rtlCol="0"/>
            <a:lstStyle/>
            <a:p>
              <a:endParaRPr lang="fr-FR" noProof="0" dirty="0"/>
            </a:p>
          </p:txBody>
        </p:sp>
        <p:pic>
          <p:nvPicPr>
            <p:cNvPr id="4800" name="object 4800"/>
            <p:cNvPicPr/>
            <p:nvPr/>
          </p:nvPicPr>
          <p:blipFill>
            <a:blip r:embed="rId25" cstate="print"/>
            <a:stretch>
              <a:fillRect/>
            </a:stretch>
          </p:blipFill>
          <p:spPr>
            <a:xfrm>
              <a:off x="8500040" y="5073229"/>
              <a:ext cx="271637" cy="79105"/>
            </a:xfrm>
            <a:prstGeom prst="rect">
              <a:avLst/>
            </a:prstGeom>
          </p:spPr>
        </p:pic>
        <p:sp>
          <p:nvSpPr>
            <p:cNvPr id="4801" name="object 4801"/>
            <p:cNvSpPr/>
            <p:nvPr/>
          </p:nvSpPr>
          <p:spPr>
            <a:xfrm>
              <a:off x="8614613" y="4846085"/>
              <a:ext cx="1535430" cy="304800"/>
            </a:xfrm>
            <a:custGeom>
              <a:avLst/>
              <a:gdLst/>
              <a:ahLst/>
              <a:cxnLst/>
              <a:rect l="l" t="t" r="r" b="b"/>
              <a:pathLst>
                <a:path w="1535429" h="304800">
                  <a:moveTo>
                    <a:pt x="1063326" y="304799"/>
                  </a:moveTo>
                  <a:lnTo>
                    <a:pt x="1095548" y="292599"/>
                  </a:lnTo>
                  <a:lnTo>
                    <a:pt x="1096740" y="292099"/>
                  </a:lnTo>
                </a:path>
                <a:path w="1535429" h="304800">
                  <a:moveTo>
                    <a:pt x="1278568" y="165099"/>
                  </a:moveTo>
                  <a:lnTo>
                    <a:pt x="1234337" y="191222"/>
                  </a:lnTo>
                  <a:lnTo>
                    <a:pt x="1192464" y="213687"/>
                  </a:lnTo>
                  <a:lnTo>
                    <a:pt x="1149422" y="234743"/>
                  </a:lnTo>
                  <a:lnTo>
                    <a:pt x="1105259" y="254348"/>
                  </a:lnTo>
                  <a:lnTo>
                    <a:pt x="1060026" y="272462"/>
                  </a:lnTo>
                  <a:lnTo>
                    <a:pt x="1013772" y="289043"/>
                  </a:lnTo>
                  <a:lnTo>
                    <a:pt x="1004156" y="292099"/>
                  </a:lnTo>
                </a:path>
                <a:path w="1535429" h="304800">
                  <a:moveTo>
                    <a:pt x="1096740" y="292099"/>
                  </a:moveTo>
                  <a:lnTo>
                    <a:pt x="1139328" y="274249"/>
                  </a:lnTo>
                  <a:lnTo>
                    <a:pt x="1182098" y="254530"/>
                  </a:lnTo>
                  <a:lnTo>
                    <a:pt x="1223812" y="233475"/>
                  </a:lnTo>
                  <a:lnTo>
                    <a:pt x="1264429" y="211123"/>
                  </a:lnTo>
                  <a:lnTo>
                    <a:pt x="1303903" y="187508"/>
                  </a:lnTo>
                  <a:lnTo>
                    <a:pt x="1338441" y="165099"/>
                  </a:lnTo>
                </a:path>
                <a:path w="1535429" h="304800">
                  <a:moveTo>
                    <a:pt x="1488307" y="0"/>
                  </a:moveTo>
                  <a:lnTo>
                    <a:pt x="1462023" y="25399"/>
                  </a:lnTo>
                </a:path>
                <a:path w="1535429" h="304800">
                  <a:moveTo>
                    <a:pt x="13419" y="253999"/>
                  </a:moveTo>
                  <a:lnTo>
                    <a:pt x="0" y="248043"/>
                  </a:lnTo>
                </a:path>
                <a:path w="1535429" h="304800">
                  <a:moveTo>
                    <a:pt x="1510062" y="25399"/>
                  </a:moveTo>
                  <a:lnTo>
                    <a:pt x="1514301" y="21330"/>
                  </a:lnTo>
                  <a:lnTo>
                    <a:pt x="1534823" y="0"/>
                  </a:lnTo>
                </a:path>
                <a:path w="1535429" h="304800">
                  <a:moveTo>
                    <a:pt x="1403612" y="76199"/>
                  </a:moveTo>
                  <a:lnTo>
                    <a:pt x="1389125" y="88072"/>
                  </a:lnTo>
                  <a:lnTo>
                    <a:pt x="1352433" y="115771"/>
                  </a:lnTo>
                  <a:lnTo>
                    <a:pt x="1314371" y="142223"/>
                  </a:lnTo>
                  <a:lnTo>
                    <a:pt x="1278568" y="165099"/>
                  </a:lnTo>
                </a:path>
                <a:path w="1535429" h="304800">
                  <a:moveTo>
                    <a:pt x="1338441" y="165099"/>
                  </a:moveTo>
                  <a:lnTo>
                    <a:pt x="1342191" y="162667"/>
                  </a:lnTo>
                  <a:lnTo>
                    <a:pt x="1379248" y="136636"/>
                  </a:lnTo>
                  <a:lnTo>
                    <a:pt x="1415032" y="109450"/>
                  </a:lnTo>
                  <a:lnTo>
                    <a:pt x="1449498" y="81147"/>
                  </a:lnTo>
                  <a:lnTo>
                    <a:pt x="1455072" y="76199"/>
                  </a:lnTo>
                </a:path>
                <a:path w="1535429" h="304800">
                  <a:moveTo>
                    <a:pt x="1462023" y="25399"/>
                  </a:moveTo>
                  <a:lnTo>
                    <a:pt x="1458200" y="29094"/>
                  </a:lnTo>
                  <a:lnTo>
                    <a:pt x="1424398" y="59166"/>
                  </a:lnTo>
                  <a:lnTo>
                    <a:pt x="1403612" y="76199"/>
                  </a:lnTo>
                </a:path>
                <a:path w="1535429" h="304800">
                  <a:moveTo>
                    <a:pt x="1455072" y="76199"/>
                  </a:moveTo>
                  <a:lnTo>
                    <a:pt x="1482602" y="51762"/>
                  </a:lnTo>
                  <a:lnTo>
                    <a:pt x="1510062" y="25399"/>
                  </a:lnTo>
                </a:path>
              </a:pathLst>
            </a:custGeom>
            <a:ln w="3175">
              <a:solidFill>
                <a:srgbClr val="F8FAED"/>
              </a:solidFill>
            </a:ln>
          </p:spPr>
          <p:txBody>
            <a:bodyPr wrap="square" lIns="0" tIns="0" rIns="0" bIns="0" rtlCol="0"/>
            <a:lstStyle/>
            <a:p>
              <a:endParaRPr lang="fr-FR" noProof="0" dirty="0"/>
            </a:p>
          </p:txBody>
        </p:sp>
        <p:sp>
          <p:nvSpPr>
            <p:cNvPr id="4802" name="object 4802"/>
            <p:cNvSpPr/>
            <p:nvPr/>
          </p:nvSpPr>
          <p:spPr>
            <a:xfrm>
              <a:off x="8057849" y="3389752"/>
              <a:ext cx="2280920" cy="1879600"/>
            </a:xfrm>
            <a:custGeom>
              <a:avLst/>
              <a:gdLst/>
              <a:ahLst/>
              <a:cxnLst/>
              <a:rect l="l" t="t" r="r" b="b"/>
              <a:pathLst>
                <a:path w="2280920" h="1879600">
                  <a:moveTo>
                    <a:pt x="1517246" y="1828799"/>
                  </a:moveTo>
                  <a:lnTo>
                    <a:pt x="1370865" y="1828799"/>
                  </a:lnTo>
                  <a:lnTo>
                    <a:pt x="1270953" y="1854199"/>
                  </a:lnTo>
                  <a:lnTo>
                    <a:pt x="971672" y="1854199"/>
                  </a:lnTo>
                  <a:lnTo>
                    <a:pt x="990338" y="1879599"/>
                  </a:lnTo>
                  <a:lnTo>
                    <a:pt x="1271525" y="1879599"/>
                  </a:lnTo>
                  <a:lnTo>
                    <a:pt x="1322034" y="1866899"/>
                  </a:lnTo>
                  <a:lnTo>
                    <a:pt x="1371902" y="1866899"/>
                  </a:lnTo>
                  <a:lnTo>
                    <a:pt x="1517246" y="1828799"/>
                  </a:lnTo>
                  <a:close/>
                </a:path>
                <a:path w="2280920" h="1879600">
                  <a:moveTo>
                    <a:pt x="936446" y="1828799"/>
                  </a:moveTo>
                  <a:lnTo>
                    <a:pt x="960307" y="1854199"/>
                  </a:lnTo>
                  <a:lnTo>
                    <a:pt x="971672" y="1854199"/>
                  </a:lnTo>
                  <a:lnTo>
                    <a:pt x="936446" y="1828799"/>
                  </a:lnTo>
                  <a:close/>
                </a:path>
                <a:path w="2280920" h="1879600">
                  <a:moveTo>
                    <a:pt x="1730902" y="1752599"/>
                  </a:moveTo>
                  <a:lnTo>
                    <a:pt x="1652313" y="1752599"/>
                  </a:lnTo>
                  <a:lnTo>
                    <a:pt x="1620091" y="1765299"/>
                  </a:lnTo>
                  <a:lnTo>
                    <a:pt x="1607566" y="1777999"/>
                  </a:lnTo>
                  <a:lnTo>
                    <a:pt x="1419788" y="1828799"/>
                  </a:lnTo>
                  <a:lnTo>
                    <a:pt x="1522179" y="1828799"/>
                  </a:lnTo>
                  <a:lnTo>
                    <a:pt x="1564134" y="1816099"/>
                  </a:lnTo>
                  <a:lnTo>
                    <a:pt x="1655319" y="1790699"/>
                  </a:lnTo>
                  <a:lnTo>
                    <a:pt x="1699531" y="1765299"/>
                  </a:lnTo>
                  <a:lnTo>
                    <a:pt x="1702544" y="1765299"/>
                  </a:lnTo>
                  <a:lnTo>
                    <a:pt x="1730902" y="1752599"/>
                  </a:lnTo>
                  <a:close/>
                </a:path>
                <a:path w="2280920" h="1879600">
                  <a:moveTo>
                    <a:pt x="3674" y="1282699"/>
                  </a:moveTo>
                  <a:lnTo>
                    <a:pt x="1598" y="1282699"/>
                  </a:lnTo>
                  <a:lnTo>
                    <a:pt x="3196" y="1308099"/>
                  </a:lnTo>
                  <a:lnTo>
                    <a:pt x="4939" y="1346199"/>
                  </a:lnTo>
                  <a:lnTo>
                    <a:pt x="10708" y="1358899"/>
                  </a:lnTo>
                  <a:lnTo>
                    <a:pt x="35893" y="1384299"/>
                  </a:lnTo>
                  <a:lnTo>
                    <a:pt x="62640" y="1422399"/>
                  </a:lnTo>
                  <a:lnTo>
                    <a:pt x="90907" y="1460499"/>
                  </a:lnTo>
                  <a:lnTo>
                    <a:pt x="120653" y="1485899"/>
                  </a:lnTo>
                  <a:lnTo>
                    <a:pt x="151835" y="1523999"/>
                  </a:lnTo>
                  <a:lnTo>
                    <a:pt x="184412" y="1549399"/>
                  </a:lnTo>
                  <a:lnTo>
                    <a:pt x="218342" y="1574799"/>
                  </a:lnTo>
                  <a:lnTo>
                    <a:pt x="253583" y="1612899"/>
                  </a:lnTo>
                  <a:lnTo>
                    <a:pt x="290093" y="1638299"/>
                  </a:lnTo>
                  <a:lnTo>
                    <a:pt x="327830" y="1663699"/>
                  </a:lnTo>
                  <a:lnTo>
                    <a:pt x="366753" y="1689099"/>
                  </a:lnTo>
                  <a:lnTo>
                    <a:pt x="379992" y="1689099"/>
                  </a:lnTo>
                  <a:lnTo>
                    <a:pt x="406819" y="1701799"/>
                  </a:lnTo>
                  <a:lnTo>
                    <a:pt x="447987" y="1727199"/>
                  </a:lnTo>
                  <a:lnTo>
                    <a:pt x="490215" y="1752599"/>
                  </a:lnTo>
                  <a:lnTo>
                    <a:pt x="533461" y="1765299"/>
                  </a:lnTo>
                  <a:lnTo>
                    <a:pt x="613018" y="1765299"/>
                  </a:lnTo>
                  <a:lnTo>
                    <a:pt x="580790" y="1752599"/>
                  </a:lnTo>
                  <a:lnTo>
                    <a:pt x="537003" y="1739899"/>
                  </a:lnTo>
                  <a:lnTo>
                    <a:pt x="494225" y="1714499"/>
                  </a:lnTo>
                  <a:lnTo>
                    <a:pt x="452502" y="1701799"/>
                  </a:lnTo>
                  <a:lnTo>
                    <a:pt x="443640" y="1689099"/>
                  </a:lnTo>
                  <a:lnTo>
                    <a:pt x="411877" y="1676399"/>
                  </a:lnTo>
                  <a:lnTo>
                    <a:pt x="372394" y="1650999"/>
                  </a:lnTo>
                  <a:lnTo>
                    <a:pt x="334097" y="1625599"/>
                  </a:lnTo>
                  <a:lnTo>
                    <a:pt x="297031" y="1600199"/>
                  </a:lnTo>
                  <a:lnTo>
                    <a:pt x="261238" y="1574799"/>
                  </a:lnTo>
                  <a:lnTo>
                    <a:pt x="226762" y="1549399"/>
                  </a:lnTo>
                  <a:lnTo>
                    <a:pt x="193649" y="1511299"/>
                  </a:lnTo>
                  <a:lnTo>
                    <a:pt x="161941" y="1485899"/>
                  </a:lnTo>
                  <a:lnTo>
                    <a:pt x="131683" y="1447799"/>
                  </a:lnTo>
                  <a:lnTo>
                    <a:pt x="102918" y="1422399"/>
                  </a:lnTo>
                  <a:lnTo>
                    <a:pt x="75691" y="1384299"/>
                  </a:lnTo>
                  <a:lnTo>
                    <a:pt x="50045" y="1346199"/>
                  </a:lnTo>
                  <a:lnTo>
                    <a:pt x="26025" y="1320799"/>
                  </a:lnTo>
                  <a:lnTo>
                    <a:pt x="3674" y="1282699"/>
                  </a:lnTo>
                  <a:close/>
                </a:path>
                <a:path w="2280920" h="1879600">
                  <a:moveTo>
                    <a:pt x="2112275" y="1485899"/>
                  </a:moveTo>
                  <a:lnTo>
                    <a:pt x="2066827" y="1485899"/>
                  </a:lnTo>
                  <a:lnTo>
                    <a:pt x="2011836" y="1536699"/>
                  </a:lnTo>
                  <a:lnTo>
                    <a:pt x="2006263" y="1549399"/>
                  </a:lnTo>
                  <a:lnTo>
                    <a:pt x="1971797" y="1574799"/>
                  </a:lnTo>
                  <a:lnTo>
                    <a:pt x="1936013" y="1600199"/>
                  </a:lnTo>
                  <a:lnTo>
                    <a:pt x="1898955" y="1625599"/>
                  </a:lnTo>
                  <a:lnTo>
                    <a:pt x="1895206" y="1625599"/>
                  </a:lnTo>
                  <a:lnTo>
                    <a:pt x="1860668" y="1650999"/>
                  </a:lnTo>
                  <a:lnTo>
                    <a:pt x="1821194" y="1676399"/>
                  </a:lnTo>
                  <a:lnTo>
                    <a:pt x="1780577" y="1701799"/>
                  </a:lnTo>
                  <a:lnTo>
                    <a:pt x="1738862" y="1714499"/>
                  </a:lnTo>
                  <a:lnTo>
                    <a:pt x="1696093" y="1739899"/>
                  </a:lnTo>
                  <a:lnTo>
                    <a:pt x="1653505" y="1752599"/>
                  </a:lnTo>
                  <a:lnTo>
                    <a:pt x="1742769" y="1752599"/>
                  </a:lnTo>
                  <a:lnTo>
                    <a:pt x="1784989" y="1727199"/>
                  </a:lnTo>
                  <a:lnTo>
                    <a:pt x="1826149" y="1701799"/>
                  </a:lnTo>
                  <a:lnTo>
                    <a:pt x="1866209" y="1689099"/>
                  </a:lnTo>
                  <a:lnTo>
                    <a:pt x="1905125" y="1663699"/>
                  </a:lnTo>
                  <a:lnTo>
                    <a:pt x="1942857" y="1638299"/>
                  </a:lnTo>
                  <a:lnTo>
                    <a:pt x="1950774" y="1625599"/>
                  </a:lnTo>
                  <a:lnTo>
                    <a:pt x="1979362" y="1612899"/>
                  </a:lnTo>
                  <a:lnTo>
                    <a:pt x="2014598" y="1574799"/>
                  </a:lnTo>
                  <a:lnTo>
                    <a:pt x="2048523" y="1549399"/>
                  </a:lnTo>
                  <a:lnTo>
                    <a:pt x="2060646" y="1536699"/>
                  </a:lnTo>
                  <a:lnTo>
                    <a:pt x="2081096" y="1523999"/>
                  </a:lnTo>
                  <a:lnTo>
                    <a:pt x="2112275" y="1485899"/>
                  </a:lnTo>
                  <a:close/>
                </a:path>
                <a:path w="2280920" h="1879600">
                  <a:moveTo>
                    <a:pt x="2280494" y="1181099"/>
                  </a:moveTo>
                  <a:lnTo>
                    <a:pt x="2249914" y="1244599"/>
                  </a:lnTo>
                  <a:lnTo>
                    <a:pt x="2229283" y="1282699"/>
                  </a:lnTo>
                  <a:lnTo>
                    <a:pt x="2206939" y="1320799"/>
                  </a:lnTo>
                  <a:lnTo>
                    <a:pt x="2182927" y="1346199"/>
                  </a:lnTo>
                  <a:lnTo>
                    <a:pt x="2157289" y="1384299"/>
                  </a:lnTo>
                  <a:lnTo>
                    <a:pt x="2130071" y="1422399"/>
                  </a:lnTo>
                  <a:lnTo>
                    <a:pt x="2101315" y="1447799"/>
                  </a:lnTo>
                  <a:lnTo>
                    <a:pt x="2091587" y="1460499"/>
                  </a:lnTo>
                  <a:lnTo>
                    <a:pt x="2071066" y="1485899"/>
                  </a:lnTo>
                  <a:lnTo>
                    <a:pt x="2113201" y="1485899"/>
                  </a:lnTo>
                  <a:lnTo>
                    <a:pt x="2136841" y="1460499"/>
                  </a:lnTo>
                  <a:lnTo>
                    <a:pt x="2142018" y="1460499"/>
                  </a:lnTo>
                  <a:lnTo>
                    <a:pt x="2170282" y="1422399"/>
                  </a:lnTo>
                  <a:lnTo>
                    <a:pt x="2197027" y="1384299"/>
                  </a:lnTo>
                  <a:lnTo>
                    <a:pt x="2222210" y="1358899"/>
                  </a:lnTo>
                  <a:lnTo>
                    <a:pt x="2245789" y="1320799"/>
                  </a:lnTo>
                  <a:lnTo>
                    <a:pt x="2267722" y="1282699"/>
                  </a:lnTo>
                  <a:lnTo>
                    <a:pt x="2279428" y="1257299"/>
                  </a:lnTo>
                  <a:lnTo>
                    <a:pt x="2280494" y="1181099"/>
                  </a:lnTo>
                  <a:close/>
                </a:path>
                <a:path w="2280920" h="1879600">
                  <a:moveTo>
                    <a:pt x="0" y="1257299"/>
                  </a:moveTo>
                  <a:lnTo>
                    <a:pt x="1095" y="1282699"/>
                  </a:lnTo>
                  <a:lnTo>
                    <a:pt x="1598" y="1282699"/>
                  </a:lnTo>
                  <a:lnTo>
                    <a:pt x="0" y="1257299"/>
                  </a:lnTo>
                  <a:close/>
                </a:path>
                <a:path w="2280920" h="1879600">
                  <a:moveTo>
                    <a:pt x="356661" y="0"/>
                  </a:moveTo>
                  <a:lnTo>
                    <a:pt x="327830" y="25399"/>
                  </a:lnTo>
                  <a:lnTo>
                    <a:pt x="290093" y="50799"/>
                  </a:lnTo>
                  <a:lnTo>
                    <a:pt x="253583" y="76199"/>
                  </a:lnTo>
                  <a:lnTo>
                    <a:pt x="218342" y="101599"/>
                  </a:lnTo>
                  <a:lnTo>
                    <a:pt x="184412" y="126999"/>
                  </a:lnTo>
                  <a:lnTo>
                    <a:pt x="151835" y="165099"/>
                  </a:lnTo>
                  <a:lnTo>
                    <a:pt x="120653" y="190499"/>
                  </a:lnTo>
                  <a:lnTo>
                    <a:pt x="90907" y="228599"/>
                  </a:lnTo>
                  <a:lnTo>
                    <a:pt x="62640" y="253999"/>
                  </a:lnTo>
                  <a:lnTo>
                    <a:pt x="55230" y="266699"/>
                  </a:lnTo>
                  <a:lnTo>
                    <a:pt x="58146" y="304799"/>
                  </a:lnTo>
                  <a:lnTo>
                    <a:pt x="58301" y="317499"/>
                  </a:lnTo>
                  <a:lnTo>
                    <a:pt x="75691" y="292099"/>
                  </a:lnTo>
                  <a:lnTo>
                    <a:pt x="102918" y="266699"/>
                  </a:lnTo>
                  <a:lnTo>
                    <a:pt x="131683" y="228599"/>
                  </a:lnTo>
                  <a:lnTo>
                    <a:pt x="161941" y="203199"/>
                  </a:lnTo>
                  <a:lnTo>
                    <a:pt x="193649" y="165099"/>
                  </a:lnTo>
                  <a:lnTo>
                    <a:pt x="226762" y="139699"/>
                  </a:lnTo>
                  <a:lnTo>
                    <a:pt x="261238" y="114299"/>
                  </a:lnTo>
                  <a:lnTo>
                    <a:pt x="297031" y="88899"/>
                  </a:lnTo>
                  <a:lnTo>
                    <a:pt x="334097" y="63499"/>
                  </a:lnTo>
                  <a:lnTo>
                    <a:pt x="352573" y="51329"/>
                  </a:lnTo>
                  <a:lnTo>
                    <a:pt x="356123" y="12699"/>
                  </a:lnTo>
                  <a:lnTo>
                    <a:pt x="356661" y="0"/>
                  </a:lnTo>
                  <a:close/>
                </a:path>
                <a:path w="2280920" h="1879600">
                  <a:moveTo>
                    <a:pt x="353377" y="50799"/>
                  </a:moveTo>
                  <a:lnTo>
                    <a:pt x="352573" y="51329"/>
                  </a:lnTo>
                  <a:lnTo>
                    <a:pt x="351455" y="63499"/>
                  </a:lnTo>
                  <a:lnTo>
                    <a:pt x="353297" y="51329"/>
                  </a:lnTo>
                  <a:lnTo>
                    <a:pt x="353377" y="50799"/>
                  </a:lnTo>
                  <a:close/>
                </a:path>
              </a:pathLst>
            </a:custGeom>
            <a:solidFill>
              <a:srgbClr val="F7FAEB"/>
            </a:solidFill>
          </p:spPr>
          <p:txBody>
            <a:bodyPr wrap="square" lIns="0" tIns="0" rIns="0" bIns="0" rtlCol="0"/>
            <a:lstStyle/>
            <a:p>
              <a:endParaRPr lang="fr-FR" noProof="0" dirty="0"/>
            </a:p>
          </p:txBody>
        </p:sp>
        <p:sp>
          <p:nvSpPr>
            <p:cNvPr id="4803" name="object 4803"/>
            <p:cNvSpPr/>
            <p:nvPr/>
          </p:nvSpPr>
          <p:spPr>
            <a:xfrm>
              <a:off x="8058943" y="3388763"/>
              <a:ext cx="2279650" cy="1880870"/>
            </a:xfrm>
            <a:custGeom>
              <a:avLst/>
              <a:gdLst/>
              <a:ahLst/>
              <a:cxnLst/>
              <a:rect l="l" t="t" r="r" b="b"/>
              <a:pathLst>
                <a:path w="2279650" h="1880870">
                  <a:moveTo>
                    <a:pt x="1388558" y="1825622"/>
                  </a:moveTo>
                  <a:lnTo>
                    <a:pt x="1320143" y="1836967"/>
                  </a:lnTo>
                  <a:lnTo>
                    <a:pt x="1269857" y="1843055"/>
                  </a:lnTo>
                  <a:lnTo>
                    <a:pt x="1218955" y="1847449"/>
                  </a:lnTo>
                  <a:lnTo>
                    <a:pt x="1167482" y="1850111"/>
                  </a:lnTo>
                  <a:lnTo>
                    <a:pt x="1115480" y="1851007"/>
                  </a:lnTo>
                  <a:lnTo>
                    <a:pt x="1063477" y="1850111"/>
                  </a:lnTo>
                  <a:lnTo>
                    <a:pt x="1012002" y="1847449"/>
                  </a:lnTo>
                  <a:lnTo>
                    <a:pt x="961098" y="1843055"/>
                  </a:lnTo>
                  <a:lnTo>
                    <a:pt x="959212" y="1842827"/>
                  </a:lnTo>
                </a:path>
                <a:path w="2279650" h="1880870">
                  <a:moveTo>
                    <a:pt x="989243" y="1875225"/>
                  </a:moveTo>
                  <a:lnTo>
                    <a:pt x="1011603" y="1877106"/>
                  </a:lnTo>
                  <a:lnTo>
                    <a:pt x="1063283" y="1879712"/>
                  </a:lnTo>
                  <a:lnTo>
                    <a:pt x="1115480" y="1880589"/>
                  </a:lnTo>
                  <a:lnTo>
                    <a:pt x="1167659" y="1879712"/>
                  </a:lnTo>
                  <a:lnTo>
                    <a:pt x="1219323" y="1877106"/>
                  </a:lnTo>
                  <a:lnTo>
                    <a:pt x="1270430" y="1872804"/>
                  </a:lnTo>
                  <a:lnTo>
                    <a:pt x="1320939" y="1866842"/>
                  </a:lnTo>
                  <a:lnTo>
                    <a:pt x="1370807" y="1859252"/>
                  </a:lnTo>
                  <a:lnTo>
                    <a:pt x="1419993" y="1850071"/>
                  </a:lnTo>
                  <a:lnTo>
                    <a:pt x="1468455" y="1839331"/>
                  </a:lnTo>
                  <a:lnTo>
                    <a:pt x="1516151" y="1827068"/>
                  </a:lnTo>
                  <a:lnTo>
                    <a:pt x="1521083" y="1825622"/>
                  </a:lnTo>
                </a:path>
                <a:path w="2279650" h="1880870">
                  <a:moveTo>
                    <a:pt x="2279436" y="1175582"/>
                  </a:moveTo>
                  <a:lnTo>
                    <a:pt x="2248818" y="1239373"/>
                  </a:lnTo>
                  <a:lnTo>
                    <a:pt x="2228188" y="1276117"/>
                  </a:lnTo>
                  <a:lnTo>
                    <a:pt x="2205844" y="1312067"/>
                  </a:lnTo>
                  <a:lnTo>
                    <a:pt x="2181831" y="1347188"/>
                  </a:lnTo>
                  <a:lnTo>
                    <a:pt x="2156194" y="1381443"/>
                  </a:lnTo>
                  <a:lnTo>
                    <a:pt x="2128975" y="1414796"/>
                  </a:lnTo>
                  <a:lnTo>
                    <a:pt x="2100220" y="1447211"/>
                  </a:lnTo>
                  <a:lnTo>
                    <a:pt x="2090492" y="1457322"/>
                  </a:lnTo>
                </a:path>
                <a:path w="2279650" h="1880870">
                  <a:moveTo>
                    <a:pt x="442545" y="1685922"/>
                  </a:moveTo>
                  <a:lnTo>
                    <a:pt x="371299" y="1644830"/>
                  </a:lnTo>
                  <a:lnTo>
                    <a:pt x="333002" y="1619989"/>
                  </a:lnTo>
                  <a:lnTo>
                    <a:pt x="295935" y="1593958"/>
                  </a:lnTo>
                  <a:lnTo>
                    <a:pt x="260142" y="1566772"/>
                  </a:lnTo>
                  <a:lnTo>
                    <a:pt x="225667" y="1538469"/>
                  </a:lnTo>
                  <a:lnTo>
                    <a:pt x="192554" y="1509084"/>
                  </a:lnTo>
                  <a:lnTo>
                    <a:pt x="160846" y="1478652"/>
                  </a:lnTo>
                  <a:lnTo>
                    <a:pt x="130588" y="1447211"/>
                  </a:lnTo>
                  <a:lnTo>
                    <a:pt x="101823" y="1414796"/>
                  </a:lnTo>
                  <a:lnTo>
                    <a:pt x="74596" y="1381443"/>
                  </a:lnTo>
                  <a:lnTo>
                    <a:pt x="48950" y="1347188"/>
                  </a:lnTo>
                  <a:lnTo>
                    <a:pt x="24930" y="1312067"/>
                  </a:lnTo>
                  <a:lnTo>
                    <a:pt x="2578" y="1276117"/>
                  </a:lnTo>
                  <a:lnTo>
                    <a:pt x="0" y="1271526"/>
                  </a:lnTo>
                </a:path>
                <a:path w="2279650" h="1880870">
                  <a:moveTo>
                    <a:pt x="57196" y="313510"/>
                  </a:moveTo>
                  <a:lnTo>
                    <a:pt x="101823" y="256922"/>
                  </a:lnTo>
                  <a:lnTo>
                    <a:pt x="130588" y="224518"/>
                  </a:lnTo>
                  <a:lnTo>
                    <a:pt x="160846" y="193093"/>
                  </a:lnTo>
                  <a:lnTo>
                    <a:pt x="192554" y="162681"/>
                  </a:lnTo>
                  <a:lnTo>
                    <a:pt x="225667" y="133320"/>
                  </a:lnTo>
                  <a:lnTo>
                    <a:pt x="260142" y="105044"/>
                  </a:lnTo>
                  <a:lnTo>
                    <a:pt x="295935" y="77888"/>
                  </a:lnTo>
                  <a:lnTo>
                    <a:pt x="333002" y="51890"/>
                  </a:lnTo>
                  <a:lnTo>
                    <a:pt x="352282" y="39401"/>
                  </a:lnTo>
                </a:path>
                <a:path w="2279650" h="1880870">
                  <a:moveTo>
                    <a:pt x="355566" y="0"/>
                  </a:moveTo>
                  <a:lnTo>
                    <a:pt x="288998" y="43638"/>
                  </a:lnTo>
                  <a:lnTo>
                    <a:pt x="252488" y="70357"/>
                  </a:lnTo>
                  <a:lnTo>
                    <a:pt x="217247" y="98188"/>
                  </a:lnTo>
                  <a:lnTo>
                    <a:pt x="183317" y="127099"/>
                  </a:lnTo>
                  <a:lnTo>
                    <a:pt x="150740" y="157055"/>
                  </a:lnTo>
                  <a:lnTo>
                    <a:pt x="119558" y="188021"/>
                  </a:lnTo>
                  <a:lnTo>
                    <a:pt x="89812" y="219965"/>
                  </a:lnTo>
                  <a:lnTo>
                    <a:pt x="61545" y="252852"/>
                  </a:lnTo>
                  <a:lnTo>
                    <a:pt x="54135" y="262215"/>
                  </a:lnTo>
                </a:path>
                <a:path w="2279650" h="1880870">
                  <a:moveTo>
                    <a:pt x="3843" y="1341706"/>
                  </a:moveTo>
                  <a:lnTo>
                    <a:pt x="34798" y="1385063"/>
                  </a:lnTo>
                  <a:lnTo>
                    <a:pt x="61545" y="1418863"/>
                  </a:lnTo>
                  <a:lnTo>
                    <a:pt x="89812" y="1451759"/>
                  </a:lnTo>
                  <a:lnTo>
                    <a:pt x="119558" y="1483716"/>
                  </a:lnTo>
                  <a:lnTo>
                    <a:pt x="150740" y="1514701"/>
                  </a:lnTo>
                  <a:lnTo>
                    <a:pt x="183317" y="1544678"/>
                  </a:lnTo>
                  <a:lnTo>
                    <a:pt x="217247" y="1573614"/>
                  </a:lnTo>
                  <a:lnTo>
                    <a:pt x="252488" y="1601473"/>
                  </a:lnTo>
                  <a:lnTo>
                    <a:pt x="288998" y="1628223"/>
                  </a:lnTo>
                  <a:lnTo>
                    <a:pt x="326735" y="1653827"/>
                  </a:lnTo>
                  <a:lnTo>
                    <a:pt x="365658" y="1678252"/>
                  </a:lnTo>
                  <a:lnTo>
                    <a:pt x="378897" y="1685922"/>
                  </a:lnTo>
                </a:path>
                <a:path w="2279650" h="1880870">
                  <a:moveTo>
                    <a:pt x="2135745" y="1457322"/>
                  </a:moveTo>
                  <a:lnTo>
                    <a:pt x="2169187" y="1418863"/>
                  </a:lnTo>
                  <a:lnTo>
                    <a:pt x="2195932" y="1385063"/>
                  </a:lnTo>
                  <a:lnTo>
                    <a:pt x="2221114" y="1350394"/>
                  </a:lnTo>
                  <a:lnTo>
                    <a:pt x="2244693" y="1314889"/>
                  </a:lnTo>
                  <a:lnTo>
                    <a:pt x="2266627" y="1278584"/>
                  </a:lnTo>
                  <a:lnTo>
                    <a:pt x="2278333" y="1257148"/>
                  </a:lnTo>
                </a:path>
                <a:path w="2279650" h="1880870">
                  <a:moveTo>
                    <a:pt x="1618996" y="1762122"/>
                  </a:moveTo>
                  <a:lnTo>
                    <a:pt x="1560801" y="1782364"/>
                  </a:lnTo>
                  <a:lnTo>
                    <a:pt x="1514252" y="1796386"/>
                  </a:lnTo>
                  <a:lnTo>
                    <a:pt x="1466868" y="1808893"/>
                  </a:lnTo>
                  <a:lnTo>
                    <a:pt x="1418693" y="1819850"/>
                  </a:lnTo>
                  <a:lnTo>
                    <a:pt x="1388558" y="1825622"/>
                  </a:lnTo>
                </a:path>
                <a:path w="2279650" h="1880870">
                  <a:moveTo>
                    <a:pt x="1521083" y="1825622"/>
                  </a:moveTo>
                  <a:lnTo>
                    <a:pt x="1563039" y="1813316"/>
                  </a:lnTo>
                  <a:lnTo>
                    <a:pt x="1609077" y="1798110"/>
                  </a:lnTo>
                  <a:lnTo>
                    <a:pt x="1654223" y="1781483"/>
                  </a:lnTo>
                  <a:lnTo>
                    <a:pt x="1698436" y="1763471"/>
                  </a:lnTo>
                  <a:lnTo>
                    <a:pt x="1701449" y="1762122"/>
                  </a:lnTo>
                </a:path>
                <a:path w="2279650" h="1880870">
                  <a:moveTo>
                    <a:pt x="1652409" y="1749422"/>
                  </a:moveTo>
                  <a:lnTo>
                    <a:pt x="1651218" y="1749921"/>
                  </a:lnTo>
                  <a:lnTo>
                    <a:pt x="1618996" y="1762122"/>
                  </a:lnTo>
                </a:path>
              </a:pathLst>
            </a:custGeom>
            <a:ln w="3175">
              <a:solidFill>
                <a:srgbClr val="F7FAEB"/>
              </a:solidFill>
            </a:ln>
          </p:spPr>
          <p:txBody>
            <a:bodyPr wrap="square" lIns="0" tIns="0" rIns="0" bIns="0" rtlCol="0"/>
            <a:lstStyle/>
            <a:p>
              <a:endParaRPr lang="fr-FR" noProof="0" dirty="0"/>
            </a:p>
          </p:txBody>
        </p:sp>
        <p:pic>
          <p:nvPicPr>
            <p:cNvPr id="4804" name="object 4804"/>
            <p:cNvPicPr/>
            <p:nvPr/>
          </p:nvPicPr>
          <p:blipFill>
            <a:blip r:embed="rId26" cstate="print"/>
            <a:stretch>
              <a:fillRect/>
            </a:stretch>
          </p:blipFill>
          <p:spPr>
            <a:xfrm>
              <a:off x="8436378" y="5073222"/>
              <a:ext cx="235938" cy="81216"/>
            </a:xfrm>
            <a:prstGeom prst="rect">
              <a:avLst/>
            </a:prstGeom>
          </p:spPr>
        </p:pic>
        <p:sp>
          <p:nvSpPr>
            <p:cNvPr id="4805" name="object 4805"/>
            <p:cNvSpPr/>
            <p:nvPr/>
          </p:nvSpPr>
          <p:spPr>
            <a:xfrm>
              <a:off x="9711353" y="4846085"/>
              <a:ext cx="483870" cy="304800"/>
            </a:xfrm>
            <a:custGeom>
              <a:avLst/>
              <a:gdLst/>
              <a:ahLst/>
              <a:cxnLst/>
              <a:rect l="l" t="t" r="r" b="b"/>
              <a:pathLst>
                <a:path w="483870" h="304800">
                  <a:moveTo>
                    <a:pt x="49039" y="304799"/>
                  </a:moveTo>
                  <a:lnTo>
                    <a:pt x="77397" y="292099"/>
                  </a:lnTo>
                </a:path>
                <a:path w="483870" h="304800">
                  <a:moveTo>
                    <a:pt x="241701" y="165099"/>
                  </a:moveTo>
                  <a:lnTo>
                    <a:pt x="207163" y="187508"/>
                  </a:lnTo>
                  <a:lnTo>
                    <a:pt x="167689" y="211123"/>
                  </a:lnTo>
                  <a:lnTo>
                    <a:pt x="127072" y="233475"/>
                  </a:lnTo>
                  <a:lnTo>
                    <a:pt x="85357" y="254530"/>
                  </a:lnTo>
                  <a:lnTo>
                    <a:pt x="42588" y="274249"/>
                  </a:lnTo>
                  <a:lnTo>
                    <a:pt x="0" y="292099"/>
                  </a:lnTo>
                </a:path>
                <a:path w="483870" h="304800">
                  <a:moveTo>
                    <a:pt x="77397" y="292099"/>
                  </a:moveTo>
                  <a:lnTo>
                    <a:pt x="131483" y="266104"/>
                  </a:lnTo>
                  <a:lnTo>
                    <a:pt x="172644" y="244141"/>
                  </a:lnTo>
                  <a:lnTo>
                    <a:pt x="212704" y="220930"/>
                  </a:lnTo>
                  <a:lnTo>
                    <a:pt x="251620" y="196505"/>
                  </a:lnTo>
                  <a:lnTo>
                    <a:pt x="289352" y="170901"/>
                  </a:lnTo>
                  <a:lnTo>
                    <a:pt x="297268" y="165099"/>
                  </a:lnTo>
                </a:path>
                <a:path w="483870" h="304800">
                  <a:moveTo>
                    <a:pt x="438082" y="0"/>
                  </a:moveTo>
                  <a:lnTo>
                    <a:pt x="417561" y="21330"/>
                  </a:lnTo>
                  <a:lnTo>
                    <a:pt x="413322" y="25399"/>
                  </a:lnTo>
                </a:path>
                <a:path w="483870" h="304800">
                  <a:moveTo>
                    <a:pt x="459696" y="25399"/>
                  </a:moveTo>
                  <a:lnTo>
                    <a:pt x="483335" y="0"/>
                  </a:lnTo>
                </a:path>
                <a:path w="483870" h="304800">
                  <a:moveTo>
                    <a:pt x="358331" y="76199"/>
                  </a:moveTo>
                  <a:lnTo>
                    <a:pt x="352758" y="81147"/>
                  </a:lnTo>
                  <a:lnTo>
                    <a:pt x="318292" y="109450"/>
                  </a:lnTo>
                  <a:lnTo>
                    <a:pt x="282508" y="136636"/>
                  </a:lnTo>
                  <a:lnTo>
                    <a:pt x="245450" y="162667"/>
                  </a:lnTo>
                  <a:lnTo>
                    <a:pt x="241701" y="165099"/>
                  </a:lnTo>
                </a:path>
                <a:path w="483870" h="304800">
                  <a:moveTo>
                    <a:pt x="297268" y="165099"/>
                  </a:moveTo>
                  <a:lnTo>
                    <a:pt x="325857" y="144151"/>
                  </a:lnTo>
                  <a:lnTo>
                    <a:pt x="361093" y="116292"/>
                  </a:lnTo>
                  <a:lnTo>
                    <a:pt x="395018" y="87356"/>
                  </a:lnTo>
                  <a:lnTo>
                    <a:pt x="407141" y="76199"/>
                  </a:lnTo>
                </a:path>
                <a:path w="483870" h="304800">
                  <a:moveTo>
                    <a:pt x="413322" y="25399"/>
                  </a:moveTo>
                  <a:lnTo>
                    <a:pt x="385862" y="51762"/>
                  </a:lnTo>
                  <a:lnTo>
                    <a:pt x="358331" y="76199"/>
                  </a:lnTo>
                </a:path>
                <a:path w="483870" h="304800">
                  <a:moveTo>
                    <a:pt x="407141" y="76199"/>
                  </a:moveTo>
                  <a:lnTo>
                    <a:pt x="427591" y="57379"/>
                  </a:lnTo>
                  <a:lnTo>
                    <a:pt x="458770" y="26394"/>
                  </a:lnTo>
                  <a:lnTo>
                    <a:pt x="459696" y="25399"/>
                  </a:lnTo>
                </a:path>
              </a:pathLst>
            </a:custGeom>
            <a:ln w="3175">
              <a:solidFill>
                <a:srgbClr val="F7FAEB"/>
              </a:solidFill>
            </a:ln>
          </p:spPr>
          <p:txBody>
            <a:bodyPr wrap="square" lIns="0" tIns="0" rIns="0" bIns="0" rtlCol="0"/>
            <a:lstStyle/>
            <a:p>
              <a:endParaRPr lang="fr-FR" noProof="0" dirty="0"/>
            </a:p>
          </p:txBody>
        </p:sp>
        <p:sp>
          <p:nvSpPr>
            <p:cNvPr id="4806" name="object 4806"/>
            <p:cNvSpPr/>
            <p:nvPr/>
          </p:nvSpPr>
          <p:spPr>
            <a:xfrm>
              <a:off x="8062850" y="3355835"/>
              <a:ext cx="2274570" cy="1943100"/>
            </a:xfrm>
            <a:custGeom>
              <a:avLst/>
              <a:gdLst/>
              <a:ahLst/>
              <a:cxnLst/>
              <a:rect l="l" t="t" r="r" b="b"/>
              <a:pathLst>
                <a:path w="2274570" h="1943100">
                  <a:moveTo>
                    <a:pt x="1608450" y="1866899"/>
                  </a:moveTo>
                  <a:lnTo>
                    <a:pt x="1512245" y="1866899"/>
                  </a:lnTo>
                  <a:lnTo>
                    <a:pt x="1416087" y="1892299"/>
                  </a:lnTo>
                  <a:lnTo>
                    <a:pt x="1366901" y="1892299"/>
                  </a:lnTo>
                  <a:lnTo>
                    <a:pt x="1266524" y="1917699"/>
                  </a:lnTo>
                  <a:lnTo>
                    <a:pt x="986260" y="1917699"/>
                  </a:lnTo>
                  <a:lnTo>
                    <a:pt x="996055" y="1930399"/>
                  </a:lnTo>
                  <a:lnTo>
                    <a:pt x="1012038" y="1943099"/>
                  </a:lnTo>
                  <a:lnTo>
                    <a:pt x="1267431" y="1943099"/>
                  </a:lnTo>
                  <a:lnTo>
                    <a:pt x="1318247" y="1930399"/>
                  </a:lnTo>
                  <a:lnTo>
                    <a:pt x="1368429" y="1930399"/>
                  </a:lnTo>
                  <a:lnTo>
                    <a:pt x="1562030" y="1879599"/>
                  </a:lnTo>
                  <a:lnTo>
                    <a:pt x="1608450" y="1866899"/>
                  </a:lnTo>
                  <a:close/>
                </a:path>
                <a:path w="2274570" h="1943100">
                  <a:moveTo>
                    <a:pt x="966670" y="1892299"/>
                  </a:moveTo>
                  <a:lnTo>
                    <a:pt x="985337" y="1917699"/>
                  </a:lnTo>
                  <a:lnTo>
                    <a:pt x="986260" y="1917699"/>
                  </a:lnTo>
                  <a:lnTo>
                    <a:pt x="966670" y="1892299"/>
                  </a:lnTo>
                  <a:close/>
                </a:path>
                <a:path w="2274570" h="1943100">
                  <a:moveTo>
                    <a:pt x="2148893" y="1523999"/>
                  </a:moveTo>
                  <a:lnTo>
                    <a:pt x="2107274" y="1523999"/>
                  </a:lnTo>
                  <a:lnTo>
                    <a:pt x="2076095" y="1549399"/>
                  </a:lnTo>
                  <a:lnTo>
                    <a:pt x="2055645" y="1574799"/>
                  </a:lnTo>
                  <a:lnTo>
                    <a:pt x="2043522" y="1587499"/>
                  </a:lnTo>
                  <a:lnTo>
                    <a:pt x="2009596" y="1612899"/>
                  </a:lnTo>
                  <a:lnTo>
                    <a:pt x="1974360" y="1638299"/>
                  </a:lnTo>
                  <a:lnTo>
                    <a:pt x="1945772" y="1663699"/>
                  </a:lnTo>
                  <a:lnTo>
                    <a:pt x="1937856" y="1663699"/>
                  </a:lnTo>
                  <a:lnTo>
                    <a:pt x="1900124" y="1689099"/>
                  </a:lnTo>
                  <a:lnTo>
                    <a:pt x="1861207" y="1714499"/>
                  </a:lnTo>
                  <a:lnTo>
                    <a:pt x="1821148" y="1739899"/>
                  </a:lnTo>
                  <a:lnTo>
                    <a:pt x="1779987" y="1765299"/>
                  </a:lnTo>
                  <a:lnTo>
                    <a:pt x="1737767" y="1777999"/>
                  </a:lnTo>
                  <a:lnTo>
                    <a:pt x="1725901" y="1790699"/>
                  </a:lnTo>
                  <a:lnTo>
                    <a:pt x="1697543" y="1803399"/>
                  </a:lnTo>
                  <a:lnTo>
                    <a:pt x="1694530" y="1803399"/>
                  </a:lnTo>
                  <a:lnTo>
                    <a:pt x="1650317" y="1816099"/>
                  </a:lnTo>
                  <a:lnTo>
                    <a:pt x="1605171" y="1841499"/>
                  </a:lnTo>
                  <a:lnTo>
                    <a:pt x="1559133" y="1854199"/>
                  </a:lnTo>
                  <a:lnTo>
                    <a:pt x="1517177" y="1866899"/>
                  </a:lnTo>
                  <a:lnTo>
                    <a:pt x="1618777" y="1866899"/>
                  </a:lnTo>
                  <a:lnTo>
                    <a:pt x="1653999" y="1854199"/>
                  </a:lnTo>
                  <a:lnTo>
                    <a:pt x="1698637" y="1828799"/>
                  </a:lnTo>
                  <a:lnTo>
                    <a:pt x="1742326" y="1816099"/>
                  </a:lnTo>
                  <a:lnTo>
                    <a:pt x="1772147" y="1803399"/>
                  </a:lnTo>
                  <a:lnTo>
                    <a:pt x="1785025" y="1790699"/>
                  </a:lnTo>
                  <a:lnTo>
                    <a:pt x="1797717" y="1790699"/>
                  </a:lnTo>
                  <a:lnTo>
                    <a:pt x="1867296" y="1752599"/>
                  </a:lnTo>
                  <a:lnTo>
                    <a:pt x="1906789" y="1727199"/>
                  </a:lnTo>
                  <a:lnTo>
                    <a:pt x="1945134" y="1701799"/>
                  </a:lnTo>
                  <a:lnTo>
                    <a:pt x="1982293" y="1676399"/>
                  </a:lnTo>
                  <a:lnTo>
                    <a:pt x="2018224" y="1650999"/>
                  </a:lnTo>
                  <a:lnTo>
                    <a:pt x="2052889" y="1625599"/>
                  </a:lnTo>
                  <a:lnTo>
                    <a:pt x="2086249" y="1587499"/>
                  </a:lnTo>
                  <a:lnTo>
                    <a:pt x="2104194" y="1574799"/>
                  </a:lnTo>
                  <a:lnTo>
                    <a:pt x="2118263" y="1562099"/>
                  </a:lnTo>
                  <a:lnTo>
                    <a:pt x="2148893" y="1523999"/>
                  </a:lnTo>
                  <a:close/>
                </a:path>
                <a:path w="2274570" h="1943100">
                  <a:moveTo>
                    <a:pt x="5707" y="1384299"/>
                  </a:moveTo>
                  <a:lnTo>
                    <a:pt x="0" y="1384299"/>
                  </a:lnTo>
                  <a:lnTo>
                    <a:pt x="601" y="1396999"/>
                  </a:lnTo>
                  <a:lnTo>
                    <a:pt x="2319" y="1447799"/>
                  </a:lnTo>
                  <a:lnTo>
                    <a:pt x="17569" y="1460499"/>
                  </a:lnTo>
                  <a:lnTo>
                    <a:pt x="45359" y="1498599"/>
                  </a:lnTo>
                  <a:lnTo>
                    <a:pt x="74612" y="1523999"/>
                  </a:lnTo>
                  <a:lnTo>
                    <a:pt x="105288" y="1562099"/>
                  </a:lnTo>
                  <a:lnTo>
                    <a:pt x="137346" y="1587499"/>
                  </a:lnTo>
                  <a:lnTo>
                    <a:pt x="170748" y="1625599"/>
                  </a:lnTo>
                  <a:lnTo>
                    <a:pt x="205453" y="1650999"/>
                  </a:lnTo>
                  <a:lnTo>
                    <a:pt x="241421" y="1676399"/>
                  </a:lnTo>
                  <a:lnTo>
                    <a:pt x="278612" y="1701799"/>
                  </a:lnTo>
                  <a:lnTo>
                    <a:pt x="314453" y="1727199"/>
                  </a:lnTo>
                  <a:lnTo>
                    <a:pt x="316985" y="1727199"/>
                  </a:lnTo>
                  <a:lnTo>
                    <a:pt x="356502" y="1752599"/>
                  </a:lnTo>
                  <a:lnTo>
                    <a:pt x="397122" y="1777999"/>
                  </a:lnTo>
                  <a:lnTo>
                    <a:pt x="438804" y="1790699"/>
                  </a:lnTo>
                  <a:lnTo>
                    <a:pt x="481510" y="1816099"/>
                  </a:lnTo>
                  <a:lnTo>
                    <a:pt x="488032" y="1816099"/>
                  </a:lnTo>
                  <a:lnTo>
                    <a:pt x="538607" y="1803399"/>
                  </a:lnTo>
                  <a:lnTo>
                    <a:pt x="528459" y="1803399"/>
                  </a:lnTo>
                  <a:lnTo>
                    <a:pt x="485214" y="1777999"/>
                  </a:lnTo>
                  <a:lnTo>
                    <a:pt x="442986" y="1765299"/>
                  </a:lnTo>
                  <a:lnTo>
                    <a:pt x="401818" y="1739899"/>
                  </a:lnTo>
                  <a:lnTo>
                    <a:pt x="374991" y="1727199"/>
                  </a:lnTo>
                  <a:lnTo>
                    <a:pt x="361752" y="1714499"/>
                  </a:lnTo>
                  <a:lnTo>
                    <a:pt x="322829" y="1689099"/>
                  </a:lnTo>
                  <a:lnTo>
                    <a:pt x="285092" y="1663699"/>
                  </a:lnTo>
                  <a:lnTo>
                    <a:pt x="248582" y="1638299"/>
                  </a:lnTo>
                  <a:lnTo>
                    <a:pt x="213341" y="1612899"/>
                  </a:lnTo>
                  <a:lnTo>
                    <a:pt x="179411" y="1587499"/>
                  </a:lnTo>
                  <a:lnTo>
                    <a:pt x="146834" y="1549399"/>
                  </a:lnTo>
                  <a:lnTo>
                    <a:pt x="115652" y="1523999"/>
                  </a:lnTo>
                  <a:lnTo>
                    <a:pt x="85906" y="1485899"/>
                  </a:lnTo>
                  <a:lnTo>
                    <a:pt x="57639" y="1460499"/>
                  </a:lnTo>
                  <a:lnTo>
                    <a:pt x="30892" y="1422399"/>
                  </a:lnTo>
                  <a:lnTo>
                    <a:pt x="5707" y="1384299"/>
                  </a:lnTo>
                  <a:close/>
                </a:path>
                <a:path w="2274570" h="1943100">
                  <a:moveTo>
                    <a:pt x="2274464" y="1295399"/>
                  </a:moveTo>
                  <a:lnTo>
                    <a:pt x="2262721" y="1320799"/>
                  </a:lnTo>
                  <a:lnTo>
                    <a:pt x="2240787" y="1358899"/>
                  </a:lnTo>
                  <a:lnTo>
                    <a:pt x="2217208" y="1384299"/>
                  </a:lnTo>
                  <a:lnTo>
                    <a:pt x="2192026" y="1422399"/>
                  </a:lnTo>
                  <a:lnTo>
                    <a:pt x="2165281" y="1460499"/>
                  </a:lnTo>
                  <a:lnTo>
                    <a:pt x="2137017" y="1485899"/>
                  </a:lnTo>
                  <a:lnTo>
                    <a:pt x="2131839" y="1498599"/>
                  </a:lnTo>
                  <a:lnTo>
                    <a:pt x="2108200" y="1523999"/>
                  </a:lnTo>
                  <a:lnTo>
                    <a:pt x="2154183" y="1523999"/>
                  </a:lnTo>
                  <a:lnTo>
                    <a:pt x="2177048" y="1498599"/>
                  </a:lnTo>
                  <a:lnTo>
                    <a:pt x="2178098" y="1498599"/>
                  </a:lnTo>
                  <a:lnTo>
                    <a:pt x="2205839" y="1460499"/>
                  </a:lnTo>
                  <a:lnTo>
                    <a:pt x="2232077" y="1422399"/>
                  </a:lnTo>
                  <a:lnTo>
                    <a:pt x="2256772" y="1396999"/>
                  </a:lnTo>
                  <a:lnTo>
                    <a:pt x="2273530" y="1371599"/>
                  </a:lnTo>
                  <a:lnTo>
                    <a:pt x="2273618" y="1358899"/>
                  </a:lnTo>
                  <a:lnTo>
                    <a:pt x="2274153" y="1320799"/>
                  </a:lnTo>
                  <a:lnTo>
                    <a:pt x="2274464" y="1295399"/>
                  </a:lnTo>
                  <a:close/>
                </a:path>
                <a:path w="2274570" h="1943100">
                  <a:moveTo>
                    <a:pt x="353871" y="0"/>
                  </a:moveTo>
                  <a:lnTo>
                    <a:pt x="316985" y="25399"/>
                  </a:lnTo>
                  <a:lnTo>
                    <a:pt x="278612" y="50799"/>
                  </a:lnTo>
                  <a:lnTo>
                    <a:pt x="241421" y="76199"/>
                  </a:lnTo>
                  <a:lnTo>
                    <a:pt x="205453" y="101599"/>
                  </a:lnTo>
                  <a:lnTo>
                    <a:pt x="170748" y="126999"/>
                  </a:lnTo>
                  <a:lnTo>
                    <a:pt x="137346" y="165099"/>
                  </a:lnTo>
                  <a:lnTo>
                    <a:pt x="105288" y="190499"/>
                  </a:lnTo>
                  <a:lnTo>
                    <a:pt x="74612" y="215899"/>
                  </a:lnTo>
                  <a:lnTo>
                    <a:pt x="46230" y="253999"/>
                  </a:lnTo>
                  <a:lnTo>
                    <a:pt x="49385" y="292099"/>
                  </a:lnTo>
                  <a:lnTo>
                    <a:pt x="50314" y="304652"/>
                  </a:lnTo>
                  <a:lnTo>
                    <a:pt x="57639" y="292099"/>
                  </a:lnTo>
                  <a:lnTo>
                    <a:pt x="85906" y="253999"/>
                  </a:lnTo>
                  <a:lnTo>
                    <a:pt x="115652" y="228599"/>
                  </a:lnTo>
                  <a:lnTo>
                    <a:pt x="146834" y="190499"/>
                  </a:lnTo>
                  <a:lnTo>
                    <a:pt x="179411" y="165099"/>
                  </a:lnTo>
                  <a:lnTo>
                    <a:pt x="213341" y="139699"/>
                  </a:lnTo>
                  <a:lnTo>
                    <a:pt x="248582" y="114299"/>
                  </a:lnTo>
                  <a:lnTo>
                    <a:pt x="285092" y="88899"/>
                  </a:lnTo>
                  <a:lnTo>
                    <a:pt x="322829" y="63499"/>
                  </a:lnTo>
                  <a:lnTo>
                    <a:pt x="351660" y="38099"/>
                  </a:lnTo>
                  <a:lnTo>
                    <a:pt x="351809" y="38099"/>
                  </a:lnTo>
                  <a:lnTo>
                    <a:pt x="353871" y="0"/>
                  </a:lnTo>
                  <a:close/>
                </a:path>
                <a:path w="2274570" h="1943100">
                  <a:moveTo>
                    <a:pt x="351809" y="38099"/>
                  </a:moveTo>
                  <a:lnTo>
                    <a:pt x="351660" y="38099"/>
                  </a:lnTo>
                  <a:lnTo>
                    <a:pt x="351122" y="50799"/>
                  </a:lnTo>
                  <a:lnTo>
                    <a:pt x="351809" y="38099"/>
                  </a:lnTo>
                  <a:close/>
                </a:path>
              </a:pathLst>
            </a:custGeom>
            <a:solidFill>
              <a:srgbClr val="F6F9E9"/>
            </a:solidFill>
          </p:spPr>
          <p:txBody>
            <a:bodyPr wrap="square" lIns="0" tIns="0" rIns="0" bIns="0" rtlCol="0"/>
            <a:lstStyle/>
            <a:p>
              <a:endParaRPr lang="fr-FR" noProof="0" dirty="0"/>
            </a:p>
          </p:txBody>
        </p:sp>
        <p:sp>
          <p:nvSpPr>
            <p:cNvPr id="4807" name="object 4807"/>
            <p:cNvSpPr/>
            <p:nvPr/>
          </p:nvSpPr>
          <p:spPr>
            <a:xfrm>
              <a:off x="9048187" y="5214385"/>
              <a:ext cx="633730" cy="85090"/>
            </a:xfrm>
            <a:custGeom>
              <a:avLst/>
              <a:gdLst/>
              <a:ahLst/>
              <a:cxnLst/>
              <a:rect l="l" t="t" r="r" b="b"/>
              <a:pathLst>
                <a:path w="633729" h="85089">
                  <a:moveTo>
                    <a:pt x="531840" y="0"/>
                  </a:moveTo>
                  <a:lnTo>
                    <a:pt x="479212" y="13709"/>
                  </a:lnTo>
                  <a:lnTo>
                    <a:pt x="430750" y="24449"/>
                  </a:lnTo>
                  <a:lnTo>
                    <a:pt x="381564" y="33630"/>
                  </a:lnTo>
                  <a:lnTo>
                    <a:pt x="331695" y="41220"/>
                  </a:lnTo>
                  <a:lnTo>
                    <a:pt x="281186" y="47182"/>
                  </a:lnTo>
                  <a:lnTo>
                    <a:pt x="230079" y="51484"/>
                  </a:lnTo>
                  <a:lnTo>
                    <a:pt x="178415" y="54090"/>
                  </a:lnTo>
                  <a:lnTo>
                    <a:pt x="126236" y="54967"/>
                  </a:lnTo>
                  <a:lnTo>
                    <a:pt x="74040" y="54090"/>
                  </a:lnTo>
                  <a:lnTo>
                    <a:pt x="22359" y="51484"/>
                  </a:lnTo>
                  <a:lnTo>
                    <a:pt x="0" y="49603"/>
                  </a:lnTo>
                </a:path>
                <a:path w="633729" h="85089">
                  <a:moveTo>
                    <a:pt x="26700" y="81371"/>
                  </a:moveTo>
                  <a:lnTo>
                    <a:pt x="73872" y="83691"/>
                  </a:lnTo>
                  <a:lnTo>
                    <a:pt x="126236" y="84549"/>
                  </a:lnTo>
                  <a:lnTo>
                    <a:pt x="178717" y="83691"/>
                  </a:lnTo>
                  <a:lnTo>
                    <a:pt x="230683" y="81140"/>
                  </a:lnTo>
                  <a:lnTo>
                    <a:pt x="282093" y="76928"/>
                  </a:lnTo>
                  <a:lnTo>
                    <a:pt x="332910" y="71088"/>
                  </a:lnTo>
                  <a:lnTo>
                    <a:pt x="383092" y="63653"/>
                  </a:lnTo>
                  <a:lnTo>
                    <a:pt x="432601" y="54655"/>
                  </a:lnTo>
                  <a:lnTo>
                    <a:pt x="481397" y="44128"/>
                  </a:lnTo>
                  <a:lnTo>
                    <a:pt x="529441" y="32105"/>
                  </a:lnTo>
                  <a:lnTo>
                    <a:pt x="576692" y="18617"/>
                  </a:lnTo>
                  <a:lnTo>
                    <a:pt x="623112" y="3699"/>
                  </a:lnTo>
                  <a:lnTo>
                    <a:pt x="633440" y="0"/>
                  </a:lnTo>
                </a:path>
              </a:pathLst>
            </a:custGeom>
            <a:ln w="3175">
              <a:solidFill>
                <a:srgbClr val="F6F9E9"/>
              </a:solidFill>
            </a:ln>
          </p:spPr>
          <p:txBody>
            <a:bodyPr wrap="square" lIns="0" tIns="0" rIns="0" bIns="0" rtlCol="0"/>
            <a:lstStyle/>
            <a:p>
              <a:endParaRPr lang="fr-FR" noProof="0" dirty="0"/>
            </a:p>
          </p:txBody>
        </p:sp>
        <p:pic>
          <p:nvPicPr>
            <p:cNvPr id="4808" name="object 4808"/>
            <p:cNvPicPr/>
            <p:nvPr/>
          </p:nvPicPr>
          <p:blipFill>
            <a:blip r:embed="rId27" cstate="print"/>
            <a:stretch>
              <a:fillRect/>
            </a:stretch>
          </p:blipFill>
          <p:spPr>
            <a:xfrm>
              <a:off x="10193085" y="4644307"/>
              <a:ext cx="145797" cy="203382"/>
            </a:xfrm>
            <a:prstGeom prst="rect">
              <a:avLst/>
            </a:prstGeom>
          </p:spPr>
        </p:pic>
        <p:sp>
          <p:nvSpPr>
            <p:cNvPr id="4809" name="object 4809"/>
            <p:cNvSpPr/>
            <p:nvPr/>
          </p:nvSpPr>
          <p:spPr>
            <a:xfrm>
              <a:off x="8062787" y="3349661"/>
              <a:ext cx="2273935" cy="1864995"/>
            </a:xfrm>
            <a:custGeom>
              <a:avLst/>
              <a:gdLst/>
              <a:ahLst/>
              <a:cxnLst/>
              <a:rect l="l" t="t" r="r" b="b"/>
              <a:pathLst>
                <a:path w="2273934" h="1864995">
                  <a:moveTo>
                    <a:pt x="375053" y="1725023"/>
                  </a:moveTo>
                  <a:lnTo>
                    <a:pt x="322891" y="1692929"/>
                  </a:lnTo>
                  <a:lnTo>
                    <a:pt x="285154" y="1667324"/>
                  </a:lnTo>
                  <a:lnTo>
                    <a:pt x="248644" y="1640575"/>
                  </a:lnTo>
                  <a:lnTo>
                    <a:pt x="213403" y="1612715"/>
                  </a:lnTo>
                  <a:lnTo>
                    <a:pt x="179473" y="1583780"/>
                  </a:lnTo>
                  <a:lnTo>
                    <a:pt x="146896" y="1553802"/>
                  </a:lnTo>
                  <a:lnTo>
                    <a:pt x="115714" y="1522818"/>
                  </a:lnTo>
                  <a:lnTo>
                    <a:pt x="85968" y="1490860"/>
                  </a:lnTo>
                  <a:lnTo>
                    <a:pt x="57701" y="1457965"/>
                  </a:lnTo>
                  <a:lnTo>
                    <a:pt x="30954" y="1424165"/>
                  </a:lnTo>
                  <a:lnTo>
                    <a:pt x="5769" y="1389495"/>
                  </a:lnTo>
                  <a:lnTo>
                    <a:pt x="0" y="1380808"/>
                  </a:lnTo>
                </a:path>
                <a:path w="2273934" h="1864995">
                  <a:moveTo>
                    <a:pt x="50291" y="301317"/>
                  </a:moveTo>
                  <a:lnTo>
                    <a:pt x="85968" y="259067"/>
                  </a:lnTo>
                  <a:lnTo>
                    <a:pt x="115714" y="227123"/>
                  </a:lnTo>
                  <a:lnTo>
                    <a:pt x="146896" y="196156"/>
                  </a:lnTo>
                  <a:lnTo>
                    <a:pt x="179473" y="166201"/>
                  </a:lnTo>
                  <a:lnTo>
                    <a:pt x="213403" y="137290"/>
                  </a:lnTo>
                  <a:lnTo>
                    <a:pt x="248644" y="109458"/>
                  </a:lnTo>
                  <a:lnTo>
                    <a:pt x="285154" y="82740"/>
                  </a:lnTo>
                  <a:lnTo>
                    <a:pt x="322891" y="57168"/>
                  </a:lnTo>
                  <a:lnTo>
                    <a:pt x="351722" y="39101"/>
                  </a:lnTo>
                </a:path>
                <a:path w="2273934" h="1864995">
                  <a:moveTo>
                    <a:pt x="353933" y="0"/>
                  </a:moveTo>
                  <a:lnTo>
                    <a:pt x="317048" y="22437"/>
                  </a:lnTo>
                  <a:lnTo>
                    <a:pt x="278674" y="47645"/>
                  </a:lnTo>
                  <a:lnTo>
                    <a:pt x="241483" y="73991"/>
                  </a:lnTo>
                  <a:lnTo>
                    <a:pt x="205515" y="101442"/>
                  </a:lnTo>
                  <a:lnTo>
                    <a:pt x="170810" y="129966"/>
                  </a:lnTo>
                  <a:lnTo>
                    <a:pt x="137409" y="159529"/>
                  </a:lnTo>
                  <a:lnTo>
                    <a:pt x="105350" y="190100"/>
                  </a:lnTo>
                  <a:lnTo>
                    <a:pt x="74674" y="221646"/>
                  </a:lnTo>
                  <a:lnTo>
                    <a:pt x="46293" y="253165"/>
                  </a:lnTo>
                </a:path>
                <a:path w="2273934" h="1864995">
                  <a:moveTo>
                    <a:pt x="2381" y="1442054"/>
                  </a:moveTo>
                  <a:lnTo>
                    <a:pt x="45421" y="1495257"/>
                  </a:lnTo>
                  <a:lnTo>
                    <a:pt x="74674" y="1527700"/>
                  </a:lnTo>
                  <a:lnTo>
                    <a:pt x="105350" y="1559205"/>
                  </a:lnTo>
                  <a:lnTo>
                    <a:pt x="137409" y="1589738"/>
                  </a:lnTo>
                  <a:lnTo>
                    <a:pt x="170810" y="1619267"/>
                  </a:lnTo>
                  <a:lnTo>
                    <a:pt x="205515" y="1647759"/>
                  </a:lnTo>
                  <a:lnTo>
                    <a:pt x="241483" y="1675182"/>
                  </a:lnTo>
                  <a:lnTo>
                    <a:pt x="278674" y="1701501"/>
                  </a:lnTo>
                  <a:lnTo>
                    <a:pt x="314515" y="1725023"/>
                  </a:lnTo>
                </a:path>
                <a:path w="2273934" h="1864995">
                  <a:moveTo>
                    <a:pt x="2177110" y="1496423"/>
                  </a:moveTo>
                  <a:lnTo>
                    <a:pt x="2178160" y="1495257"/>
                  </a:lnTo>
                  <a:lnTo>
                    <a:pt x="2205901" y="1461908"/>
                  </a:lnTo>
                  <a:lnTo>
                    <a:pt x="2232139" y="1427686"/>
                  </a:lnTo>
                  <a:lnTo>
                    <a:pt x="2256835" y="1392625"/>
                  </a:lnTo>
                  <a:lnTo>
                    <a:pt x="2273592" y="1366619"/>
                  </a:lnTo>
                </a:path>
                <a:path w="2273934" h="1864995">
                  <a:moveTo>
                    <a:pt x="1697605" y="1801223"/>
                  </a:moveTo>
                  <a:lnTo>
                    <a:pt x="1694592" y="1802573"/>
                  </a:lnTo>
                  <a:lnTo>
                    <a:pt x="1650380" y="1820585"/>
                  </a:lnTo>
                  <a:lnTo>
                    <a:pt x="1605233" y="1837212"/>
                  </a:lnTo>
                  <a:lnTo>
                    <a:pt x="1559195" y="1852418"/>
                  </a:lnTo>
                  <a:lnTo>
                    <a:pt x="1517240" y="1864723"/>
                  </a:lnTo>
                </a:path>
                <a:path w="2273934" h="1864995">
                  <a:moveTo>
                    <a:pt x="1618840" y="1864723"/>
                  </a:moveTo>
                  <a:lnTo>
                    <a:pt x="1654061" y="1852106"/>
                  </a:lnTo>
                  <a:lnTo>
                    <a:pt x="1698700" y="1834425"/>
                  </a:lnTo>
                  <a:lnTo>
                    <a:pt x="1742388" y="1815410"/>
                  </a:lnTo>
                  <a:lnTo>
                    <a:pt x="1772209" y="1801223"/>
                  </a:lnTo>
                </a:path>
                <a:path w="2273934" h="1864995">
                  <a:moveTo>
                    <a:pt x="1725963" y="1788523"/>
                  </a:moveTo>
                  <a:lnTo>
                    <a:pt x="1697605" y="1801223"/>
                  </a:lnTo>
                </a:path>
              </a:pathLst>
            </a:custGeom>
            <a:ln w="3175">
              <a:solidFill>
                <a:srgbClr val="F6F9E9"/>
              </a:solidFill>
            </a:ln>
          </p:spPr>
          <p:txBody>
            <a:bodyPr wrap="square" lIns="0" tIns="0" rIns="0" bIns="0" rtlCol="0"/>
            <a:lstStyle/>
            <a:p>
              <a:endParaRPr lang="fr-FR" noProof="0" dirty="0"/>
            </a:p>
          </p:txBody>
        </p:sp>
        <p:pic>
          <p:nvPicPr>
            <p:cNvPr id="4810" name="object 4810"/>
            <p:cNvPicPr/>
            <p:nvPr/>
          </p:nvPicPr>
          <p:blipFill>
            <a:blip r:embed="rId28" cstate="print"/>
            <a:stretch>
              <a:fillRect/>
            </a:stretch>
          </p:blipFill>
          <p:spPr>
            <a:xfrm>
              <a:off x="8375832" y="5073213"/>
              <a:ext cx="218761" cy="94247"/>
            </a:xfrm>
            <a:prstGeom prst="rect">
              <a:avLst/>
            </a:prstGeom>
          </p:spPr>
        </p:pic>
        <p:sp>
          <p:nvSpPr>
            <p:cNvPr id="4811" name="object 4811"/>
            <p:cNvSpPr/>
            <p:nvPr/>
          </p:nvSpPr>
          <p:spPr>
            <a:xfrm>
              <a:off x="9788751" y="4846085"/>
              <a:ext cx="451484" cy="304800"/>
            </a:xfrm>
            <a:custGeom>
              <a:avLst/>
              <a:gdLst/>
              <a:ahLst/>
              <a:cxnLst/>
              <a:rect l="l" t="t" r="r" b="b"/>
              <a:pathLst>
                <a:path w="451484" h="304800">
                  <a:moveTo>
                    <a:pt x="46246" y="304799"/>
                  </a:moveTo>
                  <a:lnTo>
                    <a:pt x="59124" y="298673"/>
                  </a:lnTo>
                  <a:lnTo>
                    <a:pt x="71816" y="292099"/>
                  </a:lnTo>
                </a:path>
                <a:path w="451484" h="304800">
                  <a:moveTo>
                    <a:pt x="219871" y="165099"/>
                  </a:moveTo>
                  <a:lnTo>
                    <a:pt x="174223" y="196505"/>
                  </a:lnTo>
                  <a:lnTo>
                    <a:pt x="135306" y="220930"/>
                  </a:lnTo>
                  <a:lnTo>
                    <a:pt x="95247" y="244141"/>
                  </a:lnTo>
                  <a:lnTo>
                    <a:pt x="54086" y="266104"/>
                  </a:lnTo>
                  <a:lnTo>
                    <a:pt x="11866" y="286785"/>
                  </a:lnTo>
                  <a:lnTo>
                    <a:pt x="0" y="292099"/>
                  </a:lnTo>
                </a:path>
                <a:path w="451484" h="304800">
                  <a:moveTo>
                    <a:pt x="71816" y="292099"/>
                  </a:moveTo>
                  <a:lnTo>
                    <a:pt x="141395" y="254277"/>
                  </a:lnTo>
                  <a:lnTo>
                    <a:pt x="180888" y="230262"/>
                  </a:lnTo>
                  <a:lnTo>
                    <a:pt x="219233" y="205077"/>
                  </a:lnTo>
                  <a:lnTo>
                    <a:pt x="256391" y="178758"/>
                  </a:lnTo>
                  <a:lnTo>
                    <a:pt x="274288" y="165099"/>
                  </a:lnTo>
                </a:path>
                <a:path w="451484" h="304800">
                  <a:moveTo>
                    <a:pt x="405938" y="0"/>
                  </a:moveTo>
                  <a:lnTo>
                    <a:pt x="382298" y="25399"/>
                  </a:lnTo>
                </a:path>
                <a:path w="451484" h="304800">
                  <a:moveTo>
                    <a:pt x="428282" y="25399"/>
                  </a:moveTo>
                  <a:lnTo>
                    <a:pt x="451147" y="0"/>
                  </a:lnTo>
                </a:path>
                <a:path w="451484" h="304800">
                  <a:moveTo>
                    <a:pt x="329743" y="76199"/>
                  </a:moveTo>
                  <a:lnTo>
                    <a:pt x="317621" y="87356"/>
                  </a:lnTo>
                  <a:lnTo>
                    <a:pt x="283695" y="116292"/>
                  </a:lnTo>
                  <a:lnTo>
                    <a:pt x="248459" y="144151"/>
                  </a:lnTo>
                  <a:lnTo>
                    <a:pt x="219871" y="165099"/>
                  </a:lnTo>
                </a:path>
                <a:path w="451484" h="304800">
                  <a:moveTo>
                    <a:pt x="274288" y="165099"/>
                  </a:moveTo>
                  <a:lnTo>
                    <a:pt x="292323" y="151336"/>
                  </a:lnTo>
                  <a:lnTo>
                    <a:pt x="326988" y="122843"/>
                  </a:lnTo>
                  <a:lnTo>
                    <a:pt x="360348" y="93314"/>
                  </a:lnTo>
                  <a:lnTo>
                    <a:pt x="378293" y="76199"/>
                  </a:lnTo>
                </a:path>
                <a:path w="451484" h="304800">
                  <a:moveTo>
                    <a:pt x="382298" y="25399"/>
                  </a:moveTo>
                  <a:lnTo>
                    <a:pt x="381373" y="26394"/>
                  </a:lnTo>
                  <a:lnTo>
                    <a:pt x="350194" y="57379"/>
                  </a:lnTo>
                  <a:lnTo>
                    <a:pt x="329743" y="76199"/>
                  </a:lnTo>
                </a:path>
                <a:path w="451484" h="304800">
                  <a:moveTo>
                    <a:pt x="378293" y="76199"/>
                  </a:moveTo>
                  <a:lnTo>
                    <a:pt x="392362" y="62781"/>
                  </a:lnTo>
                  <a:lnTo>
                    <a:pt x="422992" y="31276"/>
                  </a:lnTo>
                  <a:lnTo>
                    <a:pt x="428282" y="25399"/>
                  </a:lnTo>
                </a:path>
              </a:pathLst>
            </a:custGeom>
            <a:ln w="3175">
              <a:solidFill>
                <a:srgbClr val="F6F9E9"/>
              </a:solidFill>
            </a:ln>
          </p:spPr>
          <p:txBody>
            <a:bodyPr wrap="square" lIns="0" tIns="0" rIns="0" bIns="0" rtlCol="0"/>
            <a:lstStyle/>
            <a:p>
              <a:endParaRPr lang="fr-FR" noProof="0" dirty="0"/>
            </a:p>
          </p:txBody>
        </p:sp>
        <p:sp>
          <p:nvSpPr>
            <p:cNvPr id="4812" name="object 4812"/>
            <p:cNvSpPr/>
            <p:nvPr/>
          </p:nvSpPr>
          <p:spPr>
            <a:xfrm>
              <a:off x="8064023" y="3321936"/>
              <a:ext cx="2272665" cy="2006600"/>
            </a:xfrm>
            <a:custGeom>
              <a:avLst/>
              <a:gdLst/>
              <a:ahLst/>
              <a:cxnLst/>
              <a:rect l="l" t="t" r="r" b="b"/>
              <a:pathLst>
                <a:path w="2272665" h="2006600">
                  <a:moveTo>
                    <a:pt x="994881" y="1968499"/>
                  </a:moveTo>
                  <a:lnTo>
                    <a:pt x="1017597" y="1993899"/>
                  </a:lnTo>
                  <a:lnTo>
                    <a:pt x="1031465" y="2006599"/>
                  </a:lnTo>
                  <a:lnTo>
                    <a:pt x="1266840" y="2006599"/>
                  </a:lnTo>
                  <a:lnTo>
                    <a:pt x="1317890" y="1993899"/>
                  </a:lnTo>
                  <a:lnTo>
                    <a:pt x="1368327" y="1993899"/>
                  </a:lnTo>
                  <a:lnTo>
                    <a:pt x="1418114" y="1981199"/>
                  </a:lnTo>
                  <a:lnTo>
                    <a:pt x="1010864" y="1981199"/>
                  </a:lnTo>
                  <a:lnTo>
                    <a:pt x="994881" y="1968499"/>
                  </a:lnTo>
                  <a:close/>
                </a:path>
                <a:path w="2272665" h="2006600">
                  <a:moveTo>
                    <a:pt x="1701047" y="1904999"/>
                  </a:moveTo>
                  <a:lnTo>
                    <a:pt x="1607276" y="1904999"/>
                  </a:lnTo>
                  <a:lnTo>
                    <a:pt x="1560856" y="1917699"/>
                  </a:lnTo>
                  <a:lnTo>
                    <a:pt x="1367255" y="1968499"/>
                  </a:lnTo>
                  <a:lnTo>
                    <a:pt x="1317073" y="1968499"/>
                  </a:lnTo>
                  <a:lnTo>
                    <a:pt x="1266257" y="1981199"/>
                  </a:lnTo>
                  <a:lnTo>
                    <a:pt x="1418114" y="1981199"/>
                  </a:lnTo>
                  <a:lnTo>
                    <a:pt x="1609997" y="1930399"/>
                  </a:lnTo>
                  <a:lnTo>
                    <a:pt x="1701047" y="1904999"/>
                  </a:lnTo>
                  <a:close/>
                </a:path>
                <a:path w="2272665" h="2006600">
                  <a:moveTo>
                    <a:pt x="2189877" y="1562099"/>
                  </a:moveTo>
                  <a:lnTo>
                    <a:pt x="2147719" y="1562099"/>
                  </a:lnTo>
                  <a:lnTo>
                    <a:pt x="2117089" y="1587499"/>
                  </a:lnTo>
                  <a:lnTo>
                    <a:pt x="2103020" y="1612899"/>
                  </a:lnTo>
                  <a:lnTo>
                    <a:pt x="2085075" y="1625599"/>
                  </a:lnTo>
                  <a:lnTo>
                    <a:pt x="2051715" y="1650999"/>
                  </a:lnTo>
                  <a:lnTo>
                    <a:pt x="2017050" y="1676399"/>
                  </a:lnTo>
                  <a:lnTo>
                    <a:pt x="1999015" y="1701799"/>
                  </a:lnTo>
                  <a:lnTo>
                    <a:pt x="1943960" y="1739899"/>
                  </a:lnTo>
                  <a:lnTo>
                    <a:pt x="1905615" y="1765299"/>
                  </a:lnTo>
                  <a:lnTo>
                    <a:pt x="1866122" y="1790699"/>
                  </a:lnTo>
                  <a:lnTo>
                    <a:pt x="1825521" y="1803399"/>
                  </a:lnTo>
                  <a:lnTo>
                    <a:pt x="1796543" y="1828799"/>
                  </a:lnTo>
                  <a:lnTo>
                    <a:pt x="1783851" y="1828799"/>
                  </a:lnTo>
                  <a:lnTo>
                    <a:pt x="1770973" y="1841499"/>
                  </a:lnTo>
                  <a:lnTo>
                    <a:pt x="1741152" y="1854199"/>
                  </a:lnTo>
                  <a:lnTo>
                    <a:pt x="1697463" y="1866899"/>
                  </a:lnTo>
                  <a:lnTo>
                    <a:pt x="1652825" y="1892299"/>
                  </a:lnTo>
                  <a:lnTo>
                    <a:pt x="1617603" y="1904999"/>
                  </a:lnTo>
                  <a:lnTo>
                    <a:pt x="1704482" y="1904999"/>
                  </a:lnTo>
                  <a:lnTo>
                    <a:pt x="1745216" y="1879599"/>
                  </a:lnTo>
                  <a:lnTo>
                    <a:pt x="1788430" y="1866899"/>
                  </a:lnTo>
                  <a:lnTo>
                    <a:pt x="1830651" y="1841499"/>
                  </a:lnTo>
                  <a:lnTo>
                    <a:pt x="1840002" y="1841499"/>
                  </a:lnTo>
                  <a:lnTo>
                    <a:pt x="1863319" y="1828799"/>
                  </a:lnTo>
                  <a:lnTo>
                    <a:pt x="1871841" y="1816099"/>
                  </a:lnTo>
                  <a:lnTo>
                    <a:pt x="1911962" y="1790699"/>
                  </a:lnTo>
                  <a:lnTo>
                    <a:pt x="1950976" y="1765299"/>
                  </a:lnTo>
                  <a:lnTo>
                    <a:pt x="1988845" y="1739899"/>
                  </a:lnTo>
                  <a:lnTo>
                    <a:pt x="2025530" y="1714499"/>
                  </a:lnTo>
                  <a:lnTo>
                    <a:pt x="2052132" y="1701799"/>
                  </a:lnTo>
                  <a:lnTo>
                    <a:pt x="2060995" y="1689099"/>
                  </a:lnTo>
                  <a:lnTo>
                    <a:pt x="2095200" y="1663699"/>
                  </a:lnTo>
                  <a:lnTo>
                    <a:pt x="2128107" y="1625599"/>
                  </a:lnTo>
                  <a:lnTo>
                    <a:pt x="2151178" y="1612899"/>
                  </a:lnTo>
                  <a:lnTo>
                    <a:pt x="2159679" y="1600199"/>
                  </a:lnTo>
                  <a:lnTo>
                    <a:pt x="2189877" y="1562099"/>
                  </a:lnTo>
                  <a:close/>
                </a:path>
                <a:path w="2272665" h="2006600">
                  <a:moveTo>
                    <a:pt x="315811" y="1765299"/>
                  </a:moveTo>
                  <a:lnTo>
                    <a:pt x="271191" y="1765299"/>
                  </a:lnTo>
                  <a:lnTo>
                    <a:pt x="310164" y="1790699"/>
                  </a:lnTo>
                  <a:lnTo>
                    <a:pt x="330326" y="1803399"/>
                  </a:lnTo>
                  <a:lnTo>
                    <a:pt x="378771" y="1828799"/>
                  </a:lnTo>
                  <a:lnTo>
                    <a:pt x="378434" y="1828799"/>
                  </a:lnTo>
                  <a:lnTo>
                    <a:pt x="391383" y="1841499"/>
                  </a:lnTo>
                  <a:lnTo>
                    <a:pt x="431748" y="1866899"/>
                  </a:lnTo>
                  <a:lnTo>
                    <a:pt x="463557" y="1866899"/>
                  </a:lnTo>
                  <a:lnTo>
                    <a:pt x="486858" y="1854199"/>
                  </a:lnTo>
                  <a:lnTo>
                    <a:pt x="480336" y="1854199"/>
                  </a:lnTo>
                  <a:lnTo>
                    <a:pt x="437630" y="1828799"/>
                  </a:lnTo>
                  <a:lnTo>
                    <a:pt x="395948" y="1803399"/>
                  </a:lnTo>
                  <a:lnTo>
                    <a:pt x="355328" y="1790699"/>
                  </a:lnTo>
                  <a:lnTo>
                    <a:pt x="315811" y="1765299"/>
                  </a:lnTo>
                  <a:close/>
                </a:path>
                <a:path w="2272665" h="2006600">
                  <a:moveTo>
                    <a:pt x="0" y="1447799"/>
                  </a:moveTo>
                  <a:lnTo>
                    <a:pt x="351" y="1460499"/>
                  </a:lnTo>
                  <a:lnTo>
                    <a:pt x="1274" y="1485899"/>
                  </a:lnTo>
                  <a:lnTo>
                    <a:pt x="2846" y="1536699"/>
                  </a:lnTo>
                  <a:lnTo>
                    <a:pt x="3724" y="1536699"/>
                  </a:lnTo>
                  <a:lnTo>
                    <a:pt x="32492" y="1562099"/>
                  </a:lnTo>
                  <a:lnTo>
                    <a:pt x="62669" y="1600199"/>
                  </a:lnTo>
                  <a:lnTo>
                    <a:pt x="94218" y="1625599"/>
                  </a:lnTo>
                  <a:lnTo>
                    <a:pt x="127099" y="1663699"/>
                  </a:lnTo>
                  <a:lnTo>
                    <a:pt x="161276" y="1689099"/>
                  </a:lnTo>
                  <a:lnTo>
                    <a:pt x="196708" y="1714499"/>
                  </a:lnTo>
                  <a:lnTo>
                    <a:pt x="233359" y="1739899"/>
                  </a:lnTo>
                  <a:lnTo>
                    <a:pt x="255923" y="1765299"/>
                  </a:lnTo>
                  <a:lnTo>
                    <a:pt x="313279" y="1765299"/>
                  </a:lnTo>
                  <a:lnTo>
                    <a:pt x="277437" y="1739899"/>
                  </a:lnTo>
                  <a:lnTo>
                    <a:pt x="240247" y="1714499"/>
                  </a:lnTo>
                  <a:lnTo>
                    <a:pt x="204279" y="1676399"/>
                  </a:lnTo>
                  <a:lnTo>
                    <a:pt x="169574" y="1650999"/>
                  </a:lnTo>
                  <a:lnTo>
                    <a:pt x="136172" y="1625599"/>
                  </a:lnTo>
                  <a:lnTo>
                    <a:pt x="104113" y="1587499"/>
                  </a:lnTo>
                  <a:lnTo>
                    <a:pt x="73438" y="1562099"/>
                  </a:lnTo>
                  <a:lnTo>
                    <a:pt x="44185" y="1523999"/>
                  </a:lnTo>
                  <a:lnTo>
                    <a:pt x="16395" y="1498599"/>
                  </a:lnTo>
                  <a:lnTo>
                    <a:pt x="1145" y="1473199"/>
                  </a:lnTo>
                  <a:lnTo>
                    <a:pt x="0" y="1447799"/>
                  </a:lnTo>
                  <a:close/>
                </a:path>
                <a:path w="2272665" h="2006600">
                  <a:moveTo>
                    <a:pt x="2272411" y="1397137"/>
                  </a:moveTo>
                  <a:lnTo>
                    <a:pt x="2263915" y="1409860"/>
                  </a:lnTo>
                  <a:lnTo>
                    <a:pt x="2255598" y="1422399"/>
                  </a:lnTo>
                  <a:lnTo>
                    <a:pt x="2230903" y="1460499"/>
                  </a:lnTo>
                  <a:lnTo>
                    <a:pt x="2204665" y="1498599"/>
                  </a:lnTo>
                  <a:lnTo>
                    <a:pt x="2176924" y="1523999"/>
                  </a:lnTo>
                  <a:lnTo>
                    <a:pt x="2175874" y="1536699"/>
                  </a:lnTo>
                  <a:lnTo>
                    <a:pt x="2153009" y="1562099"/>
                  </a:lnTo>
                  <a:lnTo>
                    <a:pt x="2199008" y="1562099"/>
                  </a:lnTo>
                  <a:lnTo>
                    <a:pt x="2218664" y="1536699"/>
                  </a:lnTo>
                  <a:lnTo>
                    <a:pt x="2221036" y="1536699"/>
                  </a:lnTo>
                  <a:lnTo>
                    <a:pt x="2246001" y="1498599"/>
                  </a:lnTo>
                  <a:lnTo>
                    <a:pt x="2271817" y="1460499"/>
                  </a:lnTo>
                  <a:lnTo>
                    <a:pt x="2271991" y="1447799"/>
                  </a:lnTo>
                  <a:lnTo>
                    <a:pt x="2272082" y="1435099"/>
                  </a:lnTo>
                  <a:lnTo>
                    <a:pt x="2272173" y="1422399"/>
                  </a:lnTo>
                  <a:lnTo>
                    <a:pt x="2272263" y="1409860"/>
                  </a:lnTo>
                  <a:lnTo>
                    <a:pt x="2272411" y="1397137"/>
                  </a:lnTo>
                  <a:close/>
                </a:path>
                <a:path w="2272665" h="2006600">
                  <a:moveTo>
                    <a:pt x="353886" y="0"/>
                  </a:moveTo>
                  <a:lnTo>
                    <a:pt x="350241" y="0"/>
                  </a:lnTo>
                  <a:lnTo>
                    <a:pt x="310164" y="25399"/>
                  </a:lnTo>
                  <a:lnTo>
                    <a:pt x="271191" y="50799"/>
                  </a:lnTo>
                  <a:lnTo>
                    <a:pt x="233359" y="76199"/>
                  </a:lnTo>
                  <a:lnTo>
                    <a:pt x="196708" y="101599"/>
                  </a:lnTo>
                  <a:lnTo>
                    <a:pt x="161276" y="126999"/>
                  </a:lnTo>
                  <a:lnTo>
                    <a:pt x="127099" y="152399"/>
                  </a:lnTo>
                  <a:lnTo>
                    <a:pt x="94218" y="190499"/>
                  </a:lnTo>
                  <a:lnTo>
                    <a:pt x="62669" y="215899"/>
                  </a:lnTo>
                  <a:lnTo>
                    <a:pt x="42307" y="241299"/>
                  </a:lnTo>
                  <a:lnTo>
                    <a:pt x="43851" y="279399"/>
                  </a:lnTo>
                  <a:lnTo>
                    <a:pt x="44942" y="292109"/>
                  </a:lnTo>
                  <a:lnTo>
                    <a:pt x="54517" y="279399"/>
                  </a:lnTo>
                  <a:lnTo>
                    <a:pt x="73438" y="253999"/>
                  </a:lnTo>
                  <a:lnTo>
                    <a:pt x="104113" y="228599"/>
                  </a:lnTo>
                  <a:lnTo>
                    <a:pt x="136172" y="190499"/>
                  </a:lnTo>
                  <a:lnTo>
                    <a:pt x="169574" y="165099"/>
                  </a:lnTo>
                  <a:lnTo>
                    <a:pt x="204279" y="139699"/>
                  </a:lnTo>
                  <a:lnTo>
                    <a:pt x="240247" y="114299"/>
                  </a:lnTo>
                  <a:lnTo>
                    <a:pt x="277437" y="76199"/>
                  </a:lnTo>
                  <a:lnTo>
                    <a:pt x="315811" y="50799"/>
                  </a:lnTo>
                  <a:lnTo>
                    <a:pt x="352820" y="38106"/>
                  </a:lnTo>
                  <a:lnTo>
                    <a:pt x="352726" y="37563"/>
                  </a:lnTo>
                  <a:lnTo>
                    <a:pt x="352952" y="33392"/>
                  </a:lnTo>
                  <a:lnTo>
                    <a:pt x="353886" y="0"/>
                  </a:lnTo>
                  <a:close/>
                </a:path>
              </a:pathLst>
            </a:custGeom>
            <a:solidFill>
              <a:srgbClr val="F4F9E6"/>
            </a:solidFill>
          </p:spPr>
          <p:txBody>
            <a:bodyPr wrap="square" lIns="0" tIns="0" rIns="0" bIns="0" rtlCol="0"/>
            <a:lstStyle/>
            <a:p>
              <a:endParaRPr lang="fr-FR" noProof="0" dirty="0"/>
            </a:p>
          </p:txBody>
        </p:sp>
        <p:sp>
          <p:nvSpPr>
            <p:cNvPr id="4813" name="object 4813"/>
            <p:cNvSpPr/>
            <p:nvPr/>
          </p:nvSpPr>
          <p:spPr>
            <a:xfrm>
              <a:off x="8065169" y="3312897"/>
              <a:ext cx="2271395" cy="2016125"/>
            </a:xfrm>
            <a:custGeom>
              <a:avLst/>
              <a:gdLst/>
              <a:ahLst/>
              <a:cxnLst/>
              <a:rect l="l" t="t" r="r" b="b"/>
              <a:pathLst>
                <a:path w="2271395" h="2016125">
                  <a:moveTo>
                    <a:pt x="1616458" y="1901488"/>
                  </a:moveTo>
                  <a:lnTo>
                    <a:pt x="1559711" y="1920106"/>
                  </a:lnTo>
                  <a:lnTo>
                    <a:pt x="1512459" y="1933593"/>
                  </a:lnTo>
                  <a:lnTo>
                    <a:pt x="1464415" y="1945617"/>
                  </a:lnTo>
                  <a:lnTo>
                    <a:pt x="1415619" y="1956144"/>
                  </a:lnTo>
                  <a:lnTo>
                    <a:pt x="1366110" y="1965141"/>
                  </a:lnTo>
                  <a:lnTo>
                    <a:pt x="1315928" y="1972576"/>
                  </a:lnTo>
                  <a:lnTo>
                    <a:pt x="1265112" y="1978416"/>
                  </a:lnTo>
                  <a:lnTo>
                    <a:pt x="1213701" y="1982628"/>
                  </a:lnTo>
                  <a:lnTo>
                    <a:pt x="1161735" y="1985180"/>
                  </a:lnTo>
                  <a:lnTo>
                    <a:pt x="1109254" y="1986037"/>
                  </a:lnTo>
                  <a:lnTo>
                    <a:pt x="1056890" y="1985180"/>
                  </a:lnTo>
                  <a:lnTo>
                    <a:pt x="1009718" y="1982859"/>
                  </a:lnTo>
                </a:path>
                <a:path w="2271395" h="2016125">
                  <a:moveTo>
                    <a:pt x="1030320" y="2013532"/>
                  </a:moveTo>
                  <a:lnTo>
                    <a:pt x="1056714" y="2014799"/>
                  </a:lnTo>
                  <a:lnTo>
                    <a:pt x="1109254" y="2015639"/>
                  </a:lnTo>
                  <a:lnTo>
                    <a:pt x="1161912" y="2014799"/>
                  </a:lnTo>
                  <a:lnTo>
                    <a:pt x="1214072" y="2012300"/>
                  </a:lnTo>
                  <a:lnTo>
                    <a:pt x="1265695" y="2008172"/>
                  </a:lnTo>
                  <a:lnTo>
                    <a:pt x="1316745" y="2002447"/>
                  </a:lnTo>
                  <a:lnTo>
                    <a:pt x="1367182" y="1995158"/>
                  </a:lnTo>
                  <a:lnTo>
                    <a:pt x="1416969" y="1986334"/>
                  </a:lnTo>
                  <a:lnTo>
                    <a:pt x="1466067" y="1976008"/>
                  </a:lnTo>
                  <a:lnTo>
                    <a:pt x="1514439" y="1964211"/>
                  </a:lnTo>
                  <a:lnTo>
                    <a:pt x="1562047" y="1950974"/>
                  </a:lnTo>
                  <a:lnTo>
                    <a:pt x="1608852" y="1936330"/>
                  </a:lnTo>
                  <a:lnTo>
                    <a:pt x="1654816" y="1920308"/>
                  </a:lnTo>
                  <a:lnTo>
                    <a:pt x="1699902" y="1902941"/>
                  </a:lnTo>
                  <a:lnTo>
                    <a:pt x="1703337" y="1901488"/>
                  </a:lnTo>
                </a:path>
                <a:path w="2271395" h="2016125">
                  <a:moveTo>
                    <a:pt x="2271211" y="1403383"/>
                  </a:moveTo>
                  <a:lnTo>
                    <a:pt x="2254453" y="1429389"/>
                  </a:lnTo>
                  <a:lnTo>
                    <a:pt x="2229758" y="1464451"/>
                  </a:lnTo>
                  <a:lnTo>
                    <a:pt x="2203520" y="1498673"/>
                  </a:lnTo>
                  <a:lnTo>
                    <a:pt x="2175779" y="1532022"/>
                  </a:lnTo>
                  <a:lnTo>
                    <a:pt x="2174729" y="1533188"/>
                  </a:lnTo>
                </a:path>
                <a:path w="2271395" h="2016125">
                  <a:moveTo>
                    <a:pt x="312134" y="1761788"/>
                  </a:moveTo>
                  <a:lnTo>
                    <a:pt x="276292" y="1738266"/>
                  </a:lnTo>
                  <a:lnTo>
                    <a:pt x="239102" y="1711946"/>
                  </a:lnTo>
                  <a:lnTo>
                    <a:pt x="203134" y="1684524"/>
                  </a:lnTo>
                  <a:lnTo>
                    <a:pt x="168429" y="1656032"/>
                  </a:lnTo>
                  <a:lnTo>
                    <a:pt x="135027" y="1626503"/>
                  </a:lnTo>
                  <a:lnTo>
                    <a:pt x="102968" y="1595969"/>
                  </a:lnTo>
                  <a:lnTo>
                    <a:pt x="72293" y="1564465"/>
                  </a:lnTo>
                  <a:lnTo>
                    <a:pt x="43040" y="1532022"/>
                  </a:lnTo>
                  <a:lnTo>
                    <a:pt x="15250" y="1498673"/>
                  </a:lnTo>
                  <a:lnTo>
                    <a:pt x="0" y="1478819"/>
                  </a:lnTo>
                </a:path>
                <a:path w="2271395" h="2016125">
                  <a:moveTo>
                    <a:pt x="43911" y="289930"/>
                  </a:moveTo>
                  <a:lnTo>
                    <a:pt x="72293" y="258410"/>
                  </a:lnTo>
                  <a:lnTo>
                    <a:pt x="102968" y="226865"/>
                  </a:lnTo>
                  <a:lnTo>
                    <a:pt x="135027" y="196294"/>
                  </a:lnTo>
                  <a:lnTo>
                    <a:pt x="168429" y="166730"/>
                  </a:lnTo>
                  <a:lnTo>
                    <a:pt x="203134" y="138206"/>
                  </a:lnTo>
                  <a:lnTo>
                    <a:pt x="239102" y="110755"/>
                  </a:lnTo>
                  <a:lnTo>
                    <a:pt x="276292" y="84409"/>
                  </a:lnTo>
                  <a:lnTo>
                    <a:pt x="314666" y="59201"/>
                  </a:lnTo>
                  <a:lnTo>
                    <a:pt x="351552" y="36764"/>
                  </a:lnTo>
                </a:path>
                <a:path w="2271395" h="2016125">
                  <a:moveTo>
                    <a:pt x="352741" y="0"/>
                  </a:moveTo>
                  <a:lnTo>
                    <a:pt x="309019" y="25632"/>
                  </a:lnTo>
                  <a:lnTo>
                    <a:pt x="270046" y="50433"/>
                  </a:lnTo>
                  <a:lnTo>
                    <a:pt x="232214" y="76363"/>
                  </a:lnTo>
                  <a:lnTo>
                    <a:pt x="195563" y="103389"/>
                  </a:lnTo>
                  <a:lnTo>
                    <a:pt x="160131" y="131481"/>
                  </a:lnTo>
                  <a:lnTo>
                    <a:pt x="125954" y="160606"/>
                  </a:lnTo>
                  <a:lnTo>
                    <a:pt x="93073" y="190735"/>
                  </a:lnTo>
                  <a:lnTo>
                    <a:pt x="61524" y="221835"/>
                  </a:lnTo>
                  <a:lnTo>
                    <a:pt x="41162" y="243454"/>
                  </a:lnTo>
                </a:path>
                <a:path w="2271395" h="2016125">
                  <a:moveTo>
                    <a:pt x="1701" y="1535035"/>
                  </a:moveTo>
                  <a:lnTo>
                    <a:pt x="31347" y="1569025"/>
                  </a:lnTo>
                  <a:lnTo>
                    <a:pt x="61524" y="1601025"/>
                  </a:lnTo>
                  <a:lnTo>
                    <a:pt x="93073" y="1632087"/>
                  </a:lnTo>
                  <a:lnTo>
                    <a:pt x="125954" y="1662181"/>
                  </a:lnTo>
                  <a:lnTo>
                    <a:pt x="160131" y="1691275"/>
                  </a:lnTo>
                  <a:lnTo>
                    <a:pt x="195563" y="1719337"/>
                  </a:lnTo>
                  <a:lnTo>
                    <a:pt x="232214" y="1746337"/>
                  </a:lnTo>
                  <a:lnTo>
                    <a:pt x="254778" y="1761788"/>
                  </a:lnTo>
                </a:path>
                <a:path w="2271395" h="2016125">
                  <a:moveTo>
                    <a:pt x="430603" y="1863388"/>
                  </a:moveTo>
                  <a:lnTo>
                    <a:pt x="432407" y="1864296"/>
                  </a:lnTo>
                  <a:lnTo>
                    <a:pt x="447737" y="1871387"/>
                  </a:lnTo>
                </a:path>
                <a:path w="2271395" h="2016125">
                  <a:moveTo>
                    <a:pt x="2219891" y="1533188"/>
                  </a:moveTo>
                  <a:lnTo>
                    <a:pt x="2244856" y="1502340"/>
                  </a:lnTo>
                  <a:lnTo>
                    <a:pt x="2270672" y="1467717"/>
                  </a:lnTo>
                </a:path>
                <a:path w="2271395" h="2016125">
                  <a:moveTo>
                    <a:pt x="1769828" y="1837988"/>
                  </a:moveTo>
                  <a:lnTo>
                    <a:pt x="1740007" y="1852175"/>
                  </a:lnTo>
                  <a:lnTo>
                    <a:pt x="1696318" y="1871189"/>
                  </a:lnTo>
                  <a:lnTo>
                    <a:pt x="1651680" y="1888871"/>
                  </a:lnTo>
                  <a:lnTo>
                    <a:pt x="1616458" y="1901488"/>
                  </a:lnTo>
                </a:path>
                <a:path w="2271395" h="2016125">
                  <a:moveTo>
                    <a:pt x="1703337" y="1901488"/>
                  </a:moveTo>
                  <a:lnTo>
                    <a:pt x="1744071" y="1884260"/>
                  </a:lnTo>
                  <a:lnTo>
                    <a:pt x="1787285" y="1864296"/>
                  </a:lnTo>
                  <a:lnTo>
                    <a:pt x="1829506" y="1843081"/>
                  </a:lnTo>
                  <a:lnTo>
                    <a:pt x="1838857" y="1837988"/>
                  </a:lnTo>
                </a:path>
                <a:path w="2271395" h="2016125">
                  <a:moveTo>
                    <a:pt x="1795398" y="1825288"/>
                  </a:moveTo>
                  <a:lnTo>
                    <a:pt x="1782706" y="1831861"/>
                  </a:lnTo>
                  <a:lnTo>
                    <a:pt x="1769828" y="1837988"/>
                  </a:lnTo>
                </a:path>
                <a:path w="2271395" h="2016125">
                  <a:moveTo>
                    <a:pt x="481300" y="1853093"/>
                  </a:moveTo>
                  <a:lnTo>
                    <a:pt x="436485" y="1831861"/>
                  </a:lnTo>
                  <a:lnTo>
                    <a:pt x="394803" y="1810280"/>
                  </a:lnTo>
                  <a:lnTo>
                    <a:pt x="354183" y="1787466"/>
                  </a:lnTo>
                  <a:lnTo>
                    <a:pt x="314666" y="1763450"/>
                  </a:lnTo>
                  <a:lnTo>
                    <a:pt x="312134" y="1761788"/>
                  </a:lnTo>
                </a:path>
                <a:path w="2271395" h="2016125">
                  <a:moveTo>
                    <a:pt x="254778" y="1761788"/>
                  </a:moveTo>
                  <a:lnTo>
                    <a:pt x="270046" y="1772243"/>
                  </a:lnTo>
                  <a:lnTo>
                    <a:pt x="309019" y="1797023"/>
                  </a:lnTo>
                  <a:lnTo>
                    <a:pt x="329181" y="1808908"/>
                  </a:lnTo>
                </a:path>
                <a:path w="2271395" h="2016125">
                  <a:moveTo>
                    <a:pt x="377289" y="1836020"/>
                  </a:moveTo>
                  <a:lnTo>
                    <a:pt x="390238" y="1843081"/>
                  </a:lnTo>
                  <a:lnTo>
                    <a:pt x="430603" y="1863388"/>
                  </a:lnTo>
                </a:path>
                <a:path w="2271395" h="2016125">
                  <a:moveTo>
                    <a:pt x="1838857" y="1837988"/>
                  </a:moveTo>
                  <a:lnTo>
                    <a:pt x="1862174" y="1825288"/>
                  </a:lnTo>
                </a:path>
                <a:path w="2271395" h="2016125">
                  <a:moveTo>
                    <a:pt x="1997870" y="1698288"/>
                  </a:moveTo>
                  <a:lnTo>
                    <a:pt x="1942815" y="1738266"/>
                  </a:lnTo>
                  <a:lnTo>
                    <a:pt x="1904470" y="1763450"/>
                  </a:lnTo>
                  <a:lnTo>
                    <a:pt x="1864977" y="1787466"/>
                  </a:lnTo>
                  <a:lnTo>
                    <a:pt x="1824376" y="1810280"/>
                  </a:lnTo>
                  <a:lnTo>
                    <a:pt x="1795398" y="1825288"/>
                  </a:lnTo>
                </a:path>
                <a:path w="2271395" h="2016125">
                  <a:moveTo>
                    <a:pt x="1862174" y="1825288"/>
                  </a:moveTo>
                  <a:lnTo>
                    <a:pt x="1910817" y="1797023"/>
                  </a:lnTo>
                  <a:lnTo>
                    <a:pt x="1949831" y="1772243"/>
                  </a:lnTo>
                  <a:lnTo>
                    <a:pt x="1987700" y="1746337"/>
                  </a:lnTo>
                  <a:lnTo>
                    <a:pt x="2024385" y="1719337"/>
                  </a:lnTo>
                  <a:lnTo>
                    <a:pt x="2050987" y="1698288"/>
                  </a:lnTo>
                </a:path>
                <a:path w="2271395" h="2016125">
                  <a:moveTo>
                    <a:pt x="2174729" y="1533188"/>
                  </a:moveTo>
                  <a:lnTo>
                    <a:pt x="2151864" y="1558588"/>
                  </a:lnTo>
                </a:path>
                <a:path w="2271395" h="2016125">
                  <a:moveTo>
                    <a:pt x="2197863" y="1558588"/>
                  </a:moveTo>
                  <a:lnTo>
                    <a:pt x="2217519" y="1536120"/>
                  </a:lnTo>
                  <a:lnTo>
                    <a:pt x="2219891" y="1533188"/>
                  </a:lnTo>
                </a:path>
                <a:path w="2271395" h="2016125">
                  <a:moveTo>
                    <a:pt x="2101875" y="1609388"/>
                  </a:moveTo>
                  <a:lnTo>
                    <a:pt x="2083930" y="1626503"/>
                  </a:lnTo>
                  <a:lnTo>
                    <a:pt x="2050570" y="1656032"/>
                  </a:lnTo>
                  <a:lnTo>
                    <a:pt x="2015905" y="1684524"/>
                  </a:lnTo>
                  <a:lnTo>
                    <a:pt x="1997870" y="1698288"/>
                  </a:lnTo>
                </a:path>
                <a:path w="2271395" h="2016125">
                  <a:moveTo>
                    <a:pt x="2050987" y="1698288"/>
                  </a:moveTo>
                  <a:lnTo>
                    <a:pt x="2059850" y="1691275"/>
                  </a:lnTo>
                  <a:lnTo>
                    <a:pt x="2094054" y="1662181"/>
                  </a:lnTo>
                  <a:lnTo>
                    <a:pt x="2126962" y="1632087"/>
                  </a:lnTo>
                  <a:lnTo>
                    <a:pt x="2150033" y="1609388"/>
                  </a:lnTo>
                </a:path>
                <a:path w="2271395" h="2016125">
                  <a:moveTo>
                    <a:pt x="2151864" y="1558588"/>
                  </a:moveTo>
                  <a:lnTo>
                    <a:pt x="2146573" y="1564465"/>
                  </a:lnTo>
                  <a:lnTo>
                    <a:pt x="2115944" y="1595969"/>
                  </a:lnTo>
                  <a:lnTo>
                    <a:pt x="2101875" y="1609388"/>
                  </a:lnTo>
                </a:path>
                <a:path w="2271395" h="2016125">
                  <a:moveTo>
                    <a:pt x="2150033" y="1609388"/>
                  </a:moveTo>
                  <a:lnTo>
                    <a:pt x="2158534" y="1601025"/>
                  </a:lnTo>
                  <a:lnTo>
                    <a:pt x="2188732" y="1569025"/>
                  </a:lnTo>
                  <a:lnTo>
                    <a:pt x="2197863" y="1558588"/>
                  </a:lnTo>
                </a:path>
              </a:pathLst>
            </a:custGeom>
            <a:ln w="3175">
              <a:solidFill>
                <a:srgbClr val="F4F9E6"/>
              </a:solidFill>
            </a:ln>
          </p:spPr>
          <p:txBody>
            <a:bodyPr wrap="square" lIns="0" tIns="0" rIns="0" bIns="0" rtlCol="0"/>
            <a:lstStyle/>
            <a:p>
              <a:endParaRPr lang="fr-FR" noProof="0" dirty="0"/>
            </a:p>
          </p:txBody>
        </p:sp>
        <p:sp>
          <p:nvSpPr>
            <p:cNvPr id="4814" name="object 4814"/>
            <p:cNvSpPr/>
            <p:nvPr/>
          </p:nvSpPr>
          <p:spPr>
            <a:xfrm>
              <a:off x="8066819" y="3283985"/>
              <a:ext cx="2269490" cy="2070100"/>
            </a:xfrm>
            <a:custGeom>
              <a:avLst/>
              <a:gdLst/>
              <a:ahLst/>
              <a:cxnLst/>
              <a:rect l="l" t="t" r="r" b="b"/>
              <a:pathLst>
                <a:path w="2269490" h="2070100">
                  <a:moveTo>
                    <a:pt x="1014801" y="2031999"/>
                  </a:moveTo>
                  <a:lnTo>
                    <a:pt x="1030021" y="2057399"/>
                  </a:lnTo>
                  <a:lnTo>
                    <a:pt x="1136898" y="2070099"/>
                  </a:lnTo>
                  <a:lnTo>
                    <a:pt x="1315769" y="2070099"/>
                  </a:lnTo>
                  <a:lnTo>
                    <a:pt x="1366413" y="2057399"/>
                  </a:lnTo>
                  <a:lnTo>
                    <a:pt x="1416425" y="2057399"/>
                  </a:lnTo>
                  <a:lnTo>
                    <a:pt x="1465768" y="2044699"/>
                  </a:lnTo>
                  <a:lnTo>
                    <a:pt x="1028669" y="2044699"/>
                  </a:lnTo>
                  <a:lnTo>
                    <a:pt x="1014801" y="2031999"/>
                  </a:lnTo>
                  <a:close/>
                </a:path>
                <a:path w="2269490" h="2070100">
                  <a:moveTo>
                    <a:pt x="2256124" y="1574799"/>
                  </a:moveTo>
                  <a:lnTo>
                    <a:pt x="2215868" y="1574799"/>
                  </a:lnTo>
                  <a:lnTo>
                    <a:pt x="2196212" y="1600199"/>
                  </a:lnTo>
                  <a:lnTo>
                    <a:pt x="2187081" y="1600199"/>
                  </a:lnTo>
                  <a:lnTo>
                    <a:pt x="2156883" y="1638299"/>
                  </a:lnTo>
                  <a:lnTo>
                    <a:pt x="2148383" y="1650999"/>
                  </a:lnTo>
                  <a:lnTo>
                    <a:pt x="2125311" y="1663699"/>
                  </a:lnTo>
                  <a:lnTo>
                    <a:pt x="2092404" y="1701799"/>
                  </a:lnTo>
                  <a:lnTo>
                    <a:pt x="2058199" y="1727199"/>
                  </a:lnTo>
                  <a:lnTo>
                    <a:pt x="2049336" y="1739899"/>
                  </a:lnTo>
                  <a:lnTo>
                    <a:pt x="2022735" y="1752599"/>
                  </a:lnTo>
                  <a:lnTo>
                    <a:pt x="1986049" y="1777999"/>
                  </a:lnTo>
                  <a:lnTo>
                    <a:pt x="1948180" y="1803399"/>
                  </a:lnTo>
                  <a:lnTo>
                    <a:pt x="1909166" y="1828799"/>
                  </a:lnTo>
                  <a:lnTo>
                    <a:pt x="1869045" y="1854199"/>
                  </a:lnTo>
                  <a:lnTo>
                    <a:pt x="1860640" y="1866726"/>
                  </a:lnTo>
                  <a:lnTo>
                    <a:pt x="1860523" y="1866899"/>
                  </a:lnTo>
                  <a:lnTo>
                    <a:pt x="1837206" y="1879599"/>
                  </a:lnTo>
                  <a:lnTo>
                    <a:pt x="1827855" y="1879599"/>
                  </a:lnTo>
                  <a:lnTo>
                    <a:pt x="1785634" y="1904999"/>
                  </a:lnTo>
                  <a:lnTo>
                    <a:pt x="1742420" y="1917699"/>
                  </a:lnTo>
                  <a:lnTo>
                    <a:pt x="1701686" y="1943099"/>
                  </a:lnTo>
                  <a:lnTo>
                    <a:pt x="1698251" y="1943099"/>
                  </a:lnTo>
                  <a:lnTo>
                    <a:pt x="1560396" y="1981199"/>
                  </a:lnTo>
                  <a:lnTo>
                    <a:pt x="1365531" y="2031999"/>
                  </a:lnTo>
                  <a:lnTo>
                    <a:pt x="1315094" y="2031999"/>
                  </a:lnTo>
                  <a:lnTo>
                    <a:pt x="1264045" y="2044699"/>
                  </a:lnTo>
                  <a:lnTo>
                    <a:pt x="1465768" y="2044699"/>
                  </a:lnTo>
                  <a:lnTo>
                    <a:pt x="1609422" y="2006599"/>
                  </a:lnTo>
                  <a:lnTo>
                    <a:pt x="1655727" y="1981199"/>
                  </a:lnTo>
                  <a:lnTo>
                    <a:pt x="1745749" y="1955799"/>
                  </a:lnTo>
                  <a:lnTo>
                    <a:pt x="1778657" y="1943099"/>
                  </a:lnTo>
                  <a:lnTo>
                    <a:pt x="1789392" y="1930399"/>
                  </a:lnTo>
                  <a:lnTo>
                    <a:pt x="1832076" y="1904999"/>
                  </a:lnTo>
                  <a:lnTo>
                    <a:pt x="1873763" y="1892299"/>
                  </a:lnTo>
                  <a:lnTo>
                    <a:pt x="1901334" y="1879599"/>
                  </a:lnTo>
                  <a:lnTo>
                    <a:pt x="1914417" y="1866899"/>
                  </a:lnTo>
                  <a:lnTo>
                    <a:pt x="1922896" y="1866899"/>
                  </a:lnTo>
                  <a:lnTo>
                    <a:pt x="1954001" y="1841499"/>
                  </a:lnTo>
                  <a:lnTo>
                    <a:pt x="1992480" y="1816099"/>
                  </a:lnTo>
                  <a:lnTo>
                    <a:pt x="2029816" y="1790699"/>
                  </a:lnTo>
                  <a:lnTo>
                    <a:pt x="2065974" y="1765299"/>
                  </a:lnTo>
                  <a:lnTo>
                    <a:pt x="2100256" y="1739899"/>
                  </a:lnTo>
                  <a:lnTo>
                    <a:pt x="2100916" y="1727199"/>
                  </a:lnTo>
                  <a:lnTo>
                    <a:pt x="2134607" y="1701799"/>
                  </a:lnTo>
                  <a:lnTo>
                    <a:pt x="2167010" y="1676399"/>
                  </a:lnTo>
                  <a:lnTo>
                    <a:pt x="2194655" y="1650999"/>
                  </a:lnTo>
                  <a:lnTo>
                    <a:pt x="2198088" y="1638299"/>
                  </a:lnTo>
                  <a:lnTo>
                    <a:pt x="2227805" y="1612899"/>
                  </a:lnTo>
                  <a:lnTo>
                    <a:pt x="2240416" y="1600199"/>
                  </a:lnTo>
                  <a:lnTo>
                    <a:pt x="2256124" y="1574799"/>
                  </a:lnTo>
                  <a:close/>
                </a:path>
                <a:path w="2269490" h="2070100">
                  <a:moveTo>
                    <a:pt x="375969" y="1867091"/>
                  </a:moveTo>
                  <a:lnTo>
                    <a:pt x="375577" y="1879599"/>
                  </a:lnTo>
                  <a:lnTo>
                    <a:pt x="363883" y="1892299"/>
                  </a:lnTo>
                  <a:lnTo>
                    <a:pt x="363682" y="1898696"/>
                  </a:lnTo>
                  <a:lnTo>
                    <a:pt x="384349" y="1904999"/>
                  </a:lnTo>
                  <a:lnTo>
                    <a:pt x="414098" y="1930399"/>
                  </a:lnTo>
                  <a:lnTo>
                    <a:pt x="460761" y="1904999"/>
                  </a:lnTo>
                  <a:lnTo>
                    <a:pt x="428952" y="1904999"/>
                  </a:lnTo>
                  <a:lnTo>
                    <a:pt x="388587" y="1879599"/>
                  </a:lnTo>
                  <a:lnTo>
                    <a:pt x="375969" y="1867091"/>
                  </a:lnTo>
                  <a:close/>
                </a:path>
                <a:path w="2269490" h="2070100">
                  <a:moveTo>
                    <a:pt x="344285" y="1892780"/>
                  </a:moveTo>
                  <a:lnTo>
                    <a:pt x="363485" y="1904999"/>
                  </a:lnTo>
                  <a:lnTo>
                    <a:pt x="363682" y="1898696"/>
                  </a:lnTo>
                  <a:lnTo>
                    <a:pt x="344285" y="1892780"/>
                  </a:lnTo>
                  <a:close/>
                </a:path>
                <a:path w="2269490" h="2070100">
                  <a:moveTo>
                    <a:pt x="304033" y="1867091"/>
                  </a:moveTo>
                  <a:lnTo>
                    <a:pt x="342710" y="1892299"/>
                  </a:lnTo>
                  <a:lnTo>
                    <a:pt x="344285" y="1892780"/>
                  </a:lnTo>
                  <a:lnTo>
                    <a:pt x="304033" y="1867091"/>
                  </a:lnTo>
                  <a:close/>
                </a:path>
                <a:path w="2269490" h="2070100">
                  <a:moveTo>
                    <a:pt x="375462" y="1866726"/>
                  </a:moveTo>
                  <a:lnTo>
                    <a:pt x="375969" y="1867091"/>
                  </a:lnTo>
                  <a:lnTo>
                    <a:pt x="375975" y="1866899"/>
                  </a:lnTo>
                  <a:lnTo>
                    <a:pt x="375462" y="1866726"/>
                  </a:lnTo>
                  <a:close/>
                </a:path>
                <a:path w="2269490" h="2070100">
                  <a:moveTo>
                    <a:pt x="268395" y="1803399"/>
                  </a:moveTo>
                  <a:lnTo>
                    <a:pt x="228256" y="1803399"/>
                  </a:lnTo>
                  <a:lnTo>
                    <a:pt x="263294" y="1828799"/>
                  </a:lnTo>
                  <a:lnTo>
                    <a:pt x="375975" y="1866899"/>
                  </a:lnTo>
                  <a:lnTo>
                    <a:pt x="327530" y="1841499"/>
                  </a:lnTo>
                  <a:lnTo>
                    <a:pt x="307368" y="1828799"/>
                  </a:lnTo>
                  <a:lnTo>
                    <a:pt x="268395" y="1803399"/>
                  </a:lnTo>
                  <a:close/>
                </a:path>
                <a:path w="2269490" h="2070100">
                  <a:moveTo>
                    <a:pt x="928" y="1574799"/>
                  </a:moveTo>
                  <a:lnTo>
                    <a:pt x="0" y="1574799"/>
                  </a:lnTo>
                  <a:lnTo>
                    <a:pt x="1520" y="1625599"/>
                  </a:lnTo>
                  <a:lnTo>
                    <a:pt x="18678" y="1638299"/>
                  </a:lnTo>
                  <a:lnTo>
                    <a:pt x="49734" y="1676399"/>
                  </a:lnTo>
                  <a:lnTo>
                    <a:pt x="82113" y="1701799"/>
                  </a:lnTo>
                  <a:lnTo>
                    <a:pt x="115777" y="1727199"/>
                  </a:lnTo>
                  <a:lnTo>
                    <a:pt x="150690" y="1765299"/>
                  </a:lnTo>
                  <a:lnTo>
                    <a:pt x="186815" y="1790699"/>
                  </a:lnTo>
                  <a:lnTo>
                    <a:pt x="224117" y="1816099"/>
                  </a:lnTo>
                  <a:lnTo>
                    <a:pt x="251113" y="1828799"/>
                  </a:lnTo>
                  <a:lnTo>
                    <a:pt x="228256" y="1803399"/>
                  </a:lnTo>
                  <a:lnTo>
                    <a:pt x="253127" y="1803399"/>
                  </a:lnTo>
                  <a:lnTo>
                    <a:pt x="230564" y="1777999"/>
                  </a:lnTo>
                  <a:lnTo>
                    <a:pt x="193913" y="1752599"/>
                  </a:lnTo>
                  <a:lnTo>
                    <a:pt x="158480" y="1727199"/>
                  </a:lnTo>
                  <a:lnTo>
                    <a:pt x="124304" y="1701799"/>
                  </a:lnTo>
                  <a:lnTo>
                    <a:pt x="91422" y="1663699"/>
                  </a:lnTo>
                  <a:lnTo>
                    <a:pt x="59873" y="1638299"/>
                  </a:lnTo>
                  <a:lnTo>
                    <a:pt x="29696" y="1600199"/>
                  </a:lnTo>
                  <a:lnTo>
                    <a:pt x="928" y="1574799"/>
                  </a:lnTo>
                  <a:close/>
                </a:path>
                <a:path w="2269490" h="2070100">
                  <a:moveTo>
                    <a:pt x="2269103" y="1498600"/>
                  </a:moveTo>
                  <a:lnTo>
                    <a:pt x="2243205" y="1536699"/>
                  </a:lnTo>
                  <a:lnTo>
                    <a:pt x="2218241" y="1574799"/>
                  </a:lnTo>
                  <a:lnTo>
                    <a:pt x="2261556" y="1574799"/>
                  </a:lnTo>
                  <a:lnTo>
                    <a:pt x="2268643" y="1562099"/>
                  </a:lnTo>
                  <a:lnTo>
                    <a:pt x="2269103" y="1498600"/>
                  </a:lnTo>
                  <a:close/>
                </a:path>
                <a:path w="2269490" h="2070100">
                  <a:moveTo>
                    <a:pt x="351781" y="0"/>
                  </a:moveTo>
                  <a:lnTo>
                    <a:pt x="342710" y="0"/>
                  </a:lnTo>
                  <a:lnTo>
                    <a:pt x="302101" y="25399"/>
                  </a:lnTo>
                  <a:lnTo>
                    <a:pt x="262557" y="50799"/>
                  </a:lnTo>
                  <a:lnTo>
                    <a:pt x="224117" y="76199"/>
                  </a:lnTo>
                  <a:lnTo>
                    <a:pt x="186815" y="101599"/>
                  </a:lnTo>
                  <a:lnTo>
                    <a:pt x="150690" y="126999"/>
                  </a:lnTo>
                  <a:lnTo>
                    <a:pt x="115777" y="165099"/>
                  </a:lnTo>
                  <a:lnTo>
                    <a:pt x="82113" y="190499"/>
                  </a:lnTo>
                  <a:lnTo>
                    <a:pt x="49734" y="215899"/>
                  </a:lnTo>
                  <a:lnTo>
                    <a:pt x="39842" y="228599"/>
                  </a:lnTo>
                  <a:lnTo>
                    <a:pt x="38637" y="266699"/>
                  </a:lnTo>
                  <a:lnTo>
                    <a:pt x="41055" y="317499"/>
                  </a:lnTo>
                  <a:lnTo>
                    <a:pt x="39511" y="279399"/>
                  </a:lnTo>
                  <a:lnTo>
                    <a:pt x="59873" y="253999"/>
                  </a:lnTo>
                  <a:lnTo>
                    <a:pt x="91422" y="228599"/>
                  </a:lnTo>
                  <a:lnTo>
                    <a:pt x="124304" y="190499"/>
                  </a:lnTo>
                  <a:lnTo>
                    <a:pt x="158480" y="165099"/>
                  </a:lnTo>
                  <a:lnTo>
                    <a:pt x="193913" y="139699"/>
                  </a:lnTo>
                  <a:lnTo>
                    <a:pt x="230564" y="114299"/>
                  </a:lnTo>
                  <a:lnTo>
                    <a:pt x="268395" y="88899"/>
                  </a:lnTo>
                  <a:lnTo>
                    <a:pt x="307368" y="63499"/>
                  </a:lnTo>
                  <a:lnTo>
                    <a:pt x="347445" y="38099"/>
                  </a:lnTo>
                  <a:lnTo>
                    <a:pt x="351199" y="38099"/>
                  </a:lnTo>
                  <a:lnTo>
                    <a:pt x="351590" y="25399"/>
                  </a:lnTo>
                  <a:lnTo>
                    <a:pt x="351781" y="0"/>
                  </a:lnTo>
                  <a:close/>
                </a:path>
              </a:pathLst>
            </a:custGeom>
            <a:solidFill>
              <a:srgbClr val="F3F8E1"/>
            </a:solidFill>
          </p:spPr>
          <p:txBody>
            <a:bodyPr wrap="square" lIns="0" tIns="0" rIns="0" bIns="0" rtlCol="0"/>
            <a:lstStyle/>
            <a:p>
              <a:endParaRPr lang="fr-FR" noProof="0" dirty="0"/>
            </a:p>
          </p:txBody>
        </p:sp>
        <p:sp>
          <p:nvSpPr>
            <p:cNvPr id="4815" name="object 4815"/>
            <p:cNvSpPr/>
            <p:nvPr/>
          </p:nvSpPr>
          <p:spPr>
            <a:xfrm>
              <a:off x="8066871" y="3276970"/>
              <a:ext cx="2269490" cy="2077720"/>
            </a:xfrm>
            <a:custGeom>
              <a:avLst/>
              <a:gdLst/>
              <a:ahLst/>
              <a:cxnLst/>
              <a:rect l="l" t="t" r="r" b="b"/>
              <a:pathLst>
                <a:path w="2269490" h="2077720">
                  <a:moveTo>
                    <a:pt x="1701635" y="1937415"/>
                  </a:moveTo>
                  <a:lnTo>
                    <a:pt x="1653114" y="1956235"/>
                  </a:lnTo>
                  <a:lnTo>
                    <a:pt x="1607150" y="1972256"/>
                  </a:lnTo>
                  <a:lnTo>
                    <a:pt x="1560345" y="1986901"/>
                  </a:lnTo>
                  <a:lnTo>
                    <a:pt x="1512737" y="2000138"/>
                  </a:lnTo>
                  <a:lnTo>
                    <a:pt x="1464365" y="2011935"/>
                  </a:lnTo>
                  <a:lnTo>
                    <a:pt x="1415267" y="2022261"/>
                  </a:lnTo>
                  <a:lnTo>
                    <a:pt x="1365480" y="2031084"/>
                  </a:lnTo>
                  <a:lnTo>
                    <a:pt x="1315043" y="2038374"/>
                  </a:lnTo>
                  <a:lnTo>
                    <a:pt x="1263994" y="2044098"/>
                  </a:lnTo>
                  <a:lnTo>
                    <a:pt x="1212370" y="2048226"/>
                  </a:lnTo>
                  <a:lnTo>
                    <a:pt x="1160210" y="2050726"/>
                  </a:lnTo>
                  <a:lnTo>
                    <a:pt x="1107553" y="2051566"/>
                  </a:lnTo>
                  <a:lnTo>
                    <a:pt x="1055012" y="2050726"/>
                  </a:lnTo>
                  <a:lnTo>
                    <a:pt x="1028618" y="2049458"/>
                  </a:lnTo>
                </a:path>
                <a:path w="2269490" h="2077720">
                  <a:moveTo>
                    <a:pt x="1222437" y="2077115"/>
                  </a:moveTo>
                  <a:lnTo>
                    <a:pt x="1264479" y="2073831"/>
                  </a:lnTo>
                  <a:lnTo>
                    <a:pt x="1315718" y="2068220"/>
                  </a:lnTo>
                  <a:lnTo>
                    <a:pt x="1366362" y="2061074"/>
                  </a:lnTo>
                  <a:lnTo>
                    <a:pt x="1416373" y="2052421"/>
                  </a:lnTo>
                  <a:lnTo>
                    <a:pt x="1465717" y="2042292"/>
                  </a:lnTo>
                  <a:lnTo>
                    <a:pt x="1514355" y="2030718"/>
                  </a:lnTo>
                  <a:lnTo>
                    <a:pt x="1562252" y="2017727"/>
                  </a:lnTo>
                  <a:lnTo>
                    <a:pt x="1609371" y="2003351"/>
                  </a:lnTo>
                  <a:lnTo>
                    <a:pt x="1655676" y="1987619"/>
                  </a:lnTo>
                  <a:lnTo>
                    <a:pt x="1701130" y="1970561"/>
                  </a:lnTo>
                  <a:lnTo>
                    <a:pt x="1745698" y="1952208"/>
                  </a:lnTo>
                  <a:lnTo>
                    <a:pt x="1778606" y="1937415"/>
                  </a:lnTo>
                </a:path>
                <a:path w="2269490" h="2077720">
                  <a:moveTo>
                    <a:pt x="2268970" y="1503644"/>
                  </a:moveTo>
                  <a:lnTo>
                    <a:pt x="2243154" y="1538267"/>
                  </a:lnTo>
                  <a:lnTo>
                    <a:pt x="2218190" y="1569115"/>
                  </a:lnTo>
                </a:path>
                <a:path w="2269490" h="2077720">
                  <a:moveTo>
                    <a:pt x="446035" y="1907313"/>
                  </a:moveTo>
                  <a:lnTo>
                    <a:pt x="430706" y="1900223"/>
                  </a:lnTo>
                  <a:lnTo>
                    <a:pt x="428901" y="1899315"/>
                  </a:lnTo>
                </a:path>
                <a:path w="2269490" h="2077720">
                  <a:moveTo>
                    <a:pt x="253076" y="1797715"/>
                  </a:moveTo>
                  <a:lnTo>
                    <a:pt x="193861" y="1755264"/>
                  </a:lnTo>
                  <a:lnTo>
                    <a:pt x="158429" y="1727202"/>
                  </a:lnTo>
                  <a:lnTo>
                    <a:pt x="124252" y="1698108"/>
                  </a:lnTo>
                  <a:lnTo>
                    <a:pt x="91371" y="1668014"/>
                  </a:lnTo>
                  <a:lnTo>
                    <a:pt x="59822" y="1636951"/>
                  </a:lnTo>
                  <a:lnTo>
                    <a:pt x="29645" y="1604952"/>
                  </a:lnTo>
                  <a:lnTo>
                    <a:pt x="877" y="1572046"/>
                  </a:lnTo>
                  <a:lnTo>
                    <a:pt x="0" y="1570962"/>
                  </a:lnTo>
                </a:path>
                <a:path w="2269490" h="2077720">
                  <a:moveTo>
                    <a:pt x="39460" y="279380"/>
                  </a:moveTo>
                  <a:lnTo>
                    <a:pt x="91371" y="226661"/>
                  </a:lnTo>
                  <a:lnTo>
                    <a:pt x="124252" y="196533"/>
                  </a:lnTo>
                  <a:lnTo>
                    <a:pt x="158429" y="167407"/>
                  </a:lnTo>
                  <a:lnTo>
                    <a:pt x="193861" y="139316"/>
                  </a:lnTo>
                  <a:lnTo>
                    <a:pt x="230513" y="112290"/>
                  </a:lnTo>
                  <a:lnTo>
                    <a:pt x="268344" y="86360"/>
                  </a:lnTo>
                  <a:lnTo>
                    <a:pt x="307317" y="61558"/>
                  </a:lnTo>
                  <a:lnTo>
                    <a:pt x="347394" y="37916"/>
                  </a:lnTo>
                  <a:lnTo>
                    <a:pt x="351040" y="35926"/>
                  </a:lnTo>
                </a:path>
                <a:path w="2269490" h="2077720">
                  <a:moveTo>
                    <a:pt x="351730" y="0"/>
                  </a:moveTo>
                  <a:lnTo>
                    <a:pt x="302049" y="28063"/>
                  </a:lnTo>
                  <a:lnTo>
                    <a:pt x="262506" y="52465"/>
                  </a:lnTo>
                  <a:lnTo>
                    <a:pt x="224066" y="77985"/>
                  </a:lnTo>
                  <a:lnTo>
                    <a:pt x="186764" y="104592"/>
                  </a:lnTo>
                  <a:lnTo>
                    <a:pt x="150639" y="132258"/>
                  </a:lnTo>
                  <a:lnTo>
                    <a:pt x="115726" y="160951"/>
                  </a:lnTo>
                  <a:lnTo>
                    <a:pt x="82061" y="190643"/>
                  </a:lnTo>
                  <a:lnTo>
                    <a:pt x="49683" y="221303"/>
                  </a:lnTo>
                  <a:lnTo>
                    <a:pt x="39791" y="231368"/>
                  </a:lnTo>
                </a:path>
                <a:path w="2269490" h="2077720">
                  <a:moveTo>
                    <a:pt x="1469" y="1623071"/>
                  </a:moveTo>
                  <a:lnTo>
                    <a:pt x="49683" y="1673388"/>
                  </a:lnTo>
                  <a:lnTo>
                    <a:pt x="82061" y="1704013"/>
                  </a:lnTo>
                  <a:lnTo>
                    <a:pt x="115726" y="1733673"/>
                  </a:lnTo>
                  <a:lnTo>
                    <a:pt x="150639" y="1762337"/>
                  </a:lnTo>
                  <a:lnTo>
                    <a:pt x="186764" y="1789975"/>
                  </a:lnTo>
                  <a:lnTo>
                    <a:pt x="224066" y="1816558"/>
                  </a:lnTo>
                  <a:lnTo>
                    <a:pt x="251062" y="1834464"/>
                  </a:lnTo>
                </a:path>
                <a:path w="2269490" h="2077720">
                  <a:moveTo>
                    <a:pt x="303683" y="1867372"/>
                  </a:moveTo>
                  <a:lnTo>
                    <a:pt x="342659" y="1889673"/>
                  </a:lnTo>
                  <a:lnTo>
                    <a:pt x="384298" y="1911734"/>
                  </a:lnTo>
                  <a:lnTo>
                    <a:pt x="414047" y="1926286"/>
                  </a:lnTo>
                </a:path>
                <a:path w="2269490" h="2077720">
                  <a:moveTo>
                    <a:pt x="2261505" y="1569115"/>
                  </a:moveTo>
                  <a:lnTo>
                    <a:pt x="2268591" y="1560103"/>
                  </a:lnTo>
                </a:path>
                <a:path w="2269490" h="2077720">
                  <a:moveTo>
                    <a:pt x="1837155" y="1873915"/>
                  </a:moveTo>
                  <a:lnTo>
                    <a:pt x="1827804" y="1879008"/>
                  </a:lnTo>
                  <a:lnTo>
                    <a:pt x="1785583" y="1900223"/>
                  </a:lnTo>
                  <a:lnTo>
                    <a:pt x="1742369" y="1920186"/>
                  </a:lnTo>
                  <a:lnTo>
                    <a:pt x="1701635" y="1937415"/>
                  </a:lnTo>
                </a:path>
                <a:path w="2269490" h="2077720">
                  <a:moveTo>
                    <a:pt x="1778606" y="1937415"/>
                  </a:moveTo>
                  <a:lnTo>
                    <a:pt x="1789341" y="1932589"/>
                  </a:lnTo>
                  <a:lnTo>
                    <a:pt x="1832025" y="1911734"/>
                  </a:lnTo>
                  <a:lnTo>
                    <a:pt x="1873712" y="1889673"/>
                  </a:lnTo>
                  <a:lnTo>
                    <a:pt x="1901283" y="1873915"/>
                  </a:lnTo>
                </a:path>
                <a:path w="2269490" h="2077720">
                  <a:moveTo>
                    <a:pt x="1860472" y="1861215"/>
                  </a:moveTo>
                  <a:lnTo>
                    <a:pt x="1837155" y="1873915"/>
                  </a:lnTo>
                </a:path>
                <a:path w="2269490" h="2077720">
                  <a:moveTo>
                    <a:pt x="428901" y="1899315"/>
                  </a:moveTo>
                  <a:lnTo>
                    <a:pt x="388536" y="1879008"/>
                  </a:lnTo>
                  <a:lnTo>
                    <a:pt x="375588" y="1871947"/>
                  </a:lnTo>
                </a:path>
                <a:path w="2269490" h="2077720">
                  <a:moveTo>
                    <a:pt x="327479" y="1844834"/>
                  </a:moveTo>
                  <a:lnTo>
                    <a:pt x="307317" y="1832950"/>
                  </a:lnTo>
                  <a:lnTo>
                    <a:pt x="268344" y="1808170"/>
                  </a:lnTo>
                  <a:lnTo>
                    <a:pt x="253076" y="1797715"/>
                  </a:lnTo>
                </a:path>
                <a:path w="2269490" h="2077720">
                  <a:moveTo>
                    <a:pt x="1901283" y="1873915"/>
                  </a:moveTo>
                  <a:lnTo>
                    <a:pt x="1914365" y="1866437"/>
                  </a:lnTo>
                  <a:lnTo>
                    <a:pt x="1922845" y="1861215"/>
                  </a:lnTo>
                </a:path>
                <a:path w="2269490" h="2077720">
                  <a:moveTo>
                    <a:pt x="2049285" y="1734215"/>
                  </a:moveTo>
                  <a:lnTo>
                    <a:pt x="1985998" y="1782264"/>
                  </a:lnTo>
                  <a:lnTo>
                    <a:pt x="1948129" y="1808170"/>
                  </a:lnTo>
                  <a:lnTo>
                    <a:pt x="1909115" y="1832950"/>
                  </a:lnTo>
                  <a:lnTo>
                    <a:pt x="1868994" y="1856573"/>
                  </a:lnTo>
                  <a:lnTo>
                    <a:pt x="1860472" y="1861215"/>
                  </a:lnTo>
                </a:path>
                <a:path w="2269490" h="2077720">
                  <a:moveTo>
                    <a:pt x="1922845" y="1861215"/>
                  </a:moveTo>
                  <a:lnTo>
                    <a:pt x="1953950" y="1842055"/>
                  </a:lnTo>
                  <a:lnTo>
                    <a:pt x="1992429" y="1816558"/>
                  </a:lnTo>
                  <a:lnTo>
                    <a:pt x="2029765" y="1789975"/>
                  </a:lnTo>
                  <a:lnTo>
                    <a:pt x="2065923" y="1762337"/>
                  </a:lnTo>
                  <a:lnTo>
                    <a:pt x="2100205" y="1734215"/>
                  </a:lnTo>
                </a:path>
                <a:path w="2269490" h="2077720">
                  <a:moveTo>
                    <a:pt x="2218190" y="1569115"/>
                  </a:moveTo>
                  <a:lnTo>
                    <a:pt x="2215817" y="1572046"/>
                  </a:lnTo>
                  <a:lnTo>
                    <a:pt x="2196161" y="1594515"/>
                  </a:lnTo>
                </a:path>
                <a:path w="2269490" h="2077720">
                  <a:moveTo>
                    <a:pt x="2240365" y="1594515"/>
                  </a:moveTo>
                  <a:lnTo>
                    <a:pt x="2256073" y="1576021"/>
                  </a:lnTo>
                  <a:lnTo>
                    <a:pt x="2261505" y="1569115"/>
                  </a:lnTo>
                </a:path>
                <a:path w="2269490" h="2077720">
                  <a:moveTo>
                    <a:pt x="2148331" y="1645315"/>
                  </a:moveTo>
                  <a:lnTo>
                    <a:pt x="2125260" y="1668014"/>
                  </a:lnTo>
                  <a:lnTo>
                    <a:pt x="2092353" y="1698108"/>
                  </a:lnTo>
                  <a:lnTo>
                    <a:pt x="2058148" y="1727202"/>
                  </a:lnTo>
                  <a:lnTo>
                    <a:pt x="2049285" y="1734215"/>
                  </a:lnTo>
                </a:path>
                <a:path w="2269490" h="2077720">
                  <a:moveTo>
                    <a:pt x="2100205" y="1734215"/>
                  </a:moveTo>
                  <a:lnTo>
                    <a:pt x="2100865" y="1733673"/>
                  </a:lnTo>
                  <a:lnTo>
                    <a:pt x="2134556" y="1704013"/>
                  </a:lnTo>
                  <a:lnTo>
                    <a:pt x="2166959" y="1673388"/>
                  </a:lnTo>
                  <a:lnTo>
                    <a:pt x="2194603" y="1645315"/>
                  </a:lnTo>
                </a:path>
                <a:path w="2269490" h="2077720">
                  <a:moveTo>
                    <a:pt x="2196161" y="1594515"/>
                  </a:moveTo>
                  <a:lnTo>
                    <a:pt x="2187030" y="1604952"/>
                  </a:lnTo>
                  <a:lnTo>
                    <a:pt x="2156832" y="1636951"/>
                  </a:lnTo>
                  <a:lnTo>
                    <a:pt x="2148331" y="1645315"/>
                  </a:lnTo>
                </a:path>
                <a:path w="2269490" h="2077720">
                  <a:moveTo>
                    <a:pt x="2194603" y="1645315"/>
                  </a:moveTo>
                  <a:lnTo>
                    <a:pt x="2198037" y="1641828"/>
                  </a:lnTo>
                  <a:lnTo>
                    <a:pt x="2227754" y="1609362"/>
                  </a:lnTo>
                  <a:lnTo>
                    <a:pt x="2240365" y="1594515"/>
                  </a:lnTo>
                </a:path>
              </a:pathLst>
            </a:custGeom>
            <a:ln w="3175">
              <a:solidFill>
                <a:srgbClr val="F3F8E1"/>
              </a:solidFill>
            </a:ln>
          </p:spPr>
          <p:txBody>
            <a:bodyPr wrap="square" lIns="0" tIns="0" rIns="0" bIns="0" rtlCol="0"/>
            <a:lstStyle/>
            <a:p>
              <a:endParaRPr lang="fr-FR" noProof="0" dirty="0"/>
            </a:p>
          </p:txBody>
        </p:sp>
        <p:sp>
          <p:nvSpPr>
            <p:cNvPr id="4816" name="object 4816"/>
            <p:cNvSpPr/>
            <p:nvPr/>
          </p:nvSpPr>
          <p:spPr>
            <a:xfrm>
              <a:off x="8067531" y="3248974"/>
              <a:ext cx="2268220" cy="2120900"/>
            </a:xfrm>
            <a:custGeom>
              <a:avLst/>
              <a:gdLst/>
              <a:ahLst/>
              <a:cxnLst/>
              <a:rect l="l" t="t" r="r" b="b"/>
              <a:pathLst>
                <a:path w="2268220" h="2120900">
                  <a:moveTo>
                    <a:pt x="1958926" y="1904999"/>
                  </a:moveTo>
                  <a:lnTo>
                    <a:pt x="1900623" y="1904999"/>
                  </a:lnTo>
                  <a:lnTo>
                    <a:pt x="1873051" y="1917699"/>
                  </a:lnTo>
                  <a:lnTo>
                    <a:pt x="1831364" y="1943099"/>
                  </a:lnTo>
                  <a:lnTo>
                    <a:pt x="1788681" y="1968499"/>
                  </a:lnTo>
                  <a:lnTo>
                    <a:pt x="1777945" y="1968499"/>
                  </a:lnTo>
                  <a:lnTo>
                    <a:pt x="1745037" y="1981199"/>
                  </a:lnTo>
                  <a:lnTo>
                    <a:pt x="1700470" y="2006599"/>
                  </a:lnTo>
                  <a:lnTo>
                    <a:pt x="1608711" y="2031999"/>
                  </a:lnTo>
                  <a:lnTo>
                    <a:pt x="1561592" y="2057399"/>
                  </a:lnTo>
                  <a:lnTo>
                    <a:pt x="1465056" y="2082799"/>
                  </a:lnTo>
                  <a:lnTo>
                    <a:pt x="1415713" y="2082799"/>
                  </a:lnTo>
                  <a:lnTo>
                    <a:pt x="1315058" y="2108199"/>
                  </a:lnTo>
                  <a:lnTo>
                    <a:pt x="1241045" y="2108199"/>
                  </a:lnTo>
                  <a:lnTo>
                    <a:pt x="1291961" y="2120899"/>
                  </a:lnTo>
                  <a:lnTo>
                    <a:pt x="1416842" y="2120899"/>
                  </a:lnTo>
                  <a:lnTo>
                    <a:pt x="1610926" y="2070099"/>
                  </a:lnTo>
                  <a:lnTo>
                    <a:pt x="1657558" y="2057399"/>
                  </a:lnTo>
                  <a:lnTo>
                    <a:pt x="1703365" y="2031999"/>
                  </a:lnTo>
                  <a:lnTo>
                    <a:pt x="1748312" y="2019299"/>
                  </a:lnTo>
                  <a:lnTo>
                    <a:pt x="1792364" y="1993899"/>
                  </a:lnTo>
                  <a:lnTo>
                    <a:pt x="1835487" y="1981199"/>
                  </a:lnTo>
                  <a:lnTo>
                    <a:pt x="1848880" y="1968499"/>
                  </a:lnTo>
                  <a:lnTo>
                    <a:pt x="1877645" y="1955799"/>
                  </a:lnTo>
                  <a:lnTo>
                    <a:pt x="1918803" y="1930399"/>
                  </a:lnTo>
                  <a:lnTo>
                    <a:pt x="1958926" y="1904999"/>
                  </a:lnTo>
                  <a:close/>
                </a:path>
                <a:path w="2268220" h="2120900">
                  <a:moveTo>
                    <a:pt x="1109" y="1663922"/>
                  </a:moveTo>
                  <a:lnTo>
                    <a:pt x="2272" y="1701799"/>
                  </a:lnTo>
                  <a:lnTo>
                    <a:pt x="2433" y="1714499"/>
                  </a:lnTo>
                  <a:lnTo>
                    <a:pt x="5744" y="1714499"/>
                  </a:lnTo>
                  <a:lnTo>
                    <a:pt x="37658" y="1739899"/>
                  </a:lnTo>
                  <a:lnTo>
                    <a:pt x="70850" y="1777999"/>
                  </a:lnTo>
                  <a:lnTo>
                    <a:pt x="105286" y="1803399"/>
                  </a:lnTo>
                  <a:lnTo>
                    <a:pt x="140931" y="1828799"/>
                  </a:lnTo>
                  <a:lnTo>
                    <a:pt x="177750" y="1854199"/>
                  </a:lnTo>
                  <a:lnTo>
                    <a:pt x="215708" y="1879599"/>
                  </a:lnTo>
                  <a:lnTo>
                    <a:pt x="254770" y="1904999"/>
                  </a:lnTo>
                  <a:lnTo>
                    <a:pt x="294902" y="1930399"/>
                  </a:lnTo>
                  <a:lnTo>
                    <a:pt x="336068" y="1955799"/>
                  </a:lnTo>
                  <a:lnTo>
                    <a:pt x="378233" y="1981199"/>
                  </a:lnTo>
                  <a:lnTo>
                    <a:pt x="381919" y="1981199"/>
                  </a:lnTo>
                  <a:lnTo>
                    <a:pt x="395169" y="1968499"/>
                  </a:lnTo>
                  <a:lnTo>
                    <a:pt x="415959" y="1955799"/>
                  </a:lnTo>
                  <a:lnTo>
                    <a:pt x="413386" y="1955799"/>
                  </a:lnTo>
                  <a:lnTo>
                    <a:pt x="383637" y="1943099"/>
                  </a:lnTo>
                  <a:lnTo>
                    <a:pt x="341998" y="1917699"/>
                  </a:lnTo>
                  <a:lnTo>
                    <a:pt x="303023" y="1904999"/>
                  </a:lnTo>
                  <a:lnTo>
                    <a:pt x="322864" y="1904999"/>
                  </a:lnTo>
                  <a:lnTo>
                    <a:pt x="284350" y="1892299"/>
                  </a:lnTo>
                  <a:lnTo>
                    <a:pt x="251241" y="1866899"/>
                  </a:lnTo>
                  <a:lnTo>
                    <a:pt x="250401" y="1866899"/>
                  </a:lnTo>
                  <a:lnTo>
                    <a:pt x="223405" y="1854199"/>
                  </a:lnTo>
                  <a:lnTo>
                    <a:pt x="186104" y="1828799"/>
                  </a:lnTo>
                  <a:lnTo>
                    <a:pt x="149978" y="1790699"/>
                  </a:lnTo>
                  <a:lnTo>
                    <a:pt x="115065" y="1765299"/>
                  </a:lnTo>
                  <a:lnTo>
                    <a:pt x="81401" y="1739899"/>
                  </a:lnTo>
                  <a:lnTo>
                    <a:pt x="49022" y="1701799"/>
                  </a:lnTo>
                  <a:lnTo>
                    <a:pt x="17966" y="1676399"/>
                  </a:lnTo>
                  <a:lnTo>
                    <a:pt x="1109" y="1663922"/>
                  </a:lnTo>
                  <a:close/>
                </a:path>
                <a:path w="2268220" h="2120900">
                  <a:moveTo>
                    <a:pt x="436749" y="1943099"/>
                  </a:moveTo>
                  <a:lnTo>
                    <a:pt x="413386" y="1955799"/>
                  </a:lnTo>
                  <a:lnTo>
                    <a:pt x="415959" y="1955799"/>
                  </a:lnTo>
                  <a:lnTo>
                    <a:pt x="436749" y="1943099"/>
                  </a:lnTo>
                  <a:close/>
                </a:path>
                <a:path w="2268220" h="2120900">
                  <a:moveTo>
                    <a:pt x="2238488" y="1676399"/>
                  </a:moveTo>
                  <a:lnTo>
                    <a:pt x="2193943" y="1676399"/>
                  </a:lnTo>
                  <a:lnTo>
                    <a:pt x="2166298" y="1701799"/>
                  </a:lnTo>
                  <a:lnTo>
                    <a:pt x="2133896" y="1739899"/>
                  </a:lnTo>
                  <a:lnTo>
                    <a:pt x="2100205" y="1765299"/>
                  </a:lnTo>
                  <a:lnTo>
                    <a:pt x="2099544" y="1765299"/>
                  </a:lnTo>
                  <a:lnTo>
                    <a:pt x="2065262" y="1790699"/>
                  </a:lnTo>
                  <a:lnTo>
                    <a:pt x="2029105" y="1828799"/>
                  </a:lnTo>
                  <a:lnTo>
                    <a:pt x="1991768" y="1854199"/>
                  </a:lnTo>
                  <a:lnTo>
                    <a:pt x="1953290" y="1879599"/>
                  </a:lnTo>
                  <a:lnTo>
                    <a:pt x="1922184" y="1892299"/>
                  </a:lnTo>
                  <a:lnTo>
                    <a:pt x="1913705" y="1904999"/>
                  </a:lnTo>
                  <a:lnTo>
                    <a:pt x="1961773" y="1904999"/>
                  </a:lnTo>
                  <a:lnTo>
                    <a:pt x="1981531" y="1892299"/>
                  </a:lnTo>
                  <a:lnTo>
                    <a:pt x="1997981" y="1879599"/>
                  </a:lnTo>
                  <a:lnTo>
                    <a:pt x="2035931" y="1854199"/>
                  </a:lnTo>
                  <a:lnTo>
                    <a:pt x="2072741" y="1828799"/>
                  </a:lnTo>
                  <a:lnTo>
                    <a:pt x="2108378" y="1803399"/>
                  </a:lnTo>
                  <a:lnTo>
                    <a:pt x="2142806" y="1777999"/>
                  </a:lnTo>
                  <a:lnTo>
                    <a:pt x="2148889" y="1765299"/>
                  </a:lnTo>
                  <a:lnTo>
                    <a:pt x="2175990" y="1739899"/>
                  </a:lnTo>
                  <a:lnTo>
                    <a:pt x="2207896" y="1714499"/>
                  </a:lnTo>
                  <a:lnTo>
                    <a:pt x="2238488" y="1676399"/>
                  </a:lnTo>
                  <a:close/>
                </a:path>
                <a:path w="2268220" h="2120900">
                  <a:moveTo>
                    <a:pt x="227544" y="1828799"/>
                  </a:moveTo>
                  <a:lnTo>
                    <a:pt x="250401" y="1866899"/>
                  </a:lnTo>
                  <a:lnTo>
                    <a:pt x="251241" y="1866899"/>
                  </a:lnTo>
                  <a:lnTo>
                    <a:pt x="227544" y="1828799"/>
                  </a:lnTo>
                  <a:close/>
                </a:path>
                <a:path w="2268220" h="2120900">
                  <a:moveTo>
                    <a:pt x="2267877" y="1600199"/>
                  </a:moveTo>
                  <a:lnTo>
                    <a:pt x="2260844" y="1600199"/>
                  </a:lnTo>
                  <a:lnTo>
                    <a:pt x="2255413" y="1612899"/>
                  </a:lnTo>
                  <a:lnTo>
                    <a:pt x="2239705" y="1625599"/>
                  </a:lnTo>
                  <a:lnTo>
                    <a:pt x="2227093" y="1638299"/>
                  </a:lnTo>
                  <a:lnTo>
                    <a:pt x="2197376" y="1676399"/>
                  </a:lnTo>
                  <a:lnTo>
                    <a:pt x="2239440" y="1676399"/>
                  </a:lnTo>
                  <a:lnTo>
                    <a:pt x="2267658" y="1650999"/>
                  </a:lnTo>
                  <a:lnTo>
                    <a:pt x="2267739" y="1625599"/>
                  </a:lnTo>
                  <a:lnTo>
                    <a:pt x="2267800" y="1612899"/>
                  </a:lnTo>
                  <a:lnTo>
                    <a:pt x="2267877" y="1600199"/>
                  </a:lnTo>
                  <a:close/>
                </a:path>
                <a:path w="2268220" h="2120900">
                  <a:moveTo>
                    <a:pt x="0" y="1625599"/>
                  </a:moveTo>
                  <a:lnTo>
                    <a:pt x="200" y="1638299"/>
                  </a:lnTo>
                  <a:lnTo>
                    <a:pt x="809" y="1663699"/>
                  </a:lnTo>
                  <a:lnTo>
                    <a:pt x="1109" y="1663922"/>
                  </a:lnTo>
                  <a:lnTo>
                    <a:pt x="712" y="1650999"/>
                  </a:lnTo>
                  <a:lnTo>
                    <a:pt x="0" y="1625599"/>
                  </a:lnTo>
                  <a:close/>
                </a:path>
                <a:path w="2268220" h="2120900">
                  <a:moveTo>
                    <a:pt x="351334" y="0"/>
                  </a:moveTo>
                  <a:lnTo>
                    <a:pt x="336068" y="0"/>
                  </a:lnTo>
                  <a:lnTo>
                    <a:pt x="294902" y="25399"/>
                  </a:lnTo>
                  <a:lnTo>
                    <a:pt x="254770" y="50799"/>
                  </a:lnTo>
                  <a:lnTo>
                    <a:pt x="215708" y="76199"/>
                  </a:lnTo>
                  <a:lnTo>
                    <a:pt x="177750" y="101599"/>
                  </a:lnTo>
                  <a:lnTo>
                    <a:pt x="140931" y="126999"/>
                  </a:lnTo>
                  <a:lnTo>
                    <a:pt x="105286" y="165099"/>
                  </a:lnTo>
                  <a:lnTo>
                    <a:pt x="70850" y="190499"/>
                  </a:lnTo>
                  <a:lnTo>
                    <a:pt x="45809" y="215899"/>
                  </a:lnTo>
                  <a:lnTo>
                    <a:pt x="39990" y="241299"/>
                  </a:lnTo>
                  <a:lnTo>
                    <a:pt x="37925" y="292099"/>
                  </a:lnTo>
                  <a:lnTo>
                    <a:pt x="39130" y="266699"/>
                  </a:lnTo>
                  <a:lnTo>
                    <a:pt x="49022" y="253999"/>
                  </a:lnTo>
                  <a:lnTo>
                    <a:pt x="81401" y="228599"/>
                  </a:lnTo>
                  <a:lnTo>
                    <a:pt x="115065" y="190499"/>
                  </a:lnTo>
                  <a:lnTo>
                    <a:pt x="149978" y="165099"/>
                  </a:lnTo>
                  <a:lnTo>
                    <a:pt x="186104" y="139699"/>
                  </a:lnTo>
                  <a:lnTo>
                    <a:pt x="223405" y="114299"/>
                  </a:lnTo>
                  <a:lnTo>
                    <a:pt x="261846" y="88899"/>
                  </a:lnTo>
                  <a:lnTo>
                    <a:pt x="301389" y="63499"/>
                  </a:lnTo>
                  <a:lnTo>
                    <a:pt x="341998" y="38099"/>
                  </a:lnTo>
                  <a:lnTo>
                    <a:pt x="350993" y="38099"/>
                  </a:lnTo>
                  <a:lnTo>
                    <a:pt x="351334" y="0"/>
                  </a:lnTo>
                  <a:close/>
                </a:path>
              </a:pathLst>
            </a:custGeom>
            <a:solidFill>
              <a:srgbClr val="F0F8DE"/>
            </a:solidFill>
          </p:spPr>
          <p:txBody>
            <a:bodyPr wrap="square" lIns="0" tIns="0" rIns="0" bIns="0" rtlCol="0"/>
            <a:lstStyle/>
            <a:p>
              <a:endParaRPr lang="fr-FR" noProof="0" dirty="0"/>
            </a:p>
          </p:txBody>
        </p:sp>
        <p:sp>
          <p:nvSpPr>
            <p:cNvPr id="4817" name="object 4817"/>
            <p:cNvSpPr/>
            <p:nvPr/>
          </p:nvSpPr>
          <p:spPr>
            <a:xfrm>
              <a:off x="8370554" y="4837074"/>
              <a:ext cx="1965325" cy="533400"/>
            </a:xfrm>
            <a:custGeom>
              <a:avLst/>
              <a:gdLst/>
              <a:ahLst/>
              <a:cxnLst/>
              <a:rect l="l" t="t" r="r" b="b"/>
              <a:pathLst>
                <a:path w="1965325" h="533400">
                  <a:moveTo>
                    <a:pt x="1474922" y="377311"/>
                  </a:moveTo>
                  <a:lnTo>
                    <a:pt x="1397447" y="410457"/>
                  </a:lnTo>
                  <a:lnTo>
                    <a:pt x="1351993" y="427515"/>
                  </a:lnTo>
                  <a:lnTo>
                    <a:pt x="1305688" y="443247"/>
                  </a:lnTo>
                  <a:lnTo>
                    <a:pt x="1258568" y="457623"/>
                  </a:lnTo>
                  <a:lnTo>
                    <a:pt x="1210671" y="470614"/>
                  </a:lnTo>
                  <a:lnTo>
                    <a:pt x="1162033" y="482188"/>
                  </a:lnTo>
                  <a:lnTo>
                    <a:pt x="1112690" y="492317"/>
                  </a:lnTo>
                  <a:lnTo>
                    <a:pt x="1062678" y="500970"/>
                  </a:lnTo>
                  <a:lnTo>
                    <a:pt x="1012034" y="508116"/>
                  </a:lnTo>
                  <a:lnTo>
                    <a:pt x="960795" y="513727"/>
                  </a:lnTo>
                  <a:lnTo>
                    <a:pt x="918753" y="517011"/>
                  </a:lnTo>
                </a:path>
                <a:path w="1965325" h="533400">
                  <a:moveTo>
                    <a:pt x="1050068" y="532800"/>
                  </a:moveTo>
                  <a:lnTo>
                    <a:pt x="1113819" y="522445"/>
                  </a:lnTo>
                  <a:lnTo>
                    <a:pt x="1163403" y="512504"/>
                  </a:lnTo>
                  <a:lnTo>
                    <a:pt x="1212302" y="501140"/>
                  </a:lnTo>
                  <a:lnTo>
                    <a:pt x="1260480" y="488384"/>
                  </a:lnTo>
                  <a:lnTo>
                    <a:pt x="1307902" y="474264"/>
                  </a:lnTo>
                  <a:lnTo>
                    <a:pt x="1354535" y="458808"/>
                  </a:lnTo>
                  <a:lnTo>
                    <a:pt x="1400342" y="442045"/>
                  </a:lnTo>
                  <a:lnTo>
                    <a:pt x="1445289" y="424004"/>
                  </a:lnTo>
                  <a:lnTo>
                    <a:pt x="1489341" y="404715"/>
                  </a:lnTo>
                  <a:lnTo>
                    <a:pt x="1532464" y="384205"/>
                  </a:lnTo>
                  <a:lnTo>
                    <a:pt x="1545857" y="377311"/>
                  </a:lnTo>
                </a:path>
                <a:path w="1965325" h="533400">
                  <a:moveTo>
                    <a:pt x="1964908" y="0"/>
                  </a:moveTo>
                  <a:lnTo>
                    <a:pt x="1957821" y="9011"/>
                  </a:lnTo>
                </a:path>
                <a:path w="1965325" h="533400">
                  <a:moveTo>
                    <a:pt x="110363" y="366182"/>
                  </a:moveTo>
                  <a:lnTo>
                    <a:pt x="80614" y="351630"/>
                  </a:lnTo>
                  <a:lnTo>
                    <a:pt x="38975" y="329569"/>
                  </a:lnTo>
                  <a:lnTo>
                    <a:pt x="0" y="307268"/>
                  </a:lnTo>
                </a:path>
              </a:pathLst>
            </a:custGeom>
            <a:ln w="3175">
              <a:solidFill>
                <a:srgbClr val="F0F8DE"/>
              </a:solidFill>
            </a:ln>
          </p:spPr>
          <p:txBody>
            <a:bodyPr wrap="square" lIns="0" tIns="0" rIns="0" bIns="0" rtlCol="0"/>
            <a:lstStyle/>
            <a:p>
              <a:endParaRPr lang="fr-FR" noProof="0" dirty="0"/>
            </a:p>
          </p:txBody>
        </p:sp>
        <p:pic>
          <p:nvPicPr>
            <p:cNvPr id="4818" name="object 4818"/>
            <p:cNvPicPr/>
            <p:nvPr/>
          </p:nvPicPr>
          <p:blipFill>
            <a:blip r:embed="rId29" cstate="print"/>
            <a:stretch>
              <a:fillRect/>
            </a:stretch>
          </p:blipFill>
          <p:spPr>
            <a:xfrm>
              <a:off x="8066805" y="4898506"/>
              <a:ext cx="252663" cy="214464"/>
            </a:xfrm>
            <a:prstGeom prst="rect">
              <a:avLst/>
            </a:prstGeom>
          </p:spPr>
        </p:pic>
        <p:sp>
          <p:nvSpPr>
            <p:cNvPr id="4819" name="object 4819"/>
            <p:cNvSpPr/>
            <p:nvPr/>
          </p:nvSpPr>
          <p:spPr>
            <a:xfrm>
              <a:off x="8069965" y="3240976"/>
              <a:ext cx="379730" cy="1982470"/>
            </a:xfrm>
            <a:custGeom>
              <a:avLst/>
              <a:gdLst/>
              <a:ahLst/>
              <a:cxnLst/>
              <a:rect l="l" t="t" r="r" b="b"/>
              <a:pathLst>
                <a:path w="379729" h="1982470">
                  <a:moveTo>
                    <a:pt x="36696" y="267362"/>
                  </a:moveTo>
                  <a:lnTo>
                    <a:pt x="78967" y="226637"/>
                  </a:lnTo>
                  <a:lnTo>
                    <a:pt x="112631" y="196945"/>
                  </a:lnTo>
                  <a:lnTo>
                    <a:pt x="147544" y="168252"/>
                  </a:lnTo>
                  <a:lnTo>
                    <a:pt x="183670" y="140586"/>
                  </a:lnTo>
                  <a:lnTo>
                    <a:pt x="220971" y="113979"/>
                  </a:lnTo>
                  <a:lnTo>
                    <a:pt x="259412" y="88459"/>
                  </a:lnTo>
                  <a:lnTo>
                    <a:pt x="298955" y="64057"/>
                  </a:lnTo>
                  <a:lnTo>
                    <a:pt x="339565" y="40803"/>
                  </a:lnTo>
                  <a:lnTo>
                    <a:pt x="348635" y="35994"/>
                  </a:lnTo>
                </a:path>
                <a:path w="379729" h="1982470">
                  <a:moveTo>
                    <a:pt x="348901" y="0"/>
                  </a:moveTo>
                  <a:lnTo>
                    <a:pt x="292468" y="30744"/>
                  </a:lnTo>
                  <a:lnTo>
                    <a:pt x="252336" y="54761"/>
                  </a:lnTo>
                  <a:lnTo>
                    <a:pt x="213274" y="79886"/>
                  </a:lnTo>
                  <a:lnTo>
                    <a:pt x="175316" y="106089"/>
                  </a:lnTo>
                  <a:lnTo>
                    <a:pt x="138497" y="133342"/>
                  </a:lnTo>
                  <a:lnTo>
                    <a:pt x="102852" y="161617"/>
                  </a:lnTo>
                  <a:lnTo>
                    <a:pt x="68416" y="190884"/>
                  </a:lnTo>
                  <a:lnTo>
                    <a:pt x="43375" y="213690"/>
                  </a:lnTo>
                </a:path>
                <a:path w="379729" h="1982470">
                  <a:moveTo>
                    <a:pt x="0" y="1710949"/>
                  </a:moveTo>
                  <a:lnTo>
                    <a:pt x="35224" y="1745545"/>
                  </a:lnTo>
                  <a:lnTo>
                    <a:pt x="68416" y="1775744"/>
                  </a:lnTo>
                  <a:lnTo>
                    <a:pt x="102852" y="1804981"/>
                  </a:lnTo>
                  <a:lnTo>
                    <a:pt x="138497" y="1833227"/>
                  </a:lnTo>
                  <a:lnTo>
                    <a:pt x="175316" y="1860455"/>
                  </a:lnTo>
                  <a:lnTo>
                    <a:pt x="213274" y="1886635"/>
                  </a:lnTo>
                  <a:lnTo>
                    <a:pt x="252336" y="1911739"/>
                  </a:lnTo>
                  <a:lnTo>
                    <a:pt x="292468" y="1935737"/>
                  </a:lnTo>
                  <a:lnTo>
                    <a:pt x="333634" y="1958601"/>
                  </a:lnTo>
                  <a:lnTo>
                    <a:pt x="375799" y="1980303"/>
                  </a:lnTo>
                  <a:lnTo>
                    <a:pt x="379485" y="1982056"/>
                  </a:lnTo>
                </a:path>
              </a:pathLst>
            </a:custGeom>
            <a:ln w="3175">
              <a:solidFill>
                <a:srgbClr val="F0F8DE"/>
              </a:solidFill>
            </a:ln>
          </p:spPr>
          <p:txBody>
            <a:bodyPr wrap="square" lIns="0" tIns="0" rIns="0" bIns="0" rtlCol="0"/>
            <a:lstStyle/>
            <a:p>
              <a:endParaRPr lang="fr-FR" noProof="0" dirty="0"/>
            </a:p>
          </p:txBody>
        </p:sp>
        <p:pic>
          <p:nvPicPr>
            <p:cNvPr id="4820" name="object 4820"/>
            <p:cNvPicPr/>
            <p:nvPr/>
          </p:nvPicPr>
          <p:blipFill>
            <a:blip r:embed="rId30" cstate="print"/>
            <a:stretch>
              <a:fillRect/>
            </a:stretch>
          </p:blipFill>
          <p:spPr>
            <a:xfrm>
              <a:off x="9844011" y="4844499"/>
              <a:ext cx="492755" cy="371362"/>
            </a:xfrm>
            <a:prstGeom prst="rect">
              <a:avLst/>
            </a:prstGeom>
          </p:spPr>
        </p:pic>
        <p:sp>
          <p:nvSpPr>
            <p:cNvPr id="4821" name="object 4821"/>
            <p:cNvSpPr/>
            <p:nvPr/>
          </p:nvSpPr>
          <p:spPr>
            <a:xfrm>
              <a:off x="8069805" y="3212681"/>
              <a:ext cx="2265680" cy="2171700"/>
            </a:xfrm>
            <a:custGeom>
              <a:avLst/>
              <a:gdLst/>
              <a:ahLst/>
              <a:cxnLst/>
              <a:rect l="l" t="t" r="r" b="b"/>
              <a:pathLst>
                <a:path w="2265679" h="2171700">
                  <a:moveTo>
                    <a:pt x="2265364" y="1689118"/>
                  </a:moveTo>
                  <a:lnTo>
                    <a:pt x="2237164" y="1714499"/>
                  </a:lnTo>
                  <a:lnTo>
                    <a:pt x="2236215" y="1714499"/>
                  </a:lnTo>
                  <a:lnTo>
                    <a:pt x="2205623" y="1752599"/>
                  </a:lnTo>
                  <a:lnTo>
                    <a:pt x="2173717" y="1777999"/>
                  </a:lnTo>
                  <a:lnTo>
                    <a:pt x="2146616" y="1803399"/>
                  </a:lnTo>
                  <a:lnTo>
                    <a:pt x="2140533" y="1816099"/>
                  </a:lnTo>
                  <a:lnTo>
                    <a:pt x="2106105" y="1841499"/>
                  </a:lnTo>
                  <a:lnTo>
                    <a:pt x="2070468" y="1866899"/>
                  </a:lnTo>
                  <a:lnTo>
                    <a:pt x="2033658" y="1892299"/>
                  </a:lnTo>
                  <a:lnTo>
                    <a:pt x="1995708" y="1917699"/>
                  </a:lnTo>
                  <a:lnTo>
                    <a:pt x="1979258" y="1930399"/>
                  </a:lnTo>
                  <a:lnTo>
                    <a:pt x="1959500" y="1943099"/>
                  </a:lnTo>
                  <a:lnTo>
                    <a:pt x="1956653" y="1943099"/>
                  </a:lnTo>
                  <a:lnTo>
                    <a:pt x="1916530" y="1968499"/>
                  </a:lnTo>
                  <a:lnTo>
                    <a:pt x="1875372" y="1993899"/>
                  </a:lnTo>
                  <a:lnTo>
                    <a:pt x="1846607" y="2006599"/>
                  </a:lnTo>
                  <a:lnTo>
                    <a:pt x="1833214" y="2019299"/>
                  </a:lnTo>
                  <a:lnTo>
                    <a:pt x="1790092" y="2031999"/>
                  </a:lnTo>
                  <a:lnTo>
                    <a:pt x="1746039" y="2057399"/>
                  </a:lnTo>
                  <a:lnTo>
                    <a:pt x="1701092" y="2070099"/>
                  </a:lnTo>
                  <a:lnTo>
                    <a:pt x="1655285" y="2095499"/>
                  </a:lnTo>
                  <a:lnTo>
                    <a:pt x="1608653" y="2108199"/>
                  </a:lnTo>
                  <a:lnTo>
                    <a:pt x="1414569" y="2158999"/>
                  </a:lnTo>
                  <a:lnTo>
                    <a:pt x="1339192" y="2158999"/>
                  </a:lnTo>
                  <a:lnTo>
                    <a:pt x="1386981" y="2171699"/>
                  </a:lnTo>
                  <a:lnTo>
                    <a:pt x="1465383" y="2171699"/>
                  </a:lnTo>
                  <a:lnTo>
                    <a:pt x="1657612" y="2120899"/>
                  </a:lnTo>
                  <a:lnTo>
                    <a:pt x="1703753" y="2108199"/>
                  </a:lnTo>
                  <a:lnTo>
                    <a:pt x="1749060" y="2082799"/>
                  </a:lnTo>
                  <a:lnTo>
                    <a:pt x="1793500" y="2070099"/>
                  </a:lnTo>
                  <a:lnTo>
                    <a:pt x="1837040" y="2044699"/>
                  </a:lnTo>
                  <a:lnTo>
                    <a:pt x="1879646" y="2031999"/>
                  </a:lnTo>
                  <a:lnTo>
                    <a:pt x="1914955" y="2006599"/>
                  </a:lnTo>
                  <a:lnTo>
                    <a:pt x="1921284" y="2006599"/>
                  </a:lnTo>
                  <a:lnTo>
                    <a:pt x="1961921" y="1981199"/>
                  </a:lnTo>
                  <a:lnTo>
                    <a:pt x="2001524" y="1955799"/>
                  </a:lnTo>
                  <a:lnTo>
                    <a:pt x="2018892" y="1943099"/>
                  </a:lnTo>
                  <a:lnTo>
                    <a:pt x="2037837" y="1930399"/>
                  </a:lnTo>
                  <a:lnTo>
                    <a:pt x="2040059" y="1930399"/>
                  </a:lnTo>
                  <a:lnTo>
                    <a:pt x="2077493" y="1904999"/>
                  </a:lnTo>
                  <a:lnTo>
                    <a:pt x="2113792" y="1879599"/>
                  </a:lnTo>
                  <a:lnTo>
                    <a:pt x="2148923" y="1841499"/>
                  </a:lnTo>
                  <a:lnTo>
                    <a:pt x="2182852" y="1816099"/>
                  </a:lnTo>
                  <a:lnTo>
                    <a:pt x="2195671" y="1803399"/>
                  </a:lnTo>
                  <a:lnTo>
                    <a:pt x="2215546" y="1790699"/>
                  </a:lnTo>
                  <a:lnTo>
                    <a:pt x="2246972" y="1752599"/>
                  </a:lnTo>
                  <a:lnTo>
                    <a:pt x="2265280" y="1739899"/>
                  </a:lnTo>
                  <a:lnTo>
                    <a:pt x="2265364" y="1689118"/>
                  </a:lnTo>
                  <a:close/>
                </a:path>
                <a:path w="2265679" h="2171700">
                  <a:moveTo>
                    <a:pt x="160" y="1739899"/>
                  </a:moveTo>
                  <a:lnTo>
                    <a:pt x="0" y="1739899"/>
                  </a:lnTo>
                  <a:lnTo>
                    <a:pt x="2030" y="1790699"/>
                  </a:lnTo>
                  <a:lnTo>
                    <a:pt x="26170" y="1816099"/>
                  </a:lnTo>
                  <a:lnTo>
                    <a:pt x="60103" y="1841499"/>
                  </a:lnTo>
                  <a:lnTo>
                    <a:pt x="95238" y="1879599"/>
                  </a:lnTo>
                  <a:lnTo>
                    <a:pt x="131542" y="1904999"/>
                  </a:lnTo>
                  <a:lnTo>
                    <a:pt x="168980" y="1930399"/>
                  </a:lnTo>
                  <a:lnTo>
                    <a:pt x="207520" y="1955799"/>
                  </a:lnTo>
                  <a:lnTo>
                    <a:pt x="247129" y="1981199"/>
                  </a:lnTo>
                  <a:lnTo>
                    <a:pt x="287772" y="2006599"/>
                  </a:lnTo>
                  <a:lnTo>
                    <a:pt x="329417" y="2031999"/>
                  </a:lnTo>
                  <a:lnTo>
                    <a:pt x="353974" y="2031999"/>
                  </a:lnTo>
                  <a:lnTo>
                    <a:pt x="374647" y="2018509"/>
                  </a:lnTo>
                  <a:lnTo>
                    <a:pt x="333795" y="1993899"/>
                  </a:lnTo>
                  <a:lnTo>
                    <a:pt x="292629" y="1968499"/>
                  </a:lnTo>
                  <a:lnTo>
                    <a:pt x="252497" y="1943099"/>
                  </a:lnTo>
                  <a:lnTo>
                    <a:pt x="213435" y="1917699"/>
                  </a:lnTo>
                  <a:lnTo>
                    <a:pt x="175477" y="1892299"/>
                  </a:lnTo>
                  <a:lnTo>
                    <a:pt x="138658" y="1866899"/>
                  </a:lnTo>
                  <a:lnTo>
                    <a:pt x="103013" y="1841499"/>
                  </a:lnTo>
                  <a:lnTo>
                    <a:pt x="68577" y="1816099"/>
                  </a:lnTo>
                  <a:lnTo>
                    <a:pt x="35385" y="1777999"/>
                  </a:lnTo>
                  <a:lnTo>
                    <a:pt x="3471" y="1752599"/>
                  </a:lnTo>
                  <a:lnTo>
                    <a:pt x="160" y="1739899"/>
                  </a:lnTo>
                  <a:close/>
                </a:path>
                <a:path w="2265679" h="2171700">
                  <a:moveTo>
                    <a:pt x="392896" y="2006599"/>
                  </a:moveTo>
                  <a:lnTo>
                    <a:pt x="374647" y="2018509"/>
                  </a:lnTo>
                  <a:lnTo>
                    <a:pt x="375960" y="2019299"/>
                  </a:lnTo>
                  <a:lnTo>
                    <a:pt x="379646" y="2019299"/>
                  </a:lnTo>
                  <a:lnTo>
                    <a:pt x="392896" y="2006599"/>
                  </a:lnTo>
                  <a:close/>
                </a:path>
                <a:path w="2265679" h="2171700">
                  <a:moveTo>
                    <a:pt x="348818" y="0"/>
                  </a:moveTo>
                  <a:lnTo>
                    <a:pt x="329417" y="12699"/>
                  </a:lnTo>
                  <a:lnTo>
                    <a:pt x="287772" y="38100"/>
                  </a:lnTo>
                  <a:lnTo>
                    <a:pt x="247129" y="50799"/>
                  </a:lnTo>
                  <a:lnTo>
                    <a:pt x="207520" y="76199"/>
                  </a:lnTo>
                  <a:lnTo>
                    <a:pt x="168980" y="101599"/>
                  </a:lnTo>
                  <a:lnTo>
                    <a:pt x="131542" y="126999"/>
                  </a:lnTo>
                  <a:lnTo>
                    <a:pt x="105444" y="152399"/>
                  </a:lnTo>
                  <a:lnTo>
                    <a:pt x="105175" y="152399"/>
                  </a:lnTo>
                  <a:lnTo>
                    <a:pt x="62420" y="203199"/>
                  </a:lnTo>
                  <a:lnTo>
                    <a:pt x="46808" y="228599"/>
                  </a:lnTo>
                  <a:lnTo>
                    <a:pt x="37717" y="279399"/>
                  </a:lnTo>
                  <a:lnTo>
                    <a:pt x="43536" y="253999"/>
                  </a:lnTo>
                  <a:lnTo>
                    <a:pt x="68577" y="228599"/>
                  </a:lnTo>
                  <a:lnTo>
                    <a:pt x="103013" y="190499"/>
                  </a:lnTo>
                  <a:lnTo>
                    <a:pt x="138658" y="165099"/>
                  </a:lnTo>
                  <a:lnTo>
                    <a:pt x="175477" y="139699"/>
                  </a:lnTo>
                  <a:lnTo>
                    <a:pt x="213435" y="114299"/>
                  </a:lnTo>
                  <a:lnTo>
                    <a:pt x="252497" y="88899"/>
                  </a:lnTo>
                  <a:lnTo>
                    <a:pt x="292629" y="63499"/>
                  </a:lnTo>
                  <a:lnTo>
                    <a:pt x="333795" y="38100"/>
                  </a:lnTo>
                  <a:lnTo>
                    <a:pt x="349062" y="38100"/>
                  </a:lnTo>
                  <a:lnTo>
                    <a:pt x="349081" y="35986"/>
                  </a:lnTo>
                  <a:lnTo>
                    <a:pt x="348911" y="12699"/>
                  </a:lnTo>
                  <a:lnTo>
                    <a:pt x="348818" y="0"/>
                  </a:lnTo>
                  <a:close/>
                </a:path>
              </a:pathLst>
            </a:custGeom>
            <a:solidFill>
              <a:srgbClr val="EFF8DA"/>
            </a:solidFill>
          </p:spPr>
          <p:txBody>
            <a:bodyPr wrap="square" lIns="0" tIns="0" rIns="0" bIns="0" rtlCol="0"/>
            <a:lstStyle/>
            <a:p>
              <a:endParaRPr lang="fr-FR" noProof="0" dirty="0"/>
            </a:p>
          </p:txBody>
        </p:sp>
        <p:sp>
          <p:nvSpPr>
            <p:cNvPr id="4822" name="object 4822"/>
            <p:cNvSpPr/>
            <p:nvPr/>
          </p:nvSpPr>
          <p:spPr>
            <a:xfrm>
              <a:off x="8069965" y="3240976"/>
              <a:ext cx="1915160" cy="2143760"/>
            </a:xfrm>
            <a:custGeom>
              <a:avLst/>
              <a:gdLst/>
              <a:ahLst/>
              <a:cxnLst/>
              <a:rect l="l" t="t" r="r" b="b"/>
              <a:pathLst>
                <a:path w="1915159" h="2143760">
                  <a:moveTo>
                    <a:pt x="1846446" y="1973409"/>
                  </a:moveTo>
                  <a:lnTo>
                    <a:pt x="1789931" y="2000813"/>
                  </a:lnTo>
                  <a:lnTo>
                    <a:pt x="1745878" y="2020103"/>
                  </a:lnTo>
                  <a:lnTo>
                    <a:pt x="1700931" y="2038143"/>
                  </a:lnTo>
                  <a:lnTo>
                    <a:pt x="1655124" y="2054906"/>
                  </a:lnTo>
                  <a:lnTo>
                    <a:pt x="1608492" y="2070362"/>
                  </a:lnTo>
                  <a:lnTo>
                    <a:pt x="1561069" y="2084482"/>
                  </a:lnTo>
                  <a:lnTo>
                    <a:pt x="1512891" y="2097239"/>
                  </a:lnTo>
                  <a:lnTo>
                    <a:pt x="1463992" y="2108602"/>
                  </a:lnTo>
                  <a:lnTo>
                    <a:pt x="1414408" y="2118543"/>
                  </a:lnTo>
                  <a:lnTo>
                    <a:pt x="1364173" y="2127035"/>
                  </a:lnTo>
                  <a:lnTo>
                    <a:pt x="1350657" y="2128898"/>
                  </a:lnTo>
                </a:path>
                <a:path w="1915159" h="2143760">
                  <a:moveTo>
                    <a:pt x="1449343" y="2143405"/>
                  </a:moveTo>
                  <a:lnTo>
                    <a:pt x="1514362" y="2129103"/>
                  </a:lnTo>
                  <a:lnTo>
                    <a:pt x="1562803" y="2116546"/>
                  </a:lnTo>
                  <a:lnTo>
                    <a:pt x="1610510" y="2102644"/>
                  </a:lnTo>
                  <a:lnTo>
                    <a:pt x="1657451" y="2087423"/>
                  </a:lnTo>
                  <a:lnTo>
                    <a:pt x="1703592" y="2070913"/>
                  </a:lnTo>
                  <a:lnTo>
                    <a:pt x="1748899" y="2053140"/>
                  </a:lnTo>
                  <a:lnTo>
                    <a:pt x="1793339" y="2034133"/>
                  </a:lnTo>
                  <a:lnTo>
                    <a:pt x="1836879" y="2013919"/>
                  </a:lnTo>
                  <a:lnTo>
                    <a:pt x="1879485" y="1992526"/>
                  </a:lnTo>
                  <a:lnTo>
                    <a:pt x="1914794" y="1973409"/>
                  </a:lnTo>
                </a:path>
                <a:path w="1915159" h="2143760">
                  <a:moveTo>
                    <a:pt x="379485" y="1982056"/>
                  </a:moveTo>
                  <a:lnTo>
                    <a:pt x="333634" y="1958601"/>
                  </a:lnTo>
                  <a:lnTo>
                    <a:pt x="292468" y="1935737"/>
                  </a:lnTo>
                  <a:lnTo>
                    <a:pt x="252336" y="1911739"/>
                  </a:lnTo>
                  <a:lnTo>
                    <a:pt x="213274" y="1886635"/>
                  </a:lnTo>
                  <a:lnTo>
                    <a:pt x="175316" y="1860455"/>
                  </a:lnTo>
                  <a:lnTo>
                    <a:pt x="138497" y="1833227"/>
                  </a:lnTo>
                  <a:lnTo>
                    <a:pt x="102852" y="1804981"/>
                  </a:lnTo>
                  <a:lnTo>
                    <a:pt x="68416" y="1775744"/>
                  </a:lnTo>
                  <a:lnTo>
                    <a:pt x="35224" y="1745545"/>
                  </a:lnTo>
                  <a:lnTo>
                    <a:pt x="3310" y="1714415"/>
                  </a:lnTo>
                  <a:lnTo>
                    <a:pt x="0" y="1710949"/>
                  </a:lnTo>
                </a:path>
                <a:path w="1915159" h="2143760">
                  <a:moveTo>
                    <a:pt x="43375" y="213690"/>
                  </a:moveTo>
                  <a:lnTo>
                    <a:pt x="102852" y="161617"/>
                  </a:lnTo>
                  <a:lnTo>
                    <a:pt x="138497" y="133342"/>
                  </a:lnTo>
                  <a:lnTo>
                    <a:pt x="175316" y="106089"/>
                  </a:lnTo>
                  <a:lnTo>
                    <a:pt x="213274" y="79886"/>
                  </a:lnTo>
                  <a:lnTo>
                    <a:pt x="252336" y="54761"/>
                  </a:lnTo>
                  <a:lnTo>
                    <a:pt x="292468" y="30744"/>
                  </a:lnTo>
                  <a:lnTo>
                    <a:pt x="333634" y="7863"/>
                  </a:lnTo>
                  <a:lnTo>
                    <a:pt x="348901" y="0"/>
                  </a:lnTo>
                </a:path>
              </a:pathLst>
            </a:custGeom>
            <a:ln w="3175">
              <a:solidFill>
                <a:srgbClr val="EFF8DA"/>
              </a:solidFill>
            </a:ln>
          </p:spPr>
          <p:txBody>
            <a:bodyPr wrap="square" lIns="0" tIns="0" rIns="0" bIns="0" rtlCol="0"/>
            <a:lstStyle/>
            <a:p>
              <a:endParaRPr lang="fr-FR" noProof="0" dirty="0"/>
            </a:p>
          </p:txBody>
        </p:sp>
        <p:pic>
          <p:nvPicPr>
            <p:cNvPr id="4823" name="object 4823"/>
            <p:cNvPicPr/>
            <p:nvPr/>
          </p:nvPicPr>
          <p:blipFill>
            <a:blip r:embed="rId31" cstate="print"/>
            <a:stretch>
              <a:fillRect/>
            </a:stretch>
          </p:blipFill>
          <p:spPr>
            <a:xfrm>
              <a:off x="8173756" y="3204741"/>
              <a:ext cx="246358" cy="156279"/>
            </a:xfrm>
            <a:prstGeom prst="rect">
              <a:avLst/>
            </a:prstGeom>
          </p:spPr>
        </p:pic>
        <p:sp>
          <p:nvSpPr>
            <p:cNvPr id="4824" name="object 4824"/>
            <p:cNvSpPr/>
            <p:nvPr/>
          </p:nvSpPr>
          <p:spPr>
            <a:xfrm>
              <a:off x="8071835" y="5000537"/>
              <a:ext cx="344805" cy="241935"/>
            </a:xfrm>
            <a:custGeom>
              <a:avLst/>
              <a:gdLst/>
              <a:ahLst/>
              <a:cxnLst/>
              <a:rect l="l" t="t" r="r" b="b"/>
              <a:pathLst>
                <a:path w="344804" h="241935">
                  <a:moveTo>
                    <a:pt x="0" y="0"/>
                  </a:moveTo>
                  <a:lnTo>
                    <a:pt x="58073" y="52532"/>
                  </a:lnTo>
                  <a:lnTo>
                    <a:pt x="93208" y="81402"/>
                  </a:lnTo>
                  <a:lnTo>
                    <a:pt x="129511" y="109286"/>
                  </a:lnTo>
                  <a:lnTo>
                    <a:pt x="166950" y="136158"/>
                  </a:lnTo>
                  <a:lnTo>
                    <a:pt x="205490" y="161989"/>
                  </a:lnTo>
                  <a:lnTo>
                    <a:pt x="245099" y="186753"/>
                  </a:lnTo>
                  <a:lnTo>
                    <a:pt x="285742" y="210421"/>
                  </a:lnTo>
                  <a:lnTo>
                    <a:pt x="327387" y="232965"/>
                  </a:lnTo>
                  <a:lnTo>
                    <a:pt x="344666" y="241640"/>
                  </a:lnTo>
                </a:path>
              </a:pathLst>
            </a:custGeom>
            <a:ln w="3175">
              <a:solidFill>
                <a:srgbClr val="EFF8DA"/>
              </a:solidFill>
            </a:ln>
          </p:spPr>
          <p:txBody>
            <a:bodyPr wrap="square" lIns="0" tIns="0" rIns="0" bIns="0" rtlCol="0"/>
            <a:lstStyle/>
            <a:p>
              <a:endParaRPr lang="fr-FR" noProof="0" dirty="0"/>
            </a:p>
          </p:txBody>
        </p:sp>
        <p:pic>
          <p:nvPicPr>
            <p:cNvPr id="4825" name="object 4825"/>
            <p:cNvPicPr/>
            <p:nvPr/>
          </p:nvPicPr>
          <p:blipFill>
            <a:blip r:embed="rId32" cstate="print"/>
            <a:stretch>
              <a:fillRect/>
            </a:stretch>
          </p:blipFill>
          <p:spPr>
            <a:xfrm>
              <a:off x="9914935" y="4888869"/>
              <a:ext cx="421831" cy="327003"/>
            </a:xfrm>
            <a:prstGeom prst="rect">
              <a:avLst/>
            </a:prstGeom>
          </p:spPr>
        </p:pic>
        <p:sp>
          <p:nvSpPr>
            <p:cNvPr id="4826" name="object 4826"/>
            <p:cNvSpPr/>
            <p:nvPr/>
          </p:nvSpPr>
          <p:spPr>
            <a:xfrm>
              <a:off x="8071732" y="3179798"/>
              <a:ext cx="2263775" cy="2222500"/>
            </a:xfrm>
            <a:custGeom>
              <a:avLst/>
              <a:gdLst/>
              <a:ahLst/>
              <a:cxnLst/>
              <a:rect l="l" t="t" r="r" b="b"/>
              <a:pathLst>
                <a:path w="2263775" h="2222500">
                  <a:moveTo>
                    <a:pt x="2082350" y="1968499"/>
                  </a:moveTo>
                  <a:lnTo>
                    <a:pt x="2035909" y="1968499"/>
                  </a:lnTo>
                  <a:lnTo>
                    <a:pt x="2016963" y="1981199"/>
                  </a:lnTo>
                  <a:lnTo>
                    <a:pt x="1999596" y="1993899"/>
                  </a:lnTo>
                  <a:lnTo>
                    <a:pt x="1959993" y="2019299"/>
                  </a:lnTo>
                  <a:lnTo>
                    <a:pt x="1919355" y="2031999"/>
                  </a:lnTo>
                  <a:lnTo>
                    <a:pt x="1913027" y="2044699"/>
                  </a:lnTo>
                  <a:lnTo>
                    <a:pt x="1877717" y="2057399"/>
                  </a:lnTo>
                  <a:lnTo>
                    <a:pt x="1835112" y="2082799"/>
                  </a:lnTo>
                  <a:lnTo>
                    <a:pt x="1791572" y="2095499"/>
                  </a:lnTo>
                  <a:lnTo>
                    <a:pt x="1747132" y="2120899"/>
                  </a:lnTo>
                  <a:lnTo>
                    <a:pt x="1701825" y="2133599"/>
                  </a:lnTo>
                  <a:lnTo>
                    <a:pt x="1655684" y="2158999"/>
                  </a:lnTo>
                  <a:lnTo>
                    <a:pt x="1463454" y="2209799"/>
                  </a:lnTo>
                  <a:lnTo>
                    <a:pt x="1430824" y="2209799"/>
                  </a:lnTo>
                  <a:lnTo>
                    <a:pt x="1474275" y="2222499"/>
                  </a:lnTo>
                  <a:lnTo>
                    <a:pt x="1514086" y="2222499"/>
                  </a:lnTo>
                  <a:lnTo>
                    <a:pt x="1704467" y="2171699"/>
                  </a:lnTo>
                  <a:lnTo>
                    <a:pt x="1750119" y="2158999"/>
                  </a:lnTo>
                  <a:lnTo>
                    <a:pt x="1794930" y="2133599"/>
                  </a:lnTo>
                  <a:lnTo>
                    <a:pt x="1838867" y="2108199"/>
                  </a:lnTo>
                  <a:lnTo>
                    <a:pt x="1881898" y="2095499"/>
                  </a:lnTo>
                  <a:lnTo>
                    <a:pt x="1923992" y="2070099"/>
                  </a:lnTo>
                  <a:lnTo>
                    <a:pt x="1965116" y="2044699"/>
                  </a:lnTo>
                  <a:lnTo>
                    <a:pt x="1976321" y="2044699"/>
                  </a:lnTo>
                  <a:lnTo>
                    <a:pt x="2005239" y="2019299"/>
                  </a:lnTo>
                  <a:lnTo>
                    <a:pt x="2044327" y="1993899"/>
                  </a:lnTo>
                  <a:lnTo>
                    <a:pt x="2073837" y="1981199"/>
                  </a:lnTo>
                  <a:lnTo>
                    <a:pt x="2082350" y="1968499"/>
                  </a:lnTo>
                  <a:close/>
                </a:path>
                <a:path w="2263775" h="2222500">
                  <a:moveTo>
                    <a:pt x="0" y="1828799"/>
                  </a:moveTo>
                  <a:lnTo>
                    <a:pt x="2453" y="1879599"/>
                  </a:lnTo>
                  <a:lnTo>
                    <a:pt x="50194" y="1917699"/>
                  </a:lnTo>
                  <a:lnTo>
                    <a:pt x="85996" y="1943099"/>
                  </a:lnTo>
                  <a:lnTo>
                    <a:pt x="122928" y="1968499"/>
                  </a:lnTo>
                  <a:lnTo>
                    <a:pt x="160958" y="1993899"/>
                  </a:lnTo>
                  <a:lnTo>
                    <a:pt x="200054" y="2019299"/>
                  </a:lnTo>
                  <a:lnTo>
                    <a:pt x="240184" y="2044699"/>
                  </a:lnTo>
                  <a:lnTo>
                    <a:pt x="281315" y="2070099"/>
                  </a:lnTo>
                  <a:lnTo>
                    <a:pt x="296566" y="2082799"/>
                  </a:lnTo>
                  <a:lnTo>
                    <a:pt x="313416" y="2082799"/>
                  </a:lnTo>
                  <a:lnTo>
                    <a:pt x="352045" y="2070099"/>
                  </a:lnTo>
                  <a:lnTo>
                    <a:pt x="344768" y="2070099"/>
                  </a:lnTo>
                  <a:lnTo>
                    <a:pt x="327489" y="2057399"/>
                  </a:lnTo>
                  <a:lnTo>
                    <a:pt x="285844" y="2031999"/>
                  </a:lnTo>
                  <a:lnTo>
                    <a:pt x="245201" y="2019299"/>
                  </a:lnTo>
                  <a:lnTo>
                    <a:pt x="205592" y="1993899"/>
                  </a:lnTo>
                  <a:lnTo>
                    <a:pt x="167052" y="1968499"/>
                  </a:lnTo>
                  <a:lnTo>
                    <a:pt x="129613" y="1930399"/>
                  </a:lnTo>
                  <a:lnTo>
                    <a:pt x="93310" y="1904999"/>
                  </a:lnTo>
                  <a:lnTo>
                    <a:pt x="58175" y="1879599"/>
                  </a:lnTo>
                  <a:lnTo>
                    <a:pt x="24242" y="1854199"/>
                  </a:lnTo>
                  <a:lnTo>
                    <a:pt x="0" y="1828799"/>
                  </a:lnTo>
                  <a:close/>
                </a:path>
                <a:path w="2263775" h="2222500">
                  <a:moveTo>
                    <a:pt x="2263352" y="1765299"/>
                  </a:moveTo>
                  <a:lnTo>
                    <a:pt x="2245043" y="1790699"/>
                  </a:lnTo>
                  <a:lnTo>
                    <a:pt x="2213618" y="1816099"/>
                  </a:lnTo>
                  <a:lnTo>
                    <a:pt x="2193743" y="1841499"/>
                  </a:lnTo>
                  <a:lnTo>
                    <a:pt x="2180924" y="1854199"/>
                  </a:lnTo>
                  <a:lnTo>
                    <a:pt x="2146995" y="1879599"/>
                  </a:lnTo>
                  <a:lnTo>
                    <a:pt x="2111864" y="1904999"/>
                  </a:lnTo>
                  <a:lnTo>
                    <a:pt x="2075565" y="1930399"/>
                  </a:lnTo>
                  <a:lnTo>
                    <a:pt x="2038131" y="1968499"/>
                  </a:lnTo>
                  <a:lnTo>
                    <a:pt x="2091465" y="1968499"/>
                  </a:lnTo>
                  <a:lnTo>
                    <a:pt x="2119274" y="1943099"/>
                  </a:lnTo>
                  <a:lnTo>
                    <a:pt x="2155068" y="1917699"/>
                  </a:lnTo>
                  <a:lnTo>
                    <a:pt x="2189700" y="1892299"/>
                  </a:lnTo>
                  <a:lnTo>
                    <a:pt x="2223137" y="1854199"/>
                  </a:lnTo>
                  <a:lnTo>
                    <a:pt x="2241885" y="1841499"/>
                  </a:lnTo>
                  <a:lnTo>
                    <a:pt x="2255348" y="1828799"/>
                  </a:lnTo>
                  <a:lnTo>
                    <a:pt x="2263345" y="1816099"/>
                  </a:lnTo>
                  <a:lnTo>
                    <a:pt x="2263352" y="1765299"/>
                  </a:lnTo>
                  <a:close/>
                </a:path>
                <a:path w="2263775" h="2222500">
                  <a:moveTo>
                    <a:pt x="346352" y="0"/>
                  </a:moveTo>
                  <a:lnTo>
                    <a:pt x="323417" y="12699"/>
                  </a:lnTo>
                  <a:lnTo>
                    <a:pt x="281315" y="25399"/>
                  </a:lnTo>
                  <a:lnTo>
                    <a:pt x="240184" y="50799"/>
                  </a:lnTo>
                  <a:lnTo>
                    <a:pt x="200054" y="76199"/>
                  </a:lnTo>
                  <a:lnTo>
                    <a:pt x="160958" y="101599"/>
                  </a:lnTo>
                  <a:lnTo>
                    <a:pt x="125759" y="126999"/>
                  </a:lnTo>
                  <a:lnTo>
                    <a:pt x="118859" y="152399"/>
                  </a:lnTo>
                  <a:lnTo>
                    <a:pt x="103246" y="190499"/>
                  </a:lnTo>
                  <a:lnTo>
                    <a:pt x="103515" y="190499"/>
                  </a:lnTo>
                  <a:lnTo>
                    <a:pt x="129613" y="165099"/>
                  </a:lnTo>
                  <a:lnTo>
                    <a:pt x="167052" y="139699"/>
                  </a:lnTo>
                  <a:lnTo>
                    <a:pt x="205592" y="114299"/>
                  </a:lnTo>
                  <a:lnTo>
                    <a:pt x="245201" y="88899"/>
                  </a:lnTo>
                  <a:lnTo>
                    <a:pt x="285844" y="63499"/>
                  </a:lnTo>
                  <a:lnTo>
                    <a:pt x="327489" y="38099"/>
                  </a:lnTo>
                  <a:lnTo>
                    <a:pt x="346901" y="38099"/>
                  </a:lnTo>
                  <a:lnTo>
                    <a:pt x="346812" y="25399"/>
                  </a:lnTo>
                  <a:lnTo>
                    <a:pt x="346352" y="0"/>
                  </a:lnTo>
                  <a:close/>
                </a:path>
              </a:pathLst>
            </a:custGeom>
            <a:solidFill>
              <a:srgbClr val="EDF7D4"/>
            </a:solidFill>
          </p:spPr>
          <p:txBody>
            <a:bodyPr wrap="square" lIns="0" tIns="0" rIns="0" bIns="0" rtlCol="0"/>
            <a:lstStyle/>
            <a:p>
              <a:endParaRPr lang="fr-FR" noProof="0" dirty="0"/>
            </a:p>
          </p:txBody>
        </p:sp>
        <p:sp>
          <p:nvSpPr>
            <p:cNvPr id="4827" name="object 4827"/>
            <p:cNvSpPr/>
            <p:nvPr/>
          </p:nvSpPr>
          <p:spPr>
            <a:xfrm>
              <a:off x="8071835" y="5000537"/>
              <a:ext cx="1976755" cy="401955"/>
            </a:xfrm>
            <a:custGeom>
              <a:avLst/>
              <a:gdLst/>
              <a:ahLst/>
              <a:cxnLst/>
              <a:rect l="l" t="t" r="r" b="b"/>
              <a:pathLst>
                <a:path w="1976754" h="401954">
                  <a:moveTo>
                    <a:pt x="1912925" y="213847"/>
                  </a:moveTo>
                  <a:lnTo>
                    <a:pt x="1877615" y="232965"/>
                  </a:lnTo>
                  <a:lnTo>
                    <a:pt x="1835009" y="254358"/>
                  </a:lnTo>
                  <a:lnTo>
                    <a:pt x="1791470" y="274572"/>
                  </a:lnTo>
                  <a:lnTo>
                    <a:pt x="1747030" y="293579"/>
                  </a:lnTo>
                  <a:lnTo>
                    <a:pt x="1701722" y="311352"/>
                  </a:lnTo>
                  <a:lnTo>
                    <a:pt x="1655582" y="327862"/>
                  </a:lnTo>
                  <a:lnTo>
                    <a:pt x="1608641" y="343082"/>
                  </a:lnTo>
                  <a:lnTo>
                    <a:pt x="1560933" y="356985"/>
                  </a:lnTo>
                  <a:lnTo>
                    <a:pt x="1512493" y="369542"/>
                  </a:lnTo>
                  <a:lnTo>
                    <a:pt x="1463352" y="380725"/>
                  </a:lnTo>
                  <a:lnTo>
                    <a:pt x="1447474" y="383844"/>
                  </a:lnTo>
                </a:path>
                <a:path w="1976754" h="401954">
                  <a:moveTo>
                    <a:pt x="1506686" y="401761"/>
                  </a:moveTo>
                  <a:lnTo>
                    <a:pt x="1562681" y="387830"/>
                  </a:lnTo>
                  <a:lnTo>
                    <a:pt x="1610665" y="374196"/>
                  </a:lnTo>
                  <a:lnTo>
                    <a:pt x="1657903" y="359265"/>
                  </a:lnTo>
                  <a:lnTo>
                    <a:pt x="1704365" y="343064"/>
                  </a:lnTo>
                  <a:lnTo>
                    <a:pt x="1750017" y="325618"/>
                  </a:lnTo>
                  <a:lnTo>
                    <a:pt x="1794828" y="306955"/>
                  </a:lnTo>
                  <a:lnTo>
                    <a:pt x="1838765" y="287100"/>
                  </a:lnTo>
                  <a:lnTo>
                    <a:pt x="1881796" y="266080"/>
                  </a:lnTo>
                  <a:lnTo>
                    <a:pt x="1923890" y="243921"/>
                  </a:lnTo>
                  <a:lnTo>
                    <a:pt x="1965014" y="220650"/>
                  </a:lnTo>
                  <a:lnTo>
                    <a:pt x="1976219" y="213847"/>
                  </a:lnTo>
                </a:path>
                <a:path w="1976754" h="401954">
                  <a:moveTo>
                    <a:pt x="344666" y="241640"/>
                  </a:moveTo>
                  <a:lnTo>
                    <a:pt x="285742" y="210421"/>
                  </a:lnTo>
                  <a:lnTo>
                    <a:pt x="245099" y="186753"/>
                  </a:lnTo>
                  <a:lnTo>
                    <a:pt x="205490" y="161989"/>
                  </a:lnTo>
                  <a:lnTo>
                    <a:pt x="166950" y="136158"/>
                  </a:lnTo>
                  <a:lnTo>
                    <a:pt x="129511" y="109286"/>
                  </a:lnTo>
                  <a:lnTo>
                    <a:pt x="93208" y="81402"/>
                  </a:lnTo>
                  <a:lnTo>
                    <a:pt x="58073" y="52532"/>
                  </a:lnTo>
                  <a:lnTo>
                    <a:pt x="24140" y="22706"/>
                  </a:lnTo>
                  <a:lnTo>
                    <a:pt x="0" y="0"/>
                  </a:lnTo>
                </a:path>
              </a:pathLst>
            </a:custGeom>
            <a:ln w="3175">
              <a:solidFill>
                <a:srgbClr val="EDF7D4"/>
              </a:solidFill>
            </a:ln>
          </p:spPr>
          <p:txBody>
            <a:bodyPr wrap="square" lIns="0" tIns="0" rIns="0" bIns="0" rtlCol="0"/>
            <a:lstStyle/>
            <a:p>
              <a:endParaRPr lang="fr-FR" noProof="0" dirty="0"/>
            </a:p>
          </p:txBody>
        </p:sp>
        <p:pic>
          <p:nvPicPr>
            <p:cNvPr id="4828" name="object 4828"/>
            <p:cNvPicPr/>
            <p:nvPr/>
          </p:nvPicPr>
          <p:blipFill>
            <a:blip r:embed="rId33" cstate="print"/>
            <a:stretch>
              <a:fillRect/>
            </a:stretch>
          </p:blipFill>
          <p:spPr>
            <a:xfrm>
              <a:off x="8173756" y="3169529"/>
              <a:ext cx="246358" cy="191491"/>
            </a:xfrm>
            <a:prstGeom prst="rect">
              <a:avLst/>
            </a:prstGeom>
          </p:spPr>
        </p:pic>
        <p:sp>
          <p:nvSpPr>
            <p:cNvPr id="4829" name="object 4829"/>
            <p:cNvSpPr/>
            <p:nvPr/>
          </p:nvSpPr>
          <p:spPr>
            <a:xfrm>
              <a:off x="8074186" y="5047799"/>
              <a:ext cx="294640" cy="205104"/>
            </a:xfrm>
            <a:custGeom>
              <a:avLst/>
              <a:gdLst/>
              <a:ahLst/>
              <a:cxnLst/>
              <a:rect l="l" t="t" r="r" b="b"/>
              <a:pathLst>
                <a:path w="294640" h="205104">
                  <a:moveTo>
                    <a:pt x="0" y="0"/>
                  </a:moveTo>
                  <a:lnTo>
                    <a:pt x="47740" y="41268"/>
                  </a:lnTo>
                  <a:lnTo>
                    <a:pt x="83542" y="69706"/>
                  </a:lnTo>
                  <a:lnTo>
                    <a:pt x="120474" y="97163"/>
                  </a:lnTo>
                  <a:lnTo>
                    <a:pt x="158504" y="123613"/>
                  </a:lnTo>
                  <a:lnTo>
                    <a:pt x="197600" y="149030"/>
                  </a:lnTo>
                  <a:lnTo>
                    <a:pt x="237730" y="173387"/>
                  </a:lnTo>
                  <a:lnTo>
                    <a:pt x="278862" y="196658"/>
                  </a:lnTo>
                  <a:lnTo>
                    <a:pt x="294112" y="204685"/>
                  </a:lnTo>
                </a:path>
              </a:pathLst>
            </a:custGeom>
            <a:ln w="3175">
              <a:solidFill>
                <a:srgbClr val="EDF7D4"/>
              </a:solidFill>
            </a:ln>
          </p:spPr>
          <p:txBody>
            <a:bodyPr wrap="square" lIns="0" tIns="0" rIns="0" bIns="0" rtlCol="0"/>
            <a:lstStyle/>
            <a:p>
              <a:endParaRPr lang="fr-FR" noProof="0" dirty="0"/>
            </a:p>
          </p:txBody>
        </p:sp>
        <p:pic>
          <p:nvPicPr>
            <p:cNvPr id="4830" name="object 4830"/>
            <p:cNvPicPr/>
            <p:nvPr/>
          </p:nvPicPr>
          <p:blipFill>
            <a:blip r:embed="rId34" cstate="print"/>
            <a:stretch>
              <a:fillRect/>
            </a:stretch>
          </p:blipFill>
          <p:spPr>
            <a:xfrm>
              <a:off x="9983272" y="4939499"/>
              <a:ext cx="353373" cy="276382"/>
            </a:xfrm>
            <a:prstGeom prst="rect">
              <a:avLst/>
            </a:prstGeom>
          </p:spPr>
        </p:pic>
        <p:sp>
          <p:nvSpPr>
            <p:cNvPr id="4831" name="object 4831"/>
            <p:cNvSpPr/>
            <p:nvPr/>
          </p:nvSpPr>
          <p:spPr>
            <a:xfrm>
              <a:off x="8074266" y="3138287"/>
              <a:ext cx="2261235" cy="2286000"/>
            </a:xfrm>
            <a:custGeom>
              <a:avLst/>
              <a:gdLst/>
              <a:ahLst/>
              <a:cxnLst/>
              <a:rect l="l" t="t" r="r" b="b"/>
              <a:pathLst>
                <a:path w="2261234" h="2286000">
                  <a:moveTo>
                    <a:pt x="2260813" y="1854199"/>
                  </a:moveTo>
                  <a:lnTo>
                    <a:pt x="2252815" y="1866899"/>
                  </a:lnTo>
                  <a:lnTo>
                    <a:pt x="2239352" y="1879599"/>
                  </a:lnTo>
                  <a:lnTo>
                    <a:pt x="2220604" y="1892299"/>
                  </a:lnTo>
                  <a:lnTo>
                    <a:pt x="2187167" y="1930399"/>
                  </a:lnTo>
                  <a:lnTo>
                    <a:pt x="2152535" y="1955799"/>
                  </a:lnTo>
                  <a:lnTo>
                    <a:pt x="2116741" y="1981199"/>
                  </a:lnTo>
                  <a:lnTo>
                    <a:pt x="2088932" y="2006599"/>
                  </a:lnTo>
                  <a:lnTo>
                    <a:pt x="2079817" y="2019299"/>
                  </a:lnTo>
                  <a:lnTo>
                    <a:pt x="2071304" y="2019299"/>
                  </a:lnTo>
                  <a:lnTo>
                    <a:pt x="2041794" y="2044699"/>
                  </a:lnTo>
                  <a:lnTo>
                    <a:pt x="2002706" y="2070099"/>
                  </a:lnTo>
                  <a:lnTo>
                    <a:pt x="1973788" y="2082799"/>
                  </a:lnTo>
                  <a:lnTo>
                    <a:pt x="1962583" y="2095499"/>
                  </a:lnTo>
                  <a:lnTo>
                    <a:pt x="1921459" y="2108199"/>
                  </a:lnTo>
                  <a:lnTo>
                    <a:pt x="1879365" y="2133599"/>
                  </a:lnTo>
                  <a:lnTo>
                    <a:pt x="1836334" y="2158999"/>
                  </a:lnTo>
                  <a:lnTo>
                    <a:pt x="1792397" y="2171699"/>
                  </a:lnTo>
                  <a:lnTo>
                    <a:pt x="1747586" y="2197099"/>
                  </a:lnTo>
                  <a:lnTo>
                    <a:pt x="1655473" y="2222499"/>
                  </a:lnTo>
                  <a:lnTo>
                    <a:pt x="1608234" y="2247899"/>
                  </a:lnTo>
                  <a:lnTo>
                    <a:pt x="1512106" y="2273155"/>
                  </a:lnTo>
                  <a:lnTo>
                    <a:pt x="1512570" y="2273299"/>
                  </a:lnTo>
                  <a:lnTo>
                    <a:pt x="1540717" y="2285999"/>
                  </a:lnTo>
                  <a:lnTo>
                    <a:pt x="1552709" y="2285999"/>
                  </a:lnTo>
                  <a:lnTo>
                    <a:pt x="1737965" y="2235199"/>
                  </a:lnTo>
                  <a:lnTo>
                    <a:pt x="1782415" y="2209799"/>
                  </a:lnTo>
                  <a:lnTo>
                    <a:pt x="1826061" y="2197099"/>
                  </a:lnTo>
                  <a:lnTo>
                    <a:pt x="1868874" y="2171699"/>
                  </a:lnTo>
                  <a:lnTo>
                    <a:pt x="1910826" y="2158999"/>
                  </a:lnTo>
                  <a:lnTo>
                    <a:pt x="1951888" y="2133599"/>
                  </a:lnTo>
                  <a:lnTo>
                    <a:pt x="1992030" y="2108199"/>
                  </a:lnTo>
                  <a:lnTo>
                    <a:pt x="2031223" y="2082799"/>
                  </a:lnTo>
                  <a:lnTo>
                    <a:pt x="2033781" y="2082799"/>
                  </a:lnTo>
                  <a:lnTo>
                    <a:pt x="2069440" y="2057399"/>
                  </a:lnTo>
                  <a:lnTo>
                    <a:pt x="2125424" y="2019299"/>
                  </a:lnTo>
                  <a:lnTo>
                    <a:pt x="2142433" y="2006599"/>
                  </a:lnTo>
                  <a:lnTo>
                    <a:pt x="2142825" y="2006599"/>
                  </a:lnTo>
                  <a:lnTo>
                    <a:pt x="2177935" y="1981199"/>
                  </a:lnTo>
                  <a:lnTo>
                    <a:pt x="2211953" y="1943099"/>
                  </a:lnTo>
                  <a:lnTo>
                    <a:pt x="2244849" y="1917699"/>
                  </a:lnTo>
                  <a:lnTo>
                    <a:pt x="2260807" y="1904999"/>
                  </a:lnTo>
                  <a:lnTo>
                    <a:pt x="2260813" y="1854199"/>
                  </a:lnTo>
                  <a:close/>
                </a:path>
                <a:path w="2261234" h="2286000">
                  <a:moveTo>
                    <a:pt x="1471742" y="2260599"/>
                  </a:moveTo>
                  <a:lnTo>
                    <a:pt x="1504255" y="2273299"/>
                  </a:lnTo>
                  <a:lnTo>
                    <a:pt x="1511553" y="2273299"/>
                  </a:lnTo>
                  <a:lnTo>
                    <a:pt x="1512106" y="2273155"/>
                  </a:lnTo>
                  <a:lnTo>
                    <a:pt x="1471742" y="2260599"/>
                  </a:lnTo>
                  <a:close/>
                </a:path>
                <a:path w="2261234" h="2286000">
                  <a:moveTo>
                    <a:pt x="0" y="1917699"/>
                  </a:moveTo>
                  <a:lnTo>
                    <a:pt x="117" y="1920161"/>
                  </a:lnTo>
                  <a:lnTo>
                    <a:pt x="3975" y="1968499"/>
                  </a:lnTo>
                  <a:lnTo>
                    <a:pt x="22170" y="1981199"/>
                  </a:lnTo>
                  <a:lnTo>
                    <a:pt x="57285" y="2006599"/>
                  </a:lnTo>
                  <a:lnTo>
                    <a:pt x="93464" y="2031999"/>
                  </a:lnTo>
                  <a:lnTo>
                    <a:pt x="130679" y="2057399"/>
                  </a:lnTo>
                  <a:lnTo>
                    <a:pt x="168900" y="2082799"/>
                  </a:lnTo>
                  <a:lnTo>
                    <a:pt x="208099" y="2108199"/>
                  </a:lnTo>
                  <a:lnTo>
                    <a:pt x="219451" y="2120899"/>
                  </a:lnTo>
                  <a:lnTo>
                    <a:pt x="294033" y="2120899"/>
                  </a:lnTo>
                  <a:lnTo>
                    <a:pt x="278782" y="2108199"/>
                  </a:lnTo>
                  <a:lnTo>
                    <a:pt x="237651" y="2095499"/>
                  </a:lnTo>
                  <a:lnTo>
                    <a:pt x="197521" y="2070099"/>
                  </a:lnTo>
                  <a:lnTo>
                    <a:pt x="158425" y="2044699"/>
                  </a:lnTo>
                  <a:lnTo>
                    <a:pt x="120395" y="2019299"/>
                  </a:lnTo>
                  <a:lnTo>
                    <a:pt x="83463" y="1981199"/>
                  </a:lnTo>
                  <a:lnTo>
                    <a:pt x="47661" y="1955799"/>
                  </a:lnTo>
                  <a:lnTo>
                    <a:pt x="13021" y="1930399"/>
                  </a:lnTo>
                  <a:lnTo>
                    <a:pt x="0" y="1917699"/>
                  </a:lnTo>
                  <a:close/>
                </a:path>
                <a:path w="2261234" h="2286000">
                  <a:moveTo>
                    <a:pt x="125749" y="163279"/>
                  </a:moveTo>
                  <a:lnTo>
                    <a:pt x="123226" y="165099"/>
                  </a:lnTo>
                  <a:lnTo>
                    <a:pt x="116326" y="190499"/>
                  </a:lnTo>
                  <a:lnTo>
                    <a:pt x="125749" y="163279"/>
                  </a:lnTo>
                  <a:close/>
                </a:path>
                <a:path w="2261234" h="2286000">
                  <a:moveTo>
                    <a:pt x="343115" y="0"/>
                  </a:moveTo>
                  <a:lnTo>
                    <a:pt x="331272" y="12699"/>
                  </a:lnTo>
                  <a:lnTo>
                    <a:pt x="289314" y="25399"/>
                  </a:lnTo>
                  <a:lnTo>
                    <a:pt x="248247" y="50799"/>
                  </a:lnTo>
                  <a:lnTo>
                    <a:pt x="208099" y="76199"/>
                  </a:lnTo>
                  <a:lnTo>
                    <a:pt x="168900" y="101599"/>
                  </a:lnTo>
                  <a:lnTo>
                    <a:pt x="133641" y="126999"/>
                  </a:lnTo>
                  <a:lnTo>
                    <a:pt x="129515" y="152399"/>
                  </a:lnTo>
                  <a:lnTo>
                    <a:pt x="125749" y="163279"/>
                  </a:lnTo>
                  <a:lnTo>
                    <a:pt x="158425" y="139699"/>
                  </a:lnTo>
                  <a:lnTo>
                    <a:pt x="197521" y="114299"/>
                  </a:lnTo>
                  <a:lnTo>
                    <a:pt x="237651" y="101599"/>
                  </a:lnTo>
                  <a:lnTo>
                    <a:pt x="278782" y="76199"/>
                  </a:lnTo>
                  <a:lnTo>
                    <a:pt x="320884" y="50799"/>
                  </a:lnTo>
                  <a:lnTo>
                    <a:pt x="343794" y="38113"/>
                  </a:lnTo>
                  <a:lnTo>
                    <a:pt x="343309" y="12699"/>
                  </a:lnTo>
                  <a:lnTo>
                    <a:pt x="343115" y="0"/>
                  </a:lnTo>
                  <a:close/>
                </a:path>
              </a:pathLst>
            </a:custGeom>
            <a:solidFill>
              <a:srgbClr val="EBF6D0"/>
            </a:solidFill>
          </p:spPr>
          <p:txBody>
            <a:bodyPr wrap="square" lIns="0" tIns="0" rIns="0" bIns="0" rtlCol="0"/>
            <a:lstStyle/>
            <a:p>
              <a:endParaRPr lang="fr-FR" noProof="0" dirty="0"/>
            </a:p>
          </p:txBody>
        </p:sp>
        <p:sp>
          <p:nvSpPr>
            <p:cNvPr id="4832" name="object 4832"/>
            <p:cNvSpPr/>
            <p:nvPr/>
          </p:nvSpPr>
          <p:spPr>
            <a:xfrm>
              <a:off x="8074186" y="5047799"/>
              <a:ext cx="2033905" cy="376555"/>
            </a:xfrm>
            <a:custGeom>
              <a:avLst/>
              <a:gdLst/>
              <a:ahLst/>
              <a:cxnLst/>
              <a:rect l="l" t="t" r="r" b="b"/>
              <a:pathLst>
                <a:path w="2033904" h="376554">
                  <a:moveTo>
                    <a:pt x="1973868" y="166585"/>
                  </a:moveTo>
                  <a:lnTo>
                    <a:pt x="1921539" y="196658"/>
                  </a:lnTo>
                  <a:lnTo>
                    <a:pt x="1879445" y="218817"/>
                  </a:lnTo>
                  <a:lnTo>
                    <a:pt x="1836413" y="239837"/>
                  </a:lnTo>
                  <a:lnTo>
                    <a:pt x="1792476" y="259692"/>
                  </a:lnTo>
                  <a:lnTo>
                    <a:pt x="1747665" y="278356"/>
                  </a:lnTo>
                  <a:lnTo>
                    <a:pt x="1702013" y="295801"/>
                  </a:lnTo>
                  <a:lnTo>
                    <a:pt x="1655552" y="312003"/>
                  </a:lnTo>
                  <a:lnTo>
                    <a:pt x="1608313" y="326934"/>
                  </a:lnTo>
                  <a:lnTo>
                    <a:pt x="1560329" y="340568"/>
                  </a:lnTo>
                  <a:lnTo>
                    <a:pt x="1511633" y="352878"/>
                  </a:lnTo>
                  <a:lnTo>
                    <a:pt x="1504334" y="354499"/>
                  </a:lnTo>
                </a:path>
                <a:path w="2033904" h="376554">
                  <a:moveTo>
                    <a:pt x="1540796" y="376488"/>
                  </a:moveTo>
                  <a:lnTo>
                    <a:pt x="1600164" y="360716"/>
                  </a:lnTo>
                  <a:lnTo>
                    <a:pt x="1646850" y="346615"/>
                  </a:lnTo>
                  <a:lnTo>
                    <a:pt x="1692820" y="331307"/>
                  </a:lnTo>
                  <a:lnTo>
                    <a:pt x="1738045" y="314817"/>
                  </a:lnTo>
                  <a:lnTo>
                    <a:pt x="1782494" y="297167"/>
                  </a:lnTo>
                  <a:lnTo>
                    <a:pt x="1826140" y="278383"/>
                  </a:lnTo>
                  <a:lnTo>
                    <a:pt x="1868954" y="258487"/>
                  </a:lnTo>
                  <a:lnTo>
                    <a:pt x="1910906" y="237504"/>
                  </a:lnTo>
                  <a:lnTo>
                    <a:pt x="1951967" y="215456"/>
                  </a:lnTo>
                  <a:lnTo>
                    <a:pt x="1992109" y="192369"/>
                  </a:lnTo>
                  <a:lnTo>
                    <a:pt x="2031303" y="168265"/>
                  </a:lnTo>
                  <a:lnTo>
                    <a:pt x="2033860" y="166585"/>
                  </a:lnTo>
                </a:path>
                <a:path w="2033904" h="376554">
                  <a:moveTo>
                    <a:pt x="294112" y="204685"/>
                  </a:moveTo>
                  <a:lnTo>
                    <a:pt x="237730" y="173387"/>
                  </a:lnTo>
                  <a:lnTo>
                    <a:pt x="197600" y="149030"/>
                  </a:lnTo>
                  <a:lnTo>
                    <a:pt x="158504" y="123613"/>
                  </a:lnTo>
                  <a:lnTo>
                    <a:pt x="120474" y="97163"/>
                  </a:lnTo>
                  <a:lnTo>
                    <a:pt x="83542" y="69706"/>
                  </a:lnTo>
                  <a:lnTo>
                    <a:pt x="47740" y="41268"/>
                  </a:lnTo>
                  <a:lnTo>
                    <a:pt x="13100" y="11876"/>
                  </a:lnTo>
                  <a:lnTo>
                    <a:pt x="0" y="0"/>
                  </a:lnTo>
                </a:path>
              </a:pathLst>
            </a:custGeom>
            <a:ln w="3175">
              <a:solidFill>
                <a:srgbClr val="EBF6D0"/>
              </a:solidFill>
            </a:ln>
          </p:spPr>
          <p:txBody>
            <a:bodyPr wrap="square" lIns="0" tIns="0" rIns="0" bIns="0" rtlCol="0"/>
            <a:lstStyle/>
            <a:p>
              <a:endParaRPr lang="fr-FR" noProof="0" dirty="0"/>
            </a:p>
          </p:txBody>
        </p:sp>
        <p:pic>
          <p:nvPicPr>
            <p:cNvPr id="4833" name="object 4833"/>
            <p:cNvPicPr/>
            <p:nvPr/>
          </p:nvPicPr>
          <p:blipFill>
            <a:blip r:embed="rId35" cstate="print"/>
            <a:stretch>
              <a:fillRect/>
            </a:stretch>
          </p:blipFill>
          <p:spPr>
            <a:xfrm>
              <a:off x="8196008" y="3135526"/>
              <a:ext cx="223561" cy="168110"/>
            </a:xfrm>
            <a:prstGeom prst="rect">
              <a:avLst/>
            </a:prstGeom>
          </p:spPr>
        </p:pic>
        <p:pic>
          <p:nvPicPr>
            <p:cNvPr id="4834" name="object 4834"/>
            <p:cNvPicPr/>
            <p:nvPr/>
          </p:nvPicPr>
          <p:blipFill>
            <a:blip r:embed="rId36" cstate="print"/>
            <a:stretch>
              <a:fillRect/>
            </a:stretch>
          </p:blipFill>
          <p:spPr>
            <a:xfrm>
              <a:off x="8076733" y="5093034"/>
              <a:ext cx="218492" cy="155171"/>
            </a:xfrm>
            <a:prstGeom prst="rect">
              <a:avLst/>
            </a:prstGeom>
          </p:spPr>
        </p:pic>
        <p:pic>
          <p:nvPicPr>
            <p:cNvPr id="4835" name="object 4835"/>
            <p:cNvPicPr/>
            <p:nvPr/>
          </p:nvPicPr>
          <p:blipFill>
            <a:blip r:embed="rId37" cstate="print"/>
            <a:stretch>
              <a:fillRect/>
            </a:stretch>
          </p:blipFill>
          <p:spPr>
            <a:xfrm>
              <a:off x="10046558" y="4988283"/>
              <a:ext cx="290080" cy="227607"/>
            </a:xfrm>
            <a:prstGeom prst="rect">
              <a:avLst/>
            </a:prstGeom>
          </p:spPr>
        </p:pic>
        <p:sp>
          <p:nvSpPr>
            <p:cNvPr id="4836" name="object 4836"/>
            <p:cNvSpPr/>
            <p:nvPr/>
          </p:nvSpPr>
          <p:spPr>
            <a:xfrm>
              <a:off x="8075379" y="3112125"/>
              <a:ext cx="2259965" cy="2336800"/>
            </a:xfrm>
            <a:custGeom>
              <a:avLst/>
              <a:gdLst/>
              <a:ahLst/>
              <a:cxnLst/>
              <a:rect l="l" t="t" r="r" b="b"/>
              <a:pathLst>
                <a:path w="2259965" h="2336800">
                  <a:moveTo>
                    <a:pt x="2259693" y="1930399"/>
                  </a:moveTo>
                  <a:lnTo>
                    <a:pt x="2243735" y="1943099"/>
                  </a:lnTo>
                  <a:lnTo>
                    <a:pt x="2210839" y="1981199"/>
                  </a:lnTo>
                  <a:lnTo>
                    <a:pt x="2176821" y="2006599"/>
                  </a:lnTo>
                  <a:lnTo>
                    <a:pt x="2141711" y="2031999"/>
                  </a:lnTo>
                  <a:lnTo>
                    <a:pt x="2141319" y="2031999"/>
                  </a:lnTo>
                  <a:lnTo>
                    <a:pt x="2124310" y="2044699"/>
                  </a:lnTo>
                  <a:lnTo>
                    <a:pt x="2068326" y="2082799"/>
                  </a:lnTo>
                  <a:lnTo>
                    <a:pt x="2032667" y="2108199"/>
                  </a:lnTo>
                  <a:lnTo>
                    <a:pt x="2030109" y="2108199"/>
                  </a:lnTo>
                  <a:lnTo>
                    <a:pt x="1990916" y="2133599"/>
                  </a:lnTo>
                  <a:lnTo>
                    <a:pt x="1950774" y="2158999"/>
                  </a:lnTo>
                  <a:lnTo>
                    <a:pt x="1909712" y="2184399"/>
                  </a:lnTo>
                  <a:lnTo>
                    <a:pt x="1867760" y="2197099"/>
                  </a:lnTo>
                  <a:lnTo>
                    <a:pt x="1824947" y="2222499"/>
                  </a:lnTo>
                  <a:lnTo>
                    <a:pt x="1781301" y="2235199"/>
                  </a:lnTo>
                  <a:lnTo>
                    <a:pt x="1736851" y="2260599"/>
                  </a:lnTo>
                  <a:lnTo>
                    <a:pt x="1551595" y="2311399"/>
                  </a:lnTo>
                  <a:lnTo>
                    <a:pt x="1543033" y="2320467"/>
                  </a:lnTo>
                  <a:lnTo>
                    <a:pt x="1548303" y="2324099"/>
                  </a:lnTo>
                  <a:lnTo>
                    <a:pt x="1564766" y="2336799"/>
                  </a:lnTo>
                  <a:lnTo>
                    <a:pt x="1601186" y="2336799"/>
                  </a:lnTo>
                  <a:lnTo>
                    <a:pt x="1648191" y="2324099"/>
                  </a:lnTo>
                  <a:lnTo>
                    <a:pt x="1694502" y="2298699"/>
                  </a:lnTo>
                  <a:lnTo>
                    <a:pt x="1784924" y="2273299"/>
                  </a:lnTo>
                  <a:lnTo>
                    <a:pt x="1828980" y="2247899"/>
                  </a:lnTo>
                  <a:lnTo>
                    <a:pt x="1872228" y="2235199"/>
                  </a:lnTo>
                  <a:lnTo>
                    <a:pt x="1914641" y="2209799"/>
                  </a:lnTo>
                  <a:lnTo>
                    <a:pt x="1956190" y="2184399"/>
                  </a:lnTo>
                  <a:lnTo>
                    <a:pt x="1996847" y="2171699"/>
                  </a:lnTo>
                  <a:lnTo>
                    <a:pt x="2036585" y="2146299"/>
                  </a:lnTo>
                  <a:lnTo>
                    <a:pt x="2075375" y="2120899"/>
                  </a:lnTo>
                  <a:lnTo>
                    <a:pt x="2090848" y="2108199"/>
                  </a:lnTo>
                  <a:lnTo>
                    <a:pt x="2113190" y="2095499"/>
                  </a:lnTo>
                  <a:lnTo>
                    <a:pt x="2150000" y="2070099"/>
                  </a:lnTo>
                  <a:lnTo>
                    <a:pt x="2178106" y="2044699"/>
                  </a:lnTo>
                  <a:lnTo>
                    <a:pt x="2185779" y="2044699"/>
                  </a:lnTo>
                  <a:lnTo>
                    <a:pt x="2194060" y="2031999"/>
                  </a:lnTo>
                  <a:lnTo>
                    <a:pt x="2220498" y="2006599"/>
                  </a:lnTo>
                  <a:lnTo>
                    <a:pt x="2254129" y="1981199"/>
                  </a:lnTo>
                  <a:lnTo>
                    <a:pt x="2259687" y="1981199"/>
                  </a:lnTo>
                  <a:lnTo>
                    <a:pt x="2259693" y="1930399"/>
                  </a:lnTo>
                  <a:close/>
                </a:path>
                <a:path w="2259965" h="2336800">
                  <a:moveTo>
                    <a:pt x="1511456" y="2298699"/>
                  </a:moveTo>
                  <a:lnTo>
                    <a:pt x="1539603" y="2324099"/>
                  </a:lnTo>
                  <a:lnTo>
                    <a:pt x="1543033" y="2320467"/>
                  </a:lnTo>
                  <a:lnTo>
                    <a:pt x="1511456" y="2298699"/>
                  </a:lnTo>
                  <a:close/>
                </a:path>
                <a:path w="2259965" h="2336800">
                  <a:moveTo>
                    <a:pt x="212469" y="2139734"/>
                  </a:moveTo>
                  <a:lnTo>
                    <a:pt x="218337" y="2146299"/>
                  </a:lnTo>
                  <a:lnTo>
                    <a:pt x="262055" y="2146299"/>
                  </a:lnTo>
                  <a:lnTo>
                    <a:pt x="212469" y="2139734"/>
                  </a:lnTo>
                  <a:close/>
                </a:path>
                <a:path w="2259965" h="2336800">
                  <a:moveTo>
                    <a:pt x="3375" y="1994258"/>
                  </a:moveTo>
                  <a:lnTo>
                    <a:pt x="6659" y="2031999"/>
                  </a:lnTo>
                  <a:lnTo>
                    <a:pt x="6843" y="2031999"/>
                  </a:lnTo>
                  <a:lnTo>
                    <a:pt x="13124" y="2044699"/>
                  </a:lnTo>
                  <a:lnTo>
                    <a:pt x="48851" y="2070099"/>
                  </a:lnTo>
                  <a:lnTo>
                    <a:pt x="85611" y="2095499"/>
                  </a:lnTo>
                  <a:lnTo>
                    <a:pt x="123374" y="2120899"/>
                  </a:lnTo>
                  <a:lnTo>
                    <a:pt x="146663" y="2133599"/>
                  </a:lnTo>
                  <a:lnTo>
                    <a:pt x="166133" y="2133599"/>
                  </a:lnTo>
                  <a:lnTo>
                    <a:pt x="212469" y="2139734"/>
                  </a:lnTo>
                  <a:lnTo>
                    <a:pt x="206985" y="2133599"/>
                  </a:lnTo>
                  <a:lnTo>
                    <a:pt x="167786" y="2108199"/>
                  </a:lnTo>
                  <a:lnTo>
                    <a:pt x="129565" y="2082799"/>
                  </a:lnTo>
                  <a:lnTo>
                    <a:pt x="92350" y="2057399"/>
                  </a:lnTo>
                  <a:lnTo>
                    <a:pt x="56171" y="2031999"/>
                  </a:lnTo>
                  <a:lnTo>
                    <a:pt x="21056" y="2006599"/>
                  </a:lnTo>
                  <a:lnTo>
                    <a:pt x="3375" y="1994258"/>
                  </a:lnTo>
                  <a:close/>
                </a:path>
                <a:path w="2259965" h="2336800">
                  <a:moveTo>
                    <a:pt x="0" y="1955799"/>
                  </a:moveTo>
                  <a:lnTo>
                    <a:pt x="871" y="1968499"/>
                  </a:lnTo>
                  <a:lnTo>
                    <a:pt x="2861" y="1993899"/>
                  </a:lnTo>
                  <a:lnTo>
                    <a:pt x="3375" y="1994258"/>
                  </a:lnTo>
                  <a:lnTo>
                    <a:pt x="0" y="1955799"/>
                  </a:lnTo>
                  <a:close/>
                </a:path>
                <a:path w="2259965" h="2336800">
                  <a:moveTo>
                    <a:pt x="341107" y="0"/>
                  </a:moveTo>
                  <a:lnTo>
                    <a:pt x="326280" y="0"/>
                  </a:lnTo>
                  <a:lnTo>
                    <a:pt x="283914" y="25399"/>
                  </a:lnTo>
                  <a:lnTo>
                    <a:pt x="242412" y="50799"/>
                  </a:lnTo>
                  <a:lnTo>
                    <a:pt x="201803" y="63499"/>
                  </a:lnTo>
                  <a:lnTo>
                    <a:pt x="162114" y="88899"/>
                  </a:lnTo>
                  <a:lnTo>
                    <a:pt x="136754" y="114299"/>
                  </a:lnTo>
                  <a:lnTo>
                    <a:pt x="135917" y="126999"/>
                  </a:lnTo>
                  <a:lnTo>
                    <a:pt x="128401" y="177799"/>
                  </a:lnTo>
                  <a:lnTo>
                    <a:pt x="167786" y="126999"/>
                  </a:lnTo>
                  <a:lnTo>
                    <a:pt x="206985" y="101599"/>
                  </a:lnTo>
                  <a:lnTo>
                    <a:pt x="247133" y="76199"/>
                  </a:lnTo>
                  <a:lnTo>
                    <a:pt x="288200" y="63499"/>
                  </a:lnTo>
                  <a:lnTo>
                    <a:pt x="330158" y="38099"/>
                  </a:lnTo>
                  <a:lnTo>
                    <a:pt x="341837" y="25575"/>
                  </a:lnTo>
                  <a:lnTo>
                    <a:pt x="341107" y="0"/>
                  </a:lnTo>
                  <a:close/>
                </a:path>
                <a:path w="2259965" h="2336800">
                  <a:moveTo>
                    <a:pt x="342001" y="25399"/>
                  </a:moveTo>
                  <a:lnTo>
                    <a:pt x="341837" y="25575"/>
                  </a:lnTo>
                  <a:lnTo>
                    <a:pt x="342195" y="38099"/>
                  </a:lnTo>
                  <a:lnTo>
                    <a:pt x="342003" y="25575"/>
                  </a:lnTo>
                  <a:lnTo>
                    <a:pt x="342001" y="25399"/>
                  </a:lnTo>
                  <a:close/>
                </a:path>
              </a:pathLst>
            </a:custGeom>
            <a:solidFill>
              <a:srgbClr val="E9F5CA"/>
            </a:solidFill>
          </p:spPr>
          <p:txBody>
            <a:bodyPr wrap="square" lIns="0" tIns="0" rIns="0" bIns="0" rtlCol="0"/>
            <a:lstStyle/>
            <a:p>
              <a:endParaRPr lang="fr-FR" noProof="0" dirty="0"/>
            </a:p>
          </p:txBody>
        </p:sp>
        <p:sp>
          <p:nvSpPr>
            <p:cNvPr id="4837" name="object 4837"/>
            <p:cNvSpPr/>
            <p:nvPr/>
          </p:nvSpPr>
          <p:spPr>
            <a:xfrm>
              <a:off x="8078241" y="5094542"/>
              <a:ext cx="2088514" cy="354965"/>
            </a:xfrm>
            <a:custGeom>
              <a:avLst/>
              <a:gdLst/>
              <a:ahLst/>
              <a:cxnLst/>
              <a:rect l="l" t="t" r="r" b="b"/>
              <a:pathLst>
                <a:path w="2088515" h="354964">
                  <a:moveTo>
                    <a:pt x="2029805" y="119842"/>
                  </a:moveTo>
                  <a:lnTo>
                    <a:pt x="1988054" y="145626"/>
                  </a:lnTo>
                  <a:lnTo>
                    <a:pt x="1947912" y="168713"/>
                  </a:lnTo>
                  <a:lnTo>
                    <a:pt x="1906850" y="190761"/>
                  </a:lnTo>
                  <a:lnTo>
                    <a:pt x="1864899" y="211744"/>
                  </a:lnTo>
                  <a:lnTo>
                    <a:pt x="1822085" y="231640"/>
                  </a:lnTo>
                  <a:lnTo>
                    <a:pt x="1778439" y="250425"/>
                  </a:lnTo>
                  <a:lnTo>
                    <a:pt x="1733990" y="268074"/>
                  </a:lnTo>
                  <a:lnTo>
                    <a:pt x="1688765" y="284564"/>
                  </a:lnTo>
                  <a:lnTo>
                    <a:pt x="1642795" y="299872"/>
                  </a:lnTo>
                  <a:lnTo>
                    <a:pt x="1596108" y="313973"/>
                  </a:lnTo>
                  <a:lnTo>
                    <a:pt x="1548734" y="326844"/>
                  </a:lnTo>
                  <a:lnTo>
                    <a:pt x="1536741" y="329745"/>
                  </a:lnTo>
                </a:path>
                <a:path w="2088515" h="354964">
                  <a:moveTo>
                    <a:pt x="1561904" y="354382"/>
                  </a:moveTo>
                  <a:lnTo>
                    <a:pt x="1645330" y="330830"/>
                  </a:lnTo>
                  <a:lnTo>
                    <a:pt x="1691640" y="315763"/>
                  </a:lnTo>
                  <a:lnTo>
                    <a:pt x="1737227" y="299527"/>
                  </a:lnTo>
                  <a:lnTo>
                    <a:pt x="1782062" y="282148"/>
                  </a:lnTo>
                  <a:lnTo>
                    <a:pt x="1826118" y="263646"/>
                  </a:lnTo>
                  <a:lnTo>
                    <a:pt x="1869366" y="244046"/>
                  </a:lnTo>
                  <a:lnTo>
                    <a:pt x="1911779" y="223370"/>
                  </a:lnTo>
                  <a:lnTo>
                    <a:pt x="1953328" y="201641"/>
                  </a:lnTo>
                  <a:lnTo>
                    <a:pt x="1993985" y="178881"/>
                  </a:lnTo>
                  <a:lnTo>
                    <a:pt x="2033723" y="155114"/>
                  </a:lnTo>
                  <a:lnTo>
                    <a:pt x="2072513" y="130363"/>
                  </a:lnTo>
                  <a:lnTo>
                    <a:pt x="2087986" y="119842"/>
                  </a:lnTo>
                </a:path>
                <a:path w="2088515" h="354964">
                  <a:moveTo>
                    <a:pt x="215475" y="152154"/>
                  </a:moveTo>
                  <a:lnTo>
                    <a:pt x="164924" y="121522"/>
                  </a:lnTo>
                  <a:lnTo>
                    <a:pt x="126703" y="96425"/>
                  </a:lnTo>
                  <a:lnTo>
                    <a:pt x="89488" y="70360"/>
                  </a:lnTo>
                  <a:lnTo>
                    <a:pt x="53309" y="43349"/>
                  </a:lnTo>
                  <a:lnTo>
                    <a:pt x="18194" y="15418"/>
                  </a:lnTo>
                  <a:lnTo>
                    <a:pt x="0" y="0"/>
                  </a:lnTo>
                </a:path>
              </a:pathLst>
            </a:custGeom>
            <a:ln w="3175">
              <a:solidFill>
                <a:srgbClr val="E9F5CA"/>
              </a:solidFill>
            </a:ln>
          </p:spPr>
          <p:txBody>
            <a:bodyPr wrap="square" lIns="0" tIns="0" rIns="0" bIns="0" rtlCol="0"/>
            <a:lstStyle/>
            <a:p>
              <a:endParaRPr lang="fr-FR" noProof="0" dirty="0"/>
            </a:p>
          </p:txBody>
        </p:sp>
        <p:pic>
          <p:nvPicPr>
            <p:cNvPr id="4838" name="object 4838"/>
            <p:cNvPicPr/>
            <p:nvPr/>
          </p:nvPicPr>
          <p:blipFill>
            <a:blip r:embed="rId38" cstate="print"/>
            <a:stretch>
              <a:fillRect/>
            </a:stretch>
          </p:blipFill>
          <p:spPr>
            <a:xfrm>
              <a:off x="8206429" y="3102011"/>
              <a:ext cx="212429" cy="155565"/>
            </a:xfrm>
            <a:prstGeom prst="rect">
              <a:avLst/>
            </a:prstGeom>
          </p:spPr>
        </p:pic>
        <p:sp>
          <p:nvSpPr>
            <p:cNvPr id="4839" name="object 4839"/>
            <p:cNvSpPr/>
            <p:nvPr/>
          </p:nvSpPr>
          <p:spPr>
            <a:xfrm>
              <a:off x="8082223" y="5139817"/>
              <a:ext cx="140335" cy="100330"/>
            </a:xfrm>
            <a:custGeom>
              <a:avLst/>
              <a:gdLst/>
              <a:ahLst/>
              <a:cxnLst/>
              <a:rect l="l" t="t" r="r" b="b"/>
              <a:pathLst>
                <a:path w="140334" h="100329">
                  <a:moveTo>
                    <a:pt x="0" y="0"/>
                  </a:moveTo>
                  <a:lnTo>
                    <a:pt x="6280" y="5156"/>
                  </a:lnTo>
                  <a:lnTo>
                    <a:pt x="42008" y="32724"/>
                  </a:lnTo>
                  <a:lnTo>
                    <a:pt x="78767" y="59375"/>
                  </a:lnTo>
                  <a:lnTo>
                    <a:pt x="116531" y="85088"/>
                  </a:lnTo>
                  <a:lnTo>
                    <a:pt x="139819" y="99968"/>
                  </a:lnTo>
                </a:path>
              </a:pathLst>
            </a:custGeom>
            <a:ln w="3175">
              <a:solidFill>
                <a:srgbClr val="E9F5CA"/>
              </a:solidFill>
            </a:ln>
          </p:spPr>
          <p:txBody>
            <a:bodyPr wrap="square" lIns="0" tIns="0" rIns="0" bIns="0" rtlCol="0"/>
            <a:lstStyle/>
            <a:p>
              <a:endParaRPr lang="fr-FR" noProof="0" dirty="0"/>
            </a:p>
          </p:txBody>
        </p:sp>
        <p:pic>
          <p:nvPicPr>
            <p:cNvPr id="4840" name="object 4840"/>
            <p:cNvPicPr/>
            <p:nvPr/>
          </p:nvPicPr>
          <p:blipFill>
            <a:blip r:embed="rId39" cstate="print"/>
            <a:stretch>
              <a:fillRect/>
            </a:stretch>
          </p:blipFill>
          <p:spPr>
            <a:xfrm>
              <a:off x="10106541" y="5034531"/>
              <a:ext cx="230069" cy="181366"/>
            </a:xfrm>
            <a:prstGeom prst="rect">
              <a:avLst/>
            </a:prstGeom>
          </p:spPr>
        </p:pic>
        <p:sp>
          <p:nvSpPr>
            <p:cNvPr id="4841" name="object 4841"/>
            <p:cNvSpPr/>
            <p:nvPr/>
          </p:nvSpPr>
          <p:spPr>
            <a:xfrm>
              <a:off x="8082039" y="3073531"/>
              <a:ext cx="2253615" cy="2400300"/>
            </a:xfrm>
            <a:custGeom>
              <a:avLst/>
              <a:gdLst/>
              <a:ahLst/>
              <a:cxnLst/>
              <a:rect l="l" t="t" r="r" b="b"/>
              <a:pathLst>
                <a:path w="2253615" h="2400300">
                  <a:moveTo>
                    <a:pt x="2222013" y="2082799"/>
                  </a:moveTo>
                  <a:lnTo>
                    <a:pt x="2171447" y="2082799"/>
                  </a:lnTo>
                  <a:lnTo>
                    <a:pt x="2143340" y="2108199"/>
                  </a:lnTo>
                  <a:lnTo>
                    <a:pt x="2106530" y="2133599"/>
                  </a:lnTo>
                  <a:lnTo>
                    <a:pt x="2084188" y="2146299"/>
                  </a:lnTo>
                  <a:lnTo>
                    <a:pt x="2068715" y="2158999"/>
                  </a:lnTo>
                  <a:lnTo>
                    <a:pt x="2029925" y="2184399"/>
                  </a:lnTo>
                  <a:lnTo>
                    <a:pt x="1990187" y="2209799"/>
                  </a:lnTo>
                  <a:lnTo>
                    <a:pt x="1949530" y="2235199"/>
                  </a:lnTo>
                  <a:lnTo>
                    <a:pt x="1907981" y="2247899"/>
                  </a:lnTo>
                  <a:lnTo>
                    <a:pt x="1865568" y="2273299"/>
                  </a:lnTo>
                  <a:lnTo>
                    <a:pt x="1822320" y="2285999"/>
                  </a:lnTo>
                  <a:lnTo>
                    <a:pt x="1778264" y="2311399"/>
                  </a:lnTo>
                  <a:lnTo>
                    <a:pt x="1687842" y="2336799"/>
                  </a:lnTo>
                  <a:lnTo>
                    <a:pt x="1641532" y="2362199"/>
                  </a:lnTo>
                  <a:lnTo>
                    <a:pt x="1594526" y="2374899"/>
                  </a:lnTo>
                  <a:lnTo>
                    <a:pt x="1562670" y="2386008"/>
                  </a:lnTo>
                  <a:lnTo>
                    <a:pt x="1575293" y="2400299"/>
                  </a:lnTo>
                  <a:lnTo>
                    <a:pt x="1596354" y="2400299"/>
                  </a:lnTo>
                  <a:lnTo>
                    <a:pt x="1736100" y="2362199"/>
                  </a:lnTo>
                  <a:lnTo>
                    <a:pt x="1781257" y="2336799"/>
                  </a:lnTo>
                  <a:lnTo>
                    <a:pt x="1825655" y="2324099"/>
                  </a:lnTo>
                  <a:lnTo>
                    <a:pt x="1869268" y="2298699"/>
                  </a:lnTo>
                  <a:lnTo>
                    <a:pt x="1912070" y="2285999"/>
                  </a:lnTo>
                  <a:lnTo>
                    <a:pt x="1954033" y="2260599"/>
                  </a:lnTo>
                  <a:lnTo>
                    <a:pt x="1995129" y="2235199"/>
                  </a:lnTo>
                  <a:lnTo>
                    <a:pt x="2035333" y="2209799"/>
                  </a:lnTo>
                  <a:lnTo>
                    <a:pt x="2074617" y="2197099"/>
                  </a:lnTo>
                  <a:lnTo>
                    <a:pt x="2112954" y="2171699"/>
                  </a:lnTo>
                  <a:lnTo>
                    <a:pt x="2139905" y="2146299"/>
                  </a:lnTo>
                  <a:lnTo>
                    <a:pt x="2150317" y="2133599"/>
                  </a:lnTo>
                  <a:lnTo>
                    <a:pt x="2186679" y="2108199"/>
                  </a:lnTo>
                  <a:lnTo>
                    <a:pt x="2222013" y="2082799"/>
                  </a:lnTo>
                  <a:close/>
                </a:path>
                <a:path w="2253615" h="2400300">
                  <a:moveTo>
                    <a:pt x="1541643" y="2362199"/>
                  </a:moveTo>
                  <a:lnTo>
                    <a:pt x="1558106" y="2387599"/>
                  </a:lnTo>
                  <a:lnTo>
                    <a:pt x="1562670" y="2386008"/>
                  </a:lnTo>
                  <a:lnTo>
                    <a:pt x="1541643" y="2362199"/>
                  </a:lnTo>
                  <a:close/>
                </a:path>
                <a:path w="2253615" h="2400300">
                  <a:moveTo>
                    <a:pt x="183" y="2070099"/>
                  </a:moveTo>
                  <a:lnTo>
                    <a:pt x="0" y="2070099"/>
                  </a:lnTo>
                  <a:lnTo>
                    <a:pt x="5301" y="2120899"/>
                  </a:lnTo>
                  <a:lnTo>
                    <a:pt x="34354" y="2133599"/>
                  </a:lnTo>
                  <a:lnTo>
                    <a:pt x="71715" y="2171699"/>
                  </a:lnTo>
                  <a:lnTo>
                    <a:pt x="140003" y="2171699"/>
                  </a:lnTo>
                  <a:lnTo>
                    <a:pt x="116715" y="2158999"/>
                  </a:lnTo>
                  <a:lnTo>
                    <a:pt x="78951" y="2133599"/>
                  </a:lnTo>
                  <a:lnTo>
                    <a:pt x="42191" y="2108199"/>
                  </a:lnTo>
                  <a:lnTo>
                    <a:pt x="6464" y="2082799"/>
                  </a:lnTo>
                  <a:lnTo>
                    <a:pt x="183" y="2070099"/>
                  </a:lnTo>
                  <a:close/>
                </a:path>
                <a:path w="2253615" h="2400300">
                  <a:moveTo>
                    <a:pt x="2253026" y="2019299"/>
                  </a:moveTo>
                  <a:lnTo>
                    <a:pt x="2247469" y="2019299"/>
                  </a:lnTo>
                  <a:lnTo>
                    <a:pt x="2213838" y="2044699"/>
                  </a:lnTo>
                  <a:lnTo>
                    <a:pt x="2187400" y="2070099"/>
                  </a:lnTo>
                  <a:lnTo>
                    <a:pt x="2179119" y="2082799"/>
                  </a:lnTo>
                  <a:lnTo>
                    <a:pt x="2223032" y="2082799"/>
                  </a:lnTo>
                  <a:lnTo>
                    <a:pt x="2253022" y="2057399"/>
                  </a:lnTo>
                  <a:lnTo>
                    <a:pt x="2253026" y="2019299"/>
                  </a:lnTo>
                  <a:close/>
                </a:path>
                <a:path w="2253615" h="2400300">
                  <a:moveTo>
                    <a:pt x="333613" y="0"/>
                  </a:moveTo>
                  <a:lnTo>
                    <a:pt x="315393" y="12699"/>
                  </a:lnTo>
                  <a:lnTo>
                    <a:pt x="272591" y="25399"/>
                  </a:lnTo>
                  <a:lnTo>
                    <a:pt x="230629" y="50799"/>
                  </a:lnTo>
                  <a:lnTo>
                    <a:pt x="189534" y="76199"/>
                  </a:lnTo>
                  <a:lnTo>
                    <a:pt x="149331" y="101599"/>
                  </a:lnTo>
                  <a:lnTo>
                    <a:pt x="131423" y="114299"/>
                  </a:lnTo>
                  <a:lnTo>
                    <a:pt x="131581" y="114299"/>
                  </a:lnTo>
                  <a:lnTo>
                    <a:pt x="129258" y="165099"/>
                  </a:lnTo>
                  <a:lnTo>
                    <a:pt x="130094" y="152399"/>
                  </a:lnTo>
                  <a:lnTo>
                    <a:pt x="155455" y="126999"/>
                  </a:lnTo>
                  <a:lnTo>
                    <a:pt x="195143" y="114299"/>
                  </a:lnTo>
                  <a:lnTo>
                    <a:pt x="235752" y="88899"/>
                  </a:lnTo>
                  <a:lnTo>
                    <a:pt x="277254" y="63499"/>
                  </a:lnTo>
                  <a:lnTo>
                    <a:pt x="319621" y="38099"/>
                  </a:lnTo>
                  <a:lnTo>
                    <a:pt x="334519" y="38099"/>
                  </a:lnTo>
                  <a:lnTo>
                    <a:pt x="334180" y="25399"/>
                  </a:lnTo>
                  <a:lnTo>
                    <a:pt x="333613" y="0"/>
                  </a:lnTo>
                  <a:close/>
                </a:path>
              </a:pathLst>
            </a:custGeom>
            <a:solidFill>
              <a:srgbClr val="E7F4C5"/>
            </a:solidFill>
          </p:spPr>
          <p:txBody>
            <a:bodyPr wrap="square" lIns="0" tIns="0" rIns="0" bIns="0" rtlCol="0"/>
            <a:lstStyle/>
            <a:p>
              <a:endParaRPr lang="fr-FR" noProof="0" dirty="0"/>
            </a:p>
          </p:txBody>
        </p:sp>
        <p:sp>
          <p:nvSpPr>
            <p:cNvPr id="4842" name="object 4842"/>
            <p:cNvSpPr/>
            <p:nvPr/>
          </p:nvSpPr>
          <p:spPr>
            <a:xfrm>
              <a:off x="8082223" y="5139817"/>
              <a:ext cx="2139950" cy="334010"/>
            </a:xfrm>
            <a:custGeom>
              <a:avLst/>
              <a:gdLst/>
              <a:ahLst/>
              <a:cxnLst/>
              <a:rect l="l" t="t" r="r" b="b"/>
              <a:pathLst>
                <a:path w="2139950" h="334010">
                  <a:moveTo>
                    <a:pt x="2084004" y="74568"/>
                  </a:moveTo>
                  <a:lnTo>
                    <a:pt x="2029742" y="109840"/>
                  </a:lnTo>
                  <a:lnTo>
                    <a:pt x="1990004" y="133607"/>
                  </a:lnTo>
                  <a:lnTo>
                    <a:pt x="1949346" y="156366"/>
                  </a:lnTo>
                  <a:lnTo>
                    <a:pt x="1907797" y="178096"/>
                  </a:lnTo>
                  <a:lnTo>
                    <a:pt x="1865385" y="198772"/>
                  </a:lnTo>
                  <a:lnTo>
                    <a:pt x="1822136" y="218372"/>
                  </a:lnTo>
                  <a:lnTo>
                    <a:pt x="1778081" y="236873"/>
                  </a:lnTo>
                  <a:lnTo>
                    <a:pt x="1733245" y="254253"/>
                  </a:lnTo>
                  <a:lnTo>
                    <a:pt x="1687658" y="270488"/>
                  </a:lnTo>
                  <a:lnTo>
                    <a:pt x="1641348" y="285556"/>
                  </a:lnTo>
                  <a:lnTo>
                    <a:pt x="1594342" y="299433"/>
                  </a:lnTo>
                  <a:lnTo>
                    <a:pt x="1557923" y="309108"/>
                  </a:lnTo>
                </a:path>
                <a:path w="2139950" h="334010">
                  <a:moveTo>
                    <a:pt x="1581243" y="334014"/>
                  </a:moveTo>
                  <a:lnTo>
                    <a:pt x="1643438" y="316471"/>
                  </a:lnTo>
                  <a:lnTo>
                    <a:pt x="1690029" y="301637"/>
                  </a:lnTo>
                  <a:lnTo>
                    <a:pt x="1735917" y="285650"/>
                  </a:lnTo>
                  <a:lnTo>
                    <a:pt x="1781073" y="268532"/>
                  </a:lnTo>
                  <a:lnTo>
                    <a:pt x="1825471" y="250306"/>
                  </a:lnTo>
                  <a:lnTo>
                    <a:pt x="1869085" y="230994"/>
                  </a:lnTo>
                  <a:lnTo>
                    <a:pt x="1911886" y="210617"/>
                  </a:lnTo>
                  <a:lnTo>
                    <a:pt x="1953849" y="189198"/>
                  </a:lnTo>
                  <a:lnTo>
                    <a:pt x="1994946" y="166759"/>
                  </a:lnTo>
                  <a:lnTo>
                    <a:pt x="2035149" y="143321"/>
                  </a:lnTo>
                  <a:lnTo>
                    <a:pt x="2074433" y="118907"/>
                  </a:lnTo>
                  <a:lnTo>
                    <a:pt x="2112770" y="93539"/>
                  </a:lnTo>
                  <a:lnTo>
                    <a:pt x="2139721" y="74568"/>
                  </a:lnTo>
                </a:path>
                <a:path w="2139950" h="334010">
                  <a:moveTo>
                    <a:pt x="139819" y="99968"/>
                  </a:moveTo>
                  <a:lnTo>
                    <a:pt x="116531" y="85088"/>
                  </a:lnTo>
                  <a:lnTo>
                    <a:pt x="78767" y="59375"/>
                  </a:lnTo>
                  <a:lnTo>
                    <a:pt x="42008" y="32724"/>
                  </a:lnTo>
                  <a:lnTo>
                    <a:pt x="6280" y="5156"/>
                  </a:lnTo>
                  <a:lnTo>
                    <a:pt x="0" y="0"/>
                  </a:lnTo>
                </a:path>
              </a:pathLst>
            </a:custGeom>
            <a:ln w="3175">
              <a:solidFill>
                <a:srgbClr val="E7F4C5"/>
              </a:solidFill>
            </a:ln>
          </p:spPr>
          <p:txBody>
            <a:bodyPr wrap="square" lIns="0" tIns="0" rIns="0" bIns="0" rtlCol="0"/>
            <a:lstStyle/>
            <a:p>
              <a:endParaRPr lang="fr-FR" noProof="0" dirty="0"/>
            </a:p>
          </p:txBody>
        </p:sp>
        <p:pic>
          <p:nvPicPr>
            <p:cNvPr id="4843" name="object 4843"/>
            <p:cNvPicPr/>
            <p:nvPr/>
          </p:nvPicPr>
          <p:blipFill>
            <a:blip r:embed="rId40" cstate="print"/>
            <a:stretch>
              <a:fillRect/>
            </a:stretch>
          </p:blipFill>
          <p:spPr>
            <a:xfrm>
              <a:off x="8210660" y="3068139"/>
              <a:ext cx="207299" cy="148890"/>
            </a:xfrm>
            <a:prstGeom prst="rect">
              <a:avLst/>
            </a:prstGeom>
          </p:spPr>
        </p:pic>
        <p:sp>
          <p:nvSpPr>
            <p:cNvPr id="4844" name="object 4844"/>
            <p:cNvSpPr/>
            <p:nvPr/>
          </p:nvSpPr>
          <p:spPr>
            <a:xfrm>
              <a:off x="8087341" y="5185312"/>
              <a:ext cx="76200" cy="54610"/>
            </a:xfrm>
            <a:custGeom>
              <a:avLst/>
              <a:gdLst/>
              <a:ahLst/>
              <a:cxnLst/>
              <a:rect l="l" t="t" r="r" b="b"/>
              <a:pathLst>
                <a:path w="76200" h="54610">
                  <a:moveTo>
                    <a:pt x="0" y="0"/>
                  </a:moveTo>
                  <a:lnTo>
                    <a:pt x="29053" y="21743"/>
                  </a:lnTo>
                  <a:lnTo>
                    <a:pt x="66413" y="48043"/>
                  </a:lnTo>
                  <a:lnTo>
                    <a:pt x="76127" y="54472"/>
                  </a:lnTo>
                </a:path>
              </a:pathLst>
            </a:custGeom>
            <a:ln w="3175">
              <a:solidFill>
                <a:srgbClr val="E7F4C5"/>
              </a:solidFill>
            </a:ln>
          </p:spPr>
          <p:txBody>
            <a:bodyPr wrap="square" lIns="0" tIns="0" rIns="0" bIns="0" rtlCol="0"/>
            <a:lstStyle/>
            <a:p>
              <a:endParaRPr lang="fr-FR" noProof="0" dirty="0"/>
            </a:p>
          </p:txBody>
        </p:sp>
        <p:pic>
          <p:nvPicPr>
            <p:cNvPr id="4845" name="object 4845"/>
            <p:cNvPicPr/>
            <p:nvPr/>
          </p:nvPicPr>
          <p:blipFill>
            <a:blip r:embed="rId41" cstate="print"/>
            <a:stretch>
              <a:fillRect/>
            </a:stretch>
          </p:blipFill>
          <p:spPr>
            <a:xfrm>
              <a:off x="10164715" y="5080486"/>
              <a:ext cx="171889" cy="135419"/>
            </a:xfrm>
            <a:prstGeom prst="rect">
              <a:avLst/>
            </a:prstGeom>
          </p:spPr>
        </p:pic>
        <p:sp>
          <p:nvSpPr>
            <p:cNvPr id="4846" name="object 4846"/>
            <p:cNvSpPr/>
            <p:nvPr/>
          </p:nvSpPr>
          <p:spPr>
            <a:xfrm>
              <a:off x="8083468" y="3047191"/>
              <a:ext cx="2251710" cy="2451100"/>
            </a:xfrm>
            <a:custGeom>
              <a:avLst/>
              <a:gdLst/>
              <a:ahLst/>
              <a:cxnLst/>
              <a:rect l="l" t="t" r="r" b="b"/>
              <a:pathLst>
                <a:path w="2251709" h="2451100">
                  <a:moveTo>
                    <a:pt x="2251593" y="2082799"/>
                  </a:moveTo>
                  <a:lnTo>
                    <a:pt x="2221603" y="2108199"/>
                  </a:lnTo>
                  <a:lnTo>
                    <a:pt x="2220585" y="2108199"/>
                  </a:lnTo>
                  <a:lnTo>
                    <a:pt x="2185250" y="2133599"/>
                  </a:lnTo>
                  <a:lnTo>
                    <a:pt x="2148888" y="2171699"/>
                  </a:lnTo>
                  <a:lnTo>
                    <a:pt x="2138476" y="2171699"/>
                  </a:lnTo>
                  <a:lnTo>
                    <a:pt x="2111525" y="2197099"/>
                  </a:lnTo>
                  <a:lnTo>
                    <a:pt x="2073188" y="2222499"/>
                  </a:lnTo>
                  <a:lnTo>
                    <a:pt x="2033904" y="2247899"/>
                  </a:lnTo>
                  <a:lnTo>
                    <a:pt x="1993701" y="2260599"/>
                  </a:lnTo>
                  <a:lnTo>
                    <a:pt x="1952604" y="2285999"/>
                  </a:lnTo>
                  <a:lnTo>
                    <a:pt x="1910641" y="2311399"/>
                  </a:lnTo>
                  <a:lnTo>
                    <a:pt x="1867840" y="2324099"/>
                  </a:lnTo>
                  <a:lnTo>
                    <a:pt x="1824226" y="2349499"/>
                  </a:lnTo>
                  <a:lnTo>
                    <a:pt x="1779828" y="2362199"/>
                  </a:lnTo>
                  <a:lnTo>
                    <a:pt x="1734671" y="2387599"/>
                  </a:lnTo>
                  <a:lnTo>
                    <a:pt x="1594925" y="2425699"/>
                  </a:lnTo>
                  <a:lnTo>
                    <a:pt x="1584170" y="2434850"/>
                  </a:lnTo>
                  <a:lnTo>
                    <a:pt x="1602470" y="2451099"/>
                  </a:lnTo>
                  <a:lnTo>
                    <a:pt x="1644295" y="2451099"/>
                  </a:lnTo>
                  <a:lnTo>
                    <a:pt x="1691159" y="2425699"/>
                  </a:lnTo>
                  <a:lnTo>
                    <a:pt x="1782802" y="2400299"/>
                  </a:lnTo>
                  <a:lnTo>
                    <a:pt x="1827530" y="2374899"/>
                  </a:lnTo>
                  <a:lnTo>
                    <a:pt x="1871493" y="2362199"/>
                  </a:lnTo>
                  <a:lnTo>
                    <a:pt x="1914667" y="2336799"/>
                  </a:lnTo>
                  <a:lnTo>
                    <a:pt x="1957025" y="2324099"/>
                  </a:lnTo>
                  <a:lnTo>
                    <a:pt x="1998541" y="2298699"/>
                  </a:lnTo>
                  <a:lnTo>
                    <a:pt x="2039189" y="2273299"/>
                  </a:lnTo>
                  <a:lnTo>
                    <a:pt x="2078943" y="2247899"/>
                  </a:lnTo>
                  <a:lnTo>
                    <a:pt x="2117776" y="2222499"/>
                  </a:lnTo>
                  <a:lnTo>
                    <a:pt x="2155664" y="2197099"/>
                  </a:lnTo>
                  <a:lnTo>
                    <a:pt x="2192846" y="2171699"/>
                  </a:lnTo>
                  <a:lnTo>
                    <a:pt x="2228498" y="2146299"/>
                  </a:lnTo>
                  <a:lnTo>
                    <a:pt x="2251588" y="2120899"/>
                  </a:lnTo>
                  <a:lnTo>
                    <a:pt x="2251593" y="2082799"/>
                  </a:lnTo>
                  <a:close/>
                </a:path>
                <a:path w="2251709" h="2451100">
                  <a:moveTo>
                    <a:pt x="1573864" y="2425699"/>
                  </a:moveTo>
                  <a:lnTo>
                    <a:pt x="1579998" y="2438399"/>
                  </a:lnTo>
                  <a:lnTo>
                    <a:pt x="1584170" y="2434850"/>
                  </a:lnTo>
                  <a:lnTo>
                    <a:pt x="1573864" y="2425699"/>
                  </a:lnTo>
                  <a:close/>
                </a:path>
                <a:path w="2251709" h="2451100">
                  <a:moveTo>
                    <a:pt x="4349" y="2146716"/>
                  </a:moveTo>
                  <a:lnTo>
                    <a:pt x="10088" y="2184399"/>
                  </a:lnTo>
                  <a:lnTo>
                    <a:pt x="23956" y="2197099"/>
                  </a:lnTo>
                  <a:lnTo>
                    <a:pt x="70286" y="2197099"/>
                  </a:lnTo>
                  <a:lnTo>
                    <a:pt x="32926" y="2171699"/>
                  </a:lnTo>
                  <a:lnTo>
                    <a:pt x="4349" y="2146716"/>
                  </a:lnTo>
                  <a:close/>
                </a:path>
                <a:path w="2251709" h="2451100">
                  <a:moveTo>
                    <a:pt x="0" y="2108199"/>
                  </a:moveTo>
                  <a:lnTo>
                    <a:pt x="1222" y="2120899"/>
                  </a:lnTo>
                  <a:lnTo>
                    <a:pt x="3873" y="2146299"/>
                  </a:lnTo>
                  <a:lnTo>
                    <a:pt x="4349" y="2146716"/>
                  </a:lnTo>
                  <a:lnTo>
                    <a:pt x="4286" y="2146299"/>
                  </a:lnTo>
                  <a:lnTo>
                    <a:pt x="0" y="2108199"/>
                  </a:lnTo>
                  <a:close/>
                </a:path>
                <a:path w="2251709" h="2451100">
                  <a:moveTo>
                    <a:pt x="331396" y="0"/>
                  </a:moveTo>
                  <a:lnTo>
                    <a:pt x="310417" y="0"/>
                  </a:lnTo>
                  <a:lnTo>
                    <a:pt x="267117" y="25475"/>
                  </a:lnTo>
                  <a:lnTo>
                    <a:pt x="224749" y="50881"/>
                  </a:lnTo>
                  <a:lnTo>
                    <a:pt x="224618" y="50881"/>
                  </a:lnTo>
                  <a:lnTo>
                    <a:pt x="183370" y="63499"/>
                  </a:lnTo>
                  <a:lnTo>
                    <a:pt x="142722" y="88899"/>
                  </a:lnTo>
                  <a:lnTo>
                    <a:pt x="128489" y="101599"/>
                  </a:lnTo>
                  <a:lnTo>
                    <a:pt x="130196" y="138747"/>
                  </a:lnTo>
                  <a:lnTo>
                    <a:pt x="130240" y="139699"/>
                  </a:lnTo>
                  <a:lnTo>
                    <a:pt x="129995" y="139699"/>
                  </a:lnTo>
                  <a:lnTo>
                    <a:pt x="147902" y="126999"/>
                  </a:lnTo>
                  <a:lnTo>
                    <a:pt x="188105" y="101599"/>
                  </a:lnTo>
                  <a:lnTo>
                    <a:pt x="229201" y="76199"/>
                  </a:lnTo>
                  <a:lnTo>
                    <a:pt x="271163" y="63499"/>
                  </a:lnTo>
                  <a:lnTo>
                    <a:pt x="313964" y="38099"/>
                  </a:lnTo>
                  <a:lnTo>
                    <a:pt x="332076" y="25475"/>
                  </a:lnTo>
                  <a:lnTo>
                    <a:pt x="331396" y="0"/>
                  </a:lnTo>
                  <a:close/>
                </a:path>
              </a:pathLst>
            </a:custGeom>
            <a:solidFill>
              <a:srgbClr val="E3F3BD"/>
            </a:solidFill>
          </p:spPr>
          <p:txBody>
            <a:bodyPr wrap="square" lIns="0" tIns="0" rIns="0" bIns="0" rtlCol="0"/>
            <a:lstStyle/>
            <a:p>
              <a:endParaRPr lang="fr-FR" noProof="0" dirty="0"/>
            </a:p>
          </p:txBody>
        </p:sp>
        <p:sp>
          <p:nvSpPr>
            <p:cNvPr id="4847" name="object 4847"/>
            <p:cNvSpPr/>
            <p:nvPr/>
          </p:nvSpPr>
          <p:spPr>
            <a:xfrm>
              <a:off x="8087341" y="5185312"/>
              <a:ext cx="2189480" cy="313055"/>
            </a:xfrm>
            <a:custGeom>
              <a:avLst/>
              <a:gdLst/>
              <a:ahLst/>
              <a:cxnLst/>
              <a:rect l="l" t="t" r="r" b="b"/>
              <a:pathLst>
                <a:path w="2189479" h="313054">
                  <a:moveTo>
                    <a:pt x="2134603" y="29072"/>
                  </a:moveTo>
                  <a:lnTo>
                    <a:pt x="2069315" y="73412"/>
                  </a:lnTo>
                  <a:lnTo>
                    <a:pt x="2030031" y="97826"/>
                  </a:lnTo>
                  <a:lnTo>
                    <a:pt x="1989827" y="121263"/>
                  </a:lnTo>
                  <a:lnTo>
                    <a:pt x="1948731" y="143703"/>
                  </a:lnTo>
                  <a:lnTo>
                    <a:pt x="1906768" y="165122"/>
                  </a:lnTo>
                  <a:lnTo>
                    <a:pt x="1863967" y="185499"/>
                  </a:lnTo>
                  <a:lnTo>
                    <a:pt x="1820353" y="204811"/>
                  </a:lnTo>
                  <a:lnTo>
                    <a:pt x="1775955" y="223037"/>
                  </a:lnTo>
                  <a:lnTo>
                    <a:pt x="1730798" y="240154"/>
                  </a:lnTo>
                  <a:lnTo>
                    <a:pt x="1684911" y="256141"/>
                  </a:lnTo>
                  <a:lnTo>
                    <a:pt x="1638320" y="270976"/>
                  </a:lnTo>
                  <a:lnTo>
                    <a:pt x="1591052" y="284636"/>
                  </a:lnTo>
                  <a:lnTo>
                    <a:pt x="1576125" y="288519"/>
                  </a:lnTo>
                </a:path>
                <a:path w="2189479" h="313054">
                  <a:moveTo>
                    <a:pt x="1601165" y="312978"/>
                  </a:moveTo>
                  <a:lnTo>
                    <a:pt x="1640422" y="301868"/>
                  </a:lnTo>
                  <a:lnTo>
                    <a:pt x="1687285" y="287259"/>
                  </a:lnTo>
                  <a:lnTo>
                    <a:pt x="1733463" y="271513"/>
                  </a:lnTo>
                  <a:lnTo>
                    <a:pt x="1778929" y="254650"/>
                  </a:lnTo>
                  <a:lnTo>
                    <a:pt x="1823657" y="236692"/>
                  </a:lnTo>
                  <a:lnTo>
                    <a:pt x="1867620" y="217659"/>
                  </a:lnTo>
                  <a:lnTo>
                    <a:pt x="1910794" y="197574"/>
                  </a:lnTo>
                  <a:lnTo>
                    <a:pt x="1953152" y="176457"/>
                  </a:lnTo>
                  <a:lnTo>
                    <a:pt x="1994668" y="154329"/>
                  </a:lnTo>
                  <a:lnTo>
                    <a:pt x="2035316" y="131213"/>
                  </a:lnTo>
                  <a:lnTo>
                    <a:pt x="2075069" y="107128"/>
                  </a:lnTo>
                  <a:lnTo>
                    <a:pt x="2113903" y="82096"/>
                  </a:lnTo>
                  <a:lnTo>
                    <a:pt x="2151791" y="56139"/>
                  </a:lnTo>
                  <a:lnTo>
                    <a:pt x="2188707" y="29277"/>
                  </a:lnTo>
                  <a:lnTo>
                    <a:pt x="2188973" y="29072"/>
                  </a:lnTo>
                </a:path>
                <a:path w="2189479" h="313054">
                  <a:moveTo>
                    <a:pt x="76127" y="54472"/>
                  </a:moveTo>
                  <a:lnTo>
                    <a:pt x="66413" y="48043"/>
                  </a:lnTo>
                  <a:lnTo>
                    <a:pt x="29053" y="21743"/>
                  </a:lnTo>
                  <a:lnTo>
                    <a:pt x="0" y="0"/>
                  </a:lnTo>
                </a:path>
              </a:pathLst>
            </a:custGeom>
            <a:ln w="3175">
              <a:solidFill>
                <a:srgbClr val="E3F3BD"/>
              </a:solidFill>
            </a:ln>
          </p:spPr>
          <p:txBody>
            <a:bodyPr wrap="square" lIns="0" tIns="0" rIns="0" bIns="0" rtlCol="0"/>
            <a:lstStyle/>
            <a:p>
              <a:endParaRPr lang="fr-FR" noProof="0" dirty="0"/>
            </a:p>
          </p:txBody>
        </p:sp>
        <p:pic>
          <p:nvPicPr>
            <p:cNvPr id="4848" name="object 4848"/>
            <p:cNvPicPr/>
            <p:nvPr/>
          </p:nvPicPr>
          <p:blipFill>
            <a:blip r:embed="rId42" cstate="print"/>
            <a:stretch>
              <a:fillRect/>
            </a:stretch>
          </p:blipFill>
          <p:spPr>
            <a:xfrm>
              <a:off x="8210493" y="3034961"/>
              <a:ext cx="206629" cy="143044"/>
            </a:xfrm>
            <a:prstGeom prst="rect">
              <a:avLst/>
            </a:prstGeom>
          </p:spPr>
        </p:pic>
        <p:sp>
          <p:nvSpPr>
            <p:cNvPr id="4849" name="object 4849"/>
            <p:cNvSpPr/>
            <p:nvPr/>
          </p:nvSpPr>
          <p:spPr>
            <a:xfrm>
              <a:off x="8093557" y="5229694"/>
              <a:ext cx="13970" cy="10160"/>
            </a:xfrm>
            <a:custGeom>
              <a:avLst/>
              <a:gdLst/>
              <a:ahLst/>
              <a:cxnLst/>
              <a:rect l="l" t="t" r="r" b="b"/>
              <a:pathLst>
                <a:path w="13970" h="10160">
                  <a:moveTo>
                    <a:pt x="0" y="0"/>
                  </a:moveTo>
                  <a:lnTo>
                    <a:pt x="13867" y="10090"/>
                  </a:lnTo>
                </a:path>
              </a:pathLst>
            </a:custGeom>
            <a:ln w="3175">
              <a:solidFill>
                <a:srgbClr val="E3F3BD"/>
              </a:solidFill>
            </a:ln>
          </p:spPr>
          <p:txBody>
            <a:bodyPr wrap="square" lIns="0" tIns="0" rIns="0" bIns="0" rtlCol="0"/>
            <a:lstStyle/>
            <a:p>
              <a:endParaRPr lang="fr-FR" noProof="0" dirty="0"/>
            </a:p>
          </p:txBody>
        </p:sp>
        <p:pic>
          <p:nvPicPr>
            <p:cNvPr id="4850" name="object 4850"/>
            <p:cNvPicPr/>
            <p:nvPr/>
          </p:nvPicPr>
          <p:blipFill>
            <a:blip r:embed="rId43" cstate="print"/>
            <a:stretch>
              <a:fillRect/>
            </a:stretch>
          </p:blipFill>
          <p:spPr>
            <a:xfrm>
              <a:off x="10220424" y="5124008"/>
              <a:ext cx="116172" cy="91901"/>
            </a:xfrm>
            <a:prstGeom prst="rect">
              <a:avLst/>
            </a:prstGeom>
          </p:spPr>
        </p:pic>
        <p:sp>
          <p:nvSpPr>
            <p:cNvPr id="4851" name="object 4851"/>
            <p:cNvSpPr/>
            <p:nvPr/>
          </p:nvSpPr>
          <p:spPr>
            <a:xfrm>
              <a:off x="8089689" y="3011907"/>
              <a:ext cx="2245995" cy="2514600"/>
            </a:xfrm>
            <a:custGeom>
              <a:avLst/>
              <a:gdLst/>
              <a:ahLst/>
              <a:cxnLst/>
              <a:rect l="l" t="t" r="r" b="b"/>
              <a:pathLst>
                <a:path w="2245995" h="2514600">
                  <a:moveTo>
                    <a:pt x="2245368" y="2158999"/>
                  </a:moveTo>
                  <a:lnTo>
                    <a:pt x="2186625" y="2209799"/>
                  </a:lnTo>
                  <a:lnTo>
                    <a:pt x="2149444" y="2235199"/>
                  </a:lnTo>
                  <a:lnTo>
                    <a:pt x="2111556" y="2260599"/>
                  </a:lnTo>
                  <a:lnTo>
                    <a:pt x="2072722" y="2285999"/>
                  </a:lnTo>
                  <a:lnTo>
                    <a:pt x="2032968" y="2311399"/>
                  </a:lnTo>
                  <a:lnTo>
                    <a:pt x="1992320" y="2336799"/>
                  </a:lnTo>
                  <a:lnTo>
                    <a:pt x="1950805" y="2362199"/>
                  </a:lnTo>
                  <a:lnTo>
                    <a:pt x="1908447" y="2374899"/>
                  </a:lnTo>
                  <a:lnTo>
                    <a:pt x="1865273" y="2400299"/>
                  </a:lnTo>
                  <a:lnTo>
                    <a:pt x="1821309" y="2412999"/>
                  </a:lnTo>
                  <a:lnTo>
                    <a:pt x="1776582" y="2438399"/>
                  </a:lnTo>
                  <a:lnTo>
                    <a:pt x="1638075" y="2476499"/>
                  </a:lnTo>
                  <a:lnTo>
                    <a:pt x="1598817" y="2489199"/>
                  </a:lnTo>
                  <a:lnTo>
                    <a:pt x="1596249" y="2489199"/>
                  </a:lnTo>
                  <a:lnTo>
                    <a:pt x="1614899" y="2514599"/>
                  </a:lnTo>
                  <a:lnTo>
                    <a:pt x="1640759" y="2514599"/>
                  </a:lnTo>
                  <a:lnTo>
                    <a:pt x="1734387" y="2489199"/>
                  </a:lnTo>
                  <a:lnTo>
                    <a:pt x="1780165" y="2463799"/>
                  </a:lnTo>
                  <a:lnTo>
                    <a:pt x="1825220" y="2451099"/>
                  </a:lnTo>
                  <a:lnTo>
                    <a:pt x="1869527" y="2425699"/>
                  </a:lnTo>
                  <a:lnTo>
                    <a:pt x="1913060" y="2412999"/>
                  </a:lnTo>
                  <a:lnTo>
                    <a:pt x="1955796" y="2387599"/>
                  </a:lnTo>
                  <a:lnTo>
                    <a:pt x="1997709" y="2362199"/>
                  </a:lnTo>
                  <a:lnTo>
                    <a:pt x="2038774" y="2349499"/>
                  </a:lnTo>
                  <a:lnTo>
                    <a:pt x="2078967" y="2324099"/>
                  </a:lnTo>
                  <a:lnTo>
                    <a:pt x="2118263" y="2298699"/>
                  </a:lnTo>
                  <a:lnTo>
                    <a:pt x="2156636" y="2273299"/>
                  </a:lnTo>
                  <a:lnTo>
                    <a:pt x="2194063" y="2247899"/>
                  </a:lnTo>
                  <a:lnTo>
                    <a:pt x="2230517" y="2222499"/>
                  </a:lnTo>
                  <a:lnTo>
                    <a:pt x="2240792" y="2209799"/>
                  </a:lnTo>
                  <a:lnTo>
                    <a:pt x="2245362" y="2209799"/>
                  </a:lnTo>
                  <a:lnTo>
                    <a:pt x="2245368" y="2158999"/>
                  </a:lnTo>
                  <a:close/>
                </a:path>
                <a:path w="2245995" h="2514600">
                  <a:moveTo>
                    <a:pt x="0" y="2197099"/>
                  </a:moveTo>
                  <a:lnTo>
                    <a:pt x="1686" y="2209799"/>
                  </a:lnTo>
                  <a:lnTo>
                    <a:pt x="5306" y="2235199"/>
                  </a:lnTo>
                  <a:lnTo>
                    <a:pt x="17735" y="2235199"/>
                  </a:lnTo>
                  <a:lnTo>
                    <a:pt x="3868" y="2222499"/>
                  </a:lnTo>
                  <a:lnTo>
                    <a:pt x="0" y="2197099"/>
                  </a:lnTo>
                  <a:close/>
                </a:path>
                <a:path w="2245995" h="2514600">
                  <a:moveTo>
                    <a:pt x="122417" y="139567"/>
                  </a:moveTo>
                  <a:lnTo>
                    <a:pt x="122269" y="139699"/>
                  </a:lnTo>
                  <a:lnTo>
                    <a:pt x="124019" y="177799"/>
                  </a:lnTo>
                  <a:lnTo>
                    <a:pt x="122422" y="139699"/>
                  </a:lnTo>
                  <a:lnTo>
                    <a:pt x="122417" y="139567"/>
                  </a:lnTo>
                  <a:close/>
                </a:path>
                <a:path w="2245995" h="2514600">
                  <a:moveTo>
                    <a:pt x="324271" y="0"/>
                  </a:moveTo>
                  <a:lnTo>
                    <a:pt x="300687" y="12699"/>
                  </a:lnTo>
                  <a:lnTo>
                    <a:pt x="256845" y="25490"/>
                  </a:lnTo>
                  <a:lnTo>
                    <a:pt x="257003" y="25490"/>
                  </a:lnTo>
                  <a:lnTo>
                    <a:pt x="214420" y="50799"/>
                  </a:lnTo>
                  <a:lnTo>
                    <a:pt x="172503" y="76199"/>
                  </a:lnTo>
                  <a:lnTo>
                    <a:pt x="131430" y="88899"/>
                  </a:lnTo>
                  <a:lnTo>
                    <a:pt x="118824" y="101599"/>
                  </a:lnTo>
                  <a:lnTo>
                    <a:pt x="121890" y="126999"/>
                  </a:lnTo>
                  <a:lnTo>
                    <a:pt x="122417" y="139567"/>
                  </a:lnTo>
                  <a:lnTo>
                    <a:pt x="136502" y="126999"/>
                  </a:lnTo>
                  <a:lnTo>
                    <a:pt x="177149" y="101599"/>
                  </a:lnTo>
                  <a:lnTo>
                    <a:pt x="218665" y="76199"/>
                  </a:lnTo>
                  <a:lnTo>
                    <a:pt x="261023" y="63499"/>
                  </a:lnTo>
                  <a:lnTo>
                    <a:pt x="304197" y="38099"/>
                  </a:lnTo>
                  <a:lnTo>
                    <a:pt x="325025" y="25490"/>
                  </a:lnTo>
                  <a:lnTo>
                    <a:pt x="324271" y="0"/>
                  </a:lnTo>
                  <a:close/>
                </a:path>
                <a:path w="2245995" h="2514600">
                  <a:moveTo>
                    <a:pt x="325178" y="25490"/>
                  </a:moveTo>
                  <a:lnTo>
                    <a:pt x="325025" y="25490"/>
                  </a:lnTo>
                  <a:lnTo>
                    <a:pt x="325324" y="38099"/>
                  </a:lnTo>
                  <a:lnTo>
                    <a:pt x="325178" y="25490"/>
                  </a:lnTo>
                  <a:close/>
                </a:path>
              </a:pathLst>
            </a:custGeom>
            <a:solidFill>
              <a:srgbClr val="E0F0B7"/>
            </a:solidFill>
          </p:spPr>
          <p:txBody>
            <a:bodyPr wrap="square" lIns="0" tIns="0" rIns="0" bIns="0" rtlCol="0"/>
            <a:lstStyle/>
            <a:p>
              <a:endParaRPr lang="fr-FR" noProof="0" dirty="0"/>
            </a:p>
          </p:txBody>
        </p:sp>
        <p:sp>
          <p:nvSpPr>
            <p:cNvPr id="4852" name="object 4852"/>
            <p:cNvSpPr/>
            <p:nvPr/>
          </p:nvSpPr>
          <p:spPr>
            <a:xfrm>
              <a:off x="8093557" y="5214385"/>
              <a:ext cx="2237105" cy="312420"/>
            </a:xfrm>
            <a:custGeom>
              <a:avLst/>
              <a:gdLst/>
              <a:ahLst/>
              <a:cxnLst/>
              <a:rect l="l" t="t" r="r" b="b"/>
              <a:pathLst>
                <a:path w="2237104" h="312420">
                  <a:moveTo>
                    <a:pt x="2182757" y="0"/>
                  </a:moveTo>
                  <a:lnTo>
                    <a:pt x="2145576" y="27066"/>
                  </a:lnTo>
                  <a:lnTo>
                    <a:pt x="2107688" y="53023"/>
                  </a:lnTo>
                  <a:lnTo>
                    <a:pt x="2068854" y="78055"/>
                  </a:lnTo>
                  <a:lnTo>
                    <a:pt x="2029100" y="102140"/>
                  </a:lnTo>
                  <a:lnTo>
                    <a:pt x="1988452" y="125257"/>
                  </a:lnTo>
                  <a:lnTo>
                    <a:pt x="1946936" y="147384"/>
                  </a:lnTo>
                  <a:lnTo>
                    <a:pt x="1904578" y="168501"/>
                  </a:lnTo>
                  <a:lnTo>
                    <a:pt x="1861405" y="188587"/>
                  </a:lnTo>
                  <a:lnTo>
                    <a:pt x="1817441" y="207619"/>
                  </a:lnTo>
                  <a:lnTo>
                    <a:pt x="1772713" y="225577"/>
                  </a:lnTo>
                  <a:lnTo>
                    <a:pt x="1727248" y="242440"/>
                  </a:lnTo>
                  <a:lnTo>
                    <a:pt x="1681070" y="258187"/>
                  </a:lnTo>
                  <a:lnTo>
                    <a:pt x="1634206" y="272795"/>
                  </a:lnTo>
                  <a:lnTo>
                    <a:pt x="1594949" y="283905"/>
                  </a:lnTo>
                </a:path>
                <a:path w="2237104" h="312420">
                  <a:moveTo>
                    <a:pt x="1611031" y="312122"/>
                  </a:moveTo>
                  <a:lnTo>
                    <a:pt x="1684041" y="290524"/>
                  </a:lnTo>
                  <a:lnTo>
                    <a:pt x="1730518" y="274981"/>
                  </a:lnTo>
                  <a:lnTo>
                    <a:pt x="1776297" y="258334"/>
                  </a:lnTo>
                  <a:lnTo>
                    <a:pt x="1821352" y="240603"/>
                  </a:lnTo>
                  <a:lnTo>
                    <a:pt x="1865658" y="221808"/>
                  </a:lnTo>
                  <a:lnTo>
                    <a:pt x="1909192" y="201971"/>
                  </a:lnTo>
                  <a:lnTo>
                    <a:pt x="1951928" y="181111"/>
                  </a:lnTo>
                  <a:lnTo>
                    <a:pt x="1993841" y="159249"/>
                  </a:lnTo>
                  <a:lnTo>
                    <a:pt x="2034906" y="136407"/>
                  </a:lnTo>
                  <a:lnTo>
                    <a:pt x="2075099" y="112604"/>
                  </a:lnTo>
                  <a:lnTo>
                    <a:pt x="2114394" y="87861"/>
                  </a:lnTo>
                  <a:lnTo>
                    <a:pt x="2152768" y="62199"/>
                  </a:lnTo>
                  <a:lnTo>
                    <a:pt x="2190194" y="35638"/>
                  </a:lnTo>
                  <a:lnTo>
                    <a:pt x="2226649" y="8199"/>
                  </a:lnTo>
                  <a:lnTo>
                    <a:pt x="2236923" y="0"/>
                  </a:lnTo>
                </a:path>
                <a:path w="2237104" h="312420">
                  <a:moveTo>
                    <a:pt x="13867" y="25399"/>
                  </a:moveTo>
                  <a:lnTo>
                    <a:pt x="0" y="15309"/>
                  </a:lnTo>
                </a:path>
              </a:pathLst>
            </a:custGeom>
            <a:ln w="3175">
              <a:solidFill>
                <a:srgbClr val="E0F0B7"/>
              </a:solidFill>
            </a:ln>
          </p:spPr>
          <p:txBody>
            <a:bodyPr wrap="square" lIns="0" tIns="0" rIns="0" bIns="0" rtlCol="0"/>
            <a:lstStyle/>
            <a:p>
              <a:endParaRPr lang="fr-FR" noProof="0" dirty="0"/>
            </a:p>
          </p:txBody>
        </p:sp>
        <p:pic>
          <p:nvPicPr>
            <p:cNvPr id="4853" name="object 4853"/>
            <p:cNvPicPr/>
            <p:nvPr/>
          </p:nvPicPr>
          <p:blipFill>
            <a:blip r:embed="rId44" cstate="print"/>
            <a:stretch>
              <a:fillRect/>
            </a:stretch>
          </p:blipFill>
          <p:spPr>
            <a:xfrm>
              <a:off x="8207051" y="3001848"/>
              <a:ext cx="209278" cy="140236"/>
            </a:xfrm>
            <a:prstGeom prst="rect">
              <a:avLst/>
            </a:prstGeom>
          </p:spPr>
        </p:pic>
        <p:sp>
          <p:nvSpPr>
            <p:cNvPr id="4854" name="object 4854"/>
            <p:cNvSpPr/>
            <p:nvPr/>
          </p:nvSpPr>
          <p:spPr>
            <a:xfrm>
              <a:off x="10276314" y="5167915"/>
              <a:ext cx="59055" cy="46990"/>
            </a:xfrm>
            <a:custGeom>
              <a:avLst/>
              <a:gdLst/>
              <a:ahLst/>
              <a:cxnLst/>
              <a:rect l="l" t="t" r="r" b="b"/>
              <a:pathLst>
                <a:path w="59054" h="46989">
                  <a:moveTo>
                    <a:pt x="58742" y="0"/>
                  </a:moveTo>
                  <a:lnTo>
                    <a:pt x="35652" y="18929"/>
                  </a:lnTo>
                  <a:lnTo>
                    <a:pt x="0" y="46469"/>
                  </a:lnTo>
                </a:path>
                <a:path w="59054" h="46989">
                  <a:moveTo>
                    <a:pt x="54166" y="46469"/>
                  </a:moveTo>
                  <a:lnTo>
                    <a:pt x="58736" y="42821"/>
                  </a:lnTo>
                </a:path>
              </a:pathLst>
            </a:custGeom>
            <a:ln w="3175">
              <a:solidFill>
                <a:srgbClr val="E0F0B7"/>
              </a:solidFill>
            </a:ln>
          </p:spPr>
          <p:txBody>
            <a:bodyPr wrap="square" lIns="0" tIns="0" rIns="0" bIns="0" rtlCol="0"/>
            <a:lstStyle/>
            <a:p>
              <a:endParaRPr lang="fr-FR" noProof="0" dirty="0"/>
            </a:p>
          </p:txBody>
        </p:sp>
        <p:sp>
          <p:nvSpPr>
            <p:cNvPr id="4855" name="object 4855"/>
            <p:cNvSpPr/>
            <p:nvPr/>
          </p:nvSpPr>
          <p:spPr>
            <a:xfrm>
              <a:off x="8129343" y="2547385"/>
              <a:ext cx="2205990" cy="3365500"/>
            </a:xfrm>
            <a:custGeom>
              <a:avLst/>
              <a:gdLst/>
              <a:ahLst/>
              <a:cxnLst/>
              <a:rect l="l" t="t" r="r" b="b"/>
              <a:pathLst>
                <a:path w="2205990" h="3365500">
                  <a:moveTo>
                    <a:pt x="2205708" y="2663352"/>
                  </a:moveTo>
                  <a:lnTo>
                    <a:pt x="2154408" y="2702638"/>
                  </a:lnTo>
                  <a:lnTo>
                    <a:pt x="2116982" y="2729199"/>
                  </a:lnTo>
                  <a:lnTo>
                    <a:pt x="2078608" y="2754861"/>
                  </a:lnTo>
                  <a:lnTo>
                    <a:pt x="2039313" y="2779604"/>
                  </a:lnTo>
                  <a:lnTo>
                    <a:pt x="1999120" y="2803407"/>
                  </a:lnTo>
                  <a:lnTo>
                    <a:pt x="1958055" y="2826249"/>
                  </a:lnTo>
                  <a:lnTo>
                    <a:pt x="1916142" y="2848111"/>
                  </a:lnTo>
                  <a:lnTo>
                    <a:pt x="1873406" y="2868970"/>
                  </a:lnTo>
                  <a:lnTo>
                    <a:pt x="1829872" y="2888808"/>
                  </a:lnTo>
                  <a:lnTo>
                    <a:pt x="1785566" y="2907603"/>
                  </a:lnTo>
                  <a:lnTo>
                    <a:pt x="1740511" y="2925334"/>
                  </a:lnTo>
                  <a:lnTo>
                    <a:pt x="1694732" y="2941981"/>
                  </a:lnTo>
                  <a:lnTo>
                    <a:pt x="1648255" y="2957524"/>
                  </a:lnTo>
                  <a:lnTo>
                    <a:pt x="1601105" y="2971941"/>
                  </a:lnTo>
                  <a:lnTo>
                    <a:pt x="1575245" y="2979122"/>
                  </a:lnTo>
                  <a:lnTo>
                    <a:pt x="1578310" y="2984499"/>
                  </a:lnTo>
                  <a:lnTo>
                    <a:pt x="1597915" y="3035299"/>
                  </a:lnTo>
                  <a:lnTo>
                    <a:pt x="1611185" y="3086099"/>
                  </a:lnTo>
                  <a:lnTo>
                    <a:pt x="1619282" y="3136899"/>
                  </a:lnTo>
                  <a:lnTo>
                    <a:pt x="1623371" y="3187699"/>
                  </a:lnTo>
                  <a:lnTo>
                    <a:pt x="1624615" y="3238499"/>
                  </a:lnTo>
                  <a:lnTo>
                    <a:pt x="1624179" y="3301999"/>
                  </a:lnTo>
                  <a:lnTo>
                    <a:pt x="1623226" y="3352799"/>
                  </a:lnTo>
                  <a:lnTo>
                    <a:pt x="1946158" y="3352799"/>
                  </a:lnTo>
                  <a:lnTo>
                    <a:pt x="1997599" y="3365499"/>
                  </a:lnTo>
                  <a:lnTo>
                    <a:pt x="2205214" y="3365499"/>
                  </a:lnTo>
                  <a:lnTo>
                    <a:pt x="2205393" y="3314699"/>
                  </a:lnTo>
                  <a:lnTo>
                    <a:pt x="2205425" y="3301999"/>
                  </a:lnTo>
                  <a:lnTo>
                    <a:pt x="2205520" y="3263899"/>
                  </a:lnTo>
                  <a:lnTo>
                    <a:pt x="2205647" y="3162299"/>
                  </a:lnTo>
                  <a:lnTo>
                    <a:pt x="2205708" y="2663352"/>
                  </a:lnTo>
                  <a:close/>
                </a:path>
                <a:path w="2205990" h="3365500">
                  <a:moveTo>
                    <a:pt x="171257" y="0"/>
                  </a:moveTo>
                  <a:lnTo>
                    <a:pt x="143116" y="38099"/>
                  </a:lnTo>
                  <a:lnTo>
                    <a:pt x="116003" y="76199"/>
                  </a:lnTo>
                  <a:lnTo>
                    <a:pt x="90038" y="126999"/>
                  </a:lnTo>
                  <a:lnTo>
                    <a:pt x="65337" y="177799"/>
                  </a:lnTo>
                  <a:lnTo>
                    <a:pt x="42019" y="228599"/>
                  </a:lnTo>
                  <a:lnTo>
                    <a:pt x="20200" y="279399"/>
                  </a:lnTo>
                  <a:lnTo>
                    <a:pt x="0" y="330199"/>
                  </a:lnTo>
                  <a:lnTo>
                    <a:pt x="13589" y="342899"/>
                  </a:lnTo>
                  <a:lnTo>
                    <a:pt x="24589" y="355599"/>
                  </a:lnTo>
                  <a:lnTo>
                    <a:pt x="54264" y="431799"/>
                  </a:lnTo>
                  <a:lnTo>
                    <a:pt x="66619" y="482599"/>
                  </a:lnTo>
                  <a:lnTo>
                    <a:pt x="76132" y="533399"/>
                  </a:lnTo>
                  <a:lnTo>
                    <a:pt x="79170" y="558684"/>
                  </a:lnTo>
                  <a:lnTo>
                    <a:pt x="91776" y="551227"/>
                  </a:lnTo>
                  <a:lnTo>
                    <a:pt x="132849" y="528407"/>
                  </a:lnTo>
                  <a:lnTo>
                    <a:pt x="174766" y="506569"/>
                  </a:lnTo>
                  <a:lnTo>
                    <a:pt x="217502" y="485732"/>
                  </a:lnTo>
                  <a:lnTo>
                    <a:pt x="261033" y="465918"/>
                  </a:lnTo>
                  <a:lnTo>
                    <a:pt x="284617" y="455925"/>
                  </a:lnTo>
                  <a:lnTo>
                    <a:pt x="283937" y="431799"/>
                  </a:lnTo>
                  <a:lnTo>
                    <a:pt x="282813" y="380999"/>
                  </a:lnTo>
                  <a:lnTo>
                    <a:pt x="282227" y="330199"/>
                  </a:lnTo>
                  <a:lnTo>
                    <a:pt x="282409" y="279399"/>
                  </a:lnTo>
                  <a:lnTo>
                    <a:pt x="283591" y="228599"/>
                  </a:lnTo>
                  <a:lnTo>
                    <a:pt x="286003" y="177799"/>
                  </a:lnTo>
                  <a:lnTo>
                    <a:pt x="289874" y="126999"/>
                  </a:lnTo>
                  <a:lnTo>
                    <a:pt x="295437" y="76199"/>
                  </a:lnTo>
                  <a:lnTo>
                    <a:pt x="266205" y="50799"/>
                  </a:lnTo>
                  <a:lnTo>
                    <a:pt x="235419" y="38099"/>
                  </a:lnTo>
                  <a:lnTo>
                    <a:pt x="203597" y="12699"/>
                  </a:lnTo>
                  <a:lnTo>
                    <a:pt x="171257" y="0"/>
                  </a:lnTo>
                  <a:close/>
                </a:path>
              </a:pathLst>
            </a:custGeom>
            <a:solidFill>
              <a:srgbClr val="DFF0B3"/>
            </a:solidFill>
          </p:spPr>
          <p:txBody>
            <a:bodyPr wrap="square" lIns="0" tIns="0" rIns="0" bIns="0" rtlCol="0"/>
            <a:lstStyle/>
            <a:p>
              <a:endParaRPr lang="fr-FR" noProof="0" dirty="0"/>
            </a:p>
          </p:txBody>
        </p:sp>
        <p:sp>
          <p:nvSpPr>
            <p:cNvPr id="4856" name="object 4856"/>
            <p:cNvSpPr/>
            <p:nvPr/>
          </p:nvSpPr>
          <p:spPr>
            <a:xfrm>
              <a:off x="9704588" y="5214385"/>
              <a:ext cx="630555" cy="698500"/>
            </a:xfrm>
            <a:custGeom>
              <a:avLst/>
              <a:gdLst/>
              <a:ahLst/>
              <a:cxnLst/>
              <a:rect l="l" t="t" r="r" b="b"/>
              <a:pathLst>
                <a:path w="630554" h="698500">
                  <a:moveTo>
                    <a:pt x="625892" y="0"/>
                  </a:moveTo>
                  <a:lnTo>
                    <a:pt x="579163" y="35638"/>
                  </a:lnTo>
                  <a:lnTo>
                    <a:pt x="541737" y="62199"/>
                  </a:lnTo>
                  <a:lnTo>
                    <a:pt x="503363" y="87861"/>
                  </a:lnTo>
                  <a:lnTo>
                    <a:pt x="464068" y="112604"/>
                  </a:lnTo>
                  <a:lnTo>
                    <a:pt x="423875" y="136407"/>
                  </a:lnTo>
                  <a:lnTo>
                    <a:pt x="382809" y="159249"/>
                  </a:lnTo>
                  <a:lnTo>
                    <a:pt x="340896" y="181111"/>
                  </a:lnTo>
                  <a:lnTo>
                    <a:pt x="298161" y="201971"/>
                  </a:lnTo>
                  <a:lnTo>
                    <a:pt x="254627" y="221808"/>
                  </a:lnTo>
                  <a:lnTo>
                    <a:pt x="210320" y="240603"/>
                  </a:lnTo>
                  <a:lnTo>
                    <a:pt x="165265" y="258334"/>
                  </a:lnTo>
                  <a:lnTo>
                    <a:pt x="119487" y="274981"/>
                  </a:lnTo>
                  <a:lnTo>
                    <a:pt x="73010" y="290524"/>
                  </a:lnTo>
                  <a:lnTo>
                    <a:pt x="25859" y="304942"/>
                  </a:lnTo>
                  <a:lnTo>
                    <a:pt x="0" y="312122"/>
                  </a:lnTo>
                </a:path>
                <a:path w="630554" h="698500">
                  <a:moveTo>
                    <a:pt x="629969" y="698499"/>
                  </a:moveTo>
                  <a:lnTo>
                    <a:pt x="422354" y="698499"/>
                  </a:lnTo>
                </a:path>
              </a:pathLst>
            </a:custGeom>
            <a:ln w="3175">
              <a:solidFill>
                <a:srgbClr val="DFF0B3"/>
              </a:solidFill>
            </a:ln>
          </p:spPr>
          <p:txBody>
            <a:bodyPr wrap="square" lIns="0" tIns="0" rIns="0" bIns="0" rtlCol="0"/>
            <a:lstStyle/>
            <a:p>
              <a:endParaRPr lang="fr-FR" noProof="0" dirty="0"/>
            </a:p>
          </p:txBody>
        </p:sp>
        <p:pic>
          <p:nvPicPr>
            <p:cNvPr id="4857" name="object 4857"/>
            <p:cNvPicPr/>
            <p:nvPr/>
          </p:nvPicPr>
          <p:blipFill>
            <a:blip r:embed="rId45" cstate="print"/>
            <a:stretch>
              <a:fillRect/>
            </a:stretch>
          </p:blipFill>
          <p:spPr>
            <a:xfrm>
              <a:off x="8207051" y="3001848"/>
              <a:ext cx="208370" cy="105683"/>
            </a:xfrm>
            <a:prstGeom prst="rect">
              <a:avLst/>
            </a:prstGeom>
          </p:spPr>
        </p:pic>
        <p:sp>
          <p:nvSpPr>
            <p:cNvPr id="4858" name="object 4858"/>
            <p:cNvSpPr/>
            <p:nvPr/>
          </p:nvSpPr>
          <p:spPr>
            <a:xfrm>
              <a:off x="10330481" y="5210737"/>
              <a:ext cx="5080" cy="3810"/>
            </a:xfrm>
            <a:custGeom>
              <a:avLst/>
              <a:gdLst/>
              <a:ahLst/>
              <a:cxnLst/>
              <a:rect l="l" t="t" r="r" b="b"/>
              <a:pathLst>
                <a:path w="5079" h="3810">
                  <a:moveTo>
                    <a:pt x="4570" y="0"/>
                  </a:moveTo>
                  <a:lnTo>
                    <a:pt x="0" y="3647"/>
                  </a:lnTo>
                </a:path>
              </a:pathLst>
            </a:custGeom>
            <a:ln w="3175">
              <a:solidFill>
                <a:srgbClr val="DFF0B3"/>
              </a:solidFill>
            </a:ln>
          </p:spPr>
          <p:txBody>
            <a:bodyPr wrap="square" lIns="0" tIns="0" rIns="0" bIns="0" rtlCol="0"/>
            <a:lstStyle/>
            <a:p>
              <a:endParaRPr lang="fr-FR" noProof="0" dirty="0"/>
            </a:p>
          </p:txBody>
        </p:sp>
        <p:pic>
          <p:nvPicPr>
            <p:cNvPr id="4859" name="object 4859"/>
            <p:cNvPicPr/>
            <p:nvPr/>
          </p:nvPicPr>
          <p:blipFill>
            <a:blip r:embed="rId46" cstate="print"/>
            <a:stretch>
              <a:fillRect/>
            </a:stretch>
          </p:blipFill>
          <p:spPr>
            <a:xfrm>
              <a:off x="7923977" y="2955703"/>
              <a:ext cx="136910" cy="150869"/>
            </a:xfrm>
            <a:prstGeom prst="rect">
              <a:avLst/>
            </a:prstGeom>
          </p:spPr>
        </p:pic>
        <p:sp>
          <p:nvSpPr>
            <p:cNvPr id="4860" name="object 4860"/>
            <p:cNvSpPr/>
            <p:nvPr/>
          </p:nvSpPr>
          <p:spPr>
            <a:xfrm>
              <a:off x="6554127" y="3448354"/>
              <a:ext cx="1501775" cy="1838960"/>
            </a:xfrm>
            <a:custGeom>
              <a:avLst/>
              <a:gdLst/>
              <a:ahLst/>
              <a:cxnLst/>
              <a:rect l="l" t="t" r="r" b="b"/>
              <a:pathLst>
                <a:path w="1501775" h="1838960">
                  <a:moveTo>
                    <a:pt x="1459915" y="1776628"/>
                  </a:moveTo>
                  <a:lnTo>
                    <a:pt x="1455991" y="1729244"/>
                  </a:lnTo>
                  <a:lnTo>
                    <a:pt x="1452676" y="1680997"/>
                  </a:lnTo>
                  <a:lnTo>
                    <a:pt x="1449895" y="1632064"/>
                  </a:lnTo>
                  <a:lnTo>
                    <a:pt x="1445501" y="1532686"/>
                  </a:lnTo>
                  <a:lnTo>
                    <a:pt x="1436763" y="1282433"/>
                  </a:lnTo>
                  <a:lnTo>
                    <a:pt x="1432102" y="1184732"/>
                  </a:lnTo>
                  <a:lnTo>
                    <a:pt x="1429118" y="1136992"/>
                  </a:lnTo>
                  <a:lnTo>
                    <a:pt x="1423581" y="1061224"/>
                  </a:lnTo>
                  <a:lnTo>
                    <a:pt x="1408709" y="1004455"/>
                  </a:lnTo>
                  <a:lnTo>
                    <a:pt x="1391462" y="982129"/>
                  </a:lnTo>
                  <a:lnTo>
                    <a:pt x="1343977" y="993940"/>
                  </a:lnTo>
                  <a:lnTo>
                    <a:pt x="1196441" y="1026528"/>
                  </a:lnTo>
                  <a:lnTo>
                    <a:pt x="1148143" y="1038339"/>
                  </a:lnTo>
                  <a:lnTo>
                    <a:pt x="1174483" y="1076248"/>
                  </a:lnTo>
                  <a:lnTo>
                    <a:pt x="1193012" y="1116952"/>
                  </a:lnTo>
                  <a:lnTo>
                    <a:pt x="1204087" y="1159560"/>
                  </a:lnTo>
                  <a:lnTo>
                    <a:pt x="1208087" y="1203198"/>
                  </a:lnTo>
                  <a:lnTo>
                    <a:pt x="1205395" y="1246987"/>
                  </a:lnTo>
                  <a:lnTo>
                    <a:pt x="1196390" y="1290040"/>
                  </a:lnTo>
                  <a:lnTo>
                    <a:pt x="1181442" y="1331480"/>
                  </a:lnTo>
                  <a:lnTo>
                    <a:pt x="1160919" y="1370431"/>
                  </a:lnTo>
                  <a:lnTo>
                    <a:pt x="1135214" y="1406004"/>
                  </a:lnTo>
                  <a:lnTo>
                    <a:pt x="1104684" y="1437335"/>
                  </a:lnTo>
                  <a:lnTo>
                    <a:pt x="1069708" y="1463535"/>
                  </a:lnTo>
                  <a:lnTo>
                    <a:pt x="1030668" y="1483728"/>
                  </a:lnTo>
                  <a:lnTo>
                    <a:pt x="987933" y="1497025"/>
                  </a:lnTo>
                  <a:lnTo>
                    <a:pt x="963409" y="1531518"/>
                  </a:lnTo>
                  <a:lnTo>
                    <a:pt x="933627" y="1562112"/>
                  </a:lnTo>
                  <a:lnTo>
                    <a:pt x="899477" y="1589392"/>
                  </a:lnTo>
                  <a:lnTo>
                    <a:pt x="861834" y="1613890"/>
                  </a:lnTo>
                  <a:lnTo>
                    <a:pt x="868705" y="1656168"/>
                  </a:lnTo>
                  <a:lnTo>
                    <a:pt x="873455" y="1699641"/>
                  </a:lnTo>
                  <a:lnTo>
                    <a:pt x="874776" y="1744472"/>
                  </a:lnTo>
                  <a:lnTo>
                    <a:pt x="871334" y="1790801"/>
                  </a:lnTo>
                  <a:lnTo>
                    <a:pt x="861834" y="1838756"/>
                  </a:lnTo>
                  <a:lnTo>
                    <a:pt x="908786" y="1830311"/>
                  </a:lnTo>
                  <a:lnTo>
                    <a:pt x="954849" y="1817065"/>
                  </a:lnTo>
                  <a:lnTo>
                    <a:pt x="1000937" y="1801596"/>
                  </a:lnTo>
                  <a:lnTo>
                    <a:pt x="1047927" y="1786496"/>
                  </a:lnTo>
                  <a:lnTo>
                    <a:pt x="1096695" y="1774355"/>
                  </a:lnTo>
                  <a:lnTo>
                    <a:pt x="1148143" y="1767751"/>
                  </a:lnTo>
                  <a:lnTo>
                    <a:pt x="1196428" y="1767382"/>
                  </a:lnTo>
                  <a:lnTo>
                    <a:pt x="1245844" y="1769732"/>
                  </a:lnTo>
                  <a:lnTo>
                    <a:pt x="1349095" y="1776628"/>
                  </a:lnTo>
                  <a:lnTo>
                    <a:pt x="1403426" y="1778228"/>
                  </a:lnTo>
                  <a:lnTo>
                    <a:pt x="1459915" y="1776628"/>
                  </a:lnTo>
                  <a:close/>
                </a:path>
                <a:path w="1501775" h="1838960">
                  <a:moveTo>
                    <a:pt x="1501228" y="289902"/>
                  </a:moveTo>
                  <a:lnTo>
                    <a:pt x="1499590" y="247307"/>
                  </a:lnTo>
                  <a:lnTo>
                    <a:pt x="1494421" y="203835"/>
                  </a:lnTo>
                  <a:lnTo>
                    <a:pt x="1488224" y="159296"/>
                  </a:lnTo>
                  <a:lnTo>
                    <a:pt x="1483550" y="113550"/>
                  </a:lnTo>
                  <a:lnTo>
                    <a:pt x="1482877" y="66421"/>
                  </a:lnTo>
                  <a:lnTo>
                    <a:pt x="1488744" y="17741"/>
                  </a:lnTo>
                  <a:lnTo>
                    <a:pt x="1467675" y="27673"/>
                  </a:lnTo>
                  <a:lnTo>
                    <a:pt x="1443609" y="36182"/>
                  </a:lnTo>
                  <a:lnTo>
                    <a:pt x="1422298" y="44704"/>
                  </a:lnTo>
                  <a:lnTo>
                    <a:pt x="1409471" y="54622"/>
                  </a:lnTo>
                  <a:lnTo>
                    <a:pt x="1349844" y="51701"/>
                  </a:lnTo>
                  <a:lnTo>
                    <a:pt x="1293355" y="46024"/>
                  </a:lnTo>
                  <a:lnTo>
                    <a:pt x="1239875" y="37820"/>
                  </a:lnTo>
                  <a:lnTo>
                    <a:pt x="1189240" y="27266"/>
                  </a:lnTo>
                  <a:lnTo>
                    <a:pt x="1141349" y="14592"/>
                  </a:lnTo>
                  <a:lnTo>
                    <a:pt x="1096022" y="0"/>
                  </a:lnTo>
                  <a:lnTo>
                    <a:pt x="1067714" y="9588"/>
                  </a:lnTo>
                  <a:lnTo>
                    <a:pt x="1041260" y="25679"/>
                  </a:lnTo>
                  <a:lnTo>
                    <a:pt x="1015161" y="42595"/>
                  </a:lnTo>
                  <a:lnTo>
                    <a:pt x="987933" y="54622"/>
                  </a:lnTo>
                  <a:lnTo>
                    <a:pt x="946073" y="64389"/>
                  </a:lnTo>
                  <a:lnTo>
                    <a:pt x="897432" y="70624"/>
                  </a:lnTo>
                  <a:lnTo>
                    <a:pt x="843965" y="74231"/>
                  </a:lnTo>
                  <a:lnTo>
                    <a:pt x="787654" y="76098"/>
                  </a:lnTo>
                  <a:lnTo>
                    <a:pt x="674243" y="78295"/>
                  </a:lnTo>
                  <a:lnTo>
                    <a:pt x="618261" y="79870"/>
                  </a:lnTo>
                  <a:lnTo>
                    <a:pt x="561936" y="80467"/>
                  </a:lnTo>
                  <a:lnTo>
                    <a:pt x="505548" y="80098"/>
                  </a:lnTo>
                  <a:lnTo>
                    <a:pt x="449402" y="78714"/>
                  </a:lnTo>
                  <a:lnTo>
                    <a:pt x="393776" y="76301"/>
                  </a:lnTo>
                  <a:lnTo>
                    <a:pt x="338950" y="72847"/>
                  </a:lnTo>
                  <a:lnTo>
                    <a:pt x="285242" y="68326"/>
                  </a:lnTo>
                  <a:lnTo>
                    <a:pt x="232930" y="62725"/>
                  </a:lnTo>
                  <a:lnTo>
                    <a:pt x="182295" y="56019"/>
                  </a:lnTo>
                  <a:lnTo>
                    <a:pt x="133629" y="48183"/>
                  </a:lnTo>
                  <a:lnTo>
                    <a:pt x="87249" y="39217"/>
                  </a:lnTo>
                  <a:lnTo>
                    <a:pt x="43408" y="29070"/>
                  </a:lnTo>
                  <a:lnTo>
                    <a:pt x="2425" y="17741"/>
                  </a:lnTo>
                  <a:lnTo>
                    <a:pt x="0" y="70916"/>
                  </a:lnTo>
                  <a:lnTo>
                    <a:pt x="292" y="122110"/>
                  </a:lnTo>
                  <a:lnTo>
                    <a:pt x="4673" y="171119"/>
                  </a:lnTo>
                  <a:lnTo>
                    <a:pt x="14528" y="217716"/>
                  </a:lnTo>
                  <a:lnTo>
                    <a:pt x="31242" y="261708"/>
                  </a:lnTo>
                  <a:lnTo>
                    <a:pt x="58445" y="299275"/>
                  </a:lnTo>
                  <a:lnTo>
                    <a:pt x="72517" y="317284"/>
                  </a:lnTo>
                  <a:lnTo>
                    <a:pt x="81686" y="335661"/>
                  </a:lnTo>
                  <a:lnTo>
                    <a:pt x="85166" y="362369"/>
                  </a:lnTo>
                  <a:lnTo>
                    <a:pt x="84302" y="390283"/>
                  </a:lnTo>
                  <a:lnTo>
                    <a:pt x="82130" y="417918"/>
                  </a:lnTo>
                  <a:lnTo>
                    <a:pt x="81686" y="443738"/>
                  </a:lnTo>
                  <a:lnTo>
                    <a:pt x="86817" y="493064"/>
                  </a:lnTo>
                  <a:lnTo>
                    <a:pt x="94703" y="542328"/>
                  </a:lnTo>
                  <a:lnTo>
                    <a:pt x="104902" y="591337"/>
                  </a:lnTo>
                  <a:lnTo>
                    <a:pt x="116979" y="639914"/>
                  </a:lnTo>
                  <a:lnTo>
                    <a:pt x="130467" y="687857"/>
                  </a:lnTo>
                  <a:lnTo>
                    <a:pt x="144932" y="734999"/>
                  </a:lnTo>
                  <a:lnTo>
                    <a:pt x="159943" y="781138"/>
                  </a:lnTo>
                  <a:lnTo>
                    <a:pt x="206946" y="919949"/>
                  </a:lnTo>
                  <a:lnTo>
                    <a:pt x="225056" y="969403"/>
                  </a:lnTo>
                  <a:lnTo>
                    <a:pt x="244538" y="1017701"/>
                  </a:lnTo>
                  <a:lnTo>
                    <a:pt x="265798" y="1064488"/>
                  </a:lnTo>
                  <a:lnTo>
                    <a:pt x="289267" y="1109395"/>
                  </a:lnTo>
                  <a:lnTo>
                    <a:pt x="315353" y="1152067"/>
                  </a:lnTo>
                  <a:lnTo>
                    <a:pt x="344500" y="1192136"/>
                  </a:lnTo>
                  <a:lnTo>
                    <a:pt x="377126" y="1229245"/>
                  </a:lnTo>
                  <a:lnTo>
                    <a:pt x="387197" y="1180350"/>
                  </a:lnTo>
                  <a:lnTo>
                    <a:pt x="406920" y="1139266"/>
                  </a:lnTo>
                  <a:lnTo>
                    <a:pt x="434632" y="1104671"/>
                  </a:lnTo>
                  <a:lnTo>
                    <a:pt x="468668" y="1075220"/>
                  </a:lnTo>
                  <a:lnTo>
                    <a:pt x="507352" y="1049566"/>
                  </a:lnTo>
                  <a:lnTo>
                    <a:pt x="549021" y="1026401"/>
                  </a:lnTo>
                  <a:lnTo>
                    <a:pt x="634606" y="982129"/>
                  </a:lnTo>
                  <a:lnTo>
                    <a:pt x="611720" y="947343"/>
                  </a:lnTo>
                  <a:lnTo>
                    <a:pt x="597903" y="908532"/>
                  </a:lnTo>
                  <a:lnTo>
                    <a:pt x="590918" y="866343"/>
                  </a:lnTo>
                  <a:lnTo>
                    <a:pt x="588505" y="821448"/>
                  </a:lnTo>
                  <a:lnTo>
                    <a:pt x="588391" y="726236"/>
                  </a:lnTo>
                  <a:lnTo>
                    <a:pt x="586168" y="677240"/>
                  </a:lnTo>
                  <a:lnTo>
                    <a:pt x="579513" y="628205"/>
                  </a:lnTo>
                  <a:lnTo>
                    <a:pt x="566153" y="579805"/>
                  </a:lnTo>
                  <a:lnTo>
                    <a:pt x="552894" y="552373"/>
                  </a:lnTo>
                  <a:lnTo>
                    <a:pt x="535355" y="522300"/>
                  </a:lnTo>
                  <a:lnTo>
                    <a:pt x="518807" y="488035"/>
                  </a:lnTo>
                  <a:lnTo>
                    <a:pt x="508508" y="448068"/>
                  </a:lnTo>
                  <a:lnTo>
                    <a:pt x="507492" y="418007"/>
                  </a:lnTo>
                  <a:lnTo>
                    <a:pt x="509524" y="345147"/>
                  </a:lnTo>
                  <a:lnTo>
                    <a:pt x="508508" y="307657"/>
                  </a:lnTo>
                  <a:lnTo>
                    <a:pt x="505091" y="275844"/>
                  </a:lnTo>
                  <a:lnTo>
                    <a:pt x="504063" y="251764"/>
                  </a:lnTo>
                  <a:lnTo>
                    <a:pt x="511149" y="236016"/>
                  </a:lnTo>
                  <a:lnTo>
                    <a:pt x="532053" y="229158"/>
                  </a:lnTo>
                  <a:lnTo>
                    <a:pt x="559892" y="241833"/>
                  </a:lnTo>
                  <a:lnTo>
                    <a:pt x="573278" y="280250"/>
                  </a:lnTo>
                  <a:lnTo>
                    <a:pt x="577240" y="331851"/>
                  </a:lnTo>
                  <a:lnTo>
                    <a:pt x="576795" y="384086"/>
                  </a:lnTo>
                  <a:lnTo>
                    <a:pt x="576961" y="424408"/>
                  </a:lnTo>
                  <a:lnTo>
                    <a:pt x="585165" y="472452"/>
                  </a:lnTo>
                  <a:lnTo>
                    <a:pt x="600341" y="510590"/>
                  </a:lnTo>
                  <a:lnTo>
                    <a:pt x="618248" y="544830"/>
                  </a:lnTo>
                  <a:lnTo>
                    <a:pt x="634682" y="581215"/>
                  </a:lnTo>
                  <a:lnTo>
                    <a:pt x="645426" y="625767"/>
                  </a:lnTo>
                  <a:lnTo>
                    <a:pt x="650443" y="677430"/>
                  </a:lnTo>
                  <a:lnTo>
                    <a:pt x="652856" y="730123"/>
                  </a:lnTo>
                  <a:lnTo>
                    <a:pt x="654735" y="782523"/>
                  </a:lnTo>
                  <a:lnTo>
                    <a:pt x="658114" y="833335"/>
                  </a:lnTo>
                  <a:lnTo>
                    <a:pt x="665048" y="881227"/>
                  </a:lnTo>
                  <a:lnTo>
                    <a:pt x="677583" y="924877"/>
                  </a:lnTo>
                  <a:lnTo>
                    <a:pt x="697788" y="963002"/>
                  </a:lnTo>
                  <a:lnTo>
                    <a:pt x="739152" y="943368"/>
                  </a:lnTo>
                  <a:lnTo>
                    <a:pt x="781507" y="924483"/>
                  </a:lnTo>
                  <a:lnTo>
                    <a:pt x="824915" y="906449"/>
                  </a:lnTo>
                  <a:lnTo>
                    <a:pt x="869480" y="889330"/>
                  </a:lnTo>
                  <a:lnTo>
                    <a:pt x="915301" y="873201"/>
                  </a:lnTo>
                  <a:lnTo>
                    <a:pt x="962444" y="858139"/>
                  </a:lnTo>
                  <a:lnTo>
                    <a:pt x="1011021" y="844232"/>
                  </a:lnTo>
                  <a:lnTo>
                    <a:pt x="1061123" y="831545"/>
                  </a:lnTo>
                  <a:lnTo>
                    <a:pt x="1112824" y="820153"/>
                  </a:lnTo>
                  <a:lnTo>
                    <a:pt x="1166228" y="810158"/>
                  </a:lnTo>
                  <a:lnTo>
                    <a:pt x="1221422" y="801611"/>
                  </a:lnTo>
                  <a:lnTo>
                    <a:pt x="1278509" y="794600"/>
                  </a:lnTo>
                  <a:lnTo>
                    <a:pt x="1337551" y="789203"/>
                  </a:lnTo>
                  <a:lnTo>
                    <a:pt x="1398663" y="785507"/>
                  </a:lnTo>
                  <a:lnTo>
                    <a:pt x="1406042" y="734428"/>
                  </a:lnTo>
                  <a:lnTo>
                    <a:pt x="1415288" y="684542"/>
                  </a:lnTo>
                  <a:lnTo>
                    <a:pt x="1425867" y="635546"/>
                  </a:lnTo>
                  <a:lnTo>
                    <a:pt x="1459915" y="491058"/>
                  </a:lnTo>
                  <a:lnTo>
                    <a:pt x="1460766" y="498322"/>
                  </a:lnTo>
                  <a:lnTo>
                    <a:pt x="1460093" y="507288"/>
                  </a:lnTo>
                  <a:lnTo>
                    <a:pt x="1461135" y="515137"/>
                  </a:lnTo>
                  <a:lnTo>
                    <a:pt x="1467116" y="519074"/>
                  </a:lnTo>
                  <a:lnTo>
                    <a:pt x="1469771" y="471271"/>
                  </a:lnTo>
                  <a:lnTo>
                    <a:pt x="1477810" y="424992"/>
                  </a:lnTo>
                  <a:lnTo>
                    <a:pt x="1487944" y="379717"/>
                  </a:lnTo>
                  <a:lnTo>
                    <a:pt x="1496847" y="334860"/>
                  </a:lnTo>
                  <a:lnTo>
                    <a:pt x="1501228" y="289902"/>
                  </a:lnTo>
                  <a:close/>
                </a:path>
              </a:pathLst>
            </a:custGeom>
            <a:solidFill>
              <a:srgbClr val="8F9DCE"/>
            </a:solidFill>
          </p:spPr>
          <p:txBody>
            <a:bodyPr wrap="square" lIns="0" tIns="0" rIns="0" bIns="0" rtlCol="0"/>
            <a:lstStyle/>
            <a:p>
              <a:endParaRPr lang="fr-FR" noProof="0" dirty="0"/>
            </a:p>
          </p:txBody>
        </p:sp>
        <p:pic>
          <p:nvPicPr>
            <p:cNvPr id="4861" name="object 4861"/>
            <p:cNvPicPr/>
            <p:nvPr/>
          </p:nvPicPr>
          <p:blipFill>
            <a:blip r:embed="rId47" cstate="print"/>
            <a:stretch>
              <a:fillRect/>
            </a:stretch>
          </p:blipFill>
          <p:spPr>
            <a:xfrm>
              <a:off x="7781543" y="6035116"/>
              <a:ext cx="192875" cy="102633"/>
            </a:xfrm>
            <a:prstGeom prst="rect">
              <a:avLst/>
            </a:prstGeom>
          </p:spPr>
        </p:pic>
        <p:sp>
          <p:nvSpPr>
            <p:cNvPr id="4862" name="object 4862"/>
            <p:cNvSpPr/>
            <p:nvPr/>
          </p:nvSpPr>
          <p:spPr>
            <a:xfrm>
              <a:off x="7334704" y="734495"/>
              <a:ext cx="626110" cy="607695"/>
            </a:xfrm>
            <a:custGeom>
              <a:avLst/>
              <a:gdLst/>
              <a:ahLst/>
              <a:cxnLst/>
              <a:rect l="l" t="t" r="r" b="b"/>
              <a:pathLst>
                <a:path w="626109" h="607694">
                  <a:moveTo>
                    <a:pt x="185429" y="0"/>
                  </a:moveTo>
                  <a:lnTo>
                    <a:pt x="134417" y="3506"/>
                  </a:lnTo>
                  <a:lnTo>
                    <a:pt x="84411" y="11077"/>
                  </a:lnTo>
                  <a:lnTo>
                    <a:pt x="36107" y="22851"/>
                  </a:lnTo>
                  <a:lnTo>
                    <a:pt x="25002" y="38428"/>
                  </a:lnTo>
                  <a:lnTo>
                    <a:pt x="10317" y="54282"/>
                  </a:lnTo>
                  <a:lnTo>
                    <a:pt x="0" y="70691"/>
                  </a:lnTo>
                  <a:lnTo>
                    <a:pt x="2000" y="87932"/>
                  </a:lnTo>
                  <a:lnTo>
                    <a:pt x="11514" y="72383"/>
                  </a:lnTo>
                  <a:lnTo>
                    <a:pt x="24068" y="59237"/>
                  </a:lnTo>
                  <a:lnTo>
                    <a:pt x="39999" y="48606"/>
                  </a:lnTo>
                  <a:lnTo>
                    <a:pt x="59646" y="40601"/>
                  </a:lnTo>
                  <a:lnTo>
                    <a:pt x="91047" y="74028"/>
                  </a:lnTo>
                  <a:lnTo>
                    <a:pt x="125367" y="105125"/>
                  </a:lnTo>
                  <a:lnTo>
                    <a:pt x="162858" y="133650"/>
                  </a:lnTo>
                  <a:lnTo>
                    <a:pt x="203771" y="159359"/>
                  </a:lnTo>
                  <a:lnTo>
                    <a:pt x="248358" y="182012"/>
                  </a:lnTo>
                  <a:lnTo>
                    <a:pt x="296868" y="201367"/>
                  </a:lnTo>
                  <a:lnTo>
                    <a:pt x="349554" y="217182"/>
                  </a:lnTo>
                  <a:lnTo>
                    <a:pt x="406666" y="229215"/>
                  </a:lnTo>
                  <a:lnTo>
                    <a:pt x="468455" y="237224"/>
                  </a:lnTo>
                  <a:lnTo>
                    <a:pt x="510615" y="260014"/>
                  </a:lnTo>
                  <a:lnTo>
                    <a:pt x="535514" y="293788"/>
                  </a:lnTo>
                  <a:lnTo>
                    <a:pt x="547509" y="335462"/>
                  </a:lnTo>
                  <a:lnTo>
                    <a:pt x="550957" y="381951"/>
                  </a:lnTo>
                  <a:lnTo>
                    <a:pt x="549641" y="477038"/>
                  </a:lnTo>
                  <a:lnTo>
                    <a:pt x="518667" y="504031"/>
                  </a:lnTo>
                  <a:lnTo>
                    <a:pt x="490103" y="533244"/>
                  </a:lnTo>
                  <a:lnTo>
                    <a:pt x="466988" y="566894"/>
                  </a:lnTo>
                  <a:lnTo>
                    <a:pt x="452362" y="607200"/>
                  </a:lnTo>
                  <a:lnTo>
                    <a:pt x="467449" y="601545"/>
                  </a:lnTo>
                  <a:lnTo>
                    <a:pt x="481186" y="594208"/>
                  </a:lnTo>
                  <a:lnTo>
                    <a:pt x="494922" y="586316"/>
                  </a:lnTo>
                  <a:lnTo>
                    <a:pt x="510009" y="578998"/>
                  </a:lnTo>
                  <a:lnTo>
                    <a:pt x="552245" y="499819"/>
                  </a:lnTo>
                  <a:lnTo>
                    <a:pt x="573535" y="457578"/>
                  </a:lnTo>
                  <a:lnTo>
                    <a:pt x="592996" y="413707"/>
                  </a:lnTo>
                  <a:lnTo>
                    <a:pt x="609168" y="368311"/>
                  </a:lnTo>
                  <a:lnTo>
                    <a:pt x="620595" y="321493"/>
                  </a:lnTo>
                  <a:lnTo>
                    <a:pt x="625819" y="273359"/>
                  </a:lnTo>
                  <a:lnTo>
                    <a:pt x="623380" y="224011"/>
                  </a:lnTo>
                  <a:lnTo>
                    <a:pt x="598179" y="157691"/>
                  </a:lnTo>
                  <a:lnTo>
                    <a:pt x="546456" y="101473"/>
                  </a:lnTo>
                  <a:lnTo>
                    <a:pt x="512384" y="77502"/>
                  </a:lnTo>
                  <a:lnTo>
                    <a:pt x="473765" y="56476"/>
                  </a:lnTo>
                  <a:lnTo>
                    <a:pt x="431292" y="38534"/>
                  </a:lnTo>
                  <a:lnTo>
                    <a:pt x="385660" y="23818"/>
                  </a:lnTo>
                  <a:lnTo>
                    <a:pt x="337563" y="12467"/>
                  </a:lnTo>
                  <a:lnTo>
                    <a:pt x="287696" y="4620"/>
                  </a:lnTo>
                  <a:lnTo>
                    <a:pt x="236753" y="417"/>
                  </a:lnTo>
                  <a:lnTo>
                    <a:pt x="185429" y="0"/>
                  </a:lnTo>
                  <a:close/>
                </a:path>
              </a:pathLst>
            </a:custGeom>
            <a:solidFill>
              <a:srgbClr val="48342E"/>
            </a:solidFill>
          </p:spPr>
          <p:txBody>
            <a:bodyPr wrap="square" lIns="0" tIns="0" rIns="0" bIns="0" rtlCol="0"/>
            <a:lstStyle/>
            <a:p>
              <a:endParaRPr lang="fr-FR" noProof="0" dirty="0"/>
            </a:p>
          </p:txBody>
        </p:sp>
        <p:sp>
          <p:nvSpPr>
            <p:cNvPr id="4863" name="object 4863"/>
            <p:cNvSpPr/>
            <p:nvPr/>
          </p:nvSpPr>
          <p:spPr>
            <a:xfrm>
              <a:off x="6715074" y="2894964"/>
              <a:ext cx="2795270" cy="3092450"/>
            </a:xfrm>
            <a:custGeom>
              <a:avLst/>
              <a:gdLst/>
              <a:ahLst/>
              <a:cxnLst/>
              <a:rect l="l" t="t" r="r" b="b"/>
              <a:pathLst>
                <a:path w="2795270" h="3092450">
                  <a:moveTo>
                    <a:pt x="1224991" y="4533"/>
                  </a:moveTo>
                  <a:lnTo>
                    <a:pt x="1219708" y="2959"/>
                  </a:lnTo>
                  <a:lnTo>
                    <a:pt x="1214183" y="0"/>
                  </a:lnTo>
                  <a:lnTo>
                    <a:pt x="1187869" y="43472"/>
                  </a:lnTo>
                  <a:lnTo>
                    <a:pt x="1160691" y="86182"/>
                  </a:lnTo>
                  <a:lnTo>
                    <a:pt x="1132090" y="127647"/>
                  </a:lnTo>
                  <a:lnTo>
                    <a:pt x="1101534" y="167373"/>
                  </a:lnTo>
                  <a:lnTo>
                    <a:pt x="1068476" y="204863"/>
                  </a:lnTo>
                  <a:lnTo>
                    <a:pt x="1032357" y="239623"/>
                  </a:lnTo>
                  <a:lnTo>
                    <a:pt x="1006449" y="245960"/>
                  </a:lnTo>
                  <a:lnTo>
                    <a:pt x="997597" y="253009"/>
                  </a:lnTo>
                  <a:lnTo>
                    <a:pt x="998004" y="267817"/>
                  </a:lnTo>
                  <a:lnTo>
                    <a:pt x="1017079" y="267614"/>
                  </a:lnTo>
                  <a:lnTo>
                    <a:pt x="1035659" y="262051"/>
                  </a:lnTo>
                  <a:lnTo>
                    <a:pt x="1101610" y="213690"/>
                  </a:lnTo>
                  <a:lnTo>
                    <a:pt x="1134414" y="178968"/>
                  </a:lnTo>
                  <a:lnTo>
                    <a:pt x="1164005" y="140614"/>
                  </a:lnTo>
                  <a:lnTo>
                    <a:pt x="1189545" y="99314"/>
                  </a:lnTo>
                  <a:lnTo>
                    <a:pt x="1210157" y="55702"/>
                  </a:lnTo>
                  <a:lnTo>
                    <a:pt x="1224991" y="10452"/>
                  </a:lnTo>
                  <a:lnTo>
                    <a:pt x="1224991" y="4533"/>
                  </a:lnTo>
                  <a:close/>
                </a:path>
                <a:path w="2795270" h="3092450">
                  <a:moveTo>
                    <a:pt x="2794825" y="2609227"/>
                  </a:moveTo>
                  <a:lnTo>
                    <a:pt x="2792488" y="2569680"/>
                  </a:lnTo>
                  <a:lnTo>
                    <a:pt x="2747581" y="2563342"/>
                  </a:lnTo>
                  <a:lnTo>
                    <a:pt x="2747581" y="2593340"/>
                  </a:lnTo>
                  <a:lnTo>
                    <a:pt x="2721114" y="2629624"/>
                  </a:lnTo>
                  <a:lnTo>
                    <a:pt x="2687231" y="2661755"/>
                  </a:lnTo>
                  <a:lnTo>
                    <a:pt x="2649283" y="2691117"/>
                  </a:lnTo>
                  <a:lnTo>
                    <a:pt x="2610662" y="2719082"/>
                  </a:lnTo>
                  <a:lnTo>
                    <a:pt x="2578417" y="2744952"/>
                  </a:lnTo>
                  <a:lnTo>
                    <a:pt x="2544686" y="2774518"/>
                  </a:lnTo>
                  <a:lnTo>
                    <a:pt x="2472588" y="2840507"/>
                  </a:lnTo>
                  <a:lnTo>
                    <a:pt x="2434120" y="2874835"/>
                  </a:lnTo>
                  <a:lnTo>
                    <a:pt x="2393975" y="2908630"/>
                  </a:lnTo>
                  <a:lnTo>
                    <a:pt x="2352116" y="2940862"/>
                  </a:lnTo>
                  <a:lnTo>
                    <a:pt x="2308466" y="2970479"/>
                  </a:lnTo>
                  <a:lnTo>
                    <a:pt x="2263000" y="2996400"/>
                  </a:lnTo>
                  <a:lnTo>
                    <a:pt x="2215654" y="3017596"/>
                  </a:lnTo>
                  <a:lnTo>
                    <a:pt x="2166391" y="3033014"/>
                  </a:lnTo>
                  <a:lnTo>
                    <a:pt x="2115147" y="3041586"/>
                  </a:lnTo>
                  <a:lnTo>
                    <a:pt x="2066404" y="3044710"/>
                  </a:lnTo>
                  <a:lnTo>
                    <a:pt x="2016379" y="3045409"/>
                  </a:lnTo>
                  <a:lnTo>
                    <a:pt x="1965261" y="3043999"/>
                  </a:lnTo>
                  <a:lnTo>
                    <a:pt x="1913267" y="3040799"/>
                  </a:lnTo>
                  <a:lnTo>
                    <a:pt x="1860575" y="3036138"/>
                  </a:lnTo>
                  <a:lnTo>
                    <a:pt x="1807375" y="3030309"/>
                  </a:lnTo>
                  <a:lnTo>
                    <a:pt x="1490548" y="2988322"/>
                  </a:lnTo>
                  <a:lnTo>
                    <a:pt x="609117" y="2891967"/>
                  </a:lnTo>
                  <a:lnTo>
                    <a:pt x="460641" y="2872917"/>
                  </a:lnTo>
                  <a:lnTo>
                    <a:pt x="363855" y="2858947"/>
                  </a:lnTo>
                  <a:lnTo>
                    <a:pt x="269074" y="2843733"/>
                  </a:lnTo>
                  <a:lnTo>
                    <a:pt x="222516" y="2835605"/>
                  </a:lnTo>
                  <a:lnTo>
                    <a:pt x="144132" y="2821076"/>
                  </a:lnTo>
                  <a:lnTo>
                    <a:pt x="79400" y="2804617"/>
                  </a:lnTo>
                  <a:lnTo>
                    <a:pt x="52120" y="2788628"/>
                  </a:lnTo>
                  <a:lnTo>
                    <a:pt x="94869" y="2762072"/>
                  </a:lnTo>
                  <a:lnTo>
                    <a:pt x="139903" y="2738247"/>
                  </a:lnTo>
                  <a:lnTo>
                    <a:pt x="186893" y="2716631"/>
                  </a:lnTo>
                  <a:lnTo>
                    <a:pt x="235470" y="2696641"/>
                  </a:lnTo>
                  <a:lnTo>
                    <a:pt x="285305" y="2677757"/>
                  </a:lnTo>
                  <a:lnTo>
                    <a:pt x="438721" y="2622194"/>
                  </a:lnTo>
                  <a:lnTo>
                    <a:pt x="490004" y="2602217"/>
                  </a:lnTo>
                  <a:lnTo>
                    <a:pt x="582536" y="2565514"/>
                  </a:lnTo>
                  <a:lnTo>
                    <a:pt x="629056" y="2548217"/>
                  </a:lnTo>
                  <a:lnTo>
                    <a:pt x="676173" y="2532202"/>
                  </a:lnTo>
                  <a:lnTo>
                    <a:pt x="724192" y="2517889"/>
                  </a:lnTo>
                  <a:lnTo>
                    <a:pt x="776732" y="2503436"/>
                  </a:lnTo>
                  <a:lnTo>
                    <a:pt x="829589" y="2488273"/>
                  </a:lnTo>
                  <a:lnTo>
                    <a:pt x="882167" y="2471775"/>
                  </a:lnTo>
                  <a:lnTo>
                    <a:pt x="932637" y="2453703"/>
                  </a:lnTo>
                  <a:lnTo>
                    <a:pt x="979995" y="2433574"/>
                  </a:lnTo>
                  <a:lnTo>
                    <a:pt x="1025753" y="2438006"/>
                  </a:lnTo>
                  <a:lnTo>
                    <a:pt x="1072807" y="2441740"/>
                  </a:lnTo>
                  <a:lnTo>
                    <a:pt x="1120990" y="2444902"/>
                  </a:lnTo>
                  <a:lnTo>
                    <a:pt x="1170089" y="2447607"/>
                  </a:lnTo>
                  <a:lnTo>
                    <a:pt x="1473161" y="2460421"/>
                  </a:lnTo>
                  <a:lnTo>
                    <a:pt x="1572882" y="2466124"/>
                  </a:lnTo>
                  <a:lnTo>
                    <a:pt x="1780324" y="2483421"/>
                  </a:lnTo>
                  <a:lnTo>
                    <a:pt x="2092109" y="2514981"/>
                  </a:lnTo>
                  <a:lnTo>
                    <a:pt x="2747581" y="2593340"/>
                  </a:lnTo>
                  <a:lnTo>
                    <a:pt x="2747581" y="2563342"/>
                  </a:lnTo>
                  <a:lnTo>
                    <a:pt x="2400554" y="2514320"/>
                  </a:lnTo>
                  <a:lnTo>
                    <a:pt x="2147290" y="2482900"/>
                  </a:lnTo>
                  <a:lnTo>
                    <a:pt x="1940941" y="2460955"/>
                  </a:lnTo>
                  <a:lnTo>
                    <a:pt x="1784350" y="2446947"/>
                  </a:lnTo>
                  <a:lnTo>
                    <a:pt x="1626450" y="2435453"/>
                  </a:lnTo>
                  <a:lnTo>
                    <a:pt x="1467459" y="2426843"/>
                  </a:lnTo>
                  <a:lnTo>
                    <a:pt x="1419390" y="2424887"/>
                  </a:lnTo>
                  <a:lnTo>
                    <a:pt x="1359598" y="2423642"/>
                  </a:lnTo>
                  <a:lnTo>
                    <a:pt x="1247571" y="2424887"/>
                  </a:lnTo>
                  <a:lnTo>
                    <a:pt x="1190879" y="2424684"/>
                  </a:lnTo>
                  <a:lnTo>
                    <a:pt x="1135253" y="2420988"/>
                  </a:lnTo>
                  <a:lnTo>
                    <a:pt x="1080008" y="2416175"/>
                  </a:lnTo>
                  <a:lnTo>
                    <a:pt x="1026147" y="2413038"/>
                  </a:lnTo>
                  <a:lnTo>
                    <a:pt x="974712" y="2414333"/>
                  </a:lnTo>
                  <a:lnTo>
                    <a:pt x="928738" y="2422194"/>
                  </a:lnTo>
                  <a:lnTo>
                    <a:pt x="882853" y="2434386"/>
                  </a:lnTo>
                  <a:lnTo>
                    <a:pt x="837082" y="2449284"/>
                  </a:lnTo>
                  <a:lnTo>
                    <a:pt x="746061" y="2480805"/>
                  </a:lnTo>
                  <a:lnTo>
                    <a:pt x="700887" y="2494216"/>
                  </a:lnTo>
                  <a:lnTo>
                    <a:pt x="651954" y="2507958"/>
                  </a:lnTo>
                  <a:lnTo>
                    <a:pt x="602538" y="2522842"/>
                  </a:lnTo>
                  <a:lnTo>
                    <a:pt x="552526" y="2539288"/>
                  </a:lnTo>
                  <a:lnTo>
                    <a:pt x="501827" y="2557716"/>
                  </a:lnTo>
                  <a:lnTo>
                    <a:pt x="408139" y="2595588"/>
                  </a:lnTo>
                  <a:lnTo>
                    <a:pt x="363397" y="2611920"/>
                  </a:lnTo>
                  <a:lnTo>
                    <a:pt x="264985" y="2646718"/>
                  </a:lnTo>
                  <a:lnTo>
                    <a:pt x="210654" y="2667317"/>
                  </a:lnTo>
                  <a:lnTo>
                    <a:pt x="166306" y="2684869"/>
                  </a:lnTo>
                  <a:lnTo>
                    <a:pt x="111912" y="2707602"/>
                  </a:lnTo>
                  <a:lnTo>
                    <a:pt x="58623" y="2733243"/>
                  </a:lnTo>
                  <a:lnTo>
                    <a:pt x="17602" y="2759532"/>
                  </a:lnTo>
                  <a:lnTo>
                    <a:pt x="0" y="2784183"/>
                  </a:lnTo>
                  <a:lnTo>
                    <a:pt x="17081" y="2818282"/>
                  </a:lnTo>
                  <a:lnTo>
                    <a:pt x="17297" y="2818282"/>
                  </a:lnTo>
                  <a:lnTo>
                    <a:pt x="61887" y="2837434"/>
                  </a:lnTo>
                  <a:lnTo>
                    <a:pt x="117246" y="2847835"/>
                  </a:lnTo>
                  <a:lnTo>
                    <a:pt x="165735" y="2855188"/>
                  </a:lnTo>
                  <a:lnTo>
                    <a:pt x="547598" y="2922295"/>
                  </a:lnTo>
                  <a:lnTo>
                    <a:pt x="645033" y="2937522"/>
                  </a:lnTo>
                  <a:lnTo>
                    <a:pt x="743242" y="2951188"/>
                  </a:lnTo>
                  <a:lnTo>
                    <a:pt x="897547" y="2969476"/>
                  </a:lnTo>
                  <a:lnTo>
                    <a:pt x="1419263" y="3020110"/>
                  </a:lnTo>
                  <a:lnTo>
                    <a:pt x="1518018" y="3031579"/>
                  </a:lnTo>
                  <a:lnTo>
                    <a:pt x="1566100" y="3037890"/>
                  </a:lnTo>
                  <a:lnTo>
                    <a:pt x="1613560" y="3044710"/>
                  </a:lnTo>
                  <a:lnTo>
                    <a:pt x="1659255" y="3051949"/>
                  </a:lnTo>
                  <a:lnTo>
                    <a:pt x="1722094" y="3065437"/>
                  </a:lnTo>
                  <a:lnTo>
                    <a:pt x="1752790" y="3073374"/>
                  </a:lnTo>
                  <a:lnTo>
                    <a:pt x="1783676" y="3080054"/>
                  </a:lnTo>
                  <a:lnTo>
                    <a:pt x="1839836" y="3087471"/>
                  </a:lnTo>
                  <a:lnTo>
                    <a:pt x="1895221" y="3091357"/>
                  </a:lnTo>
                  <a:lnTo>
                    <a:pt x="1949551" y="3091992"/>
                  </a:lnTo>
                  <a:lnTo>
                    <a:pt x="2002574" y="3089643"/>
                  </a:lnTo>
                  <a:lnTo>
                    <a:pt x="2054034" y="3084614"/>
                  </a:lnTo>
                  <a:lnTo>
                    <a:pt x="2103653" y="3077159"/>
                  </a:lnTo>
                  <a:lnTo>
                    <a:pt x="2151189" y="3067570"/>
                  </a:lnTo>
                  <a:lnTo>
                    <a:pt x="2196376" y="3056128"/>
                  </a:lnTo>
                  <a:lnTo>
                    <a:pt x="2238959" y="3043110"/>
                  </a:lnTo>
                  <a:lnTo>
                    <a:pt x="2278659" y="3028810"/>
                  </a:lnTo>
                  <a:lnTo>
                    <a:pt x="2313902" y="3014040"/>
                  </a:lnTo>
                  <a:lnTo>
                    <a:pt x="2315222" y="3013494"/>
                  </a:lnTo>
                  <a:lnTo>
                    <a:pt x="2306840" y="3014040"/>
                  </a:lnTo>
                  <a:lnTo>
                    <a:pt x="2296757" y="3013494"/>
                  </a:lnTo>
                  <a:lnTo>
                    <a:pt x="2291410" y="3011830"/>
                  </a:lnTo>
                  <a:lnTo>
                    <a:pt x="2297214" y="3009049"/>
                  </a:lnTo>
                  <a:lnTo>
                    <a:pt x="2338908" y="2980131"/>
                  </a:lnTo>
                  <a:lnTo>
                    <a:pt x="2379764" y="2949562"/>
                  </a:lnTo>
                  <a:lnTo>
                    <a:pt x="2419947" y="2917698"/>
                  </a:lnTo>
                  <a:lnTo>
                    <a:pt x="2459621" y="2884944"/>
                  </a:lnTo>
                  <a:lnTo>
                    <a:pt x="2577007" y="2785135"/>
                  </a:lnTo>
                  <a:lnTo>
                    <a:pt x="2616123" y="2752610"/>
                  </a:lnTo>
                  <a:lnTo>
                    <a:pt x="2655468" y="2721102"/>
                  </a:lnTo>
                  <a:lnTo>
                    <a:pt x="2695219" y="2690977"/>
                  </a:lnTo>
                  <a:lnTo>
                    <a:pt x="2732354" y="2667317"/>
                  </a:lnTo>
                  <a:lnTo>
                    <a:pt x="2770238" y="2640863"/>
                  </a:lnTo>
                  <a:lnTo>
                    <a:pt x="2794825" y="2609227"/>
                  </a:lnTo>
                  <a:close/>
                </a:path>
              </a:pathLst>
            </a:custGeom>
            <a:solidFill>
              <a:srgbClr val="000000"/>
            </a:solidFill>
          </p:spPr>
          <p:txBody>
            <a:bodyPr wrap="square" lIns="0" tIns="0" rIns="0" bIns="0" rtlCol="0"/>
            <a:lstStyle/>
            <a:p>
              <a:endParaRPr lang="fr-FR" noProof="0" dirty="0"/>
            </a:p>
          </p:txBody>
        </p:sp>
        <p:sp>
          <p:nvSpPr>
            <p:cNvPr id="4864" name="object 4864"/>
            <p:cNvSpPr/>
            <p:nvPr/>
          </p:nvSpPr>
          <p:spPr>
            <a:xfrm>
              <a:off x="7831983" y="6066363"/>
              <a:ext cx="102870" cy="46990"/>
            </a:xfrm>
            <a:custGeom>
              <a:avLst/>
              <a:gdLst/>
              <a:ahLst/>
              <a:cxnLst/>
              <a:rect l="l" t="t" r="r" b="b"/>
              <a:pathLst>
                <a:path w="102870" h="46989">
                  <a:moveTo>
                    <a:pt x="58156" y="0"/>
                  </a:moveTo>
                  <a:lnTo>
                    <a:pt x="23662" y="7904"/>
                  </a:lnTo>
                  <a:lnTo>
                    <a:pt x="0" y="25514"/>
                  </a:lnTo>
                  <a:lnTo>
                    <a:pt x="17886" y="42856"/>
                  </a:lnTo>
                  <a:lnTo>
                    <a:pt x="46717" y="46599"/>
                  </a:lnTo>
                  <a:lnTo>
                    <a:pt x="77890" y="40909"/>
                  </a:lnTo>
                  <a:lnTo>
                    <a:pt x="102802" y="29952"/>
                  </a:lnTo>
                  <a:lnTo>
                    <a:pt x="89273" y="5962"/>
                  </a:lnTo>
                  <a:lnTo>
                    <a:pt x="58156" y="0"/>
                  </a:lnTo>
                  <a:close/>
                </a:path>
              </a:pathLst>
            </a:custGeom>
            <a:solidFill>
              <a:srgbClr val="ED2D20"/>
            </a:solidFill>
          </p:spPr>
          <p:txBody>
            <a:bodyPr wrap="square" lIns="0" tIns="0" rIns="0" bIns="0" rtlCol="0"/>
            <a:lstStyle/>
            <a:p>
              <a:endParaRPr lang="fr-FR" noProof="0" dirty="0"/>
            </a:p>
          </p:txBody>
        </p:sp>
        <p:pic>
          <p:nvPicPr>
            <p:cNvPr id="4865" name="object 4865"/>
            <p:cNvPicPr/>
            <p:nvPr/>
          </p:nvPicPr>
          <p:blipFill>
            <a:blip r:embed="rId48" cstate="print"/>
            <a:stretch>
              <a:fillRect/>
            </a:stretch>
          </p:blipFill>
          <p:spPr>
            <a:xfrm>
              <a:off x="6767207" y="5512619"/>
              <a:ext cx="399921" cy="253774"/>
            </a:xfrm>
            <a:prstGeom prst="rect">
              <a:avLst/>
            </a:prstGeom>
          </p:spPr>
        </p:pic>
        <p:sp>
          <p:nvSpPr>
            <p:cNvPr id="4866" name="object 4866"/>
            <p:cNvSpPr/>
            <p:nvPr/>
          </p:nvSpPr>
          <p:spPr>
            <a:xfrm>
              <a:off x="7165447" y="5511964"/>
              <a:ext cx="1905" cy="255270"/>
            </a:xfrm>
            <a:custGeom>
              <a:avLst/>
              <a:gdLst/>
              <a:ahLst/>
              <a:cxnLst/>
              <a:rect l="l" t="t" r="r" b="b"/>
              <a:pathLst>
                <a:path w="1904" h="255270">
                  <a:moveTo>
                    <a:pt x="0" y="655"/>
                  </a:moveTo>
                  <a:lnTo>
                    <a:pt x="1681" y="0"/>
                  </a:lnTo>
                  <a:lnTo>
                    <a:pt x="1681" y="254672"/>
                  </a:lnTo>
                  <a:lnTo>
                    <a:pt x="0" y="254429"/>
                  </a:lnTo>
                  <a:lnTo>
                    <a:pt x="0" y="655"/>
                  </a:lnTo>
                  <a:close/>
                </a:path>
              </a:pathLst>
            </a:custGeom>
            <a:solidFill>
              <a:srgbClr val="C5BDD1"/>
            </a:solidFill>
          </p:spPr>
          <p:txBody>
            <a:bodyPr wrap="square" lIns="0" tIns="0" rIns="0" bIns="0" rtlCol="0"/>
            <a:lstStyle/>
            <a:p>
              <a:endParaRPr lang="fr-FR" noProof="0" dirty="0"/>
            </a:p>
          </p:txBody>
        </p:sp>
        <p:sp>
          <p:nvSpPr>
            <p:cNvPr id="4867" name="object 4867"/>
            <p:cNvSpPr/>
            <p:nvPr/>
          </p:nvSpPr>
          <p:spPr>
            <a:xfrm>
              <a:off x="7165447" y="5511964"/>
              <a:ext cx="1905" cy="255270"/>
            </a:xfrm>
            <a:custGeom>
              <a:avLst/>
              <a:gdLst/>
              <a:ahLst/>
              <a:cxnLst/>
              <a:rect l="l" t="t" r="r" b="b"/>
              <a:pathLst>
                <a:path w="1904" h="255270">
                  <a:moveTo>
                    <a:pt x="1681" y="0"/>
                  </a:moveTo>
                  <a:lnTo>
                    <a:pt x="1681" y="254672"/>
                  </a:lnTo>
                </a:path>
                <a:path w="1904" h="255270">
                  <a:moveTo>
                    <a:pt x="0" y="254429"/>
                  </a:moveTo>
                  <a:lnTo>
                    <a:pt x="0" y="655"/>
                  </a:lnTo>
                </a:path>
              </a:pathLst>
            </a:custGeom>
            <a:ln w="3175">
              <a:solidFill>
                <a:srgbClr val="C5BDD1"/>
              </a:solidFill>
            </a:ln>
          </p:spPr>
          <p:txBody>
            <a:bodyPr wrap="square" lIns="0" tIns="0" rIns="0" bIns="0" rtlCol="0"/>
            <a:lstStyle/>
            <a:p>
              <a:endParaRPr lang="fr-FR" noProof="0" dirty="0"/>
            </a:p>
          </p:txBody>
        </p:sp>
        <p:sp>
          <p:nvSpPr>
            <p:cNvPr id="4868" name="object 4868"/>
            <p:cNvSpPr/>
            <p:nvPr/>
          </p:nvSpPr>
          <p:spPr>
            <a:xfrm>
              <a:off x="7167129" y="5511215"/>
              <a:ext cx="2540" cy="255904"/>
            </a:xfrm>
            <a:custGeom>
              <a:avLst/>
              <a:gdLst/>
              <a:ahLst/>
              <a:cxnLst/>
              <a:rect l="l" t="t" r="r" b="b"/>
              <a:pathLst>
                <a:path w="2540" h="255904">
                  <a:moveTo>
                    <a:pt x="0" y="748"/>
                  </a:moveTo>
                  <a:lnTo>
                    <a:pt x="1921" y="0"/>
                  </a:lnTo>
                  <a:lnTo>
                    <a:pt x="1921" y="255698"/>
                  </a:lnTo>
                  <a:lnTo>
                    <a:pt x="0" y="255421"/>
                  </a:lnTo>
                  <a:lnTo>
                    <a:pt x="0" y="748"/>
                  </a:lnTo>
                  <a:close/>
                </a:path>
              </a:pathLst>
            </a:custGeom>
            <a:solidFill>
              <a:srgbClr val="C5BDD1"/>
            </a:solidFill>
          </p:spPr>
          <p:txBody>
            <a:bodyPr wrap="square" lIns="0" tIns="0" rIns="0" bIns="0" rtlCol="0"/>
            <a:lstStyle/>
            <a:p>
              <a:endParaRPr lang="fr-FR" noProof="0" dirty="0"/>
            </a:p>
          </p:txBody>
        </p:sp>
        <p:sp>
          <p:nvSpPr>
            <p:cNvPr id="4869" name="object 4869"/>
            <p:cNvSpPr/>
            <p:nvPr/>
          </p:nvSpPr>
          <p:spPr>
            <a:xfrm>
              <a:off x="7167128" y="5511215"/>
              <a:ext cx="2540" cy="255904"/>
            </a:xfrm>
            <a:custGeom>
              <a:avLst/>
              <a:gdLst/>
              <a:ahLst/>
              <a:cxnLst/>
              <a:rect l="l" t="t" r="r" b="b"/>
              <a:pathLst>
                <a:path w="2540" h="255904">
                  <a:moveTo>
                    <a:pt x="1921" y="0"/>
                  </a:moveTo>
                  <a:lnTo>
                    <a:pt x="1921" y="255698"/>
                  </a:lnTo>
                </a:path>
                <a:path w="2540" h="255904">
                  <a:moveTo>
                    <a:pt x="0" y="255421"/>
                  </a:moveTo>
                  <a:lnTo>
                    <a:pt x="0" y="748"/>
                  </a:lnTo>
                </a:path>
              </a:pathLst>
            </a:custGeom>
            <a:ln w="3175">
              <a:solidFill>
                <a:srgbClr val="C5BDD1"/>
              </a:solidFill>
            </a:ln>
          </p:spPr>
          <p:txBody>
            <a:bodyPr wrap="square" lIns="0" tIns="0" rIns="0" bIns="0" rtlCol="0"/>
            <a:lstStyle/>
            <a:p>
              <a:endParaRPr lang="fr-FR" noProof="0" dirty="0"/>
            </a:p>
          </p:txBody>
        </p:sp>
        <p:sp>
          <p:nvSpPr>
            <p:cNvPr id="4870" name="object 4870"/>
            <p:cNvSpPr/>
            <p:nvPr/>
          </p:nvSpPr>
          <p:spPr>
            <a:xfrm>
              <a:off x="7169049" y="5509811"/>
              <a:ext cx="3810" cy="257810"/>
            </a:xfrm>
            <a:custGeom>
              <a:avLst/>
              <a:gdLst/>
              <a:ahLst/>
              <a:cxnLst/>
              <a:rect l="l" t="t" r="r" b="b"/>
              <a:pathLst>
                <a:path w="3809" h="257810">
                  <a:moveTo>
                    <a:pt x="3602" y="0"/>
                  </a:moveTo>
                  <a:lnTo>
                    <a:pt x="0" y="1403"/>
                  </a:lnTo>
                  <a:lnTo>
                    <a:pt x="0" y="257102"/>
                  </a:lnTo>
                  <a:lnTo>
                    <a:pt x="3602" y="257622"/>
                  </a:lnTo>
                  <a:lnTo>
                    <a:pt x="3602" y="0"/>
                  </a:lnTo>
                  <a:close/>
                </a:path>
              </a:pathLst>
            </a:custGeom>
            <a:solidFill>
              <a:srgbClr val="C5BDD1"/>
            </a:solidFill>
          </p:spPr>
          <p:txBody>
            <a:bodyPr wrap="square" lIns="0" tIns="0" rIns="0" bIns="0" rtlCol="0"/>
            <a:lstStyle/>
            <a:p>
              <a:endParaRPr lang="fr-FR" noProof="0" dirty="0"/>
            </a:p>
          </p:txBody>
        </p:sp>
        <p:sp>
          <p:nvSpPr>
            <p:cNvPr id="4871" name="object 4871"/>
            <p:cNvSpPr/>
            <p:nvPr/>
          </p:nvSpPr>
          <p:spPr>
            <a:xfrm>
              <a:off x="7169049" y="5509811"/>
              <a:ext cx="3810" cy="257810"/>
            </a:xfrm>
            <a:custGeom>
              <a:avLst/>
              <a:gdLst/>
              <a:ahLst/>
              <a:cxnLst/>
              <a:rect l="l" t="t" r="r" b="b"/>
              <a:pathLst>
                <a:path w="3809" h="257810">
                  <a:moveTo>
                    <a:pt x="3602" y="0"/>
                  </a:moveTo>
                  <a:lnTo>
                    <a:pt x="3602" y="257622"/>
                  </a:lnTo>
                </a:path>
                <a:path w="3809" h="257810">
                  <a:moveTo>
                    <a:pt x="0" y="257102"/>
                  </a:moveTo>
                  <a:lnTo>
                    <a:pt x="0" y="1403"/>
                  </a:lnTo>
                </a:path>
              </a:pathLst>
            </a:custGeom>
            <a:ln w="3175">
              <a:solidFill>
                <a:srgbClr val="C5BDD1"/>
              </a:solidFill>
            </a:ln>
          </p:spPr>
          <p:txBody>
            <a:bodyPr wrap="square" lIns="0" tIns="0" rIns="0" bIns="0" rtlCol="0"/>
            <a:lstStyle/>
            <a:p>
              <a:endParaRPr lang="fr-FR" noProof="0" dirty="0"/>
            </a:p>
          </p:txBody>
        </p:sp>
        <p:sp>
          <p:nvSpPr>
            <p:cNvPr id="4872" name="object 4872"/>
            <p:cNvSpPr/>
            <p:nvPr/>
          </p:nvSpPr>
          <p:spPr>
            <a:xfrm>
              <a:off x="7172653" y="5509156"/>
              <a:ext cx="1905" cy="259079"/>
            </a:xfrm>
            <a:custGeom>
              <a:avLst/>
              <a:gdLst/>
              <a:ahLst/>
              <a:cxnLst/>
              <a:rect l="l" t="t" r="r" b="b"/>
              <a:pathLst>
                <a:path w="1904" h="259079">
                  <a:moveTo>
                    <a:pt x="0" y="655"/>
                  </a:moveTo>
                  <a:lnTo>
                    <a:pt x="1681" y="0"/>
                  </a:lnTo>
                  <a:lnTo>
                    <a:pt x="1681" y="258520"/>
                  </a:lnTo>
                  <a:lnTo>
                    <a:pt x="0" y="258277"/>
                  </a:lnTo>
                  <a:lnTo>
                    <a:pt x="0" y="655"/>
                  </a:lnTo>
                  <a:close/>
                </a:path>
              </a:pathLst>
            </a:custGeom>
            <a:solidFill>
              <a:srgbClr val="C5BDD1"/>
            </a:solidFill>
          </p:spPr>
          <p:txBody>
            <a:bodyPr wrap="square" lIns="0" tIns="0" rIns="0" bIns="0" rtlCol="0"/>
            <a:lstStyle/>
            <a:p>
              <a:endParaRPr lang="fr-FR" noProof="0" dirty="0"/>
            </a:p>
          </p:txBody>
        </p:sp>
        <p:sp>
          <p:nvSpPr>
            <p:cNvPr id="4873" name="object 4873"/>
            <p:cNvSpPr/>
            <p:nvPr/>
          </p:nvSpPr>
          <p:spPr>
            <a:xfrm>
              <a:off x="7172652" y="5509156"/>
              <a:ext cx="1905" cy="259079"/>
            </a:xfrm>
            <a:custGeom>
              <a:avLst/>
              <a:gdLst/>
              <a:ahLst/>
              <a:cxnLst/>
              <a:rect l="l" t="t" r="r" b="b"/>
              <a:pathLst>
                <a:path w="1904" h="259079">
                  <a:moveTo>
                    <a:pt x="1681" y="0"/>
                  </a:moveTo>
                  <a:lnTo>
                    <a:pt x="1681" y="258520"/>
                  </a:lnTo>
                </a:path>
                <a:path w="1904" h="259079">
                  <a:moveTo>
                    <a:pt x="0" y="258277"/>
                  </a:moveTo>
                  <a:lnTo>
                    <a:pt x="0" y="655"/>
                  </a:lnTo>
                </a:path>
              </a:pathLst>
            </a:custGeom>
            <a:ln w="3175">
              <a:solidFill>
                <a:srgbClr val="C5BDD1"/>
              </a:solidFill>
            </a:ln>
          </p:spPr>
          <p:txBody>
            <a:bodyPr wrap="square" lIns="0" tIns="0" rIns="0" bIns="0" rtlCol="0"/>
            <a:lstStyle/>
            <a:p>
              <a:endParaRPr lang="fr-FR" noProof="0" dirty="0"/>
            </a:p>
          </p:txBody>
        </p:sp>
        <p:sp>
          <p:nvSpPr>
            <p:cNvPr id="4874" name="object 4874"/>
            <p:cNvSpPr/>
            <p:nvPr/>
          </p:nvSpPr>
          <p:spPr>
            <a:xfrm>
              <a:off x="7174334" y="5507752"/>
              <a:ext cx="3810" cy="260350"/>
            </a:xfrm>
            <a:custGeom>
              <a:avLst/>
              <a:gdLst/>
              <a:ahLst/>
              <a:cxnLst/>
              <a:rect l="l" t="t" r="r" b="b"/>
              <a:pathLst>
                <a:path w="3809" h="260350">
                  <a:moveTo>
                    <a:pt x="3602" y="0"/>
                  </a:moveTo>
                  <a:lnTo>
                    <a:pt x="0" y="1403"/>
                  </a:lnTo>
                  <a:lnTo>
                    <a:pt x="0" y="259924"/>
                  </a:lnTo>
                  <a:lnTo>
                    <a:pt x="3602" y="259924"/>
                  </a:lnTo>
                  <a:lnTo>
                    <a:pt x="3602" y="0"/>
                  </a:lnTo>
                  <a:close/>
                </a:path>
              </a:pathLst>
            </a:custGeom>
            <a:solidFill>
              <a:srgbClr val="C4BCD0"/>
            </a:solidFill>
          </p:spPr>
          <p:txBody>
            <a:bodyPr wrap="square" lIns="0" tIns="0" rIns="0" bIns="0" rtlCol="0"/>
            <a:lstStyle/>
            <a:p>
              <a:endParaRPr lang="fr-FR" noProof="0" dirty="0"/>
            </a:p>
          </p:txBody>
        </p:sp>
        <p:sp>
          <p:nvSpPr>
            <p:cNvPr id="4875" name="object 4875"/>
            <p:cNvSpPr/>
            <p:nvPr/>
          </p:nvSpPr>
          <p:spPr>
            <a:xfrm>
              <a:off x="7174334" y="5507752"/>
              <a:ext cx="3810" cy="260985"/>
            </a:xfrm>
            <a:custGeom>
              <a:avLst/>
              <a:gdLst/>
              <a:ahLst/>
              <a:cxnLst/>
              <a:rect l="l" t="t" r="r" b="b"/>
              <a:pathLst>
                <a:path w="3809" h="260985">
                  <a:moveTo>
                    <a:pt x="3602" y="0"/>
                  </a:moveTo>
                  <a:lnTo>
                    <a:pt x="3602" y="260408"/>
                  </a:lnTo>
                </a:path>
                <a:path w="3809" h="260985">
                  <a:moveTo>
                    <a:pt x="0" y="259924"/>
                  </a:moveTo>
                  <a:lnTo>
                    <a:pt x="0" y="1403"/>
                  </a:lnTo>
                </a:path>
              </a:pathLst>
            </a:custGeom>
            <a:ln w="3175">
              <a:solidFill>
                <a:srgbClr val="C4BCD0"/>
              </a:solidFill>
            </a:ln>
          </p:spPr>
          <p:txBody>
            <a:bodyPr wrap="square" lIns="0" tIns="0" rIns="0" bIns="0" rtlCol="0"/>
            <a:lstStyle/>
            <a:p>
              <a:endParaRPr lang="fr-FR" noProof="0" dirty="0"/>
            </a:p>
          </p:txBody>
        </p:sp>
        <p:sp>
          <p:nvSpPr>
            <p:cNvPr id="4876" name="object 4876"/>
            <p:cNvSpPr/>
            <p:nvPr/>
          </p:nvSpPr>
          <p:spPr>
            <a:xfrm>
              <a:off x="7177937" y="5507003"/>
              <a:ext cx="2540" cy="261620"/>
            </a:xfrm>
            <a:custGeom>
              <a:avLst/>
              <a:gdLst/>
              <a:ahLst/>
              <a:cxnLst/>
              <a:rect l="l" t="t" r="r" b="b"/>
              <a:pathLst>
                <a:path w="2540" h="261620">
                  <a:moveTo>
                    <a:pt x="0" y="748"/>
                  </a:moveTo>
                  <a:lnTo>
                    <a:pt x="1921" y="0"/>
                  </a:lnTo>
                  <a:lnTo>
                    <a:pt x="1921" y="261404"/>
                  </a:lnTo>
                  <a:lnTo>
                    <a:pt x="0" y="261157"/>
                  </a:lnTo>
                  <a:lnTo>
                    <a:pt x="0" y="748"/>
                  </a:lnTo>
                  <a:close/>
                </a:path>
              </a:pathLst>
            </a:custGeom>
            <a:solidFill>
              <a:srgbClr val="C4BCD0"/>
            </a:solidFill>
          </p:spPr>
          <p:txBody>
            <a:bodyPr wrap="square" lIns="0" tIns="0" rIns="0" bIns="0" rtlCol="0"/>
            <a:lstStyle/>
            <a:p>
              <a:endParaRPr lang="fr-FR" noProof="0" dirty="0"/>
            </a:p>
          </p:txBody>
        </p:sp>
        <p:sp>
          <p:nvSpPr>
            <p:cNvPr id="4877" name="object 4877"/>
            <p:cNvSpPr/>
            <p:nvPr/>
          </p:nvSpPr>
          <p:spPr>
            <a:xfrm>
              <a:off x="7177936" y="5507003"/>
              <a:ext cx="2540" cy="261620"/>
            </a:xfrm>
            <a:custGeom>
              <a:avLst/>
              <a:gdLst/>
              <a:ahLst/>
              <a:cxnLst/>
              <a:rect l="l" t="t" r="r" b="b"/>
              <a:pathLst>
                <a:path w="2540" h="261620">
                  <a:moveTo>
                    <a:pt x="1921" y="0"/>
                  </a:moveTo>
                  <a:lnTo>
                    <a:pt x="1921" y="261404"/>
                  </a:lnTo>
                </a:path>
                <a:path w="2540" h="261620">
                  <a:moveTo>
                    <a:pt x="0" y="261157"/>
                  </a:moveTo>
                  <a:lnTo>
                    <a:pt x="0" y="748"/>
                  </a:lnTo>
                </a:path>
              </a:pathLst>
            </a:custGeom>
            <a:ln w="3175">
              <a:solidFill>
                <a:srgbClr val="C4BCD0"/>
              </a:solidFill>
            </a:ln>
          </p:spPr>
          <p:txBody>
            <a:bodyPr wrap="square" lIns="0" tIns="0" rIns="0" bIns="0" rtlCol="0"/>
            <a:lstStyle/>
            <a:p>
              <a:endParaRPr lang="fr-FR" noProof="0" dirty="0"/>
            </a:p>
          </p:txBody>
        </p:sp>
        <p:sp>
          <p:nvSpPr>
            <p:cNvPr id="4878" name="object 4878"/>
            <p:cNvSpPr/>
            <p:nvPr/>
          </p:nvSpPr>
          <p:spPr>
            <a:xfrm>
              <a:off x="7179859" y="5505599"/>
              <a:ext cx="3810" cy="263525"/>
            </a:xfrm>
            <a:custGeom>
              <a:avLst/>
              <a:gdLst/>
              <a:ahLst/>
              <a:cxnLst/>
              <a:rect l="l" t="t" r="r" b="b"/>
              <a:pathLst>
                <a:path w="3809" h="263525">
                  <a:moveTo>
                    <a:pt x="3602" y="0"/>
                  </a:moveTo>
                  <a:lnTo>
                    <a:pt x="0" y="1403"/>
                  </a:lnTo>
                  <a:lnTo>
                    <a:pt x="0" y="262808"/>
                  </a:lnTo>
                  <a:lnTo>
                    <a:pt x="3602" y="263270"/>
                  </a:lnTo>
                  <a:lnTo>
                    <a:pt x="3602" y="0"/>
                  </a:lnTo>
                  <a:close/>
                </a:path>
              </a:pathLst>
            </a:custGeom>
            <a:solidFill>
              <a:srgbClr val="C4BCD0"/>
            </a:solidFill>
          </p:spPr>
          <p:txBody>
            <a:bodyPr wrap="square" lIns="0" tIns="0" rIns="0" bIns="0" rtlCol="0"/>
            <a:lstStyle/>
            <a:p>
              <a:endParaRPr lang="fr-FR" noProof="0" dirty="0"/>
            </a:p>
          </p:txBody>
        </p:sp>
        <p:sp>
          <p:nvSpPr>
            <p:cNvPr id="4879" name="object 4879"/>
            <p:cNvSpPr/>
            <p:nvPr/>
          </p:nvSpPr>
          <p:spPr>
            <a:xfrm>
              <a:off x="7179858" y="5505599"/>
              <a:ext cx="3810" cy="263525"/>
            </a:xfrm>
            <a:custGeom>
              <a:avLst/>
              <a:gdLst/>
              <a:ahLst/>
              <a:cxnLst/>
              <a:rect l="l" t="t" r="r" b="b"/>
              <a:pathLst>
                <a:path w="3809" h="263525">
                  <a:moveTo>
                    <a:pt x="3602" y="0"/>
                  </a:moveTo>
                  <a:lnTo>
                    <a:pt x="3602" y="263270"/>
                  </a:lnTo>
                </a:path>
                <a:path w="3809" h="263525">
                  <a:moveTo>
                    <a:pt x="0" y="262808"/>
                  </a:moveTo>
                  <a:lnTo>
                    <a:pt x="0" y="1403"/>
                  </a:lnTo>
                </a:path>
              </a:pathLst>
            </a:custGeom>
            <a:ln w="3175">
              <a:solidFill>
                <a:srgbClr val="C4BCD0"/>
              </a:solidFill>
            </a:ln>
          </p:spPr>
          <p:txBody>
            <a:bodyPr wrap="square" lIns="0" tIns="0" rIns="0" bIns="0" rtlCol="0"/>
            <a:lstStyle/>
            <a:p>
              <a:endParaRPr lang="fr-FR" noProof="0" dirty="0"/>
            </a:p>
          </p:txBody>
        </p:sp>
        <p:sp>
          <p:nvSpPr>
            <p:cNvPr id="4880" name="object 4880"/>
            <p:cNvSpPr/>
            <p:nvPr/>
          </p:nvSpPr>
          <p:spPr>
            <a:xfrm>
              <a:off x="7183462" y="5504944"/>
              <a:ext cx="1905" cy="264160"/>
            </a:xfrm>
            <a:custGeom>
              <a:avLst/>
              <a:gdLst/>
              <a:ahLst/>
              <a:cxnLst/>
              <a:rect l="l" t="t" r="r" b="b"/>
              <a:pathLst>
                <a:path w="1904" h="264160">
                  <a:moveTo>
                    <a:pt x="0" y="655"/>
                  </a:moveTo>
                  <a:lnTo>
                    <a:pt x="1681" y="0"/>
                  </a:lnTo>
                  <a:lnTo>
                    <a:pt x="1681" y="264141"/>
                  </a:lnTo>
                  <a:lnTo>
                    <a:pt x="0" y="263925"/>
                  </a:lnTo>
                  <a:lnTo>
                    <a:pt x="0" y="655"/>
                  </a:lnTo>
                  <a:close/>
                </a:path>
              </a:pathLst>
            </a:custGeom>
            <a:solidFill>
              <a:srgbClr val="C4BCD0"/>
            </a:solidFill>
          </p:spPr>
          <p:txBody>
            <a:bodyPr wrap="square" lIns="0" tIns="0" rIns="0" bIns="0" rtlCol="0"/>
            <a:lstStyle/>
            <a:p>
              <a:endParaRPr lang="fr-FR" noProof="0" dirty="0"/>
            </a:p>
          </p:txBody>
        </p:sp>
        <p:sp>
          <p:nvSpPr>
            <p:cNvPr id="4881" name="object 4881"/>
            <p:cNvSpPr/>
            <p:nvPr/>
          </p:nvSpPr>
          <p:spPr>
            <a:xfrm>
              <a:off x="7183461" y="5504944"/>
              <a:ext cx="1905" cy="264160"/>
            </a:xfrm>
            <a:custGeom>
              <a:avLst/>
              <a:gdLst/>
              <a:ahLst/>
              <a:cxnLst/>
              <a:rect l="l" t="t" r="r" b="b"/>
              <a:pathLst>
                <a:path w="1904" h="264160">
                  <a:moveTo>
                    <a:pt x="1681" y="0"/>
                  </a:moveTo>
                  <a:lnTo>
                    <a:pt x="1681" y="264141"/>
                  </a:lnTo>
                </a:path>
                <a:path w="1904" h="264160">
                  <a:moveTo>
                    <a:pt x="0" y="263925"/>
                  </a:moveTo>
                  <a:lnTo>
                    <a:pt x="0" y="655"/>
                  </a:lnTo>
                </a:path>
              </a:pathLst>
            </a:custGeom>
            <a:ln w="3175">
              <a:solidFill>
                <a:srgbClr val="C4BCD0"/>
              </a:solidFill>
            </a:ln>
          </p:spPr>
          <p:txBody>
            <a:bodyPr wrap="square" lIns="0" tIns="0" rIns="0" bIns="0" rtlCol="0"/>
            <a:lstStyle/>
            <a:p>
              <a:endParaRPr lang="fr-FR" noProof="0" dirty="0"/>
            </a:p>
          </p:txBody>
        </p:sp>
        <p:sp>
          <p:nvSpPr>
            <p:cNvPr id="4882" name="object 4882"/>
            <p:cNvSpPr/>
            <p:nvPr/>
          </p:nvSpPr>
          <p:spPr>
            <a:xfrm>
              <a:off x="7185143" y="5503540"/>
              <a:ext cx="3810" cy="266065"/>
            </a:xfrm>
            <a:custGeom>
              <a:avLst/>
              <a:gdLst/>
              <a:ahLst/>
              <a:cxnLst/>
              <a:rect l="l" t="t" r="r" b="b"/>
              <a:pathLst>
                <a:path w="3809" h="266064">
                  <a:moveTo>
                    <a:pt x="3602" y="0"/>
                  </a:moveTo>
                  <a:lnTo>
                    <a:pt x="0" y="1403"/>
                  </a:lnTo>
                  <a:lnTo>
                    <a:pt x="0" y="265545"/>
                  </a:lnTo>
                  <a:lnTo>
                    <a:pt x="3602" y="266007"/>
                  </a:lnTo>
                  <a:lnTo>
                    <a:pt x="3602" y="0"/>
                  </a:lnTo>
                  <a:close/>
                </a:path>
              </a:pathLst>
            </a:custGeom>
            <a:solidFill>
              <a:srgbClr val="C4BBCF"/>
            </a:solidFill>
          </p:spPr>
          <p:txBody>
            <a:bodyPr wrap="square" lIns="0" tIns="0" rIns="0" bIns="0" rtlCol="0"/>
            <a:lstStyle/>
            <a:p>
              <a:endParaRPr lang="fr-FR" noProof="0" dirty="0"/>
            </a:p>
          </p:txBody>
        </p:sp>
        <p:sp>
          <p:nvSpPr>
            <p:cNvPr id="4883" name="object 4883"/>
            <p:cNvSpPr/>
            <p:nvPr/>
          </p:nvSpPr>
          <p:spPr>
            <a:xfrm>
              <a:off x="7185143" y="5503540"/>
              <a:ext cx="3810" cy="266065"/>
            </a:xfrm>
            <a:custGeom>
              <a:avLst/>
              <a:gdLst/>
              <a:ahLst/>
              <a:cxnLst/>
              <a:rect l="l" t="t" r="r" b="b"/>
              <a:pathLst>
                <a:path w="3809" h="266064">
                  <a:moveTo>
                    <a:pt x="3602" y="0"/>
                  </a:moveTo>
                  <a:lnTo>
                    <a:pt x="3602" y="266007"/>
                  </a:lnTo>
                </a:path>
                <a:path w="3809" h="266064">
                  <a:moveTo>
                    <a:pt x="0" y="265545"/>
                  </a:moveTo>
                  <a:lnTo>
                    <a:pt x="0" y="1403"/>
                  </a:lnTo>
                </a:path>
              </a:pathLst>
            </a:custGeom>
            <a:ln w="3175">
              <a:solidFill>
                <a:srgbClr val="C4BBCF"/>
              </a:solidFill>
            </a:ln>
          </p:spPr>
          <p:txBody>
            <a:bodyPr wrap="square" lIns="0" tIns="0" rIns="0" bIns="0" rtlCol="0"/>
            <a:lstStyle/>
            <a:p>
              <a:endParaRPr lang="fr-FR" noProof="0" dirty="0"/>
            </a:p>
          </p:txBody>
        </p:sp>
        <p:sp>
          <p:nvSpPr>
            <p:cNvPr id="4884" name="object 4884"/>
            <p:cNvSpPr/>
            <p:nvPr/>
          </p:nvSpPr>
          <p:spPr>
            <a:xfrm>
              <a:off x="7188746" y="5502791"/>
              <a:ext cx="2540" cy="267335"/>
            </a:xfrm>
            <a:custGeom>
              <a:avLst/>
              <a:gdLst/>
              <a:ahLst/>
              <a:cxnLst/>
              <a:rect l="l" t="t" r="r" b="b"/>
              <a:pathLst>
                <a:path w="2540" h="267335">
                  <a:moveTo>
                    <a:pt x="0" y="748"/>
                  </a:moveTo>
                  <a:lnTo>
                    <a:pt x="1921" y="0"/>
                  </a:lnTo>
                  <a:lnTo>
                    <a:pt x="1921" y="267003"/>
                  </a:lnTo>
                  <a:lnTo>
                    <a:pt x="0" y="266756"/>
                  </a:lnTo>
                  <a:lnTo>
                    <a:pt x="0" y="748"/>
                  </a:lnTo>
                  <a:close/>
                </a:path>
              </a:pathLst>
            </a:custGeom>
            <a:solidFill>
              <a:srgbClr val="C4BBCF"/>
            </a:solidFill>
          </p:spPr>
          <p:txBody>
            <a:bodyPr wrap="square" lIns="0" tIns="0" rIns="0" bIns="0" rtlCol="0"/>
            <a:lstStyle/>
            <a:p>
              <a:endParaRPr lang="fr-FR" noProof="0" dirty="0"/>
            </a:p>
          </p:txBody>
        </p:sp>
        <p:sp>
          <p:nvSpPr>
            <p:cNvPr id="4885" name="object 4885"/>
            <p:cNvSpPr/>
            <p:nvPr/>
          </p:nvSpPr>
          <p:spPr>
            <a:xfrm>
              <a:off x="7188746" y="5502791"/>
              <a:ext cx="2540" cy="267335"/>
            </a:xfrm>
            <a:custGeom>
              <a:avLst/>
              <a:gdLst/>
              <a:ahLst/>
              <a:cxnLst/>
              <a:rect l="l" t="t" r="r" b="b"/>
              <a:pathLst>
                <a:path w="2540" h="267335">
                  <a:moveTo>
                    <a:pt x="1921" y="0"/>
                  </a:moveTo>
                  <a:lnTo>
                    <a:pt x="1921" y="267003"/>
                  </a:lnTo>
                </a:path>
                <a:path w="2540" h="267335">
                  <a:moveTo>
                    <a:pt x="0" y="266756"/>
                  </a:moveTo>
                  <a:lnTo>
                    <a:pt x="0" y="748"/>
                  </a:lnTo>
                </a:path>
              </a:pathLst>
            </a:custGeom>
            <a:ln w="3175">
              <a:solidFill>
                <a:srgbClr val="C4BBCF"/>
              </a:solidFill>
            </a:ln>
          </p:spPr>
          <p:txBody>
            <a:bodyPr wrap="square" lIns="0" tIns="0" rIns="0" bIns="0" rtlCol="0"/>
            <a:lstStyle/>
            <a:p>
              <a:endParaRPr lang="fr-FR" noProof="0" dirty="0"/>
            </a:p>
          </p:txBody>
        </p:sp>
        <p:sp>
          <p:nvSpPr>
            <p:cNvPr id="4886" name="object 4886"/>
            <p:cNvSpPr/>
            <p:nvPr/>
          </p:nvSpPr>
          <p:spPr>
            <a:xfrm>
              <a:off x="7190668" y="5501387"/>
              <a:ext cx="3810" cy="269240"/>
            </a:xfrm>
            <a:custGeom>
              <a:avLst/>
              <a:gdLst/>
              <a:ahLst/>
              <a:cxnLst/>
              <a:rect l="l" t="t" r="r" b="b"/>
              <a:pathLst>
                <a:path w="3809" h="269239">
                  <a:moveTo>
                    <a:pt x="3602" y="0"/>
                  </a:moveTo>
                  <a:lnTo>
                    <a:pt x="0" y="1403"/>
                  </a:lnTo>
                  <a:lnTo>
                    <a:pt x="0" y="268407"/>
                  </a:lnTo>
                  <a:lnTo>
                    <a:pt x="3602" y="268869"/>
                  </a:lnTo>
                  <a:lnTo>
                    <a:pt x="3602" y="0"/>
                  </a:lnTo>
                  <a:close/>
                </a:path>
              </a:pathLst>
            </a:custGeom>
            <a:solidFill>
              <a:srgbClr val="C4BBCF"/>
            </a:solidFill>
          </p:spPr>
          <p:txBody>
            <a:bodyPr wrap="square" lIns="0" tIns="0" rIns="0" bIns="0" rtlCol="0"/>
            <a:lstStyle/>
            <a:p>
              <a:endParaRPr lang="fr-FR" noProof="0" dirty="0"/>
            </a:p>
          </p:txBody>
        </p:sp>
        <p:sp>
          <p:nvSpPr>
            <p:cNvPr id="4887" name="object 4887"/>
            <p:cNvSpPr/>
            <p:nvPr/>
          </p:nvSpPr>
          <p:spPr>
            <a:xfrm>
              <a:off x="7190668" y="5501387"/>
              <a:ext cx="3810" cy="269240"/>
            </a:xfrm>
            <a:custGeom>
              <a:avLst/>
              <a:gdLst/>
              <a:ahLst/>
              <a:cxnLst/>
              <a:rect l="l" t="t" r="r" b="b"/>
              <a:pathLst>
                <a:path w="3809" h="269239">
                  <a:moveTo>
                    <a:pt x="3602" y="0"/>
                  </a:moveTo>
                  <a:lnTo>
                    <a:pt x="3602" y="268869"/>
                  </a:lnTo>
                </a:path>
                <a:path w="3809" h="269239">
                  <a:moveTo>
                    <a:pt x="0" y="268407"/>
                  </a:moveTo>
                  <a:lnTo>
                    <a:pt x="0" y="1403"/>
                  </a:lnTo>
                </a:path>
              </a:pathLst>
            </a:custGeom>
            <a:ln w="3175">
              <a:solidFill>
                <a:srgbClr val="C4BBCF"/>
              </a:solidFill>
            </a:ln>
          </p:spPr>
          <p:txBody>
            <a:bodyPr wrap="square" lIns="0" tIns="0" rIns="0" bIns="0" rtlCol="0"/>
            <a:lstStyle/>
            <a:p>
              <a:endParaRPr lang="fr-FR" noProof="0" dirty="0"/>
            </a:p>
          </p:txBody>
        </p:sp>
        <p:sp>
          <p:nvSpPr>
            <p:cNvPr id="4888" name="object 4888"/>
            <p:cNvSpPr/>
            <p:nvPr/>
          </p:nvSpPr>
          <p:spPr>
            <a:xfrm>
              <a:off x="7194270" y="5500732"/>
              <a:ext cx="1905" cy="269875"/>
            </a:xfrm>
            <a:custGeom>
              <a:avLst/>
              <a:gdLst/>
              <a:ahLst/>
              <a:cxnLst/>
              <a:rect l="l" t="t" r="r" b="b"/>
              <a:pathLst>
                <a:path w="1904" h="269875">
                  <a:moveTo>
                    <a:pt x="0" y="655"/>
                  </a:moveTo>
                  <a:lnTo>
                    <a:pt x="1681" y="0"/>
                  </a:lnTo>
                  <a:lnTo>
                    <a:pt x="1681" y="269740"/>
                  </a:lnTo>
                  <a:lnTo>
                    <a:pt x="0" y="269524"/>
                  </a:lnTo>
                  <a:lnTo>
                    <a:pt x="0" y="655"/>
                  </a:lnTo>
                  <a:close/>
                </a:path>
              </a:pathLst>
            </a:custGeom>
            <a:solidFill>
              <a:srgbClr val="C4BBCF"/>
            </a:solidFill>
          </p:spPr>
          <p:txBody>
            <a:bodyPr wrap="square" lIns="0" tIns="0" rIns="0" bIns="0" rtlCol="0"/>
            <a:lstStyle/>
            <a:p>
              <a:endParaRPr lang="fr-FR" noProof="0" dirty="0"/>
            </a:p>
          </p:txBody>
        </p:sp>
        <p:sp>
          <p:nvSpPr>
            <p:cNvPr id="4889" name="object 4889"/>
            <p:cNvSpPr/>
            <p:nvPr/>
          </p:nvSpPr>
          <p:spPr>
            <a:xfrm>
              <a:off x="7194270" y="5500732"/>
              <a:ext cx="1905" cy="269875"/>
            </a:xfrm>
            <a:custGeom>
              <a:avLst/>
              <a:gdLst/>
              <a:ahLst/>
              <a:cxnLst/>
              <a:rect l="l" t="t" r="r" b="b"/>
              <a:pathLst>
                <a:path w="1904" h="269875">
                  <a:moveTo>
                    <a:pt x="1681" y="0"/>
                  </a:moveTo>
                  <a:lnTo>
                    <a:pt x="1681" y="269740"/>
                  </a:lnTo>
                </a:path>
                <a:path w="1904" h="269875">
                  <a:moveTo>
                    <a:pt x="0" y="269524"/>
                  </a:moveTo>
                  <a:lnTo>
                    <a:pt x="0" y="655"/>
                  </a:lnTo>
                </a:path>
              </a:pathLst>
            </a:custGeom>
            <a:ln w="3175">
              <a:solidFill>
                <a:srgbClr val="C4BBCF"/>
              </a:solidFill>
            </a:ln>
          </p:spPr>
          <p:txBody>
            <a:bodyPr wrap="square" lIns="0" tIns="0" rIns="0" bIns="0" rtlCol="0"/>
            <a:lstStyle/>
            <a:p>
              <a:endParaRPr lang="fr-FR" noProof="0" dirty="0"/>
            </a:p>
          </p:txBody>
        </p:sp>
        <p:sp>
          <p:nvSpPr>
            <p:cNvPr id="4890" name="object 4890"/>
            <p:cNvSpPr/>
            <p:nvPr/>
          </p:nvSpPr>
          <p:spPr>
            <a:xfrm>
              <a:off x="7195952" y="5499328"/>
              <a:ext cx="3810" cy="271780"/>
            </a:xfrm>
            <a:custGeom>
              <a:avLst/>
              <a:gdLst/>
              <a:ahLst/>
              <a:cxnLst/>
              <a:rect l="l" t="t" r="r" b="b"/>
              <a:pathLst>
                <a:path w="3809" h="271779">
                  <a:moveTo>
                    <a:pt x="3602" y="0"/>
                  </a:moveTo>
                  <a:lnTo>
                    <a:pt x="0" y="1403"/>
                  </a:lnTo>
                  <a:lnTo>
                    <a:pt x="0" y="271144"/>
                  </a:lnTo>
                  <a:lnTo>
                    <a:pt x="3602" y="271606"/>
                  </a:lnTo>
                  <a:lnTo>
                    <a:pt x="3602" y="0"/>
                  </a:lnTo>
                  <a:close/>
                </a:path>
              </a:pathLst>
            </a:custGeom>
            <a:solidFill>
              <a:srgbClr val="C3BBCE"/>
            </a:solidFill>
          </p:spPr>
          <p:txBody>
            <a:bodyPr wrap="square" lIns="0" tIns="0" rIns="0" bIns="0" rtlCol="0"/>
            <a:lstStyle/>
            <a:p>
              <a:endParaRPr lang="fr-FR" noProof="0" dirty="0"/>
            </a:p>
          </p:txBody>
        </p:sp>
        <p:sp>
          <p:nvSpPr>
            <p:cNvPr id="4891" name="object 4891"/>
            <p:cNvSpPr/>
            <p:nvPr/>
          </p:nvSpPr>
          <p:spPr>
            <a:xfrm>
              <a:off x="7195952" y="5499328"/>
              <a:ext cx="3810" cy="271780"/>
            </a:xfrm>
            <a:custGeom>
              <a:avLst/>
              <a:gdLst/>
              <a:ahLst/>
              <a:cxnLst/>
              <a:rect l="l" t="t" r="r" b="b"/>
              <a:pathLst>
                <a:path w="3809" h="271779">
                  <a:moveTo>
                    <a:pt x="3602" y="0"/>
                  </a:moveTo>
                  <a:lnTo>
                    <a:pt x="3602" y="271606"/>
                  </a:lnTo>
                </a:path>
                <a:path w="3809" h="271779">
                  <a:moveTo>
                    <a:pt x="0" y="271144"/>
                  </a:moveTo>
                  <a:lnTo>
                    <a:pt x="0" y="1403"/>
                  </a:lnTo>
                </a:path>
              </a:pathLst>
            </a:custGeom>
            <a:ln w="3175">
              <a:solidFill>
                <a:srgbClr val="C3BBCE"/>
              </a:solidFill>
            </a:ln>
          </p:spPr>
          <p:txBody>
            <a:bodyPr wrap="square" lIns="0" tIns="0" rIns="0" bIns="0" rtlCol="0"/>
            <a:lstStyle/>
            <a:p>
              <a:endParaRPr lang="fr-FR" noProof="0" dirty="0"/>
            </a:p>
          </p:txBody>
        </p:sp>
        <p:sp>
          <p:nvSpPr>
            <p:cNvPr id="4892" name="object 4892"/>
            <p:cNvSpPr/>
            <p:nvPr/>
          </p:nvSpPr>
          <p:spPr>
            <a:xfrm>
              <a:off x="7199555" y="5498579"/>
              <a:ext cx="2540" cy="273050"/>
            </a:xfrm>
            <a:custGeom>
              <a:avLst/>
              <a:gdLst/>
              <a:ahLst/>
              <a:cxnLst/>
              <a:rect l="l" t="t" r="r" b="b"/>
              <a:pathLst>
                <a:path w="2540" h="273050">
                  <a:moveTo>
                    <a:pt x="0" y="748"/>
                  </a:moveTo>
                  <a:lnTo>
                    <a:pt x="1921" y="0"/>
                  </a:lnTo>
                  <a:lnTo>
                    <a:pt x="1921" y="272602"/>
                  </a:lnTo>
                  <a:lnTo>
                    <a:pt x="0" y="272355"/>
                  </a:lnTo>
                  <a:lnTo>
                    <a:pt x="0" y="748"/>
                  </a:lnTo>
                  <a:close/>
                </a:path>
              </a:pathLst>
            </a:custGeom>
            <a:solidFill>
              <a:srgbClr val="C3BBCE"/>
            </a:solidFill>
          </p:spPr>
          <p:txBody>
            <a:bodyPr wrap="square" lIns="0" tIns="0" rIns="0" bIns="0" rtlCol="0"/>
            <a:lstStyle/>
            <a:p>
              <a:endParaRPr lang="fr-FR" noProof="0" dirty="0"/>
            </a:p>
          </p:txBody>
        </p:sp>
        <p:sp>
          <p:nvSpPr>
            <p:cNvPr id="4893" name="object 4893"/>
            <p:cNvSpPr/>
            <p:nvPr/>
          </p:nvSpPr>
          <p:spPr>
            <a:xfrm>
              <a:off x="7199555" y="5498579"/>
              <a:ext cx="2540" cy="273050"/>
            </a:xfrm>
            <a:custGeom>
              <a:avLst/>
              <a:gdLst/>
              <a:ahLst/>
              <a:cxnLst/>
              <a:rect l="l" t="t" r="r" b="b"/>
              <a:pathLst>
                <a:path w="2540" h="273050">
                  <a:moveTo>
                    <a:pt x="1921" y="0"/>
                  </a:moveTo>
                  <a:lnTo>
                    <a:pt x="1921" y="272602"/>
                  </a:lnTo>
                </a:path>
                <a:path w="2540" h="273050">
                  <a:moveTo>
                    <a:pt x="0" y="272355"/>
                  </a:moveTo>
                  <a:lnTo>
                    <a:pt x="0" y="748"/>
                  </a:lnTo>
                </a:path>
              </a:pathLst>
            </a:custGeom>
            <a:ln w="3175">
              <a:solidFill>
                <a:srgbClr val="C3BBCE"/>
              </a:solidFill>
            </a:ln>
          </p:spPr>
          <p:txBody>
            <a:bodyPr wrap="square" lIns="0" tIns="0" rIns="0" bIns="0" rtlCol="0"/>
            <a:lstStyle/>
            <a:p>
              <a:endParaRPr lang="fr-FR" noProof="0" dirty="0"/>
            </a:p>
          </p:txBody>
        </p:sp>
        <p:sp>
          <p:nvSpPr>
            <p:cNvPr id="4894" name="object 4894"/>
            <p:cNvSpPr/>
            <p:nvPr/>
          </p:nvSpPr>
          <p:spPr>
            <a:xfrm>
              <a:off x="7201476" y="5497924"/>
              <a:ext cx="1905" cy="273685"/>
            </a:xfrm>
            <a:custGeom>
              <a:avLst/>
              <a:gdLst/>
              <a:ahLst/>
              <a:cxnLst/>
              <a:rect l="l" t="t" r="r" b="b"/>
              <a:pathLst>
                <a:path w="1904" h="273685">
                  <a:moveTo>
                    <a:pt x="0" y="655"/>
                  </a:moveTo>
                  <a:lnTo>
                    <a:pt x="1681" y="0"/>
                  </a:lnTo>
                  <a:lnTo>
                    <a:pt x="1681" y="273473"/>
                  </a:lnTo>
                  <a:lnTo>
                    <a:pt x="0" y="273257"/>
                  </a:lnTo>
                  <a:lnTo>
                    <a:pt x="0" y="655"/>
                  </a:lnTo>
                  <a:close/>
                </a:path>
              </a:pathLst>
            </a:custGeom>
            <a:solidFill>
              <a:srgbClr val="C3BBCE"/>
            </a:solidFill>
          </p:spPr>
          <p:txBody>
            <a:bodyPr wrap="square" lIns="0" tIns="0" rIns="0" bIns="0" rtlCol="0"/>
            <a:lstStyle/>
            <a:p>
              <a:endParaRPr lang="fr-FR" noProof="0" dirty="0"/>
            </a:p>
          </p:txBody>
        </p:sp>
        <p:sp>
          <p:nvSpPr>
            <p:cNvPr id="4895" name="object 4895"/>
            <p:cNvSpPr/>
            <p:nvPr/>
          </p:nvSpPr>
          <p:spPr>
            <a:xfrm>
              <a:off x="7201476" y="5497924"/>
              <a:ext cx="1905" cy="273685"/>
            </a:xfrm>
            <a:custGeom>
              <a:avLst/>
              <a:gdLst/>
              <a:ahLst/>
              <a:cxnLst/>
              <a:rect l="l" t="t" r="r" b="b"/>
              <a:pathLst>
                <a:path w="1904" h="273685">
                  <a:moveTo>
                    <a:pt x="1681" y="0"/>
                  </a:moveTo>
                  <a:lnTo>
                    <a:pt x="1681" y="273473"/>
                  </a:lnTo>
                </a:path>
                <a:path w="1904" h="273685">
                  <a:moveTo>
                    <a:pt x="0" y="273257"/>
                  </a:moveTo>
                  <a:lnTo>
                    <a:pt x="0" y="655"/>
                  </a:lnTo>
                </a:path>
              </a:pathLst>
            </a:custGeom>
            <a:ln w="3175">
              <a:solidFill>
                <a:srgbClr val="C3BBCE"/>
              </a:solidFill>
            </a:ln>
          </p:spPr>
          <p:txBody>
            <a:bodyPr wrap="square" lIns="0" tIns="0" rIns="0" bIns="0" rtlCol="0"/>
            <a:lstStyle/>
            <a:p>
              <a:endParaRPr lang="fr-FR" noProof="0" dirty="0"/>
            </a:p>
          </p:txBody>
        </p:sp>
        <p:sp>
          <p:nvSpPr>
            <p:cNvPr id="4896" name="object 4896"/>
            <p:cNvSpPr/>
            <p:nvPr/>
          </p:nvSpPr>
          <p:spPr>
            <a:xfrm>
              <a:off x="7203157" y="5496508"/>
              <a:ext cx="3810" cy="275590"/>
            </a:xfrm>
            <a:custGeom>
              <a:avLst/>
              <a:gdLst/>
              <a:ahLst/>
              <a:cxnLst/>
              <a:rect l="l" t="t" r="r" b="b"/>
              <a:pathLst>
                <a:path w="3809" h="275589">
                  <a:moveTo>
                    <a:pt x="3602" y="0"/>
                  </a:moveTo>
                  <a:lnTo>
                    <a:pt x="0" y="1415"/>
                  </a:lnTo>
                  <a:lnTo>
                    <a:pt x="0" y="274889"/>
                  </a:lnTo>
                  <a:lnTo>
                    <a:pt x="3602" y="275351"/>
                  </a:lnTo>
                  <a:lnTo>
                    <a:pt x="3602" y="0"/>
                  </a:lnTo>
                  <a:close/>
                </a:path>
              </a:pathLst>
            </a:custGeom>
            <a:solidFill>
              <a:srgbClr val="C3BBCE"/>
            </a:solidFill>
          </p:spPr>
          <p:txBody>
            <a:bodyPr wrap="square" lIns="0" tIns="0" rIns="0" bIns="0" rtlCol="0"/>
            <a:lstStyle/>
            <a:p>
              <a:endParaRPr lang="fr-FR" noProof="0" dirty="0"/>
            </a:p>
          </p:txBody>
        </p:sp>
        <p:sp>
          <p:nvSpPr>
            <p:cNvPr id="4897" name="object 4897"/>
            <p:cNvSpPr/>
            <p:nvPr/>
          </p:nvSpPr>
          <p:spPr>
            <a:xfrm>
              <a:off x="7203157" y="5496508"/>
              <a:ext cx="3810" cy="275590"/>
            </a:xfrm>
            <a:custGeom>
              <a:avLst/>
              <a:gdLst/>
              <a:ahLst/>
              <a:cxnLst/>
              <a:rect l="l" t="t" r="r" b="b"/>
              <a:pathLst>
                <a:path w="3809" h="275589">
                  <a:moveTo>
                    <a:pt x="3602" y="0"/>
                  </a:moveTo>
                  <a:lnTo>
                    <a:pt x="3602" y="275351"/>
                  </a:lnTo>
                </a:path>
                <a:path w="3809" h="275589">
                  <a:moveTo>
                    <a:pt x="0" y="274889"/>
                  </a:moveTo>
                  <a:lnTo>
                    <a:pt x="0" y="1415"/>
                  </a:lnTo>
                </a:path>
              </a:pathLst>
            </a:custGeom>
            <a:ln w="3175">
              <a:solidFill>
                <a:srgbClr val="C3BBCE"/>
              </a:solidFill>
            </a:ln>
          </p:spPr>
          <p:txBody>
            <a:bodyPr wrap="square" lIns="0" tIns="0" rIns="0" bIns="0" rtlCol="0"/>
            <a:lstStyle/>
            <a:p>
              <a:endParaRPr lang="fr-FR" noProof="0" dirty="0"/>
            </a:p>
          </p:txBody>
        </p:sp>
        <p:sp>
          <p:nvSpPr>
            <p:cNvPr id="4898" name="object 4898"/>
            <p:cNvSpPr/>
            <p:nvPr/>
          </p:nvSpPr>
          <p:spPr>
            <a:xfrm>
              <a:off x="7206760" y="5495745"/>
              <a:ext cx="2540" cy="276860"/>
            </a:xfrm>
            <a:custGeom>
              <a:avLst/>
              <a:gdLst/>
              <a:ahLst/>
              <a:cxnLst/>
              <a:rect l="l" t="t" r="r" b="b"/>
              <a:pathLst>
                <a:path w="2540" h="276860">
                  <a:moveTo>
                    <a:pt x="0" y="762"/>
                  </a:moveTo>
                  <a:lnTo>
                    <a:pt x="1921" y="0"/>
                  </a:lnTo>
                  <a:lnTo>
                    <a:pt x="1921" y="276360"/>
                  </a:lnTo>
                  <a:lnTo>
                    <a:pt x="0" y="276113"/>
                  </a:lnTo>
                  <a:lnTo>
                    <a:pt x="0" y="762"/>
                  </a:lnTo>
                  <a:close/>
                </a:path>
              </a:pathLst>
            </a:custGeom>
            <a:solidFill>
              <a:srgbClr val="C2BACE"/>
            </a:solidFill>
          </p:spPr>
          <p:txBody>
            <a:bodyPr wrap="square" lIns="0" tIns="0" rIns="0" bIns="0" rtlCol="0"/>
            <a:lstStyle/>
            <a:p>
              <a:endParaRPr lang="fr-FR" noProof="0" dirty="0"/>
            </a:p>
          </p:txBody>
        </p:sp>
        <p:sp>
          <p:nvSpPr>
            <p:cNvPr id="4899" name="object 4899"/>
            <p:cNvSpPr/>
            <p:nvPr/>
          </p:nvSpPr>
          <p:spPr>
            <a:xfrm>
              <a:off x="7206760" y="5495745"/>
              <a:ext cx="2540" cy="276860"/>
            </a:xfrm>
            <a:custGeom>
              <a:avLst/>
              <a:gdLst/>
              <a:ahLst/>
              <a:cxnLst/>
              <a:rect l="l" t="t" r="r" b="b"/>
              <a:pathLst>
                <a:path w="2540" h="276860">
                  <a:moveTo>
                    <a:pt x="1921" y="0"/>
                  </a:moveTo>
                  <a:lnTo>
                    <a:pt x="1921" y="276360"/>
                  </a:lnTo>
                </a:path>
                <a:path w="2540" h="276860">
                  <a:moveTo>
                    <a:pt x="0" y="276113"/>
                  </a:moveTo>
                  <a:lnTo>
                    <a:pt x="0" y="762"/>
                  </a:lnTo>
                </a:path>
              </a:pathLst>
            </a:custGeom>
            <a:ln w="3175">
              <a:solidFill>
                <a:srgbClr val="C2BACE"/>
              </a:solidFill>
            </a:ln>
          </p:spPr>
          <p:txBody>
            <a:bodyPr wrap="square" lIns="0" tIns="0" rIns="0" bIns="0" rtlCol="0"/>
            <a:lstStyle/>
            <a:p>
              <a:endParaRPr lang="fr-FR" noProof="0" dirty="0"/>
            </a:p>
          </p:txBody>
        </p:sp>
        <p:sp>
          <p:nvSpPr>
            <p:cNvPr id="4900" name="object 4900"/>
            <p:cNvSpPr/>
            <p:nvPr/>
          </p:nvSpPr>
          <p:spPr>
            <a:xfrm>
              <a:off x="7208682" y="5494316"/>
              <a:ext cx="3810" cy="278765"/>
            </a:xfrm>
            <a:custGeom>
              <a:avLst/>
              <a:gdLst/>
              <a:ahLst/>
              <a:cxnLst/>
              <a:rect l="l" t="t" r="r" b="b"/>
              <a:pathLst>
                <a:path w="3809" h="278764">
                  <a:moveTo>
                    <a:pt x="3602" y="0"/>
                  </a:moveTo>
                  <a:lnTo>
                    <a:pt x="0" y="1429"/>
                  </a:lnTo>
                  <a:lnTo>
                    <a:pt x="0" y="277790"/>
                  </a:lnTo>
                  <a:lnTo>
                    <a:pt x="3602" y="278252"/>
                  </a:lnTo>
                  <a:lnTo>
                    <a:pt x="3602" y="0"/>
                  </a:lnTo>
                  <a:close/>
                </a:path>
              </a:pathLst>
            </a:custGeom>
            <a:solidFill>
              <a:srgbClr val="C2BACE"/>
            </a:solidFill>
          </p:spPr>
          <p:txBody>
            <a:bodyPr wrap="square" lIns="0" tIns="0" rIns="0" bIns="0" rtlCol="0"/>
            <a:lstStyle/>
            <a:p>
              <a:endParaRPr lang="fr-FR" noProof="0" dirty="0"/>
            </a:p>
          </p:txBody>
        </p:sp>
        <p:sp>
          <p:nvSpPr>
            <p:cNvPr id="4901" name="object 4901"/>
            <p:cNvSpPr/>
            <p:nvPr/>
          </p:nvSpPr>
          <p:spPr>
            <a:xfrm>
              <a:off x="7208682" y="5494316"/>
              <a:ext cx="3810" cy="278765"/>
            </a:xfrm>
            <a:custGeom>
              <a:avLst/>
              <a:gdLst/>
              <a:ahLst/>
              <a:cxnLst/>
              <a:rect l="l" t="t" r="r" b="b"/>
              <a:pathLst>
                <a:path w="3809" h="278764">
                  <a:moveTo>
                    <a:pt x="3602" y="0"/>
                  </a:moveTo>
                  <a:lnTo>
                    <a:pt x="3602" y="278252"/>
                  </a:lnTo>
                </a:path>
                <a:path w="3809" h="278764">
                  <a:moveTo>
                    <a:pt x="0" y="277790"/>
                  </a:moveTo>
                  <a:lnTo>
                    <a:pt x="0" y="1429"/>
                  </a:lnTo>
                </a:path>
              </a:pathLst>
            </a:custGeom>
            <a:ln w="3175">
              <a:solidFill>
                <a:srgbClr val="C2BACE"/>
              </a:solidFill>
            </a:ln>
          </p:spPr>
          <p:txBody>
            <a:bodyPr wrap="square" lIns="0" tIns="0" rIns="0" bIns="0" rtlCol="0"/>
            <a:lstStyle/>
            <a:p>
              <a:endParaRPr lang="fr-FR" noProof="0" dirty="0"/>
            </a:p>
          </p:txBody>
        </p:sp>
        <p:sp>
          <p:nvSpPr>
            <p:cNvPr id="4902" name="object 4902"/>
            <p:cNvSpPr/>
            <p:nvPr/>
          </p:nvSpPr>
          <p:spPr>
            <a:xfrm>
              <a:off x="7212285" y="5493649"/>
              <a:ext cx="1905" cy="279400"/>
            </a:xfrm>
            <a:custGeom>
              <a:avLst/>
              <a:gdLst/>
              <a:ahLst/>
              <a:cxnLst/>
              <a:rect l="l" t="t" r="r" b="b"/>
              <a:pathLst>
                <a:path w="1904" h="279400">
                  <a:moveTo>
                    <a:pt x="0" y="667"/>
                  </a:moveTo>
                  <a:lnTo>
                    <a:pt x="1681" y="0"/>
                  </a:lnTo>
                  <a:lnTo>
                    <a:pt x="1681" y="279135"/>
                  </a:lnTo>
                  <a:lnTo>
                    <a:pt x="0" y="278919"/>
                  </a:lnTo>
                  <a:lnTo>
                    <a:pt x="0" y="667"/>
                  </a:lnTo>
                  <a:close/>
                </a:path>
              </a:pathLst>
            </a:custGeom>
            <a:solidFill>
              <a:srgbClr val="C2BACE"/>
            </a:solidFill>
          </p:spPr>
          <p:txBody>
            <a:bodyPr wrap="square" lIns="0" tIns="0" rIns="0" bIns="0" rtlCol="0"/>
            <a:lstStyle/>
            <a:p>
              <a:endParaRPr lang="fr-FR" noProof="0" dirty="0"/>
            </a:p>
          </p:txBody>
        </p:sp>
        <p:sp>
          <p:nvSpPr>
            <p:cNvPr id="4903" name="object 4903"/>
            <p:cNvSpPr/>
            <p:nvPr/>
          </p:nvSpPr>
          <p:spPr>
            <a:xfrm>
              <a:off x="7212285" y="5493649"/>
              <a:ext cx="1905" cy="279400"/>
            </a:xfrm>
            <a:custGeom>
              <a:avLst/>
              <a:gdLst/>
              <a:ahLst/>
              <a:cxnLst/>
              <a:rect l="l" t="t" r="r" b="b"/>
              <a:pathLst>
                <a:path w="1904" h="279400">
                  <a:moveTo>
                    <a:pt x="1681" y="0"/>
                  </a:moveTo>
                  <a:lnTo>
                    <a:pt x="1681" y="279135"/>
                  </a:lnTo>
                </a:path>
                <a:path w="1904" h="279400">
                  <a:moveTo>
                    <a:pt x="0" y="278919"/>
                  </a:moveTo>
                  <a:lnTo>
                    <a:pt x="0" y="667"/>
                  </a:lnTo>
                </a:path>
              </a:pathLst>
            </a:custGeom>
            <a:ln w="3175">
              <a:solidFill>
                <a:srgbClr val="C2BACE"/>
              </a:solidFill>
            </a:ln>
          </p:spPr>
          <p:txBody>
            <a:bodyPr wrap="square" lIns="0" tIns="0" rIns="0" bIns="0" rtlCol="0"/>
            <a:lstStyle/>
            <a:p>
              <a:endParaRPr lang="fr-FR" noProof="0" dirty="0"/>
            </a:p>
          </p:txBody>
        </p:sp>
        <p:sp>
          <p:nvSpPr>
            <p:cNvPr id="4904" name="object 4904"/>
            <p:cNvSpPr/>
            <p:nvPr/>
          </p:nvSpPr>
          <p:spPr>
            <a:xfrm>
              <a:off x="7213966" y="5492220"/>
              <a:ext cx="3810" cy="281305"/>
            </a:xfrm>
            <a:custGeom>
              <a:avLst/>
              <a:gdLst/>
              <a:ahLst/>
              <a:cxnLst/>
              <a:rect l="l" t="t" r="r" b="b"/>
              <a:pathLst>
                <a:path w="3809" h="281304">
                  <a:moveTo>
                    <a:pt x="3602" y="0"/>
                  </a:moveTo>
                  <a:lnTo>
                    <a:pt x="0" y="1429"/>
                  </a:lnTo>
                  <a:lnTo>
                    <a:pt x="0" y="280564"/>
                  </a:lnTo>
                  <a:lnTo>
                    <a:pt x="3602" y="281027"/>
                  </a:lnTo>
                  <a:lnTo>
                    <a:pt x="3602" y="0"/>
                  </a:lnTo>
                  <a:close/>
                </a:path>
              </a:pathLst>
            </a:custGeom>
            <a:solidFill>
              <a:srgbClr val="C2BACE"/>
            </a:solidFill>
          </p:spPr>
          <p:txBody>
            <a:bodyPr wrap="square" lIns="0" tIns="0" rIns="0" bIns="0" rtlCol="0"/>
            <a:lstStyle/>
            <a:p>
              <a:endParaRPr lang="fr-FR" noProof="0" dirty="0"/>
            </a:p>
          </p:txBody>
        </p:sp>
        <p:sp>
          <p:nvSpPr>
            <p:cNvPr id="4905" name="object 4905"/>
            <p:cNvSpPr/>
            <p:nvPr/>
          </p:nvSpPr>
          <p:spPr>
            <a:xfrm>
              <a:off x="7213966" y="5492220"/>
              <a:ext cx="3810" cy="281305"/>
            </a:xfrm>
            <a:custGeom>
              <a:avLst/>
              <a:gdLst/>
              <a:ahLst/>
              <a:cxnLst/>
              <a:rect l="l" t="t" r="r" b="b"/>
              <a:pathLst>
                <a:path w="3809" h="281304">
                  <a:moveTo>
                    <a:pt x="3602" y="0"/>
                  </a:moveTo>
                  <a:lnTo>
                    <a:pt x="3602" y="281027"/>
                  </a:lnTo>
                </a:path>
                <a:path w="3809" h="281304">
                  <a:moveTo>
                    <a:pt x="0" y="280564"/>
                  </a:moveTo>
                  <a:lnTo>
                    <a:pt x="0" y="1429"/>
                  </a:lnTo>
                </a:path>
              </a:pathLst>
            </a:custGeom>
            <a:ln w="3175">
              <a:solidFill>
                <a:srgbClr val="C2BACE"/>
              </a:solidFill>
            </a:ln>
          </p:spPr>
          <p:txBody>
            <a:bodyPr wrap="square" lIns="0" tIns="0" rIns="0" bIns="0" rtlCol="0"/>
            <a:lstStyle/>
            <a:p>
              <a:endParaRPr lang="fr-FR" noProof="0" dirty="0"/>
            </a:p>
          </p:txBody>
        </p:sp>
        <p:sp>
          <p:nvSpPr>
            <p:cNvPr id="4906" name="object 4906"/>
            <p:cNvSpPr/>
            <p:nvPr/>
          </p:nvSpPr>
          <p:spPr>
            <a:xfrm>
              <a:off x="7217569" y="5491457"/>
              <a:ext cx="2540" cy="282575"/>
            </a:xfrm>
            <a:custGeom>
              <a:avLst/>
              <a:gdLst/>
              <a:ahLst/>
              <a:cxnLst/>
              <a:rect l="l" t="t" r="r" b="b"/>
              <a:pathLst>
                <a:path w="2540" h="282575">
                  <a:moveTo>
                    <a:pt x="0" y="762"/>
                  </a:moveTo>
                  <a:lnTo>
                    <a:pt x="1921" y="0"/>
                  </a:lnTo>
                  <a:lnTo>
                    <a:pt x="1921" y="282036"/>
                  </a:lnTo>
                  <a:lnTo>
                    <a:pt x="0" y="281789"/>
                  </a:lnTo>
                  <a:lnTo>
                    <a:pt x="0" y="762"/>
                  </a:lnTo>
                  <a:close/>
                </a:path>
              </a:pathLst>
            </a:custGeom>
            <a:solidFill>
              <a:srgbClr val="C2BACD"/>
            </a:solidFill>
          </p:spPr>
          <p:txBody>
            <a:bodyPr wrap="square" lIns="0" tIns="0" rIns="0" bIns="0" rtlCol="0"/>
            <a:lstStyle/>
            <a:p>
              <a:endParaRPr lang="fr-FR" noProof="0" dirty="0"/>
            </a:p>
          </p:txBody>
        </p:sp>
        <p:sp>
          <p:nvSpPr>
            <p:cNvPr id="4907" name="object 4907"/>
            <p:cNvSpPr/>
            <p:nvPr/>
          </p:nvSpPr>
          <p:spPr>
            <a:xfrm>
              <a:off x="7217569" y="5491457"/>
              <a:ext cx="2540" cy="282575"/>
            </a:xfrm>
            <a:custGeom>
              <a:avLst/>
              <a:gdLst/>
              <a:ahLst/>
              <a:cxnLst/>
              <a:rect l="l" t="t" r="r" b="b"/>
              <a:pathLst>
                <a:path w="2540" h="282575">
                  <a:moveTo>
                    <a:pt x="1921" y="0"/>
                  </a:moveTo>
                  <a:lnTo>
                    <a:pt x="1921" y="282036"/>
                  </a:lnTo>
                </a:path>
                <a:path w="2540" h="282575">
                  <a:moveTo>
                    <a:pt x="0" y="281789"/>
                  </a:moveTo>
                  <a:lnTo>
                    <a:pt x="0" y="762"/>
                  </a:lnTo>
                </a:path>
              </a:pathLst>
            </a:custGeom>
            <a:ln w="3175">
              <a:solidFill>
                <a:srgbClr val="C2BACD"/>
              </a:solidFill>
            </a:ln>
          </p:spPr>
          <p:txBody>
            <a:bodyPr wrap="square" lIns="0" tIns="0" rIns="0" bIns="0" rtlCol="0"/>
            <a:lstStyle/>
            <a:p>
              <a:endParaRPr lang="fr-FR" noProof="0" dirty="0"/>
            </a:p>
          </p:txBody>
        </p:sp>
        <p:sp>
          <p:nvSpPr>
            <p:cNvPr id="4908" name="object 4908"/>
            <p:cNvSpPr/>
            <p:nvPr/>
          </p:nvSpPr>
          <p:spPr>
            <a:xfrm>
              <a:off x="7219491" y="5490028"/>
              <a:ext cx="3810" cy="284480"/>
            </a:xfrm>
            <a:custGeom>
              <a:avLst/>
              <a:gdLst/>
              <a:ahLst/>
              <a:cxnLst/>
              <a:rect l="l" t="t" r="r" b="b"/>
              <a:pathLst>
                <a:path w="3809" h="284479">
                  <a:moveTo>
                    <a:pt x="3602" y="0"/>
                  </a:moveTo>
                  <a:lnTo>
                    <a:pt x="0" y="1429"/>
                  </a:lnTo>
                  <a:lnTo>
                    <a:pt x="0" y="283465"/>
                  </a:lnTo>
                  <a:lnTo>
                    <a:pt x="3602" y="283927"/>
                  </a:lnTo>
                  <a:lnTo>
                    <a:pt x="3602" y="0"/>
                  </a:lnTo>
                  <a:close/>
                </a:path>
              </a:pathLst>
            </a:custGeom>
            <a:solidFill>
              <a:srgbClr val="C2BACD"/>
            </a:solidFill>
          </p:spPr>
          <p:txBody>
            <a:bodyPr wrap="square" lIns="0" tIns="0" rIns="0" bIns="0" rtlCol="0"/>
            <a:lstStyle/>
            <a:p>
              <a:endParaRPr lang="fr-FR" noProof="0" dirty="0"/>
            </a:p>
          </p:txBody>
        </p:sp>
        <p:sp>
          <p:nvSpPr>
            <p:cNvPr id="4909" name="object 4909"/>
            <p:cNvSpPr/>
            <p:nvPr/>
          </p:nvSpPr>
          <p:spPr>
            <a:xfrm>
              <a:off x="7219491" y="5490028"/>
              <a:ext cx="3810" cy="284480"/>
            </a:xfrm>
            <a:custGeom>
              <a:avLst/>
              <a:gdLst/>
              <a:ahLst/>
              <a:cxnLst/>
              <a:rect l="l" t="t" r="r" b="b"/>
              <a:pathLst>
                <a:path w="3809" h="284479">
                  <a:moveTo>
                    <a:pt x="3602" y="0"/>
                  </a:moveTo>
                  <a:lnTo>
                    <a:pt x="3602" y="283927"/>
                  </a:lnTo>
                </a:path>
                <a:path w="3809" h="284479">
                  <a:moveTo>
                    <a:pt x="0" y="283465"/>
                  </a:moveTo>
                  <a:lnTo>
                    <a:pt x="0" y="1429"/>
                  </a:lnTo>
                </a:path>
              </a:pathLst>
            </a:custGeom>
            <a:ln w="3175">
              <a:solidFill>
                <a:srgbClr val="C2BACD"/>
              </a:solidFill>
            </a:ln>
          </p:spPr>
          <p:txBody>
            <a:bodyPr wrap="square" lIns="0" tIns="0" rIns="0" bIns="0" rtlCol="0"/>
            <a:lstStyle/>
            <a:p>
              <a:endParaRPr lang="fr-FR" noProof="0" dirty="0"/>
            </a:p>
          </p:txBody>
        </p:sp>
        <p:sp>
          <p:nvSpPr>
            <p:cNvPr id="4910" name="object 4910"/>
            <p:cNvSpPr/>
            <p:nvPr/>
          </p:nvSpPr>
          <p:spPr>
            <a:xfrm>
              <a:off x="7223093" y="5489361"/>
              <a:ext cx="1905" cy="285115"/>
            </a:xfrm>
            <a:custGeom>
              <a:avLst/>
              <a:gdLst/>
              <a:ahLst/>
              <a:cxnLst/>
              <a:rect l="l" t="t" r="r" b="b"/>
              <a:pathLst>
                <a:path w="1904" h="285114">
                  <a:moveTo>
                    <a:pt x="0" y="667"/>
                  </a:moveTo>
                  <a:lnTo>
                    <a:pt x="1681" y="0"/>
                  </a:lnTo>
                  <a:lnTo>
                    <a:pt x="1681" y="284810"/>
                  </a:lnTo>
                  <a:lnTo>
                    <a:pt x="0" y="284595"/>
                  </a:lnTo>
                  <a:lnTo>
                    <a:pt x="0" y="667"/>
                  </a:lnTo>
                  <a:close/>
                </a:path>
              </a:pathLst>
            </a:custGeom>
            <a:solidFill>
              <a:srgbClr val="C2BACD"/>
            </a:solidFill>
          </p:spPr>
          <p:txBody>
            <a:bodyPr wrap="square" lIns="0" tIns="0" rIns="0" bIns="0" rtlCol="0"/>
            <a:lstStyle/>
            <a:p>
              <a:endParaRPr lang="fr-FR" noProof="0" dirty="0"/>
            </a:p>
          </p:txBody>
        </p:sp>
        <p:sp>
          <p:nvSpPr>
            <p:cNvPr id="4911" name="object 4911"/>
            <p:cNvSpPr/>
            <p:nvPr/>
          </p:nvSpPr>
          <p:spPr>
            <a:xfrm>
              <a:off x="7223093" y="5489361"/>
              <a:ext cx="1905" cy="285115"/>
            </a:xfrm>
            <a:custGeom>
              <a:avLst/>
              <a:gdLst/>
              <a:ahLst/>
              <a:cxnLst/>
              <a:rect l="l" t="t" r="r" b="b"/>
              <a:pathLst>
                <a:path w="1904" h="285114">
                  <a:moveTo>
                    <a:pt x="1681" y="0"/>
                  </a:moveTo>
                  <a:lnTo>
                    <a:pt x="1681" y="284810"/>
                  </a:lnTo>
                </a:path>
                <a:path w="1904" h="285114">
                  <a:moveTo>
                    <a:pt x="0" y="284595"/>
                  </a:moveTo>
                  <a:lnTo>
                    <a:pt x="0" y="667"/>
                  </a:lnTo>
                </a:path>
              </a:pathLst>
            </a:custGeom>
            <a:ln w="3175">
              <a:solidFill>
                <a:srgbClr val="C2BACD"/>
              </a:solidFill>
            </a:ln>
          </p:spPr>
          <p:txBody>
            <a:bodyPr wrap="square" lIns="0" tIns="0" rIns="0" bIns="0" rtlCol="0"/>
            <a:lstStyle/>
            <a:p>
              <a:endParaRPr lang="fr-FR" noProof="0" dirty="0"/>
            </a:p>
          </p:txBody>
        </p:sp>
        <p:sp>
          <p:nvSpPr>
            <p:cNvPr id="4912" name="object 4912"/>
            <p:cNvSpPr/>
            <p:nvPr/>
          </p:nvSpPr>
          <p:spPr>
            <a:xfrm>
              <a:off x="7224775" y="5487931"/>
              <a:ext cx="3810" cy="287020"/>
            </a:xfrm>
            <a:custGeom>
              <a:avLst/>
              <a:gdLst/>
              <a:ahLst/>
              <a:cxnLst/>
              <a:rect l="l" t="t" r="r" b="b"/>
              <a:pathLst>
                <a:path w="3809" h="287020">
                  <a:moveTo>
                    <a:pt x="3602" y="0"/>
                  </a:moveTo>
                  <a:lnTo>
                    <a:pt x="0" y="1429"/>
                  </a:lnTo>
                  <a:lnTo>
                    <a:pt x="0" y="286240"/>
                  </a:lnTo>
                  <a:lnTo>
                    <a:pt x="3602" y="286702"/>
                  </a:lnTo>
                  <a:lnTo>
                    <a:pt x="3602" y="0"/>
                  </a:lnTo>
                  <a:close/>
                </a:path>
              </a:pathLst>
            </a:custGeom>
            <a:solidFill>
              <a:srgbClr val="C2BACD"/>
            </a:solidFill>
          </p:spPr>
          <p:txBody>
            <a:bodyPr wrap="square" lIns="0" tIns="0" rIns="0" bIns="0" rtlCol="0"/>
            <a:lstStyle/>
            <a:p>
              <a:endParaRPr lang="fr-FR" noProof="0" dirty="0"/>
            </a:p>
          </p:txBody>
        </p:sp>
        <p:sp>
          <p:nvSpPr>
            <p:cNvPr id="4913" name="object 4913"/>
            <p:cNvSpPr/>
            <p:nvPr/>
          </p:nvSpPr>
          <p:spPr>
            <a:xfrm>
              <a:off x="7224775" y="5487931"/>
              <a:ext cx="3810" cy="287020"/>
            </a:xfrm>
            <a:custGeom>
              <a:avLst/>
              <a:gdLst/>
              <a:ahLst/>
              <a:cxnLst/>
              <a:rect l="l" t="t" r="r" b="b"/>
              <a:pathLst>
                <a:path w="3809" h="287020">
                  <a:moveTo>
                    <a:pt x="3602" y="0"/>
                  </a:moveTo>
                  <a:lnTo>
                    <a:pt x="3602" y="286702"/>
                  </a:lnTo>
                </a:path>
                <a:path w="3809" h="287020">
                  <a:moveTo>
                    <a:pt x="0" y="286240"/>
                  </a:moveTo>
                  <a:lnTo>
                    <a:pt x="0" y="1429"/>
                  </a:lnTo>
                </a:path>
              </a:pathLst>
            </a:custGeom>
            <a:ln w="3175">
              <a:solidFill>
                <a:srgbClr val="C2BACD"/>
              </a:solidFill>
            </a:ln>
          </p:spPr>
          <p:txBody>
            <a:bodyPr wrap="square" lIns="0" tIns="0" rIns="0" bIns="0" rtlCol="0"/>
            <a:lstStyle/>
            <a:p>
              <a:endParaRPr lang="fr-FR" noProof="0" dirty="0"/>
            </a:p>
          </p:txBody>
        </p:sp>
        <p:sp>
          <p:nvSpPr>
            <p:cNvPr id="4914" name="object 4914"/>
            <p:cNvSpPr/>
            <p:nvPr/>
          </p:nvSpPr>
          <p:spPr>
            <a:xfrm>
              <a:off x="7228378" y="5487169"/>
              <a:ext cx="2540" cy="288290"/>
            </a:xfrm>
            <a:custGeom>
              <a:avLst/>
              <a:gdLst/>
              <a:ahLst/>
              <a:cxnLst/>
              <a:rect l="l" t="t" r="r" b="b"/>
              <a:pathLst>
                <a:path w="2540" h="288289">
                  <a:moveTo>
                    <a:pt x="0" y="762"/>
                  </a:moveTo>
                  <a:lnTo>
                    <a:pt x="1921" y="0"/>
                  </a:lnTo>
                  <a:lnTo>
                    <a:pt x="1921" y="287711"/>
                  </a:lnTo>
                  <a:lnTo>
                    <a:pt x="0" y="287465"/>
                  </a:lnTo>
                  <a:lnTo>
                    <a:pt x="0" y="762"/>
                  </a:lnTo>
                  <a:close/>
                </a:path>
              </a:pathLst>
            </a:custGeom>
            <a:solidFill>
              <a:srgbClr val="C1B9CC"/>
            </a:solidFill>
          </p:spPr>
          <p:txBody>
            <a:bodyPr wrap="square" lIns="0" tIns="0" rIns="0" bIns="0" rtlCol="0"/>
            <a:lstStyle/>
            <a:p>
              <a:endParaRPr lang="fr-FR" noProof="0" dirty="0"/>
            </a:p>
          </p:txBody>
        </p:sp>
        <p:sp>
          <p:nvSpPr>
            <p:cNvPr id="4915" name="object 4915"/>
            <p:cNvSpPr/>
            <p:nvPr/>
          </p:nvSpPr>
          <p:spPr>
            <a:xfrm>
              <a:off x="7228378" y="5487169"/>
              <a:ext cx="2540" cy="288290"/>
            </a:xfrm>
            <a:custGeom>
              <a:avLst/>
              <a:gdLst/>
              <a:ahLst/>
              <a:cxnLst/>
              <a:rect l="l" t="t" r="r" b="b"/>
              <a:pathLst>
                <a:path w="2540" h="288289">
                  <a:moveTo>
                    <a:pt x="1921" y="0"/>
                  </a:moveTo>
                  <a:lnTo>
                    <a:pt x="1921" y="287711"/>
                  </a:lnTo>
                </a:path>
                <a:path w="2540" h="288289">
                  <a:moveTo>
                    <a:pt x="0" y="287465"/>
                  </a:moveTo>
                  <a:lnTo>
                    <a:pt x="0" y="762"/>
                  </a:lnTo>
                </a:path>
              </a:pathLst>
            </a:custGeom>
            <a:ln w="3175">
              <a:solidFill>
                <a:srgbClr val="C1B9CC"/>
              </a:solidFill>
            </a:ln>
          </p:spPr>
          <p:txBody>
            <a:bodyPr wrap="square" lIns="0" tIns="0" rIns="0" bIns="0" rtlCol="0"/>
            <a:lstStyle/>
            <a:p>
              <a:endParaRPr lang="fr-FR" noProof="0" dirty="0"/>
            </a:p>
          </p:txBody>
        </p:sp>
        <p:sp>
          <p:nvSpPr>
            <p:cNvPr id="4916" name="object 4916"/>
            <p:cNvSpPr/>
            <p:nvPr/>
          </p:nvSpPr>
          <p:spPr>
            <a:xfrm>
              <a:off x="7230299" y="5485739"/>
              <a:ext cx="3810" cy="290195"/>
            </a:xfrm>
            <a:custGeom>
              <a:avLst/>
              <a:gdLst/>
              <a:ahLst/>
              <a:cxnLst/>
              <a:rect l="l" t="t" r="r" b="b"/>
              <a:pathLst>
                <a:path w="3809" h="290195">
                  <a:moveTo>
                    <a:pt x="3602" y="0"/>
                  </a:moveTo>
                  <a:lnTo>
                    <a:pt x="0" y="1429"/>
                  </a:lnTo>
                  <a:lnTo>
                    <a:pt x="0" y="289141"/>
                  </a:lnTo>
                  <a:lnTo>
                    <a:pt x="3602" y="289603"/>
                  </a:lnTo>
                  <a:lnTo>
                    <a:pt x="3602" y="0"/>
                  </a:lnTo>
                  <a:close/>
                </a:path>
              </a:pathLst>
            </a:custGeom>
            <a:solidFill>
              <a:srgbClr val="C1B9CC"/>
            </a:solidFill>
          </p:spPr>
          <p:txBody>
            <a:bodyPr wrap="square" lIns="0" tIns="0" rIns="0" bIns="0" rtlCol="0"/>
            <a:lstStyle/>
            <a:p>
              <a:endParaRPr lang="fr-FR" noProof="0" dirty="0"/>
            </a:p>
          </p:txBody>
        </p:sp>
        <p:sp>
          <p:nvSpPr>
            <p:cNvPr id="4917" name="object 4917"/>
            <p:cNvSpPr/>
            <p:nvPr/>
          </p:nvSpPr>
          <p:spPr>
            <a:xfrm>
              <a:off x="7230299" y="5485739"/>
              <a:ext cx="3810" cy="290195"/>
            </a:xfrm>
            <a:custGeom>
              <a:avLst/>
              <a:gdLst/>
              <a:ahLst/>
              <a:cxnLst/>
              <a:rect l="l" t="t" r="r" b="b"/>
              <a:pathLst>
                <a:path w="3809" h="290195">
                  <a:moveTo>
                    <a:pt x="3602" y="0"/>
                  </a:moveTo>
                  <a:lnTo>
                    <a:pt x="3602" y="289603"/>
                  </a:lnTo>
                </a:path>
                <a:path w="3809" h="290195">
                  <a:moveTo>
                    <a:pt x="0" y="289141"/>
                  </a:moveTo>
                  <a:lnTo>
                    <a:pt x="0" y="1429"/>
                  </a:lnTo>
                </a:path>
              </a:pathLst>
            </a:custGeom>
            <a:ln w="3175">
              <a:solidFill>
                <a:srgbClr val="C1B9CC"/>
              </a:solidFill>
            </a:ln>
          </p:spPr>
          <p:txBody>
            <a:bodyPr wrap="square" lIns="0" tIns="0" rIns="0" bIns="0" rtlCol="0"/>
            <a:lstStyle/>
            <a:p>
              <a:endParaRPr lang="fr-FR" noProof="0" dirty="0"/>
            </a:p>
          </p:txBody>
        </p:sp>
        <p:sp>
          <p:nvSpPr>
            <p:cNvPr id="4918" name="object 4918"/>
            <p:cNvSpPr/>
            <p:nvPr/>
          </p:nvSpPr>
          <p:spPr>
            <a:xfrm>
              <a:off x="7233902" y="5485072"/>
              <a:ext cx="1905" cy="290830"/>
            </a:xfrm>
            <a:custGeom>
              <a:avLst/>
              <a:gdLst/>
              <a:ahLst/>
              <a:cxnLst/>
              <a:rect l="l" t="t" r="r" b="b"/>
              <a:pathLst>
                <a:path w="1904" h="290829">
                  <a:moveTo>
                    <a:pt x="0" y="667"/>
                  </a:moveTo>
                  <a:lnTo>
                    <a:pt x="1681" y="0"/>
                  </a:lnTo>
                  <a:lnTo>
                    <a:pt x="1681" y="290486"/>
                  </a:lnTo>
                  <a:lnTo>
                    <a:pt x="0" y="290270"/>
                  </a:lnTo>
                  <a:lnTo>
                    <a:pt x="0" y="667"/>
                  </a:lnTo>
                  <a:close/>
                </a:path>
              </a:pathLst>
            </a:custGeom>
            <a:solidFill>
              <a:srgbClr val="C1B9CC"/>
            </a:solidFill>
          </p:spPr>
          <p:txBody>
            <a:bodyPr wrap="square" lIns="0" tIns="0" rIns="0" bIns="0" rtlCol="0"/>
            <a:lstStyle/>
            <a:p>
              <a:endParaRPr lang="fr-FR" noProof="0" dirty="0"/>
            </a:p>
          </p:txBody>
        </p:sp>
        <p:sp>
          <p:nvSpPr>
            <p:cNvPr id="4919" name="object 4919"/>
            <p:cNvSpPr/>
            <p:nvPr/>
          </p:nvSpPr>
          <p:spPr>
            <a:xfrm>
              <a:off x="7233902" y="5485072"/>
              <a:ext cx="1905" cy="290830"/>
            </a:xfrm>
            <a:custGeom>
              <a:avLst/>
              <a:gdLst/>
              <a:ahLst/>
              <a:cxnLst/>
              <a:rect l="l" t="t" r="r" b="b"/>
              <a:pathLst>
                <a:path w="1904" h="290829">
                  <a:moveTo>
                    <a:pt x="1681" y="0"/>
                  </a:moveTo>
                  <a:lnTo>
                    <a:pt x="1681" y="290486"/>
                  </a:lnTo>
                </a:path>
                <a:path w="1904" h="290829">
                  <a:moveTo>
                    <a:pt x="0" y="290270"/>
                  </a:moveTo>
                  <a:lnTo>
                    <a:pt x="0" y="667"/>
                  </a:lnTo>
                </a:path>
              </a:pathLst>
            </a:custGeom>
            <a:ln w="3175">
              <a:solidFill>
                <a:srgbClr val="C1B9CC"/>
              </a:solidFill>
            </a:ln>
          </p:spPr>
          <p:txBody>
            <a:bodyPr wrap="square" lIns="0" tIns="0" rIns="0" bIns="0" rtlCol="0"/>
            <a:lstStyle/>
            <a:p>
              <a:endParaRPr lang="fr-FR" noProof="0" dirty="0"/>
            </a:p>
          </p:txBody>
        </p:sp>
        <p:sp>
          <p:nvSpPr>
            <p:cNvPr id="4920" name="object 4920"/>
            <p:cNvSpPr/>
            <p:nvPr/>
          </p:nvSpPr>
          <p:spPr>
            <a:xfrm>
              <a:off x="7235583" y="5483643"/>
              <a:ext cx="3810" cy="292735"/>
            </a:xfrm>
            <a:custGeom>
              <a:avLst/>
              <a:gdLst/>
              <a:ahLst/>
              <a:cxnLst/>
              <a:rect l="l" t="t" r="r" b="b"/>
              <a:pathLst>
                <a:path w="3809" h="292735">
                  <a:moveTo>
                    <a:pt x="3602" y="0"/>
                  </a:moveTo>
                  <a:lnTo>
                    <a:pt x="0" y="1429"/>
                  </a:lnTo>
                  <a:lnTo>
                    <a:pt x="0" y="291915"/>
                  </a:lnTo>
                  <a:lnTo>
                    <a:pt x="3602" y="292378"/>
                  </a:lnTo>
                  <a:lnTo>
                    <a:pt x="3602" y="0"/>
                  </a:lnTo>
                  <a:close/>
                </a:path>
              </a:pathLst>
            </a:custGeom>
            <a:solidFill>
              <a:srgbClr val="C1B9CC"/>
            </a:solidFill>
          </p:spPr>
          <p:txBody>
            <a:bodyPr wrap="square" lIns="0" tIns="0" rIns="0" bIns="0" rtlCol="0"/>
            <a:lstStyle/>
            <a:p>
              <a:endParaRPr lang="fr-FR" noProof="0" dirty="0"/>
            </a:p>
          </p:txBody>
        </p:sp>
        <p:sp>
          <p:nvSpPr>
            <p:cNvPr id="4921" name="object 4921"/>
            <p:cNvSpPr/>
            <p:nvPr/>
          </p:nvSpPr>
          <p:spPr>
            <a:xfrm>
              <a:off x="7235583" y="5483643"/>
              <a:ext cx="3810" cy="292735"/>
            </a:xfrm>
            <a:custGeom>
              <a:avLst/>
              <a:gdLst/>
              <a:ahLst/>
              <a:cxnLst/>
              <a:rect l="l" t="t" r="r" b="b"/>
              <a:pathLst>
                <a:path w="3809" h="292735">
                  <a:moveTo>
                    <a:pt x="3602" y="0"/>
                  </a:moveTo>
                  <a:lnTo>
                    <a:pt x="3602" y="292378"/>
                  </a:lnTo>
                </a:path>
                <a:path w="3809" h="292735">
                  <a:moveTo>
                    <a:pt x="0" y="291915"/>
                  </a:moveTo>
                  <a:lnTo>
                    <a:pt x="0" y="1429"/>
                  </a:lnTo>
                </a:path>
              </a:pathLst>
            </a:custGeom>
            <a:ln w="3175">
              <a:solidFill>
                <a:srgbClr val="C1B9CC"/>
              </a:solidFill>
            </a:ln>
          </p:spPr>
          <p:txBody>
            <a:bodyPr wrap="square" lIns="0" tIns="0" rIns="0" bIns="0" rtlCol="0"/>
            <a:lstStyle/>
            <a:p>
              <a:endParaRPr lang="fr-FR" noProof="0" dirty="0"/>
            </a:p>
          </p:txBody>
        </p:sp>
        <p:sp>
          <p:nvSpPr>
            <p:cNvPr id="4922" name="object 4922"/>
            <p:cNvSpPr/>
            <p:nvPr/>
          </p:nvSpPr>
          <p:spPr>
            <a:xfrm>
              <a:off x="7239186" y="5482881"/>
              <a:ext cx="2540" cy="294005"/>
            </a:xfrm>
            <a:custGeom>
              <a:avLst/>
              <a:gdLst/>
              <a:ahLst/>
              <a:cxnLst/>
              <a:rect l="l" t="t" r="r" b="b"/>
              <a:pathLst>
                <a:path w="2540" h="294004">
                  <a:moveTo>
                    <a:pt x="0" y="762"/>
                  </a:moveTo>
                  <a:lnTo>
                    <a:pt x="1921" y="0"/>
                  </a:lnTo>
                  <a:lnTo>
                    <a:pt x="1921" y="293387"/>
                  </a:lnTo>
                  <a:lnTo>
                    <a:pt x="0" y="293140"/>
                  </a:lnTo>
                  <a:lnTo>
                    <a:pt x="0" y="762"/>
                  </a:lnTo>
                  <a:close/>
                </a:path>
              </a:pathLst>
            </a:custGeom>
            <a:solidFill>
              <a:srgbClr val="C1B9CC"/>
            </a:solidFill>
          </p:spPr>
          <p:txBody>
            <a:bodyPr wrap="square" lIns="0" tIns="0" rIns="0" bIns="0" rtlCol="0"/>
            <a:lstStyle/>
            <a:p>
              <a:endParaRPr lang="fr-FR" noProof="0" dirty="0"/>
            </a:p>
          </p:txBody>
        </p:sp>
        <p:sp>
          <p:nvSpPr>
            <p:cNvPr id="4923" name="object 4923"/>
            <p:cNvSpPr/>
            <p:nvPr/>
          </p:nvSpPr>
          <p:spPr>
            <a:xfrm>
              <a:off x="7239186" y="5482881"/>
              <a:ext cx="2540" cy="294005"/>
            </a:xfrm>
            <a:custGeom>
              <a:avLst/>
              <a:gdLst/>
              <a:ahLst/>
              <a:cxnLst/>
              <a:rect l="l" t="t" r="r" b="b"/>
              <a:pathLst>
                <a:path w="2540" h="294004">
                  <a:moveTo>
                    <a:pt x="1921" y="0"/>
                  </a:moveTo>
                  <a:lnTo>
                    <a:pt x="1921" y="293387"/>
                  </a:lnTo>
                </a:path>
                <a:path w="2540" h="294004">
                  <a:moveTo>
                    <a:pt x="0" y="293140"/>
                  </a:moveTo>
                  <a:lnTo>
                    <a:pt x="0" y="762"/>
                  </a:lnTo>
                </a:path>
              </a:pathLst>
            </a:custGeom>
            <a:ln w="3175">
              <a:solidFill>
                <a:srgbClr val="C1B9CC"/>
              </a:solidFill>
            </a:ln>
          </p:spPr>
          <p:txBody>
            <a:bodyPr wrap="square" lIns="0" tIns="0" rIns="0" bIns="0" rtlCol="0"/>
            <a:lstStyle/>
            <a:p>
              <a:endParaRPr lang="fr-FR" noProof="0" dirty="0"/>
            </a:p>
          </p:txBody>
        </p:sp>
        <p:sp>
          <p:nvSpPr>
            <p:cNvPr id="4924" name="object 4924"/>
            <p:cNvSpPr/>
            <p:nvPr/>
          </p:nvSpPr>
          <p:spPr>
            <a:xfrm>
              <a:off x="7241108" y="5482214"/>
              <a:ext cx="1905" cy="294640"/>
            </a:xfrm>
            <a:custGeom>
              <a:avLst/>
              <a:gdLst/>
              <a:ahLst/>
              <a:cxnLst/>
              <a:rect l="l" t="t" r="r" b="b"/>
              <a:pathLst>
                <a:path w="1904" h="294639">
                  <a:moveTo>
                    <a:pt x="0" y="667"/>
                  </a:moveTo>
                  <a:lnTo>
                    <a:pt x="1681" y="0"/>
                  </a:lnTo>
                  <a:lnTo>
                    <a:pt x="1681" y="294270"/>
                  </a:lnTo>
                  <a:lnTo>
                    <a:pt x="0" y="294054"/>
                  </a:lnTo>
                  <a:lnTo>
                    <a:pt x="0" y="667"/>
                  </a:lnTo>
                  <a:close/>
                </a:path>
              </a:pathLst>
            </a:custGeom>
            <a:solidFill>
              <a:srgbClr val="C1B9CC"/>
            </a:solidFill>
          </p:spPr>
          <p:txBody>
            <a:bodyPr wrap="square" lIns="0" tIns="0" rIns="0" bIns="0" rtlCol="0"/>
            <a:lstStyle/>
            <a:p>
              <a:endParaRPr lang="fr-FR" noProof="0" dirty="0"/>
            </a:p>
          </p:txBody>
        </p:sp>
        <p:sp>
          <p:nvSpPr>
            <p:cNvPr id="4925" name="object 4925"/>
            <p:cNvSpPr/>
            <p:nvPr/>
          </p:nvSpPr>
          <p:spPr>
            <a:xfrm>
              <a:off x="7241108" y="5482214"/>
              <a:ext cx="1905" cy="294640"/>
            </a:xfrm>
            <a:custGeom>
              <a:avLst/>
              <a:gdLst/>
              <a:ahLst/>
              <a:cxnLst/>
              <a:rect l="l" t="t" r="r" b="b"/>
              <a:pathLst>
                <a:path w="1904" h="294639">
                  <a:moveTo>
                    <a:pt x="1681" y="0"/>
                  </a:moveTo>
                  <a:lnTo>
                    <a:pt x="1681" y="294270"/>
                  </a:lnTo>
                </a:path>
                <a:path w="1904" h="294639">
                  <a:moveTo>
                    <a:pt x="0" y="294054"/>
                  </a:moveTo>
                  <a:lnTo>
                    <a:pt x="0" y="667"/>
                  </a:lnTo>
                </a:path>
              </a:pathLst>
            </a:custGeom>
            <a:ln w="3175">
              <a:solidFill>
                <a:srgbClr val="C1B9CC"/>
              </a:solidFill>
            </a:ln>
          </p:spPr>
          <p:txBody>
            <a:bodyPr wrap="square" lIns="0" tIns="0" rIns="0" bIns="0" rtlCol="0"/>
            <a:lstStyle/>
            <a:p>
              <a:endParaRPr lang="fr-FR" noProof="0" dirty="0"/>
            </a:p>
          </p:txBody>
        </p:sp>
        <p:sp>
          <p:nvSpPr>
            <p:cNvPr id="4926" name="object 4926"/>
            <p:cNvSpPr/>
            <p:nvPr/>
          </p:nvSpPr>
          <p:spPr>
            <a:xfrm>
              <a:off x="7242789" y="5480784"/>
              <a:ext cx="3810" cy="296545"/>
            </a:xfrm>
            <a:custGeom>
              <a:avLst/>
              <a:gdLst/>
              <a:ahLst/>
              <a:cxnLst/>
              <a:rect l="l" t="t" r="r" b="b"/>
              <a:pathLst>
                <a:path w="3809" h="296545">
                  <a:moveTo>
                    <a:pt x="3602" y="0"/>
                  </a:moveTo>
                  <a:lnTo>
                    <a:pt x="0" y="1429"/>
                  </a:lnTo>
                  <a:lnTo>
                    <a:pt x="0" y="295699"/>
                  </a:lnTo>
                  <a:lnTo>
                    <a:pt x="3602" y="296161"/>
                  </a:lnTo>
                  <a:lnTo>
                    <a:pt x="3602" y="0"/>
                  </a:lnTo>
                  <a:close/>
                </a:path>
              </a:pathLst>
            </a:custGeom>
            <a:solidFill>
              <a:srgbClr val="C1B9CC"/>
            </a:solidFill>
          </p:spPr>
          <p:txBody>
            <a:bodyPr wrap="square" lIns="0" tIns="0" rIns="0" bIns="0" rtlCol="0"/>
            <a:lstStyle/>
            <a:p>
              <a:endParaRPr lang="fr-FR" noProof="0" dirty="0"/>
            </a:p>
          </p:txBody>
        </p:sp>
        <p:sp>
          <p:nvSpPr>
            <p:cNvPr id="4927" name="object 4927"/>
            <p:cNvSpPr/>
            <p:nvPr/>
          </p:nvSpPr>
          <p:spPr>
            <a:xfrm>
              <a:off x="7242789" y="5480784"/>
              <a:ext cx="3810" cy="296545"/>
            </a:xfrm>
            <a:custGeom>
              <a:avLst/>
              <a:gdLst/>
              <a:ahLst/>
              <a:cxnLst/>
              <a:rect l="l" t="t" r="r" b="b"/>
              <a:pathLst>
                <a:path w="3809" h="296545">
                  <a:moveTo>
                    <a:pt x="3602" y="0"/>
                  </a:moveTo>
                  <a:lnTo>
                    <a:pt x="3602" y="296161"/>
                  </a:lnTo>
                </a:path>
                <a:path w="3809" h="296545">
                  <a:moveTo>
                    <a:pt x="0" y="295699"/>
                  </a:moveTo>
                  <a:lnTo>
                    <a:pt x="0" y="1429"/>
                  </a:lnTo>
                </a:path>
              </a:pathLst>
            </a:custGeom>
            <a:ln w="3175">
              <a:solidFill>
                <a:srgbClr val="C1B9CC"/>
              </a:solidFill>
            </a:ln>
          </p:spPr>
          <p:txBody>
            <a:bodyPr wrap="square" lIns="0" tIns="0" rIns="0" bIns="0" rtlCol="0"/>
            <a:lstStyle/>
            <a:p>
              <a:endParaRPr lang="fr-FR" noProof="0" dirty="0"/>
            </a:p>
          </p:txBody>
        </p:sp>
        <p:sp>
          <p:nvSpPr>
            <p:cNvPr id="4928" name="object 4928"/>
            <p:cNvSpPr/>
            <p:nvPr/>
          </p:nvSpPr>
          <p:spPr>
            <a:xfrm>
              <a:off x="7246392" y="5480022"/>
              <a:ext cx="2540" cy="297180"/>
            </a:xfrm>
            <a:custGeom>
              <a:avLst/>
              <a:gdLst/>
              <a:ahLst/>
              <a:cxnLst/>
              <a:rect l="l" t="t" r="r" b="b"/>
              <a:pathLst>
                <a:path w="2540" h="297179">
                  <a:moveTo>
                    <a:pt x="0" y="762"/>
                  </a:moveTo>
                  <a:lnTo>
                    <a:pt x="1921" y="0"/>
                  </a:lnTo>
                  <a:lnTo>
                    <a:pt x="1921" y="297170"/>
                  </a:lnTo>
                  <a:lnTo>
                    <a:pt x="0" y="296924"/>
                  </a:lnTo>
                  <a:lnTo>
                    <a:pt x="0" y="762"/>
                  </a:lnTo>
                  <a:close/>
                </a:path>
              </a:pathLst>
            </a:custGeom>
            <a:solidFill>
              <a:srgbClr val="C1B9CC"/>
            </a:solidFill>
          </p:spPr>
          <p:txBody>
            <a:bodyPr wrap="square" lIns="0" tIns="0" rIns="0" bIns="0" rtlCol="0"/>
            <a:lstStyle/>
            <a:p>
              <a:endParaRPr lang="fr-FR" noProof="0" dirty="0"/>
            </a:p>
          </p:txBody>
        </p:sp>
        <p:sp>
          <p:nvSpPr>
            <p:cNvPr id="4929" name="object 4929"/>
            <p:cNvSpPr/>
            <p:nvPr/>
          </p:nvSpPr>
          <p:spPr>
            <a:xfrm>
              <a:off x="7246392" y="5480022"/>
              <a:ext cx="2540" cy="297180"/>
            </a:xfrm>
            <a:custGeom>
              <a:avLst/>
              <a:gdLst/>
              <a:ahLst/>
              <a:cxnLst/>
              <a:rect l="l" t="t" r="r" b="b"/>
              <a:pathLst>
                <a:path w="2540" h="297179">
                  <a:moveTo>
                    <a:pt x="1921" y="0"/>
                  </a:moveTo>
                  <a:lnTo>
                    <a:pt x="1921" y="297170"/>
                  </a:lnTo>
                </a:path>
                <a:path w="2540" h="297179">
                  <a:moveTo>
                    <a:pt x="0" y="296924"/>
                  </a:moveTo>
                  <a:lnTo>
                    <a:pt x="0" y="762"/>
                  </a:lnTo>
                </a:path>
              </a:pathLst>
            </a:custGeom>
            <a:ln w="3175">
              <a:solidFill>
                <a:srgbClr val="C1B9CC"/>
              </a:solidFill>
            </a:ln>
          </p:spPr>
          <p:txBody>
            <a:bodyPr wrap="square" lIns="0" tIns="0" rIns="0" bIns="0" rtlCol="0"/>
            <a:lstStyle/>
            <a:p>
              <a:endParaRPr lang="fr-FR" noProof="0" dirty="0"/>
            </a:p>
          </p:txBody>
        </p:sp>
        <p:sp>
          <p:nvSpPr>
            <p:cNvPr id="4930" name="object 4930"/>
            <p:cNvSpPr/>
            <p:nvPr/>
          </p:nvSpPr>
          <p:spPr>
            <a:xfrm>
              <a:off x="7248314" y="5478592"/>
              <a:ext cx="3810" cy="299085"/>
            </a:xfrm>
            <a:custGeom>
              <a:avLst/>
              <a:gdLst/>
              <a:ahLst/>
              <a:cxnLst/>
              <a:rect l="l" t="t" r="r" b="b"/>
              <a:pathLst>
                <a:path w="3809" h="299085">
                  <a:moveTo>
                    <a:pt x="3602" y="0"/>
                  </a:moveTo>
                  <a:lnTo>
                    <a:pt x="0" y="1429"/>
                  </a:lnTo>
                  <a:lnTo>
                    <a:pt x="0" y="298600"/>
                  </a:lnTo>
                  <a:lnTo>
                    <a:pt x="3602" y="299062"/>
                  </a:lnTo>
                  <a:lnTo>
                    <a:pt x="3602" y="0"/>
                  </a:lnTo>
                  <a:close/>
                </a:path>
              </a:pathLst>
            </a:custGeom>
            <a:solidFill>
              <a:srgbClr val="C0B8CA"/>
            </a:solidFill>
          </p:spPr>
          <p:txBody>
            <a:bodyPr wrap="square" lIns="0" tIns="0" rIns="0" bIns="0" rtlCol="0"/>
            <a:lstStyle/>
            <a:p>
              <a:endParaRPr lang="fr-FR" noProof="0" dirty="0"/>
            </a:p>
          </p:txBody>
        </p:sp>
        <p:sp>
          <p:nvSpPr>
            <p:cNvPr id="4931" name="object 4931"/>
            <p:cNvSpPr/>
            <p:nvPr/>
          </p:nvSpPr>
          <p:spPr>
            <a:xfrm>
              <a:off x="7248314" y="5478592"/>
              <a:ext cx="3810" cy="299085"/>
            </a:xfrm>
            <a:custGeom>
              <a:avLst/>
              <a:gdLst/>
              <a:ahLst/>
              <a:cxnLst/>
              <a:rect l="l" t="t" r="r" b="b"/>
              <a:pathLst>
                <a:path w="3809" h="299085">
                  <a:moveTo>
                    <a:pt x="3602" y="0"/>
                  </a:moveTo>
                  <a:lnTo>
                    <a:pt x="3602" y="299062"/>
                  </a:lnTo>
                </a:path>
                <a:path w="3809" h="299085">
                  <a:moveTo>
                    <a:pt x="0" y="298600"/>
                  </a:moveTo>
                  <a:lnTo>
                    <a:pt x="0" y="1429"/>
                  </a:lnTo>
                </a:path>
              </a:pathLst>
            </a:custGeom>
            <a:ln w="3175">
              <a:solidFill>
                <a:srgbClr val="C0B8CA"/>
              </a:solidFill>
            </a:ln>
          </p:spPr>
          <p:txBody>
            <a:bodyPr wrap="square" lIns="0" tIns="0" rIns="0" bIns="0" rtlCol="0"/>
            <a:lstStyle/>
            <a:p>
              <a:endParaRPr lang="fr-FR" noProof="0" dirty="0"/>
            </a:p>
          </p:txBody>
        </p:sp>
        <p:sp>
          <p:nvSpPr>
            <p:cNvPr id="4932" name="object 4932"/>
            <p:cNvSpPr/>
            <p:nvPr/>
          </p:nvSpPr>
          <p:spPr>
            <a:xfrm>
              <a:off x="7251916" y="5477925"/>
              <a:ext cx="1905" cy="300355"/>
            </a:xfrm>
            <a:custGeom>
              <a:avLst/>
              <a:gdLst/>
              <a:ahLst/>
              <a:cxnLst/>
              <a:rect l="l" t="t" r="r" b="b"/>
              <a:pathLst>
                <a:path w="1904" h="300354">
                  <a:moveTo>
                    <a:pt x="0" y="667"/>
                  </a:moveTo>
                  <a:lnTo>
                    <a:pt x="1681" y="0"/>
                  </a:lnTo>
                  <a:lnTo>
                    <a:pt x="1681" y="299945"/>
                  </a:lnTo>
                  <a:lnTo>
                    <a:pt x="0" y="299729"/>
                  </a:lnTo>
                  <a:lnTo>
                    <a:pt x="0" y="667"/>
                  </a:lnTo>
                  <a:close/>
                </a:path>
              </a:pathLst>
            </a:custGeom>
            <a:solidFill>
              <a:srgbClr val="C0B8CA"/>
            </a:solidFill>
          </p:spPr>
          <p:txBody>
            <a:bodyPr wrap="square" lIns="0" tIns="0" rIns="0" bIns="0" rtlCol="0"/>
            <a:lstStyle/>
            <a:p>
              <a:endParaRPr lang="fr-FR" noProof="0" dirty="0"/>
            </a:p>
          </p:txBody>
        </p:sp>
        <p:sp>
          <p:nvSpPr>
            <p:cNvPr id="4933" name="object 4933"/>
            <p:cNvSpPr/>
            <p:nvPr/>
          </p:nvSpPr>
          <p:spPr>
            <a:xfrm>
              <a:off x="7251916" y="5477925"/>
              <a:ext cx="1905" cy="300355"/>
            </a:xfrm>
            <a:custGeom>
              <a:avLst/>
              <a:gdLst/>
              <a:ahLst/>
              <a:cxnLst/>
              <a:rect l="l" t="t" r="r" b="b"/>
              <a:pathLst>
                <a:path w="1904" h="300354">
                  <a:moveTo>
                    <a:pt x="1681" y="0"/>
                  </a:moveTo>
                  <a:lnTo>
                    <a:pt x="1681" y="299945"/>
                  </a:lnTo>
                </a:path>
                <a:path w="1904" h="300354">
                  <a:moveTo>
                    <a:pt x="0" y="299729"/>
                  </a:moveTo>
                  <a:lnTo>
                    <a:pt x="0" y="667"/>
                  </a:lnTo>
                </a:path>
              </a:pathLst>
            </a:custGeom>
            <a:ln w="3175">
              <a:solidFill>
                <a:srgbClr val="C0B8CA"/>
              </a:solidFill>
            </a:ln>
          </p:spPr>
          <p:txBody>
            <a:bodyPr wrap="square" lIns="0" tIns="0" rIns="0" bIns="0" rtlCol="0"/>
            <a:lstStyle/>
            <a:p>
              <a:endParaRPr lang="fr-FR" noProof="0" dirty="0"/>
            </a:p>
          </p:txBody>
        </p:sp>
        <p:sp>
          <p:nvSpPr>
            <p:cNvPr id="4934" name="object 4934"/>
            <p:cNvSpPr/>
            <p:nvPr/>
          </p:nvSpPr>
          <p:spPr>
            <a:xfrm>
              <a:off x="7253598" y="5476496"/>
              <a:ext cx="3810" cy="302260"/>
            </a:xfrm>
            <a:custGeom>
              <a:avLst/>
              <a:gdLst/>
              <a:ahLst/>
              <a:cxnLst/>
              <a:rect l="l" t="t" r="r" b="b"/>
              <a:pathLst>
                <a:path w="3809" h="302260">
                  <a:moveTo>
                    <a:pt x="3602" y="0"/>
                  </a:moveTo>
                  <a:lnTo>
                    <a:pt x="0" y="1429"/>
                  </a:lnTo>
                  <a:lnTo>
                    <a:pt x="0" y="301374"/>
                  </a:lnTo>
                  <a:lnTo>
                    <a:pt x="3602" y="301837"/>
                  </a:lnTo>
                  <a:lnTo>
                    <a:pt x="3602" y="0"/>
                  </a:lnTo>
                  <a:close/>
                </a:path>
              </a:pathLst>
            </a:custGeom>
            <a:solidFill>
              <a:srgbClr val="C0B8CA"/>
            </a:solidFill>
          </p:spPr>
          <p:txBody>
            <a:bodyPr wrap="square" lIns="0" tIns="0" rIns="0" bIns="0" rtlCol="0"/>
            <a:lstStyle/>
            <a:p>
              <a:endParaRPr lang="fr-FR" noProof="0" dirty="0"/>
            </a:p>
          </p:txBody>
        </p:sp>
        <p:sp>
          <p:nvSpPr>
            <p:cNvPr id="4935" name="object 4935"/>
            <p:cNvSpPr/>
            <p:nvPr/>
          </p:nvSpPr>
          <p:spPr>
            <a:xfrm>
              <a:off x="7253598" y="5476496"/>
              <a:ext cx="3810" cy="302260"/>
            </a:xfrm>
            <a:custGeom>
              <a:avLst/>
              <a:gdLst/>
              <a:ahLst/>
              <a:cxnLst/>
              <a:rect l="l" t="t" r="r" b="b"/>
              <a:pathLst>
                <a:path w="3809" h="302260">
                  <a:moveTo>
                    <a:pt x="3602" y="0"/>
                  </a:moveTo>
                  <a:lnTo>
                    <a:pt x="3602" y="301837"/>
                  </a:lnTo>
                </a:path>
                <a:path w="3809" h="302260">
                  <a:moveTo>
                    <a:pt x="0" y="301374"/>
                  </a:moveTo>
                  <a:lnTo>
                    <a:pt x="0" y="1429"/>
                  </a:lnTo>
                </a:path>
              </a:pathLst>
            </a:custGeom>
            <a:ln w="3175">
              <a:solidFill>
                <a:srgbClr val="C0B8CA"/>
              </a:solidFill>
            </a:ln>
          </p:spPr>
          <p:txBody>
            <a:bodyPr wrap="square" lIns="0" tIns="0" rIns="0" bIns="0" rtlCol="0"/>
            <a:lstStyle/>
            <a:p>
              <a:endParaRPr lang="fr-FR" noProof="0" dirty="0"/>
            </a:p>
          </p:txBody>
        </p:sp>
        <p:sp>
          <p:nvSpPr>
            <p:cNvPr id="4936" name="object 4936"/>
            <p:cNvSpPr/>
            <p:nvPr/>
          </p:nvSpPr>
          <p:spPr>
            <a:xfrm>
              <a:off x="7257201" y="5475733"/>
              <a:ext cx="2540" cy="302895"/>
            </a:xfrm>
            <a:custGeom>
              <a:avLst/>
              <a:gdLst/>
              <a:ahLst/>
              <a:cxnLst/>
              <a:rect l="l" t="t" r="r" b="b"/>
              <a:pathLst>
                <a:path w="2540" h="302895">
                  <a:moveTo>
                    <a:pt x="0" y="762"/>
                  </a:moveTo>
                  <a:lnTo>
                    <a:pt x="1921" y="0"/>
                  </a:lnTo>
                  <a:lnTo>
                    <a:pt x="1921" y="302846"/>
                  </a:lnTo>
                  <a:lnTo>
                    <a:pt x="0" y="302599"/>
                  </a:lnTo>
                  <a:lnTo>
                    <a:pt x="0" y="762"/>
                  </a:lnTo>
                  <a:close/>
                </a:path>
              </a:pathLst>
            </a:custGeom>
            <a:solidFill>
              <a:srgbClr val="C0B8CA"/>
            </a:solidFill>
          </p:spPr>
          <p:txBody>
            <a:bodyPr wrap="square" lIns="0" tIns="0" rIns="0" bIns="0" rtlCol="0"/>
            <a:lstStyle/>
            <a:p>
              <a:endParaRPr lang="fr-FR" noProof="0" dirty="0"/>
            </a:p>
          </p:txBody>
        </p:sp>
        <p:sp>
          <p:nvSpPr>
            <p:cNvPr id="4937" name="object 4937"/>
            <p:cNvSpPr/>
            <p:nvPr/>
          </p:nvSpPr>
          <p:spPr>
            <a:xfrm>
              <a:off x="7257201" y="5475733"/>
              <a:ext cx="2540" cy="302895"/>
            </a:xfrm>
            <a:custGeom>
              <a:avLst/>
              <a:gdLst/>
              <a:ahLst/>
              <a:cxnLst/>
              <a:rect l="l" t="t" r="r" b="b"/>
              <a:pathLst>
                <a:path w="2540" h="302895">
                  <a:moveTo>
                    <a:pt x="1921" y="0"/>
                  </a:moveTo>
                  <a:lnTo>
                    <a:pt x="1921" y="302846"/>
                  </a:lnTo>
                </a:path>
                <a:path w="2540" h="302895">
                  <a:moveTo>
                    <a:pt x="0" y="302599"/>
                  </a:moveTo>
                  <a:lnTo>
                    <a:pt x="0" y="762"/>
                  </a:lnTo>
                </a:path>
              </a:pathLst>
            </a:custGeom>
            <a:ln w="3175">
              <a:solidFill>
                <a:srgbClr val="C0B8CA"/>
              </a:solidFill>
            </a:ln>
          </p:spPr>
          <p:txBody>
            <a:bodyPr wrap="square" lIns="0" tIns="0" rIns="0" bIns="0" rtlCol="0"/>
            <a:lstStyle/>
            <a:p>
              <a:endParaRPr lang="fr-FR" noProof="0" dirty="0"/>
            </a:p>
          </p:txBody>
        </p:sp>
        <p:sp>
          <p:nvSpPr>
            <p:cNvPr id="4938" name="object 4938"/>
            <p:cNvSpPr/>
            <p:nvPr/>
          </p:nvSpPr>
          <p:spPr>
            <a:xfrm>
              <a:off x="7259122" y="5474304"/>
              <a:ext cx="3810" cy="304800"/>
            </a:xfrm>
            <a:custGeom>
              <a:avLst/>
              <a:gdLst/>
              <a:ahLst/>
              <a:cxnLst/>
              <a:rect l="l" t="t" r="r" b="b"/>
              <a:pathLst>
                <a:path w="3809" h="304800">
                  <a:moveTo>
                    <a:pt x="3602" y="0"/>
                  </a:moveTo>
                  <a:lnTo>
                    <a:pt x="0" y="1429"/>
                  </a:lnTo>
                  <a:lnTo>
                    <a:pt x="0" y="304275"/>
                  </a:lnTo>
                  <a:lnTo>
                    <a:pt x="3602" y="304738"/>
                  </a:lnTo>
                  <a:lnTo>
                    <a:pt x="3602" y="0"/>
                  </a:lnTo>
                  <a:close/>
                </a:path>
              </a:pathLst>
            </a:custGeom>
            <a:solidFill>
              <a:srgbClr val="C0B8C9"/>
            </a:solidFill>
          </p:spPr>
          <p:txBody>
            <a:bodyPr wrap="square" lIns="0" tIns="0" rIns="0" bIns="0" rtlCol="0"/>
            <a:lstStyle/>
            <a:p>
              <a:endParaRPr lang="fr-FR" noProof="0" dirty="0"/>
            </a:p>
          </p:txBody>
        </p:sp>
        <p:sp>
          <p:nvSpPr>
            <p:cNvPr id="4939" name="object 4939"/>
            <p:cNvSpPr/>
            <p:nvPr/>
          </p:nvSpPr>
          <p:spPr>
            <a:xfrm>
              <a:off x="7259122" y="5474304"/>
              <a:ext cx="3810" cy="304800"/>
            </a:xfrm>
            <a:custGeom>
              <a:avLst/>
              <a:gdLst/>
              <a:ahLst/>
              <a:cxnLst/>
              <a:rect l="l" t="t" r="r" b="b"/>
              <a:pathLst>
                <a:path w="3809" h="304800">
                  <a:moveTo>
                    <a:pt x="3602" y="0"/>
                  </a:moveTo>
                  <a:lnTo>
                    <a:pt x="3602" y="304738"/>
                  </a:lnTo>
                </a:path>
                <a:path w="3809" h="304800">
                  <a:moveTo>
                    <a:pt x="0" y="304275"/>
                  </a:moveTo>
                  <a:lnTo>
                    <a:pt x="0" y="1429"/>
                  </a:lnTo>
                </a:path>
              </a:pathLst>
            </a:custGeom>
            <a:ln w="3175">
              <a:solidFill>
                <a:srgbClr val="C0B8C9"/>
              </a:solidFill>
            </a:ln>
          </p:spPr>
          <p:txBody>
            <a:bodyPr wrap="square" lIns="0" tIns="0" rIns="0" bIns="0" rtlCol="0"/>
            <a:lstStyle/>
            <a:p>
              <a:endParaRPr lang="fr-FR" noProof="0" dirty="0"/>
            </a:p>
          </p:txBody>
        </p:sp>
        <p:sp>
          <p:nvSpPr>
            <p:cNvPr id="4940" name="object 4940"/>
            <p:cNvSpPr/>
            <p:nvPr/>
          </p:nvSpPr>
          <p:spPr>
            <a:xfrm>
              <a:off x="7262725" y="5473637"/>
              <a:ext cx="1905" cy="306070"/>
            </a:xfrm>
            <a:custGeom>
              <a:avLst/>
              <a:gdLst/>
              <a:ahLst/>
              <a:cxnLst/>
              <a:rect l="l" t="t" r="r" b="b"/>
              <a:pathLst>
                <a:path w="1904" h="306070">
                  <a:moveTo>
                    <a:pt x="0" y="667"/>
                  </a:moveTo>
                  <a:lnTo>
                    <a:pt x="1681" y="0"/>
                  </a:lnTo>
                  <a:lnTo>
                    <a:pt x="1681" y="305621"/>
                  </a:lnTo>
                  <a:lnTo>
                    <a:pt x="0" y="305405"/>
                  </a:lnTo>
                  <a:lnTo>
                    <a:pt x="0" y="667"/>
                  </a:lnTo>
                  <a:close/>
                </a:path>
              </a:pathLst>
            </a:custGeom>
            <a:solidFill>
              <a:srgbClr val="C0B8C9"/>
            </a:solidFill>
          </p:spPr>
          <p:txBody>
            <a:bodyPr wrap="square" lIns="0" tIns="0" rIns="0" bIns="0" rtlCol="0"/>
            <a:lstStyle/>
            <a:p>
              <a:endParaRPr lang="fr-FR" noProof="0" dirty="0"/>
            </a:p>
          </p:txBody>
        </p:sp>
        <p:sp>
          <p:nvSpPr>
            <p:cNvPr id="4941" name="object 4941"/>
            <p:cNvSpPr/>
            <p:nvPr/>
          </p:nvSpPr>
          <p:spPr>
            <a:xfrm>
              <a:off x="7262725" y="5473637"/>
              <a:ext cx="1905" cy="306070"/>
            </a:xfrm>
            <a:custGeom>
              <a:avLst/>
              <a:gdLst/>
              <a:ahLst/>
              <a:cxnLst/>
              <a:rect l="l" t="t" r="r" b="b"/>
              <a:pathLst>
                <a:path w="1904" h="306070">
                  <a:moveTo>
                    <a:pt x="1681" y="0"/>
                  </a:moveTo>
                  <a:lnTo>
                    <a:pt x="1681" y="305621"/>
                  </a:lnTo>
                </a:path>
                <a:path w="1904" h="306070">
                  <a:moveTo>
                    <a:pt x="0" y="305405"/>
                  </a:moveTo>
                  <a:lnTo>
                    <a:pt x="0" y="667"/>
                  </a:lnTo>
                </a:path>
              </a:pathLst>
            </a:custGeom>
            <a:ln w="3175">
              <a:solidFill>
                <a:srgbClr val="C0B8C9"/>
              </a:solidFill>
            </a:ln>
          </p:spPr>
          <p:txBody>
            <a:bodyPr wrap="square" lIns="0" tIns="0" rIns="0" bIns="0" rtlCol="0"/>
            <a:lstStyle/>
            <a:p>
              <a:endParaRPr lang="fr-FR" noProof="0" dirty="0"/>
            </a:p>
          </p:txBody>
        </p:sp>
        <p:sp>
          <p:nvSpPr>
            <p:cNvPr id="4942" name="object 4942"/>
            <p:cNvSpPr/>
            <p:nvPr/>
          </p:nvSpPr>
          <p:spPr>
            <a:xfrm>
              <a:off x="7264406" y="5472207"/>
              <a:ext cx="3810" cy="307975"/>
            </a:xfrm>
            <a:custGeom>
              <a:avLst/>
              <a:gdLst/>
              <a:ahLst/>
              <a:cxnLst/>
              <a:rect l="l" t="t" r="r" b="b"/>
              <a:pathLst>
                <a:path w="3809" h="307975">
                  <a:moveTo>
                    <a:pt x="3602" y="0"/>
                  </a:moveTo>
                  <a:lnTo>
                    <a:pt x="0" y="1429"/>
                  </a:lnTo>
                  <a:lnTo>
                    <a:pt x="0" y="307050"/>
                  </a:lnTo>
                  <a:lnTo>
                    <a:pt x="3602" y="307512"/>
                  </a:lnTo>
                  <a:lnTo>
                    <a:pt x="3602" y="0"/>
                  </a:lnTo>
                  <a:close/>
                </a:path>
              </a:pathLst>
            </a:custGeom>
            <a:solidFill>
              <a:srgbClr val="C0B8C9"/>
            </a:solidFill>
          </p:spPr>
          <p:txBody>
            <a:bodyPr wrap="square" lIns="0" tIns="0" rIns="0" bIns="0" rtlCol="0"/>
            <a:lstStyle/>
            <a:p>
              <a:endParaRPr lang="fr-FR" noProof="0" dirty="0"/>
            </a:p>
          </p:txBody>
        </p:sp>
        <p:sp>
          <p:nvSpPr>
            <p:cNvPr id="4943" name="object 4943"/>
            <p:cNvSpPr/>
            <p:nvPr/>
          </p:nvSpPr>
          <p:spPr>
            <a:xfrm>
              <a:off x="7264406" y="5472207"/>
              <a:ext cx="3810" cy="307975"/>
            </a:xfrm>
            <a:custGeom>
              <a:avLst/>
              <a:gdLst/>
              <a:ahLst/>
              <a:cxnLst/>
              <a:rect l="l" t="t" r="r" b="b"/>
              <a:pathLst>
                <a:path w="3809" h="307975">
                  <a:moveTo>
                    <a:pt x="3602" y="0"/>
                  </a:moveTo>
                  <a:lnTo>
                    <a:pt x="3602" y="307512"/>
                  </a:lnTo>
                </a:path>
                <a:path w="3809" h="307975">
                  <a:moveTo>
                    <a:pt x="0" y="307050"/>
                  </a:moveTo>
                  <a:lnTo>
                    <a:pt x="0" y="1429"/>
                  </a:lnTo>
                </a:path>
              </a:pathLst>
            </a:custGeom>
            <a:ln w="3175">
              <a:solidFill>
                <a:srgbClr val="C0B8C9"/>
              </a:solidFill>
            </a:ln>
          </p:spPr>
          <p:txBody>
            <a:bodyPr wrap="square" lIns="0" tIns="0" rIns="0" bIns="0" rtlCol="0"/>
            <a:lstStyle/>
            <a:p>
              <a:endParaRPr lang="fr-FR" noProof="0" dirty="0"/>
            </a:p>
          </p:txBody>
        </p:sp>
        <p:sp>
          <p:nvSpPr>
            <p:cNvPr id="4944" name="object 4944"/>
            <p:cNvSpPr/>
            <p:nvPr/>
          </p:nvSpPr>
          <p:spPr>
            <a:xfrm>
              <a:off x="7268009" y="5471445"/>
              <a:ext cx="2540" cy="308610"/>
            </a:xfrm>
            <a:custGeom>
              <a:avLst/>
              <a:gdLst/>
              <a:ahLst/>
              <a:cxnLst/>
              <a:rect l="l" t="t" r="r" b="b"/>
              <a:pathLst>
                <a:path w="2540" h="308610">
                  <a:moveTo>
                    <a:pt x="0" y="762"/>
                  </a:moveTo>
                  <a:lnTo>
                    <a:pt x="1921" y="0"/>
                  </a:lnTo>
                  <a:lnTo>
                    <a:pt x="1921" y="308521"/>
                  </a:lnTo>
                  <a:lnTo>
                    <a:pt x="0" y="308275"/>
                  </a:lnTo>
                  <a:lnTo>
                    <a:pt x="0" y="762"/>
                  </a:lnTo>
                  <a:close/>
                </a:path>
              </a:pathLst>
            </a:custGeom>
            <a:solidFill>
              <a:srgbClr val="C0B8C9"/>
            </a:solidFill>
          </p:spPr>
          <p:txBody>
            <a:bodyPr wrap="square" lIns="0" tIns="0" rIns="0" bIns="0" rtlCol="0"/>
            <a:lstStyle/>
            <a:p>
              <a:endParaRPr lang="fr-FR" noProof="0" dirty="0"/>
            </a:p>
          </p:txBody>
        </p:sp>
        <p:sp>
          <p:nvSpPr>
            <p:cNvPr id="4945" name="object 4945"/>
            <p:cNvSpPr/>
            <p:nvPr/>
          </p:nvSpPr>
          <p:spPr>
            <a:xfrm>
              <a:off x="7268009" y="5471445"/>
              <a:ext cx="2540" cy="308610"/>
            </a:xfrm>
            <a:custGeom>
              <a:avLst/>
              <a:gdLst/>
              <a:ahLst/>
              <a:cxnLst/>
              <a:rect l="l" t="t" r="r" b="b"/>
              <a:pathLst>
                <a:path w="2540" h="308610">
                  <a:moveTo>
                    <a:pt x="1921" y="0"/>
                  </a:moveTo>
                  <a:lnTo>
                    <a:pt x="1921" y="308521"/>
                  </a:lnTo>
                </a:path>
                <a:path w="2540" h="308610">
                  <a:moveTo>
                    <a:pt x="0" y="308275"/>
                  </a:moveTo>
                  <a:lnTo>
                    <a:pt x="0" y="762"/>
                  </a:lnTo>
                </a:path>
              </a:pathLst>
            </a:custGeom>
            <a:ln w="3175">
              <a:solidFill>
                <a:srgbClr val="C0B8C9"/>
              </a:solidFill>
            </a:ln>
          </p:spPr>
          <p:txBody>
            <a:bodyPr wrap="square" lIns="0" tIns="0" rIns="0" bIns="0" rtlCol="0"/>
            <a:lstStyle/>
            <a:p>
              <a:endParaRPr lang="fr-FR" noProof="0" dirty="0"/>
            </a:p>
          </p:txBody>
        </p:sp>
        <p:sp>
          <p:nvSpPr>
            <p:cNvPr id="4946" name="object 4946"/>
            <p:cNvSpPr/>
            <p:nvPr/>
          </p:nvSpPr>
          <p:spPr>
            <a:xfrm>
              <a:off x="7269931" y="5470016"/>
              <a:ext cx="3810" cy="310515"/>
            </a:xfrm>
            <a:custGeom>
              <a:avLst/>
              <a:gdLst/>
              <a:ahLst/>
              <a:cxnLst/>
              <a:rect l="l" t="t" r="r" b="b"/>
              <a:pathLst>
                <a:path w="3809" h="310514">
                  <a:moveTo>
                    <a:pt x="3602" y="0"/>
                  </a:moveTo>
                  <a:lnTo>
                    <a:pt x="0" y="1429"/>
                  </a:lnTo>
                  <a:lnTo>
                    <a:pt x="0" y="309951"/>
                  </a:lnTo>
                  <a:lnTo>
                    <a:pt x="3602" y="310413"/>
                  </a:lnTo>
                  <a:lnTo>
                    <a:pt x="3602" y="0"/>
                  </a:lnTo>
                  <a:close/>
                </a:path>
              </a:pathLst>
            </a:custGeom>
            <a:solidFill>
              <a:srgbClr val="BEB8C9"/>
            </a:solidFill>
          </p:spPr>
          <p:txBody>
            <a:bodyPr wrap="square" lIns="0" tIns="0" rIns="0" bIns="0" rtlCol="0"/>
            <a:lstStyle/>
            <a:p>
              <a:endParaRPr lang="fr-FR" noProof="0" dirty="0"/>
            </a:p>
          </p:txBody>
        </p:sp>
        <p:sp>
          <p:nvSpPr>
            <p:cNvPr id="4947" name="object 4947"/>
            <p:cNvSpPr/>
            <p:nvPr/>
          </p:nvSpPr>
          <p:spPr>
            <a:xfrm>
              <a:off x="7269931" y="5470016"/>
              <a:ext cx="3810" cy="310515"/>
            </a:xfrm>
            <a:custGeom>
              <a:avLst/>
              <a:gdLst/>
              <a:ahLst/>
              <a:cxnLst/>
              <a:rect l="l" t="t" r="r" b="b"/>
              <a:pathLst>
                <a:path w="3809" h="310514">
                  <a:moveTo>
                    <a:pt x="3602" y="0"/>
                  </a:moveTo>
                  <a:lnTo>
                    <a:pt x="3602" y="310413"/>
                  </a:lnTo>
                </a:path>
                <a:path w="3809" h="310514">
                  <a:moveTo>
                    <a:pt x="0" y="309951"/>
                  </a:moveTo>
                  <a:lnTo>
                    <a:pt x="0" y="1429"/>
                  </a:lnTo>
                </a:path>
              </a:pathLst>
            </a:custGeom>
            <a:ln w="3175">
              <a:solidFill>
                <a:srgbClr val="BEB8C9"/>
              </a:solidFill>
            </a:ln>
          </p:spPr>
          <p:txBody>
            <a:bodyPr wrap="square" lIns="0" tIns="0" rIns="0" bIns="0" rtlCol="0"/>
            <a:lstStyle/>
            <a:p>
              <a:endParaRPr lang="fr-FR" noProof="0" dirty="0"/>
            </a:p>
          </p:txBody>
        </p:sp>
        <p:sp>
          <p:nvSpPr>
            <p:cNvPr id="4948" name="object 4948"/>
            <p:cNvSpPr/>
            <p:nvPr/>
          </p:nvSpPr>
          <p:spPr>
            <a:xfrm>
              <a:off x="7273534" y="5469349"/>
              <a:ext cx="1905" cy="311785"/>
            </a:xfrm>
            <a:custGeom>
              <a:avLst/>
              <a:gdLst/>
              <a:ahLst/>
              <a:cxnLst/>
              <a:rect l="l" t="t" r="r" b="b"/>
              <a:pathLst>
                <a:path w="1904" h="311785">
                  <a:moveTo>
                    <a:pt x="0" y="667"/>
                  </a:moveTo>
                  <a:lnTo>
                    <a:pt x="1681" y="0"/>
                  </a:lnTo>
                  <a:lnTo>
                    <a:pt x="1681" y="311296"/>
                  </a:lnTo>
                  <a:lnTo>
                    <a:pt x="0" y="311080"/>
                  </a:lnTo>
                  <a:lnTo>
                    <a:pt x="0" y="667"/>
                  </a:lnTo>
                  <a:close/>
                </a:path>
              </a:pathLst>
            </a:custGeom>
            <a:solidFill>
              <a:srgbClr val="BEB8C9"/>
            </a:solidFill>
          </p:spPr>
          <p:txBody>
            <a:bodyPr wrap="square" lIns="0" tIns="0" rIns="0" bIns="0" rtlCol="0"/>
            <a:lstStyle/>
            <a:p>
              <a:endParaRPr lang="fr-FR" noProof="0" dirty="0"/>
            </a:p>
          </p:txBody>
        </p:sp>
        <p:sp>
          <p:nvSpPr>
            <p:cNvPr id="4949" name="object 4949"/>
            <p:cNvSpPr/>
            <p:nvPr/>
          </p:nvSpPr>
          <p:spPr>
            <a:xfrm>
              <a:off x="7273534" y="5469349"/>
              <a:ext cx="1905" cy="311785"/>
            </a:xfrm>
            <a:custGeom>
              <a:avLst/>
              <a:gdLst/>
              <a:ahLst/>
              <a:cxnLst/>
              <a:rect l="l" t="t" r="r" b="b"/>
              <a:pathLst>
                <a:path w="1904" h="311785">
                  <a:moveTo>
                    <a:pt x="1681" y="0"/>
                  </a:moveTo>
                  <a:lnTo>
                    <a:pt x="1681" y="311296"/>
                  </a:lnTo>
                </a:path>
                <a:path w="1904" h="311785">
                  <a:moveTo>
                    <a:pt x="0" y="311080"/>
                  </a:moveTo>
                  <a:lnTo>
                    <a:pt x="0" y="667"/>
                  </a:lnTo>
                </a:path>
              </a:pathLst>
            </a:custGeom>
            <a:ln w="3175">
              <a:solidFill>
                <a:srgbClr val="BEB8C9"/>
              </a:solidFill>
            </a:ln>
          </p:spPr>
          <p:txBody>
            <a:bodyPr wrap="square" lIns="0" tIns="0" rIns="0" bIns="0" rtlCol="0"/>
            <a:lstStyle/>
            <a:p>
              <a:endParaRPr lang="fr-FR" noProof="0" dirty="0"/>
            </a:p>
          </p:txBody>
        </p:sp>
        <p:sp>
          <p:nvSpPr>
            <p:cNvPr id="4950" name="object 4950"/>
            <p:cNvSpPr/>
            <p:nvPr/>
          </p:nvSpPr>
          <p:spPr>
            <a:xfrm>
              <a:off x="7275215" y="5468586"/>
              <a:ext cx="2540" cy="312420"/>
            </a:xfrm>
            <a:custGeom>
              <a:avLst/>
              <a:gdLst/>
              <a:ahLst/>
              <a:cxnLst/>
              <a:rect l="l" t="t" r="r" b="b"/>
              <a:pathLst>
                <a:path w="2540" h="312420">
                  <a:moveTo>
                    <a:pt x="0" y="762"/>
                  </a:moveTo>
                  <a:lnTo>
                    <a:pt x="1921" y="0"/>
                  </a:lnTo>
                  <a:lnTo>
                    <a:pt x="1921" y="312305"/>
                  </a:lnTo>
                  <a:lnTo>
                    <a:pt x="0" y="312058"/>
                  </a:lnTo>
                  <a:lnTo>
                    <a:pt x="0" y="762"/>
                  </a:lnTo>
                  <a:close/>
                </a:path>
              </a:pathLst>
            </a:custGeom>
            <a:solidFill>
              <a:srgbClr val="BEB8C9"/>
            </a:solidFill>
          </p:spPr>
          <p:txBody>
            <a:bodyPr wrap="square" lIns="0" tIns="0" rIns="0" bIns="0" rtlCol="0"/>
            <a:lstStyle/>
            <a:p>
              <a:endParaRPr lang="fr-FR" noProof="0" dirty="0"/>
            </a:p>
          </p:txBody>
        </p:sp>
        <p:sp>
          <p:nvSpPr>
            <p:cNvPr id="4951" name="object 4951"/>
            <p:cNvSpPr/>
            <p:nvPr/>
          </p:nvSpPr>
          <p:spPr>
            <a:xfrm>
              <a:off x="7275215" y="5468586"/>
              <a:ext cx="2540" cy="312420"/>
            </a:xfrm>
            <a:custGeom>
              <a:avLst/>
              <a:gdLst/>
              <a:ahLst/>
              <a:cxnLst/>
              <a:rect l="l" t="t" r="r" b="b"/>
              <a:pathLst>
                <a:path w="2540" h="312420">
                  <a:moveTo>
                    <a:pt x="1921" y="0"/>
                  </a:moveTo>
                  <a:lnTo>
                    <a:pt x="1921" y="312305"/>
                  </a:lnTo>
                </a:path>
                <a:path w="2540" h="312420">
                  <a:moveTo>
                    <a:pt x="0" y="312058"/>
                  </a:moveTo>
                  <a:lnTo>
                    <a:pt x="0" y="762"/>
                  </a:lnTo>
                </a:path>
              </a:pathLst>
            </a:custGeom>
            <a:ln w="3175">
              <a:solidFill>
                <a:srgbClr val="BEB8C9"/>
              </a:solidFill>
            </a:ln>
          </p:spPr>
          <p:txBody>
            <a:bodyPr wrap="square" lIns="0" tIns="0" rIns="0" bIns="0" rtlCol="0"/>
            <a:lstStyle/>
            <a:p>
              <a:endParaRPr lang="fr-FR" noProof="0" dirty="0"/>
            </a:p>
          </p:txBody>
        </p:sp>
        <p:sp>
          <p:nvSpPr>
            <p:cNvPr id="4952" name="object 4952"/>
            <p:cNvSpPr/>
            <p:nvPr/>
          </p:nvSpPr>
          <p:spPr>
            <a:xfrm>
              <a:off x="7277137" y="5467157"/>
              <a:ext cx="3810" cy="314325"/>
            </a:xfrm>
            <a:custGeom>
              <a:avLst/>
              <a:gdLst/>
              <a:ahLst/>
              <a:cxnLst/>
              <a:rect l="l" t="t" r="r" b="b"/>
              <a:pathLst>
                <a:path w="3809" h="314325">
                  <a:moveTo>
                    <a:pt x="3602" y="0"/>
                  </a:moveTo>
                  <a:lnTo>
                    <a:pt x="0" y="1429"/>
                  </a:lnTo>
                  <a:lnTo>
                    <a:pt x="0" y="313735"/>
                  </a:lnTo>
                  <a:lnTo>
                    <a:pt x="3602" y="314197"/>
                  </a:lnTo>
                  <a:lnTo>
                    <a:pt x="3602" y="0"/>
                  </a:lnTo>
                  <a:close/>
                </a:path>
              </a:pathLst>
            </a:custGeom>
            <a:solidFill>
              <a:srgbClr val="BEB8C9"/>
            </a:solidFill>
          </p:spPr>
          <p:txBody>
            <a:bodyPr wrap="square" lIns="0" tIns="0" rIns="0" bIns="0" rtlCol="0"/>
            <a:lstStyle/>
            <a:p>
              <a:endParaRPr lang="fr-FR" noProof="0" dirty="0"/>
            </a:p>
          </p:txBody>
        </p:sp>
        <p:sp>
          <p:nvSpPr>
            <p:cNvPr id="4953" name="object 4953"/>
            <p:cNvSpPr/>
            <p:nvPr/>
          </p:nvSpPr>
          <p:spPr>
            <a:xfrm>
              <a:off x="7277137" y="5467157"/>
              <a:ext cx="3810" cy="314325"/>
            </a:xfrm>
            <a:custGeom>
              <a:avLst/>
              <a:gdLst/>
              <a:ahLst/>
              <a:cxnLst/>
              <a:rect l="l" t="t" r="r" b="b"/>
              <a:pathLst>
                <a:path w="3809" h="314325">
                  <a:moveTo>
                    <a:pt x="3602" y="0"/>
                  </a:moveTo>
                  <a:lnTo>
                    <a:pt x="3602" y="314197"/>
                  </a:lnTo>
                </a:path>
                <a:path w="3809" h="314325">
                  <a:moveTo>
                    <a:pt x="0" y="313735"/>
                  </a:moveTo>
                  <a:lnTo>
                    <a:pt x="0" y="1429"/>
                  </a:lnTo>
                </a:path>
              </a:pathLst>
            </a:custGeom>
            <a:ln w="3175">
              <a:solidFill>
                <a:srgbClr val="BEB8C9"/>
              </a:solidFill>
            </a:ln>
          </p:spPr>
          <p:txBody>
            <a:bodyPr wrap="square" lIns="0" tIns="0" rIns="0" bIns="0" rtlCol="0"/>
            <a:lstStyle/>
            <a:p>
              <a:endParaRPr lang="fr-FR" noProof="0" dirty="0"/>
            </a:p>
          </p:txBody>
        </p:sp>
        <p:sp>
          <p:nvSpPr>
            <p:cNvPr id="4954" name="object 4954"/>
            <p:cNvSpPr/>
            <p:nvPr/>
          </p:nvSpPr>
          <p:spPr>
            <a:xfrm>
              <a:off x="7280740" y="5466490"/>
              <a:ext cx="1905" cy="315595"/>
            </a:xfrm>
            <a:custGeom>
              <a:avLst/>
              <a:gdLst/>
              <a:ahLst/>
              <a:cxnLst/>
              <a:rect l="l" t="t" r="r" b="b"/>
              <a:pathLst>
                <a:path w="1904" h="315595">
                  <a:moveTo>
                    <a:pt x="0" y="667"/>
                  </a:moveTo>
                  <a:lnTo>
                    <a:pt x="1681" y="0"/>
                  </a:lnTo>
                  <a:lnTo>
                    <a:pt x="1681" y="315080"/>
                  </a:lnTo>
                  <a:lnTo>
                    <a:pt x="0" y="314864"/>
                  </a:lnTo>
                  <a:lnTo>
                    <a:pt x="0" y="667"/>
                  </a:lnTo>
                  <a:close/>
                </a:path>
              </a:pathLst>
            </a:custGeom>
            <a:solidFill>
              <a:srgbClr val="BDB7C8"/>
            </a:solidFill>
          </p:spPr>
          <p:txBody>
            <a:bodyPr wrap="square" lIns="0" tIns="0" rIns="0" bIns="0" rtlCol="0"/>
            <a:lstStyle/>
            <a:p>
              <a:endParaRPr lang="fr-FR" noProof="0" dirty="0"/>
            </a:p>
          </p:txBody>
        </p:sp>
        <p:sp>
          <p:nvSpPr>
            <p:cNvPr id="4955" name="object 4955"/>
            <p:cNvSpPr/>
            <p:nvPr/>
          </p:nvSpPr>
          <p:spPr>
            <a:xfrm>
              <a:off x="7280740" y="5466490"/>
              <a:ext cx="1905" cy="315595"/>
            </a:xfrm>
            <a:custGeom>
              <a:avLst/>
              <a:gdLst/>
              <a:ahLst/>
              <a:cxnLst/>
              <a:rect l="l" t="t" r="r" b="b"/>
              <a:pathLst>
                <a:path w="1904" h="315595">
                  <a:moveTo>
                    <a:pt x="1681" y="0"/>
                  </a:moveTo>
                  <a:lnTo>
                    <a:pt x="1681" y="315080"/>
                  </a:lnTo>
                </a:path>
                <a:path w="1904" h="315595">
                  <a:moveTo>
                    <a:pt x="0" y="314864"/>
                  </a:moveTo>
                  <a:lnTo>
                    <a:pt x="0" y="667"/>
                  </a:lnTo>
                </a:path>
              </a:pathLst>
            </a:custGeom>
            <a:ln w="3175">
              <a:solidFill>
                <a:srgbClr val="BDB7C8"/>
              </a:solidFill>
            </a:ln>
          </p:spPr>
          <p:txBody>
            <a:bodyPr wrap="square" lIns="0" tIns="0" rIns="0" bIns="0" rtlCol="0"/>
            <a:lstStyle/>
            <a:p>
              <a:endParaRPr lang="fr-FR" noProof="0" dirty="0"/>
            </a:p>
          </p:txBody>
        </p:sp>
        <p:sp>
          <p:nvSpPr>
            <p:cNvPr id="4956" name="object 4956"/>
            <p:cNvSpPr/>
            <p:nvPr/>
          </p:nvSpPr>
          <p:spPr>
            <a:xfrm>
              <a:off x="7282421" y="5465060"/>
              <a:ext cx="3810" cy="317500"/>
            </a:xfrm>
            <a:custGeom>
              <a:avLst/>
              <a:gdLst/>
              <a:ahLst/>
              <a:cxnLst/>
              <a:rect l="l" t="t" r="r" b="b"/>
              <a:pathLst>
                <a:path w="3809" h="317500">
                  <a:moveTo>
                    <a:pt x="3602" y="0"/>
                  </a:moveTo>
                  <a:lnTo>
                    <a:pt x="0" y="1429"/>
                  </a:lnTo>
                  <a:lnTo>
                    <a:pt x="0" y="316509"/>
                  </a:lnTo>
                  <a:lnTo>
                    <a:pt x="3602" y="316972"/>
                  </a:lnTo>
                  <a:lnTo>
                    <a:pt x="3602" y="0"/>
                  </a:lnTo>
                  <a:close/>
                </a:path>
              </a:pathLst>
            </a:custGeom>
            <a:solidFill>
              <a:srgbClr val="BDB7C8"/>
            </a:solidFill>
          </p:spPr>
          <p:txBody>
            <a:bodyPr wrap="square" lIns="0" tIns="0" rIns="0" bIns="0" rtlCol="0"/>
            <a:lstStyle/>
            <a:p>
              <a:endParaRPr lang="fr-FR" noProof="0" dirty="0"/>
            </a:p>
          </p:txBody>
        </p:sp>
        <p:sp>
          <p:nvSpPr>
            <p:cNvPr id="4957" name="object 4957"/>
            <p:cNvSpPr/>
            <p:nvPr/>
          </p:nvSpPr>
          <p:spPr>
            <a:xfrm>
              <a:off x="7282421" y="5465060"/>
              <a:ext cx="3810" cy="317500"/>
            </a:xfrm>
            <a:custGeom>
              <a:avLst/>
              <a:gdLst/>
              <a:ahLst/>
              <a:cxnLst/>
              <a:rect l="l" t="t" r="r" b="b"/>
              <a:pathLst>
                <a:path w="3809" h="317500">
                  <a:moveTo>
                    <a:pt x="3602" y="0"/>
                  </a:moveTo>
                  <a:lnTo>
                    <a:pt x="3602" y="316972"/>
                  </a:lnTo>
                </a:path>
                <a:path w="3809" h="317500">
                  <a:moveTo>
                    <a:pt x="0" y="316509"/>
                  </a:moveTo>
                  <a:lnTo>
                    <a:pt x="0" y="1429"/>
                  </a:lnTo>
                </a:path>
              </a:pathLst>
            </a:custGeom>
            <a:ln w="3175">
              <a:solidFill>
                <a:srgbClr val="BDB7C8"/>
              </a:solidFill>
            </a:ln>
          </p:spPr>
          <p:txBody>
            <a:bodyPr wrap="square" lIns="0" tIns="0" rIns="0" bIns="0" rtlCol="0"/>
            <a:lstStyle/>
            <a:p>
              <a:endParaRPr lang="fr-FR" noProof="0" dirty="0"/>
            </a:p>
          </p:txBody>
        </p:sp>
        <p:sp>
          <p:nvSpPr>
            <p:cNvPr id="4958" name="object 4958"/>
            <p:cNvSpPr/>
            <p:nvPr/>
          </p:nvSpPr>
          <p:spPr>
            <a:xfrm>
              <a:off x="7286024" y="5464298"/>
              <a:ext cx="2540" cy="318135"/>
            </a:xfrm>
            <a:custGeom>
              <a:avLst/>
              <a:gdLst/>
              <a:ahLst/>
              <a:cxnLst/>
              <a:rect l="l" t="t" r="r" b="b"/>
              <a:pathLst>
                <a:path w="2540" h="318135">
                  <a:moveTo>
                    <a:pt x="0" y="762"/>
                  </a:moveTo>
                  <a:lnTo>
                    <a:pt x="1921" y="0"/>
                  </a:lnTo>
                  <a:lnTo>
                    <a:pt x="1921" y="317981"/>
                  </a:lnTo>
                  <a:lnTo>
                    <a:pt x="0" y="317734"/>
                  </a:lnTo>
                  <a:lnTo>
                    <a:pt x="0" y="762"/>
                  </a:lnTo>
                  <a:close/>
                </a:path>
              </a:pathLst>
            </a:custGeom>
            <a:solidFill>
              <a:srgbClr val="BDB7C8"/>
            </a:solidFill>
          </p:spPr>
          <p:txBody>
            <a:bodyPr wrap="square" lIns="0" tIns="0" rIns="0" bIns="0" rtlCol="0"/>
            <a:lstStyle/>
            <a:p>
              <a:endParaRPr lang="fr-FR" noProof="0" dirty="0"/>
            </a:p>
          </p:txBody>
        </p:sp>
        <p:sp>
          <p:nvSpPr>
            <p:cNvPr id="4959" name="object 4959"/>
            <p:cNvSpPr/>
            <p:nvPr/>
          </p:nvSpPr>
          <p:spPr>
            <a:xfrm>
              <a:off x="7286024" y="5464298"/>
              <a:ext cx="2540" cy="318135"/>
            </a:xfrm>
            <a:custGeom>
              <a:avLst/>
              <a:gdLst/>
              <a:ahLst/>
              <a:cxnLst/>
              <a:rect l="l" t="t" r="r" b="b"/>
              <a:pathLst>
                <a:path w="2540" h="318135">
                  <a:moveTo>
                    <a:pt x="1921" y="0"/>
                  </a:moveTo>
                  <a:lnTo>
                    <a:pt x="1921" y="317981"/>
                  </a:lnTo>
                </a:path>
                <a:path w="2540" h="318135">
                  <a:moveTo>
                    <a:pt x="0" y="317734"/>
                  </a:moveTo>
                  <a:lnTo>
                    <a:pt x="0" y="762"/>
                  </a:lnTo>
                </a:path>
              </a:pathLst>
            </a:custGeom>
            <a:ln w="3175">
              <a:solidFill>
                <a:srgbClr val="BDB7C8"/>
              </a:solidFill>
            </a:ln>
          </p:spPr>
          <p:txBody>
            <a:bodyPr wrap="square" lIns="0" tIns="0" rIns="0" bIns="0" rtlCol="0"/>
            <a:lstStyle/>
            <a:p>
              <a:endParaRPr lang="fr-FR" noProof="0" dirty="0"/>
            </a:p>
          </p:txBody>
        </p:sp>
        <p:sp>
          <p:nvSpPr>
            <p:cNvPr id="4960" name="object 4960"/>
            <p:cNvSpPr/>
            <p:nvPr/>
          </p:nvSpPr>
          <p:spPr>
            <a:xfrm>
              <a:off x="7287945" y="5462868"/>
              <a:ext cx="3810" cy="320040"/>
            </a:xfrm>
            <a:custGeom>
              <a:avLst/>
              <a:gdLst/>
              <a:ahLst/>
              <a:cxnLst/>
              <a:rect l="l" t="t" r="r" b="b"/>
              <a:pathLst>
                <a:path w="3809" h="320039">
                  <a:moveTo>
                    <a:pt x="3602" y="0"/>
                  </a:moveTo>
                  <a:lnTo>
                    <a:pt x="0" y="1429"/>
                  </a:lnTo>
                  <a:lnTo>
                    <a:pt x="0" y="319410"/>
                  </a:lnTo>
                  <a:lnTo>
                    <a:pt x="3602" y="319872"/>
                  </a:lnTo>
                  <a:lnTo>
                    <a:pt x="3602" y="0"/>
                  </a:lnTo>
                  <a:close/>
                </a:path>
              </a:pathLst>
            </a:custGeom>
            <a:solidFill>
              <a:srgbClr val="BDB7C8"/>
            </a:solidFill>
          </p:spPr>
          <p:txBody>
            <a:bodyPr wrap="square" lIns="0" tIns="0" rIns="0" bIns="0" rtlCol="0"/>
            <a:lstStyle/>
            <a:p>
              <a:endParaRPr lang="fr-FR" noProof="0" dirty="0"/>
            </a:p>
          </p:txBody>
        </p:sp>
        <p:sp>
          <p:nvSpPr>
            <p:cNvPr id="4961" name="object 4961"/>
            <p:cNvSpPr/>
            <p:nvPr/>
          </p:nvSpPr>
          <p:spPr>
            <a:xfrm>
              <a:off x="7287945" y="5462868"/>
              <a:ext cx="3810" cy="320040"/>
            </a:xfrm>
            <a:custGeom>
              <a:avLst/>
              <a:gdLst/>
              <a:ahLst/>
              <a:cxnLst/>
              <a:rect l="l" t="t" r="r" b="b"/>
              <a:pathLst>
                <a:path w="3809" h="320039">
                  <a:moveTo>
                    <a:pt x="3602" y="0"/>
                  </a:moveTo>
                  <a:lnTo>
                    <a:pt x="3602" y="319872"/>
                  </a:lnTo>
                </a:path>
                <a:path w="3809" h="320039">
                  <a:moveTo>
                    <a:pt x="0" y="319410"/>
                  </a:moveTo>
                  <a:lnTo>
                    <a:pt x="0" y="1429"/>
                  </a:lnTo>
                </a:path>
              </a:pathLst>
            </a:custGeom>
            <a:ln w="3175">
              <a:solidFill>
                <a:srgbClr val="BDB7C8"/>
              </a:solidFill>
            </a:ln>
          </p:spPr>
          <p:txBody>
            <a:bodyPr wrap="square" lIns="0" tIns="0" rIns="0" bIns="0" rtlCol="0"/>
            <a:lstStyle/>
            <a:p>
              <a:endParaRPr lang="fr-FR" noProof="0" dirty="0"/>
            </a:p>
          </p:txBody>
        </p:sp>
        <p:sp>
          <p:nvSpPr>
            <p:cNvPr id="4962" name="object 4962"/>
            <p:cNvSpPr/>
            <p:nvPr/>
          </p:nvSpPr>
          <p:spPr>
            <a:xfrm>
              <a:off x="7291548" y="5462201"/>
              <a:ext cx="1905" cy="321310"/>
            </a:xfrm>
            <a:custGeom>
              <a:avLst/>
              <a:gdLst/>
              <a:ahLst/>
              <a:cxnLst/>
              <a:rect l="l" t="t" r="r" b="b"/>
              <a:pathLst>
                <a:path w="1904" h="321310">
                  <a:moveTo>
                    <a:pt x="0" y="667"/>
                  </a:moveTo>
                  <a:lnTo>
                    <a:pt x="1681" y="0"/>
                  </a:lnTo>
                  <a:lnTo>
                    <a:pt x="1681" y="320755"/>
                  </a:lnTo>
                  <a:lnTo>
                    <a:pt x="0" y="320539"/>
                  </a:lnTo>
                  <a:lnTo>
                    <a:pt x="0" y="667"/>
                  </a:lnTo>
                  <a:close/>
                </a:path>
              </a:pathLst>
            </a:custGeom>
            <a:solidFill>
              <a:srgbClr val="BDB7C7"/>
            </a:solidFill>
          </p:spPr>
          <p:txBody>
            <a:bodyPr wrap="square" lIns="0" tIns="0" rIns="0" bIns="0" rtlCol="0"/>
            <a:lstStyle/>
            <a:p>
              <a:endParaRPr lang="fr-FR" noProof="0" dirty="0"/>
            </a:p>
          </p:txBody>
        </p:sp>
        <p:sp>
          <p:nvSpPr>
            <p:cNvPr id="4963" name="object 4963"/>
            <p:cNvSpPr/>
            <p:nvPr/>
          </p:nvSpPr>
          <p:spPr>
            <a:xfrm>
              <a:off x="7291548" y="5462201"/>
              <a:ext cx="1905" cy="321310"/>
            </a:xfrm>
            <a:custGeom>
              <a:avLst/>
              <a:gdLst/>
              <a:ahLst/>
              <a:cxnLst/>
              <a:rect l="l" t="t" r="r" b="b"/>
              <a:pathLst>
                <a:path w="1904" h="321310">
                  <a:moveTo>
                    <a:pt x="1681" y="0"/>
                  </a:moveTo>
                  <a:lnTo>
                    <a:pt x="1681" y="320755"/>
                  </a:lnTo>
                </a:path>
                <a:path w="1904" h="321310">
                  <a:moveTo>
                    <a:pt x="0" y="320540"/>
                  </a:moveTo>
                  <a:lnTo>
                    <a:pt x="0" y="667"/>
                  </a:lnTo>
                </a:path>
              </a:pathLst>
            </a:custGeom>
            <a:ln w="3175">
              <a:solidFill>
                <a:srgbClr val="BDB7C7"/>
              </a:solidFill>
            </a:ln>
          </p:spPr>
          <p:txBody>
            <a:bodyPr wrap="square" lIns="0" tIns="0" rIns="0" bIns="0" rtlCol="0"/>
            <a:lstStyle/>
            <a:p>
              <a:endParaRPr lang="fr-FR" noProof="0" dirty="0"/>
            </a:p>
          </p:txBody>
        </p:sp>
        <p:sp>
          <p:nvSpPr>
            <p:cNvPr id="4964" name="object 4964"/>
            <p:cNvSpPr/>
            <p:nvPr/>
          </p:nvSpPr>
          <p:spPr>
            <a:xfrm>
              <a:off x="7293229" y="5460772"/>
              <a:ext cx="3810" cy="323215"/>
            </a:xfrm>
            <a:custGeom>
              <a:avLst/>
              <a:gdLst/>
              <a:ahLst/>
              <a:cxnLst/>
              <a:rect l="l" t="t" r="r" b="b"/>
              <a:pathLst>
                <a:path w="3809" h="323214">
                  <a:moveTo>
                    <a:pt x="3602" y="0"/>
                  </a:moveTo>
                  <a:lnTo>
                    <a:pt x="0" y="1429"/>
                  </a:lnTo>
                  <a:lnTo>
                    <a:pt x="0" y="322185"/>
                  </a:lnTo>
                  <a:lnTo>
                    <a:pt x="3602" y="322647"/>
                  </a:lnTo>
                  <a:lnTo>
                    <a:pt x="3602" y="0"/>
                  </a:lnTo>
                  <a:close/>
                </a:path>
              </a:pathLst>
            </a:custGeom>
            <a:solidFill>
              <a:srgbClr val="BDB7C7"/>
            </a:solidFill>
          </p:spPr>
          <p:txBody>
            <a:bodyPr wrap="square" lIns="0" tIns="0" rIns="0" bIns="0" rtlCol="0"/>
            <a:lstStyle/>
            <a:p>
              <a:endParaRPr lang="fr-FR" noProof="0" dirty="0"/>
            </a:p>
          </p:txBody>
        </p:sp>
        <p:sp>
          <p:nvSpPr>
            <p:cNvPr id="4965" name="object 4965"/>
            <p:cNvSpPr/>
            <p:nvPr/>
          </p:nvSpPr>
          <p:spPr>
            <a:xfrm>
              <a:off x="7293229" y="5460772"/>
              <a:ext cx="3810" cy="323215"/>
            </a:xfrm>
            <a:custGeom>
              <a:avLst/>
              <a:gdLst/>
              <a:ahLst/>
              <a:cxnLst/>
              <a:rect l="l" t="t" r="r" b="b"/>
              <a:pathLst>
                <a:path w="3809" h="323214">
                  <a:moveTo>
                    <a:pt x="3602" y="0"/>
                  </a:moveTo>
                  <a:lnTo>
                    <a:pt x="3602" y="322647"/>
                  </a:lnTo>
                </a:path>
                <a:path w="3809" h="323214">
                  <a:moveTo>
                    <a:pt x="0" y="322185"/>
                  </a:moveTo>
                  <a:lnTo>
                    <a:pt x="0" y="1429"/>
                  </a:lnTo>
                </a:path>
              </a:pathLst>
            </a:custGeom>
            <a:ln w="3175">
              <a:solidFill>
                <a:srgbClr val="BDB7C7"/>
              </a:solidFill>
            </a:ln>
          </p:spPr>
          <p:txBody>
            <a:bodyPr wrap="square" lIns="0" tIns="0" rIns="0" bIns="0" rtlCol="0"/>
            <a:lstStyle/>
            <a:p>
              <a:endParaRPr lang="fr-FR" noProof="0" dirty="0"/>
            </a:p>
          </p:txBody>
        </p:sp>
        <p:sp>
          <p:nvSpPr>
            <p:cNvPr id="4966" name="object 4966"/>
            <p:cNvSpPr/>
            <p:nvPr/>
          </p:nvSpPr>
          <p:spPr>
            <a:xfrm>
              <a:off x="7296832" y="5460038"/>
              <a:ext cx="2540" cy="323850"/>
            </a:xfrm>
            <a:custGeom>
              <a:avLst/>
              <a:gdLst/>
              <a:ahLst/>
              <a:cxnLst/>
              <a:rect l="l" t="t" r="r" b="b"/>
              <a:pathLst>
                <a:path w="2540" h="323850">
                  <a:moveTo>
                    <a:pt x="0" y="733"/>
                  </a:moveTo>
                  <a:lnTo>
                    <a:pt x="1921" y="0"/>
                  </a:lnTo>
                  <a:lnTo>
                    <a:pt x="1921" y="323628"/>
                  </a:lnTo>
                  <a:lnTo>
                    <a:pt x="0" y="323381"/>
                  </a:lnTo>
                  <a:lnTo>
                    <a:pt x="0" y="733"/>
                  </a:lnTo>
                  <a:close/>
                </a:path>
              </a:pathLst>
            </a:custGeom>
            <a:solidFill>
              <a:srgbClr val="BDB7C7"/>
            </a:solidFill>
          </p:spPr>
          <p:txBody>
            <a:bodyPr wrap="square" lIns="0" tIns="0" rIns="0" bIns="0" rtlCol="0"/>
            <a:lstStyle/>
            <a:p>
              <a:endParaRPr lang="fr-FR" noProof="0" dirty="0"/>
            </a:p>
          </p:txBody>
        </p:sp>
        <p:sp>
          <p:nvSpPr>
            <p:cNvPr id="4967" name="object 4967"/>
            <p:cNvSpPr/>
            <p:nvPr/>
          </p:nvSpPr>
          <p:spPr>
            <a:xfrm>
              <a:off x="7296832" y="5460038"/>
              <a:ext cx="2540" cy="323850"/>
            </a:xfrm>
            <a:custGeom>
              <a:avLst/>
              <a:gdLst/>
              <a:ahLst/>
              <a:cxnLst/>
              <a:rect l="l" t="t" r="r" b="b"/>
              <a:pathLst>
                <a:path w="2540" h="323850">
                  <a:moveTo>
                    <a:pt x="1921" y="0"/>
                  </a:moveTo>
                  <a:lnTo>
                    <a:pt x="1921" y="323628"/>
                  </a:lnTo>
                </a:path>
                <a:path w="2540" h="323850">
                  <a:moveTo>
                    <a:pt x="0" y="323381"/>
                  </a:moveTo>
                  <a:lnTo>
                    <a:pt x="0" y="733"/>
                  </a:lnTo>
                </a:path>
              </a:pathLst>
            </a:custGeom>
            <a:ln w="3175">
              <a:solidFill>
                <a:srgbClr val="BDB7C7"/>
              </a:solidFill>
            </a:ln>
          </p:spPr>
          <p:txBody>
            <a:bodyPr wrap="square" lIns="0" tIns="0" rIns="0" bIns="0" rtlCol="0"/>
            <a:lstStyle/>
            <a:p>
              <a:endParaRPr lang="fr-FR" noProof="0" dirty="0"/>
            </a:p>
          </p:txBody>
        </p:sp>
        <p:sp>
          <p:nvSpPr>
            <p:cNvPr id="4968" name="object 4968"/>
            <p:cNvSpPr/>
            <p:nvPr/>
          </p:nvSpPr>
          <p:spPr>
            <a:xfrm>
              <a:off x="7298754" y="5458699"/>
              <a:ext cx="3810" cy="325755"/>
            </a:xfrm>
            <a:custGeom>
              <a:avLst/>
              <a:gdLst/>
              <a:ahLst/>
              <a:cxnLst/>
              <a:rect l="l" t="t" r="r" b="b"/>
              <a:pathLst>
                <a:path w="3809" h="325754">
                  <a:moveTo>
                    <a:pt x="3602" y="0"/>
                  </a:moveTo>
                  <a:lnTo>
                    <a:pt x="0" y="1339"/>
                  </a:lnTo>
                  <a:lnTo>
                    <a:pt x="0" y="324967"/>
                  </a:lnTo>
                  <a:lnTo>
                    <a:pt x="3602" y="325429"/>
                  </a:lnTo>
                  <a:lnTo>
                    <a:pt x="3602" y="0"/>
                  </a:lnTo>
                  <a:close/>
                </a:path>
              </a:pathLst>
            </a:custGeom>
            <a:solidFill>
              <a:srgbClr val="BDB7C7"/>
            </a:solidFill>
          </p:spPr>
          <p:txBody>
            <a:bodyPr wrap="square" lIns="0" tIns="0" rIns="0" bIns="0" rtlCol="0"/>
            <a:lstStyle/>
            <a:p>
              <a:endParaRPr lang="fr-FR" noProof="0" dirty="0"/>
            </a:p>
          </p:txBody>
        </p:sp>
        <p:sp>
          <p:nvSpPr>
            <p:cNvPr id="4969" name="object 4969"/>
            <p:cNvSpPr/>
            <p:nvPr/>
          </p:nvSpPr>
          <p:spPr>
            <a:xfrm>
              <a:off x="7298754" y="5458699"/>
              <a:ext cx="3810" cy="325755"/>
            </a:xfrm>
            <a:custGeom>
              <a:avLst/>
              <a:gdLst/>
              <a:ahLst/>
              <a:cxnLst/>
              <a:rect l="l" t="t" r="r" b="b"/>
              <a:pathLst>
                <a:path w="3809" h="325754">
                  <a:moveTo>
                    <a:pt x="3602" y="0"/>
                  </a:moveTo>
                  <a:lnTo>
                    <a:pt x="3602" y="325429"/>
                  </a:lnTo>
                </a:path>
                <a:path w="3809" h="325754">
                  <a:moveTo>
                    <a:pt x="0" y="324967"/>
                  </a:moveTo>
                  <a:lnTo>
                    <a:pt x="0" y="1339"/>
                  </a:lnTo>
                </a:path>
              </a:pathLst>
            </a:custGeom>
            <a:ln w="3175">
              <a:solidFill>
                <a:srgbClr val="BDB7C7"/>
              </a:solidFill>
            </a:ln>
          </p:spPr>
          <p:txBody>
            <a:bodyPr wrap="square" lIns="0" tIns="0" rIns="0" bIns="0" rtlCol="0"/>
            <a:lstStyle/>
            <a:p>
              <a:endParaRPr lang="fr-FR" noProof="0" dirty="0"/>
            </a:p>
          </p:txBody>
        </p:sp>
        <p:sp>
          <p:nvSpPr>
            <p:cNvPr id="4970" name="object 4970"/>
            <p:cNvSpPr/>
            <p:nvPr/>
          </p:nvSpPr>
          <p:spPr>
            <a:xfrm>
              <a:off x="7302357" y="5458074"/>
              <a:ext cx="1905" cy="326390"/>
            </a:xfrm>
            <a:custGeom>
              <a:avLst/>
              <a:gdLst/>
              <a:ahLst/>
              <a:cxnLst/>
              <a:rect l="l" t="t" r="r" b="b"/>
              <a:pathLst>
                <a:path w="1904" h="326389">
                  <a:moveTo>
                    <a:pt x="0" y="624"/>
                  </a:moveTo>
                  <a:lnTo>
                    <a:pt x="1681" y="0"/>
                  </a:lnTo>
                  <a:lnTo>
                    <a:pt x="1681" y="326270"/>
                  </a:lnTo>
                  <a:lnTo>
                    <a:pt x="0" y="326054"/>
                  </a:lnTo>
                  <a:lnTo>
                    <a:pt x="0" y="624"/>
                  </a:lnTo>
                  <a:close/>
                </a:path>
              </a:pathLst>
            </a:custGeom>
            <a:solidFill>
              <a:srgbClr val="BCB6C6"/>
            </a:solidFill>
          </p:spPr>
          <p:txBody>
            <a:bodyPr wrap="square" lIns="0" tIns="0" rIns="0" bIns="0" rtlCol="0"/>
            <a:lstStyle/>
            <a:p>
              <a:endParaRPr lang="fr-FR" noProof="0" dirty="0"/>
            </a:p>
          </p:txBody>
        </p:sp>
        <p:sp>
          <p:nvSpPr>
            <p:cNvPr id="4971" name="object 4971"/>
            <p:cNvSpPr/>
            <p:nvPr/>
          </p:nvSpPr>
          <p:spPr>
            <a:xfrm>
              <a:off x="7302357" y="5458074"/>
              <a:ext cx="1905" cy="326390"/>
            </a:xfrm>
            <a:custGeom>
              <a:avLst/>
              <a:gdLst/>
              <a:ahLst/>
              <a:cxnLst/>
              <a:rect l="l" t="t" r="r" b="b"/>
              <a:pathLst>
                <a:path w="1904" h="326389">
                  <a:moveTo>
                    <a:pt x="1681" y="0"/>
                  </a:moveTo>
                  <a:lnTo>
                    <a:pt x="1681" y="326270"/>
                  </a:lnTo>
                </a:path>
                <a:path w="1904" h="326389">
                  <a:moveTo>
                    <a:pt x="0" y="326054"/>
                  </a:moveTo>
                  <a:lnTo>
                    <a:pt x="0" y="624"/>
                  </a:lnTo>
                </a:path>
              </a:pathLst>
            </a:custGeom>
            <a:ln w="3175">
              <a:solidFill>
                <a:srgbClr val="BCB6C6"/>
              </a:solidFill>
            </a:ln>
          </p:spPr>
          <p:txBody>
            <a:bodyPr wrap="square" lIns="0" tIns="0" rIns="0" bIns="0" rtlCol="0"/>
            <a:lstStyle/>
            <a:p>
              <a:endParaRPr lang="fr-FR" noProof="0" dirty="0"/>
            </a:p>
          </p:txBody>
        </p:sp>
        <p:sp>
          <p:nvSpPr>
            <p:cNvPr id="4972" name="object 4972"/>
            <p:cNvSpPr/>
            <p:nvPr/>
          </p:nvSpPr>
          <p:spPr>
            <a:xfrm>
              <a:off x="7304038" y="5456735"/>
              <a:ext cx="3810" cy="328295"/>
            </a:xfrm>
            <a:custGeom>
              <a:avLst/>
              <a:gdLst/>
              <a:ahLst/>
              <a:cxnLst/>
              <a:rect l="l" t="t" r="r" b="b"/>
              <a:pathLst>
                <a:path w="3809" h="328295">
                  <a:moveTo>
                    <a:pt x="3602" y="0"/>
                  </a:moveTo>
                  <a:lnTo>
                    <a:pt x="0" y="1339"/>
                  </a:lnTo>
                  <a:lnTo>
                    <a:pt x="0" y="327609"/>
                  </a:lnTo>
                  <a:lnTo>
                    <a:pt x="3602" y="328071"/>
                  </a:lnTo>
                  <a:lnTo>
                    <a:pt x="3602" y="0"/>
                  </a:lnTo>
                  <a:close/>
                </a:path>
              </a:pathLst>
            </a:custGeom>
            <a:solidFill>
              <a:srgbClr val="BCB6C6"/>
            </a:solidFill>
          </p:spPr>
          <p:txBody>
            <a:bodyPr wrap="square" lIns="0" tIns="0" rIns="0" bIns="0" rtlCol="0"/>
            <a:lstStyle/>
            <a:p>
              <a:endParaRPr lang="fr-FR" noProof="0" dirty="0"/>
            </a:p>
          </p:txBody>
        </p:sp>
        <p:sp>
          <p:nvSpPr>
            <p:cNvPr id="4973" name="object 4973"/>
            <p:cNvSpPr/>
            <p:nvPr/>
          </p:nvSpPr>
          <p:spPr>
            <a:xfrm>
              <a:off x="7304038" y="5456735"/>
              <a:ext cx="3810" cy="328295"/>
            </a:xfrm>
            <a:custGeom>
              <a:avLst/>
              <a:gdLst/>
              <a:ahLst/>
              <a:cxnLst/>
              <a:rect l="l" t="t" r="r" b="b"/>
              <a:pathLst>
                <a:path w="3809" h="328295">
                  <a:moveTo>
                    <a:pt x="3602" y="0"/>
                  </a:moveTo>
                  <a:lnTo>
                    <a:pt x="3602" y="328071"/>
                  </a:lnTo>
                </a:path>
                <a:path w="3809" h="328295">
                  <a:moveTo>
                    <a:pt x="0" y="327609"/>
                  </a:moveTo>
                  <a:lnTo>
                    <a:pt x="0" y="1339"/>
                  </a:lnTo>
                </a:path>
              </a:pathLst>
            </a:custGeom>
            <a:ln w="3175">
              <a:solidFill>
                <a:srgbClr val="BCB6C6"/>
              </a:solidFill>
            </a:ln>
          </p:spPr>
          <p:txBody>
            <a:bodyPr wrap="square" lIns="0" tIns="0" rIns="0" bIns="0" rtlCol="0"/>
            <a:lstStyle/>
            <a:p>
              <a:endParaRPr lang="fr-FR" noProof="0" dirty="0"/>
            </a:p>
          </p:txBody>
        </p:sp>
        <p:sp>
          <p:nvSpPr>
            <p:cNvPr id="4974" name="object 4974"/>
            <p:cNvSpPr/>
            <p:nvPr/>
          </p:nvSpPr>
          <p:spPr>
            <a:xfrm>
              <a:off x="7307641" y="5456021"/>
              <a:ext cx="2540" cy="329565"/>
            </a:xfrm>
            <a:custGeom>
              <a:avLst/>
              <a:gdLst/>
              <a:ahLst/>
              <a:cxnLst/>
              <a:rect l="l" t="t" r="r" b="b"/>
              <a:pathLst>
                <a:path w="2540" h="329564">
                  <a:moveTo>
                    <a:pt x="0" y="714"/>
                  </a:moveTo>
                  <a:lnTo>
                    <a:pt x="1921" y="0"/>
                  </a:lnTo>
                  <a:lnTo>
                    <a:pt x="1921" y="329032"/>
                  </a:lnTo>
                  <a:lnTo>
                    <a:pt x="0" y="328786"/>
                  </a:lnTo>
                  <a:lnTo>
                    <a:pt x="0" y="714"/>
                  </a:lnTo>
                  <a:close/>
                </a:path>
              </a:pathLst>
            </a:custGeom>
            <a:solidFill>
              <a:srgbClr val="BCB6C6"/>
            </a:solidFill>
          </p:spPr>
          <p:txBody>
            <a:bodyPr wrap="square" lIns="0" tIns="0" rIns="0" bIns="0" rtlCol="0"/>
            <a:lstStyle/>
            <a:p>
              <a:endParaRPr lang="fr-FR" noProof="0" dirty="0"/>
            </a:p>
          </p:txBody>
        </p:sp>
        <p:sp>
          <p:nvSpPr>
            <p:cNvPr id="4975" name="object 4975"/>
            <p:cNvSpPr/>
            <p:nvPr/>
          </p:nvSpPr>
          <p:spPr>
            <a:xfrm>
              <a:off x="7307641" y="5456021"/>
              <a:ext cx="2540" cy="329565"/>
            </a:xfrm>
            <a:custGeom>
              <a:avLst/>
              <a:gdLst/>
              <a:ahLst/>
              <a:cxnLst/>
              <a:rect l="l" t="t" r="r" b="b"/>
              <a:pathLst>
                <a:path w="2540" h="329564">
                  <a:moveTo>
                    <a:pt x="1921" y="0"/>
                  </a:moveTo>
                  <a:lnTo>
                    <a:pt x="1921" y="329032"/>
                  </a:lnTo>
                </a:path>
                <a:path w="2540" h="329564">
                  <a:moveTo>
                    <a:pt x="0" y="328786"/>
                  </a:moveTo>
                  <a:lnTo>
                    <a:pt x="0" y="714"/>
                  </a:lnTo>
                </a:path>
              </a:pathLst>
            </a:custGeom>
            <a:ln w="3175">
              <a:solidFill>
                <a:srgbClr val="BCB6C6"/>
              </a:solidFill>
            </a:ln>
          </p:spPr>
          <p:txBody>
            <a:bodyPr wrap="square" lIns="0" tIns="0" rIns="0" bIns="0" rtlCol="0"/>
            <a:lstStyle/>
            <a:p>
              <a:endParaRPr lang="fr-FR" noProof="0" dirty="0"/>
            </a:p>
          </p:txBody>
        </p:sp>
        <p:sp>
          <p:nvSpPr>
            <p:cNvPr id="4976" name="object 4976"/>
            <p:cNvSpPr/>
            <p:nvPr/>
          </p:nvSpPr>
          <p:spPr>
            <a:xfrm>
              <a:off x="7309563" y="5455396"/>
              <a:ext cx="1905" cy="330200"/>
            </a:xfrm>
            <a:custGeom>
              <a:avLst/>
              <a:gdLst/>
              <a:ahLst/>
              <a:cxnLst/>
              <a:rect l="l" t="t" r="r" b="b"/>
              <a:pathLst>
                <a:path w="1904" h="330200">
                  <a:moveTo>
                    <a:pt x="0" y="624"/>
                  </a:moveTo>
                  <a:lnTo>
                    <a:pt x="1681" y="0"/>
                  </a:lnTo>
                  <a:lnTo>
                    <a:pt x="1681" y="329873"/>
                  </a:lnTo>
                  <a:lnTo>
                    <a:pt x="0" y="329657"/>
                  </a:lnTo>
                  <a:lnTo>
                    <a:pt x="0" y="624"/>
                  </a:lnTo>
                  <a:close/>
                </a:path>
              </a:pathLst>
            </a:custGeom>
            <a:solidFill>
              <a:srgbClr val="BCB6C6"/>
            </a:solidFill>
          </p:spPr>
          <p:txBody>
            <a:bodyPr wrap="square" lIns="0" tIns="0" rIns="0" bIns="0" rtlCol="0"/>
            <a:lstStyle/>
            <a:p>
              <a:endParaRPr lang="fr-FR" noProof="0" dirty="0"/>
            </a:p>
          </p:txBody>
        </p:sp>
        <p:sp>
          <p:nvSpPr>
            <p:cNvPr id="4977" name="object 4977"/>
            <p:cNvSpPr/>
            <p:nvPr/>
          </p:nvSpPr>
          <p:spPr>
            <a:xfrm>
              <a:off x="7309563" y="5455396"/>
              <a:ext cx="1905" cy="330200"/>
            </a:xfrm>
            <a:custGeom>
              <a:avLst/>
              <a:gdLst/>
              <a:ahLst/>
              <a:cxnLst/>
              <a:rect l="l" t="t" r="r" b="b"/>
              <a:pathLst>
                <a:path w="1904" h="330200">
                  <a:moveTo>
                    <a:pt x="1681" y="0"/>
                  </a:moveTo>
                  <a:lnTo>
                    <a:pt x="1681" y="329873"/>
                  </a:lnTo>
                </a:path>
                <a:path w="1904" h="330200">
                  <a:moveTo>
                    <a:pt x="0" y="329657"/>
                  </a:moveTo>
                  <a:lnTo>
                    <a:pt x="0" y="624"/>
                  </a:lnTo>
                </a:path>
              </a:pathLst>
            </a:custGeom>
            <a:ln w="3175">
              <a:solidFill>
                <a:srgbClr val="BCB6C6"/>
              </a:solidFill>
            </a:ln>
          </p:spPr>
          <p:txBody>
            <a:bodyPr wrap="square" lIns="0" tIns="0" rIns="0" bIns="0" rtlCol="0"/>
            <a:lstStyle/>
            <a:p>
              <a:endParaRPr lang="fr-FR" noProof="0" dirty="0"/>
            </a:p>
          </p:txBody>
        </p:sp>
        <p:sp>
          <p:nvSpPr>
            <p:cNvPr id="4978" name="object 4978"/>
            <p:cNvSpPr/>
            <p:nvPr/>
          </p:nvSpPr>
          <p:spPr>
            <a:xfrm>
              <a:off x="7311245" y="5454057"/>
              <a:ext cx="3810" cy="332105"/>
            </a:xfrm>
            <a:custGeom>
              <a:avLst/>
              <a:gdLst/>
              <a:ahLst/>
              <a:cxnLst/>
              <a:rect l="l" t="t" r="r" b="b"/>
              <a:pathLst>
                <a:path w="3809" h="332104">
                  <a:moveTo>
                    <a:pt x="3602" y="0"/>
                  </a:moveTo>
                  <a:lnTo>
                    <a:pt x="0" y="1339"/>
                  </a:lnTo>
                  <a:lnTo>
                    <a:pt x="0" y="331212"/>
                  </a:lnTo>
                  <a:lnTo>
                    <a:pt x="3602" y="331675"/>
                  </a:lnTo>
                  <a:lnTo>
                    <a:pt x="3602" y="0"/>
                  </a:lnTo>
                  <a:close/>
                </a:path>
              </a:pathLst>
            </a:custGeom>
            <a:solidFill>
              <a:srgbClr val="BCB6C6"/>
            </a:solidFill>
          </p:spPr>
          <p:txBody>
            <a:bodyPr wrap="square" lIns="0" tIns="0" rIns="0" bIns="0" rtlCol="0"/>
            <a:lstStyle/>
            <a:p>
              <a:endParaRPr lang="fr-FR" noProof="0" dirty="0"/>
            </a:p>
          </p:txBody>
        </p:sp>
        <p:sp>
          <p:nvSpPr>
            <p:cNvPr id="4979" name="object 4979"/>
            <p:cNvSpPr/>
            <p:nvPr/>
          </p:nvSpPr>
          <p:spPr>
            <a:xfrm>
              <a:off x="7311244" y="5454057"/>
              <a:ext cx="3810" cy="332105"/>
            </a:xfrm>
            <a:custGeom>
              <a:avLst/>
              <a:gdLst/>
              <a:ahLst/>
              <a:cxnLst/>
              <a:rect l="l" t="t" r="r" b="b"/>
              <a:pathLst>
                <a:path w="3809" h="332104">
                  <a:moveTo>
                    <a:pt x="3602" y="0"/>
                  </a:moveTo>
                  <a:lnTo>
                    <a:pt x="3602" y="331675"/>
                  </a:lnTo>
                </a:path>
                <a:path w="3809" h="332104">
                  <a:moveTo>
                    <a:pt x="0" y="331212"/>
                  </a:moveTo>
                  <a:lnTo>
                    <a:pt x="0" y="1339"/>
                  </a:lnTo>
                </a:path>
              </a:pathLst>
            </a:custGeom>
            <a:ln w="3175">
              <a:solidFill>
                <a:srgbClr val="BCB6C6"/>
              </a:solidFill>
            </a:ln>
          </p:spPr>
          <p:txBody>
            <a:bodyPr wrap="square" lIns="0" tIns="0" rIns="0" bIns="0" rtlCol="0"/>
            <a:lstStyle/>
            <a:p>
              <a:endParaRPr lang="fr-FR" noProof="0" dirty="0"/>
            </a:p>
          </p:txBody>
        </p:sp>
        <p:sp>
          <p:nvSpPr>
            <p:cNvPr id="4980" name="object 4980"/>
            <p:cNvSpPr/>
            <p:nvPr/>
          </p:nvSpPr>
          <p:spPr>
            <a:xfrm>
              <a:off x="7314848" y="5453342"/>
              <a:ext cx="2540" cy="332740"/>
            </a:xfrm>
            <a:custGeom>
              <a:avLst/>
              <a:gdLst/>
              <a:ahLst/>
              <a:cxnLst/>
              <a:rect l="l" t="t" r="r" b="b"/>
              <a:pathLst>
                <a:path w="2540" h="332739">
                  <a:moveTo>
                    <a:pt x="0" y="714"/>
                  </a:moveTo>
                  <a:lnTo>
                    <a:pt x="1921" y="0"/>
                  </a:lnTo>
                  <a:lnTo>
                    <a:pt x="1921" y="332635"/>
                  </a:lnTo>
                  <a:lnTo>
                    <a:pt x="0" y="332389"/>
                  </a:lnTo>
                  <a:lnTo>
                    <a:pt x="0" y="714"/>
                  </a:lnTo>
                  <a:close/>
                </a:path>
              </a:pathLst>
            </a:custGeom>
            <a:solidFill>
              <a:srgbClr val="BCB6C6"/>
            </a:solidFill>
          </p:spPr>
          <p:txBody>
            <a:bodyPr wrap="square" lIns="0" tIns="0" rIns="0" bIns="0" rtlCol="0"/>
            <a:lstStyle/>
            <a:p>
              <a:endParaRPr lang="fr-FR" noProof="0" dirty="0"/>
            </a:p>
          </p:txBody>
        </p:sp>
        <p:sp>
          <p:nvSpPr>
            <p:cNvPr id="4981" name="object 4981"/>
            <p:cNvSpPr/>
            <p:nvPr/>
          </p:nvSpPr>
          <p:spPr>
            <a:xfrm>
              <a:off x="7314847" y="5453342"/>
              <a:ext cx="2540" cy="332740"/>
            </a:xfrm>
            <a:custGeom>
              <a:avLst/>
              <a:gdLst/>
              <a:ahLst/>
              <a:cxnLst/>
              <a:rect l="l" t="t" r="r" b="b"/>
              <a:pathLst>
                <a:path w="2540" h="332739">
                  <a:moveTo>
                    <a:pt x="1921" y="0"/>
                  </a:moveTo>
                  <a:lnTo>
                    <a:pt x="1921" y="332635"/>
                  </a:lnTo>
                </a:path>
                <a:path w="2540" h="332739">
                  <a:moveTo>
                    <a:pt x="0" y="332389"/>
                  </a:moveTo>
                  <a:lnTo>
                    <a:pt x="0" y="714"/>
                  </a:lnTo>
                </a:path>
              </a:pathLst>
            </a:custGeom>
            <a:ln w="3175">
              <a:solidFill>
                <a:srgbClr val="BCB6C6"/>
              </a:solidFill>
            </a:ln>
          </p:spPr>
          <p:txBody>
            <a:bodyPr wrap="square" lIns="0" tIns="0" rIns="0" bIns="0" rtlCol="0"/>
            <a:lstStyle/>
            <a:p>
              <a:endParaRPr lang="fr-FR" noProof="0" dirty="0"/>
            </a:p>
          </p:txBody>
        </p:sp>
        <p:sp>
          <p:nvSpPr>
            <p:cNvPr id="4982" name="object 4982"/>
            <p:cNvSpPr/>
            <p:nvPr/>
          </p:nvSpPr>
          <p:spPr>
            <a:xfrm>
              <a:off x="7316768" y="5452003"/>
              <a:ext cx="3810" cy="334645"/>
            </a:xfrm>
            <a:custGeom>
              <a:avLst/>
              <a:gdLst/>
              <a:ahLst/>
              <a:cxnLst/>
              <a:rect l="l" t="t" r="r" b="b"/>
              <a:pathLst>
                <a:path w="3809" h="334645">
                  <a:moveTo>
                    <a:pt x="3602" y="0"/>
                  </a:moveTo>
                  <a:lnTo>
                    <a:pt x="0" y="1339"/>
                  </a:lnTo>
                  <a:lnTo>
                    <a:pt x="0" y="333975"/>
                  </a:lnTo>
                  <a:lnTo>
                    <a:pt x="3602" y="334437"/>
                  </a:lnTo>
                  <a:lnTo>
                    <a:pt x="3602" y="0"/>
                  </a:lnTo>
                  <a:close/>
                </a:path>
              </a:pathLst>
            </a:custGeom>
            <a:solidFill>
              <a:srgbClr val="BCB6C6"/>
            </a:solidFill>
          </p:spPr>
          <p:txBody>
            <a:bodyPr wrap="square" lIns="0" tIns="0" rIns="0" bIns="0" rtlCol="0"/>
            <a:lstStyle/>
            <a:p>
              <a:endParaRPr lang="fr-FR" noProof="0" dirty="0"/>
            </a:p>
          </p:txBody>
        </p:sp>
        <p:sp>
          <p:nvSpPr>
            <p:cNvPr id="4983" name="object 4983"/>
            <p:cNvSpPr/>
            <p:nvPr/>
          </p:nvSpPr>
          <p:spPr>
            <a:xfrm>
              <a:off x="7316768" y="5452003"/>
              <a:ext cx="3810" cy="334645"/>
            </a:xfrm>
            <a:custGeom>
              <a:avLst/>
              <a:gdLst/>
              <a:ahLst/>
              <a:cxnLst/>
              <a:rect l="l" t="t" r="r" b="b"/>
              <a:pathLst>
                <a:path w="3809" h="334645">
                  <a:moveTo>
                    <a:pt x="3602" y="0"/>
                  </a:moveTo>
                  <a:lnTo>
                    <a:pt x="3602" y="334437"/>
                  </a:lnTo>
                </a:path>
                <a:path w="3809" h="334645">
                  <a:moveTo>
                    <a:pt x="0" y="333975"/>
                  </a:moveTo>
                  <a:lnTo>
                    <a:pt x="0" y="1339"/>
                  </a:lnTo>
                </a:path>
              </a:pathLst>
            </a:custGeom>
            <a:ln w="3175">
              <a:solidFill>
                <a:srgbClr val="BCB6C6"/>
              </a:solidFill>
            </a:ln>
          </p:spPr>
          <p:txBody>
            <a:bodyPr wrap="square" lIns="0" tIns="0" rIns="0" bIns="0" rtlCol="0"/>
            <a:lstStyle/>
            <a:p>
              <a:endParaRPr lang="fr-FR" noProof="0" dirty="0"/>
            </a:p>
          </p:txBody>
        </p:sp>
        <p:sp>
          <p:nvSpPr>
            <p:cNvPr id="4984" name="object 4984"/>
            <p:cNvSpPr/>
            <p:nvPr/>
          </p:nvSpPr>
          <p:spPr>
            <a:xfrm>
              <a:off x="7320372" y="5451289"/>
              <a:ext cx="2540" cy="335915"/>
            </a:xfrm>
            <a:custGeom>
              <a:avLst/>
              <a:gdLst/>
              <a:ahLst/>
              <a:cxnLst/>
              <a:rect l="l" t="t" r="r" b="b"/>
              <a:pathLst>
                <a:path w="2540" h="335914">
                  <a:moveTo>
                    <a:pt x="0" y="714"/>
                  </a:moveTo>
                  <a:lnTo>
                    <a:pt x="1921" y="0"/>
                  </a:lnTo>
                  <a:lnTo>
                    <a:pt x="1921" y="335398"/>
                  </a:lnTo>
                  <a:lnTo>
                    <a:pt x="0" y="335151"/>
                  </a:lnTo>
                  <a:lnTo>
                    <a:pt x="0" y="714"/>
                  </a:lnTo>
                  <a:close/>
                </a:path>
              </a:pathLst>
            </a:custGeom>
            <a:solidFill>
              <a:srgbClr val="BCB6C6"/>
            </a:solidFill>
          </p:spPr>
          <p:txBody>
            <a:bodyPr wrap="square" lIns="0" tIns="0" rIns="0" bIns="0" rtlCol="0"/>
            <a:lstStyle/>
            <a:p>
              <a:endParaRPr lang="fr-FR" noProof="0" dirty="0"/>
            </a:p>
          </p:txBody>
        </p:sp>
        <p:sp>
          <p:nvSpPr>
            <p:cNvPr id="4985" name="object 4985"/>
            <p:cNvSpPr/>
            <p:nvPr/>
          </p:nvSpPr>
          <p:spPr>
            <a:xfrm>
              <a:off x="7320371" y="5451289"/>
              <a:ext cx="2540" cy="335915"/>
            </a:xfrm>
            <a:custGeom>
              <a:avLst/>
              <a:gdLst/>
              <a:ahLst/>
              <a:cxnLst/>
              <a:rect l="l" t="t" r="r" b="b"/>
              <a:pathLst>
                <a:path w="2540" h="335914">
                  <a:moveTo>
                    <a:pt x="1921" y="0"/>
                  </a:moveTo>
                  <a:lnTo>
                    <a:pt x="1921" y="335398"/>
                  </a:lnTo>
                </a:path>
                <a:path w="2540" h="335914">
                  <a:moveTo>
                    <a:pt x="0" y="335151"/>
                  </a:moveTo>
                  <a:lnTo>
                    <a:pt x="0" y="714"/>
                  </a:lnTo>
                </a:path>
              </a:pathLst>
            </a:custGeom>
            <a:ln w="3175">
              <a:solidFill>
                <a:srgbClr val="BCB6C6"/>
              </a:solidFill>
            </a:ln>
          </p:spPr>
          <p:txBody>
            <a:bodyPr wrap="square" lIns="0" tIns="0" rIns="0" bIns="0" rtlCol="0"/>
            <a:lstStyle/>
            <a:p>
              <a:endParaRPr lang="fr-FR" noProof="0" dirty="0"/>
            </a:p>
          </p:txBody>
        </p:sp>
        <p:sp>
          <p:nvSpPr>
            <p:cNvPr id="4986" name="object 4986"/>
            <p:cNvSpPr/>
            <p:nvPr/>
          </p:nvSpPr>
          <p:spPr>
            <a:xfrm>
              <a:off x="7322293" y="5449950"/>
              <a:ext cx="3810" cy="337185"/>
            </a:xfrm>
            <a:custGeom>
              <a:avLst/>
              <a:gdLst/>
              <a:ahLst/>
              <a:cxnLst/>
              <a:rect l="l" t="t" r="r" b="b"/>
              <a:pathLst>
                <a:path w="3809" h="337185">
                  <a:moveTo>
                    <a:pt x="3602" y="0"/>
                  </a:moveTo>
                  <a:lnTo>
                    <a:pt x="0" y="1339"/>
                  </a:lnTo>
                  <a:lnTo>
                    <a:pt x="0" y="336737"/>
                  </a:lnTo>
                  <a:lnTo>
                    <a:pt x="3602" y="336737"/>
                  </a:lnTo>
                  <a:lnTo>
                    <a:pt x="3602" y="0"/>
                  </a:lnTo>
                  <a:close/>
                </a:path>
              </a:pathLst>
            </a:custGeom>
            <a:solidFill>
              <a:srgbClr val="BBB5C5"/>
            </a:solidFill>
          </p:spPr>
          <p:txBody>
            <a:bodyPr wrap="square" lIns="0" tIns="0" rIns="0" bIns="0" rtlCol="0"/>
            <a:lstStyle/>
            <a:p>
              <a:endParaRPr lang="fr-FR" noProof="0" dirty="0"/>
            </a:p>
          </p:txBody>
        </p:sp>
        <p:sp>
          <p:nvSpPr>
            <p:cNvPr id="4987" name="object 4987"/>
            <p:cNvSpPr/>
            <p:nvPr/>
          </p:nvSpPr>
          <p:spPr>
            <a:xfrm>
              <a:off x="7322293" y="5449950"/>
              <a:ext cx="3810" cy="337185"/>
            </a:xfrm>
            <a:custGeom>
              <a:avLst/>
              <a:gdLst/>
              <a:ahLst/>
              <a:cxnLst/>
              <a:rect l="l" t="t" r="r" b="b"/>
              <a:pathLst>
                <a:path w="3809" h="337185">
                  <a:moveTo>
                    <a:pt x="3602" y="0"/>
                  </a:moveTo>
                  <a:lnTo>
                    <a:pt x="3602" y="337167"/>
                  </a:lnTo>
                </a:path>
                <a:path w="3809" h="337185">
                  <a:moveTo>
                    <a:pt x="0" y="336737"/>
                  </a:moveTo>
                  <a:lnTo>
                    <a:pt x="0" y="1339"/>
                  </a:lnTo>
                </a:path>
              </a:pathLst>
            </a:custGeom>
            <a:ln w="3175">
              <a:solidFill>
                <a:srgbClr val="BBB5C5"/>
              </a:solidFill>
            </a:ln>
          </p:spPr>
          <p:txBody>
            <a:bodyPr wrap="square" lIns="0" tIns="0" rIns="0" bIns="0" rtlCol="0"/>
            <a:lstStyle/>
            <a:p>
              <a:endParaRPr lang="fr-FR" noProof="0" dirty="0"/>
            </a:p>
          </p:txBody>
        </p:sp>
        <p:sp>
          <p:nvSpPr>
            <p:cNvPr id="4988" name="object 4988"/>
            <p:cNvSpPr/>
            <p:nvPr/>
          </p:nvSpPr>
          <p:spPr>
            <a:xfrm>
              <a:off x="7325896" y="5449325"/>
              <a:ext cx="1905" cy="338455"/>
            </a:xfrm>
            <a:custGeom>
              <a:avLst/>
              <a:gdLst/>
              <a:ahLst/>
              <a:cxnLst/>
              <a:rect l="l" t="t" r="r" b="b"/>
              <a:pathLst>
                <a:path w="1904" h="338454">
                  <a:moveTo>
                    <a:pt x="0" y="624"/>
                  </a:moveTo>
                  <a:lnTo>
                    <a:pt x="1681" y="0"/>
                  </a:lnTo>
                  <a:lnTo>
                    <a:pt x="1681" y="337976"/>
                  </a:lnTo>
                  <a:lnTo>
                    <a:pt x="0" y="337792"/>
                  </a:lnTo>
                  <a:lnTo>
                    <a:pt x="0" y="624"/>
                  </a:lnTo>
                  <a:close/>
                </a:path>
              </a:pathLst>
            </a:custGeom>
            <a:solidFill>
              <a:srgbClr val="BBB5C5"/>
            </a:solidFill>
          </p:spPr>
          <p:txBody>
            <a:bodyPr wrap="square" lIns="0" tIns="0" rIns="0" bIns="0" rtlCol="0"/>
            <a:lstStyle/>
            <a:p>
              <a:endParaRPr lang="fr-FR" noProof="0" dirty="0"/>
            </a:p>
          </p:txBody>
        </p:sp>
        <p:sp>
          <p:nvSpPr>
            <p:cNvPr id="4989" name="object 4989"/>
            <p:cNvSpPr/>
            <p:nvPr/>
          </p:nvSpPr>
          <p:spPr>
            <a:xfrm>
              <a:off x="7325896" y="5449325"/>
              <a:ext cx="1905" cy="338455"/>
            </a:xfrm>
            <a:custGeom>
              <a:avLst/>
              <a:gdLst/>
              <a:ahLst/>
              <a:cxnLst/>
              <a:rect l="l" t="t" r="r" b="b"/>
              <a:pathLst>
                <a:path w="1904" h="338454">
                  <a:moveTo>
                    <a:pt x="1681" y="0"/>
                  </a:moveTo>
                  <a:lnTo>
                    <a:pt x="1681" y="337976"/>
                  </a:lnTo>
                </a:path>
                <a:path w="1904" h="338454">
                  <a:moveTo>
                    <a:pt x="0" y="337792"/>
                  </a:moveTo>
                  <a:lnTo>
                    <a:pt x="0" y="624"/>
                  </a:lnTo>
                </a:path>
              </a:pathLst>
            </a:custGeom>
            <a:ln w="3175">
              <a:solidFill>
                <a:srgbClr val="BBB5C5"/>
              </a:solidFill>
            </a:ln>
          </p:spPr>
          <p:txBody>
            <a:bodyPr wrap="square" lIns="0" tIns="0" rIns="0" bIns="0" rtlCol="0"/>
            <a:lstStyle/>
            <a:p>
              <a:endParaRPr lang="fr-FR" noProof="0" dirty="0"/>
            </a:p>
          </p:txBody>
        </p:sp>
        <p:sp>
          <p:nvSpPr>
            <p:cNvPr id="4990" name="object 4990"/>
            <p:cNvSpPr/>
            <p:nvPr/>
          </p:nvSpPr>
          <p:spPr>
            <a:xfrm>
              <a:off x="7327578" y="5447986"/>
              <a:ext cx="3810" cy="339725"/>
            </a:xfrm>
            <a:custGeom>
              <a:avLst/>
              <a:gdLst/>
              <a:ahLst/>
              <a:cxnLst/>
              <a:rect l="l" t="t" r="r" b="b"/>
              <a:pathLst>
                <a:path w="3809" h="339725">
                  <a:moveTo>
                    <a:pt x="3602" y="0"/>
                  </a:moveTo>
                  <a:lnTo>
                    <a:pt x="0" y="1339"/>
                  </a:lnTo>
                  <a:lnTo>
                    <a:pt x="0" y="339315"/>
                  </a:lnTo>
                  <a:lnTo>
                    <a:pt x="3602" y="339315"/>
                  </a:lnTo>
                  <a:lnTo>
                    <a:pt x="3602" y="0"/>
                  </a:lnTo>
                  <a:close/>
                </a:path>
              </a:pathLst>
            </a:custGeom>
            <a:solidFill>
              <a:srgbClr val="BBB5C5"/>
            </a:solidFill>
          </p:spPr>
          <p:txBody>
            <a:bodyPr wrap="square" lIns="0" tIns="0" rIns="0" bIns="0" rtlCol="0"/>
            <a:lstStyle/>
            <a:p>
              <a:endParaRPr lang="fr-FR" noProof="0" dirty="0"/>
            </a:p>
          </p:txBody>
        </p:sp>
        <p:sp>
          <p:nvSpPr>
            <p:cNvPr id="4991" name="object 4991"/>
            <p:cNvSpPr/>
            <p:nvPr/>
          </p:nvSpPr>
          <p:spPr>
            <a:xfrm>
              <a:off x="7327577" y="5447986"/>
              <a:ext cx="3810" cy="339725"/>
            </a:xfrm>
            <a:custGeom>
              <a:avLst/>
              <a:gdLst/>
              <a:ahLst/>
              <a:cxnLst/>
              <a:rect l="l" t="t" r="r" b="b"/>
              <a:pathLst>
                <a:path w="3809" h="339725">
                  <a:moveTo>
                    <a:pt x="3602" y="0"/>
                  </a:moveTo>
                  <a:lnTo>
                    <a:pt x="3602" y="339709"/>
                  </a:lnTo>
                </a:path>
                <a:path w="3809" h="339725">
                  <a:moveTo>
                    <a:pt x="0" y="339315"/>
                  </a:moveTo>
                  <a:lnTo>
                    <a:pt x="0" y="1339"/>
                  </a:lnTo>
                </a:path>
              </a:pathLst>
            </a:custGeom>
            <a:ln w="3175">
              <a:solidFill>
                <a:srgbClr val="BBB5C5"/>
              </a:solidFill>
            </a:ln>
          </p:spPr>
          <p:txBody>
            <a:bodyPr wrap="square" lIns="0" tIns="0" rIns="0" bIns="0" rtlCol="0"/>
            <a:lstStyle/>
            <a:p>
              <a:endParaRPr lang="fr-FR" noProof="0" dirty="0"/>
            </a:p>
          </p:txBody>
        </p:sp>
        <p:sp>
          <p:nvSpPr>
            <p:cNvPr id="4992" name="object 4992"/>
            <p:cNvSpPr/>
            <p:nvPr/>
          </p:nvSpPr>
          <p:spPr>
            <a:xfrm>
              <a:off x="7331181" y="5447271"/>
              <a:ext cx="2540" cy="340995"/>
            </a:xfrm>
            <a:custGeom>
              <a:avLst/>
              <a:gdLst/>
              <a:ahLst/>
              <a:cxnLst/>
              <a:rect l="l" t="t" r="r" b="b"/>
              <a:pathLst>
                <a:path w="2540" h="340995">
                  <a:moveTo>
                    <a:pt x="0" y="714"/>
                  </a:moveTo>
                  <a:lnTo>
                    <a:pt x="1921" y="0"/>
                  </a:lnTo>
                  <a:lnTo>
                    <a:pt x="1921" y="340633"/>
                  </a:lnTo>
                  <a:lnTo>
                    <a:pt x="0" y="340423"/>
                  </a:lnTo>
                  <a:lnTo>
                    <a:pt x="0" y="714"/>
                  </a:lnTo>
                  <a:close/>
                </a:path>
              </a:pathLst>
            </a:custGeom>
            <a:solidFill>
              <a:srgbClr val="BBB5C5"/>
            </a:solidFill>
          </p:spPr>
          <p:txBody>
            <a:bodyPr wrap="square" lIns="0" tIns="0" rIns="0" bIns="0" rtlCol="0"/>
            <a:lstStyle/>
            <a:p>
              <a:endParaRPr lang="fr-FR" noProof="0" dirty="0"/>
            </a:p>
          </p:txBody>
        </p:sp>
        <p:sp>
          <p:nvSpPr>
            <p:cNvPr id="4993" name="object 4993"/>
            <p:cNvSpPr/>
            <p:nvPr/>
          </p:nvSpPr>
          <p:spPr>
            <a:xfrm>
              <a:off x="7331180" y="5447271"/>
              <a:ext cx="2540" cy="340995"/>
            </a:xfrm>
            <a:custGeom>
              <a:avLst/>
              <a:gdLst/>
              <a:ahLst/>
              <a:cxnLst/>
              <a:rect l="l" t="t" r="r" b="b"/>
              <a:pathLst>
                <a:path w="2540" h="340995">
                  <a:moveTo>
                    <a:pt x="1921" y="0"/>
                  </a:moveTo>
                  <a:lnTo>
                    <a:pt x="1921" y="340633"/>
                  </a:lnTo>
                </a:path>
                <a:path w="2540" h="340995">
                  <a:moveTo>
                    <a:pt x="0" y="340423"/>
                  </a:moveTo>
                  <a:lnTo>
                    <a:pt x="0" y="714"/>
                  </a:lnTo>
                </a:path>
              </a:pathLst>
            </a:custGeom>
            <a:ln w="3175">
              <a:solidFill>
                <a:srgbClr val="BBB5C5"/>
              </a:solidFill>
            </a:ln>
          </p:spPr>
          <p:txBody>
            <a:bodyPr wrap="square" lIns="0" tIns="0" rIns="0" bIns="0" rtlCol="0"/>
            <a:lstStyle/>
            <a:p>
              <a:endParaRPr lang="fr-FR" noProof="0" dirty="0"/>
            </a:p>
          </p:txBody>
        </p:sp>
        <p:sp>
          <p:nvSpPr>
            <p:cNvPr id="4994" name="object 4994"/>
            <p:cNvSpPr/>
            <p:nvPr/>
          </p:nvSpPr>
          <p:spPr>
            <a:xfrm>
              <a:off x="7333102" y="5445932"/>
              <a:ext cx="3810" cy="342265"/>
            </a:xfrm>
            <a:custGeom>
              <a:avLst/>
              <a:gdLst/>
              <a:ahLst/>
              <a:cxnLst/>
              <a:rect l="l" t="t" r="r" b="b"/>
              <a:pathLst>
                <a:path w="3809" h="342264">
                  <a:moveTo>
                    <a:pt x="3602" y="0"/>
                  </a:moveTo>
                  <a:lnTo>
                    <a:pt x="0" y="1339"/>
                  </a:lnTo>
                  <a:lnTo>
                    <a:pt x="0" y="341972"/>
                  </a:lnTo>
                  <a:lnTo>
                    <a:pt x="3602" y="341972"/>
                  </a:lnTo>
                  <a:lnTo>
                    <a:pt x="3602" y="0"/>
                  </a:lnTo>
                  <a:close/>
                </a:path>
              </a:pathLst>
            </a:custGeom>
            <a:solidFill>
              <a:srgbClr val="BBB5C5"/>
            </a:solidFill>
          </p:spPr>
          <p:txBody>
            <a:bodyPr wrap="square" lIns="0" tIns="0" rIns="0" bIns="0" rtlCol="0"/>
            <a:lstStyle/>
            <a:p>
              <a:endParaRPr lang="fr-FR" noProof="0" dirty="0"/>
            </a:p>
          </p:txBody>
        </p:sp>
        <p:sp>
          <p:nvSpPr>
            <p:cNvPr id="4995" name="object 4995"/>
            <p:cNvSpPr/>
            <p:nvPr/>
          </p:nvSpPr>
          <p:spPr>
            <a:xfrm>
              <a:off x="7333101" y="5445932"/>
              <a:ext cx="3810" cy="342900"/>
            </a:xfrm>
            <a:custGeom>
              <a:avLst/>
              <a:gdLst/>
              <a:ahLst/>
              <a:cxnLst/>
              <a:rect l="l" t="t" r="r" b="b"/>
              <a:pathLst>
                <a:path w="3809" h="342900">
                  <a:moveTo>
                    <a:pt x="3602" y="0"/>
                  </a:moveTo>
                  <a:lnTo>
                    <a:pt x="3602" y="342366"/>
                  </a:lnTo>
                </a:path>
                <a:path w="3809" h="342900">
                  <a:moveTo>
                    <a:pt x="0" y="341972"/>
                  </a:moveTo>
                  <a:lnTo>
                    <a:pt x="0" y="1339"/>
                  </a:lnTo>
                </a:path>
              </a:pathLst>
            </a:custGeom>
            <a:ln w="3175">
              <a:solidFill>
                <a:srgbClr val="BBB5C5"/>
              </a:solidFill>
            </a:ln>
          </p:spPr>
          <p:txBody>
            <a:bodyPr wrap="square" lIns="0" tIns="0" rIns="0" bIns="0" rtlCol="0"/>
            <a:lstStyle/>
            <a:p>
              <a:endParaRPr lang="fr-FR" noProof="0" dirty="0"/>
            </a:p>
          </p:txBody>
        </p:sp>
        <p:sp>
          <p:nvSpPr>
            <p:cNvPr id="4996" name="object 4996"/>
            <p:cNvSpPr/>
            <p:nvPr/>
          </p:nvSpPr>
          <p:spPr>
            <a:xfrm>
              <a:off x="7336705" y="5445307"/>
              <a:ext cx="1905" cy="343535"/>
            </a:xfrm>
            <a:custGeom>
              <a:avLst/>
              <a:gdLst/>
              <a:ahLst/>
              <a:cxnLst/>
              <a:rect l="l" t="t" r="r" b="b"/>
              <a:pathLst>
                <a:path w="1904" h="343535">
                  <a:moveTo>
                    <a:pt x="0" y="624"/>
                  </a:moveTo>
                  <a:lnTo>
                    <a:pt x="1681" y="0"/>
                  </a:lnTo>
                  <a:lnTo>
                    <a:pt x="1681" y="343175"/>
                  </a:lnTo>
                  <a:lnTo>
                    <a:pt x="0" y="342991"/>
                  </a:lnTo>
                  <a:lnTo>
                    <a:pt x="0" y="624"/>
                  </a:lnTo>
                  <a:close/>
                </a:path>
              </a:pathLst>
            </a:custGeom>
            <a:solidFill>
              <a:srgbClr val="BBB5C5"/>
            </a:solidFill>
          </p:spPr>
          <p:txBody>
            <a:bodyPr wrap="square" lIns="0" tIns="0" rIns="0" bIns="0" rtlCol="0"/>
            <a:lstStyle/>
            <a:p>
              <a:endParaRPr lang="fr-FR" noProof="0" dirty="0"/>
            </a:p>
          </p:txBody>
        </p:sp>
        <p:sp>
          <p:nvSpPr>
            <p:cNvPr id="4997" name="object 4997"/>
            <p:cNvSpPr/>
            <p:nvPr/>
          </p:nvSpPr>
          <p:spPr>
            <a:xfrm>
              <a:off x="7336704" y="5445307"/>
              <a:ext cx="1905" cy="343535"/>
            </a:xfrm>
            <a:custGeom>
              <a:avLst/>
              <a:gdLst/>
              <a:ahLst/>
              <a:cxnLst/>
              <a:rect l="l" t="t" r="r" b="b"/>
              <a:pathLst>
                <a:path w="1904" h="343535">
                  <a:moveTo>
                    <a:pt x="1681" y="0"/>
                  </a:moveTo>
                  <a:lnTo>
                    <a:pt x="1681" y="343175"/>
                  </a:lnTo>
                </a:path>
                <a:path w="1904" h="343535">
                  <a:moveTo>
                    <a:pt x="0" y="342991"/>
                  </a:moveTo>
                  <a:lnTo>
                    <a:pt x="0" y="624"/>
                  </a:lnTo>
                </a:path>
              </a:pathLst>
            </a:custGeom>
            <a:ln w="3175">
              <a:solidFill>
                <a:srgbClr val="BBB5C5"/>
              </a:solidFill>
            </a:ln>
          </p:spPr>
          <p:txBody>
            <a:bodyPr wrap="square" lIns="0" tIns="0" rIns="0" bIns="0" rtlCol="0"/>
            <a:lstStyle/>
            <a:p>
              <a:endParaRPr lang="fr-FR" noProof="0" dirty="0"/>
            </a:p>
          </p:txBody>
        </p:sp>
        <p:sp>
          <p:nvSpPr>
            <p:cNvPr id="4998" name="object 4998"/>
            <p:cNvSpPr/>
            <p:nvPr/>
          </p:nvSpPr>
          <p:spPr>
            <a:xfrm>
              <a:off x="7338386" y="5443968"/>
              <a:ext cx="3810" cy="344805"/>
            </a:xfrm>
            <a:custGeom>
              <a:avLst/>
              <a:gdLst/>
              <a:ahLst/>
              <a:cxnLst/>
              <a:rect l="l" t="t" r="r" b="b"/>
              <a:pathLst>
                <a:path w="3809" h="344804">
                  <a:moveTo>
                    <a:pt x="3602" y="0"/>
                  </a:moveTo>
                  <a:lnTo>
                    <a:pt x="0" y="1339"/>
                  </a:lnTo>
                  <a:lnTo>
                    <a:pt x="0" y="344514"/>
                  </a:lnTo>
                  <a:lnTo>
                    <a:pt x="3602" y="344514"/>
                  </a:lnTo>
                  <a:lnTo>
                    <a:pt x="3602" y="0"/>
                  </a:lnTo>
                  <a:close/>
                </a:path>
              </a:pathLst>
            </a:custGeom>
            <a:solidFill>
              <a:srgbClr val="BBB5C5"/>
            </a:solidFill>
          </p:spPr>
          <p:txBody>
            <a:bodyPr wrap="square" lIns="0" tIns="0" rIns="0" bIns="0" rtlCol="0"/>
            <a:lstStyle/>
            <a:p>
              <a:endParaRPr lang="fr-FR" noProof="0" dirty="0"/>
            </a:p>
          </p:txBody>
        </p:sp>
        <p:sp>
          <p:nvSpPr>
            <p:cNvPr id="4999" name="object 4999"/>
            <p:cNvSpPr/>
            <p:nvPr/>
          </p:nvSpPr>
          <p:spPr>
            <a:xfrm>
              <a:off x="7338386" y="5443968"/>
              <a:ext cx="3810" cy="345440"/>
            </a:xfrm>
            <a:custGeom>
              <a:avLst/>
              <a:gdLst/>
              <a:ahLst/>
              <a:cxnLst/>
              <a:rect l="l" t="t" r="r" b="b"/>
              <a:pathLst>
                <a:path w="3809" h="345439">
                  <a:moveTo>
                    <a:pt x="3602" y="0"/>
                  </a:moveTo>
                  <a:lnTo>
                    <a:pt x="3602" y="344908"/>
                  </a:lnTo>
                </a:path>
                <a:path w="3809" h="345439">
                  <a:moveTo>
                    <a:pt x="0" y="344514"/>
                  </a:moveTo>
                  <a:lnTo>
                    <a:pt x="0" y="1339"/>
                  </a:lnTo>
                </a:path>
              </a:pathLst>
            </a:custGeom>
            <a:ln w="3175">
              <a:solidFill>
                <a:srgbClr val="BBB5C5"/>
              </a:solidFill>
            </a:ln>
          </p:spPr>
          <p:txBody>
            <a:bodyPr wrap="square" lIns="0" tIns="0" rIns="0" bIns="0" rtlCol="0"/>
            <a:lstStyle/>
            <a:p>
              <a:endParaRPr lang="fr-FR" noProof="0" dirty="0"/>
            </a:p>
          </p:txBody>
        </p:sp>
        <p:sp>
          <p:nvSpPr>
            <p:cNvPr id="5000" name="object 5000"/>
            <p:cNvSpPr/>
            <p:nvPr/>
          </p:nvSpPr>
          <p:spPr>
            <a:xfrm>
              <a:off x="7341989" y="5443254"/>
              <a:ext cx="2540" cy="346075"/>
            </a:xfrm>
            <a:custGeom>
              <a:avLst/>
              <a:gdLst/>
              <a:ahLst/>
              <a:cxnLst/>
              <a:rect l="l" t="t" r="r" b="b"/>
              <a:pathLst>
                <a:path w="2540" h="346075">
                  <a:moveTo>
                    <a:pt x="0" y="714"/>
                  </a:moveTo>
                  <a:lnTo>
                    <a:pt x="1921" y="0"/>
                  </a:lnTo>
                  <a:lnTo>
                    <a:pt x="1921" y="345832"/>
                  </a:lnTo>
                  <a:lnTo>
                    <a:pt x="0" y="345622"/>
                  </a:lnTo>
                  <a:lnTo>
                    <a:pt x="0" y="714"/>
                  </a:lnTo>
                  <a:close/>
                </a:path>
              </a:pathLst>
            </a:custGeom>
            <a:solidFill>
              <a:srgbClr val="BBB5C5"/>
            </a:solidFill>
          </p:spPr>
          <p:txBody>
            <a:bodyPr wrap="square" lIns="0" tIns="0" rIns="0" bIns="0" rtlCol="0"/>
            <a:lstStyle/>
            <a:p>
              <a:endParaRPr lang="fr-FR" noProof="0" dirty="0"/>
            </a:p>
          </p:txBody>
        </p:sp>
        <p:sp>
          <p:nvSpPr>
            <p:cNvPr id="5001" name="object 5001"/>
            <p:cNvSpPr/>
            <p:nvPr/>
          </p:nvSpPr>
          <p:spPr>
            <a:xfrm>
              <a:off x="7341989" y="5443254"/>
              <a:ext cx="2540" cy="346075"/>
            </a:xfrm>
            <a:custGeom>
              <a:avLst/>
              <a:gdLst/>
              <a:ahLst/>
              <a:cxnLst/>
              <a:rect l="l" t="t" r="r" b="b"/>
              <a:pathLst>
                <a:path w="2540" h="346075">
                  <a:moveTo>
                    <a:pt x="1921" y="0"/>
                  </a:moveTo>
                  <a:lnTo>
                    <a:pt x="1921" y="345832"/>
                  </a:lnTo>
                </a:path>
                <a:path w="2540" h="346075">
                  <a:moveTo>
                    <a:pt x="0" y="345622"/>
                  </a:moveTo>
                  <a:lnTo>
                    <a:pt x="0" y="714"/>
                  </a:lnTo>
                </a:path>
              </a:pathLst>
            </a:custGeom>
            <a:ln w="3175">
              <a:solidFill>
                <a:srgbClr val="BBB5C5"/>
              </a:solidFill>
            </a:ln>
          </p:spPr>
          <p:txBody>
            <a:bodyPr wrap="square" lIns="0" tIns="0" rIns="0" bIns="0" rtlCol="0"/>
            <a:lstStyle/>
            <a:p>
              <a:endParaRPr lang="fr-FR" noProof="0" dirty="0"/>
            </a:p>
          </p:txBody>
        </p:sp>
        <p:sp>
          <p:nvSpPr>
            <p:cNvPr id="5002" name="object 5002"/>
            <p:cNvSpPr/>
            <p:nvPr/>
          </p:nvSpPr>
          <p:spPr>
            <a:xfrm>
              <a:off x="7343911" y="5442675"/>
              <a:ext cx="1905" cy="346710"/>
            </a:xfrm>
            <a:custGeom>
              <a:avLst/>
              <a:gdLst/>
              <a:ahLst/>
              <a:cxnLst/>
              <a:rect l="l" t="t" r="r" b="b"/>
              <a:pathLst>
                <a:path w="1904" h="346710">
                  <a:moveTo>
                    <a:pt x="0" y="578"/>
                  </a:moveTo>
                  <a:lnTo>
                    <a:pt x="1681" y="0"/>
                  </a:lnTo>
                  <a:lnTo>
                    <a:pt x="1681" y="346595"/>
                  </a:lnTo>
                  <a:lnTo>
                    <a:pt x="0" y="346411"/>
                  </a:lnTo>
                  <a:lnTo>
                    <a:pt x="0" y="578"/>
                  </a:lnTo>
                  <a:close/>
                </a:path>
              </a:pathLst>
            </a:custGeom>
            <a:solidFill>
              <a:srgbClr val="BAB4C5"/>
            </a:solidFill>
          </p:spPr>
          <p:txBody>
            <a:bodyPr wrap="square" lIns="0" tIns="0" rIns="0" bIns="0" rtlCol="0"/>
            <a:lstStyle/>
            <a:p>
              <a:endParaRPr lang="fr-FR" noProof="0" dirty="0"/>
            </a:p>
          </p:txBody>
        </p:sp>
        <p:sp>
          <p:nvSpPr>
            <p:cNvPr id="5003" name="object 5003"/>
            <p:cNvSpPr/>
            <p:nvPr/>
          </p:nvSpPr>
          <p:spPr>
            <a:xfrm>
              <a:off x="7343910" y="5442675"/>
              <a:ext cx="1905" cy="346710"/>
            </a:xfrm>
            <a:custGeom>
              <a:avLst/>
              <a:gdLst/>
              <a:ahLst/>
              <a:cxnLst/>
              <a:rect l="l" t="t" r="r" b="b"/>
              <a:pathLst>
                <a:path w="1904" h="346710">
                  <a:moveTo>
                    <a:pt x="1681" y="0"/>
                  </a:moveTo>
                  <a:lnTo>
                    <a:pt x="1681" y="346595"/>
                  </a:lnTo>
                </a:path>
                <a:path w="1904" h="346710">
                  <a:moveTo>
                    <a:pt x="0" y="346411"/>
                  </a:moveTo>
                  <a:lnTo>
                    <a:pt x="0" y="578"/>
                  </a:lnTo>
                </a:path>
              </a:pathLst>
            </a:custGeom>
            <a:ln w="3175">
              <a:solidFill>
                <a:srgbClr val="BAB4C5"/>
              </a:solidFill>
            </a:ln>
          </p:spPr>
          <p:txBody>
            <a:bodyPr wrap="square" lIns="0" tIns="0" rIns="0" bIns="0" rtlCol="0"/>
            <a:lstStyle/>
            <a:p>
              <a:endParaRPr lang="fr-FR" noProof="0" dirty="0"/>
            </a:p>
          </p:txBody>
        </p:sp>
        <p:sp>
          <p:nvSpPr>
            <p:cNvPr id="5004" name="object 5004"/>
            <p:cNvSpPr/>
            <p:nvPr/>
          </p:nvSpPr>
          <p:spPr>
            <a:xfrm>
              <a:off x="7345592" y="5441450"/>
              <a:ext cx="3810" cy="347980"/>
            </a:xfrm>
            <a:custGeom>
              <a:avLst/>
              <a:gdLst/>
              <a:ahLst/>
              <a:cxnLst/>
              <a:rect l="l" t="t" r="r" b="b"/>
              <a:pathLst>
                <a:path w="3809" h="347979">
                  <a:moveTo>
                    <a:pt x="3602" y="0"/>
                  </a:moveTo>
                  <a:lnTo>
                    <a:pt x="0" y="1224"/>
                  </a:lnTo>
                  <a:lnTo>
                    <a:pt x="0" y="347820"/>
                  </a:lnTo>
                  <a:lnTo>
                    <a:pt x="3602" y="347820"/>
                  </a:lnTo>
                  <a:lnTo>
                    <a:pt x="3602" y="0"/>
                  </a:lnTo>
                  <a:close/>
                </a:path>
              </a:pathLst>
            </a:custGeom>
            <a:solidFill>
              <a:srgbClr val="BAB4C5"/>
            </a:solidFill>
          </p:spPr>
          <p:txBody>
            <a:bodyPr wrap="square" lIns="0" tIns="0" rIns="0" bIns="0" rtlCol="0"/>
            <a:lstStyle/>
            <a:p>
              <a:endParaRPr lang="fr-FR" noProof="0" dirty="0"/>
            </a:p>
          </p:txBody>
        </p:sp>
        <p:sp>
          <p:nvSpPr>
            <p:cNvPr id="5005" name="object 5005"/>
            <p:cNvSpPr/>
            <p:nvPr/>
          </p:nvSpPr>
          <p:spPr>
            <a:xfrm>
              <a:off x="7345592" y="5441450"/>
              <a:ext cx="3810" cy="348615"/>
            </a:xfrm>
            <a:custGeom>
              <a:avLst/>
              <a:gdLst/>
              <a:ahLst/>
              <a:cxnLst/>
              <a:rect l="l" t="t" r="r" b="b"/>
              <a:pathLst>
                <a:path w="3809" h="348614">
                  <a:moveTo>
                    <a:pt x="3602" y="0"/>
                  </a:moveTo>
                  <a:lnTo>
                    <a:pt x="3602" y="348213"/>
                  </a:lnTo>
                </a:path>
                <a:path w="3809" h="348614">
                  <a:moveTo>
                    <a:pt x="0" y="347820"/>
                  </a:moveTo>
                  <a:lnTo>
                    <a:pt x="0" y="1224"/>
                  </a:lnTo>
                </a:path>
              </a:pathLst>
            </a:custGeom>
            <a:ln w="3175">
              <a:solidFill>
                <a:srgbClr val="BAB4C5"/>
              </a:solidFill>
            </a:ln>
          </p:spPr>
          <p:txBody>
            <a:bodyPr wrap="square" lIns="0" tIns="0" rIns="0" bIns="0" rtlCol="0"/>
            <a:lstStyle/>
            <a:p>
              <a:endParaRPr lang="fr-FR" noProof="0" dirty="0"/>
            </a:p>
          </p:txBody>
        </p:sp>
        <p:sp>
          <p:nvSpPr>
            <p:cNvPr id="5006" name="object 5006"/>
            <p:cNvSpPr/>
            <p:nvPr/>
          </p:nvSpPr>
          <p:spPr>
            <a:xfrm>
              <a:off x="7349195" y="5440797"/>
              <a:ext cx="2540" cy="349250"/>
            </a:xfrm>
            <a:custGeom>
              <a:avLst/>
              <a:gdLst/>
              <a:ahLst/>
              <a:cxnLst/>
              <a:rect l="l" t="t" r="r" b="b"/>
              <a:pathLst>
                <a:path w="2540" h="349250">
                  <a:moveTo>
                    <a:pt x="0" y="653"/>
                  </a:moveTo>
                  <a:lnTo>
                    <a:pt x="1921" y="0"/>
                  </a:lnTo>
                  <a:lnTo>
                    <a:pt x="1921" y="349077"/>
                  </a:lnTo>
                  <a:lnTo>
                    <a:pt x="0" y="348867"/>
                  </a:lnTo>
                  <a:lnTo>
                    <a:pt x="0" y="653"/>
                  </a:lnTo>
                  <a:close/>
                </a:path>
              </a:pathLst>
            </a:custGeom>
            <a:solidFill>
              <a:srgbClr val="BAB4C5"/>
            </a:solidFill>
          </p:spPr>
          <p:txBody>
            <a:bodyPr wrap="square" lIns="0" tIns="0" rIns="0" bIns="0" rtlCol="0"/>
            <a:lstStyle/>
            <a:p>
              <a:endParaRPr lang="fr-FR" noProof="0" dirty="0"/>
            </a:p>
          </p:txBody>
        </p:sp>
        <p:sp>
          <p:nvSpPr>
            <p:cNvPr id="5007" name="object 5007"/>
            <p:cNvSpPr/>
            <p:nvPr/>
          </p:nvSpPr>
          <p:spPr>
            <a:xfrm>
              <a:off x="7349195" y="5440797"/>
              <a:ext cx="2540" cy="349250"/>
            </a:xfrm>
            <a:custGeom>
              <a:avLst/>
              <a:gdLst/>
              <a:ahLst/>
              <a:cxnLst/>
              <a:rect l="l" t="t" r="r" b="b"/>
              <a:pathLst>
                <a:path w="2540" h="349250">
                  <a:moveTo>
                    <a:pt x="1921" y="0"/>
                  </a:moveTo>
                  <a:lnTo>
                    <a:pt x="1921" y="349077"/>
                  </a:lnTo>
                </a:path>
                <a:path w="2540" h="349250">
                  <a:moveTo>
                    <a:pt x="0" y="348867"/>
                  </a:moveTo>
                  <a:lnTo>
                    <a:pt x="0" y="653"/>
                  </a:lnTo>
                </a:path>
              </a:pathLst>
            </a:custGeom>
            <a:ln w="3175">
              <a:solidFill>
                <a:srgbClr val="BAB4C5"/>
              </a:solidFill>
            </a:ln>
          </p:spPr>
          <p:txBody>
            <a:bodyPr wrap="square" lIns="0" tIns="0" rIns="0" bIns="0" rtlCol="0"/>
            <a:lstStyle/>
            <a:p>
              <a:endParaRPr lang="fr-FR" noProof="0" dirty="0"/>
            </a:p>
          </p:txBody>
        </p:sp>
        <p:sp>
          <p:nvSpPr>
            <p:cNvPr id="5008" name="object 5008"/>
            <p:cNvSpPr/>
            <p:nvPr/>
          </p:nvSpPr>
          <p:spPr>
            <a:xfrm>
              <a:off x="7351117" y="5439573"/>
              <a:ext cx="3810" cy="350520"/>
            </a:xfrm>
            <a:custGeom>
              <a:avLst/>
              <a:gdLst/>
              <a:ahLst/>
              <a:cxnLst/>
              <a:rect l="l" t="t" r="r" b="b"/>
              <a:pathLst>
                <a:path w="3809" h="350520">
                  <a:moveTo>
                    <a:pt x="3602" y="0"/>
                  </a:moveTo>
                  <a:lnTo>
                    <a:pt x="0" y="1224"/>
                  </a:lnTo>
                  <a:lnTo>
                    <a:pt x="0" y="350301"/>
                  </a:lnTo>
                  <a:lnTo>
                    <a:pt x="3602" y="350301"/>
                  </a:lnTo>
                  <a:lnTo>
                    <a:pt x="3602" y="0"/>
                  </a:lnTo>
                  <a:close/>
                </a:path>
              </a:pathLst>
            </a:custGeom>
            <a:solidFill>
              <a:srgbClr val="BAB4C5"/>
            </a:solidFill>
          </p:spPr>
          <p:txBody>
            <a:bodyPr wrap="square" lIns="0" tIns="0" rIns="0" bIns="0" rtlCol="0"/>
            <a:lstStyle/>
            <a:p>
              <a:endParaRPr lang="fr-FR" noProof="0" dirty="0"/>
            </a:p>
          </p:txBody>
        </p:sp>
        <p:sp>
          <p:nvSpPr>
            <p:cNvPr id="5009" name="object 5009"/>
            <p:cNvSpPr/>
            <p:nvPr/>
          </p:nvSpPr>
          <p:spPr>
            <a:xfrm>
              <a:off x="7351117" y="5439573"/>
              <a:ext cx="3810" cy="351155"/>
            </a:xfrm>
            <a:custGeom>
              <a:avLst/>
              <a:gdLst/>
              <a:ahLst/>
              <a:cxnLst/>
              <a:rect l="l" t="t" r="r" b="b"/>
              <a:pathLst>
                <a:path w="3809" h="351154">
                  <a:moveTo>
                    <a:pt x="3602" y="0"/>
                  </a:moveTo>
                  <a:lnTo>
                    <a:pt x="3602" y="350695"/>
                  </a:lnTo>
                </a:path>
                <a:path w="3809" h="351154">
                  <a:moveTo>
                    <a:pt x="0" y="350301"/>
                  </a:moveTo>
                  <a:lnTo>
                    <a:pt x="0" y="1224"/>
                  </a:lnTo>
                </a:path>
              </a:pathLst>
            </a:custGeom>
            <a:ln w="3175">
              <a:solidFill>
                <a:srgbClr val="BAB4C5"/>
              </a:solidFill>
            </a:ln>
          </p:spPr>
          <p:txBody>
            <a:bodyPr wrap="square" lIns="0" tIns="0" rIns="0" bIns="0" rtlCol="0"/>
            <a:lstStyle/>
            <a:p>
              <a:endParaRPr lang="fr-FR" noProof="0" dirty="0"/>
            </a:p>
          </p:txBody>
        </p:sp>
        <p:sp>
          <p:nvSpPr>
            <p:cNvPr id="5010" name="object 5010"/>
            <p:cNvSpPr/>
            <p:nvPr/>
          </p:nvSpPr>
          <p:spPr>
            <a:xfrm>
              <a:off x="7354720" y="5439001"/>
              <a:ext cx="1905" cy="351790"/>
            </a:xfrm>
            <a:custGeom>
              <a:avLst/>
              <a:gdLst/>
              <a:ahLst/>
              <a:cxnLst/>
              <a:rect l="l" t="t" r="r" b="b"/>
              <a:pathLst>
                <a:path w="1904" h="351789">
                  <a:moveTo>
                    <a:pt x="0" y="571"/>
                  </a:moveTo>
                  <a:lnTo>
                    <a:pt x="1681" y="0"/>
                  </a:lnTo>
                  <a:lnTo>
                    <a:pt x="1681" y="351450"/>
                  </a:lnTo>
                  <a:lnTo>
                    <a:pt x="0" y="351267"/>
                  </a:lnTo>
                  <a:lnTo>
                    <a:pt x="0" y="571"/>
                  </a:lnTo>
                  <a:close/>
                </a:path>
              </a:pathLst>
            </a:custGeom>
            <a:solidFill>
              <a:srgbClr val="B9B3C4"/>
            </a:solidFill>
          </p:spPr>
          <p:txBody>
            <a:bodyPr wrap="square" lIns="0" tIns="0" rIns="0" bIns="0" rtlCol="0"/>
            <a:lstStyle/>
            <a:p>
              <a:endParaRPr lang="fr-FR" noProof="0" dirty="0"/>
            </a:p>
          </p:txBody>
        </p:sp>
        <p:sp>
          <p:nvSpPr>
            <p:cNvPr id="5011" name="object 5011"/>
            <p:cNvSpPr/>
            <p:nvPr/>
          </p:nvSpPr>
          <p:spPr>
            <a:xfrm>
              <a:off x="7354720" y="5439001"/>
              <a:ext cx="1905" cy="351790"/>
            </a:xfrm>
            <a:custGeom>
              <a:avLst/>
              <a:gdLst/>
              <a:ahLst/>
              <a:cxnLst/>
              <a:rect l="l" t="t" r="r" b="b"/>
              <a:pathLst>
                <a:path w="1904" h="351789">
                  <a:moveTo>
                    <a:pt x="1681" y="0"/>
                  </a:moveTo>
                  <a:lnTo>
                    <a:pt x="1681" y="351450"/>
                  </a:lnTo>
                </a:path>
                <a:path w="1904" h="351789">
                  <a:moveTo>
                    <a:pt x="0" y="351267"/>
                  </a:moveTo>
                  <a:lnTo>
                    <a:pt x="0" y="571"/>
                  </a:lnTo>
                </a:path>
              </a:pathLst>
            </a:custGeom>
            <a:ln w="3175">
              <a:solidFill>
                <a:srgbClr val="B9B3C4"/>
              </a:solidFill>
            </a:ln>
          </p:spPr>
          <p:txBody>
            <a:bodyPr wrap="square" lIns="0" tIns="0" rIns="0" bIns="0" rtlCol="0"/>
            <a:lstStyle/>
            <a:p>
              <a:endParaRPr lang="fr-FR" noProof="0" dirty="0"/>
            </a:p>
          </p:txBody>
        </p:sp>
        <p:sp>
          <p:nvSpPr>
            <p:cNvPr id="5012" name="object 5012"/>
            <p:cNvSpPr/>
            <p:nvPr/>
          </p:nvSpPr>
          <p:spPr>
            <a:xfrm>
              <a:off x="7356401" y="5437776"/>
              <a:ext cx="3810" cy="353060"/>
            </a:xfrm>
            <a:custGeom>
              <a:avLst/>
              <a:gdLst/>
              <a:ahLst/>
              <a:cxnLst/>
              <a:rect l="l" t="t" r="r" b="b"/>
              <a:pathLst>
                <a:path w="3809" h="353060">
                  <a:moveTo>
                    <a:pt x="3602" y="0"/>
                  </a:moveTo>
                  <a:lnTo>
                    <a:pt x="0" y="1224"/>
                  </a:lnTo>
                  <a:lnTo>
                    <a:pt x="0" y="352675"/>
                  </a:lnTo>
                  <a:lnTo>
                    <a:pt x="3602" y="352675"/>
                  </a:lnTo>
                  <a:lnTo>
                    <a:pt x="3602" y="0"/>
                  </a:lnTo>
                  <a:close/>
                </a:path>
              </a:pathLst>
            </a:custGeom>
            <a:solidFill>
              <a:srgbClr val="B9B3C4"/>
            </a:solidFill>
          </p:spPr>
          <p:txBody>
            <a:bodyPr wrap="square" lIns="0" tIns="0" rIns="0" bIns="0" rtlCol="0"/>
            <a:lstStyle/>
            <a:p>
              <a:endParaRPr lang="fr-FR" noProof="0" dirty="0"/>
            </a:p>
          </p:txBody>
        </p:sp>
        <p:sp>
          <p:nvSpPr>
            <p:cNvPr id="5013" name="object 5013"/>
            <p:cNvSpPr/>
            <p:nvPr/>
          </p:nvSpPr>
          <p:spPr>
            <a:xfrm>
              <a:off x="7356401" y="5437776"/>
              <a:ext cx="3810" cy="353695"/>
            </a:xfrm>
            <a:custGeom>
              <a:avLst/>
              <a:gdLst/>
              <a:ahLst/>
              <a:cxnLst/>
              <a:rect l="l" t="t" r="r" b="b"/>
              <a:pathLst>
                <a:path w="3809" h="353695">
                  <a:moveTo>
                    <a:pt x="3602" y="0"/>
                  </a:moveTo>
                  <a:lnTo>
                    <a:pt x="3602" y="353069"/>
                  </a:lnTo>
                </a:path>
                <a:path w="3809" h="353695">
                  <a:moveTo>
                    <a:pt x="0" y="352675"/>
                  </a:moveTo>
                  <a:lnTo>
                    <a:pt x="0" y="1224"/>
                  </a:lnTo>
                </a:path>
              </a:pathLst>
            </a:custGeom>
            <a:ln w="3175">
              <a:solidFill>
                <a:srgbClr val="B9B3C4"/>
              </a:solidFill>
            </a:ln>
          </p:spPr>
          <p:txBody>
            <a:bodyPr wrap="square" lIns="0" tIns="0" rIns="0" bIns="0" rtlCol="0"/>
            <a:lstStyle/>
            <a:p>
              <a:endParaRPr lang="fr-FR" noProof="0" dirty="0"/>
            </a:p>
          </p:txBody>
        </p:sp>
        <p:sp>
          <p:nvSpPr>
            <p:cNvPr id="5014" name="object 5014"/>
            <p:cNvSpPr/>
            <p:nvPr/>
          </p:nvSpPr>
          <p:spPr>
            <a:xfrm>
              <a:off x="7360004" y="5437123"/>
              <a:ext cx="2540" cy="354330"/>
            </a:xfrm>
            <a:custGeom>
              <a:avLst/>
              <a:gdLst/>
              <a:ahLst/>
              <a:cxnLst/>
              <a:rect l="l" t="t" r="r" b="b"/>
              <a:pathLst>
                <a:path w="2540" h="354329">
                  <a:moveTo>
                    <a:pt x="0" y="653"/>
                  </a:moveTo>
                  <a:lnTo>
                    <a:pt x="1921" y="0"/>
                  </a:lnTo>
                  <a:lnTo>
                    <a:pt x="1921" y="353932"/>
                  </a:lnTo>
                  <a:lnTo>
                    <a:pt x="0" y="353722"/>
                  </a:lnTo>
                  <a:lnTo>
                    <a:pt x="0" y="653"/>
                  </a:lnTo>
                  <a:close/>
                </a:path>
              </a:pathLst>
            </a:custGeom>
            <a:solidFill>
              <a:srgbClr val="B9B3C4"/>
            </a:solidFill>
          </p:spPr>
          <p:txBody>
            <a:bodyPr wrap="square" lIns="0" tIns="0" rIns="0" bIns="0" rtlCol="0"/>
            <a:lstStyle/>
            <a:p>
              <a:endParaRPr lang="fr-FR" noProof="0" dirty="0"/>
            </a:p>
          </p:txBody>
        </p:sp>
        <p:sp>
          <p:nvSpPr>
            <p:cNvPr id="5015" name="object 5015"/>
            <p:cNvSpPr/>
            <p:nvPr/>
          </p:nvSpPr>
          <p:spPr>
            <a:xfrm>
              <a:off x="7360004" y="5437123"/>
              <a:ext cx="2540" cy="354330"/>
            </a:xfrm>
            <a:custGeom>
              <a:avLst/>
              <a:gdLst/>
              <a:ahLst/>
              <a:cxnLst/>
              <a:rect l="l" t="t" r="r" b="b"/>
              <a:pathLst>
                <a:path w="2540" h="354329">
                  <a:moveTo>
                    <a:pt x="1921" y="0"/>
                  </a:moveTo>
                  <a:lnTo>
                    <a:pt x="1921" y="353932"/>
                  </a:lnTo>
                </a:path>
                <a:path w="2540" h="354329">
                  <a:moveTo>
                    <a:pt x="0" y="353722"/>
                  </a:moveTo>
                  <a:lnTo>
                    <a:pt x="0" y="653"/>
                  </a:lnTo>
                </a:path>
              </a:pathLst>
            </a:custGeom>
            <a:ln w="3175">
              <a:solidFill>
                <a:srgbClr val="B9B3C4"/>
              </a:solidFill>
            </a:ln>
          </p:spPr>
          <p:txBody>
            <a:bodyPr wrap="square" lIns="0" tIns="0" rIns="0" bIns="0" rtlCol="0"/>
            <a:lstStyle/>
            <a:p>
              <a:endParaRPr lang="fr-FR" noProof="0" dirty="0"/>
            </a:p>
          </p:txBody>
        </p:sp>
        <p:sp>
          <p:nvSpPr>
            <p:cNvPr id="5016" name="object 5016"/>
            <p:cNvSpPr/>
            <p:nvPr/>
          </p:nvSpPr>
          <p:spPr>
            <a:xfrm>
              <a:off x="7361925" y="5435898"/>
              <a:ext cx="3810" cy="355600"/>
            </a:xfrm>
            <a:custGeom>
              <a:avLst/>
              <a:gdLst/>
              <a:ahLst/>
              <a:cxnLst/>
              <a:rect l="l" t="t" r="r" b="b"/>
              <a:pathLst>
                <a:path w="3809" h="355600">
                  <a:moveTo>
                    <a:pt x="3602" y="0"/>
                  </a:moveTo>
                  <a:lnTo>
                    <a:pt x="0" y="1224"/>
                  </a:lnTo>
                  <a:lnTo>
                    <a:pt x="0" y="355157"/>
                  </a:lnTo>
                  <a:lnTo>
                    <a:pt x="3602" y="355157"/>
                  </a:lnTo>
                  <a:lnTo>
                    <a:pt x="3602" y="0"/>
                  </a:lnTo>
                  <a:close/>
                </a:path>
              </a:pathLst>
            </a:custGeom>
            <a:solidFill>
              <a:srgbClr val="B9B3C4"/>
            </a:solidFill>
          </p:spPr>
          <p:txBody>
            <a:bodyPr wrap="square" lIns="0" tIns="0" rIns="0" bIns="0" rtlCol="0"/>
            <a:lstStyle/>
            <a:p>
              <a:endParaRPr lang="fr-FR" noProof="0" dirty="0"/>
            </a:p>
          </p:txBody>
        </p:sp>
        <p:sp>
          <p:nvSpPr>
            <p:cNvPr id="5017" name="object 5017"/>
            <p:cNvSpPr/>
            <p:nvPr/>
          </p:nvSpPr>
          <p:spPr>
            <a:xfrm>
              <a:off x="7361925" y="5435898"/>
              <a:ext cx="3810" cy="355600"/>
            </a:xfrm>
            <a:custGeom>
              <a:avLst/>
              <a:gdLst/>
              <a:ahLst/>
              <a:cxnLst/>
              <a:rect l="l" t="t" r="r" b="b"/>
              <a:pathLst>
                <a:path w="3809" h="355600">
                  <a:moveTo>
                    <a:pt x="3602" y="0"/>
                  </a:moveTo>
                  <a:lnTo>
                    <a:pt x="3602" y="355551"/>
                  </a:lnTo>
                </a:path>
                <a:path w="3809" h="355600">
                  <a:moveTo>
                    <a:pt x="0" y="355157"/>
                  </a:moveTo>
                  <a:lnTo>
                    <a:pt x="0" y="1224"/>
                  </a:lnTo>
                </a:path>
              </a:pathLst>
            </a:custGeom>
            <a:ln w="3175">
              <a:solidFill>
                <a:srgbClr val="B9B3C4"/>
              </a:solidFill>
            </a:ln>
          </p:spPr>
          <p:txBody>
            <a:bodyPr wrap="square" lIns="0" tIns="0" rIns="0" bIns="0" rtlCol="0"/>
            <a:lstStyle/>
            <a:p>
              <a:endParaRPr lang="fr-FR" noProof="0" dirty="0"/>
            </a:p>
          </p:txBody>
        </p:sp>
        <p:sp>
          <p:nvSpPr>
            <p:cNvPr id="5018" name="object 5018"/>
            <p:cNvSpPr/>
            <p:nvPr/>
          </p:nvSpPr>
          <p:spPr>
            <a:xfrm>
              <a:off x="7365528" y="5435327"/>
              <a:ext cx="1905" cy="356870"/>
            </a:xfrm>
            <a:custGeom>
              <a:avLst/>
              <a:gdLst/>
              <a:ahLst/>
              <a:cxnLst/>
              <a:rect l="l" t="t" r="r" b="b"/>
              <a:pathLst>
                <a:path w="1904" h="356870">
                  <a:moveTo>
                    <a:pt x="0" y="571"/>
                  </a:moveTo>
                  <a:lnTo>
                    <a:pt x="1681" y="0"/>
                  </a:lnTo>
                  <a:lnTo>
                    <a:pt x="1681" y="356306"/>
                  </a:lnTo>
                  <a:lnTo>
                    <a:pt x="0" y="356122"/>
                  </a:lnTo>
                  <a:lnTo>
                    <a:pt x="0" y="571"/>
                  </a:lnTo>
                  <a:close/>
                </a:path>
              </a:pathLst>
            </a:custGeom>
            <a:solidFill>
              <a:srgbClr val="B9B3C3"/>
            </a:solidFill>
          </p:spPr>
          <p:txBody>
            <a:bodyPr wrap="square" lIns="0" tIns="0" rIns="0" bIns="0" rtlCol="0"/>
            <a:lstStyle/>
            <a:p>
              <a:endParaRPr lang="fr-FR" noProof="0" dirty="0"/>
            </a:p>
          </p:txBody>
        </p:sp>
        <p:sp>
          <p:nvSpPr>
            <p:cNvPr id="5019" name="object 5019"/>
            <p:cNvSpPr/>
            <p:nvPr/>
          </p:nvSpPr>
          <p:spPr>
            <a:xfrm>
              <a:off x="7365528" y="5435327"/>
              <a:ext cx="1905" cy="356870"/>
            </a:xfrm>
            <a:custGeom>
              <a:avLst/>
              <a:gdLst/>
              <a:ahLst/>
              <a:cxnLst/>
              <a:rect l="l" t="t" r="r" b="b"/>
              <a:pathLst>
                <a:path w="1904" h="356870">
                  <a:moveTo>
                    <a:pt x="1681" y="0"/>
                  </a:moveTo>
                  <a:lnTo>
                    <a:pt x="1681" y="356306"/>
                  </a:lnTo>
                </a:path>
                <a:path w="1904" h="356870">
                  <a:moveTo>
                    <a:pt x="0" y="356122"/>
                  </a:moveTo>
                  <a:lnTo>
                    <a:pt x="0" y="571"/>
                  </a:lnTo>
                </a:path>
              </a:pathLst>
            </a:custGeom>
            <a:ln w="3175">
              <a:solidFill>
                <a:srgbClr val="B9B3C3"/>
              </a:solidFill>
            </a:ln>
          </p:spPr>
          <p:txBody>
            <a:bodyPr wrap="square" lIns="0" tIns="0" rIns="0" bIns="0" rtlCol="0"/>
            <a:lstStyle/>
            <a:p>
              <a:endParaRPr lang="fr-FR" noProof="0" dirty="0"/>
            </a:p>
          </p:txBody>
        </p:sp>
        <p:sp>
          <p:nvSpPr>
            <p:cNvPr id="5020" name="object 5020"/>
            <p:cNvSpPr/>
            <p:nvPr/>
          </p:nvSpPr>
          <p:spPr>
            <a:xfrm>
              <a:off x="7367209" y="5434102"/>
              <a:ext cx="3810" cy="358140"/>
            </a:xfrm>
            <a:custGeom>
              <a:avLst/>
              <a:gdLst/>
              <a:ahLst/>
              <a:cxnLst/>
              <a:rect l="l" t="t" r="r" b="b"/>
              <a:pathLst>
                <a:path w="3809" h="358139">
                  <a:moveTo>
                    <a:pt x="3602" y="0"/>
                  </a:moveTo>
                  <a:lnTo>
                    <a:pt x="0" y="1224"/>
                  </a:lnTo>
                  <a:lnTo>
                    <a:pt x="0" y="357531"/>
                  </a:lnTo>
                  <a:lnTo>
                    <a:pt x="3602" y="357531"/>
                  </a:lnTo>
                  <a:lnTo>
                    <a:pt x="3602" y="0"/>
                  </a:lnTo>
                  <a:close/>
                </a:path>
              </a:pathLst>
            </a:custGeom>
            <a:solidFill>
              <a:srgbClr val="B9B3C3"/>
            </a:solidFill>
          </p:spPr>
          <p:txBody>
            <a:bodyPr wrap="square" lIns="0" tIns="0" rIns="0" bIns="0" rtlCol="0"/>
            <a:lstStyle/>
            <a:p>
              <a:endParaRPr lang="fr-FR" noProof="0" dirty="0"/>
            </a:p>
          </p:txBody>
        </p:sp>
        <p:sp>
          <p:nvSpPr>
            <p:cNvPr id="5021" name="object 5021"/>
            <p:cNvSpPr/>
            <p:nvPr/>
          </p:nvSpPr>
          <p:spPr>
            <a:xfrm>
              <a:off x="7367209" y="5434102"/>
              <a:ext cx="3810" cy="358140"/>
            </a:xfrm>
            <a:custGeom>
              <a:avLst/>
              <a:gdLst/>
              <a:ahLst/>
              <a:cxnLst/>
              <a:rect l="l" t="t" r="r" b="b"/>
              <a:pathLst>
                <a:path w="3809" h="358139">
                  <a:moveTo>
                    <a:pt x="3602" y="0"/>
                  </a:moveTo>
                  <a:lnTo>
                    <a:pt x="3602" y="357924"/>
                  </a:lnTo>
                </a:path>
                <a:path w="3809" h="358139">
                  <a:moveTo>
                    <a:pt x="0" y="357531"/>
                  </a:moveTo>
                  <a:lnTo>
                    <a:pt x="0" y="1224"/>
                  </a:lnTo>
                </a:path>
              </a:pathLst>
            </a:custGeom>
            <a:ln w="3175">
              <a:solidFill>
                <a:srgbClr val="B9B3C3"/>
              </a:solidFill>
            </a:ln>
          </p:spPr>
          <p:txBody>
            <a:bodyPr wrap="square" lIns="0" tIns="0" rIns="0" bIns="0" rtlCol="0"/>
            <a:lstStyle/>
            <a:p>
              <a:endParaRPr lang="fr-FR" noProof="0" dirty="0"/>
            </a:p>
          </p:txBody>
        </p:sp>
        <p:sp>
          <p:nvSpPr>
            <p:cNvPr id="5022" name="object 5022"/>
            <p:cNvSpPr/>
            <p:nvPr/>
          </p:nvSpPr>
          <p:spPr>
            <a:xfrm>
              <a:off x="7370812" y="5433449"/>
              <a:ext cx="2540" cy="359410"/>
            </a:xfrm>
            <a:custGeom>
              <a:avLst/>
              <a:gdLst/>
              <a:ahLst/>
              <a:cxnLst/>
              <a:rect l="l" t="t" r="r" b="b"/>
              <a:pathLst>
                <a:path w="2540" h="359410">
                  <a:moveTo>
                    <a:pt x="0" y="653"/>
                  </a:moveTo>
                  <a:lnTo>
                    <a:pt x="1921" y="0"/>
                  </a:lnTo>
                  <a:lnTo>
                    <a:pt x="1921" y="358788"/>
                  </a:lnTo>
                  <a:lnTo>
                    <a:pt x="0" y="358578"/>
                  </a:lnTo>
                  <a:lnTo>
                    <a:pt x="0" y="653"/>
                  </a:lnTo>
                  <a:close/>
                </a:path>
              </a:pathLst>
            </a:custGeom>
            <a:solidFill>
              <a:srgbClr val="B9B3C3"/>
            </a:solidFill>
          </p:spPr>
          <p:txBody>
            <a:bodyPr wrap="square" lIns="0" tIns="0" rIns="0" bIns="0" rtlCol="0"/>
            <a:lstStyle/>
            <a:p>
              <a:endParaRPr lang="fr-FR" noProof="0" dirty="0"/>
            </a:p>
          </p:txBody>
        </p:sp>
        <p:sp>
          <p:nvSpPr>
            <p:cNvPr id="5023" name="object 5023"/>
            <p:cNvSpPr/>
            <p:nvPr/>
          </p:nvSpPr>
          <p:spPr>
            <a:xfrm>
              <a:off x="7370812" y="5433449"/>
              <a:ext cx="2540" cy="359410"/>
            </a:xfrm>
            <a:custGeom>
              <a:avLst/>
              <a:gdLst/>
              <a:ahLst/>
              <a:cxnLst/>
              <a:rect l="l" t="t" r="r" b="b"/>
              <a:pathLst>
                <a:path w="2540" h="359410">
                  <a:moveTo>
                    <a:pt x="1921" y="0"/>
                  </a:moveTo>
                  <a:lnTo>
                    <a:pt x="1921" y="358788"/>
                  </a:lnTo>
                </a:path>
                <a:path w="2540" h="359410">
                  <a:moveTo>
                    <a:pt x="0" y="358578"/>
                  </a:moveTo>
                  <a:lnTo>
                    <a:pt x="0" y="653"/>
                  </a:lnTo>
                </a:path>
              </a:pathLst>
            </a:custGeom>
            <a:ln w="3175">
              <a:solidFill>
                <a:srgbClr val="B9B3C3"/>
              </a:solidFill>
            </a:ln>
          </p:spPr>
          <p:txBody>
            <a:bodyPr wrap="square" lIns="0" tIns="0" rIns="0" bIns="0" rtlCol="0"/>
            <a:lstStyle/>
            <a:p>
              <a:endParaRPr lang="fr-FR" noProof="0" dirty="0"/>
            </a:p>
          </p:txBody>
        </p:sp>
        <p:sp>
          <p:nvSpPr>
            <p:cNvPr id="5024" name="object 5024"/>
            <p:cNvSpPr/>
            <p:nvPr/>
          </p:nvSpPr>
          <p:spPr>
            <a:xfrm>
              <a:off x="7372734" y="5432225"/>
              <a:ext cx="3810" cy="360045"/>
            </a:xfrm>
            <a:custGeom>
              <a:avLst/>
              <a:gdLst/>
              <a:ahLst/>
              <a:cxnLst/>
              <a:rect l="l" t="t" r="r" b="b"/>
              <a:pathLst>
                <a:path w="3809" h="360045">
                  <a:moveTo>
                    <a:pt x="3602" y="0"/>
                  </a:moveTo>
                  <a:lnTo>
                    <a:pt x="0" y="1224"/>
                  </a:lnTo>
                  <a:lnTo>
                    <a:pt x="0" y="360012"/>
                  </a:lnTo>
                  <a:lnTo>
                    <a:pt x="3602" y="360012"/>
                  </a:lnTo>
                  <a:lnTo>
                    <a:pt x="3602" y="0"/>
                  </a:lnTo>
                  <a:close/>
                </a:path>
              </a:pathLst>
            </a:custGeom>
            <a:solidFill>
              <a:srgbClr val="B9B3C3"/>
            </a:solidFill>
          </p:spPr>
          <p:txBody>
            <a:bodyPr wrap="square" lIns="0" tIns="0" rIns="0" bIns="0" rtlCol="0"/>
            <a:lstStyle/>
            <a:p>
              <a:endParaRPr lang="fr-FR" noProof="0" dirty="0"/>
            </a:p>
          </p:txBody>
        </p:sp>
        <p:sp>
          <p:nvSpPr>
            <p:cNvPr id="5025" name="object 5025"/>
            <p:cNvSpPr/>
            <p:nvPr/>
          </p:nvSpPr>
          <p:spPr>
            <a:xfrm>
              <a:off x="7372734" y="5432225"/>
              <a:ext cx="3810" cy="360680"/>
            </a:xfrm>
            <a:custGeom>
              <a:avLst/>
              <a:gdLst/>
              <a:ahLst/>
              <a:cxnLst/>
              <a:rect l="l" t="t" r="r" b="b"/>
              <a:pathLst>
                <a:path w="3809" h="360679">
                  <a:moveTo>
                    <a:pt x="3602" y="0"/>
                  </a:moveTo>
                  <a:lnTo>
                    <a:pt x="3602" y="360406"/>
                  </a:lnTo>
                </a:path>
                <a:path w="3809" h="360679">
                  <a:moveTo>
                    <a:pt x="0" y="360012"/>
                  </a:moveTo>
                  <a:lnTo>
                    <a:pt x="0" y="1224"/>
                  </a:lnTo>
                </a:path>
              </a:pathLst>
            </a:custGeom>
            <a:ln w="3175">
              <a:solidFill>
                <a:srgbClr val="B9B3C3"/>
              </a:solidFill>
            </a:ln>
          </p:spPr>
          <p:txBody>
            <a:bodyPr wrap="square" lIns="0" tIns="0" rIns="0" bIns="0" rtlCol="0"/>
            <a:lstStyle/>
            <a:p>
              <a:endParaRPr lang="fr-FR" noProof="0" dirty="0"/>
            </a:p>
          </p:txBody>
        </p:sp>
        <p:sp>
          <p:nvSpPr>
            <p:cNvPr id="5026" name="object 5026"/>
            <p:cNvSpPr/>
            <p:nvPr/>
          </p:nvSpPr>
          <p:spPr>
            <a:xfrm>
              <a:off x="7376337" y="5431653"/>
              <a:ext cx="1905" cy="361315"/>
            </a:xfrm>
            <a:custGeom>
              <a:avLst/>
              <a:gdLst/>
              <a:ahLst/>
              <a:cxnLst/>
              <a:rect l="l" t="t" r="r" b="b"/>
              <a:pathLst>
                <a:path w="1904" h="361314">
                  <a:moveTo>
                    <a:pt x="0" y="571"/>
                  </a:moveTo>
                  <a:lnTo>
                    <a:pt x="1681" y="0"/>
                  </a:lnTo>
                  <a:lnTo>
                    <a:pt x="1681" y="361161"/>
                  </a:lnTo>
                  <a:lnTo>
                    <a:pt x="0" y="360978"/>
                  </a:lnTo>
                  <a:lnTo>
                    <a:pt x="0" y="571"/>
                  </a:lnTo>
                  <a:close/>
                </a:path>
              </a:pathLst>
            </a:custGeom>
            <a:solidFill>
              <a:srgbClr val="B8B1C3"/>
            </a:solidFill>
          </p:spPr>
          <p:txBody>
            <a:bodyPr wrap="square" lIns="0" tIns="0" rIns="0" bIns="0" rtlCol="0"/>
            <a:lstStyle/>
            <a:p>
              <a:endParaRPr lang="fr-FR" noProof="0" dirty="0"/>
            </a:p>
          </p:txBody>
        </p:sp>
        <p:sp>
          <p:nvSpPr>
            <p:cNvPr id="5027" name="object 5027"/>
            <p:cNvSpPr/>
            <p:nvPr/>
          </p:nvSpPr>
          <p:spPr>
            <a:xfrm>
              <a:off x="7376337" y="5431653"/>
              <a:ext cx="1905" cy="361315"/>
            </a:xfrm>
            <a:custGeom>
              <a:avLst/>
              <a:gdLst/>
              <a:ahLst/>
              <a:cxnLst/>
              <a:rect l="l" t="t" r="r" b="b"/>
              <a:pathLst>
                <a:path w="1904" h="361314">
                  <a:moveTo>
                    <a:pt x="1681" y="0"/>
                  </a:moveTo>
                  <a:lnTo>
                    <a:pt x="1681" y="361161"/>
                  </a:lnTo>
                </a:path>
                <a:path w="1904" h="361314">
                  <a:moveTo>
                    <a:pt x="0" y="360978"/>
                  </a:moveTo>
                  <a:lnTo>
                    <a:pt x="0" y="571"/>
                  </a:lnTo>
                </a:path>
              </a:pathLst>
            </a:custGeom>
            <a:ln w="3175">
              <a:solidFill>
                <a:srgbClr val="B8B1C3"/>
              </a:solidFill>
            </a:ln>
          </p:spPr>
          <p:txBody>
            <a:bodyPr wrap="square" lIns="0" tIns="0" rIns="0" bIns="0" rtlCol="0"/>
            <a:lstStyle/>
            <a:p>
              <a:endParaRPr lang="fr-FR" noProof="0" dirty="0"/>
            </a:p>
          </p:txBody>
        </p:sp>
        <p:sp>
          <p:nvSpPr>
            <p:cNvPr id="5028" name="object 5028"/>
            <p:cNvSpPr/>
            <p:nvPr/>
          </p:nvSpPr>
          <p:spPr>
            <a:xfrm>
              <a:off x="7378018" y="5431000"/>
              <a:ext cx="2540" cy="362585"/>
            </a:xfrm>
            <a:custGeom>
              <a:avLst/>
              <a:gdLst/>
              <a:ahLst/>
              <a:cxnLst/>
              <a:rect l="l" t="t" r="r" b="b"/>
              <a:pathLst>
                <a:path w="2540" h="362585">
                  <a:moveTo>
                    <a:pt x="0" y="653"/>
                  </a:moveTo>
                  <a:lnTo>
                    <a:pt x="1921" y="0"/>
                  </a:lnTo>
                  <a:lnTo>
                    <a:pt x="1921" y="362025"/>
                  </a:lnTo>
                  <a:lnTo>
                    <a:pt x="0" y="361815"/>
                  </a:lnTo>
                  <a:lnTo>
                    <a:pt x="0" y="653"/>
                  </a:lnTo>
                  <a:close/>
                </a:path>
              </a:pathLst>
            </a:custGeom>
            <a:solidFill>
              <a:srgbClr val="B8B1C3"/>
            </a:solidFill>
          </p:spPr>
          <p:txBody>
            <a:bodyPr wrap="square" lIns="0" tIns="0" rIns="0" bIns="0" rtlCol="0"/>
            <a:lstStyle/>
            <a:p>
              <a:endParaRPr lang="fr-FR" noProof="0" dirty="0"/>
            </a:p>
          </p:txBody>
        </p:sp>
        <p:sp>
          <p:nvSpPr>
            <p:cNvPr id="5029" name="object 5029"/>
            <p:cNvSpPr/>
            <p:nvPr/>
          </p:nvSpPr>
          <p:spPr>
            <a:xfrm>
              <a:off x="7378018" y="5431000"/>
              <a:ext cx="2540" cy="362585"/>
            </a:xfrm>
            <a:custGeom>
              <a:avLst/>
              <a:gdLst/>
              <a:ahLst/>
              <a:cxnLst/>
              <a:rect l="l" t="t" r="r" b="b"/>
              <a:pathLst>
                <a:path w="2540" h="362585">
                  <a:moveTo>
                    <a:pt x="1921" y="0"/>
                  </a:moveTo>
                  <a:lnTo>
                    <a:pt x="1921" y="362025"/>
                  </a:lnTo>
                </a:path>
                <a:path w="2540" h="362585">
                  <a:moveTo>
                    <a:pt x="0" y="361815"/>
                  </a:moveTo>
                  <a:lnTo>
                    <a:pt x="0" y="653"/>
                  </a:lnTo>
                </a:path>
              </a:pathLst>
            </a:custGeom>
            <a:ln w="3175">
              <a:solidFill>
                <a:srgbClr val="B8B1C3"/>
              </a:solidFill>
            </a:ln>
          </p:spPr>
          <p:txBody>
            <a:bodyPr wrap="square" lIns="0" tIns="0" rIns="0" bIns="0" rtlCol="0"/>
            <a:lstStyle/>
            <a:p>
              <a:endParaRPr lang="fr-FR" noProof="0" dirty="0"/>
            </a:p>
          </p:txBody>
        </p:sp>
        <p:sp>
          <p:nvSpPr>
            <p:cNvPr id="5030" name="object 5030"/>
            <p:cNvSpPr/>
            <p:nvPr/>
          </p:nvSpPr>
          <p:spPr>
            <a:xfrm>
              <a:off x="7379940" y="5429775"/>
              <a:ext cx="3810" cy="363855"/>
            </a:xfrm>
            <a:custGeom>
              <a:avLst/>
              <a:gdLst/>
              <a:ahLst/>
              <a:cxnLst/>
              <a:rect l="l" t="t" r="r" b="b"/>
              <a:pathLst>
                <a:path w="3809" h="363854">
                  <a:moveTo>
                    <a:pt x="3602" y="0"/>
                  </a:moveTo>
                  <a:lnTo>
                    <a:pt x="0" y="1224"/>
                  </a:lnTo>
                  <a:lnTo>
                    <a:pt x="0" y="363249"/>
                  </a:lnTo>
                  <a:lnTo>
                    <a:pt x="3602" y="363249"/>
                  </a:lnTo>
                  <a:lnTo>
                    <a:pt x="3602" y="0"/>
                  </a:lnTo>
                  <a:close/>
                </a:path>
              </a:pathLst>
            </a:custGeom>
            <a:solidFill>
              <a:srgbClr val="B8B1C3"/>
            </a:solidFill>
          </p:spPr>
          <p:txBody>
            <a:bodyPr wrap="square" lIns="0" tIns="0" rIns="0" bIns="0" rtlCol="0"/>
            <a:lstStyle/>
            <a:p>
              <a:endParaRPr lang="fr-FR" noProof="0" dirty="0"/>
            </a:p>
          </p:txBody>
        </p:sp>
        <p:sp>
          <p:nvSpPr>
            <p:cNvPr id="5031" name="object 5031"/>
            <p:cNvSpPr/>
            <p:nvPr/>
          </p:nvSpPr>
          <p:spPr>
            <a:xfrm>
              <a:off x="7379940" y="5429775"/>
              <a:ext cx="3810" cy="363855"/>
            </a:xfrm>
            <a:custGeom>
              <a:avLst/>
              <a:gdLst/>
              <a:ahLst/>
              <a:cxnLst/>
              <a:rect l="l" t="t" r="r" b="b"/>
              <a:pathLst>
                <a:path w="3809" h="363854">
                  <a:moveTo>
                    <a:pt x="3602" y="0"/>
                  </a:moveTo>
                  <a:lnTo>
                    <a:pt x="3602" y="363643"/>
                  </a:lnTo>
                </a:path>
                <a:path w="3809" h="363854">
                  <a:moveTo>
                    <a:pt x="0" y="363249"/>
                  </a:moveTo>
                  <a:lnTo>
                    <a:pt x="0" y="1224"/>
                  </a:lnTo>
                </a:path>
              </a:pathLst>
            </a:custGeom>
            <a:ln w="3175">
              <a:solidFill>
                <a:srgbClr val="B8B1C3"/>
              </a:solidFill>
            </a:ln>
          </p:spPr>
          <p:txBody>
            <a:bodyPr wrap="square" lIns="0" tIns="0" rIns="0" bIns="0" rtlCol="0"/>
            <a:lstStyle/>
            <a:p>
              <a:endParaRPr lang="fr-FR" noProof="0" dirty="0"/>
            </a:p>
          </p:txBody>
        </p:sp>
        <p:sp>
          <p:nvSpPr>
            <p:cNvPr id="5032" name="object 5032"/>
            <p:cNvSpPr/>
            <p:nvPr/>
          </p:nvSpPr>
          <p:spPr>
            <a:xfrm>
              <a:off x="7383543" y="5429203"/>
              <a:ext cx="1905" cy="364490"/>
            </a:xfrm>
            <a:custGeom>
              <a:avLst/>
              <a:gdLst/>
              <a:ahLst/>
              <a:cxnLst/>
              <a:rect l="l" t="t" r="r" b="b"/>
              <a:pathLst>
                <a:path w="1904" h="364489">
                  <a:moveTo>
                    <a:pt x="0" y="571"/>
                  </a:moveTo>
                  <a:lnTo>
                    <a:pt x="1681" y="0"/>
                  </a:lnTo>
                  <a:lnTo>
                    <a:pt x="1681" y="364399"/>
                  </a:lnTo>
                  <a:lnTo>
                    <a:pt x="0" y="364215"/>
                  </a:lnTo>
                  <a:lnTo>
                    <a:pt x="0" y="571"/>
                  </a:lnTo>
                  <a:close/>
                </a:path>
              </a:pathLst>
            </a:custGeom>
            <a:solidFill>
              <a:srgbClr val="B8B1C3"/>
            </a:solidFill>
          </p:spPr>
          <p:txBody>
            <a:bodyPr wrap="square" lIns="0" tIns="0" rIns="0" bIns="0" rtlCol="0"/>
            <a:lstStyle/>
            <a:p>
              <a:endParaRPr lang="fr-FR" noProof="0" dirty="0"/>
            </a:p>
          </p:txBody>
        </p:sp>
        <p:sp>
          <p:nvSpPr>
            <p:cNvPr id="5033" name="object 5033"/>
            <p:cNvSpPr/>
            <p:nvPr/>
          </p:nvSpPr>
          <p:spPr>
            <a:xfrm>
              <a:off x="7383543" y="5429203"/>
              <a:ext cx="1905" cy="364490"/>
            </a:xfrm>
            <a:custGeom>
              <a:avLst/>
              <a:gdLst/>
              <a:ahLst/>
              <a:cxnLst/>
              <a:rect l="l" t="t" r="r" b="b"/>
              <a:pathLst>
                <a:path w="1904" h="364489">
                  <a:moveTo>
                    <a:pt x="1681" y="0"/>
                  </a:moveTo>
                  <a:lnTo>
                    <a:pt x="1681" y="364399"/>
                  </a:lnTo>
                </a:path>
                <a:path w="1904" h="364489">
                  <a:moveTo>
                    <a:pt x="0" y="364215"/>
                  </a:moveTo>
                  <a:lnTo>
                    <a:pt x="0" y="571"/>
                  </a:lnTo>
                </a:path>
              </a:pathLst>
            </a:custGeom>
            <a:ln w="3175">
              <a:solidFill>
                <a:srgbClr val="B8B1C3"/>
              </a:solidFill>
            </a:ln>
          </p:spPr>
          <p:txBody>
            <a:bodyPr wrap="square" lIns="0" tIns="0" rIns="0" bIns="0" rtlCol="0"/>
            <a:lstStyle/>
            <a:p>
              <a:endParaRPr lang="fr-FR" noProof="0" dirty="0"/>
            </a:p>
          </p:txBody>
        </p:sp>
        <p:sp>
          <p:nvSpPr>
            <p:cNvPr id="5034" name="object 5034"/>
            <p:cNvSpPr/>
            <p:nvPr/>
          </p:nvSpPr>
          <p:spPr>
            <a:xfrm>
              <a:off x="7385224" y="5427979"/>
              <a:ext cx="3810" cy="365760"/>
            </a:xfrm>
            <a:custGeom>
              <a:avLst/>
              <a:gdLst/>
              <a:ahLst/>
              <a:cxnLst/>
              <a:rect l="l" t="t" r="r" b="b"/>
              <a:pathLst>
                <a:path w="3809" h="365760">
                  <a:moveTo>
                    <a:pt x="3602" y="0"/>
                  </a:moveTo>
                  <a:lnTo>
                    <a:pt x="0" y="1224"/>
                  </a:lnTo>
                  <a:lnTo>
                    <a:pt x="0" y="365623"/>
                  </a:lnTo>
                  <a:lnTo>
                    <a:pt x="3602" y="365623"/>
                  </a:lnTo>
                  <a:lnTo>
                    <a:pt x="3602" y="0"/>
                  </a:lnTo>
                  <a:close/>
                </a:path>
              </a:pathLst>
            </a:custGeom>
            <a:solidFill>
              <a:srgbClr val="B8B1C2"/>
            </a:solidFill>
          </p:spPr>
          <p:txBody>
            <a:bodyPr wrap="square" lIns="0" tIns="0" rIns="0" bIns="0" rtlCol="0"/>
            <a:lstStyle/>
            <a:p>
              <a:endParaRPr lang="fr-FR" noProof="0" dirty="0"/>
            </a:p>
          </p:txBody>
        </p:sp>
        <p:sp>
          <p:nvSpPr>
            <p:cNvPr id="5035" name="object 5035"/>
            <p:cNvSpPr/>
            <p:nvPr/>
          </p:nvSpPr>
          <p:spPr>
            <a:xfrm>
              <a:off x="7385224" y="5427979"/>
              <a:ext cx="3810" cy="366395"/>
            </a:xfrm>
            <a:custGeom>
              <a:avLst/>
              <a:gdLst/>
              <a:ahLst/>
              <a:cxnLst/>
              <a:rect l="l" t="t" r="r" b="b"/>
              <a:pathLst>
                <a:path w="3809" h="366395">
                  <a:moveTo>
                    <a:pt x="3602" y="0"/>
                  </a:moveTo>
                  <a:lnTo>
                    <a:pt x="3602" y="366017"/>
                  </a:lnTo>
                </a:path>
                <a:path w="3809" h="366395">
                  <a:moveTo>
                    <a:pt x="0" y="365623"/>
                  </a:moveTo>
                  <a:lnTo>
                    <a:pt x="0" y="1224"/>
                  </a:lnTo>
                </a:path>
              </a:pathLst>
            </a:custGeom>
            <a:ln w="3175">
              <a:solidFill>
                <a:srgbClr val="B8B1C2"/>
              </a:solidFill>
            </a:ln>
          </p:spPr>
          <p:txBody>
            <a:bodyPr wrap="square" lIns="0" tIns="0" rIns="0" bIns="0" rtlCol="0"/>
            <a:lstStyle/>
            <a:p>
              <a:endParaRPr lang="fr-FR" noProof="0" dirty="0"/>
            </a:p>
          </p:txBody>
        </p:sp>
        <p:sp>
          <p:nvSpPr>
            <p:cNvPr id="5036" name="object 5036"/>
            <p:cNvSpPr/>
            <p:nvPr/>
          </p:nvSpPr>
          <p:spPr>
            <a:xfrm>
              <a:off x="7388827" y="5427326"/>
              <a:ext cx="2540" cy="367030"/>
            </a:xfrm>
            <a:custGeom>
              <a:avLst/>
              <a:gdLst/>
              <a:ahLst/>
              <a:cxnLst/>
              <a:rect l="l" t="t" r="r" b="b"/>
              <a:pathLst>
                <a:path w="2540" h="367029">
                  <a:moveTo>
                    <a:pt x="0" y="653"/>
                  </a:moveTo>
                  <a:lnTo>
                    <a:pt x="1921" y="0"/>
                  </a:lnTo>
                  <a:lnTo>
                    <a:pt x="1921" y="366880"/>
                  </a:lnTo>
                  <a:lnTo>
                    <a:pt x="0" y="366670"/>
                  </a:lnTo>
                  <a:lnTo>
                    <a:pt x="0" y="653"/>
                  </a:lnTo>
                  <a:close/>
                </a:path>
              </a:pathLst>
            </a:custGeom>
            <a:solidFill>
              <a:srgbClr val="B8B1C2"/>
            </a:solidFill>
          </p:spPr>
          <p:txBody>
            <a:bodyPr wrap="square" lIns="0" tIns="0" rIns="0" bIns="0" rtlCol="0"/>
            <a:lstStyle/>
            <a:p>
              <a:endParaRPr lang="fr-FR" noProof="0" dirty="0"/>
            </a:p>
          </p:txBody>
        </p:sp>
        <p:sp>
          <p:nvSpPr>
            <p:cNvPr id="5037" name="object 5037"/>
            <p:cNvSpPr/>
            <p:nvPr/>
          </p:nvSpPr>
          <p:spPr>
            <a:xfrm>
              <a:off x="7388827" y="5427326"/>
              <a:ext cx="2540" cy="367030"/>
            </a:xfrm>
            <a:custGeom>
              <a:avLst/>
              <a:gdLst/>
              <a:ahLst/>
              <a:cxnLst/>
              <a:rect l="l" t="t" r="r" b="b"/>
              <a:pathLst>
                <a:path w="2540" h="367029">
                  <a:moveTo>
                    <a:pt x="1921" y="0"/>
                  </a:moveTo>
                  <a:lnTo>
                    <a:pt x="1921" y="366880"/>
                  </a:lnTo>
                </a:path>
                <a:path w="2540" h="367029">
                  <a:moveTo>
                    <a:pt x="0" y="366670"/>
                  </a:moveTo>
                  <a:lnTo>
                    <a:pt x="0" y="653"/>
                  </a:lnTo>
                </a:path>
              </a:pathLst>
            </a:custGeom>
            <a:ln w="3175">
              <a:solidFill>
                <a:srgbClr val="B8B1C2"/>
              </a:solidFill>
            </a:ln>
          </p:spPr>
          <p:txBody>
            <a:bodyPr wrap="square" lIns="0" tIns="0" rIns="0" bIns="0" rtlCol="0"/>
            <a:lstStyle/>
            <a:p>
              <a:endParaRPr lang="fr-FR" noProof="0" dirty="0"/>
            </a:p>
          </p:txBody>
        </p:sp>
        <p:sp>
          <p:nvSpPr>
            <p:cNvPr id="5038" name="object 5038"/>
            <p:cNvSpPr/>
            <p:nvPr/>
          </p:nvSpPr>
          <p:spPr>
            <a:xfrm>
              <a:off x="7390740" y="5426481"/>
              <a:ext cx="3810" cy="367665"/>
            </a:xfrm>
            <a:custGeom>
              <a:avLst/>
              <a:gdLst/>
              <a:ahLst/>
              <a:cxnLst/>
              <a:rect l="l" t="t" r="r" b="b"/>
              <a:pathLst>
                <a:path w="3809" h="367664">
                  <a:moveTo>
                    <a:pt x="3606" y="0"/>
                  </a:moveTo>
                  <a:lnTo>
                    <a:pt x="850" y="0"/>
                  </a:lnTo>
                  <a:lnTo>
                    <a:pt x="850" y="1155"/>
                  </a:lnTo>
                  <a:lnTo>
                    <a:pt x="0" y="1155"/>
                  </a:lnTo>
                  <a:lnTo>
                    <a:pt x="0" y="367614"/>
                  </a:lnTo>
                  <a:lnTo>
                    <a:pt x="3606" y="367614"/>
                  </a:lnTo>
                  <a:lnTo>
                    <a:pt x="3606" y="1155"/>
                  </a:lnTo>
                  <a:lnTo>
                    <a:pt x="3606" y="0"/>
                  </a:lnTo>
                  <a:close/>
                </a:path>
              </a:pathLst>
            </a:custGeom>
            <a:solidFill>
              <a:srgbClr val="B8B1C2"/>
            </a:solidFill>
          </p:spPr>
          <p:txBody>
            <a:bodyPr wrap="square" lIns="0" tIns="0" rIns="0" bIns="0" rtlCol="0"/>
            <a:lstStyle/>
            <a:p>
              <a:endParaRPr lang="fr-FR" noProof="0" dirty="0"/>
            </a:p>
          </p:txBody>
        </p:sp>
        <p:sp>
          <p:nvSpPr>
            <p:cNvPr id="5039" name="object 5039"/>
            <p:cNvSpPr/>
            <p:nvPr/>
          </p:nvSpPr>
          <p:spPr>
            <a:xfrm>
              <a:off x="7390748" y="5426231"/>
              <a:ext cx="3810" cy="368935"/>
            </a:xfrm>
            <a:custGeom>
              <a:avLst/>
              <a:gdLst/>
              <a:ahLst/>
              <a:cxnLst/>
              <a:rect l="l" t="t" r="r" b="b"/>
              <a:pathLst>
                <a:path w="3809" h="368935">
                  <a:moveTo>
                    <a:pt x="3602" y="0"/>
                  </a:moveTo>
                  <a:lnTo>
                    <a:pt x="3602" y="368369"/>
                  </a:lnTo>
                </a:path>
                <a:path w="3809" h="368935">
                  <a:moveTo>
                    <a:pt x="0" y="367975"/>
                  </a:moveTo>
                  <a:lnTo>
                    <a:pt x="0" y="1094"/>
                  </a:lnTo>
                </a:path>
              </a:pathLst>
            </a:custGeom>
            <a:ln w="3175">
              <a:solidFill>
                <a:srgbClr val="B8B1C2"/>
              </a:solidFill>
            </a:ln>
          </p:spPr>
          <p:txBody>
            <a:bodyPr wrap="square" lIns="0" tIns="0" rIns="0" bIns="0" rtlCol="0"/>
            <a:lstStyle/>
            <a:p>
              <a:endParaRPr lang="fr-FR" noProof="0" dirty="0"/>
            </a:p>
          </p:txBody>
        </p:sp>
        <p:sp>
          <p:nvSpPr>
            <p:cNvPr id="5040" name="object 5040"/>
            <p:cNvSpPr/>
            <p:nvPr/>
          </p:nvSpPr>
          <p:spPr>
            <a:xfrm>
              <a:off x="7394351" y="5425730"/>
              <a:ext cx="1905" cy="369570"/>
            </a:xfrm>
            <a:custGeom>
              <a:avLst/>
              <a:gdLst/>
              <a:ahLst/>
              <a:cxnLst/>
              <a:rect l="l" t="t" r="r" b="b"/>
              <a:pathLst>
                <a:path w="1904" h="369570">
                  <a:moveTo>
                    <a:pt x="0" y="501"/>
                  </a:moveTo>
                  <a:lnTo>
                    <a:pt x="1681" y="0"/>
                  </a:lnTo>
                  <a:lnTo>
                    <a:pt x="1681" y="369054"/>
                  </a:lnTo>
                  <a:lnTo>
                    <a:pt x="0" y="368870"/>
                  </a:lnTo>
                  <a:lnTo>
                    <a:pt x="0" y="501"/>
                  </a:lnTo>
                  <a:close/>
                </a:path>
              </a:pathLst>
            </a:custGeom>
            <a:solidFill>
              <a:srgbClr val="B8B1C2"/>
            </a:solidFill>
          </p:spPr>
          <p:txBody>
            <a:bodyPr wrap="square" lIns="0" tIns="0" rIns="0" bIns="0" rtlCol="0"/>
            <a:lstStyle/>
            <a:p>
              <a:endParaRPr lang="fr-FR" noProof="0" dirty="0"/>
            </a:p>
          </p:txBody>
        </p:sp>
        <p:sp>
          <p:nvSpPr>
            <p:cNvPr id="5041" name="object 5041"/>
            <p:cNvSpPr/>
            <p:nvPr/>
          </p:nvSpPr>
          <p:spPr>
            <a:xfrm>
              <a:off x="7394351" y="5425730"/>
              <a:ext cx="1905" cy="369570"/>
            </a:xfrm>
            <a:custGeom>
              <a:avLst/>
              <a:gdLst/>
              <a:ahLst/>
              <a:cxnLst/>
              <a:rect l="l" t="t" r="r" b="b"/>
              <a:pathLst>
                <a:path w="1904" h="369570">
                  <a:moveTo>
                    <a:pt x="1681" y="0"/>
                  </a:moveTo>
                  <a:lnTo>
                    <a:pt x="1681" y="369054"/>
                  </a:lnTo>
                </a:path>
                <a:path w="1904" h="369570">
                  <a:moveTo>
                    <a:pt x="0" y="368870"/>
                  </a:moveTo>
                  <a:lnTo>
                    <a:pt x="0" y="501"/>
                  </a:lnTo>
                </a:path>
              </a:pathLst>
            </a:custGeom>
            <a:ln w="3175">
              <a:solidFill>
                <a:srgbClr val="B8B1C2"/>
              </a:solidFill>
            </a:ln>
          </p:spPr>
          <p:txBody>
            <a:bodyPr wrap="square" lIns="0" tIns="0" rIns="0" bIns="0" rtlCol="0"/>
            <a:lstStyle/>
            <a:p>
              <a:endParaRPr lang="fr-FR" noProof="0" dirty="0"/>
            </a:p>
          </p:txBody>
        </p:sp>
        <p:sp>
          <p:nvSpPr>
            <p:cNvPr id="5042" name="object 5042"/>
            <p:cNvSpPr/>
            <p:nvPr/>
          </p:nvSpPr>
          <p:spPr>
            <a:xfrm>
              <a:off x="7396032" y="5424656"/>
              <a:ext cx="3810" cy="370205"/>
            </a:xfrm>
            <a:custGeom>
              <a:avLst/>
              <a:gdLst/>
              <a:ahLst/>
              <a:cxnLst/>
              <a:rect l="l" t="t" r="r" b="b"/>
              <a:pathLst>
                <a:path w="3809" h="370204">
                  <a:moveTo>
                    <a:pt x="3602" y="0"/>
                  </a:moveTo>
                  <a:lnTo>
                    <a:pt x="0" y="1073"/>
                  </a:lnTo>
                  <a:lnTo>
                    <a:pt x="0" y="370127"/>
                  </a:lnTo>
                  <a:lnTo>
                    <a:pt x="3602" y="370127"/>
                  </a:lnTo>
                  <a:lnTo>
                    <a:pt x="3602" y="0"/>
                  </a:lnTo>
                  <a:close/>
                </a:path>
              </a:pathLst>
            </a:custGeom>
            <a:solidFill>
              <a:srgbClr val="B8B0C1"/>
            </a:solidFill>
          </p:spPr>
          <p:txBody>
            <a:bodyPr wrap="square" lIns="0" tIns="0" rIns="0" bIns="0" rtlCol="0"/>
            <a:lstStyle/>
            <a:p>
              <a:endParaRPr lang="fr-FR" noProof="0" dirty="0"/>
            </a:p>
          </p:txBody>
        </p:sp>
        <p:sp>
          <p:nvSpPr>
            <p:cNvPr id="5043" name="object 5043"/>
            <p:cNvSpPr/>
            <p:nvPr/>
          </p:nvSpPr>
          <p:spPr>
            <a:xfrm>
              <a:off x="7396032" y="5424656"/>
              <a:ext cx="3810" cy="370840"/>
            </a:xfrm>
            <a:custGeom>
              <a:avLst/>
              <a:gdLst/>
              <a:ahLst/>
              <a:cxnLst/>
              <a:rect l="l" t="t" r="r" b="b"/>
              <a:pathLst>
                <a:path w="3809" h="370839">
                  <a:moveTo>
                    <a:pt x="3602" y="0"/>
                  </a:moveTo>
                  <a:lnTo>
                    <a:pt x="3602" y="370521"/>
                  </a:lnTo>
                </a:path>
                <a:path w="3809" h="370839">
                  <a:moveTo>
                    <a:pt x="0" y="370127"/>
                  </a:moveTo>
                  <a:lnTo>
                    <a:pt x="0" y="1073"/>
                  </a:lnTo>
                </a:path>
              </a:pathLst>
            </a:custGeom>
            <a:ln w="3175">
              <a:solidFill>
                <a:srgbClr val="B8B0C1"/>
              </a:solidFill>
            </a:ln>
          </p:spPr>
          <p:txBody>
            <a:bodyPr wrap="square" lIns="0" tIns="0" rIns="0" bIns="0" rtlCol="0"/>
            <a:lstStyle/>
            <a:p>
              <a:endParaRPr lang="fr-FR" noProof="0" dirty="0"/>
            </a:p>
          </p:txBody>
        </p:sp>
        <p:sp>
          <p:nvSpPr>
            <p:cNvPr id="5044" name="object 5044"/>
            <p:cNvSpPr/>
            <p:nvPr/>
          </p:nvSpPr>
          <p:spPr>
            <a:xfrm>
              <a:off x="7399635" y="5424084"/>
              <a:ext cx="2540" cy="371475"/>
            </a:xfrm>
            <a:custGeom>
              <a:avLst/>
              <a:gdLst/>
              <a:ahLst/>
              <a:cxnLst/>
              <a:rect l="l" t="t" r="r" b="b"/>
              <a:pathLst>
                <a:path w="2540" h="371475">
                  <a:moveTo>
                    <a:pt x="0" y="572"/>
                  </a:moveTo>
                  <a:lnTo>
                    <a:pt x="1921" y="0"/>
                  </a:lnTo>
                  <a:lnTo>
                    <a:pt x="1921" y="371304"/>
                  </a:lnTo>
                  <a:lnTo>
                    <a:pt x="0" y="371094"/>
                  </a:lnTo>
                  <a:lnTo>
                    <a:pt x="0" y="572"/>
                  </a:lnTo>
                  <a:close/>
                </a:path>
              </a:pathLst>
            </a:custGeom>
            <a:solidFill>
              <a:srgbClr val="B8B0C1"/>
            </a:solidFill>
          </p:spPr>
          <p:txBody>
            <a:bodyPr wrap="square" lIns="0" tIns="0" rIns="0" bIns="0" rtlCol="0"/>
            <a:lstStyle/>
            <a:p>
              <a:endParaRPr lang="fr-FR" noProof="0" dirty="0"/>
            </a:p>
          </p:txBody>
        </p:sp>
        <p:sp>
          <p:nvSpPr>
            <p:cNvPr id="5045" name="object 5045"/>
            <p:cNvSpPr/>
            <p:nvPr/>
          </p:nvSpPr>
          <p:spPr>
            <a:xfrm>
              <a:off x="7399635" y="5424084"/>
              <a:ext cx="2540" cy="371475"/>
            </a:xfrm>
            <a:custGeom>
              <a:avLst/>
              <a:gdLst/>
              <a:ahLst/>
              <a:cxnLst/>
              <a:rect l="l" t="t" r="r" b="b"/>
              <a:pathLst>
                <a:path w="2540" h="371475">
                  <a:moveTo>
                    <a:pt x="1921" y="0"/>
                  </a:moveTo>
                  <a:lnTo>
                    <a:pt x="1921" y="371304"/>
                  </a:lnTo>
                </a:path>
                <a:path w="2540" h="371475">
                  <a:moveTo>
                    <a:pt x="0" y="371094"/>
                  </a:moveTo>
                  <a:lnTo>
                    <a:pt x="0" y="572"/>
                  </a:lnTo>
                </a:path>
              </a:pathLst>
            </a:custGeom>
            <a:ln w="3175">
              <a:solidFill>
                <a:srgbClr val="B8B0C1"/>
              </a:solidFill>
            </a:ln>
          </p:spPr>
          <p:txBody>
            <a:bodyPr wrap="square" lIns="0" tIns="0" rIns="0" bIns="0" rtlCol="0"/>
            <a:lstStyle/>
            <a:p>
              <a:endParaRPr lang="fr-FR" noProof="0" dirty="0"/>
            </a:p>
          </p:txBody>
        </p:sp>
        <p:sp>
          <p:nvSpPr>
            <p:cNvPr id="5046" name="object 5046"/>
            <p:cNvSpPr/>
            <p:nvPr/>
          </p:nvSpPr>
          <p:spPr>
            <a:xfrm>
              <a:off x="7401557" y="5423010"/>
              <a:ext cx="3810" cy="372745"/>
            </a:xfrm>
            <a:custGeom>
              <a:avLst/>
              <a:gdLst/>
              <a:ahLst/>
              <a:cxnLst/>
              <a:rect l="l" t="t" r="r" b="b"/>
              <a:pathLst>
                <a:path w="3809" h="372745">
                  <a:moveTo>
                    <a:pt x="3602" y="0"/>
                  </a:moveTo>
                  <a:lnTo>
                    <a:pt x="0" y="1073"/>
                  </a:lnTo>
                  <a:lnTo>
                    <a:pt x="0" y="372378"/>
                  </a:lnTo>
                  <a:lnTo>
                    <a:pt x="3602" y="372378"/>
                  </a:lnTo>
                  <a:lnTo>
                    <a:pt x="3602" y="0"/>
                  </a:lnTo>
                  <a:close/>
                </a:path>
              </a:pathLst>
            </a:custGeom>
            <a:solidFill>
              <a:srgbClr val="B8B0C1"/>
            </a:solidFill>
          </p:spPr>
          <p:txBody>
            <a:bodyPr wrap="square" lIns="0" tIns="0" rIns="0" bIns="0" rtlCol="0"/>
            <a:lstStyle/>
            <a:p>
              <a:endParaRPr lang="fr-FR" noProof="0" dirty="0"/>
            </a:p>
          </p:txBody>
        </p:sp>
        <p:sp>
          <p:nvSpPr>
            <p:cNvPr id="5047" name="object 5047"/>
            <p:cNvSpPr/>
            <p:nvPr/>
          </p:nvSpPr>
          <p:spPr>
            <a:xfrm>
              <a:off x="7401557" y="5423010"/>
              <a:ext cx="3810" cy="373380"/>
            </a:xfrm>
            <a:custGeom>
              <a:avLst/>
              <a:gdLst/>
              <a:ahLst/>
              <a:cxnLst/>
              <a:rect l="l" t="t" r="r" b="b"/>
              <a:pathLst>
                <a:path w="3809" h="373379">
                  <a:moveTo>
                    <a:pt x="3602" y="0"/>
                  </a:moveTo>
                  <a:lnTo>
                    <a:pt x="3602" y="372771"/>
                  </a:lnTo>
                </a:path>
                <a:path w="3809" h="373379">
                  <a:moveTo>
                    <a:pt x="0" y="372378"/>
                  </a:moveTo>
                  <a:lnTo>
                    <a:pt x="0" y="1073"/>
                  </a:lnTo>
                </a:path>
              </a:pathLst>
            </a:custGeom>
            <a:ln w="3175">
              <a:solidFill>
                <a:srgbClr val="B8B0C1"/>
              </a:solidFill>
            </a:ln>
          </p:spPr>
          <p:txBody>
            <a:bodyPr wrap="square" lIns="0" tIns="0" rIns="0" bIns="0" rtlCol="0"/>
            <a:lstStyle/>
            <a:p>
              <a:endParaRPr lang="fr-FR" noProof="0" dirty="0"/>
            </a:p>
          </p:txBody>
        </p:sp>
        <p:sp>
          <p:nvSpPr>
            <p:cNvPr id="5048" name="object 5048"/>
            <p:cNvSpPr/>
            <p:nvPr/>
          </p:nvSpPr>
          <p:spPr>
            <a:xfrm>
              <a:off x="7405160" y="5422509"/>
              <a:ext cx="1905" cy="374015"/>
            </a:xfrm>
            <a:custGeom>
              <a:avLst/>
              <a:gdLst/>
              <a:ahLst/>
              <a:cxnLst/>
              <a:rect l="l" t="t" r="r" b="b"/>
              <a:pathLst>
                <a:path w="1904" h="374014">
                  <a:moveTo>
                    <a:pt x="0" y="501"/>
                  </a:moveTo>
                  <a:lnTo>
                    <a:pt x="1681" y="0"/>
                  </a:lnTo>
                  <a:lnTo>
                    <a:pt x="1681" y="373456"/>
                  </a:lnTo>
                  <a:lnTo>
                    <a:pt x="0" y="373272"/>
                  </a:lnTo>
                  <a:lnTo>
                    <a:pt x="0" y="501"/>
                  </a:lnTo>
                  <a:close/>
                </a:path>
              </a:pathLst>
            </a:custGeom>
            <a:solidFill>
              <a:srgbClr val="B8B0C1"/>
            </a:solidFill>
          </p:spPr>
          <p:txBody>
            <a:bodyPr wrap="square" lIns="0" tIns="0" rIns="0" bIns="0" rtlCol="0"/>
            <a:lstStyle/>
            <a:p>
              <a:endParaRPr lang="fr-FR" noProof="0" dirty="0"/>
            </a:p>
          </p:txBody>
        </p:sp>
        <p:sp>
          <p:nvSpPr>
            <p:cNvPr id="5049" name="object 5049"/>
            <p:cNvSpPr/>
            <p:nvPr/>
          </p:nvSpPr>
          <p:spPr>
            <a:xfrm>
              <a:off x="7405160" y="5422509"/>
              <a:ext cx="1905" cy="374015"/>
            </a:xfrm>
            <a:custGeom>
              <a:avLst/>
              <a:gdLst/>
              <a:ahLst/>
              <a:cxnLst/>
              <a:rect l="l" t="t" r="r" b="b"/>
              <a:pathLst>
                <a:path w="1904" h="374014">
                  <a:moveTo>
                    <a:pt x="1681" y="0"/>
                  </a:moveTo>
                  <a:lnTo>
                    <a:pt x="1681" y="373456"/>
                  </a:lnTo>
                </a:path>
                <a:path w="1904" h="374014">
                  <a:moveTo>
                    <a:pt x="0" y="373272"/>
                  </a:moveTo>
                  <a:lnTo>
                    <a:pt x="0" y="501"/>
                  </a:lnTo>
                </a:path>
              </a:pathLst>
            </a:custGeom>
            <a:ln w="3175">
              <a:solidFill>
                <a:srgbClr val="B8B0C1"/>
              </a:solidFill>
            </a:ln>
          </p:spPr>
          <p:txBody>
            <a:bodyPr wrap="square" lIns="0" tIns="0" rIns="0" bIns="0" rtlCol="0"/>
            <a:lstStyle/>
            <a:p>
              <a:endParaRPr lang="fr-FR" noProof="0" dirty="0"/>
            </a:p>
          </p:txBody>
        </p:sp>
        <p:sp>
          <p:nvSpPr>
            <p:cNvPr id="5050" name="object 5050"/>
            <p:cNvSpPr/>
            <p:nvPr/>
          </p:nvSpPr>
          <p:spPr>
            <a:xfrm>
              <a:off x="7406841" y="5421435"/>
              <a:ext cx="3810" cy="374650"/>
            </a:xfrm>
            <a:custGeom>
              <a:avLst/>
              <a:gdLst/>
              <a:ahLst/>
              <a:cxnLst/>
              <a:rect l="l" t="t" r="r" b="b"/>
              <a:pathLst>
                <a:path w="3809" h="374650">
                  <a:moveTo>
                    <a:pt x="3602" y="0"/>
                  </a:moveTo>
                  <a:lnTo>
                    <a:pt x="0" y="1073"/>
                  </a:lnTo>
                  <a:lnTo>
                    <a:pt x="0" y="374530"/>
                  </a:lnTo>
                  <a:lnTo>
                    <a:pt x="3602" y="374530"/>
                  </a:lnTo>
                  <a:lnTo>
                    <a:pt x="3602" y="0"/>
                  </a:lnTo>
                  <a:close/>
                </a:path>
              </a:pathLst>
            </a:custGeom>
            <a:solidFill>
              <a:srgbClr val="B8B0C1"/>
            </a:solidFill>
          </p:spPr>
          <p:txBody>
            <a:bodyPr wrap="square" lIns="0" tIns="0" rIns="0" bIns="0" rtlCol="0"/>
            <a:lstStyle/>
            <a:p>
              <a:endParaRPr lang="fr-FR" noProof="0" dirty="0"/>
            </a:p>
          </p:txBody>
        </p:sp>
        <p:sp>
          <p:nvSpPr>
            <p:cNvPr id="5051" name="object 5051"/>
            <p:cNvSpPr/>
            <p:nvPr/>
          </p:nvSpPr>
          <p:spPr>
            <a:xfrm>
              <a:off x="7406841" y="5421435"/>
              <a:ext cx="3810" cy="375285"/>
            </a:xfrm>
            <a:custGeom>
              <a:avLst/>
              <a:gdLst/>
              <a:ahLst/>
              <a:cxnLst/>
              <a:rect l="l" t="t" r="r" b="b"/>
              <a:pathLst>
                <a:path w="3809" h="375285">
                  <a:moveTo>
                    <a:pt x="3602" y="0"/>
                  </a:moveTo>
                  <a:lnTo>
                    <a:pt x="3602" y="374924"/>
                  </a:lnTo>
                </a:path>
                <a:path w="3809" h="375285">
                  <a:moveTo>
                    <a:pt x="0" y="374530"/>
                  </a:moveTo>
                  <a:lnTo>
                    <a:pt x="0" y="1073"/>
                  </a:lnTo>
                </a:path>
              </a:pathLst>
            </a:custGeom>
            <a:ln w="3175">
              <a:solidFill>
                <a:srgbClr val="B8B0C1"/>
              </a:solidFill>
            </a:ln>
          </p:spPr>
          <p:txBody>
            <a:bodyPr wrap="square" lIns="0" tIns="0" rIns="0" bIns="0" rtlCol="0"/>
            <a:lstStyle/>
            <a:p>
              <a:endParaRPr lang="fr-FR" noProof="0" dirty="0"/>
            </a:p>
          </p:txBody>
        </p:sp>
        <p:sp>
          <p:nvSpPr>
            <p:cNvPr id="5052" name="object 5052"/>
            <p:cNvSpPr/>
            <p:nvPr/>
          </p:nvSpPr>
          <p:spPr>
            <a:xfrm>
              <a:off x="7410444" y="5420862"/>
              <a:ext cx="2540" cy="375920"/>
            </a:xfrm>
            <a:custGeom>
              <a:avLst/>
              <a:gdLst/>
              <a:ahLst/>
              <a:cxnLst/>
              <a:rect l="l" t="t" r="r" b="b"/>
              <a:pathLst>
                <a:path w="2540" h="375920">
                  <a:moveTo>
                    <a:pt x="0" y="572"/>
                  </a:moveTo>
                  <a:lnTo>
                    <a:pt x="1921" y="0"/>
                  </a:lnTo>
                  <a:lnTo>
                    <a:pt x="1921" y="375706"/>
                  </a:lnTo>
                  <a:lnTo>
                    <a:pt x="0" y="375496"/>
                  </a:lnTo>
                  <a:lnTo>
                    <a:pt x="0" y="572"/>
                  </a:lnTo>
                  <a:close/>
                </a:path>
              </a:pathLst>
            </a:custGeom>
            <a:solidFill>
              <a:srgbClr val="B8B0C1"/>
            </a:solidFill>
          </p:spPr>
          <p:txBody>
            <a:bodyPr wrap="square" lIns="0" tIns="0" rIns="0" bIns="0" rtlCol="0"/>
            <a:lstStyle/>
            <a:p>
              <a:endParaRPr lang="fr-FR" noProof="0" dirty="0"/>
            </a:p>
          </p:txBody>
        </p:sp>
        <p:sp>
          <p:nvSpPr>
            <p:cNvPr id="5053" name="object 5053"/>
            <p:cNvSpPr/>
            <p:nvPr/>
          </p:nvSpPr>
          <p:spPr>
            <a:xfrm>
              <a:off x="7410444" y="5420862"/>
              <a:ext cx="2540" cy="375920"/>
            </a:xfrm>
            <a:custGeom>
              <a:avLst/>
              <a:gdLst/>
              <a:ahLst/>
              <a:cxnLst/>
              <a:rect l="l" t="t" r="r" b="b"/>
              <a:pathLst>
                <a:path w="2540" h="375920">
                  <a:moveTo>
                    <a:pt x="1921" y="0"/>
                  </a:moveTo>
                  <a:lnTo>
                    <a:pt x="1921" y="375706"/>
                  </a:lnTo>
                </a:path>
                <a:path w="2540" h="375920">
                  <a:moveTo>
                    <a:pt x="0" y="375496"/>
                  </a:moveTo>
                  <a:lnTo>
                    <a:pt x="0" y="572"/>
                  </a:lnTo>
                </a:path>
              </a:pathLst>
            </a:custGeom>
            <a:ln w="3175">
              <a:solidFill>
                <a:srgbClr val="B8B0C1"/>
              </a:solidFill>
            </a:ln>
          </p:spPr>
          <p:txBody>
            <a:bodyPr wrap="square" lIns="0" tIns="0" rIns="0" bIns="0" rtlCol="0"/>
            <a:lstStyle/>
            <a:p>
              <a:endParaRPr lang="fr-FR" noProof="0" dirty="0"/>
            </a:p>
          </p:txBody>
        </p:sp>
        <p:sp>
          <p:nvSpPr>
            <p:cNvPr id="5054" name="object 5054"/>
            <p:cNvSpPr/>
            <p:nvPr/>
          </p:nvSpPr>
          <p:spPr>
            <a:xfrm>
              <a:off x="7412366" y="5420362"/>
              <a:ext cx="1905" cy="376555"/>
            </a:xfrm>
            <a:custGeom>
              <a:avLst/>
              <a:gdLst/>
              <a:ahLst/>
              <a:cxnLst/>
              <a:rect l="l" t="t" r="r" b="b"/>
              <a:pathLst>
                <a:path w="1904" h="376554">
                  <a:moveTo>
                    <a:pt x="0" y="501"/>
                  </a:moveTo>
                  <a:lnTo>
                    <a:pt x="1681" y="0"/>
                  </a:lnTo>
                  <a:lnTo>
                    <a:pt x="1681" y="376391"/>
                  </a:lnTo>
                  <a:lnTo>
                    <a:pt x="0" y="376207"/>
                  </a:lnTo>
                  <a:lnTo>
                    <a:pt x="0" y="501"/>
                  </a:lnTo>
                  <a:close/>
                </a:path>
              </a:pathLst>
            </a:custGeom>
            <a:solidFill>
              <a:srgbClr val="B8B0C1"/>
            </a:solidFill>
          </p:spPr>
          <p:txBody>
            <a:bodyPr wrap="square" lIns="0" tIns="0" rIns="0" bIns="0" rtlCol="0"/>
            <a:lstStyle/>
            <a:p>
              <a:endParaRPr lang="fr-FR" noProof="0" dirty="0"/>
            </a:p>
          </p:txBody>
        </p:sp>
        <p:sp>
          <p:nvSpPr>
            <p:cNvPr id="5055" name="object 5055"/>
            <p:cNvSpPr/>
            <p:nvPr/>
          </p:nvSpPr>
          <p:spPr>
            <a:xfrm>
              <a:off x="7412366" y="5420361"/>
              <a:ext cx="1905" cy="376555"/>
            </a:xfrm>
            <a:custGeom>
              <a:avLst/>
              <a:gdLst/>
              <a:ahLst/>
              <a:cxnLst/>
              <a:rect l="l" t="t" r="r" b="b"/>
              <a:pathLst>
                <a:path w="1904" h="376554">
                  <a:moveTo>
                    <a:pt x="1681" y="0"/>
                  </a:moveTo>
                  <a:lnTo>
                    <a:pt x="1681" y="376391"/>
                  </a:lnTo>
                </a:path>
                <a:path w="1904" h="376554">
                  <a:moveTo>
                    <a:pt x="0" y="376207"/>
                  </a:moveTo>
                  <a:lnTo>
                    <a:pt x="0" y="501"/>
                  </a:lnTo>
                </a:path>
              </a:pathLst>
            </a:custGeom>
            <a:ln w="3175">
              <a:solidFill>
                <a:srgbClr val="B8B0C1"/>
              </a:solidFill>
            </a:ln>
          </p:spPr>
          <p:txBody>
            <a:bodyPr wrap="square" lIns="0" tIns="0" rIns="0" bIns="0" rtlCol="0"/>
            <a:lstStyle/>
            <a:p>
              <a:endParaRPr lang="fr-FR" noProof="0" dirty="0"/>
            </a:p>
          </p:txBody>
        </p:sp>
        <p:sp>
          <p:nvSpPr>
            <p:cNvPr id="5056" name="object 5056"/>
            <p:cNvSpPr/>
            <p:nvPr/>
          </p:nvSpPr>
          <p:spPr>
            <a:xfrm>
              <a:off x="7414047" y="5419288"/>
              <a:ext cx="3810" cy="377825"/>
            </a:xfrm>
            <a:custGeom>
              <a:avLst/>
              <a:gdLst/>
              <a:ahLst/>
              <a:cxnLst/>
              <a:rect l="l" t="t" r="r" b="b"/>
              <a:pathLst>
                <a:path w="3809" h="377825">
                  <a:moveTo>
                    <a:pt x="3602" y="0"/>
                  </a:moveTo>
                  <a:lnTo>
                    <a:pt x="0" y="1073"/>
                  </a:lnTo>
                  <a:lnTo>
                    <a:pt x="0" y="377465"/>
                  </a:lnTo>
                  <a:lnTo>
                    <a:pt x="3602" y="377465"/>
                  </a:lnTo>
                  <a:lnTo>
                    <a:pt x="3602" y="0"/>
                  </a:lnTo>
                  <a:close/>
                </a:path>
              </a:pathLst>
            </a:custGeom>
            <a:solidFill>
              <a:srgbClr val="B8B0C1"/>
            </a:solidFill>
          </p:spPr>
          <p:txBody>
            <a:bodyPr wrap="square" lIns="0" tIns="0" rIns="0" bIns="0" rtlCol="0"/>
            <a:lstStyle/>
            <a:p>
              <a:endParaRPr lang="fr-FR" noProof="0" dirty="0"/>
            </a:p>
          </p:txBody>
        </p:sp>
        <p:sp>
          <p:nvSpPr>
            <p:cNvPr id="5057" name="object 5057"/>
            <p:cNvSpPr/>
            <p:nvPr/>
          </p:nvSpPr>
          <p:spPr>
            <a:xfrm>
              <a:off x="7414047" y="5419288"/>
              <a:ext cx="3810" cy="378460"/>
            </a:xfrm>
            <a:custGeom>
              <a:avLst/>
              <a:gdLst/>
              <a:ahLst/>
              <a:cxnLst/>
              <a:rect l="l" t="t" r="r" b="b"/>
              <a:pathLst>
                <a:path w="3809" h="378460">
                  <a:moveTo>
                    <a:pt x="3602" y="0"/>
                  </a:moveTo>
                  <a:lnTo>
                    <a:pt x="3602" y="377859"/>
                  </a:lnTo>
                </a:path>
                <a:path w="3809" h="378460">
                  <a:moveTo>
                    <a:pt x="0" y="377465"/>
                  </a:moveTo>
                  <a:lnTo>
                    <a:pt x="0" y="1073"/>
                  </a:lnTo>
                </a:path>
              </a:pathLst>
            </a:custGeom>
            <a:ln w="3175">
              <a:solidFill>
                <a:srgbClr val="B8B0C1"/>
              </a:solidFill>
            </a:ln>
          </p:spPr>
          <p:txBody>
            <a:bodyPr wrap="square" lIns="0" tIns="0" rIns="0" bIns="0" rtlCol="0"/>
            <a:lstStyle/>
            <a:p>
              <a:endParaRPr lang="fr-FR" noProof="0" dirty="0"/>
            </a:p>
          </p:txBody>
        </p:sp>
        <p:sp>
          <p:nvSpPr>
            <p:cNvPr id="5058" name="object 5058"/>
            <p:cNvSpPr/>
            <p:nvPr/>
          </p:nvSpPr>
          <p:spPr>
            <a:xfrm>
              <a:off x="7417650" y="5418715"/>
              <a:ext cx="2540" cy="379095"/>
            </a:xfrm>
            <a:custGeom>
              <a:avLst/>
              <a:gdLst/>
              <a:ahLst/>
              <a:cxnLst/>
              <a:rect l="l" t="t" r="r" b="b"/>
              <a:pathLst>
                <a:path w="2540" h="379095">
                  <a:moveTo>
                    <a:pt x="0" y="572"/>
                  </a:moveTo>
                  <a:lnTo>
                    <a:pt x="1921" y="0"/>
                  </a:lnTo>
                  <a:lnTo>
                    <a:pt x="1921" y="378641"/>
                  </a:lnTo>
                  <a:lnTo>
                    <a:pt x="0" y="378431"/>
                  </a:lnTo>
                  <a:lnTo>
                    <a:pt x="0" y="572"/>
                  </a:lnTo>
                  <a:close/>
                </a:path>
              </a:pathLst>
            </a:custGeom>
            <a:solidFill>
              <a:srgbClr val="B7AFC0"/>
            </a:solidFill>
          </p:spPr>
          <p:txBody>
            <a:bodyPr wrap="square" lIns="0" tIns="0" rIns="0" bIns="0" rtlCol="0"/>
            <a:lstStyle/>
            <a:p>
              <a:endParaRPr lang="fr-FR" noProof="0" dirty="0"/>
            </a:p>
          </p:txBody>
        </p:sp>
        <p:sp>
          <p:nvSpPr>
            <p:cNvPr id="5059" name="object 5059"/>
            <p:cNvSpPr/>
            <p:nvPr/>
          </p:nvSpPr>
          <p:spPr>
            <a:xfrm>
              <a:off x="7417650" y="5418715"/>
              <a:ext cx="2540" cy="379095"/>
            </a:xfrm>
            <a:custGeom>
              <a:avLst/>
              <a:gdLst/>
              <a:ahLst/>
              <a:cxnLst/>
              <a:rect l="l" t="t" r="r" b="b"/>
              <a:pathLst>
                <a:path w="2540" h="379095">
                  <a:moveTo>
                    <a:pt x="1921" y="0"/>
                  </a:moveTo>
                  <a:lnTo>
                    <a:pt x="1921" y="378641"/>
                  </a:lnTo>
                </a:path>
                <a:path w="2540" h="379095">
                  <a:moveTo>
                    <a:pt x="0" y="378431"/>
                  </a:moveTo>
                  <a:lnTo>
                    <a:pt x="0" y="572"/>
                  </a:lnTo>
                </a:path>
              </a:pathLst>
            </a:custGeom>
            <a:ln w="3175">
              <a:solidFill>
                <a:srgbClr val="B7AFC0"/>
              </a:solidFill>
            </a:ln>
          </p:spPr>
          <p:txBody>
            <a:bodyPr wrap="square" lIns="0" tIns="0" rIns="0" bIns="0" rtlCol="0"/>
            <a:lstStyle/>
            <a:p>
              <a:endParaRPr lang="fr-FR" noProof="0" dirty="0"/>
            </a:p>
          </p:txBody>
        </p:sp>
        <p:sp>
          <p:nvSpPr>
            <p:cNvPr id="5060" name="object 5060"/>
            <p:cNvSpPr/>
            <p:nvPr/>
          </p:nvSpPr>
          <p:spPr>
            <a:xfrm>
              <a:off x="7419571" y="5417642"/>
              <a:ext cx="3810" cy="379730"/>
            </a:xfrm>
            <a:custGeom>
              <a:avLst/>
              <a:gdLst/>
              <a:ahLst/>
              <a:cxnLst/>
              <a:rect l="l" t="t" r="r" b="b"/>
              <a:pathLst>
                <a:path w="3809" h="379729">
                  <a:moveTo>
                    <a:pt x="3602" y="0"/>
                  </a:moveTo>
                  <a:lnTo>
                    <a:pt x="0" y="1073"/>
                  </a:lnTo>
                  <a:lnTo>
                    <a:pt x="0" y="379715"/>
                  </a:lnTo>
                  <a:lnTo>
                    <a:pt x="3602" y="379715"/>
                  </a:lnTo>
                  <a:lnTo>
                    <a:pt x="3602" y="0"/>
                  </a:lnTo>
                  <a:close/>
                </a:path>
              </a:pathLst>
            </a:custGeom>
            <a:solidFill>
              <a:srgbClr val="B7AFC0"/>
            </a:solidFill>
          </p:spPr>
          <p:txBody>
            <a:bodyPr wrap="square" lIns="0" tIns="0" rIns="0" bIns="0" rtlCol="0"/>
            <a:lstStyle/>
            <a:p>
              <a:endParaRPr lang="fr-FR" noProof="0" dirty="0"/>
            </a:p>
          </p:txBody>
        </p:sp>
        <p:sp>
          <p:nvSpPr>
            <p:cNvPr id="5061" name="object 5061"/>
            <p:cNvSpPr/>
            <p:nvPr/>
          </p:nvSpPr>
          <p:spPr>
            <a:xfrm>
              <a:off x="7419571" y="5417642"/>
              <a:ext cx="3810" cy="380365"/>
            </a:xfrm>
            <a:custGeom>
              <a:avLst/>
              <a:gdLst/>
              <a:ahLst/>
              <a:cxnLst/>
              <a:rect l="l" t="t" r="r" b="b"/>
              <a:pathLst>
                <a:path w="3809" h="380364">
                  <a:moveTo>
                    <a:pt x="3602" y="0"/>
                  </a:moveTo>
                  <a:lnTo>
                    <a:pt x="3602" y="380109"/>
                  </a:lnTo>
                </a:path>
                <a:path w="3809" h="380364">
                  <a:moveTo>
                    <a:pt x="0" y="379715"/>
                  </a:moveTo>
                  <a:lnTo>
                    <a:pt x="0" y="1073"/>
                  </a:lnTo>
                </a:path>
              </a:pathLst>
            </a:custGeom>
            <a:ln w="3175">
              <a:solidFill>
                <a:srgbClr val="B7AFC0"/>
              </a:solidFill>
            </a:ln>
          </p:spPr>
          <p:txBody>
            <a:bodyPr wrap="square" lIns="0" tIns="0" rIns="0" bIns="0" rtlCol="0"/>
            <a:lstStyle/>
            <a:p>
              <a:endParaRPr lang="fr-FR" noProof="0" dirty="0"/>
            </a:p>
          </p:txBody>
        </p:sp>
        <p:sp>
          <p:nvSpPr>
            <p:cNvPr id="5062" name="object 5062"/>
            <p:cNvSpPr/>
            <p:nvPr/>
          </p:nvSpPr>
          <p:spPr>
            <a:xfrm>
              <a:off x="7423174" y="5417141"/>
              <a:ext cx="1905" cy="381000"/>
            </a:xfrm>
            <a:custGeom>
              <a:avLst/>
              <a:gdLst/>
              <a:ahLst/>
              <a:cxnLst/>
              <a:rect l="l" t="t" r="r" b="b"/>
              <a:pathLst>
                <a:path w="1904" h="381000">
                  <a:moveTo>
                    <a:pt x="0" y="501"/>
                  </a:moveTo>
                  <a:lnTo>
                    <a:pt x="1681" y="0"/>
                  </a:lnTo>
                  <a:lnTo>
                    <a:pt x="1681" y="380794"/>
                  </a:lnTo>
                  <a:lnTo>
                    <a:pt x="0" y="380610"/>
                  </a:lnTo>
                  <a:lnTo>
                    <a:pt x="0" y="501"/>
                  </a:lnTo>
                  <a:close/>
                </a:path>
              </a:pathLst>
            </a:custGeom>
            <a:solidFill>
              <a:srgbClr val="B7AFC0"/>
            </a:solidFill>
          </p:spPr>
          <p:txBody>
            <a:bodyPr wrap="square" lIns="0" tIns="0" rIns="0" bIns="0" rtlCol="0"/>
            <a:lstStyle/>
            <a:p>
              <a:endParaRPr lang="fr-FR" noProof="0" dirty="0"/>
            </a:p>
          </p:txBody>
        </p:sp>
        <p:sp>
          <p:nvSpPr>
            <p:cNvPr id="5063" name="object 5063"/>
            <p:cNvSpPr/>
            <p:nvPr/>
          </p:nvSpPr>
          <p:spPr>
            <a:xfrm>
              <a:off x="7423174" y="5417141"/>
              <a:ext cx="1905" cy="381000"/>
            </a:xfrm>
            <a:custGeom>
              <a:avLst/>
              <a:gdLst/>
              <a:ahLst/>
              <a:cxnLst/>
              <a:rect l="l" t="t" r="r" b="b"/>
              <a:pathLst>
                <a:path w="1904" h="381000">
                  <a:moveTo>
                    <a:pt x="1681" y="0"/>
                  </a:moveTo>
                  <a:lnTo>
                    <a:pt x="1681" y="380794"/>
                  </a:lnTo>
                </a:path>
                <a:path w="1904" h="381000">
                  <a:moveTo>
                    <a:pt x="0" y="380610"/>
                  </a:moveTo>
                  <a:lnTo>
                    <a:pt x="0" y="501"/>
                  </a:lnTo>
                </a:path>
              </a:pathLst>
            </a:custGeom>
            <a:ln w="3175">
              <a:solidFill>
                <a:srgbClr val="B7AFC0"/>
              </a:solidFill>
            </a:ln>
          </p:spPr>
          <p:txBody>
            <a:bodyPr wrap="square" lIns="0" tIns="0" rIns="0" bIns="0" rtlCol="0"/>
            <a:lstStyle/>
            <a:p>
              <a:endParaRPr lang="fr-FR" noProof="0" dirty="0"/>
            </a:p>
          </p:txBody>
        </p:sp>
        <p:sp>
          <p:nvSpPr>
            <p:cNvPr id="5064" name="object 5064"/>
            <p:cNvSpPr/>
            <p:nvPr/>
          </p:nvSpPr>
          <p:spPr>
            <a:xfrm>
              <a:off x="7424856" y="5416067"/>
              <a:ext cx="3810" cy="382270"/>
            </a:xfrm>
            <a:custGeom>
              <a:avLst/>
              <a:gdLst/>
              <a:ahLst/>
              <a:cxnLst/>
              <a:rect l="l" t="t" r="r" b="b"/>
              <a:pathLst>
                <a:path w="3809" h="382270">
                  <a:moveTo>
                    <a:pt x="3602" y="0"/>
                  </a:moveTo>
                  <a:lnTo>
                    <a:pt x="0" y="1073"/>
                  </a:lnTo>
                  <a:lnTo>
                    <a:pt x="0" y="381867"/>
                  </a:lnTo>
                  <a:lnTo>
                    <a:pt x="3602" y="381867"/>
                  </a:lnTo>
                  <a:lnTo>
                    <a:pt x="3602" y="0"/>
                  </a:lnTo>
                  <a:close/>
                </a:path>
              </a:pathLst>
            </a:custGeom>
            <a:solidFill>
              <a:srgbClr val="B7AFC0"/>
            </a:solidFill>
          </p:spPr>
          <p:txBody>
            <a:bodyPr wrap="square" lIns="0" tIns="0" rIns="0" bIns="0" rtlCol="0"/>
            <a:lstStyle/>
            <a:p>
              <a:endParaRPr lang="fr-FR" noProof="0" dirty="0"/>
            </a:p>
          </p:txBody>
        </p:sp>
        <p:sp>
          <p:nvSpPr>
            <p:cNvPr id="5065" name="object 5065"/>
            <p:cNvSpPr/>
            <p:nvPr/>
          </p:nvSpPr>
          <p:spPr>
            <a:xfrm>
              <a:off x="7424856" y="5416067"/>
              <a:ext cx="3810" cy="382270"/>
            </a:xfrm>
            <a:custGeom>
              <a:avLst/>
              <a:gdLst/>
              <a:ahLst/>
              <a:cxnLst/>
              <a:rect l="l" t="t" r="r" b="b"/>
              <a:pathLst>
                <a:path w="3809" h="382270">
                  <a:moveTo>
                    <a:pt x="3602" y="0"/>
                  </a:moveTo>
                  <a:lnTo>
                    <a:pt x="3602" y="382261"/>
                  </a:lnTo>
                </a:path>
                <a:path w="3809" h="382270">
                  <a:moveTo>
                    <a:pt x="0" y="381867"/>
                  </a:moveTo>
                  <a:lnTo>
                    <a:pt x="0" y="1073"/>
                  </a:lnTo>
                </a:path>
              </a:pathLst>
            </a:custGeom>
            <a:ln w="3175">
              <a:solidFill>
                <a:srgbClr val="B7AFC0"/>
              </a:solidFill>
            </a:ln>
          </p:spPr>
          <p:txBody>
            <a:bodyPr wrap="square" lIns="0" tIns="0" rIns="0" bIns="0" rtlCol="0"/>
            <a:lstStyle/>
            <a:p>
              <a:endParaRPr lang="fr-FR" noProof="0" dirty="0"/>
            </a:p>
          </p:txBody>
        </p:sp>
        <p:sp>
          <p:nvSpPr>
            <p:cNvPr id="5066" name="object 5066"/>
            <p:cNvSpPr/>
            <p:nvPr/>
          </p:nvSpPr>
          <p:spPr>
            <a:xfrm>
              <a:off x="7428458" y="5415494"/>
              <a:ext cx="2540" cy="383540"/>
            </a:xfrm>
            <a:custGeom>
              <a:avLst/>
              <a:gdLst/>
              <a:ahLst/>
              <a:cxnLst/>
              <a:rect l="l" t="t" r="r" b="b"/>
              <a:pathLst>
                <a:path w="2540" h="383539">
                  <a:moveTo>
                    <a:pt x="0" y="572"/>
                  </a:moveTo>
                  <a:lnTo>
                    <a:pt x="1921" y="0"/>
                  </a:lnTo>
                  <a:lnTo>
                    <a:pt x="1921" y="383044"/>
                  </a:lnTo>
                  <a:lnTo>
                    <a:pt x="0" y="382834"/>
                  </a:lnTo>
                  <a:lnTo>
                    <a:pt x="0" y="572"/>
                  </a:lnTo>
                  <a:close/>
                </a:path>
              </a:pathLst>
            </a:custGeom>
            <a:solidFill>
              <a:srgbClr val="B7AFBE"/>
            </a:solidFill>
          </p:spPr>
          <p:txBody>
            <a:bodyPr wrap="square" lIns="0" tIns="0" rIns="0" bIns="0" rtlCol="0"/>
            <a:lstStyle/>
            <a:p>
              <a:endParaRPr lang="fr-FR" noProof="0" dirty="0"/>
            </a:p>
          </p:txBody>
        </p:sp>
        <p:sp>
          <p:nvSpPr>
            <p:cNvPr id="5067" name="object 5067"/>
            <p:cNvSpPr/>
            <p:nvPr/>
          </p:nvSpPr>
          <p:spPr>
            <a:xfrm>
              <a:off x="7428458" y="5415494"/>
              <a:ext cx="2540" cy="383540"/>
            </a:xfrm>
            <a:custGeom>
              <a:avLst/>
              <a:gdLst/>
              <a:ahLst/>
              <a:cxnLst/>
              <a:rect l="l" t="t" r="r" b="b"/>
              <a:pathLst>
                <a:path w="2540" h="383539">
                  <a:moveTo>
                    <a:pt x="1921" y="0"/>
                  </a:moveTo>
                  <a:lnTo>
                    <a:pt x="1921" y="383044"/>
                  </a:lnTo>
                </a:path>
                <a:path w="2540" h="383539">
                  <a:moveTo>
                    <a:pt x="0" y="382834"/>
                  </a:moveTo>
                  <a:lnTo>
                    <a:pt x="0" y="572"/>
                  </a:lnTo>
                </a:path>
              </a:pathLst>
            </a:custGeom>
            <a:ln w="3175">
              <a:solidFill>
                <a:srgbClr val="B7AFBE"/>
              </a:solidFill>
            </a:ln>
          </p:spPr>
          <p:txBody>
            <a:bodyPr wrap="square" lIns="0" tIns="0" rIns="0" bIns="0" rtlCol="0"/>
            <a:lstStyle/>
            <a:p>
              <a:endParaRPr lang="fr-FR" noProof="0" dirty="0"/>
            </a:p>
          </p:txBody>
        </p:sp>
        <p:sp>
          <p:nvSpPr>
            <p:cNvPr id="5068" name="object 5068"/>
            <p:cNvSpPr/>
            <p:nvPr/>
          </p:nvSpPr>
          <p:spPr>
            <a:xfrm>
              <a:off x="7430380" y="5414421"/>
              <a:ext cx="3810" cy="384175"/>
            </a:xfrm>
            <a:custGeom>
              <a:avLst/>
              <a:gdLst/>
              <a:ahLst/>
              <a:cxnLst/>
              <a:rect l="l" t="t" r="r" b="b"/>
              <a:pathLst>
                <a:path w="3809" h="384175">
                  <a:moveTo>
                    <a:pt x="3602" y="0"/>
                  </a:moveTo>
                  <a:lnTo>
                    <a:pt x="0" y="1073"/>
                  </a:lnTo>
                  <a:lnTo>
                    <a:pt x="0" y="384118"/>
                  </a:lnTo>
                  <a:lnTo>
                    <a:pt x="3602" y="384118"/>
                  </a:lnTo>
                  <a:lnTo>
                    <a:pt x="3602" y="0"/>
                  </a:lnTo>
                  <a:close/>
                </a:path>
              </a:pathLst>
            </a:custGeom>
            <a:solidFill>
              <a:srgbClr val="B7AFBE"/>
            </a:solidFill>
          </p:spPr>
          <p:txBody>
            <a:bodyPr wrap="square" lIns="0" tIns="0" rIns="0" bIns="0" rtlCol="0"/>
            <a:lstStyle/>
            <a:p>
              <a:endParaRPr lang="fr-FR" noProof="0" dirty="0"/>
            </a:p>
          </p:txBody>
        </p:sp>
        <p:sp>
          <p:nvSpPr>
            <p:cNvPr id="5069" name="object 5069"/>
            <p:cNvSpPr/>
            <p:nvPr/>
          </p:nvSpPr>
          <p:spPr>
            <a:xfrm>
              <a:off x="7430380" y="5414421"/>
              <a:ext cx="3810" cy="384810"/>
            </a:xfrm>
            <a:custGeom>
              <a:avLst/>
              <a:gdLst/>
              <a:ahLst/>
              <a:cxnLst/>
              <a:rect l="l" t="t" r="r" b="b"/>
              <a:pathLst>
                <a:path w="3809" h="384810">
                  <a:moveTo>
                    <a:pt x="3602" y="0"/>
                  </a:moveTo>
                  <a:lnTo>
                    <a:pt x="3602" y="384511"/>
                  </a:lnTo>
                </a:path>
                <a:path w="3809" h="384810">
                  <a:moveTo>
                    <a:pt x="0" y="384118"/>
                  </a:moveTo>
                  <a:lnTo>
                    <a:pt x="0" y="1073"/>
                  </a:lnTo>
                </a:path>
              </a:pathLst>
            </a:custGeom>
            <a:ln w="3175">
              <a:solidFill>
                <a:srgbClr val="B7AFBE"/>
              </a:solidFill>
            </a:ln>
          </p:spPr>
          <p:txBody>
            <a:bodyPr wrap="square" lIns="0" tIns="0" rIns="0" bIns="0" rtlCol="0"/>
            <a:lstStyle/>
            <a:p>
              <a:endParaRPr lang="fr-FR" noProof="0" dirty="0"/>
            </a:p>
          </p:txBody>
        </p:sp>
        <p:sp>
          <p:nvSpPr>
            <p:cNvPr id="5070" name="object 5070"/>
            <p:cNvSpPr/>
            <p:nvPr/>
          </p:nvSpPr>
          <p:spPr>
            <a:xfrm>
              <a:off x="7433983" y="5413919"/>
              <a:ext cx="1905" cy="385445"/>
            </a:xfrm>
            <a:custGeom>
              <a:avLst/>
              <a:gdLst/>
              <a:ahLst/>
              <a:cxnLst/>
              <a:rect l="l" t="t" r="r" b="b"/>
              <a:pathLst>
                <a:path w="1904" h="385445">
                  <a:moveTo>
                    <a:pt x="0" y="501"/>
                  </a:moveTo>
                  <a:lnTo>
                    <a:pt x="1681" y="0"/>
                  </a:lnTo>
                  <a:lnTo>
                    <a:pt x="1681" y="385196"/>
                  </a:lnTo>
                  <a:lnTo>
                    <a:pt x="0" y="385012"/>
                  </a:lnTo>
                  <a:lnTo>
                    <a:pt x="0" y="501"/>
                  </a:lnTo>
                  <a:close/>
                </a:path>
              </a:pathLst>
            </a:custGeom>
            <a:solidFill>
              <a:srgbClr val="B7AFBE"/>
            </a:solidFill>
          </p:spPr>
          <p:txBody>
            <a:bodyPr wrap="square" lIns="0" tIns="0" rIns="0" bIns="0" rtlCol="0"/>
            <a:lstStyle/>
            <a:p>
              <a:endParaRPr lang="fr-FR" noProof="0" dirty="0"/>
            </a:p>
          </p:txBody>
        </p:sp>
        <p:sp>
          <p:nvSpPr>
            <p:cNvPr id="5071" name="object 5071"/>
            <p:cNvSpPr/>
            <p:nvPr/>
          </p:nvSpPr>
          <p:spPr>
            <a:xfrm>
              <a:off x="7433983" y="5413919"/>
              <a:ext cx="1905" cy="385445"/>
            </a:xfrm>
            <a:custGeom>
              <a:avLst/>
              <a:gdLst/>
              <a:ahLst/>
              <a:cxnLst/>
              <a:rect l="l" t="t" r="r" b="b"/>
              <a:pathLst>
                <a:path w="1904" h="385445">
                  <a:moveTo>
                    <a:pt x="1681" y="0"/>
                  </a:moveTo>
                  <a:lnTo>
                    <a:pt x="1681" y="385196"/>
                  </a:lnTo>
                </a:path>
                <a:path w="1904" h="385445">
                  <a:moveTo>
                    <a:pt x="0" y="385013"/>
                  </a:moveTo>
                  <a:lnTo>
                    <a:pt x="0" y="501"/>
                  </a:lnTo>
                </a:path>
              </a:pathLst>
            </a:custGeom>
            <a:ln w="3175">
              <a:solidFill>
                <a:srgbClr val="B7AFBE"/>
              </a:solidFill>
            </a:ln>
          </p:spPr>
          <p:txBody>
            <a:bodyPr wrap="square" lIns="0" tIns="0" rIns="0" bIns="0" rtlCol="0"/>
            <a:lstStyle/>
            <a:p>
              <a:endParaRPr lang="fr-FR" noProof="0" dirty="0"/>
            </a:p>
          </p:txBody>
        </p:sp>
        <p:sp>
          <p:nvSpPr>
            <p:cNvPr id="5072" name="object 5072"/>
            <p:cNvSpPr/>
            <p:nvPr/>
          </p:nvSpPr>
          <p:spPr>
            <a:xfrm>
              <a:off x="7435664" y="5412846"/>
              <a:ext cx="3810" cy="386715"/>
            </a:xfrm>
            <a:custGeom>
              <a:avLst/>
              <a:gdLst/>
              <a:ahLst/>
              <a:cxnLst/>
              <a:rect l="l" t="t" r="r" b="b"/>
              <a:pathLst>
                <a:path w="3809" h="386714">
                  <a:moveTo>
                    <a:pt x="3602" y="0"/>
                  </a:moveTo>
                  <a:lnTo>
                    <a:pt x="0" y="1073"/>
                  </a:lnTo>
                  <a:lnTo>
                    <a:pt x="0" y="386270"/>
                  </a:lnTo>
                  <a:lnTo>
                    <a:pt x="3602" y="386270"/>
                  </a:lnTo>
                  <a:lnTo>
                    <a:pt x="3602" y="0"/>
                  </a:lnTo>
                  <a:close/>
                </a:path>
              </a:pathLst>
            </a:custGeom>
            <a:solidFill>
              <a:srgbClr val="B7AFBE"/>
            </a:solidFill>
          </p:spPr>
          <p:txBody>
            <a:bodyPr wrap="square" lIns="0" tIns="0" rIns="0" bIns="0" rtlCol="0"/>
            <a:lstStyle/>
            <a:p>
              <a:endParaRPr lang="fr-FR" noProof="0" dirty="0"/>
            </a:p>
          </p:txBody>
        </p:sp>
        <p:sp>
          <p:nvSpPr>
            <p:cNvPr id="5073" name="object 5073"/>
            <p:cNvSpPr/>
            <p:nvPr/>
          </p:nvSpPr>
          <p:spPr>
            <a:xfrm>
              <a:off x="7435664" y="5412846"/>
              <a:ext cx="3810" cy="386715"/>
            </a:xfrm>
            <a:custGeom>
              <a:avLst/>
              <a:gdLst/>
              <a:ahLst/>
              <a:cxnLst/>
              <a:rect l="l" t="t" r="r" b="b"/>
              <a:pathLst>
                <a:path w="3809" h="386714">
                  <a:moveTo>
                    <a:pt x="3602" y="0"/>
                  </a:moveTo>
                  <a:lnTo>
                    <a:pt x="3602" y="386664"/>
                  </a:lnTo>
                </a:path>
                <a:path w="3809" h="386714">
                  <a:moveTo>
                    <a:pt x="0" y="386270"/>
                  </a:moveTo>
                  <a:lnTo>
                    <a:pt x="0" y="1073"/>
                  </a:lnTo>
                </a:path>
              </a:pathLst>
            </a:custGeom>
            <a:ln w="3175">
              <a:solidFill>
                <a:srgbClr val="B7AFBE"/>
              </a:solidFill>
            </a:ln>
          </p:spPr>
          <p:txBody>
            <a:bodyPr wrap="square" lIns="0" tIns="0" rIns="0" bIns="0" rtlCol="0"/>
            <a:lstStyle/>
            <a:p>
              <a:endParaRPr lang="fr-FR" noProof="0" dirty="0"/>
            </a:p>
          </p:txBody>
        </p:sp>
        <p:sp>
          <p:nvSpPr>
            <p:cNvPr id="5074" name="object 5074"/>
            <p:cNvSpPr/>
            <p:nvPr/>
          </p:nvSpPr>
          <p:spPr>
            <a:xfrm>
              <a:off x="7439267" y="5412318"/>
              <a:ext cx="2540" cy="387985"/>
            </a:xfrm>
            <a:custGeom>
              <a:avLst/>
              <a:gdLst/>
              <a:ahLst/>
              <a:cxnLst/>
              <a:rect l="l" t="t" r="r" b="b"/>
              <a:pathLst>
                <a:path w="2540" h="387985">
                  <a:moveTo>
                    <a:pt x="0" y="528"/>
                  </a:moveTo>
                  <a:lnTo>
                    <a:pt x="1921" y="0"/>
                  </a:lnTo>
                  <a:lnTo>
                    <a:pt x="1921" y="387402"/>
                  </a:lnTo>
                  <a:lnTo>
                    <a:pt x="0" y="387192"/>
                  </a:lnTo>
                  <a:lnTo>
                    <a:pt x="0" y="528"/>
                  </a:lnTo>
                  <a:close/>
                </a:path>
              </a:pathLst>
            </a:custGeom>
            <a:solidFill>
              <a:srgbClr val="B6AEBE"/>
            </a:solidFill>
          </p:spPr>
          <p:txBody>
            <a:bodyPr wrap="square" lIns="0" tIns="0" rIns="0" bIns="0" rtlCol="0"/>
            <a:lstStyle/>
            <a:p>
              <a:endParaRPr lang="fr-FR" noProof="0" dirty="0"/>
            </a:p>
          </p:txBody>
        </p:sp>
        <p:sp>
          <p:nvSpPr>
            <p:cNvPr id="5075" name="object 5075"/>
            <p:cNvSpPr/>
            <p:nvPr/>
          </p:nvSpPr>
          <p:spPr>
            <a:xfrm>
              <a:off x="7439267" y="5412318"/>
              <a:ext cx="2540" cy="387985"/>
            </a:xfrm>
            <a:custGeom>
              <a:avLst/>
              <a:gdLst/>
              <a:ahLst/>
              <a:cxnLst/>
              <a:rect l="l" t="t" r="r" b="b"/>
              <a:pathLst>
                <a:path w="2540" h="387985">
                  <a:moveTo>
                    <a:pt x="1921" y="0"/>
                  </a:moveTo>
                  <a:lnTo>
                    <a:pt x="1921" y="387402"/>
                  </a:lnTo>
                </a:path>
                <a:path w="2540" h="387985">
                  <a:moveTo>
                    <a:pt x="0" y="387192"/>
                  </a:moveTo>
                  <a:lnTo>
                    <a:pt x="0" y="528"/>
                  </a:lnTo>
                </a:path>
              </a:pathLst>
            </a:custGeom>
            <a:ln w="3175">
              <a:solidFill>
                <a:srgbClr val="B6AEBE"/>
              </a:solidFill>
            </a:ln>
          </p:spPr>
          <p:txBody>
            <a:bodyPr wrap="square" lIns="0" tIns="0" rIns="0" bIns="0" rtlCol="0"/>
            <a:lstStyle/>
            <a:p>
              <a:endParaRPr lang="fr-FR" noProof="0" dirty="0"/>
            </a:p>
          </p:txBody>
        </p:sp>
        <p:sp>
          <p:nvSpPr>
            <p:cNvPr id="5076" name="object 5076"/>
            <p:cNvSpPr/>
            <p:nvPr/>
          </p:nvSpPr>
          <p:spPr>
            <a:xfrm>
              <a:off x="7441189" y="5411327"/>
              <a:ext cx="3810" cy="388620"/>
            </a:xfrm>
            <a:custGeom>
              <a:avLst/>
              <a:gdLst/>
              <a:ahLst/>
              <a:cxnLst/>
              <a:rect l="l" t="t" r="r" b="b"/>
              <a:pathLst>
                <a:path w="3809" h="388620">
                  <a:moveTo>
                    <a:pt x="3602" y="0"/>
                  </a:moveTo>
                  <a:lnTo>
                    <a:pt x="0" y="990"/>
                  </a:lnTo>
                  <a:lnTo>
                    <a:pt x="0" y="388393"/>
                  </a:lnTo>
                  <a:lnTo>
                    <a:pt x="3602" y="388393"/>
                  </a:lnTo>
                  <a:lnTo>
                    <a:pt x="3602" y="0"/>
                  </a:lnTo>
                  <a:close/>
                </a:path>
              </a:pathLst>
            </a:custGeom>
            <a:solidFill>
              <a:srgbClr val="B6AEBE"/>
            </a:solidFill>
          </p:spPr>
          <p:txBody>
            <a:bodyPr wrap="square" lIns="0" tIns="0" rIns="0" bIns="0" rtlCol="0"/>
            <a:lstStyle/>
            <a:p>
              <a:endParaRPr lang="fr-FR" noProof="0" dirty="0"/>
            </a:p>
          </p:txBody>
        </p:sp>
        <p:sp>
          <p:nvSpPr>
            <p:cNvPr id="5077" name="object 5077"/>
            <p:cNvSpPr/>
            <p:nvPr/>
          </p:nvSpPr>
          <p:spPr>
            <a:xfrm>
              <a:off x="7441189" y="5411327"/>
              <a:ext cx="3810" cy="389255"/>
            </a:xfrm>
            <a:custGeom>
              <a:avLst/>
              <a:gdLst/>
              <a:ahLst/>
              <a:cxnLst/>
              <a:rect l="l" t="t" r="r" b="b"/>
              <a:pathLst>
                <a:path w="3809" h="389254">
                  <a:moveTo>
                    <a:pt x="3602" y="0"/>
                  </a:moveTo>
                  <a:lnTo>
                    <a:pt x="3602" y="388787"/>
                  </a:lnTo>
                </a:path>
                <a:path w="3809" h="389254">
                  <a:moveTo>
                    <a:pt x="0" y="388393"/>
                  </a:moveTo>
                  <a:lnTo>
                    <a:pt x="0" y="990"/>
                  </a:lnTo>
                </a:path>
              </a:pathLst>
            </a:custGeom>
            <a:ln w="3175">
              <a:solidFill>
                <a:srgbClr val="B6AEBE"/>
              </a:solidFill>
            </a:ln>
          </p:spPr>
          <p:txBody>
            <a:bodyPr wrap="square" lIns="0" tIns="0" rIns="0" bIns="0" rtlCol="0"/>
            <a:lstStyle/>
            <a:p>
              <a:endParaRPr lang="fr-FR" noProof="0" dirty="0"/>
            </a:p>
          </p:txBody>
        </p:sp>
        <p:sp>
          <p:nvSpPr>
            <p:cNvPr id="5078" name="object 5078"/>
            <p:cNvSpPr/>
            <p:nvPr/>
          </p:nvSpPr>
          <p:spPr>
            <a:xfrm>
              <a:off x="7444792" y="5410865"/>
              <a:ext cx="1905" cy="389890"/>
            </a:xfrm>
            <a:custGeom>
              <a:avLst/>
              <a:gdLst/>
              <a:ahLst/>
              <a:cxnLst/>
              <a:rect l="l" t="t" r="r" b="b"/>
              <a:pathLst>
                <a:path w="1904" h="389889">
                  <a:moveTo>
                    <a:pt x="0" y="462"/>
                  </a:moveTo>
                  <a:lnTo>
                    <a:pt x="1681" y="0"/>
                  </a:lnTo>
                  <a:lnTo>
                    <a:pt x="1681" y="389433"/>
                  </a:lnTo>
                  <a:lnTo>
                    <a:pt x="0" y="389249"/>
                  </a:lnTo>
                  <a:lnTo>
                    <a:pt x="0" y="462"/>
                  </a:lnTo>
                  <a:close/>
                </a:path>
              </a:pathLst>
            </a:custGeom>
            <a:solidFill>
              <a:srgbClr val="B6AEBE"/>
            </a:solidFill>
          </p:spPr>
          <p:txBody>
            <a:bodyPr wrap="square" lIns="0" tIns="0" rIns="0" bIns="0" rtlCol="0"/>
            <a:lstStyle/>
            <a:p>
              <a:endParaRPr lang="fr-FR" noProof="0" dirty="0"/>
            </a:p>
          </p:txBody>
        </p:sp>
        <p:sp>
          <p:nvSpPr>
            <p:cNvPr id="5079" name="object 5079"/>
            <p:cNvSpPr/>
            <p:nvPr/>
          </p:nvSpPr>
          <p:spPr>
            <a:xfrm>
              <a:off x="7444792" y="5410865"/>
              <a:ext cx="1905" cy="389890"/>
            </a:xfrm>
            <a:custGeom>
              <a:avLst/>
              <a:gdLst/>
              <a:ahLst/>
              <a:cxnLst/>
              <a:rect l="l" t="t" r="r" b="b"/>
              <a:pathLst>
                <a:path w="1904" h="389889">
                  <a:moveTo>
                    <a:pt x="1681" y="0"/>
                  </a:moveTo>
                  <a:lnTo>
                    <a:pt x="1681" y="389433"/>
                  </a:lnTo>
                </a:path>
                <a:path w="1904" h="389889">
                  <a:moveTo>
                    <a:pt x="0" y="389249"/>
                  </a:moveTo>
                  <a:lnTo>
                    <a:pt x="0" y="462"/>
                  </a:lnTo>
                </a:path>
              </a:pathLst>
            </a:custGeom>
            <a:ln w="3175">
              <a:solidFill>
                <a:srgbClr val="B6AEBE"/>
              </a:solidFill>
            </a:ln>
          </p:spPr>
          <p:txBody>
            <a:bodyPr wrap="square" lIns="0" tIns="0" rIns="0" bIns="0" rtlCol="0"/>
            <a:lstStyle/>
            <a:p>
              <a:endParaRPr lang="fr-FR" noProof="0" dirty="0"/>
            </a:p>
          </p:txBody>
        </p:sp>
        <p:sp>
          <p:nvSpPr>
            <p:cNvPr id="5080" name="object 5080"/>
            <p:cNvSpPr/>
            <p:nvPr/>
          </p:nvSpPr>
          <p:spPr>
            <a:xfrm>
              <a:off x="7446473" y="5409874"/>
              <a:ext cx="3810" cy="390525"/>
            </a:xfrm>
            <a:custGeom>
              <a:avLst/>
              <a:gdLst/>
              <a:ahLst/>
              <a:cxnLst/>
              <a:rect l="l" t="t" r="r" b="b"/>
              <a:pathLst>
                <a:path w="3809" h="390525">
                  <a:moveTo>
                    <a:pt x="3602" y="0"/>
                  </a:moveTo>
                  <a:lnTo>
                    <a:pt x="0" y="990"/>
                  </a:lnTo>
                  <a:lnTo>
                    <a:pt x="0" y="390424"/>
                  </a:lnTo>
                  <a:lnTo>
                    <a:pt x="3602" y="390424"/>
                  </a:lnTo>
                  <a:lnTo>
                    <a:pt x="3602" y="0"/>
                  </a:lnTo>
                  <a:close/>
                </a:path>
              </a:pathLst>
            </a:custGeom>
            <a:solidFill>
              <a:srgbClr val="B6AEBE"/>
            </a:solidFill>
          </p:spPr>
          <p:txBody>
            <a:bodyPr wrap="square" lIns="0" tIns="0" rIns="0" bIns="0" rtlCol="0"/>
            <a:lstStyle/>
            <a:p>
              <a:endParaRPr lang="fr-FR" noProof="0" dirty="0"/>
            </a:p>
          </p:txBody>
        </p:sp>
        <p:sp>
          <p:nvSpPr>
            <p:cNvPr id="5081" name="object 5081"/>
            <p:cNvSpPr/>
            <p:nvPr/>
          </p:nvSpPr>
          <p:spPr>
            <a:xfrm>
              <a:off x="7446473" y="5409874"/>
              <a:ext cx="3810" cy="391160"/>
            </a:xfrm>
            <a:custGeom>
              <a:avLst/>
              <a:gdLst/>
              <a:ahLst/>
              <a:cxnLst/>
              <a:rect l="l" t="t" r="r" b="b"/>
              <a:pathLst>
                <a:path w="3809" h="391160">
                  <a:moveTo>
                    <a:pt x="3602" y="0"/>
                  </a:moveTo>
                  <a:lnTo>
                    <a:pt x="3602" y="390817"/>
                  </a:lnTo>
                </a:path>
                <a:path w="3809" h="391160">
                  <a:moveTo>
                    <a:pt x="0" y="390424"/>
                  </a:moveTo>
                  <a:lnTo>
                    <a:pt x="0" y="990"/>
                  </a:lnTo>
                </a:path>
              </a:pathLst>
            </a:custGeom>
            <a:ln w="3175">
              <a:solidFill>
                <a:srgbClr val="B6AEBE"/>
              </a:solidFill>
            </a:ln>
          </p:spPr>
          <p:txBody>
            <a:bodyPr wrap="square" lIns="0" tIns="0" rIns="0" bIns="0" rtlCol="0"/>
            <a:lstStyle/>
            <a:p>
              <a:endParaRPr lang="fr-FR" noProof="0" dirty="0"/>
            </a:p>
          </p:txBody>
        </p:sp>
        <p:sp>
          <p:nvSpPr>
            <p:cNvPr id="5082" name="object 5082"/>
            <p:cNvSpPr/>
            <p:nvPr/>
          </p:nvSpPr>
          <p:spPr>
            <a:xfrm>
              <a:off x="7450076" y="5409345"/>
              <a:ext cx="2540" cy="391795"/>
            </a:xfrm>
            <a:custGeom>
              <a:avLst/>
              <a:gdLst/>
              <a:ahLst/>
              <a:cxnLst/>
              <a:rect l="l" t="t" r="r" b="b"/>
              <a:pathLst>
                <a:path w="2540" h="391795">
                  <a:moveTo>
                    <a:pt x="0" y="528"/>
                  </a:moveTo>
                  <a:lnTo>
                    <a:pt x="1921" y="0"/>
                  </a:lnTo>
                  <a:lnTo>
                    <a:pt x="1921" y="391556"/>
                  </a:lnTo>
                  <a:lnTo>
                    <a:pt x="0" y="391346"/>
                  </a:lnTo>
                  <a:lnTo>
                    <a:pt x="0" y="528"/>
                  </a:lnTo>
                  <a:close/>
                </a:path>
              </a:pathLst>
            </a:custGeom>
            <a:solidFill>
              <a:srgbClr val="B5AEBD"/>
            </a:solidFill>
          </p:spPr>
          <p:txBody>
            <a:bodyPr wrap="square" lIns="0" tIns="0" rIns="0" bIns="0" rtlCol="0"/>
            <a:lstStyle/>
            <a:p>
              <a:endParaRPr lang="fr-FR" noProof="0" dirty="0"/>
            </a:p>
          </p:txBody>
        </p:sp>
        <p:sp>
          <p:nvSpPr>
            <p:cNvPr id="5083" name="object 5083"/>
            <p:cNvSpPr/>
            <p:nvPr/>
          </p:nvSpPr>
          <p:spPr>
            <a:xfrm>
              <a:off x="7450076" y="5409345"/>
              <a:ext cx="2540" cy="391795"/>
            </a:xfrm>
            <a:custGeom>
              <a:avLst/>
              <a:gdLst/>
              <a:ahLst/>
              <a:cxnLst/>
              <a:rect l="l" t="t" r="r" b="b"/>
              <a:pathLst>
                <a:path w="2540" h="391795">
                  <a:moveTo>
                    <a:pt x="1921" y="0"/>
                  </a:moveTo>
                  <a:lnTo>
                    <a:pt x="1921" y="391556"/>
                  </a:lnTo>
                </a:path>
                <a:path w="2540" h="391795">
                  <a:moveTo>
                    <a:pt x="0" y="391346"/>
                  </a:moveTo>
                  <a:lnTo>
                    <a:pt x="0" y="528"/>
                  </a:lnTo>
                </a:path>
              </a:pathLst>
            </a:custGeom>
            <a:ln w="3175">
              <a:solidFill>
                <a:srgbClr val="B5AEBD"/>
              </a:solidFill>
            </a:ln>
          </p:spPr>
          <p:txBody>
            <a:bodyPr wrap="square" lIns="0" tIns="0" rIns="0" bIns="0" rtlCol="0"/>
            <a:lstStyle/>
            <a:p>
              <a:endParaRPr lang="fr-FR" noProof="0" dirty="0"/>
            </a:p>
          </p:txBody>
        </p:sp>
        <p:sp>
          <p:nvSpPr>
            <p:cNvPr id="5084" name="object 5084"/>
            <p:cNvSpPr/>
            <p:nvPr/>
          </p:nvSpPr>
          <p:spPr>
            <a:xfrm>
              <a:off x="7451997" y="5408883"/>
              <a:ext cx="1905" cy="392430"/>
            </a:xfrm>
            <a:custGeom>
              <a:avLst/>
              <a:gdLst/>
              <a:ahLst/>
              <a:cxnLst/>
              <a:rect l="l" t="t" r="r" b="b"/>
              <a:pathLst>
                <a:path w="1904" h="392429">
                  <a:moveTo>
                    <a:pt x="0" y="462"/>
                  </a:moveTo>
                  <a:lnTo>
                    <a:pt x="1681" y="0"/>
                  </a:lnTo>
                  <a:lnTo>
                    <a:pt x="1681" y="392202"/>
                  </a:lnTo>
                  <a:lnTo>
                    <a:pt x="0" y="392018"/>
                  </a:lnTo>
                  <a:lnTo>
                    <a:pt x="0" y="462"/>
                  </a:lnTo>
                  <a:close/>
                </a:path>
              </a:pathLst>
            </a:custGeom>
            <a:solidFill>
              <a:srgbClr val="B5AEBD"/>
            </a:solidFill>
          </p:spPr>
          <p:txBody>
            <a:bodyPr wrap="square" lIns="0" tIns="0" rIns="0" bIns="0" rtlCol="0"/>
            <a:lstStyle/>
            <a:p>
              <a:endParaRPr lang="fr-FR" noProof="0" dirty="0"/>
            </a:p>
          </p:txBody>
        </p:sp>
        <p:sp>
          <p:nvSpPr>
            <p:cNvPr id="5085" name="object 5085"/>
            <p:cNvSpPr/>
            <p:nvPr/>
          </p:nvSpPr>
          <p:spPr>
            <a:xfrm>
              <a:off x="7451997" y="5408883"/>
              <a:ext cx="1905" cy="392430"/>
            </a:xfrm>
            <a:custGeom>
              <a:avLst/>
              <a:gdLst/>
              <a:ahLst/>
              <a:cxnLst/>
              <a:rect l="l" t="t" r="r" b="b"/>
              <a:pathLst>
                <a:path w="1904" h="392429">
                  <a:moveTo>
                    <a:pt x="1681" y="0"/>
                  </a:moveTo>
                  <a:lnTo>
                    <a:pt x="1681" y="392202"/>
                  </a:lnTo>
                </a:path>
                <a:path w="1904" h="392429">
                  <a:moveTo>
                    <a:pt x="0" y="392018"/>
                  </a:moveTo>
                  <a:lnTo>
                    <a:pt x="0" y="462"/>
                  </a:lnTo>
                </a:path>
              </a:pathLst>
            </a:custGeom>
            <a:ln w="3175">
              <a:solidFill>
                <a:srgbClr val="B5AEBD"/>
              </a:solidFill>
            </a:ln>
          </p:spPr>
          <p:txBody>
            <a:bodyPr wrap="square" lIns="0" tIns="0" rIns="0" bIns="0" rtlCol="0"/>
            <a:lstStyle/>
            <a:p>
              <a:endParaRPr lang="fr-FR" noProof="0" dirty="0"/>
            </a:p>
          </p:txBody>
        </p:sp>
        <p:sp>
          <p:nvSpPr>
            <p:cNvPr id="5086" name="object 5086"/>
            <p:cNvSpPr/>
            <p:nvPr/>
          </p:nvSpPr>
          <p:spPr>
            <a:xfrm>
              <a:off x="7453679" y="5407892"/>
              <a:ext cx="3810" cy="393700"/>
            </a:xfrm>
            <a:custGeom>
              <a:avLst/>
              <a:gdLst/>
              <a:ahLst/>
              <a:cxnLst/>
              <a:rect l="l" t="t" r="r" b="b"/>
              <a:pathLst>
                <a:path w="3809" h="393700">
                  <a:moveTo>
                    <a:pt x="3602" y="0"/>
                  </a:moveTo>
                  <a:lnTo>
                    <a:pt x="0" y="990"/>
                  </a:lnTo>
                  <a:lnTo>
                    <a:pt x="0" y="393193"/>
                  </a:lnTo>
                  <a:lnTo>
                    <a:pt x="3602" y="393193"/>
                  </a:lnTo>
                  <a:lnTo>
                    <a:pt x="3602" y="0"/>
                  </a:lnTo>
                  <a:close/>
                </a:path>
              </a:pathLst>
            </a:custGeom>
            <a:solidFill>
              <a:srgbClr val="B5AEBD"/>
            </a:solidFill>
          </p:spPr>
          <p:txBody>
            <a:bodyPr wrap="square" lIns="0" tIns="0" rIns="0" bIns="0" rtlCol="0"/>
            <a:lstStyle/>
            <a:p>
              <a:endParaRPr lang="fr-FR" noProof="0" dirty="0"/>
            </a:p>
          </p:txBody>
        </p:sp>
        <p:sp>
          <p:nvSpPr>
            <p:cNvPr id="5087" name="object 5087"/>
            <p:cNvSpPr/>
            <p:nvPr/>
          </p:nvSpPr>
          <p:spPr>
            <a:xfrm>
              <a:off x="7453679" y="5407892"/>
              <a:ext cx="3810" cy="393700"/>
            </a:xfrm>
            <a:custGeom>
              <a:avLst/>
              <a:gdLst/>
              <a:ahLst/>
              <a:cxnLst/>
              <a:rect l="l" t="t" r="r" b="b"/>
              <a:pathLst>
                <a:path w="3809" h="393700">
                  <a:moveTo>
                    <a:pt x="3602" y="0"/>
                  </a:moveTo>
                  <a:lnTo>
                    <a:pt x="3602" y="393586"/>
                  </a:lnTo>
                </a:path>
                <a:path w="3809" h="393700">
                  <a:moveTo>
                    <a:pt x="0" y="393193"/>
                  </a:moveTo>
                  <a:lnTo>
                    <a:pt x="0" y="990"/>
                  </a:lnTo>
                </a:path>
              </a:pathLst>
            </a:custGeom>
            <a:ln w="3175">
              <a:solidFill>
                <a:srgbClr val="B5AEBD"/>
              </a:solidFill>
            </a:ln>
          </p:spPr>
          <p:txBody>
            <a:bodyPr wrap="square" lIns="0" tIns="0" rIns="0" bIns="0" rtlCol="0"/>
            <a:lstStyle/>
            <a:p>
              <a:endParaRPr lang="fr-FR" noProof="0" dirty="0"/>
            </a:p>
          </p:txBody>
        </p:sp>
        <p:sp>
          <p:nvSpPr>
            <p:cNvPr id="5088" name="object 5088"/>
            <p:cNvSpPr/>
            <p:nvPr/>
          </p:nvSpPr>
          <p:spPr>
            <a:xfrm>
              <a:off x="7457281" y="5407364"/>
              <a:ext cx="2540" cy="394335"/>
            </a:xfrm>
            <a:custGeom>
              <a:avLst/>
              <a:gdLst/>
              <a:ahLst/>
              <a:cxnLst/>
              <a:rect l="l" t="t" r="r" b="b"/>
              <a:pathLst>
                <a:path w="2540" h="394335">
                  <a:moveTo>
                    <a:pt x="0" y="528"/>
                  </a:moveTo>
                  <a:lnTo>
                    <a:pt x="1921" y="0"/>
                  </a:lnTo>
                  <a:lnTo>
                    <a:pt x="1921" y="394325"/>
                  </a:lnTo>
                  <a:lnTo>
                    <a:pt x="0" y="394115"/>
                  </a:lnTo>
                  <a:lnTo>
                    <a:pt x="0" y="528"/>
                  </a:lnTo>
                  <a:close/>
                </a:path>
              </a:pathLst>
            </a:custGeom>
            <a:solidFill>
              <a:srgbClr val="B5AEBD"/>
            </a:solidFill>
          </p:spPr>
          <p:txBody>
            <a:bodyPr wrap="square" lIns="0" tIns="0" rIns="0" bIns="0" rtlCol="0"/>
            <a:lstStyle/>
            <a:p>
              <a:endParaRPr lang="fr-FR" noProof="0" dirty="0"/>
            </a:p>
          </p:txBody>
        </p:sp>
        <p:sp>
          <p:nvSpPr>
            <p:cNvPr id="5089" name="object 5089"/>
            <p:cNvSpPr/>
            <p:nvPr/>
          </p:nvSpPr>
          <p:spPr>
            <a:xfrm>
              <a:off x="7457281" y="5407364"/>
              <a:ext cx="2540" cy="394335"/>
            </a:xfrm>
            <a:custGeom>
              <a:avLst/>
              <a:gdLst/>
              <a:ahLst/>
              <a:cxnLst/>
              <a:rect l="l" t="t" r="r" b="b"/>
              <a:pathLst>
                <a:path w="2540" h="394335">
                  <a:moveTo>
                    <a:pt x="1921" y="0"/>
                  </a:moveTo>
                  <a:lnTo>
                    <a:pt x="1921" y="394325"/>
                  </a:lnTo>
                </a:path>
                <a:path w="2540" h="394335">
                  <a:moveTo>
                    <a:pt x="0" y="394115"/>
                  </a:moveTo>
                  <a:lnTo>
                    <a:pt x="0" y="528"/>
                  </a:lnTo>
                </a:path>
              </a:pathLst>
            </a:custGeom>
            <a:ln w="3175">
              <a:solidFill>
                <a:srgbClr val="B5AEBD"/>
              </a:solidFill>
            </a:ln>
          </p:spPr>
          <p:txBody>
            <a:bodyPr wrap="square" lIns="0" tIns="0" rIns="0" bIns="0" rtlCol="0"/>
            <a:lstStyle/>
            <a:p>
              <a:endParaRPr lang="fr-FR" noProof="0" dirty="0"/>
            </a:p>
          </p:txBody>
        </p:sp>
        <p:sp>
          <p:nvSpPr>
            <p:cNvPr id="5090" name="object 5090"/>
            <p:cNvSpPr/>
            <p:nvPr/>
          </p:nvSpPr>
          <p:spPr>
            <a:xfrm>
              <a:off x="7459203" y="5406373"/>
              <a:ext cx="3810" cy="395605"/>
            </a:xfrm>
            <a:custGeom>
              <a:avLst/>
              <a:gdLst/>
              <a:ahLst/>
              <a:cxnLst/>
              <a:rect l="l" t="t" r="r" b="b"/>
              <a:pathLst>
                <a:path w="3809" h="395604">
                  <a:moveTo>
                    <a:pt x="3602" y="0"/>
                  </a:moveTo>
                  <a:lnTo>
                    <a:pt x="0" y="990"/>
                  </a:lnTo>
                  <a:lnTo>
                    <a:pt x="0" y="395316"/>
                  </a:lnTo>
                  <a:lnTo>
                    <a:pt x="3602" y="395316"/>
                  </a:lnTo>
                  <a:lnTo>
                    <a:pt x="3602" y="0"/>
                  </a:lnTo>
                  <a:close/>
                </a:path>
              </a:pathLst>
            </a:custGeom>
            <a:solidFill>
              <a:srgbClr val="B5ADBC"/>
            </a:solidFill>
          </p:spPr>
          <p:txBody>
            <a:bodyPr wrap="square" lIns="0" tIns="0" rIns="0" bIns="0" rtlCol="0"/>
            <a:lstStyle/>
            <a:p>
              <a:endParaRPr lang="fr-FR" noProof="0" dirty="0"/>
            </a:p>
          </p:txBody>
        </p:sp>
        <p:sp>
          <p:nvSpPr>
            <p:cNvPr id="5091" name="object 5091"/>
            <p:cNvSpPr/>
            <p:nvPr/>
          </p:nvSpPr>
          <p:spPr>
            <a:xfrm>
              <a:off x="7459203" y="5406373"/>
              <a:ext cx="3810" cy="396240"/>
            </a:xfrm>
            <a:custGeom>
              <a:avLst/>
              <a:gdLst/>
              <a:ahLst/>
              <a:cxnLst/>
              <a:rect l="l" t="t" r="r" b="b"/>
              <a:pathLst>
                <a:path w="3809" h="396239">
                  <a:moveTo>
                    <a:pt x="3602" y="0"/>
                  </a:moveTo>
                  <a:lnTo>
                    <a:pt x="3602" y="395709"/>
                  </a:lnTo>
                </a:path>
                <a:path w="3809" h="396239">
                  <a:moveTo>
                    <a:pt x="0" y="395316"/>
                  </a:moveTo>
                  <a:lnTo>
                    <a:pt x="0" y="990"/>
                  </a:lnTo>
                </a:path>
              </a:pathLst>
            </a:custGeom>
            <a:ln w="3175">
              <a:solidFill>
                <a:srgbClr val="B5ADBC"/>
              </a:solidFill>
            </a:ln>
          </p:spPr>
          <p:txBody>
            <a:bodyPr wrap="square" lIns="0" tIns="0" rIns="0" bIns="0" rtlCol="0"/>
            <a:lstStyle/>
            <a:p>
              <a:endParaRPr lang="fr-FR" noProof="0" dirty="0"/>
            </a:p>
          </p:txBody>
        </p:sp>
        <p:sp>
          <p:nvSpPr>
            <p:cNvPr id="5092" name="object 5092"/>
            <p:cNvSpPr/>
            <p:nvPr/>
          </p:nvSpPr>
          <p:spPr>
            <a:xfrm>
              <a:off x="7462806" y="5405911"/>
              <a:ext cx="1905" cy="396875"/>
            </a:xfrm>
            <a:custGeom>
              <a:avLst/>
              <a:gdLst/>
              <a:ahLst/>
              <a:cxnLst/>
              <a:rect l="l" t="t" r="r" b="b"/>
              <a:pathLst>
                <a:path w="1904" h="396875">
                  <a:moveTo>
                    <a:pt x="0" y="462"/>
                  </a:moveTo>
                  <a:lnTo>
                    <a:pt x="1681" y="0"/>
                  </a:lnTo>
                  <a:lnTo>
                    <a:pt x="1681" y="396355"/>
                  </a:lnTo>
                  <a:lnTo>
                    <a:pt x="0" y="396172"/>
                  </a:lnTo>
                  <a:lnTo>
                    <a:pt x="0" y="462"/>
                  </a:lnTo>
                  <a:close/>
                </a:path>
              </a:pathLst>
            </a:custGeom>
            <a:solidFill>
              <a:srgbClr val="B5ADBC"/>
            </a:solidFill>
          </p:spPr>
          <p:txBody>
            <a:bodyPr wrap="square" lIns="0" tIns="0" rIns="0" bIns="0" rtlCol="0"/>
            <a:lstStyle/>
            <a:p>
              <a:endParaRPr lang="fr-FR" noProof="0" dirty="0"/>
            </a:p>
          </p:txBody>
        </p:sp>
        <p:sp>
          <p:nvSpPr>
            <p:cNvPr id="5093" name="object 5093"/>
            <p:cNvSpPr/>
            <p:nvPr/>
          </p:nvSpPr>
          <p:spPr>
            <a:xfrm>
              <a:off x="7462806" y="5405911"/>
              <a:ext cx="1905" cy="396875"/>
            </a:xfrm>
            <a:custGeom>
              <a:avLst/>
              <a:gdLst/>
              <a:ahLst/>
              <a:cxnLst/>
              <a:rect l="l" t="t" r="r" b="b"/>
              <a:pathLst>
                <a:path w="1904" h="396875">
                  <a:moveTo>
                    <a:pt x="1681" y="0"/>
                  </a:moveTo>
                  <a:lnTo>
                    <a:pt x="1681" y="396355"/>
                  </a:lnTo>
                </a:path>
                <a:path w="1904" h="396875">
                  <a:moveTo>
                    <a:pt x="0" y="396172"/>
                  </a:moveTo>
                  <a:lnTo>
                    <a:pt x="0" y="462"/>
                  </a:lnTo>
                </a:path>
              </a:pathLst>
            </a:custGeom>
            <a:ln w="3175">
              <a:solidFill>
                <a:srgbClr val="B5ADBC"/>
              </a:solidFill>
            </a:ln>
          </p:spPr>
          <p:txBody>
            <a:bodyPr wrap="square" lIns="0" tIns="0" rIns="0" bIns="0" rtlCol="0"/>
            <a:lstStyle/>
            <a:p>
              <a:endParaRPr lang="fr-FR" noProof="0" dirty="0"/>
            </a:p>
          </p:txBody>
        </p:sp>
        <p:sp>
          <p:nvSpPr>
            <p:cNvPr id="5094" name="object 5094"/>
            <p:cNvSpPr/>
            <p:nvPr/>
          </p:nvSpPr>
          <p:spPr>
            <a:xfrm>
              <a:off x="7464487" y="5404920"/>
              <a:ext cx="3810" cy="397510"/>
            </a:xfrm>
            <a:custGeom>
              <a:avLst/>
              <a:gdLst/>
              <a:ahLst/>
              <a:cxnLst/>
              <a:rect l="l" t="t" r="r" b="b"/>
              <a:pathLst>
                <a:path w="3809" h="397510">
                  <a:moveTo>
                    <a:pt x="3602" y="0"/>
                  </a:moveTo>
                  <a:lnTo>
                    <a:pt x="0" y="990"/>
                  </a:lnTo>
                  <a:lnTo>
                    <a:pt x="0" y="397346"/>
                  </a:lnTo>
                  <a:lnTo>
                    <a:pt x="3602" y="397346"/>
                  </a:lnTo>
                  <a:lnTo>
                    <a:pt x="3602" y="0"/>
                  </a:lnTo>
                  <a:close/>
                </a:path>
              </a:pathLst>
            </a:custGeom>
            <a:solidFill>
              <a:srgbClr val="B5ADBC"/>
            </a:solidFill>
          </p:spPr>
          <p:txBody>
            <a:bodyPr wrap="square" lIns="0" tIns="0" rIns="0" bIns="0" rtlCol="0"/>
            <a:lstStyle/>
            <a:p>
              <a:endParaRPr lang="fr-FR" noProof="0" dirty="0"/>
            </a:p>
          </p:txBody>
        </p:sp>
        <p:sp>
          <p:nvSpPr>
            <p:cNvPr id="5095" name="object 5095"/>
            <p:cNvSpPr/>
            <p:nvPr/>
          </p:nvSpPr>
          <p:spPr>
            <a:xfrm>
              <a:off x="7464487" y="5404920"/>
              <a:ext cx="3810" cy="398145"/>
            </a:xfrm>
            <a:custGeom>
              <a:avLst/>
              <a:gdLst/>
              <a:ahLst/>
              <a:cxnLst/>
              <a:rect l="l" t="t" r="r" b="b"/>
              <a:pathLst>
                <a:path w="3809" h="398145">
                  <a:moveTo>
                    <a:pt x="3602" y="0"/>
                  </a:moveTo>
                  <a:lnTo>
                    <a:pt x="3602" y="397740"/>
                  </a:lnTo>
                </a:path>
                <a:path w="3809" h="398145">
                  <a:moveTo>
                    <a:pt x="0" y="397346"/>
                  </a:moveTo>
                  <a:lnTo>
                    <a:pt x="0" y="990"/>
                  </a:lnTo>
                </a:path>
              </a:pathLst>
            </a:custGeom>
            <a:ln w="3175">
              <a:solidFill>
                <a:srgbClr val="B5ADBC"/>
              </a:solidFill>
            </a:ln>
          </p:spPr>
          <p:txBody>
            <a:bodyPr wrap="square" lIns="0" tIns="0" rIns="0" bIns="0" rtlCol="0"/>
            <a:lstStyle/>
            <a:p>
              <a:endParaRPr lang="fr-FR" noProof="0" dirty="0"/>
            </a:p>
          </p:txBody>
        </p:sp>
        <p:sp>
          <p:nvSpPr>
            <p:cNvPr id="5096" name="object 5096"/>
            <p:cNvSpPr/>
            <p:nvPr/>
          </p:nvSpPr>
          <p:spPr>
            <a:xfrm>
              <a:off x="7468091" y="5404392"/>
              <a:ext cx="2540" cy="398780"/>
            </a:xfrm>
            <a:custGeom>
              <a:avLst/>
              <a:gdLst/>
              <a:ahLst/>
              <a:cxnLst/>
              <a:rect l="l" t="t" r="r" b="b"/>
              <a:pathLst>
                <a:path w="2540" h="398779">
                  <a:moveTo>
                    <a:pt x="0" y="528"/>
                  </a:moveTo>
                  <a:lnTo>
                    <a:pt x="1921" y="0"/>
                  </a:lnTo>
                  <a:lnTo>
                    <a:pt x="1921" y="398478"/>
                  </a:lnTo>
                  <a:lnTo>
                    <a:pt x="0" y="398268"/>
                  </a:lnTo>
                  <a:lnTo>
                    <a:pt x="0" y="528"/>
                  </a:lnTo>
                  <a:close/>
                </a:path>
              </a:pathLst>
            </a:custGeom>
            <a:solidFill>
              <a:srgbClr val="B5ADBC"/>
            </a:solidFill>
          </p:spPr>
          <p:txBody>
            <a:bodyPr wrap="square" lIns="0" tIns="0" rIns="0" bIns="0" rtlCol="0"/>
            <a:lstStyle/>
            <a:p>
              <a:endParaRPr lang="fr-FR" noProof="0" dirty="0"/>
            </a:p>
          </p:txBody>
        </p:sp>
        <p:sp>
          <p:nvSpPr>
            <p:cNvPr id="5097" name="object 5097"/>
            <p:cNvSpPr/>
            <p:nvPr/>
          </p:nvSpPr>
          <p:spPr>
            <a:xfrm>
              <a:off x="7468090" y="5404392"/>
              <a:ext cx="2540" cy="398780"/>
            </a:xfrm>
            <a:custGeom>
              <a:avLst/>
              <a:gdLst/>
              <a:ahLst/>
              <a:cxnLst/>
              <a:rect l="l" t="t" r="r" b="b"/>
              <a:pathLst>
                <a:path w="2540" h="398779">
                  <a:moveTo>
                    <a:pt x="1921" y="0"/>
                  </a:moveTo>
                  <a:lnTo>
                    <a:pt x="1921" y="398478"/>
                  </a:lnTo>
                </a:path>
                <a:path w="2540" h="398779">
                  <a:moveTo>
                    <a:pt x="0" y="398268"/>
                  </a:moveTo>
                  <a:lnTo>
                    <a:pt x="0" y="528"/>
                  </a:lnTo>
                </a:path>
              </a:pathLst>
            </a:custGeom>
            <a:ln w="3175">
              <a:solidFill>
                <a:srgbClr val="B5ADBC"/>
              </a:solidFill>
            </a:ln>
          </p:spPr>
          <p:txBody>
            <a:bodyPr wrap="square" lIns="0" tIns="0" rIns="0" bIns="0" rtlCol="0"/>
            <a:lstStyle/>
            <a:p>
              <a:endParaRPr lang="fr-FR" noProof="0" dirty="0"/>
            </a:p>
          </p:txBody>
        </p:sp>
        <p:sp>
          <p:nvSpPr>
            <p:cNvPr id="5098" name="object 5098"/>
            <p:cNvSpPr/>
            <p:nvPr/>
          </p:nvSpPr>
          <p:spPr>
            <a:xfrm>
              <a:off x="7470012" y="5403401"/>
              <a:ext cx="3810" cy="400050"/>
            </a:xfrm>
            <a:custGeom>
              <a:avLst/>
              <a:gdLst/>
              <a:ahLst/>
              <a:cxnLst/>
              <a:rect l="l" t="t" r="r" b="b"/>
              <a:pathLst>
                <a:path w="3809" h="400050">
                  <a:moveTo>
                    <a:pt x="3602" y="0"/>
                  </a:moveTo>
                  <a:lnTo>
                    <a:pt x="0" y="990"/>
                  </a:lnTo>
                  <a:lnTo>
                    <a:pt x="0" y="399469"/>
                  </a:lnTo>
                  <a:lnTo>
                    <a:pt x="3602" y="399469"/>
                  </a:lnTo>
                  <a:lnTo>
                    <a:pt x="3602" y="0"/>
                  </a:lnTo>
                  <a:close/>
                </a:path>
              </a:pathLst>
            </a:custGeom>
            <a:solidFill>
              <a:srgbClr val="B4ACBC"/>
            </a:solidFill>
          </p:spPr>
          <p:txBody>
            <a:bodyPr wrap="square" lIns="0" tIns="0" rIns="0" bIns="0" rtlCol="0"/>
            <a:lstStyle/>
            <a:p>
              <a:endParaRPr lang="fr-FR" noProof="0" dirty="0"/>
            </a:p>
          </p:txBody>
        </p:sp>
        <p:sp>
          <p:nvSpPr>
            <p:cNvPr id="5099" name="object 5099"/>
            <p:cNvSpPr/>
            <p:nvPr/>
          </p:nvSpPr>
          <p:spPr>
            <a:xfrm>
              <a:off x="7470012" y="5403401"/>
              <a:ext cx="3810" cy="400050"/>
            </a:xfrm>
            <a:custGeom>
              <a:avLst/>
              <a:gdLst/>
              <a:ahLst/>
              <a:cxnLst/>
              <a:rect l="l" t="t" r="r" b="b"/>
              <a:pathLst>
                <a:path w="3809" h="400050">
                  <a:moveTo>
                    <a:pt x="3602" y="0"/>
                  </a:moveTo>
                  <a:lnTo>
                    <a:pt x="3602" y="399863"/>
                  </a:lnTo>
                </a:path>
                <a:path w="3809" h="400050">
                  <a:moveTo>
                    <a:pt x="0" y="399469"/>
                  </a:moveTo>
                  <a:lnTo>
                    <a:pt x="0" y="990"/>
                  </a:lnTo>
                </a:path>
              </a:pathLst>
            </a:custGeom>
            <a:ln w="3175">
              <a:solidFill>
                <a:srgbClr val="B4ACBC"/>
              </a:solidFill>
            </a:ln>
          </p:spPr>
          <p:txBody>
            <a:bodyPr wrap="square" lIns="0" tIns="0" rIns="0" bIns="0" rtlCol="0"/>
            <a:lstStyle/>
            <a:p>
              <a:endParaRPr lang="fr-FR" noProof="0" dirty="0"/>
            </a:p>
          </p:txBody>
        </p:sp>
        <p:sp>
          <p:nvSpPr>
            <p:cNvPr id="5100" name="object 5100"/>
            <p:cNvSpPr/>
            <p:nvPr/>
          </p:nvSpPr>
          <p:spPr>
            <a:xfrm>
              <a:off x="7473615" y="5402939"/>
              <a:ext cx="1905" cy="400685"/>
            </a:xfrm>
            <a:custGeom>
              <a:avLst/>
              <a:gdLst/>
              <a:ahLst/>
              <a:cxnLst/>
              <a:rect l="l" t="t" r="r" b="b"/>
              <a:pathLst>
                <a:path w="1904" h="400685">
                  <a:moveTo>
                    <a:pt x="0" y="462"/>
                  </a:moveTo>
                  <a:lnTo>
                    <a:pt x="1681" y="0"/>
                  </a:lnTo>
                  <a:lnTo>
                    <a:pt x="1681" y="400509"/>
                  </a:lnTo>
                  <a:lnTo>
                    <a:pt x="0" y="400325"/>
                  </a:lnTo>
                  <a:lnTo>
                    <a:pt x="0" y="462"/>
                  </a:lnTo>
                  <a:close/>
                </a:path>
              </a:pathLst>
            </a:custGeom>
            <a:solidFill>
              <a:srgbClr val="B4ACBC"/>
            </a:solidFill>
          </p:spPr>
          <p:txBody>
            <a:bodyPr wrap="square" lIns="0" tIns="0" rIns="0" bIns="0" rtlCol="0"/>
            <a:lstStyle/>
            <a:p>
              <a:endParaRPr lang="fr-FR" noProof="0" dirty="0"/>
            </a:p>
          </p:txBody>
        </p:sp>
        <p:sp>
          <p:nvSpPr>
            <p:cNvPr id="5101" name="object 5101"/>
            <p:cNvSpPr/>
            <p:nvPr/>
          </p:nvSpPr>
          <p:spPr>
            <a:xfrm>
              <a:off x="7473615" y="5402939"/>
              <a:ext cx="1905" cy="400685"/>
            </a:xfrm>
            <a:custGeom>
              <a:avLst/>
              <a:gdLst/>
              <a:ahLst/>
              <a:cxnLst/>
              <a:rect l="l" t="t" r="r" b="b"/>
              <a:pathLst>
                <a:path w="1904" h="400685">
                  <a:moveTo>
                    <a:pt x="1681" y="0"/>
                  </a:moveTo>
                  <a:lnTo>
                    <a:pt x="1681" y="400509"/>
                  </a:lnTo>
                </a:path>
                <a:path w="1904" h="400685">
                  <a:moveTo>
                    <a:pt x="0" y="400325"/>
                  </a:moveTo>
                  <a:lnTo>
                    <a:pt x="0" y="462"/>
                  </a:lnTo>
                </a:path>
              </a:pathLst>
            </a:custGeom>
            <a:ln w="3175">
              <a:solidFill>
                <a:srgbClr val="B4ACBC"/>
              </a:solidFill>
            </a:ln>
          </p:spPr>
          <p:txBody>
            <a:bodyPr wrap="square" lIns="0" tIns="0" rIns="0" bIns="0" rtlCol="0"/>
            <a:lstStyle/>
            <a:p>
              <a:endParaRPr lang="fr-FR" noProof="0" dirty="0"/>
            </a:p>
          </p:txBody>
        </p:sp>
        <p:sp>
          <p:nvSpPr>
            <p:cNvPr id="5102" name="object 5102"/>
            <p:cNvSpPr/>
            <p:nvPr/>
          </p:nvSpPr>
          <p:spPr>
            <a:xfrm>
              <a:off x="7475297" y="5401948"/>
              <a:ext cx="3810" cy="401955"/>
            </a:xfrm>
            <a:custGeom>
              <a:avLst/>
              <a:gdLst/>
              <a:ahLst/>
              <a:cxnLst/>
              <a:rect l="l" t="t" r="r" b="b"/>
              <a:pathLst>
                <a:path w="3809" h="401954">
                  <a:moveTo>
                    <a:pt x="3602" y="0"/>
                  </a:moveTo>
                  <a:lnTo>
                    <a:pt x="0" y="990"/>
                  </a:lnTo>
                  <a:lnTo>
                    <a:pt x="0" y="401500"/>
                  </a:lnTo>
                  <a:lnTo>
                    <a:pt x="3602" y="401500"/>
                  </a:lnTo>
                  <a:lnTo>
                    <a:pt x="3602" y="0"/>
                  </a:lnTo>
                  <a:close/>
                </a:path>
              </a:pathLst>
            </a:custGeom>
            <a:solidFill>
              <a:srgbClr val="B4ACBC"/>
            </a:solidFill>
          </p:spPr>
          <p:txBody>
            <a:bodyPr wrap="square" lIns="0" tIns="0" rIns="0" bIns="0" rtlCol="0"/>
            <a:lstStyle/>
            <a:p>
              <a:endParaRPr lang="fr-FR" noProof="0" dirty="0"/>
            </a:p>
          </p:txBody>
        </p:sp>
        <p:sp>
          <p:nvSpPr>
            <p:cNvPr id="5103" name="object 5103"/>
            <p:cNvSpPr/>
            <p:nvPr/>
          </p:nvSpPr>
          <p:spPr>
            <a:xfrm>
              <a:off x="7475296" y="5401948"/>
              <a:ext cx="3810" cy="401955"/>
            </a:xfrm>
            <a:custGeom>
              <a:avLst/>
              <a:gdLst/>
              <a:ahLst/>
              <a:cxnLst/>
              <a:rect l="l" t="t" r="r" b="b"/>
              <a:pathLst>
                <a:path w="3809" h="401954">
                  <a:moveTo>
                    <a:pt x="3602" y="0"/>
                  </a:moveTo>
                  <a:lnTo>
                    <a:pt x="3602" y="401894"/>
                  </a:lnTo>
                </a:path>
                <a:path w="3809" h="401954">
                  <a:moveTo>
                    <a:pt x="0" y="401500"/>
                  </a:moveTo>
                  <a:lnTo>
                    <a:pt x="0" y="990"/>
                  </a:lnTo>
                </a:path>
              </a:pathLst>
            </a:custGeom>
            <a:ln w="3175">
              <a:solidFill>
                <a:srgbClr val="B4ACBC"/>
              </a:solidFill>
            </a:ln>
          </p:spPr>
          <p:txBody>
            <a:bodyPr wrap="square" lIns="0" tIns="0" rIns="0" bIns="0" rtlCol="0"/>
            <a:lstStyle/>
            <a:p>
              <a:endParaRPr lang="fr-FR" noProof="0" dirty="0"/>
            </a:p>
          </p:txBody>
        </p:sp>
        <p:sp>
          <p:nvSpPr>
            <p:cNvPr id="5104" name="object 5104"/>
            <p:cNvSpPr/>
            <p:nvPr/>
          </p:nvSpPr>
          <p:spPr>
            <a:xfrm>
              <a:off x="7478900" y="5401420"/>
              <a:ext cx="2540" cy="403225"/>
            </a:xfrm>
            <a:custGeom>
              <a:avLst/>
              <a:gdLst/>
              <a:ahLst/>
              <a:cxnLst/>
              <a:rect l="l" t="t" r="r" b="b"/>
              <a:pathLst>
                <a:path w="2540" h="403225">
                  <a:moveTo>
                    <a:pt x="0" y="528"/>
                  </a:moveTo>
                  <a:lnTo>
                    <a:pt x="1921" y="0"/>
                  </a:lnTo>
                  <a:lnTo>
                    <a:pt x="1921" y="402632"/>
                  </a:lnTo>
                  <a:lnTo>
                    <a:pt x="0" y="402422"/>
                  </a:lnTo>
                  <a:lnTo>
                    <a:pt x="0" y="528"/>
                  </a:lnTo>
                  <a:close/>
                </a:path>
              </a:pathLst>
            </a:custGeom>
            <a:solidFill>
              <a:srgbClr val="B4ACBC"/>
            </a:solidFill>
          </p:spPr>
          <p:txBody>
            <a:bodyPr wrap="square" lIns="0" tIns="0" rIns="0" bIns="0" rtlCol="0"/>
            <a:lstStyle/>
            <a:p>
              <a:endParaRPr lang="fr-FR" noProof="0" dirty="0"/>
            </a:p>
          </p:txBody>
        </p:sp>
        <p:sp>
          <p:nvSpPr>
            <p:cNvPr id="5105" name="object 5105"/>
            <p:cNvSpPr/>
            <p:nvPr/>
          </p:nvSpPr>
          <p:spPr>
            <a:xfrm>
              <a:off x="7478899" y="5401420"/>
              <a:ext cx="2540" cy="403225"/>
            </a:xfrm>
            <a:custGeom>
              <a:avLst/>
              <a:gdLst/>
              <a:ahLst/>
              <a:cxnLst/>
              <a:rect l="l" t="t" r="r" b="b"/>
              <a:pathLst>
                <a:path w="2540" h="403225">
                  <a:moveTo>
                    <a:pt x="1921" y="0"/>
                  </a:moveTo>
                  <a:lnTo>
                    <a:pt x="1921" y="402632"/>
                  </a:lnTo>
                </a:path>
                <a:path w="2540" h="403225">
                  <a:moveTo>
                    <a:pt x="0" y="402422"/>
                  </a:moveTo>
                  <a:lnTo>
                    <a:pt x="0" y="528"/>
                  </a:lnTo>
                </a:path>
              </a:pathLst>
            </a:custGeom>
            <a:ln w="3175">
              <a:solidFill>
                <a:srgbClr val="B4ACBC"/>
              </a:solidFill>
            </a:ln>
          </p:spPr>
          <p:txBody>
            <a:bodyPr wrap="square" lIns="0" tIns="0" rIns="0" bIns="0" rtlCol="0"/>
            <a:lstStyle/>
            <a:p>
              <a:endParaRPr lang="fr-FR" noProof="0" dirty="0"/>
            </a:p>
          </p:txBody>
        </p:sp>
        <p:sp>
          <p:nvSpPr>
            <p:cNvPr id="5106" name="object 5106"/>
            <p:cNvSpPr/>
            <p:nvPr/>
          </p:nvSpPr>
          <p:spPr>
            <a:xfrm>
              <a:off x="7480821" y="5400429"/>
              <a:ext cx="3810" cy="403860"/>
            </a:xfrm>
            <a:custGeom>
              <a:avLst/>
              <a:gdLst/>
              <a:ahLst/>
              <a:cxnLst/>
              <a:rect l="l" t="t" r="r" b="b"/>
              <a:pathLst>
                <a:path w="3809" h="403860">
                  <a:moveTo>
                    <a:pt x="3602" y="0"/>
                  </a:moveTo>
                  <a:lnTo>
                    <a:pt x="0" y="990"/>
                  </a:lnTo>
                  <a:lnTo>
                    <a:pt x="0" y="403623"/>
                  </a:lnTo>
                  <a:lnTo>
                    <a:pt x="3602" y="403623"/>
                  </a:lnTo>
                  <a:lnTo>
                    <a:pt x="3602" y="0"/>
                  </a:lnTo>
                  <a:close/>
                </a:path>
              </a:pathLst>
            </a:custGeom>
            <a:solidFill>
              <a:srgbClr val="B4ACBB"/>
            </a:solidFill>
          </p:spPr>
          <p:txBody>
            <a:bodyPr wrap="square" lIns="0" tIns="0" rIns="0" bIns="0" rtlCol="0"/>
            <a:lstStyle/>
            <a:p>
              <a:endParaRPr lang="fr-FR" noProof="0" dirty="0"/>
            </a:p>
          </p:txBody>
        </p:sp>
        <p:sp>
          <p:nvSpPr>
            <p:cNvPr id="5107" name="object 5107"/>
            <p:cNvSpPr/>
            <p:nvPr/>
          </p:nvSpPr>
          <p:spPr>
            <a:xfrm>
              <a:off x="7480820" y="5400429"/>
              <a:ext cx="3810" cy="404495"/>
            </a:xfrm>
            <a:custGeom>
              <a:avLst/>
              <a:gdLst/>
              <a:ahLst/>
              <a:cxnLst/>
              <a:rect l="l" t="t" r="r" b="b"/>
              <a:pathLst>
                <a:path w="3809" h="404495">
                  <a:moveTo>
                    <a:pt x="3602" y="0"/>
                  </a:moveTo>
                  <a:lnTo>
                    <a:pt x="3602" y="404017"/>
                  </a:lnTo>
                </a:path>
                <a:path w="3809" h="404495">
                  <a:moveTo>
                    <a:pt x="0" y="403623"/>
                  </a:moveTo>
                  <a:lnTo>
                    <a:pt x="0" y="990"/>
                  </a:lnTo>
                </a:path>
              </a:pathLst>
            </a:custGeom>
            <a:ln w="3175">
              <a:solidFill>
                <a:srgbClr val="B4ACBB"/>
              </a:solidFill>
            </a:ln>
          </p:spPr>
          <p:txBody>
            <a:bodyPr wrap="square" lIns="0" tIns="0" rIns="0" bIns="0" rtlCol="0"/>
            <a:lstStyle/>
            <a:p>
              <a:endParaRPr lang="fr-FR" noProof="0" dirty="0"/>
            </a:p>
          </p:txBody>
        </p:sp>
        <p:sp>
          <p:nvSpPr>
            <p:cNvPr id="5108" name="object 5108"/>
            <p:cNvSpPr/>
            <p:nvPr/>
          </p:nvSpPr>
          <p:spPr>
            <a:xfrm>
              <a:off x="7484424" y="5399967"/>
              <a:ext cx="1905" cy="405130"/>
            </a:xfrm>
            <a:custGeom>
              <a:avLst/>
              <a:gdLst/>
              <a:ahLst/>
              <a:cxnLst/>
              <a:rect l="l" t="t" r="r" b="b"/>
              <a:pathLst>
                <a:path w="1904" h="405129">
                  <a:moveTo>
                    <a:pt x="0" y="462"/>
                  </a:moveTo>
                  <a:lnTo>
                    <a:pt x="1681" y="0"/>
                  </a:lnTo>
                  <a:lnTo>
                    <a:pt x="1681" y="404663"/>
                  </a:lnTo>
                  <a:lnTo>
                    <a:pt x="0" y="404479"/>
                  </a:lnTo>
                  <a:lnTo>
                    <a:pt x="0" y="462"/>
                  </a:lnTo>
                  <a:close/>
                </a:path>
              </a:pathLst>
            </a:custGeom>
            <a:solidFill>
              <a:srgbClr val="B4ACBB"/>
            </a:solidFill>
          </p:spPr>
          <p:txBody>
            <a:bodyPr wrap="square" lIns="0" tIns="0" rIns="0" bIns="0" rtlCol="0"/>
            <a:lstStyle/>
            <a:p>
              <a:endParaRPr lang="fr-FR" noProof="0" dirty="0"/>
            </a:p>
          </p:txBody>
        </p:sp>
        <p:sp>
          <p:nvSpPr>
            <p:cNvPr id="5109" name="object 5109"/>
            <p:cNvSpPr/>
            <p:nvPr/>
          </p:nvSpPr>
          <p:spPr>
            <a:xfrm>
              <a:off x="7484423" y="5399967"/>
              <a:ext cx="1905" cy="405130"/>
            </a:xfrm>
            <a:custGeom>
              <a:avLst/>
              <a:gdLst/>
              <a:ahLst/>
              <a:cxnLst/>
              <a:rect l="l" t="t" r="r" b="b"/>
              <a:pathLst>
                <a:path w="1904" h="405129">
                  <a:moveTo>
                    <a:pt x="1681" y="0"/>
                  </a:moveTo>
                  <a:lnTo>
                    <a:pt x="1681" y="404663"/>
                  </a:lnTo>
                </a:path>
                <a:path w="1904" h="405129">
                  <a:moveTo>
                    <a:pt x="0" y="404479"/>
                  </a:moveTo>
                  <a:lnTo>
                    <a:pt x="0" y="462"/>
                  </a:lnTo>
                </a:path>
              </a:pathLst>
            </a:custGeom>
            <a:ln w="3175">
              <a:solidFill>
                <a:srgbClr val="B4ACBB"/>
              </a:solidFill>
            </a:ln>
          </p:spPr>
          <p:txBody>
            <a:bodyPr wrap="square" lIns="0" tIns="0" rIns="0" bIns="0" rtlCol="0"/>
            <a:lstStyle/>
            <a:p>
              <a:endParaRPr lang="fr-FR" noProof="0" dirty="0"/>
            </a:p>
          </p:txBody>
        </p:sp>
        <p:sp>
          <p:nvSpPr>
            <p:cNvPr id="5110" name="object 5110"/>
            <p:cNvSpPr/>
            <p:nvPr/>
          </p:nvSpPr>
          <p:spPr>
            <a:xfrm>
              <a:off x="7486105" y="5399439"/>
              <a:ext cx="2540" cy="405765"/>
            </a:xfrm>
            <a:custGeom>
              <a:avLst/>
              <a:gdLst/>
              <a:ahLst/>
              <a:cxnLst/>
              <a:rect l="l" t="t" r="r" b="b"/>
              <a:pathLst>
                <a:path w="2540" h="405764">
                  <a:moveTo>
                    <a:pt x="0" y="528"/>
                  </a:moveTo>
                  <a:lnTo>
                    <a:pt x="1921" y="0"/>
                  </a:lnTo>
                  <a:lnTo>
                    <a:pt x="1921" y="405401"/>
                  </a:lnTo>
                  <a:lnTo>
                    <a:pt x="0" y="405191"/>
                  </a:lnTo>
                  <a:lnTo>
                    <a:pt x="0" y="528"/>
                  </a:lnTo>
                  <a:close/>
                </a:path>
              </a:pathLst>
            </a:custGeom>
            <a:solidFill>
              <a:srgbClr val="B4ACBB"/>
            </a:solidFill>
          </p:spPr>
          <p:txBody>
            <a:bodyPr wrap="square" lIns="0" tIns="0" rIns="0" bIns="0" rtlCol="0"/>
            <a:lstStyle/>
            <a:p>
              <a:endParaRPr lang="fr-FR" noProof="0" dirty="0"/>
            </a:p>
          </p:txBody>
        </p:sp>
        <p:sp>
          <p:nvSpPr>
            <p:cNvPr id="5111" name="object 5111"/>
            <p:cNvSpPr/>
            <p:nvPr/>
          </p:nvSpPr>
          <p:spPr>
            <a:xfrm>
              <a:off x="7486105" y="5399439"/>
              <a:ext cx="2540" cy="405765"/>
            </a:xfrm>
            <a:custGeom>
              <a:avLst/>
              <a:gdLst/>
              <a:ahLst/>
              <a:cxnLst/>
              <a:rect l="l" t="t" r="r" b="b"/>
              <a:pathLst>
                <a:path w="2540" h="405764">
                  <a:moveTo>
                    <a:pt x="1921" y="0"/>
                  </a:moveTo>
                  <a:lnTo>
                    <a:pt x="1921" y="405401"/>
                  </a:lnTo>
                </a:path>
                <a:path w="2540" h="405764">
                  <a:moveTo>
                    <a:pt x="0" y="405191"/>
                  </a:moveTo>
                  <a:lnTo>
                    <a:pt x="0" y="528"/>
                  </a:lnTo>
                </a:path>
              </a:pathLst>
            </a:custGeom>
            <a:ln w="3175">
              <a:solidFill>
                <a:srgbClr val="B4ACBB"/>
              </a:solidFill>
            </a:ln>
          </p:spPr>
          <p:txBody>
            <a:bodyPr wrap="square" lIns="0" tIns="0" rIns="0" bIns="0" rtlCol="0"/>
            <a:lstStyle/>
            <a:p>
              <a:endParaRPr lang="fr-FR" noProof="0" dirty="0"/>
            </a:p>
          </p:txBody>
        </p:sp>
        <p:sp>
          <p:nvSpPr>
            <p:cNvPr id="5112" name="object 5112"/>
            <p:cNvSpPr/>
            <p:nvPr/>
          </p:nvSpPr>
          <p:spPr>
            <a:xfrm>
              <a:off x="7488027" y="5398448"/>
              <a:ext cx="3810" cy="406400"/>
            </a:xfrm>
            <a:custGeom>
              <a:avLst/>
              <a:gdLst/>
              <a:ahLst/>
              <a:cxnLst/>
              <a:rect l="l" t="t" r="r" b="b"/>
              <a:pathLst>
                <a:path w="3809" h="406400">
                  <a:moveTo>
                    <a:pt x="3602" y="0"/>
                  </a:moveTo>
                  <a:lnTo>
                    <a:pt x="0" y="990"/>
                  </a:lnTo>
                  <a:lnTo>
                    <a:pt x="0" y="406392"/>
                  </a:lnTo>
                  <a:lnTo>
                    <a:pt x="3602" y="406392"/>
                  </a:lnTo>
                  <a:lnTo>
                    <a:pt x="3602" y="0"/>
                  </a:lnTo>
                  <a:close/>
                </a:path>
              </a:pathLst>
            </a:custGeom>
            <a:solidFill>
              <a:srgbClr val="B4ACBB"/>
            </a:solidFill>
          </p:spPr>
          <p:txBody>
            <a:bodyPr wrap="square" lIns="0" tIns="0" rIns="0" bIns="0" rtlCol="0"/>
            <a:lstStyle/>
            <a:p>
              <a:endParaRPr lang="fr-FR" noProof="0" dirty="0"/>
            </a:p>
          </p:txBody>
        </p:sp>
        <p:sp>
          <p:nvSpPr>
            <p:cNvPr id="5113" name="object 5113"/>
            <p:cNvSpPr/>
            <p:nvPr/>
          </p:nvSpPr>
          <p:spPr>
            <a:xfrm>
              <a:off x="7488026" y="5398448"/>
              <a:ext cx="3810" cy="407034"/>
            </a:xfrm>
            <a:custGeom>
              <a:avLst/>
              <a:gdLst/>
              <a:ahLst/>
              <a:cxnLst/>
              <a:rect l="l" t="t" r="r" b="b"/>
              <a:pathLst>
                <a:path w="3809" h="407035">
                  <a:moveTo>
                    <a:pt x="3602" y="0"/>
                  </a:moveTo>
                  <a:lnTo>
                    <a:pt x="3602" y="406786"/>
                  </a:lnTo>
                </a:path>
                <a:path w="3809" h="407035">
                  <a:moveTo>
                    <a:pt x="0" y="406392"/>
                  </a:moveTo>
                  <a:lnTo>
                    <a:pt x="0" y="990"/>
                  </a:lnTo>
                </a:path>
              </a:pathLst>
            </a:custGeom>
            <a:ln w="3175">
              <a:solidFill>
                <a:srgbClr val="B4ACBB"/>
              </a:solidFill>
            </a:ln>
          </p:spPr>
          <p:txBody>
            <a:bodyPr wrap="square" lIns="0" tIns="0" rIns="0" bIns="0" rtlCol="0"/>
            <a:lstStyle/>
            <a:p>
              <a:endParaRPr lang="fr-FR" noProof="0" dirty="0"/>
            </a:p>
          </p:txBody>
        </p:sp>
        <p:sp>
          <p:nvSpPr>
            <p:cNvPr id="5114" name="object 5114"/>
            <p:cNvSpPr/>
            <p:nvPr/>
          </p:nvSpPr>
          <p:spPr>
            <a:xfrm>
              <a:off x="7491630" y="5397968"/>
              <a:ext cx="1905" cy="407670"/>
            </a:xfrm>
            <a:custGeom>
              <a:avLst/>
              <a:gdLst/>
              <a:ahLst/>
              <a:cxnLst/>
              <a:rect l="l" t="t" r="r" b="b"/>
              <a:pathLst>
                <a:path w="1904" h="407670">
                  <a:moveTo>
                    <a:pt x="0" y="480"/>
                  </a:moveTo>
                  <a:lnTo>
                    <a:pt x="1681" y="0"/>
                  </a:lnTo>
                  <a:lnTo>
                    <a:pt x="1681" y="407450"/>
                  </a:lnTo>
                  <a:lnTo>
                    <a:pt x="0" y="407266"/>
                  </a:lnTo>
                  <a:lnTo>
                    <a:pt x="0" y="480"/>
                  </a:lnTo>
                  <a:close/>
                </a:path>
              </a:pathLst>
            </a:custGeom>
            <a:solidFill>
              <a:srgbClr val="B3ACBA"/>
            </a:solidFill>
          </p:spPr>
          <p:txBody>
            <a:bodyPr wrap="square" lIns="0" tIns="0" rIns="0" bIns="0" rtlCol="0"/>
            <a:lstStyle/>
            <a:p>
              <a:endParaRPr lang="fr-FR" noProof="0" dirty="0"/>
            </a:p>
          </p:txBody>
        </p:sp>
        <p:sp>
          <p:nvSpPr>
            <p:cNvPr id="5115" name="object 5115"/>
            <p:cNvSpPr/>
            <p:nvPr/>
          </p:nvSpPr>
          <p:spPr>
            <a:xfrm>
              <a:off x="7491629" y="5397968"/>
              <a:ext cx="1905" cy="407670"/>
            </a:xfrm>
            <a:custGeom>
              <a:avLst/>
              <a:gdLst/>
              <a:ahLst/>
              <a:cxnLst/>
              <a:rect l="l" t="t" r="r" b="b"/>
              <a:pathLst>
                <a:path w="1904" h="407670">
                  <a:moveTo>
                    <a:pt x="1681" y="0"/>
                  </a:moveTo>
                  <a:lnTo>
                    <a:pt x="1681" y="407450"/>
                  </a:lnTo>
                </a:path>
                <a:path w="1904" h="407670">
                  <a:moveTo>
                    <a:pt x="0" y="407266"/>
                  </a:moveTo>
                  <a:lnTo>
                    <a:pt x="0" y="480"/>
                  </a:lnTo>
                </a:path>
              </a:pathLst>
            </a:custGeom>
            <a:ln w="3175">
              <a:solidFill>
                <a:srgbClr val="B3ACBA"/>
              </a:solidFill>
            </a:ln>
          </p:spPr>
          <p:txBody>
            <a:bodyPr wrap="square" lIns="0" tIns="0" rIns="0" bIns="0" rtlCol="0"/>
            <a:lstStyle/>
            <a:p>
              <a:endParaRPr lang="fr-FR" noProof="0" dirty="0"/>
            </a:p>
          </p:txBody>
        </p:sp>
        <p:sp>
          <p:nvSpPr>
            <p:cNvPr id="5116" name="object 5116"/>
            <p:cNvSpPr/>
            <p:nvPr/>
          </p:nvSpPr>
          <p:spPr>
            <a:xfrm>
              <a:off x="7493311" y="5396934"/>
              <a:ext cx="3810" cy="408940"/>
            </a:xfrm>
            <a:custGeom>
              <a:avLst/>
              <a:gdLst/>
              <a:ahLst/>
              <a:cxnLst/>
              <a:rect l="l" t="t" r="r" b="b"/>
              <a:pathLst>
                <a:path w="3809" h="408939">
                  <a:moveTo>
                    <a:pt x="3602" y="0"/>
                  </a:moveTo>
                  <a:lnTo>
                    <a:pt x="0" y="1034"/>
                  </a:lnTo>
                  <a:lnTo>
                    <a:pt x="0" y="408484"/>
                  </a:lnTo>
                  <a:lnTo>
                    <a:pt x="3602" y="408484"/>
                  </a:lnTo>
                  <a:lnTo>
                    <a:pt x="3602" y="0"/>
                  </a:lnTo>
                  <a:close/>
                </a:path>
              </a:pathLst>
            </a:custGeom>
            <a:solidFill>
              <a:srgbClr val="B3ACBA"/>
            </a:solidFill>
          </p:spPr>
          <p:txBody>
            <a:bodyPr wrap="square" lIns="0" tIns="0" rIns="0" bIns="0" rtlCol="0"/>
            <a:lstStyle/>
            <a:p>
              <a:endParaRPr lang="fr-FR" noProof="0" dirty="0"/>
            </a:p>
          </p:txBody>
        </p:sp>
        <p:sp>
          <p:nvSpPr>
            <p:cNvPr id="5117" name="object 5117"/>
            <p:cNvSpPr/>
            <p:nvPr/>
          </p:nvSpPr>
          <p:spPr>
            <a:xfrm>
              <a:off x="7493311" y="5396933"/>
              <a:ext cx="3810" cy="408940"/>
            </a:xfrm>
            <a:custGeom>
              <a:avLst/>
              <a:gdLst/>
              <a:ahLst/>
              <a:cxnLst/>
              <a:rect l="l" t="t" r="r" b="b"/>
              <a:pathLst>
                <a:path w="3809" h="408939">
                  <a:moveTo>
                    <a:pt x="3602" y="0"/>
                  </a:moveTo>
                  <a:lnTo>
                    <a:pt x="3602" y="408878"/>
                  </a:lnTo>
                </a:path>
                <a:path w="3809" h="408939">
                  <a:moveTo>
                    <a:pt x="0" y="408484"/>
                  </a:moveTo>
                  <a:lnTo>
                    <a:pt x="0" y="1034"/>
                  </a:lnTo>
                </a:path>
              </a:pathLst>
            </a:custGeom>
            <a:ln w="3175">
              <a:solidFill>
                <a:srgbClr val="B3ACBA"/>
              </a:solidFill>
            </a:ln>
          </p:spPr>
          <p:txBody>
            <a:bodyPr wrap="square" lIns="0" tIns="0" rIns="0" bIns="0" rtlCol="0"/>
            <a:lstStyle/>
            <a:p>
              <a:endParaRPr lang="fr-FR" noProof="0" dirty="0"/>
            </a:p>
          </p:txBody>
        </p:sp>
        <p:sp>
          <p:nvSpPr>
            <p:cNvPr id="5118" name="object 5118"/>
            <p:cNvSpPr/>
            <p:nvPr/>
          </p:nvSpPr>
          <p:spPr>
            <a:xfrm>
              <a:off x="7496914" y="5396382"/>
              <a:ext cx="2540" cy="410209"/>
            </a:xfrm>
            <a:custGeom>
              <a:avLst/>
              <a:gdLst/>
              <a:ahLst/>
              <a:cxnLst/>
              <a:rect l="l" t="t" r="r" b="b"/>
              <a:pathLst>
                <a:path w="2540" h="410210">
                  <a:moveTo>
                    <a:pt x="0" y="551"/>
                  </a:moveTo>
                  <a:lnTo>
                    <a:pt x="1921" y="0"/>
                  </a:lnTo>
                  <a:lnTo>
                    <a:pt x="1921" y="409639"/>
                  </a:lnTo>
                  <a:lnTo>
                    <a:pt x="0" y="409429"/>
                  </a:lnTo>
                  <a:lnTo>
                    <a:pt x="0" y="551"/>
                  </a:lnTo>
                  <a:close/>
                </a:path>
              </a:pathLst>
            </a:custGeom>
            <a:solidFill>
              <a:srgbClr val="B3ACBA"/>
            </a:solidFill>
          </p:spPr>
          <p:txBody>
            <a:bodyPr wrap="square" lIns="0" tIns="0" rIns="0" bIns="0" rtlCol="0"/>
            <a:lstStyle/>
            <a:p>
              <a:endParaRPr lang="fr-FR" noProof="0" dirty="0"/>
            </a:p>
          </p:txBody>
        </p:sp>
        <p:sp>
          <p:nvSpPr>
            <p:cNvPr id="5119" name="object 5119"/>
            <p:cNvSpPr/>
            <p:nvPr/>
          </p:nvSpPr>
          <p:spPr>
            <a:xfrm>
              <a:off x="7496914" y="5396382"/>
              <a:ext cx="2540" cy="410209"/>
            </a:xfrm>
            <a:custGeom>
              <a:avLst/>
              <a:gdLst/>
              <a:ahLst/>
              <a:cxnLst/>
              <a:rect l="l" t="t" r="r" b="b"/>
              <a:pathLst>
                <a:path w="2540" h="410210">
                  <a:moveTo>
                    <a:pt x="1921" y="0"/>
                  </a:moveTo>
                  <a:lnTo>
                    <a:pt x="1921" y="409639"/>
                  </a:lnTo>
                </a:path>
                <a:path w="2540" h="410210">
                  <a:moveTo>
                    <a:pt x="0" y="409429"/>
                  </a:moveTo>
                  <a:lnTo>
                    <a:pt x="0" y="551"/>
                  </a:lnTo>
                </a:path>
              </a:pathLst>
            </a:custGeom>
            <a:ln w="3175">
              <a:solidFill>
                <a:srgbClr val="B3ACBA"/>
              </a:solidFill>
            </a:ln>
          </p:spPr>
          <p:txBody>
            <a:bodyPr wrap="square" lIns="0" tIns="0" rIns="0" bIns="0" rtlCol="0"/>
            <a:lstStyle/>
            <a:p>
              <a:endParaRPr lang="fr-FR" noProof="0" dirty="0"/>
            </a:p>
          </p:txBody>
        </p:sp>
        <p:sp>
          <p:nvSpPr>
            <p:cNvPr id="5120" name="object 5120"/>
            <p:cNvSpPr/>
            <p:nvPr/>
          </p:nvSpPr>
          <p:spPr>
            <a:xfrm>
              <a:off x="7498836" y="5395348"/>
              <a:ext cx="3810" cy="410845"/>
            </a:xfrm>
            <a:custGeom>
              <a:avLst/>
              <a:gdLst/>
              <a:ahLst/>
              <a:cxnLst/>
              <a:rect l="l" t="t" r="r" b="b"/>
              <a:pathLst>
                <a:path w="3809" h="410845">
                  <a:moveTo>
                    <a:pt x="3602" y="0"/>
                  </a:moveTo>
                  <a:lnTo>
                    <a:pt x="0" y="1034"/>
                  </a:lnTo>
                  <a:lnTo>
                    <a:pt x="0" y="410673"/>
                  </a:lnTo>
                  <a:lnTo>
                    <a:pt x="3602" y="410673"/>
                  </a:lnTo>
                  <a:lnTo>
                    <a:pt x="3602" y="0"/>
                  </a:lnTo>
                  <a:close/>
                </a:path>
              </a:pathLst>
            </a:custGeom>
            <a:solidFill>
              <a:srgbClr val="B3ACBA"/>
            </a:solidFill>
          </p:spPr>
          <p:txBody>
            <a:bodyPr wrap="square" lIns="0" tIns="0" rIns="0" bIns="0" rtlCol="0"/>
            <a:lstStyle/>
            <a:p>
              <a:endParaRPr lang="fr-FR" noProof="0" dirty="0"/>
            </a:p>
          </p:txBody>
        </p:sp>
        <p:sp>
          <p:nvSpPr>
            <p:cNvPr id="5121" name="object 5121"/>
            <p:cNvSpPr/>
            <p:nvPr/>
          </p:nvSpPr>
          <p:spPr>
            <a:xfrm>
              <a:off x="7498836" y="5395348"/>
              <a:ext cx="3810" cy="411480"/>
            </a:xfrm>
            <a:custGeom>
              <a:avLst/>
              <a:gdLst/>
              <a:ahLst/>
              <a:cxnLst/>
              <a:rect l="l" t="t" r="r" b="b"/>
              <a:pathLst>
                <a:path w="3809" h="411479">
                  <a:moveTo>
                    <a:pt x="3602" y="0"/>
                  </a:moveTo>
                  <a:lnTo>
                    <a:pt x="3602" y="411067"/>
                  </a:lnTo>
                </a:path>
                <a:path w="3809" h="411479">
                  <a:moveTo>
                    <a:pt x="0" y="410673"/>
                  </a:moveTo>
                  <a:lnTo>
                    <a:pt x="0" y="1034"/>
                  </a:lnTo>
                </a:path>
              </a:pathLst>
            </a:custGeom>
            <a:ln w="3175">
              <a:solidFill>
                <a:srgbClr val="B3ACBA"/>
              </a:solidFill>
            </a:ln>
          </p:spPr>
          <p:txBody>
            <a:bodyPr wrap="square" lIns="0" tIns="0" rIns="0" bIns="0" rtlCol="0"/>
            <a:lstStyle/>
            <a:p>
              <a:endParaRPr lang="fr-FR" noProof="0" dirty="0"/>
            </a:p>
          </p:txBody>
        </p:sp>
        <p:sp>
          <p:nvSpPr>
            <p:cNvPr id="5122" name="object 5122"/>
            <p:cNvSpPr/>
            <p:nvPr/>
          </p:nvSpPr>
          <p:spPr>
            <a:xfrm>
              <a:off x="7502438" y="5394865"/>
              <a:ext cx="1905" cy="412115"/>
            </a:xfrm>
            <a:custGeom>
              <a:avLst/>
              <a:gdLst/>
              <a:ahLst/>
              <a:cxnLst/>
              <a:rect l="l" t="t" r="r" b="b"/>
              <a:pathLst>
                <a:path w="1904" h="412114">
                  <a:moveTo>
                    <a:pt x="0" y="482"/>
                  </a:moveTo>
                  <a:lnTo>
                    <a:pt x="1681" y="0"/>
                  </a:lnTo>
                  <a:lnTo>
                    <a:pt x="1681" y="411734"/>
                  </a:lnTo>
                  <a:lnTo>
                    <a:pt x="0" y="411550"/>
                  </a:lnTo>
                  <a:lnTo>
                    <a:pt x="0" y="482"/>
                  </a:lnTo>
                  <a:close/>
                </a:path>
              </a:pathLst>
            </a:custGeom>
            <a:solidFill>
              <a:srgbClr val="B3ACBA"/>
            </a:solidFill>
          </p:spPr>
          <p:txBody>
            <a:bodyPr wrap="square" lIns="0" tIns="0" rIns="0" bIns="0" rtlCol="0"/>
            <a:lstStyle/>
            <a:p>
              <a:endParaRPr lang="fr-FR" noProof="0" dirty="0"/>
            </a:p>
          </p:txBody>
        </p:sp>
        <p:sp>
          <p:nvSpPr>
            <p:cNvPr id="5123" name="object 5123"/>
            <p:cNvSpPr/>
            <p:nvPr/>
          </p:nvSpPr>
          <p:spPr>
            <a:xfrm>
              <a:off x="7502438" y="5394865"/>
              <a:ext cx="1905" cy="412115"/>
            </a:xfrm>
            <a:custGeom>
              <a:avLst/>
              <a:gdLst/>
              <a:ahLst/>
              <a:cxnLst/>
              <a:rect l="l" t="t" r="r" b="b"/>
              <a:pathLst>
                <a:path w="1904" h="412114">
                  <a:moveTo>
                    <a:pt x="1681" y="0"/>
                  </a:moveTo>
                  <a:lnTo>
                    <a:pt x="1681" y="411734"/>
                  </a:lnTo>
                </a:path>
                <a:path w="1904" h="412114">
                  <a:moveTo>
                    <a:pt x="0" y="411550"/>
                  </a:moveTo>
                  <a:lnTo>
                    <a:pt x="0" y="482"/>
                  </a:lnTo>
                </a:path>
              </a:pathLst>
            </a:custGeom>
            <a:ln w="3175">
              <a:solidFill>
                <a:srgbClr val="B3ACBA"/>
              </a:solidFill>
            </a:ln>
          </p:spPr>
          <p:txBody>
            <a:bodyPr wrap="square" lIns="0" tIns="0" rIns="0" bIns="0" rtlCol="0"/>
            <a:lstStyle/>
            <a:p>
              <a:endParaRPr lang="fr-FR" noProof="0" dirty="0"/>
            </a:p>
          </p:txBody>
        </p:sp>
        <p:sp>
          <p:nvSpPr>
            <p:cNvPr id="5124" name="object 5124"/>
            <p:cNvSpPr/>
            <p:nvPr/>
          </p:nvSpPr>
          <p:spPr>
            <a:xfrm>
              <a:off x="7504120" y="5393831"/>
              <a:ext cx="3810" cy="413384"/>
            </a:xfrm>
            <a:custGeom>
              <a:avLst/>
              <a:gdLst/>
              <a:ahLst/>
              <a:cxnLst/>
              <a:rect l="l" t="t" r="r" b="b"/>
              <a:pathLst>
                <a:path w="3809" h="413385">
                  <a:moveTo>
                    <a:pt x="3602" y="0"/>
                  </a:moveTo>
                  <a:lnTo>
                    <a:pt x="0" y="1034"/>
                  </a:lnTo>
                  <a:lnTo>
                    <a:pt x="0" y="412768"/>
                  </a:lnTo>
                  <a:lnTo>
                    <a:pt x="3602" y="412768"/>
                  </a:lnTo>
                  <a:lnTo>
                    <a:pt x="3602" y="0"/>
                  </a:lnTo>
                  <a:close/>
                </a:path>
              </a:pathLst>
            </a:custGeom>
            <a:solidFill>
              <a:srgbClr val="B3ACBA"/>
            </a:solidFill>
          </p:spPr>
          <p:txBody>
            <a:bodyPr wrap="square" lIns="0" tIns="0" rIns="0" bIns="0" rtlCol="0"/>
            <a:lstStyle/>
            <a:p>
              <a:endParaRPr lang="fr-FR" noProof="0" dirty="0"/>
            </a:p>
          </p:txBody>
        </p:sp>
        <p:sp>
          <p:nvSpPr>
            <p:cNvPr id="5125" name="object 5125"/>
            <p:cNvSpPr/>
            <p:nvPr/>
          </p:nvSpPr>
          <p:spPr>
            <a:xfrm>
              <a:off x="7504120" y="5393831"/>
              <a:ext cx="3810" cy="413384"/>
            </a:xfrm>
            <a:custGeom>
              <a:avLst/>
              <a:gdLst/>
              <a:ahLst/>
              <a:cxnLst/>
              <a:rect l="l" t="t" r="r" b="b"/>
              <a:pathLst>
                <a:path w="3809" h="413385">
                  <a:moveTo>
                    <a:pt x="3602" y="0"/>
                  </a:moveTo>
                  <a:lnTo>
                    <a:pt x="3602" y="413161"/>
                  </a:lnTo>
                </a:path>
                <a:path w="3809" h="413385">
                  <a:moveTo>
                    <a:pt x="0" y="412768"/>
                  </a:moveTo>
                  <a:lnTo>
                    <a:pt x="0" y="1034"/>
                  </a:lnTo>
                </a:path>
              </a:pathLst>
            </a:custGeom>
            <a:ln w="3175">
              <a:solidFill>
                <a:srgbClr val="B3ACBA"/>
              </a:solidFill>
            </a:ln>
          </p:spPr>
          <p:txBody>
            <a:bodyPr wrap="square" lIns="0" tIns="0" rIns="0" bIns="0" rtlCol="0"/>
            <a:lstStyle/>
            <a:p>
              <a:endParaRPr lang="fr-FR" noProof="0" dirty="0"/>
            </a:p>
          </p:txBody>
        </p:sp>
        <p:sp>
          <p:nvSpPr>
            <p:cNvPr id="5126" name="object 5126"/>
            <p:cNvSpPr/>
            <p:nvPr/>
          </p:nvSpPr>
          <p:spPr>
            <a:xfrm>
              <a:off x="7507723" y="5393280"/>
              <a:ext cx="2540" cy="414020"/>
            </a:xfrm>
            <a:custGeom>
              <a:avLst/>
              <a:gdLst/>
              <a:ahLst/>
              <a:cxnLst/>
              <a:rect l="l" t="t" r="r" b="b"/>
              <a:pathLst>
                <a:path w="2540" h="414020">
                  <a:moveTo>
                    <a:pt x="0" y="551"/>
                  </a:moveTo>
                  <a:lnTo>
                    <a:pt x="1921" y="0"/>
                  </a:lnTo>
                  <a:lnTo>
                    <a:pt x="1921" y="413923"/>
                  </a:lnTo>
                  <a:lnTo>
                    <a:pt x="0" y="413713"/>
                  </a:lnTo>
                  <a:lnTo>
                    <a:pt x="0" y="551"/>
                  </a:lnTo>
                  <a:close/>
                </a:path>
              </a:pathLst>
            </a:custGeom>
            <a:solidFill>
              <a:srgbClr val="B3ACBA"/>
            </a:solidFill>
          </p:spPr>
          <p:txBody>
            <a:bodyPr wrap="square" lIns="0" tIns="0" rIns="0" bIns="0" rtlCol="0"/>
            <a:lstStyle/>
            <a:p>
              <a:endParaRPr lang="fr-FR" noProof="0" dirty="0"/>
            </a:p>
          </p:txBody>
        </p:sp>
        <p:sp>
          <p:nvSpPr>
            <p:cNvPr id="5127" name="object 5127"/>
            <p:cNvSpPr/>
            <p:nvPr/>
          </p:nvSpPr>
          <p:spPr>
            <a:xfrm>
              <a:off x="7507723" y="5393280"/>
              <a:ext cx="2540" cy="414020"/>
            </a:xfrm>
            <a:custGeom>
              <a:avLst/>
              <a:gdLst/>
              <a:ahLst/>
              <a:cxnLst/>
              <a:rect l="l" t="t" r="r" b="b"/>
              <a:pathLst>
                <a:path w="2540" h="414020">
                  <a:moveTo>
                    <a:pt x="1921" y="0"/>
                  </a:moveTo>
                  <a:lnTo>
                    <a:pt x="1921" y="413923"/>
                  </a:lnTo>
                </a:path>
                <a:path w="2540" h="414020">
                  <a:moveTo>
                    <a:pt x="0" y="413713"/>
                  </a:moveTo>
                  <a:lnTo>
                    <a:pt x="0" y="551"/>
                  </a:lnTo>
                </a:path>
              </a:pathLst>
            </a:custGeom>
            <a:ln w="3175">
              <a:solidFill>
                <a:srgbClr val="B3ACBA"/>
              </a:solidFill>
            </a:ln>
          </p:spPr>
          <p:txBody>
            <a:bodyPr wrap="square" lIns="0" tIns="0" rIns="0" bIns="0" rtlCol="0"/>
            <a:lstStyle/>
            <a:p>
              <a:endParaRPr lang="fr-FR" noProof="0" dirty="0"/>
            </a:p>
          </p:txBody>
        </p:sp>
        <p:sp>
          <p:nvSpPr>
            <p:cNvPr id="5128" name="object 5128"/>
            <p:cNvSpPr/>
            <p:nvPr/>
          </p:nvSpPr>
          <p:spPr>
            <a:xfrm>
              <a:off x="7509644" y="5392246"/>
              <a:ext cx="3810" cy="415290"/>
            </a:xfrm>
            <a:custGeom>
              <a:avLst/>
              <a:gdLst/>
              <a:ahLst/>
              <a:cxnLst/>
              <a:rect l="l" t="t" r="r" b="b"/>
              <a:pathLst>
                <a:path w="3809" h="415289">
                  <a:moveTo>
                    <a:pt x="3602" y="0"/>
                  </a:moveTo>
                  <a:lnTo>
                    <a:pt x="0" y="1034"/>
                  </a:lnTo>
                  <a:lnTo>
                    <a:pt x="0" y="414957"/>
                  </a:lnTo>
                  <a:lnTo>
                    <a:pt x="3602" y="414957"/>
                  </a:lnTo>
                  <a:lnTo>
                    <a:pt x="3602" y="0"/>
                  </a:lnTo>
                  <a:close/>
                </a:path>
              </a:pathLst>
            </a:custGeom>
            <a:solidFill>
              <a:srgbClr val="B3ACBA"/>
            </a:solidFill>
          </p:spPr>
          <p:txBody>
            <a:bodyPr wrap="square" lIns="0" tIns="0" rIns="0" bIns="0" rtlCol="0"/>
            <a:lstStyle/>
            <a:p>
              <a:endParaRPr lang="fr-FR" noProof="0" dirty="0"/>
            </a:p>
          </p:txBody>
        </p:sp>
        <p:sp>
          <p:nvSpPr>
            <p:cNvPr id="5129" name="object 5129"/>
            <p:cNvSpPr/>
            <p:nvPr/>
          </p:nvSpPr>
          <p:spPr>
            <a:xfrm>
              <a:off x="7509644" y="5392246"/>
              <a:ext cx="3810" cy="415925"/>
            </a:xfrm>
            <a:custGeom>
              <a:avLst/>
              <a:gdLst/>
              <a:ahLst/>
              <a:cxnLst/>
              <a:rect l="l" t="t" r="r" b="b"/>
              <a:pathLst>
                <a:path w="3809" h="415925">
                  <a:moveTo>
                    <a:pt x="3602" y="0"/>
                  </a:moveTo>
                  <a:lnTo>
                    <a:pt x="3602" y="415351"/>
                  </a:lnTo>
                </a:path>
                <a:path w="3809" h="415925">
                  <a:moveTo>
                    <a:pt x="0" y="414957"/>
                  </a:moveTo>
                  <a:lnTo>
                    <a:pt x="0" y="1034"/>
                  </a:lnTo>
                </a:path>
              </a:pathLst>
            </a:custGeom>
            <a:ln w="3175">
              <a:solidFill>
                <a:srgbClr val="B3ACBA"/>
              </a:solidFill>
            </a:ln>
          </p:spPr>
          <p:txBody>
            <a:bodyPr wrap="square" lIns="0" tIns="0" rIns="0" bIns="0" rtlCol="0"/>
            <a:lstStyle/>
            <a:p>
              <a:endParaRPr lang="fr-FR" noProof="0" dirty="0"/>
            </a:p>
          </p:txBody>
        </p:sp>
        <p:sp>
          <p:nvSpPr>
            <p:cNvPr id="5130" name="object 5130"/>
            <p:cNvSpPr/>
            <p:nvPr/>
          </p:nvSpPr>
          <p:spPr>
            <a:xfrm>
              <a:off x="7513247" y="5391763"/>
              <a:ext cx="1905" cy="416559"/>
            </a:xfrm>
            <a:custGeom>
              <a:avLst/>
              <a:gdLst/>
              <a:ahLst/>
              <a:cxnLst/>
              <a:rect l="l" t="t" r="r" b="b"/>
              <a:pathLst>
                <a:path w="1904" h="416560">
                  <a:moveTo>
                    <a:pt x="0" y="482"/>
                  </a:moveTo>
                  <a:lnTo>
                    <a:pt x="1681" y="0"/>
                  </a:lnTo>
                  <a:lnTo>
                    <a:pt x="1681" y="416017"/>
                  </a:lnTo>
                  <a:lnTo>
                    <a:pt x="0" y="415834"/>
                  </a:lnTo>
                  <a:lnTo>
                    <a:pt x="0" y="482"/>
                  </a:lnTo>
                  <a:close/>
                </a:path>
              </a:pathLst>
            </a:custGeom>
            <a:solidFill>
              <a:srgbClr val="B1ABB9"/>
            </a:solidFill>
          </p:spPr>
          <p:txBody>
            <a:bodyPr wrap="square" lIns="0" tIns="0" rIns="0" bIns="0" rtlCol="0"/>
            <a:lstStyle/>
            <a:p>
              <a:endParaRPr lang="fr-FR" noProof="0" dirty="0"/>
            </a:p>
          </p:txBody>
        </p:sp>
        <p:sp>
          <p:nvSpPr>
            <p:cNvPr id="5131" name="object 5131"/>
            <p:cNvSpPr/>
            <p:nvPr/>
          </p:nvSpPr>
          <p:spPr>
            <a:xfrm>
              <a:off x="7513247" y="5391763"/>
              <a:ext cx="1905" cy="416559"/>
            </a:xfrm>
            <a:custGeom>
              <a:avLst/>
              <a:gdLst/>
              <a:ahLst/>
              <a:cxnLst/>
              <a:rect l="l" t="t" r="r" b="b"/>
              <a:pathLst>
                <a:path w="1904" h="416560">
                  <a:moveTo>
                    <a:pt x="1681" y="0"/>
                  </a:moveTo>
                  <a:lnTo>
                    <a:pt x="1681" y="416017"/>
                  </a:lnTo>
                </a:path>
                <a:path w="1904" h="416560">
                  <a:moveTo>
                    <a:pt x="0" y="415834"/>
                  </a:moveTo>
                  <a:lnTo>
                    <a:pt x="0" y="482"/>
                  </a:lnTo>
                </a:path>
              </a:pathLst>
            </a:custGeom>
            <a:ln w="3175">
              <a:solidFill>
                <a:srgbClr val="B1ABB9"/>
              </a:solidFill>
            </a:ln>
          </p:spPr>
          <p:txBody>
            <a:bodyPr wrap="square" lIns="0" tIns="0" rIns="0" bIns="0" rtlCol="0"/>
            <a:lstStyle/>
            <a:p>
              <a:endParaRPr lang="fr-FR" noProof="0" dirty="0"/>
            </a:p>
          </p:txBody>
        </p:sp>
        <p:sp>
          <p:nvSpPr>
            <p:cNvPr id="5132" name="object 5132"/>
            <p:cNvSpPr/>
            <p:nvPr/>
          </p:nvSpPr>
          <p:spPr>
            <a:xfrm>
              <a:off x="7514928" y="5390729"/>
              <a:ext cx="3810" cy="417195"/>
            </a:xfrm>
            <a:custGeom>
              <a:avLst/>
              <a:gdLst/>
              <a:ahLst/>
              <a:cxnLst/>
              <a:rect l="l" t="t" r="r" b="b"/>
              <a:pathLst>
                <a:path w="3809" h="417195">
                  <a:moveTo>
                    <a:pt x="3602" y="0"/>
                  </a:moveTo>
                  <a:lnTo>
                    <a:pt x="0" y="1034"/>
                  </a:lnTo>
                  <a:lnTo>
                    <a:pt x="0" y="417051"/>
                  </a:lnTo>
                  <a:lnTo>
                    <a:pt x="3602" y="417051"/>
                  </a:lnTo>
                  <a:lnTo>
                    <a:pt x="3602" y="0"/>
                  </a:lnTo>
                  <a:close/>
                </a:path>
              </a:pathLst>
            </a:custGeom>
            <a:solidFill>
              <a:srgbClr val="B1ABB9"/>
            </a:solidFill>
          </p:spPr>
          <p:txBody>
            <a:bodyPr wrap="square" lIns="0" tIns="0" rIns="0" bIns="0" rtlCol="0"/>
            <a:lstStyle/>
            <a:p>
              <a:endParaRPr lang="fr-FR" noProof="0" dirty="0"/>
            </a:p>
          </p:txBody>
        </p:sp>
        <p:sp>
          <p:nvSpPr>
            <p:cNvPr id="5133" name="object 5133"/>
            <p:cNvSpPr/>
            <p:nvPr/>
          </p:nvSpPr>
          <p:spPr>
            <a:xfrm>
              <a:off x="7514928" y="5390729"/>
              <a:ext cx="3810" cy="417830"/>
            </a:xfrm>
            <a:custGeom>
              <a:avLst/>
              <a:gdLst/>
              <a:ahLst/>
              <a:cxnLst/>
              <a:rect l="l" t="t" r="r" b="b"/>
              <a:pathLst>
                <a:path w="3809" h="417829">
                  <a:moveTo>
                    <a:pt x="3602" y="0"/>
                  </a:moveTo>
                  <a:lnTo>
                    <a:pt x="3602" y="417445"/>
                  </a:lnTo>
                </a:path>
                <a:path w="3809" h="417829">
                  <a:moveTo>
                    <a:pt x="0" y="417051"/>
                  </a:moveTo>
                  <a:lnTo>
                    <a:pt x="0" y="1034"/>
                  </a:lnTo>
                </a:path>
              </a:pathLst>
            </a:custGeom>
            <a:ln w="3175">
              <a:solidFill>
                <a:srgbClr val="B1ABB9"/>
              </a:solidFill>
            </a:ln>
          </p:spPr>
          <p:txBody>
            <a:bodyPr wrap="square" lIns="0" tIns="0" rIns="0" bIns="0" rtlCol="0"/>
            <a:lstStyle/>
            <a:p>
              <a:endParaRPr lang="fr-FR" noProof="0" dirty="0"/>
            </a:p>
          </p:txBody>
        </p:sp>
        <p:sp>
          <p:nvSpPr>
            <p:cNvPr id="5134" name="object 5134"/>
            <p:cNvSpPr/>
            <p:nvPr/>
          </p:nvSpPr>
          <p:spPr>
            <a:xfrm>
              <a:off x="7518531" y="5390177"/>
              <a:ext cx="2540" cy="418465"/>
            </a:xfrm>
            <a:custGeom>
              <a:avLst/>
              <a:gdLst/>
              <a:ahLst/>
              <a:cxnLst/>
              <a:rect l="l" t="t" r="r" b="b"/>
              <a:pathLst>
                <a:path w="2540" h="418464">
                  <a:moveTo>
                    <a:pt x="0" y="551"/>
                  </a:moveTo>
                  <a:lnTo>
                    <a:pt x="1921" y="0"/>
                  </a:lnTo>
                  <a:lnTo>
                    <a:pt x="1921" y="418207"/>
                  </a:lnTo>
                  <a:lnTo>
                    <a:pt x="0" y="417997"/>
                  </a:lnTo>
                  <a:lnTo>
                    <a:pt x="0" y="551"/>
                  </a:lnTo>
                  <a:close/>
                </a:path>
              </a:pathLst>
            </a:custGeom>
            <a:solidFill>
              <a:srgbClr val="B1ABB9"/>
            </a:solidFill>
          </p:spPr>
          <p:txBody>
            <a:bodyPr wrap="square" lIns="0" tIns="0" rIns="0" bIns="0" rtlCol="0"/>
            <a:lstStyle/>
            <a:p>
              <a:endParaRPr lang="fr-FR" noProof="0" dirty="0"/>
            </a:p>
          </p:txBody>
        </p:sp>
        <p:sp>
          <p:nvSpPr>
            <p:cNvPr id="5135" name="object 5135"/>
            <p:cNvSpPr/>
            <p:nvPr/>
          </p:nvSpPr>
          <p:spPr>
            <a:xfrm>
              <a:off x="7518531" y="5390177"/>
              <a:ext cx="2540" cy="418465"/>
            </a:xfrm>
            <a:custGeom>
              <a:avLst/>
              <a:gdLst/>
              <a:ahLst/>
              <a:cxnLst/>
              <a:rect l="l" t="t" r="r" b="b"/>
              <a:pathLst>
                <a:path w="2540" h="418464">
                  <a:moveTo>
                    <a:pt x="1921" y="0"/>
                  </a:moveTo>
                  <a:lnTo>
                    <a:pt x="1921" y="418207"/>
                  </a:lnTo>
                </a:path>
                <a:path w="2540" h="418464">
                  <a:moveTo>
                    <a:pt x="0" y="417997"/>
                  </a:moveTo>
                  <a:lnTo>
                    <a:pt x="0" y="551"/>
                  </a:lnTo>
                </a:path>
              </a:pathLst>
            </a:custGeom>
            <a:ln w="3175">
              <a:solidFill>
                <a:srgbClr val="B1ABB9"/>
              </a:solidFill>
            </a:ln>
          </p:spPr>
          <p:txBody>
            <a:bodyPr wrap="square" lIns="0" tIns="0" rIns="0" bIns="0" rtlCol="0"/>
            <a:lstStyle/>
            <a:p>
              <a:endParaRPr lang="fr-FR" noProof="0" dirty="0"/>
            </a:p>
          </p:txBody>
        </p:sp>
        <p:sp>
          <p:nvSpPr>
            <p:cNvPr id="5136" name="object 5136"/>
            <p:cNvSpPr/>
            <p:nvPr/>
          </p:nvSpPr>
          <p:spPr>
            <a:xfrm>
              <a:off x="7520453" y="5389695"/>
              <a:ext cx="1905" cy="419100"/>
            </a:xfrm>
            <a:custGeom>
              <a:avLst/>
              <a:gdLst/>
              <a:ahLst/>
              <a:cxnLst/>
              <a:rect l="l" t="t" r="r" b="b"/>
              <a:pathLst>
                <a:path w="1904" h="419100">
                  <a:moveTo>
                    <a:pt x="0" y="482"/>
                  </a:moveTo>
                  <a:lnTo>
                    <a:pt x="1681" y="0"/>
                  </a:lnTo>
                  <a:lnTo>
                    <a:pt x="1681" y="418873"/>
                  </a:lnTo>
                  <a:lnTo>
                    <a:pt x="0" y="418689"/>
                  </a:lnTo>
                  <a:lnTo>
                    <a:pt x="0" y="482"/>
                  </a:lnTo>
                  <a:close/>
                </a:path>
              </a:pathLst>
            </a:custGeom>
            <a:solidFill>
              <a:srgbClr val="B1ABB9"/>
            </a:solidFill>
          </p:spPr>
          <p:txBody>
            <a:bodyPr wrap="square" lIns="0" tIns="0" rIns="0" bIns="0" rtlCol="0"/>
            <a:lstStyle/>
            <a:p>
              <a:endParaRPr lang="fr-FR" noProof="0" dirty="0"/>
            </a:p>
          </p:txBody>
        </p:sp>
        <p:sp>
          <p:nvSpPr>
            <p:cNvPr id="5137" name="object 5137"/>
            <p:cNvSpPr/>
            <p:nvPr/>
          </p:nvSpPr>
          <p:spPr>
            <a:xfrm>
              <a:off x="7520453" y="5389695"/>
              <a:ext cx="1905" cy="419100"/>
            </a:xfrm>
            <a:custGeom>
              <a:avLst/>
              <a:gdLst/>
              <a:ahLst/>
              <a:cxnLst/>
              <a:rect l="l" t="t" r="r" b="b"/>
              <a:pathLst>
                <a:path w="1904" h="419100">
                  <a:moveTo>
                    <a:pt x="1681" y="0"/>
                  </a:moveTo>
                  <a:lnTo>
                    <a:pt x="1681" y="418873"/>
                  </a:lnTo>
                </a:path>
                <a:path w="1904" h="419100">
                  <a:moveTo>
                    <a:pt x="0" y="418689"/>
                  </a:moveTo>
                  <a:lnTo>
                    <a:pt x="0" y="482"/>
                  </a:lnTo>
                </a:path>
              </a:pathLst>
            </a:custGeom>
            <a:ln w="3175">
              <a:solidFill>
                <a:srgbClr val="B1ABB9"/>
              </a:solidFill>
            </a:ln>
          </p:spPr>
          <p:txBody>
            <a:bodyPr wrap="square" lIns="0" tIns="0" rIns="0" bIns="0" rtlCol="0"/>
            <a:lstStyle/>
            <a:p>
              <a:endParaRPr lang="fr-FR" noProof="0" dirty="0"/>
            </a:p>
          </p:txBody>
        </p:sp>
        <p:sp>
          <p:nvSpPr>
            <p:cNvPr id="5138" name="object 5138"/>
            <p:cNvSpPr/>
            <p:nvPr/>
          </p:nvSpPr>
          <p:spPr>
            <a:xfrm>
              <a:off x="7522134" y="5388661"/>
              <a:ext cx="3810" cy="420370"/>
            </a:xfrm>
            <a:custGeom>
              <a:avLst/>
              <a:gdLst/>
              <a:ahLst/>
              <a:cxnLst/>
              <a:rect l="l" t="t" r="r" b="b"/>
              <a:pathLst>
                <a:path w="3809" h="420370">
                  <a:moveTo>
                    <a:pt x="3602" y="0"/>
                  </a:moveTo>
                  <a:lnTo>
                    <a:pt x="0" y="1034"/>
                  </a:lnTo>
                  <a:lnTo>
                    <a:pt x="0" y="419907"/>
                  </a:lnTo>
                  <a:lnTo>
                    <a:pt x="3602" y="419907"/>
                  </a:lnTo>
                  <a:lnTo>
                    <a:pt x="3602" y="0"/>
                  </a:lnTo>
                  <a:close/>
                </a:path>
              </a:pathLst>
            </a:custGeom>
            <a:solidFill>
              <a:srgbClr val="B1ABB9"/>
            </a:solidFill>
          </p:spPr>
          <p:txBody>
            <a:bodyPr wrap="square" lIns="0" tIns="0" rIns="0" bIns="0" rtlCol="0"/>
            <a:lstStyle/>
            <a:p>
              <a:endParaRPr lang="fr-FR" noProof="0" dirty="0"/>
            </a:p>
          </p:txBody>
        </p:sp>
        <p:sp>
          <p:nvSpPr>
            <p:cNvPr id="5139" name="object 5139"/>
            <p:cNvSpPr/>
            <p:nvPr/>
          </p:nvSpPr>
          <p:spPr>
            <a:xfrm>
              <a:off x="7522134" y="5388661"/>
              <a:ext cx="3810" cy="420370"/>
            </a:xfrm>
            <a:custGeom>
              <a:avLst/>
              <a:gdLst/>
              <a:ahLst/>
              <a:cxnLst/>
              <a:rect l="l" t="t" r="r" b="b"/>
              <a:pathLst>
                <a:path w="3809" h="420370">
                  <a:moveTo>
                    <a:pt x="3602" y="0"/>
                  </a:moveTo>
                  <a:lnTo>
                    <a:pt x="3602" y="420301"/>
                  </a:lnTo>
                </a:path>
                <a:path w="3809" h="420370">
                  <a:moveTo>
                    <a:pt x="0" y="419907"/>
                  </a:moveTo>
                  <a:lnTo>
                    <a:pt x="0" y="1034"/>
                  </a:lnTo>
                </a:path>
              </a:pathLst>
            </a:custGeom>
            <a:ln w="3175">
              <a:solidFill>
                <a:srgbClr val="B1ABB9"/>
              </a:solidFill>
            </a:ln>
          </p:spPr>
          <p:txBody>
            <a:bodyPr wrap="square" lIns="0" tIns="0" rIns="0" bIns="0" rtlCol="0"/>
            <a:lstStyle/>
            <a:p>
              <a:endParaRPr lang="fr-FR" noProof="0" dirty="0"/>
            </a:p>
          </p:txBody>
        </p:sp>
        <p:sp>
          <p:nvSpPr>
            <p:cNvPr id="5140" name="object 5140"/>
            <p:cNvSpPr/>
            <p:nvPr/>
          </p:nvSpPr>
          <p:spPr>
            <a:xfrm>
              <a:off x="7525737" y="5388109"/>
              <a:ext cx="2540" cy="421640"/>
            </a:xfrm>
            <a:custGeom>
              <a:avLst/>
              <a:gdLst/>
              <a:ahLst/>
              <a:cxnLst/>
              <a:rect l="l" t="t" r="r" b="b"/>
              <a:pathLst>
                <a:path w="2540" h="421639">
                  <a:moveTo>
                    <a:pt x="0" y="551"/>
                  </a:moveTo>
                  <a:lnTo>
                    <a:pt x="1921" y="0"/>
                  </a:lnTo>
                  <a:lnTo>
                    <a:pt x="1921" y="421063"/>
                  </a:lnTo>
                  <a:lnTo>
                    <a:pt x="0" y="420853"/>
                  </a:lnTo>
                  <a:lnTo>
                    <a:pt x="0" y="551"/>
                  </a:lnTo>
                  <a:close/>
                </a:path>
              </a:pathLst>
            </a:custGeom>
            <a:solidFill>
              <a:srgbClr val="B1ABB9"/>
            </a:solidFill>
          </p:spPr>
          <p:txBody>
            <a:bodyPr wrap="square" lIns="0" tIns="0" rIns="0" bIns="0" rtlCol="0"/>
            <a:lstStyle/>
            <a:p>
              <a:endParaRPr lang="fr-FR" noProof="0" dirty="0"/>
            </a:p>
          </p:txBody>
        </p:sp>
        <p:sp>
          <p:nvSpPr>
            <p:cNvPr id="5141" name="object 5141"/>
            <p:cNvSpPr/>
            <p:nvPr/>
          </p:nvSpPr>
          <p:spPr>
            <a:xfrm>
              <a:off x="7525737" y="5388109"/>
              <a:ext cx="2540" cy="421640"/>
            </a:xfrm>
            <a:custGeom>
              <a:avLst/>
              <a:gdLst/>
              <a:ahLst/>
              <a:cxnLst/>
              <a:rect l="l" t="t" r="r" b="b"/>
              <a:pathLst>
                <a:path w="2540" h="421639">
                  <a:moveTo>
                    <a:pt x="1921" y="0"/>
                  </a:moveTo>
                  <a:lnTo>
                    <a:pt x="1921" y="421063"/>
                  </a:lnTo>
                </a:path>
                <a:path w="2540" h="421639">
                  <a:moveTo>
                    <a:pt x="0" y="420853"/>
                  </a:moveTo>
                  <a:lnTo>
                    <a:pt x="0" y="551"/>
                  </a:lnTo>
                </a:path>
              </a:pathLst>
            </a:custGeom>
            <a:ln w="3175">
              <a:solidFill>
                <a:srgbClr val="B1ABB9"/>
              </a:solidFill>
            </a:ln>
          </p:spPr>
          <p:txBody>
            <a:bodyPr wrap="square" lIns="0" tIns="0" rIns="0" bIns="0" rtlCol="0"/>
            <a:lstStyle/>
            <a:p>
              <a:endParaRPr lang="fr-FR" noProof="0" dirty="0"/>
            </a:p>
          </p:txBody>
        </p:sp>
        <p:sp>
          <p:nvSpPr>
            <p:cNvPr id="5142" name="object 5142"/>
            <p:cNvSpPr/>
            <p:nvPr/>
          </p:nvSpPr>
          <p:spPr>
            <a:xfrm>
              <a:off x="7527659" y="5387075"/>
              <a:ext cx="3810" cy="422275"/>
            </a:xfrm>
            <a:custGeom>
              <a:avLst/>
              <a:gdLst/>
              <a:ahLst/>
              <a:cxnLst/>
              <a:rect l="l" t="t" r="r" b="b"/>
              <a:pathLst>
                <a:path w="3809" h="422275">
                  <a:moveTo>
                    <a:pt x="3602" y="0"/>
                  </a:moveTo>
                  <a:lnTo>
                    <a:pt x="0" y="1034"/>
                  </a:lnTo>
                  <a:lnTo>
                    <a:pt x="0" y="422097"/>
                  </a:lnTo>
                  <a:lnTo>
                    <a:pt x="3602" y="422097"/>
                  </a:lnTo>
                  <a:lnTo>
                    <a:pt x="3602" y="0"/>
                  </a:lnTo>
                  <a:close/>
                </a:path>
              </a:pathLst>
            </a:custGeom>
            <a:solidFill>
              <a:srgbClr val="B1ABB9"/>
            </a:solidFill>
          </p:spPr>
          <p:txBody>
            <a:bodyPr wrap="square" lIns="0" tIns="0" rIns="0" bIns="0" rtlCol="0"/>
            <a:lstStyle/>
            <a:p>
              <a:endParaRPr lang="fr-FR" noProof="0" dirty="0"/>
            </a:p>
          </p:txBody>
        </p:sp>
        <p:sp>
          <p:nvSpPr>
            <p:cNvPr id="5143" name="object 5143"/>
            <p:cNvSpPr/>
            <p:nvPr/>
          </p:nvSpPr>
          <p:spPr>
            <a:xfrm>
              <a:off x="7527659" y="5387075"/>
              <a:ext cx="3810" cy="422909"/>
            </a:xfrm>
            <a:custGeom>
              <a:avLst/>
              <a:gdLst/>
              <a:ahLst/>
              <a:cxnLst/>
              <a:rect l="l" t="t" r="r" b="b"/>
              <a:pathLst>
                <a:path w="3809" h="422910">
                  <a:moveTo>
                    <a:pt x="3602" y="0"/>
                  </a:moveTo>
                  <a:lnTo>
                    <a:pt x="3602" y="422491"/>
                  </a:lnTo>
                </a:path>
                <a:path w="3809" h="422910">
                  <a:moveTo>
                    <a:pt x="0" y="422097"/>
                  </a:moveTo>
                  <a:lnTo>
                    <a:pt x="0" y="1034"/>
                  </a:lnTo>
                </a:path>
              </a:pathLst>
            </a:custGeom>
            <a:ln w="3175">
              <a:solidFill>
                <a:srgbClr val="B1ABB9"/>
              </a:solidFill>
            </a:ln>
          </p:spPr>
          <p:txBody>
            <a:bodyPr wrap="square" lIns="0" tIns="0" rIns="0" bIns="0" rtlCol="0"/>
            <a:lstStyle/>
            <a:p>
              <a:endParaRPr lang="fr-FR" noProof="0" dirty="0"/>
            </a:p>
          </p:txBody>
        </p:sp>
        <p:sp>
          <p:nvSpPr>
            <p:cNvPr id="5144" name="object 5144"/>
            <p:cNvSpPr/>
            <p:nvPr/>
          </p:nvSpPr>
          <p:spPr>
            <a:xfrm>
              <a:off x="7531261" y="5386592"/>
              <a:ext cx="1905" cy="423545"/>
            </a:xfrm>
            <a:custGeom>
              <a:avLst/>
              <a:gdLst/>
              <a:ahLst/>
              <a:cxnLst/>
              <a:rect l="l" t="t" r="r" b="b"/>
              <a:pathLst>
                <a:path w="1904" h="423545">
                  <a:moveTo>
                    <a:pt x="0" y="482"/>
                  </a:moveTo>
                  <a:lnTo>
                    <a:pt x="1681" y="0"/>
                  </a:lnTo>
                  <a:lnTo>
                    <a:pt x="1681" y="423157"/>
                  </a:lnTo>
                  <a:lnTo>
                    <a:pt x="0" y="422973"/>
                  </a:lnTo>
                  <a:lnTo>
                    <a:pt x="0" y="482"/>
                  </a:lnTo>
                  <a:close/>
                </a:path>
              </a:pathLst>
            </a:custGeom>
            <a:solidFill>
              <a:srgbClr val="B1ABB9"/>
            </a:solidFill>
          </p:spPr>
          <p:txBody>
            <a:bodyPr wrap="square" lIns="0" tIns="0" rIns="0" bIns="0" rtlCol="0"/>
            <a:lstStyle/>
            <a:p>
              <a:endParaRPr lang="fr-FR" noProof="0" dirty="0"/>
            </a:p>
          </p:txBody>
        </p:sp>
        <p:sp>
          <p:nvSpPr>
            <p:cNvPr id="5145" name="object 5145"/>
            <p:cNvSpPr/>
            <p:nvPr/>
          </p:nvSpPr>
          <p:spPr>
            <a:xfrm>
              <a:off x="7531261" y="5386592"/>
              <a:ext cx="1905" cy="423545"/>
            </a:xfrm>
            <a:custGeom>
              <a:avLst/>
              <a:gdLst/>
              <a:ahLst/>
              <a:cxnLst/>
              <a:rect l="l" t="t" r="r" b="b"/>
              <a:pathLst>
                <a:path w="1904" h="423545">
                  <a:moveTo>
                    <a:pt x="1681" y="0"/>
                  </a:moveTo>
                  <a:lnTo>
                    <a:pt x="1681" y="423157"/>
                  </a:lnTo>
                </a:path>
                <a:path w="1904" h="423545">
                  <a:moveTo>
                    <a:pt x="0" y="422973"/>
                  </a:moveTo>
                  <a:lnTo>
                    <a:pt x="0" y="482"/>
                  </a:lnTo>
                </a:path>
              </a:pathLst>
            </a:custGeom>
            <a:ln w="3175">
              <a:solidFill>
                <a:srgbClr val="B1ABB9"/>
              </a:solidFill>
            </a:ln>
          </p:spPr>
          <p:txBody>
            <a:bodyPr wrap="square" lIns="0" tIns="0" rIns="0" bIns="0" rtlCol="0"/>
            <a:lstStyle/>
            <a:p>
              <a:endParaRPr lang="fr-FR" noProof="0" dirty="0"/>
            </a:p>
          </p:txBody>
        </p:sp>
        <p:sp>
          <p:nvSpPr>
            <p:cNvPr id="5146" name="object 5146"/>
            <p:cNvSpPr/>
            <p:nvPr/>
          </p:nvSpPr>
          <p:spPr>
            <a:xfrm>
              <a:off x="7532943" y="5385558"/>
              <a:ext cx="3810" cy="424815"/>
            </a:xfrm>
            <a:custGeom>
              <a:avLst/>
              <a:gdLst/>
              <a:ahLst/>
              <a:cxnLst/>
              <a:rect l="l" t="t" r="r" b="b"/>
              <a:pathLst>
                <a:path w="3809" h="424814">
                  <a:moveTo>
                    <a:pt x="3602" y="0"/>
                  </a:moveTo>
                  <a:lnTo>
                    <a:pt x="0" y="1034"/>
                  </a:lnTo>
                  <a:lnTo>
                    <a:pt x="0" y="424191"/>
                  </a:lnTo>
                  <a:lnTo>
                    <a:pt x="3602" y="424191"/>
                  </a:lnTo>
                  <a:lnTo>
                    <a:pt x="3602" y="0"/>
                  </a:lnTo>
                  <a:close/>
                </a:path>
              </a:pathLst>
            </a:custGeom>
            <a:solidFill>
              <a:srgbClr val="B0AAB8"/>
            </a:solidFill>
          </p:spPr>
          <p:txBody>
            <a:bodyPr wrap="square" lIns="0" tIns="0" rIns="0" bIns="0" rtlCol="0"/>
            <a:lstStyle/>
            <a:p>
              <a:endParaRPr lang="fr-FR" noProof="0" dirty="0"/>
            </a:p>
          </p:txBody>
        </p:sp>
        <p:sp>
          <p:nvSpPr>
            <p:cNvPr id="5147" name="object 5147"/>
            <p:cNvSpPr/>
            <p:nvPr/>
          </p:nvSpPr>
          <p:spPr>
            <a:xfrm>
              <a:off x="7532943" y="5385558"/>
              <a:ext cx="3810" cy="424815"/>
            </a:xfrm>
            <a:custGeom>
              <a:avLst/>
              <a:gdLst/>
              <a:ahLst/>
              <a:cxnLst/>
              <a:rect l="l" t="t" r="r" b="b"/>
              <a:pathLst>
                <a:path w="3809" h="424814">
                  <a:moveTo>
                    <a:pt x="3602" y="0"/>
                  </a:moveTo>
                  <a:lnTo>
                    <a:pt x="3602" y="424585"/>
                  </a:lnTo>
                </a:path>
                <a:path w="3809" h="424814">
                  <a:moveTo>
                    <a:pt x="0" y="424191"/>
                  </a:moveTo>
                  <a:lnTo>
                    <a:pt x="0" y="1034"/>
                  </a:lnTo>
                </a:path>
              </a:pathLst>
            </a:custGeom>
            <a:ln w="3175">
              <a:solidFill>
                <a:srgbClr val="B0AAB8"/>
              </a:solidFill>
            </a:ln>
          </p:spPr>
          <p:txBody>
            <a:bodyPr wrap="square" lIns="0" tIns="0" rIns="0" bIns="0" rtlCol="0"/>
            <a:lstStyle/>
            <a:p>
              <a:endParaRPr lang="fr-FR" noProof="0" dirty="0"/>
            </a:p>
          </p:txBody>
        </p:sp>
        <p:sp>
          <p:nvSpPr>
            <p:cNvPr id="5148" name="object 5148"/>
            <p:cNvSpPr/>
            <p:nvPr/>
          </p:nvSpPr>
          <p:spPr>
            <a:xfrm>
              <a:off x="7536546" y="5385007"/>
              <a:ext cx="2540" cy="425450"/>
            </a:xfrm>
            <a:custGeom>
              <a:avLst/>
              <a:gdLst/>
              <a:ahLst/>
              <a:cxnLst/>
              <a:rect l="l" t="t" r="r" b="b"/>
              <a:pathLst>
                <a:path w="2540" h="425450">
                  <a:moveTo>
                    <a:pt x="0" y="551"/>
                  </a:moveTo>
                  <a:lnTo>
                    <a:pt x="1921" y="0"/>
                  </a:lnTo>
                  <a:lnTo>
                    <a:pt x="1921" y="425346"/>
                  </a:lnTo>
                  <a:lnTo>
                    <a:pt x="0" y="425136"/>
                  </a:lnTo>
                  <a:lnTo>
                    <a:pt x="0" y="551"/>
                  </a:lnTo>
                  <a:close/>
                </a:path>
              </a:pathLst>
            </a:custGeom>
            <a:solidFill>
              <a:srgbClr val="B0AAB8"/>
            </a:solidFill>
          </p:spPr>
          <p:txBody>
            <a:bodyPr wrap="square" lIns="0" tIns="0" rIns="0" bIns="0" rtlCol="0"/>
            <a:lstStyle/>
            <a:p>
              <a:endParaRPr lang="fr-FR" noProof="0" dirty="0"/>
            </a:p>
          </p:txBody>
        </p:sp>
        <p:sp>
          <p:nvSpPr>
            <p:cNvPr id="5149" name="object 5149"/>
            <p:cNvSpPr/>
            <p:nvPr/>
          </p:nvSpPr>
          <p:spPr>
            <a:xfrm>
              <a:off x="7536546" y="5385007"/>
              <a:ext cx="2540" cy="425450"/>
            </a:xfrm>
            <a:custGeom>
              <a:avLst/>
              <a:gdLst/>
              <a:ahLst/>
              <a:cxnLst/>
              <a:rect l="l" t="t" r="r" b="b"/>
              <a:pathLst>
                <a:path w="2540" h="425450">
                  <a:moveTo>
                    <a:pt x="1921" y="0"/>
                  </a:moveTo>
                  <a:lnTo>
                    <a:pt x="1921" y="425346"/>
                  </a:lnTo>
                </a:path>
                <a:path w="2540" h="425450">
                  <a:moveTo>
                    <a:pt x="0" y="425136"/>
                  </a:moveTo>
                  <a:lnTo>
                    <a:pt x="0" y="551"/>
                  </a:lnTo>
                </a:path>
              </a:pathLst>
            </a:custGeom>
            <a:ln w="3175">
              <a:solidFill>
                <a:srgbClr val="B0AAB8"/>
              </a:solidFill>
            </a:ln>
          </p:spPr>
          <p:txBody>
            <a:bodyPr wrap="square" lIns="0" tIns="0" rIns="0" bIns="0" rtlCol="0"/>
            <a:lstStyle/>
            <a:p>
              <a:endParaRPr lang="fr-FR" noProof="0" dirty="0"/>
            </a:p>
          </p:txBody>
        </p:sp>
        <p:sp>
          <p:nvSpPr>
            <p:cNvPr id="5150" name="object 5150"/>
            <p:cNvSpPr/>
            <p:nvPr/>
          </p:nvSpPr>
          <p:spPr>
            <a:xfrm>
              <a:off x="7538467" y="5383973"/>
              <a:ext cx="3810" cy="426720"/>
            </a:xfrm>
            <a:custGeom>
              <a:avLst/>
              <a:gdLst/>
              <a:ahLst/>
              <a:cxnLst/>
              <a:rect l="l" t="t" r="r" b="b"/>
              <a:pathLst>
                <a:path w="3809" h="426720">
                  <a:moveTo>
                    <a:pt x="3602" y="0"/>
                  </a:moveTo>
                  <a:lnTo>
                    <a:pt x="0" y="1034"/>
                  </a:lnTo>
                  <a:lnTo>
                    <a:pt x="0" y="426381"/>
                  </a:lnTo>
                  <a:lnTo>
                    <a:pt x="3602" y="426381"/>
                  </a:lnTo>
                  <a:lnTo>
                    <a:pt x="3602" y="0"/>
                  </a:lnTo>
                  <a:close/>
                </a:path>
              </a:pathLst>
            </a:custGeom>
            <a:solidFill>
              <a:srgbClr val="B0AAB8"/>
            </a:solidFill>
          </p:spPr>
          <p:txBody>
            <a:bodyPr wrap="square" lIns="0" tIns="0" rIns="0" bIns="0" rtlCol="0"/>
            <a:lstStyle/>
            <a:p>
              <a:endParaRPr lang="fr-FR" noProof="0" dirty="0"/>
            </a:p>
          </p:txBody>
        </p:sp>
        <p:sp>
          <p:nvSpPr>
            <p:cNvPr id="5151" name="object 5151"/>
            <p:cNvSpPr/>
            <p:nvPr/>
          </p:nvSpPr>
          <p:spPr>
            <a:xfrm>
              <a:off x="7538467" y="5383973"/>
              <a:ext cx="3810" cy="427355"/>
            </a:xfrm>
            <a:custGeom>
              <a:avLst/>
              <a:gdLst/>
              <a:ahLst/>
              <a:cxnLst/>
              <a:rect l="l" t="t" r="r" b="b"/>
              <a:pathLst>
                <a:path w="3809" h="427354">
                  <a:moveTo>
                    <a:pt x="3602" y="0"/>
                  </a:moveTo>
                  <a:lnTo>
                    <a:pt x="3602" y="426774"/>
                  </a:lnTo>
                </a:path>
                <a:path w="3809" h="427354">
                  <a:moveTo>
                    <a:pt x="0" y="426381"/>
                  </a:moveTo>
                  <a:lnTo>
                    <a:pt x="0" y="1034"/>
                  </a:lnTo>
                </a:path>
              </a:pathLst>
            </a:custGeom>
            <a:ln w="3175">
              <a:solidFill>
                <a:srgbClr val="B0AAB8"/>
              </a:solidFill>
            </a:ln>
          </p:spPr>
          <p:txBody>
            <a:bodyPr wrap="square" lIns="0" tIns="0" rIns="0" bIns="0" rtlCol="0"/>
            <a:lstStyle/>
            <a:p>
              <a:endParaRPr lang="fr-FR" noProof="0" dirty="0"/>
            </a:p>
          </p:txBody>
        </p:sp>
        <p:sp>
          <p:nvSpPr>
            <p:cNvPr id="5152" name="object 5152"/>
            <p:cNvSpPr/>
            <p:nvPr/>
          </p:nvSpPr>
          <p:spPr>
            <a:xfrm>
              <a:off x="7542070" y="5383490"/>
              <a:ext cx="1905" cy="427990"/>
            </a:xfrm>
            <a:custGeom>
              <a:avLst/>
              <a:gdLst/>
              <a:ahLst/>
              <a:cxnLst/>
              <a:rect l="l" t="t" r="r" b="b"/>
              <a:pathLst>
                <a:path w="1904" h="427989">
                  <a:moveTo>
                    <a:pt x="0" y="482"/>
                  </a:moveTo>
                  <a:lnTo>
                    <a:pt x="1681" y="0"/>
                  </a:lnTo>
                  <a:lnTo>
                    <a:pt x="1681" y="427441"/>
                  </a:lnTo>
                  <a:lnTo>
                    <a:pt x="0" y="427257"/>
                  </a:lnTo>
                  <a:lnTo>
                    <a:pt x="0" y="482"/>
                  </a:lnTo>
                  <a:close/>
                </a:path>
              </a:pathLst>
            </a:custGeom>
            <a:solidFill>
              <a:srgbClr val="B0AAB8"/>
            </a:solidFill>
          </p:spPr>
          <p:txBody>
            <a:bodyPr wrap="square" lIns="0" tIns="0" rIns="0" bIns="0" rtlCol="0"/>
            <a:lstStyle/>
            <a:p>
              <a:endParaRPr lang="fr-FR" noProof="0" dirty="0"/>
            </a:p>
          </p:txBody>
        </p:sp>
        <p:sp>
          <p:nvSpPr>
            <p:cNvPr id="5153" name="object 5153"/>
            <p:cNvSpPr/>
            <p:nvPr/>
          </p:nvSpPr>
          <p:spPr>
            <a:xfrm>
              <a:off x="7542070" y="5383490"/>
              <a:ext cx="1905" cy="427990"/>
            </a:xfrm>
            <a:custGeom>
              <a:avLst/>
              <a:gdLst/>
              <a:ahLst/>
              <a:cxnLst/>
              <a:rect l="l" t="t" r="r" b="b"/>
              <a:pathLst>
                <a:path w="1904" h="427989">
                  <a:moveTo>
                    <a:pt x="1681" y="0"/>
                  </a:moveTo>
                  <a:lnTo>
                    <a:pt x="1681" y="427441"/>
                  </a:lnTo>
                </a:path>
                <a:path w="1904" h="427989">
                  <a:moveTo>
                    <a:pt x="0" y="427257"/>
                  </a:moveTo>
                  <a:lnTo>
                    <a:pt x="0" y="482"/>
                  </a:lnTo>
                </a:path>
              </a:pathLst>
            </a:custGeom>
            <a:ln w="3175">
              <a:solidFill>
                <a:srgbClr val="B0AAB8"/>
              </a:solidFill>
            </a:ln>
          </p:spPr>
          <p:txBody>
            <a:bodyPr wrap="square" lIns="0" tIns="0" rIns="0" bIns="0" rtlCol="0"/>
            <a:lstStyle/>
            <a:p>
              <a:endParaRPr lang="fr-FR" noProof="0" dirty="0"/>
            </a:p>
          </p:txBody>
        </p:sp>
        <p:sp>
          <p:nvSpPr>
            <p:cNvPr id="5154" name="object 5154"/>
            <p:cNvSpPr/>
            <p:nvPr/>
          </p:nvSpPr>
          <p:spPr>
            <a:xfrm>
              <a:off x="7543749" y="5382971"/>
              <a:ext cx="3810" cy="428625"/>
            </a:xfrm>
            <a:custGeom>
              <a:avLst/>
              <a:gdLst/>
              <a:ahLst/>
              <a:cxnLst/>
              <a:rect l="l" t="t" r="r" b="b"/>
              <a:pathLst>
                <a:path w="3809" h="428625">
                  <a:moveTo>
                    <a:pt x="3594" y="0"/>
                  </a:moveTo>
                  <a:lnTo>
                    <a:pt x="0" y="0"/>
                  </a:lnTo>
                  <a:lnTo>
                    <a:pt x="0" y="428307"/>
                  </a:lnTo>
                  <a:lnTo>
                    <a:pt x="3594" y="428307"/>
                  </a:lnTo>
                  <a:lnTo>
                    <a:pt x="3594" y="0"/>
                  </a:lnTo>
                  <a:close/>
                </a:path>
              </a:pathLst>
            </a:custGeom>
            <a:solidFill>
              <a:srgbClr val="AFAAB8"/>
            </a:solidFill>
          </p:spPr>
          <p:txBody>
            <a:bodyPr wrap="square" lIns="0" tIns="0" rIns="0" bIns="0" rtlCol="0"/>
            <a:lstStyle/>
            <a:p>
              <a:endParaRPr lang="fr-FR" noProof="0" dirty="0"/>
            </a:p>
          </p:txBody>
        </p:sp>
        <p:sp>
          <p:nvSpPr>
            <p:cNvPr id="5155" name="object 5155"/>
            <p:cNvSpPr/>
            <p:nvPr/>
          </p:nvSpPr>
          <p:spPr>
            <a:xfrm>
              <a:off x="7543751" y="5382384"/>
              <a:ext cx="3810" cy="429259"/>
            </a:xfrm>
            <a:custGeom>
              <a:avLst/>
              <a:gdLst/>
              <a:ahLst/>
              <a:cxnLst/>
              <a:rect l="l" t="t" r="r" b="b"/>
              <a:pathLst>
                <a:path w="3809" h="429260">
                  <a:moveTo>
                    <a:pt x="3602" y="0"/>
                  </a:moveTo>
                  <a:lnTo>
                    <a:pt x="3602" y="428941"/>
                  </a:lnTo>
                </a:path>
                <a:path w="3809" h="429260">
                  <a:moveTo>
                    <a:pt x="0" y="428547"/>
                  </a:moveTo>
                  <a:lnTo>
                    <a:pt x="0" y="1106"/>
                  </a:lnTo>
                </a:path>
              </a:pathLst>
            </a:custGeom>
            <a:ln w="3175">
              <a:solidFill>
                <a:srgbClr val="AFAAB8"/>
              </a:solidFill>
            </a:ln>
          </p:spPr>
          <p:txBody>
            <a:bodyPr wrap="square" lIns="0" tIns="0" rIns="0" bIns="0" rtlCol="0"/>
            <a:lstStyle/>
            <a:p>
              <a:endParaRPr lang="fr-FR" noProof="0" dirty="0"/>
            </a:p>
          </p:txBody>
        </p:sp>
        <p:sp>
          <p:nvSpPr>
            <p:cNvPr id="5156" name="object 5156"/>
            <p:cNvSpPr/>
            <p:nvPr/>
          </p:nvSpPr>
          <p:spPr>
            <a:xfrm>
              <a:off x="7547354" y="5381781"/>
              <a:ext cx="2540" cy="429895"/>
            </a:xfrm>
            <a:custGeom>
              <a:avLst/>
              <a:gdLst/>
              <a:ahLst/>
              <a:cxnLst/>
              <a:rect l="l" t="t" r="r" b="b"/>
              <a:pathLst>
                <a:path w="2540" h="429895">
                  <a:moveTo>
                    <a:pt x="0" y="602"/>
                  </a:moveTo>
                  <a:lnTo>
                    <a:pt x="1921" y="0"/>
                  </a:lnTo>
                  <a:lnTo>
                    <a:pt x="1921" y="429754"/>
                  </a:lnTo>
                  <a:lnTo>
                    <a:pt x="0" y="429544"/>
                  </a:lnTo>
                  <a:lnTo>
                    <a:pt x="0" y="602"/>
                  </a:lnTo>
                  <a:close/>
                </a:path>
              </a:pathLst>
            </a:custGeom>
            <a:solidFill>
              <a:srgbClr val="AFAAB8"/>
            </a:solidFill>
          </p:spPr>
          <p:txBody>
            <a:bodyPr wrap="square" lIns="0" tIns="0" rIns="0" bIns="0" rtlCol="0"/>
            <a:lstStyle/>
            <a:p>
              <a:endParaRPr lang="fr-FR" noProof="0" dirty="0"/>
            </a:p>
          </p:txBody>
        </p:sp>
        <p:sp>
          <p:nvSpPr>
            <p:cNvPr id="5157" name="object 5157"/>
            <p:cNvSpPr/>
            <p:nvPr/>
          </p:nvSpPr>
          <p:spPr>
            <a:xfrm>
              <a:off x="7547354" y="5381781"/>
              <a:ext cx="2540" cy="429895"/>
            </a:xfrm>
            <a:custGeom>
              <a:avLst/>
              <a:gdLst/>
              <a:ahLst/>
              <a:cxnLst/>
              <a:rect l="l" t="t" r="r" b="b"/>
              <a:pathLst>
                <a:path w="2540" h="429895">
                  <a:moveTo>
                    <a:pt x="1921" y="0"/>
                  </a:moveTo>
                  <a:lnTo>
                    <a:pt x="1921" y="429754"/>
                  </a:lnTo>
                </a:path>
                <a:path w="2540" h="429895">
                  <a:moveTo>
                    <a:pt x="0" y="429544"/>
                  </a:moveTo>
                  <a:lnTo>
                    <a:pt x="0" y="602"/>
                  </a:lnTo>
                </a:path>
              </a:pathLst>
            </a:custGeom>
            <a:ln w="3175">
              <a:solidFill>
                <a:srgbClr val="AFAAB8"/>
              </a:solidFill>
            </a:ln>
          </p:spPr>
          <p:txBody>
            <a:bodyPr wrap="square" lIns="0" tIns="0" rIns="0" bIns="0" rtlCol="0"/>
            <a:lstStyle/>
            <a:p>
              <a:endParaRPr lang="fr-FR" noProof="0" dirty="0"/>
            </a:p>
          </p:txBody>
        </p:sp>
        <p:sp>
          <p:nvSpPr>
            <p:cNvPr id="5158" name="object 5158"/>
            <p:cNvSpPr/>
            <p:nvPr/>
          </p:nvSpPr>
          <p:spPr>
            <a:xfrm>
              <a:off x="7549276" y="5380651"/>
              <a:ext cx="3810" cy="431165"/>
            </a:xfrm>
            <a:custGeom>
              <a:avLst/>
              <a:gdLst/>
              <a:ahLst/>
              <a:cxnLst/>
              <a:rect l="l" t="t" r="r" b="b"/>
              <a:pathLst>
                <a:path w="3809" h="431164">
                  <a:moveTo>
                    <a:pt x="3602" y="0"/>
                  </a:moveTo>
                  <a:lnTo>
                    <a:pt x="0" y="1130"/>
                  </a:lnTo>
                  <a:lnTo>
                    <a:pt x="0" y="430884"/>
                  </a:lnTo>
                  <a:lnTo>
                    <a:pt x="3602" y="430884"/>
                  </a:lnTo>
                  <a:lnTo>
                    <a:pt x="3602" y="0"/>
                  </a:lnTo>
                  <a:close/>
                </a:path>
              </a:pathLst>
            </a:custGeom>
            <a:solidFill>
              <a:srgbClr val="AFAAB8"/>
            </a:solidFill>
          </p:spPr>
          <p:txBody>
            <a:bodyPr wrap="square" lIns="0" tIns="0" rIns="0" bIns="0" rtlCol="0"/>
            <a:lstStyle/>
            <a:p>
              <a:endParaRPr lang="fr-FR" noProof="0" dirty="0"/>
            </a:p>
          </p:txBody>
        </p:sp>
        <p:sp>
          <p:nvSpPr>
            <p:cNvPr id="5159" name="object 5159"/>
            <p:cNvSpPr/>
            <p:nvPr/>
          </p:nvSpPr>
          <p:spPr>
            <a:xfrm>
              <a:off x="7549276" y="5380651"/>
              <a:ext cx="3810" cy="431800"/>
            </a:xfrm>
            <a:custGeom>
              <a:avLst/>
              <a:gdLst/>
              <a:ahLst/>
              <a:cxnLst/>
              <a:rect l="l" t="t" r="r" b="b"/>
              <a:pathLst>
                <a:path w="3809" h="431800">
                  <a:moveTo>
                    <a:pt x="3602" y="0"/>
                  </a:moveTo>
                  <a:lnTo>
                    <a:pt x="3602" y="431278"/>
                  </a:lnTo>
                </a:path>
                <a:path w="3809" h="431800">
                  <a:moveTo>
                    <a:pt x="0" y="430884"/>
                  </a:moveTo>
                  <a:lnTo>
                    <a:pt x="0" y="1130"/>
                  </a:lnTo>
                </a:path>
              </a:pathLst>
            </a:custGeom>
            <a:ln w="3175">
              <a:solidFill>
                <a:srgbClr val="AFAAB8"/>
              </a:solidFill>
            </a:ln>
          </p:spPr>
          <p:txBody>
            <a:bodyPr wrap="square" lIns="0" tIns="0" rIns="0" bIns="0" rtlCol="0"/>
            <a:lstStyle/>
            <a:p>
              <a:endParaRPr lang="fr-FR" noProof="0" dirty="0"/>
            </a:p>
          </p:txBody>
        </p:sp>
        <p:sp>
          <p:nvSpPr>
            <p:cNvPr id="5160" name="object 5160"/>
            <p:cNvSpPr/>
            <p:nvPr/>
          </p:nvSpPr>
          <p:spPr>
            <a:xfrm>
              <a:off x="7552879" y="5380123"/>
              <a:ext cx="1905" cy="432434"/>
            </a:xfrm>
            <a:custGeom>
              <a:avLst/>
              <a:gdLst/>
              <a:ahLst/>
              <a:cxnLst/>
              <a:rect l="l" t="t" r="r" b="b"/>
              <a:pathLst>
                <a:path w="1904" h="432435">
                  <a:moveTo>
                    <a:pt x="0" y="527"/>
                  </a:moveTo>
                  <a:lnTo>
                    <a:pt x="1681" y="0"/>
                  </a:lnTo>
                  <a:lnTo>
                    <a:pt x="1681" y="431989"/>
                  </a:lnTo>
                  <a:lnTo>
                    <a:pt x="0" y="431806"/>
                  </a:lnTo>
                  <a:lnTo>
                    <a:pt x="0" y="527"/>
                  </a:lnTo>
                  <a:close/>
                </a:path>
              </a:pathLst>
            </a:custGeom>
            <a:solidFill>
              <a:srgbClr val="AFAAB8"/>
            </a:solidFill>
          </p:spPr>
          <p:txBody>
            <a:bodyPr wrap="square" lIns="0" tIns="0" rIns="0" bIns="0" rtlCol="0"/>
            <a:lstStyle/>
            <a:p>
              <a:endParaRPr lang="fr-FR" noProof="0" dirty="0"/>
            </a:p>
          </p:txBody>
        </p:sp>
        <p:sp>
          <p:nvSpPr>
            <p:cNvPr id="5161" name="object 5161"/>
            <p:cNvSpPr/>
            <p:nvPr/>
          </p:nvSpPr>
          <p:spPr>
            <a:xfrm>
              <a:off x="7552879" y="5380123"/>
              <a:ext cx="1905" cy="432434"/>
            </a:xfrm>
            <a:custGeom>
              <a:avLst/>
              <a:gdLst/>
              <a:ahLst/>
              <a:cxnLst/>
              <a:rect l="l" t="t" r="r" b="b"/>
              <a:pathLst>
                <a:path w="1904" h="432435">
                  <a:moveTo>
                    <a:pt x="1681" y="0"/>
                  </a:moveTo>
                  <a:lnTo>
                    <a:pt x="1681" y="431989"/>
                  </a:lnTo>
                </a:path>
                <a:path w="1904" h="432435">
                  <a:moveTo>
                    <a:pt x="0" y="431806"/>
                  </a:moveTo>
                  <a:lnTo>
                    <a:pt x="0" y="527"/>
                  </a:lnTo>
                </a:path>
              </a:pathLst>
            </a:custGeom>
            <a:ln w="3175">
              <a:solidFill>
                <a:srgbClr val="AFAAB8"/>
              </a:solidFill>
            </a:ln>
          </p:spPr>
          <p:txBody>
            <a:bodyPr wrap="square" lIns="0" tIns="0" rIns="0" bIns="0" rtlCol="0"/>
            <a:lstStyle/>
            <a:p>
              <a:endParaRPr lang="fr-FR" noProof="0" dirty="0"/>
            </a:p>
          </p:txBody>
        </p:sp>
        <p:sp>
          <p:nvSpPr>
            <p:cNvPr id="5162" name="object 5162"/>
            <p:cNvSpPr/>
            <p:nvPr/>
          </p:nvSpPr>
          <p:spPr>
            <a:xfrm>
              <a:off x="7554560" y="5379520"/>
              <a:ext cx="2540" cy="433070"/>
            </a:xfrm>
            <a:custGeom>
              <a:avLst/>
              <a:gdLst/>
              <a:ahLst/>
              <a:cxnLst/>
              <a:rect l="l" t="t" r="r" b="b"/>
              <a:pathLst>
                <a:path w="2540" h="433070">
                  <a:moveTo>
                    <a:pt x="0" y="602"/>
                  </a:moveTo>
                  <a:lnTo>
                    <a:pt x="1921" y="0"/>
                  </a:lnTo>
                  <a:lnTo>
                    <a:pt x="1921" y="432802"/>
                  </a:lnTo>
                  <a:lnTo>
                    <a:pt x="0" y="432592"/>
                  </a:lnTo>
                  <a:lnTo>
                    <a:pt x="0" y="602"/>
                  </a:lnTo>
                  <a:close/>
                </a:path>
              </a:pathLst>
            </a:custGeom>
            <a:solidFill>
              <a:srgbClr val="AFA9B8"/>
            </a:solidFill>
          </p:spPr>
          <p:txBody>
            <a:bodyPr wrap="square" lIns="0" tIns="0" rIns="0" bIns="0" rtlCol="0"/>
            <a:lstStyle/>
            <a:p>
              <a:endParaRPr lang="fr-FR" noProof="0" dirty="0"/>
            </a:p>
          </p:txBody>
        </p:sp>
        <p:sp>
          <p:nvSpPr>
            <p:cNvPr id="5163" name="object 5163"/>
            <p:cNvSpPr/>
            <p:nvPr/>
          </p:nvSpPr>
          <p:spPr>
            <a:xfrm>
              <a:off x="7554560" y="5379520"/>
              <a:ext cx="2540" cy="433070"/>
            </a:xfrm>
            <a:custGeom>
              <a:avLst/>
              <a:gdLst/>
              <a:ahLst/>
              <a:cxnLst/>
              <a:rect l="l" t="t" r="r" b="b"/>
              <a:pathLst>
                <a:path w="2540" h="433070">
                  <a:moveTo>
                    <a:pt x="1921" y="0"/>
                  </a:moveTo>
                  <a:lnTo>
                    <a:pt x="1921" y="432802"/>
                  </a:lnTo>
                </a:path>
                <a:path w="2540" h="433070">
                  <a:moveTo>
                    <a:pt x="0" y="432592"/>
                  </a:moveTo>
                  <a:lnTo>
                    <a:pt x="0" y="602"/>
                  </a:lnTo>
                </a:path>
              </a:pathLst>
            </a:custGeom>
            <a:ln w="3175">
              <a:solidFill>
                <a:srgbClr val="AFA9B8"/>
              </a:solidFill>
            </a:ln>
          </p:spPr>
          <p:txBody>
            <a:bodyPr wrap="square" lIns="0" tIns="0" rIns="0" bIns="0" rtlCol="0"/>
            <a:lstStyle/>
            <a:p>
              <a:endParaRPr lang="fr-FR" noProof="0" dirty="0"/>
            </a:p>
          </p:txBody>
        </p:sp>
        <p:sp>
          <p:nvSpPr>
            <p:cNvPr id="5164" name="object 5164"/>
            <p:cNvSpPr/>
            <p:nvPr/>
          </p:nvSpPr>
          <p:spPr>
            <a:xfrm>
              <a:off x="7556482" y="5378390"/>
              <a:ext cx="3810" cy="434340"/>
            </a:xfrm>
            <a:custGeom>
              <a:avLst/>
              <a:gdLst/>
              <a:ahLst/>
              <a:cxnLst/>
              <a:rect l="l" t="t" r="r" b="b"/>
              <a:pathLst>
                <a:path w="3809" h="434339">
                  <a:moveTo>
                    <a:pt x="3602" y="0"/>
                  </a:moveTo>
                  <a:lnTo>
                    <a:pt x="0" y="1130"/>
                  </a:lnTo>
                  <a:lnTo>
                    <a:pt x="0" y="433933"/>
                  </a:lnTo>
                  <a:lnTo>
                    <a:pt x="3602" y="433933"/>
                  </a:lnTo>
                  <a:lnTo>
                    <a:pt x="3602" y="0"/>
                  </a:lnTo>
                  <a:close/>
                </a:path>
              </a:pathLst>
            </a:custGeom>
            <a:solidFill>
              <a:srgbClr val="AFA9B8"/>
            </a:solidFill>
          </p:spPr>
          <p:txBody>
            <a:bodyPr wrap="square" lIns="0" tIns="0" rIns="0" bIns="0" rtlCol="0"/>
            <a:lstStyle/>
            <a:p>
              <a:endParaRPr lang="fr-FR" noProof="0" dirty="0"/>
            </a:p>
          </p:txBody>
        </p:sp>
        <p:sp>
          <p:nvSpPr>
            <p:cNvPr id="5165" name="object 5165"/>
            <p:cNvSpPr/>
            <p:nvPr/>
          </p:nvSpPr>
          <p:spPr>
            <a:xfrm>
              <a:off x="7556482" y="5378390"/>
              <a:ext cx="3810" cy="434340"/>
            </a:xfrm>
            <a:custGeom>
              <a:avLst/>
              <a:gdLst/>
              <a:ahLst/>
              <a:cxnLst/>
              <a:rect l="l" t="t" r="r" b="b"/>
              <a:pathLst>
                <a:path w="3809" h="434339">
                  <a:moveTo>
                    <a:pt x="3602" y="0"/>
                  </a:moveTo>
                  <a:lnTo>
                    <a:pt x="3602" y="434327"/>
                  </a:lnTo>
                </a:path>
                <a:path w="3809" h="434339">
                  <a:moveTo>
                    <a:pt x="0" y="433933"/>
                  </a:moveTo>
                  <a:lnTo>
                    <a:pt x="0" y="1130"/>
                  </a:lnTo>
                </a:path>
              </a:pathLst>
            </a:custGeom>
            <a:ln w="3175">
              <a:solidFill>
                <a:srgbClr val="AFA9B8"/>
              </a:solidFill>
            </a:ln>
          </p:spPr>
          <p:txBody>
            <a:bodyPr wrap="square" lIns="0" tIns="0" rIns="0" bIns="0" rtlCol="0"/>
            <a:lstStyle/>
            <a:p>
              <a:endParaRPr lang="fr-FR" noProof="0" dirty="0"/>
            </a:p>
          </p:txBody>
        </p:sp>
        <p:sp>
          <p:nvSpPr>
            <p:cNvPr id="5166" name="object 5166"/>
            <p:cNvSpPr/>
            <p:nvPr/>
          </p:nvSpPr>
          <p:spPr>
            <a:xfrm>
              <a:off x="7560084" y="5377862"/>
              <a:ext cx="1905" cy="435609"/>
            </a:xfrm>
            <a:custGeom>
              <a:avLst/>
              <a:gdLst/>
              <a:ahLst/>
              <a:cxnLst/>
              <a:rect l="l" t="t" r="r" b="b"/>
              <a:pathLst>
                <a:path w="1904" h="435610">
                  <a:moveTo>
                    <a:pt x="0" y="527"/>
                  </a:moveTo>
                  <a:lnTo>
                    <a:pt x="1681" y="0"/>
                  </a:lnTo>
                  <a:lnTo>
                    <a:pt x="1681" y="435038"/>
                  </a:lnTo>
                  <a:lnTo>
                    <a:pt x="0" y="434854"/>
                  </a:lnTo>
                  <a:lnTo>
                    <a:pt x="0" y="527"/>
                  </a:lnTo>
                  <a:close/>
                </a:path>
              </a:pathLst>
            </a:custGeom>
            <a:solidFill>
              <a:srgbClr val="AFA9B8"/>
            </a:solidFill>
          </p:spPr>
          <p:txBody>
            <a:bodyPr wrap="square" lIns="0" tIns="0" rIns="0" bIns="0" rtlCol="0"/>
            <a:lstStyle/>
            <a:p>
              <a:endParaRPr lang="fr-FR" noProof="0" dirty="0"/>
            </a:p>
          </p:txBody>
        </p:sp>
        <p:sp>
          <p:nvSpPr>
            <p:cNvPr id="5167" name="object 5167"/>
            <p:cNvSpPr/>
            <p:nvPr/>
          </p:nvSpPr>
          <p:spPr>
            <a:xfrm>
              <a:off x="7560084" y="5377862"/>
              <a:ext cx="1905" cy="435609"/>
            </a:xfrm>
            <a:custGeom>
              <a:avLst/>
              <a:gdLst/>
              <a:ahLst/>
              <a:cxnLst/>
              <a:rect l="l" t="t" r="r" b="b"/>
              <a:pathLst>
                <a:path w="1904" h="435610">
                  <a:moveTo>
                    <a:pt x="1681" y="0"/>
                  </a:moveTo>
                  <a:lnTo>
                    <a:pt x="1681" y="435038"/>
                  </a:lnTo>
                </a:path>
                <a:path w="1904" h="435610">
                  <a:moveTo>
                    <a:pt x="0" y="434854"/>
                  </a:moveTo>
                  <a:lnTo>
                    <a:pt x="0" y="527"/>
                  </a:lnTo>
                </a:path>
              </a:pathLst>
            </a:custGeom>
            <a:ln w="3175">
              <a:solidFill>
                <a:srgbClr val="AFA9B8"/>
              </a:solidFill>
            </a:ln>
          </p:spPr>
          <p:txBody>
            <a:bodyPr wrap="square" lIns="0" tIns="0" rIns="0" bIns="0" rtlCol="0"/>
            <a:lstStyle/>
            <a:p>
              <a:endParaRPr lang="fr-FR" noProof="0" dirty="0"/>
            </a:p>
          </p:txBody>
        </p:sp>
        <p:sp>
          <p:nvSpPr>
            <p:cNvPr id="5168" name="object 5168"/>
            <p:cNvSpPr/>
            <p:nvPr/>
          </p:nvSpPr>
          <p:spPr>
            <a:xfrm>
              <a:off x="7561766" y="5376731"/>
              <a:ext cx="3810" cy="436245"/>
            </a:xfrm>
            <a:custGeom>
              <a:avLst/>
              <a:gdLst/>
              <a:ahLst/>
              <a:cxnLst/>
              <a:rect l="l" t="t" r="r" b="b"/>
              <a:pathLst>
                <a:path w="3809" h="436245">
                  <a:moveTo>
                    <a:pt x="3602" y="0"/>
                  </a:moveTo>
                  <a:lnTo>
                    <a:pt x="0" y="1130"/>
                  </a:lnTo>
                  <a:lnTo>
                    <a:pt x="0" y="436169"/>
                  </a:lnTo>
                  <a:lnTo>
                    <a:pt x="3602" y="436169"/>
                  </a:lnTo>
                  <a:lnTo>
                    <a:pt x="3602" y="0"/>
                  </a:lnTo>
                  <a:close/>
                </a:path>
              </a:pathLst>
            </a:custGeom>
            <a:solidFill>
              <a:srgbClr val="AFA9B8"/>
            </a:solidFill>
          </p:spPr>
          <p:txBody>
            <a:bodyPr wrap="square" lIns="0" tIns="0" rIns="0" bIns="0" rtlCol="0"/>
            <a:lstStyle/>
            <a:p>
              <a:endParaRPr lang="fr-FR" noProof="0" dirty="0"/>
            </a:p>
          </p:txBody>
        </p:sp>
        <p:sp>
          <p:nvSpPr>
            <p:cNvPr id="5169" name="object 5169"/>
            <p:cNvSpPr/>
            <p:nvPr/>
          </p:nvSpPr>
          <p:spPr>
            <a:xfrm>
              <a:off x="7561766" y="5376731"/>
              <a:ext cx="3810" cy="436880"/>
            </a:xfrm>
            <a:custGeom>
              <a:avLst/>
              <a:gdLst/>
              <a:ahLst/>
              <a:cxnLst/>
              <a:rect l="l" t="t" r="r" b="b"/>
              <a:pathLst>
                <a:path w="3809" h="436879">
                  <a:moveTo>
                    <a:pt x="3602" y="0"/>
                  </a:moveTo>
                  <a:lnTo>
                    <a:pt x="3602" y="436563"/>
                  </a:lnTo>
                </a:path>
                <a:path w="3809" h="436879">
                  <a:moveTo>
                    <a:pt x="0" y="436169"/>
                  </a:moveTo>
                  <a:lnTo>
                    <a:pt x="0" y="1130"/>
                  </a:lnTo>
                </a:path>
              </a:pathLst>
            </a:custGeom>
            <a:ln w="3175">
              <a:solidFill>
                <a:srgbClr val="AFA9B8"/>
              </a:solidFill>
            </a:ln>
          </p:spPr>
          <p:txBody>
            <a:bodyPr wrap="square" lIns="0" tIns="0" rIns="0" bIns="0" rtlCol="0"/>
            <a:lstStyle/>
            <a:p>
              <a:endParaRPr lang="fr-FR" noProof="0" dirty="0"/>
            </a:p>
          </p:txBody>
        </p:sp>
        <p:sp>
          <p:nvSpPr>
            <p:cNvPr id="5170" name="object 5170"/>
            <p:cNvSpPr/>
            <p:nvPr/>
          </p:nvSpPr>
          <p:spPr>
            <a:xfrm>
              <a:off x="7565369" y="5376129"/>
              <a:ext cx="2540" cy="437515"/>
            </a:xfrm>
            <a:custGeom>
              <a:avLst/>
              <a:gdLst/>
              <a:ahLst/>
              <a:cxnLst/>
              <a:rect l="l" t="t" r="r" b="b"/>
              <a:pathLst>
                <a:path w="2540" h="437514">
                  <a:moveTo>
                    <a:pt x="0" y="602"/>
                  </a:moveTo>
                  <a:lnTo>
                    <a:pt x="1921" y="0"/>
                  </a:lnTo>
                  <a:lnTo>
                    <a:pt x="1921" y="437376"/>
                  </a:lnTo>
                  <a:lnTo>
                    <a:pt x="0" y="437166"/>
                  </a:lnTo>
                  <a:lnTo>
                    <a:pt x="0" y="602"/>
                  </a:lnTo>
                  <a:close/>
                </a:path>
              </a:pathLst>
            </a:custGeom>
            <a:solidFill>
              <a:srgbClr val="AEA9B7"/>
            </a:solidFill>
          </p:spPr>
          <p:txBody>
            <a:bodyPr wrap="square" lIns="0" tIns="0" rIns="0" bIns="0" rtlCol="0"/>
            <a:lstStyle/>
            <a:p>
              <a:endParaRPr lang="fr-FR" noProof="0" dirty="0"/>
            </a:p>
          </p:txBody>
        </p:sp>
        <p:sp>
          <p:nvSpPr>
            <p:cNvPr id="5171" name="object 5171"/>
            <p:cNvSpPr/>
            <p:nvPr/>
          </p:nvSpPr>
          <p:spPr>
            <a:xfrm>
              <a:off x="7565369" y="5376129"/>
              <a:ext cx="2540" cy="437515"/>
            </a:xfrm>
            <a:custGeom>
              <a:avLst/>
              <a:gdLst/>
              <a:ahLst/>
              <a:cxnLst/>
              <a:rect l="l" t="t" r="r" b="b"/>
              <a:pathLst>
                <a:path w="2540" h="437514">
                  <a:moveTo>
                    <a:pt x="1921" y="0"/>
                  </a:moveTo>
                  <a:lnTo>
                    <a:pt x="1921" y="437376"/>
                  </a:lnTo>
                </a:path>
                <a:path w="2540" h="437514">
                  <a:moveTo>
                    <a:pt x="0" y="437166"/>
                  </a:moveTo>
                  <a:lnTo>
                    <a:pt x="0" y="602"/>
                  </a:lnTo>
                </a:path>
              </a:pathLst>
            </a:custGeom>
            <a:ln w="3175">
              <a:solidFill>
                <a:srgbClr val="AEA9B7"/>
              </a:solidFill>
            </a:ln>
          </p:spPr>
          <p:txBody>
            <a:bodyPr wrap="square" lIns="0" tIns="0" rIns="0" bIns="0" rtlCol="0"/>
            <a:lstStyle/>
            <a:p>
              <a:endParaRPr lang="fr-FR" noProof="0" dirty="0"/>
            </a:p>
          </p:txBody>
        </p:sp>
        <p:sp>
          <p:nvSpPr>
            <p:cNvPr id="5172" name="object 5172"/>
            <p:cNvSpPr/>
            <p:nvPr/>
          </p:nvSpPr>
          <p:spPr>
            <a:xfrm>
              <a:off x="7567290" y="5374998"/>
              <a:ext cx="3810" cy="438784"/>
            </a:xfrm>
            <a:custGeom>
              <a:avLst/>
              <a:gdLst/>
              <a:ahLst/>
              <a:cxnLst/>
              <a:rect l="l" t="t" r="r" b="b"/>
              <a:pathLst>
                <a:path w="3809" h="438785">
                  <a:moveTo>
                    <a:pt x="3602" y="0"/>
                  </a:moveTo>
                  <a:lnTo>
                    <a:pt x="0" y="1130"/>
                  </a:lnTo>
                  <a:lnTo>
                    <a:pt x="0" y="438506"/>
                  </a:lnTo>
                  <a:lnTo>
                    <a:pt x="3602" y="438506"/>
                  </a:lnTo>
                  <a:lnTo>
                    <a:pt x="3602" y="0"/>
                  </a:lnTo>
                  <a:close/>
                </a:path>
              </a:pathLst>
            </a:custGeom>
            <a:solidFill>
              <a:srgbClr val="AEA9B7"/>
            </a:solidFill>
          </p:spPr>
          <p:txBody>
            <a:bodyPr wrap="square" lIns="0" tIns="0" rIns="0" bIns="0" rtlCol="0"/>
            <a:lstStyle/>
            <a:p>
              <a:endParaRPr lang="fr-FR" noProof="0" dirty="0"/>
            </a:p>
          </p:txBody>
        </p:sp>
        <p:sp>
          <p:nvSpPr>
            <p:cNvPr id="5173" name="object 5173"/>
            <p:cNvSpPr/>
            <p:nvPr/>
          </p:nvSpPr>
          <p:spPr>
            <a:xfrm>
              <a:off x="7567290" y="5374998"/>
              <a:ext cx="3810" cy="439420"/>
            </a:xfrm>
            <a:custGeom>
              <a:avLst/>
              <a:gdLst/>
              <a:ahLst/>
              <a:cxnLst/>
              <a:rect l="l" t="t" r="r" b="b"/>
              <a:pathLst>
                <a:path w="3809" h="439420">
                  <a:moveTo>
                    <a:pt x="3602" y="0"/>
                  </a:moveTo>
                  <a:lnTo>
                    <a:pt x="3602" y="438900"/>
                  </a:lnTo>
                </a:path>
                <a:path w="3809" h="439420">
                  <a:moveTo>
                    <a:pt x="0" y="438506"/>
                  </a:moveTo>
                  <a:lnTo>
                    <a:pt x="0" y="1130"/>
                  </a:lnTo>
                </a:path>
              </a:pathLst>
            </a:custGeom>
            <a:ln w="3175">
              <a:solidFill>
                <a:srgbClr val="AEA9B7"/>
              </a:solidFill>
            </a:ln>
          </p:spPr>
          <p:txBody>
            <a:bodyPr wrap="square" lIns="0" tIns="0" rIns="0" bIns="0" rtlCol="0"/>
            <a:lstStyle/>
            <a:p>
              <a:endParaRPr lang="fr-FR" noProof="0" dirty="0"/>
            </a:p>
          </p:txBody>
        </p:sp>
        <p:sp>
          <p:nvSpPr>
            <p:cNvPr id="5174" name="object 5174"/>
            <p:cNvSpPr/>
            <p:nvPr/>
          </p:nvSpPr>
          <p:spPr>
            <a:xfrm>
              <a:off x="7570893" y="5374471"/>
              <a:ext cx="1905" cy="440055"/>
            </a:xfrm>
            <a:custGeom>
              <a:avLst/>
              <a:gdLst/>
              <a:ahLst/>
              <a:cxnLst/>
              <a:rect l="l" t="t" r="r" b="b"/>
              <a:pathLst>
                <a:path w="1904" h="440054">
                  <a:moveTo>
                    <a:pt x="0" y="527"/>
                  </a:moveTo>
                  <a:lnTo>
                    <a:pt x="1681" y="0"/>
                  </a:lnTo>
                  <a:lnTo>
                    <a:pt x="1681" y="439611"/>
                  </a:lnTo>
                  <a:lnTo>
                    <a:pt x="0" y="439427"/>
                  </a:lnTo>
                  <a:lnTo>
                    <a:pt x="0" y="527"/>
                  </a:lnTo>
                  <a:close/>
                </a:path>
              </a:pathLst>
            </a:custGeom>
            <a:solidFill>
              <a:srgbClr val="AEA9B7"/>
            </a:solidFill>
          </p:spPr>
          <p:txBody>
            <a:bodyPr wrap="square" lIns="0" tIns="0" rIns="0" bIns="0" rtlCol="0"/>
            <a:lstStyle/>
            <a:p>
              <a:endParaRPr lang="fr-FR" noProof="0" dirty="0"/>
            </a:p>
          </p:txBody>
        </p:sp>
        <p:sp>
          <p:nvSpPr>
            <p:cNvPr id="5175" name="object 5175"/>
            <p:cNvSpPr/>
            <p:nvPr/>
          </p:nvSpPr>
          <p:spPr>
            <a:xfrm>
              <a:off x="7570893" y="5374471"/>
              <a:ext cx="1905" cy="440055"/>
            </a:xfrm>
            <a:custGeom>
              <a:avLst/>
              <a:gdLst/>
              <a:ahLst/>
              <a:cxnLst/>
              <a:rect l="l" t="t" r="r" b="b"/>
              <a:pathLst>
                <a:path w="1904" h="440054">
                  <a:moveTo>
                    <a:pt x="1681" y="0"/>
                  </a:moveTo>
                  <a:lnTo>
                    <a:pt x="1681" y="439611"/>
                  </a:lnTo>
                </a:path>
                <a:path w="1904" h="440054">
                  <a:moveTo>
                    <a:pt x="0" y="439427"/>
                  </a:moveTo>
                  <a:lnTo>
                    <a:pt x="0" y="527"/>
                  </a:lnTo>
                </a:path>
              </a:pathLst>
            </a:custGeom>
            <a:ln w="3175">
              <a:solidFill>
                <a:srgbClr val="AEA9B7"/>
              </a:solidFill>
            </a:ln>
          </p:spPr>
          <p:txBody>
            <a:bodyPr wrap="square" lIns="0" tIns="0" rIns="0" bIns="0" rtlCol="0"/>
            <a:lstStyle/>
            <a:p>
              <a:endParaRPr lang="fr-FR" noProof="0" dirty="0"/>
            </a:p>
          </p:txBody>
        </p:sp>
        <p:sp>
          <p:nvSpPr>
            <p:cNvPr id="5176" name="object 5176"/>
            <p:cNvSpPr/>
            <p:nvPr/>
          </p:nvSpPr>
          <p:spPr>
            <a:xfrm>
              <a:off x="7572574" y="5373340"/>
              <a:ext cx="3810" cy="441325"/>
            </a:xfrm>
            <a:custGeom>
              <a:avLst/>
              <a:gdLst/>
              <a:ahLst/>
              <a:cxnLst/>
              <a:rect l="l" t="t" r="r" b="b"/>
              <a:pathLst>
                <a:path w="3809" h="441325">
                  <a:moveTo>
                    <a:pt x="3602" y="0"/>
                  </a:moveTo>
                  <a:lnTo>
                    <a:pt x="0" y="1130"/>
                  </a:lnTo>
                  <a:lnTo>
                    <a:pt x="0" y="440742"/>
                  </a:lnTo>
                  <a:lnTo>
                    <a:pt x="3602" y="440742"/>
                  </a:lnTo>
                  <a:lnTo>
                    <a:pt x="3602" y="0"/>
                  </a:lnTo>
                  <a:close/>
                </a:path>
              </a:pathLst>
            </a:custGeom>
            <a:solidFill>
              <a:srgbClr val="AEA9B7"/>
            </a:solidFill>
          </p:spPr>
          <p:txBody>
            <a:bodyPr wrap="square" lIns="0" tIns="0" rIns="0" bIns="0" rtlCol="0"/>
            <a:lstStyle/>
            <a:p>
              <a:endParaRPr lang="fr-FR" noProof="0" dirty="0"/>
            </a:p>
          </p:txBody>
        </p:sp>
        <p:sp>
          <p:nvSpPr>
            <p:cNvPr id="5177" name="object 5177"/>
            <p:cNvSpPr/>
            <p:nvPr/>
          </p:nvSpPr>
          <p:spPr>
            <a:xfrm>
              <a:off x="7572574" y="5373340"/>
              <a:ext cx="3810" cy="441325"/>
            </a:xfrm>
            <a:custGeom>
              <a:avLst/>
              <a:gdLst/>
              <a:ahLst/>
              <a:cxnLst/>
              <a:rect l="l" t="t" r="r" b="b"/>
              <a:pathLst>
                <a:path w="3809" h="441325">
                  <a:moveTo>
                    <a:pt x="3602" y="0"/>
                  </a:moveTo>
                  <a:lnTo>
                    <a:pt x="3602" y="441136"/>
                  </a:lnTo>
                </a:path>
                <a:path w="3809" h="441325">
                  <a:moveTo>
                    <a:pt x="0" y="440742"/>
                  </a:moveTo>
                  <a:lnTo>
                    <a:pt x="0" y="1130"/>
                  </a:lnTo>
                </a:path>
              </a:pathLst>
            </a:custGeom>
            <a:ln w="3175">
              <a:solidFill>
                <a:srgbClr val="AEA9B7"/>
              </a:solidFill>
            </a:ln>
          </p:spPr>
          <p:txBody>
            <a:bodyPr wrap="square" lIns="0" tIns="0" rIns="0" bIns="0" rtlCol="0"/>
            <a:lstStyle/>
            <a:p>
              <a:endParaRPr lang="fr-FR" noProof="0" dirty="0"/>
            </a:p>
          </p:txBody>
        </p:sp>
        <p:sp>
          <p:nvSpPr>
            <p:cNvPr id="5178" name="object 5178"/>
            <p:cNvSpPr/>
            <p:nvPr/>
          </p:nvSpPr>
          <p:spPr>
            <a:xfrm>
              <a:off x="7576177" y="5372737"/>
              <a:ext cx="2540" cy="441959"/>
            </a:xfrm>
            <a:custGeom>
              <a:avLst/>
              <a:gdLst/>
              <a:ahLst/>
              <a:cxnLst/>
              <a:rect l="l" t="t" r="r" b="b"/>
              <a:pathLst>
                <a:path w="2540" h="441960">
                  <a:moveTo>
                    <a:pt x="0" y="602"/>
                  </a:moveTo>
                  <a:lnTo>
                    <a:pt x="1921" y="0"/>
                  </a:lnTo>
                  <a:lnTo>
                    <a:pt x="1921" y="441949"/>
                  </a:lnTo>
                  <a:lnTo>
                    <a:pt x="0" y="441739"/>
                  </a:lnTo>
                  <a:lnTo>
                    <a:pt x="0" y="602"/>
                  </a:lnTo>
                  <a:close/>
                </a:path>
              </a:pathLst>
            </a:custGeom>
            <a:solidFill>
              <a:srgbClr val="AEA8B6"/>
            </a:solidFill>
          </p:spPr>
          <p:txBody>
            <a:bodyPr wrap="square" lIns="0" tIns="0" rIns="0" bIns="0" rtlCol="0"/>
            <a:lstStyle/>
            <a:p>
              <a:endParaRPr lang="fr-FR" noProof="0" dirty="0"/>
            </a:p>
          </p:txBody>
        </p:sp>
        <p:sp>
          <p:nvSpPr>
            <p:cNvPr id="5179" name="object 5179"/>
            <p:cNvSpPr/>
            <p:nvPr/>
          </p:nvSpPr>
          <p:spPr>
            <a:xfrm>
              <a:off x="7576177" y="5372737"/>
              <a:ext cx="2540" cy="441959"/>
            </a:xfrm>
            <a:custGeom>
              <a:avLst/>
              <a:gdLst/>
              <a:ahLst/>
              <a:cxnLst/>
              <a:rect l="l" t="t" r="r" b="b"/>
              <a:pathLst>
                <a:path w="2540" h="441960">
                  <a:moveTo>
                    <a:pt x="1921" y="0"/>
                  </a:moveTo>
                  <a:lnTo>
                    <a:pt x="1921" y="441949"/>
                  </a:lnTo>
                </a:path>
                <a:path w="2540" h="441960">
                  <a:moveTo>
                    <a:pt x="0" y="441739"/>
                  </a:moveTo>
                  <a:lnTo>
                    <a:pt x="0" y="602"/>
                  </a:lnTo>
                </a:path>
              </a:pathLst>
            </a:custGeom>
            <a:ln w="3175">
              <a:solidFill>
                <a:srgbClr val="AEA8B6"/>
              </a:solidFill>
            </a:ln>
          </p:spPr>
          <p:txBody>
            <a:bodyPr wrap="square" lIns="0" tIns="0" rIns="0" bIns="0" rtlCol="0"/>
            <a:lstStyle/>
            <a:p>
              <a:endParaRPr lang="fr-FR" noProof="0" dirty="0"/>
            </a:p>
          </p:txBody>
        </p:sp>
        <p:sp>
          <p:nvSpPr>
            <p:cNvPr id="5180" name="object 5180"/>
            <p:cNvSpPr/>
            <p:nvPr/>
          </p:nvSpPr>
          <p:spPr>
            <a:xfrm>
              <a:off x="7578099" y="5371607"/>
              <a:ext cx="3810" cy="443230"/>
            </a:xfrm>
            <a:custGeom>
              <a:avLst/>
              <a:gdLst/>
              <a:ahLst/>
              <a:cxnLst/>
              <a:rect l="l" t="t" r="r" b="b"/>
              <a:pathLst>
                <a:path w="3809" h="443229">
                  <a:moveTo>
                    <a:pt x="3602" y="0"/>
                  </a:moveTo>
                  <a:lnTo>
                    <a:pt x="0" y="1130"/>
                  </a:lnTo>
                  <a:lnTo>
                    <a:pt x="0" y="443079"/>
                  </a:lnTo>
                  <a:lnTo>
                    <a:pt x="3602" y="443079"/>
                  </a:lnTo>
                  <a:lnTo>
                    <a:pt x="3602" y="0"/>
                  </a:lnTo>
                  <a:close/>
                </a:path>
              </a:pathLst>
            </a:custGeom>
            <a:solidFill>
              <a:srgbClr val="AEA8B6"/>
            </a:solidFill>
          </p:spPr>
          <p:txBody>
            <a:bodyPr wrap="square" lIns="0" tIns="0" rIns="0" bIns="0" rtlCol="0"/>
            <a:lstStyle/>
            <a:p>
              <a:endParaRPr lang="fr-FR" noProof="0" dirty="0"/>
            </a:p>
          </p:txBody>
        </p:sp>
        <p:sp>
          <p:nvSpPr>
            <p:cNvPr id="5181" name="object 5181"/>
            <p:cNvSpPr/>
            <p:nvPr/>
          </p:nvSpPr>
          <p:spPr>
            <a:xfrm>
              <a:off x="7578099" y="5371607"/>
              <a:ext cx="3810" cy="443865"/>
            </a:xfrm>
            <a:custGeom>
              <a:avLst/>
              <a:gdLst/>
              <a:ahLst/>
              <a:cxnLst/>
              <a:rect l="l" t="t" r="r" b="b"/>
              <a:pathLst>
                <a:path w="3809" h="443864">
                  <a:moveTo>
                    <a:pt x="3602" y="0"/>
                  </a:moveTo>
                  <a:lnTo>
                    <a:pt x="3602" y="443473"/>
                  </a:lnTo>
                </a:path>
                <a:path w="3809" h="443864">
                  <a:moveTo>
                    <a:pt x="0" y="443079"/>
                  </a:moveTo>
                  <a:lnTo>
                    <a:pt x="0" y="1130"/>
                  </a:lnTo>
                </a:path>
              </a:pathLst>
            </a:custGeom>
            <a:ln w="3175">
              <a:solidFill>
                <a:srgbClr val="AEA8B6"/>
              </a:solidFill>
            </a:ln>
          </p:spPr>
          <p:txBody>
            <a:bodyPr wrap="square" lIns="0" tIns="0" rIns="0" bIns="0" rtlCol="0"/>
            <a:lstStyle/>
            <a:p>
              <a:endParaRPr lang="fr-FR" noProof="0" dirty="0"/>
            </a:p>
          </p:txBody>
        </p:sp>
        <p:sp>
          <p:nvSpPr>
            <p:cNvPr id="5182" name="object 5182"/>
            <p:cNvSpPr/>
            <p:nvPr/>
          </p:nvSpPr>
          <p:spPr>
            <a:xfrm>
              <a:off x="7581702" y="5371079"/>
              <a:ext cx="1905" cy="444500"/>
            </a:xfrm>
            <a:custGeom>
              <a:avLst/>
              <a:gdLst/>
              <a:ahLst/>
              <a:cxnLst/>
              <a:rect l="l" t="t" r="r" b="b"/>
              <a:pathLst>
                <a:path w="1904" h="444500">
                  <a:moveTo>
                    <a:pt x="0" y="527"/>
                  </a:moveTo>
                  <a:lnTo>
                    <a:pt x="1681" y="0"/>
                  </a:lnTo>
                  <a:lnTo>
                    <a:pt x="1681" y="444184"/>
                  </a:lnTo>
                  <a:lnTo>
                    <a:pt x="0" y="444001"/>
                  </a:lnTo>
                  <a:lnTo>
                    <a:pt x="0" y="527"/>
                  </a:lnTo>
                  <a:close/>
                </a:path>
              </a:pathLst>
            </a:custGeom>
            <a:solidFill>
              <a:srgbClr val="AEA8B6"/>
            </a:solidFill>
          </p:spPr>
          <p:txBody>
            <a:bodyPr wrap="square" lIns="0" tIns="0" rIns="0" bIns="0" rtlCol="0"/>
            <a:lstStyle/>
            <a:p>
              <a:endParaRPr lang="fr-FR" noProof="0" dirty="0"/>
            </a:p>
          </p:txBody>
        </p:sp>
        <p:sp>
          <p:nvSpPr>
            <p:cNvPr id="5183" name="object 5183"/>
            <p:cNvSpPr/>
            <p:nvPr/>
          </p:nvSpPr>
          <p:spPr>
            <a:xfrm>
              <a:off x="7581702" y="5371079"/>
              <a:ext cx="1905" cy="444500"/>
            </a:xfrm>
            <a:custGeom>
              <a:avLst/>
              <a:gdLst/>
              <a:ahLst/>
              <a:cxnLst/>
              <a:rect l="l" t="t" r="r" b="b"/>
              <a:pathLst>
                <a:path w="1904" h="444500">
                  <a:moveTo>
                    <a:pt x="1681" y="0"/>
                  </a:moveTo>
                  <a:lnTo>
                    <a:pt x="1681" y="444184"/>
                  </a:lnTo>
                </a:path>
                <a:path w="1904" h="444500">
                  <a:moveTo>
                    <a:pt x="0" y="444001"/>
                  </a:moveTo>
                  <a:lnTo>
                    <a:pt x="0" y="527"/>
                  </a:lnTo>
                </a:path>
              </a:pathLst>
            </a:custGeom>
            <a:ln w="3175">
              <a:solidFill>
                <a:srgbClr val="AEA8B6"/>
              </a:solidFill>
            </a:ln>
          </p:spPr>
          <p:txBody>
            <a:bodyPr wrap="square" lIns="0" tIns="0" rIns="0" bIns="0" rtlCol="0"/>
            <a:lstStyle/>
            <a:p>
              <a:endParaRPr lang="fr-FR" noProof="0" dirty="0"/>
            </a:p>
          </p:txBody>
        </p:sp>
        <p:sp>
          <p:nvSpPr>
            <p:cNvPr id="5184" name="object 5184"/>
            <p:cNvSpPr/>
            <p:nvPr/>
          </p:nvSpPr>
          <p:spPr>
            <a:xfrm>
              <a:off x="7583383" y="5369948"/>
              <a:ext cx="3810" cy="445770"/>
            </a:xfrm>
            <a:custGeom>
              <a:avLst/>
              <a:gdLst/>
              <a:ahLst/>
              <a:cxnLst/>
              <a:rect l="l" t="t" r="r" b="b"/>
              <a:pathLst>
                <a:path w="3809" h="445770">
                  <a:moveTo>
                    <a:pt x="3602" y="0"/>
                  </a:moveTo>
                  <a:lnTo>
                    <a:pt x="0" y="1130"/>
                  </a:lnTo>
                  <a:lnTo>
                    <a:pt x="0" y="445315"/>
                  </a:lnTo>
                  <a:lnTo>
                    <a:pt x="3602" y="445315"/>
                  </a:lnTo>
                  <a:lnTo>
                    <a:pt x="3602" y="0"/>
                  </a:lnTo>
                  <a:close/>
                </a:path>
              </a:pathLst>
            </a:custGeom>
            <a:solidFill>
              <a:srgbClr val="AEA8B6"/>
            </a:solidFill>
          </p:spPr>
          <p:txBody>
            <a:bodyPr wrap="square" lIns="0" tIns="0" rIns="0" bIns="0" rtlCol="0"/>
            <a:lstStyle/>
            <a:p>
              <a:endParaRPr lang="fr-FR" noProof="0" dirty="0"/>
            </a:p>
          </p:txBody>
        </p:sp>
        <p:sp>
          <p:nvSpPr>
            <p:cNvPr id="5185" name="object 5185"/>
            <p:cNvSpPr/>
            <p:nvPr/>
          </p:nvSpPr>
          <p:spPr>
            <a:xfrm>
              <a:off x="7583383" y="5369948"/>
              <a:ext cx="3810" cy="445770"/>
            </a:xfrm>
            <a:custGeom>
              <a:avLst/>
              <a:gdLst/>
              <a:ahLst/>
              <a:cxnLst/>
              <a:rect l="l" t="t" r="r" b="b"/>
              <a:pathLst>
                <a:path w="3809" h="445770">
                  <a:moveTo>
                    <a:pt x="3602" y="0"/>
                  </a:moveTo>
                  <a:lnTo>
                    <a:pt x="3602" y="445709"/>
                  </a:lnTo>
                </a:path>
                <a:path w="3809" h="445770">
                  <a:moveTo>
                    <a:pt x="0" y="445315"/>
                  </a:moveTo>
                  <a:lnTo>
                    <a:pt x="0" y="1130"/>
                  </a:lnTo>
                </a:path>
              </a:pathLst>
            </a:custGeom>
            <a:ln w="3175">
              <a:solidFill>
                <a:srgbClr val="AEA8B6"/>
              </a:solidFill>
            </a:ln>
          </p:spPr>
          <p:txBody>
            <a:bodyPr wrap="square" lIns="0" tIns="0" rIns="0" bIns="0" rtlCol="0"/>
            <a:lstStyle/>
            <a:p>
              <a:endParaRPr lang="fr-FR" noProof="0" dirty="0"/>
            </a:p>
          </p:txBody>
        </p:sp>
        <p:sp>
          <p:nvSpPr>
            <p:cNvPr id="5186" name="object 5186"/>
            <p:cNvSpPr/>
            <p:nvPr/>
          </p:nvSpPr>
          <p:spPr>
            <a:xfrm>
              <a:off x="7586986" y="5369345"/>
              <a:ext cx="2540" cy="447040"/>
            </a:xfrm>
            <a:custGeom>
              <a:avLst/>
              <a:gdLst/>
              <a:ahLst/>
              <a:cxnLst/>
              <a:rect l="l" t="t" r="r" b="b"/>
              <a:pathLst>
                <a:path w="2540" h="447039">
                  <a:moveTo>
                    <a:pt x="0" y="602"/>
                  </a:moveTo>
                  <a:lnTo>
                    <a:pt x="1921" y="0"/>
                  </a:lnTo>
                  <a:lnTo>
                    <a:pt x="1921" y="446522"/>
                  </a:lnTo>
                  <a:lnTo>
                    <a:pt x="0" y="446312"/>
                  </a:lnTo>
                  <a:lnTo>
                    <a:pt x="0" y="602"/>
                  </a:lnTo>
                  <a:close/>
                </a:path>
              </a:pathLst>
            </a:custGeom>
            <a:solidFill>
              <a:srgbClr val="ADA8B6"/>
            </a:solidFill>
          </p:spPr>
          <p:txBody>
            <a:bodyPr wrap="square" lIns="0" tIns="0" rIns="0" bIns="0" rtlCol="0"/>
            <a:lstStyle/>
            <a:p>
              <a:endParaRPr lang="fr-FR" noProof="0" dirty="0"/>
            </a:p>
          </p:txBody>
        </p:sp>
        <p:sp>
          <p:nvSpPr>
            <p:cNvPr id="5187" name="object 5187"/>
            <p:cNvSpPr/>
            <p:nvPr/>
          </p:nvSpPr>
          <p:spPr>
            <a:xfrm>
              <a:off x="7586986" y="5369345"/>
              <a:ext cx="2540" cy="447040"/>
            </a:xfrm>
            <a:custGeom>
              <a:avLst/>
              <a:gdLst/>
              <a:ahLst/>
              <a:cxnLst/>
              <a:rect l="l" t="t" r="r" b="b"/>
              <a:pathLst>
                <a:path w="2540" h="447039">
                  <a:moveTo>
                    <a:pt x="1921" y="0"/>
                  </a:moveTo>
                  <a:lnTo>
                    <a:pt x="1921" y="446522"/>
                  </a:lnTo>
                </a:path>
                <a:path w="2540" h="447039">
                  <a:moveTo>
                    <a:pt x="0" y="446312"/>
                  </a:moveTo>
                  <a:lnTo>
                    <a:pt x="0" y="602"/>
                  </a:lnTo>
                </a:path>
              </a:pathLst>
            </a:custGeom>
            <a:ln w="3175">
              <a:solidFill>
                <a:srgbClr val="ADA8B6"/>
              </a:solidFill>
            </a:ln>
          </p:spPr>
          <p:txBody>
            <a:bodyPr wrap="square" lIns="0" tIns="0" rIns="0" bIns="0" rtlCol="0"/>
            <a:lstStyle/>
            <a:p>
              <a:endParaRPr lang="fr-FR" noProof="0" dirty="0"/>
            </a:p>
          </p:txBody>
        </p:sp>
        <p:sp>
          <p:nvSpPr>
            <p:cNvPr id="5188" name="object 5188"/>
            <p:cNvSpPr/>
            <p:nvPr/>
          </p:nvSpPr>
          <p:spPr>
            <a:xfrm>
              <a:off x="7588908" y="5368818"/>
              <a:ext cx="1905" cy="447675"/>
            </a:xfrm>
            <a:custGeom>
              <a:avLst/>
              <a:gdLst/>
              <a:ahLst/>
              <a:cxnLst/>
              <a:rect l="l" t="t" r="r" b="b"/>
              <a:pathLst>
                <a:path w="1904" h="447675">
                  <a:moveTo>
                    <a:pt x="0" y="527"/>
                  </a:moveTo>
                  <a:lnTo>
                    <a:pt x="1681" y="0"/>
                  </a:lnTo>
                  <a:lnTo>
                    <a:pt x="1681" y="447233"/>
                  </a:lnTo>
                  <a:lnTo>
                    <a:pt x="0" y="447049"/>
                  </a:lnTo>
                  <a:lnTo>
                    <a:pt x="0" y="527"/>
                  </a:lnTo>
                  <a:close/>
                </a:path>
              </a:pathLst>
            </a:custGeom>
            <a:solidFill>
              <a:srgbClr val="ADA8B6"/>
            </a:solidFill>
          </p:spPr>
          <p:txBody>
            <a:bodyPr wrap="square" lIns="0" tIns="0" rIns="0" bIns="0" rtlCol="0"/>
            <a:lstStyle/>
            <a:p>
              <a:endParaRPr lang="fr-FR" noProof="0" dirty="0"/>
            </a:p>
          </p:txBody>
        </p:sp>
        <p:sp>
          <p:nvSpPr>
            <p:cNvPr id="5189" name="object 5189"/>
            <p:cNvSpPr/>
            <p:nvPr/>
          </p:nvSpPr>
          <p:spPr>
            <a:xfrm>
              <a:off x="7588908" y="5368818"/>
              <a:ext cx="1905" cy="447675"/>
            </a:xfrm>
            <a:custGeom>
              <a:avLst/>
              <a:gdLst/>
              <a:ahLst/>
              <a:cxnLst/>
              <a:rect l="l" t="t" r="r" b="b"/>
              <a:pathLst>
                <a:path w="1904" h="447675">
                  <a:moveTo>
                    <a:pt x="1681" y="0"/>
                  </a:moveTo>
                  <a:lnTo>
                    <a:pt x="1681" y="447233"/>
                  </a:lnTo>
                </a:path>
                <a:path w="1904" h="447675">
                  <a:moveTo>
                    <a:pt x="0" y="447049"/>
                  </a:moveTo>
                  <a:lnTo>
                    <a:pt x="0" y="527"/>
                  </a:lnTo>
                </a:path>
              </a:pathLst>
            </a:custGeom>
            <a:ln w="3175">
              <a:solidFill>
                <a:srgbClr val="ADA8B6"/>
              </a:solidFill>
            </a:ln>
          </p:spPr>
          <p:txBody>
            <a:bodyPr wrap="square" lIns="0" tIns="0" rIns="0" bIns="0" rtlCol="0"/>
            <a:lstStyle/>
            <a:p>
              <a:endParaRPr lang="fr-FR" noProof="0" dirty="0"/>
            </a:p>
          </p:txBody>
        </p:sp>
        <p:sp>
          <p:nvSpPr>
            <p:cNvPr id="5190" name="object 5190"/>
            <p:cNvSpPr/>
            <p:nvPr/>
          </p:nvSpPr>
          <p:spPr>
            <a:xfrm>
              <a:off x="7590589" y="5367687"/>
              <a:ext cx="3810" cy="448945"/>
            </a:xfrm>
            <a:custGeom>
              <a:avLst/>
              <a:gdLst/>
              <a:ahLst/>
              <a:cxnLst/>
              <a:rect l="l" t="t" r="r" b="b"/>
              <a:pathLst>
                <a:path w="3809" h="448945">
                  <a:moveTo>
                    <a:pt x="3602" y="0"/>
                  </a:moveTo>
                  <a:lnTo>
                    <a:pt x="0" y="1130"/>
                  </a:lnTo>
                  <a:lnTo>
                    <a:pt x="0" y="448364"/>
                  </a:lnTo>
                  <a:lnTo>
                    <a:pt x="3602" y="448364"/>
                  </a:lnTo>
                  <a:lnTo>
                    <a:pt x="3602" y="0"/>
                  </a:lnTo>
                  <a:close/>
                </a:path>
              </a:pathLst>
            </a:custGeom>
            <a:solidFill>
              <a:srgbClr val="ADA8B6"/>
            </a:solidFill>
          </p:spPr>
          <p:txBody>
            <a:bodyPr wrap="square" lIns="0" tIns="0" rIns="0" bIns="0" rtlCol="0"/>
            <a:lstStyle/>
            <a:p>
              <a:endParaRPr lang="fr-FR" noProof="0" dirty="0"/>
            </a:p>
          </p:txBody>
        </p:sp>
        <p:sp>
          <p:nvSpPr>
            <p:cNvPr id="5191" name="object 5191"/>
            <p:cNvSpPr/>
            <p:nvPr/>
          </p:nvSpPr>
          <p:spPr>
            <a:xfrm>
              <a:off x="7590589" y="5367687"/>
              <a:ext cx="3810" cy="448945"/>
            </a:xfrm>
            <a:custGeom>
              <a:avLst/>
              <a:gdLst/>
              <a:ahLst/>
              <a:cxnLst/>
              <a:rect l="l" t="t" r="r" b="b"/>
              <a:pathLst>
                <a:path w="3809" h="448945">
                  <a:moveTo>
                    <a:pt x="3602" y="0"/>
                  </a:moveTo>
                  <a:lnTo>
                    <a:pt x="3602" y="448757"/>
                  </a:lnTo>
                </a:path>
                <a:path w="3809" h="448945">
                  <a:moveTo>
                    <a:pt x="0" y="448364"/>
                  </a:moveTo>
                  <a:lnTo>
                    <a:pt x="0" y="1130"/>
                  </a:lnTo>
                </a:path>
              </a:pathLst>
            </a:custGeom>
            <a:ln w="3175">
              <a:solidFill>
                <a:srgbClr val="ADA8B6"/>
              </a:solidFill>
            </a:ln>
          </p:spPr>
          <p:txBody>
            <a:bodyPr wrap="square" lIns="0" tIns="0" rIns="0" bIns="0" rtlCol="0"/>
            <a:lstStyle/>
            <a:p>
              <a:endParaRPr lang="fr-FR" noProof="0" dirty="0"/>
            </a:p>
          </p:txBody>
        </p:sp>
        <p:sp>
          <p:nvSpPr>
            <p:cNvPr id="5192" name="object 5192"/>
            <p:cNvSpPr/>
            <p:nvPr/>
          </p:nvSpPr>
          <p:spPr>
            <a:xfrm>
              <a:off x="7594192" y="5367085"/>
              <a:ext cx="2540" cy="449580"/>
            </a:xfrm>
            <a:custGeom>
              <a:avLst/>
              <a:gdLst/>
              <a:ahLst/>
              <a:cxnLst/>
              <a:rect l="l" t="t" r="r" b="b"/>
              <a:pathLst>
                <a:path w="2540" h="449579">
                  <a:moveTo>
                    <a:pt x="0" y="602"/>
                  </a:moveTo>
                  <a:lnTo>
                    <a:pt x="1921" y="0"/>
                  </a:lnTo>
                  <a:lnTo>
                    <a:pt x="1921" y="449570"/>
                  </a:lnTo>
                  <a:lnTo>
                    <a:pt x="0" y="449360"/>
                  </a:lnTo>
                  <a:lnTo>
                    <a:pt x="0" y="602"/>
                  </a:lnTo>
                  <a:close/>
                </a:path>
              </a:pathLst>
            </a:custGeom>
            <a:solidFill>
              <a:srgbClr val="ADA8B6"/>
            </a:solidFill>
          </p:spPr>
          <p:txBody>
            <a:bodyPr wrap="square" lIns="0" tIns="0" rIns="0" bIns="0" rtlCol="0"/>
            <a:lstStyle/>
            <a:p>
              <a:endParaRPr lang="fr-FR" noProof="0" dirty="0"/>
            </a:p>
          </p:txBody>
        </p:sp>
        <p:sp>
          <p:nvSpPr>
            <p:cNvPr id="5193" name="object 5193"/>
            <p:cNvSpPr/>
            <p:nvPr/>
          </p:nvSpPr>
          <p:spPr>
            <a:xfrm>
              <a:off x="7594192" y="5367084"/>
              <a:ext cx="2540" cy="449580"/>
            </a:xfrm>
            <a:custGeom>
              <a:avLst/>
              <a:gdLst/>
              <a:ahLst/>
              <a:cxnLst/>
              <a:rect l="l" t="t" r="r" b="b"/>
              <a:pathLst>
                <a:path w="2540" h="449579">
                  <a:moveTo>
                    <a:pt x="1921" y="0"/>
                  </a:moveTo>
                  <a:lnTo>
                    <a:pt x="1921" y="449570"/>
                  </a:lnTo>
                </a:path>
                <a:path w="2540" h="449579">
                  <a:moveTo>
                    <a:pt x="0" y="449360"/>
                  </a:moveTo>
                  <a:lnTo>
                    <a:pt x="0" y="602"/>
                  </a:lnTo>
                </a:path>
              </a:pathLst>
            </a:custGeom>
            <a:ln w="3175">
              <a:solidFill>
                <a:srgbClr val="ADA8B6"/>
              </a:solidFill>
            </a:ln>
          </p:spPr>
          <p:txBody>
            <a:bodyPr wrap="square" lIns="0" tIns="0" rIns="0" bIns="0" rtlCol="0"/>
            <a:lstStyle/>
            <a:p>
              <a:endParaRPr lang="fr-FR" noProof="0" dirty="0"/>
            </a:p>
          </p:txBody>
        </p:sp>
        <p:sp>
          <p:nvSpPr>
            <p:cNvPr id="5194" name="object 5194"/>
            <p:cNvSpPr/>
            <p:nvPr/>
          </p:nvSpPr>
          <p:spPr>
            <a:xfrm>
              <a:off x="7596111" y="5365787"/>
              <a:ext cx="3810" cy="451484"/>
            </a:xfrm>
            <a:custGeom>
              <a:avLst/>
              <a:gdLst/>
              <a:ahLst/>
              <a:cxnLst/>
              <a:rect l="l" t="t" r="r" b="b"/>
              <a:pathLst>
                <a:path w="3809" h="451485">
                  <a:moveTo>
                    <a:pt x="3594" y="0"/>
                  </a:moveTo>
                  <a:lnTo>
                    <a:pt x="2171" y="0"/>
                  </a:lnTo>
                  <a:lnTo>
                    <a:pt x="2171" y="1143"/>
                  </a:lnTo>
                  <a:lnTo>
                    <a:pt x="0" y="1143"/>
                  </a:lnTo>
                  <a:lnTo>
                    <a:pt x="0" y="451218"/>
                  </a:lnTo>
                  <a:lnTo>
                    <a:pt x="3594" y="451218"/>
                  </a:lnTo>
                  <a:lnTo>
                    <a:pt x="3594" y="1143"/>
                  </a:lnTo>
                  <a:lnTo>
                    <a:pt x="3594" y="0"/>
                  </a:lnTo>
                  <a:close/>
                </a:path>
              </a:pathLst>
            </a:custGeom>
            <a:solidFill>
              <a:srgbClr val="ADA7B5"/>
            </a:solidFill>
          </p:spPr>
          <p:txBody>
            <a:bodyPr wrap="square" lIns="0" tIns="0" rIns="0" bIns="0" rtlCol="0"/>
            <a:lstStyle/>
            <a:p>
              <a:endParaRPr lang="fr-FR" noProof="0" dirty="0"/>
            </a:p>
          </p:txBody>
        </p:sp>
        <p:sp>
          <p:nvSpPr>
            <p:cNvPr id="5195" name="object 5195"/>
            <p:cNvSpPr/>
            <p:nvPr/>
          </p:nvSpPr>
          <p:spPr>
            <a:xfrm>
              <a:off x="7596113" y="5365844"/>
              <a:ext cx="3810" cy="451484"/>
            </a:xfrm>
            <a:custGeom>
              <a:avLst/>
              <a:gdLst/>
              <a:ahLst/>
              <a:cxnLst/>
              <a:rect l="l" t="t" r="r" b="b"/>
              <a:pathLst>
                <a:path w="3809" h="451485">
                  <a:moveTo>
                    <a:pt x="3602" y="0"/>
                  </a:moveTo>
                  <a:lnTo>
                    <a:pt x="3602" y="451204"/>
                  </a:lnTo>
                </a:path>
                <a:path w="3809" h="451485">
                  <a:moveTo>
                    <a:pt x="0" y="450810"/>
                  </a:moveTo>
                  <a:lnTo>
                    <a:pt x="0" y="1240"/>
                  </a:lnTo>
                </a:path>
              </a:pathLst>
            </a:custGeom>
            <a:ln w="3175">
              <a:solidFill>
                <a:srgbClr val="ADA7B5"/>
              </a:solidFill>
            </a:ln>
          </p:spPr>
          <p:txBody>
            <a:bodyPr wrap="square" lIns="0" tIns="0" rIns="0" bIns="0" rtlCol="0"/>
            <a:lstStyle/>
            <a:p>
              <a:endParaRPr lang="fr-FR" noProof="0" dirty="0"/>
            </a:p>
          </p:txBody>
        </p:sp>
        <p:sp>
          <p:nvSpPr>
            <p:cNvPr id="5196" name="object 5196"/>
            <p:cNvSpPr/>
            <p:nvPr/>
          </p:nvSpPr>
          <p:spPr>
            <a:xfrm>
              <a:off x="7599716" y="5365242"/>
              <a:ext cx="1905" cy="452120"/>
            </a:xfrm>
            <a:custGeom>
              <a:avLst/>
              <a:gdLst/>
              <a:ahLst/>
              <a:cxnLst/>
              <a:rect l="l" t="t" r="r" b="b"/>
              <a:pathLst>
                <a:path w="1904" h="452120">
                  <a:moveTo>
                    <a:pt x="0" y="602"/>
                  </a:moveTo>
                  <a:lnTo>
                    <a:pt x="1681" y="0"/>
                  </a:lnTo>
                  <a:lnTo>
                    <a:pt x="1681" y="451990"/>
                  </a:lnTo>
                  <a:lnTo>
                    <a:pt x="0" y="451806"/>
                  </a:lnTo>
                  <a:lnTo>
                    <a:pt x="0" y="602"/>
                  </a:lnTo>
                  <a:close/>
                </a:path>
              </a:pathLst>
            </a:custGeom>
            <a:solidFill>
              <a:srgbClr val="ADA7B5"/>
            </a:solidFill>
          </p:spPr>
          <p:txBody>
            <a:bodyPr wrap="square" lIns="0" tIns="0" rIns="0" bIns="0" rtlCol="0"/>
            <a:lstStyle/>
            <a:p>
              <a:endParaRPr lang="fr-FR" noProof="0" dirty="0"/>
            </a:p>
          </p:txBody>
        </p:sp>
        <p:sp>
          <p:nvSpPr>
            <p:cNvPr id="5197" name="object 5197"/>
            <p:cNvSpPr/>
            <p:nvPr/>
          </p:nvSpPr>
          <p:spPr>
            <a:xfrm>
              <a:off x="7599716" y="5365242"/>
              <a:ext cx="1905" cy="452120"/>
            </a:xfrm>
            <a:custGeom>
              <a:avLst/>
              <a:gdLst/>
              <a:ahLst/>
              <a:cxnLst/>
              <a:rect l="l" t="t" r="r" b="b"/>
              <a:pathLst>
                <a:path w="1904" h="452120">
                  <a:moveTo>
                    <a:pt x="1681" y="0"/>
                  </a:moveTo>
                  <a:lnTo>
                    <a:pt x="1681" y="451990"/>
                  </a:lnTo>
                </a:path>
                <a:path w="1904" h="452120">
                  <a:moveTo>
                    <a:pt x="0" y="451806"/>
                  </a:moveTo>
                  <a:lnTo>
                    <a:pt x="0" y="602"/>
                  </a:lnTo>
                </a:path>
              </a:pathLst>
            </a:custGeom>
            <a:ln w="3175">
              <a:solidFill>
                <a:srgbClr val="ADA7B5"/>
              </a:solidFill>
            </a:ln>
          </p:spPr>
          <p:txBody>
            <a:bodyPr wrap="square" lIns="0" tIns="0" rIns="0" bIns="0" rtlCol="0"/>
            <a:lstStyle/>
            <a:p>
              <a:endParaRPr lang="fr-FR" noProof="0" dirty="0"/>
            </a:p>
          </p:txBody>
        </p:sp>
        <p:sp>
          <p:nvSpPr>
            <p:cNvPr id="5198" name="object 5198"/>
            <p:cNvSpPr/>
            <p:nvPr/>
          </p:nvSpPr>
          <p:spPr>
            <a:xfrm>
              <a:off x="7601397" y="5363952"/>
              <a:ext cx="3810" cy="453390"/>
            </a:xfrm>
            <a:custGeom>
              <a:avLst/>
              <a:gdLst/>
              <a:ahLst/>
              <a:cxnLst/>
              <a:rect l="l" t="t" r="r" b="b"/>
              <a:pathLst>
                <a:path w="3809" h="453389">
                  <a:moveTo>
                    <a:pt x="3602" y="0"/>
                  </a:moveTo>
                  <a:lnTo>
                    <a:pt x="0" y="1290"/>
                  </a:lnTo>
                  <a:lnTo>
                    <a:pt x="0" y="453281"/>
                  </a:lnTo>
                  <a:lnTo>
                    <a:pt x="3602" y="453281"/>
                  </a:lnTo>
                  <a:lnTo>
                    <a:pt x="3602" y="0"/>
                  </a:lnTo>
                  <a:close/>
                </a:path>
              </a:pathLst>
            </a:custGeom>
            <a:solidFill>
              <a:srgbClr val="ADA7B5"/>
            </a:solidFill>
          </p:spPr>
          <p:txBody>
            <a:bodyPr wrap="square" lIns="0" tIns="0" rIns="0" bIns="0" rtlCol="0"/>
            <a:lstStyle/>
            <a:p>
              <a:endParaRPr lang="fr-FR" noProof="0" dirty="0"/>
            </a:p>
          </p:txBody>
        </p:sp>
        <p:sp>
          <p:nvSpPr>
            <p:cNvPr id="5199" name="object 5199"/>
            <p:cNvSpPr/>
            <p:nvPr/>
          </p:nvSpPr>
          <p:spPr>
            <a:xfrm>
              <a:off x="7601397" y="5363952"/>
              <a:ext cx="3810" cy="454025"/>
            </a:xfrm>
            <a:custGeom>
              <a:avLst/>
              <a:gdLst/>
              <a:ahLst/>
              <a:cxnLst/>
              <a:rect l="l" t="t" r="r" b="b"/>
              <a:pathLst>
                <a:path w="3809" h="454025">
                  <a:moveTo>
                    <a:pt x="3602" y="0"/>
                  </a:moveTo>
                  <a:lnTo>
                    <a:pt x="3602" y="453674"/>
                  </a:lnTo>
                </a:path>
                <a:path w="3809" h="454025">
                  <a:moveTo>
                    <a:pt x="0" y="453281"/>
                  </a:moveTo>
                  <a:lnTo>
                    <a:pt x="0" y="1290"/>
                  </a:lnTo>
                </a:path>
              </a:pathLst>
            </a:custGeom>
            <a:ln w="3175">
              <a:solidFill>
                <a:srgbClr val="ADA7B5"/>
              </a:solidFill>
            </a:ln>
          </p:spPr>
          <p:txBody>
            <a:bodyPr wrap="square" lIns="0" tIns="0" rIns="0" bIns="0" rtlCol="0"/>
            <a:lstStyle/>
            <a:p>
              <a:endParaRPr lang="fr-FR" noProof="0" dirty="0"/>
            </a:p>
          </p:txBody>
        </p:sp>
        <p:sp>
          <p:nvSpPr>
            <p:cNvPr id="5200" name="object 5200"/>
            <p:cNvSpPr/>
            <p:nvPr/>
          </p:nvSpPr>
          <p:spPr>
            <a:xfrm>
              <a:off x="7605000" y="5363264"/>
              <a:ext cx="2540" cy="454659"/>
            </a:xfrm>
            <a:custGeom>
              <a:avLst/>
              <a:gdLst/>
              <a:ahLst/>
              <a:cxnLst/>
              <a:rect l="l" t="t" r="r" b="b"/>
              <a:pathLst>
                <a:path w="2540" h="454660">
                  <a:moveTo>
                    <a:pt x="0" y="688"/>
                  </a:moveTo>
                  <a:lnTo>
                    <a:pt x="1921" y="0"/>
                  </a:lnTo>
                  <a:lnTo>
                    <a:pt x="1921" y="454573"/>
                  </a:lnTo>
                  <a:lnTo>
                    <a:pt x="0" y="454363"/>
                  </a:lnTo>
                  <a:lnTo>
                    <a:pt x="0" y="688"/>
                  </a:lnTo>
                  <a:close/>
                </a:path>
              </a:pathLst>
            </a:custGeom>
            <a:solidFill>
              <a:srgbClr val="ADA7B5"/>
            </a:solidFill>
          </p:spPr>
          <p:txBody>
            <a:bodyPr wrap="square" lIns="0" tIns="0" rIns="0" bIns="0" rtlCol="0"/>
            <a:lstStyle/>
            <a:p>
              <a:endParaRPr lang="fr-FR" noProof="0" dirty="0"/>
            </a:p>
          </p:txBody>
        </p:sp>
        <p:sp>
          <p:nvSpPr>
            <p:cNvPr id="5201" name="object 5201"/>
            <p:cNvSpPr/>
            <p:nvPr/>
          </p:nvSpPr>
          <p:spPr>
            <a:xfrm>
              <a:off x="7605000" y="5363264"/>
              <a:ext cx="2540" cy="454659"/>
            </a:xfrm>
            <a:custGeom>
              <a:avLst/>
              <a:gdLst/>
              <a:ahLst/>
              <a:cxnLst/>
              <a:rect l="l" t="t" r="r" b="b"/>
              <a:pathLst>
                <a:path w="2540" h="454660">
                  <a:moveTo>
                    <a:pt x="1921" y="0"/>
                  </a:moveTo>
                  <a:lnTo>
                    <a:pt x="1921" y="454573"/>
                  </a:lnTo>
                </a:path>
                <a:path w="2540" h="454660">
                  <a:moveTo>
                    <a:pt x="0" y="454363"/>
                  </a:moveTo>
                  <a:lnTo>
                    <a:pt x="0" y="688"/>
                  </a:lnTo>
                </a:path>
              </a:pathLst>
            </a:custGeom>
            <a:ln w="3175">
              <a:solidFill>
                <a:srgbClr val="ADA7B5"/>
              </a:solidFill>
            </a:ln>
          </p:spPr>
          <p:txBody>
            <a:bodyPr wrap="square" lIns="0" tIns="0" rIns="0" bIns="0" rtlCol="0"/>
            <a:lstStyle/>
            <a:p>
              <a:endParaRPr lang="fr-FR" noProof="0" dirty="0"/>
            </a:p>
          </p:txBody>
        </p:sp>
        <p:sp>
          <p:nvSpPr>
            <p:cNvPr id="5202" name="object 5202"/>
            <p:cNvSpPr/>
            <p:nvPr/>
          </p:nvSpPr>
          <p:spPr>
            <a:xfrm>
              <a:off x="7606922" y="5361973"/>
              <a:ext cx="3810" cy="455930"/>
            </a:xfrm>
            <a:custGeom>
              <a:avLst/>
              <a:gdLst/>
              <a:ahLst/>
              <a:cxnLst/>
              <a:rect l="l" t="t" r="r" b="b"/>
              <a:pathLst>
                <a:path w="3809" h="455929">
                  <a:moveTo>
                    <a:pt x="3602" y="0"/>
                  </a:moveTo>
                  <a:lnTo>
                    <a:pt x="0" y="1290"/>
                  </a:lnTo>
                  <a:lnTo>
                    <a:pt x="0" y="455863"/>
                  </a:lnTo>
                  <a:lnTo>
                    <a:pt x="3602" y="455863"/>
                  </a:lnTo>
                  <a:lnTo>
                    <a:pt x="3602" y="0"/>
                  </a:lnTo>
                  <a:close/>
                </a:path>
              </a:pathLst>
            </a:custGeom>
            <a:solidFill>
              <a:srgbClr val="ACA7B4"/>
            </a:solidFill>
          </p:spPr>
          <p:txBody>
            <a:bodyPr wrap="square" lIns="0" tIns="0" rIns="0" bIns="0" rtlCol="0"/>
            <a:lstStyle/>
            <a:p>
              <a:endParaRPr lang="fr-FR" noProof="0" dirty="0"/>
            </a:p>
          </p:txBody>
        </p:sp>
        <p:sp>
          <p:nvSpPr>
            <p:cNvPr id="5203" name="object 5203"/>
            <p:cNvSpPr/>
            <p:nvPr/>
          </p:nvSpPr>
          <p:spPr>
            <a:xfrm>
              <a:off x="7606922" y="5361973"/>
              <a:ext cx="3810" cy="456565"/>
            </a:xfrm>
            <a:custGeom>
              <a:avLst/>
              <a:gdLst/>
              <a:ahLst/>
              <a:cxnLst/>
              <a:rect l="l" t="t" r="r" b="b"/>
              <a:pathLst>
                <a:path w="3809" h="456564">
                  <a:moveTo>
                    <a:pt x="3602" y="0"/>
                  </a:moveTo>
                  <a:lnTo>
                    <a:pt x="3602" y="456257"/>
                  </a:lnTo>
                </a:path>
                <a:path w="3809" h="456564">
                  <a:moveTo>
                    <a:pt x="0" y="455863"/>
                  </a:moveTo>
                  <a:lnTo>
                    <a:pt x="0" y="1290"/>
                  </a:lnTo>
                </a:path>
              </a:pathLst>
            </a:custGeom>
            <a:ln w="3175">
              <a:solidFill>
                <a:srgbClr val="ACA7B4"/>
              </a:solidFill>
            </a:ln>
          </p:spPr>
          <p:txBody>
            <a:bodyPr wrap="square" lIns="0" tIns="0" rIns="0" bIns="0" rtlCol="0"/>
            <a:lstStyle/>
            <a:p>
              <a:endParaRPr lang="fr-FR" noProof="0" dirty="0"/>
            </a:p>
          </p:txBody>
        </p:sp>
        <p:sp>
          <p:nvSpPr>
            <p:cNvPr id="5204" name="object 5204"/>
            <p:cNvSpPr/>
            <p:nvPr/>
          </p:nvSpPr>
          <p:spPr>
            <a:xfrm>
              <a:off x="7610525" y="5361371"/>
              <a:ext cx="1905" cy="457200"/>
            </a:xfrm>
            <a:custGeom>
              <a:avLst/>
              <a:gdLst/>
              <a:ahLst/>
              <a:cxnLst/>
              <a:rect l="l" t="t" r="r" b="b"/>
              <a:pathLst>
                <a:path w="1904" h="457200">
                  <a:moveTo>
                    <a:pt x="0" y="602"/>
                  </a:moveTo>
                  <a:lnTo>
                    <a:pt x="1681" y="0"/>
                  </a:lnTo>
                  <a:lnTo>
                    <a:pt x="1681" y="457043"/>
                  </a:lnTo>
                  <a:lnTo>
                    <a:pt x="0" y="456859"/>
                  </a:lnTo>
                  <a:lnTo>
                    <a:pt x="0" y="602"/>
                  </a:lnTo>
                  <a:close/>
                </a:path>
              </a:pathLst>
            </a:custGeom>
            <a:solidFill>
              <a:srgbClr val="ACA7B4"/>
            </a:solidFill>
          </p:spPr>
          <p:txBody>
            <a:bodyPr wrap="square" lIns="0" tIns="0" rIns="0" bIns="0" rtlCol="0"/>
            <a:lstStyle/>
            <a:p>
              <a:endParaRPr lang="fr-FR" noProof="0" dirty="0"/>
            </a:p>
          </p:txBody>
        </p:sp>
        <p:sp>
          <p:nvSpPr>
            <p:cNvPr id="5205" name="object 5205"/>
            <p:cNvSpPr/>
            <p:nvPr/>
          </p:nvSpPr>
          <p:spPr>
            <a:xfrm>
              <a:off x="7610525" y="5361371"/>
              <a:ext cx="1905" cy="457200"/>
            </a:xfrm>
            <a:custGeom>
              <a:avLst/>
              <a:gdLst/>
              <a:ahLst/>
              <a:cxnLst/>
              <a:rect l="l" t="t" r="r" b="b"/>
              <a:pathLst>
                <a:path w="1904" h="457200">
                  <a:moveTo>
                    <a:pt x="1681" y="0"/>
                  </a:moveTo>
                  <a:lnTo>
                    <a:pt x="1681" y="457043"/>
                  </a:lnTo>
                </a:path>
                <a:path w="1904" h="457200">
                  <a:moveTo>
                    <a:pt x="0" y="456859"/>
                  </a:moveTo>
                  <a:lnTo>
                    <a:pt x="0" y="602"/>
                  </a:lnTo>
                </a:path>
              </a:pathLst>
            </a:custGeom>
            <a:ln w="3175">
              <a:solidFill>
                <a:srgbClr val="ACA7B4"/>
              </a:solidFill>
            </a:ln>
          </p:spPr>
          <p:txBody>
            <a:bodyPr wrap="square" lIns="0" tIns="0" rIns="0" bIns="0" rtlCol="0"/>
            <a:lstStyle/>
            <a:p>
              <a:endParaRPr lang="fr-FR" noProof="0" dirty="0"/>
            </a:p>
          </p:txBody>
        </p:sp>
        <p:sp>
          <p:nvSpPr>
            <p:cNvPr id="5206" name="object 5206"/>
            <p:cNvSpPr/>
            <p:nvPr/>
          </p:nvSpPr>
          <p:spPr>
            <a:xfrm>
              <a:off x="7612207" y="5360081"/>
              <a:ext cx="3810" cy="458470"/>
            </a:xfrm>
            <a:custGeom>
              <a:avLst/>
              <a:gdLst/>
              <a:ahLst/>
              <a:cxnLst/>
              <a:rect l="l" t="t" r="r" b="b"/>
              <a:pathLst>
                <a:path w="3809" h="458470">
                  <a:moveTo>
                    <a:pt x="3602" y="0"/>
                  </a:moveTo>
                  <a:lnTo>
                    <a:pt x="0" y="1290"/>
                  </a:lnTo>
                  <a:lnTo>
                    <a:pt x="0" y="458333"/>
                  </a:lnTo>
                  <a:lnTo>
                    <a:pt x="3602" y="458333"/>
                  </a:lnTo>
                  <a:lnTo>
                    <a:pt x="3602" y="0"/>
                  </a:lnTo>
                  <a:close/>
                </a:path>
              </a:pathLst>
            </a:custGeom>
            <a:solidFill>
              <a:srgbClr val="ACA7B4"/>
            </a:solidFill>
          </p:spPr>
          <p:txBody>
            <a:bodyPr wrap="square" lIns="0" tIns="0" rIns="0" bIns="0" rtlCol="0"/>
            <a:lstStyle/>
            <a:p>
              <a:endParaRPr lang="fr-FR" noProof="0" dirty="0"/>
            </a:p>
          </p:txBody>
        </p:sp>
        <p:sp>
          <p:nvSpPr>
            <p:cNvPr id="5207" name="object 5207"/>
            <p:cNvSpPr/>
            <p:nvPr/>
          </p:nvSpPr>
          <p:spPr>
            <a:xfrm>
              <a:off x="7612206" y="5360081"/>
              <a:ext cx="3810" cy="459105"/>
            </a:xfrm>
            <a:custGeom>
              <a:avLst/>
              <a:gdLst/>
              <a:ahLst/>
              <a:cxnLst/>
              <a:rect l="l" t="t" r="r" b="b"/>
              <a:pathLst>
                <a:path w="3809" h="459104">
                  <a:moveTo>
                    <a:pt x="3602" y="0"/>
                  </a:moveTo>
                  <a:lnTo>
                    <a:pt x="3602" y="458727"/>
                  </a:lnTo>
                </a:path>
                <a:path w="3809" h="459104">
                  <a:moveTo>
                    <a:pt x="0" y="458333"/>
                  </a:moveTo>
                  <a:lnTo>
                    <a:pt x="0" y="1290"/>
                  </a:lnTo>
                </a:path>
              </a:pathLst>
            </a:custGeom>
            <a:ln w="3175">
              <a:solidFill>
                <a:srgbClr val="ACA7B4"/>
              </a:solidFill>
            </a:ln>
          </p:spPr>
          <p:txBody>
            <a:bodyPr wrap="square" lIns="0" tIns="0" rIns="0" bIns="0" rtlCol="0"/>
            <a:lstStyle/>
            <a:p>
              <a:endParaRPr lang="fr-FR" noProof="0" dirty="0"/>
            </a:p>
          </p:txBody>
        </p:sp>
        <p:sp>
          <p:nvSpPr>
            <p:cNvPr id="5208" name="object 5208"/>
            <p:cNvSpPr/>
            <p:nvPr/>
          </p:nvSpPr>
          <p:spPr>
            <a:xfrm>
              <a:off x="7615810" y="5359393"/>
              <a:ext cx="2540" cy="459740"/>
            </a:xfrm>
            <a:custGeom>
              <a:avLst/>
              <a:gdLst/>
              <a:ahLst/>
              <a:cxnLst/>
              <a:rect l="l" t="t" r="r" b="b"/>
              <a:pathLst>
                <a:path w="2540" h="459739">
                  <a:moveTo>
                    <a:pt x="0" y="688"/>
                  </a:moveTo>
                  <a:lnTo>
                    <a:pt x="1921" y="0"/>
                  </a:lnTo>
                  <a:lnTo>
                    <a:pt x="1921" y="459625"/>
                  </a:lnTo>
                  <a:lnTo>
                    <a:pt x="0" y="459415"/>
                  </a:lnTo>
                  <a:lnTo>
                    <a:pt x="0" y="688"/>
                  </a:lnTo>
                  <a:close/>
                </a:path>
              </a:pathLst>
            </a:custGeom>
            <a:solidFill>
              <a:srgbClr val="ACA7B4"/>
            </a:solidFill>
          </p:spPr>
          <p:txBody>
            <a:bodyPr wrap="square" lIns="0" tIns="0" rIns="0" bIns="0" rtlCol="0"/>
            <a:lstStyle/>
            <a:p>
              <a:endParaRPr lang="fr-FR" noProof="0" dirty="0"/>
            </a:p>
          </p:txBody>
        </p:sp>
        <p:sp>
          <p:nvSpPr>
            <p:cNvPr id="5209" name="object 5209"/>
            <p:cNvSpPr/>
            <p:nvPr/>
          </p:nvSpPr>
          <p:spPr>
            <a:xfrm>
              <a:off x="7615809" y="5359393"/>
              <a:ext cx="2540" cy="459740"/>
            </a:xfrm>
            <a:custGeom>
              <a:avLst/>
              <a:gdLst/>
              <a:ahLst/>
              <a:cxnLst/>
              <a:rect l="l" t="t" r="r" b="b"/>
              <a:pathLst>
                <a:path w="2540" h="459739">
                  <a:moveTo>
                    <a:pt x="1921" y="0"/>
                  </a:moveTo>
                  <a:lnTo>
                    <a:pt x="1921" y="459625"/>
                  </a:lnTo>
                </a:path>
                <a:path w="2540" h="459739">
                  <a:moveTo>
                    <a:pt x="0" y="459415"/>
                  </a:moveTo>
                  <a:lnTo>
                    <a:pt x="0" y="688"/>
                  </a:lnTo>
                </a:path>
              </a:pathLst>
            </a:custGeom>
            <a:ln w="3175">
              <a:solidFill>
                <a:srgbClr val="ACA7B4"/>
              </a:solidFill>
            </a:ln>
          </p:spPr>
          <p:txBody>
            <a:bodyPr wrap="square" lIns="0" tIns="0" rIns="0" bIns="0" rtlCol="0"/>
            <a:lstStyle/>
            <a:p>
              <a:endParaRPr lang="fr-FR" noProof="0" dirty="0"/>
            </a:p>
          </p:txBody>
        </p:sp>
        <p:sp>
          <p:nvSpPr>
            <p:cNvPr id="5210" name="object 5210"/>
            <p:cNvSpPr/>
            <p:nvPr/>
          </p:nvSpPr>
          <p:spPr>
            <a:xfrm>
              <a:off x="7617731" y="5358103"/>
              <a:ext cx="3810" cy="461009"/>
            </a:xfrm>
            <a:custGeom>
              <a:avLst/>
              <a:gdLst/>
              <a:ahLst/>
              <a:cxnLst/>
              <a:rect l="l" t="t" r="r" b="b"/>
              <a:pathLst>
                <a:path w="3809" h="461010">
                  <a:moveTo>
                    <a:pt x="3602" y="0"/>
                  </a:moveTo>
                  <a:lnTo>
                    <a:pt x="0" y="1290"/>
                  </a:lnTo>
                  <a:lnTo>
                    <a:pt x="0" y="460915"/>
                  </a:lnTo>
                  <a:lnTo>
                    <a:pt x="3602" y="460915"/>
                  </a:lnTo>
                  <a:lnTo>
                    <a:pt x="3602" y="0"/>
                  </a:lnTo>
                  <a:close/>
                </a:path>
              </a:pathLst>
            </a:custGeom>
            <a:solidFill>
              <a:srgbClr val="ACA6B4"/>
            </a:solidFill>
          </p:spPr>
          <p:txBody>
            <a:bodyPr wrap="square" lIns="0" tIns="0" rIns="0" bIns="0" rtlCol="0"/>
            <a:lstStyle/>
            <a:p>
              <a:endParaRPr lang="fr-FR" noProof="0" dirty="0"/>
            </a:p>
          </p:txBody>
        </p:sp>
        <p:sp>
          <p:nvSpPr>
            <p:cNvPr id="5211" name="object 5211"/>
            <p:cNvSpPr/>
            <p:nvPr/>
          </p:nvSpPr>
          <p:spPr>
            <a:xfrm>
              <a:off x="7617731" y="5358103"/>
              <a:ext cx="3810" cy="461645"/>
            </a:xfrm>
            <a:custGeom>
              <a:avLst/>
              <a:gdLst/>
              <a:ahLst/>
              <a:cxnLst/>
              <a:rect l="l" t="t" r="r" b="b"/>
              <a:pathLst>
                <a:path w="3809" h="461645">
                  <a:moveTo>
                    <a:pt x="3602" y="0"/>
                  </a:moveTo>
                  <a:lnTo>
                    <a:pt x="3602" y="461309"/>
                  </a:lnTo>
                </a:path>
                <a:path w="3809" h="461645">
                  <a:moveTo>
                    <a:pt x="0" y="460915"/>
                  </a:moveTo>
                  <a:lnTo>
                    <a:pt x="0" y="1290"/>
                  </a:lnTo>
                </a:path>
              </a:pathLst>
            </a:custGeom>
            <a:ln w="3175">
              <a:solidFill>
                <a:srgbClr val="ACA6B4"/>
              </a:solidFill>
            </a:ln>
          </p:spPr>
          <p:txBody>
            <a:bodyPr wrap="square" lIns="0" tIns="0" rIns="0" bIns="0" rtlCol="0"/>
            <a:lstStyle/>
            <a:p>
              <a:endParaRPr lang="fr-FR" noProof="0" dirty="0"/>
            </a:p>
          </p:txBody>
        </p:sp>
        <p:sp>
          <p:nvSpPr>
            <p:cNvPr id="5212" name="object 5212"/>
            <p:cNvSpPr/>
            <p:nvPr/>
          </p:nvSpPr>
          <p:spPr>
            <a:xfrm>
              <a:off x="7621334" y="5357500"/>
              <a:ext cx="1905" cy="462280"/>
            </a:xfrm>
            <a:custGeom>
              <a:avLst/>
              <a:gdLst/>
              <a:ahLst/>
              <a:cxnLst/>
              <a:rect l="l" t="t" r="r" b="b"/>
              <a:pathLst>
                <a:path w="1904" h="462279">
                  <a:moveTo>
                    <a:pt x="0" y="602"/>
                  </a:moveTo>
                  <a:lnTo>
                    <a:pt x="1681" y="0"/>
                  </a:lnTo>
                  <a:lnTo>
                    <a:pt x="1681" y="462095"/>
                  </a:lnTo>
                  <a:lnTo>
                    <a:pt x="0" y="461911"/>
                  </a:lnTo>
                  <a:lnTo>
                    <a:pt x="0" y="602"/>
                  </a:lnTo>
                  <a:close/>
                </a:path>
              </a:pathLst>
            </a:custGeom>
            <a:solidFill>
              <a:srgbClr val="ACA6B4"/>
            </a:solidFill>
          </p:spPr>
          <p:txBody>
            <a:bodyPr wrap="square" lIns="0" tIns="0" rIns="0" bIns="0" rtlCol="0"/>
            <a:lstStyle/>
            <a:p>
              <a:endParaRPr lang="fr-FR" noProof="0" dirty="0"/>
            </a:p>
          </p:txBody>
        </p:sp>
        <p:sp>
          <p:nvSpPr>
            <p:cNvPr id="5213" name="object 5213"/>
            <p:cNvSpPr/>
            <p:nvPr/>
          </p:nvSpPr>
          <p:spPr>
            <a:xfrm>
              <a:off x="7621333" y="5357500"/>
              <a:ext cx="1905" cy="462280"/>
            </a:xfrm>
            <a:custGeom>
              <a:avLst/>
              <a:gdLst/>
              <a:ahLst/>
              <a:cxnLst/>
              <a:rect l="l" t="t" r="r" b="b"/>
              <a:pathLst>
                <a:path w="1904" h="462279">
                  <a:moveTo>
                    <a:pt x="1681" y="0"/>
                  </a:moveTo>
                  <a:lnTo>
                    <a:pt x="1681" y="462095"/>
                  </a:lnTo>
                </a:path>
                <a:path w="1904" h="462279">
                  <a:moveTo>
                    <a:pt x="0" y="461911"/>
                  </a:moveTo>
                  <a:lnTo>
                    <a:pt x="0" y="602"/>
                  </a:lnTo>
                </a:path>
              </a:pathLst>
            </a:custGeom>
            <a:ln w="3175">
              <a:solidFill>
                <a:srgbClr val="ACA6B4"/>
              </a:solidFill>
            </a:ln>
          </p:spPr>
          <p:txBody>
            <a:bodyPr wrap="square" lIns="0" tIns="0" rIns="0" bIns="0" rtlCol="0"/>
            <a:lstStyle/>
            <a:p>
              <a:endParaRPr lang="fr-FR" noProof="0" dirty="0"/>
            </a:p>
          </p:txBody>
        </p:sp>
        <p:sp>
          <p:nvSpPr>
            <p:cNvPr id="5214" name="object 5214"/>
            <p:cNvSpPr/>
            <p:nvPr/>
          </p:nvSpPr>
          <p:spPr>
            <a:xfrm>
              <a:off x="7623016" y="5356812"/>
              <a:ext cx="2540" cy="463550"/>
            </a:xfrm>
            <a:custGeom>
              <a:avLst/>
              <a:gdLst/>
              <a:ahLst/>
              <a:cxnLst/>
              <a:rect l="l" t="t" r="r" b="b"/>
              <a:pathLst>
                <a:path w="2540" h="463550">
                  <a:moveTo>
                    <a:pt x="0" y="688"/>
                  </a:moveTo>
                  <a:lnTo>
                    <a:pt x="1921" y="0"/>
                  </a:lnTo>
                  <a:lnTo>
                    <a:pt x="1921" y="462993"/>
                  </a:lnTo>
                  <a:lnTo>
                    <a:pt x="0" y="462783"/>
                  </a:lnTo>
                  <a:lnTo>
                    <a:pt x="0" y="688"/>
                  </a:lnTo>
                  <a:close/>
                </a:path>
              </a:pathLst>
            </a:custGeom>
            <a:solidFill>
              <a:srgbClr val="ACA6B4"/>
            </a:solidFill>
          </p:spPr>
          <p:txBody>
            <a:bodyPr wrap="square" lIns="0" tIns="0" rIns="0" bIns="0" rtlCol="0"/>
            <a:lstStyle/>
            <a:p>
              <a:endParaRPr lang="fr-FR" noProof="0" dirty="0"/>
            </a:p>
          </p:txBody>
        </p:sp>
        <p:sp>
          <p:nvSpPr>
            <p:cNvPr id="5215" name="object 5215"/>
            <p:cNvSpPr/>
            <p:nvPr/>
          </p:nvSpPr>
          <p:spPr>
            <a:xfrm>
              <a:off x="7623015" y="5356812"/>
              <a:ext cx="2540" cy="463550"/>
            </a:xfrm>
            <a:custGeom>
              <a:avLst/>
              <a:gdLst/>
              <a:ahLst/>
              <a:cxnLst/>
              <a:rect l="l" t="t" r="r" b="b"/>
              <a:pathLst>
                <a:path w="2540" h="463550">
                  <a:moveTo>
                    <a:pt x="1921" y="0"/>
                  </a:moveTo>
                  <a:lnTo>
                    <a:pt x="1921" y="462993"/>
                  </a:lnTo>
                </a:path>
                <a:path w="2540" h="463550">
                  <a:moveTo>
                    <a:pt x="0" y="462783"/>
                  </a:moveTo>
                  <a:lnTo>
                    <a:pt x="0" y="688"/>
                  </a:lnTo>
                </a:path>
              </a:pathLst>
            </a:custGeom>
            <a:ln w="3175">
              <a:solidFill>
                <a:srgbClr val="ACA6B4"/>
              </a:solidFill>
            </a:ln>
          </p:spPr>
          <p:txBody>
            <a:bodyPr wrap="square" lIns="0" tIns="0" rIns="0" bIns="0" rtlCol="0"/>
            <a:lstStyle/>
            <a:p>
              <a:endParaRPr lang="fr-FR" noProof="0" dirty="0"/>
            </a:p>
          </p:txBody>
        </p:sp>
        <p:sp>
          <p:nvSpPr>
            <p:cNvPr id="5216" name="object 5216"/>
            <p:cNvSpPr/>
            <p:nvPr/>
          </p:nvSpPr>
          <p:spPr>
            <a:xfrm>
              <a:off x="7624937" y="5355522"/>
              <a:ext cx="3810" cy="464820"/>
            </a:xfrm>
            <a:custGeom>
              <a:avLst/>
              <a:gdLst/>
              <a:ahLst/>
              <a:cxnLst/>
              <a:rect l="l" t="t" r="r" b="b"/>
              <a:pathLst>
                <a:path w="3809" h="464820">
                  <a:moveTo>
                    <a:pt x="3602" y="0"/>
                  </a:moveTo>
                  <a:lnTo>
                    <a:pt x="0" y="1290"/>
                  </a:lnTo>
                  <a:lnTo>
                    <a:pt x="0" y="464284"/>
                  </a:lnTo>
                  <a:lnTo>
                    <a:pt x="3602" y="464284"/>
                  </a:lnTo>
                  <a:lnTo>
                    <a:pt x="3602" y="0"/>
                  </a:lnTo>
                  <a:close/>
                </a:path>
              </a:pathLst>
            </a:custGeom>
            <a:solidFill>
              <a:srgbClr val="ACA6B4"/>
            </a:solidFill>
          </p:spPr>
          <p:txBody>
            <a:bodyPr wrap="square" lIns="0" tIns="0" rIns="0" bIns="0" rtlCol="0"/>
            <a:lstStyle/>
            <a:p>
              <a:endParaRPr lang="fr-FR" noProof="0" dirty="0"/>
            </a:p>
          </p:txBody>
        </p:sp>
        <p:sp>
          <p:nvSpPr>
            <p:cNvPr id="5217" name="object 5217"/>
            <p:cNvSpPr/>
            <p:nvPr/>
          </p:nvSpPr>
          <p:spPr>
            <a:xfrm>
              <a:off x="7624936" y="5355522"/>
              <a:ext cx="3810" cy="464820"/>
            </a:xfrm>
            <a:custGeom>
              <a:avLst/>
              <a:gdLst/>
              <a:ahLst/>
              <a:cxnLst/>
              <a:rect l="l" t="t" r="r" b="b"/>
              <a:pathLst>
                <a:path w="3809" h="464820">
                  <a:moveTo>
                    <a:pt x="3602" y="0"/>
                  </a:moveTo>
                  <a:lnTo>
                    <a:pt x="3602" y="464678"/>
                  </a:lnTo>
                </a:path>
                <a:path w="3809" h="464820">
                  <a:moveTo>
                    <a:pt x="0" y="464284"/>
                  </a:moveTo>
                  <a:lnTo>
                    <a:pt x="0" y="1290"/>
                  </a:lnTo>
                </a:path>
              </a:pathLst>
            </a:custGeom>
            <a:ln w="3175">
              <a:solidFill>
                <a:srgbClr val="ACA6B4"/>
              </a:solidFill>
            </a:ln>
          </p:spPr>
          <p:txBody>
            <a:bodyPr wrap="square" lIns="0" tIns="0" rIns="0" bIns="0" rtlCol="0"/>
            <a:lstStyle/>
            <a:p>
              <a:endParaRPr lang="fr-FR" noProof="0" dirty="0"/>
            </a:p>
          </p:txBody>
        </p:sp>
        <p:sp>
          <p:nvSpPr>
            <p:cNvPr id="5218" name="object 5218"/>
            <p:cNvSpPr/>
            <p:nvPr/>
          </p:nvSpPr>
          <p:spPr>
            <a:xfrm>
              <a:off x="7628540" y="5354920"/>
              <a:ext cx="1905" cy="466090"/>
            </a:xfrm>
            <a:custGeom>
              <a:avLst/>
              <a:gdLst/>
              <a:ahLst/>
              <a:cxnLst/>
              <a:rect l="l" t="t" r="r" b="b"/>
              <a:pathLst>
                <a:path w="1904" h="466089">
                  <a:moveTo>
                    <a:pt x="0" y="602"/>
                  </a:moveTo>
                  <a:lnTo>
                    <a:pt x="1681" y="0"/>
                  </a:lnTo>
                  <a:lnTo>
                    <a:pt x="1681" y="465463"/>
                  </a:lnTo>
                  <a:lnTo>
                    <a:pt x="0" y="465280"/>
                  </a:lnTo>
                  <a:lnTo>
                    <a:pt x="0" y="602"/>
                  </a:lnTo>
                  <a:close/>
                </a:path>
              </a:pathLst>
            </a:custGeom>
            <a:solidFill>
              <a:srgbClr val="ACA6B3"/>
            </a:solidFill>
          </p:spPr>
          <p:txBody>
            <a:bodyPr wrap="square" lIns="0" tIns="0" rIns="0" bIns="0" rtlCol="0"/>
            <a:lstStyle/>
            <a:p>
              <a:endParaRPr lang="fr-FR" noProof="0" dirty="0"/>
            </a:p>
          </p:txBody>
        </p:sp>
        <p:sp>
          <p:nvSpPr>
            <p:cNvPr id="5219" name="object 5219"/>
            <p:cNvSpPr/>
            <p:nvPr/>
          </p:nvSpPr>
          <p:spPr>
            <a:xfrm>
              <a:off x="7628539" y="5354920"/>
              <a:ext cx="1905" cy="466090"/>
            </a:xfrm>
            <a:custGeom>
              <a:avLst/>
              <a:gdLst/>
              <a:ahLst/>
              <a:cxnLst/>
              <a:rect l="l" t="t" r="r" b="b"/>
              <a:pathLst>
                <a:path w="1904" h="466089">
                  <a:moveTo>
                    <a:pt x="1681" y="0"/>
                  </a:moveTo>
                  <a:lnTo>
                    <a:pt x="1681" y="465463"/>
                  </a:lnTo>
                </a:path>
                <a:path w="1904" h="466089">
                  <a:moveTo>
                    <a:pt x="0" y="465280"/>
                  </a:moveTo>
                  <a:lnTo>
                    <a:pt x="0" y="602"/>
                  </a:lnTo>
                </a:path>
              </a:pathLst>
            </a:custGeom>
            <a:ln w="3175">
              <a:solidFill>
                <a:srgbClr val="ACA6B3"/>
              </a:solidFill>
            </a:ln>
          </p:spPr>
          <p:txBody>
            <a:bodyPr wrap="square" lIns="0" tIns="0" rIns="0" bIns="0" rtlCol="0"/>
            <a:lstStyle/>
            <a:p>
              <a:endParaRPr lang="fr-FR" noProof="0" dirty="0"/>
            </a:p>
          </p:txBody>
        </p:sp>
        <p:sp>
          <p:nvSpPr>
            <p:cNvPr id="5220" name="object 5220"/>
            <p:cNvSpPr/>
            <p:nvPr/>
          </p:nvSpPr>
          <p:spPr>
            <a:xfrm>
              <a:off x="7630221" y="5353630"/>
              <a:ext cx="3810" cy="467359"/>
            </a:xfrm>
            <a:custGeom>
              <a:avLst/>
              <a:gdLst/>
              <a:ahLst/>
              <a:cxnLst/>
              <a:rect l="l" t="t" r="r" b="b"/>
              <a:pathLst>
                <a:path w="3809" h="467360">
                  <a:moveTo>
                    <a:pt x="3602" y="0"/>
                  </a:moveTo>
                  <a:lnTo>
                    <a:pt x="0" y="1290"/>
                  </a:lnTo>
                  <a:lnTo>
                    <a:pt x="0" y="466754"/>
                  </a:lnTo>
                  <a:lnTo>
                    <a:pt x="3602" y="466754"/>
                  </a:lnTo>
                  <a:lnTo>
                    <a:pt x="3602" y="0"/>
                  </a:lnTo>
                  <a:close/>
                </a:path>
              </a:pathLst>
            </a:custGeom>
            <a:solidFill>
              <a:srgbClr val="ACA6B3"/>
            </a:solidFill>
          </p:spPr>
          <p:txBody>
            <a:bodyPr wrap="square" lIns="0" tIns="0" rIns="0" bIns="0" rtlCol="0"/>
            <a:lstStyle/>
            <a:p>
              <a:endParaRPr lang="fr-FR" noProof="0" dirty="0"/>
            </a:p>
          </p:txBody>
        </p:sp>
        <p:sp>
          <p:nvSpPr>
            <p:cNvPr id="5221" name="object 5221"/>
            <p:cNvSpPr/>
            <p:nvPr/>
          </p:nvSpPr>
          <p:spPr>
            <a:xfrm>
              <a:off x="7630221" y="5353629"/>
              <a:ext cx="3810" cy="467359"/>
            </a:xfrm>
            <a:custGeom>
              <a:avLst/>
              <a:gdLst/>
              <a:ahLst/>
              <a:cxnLst/>
              <a:rect l="l" t="t" r="r" b="b"/>
              <a:pathLst>
                <a:path w="3809" h="467360">
                  <a:moveTo>
                    <a:pt x="3602" y="0"/>
                  </a:moveTo>
                  <a:lnTo>
                    <a:pt x="3602" y="467148"/>
                  </a:lnTo>
                </a:path>
                <a:path w="3809" h="467360">
                  <a:moveTo>
                    <a:pt x="0" y="466754"/>
                  </a:moveTo>
                  <a:lnTo>
                    <a:pt x="0" y="1290"/>
                  </a:lnTo>
                </a:path>
              </a:pathLst>
            </a:custGeom>
            <a:ln w="3175">
              <a:solidFill>
                <a:srgbClr val="ACA6B3"/>
              </a:solidFill>
            </a:ln>
          </p:spPr>
          <p:txBody>
            <a:bodyPr wrap="square" lIns="0" tIns="0" rIns="0" bIns="0" rtlCol="0"/>
            <a:lstStyle/>
            <a:p>
              <a:endParaRPr lang="fr-FR" noProof="0" dirty="0"/>
            </a:p>
          </p:txBody>
        </p:sp>
        <p:sp>
          <p:nvSpPr>
            <p:cNvPr id="5222" name="object 5222"/>
            <p:cNvSpPr/>
            <p:nvPr/>
          </p:nvSpPr>
          <p:spPr>
            <a:xfrm>
              <a:off x="7633824" y="5352941"/>
              <a:ext cx="2540" cy="468630"/>
            </a:xfrm>
            <a:custGeom>
              <a:avLst/>
              <a:gdLst/>
              <a:ahLst/>
              <a:cxnLst/>
              <a:rect l="l" t="t" r="r" b="b"/>
              <a:pathLst>
                <a:path w="2540" h="468629">
                  <a:moveTo>
                    <a:pt x="0" y="688"/>
                  </a:moveTo>
                  <a:lnTo>
                    <a:pt x="1921" y="0"/>
                  </a:lnTo>
                  <a:lnTo>
                    <a:pt x="1921" y="468046"/>
                  </a:lnTo>
                  <a:lnTo>
                    <a:pt x="0" y="467836"/>
                  </a:lnTo>
                  <a:lnTo>
                    <a:pt x="0" y="688"/>
                  </a:lnTo>
                  <a:close/>
                </a:path>
              </a:pathLst>
            </a:custGeom>
            <a:solidFill>
              <a:srgbClr val="ACA6B3"/>
            </a:solidFill>
          </p:spPr>
          <p:txBody>
            <a:bodyPr wrap="square" lIns="0" tIns="0" rIns="0" bIns="0" rtlCol="0"/>
            <a:lstStyle/>
            <a:p>
              <a:endParaRPr lang="fr-FR" noProof="0" dirty="0"/>
            </a:p>
          </p:txBody>
        </p:sp>
        <p:sp>
          <p:nvSpPr>
            <p:cNvPr id="5223" name="object 5223"/>
            <p:cNvSpPr/>
            <p:nvPr/>
          </p:nvSpPr>
          <p:spPr>
            <a:xfrm>
              <a:off x="7633824" y="5352941"/>
              <a:ext cx="2540" cy="468630"/>
            </a:xfrm>
            <a:custGeom>
              <a:avLst/>
              <a:gdLst/>
              <a:ahLst/>
              <a:cxnLst/>
              <a:rect l="l" t="t" r="r" b="b"/>
              <a:pathLst>
                <a:path w="2540" h="468629">
                  <a:moveTo>
                    <a:pt x="1921" y="0"/>
                  </a:moveTo>
                  <a:lnTo>
                    <a:pt x="1921" y="468046"/>
                  </a:lnTo>
                </a:path>
                <a:path w="2540" h="468629">
                  <a:moveTo>
                    <a:pt x="0" y="467836"/>
                  </a:moveTo>
                  <a:lnTo>
                    <a:pt x="0" y="688"/>
                  </a:lnTo>
                </a:path>
              </a:pathLst>
            </a:custGeom>
            <a:ln w="3175">
              <a:solidFill>
                <a:srgbClr val="ACA6B3"/>
              </a:solidFill>
            </a:ln>
          </p:spPr>
          <p:txBody>
            <a:bodyPr wrap="square" lIns="0" tIns="0" rIns="0" bIns="0" rtlCol="0"/>
            <a:lstStyle/>
            <a:p>
              <a:endParaRPr lang="fr-FR" noProof="0" dirty="0"/>
            </a:p>
          </p:txBody>
        </p:sp>
        <p:sp>
          <p:nvSpPr>
            <p:cNvPr id="5224" name="object 5224"/>
            <p:cNvSpPr/>
            <p:nvPr/>
          </p:nvSpPr>
          <p:spPr>
            <a:xfrm>
              <a:off x="7635746" y="5351651"/>
              <a:ext cx="3810" cy="469900"/>
            </a:xfrm>
            <a:custGeom>
              <a:avLst/>
              <a:gdLst/>
              <a:ahLst/>
              <a:cxnLst/>
              <a:rect l="l" t="t" r="r" b="b"/>
              <a:pathLst>
                <a:path w="3809" h="469900">
                  <a:moveTo>
                    <a:pt x="3602" y="0"/>
                  </a:moveTo>
                  <a:lnTo>
                    <a:pt x="0" y="1290"/>
                  </a:lnTo>
                  <a:lnTo>
                    <a:pt x="0" y="469336"/>
                  </a:lnTo>
                  <a:lnTo>
                    <a:pt x="3602" y="469336"/>
                  </a:lnTo>
                  <a:lnTo>
                    <a:pt x="3602" y="0"/>
                  </a:lnTo>
                  <a:close/>
                </a:path>
              </a:pathLst>
            </a:custGeom>
            <a:solidFill>
              <a:srgbClr val="ACA6B3"/>
            </a:solidFill>
          </p:spPr>
          <p:txBody>
            <a:bodyPr wrap="square" lIns="0" tIns="0" rIns="0" bIns="0" rtlCol="0"/>
            <a:lstStyle/>
            <a:p>
              <a:endParaRPr lang="fr-FR" noProof="0" dirty="0"/>
            </a:p>
          </p:txBody>
        </p:sp>
        <p:sp>
          <p:nvSpPr>
            <p:cNvPr id="5225" name="object 5225"/>
            <p:cNvSpPr/>
            <p:nvPr/>
          </p:nvSpPr>
          <p:spPr>
            <a:xfrm>
              <a:off x="7635745" y="5351651"/>
              <a:ext cx="3810" cy="469900"/>
            </a:xfrm>
            <a:custGeom>
              <a:avLst/>
              <a:gdLst/>
              <a:ahLst/>
              <a:cxnLst/>
              <a:rect l="l" t="t" r="r" b="b"/>
              <a:pathLst>
                <a:path w="3809" h="469900">
                  <a:moveTo>
                    <a:pt x="3602" y="0"/>
                  </a:moveTo>
                  <a:lnTo>
                    <a:pt x="3602" y="469730"/>
                  </a:lnTo>
                </a:path>
                <a:path w="3809" h="469900">
                  <a:moveTo>
                    <a:pt x="0" y="469336"/>
                  </a:moveTo>
                  <a:lnTo>
                    <a:pt x="0" y="1290"/>
                  </a:lnTo>
                </a:path>
              </a:pathLst>
            </a:custGeom>
            <a:ln w="3175">
              <a:solidFill>
                <a:srgbClr val="ACA6B3"/>
              </a:solidFill>
            </a:ln>
          </p:spPr>
          <p:txBody>
            <a:bodyPr wrap="square" lIns="0" tIns="0" rIns="0" bIns="0" rtlCol="0"/>
            <a:lstStyle/>
            <a:p>
              <a:endParaRPr lang="fr-FR" noProof="0" dirty="0"/>
            </a:p>
          </p:txBody>
        </p:sp>
        <p:sp>
          <p:nvSpPr>
            <p:cNvPr id="5226" name="object 5226"/>
            <p:cNvSpPr/>
            <p:nvPr/>
          </p:nvSpPr>
          <p:spPr>
            <a:xfrm>
              <a:off x="7639349" y="5351049"/>
              <a:ext cx="1905" cy="470534"/>
            </a:xfrm>
            <a:custGeom>
              <a:avLst/>
              <a:gdLst/>
              <a:ahLst/>
              <a:cxnLst/>
              <a:rect l="l" t="t" r="r" b="b"/>
              <a:pathLst>
                <a:path w="1904" h="470535">
                  <a:moveTo>
                    <a:pt x="0" y="602"/>
                  </a:moveTo>
                  <a:lnTo>
                    <a:pt x="1681" y="0"/>
                  </a:lnTo>
                  <a:lnTo>
                    <a:pt x="1681" y="470516"/>
                  </a:lnTo>
                  <a:lnTo>
                    <a:pt x="0" y="470332"/>
                  </a:lnTo>
                  <a:lnTo>
                    <a:pt x="0" y="602"/>
                  </a:lnTo>
                  <a:close/>
                </a:path>
              </a:pathLst>
            </a:custGeom>
            <a:solidFill>
              <a:srgbClr val="ACA4B3"/>
            </a:solidFill>
          </p:spPr>
          <p:txBody>
            <a:bodyPr wrap="square" lIns="0" tIns="0" rIns="0" bIns="0" rtlCol="0"/>
            <a:lstStyle/>
            <a:p>
              <a:endParaRPr lang="fr-FR" noProof="0" dirty="0"/>
            </a:p>
          </p:txBody>
        </p:sp>
        <p:sp>
          <p:nvSpPr>
            <p:cNvPr id="5227" name="object 5227"/>
            <p:cNvSpPr/>
            <p:nvPr/>
          </p:nvSpPr>
          <p:spPr>
            <a:xfrm>
              <a:off x="7639349" y="5351049"/>
              <a:ext cx="1905" cy="470534"/>
            </a:xfrm>
            <a:custGeom>
              <a:avLst/>
              <a:gdLst/>
              <a:ahLst/>
              <a:cxnLst/>
              <a:rect l="l" t="t" r="r" b="b"/>
              <a:pathLst>
                <a:path w="1904" h="470535">
                  <a:moveTo>
                    <a:pt x="1681" y="0"/>
                  </a:moveTo>
                  <a:lnTo>
                    <a:pt x="1681" y="470516"/>
                  </a:lnTo>
                </a:path>
                <a:path w="1904" h="470535">
                  <a:moveTo>
                    <a:pt x="0" y="470332"/>
                  </a:moveTo>
                  <a:lnTo>
                    <a:pt x="0" y="602"/>
                  </a:lnTo>
                </a:path>
              </a:pathLst>
            </a:custGeom>
            <a:ln w="3175">
              <a:solidFill>
                <a:srgbClr val="ACA4B3"/>
              </a:solidFill>
            </a:ln>
          </p:spPr>
          <p:txBody>
            <a:bodyPr wrap="square" lIns="0" tIns="0" rIns="0" bIns="0" rtlCol="0"/>
            <a:lstStyle/>
            <a:p>
              <a:endParaRPr lang="fr-FR" noProof="0" dirty="0"/>
            </a:p>
          </p:txBody>
        </p:sp>
        <p:sp>
          <p:nvSpPr>
            <p:cNvPr id="5228" name="object 5228"/>
            <p:cNvSpPr/>
            <p:nvPr/>
          </p:nvSpPr>
          <p:spPr>
            <a:xfrm>
              <a:off x="7641030" y="5349759"/>
              <a:ext cx="3810" cy="471805"/>
            </a:xfrm>
            <a:custGeom>
              <a:avLst/>
              <a:gdLst/>
              <a:ahLst/>
              <a:cxnLst/>
              <a:rect l="l" t="t" r="r" b="b"/>
              <a:pathLst>
                <a:path w="3809" h="471804">
                  <a:moveTo>
                    <a:pt x="3602" y="0"/>
                  </a:moveTo>
                  <a:lnTo>
                    <a:pt x="0" y="1290"/>
                  </a:lnTo>
                  <a:lnTo>
                    <a:pt x="0" y="471806"/>
                  </a:lnTo>
                  <a:lnTo>
                    <a:pt x="3602" y="471806"/>
                  </a:lnTo>
                  <a:lnTo>
                    <a:pt x="3602" y="0"/>
                  </a:lnTo>
                  <a:close/>
                </a:path>
              </a:pathLst>
            </a:custGeom>
            <a:solidFill>
              <a:srgbClr val="ACA4B3"/>
            </a:solidFill>
          </p:spPr>
          <p:txBody>
            <a:bodyPr wrap="square" lIns="0" tIns="0" rIns="0" bIns="0" rtlCol="0"/>
            <a:lstStyle/>
            <a:p>
              <a:endParaRPr lang="fr-FR" noProof="0" dirty="0"/>
            </a:p>
          </p:txBody>
        </p:sp>
        <p:sp>
          <p:nvSpPr>
            <p:cNvPr id="5229" name="object 5229"/>
            <p:cNvSpPr/>
            <p:nvPr/>
          </p:nvSpPr>
          <p:spPr>
            <a:xfrm>
              <a:off x="7641030" y="5349759"/>
              <a:ext cx="3810" cy="472440"/>
            </a:xfrm>
            <a:custGeom>
              <a:avLst/>
              <a:gdLst/>
              <a:ahLst/>
              <a:cxnLst/>
              <a:rect l="l" t="t" r="r" b="b"/>
              <a:pathLst>
                <a:path w="3809" h="472439">
                  <a:moveTo>
                    <a:pt x="3602" y="0"/>
                  </a:moveTo>
                  <a:lnTo>
                    <a:pt x="3602" y="472200"/>
                  </a:lnTo>
                </a:path>
                <a:path w="3809" h="472439">
                  <a:moveTo>
                    <a:pt x="0" y="471806"/>
                  </a:moveTo>
                  <a:lnTo>
                    <a:pt x="0" y="1290"/>
                  </a:lnTo>
                </a:path>
              </a:pathLst>
            </a:custGeom>
            <a:ln w="3175">
              <a:solidFill>
                <a:srgbClr val="ACA4B3"/>
              </a:solidFill>
            </a:ln>
          </p:spPr>
          <p:txBody>
            <a:bodyPr wrap="square" lIns="0" tIns="0" rIns="0" bIns="0" rtlCol="0"/>
            <a:lstStyle/>
            <a:p>
              <a:endParaRPr lang="fr-FR" noProof="0" dirty="0"/>
            </a:p>
          </p:txBody>
        </p:sp>
        <p:sp>
          <p:nvSpPr>
            <p:cNvPr id="5230" name="object 5230"/>
            <p:cNvSpPr/>
            <p:nvPr/>
          </p:nvSpPr>
          <p:spPr>
            <a:xfrm>
              <a:off x="7644633" y="5349070"/>
              <a:ext cx="2540" cy="473709"/>
            </a:xfrm>
            <a:custGeom>
              <a:avLst/>
              <a:gdLst/>
              <a:ahLst/>
              <a:cxnLst/>
              <a:rect l="l" t="t" r="r" b="b"/>
              <a:pathLst>
                <a:path w="2540" h="473710">
                  <a:moveTo>
                    <a:pt x="0" y="688"/>
                  </a:moveTo>
                  <a:lnTo>
                    <a:pt x="1921" y="0"/>
                  </a:lnTo>
                  <a:lnTo>
                    <a:pt x="1921" y="473098"/>
                  </a:lnTo>
                  <a:lnTo>
                    <a:pt x="0" y="472888"/>
                  </a:lnTo>
                  <a:lnTo>
                    <a:pt x="0" y="688"/>
                  </a:lnTo>
                  <a:close/>
                </a:path>
              </a:pathLst>
            </a:custGeom>
            <a:solidFill>
              <a:srgbClr val="ACA4B3"/>
            </a:solidFill>
          </p:spPr>
          <p:txBody>
            <a:bodyPr wrap="square" lIns="0" tIns="0" rIns="0" bIns="0" rtlCol="0"/>
            <a:lstStyle/>
            <a:p>
              <a:endParaRPr lang="fr-FR" noProof="0" dirty="0"/>
            </a:p>
          </p:txBody>
        </p:sp>
        <p:sp>
          <p:nvSpPr>
            <p:cNvPr id="5231" name="object 5231"/>
            <p:cNvSpPr/>
            <p:nvPr/>
          </p:nvSpPr>
          <p:spPr>
            <a:xfrm>
              <a:off x="7644633" y="5349070"/>
              <a:ext cx="2540" cy="473709"/>
            </a:xfrm>
            <a:custGeom>
              <a:avLst/>
              <a:gdLst/>
              <a:ahLst/>
              <a:cxnLst/>
              <a:rect l="l" t="t" r="r" b="b"/>
              <a:pathLst>
                <a:path w="2540" h="473710">
                  <a:moveTo>
                    <a:pt x="1921" y="0"/>
                  </a:moveTo>
                  <a:lnTo>
                    <a:pt x="1921" y="473098"/>
                  </a:lnTo>
                </a:path>
                <a:path w="2540" h="473710">
                  <a:moveTo>
                    <a:pt x="0" y="472888"/>
                  </a:moveTo>
                  <a:lnTo>
                    <a:pt x="0" y="688"/>
                  </a:lnTo>
                </a:path>
              </a:pathLst>
            </a:custGeom>
            <a:ln w="3175">
              <a:solidFill>
                <a:srgbClr val="ACA4B3"/>
              </a:solidFill>
            </a:ln>
          </p:spPr>
          <p:txBody>
            <a:bodyPr wrap="square" lIns="0" tIns="0" rIns="0" bIns="0" rtlCol="0"/>
            <a:lstStyle/>
            <a:p>
              <a:endParaRPr lang="fr-FR" noProof="0" dirty="0"/>
            </a:p>
          </p:txBody>
        </p:sp>
        <p:sp>
          <p:nvSpPr>
            <p:cNvPr id="5232" name="object 5232"/>
            <p:cNvSpPr/>
            <p:nvPr/>
          </p:nvSpPr>
          <p:spPr>
            <a:xfrm>
              <a:off x="7646543" y="5347461"/>
              <a:ext cx="3810" cy="475615"/>
            </a:xfrm>
            <a:custGeom>
              <a:avLst/>
              <a:gdLst/>
              <a:ahLst/>
              <a:cxnLst/>
              <a:rect l="l" t="t" r="r" b="b"/>
              <a:pathLst>
                <a:path w="3809" h="475614">
                  <a:moveTo>
                    <a:pt x="3606" y="0"/>
                  </a:moveTo>
                  <a:lnTo>
                    <a:pt x="2628" y="0"/>
                  </a:lnTo>
                  <a:lnTo>
                    <a:pt x="2628" y="1155"/>
                  </a:lnTo>
                  <a:lnTo>
                    <a:pt x="0" y="1155"/>
                  </a:lnTo>
                  <a:lnTo>
                    <a:pt x="0" y="475272"/>
                  </a:lnTo>
                  <a:lnTo>
                    <a:pt x="3606" y="475272"/>
                  </a:lnTo>
                  <a:lnTo>
                    <a:pt x="3606" y="1155"/>
                  </a:lnTo>
                  <a:lnTo>
                    <a:pt x="3606" y="0"/>
                  </a:lnTo>
                  <a:close/>
                </a:path>
              </a:pathLst>
            </a:custGeom>
            <a:solidFill>
              <a:srgbClr val="ACA4B3"/>
            </a:solidFill>
          </p:spPr>
          <p:txBody>
            <a:bodyPr wrap="square" lIns="0" tIns="0" rIns="0" bIns="0" rtlCol="0"/>
            <a:lstStyle/>
            <a:p>
              <a:endParaRPr lang="fr-FR" noProof="0" dirty="0"/>
            </a:p>
          </p:txBody>
        </p:sp>
        <p:sp>
          <p:nvSpPr>
            <p:cNvPr id="5233" name="object 5233"/>
            <p:cNvSpPr/>
            <p:nvPr/>
          </p:nvSpPr>
          <p:spPr>
            <a:xfrm>
              <a:off x="7646554" y="5347617"/>
              <a:ext cx="3810" cy="474980"/>
            </a:xfrm>
            <a:custGeom>
              <a:avLst/>
              <a:gdLst/>
              <a:ahLst/>
              <a:cxnLst/>
              <a:rect l="l" t="t" r="r" b="b"/>
              <a:pathLst>
                <a:path w="3809" h="474979">
                  <a:moveTo>
                    <a:pt x="3602" y="0"/>
                  </a:moveTo>
                  <a:lnTo>
                    <a:pt x="3602" y="474946"/>
                  </a:lnTo>
                </a:path>
                <a:path w="3809" h="474979">
                  <a:moveTo>
                    <a:pt x="0" y="474552"/>
                  </a:moveTo>
                  <a:lnTo>
                    <a:pt x="0" y="1454"/>
                  </a:lnTo>
                </a:path>
              </a:pathLst>
            </a:custGeom>
            <a:ln w="3175">
              <a:solidFill>
                <a:srgbClr val="ACA4B3"/>
              </a:solidFill>
            </a:ln>
          </p:spPr>
          <p:txBody>
            <a:bodyPr wrap="square" lIns="0" tIns="0" rIns="0" bIns="0" rtlCol="0"/>
            <a:lstStyle/>
            <a:p>
              <a:endParaRPr lang="fr-FR" noProof="0" dirty="0"/>
            </a:p>
          </p:txBody>
        </p:sp>
        <p:sp>
          <p:nvSpPr>
            <p:cNvPr id="5234" name="object 5234"/>
            <p:cNvSpPr/>
            <p:nvPr/>
          </p:nvSpPr>
          <p:spPr>
            <a:xfrm>
              <a:off x="7650157" y="5346901"/>
              <a:ext cx="1905" cy="476250"/>
            </a:xfrm>
            <a:custGeom>
              <a:avLst/>
              <a:gdLst/>
              <a:ahLst/>
              <a:cxnLst/>
              <a:rect l="l" t="t" r="r" b="b"/>
              <a:pathLst>
                <a:path w="1904" h="476250">
                  <a:moveTo>
                    <a:pt x="0" y="714"/>
                  </a:moveTo>
                  <a:lnTo>
                    <a:pt x="1681" y="0"/>
                  </a:lnTo>
                  <a:lnTo>
                    <a:pt x="1681" y="475845"/>
                  </a:lnTo>
                  <a:lnTo>
                    <a:pt x="0" y="475661"/>
                  </a:lnTo>
                  <a:lnTo>
                    <a:pt x="0" y="714"/>
                  </a:lnTo>
                  <a:close/>
                </a:path>
              </a:pathLst>
            </a:custGeom>
            <a:solidFill>
              <a:srgbClr val="ABA4B1"/>
            </a:solidFill>
          </p:spPr>
          <p:txBody>
            <a:bodyPr wrap="square" lIns="0" tIns="0" rIns="0" bIns="0" rtlCol="0"/>
            <a:lstStyle/>
            <a:p>
              <a:endParaRPr lang="fr-FR" noProof="0" dirty="0"/>
            </a:p>
          </p:txBody>
        </p:sp>
        <p:sp>
          <p:nvSpPr>
            <p:cNvPr id="5235" name="object 5235"/>
            <p:cNvSpPr/>
            <p:nvPr/>
          </p:nvSpPr>
          <p:spPr>
            <a:xfrm>
              <a:off x="7650157" y="5346901"/>
              <a:ext cx="1905" cy="476250"/>
            </a:xfrm>
            <a:custGeom>
              <a:avLst/>
              <a:gdLst/>
              <a:ahLst/>
              <a:cxnLst/>
              <a:rect l="l" t="t" r="r" b="b"/>
              <a:pathLst>
                <a:path w="1904" h="476250">
                  <a:moveTo>
                    <a:pt x="1681" y="0"/>
                  </a:moveTo>
                  <a:lnTo>
                    <a:pt x="1681" y="475845"/>
                  </a:lnTo>
                </a:path>
                <a:path w="1904" h="476250">
                  <a:moveTo>
                    <a:pt x="0" y="475661"/>
                  </a:moveTo>
                  <a:lnTo>
                    <a:pt x="0" y="714"/>
                  </a:lnTo>
                </a:path>
              </a:pathLst>
            </a:custGeom>
            <a:ln w="3175">
              <a:solidFill>
                <a:srgbClr val="ABA4B1"/>
              </a:solidFill>
            </a:ln>
          </p:spPr>
          <p:txBody>
            <a:bodyPr wrap="square" lIns="0" tIns="0" rIns="0" bIns="0" rtlCol="0"/>
            <a:lstStyle/>
            <a:p>
              <a:endParaRPr lang="fr-FR" noProof="0" dirty="0"/>
            </a:p>
          </p:txBody>
        </p:sp>
        <p:sp>
          <p:nvSpPr>
            <p:cNvPr id="5236" name="object 5236"/>
            <p:cNvSpPr/>
            <p:nvPr/>
          </p:nvSpPr>
          <p:spPr>
            <a:xfrm>
              <a:off x="7651839" y="5345369"/>
              <a:ext cx="3810" cy="477520"/>
            </a:xfrm>
            <a:custGeom>
              <a:avLst/>
              <a:gdLst/>
              <a:ahLst/>
              <a:cxnLst/>
              <a:rect l="l" t="t" r="r" b="b"/>
              <a:pathLst>
                <a:path w="3809" h="477520">
                  <a:moveTo>
                    <a:pt x="3602" y="0"/>
                  </a:moveTo>
                  <a:lnTo>
                    <a:pt x="0" y="1532"/>
                  </a:lnTo>
                  <a:lnTo>
                    <a:pt x="0" y="477377"/>
                  </a:lnTo>
                  <a:lnTo>
                    <a:pt x="3602" y="477377"/>
                  </a:lnTo>
                  <a:lnTo>
                    <a:pt x="3602" y="0"/>
                  </a:lnTo>
                  <a:close/>
                </a:path>
              </a:pathLst>
            </a:custGeom>
            <a:solidFill>
              <a:srgbClr val="ABA4B1"/>
            </a:solidFill>
          </p:spPr>
          <p:txBody>
            <a:bodyPr wrap="square" lIns="0" tIns="0" rIns="0" bIns="0" rtlCol="0"/>
            <a:lstStyle/>
            <a:p>
              <a:endParaRPr lang="fr-FR" noProof="0" dirty="0"/>
            </a:p>
          </p:txBody>
        </p:sp>
        <p:sp>
          <p:nvSpPr>
            <p:cNvPr id="5237" name="object 5237"/>
            <p:cNvSpPr/>
            <p:nvPr/>
          </p:nvSpPr>
          <p:spPr>
            <a:xfrm>
              <a:off x="7651839" y="5345369"/>
              <a:ext cx="3810" cy="478155"/>
            </a:xfrm>
            <a:custGeom>
              <a:avLst/>
              <a:gdLst/>
              <a:ahLst/>
              <a:cxnLst/>
              <a:rect l="l" t="t" r="r" b="b"/>
              <a:pathLst>
                <a:path w="3809" h="478154">
                  <a:moveTo>
                    <a:pt x="3602" y="0"/>
                  </a:moveTo>
                  <a:lnTo>
                    <a:pt x="3602" y="477771"/>
                  </a:lnTo>
                </a:path>
                <a:path w="3809" h="478154">
                  <a:moveTo>
                    <a:pt x="0" y="477377"/>
                  </a:moveTo>
                  <a:lnTo>
                    <a:pt x="0" y="1532"/>
                  </a:lnTo>
                </a:path>
              </a:pathLst>
            </a:custGeom>
            <a:ln w="3175">
              <a:solidFill>
                <a:srgbClr val="ABA4B1"/>
              </a:solidFill>
            </a:ln>
          </p:spPr>
          <p:txBody>
            <a:bodyPr wrap="square" lIns="0" tIns="0" rIns="0" bIns="0" rtlCol="0"/>
            <a:lstStyle/>
            <a:p>
              <a:endParaRPr lang="fr-FR" noProof="0" dirty="0"/>
            </a:p>
          </p:txBody>
        </p:sp>
        <p:sp>
          <p:nvSpPr>
            <p:cNvPr id="5238" name="object 5238"/>
            <p:cNvSpPr/>
            <p:nvPr/>
          </p:nvSpPr>
          <p:spPr>
            <a:xfrm>
              <a:off x="7655441" y="5344552"/>
              <a:ext cx="2540" cy="479425"/>
            </a:xfrm>
            <a:custGeom>
              <a:avLst/>
              <a:gdLst/>
              <a:ahLst/>
              <a:cxnLst/>
              <a:rect l="l" t="t" r="r" b="b"/>
              <a:pathLst>
                <a:path w="2540" h="479425">
                  <a:moveTo>
                    <a:pt x="0" y="817"/>
                  </a:moveTo>
                  <a:lnTo>
                    <a:pt x="1921" y="0"/>
                  </a:lnTo>
                  <a:lnTo>
                    <a:pt x="1921" y="478798"/>
                  </a:lnTo>
                  <a:lnTo>
                    <a:pt x="0" y="478588"/>
                  </a:lnTo>
                  <a:lnTo>
                    <a:pt x="0" y="817"/>
                  </a:lnTo>
                  <a:close/>
                </a:path>
              </a:pathLst>
            </a:custGeom>
            <a:solidFill>
              <a:srgbClr val="ABA4B1"/>
            </a:solidFill>
          </p:spPr>
          <p:txBody>
            <a:bodyPr wrap="square" lIns="0" tIns="0" rIns="0" bIns="0" rtlCol="0"/>
            <a:lstStyle/>
            <a:p>
              <a:endParaRPr lang="fr-FR" noProof="0" dirty="0"/>
            </a:p>
          </p:txBody>
        </p:sp>
        <p:sp>
          <p:nvSpPr>
            <p:cNvPr id="5239" name="object 5239"/>
            <p:cNvSpPr/>
            <p:nvPr/>
          </p:nvSpPr>
          <p:spPr>
            <a:xfrm>
              <a:off x="7655441" y="5344552"/>
              <a:ext cx="2540" cy="479425"/>
            </a:xfrm>
            <a:custGeom>
              <a:avLst/>
              <a:gdLst/>
              <a:ahLst/>
              <a:cxnLst/>
              <a:rect l="l" t="t" r="r" b="b"/>
              <a:pathLst>
                <a:path w="2540" h="479425">
                  <a:moveTo>
                    <a:pt x="1921" y="0"/>
                  </a:moveTo>
                  <a:lnTo>
                    <a:pt x="1921" y="478798"/>
                  </a:lnTo>
                </a:path>
                <a:path w="2540" h="479425">
                  <a:moveTo>
                    <a:pt x="0" y="478588"/>
                  </a:moveTo>
                  <a:lnTo>
                    <a:pt x="0" y="817"/>
                  </a:lnTo>
                </a:path>
              </a:pathLst>
            </a:custGeom>
            <a:ln w="3175">
              <a:solidFill>
                <a:srgbClr val="ABA4B1"/>
              </a:solidFill>
            </a:ln>
          </p:spPr>
          <p:txBody>
            <a:bodyPr wrap="square" lIns="0" tIns="0" rIns="0" bIns="0" rtlCol="0"/>
            <a:lstStyle/>
            <a:p>
              <a:endParaRPr lang="fr-FR" noProof="0" dirty="0"/>
            </a:p>
          </p:txBody>
        </p:sp>
        <p:sp>
          <p:nvSpPr>
            <p:cNvPr id="5240" name="object 5240"/>
            <p:cNvSpPr/>
            <p:nvPr/>
          </p:nvSpPr>
          <p:spPr>
            <a:xfrm>
              <a:off x="7657363" y="5343020"/>
              <a:ext cx="3810" cy="480695"/>
            </a:xfrm>
            <a:custGeom>
              <a:avLst/>
              <a:gdLst/>
              <a:ahLst/>
              <a:cxnLst/>
              <a:rect l="l" t="t" r="r" b="b"/>
              <a:pathLst>
                <a:path w="3809" h="480695">
                  <a:moveTo>
                    <a:pt x="3602" y="0"/>
                  </a:moveTo>
                  <a:lnTo>
                    <a:pt x="0" y="1532"/>
                  </a:lnTo>
                  <a:lnTo>
                    <a:pt x="0" y="480330"/>
                  </a:lnTo>
                  <a:lnTo>
                    <a:pt x="3602" y="480330"/>
                  </a:lnTo>
                  <a:lnTo>
                    <a:pt x="3602" y="0"/>
                  </a:lnTo>
                  <a:close/>
                </a:path>
              </a:pathLst>
            </a:custGeom>
            <a:solidFill>
              <a:srgbClr val="ABA4B1"/>
            </a:solidFill>
          </p:spPr>
          <p:txBody>
            <a:bodyPr wrap="square" lIns="0" tIns="0" rIns="0" bIns="0" rtlCol="0"/>
            <a:lstStyle/>
            <a:p>
              <a:endParaRPr lang="fr-FR" noProof="0" dirty="0"/>
            </a:p>
          </p:txBody>
        </p:sp>
        <p:sp>
          <p:nvSpPr>
            <p:cNvPr id="5241" name="object 5241"/>
            <p:cNvSpPr/>
            <p:nvPr/>
          </p:nvSpPr>
          <p:spPr>
            <a:xfrm>
              <a:off x="7657363" y="5343020"/>
              <a:ext cx="3810" cy="481330"/>
            </a:xfrm>
            <a:custGeom>
              <a:avLst/>
              <a:gdLst/>
              <a:ahLst/>
              <a:cxnLst/>
              <a:rect l="l" t="t" r="r" b="b"/>
              <a:pathLst>
                <a:path w="3809" h="481329">
                  <a:moveTo>
                    <a:pt x="3602" y="0"/>
                  </a:moveTo>
                  <a:lnTo>
                    <a:pt x="3602" y="480724"/>
                  </a:lnTo>
                </a:path>
                <a:path w="3809" h="481329">
                  <a:moveTo>
                    <a:pt x="0" y="480330"/>
                  </a:moveTo>
                  <a:lnTo>
                    <a:pt x="0" y="1532"/>
                  </a:lnTo>
                </a:path>
              </a:pathLst>
            </a:custGeom>
            <a:ln w="3175">
              <a:solidFill>
                <a:srgbClr val="ABA4B1"/>
              </a:solidFill>
            </a:ln>
          </p:spPr>
          <p:txBody>
            <a:bodyPr wrap="square" lIns="0" tIns="0" rIns="0" bIns="0" rtlCol="0"/>
            <a:lstStyle/>
            <a:p>
              <a:endParaRPr lang="fr-FR" noProof="0" dirty="0"/>
            </a:p>
          </p:txBody>
        </p:sp>
        <p:sp>
          <p:nvSpPr>
            <p:cNvPr id="5242" name="object 5242"/>
            <p:cNvSpPr/>
            <p:nvPr/>
          </p:nvSpPr>
          <p:spPr>
            <a:xfrm>
              <a:off x="7660966" y="5342305"/>
              <a:ext cx="1905" cy="481965"/>
            </a:xfrm>
            <a:custGeom>
              <a:avLst/>
              <a:gdLst/>
              <a:ahLst/>
              <a:cxnLst/>
              <a:rect l="l" t="t" r="r" b="b"/>
              <a:pathLst>
                <a:path w="1904" h="481964">
                  <a:moveTo>
                    <a:pt x="0" y="714"/>
                  </a:moveTo>
                  <a:lnTo>
                    <a:pt x="1681" y="0"/>
                  </a:lnTo>
                  <a:lnTo>
                    <a:pt x="1681" y="481623"/>
                  </a:lnTo>
                  <a:lnTo>
                    <a:pt x="0" y="481439"/>
                  </a:lnTo>
                  <a:lnTo>
                    <a:pt x="0" y="714"/>
                  </a:lnTo>
                  <a:close/>
                </a:path>
              </a:pathLst>
            </a:custGeom>
            <a:solidFill>
              <a:srgbClr val="AAA3B0"/>
            </a:solidFill>
          </p:spPr>
          <p:txBody>
            <a:bodyPr wrap="square" lIns="0" tIns="0" rIns="0" bIns="0" rtlCol="0"/>
            <a:lstStyle/>
            <a:p>
              <a:endParaRPr lang="fr-FR" noProof="0" dirty="0"/>
            </a:p>
          </p:txBody>
        </p:sp>
        <p:sp>
          <p:nvSpPr>
            <p:cNvPr id="5243" name="object 5243"/>
            <p:cNvSpPr/>
            <p:nvPr/>
          </p:nvSpPr>
          <p:spPr>
            <a:xfrm>
              <a:off x="7660966" y="5342305"/>
              <a:ext cx="1905" cy="481965"/>
            </a:xfrm>
            <a:custGeom>
              <a:avLst/>
              <a:gdLst/>
              <a:ahLst/>
              <a:cxnLst/>
              <a:rect l="l" t="t" r="r" b="b"/>
              <a:pathLst>
                <a:path w="1904" h="481964">
                  <a:moveTo>
                    <a:pt x="1681" y="0"/>
                  </a:moveTo>
                  <a:lnTo>
                    <a:pt x="1681" y="481623"/>
                  </a:lnTo>
                </a:path>
                <a:path w="1904" h="481964">
                  <a:moveTo>
                    <a:pt x="0" y="481439"/>
                  </a:moveTo>
                  <a:lnTo>
                    <a:pt x="0" y="714"/>
                  </a:lnTo>
                </a:path>
              </a:pathLst>
            </a:custGeom>
            <a:ln w="3175">
              <a:solidFill>
                <a:srgbClr val="AAA3B0"/>
              </a:solidFill>
            </a:ln>
          </p:spPr>
          <p:txBody>
            <a:bodyPr wrap="square" lIns="0" tIns="0" rIns="0" bIns="0" rtlCol="0"/>
            <a:lstStyle/>
            <a:p>
              <a:endParaRPr lang="fr-FR" noProof="0" dirty="0"/>
            </a:p>
          </p:txBody>
        </p:sp>
        <p:sp>
          <p:nvSpPr>
            <p:cNvPr id="5244" name="object 5244"/>
            <p:cNvSpPr/>
            <p:nvPr/>
          </p:nvSpPr>
          <p:spPr>
            <a:xfrm>
              <a:off x="7662647" y="5341488"/>
              <a:ext cx="2540" cy="483234"/>
            </a:xfrm>
            <a:custGeom>
              <a:avLst/>
              <a:gdLst/>
              <a:ahLst/>
              <a:cxnLst/>
              <a:rect l="l" t="t" r="r" b="b"/>
              <a:pathLst>
                <a:path w="2540" h="483235">
                  <a:moveTo>
                    <a:pt x="0" y="817"/>
                  </a:moveTo>
                  <a:lnTo>
                    <a:pt x="1921" y="0"/>
                  </a:lnTo>
                  <a:lnTo>
                    <a:pt x="1921" y="482650"/>
                  </a:lnTo>
                  <a:lnTo>
                    <a:pt x="0" y="482440"/>
                  </a:lnTo>
                  <a:lnTo>
                    <a:pt x="0" y="817"/>
                  </a:lnTo>
                  <a:close/>
                </a:path>
              </a:pathLst>
            </a:custGeom>
            <a:solidFill>
              <a:srgbClr val="AAA3B0"/>
            </a:solidFill>
          </p:spPr>
          <p:txBody>
            <a:bodyPr wrap="square" lIns="0" tIns="0" rIns="0" bIns="0" rtlCol="0"/>
            <a:lstStyle/>
            <a:p>
              <a:endParaRPr lang="fr-FR" noProof="0" dirty="0"/>
            </a:p>
          </p:txBody>
        </p:sp>
        <p:sp>
          <p:nvSpPr>
            <p:cNvPr id="5245" name="object 5245"/>
            <p:cNvSpPr/>
            <p:nvPr/>
          </p:nvSpPr>
          <p:spPr>
            <a:xfrm>
              <a:off x="7662647" y="5341488"/>
              <a:ext cx="2540" cy="483234"/>
            </a:xfrm>
            <a:custGeom>
              <a:avLst/>
              <a:gdLst/>
              <a:ahLst/>
              <a:cxnLst/>
              <a:rect l="l" t="t" r="r" b="b"/>
              <a:pathLst>
                <a:path w="2540" h="483235">
                  <a:moveTo>
                    <a:pt x="1921" y="0"/>
                  </a:moveTo>
                  <a:lnTo>
                    <a:pt x="1921" y="482650"/>
                  </a:lnTo>
                </a:path>
                <a:path w="2540" h="483235">
                  <a:moveTo>
                    <a:pt x="0" y="482440"/>
                  </a:moveTo>
                  <a:lnTo>
                    <a:pt x="0" y="817"/>
                  </a:lnTo>
                </a:path>
              </a:pathLst>
            </a:custGeom>
            <a:ln w="3175">
              <a:solidFill>
                <a:srgbClr val="AAA3B0"/>
              </a:solidFill>
            </a:ln>
          </p:spPr>
          <p:txBody>
            <a:bodyPr wrap="square" lIns="0" tIns="0" rIns="0" bIns="0" rtlCol="0"/>
            <a:lstStyle/>
            <a:p>
              <a:endParaRPr lang="fr-FR" noProof="0" dirty="0"/>
            </a:p>
          </p:txBody>
        </p:sp>
        <p:sp>
          <p:nvSpPr>
            <p:cNvPr id="5246" name="object 5246"/>
            <p:cNvSpPr/>
            <p:nvPr/>
          </p:nvSpPr>
          <p:spPr>
            <a:xfrm>
              <a:off x="7664569" y="5339956"/>
              <a:ext cx="3810" cy="484505"/>
            </a:xfrm>
            <a:custGeom>
              <a:avLst/>
              <a:gdLst/>
              <a:ahLst/>
              <a:cxnLst/>
              <a:rect l="l" t="t" r="r" b="b"/>
              <a:pathLst>
                <a:path w="3809" h="484504">
                  <a:moveTo>
                    <a:pt x="3602" y="0"/>
                  </a:moveTo>
                  <a:lnTo>
                    <a:pt x="0" y="1532"/>
                  </a:lnTo>
                  <a:lnTo>
                    <a:pt x="0" y="484182"/>
                  </a:lnTo>
                  <a:lnTo>
                    <a:pt x="3602" y="484182"/>
                  </a:lnTo>
                  <a:lnTo>
                    <a:pt x="3602" y="0"/>
                  </a:lnTo>
                  <a:close/>
                </a:path>
              </a:pathLst>
            </a:custGeom>
            <a:solidFill>
              <a:srgbClr val="AAA3B0"/>
            </a:solidFill>
          </p:spPr>
          <p:txBody>
            <a:bodyPr wrap="square" lIns="0" tIns="0" rIns="0" bIns="0" rtlCol="0"/>
            <a:lstStyle/>
            <a:p>
              <a:endParaRPr lang="fr-FR" noProof="0" dirty="0"/>
            </a:p>
          </p:txBody>
        </p:sp>
        <p:sp>
          <p:nvSpPr>
            <p:cNvPr id="5247" name="object 5247"/>
            <p:cNvSpPr/>
            <p:nvPr/>
          </p:nvSpPr>
          <p:spPr>
            <a:xfrm>
              <a:off x="7664569" y="5339956"/>
              <a:ext cx="3810" cy="485140"/>
            </a:xfrm>
            <a:custGeom>
              <a:avLst/>
              <a:gdLst/>
              <a:ahLst/>
              <a:cxnLst/>
              <a:rect l="l" t="t" r="r" b="b"/>
              <a:pathLst>
                <a:path w="3809" h="485139">
                  <a:moveTo>
                    <a:pt x="3602" y="0"/>
                  </a:moveTo>
                  <a:lnTo>
                    <a:pt x="3602" y="484576"/>
                  </a:lnTo>
                </a:path>
                <a:path w="3809" h="485139">
                  <a:moveTo>
                    <a:pt x="0" y="484182"/>
                  </a:moveTo>
                  <a:lnTo>
                    <a:pt x="0" y="1532"/>
                  </a:lnTo>
                </a:path>
              </a:pathLst>
            </a:custGeom>
            <a:ln w="3175">
              <a:solidFill>
                <a:srgbClr val="AAA3B0"/>
              </a:solidFill>
            </a:ln>
          </p:spPr>
          <p:txBody>
            <a:bodyPr wrap="square" lIns="0" tIns="0" rIns="0" bIns="0" rtlCol="0"/>
            <a:lstStyle/>
            <a:p>
              <a:endParaRPr lang="fr-FR" noProof="0" dirty="0"/>
            </a:p>
          </p:txBody>
        </p:sp>
        <p:sp>
          <p:nvSpPr>
            <p:cNvPr id="5248" name="object 5248"/>
            <p:cNvSpPr/>
            <p:nvPr/>
          </p:nvSpPr>
          <p:spPr>
            <a:xfrm>
              <a:off x="7668172" y="5339241"/>
              <a:ext cx="1905" cy="485775"/>
            </a:xfrm>
            <a:custGeom>
              <a:avLst/>
              <a:gdLst/>
              <a:ahLst/>
              <a:cxnLst/>
              <a:rect l="l" t="t" r="r" b="b"/>
              <a:pathLst>
                <a:path w="1904" h="485775">
                  <a:moveTo>
                    <a:pt x="0" y="714"/>
                  </a:moveTo>
                  <a:lnTo>
                    <a:pt x="1681" y="0"/>
                  </a:lnTo>
                  <a:lnTo>
                    <a:pt x="1681" y="485474"/>
                  </a:lnTo>
                  <a:lnTo>
                    <a:pt x="0" y="485291"/>
                  </a:lnTo>
                  <a:lnTo>
                    <a:pt x="0" y="714"/>
                  </a:lnTo>
                  <a:close/>
                </a:path>
              </a:pathLst>
            </a:custGeom>
            <a:solidFill>
              <a:srgbClr val="AAA3B0"/>
            </a:solidFill>
          </p:spPr>
          <p:txBody>
            <a:bodyPr wrap="square" lIns="0" tIns="0" rIns="0" bIns="0" rtlCol="0"/>
            <a:lstStyle/>
            <a:p>
              <a:endParaRPr lang="fr-FR" noProof="0" dirty="0"/>
            </a:p>
          </p:txBody>
        </p:sp>
        <p:sp>
          <p:nvSpPr>
            <p:cNvPr id="5249" name="object 5249"/>
            <p:cNvSpPr/>
            <p:nvPr/>
          </p:nvSpPr>
          <p:spPr>
            <a:xfrm>
              <a:off x="7668172" y="5339241"/>
              <a:ext cx="1905" cy="485775"/>
            </a:xfrm>
            <a:custGeom>
              <a:avLst/>
              <a:gdLst/>
              <a:ahLst/>
              <a:cxnLst/>
              <a:rect l="l" t="t" r="r" b="b"/>
              <a:pathLst>
                <a:path w="1904" h="485775">
                  <a:moveTo>
                    <a:pt x="1681" y="0"/>
                  </a:moveTo>
                  <a:lnTo>
                    <a:pt x="1681" y="485474"/>
                  </a:lnTo>
                </a:path>
                <a:path w="1904" h="485775">
                  <a:moveTo>
                    <a:pt x="0" y="485291"/>
                  </a:moveTo>
                  <a:lnTo>
                    <a:pt x="0" y="714"/>
                  </a:lnTo>
                </a:path>
              </a:pathLst>
            </a:custGeom>
            <a:ln w="3175">
              <a:solidFill>
                <a:srgbClr val="AAA3B0"/>
              </a:solidFill>
            </a:ln>
          </p:spPr>
          <p:txBody>
            <a:bodyPr wrap="square" lIns="0" tIns="0" rIns="0" bIns="0" rtlCol="0"/>
            <a:lstStyle/>
            <a:p>
              <a:endParaRPr lang="fr-FR" noProof="0" dirty="0"/>
            </a:p>
          </p:txBody>
        </p:sp>
        <p:sp>
          <p:nvSpPr>
            <p:cNvPr id="5250" name="object 5250"/>
            <p:cNvSpPr/>
            <p:nvPr/>
          </p:nvSpPr>
          <p:spPr>
            <a:xfrm>
              <a:off x="7669853" y="5337709"/>
              <a:ext cx="3810" cy="487045"/>
            </a:xfrm>
            <a:custGeom>
              <a:avLst/>
              <a:gdLst/>
              <a:ahLst/>
              <a:cxnLst/>
              <a:rect l="l" t="t" r="r" b="b"/>
              <a:pathLst>
                <a:path w="3809" h="487045">
                  <a:moveTo>
                    <a:pt x="3602" y="0"/>
                  </a:moveTo>
                  <a:lnTo>
                    <a:pt x="0" y="1532"/>
                  </a:lnTo>
                  <a:lnTo>
                    <a:pt x="0" y="487007"/>
                  </a:lnTo>
                  <a:lnTo>
                    <a:pt x="3602" y="487007"/>
                  </a:lnTo>
                  <a:lnTo>
                    <a:pt x="3602" y="0"/>
                  </a:lnTo>
                  <a:close/>
                </a:path>
              </a:pathLst>
            </a:custGeom>
            <a:solidFill>
              <a:srgbClr val="AAA3B0"/>
            </a:solidFill>
          </p:spPr>
          <p:txBody>
            <a:bodyPr wrap="square" lIns="0" tIns="0" rIns="0" bIns="0" rtlCol="0"/>
            <a:lstStyle/>
            <a:p>
              <a:endParaRPr lang="fr-FR" noProof="0" dirty="0"/>
            </a:p>
          </p:txBody>
        </p:sp>
        <p:sp>
          <p:nvSpPr>
            <p:cNvPr id="5251" name="object 5251"/>
            <p:cNvSpPr/>
            <p:nvPr/>
          </p:nvSpPr>
          <p:spPr>
            <a:xfrm>
              <a:off x="7669853" y="5337709"/>
              <a:ext cx="3810" cy="487680"/>
            </a:xfrm>
            <a:custGeom>
              <a:avLst/>
              <a:gdLst/>
              <a:ahLst/>
              <a:cxnLst/>
              <a:rect l="l" t="t" r="r" b="b"/>
              <a:pathLst>
                <a:path w="3809" h="487679">
                  <a:moveTo>
                    <a:pt x="3602" y="0"/>
                  </a:moveTo>
                  <a:lnTo>
                    <a:pt x="3602" y="487400"/>
                  </a:lnTo>
                </a:path>
                <a:path w="3809" h="487679">
                  <a:moveTo>
                    <a:pt x="0" y="487007"/>
                  </a:moveTo>
                  <a:lnTo>
                    <a:pt x="0" y="1532"/>
                  </a:lnTo>
                </a:path>
              </a:pathLst>
            </a:custGeom>
            <a:ln w="3175">
              <a:solidFill>
                <a:srgbClr val="AAA3B0"/>
              </a:solidFill>
            </a:ln>
          </p:spPr>
          <p:txBody>
            <a:bodyPr wrap="square" lIns="0" tIns="0" rIns="0" bIns="0" rtlCol="0"/>
            <a:lstStyle/>
            <a:p>
              <a:endParaRPr lang="fr-FR" noProof="0" dirty="0"/>
            </a:p>
          </p:txBody>
        </p:sp>
        <p:sp>
          <p:nvSpPr>
            <p:cNvPr id="5252" name="object 5252"/>
            <p:cNvSpPr/>
            <p:nvPr/>
          </p:nvSpPr>
          <p:spPr>
            <a:xfrm>
              <a:off x="7673456" y="5336892"/>
              <a:ext cx="2540" cy="488950"/>
            </a:xfrm>
            <a:custGeom>
              <a:avLst/>
              <a:gdLst/>
              <a:ahLst/>
              <a:cxnLst/>
              <a:rect l="l" t="t" r="r" b="b"/>
              <a:pathLst>
                <a:path w="2540" h="488950">
                  <a:moveTo>
                    <a:pt x="0" y="817"/>
                  </a:moveTo>
                  <a:lnTo>
                    <a:pt x="1921" y="0"/>
                  </a:lnTo>
                  <a:lnTo>
                    <a:pt x="1921" y="488428"/>
                  </a:lnTo>
                  <a:lnTo>
                    <a:pt x="0" y="488217"/>
                  </a:lnTo>
                  <a:lnTo>
                    <a:pt x="0" y="817"/>
                  </a:lnTo>
                  <a:close/>
                </a:path>
              </a:pathLst>
            </a:custGeom>
            <a:solidFill>
              <a:srgbClr val="AAA3B0"/>
            </a:solidFill>
          </p:spPr>
          <p:txBody>
            <a:bodyPr wrap="square" lIns="0" tIns="0" rIns="0" bIns="0" rtlCol="0"/>
            <a:lstStyle/>
            <a:p>
              <a:endParaRPr lang="fr-FR" noProof="0" dirty="0"/>
            </a:p>
          </p:txBody>
        </p:sp>
        <p:sp>
          <p:nvSpPr>
            <p:cNvPr id="5253" name="object 5253"/>
            <p:cNvSpPr/>
            <p:nvPr/>
          </p:nvSpPr>
          <p:spPr>
            <a:xfrm>
              <a:off x="7673456" y="5336892"/>
              <a:ext cx="2540" cy="488950"/>
            </a:xfrm>
            <a:custGeom>
              <a:avLst/>
              <a:gdLst/>
              <a:ahLst/>
              <a:cxnLst/>
              <a:rect l="l" t="t" r="r" b="b"/>
              <a:pathLst>
                <a:path w="2540" h="488950">
                  <a:moveTo>
                    <a:pt x="1921" y="0"/>
                  </a:moveTo>
                  <a:lnTo>
                    <a:pt x="1921" y="488428"/>
                  </a:lnTo>
                </a:path>
                <a:path w="2540" h="488950">
                  <a:moveTo>
                    <a:pt x="0" y="488217"/>
                  </a:moveTo>
                  <a:lnTo>
                    <a:pt x="0" y="817"/>
                  </a:lnTo>
                </a:path>
              </a:pathLst>
            </a:custGeom>
            <a:ln w="3175">
              <a:solidFill>
                <a:srgbClr val="AAA3B0"/>
              </a:solidFill>
            </a:ln>
          </p:spPr>
          <p:txBody>
            <a:bodyPr wrap="square" lIns="0" tIns="0" rIns="0" bIns="0" rtlCol="0"/>
            <a:lstStyle/>
            <a:p>
              <a:endParaRPr lang="fr-FR" noProof="0" dirty="0"/>
            </a:p>
          </p:txBody>
        </p:sp>
        <p:sp>
          <p:nvSpPr>
            <p:cNvPr id="5254" name="object 5254"/>
            <p:cNvSpPr/>
            <p:nvPr/>
          </p:nvSpPr>
          <p:spPr>
            <a:xfrm>
              <a:off x="7675377" y="5335360"/>
              <a:ext cx="3810" cy="490220"/>
            </a:xfrm>
            <a:custGeom>
              <a:avLst/>
              <a:gdLst/>
              <a:ahLst/>
              <a:cxnLst/>
              <a:rect l="l" t="t" r="r" b="b"/>
              <a:pathLst>
                <a:path w="3809" h="490220">
                  <a:moveTo>
                    <a:pt x="3602" y="0"/>
                  </a:moveTo>
                  <a:lnTo>
                    <a:pt x="0" y="1532"/>
                  </a:lnTo>
                  <a:lnTo>
                    <a:pt x="0" y="489960"/>
                  </a:lnTo>
                  <a:lnTo>
                    <a:pt x="3602" y="489960"/>
                  </a:lnTo>
                  <a:lnTo>
                    <a:pt x="3602" y="0"/>
                  </a:lnTo>
                  <a:close/>
                </a:path>
              </a:pathLst>
            </a:custGeom>
            <a:solidFill>
              <a:srgbClr val="AAA3B0"/>
            </a:solidFill>
          </p:spPr>
          <p:txBody>
            <a:bodyPr wrap="square" lIns="0" tIns="0" rIns="0" bIns="0" rtlCol="0"/>
            <a:lstStyle/>
            <a:p>
              <a:endParaRPr lang="fr-FR" noProof="0" dirty="0"/>
            </a:p>
          </p:txBody>
        </p:sp>
        <p:sp>
          <p:nvSpPr>
            <p:cNvPr id="5255" name="object 5255"/>
            <p:cNvSpPr/>
            <p:nvPr/>
          </p:nvSpPr>
          <p:spPr>
            <a:xfrm>
              <a:off x="7675377" y="5335360"/>
              <a:ext cx="3810" cy="490855"/>
            </a:xfrm>
            <a:custGeom>
              <a:avLst/>
              <a:gdLst/>
              <a:ahLst/>
              <a:cxnLst/>
              <a:rect l="l" t="t" r="r" b="b"/>
              <a:pathLst>
                <a:path w="3809" h="490854">
                  <a:moveTo>
                    <a:pt x="3602" y="0"/>
                  </a:moveTo>
                  <a:lnTo>
                    <a:pt x="3602" y="490353"/>
                  </a:lnTo>
                </a:path>
                <a:path w="3809" h="490854">
                  <a:moveTo>
                    <a:pt x="0" y="489960"/>
                  </a:moveTo>
                  <a:lnTo>
                    <a:pt x="0" y="1532"/>
                  </a:lnTo>
                </a:path>
              </a:pathLst>
            </a:custGeom>
            <a:ln w="3175">
              <a:solidFill>
                <a:srgbClr val="AAA3B0"/>
              </a:solidFill>
            </a:ln>
          </p:spPr>
          <p:txBody>
            <a:bodyPr wrap="square" lIns="0" tIns="0" rIns="0" bIns="0" rtlCol="0"/>
            <a:lstStyle/>
            <a:p>
              <a:endParaRPr lang="fr-FR" noProof="0" dirty="0"/>
            </a:p>
          </p:txBody>
        </p:sp>
        <p:sp>
          <p:nvSpPr>
            <p:cNvPr id="5256" name="object 5256"/>
            <p:cNvSpPr/>
            <p:nvPr/>
          </p:nvSpPr>
          <p:spPr>
            <a:xfrm>
              <a:off x="7678980" y="5334645"/>
              <a:ext cx="1905" cy="491490"/>
            </a:xfrm>
            <a:custGeom>
              <a:avLst/>
              <a:gdLst/>
              <a:ahLst/>
              <a:cxnLst/>
              <a:rect l="l" t="t" r="r" b="b"/>
              <a:pathLst>
                <a:path w="1904" h="491489">
                  <a:moveTo>
                    <a:pt x="0" y="714"/>
                  </a:moveTo>
                  <a:lnTo>
                    <a:pt x="1681" y="0"/>
                  </a:lnTo>
                  <a:lnTo>
                    <a:pt x="1681" y="491252"/>
                  </a:lnTo>
                  <a:lnTo>
                    <a:pt x="0" y="491068"/>
                  </a:lnTo>
                  <a:lnTo>
                    <a:pt x="0" y="714"/>
                  </a:lnTo>
                  <a:close/>
                </a:path>
              </a:pathLst>
            </a:custGeom>
            <a:solidFill>
              <a:srgbClr val="AAA3B0"/>
            </a:solidFill>
          </p:spPr>
          <p:txBody>
            <a:bodyPr wrap="square" lIns="0" tIns="0" rIns="0" bIns="0" rtlCol="0"/>
            <a:lstStyle/>
            <a:p>
              <a:endParaRPr lang="fr-FR" noProof="0" dirty="0"/>
            </a:p>
          </p:txBody>
        </p:sp>
        <p:sp>
          <p:nvSpPr>
            <p:cNvPr id="5257" name="object 5257"/>
            <p:cNvSpPr/>
            <p:nvPr/>
          </p:nvSpPr>
          <p:spPr>
            <a:xfrm>
              <a:off x="7678980" y="5334645"/>
              <a:ext cx="1905" cy="491490"/>
            </a:xfrm>
            <a:custGeom>
              <a:avLst/>
              <a:gdLst/>
              <a:ahLst/>
              <a:cxnLst/>
              <a:rect l="l" t="t" r="r" b="b"/>
              <a:pathLst>
                <a:path w="1904" h="491489">
                  <a:moveTo>
                    <a:pt x="1681" y="0"/>
                  </a:moveTo>
                  <a:lnTo>
                    <a:pt x="1681" y="491252"/>
                  </a:lnTo>
                </a:path>
                <a:path w="1904" h="491489">
                  <a:moveTo>
                    <a:pt x="0" y="491068"/>
                  </a:moveTo>
                  <a:lnTo>
                    <a:pt x="0" y="714"/>
                  </a:lnTo>
                </a:path>
              </a:pathLst>
            </a:custGeom>
            <a:ln w="3175">
              <a:solidFill>
                <a:srgbClr val="AAA3B0"/>
              </a:solidFill>
            </a:ln>
          </p:spPr>
          <p:txBody>
            <a:bodyPr wrap="square" lIns="0" tIns="0" rIns="0" bIns="0" rtlCol="0"/>
            <a:lstStyle/>
            <a:p>
              <a:endParaRPr lang="fr-FR" noProof="0" dirty="0"/>
            </a:p>
          </p:txBody>
        </p:sp>
        <p:sp>
          <p:nvSpPr>
            <p:cNvPr id="5258" name="object 5258"/>
            <p:cNvSpPr/>
            <p:nvPr/>
          </p:nvSpPr>
          <p:spPr>
            <a:xfrm>
              <a:off x="7680662" y="5333113"/>
              <a:ext cx="3810" cy="493395"/>
            </a:xfrm>
            <a:custGeom>
              <a:avLst/>
              <a:gdLst/>
              <a:ahLst/>
              <a:cxnLst/>
              <a:rect l="l" t="t" r="r" b="b"/>
              <a:pathLst>
                <a:path w="3809" h="493395">
                  <a:moveTo>
                    <a:pt x="3602" y="0"/>
                  </a:moveTo>
                  <a:lnTo>
                    <a:pt x="0" y="1532"/>
                  </a:lnTo>
                  <a:lnTo>
                    <a:pt x="0" y="492784"/>
                  </a:lnTo>
                  <a:lnTo>
                    <a:pt x="3602" y="492784"/>
                  </a:lnTo>
                  <a:lnTo>
                    <a:pt x="3602" y="0"/>
                  </a:lnTo>
                  <a:close/>
                </a:path>
              </a:pathLst>
            </a:custGeom>
            <a:solidFill>
              <a:srgbClr val="AAA3B0"/>
            </a:solidFill>
          </p:spPr>
          <p:txBody>
            <a:bodyPr wrap="square" lIns="0" tIns="0" rIns="0" bIns="0" rtlCol="0"/>
            <a:lstStyle/>
            <a:p>
              <a:endParaRPr lang="fr-FR" noProof="0" dirty="0"/>
            </a:p>
          </p:txBody>
        </p:sp>
        <p:sp>
          <p:nvSpPr>
            <p:cNvPr id="5259" name="object 5259"/>
            <p:cNvSpPr/>
            <p:nvPr/>
          </p:nvSpPr>
          <p:spPr>
            <a:xfrm>
              <a:off x="7680662" y="5333113"/>
              <a:ext cx="3810" cy="493395"/>
            </a:xfrm>
            <a:custGeom>
              <a:avLst/>
              <a:gdLst/>
              <a:ahLst/>
              <a:cxnLst/>
              <a:rect l="l" t="t" r="r" b="b"/>
              <a:pathLst>
                <a:path w="3809" h="493395">
                  <a:moveTo>
                    <a:pt x="3602" y="0"/>
                  </a:moveTo>
                  <a:lnTo>
                    <a:pt x="3602" y="493178"/>
                  </a:lnTo>
                </a:path>
                <a:path w="3809" h="493395">
                  <a:moveTo>
                    <a:pt x="0" y="492784"/>
                  </a:moveTo>
                  <a:lnTo>
                    <a:pt x="0" y="1532"/>
                  </a:lnTo>
                </a:path>
              </a:pathLst>
            </a:custGeom>
            <a:ln w="3175">
              <a:solidFill>
                <a:srgbClr val="AAA3B0"/>
              </a:solidFill>
            </a:ln>
          </p:spPr>
          <p:txBody>
            <a:bodyPr wrap="square" lIns="0" tIns="0" rIns="0" bIns="0" rtlCol="0"/>
            <a:lstStyle/>
            <a:p>
              <a:endParaRPr lang="fr-FR" noProof="0" dirty="0"/>
            </a:p>
          </p:txBody>
        </p:sp>
        <p:sp>
          <p:nvSpPr>
            <p:cNvPr id="5260" name="object 5260"/>
            <p:cNvSpPr/>
            <p:nvPr/>
          </p:nvSpPr>
          <p:spPr>
            <a:xfrm>
              <a:off x="7684265" y="5332296"/>
              <a:ext cx="2540" cy="494665"/>
            </a:xfrm>
            <a:custGeom>
              <a:avLst/>
              <a:gdLst/>
              <a:ahLst/>
              <a:cxnLst/>
              <a:rect l="l" t="t" r="r" b="b"/>
              <a:pathLst>
                <a:path w="2540" h="494664">
                  <a:moveTo>
                    <a:pt x="0" y="817"/>
                  </a:moveTo>
                  <a:lnTo>
                    <a:pt x="1921" y="0"/>
                  </a:lnTo>
                  <a:lnTo>
                    <a:pt x="1921" y="494205"/>
                  </a:lnTo>
                  <a:lnTo>
                    <a:pt x="0" y="493995"/>
                  </a:lnTo>
                  <a:lnTo>
                    <a:pt x="0" y="817"/>
                  </a:lnTo>
                  <a:close/>
                </a:path>
              </a:pathLst>
            </a:custGeom>
            <a:solidFill>
              <a:srgbClr val="A9A2AF"/>
            </a:solidFill>
          </p:spPr>
          <p:txBody>
            <a:bodyPr wrap="square" lIns="0" tIns="0" rIns="0" bIns="0" rtlCol="0"/>
            <a:lstStyle/>
            <a:p>
              <a:endParaRPr lang="fr-FR" noProof="0" dirty="0"/>
            </a:p>
          </p:txBody>
        </p:sp>
        <p:sp>
          <p:nvSpPr>
            <p:cNvPr id="5261" name="object 5261"/>
            <p:cNvSpPr/>
            <p:nvPr/>
          </p:nvSpPr>
          <p:spPr>
            <a:xfrm>
              <a:off x="7684265" y="5332296"/>
              <a:ext cx="2540" cy="494665"/>
            </a:xfrm>
            <a:custGeom>
              <a:avLst/>
              <a:gdLst/>
              <a:ahLst/>
              <a:cxnLst/>
              <a:rect l="l" t="t" r="r" b="b"/>
              <a:pathLst>
                <a:path w="2540" h="494664">
                  <a:moveTo>
                    <a:pt x="1921" y="0"/>
                  </a:moveTo>
                  <a:lnTo>
                    <a:pt x="1921" y="494205"/>
                  </a:lnTo>
                </a:path>
                <a:path w="2540" h="494664">
                  <a:moveTo>
                    <a:pt x="0" y="493995"/>
                  </a:moveTo>
                  <a:lnTo>
                    <a:pt x="0" y="817"/>
                  </a:lnTo>
                </a:path>
              </a:pathLst>
            </a:custGeom>
            <a:ln w="3175">
              <a:solidFill>
                <a:srgbClr val="A9A2AF"/>
              </a:solidFill>
            </a:ln>
          </p:spPr>
          <p:txBody>
            <a:bodyPr wrap="square" lIns="0" tIns="0" rIns="0" bIns="0" rtlCol="0"/>
            <a:lstStyle/>
            <a:p>
              <a:endParaRPr lang="fr-FR" noProof="0" dirty="0"/>
            </a:p>
          </p:txBody>
        </p:sp>
        <p:sp>
          <p:nvSpPr>
            <p:cNvPr id="5262" name="object 5262"/>
            <p:cNvSpPr/>
            <p:nvPr/>
          </p:nvSpPr>
          <p:spPr>
            <a:xfrm>
              <a:off x="7686186" y="5330764"/>
              <a:ext cx="3810" cy="495934"/>
            </a:xfrm>
            <a:custGeom>
              <a:avLst/>
              <a:gdLst/>
              <a:ahLst/>
              <a:cxnLst/>
              <a:rect l="l" t="t" r="r" b="b"/>
              <a:pathLst>
                <a:path w="3809" h="495935">
                  <a:moveTo>
                    <a:pt x="3602" y="0"/>
                  </a:moveTo>
                  <a:lnTo>
                    <a:pt x="0" y="1532"/>
                  </a:lnTo>
                  <a:lnTo>
                    <a:pt x="0" y="495737"/>
                  </a:lnTo>
                  <a:lnTo>
                    <a:pt x="3602" y="495737"/>
                  </a:lnTo>
                  <a:lnTo>
                    <a:pt x="3602" y="0"/>
                  </a:lnTo>
                  <a:close/>
                </a:path>
              </a:pathLst>
            </a:custGeom>
            <a:solidFill>
              <a:srgbClr val="A9A2AF"/>
            </a:solidFill>
          </p:spPr>
          <p:txBody>
            <a:bodyPr wrap="square" lIns="0" tIns="0" rIns="0" bIns="0" rtlCol="0"/>
            <a:lstStyle/>
            <a:p>
              <a:endParaRPr lang="fr-FR" noProof="0" dirty="0"/>
            </a:p>
          </p:txBody>
        </p:sp>
        <p:sp>
          <p:nvSpPr>
            <p:cNvPr id="5263" name="object 5263"/>
            <p:cNvSpPr/>
            <p:nvPr/>
          </p:nvSpPr>
          <p:spPr>
            <a:xfrm>
              <a:off x="7686186" y="5330764"/>
              <a:ext cx="3810" cy="496570"/>
            </a:xfrm>
            <a:custGeom>
              <a:avLst/>
              <a:gdLst/>
              <a:ahLst/>
              <a:cxnLst/>
              <a:rect l="l" t="t" r="r" b="b"/>
              <a:pathLst>
                <a:path w="3809" h="496570">
                  <a:moveTo>
                    <a:pt x="3602" y="0"/>
                  </a:moveTo>
                  <a:lnTo>
                    <a:pt x="3602" y="496131"/>
                  </a:lnTo>
                </a:path>
                <a:path w="3809" h="496570">
                  <a:moveTo>
                    <a:pt x="0" y="495737"/>
                  </a:moveTo>
                  <a:lnTo>
                    <a:pt x="0" y="1532"/>
                  </a:lnTo>
                </a:path>
              </a:pathLst>
            </a:custGeom>
            <a:ln w="3175">
              <a:solidFill>
                <a:srgbClr val="A9A2AF"/>
              </a:solidFill>
            </a:ln>
          </p:spPr>
          <p:txBody>
            <a:bodyPr wrap="square" lIns="0" tIns="0" rIns="0" bIns="0" rtlCol="0"/>
            <a:lstStyle/>
            <a:p>
              <a:endParaRPr lang="fr-FR" noProof="0" dirty="0"/>
            </a:p>
          </p:txBody>
        </p:sp>
        <p:sp>
          <p:nvSpPr>
            <p:cNvPr id="5264" name="object 5264"/>
            <p:cNvSpPr/>
            <p:nvPr/>
          </p:nvSpPr>
          <p:spPr>
            <a:xfrm>
              <a:off x="7689789" y="5330049"/>
              <a:ext cx="1905" cy="497205"/>
            </a:xfrm>
            <a:custGeom>
              <a:avLst/>
              <a:gdLst/>
              <a:ahLst/>
              <a:cxnLst/>
              <a:rect l="l" t="t" r="r" b="b"/>
              <a:pathLst>
                <a:path w="1904" h="497204">
                  <a:moveTo>
                    <a:pt x="0" y="714"/>
                  </a:moveTo>
                  <a:lnTo>
                    <a:pt x="1681" y="0"/>
                  </a:lnTo>
                  <a:lnTo>
                    <a:pt x="1681" y="497030"/>
                  </a:lnTo>
                  <a:lnTo>
                    <a:pt x="0" y="496846"/>
                  </a:lnTo>
                  <a:lnTo>
                    <a:pt x="0" y="714"/>
                  </a:lnTo>
                  <a:close/>
                </a:path>
              </a:pathLst>
            </a:custGeom>
            <a:solidFill>
              <a:srgbClr val="A9A2AF"/>
            </a:solidFill>
          </p:spPr>
          <p:txBody>
            <a:bodyPr wrap="square" lIns="0" tIns="0" rIns="0" bIns="0" rtlCol="0"/>
            <a:lstStyle/>
            <a:p>
              <a:endParaRPr lang="fr-FR" noProof="0" dirty="0"/>
            </a:p>
          </p:txBody>
        </p:sp>
        <p:sp>
          <p:nvSpPr>
            <p:cNvPr id="5265" name="object 5265"/>
            <p:cNvSpPr/>
            <p:nvPr/>
          </p:nvSpPr>
          <p:spPr>
            <a:xfrm>
              <a:off x="7689789" y="5330049"/>
              <a:ext cx="1905" cy="497205"/>
            </a:xfrm>
            <a:custGeom>
              <a:avLst/>
              <a:gdLst/>
              <a:ahLst/>
              <a:cxnLst/>
              <a:rect l="l" t="t" r="r" b="b"/>
              <a:pathLst>
                <a:path w="1904" h="497204">
                  <a:moveTo>
                    <a:pt x="1681" y="0"/>
                  </a:moveTo>
                  <a:lnTo>
                    <a:pt x="1681" y="497030"/>
                  </a:lnTo>
                </a:path>
                <a:path w="1904" h="497204">
                  <a:moveTo>
                    <a:pt x="0" y="496846"/>
                  </a:moveTo>
                  <a:lnTo>
                    <a:pt x="0" y="714"/>
                  </a:lnTo>
                </a:path>
              </a:pathLst>
            </a:custGeom>
            <a:ln w="3175">
              <a:solidFill>
                <a:srgbClr val="A9A2AF"/>
              </a:solidFill>
            </a:ln>
          </p:spPr>
          <p:txBody>
            <a:bodyPr wrap="square" lIns="0" tIns="0" rIns="0" bIns="0" rtlCol="0"/>
            <a:lstStyle/>
            <a:p>
              <a:endParaRPr lang="fr-FR" noProof="0" dirty="0"/>
            </a:p>
          </p:txBody>
        </p:sp>
        <p:sp>
          <p:nvSpPr>
            <p:cNvPr id="5266" name="object 5266"/>
            <p:cNvSpPr/>
            <p:nvPr/>
          </p:nvSpPr>
          <p:spPr>
            <a:xfrm>
              <a:off x="7691470" y="5328520"/>
              <a:ext cx="3810" cy="499109"/>
            </a:xfrm>
            <a:custGeom>
              <a:avLst/>
              <a:gdLst/>
              <a:ahLst/>
              <a:cxnLst/>
              <a:rect l="l" t="t" r="r" b="b"/>
              <a:pathLst>
                <a:path w="3809" h="499110">
                  <a:moveTo>
                    <a:pt x="3595" y="0"/>
                  </a:moveTo>
                  <a:lnTo>
                    <a:pt x="0" y="1529"/>
                  </a:lnTo>
                  <a:lnTo>
                    <a:pt x="0" y="498559"/>
                  </a:lnTo>
                  <a:lnTo>
                    <a:pt x="3602" y="498559"/>
                  </a:lnTo>
                  <a:lnTo>
                    <a:pt x="3595" y="0"/>
                  </a:lnTo>
                  <a:close/>
                </a:path>
              </a:pathLst>
            </a:custGeom>
            <a:solidFill>
              <a:srgbClr val="A9A2AF"/>
            </a:solidFill>
          </p:spPr>
          <p:txBody>
            <a:bodyPr wrap="square" lIns="0" tIns="0" rIns="0" bIns="0" rtlCol="0"/>
            <a:lstStyle/>
            <a:p>
              <a:endParaRPr lang="fr-FR" noProof="0" dirty="0"/>
            </a:p>
          </p:txBody>
        </p:sp>
        <p:sp>
          <p:nvSpPr>
            <p:cNvPr id="5267" name="object 5267"/>
            <p:cNvSpPr/>
            <p:nvPr/>
          </p:nvSpPr>
          <p:spPr>
            <a:xfrm>
              <a:off x="7691470" y="5328536"/>
              <a:ext cx="3810" cy="499109"/>
            </a:xfrm>
            <a:custGeom>
              <a:avLst/>
              <a:gdLst/>
              <a:ahLst/>
              <a:cxnLst/>
              <a:rect l="l" t="t" r="r" b="b"/>
              <a:pathLst>
                <a:path w="3809" h="499110">
                  <a:moveTo>
                    <a:pt x="3602" y="0"/>
                  </a:moveTo>
                  <a:lnTo>
                    <a:pt x="3603" y="498936"/>
                  </a:lnTo>
                </a:path>
                <a:path w="3809" h="499110">
                  <a:moveTo>
                    <a:pt x="0" y="498542"/>
                  </a:moveTo>
                  <a:lnTo>
                    <a:pt x="0" y="1530"/>
                  </a:lnTo>
                </a:path>
              </a:pathLst>
            </a:custGeom>
            <a:ln w="3175">
              <a:solidFill>
                <a:srgbClr val="A9A2AF"/>
              </a:solidFill>
            </a:ln>
          </p:spPr>
          <p:txBody>
            <a:bodyPr wrap="square" lIns="0" tIns="0" rIns="0" bIns="0" rtlCol="0"/>
            <a:lstStyle/>
            <a:p>
              <a:endParaRPr lang="fr-FR" noProof="0" dirty="0"/>
            </a:p>
          </p:txBody>
        </p:sp>
        <p:sp>
          <p:nvSpPr>
            <p:cNvPr id="5268" name="object 5268"/>
            <p:cNvSpPr/>
            <p:nvPr/>
          </p:nvSpPr>
          <p:spPr>
            <a:xfrm>
              <a:off x="7695073" y="5328517"/>
              <a:ext cx="2540" cy="499745"/>
            </a:xfrm>
            <a:custGeom>
              <a:avLst/>
              <a:gdLst/>
              <a:ahLst/>
              <a:cxnLst/>
              <a:rect l="l" t="t" r="r" b="b"/>
              <a:pathLst>
                <a:path w="2540" h="499745">
                  <a:moveTo>
                    <a:pt x="1" y="0"/>
                  </a:moveTo>
                  <a:lnTo>
                    <a:pt x="1921" y="186"/>
                  </a:lnTo>
                  <a:lnTo>
                    <a:pt x="1921" y="499166"/>
                  </a:lnTo>
                  <a:lnTo>
                    <a:pt x="0" y="498956"/>
                  </a:lnTo>
                  <a:lnTo>
                    <a:pt x="0" y="0"/>
                  </a:lnTo>
                  <a:close/>
                </a:path>
              </a:pathLst>
            </a:custGeom>
            <a:solidFill>
              <a:srgbClr val="A9A1AF"/>
            </a:solidFill>
          </p:spPr>
          <p:txBody>
            <a:bodyPr wrap="square" lIns="0" tIns="0" rIns="0" bIns="0" rtlCol="0"/>
            <a:lstStyle/>
            <a:p>
              <a:endParaRPr lang="fr-FR" noProof="0" dirty="0"/>
            </a:p>
          </p:txBody>
        </p:sp>
        <p:sp>
          <p:nvSpPr>
            <p:cNvPr id="5269" name="object 5269"/>
            <p:cNvSpPr/>
            <p:nvPr/>
          </p:nvSpPr>
          <p:spPr>
            <a:xfrm>
              <a:off x="7695073" y="5328517"/>
              <a:ext cx="2540" cy="499745"/>
            </a:xfrm>
            <a:custGeom>
              <a:avLst/>
              <a:gdLst/>
              <a:ahLst/>
              <a:cxnLst/>
              <a:rect l="l" t="t" r="r" b="b"/>
              <a:pathLst>
                <a:path w="2540" h="499745">
                  <a:moveTo>
                    <a:pt x="1921" y="189"/>
                  </a:moveTo>
                  <a:lnTo>
                    <a:pt x="1921" y="499166"/>
                  </a:lnTo>
                </a:path>
                <a:path w="2540" h="499745">
                  <a:moveTo>
                    <a:pt x="0" y="498956"/>
                  </a:moveTo>
                  <a:lnTo>
                    <a:pt x="0" y="0"/>
                  </a:lnTo>
                </a:path>
              </a:pathLst>
            </a:custGeom>
            <a:ln w="3175">
              <a:solidFill>
                <a:srgbClr val="A9A1AF"/>
              </a:solidFill>
            </a:ln>
          </p:spPr>
          <p:txBody>
            <a:bodyPr wrap="square" lIns="0" tIns="0" rIns="0" bIns="0" rtlCol="0"/>
            <a:lstStyle/>
            <a:p>
              <a:endParaRPr lang="fr-FR" noProof="0" dirty="0"/>
            </a:p>
          </p:txBody>
        </p:sp>
        <p:sp>
          <p:nvSpPr>
            <p:cNvPr id="5270" name="object 5270"/>
            <p:cNvSpPr/>
            <p:nvPr/>
          </p:nvSpPr>
          <p:spPr>
            <a:xfrm>
              <a:off x="7696995" y="5328703"/>
              <a:ext cx="1905" cy="499745"/>
            </a:xfrm>
            <a:custGeom>
              <a:avLst/>
              <a:gdLst/>
              <a:ahLst/>
              <a:cxnLst/>
              <a:rect l="l" t="t" r="r" b="b"/>
              <a:pathLst>
                <a:path w="1904" h="499745">
                  <a:moveTo>
                    <a:pt x="0" y="0"/>
                  </a:moveTo>
                  <a:lnTo>
                    <a:pt x="1681" y="162"/>
                  </a:lnTo>
                  <a:lnTo>
                    <a:pt x="1681" y="499164"/>
                  </a:lnTo>
                  <a:lnTo>
                    <a:pt x="0" y="498980"/>
                  </a:lnTo>
                  <a:lnTo>
                    <a:pt x="0" y="0"/>
                  </a:lnTo>
                  <a:close/>
                </a:path>
              </a:pathLst>
            </a:custGeom>
            <a:solidFill>
              <a:srgbClr val="A9A1AF"/>
            </a:solidFill>
          </p:spPr>
          <p:txBody>
            <a:bodyPr wrap="square" lIns="0" tIns="0" rIns="0" bIns="0" rtlCol="0"/>
            <a:lstStyle/>
            <a:p>
              <a:endParaRPr lang="fr-FR" noProof="0" dirty="0"/>
            </a:p>
          </p:txBody>
        </p:sp>
        <p:sp>
          <p:nvSpPr>
            <p:cNvPr id="5271" name="object 5271"/>
            <p:cNvSpPr/>
            <p:nvPr/>
          </p:nvSpPr>
          <p:spPr>
            <a:xfrm>
              <a:off x="7696995" y="5328703"/>
              <a:ext cx="1905" cy="499745"/>
            </a:xfrm>
            <a:custGeom>
              <a:avLst/>
              <a:gdLst/>
              <a:ahLst/>
              <a:cxnLst/>
              <a:rect l="l" t="t" r="r" b="b"/>
              <a:pathLst>
                <a:path w="1904" h="499745">
                  <a:moveTo>
                    <a:pt x="1681" y="162"/>
                  </a:moveTo>
                  <a:lnTo>
                    <a:pt x="1681" y="499164"/>
                  </a:lnTo>
                </a:path>
                <a:path w="1904" h="499745">
                  <a:moveTo>
                    <a:pt x="0" y="498980"/>
                  </a:moveTo>
                  <a:lnTo>
                    <a:pt x="0" y="0"/>
                  </a:lnTo>
                </a:path>
              </a:pathLst>
            </a:custGeom>
            <a:ln w="3175">
              <a:solidFill>
                <a:srgbClr val="A9A1AF"/>
              </a:solidFill>
            </a:ln>
          </p:spPr>
          <p:txBody>
            <a:bodyPr wrap="square" lIns="0" tIns="0" rIns="0" bIns="0" rtlCol="0"/>
            <a:lstStyle/>
            <a:p>
              <a:endParaRPr lang="fr-FR" noProof="0" dirty="0"/>
            </a:p>
          </p:txBody>
        </p:sp>
        <p:sp>
          <p:nvSpPr>
            <p:cNvPr id="5272" name="object 5272"/>
            <p:cNvSpPr/>
            <p:nvPr/>
          </p:nvSpPr>
          <p:spPr>
            <a:xfrm>
              <a:off x="7698676" y="5328865"/>
              <a:ext cx="3810" cy="499745"/>
            </a:xfrm>
            <a:custGeom>
              <a:avLst/>
              <a:gdLst/>
              <a:ahLst/>
              <a:cxnLst/>
              <a:rect l="l" t="t" r="r" b="b"/>
              <a:pathLst>
                <a:path w="3809" h="499745">
                  <a:moveTo>
                    <a:pt x="0" y="0"/>
                  </a:moveTo>
                  <a:lnTo>
                    <a:pt x="3602" y="348"/>
                  </a:lnTo>
                  <a:lnTo>
                    <a:pt x="3602" y="499395"/>
                  </a:lnTo>
                  <a:lnTo>
                    <a:pt x="0" y="499001"/>
                  </a:lnTo>
                  <a:lnTo>
                    <a:pt x="0" y="0"/>
                  </a:lnTo>
                  <a:close/>
                </a:path>
              </a:pathLst>
            </a:custGeom>
            <a:solidFill>
              <a:srgbClr val="A9A1AF"/>
            </a:solidFill>
          </p:spPr>
          <p:txBody>
            <a:bodyPr wrap="square" lIns="0" tIns="0" rIns="0" bIns="0" rtlCol="0"/>
            <a:lstStyle/>
            <a:p>
              <a:endParaRPr lang="fr-FR" noProof="0" dirty="0"/>
            </a:p>
          </p:txBody>
        </p:sp>
        <p:sp>
          <p:nvSpPr>
            <p:cNvPr id="5273" name="object 5273"/>
            <p:cNvSpPr/>
            <p:nvPr/>
          </p:nvSpPr>
          <p:spPr>
            <a:xfrm>
              <a:off x="7698676" y="5328865"/>
              <a:ext cx="3810" cy="499745"/>
            </a:xfrm>
            <a:custGeom>
              <a:avLst/>
              <a:gdLst/>
              <a:ahLst/>
              <a:cxnLst/>
              <a:rect l="l" t="t" r="r" b="b"/>
              <a:pathLst>
                <a:path w="3809" h="499745">
                  <a:moveTo>
                    <a:pt x="3602" y="348"/>
                  </a:moveTo>
                  <a:lnTo>
                    <a:pt x="3602" y="499395"/>
                  </a:lnTo>
                </a:path>
                <a:path w="3809" h="499745">
                  <a:moveTo>
                    <a:pt x="0" y="499001"/>
                  </a:moveTo>
                  <a:lnTo>
                    <a:pt x="0" y="0"/>
                  </a:lnTo>
                </a:path>
              </a:pathLst>
            </a:custGeom>
            <a:ln w="3175">
              <a:solidFill>
                <a:srgbClr val="A9A1AF"/>
              </a:solidFill>
            </a:ln>
          </p:spPr>
          <p:txBody>
            <a:bodyPr wrap="square" lIns="0" tIns="0" rIns="0" bIns="0" rtlCol="0"/>
            <a:lstStyle/>
            <a:p>
              <a:endParaRPr lang="fr-FR" noProof="0" dirty="0"/>
            </a:p>
          </p:txBody>
        </p:sp>
        <p:sp>
          <p:nvSpPr>
            <p:cNvPr id="5274" name="object 5274"/>
            <p:cNvSpPr/>
            <p:nvPr/>
          </p:nvSpPr>
          <p:spPr>
            <a:xfrm>
              <a:off x="7702279" y="5329215"/>
              <a:ext cx="2540" cy="499745"/>
            </a:xfrm>
            <a:custGeom>
              <a:avLst/>
              <a:gdLst/>
              <a:ahLst/>
              <a:cxnLst/>
              <a:rect l="l" t="t" r="r" b="b"/>
              <a:pathLst>
                <a:path w="2540" h="499745">
                  <a:moveTo>
                    <a:pt x="0" y="0"/>
                  </a:moveTo>
                  <a:lnTo>
                    <a:pt x="1921" y="186"/>
                  </a:lnTo>
                  <a:lnTo>
                    <a:pt x="1921" y="499256"/>
                  </a:lnTo>
                  <a:lnTo>
                    <a:pt x="0" y="499046"/>
                  </a:lnTo>
                  <a:lnTo>
                    <a:pt x="0" y="0"/>
                  </a:lnTo>
                  <a:close/>
                </a:path>
              </a:pathLst>
            </a:custGeom>
            <a:solidFill>
              <a:srgbClr val="A9A1AF"/>
            </a:solidFill>
          </p:spPr>
          <p:txBody>
            <a:bodyPr wrap="square" lIns="0" tIns="0" rIns="0" bIns="0" rtlCol="0"/>
            <a:lstStyle/>
            <a:p>
              <a:endParaRPr lang="fr-FR" noProof="0" dirty="0"/>
            </a:p>
          </p:txBody>
        </p:sp>
        <p:sp>
          <p:nvSpPr>
            <p:cNvPr id="5275" name="object 5275"/>
            <p:cNvSpPr/>
            <p:nvPr/>
          </p:nvSpPr>
          <p:spPr>
            <a:xfrm>
              <a:off x="7702279" y="5329214"/>
              <a:ext cx="2540" cy="499745"/>
            </a:xfrm>
            <a:custGeom>
              <a:avLst/>
              <a:gdLst/>
              <a:ahLst/>
              <a:cxnLst/>
              <a:rect l="l" t="t" r="r" b="b"/>
              <a:pathLst>
                <a:path w="2540" h="499745">
                  <a:moveTo>
                    <a:pt x="1921" y="186"/>
                  </a:moveTo>
                  <a:lnTo>
                    <a:pt x="1921" y="499256"/>
                  </a:lnTo>
                </a:path>
                <a:path w="2540" h="499745">
                  <a:moveTo>
                    <a:pt x="0" y="499046"/>
                  </a:moveTo>
                  <a:lnTo>
                    <a:pt x="0" y="0"/>
                  </a:lnTo>
                </a:path>
              </a:pathLst>
            </a:custGeom>
            <a:ln w="3175">
              <a:solidFill>
                <a:srgbClr val="A9A1AF"/>
              </a:solidFill>
            </a:ln>
          </p:spPr>
          <p:txBody>
            <a:bodyPr wrap="square" lIns="0" tIns="0" rIns="0" bIns="0" rtlCol="0"/>
            <a:lstStyle/>
            <a:p>
              <a:endParaRPr lang="fr-FR" noProof="0" dirty="0"/>
            </a:p>
          </p:txBody>
        </p:sp>
        <p:sp>
          <p:nvSpPr>
            <p:cNvPr id="5276" name="object 5276"/>
            <p:cNvSpPr/>
            <p:nvPr/>
          </p:nvSpPr>
          <p:spPr>
            <a:xfrm>
              <a:off x="7704201" y="5329401"/>
              <a:ext cx="3810" cy="499745"/>
            </a:xfrm>
            <a:custGeom>
              <a:avLst/>
              <a:gdLst/>
              <a:ahLst/>
              <a:cxnLst/>
              <a:rect l="l" t="t" r="r" b="b"/>
              <a:pathLst>
                <a:path w="3809" h="499745">
                  <a:moveTo>
                    <a:pt x="0" y="0"/>
                  </a:moveTo>
                  <a:lnTo>
                    <a:pt x="3602" y="348"/>
                  </a:lnTo>
                  <a:lnTo>
                    <a:pt x="3602" y="499464"/>
                  </a:lnTo>
                  <a:lnTo>
                    <a:pt x="0" y="499070"/>
                  </a:lnTo>
                  <a:lnTo>
                    <a:pt x="0" y="0"/>
                  </a:lnTo>
                  <a:close/>
                </a:path>
              </a:pathLst>
            </a:custGeom>
            <a:solidFill>
              <a:srgbClr val="A8A1AE"/>
            </a:solidFill>
          </p:spPr>
          <p:txBody>
            <a:bodyPr wrap="square" lIns="0" tIns="0" rIns="0" bIns="0" rtlCol="0"/>
            <a:lstStyle/>
            <a:p>
              <a:endParaRPr lang="fr-FR" noProof="0" dirty="0"/>
            </a:p>
          </p:txBody>
        </p:sp>
        <p:sp>
          <p:nvSpPr>
            <p:cNvPr id="5277" name="object 5277"/>
            <p:cNvSpPr/>
            <p:nvPr/>
          </p:nvSpPr>
          <p:spPr>
            <a:xfrm>
              <a:off x="7704201" y="5329400"/>
              <a:ext cx="3810" cy="499745"/>
            </a:xfrm>
            <a:custGeom>
              <a:avLst/>
              <a:gdLst/>
              <a:ahLst/>
              <a:cxnLst/>
              <a:rect l="l" t="t" r="r" b="b"/>
              <a:pathLst>
                <a:path w="3809" h="499745">
                  <a:moveTo>
                    <a:pt x="3602" y="348"/>
                  </a:moveTo>
                  <a:lnTo>
                    <a:pt x="3602" y="499464"/>
                  </a:lnTo>
                </a:path>
                <a:path w="3809" h="499745">
                  <a:moveTo>
                    <a:pt x="0" y="499070"/>
                  </a:moveTo>
                  <a:lnTo>
                    <a:pt x="0" y="0"/>
                  </a:lnTo>
                </a:path>
              </a:pathLst>
            </a:custGeom>
            <a:ln w="3175">
              <a:solidFill>
                <a:srgbClr val="A8A1AE"/>
              </a:solidFill>
            </a:ln>
          </p:spPr>
          <p:txBody>
            <a:bodyPr wrap="square" lIns="0" tIns="0" rIns="0" bIns="0" rtlCol="0"/>
            <a:lstStyle/>
            <a:p>
              <a:endParaRPr lang="fr-FR" noProof="0" dirty="0"/>
            </a:p>
          </p:txBody>
        </p:sp>
        <p:sp>
          <p:nvSpPr>
            <p:cNvPr id="5278" name="object 5278"/>
            <p:cNvSpPr/>
            <p:nvPr/>
          </p:nvSpPr>
          <p:spPr>
            <a:xfrm>
              <a:off x="7707803" y="5329749"/>
              <a:ext cx="1905" cy="499745"/>
            </a:xfrm>
            <a:custGeom>
              <a:avLst/>
              <a:gdLst/>
              <a:ahLst/>
              <a:cxnLst/>
              <a:rect l="l" t="t" r="r" b="b"/>
              <a:pathLst>
                <a:path w="1904" h="499745">
                  <a:moveTo>
                    <a:pt x="0" y="0"/>
                  </a:moveTo>
                  <a:lnTo>
                    <a:pt x="1681" y="162"/>
                  </a:lnTo>
                  <a:lnTo>
                    <a:pt x="1681" y="499299"/>
                  </a:lnTo>
                  <a:lnTo>
                    <a:pt x="0" y="499115"/>
                  </a:lnTo>
                  <a:lnTo>
                    <a:pt x="0" y="0"/>
                  </a:lnTo>
                  <a:close/>
                </a:path>
              </a:pathLst>
            </a:custGeom>
            <a:solidFill>
              <a:srgbClr val="A8A1AE"/>
            </a:solidFill>
          </p:spPr>
          <p:txBody>
            <a:bodyPr wrap="square" lIns="0" tIns="0" rIns="0" bIns="0" rtlCol="0"/>
            <a:lstStyle/>
            <a:p>
              <a:endParaRPr lang="fr-FR" noProof="0" dirty="0"/>
            </a:p>
          </p:txBody>
        </p:sp>
        <p:sp>
          <p:nvSpPr>
            <p:cNvPr id="5279" name="object 5279"/>
            <p:cNvSpPr/>
            <p:nvPr/>
          </p:nvSpPr>
          <p:spPr>
            <a:xfrm>
              <a:off x="7707803" y="5329749"/>
              <a:ext cx="1905" cy="499745"/>
            </a:xfrm>
            <a:custGeom>
              <a:avLst/>
              <a:gdLst/>
              <a:ahLst/>
              <a:cxnLst/>
              <a:rect l="l" t="t" r="r" b="b"/>
              <a:pathLst>
                <a:path w="1904" h="499745">
                  <a:moveTo>
                    <a:pt x="1681" y="162"/>
                  </a:moveTo>
                  <a:lnTo>
                    <a:pt x="1681" y="499299"/>
                  </a:lnTo>
                </a:path>
                <a:path w="1904" h="499745">
                  <a:moveTo>
                    <a:pt x="0" y="499115"/>
                  </a:moveTo>
                  <a:lnTo>
                    <a:pt x="0" y="0"/>
                  </a:lnTo>
                </a:path>
              </a:pathLst>
            </a:custGeom>
            <a:ln w="3175">
              <a:solidFill>
                <a:srgbClr val="A8A1AE"/>
              </a:solidFill>
            </a:ln>
          </p:spPr>
          <p:txBody>
            <a:bodyPr wrap="square" lIns="0" tIns="0" rIns="0" bIns="0" rtlCol="0"/>
            <a:lstStyle/>
            <a:p>
              <a:endParaRPr lang="fr-FR" noProof="0" dirty="0"/>
            </a:p>
          </p:txBody>
        </p:sp>
        <p:sp>
          <p:nvSpPr>
            <p:cNvPr id="5280" name="object 5280"/>
            <p:cNvSpPr/>
            <p:nvPr/>
          </p:nvSpPr>
          <p:spPr>
            <a:xfrm>
              <a:off x="7709485" y="5329912"/>
              <a:ext cx="3810" cy="499745"/>
            </a:xfrm>
            <a:custGeom>
              <a:avLst/>
              <a:gdLst/>
              <a:ahLst/>
              <a:cxnLst/>
              <a:rect l="l" t="t" r="r" b="b"/>
              <a:pathLst>
                <a:path w="3809" h="499745">
                  <a:moveTo>
                    <a:pt x="0" y="0"/>
                  </a:moveTo>
                  <a:lnTo>
                    <a:pt x="3602" y="348"/>
                  </a:lnTo>
                  <a:lnTo>
                    <a:pt x="3602" y="499530"/>
                  </a:lnTo>
                  <a:lnTo>
                    <a:pt x="0" y="499136"/>
                  </a:lnTo>
                  <a:lnTo>
                    <a:pt x="0" y="0"/>
                  </a:lnTo>
                  <a:close/>
                </a:path>
              </a:pathLst>
            </a:custGeom>
            <a:solidFill>
              <a:srgbClr val="A8A1AE"/>
            </a:solidFill>
          </p:spPr>
          <p:txBody>
            <a:bodyPr wrap="square" lIns="0" tIns="0" rIns="0" bIns="0" rtlCol="0"/>
            <a:lstStyle/>
            <a:p>
              <a:endParaRPr lang="fr-FR" noProof="0" dirty="0"/>
            </a:p>
          </p:txBody>
        </p:sp>
        <p:sp>
          <p:nvSpPr>
            <p:cNvPr id="5281" name="object 5281"/>
            <p:cNvSpPr/>
            <p:nvPr/>
          </p:nvSpPr>
          <p:spPr>
            <a:xfrm>
              <a:off x="7709485" y="5329912"/>
              <a:ext cx="3810" cy="499745"/>
            </a:xfrm>
            <a:custGeom>
              <a:avLst/>
              <a:gdLst/>
              <a:ahLst/>
              <a:cxnLst/>
              <a:rect l="l" t="t" r="r" b="b"/>
              <a:pathLst>
                <a:path w="3809" h="499745">
                  <a:moveTo>
                    <a:pt x="3602" y="348"/>
                  </a:moveTo>
                  <a:lnTo>
                    <a:pt x="3602" y="499530"/>
                  </a:lnTo>
                </a:path>
                <a:path w="3809" h="499745">
                  <a:moveTo>
                    <a:pt x="0" y="499136"/>
                  </a:moveTo>
                  <a:lnTo>
                    <a:pt x="0" y="0"/>
                  </a:lnTo>
                </a:path>
              </a:pathLst>
            </a:custGeom>
            <a:ln w="3175">
              <a:solidFill>
                <a:srgbClr val="A8A1AE"/>
              </a:solidFill>
            </a:ln>
          </p:spPr>
          <p:txBody>
            <a:bodyPr wrap="square" lIns="0" tIns="0" rIns="0" bIns="0" rtlCol="0"/>
            <a:lstStyle/>
            <a:p>
              <a:endParaRPr lang="fr-FR" noProof="0" dirty="0"/>
            </a:p>
          </p:txBody>
        </p:sp>
        <p:sp>
          <p:nvSpPr>
            <p:cNvPr id="5282" name="object 5282"/>
            <p:cNvSpPr/>
            <p:nvPr/>
          </p:nvSpPr>
          <p:spPr>
            <a:xfrm>
              <a:off x="7713088" y="5330261"/>
              <a:ext cx="2540" cy="499745"/>
            </a:xfrm>
            <a:custGeom>
              <a:avLst/>
              <a:gdLst/>
              <a:ahLst/>
              <a:cxnLst/>
              <a:rect l="l" t="t" r="r" b="b"/>
              <a:pathLst>
                <a:path w="2540" h="499745">
                  <a:moveTo>
                    <a:pt x="0" y="0"/>
                  </a:moveTo>
                  <a:lnTo>
                    <a:pt x="1921" y="186"/>
                  </a:lnTo>
                  <a:lnTo>
                    <a:pt x="1921" y="499391"/>
                  </a:lnTo>
                  <a:lnTo>
                    <a:pt x="0" y="499181"/>
                  </a:lnTo>
                  <a:lnTo>
                    <a:pt x="0" y="0"/>
                  </a:lnTo>
                  <a:close/>
                </a:path>
              </a:pathLst>
            </a:custGeom>
            <a:solidFill>
              <a:srgbClr val="A8A1AE"/>
            </a:solidFill>
          </p:spPr>
          <p:txBody>
            <a:bodyPr wrap="square" lIns="0" tIns="0" rIns="0" bIns="0" rtlCol="0"/>
            <a:lstStyle/>
            <a:p>
              <a:endParaRPr lang="fr-FR" noProof="0" dirty="0"/>
            </a:p>
          </p:txBody>
        </p:sp>
        <p:sp>
          <p:nvSpPr>
            <p:cNvPr id="5283" name="object 5283"/>
            <p:cNvSpPr/>
            <p:nvPr/>
          </p:nvSpPr>
          <p:spPr>
            <a:xfrm>
              <a:off x="7713088" y="5330261"/>
              <a:ext cx="2540" cy="499745"/>
            </a:xfrm>
            <a:custGeom>
              <a:avLst/>
              <a:gdLst/>
              <a:ahLst/>
              <a:cxnLst/>
              <a:rect l="l" t="t" r="r" b="b"/>
              <a:pathLst>
                <a:path w="2540" h="499745">
                  <a:moveTo>
                    <a:pt x="1921" y="186"/>
                  </a:moveTo>
                  <a:lnTo>
                    <a:pt x="1921" y="499391"/>
                  </a:lnTo>
                </a:path>
                <a:path w="2540" h="499745">
                  <a:moveTo>
                    <a:pt x="0" y="499181"/>
                  </a:moveTo>
                  <a:lnTo>
                    <a:pt x="0" y="0"/>
                  </a:lnTo>
                </a:path>
              </a:pathLst>
            </a:custGeom>
            <a:ln w="3175">
              <a:solidFill>
                <a:srgbClr val="A8A1AE"/>
              </a:solidFill>
            </a:ln>
          </p:spPr>
          <p:txBody>
            <a:bodyPr wrap="square" lIns="0" tIns="0" rIns="0" bIns="0" rtlCol="0"/>
            <a:lstStyle/>
            <a:p>
              <a:endParaRPr lang="fr-FR" noProof="0" dirty="0"/>
            </a:p>
          </p:txBody>
        </p:sp>
        <p:sp>
          <p:nvSpPr>
            <p:cNvPr id="5284" name="object 5284"/>
            <p:cNvSpPr/>
            <p:nvPr/>
          </p:nvSpPr>
          <p:spPr>
            <a:xfrm>
              <a:off x="7715009" y="5330447"/>
              <a:ext cx="3810" cy="499745"/>
            </a:xfrm>
            <a:custGeom>
              <a:avLst/>
              <a:gdLst/>
              <a:ahLst/>
              <a:cxnLst/>
              <a:rect l="l" t="t" r="r" b="b"/>
              <a:pathLst>
                <a:path w="3809" h="499745">
                  <a:moveTo>
                    <a:pt x="0" y="0"/>
                  </a:moveTo>
                  <a:lnTo>
                    <a:pt x="3602" y="348"/>
                  </a:lnTo>
                  <a:lnTo>
                    <a:pt x="3602" y="499599"/>
                  </a:lnTo>
                  <a:lnTo>
                    <a:pt x="0" y="499205"/>
                  </a:lnTo>
                  <a:lnTo>
                    <a:pt x="0" y="0"/>
                  </a:lnTo>
                  <a:close/>
                </a:path>
              </a:pathLst>
            </a:custGeom>
            <a:solidFill>
              <a:srgbClr val="A8A0AD"/>
            </a:solidFill>
          </p:spPr>
          <p:txBody>
            <a:bodyPr wrap="square" lIns="0" tIns="0" rIns="0" bIns="0" rtlCol="0"/>
            <a:lstStyle/>
            <a:p>
              <a:endParaRPr lang="fr-FR" noProof="0" dirty="0"/>
            </a:p>
          </p:txBody>
        </p:sp>
        <p:sp>
          <p:nvSpPr>
            <p:cNvPr id="5285" name="object 5285"/>
            <p:cNvSpPr/>
            <p:nvPr/>
          </p:nvSpPr>
          <p:spPr>
            <a:xfrm>
              <a:off x="7715009" y="5330447"/>
              <a:ext cx="3810" cy="499745"/>
            </a:xfrm>
            <a:custGeom>
              <a:avLst/>
              <a:gdLst/>
              <a:ahLst/>
              <a:cxnLst/>
              <a:rect l="l" t="t" r="r" b="b"/>
              <a:pathLst>
                <a:path w="3809" h="499745">
                  <a:moveTo>
                    <a:pt x="3602" y="348"/>
                  </a:moveTo>
                  <a:lnTo>
                    <a:pt x="3602" y="499599"/>
                  </a:lnTo>
                </a:path>
                <a:path w="3809" h="499745">
                  <a:moveTo>
                    <a:pt x="0" y="499205"/>
                  </a:moveTo>
                  <a:lnTo>
                    <a:pt x="0" y="0"/>
                  </a:lnTo>
                </a:path>
              </a:pathLst>
            </a:custGeom>
            <a:ln w="3175">
              <a:solidFill>
                <a:srgbClr val="A8A0AD"/>
              </a:solidFill>
            </a:ln>
          </p:spPr>
          <p:txBody>
            <a:bodyPr wrap="square" lIns="0" tIns="0" rIns="0" bIns="0" rtlCol="0"/>
            <a:lstStyle/>
            <a:p>
              <a:endParaRPr lang="fr-FR" noProof="0" dirty="0"/>
            </a:p>
          </p:txBody>
        </p:sp>
        <p:sp>
          <p:nvSpPr>
            <p:cNvPr id="5286" name="object 5286"/>
            <p:cNvSpPr/>
            <p:nvPr/>
          </p:nvSpPr>
          <p:spPr>
            <a:xfrm>
              <a:off x="7718612" y="5330796"/>
              <a:ext cx="1905" cy="499745"/>
            </a:xfrm>
            <a:custGeom>
              <a:avLst/>
              <a:gdLst/>
              <a:ahLst/>
              <a:cxnLst/>
              <a:rect l="l" t="t" r="r" b="b"/>
              <a:pathLst>
                <a:path w="1904" h="499745">
                  <a:moveTo>
                    <a:pt x="0" y="0"/>
                  </a:moveTo>
                  <a:lnTo>
                    <a:pt x="1681" y="162"/>
                  </a:lnTo>
                  <a:lnTo>
                    <a:pt x="1681" y="499434"/>
                  </a:lnTo>
                  <a:lnTo>
                    <a:pt x="0" y="499250"/>
                  </a:lnTo>
                  <a:lnTo>
                    <a:pt x="0" y="0"/>
                  </a:lnTo>
                  <a:close/>
                </a:path>
              </a:pathLst>
            </a:custGeom>
            <a:solidFill>
              <a:srgbClr val="A8A0AD"/>
            </a:solidFill>
          </p:spPr>
          <p:txBody>
            <a:bodyPr wrap="square" lIns="0" tIns="0" rIns="0" bIns="0" rtlCol="0"/>
            <a:lstStyle/>
            <a:p>
              <a:endParaRPr lang="fr-FR" noProof="0" dirty="0"/>
            </a:p>
          </p:txBody>
        </p:sp>
        <p:sp>
          <p:nvSpPr>
            <p:cNvPr id="5287" name="object 5287"/>
            <p:cNvSpPr/>
            <p:nvPr/>
          </p:nvSpPr>
          <p:spPr>
            <a:xfrm>
              <a:off x="7718612" y="5330796"/>
              <a:ext cx="1905" cy="499745"/>
            </a:xfrm>
            <a:custGeom>
              <a:avLst/>
              <a:gdLst/>
              <a:ahLst/>
              <a:cxnLst/>
              <a:rect l="l" t="t" r="r" b="b"/>
              <a:pathLst>
                <a:path w="1904" h="499745">
                  <a:moveTo>
                    <a:pt x="1681" y="162"/>
                  </a:moveTo>
                  <a:lnTo>
                    <a:pt x="1681" y="499434"/>
                  </a:lnTo>
                </a:path>
                <a:path w="1904" h="499745">
                  <a:moveTo>
                    <a:pt x="0" y="499250"/>
                  </a:moveTo>
                  <a:lnTo>
                    <a:pt x="0" y="0"/>
                  </a:lnTo>
                </a:path>
              </a:pathLst>
            </a:custGeom>
            <a:ln w="3175">
              <a:solidFill>
                <a:srgbClr val="A8A0AD"/>
              </a:solidFill>
            </a:ln>
          </p:spPr>
          <p:txBody>
            <a:bodyPr wrap="square" lIns="0" tIns="0" rIns="0" bIns="0" rtlCol="0"/>
            <a:lstStyle/>
            <a:p>
              <a:endParaRPr lang="fr-FR" noProof="0" dirty="0"/>
            </a:p>
          </p:txBody>
        </p:sp>
        <p:sp>
          <p:nvSpPr>
            <p:cNvPr id="5288" name="object 5288"/>
            <p:cNvSpPr/>
            <p:nvPr/>
          </p:nvSpPr>
          <p:spPr>
            <a:xfrm>
              <a:off x="7720293" y="5330959"/>
              <a:ext cx="3810" cy="499745"/>
            </a:xfrm>
            <a:custGeom>
              <a:avLst/>
              <a:gdLst/>
              <a:ahLst/>
              <a:cxnLst/>
              <a:rect l="l" t="t" r="r" b="b"/>
              <a:pathLst>
                <a:path w="3809" h="499745">
                  <a:moveTo>
                    <a:pt x="0" y="0"/>
                  </a:moveTo>
                  <a:lnTo>
                    <a:pt x="3602" y="348"/>
                  </a:lnTo>
                  <a:lnTo>
                    <a:pt x="3602" y="499665"/>
                  </a:lnTo>
                  <a:lnTo>
                    <a:pt x="0" y="499271"/>
                  </a:lnTo>
                  <a:lnTo>
                    <a:pt x="0" y="0"/>
                  </a:lnTo>
                  <a:close/>
                </a:path>
              </a:pathLst>
            </a:custGeom>
            <a:solidFill>
              <a:srgbClr val="A8A0AD"/>
            </a:solidFill>
          </p:spPr>
          <p:txBody>
            <a:bodyPr wrap="square" lIns="0" tIns="0" rIns="0" bIns="0" rtlCol="0"/>
            <a:lstStyle/>
            <a:p>
              <a:endParaRPr lang="fr-FR" noProof="0" dirty="0"/>
            </a:p>
          </p:txBody>
        </p:sp>
        <p:sp>
          <p:nvSpPr>
            <p:cNvPr id="5289" name="object 5289"/>
            <p:cNvSpPr/>
            <p:nvPr/>
          </p:nvSpPr>
          <p:spPr>
            <a:xfrm>
              <a:off x="7720293" y="5330959"/>
              <a:ext cx="3810" cy="499745"/>
            </a:xfrm>
            <a:custGeom>
              <a:avLst/>
              <a:gdLst/>
              <a:ahLst/>
              <a:cxnLst/>
              <a:rect l="l" t="t" r="r" b="b"/>
              <a:pathLst>
                <a:path w="3809" h="499745">
                  <a:moveTo>
                    <a:pt x="3602" y="348"/>
                  </a:moveTo>
                  <a:lnTo>
                    <a:pt x="3602" y="499665"/>
                  </a:lnTo>
                </a:path>
                <a:path w="3809" h="499745">
                  <a:moveTo>
                    <a:pt x="0" y="499271"/>
                  </a:moveTo>
                  <a:lnTo>
                    <a:pt x="0" y="0"/>
                  </a:lnTo>
                </a:path>
              </a:pathLst>
            </a:custGeom>
            <a:ln w="3175">
              <a:solidFill>
                <a:srgbClr val="A8A0AD"/>
              </a:solidFill>
            </a:ln>
          </p:spPr>
          <p:txBody>
            <a:bodyPr wrap="square" lIns="0" tIns="0" rIns="0" bIns="0" rtlCol="0"/>
            <a:lstStyle/>
            <a:p>
              <a:endParaRPr lang="fr-FR" noProof="0" dirty="0"/>
            </a:p>
          </p:txBody>
        </p:sp>
        <p:sp>
          <p:nvSpPr>
            <p:cNvPr id="5290" name="object 5290"/>
            <p:cNvSpPr/>
            <p:nvPr/>
          </p:nvSpPr>
          <p:spPr>
            <a:xfrm>
              <a:off x="7723896" y="5331307"/>
              <a:ext cx="2540" cy="499745"/>
            </a:xfrm>
            <a:custGeom>
              <a:avLst/>
              <a:gdLst/>
              <a:ahLst/>
              <a:cxnLst/>
              <a:rect l="l" t="t" r="r" b="b"/>
              <a:pathLst>
                <a:path w="2540" h="499745">
                  <a:moveTo>
                    <a:pt x="0" y="0"/>
                  </a:moveTo>
                  <a:lnTo>
                    <a:pt x="1921" y="186"/>
                  </a:lnTo>
                  <a:lnTo>
                    <a:pt x="1921" y="499526"/>
                  </a:lnTo>
                  <a:lnTo>
                    <a:pt x="0" y="499316"/>
                  </a:lnTo>
                  <a:lnTo>
                    <a:pt x="0" y="0"/>
                  </a:lnTo>
                  <a:close/>
                </a:path>
              </a:pathLst>
            </a:custGeom>
            <a:solidFill>
              <a:srgbClr val="A8A0AD"/>
            </a:solidFill>
          </p:spPr>
          <p:txBody>
            <a:bodyPr wrap="square" lIns="0" tIns="0" rIns="0" bIns="0" rtlCol="0"/>
            <a:lstStyle/>
            <a:p>
              <a:endParaRPr lang="fr-FR" noProof="0" dirty="0"/>
            </a:p>
          </p:txBody>
        </p:sp>
        <p:sp>
          <p:nvSpPr>
            <p:cNvPr id="5291" name="object 5291"/>
            <p:cNvSpPr/>
            <p:nvPr/>
          </p:nvSpPr>
          <p:spPr>
            <a:xfrm>
              <a:off x="7723896" y="5331307"/>
              <a:ext cx="2540" cy="499745"/>
            </a:xfrm>
            <a:custGeom>
              <a:avLst/>
              <a:gdLst/>
              <a:ahLst/>
              <a:cxnLst/>
              <a:rect l="l" t="t" r="r" b="b"/>
              <a:pathLst>
                <a:path w="2540" h="499745">
                  <a:moveTo>
                    <a:pt x="1921" y="186"/>
                  </a:moveTo>
                  <a:lnTo>
                    <a:pt x="1921" y="499526"/>
                  </a:lnTo>
                </a:path>
                <a:path w="2540" h="499745">
                  <a:moveTo>
                    <a:pt x="0" y="499316"/>
                  </a:moveTo>
                  <a:lnTo>
                    <a:pt x="0" y="0"/>
                  </a:lnTo>
                </a:path>
              </a:pathLst>
            </a:custGeom>
            <a:ln w="3175">
              <a:solidFill>
                <a:srgbClr val="A8A0AD"/>
              </a:solidFill>
            </a:ln>
          </p:spPr>
          <p:txBody>
            <a:bodyPr wrap="square" lIns="0" tIns="0" rIns="0" bIns="0" rtlCol="0"/>
            <a:lstStyle/>
            <a:p>
              <a:endParaRPr lang="fr-FR" noProof="0" dirty="0"/>
            </a:p>
          </p:txBody>
        </p:sp>
        <p:sp>
          <p:nvSpPr>
            <p:cNvPr id="5292" name="object 5292"/>
            <p:cNvSpPr/>
            <p:nvPr/>
          </p:nvSpPr>
          <p:spPr>
            <a:xfrm>
              <a:off x="7725818" y="5331493"/>
              <a:ext cx="3810" cy="499745"/>
            </a:xfrm>
            <a:custGeom>
              <a:avLst/>
              <a:gdLst/>
              <a:ahLst/>
              <a:cxnLst/>
              <a:rect l="l" t="t" r="r" b="b"/>
              <a:pathLst>
                <a:path w="3809" h="499745">
                  <a:moveTo>
                    <a:pt x="0" y="0"/>
                  </a:moveTo>
                  <a:lnTo>
                    <a:pt x="3602" y="348"/>
                  </a:lnTo>
                  <a:lnTo>
                    <a:pt x="3602" y="499734"/>
                  </a:lnTo>
                  <a:lnTo>
                    <a:pt x="0" y="499340"/>
                  </a:lnTo>
                  <a:lnTo>
                    <a:pt x="0" y="0"/>
                  </a:lnTo>
                  <a:close/>
                </a:path>
              </a:pathLst>
            </a:custGeom>
            <a:solidFill>
              <a:srgbClr val="A7A0AD"/>
            </a:solidFill>
          </p:spPr>
          <p:txBody>
            <a:bodyPr wrap="square" lIns="0" tIns="0" rIns="0" bIns="0" rtlCol="0"/>
            <a:lstStyle/>
            <a:p>
              <a:endParaRPr lang="fr-FR" noProof="0" dirty="0"/>
            </a:p>
          </p:txBody>
        </p:sp>
        <p:sp>
          <p:nvSpPr>
            <p:cNvPr id="5293" name="object 5293"/>
            <p:cNvSpPr/>
            <p:nvPr/>
          </p:nvSpPr>
          <p:spPr>
            <a:xfrm>
              <a:off x="7725818" y="5331493"/>
              <a:ext cx="3810" cy="499745"/>
            </a:xfrm>
            <a:custGeom>
              <a:avLst/>
              <a:gdLst/>
              <a:ahLst/>
              <a:cxnLst/>
              <a:rect l="l" t="t" r="r" b="b"/>
              <a:pathLst>
                <a:path w="3809" h="499745">
                  <a:moveTo>
                    <a:pt x="3602" y="348"/>
                  </a:moveTo>
                  <a:lnTo>
                    <a:pt x="3602" y="499734"/>
                  </a:lnTo>
                </a:path>
                <a:path w="3809" h="499745">
                  <a:moveTo>
                    <a:pt x="0" y="499340"/>
                  </a:moveTo>
                  <a:lnTo>
                    <a:pt x="0" y="0"/>
                  </a:lnTo>
                </a:path>
              </a:pathLst>
            </a:custGeom>
            <a:ln w="3175">
              <a:solidFill>
                <a:srgbClr val="A7A0AD"/>
              </a:solidFill>
            </a:ln>
          </p:spPr>
          <p:txBody>
            <a:bodyPr wrap="square" lIns="0" tIns="0" rIns="0" bIns="0" rtlCol="0"/>
            <a:lstStyle/>
            <a:p>
              <a:endParaRPr lang="fr-FR" noProof="0" dirty="0"/>
            </a:p>
          </p:txBody>
        </p:sp>
        <p:sp>
          <p:nvSpPr>
            <p:cNvPr id="5294" name="object 5294"/>
            <p:cNvSpPr/>
            <p:nvPr/>
          </p:nvSpPr>
          <p:spPr>
            <a:xfrm>
              <a:off x="7729421" y="5331842"/>
              <a:ext cx="1905" cy="499745"/>
            </a:xfrm>
            <a:custGeom>
              <a:avLst/>
              <a:gdLst/>
              <a:ahLst/>
              <a:cxnLst/>
              <a:rect l="l" t="t" r="r" b="b"/>
              <a:pathLst>
                <a:path w="1904" h="499745">
                  <a:moveTo>
                    <a:pt x="0" y="0"/>
                  </a:moveTo>
                  <a:lnTo>
                    <a:pt x="1681" y="162"/>
                  </a:lnTo>
                  <a:lnTo>
                    <a:pt x="1681" y="499569"/>
                  </a:lnTo>
                  <a:lnTo>
                    <a:pt x="0" y="499385"/>
                  </a:lnTo>
                  <a:lnTo>
                    <a:pt x="0" y="0"/>
                  </a:lnTo>
                  <a:close/>
                </a:path>
              </a:pathLst>
            </a:custGeom>
            <a:solidFill>
              <a:srgbClr val="A7A0AD"/>
            </a:solidFill>
          </p:spPr>
          <p:txBody>
            <a:bodyPr wrap="square" lIns="0" tIns="0" rIns="0" bIns="0" rtlCol="0"/>
            <a:lstStyle/>
            <a:p>
              <a:endParaRPr lang="fr-FR" noProof="0" dirty="0"/>
            </a:p>
          </p:txBody>
        </p:sp>
        <p:sp>
          <p:nvSpPr>
            <p:cNvPr id="5295" name="object 5295"/>
            <p:cNvSpPr/>
            <p:nvPr/>
          </p:nvSpPr>
          <p:spPr>
            <a:xfrm>
              <a:off x="7729421" y="5331842"/>
              <a:ext cx="1905" cy="499745"/>
            </a:xfrm>
            <a:custGeom>
              <a:avLst/>
              <a:gdLst/>
              <a:ahLst/>
              <a:cxnLst/>
              <a:rect l="l" t="t" r="r" b="b"/>
              <a:pathLst>
                <a:path w="1904" h="499745">
                  <a:moveTo>
                    <a:pt x="1681" y="162"/>
                  </a:moveTo>
                  <a:lnTo>
                    <a:pt x="1681" y="499569"/>
                  </a:lnTo>
                </a:path>
                <a:path w="1904" h="499745">
                  <a:moveTo>
                    <a:pt x="0" y="499385"/>
                  </a:moveTo>
                  <a:lnTo>
                    <a:pt x="0" y="0"/>
                  </a:lnTo>
                </a:path>
              </a:pathLst>
            </a:custGeom>
            <a:ln w="3175">
              <a:solidFill>
                <a:srgbClr val="A7A0AD"/>
              </a:solidFill>
            </a:ln>
          </p:spPr>
          <p:txBody>
            <a:bodyPr wrap="square" lIns="0" tIns="0" rIns="0" bIns="0" rtlCol="0"/>
            <a:lstStyle/>
            <a:p>
              <a:endParaRPr lang="fr-FR" noProof="0" dirty="0"/>
            </a:p>
          </p:txBody>
        </p:sp>
        <p:sp>
          <p:nvSpPr>
            <p:cNvPr id="5296" name="object 5296"/>
            <p:cNvSpPr/>
            <p:nvPr/>
          </p:nvSpPr>
          <p:spPr>
            <a:xfrm>
              <a:off x="7731102" y="5332005"/>
              <a:ext cx="2540" cy="499745"/>
            </a:xfrm>
            <a:custGeom>
              <a:avLst/>
              <a:gdLst/>
              <a:ahLst/>
              <a:cxnLst/>
              <a:rect l="l" t="t" r="r" b="b"/>
              <a:pathLst>
                <a:path w="2540" h="499745">
                  <a:moveTo>
                    <a:pt x="0" y="0"/>
                  </a:moveTo>
                  <a:lnTo>
                    <a:pt x="1921" y="186"/>
                  </a:lnTo>
                  <a:lnTo>
                    <a:pt x="1921" y="499616"/>
                  </a:lnTo>
                  <a:lnTo>
                    <a:pt x="0" y="499406"/>
                  </a:lnTo>
                  <a:lnTo>
                    <a:pt x="0" y="0"/>
                  </a:lnTo>
                  <a:close/>
                </a:path>
              </a:pathLst>
            </a:custGeom>
            <a:solidFill>
              <a:srgbClr val="A7A0AD"/>
            </a:solidFill>
          </p:spPr>
          <p:txBody>
            <a:bodyPr wrap="square" lIns="0" tIns="0" rIns="0" bIns="0" rtlCol="0"/>
            <a:lstStyle/>
            <a:p>
              <a:endParaRPr lang="fr-FR" noProof="0" dirty="0"/>
            </a:p>
          </p:txBody>
        </p:sp>
        <p:sp>
          <p:nvSpPr>
            <p:cNvPr id="5297" name="object 5297"/>
            <p:cNvSpPr/>
            <p:nvPr/>
          </p:nvSpPr>
          <p:spPr>
            <a:xfrm>
              <a:off x="7731102" y="5332005"/>
              <a:ext cx="2540" cy="499745"/>
            </a:xfrm>
            <a:custGeom>
              <a:avLst/>
              <a:gdLst/>
              <a:ahLst/>
              <a:cxnLst/>
              <a:rect l="l" t="t" r="r" b="b"/>
              <a:pathLst>
                <a:path w="2540" h="499745">
                  <a:moveTo>
                    <a:pt x="1921" y="186"/>
                  </a:moveTo>
                  <a:lnTo>
                    <a:pt x="1921" y="499616"/>
                  </a:lnTo>
                </a:path>
                <a:path w="2540" h="499745">
                  <a:moveTo>
                    <a:pt x="0" y="499406"/>
                  </a:moveTo>
                  <a:lnTo>
                    <a:pt x="0" y="0"/>
                  </a:lnTo>
                </a:path>
              </a:pathLst>
            </a:custGeom>
            <a:ln w="3175">
              <a:solidFill>
                <a:srgbClr val="A7A0AD"/>
              </a:solidFill>
            </a:ln>
          </p:spPr>
          <p:txBody>
            <a:bodyPr wrap="square" lIns="0" tIns="0" rIns="0" bIns="0" rtlCol="0"/>
            <a:lstStyle/>
            <a:p>
              <a:endParaRPr lang="fr-FR" noProof="0" dirty="0"/>
            </a:p>
          </p:txBody>
        </p:sp>
        <p:sp>
          <p:nvSpPr>
            <p:cNvPr id="5298" name="object 5298"/>
            <p:cNvSpPr/>
            <p:nvPr/>
          </p:nvSpPr>
          <p:spPr>
            <a:xfrm>
              <a:off x="7733024" y="5332191"/>
              <a:ext cx="3810" cy="500380"/>
            </a:xfrm>
            <a:custGeom>
              <a:avLst/>
              <a:gdLst/>
              <a:ahLst/>
              <a:cxnLst/>
              <a:rect l="l" t="t" r="r" b="b"/>
              <a:pathLst>
                <a:path w="3809" h="500379">
                  <a:moveTo>
                    <a:pt x="0" y="0"/>
                  </a:moveTo>
                  <a:lnTo>
                    <a:pt x="3602" y="348"/>
                  </a:lnTo>
                  <a:lnTo>
                    <a:pt x="3602" y="499824"/>
                  </a:lnTo>
                  <a:lnTo>
                    <a:pt x="0" y="499430"/>
                  </a:lnTo>
                  <a:lnTo>
                    <a:pt x="0" y="0"/>
                  </a:lnTo>
                  <a:close/>
                </a:path>
              </a:pathLst>
            </a:custGeom>
            <a:solidFill>
              <a:srgbClr val="A7A0AD"/>
            </a:solidFill>
          </p:spPr>
          <p:txBody>
            <a:bodyPr wrap="square" lIns="0" tIns="0" rIns="0" bIns="0" rtlCol="0"/>
            <a:lstStyle/>
            <a:p>
              <a:endParaRPr lang="fr-FR" noProof="0" dirty="0"/>
            </a:p>
          </p:txBody>
        </p:sp>
        <p:sp>
          <p:nvSpPr>
            <p:cNvPr id="5299" name="object 5299"/>
            <p:cNvSpPr/>
            <p:nvPr/>
          </p:nvSpPr>
          <p:spPr>
            <a:xfrm>
              <a:off x="7733024" y="5332191"/>
              <a:ext cx="3810" cy="500380"/>
            </a:xfrm>
            <a:custGeom>
              <a:avLst/>
              <a:gdLst/>
              <a:ahLst/>
              <a:cxnLst/>
              <a:rect l="l" t="t" r="r" b="b"/>
              <a:pathLst>
                <a:path w="3809" h="500379">
                  <a:moveTo>
                    <a:pt x="3602" y="348"/>
                  </a:moveTo>
                  <a:lnTo>
                    <a:pt x="3602" y="499824"/>
                  </a:lnTo>
                </a:path>
                <a:path w="3809" h="500379">
                  <a:moveTo>
                    <a:pt x="0" y="499430"/>
                  </a:moveTo>
                  <a:lnTo>
                    <a:pt x="0" y="0"/>
                  </a:lnTo>
                </a:path>
              </a:pathLst>
            </a:custGeom>
            <a:ln w="3175">
              <a:solidFill>
                <a:srgbClr val="A7A0AD"/>
              </a:solidFill>
            </a:ln>
          </p:spPr>
          <p:txBody>
            <a:bodyPr wrap="square" lIns="0" tIns="0" rIns="0" bIns="0" rtlCol="0"/>
            <a:lstStyle/>
            <a:p>
              <a:endParaRPr lang="fr-FR" noProof="0" dirty="0"/>
            </a:p>
          </p:txBody>
        </p:sp>
        <p:sp>
          <p:nvSpPr>
            <p:cNvPr id="5300" name="object 5300"/>
            <p:cNvSpPr/>
            <p:nvPr/>
          </p:nvSpPr>
          <p:spPr>
            <a:xfrm>
              <a:off x="7736626" y="5332540"/>
              <a:ext cx="1905" cy="499745"/>
            </a:xfrm>
            <a:custGeom>
              <a:avLst/>
              <a:gdLst/>
              <a:ahLst/>
              <a:cxnLst/>
              <a:rect l="l" t="t" r="r" b="b"/>
              <a:pathLst>
                <a:path w="1904" h="499745">
                  <a:moveTo>
                    <a:pt x="0" y="0"/>
                  </a:moveTo>
                  <a:lnTo>
                    <a:pt x="1681" y="162"/>
                  </a:lnTo>
                  <a:lnTo>
                    <a:pt x="1681" y="499659"/>
                  </a:lnTo>
                  <a:lnTo>
                    <a:pt x="0" y="499475"/>
                  </a:lnTo>
                  <a:lnTo>
                    <a:pt x="0" y="0"/>
                  </a:lnTo>
                  <a:close/>
                </a:path>
              </a:pathLst>
            </a:custGeom>
            <a:solidFill>
              <a:srgbClr val="A79FAC"/>
            </a:solidFill>
          </p:spPr>
          <p:txBody>
            <a:bodyPr wrap="square" lIns="0" tIns="0" rIns="0" bIns="0" rtlCol="0"/>
            <a:lstStyle/>
            <a:p>
              <a:endParaRPr lang="fr-FR" noProof="0" dirty="0"/>
            </a:p>
          </p:txBody>
        </p:sp>
        <p:sp>
          <p:nvSpPr>
            <p:cNvPr id="5301" name="object 5301"/>
            <p:cNvSpPr/>
            <p:nvPr/>
          </p:nvSpPr>
          <p:spPr>
            <a:xfrm>
              <a:off x="7736626" y="5332540"/>
              <a:ext cx="1905" cy="499745"/>
            </a:xfrm>
            <a:custGeom>
              <a:avLst/>
              <a:gdLst/>
              <a:ahLst/>
              <a:cxnLst/>
              <a:rect l="l" t="t" r="r" b="b"/>
              <a:pathLst>
                <a:path w="1904" h="499745">
                  <a:moveTo>
                    <a:pt x="1681" y="162"/>
                  </a:moveTo>
                  <a:lnTo>
                    <a:pt x="1681" y="499659"/>
                  </a:lnTo>
                </a:path>
                <a:path w="1904" h="499745">
                  <a:moveTo>
                    <a:pt x="0" y="499475"/>
                  </a:moveTo>
                  <a:lnTo>
                    <a:pt x="0" y="0"/>
                  </a:lnTo>
                </a:path>
              </a:pathLst>
            </a:custGeom>
            <a:ln w="3175">
              <a:solidFill>
                <a:srgbClr val="A79FAC"/>
              </a:solidFill>
            </a:ln>
          </p:spPr>
          <p:txBody>
            <a:bodyPr wrap="square" lIns="0" tIns="0" rIns="0" bIns="0" rtlCol="0"/>
            <a:lstStyle/>
            <a:p>
              <a:endParaRPr lang="fr-FR" noProof="0" dirty="0"/>
            </a:p>
          </p:txBody>
        </p:sp>
        <p:sp>
          <p:nvSpPr>
            <p:cNvPr id="5302" name="object 5302"/>
            <p:cNvSpPr/>
            <p:nvPr/>
          </p:nvSpPr>
          <p:spPr>
            <a:xfrm>
              <a:off x="7738308" y="5333033"/>
              <a:ext cx="3810" cy="499745"/>
            </a:xfrm>
            <a:custGeom>
              <a:avLst/>
              <a:gdLst/>
              <a:ahLst/>
              <a:cxnLst/>
              <a:rect l="l" t="t" r="r" b="b"/>
              <a:pathLst>
                <a:path w="3809" h="499745">
                  <a:moveTo>
                    <a:pt x="3602" y="0"/>
                  </a:moveTo>
                  <a:lnTo>
                    <a:pt x="0" y="0"/>
                  </a:lnTo>
                  <a:lnTo>
                    <a:pt x="0" y="499166"/>
                  </a:lnTo>
                  <a:lnTo>
                    <a:pt x="3602" y="499166"/>
                  </a:lnTo>
                  <a:lnTo>
                    <a:pt x="3602" y="0"/>
                  </a:lnTo>
                  <a:close/>
                </a:path>
              </a:pathLst>
            </a:custGeom>
            <a:solidFill>
              <a:srgbClr val="A79FAC"/>
            </a:solidFill>
          </p:spPr>
          <p:txBody>
            <a:bodyPr wrap="square" lIns="0" tIns="0" rIns="0" bIns="0" rtlCol="0"/>
            <a:lstStyle/>
            <a:p>
              <a:endParaRPr lang="fr-FR" noProof="0" dirty="0"/>
            </a:p>
          </p:txBody>
        </p:sp>
        <p:sp>
          <p:nvSpPr>
            <p:cNvPr id="5303" name="object 5303"/>
            <p:cNvSpPr/>
            <p:nvPr/>
          </p:nvSpPr>
          <p:spPr>
            <a:xfrm>
              <a:off x="7738308" y="5332703"/>
              <a:ext cx="3810" cy="500380"/>
            </a:xfrm>
            <a:custGeom>
              <a:avLst/>
              <a:gdLst/>
              <a:ahLst/>
              <a:cxnLst/>
              <a:rect l="l" t="t" r="r" b="b"/>
              <a:pathLst>
                <a:path w="3809" h="500379">
                  <a:moveTo>
                    <a:pt x="3602" y="330"/>
                  </a:moveTo>
                  <a:lnTo>
                    <a:pt x="3602" y="499890"/>
                  </a:lnTo>
                </a:path>
                <a:path w="3809" h="500379">
                  <a:moveTo>
                    <a:pt x="0" y="499496"/>
                  </a:moveTo>
                  <a:lnTo>
                    <a:pt x="0" y="0"/>
                  </a:lnTo>
                </a:path>
              </a:pathLst>
            </a:custGeom>
            <a:ln w="3175">
              <a:solidFill>
                <a:srgbClr val="A79FAC"/>
              </a:solidFill>
            </a:ln>
          </p:spPr>
          <p:txBody>
            <a:bodyPr wrap="square" lIns="0" tIns="0" rIns="0" bIns="0" rtlCol="0"/>
            <a:lstStyle/>
            <a:p>
              <a:endParaRPr lang="fr-FR" noProof="0" dirty="0"/>
            </a:p>
          </p:txBody>
        </p:sp>
        <p:sp>
          <p:nvSpPr>
            <p:cNvPr id="5304" name="object 5304"/>
            <p:cNvSpPr/>
            <p:nvPr/>
          </p:nvSpPr>
          <p:spPr>
            <a:xfrm>
              <a:off x="7741911" y="5333033"/>
              <a:ext cx="2540" cy="500380"/>
            </a:xfrm>
            <a:custGeom>
              <a:avLst/>
              <a:gdLst/>
              <a:ahLst/>
              <a:cxnLst/>
              <a:rect l="l" t="t" r="r" b="b"/>
              <a:pathLst>
                <a:path w="2540" h="500379">
                  <a:moveTo>
                    <a:pt x="0" y="0"/>
                  </a:moveTo>
                  <a:lnTo>
                    <a:pt x="1921" y="152"/>
                  </a:lnTo>
                  <a:lnTo>
                    <a:pt x="1921" y="499770"/>
                  </a:lnTo>
                  <a:lnTo>
                    <a:pt x="0" y="499560"/>
                  </a:lnTo>
                  <a:lnTo>
                    <a:pt x="0" y="0"/>
                  </a:lnTo>
                  <a:close/>
                </a:path>
              </a:pathLst>
            </a:custGeom>
            <a:solidFill>
              <a:srgbClr val="A79FAC"/>
            </a:solidFill>
          </p:spPr>
          <p:txBody>
            <a:bodyPr wrap="square" lIns="0" tIns="0" rIns="0" bIns="0" rtlCol="0"/>
            <a:lstStyle/>
            <a:p>
              <a:endParaRPr lang="fr-FR" noProof="0" dirty="0"/>
            </a:p>
          </p:txBody>
        </p:sp>
        <p:sp>
          <p:nvSpPr>
            <p:cNvPr id="5305" name="object 5305"/>
            <p:cNvSpPr/>
            <p:nvPr/>
          </p:nvSpPr>
          <p:spPr>
            <a:xfrm>
              <a:off x="7741911" y="5333033"/>
              <a:ext cx="2540" cy="500380"/>
            </a:xfrm>
            <a:custGeom>
              <a:avLst/>
              <a:gdLst/>
              <a:ahLst/>
              <a:cxnLst/>
              <a:rect l="l" t="t" r="r" b="b"/>
              <a:pathLst>
                <a:path w="2540" h="500379">
                  <a:moveTo>
                    <a:pt x="1921" y="152"/>
                  </a:moveTo>
                  <a:lnTo>
                    <a:pt x="1921" y="499770"/>
                  </a:lnTo>
                </a:path>
                <a:path w="2540" h="500379">
                  <a:moveTo>
                    <a:pt x="0" y="499560"/>
                  </a:moveTo>
                  <a:lnTo>
                    <a:pt x="0" y="0"/>
                  </a:lnTo>
                </a:path>
              </a:pathLst>
            </a:custGeom>
            <a:ln w="3175">
              <a:solidFill>
                <a:srgbClr val="A79FAC"/>
              </a:solidFill>
            </a:ln>
          </p:spPr>
          <p:txBody>
            <a:bodyPr wrap="square" lIns="0" tIns="0" rIns="0" bIns="0" rtlCol="0"/>
            <a:lstStyle/>
            <a:p>
              <a:endParaRPr lang="fr-FR" noProof="0" dirty="0"/>
            </a:p>
          </p:txBody>
        </p:sp>
        <p:sp>
          <p:nvSpPr>
            <p:cNvPr id="5306" name="object 5306"/>
            <p:cNvSpPr/>
            <p:nvPr/>
          </p:nvSpPr>
          <p:spPr>
            <a:xfrm>
              <a:off x="7743832" y="5333186"/>
              <a:ext cx="3810" cy="500380"/>
            </a:xfrm>
            <a:custGeom>
              <a:avLst/>
              <a:gdLst/>
              <a:ahLst/>
              <a:cxnLst/>
              <a:rect l="l" t="t" r="r" b="b"/>
              <a:pathLst>
                <a:path w="3809" h="500379">
                  <a:moveTo>
                    <a:pt x="0" y="0"/>
                  </a:moveTo>
                  <a:lnTo>
                    <a:pt x="3602" y="286"/>
                  </a:lnTo>
                  <a:lnTo>
                    <a:pt x="3602" y="500011"/>
                  </a:lnTo>
                  <a:lnTo>
                    <a:pt x="0" y="499617"/>
                  </a:lnTo>
                  <a:lnTo>
                    <a:pt x="0" y="0"/>
                  </a:lnTo>
                  <a:close/>
                </a:path>
              </a:pathLst>
            </a:custGeom>
            <a:solidFill>
              <a:srgbClr val="A79FAC"/>
            </a:solidFill>
          </p:spPr>
          <p:txBody>
            <a:bodyPr wrap="square" lIns="0" tIns="0" rIns="0" bIns="0" rtlCol="0"/>
            <a:lstStyle/>
            <a:p>
              <a:endParaRPr lang="fr-FR" noProof="0" dirty="0"/>
            </a:p>
          </p:txBody>
        </p:sp>
        <p:sp>
          <p:nvSpPr>
            <p:cNvPr id="5307" name="object 5307"/>
            <p:cNvSpPr/>
            <p:nvPr/>
          </p:nvSpPr>
          <p:spPr>
            <a:xfrm>
              <a:off x="7743832" y="5333185"/>
              <a:ext cx="3810" cy="500380"/>
            </a:xfrm>
            <a:custGeom>
              <a:avLst/>
              <a:gdLst/>
              <a:ahLst/>
              <a:cxnLst/>
              <a:rect l="l" t="t" r="r" b="b"/>
              <a:pathLst>
                <a:path w="3809" h="500379">
                  <a:moveTo>
                    <a:pt x="3602" y="286"/>
                  </a:moveTo>
                  <a:lnTo>
                    <a:pt x="3602" y="500011"/>
                  </a:lnTo>
                </a:path>
                <a:path w="3809" h="500379">
                  <a:moveTo>
                    <a:pt x="0" y="499617"/>
                  </a:moveTo>
                  <a:lnTo>
                    <a:pt x="0" y="0"/>
                  </a:lnTo>
                </a:path>
              </a:pathLst>
            </a:custGeom>
            <a:ln w="3175">
              <a:solidFill>
                <a:srgbClr val="A79FAC"/>
              </a:solidFill>
            </a:ln>
          </p:spPr>
          <p:txBody>
            <a:bodyPr wrap="square" lIns="0" tIns="0" rIns="0" bIns="0" rtlCol="0"/>
            <a:lstStyle/>
            <a:p>
              <a:endParaRPr lang="fr-FR" noProof="0" dirty="0"/>
            </a:p>
          </p:txBody>
        </p:sp>
        <p:sp>
          <p:nvSpPr>
            <p:cNvPr id="5308" name="object 5308"/>
            <p:cNvSpPr/>
            <p:nvPr/>
          </p:nvSpPr>
          <p:spPr>
            <a:xfrm>
              <a:off x="7747435" y="5333472"/>
              <a:ext cx="1905" cy="500380"/>
            </a:xfrm>
            <a:custGeom>
              <a:avLst/>
              <a:gdLst/>
              <a:ahLst/>
              <a:cxnLst/>
              <a:rect l="l" t="t" r="r" b="b"/>
              <a:pathLst>
                <a:path w="1904" h="500379">
                  <a:moveTo>
                    <a:pt x="0" y="0"/>
                  </a:moveTo>
                  <a:lnTo>
                    <a:pt x="1681" y="133"/>
                  </a:lnTo>
                  <a:lnTo>
                    <a:pt x="1681" y="499908"/>
                  </a:lnTo>
                  <a:lnTo>
                    <a:pt x="0" y="499725"/>
                  </a:lnTo>
                  <a:lnTo>
                    <a:pt x="0" y="0"/>
                  </a:lnTo>
                  <a:close/>
                </a:path>
              </a:pathLst>
            </a:custGeom>
            <a:solidFill>
              <a:srgbClr val="A69FAC"/>
            </a:solidFill>
          </p:spPr>
          <p:txBody>
            <a:bodyPr wrap="square" lIns="0" tIns="0" rIns="0" bIns="0" rtlCol="0"/>
            <a:lstStyle/>
            <a:p>
              <a:endParaRPr lang="fr-FR" noProof="0" dirty="0"/>
            </a:p>
          </p:txBody>
        </p:sp>
        <p:sp>
          <p:nvSpPr>
            <p:cNvPr id="5309" name="object 5309"/>
            <p:cNvSpPr/>
            <p:nvPr/>
          </p:nvSpPr>
          <p:spPr>
            <a:xfrm>
              <a:off x="7747435" y="5333472"/>
              <a:ext cx="1905" cy="500380"/>
            </a:xfrm>
            <a:custGeom>
              <a:avLst/>
              <a:gdLst/>
              <a:ahLst/>
              <a:cxnLst/>
              <a:rect l="l" t="t" r="r" b="b"/>
              <a:pathLst>
                <a:path w="1904" h="500379">
                  <a:moveTo>
                    <a:pt x="1681" y="133"/>
                  </a:moveTo>
                  <a:lnTo>
                    <a:pt x="1681" y="499908"/>
                  </a:lnTo>
                </a:path>
                <a:path w="1904" h="500379">
                  <a:moveTo>
                    <a:pt x="0" y="499725"/>
                  </a:moveTo>
                  <a:lnTo>
                    <a:pt x="0" y="0"/>
                  </a:lnTo>
                </a:path>
              </a:pathLst>
            </a:custGeom>
            <a:ln w="3175">
              <a:solidFill>
                <a:srgbClr val="A69FAC"/>
              </a:solidFill>
            </a:ln>
          </p:spPr>
          <p:txBody>
            <a:bodyPr wrap="square" lIns="0" tIns="0" rIns="0" bIns="0" rtlCol="0"/>
            <a:lstStyle/>
            <a:p>
              <a:endParaRPr lang="fr-FR" noProof="0" dirty="0"/>
            </a:p>
          </p:txBody>
        </p:sp>
        <p:sp>
          <p:nvSpPr>
            <p:cNvPr id="5310" name="object 5310"/>
            <p:cNvSpPr/>
            <p:nvPr/>
          </p:nvSpPr>
          <p:spPr>
            <a:xfrm>
              <a:off x="7749116" y="5333605"/>
              <a:ext cx="3810" cy="500380"/>
            </a:xfrm>
            <a:custGeom>
              <a:avLst/>
              <a:gdLst/>
              <a:ahLst/>
              <a:cxnLst/>
              <a:rect l="l" t="t" r="r" b="b"/>
              <a:pathLst>
                <a:path w="3809" h="500379">
                  <a:moveTo>
                    <a:pt x="0" y="0"/>
                  </a:moveTo>
                  <a:lnTo>
                    <a:pt x="3602" y="286"/>
                  </a:lnTo>
                  <a:lnTo>
                    <a:pt x="3602" y="500169"/>
                  </a:lnTo>
                  <a:lnTo>
                    <a:pt x="0" y="499775"/>
                  </a:lnTo>
                  <a:lnTo>
                    <a:pt x="0" y="0"/>
                  </a:lnTo>
                  <a:close/>
                </a:path>
              </a:pathLst>
            </a:custGeom>
            <a:solidFill>
              <a:srgbClr val="A69FAC"/>
            </a:solidFill>
          </p:spPr>
          <p:txBody>
            <a:bodyPr wrap="square" lIns="0" tIns="0" rIns="0" bIns="0" rtlCol="0"/>
            <a:lstStyle/>
            <a:p>
              <a:endParaRPr lang="fr-FR" noProof="0" dirty="0"/>
            </a:p>
          </p:txBody>
        </p:sp>
        <p:sp>
          <p:nvSpPr>
            <p:cNvPr id="5311" name="object 5311"/>
            <p:cNvSpPr/>
            <p:nvPr/>
          </p:nvSpPr>
          <p:spPr>
            <a:xfrm>
              <a:off x="7749116" y="5333605"/>
              <a:ext cx="3810" cy="500380"/>
            </a:xfrm>
            <a:custGeom>
              <a:avLst/>
              <a:gdLst/>
              <a:ahLst/>
              <a:cxnLst/>
              <a:rect l="l" t="t" r="r" b="b"/>
              <a:pathLst>
                <a:path w="3809" h="500379">
                  <a:moveTo>
                    <a:pt x="3602" y="286"/>
                  </a:moveTo>
                  <a:lnTo>
                    <a:pt x="3602" y="500169"/>
                  </a:lnTo>
                </a:path>
                <a:path w="3809" h="500379">
                  <a:moveTo>
                    <a:pt x="0" y="499775"/>
                  </a:moveTo>
                  <a:lnTo>
                    <a:pt x="0" y="0"/>
                  </a:lnTo>
                </a:path>
              </a:pathLst>
            </a:custGeom>
            <a:ln w="3175">
              <a:solidFill>
                <a:srgbClr val="A69FAC"/>
              </a:solidFill>
            </a:ln>
          </p:spPr>
          <p:txBody>
            <a:bodyPr wrap="square" lIns="0" tIns="0" rIns="0" bIns="0" rtlCol="0"/>
            <a:lstStyle/>
            <a:p>
              <a:endParaRPr lang="fr-FR" noProof="0" dirty="0"/>
            </a:p>
          </p:txBody>
        </p:sp>
        <p:sp>
          <p:nvSpPr>
            <p:cNvPr id="5312" name="object 5312"/>
            <p:cNvSpPr/>
            <p:nvPr/>
          </p:nvSpPr>
          <p:spPr>
            <a:xfrm>
              <a:off x="7752719" y="5333892"/>
              <a:ext cx="2540" cy="500380"/>
            </a:xfrm>
            <a:custGeom>
              <a:avLst/>
              <a:gdLst/>
              <a:ahLst/>
              <a:cxnLst/>
              <a:rect l="l" t="t" r="r" b="b"/>
              <a:pathLst>
                <a:path w="2540" h="500379">
                  <a:moveTo>
                    <a:pt x="0" y="0"/>
                  </a:moveTo>
                  <a:lnTo>
                    <a:pt x="1921" y="152"/>
                  </a:lnTo>
                  <a:lnTo>
                    <a:pt x="1921" y="500092"/>
                  </a:lnTo>
                  <a:lnTo>
                    <a:pt x="0" y="499882"/>
                  </a:lnTo>
                  <a:lnTo>
                    <a:pt x="0" y="0"/>
                  </a:lnTo>
                  <a:close/>
                </a:path>
              </a:pathLst>
            </a:custGeom>
            <a:solidFill>
              <a:srgbClr val="A69FAC"/>
            </a:solidFill>
          </p:spPr>
          <p:txBody>
            <a:bodyPr wrap="square" lIns="0" tIns="0" rIns="0" bIns="0" rtlCol="0"/>
            <a:lstStyle/>
            <a:p>
              <a:endParaRPr lang="fr-FR" noProof="0" dirty="0"/>
            </a:p>
          </p:txBody>
        </p:sp>
        <p:sp>
          <p:nvSpPr>
            <p:cNvPr id="5313" name="object 5313"/>
            <p:cNvSpPr/>
            <p:nvPr/>
          </p:nvSpPr>
          <p:spPr>
            <a:xfrm>
              <a:off x="7752719" y="5333892"/>
              <a:ext cx="2540" cy="500380"/>
            </a:xfrm>
            <a:custGeom>
              <a:avLst/>
              <a:gdLst/>
              <a:ahLst/>
              <a:cxnLst/>
              <a:rect l="l" t="t" r="r" b="b"/>
              <a:pathLst>
                <a:path w="2540" h="500379">
                  <a:moveTo>
                    <a:pt x="1921" y="152"/>
                  </a:moveTo>
                  <a:lnTo>
                    <a:pt x="1921" y="500092"/>
                  </a:lnTo>
                </a:path>
                <a:path w="2540" h="500379">
                  <a:moveTo>
                    <a:pt x="0" y="499882"/>
                  </a:moveTo>
                  <a:lnTo>
                    <a:pt x="0" y="0"/>
                  </a:lnTo>
                </a:path>
              </a:pathLst>
            </a:custGeom>
            <a:ln w="3175">
              <a:solidFill>
                <a:srgbClr val="A69FAC"/>
              </a:solidFill>
            </a:ln>
          </p:spPr>
          <p:txBody>
            <a:bodyPr wrap="square" lIns="0" tIns="0" rIns="0" bIns="0" rtlCol="0"/>
            <a:lstStyle/>
            <a:p>
              <a:endParaRPr lang="fr-FR" noProof="0" dirty="0"/>
            </a:p>
          </p:txBody>
        </p:sp>
        <p:sp>
          <p:nvSpPr>
            <p:cNvPr id="5314" name="object 5314"/>
            <p:cNvSpPr/>
            <p:nvPr/>
          </p:nvSpPr>
          <p:spPr>
            <a:xfrm>
              <a:off x="7754641" y="5334044"/>
              <a:ext cx="3810" cy="500380"/>
            </a:xfrm>
            <a:custGeom>
              <a:avLst/>
              <a:gdLst/>
              <a:ahLst/>
              <a:cxnLst/>
              <a:rect l="l" t="t" r="r" b="b"/>
              <a:pathLst>
                <a:path w="3809" h="500379">
                  <a:moveTo>
                    <a:pt x="0" y="0"/>
                  </a:moveTo>
                  <a:lnTo>
                    <a:pt x="3602" y="286"/>
                  </a:lnTo>
                  <a:lnTo>
                    <a:pt x="3602" y="500333"/>
                  </a:lnTo>
                  <a:lnTo>
                    <a:pt x="0" y="499939"/>
                  </a:lnTo>
                  <a:lnTo>
                    <a:pt x="0" y="0"/>
                  </a:lnTo>
                  <a:close/>
                </a:path>
              </a:pathLst>
            </a:custGeom>
            <a:solidFill>
              <a:srgbClr val="A69FAC"/>
            </a:solidFill>
          </p:spPr>
          <p:txBody>
            <a:bodyPr wrap="square" lIns="0" tIns="0" rIns="0" bIns="0" rtlCol="0"/>
            <a:lstStyle/>
            <a:p>
              <a:endParaRPr lang="fr-FR" noProof="0" dirty="0"/>
            </a:p>
          </p:txBody>
        </p:sp>
        <p:sp>
          <p:nvSpPr>
            <p:cNvPr id="5315" name="object 5315"/>
            <p:cNvSpPr/>
            <p:nvPr/>
          </p:nvSpPr>
          <p:spPr>
            <a:xfrm>
              <a:off x="7754641" y="5334044"/>
              <a:ext cx="3810" cy="500380"/>
            </a:xfrm>
            <a:custGeom>
              <a:avLst/>
              <a:gdLst/>
              <a:ahLst/>
              <a:cxnLst/>
              <a:rect l="l" t="t" r="r" b="b"/>
              <a:pathLst>
                <a:path w="3809" h="500379">
                  <a:moveTo>
                    <a:pt x="3602" y="286"/>
                  </a:moveTo>
                  <a:lnTo>
                    <a:pt x="3602" y="500333"/>
                  </a:lnTo>
                </a:path>
                <a:path w="3809" h="500379">
                  <a:moveTo>
                    <a:pt x="0" y="499939"/>
                  </a:moveTo>
                  <a:lnTo>
                    <a:pt x="0" y="0"/>
                  </a:lnTo>
                </a:path>
              </a:pathLst>
            </a:custGeom>
            <a:ln w="3175">
              <a:solidFill>
                <a:srgbClr val="A69FAC"/>
              </a:solidFill>
            </a:ln>
          </p:spPr>
          <p:txBody>
            <a:bodyPr wrap="square" lIns="0" tIns="0" rIns="0" bIns="0" rtlCol="0"/>
            <a:lstStyle/>
            <a:p>
              <a:endParaRPr lang="fr-FR" noProof="0" dirty="0"/>
            </a:p>
          </p:txBody>
        </p:sp>
        <p:sp>
          <p:nvSpPr>
            <p:cNvPr id="5316" name="object 5316"/>
            <p:cNvSpPr/>
            <p:nvPr/>
          </p:nvSpPr>
          <p:spPr>
            <a:xfrm>
              <a:off x="7758244" y="5334331"/>
              <a:ext cx="1905" cy="500380"/>
            </a:xfrm>
            <a:custGeom>
              <a:avLst/>
              <a:gdLst/>
              <a:ahLst/>
              <a:cxnLst/>
              <a:rect l="l" t="t" r="r" b="b"/>
              <a:pathLst>
                <a:path w="1904" h="500379">
                  <a:moveTo>
                    <a:pt x="0" y="0"/>
                  </a:moveTo>
                  <a:lnTo>
                    <a:pt x="1681" y="133"/>
                  </a:lnTo>
                  <a:lnTo>
                    <a:pt x="1681" y="500231"/>
                  </a:lnTo>
                  <a:lnTo>
                    <a:pt x="0" y="500047"/>
                  </a:lnTo>
                  <a:lnTo>
                    <a:pt x="0" y="0"/>
                  </a:lnTo>
                  <a:close/>
                </a:path>
              </a:pathLst>
            </a:custGeom>
            <a:solidFill>
              <a:srgbClr val="A69FAC"/>
            </a:solidFill>
          </p:spPr>
          <p:txBody>
            <a:bodyPr wrap="square" lIns="0" tIns="0" rIns="0" bIns="0" rtlCol="0"/>
            <a:lstStyle/>
            <a:p>
              <a:endParaRPr lang="fr-FR" noProof="0" dirty="0"/>
            </a:p>
          </p:txBody>
        </p:sp>
        <p:sp>
          <p:nvSpPr>
            <p:cNvPr id="5317" name="object 5317"/>
            <p:cNvSpPr/>
            <p:nvPr/>
          </p:nvSpPr>
          <p:spPr>
            <a:xfrm>
              <a:off x="7758244" y="5334331"/>
              <a:ext cx="1905" cy="500380"/>
            </a:xfrm>
            <a:custGeom>
              <a:avLst/>
              <a:gdLst/>
              <a:ahLst/>
              <a:cxnLst/>
              <a:rect l="l" t="t" r="r" b="b"/>
              <a:pathLst>
                <a:path w="1904" h="500379">
                  <a:moveTo>
                    <a:pt x="1681" y="133"/>
                  </a:moveTo>
                  <a:lnTo>
                    <a:pt x="1681" y="500231"/>
                  </a:lnTo>
                </a:path>
                <a:path w="1904" h="500379">
                  <a:moveTo>
                    <a:pt x="0" y="500047"/>
                  </a:moveTo>
                  <a:lnTo>
                    <a:pt x="0" y="0"/>
                  </a:lnTo>
                </a:path>
              </a:pathLst>
            </a:custGeom>
            <a:ln w="3175">
              <a:solidFill>
                <a:srgbClr val="A69FAC"/>
              </a:solidFill>
            </a:ln>
          </p:spPr>
          <p:txBody>
            <a:bodyPr wrap="square" lIns="0" tIns="0" rIns="0" bIns="0" rtlCol="0"/>
            <a:lstStyle/>
            <a:p>
              <a:endParaRPr lang="fr-FR" noProof="0" dirty="0"/>
            </a:p>
          </p:txBody>
        </p:sp>
        <p:sp>
          <p:nvSpPr>
            <p:cNvPr id="5318" name="object 5318"/>
            <p:cNvSpPr/>
            <p:nvPr/>
          </p:nvSpPr>
          <p:spPr>
            <a:xfrm>
              <a:off x="7759926" y="5334465"/>
              <a:ext cx="3810" cy="501015"/>
            </a:xfrm>
            <a:custGeom>
              <a:avLst/>
              <a:gdLst/>
              <a:ahLst/>
              <a:cxnLst/>
              <a:rect l="l" t="t" r="r" b="b"/>
              <a:pathLst>
                <a:path w="3809" h="501014">
                  <a:moveTo>
                    <a:pt x="0" y="0"/>
                  </a:moveTo>
                  <a:lnTo>
                    <a:pt x="3602" y="286"/>
                  </a:lnTo>
                  <a:lnTo>
                    <a:pt x="3602" y="500491"/>
                  </a:lnTo>
                  <a:lnTo>
                    <a:pt x="0" y="500097"/>
                  </a:lnTo>
                  <a:lnTo>
                    <a:pt x="0" y="0"/>
                  </a:lnTo>
                  <a:close/>
                </a:path>
              </a:pathLst>
            </a:custGeom>
            <a:solidFill>
              <a:srgbClr val="A69FAC"/>
            </a:solidFill>
          </p:spPr>
          <p:txBody>
            <a:bodyPr wrap="square" lIns="0" tIns="0" rIns="0" bIns="0" rtlCol="0"/>
            <a:lstStyle/>
            <a:p>
              <a:endParaRPr lang="fr-FR" noProof="0" dirty="0"/>
            </a:p>
          </p:txBody>
        </p:sp>
        <p:sp>
          <p:nvSpPr>
            <p:cNvPr id="5319" name="object 5319"/>
            <p:cNvSpPr/>
            <p:nvPr/>
          </p:nvSpPr>
          <p:spPr>
            <a:xfrm>
              <a:off x="7759925" y="5334465"/>
              <a:ext cx="3810" cy="501015"/>
            </a:xfrm>
            <a:custGeom>
              <a:avLst/>
              <a:gdLst/>
              <a:ahLst/>
              <a:cxnLst/>
              <a:rect l="l" t="t" r="r" b="b"/>
              <a:pathLst>
                <a:path w="3809" h="501014">
                  <a:moveTo>
                    <a:pt x="3602" y="286"/>
                  </a:moveTo>
                  <a:lnTo>
                    <a:pt x="3602" y="500491"/>
                  </a:lnTo>
                </a:path>
                <a:path w="3809" h="501014">
                  <a:moveTo>
                    <a:pt x="0" y="500097"/>
                  </a:moveTo>
                  <a:lnTo>
                    <a:pt x="0" y="0"/>
                  </a:lnTo>
                </a:path>
              </a:pathLst>
            </a:custGeom>
            <a:ln w="3175">
              <a:solidFill>
                <a:srgbClr val="A69FAC"/>
              </a:solidFill>
            </a:ln>
          </p:spPr>
          <p:txBody>
            <a:bodyPr wrap="square" lIns="0" tIns="0" rIns="0" bIns="0" rtlCol="0"/>
            <a:lstStyle/>
            <a:p>
              <a:endParaRPr lang="fr-FR" noProof="0" dirty="0"/>
            </a:p>
          </p:txBody>
        </p:sp>
        <p:sp>
          <p:nvSpPr>
            <p:cNvPr id="5320" name="object 5320"/>
            <p:cNvSpPr/>
            <p:nvPr/>
          </p:nvSpPr>
          <p:spPr>
            <a:xfrm>
              <a:off x="7763529" y="5334751"/>
              <a:ext cx="2540" cy="501015"/>
            </a:xfrm>
            <a:custGeom>
              <a:avLst/>
              <a:gdLst/>
              <a:ahLst/>
              <a:cxnLst/>
              <a:rect l="l" t="t" r="r" b="b"/>
              <a:pathLst>
                <a:path w="2540" h="501014">
                  <a:moveTo>
                    <a:pt x="0" y="0"/>
                  </a:moveTo>
                  <a:lnTo>
                    <a:pt x="1921" y="152"/>
                  </a:lnTo>
                  <a:lnTo>
                    <a:pt x="1921" y="500415"/>
                  </a:lnTo>
                  <a:lnTo>
                    <a:pt x="0" y="500204"/>
                  </a:lnTo>
                  <a:lnTo>
                    <a:pt x="0" y="0"/>
                  </a:lnTo>
                  <a:close/>
                </a:path>
              </a:pathLst>
            </a:custGeom>
            <a:solidFill>
              <a:srgbClr val="A69FAC"/>
            </a:solidFill>
          </p:spPr>
          <p:txBody>
            <a:bodyPr wrap="square" lIns="0" tIns="0" rIns="0" bIns="0" rtlCol="0"/>
            <a:lstStyle/>
            <a:p>
              <a:endParaRPr lang="fr-FR" noProof="0" dirty="0"/>
            </a:p>
          </p:txBody>
        </p:sp>
        <p:sp>
          <p:nvSpPr>
            <p:cNvPr id="5321" name="object 5321"/>
            <p:cNvSpPr/>
            <p:nvPr/>
          </p:nvSpPr>
          <p:spPr>
            <a:xfrm>
              <a:off x="7763528" y="5334751"/>
              <a:ext cx="2540" cy="501015"/>
            </a:xfrm>
            <a:custGeom>
              <a:avLst/>
              <a:gdLst/>
              <a:ahLst/>
              <a:cxnLst/>
              <a:rect l="l" t="t" r="r" b="b"/>
              <a:pathLst>
                <a:path w="2540" h="501014">
                  <a:moveTo>
                    <a:pt x="1921" y="152"/>
                  </a:moveTo>
                  <a:lnTo>
                    <a:pt x="1921" y="500415"/>
                  </a:lnTo>
                </a:path>
                <a:path w="2540" h="501014">
                  <a:moveTo>
                    <a:pt x="0" y="500204"/>
                  </a:moveTo>
                  <a:lnTo>
                    <a:pt x="0" y="0"/>
                  </a:lnTo>
                </a:path>
              </a:pathLst>
            </a:custGeom>
            <a:ln w="3175">
              <a:solidFill>
                <a:srgbClr val="A69FAC"/>
              </a:solidFill>
            </a:ln>
          </p:spPr>
          <p:txBody>
            <a:bodyPr wrap="square" lIns="0" tIns="0" rIns="0" bIns="0" rtlCol="0"/>
            <a:lstStyle/>
            <a:p>
              <a:endParaRPr lang="fr-FR" noProof="0" dirty="0"/>
            </a:p>
          </p:txBody>
        </p:sp>
        <p:sp>
          <p:nvSpPr>
            <p:cNvPr id="5322" name="object 5322"/>
            <p:cNvSpPr/>
            <p:nvPr/>
          </p:nvSpPr>
          <p:spPr>
            <a:xfrm>
              <a:off x="7765449" y="5334904"/>
              <a:ext cx="1905" cy="501015"/>
            </a:xfrm>
            <a:custGeom>
              <a:avLst/>
              <a:gdLst/>
              <a:ahLst/>
              <a:cxnLst/>
              <a:rect l="l" t="t" r="r" b="b"/>
              <a:pathLst>
                <a:path w="1904" h="501014">
                  <a:moveTo>
                    <a:pt x="0" y="0"/>
                  </a:moveTo>
                  <a:lnTo>
                    <a:pt x="1681" y="133"/>
                  </a:lnTo>
                  <a:lnTo>
                    <a:pt x="1681" y="500446"/>
                  </a:lnTo>
                  <a:lnTo>
                    <a:pt x="0" y="500262"/>
                  </a:lnTo>
                  <a:lnTo>
                    <a:pt x="0" y="0"/>
                  </a:lnTo>
                  <a:close/>
                </a:path>
              </a:pathLst>
            </a:custGeom>
            <a:solidFill>
              <a:srgbClr val="A69FAC"/>
            </a:solidFill>
          </p:spPr>
          <p:txBody>
            <a:bodyPr wrap="square" lIns="0" tIns="0" rIns="0" bIns="0" rtlCol="0"/>
            <a:lstStyle/>
            <a:p>
              <a:endParaRPr lang="fr-FR" noProof="0" dirty="0"/>
            </a:p>
          </p:txBody>
        </p:sp>
        <p:sp>
          <p:nvSpPr>
            <p:cNvPr id="5323" name="object 5323"/>
            <p:cNvSpPr/>
            <p:nvPr/>
          </p:nvSpPr>
          <p:spPr>
            <a:xfrm>
              <a:off x="7765449" y="5334904"/>
              <a:ext cx="1905" cy="501015"/>
            </a:xfrm>
            <a:custGeom>
              <a:avLst/>
              <a:gdLst/>
              <a:ahLst/>
              <a:cxnLst/>
              <a:rect l="l" t="t" r="r" b="b"/>
              <a:pathLst>
                <a:path w="1904" h="501014">
                  <a:moveTo>
                    <a:pt x="1681" y="133"/>
                  </a:moveTo>
                  <a:lnTo>
                    <a:pt x="1681" y="500446"/>
                  </a:lnTo>
                </a:path>
                <a:path w="1904" h="501014">
                  <a:moveTo>
                    <a:pt x="0" y="500262"/>
                  </a:moveTo>
                  <a:lnTo>
                    <a:pt x="0" y="0"/>
                  </a:lnTo>
                </a:path>
              </a:pathLst>
            </a:custGeom>
            <a:ln w="3175">
              <a:solidFill>
                <a:srgbClr val="A69FAC"/>
              </a:solidFill>
            </a:ln>
          </p:spPr>
          <p:txBody>
            <a:bodyPr wrap="square" lIns="0" tIns="0" rIns="0" bIns="0" rtlCol="0"/>
            <a:lstStyle/>
            <a:p>
              <a:endParaRPr lang="fr-FR" noProof="0" dirty="0"/>
            </a:p>
          </p:txBody>
        </p:sp>
        <p:sp>
          <p:nvSpPr>
            <p:cNvPr id="5324" name="object 5324"/>
            <p:cNvSpPr/>
            <p:nvPr/>
          </p:nvSpPr>
          <p:spPr>
            <a:xfrm>
              <a:off x="7767132" y="5335037"/>
              <a:ext cx="3810" cy="501015"/>
            </a:xfrm>
            <a:custGeom>
              <a:avLst/>
              <a:gdLst/>
              <a:ahLst/>
              <a:cxnLst/>
              <a:rect l="l" t="t" r="r" b="b"/>
              <a:pathLst>
                <a:path w="3809" h="501014">
                  <a:moveTo>
                    <a:pt x="0" y="0"/>
                  </a:moveTo>
                  <a:lnTo>
                    <a:pt x="3602" y="286"/>
                  </a:lnTo>
                  <a:lnTo>
                    <a:pt x="3602" y="500706"/>
                  </a:lnTo>
                  <a:lnTo>
                    <a:pt x="0" y="500312"/>
                  </a:lnTo>
                  <a:lnTo>
                    <a:pt x="0" y="0"/>
                  </a:lnTo>
                  <a:close/>
                </a:path>
              </a:pathLst>
            </a:custGeom>
            <a:solidFill>
              <a:srgbClr val="A49FAB"/>
            </a:solidFill>
          </p:spPr>
          <p:txBody>
            <a:bodyPr wrap="square" lIns="0" tIns="0" rIns="0" bIns="0" rtlCol="0"/>
            <a:lstStyle/>
            <a:p>
              <a:endParaRPr lang="fr-FR" noProof="0" dirty="0"/>
            </a:p>
          </p:txBody>
        </p:sp>
        <p:sp>
          <p:nvSpPr>
            <p:cNvPr id="5325" name="object 5325"/>
            <p:cNvSpPr/>
            <p:nvPr/>
          </p:nvSpPr>
          <p:spPr>
            <a:xfrm>
              <a:off x="7767131" y="5335037"/>
              <a:ext cx="3810" cy="501015"/>
            </a:xfrm>
            <a:custGeom>
              <a:avLst/>
              <a:gdLst/>
              <a:ahLst/>
              <a:cxnLst/>
              <a:rect l="l" t="t" r="r" b="b"/>
              <a:pathLst>
                <a:path w="3809" h="501014">
                  <a:moveTo>
                    <a:pt x="3602" y="286"/>
                  </a:moveTo>
                  <a:lnTo>
                    <a:pt x="3602" y="500706"/>
                  </a:lnTo>
                </a:path>
                <a:path w="3809" h="501014">
                  <a:moveTo>
                    <a:pt x="0" y="500312"/>
                  </a:moveTo>
                  <a:lnTo>
                    <a:pt x="0" y="0"/>
                  </a:lnTo>
                </a:path>
              </a:pathLst>
            </a:custGeom>
            <a:ln w="3175">
              <a:solidFill>
                <a:srgbClr val="A49FAB"/>
              </a:solidFill>
            </a:ln>
          </p:spPr>
          <p:txBody>
            <a:bodyPr wrap="square" lIns="0" tIns="0" rIns="0" bIns="0" rtlCol="0"/>
            <a:lstStyle/>
            <a:p>
              <a:endParaRPr lang="fr-FR" noProof="0" dirty="0"/>
            </a:p>
          </p:txBody>
        </p:sp>
        <p:sp>
          <p:nvSpPr>
            <p:cNvPr id="5326" name="object 5326"/>
            <p:cNvSpPr/>
            <p:nvPr/>
          </p:nvSpPr>
          <p:spPr>
            <a:xfrm>
              <a:off x="7770734" y="5335324"/>
              <a:ext cx="2540" cy="501015"/>
            </a:xfrm>
            <a:custGeom>
              <a:avLst/>
              <a:gdLst/>
              <a:ahLst/>
              <a:cxnLst/>
              <a:rect l="l" t="t" r="r" b="b"/>
              <a:pathLst>
                <a:path w="2540" h="501014">
                  <a:moveTo>
                    <a:pt x="0" y="0"/>
                  </a:moveTo>
                  <a:lnTo>
                    <a:pt x="1921" y="152"/>
                  </a:lnTo>
                  <a:lnTo>
                    <a:pt x="1921" y="500629"/>
                  </a:lnTo>
                  <a:lnTo>
                    <a:pt x="0" y="500419"/>
                  </a:lnTo>
                  <a:lnTo>
                    <a:pt x="0" y="0"/>
                  </a:lnTo>
                  <a:close/>
                </a:path>
              </a:pathLst>
            </a:custGeom>
            <a:solidFill>
              <a:srgbClr val="A49FAB"/>
            </a:solidFill>
          </p:spPr>
          <p:txBody>
            <a:bodyPr wrap="square" lIns="0" tIns="0" rIns="0" bIns="0" rtlCol="0"/>
            <a:lstStyle/>
            <a:p>
              <a:endParaRPr lang="fr-FR" noProof="0" dirty="0"/>
            </a:p>
          </p:txBody>
        </p:sp>
        <p:sp>
          <p:nvSpPr>
            <p:cNvPr id="5327" name="object 5327"/>
            <p:cNvSpPr/>
            <p:nvPr/>
          </p:nvSpPr>
          <p:spPr>
            <a:xfrm>
              <a:off x="7770734" y="5335324"/>
              <a:ext cx="2540" cy="501015"/>
            </a:xfrm>
            <a:custGeom>
              <a:avLst/>
              <a:gdLst/>
              <a:ahLst/>
              <a:cxnLst/>
              <a:rect l="l" t="t" r="r" b="b"/>
              <a:pathLst>
                <a:path w="2540" h="501014">
                  <a:moveTo>
                    <a:pt x="1921" y="152"/>
                  </a:moveTo>
                  <a:lnTo>
                    <a:pt x="1921" y="500629"/>
                  </a:lnTo>
                </a:path>
                <a:path w="2540" h="501014">
                  <a:moveTo>
                    <a:pt x="0" y="500419"/>
                  </a:moveTo>
                  <a:lnTo>
                    <a:pt x="0" y="0"/>
                  </a:lnTo>
                </a:path>
              </a:pathLst>
            </a:custGeom>
            <a:ln w="3175">
              <a:solidFill>
                <a:srgbClr val="A49FAB"/>
              </a:solidFill>
            </a:ln>
          </p:spPr>
          <p:txBody>
            <a:bodyPr wrap="square" lIns="0" tIns="0" rIns="0" bIns="0" rtlCol="0"/>
            <a:lstStyle/>
            <a:p>
              <a:endParaRPr lang="fr-FR" noProof="0" dirty="0"/>
            </a:p>
          </p:txBody>
        </p:sp>
        <p:sp>
          <p:nvSpPr>
            <p:cNvPr id="5328" name="object 5328"/>
            <p:cNvSpPr/>
            <p:nvPr/>
          </p:nvSpPr>
          <p:spPr>
            <a:xfrm>
              <a:off x="7772656" y="5335477"/>
              <a:ext cx="3810" cy="501015"/>
            </a:xfrm>
            <a:custGeom>
              <a:avLst/>
              <a:gdLst/>
              <a:ahLst/>
              <a:cxnLst/>
              <a:rect l="l" t="t" r="r" b="b"/>
              <a:pathLst>
                <a:path w="3809" h="501014">
                  <a:moveTo>
                    <a:pt x="0" y="0"/>
                  </a:moveTo>
                  <a:lnTo>
                    <a:pt x="3602" y="286"/>
                  </a:lnTo>
                  <a:lnTo>
                    <a:pt x="3602" y="500871"/>
                  </a:lnTo>
                  <a:lnTo>
                    <a:pt x="0" y="500477"/>
                  </a:lnTo>
                  <a:lnTo>
                    <a:pt x="0" y="0"/>
                  </a:lnTo>
                  <a:close/>
                </a:path>
              </a:pathLst>
            </a:custGeom>
            <a:solidFill>
              <a:srgbClr val="A49FAB"/>
            </a:solidFill>
          </p:spPr>
          <p:txBody>
            <a:bodyPr wrap="square" lIns="0" tIns="0" rIns="0" bIns="0" rtlCol="0"/>
            <a:lstStyle/>
            <a:p>
              <a:endParaRPr lang="fr-FR" noProof="0" dirty="0"/>
            </a:p>
          </p:txBody>
        </p:sp>
        <p:sp>
          <p:nvSpPr>
            <p:cNvPr id="5329" name="object 5329"/>
            <p:cNvSpPr/>
            <p:nvPr/>
          </p:nvSpPr>
          <p:spPr>
            <a:xfrm>
              <a:off x="7772655" y="5335477"/>
              <a:ext cx="3810" cy="501015"/>
            </a:xfrm>
            <a:custGeom>
              <a:avLst/>
              <a:gdLst/>
              <a:ahLst/>
              <a:cxnLst/>
              <a:rect l="l" t="t" r="r" b="b"/>
              <a:pathLst>
                <a:path w="3809" h="501014">
                  <a:moveTo>
                    <a:pt x="3602" y="286"/>
                  </a:moveTo>
                  <a:lnTo>
                    <a:pt x="3602" y="500871"/>
                  </a:lnTo>
                </a:path>
                <a:path w="3809" h="501014">
                  <a:moveTo>
                    <a:pt x="0" y="500477"/>
                  </a:moveTo>
                  <a:lnTo>
                    <a:pt x="0" y="0"/>
                  </a:lnTo>
                </a:path>
              </a:pathLst>
            </a:custGeom>
            <a:ln w="3175">
              <a:solidFill>
                <a:srgbClr val="A49FAB"/>
              </a:solidFill>
            </a:ln>
          </p:spPr>
          <p:txBody>
            <a:bodyPr wrap="square" lIns="0" tIns="0" rIns="0" bIns="0" rtlCol="0"/>
            <a:lstStyle/>
            <a:p>
              <a:endParaRPr lang="fr-FR" noProof="0" dirty="0"/>
            </a:p>
          </p:txBody>
        </p:sp>
        <p:sp>
          <p:nvSpPr>
            <p:cNvPr id="5330" name="object 5330"/>
            <p:cNvSpPr/>
            <p:nvPr/>
          </p:nvSpPr>
          <p:spPr>
            <a:xfrm>
              <a:off x="7776259" y="5335763"/>
              <a:ext cx="1905" cy="501015"/>
            </a:xfrm>
            <a:custGeom>
              <a:avLst/>
              <a:gdLst/>
              <a:ahLst/>
              <a:cxnLst/>
              <a:rect l="l" t="t" r="r" b="b"/>
              <a:pathLst>
                <a:path w="1904" h="501014">
                  <a:moveTo>
                    <a:pt x="0" y="0"/>
                  </a:moveTo>
                  <a:lnTo>
                    <a:pt x="1681" y="133"/>
                  </a:lnTo>
                  <a:lnTo>
                    <a:pt x="1681" y="500768"/>
                  </a:lnTo>
                  <a:lnTo>
                    <a:pt x="0" y="500584"/>
                  </a:lnTo>
                  <a:lnTo>
                    <a:pt x="0" y="0"/>
                  </a:lnTo>
                  <a:close/>
                </a:path>
              </a:pathLst>
            </a:custGeom>
            <a:solidFill>
              <a:srgbClr val="A49FAB"/>
            </a:solidFill>
          </p:spPr>
          <p:txBody>
            <a:bodyPr wrap="square" lIns="0" tIns="0" rIns="0" bIns="0" rtlCol="0"/>
            <a:lstStyle/>
            <a:p>
              <a:endParaRPr lang="fr-FR" noProof="0" dirty="0"/>
            </a:p>
          </p:txBody>
        </p:sp>
        <p:sp>
          <p:nvSpPr>
            <p:cNvPr id="5331" name="object 5331"/>
            <p:cNvSpPr/>
            <p:nvPr/>
          </p:nvSpPr>
          <p:spPr>
            <a:xfrm>
              <a:off x="7776258" y="5335763"/>
              <a:ext cx="1905" cy="501015"/>
            </a:xfrm>
            <a:custGeom>
              <a:avLst/>
              <a:gdLst/>
              <a:ahLst/>
              <a:cxnLst/>
              <a:rect l="l" t="t" r="r" b="b"/>
              <a:pathLst>
                <a:path w="1904" h="501014">
                  <a:moveTo>
                    <a:pt x="1681" y="133"/>
                  </a:moveTo>
                  <a:lnTo>
                    <a:pt x="1681" y="500768"/>
                  </a:lnTo>
                </a:path>
                <a:path w="1904" h="501014">
                  <a:moveTo>
                    <a:pt x="0" y="500584"/>
                  </a:moveTo>
                  <a:lnTo>
                    <a:pt x="0" y="0"/>
                  </a:lnTo>
                </a:path>
              </a:pathLst>
            </a:custGeom>
            <a:ln w="3175">
              <a:solidFill>
                <a:srgbClr val="A49FAB"/>
              </a:solidFill>
            </a:ln>
          </p:spPr>
          <p:txBody>
            <a:bodyPr wrap="square" lIns="0" tIns="0" rIns="0" bIns="0" rtlCol="0"/>
            <a:lstStyle/>
            <a:p>
              <a:endParaRPr lang="fr-FR" noProof="0" dirty="0"/>
            </a:p>
          </p:txBody>
        </p:sp>
        <p:sp>
          <p:nvSpPr>
            <p:cNvPr id="5332" name="object 5332"/>
            <p:cNvSpPr/>
            <p:nvPr/>
          </p:nvSpPr>
          <p:spPr>
            <a:xfrm>
              <a:off x="7777940" y="5335897"/>
              <a:ext cx="3810" cy="501650"/>
            </a:xfrm>
            <a:custGeom>
              <a:avLst/>
              <a:gdLst/>
              <a:ahLst/>
              <a:cxnLst/>
              <a:rect l="l" t="t" r="r" b="b"/>
              <a:pathLst>
                <a:path w="3809" h="501650">
                  <a:moveTo>
                    <a:pt x="0" y="0"/>
                  </a:moveTo>
                  <a:lnTo>
                    <a:pt x="3602" y="286"/>
                  </a:lnTo>
                  <a:lnTo>
                    <a:pt x="3602" y="501028"/>
                  </a:lnTo>
                  <a:lnTo>
                    <a:pt x="0" y="500634"/>
                  </a:lnTo>
                  <a:lnTo>
                    <a:pt x="0" y="0"/>
                  </a:lnTo>
                  <a:close/>
                </a:path>
              </a:pathLst>
            </a:custGeom>
            <a:solidFill>
              <a:srgbClr val="A49EAB"/>
            </a:solidFill>
          </p:spPr>
          <p:txBody>
            <a:bodyPr wrap="square" lIns="0" tIns="0" rIns="0" bIns="0" rtlCol="0"/>
            <a:lstStyle/>
            <a:p>
              <a:endParaRPr lang="fr-FR" noProof="0" dirty="0"/>
            </a:p>
          </p:txBody>
        </p:sp>
        <p:sp>
          <p:nvSpPr>
            <p:cNvPr id="5333" name="object 5333"/>
            <p:cNvSpPr/>
            <p:nvPr/>
          </p:nvSpPr>
          <p:spPr>
            <a:xfrm>
              <a:off x="7777940" y="5335897"/>
              <a:ext cx="3810" cy="501650"/>
            </a:xfrm>
            <a:custGeom>
              <a:avLst/>
              <a:gdLst/>
              <a:ahLst/>
              <a:cxnLst/>
              <a:rect l="l" t="t" r="r" b="b"/>
              <a:pathLst>
                <a:path w="3809" h="501650">
                  <a:moveTo>
                    <a:pt x="3602" y="286"/>
                  </a:moveTo>
                  <a:lnTo>
                    <a:pt x="3602" y="501028"/>
                  </a:lnTo>
                </a:path>
                <a:path w="3809" h="501650">
                  <a:moveTo>
                    <a:pt x="0" y="500634"/>
                  </a:moveTo>
                  <a:lnTo>
                    <a:pt x="0" y="0"/>
                  </a:lnTo>
                </a:path>
              </a:pathLst>
            </a:custGeom>
            <a:ln w="3175">
              <a:solidFill>
                <a:srgbClr val="A49EAB"/>
              </a:solidFill>
            </a:ln>
          </p:spPr>
          <p:txBody>
            <a:bodyPr wrap="square" lIns="0" tIns="0" rIns="0" bIns="0" rtlCol="0"/>
            <a:lstStyle/>
            <a:p>
              <a:endParaRPr lang="fr-FR" noProof="0" dirty="0"/>
            </a:p>
          </p:txBody>
        </p:sp>
        <p:sp>
          <p:nvSpPr>
            <p:cNvPr id="5334" name="object 5334"/>
            <p:cNvSpPr/>
            <p:nvPr/>
          </p:nvSpPr>
          <p:spPr>
            <a:xfrm>
              <a:off x="7781543" y="5336183"/>
              <a:ext cx="2540" cy="501015"/>
            </a:xfrm>
            <a:custGeom>
              <a:avLst/>
              <a:gdLst/>
              <a:ahLst/>
              <a:cxnLst/>
              <a:rect l="l" t="t" r="r" b="b"/>
              <a:pathLst>
                <a:path w="2540" h="501014">
                  <a:moveTo>
                    <a:pt x="0" y="0"/>
                  </a:moveTo>
                  <a:lnTo>
                    <a:pt x="1921" y="152"/>
                  </a:lnTo>
                  <a:lnTo>
                    <a:pt x="1921" y="500952"/>
                  </a:lnTo>
                  <a:lnTo>
                    <a:pt x="0" y="500742"/>
                  </a:lnTo>
                  <a:lnTo>
                    <a:pt x="0" y="0"/>
                  </a:lnTo>
                  <a:close/>
                </a:path>
              </a:pathLst>
            </a:custGeom>
            <a:solidFill>
              <a:srgbClr val="A49EAB"/>
            </a:solidFill>
          </p:spPr>
          <p:txBody>
            <a:bodyPr wrap="square" lIns="0" tIns="0" rIns="0" bIns="0" rtlCol="0"/>
            <a:lstStyle/>
            <a:p>
              <a:endParaRPr lang="fr-FR" noProof="0" dirty="0"/>
            </a:p>
          </p:txBody>
        </p:sp>
        <p:sp>
          <p:nvSpPr>
            <p:cNvPr id="5335" name="object 5335"/>
            <p:cNvSpPr/>
            <p:nvPr/>
          </p:nvSpPr>
          <p:spPr>
            <a:xfrm>
              <a:off x="7781543" y="5336183"/>
              <a:ext cx="2540" cy="501015"/>
            </a:xfrm>
            <a:custGeom>
              <a:avLst/>
              <a:gdLst/>
              <a:ahLst/>
              <a:cxnLst/>
              <a:rect l="l" t="t" r="r" b="b"/>
              <a:pathLst>
                <a:path w="2540" h="501014">
                  <a:moveTo>
                    <a:pt x="1921" y="152"/>
                  </a:moveTo>
                  <a:lnTo>
                    <a:pt x="1921" y="500952"/>
                  </a:lnTo>
                </a:path>
                <a:path w="2540" h="501014">
                  <a:moveTo>
                    <a:pt x="0" y="500742"/>
                  </a:moveTo>
                  <a:lnTo>
                    <a:pt x="0" y="0"/>
                  </a:lnTo>
                </a:path>
              </a:pathLst>
            </a:custGeom>
            <a:ln w="3175">
              <a:solidFill>
                <a:srgbClr val="A49EAB"/>
              </a:solidFill>
            </a:ln>
          </p:spPr>
          <p:txBody>
            <a:bodyPr wrap="square" lIns="0" tIns="0" rIns="0" bIns="0" rtlCol="0"/>
            <a:lstStyle/>
            <a:p>
              <a:endParaRPr lang="fr-FR" noProof="0" dirty="0"/>
            </a:p>
          </p:txBody>
        </p:sp>
        <p:sp>
          <p:nvSpPr>
            <p:cNvPr id="5336" name="object 5336"/>
            <p:cNvSpPr/>
            <p:nvPr/>
          </p:nvSpPr>
          <p:spPr>
            <a:xfrm>
              <a:off x="7783465" y="5336336"/>
              <a:ext cx="3810" cy="501650"/>
            </a:xfrm>
            <a:custGeom>
              <a:avLst/>
              <a:gdLst/>
              <a:ahLst/>
              <a:cxnLst/>
              <a:rect l="l" t="t" r="r" b="b"/>
              <a:pathLst>
                <a:path w="3809" h="501650">
                  <a:moveTo>
                    <a:pt x="0" y="0"/>
                  </a:moveTo>
                  <a:lnTo>
                    <a:pt x="3602" y="286"/>
                  </a:lnTo>
                  <a:lnTo>
                    <a:pt x="3602" y="501193"/>
                  </a:lnTo>
                  <a:lnTo>
                    <a:pt x="0" y="500799"/>
                  </a:lnTo>
                  <a:lnTo>
                    <a:pt x="0" y="0"/>
                  </a:lnTo>
                  <a:close/>
                </a:path>
              </a:pathLst>
            </a:custGeom>
            <a:solidFill>
              <a:srgbClr val="A49EAB"/>
            </a:solidFill>
          </p:spPr>
          <p:txBody>
            <a:bodyPr wrap="square" lIns="0" tIns="0" rIns="0" bIns="0" rtlCol="0"/>
            <a:lstStyle/>
            <a:p>
              <a:endParaRPr lang="fr-FR" noProof="0" dirty="0"/>
            </a:p>
          </p:txBody>
        </p:sp>
        <p:sp>
          <p:nvSpPr>
            <p:cNvPr id="5337" name="object 5337"/>
            <p:cNvSpPr/>
            <p:nvPr/>
          </p:nvSpPr>
          <p:spPr>
            <a:xfrm>
              <a:off x="7783464" y="5336336"/>
              <a:ext cx="3810" cy="501650"/>
            </a:xfrm>
            <a:custGeom>
              <a:avLst/>
              <a:gdLst/>
              <a:ahLst/>
              <a:cxnLst/>
              <a:rect l="l" t="t" r="r" b="b"/>
              <a:pathLst>
                <a:path w="3809" h="501650">
                  <a:moveTo>
                    <a:pt x="3602" y="286"/>
                  </a:moveTo>
                  <a:lnTo>
                    <a:pt x="3602" y="501193"/>
                  </a:lnTo>
                </a:path>
                <a:path w="3809" h="501650">
                  <a:moveTo>
                    <a:pt x="0" y="500799"/>
                  </a:moveTo>
                  <a:lnTo>
                    <a:pt x="0" y="0"/>
                  </a:lnTo>
                </a:path>
              </a:pathLst>
            </a:custGeom>
            <a:ln w="3175">
              <a:solidFill>
                <a:srgbClr val="A49EAB"/>
              </a:solidFill>
            </a:ln>
          </p:spPr>
          <p:txBody>
            <a:bodyPr wrap="square" lIns="0" tIns="0" rIns="0" bIns="0" rtlCol="0"/>
            <a:lstStyle/>
            <a:p>
              <a:endParaRPr lang="fr-FR" noProof="0" dirty="0"/>
            </a:p>
          </p:txBody>
        </p:sp>
        <p:sp>
          <p:nvSpPr>
            <p:cNvPr id="5338" name="object 5338"/>
            <p:cNvSpPr/>
            <p:nvPr/>
          </p:nvSpPr>
          <p:spPr>
            <a:xfrm>
              <a:off x="7787068" y="5336622"/>
              <a:ext cx="1905" cy="501650"/>
            </a:xfrm>
            <a:custGeom>
              <a:avLst/>
              <a:gdLst/>
              <a:ahLst/>
              <a:cxnLst/>
              <a:rect l="l" t="t" r="r" b="b"/>
              <a:pathLst>
                <a:path w="1904" h="501650">
                  <a:moveTo>
                    <a:pt x="0" y="0"/>
                  </a:moveTo>
                  <a:lnTo>
                    <a:pt x="1681" y="121"/>
                  </a:lnTo>
                  <a:lnTo>
                    <a:pt x="1681" y="501090"/>
                  </a:lnTo>
                  <a:lnTo>
                    <a:pt x="0" y="500906"/>
                  </a:lnTo>
                  <a:lnTo>
                    <a:pt x="0" y="0"/>
                  </a:lnTo>
                  <a:close/>
                </a:path>
              </a:pathLst>
            </a:custGeom>
            <a:solidFill>
              <a:srgbClr val="A49EAB"/>
            </a:solidFill>
          </p:spPr>
          <p:txBody>
            <a:bodyPr wrap="square" lIns="0" tIns="0" rIns="0" bIns="0" rtlCol="0"/>
            <a:lstStyle/>
            <a:p>
              <a:endParaRPr lang="fr-FR" noProof="0" dirty="0"/>
            </a:p>
          </p:txBody>
        </p:sp>
        <p:sp>
          <p:nvSpPr>
            <p:cNvPr id="5339" name="object 5339"/>
            <p:cNvSpPr/>
            <p:nvPr/>
          </p:nvSpPr>
          <p:spPr>
            <a:xfrm>
              <a:off x="7787068" y="5336622"/>
              <a:ext cx="1905" cy="501650"/>
            </a:xfrm>
            <a:custGeom>
              <a:avLst/>
              <a:gdLst/>
              <a:ahLst/>
              <a:cxnLst/>
              <a:rect l="l" t="t" r="r" b="b"/>
              <a:pathLst>
                <a:path w="1904" h="501650">
                  <a:moveTo>
                    <a:pt x="1681" y="121"/>
                  </a:moveTo>
                  <a:lnTo>
                    <a:pt x="1681" y="501090"/>
                  </a:lnTo>
                </a:path>
                <a:path w="1904" h="501650">
                  <a:moveTo>
                    <a:pt x="0" y="500906"/>
                  </a:moveTo>
                  <a:lnTo>
                    <a:pt x="0" y="0"/>
                  </a:lnTo>
                </a:path>
              </a:pathLst>
            </a:custGeom>
            <a:ln w="3175">
              <a:solidFill>
                <a:srgbClr val="A49EAB"/>
              </a:solidFill>
            </a:ln>
          </p:spPr>
          <p:txBody>
            <a:bodyPr wrap="square" lIns="0" tIns="0" rIns="0" bIns="0" rtlCol="0"/>
            <a:lstStyle/>
            <a:p>
              <a:endParaRPr lang="fr-FR" noProof="0" dirty="0"/>
            </a:p>
          </p:txBody>
        </p:sp>
        <p:sp>
          <p:nvSpPr>
            <p:cNvPr id="5340" name="object 5340"/>
            <p:cNvSpPr/>
            <p:nvPr/>
          </p:nvSpPr>
          <p:spPr>
            <a:xfrm>
              <a:off x="7788749" y="5336744"/>
              <a:ext cx="3810" cy="501650"/>
            </a:xfrm>
            <a:custGeom>
              <a:avLst/>
              <a:gdLst/>
              <a:ahLst/>
              <a:cxnLst/>
              <a:rect l="l" t="t" r="r" b="b"/>
              <a:pathLst>
                <a:path w="3809" h="501650">
                  <a:moveTo>
                    <a:pt x="0" y="0"/>
                  </a:moveTo>
                  <a:lnTo>
                    <a:pt x="3602" y="236"/>
                  </a:lnTo>
                  <a:lnTo>
                    <a:pt x="3602" y="501362"/>
                  </a:lnTo>
                  <a:lnTo>
                    <a:pt x="0" y="500968"/>
                  </a:lnTo>
                  <a:lnTo>
                    <a:pt x="0" y="0"/>
                  </a:lnTo>
                  <a:close/>
                </a:path>
              </a:pathLst>
            </a:custGeom>
            <a:solidFill>
              <a:srgbClr val="A39EAA"/>
            </a:solidFill>
          </p:spPr>
          <p:txBody>
            <a:bodyPr wrap="square" lIns="0" tIns="0" rIns="0" bIns="0" rtlCol="0"/>
            <a:lstStyle/>
            <a:p>
              <a:endParaRPr lang="fr-FR" noProof="0" dirty="0"/>
            </a:p>
          </p:txBody>
        </p:sp>
        <p:sp>
          <p:nvSpPr>
            <p:cNvPr id="5341" name="object 5341"/>
            <p:cNvSpPr/>
            <p:nvPr/>
          </p:nvSpPr>
          <p:spPr>
            <a:xfrm>
              <a:off x="7788749" y="5336744"/>
              <a:ext cx="3810" cy="501650"/>
            </a:xfrm>
            <a:custGeom>
              <a:avLst/>
              <a:gdLst/>
              <a:ahLst/>
              <a:cxnLst/>
              <a:rect l="l" t="t" r="r" b="b"/>
              <a:pathLst>
                <a:path w="3809" h="501650">
                  <a:moveTo>
                    <a:pt x="3602" y="236"/>
                  </a:moveTo>
                  <a:lnTo>
                    <a:pt x="3602" y="501362"/>
                  </a:lnTo>
                </a:path>
                <a:path w="3809" h="501650">
                  <a:moveTo>
                    <a:pt x="0" y="500968"/>
                  </a:moveTo>
                  <a:lnTo>
                    <a:pt x="0" y="0"/>
                  </a:lnTo>
                </a:path>
              </a:pathLst>
            </a:custGeom>
            <a:ln w="3175">
              <a:solidFill>
                <a:srgbClr val="A39EAA"/>
              </a:solidFill>
            </a:ln>
          </p:spPr>
          <p:txBody>
            <a:bodyPr wrap="square" lIns="0" tIns="0" rIns="0" bIns="0" rtlCol="0"/>
            <a:lstStyle/>
            <a:p>
              <a:endParaRPr lang="fr-FR" noProof="0" dirty="0"/>
            </a:p>
          </p:txBody>
        </p:sp>
        <p:sp>
          <p:nvSpPr>
            <p:cNvPr id="5342" name="object 5342"/>
            <p:cNvSpPr/>
            <p:nvPr/>
          </p:nvSpPr>
          <p:spPr>
            <a:xfrm>
              <a:off x="7792352" y="5336981"/>
              <a:ext cx="2540" cy="501650"/>
            </a:xfrm>
            <a:custGeom>
              <a:avLst/>
              <a:gdLst/>
              <a:ahLst/>
              <a:cxnLst/>
              <a:rect l="l" t="t" r="r" b="b"/>
              <a:pathLst>
                <a:path w="2540" h="501650">
                  <a:moveTo>
                    <a:pt x="0" y="0"/>
                  </a:moveTo>
                  <a:lnTo>
                    <a:pt x="1921" y="126"/>
                  </a:lnTo>
                  <a:lnTo>
                    <a:pt x="1921" y="501336"/>
                  </a:lnTo>
                  <a:lnTo>
                    <a:pt x="0" y="501126"/>
                  </a:lnTo>
                  <a:lnTo>
                    <a:pt x="0" y="0"/>
                  </a:lnTo>
                  <a:close/>
                </a:path>
              </a:pathLst>
            </a:custGeom>
            <a:solidFill>
              <a:srgbClr val="A39EAA"/>
            </a:solidFill>
          </p:spPr>
          <p:txBody>
            <a:bodyPr wrap="square" lIns="0" tIns="0" rIns="0" bIns="0" rtlCol="0"/>
            <a:lstStyle/>
            <a:p>
              <a:endParaRPr lang="fr-FR" noProof="0" dirty="0"/>
            </a:p>
          </p:txBody>
        </p:sp>
        <p:sp>
          <p:nvSpPr>
            <p:cNvPr id="5343" name="object 5343"/>
            <p:cNvSpPr/>
            <p:nvPr/>
          </p:nvSpPr>
          <p:spPr>
            <a:xfrm>
              <a:off x="7792352" y="5336981"/>
              <a:ext cx="2540" cy="501650"/>
            </a:xfrm>
            <a:custGeom>
              <a:avLst/>
              <a:gdLst/>
              <a:ahLst/>
              <a:cxnLst/>
              <a:rect l="l" t="t" r="r" b="b"/>
              <a:pathLst>
                <a:path w="2540" h="501650">
                  <a:moveTo>
                    <a:pt x="1921" y="126"/>
                  </a:moveTo>
                  <a:lnTo>
                    <a:pt x="1921" y="501336"/>
                  </a:lnTo>
                </a:path>
                <a:path w="2540" h="501650">
                  <a:moveTo>
                    <a:pt x="0" y="501126"/>
                  </a:moveTo>
                  <a:lnTo>
                    <a:pt x="0" y="0"/>
                  </a:lnTo>
                </a:path>
              </a:pathLst>
            </a:custGeom>
            <a:ln w="3175">
              <a:solidFill>
                <a:srgbClr val="A39EAA"/>
              </a:solidFill>
            </a:ln>
          </p:spPr>
          <p:txBody>
            <a:bodyPr wrap="square" lIns="0" tIns="0" rIns="0" bIns="0" rtlCol="0"/>
            <a:lstStyle/>
            <a:p>
              <a:endParaRPr lang="fr-FR" noProof="0" dirty="0"/>
            </a:p>
          </p:txBody>
        </p:sp>
        <p:sp>
          <p:nvSpPr>
            <p:cNvPr id="5344" name="object 5344"/>
            <p:cNvSpPr/>
            <p:nvPr/>
          </p:nvSpPr>
          <p:spPr>
            <a:xfrm>
              <a:off x="7794273" y="5337107"/>
              <a:ext cx="3810" cy="501650"/>
            </a:xfrm>
            <a:custGeom>
              <a:avLst/>
              <a:gdLst/>
              <a:ahLst/>
              <a:cxnLst/>
              <a:rect l="l" t="t" r="r" b="b"/>
              <a:pathLst>
                <a:path w="3809" h="501650">
                  <a:moveTo>
                    <a:pt x="0" y="0"/>
                  </a:moveTo>
                  <a:lnTo>
                    <a:pt x="3602" y="236"/>
                  </a:lnTo>
                  <a:lnTo>
                    <a:pt x="3602" y="501603"/>
                  </a:lnTo>
                  <a:lnTo>
                    <a:pt x="0" y="501209"/>
                  </a:lnTo>
                  <a:lnTo>
                    <a:pt x="0" y="0"/>
                  </a:lnTo>
                  <a:close/>
                </a:path>
              </a:pathLst>
            </a:custGeom>
            <a:solidFill>
              <a:srgbClr val="A39EAA"/>
            </a:solidFill>
          </p:spPr>
          <p:txBody>
            <a:bodyPr wrap="square" lIns="0" tIns="0" rIns="0" bIns="0" rtlCol="0"/>
            <a:lstStyle/>
            <a:p>
              <a:endParaRPr lang="fr-FR" noProof="0" dirty="0"/>
            </a:p>
          </p:txBody>
        </p:sp>
        <p:sp>
          <p:nvSpPr>
            <p:cNvPr id="5345" name="object 5345"/>
            <p:cNvSpPr/>
            <p:nvPr/>
          </p:nvSpPr>
          <p:spPr>
            <a:xfrm>
              <a:off x="7794273" y="5337107"/>
              <a:ext cx="3810" cy="501650"/>
            </a:xfrm>
            <a:custGeom>
              <a:avLst/>
              <a:gdLst/>
              <a:ahLst/>
              <a:cxnLst/>
              <a:rect l="l" t="t" r="r" b="b"/>
              <a:pathLst>
                <a:path w="3809" h="501650">
                  <a:moveTo>
                    <a:pt x="3602" y="236"/>
                  </a:moveTo>
                  <a:lnTo>
                    <a:pt x="3602" y="501603"/>
                  </a:lnTo>
                </a:path>
                <a:path w="3809" h="501650">
                  <a:moveTo>
                    <a:pt x="0" y="501209"/>
                  </a:moveTo>
                  <a:lnTo>
                    <a:pt x="0" y="0"/>
                  </a:lnTo>
                </a:path>
              </a:pathLst>
            </a:custGeom>
            <a:ln w="3175">
              <a:solidFill>
                <a:srgbClr val="A39EAA"/>
              </a:solidFill>
            </a:ln>
          </p:spPr>
          <p:txBody>
            <a:bodyPr wrap="square" lIns="0" tIns="0" rIns="0" bIns="0" rtlCol="0"/>
            <a:lstStyle/>
            <a:p>
              <a:endParaRPr lang="fr-FR" noProof="0" dirty="0"/>
            </a:p>
          </p:txBody>
        </p:sp>
        <p:sp>
          <p:nvSpPr>
            <p:cNvPr id="5346" name="object 5346"/>
            <p:cNvSpPr/>
            <p:nvPr/>
          </p:nvSpPr>
          <p:spPr>
            <a:xfrm>
              <a:off x="7797876" y="5337343"/>
              <a:ext cx="1905" cy="501650"/>
            </a:xfrm>
            <a:custGeom>
              <a:avLst/>
              <a:gdLst/>
              <a:ahLst/>
              <a:cxnLst/>
              <a:rect l="l" t="t" r="r" b="b"/>
              <a:pathLst>
                <a:path w="1904" h="501650">
                  <a:moveTo>
                    <a:pt x="0" y="0"/>
                  </a:moveTo>
                  <a:lnTo>
                    <a:pt x="1681" y="110"/>
                  </a:lnTo>
                  <a:lnTo>
                    <a:pt x="1681" y="501550"/>
                  </a:lnTo>
                  <a:lnTo>
                    <a:pt x="0" y="501367"/>
                  </a:lnTo>
                  <a:lnTo>
                    <a:pt x="0" y="0"/>
                  </a:lnTo>
                  <a:close/>
                </a:path>
              </a:pathLst>
            </a:custGeom>
            <a:solidFill>
              <a:srgbClr val="A39EAA"/>
            </a:solidFill>
          </p:spPr>
          <p:txBody>
            <a:bodyPr wrap="square" lIns="0" tIns="0" rIns="0" bIns="0" rtlCol="0"/>
            <a:lstStyle/>
            <a:p>
              <a:endParaRPr lang="fr-FR" noProof="0" dirty="0"/>
            </a:p>
          </p:txBody>
        </p:sp>
        <p:sp>
          <p:nvSpPr>
            <p:cNvPr id="5347" name="object 5347"/>
            <p:cNvSpPr/>
            <p:nvPr/>
          </p:nvSpPr>
          <p:spPr>
            <a:xfrm>
              <a:off x="7797876" y="5337343"/>
              <a:ext cx="1905" cy="501650"/>
            </a:xfrm>
            <a:custGeom>
              <a:avLst/>
              <a:gdLst/>
              <a:ahLst/>
              <a:cxnLst/>
              <a:rect l="l" t="t" r="r" b="b"/>
              <a:pathLst>
                <a:path w="1904" h="501650">
                  <a:moveTo>
                    <a:pt x="1681" y="110"/>
                  </a:moveTo>
                  <a:lnTo>
                    <a:pt x="1681" y="501550"/>
                  </a:lnTo>
                </a:path>
                <a:path w="1904" h="501650">
                  <a:moveTo>
                    <a:pt x="0" y="501367"/>
                  </a:moveTo>
                  <a:lnTo>
                    <a:pt x="0" y="0"/>
                  </a:lnTo>
                </a:path>
              </a:pathLst>
            </a:custGeom>
            <a:ln w="3175">
              <a:solidFill>
                <a:srgbClr val="A39EAA"/>
              </a:solidFill>
            </a:ln>
          </p:spPr>
          <p:txBody>
            <a:bodyPr wrap="square" lIns="0" tIns="0" rIns="0" bIns="0" rtlCol="0"/>
            <a:lstStyle/>
            <a:p>
              <a:endParaRPr lang="fr-FR" noProof="0" dirty="0"/>
            </a:p>
          </p:txBody>
        </p:sp>
        <p:sp>
          <p:nvSpPr>
            <p:cNvPr id="5348" name="object 5348"/>
            <p:cNvSpPr/>
            <p:nvPr/>
          </p:nvSpPr>
          <p:spPr>
            <a:xfrm>
              <a:off x="7799557" y="5337454"/>
              <a:ext cx="2540" cy="501650"/>
            </a:xfrm>
            <a:custGeom>
              <a:avLst/>
              <a:gdLst/>
              <a:ahLst/>
              <a:cxnLst/>
              <a:rect l="l" t="t" r="r" b="b"/>
              <a:pathLst>
                <a:path w="2540" h="501650">
                  <a:moveTo>
                    <a:pt x="0" y="0"/>
                  </a:moveTo>
                  <a:lnTo>
                    <a:pt x="1921" y="126"/>
                  </a:lnTo>
                  <a:lnTo>
                    <a:pt x="1921" y="501650"/>
                  </a:lnTo>
                  <a:lnTo>
                    <a:pt x="0" y="501440"/>
                  </a:lnTo>
                  <a:lnTo>
                    <a:pt x="0" y="0"/>
                  </a:lnTo>
                  <a:close/>
                </a:path>
              </a:pathLst>
            </a:custGeom>
            <a:solidFill>
              <a:srgbClr val="A39EAA"/>
            </a:solidFill>
          </p:spPr>
          <p:txBody>
            <a:bodyPr wrap="square" lIns="0" tIns="0" rIns="0" bIns="0" rtlCol="0"/>
            <a:lstStyle/>
            <a:p>
              <a:endParaRPr lang="fr-FR" noProof="0" dirty="0"/>
            </a:p>
          </p:txBody>
        </p:sp>
        <p:sp>
          <p:nvSpPr>
            <p:cNvPr id="5349" name="object 5349"/>
            <p:cNvSpPr/>
            <p:nvPr/>
          </p:nvSpPr>
          <p:spPr>
            <a:xfrm>
              <a:off x="7799557" y="5337454"/>
              <a:ext cx="2540" cy="501650"/>
            </a:xfrm>
            <a:custGeom>
              <a:avLst/>
              <a:gdLst/>
              <a:ahLst/>
              <a:cxnLst/>
              <a:rect l="l" t="t" r="r" b="b"/>
              <a:pathLst>
                <a:path w="2540" h="501650">
                  <a:moveTo>
                    <a:pt x="1921" y="126"/>
                  </a:moveTo>
                  <a:lnTo>
                    <a:pt x="1921" y="501650"/>
                  </a:lnTo>
                </a:path>
                <a:path w="2540" h="501650">
                  <a:moveTo>
                    <a:pt x="0" y="501440"/>
                  </a:moveTo>
                  <a:lnTo>
                    <a:pt x="0" y="0"/>
                  </a:lnTo>
                </a:path>
              </a:pathLst>
            </a:custGeom>
            <a:ln w="3175">
              <a:solidFill>
                <a:srgbClr val="A39EAA"/>
              </a:solidFill>
            </a:ln>
          </p:spPr>
          <p:txBody>
            <a:bodyPr wrap="square" lIns="0" tIns="0" rIns="0" bIns="0" rtlCol="0"/>
            <a:lstStyle/>
            <a:p>
              <a:endParaRPr lang="fr-FR" noProof="0" dirty="0"/>
            </a:p>
          </p:txBody>
        </p:sp>
        <p:sp>
          <p:nvSpPr>
            <p:cNvPr id="5350" name="object 5350"/>
            <p:cNvSpPr/>
            <p:nvPr/>
          </p:nvSpPr>
          <p:spPr>
            <a:xfrm>
              <a:off x="7801479" y="5337580"/>
              <a:ext cx="3810" cy="502284"/>
            </a:xfrm>
            <a:custGeom>
              <a:avLst/>
              <a:gdLst/>
              <a:ahLst/>
              <a:cxnLst/>
              <a:rect l="l" t="t" r="r" b="b"/>
              <a:pathLst>
                <a:path w="3809" h="502285">
                  <a:moveTo>
                    <a:pt x="0" y="0"/>
                  </a:moveTo>
                  <a:lnTo>
                    <a:pt x="3602" y="236"/>
                  </a:lnTo>
                  <a:lnTo>
                    <a:pt x="3602" y="501918"/>
                  </a:lnTo>
                  <a:lnTo>
                    <a:pt x="0" y="501524"/>
                  </a:lnTo>
                  <a:lnTo>
                    <a:pt x="0" y="0"/>
                  </a:lnTo>
                  <a:close/>
                </a:path>
              </a:pathLst>
            </a:custGeom>
            <a:solidFill>
              <a:srgbClr val="A39EAA"/>
            </a:solidFill>
          </p:spPr>
          <p:txBody>
            <a:bodyPr wrap="square" lIns="0" tIns="0" rIns="0" bIns="0" rtlCol="0"/>
            <a:lstStyle/>
            <a:p>
              <a:endParaRPr lang="fr-FR" noProof="0" dirty="0"/>
            </a:p>
          </p:txBody>
        </p:sp>
        <p:sp>
          <p:nvSpPr>
            <p:cNvPr id="5351" name="object 5351"/>
            <p:cNvSpPr/>
            <p:nvPr/>
          </p:nvSpPr>
          <p:spPr>
            <a:xfrm>
              <a:off x="7801479" y="5337580"/>
              <a:ext cx="3810" cy="502284"/>
            </a:xfrm>
            <a:custGeom>
              <a:avLst/>
              <a:gdLst/>
              <a:ahLst/>
              <a:cxnLst/>
              <a:rect l="l" t="t" r="r" b="b"/>
              <a:pathLst>
                <a:path w="3809" h="502285">
                  <a:moveTo>
                    <a:pt x="3602" y="236"/>
                  </a:moveTo>
                  <a:lnTo>
                    <a:pt x="3602" y="501918"/>
                  </a:lnTo>
                </a:path>
                <a:path w="3809" h="502285">
                  <a:moveTo>
                    <a:pt x="0" y="501524"/>
                  </a:moveTo>
                  <a:lnTo>
                    <a:pt x="0" y="0"/>
                  </a:lnTo>
                </a:path>
              </a:pathLst>
            </a:custGeom>
            <a:ln w="3175">
              <a:solidFill>
                <a:srgbClr val="A39EAA"/>
              </a:solidFill>
            </a:ln>
          </p:spPr>
          <p:txBody>
            <a:bodyPr wrap="square" lIns="0" tIns="0" rIns="0" bIns="0" rtlCol="0"/>
            <a:lstStyle/>
            <a:p>
              <a:endParaRPr lang="fr-FR" noProof="0" dirty="0"/>
            </a:p>
          </p:txBody>
        </p:sp>
        <p:sp>
          <p:nvSpPr>
            <p:cNvPr id="5352" name="object 5352"/>
            <p:cNvSpPr/>
            <p:nvPr/>
          </p:nvSpPr>
          <p:spPr>
            <a:xfrm>
              <a:off x="7805082" y="5337817"/>
              <a:ext cx="1905" cy="502284"/>
            </a:xfrm>
            <a:custGeom>
              <a:avLst/>
              <a:gdLst/>
              <a:ahLst/>
              <a:cxnLst/>
              <a:rect l="l" t="t" r="r" b="b"/>
              <a:pathLst>
                <a:path w="1904" h="502285">
                  <a:moveTo>
                    <a:pt x="0" y="0"/>
                  </a:moveTo>
                  <a:lnTo>
                    <a:pt x="1681" y="110"/>
                  </a:lnTo>
                  <a:lnTo>
                    <a:pt x="1681" y="501865"/>
                  </a:lnTo>
                  <a:lnTo>
                    <a:pt x="0" y="501681"/>
                  </a:lnTo>
                  <a:lnTo>
                    <a:pt x="0" y="0"/>
                  </a:lnTo>
                  <a:close/>
                </a:path>
              </a:pathLst>
            </a:custGeom>
            <a:solidFill>
              <a:srgbClr val="A39EAA"/>
            </a:solidFill>
          </p:spPr>
          <p:txBody>
            <a:bodyPr wrap="square" lIns="0" tIns="0" rIns="0" bIns="0" rtlCol="0"/>
            <a:lstStyle/>
            <a:p>
              <a:endParaRPr lang="fr-FR" noProof="0" dirty="0"/>
            </a:p>
          </p:txBody>
        </p:sp>
        <p:sp>
          <p:nvSpPr>
            <p:cNvPr id="5353" name="object 5353"/>
            <p:cNvSpPr/>
            <p:nvPr/>
          </p:nvSpPr>
          <p:spPr>
            <a:xfrm>
              <a:off x="7805082" y="5337817"/>
              <a:ext cx="1905" cy="502284"/>
            </a:xfrm>
            <a:custGeom>
              <a:avLst/>
              <a:gdLst/>
              <a:ahLst/>
              <a:cxnLst/>
              <a:rect l="l" t="t" r="r" b="b"/>
              <a:pathLst>
                <a:path w="1904" h="502285">
                  <a:moveTo>
                    <a:pt x="1681" y="110"/>
                  </a:moveTo>
                  <a:lnTo>
                    <a:pt x="1681" y="501865"/>
                  </a:lnTo>
                </a:path>
                <a:path w="1904" h="502285">
                  <a:moveTo>
                    <a:pt x="0" y="501681"/>
                  </a:moveTo>
                  <a:lnTo>
                    <a:pt x="0" y="0"/>
                  </a:lnTo>
                </a:path>
              </a:pathLst>
            </a:custGeom>
            <a:ln w="3175">
              <a:solidFill>
                <a:srgbClr val="A39EAA"/>
              </a:solidFill>
            </a:ln>
          </p:spPr>
          <p:txBody>
            <a:bodyPr wrap="square" lIns="0" tIns="0" rIns="0" bIns="0" rtlCol="0"/>
            <a:lstStyle/>
            <a:p>
              <a:endParaRPr lang="fr-FR" noProof="0" dirty="0"/>
            </a:p>
          </p:txBody>
        </p:sp>
        <p:sp>
          <p:nvSpPr>
            <p:cNvPr id="5354" name="object 5354"/>
            <p:cNvSpPr/>
            <p:nvPr/>
          </p:nvSpPr>
          <p:spPr>
            <a:xfrm>
              <a:off x="7806763" y="5337928"/>
              <a:ext cx="3810" cy="502284"/>
            </a:xfrm>
            <a:custGeom>
              <a:avLst/>
              <a:gdLst/>
              <a:ahLst/>
              <a:cxnLst/>
              <a:rect l="l" t="t" r="r" b="b"/>
              <a:pathLst>
                <a:path w="3809" h="502285">
                  <a:moveTo>
                    <a:pt x="0" y="0"/>
                  </a:moveTo>
                  <a:lnTo>
                    <a:pt x="3602" y="236"/>
                  </a:lnTo>
                  <a:lnTo>
                    <a:pt x="3602" y="502148"/>
                  </a:lnTo>
                  <a:lnTo>
                    <a:pt x="0" y="501754"/>
                  </a:lnTo>
                  <a:lnTo>
                    <a:pt x="0" y="0"/>
                  </a:lnTo>
                  <a:close/>
                </a:path>
              </a:pathLst>
            </a:custGeom>
            <a:solidFill>
              <a:srgbClr val="A39EAA"/>
            </a:solidFill>
          </p:spPr>
          <p:txBody>
            <a:bodyPr wrap="square" lIns="0" tIns="0" rIns="0" bIns="0" rtlCol="0"/>
            <a:lstStyle/>
            <a:p>
              <a:endParaRPr lang="fr-FR" noProof="0" dirty="0"/>
            </a:p>
          </p:txBody>
        </p:sp>
        <p:sp>
          <p:nvSpPr>
            <p:cNvPr id="5355" name="object 5355"/>
            <p:cNvSpPr/>
            <p:nvPr/>
          </p:nvSpPr>
          <p:spPr>
            <a:xfrm>
              <a:off x="7806763" y="5337927"/>
              <a:ext cx="3810" cy="502284"/>
            </a:xfrm>
            <a:custGeom>
              <a:avLst/>
              <a:gdLst/>
              <a:ahLst/>
              <a:cxnLst/>
              <a:rect l="l" t="t" r="r" b="b"/>
              <a:pathLst>
                <a:path w="3809" h="502285">
                  <a:moveTo>
                    <a:pt x="3602" y="236"/>
                  </a:moveTo>
                  <a:lnTo>
                    <a:pt x="3602" y="502148"/>
                  </a:lnTo>
                </a:path>
                <a:path w="3809" h="502285">
                  <a:moveTo>
                    <a:pt x="0" y="501754"/>
                  </a:moveTo>
                  <a:lnTo>
                    <a:pt x="0" y="0"/>
                  </a:lnTo>
                </a:path>
              </a:pathLst>
            </a:custGeom>
            <a:ln w="3175">
              <a:solidFill>
                <a:srgbClr val="A39EAA"/>
              </a:solidFill>
            </a:ln>
          </p:spPr>
          <p:txBody>
            <a:bodyPr wrap="square" lIns="0" tIns="0" rIns="0" bIns="0" rtlCol="0"/>
            <a:lstStyle/>
            <a:p>
              <a:endParaRPr lang="fr-FR" noProof="0" dirty="0"/>
            </a:p>
          </p:txBody>
        </p:sp>
        <p:sp>
          <p:nvSpPr>
            <p:cNvPr id="5356" name="object 5356"/>
            <p:cNvSpPr/>
            <p:nvPr/>
          </p:nvSpPr>
          <p:spPr>
            <a:xfrm>
              <a:off x="7810366" y="5338164"/>
              <a:ext cx="2540" cy="502284"/>
            </a:xfrm>
            <a:custGeom>
              <a:avLst/>
              <a:gdLst/>
              <a:ahLst/>
              <a:cxnLst/>
              <a:rect l="l" t="t" r="r" b="b"/>
              <a:pathLst>
                <a:path w="2540" h="502285">
                  <a:moveTo>
                    <a:pt x="0" y="0"/>
                  </a:moveTo>
                  <a:lnTo>
                    <a:pt x="1921" y="126"/>
                  </a:lnTo>
                  <a:lnTo>
                    <a:pt x="1921" y="502121"/>
                  </a:lnTo>
                  <a:lnTo>
                    <a:pt x="0" y="501911"/>
                  </a:lnTo>
                  <a:lnTo>
                    <a:pt x="0" y="0"/>
                  </a:lnTo>
                  <a:close/>
                </a:path>
              </a:pathLst>
            </a:custGeom>
            <a:solidFill>
              <a:srgbClr val="A29DA9"/>
            </a:solidFill>
          </p:spPr>
          <p:txBody>
            <a:bodyPr wrap="square" lIns="0" tIns="0" rIns="0" bIns="0" rtlCol="0"/>
            <a:lstStyle/>
            <a:p>
              <a:endParaRPr lang="fr-FR" noProof="0" dirty="0"/>
            </a:p>
          </p:txBody>
        </p:sp>
        <p:sp>
          <p:nvSpPr>
            <p:cNvPr id="5357" name="object 5357"/>
            <p:cNvSpPr/>
            <p:nvPr/>
          </p:nvSpPr>
          <p:spPr>
            <a:xfrm>
              <a:off x="7810366" y="5338164"/>
              <a:ext cx="2540" cy="502284"/>
            </a:xfrm>
            <a:custGeom>
              <a:avLst/>
              <a:gdLst/>
              <a:ahLst/>
              <a:cxnLst/>
              <a:rect l="l" t="t" r="r" b="b"/>
              <a:pathLst>
                <a:path w="2540" h="502285">
                  <a:moveTo>
                    <a:pt x="1921" y="126"/>
                  </a:moveTo>
                  <a:lnTo>
                    <a:pt x="1921" y="502121"/>
                  </a:lnTo>
                </a:path>
                <a:path w="2540" h="502285">
                  <a:moveTo>
                    <a:pt x="0" y="501911"/>
                  </a:moveTo>
                  <a:lnTo>
                    <a:pt x="0" y="0"/>
                  </a:lnTo>
                </a:path>
              </a:pathLst>
            </a:custGeom>
            <a:ln w="3175">
              <a:solidFill>
                <a:srgbClr val="A29DA9"/>
              </a:solidFill>
            </a:ln>
          </p:spPr>
          <p:txBody>
            <a:bodyPr wrap="square" lIns="0" tIns="0" rIns="0" bIns="0" rtlCol="0"/>
            <a:lstStyle/>
            <a:p>
              <a:endParaRPr lang="fr-FR" noProof="0" dirty="0"/>
            </a:p>
          </p:txBody>
        </p:sp>
        <p:sp>
          <p:nvSpPr>
            <p:cNvPr id="5358" name="object 5358"/>
            <p:cNvSpPr/>
            <p:nvPr/>
          </p:nvSpPr>
          <p:spPr>
            <a:xfrm>
              <a:off x="7812288" y="5338290"/>
              <a:ext cx="3810" cy="502920"/>
            </a:xfrm>
            <a:custGeom>
              <a:avLst/>
              <a:gdLst/>
              <a:ahLst/>
              <a:cxnLst/>
              <a:rect l="l" t="t" r="r" b="b"/>
              <a:pathLst>
                <a:path w="3809" h="502920">
                  <a:moveTo>
                    <a:pt x="0" y="0"/>
                  </a:moveTo>
                  <a:lnTo>
                    <a:pt x="3602" y="236"/>
                  </a:lnTo>
                  <a:lnTo>
                    <a:pt x="3602" y="502389"/>
                  </a:lnTo>
                  <a:lnTo>
                    <a:pt x="0" y="501995"/>
                  </a:lnTo>
                  <a:lnTo>
                    <a:pt x="0" y="0"/>
                  </a:lnTo>
                  <a:close/>
                </a:path>
              </a:pathLst>
            </a:custGeom>
            <a:solidFill>
              <a:srgbClr val="A29DA9"/>
            </a:solidFill>
          </p:spPr>
          <p:txBody>
            <a:bodyPr wrap="square" lIns="0" tIns="0" rIns="0" bIns="0" rtlCol="0"/>
            <a:lstStyle/>
            <a:p>
              <a:endParaRPr lang="fr-FR" noProof="0" dirty="0"/>
            </a:p>
          </p:txBody>
        </p:sp>
        <p:sp>
          <p:nvSpPr>
            <p:cNvPr id="5359" name="object 5359"/>
            <p:cNvSpPr/>
            <p:nvPr/>
          </p:nvSpPr>
          <p:spPr>
            <a:xfrm>
              <a:off x="7812288" y="5338290"/>
              <a:ext cx="3810" cy="502920"/>
            </a:xfrm>
            <a:custGeom>
              <a:avLst/>
              <a:gdLst/>
              <a:ahLst/>
              <a:cxnLst/>
              <a:rect l="l" t="t" r="r" b="b"/>
              <a:pathLst>
                <a:path w="3809" h="502920">
                  <a:moveTo>
                    <a:pt x="3602" y="236"/>
                  </a:moveTo>
                  <a:lnTo>
                    <a:pt x="3602" y="502389"/>
                  </a:lnTo>
                </a:path>
                <a:path w="3809" h="502920">
                  <a:moveTo>
                    <a:pt x="0" y="501995"/>
                  </a:moveTo>
                  <a:lnTo>
                    <a:pt x="0" y="0"/>
                  </a:lnTo>
                </a:path>
              </a:pathLst>
            </a:custGeom>
            <a:ln w="3175">
              <a:solidFill>
                <a:srgbClr val="A29DA9"/>
              </a:solidFill>
            </a:ln>
          </p:spPr>
          <p:txBody>
            <a:bodyPr wrap="square" lIns="0" tIns="0" rIns="0" bIns="0" rtlCol="0"/>
            <a:lstStyle/>
            <a:p>
              <a:endParaRPr lang="fr-FR" noProof="0" dirty="0"/>
            </a:p>
          </p:txBody>
        </p:sp>
        <p:sp>
          <p:nvSpPr>
            <p:cNvPr id="5360" name="object 5360"/>
            <p:cNvSpPr/>
            <p:nvPr/>
          </p:nvSpPr>
          <p:spPr>
            <a:xfrm>
              <a:off x="7815891" y="5338527"/>
              <a:ext cx="1905" cy="502920"/>
            </a:xfrm>
            <a:custGeom>
              <a:avLst/>
              <a:gdLst/>
              <a:ahLst/>
              <a:cxnLst/>
              <a:rect l="l" t="t" r="r" b="b"/>
              <a:pathLst>
                <a:path w="1904" h="502920">
                  <a:moveTo>
                    <a:pt x="0" y="0"/>
                  </a:moveTo>
                  <a:lnTo>
                    <a:pt x="1681" y="110"/>
                  </a:lnTo>
                  <a:lnTo>
                    <a:pt x="1681" y="502336"/>
                  </a:lnTo>
                  <a:lnTo>
                    <a:pt x="0" y="502152"/>
                  </a:lnTo>
                  <a:lnTo>
                    <a:pt x="0" y="0"/>
                  </a:lnTo>
                  <a:close/>
                </a:path>
              </a:pathLst>
            </a:custGeom>
            <a:solidFill>
              <a:srgbClr val="A29DA9"/>
            </a:solidFill>
          </p:spPr>
          <p:txBody>
            <a:bodyPr wrap="square" lIns="0" tIns="0" rIns="0" bIns="0" rtlCol="0"/>
            <a:lstStyle/>
            <a:p>
              <a:endParaRPr lang="fr-FR" noProof="0" dirty="0"/>
            </a:p>
          </p:txBody>
        </p:sp>
        <p:sp>
          <p:nvSpPr>
            <p:cNvPr id="5361" name="object 5361"/>
            <p:cNvSpPr/>
            <p:nvPr/>
          </p:nvSpPr>
          <p:spPr>
            <a:xfrm>
              <a:off x="7815891" y="5338527"/>
              <a:ext cx="1905" cy="502920"/>
            </a:xfrm>
            <a:custGeom>
              <a:avLst/>
              <a:gdLst/>
              <a:ahLst/>
              <a:cxnLst/>
              <a:rect l="l" t="t" r="r" b="b"/>
              <a:pathLst>
                <a:path w="1904" h="502920">
                  <a:moveTo>
                    <a:pt x="1681" y="110"/>
                  </a:moveTo>
                  <a:lnTo>
                    <a:pt x="1681" y="502336"/>
                  </a:lnTo>
                </a:path>
                <a:path w="1904" h="502920">
                  <a:moveTo>
                    <a:pt x="0" y="502152"/>
                  </a:moveTo>
                  <a:lnTo>
                    <a:pt x="0" y="0"/>
                  </a:lnTo>
                </a:path>
              </a:pathLst>
            </a:custGeom>
            <a:ln w="3175">
              <a:solidFill>
                <a:srgbClr val="A29DA9"/>
              </a:solidFill>
            </a:ln>
          </p:spPr>
          <p:txBody>
            <a:bodyPr wrap="square" lIns="0" tIns="0" rIns="0" bIns="0" rtlCol="0"/>
            <a:lstStyle/>
            <a:p>
              <a:endParaRPr lang="fr-FR" noProof="0" dirty="0"/>
            </a:p>
          </p:txBody>
        </p:sp>
        <p:sp>
          <p:nvSpPr>
            <p:cNvPr id="5362" name="object 5362"/>
            <p:cNvSpPr/>
            <p:nvPr/>
          </p:nvSpPr>
          <p:spPr>
            <a:xfrm>
              <a:off x="7817572" y="5338638"/>
              <a:ext cx="3810" cy="502920"/>
            </a:xfrm>
            <a:custGeom>
              <a:avLst/>
              <a:gdLst/>
              <a:ahLst/>
              <a:cxnLst/>
              <a:rect l="l" t="t" r="r" b="b"/>
              <a:pathLst>
                <a:path w="3809" h="502920">
                  <a:moveTo>
                    <a:pt x="0" y="0"/>
                  </a:moveTo>
                  <a:lnTo>
                    <a:pt x="3602" y="236"/>
                  </a:lnTo>
                  <a:lnTo>
                    <a:pt x="3602" y="502619"/>
                  </a:lnTo>
                  <a:lnTo>
                    <a:pt x="0" y="502226"/>
                  </a:lnTo>
                  <a:lnTo>
                    <a:pt x="0" y="0"/>
                  </a:lnTo>
                  <a:close/>
                </a:path>
              </a:pathLst>
            </a:custGeom>
            <a:solidFill>
              <a:srgbClr val="A29DA9"/>
            </a:solidFill>
          </p:spPr>
          <p:txBody>
            <a:bodyPr wrap="square" lIns="0" tIns="0" rIns="0" bIns="0" rtlCol="0"/>
            <a:lstStyle/>
            <a:p>
              <a:endParaRPr lang="fr-FR" noProof="0" dirty="0"/>
            </a:p>
          </p:txBody>
        </p:sp>
        <p:sp>
          <p:nvSpPr>
            <p:cNvPr id="5363" name="object 5363"/>
            <p:cNvSpPr/>
            <p:nvPr/>
          </p:nvSpPr>
          <p:spPr>
            <a:xfrm>
              <a:off x="7817572" y="5338638"/>
              <a:ext cx="3810" cy="502920"/>
            </a:xfrm>
            <a:custGeom>
              <a:avLst/>
              <a:gdLst/>
              <a:ahLst/>
              <a:cxnLst/>
              <a:rect l="l" t="t" r="r" b="b"/>
              <a:pathLst>
                <a:path w="3809" h="502920">
                  <a:moveTo>
                    <a:pt x="3602" y="236"/>
                  </a:moveTo>
                  <a:lnTo>
                    <a:pt x="3602" y="502619"/>
                  </a:lnTo>
                </a:path>
                <a:path w="3809" h="502920">
                  <a:moveTo>
                    <a:pt x="0" y="502226"/>
                  </a:moveTo>
                  <a:lnTo>
                    <a:pt x="0" y="0"/>
                  </a:lnTo>
                </a:path>
              </a:pathLst>
            </a:custGeom>
            <a:ln w="3175">
              <a:solidFill>
                <a:srgbClr val="A29DA9"/>
              </a:solidFill>
            </a:ln>
          </p:spPr>
          <p:txBody>
            <a:bodyPr wrap="square" lIns="0" tIns="0" rIns="0" bIns="0" rtlCol="0"/>
            <a:lstStyle/>
            <a:p>
              <a:endParaRPr lang="fr-FR" noProof="0" dirty="0"/>
            </a:p>
          </p:txBody>
        </p:sp>
        <p:sp>
          <p:nvSpPr>
            <p:cNvPr id="5364" name="object 5364"/>
            <p:cNvSpPr/>
            <p:nvPr/>
          </p:nvSpPr>
          <p:spPr>
            <a:xfrm>
              <a:off x="7821175" y="5338874"/>
              <a:ext cx="2540" cy="502920"/>
            </a:xfrm>
            <a:custGeom>
              <a:avLst/>
              <a:gdLst/>
              <a:ahLst/>
              <a:cxnLst/>
              <a:rect l="l" t="t" r="r" b="b"/>
              <a:pathLst>
                <a:path w="2540" h="502920">
                  <a:moveTo>
                    <a:pt x="0" y="0"/>
                  </a:moveTo>
                  <a:lnTo>
                    <a:pt x="1921" y="126"/>
                  </a:lnTo>
                  <a:lnTo>
                    <a:pt x="1921" y="502593"/>
                  </a:lnTo>
                  <a:lnTo>
                    <a:pt x="0" y="502383"/>
                  </a:lnTo>
                  <a:lnTo>
                    <a:pt x="0" y="0"/>
                  </a:lnTo>
                  <a:close/>
                </a:path>
              </a:pathLst>
            </a:custGeom>
            <a:solidFill>
              <a:srgbClr val="A29DA8"/>
            </a:solidFill>
          </p:spPr>
          <p:txBody>
            <a:bodyPr wrap="square" lIns="0" tIns="0" rIns="0" bIns="0" rtlCol="0"/>
            <a:lstStyle/>
            <a:p>
              <a:endParaRPr lang="fr-FR" noProof="0" dirty="0"/>
            </a:p>
          </p:txBody>
        </p:sp>
        <p:sp>
          <p:nvSpPr>
            <p:cNvPr id="5365" name="object 5365"/>
            <p:cNvSpPr/>
            <p:nvPr/>
          </p:nvSpPr>
          <p:spPr>
            <a:xfrm>
              <a:off x="7821175" y="5338874"/>
              <a:ext cx="2540" cy="502920"/>
            </a:xfrm>
            <a:custGeom>
              <a:avLst/>
              <a:gdLst/>
              <a:ahLst/>
              <a:cxnLst/>
              <a:rect l="l" t="t" r="r" b="b"/>
              <a:pathLst>
                <a:path w="2540" h="502920">
                  <a:moveTo>
                    <a:pt x="1921" y="126"/>
                  </a:moveTo>
                  <a:lnTo>
                    <a:pt x="1921" y="502593"/>
                  </a:lnTo>
                </a:path>
                <a:path w="2540" h="502920">
                  <a:moveTo>
                    <a:pt x="0" y="502383"/>
                  </a:moveTo>
                  <a:lnTo>
                    <a:pt x="0" y="0"/>
                  </a:lnTo>
                </a:path>
              </a:pathLst>
            </a:custGeom>
            <a:ln w="3175">
              <a:solidFill>
                <a:srgbClr val="A29DA8"/>
              </a:solidFill>
            </a:ln>
          </p:spPr>
          <p:txBody>
            <a:bodyPr wrap="square" lIns="0" tIns="0" rIns="0" bIns="0" rtlCol="0"/>
            <a:lstStyle/>
            <a:p>
              <a:endParaRPr lang="fr-FR" noProof="0" dirty="0"/>
            </a:p>
          </p:txBody>
        </p:sp>
        <p:sp>
          <p:nvSpPr>
            <p:cNvPr id="5366" name="object 5366"/>
            <p:cNvSpPr/>
            <p:nvPr/>
          </p:nvSpPr>
          <p:spPr>
            <a:xfrm>
              <a:off x="7823096" y="5339000"/>
              <a:ext cx="3810" cy="502920"/>
            </a:xfrm>
            <a:custGeom>
              <a:avLst/>
              <a:gdLst/>
              <a:ahLst/>
              <a:cxnLst/>
              <a:rect l="l" t="t" r="r" b="b"/>
              <a:pathLst>
                <a:path w="3809" h="502920">
                  <a:moveTo>
                    <a:pt x="0" y="0"/>
                  </a:moveTo>
                  <a:lnTo>
                    <a:pt x="3602" y="236"/>
                  </a:lnTo>
                  <a:lnTo>
                    <a:pt x="3602" y="502860"/>
                  </a:lnTo>
                  <a:lnTo>
                    <a:pt x="0" y="502467"/>
                  </a:lnTo>
                  <a:lnTo>
                    <a:pt x="0" y="0"/>
                  </a:lnTo>
                  <a:close/>
                </a:path>
              </a:pathLst>
            </a:custGeom>
            <a:solidFill>
              <a:srgbClr val="A29DA8"/>
            </a:solidFill>
          </p:spPr>
          <p:txBody>
            <a:bodyPr wrap="square" lIns="0" tIns="0" rIns="0" bIns="0" rtlCol="0"/>
            <a:lstStyle/>
            <a:p>
              <a:endParaRPr lang="fr-FR" noProof="0" dirty="0"/>
            </a:p>
          </p:txBody>
        </p:sp>
        <p:sp>
          <p:nvSpPr>
            <p:cNvPr id="5367" name="object 5367"/>
            <p:cNvSpPr/>
            <p:nvPr/>
          </p:nvSpPr>
          <p:spPr>
            <a:xfrm>
              <a:off x="7823096" y="5339000"/>
              <a:ext cx="3810" cy="502920"/>
            </a:xfrm>
            <a:custGeom>
              <a:avLst/>
              <a:gdLst/>
              <a:ahLst/>
              <a:cxnLst/>
              <a:rect l="l" t="t" r="r" b="b"/>
              <a:pathLst>
                <a:path w="3809" h="502920">
                  <a:moveTo>
                    <a:pt x="3602" y="236"/>
                  </a:moveTo>
                  <a:lnTo>
                    <a:pt x="3602" y="502860"/>
                  </a:lnTo>
                </a:path>
                <a:path w="3809" h="502920">
                  <a:moveTo>
                    <a:pt x="0" y="502467"/>
                  </a:moveTo>
                  <a:lnTo>
                    <a:pt x="0" y="0"/>
                  </a:lnTo>
                </a:path>
              </a:pathLst>
            </a:custGeom>
            <a:ln w="3175">
              <a:solidFill>
                <a:srgbClr val="A29DA8"/>
              </a:solidFill>
            </a:ln>
          </p:spPr>
          <p:txBody>
            <a:bodyPr wrap="square" lIns="0" tIns="0" rIns="0" bIns="0" rtlCol="0"/>
            <a:lstStyle/>
            <a:p>
              <a:endParaRPr lang="fr-FR" noProof="0" dirty="0"/>
            </a:p>
          </p:txBody>
        </p:sp>
        <p:sp>
          <p:nvSpPr>
            <p:cNvPr id="5368" name="object 5368"/>
            <p:cNvSpPr/>
            <p:nvPr/>
          </p:nvSpPr>
          <p:spPr>
            <a:xfrm>
              <a:off x="7826699" y="5339237"/>
              <a:ext cx="1905" cy="502920"/>
            </a:xfrm>
            <a:custGeom>
              <a:avLst/>
              <a:gdLst/>
              <a:ahLst/>
              <a:cxnLst/>
              <a:rect l="l" t="t" r="r" b="b"/>
              <a:pathLst>
                <a:path w="1904" h="502920">
                  <a:moveTo>
                    <a:pt x="0" y="0"/>
                  </a:moveTo>
                  <a:lnTo>
                    <a:pt x="1681" y="110"/>
                  </a:lnTo>
                  <a:lnTo>
                    <a:pt x="1681" y="502808"/>
                  </a:lnTo>
                  <a:lnTo>
                    <a:pt x="0" y="502624"/>
                  </a:lnTo>
                  <a:lnTo>
                    <a:pt x="0" y="0"/>
                  </a:lnTo>
                  <a:close/>
                </a:path>
              </a:pathLst>
            </a:custGeom>
            <a:solidFill>
              <a:srgbClr val="A29DA8"/>
            </a:solidFill>
          </p:spPr>
          <p:txBody>
            <a:bodyPr wrap="square" lIns="0" tIns="0" rIns="0" bIns="0" rtlCol="0"/>
            <a:lstStyle/>
            <a:p>
              <a:endParaRPr lang="fr-FR" noProof="0" dirty="0"/>
            </a:p>
          </p:txBody>
        </p:sp>
        <p:sp>
          <p:nvSpPr>
            <p:cNvPr id="5369" name="object 5369"/>
            <p:cNvSpPr/>
            <p:nvPr/>
          </p:nvSpPr>
          <p:spPr>
            <a:xfrm>
              <a:off x="7826699" y="5339237"/>
              <a:ext cx="1905" cy="502920"/>
            </a:xfrm>
            <a:custGeom>
              <a:avLst/>
              <a:gdLst/>
              <a:ahLst/>
              <a:cxnLst/>
              <a:rect l="l" t="t" r="r" b="b"/>
              <a:pathLst>
                <a:path w="1904" h="502920">
                  <a:moveTo>
                    <a:pt x="1681" y="110"/>
                  </a:moveTo>
                  <a:lnTo>
                    <a:pt x="1681" y="502808"/>
                  </a:lnTo>
                </a:path>
                <a:path w="1904" h="502920">
                  <a:moveTo>
                    <a:pt x="0" y="502624"/>
                  </a:moveTo>
                  <a:lnTo>
                    <a:pt x="0" y="0"/>
                  </a:lnTo>
                </a:path>
              </a:pathLst>
            </a:custGeom>
            <a:ln w="3175">
              <a:solidFill>
                <a:srgbClr val="A29DA8"/>
              </a:solidFill>
            </a:ln>
          </p:spPr>
          <p:txBody>
            <a:bodyPr wrap="square" lIns="0" tIns="0" rIns="0" bIns="0" rtlCol="0"/>
            <a:lstStyle/>
            <a:p>
              <a:endParaRPr lang="fr-FR" noProof="0" dirty="0"/>
            </a:p>
          </p:txBody>
        </p:sp>
        <p:sp>
          <p:nvSpPr>
            <p:cNvPr id="5370" name="object 5370"/>
            <p:cNvSpPr/>
            <p:nvPr/>
          </p:nvSpPr>
          <p:spPr>
            <a:xfrm>
              <a:off x="7828381" y="5339348"/>
              <a:ext cx="3810" cy="503555"/>
            </a:xfrm>
            <a:custGeom>
              <a:avLst/>
              <a:gdLst/>
              <a:ahLst/>
              <a:cxnLst/>
              <a:rect l="l" t="t" r="r" b="b"/>
              <a:pathLst>
                <a:path w="3809" h="503554">
                  <a:moveTo>
                    <a:pt x="0" y="0"/>
                  </a:moveTo>
                  <a:lnTo>
                    <a:pt x="3602" y="236"/>
                  </a:lnTo>
                  <a:lnTo>
                    <a:pt x="3602" y="503091"/>
                  </a:lnTo>
                  <a:lnTo>
                    <a:pt x="0" y="502697"/>
                  </a:lnTo>
                  <a:lnTo>
                    <a:pt x="0" y="0"/>
                  </a:lnTo>
                  <a:close/>
                </a:path>
              </a:pathLst>
            </a:custGeom>
            <a:solidFill>
              <a:srgbClr val="A29DA8"/>
            </a:solidFill>
          </p:spPr>
          <p:txBody>
            <a:bodyPr wrap="square" lIns="0" tIns="0" rIns="0" bIns="0" rtlCol="0"/>
            <a:lstStyle/>
            <a:p>
              <a:endParaRPr lang="fr-FR" noProof="0" dirty="0"/>
            </a:p>
          </p:txBody>
        </p:sp>
        <p:sp>
          <p:nvSpPr>
            <p:cNvPr id="5371" name="object 5371"/>
            <p:cNvSpPr/>
            <p:nvPr/>
          </p:nvSpPr>
          <p:spPr>
            <a:xfrm>
              <a:off x="7828381" y="5339348"/>
              <a:ext cx="3810" cy="503555"/>
            </a:xfrm>
            <a:custGeom>
              <a:avLst/>
              <a:gdLst/>
              <a:ahLst/>
              <a:cxnLst/>
              <a:rect l="l" t="t" r="r" b="b"/>
              <a:pathLst>
                <a:path w="3809" h="503554">
                  <a:moveTo>
                    <a:pt x="3602" y="236"/>
                  </a:moveTo>
                  <a:lnTo>
                    <a:pt x="3602" y="503091"/>
                  </a:lnTo>
                </a:path>
                <a:path w="3809" h="503554">
                  <a:moveTo>
                    <a:pt x="0" y="502697"/>
                  </a:moveTo>
                  <a:lnTo>
                    <a:pt x="0" y="0"/>
                  </a:lnTo>
                </a:path>
              </a:pathLst>
            </a:custGeom>
            <a:ln w="3175">
              <a:solidFill>
                <a:srgbClr val="A29DA8"/>
              </a:solidFill>
            </a:ln>
          </p:spPr>
          <p:txBody>
            <a:bodyPr wrap="square" lIns="0" tIns="0" rIns="0" bIns="0" rtlCol="0"/>
            <a:lstStyle/>
            <a:p>
              <a:endParaRPr lang="fr-FR" noProof="0" dirty="0"/>
            </a:p>
          </p:txBody>
        </p:sp>
        <p:sp>
          <p:nvSpPr>
            <p:cNvPr id="5372" name="object 5372"/>
            <p:cNvSpPr/>
            <p:nvPr/>
          </p:nvSpPr>
          <p:spPr>
            <a:xfrm>
              <a:off x="7831983" y="5339584"/>
              <a:ext cx="2540" cy="503555"/>
            </a:xfrm>
            <a:custGeom>
              <a:avLst/>
              <a:gdLst/>
              <a:ahLst/>
              <a:cxnLst/>
              <a:rect l="l" t="t" r="r" b="b"/>
              <a:pathLst>
                <a:path w="2540" h="503554">
                  <a:moveTo>
                    <a:pt x="0" y="0"/>
                  </a:moveTo>
                  <a:lnTo>
                    <a:pt x="1921" y="126"/>
                  </a:lnTo>
                  <a:lnTo>
                    <a:pt x="1921" y="503064"/>
                  </a:lnTo>
                  <a:lnTo>
                    <a:pt x="0" y="502854"/>
                  </a:lnTo>
                  <a:lnTo>
                    <a:pt x="0" y="0"/>
                  </a:lnTo>
                  <a:close/>
                </a:path>
              </a:pathLst>
            </a:custGeom>
            <a:solidFill>
              <a:srgbClr val="A19CA8"/>
            </a:solidFill>
          </p:spPr>
          <p:txBody>
            <a:bodyPr wrap="square" lIns="0" tIns="0" rIns="0" bIns="0" rtlCol="0"/>
            <a:lstStyle/>
            <a:p>
              <a:endParaRPr lang="fr-FR" noProof="0" dirty="0"/>
            </a:p>
          </p:txBody>
        </p:sp>
        <p:sp>
          <p:nvSpPr>
            <p:cNvPr id="5373" name="object 5373"/>
            <p:cNvSpPr/>
            <p:nvPr/>
          </p:nvSpPr>
          <p:spPr>
            <a:xfrm>
              <a:off x="7831983" y="5339584"/>
              <a:ext cx="2540" cy="503555"/>
            </a:xfrm>
            <a:custGeom>
              <a:avLst/>
              <a:gdLst/>
              <a:ahLst/>
              <a:cxnLst/>
              <a:rect l="l" t="t" r="r" b="b"/>
              <a:pathLst>
                <a:path w="2540" h="503554">
                  <a:moveTo>
                    <a:pt x="1921" y="126"/>
                  </a:moveTo>
                  <a:lnTo>
                    <a:pt x="1921" y="503064"/>
                  </a:lnTo>
                </a:path>
                <a:path w="2540" h="503554">
                  <a:moveTo>
                    <a:pt x="0" y="502854"/>
                  </a:moveTo>
                  <a:lnTo>
                    <a:pt x="0" y="0"/>
                  </a:lnTo>
                </a:path>
              </a:pathLst>
            </a:custGeom>
            <a:ln w="3175">
              <a:solidFill>
                <a:srgbClr val="A19CA8"/>
              </a:solidFill>
            </a:ln>
          </p:spPr>
          <p:txBody>
            <a:bodyPr wrap="square" lIns="0" tIns="0" rIns="0" bIns="0" rtlCol="0"/>
            <a:lstStyle/>
            <a:p>
              <a:endParaRPr lang="fr-FR" noProof="0" dirty="0"/>
            </a:p>
          </p:txBody>
        </p:sp>
        <p:sp>
          <p:nvSpPr>
            <p:cNvPr id="5374" name="object 5374"/>
            <p:cNvSpPr/>
            <p:nvPr/>
          </p:nvSpPr>
          <p:spPr>
            <a:xfrm>
              <a:off x="7833905" y="5339710"/>
              <a:ext cx="1905" cy="503555"/>
            </a:xfrm>
            <a:custGeom>
              <a:avLst/>
              <a:gdLst/>
              <a:ahLst/>
              <a:cxnLst/>
              <a:rect l="l" t="t" r="r" b="b"/>
              <a:pathLst>
                <a:path w="1904" h="503554">
                  <a:moveTo>
                    <a:pt x="0" y="0"/>
                  </a:moveTo>
                  <a:lnTo>
                    <a:pt x="1681" y="110"/>
                  </a:lnTo>
                  <a:lnTo>
                    <a:pt x="1681" y="503122"/>
                  </a:lnTo>
                  <a:lnTo>
                    <a:pt x="0" y="502938"/>
                  </a:lnTo>
                  <a:lnTo>
                    <a:pt x="0" y="0"/>
                  </a:lnTo>
                  <a:close/>
                </a:path>
              </a:pathLst>
            </a:custGeom>
            <a:solidFill>
              <a:srgbClr val="A19CA8"/>
            </a:solidFill>
          </p:spPr>
          <p:txBody>
            <a:bodyPr wrap="square" lIns="0" tIns="0" rIns="0" bIns="0" rtlCol="0"/>
            <a:lstStyle/>
            <a:p>
              <a:endParaRPr lang="fr-FR" noProof="0" dirty="0"/>
            </a:p>
          </p:txBody>
        </p:sp>
        <p:sp>
          <p:nvSpPr>
            <p:cNvPr id="5375" name="object 5375"/>
            <p:cNvSpPr/>
            <p:nvPr/>
          </p:nvSpPr>
          <p:spPr>
            <a:xfrm>
              <a:off x="7833905" y="5339710"/>
              <a:ext cx="1905" cy="503555"/>
            </a:xfrm>
            <a:custGeom>
              <a:avLst/>
              <a:gdLst/>
              <a:ahLst/>
              <a:cxnLst/>
              <a:rect l="l" t="t" r="r" b="b"/>
              <a:pathLst>
                <a:path w="1904" h="503554">
                  <a:moveTo>
                    <a:pt x="1681" y="110"/>
                  </a:moveTo>
                  <a:lnTo>
                    <a:pt x="1681" y="503122"/>
                  </a:lnTo>
                </a:path>
                <a:path w="1904" h="503554">
                  <a:moveTo>
                    <a:pt x="0" y="502938"/>
                  </a:moveTo>
                  <a:lnTo>
                    <a:pt x="0" y="0"/>
                  </a:lnTo>
                </a:path>
              </a:pathLst>
            </a:custGeom>
            <a:ln w="3175">
              <a:solidFill>
                <a:srgbClr val="A19CA8"/>
              </a:solidFill>
            </a:ln>
          </p:spPr>
          <p:txBody>
            <a:bodyPr wrap="square" lIns="0" tIns="0" rIns="0" bIns="0" rtlCol="0"/>
            <a:lstStyle/>
            <a:p>
              <a:endParaRPr lang="fr-FR" noProof="0" dirty="0"/>
            </a:p>
          </p:txBody>
        </p:sp>
        <p:sp>
          <p:nvSpPr>
            <p:cNvPr id="5376" name="object 5376"/>
            <p:cNvSpPr/>
            <p:nvPr/>
          </p:nvSpPr>
          <p:spPr>
            <a:xfrm>
              <a:off x="7835586" y="5339821"/>
              <a:ext cx="3810" cy="503555"/>
            </a:xfrm>
            <a:custGeom>
              <a:avLst/>
              <a:gdLst/>
              <a:ahLst/>
              <a:cxnLst/>
              <a:rect l="l" t="t" r="r" b="b"/>
              <a:pathLst>
                <a:path w="3809" h="503554">
                  <a:moveTo>
                    <a:pt x="0" y="0"/>
                  </a:moveTo>
                  <a:lnTo>
                    <a:pt x="3602" y="203"/>
                  </a:lnTo>
                  <a:lnTo>
                    <a:pt x="3602" y="503405"/>
                  </a:lnTo>
                  <a:lnTo>
                    <a:pt x="0" y="503011"/>
                  </a:lnTo>
                  <a:lnTo>
                    <a:pt x="0" y="0"/>
                  </a:lnTo>
                  <a:close/>
                </a:path>
              </a:pathLst>
            </a:custGeom>
            <a:solidFill>
              <a:srgbClr val="A19CA8"/>
            </a:solidFill>
          </p:spPr>
          <p:txBody>
            <a:bodyPr wrap="square" lIns="0" tIns="0" rIns="0" bIns="0" rtlCol="0"/>
            <a:lstStyle/>
            <a:p>
              <a:endParaRPr lang="fr-FR" noProof="0" dirty="0"/>
            </a:p>
          </p:txBody>
        </p:sp>
        <p:sp>
          <p:nvSpPr>
            <p:cNvPr id="5377" name="object 5377"/>
            <p:cNvSpPr/>
            <p:nvPr/>
          </p:nvSpPr>
          <p:spPr>
            <a:xfrm>
              <a:off x="7835586" y="5339821"/>
              <a:ext cx="3810" cy="503555"/>
            </a:xfrm>
            <a:custGeom>
              <a:avLst/>
              <a:gdLst/>
              <a:ahLst/>
              <a:cxnLst/>
              <a:rect l="l" t="t" r="r" b="b"/>
              <a:pathLst>
                <a:path w="3809" h="503554">
                  <a:moveTo>
                    <a:pt x="3602" y="203"/>
                  </a:moveTo>
                  <a:lnTo>
                    <a:pt x="3602" y="503405"/>
                  </a:lnTo>
                </a:path>
                <a:path w="3809" h="503554">
                  <a:moveTo>
                    <a:pt x="0" y="503011"/>
                  </a:moveTo>
                  <a:lnTo>
                    <a:pt x="0" y="0"/>
                  </a:lnTo>
                </a:path>
              </a:pathLst>
            </a:custGeom>
            <a:ln w="3175">
              <a:solidFill>
                <a:srgbClr val="A19CA8"/>
              </a:solidFill>
            </a:ln>
          </p:spPr>
          <p:txBody>
            <a:bodyPr wrap="square" lIns="0" tIns="0" rIns="0" bIns="0" rtlCol="0"/>
            <a:lstStyle/>
            <a:p>
              <a:endParaRPr lang="fr-FR" noProof="0" dirty="0"/>
            </a:p>
          </p:txBody>
        </p:sp>
        <p:sp>
          <p:nvSpPr>
            <p:cNvPr id="5378" name="object 5378"/>
            <p:cNvSpPr/>
            <p:nvPr/>
          </p:nvSpPr>
          <p:spPr>
            <a:xfrm>
              <a:off x="7839189" y="5340024"/>
              <a:ext cx="2540" cy="503555"/>
            </a:xfrm>
            <a:custGeom>
              <a:avLst/>
              <a:gdLst/>
              <a:ahLst/>
              <a:cxnLst/>
              <a:rect l="l" t="t" r="r" b="b"/>
              <a:pathLst>
                <a:path w="2540" h="503554">
                  <a:moveTo>
                    <a:pt x="0" y="0"/>
                  </a:moveTo>
                  <a:lnTo>
                    <a:pt x="1921" y="105"/>
                  </a:lnTo>
                  <a:lnTo>
                    <a:pt x="1921" y="503412"/>
                  </a:lnTo>
                  <a:lnTo>
                    <a:pt x="0" y="503202"/>
                  </a:lnTo>
                  <a:lnTo>
                    <a:pt x="0" y="0"/>
                  </a:lnTo>
                  <a:close/>
                </a:path>
              </a:pathLst>
            </a:custGeom>
            <a:solidFill>
              <a:srgbClr val="A19CA8"/>
            </a:solidFill>
          </p:spPr>
          <p:txBody>
            <a:bodyPr wrap="square" lIns="0" tIns="0" rIns="0" bIns="0" rtlCol="0"/>
            <a:lstStyle/>
            <a:p>
              <a:endParaRPr lang="fr-FR" noProof="0" dirty="0"/>
            </a:p>
          </p:txBody>
        </p:sp>
        <p:sp>
          <p:nvSpPr>
            <p:cNvPr id="5379" name="object 5379"/>
            <p:cNvSpPr/>
            <p:nvPr/>
          </p:nvSpPr>
          <p:spPr>
            <a:xfrm>
              <a:off x="7839189" y="5340024"/>
              <a:ext cx="2540" cy="503555"/>
            </a:xfrm>
            <a:custGeom>
              <a:avLst/>
              <a:gdLst/>
              <a:ahLst/>
              <a:cxnLst/>
              <a:rect l="l" t="t" r="r" b="b"/>
              <a:pathLst>
                <a:path w="2540" h="503554">
                  <a:moveTo>
                    <a:pt x="1921" y="105"/>
                  </a:moveTo>
                  <a:lnTo>
                    <a:pt x="1921" y="503412"/>
                  </a:lnTo>
                </a:path>
                <a:path w="2540" h="503554">
                  <a:moveTo>
                    <a:pt x="0" y="503202"/>
                  </a:moveTo>
                  <a:lnTo>
                    <a:pt x="0" y="0"/>
                  </a:lnTo>
                </a:path>
              </a:pathLst>
            </a:custGeom>
            <a:ln w="3175">
              <a:solidFill>
                <a:srgbClr val="A19CA8"/>
              </a:solidFill>
            </a:ln>
          </p:spPr>
          <p:txBody>
            <a:bodyPr wrap="square" lIns="0" tIns="0" rIns="0" bIns="0" rtlCol="0"/>
            <a:lstStyle/>
            <a:p>
              <a:endParaRPr lang="fr-FR" noProof="0" dirty="0"/>
            </a:p>
          </p:txBody>
        </p:sp>
        <p:sp>
          <p:nvSpPr>
            <p:cNvPr id="5380" name="object 5380"/>
            <p:cNvSpPr/>
            <p:nvPr/>
          </p:nvSpPr>
          <p:spPr>
            <a:xfrm>
              <a:off x="7841111" y="5340130"/>
              <a:ext cx="3810" cy="504190"/>
            </a:xfrm>
            <a:custGeom>
              <a:avLst/>
              <a:gdLst/>
              <a:ahLst/>
              <a:cxnLst/>
              <a:rect l="l" t="t" r="r" b="b"/>
              <a:pathLst>
                <a:path w="3809" h="504189">
                  <a:moveTo>
                    <a:pt x="0" y="0"/>
                  </a:moveTo>
                  <a:lnTo>
                    <a:pt x="3602" y="198"/>
                  </a:lnTo>
                  <a:lnTo>
                    <a:pt x="3602" y="503700"/>
                  </a:lnTo>
                  <a:lnTo>
                    <a:pt x="0" y="503306"/>
                  </a:lnTo>
                  <a:lnTo>
                    <a:pt x="0" y="0"/>
                  </a:lnTo>
                  <a:close/>
                </a:path>
              </a:pathLst>
            </a:custGeom>
            <a:solidFill>
              <a:srgbClr val="A19CA7"/>
            </a:solidFill>
          </p:spPr>
          <p:txBody>
            <a:bodyPr wrap="square" lIns="0" tIns="0" rIns="0" bIns="0" rtlCol="0"/>
            <a:lstStyle/>
            <a:p>
              <a:endParaRPr lang="fr-FR" noProof="0" dirty="0"/>
            </a:p>
          </p:txBody>
        </p:sp>
        <p:sp>
          <p:nvSpPr>
            <p:cNvPr id="5381" name="object 5381"/>
            <p:cNvSpPr/>
            <p:nvPr/>
          </p:nvSpPr>
          <p:spPr>
            <a:xfrm>
              <a:off x="7841111" y="5340130"/>
              <a:ext cx="3810" cy="504190"/>
            </a:xfrm>
            <a:custGeom>
              <a:avLst/>
              <a:gdLst/>
              <a:ahLst/>
              <a:cxnLst/>
              <a:rect l="l" t="t" r="r" b="b"/>
              <a:pathLst>
                <a:path w="3809" h="504189">
                  <a:moveTo>
                    <a:pt x="3602" y="198"/>
                  </a:moveTo>
                  <a:lnTo>
                    <a:pt x="3602" y="503700"/>
                  </a:lnTo>
                </a:path>
                <a:path w="3809" h="504189">
                  <a:moveTo>
                    <a:pt x="0" y="503306"/>
                  </a:moveTo>
                  <a:lnTo>
                    <a:pt x="0" y="0"/>
                  </a:lnTo>
                </a:path>
              </a:pathLst>
            </a:custGeom>
            <a:ln w="3175">
              <a:solidFill>
                <a:srgbClr val="A19CA7"/>
              </a:solidFill>
            </a:ln>
          </p:spPr>
          <p:txBody>
            <a:bodyPr wrap="square" lIns="0" tIns="0" rIns="0" bIns="0" rtlCol="0"/>
            <a:lstStyle/>
            <a:p>
              <a:endParaRPr lang="fr-FR" noProof="0" dirty="0"/>
            </a:p>
          </p:txBody>
        </p:sp>
        <p:sp>
          <p:nvSpPr>
            <p:cNvPr id="5382" name="object 5382"/>
            <p:cNvSpPr/>
            <p:nvPr/>
          </p:nvSpPr>
          <p:spPr>
            <a:xfrm>
              <a:off x="7844714" y="5340329"/>
              <a:ext cx="1905" cy="504190"/>
            </a:xfrm>
            <a:custGeom>
              <a:avLst/>
              <a:gdLst/>
              <a:ahLst/>
              <a:cxnLst/>
              <a:rect l="l" t="t" r="r" b="b"/>
              <a:pathLst>
                <a:path w="1904" h="504189">
                  <a:moveTo>
                    <a:pt x="0" y="0"/>
                  </a:moveTo>
                  <a:lnTo>
                    <a:pt x="1681" y="92"/>
                  </a:lnTo>
                  <a:lnTo>
                    <a:pt x="1681" y="503685"/>
                  </a:lnTo>
                  <a:lnTo>
                    <a:pt x="0" y="503502"/>
                  </a:lnTo>
                  <a:lnTo>
                    <a:pt x="0" y="0"/>
                  </a:lnTo>
                  <a:close/>
                </a:path>
              </a:pathLst>
            </a:custGeom>
            <a:solidFill>
              <a:srgbClr val="A19CA7"/>
            </a:solidFill>
          </p:spPr>
          <p:txBody>
            <a:bodyPr wrap="square" lIns="0" tIns="0" rIns="0" bIns="0" rtlCol="0"/>
            <a:lstStyle/>
            <a:p>
              <a:endParaRPr lang="fr-FR" noProof="0" dirty="0"/>
            </a:p>
          </p:txBody>
        </p:sp>
        <p:sp>
          <p:nvSpPr>
            <p:cNvPr id="5383" name="object 5383"/>
            <p:cNvSpPr/>
            <p:nvPr/>
          </p:nvSpPr>
          <p:spPr>
            <a:xfrm>
              <a:off x="7844714" y="5340329"/>
              <a:ext cx="1905" cy="504190"/>
            </a:xfrm>
            <a:custGeom>
              <a:avLst/>
              <a:gdLst/>
              <a:ahLst/>
              <a:cxnLst/>
              <a:rect l="l" t="t" r="r" b="b"/>
              <a:pathLst>
                <a:path w="1904" h="504189">
                  <a:moveTo>
                    <a:pt x="1681" y="92"/>
                  </a:moveTo>
                  <a:lnTo>
                    <a:pt x="1681" y="503685"/>
                  </a:lnTo>
                </a:path>
                <a:path w="1904" h="504189">
                  <a:moveTo>
                    <a:pt x="0" y="503502"/>
                  </a:moveTo>
                  <a:lnTo>
                    <a:pt x="0" y="0"/>
                  </a:lnTo>
                </a:path>
              </a:pathLst>
            </a:custGeom>
            <a:ln w="3175">
              <a:solidFill>
                <a:srgbClr val="A19CA7"/>
              </a:solidFill>
            </a:ln>
          </p:spPr>
          <p:txBody>
            <a:bodyPr wrap="square" lIns="0" tIns="0" rIns="0" bIns="0" rtlCol="0"/>
            <a:lstStyle/>
            <a:p>
              <a:endParaRPr lang="fr-FR" noProof="0" dirty="0"/>
            </a:p>
          </p:txBody>
        </p:sp>
        <p:sp>
          <p:nvSpPr>
            <p:cNvPr id="5384" name="object 5384"/>
            <p:cNvSpPr/>
            <p:nvPr/>
          </p:nvSpPr>
          <p:spPr>
            <a:xfrm>
              <a:off x="7846395" y="5340421"/>
              <a:ext cx="3810" cy="504190"/>
            </a:xfrm>
            <a:custGeom>
              <a:avLst/>
              <a:gdLst/>
              <a:ahLst/>
              <a:cxnLst/>
              <a:rect l="l" t="t" r="r" b="b"/>
              <a:pathLst>
                <a:path w="3809" h="504189">
                  <a:moveTo>
                    <a:pt x="0" y="0"/>
                  </a:moveTo>
                  <a:lnTo>
                    <a:pt x="3602" y="198"/>
                  </a:lnTo>
                  <a:lnTo>
                    <a:pt x="3602" y="503987"/>
                  </a:lnTo>
                  <a:lnTo>
                    <a:pt x="0" y="503593"/>
                  </a:lnTo>
                  <a:lnTo>
                    <a:pt x="0" y="0"/>
                  </a:lnTo>
                  <a:close/>
                </a:path>
              </a:pathLst>
            </a:custGeom>
            <a:solidFill>
              <a:srgbClr val="A19CA7"/>
            </a:solidFill>
          </p:spPr>
          <p:txBody>
            <a:bodyPr wrap="square" lIns="0" tIns="0" rIns="0" bIns="0" rtlCol="0"/>
            <a:lstStyle/>
            <a:p>
              <a:endParaRPr lang="fr-FR" noProof="0" dirty="0"/>
            </a:p>
          </p:txBody>
        </p:sp>
        <p:sp>
          <p:nvSpPr>
            <p:cNvPr id="5385" name="object 5385"/>
            <p:cNvSpPr/>
            <p:nvPr/>
          </p:nvSpPr>
          <p:spPr>
            <a:xfrm>
              <a:off x="7846395" y="5340421"/>
              <a:ext cx="3810" cy="504190"/>
            </a:xfrm>
            <a:custGeom>
              <a:avLst/>
              <a:gdLst/>
              <a:ahLst/>
              <a:cxnLst/>
              <a:rect l="l" t="t" r="r" b="b"/>
              <a:pathLst>
                <a:path w="3809" h="504189">
                  <a:moveTo>
                    <a:pt x="3602" y="198"/>
                  </a:moveTo>
                  <a:lnTo>
                    <a:pt x="3602" y="503987"/>
                  </a:lnTo>
                </a:path>
                <a:path w="3809" h="504189">
                  <a:moveTo>
                    <a:pt x="0" y="503593"/>
                  </a:moveTo>
                  <a:lnTo>
                    <a:pt x="0" y="0"/>
                  </a:lnTo>
                </a:path>
              </a:pathLst>
            </a:custGeom>
            <a:ln w="3175">
              <a:solidFill>
                <a:srgbClr val="A19CA7"/>
              </a:solidFill>
            </a:ln>
          </p:spPr>
          <p:txBody>
            <a:bodyPr wrap="square" lIns="0" tIns="0" rIns="0" bIns="0" rtlCol="0"/>
            <a:lstStyle/>
            <a:p>
              <a:endParaRPr lang="fr-FR" noProof="0" dirty="0"/>
            </a:p>
          </p:txBody>
        </p:sp>
        <p:sp>
          <p:nvSpPr>
            <p:cNvPr id="5386" name="object 5386"/>
            <p:cNvSpPr/>
            <p:nvPr/>
          </p:nvSpPr>
          <p:spPr>
            <a:xfrm>
              <a:off x="7849998" y="5340619"/>
              <a:ext cx="2540" cy="504190"/>
            </a:xfrm>
            <a:custGeom>
              <a:avLst/>
              <a:gdLst/>
              <a:ahLst/>
              <a:cxnLst/>
              <a:rect l="l" t="t" r="r" b="b"/>
              <a:pathLst>
                <a:path w="2540" h="504189">
                  <a:moveTo>
                    <a:pt x="0" y="0"/>
                  </a:moveTo>
                  <a:lnTo>
                    <a:pt x="1921" y="105"/>
                  </a:lnTo>
                  <a:lnTo>
                    <a:pt x="1921" y="503998"/>
                  </a:lnTo>
                  <a:lnTo>
                    <a:pt x="0" y="503788"/>
                  </a:lnTo>
                  <a:lnTo>
                    <a:pt x="0" y="0"/>
                  </a:lnTo>
                  <a:close/>
                </a:path>
              </a:pathLst>
            </a:custGeom>
            <a:solidFill>
              <a:srgbClr val="A19CA7"/>
            </a:solidFill>
          </p:spPr>
          <p:txBody>
            <a:bodyPr wrap="square" lIns="0" tIns="0" rIns="0" bIns="0" rtlCol="0"/>
            <a:lstStyle/>
            <a:p>
              <a:endParaRPr lang="fr-FR" noProof="0" dirty="0"/>
            </a:p>
          </p:txBody>
        </p:sp>
        <p:sp>
          <p:nvSpPr>
            <p:cNvPr id="5387" name="object 5387"/>
            <p:cNvSpPr/>
            <p:nvPr/>
          </p:nvSpPr>
          <p:spPr>
            <a:xfrm>
              <a:off x="7849998" y="5340619"/>
              <a:ext cx="2540" cy="504190"/>
            </a:xfrm>
            <a:custGeom>
              <a:avLst/>
              <a:gdLst/>
              <a:ahLst/>
              <a:cxnLst/>
              <a:rect l="l" t="t" r="r" b="b"/>
              <a:pathLst>
                <a:path w="2540" h="504189">
                  <a:moveTo>
                    <a:pt x="1921" y="105"/>
                  </a:moveTo>
                  <a:lnTo>
                    <a:pt x="1921" y="503998"/>
                  </a:lnTo>
                </a:path>
                <a:path w="2540" h="504189">
                  <a:moveTo>
                    <a:pt x="0" y="503788"/>
                  </a:moveTo>
                  <a:lnTo>
                    <a:pt x="0" y="0"/>
                  </a:lnTo>
                </a:path>
              </a:pathLst>
            </a:custGeom>
            <a:ln w="3175">
              <a:solidFill>
                <a:srgbClr val="A19CA7"/>
              </a:solidFill>
            </a:ln>
          </p:spPr>
          <p:txBody>
            <a:bodyPr wrap="square" lIns="0" tIns="0" rIns="0" bIns="0" rtlCol="0"/>
            <a:lstStyle/>
            <a:p>
              <a:endParaRPr lang="fr-FR" noProof="0" dirty="0"/>
            </a:p>
          </p:txBody>
        </p:sp>
        <p:sp>
          <p:nvSpPr>
            <p:cNvPr id="5388" name="object 5388"/>
            <p:cNvSpPr/>
            <p:nvPr/>
          </p:nvSpPr>
          <p:spPr>
            <a:xfrm>
              <a:off x="7851919" y="5340725"/>
              <a:ext cx="3810" cy="504825"/>
            </a:xfrm>
            <a:custGeom>
              <a:avLst/>
              <a:gdLst/>
              <a:ahLst/>
              <a:cxnLst/>
              <a:rect l="l" t="t" r="r" b="b"/>
              <a:pathLst>
                <a:path w="3809" h="504825">
                  <a:moveTo>
                    <a:pt x="0" y="0"/>
                  </a:moveTo>
                  <a:lnTo>
                    <a:pt x="3602" y="198"/>
                  </a:lnTo>
                  <a:lnTo>
                    <a:pt x="3602" y="504287"/>
                  </a:lnTo>
                  <a:lnTo>
                    <a:pt x="0" y="503893"/>
                  </a:lnTo>
                  <a:lnTo>
                    <a:pt x="0" y="0"/>
                  </a:lnTo>
                  <a:close/>
                </a:path>
              </a:pathLst>
            </a:custGeom>
            <a:solidFill>
              <a:srgbClr val="A09BA7"/>
            </a:solidFill>
          </p:spPr>
          <p:txBody>
            <a:bodyPr wrap="square" lIns="0" tIns="0" rIns="0" bIns="0" rtlCol="0"/>
            <a:lstStyle/>
            <a:p>
              <a:endParaRPr lang="fr-FR" noProof="0" dirty="0"/>
            </a:p>
          </p:txBody>
        </p:sp>
        <p:sp>
          <p:nvSpPr>
            <p:cNvPr id="5389" name="object 5389"/>
            <p:cNvSpPr/>
            <p:nvPr/>
          </p:nvSpPr>
          <p:spPr>
            <a:xfrm>
              <a:off x="7851919" y="5340725"/>
              <a:ext cx="3810" cy="504825"/>
            </a:xfrm>
            <a:custGeom>
              <a:avLst/>
              <a:gdLst/>
              <a:ahLst/>
              <a:cxnLst/>
              <a:rect l="l" t="t" r="r" b="b"/>
              <a:pathLst>
                <a:path w="3809" h="504825">
                  <a:moveTo>
                    <a:pt x="3602" y="198"/>
                  </a:moveTo>
                  <a:lnTo>
                    <a:pt x="3602" y="504287"/>
                  </a:lnTo>
                </a:path>
                <a:path w="3809" h="504825">
                  <a:moveTo>
                    <a:pt x="0" y="503893"/>
                  </a:moveTo>
                  <a:lnTo>
                    <a:pt x="0" y="0"/>
                  </a:lnTo>
                </a:path>
              </a:pathLst>
            </a:custGeom>
            <a:ln w="3175">
              <a:solidFill>
                <a:srgbClr val="A09BA7"/>
              </a:solidFill>
            </a:ln>
          </p:spPr>
          <p:txBody>
            <a:bodyPr wrap="square" lIns="0" tIns="0" rIns="0" bIns="0" rtlCol="0"/>
            <a:lstStyle/>
            <a:p>
              <a:endParaRPr lang="fr-FR" noProof="0" dirty="0"/>
            </a:p>
          </p:txBody>
        </p:sp>
        <p:sp>
          <p:nvSpPr>
            <p:cNvPr id="5390" name="object 5390"/>
            <p:cNvSpPr/>
            <p:nvPr/>
          </p:nvSpPr>
          <p:spPr>
            <a:xfrm>
              <a:off x="7855522" y="5340924"/>
              <a:ext cx="1905" cy="504825"/>
            </a:xfrm>
            <a:custGeom>
              <a:avLst/>
              <a:gdLst/>
              <a:ahLst/>
              <a:cxnLst/>
              <a:rect l="l" t="t" r="r" b="b"/>
              <a:pathLst>
                <a:path w="1904" h="504825">
                  <a:moveTo>
                    <a:pt x="0" y="0"/>
                  </a:moveTo>
                  <a:lnTo>
                    <a:pt x="1681" y="92"/>
                  </a:lnTo>
                  <a:lnTo>
                    <a:pt x="1681" y="504272"/>
                  </a:lnTo>
                  <a:lnTo>
                    <a:pt x="0" y="504088"/>
                  </a:lnTo>
                  <a:lnTo>
                    <a:pt x="0" y="0"/>
                  </a:lnTo>
                  <a:close/>
                </a:path>
              </a:pathLst>
            </a:custGeom>
            <a:solidFill>
              <a:srgbClr val="A09BA7"/>
            </a:solidFill>
          </p:spPr>
          <p:txBody>
            <a:bodyPr wrap="square" lIns="0" tIns="0" rIns="0" bIns="0" rtlCol="0"/>
            <a:lstStyle/>
            <a:p>
              <a:endParaRPr lang="fr-FR" noProof="0" dirty="0"/>
            </a:p>
          </p:txBody>
        </p:sp>
        <p:sp>
          <p:nvSpPr>
            <p:cNvPr id="5391" name="object 5391"/>
            <p:cNvSpPr/>
            <p:nvPr/>
          </p:nvSpPr>
          <p:spPr>
            <a:xfrm>
              <a:off x="7855522" y="5340924"/>
              <a:ext cx="1905" cy="504825"/>
            </a:xfrm>
            <a:custGeom>
              <a:avLst/>
              <a:gdLst/>
              <a:ahLst/>
              <a:cxnLst/>
              <a:rect l="l" t="t" r="r" b="b"/>
              <a:pathLst>
                <a:path w="1904" h="504825">
                  <a:moveTo>
                    <a:pt x="1681" y="92"/>
                  </a:moveTo>
                  <a:lnTo>
                    <a:pt x="1681" y="504272"/>
                  </a:lnTo>
                </a:path>
                <a:path w="1904" h="504825">
                  <a:moveTo>
                    <a:pt x="0" y="504088"/>
                  </a:moveTo>
                  <a:lnTo>
                    <a:pt x="0" y="0"/>
                  </a:lnTo>
                </a:path>
              </a:pathLst>
            </a:custGeom>
            <a:ln w="3175">
              <a:solidFill>
                <a:srgbClr val="A09BA7"/>
              </a:solidFill>
            </a:ln>
          </p:spPr>
          <p:txBody>
            <a:bodyPr wrap="square" lIns="0" tIns="0" rIns="0" bIns="0" rtlCol="0"/>
            <a:lstStyle/>
            <a:p>
              <a:endParaRPr lang="fr-FR" noProof="0" dirty="0"/>
            </a:p>
          </p:txBody>
        </p:sp>
        <p:sp>
          <p:nvSpPr>
            <p:cNvPr id="5392" name="object 5392"/>
            <p:cNvSpPr/>
            <p:nvPr/>
          </p:nvSpPr>
          <p:spPr>
            <a:xfrm>
              <a:off x="7857204" y="5341016"/>
              <a:ext cx="3810" cy="504825"/>
            </a:xfrm>
            <a:custGeom>
              <a:avLst/>
              <a:gdLst/>
              <a:ahLst/>
              <a:cxnLst/>
              <a:rect l="l" t="t" r="r" b="b"/>
              <a:pathLst>
                <a:path w="3809" h="504825">
                  <a:moveTo>
                    <a:pt x="0" y="0"/>
                  </a:moveTo>
                  <a:lnTo>
                    <a:pt x="3602" y="198"/>
                  </a:lnTo>
                  <a:lnTo>
                    <a:pt x="3602" y="504573"/>
                  </a:lnTo>
                  <a:lnTo>
                    <a:pt x="0" y="504179"/>
                  </a:lnTo>
                  <a:lnTo>
                    <a:pt x="0" y="0"/>
                  </a:lnTo>
                  <a:close/>
                </a:path>
              </a:pathLst>
            </a:custGeom>
            <a:solidFill>
              <a:srgbClr val="A09BA7"/>
            </a:solidFill>
          </p:spPr>
          <p:txBody>
            <a:bodyPr wrap="square" lIns="0" tIns="0" rIns="0" bIns="0" rtlCol="0"/>
            <a:lstStyle/>
            <a:p>
              <a:endParaRPr lang="fr-FR" noProof="0" dirty="0"/>
            </a:p>
          </p:txBody>
        </p:sp>
        <p:sp>
          <p:nvSpPr>
            <p:cNvPr id="5393" name="object 5393"/>
            <p:cNvSpPr/>
            <p:nvPr/>
          </p:nvSpPr>
          <p:spPr>
            <a:xfrm>
              <a:off x="7857204" y="5341016"/>
              <a:ext cx="3810" cy="504825"/>
            </a:xfrm>
            <a:custGeom>
              <a:avLst/>
              <a:gdLst/>
              <a:ahLst/>
              <a:cxnLst/>
              <a:rect l="l" t="t" r="r" b="b"/>
              <a:pathLst>
                <a:path w="3809" h="504825">
                  <a:moveTo>
                    <a:pt x="3602" y="198"/>
                  </a:moveTo>
                  <a:lnTo>
                    <a:pt x="3602" y="504573"/>
                  </a:lnTo>
                </a:path>
                <a:path w="3809" h="504825">
                  <a:moveTo>
                    <a:pt x="0" y="504180"/>
                  </a:moveTo>
                  <a:lnTo>
                    <a:pt x="0" y="0"/>
                  </a:lnTo>
                </a:path>
              </a:pathLst>
            </a:custGeom>
            <a:ln w="3175">
              <a:solidFill>
                <a:srgbClr val="A09BA7"/>
              </a:solidFill>
            </a:ln>
          </p:spPr>
          <p:txBody>
            <a:bodyPr wrap="square" lIns="0" tIns="0" rIns="0" bIns="0" rtlCol="0"/>
            <a:lstStyle/>
            <a:p>
              <a:endParaRPr lang="fr-FR" noProof="0" dirty="0"/>
            </a:p>
          </p:txBody>
        </p:sp>
        <p:sp>
          <p:nvSpPr>
            <p:cNvPr id="5394" name="object 5394"/>
            <p:cNvSpPr/>
            <p:nvPr/>
          </p:nvSpPr>
          <p:spPr>
            <a:xfrm>
              <a:off x="7860806" y="5341214"/>
              <a:ext cx="2540" cy="504825"/>
            </a:xfrm>
            <a:custGeom>
              <a:avLst/>
              <a:gdLst/>
              <a:ahLst/>
              <a:cxnLst/>
              <a:rect l="l" t="t" r="r" b="b"/>
              <a:pathLst>
                <a:path w="2540" h="504825">
                  <a:moveTo>
                    <a:pt x="0" y="0"/>
                  </a:moveTo>
                  <a:lnTo>
                    <a:pt x="1921" y="105"/>
                  </a:lnTo>
                  <a:lnTo>
                    <a:pt x="1921" y="504585"/>
                  </a:lnTo>
                  <a:lnTo>
                    <a:pt x="0" y="504375"/>
                  </a:lnTo>
                  <a:lnTo>
                    <a:pt x="0" y="0"/>
                  </a:lnTo>
                  <a:close/>
                </a:path>
              </a:pathLst>
            </a:custGeom>
            <a:solidFill>
              <a:srgbClr val="A09BA7"/>
            </a:solidFill>
          </p:spPr>
          <p:txBody>
            <a:bodyPr wrap="square" lIns="0" tIns="0" rIns="0" bIns="0" rtlCol="0"/>
            <a:lstStyle/>
            <a:p>
              <a:endParaRPr lang="fr-FR" noProof="0" dirty="0"/>
            </a:p>
          </p:txBody>
        </p:sp>
        <p:sp>
          <p:nvSpPr>
            <p:cNvPr id="5395" name="object 5395"/>
            <p:cNvSpPr/>
            <p:nvPr/>
          </p:nvSpPr>
          <p:spPr>
            <a:xfrm>
              <a:off x="7860806" y="5341214"/>
              <a:ext cx="2540" cy="504825"/>
            </a:xfrm>
            <a:custGeom>
              <a:avLst/>
              <a:gdLst/>
              <a:ahLst/>
              <a:cxnLst/>
              <a:rect l="l" t="t" r="r" b="b"/>
              <a:pathLst>
                <a:path w="2540" h="504825">
                  <a:moveTo>
                    <a:pt x="1921" y="105"/>
                  </a:moveTo>
                  <a:lnTo>
                    <a:pt x="1921" y="504585"/>
                  </a:lnTo>
                </a:path>
                <a:path w="2540" h="504825">
                  <a:moveTo>
                    <a:pt x="0" y="504375"/>
                  </a:moveTo>
                  <a:lnTo>
                    <a:pt x="0" y="0"/>
                  </a:lnTo>
                </a:path>
              </a:pathLst>
            </a:custGeom>
            <a:ln w="3175">
              <a:solidFill>
                <a:srgbClr val="A09BA7"/>
              </a:solidFill>
            </a:ln>
          </p:spPr>
          <p:txBody>
            <a:bodyPr wrap="square" lIns="0" tIns="0" rIns="0" bIns="0" rtlCol="0"/>
            <a:lstStyle/>
            <a:p>
              <a:endParaRPr lang="fr-FR" noProof="0" dirty="0"/>
            </a:p>
          </p:txBody>
        </p:sp>
        <p:sp>
          <p:nvSpPr>
            <p:cNvPr id="5396" name="object 5396"/>
            <p:cNvSpPr/>
            <p:nvPr/>
          </p:nvSpPr>
          <p:spPr>
            <a:xfrm>
              <a:off x="7862728" y="5341320"/>
              <a:ext cx="3810" cy="505459"/>
            </a:xfrm>
            <a:custGeom>
              <a:avLst/>
              <a:gdLst/>
              <a:ahLst/>
              <a:cxnLst/>
              <a:rect l="l" t="t" r="r" b="b"/>
              <a:pathLst>
                <a:path w="3809" h="505460">
                  <a:moveTo>
                    <a:pt x="0" y="0"/>
                  </a:moveTo>
                  <a:lnTo>
                    <a:pt x="3602" y="198"/>
                  </a:lnTo>
                  <a:lnTo>
                    <a:pt x="3602" y="504873"/>
                  </a:lnTo>
                  <a:lnTo>
                    <a:pt x="0" y="504479"/>
                  </a:lnTo>
                  <a:lnTo>
                    <a:pt x="0" y="0"/>
                  </a:lnTo>
                  <a:close/>
                </a:path>
              </a:pathLst>
            </a:custGeom>
            <a:solidFill>
              <a:srgbClr val="9F9BA6"/>
            </a:solidFill>
          </p:spPr>
          <p:txBody>
            <a:bodyPr wrap="square" lIns="0" tIns="0" rIns="0" bIns="0" rtlCol="0"/>
            <a:lstStyle/>
            <a:p>
              <a:endParaRPr lang="fr-FR" noProof="0" dirty="0"/>
            </a:p>
          </p:txBody>
        </p:sp>
        <p:sp>
          <p:nvSpPr>
            <p:cNvPr id="5397" name="object 5397"/>
            <p:cNvSpPr/>
            <p:nvPr/>
          </p:nvSpPr>
          <p:spPr>
            <a:xfrm>
              <a:off x="7862728" y="5341320"/>
              <a:ext cx="3810" cy="505459"/>
            </a:xfrm>
            <a:custGeom>
              <a:avLst/>
              <a:gdLst/>
              <a:ahLst/>
              <a:cxnLst/>
              <a:rect l="l" t="t" r="r" b="b"/>
              <a:pathLst>
                <a:path w="3809" h="505460">
                  <a:moveTo>
                    <a:pt x="3602" y="198"/>
                  </a:moveTo>
                  <a:lnTo>
                    <a:pt x="3602" y="504873"/>
                  </a:lnTo>
                </a:path>
                <a:path w="3809" h="505460">
                  <a:moveTo>
                    <a:pt x="0" y="504479"/>
                  </a:moveTo>
                  <a:lnTo>
                    <a:pt x="0" y="0"/>
                  </a:lnTo>
                </a:path>
              </a:pathLst>
            </a:custGeom>
            <a:ln w="3175">
              <a:solidFill>
                <a:srgbClr val="9F9BA6"/>
              </a:solidFill>
            </a:ln>
          </p:spPr>
          <p:txBody>
            <a:bodyPr wrap="square" lIns="0" tIns="0" rIns="0" bIns="0" rtlCol="0"/>
            <a:lstStyle/>
            <a:p>
              <a:endParaRPr lang="fr-FR" noProof="0" dirty="0"/>
            </a:p>
          </p:txBody>
        </p:sp>
        <p:sp>
          <p:nvSpPr>
            <p:cNvPr id="5398" name="object 5398"/>
            <p:cNvSpPr/>
            <p:nvPr/>
          </p:nvSpPr>
          <p:spPr>
            <a:xfrm>
              <a:off x="7866331" y="5341518"/>
              <a:ext cx="1905" cy="505459"/>
            </a:xfrm>
            <a:custGeom>
              <a:avLst/>
              <a:gdLst/>
              <a:ahLst/>
              <a:cxnLst/>
              <a:rect l="l" t="t" r="r" b="b"/>
              <a:pathLst>
                <a:path w="1904" h="505460">
                  <a:moveTo>
                    <a:pt x="0" y="0"/>
                  </a:moveTo>
                  <a:lnTo>
                    <a:pt x="1681" y="92"/>
                  </a:lnTo>
                  <a:lnTo>
                    <a:pt x="1681" y="504859"/>
                  </a:lnTo>
                  <a:lnTo>
                    <a:pt x="0" y="504675"/>
                  </a:lnTo>
                  <a:lnTo>
                    <a:pt x="0" y="0"/>
                  </a:lnTo>
                  <a:close/>
                </a:path>
              </a:pathLst>
            </a:custGeom>
            <a:solidFill>
              <a:srgbClr val="9F9BA6"/>
            </a:solidFill>
          </p:spPr>
          <p:txBody>
            <a:bodyPr wrap="square" lIns="0" tIns="0" rIns="0" bIns="0" rtlCol="0"/>
            <a:lstStyle/>
            <a:p>
              <a:endParaRPr lang="fr-FR" noProof="0" dirty="0"/>
            </a:p>
          </p:txBody>
        </p:sp>
        <p:sp>
          <p:nvSpPr>
            <p:cNvPr id="5399" name="object 5399"/>
            <p:cNvSpPr/>
            <p:nvPr/>
          </p:nvSpPr>
          <p:spPr>
            <a:xfrm>
              <a:off x="7866331" y="5341518"/>
              <a:ext cx="1905" cy="505459"/>
            </a:xfrm>
            <a:custGeom>
              <a:avLst/>
              <a:gdLst/>
              <a:ahLst/>
              <a:cxnLst/>
              <a:rect l="l" t="t" r="r" b="b"/>
              <a:pathLst>
                <a:path w="1904" h="505460">
                  <a:moveTo>
                    <a:pt x="1681" y="92"/>
                  </a:moveTo>
                  <a:lnTo>
                    <a:pt x="1681" y="504859"/>
                  </a:lnTo>
                </a:path>
                <a:path w="1904" h="505460">
                  <a:moveTo>
                    <a:pt x="0" y="504675"/>
                  </a:moveTo>
                  <a:lnTo>
                    <a:pt x="0" y="0"/>
                  </a:lnTo>
                </a:path>
              </a:pathLst>
            </a:custGeom>
            <a:ln w="3175">
              <a:solidFill>
                <a:srgbClr val="9F9BA6"/>
              </a:solidFill>
            </a:ln>
          </p:spPr>
          <p:txBody>
            <a:bodyPr wrap="square" lIns="0" tIns="0" rIns="0" bIns="0" rtlCol="0"/>
            <a:lstStyle/>
            <a:p>
              <a:endParaRPr lang="fr-FR" noProof="0" dirty="0"/>
            </a:p>
          </p:txBody>
        </p:sp>
        <p:sp>
          <p:nvSpPr>
            <p:cNvPr id="5400" name="object 5400"/>
            <p:cNvSpPr/>
            <p:nvPr/>
          </p:nvSpPr>
          <p:spPr>
            <a:xfrm>
              <a:off x="7868012" y="5341611"/>
              <a:ext cx="3810" cy="505459"/>
            </a:xfrm>
            <a:custGeom>
              <a:avLst/>
              <a:gdLst/>
              <a:ahLst/>
              <a:cxnLst/>
              <a:rect l="l" t="t" r="r" b="b"/>
              <a:pathLst>
                <a:path w="3809" h="505460">
                  <a:moveTo>
                    <a:pt x="0" y="0"/>
                  </a:moveTo>
                  <a:lnTo>
                    <a:pt x="3602" y="198"/>
                  </a:lnTo>
                  <a:lnTo>
                    <a:pt x="3602" y="505160"/>
                  </a:lnTo>
                  <a:lnTo>
                    <a:pt x="0" y="504766"/>
                  </a:lnTo>
                  <a:lnTo>
                    <a:pt x="0" y="0"/>
                  </a:lnTo>
                  <a:close/>
                </a:path>
              </a:pathLst>
            </a:custGeom>
            <a:solidFill>
              <a:srgbClr val="9F9BA6"/>
            </a:solidFill>
          </p:spPr>
          <p:txBody>
            <a:bodyPr wrap="square" lIns="0" tIns="0" rIns="0" bIns="0" rtlCol="0"/>
            <a:lstStyle/>
            <a:p>
              <a:endParaRPr lang="fr-FR" noProof="0" dirty="0"/>
            </a:p>
          </p:txBody>
        </p:sp>
        <p:sp>
          <p:nvSpPr>
            <p:cNvPr id="5401" name="object 5401"/>
            <p:cNvSpPr/>
            <p:nvPr/>
          </p:nvSpPr>
          <p:spPr>
            <a:xfrm>
              <a:off x="7868012" y="5341611"/>
              <a:ext cx="3810" cy="505459"/>
            </a:xfrm>
            <a:custGeom>
              <a:avLst/>
              <a:gdLst/>
              <a:ahLst/>
              <a:cxnLst/>
              <a:rect l="l" t="t" r="r" b="b"/>
              <a:pathLst>
                <a:path w="3809" h="505460">
                  <a:moveTo>
                    <a:pt x="3602" y="198"/>
                  </a:moveTo>
                  <a:lnTo>
                    <a:pt x="3602" y="505160"/>
                  </a:lnTo>
                </a:path>
                <a:path w="3809" h="505460">
                  <a:moveTo>
                    <a:pt x="0" y="504766"/>
                  </a:moveTo>
                  <a:lnTo>
                    <a:pt x="0" y="0"/>
                  </a:lnTo>
                </a:path>
              </a:pathLst>
            </a:custGeom>
            <a:ln w="3175">
              <a:solidFill>
                <a:srgbClr val="9F9BA6"/>
              </a:solidFill>
            </a:ln>
          </p:spPr>
          <p:txBody>
            <a:bodyPr wrap="square" lIns="0" tIns="0" rIns="0" bIns="0" rtlCol="0"/>
            <a:lstStyle/>
            <a:p>
              <a:endParaRPr lang="fr-FR" noProof="0" dirty="0"/>
            </a:p>
          </p:txBody>
        </p:sp>
        <p:sp>
          <p:nvSpPr>
            <p:cNvPr id="5402" name="object 5402"/>
            <p:cNvSpPr/>
            <p:nvPr/>
          </p:nvSpPr>
          <p:spPr>
            <a:xfrm>
              <a:off x="7871615" y="5341809"/>
              <a:ext cx="2540" cy="505459"/>
            </a:xfrm>
            <a:custGeom>
              <a:avLst/>
              <a:gdLst/>
              <a:ahLst/>
              <a:cxnLst/>
              <a:rect l="l" t="t" r="r" b="b"/>
              <a:pathLst>
                <a:path w="2540" h="505460">
                  <a:moveTo>
                    <a:pt x="0" y="0"/>
                  </a:moveTo>
                  <a:lnTo>
                    <a:pt x="1921" y="105"/>
                  </a:lnTo>
                  <a:lnTo>
                    <a:pt x="1921" y="505172"/>
                  </a:lnTo>
                  <a:lnTo>
                    <a:pt x="0" y="504962"/>
                  </a:lnTo>
                  <a:lnTo>
                    <a:pt x="0" y="0"/>
                  </a:lnTo>
                  <a:close/>
                </a:path>
              </a:pathLst>
            </a:custGeom>
            <a:solidFill>
              <a:srgbClr val="9F9BA6"/>
            </a:solidFill>
          </p:spPr>
          <p:txBody>
            <a:bodyPr wrap="square" lIns="0" tIns="0" rIns="0" bIns="0" rtlCol="0"/>
            <a:lstStyle/>
            <a:p>
              <a:endParaRPr lang="fr-FR" noProof="0" dirty="0"/>
            </a:p>
          </p:txBody>
        </p:sp>
        <p:sp>
          <p:nvSpPr>
            <p:cNvPr id="5403" name="object 5403"/>
            <p:cNvSpPr/>
            <p:nvPr/>
          </p:nvSpPr>
          <p:spPr>
            <a:xfrm>
              <a:off x="7871615" y="5341809"/>
              <a:ext cx="2540" cy="505459"/>
            </a:xfrm>
            <a:custGeom>
              <a:avLst/>
              <a:gdLst/>
              <a:ahLst/>
              <a:cxnLst/>
              <a:rect l="l" t="t" r="r" b="b"/>
              <a:pathLst>
                <a:path w="2540" h="505460">
                  <a:moveTo>
                    <a:pt x="1921" y="105"/>
                  </a:moveTo>
                  <a:lnTo>
                    <a:pt x="1921" y="505172"/>
                  </a:lnTo>
                </a:path>
                <a:path w="2540" h="505460">
                  <a:moveTo>
                    <a:pt x="0" y="504962"/>
                  </a:moveTo>
                  <a:lnTo>
                    <a:pt x="0" y="0"/>
                  </a:lnTo>
                </a:path>
              </a:pathLst>
            </a:custGeom>
            <a:ln w="3175">
              <a:solidFill>
                <a:srgbClr val="9F9BA6"/>
              </a:solidFill>
            </a:ln>
          </p:spPr>
          <p:txBody>
            <a:bodyPr wrap="square" lIns="0" tIns="0" rIns="0" bIns="0" rtlCol="0"/>
            <a:lstStyle/>
            <a:p>
              <a:endParaRPr lang="fr-FR" noProof="0" dirty="0"/>
            </a:p>
          </p:txBody>
        </p:sp>
        <p:sp>
          <p:nvSpPr>
            <p:cNvPr id="5404" name="object 5404"/>
            <p:cNvSpPr/>
            <p:nvPr/>
          </p:nvSpPr>
          <p:spPr>
            <a:xfrm>
              <a:off x="7873537" y="5341915"/>
              <a:ext cx="1905" cy="505459"/>
            </a:xfrm>
            <a:custGeom>
              <a:avLst/>
              <a:gdLst/>
              <a:ahLst/>
              <a:cxnLst/>
              <a:rect l="l" t="t" r="r" b="b"/>
              <a:pathLst>
                <a:path w="1904" h="505460">
                  <a:moveTo>
                    <a:pt x="0" y="0"/>
                  </a:moveTo>
                  <a:lnTo>
                    <a:pt x="1681" y="92"/>
                  </a:lnTo>
                  <a:lnTo>
                    <a:pt x="1681" y="505250"/>
                  </a:lnTo>
                  <a:lnTo>
                    <a:pt x="0" y="505066"/>
                  </a:lnTo>
                  <a:lnTo>
                    <a:pt x="0" y="0"/>
                  </a:lnTo>
                  <a:close/>
                </a:path>
              </a:pathLst>
            </a:custGeom>
            <a:solidFill>
              <a:srgbClr val="9F9AA4"/>
            </a:solidFill>
          </p:spPr>
          <p:txBody>
            <a:bodyPr wrap="square" lIns="0" tIns="0" rIns="0" bIns="0" rtlCol="0"/>
            <a:lstStyle/>
            <a:p>
              <a:endParaRPr lang="fr-FR" noProof="0" dirty="0"/>
            </a:p>
          </p:txBody>
        </p:sp>
        <p:sp>
          <p:nvSpPr>
            <p:cNvPr id="5405" name="object 5405"/>
            <p:cNvSpPr/>
            <p:nvPr/>
          </p:nvSpPr>
          <p:spPr>
            <a:xfrm>
              <a:off x="7873537" y="5341915"/>
              <a:ext cx="1905" cy="505459"/>
            </a:xfrm>
            <a:custGeom>
              <a:avLst/>
              <a:gdLst/>
              <a:ahLst/>
              <a:cxnLst/>
              <a:rect l="l" t="t" r="r" b="b"/>
              <a:pathLst>
                <a:path w="1904" h="505460">
                  <a:moveTo>
                    <a:pt x="1681" y="92"/>
                  </a:moveTo>
                  <a:lnTo>
                    <a:pt x="1681" y="505250"/>
                  </a:lnTo>
                </a:path>
                <a:path w="1904" h="505460">
                  <a:moveTo>
                    <a:pt x="0" y="505066"/>
                  </a:moveTo>
                  <a:lnTo>
                    <a:pt x="0" y="0"/>
                  </a:lnTo>
                </a:path>
              </a:pathLst>
            </a:custGeom>
            <a:ln w="3175">
              <a:solidFill>
                <a:srgbClr val="9F9AA4"/>
              </a:solidFill>
            </a:ln>
          </p:spPr>
          <p:txBody>
            <a:bodyPr wrap="square" lIns="0" tIns="0" rIns="0" bIns="0" rtlCol="0"/>
            <a:lstStyle/>
            <a:p>
              <a:endParaRPr lang="fr-FR" noProof="0" dirty="0"/>
            </a:p>
          </p:txBody>
        </p:sp>
        <p:sp>
          <p:nvSpPr>
            <p:cNvPr id="5406" name="object 5406"/>
            <p:cNvSpPr/>
            <p:nvPr/>
          </p:nvSpPr>
          <p:spPr>
            <a:xfrm>
              <a:off x="7875218" y="5342008"/>
              <a:ext cx="3810" cy="506095"/>
            </a:xfrm>
            <a:custGeom>
              <a:avLst/>
              <a:gdLst/>
              <a:ahLst/>
              <a:cxnLst/>
              <a:rect l="l" t="t" r="r" b="b"/>
              <a:pathLst>
                <a:path w="3809" h="506095">
                  <a:moveTo>
                    <a:pt x="0" y="0"/>
                  </a:moveTo>
                  <a:lnTo>
                    <a:pt x="3602" y="198"/>
                  </a:lnTo>
                  <a:lnTo>
                    <a:pt x="3602" y="505551"/>
                  </a:lnTo>
                  <a:lnTo>
                    <a:pt x="0" y="505157"/>
                  </a:lnTo>
                  <a:lnTo>
                    <a:pt x="0" y="0"/>
                  </a:lnTo>
                  <a:close/>
                </a:path>
              </a:pathLst>
            </a:custGeom>
            <a:solidFill>
              <a:srgbClr val="9F9AA4"/>
            </a:solidFill>
          </p:spPr>
          <p:txBody>
            <a:bodyPr wrap="square" lIns="0" tIns="0" rIns="0" bIns="0" rtlCol="0"/>
            <a:lstStyle/>
            <a:p>
              <a:endParaRPr lang="fr-FR" noProof="0" dirty="0"/>
            </a:p>
          </p:txBody>
        </p:sp>
        <p:sp>
          <p:nvSpPr>
            <p:cNvPr id="5407" name="object 5407"/>
            <p:cNvSpPr/>
            <p:nvPr/>
          </p:nvSpPr>
          <p:spPr>
            <a:xfrm>
              <a:off x="7875218" y="5342007"/>
              <a:ext cx="3810" cy="506095"/>
            </a:xfrm>
            <a:custGeom>
              <a:avLst/>
              <a:gdLst/>
              <a:ahLst/>
              <a:cxnLst/>
              <a:rect l="l" t="t" r="r" b="b"/>
              <a:pathLst>
                <a:path w="3809" h="506095">
                  <a:moveTo>
                    <a:pt x="3602" y="198"/>
                  </a:moveTo>
                  <a:lnTo>
                    <a:pt x="3602" y="505551"/>
                  </a:lnTo>
                </a:path>
                <a:path w="3809" h="506095">
                  <a:moveTo>
                    <a:pt x="0" y="505157"/>
                  </a:moveTo>
                  <a:lnTo>
                    <a:pt x="0" y="0"/>
                  </a:lnTo>
                </a:path>
              </a:pathLst>
            </a:custGeom>
            <a:ln w="3175">
              <a:solidFill>
                <a:srgbClr val="9F9AA4"/>
              </a:solidFill>
            </a:ln>
          </p:spPr>
          <p:txBody>
            <a:bodyPr wrap="square" lIns="0" tIns="0" rIns="0" bIns="0" rtlCol="0"/>
            <a:lstStyle/>
            <a:p>
              <a:endParaRPr lang="fr-FR" noProof="0" dirty="0"/>
            </a:p>
          </p:txBody>
        </p:sp>
        <p:sp>
          <p:nvSpPr>
            <p:cNvPr id="5408" name="object 5408"/>
            <p:cNvSpPr/>
            <p:nvPr/>
          </p:nvSpPr>
          <p:spPr>
            <a:xfrm>
              <a:off x="7878821" y="5342206"/>
              <a:ext cx="2540" cy="506095"/>
            </a:xfrm>
            <a:custGeom>
              <a:avLst/>
              <a:gdLst/>
              <a:ahLst/>
              <a:cxnLst/>
              <a:rect l="l" t="t" r="r" b="b"/>
              <a:pathLst>
                <a:path w="2540" h="506095">
                  <a:moveTo>
                    <a:pt x="0" y="0"/>
                  </a:moveTo>
                  <a:lnTo>
                    <a:pt x="1921" y="105"/>
                  </a:lnTo>
                  <a:lnTo>
                    <a:pt x="1921" y="505563"/>
                  </a:lnTo>
                  <a:lnTo>
                    <a:pt x="0" y="505353"/>
                  </a:lnTo>
                  <a:lnTo>
                    <a:pt x="0" y="0"/>
                  </a:lnTo>
                  <a:close/>
                </a:path>
              </a:pathLst>
            </a:custGeom>
            <a:solidFill>
              <a:srgbClr val="9F9AA4"/>
            </a:solidFill>
          </p:spPr>
          <p:txBody>
            <a:bodyPr wrap="square" lIns="0" tIns="0" rIns="0" bIns="0" rtlCol="0"/>
            <a:lstStyle/>
            <a:p>
              <a:endParaRPr lang="fr-FR" noProof="0" dirty="0"/>
            </a:p>
          </p:txBody>
        </p:sp>
        <p:sp>
          <p:nvSpPr>
            <p:cNvPr id="5409" name="object 5409"/>
            <p:cNvSpPr/>
            <p:nvPr/>
          </p:nvSpPr>
          <p:spPr>
            <a:xfrm>
              <a:off x="7878821" y="5342206"/>
              <a:ext cx="2540" cy="506095"/>
            </a:xfrm>
            <a:custGeom>
              <a:avLst/>
              <a:gdLst/>
              <a:ahLst/>
              <a:cxnLst/>
              <a:rect l="l" t="t" r="r" b="b"/>
              <a:pathLst>
                <a:path w="2540" h="506095">
                  <a:moveTo>
                    <a:pt x="1921" y="105"/>
                  </a:moveTo>
                  <a:lnTo>
                    <a:pt x="1921" y="505563"/>
                  </a:lnTo>
                </a:path>
                <a:path w="2540" h="506095">
                  <a:moveTo>
                    <a:pt x="0" y="505353"/>
                  </a:moveTo>
                  <a:lnTo>
                    <a:pt x="0" y="0"/>
                  </a:lnTo>
                </a:path>
              </a:pathLst>
            </a:custGeom>
            <a:ln w="3175">
              <a:solidFill>
                <a:srgbClr val="9F9AA4"/>
              </a:solidFill>
            </a:ln>
          </p:spPr>
          <p:txBody>
            <a:bodyPr wrap="square" lIns="0" tIns="0" rIns="0" bIns="0" rtlCol="0"/>
            <a:lstStyle/>
            <a:p>
              <a:endParaRPr lang="fr-FR" noProof="0" dirty="0"/>
            </a:p>
          </p:txBody>
        </p:sp>
        <p:sp>
          <p:nvSpPr>
            <p:cNvPr id="5410" name="object 5410"/>
            <p:cNvSpPr/>
            <p:nvPr/>
          </p:nvSpPr>
          <p:spPr>
            <a:xfrm>
              <a:off x="7880742" y="5342311"/>
              <a:ext cx="3810" cy="506095"/>
            </a:xfrm>
            <a:custGeom>
              <a:avLst/>
              <a:gdLst/>
              <a:ahLst/>
              <a:cxnLst/>
              <a:rect l="l" t="t" r="r" b="b"/>
              <a:pathLst>
                <a:path w="3809" h="506095">
                  <a:moveTo>
                    <a:pt x="0" y="0"/>
                  </a:moveTo>
                  <a:lnTo>
                    <a:pt x="3602" y="198"/>
                  </a:lnTo>
                  <a:lnTo>
                    <a:pt x="3602" y="505851"/>
                  </a:lnTo>
                  <a:lnTo>
                    <a:pt x="0" y="505457"/>
                  </a:lnTo>
                  <a:lnTo>
                    <a:pt x="0" y="0"/>
                  </a:lnTo>
                  <a:close/>
                </a:path>
              </a:pathLst>
            </a:custGeom>
            <a:solidFill>
              <a:srgbClr val="9F9AA4"/>
            </a:solidFill>
          </p:spPr>
          <p:txBody>
            <a:bodyPr wrap="square" lIns="0" tIns="0" rIns="0" bIns="0" rtlCol="0"/>
            <a:lstStyle/>
            <a:p>
              <a:endParaRPr lang="fr-FR" noProof="0" dirty="0"/>
            </a:p>
          </p:txBody>
        </p:sp>
        <p:sp>
          <p:nvSpPr>
            <p:cNvPr id="5411" name="object 5411"/>
            <p:cNvSpPr/>
            <p:nvPr/>
          </p:nvSpPr>
          <p:spPr>
            <a:xfrm>
              <a:off x="7880742" y="5342311"/>
              <a:ext cx="3810" cy="506095"/>
            </a:xfrm>
            <a:custGeom>
              <a:avLst/>
              <a:gdLst/>
              <a:ahLst/>
              <a:cxnLst/>
              <a:rect l="l" t="t" r="r" b="b"/>
              <a:pathLst>
                <a:path w="3809" h="506095">
                  <a:moveTo>
                    <a:pt x="3602" y="198"/>
                  </a:moveTo>
                  <a:lnTo>
                    <a:pt x="3602" y="505851"/>
                  </a:lnTo>
                </a:path>
                <a:path w="3809" h="506095">
                  <a:moveTo>
                    <a:pt x="0" y="505457"/>
                  </a:moveTo>
                  <a:lnTo>
                    <a:pt x="0" y="0"/>
                  </a:lnTo>
                </a:path>
              </a:pathLst>
            </a:custGeom>
            <a:ln w="3175">
              <a:solidFill>
                <a:srgbClr val="9F9AA4"/>
              </a:solidFill>
            </a:ln>
          </p:spPr>
          <p:txBody>
            <a:bodyPr wrap="square" lIns="0" tIns="0" rIns="0" bIns="0" rtlCol="0"/>
            <a:lstStyle/>
            <a:p>
              <a:endParaRPr lang="fr-FR" noProof="0" dirty="0"/>
            </a:p>
          </p:txBody>
        </p:sp>
        <p:sp>
          <p:nvSpPr>
            <p:cNvPr id="5412" name="object 5412"/>
            <p:cNvSpPr/>
            <p:nvPr/>
          </p:nvSpPr>
          <p:spPr>
            <a:xfrm>
              <a:off x="7884345" y="5342510"/>
              <a:ext cx="1905" cy="506095"/>
            </a:xfrm>
            <a:custGeom>
              <a:avLst/>
              <a:gdLst/>
              <a:ahLst/>
              <a:cxnLst/>
              <a:rect l="l" t="t" r="r" b="b"/>
              <a:pathLst>
                <a:path w="1904" h="506095">
                  <a:moveTo>
                    <a:pt x="0" y="0"/>
                  </a:moveTo>
                  <a:lnTo>
                    <a:pt x="1681" y="81"/>
                  </a:lnTo>
                  <a:lnTo>
                    <a:pt x="1681" y="505836"/>
                  </a:lnTo>
                  <a:lnTo>
                    <a:pt x="0" y="505653"/>
                  </a:lnTo>
                  <a:lnTo>
                    <a:pt x="0" y="0"/>
                  </a:lnTo>
                  <a:close/>
                </a:path>
              </a:pathLst>
            </a:custGeom>
            <a:solidFill>
              <a:srgbClr val="9F9AA4"/>
            </a:solidFill>
          </p:spPr>
          <p:txBody>
            <a:bodyPr wrap="square" lIns="0" tIns="0" rIns="0" bIns="0" rtlCol="0"/>
            <a:lstStyle/>
            <a:p>
              <a:endParaRPr lang="fr-FR" noProof="0" dirty="0"/>
            </a:p>
          </p:txBody>
        </p:sp>
        <p:sp>
          <p:nvSpPr>
            <p:cNvPr id="5413" name="object 5413"/>
            <p:cNvSpPr/>
            <p:nvPr/>
          </p:nvSpPr>
          <p:spPr>
            <a:xfrm>
              <a:off x="7884345" y="5342510"/>
              <a:ext cx="1905" cy="506095"/>
            </a:xfrm>
            <a:custGeom>
              <a:avLst/>
              <a:gdLst/>
              <a:ahLst/>
              <a:cxnLst/>
              <a:rect l="l" t="t" r="r" b="b"/>
              <a:pathLst>
                <a:path w="1904" h="506095">
                  <a:moveTo>
                    <a:pt x="1681" y="81"/>
                  </a:moveTo>
                  <a:lnTo>
                    <a:pt x="1681" y="505836"/>
                  </a:lnTo>
                </a:path>
                <a:path w="1904" h="506095">
                  <a:moveTo>
                    <a:pt x="0" y="505653"/>
                  </a:moveTo>
                  <a:lnTo>
                    <a:pt x="0" y="0"/>
                  </a:lnTo>
                </a:path>
              </a:pathLst>
            </a:custGeom>
            <a:ln w="3175">
              <a:solidFill>
                <a:srgbClr val="9F9AA4"/>
              </a:solidFill>
            </a:ln>
          </p:spPr>
          <p:txBody>
            <a:bodyPr wrap="square" lIns="0" tIns="0" rIns="0" bIns="0" rtlCol="0"/>
            <a:lstStyle/>
            <a:p>
              <a:endParaRPr lang="fr-FR" noProof="0" dirty="0"/>
            </a:p>
          </p:txBody>
        </p:sp>
        <p:sp>
          <p:nvSpPr>
            <p:cNvPr id="5414" name="object 5414"/>
            <p:cNvSpPr/>
            <p:nvPr/>
          </p:nvSpPr>
          <p:spPr>
            <a:xfrm>
              <a:off x="7886027" y="5342591"/>
              <a:ext cx="3810" cy="506730"/>
            </a:xfrm>
            <a:custGeom>
              <a:avLst/>
              <a:gdLst/>
              <a:ahLst/>
              <a:cxnLst/>
              <a:rect l="l" t="t" r="r" b="b"/>
              <a:pathLst>
                <a:path w="3809" h="506729">
                  <a:moveTo>
                    <a:pt x="0" y="0"/>
                  </a:moveTo>
                  <a:lnTo>
                    <a:pt x="3602" y="152"/>
                  </a:lnTo>
                  <a:lnTo>
                    <a:pt x="3602" y="506149"/>
                  </a:lnTo>
                  <a:lnTo>
                    <a:pt x="0" y="505755"/>
                  </a:lnTo>
                  <a:lnTo>
                    <a:pt x="0" y="0"/>
                  </a:lnTo>
                  <a:close/>
                </a:path>
              </a:pathLst>
            </a:custGeom>
            <a:solidFill>
              <a:srgbClr val="9F9AA4"/>
            </a:solidFill>
          </p:spPr>
          <p:txBody>
            <a:bodyPr wrap="square" lIns="0" tIns="0" rIns="0" bIns="0" rtlCol="0"/>
            <a:lstStyle/>
            <a:p>
              <a:endParaRPr lang="fr-FR" noProof="0" dirty="0"/>
            </a:p>
          </p:txBody>
        </p:sp>
        <p:sp>
          <p:nvSpPr>
            <p:cNvPr id="5415" name="object 5415"/>
            <p:cNvSpPr/>
            <p:nvPr/>
          </p:nvSpPr>
          <p:spPr>
            <a:xfrm>
              <a:off x="7886027" y="5342591"/>
              <a:ext cx="3810" cy="506730"/>
            </a:xfrm>
            <a:custGeom>
              <a:avLst/>
              <a:gdLst/>
              <a:ahLst/>
              <a:cxnLst/>
              <a:rect l="l" t="t" r="r" b="b"/>
              <a:pathLst>
                <a:path w="3809" h="506729">
                  <a:moveTo>
                    <a:pt x="3602" y="152"/>
                  </a:moveTo>
                  <a:lnTo>
                    <a:pt x="3602" y="506149"/>
                  </a:lnTo>
                </a:path>
                <a:path w="3809" h="506729">
                  <a:moveTo>
                    <a:pt x="0" y="505755"/>
                  </a:moveTo>
                  <a:lnTo>
                    <a:pt x="0" y="0"/>
                  </a:lnTo>
                </a:path>
              </a:pathLst>
            </a:custGeom>
            <a:ln w="3175">
              <a:solidFill>
                <a:srgbClr val="9F9AA4"/>
              </a:solidFill>
            </a:ln>
          </p:spPr>
          <p:txBody>
            <a:bodyPr wrap="square" lIns="0" tIns="0" rIns="0" bIns="0" rtlCol="0"/>
            <a:lstStyle/>
            <a:p>
              <a:endParaRPr lang="fr-FR" noProof="0" dirty="0"/>
            </a:p>
          </p:txBody>
        </p:sp>
        <p:sp>
          <p:nvSpPr>
            <p:cNvPr id="5416" name="object 5416"/>
            <p:cNvSpPr/>
            <p:nvPr/>
          </p:nvSpPr>
          <p:spPr>
            <a:xfrm>
              <a:off x="7889629" y="5342744"/>
              <a:ext cx="2540" cy="506730"/>
            </a:xfrm>
            <a:custGeom>
              <a:avLst/>
              <a:gdLst/>
              <a:ahLst/>
              <a:cxnLst/>
              <a:rect l="l" t="t" r="r" b="b"/>
              <a:pathLst>
                <a:path w="2540" h="506729">
                  <a:moveTo>
                    <a:pt x="0" y="0"/>
                  </a:moveTo>
                  <a:lnTo>
                    <a:pt x="1921" y="81"/>
                  </a:lnTo>
                  <a:lnTo>
                    <a:pt x="1921" y="506206"/>
                  </a:lnTo>
                  <a:lnTo>
                    <a:pt x="0" y="505996"/>
                  </a:lnTo>
                  <a:lnTo>
                    <a:pt x="0" y="0"/>
                  </a:lnTo>
                  <a:close/>
                </a:path>
              </a:pathLst>
            </a:custGeom>
            <a:solidFill>
              <a:srgbClr val="9F9AA4"/>
            </a:solidFill>
          </p:spPr>
          <p:txBody>
            <a:bodyPr wrap="square" lIns="0" tIns="0" rIns="0" bIns="0" rtlCol="0"/>
            <a:lstStyle/>
            <a:p>
              <a:endParaRPr lang="fr-FR" noProof="0" dirty="0"/>
            </a:p>
          </p:txBody>
        </p:sp>
        <p:sp>
          <p:nvSpPr>
            <p:cNvPr id="5417" name="object 5417"/>
            <p:cNvSpPr/>
            <p:nvPr/>
          </p:nvSpPr>
          <p:spPr>
            <a:xfrm>
              <a:off x="7889629" y="5342744"/>
              <a:ext cx="2540" cy="506730"/>
            </a:xfrm>
            <a:custGeom>
              <a:avLst/>
              <a:gdLst/>
              <a:ahLst/>
              <a:cxnLst/>
              <a:rect l="l" t="t" r="r" b="b"/>
              <a:pathLst>
                <a:path w="2540" h="506729">
                  <a:moveTo>
                    <a:pt x="1921" y="81"/>
                  </a:moveTo>
                  <a:lnTo>
                    <a:pt x="1921" y="506206"/>
                  </a:lnTo>
                </a:path>
                <a:path w="2540" h="506729">
                  <a:moveTo>
                    <a:pt x="0" y="505996"/>
                  </a:moveTo>
                  <a:lnTo>
                    <a:pt x="0" y="0"/>
                  </a:lnTo>
                </a:path>
              </a:pathLst>
            </a:custGeom>
            <a:ln w="3175">
              <a:solidFill>
                <a:srgbClr val="9F9AA4"/>
              </a:solidFill>
            </a:ln>
          </p:spPr>
          <p:txBody>
            <a:bodyPr wrap="square" lIns="0" tIns="0" rIns="0" bIns="0" rtlCol="0"/>
            <a:lstStyle/>
            <a:p>
              <a:endParaRPr lang="fr-FR" noProof="0" dirty="0"/>
            </a:p>
          </p:txBody>
        </p:sp>
        <p:sp>
          <p:nvSpPr>
            <p:cNvPr id="5418" name="object 5418"/>
            <p:cNvSpPr/>
            <p:nvPr/>
          </p:nvSpPr>
          <p:spPr>
            <a:xfrm>
              <a:off x="7891551" y="5342825"/>
              <a:ext cx="3810" cy="506730"/>
            </a:xfrm>
            <a:custGeom>
              <a:avLst/>
              <a:gdLst/>
              <a:ahLst/>
              <a:cxnLst/>
              <a:rect l="l" t="t" r="r" b="b"/>
              <a:pathLst>
                <a:path w="3809" h="506729">
                  <a:moveTo>
                    <a:pt x="0" y="0"/>
                  </a:moveTo>
                  <a:lnTo>
                    <a:pt x="3602" y="152"/>
                  </a:lnTo>
                  <a:lnTo>
                    <a:pt x="3602" y="506519"/>
                  </a:lnTo>
                  <a:lnTo>
                    <a:pt x="0" y="506125"/>
                  </a:lnTo>
                  <a:lnTo>
                    <a:pt x="0" y="0"/>
                  </a:lnTo>
                  <a:close/>
                </a:path>
              </a:pathLst>
            </a:custGeom>
            <a:solidFill>
              <a:srgbClr val="9F9AA4"/>
            </a:solidFill>
          </p:spPr>
          <p:txBody>
            <a:bodyPr wrap="square" lIns="0" tIns="0" rIns="0" bIns="0" rtlCol="0"/>
            <a:lstStyle/>
            <a:p>
              <a:endParaRPr lang="fr-FR" noProof="0" dirty="0"/>
            </a:p>
          </p:txBody>
        </p:sp>
        <p:sp>
          <p:nvSpPr>
            <p:cNvPr id="5419" name="object 5419"/>
            <p:cNvSpPr/>
            <p:nvPr/>
          </p:nvSpPr>
          <p:spPr>
            <a:xfrm>
              <a:off x="7891551" y="5342825"/>
              <a:ext cx="3810" cy="506730"/>
            </a:xfrm>
            <a:custGeom>
              <a:avLst/>
              <a:gdLst/>
              <a:ahLst/>
              <a:cxnLst/>
              <a:rect l="l" t="t" r="r" b="b"/>
              <a:pathLst>
                <a:path w="3809" h="506729">
                  <a:moveTo>
                    <a:pt x="3602" y="152"/>
                  </a:moveTo>
                  <a:lnTo>
                    <a:pt x="3602" y="506519"/>
                  </a:lnTo>
                </a:path>
                <a:path w="3809" h="506729">
                  <a:moveTo>
                    <a:pt x="0" y="506125"/>
                  </a:moveTo>
                  <a:lnTo>
                    <a:pt x="0" y="0"/>
                  </a:lnTo>
                </a:path>
              </a:pathLst>
            </a:custGeom>
            <a:ln w="3175">
              <a:solidFill>
                <a:srgbClr val="9F9AA4"/>
              </a:solidFill>
            </a:ln>
          </p:spPr>
          <p:txBody>
            <a:bodyPr wrap="square" lIns="0" tIns="0" rIns="0" bIns="0" rtlCol="0"/>
            <a:lstStyle/>
            <a:p>
              <a:endParaRPr lang="fr-FR" noProof="0" dirty="0"/>
            </a:p>
          </p:txBody>
        </p:sp>
        <p:sp>
          <p:nvSpPr>
            <p:cNvPr id="5420" name="object 5420"/>
            <p:cNvSpPr/>
            <p:nvPr/>
          </p:nvSpPr>
          <p:spPr>
            <a:xfrm>
              <a:off x="7895154" y="5342978"/>
              <a:ext cx="1905" cy="506730"/>
            </a:xfrm>
            <a:custGeom>
              <a:avLst/>
              <a:gdLst/>
              <a:ahLst/>
              <a:cxnLst/>
              <a:rect l="l" t="t" r="r" b="b"/>
              <a:pathLst>
                <a:path w="1904" h="506729">
                  <a:moveTo>
                    <a:pt x="0" y="0"/>
                  </a:moveTo>
                  <a:lnTo>
                    <a:pt x="1681" y="71"/>
                  </a:lnTo>
                  <a:lnTo>
                    <a:pt x="1681" y="506550"/>
                  </a:lnTo>
                  <a:lnTo>
                    <a:pt x="0" y="506366"/>
                  </a:lnTo>
                  <a:lnTo>
                    <a:pt x="0" y="0"/>
                  </a:lnTo>
                  <a:close/>
                </a:path>
              </a:pathLst>
            </a:custGeom>
            <a:solidFill>
              <a:srgbClr val="9F99A3"/>
            </a:solidFill>
          </p:spPr>
          <p:txBody>
            <a:bodyPr wrap="square" lIns="0" tIns="0" rIns="0" bIns="0" rtlCol="0"/>
            <a:lstStyle/>
            <a:p>
              <a:endParaRPr lang="fr-FR" noProof="0" dirty="0"/>
            </a:p>
          </p:txBody>
        </p:sp>
        <p:sp>
          <p:nvSpPr>
            <p:cNvPr id="5421" name="object 5421"/>
            <p:cNvSpPr/>
            <p:nvPr/>
          </p:nvSpPr>
          <p:spPr>
            <a:xfrm>
              <a:off x="7895154" y="5342977"/>
              <a:ext cx="1905" cy="506730"/>
            </a:xfrm>
            <a:custGeom>
              <a:avLst/>
              <a:gdLst/>
              <a:ahLst/>
              <a:cxnLst/>
              <a:rect l="l" t="t" r="r" b="b"/>
              <a:pathLst>
                <a:path w="1904" h="506729">
                  <a:moveTo>
                    <a:pt x="1681" y="71"/>
                  </a:moveTo>
                  <a:lnTo>
                    <a:pt x="1681" y="506550"/>
                  </a:lnTo>
                </a:path>
                <a:path w="1904" h="506729">
                  <a:moveTo>
                    <a:pt x="0" y="506366"/>
                  </a:moveTo>
                  <a:lnTo>
                    <a:pt x="0" y="0"/>
                  </a:lnTo>
                </a:path>
              </a:pathLst>
            </a:custGeom>
            <a:ln w="3175">
              <a:solidFill>
                <a:srgbClr val="9F99A3"/>
              </a:solidFill>
            </a:ln>
          </p:spPr>
          <p:txBody>
            <a:bodyPr wrap="square" lIns="0" tIns="0" rIns="0" bIns="0" rtlCol="0"/>
            <a:lstStyle/>
            <a:p>
              <a:endParaRPr lang="fr-FR" noProof="0" dirty="0"/>
            </a:p>
          </p:txBody>
        </p:sp>
        <p:sp>
          <p:nvSpPr>
            <p:cNvPr id="5422" name="object 5422"/>
            <p:cNvSpPr/>
            <p:nvPr/>
          </p:nvSpPr>
          <p:spPr>
            <a:xfrm>
              <a:off x="7896835" y="5343049"/>
              <a:ext cx="3810" cy="507365"/>
            </a:xfrm>
            <a:custGeom>
              <a:avLst/>
              <a:gdLst/>
              <a:ahLst/>
              <a:cxnLst/>
              <a:rect l="l" t="t" r="r" b="b"/>
              <a:pathLst>
                <a:path w="3809" h="507364">
                  <a:moveTo>
                    <a:pt x="0" y="0"/>
                  </a:moveTo>
                  <a:lnTo>
                    <a:pt x="3602" y="152"/>
                  </a:lnTo>
                  <a:lnTo>
                    <a:pt x="3602" y="506873"/>
                  </a:lnTo>
                  <a:lnTo>
                    <a:pt x="0" y="506479"/>
                  </a:lnTo>
                  <a:lnTo>
                    <a:pt x="0" y="0"/>
                  </a:lnTo>
                  <a:close/>
                </a:path>
              </a:pathLst>
            </a:custGeom>
            <a:solidFill>
              <a:srgbClr val="9F99A3"/>
            </a:solidFill>
          </p:spPr>
          <p:txBody>
            <a:bodyPr wrap="square" lIns="0" tIns="0" rIns="0" bIns="0" rtlCol="0"/>
            <a:lstStyle/>
            <a:p>
              <a:endParaRPr lang="fr-FR" noProof="0" dirty="0"/>
            </a:p>
          </p:txBody>
        </p:sp>
        <p:sp>
          <p:nvSpPr>
            <p:cNvPr id="5423" name="object 5423"/>
            <p:cNvSpPr/>
            <p:nvPr/>
          </p:nvSpPr>
          <p:spPr>
            <a:xfrm>
              <a:off x="7896835" y="5343049"/>
              <a:ext cx="3810" cy="507365"/>
            </a:xfrm>
            <a:custGeom>
              <a:avLst/>
              <a:gdLst/>
              <a:ahLst/>
              <a:cxnLst/>
              <a:rect l="l" t="t" r="r" b="b"/>
              <a:pathLst>
                <a:path w="3809" h="507364">
                  <a:moveTo>
                    <a:pt x="3602" y="152"/>
                  </a:moveTo>
                  <a:lnTo>
                    <a:pt x="3602" y="506873"/>
                  </a:lnTo>
                </a:path>
                <a:path w="3809" h="507364">
                  <a:moveTo>
                    <a:pt x="0" y="506479"/>
                  </a:moveTo>
                  <a:lnTo>
                    <a:pt x="0" y="0"/>
                  </a:lnTo>
                </a:path>
              </a:pathLst>
            </a:custGeom>
            <a:ln w="3175">
              <a:solidFill>
                <a:srgbClr val="9F99A3"/>
              </a:solidFill>
            </a:ln>
          </p:spPr>
          <p:txBody>
            <a:bodyPr wrap="square" lIns="0" tIns="0" rIns="0" bIns="0" rtlCol="0"/>
            <a:lstStyle/>
            <a:p>
              <a:endParaRPr lang="fr-FR" noProof="0" dirty="0"/>
            </a:p>
          </p:txBody>
        </p:sp>
        <p:sp>
          <p:nvSpPr>
            <p:cNvPr id="5424" name="object 5424"/>
            <p:cNvSpPr/>
            <p:nvPr/>
          </p:nvSpPr>
          <p:spPr>
            <a:xfrm>
              <a:off x="7900438" y="5343201"/>
              <a:ext cx="2540" cy="507365"/>
            </a:xfrm>
            <a:custGeom>
              <a:avLst/>
              <a:gdLst/>
              <a:ahLst/>
              <a:cxnLst/>
              <a:rect l="l" t="t" r="r" b="b"/>
              <a:pathLst>
                <a:path w="2540" h="507364">
                  <a:moveTo>
                    <a:pt x="0" y="0"/>
                  </a:moveTo>
                  <a:lnTo>
                    <a:pt x="1921" y="81"/>
                  </a:lnTo>
                  <a:lnTo>
                    <a:pt x="1921" y="506930"/>
                  </a:lnTo>
                  <a:lnTo>
                    <a:pt x="0" y="506720"/>
                  </a:lnTo>
                  <a:lnTo>
                    <a:pt x="0" y="0"/>
                  </a:lnTo>
                  <a:close/>
                </a:path>
              </a:pathLst>
            </a:custGeom>
            <a:solidFill>
              <a:srgbClr val="9F99A3"/>
            </a:solidFill>
          </p:spPr>
          <p:txBody>
            <a:bodyPr wrap="square" lIns="0" tIns="0" rIns="0" bIns="0" rtlCol="0"/>
            <a:lstStyle/>
            <a:p>
              <a:endParaRPr lang="fr-FR" noProof="0" dirty="0"/>
            </a:p>
          </p:txBody>
        </p:sp>
        <p:sp>
          <p:nvSpPr>
            <p:cNvPr id="5425" name="object 5425"/>
            <p:cNvSpPr/>
            <p:nvPr/>
          </p:nvSpPr>
          <p:spPr>
            <a:xfrm>
              <a:off x="7900438" y="5343201"/>
              <a:ext cx="2540" cy="507365"/>
            </a:xfrm>
            <a:custGeom>
              <a:avLst/>
              <a:gdLst/>
              <a:ahLst/>
              <a:cxnLst/>
              <a:rect l="l" t="t" r="r" b="b"/>
              <a:pathLst>
                <a:path w="2540" h="507364">
                  <a:moveTo>
                    <a:pt x="1921" y="81"/>
                  </a:moveTo>
                  <a:lnTo>
                    <a:pt x="1921" y="506930"/>
                  </a:lnTo>
                </a:path>
                <a:path w="2540" h="507364">
                  <a:moveTo>
                    <a:pt x="0" y="506720"/>
                  </a:moveTo>
                  <a:lnTo>
                    <a:pt x="0" y="0"/>
                  </a:lnTo>
                </a:path>
              </a:pathLst>
            </a:custGeom>
            <a:ln w="3175">
              <a:solidFill>
                <a:srgbClr val="9F99A3"/>
              </a:solidFill>
            </a:ln>
          </p:spPr>
          <p:txBody>
            <a:bodyPr wrap="square" lIns="0" tIns="0" rIns="0" bIns="0" rtlCol="0"/>
            <a:lstStyle/>
            <a:p>
              <a:endParaRPr lang="fr-FR" noProof="0" dirty="0"/>
            </a:p>
          </p:txBody>
        </p:sp>
        <p:sp>
          <p:nvSpPr>
            <p:cNvPr id="5426" name="object 5426"/>
            <p:cNvSpPr/>
            <p:nvPr/>
          </p:nvSpPr>
          <p:spPr>
            <a:xfrm>
              <a:off x="7902360" y="5343282"/>
              <a:ext cx="3810" cy="507365"/>
            </a:xfrm>
            <a:custGeom>
              <a:avLst/>
              <a:gdLst/>
              <a:ahLst/>
              <a:cxnLst/>
              <a:rect l="l" t="t" r="r" b="b"/>
              <a:pathLst>
                <a:path w="3809" h="507364">
                  <a:moveTo>
                    <a:pt x="0" y="0"/>
                  </a:moveTo>
                  <a:lnTo>
                    <a:pt x="3602" y="152"/>
                  </a:lnTo>
                  <a:lnTo>
                    <a:pt x="3602" y="507243"/>
                  </a:lnTo>
                  <a:lnTo>
                    <a:pt x="0" y="506849"/>
                  </a:lnTo>
                  <a:lnTo>
                    <a:pt x="0" y="0"/>
                  </a:lnTo>
                  <a:close/>
                </a:path>
              </a:pathLst>
            </a:custGeom>
            <a:solidFill>
              <a:srgbClr val="9F99A3"/>
            </a:solidFill>
          </p:spPr>
          <p:txBody>
            <a:bodyPr wrap="square" lIns="0" tIns="0" rIns="0" bIns="0" rtlCol="0"/>
            <a:lstStyle/>
            <a:p>
              <a:endParaRPr lang="fr-FR" noProof="0" dirty="0"/>
            </a:p>
          </p:txBody>
        </p:sp>
        <p:sp>
          <p:nvSpPr>
            <p:cNvPr id="5427" name="object 5427"/>
            <p:cNvSpPr/>
            <p:nvPr/>
          </p:nvSpPr>
          <p:spPr>
            <a:xfrm>
              <a:off x="7902360" y="5343282"/>
              <a:ext cx="3810" cy="507365"/>
            </a:xfrm>
            <a:custGeom>
              <a:avLst/>
              <a:gdLst/>
              <a:ahLst/>
              <a:cxnLst/>
              <a:rect l="l" t="t" r="r" b="b"/>
              <a:pathLst>
                <a:path w="3809" h="507364">
                  <a:moveTo>
                    <a:pt x="3602" y="152"/>
                  </a:moveTo>
                  <a:lnTo>
                    <a:pt x="3602" y="507243"/>
                  </a:lnTo>
                </a:path>
                <a:path w="3809" h="507364">
                  <a:moveTo>
                    <a:pt x="0" y="506849"/>
                  </a:moveTo>
                  <a:lnTo>
                    <a:pt x="0" y="0"/>
                  </a:lnTo>
                </a:path>
              </a:pathLst>
            </a:custGeom>
            <a:ln w="3175">
              <a:solidFill>
                <a:srgbClr val="9F99A3"/>
              </a:solidFill>
            </a:ln>
          </p:spPr>
          <p:txBody>
            <a:bodyPr wrap="square" lIns="0" tIns="0" rIns="0" bIns="0" rtlCol="0"/>
            <a:lstStyle/>
            <a:p>
              <a:endParaRPr lang="fr-FR" noProof="0" dirty="0"/>
            </a:p>
          </p:txBody>
        </p:sp>
        <p:sp>
          <p:nvSpPr>
            <p:cNvPr id="5428" name="object 5428"/>
            <p:cNvSpPr/>
            <p:nvPr/>
          </p:nvSpPr>
          <p:spPr>
            <a:xfrm>
              <a:off x="7905963" y="5343435"/>
              <a:ext cx="1905" cy="507365"/>
            </a:xfrm>
            <a:custGeom>
              <a:avLst/>
              <a:gdLst/>
              <a:ahLst/>
              <a:cxnLst/>
              <a:rect l="l" t="t" r="r" b="b"/>
              <a:pathLst>
                <a:path w="1904" h="507364">
                  <a:moveTo>
                    <a:pt x="0" y="0"/>
                  </a:moveTo>
                  <a:lnTo>
                    <a:pt x="1681" y="71"/>
                  </a:lnTo>
                  <a:lnTo>
                    <a:pt x="1681" y="507274"/>
                  </a:lnTo>
                  <a:lnTo>
                    <a:pt x="0" y="507091"/>
                  </a:lnTo>
                  <a:lnTo>
                    <a:pt x="0" y="0"/>
                  </a:lnTo>
                  <a:close/>
                </a:path>
              </a:pathLst>
            </a:custGeom>
            <a:solidFill>
              <a:srgbClr val="9E99A3"/>
            </a:solidFill>
          </p:spPr>
          <p:txBody>
            <a:bodyPr wrap="square" lIns="0" tIns="0" rIns="0" bIns="0" rtlCol="0"/>
            <a:lstStyle/>
            <a:p>
              <a:endParaRPr lang="fr-FR" noProof="0" dirty="0"/>
            </a:p>
          </p:txBody>
        </p:sp>
        <p:sp>
          <p:nvSpPr>
            <p:cNvPr id="5429" name="object 5429"/>
            <p:cNvSpPr/>
            <p:nvPr/>
          </p:nvSpPr>
          <p:spPr>
            <a:xfrm>
              <a:off x="7905963" y="5343435"/>
              <a:ext cx="1905" cy="507365"/>
            </a:xfrm>
            <a:custGeom>
              <a:avLst/>
              <a:gdLst/>
              <a:ahLst/>
              <a:cxnLst/>
              <a:rect l="l" t="t" r="r" b="b"/>
              <a:pathLst>
                <a:path w="1904" h="507364">
                  <a:moveTo>
                    <a:pt x="1681" y="71"/>
                  </a:moveTo>
                  <a:lnTo>
                    <a:pt x="1681" y="507274"/>
                  </a:lnTo>
                </a:path>
                <a:path w="1904" h="507364">
                  <a:moveTo>
                    <a:pt x="0" y="507091"/>
                  </a:moveTo>
                  <a:lnTo>
                    <a:pt x="0" y="0"/>
                  </a:lnTo>
                </a:path>
              </a:pathLst>
            </a:custGeom>
            <a:ln w="3175">
              <a:solidFill>
                <a:srgbClr val="9E99A3"/>
              </a:solidFill>
            </a:ln>
          </p:spPr>
          <p:txBody>
            <a:bodyPr wrap="square" lIns="0" tIns="0" rIns="0" bIns="0" rtlCol="0"/>
            <a:lstStyle/>
            <a:p>
              <a:endParaRPr lang="fr-FR" noProof="0" dirty="0"/>
            </a:p>
          </p:txBody>
        </p:sp>
        <p:sp>
          <p:nvSpPr>
            <p:cNvPr id="5430" name="object 5430"/>
            <p:cNvSpPr/>
            <p:nvPr/>
          </p:nvSpPr>
          <p:spPr>
            <a:xfrm>
              <a:off x="7907645" y="5343506"/>
              <a:ext cx="2540" cy="508000"/>
            </a:xfrm>
            <a:custGeom>
              <a:avLst/>
              <a:gdLst/>
              <a:ahLst/>
              <a:cxnLst/>
              <a:rect l="l" t="t" r="r" b="b"/>
              <a:pathLst>
                <a:path w="2540" h="508000">
                  <a:moveTo>
                    <a:pt x="0" y="0"/>
                  </a:moveTo>
                  <a:lnTo>
                    <a:pt x="1921" y="81"/>
                  </a:lnTo>
                  <a:lnTo>
                    <a:pt x="1921" y="507413"/>
                  </a:lnTo>
                  <a:lnTo>
                    <a:pt x="0" y="507203"/>
                  </a:lnTo>
                  <a:lnTo>
                    <a:pt x="0" y="0"/>
                  </a:lnTo>
                  <a:close/>
                </a:path>
              </a:pathLst>
            </a:custGeom>
            <a:solidFill>
              <a:srgbClr val="9E99A3"/>
            </a:solidFill>
          </p:spPr>
          <p:txBody>
            <a:bodyPr wrap="square" lIns="0" tIns="0" rIns="0" bIns="0" rtlCol="0"/>
            <a:lstStyle/>
            <a:p>
              <a:endParaRPr lang="fr-FR" noProof="0" dirty="0"/>
            </a:p>
          </p:txBody>
        </p:sp>
        <p:sp>
          <p:nvSpPr>
            <p:cNvPr id="5431" name="object 5431"/>
            <p:cNvSpPr/>
            <p:nvPr/>
          </p:nvSpPr>
          <p:spPr>
            <a:xfrm>
              <a:off x="7907644" y="5343506"/>
              <a:ext cx="2540" cy="508000"/>
            </a:xfrm>
            <a:custGeom>
              <a:avLst/>
              <a:gdLst/>
              <a:ahLst/>
              <a:cxnLst/>
              <a:rect l="l" t="t" r="r" b="b"/>
              <a:pathLst>
                <a:path w="2540" h="508000">
                  <a:moveTo>
                    <a:pt x="1921" y="81"/>
                  </a:moveTo>
                  <a:lnTo>
                    <a:pt x="1921" y="507413"/>
                  </a:lnTo>
                </a:path>
                <a:path w="2540" h="508000">
                  <a:moveTo>
                    <a:pt x="0" y="507203"/>
                  </a:moveTo>
                  <a:lnTo>
                    <a:pt x="0" y="0"/>
                  </a:lnTo>
                </a:path>
              </a:pathLst>
            </a:custGeom>
            <a:ln w="3175">
              <a:solidFill>
                <a:srgbClr val="9E99A3"/>
              </a:solidFill>
            </a:ln>
          </p:spPr>
          <p:txBody>
            <a:bodyPr wrap="square" lIns="0" tIns="0" rIns="0" bIns="0" rtlCol="0"/>
            <a:lstStyle/>
            <a:p>
              <a:endParaRPr lang="fr-FR" noProof="0" dirty="0"/>
            </a:p>
          </p:txBody>
        </p:sp>
        <p:sp>
          <p:nvSpPr>
            <p:cNvPr id="5432" name="object 5432"/>
            <p:cNvSpPr/>
            <p:nvPr/>
          </p:nvSpPr>
          <p:spPr>
            <a:xfrm>
              <a:off x="7909565" y="5343587"/>
              <a:ext cx="3810" cy="508000"/>
            </a:xfrm>
            <a:custGeom>
              <a:avLst/>
              <a:gdLst/>
              <a:ahLst/>
              <a:cxnLst/>
              <a:rect l="l" t="t" r="r" b="b"/>
              <a:pathLst>
                <a:path w="3809" h="508000">
                  <a:moveTo>
                    <a:pt x="0" y="0"/>
                  </a:moveTo>
                  <a:lnTo>
                    <a:pt x="3602" y="152"/>
                  </a:lnTo>
                  <a:lnTo>
                    <a:pt x="3602" y="507726"/>
                  </a:lnTo>
                  <a:lnTo>
                    <a:pt x="0" y="507332"/>
                  </a:lnTo>
                  <a:lnTo>
                    <a:pt x="0" y="0"/>
                  </a:lnTo>
                  <a:close/>
                </a:path>
              </a:pathLst>
            </a:custGeom>
            <a:solidFill>
              <a:srgbClr val="9E99A3"/>
            </a:solidFill>
          </p:spPr>
          <p:txBody>
            <a:bodyPr wrap="square" lIns="0" tIns="0" rIns="0" bIns="0" rtlCol="0"/>
            <a:lstStyle/>
            <a:p>
              <a:endParaRPr lang="fr-FR" noProof="0" dirty="0"/>
            </a:p>
          </p:txBody>
        </p:sp>
        <p:sp>
          <p:nvSpPr>
            <p:cNvPr id="5433" name="object 5433"/>
            <p:cNvSpPr/>
            <p:nvPr/>
          </p:nvSpPr>
          <p:spPr>
            <a:xfrm>
              <a:off x="7909565" y="5343587"/>
              <a:ext cx="3810" cy="508000"/>
            </a:xfrm>
            <a:custGeom>
              <a:avLst/>
              <a:gdLst/>
              <a:ahLst/>
              <a:cxnLst/>
              <a:rect l="l" t="t" r="r" b="b"/>
              <a:pathLst>
                <a:path w="3809" h="508000">
                  <a:moveTo>
                    <a:pt x="3602" y="152"/>
                  </a:moveTo>
                  <a:lnTo>
                    <a:pt x="3602" y="507726"/>
                  </a:lnTo>
                </a:path>
                <a:path w="3809" h="508000">
                  <a:moveTo>
                    <a:pt x="0" y="507332"/>
                  </a:moveTo>
                  <a:lnTo>
                    <a:pt x="0" y="0"/>
                  </a:lnTo>
                </a:path>
              </a:pathLst>
            </a:custGeom>
            <a:ln w="3175">
              <a:solidFill>
                <a:srgbClr val="9E99A3"/>
              </a:solidFill>
            </a:ln>
          </p:spPr>
          <p:txBody>
            <a:bodyPr wrap="square" lIns="0" tIns="0" rIns="0" bIns="0" rtlCol="0"/>
            <a:lstStyle/>
            <a:p>
              <a:endParaRPr lang="fr-FR" noProof="0" dirty="0"/>
            </a:p>
          </p:txBody>
        </p:sp>
        <p:sp>
          <p:nvSpPr>
            <p:cNvPr id="5434" name="object 5434"/>
            <p:cNvSpPr/>
            <p:nvPr/>
          </p:nvSpPr>
          <p:spPr>
            <a:xfrm>
              <a:off x="7913168" y="5343740"/>
              <a:ext cx="1905" cy="508000"/>
            </a:xfrm>
            <a:custGeom>
              <a:avLst/>
              <a:gdLst/>
              <a:ahLst/>
              <a:cxnLst/>
              <a:rect l="l" t="t" r="r" b="b"/>
              <a:pathLst>
                <a:path w="1904" h="508000">
                  <a:moveTo>
                    <a:pt x="0" y="0"/>
                  </a:moveTo>
                  <a:lnTo>
                    <a:pt x="1681" y="71"/>
                  </a:lnTo>
                  <a:lnTo>
                    <a:pt x="1681" y="507757"/>
                  </a:lnTo>
                  <a:lnTo>
                    <a:pt x="0" y="507573"/>
                  </a:lnTo>
                  <a:lnTo>
                    <a:pt x="0" y="0"/>
                  </a:lnTo>
                  <a:close/>
                </a:path>
              </a:pathLst>
            </a:custGeom>
            <a:solidFill>
              <a:srgbClr val="9E99A3"/>
            </a:solidFill>
          </p:spPr>
          <p:txBody>
            <a:bodyPr wrap="square" lIns="0" tIns="0" rIns="0" bIns="0" rtlCol="0"/>
            <a:lstStyle/>
            <a:p>
              <a:endParaRPr lang="fr-FR" noProof="0" dirty="0"/>
            </a:p>
          </p:txBody>
        </p:sp>
        <p:sp>
          <p:nvSpPr>
            <p:cNvPr id="5435" name="object 5435"/>
            <p:cNvSpPr/>
            <p:nvPr/>
          </p:nvSpPr>
          <p:spPr>
            <a:xfrm>
              <a:off x="7913168" y="5343740"/>
              <a:ext cx="1905" cy="508000"/>
            </a:xfrm>
            <a:custGeom>
              <a:avLst/>
              <a:gdLst/>
              <a:ahLst/>
              <a:cxnLst/>
              <a:rect l="l" t="t" r="r" b="b"/>
              <a:pathLst>
                <a:path w="1904" h="508000">
                  <a:moveTo>
                    <a:pt x="1681" y="71"/>
                  </a:moveTo>
                  <a:lnTo>
                    <a:pt x="1681" y="507757"/>
                  </a:lnTo>
                </a:path>
                <a:path w="1904" h="508000">
                  <a:moveTo>
                    <a:pt x="0" y="507573"/>
                  </a:moveTo>
                  <a:lnTo>
                    <a:pt x="0" y="0"/>
                  </a:lnTo>
                </a:path>
              </a:pathLst>
            </a:custGeom>
            <a:ln w="3175">
              <a:solidFill>
                <a:srgbClr val="9E99A3"/>
              </a:solidFill>
            </a:ln>
          </p:spPr>
          <p:txBody>
            <a:bodyPr wrap="square" lIns="0" tIns="0" rIns="0" bIns="0" rtlCol="0"/>
            <a:lstStyle/>
            <a:p>
              <a:endParaRPr lang="fr-FR" noProof="0" dirty="0"/>
            </a:p>
          </p:txBody>
        </p:sp>
        <p:sp>
          <p:nvSpPr>
            <p:cNvPr id="5436" name="object 5436"/>
            <p:cNvSpPr/>
            <p:nvPr/>
          </p:nvSpPr>
          <p:spPr>
            <a:xfrm>
              <a:off x="7914850" y="5343811"/>
              <a:ext cx="3810" cy="508634"/>
            </a:xfrm>
            <a:custGeom>
              <a:avLst/>
              <a:gdLst/>
              <a:ahLst/>
              <a:cxnLst/>
              <a:rect l="l" t="t" r="r" b="b"/>
              <a:pathLst>
                <a:path w="3809" h="508635">
                  <a:moveTo>
                    <a:pt x="0" y="0"/>
                  </a:moveTo>
                  <a:lnTo>
                    <a:pt x="3602" y="152"/>
                  </a:lnTo>
                  <a:lnTo>
                    <a:pt x="3602" y="508080"/>
                  </a:lnTo>
                  <a:lnTo>
                    <a:pt x="0" y="507686"/>
                  </a:lnTo>
                  <a:lnTo>
                    <a:pt x="0" y="0"/>
                  </a:lnTo>
                  <a:close/>
                </a:path>
              </a:pathLst>
            </a:custGeom>
            <a:solidFill>
              <a:srgbClr val="9E97A2"/>
            </a:solidFill>
          </p:spPr>
          <p:txBody>
            <a:bodyPr wrap="square" lIns="0" tIns="0" rIns="0" bIns="0" rtlCol="0"/>
            <a:lstStyle/>
            <a:p>
              <a:endParaRPr lang="fr-FR" noProof="0" dirty="0"/>
            </a:p>
          </p:txBody>
        </p:sp>
        <p:sp>
          <p:nvSpPr>
            <p:cNvPr id="5437" name="object 5437"/>
            <p:cNvSpPr/>
            <p:nvPr/>
          </p:nvSpPr>
          <p:spPr>
            <a:xfrm>
              <a:off x="7914850" y="5343811"/>
              <a:ext cx="3810" cy="508634"/>
            </a:xfrm>
            <a:custGeom>
              <a:avLst/>
              <a:gdLst/>
              <a:ahLst/>
              <a:cxnLst/>
              <a:rect l="l" t="t" r="r" b="b"/>
              <a:pathLst>
                <a:path w="3809" h="508635">
                  <a:moveTo>
                    <a:pt x="3602" y="152"/>
                  </a:moveTo>
                  <a:lnTo>
                    <a:pt x="3602" y="508080"/>
                  </a:lnTo>
                </a:path>
                <a:path w="3809" h="508635">
                  <a:moveTo>
                    <a:pt x="0" y="507686"/>
                  </a:moveTo>
                  <a:lnTo>
                    <a:pt x="0" y="0"/>
                  </a:lnTo>
                </a:path>
              </a:pathLst>
            </a:custGeom>
            <a:ln w="3175">
              <a:solidFill>
                <a:srgbClr val="9E97A2"/>
              </a:solidFill>
            </a:ln>
          </p:spPr>
          <p:txBody>
            <a:bodyPr wrap="square" lIns="0" tIns="0" rIns="0" bIns="0" rtlCol="0"/>
            <a:lstStyle/>
            <a:p>
              <a:endParaRPr lang="fr-FR" noProof="0" dirty="0"/>
            </a:p>
          </p:txBody>
        </p:sp>
        <p:sp>
          <p:nvSpPr>
            <p:cNvPr id="5438" name="object 5438"/>
            <p:cNvSpPr/>
            <p:nvPr/>
          </p:nvSpPr>
          <p:spPr>
            <a:xfrm>
              <a:off x="7918453" y="5343963"/>
              <a:ext cx="2540" cy="508634"/>
            </a:xfrm>
            <a:custGeom>
              <a:avLst/>
              <a:gdLst/>
              <a:ahLst/>
              <a:cxnLst/>
              <a:rect l="l" t="t" r="r" b="b"/>
              <a:pathLst>
                <a:path w="2540" h="508635">
                  <a:moveTo>
                    <a:pt x="0" y="0"/>
                  </a:moveTo>
                  <a:lnTo>
                    <a:pt x="1921" y="81"/>
                  </a:lnTo>
                  <a:lnTo>
                    <a:pt x="1921" y="508137"/>
                  </a:lnTo>
                  <a:lnTo>
                    <a:pt x="0" y="507927"/>
                  </a:lnTo>
                  <a:lnTo>
                    <a:pt x="0" y="0"/>
                  </a:lnTo>
                  <a:close/>
                </a:path>
              </a:pathLst>
            </a:custGeom>
            <a:solidFill>
              <a:srgbClr val="9E97A2"/>
            </a:solidFill>
          </p:spPr>
          <p:txBody>
            <a:bodyPr wrap="square" lIns="0" tIns="0" rIns="0" bIns="0" rtlCol="0"/>
            <a:lstStyle/>
            <a:p>
              <a:endParaRPr lang="fr-FR" noProof="0" dirty="0"/>
            </a:p>
          </p:txBody>
        </p:sp>
        <p:sp>
          <p:nvSpPr>
            <p:cNvPr id="5439" name="object 5439"/>
            <p:cNvSpPr/>
            <p:nvPr/>
          </p:nvSpPr>
          <p:spPr>
            <a:xfrm>
              <a:off x="7918453" y="5343963"/>
              <a:ext cx="2540" cy="508634"/>
            </a:xfrm>
            <a:custGeom>
              <a:avLst/>
              <a:gdLst/>
              <a:ahLst/>
              <a:cxnLst/>
              <a:rect l="l" t="t" r="r" b="b"/>
              <a:pathLst>
                <a:path w="2540" h="508635">
                  <a:moveTo>
                    <a:pt x="1921" y="81"/>
                  </a:moveTo>
                  <a:lnTo>
                    <a:pt x="1921" y="508137"/>
                  </a:lnTo>
                </a:path>
                <a:path w="2540" h="508635">
                  <a:moveTo>
                    <a:pt x="0" y="507927"/>
                  </a:moveTo>
                  <a:lnTo>
                    <a:pt x="0" y="0"/>
                  </a:lnTo>
                </a:path>
              </a:pathLst>
            </a:custGeom>
            <a:ln w="3175">
              <a:solidFill>
                <a:srgbClr val="9E97A2"/>
              </a:solidFill>
            </a:ln>
          </p:spPr>
          <p:txBody>
            <a:bodyPr wrap="square" lIns="0" tIns="0" rIns="0" bIns="0" rtlCol="0"/>
            <a:lstStyle/>
            <a:p>
              <a:endParaRPr lang="fr-FR" noProof="0" dirty="0"/>
            </a:p>
          </p:txBody>
        </p:sp>
        <p:sp>
          <p:nvSpPr>
            <p:cNvPr id="5440" name="object 5440"/>
            <p:cNvSpPr/>
            <p:nvPr/>
          </p:nvSpPr>
          <p:spPr>
            <a:xfrm>
              <a:off x="7920375" y="5344045"/>
              <a:ext cx="3810" cy="508634"/>
            </a:xfrm>
            <a:custGeom>
              <a:avLst/>
              <a:gdLst/>
              <a:ahLst/>
              <a:cxnLst/>
              <a:rect l="l" t="t" r="r" b="b"/>
              <a:pathLst>
                <a:path w="3809" h="508635">
                  <a:moveTo>
                    <a:pt x="0" y="0"/>
                  </a:moveTo>
                  <a:lnTo>
                    <a:pt x="3602" y="152"/>
                  </a:lnTo>
                  <a:lnTo>
                    <a:pt x="3602" y="508450"/>
                  </a:lnTo>
                  <a:lnTo>
                    <a:pt x="0" y="508056"/>
                  </a:lnTo>
                  <a:lnTo>
                    <a:pt x="0" y="0"/>
                  </a:lnTo>
                  <a:close/>
                </a:path>
              </a:pathLst>
            </a:custGeom>
            <a:solidFill>
              <a:srgbClr val="9E97A2"/>
            </a:solidFill>
          </p:spPr>
          <p:txBody>
            <a:bodyPr wrap="square" lIns="0" tIns="0" rIns="0" bIns="0" rtlCol="0"/>
            <a:lstStyle/>
            <a:p>
              <a:endParaRPr lang="fr-FR" noProof="0" dirty="0"/>
            </a:p>
          </p:txBody>
        </p:sp>
        <p:sp>
          <p:nvSpPr>
            <p:cNvPr id="5441" name="object 5441"/>
            <p:cNvSpPr/>
            <p:nvPr/>
          </p:nvSpPr>
          <p:spPr>
            <a:xfrm>
              <a:off x="7920374" y="5344045"/>
              <a:ext cx="3810" cy="508634"/>
            </a:xfrm>
            <a:custGeom>
              <a:avLst/>
              <a:gdLst/>
              <a:ahLst/>
              <a:cxnLst/>
              <a:rect l="l" t="t" r="r" b="b"/>
              <a:pathLst>
                <a:path w="3809" h="508635">
                  <a:moveTo>
                    <a:pt x="3602" y="152"/>
                  </a:moveTo>
                  <a:lnTo>
                    <a:pt x="3602" y="508450"/>
                  </a:lnTo>
                </a:path>
                <a:path w="3809" h="508635">
                  <a:moveTo>
                    <a:pt x="0" y="508056"/>
                  </a:moveTo>
                  <a:lnTo>
                    <a:pt x="0" y="0"/>
                  </a:lnTo>
                </a:path>
              </a:pathLst>
            </a:custGeom>
            <a:ln w="3175">
              <a:solidFill>
                <a:srgbClr val="9E97A2"/>
              </a:solidFill>
            </a:ln>
          </p:spPr>
          <p:txBody>
            <a:bodyPr wrap="square" lIns="0" tIns="0" rIns="0" bIns="0" rtlCol="0"/>
            <a:lstStyle/>
            <a:p>
              <a:endParaRPr lang="fr-FR" noProof="0" dirty="0"/>
            </a:p>
          </p:txBody>
        </p:sp>
        <p:sp>
          <p:nvSpPr>
            <p:cNvPr id="5442" name="object 5442"/>
            <p:cNvSpPr/>
            <p:nvPr/>
          </p:nvSpPr>
          <p:spPr>
            <a:xfrm>
              <a:off x="7923978" y="5344197"/>
              <a:ext cx="1905" cy="508634"/>
            </a:xfrm>
            <a:custGeom>
              <a:avLst/>
              <a:gdLst/>
              <a:ahLst/>
              <a:cxnLst/>
              <a:rect l="l" t="t" r="r" b="b"/>
              <a:pathLst>
                <a:path w="1904" h="508635">
                  <a:moveTo>
                    <a:pt x="0" y="0"/>
                  </a:moveTo>
                  <a:lnTo>
                    <a:pt x="1681" y="71"/>
                  </a:lnTo>
                  <a:lnTo>
                    <a:pt x="1681" y="508481"/>
                  </a:lnTo>
                  <a:lnTo>
                    <a:pt x="0" y="508297"/>
                  </a:lnTo>
                  <a:lnTo>
                    <a:pt x="0" y="0"/>
                  </a:lnTo>
                  <a:close/>
                </a:path>
              </a:pathLst>
            </a:custGeom>
            <a:solidFill>
              <a:srgbClr val="9E97A2"/>
            </a:solidFill>
          </p:spPr>
          <p:txBody>
            <a:bodyPr wrap="square" lIns="0" tIns="0" rIns="0" bIns="0" rtlCol="0"/>
            <a:lstStyle/>
            <a:p>
              <a:endParaRPr lang="fr-FR" noProof="0" dirty="0"/>
            </a:p>
          </p:txBody>
        </p:sp>
        <p:sp>
          <p:nvSpPr>
            <p:cNvPr id="5443" name="object 5443"/>
            <p:cNvSpPr/>
            <p:nvPr/>
          </p:nvSpPr>
          <p:spPr>
            <a:xfrm>
              <a:off x="7923977" y="5344197"/>
              <a:ext cx="1905" cy="508634"/>
            </a:xfrm>
            <a:custGeom>
              <a:avLst/>
              <a:gdLst/>
              <a:ahLst/>
              <a:cxnLst/>
              <a:rect l="l" t="t" r="r" b="b"/>
              <a:pathLst>
                <a:path w="1904" h="508635">
                  <a:moveTo>
                    <a:pt x="1681" y="71"/>
                  </a:moveTo>
                  <a:lnTo>
                    <a:pt x="1681" y="508481"/>
                  </a:lnTo>
                </a:path>
                <a:path w="1904" h="508635">
                  <a:moveTo>
                    <a:pt x="0" y="508297"/>
                  </a:moveTo>
                  <a:lnTo>
                    <a:pt x="0" y="0"/>
                  </a:lnTo>
                </a:path>
              </a:pathLst>
            </a:custGeom>
            <a:ln w="3175">
              <a:solidFill>
                <a:srgbClr val="9E97A2"/>
              </a:solidFill>
            </a:ln>
          </p:spPr>
          <p:txBody>
            <a:bodyPr wrap="square" lIns="0" tIns="0" rIns="0" bIns="0" rtlCol="0"/>
            <a:lstStyle/>
            <a:p>
              <a:endParaRPr lang="fr-FR" noProof="0" dirty="0"/>
            </a:p>
          </p:txBody>
        </p:sp>
        <p:sp>
          <p:nvSpPr>
            <p:cNvPr id="5444" name="object 5444"/>
            <p:cNvSpPr/>
            <p:nvPr/>
          </p:nvSpPr>
          <p:spPr>
            <a:xfrm>
              <a:off x="7925659" y="5344268"/>
              <a:ext cx="3810" cy="509270"/>
            </a:xfrm>
            <a:custGeom>
              <a:avLst/>
              <a:gdLst/>
              <a:ahLst/>
              <a:cxnLst/>
              <a:rect l="l" t="t" r="r" b="b"/>
              <a:pathLst>
                <a:path w="3809" h="509270">
                  <a:moveTo>
                    <a:pt x="0" y="0"/>
                  </a:moveTo>
                  <a:lnTo>
                    <a:pt x="3602" y="152"/>
                  </a:lnTo>
                  <a:lnTo>
                    <a:pt x="3602" y="508804"/>
                  </a:lnTo>
                  <a:lnTo>
                    <a:pt x="0" y="508410"/>
                  </a:lnTo>
                  <a:lnTo>
                    <a:pt x="0" y="0"/>
                  </a:lnTo>
                  <a:close/>
                </a:path>
              </a:pathLst>
            </a:custGeom>
            <a:solidFill>
              <a:srgbClr val="9D97A2"/>
            </a:solidFill>
          </p:spPr>
          <p:txBody>
            <a:bodyPr wrap="square" lIns="0" tIns="0" rIns="0" bIns="0" rtlCol="0"/>
            <a:lstStyle/>
            <a:p>
              <a:endParaRPr lang="fr-FR" noProof="0" dirty="0"/>
            </a:p>
          </p:txBody>
        </p:sp>
        <p:sp>
          <p:nvSpPr>
            <p:cNvPr id="5445" name="object 5445"/>
            <p:cNvSpPr/>
            <p:nvPr/>
          </p:nvSpPr>
          <p:spPr>
            <a:xfrm>
              <a:off x="7925659" y="5344268"/>
              <a:ext cx="3810" cy="509270"/>
            </a:xfrm>
            <a:custGeom>
              <a:avLst/>
              <a:gdLst/>
              <a:ahLst/>
              <a:cxnLst/>
              <a:rect l="l" t="t" r="r" b="b"/>
              <a:pathLst>
                <a:path w="3809" h="509270">
                  <a:moveTo>
                    <a:pt x="3602" y="152"/>
                  </a:moveTo>
                  <a:lnTo>
                    <a:pt x="3602" y="508804"/>
                  </a:lnTo>
                </a:path>
                <a:path w="3809" h="509270">
                  <a:moveTo>
                    <a:pt x="0" y="508410"/>
                  </a:moveTo>
                  <a:lnTo>
                    <a:pt x="0" y="0"/>
                  </a:lnTo>
                </a:path>
              </a:pathLst>
            </a:custGeom>
            <a:ln w="3175">
              <a:solidFill>
                <a:srgbClr val="9D97A2"/>
              </a:solidFill>
            </a:ln>
          </p:spPr>
          <p:txBody>
            <a:bodyPr wrap="square" lIns="0" tIns="0" rIns="0" bIns="0" rtlCol="0"/>
            <a:lstStyle/>
            <a:p>
              <a:endParaRPr lang="fr-FR" noProof="0" dirty="0"/>
            </a:p>
          </p:txBody>
        </p:sp>
        <p:sp>
          <p:nvSpPr>
            <p:cNvPr id="5446" name="object 5446"/>
            <p:cNvSpPr/>
            <p:nvPr/>
          </p:nvSpPr>
          <p:spPr>
            <a:xfrm>
              <a:off x="7929262" y="5344421"/>
              <a:ext cx="2540" cy="509270"/>
            </a:xfrm>
            <a:custGeom>
              <a:avLst/>
              <a:gdLst/>
              <a:ahLst/>
              <a:cxnLst/>
              <a:rect l="l" t="t" r="r" b="b"/>
              <a:pathLst>
                <a:path w="2540" h="509270">
                  <a:moveTo>
                    <a:pt x="0" y="0"/>
                  </a:moveTo>
                  <a:lnTo>
                    <a:pt x="1921" y="81"/>
                  </a:lnTo>
                  <a:lnTo>
                    <a:pt x="1921" y="508862"/>
                  </a:lnTo>
                  <a:lnTo>
                    <a:pt x="0" y="508652"/>
                  </a:lnTo>
                  <a:lnTo>
                    <a:pt x="0" y="0"/>
                  </a:lnTo>
                  <a:close/>
                </a:path>
              </a:pathLst>
            </a:custGeom>
            <a:solidFill>
              <a:srgbClr val="9D97A2"/>
            </a:solidFill>
          </p:spPr>
          <p:txBody>
            <a:bodyPr wrap="square" lIns="0" tIns="0" rIns="0" bIns="0" rtlCol="0"/>
            <a:lstStyle/>
            <a:p>
              <a:endParaRPr lang="fr-FR" noProof="0" dirty="0"/>
            </a:p>
          </p:txBody>
        </p:sp>
        <p:sp>
          <p:nvSpPr>
            <p:cNvPr id="5447" name="object 5447"/>
            <p:cNvSpPr/>
            <p:nvPr/>
          </p:nvSpPr>
          <p:spPr>
            <a:xfrm>
              <a:off x="7929262" y="5344421"/>
              <a:ext cx="2540" cy="509270"/>
            </a:xfrm>
            <a:custGeom>
              <a:avLst/>
              <a:gdLst/>
              <a:ahLst/>
              <a:cxnLst/>
              <a:rect l="l" t="t" r="r" b="b"/>
              <a:pathLst>
                <a:path w="2540" h="509270">
                  <a:moveTo>
                    <a:pt x="1921" y="81"/>
                  </a:moveTo>
                  <a:lnTo>
                    <a:pt x="1921" y="508862"/>
                  </a:lnTo>
                </a:path>
                <a:path w="2540" h="509270">
                  <a:moveTo>
                    <a:pt x="0" y="508652"/>
                  </a:moveTo>
                  <a:lnTo>
                    <a:pt x="0" y="0"/>
                  </a:lnTo>
                </a:path>
              </a:pathLst>
            </a:custGeom>
            <a:ln w="3175">
              <a:solidFill>
                <a:srgbClr val="9D97A2"/>
              </a:solidFill>
            </a:ln>
          </p:spPr>
          <p:txBody>
            <a:bodyPr wrap="square" lIns="0" tIns="0" rIns="0" bIns="0" rtlCol="0"/>
            <a:lstStyle/>
            <a:p>
              <a:endParaRPr lang="fr-FR" noProof="0" dirty="0"/>
            </a:p>
          </p:txBody>
        </p:sp>
        <p:sp>
          <p:nvSpPr>
            <p:cNvPr id="5448" name="object 5448"/>
            <p:cNvSpPr/>
            <p:nvPr/>
          </p:nvSpPr>
          <p:spPr>
            <a:xfrm>
              <a:off x="7931184" y="5344502"/>
              <a:ext cx="3810" cy="509270"/>
            </a:xfrm>
            <a:custGeom>
              <a:avLst/>
              <a:gdLst/>
              <a:ahLst/>
              <a:cxnLst/>
              <a:rect l="l" t="t" r="r" b="b"/>
              <a:pathLst>
                <a:path w="3809" h="509270">
                  <a:moveTo>
                    <a:pt x="0" y="0"/>
                  </a:moveTo>
                  <a:lnTo>
                    <a:pt x="3602" y="152"/>
                  </a:lnTo>
                  <a:lnTo>
                    <a:pt x="3602" y="509174"/>
                  </a:lnTo>
                  <a:lnTo>
                    <a:pt x="0" y="508780"/>
                  </a:lnTo>
                  <a:lnTo>
                    <a:pt x="0" y="0"/>
                  </a:lnTo>
                  <a:close/>
                </a:path>
              </a:pathLst>
            </a:custGeom>
            <a:solidFill>
              <a:srgbClr val="9D97A2"/>
            </a:solidFill>
          </p:spPr>
          <p:txBody>
            <a:bodyPr wrap="square" lIns="0" tIns="0" rIns="0" bIns="0" rtlCol="0"/>
            <a:lstStyle/>
            <a:p>
              <a:endParaRPr lang="fr-FR" noProof="0" dirty="0"/>
            </a:p>
          </p:txBody>
        </p:sp>
        <p:sp>
          <p:nvSpPr>
            <p:cNvPr id="5449" name="object 5449"/>
            <p:cNvSpPr/>
            <p:nvPr/>
          </p:nvSpPr>
          <p:spPr>
            <a:xfrm>
              <a:off x="7931183" y="5344502"/>
              <a:ext cx="3810" cy="509270"/>
            </a:xfrm>
            <a:custGeom>
              <a:avLst/>
              <a:gdLst/>
              <a:ahLst/>
              <a:cxnLst/>
              <a:rect l="l" t="t" r="r" b="b"/>
              <a:pathLst>
                <a:path w="3809" h="509270">
                  <a:moveTo>
                    <a:pt x="3602" y="152"/>
                  </a:moveTo>
                  <a:lnTo>
                    <a:pt x="3602" y="509174"/>
                  </a:lnTo>
                </a:path>
                <a:path w="3809" h="509270">
                  <a:moveTo>
                    <a:pt x="0" y="508780"/>
                  </a:moveTo>
                  <a:lnTo>
                    <a:pt x="0" y="0"/>
                  </a:lnTo>
                </a:path>
              </a:pathLst>
            </a:custGeom>
            <a:ln w="3175">
              <a:solidFill>
                <a:srgbClr val="9D97A2"/>
              </a:solidFill>
            </a:ln>
          </p:spPr>
          <p:txBody>
            <a:bodyPr wrap="square" lIns="0" tIns="0" rIns="0" bIns="0" rtlCol="0"/>
            <a:lstStyle/>
            <a:p>
              <a:endParaRPr lang="fr-FR" noProof="0" dirty="0"/>
            </a:p>
          </p:txBody>
        </p:sp>
        <p:sp>
          <p:nvSpPr>
            <p:cNvPr id="5450" name="object 5450"/>
            <p:cNvSpPr/>
            <p:nvPr/>
          </p:nvSpPr>
          <p:spPr>
            <a:xfrm>
              <a:off x="7934786" y="5344654"/>
              <a:ext cx="1905" cy="509270"/>
            </a:xfrm>
            <a:custGeom>
              <a:avLst/>
              <a:gdLst/>
              <a:ahLst/>
              <a:cxnLst/>
              <a:rect l="l" t="t" r="r" b="b"/>
              <a:pathLst>
                <a:path w="1904" h="509270">
                  <a:moveTo>
                    <a:pt x="0" y="0"/>
                  </a:moveTo>
                  <a:lnTo>
                    <a:pt x="1681" y="71"/>
                  </a:lnTo>
                  <a:lnTo>
                    <a:pt x="1681" y="509205"/>
                  </a:lnTo>
                  <a:lnTo>
                    <a:pt x="0" y="509022"/>
                  </a:lnTo>
                  <a:lnTo>
                    <a:pt x="0" y="0"/>
                  </a:lnTo>
                  <a:close/>
                </a:path>
              </a:pathLst>
            </a:custGeom>
            <a:solidFill>
              <a:srgbClr val="9D97A2"/>
            </a:solidFill>
          </p:spPr>
          <p:txBody>
            <a:bodyPr wrap="square" lIns="0" tIns="0" rIns="0" bIns="0" rtlCol="0"/>
            <a:lstStyle/>
            <a:p>
              <a:endParaRPr lang="fr-FR" noProof="0" dirty="0"/>
            </a:p>
          </p:txBody>
        </p:sp>
        <p:sp>
          <p:nvSpPr>
            <p:cNvPr id="5451" name="object 5451"/>
            <p:cNvSpPr/>
            <p:nvPr/>
          </p:nvSpPr>
          <p:spPr>
            <a:xfrm>
              <a:off x="7934786" y="5344654"/>
              <a:ext cx="1905" cy="509270"/>
            </a:xfrm>
            <a:custGeom>
              <a:avLst/>
              <a:gdLst/>
              <a:ahLst/>
              <a:cxnLst/>
              <a:rect l="l" t="t" r="r" b="b"/>
              <a:pathLst>
                <a:path w="1904" h="509270">
                  <a:moveTo>
                    <a:pt x="1681" y="71"/>
                  </a:moveTo>
                  <a:lnTo>
                    <a:pt x="1681" y="509205"/>
                  </a:lnTo>
                </a:path>
                <a:path w="1904" h="509270">
                  <a:moveTo>
                    <a:pt x="0" y="509022"/>
                  </a:moveTo>
                  <a:lnTo>
                    <a:pt x="0" y="0"/>
                  </a:lnTo>
                </a:path>
              </a:pathLst>
            </a:custGeom>
            <a:ln w="3175">
              <a:solidFill>
                <a:srgbClr val="9D97A2"/>
              </a:solidFill>
            </a:ln>
          </p:spPr>
          <p:txBody>
            <a:bodyPr wrap="square" lIns="0" tIns="0" rIns="0" bIns="0" rtlCol="0"/>
            <a:lstStyle/>
            <a:p>
              <a:endParaRPr lang="fr-FR" noProof="0" dirty="0"/>
            </a:p>
          </p:txBody>
        </p:sp>
        <p:sp>
          <p:nvSpPr>
            <p:cNvPr id="5452" name="object 5452"/>
            <p:cNvSpPr/>
            <p:nvPr/>
          </p:nvSpPr>
          <p:spPr>
            <a:xfrm>
              <a:off x="7936468" y="5344726"/>
              <a:ext cx="3810" cy="509905"/>
            </a:xfrm>
            <a:custGeom>
              <a:avLst/>
              <a:gdLst/>
              <a:ahLst/>
              <a:cxnLst/>
              <a:rect l="l" t="t" r="r" b="b"/>
              <a:pathLst>
                <a:path w="3809" h="509904">
                  <a:moveTo>
                    <a:pt x="0" y="0"/>
                  </a:moveTo>
                  <a:lnTo>
                    <a:pt x="3602" y="152"/>
                  </a:lnTo>
                  <a:lnTo>
                    <a:pt x="3602" y="509528"/>
                  </a:lnTo>
                  <a:lnTo>
                    <a:pt x="0" y="509134"/>
                  </a:lnTo>
                  <a:lnTo>
                    <a:pt x="0" y="0"/>
                  </a:lnTo>
                  <a:close/>
                </a:path>
              </a:pathLst>
            </a:custGeom>
            <a:solidFill>
              <a:srgbClr val="9D96A1"/>
            </a:solidFill>
          </p:spPr>
          <p:txBody>
            <a:bodyPr wrap="square" lIns="0" tIns="0" rIns="0" bIns="0" rtlCol="0"/>
            <a:lstStyle/>
            <a:p>
              <a:endParaRPr lang="fr-FR" noProof="0" dirty="0"/>
            </a:p>
          </p:txBody>
        </p:sp>
        <p:sp>
          <p:nvSpPr>
            <p:cNvPr id="5453" name="object 5453"/>
            <p:cNvSpPr/>
            <p:nvPr/>
          </p:nvSpPr>
          <p:spPr>
            <a:xfrm>
              <a:off x="7936468" y="5344726"/>
              <a:ext cx="3810" cy="509905"/>
            </a:xfrm>
            <a:custGeom>
              <a:avLst/>
              <a:gdLst/>
              <a:ahLst/>
              <a:cxnLst/>
              <a:rect l="l" t="t" r="r" b="b"/>
              <a:pathLst>
                <a:path w="3809" h="509904">
                  <a:moveTo>
                    <a:pt x="3602" y="152"/>
                  </a:moveTo>
                  <a:lnTo>
                    <a:pt x="3602" y="509528"/>
                  </a:lnTo>
                </a:path>
                <a:path w="3809" h="509904">
                  <a:moveTo>
                    <a:pt x="0" y="509134"/>
                  </a:moveTo>
                  <a:lnTo>
                    <a:pt x="0" y="0"/>
                  </a:lnTo>
                </a:path>
              </a:pathLst>
            </a:custGeom>
            <a:ln w="3175">
              <a:solidFill>
                <a:srgbClr val="9D96A1"/>
              </a:solidFill>
            </a:ln>
          </p:spPr>
          <p:txBody>
            <a:bodyPr wrap="square" lIns="0" tIns="0" rIns="0" bIns="0" rtlCol="0"/>
            <a:lstStyle/>
            <a:p>
              <a:endParaRPr lang="fr-FR" noProof="0" dirty="0"/>
            </a:p>
          </p:txBody>
        </p:sp>
        <p:sp>
          <p:nvSpPr>
            <p:cNvPr id="5454" name="object 5454"/>
            <p:cNvSpPr/>
            <p:nvPr/>
          </p:nvSpPr>
          <p:spPr>
            <a:xfrm>
              <a:off x="7940071" y="5344878"/>
              <a:ext cx="2540" cy="509905"/>
            </a:xfrm>
            <a:custGeom>
              <a:avLst/>
              <a:gdLst/>
              <a:ahLst/>
              <a:cxnLst/>
              <a:rect l="l" t="t" r="r" b="b"/>
              <a:pathLst>
                <a:path w="2540" h="509904">
                  <a:moveTo>
                    <a:pt x="0" y="0"/>
                  </a:moveTo>
                  <a:lnTo>
                    <a:pt x="1921" y="81"/>
                  </a:lnTo>
                  <a:lnTo>
                    <a:pt x="1921" y="509586"/>
                  </a:lnTo>
                  <a:lnTo>
                    <a:pt x="0" y="509376"/>
                  </a:lnTo>
                  <a:lnTo>
                    <a:pt x="0" y="0"/>
                  </a:lnTo>
                  <a:close/>
                </a:path>
              </a:pathLst>
            </a:custGeom>
            <a:solidFill>
              <a:srgbClr val="9D96A1"/>
            </a:solidFill>
          </p:spPr>
          <p:txBody>
            <a:bodyPr wrap="square" lIns="0" tIns="0" rIns="0" bIns="0" rtlCol="0"/>
            <a:lstStyle/>
            <a:p>
              <a:endParaRPr lang="fr-FR" noProof="0" dirty="0"/>
            </a:p>
          </p:txBody>
        </p:sp>
        <p:sp>
          <p:nvSpPr>
            <p:cNvPr id="5455" name="object 5455"/>
            <p:cNvSpPr/>
            <p:nvPr/>
          </p:nvSpPr>
          <p:spPr>
            <a:xfrm>
              <a:off x="7940071" y="5344878"/>
              <a:ext cx="2540" cy="509905"/>
            </a:xfrm>
            <a:custGeom>
              <a:avLst/>
              <a:gdLst/>
              <a:ahLst/>
              <a:cxnLst/>
              <a:rect l="l" t="t" r="r" b="b"/>
              <a:pathLst>
                <a:path w="2540" h="509904">
                  <a:moveTo>
                    <a:pt x="1921" y="81"/>
                  </a:moveTo>
                  <a:lnTo>
                    <a:pt x="1921" y="509586"/>
                  </a:lnTo>
                </a:path>
                <a:path w="2540" h="509904">
                  <a:moveTo>
                    <a:pt x="0" y="509376"/>
                  </a:moveTo>
                  <a:lnTo>
                    <a:pt x="0" y="0"/>
                  </a:lnTo>
                </a:path>
              </a:pathLst>
            </a:custGeom>
            <a:ln w="3175">
              <a:solidFill>
                <a:srgbClr val="9D96A1"/>
              </a:solidFill>
            </a:ln>
          </p:spPr>
          <p:txBody>
            <a:bodyPr wrap="square" lIns="0" tIns="0" rIns="0" bIns="0" rtlCol="0"/>
            <a:lstStyle/>
            <a:p>
              <a:endParaRPr lang="fr-FR" noProof="0" dirty="0"/>
            </a:p>
          </p:txBody>
        </p:sp>
        <p:sp>
          <p:nvSpPr>
            <p:cNvPr id="5456" name="object 5456"/>
            <p:cNvSpPr/>
            <p:nvPr/>
          </p:nvSpPr>
          <p:spPr>
            <a:xfrm>
              <a:off x="7941992" y="5344959"/>
              <a:ext cx="1905" cy="509905"/>
            </a:xfrm>
            <a:custGeom>
              <a:avLst/>
              <a:gdLst/>
              <a:ahLst/>
              <a:cxnLst/>
              <a:rect l="l" t="t" r="r" b="b"/>
              <a:pathLst>
                <a:path w="1904" h="509904">
                  <a:moveTo>
                    <a:pt x="0" y="0"/>
                  </a:moveTo>
                  <a:lnTo>
                    <a:pt x="1681" y="71"/>
                  </a:lnTo>
                  <a:lnTo>
                    <a:pt x="1681" y="509688"/>
                  </a:lnTo>
                  <a:lnTo>
                    <a:pt x="0" y="509504"/>
                  </a:lnTo>
                  <a:lnTo>
                    <a:pt x="0" y="0"/>
                  </a:lnTo>
                  <a:close/>
                </a:path>
              </a:pathLst>
            </a:custGeom>
            <a:solidFill>
              <a:srgbClr val="9D96A1"/>
            </a:solidFill>
          </p:spPr>
          <p:txBody>
            <a:bodyPr wrap="square" lIns="0" tIns="0" rIns="0" bIns="0" rtlCol="0"/>
            <a:lstStyle/>
            <a:p>
              <a:endParaRPr lang="fr-FR" noProof="0" dirty="0"/>
            </a:p>
          </p:txBody>
        </p:sp>
        <p:sp>
          <p:nvSpPr>
            <p:cNvPr id="5457" name="object 5457"/>
            <p:cNvSpPr/>
            <p:nvPr/>
          </p:nvSpPr>
          <p:spPr>
            <a:xfrm>
              <a:off x="7941992" y="5344959"/>
              <a:ext cx="1905" cy="509905"/>
            </a:xfrm>
            <a:custGeom>
              <a:avLst/>
              <a:gdLst/>
              <a:ahLst/>
              <a:cxnLst/>
              <a:rect l="l" t="t" r="r" b="b"/>
              <a:pathLst>
                <a:path w="1904" h="509904">
                  <a:moveTo>
                    <a:pt x="1681" y="71"/>
                  </a:moveTo>
                  <a:lnTo>
                    <a:pt x="1681" y="509688"/>
                  </a:lnTo>
                </a:path>
                <a:path w="1904" h="509904">
                  <a:moveTo>
                    <a:pt x="0" y="509504"/>
                  </a:moveTo>
                  <a:lnTo>
                    <a:pt x="0" y="0"/>
                  </a:lnTo>
                </a:path>
              </a:pathLst>
            </a:custGeom>
            <a:ln w="3175">
              <a:solidFill>
                <a:srgbClr val="9D96A1"/>
              </a:solidFill>
            </a:ln>
          </p:spPr>
          <p:txBody>
            <a:bodyPr wrap="square" lIns="0" tIns="0" rIns="0" bIns="0" rtlCol="0"/>
            <a:lstStyle/>
            <a:p>
              <a:endParaRPr lang="fr-FR" noProof="0" dirty="0"/>
            </a:p>
          </p:txBody>
        </p:sp>
        <p:sp>
          <p:nvSpPr>
            <p:cNvPr id="5458" name="object 5458"/>
            <p:cNvSpPr/>
            <p:nvPr/>
          </p:nvSpPr>
          <p:spPr>
            <a:xfrm>
              <a:off x="7943673" y="5345031"/>
              <a:ext cx="3810" cy="510540"/>
            </a:xfrm>
            <a:custGeom>
              <a:avLst/>
              <a:gdLst/>
              <a:ahLst/>
              <a:cxnLst/>
              <a:rect l="l" t="t" r="r" b="b"/>
              <a:pathLst>
                <a:path w="3809" h="510539">
                  <a:moveTo>
                    <a:pt x="0" y="0"/>
                  </a:moveTo>
                  <a:lnTo>
                    <a:pt x="3602" y="152"/>
                  </a:lnTo>
                  <a:lnTo>
                    <a:pt x="3602" y="510011"/>
                  </a:lnTo>
                  <a:lnTo>
                    <a:pt x="0" y="509617"/>
                  </a:lnTo>
                  <a:lnTo>
                    <a:pt x="0" y="0"/>
                  </a:lnTo>
                  <a:close/>
                </a:path>
              </a:pathLst>
            </a:custGeom>
            <a:solidFill>
              <a:srgbClr val="9D96A1"/>
            </a:solidFill>
          </p:spPr>
          <p:txBody>
            <a:bodyPr wrap="square" lIns="0" tIns="0" rIns="0" bIns="0" rtlCol="0"/>
            <a:lstStyle/>
            <a:p>
              <a:endParaRPr lang="fr-FR" noProof="0" dirty="0"/>
            </a:p>
          </p:txBody>
        </p:sp>
        <p:sp>
          <p:nvSpPr>
            <p:cNvPr id="5459" name="object 5459"/>
            <p:cNvSpPr/>
            <p:nvPr/>
          </p:nvSpPr>
          <p:spPr>
            <a:xfrm>
              <a:off x="7943673" y="5345031"/>
              <a:ext cx="3810" cy="510540"/>
            </a:xfrm>
            <a:custGeom>
              <a:avLst/>
              <a:gdLst/>
              <a:ahLst/>
              <a:cxnLst/>
              <a:rect l="l" t="t" r="r" b="b"/>
              <a:pathLst>
                <a:path w="3809" h="510539">
                  <a:moveTo>
                    <a:pt x="3602" y="152"/>
                  </a:moveTo>
                  <a:lnTo>
                    <a:pt x="3602" y="510011"/>
                  </a:lnTo>
                </a:path>
                <a:path w="3809" h="510539">
                  <a:moveTo>
                    <a:pt x="0" y="509617"/>
                  </a:moveTo>
                  <a:lnTo>
                    <a:pt x="0" y="0"/>
                  </a:lnTo>
                </a:path>
              </a:pathLst>
            </a:custGeom>
            <a:ln w="3175">
              <a:solidFill>
                <a:srgbClr val="9D96A1"/>
              </a:solidFill>
            </a:ln>
          </p:spPr>
          <p:txBody>
            <a:bodyPr wrap="square" lIns="0" tIns="0" rIns="0" bIns="0" rtlCol="0"/>
            <a:lstStyle/>
            <a:p>
              <a:endParaRPr lang="fr-FR" noProof="0" dirty="0"/>
            </a:p>
          </p:txBody>
        </p:sp>
        <p:sp>
          <p:nvSpPr>
            <p:cNvPr id="5460" name="object 5460"/>
            <p:cNvSpPr/>
            <p:nvPr/>
          </p:nvSpPr>
          <p:spPr>
            <a:xfrm>
              <a:off x="7947276" y="5345183"/>
              <a:ext cx="2540" cy="510540"/>
            </a:xfrm>
            <a:custGeom>
              <a:avLst/>
              <a:gdLst/>
              <a:ahLst/>
              <a:cxnLst/>
              <a:rect l="l" t="t" r="r" b="b"/>
              <a:pathLst>
                <a:path w="2540" h="510539">
                  <a:moveTo>
                    <a:pt x="0" y="0"/>
                  </a:moveTo>
                  <a:lnTo>
                    <a:pt x="1921" y="81"/>
                  </a:lnTo>
                  <a:lnTo>
                    <a:pt x="1921" y="510069"/>
                  </a:lnTo>
                  <a:lnTo>
                    <a:pt x="0" y="509858"/>
                  </a:lnTo>
                  <a:lnTo>
                    <a:pt x="0" y="0"/>
                  </a:lnTo>
                  <a:close/>
                </a:path>
              </a:pathLst>
            </a:custGeom>
            <a:solidFill>
              <a:srgbClr val="9C96A1"/>
            </a:solidFill>
          </p:spPr>
          <p:txBody>
            <a:bodyPr wrap="square" lIns="0" tIns="0" rIns="0" bIns="0" rtlCol="0"/>
            <a:lstStyle/>
            <a:p>
              <a:endParaRPr lang="fr-FR" noProof="0" dirty="0"/>
            </a:p>
          </p:txBody>
        </p:sp>
        <p:sp>
          <p:nvSpPr>
            <p:cNvPr id="5461" name="object 5461"/>
            <p:cNvSpPr/>
            <p:nvPr/>
          </p:nvSpPr>
          <p:spPr>
            <a:xfrm>
              <a:off x="7947276" y="5345183"/>
              <a:ext cx="2540" cy="510540"/>
            </a:xfrm>
            <a:custGeom>
              <a:avLst/>
              <a:gdLst/>
              <a:ahLst/>
              <a:cxnLst/>
              <a:rect l="l" t="t" r="r" b="b"/>
              <a:pathLst>
                <a:path w="2540" h="510539">
                  <a:moveTo>
                    <a:pt x="1921" y="81"/>
                  </a:moveTo>
                  <a:lnTo>
                    <a:pt x="1921" y="510069"/>
                  </a:lnTo>
                </a:path>
                <a:path w="2540" h="510539">
                  <a:moveTo>
                    <a:pt x="0" y="509858"/>
                  </a:moveTo>
                  <a:lnTo>
                    <a:pt x="0" y="0"/>
                  </a:lnTo>
                </a:path>
              </a:pathLst>
            </a:custGeom>
            <a:ln w="3175">
              <a:solidFill>
                <a:srgbClr val="9C96A1"/>
              </a:solidFill>
            </a:ln>
          </p:spPr>
          <p:txBody>
            <a:bodyPr wrap="square" lIns="0" tIns="0" rIns="0" bIns="0" rtlCol="0"/>
            <a:lstStyle/>
            <a:p>
              <a:endParaRPr lang="fr-FR" noProof="0" dirty="0"/>
            </a:p>
          </p:txBody>
        </p:sp>
        <p:sp>
          <p:nvSpPr>
            <p:cNvPr id="5462" name="object 5462"/>
            <p:cNvSpPr/>
            <p:nvPr/>
          </p:nvSpPr>
          <p:spPr>
            <a:xfrm>
              <a:off x="7949198" y="5345264"/>
              <a:ext cx="3810" cy="510540"/>
            </a:xfrm>
            <a:custGeom>
              <a:avLst/>
              <a:gdLst/>
              <a:ahLst/>
              <a:cxnLst/>
              <a:rect l="l" t="t" r="r" b="b"/>
              <a:pathLst>
                <a:path w="3809" h="510539">
                  <a:moveTo>
                    <a:pt x="0" y="0"/>
                  </a:moveTo>
                  <a:lnTo>
                    <a:pt x="3602" y="152"/>
                  </a:lnTo>
                  <a:lnTo>
                    <a:pt x="3602" y="510381"/>
                  </a:lnTo>
                  <a:lnTo>
                    <a:pt x="0" y="509987"/>
                  </a:lnTo>
                  <a:lnTo>
                    <a:pt x="0" y="0"/>
                  </a:lnTo>
                  <a:close/>
                </a:path>
              </a:pathLst>
            </a:custGeom>
            <a:solidFill>
              <a:srgbClr val="9C96A1"/>
            </a:solidFill>
          </p:spPr>
          <p:txBody>
            <a:bodyPr wrap="square" lIns="0" tIns="0" rIns="0" bIns="0" rtlCol="0"/>
            <a:lstStyle/>
            <a:p>
              <a:endParaRPr lang="fr-FR" noProof="0" dirty="0"/>
            </a:p>
          </p:txBody>
        </p:sp>
        <p:sp>
          <p:nvSpPr>
            <p:cNvPr id="5463" name="object 5463"/>
            <p:cNvSpPr/>
            <p:nvPr/>
          </p:nvSpPr>
          <p:spPr>
            <a:xfrm>
              <a:off x="7949198" y="5345264"/>
              <a:ext cx="3810" cy="510540"/>
            </a:xfrm>
            <a:custGeom>
              <a:avLst/>
              <a:gdLst/>
              <a:ahLst/>
              <a:cxnLst/>
              <a:rect l="l" t="t" r="r" b="b"/>
              <a:pathLst>
                <a:path w="3809" h="510539">
                  <a:moveTo>
                    <a:pt x="3602" y="152"/>
                  </a:moveTo>
                  <a:lnTo>
                    <a:pt x="3602" y="510381"/>
                  </a:lnTo>
                </a:path>
                <a:path w="3809" h="510539">
                  <a:moveTo>
                    <a:pt x="0" y="509987"/>
                  </a:moveTo>
                  <a:lnTo>
                    <a:pt x="0" y="0"/>
                  </a:lnTo>
                </a:path>
              </a:pathLst>
            </a:custGeom>
            <a:ln w="3175">
              <a:solidFill>
                <a:srgbClr val="9C96A1"/>
              </a:solidFill>
            </a:ln>
          </p:spPr>
          <p:txBody>
            <a:bodyPr wrap="square" lIns="0" tIns="0" rIns="0" bIns="0" rtlCol="0"/>
            <a:lstStyle/>
            <a:p>
              <a:endParaRPr lang="fr-FR" noProof="0" dirty="0"/>
            </a:p>
          </p:txBody>
        </p:sp>
        <p:sp>
          <p:nvSpPr>
            <p:cNvPr id="5464" name="object 5464"/>
            <p:cNvSpPr/>
            <p:nvPr/>
          </p:nvSpPr>
          <p:spPr>
            <a:xfrm>
              <a:off x="7952801" y="5345417"/>
              <a:ext cx="1905" cy="510540"/>
            </a:xfrm>
            <a:custGeom>
              <a:avLst/>
              <a:gdLst/>
              <a:ahLst/>
              <a:cxnLst/>
              <a:rect l="l" t="t" r="r" b="b"/>
              <a:pathLst>
                <a:path w="1904" h="510539">
                  <a:moveTo>
                    <a:pt x="0" y="0"/>
                  </a:moveTo>
                  <a:lnTo>
                    <a:pt x="1681" y="71"/>
                  </a:lnTo>
                  <a:lnTo>
                    <a:pt x="1681" y="510412"/>
                  </a:lnTo>
                  <a:lnTo>
                    <a:pt x="0" y="510229"/>
                  </a:lnTo>
                  <a:lnTo>
                    <a:pt x="0" y="0"/>
                  </a:lnTo>
                  <a:close/>
                </a:path>
              </a:pathLst>
            </a:custGeom>
            <a:solidFill>
              <a:srgbClr val="9C96A1"/>
            </a:solidFill>
          </p:spPr>
          <p:txBody>
            <a:bodyPr wrap="square" lIns="0" tIns="0" rIns="0" bIns="0" rtlCol="0"/>
            <a:lstStyle/>
            <a:p>
              <a:endParaRPr lang="fr-FR" noProof="0" dirty="0"/>
            </a:p>
          </p:txBody>
        </p:sp>
        <p:sp>
          <p:nvSpPr>
            <p:cNvPr id="5465" name="object 5465"/>
            <p:cNvSpPr/>
            <p:nvPr/>
          </p:nvSpPr>
          <p:spPr>
            <a:xfrm>
              <a:off x="7952801" y="5345417"/>
              <a:ext cx="1905" cy="510540"/>
            </a:xfrm>
            <a:custGeom>
              <a:avLst/>
              <a:gdLst/>
              <a:ahLst/>
              <a:cxnLst/>
              <a:rect l="l" t="t" r="r" b="b"/>
              <a:pathLst>
                <a:path w="1904" h="510539">
                  <a:moveTo>
                    <a:pt x="1681" y="71"/>
                  </a:moveTo>
                  <a:lnTo>
                    <a:pt x="1681" y="510412"/>
                  </a:lnTo>
                </a:path>
                <a:path w="1904" h="510539">
                  <a:moveTo>
                    <a:pt x="0" y="510229"/>
                  </a:moveTo>
                  <a:lnTo>
                    <a:pt x="0" y="0"/>
                  </a:lnTo>
                </a:path>
              </a:pathLst>
            </a:custGeom>
            <a:ln w="3175">
              <a:solidFill>
                <a:srgbClr val="9C96A1"/>
              </a:solidFill>
            </a:ln>
          </p:spPr>
          <p:txBody>
            <a:bodyPr wrap="square" lIns="0" tIns="0" rIns="0" bIns="0" rtlCol="0"/>
            <a:lstStyle/>
            <a:p>
              <a:endParaRPr lang="fr-FR" noProof="0" dirty="0"/>
            </a:p>
          </p:txBody>
        </p:sp>
        <p:sp>
          <p:nvSpPr>
            <p:cNvPr id="5466" name="object 5466"/>
            <p:cNvSpPr/>
            <p:nvPr/>
          </p:nvSpPr>
          <p:spPr>
            <a:xfrm>
              <a:off x="7954482" y="5345488"/>
              <a:ext cx="3810" cy="511175"/>
            </a:xfrm>
            <a:custGeom>
              <a:avLst/>
              <a:gdLst/>
              <a:ahLst/>
              <a:cxnLst/>
              <a:rect l="l" t="t" r="r" b="b"/>
              <a:pathLst>
                <a:path w="3809" h="511175">
                  <a:moveTo>
                    <a:pt x="0" y="0"/>
                  </a:moveTo>
                  <a:lnTo>
                    <a:pt x="3602" y="152"/>
                  </a:lnTo>
                  <a:lnTo>
                    <a:pt x="3602" y="510735"/>
                  </a:lnTo>
                  <a:lnTo>
                    <a:pt x="0" y="510341"/>
                  </a:lnTo>
                  <a:lnTo>
                    <a:pt x="0" y="0"/>
                  </a:lnTo>
                  <a:close/>
                </a:path>
              </a:pathLst>
            </a:custGeom>
            <a:solidFill>
              <a:srgbClr val="9C96A1"/>
            </a:solidFill>
          </p:spPr>
          <p:txBody>
            <a:bodyPr wrap="square" lIns="0" tIns="0" rIns="0" bIns="0" rtlCol="0"/>
            <a:lstStyle/>
            <a:p>
              <a:endParaRPr lang="fr-FR" noProof="0" dirty="0"/>
            </a:p>
          </p:txBody>
        </p:sp>
        <p:sp>
          <p:nvSpPr>
            <p:cNvPr id="5467" name="object 5467"/>
            <p:cNvSpPr/>
            <p:nvPr/>
          </p:nvSpPr>
          <p:spPr>
            <a:xfrm>
              <a:off x="7954482" y="5345488"/>
              <a:ext cx="3810" cy="511175"/>
            </a:xfrm>
            <a:custGeom>
              <a:avLst/>
              <a:gdLst/>
              <a:ahLst/>
              <a:cxnLst/>
              <a:rect l="l" t="t" r="r" b="b"/>
              <a:pathLst>
                <a:path w="3809" h="511175">
                  <a:moveTo>
                    <a:pt x="3602" y="152"/>
                  </a:moveTo>
                  <a:lnTo>
                    <a:pt x="3602" y="510735"/>
                  </a:lnTo>
                </a:path>
                <a:path w="3809" h="511175">
                  <a:moveTo>
                    <a:pt x="0" y="510341"/>
                  </a:moveTo>
                  <a:lnTo>
                    <a:pt x="0" y="0"/>
                  </a:lnTo>
                </a:path>
              </a:pathLst>
            </a:custGeom>
            <a:ln w="3175">
              <a:solidFill>
                <a:srgbClr val="9C96A1"/>
              </a:solidFill>
            </a:ln>
          </p:spPr>
          <p:txBody>
            <a:bodyPr wrap="square" lIns="0" tIns="0" rIns="0" bIns="0" rtlCol="0"/>
            <a:lstStyle/>
            <a:p>
              <a:endParaRPr lang="fr-FR" noProof="0" dirty="0"/>
            </a:p>
          </p:txBody>
        </p:sp>
        <p:sp>
          <p:nvSpPr>
            <p:cNvPr id="5468" name="object 5468"/>
            <p:cNvSpPr/>
            <p:nvPr/>
          </p:nvSpPr>
          <p:spPr>
            <a:xfrm>
              <a:off x="7958085" y="5345640"/>
              <a:ext cx="2540" cy="511175"/>
            </a:xfrm>
            <a:custGeom>
              <a:avLst/>
              <a:gdLst/>
              <a:ahLst/>
              <a:cxnLst/>
              <a:rect l="l" t="t" r="r" b="b"/>
              <a:pathLst>
                <a:path w="2540" h="511175">
                  <a:moveTo>
                    <a:pt x="0" y="0"/>
                  </a:moveTo>
                  <a:lnTo>
                    <a:pt x="1921" y="81"/>
                  </a:lnTo>
                  <a:lnTo>
                    <a:pt x="1921" y="510793"/>
                  </a:lnTo>
                  <a:lnTo>
                    <a:pt x="0" y="510583"/>
                  </a:lnTo>
                  <a:lnTo>
                    <a:pt x="0" y="0"/>
                  </a:lnTo>
                  <a:close/>
                </a:path>
              </a:pathLst>
            </a:custGeom>
            <a:solidFill>
              <a:srgbClr val="9C95A0"/>
            </a:solidFill>
          </p:spPr>
          <p:txBody>
            <a:bodyPr wrap="square" lIns="0" tIns="0" rIns="0" bIns="0" rtlCol="0"/>
            <a:lstStyle/>
            <a:p>
              <a:endParaRPr lang="fr-FR" noProof="0" dirty="0"/>
            </a:p>
          </p:txBody>
        </p:sp>
        <p:sp>
          <p:nvSpPr>
            <p:cNvPr id="5469" name="object 5469"/>
            <p:cNvSpPr/>
            <p:nvPr/>
          </p:nvSpPr>
          <p:spPr>
            <a:xfrm>
              <a:off x="7958085" y="5345640"/>
              <a:ext cx="2540" cy="511175"/>
            </a:xfrm>
            <a:custGeom>
              <a:avLst/>
              <a:gdLst/>
              <a:ahLst/>
              <a:cxnLst/>
              <a:rect l="l" t="t" r="r" b="b"/>
              <a:pathLst>
                <a:path w="2540" h="511175">
                  <a:moveTo>
                    <a:pt x="1921" y="81"/>
                  </a:moveTo>
                  <a:lnTo>
                    <a:pt x="1921" y="510793"/>
                  </a:lnTo>
                </a:path>
                <a:path w="2540" h="511175">
                  <a:moveTo>
                    <a:pt x="0" y="510583"/>
                  </a:moveTo>
                  <a:lnTo>
                    <a:pt x="0" y="0"/>
                  </a:lnTo>
                </a:path>
              </a:pathLst>
            </a:custGeom>
            <a:ln w="3175">
              <a:solidFill>
                <a:srgbClr val="9C95A0"/>
              </a:solidFill>
            </a:ln>
          </p:spPr>
          <p:txBody>
            <a:bodyPr wrap="square" lIns="0" tIns="0" rIns="0" bIns="0" rtlCol="0"/>
            <a:lstStyle/>
            <a:p>
              <a:endParaRPr lang="fr-FR" noProof="0" dirty="0"/>
            </a:p>
          </p:txBody>
        </p:sp>
        <p:sp>
          <p:nvSpPr>
            <p:cNvPr id="5470" name="object 5470"/>
            <p:cNvSpPr/>
            <p:nvPr/>
          </p:nvSpPr>
          <p:spPr>
            <a:xfrm>
              <a:off x="7960007" y="5345722"/>
              <a:ext cx="3810" cy="511175"/>
            </a:xfrm>
            <a:custGeom>
              <a:avLst/>
              <a:gdLst/>
              <a:ahLst/>
              <a:cxnLst/>
              <a:rect l="l" t="t" r="r" b="b"/>
              <a:pathLst>
                <a:path w="3809" h="511175">
                  <a:moveTo>
                    <a:pt x="0" y="0"/>
                  </a:moveTo>
                  <a:lnTo>
                    <a:pt x="3602" y="152"/>
                  </a:lnTo>
                  <a:lnTo>
                    <a:pt x="3602" y="511105"/>
                  </a:lnTo>
                  <a:lnTo>
                    <a:pt x="0" y="510711"/>
                  </a:lnTo>
                  <a:lnTo>
                    <a:pt x="0" y="0"/>
                  </a:lnTo>
                  <a:close/>
                </a:path>
              </a:pathLst>
            </a:custGeom>
            <a:solidFill>
              <a:srgbClr val="9C95A0"/>
            </a:solidFill>
          </p:spPr>
          <p:txBody>
            <a:bodyPr wrap="square" lIns="0" tIns="0" rIns="0" bIns="0" rtlCol="0"/>
            <a:lstStyle/>
            <a:p>
              <a:endParaRPr lang="fr-FR" noProof="0" dirty="0"/>
            </a:p>
          </p:txBody>
        </p:sp>
        <p:sp>
          <p:nvSpPr>
            <p:cNvPr id="5471" name="object 5471"/>
            <p:cNvSpPr/>
            <p:nvPr/>
          </p:nvSpPr>
          <p:spPr>
            <a:xfrm>
              <a:off x="7960007" y="5345722"/>
              <a:ext cx="3810" cy="511175"/>
            </a:xfrm>
            <a:custGeom>
              <a:avLst/>
              <a:gdLst/>
              <a:ahLst/>
              <a:cxnLst/>
              <a:rect l="l" t="t" r="r" b="b"/>
              <a:pathLst>
                <a:path w="3809" h="511175">
                  <a:moveTo>
                    <a:pt x="3602" y="152"/>
                  </a:moveTo>
                  <a:lnTo>
                    <a:pt x="3602" y="511105"/>
                  </a:lnTo>
                </a:path>
                <a:path w="3809" h="511175">
                  <a:moveTo>
                    <a:pt x="0" y="510711"/>
                  </a:moveTo>
                  <a:lnTo>
                    <a:pt x="0" y="0"/>
                  </a:lnTo>
                </a:path>
              </a:pathLst>
            </a:custGeom>
            <a:ln w="3175">
              <a:solidFill>
                <a:srgbClr val="9C95A0"/>
              </a:solidFill>
            </a:ln>
          </p:spPr>
          <p:txBody>
            <a:bodyPr wrap="square" lIns="0" tIns="0" rIns="0" bIns="0" rtlCol="0"/>
            <a:lstStyle/>
            <a:p>
              <a:endParaRPr lang="fr-FR" noProof="0" dirty="0"/>
            </a:p>
          </p:txBody>
        </p:sp>
        <p:sp>
          <p:nvSpPr>
            <p:cNvPr id="5472" name="object 5472"/>
            <p:cNvSpPr/>
            <p:nvPr/>
          </p:nvSpPr>
          <p:spPr>
            <a:xfrm>
              <a:off x="7963609" y="5345874"/>
              <a:ext cx="1905" cy="511175"/>
            </a:xfrm>
            <a:custGeom>
              <a:avLst/>
              <a:gdLst/>
              <a:ahLst/>
              <a:cxnLst/>
              <a:rect l="l" t="t" r="r" b="b"/>
              <a:pathLst>
                <a:path w="1904" h="511175">
                  <a:moveTo>
                    <a:pt x="0" y="0"/>
                  </a:moveTo>
                  <a:lnTo>
                    <a:pt x="1681" y="71"/>
                  </a:lnTo>
                  <a:lnTo>
                    <a:pt x="1681" y="511137"/>
                  </a:lnTo>
                  <a:lnTo>
                    <a:pt x="0" y="510953"/>
                  </a:lnTo>
                  <a:lnTo>
                    <a:pt x="0" y="0"/>
                  </a:lnTo>
                  <a:close/>
                </a:path>
              </a:pathLst>
            </a:custGeom>
            <a:solidFill>
              <a:srgbClr val="9C95A0"/>
            </a:solidFill>
          </p:spPr>
          <p:txBody>
            <a:bodyPr wrap="square" lIns="0" tIns="0" rIns="0" bIns="0" rtlCol="0"/>
            <a:lstStyle/>
            <a:p>
              <a:endParaRPr lang="fr-FR" noProof="0" dirty="0"/>
            </a:p>
          </p:txBody>
        </p:sp>
        <p:sp>
          <p:nvSpPr>
            <p:cNvPr id="5473" name="object 5473"/>
            <p:cNvSpPr/>
            <p:nvPr/>
          </p:nvSpPr>
          <p:spPr>
            <a:xfrm>
              <a:off x="7963609" y="5345874"/>
              <a:ext cx="1905" cy="511175"/>
            </a:xfrm>
            <a:custGeom>
              <a:avLst/>
              <a:gdLst/>
              <a:ahLst/>
              <a:cxnLst/>
              <a:rect l="l" t="t" r="r" b="b"/>
              <a:pathLst>
                <a:path w="1904" h="511175">
                  <a:moveTo>
                    <a:pt x="1681" y="71"/>
                  </a:moveTo>
                  <a:lnTo>
                    <a:pt x="1681" y="511137"/>
                  </a:lnTo>
                </a:path>
                <a:path w="1904" h="511175">
                  <a:moveTo>
                    <a:pt x="0" y="510953"/>
                  </a:moveTo>
                  <a:lnTo>
                    <a:pt x="0" y="0"/>
                  </a:lnTo>
                </a:path>
              </a:pathLst>
            </a:custGeom>
            <a:ln w="3175">
              <a:solidFill>
                <a:srgbClr val="9C95A0"/>
              </a:solidFill>
            </a:ln>
          </p:spPr>
          <p:txBody>
            <a:bodyPr wrap="square" lIns="0" tIns="0" rIns="0" bIns="0" rtlCol="0"/>
            <a:lstStyle/>
            <a:p>
              <a:endParaRPr lang="fr-FR" noProof="0" dirty="0"/>
            </a:p>
          </p:txBody>
        </p:sp>
        <p:sp>
          <p:nvSpPr>
            <p:cNvPr id="5474" name="object 5474"/>
            <p:cNvSpPr/>
            <p:nvPr/>
          </p:nvSpPr>
          <p:spPr>
            <a:xfrm>
              <a:off x="7965291" y="5345945"/>
              <a:ext cx="3810" cy="511809"/>
            </a:xfrm>
            <a:custGeom>
              <a:avLst/>
              <a:gdLst/>
              <a:ahLst/>
              <a:cxnLst/>
              <a:rect l="l" t="t" r="r" b="b"/>
              <a:pathLst>
                <a:path w="3809" h="511810">
                  <a:moveTo>
                    <a:pt x="0" y="0"/>
                  </a:moveTo>
                  <a:lnTo>
                    <a:pt x="3602" y="152"/>
                  </a:lnTo>
                  <a:lnTo>
                    <a:pt x="3602" y="511459"/>
                  </a:lnTo>
                  <a:lnTo>
                    <a:pt x="0" y="511065"/>
                  </a:lnTo>
                  <a:lnTo>
                    <a:pt x="0" y="0"/>
                  </a:lnTo>
                  <a:close/>
                </a:path>
              </a:pathLst>
            </a:custGeom>
            <a:solidFill>
              <a:srgbClr val="9C95A0"/>
            </a:solidFill>
          </p:spPr>
          <p:txBody>
            <a:bodyPr wrap="square" lIns="0" tIns="0" rIns="0" bIns="0" rtlCol="0"/>
            <a:lstStyle/>
            <a:p>
              <a:endParaRPr lang="fr-FR" noProof="0" dirty="0"/>
            </a:p>
          </p:txBody>
        </p:sp>
        <p:sp>
          <p:nvSpPr>
            <p:cNvPr id="5475" name="object 5475"/>
            <p:cNvSpPr/>
            <p:nvPr/>
          </p:nvSpPr>
          <p:spPr>
            <a:xfrm>
              <a:off x="7965291" y="5345945"/>
              <a:ext cx="3810" cy="511809"/>
            </a:xfrm>
            <a:custGeom>
              <a:avLst/>
              <a:gdLst/>
              <a:ahLst/>
              <a:cxnLst/>
              <a:rect l="l" t="t" r="r" b="b"/>
              <a:pathLst>
                <a:path w="3809" h="511810">
                  <a:moveTo>
                    <a:pt x="3602" y="152"/>
                  </a:moveTo>
                  <a:lnTo>
                    <a:pt x="3602" y="511459"/>
                  </a:lnTo>
                </a:path>
                <a:path w="3809" h="511810">
                  <a:moveTo>
                    <a:pt x="0" y="511065"/>
                  </a:moveTo>
                  <a:lnTo>
                    <a:pt x="0" y="0"/>
                  </a:lnTo>
                </a:path>
              </a:pathLst>
            </a:custGeom>
            <a:ln w="3175">
              <a:solidFill>
                <a:srgbClr val="9C95A0"/>
              </a:solidFill>
            </a:ln>
          </p:spPr>
          <p:txBody>
            <a:bodyPr wrap="square" lIns="0" tIns="0" rIns="0" bIns="0" rtlCol="0"/>
            <a:lstStyle/>
            <a:p>
              <a:endParaRPr lang="fr-FR" noProof="0" dirty="0"/>
            </a:p>
          </p:txBody>
        </p:sp>
        <p:sp>
          <p:nvSpPr>
            <p:cNvPr id="5476" name="object 5476"/>
            <p:cNvSpPr/>
            <p:nvPr/>
          </p:nvSpPr>
          <p:spPr>
            <a:xfrm>
              <a:off x="7968894" y="5346098"/>
              <a:ext cx="2540" cy="511809"/>
            </a:xfrm>
            <a:custGeom>
              <a:avLst/>
              <a:gdLst/>
              <a:ahLst/>
              <a:cxnLst/>
              <a:rect l="l" t="t" r="r" b="b"/>
              <a:pathLst>
                <a:path w="2540" h="511810">
                  <a:moveTo>
                    <a:pt x="0" y="0"/>
                  </a:moveTo>
                  <a:lnTo>
                    <a:pt x="1921" y="81"/>
                  </a:lnTo>
                  <a:lnTo>
                    <a:pt x="1921" y="511517"/>
                  </a:lnTo>
                  <a:lnTo>
                    <a:pt x="0" y="511307"/>
                  </a:lnTo>
                  <a:lnTo>
                    <a:pt x="0" y="0"/>
                  </a:lnTo>
                  <a:close/>
                </a:path>
              </a:pathLst>
            </a:custGeom>
            <a:solidFill>
              <a:srgbClr val="9B959F"/>
            </a:solidFill>
          </p:spPr>
          <p:txBody>
            <a:bodyPr wrap="square" lIns="0" tIns="0" rIns="0" bIns="0" rtlCol="0"/>
            <a:lstStyle/>
            <a:p>
              <a:endParaRPr lang="fr-FR" noProof="0" dirty="0"/>
            </a:p>
          </p:txBody>
        </p:sp>
        <p:sp>
          <p:nvSpPr>
            <p:cNvPr id="5477" name="object 5477"/>
            <p:cNvSpPr/>
            <p:nvPr/>
          </p:nvSpPr>
          <p:spPr>
            <a:xfrm>
              <a:off x="7968894" y="5346098"/>
              <a:ext cx="2540" cy="511809"/>
            </a:xfrm>
            <a:custGeom>
              <a:avLst/>
              <a:gdLst/>
              <a:ahLst/>
              <a:cxnLst/>
              <a:rect l="l" t="t" r="r" b="b"/>
              <a:pathLst>
                <a:path w="2540" h="511810">
                  <a:moveTo>
                    <a:pt x="1921" y="81"/>
                  </a:moveTo>
                  <a:lnTo>
                    <a:pt x="1921" y="511517"/>
                  </a:lnTo>
                </a:path>
                <a:path w="2540" h="511810">
                  <a:moveTo>
                    <a:pt x="0" y="511307"/>
                  </a:moveTo>
                  <a:lnTo>
                    <a:pt x="0" y="0"/>
                  </a:lnTo>
                </a:path>
              </a:pathLst>
            </a:custGeom>
            <a:ln w="3175">
              <a:solidFill>
                <a:srgbClr val="9B959F"/>
              </a:solidFill>
            </a:ln>
          </p:spPr>
          <p:txBody>
            <a:bodyPr wrap="square" lIns="0" tIns="0" rIns="0" bIns="0" rtlCol="0"/>
            <a:lstStyle/>
            <a:p>
              <a:endParaRPr lang="fr-FR" noProof="0" dirty="0"/>
            </a:p>
          </p:txBody>
        </p:sp>
        <p:sp>
          <p:nvSpPr>
            <p:cNvPr id="5478" name="object 5478"/>
            <p:cNvSpPr/>
            <p:nvPr/>
          </p:nvSpPr>
          <p:spPr>
            <a:xfrm>
              <a:off x="7970815" y="5346179"/>
              <a:ext cx="3810" cy="512445"/>
            </a:xfrm>
            <a:custGeom>
              <a:avLst/>
              <a:gdLst/>
              <a:ahLst/>
              <a:cxnLst/>
              <a:rect l="l" t="t" r="r" b="b"/>
              <a:pathLst>
                <a:path w="3809" h="512445">
                  <a:moveTo>
                    <a:pt x="0" y="0"/>
                  </a:moveTo>
                  <a:lnTo>
                    <a:pt x="3602" y="152"/>
                  </a:lnTo>
                  <a:lnTo>
                    <a:pt x="3602" y="511829"/>
                  </a:lnTo>
                  <a:lnTo>
                    <a:pt x="0" y="511436"/>
                  </a:lnTo>
                  <a:lnTo>
                    <a:pt x="0" y="0"/>
                  </a:lnTo>
                  <a:close/>
                </a:path>
              </a:pathLst>
            </a:custGeom>
            <a:solidFill>
              <a:srgbClr val="9B959F"/>
            </a:solidFill>
          </p:spPr>
          <p:txBody>
            <a:bodyPr wrap="square" lIns="0" tIns="0" rIns="0" bIns="0" rtlCol="0"/>
            <a:lstStyle/>
            <a:p>
              <a:endParaRPr lang="fr-FR" noProof="0" dirty="0"/>
            </a:p>
          </p:txBody>
        </p:sp>
        <p:sp>
          <p:nvSpPr>
            <p:cNvPr id="5479" name="object 5479"/>
            <p:cNvSpPr/>
            <p:nvPr/>
          </p:nvSpPr>
          <p:spPr>
            <a:xfrm>
              <a:off x="7970815" y="5346179"/>
              <a:ext cx="3810" cy="512445"/>
            </a:xfrm>
            <a:custGeom>
              <a:avLst/>
              <a:gdLst/>
              <a:ahLst/>
              <a:cxnLst/>
              <a:rect l="l" t="t" r="r" b="b"/>
              <a:pathLst>
                <a:path w="3809" h="512445">
                  <a:moveTo>
                    <a:pt x="3602" y="152"/>
                  </a:moveTo>
                  <a:lnTo>
                    <a:pt x="3602" y="511829"/>
                  </a:lnTo>
                </a:path>
                <a:path w="3809" h="512445">
                  <a:moveTo>
                    <a:pt x="0" y="511436"/>
                  </a:moveTo>
                  <a:lnTo>
                    <a:pt x="0" y="0"/>
                  </a:lnTo>
                </a:path>
              </a:pathLst>
            </a:custGeom>
            <a:ln w="3175">
              <a:solidFill>
                <a:srgbClr val="9B959F"/>
              </a:solidFill>
            </a:ln>
          </p:spPr>
          <p:txBody>
            <a:bodyPr wrap="square" lIns="0" tIns="0" rIns="0" bIns="0" rtlCol="0"/>
            <a:lstStyle/>
            <a:p>
              <a:endParaRPr lang="fr-FR" noProof="0" dirty="0"/>
            </a:p>
          </p:txBody>
        </p:sp>
        <p:sp>
          <p:nvSpPr>
            <p:cNvPr id="5480" name="object 5480"/>
            <p:cNvSpPr/>
            <p:nvPr/>
          </p:nvSpPr>
          <p:spPr>
            <a:xfrm>
              <a:off x="7974418" y="5346331"/>
              <a:ext cx="1905" cy="512445"/>
            </a:xfrm>
            <a:custGeom>
              <a:avLst/>
              <a:gdLst/>
              <a:ahLst/>
              <a:cxnLst/>
              <a:rect l="l" t="t" r="r" b="b"/>
              <a:pathLst>
                <a:path w="1904" h="512445">
                  <a:moveTo>
                    <a:pt x="0" y="0"/>
                  </a:moveTo>
                  <a:lnTo>
                    <a:pt x="1681" y="71"/>
                  </a:lnTo>
                  <a:lnTo>
                    <a:pt x="1681" y="511861"/>
                  </a:lnTo>
                  <a:lnTo>
                    <a:pt x="0" y="511677"/>
                  </a:lnTo>
                  <a:lnTo>
                    <a:pt x="0" y="0"/>
                  </a:lnTo>
                  <a:close/>
                </a:path>
              </a:pathLst>
            </a:custGeom>
            <a:solidFill>
              <a:srgbClr val="9B959F"/>
            </a:solidFill>
          </p:spPr>
          <p:txBody>
            <a:bodyPr wrap="square" lIns="0" tIns="0" rIns="0" bIns="0" rtlCol="0"/>
            <a:lstStyle/>
            <a:p>
              <a:endParaRPr lang="fr-FR" noProof="0" dirty="0"/>
            </a:p>
          </p:txBody>
        </p:sp>
        <p:sp>
          <p:nvSpPr>
            <p:cNvPr id="5481" name="object 5481"/>
            <p:cNvSpPr/>
            <p:nvPr/>
          </p:nvSpPr>
          <p:spPr>
            <a:xfrm>
              <a:off x="7974418" y="5346331"/>
              <a:ext cx="1905" cy="512445"/>
            </a:xfrm>
            <a:custGeom>
              <a:avLst/>
              <a:gdLst/>
              <a:ahLst/>
              <a:cxnLst/>
              <a:rect l="l" t="t" r="r" b="b"/>
              <a:pathLst>
                <a:path w="1904" h="512445">
                  <a:moveTo>
                    <a:pt x="1681" y="71"/>
                  </a:moveTo>
                  <a:lnTo>
                    <a:pt x="1681" y="511861"/>
                  </a:lnTo>
                </a:path>
                <a:path w="1904" h="512445">
                  <a:moveTo>
                    <a:pt x="0" y="511677"/>
                  </a:moveTo>
                  <a:lnTo>
                    <a:pt x="0" y="0"/>
                  </a:lnTo>
                </a:path>
              </a:pathLst>
            </a:custGeom>
            <a:ln w="3175">
              <a:solidFill>
                <a:srgbClr val="9B959F"/>
              </a:solidFill>
            </a:ln>
          </p:spPr>
          <p:txBody>
            <a:bodyPr wrap="square" lIns="0" tIns="0" rIns="0" bIns="0" rtlCol="0"/>
            <a:lstStyle/>
            <a:p>
              <a:endParaRPr lang="fr-FR" noProof="0" dirty="0"/>
            </a:p>
          </p:txBody>
        </p:sp>
        <p:sp>
          <p:nvSpPr>
            <p:cNvPr id="5482" name="object 5482"/>
            <p:cNvSpPr/>
            <p:nvPr/>
          </p:nvSpPr>
          <p:spPr>
            <a:xfrm>
              <a:off x="7976099" y="5346403"/>
              <a:ext cx="2540" cy="512445"/>
            </a:xfrm>
            <a:custGeom>
              <a:avLst/>
              <a:gdLst/>
              <a:ahLst/>
              <a:cxnLst/>
              <a:rect l="l" t="t" r="r" b="b"/>
              <a:pathLst>
                <a:path w="2540" h="512445">
                  <a:moveTo>
                    <a:pt x="0" y="0"/>
                  </a:moveTo>
                  <a:lnTo>
                    <a:pt x="1921" y="81"/>
                  </a:lnTo>
                  <a:lnTo>
                    <a:pt x="1921" y="512000"/>
                  </a:lnTo>
                  <a:lnTo>
                    <a:pt x="0" y="511790"/>
                  </a:lnTo>
                  <a:lnTo>
                    <a:pt x="0" y="0"/>
                  </a:lnTo>
                  <a:close/>
                </a:path>
              </a:pathLst>
            </a:custGeom>
            <a:solidFill>
              <a:srgbClr val="9B959F"/>
            </a:solidFill>
          </p:spPr>
          <p:txBody>
            <a:bodyPr wrap="square" lIns="0" tIns="0" rIns="0" bIns="0" rtlCol="0"/>
            <a:lstStyle/>
            <a:p>
              <a:endParaRPr lang="fr-FR" noProof="0" dirty="0"/>
            </a:p>
          </p:txBody>
        </p:sp>
        <p:sp>
          <p:nvSpPr>
            <p:cNvPr id="5483" name="object 5483"/>
            <p:cNvSpPr/>
            <p:nvPr/>
          </p:nvSpPr>
          <p:spPr>
            <a:xfrm>
              <a:off x="7976099" y="5346403"/>
              <a:ext cx="2540" cy="512445"/>
            </a:xfrm>
            <a:custGeom>
              <a:avLst/>
              <a:gdLst/>
              <a:ahLst/>
              <a:cxnLst/>
              <a:rect l="l" t="t" r="r" b="b"/>
              <a:pathLst>
                <a:path w="2540" h="512445">
                  <a:moveTo>
                    <a:pt x="1921" y="81"/>
                  </a:moveTo>
                  <a:lnTo>
                    <a:pt x="1921" y="512000"/>
                  </a:lnTo>
                </a:path>
                <a:path w="2540" h="512445">
                  <a:moveTo>
                    <a:pt x="0" y="511790"/>
                  </a:moveTo>
                  <a:lnTo>
                    <a:pt x="0" y="0"/>
                  </a:lnTo>
                </a:path>
              </a:pathLst>
            </a:custGeom>
            <a:ln w="3175">
              <a:solidFill>
                <a:srgbClr val="9B959F"/>
              </a:solidFill>
            </a:ln>
          </p:spPr>
          <p:txBody>
            <a:bodyPr wrap="square" lIns="0" tIns="0" rIns="0" bIns="0" rtlCol="0"/>
            <a:lstStyle/>
            <a:p>
              <a:endParaRPr lang="fr-FR" noProof="0" dirty="0"/>
            </a:p>
          </p:txBody>
        </p:sp>
        <p:sp>
          <p:nvSpPr>
            <p:cNvPr id="5484" name="object 5484"/>
            <p:cNvSpPr/>
            <p:nvPr/>
          </p:nvSpPr>
          <p:spPr>
            <a:xfrm>
              <a:off x="7978021" y="5346484"/>
              <a:ext cx="3810" cy="512445"/>
            </a:xfrm>
            <a:custGeom>
              <a:avLst/>
              <a:gdLst/>
              <a:ahLst/>
              <a:cxnLst/>
              <a:rect l="l" t="t" r="r" b="b"/>
              <a:pathLst>
                <a:path w="3809" h="512445">
                  <a:moveTo>
                    <a:pt x="0" y="0"/>
                  </a:moveTo>
                  <a:lnTo>
                    <a:pt x="3602" y="152"/>
                  </a:lnTo>
                  <a:lnTo>
                    <a:pt x="3602" y="512312"/>
                  </a:lnTo>
                  <a:lnTo>
                    <a:pt x="0" y="511918"/>
                  </a:lnTo>
                  <a:lnTo>
                    <a:pt x="0" y="0"/>
                  </a:lnTo>
                  <a:close/>
                </a:path>
              </a:pathLst>
            </a:custGeom>
            <a:solidFill>
              <a:srgbClr val="9B949F"/>
            </a:solidFill>
          </p:spPr>
          <p:txBody>
            <a:bodyPr wrap="square" lIns="0" tIns="0" rIns="0" bIns="0" rtlCol="0"/>
            <a:lstStyle/>
            <a:p>
              <a:endParaRPr lang="fr-FR" noProof="0" dirty="0"/>
            </a:p>
          </p:txBody>
        </p:sp>
        <p:sp>
          <p:nvSpPr>
            <p:cNvPr id="5485" name="object 5485"/>
            <p:cNvSpPr/>
            <p:nvPr/>
          </p:nvSpPr>
          <p:spPr>
            <a:xfrm>
              <a:off x="7978021" y="5346484"/>
              <a:ext cx="3810" cy="512445"/>
            </a:xfrm>
            <a:custGeom>
              <a:avLst/>
              <a:gdLst/>
              <a:ahLst/>
              <a:cxnLst/>
              <a:rect l="l" t="t" r="r" b="b"/>
              <a:pathLst>
                <a:path w="3809" h="512445">
                  <a:moveTo>
                    <a:pt x="3602" y="152"/>
                  </a:moveTo>
                  <a:lnTo>
                    <a:pt x="3602" y="512312"/>
                  </a:lnTo>
                </a:path>
                <a:path w="3809" h="512445">
                  <a:moveTo>
                    <a:pt x="0" y="511918"/>
                  </a:moveTo>
                  <a:lnTo>
                    <a:pt x="0" y="0"/>
                  </a:lnTo>
                </a:path>
              </a:pathLst>
            </a:custGeom>
            <a:ln w="3175">
              <a:solidFill>
                <a:srgbClr val="9B949F"/>
              </a:solidFill>
            </a:ln>
          </p:spPr>
          <p:txBody>
            <a:bodyPr wrap="square" lIns="0" tIns="0" rIns="0" bIns="0" rtlCol="0"/>
            <a:lstStyle/>
            <a:p>
              <a:endParaRPr lang="fr-FR" noProof="0" dirty="0"/>
            </a:p>
          </p:txBody>
        </p:sp>
        <p:sp>
          <p:nvSpPr>
            <p:cNvPr id="5486" name="object 5486"/>
            <p:cNvSpPr/>
            <p:nvPr/>
          </p:nvSpPr>
          <p:spPr>
            <a:xfrm>
              <a:off x="7981624" y="5346636"/>
              <a:ext cx="1905" cy="512445"/>
            </a:xfrm>
            <a:custGeom>
              <a:avLst/>
              <a:gdLst/>
              <a:ahLst/>
              <a:cxnLst/>
              <a:rect l="l" t="t" r="r" b="b"/>
              <a:pathLst>
                <a:path w="1904" h="512445">
                  <a:moveTo>
                    <a:pt x="0" y="0"/>
                  </a:moveTo>
                  <a:lnTo>
                    <a:pt x="1681" y="71"/>
                  </a:lnTo>
                  <a:lnTo>
                    <a:pt x="1681" y="512344"/>
                  </a:lnTo>
                  <a:lnTo>
                    <a:pt x="0" y="512160"/>
                  </a:lnTo>
                  <a:lnTo>
                    <a:pt x="0" y="0"/>
                  </a:lnTo>
                  <a:close/>
                </a:path>
              </a:pathLst>
            </a:custGeom>
            <a:solidFill>
              <a:srgbClr val="9B949F"/>
            </a:solidFill>
          </p:spPr>
          <p:txBody>
            <a:bodyPr wrap="square" lIns="0" tIns="0" rIns="0" bIns="0" rtlCol="0"/>
            <a:lstStyle/>
            <a:p>
              <a:endParaRPr lang="fr-FR" noProof="0" dirty="0"/>
            </a:p>
          </p:txBody>
        </p:sp>
        <p:sp>
          <p:nvSpPr>
            <p:cNvPr id="5487" name="object 5487"/>
            <p:cNvSpPr/>
            <p:nvPr/>
          </p:nvSpPr>
          <p:spPr>
            <a:xfrm>
              <a:off x="7981624" y="5346636"/>
              <a:ext cx="1905" cy="512445"/>
            </a:xfrm>
            <a:custGeom>
              <a:avLst/>
              <a:gdLst/>
              <a:ahLst/>
              <a:cxnLst/>
              <a:rect l="l" t="t" r="r" b="b"/>
              <a:pathLst>
                <a:path w="1904" h="512445">
                  <a:moveTo>
                    <a:pt x="1681" y="71"/>
                  </a:moveTo>
                  <a:lnTo>
                    <a:pt x="1681" y="512344"/>
                  </a:lnTo>
                </a:path>
                <a:path w="1904" h="512445">
                  <a:moveTo>
                    <a:pt x="0" y="512160"/>
                  </a:moveTo>
                  <a:lnTo>
                    <a:pt x="0" y="0"/>
                  </a:lnTo>
                </a:path>
              </a:pathLst>
            </a:custGeom>
            <a:ln w="3175">
              <a:solidFill>
                <a:srgbClr val="9B949F"/>
              </a:solidFill>
            </a:ln>
          </p:spPr>
          <p:txBody>
            <a:bodyPr wrap="square" lIns="0" tIns="0" rIns="0" bIns="0" rtlCol="0"/>
            <a:lstStyle/>
            <a:p>
              <a:endParaRPr lang="fr-FR" noProof="0" dirty="0"/>
            </a:p>
          </p:txBody>
        </p:sp>
        <p:sp>
          <p:nvSpPr>
            <p:cNvPr id="5488" name="object 5488"/>
            <p:cNvSpPr/>
            <p:nvPr/>
          </p:nvSpPr>
          <p:spPr>
            <a:xfrm>
              <a:off x="7983305" y="5346708"/>
              <a:ext cx="3810" cy="513080"/>
            </a:xfrm>
            <a:custGeom>
              <a:avLst/>
              <a:gdLst/>
              <a:ahLst/>
              <a:cxnLst/>
              <a:rect l="l" t="t" r="r" b="b"/>
              <a:pathLst>
                <a:path w="3809" h="513079">
                  <a:moveTo>
                    <a:pt x="0" y="0"/>
                  </a:moveTo>
                  <a:lnTo>
                    <a:pt x="3602" y="152"/>
                  </a:lnTo>
                  <a:lnTo>
                    <a:pt x="3602" y="512666"/>
                  </a:lnTo>
                  <a:lnTo>
                    <a:pt x="0" y="512272"/>
                  </a:lnTo>
                  <a:lnTo>
                    <a:pt x="0" y="0"/>
                  </a:lnTo>
                  <a:close/>
                </a:path>
              </a:pathLst>
            </a:custGeom>
            <a:solidFill>
              <a:srgbClr val="9B949F"/>
            </a:solidFill>
          </p:spPr>
          <p:txBody>
            <a:bodyPr wrap="square" lIns="0" tIns="0" rIns="0" bIns="0" rtlCol="0"/>
            <a:lstStyle/>
            <a:p>
              <a:endParaRPr lang="fr-FR" noProof="0" dirty="0"/>
            </a:p>
          </p:txBody>
        </p:sp>
        <p:sp>
          <p:nvSpPr>
            <p:cNvPr id="5489" name="object 5489"/>
            <p:cNvSpPr/>
            <p:nvPr/>
          </p:nvSpPr>
          <p:spPr>
            <a:xfrm>
              <a:off x="7983305" y="5346708"/>
              <a:ext cx="3810" cy="513080"/>
            </a:xfrm>
            <a:custGeom>
              <a:avLst/>
              <a:gdLst/>
              <a:ahLst/>
              <a:cxnLst/>
              <a:rect l="l" t="t" r="r" b="b"/>
              <a:pathLst>
                <a:path w="3809" h="513079">
                  <a:moveTo>
                    <a:pt x="3602" y="152"/>
                  </a:moveTo>
                  <a:lnTo>
                    <a:pt x="3602" y="512666"/>
                  </a:lnTo>
                </a:path>
                <a:path w="3809" h="513079">
                  <a:moveTo>
                    <a:pt x="0" y="512272"/>
                  </a:moveTo>
                  <a:lnTo>
                    <a:pt x="0" y="0"/>
                  </a:lnTo>
                </a:path>
              </a:pathLst>
            </a:custGeom>
            <a:ln w="3175">
              <a:solidFill>
                <a:srgbClr val="9B949F"/>
              </a:solidFill>
            </a:ln>
          </p:spPr>
          <p:txBody>
            <a:bodyPr wrap="square" lIns="0" tIns="0" rIns="0" bIns="0" rtlCol="0"/>
            <a:lstStyle/>
            <a:p>
              <a:endParaRPr lang="fr-FR" noProof="0" dirty="0"/>
            </a:p>
          </p:txBody>
        </p:sp>
        <p:sp>
          <p:nvSpPr>
            <p:cNvPr id="5490" name="object 5490"/>
            <p:cNvSpPr/>
            <p:nvPr/>
          </p:nvSpPr>
          <p:spPr>
            <a:xfrm>
              <a:off x="7986908" y="5346860"/>
              <a:ext cx="2540" cy="513080"/>
            </a:xfrm>
            <a:custGeom>
              <a:avLst/>
              <a:gdLst/>
              <a:ahLst/>
              <a:cxnLst/>
              <a:rect l="l" t="t" r="r" b="b"/>
              <a:pathLst>
                <a:path w="2540" h="513079">
                  <a:moveTo>
                    <a:pt x="0" y="0"/>
                  </a:moveTo>
                  <a:lnTo>
                    <a:pt x="1921" y="81"/>
                  </a:lnTo>
                  <a:lnTo>
                    <a:pt x="1921" y="512724"/>
                  </a:lnTo>
                  <a:lnTo>
                    <a:pt x="0" y="512514"/>
                  </a:lnTo>
                  <a:lnTo>
                    <a:pt x="0" y="0"/>
                  </a:lnTo>
                  <a:close/>
                </a:path>
              </a:pathLst>
            </a:custGeom>
            <a:solidFill>
              <a:srgbClr val="9B949F"/>
            </a:solidFill>
          </p:spPr>
          <p:txBody>
            <a:bodyPr wrap="square" lIns="0" tIns="0" rIns="0" bIns="0" rtlCol="0"/>
            <a:lstStyle/>
            <a:p>
              <a:endParaRPr lang="fr-FR" noProof="0" dirty="0"/>
            </a:p>
          </p:txBody>
        </p:sp>
        <p:sp>
          <p:nvSpPr>
            <p:cNvPr id="5491" name="object 5491"/>
            <p:cNvSpPr/>
            <p:nvPr/>
          </p:nvSpPr>
          <p:spPr>
            <a:xfrm>
              <a:off x="7986908" y="5346860"/>
              <a:ext cx="2540" cy="513080"/>
            </a:xfrm>
            <a:custGeom>
              <a:avLst/>
              <a:gdLst/>
              <a:ahLst/>
              <a:cxnLst/>
              <a:rect l="l" t="t" r="r" b="b"/>
              <a:pathLst>
                <a:path w="2540" h="513079">
                  <a:moveTo>
                    <a:pt x="1921" y="81"/>
                  </a:moveTo>
                  <a:lnTo>
                    <a:pt x="1921" y="512724"/>
                  </a:lnTo>
                </a:path>
                <a:path w="2540" h="513079">
                  <a:moveTo>
                    <a:pt x="0" y="512514"/>
                  </a:moveTo>
                  <a:lnTo>
                    <a:pt x="0" y="0"/>
                  </a:lnTo>
                </a:path>
              </a:pathLst>
            </a:custGeom>
            <a:ln w="3175">
              <a:solidFill>
                <a:srgbClr val="9B949F"/>
              </a:solidFill>
            </a:ln>
          </p:spPr>
          <p:txBody>
            <a:bodyPr wrap="square" lIns="0" tIns="0" rIns="0" bIns="0" rtlCol="0"/>
            <a:lstStyle/>
            <a:p>
              <a:endParaRPr lang="fr-FR" noProof="0" dirty="0"/>
            </a:p>
          </p:txBody>
        </p:sp>
        <p:sp>
          <p:nvSpPr>
            <p:cNvPr id="5492" name="object 5492"/>
            <p:cNvSpPr/>
            <p:nvPr/>
          </p:nvSpPr>
          <p:spPr>
            <a:xfrm>
              <a:off x="7988830" y="5346941"/>
              <a:ext cx="3810" cy="513080"/>
            </a:xfrm>
            <a:custGeom>
              <a:avLst/>
              <a:gdLst/>
              <a:ahLst/>
              <a:cxnLst/>
              <a:rect l="l" t="t" r="r" b="b"/>
              <a:pathLst>
                <a:path w="3809" h="513079">
                  <a:moveTo>
                    <a:pt x="0" y="0"/>
                  </a:moveTo>
                  <a:lnTo>
                    <a:pt x="3602" y="152"/>
                  </a:lnTo>
                  <a:lnTo>
                    <a:pt x="3602" y="513036"/>
                  </a:lnTo>
                  <a:lnTo>
                    <a:pt x="0" y="512642"/>
                  </a:lnTo>
                  <a:lnTo>
                    <a:pt x="0" y="0"/>
                  </a:lnTo>
                  <a:close/>
                </a:path>
              </a:pathLst>
            </a:custGeom>
            <a:solidFill>
              <a:srgbClr val="9A949F"/>
            </a:solidFill>
          </p:spPr>
          <p:txBody>
            <a:bodyPr wrap="square" lIns="0" tIns="0" rIns="0" bIns="0" rtlCol="0"/>
            <a:lstStyle/>
            <a:p>
              <a:endParaRPr lang="fr-FR" noProof="0" dirty="0"/>
            </a:p>
          </p:txBody>
        </p:sp>
        <p:sp>
          <p:nvSpPr>
            <p:cNvPr id="5493" name="object 5493"/>
            <p:cNvSpPr/>
            <p:nvPr/>
          </p:nvSpPr>
          <p:spPr>
            <a:xfrm>
              <a:off x="7988830" y="5346941"/>
              <a:ext cx="3810" cy="513080"/>
            </a:xfrm>
            <a:custGeom>
              <a:avLst/>
              <a:gdLst/>
              <a:ahLst/>
              <a:cxnLst/>
              <a:rect l="l" t="t" r="r" b="b"/>
              <a:pathLst>
                <a:path w="3809" h="513079">
                  <a:moveTo>
                    <a:pt x="3602" y="152"/>
                  </a:moveTo>
                  <a:lnTo>
                    <a:pt x="3602" y="513036"/>
                  </a:lnTo>
                </a:path>
                <a:path w="3809" h="513079">
                  <a:moveTo>
                    <a:pt x="0" y="512642"/>
                  </a:moveTo>
                  <a:lnTo>
                    <a:pt x="0" y="0"/>
                  </a:lnTo>
                </a:path>
              </a:pathLst>
            </a:custGeom>
            <a:ln w="3175">
              <a:solidFill>
                <a:srgbClr val="9A949F"/>
              </a:solidFill>
            </a:ln>
          </p:spPr>
          <p:txBody>
            <a:bodyPr wrap="square" lIns="0" tIns="0" rIns="0" bIns="0" rtlCol="0"/>
            <a:lstStyle/>
            <a:p>
              <a:endParaRPr lang="fr-FR" noProof="0" dirty="0"/>
            </a:p>
          </p:txBody>
        </p:sp>
        <p:sp>
          <p:nvSpPr>
            <p:cNvPr id="5494" name="object 5494"/>
            <p:cNvSpPr/>
            <p:nvPr/>
          </p:nvSpPr>
          <p:spPr>
            <a:xfrm>
              <a:off x="7992433" y="5347094"/>
              <a:ext cx="1905" cy="513080"/>
            </a:xfrm>
            <a:custGeom>
              <a:avLst/>
              <a:gdLst/>
              <a:ahLst/>
              <a:cxnLst/>
              <a:rect l="l" t="t" r="r" b="b"/>
              <a:pathLst>
                <a:path w="1904" h="513079">
                  <a:moveTo>
                    <a:pt x="0" y="0"/>
                  </a:moveTo>
                  <a:lnTo>
                    <a:pt x="1681" y="71"/>
                  </a:lnTo>
                  <a:lnTo>
                    <a:pt x="1681" y="513068"/>
                  </a:lnTo>
                  <a:lnTo>
                    <a:pt x="0" y="512884"/>
                  </a:lnTo>
                  <a:lnTo>
                    <a:pt x="0" y="0"/>
                  </a:lnTo>
                  <a:close/>
                </a:path>
              </a:pathLst>
            </a:custGeom>
            <a:solidFill>
              <a:srgbClr val="9A949F"/>
            </a:solidFill>
          </p:spPr>
          <p:txBody>
            <a:bodyPr wrap="square" lIns="0" tIns="0" rIns="0" bIns="0" rtlCol="0"/>
            <a:lstStyle/>
            <a:p>
              <a:endParaRPr lang="fr-FR" noProof="0" dirty="0"/>
            </a:p>
          </p:txBody>
        </p:sp>
        <p:sp>
          <p:nvSpPr>
            <p:cNvPr id="5495" name="object 5495"/>
            <p:cNvSpPr/>
            <p:nvPr/>
          </p:nvSpPr>
          <p:spPr>
            <a:xfrm>
              <a:off x="7992433" y="5347094"/>
              <a:ext cx="1905" cy="513080"/>
            </a:xfrm>
            <a:custGeom>
              <a:avLst/>
              <a:gdLst/>
              <a:ahLst/>
              <a:cxnLst/>
              <a:rect l="l" t="t" r="r" b="b"/>
              <a:pathLst>
                <a:path w="1904" h="513079">
                  <a:moveTo>
                    <a:pt x="1681" y="71"/>
                  </a:moveTo>
                  <a:lnTo>
                    <a:pt x="1681" y="513068"/>
                  </a:lnTo>
                </a:path>
                <a:path w="1904" h="513079">
                  <a:moveTo>
                    <a:pt x="0" y="512884"/>
                  </a:moveTo>
                  <a:lnTo>
                    <a:pt x="0" y="0"/>
                  </a:lnTo>
                </a:path>
              </a:pathLst>
            </a:custGeom>
            <a:ln w="3175">
              <a:solidFill>
                <a:srgbClr val="9A949F"/>
              </a:solidFill>
            </a:ln>
          </p:spPr>
          <p:txBody>
            <a:bodyPr wrap="square" lIns="0" tIns="0" rIns="0" bIns="0" rtlCol="0"/>
            <a:lstStyle/>
            <a:p>
              <a:endParaRPr lang="fr-FR" noProof="0" dirty="0"/>
            </a:p>
          </p:txBody>
        </p:sp>
        <p:sp>
          <p:nvSpPr>
            <p:cNvPr id="5496" name="object 5496"/>
            <p:cNvSpPr/>
            <p:nvPr/>
          </p:nvSpPr>
          <p:spPr>
            <a:xfrm>
              <a:off x="7994114" y="5347165"/>
              <a:ext cx="3810" cy="513715"/>
            </a:xfrm>
            <a:custGeom>
              <a:avLst/>
              <a:gdLst/>
              <a:ahLst/>
              <a:cxnLst/>
              <a:rect l="l" t="t" r="r" b="b"/>
              <a:pathLst>
                <a:path w="3809" h="513714">
                  <a:moveTo>
                    <a:pt x="0" y="0"/>
                  </a:moveTo>
                  <a:lnTo>
                    <a:pt x="3602" y="152"/>
                  </a:lnTo>
                  <a:lnTo>
                    <a:pt x="3602" y="513390"/>
                  </a:lnTo>
                  <a:lnTo>
                    <a:pt x="0" y="512997"/>
                  </a:lnTo>
                  <a:lnTo>
                    <a:pt x="0" y="0"/>
                  </a:lnTo>
                  <a:close/>
                </a:path>
              </a:pathLst>
            </a:custGeom>
            <a:solidFill>
              <a:srgbClr val="9A949F"/>
            </a:solidFill>
          </p:spPr>
          <p:txBody>
            <a:bodyPr wrap="square" lIns="0" tIns="0" rIns="0" bIns="0" rtlCol="0"/>
            <a:lstStyle/>
            <a:p>
              <a:endParaRPr lang="fr-FR" noProof="0" dirty="0"/>
            </a:p>
          </p:txBody>
        </p:sp>
        <p:sp>
          <p:nvSpPr>
            <p:cNvPr id="5497" name="object 5497"/>
            <p:cNvSpPr/>
            <p:nvPr/>
          </p:nvSpPr>
          <p:spPr>
            <a:xfrm>
              <a:off x="7994114" y="5347165"/>
              <a:ext cx="3810" cy="513715"/>
            </a:xfrm>
            <a:custGeom>
              <a:avLst/>
              <a:gdLst/>
              <a:ahLst/>
              <a:cxnLst/>
              <a:rect l="l" t="t" r="r" b="b"/>
              <a:pathLst>
                <a:path w="3809" h="513714">
                  <a:moveTo>
                    <a:pt x="3602" y="152"/>
                  </a:moveTo>
                  <a:lnTo>
                    <a:pt x="3602" y="513390"/>
                  </a:lnTo>
                </a:path>
                <a:path w="3809" h="513714">
                  <a:moveTo>
                    <a:pt x="0" y="512997"/>
                  </a:moveTo>
                  <a:lnTo>
                    <a:pt x="0" y="0"/>
                  </a:lnTo>
                </a:path>
              </a:pathLst>
            </a:custGeom>
            <a:ln w="3175">
              <a:solidFill>
                <a:srgbClr val="9A949F"/>
              </a:solidFill>
            </a:ln>
          </p:spPr>
          <p:txBody>
            <a:bodyPr wrap="square" lIns="0" tIns="0" rIns="0" bIns="0" rtlCol="0"/>
            <a:lstStyle/>
            <a:p>
              <a:endParaRPr lang="fr-FR" noProof="0" dirty="0"/>
            </a:p>
          </p:txBody>
        </p:sp>
        <p:sp>
          <p:nvSpPr>
            <p:cNvPr id="5498" name="object 5498"/>
            <p:cNvSpPr/>
            <p:nvPr/>
          </p:nvSpPr>
          <p:spPr>
            <a:xfrm>
              <a:off x="7997717" y="5347317"/>
              <a:ext cx="2540" cy="513715"/>
            </a:xfrm>
            <a:custGeom>
              <a:avLst/>
              <a:gdLst/>
              <a:ahLst/>
              <a:cxnLst/>
              <a:rect l="l" t="t" r="r" b="b"/>
              <a:pathLst>
                <a:path w="2540" h="513714">
                  <a:moveTo>
                    <a:pt x="0" y="0"/>
                  </a:moveTo>
                  <a:lnTo>
                    <a:pt x="1921" y="81"/>
                  </a:lnTo>
                  <a:lnTo>
                    <a:pt x="1921" y="513448"/>
                  </a:lnTo>
                  <a:lnTo>
                    <a:pt x="0" y="513238"/>
                  </a:lnTo>
                  <a:lnTo>
                    <a:pt x="0" y="0"/>
                  </a:lnTo>
                  <a:close/>
                </a:path>
              </a:pathLst>
            </a:custGeom>
            <a:solidFill>
              <a:srgbClr val="9A949F"/>
            </a:solidFill>
          </p:spPr>
          <p:txBody>
            <a:bodyPr wrap="square" lIns="0" tIns="0" rIns="0" bIns="0" rtlCol="0"/>
            <a:lstStyle/>
            <a:p>
              <a:endParaRPr lang="fr-FR" noProof="0" dirty="0"/>
            </a:p>
          </p:txBody>
        </p:sp>
        <p:sp>
          <p:nvSpPr>
            <p:cNvPr id="5499" name="object 5499"/>
            <p:cNvSpPr/>
            <p:nvPr/>
          </p:nvSpPr>
          <p:spPr>
            <a:xfrm>
              <a:off x="7997717" y="5347317"/>
              <a:ext cx="2540" cy="513715"/>
            </a:xfrm>
            <a:custGeom>
              <a:avLst/>
              <a:gdLst/>
              <a:ahLst/>
              <a:cxnLst/>
              <a:rect l="l" t="t" r="r" b="b"/>
              <a:pathLst>
                <a:path w="2540" h="513714">
                  <a:moveTo>
                    <a:pt x="1921" y="81"/>
                  </a:moveTo>
                  <a:lnTo>
                    <a:pt x="1921" y="513448"/>
                  </a:lnTo>
                </a:path>
                <a:path w="2540" h="513714">
                  <a:moveTo>
                    <a:pt x="0" y="513238"/>
                  </a:moveTo>
                  <a:lnTo>
                    <a:pt x="0" y="0"/>
                  </a:lnTo>
                </a:path>
              </a:pathLst>
            </a:custGeom>
            <a:ln w="3175">
              <a:solidFill>
                <a:srgbClr val="9A949F"/>
              </a:solidFill>
            </a:ln>
          </p:spPr>
          <p:txBody>
            <a:bodyPr wrap="square" lIns="0" tIns="0" rIns="0" bIns="0" rtlCol="0"/>
            <a:lstStyle/>
            <a:p>
              <a:endParaRPr lang="fr-FR" noProof="0" dirty="0"/>
            </a:p>
          </p:txBody>
        </p:sp>
        <p:sp>
          <p:nvSpPr>
            <p:cNvPr id="5500" name="object 5500"/>
            <p:cNvSpPr/>
            <p:nvPr/>
          </p:nvSpPr>
          <p:spPr>
            <a:xfrm>
              <a:off x="7999638" y="5347399"/>
              <a:ext cx="3810" cy="514350"/>
            </a:xfrm>
            <a:custGeom>
              <a:avLst/>
              <a:gdLst/>
              <a:ahLst/>
              <a:cxnLst/>
              <a:rect l="l" t="t" r="r" b="b"/>
              <a:pathLst>
                <a:path w="3809" h="514350">
                  <a:moveTo>
                    <a:pt x="0" y="0"/>
                  </a:moveTo>
                  <a:lnTo>
                    <a:pt x="3602" y="152"/>
                  </a:lnTo>
                  <a:lnTo>
                    <a:pt x="3602" y="513760"/>
                  </a:lnTo>
                  <a:lnTo>
                    <a:pt x="0" y="513367"/>
                  </a:lnTo>
                  <a:lnTo>
                    <a:pt x="0" y="0"/>
                  </a:lnTo>
                  <a:close/>
                </a:path>
              </a:pathLst>
            </a:custGeom>
            <a:solidFill>
              <a:srgbClr val="9A939F"/>
            </a:solidFill>
          </p:spPr>
          <p:txBody>
            <a:bodyPr wrap="square" lIns="0" tIns="0" rIns="0" bIns="0" rtlCol="0"/>
            <a:lstStyle/>
            <a:p>
              <a:endParaRPr lang="fr-FR" noProof="0" dirty="0"/>
            </a:p>
          </p:txBody>
        </p:sp>
        <p:sp>
          <p:nvSpPr>
            <p:cNvPr id="5501" name="object 5501"/>
            <p:cNvSpPr/>
            <p:nvPr/>
          </p:nvSpPr>
          <p:spPr>
            <a:xfrm>
              <a:off x="7999638" y="5347399"/>
              <a:ext cx="3810" cy="514350"/>
            </a:xfrm>
            <a:custGeom>
              <a:avLst/>
              <a:gdLst/>
              <a:ahLst/>
              <a:cxnLst/>
              <a:rect l="l" t="t" r="r" b="b"/>
              <a:pathLst>
                <a:path w="3809" h="514350">
                  <a:moveTo>
                    <a:pt x="3602" y="152"/>
                  </a:moveTo>
                  <a:lnTo>
                    <a:pt x="3602" y="513761"/>
                  </a:lnTo>
                </a:path>
                <a:path w="3809" h="514350">
                  <a:moveTo>
                    <a:pt x="0" y="513367"/>
                  </a:moveTo>
                  <a:lnTo>
                    <a:pt x="0" y="0"/>
                  </a:lnTo>
                </a:path>
              </a:pathLst>
            </a:custGeom>
            <a:ln w="3175">
              <a:solidFill>
                <a:srgbClr val="9A939F"/>
              </a:solidFill>
            </a:ln>
          </p:spPr>
          <p:txBody>
            <a:bodyPr wrap="square" lIns="0" tIns="0" rIns="0" bIns="0" rtlCol="0"/>
            <a:lstStyle/>
            <a:p>
              <a:endParaRPr lang="fr-FR" noProof="0" dirty="0"/>
            </a:p>
          </p:txBody>
        </p:sp>
        <p:sp>
          <p:nvSpPr>
            <p:cNvPr id="5502" name="object 5502"/>
            <p:cNvSpPr/>
            <p:nvPr/>
          </p:nvSpPr>
          <p:spPr>
            <a:xfrm>
              <a:off x="8003241" y="5347551"/>
              <a:ext cx="1905" cy="514350"/>
            </a:xfrm>
            <a:custGeom>
              <a:avLst/>
              <a:gdLst/>
              <a:ahLst/>
              <a:cxnLst/>
              <a:rect l="l" t="t" r="r" b="b"/>
              <a:pathLst>
                <a:path w="1904" h="514350">
                  <a:moveTo>
                    <a:pt x="0" y="0"/>
                  </a:moveTo>
                  <a:lnTo>
                    <a:pt x="1681" y="71"/>
                  </a:lnTo>
                  <a:lnTo>
                    <a:pt x="1681" y="513792"/>
                  </a:lnTo>
                  <a:lnTo>
                    <a:pt x="0" y="513608"/>
                  </a:lnTo>
                  <a:lnTo>
                    <a:pt x="0" y="0"/>
                  </a:lnTo>
                  <a:close/>
                </a:path>
              </a:pathLst>
            </a:custGeom>
            <a:solidFill>
              <a:srgbClr val="9A939F"/>
            </a:solidFill>
          </p:spPr>
          <p:txBody>
            <a:bodyPr wrap="square" lIns="0" tIns="0" rIns="0" bIns="0" rtlCol="0"/>
            <a:lstStyle/>
            <a:p>
              <a:endParaRPr lang="fr-FR" noProof="0" dirty="0"/>
            </a:p>
          </p:txBody>
        </p:sp>
        <p:sp>
          <p:nvSpPr>
            <p:cNvPr id="5503" name="object 5503"/>
            <p:cNvSpPr/>
            <p:nvPr/>
          </p:nvSpPr>
          <p:spPr>
            <a:xfrm>
              <a:off x="8003241" y="5347551"/>
              <a:ext cx="1905" cy="514350"/>
            </a:xfrm>
            <a:custGeom>
              <a:avLst/>
              <a:gdLst/>
              <a:ahLst/>
              <a:cxnLst/>
              <a:rect l="l" t="t" r="r" b="b"/>
              <a:pathLst>
                <a:path w="1904" h="514350">
                  <a:moveTo>
                    <a:pt x="1681" y="71"/>
                  </a:moveTo>
                  <a:lnTo>
                    <a:pt x="1681" y="513792"/>
                  </a:lnTo>
                </a:path>
                <a:path w="1904" h="514350">
                  <a:moveTo>
                    <a:pt x="0" y="513608"/>
                  </a:moveTo>
                  <a:lnTo>
                    <a:pt x="0" y="0"/>
                  </a:lnTo>
                </a:path>
              </a:pathLst>
            </a:custGeom>
            <a:ln w="3175">
              <a:solidFill>
                <a:srgbClr val="9A939F"/>
              </a:solidFill>
            </a:ln>
          </p:spPr>
          <p:txBody>
            <a:bodyPr wrap="square" lIns="0" tIns="0" rIns="0" bIns="0" rtlCol="0"/>
            <a:lstStyle/>
            <a:p>
              <a:endParaRPr lang="fr-FR" noProof="0" dirty="0"/>
            </a:p>
          </p:txBody>
        </p:sp>
        <p:sp>
          <p:nvSpPr>
            <p:cNvPr id="5504" name="object 5504"/>
            <p:cNvSpPr/>
            <p:nvPr/>
          </p:nvSpPr>
          <p:spPr>
            <a:xfrm>
              <a:off x="8004922" y="5347622"/>
              <a:ext cx="3810" cy="514350"/>
            </a:xfrm>
            <a:custGeom>
              <a:avLst/>
              <a:gdLst/>
              <a:ahLst/>
              <a:cxnLst/>
              <a:rect l="l" t="t" r="r" b="b"/>
              <a:pathLst>
                <a:path w="3809" h="514350">
                  <a:moveTo>
                    <a:pt x="0" y="0"/>
                  </a:moveTo>
                  <a:lnTo>
                    <a:pt x="3602" y="152"/>
                  </a:lnTo>
                  <a:lnTo>
                    <a:pt x="3602" y="514115"/>
                  </a:lnTo>
                  <a:lnTo>
                    <a:pt x="0" y="513721"/>
                  </a:lnTo>
                  <a:lnTo>
                    <a:pt x="0" y="0"/>
                  </a:lnTo>
                  <a:close/>
                </a:path>
              </a:pathLst>
            </a:custGeom>
            <a:solidFill>
              <a:srgbClr val="9A939F"/>
            </a:solidFill>
          </p:spPr>
          <p:txBody>
            <a:bodyPr wrap="square" lIns="0" tIns="0" rIns="0" bIns="0" rtlCol="0"/>
            <a:lstStyle/>
            <a:p>
              <a:endParaRPr lang="fr-FR" noProof="0" dirty="0"/>
            </a:p>
          </p:txBody>
        </p:sp>
        <p:sp>
          <p:nvSpPr>
            <p:cNvPr id="5505" name="object 5505"/>
            <p:cNvSpPr/>
            <p:nvPr/>
          </p:nvSpPr>
          <p:spPr>
            <a:xfrm>
              <a:off x="8004922" y="5347622"/>
              <a:ext cx="3810" cy="514350"/>
            </a:xfrm>
            <a:custGeom>
              <a:avLst/>
              <a:gdLst/>
              <a:ahLst/>
              <a:cxnLst/>
              <a:rect l="l" t="t" r="r" b="b"/>
              <a:pathLst>
                <a:path w="3809" h="514350">
                  <a:moveTo>
                    <a:pt x="3602" y="152"/>
                  </a:moveTo>
                  <a:lnTo>
                    <a:pt x="3602" y="514115"/>
                  </a:lnTo>
                </a:path>
                <a:path w="3809" h="514350">
                  <a:moveTo>
                    <a:pt x="0" y="513721"/>
                  </a:moveTo>
                  <a:lnTo>
                    <a:pt x="0" y="0"/>
                  </a:lnTo>
                </a:path>
              </a:pathLst>
            </a:custGeom>
            <a:ln w="3175">
              <a:solidFill>
                <a:srgbClr val="9A939F"/>
              </a:solidFill>
            </a:ln>
          </p:spPr>
          <p:txBody>
            <a:bodyPr wrap="square" lIns="0" tIns="0" rIns="0" bIns="0" rtlCol="0"/>
            <a:lstStyle/>
            <a:p>
              <a:endParaRPr lang="fr-FR" noProof="0" dirty="0"/>
            </a:p>
          </p:txBody>
        </p:sp>
        <p:sp>
          <p:nvSpPr>
            <p:cNvPr id="5506" name="object 5506"/>
            <p:cNvSpPr/>
            <p:nvPr/>
          </p:nvSpPr>
          <p:spPr>
            <a:xfrm>
              <a:off x="8008525" y="5347775"/>
              <a:ext cx="2540" cy="514350"/>
            </a:xfrm>
            <a:custGeom>
              <a:avLst/>
              <a:gdLst/>
              <a:ahLst/>
              <a:cxnLst/>
              <a:rect l="l" t="t" r="r" b="b"/>
              <a:pathLst>
                <a:path w="2540" h="514350">
                  <a:moveTo>
                    <a:pt x="0" y="0"/>
                  </a:moveTo>
                  <a:lnTo>
                    <a:pt x="1921" y="81"/>
                  </a:lnTo>
                  <a:lnTo>
                    <a:pt x="1921" y="514172"/>
                  </a:lnTo>
                  <a:lnTo>
                    <a:pt x="0" y="513962"/>
                  </a:lnTo>
                  <a:lnTo>
                    <a:pt x="0" y="0"/>
                  </a:lnTo>
                  <a:close/>
                </a:path>
              </a:pathLst>
            </a:custGeom>
            <a:solidFill>
              <a:srgbClr val="9A939F"/>
            </a:solidFill>
          </p:spPr>
          <p:txBody>
            <a:bodyPr wrap="square" lIns="0" tIns="0" rIns="0" bIns="0" rtlCol="0"/>
            <a:lstStyle/>
            <a:p>
              <a:endParaRPr lang="fr-FR" noProof="0" dirty="0"/>
            </a:p>
          </p:txBody>
        </p:sp>
        <p:sp>
          <p:nvSpPr>
            <p:cNvPr id="5507" name="object 5507"/>
            <p:cNvSpPr/>
            <p:nvPr/>
          </p:nvSpPr>
          <p:spPr>
            <a:xfrm>
              <a:off x="8008525" y="5347775"/>
              <a:ext cx="2540" cy="514350"/>
            </a:xfrm>
            <a:custGeom>
              <a:avLst/>
              <a:gdLst/>
              <a:ahLst/>
              <a:cxnLst/>
              <a:rect l="l" t="t" r="r" b="b"/>
              <a:pathLst>
                <a:path w="2540" h="514350">
                  <a:moveTo>
                    <a:pt x="1921" y="81"/>
                  </a:moveTo>
                  <a:lnTo>
                    <a:pt x="1921" y="514172"/>
                  </a:lnTo>
                </a:path>
                <a:path w="2540" h="514350">
                  <a:moveTo>
                    <a:pt x="0" y="513962"/>
                  </a:moveTo>
                  <a:lnTo>
                    <a:pt x="0" y="0"/>
                  </a:lnTo>
                </a:path>
              </a:pathLst>
            </a:custGeom>
            <a:ln w="3175">
              <a:solidFill>
                <a:srgbClr val="9A939F"/>
              </a:solidFill>
            </a:ln>
          </p:spPr>
          <p:txBody>
            <a:bodyPr wrap="square" lIns="0" tIns="0" rIns="0" bIns="0" rtlCol="0"/>
            <a:lstStyle/>
            <a:p>
              <a:endParaRPr lang="fr-FR" noProof="0" dirty="0"/>
            </a:p>
          </p:txBody>
        </p:sp>
        <p:sp>
          <p:nvSpPr>
            <p:cNvPr id="5508" name="object 5508"/>
            <p:cNvSpPr/>
            <p:nvPr/>
          </p:nvSpPr>
          <p:spPr>
            <a:xfrm>
              <a:off x="8010447" y="5347856"/>
              <a:ext cx="1905" cy="514350"/>
            </a:xfrm>
            <a:custGeom>
              <a:avLst/>
              <a:gdLst/>
              <a:ahLst/>
              <a:cxnLst/>
              <a:rect l="l" t="t" r="r" b="b"/>
              <a:pathLst>
                <a:path w="1904" h="514350">
                  <a:moveTo>
                    <a:pt x="0" y="0"/>
                  </a:moveTo>
                  <a:lnTo>
                    <a:pt x="1681" y="71"/>
                  </a:lnTo>
                  <a:lnTo>
                    <a:pt x="1681" y="514275"/>
                  </a:lnTo>
                  <a:lnTo>
                    <a:pt x="0" y="514091"/>
                  </a:lnTo>
                  <a:lnTo>
                    <a:pt x="0" y="0"/>
                  </a:lnTo>
                  <a:close/>
                </a:path>
              </a:pathLst>
            </a:custGeom>
            <a:solidFill>
              <a:srgbClr val="99939E"/>
            </a:solidFill>
          </p:spPr>
          <p:txBody>
            <a:bodyPr wrap="square" lIns="0" tIns="0" rIns="0" bIns="0" rtlCol="0"/>
            <a:lstStyle/>
            <a:p>
              <a:endParaRPr lang="fr-FR" noProof="0" dirty="0"/>
            </a:p>
          </p:txBody>
        </p:sp>
        <p:sp>
          <p:nvSpPr>
            <p:cNvPr id="5509" name="object 5509"/>
            <p:cNvSpPr/>
            <p:nvPr/>
          </p:nvSpPr>
          <p:spPr>
            <a:xfrm>
              <a:off x="8010447" y="5347856"/>
              <a:ext cx="1905" cy="514350"/>
            </a:xfrm>
            <a:custGeom>
              <a:avLst/>
              <a:gdLst/>
              <a:ahLst/>
              <a:cxnLst/>
              <a:rect l="l" t="t" r="r" b="b"/>
              <a:pathLst>
                <a:path w="1904" h="514350">
                  <a:moveTo>
                    <a:pt x="1681" y="71"/>
                  </a:moveTo>
                  <a:lnTo>
                    <a:pt x="1681" y="514275"/>
                  </a:lnTo>
                </a:path>
                <a:path w="1904" h="514350">
                  <a:moveTo>
                    <a:pt x="0" y="514091"/>
                  </a:moveTo>
                  <a:lnTo>
                    <a:pt x="0" y="0"/>
                  </a:lnTo>
                </a:path>
              </a:pathLst>
            </a:custGeom>
            <a:ln w="3175">
              <a:solidFill>
                <a:srgbClr val="99939E"/>
              </a:solidFill>
            </a:ln>
          </p:spPr>
          <p:txBody>
            <a:bodyPr wrap="square" lIns="0" tIns="0" rIns="0" bIns="0" rtlCol="0"/>
            <a:lstStyle/>
            <a:p>
              <a:endParaRPr lang="fr-FR" noProof="0" dirty="0"/>
            </a:p>
          </p:txBody>
        </p:sp>
        <p:sp>
          <p:nvSpPr>
            <p:cNvPr id="5510" name="object 5510"/>
            <p:cNvSpPr/>
            <p:nvPr/>
          </p:nvSpPr>
          <p:spPr>
            <a:xfrm>
              <a:off x="8012128" y="5347927"/>
              <a:ext cx="3810" cy="514984"/>
            </a:xfrm>
            <a:custGeom>
              <a:avLst/>
              <a:gdLst/>
              <a:ahLst/>
              <a:cxnLst/>
              <a:rect l="l" t="t" r="r" b="b"/>
              <a:pathLst>
                <a:path w="3809" h="514985">
                  <a:moveTo>
                    <a:pt x="0" y="0"/>
                  </a:moveTo>
                  <a:lnTo>
                    <a:pt x="3602" y="152"/>
                  </a:lnTo>
                  <a:lnTo>
                    <a:pt x="3602" y="514597"/>
                  </a:lnTo>
                  <a:lnTo>
                    <a:pt x="0" y="514203"/>
                  </a:lnTo>
                  <a:lnTo>
                    <a:pt x="0" y="0"/>
                  </a:lnTo>
                  <a:close/>
                </a:path>
              </a:pathLst>
            </a:custGeom>
            <a:solidFill>
              <a:srgbClr val="99939E"/>
            </a:solidFill>
          </p:spPr>
          <p:txBody>
            <a:bodyPr wrap="square" lIns="0" tIns="0" rIns="0" bIns="0" rtlCol="0"/>
            <a:lstStyle/>
            <a:p>
              <a:endParaRPr lang="fr-FR" noProof="0" dirty="0"/>
            </a:p>
          </p:txBody>
        </p:sp>
        <p:sp>
          <p:nvSpPr>
            <p:cNvPr id="5511" name="object 5511"/>
            <p:cNvSpPr/>
            <p:nvPr/>
          </p:nvSpPr>
          <p:spPr>
            <a:xfrm>
              <a:off x="8012128" y="5347927"/>
              <a:ext cx="3810" cy="514984"/>
            </a:xfrm>
            <a:custGeom>
              <a:avLst/>
              <a:gdLst/>
              <a:ahLst/>
              <a:cxnLst/>
              <a:rect l="l" t="t" r="r" b="b"/>
              <a:pathLst>
                <a:path w="3809" h="514985">
                  <a:moveTo>
                    <a:pt x="3602" y="152"/>
                  </a:moveTo>
                  <a:lnTo>
                    <a:pt x="3602" y="514597"/>
                  </a:lnTo>
                </a:path>
                <a:path w="3809" h="514985">
                  <a:moveTo>
                    <a:pt x="0" y="514203"/>
                  </a:moveTo>
                  <a:lnTo>
                    <a:pt x="0" y="0"/>
                  </a:lnTo>
                </a:path>
              </a:pathLst>
            </a:custGeom>
            <a:ln w="3175">
              <a:solidFill>
                <a:srgbClr val="99939E"/>
              </a:solidFill>
            </a:ln>
          </p:spPr>
          <p:txBody>
            <a:bodyPr wrap="square" lIns="0" tIns="0" rIns="0" bIns="0" rtlCol="0"/>
            <a:lstStyle/>
            <a:p>
              <a:endParaRPr lang="fr-FR" noProof="0" dirty="0"/>
            </a:p>
          </p:txBody>
        </p:sp>
        <p:sp>
          <p:nvSpPr>
            <p:cNvPr id="5512" name="object 5512"/>
            <p:cNvSpPr/>
            <p:nvPr/>
          </p:nvSpPr>
          <p:spPr>
            <a:xfrm>
              <a:off x="8015731" y="5348080"/>
              <a:ext cx="2540" cy="514984"/>
            </a:xfrm>
            <a:custGeom>
              <a:avLst/>
              <a:gdLst/>
              <a:ahLst/>
              <a:cxnLst/>
              <a:rect l="l" t="t" r="r" b="b"/>
              <a:pathLst>
                <a:path w="2540" h="514985">
                  <a:moveTo>
                    <a:pt x="0" y="0"/>
                  </a:moveTo>
                  <a:lnTo>
                    <a:pt x="1921" y="81"/>
                  </a:lnTo>
                  <a:lnTo>
                    <a:pt x="1921" y="514655"/>
                  </a:lnTo>
                  <a:lnTo>
                    <a:pt x="0" y="514445"/>
                  </a:lnTo>
                  <a:lnTo>
                    <a:pt x="0" y="0"/>
                  </a:lnTo>
                  <a:close/>
                </a:path>
              </a:pathLst>
            </a:custGeom>
            <a:solidFill>
              <a:srgbClr val="99939E"/>
            </a:solidFill>
          </p:spPr>
          <p:txBody>
            <a:bodyPr wrap="square" lIns="0" tIns="0" rIns="0" bIns="0" rtlCol="0"/>
            <a:lstStyle/>
            <a:p>
              <a:endParaRPr lang="fr-FR" noProof="0" dirty="0"/>
            </a:p>
          </p:txBody>
        </p:sp>
        <p:sp>
          <p:nvSpPr>
            <p:cNvPr id="5513" name="object 5513"/>
            <p:cNvSpPr/>
            <p:nvPr/>
          </p:nvSpPr>
          <p:spPr>
            <a:xfrm>
              <a:off x="8015731" y="5348080"/>
              <a:ext cx="2540" cy="514984"/>
            </a:xfrm>
            <a:custGeom>
              <a:avLst/>
              <a:gdLst/>
              <a:ahLst/>
              <a:cxnLst/>
              <a:rect l="l" t="t" r="r" b="b"/>
              <a:pathLst>
                <a:path w="2540" h="514985">
                  <a:moveTo>
                    <a:pt x="1921" y="81"/>
                  </a:moveTo>
                  <a:lnTo>
                    <a:pt x="1921" y="514655"/>
                  </a:lnTo>
                </a:path>
                <a:path w="2540" h="514985">
                  <a:moveTo>
                    <a:pt x="0" y="514445"/>
                  </a:moveTo>
                  <a:lnTo>
                    <a:pt x="0" y="0"/>
                  </a:lnTo>
                </a:path>
              </a:pathLst>
            </a:custGeom>
            <a:ln w="3175">
              <a:solidFill>
                <a:srgbClr val="99939E"/>
              </a:solidFill>
            </a:ln>
          </p:spPr>
          <p:txBody>
            <a:bodyPr wrap="square" lIns="0" tIns="0" rIns="0" bIns="0" rtlCol="0"/>
            <a:lstStyle/>
            <a:p>
              <a:endParaRPr lang="fr-FR" noProof="0" dirty="0"/>
            </a:p>
          </p:txBody>
        </p:sp>
        <p:sp>
          <p:nvSpPr>
            <p:cNvPr id="5514" name="object 5514"/>
            <p:cNvSpPr/>
            <p:nvPr/>
          </p:nvSpPr>
          <p:spPr>
            <a:xfrm>
              <a:off x="8017653" y="5348161"/>
              <a:ext cx="3810" cy="514984"/>
            </a:xfrm>
            <a:custGeom>
              <a:avLst/>
              <a:gdLst/>
              <a:ahLst/>
              <a:cxnLst/>
              <a:rect l="l" t="t" r="r" b="b"/>
              <a:pathLst>
                <a:path w="3809" h="514985">
                  <a:moveTo>
                    <a:pt x="0" y="0"/>
                  </a:moveTo>
                  <a:lnTo>
                    <a:pt x="3602" y="152"/>
                  </a:lnTo>
                  <a:lnTo>
                    <a:pt x="3602" y="514967"/>
                  </a:lnTo>
                  <a:lnTo>
                    <a:pt x="0" y="514574"/>
                  </a:lnTo>
                  <a:lnTo>
                    <a:pt x="0" y="0"/>
                  </a:lnTo>
                  <a:close/>
                </a:path>
              </a:pathLst>
            </a:custGeom>
            <a:solidFill>
              <a:srgbClr val="99939E"/>
            </a:solidFill>
          </p:spPr>
          <p:txBody>
            <a:bodyPr wrap="square" lIns="0" tIns="0" rIns="0" bIns="0" rtlCol="0"/>
            <a:lstStyle/>
            <a:p>
              <a:endParaRPr lang="fr-FR" noProof="0" dirty="0"/>
            </a:p>
          </p:txBody>
        </p:sp>
        <p:sp>
          <p:nvSpPr>
            <p:cNvPr id="5515" name="object 5515"/>
            <p:cNvSpPr/>
            <p:nvPr/>
          </p:nvSpPr>
          <p:spPr>
            <a:xfrm>
              <a:off x="8017653" y="5348161"/>
              <a:ext cx="3810" cy="514984"/>
            </a:xfrm>
            <a:custGeom>
              <a:avLst/>
              <a:gdLst/>
              <a:ahLst/>
              <a:cxnLst/>
              <a:rect l="l" t="t" r="r" b="b"/>
              <a:pathLst>
                <a:path w="3809" h="514985">
                  <a:moveTo>
                    <a:pt x="3602" y="152"/>
                  </a:moveTo>
                  <a:lnTo>
                    <a:pt x="3602" y="514967"/>
                  </a:lnTo>
                </a:path>
                <a:path w="3809" h="514985">
                  <a:moveTo>
                    <a:pt x="0" y="514574"/>
                  </a:moveTo>
                  <a:lnTo>
                    <a:pt x="0" y="0"/>
                  </a:lnTo>
                </a:path>
              </a:pathLst>
            </a:custGeom>
            <a:ln w="3175">
              <a:solidFill>
                <a:srgbClr val="99939E"/>
              </a:solidFill>
            </a:ln>
          </p:spPr>
          <p:txBody>
            <a:bodyPr wrap="square" lIns="0" tIns="0" rIns="0" bIns="0" rtlCol="0"/>
            <a:lstStyle/>
            <a:p>
              <a:endParaRPr lang="fr-FR" noProof="0" dirty="0"/>
            </a:p>
          </p:txBody>
        </p:sp>
        <p:sp>
          <p:nvSpPr>
            <p:cNvPr id="5516" name="object 5516"/>
            <p:cNvSpPr/>
            <p:nvPr/>
          </p:nvSpPr>
          <p:spPr>
            <a:xfrm>
              <a:off x="8021256" y="5348313"/>
              <a:ext cx="1905" cy="515620"/>
            </a:xfrm>
            <a:custGeom>
              <a:avLst/>
              <a:gdLst/>
              <a:ahLst/>
              <a:cxnLst/>
              <a:rect l="l" t="t" r="r" b="b"/>
              <a:pathLst>
                <a:path w="1904" h="515620">
                  <a:moveTo>
                    <a:pt x="0" y="0"/>
                  </a:moveTo>
                  <a:lnTo>
                    <a:pt x="1681" y="71"/>
                  </a:lnTo>
                  <a:lnTo>
                    <a:pt x="1681" y="514999"/>
                  </a:lnTo>
                  <a:lnTo>
                    <a:pt x="0" y="514815"/>
                  </a:lnTo>
                  <a:lnTo>
                    <a:pt x="0" y="0"/>
                  </a:lnTo>
                  <a:close/>
                </a:path>
              </a:pathLst>
            </a:custGeom>
            <a:solidFill>
              <a:srgbClr val="99929E"/>
            </a:solidFill>
          </p:spPr>
          <p:txBody>
            <a:bodyPr wrap="square" lIns="0" tIns="0" rIns="0" bIns="0" rtlCol="0"/>
            <a:lstStyle/>
            <a:p>
              <a:endParaRPr lang="fr-FR" noProof="0" dirty="0"/>
            </a:p>
          </p:txBody>
        </p:sp>
        <p:sp>
          <p:nvSpPr>
            <p:cNvPr id="5517" name="object 5517"/>
            <p:cNvSpPr/>
            <p:nvPr/>
          </p:nvSpPr>
          <p:spPr>
            <a:xfrm>
              <a:off x="8021256" y="5348313"/>
              <a:ext cx="1905" cy="515620"/>
            </a:xfrm>
            <a:custGeom>
              <a:avLst/>
              <a:gdLst/>
              <a:ahLst/>
              <a:cxnLst/>
              <a:rect l="l" t="t" r="r" b="b"/>
              <a:pathLst>
                <a:path w="1904" h="515620">
                  <a:moveTo>
                    <a:pt x="1681" y="71"/>
                  </a:moveTo>
                  <a:lnTo>
                    <a:pt x="1681" y="514999"/>
                  </a:lnTo>
                </a:path>
                <a:path w="1904" h="515620">
                  <a:moveTo>
                    <a:pt x="0" y="514815"/>
                  </a:moveTo>
                  <a:lnTo>
                    <a:pt x="0" y="0"/>
                  </a:lnTo>
                </a:path>
              </a:pathLst>
            </a:custGeom>
            <a:ln w="3175">
              <a:solidFill>
                <a:srgbClr val="99929E"/>
              </a:solidFill>
            </a:ln>
          </p:spPr>
          <p:txBody>
            <a:bodyPr wrap="square" lIns="0" tIns="0" rIns="0" bIns="0" rtlCol="0"/>
            <a:lstStyle/>
            <a:p>
              <a:endParaRPr lang="fr-FR" noProof="0" dirty="0"/>
            </a:p>
          </p:txBody>
        </p:sp>
        <p:sp>
          <p:nvSpPr>
            <p:cNvPr id="5518" name="object 5518"/>
            <p:cNvSpPr/>
            <p:nvPr/>
          </p:nvSpPr>
          <p:spPr>
            <a:xfrm>
              <a:off x="8022937" y="5348385"/>
              <a:ext cx="3810" cy="515620"/>
            </a:xfrm>
            <a:custGeom>
              <a:avLst/>
              <a:gdLst/>
              <a:ahLst/>
              <a:cxnLst/>
              <a:rect l="l" t="t" r="r" b="b"/>
              <a:pathLst>
                <a:path w="3809" h="515620">
                  <a:moveTo>
                    <a:pt x="0" y="0"/>
                  </a:moveTo>
                  <a:lnTo>
                    <a:pt x="3602" y="152"/>
                  </a:lnTo>
                  <a:lnTo>
                    <a:pt x="3602" y="515321"/>
                  </a:lnTo>
                  <a:lnTo>
                    <a:pt x="0" y="514928"/>
                  </a:lnTo>
                  <a:lnTo>
                    <a:pt x="0" y="0"/>
                  </a:lnTo>
                  <a:close/>
                </a:path>
              </a:pathLst>
            </a:custGeom>
            <a:solidFill>
              <a:srgbClr val="99929E"/>
            </a:solidFill>
          </p:spPr>
          <p:txBody>
            <a:bodyPr wrap="square" lIns="0" tIns="0" rIns="0" bIns="0" rtlCol="0"/>
            <a:lstStyle/>
            <a:p>
              <a:endParaRPr lang="fr-FR" noProof="0" dirty="0"/>
            </a:p>
          </p:txBody>
        </p:sp>
        <p:sp>
          <p:nvSpPr>
            <p:cNvPr id="5519" name="object 5519"/>
            <p:cNvSpPr/>
            <p:nvPr/>
          </p:nvSpPr>
          <p:spPr>
            <a:xfrm>
              <a:off x="8022937" y="5348384"/>
              <a:ext cx="3810" cy="515620"/>
            </a:xfrm>
            <a:custGeom>
              <a:avLst/>
              <a:gdLst/>
              <a:ahLst/>
              <a:cxnLst/>
              <a:rect l="l" t="t" r="r" b="b"/>
              <a:pathLst>
                <a:path w="3809" h="515620">
                  <a:moveTo>
                    <a:pt x="3602" y="152"/>
                  </a:moveTo>
                  <a:lnTo>
                    <a:pt x="3602" y="515321"/>
                  </a:lnTo>
                </a:path>
                <a:path w="3809" h="515620">
                  <a:moveTo>
                    <a:pt x="0" y="514928"/>
                  </a:moveTo>
                  <a:lnTo>
                    <a:pt x="0" y="0"/>
                  </a:lnTo>
                </a:path>
              </a:pathLst>
            </a:custGeom>
            <a:ln w="3175">
              <a:solidFill>
                <a:srgbClr val="99929E"/>
              </a:solidFill>
            </a:ln>
          </p:spPr>
          <p:txBody>
            <a:bodyPr wrap="square" lIns="0" tIns="0" rIns="0" bIns="0" rtlCol="0"/>
            <a:lstStyle/>
            <a:p>
              <a:endParaRPr lang="fr-FR" noProof="0" dirty="0"/>
            </a:p>
          </p:txBody>
        </p:sp>
        <p:sp>
          <p:nvSpPr>
            <p:cNvPr id="5520" name="object 5520"/>
            <p:cNvSpPr/>
            <p:nvPr/>
          </p:nvSpPr>
          <p:spPr>
            <a:xfrm>
              <a:off x="8026540" y="5348537"/>
              <a:ext cx="2540" cy="515620"/>
            </a:xfrm>
            <a:custGeom>
              <a:avLst/>
              <a:gdLst/>
              <a:ahLst/>
              <a:cxnLst/>
              <a:rect l="l" t="t" r="r" b="b"/>
              <a:pathLst>
                <a:path w="2540" h="515620">
                  <a:moveTo>
                    <a:pt x="0" y="0"/>
                  </a:moveTo>
                  <a:lnTo>
                    <a:pt x="1921" y="81"/>
                  </a:lnTo>
                  <a:lnTo>
                    <a:pt x="1921" y="515379"/>
                  </a:lnTo>
                  <a:lnTo>
                    <a:pt x="0" y="515169"/>
                  </a:lnTo>
                  <a:lnTo>
                    <a:pt x="0" y="0"/>
                  </a:lnTo>
                  <a:close/>
                </a:path>
              </a:pathLst>
            </a:custGeom>
            <a:solidFill>
              <a:srgbClr val="99929E"/>
            </a:solidFill>
          </p:spPr>
          <p:txBody>
            <a:bodyPr wrap="square" lIns="0" tIns="0" rIns="0" bIns="0" rtlCol="0"/>
            <a:lstStyle/>
            <a:p>
              <a:endParaRPr lang="fr-FR" noProof="0" dirty="0"/>
            </a:p>
          </p:txBody>
        </p:sp>
        <p:sp>
          <p:nvSpPr>
            <p:cNvPr id="5521" name="object 5521"/>
            <p:cNvSpPr/>
            <p:nvPr/>
          </p:nvSpPr>
          <p:spPr>
            <a:xfrm>
              <a:off x="8026540" y="5348537"/>
              <a:ext cx="2540" cy="515620"/>
            </a:xfrm>
            <a:custGeom>
              <a:avLst/>
              <a:gdLst/>
              <a:ahLst/>
              <a:cxnLst/>
              <a:rect l="l" t="t" r="r" b="b"/>
              <a:pathLst>
                <a:path w="2540" h="515620">
                  <a:moveTo>
                    <a:pt x="1921" y="81"/>
                  </a:moveTo>
                  <a:lnTo>
                    <a:pt x="1921" y="515379"/>
                  </a:lnTo>
                </a:path>
                <a:path w="2540" h="515620">
                  <a:moveTo>
                    <a:pt x="0" y="515169"/>
                  </a:moveTo>
                  <a:lnTo>
                    <a:pt x="0" y="0"/>
                  </a:lnTo>
                </a:path>
              </a:pathLst>
            </a:custGeom>
            <a:ln w="3175">
              <a:solidFill>
                <a:srgbClr val="99929E"/>
              </a:solidFill>
            </a:ln>
          </p:spPr>
          <p:txBody>
            <a:bodyPr wrap="square" lIns="0" tIns="0" rIns="0" bIns="0" rtlCol="0"/>
            <a:lstStyle/>
            <a:p>
              <a:endParaRPr lang="fr-FR" noProof="0" dirty="0"/>
            </a:p>
          </p:txBody>
        </p:sp>
        <p:sp>
          <p:nvSpPr>
            <p:cNvPr id="5522" name="object 5522"/>
            <p:cNvSpPr/>
            <p:nvPr/>
          </p:nvSpPr>
          <p:spPr>
            <a:xfrm>
              <a:off x="8028461" y="5348618"/>
              <a:ext cx="3810" cy="516255"/>
            </a:xfrm>
            <a:custGeom>
              <a:avLst/>
              <a:gdLst/>
              <a:ahLst/>
              <a:cxnLst/>
              <a:rect l="l" t="t" r="r" b="b"/>
              <a:pathLst>
                <a:path w="3809" h="516254">
                  <a:moveTo>
                    <a:pt x="0" y="0"/>
                  </a:moveTo>
                  <a:lnTo>
                    <a:pt x="3602" y="152"/>
                  </a:lnTo>
                  <a:lnTo>
                    <a:pt x="3602" y="515692"/>
                  </a:lnTo>
                  <a:lnTo>
                    <a:pt x="0" y="515298"/>
                  </a:lnTo>
                  <a:lnTo>
                    <a:pt x="0" y="0"/>
                  </a:lnTo>
                  <a:close/>
                </a:path>
              </a:pathLst>
            </a:custGeom>
            <a:solidFill>
              <a:srgbClr val="99929E"/>
            </a:solidFill>
          </p:spPr>
          <p:txBody>
            <a:bodyPr wrap="square" lIns="0" tIns="0" rIns="0" bIns="0" rtlCol="0"/>
            <a:lstStyle/>
            <a:p>
              <a:endParaRPr lang="fr-FR" noProof="0" dirty="0"/>
            </a:p>
          </p:txBody>
        </p:sp>
        <p:sp>
          <p:nvSpPr>
            <p:cNvPr id="5523" name="object 5523"/>
            <p:cNvSpPr/>
            <p:nvPr/>
          </p:nvSpPr>
          <p:spPr>
            <a:xfrm>
              <a:off x="8028461" y="5348618"/>
              <a:ext cx="3810" cy="516255"/>
            </a:xfrm>
            <a:custGeom>
              <a:avLst/>
              <a:gdLst/>
              <a:ahLst/>
              <a:cxnLst/>
              <a:rect l="l" t="t" r="r" b="b"/>
              <a:pathLst>
                <a:path w="3809" h="516254">
                  <a:moveTo>
                    <a:pt x="3602" y="152"/>
                  </a:moveTo>
                  <a:lnTo>
                    <a:pt x="3602" y="515692"/>
                  </a:lnTo>
                </a:path>
                <a:path w="3809" h="516254">
                  <a:moveTo>
                    <a:pt x="0" y="515298"/>
                  </a:moveTo>
                  <a:lnTo>
                    <a:pt x="0" y="0"/>
                  </a:lnTo>
                </a:path>
              </a:pathLst>
            </a:custGeom>
            <a:ln w="3175">
              <a:solidFill>
                <a:srgbClr val="99929E"/>
              </a:solidFill>
            </a:ln>
          </p:spPr>
          <p:txBody>
            <a:bodyPr wrap="square" lIns="0" tIns="0" rIns="0" bIns="0" rtlCol="0"/>
            <a:lstStyle/>
            <a:p>
              <a:endParaRPr lang="fr-FR" noProof="0" dirty="0"/>
            </a:p>
          </p:txBody>
        </p:sp>
        <p:sp>
          <p:nvSpPr>
            <p:cNvPr id="5524" name="object 5524"/>
            <p:cNvSpPr/>
            <p:nvPr/>
          </p:nvSpPr>
          <p:spPr>
            <a:xfrm>
              <a:off x="8032064" y="5348771"/>
              <a:ext cx="1905" cy="516255"/>
            </a:xfrm>
            <a:custGeom>
              <a:avLst/>
              <a:gdLst/>
              <a:ahLst/>
              <a:cxnLst/>
              <a:rect l="l" t="t" r="r" b="b"/>
              <a:pathLst>
                <a:path w="1904" h="516254">
                  <a:moveTo>
                    <a:pt x="0" y="0"/>
                  </a:moveTo>
                  <a:lnTo>
                    <a:pt x="1681" y="71"/>
                  </a:lnTo>
                  <a:lnTo>
                    <a:pt x="1681" y="515723"/>
                  </a:lnTo>
                  <a:lnTo>
                    <a:pt x="0" y="515539"/>
                  </a:lnTo>
                  <a:lnTo>
                    <a:pt x="0" y="0"/>
                  </a:lnTo>
                  <a:close/>
                </a:path>
              </a:pathLst>
            </a:custGeom>
            <a:solidFill>
              <a:srgbClr val="97929D"/>
            </a:solidFill>
          </p:spPr>
          <p:txBody>
            <a:bodyPr wrap="square" lIns="0" tIns="0" rIns="0" bIns="0" rtlCol="0"/>
            <a:lstStyle/>
            <a:p>
              <a:endParaRPr lang="fr-FR" noProof="0" dirty="0"/>
            </a:p>
          </p:txBody>
        </p:sp>
        <p:sp>
          <p:nvSpPr>
            <p:cNvPr id="5525" name="object 5525"/>
            <p:cNvSpPr/>
            <p:nvPr/>
          </p:nvSpPr>
          <p:spPr>
            <a:xfrm>
              <a:off x="8032064" y="5348771"/>
              <a:ext cx="1905" cy="516255"/>
            </a:xfrm>
            <a:custGeom>
              <a:avLst/>
              <a:gdLst/>
              <a:ahLst/>
              <a:cxnLst/>
              <a:rect l="l" t="t" r="r" b="b"/>
              <a:pathLst>
                <a:path w="1904" h="516254">
                  <a:moveTo>
                    <a:pt x="1681" y="71"/>
                  </a:moveTo>
                  <a:lnTo>
                    <a:pt x="1681" y="515723"/>
                  </a:lnTo>
                </a:path>
                <a:path w="1904" h="516254">
                  <a:moveTo>
                    <a:pt x="0" y="515539"/>
                  </a:moveTo>
                  <a:lnTo>
                    <a:pt x="0" y="0"/>
                  </a:lnTo>
                </a:path>
              </a:pathLst>
            </a:custGeom>
            <a:ln w="3175">
              <a:solidFill>
                <a:srgbClr val="97929D"/>
              </a:solidFill>
            </a:ln>
          </p:spPr>
          <p:txBody>
            <a:bodyPr wrap="square" lIns="0" tIns="0" rIns="0" bIns="0" rtlCol="0"/>
            <a:lstStyle/>
            <a:p>
              <a:endParaRPr lang="fr-FR" noProof="0" dirty="0"/>
            </a:p>
          </p:txBody>
        </p:sp>
        <p:sp>
          <p:nvSpPr>
            <p:cNvPr id="5526" name="object 5526"/>
            <p:cNvSpPr/>
            <p:nvPr/>
          </p:nvSpPr>
          <p:spPr>
            <a:xfrm>
              <a:off x="8033746" y="5348842"/>
              <a:ext cx="3810" cy="516255"/>
            </a:xfrm>
            <a:custGeom>
              <a:avLst/>
              <a:gdLst/>
              <a:ahLst/>
              <a:cxnLst/>
              <a:rect l="l" t="t" r="r" b="b"/>
              <a:pathLst>
                <a:path w="3809" h="516254">
                  <a:moveTo>
                    <a:pt x="0" y="0"/>
                  </a:moveTo>
                  <a:lnTo>
                    <a:pt x="3602" y="152"/>
                  </a:lnTo>
                  <a:lnTo>
                    <a:pt x="3602" y="516046"/>
                  </a:lnTo>
                  <a:lnTo>
                    <a:pt x="0" y="515652"/>
                  </a:lnTo>
                  <a:lnTo>
                    <a:pt x="0" y="0"/>
                  </a:lnTo>
                  <a:close/>
                </a:path>
              </a:pathLst>
            </a:custGeom>
            <a:solidFill>
              <a:srgbClr val="97929D"/>
            </a:solidFill>
          </p:spPr>
          <p:txBody>
            <a:bodyPr wrap="square" lIns="0" tIns="0" rIns="0" bIns="0" rtlCol="0"/>
            <a:lstStyle/>
            <a:p>
              <a:endParaRPr lang="fr-FR" noProof="0" dirty="0"/>
            </a:p>
          </p:txBody>
        </p:sp>
        <p:sp>
          <p:nvSpPr>
            <p:cNvPr id="5527" name="object 5527"/>
            <p:cNvSpPr/>
            <p:nvPr/>
          </p:nvSpPr>
          <p:spPr>
            <a:xfrm>
              <a:off x="8033746" y="5348842"/>
              <a:ext cx="3810" cy="516255"/>
            </a:xfrm>
            <a:custGeom>
              <a:avLst/>
              <a:gdLst/>
              <a:ahLst/>
              <a:cxnLst/>
              <a:rect l="l" t="t" r="r" b="b"/>
              <a:pathLst>
                <a:path w="3809" h="516254">
                  <a:moveTo>
                    <a:pt x="3602" y="152"/>
                  </a:moveTo>
                  <a:lnTo>
                    <a:pt x="3602" y="516046"/>
                  </a:lnTo>
                </a:path>
                <a:path w="3809" h="516254">
                  <a:moveTo>
                    <a:pt x="0" y="515652"/>
                  </a:moveTo>
                  <a:lnTo>
                    <a:pt x="0" y="0"/>
                  </a:lnTo>
                </a:path>
              </a:pathLst>
            </a:custGeom>
            <a:ln w="3175">
              <a:solidFill>
                <a:srgbClr val="97929D"/>
              </a:solidFill>
            </a:ln>
          </p:spPr>
          <p:txBody>
            <a:bodyPr wrap="square" lIns="0" tIns="0" rIns="0" bIns="0" rtlCol="0"/>
            <a:lstStyle/>
            <a:p>
              <a:endParaRPr lang="fr-FR" noProof="0" dirty="0"/>
            </a:p>
          </p:txBody>
        </p:sp>
        <p:sp>
          <p:nvSpPr>
            <p:cNvPr id="5528" name="object 5528"/>
            <p:cNvSpPr/>
            <p:nvPr/>
          </p:nvSpPr>
          <p:spPr>
            <a:xfrm>
              <a:off x="8037348" y="5348994"/>
              <a:ext cx="2540" cy="516255"/>
            </a:xfrm>
            <a:custGeom>
              <a:avLst/>
              <a:gdLst/>
              <a:ahLst/>
              <a:cxnLst/>
              <a:rect l="l" t="t" r="r" b="b"/>
              <a:pathLst>
                <a:path w="2540" h="516254">
                  <a:moveTo>
                    <a:pt x="0" y="0"/>
                  </a:moveTo>
                  <a:lnTo>
                    <a:pt x="1921" y="81"/>
                  </a:lnTo>
                  <a:lnTo>
                    <a:pt x="1921" y="516103"/>
                  </a:lnTo>
                  <a:lnTo>
                    <a:pt x="0" y="515893"/>
                  </a:lnTo>
                  <a:lnTo>
                    <a:pt x="0" y="0"/>
                  </a:lnTo>
                  <a:close/>
                </a:path>
              </a:pathLst>
            </a:custGeom>
            <a:solidFill>
              <a:srgbClr val="97929D"/>
            </a:solidFill>
          </p:spPr>
          <p:txBody>
            <a:bodyPr wrap="square" lIns="0" tIns="0" rIns="0" bIns="0" rtlCol="0"/>
            <a:lstStyle/>
            <a:p>
              <a:endParaRPr lang="fr-FR" noProof="0" dirty="0"/>
            </a:p>
          </p:txBody>
        </p:sp>
        <p:sp>
          <p:nvSpPr>
            <p:cNvPr id="5529" name="object 5529"/>
            <p:cNvSpPr/>
            <p:nvPr/>
          </p:nvSpPr>
          <p:spPr>
            <a:xfrm>
              <a:off x="8037348" y="5348994"/>
              <a:ext cx="2540" cy="516255"/>
            </a:xfrm>
            <a:custGeom>
              <a:avLst/>
              <a:gdLst/>
              <a:ahLst/>
              <a:cxnLst/>
              <a:rect l="l" t="t" r="r" b="b"/>
              <a:pathLst>
                <a:path w="2540" h="516254">
                  <a:moveTo>
                    <a:pt x="1921" y="81"/>
                  </a:moveTo>
                  <a:lnTo>
                    <a:pt x="1921" y="516103"/>
                  </a:lnTo>
                </a:path>
                <a:path w="2540" h="516254">
                  <a:moveTo>
                    <a:pt x="0" y="515893"/>
                  </a:moveTo>
                  <a:lnTo>
                    <a:pt x="0" y="0"/>
                  </a:lnTo>
                </a:path>
              </a:pathLst>
            </a:custGeom>
            <a:ln w="3175">
              <a:solidFill>
                <a:srgbClr val="97929D"/>
              </a:solidFill>
            </a:ln>
          </p:spPr>
          <p:txBody>
            <a:bodyPr wrap="square" lIns="0" tIns="0" rIns="0" bIns="0" rtlCol="0"/>
            <a:lstStyle/>
            <a:p>
              <a:endParaRPr lang="fr-FR" noProof="0" dirty="0"/>
            </a:p>
          </p:txBody>
        </p:sp>
        <p:sp>
          <p:nvSpPr>
            <p:cNvPr id="5530" name="object 5530"/>
            <p:cNvSpPr/>
            <p:nvPr/>
          </p:nvSpPr>
          <p:spPr>
            <a:xfrm>
              <a:off x="8039270" y="5349076"/>
              <a:ext cx="3810" cy="516890"/>
            </a:xfrm>
            <a:custGeom>
              <a:avLst/>
              <a:gdLst/>
              <a:ahLst/>
              <a:cxnLst/>
              <a:rect l="l" t="t" r="r" b="b"/>
              <a:pathLst>
                <a:path w="3809" h="516889">
                  <a:moveTo>
                    <a:pt x="0" y="0"/>
                  </a:moveTo>
                  <a:lnTo>
                    <a:pt x="3602" y="152"/>
                  </a:lnTo>
                  <a:lnTo>
                    <a:pt x="3602" y="516416"/>
                  </a:lnTo>
                  <a:lnTo>
                    <a:pt x="0" y="516022"/>
                  </a:lnTo>
                  <a:lnTo>
                    <a:pt x="0" y="0"/>
                  </a:lnTo>
                  <a:close/>
                </a:path>
              </a:pathLst>
            </a:custGeom>
            <a:solidFill>
              <a:srgbClr val="97929D"/>
            </a:solidFill>
          </p:spPr>
          <p:txBody>
            <a:bodyPr wrap="square" lIns="0" tIns="0" rIns="0" bIns="0" rtlCol="0"/>
            <a:lstStyle/>
            <a:p>
              <a:endParaRPr lang="fr-FR" noProof="0" dirty="0"/>
            </a:p>
          </p:txBody>
        </p:sp>
        <p:sp>
          <p:nvSpPr>
            <p:cNvPr id="5531" name="object 5531"/>
            <p:cNvSpPr/>
            <p:nvPr/>
          </p:nvSpPr>
          <p:spPr>
            <a:xfrm>
              <a:off x="8039270" y="5349076"/>
              <a:ext cx="3810" cy="516890"/>
            </a:xfrm>
            <a:custGeom>
              <a:avLst/>
              <a:gdLst/>
              <a:ahLst/>
              <a:cxnLst/>
              <a:rect l="l" t="t" r="r" b="b"/>
              <a:pathLst>
                <a:path w="3809" h="516889">
                  <a:moveTo>
                    <a:pt x="3602" y="152"/>
                  </a:moveTo>
                  <a:lnTo>
                    <a:pt x="3602" y="516416"/>
                  </a:lnTo>
                </a:path>
                <a:path w="3809" h="516889">
                  <a:moveTo>
                    <a:pt x="0" y="516022"/>
                  </a:moveTo>
                  <a:lnTo>
                    <a:pt x="0" y="0"/>
                  </a:lnTo>
                </a:path>
              </a:pathLst>
            </a:custGeom>
            <a:ln w="3175">
              <a:solidFill>
                <a:srgbClr val="97929D"/>
              </a:solidFill>
            </a:ln>
          </p:spPr>
          <p:txBody>
            <a:bodyPr wrap="square" lIns="0" tIns="0" rIns="0" bIns="0" rtlCol="0"/>
            <a:lstStyle/>
            <a:p>
              <a:endParaRPr lang="fr-FR" noProof="0" dirty="0"/>
            </a:p>
          </p:txBody>
        </p:sp>
        <p:sp>
          <p:nvSpPr>
            <p:cNvPr id="5532" name="object 5532"/>
            <p:cNvSpPr/>
            <p:nvPr/>
          </p:nvSpPr>
          <p:spPr>
            <a:xfrm>
              <a:off x="8042873" y="5349228"/>
              <a:ext cx="1905" cy="516890"/>
            </a:xfrm>
            <a:custGeom>
              <a:avLst/>
              <a:gdLst/>
              <a:ahLst/>
              <a:cxnLst/>
              <a:rect l="l" t="t" r="r" b="b"/>
              <a:pathLst>
                <a:path w="1904" h="516889">
                  <a:moveTo>
                    <a:pt x="0" y="0"/>
                  </a:moveTo>
                  <a:lnTo>
                    <a:pt x="1681" y="71"/>
                  </a:lnTo>
                  <a:lnTo>
                    <a:pt x="1681" y="516447"/>
                  </a:lnTo>
                  <a:lnTo>
                    <a:pt x="0" y="516263"/>
                  </a:lnTo>
                  <a:lnTo>
                    <a:pt x="0" y="0"/>
                  </a:lnTo>
                  <a:close/>
                </a:path>
              </a:pathLst>
            </a:custGeom>
            <a:solidFill>
              <a:srgbClr val="97929D"/>
            </a:solidFill>
          </p:spPr>
          <p:txBody>
            <a:bodyPr wrap="square" lIns="0" tIns="0" rIns="0" bIns="0" rtlCol="0"/>
            <a:lstStyle/>
            <a:p>
              <a:endParaRPr lang="fr-FR" noProof="0" dirty="0"/>
            </a:p>
          </p:txBody>
        </p:sp>
        <p:sp>
          <p:nvSpPr>
            <p:cNvPr id="5533" name="object 5533"/>
            <p:cNvSpPr/>
            <p:nvPr/>
          </p:nvSpPr>
          <p:spPr>
            <a:xfrm>
              <a:off x="8042873" y="5349228"/>
              <a:ext cx="1905" cy="516890"/>
            </a:xfrm>
            <a:custGeom>
              <a:avLst/>
              <a:gdLst/>
              <a:ahLst/>
              <a:cxnLst/>
              <a:rect l="l" t="t" r="r" b="b"/>
              <a:pathLst>
                <a:path w="1904" h="516889">
                  <a:moveTo>
                    <a:pt x="1681" y="71"/>
                  </a:moveTo>
                  <a:lnTo>
                    <a:pt x="1681" y="516447"/>
                  </a:lnTo>
                </a:path>
                <a:path w="1904" h="516889">
                  <a:moveTo>
                    <a:pt x="0" y="516263"/>
                  </a:moveTo>
                  <a:lnTo>
                    <a:pt x="0" y="0"/>
                  </a:lnTo>
                </a:path>
              </a:pathLst>
            </a:custGeom>
            <a:ln w="3175">
              <a:solidFill>
                <a:srgbClr val="97929D"/>
              </a:solidFill>
            </a:ln>
          </p:spPr>
          <p:txBody>
            <a:bodyPr wrap="square" lIns="0" tIns="0" rIns="0" bIns="0" rtlCol="0"/>
            <a:lstStyle/>
            <a:p>
              <a:endParaRPr lang="fr-FR" noProof="0" dirty="0"/>
            </a:p>
          </p:txBody>
        </p:sp>
        <p:sp>
          <p:nvSpPr>
            <p:cNvPr id="5534" name="object 5534"/>
            <p:cNvSpPr/>
            <p:nvPr/>
          </p:nvSpPr>
          <p:spPr>
            <a:xfrm>
              <a:off x="8044554" y="5349299"/>
              <a:ext cx="2540" cy="516890"/>
            </a:xfrm>
            <a:custGeom>
              <a:avLst/>
              <a:gdLst/>
              <a:ahLst/>
              <a:cxnLst/>
              <a:rect l="l" t="t" r="r" b="b"/>
              <a:pathLst>
                <a:path w="2540" h="516889">
                  <a:moveTo>
                    <a:pt x="0" y="0"/>
                  </a:moveTo>
                  <a:lnTo>
                    <a:pt x="1921" y="81"/>
                  </a:lnTo>
                  <a:lnTo>
                    <a:pt x="1921" y="516586"/>
                  </a:lnTo>
                  <a:lnTo>
                    <a:pt x="0" y="516376"/>
                  </a:lnTo>
                  <a:lnTo>
                    <a:pt x="0" y="0"/>
                  </a:lnTo>
                  <a:close/>
                </a:path>
              </a:pathLst>
            </a:custGeom>
            <a:solidFill>
              <a:srgbClr val="97929D"/>
            </a:solidFill>
          </p:spPr>
          <p:txBody>
            <a:bodyPr wrap="square" lIns="0" tIns="0" rIns="0" bIns="0" rtlCol="0"/>
            <a:lstStyle/>
            <a:p>
              <a:endParaRPr lang="fr-FR" noProof="0" dirty="0"/>
            </a:p>
          </p:txBody>
        </p:sp>
        <p:sp>
          <p:nvSpPr>
            <p:cNvPr id="5535" name="object 5535"/>
            <p:cNvSpPr/>
            <p:nvPr/>
          </p:nvSpPr>
          <p:spPr>
            <a:xfrm>
              <a:off x="8044554" y="5349299"/>
              <a:ext cx="2540" cy="516890"/>
            </a:xfrm>
            <a:custGeom>
              <a:avLst/>
              <a:gdLst/>
              <a:ahLst/>
              <a:cxnLst/>
              <a:rect l="l" t="t" r="r" b="b"/>
              <a:pathLst>
                <a:path w="2540" h="516889">
                  <a:moveTo>
                    <a:pt x="1921" y="81"/>
                  </a:moveTo>
                  <a:lnTo>
                    <a:pt x="1921" y="516586"/>
                  </a:lnTo>
                </a:path>
                <a:path w="2540" h="516889">
                  <a:moveTo>
                    <a:pt x="0" y="516376"/>
                  </a:moveTo>
                  <a:lnTo>
                    <a:pt x="0" y="0"/>
                  </a:lnTo>
                </a:path>
              </a:pathLst>
            </a:custGeom>
            <a:ln w="3175">
              <a:solidFill>
                <a:srgbClr val="97929D"/>
              </a:solidFill>
            </a:ln>
          </p:spPr>
          <p:txBody>
            <a:bodyPr wrap="square" lIns="0" tIns="0" rIns="0" bIns="0" rtlCol="0"/>
            <a:lstStyle/>
            <a:p>
              <a:endParaRPr lang="fr-FR" noProof="0" dirty="0"/>
            </a:p>
          </p:txBody>
        </p:sp>
        <p:sp>
          <p:nvSpPr>
            <p:cNvPr id="5536" name="object 5536"/>
            <p:cNvSpPr/>
            <p:nvPr/>
          </p:nvSpPr>
          <p:spPr>
            <a:xfrm>
              <a:off x="8046476" y="5349380"/>
              <a:ext cx="3810" cy="517525"/>
            </a:xfrm>
            <a:custGeom>
              <a:avLst/>
              <a:gdLst/>
              <a:ahLst/>
              <a:cxnLst/>
              <a:rect l="l" t="t" r="r" b="b"/>
              <a:pathLst>
                <a:path w="3809" h="517525">
                  <a:moveTo>
                    <a:pt x="0" y="0"/>
                  </a:moveTo>
                  <a:lnTo>
                    <a:pt x="3602" y="152"/>
                  </a:lnTo>
                  <a:lnTo>
                    <a:pt x="3602" y="516899"/>
                  </a:lnTo>
                  <a:lnTo>
                    <a:pt x="0" y="516505"/>
                  </a:lnTo>
                  <a:lnTo>
                    <a:pt x="0" y="0"/>
                  </a:lnTo>
                  <a:close/>
                </a:path>
              </a:pathLst>
            </a:custGeom>
            <a:solidFill>
              <a:srgbClr val="97929D"/>
            </a:solidFill>
          </p:spPr>
          <p:txBody>
            <a:bodyPr wrap="square" lIns="0" tIns="0" rIns="0" bIns="0" rtlCol="0"/>
            <a:lstStyle/>
            <a:p>
              <a:endParaRPr lang="fr-FR" noProof="0" dirty="0"/>
            </a:p>
          </p:txBody>
        </p:sp>
        <p:sp>
          <p:nvSpPr>
            <p:cNvPr id="5537" name="object 5537"/>
            <p:cNvSpPr/>
            <p:nvPr/>
          </p:nvSpPr>
          <p:spPr>
            <a:xfrm>
              <a:off x="8046476" y="5349380"/>
              <a:ext cx="3810" cy="517525"/>
            </a:xfrm>
            <a:custGeom>
              <a:avLst/>
              <a:gdLst/>
              <a:ahLst/>
              <a:cxnLst/>
              <a:rect l="l" t="t" r="r" b="b"/>
              <a:pathLst>
                <a:path w="3809" h="517525">
                  <a:moveTo>
                    <a:pt x="3602" y="152"/>
                  </a:moveTo>
                  <a:lnTo>
                    <a:pt x="3602" y="516899"/>
                  </a:lnTo>
                </a:path>
                <a:path w="3809" h="517525">
                  <a:moveTo>
                    <a:pt x="0" y="516505"/>
                  </a:moveTo>
                  <a:lnTo>
                    <a:pt x="0" y="0"/>
                  </a:lnTo>
                </a:path>
              </a:pathLst>
            </a:custGeom>
            <a:ln w="3175">
              <a:solidFill>
                <a:srgbClr val="97929D"/>
              </a:solidFill>
            </a:ln>
          </p:spPr>
          <p:txBody>
            <a:bodyPr wrap="square" lIns="0" tIns="0" rIns="0" bIns="0" rtlCol="0"/>
            <a:lstStyle/>
            <a:p>
              <a:endParaRPr lang="fr-FR" noProof="0" dirty="0"/>
            </a:p>
          </p:txBody>
        </p:sp>
        <p:sp>
          <p:nvSpPr>
            <p:cNvPr id="5538" name="object 5538"/>
            <p:cNvSpPr/>
            <p:nvPr/>
          </p:nvSpPr>
          <p:spPr>
            <a:xfrm>
              <a:off x="8050079" y="5349533"/>
              <a:ext cx="1905" cy="517525"/>
            </a:xfrm>
            <a:custGeom>
              <a:avLst/>
              <a:gdLst/>
              <a:ahLst/>
              <a:cxnLst/>
              <a:rect l="l" t="t" r="r" b="b"/>
              <a:pathLst>
                <a:path w="1904" h="517525">
                  <a:moveTo>
                    <a:pt x="0" y="0"/>
                  </a:moveTo>
                  <a:lnTo>
                    <a:pt x="1681" y="71"/>
                  </a:lnTo>
                  <a:lnTo>
                    <a:pt x="1681" y="516930"/>
                  </a:lnTo>
                  <a:lnTo>
                    <a:pt x="0" y="516746"/>
                  </a:lnTo>
                  <a:lnTo>
                    <a:pt x="0" y="0"/>
                  </a:lnTo>
                  <a:close/>
                </a:path>
              </a:pathLst>
            </a:custGeom>
            <a:solidFill>
              <a:srgbClr val="97929D"/>
            </a:solidFill>
          </p:spPr>
          <p:txBody>
            <a:bodyPr wrap="square" lIns="0" tIns="0" rIns="0" bIns="0" rtlCol="0"/>
            <a:lstStyle/>
            <a:p>
              <a:endParaRPr lang="fr-FR" noProof="0" dirty="0"/>
            </a:p>
          </p:txBody>
        </p:sp>
        <p:sp>
          <p:nvSpPr>
            <p:cNvPr id="5539" name="object 5539"/>
            <p:cNvSpPr/>
            <p:nvPr/>
          </p:nvSpPr>
          <p:spPr>
            <a:xfrm>
              <a:off x="8050079" y="5349533"/>
              <a:ext cx="1905" cy="517525"/>
            </a:xfrm>
            <a:custGeom>
              <a:avLst/>
              <a:gdLst/>
              <a:ahLst/>
              <a:cxnLst/>
              <a:rect l="l" t="t" r="r" b="b"/>
              <a:pathLst>
                <a:path w="1904" h="517525">
                  <a:moveTo>
                    <a:pt x="1681" y="71"/>
                  </a:moveTo>
                  <a:lnTo>
                    <a:pt x="1681" y="516930"/>
                  </a:lnTo>
                </a:path>
                <a:path w="1904" h="517525">
                  <a:moveTo>
                    <a:pt x="0" y="516746"/>
                  </a:moveTo>
                  <a:lnTo>
                    <a:pt x="0" y="0"/>
                  </a:lnTo>
                </a:path>
              </a:pathLst>
            </a:custGeom>
            <a:ln w="3175">
              <a:solidFill>
                <a:srgbClr val="97929D"/>
              </a:solidFill>
            </a:ln>
          </p:spPr>
          <p:txBody>
            <a:bodyPr wrap="square" lIns="0" tIns="0" rIns="0" bIns="0" rtlCol="0"/>
            <a:lstStyle/>
            <a:p>
              <a:endParaRPr lang="fr-FR" noProof="0" dirty="0"/>
            </a:p>
          </p:txBody>
        </p:sp>
        <p:sp>
          <p:nvSpPr>
            <p:cNvPr id="5540" name="object 5540"/>
            <p:cNvSpPr/>
            <p:nvPr/>
          </p:nvSpPr>
          <p:spPr>
            <a:xfrm>
              <a:off x="8051761" y="5349604"/>
              <a:ext cx="3810" cy="517525"/>
            </a:xfrm>
            <a:custGeom>
              <a:avLst/>
              <a:gdLst/>
              <a:ahLst/>
              <a:cxnLst/>
              <a:rect l="l" t="t" r="r" b="b"/>
              <a:pathLst>
                <a:path w="3809" h="517525">
                  <a:moveTo>
                    <a:pt x="0" y="0"/>
                  </a:moveTo>
                  <a:lnTo>
                    <a:pt x="3602" y="152"/>
                  </a:lnTo>
                  <a:lnTo>
                    <a:pt x="3602" y="517253"/>
                  </a:lnTo>
                  <a:lnTo>
                    <a:pt x="0" y="516859"/>
                  </a:lnTo>
                  <a:lnTo>
                    <a:pt x="0" y="0"/>
                  </a:lnTo>
                  <a:close/>
                </a:path>
              </a:pathLst>
            </a:custGeom>
            <a:solidFill>
              <a:srgbClr val="96929C"/>
            </a:solidFill>
          </p:spPr>
          <p:txBody>
            <a:bodyPr wrap="square" lIns="0" tIns="0" rIns="0" bIns="0" rtlCol="0"/>
            <a:lstStyle/>
            <a:p>
              <a:endParaRPr lang="fr-FR" noProof="0" dirty="0"/>
            </a:p>
          </p:txBody>
        </p:sp>
        <p:sp>
          <p:nvSpPr>
            <p:cNvPr id="5541" name="object 5541"/>
            <p:cNvSpPr/>
            <p:nvPr/>
          </p:nvSpPr>
          <p:spPr>
            <a:xfrm>
              <a:off x="8051760" y="5349604"/>
              <a:ext cx="3810" cy="517525"/>
            </a:xfrm>
            <a:custGeom>
              <a:avLst/>
              <a:gdLst/>
              <a:ahLst/>
              <a:cxnLst/>
              <a:rect l="l" t="t" r="r" b="b"/>
              <a:pathLst>
                <a:path w="3809" h="517525">
                  <a:moveTo>
                    <a:pt x="3602" y="152"/>
                  </a:moveTo>
                  <a:lnTo>
                    <a:pt x="3602" y="517253"/>
                  </a:lnTo>
                </a:path>
                <a:path w="3809" h="517525">
                  <a:moveTo>
                    <a:pt x="0" y="516859"/>
                  </a:moveTo>
                  <a:lnTo>
                    <a:pt x="0" y="0"/>
                  </a:lnTo>
                </a:path>
              </a:pathLst>
            </a:custGeom>
            <a:ln w="3175">
              <a:solidFill>
                <a:srgbClr val="96929C"/>
              </a:solidFill>
            </a:ln>
          </p:spPr>
          <p:txBody>
            <a:bodyPr wrap="square" lIns="0" tIns="0" rIns="0" bIns="0" rtlCol="0"/>
            <a:lstStyle/>
            <a:p>
              <a:endParaRPr lang="fr-FR" noProof="0" dirty="0"/>
            </a:p>
          </p:txBody>
        </p:sp>
        <p:sp>
          <p:nvSpPr>
            <p:cNvPr id="5542" name="object 5542"/>
            <p:cNvSpPr/>
            <p:nvPr/>
          </p:nvSpPr>
          <p:spPr>
            <a:xfrm>
              <a:off x="8055364" y="5349757"/>
              <a:ext cx="2540" cy="517525"/>
            </a:xfrm>
            <a:custGeom>
              <a:avLst/>
              <a:gdLst/>
              <a:ahLst/>
              <a:cxnLst/>
              <a:rect l="l" t="t" r="r" b="b"/>
              <a:pathLst>
                <a:path w="2540" h="517525">
                  <a:moveTo>
                    <a:pt x="0" y="0"/>
                  </a:moveTo>
                  <a:lnTo>
                    <a:pt x="1921" y="81"/>
                  </a:lnTo>
                  <a:lnTo>
                    <a:pt x="1921" y="517310"/>
                  </a:lnTo>
                  <a:lnTo>
                    <a:pt x="0" y="517100"/>
                  </a:lnTo>
                  <a:lnTo>
                    <a:pt x="0" y="0"/>
                  </a:lnTo>
                  <a:close/>
                </a:path>
              </a:pathLst>
            </a:custGeom>
            <a:solidFill>
              <a:srgbClr val="96929C"/>
            </a:solidFill>
          </p:spPr>
          <p:txBody>
            <a:bodyPr wrap="square" lIns="0" tIns="0" rIns="0" bIns="0" rtlCol="0"/>
            <a:lstStyle/>
            <a:p>
              <a:endParaRPr lang="fr-FR" noProof="0" dirty="0"/>
            </a:p>
          </p:txBody>
        </p:sp>
        <p:sp>
          <p:nvSpPr>
            <p:cNvPr id="5543" name="object 5543"/>
            <p:cNvSpPr/>
            <p:nvPr/>
          </p:nvSpPr>
          <p:spPr>
            <a:xfrm>
              <a:off x="8055363" y="5349757"/>
              <a:ext cx="2540" cy="517525"/>
            </a:xfrm>
            <a:custGeom>
              <a:avLst/>
              <a:gdLst/>
              <a:ahLst/>
              <a:cxnLst/>
              <a:rect l="l" t="t" r="r" b="b"/>
              <a:pathLst>
                <a:path w="2540" h="517525">
                  <a:moveTo>
                    <a:pt x="1921" y="81"/>
                  </a:moveTo>
                  <a:lnTo>
                    <a:pt x="1921" y="517310"/>
                  </a:lnTo>
                </a:path>
                <a:path w="2540" h="517525">
                  <a:moveTo>
                    <a:pt x="0" y="517100"/>
                  </a:moveTo>
                  <a:lnTo>
                    <a:pt x="0" y="0"/>
                  </a:lnTo>
                </a:path>
              </a:pathLst>
            </a:custGeom>
            <a:ln w="3175">
              <a:solidFill>
                <a:srgbClr val="96929C"/>
              </a:solidFill>
            </a:ln>
          </p:spPr>
          <p:txBody>
            <a:bodyPr wrap="square" lIns="0" tIns="0" rIns="0" bIns="0" rtlCol="0"/>
            <a:lstStyle/>
            <a:p>
              <a:endParaRPr lang="fr-FR" noProof="0" dirty="0"/>
            </a:p>
          </p:txBody>
        </p:sp>
        <p:sp>
          <p:nvSpPr>
            <p:cNvPr id="5544" name="object 5544"/>
            <p:cNvSpPr/>
            <p:nvPr/>
          </p:nvSpPr>
          <p:spPr>
            <a:xfrm>
              <a:off x="8057284" y="5349838"/>
              <a:ext cx="3810" cy="518159"/>
            </a:xfrm>
            <a:custGeom>
              <a:avLst/>
              <a:gdLst/>
              <a:ahLst/>
              <a:cxnLst/>
              <a:rect l="l" t="t" r="r" b="b"/>
              <a:pathLst>
                <a:path w="3809" h="518160">
                  <a:moveTo>
                    <a:pt x="0" y="0"/>
                  </a:moveTo>
                  <a:lnTo>
                    <a:pt x="3602" y="152"/>
                  </a:lnTo>
                  <a:lnTo>
                    <a:pt x="3602" y="517623"/>
                  </a:lnTo>
                  <a:lnTo>
                    <a:pt x="0" y="517229"/>
                  </a:lnTo>
                  <a:lnTo>
                    <a:pt x="0" y="0"/>
                  </a:lnTo>
                  <a:close/>
                </a:path>
              </a:pathLst>
            </a:custGeom>
            <a:solidFill>
              <a:srgbClr val="96929C"/>
            </a:solidFill>
          </p:spPr>
          <p:txBody>
            <a:bodyPr wrap="square" lIns="0" tIns="0" rIns="0" bIns="0" rtlCol="0"/>
            <a:lstStyle/>
            <a:p>
              <a:endParaRPr lang="fr-FR" noProof="0" dirty="0"/>
            </a:p>
          </p:txBody>
        </p:sp>
        <p:sp>
          <p:nvSpPr>
            <p:cNvPr id="5545" name="object 5545"/>
            <p:cNvSpPr/>
            <p:nvPr/>
          </p:nvSpPr>
          <p:spPr>
            <a:xfrm>
              <a:off x="8057284" y="5349838"/>
              <a:ext cx="3810" cy="518159"/>
            </a:xfrm>
            <a:custGeom>
              <a:avLst/>
              <a:gdLst/>
              <a:ahLst/>
              <a:cxnLst/>
              <a:rect l="l" t="t" r="r" b="b"/>
              <a:pathLst>
                <a:path w="3809" h="518160">
                  <a:moveTo>
                    <a:pt x="3602" y="152"/>
                  </a:moveTo>
                  <a:lnTo>
                    <a:pt x="3602" y="517623"/>
                  </a:lnTo>
                </a:path>
                <a:path w="3809" h="518160">
                  <a:moveTo>
                    <a:pt x="0" y="517229"/>
                  </a:moveTo>
                  <a:lnTo>
                    <a:pt x="0" y="0"/>
                  </a:lnTo>
                </a:path>
              </a:pathLst>
            </a:custGeom>
            <a:ln w="3175">
              <a:solidFill>
                <a:srgbClr val="96929C"/>
              </a:solidFill>
            </a:ln>
          </p:spPr>
          <p:txBody>
            <a:bodyPr wrap="square" lIns="0" tIns="0" rIns="0" bIns="0" rtlCol="0"/>
            <a:lstStyle/>
            <a:p>
              <a:endParaRPr lang="fr-FR" noProof="0" dirty="0"/>
            </a:p>
          </p:txBody>
        </p:sp>
        <p:sp>
          <p:nvSpPr>
            <p:cNvPr id="5546" name="object 5546"/>
            <p:cNvSpPr/>
            <p:nvPr/>
          </p:nvSpPr>
          <p:spPr>
            <a:xfrm>
              <a:off x="8060888" y="5349990"/>
              <a:ext cx="1905" cy="518159"/>
            </a:xfrm>
            <a:custGeom>
              <a:avLst/>
              <a:gdLst/>
              <a:ahLst/>
              <a:cxnLst/>
              <a:rect l="l" t="t" r="r" b="b"/>
              <a:pathLst>
                <a:path w="1904" h="518160">
                  <a:moveTo>
                    <a:pt x="0" y="0"/>
                  </a:moveTo>
                  <a:lnTo>
                    <a:pt x="1681" y="71"/>
                  </a:lnTo>
                  <a:lnTo>
                    <a:pt x="1681" y="517654"/>
                  </a:lnTo>
                  <a:lnTo>
                    <a:pt x="0" y="517470"/>
                  </a:lnTo>
                  <a:lnTo>
                    <a:pt x="0" y="0"/>
                  </a:lnTo>
                  <a:close/>
                </a:path>
              </a:pathLst>
            </a:custGeom>
            <a:solidFill>
              <a:srgbClr val="96929C"/>
            </a:solidFill>
          </p:spPr>
          <p:txBody>
            <a:bodyPr wrap="square" lIns="0" tIns="0" rIns="0" bIns="0" rtlCol="0"/>
            <a:lstStyle/>
            <a:p>
              <a:endParaRPr lang="fr-FR" noProof="0" dirty="0"/>
            </a:p>
          </p:txBody>
        </p:sp>
        <p:sp>
          <p:nvSpPr>
            <p:cNvPr id="5547" name="object 5547"/>
            <p:cNvSpPr/>
            <p:nvPr/>
          </p:nvSpPr>
          <p:spPr>
            <a:xfrm>
              <a:off x="8060887" y="5349990"/>
              <a:ext cx="1905" cy="518159"/>
            </a:xfrm>
            <a:custGeom>
              <a:avLst/>
              <a:gdLst/>
              <a:ahLst/>
              <a:cxnLst/>
              <a:rect l="l" t="t" r="r" b="b"/>
              <a:pathLst>
                <a:path w="1904" h="518160">
                  <a:moveTo>
                    <a:pt x="1681" y="71"/>
                  </a:moveTo>
                  <a:lnTo>
                    <a:pt x="1681" y="517654"/>
                  </a:lnTo>
                </a:path>
                <a:path w="1904" h="518160">
                  <a:moveTo>
                    <a:pt x="0" y="517470"/>
                  </a:moveTo>
                  <a:lnTo>
                    <a:pt x="0" y="0"/>
                  </a:lnTo>
                </a:path>
              </a:pathLst>
            </a:custGeom>
            <a:ln w="3175">
              <a:solidFill>
                <a:srgbClr val="96929C"/>
              </a:solidFill>
            </a:ln>
          </p:spPr>
          <p:txBody>
            <a:bodyPr wrap="square" lIns="0" tIns="0" rIns="0" bIns="0" rtlCol="0"/>
            <a:lstStyle/>
            <a:p>
              <a:endParaRPr lang="fr-FR" noProof="0" dirty="0"/>
            </a:p>
          </p:txBody>
        </p:sp>
        <p:sp>
          <p:nvSpPr>
            <p:cNvPr id="5548" name="object 5548"/>
            <p:cNvSpPr/>
            <p:nvPr/>
          </p:nvSpPr>
          <p:spPr>
            <a:xfrm>
              <a:off x="8062569" y="5350061"/>
              <a:ext cx="3810" cy="518159"/>
            </a:xfrm>
            <a:custGeom>
              <a:avLst/>
              <a:gdLst/>
              <a:ahLst/>
              <a:cxnLst/>
              <a:rect l="l" t="t" r="r" b="b"/>
              <a:pathLst>
                <a:path w="3809" h="518160">
                  <a:moveTo>
                    <a:pt x="0" y="0"/>
                  </a:moveTo>
                  <a:lnTo>
                    <a:pt x="3602" y="152"/>
                  </a:lnTo>
                  <a:lnTo>
                    <a:pt x="3602" y="517977"/>
                  </a:lnTo>
                  <a:lnTo>
                    <a:pt x="0" y="517583"/>
                  </a:lnTo>
                  <a:lnTo>
                    <a:pt x="0" y="0"/>
                  </a:lnTo>
                  <a:close/>
                </a:path>
              </a:pathLst>
            </a:custGeom>
            <a:solidFill>
              <a:srgbClr val="96929B"/>
            </a:solidFill>
          </p:spPr>
          <p:txBody>
            <a:bodyPr wrap="square" lIns="0" tIns="0" rIns="0" bIns="0" rtlCol="0"/>
            <a:lstStyle/>
            <a:p>
              <a:endParaRPr lang="fr-FR" noProof="0" dirty="0"/>
            </a:p>
          </p:txBody>
        </p:sp>
        <p:sp>
          <p:nvSpPr>
            <p:cNvPr id="5549" name="object 5549"/>
            <p:cNvSpPr/>
            <p:nvPr/>
          </p:nvSpPr>
          <p:spPr>
            <a:xfrm>
              <a:off x="8062569" y="5350061"/>
              <a:ext cx="3810" cy="518159"/>
            </a:xfrm>
            <a:custGeom>
              <a:avLst/>
              <a:gdLst/>
              <a:ahLst/>
              <a:cxnLst/>
              <a:rect l="l" t="t" r="r" b="b"/>
              <a:pathLst>
                <a:path w="3809" h="518160">
                  <a:moveTo>
                    <a:pt x="3602" y="152"/>
                  </a:moveTo>
                  <a:lnTo>
                    <a:pt x="3602" y="517977"/>
                  </a:lnTo>
                </a:path>
                <a:path w="3809" h="518160">
                  <a:moveTo>
                    <a:pt x="0" y="517583"/>
                  </a:moveTo>
                  <a:lnTo>
                    <a:pt x="0" y="0"/>
                  </a:lnTo>
                </a:path>
              </a:pathLst>
            </a:custGeom>
            <a:ln w="3175">
              <a:solidFill>
                <a:srgbClr val="96929B"/>
              </a:solidFill>
            </a:ln>
          </p:spPr>
          <p:txBody>
            <a:bodyPr wrap="square" lIns="0" tIns="0" rIns="0" bIns="0" rtlCol="0"/>
            <a:lstStyle/>
            <a:p>
              <a:endParaRPr lang="fr-FR" noProof="0" dirty="0"/>
            </a:p>
          </p:txBody>
        </p:sp>
        <p:sp>
          <p:nvSpPr>
            <p:cNvPr id="5550" name="object 5550"/>
            <p:cNvSpPr/>
            <p:nvPr/>
          </p:nvSpPr>
          <p:spPr>
            <a:xfrm>
              <a:off x="8066172" y="5350214"/>
              <a:ext cx="2540" cy="518159"/>
            </a:xfrm>
            <a:custGeom>
              <a:avLst/>
              <a:gdLst/>
              <a:ahLst/>
              <a:cxnLst/>
              <a:rect l="l" t="t" r="r" b="b"/>
              <a:pathLst>
                <a:path w="2540" h="518160">
                  <a:moveTo>
                    <a:pt x="0" y="0"/>
                  </a:moveTo>
                  <a:lnTo>
                    <a:pt x="1921" y="81"/>
                  </a:lnTo>
                  <a:lnTo>
                    <a:pt x="1921" y="518034"/>
                  </a:lnTo>
                  <a:lnTo>
                    <a:pt x="0" y="517824"/>
                  </a:lnTo>
                  <a:lnTo>
                    <a:pt x="0" y="0"/>
                  </a:lnTo>
                  <a:close/>
                </a:path>
              </a:pathLst>
            </a:custGeom>
            <a:solidFill>
              <a:srgbClr val="96929B"/>
            </a:solidFill>
          </p:spPr>
          <p:txBody>
            <a:bodyPr wrap="square" lIns="0" tIns="0" rIns="0" bIns="0" rtlCol="0"/>
            <a:lstStyle/>
            <a:p>
              <a:endParaRPr lang="fr-FR" noProof="0" dirty="0"/>
            </a:p>
          </p:txBody>
        </p:sp>
        <p:sp>
          <p:nvSpPr>
            <p:cNvPr id="5551" name="object 5551"/>
            <p:cNvSpPr/>
            <p:nvPr/>
          </p:nvSpPr>
          <p:spPr>
            <a:xfrm>
              <a:off x="8066171" y="5350214"/>
              <a:ext cx="2540" cy="518159"/>
            </a:xfrm>
            <a:custGeom>
              <a:avLst/>
              <a:gdLst/>
              <a:ahLst/>
              <a:cxnLst/>
              <a:rect l="l" t="t" r="r" b="b"/>
              <a:pathLst>
                <a:path w="2540" h="518160">
                  <a:moveTo>
                    <a:pt x="1921" y="81"/>
                  </a:moveTo>
                  <a:lnTo>
                    <a:pt x="1921" y="518034"/>
                  </a:lnTo>
                </a:path>
                <a:path w="2540" h="518160">
                  <a:moveTo>
                    <a:pt x="0" y="517824"/>
                  </a:moveTo>
                  <a:lnTo>
                    <a:pt x="0" y="0"/>
                  </a:lnTo>
                </a:path>
              </a:pathLst>
            </a:custGeom>
            <a:ln w="3175">
              <a:solidFill>
                <a:srgbClr val="96929B"/>
              </a:solidFill>
            </a:ln>
          </p:spPr>
          <p:txBody>
            <a:bodyPr wrap="square" lIns="0" tIns="0" rIns="0" bIns="0" rtlCol="0"/>
            <a:lstStyle/>
            <a:p>
              <a:endParaRPr lang="fr-FR" noProof="0" dirty="0"/>
            </a:p>
          </p:txBody>
        </p:sp>
        <p:sp>
          <p:nvSpPr>
            <p:cNvPr id="5552" name="object 5552"/>
            <p:cNvSpPr/>
            <p:nvPr/>
          </p:nvSpPr>
          <p:spPr>
            <a:xfrm>
              <a:off x="8068094" y="5350295"/>
              <a:ext cx="3810" cy="518795"/>
            </a:xfrm>
            <a:custGeom>
              <a:avLst/>
              <a:gdLst/>
              <a:ahLst/>
              <a:cxnLst/>
              <a:rect l="l" t="t" r="r" b="b"/>
              <a:pathLst>
                <a:path w="3809" h="518795">
                  <a:moveTo>
                    <a:pt x="0" y="0"/>
                  </a:moveTo>
                  <a:lnTo>
                    <a:pt x="3602" y="152"/>
                  </a:lnTo>
                  <a:lnTo>
                    <a:pt x="3602" y="518347"/>
                  </a:lnTo>
                  <a:lnTo>
                    <a:pt x="0" y="517953"/>
                  </a:lnTo>
                  <a:lnTo>
                    <a:pt x="0" y="0"/>
                  </a:lnTo>
                  <a:close/>
                </a:path>
              </a:pathLst>
            </a:custGeom>
            <a:solidFill>
              <a:srgbClr val="96929B"/>
            </a:solidFill>
          </p:spPr>
          <p:txBody>
            <a:bodyPr wrap="square" lIns="0" tIns="0" rIns="0" bIns="0" rtlCol="0"/>
            <a:lstStyle/>
            <a:p>
              <a:endParaRPr lang="fr-FR" noProof="0" dirty="0"/>
            </a:p>
          </p:txBody>
        </p:sp>
        <p:sp>
          <p:nvSpPr>
            <p:cNvPr id="5553" name="object 5553"/>
            <p:cNvSpPr/>
            <p:nvPr/>
          </p:nvSpPr>
          <p:spPr>
            <a:xfrm>
              <a:off x="8068093" y="5350295"/>
              <a:ext cx="3810" cy="518795"/>
            </a:xfrm>
            <a:custGeom>
              <a:avLst/>
              <a:gdLst/>
              <a:ahLst/>
              <a:cxnLst/>
              <a:rect l="l" t="t" r="r" b="b"/>
              <a:pathLst>
                <a:path w="3809" h="518795">
                  <a:moveTo>
                    <a:pt x="3602" y="152"/>
                  </a:moveTo>
                  <a:lnTo>
                    <a:pt x="3602" y="518347"/>
                  </a:lnTo>
                </a:path>
                <a:path w="3809" h="518795">
                  <a:moveTo>
                    <a:pt x="0" y="517953"/>
                  </a:moveTo>
                  <a:lnTo>
                    <a:pt x="0" y="0"/>
                  </a:lnTo>
                </a:path>
              </a:pathLst>
            </a:custGeom>
            <a:ln w="3175">
              <a:solidFill>
                <a:srgbClr val="96929B"/>
              </a:solidFill>
            </a:ln>
          </p:spPr>
          <p:txBody>
            <a:bodyPr wrap="square" lIns="0" tIns="0" rIns="0" bIns="0" rtlCol="0"/>
            <a:lstStyle/>
            <a:p>
              <a:endParaRPr lang="fr-FR" noProof="0" dirty="0"/>
            </a:p>
          </p:txBody>
        </p:sp>
        <p:sp>
          <p:nvSpPr>
            <p:cNvPr id="5554" name="object 5554"/>
            <p:cNvSpPr/>
            <p:nvPr/>
          </p:nvSpPr>
          <p:spPr>
            <a:xfrm>
              <a:off x="8071697" y="5350448"/>
              <a:ext cx="1905" cy="518795"/>
            </a:xfrm>
            <a:custGeom>
              <a:avLst/>
              <a:gdLst/>
              <a:ahLst/>
              <a:cxnLst/>
              <a:rect l="l" t="t" r="r" b="b"/>
              <a:pathLst>
                <a:path w="1904" h="518795">
                  <a:moveTo>
                    <a:pt x="0" y="0"/>
                  </a:moveTo>
                  <a:lnTo>
                    <a:pt x="1681" y="71"/>
                  </a:lnTo>
                  <a:lnTo>
                    <a:pt x="1681" y="518378"/>
                  </a:lnTo>
                  <a:lnTo>
                    <a:pt x="0" y="518194"/>
                  </a:lnTo>
                  <a:lnTo>
                    <a:pt x="0" y="0"/>
                  </a:lnTo>
                  <a:close/>
                </a:path>
              </a:pathLst>
            </a:custGeom>
            <a:solidFill>
              <a:srgbClr val="96929B"/>
            </a:solidFill>
          </p:spPr>
          <p:txBody>
            <a:bodyPr wrap="square" lIns="0" tIns="0" rIns="0" bIns="0" rtlCol="0"/>
            <a:lstStyle/>
            <a:p>
              <a:endParaRPr lang="fr-FR" noProof="0" dirty="0"/>
            </a:p>
          </p:txBody>
        </p:sp>
        <p:sp>
          <p:nvSpPr>
            <p:cNvPr id="5555" name="object 5555"/>
            <p:cNvSpPr/>
            <p:nvPr/>
          </p:nvSpPr>
          <p:spPr>
            <a:xfrm>
              <a:off x="8071696" y="5350448"/>
              <a:ext cx="1905" cy="518795"/>
            </a:xfrm>
            <a:custGeom>
              <a:avLst/>
              <a:gdLst/>
              <a:ahLst/>
              <a:cxnLst/>
              <a:rect l="l" t="t" r="r" b="b"/>
              <a:pathLst>
                <a:path w="1904" h="518795">
                  <a:moveTo>
                    <a:pt x="1681" y="71"/>
                  </a:moveTo>
                  <a:lnTo>
                    <a:pt x="1681" y="518378"/>
                  </a:lnTo>
                </a:path>
                <a:path w="1904" h="518795">
                  <a:moveTo>
                    <a:pt x="0" y="518194"/>
                  </a:moveTo>
                  <a:lnTo>
                    <a:pt x="0" y="0"/>
                  </a:lnTo>
                </a:path>
              </a:pathLst>
            </a:custGeom>
            <a:ln w="3175">
              <a:solidFill>
                <a:srgbClr val="96929B"/>
              </a:solidFill>
            </a:ln>
          </p:spPr>
          <p:txBody>
            <a:bodyPr wrap="square" lIns="0" tIns="0" rIns="0" bIns="0" rtlCol="0"/>
            <a:lstStyle/>
            <a:p>
              <a:endParaRPr lang="fr-FR" noProof="0" dirty="0"/>
            </a:p>
          </p:txBody>
        </p:sp>
        <p:sp>
          <p:nvSpPr>
            <p:cNvPr id="5556" name="object 5556"/>
            <p:cNvSpPr/>
            <p:nvPr/>
          </p:nvSpPr>
          <p:spPr>
            <a:xfrm>
              <a:off x="8073378" y="5350519"/>
              <a:ext cx="3810" cy="518795"/>
            </a:xfrm>
            <a:custGeom>
              <a:avLst/>
              <a:gdLst/>
              <a:ahLst/>
              <a:cxnLst/>
              <a:rect l="l" t="t" r="r" b="b"/>
              <a:pathLst>
                <a:path w="3809" h="518795">
                  <a:moveTo>
                    <a:pt x="0" y="0"/>
                  </a:moveTo>
                  <a:lnTo>
                    <a:pt x="3602" y="152"/>
                  </a:lnTo>
                  <a:lnTo>
                    <a:pt x="3602" y="518701"/>
                  </a:lnTo>
                  <a:lnTo>
                    <a:pt x="0" y="518307"/>
                  </a:lnTo>
                  <a:lnTo>
                    <a:pt x="0" y="0"/>
                  </a:lnTo>
                  <a:close/>
                </a:path>
              </a:pathLst>
            </a:custGeom>
            <a:solidFill>
              <a:srgbClr val="95919B"/>
            </a:solidFill>
          </p:spPr>
          <p:txBody>
            <a:bodyPr wrap="square" lIns="0" tIns="0" rIns="0" bIns="0" rtlCol="0"/>
            <a:lstStyle/>
            <a:p>
              <a:endParaRPr lang="fr-FR" noProof="0" dirty="0"/>
            </a:p>
          </p:txBody>
        </p:sp>
        <p:sp>
          <p:nvSpPr>
            <p:cNvPr id="5557" name="object 5557"/>
            <p:cNvSpPr/>
            <p:nvPr/>
          </p:nvSpPr>
          <p:spPr>
            <a:xfrm>
              <a:off x="8073378" y="5350519"/>
              <a:ext cx="3810" cy="518795"/>
            </a:xfrm>
            <a:custGeom>
              <a:avLst/>
              <a:gdLst/>
              <a:ahLst/>
              <a:cxnLst/>
              <a:rect l="l" t="t" r="r" b="b"/>
              <a:pathLst>
                <a:path w="3809" h="518795">
                  <a:moveTo>
                    <a:pt x="3602" y="152"/>
                  </a:moveTo>
                  <a:lnTo>
                    <a:pt x="3602" y="518701"/>
                  </a:lnTo>
                </a:path>
                <a:path w="3809" h="518795">
                  <a:moveTo>
                    <a:pt x="0" y="518307"/>
                  </a:moveTo>
                  <a:lnTo>
                    <a:pt x="0" y="0"/>
                  </a:lnTo>
                </a:path>
              </a:pathLst>
            </a:custGeom>
            <a:ln w="3175">
              <a:solidFill>
                <a:srgbClr val="95919B"/>
              </a:solidFill>
            </a:ln>
          </p:spPr>
          <p:txBody>
            <a:bodyPr wrap="square" lIns="0" tIns="0" rIns="0" bIns="0" rtlCol="0"/>
            <a:lstStyle/>
            <a:p>
              <a:endParaRPr lang="fr-FR" noProof="0" dirty="0"/>
            </a:p>
          </p:txBody>
        </p:sp>
        <p:sp>
          <p:nvSpPr>
            <p:cNvPr id="5558" name="object 5558"/>
            <p:cNvSpPr/>
            <p:nvPr/>
          </p:nvSpPr>
          <p:spPr>
            <a:xfrm>
              <a:off x="8076981" y="5350671"/>
              <a:ext cx="2540" cy="518795"/>
            </a:xfrm>
            <a:custGeom>
              <a:avLst/>
              <a:gdLst/>
              <a:ahLst/>
              <a:cxnLst/>
              <a:rect l="l" t="t" r="r" b="b"/>
              <a:pathLst>
                <a:path w="2540" h="518795">
                  <a:moveTo>
                    <a:pt x="0" y="0"/>
                  </a:moveTo>
                  <a:lnTo>
                    <a:pt x="1921" y="81"/>
                  </a:lnTo>
                  <a:lnTo>
                    <a:pt x="1921" y="518759"/>
                  </a:lnTo>
                  <a:lnTo>
                    <a:pt x="0" y="518548"/>
                  </a:lnTo>
                  <a:lnTo>
                    <a:pt x="0" y="0"/>
                  </a:lnTo>
                  <a:close/>
                </a:path>
              </a:pathLst>
            </a:custGeom>
            <a:solidFill>
              <a:srgbClr val="95919B"/>
            </a:solidFill>
          </p:spPr>
          <p:txBody>
            <a:bodyPr wrap="square" lIns="0" tIns="0" rIns="0" bIns="0" rtlCol="0"/>
            <a:lstStyle/>
            <a:p>
              <a:endParaRPr lang="fr-FR" noProof="0" dirty="0"/>
            </a:p>
          </p:txBody>
        </p:sp>
        <p:sp>
          <p:nvSpPr>
            <p:cNvPr id="5559" name="object 5559"/>
            <p:cNvSpPr/>
            <p:nvPr/>
          </p:nvSpPr>
          <p:spPr>
            <a:xfrm>
              <a:off x="8076981" y="5350671"/>
              <a:ext cx="2540" cy="518795"/>
            </a:xfrm>
            <a:custGeom>
              <a:avLst/>
              <a:gdLst/>
              <a:ahLst/>
              <a:cxnLst/>
              <a:rect l="l" t="t" r="r" b="b"/>
              <a:pathLst>
                <a:path w="2540" h="518795">
                  <a:moveTo>
                    <a:pt x="1921" y="81"/>
                  </a:moveTo>
                  <a:lnTo>
                    <a:pt x="1921" y="518759"/>
                  </a:lnTo>
                </a:path>
                <a:path w="2540" h="518795">
                  <a:moveTo>
                    <a:pt x="0" y="518548"/>
                  </a:moveTo>
                  <a:lnTo>
                    <a:pt x="0" y="0"/>
                  </a:lnTo>
                </a:path>
              </a:pathLst>
            </a:custGeom>
            <a:ln w="3175">
              <a:solidFill>
                <a:srgbClr val="95919B"/>
              </a:solidFill>
            </a:ln>
          </p:spPr>
          <p:txBody>
            <a:bodyPr wrap="square" lIns="0" tIns="0" rIns="0" bIns="0" rtlCol="0"/>
            <a:lstStyle/>
            <a:p>
              <a:endParaRPr lang="fr-FR" noProof="0" dirty="0"/>
            </a:p>
          </p:txBody>
        </p:sp>
        <p:sp>
          <p:nvSpPr>
            <p:cNvPr id="5560" name="object 5560"/>
            <p:cNvSpPr/>
            <p:nvPr/>
          </p:nvSpPr>
          <p:spPr>
            <a:xfrm>
              <a:off x="8078902" y="5350753"/>
              <a:ext cx="3810" cy="519430"/>
            </a:xfrm>
            <a:custGeom>
              <a:avLst/>
              <a:gdLst/>
              <a:ahLst/>
              <a:cxnLst/>
              <a:rect l="l" t="t" r="r" b="b"/>
              <a:pathLst>
                <a:path w="3809" h="519429">
                  <a:moveTo>
                    <a:pt x="0" y="0"/>
                  </a:moveTo>
                  <a:lnTo>
                    <a:pt x="3602" y="152"/>
                  </a:lnTo>
                  <a:lnTo>
                    <a:pt x="3602" y="519071"/>
                  </a:lnTo>
                  <a:lnTo>
                    <a:pt x="0" y="518677"/>
                  </a:lnTo>
                  <a:lnTo>
                    <a:pt x="0" y="0"/>
                  </a:lnTo>
                  <a:close/>
                </a:path>
              </a:pathLst>
            </a:custGeom>
            <a:solidFill>
              <a:srgbClr val="95919B"/>
            </a:solidFill>
          </p:spPr>
          <p:txBody>
            <a:bodyPr wrap="square" lIns="0" tIns="0" rIns="0" bIns="0" rtlCol="0"/>
            <a:lstStyle/>
            <a:p>
              <a:endParaRPr lang="fr-FR" noProof="0" dirty="0"/>
            </a:p>
          </p:txBody>
        </p:sp>
        <p:sp>
          <p:nvSpPr>
            <p:cNvPr id="5561" name="object 5561"/>
            <p:cNvSpPr/>
            <p:nvPr/>
          </p:nvSpPr>
          <p:spPr>
            <a:xfrm>
              <a:off x="8078902" y="5350753"/>
              <a:ext cx="3810" cy="519430"/>
            </a:xfrm>
            <a:custGeom>
              <a:avLst/>
              <a:gdLst/>
              <a:ahLst/>
              <a:cxnLst/>
              <a:rect l="l" t="t" r="r" b="b"/>
              <a:pathLst>
                <a:path w="3809" h="519429">
                  <a:moveTo>
                    <a:pt x="3602" y="152"/>
                  </a:moveTo>
                  <a:lnTo>
                    <a:pt x="3602" y="519071"/>
                  </a:lnTo>
                </a:path>
                <a:path w="3809" h="519429">
                  <a:moveTo>
                    <a:pt x="0" y="518677"/>
                  </a:moveTo>
                  <a:lnTo>
                    <a:pt x="0" y="0"/>
                  </a:lnTo>
                </a:path>
              </a:pathLst>
            </a:custGeom>
            <a:ln w="3175">
              <a:solidFill>
                <a:srgbClr val="95919B"/>
              </a:solidFill>
            </a:ln>
          </p:spPr>
          <p:txBody>
            <a:bodyPr wrap="square" lIns="0" tIns="0" rIns="0" bIns="0" rtlCol="0"/>
            <a:lstStyle/>
            <a:p>
              <a:endParaRPr lang="fr-FR" noProof="0" dirty="0"/>
            </a:p>
          </p:txBody>
        </p:sp>
        <p:sp>
          <p:nvSpPr>
            <p:cNvPr id="5562" name="object 5562"/>
            <p:cNvSpPr/>
            <p:nvPr/>
          </p:nvSpPr>
          <p:spPr>
            <a:xfrm>
              <a:off x="8082505" y="5350905"/>
              <a:ext cx="1905" cy="519430"/>
            </a:xfrm>
            <a:custGeom>
              <a:avLst/>
              <a:gdLst/>
              <a:ahLst/>
              <a:cxnLst/>
              <a:rect l="l" t="t" r="r" b="b"/>
              <a:pathLst>
                <a:path w="1904" h="519429">
                  <a:moveTo>
                    <a:pt x="0" y="0"/>
                  </a:moveTo>
                  <a:lnTo>
                    <a:pt x="1681" y="71"/>
                  </a:lnTo>
                  <a:lnTo>
                    <a:pt x="1681" y="519102"/>
                  </a:lnTo>
                  <a:lnTo>
                    <a:pt x="0" y="518919"/>
                  </a:lnTo>
                  <a:lnTo>
                    <a:pt x="0" y="0"/>
                  </a:lnTo>
                  <a:close/>
                </a:path>
              </a:pathLst>
            </a:custGeom>
            <a:solidFill>
              <a:srgbClr val="95919B"/>
            </a:solidFill>
          </p:spPr>
          <p:txBody>
            <a:bodyPr wrap="square" lIns="0" tIns="0" rIns="0" bIns="0" rtlCol="0"/>
            <a:lstStyle/>
            <a:p>
              <a:endParaRPr lang="fr-FR" noProof="0" dirty="0"/>
            </a:p>
          </p:txBody>
        </p:sp>
        <p:sp>
          <p:nvSpPr>
            <p:cNvPr id="5563" name="object 5563"/>
            <p:cNvSpPr/>
            <p:nvPr/>
          </p:nvSpPr>
          <p:spPr>
            <a:xfrm>
              <a:off x="8082505" y="5350905"/>
              <a:ext cx="1905" cy="519430"/>
            </a:xfrm>
            <a:custGeom>
              <a:avLst/>
              <a:gdLst/>
              <a:ahLst/>
              <a:cxnLst/>
              <a:rect l="l" t="t" r="r" b="b"/>
              <a:pathLst>
                <a:path w="1904" h="519429">
                  <a:moveTo>
                    <a:pt x="1681" y="71"/>
                  </a:moveTo>
                  <a:lnTo>
                    <a:pt x="1681" y="519102"/>
                  </a:lnTo>
                </a:path>
                <a:path w="1904" h="519429">
                  <a:moveTo>
                    <a:pt x="0" y="518919"/>
                  </a:moveTo>
                  <a:lnTo>
                    <a:pt x="0" y="0"/>
                  </a:lnTo>
                </a:path>
              </a:pathLst>
            </a:custGeom>
            <a:ln w="3175">
              <a:solidFill>
                <a:srgbClr val="95919B"/>
              </a:solidFill>
            </a:ln>
          </p:spPr>
          <p:txBody>
            <a:bodyPr wrap="square" lIns="0" tIns="0" rIns="0" bIns="0" rtlCol="0"/>
            <a:lstStyle/>
            <a:p>
              <a:endParaRPr lang="fr-FR" noProof="0" dirty="0"/>
            </a:p>
          </p:txBody>
        </p:sp>
        <p:sp>
          <p:nvSpPr>
            <p:cNvPr id="5564" name="object 5564"/>
            <p:cNvSpPr/>
            <p:nvPr/>
          </p:nvSpPr>
          <p:spPr>
            <a:xfrm>
              <a:off x="8084187" y="5350976"/>
              <a:ext cx="2540" cy="519430"/>
            </a:xfrm>
            <a:custGeom>
              <a:avLst/>
              <a:gdLst/>
              <a:ahLst/>
              <a:cxnLst/>
              <a:rect l="l" t="t" r="r" b="b"/>
              <a:pathLst>
                <a:path w="2540" h="519429">
                  <a:moveTo>
                    <a:pt x="0" y="0"/>
                  </a:moveTo>
                  <a:lnTo>
                    <a:pt x="1921" y="81"/>
                  </a:lnTo>
                  <a:lnTo>
                    <a:pt x="1921" y="519241"/>
                  </a:lnTo>
                  <a:lnTo>
                    <a:pt x="0" y="519031"/>
                  </a:lnTo>
                  <a:lnTo>
                    <a:pt x="0" y="0"/>
                  </a:lnTo>
                  <a:close/>
                </a:path>
              </a:pathLst>
            </a:custGeom>
            <a:solidFill>
              <a:srgbClr val="95919A"/>
            </a:solidFill>
          </p:spPr>
          <p:txBody>
            <a:bodyPr wrap="square" lIns="0" tIns="0" rIns="0" bIns="0" rtlCol="0"/>
            <a:lstStyle/>
            <a:p>
              <a:endParaRPr lang="fr-FR" noProof="0" dirty="0"/>
            </a:p>
          </p:txBody>
        </p:sp>
        <p:sp>
          <p:nvSpPr>
            <p:cNvPr id="5565" name="object 5565"/>
            <p:cNvSpPr/>
            <p:nvPr/>
          </p:nvSpPr>
          <p:spPr>
            <a:xfrm>
              <a:off x="8084187" y="5350976"/>
              <a:ext cx="2540" cy="519430"/>
            </a:xfrm>
            <a:custGeom>
              <a:avLst/>
              <a:gdLst/>
              <a:ahLst/>
              <a:cxnLst/>
              <a:rect l="l" t="t" r="r" b="b"/>
              <a:pathLst>
                <a:path w="2540" h="519429">
                  <a:moveTo>
                    <a:pt x="1921" y="81"/>
                  </a:moveTo>
                  <a:lnTo>
                    <a:pt x="1921" y="519241"/>
                  </a:lnTo>
                </a:path>
                <a:path w="2540" h="519429">
                  <a:moveTo>
                    <a:pt x="0" y="519031"/>
                  </a:moveTo>
                  <a:lnTo>
                    <a:pt x="0" y="0"/>
                  </a:lnTo>
                </a:path>
              </a:pathLst>
            </a:custGeom>
            <a:ln w="3175">
              <a:solidFill>
                <a:srgbClr val="95919A"/>
              </a:solidFill>
            </a:ln>
          </p:spPr>
          <p:txBody>
            <a:bodyPr wrap="square" lIns="0" tIns="0" rIns="0" bIns="0" rtlCol="0"/>
            <a:lstStyle/>
            <a:p>
              <a:endParaRPr lang="fr-FR" noProof="0" dirty="0"/>
            </a:p>
          </p:txBody>
        </p:sp>
        <p:sp>
          <p:nvSpPr>
            <p:cNvPr id="5566" name="object 5566"/>
            <p:cNvSpPr/>
            <p:nvPr/>
          </p:nvSpPr>
          <p:spPr>
            <a:xfrm>
              <a:off x="8086108" y="5351057"/>
              <a:ext cx="3810" cy="520065"/>
            </a:xfrm>
            <a:custGeom>
              <a:avLst/>
              <a:gdLst/>
              <a:ahLst/>
              <a:cxnLst/>
              <a:rect l="l" t="t" r="r" b="b"/>
              <a:pathLst>
                <a:path w="3809" h="520064">
                  <a:moveTo>
                    <a:pt x="0" y="0"/>
                  </a:moveTo>
                  <a:lnTo>
                    <a:pt x="3602" y="152"/>
                  </a:lnTo>
                  <a:lnTo>
                    <a:pt x="3602" y="519554"/>
                  </a:lnTo>
                  <a:lnTo>
                    <a:pt x="0" y="519160"/>
                  </a:lnTo>
                  <a:lnTo>
                    <a:pt x="0" y="0"/>
                  </a:lnTo>
                  <a:close/>
                </a:path>
              </a:pathLst>
            </a:custGeom>
            <a:solidFill>
              <a:srgbClr val="95919A"/>
            </a:solidFill>
          </p:spPr>
          <p:txBody>
            <a:bodyPr wrap="square" lIns="0" tIns="0" rIns="0" bIns="0" rtlCol="0"/>
            <a:lstStyle/>
            <a:p>
              <a:endParaRPr lang="fr-FR" noProof="0" dirty="0"/>
            </a:p>
          </p:txBody>
        </p:sp>
        <p:sp>
          <p:nvSpPr>
            <p:cNvPr id="5567" name="object 5567"/>
            <p:cNvSpPr/>
            <p:nvPr/>
          </p:nvSpPr>
          <p:spPr>
            <a:xfrm>
              <a:off x="8086108" y="5351057"/>
              <a:ext cx="3810" cy="520065"/>
            </a:xfrm>
            <a:custGeom>
              <a:avLst/>
              <a:gdLst/>
              <a:ahLst/>
              <a:cxnLst/>
              <a:rect l="l" t="t" r="r" b="b"/>
              <a:pathLst>
                <a:path w="3809" h="520064">
                  <a:moveTo>
                    <a:pt x="3602" y="152"/>
                  </a:moveTo>
                  <a:lnTo>
                    <a:pt x="3602" y="519554"/>
                  </a:lnTo>
                </a:path>
                <a:path w="3809" h="520064">
                  <a:moveTo>
                    <a:pt x="0" y="519160"/>
                  </a:moveTo>
                  <a:lnTo>
                    <a:pt x="0" y="0"/>
                  </a:lnTo>
                </a:path>
              </a:pathLst>
            </a:custGeom>
            <a:ln w="3175">
              <a:solidFill>
                <a:srgbClr val="95919A"/>
              </a:solidFill>
            </a:ln>
          </p:spPr>
          <p:txBody>
            <a:bodyPr wrap="square" lIns="0" tIns="0" rIns="0" bIns="0" rtlCol="0"/>
            <a:lstStyle/>
            <a:p>
              <a:endParaRPr lang="fr-FR" noProof="0" dirty="0"/>
            </a:p>
          </p:txBody>
        </p:sp>
        <p:sp>
          <p:nvSpPr>
            <p:cNvPr id="5568" name="object 5568"/>
            <p:cNvSpPr/>
            <p:nvPr/>
          </p:nvSpPr>
          <p:spPr>
            <a:xfrm>
              <a:off x="8089711" y="5351210"/>
              <a:ext cx="1905" cy="520065"/>
            </a:xfrm>
            <a:custGeom>
              <a:avLst/>
              <a:gdLst/>
              <a:ahLst/>
              <a:cxnLst/>
              <a:rect l="l" t="t" r="r" b="b"/>
              <a:pathLst>
                <a:path w="1904" h="520064">
                  <a:moveTo>
                    <a:pt x="0" y="0"/>
                  </a:moveTo>
                  <a:lnTo>
                    <a:pt x="1681" y="71"/>
                  </a:lnTo>
                  <a:lnTo>
                    <a:pt x="1681" y="519585"/>
                  </a:lnTo>
                  <a:lnTo>
                    <a:pt x="0" y="519401"/>
                  </a:lnTo>
                  <a:lnTo>
                    <a:pt x="0" y="0"/>
                  </a:lnTo>
                  <a:close/>
                </a:path>
              </a:pathLst>
            </a:custGeom>
            <a:solidFill>
              <a:srgbClr val="95919A"/>
            </a:solidFill>
          </p:spPr>
          <p:txBody>
            <a:bodyPr wrap="square" lIns="0" tIns="0" rIns="0" bIns="0" rtlCol="0"/>
            <a:lstStyle/>
            <a:p>
              <a:endParaRPr lang="fr-FR" noProof="0" dirty="0"/>
            </a:p>
          </p:txBody>
        </p:sp>
        <p:sp>
          <p:nvSpPr>
            <p:cNvPr id="5569" name="object 5569"/>
            <p:cNvSpPr/>
            <p:nvPr/>
          </p:nvSpPr>
          <p:spPr>
            <a:xfrm>
              <a:off x="8089711" y="5351210"/>
              <a:ext cx="1905" cy="520065"/>
            </a:xfrm>
            <a:custGeom>
              <a:avLst/>
              <a:gdLst/>
              <a:ahLst/>
              <a:cxnLst/>
              <a:rect l="l" t="t" r="r" b="b"/>
              <a:pathLst>
                <a:path w="1904" h="520064">
                  <a:moveTo>
                    <a:pt x="1681" y="71"/>
                  </a:moveTo>
                  <a:lnTo>
                    <a:pt x="1681" y="519585"/>
                  </a:lnTo>
                </a:path>
                <a:path w="1904" h="520064">
                  <a:moveTo>
                    <a:pt x="0" y="519401"/>
                  </a:moveTo>
                  <a:lnTo>
                    <a:pt x="0" y="0"/>
                  </a:lnTo>
                </a:path>
              </a:pathLst>
            </a:custGeom>
            <a:ln w="3175">
              <a:solidFill>
                <a:srgbClr val="95919A"/>
              </a:solidFill>
            </a:ln>
          </p:spPr>
          <p:txBody>
            <a:bodyPr wrap="square" lIns="0" tIns="0" rIns="0" bIns="0" rtlCol="0"/>
            <a:lstStyle/>
            <a:p>
              <a:endParaRPr lang="fr-FR" noProof="0" dirty="0"/>
            </a:p>
          </p:txBody>
        </p:sp>
        <p:sp>
          <p:nvSpPr>
            <p:cNvPr id="5570" name="object 5570"/>
            <p:cNvSpPr/>
            <p:nvPr/>
          </p:nvSpPr>
          <p:spPr>
            <a:xfrm>
              <a:off x="8091392" y="5351281"/>
              <a:ext cx="3810" cy="520065"/>
            </a:xfrm>
            <a:custGeom>
              <a:avLst/>
              <a:gdLst/>
              <a:ahLst/>
              <a:cxnLst/>
              <a:rect l="l" t="t" r="r" b="b"/>
              <a:pathLst>
                <a:path w="3809" h="520064">
                  <a:moveTo>
                    <a:pt x="0" y="0"/>
                  </a:moveTo>
                  <a:lnTo>
                    <a:pt x="3602" y="152"/>
                  </a:lnTo>
                  <a:lnTo>
                    <a:pt x="3602" y="519908"/>
                  </a:lnTo>
                  <a:lnTo>
                    <a:pt x="0" y="519514"/>
                  </a:lnTo>
                  <a:lnTo>
                    <a:pt x="0" y="0"/>
                  </a:lnTo>
                  <a:close/>
                </a:path>
              </a:pathLst>
            </a:custGeom>
            <a:solidFill>
              <a:srgbClr val="95919A"/>
            </a:solidFill>
          </p:spPr>
          <p:txBody>
            <a:bodyPr wrap="square" lIns="0" tIns="0" rIns="0" bIns="0" rtlCol="0"/>
            <a:lstStyle/>
            <a:p>
              <a:endParaRPr lang="fr-FR" noProof="0" dirty="0"/>
            </a:p>
          </p:txBody>
        </p:sp>
        <p:sp>
          <p:nvSpPr>
            <p:cNvPr id="5571" name="object 5571"/>
            <p:cNvSpPr/>
            <p:nvPr/>
          </p:nvSpPr>
          <p:spPr>
            <a:xfrm>
              <a:off x="8091392" y="5351281"/>
              <a:ext cx="3810" cy="520065"/>
            </a:xfrm>
            <a:custGeom>
              <a:avLst/>
              <a:gdLst/>
              <a:ahLst/>
              <a:cxnLst/>
              <a:rect l="l" t="t" r="r" b="b"/>
              <a:pathLst>
                <a:path w="3809" h="520064">
                  <a:moveTo>
                    <a:pt x="3602" y="152"/>
                  </a:moveTo>
                  <a:lnTo>
                    <a:pt x="3602" y="519908"/>
                  </a:lnTo>
                </a:path>
                <a:path w="3809" h="520064">
                  <a:moveTo>
                    <a:pt x="0" y="519514"/>
                  </a:moveTo>
                  <a:lnTo>
                    <a:pt x="0" y="0"/>
                  </a:lnTo>
                </a:path>
              </a:pathLst>
            </a:custGeom>
            <a:ln w="3175">
              <a:solidFill>
                <a:srgbClr val="95919A"/>
              </a:solidFill>
            </a:ln>
          </p:spPr>
          <p:txBody>
            <a:bodyPr wrap="square" lIns="0" tIns="0" rIns="0" bIns="0" rtlCol="0"/>
            <a:lstStyle/>
            <a:p>
              <a:endParaRPr lang="fr-FR" noProof="0" dirty="0"/>
            </a:p>
          </p:txBody>
        </p:sp>
        <p:sp>
          <p:nvSpPr>
            <p:cNvPr id="5572" name="object 5572"/>
            <p:cNvSpPr/>
            <p:nvPr/>
          </p:nvSpPr>
          <p:spPr>
            <a:xfrm>
              <a:off x="8094995" y="5351434"/>
              <a:ext cx="2540" cy="520065"/>
            </a:xfrm>
            <a:custGeom>
              <a:avLst/>
              <a:gdLst/>
              <a:ahLst/>
              <a:cxnLst/>
              <a:rect l="l" t="t" r="r" b="b"/>
              <a:pathLst>
                <a:path w="2540" h="520064">
                  <a:moveTo>
                    <a:pt x="0" y="0"/>
                  </a:moveTo>
                  <a:lnTo>
                    <a:pt x="1921" y="81"/>
                  </a:lnTo>
                  <a:lnTo>
                    <a:pt x="1921" y="519965"/>
                  </a:lnTo>
                  <a:lnTo>
                    <a:pt x="0" y="519755"/>
                  </a:lnTo>
                  <a:lnTo>
                    <a:pt x="0" y="0"/>
                  </a:lnTo>
                  <a:close/>
                </a:path>
              </a:pathLst>
            </a:custGeom>
            <a:solidFill>
              <a:srgbClr val="94909A"/>
            </a:solidFill>
          </p:spPr>
          <p:txBody>
            <a:bodyPr wrap="square" lIns="0" tIns="0" rIns="0" bIns="0" rtlCol="0"/>
            <a:lstStyle/>
            <a:p>
              <a:endParaRPr lang="fr-FR" noProof="0" dirty="0"/>
            </a:p>
          </p:txBody>
        </p:sp>
        <p:sp>
          <p:nvSpPr>
            <p:cNvPr id="5573" name="object 5573"/>
            <p:cNvSpPr/>
            <p:nvPr/>
          </p:nvSpPr>
          <p:spPr>
            <a:xfrm>
              <a:off x="8094995" y="5351434"/>
              <a:ext cx="2540" cy="520065"/>
            </a:xfrm>
            <a:custGeom>
              <a:avLst/>
              <a:gdLst/>
              <a:ahLst/>
              <a:cxnLst/>
              <a:rect l="l" t="t" r="r" b="b"/>
              <a:pathLst>
                <a:path w="2540" h="520064">
                  <a:moveTo>
                    <a:pt x="1921" y="81"/>
                  </a:moveTo>
                  <a:lnTo>
                    <a:pt x="1921" y="519965"/>
                  </a:lnTo>
                </a:path>
                <a:path w="2540" h="520064">
                  <a:moveTo>
                    <a:pt x="0" y="519755"/>
                  </a:moveTo>
                  <a:lnTo>
                    <a:pt x="0" y="0"/>
                  </a:lnTo>
                </a:path>
              </a:pathLst>
            </a:custGeom>
            <a:ln w="3175">
              <a:solidFill>
                <a:srgbClr val="94909A"/>
              </a:solidFill>
            </a:ln>
          </p:spPr>
          <p:txBody>
            <a:bodyPr wrap="square" lIns="0" tIns="0" rIns="0" bIns="0" rtlCol="0"/>
            <a:lstStyle/>
            <a:p>
              <a:endParaRPr lang="fr-FR" noProof="0" dirty="0"/>
            </a:p>
          </p:txBody>
        </p:sp>
        <p:sp>
          <p:nvSpPr>
            <p:cNvPr id="5574" name="object 5574"/>
            <p:cNvSpPr/>
            <p:nvPr/>
          </p:nvSpPr>
          <p:spPr>
            <a:xfrm>
              <a:off x="8096917" y="5351515"/>
              <a:ext cx="3810" cy="520700"/>
            </a:xfrm>
            <a:custGeom>
              <a:avLst/>
              <a:gdLst/>
              <a:ahLst/>
              <a:cxnLst/>
              <a:rect l="l" t="t" r="r" b="b"/>
              <a:pathLst>
                <a:path w="3809" h="520700">
                  <a:moveTo>
                    <a:pt x="0" y="0"/>
                  </a:moveTo>
                  <a:lnTo>
                    <a:pt x="3602" y="152"/>
                  </a:lnTo>
                  <a:lnTo>
                    <a:pt x="3602" y="520278"/>
                  </a:lnTo>
                  <a:lnTo>
                    <a:pt x="0" y="519884"/>
                  </a:lnTo>
                  <a:lnTo>
                    <a:pt x="0" y="0"/>
                  </a:lnTo>
                  <a:close/>
                </a:path>
              </a:pathLst>
            </a:custGeom>
            <a:solidFill>
              <a:srgbClr val="94909A"/>
            </a:solidFill>
          </p:spPr>
          <p:txBody>
            <a:bodyPr wrap="square" lIns="0" tIns="0" rIns="0" bIns="0" rtlCol="0"/>
            <a:lstStyle/>
            <a:p>
              <a:endParaRPr lang="fr-FR" noProof="0" dirty="0"/>
            </a:p>
          </p:txBody>
        </p:sp>
        <p:sp>
          <p:nvSpPr>
            <p:cNvPr id="5575" name="object 5575"/>
            <p:cNvSpPr/>
            <p:nvPr/>
          </p:nvSpPr>
          <p:spPr>
            <a:xfrm>
              <a:off x="8096917" y="5351515"/>
              <a:ext cx="3810" cy="520700"/>
            </a:xfrm>
            <a:custGeom>
              <a:avLst/>
              <a:gdLst/>
              <a:ahLst/>
              <a:cxnLst/>
              <a:rect l="l" t="t" r="r" b="b"/>
              <a:pathLst>
                <a:path w="3809" h="520700">
                  <a:moveTo>
                    <a:pt x="3602" y="152"/>
                  </a:moveTo>
                  <a:lnTo>
                    <a:pt x="3602" y="520278"/>
                  </a:lnTo>
                </a:path>
                <a:path w="3809" h="520700">
                  <a:moveTo>
                    <a:pt x="0" y="519884"/>
                  </a:moveTo>
                  <a:lnTo>
                    <a:pt x="0" y="0"/>
                  </a:lnTo>
                </a:path>
              </a:pathLst>
            </a:custGeom>
            <a:ln w="3175">
              <a:solidFill>
                <a:srgbClr val="94909A"/>
              </a:solidFill>
            </a:ln>
          </p:spPr>
          <p:txBody>
            <a:bodyPr wrap="square" lIns="0" tIns="0" rIns="0" bIns="0" rtlCol="0"/>
            <a:lstStyle/>
            <a:p>
              <a:endParaRPr lang="fr-FR" noProof="0" dirty="0"/>
            </a:p>
          </p:txBody>
        </p:sp>
        <p:sp>
          <p:nvSpPr>
            <p:cNvPr id="5576" name="object 5576"/>
            <p:cNvSpPr/>
            <p:nvPr/>
          </p:nvSpPr>
          <p:spPr>
            <a:xfrm>
              <a:off x="8100520" y="5351667"/>
              <a:ext cx="1905" cy="520700"/>
            </a:xfrm>
            <a:custGeom>
              <a:avLst/>
              <a:gdLst/>
              <a:ahLst/>
              <a:cxnLst/>
              <a:rect l="l" t="t" r="r" b="b"/>
              <a:pathLst>
                <a:path w="1904" h="520700">
                  <a:moveTo>
                    <a:pt x="0" y="0"/>
                  </a:moveTo>
                  <a:lnTo>
                    <a:pt x="1681" y="71"/>
                  </a:lnTo>
                  <a:lnTo>
                    <a:pt x="1681" y="520309"/>
                  </a:lnTo>
                  <a:lnTo>
                    <a:pt x="0" y="520126"/>
                  </a:lnTo>
                  <a:lnTo>
                    <a:pt x="0" y="0"/>
                  </a:lnTo>
                  <a:close/>
                </a:path>
              </a:pathLst>
            </a:custGeom>
            <a:solidFill>
              <a:srgbClr val="94909A"/>
            </a:solidFill>
          </p:spPr>
          <p:txBody>
            <a:bodyPr wrap="square" lIns="0" tIns="0" rIns="0" bIns="0" rtlCol="0"/>
            <a:lstStyle/>
            <a:p>
              <a:endParaRPr lang="fr-FR" noProof="0" dirty="0"/>
            </a:p>
          </p:txBody>
        </p:sp>
        <p:sp>
          <p:nvSpPr>
            <p:cNvPr id="5577" name="object 5577"/>
            <p:cNvSpPr/>
            <p:nvPr/>
          </p:nvSpPr>
          <p:spPr>
            <a:xfrm>
              <a:off x="8100520" y="5351667"/>
              <a:ext cx="1905" cy="520700"/>
            </a:xfrm>
            <a:custGeom>
              <a:avLst/>
              <a:gdLst/>
              <a:ahLst/>
              <a:cxnLst/>
              <a:rect l="l" t="t" r="r" b="b"/>
              <a:pathLst>
                <a:path w="1904" h="520700">
                  <a:moveTo>
                    <a:pt x="1681" y="71"/>
                  </a:moveTo>
                  <a:lnTo>
                    <a:pt x="1681" y="520309"/>
                  </a:lnTo>
                </a:path>
                <a:path w="1904" h="520700">
                  <a:moveTo>
                    <a:pt x="0" y="520126"/>
                  </a:moveTo>
                  <a:lnTo>
                    <a:pt x="0" y="0"/>
                  </a:lnTo>
                </a:path>
              </a:pathLst>
            </a:custGeom>
            <a:ln w="3175">
              <a:solidFill>
                <a:srgbClr val="94909A"/>
              </a:solidFill>
            </a:ln>
          </p:spPr>
          <p:txBody>
            <a:bodyPr wrap="square" lIns="0" tIns="0" rIns="0" bIns="0" rtlCol="0"/>
            <a:lstStyle/>
            <a:p>
              <a:endParaRPr lang="fr-FR" noProof="0" dirty="0"/>
            </a:p>
          </p:txBody>
        </p:sp>
        <p:sp>
          <p:nvSpPr>
            <p:cNvPr id="5578" name="object 5578"/>
            <p:cNvSpPr/>
            <p:nvPr/>
          </p:nvSpPr>
          <p:spPr>
            <a:xfrm>
              <a:off x="8102201" y="5351738"/>
              <a:ext cx="3810" cy="520700"/>
            </a:xfrm>
            <a:custGeom>
              <a:avLst/>
              <a:gdLst/>
              <a:ahLst/>
              <a:cxnLst/>
              <a:rect l="l" t="t" r="r" b="b"/>
              <a:pathLst>
                <a:path w="3809" h="520700">
                  <a:moveTo>
                    <a:pt x="0" y="0"/>
                  </a:moveTo>
                  <a:lnTo>
                    <a:pt x="3602" y="152"/>
                  </a:lnTo>
                  <a:lnTo>
                    <a:pt x="3602" y="520632"/>
                  </a:lnTo>
                  <a:lnTo>
                    <a:pt x="0" y="520238"/>
                  </a:lnTo>
                  <a:lnTo>
                    <a:pt x="0" y="0"/>
                  </a:lnTo>
                  <a:close/>
                </a:path>
              </a:pathLst>
            </a:custGeom>
            <a:solidFill>
              <a:srgbClr val="94909A"/>
            </a:solidFill>
          </p:spPr>
          <p:txBody>
            <a:bodyPr wrap="square" lIns="0" tIns="0" rIns="0" bIns="0" rtlCol="0"/>
            <a:lstStyle/>
            <a:p>
              <a:endParaRPr lang="fr-FR" noProof="0" dirty="0"/>
            </a:p>
          </p:txBody>
        </p:sp>
        <p:sp>
          <p:nvSpPr>
            <p:cNvPr id="5579" name="object 5579"/>
            <p:cNvSpPr/>
            <p:nvPr/>
          </p:nvSpPr>
          <p:spPr>
            <a:xfrm>
              <a:off x="8102201" y="5351738"/>
              <a:ext cx="3810" cy="520700"/>
            </a:xfrm>
            <a:custGeom>
              <a:avLst/>
              <a:gdLst/>
              <a:ahLst/>
              <a:cxnLst/>
              <a:rect l="l" t="t" r="r" b="b"/>
              <a:pathLst>
                <a:path w="3809" h="520700">
                  <a:moveTo>
                    <a:pt x="3602" y="152"/>
                  </a:moveTo>
                  <a:lnTo>
                    <a:pt x="3602" y="520632"/>
                  </a:lnTo>
                </a:path>
                <a:path w="3809" h="520700">
                  <a:moveTo>
                    <a:pt x="0" y="520238"/>
                  </a:moveTo>
                  <a:lnTo>
                    <a:pt x="0" y="0"/>
                  </a:lnTo>
                </a:path>
              </a:pathLst>
            </a:custGeom>
            <a:ln w="3175">
              <a:solidFill>
                <a:srgbClr val="94909A"/>
              </a:solidFill>
            </a:ln>
          </p:spPr>
          <p:txBody>
            <a:bodyPr wrap="square" lIns="0" tIns="0" rIns="0" bIns="0" rtlCol="0"/>
            <a:lstStyle/>
            <a:p>
              <a:endParaRPr lang="fr-FR" noProof="0" dirty="0"/>
            </a:p>
          </p:txBody>
        </p:sp>
        <p:sp>
          <p:nvSpPr>
            <p:cNvPr id="5580" name="object 5580"/>
            <p:cNvSpPr/>
            <p:nvPr/>
          </p:nvSpPr>
          <p:spPr>
            <a:xfrm>
              <a:off x="8105804" y="5351891"/>
              <a:ext cx="2540" cy="520700"/>
            </a:xfrm>
            <a:custGeom>
              <a:avLst/>
              <a:gdLst/>
              <a:ahLst/>
              <a:cxnLst/>
              <a:rect l="l" t="t" r="r" b="b"/>
              <a:pathLst>
                <a:path w="2540" h="520700">
                  <a:moveTo>
                    <a:pt x="0" y="0"/>
                  </a:moveTo>
                  <a:lnTo>
                    <a:pt x="1921" y="81"/>
                  </a:lnTo>
                  <a:lnTo>
                    <a:pt x="1921" y="520690"/>
                  </a:lnTo>
                  <a:lnTo>
                    <a:pt x="0" y="520480"/>
                  </a:lnTo>
                  <a:lnTo>
                    <a:pt x="0" y="0"/>
                  </a:lnTo>
                  <a:close/>
                </a:path>
              </a:pathLst>
            </a:custGeom>
            <a:solidFill>
              <a:srgbClr val="949099"/>
            </a:solidFill>
          </p:spPr>
          <p:txBody>
            <a:bodyPr wrap="square" lIns="0" tIns="0" rIns="0" bIns="0" rtlCol="0"/>
            <a:lstStyle/>
            <a:p>
              <a:endParaRPr lang="fr-FR" noProof="0" dirty="0"/>
            </a:p>
          </p:txBody>
        </p:sp>
        <p:sp>
          <p:nvSpPr>
            <p:cNvPr id="5581" name="object 5581"/>
            <p:cNvSpPr/>
            <p:nvPr/>
          </p:nvSpPr>
          <p:spPr>
            <a:xfrm>
              <a:off x="8105804" y="5351891"/>
              <a:ext cx="2540" cy="520700"/>
            </a:xfrm>
            <a:custGeom>
              <a:avLst/>
              <a:gdLst/>
              <a:ahLst/>
              <a:cxnLst/>
              <a:rect l="l" t="t" r="r" b="b"/>
              <a:pathLst>
                <a:path w="2540" h="520700">
                  <a:moveTo>
                    <a:pt x="1921" y="81"/>
                  </a:moveTo>
                  <a:lnTo>
                    <a:pt x="1921" y="520690"/>
                  </a:lnTo>
                </a:path>
                <a:path w="2540" h="520700">
                  <a:moveTo>
                    <a:pt x="0" y="520480"/>
                  </a:moveTo>
                  <a:lnTo>
                    <a:pt x="0" y="0"/>
                  </a:lnTo>
                </a:path>
              </a:pathLst>
            </a:custGeom>
            <a:ln w="3175">
              <a:solidFill>
                <a:srgbClr val="949099"/>
              </a:solidFill>
            </a:ln>
          </p:spPr>
          <p:txBody>
            <a:bodyPr wrap="square" lIns="0" tIns="0" rIns="0" bIns="0" rtlCol="0"/>
            <a:lstStyle/>
            <a:p>
              <a:endParaRPr lang="fr-FR" noProof="0" dirty="0"/>
            </a:p>
          </p:txBody>
        </p:sp>
        <p:sp>
          <p:nvSpPr>
            <p:cNvPr id="5582" name="object 5582"/>
            <p:cNvSpPr/>
            <p:nvPr/>
          </p:nvSpPr>
          <p:spPr>
            <a:xfrm>
              <a:off x="8107725" y="5351972"/>
              <a:ext cx="3810" cy="521334"/>
            </a:xfrm>
            <a:custGeom>
              <a:avLst/>
              <a:gdLst/>
              <a:ahLst/>
              <a:cxnLst/>
              <a:rect l="l" t="t" r="r" b="b"/>
              <a:pathLst>
                <a:path w="3809" h="521335">
                  <a:moveTo>
                    <a:pt x="0" y="0"/>
                  </a:moveTo>
                  <a:lnTo>
                    <a:pt x="3602" y="152"/>
                  </a:lnTo>
                  <a:lnTo>
                    <a:pt x="3602" y="521002"/>
                  </a:lnTo>
                  <a:lnTo>
                    <a:pt x="0" y="520608"/>
                  </a:lnTo>
                  <a:lnTo>
                    <a:pt x="0" y="0"/>
                  </a:lnTo>
                  <a:close/>
                </a:path>
              </a:pathLst>
            </a:custGeom>
            <a:solidFill>
              <a:srgbClr val="949099"/>
            </a:solidFill>
          </p:spPr>
          <p:txBody>
            <a:bodyPr wrap="square" lIns="0" tIns="0" rIns="0" bIns="0" rtlCol="0"/>
            <a:lstStyle/>
            <a:p>
              <a:endParaRPr lang="fr-FR" noProof="0" dirty="0"/>
            </a:p>
          </p:txBody>
        </p:sp>
        <p:sp>
          <p:nvSpPr>
            <p:cNvPr id="5583" name="object 5583"/>
            <p:cNvSpPr/>
            <p:nvPr/>
          </p:nvSpPr>
          <p:spPr>
            <a:xfrm>
              <a:off x="8107725" y="5351972"/>
              <a:ext cx="3810" cy="521334"/>
            </a:xfrm>
            <a:custGeom>
              <a:avLst/>
              <a:gdLst/>
              <a:ahLst/>
              <a:cxnLst/>
              <a:rect l="l" t="t" r="r" b="b"/>
              <a:pathLst>
                <a:path w="3809" h="521335">
                  <a:moveTo>
                    <a:pt x="3602" y="152"/>
                  </a:moveTo>
                  <a:lnTo>
                    <a:pt x="3602" y="521002"/>
                  </a:lnTo>
                </a:path>
                <a:path w="3809" h="521335">
                  <a:moveTo>
                    <a:pt x="0" y="520608"/>
                  </a:moveTo>
                  <a:lnTo>
                    <a:pt x="0" y="0"/>
                  </a:lnTo>
                </a:path>
              </a:pathLst>
            </a:custGeom>
            <a:ln w="3175">
              <a:solidFill>
                <a:srgbClr val="949099"/>
              </a:solidFill>
            </a:ln>
          </p:spPr>
          <p:txBody>
            <a:bodyPr wrap="square" lIns="0" tIns="0" rIns="0" bIns="0" rtlCol="0"/>
            <a:lstStyle/>
            <a:p>
              <a:endParaRPr lang="fr-FR" noProof="0" dirty="0"/>
            </a:p>
          </p:txBody>
        </p:sp>
        <p:sp>
          <p:nvSpPr>
            <p:cNvPr id="5584" name="object 5584"/>
            <p:cNvSpPr/>
            <p:nvPr/>
          </p:nvSpPr>
          <p:spPr>
            <a:xfrm>
              <a:off x="8111328" y="5352125"/>
              <a:ext cx="1905" cy="521334"/>
            </a:xfrm>
            <a:custGeom>
              <a:avLst/>
              <a:gdLst/>
              <a:ahLst/>
              <a:cxnLst/>
              <a:rect l="l" t="t" r="r" b="b"/>
              <a:pathLst>
                <a:path w="1904" h="521335">
                  <a:moveTo>
                    <a:pt x="0" y="0"/>
                  </a:moveTo>
                  <a:lnTo>
                    <a:pt x="1681" y="71"/>
                  </a:lnTo>
                  <a:lnTo>
                    <a:pt x="1681" y="521034"/>
                  </a:lnTo>
                  <a:lnTo>
                    <a:pt x="0" y="520850"/>
                  </a:lnTo>
                  <a:lnTo>
                    <a:pt x="0" y="0"/>
                  </a:lnTo>
                  <a:close/>
                </a:path>
              </a:pathLst>
            </a:custGeom>
            <a:solidFill>
              <a:srgbClr val="949099"/>
            </a:solidFill>
          </p:spPr>
          <p:txBody>
            <a:bodyPr wrap="square" lIns="0" tIns="0" rIns="0" bIns="0" rtlCol="0"/>
            <a:lstStyle/>
            <a:p>
              <a:endParaRPr lang="fr-FR" noProof="0" dirty="0"/>
            </a:p>
          </p:txBody>
        </p:sp>
        <p:sp>
          <p:nvSpPr>
            <p:cNvPr id="5585" name="object 5585"/>
            <p:cNvSpPr/>
            <p:nvPr/>
          </p:nvSpPr>
          <p:spPr>
            <a:xfrm>
              <a:off x="8111328" y="5352125"/>
              <a:ext cx="1905" cy="521334"/>
            </a:xfrm>
            <a:custGeom>
              <a:avLst/>
              <a:gdLst/>
              <a:ahLst/>
              <a:cxnLst/>
              <a:rect l="l" t="t" r="r" b="b"/>
              <a:pathLst>
                <a:path w="1904" h="521335">
                  <a:moveTo>
                    <a:pt x="1681" y="71"/>
                  </a:moveTo>
                  <a:lnTo>
                    <a:pt x="1681" y="521034"/>
                  </a:lnTo>
                </a:path>
                <a:path w="1904" h="521335">
                  <a:moveTo>
                    <a:pt x="0" y="520850"/>
                  </a:moveTo>
                  <a:lnTo>
                    <a:pt x="0" y="0"/>
                  </a:lnTo>
                </a:path>
              </a:pathLst>
            </a:custGeom>
            <a:ln w="3175">
              <a:solidFill>
                <a:srgbClr val="949099"/>
              </a:solidFill>
            </a:ln>
          </p:spPr>
          <p:txBody>
            <a:bodyPr wrap="square" lIns="0" tIns="0" rIns="0" bIns="0" rtlCol="0"/>
            <a:lstStyle/>
            <a:p>
              <a:endParaRPr lang="fr-FR" noProof="0" dirty="0"/>
            </a:p>
          </p:txBody>
        </p:sp>
        <p:sp>
          <p:nvSpPr>
            <p:cNvPr id="5586" name="object 5586"/>
            <p:cNvSpPr/>
            <p:nvPr/>
          </p:nvSpPr>
          <p:spPr>
            <a:xfrm>
              <a:off x="8113010" y="5352196"/>
              <a:ext cx="3810" cy="521970"/>
            </a:xfrm>
            <a:custGeom>
              <a:avLst/>
              <a:gdLst/>
              <a:ahLst/>
              <a:cxnLst/>
              <a:rect l="l" t="t" r="r" b="b"/>
              <a:pathLst>
                <a:path w="3809" h="521970">
                  <a:moveTo>
                    <a:pt x="0" y="0"/>
                  </a:moveTo>
                  <a:lnTo>
                    <a:pt x="3602" y="152"/>
                  </a:lnTo>
                  <a:lnTo>
                    <a:pt x="3602" y="521356"/>
                  </a:lnTo>
                  <a:lnTo>
                    <a:pt x="0" y="520962"/>
                  </a:lnTo>
                  <a:lnTo>
                    <a:pt x="0" y="0"/>
                  </a:lnTo>
                  <a:close/>
                </a:path>
              </a:pathLst>
            </a:custGeom>
            <a:solidFill>
              <a:srgbClr val="949099"/>
            </a:solidFill>
          </p:spPr>
          <p:txBody>
            <a:bodyPr wrap="square" lIns="0" tIns="0" rIns="0" bIns="0" rtlCol="0"/>
            <a:lstStyle/>
            <a:p>
              <a:endParaRPr lang="fr-FR" noProof="0" dirty="0"/>
            </a:p>
          </p:txBody>
        </p:sp>
        <p:sp>
          <p:nvSpPr>
            <p:cNvPr id="5587" name="object 5587"/>
            <p:cNvSpPr/>
            <p:nvPr/>
          </p:nvSpPr>
          <p:spPr>
            <a:xfrm>
              <a:off x="8113010" y="5352196"/>
              <a:ext cx="3810" cy="521970"/>
            </a:xfrm>
            <a:custGeom>
              <a:avLst/>
              <a:gdLst/>
              <a:ahLst/>
              <a:cxnLst/>
              <a:rect l="l" t="t" r="r" b="b"/>
              <a:pathLst>
                <a:path w="3809" h="521970">
                  <a:moveTo>
                    <a:pt x="3602" y="152"/>
                  </a:moveTo>
                  <a:lnTo>
                    <a:pt x="3602" y="521356"/>
                  </a:lnTo>
                </a:path>
                <a:path w="3809" h="521970">
                  <a:moveTo>
                    <a:pt x="0" y="520962"/>
                  </a:moveTo>
                  <a:lnTo>
                    <a:pt x="0" y="0"/>
                  </a:lnTo>
                </a:path>
              </a:pathLst>
            </a:custGeom>
            <a:ln w="3175">
              <a:solidFill>
                <a:srgbClr val="949099"/>
              </a:solidFill>
            </a:ln>
          </p:spPr>
          <p:txBody>
            <a:bodyPr wrap="square" lIns="0" tIns="0" rIns="0" bIns="0" rtlCol="0"/>
            <a:lstStyle/>
            <a:p>
              <a:endParaRPr lang="fr-FR" noProof="0" dirty="0"/>
            </a:p>
          </p:txBody>
        </p:sp>
        <p:sp>
          <p:nvSpPr>
            <p:cNvPr id="5588" name="object 5588"/>
            <p:cNvSpPr/>
            <p:nvPr/>
          </p:nvSpPr>
          <p:spPr>
            <a:xfrm>
              <a:off x="8116613" y="5352348"/>
              <a:ext cx="2540" cy="521970"/>
            </a:xfrm>
            <a:custGeom>
              <a:avLst/>
              <a:gdLst/>
              <a:ahLst/>
              <a:cxnLst/>
              <a:rect l="l" t="t" r="r" b="b"/>
              <a:pathLst>
                <a:path w="2540" h="521970">
                  <a:moveTo>
                    <a:pt x="0" y="0"/>
                  </a:moveTo>
                  <a:lnTo>
                    <a:pt x="1921" y="81"/>
                  </a:lnTo>
                  <a:lnTo>
                    <a:pt x="1921" y="521414"/>
                  </a:lnTo>
                  <a:lnTo>
                    <a:pt x="0" y="521204"/>
                  </a:lnTo>
                  <a:lnTo>
                    <a:pt x="0" y="0"/>
                  </a:lnTo>
                  <a:close/>
                </a:path>
              </a:pathLst>
            </a:custGeom>
            <a:solidFill>
              <a:srgbClr val="938F99"/>
            </a:solidFill>
          </p:spPr>
          <p:txBody>
            <a:bodyPr wrap="square" lIns="0" tIns="0" rIns="0" bIns="0" rtlCol="0"/>
            <a:lstStyle/>
            <a:p>
              <a:endParaRPr lang="fr-FR" noProof="0" dirty="0"/>
            </a:p>
          </p:txBody>
        </p:sp>
        <p:sp>
          <p:nvSpPr>
            <p:cNvPr id="5589" name="object 5589"/>
            <p:cNvSpPr/>
            <p:nvPr/>
          </p:nvSpPr>
          <p:spPr>
            <a:xfrm>
              <a:off x="8116613" y="5352348"/>
              <a:ext cx="2540" cy="521970"/>
            </a:xfrm>
            <a:custGeom>
              <a:avLst/>
              <a:gdLst/>
              <a:ahLst/>
              <a:cxnLst/>
              <a:rect l="l" t="t" r="r" b="b"/>
              <a:pathLst>
                <a:path w="2540" h="521970">
                  <a:moveTo>
                    <a:pt x="1921" y="81"/>
                  </a:moveTo>
                  <a:lnTo>
                    <a:pt x="1921" y="521414"/>
                  </a:lnTo>
                </a:path>
                <a:path w="2540" h="521970">
                  <a:moveTo>
                    <a:pt x="0" y="521204"/>
                  </a:moveTo>
                  <a:lnTo>
                    <a:pt x="0" y="0"/>
                  </a:lnTo>
                </a:path>
              </a:pathLst>
            </a:custGeom>
            <a:ln w="3175">
              <a:solidFill>
                <a:srgbClr val="938F99"/>
              </a:solidFill>
            </a:ln>
          </p:spPr>
          <p:txBody>
            <a:bodyPr wrap="square" lIns="0" tIns="0" rIns="0" bIns="0" rtlCol="0"/>
            <a:lstStyle/>
            <a:p>
              <a:endParaRPr lang="fr-FR" noProof="0" dirty="0"/>
            </a:p>
          </p:txBody>
        </p:sp>
        <p:sp>
          <p:nvSpPr>
            <p:cNvPr id="5590" name="object 5590"/>
            <p:cNvSpPr/>
            <p:nvPr/>
          </p:nvSpPr>
          <p:spPr>
            <a:xfrm>
              <a:off x="8118534" y="5352430"/>
              <a:ext cx="1905" cy="521970"/>
            </a:xfrm>
            <a:custGeom>
              <a:avLst/>
              <a:gdLst/>
              <a:ahLst/>
              <a:cxnLst/>
              <a:rect l="l" t="t" r="r" b="b"/>
              <a:pathLst>
                <a:path w="1904" h="521970">
                  <a:moveTo>
                    <a:pt x="0" y="0"/>
                  </a:moveTo>
                  <a:lnTo>
                    <a:pt x="1681" y="71"/>
                  </a:lnTo>
                  <a:lnTo>
                    <a:pt x="1681" y="521516"/>
                  </a:lnTo>
                  <a:lnTo>
                    <a:pt x="0" y="521332"/>
                  </a:lnTo>
                  <a:lnTo>
                    <a:pt x="0" y="0"/>
                  </a:lnTo>
                  <a:close/>
                </a:path>
              </a:pathLst>
            </a:custGeom>
            <a:solidFill>
              <a:srgbClr val="938F99"/>
            </a:solidFill>
          </p:spPr>
          <p:txBody>
            <a:bodyPr wrap="square" lIns="0" tIns="0" rIns="0" bIns="0" rtlCol="0"/>
            <a:lstStyle/>
            <a:p>
              <a:endParaRPr lang="fr-FR" noProof="0" dirty="0"/>
            </a:p>
          </p:txBody>
        </p:sp>
        <p:sp>
          <p:nvSpPr>
            <p:cNvPr id="5591" name="object 5591"/>
            <p:cNvSpPr/>
            <p:nvPr/>
          </p:nvSpPr>
          <p:spPr>
            <a:xfrm>
              <a:off x="8118534" y="5352429"/>
              <a:ext cx="1905" cy="521970"/>
            </a:xfrm>
            <a:custGeom>
              <a:avLst/>
              <a:gdLst/>
              <a:ahLst/>
              <a:cxnLst/>
              <a:rect l="l" t="t" r="r" b="b"/>
              <a:pathLst>
                <a:path w="1904" h="521970">
                  <a:moveTo>
                    <a:pt x="1681" y="71"/>
                  </a:moveTo>
                  <a:lnTo>
                    <a:pt x="1681" y="521516"/>
                  </a:lnTo>
                </a:path>
                <a:path w="1904" h="521970">
                  <a:moveTo>
                    <a:pt x="0" y="521332"/>
                  </a:moveTo>
                  <a:lnTo>
                    <a:pt x="0" y="0"/>
                  </a:lnTo>
                </a:path>
              </a:pathLst>
            </a:custGeom>
            <a:ln w="3175">
              <a:solidFill>
                <a:srgbClr val="938F99"/>
              </a:solidFill>
            </a:ln>
          </p:spPr>
          <p:txBody>
            <a:bodyPr wrap="square" lIns="0" tIns="0" rIns="0" bIns="0" rtlCol="0"/>
            <a:lstStyle/>
            <a:p>
              <a:endParaRPr lang="fr-FR" noProof="0" dirty="0"/>
            </a:p>
          </p:txBody>
        </p:sp>
        <p:sp>
          <p:nvSpPr>
            <p:cNvPr id="5592" name="object 5592"/>
            <p:cNvSpPr/>
            <p:nvPr/>
          </p:nvSpPr>
          <p:spPr>
            <a:xfrm>
              <a:off x="8120215" y="5352501"/>
              <a:ext cx="3810" cy="521970"/>
            </a:xfrm>
            <a:custGeom>
              <a:avLst/>
              <a:gdLst/>
              <a:ahLst/>
              <a:cxnLst/>
              <a:rect l="l" t="t" r="r" b="b"/>
              <a:pathLst>
                <a:path w="3809" h="521970">
                  <a:moveTo>
                    <a:pt x="0" y="0"/>
                  </a:moveTo>
                  <a:lnTo>
                    <a:pt x="3602" y="152"/>
                  </a:lnTo>
                  <a:lnTo>
                    <a:pt x="3602" y="521839"/>
                  </a:lnTo>
                  <a:lnTo>
                    <a:pt x="0" y="521445"/>
                  </a:lnTo>
                  <a:lnTo>
                    <a:pt x="0" y="0"/>
                  </a:lnTo>
                  <a:close/>
                </a:path>
              </a:pathLst>
            </a:custGeom>
            <a:solidFill>
              <a:srgbClr val="938F99"/>
            </a:solidFill>
          </p:spPr>
          <p:txBody>
            <a:bodyPr wrap="square" lIns="0" tIns="0" rIns="0" bIns="0" rtlCol="0"/>
            <a:lstStyle/>
            <a:p>
              <a:endParaRPr lang="fr-FR" noProof="0" dirty="0"/>
            </a:p>
          </p:txBody>
        </p:sp>
        <p:sp>
          <p:nvSpPr>
            <p:cNvPr id="5593" name="object 5593"/>
            <p:cNvSpPr/>
            <p:nvPr/>
          </p:nvSpPr>
          <p:spPr>
            <a:xfrm>
              <a:off x="8120215" y="5352501"/>
              <a:ext cx="3810" cy="521970"/>
            </a:xfrm>
            <a:custGeom>
              <a:avLst/>
              <a:gdLst/>
              <a:ahLst/>
              <a:cxnLst/>
              <a:rect l="l" t="t" r="r" b="b"/>
              <a:pathLst>
                <a:path w="3809" h="521970">
                  <a:moveTo>
                    <a:pt x="3602" y="152"/>
                  </a:moveTo>
                  <a:lnTo>
                    <a:pt x="3602" y="521839"/>
                  </a:lnTo>
                </a:path>
                <a:path w="3809" h="521970">
                  <a:moveTo>
                    <a:pt x="0" y="521445"/>
                  </a:moveTo>
                  <a:lnTo>
                    <a:pt x="0" y="0"/>
                  </a:lnTo>
                </a:path>
              </a:pathLst>
            </a:custGeom>
            <a:ln w="3175">
              <a:solidFill>
                <a:srgbClr val="938F99"/>
              </a:solidFill>
            </a:ln>
          </p:spPr>
          <p:txBody>
            <a:bodyPr wrap="square" lIns="0" tIns="0" rIns="0" bIns="0" rtlCol="0"/>
            <a:lstStyle/>
            <a:p>
              <a:endParaRPr lang="fr-FR" noProof="0" dirty="0"/>
            </a:p>
          </p:txBody>
        </p:sp>
        <p:sp>
          <p:nvSpPr>
            <p:cNvPr id="5594" name="object 5594"/>
            <p:cNvSpPr/>
            <p:nvPr/>
          </p:nvSpPr>
          <p:spPr>
            <a:xfrm>
              <a:off x="8123818" y="5352653"/>
              <a:ext cx="2540" cy="521970"/>
            </a:xfrm>
            <a:custGeom>
              <a:avLst/>
              <a:gdLst/>
              <a:ahLst/>
              <a:cxnLst/>
              <a:rect l="l" t="t" r="r" b="b"/>
              <a:pathLst>
                <a:path w="2540" h="521970">
                  <a:moveTo>
                    <a:pt x="0" y="0"/>
                  </a:moveTo>
                  <a:lnTo>
                    <a:pt x="1921" y="81"/>
                  </a:lnTo>
                  <a:lnTo>
                    <a:pt x="1921" y="521897"/>
                  </a:lnTo>
                  <a:lnTo>
                    <a:pt x="0" y="521687"/>
                  </a:lnTo>
                  <a:lnTo>
                    <a:pt x="0" y="0"/>
                  </a:lnTo>
                  <a:close/>
                </a:path>
              </a:pathLst>
            </a:custGeom>
            <a:solidFill>
              <a:srgbClr val="938F99"/>
            </a:solidFill>
          </p:spPr>
          <p:txBody>
            <a:bodyPr wrap="square" lIns="0" tIns="0" rIns="0" bIns="0" rtlCol="0"/>
            <a:lstStyle/>
            <a:p>
              <a:endParaRPr lang="fr-FR" noProof="0" dirty="0"/>
            </a:p>
          </p:txBody>
        </p:sp>
        <p:sp>
          <p:nvSpPr>
            <p:cNvPr id="5595" name="object 5595"/>
            <p:cNvSpPr/>
            <p:nvPr/>
          </p:nvSpPr>
          <p:spPr>
            <a:xfrm>
              <a:off x="8123818" y="5352653"/>
              <a:ext cx="2540" cy="521970"/>
            </a:xfrm>
            <a:custGeom>
              <a:avLst/>
              <a:gdLst/>
              <a:ahLst/>
              <a:cxnLst/>
              <a:rect l="l" t="t" r="r" b="b"/>
              <a:pathLst>
                <a:path w="2540" h="521970">
                  <a:moveTo>
                    <a:pt x="1921" y="81"/>
                  </a:moveTo>
                  <a:lnTo>
                    <a:pt x="1921" y="521897"/>
                  </a:lnTo>
                </a:path>
                <a:path w="2540" h="521970">
                  <a:moveTo>
                    <a:pt x="0" y="521687"/>
                  </a:moveTo>
                  <a:lnTo>
                    <a:pt x="0" y="0"/>
                  </a:lnTo>
                </a:path>
              </a:pathLst>
            </a:custGeom>
            <a:ln w="3175">
              <a:solidFill>
                <a:srgbClr val="938F99"/>
              </a:solidFill>
            </a:ln>
          </p:spPr>
          <p:txBody>
            <a:bodyPr wrap="square" lIns="0" tIns="0" rIns="0" bIns="0" rtlCol="0"/>
            <a:lstStyle/>
            <a:p>
              <a:endParaRPr lang="fr-FR" noProof="0" dirty="0"/>
            </a:p>
          </p:txBody>
        </p:sp>
        <p:sp>
          <p:nvSpPr>
            <p:cNvPr id="5596" name="object 5596"/>
            <p:cNvSpPr/>
            <p:nvPr/>
          </p:nvSpPr>
          <p:spPr>
            <a:xfrm>
              <a:off x="8125740" y="5352734"/>
              <a:ext cx="3810" cy="522605"/>
            </a:xfrm>
            <a:custGeom>
              <a:avLst/>
              <a:gdLst/>
              <a:ahLst/>
              <a:cxnLst/>
              <a:rect l="l" t="t" r="r" b="b"/>
              <a:pathLst>
                <a:path w="3809" h="522604">
                  <a:moveTo>
                    <a:pt x="0" y="0"/>
                  </a:moveTo>
                  <a:lnTo>
                    <a:pt x="3602" y="152"/>
                  </a:lnTo>
                  <a:lnTo>
                    <a:pt x="3602" y="522209"/>
                  </a:lnTo>
                  <a:lnTo>
                    <a:pt x="0" y="521815"/>
                  </a:lnTo>
                  <a:lnTo>
                    <a:pt x="0" y="0"/>
                  </a:lnTo>
                  <a:close/>
                </a:path>
              </a:pathLst>
            </a:custGeom>
            <a:solidFill>
              <a:srgbClr val="938F97"/>
            </a:solidFill>
          </p:spPr>
          <p:txBody>
            <a:bodyPr wrap="square" lIns="0" tIns="0" rIns="0" bIns="0" rtlCol="0"/>
            <a:lstStyle/>
            <a:p>
              <a:endParaRPr lang="fr-FR" noProof="0" dirty="0"/>
            </a:p>
          </p:txBody>
        </p:sp>
        <p:sp>
          <p:nvSpPr>
            <p:cNvPr id="5597" name="object 5597"/>
            <p:cNvSpPr/>
            <p:nvPr/>
          </p:nvSpPr>
          <p:spPr>
            <a:xfrm>
              <a:off x="8125740" y="5352734"/>
              <a:ext cx="3810" cy="522605"/>
            </a:xfrm>
            <a:custGeom>
              <a:avLst/>
              <a:gdLst/>
              <a:ahLst/>
              <a:cxnLst/>
              <a:rect l="l" t="t" r="r" b="b"/>
              <a:pathLst>
                <a:path w="3809" h="522604">
                  <a:moveTo>
                    <a:pt x="3602" y="152"/>
                  </a:moveTo>
                  <a:lnTo>
                    <a:pt x="3602" y="522209"/>
                  </a:lnTo>
                </a:path>
                <a:path w="3809" h="522604">
                  <a:moveTo>
                    <a:pt x="0" y="521815"/>
                  </a:moveTo>
                  <a:lnTo>
                    <a:pt x="0" y="0"/>
                  </a:lnTo>
                </a:path>
              </a:pathLst>
            </a:custGeom>
            <a:ln w="3175">
              <a:solidFill>
                <a:srgbClr val="938F97"/>
              </a:solidFill>
            </a:ln>
          </p:spPr>
          <p:txBody>
            <a:bodyPr wrap="square" lIns="0" tIns="0" rIns="0" bIns="0" rtlCol="0"/>
            <a:lstStyle/>
            <a:p>
              <a:endParaRPr lang="fr-FR" noProof="0" dirty="0"/>
            </a:p>
          </p:txBody>
        </p:sp>
        <p:sp>
          <p:nvSpPr>
            <p:cNvPr id="5598" name="object 5598"/>
            <p:cNvSpPr/>
            <p:nvPr/>
          </p:nvSpPr>
          <p:spPr>
            <a:xfrm>
              <a:off x="8129343" y="5352887"/>
              <a:ext cx="1905" cy="522605"/>
            </a:xfrm>
            <a:custGeom>
              <a:avLst/>
              <a:gdLst/>
              <a:ahLst/>
              <a:cxnLst/>
              <a:rect l="l" t="t" r="r" b="b"/>
              <a:pathLst>
                <a:path w="1904" h="522604">
                  <a:moveTo>
                    <a:pt x="0" y="0"/>
                  </a:moveTo>
                  <a:lnTo>
                    <a:pt x="1681" y="71"/>
                  </a:lnTo>
                  <a:lnTo>
                    <a:pt x="1681" y="522240"/>
                  </a:lnTo>
                  <a:lnTo>
                    <a:pt x="0" y="522057"/>
                  </a:lnTo>
                  <a:lnTo>
                    <a:pt x="0" y="0"/>
                  </a:lnTo>
                  <a:close/>
                </a:path>
              </a:pathLst>
            </a:custGeom>
            <a:solidFill>
              <a:srgbClr val="938F97"/>
            </a:solidFill>
          </p:spPr>
          <p:txBody>
            <a:bodyPr wrap="square" lIns="0" tIns="0" rIns="0" bIns="0" rtlCol="0"/>
            <a:lstStyle/>
            <a:p>
              <a:endParaRPr lang="fr-FR" noProof="0" dirty="0"/>
            </a:p>
          </p:txBody>
        </p:sp>
        <p:sp>
          <p:nvSpPr>
            <p:cNvPr id="5599" name="object 5599"/>
            <p:cNvSpPr/>
            <p:nvPr/>
          </p:nvSpPr>
          <p:spPr>
            <a:xfrm>
              <a:off x="8129343" y="5352887"/>
              <a:ext cx="1905" cy="522605"/>
            </a:xfrm>
            <a:custGeom>
              <a:avLst/>
              <a:gdLst/>
              <a:ahLst/>
              <a:cxnLst/>
              <a:rect l="l" t="t" r="r" b="b"/>
              <a:pathLst>
                <a:path w="1904" h="522604">
                  <a:moveTo>
                    <a:pt x="1681" y="71"/>
                  </a:moveTo>
                  <a:lnTo>
                    <a:pt x="1681" y="522240"/>
                  </a:lnTo>
                </a:path>
                <a:path w="1904" h="522604">
                  <a:moveTo>
                    <a:pt x="0" y="522057"/>
                  </a:moveTo>
                  <a:lnTo>
                    <a:pt x="0" y="0"/>
                  </a:lnTo>
                </a:path>
              </a:pathLst>
            </a:custGeom>
            <a:ln w="3175">
              <a:solidFill>
                <a:srgbClr val="938F97"/>
              </a:solidFill>
            </a:ln>
          </p:spPr>
          <p:txBody>
            <a:bodyPr wrap="square" lIns="0" tIns="0" rIns="0" bIns="0" rtlCol="0"/>
            <a:lstStyle/>
            <a:p>
              <a:endParaRPr lang="fr-FR" noProof="0" dirty="0"/>
            </a:p>
          </p:txBody>
        </p:sp>
        <p:sp>
          <p:nvSpPr>
            <p:cNvPr id="5600" name="object 5600"/>
            <p:cNvSpPr/>
            <p:nvPr/>
          </p:nvSpPr>
          <p:spPr>
            <a:xfrm>
              <a:off x="8131024" y="5352958"/>
              <a:ext cx="3810" cy="522605"/>
            </a:xfrm>
            <a:custGeom>
              <a:avLst/>
              <a:gdLst/>
              <a:ahLst/>
              <a:cxnLst/>
              <a:rect l="l" t="t" r="r" b="b"/>
              <a:pathLst>
                <a:path w="3809" h="522604">
                  <a:moveTo>
                    <a:pt x="0" y="0"/>
                  </a:moveTo>
                  <a:lnTo>
                    <a:pt x="3602" y="152"/>
                  </a:lnTo>
                  <a:lnTo>
                    <a:pt x="3602" y="522563"/>
                  </a:lnTo>
                  <a:lnTo>
                    <a:pt x="0" y="522169"/>
                  </a:lnTo>
                  <a:lnTo>
                    <a:pt x="0" y="0"/>
                  </a:lnTo>
                  <a:close/>
                </a:path>
              </a:pathLst>
            </a:custGeom>
            <a:solidFill>
              <a:srgbClr val="938F97"/>
            </a:solidFill>
          </p:spPr>
          <p:txBody>
            <a:bodyPr wrap="square" lIns="0" tIns="0" rIns="0" bIns="0" rtlCol="0"/>
            <a:lstStyle/>
            <a:p>
              <a:endParaRPr lang="fr-FR" noProof="0" dirty="0"/>
            </a:p>
          </p:txBody>
        </p:sp>
        <p:sp>
          <p:nvSpPr>
            <p:cNvPr id="5601" name="object 5601"/>
            <p:cNvSpPr/>
            <p:nvPr/>
          </p:nvSpPr>
          <p:spPr>
            <a:xfrm>
              <a:off x="8131024" y="5352958"/>
              <a:ext cx="3810" cy="522605"/>
            </a:xfrm>
            <a:custGeom>
              <a:avLst/>
              <a:gdLst/>
              <a:ahLst/>
              <a:cxnLst/>
              <a:rect l="l" t="t" r="r" b="b"/>
              <a:pathLst>
                <a:path w="3809" h="522604">
                  <a:moveTo>
                    <a:pt x="3602" y="152"/>
                  </a:moveTo>
                  <a:lnTo>
                    <a:pt x="3602" y="522563"/>
                  </a:lnTo>
                </a:path>
                <a:path w="3809" h="522604">
                  <a:moveTo>
                    <a:pt x="0" y="522169"/>
                  </a:moveTo>
                  <a:lnTo>
                    <a:pt x="0" y="0"/>
                  </a:lnTo>
                </a:path>
              </a:pathLst>
            </a:custGeom>
            <a:ln w="3175">
              <a:solidFill>
                <a:srgbClr val="938F97"/>
              </a:solidFill>
            </a:ln>
          </p:spPr>
          <p:txBody>
            <a:bodyPr wrap="square" lIns="0" tIns="0" rIns="0" bIns="0" rtlCol="0"/>
            <a:lstStyle/>
            <a:p>
              <a:endParaRPr lang="fr-FR" noProof="0" dirty="0"/>
            </a:p>
          </p:txBody>
        </p:sp>
        <p:sp>
          <p:nvSpPr>
            <p:cNvPr id="5602" name="object 5602"/>
            <p:cNvSpPr/>
            <p:nvPr/>
          </p:nvSpPr>
          <p:spPr>
            <a:xfrm>
              <a:off x="8134627" y="5353111"/>
              <a:ext cx="2540" cy="523240"/>
            </a:xfrm>
            <a:custGeom>
              <a:avLst/>
              <a:gdLst/>
              <a:ahLst/>
              <a:cxnLst/>
              <a:rect l="l" t="t" r="r" b="b"/>
              <a:pathLst>
                <a:path w="2540" h="523239">
                  <a:moveTo>
                    <a:pt x="0" y="0"/>
                  </a:moveTo>
                  <a:lnTo>
                    <a:pt x="1921" y="81"/>
                  </a:lnTo>
                  <a:lnTo>
                    <a:pt x="1921" y="522621"/>
                  </a:lnTo>
                  <a:lnTo>
                    <a:pt x="0" y="522411"/>
                  </a:lnTo>
                  <a:lnTo>
                    <a:pt x="0" y="0"/>
                  </a:lnTo>
                  <a:close/>
                </a:path>
              </a:pathLst>
            </a:custGeom>
            <a:solidFill>
              <a:srgbClr val="938F97"/>
            </a:solidFill>
          </p:spPr>
          <p:txBody>
            <a:bodyPr wrap="square" lIns="0" tIns="0" rIns="0" bIns="0" rtlCol="0"/>
            <a:lstStyle/>
            <a:p>
              <a:endParaRPr lang="fr-FR" noProof="0" dirty="0"/>
            </a:p>
          </p:txBody>
        </p:sp>
        <p:sp>
          <p:nvSpPr>
            <p:cNvPr id="5603" name="object 5603"/>
            <p:cNvSpPr/>
            <p:nvPr/>
          </p:nvSpPr>
          <p:spPr>
            <a:xfrm>
              <a:off x="8134627" y="5353110"/>
              <a:ext cx="2540" cy="523240"/>
            </a:xfrm>
            <a:custGeom>
              <a:avLst/>
              <a:gdLst/>
              <a:ahLst/>
              <a:cxnLst/>
              <a:rect l="l" t="t" r="r" b="b"/>
              <a:pathLst>
                <a:path w="2540" h="523239">
                  <a:moveTo>
                    <a:pt x="1921" y="81"/>
                  </a:moveTo>
                  <a:lnTo>
                    <a:pt x="1921" y="522621"/>
                  </a:lnTo>
                </a:path>
                <a:path w="2540" h="523239">
                  <a:moveTo>
                    <a:pt x="0" y="522411"/>
                  </a:moveTo>
                  <a:lnTo>
                    <a:pt x="0" y="0"/>
                  </a:lnTo>
                </a:path>
              </a:pathLst>
            </a:custGeom>
            <a:ln w="3175">
              <a:solidFill>
                <a:srgbClr val="938F97"/>
              </a:solidFill>
            </a:ln>
          </p:spPr>
          <p:txBody>
            <a:bodyPr wrap="square" lIns="0" tIns="0" rIns="0" bIns="0" rtlCol="0"/>
            <a:lstStyle/>
            <a:p>
              <a:endParaRPr lang="fr-FR" noProof="0" dirty="0"/>
            </a:p>
          </p:txBody>
        </p:sp>
        <p:sp>
          <p:nvSpPr>
            <p:cNvPr id="5604" name="object 5604"/>
            <p:cNvSpPr/>
            <p:nvPr/>
          </p:nvSpPr>
          <p:spPr>
            <a:xfrm>
              <a:off x="8136549" y="5353192"/>
              <a:ext cx="3810" cy="523240"/>
            </a:xfrm>
            <a:custGeom>
              <a:avLst/>
              <a:gdLst/>
              <a:ahLst/>
              <a:cxnLst/>
              <a:rect l="l" t="t" r="r" b="b"/>
              <a:pathLst>
                <a:path w="3809" h="523239">
                  <a:moveTo>
                    <a:pt x="0" y="0"/>
                  </a:moveTo>
                  <a:lnTo>
                    <a:pt x="3602" y="152"/>
                  </a:lnTo>
                  <a:lnTo>
                    <a:pt x="3602" y="522933"/>
                  </a:lnTo>
                  <a:lnTo>
                    <a:pt x="0" y="522539"/>
                  </a:lnTo>
                  <a:lnTo>
                    <a:pt x="0" y="0"/>
                  </a:lnTo>
                  <a:close/>
                </a:path>
              </a:pathLst>
            </a:custGeom>
            <a:solidFill>
              <a:srgbClr val="928E97"/>
            </a:solidFill>
          </p:spPr>
          <p:txBody>
            <a:bodyPr wrap="square" lIns="0" tIns="0" rIns="0" bIns="0" rtlCol="0"/>
            <a:lstStyle/>
            <a:p>
              <a:endParaRPr lang="fr-FR" noProof="0" dirty="0"/>
            </a:p>
          </p:txBody>
        </p:sp>
        <p:sp>
          <p:nvSpPr>
            <p:cNvPr id="5605" name="object 5605"/>
            <p:cNvSpPr/>
            <p:nvPr/>
          </p:nvSpPr>
          <p:spPr>
            <a:xfrm>
              <a:off x="8136549" y="5353192"/>
              <a:ext cx="3810" cy="523240"/>
            </a:xfrm>
            <a:custGeom>
              <a:avLst/>
              <a:gdLst/>
              <a:ahLst/>
              <a:cxnLst/>
              <a:rect l="l" t="t" r="r" b="b"/>
              <a:pathLst>
                <a:path w="3809" h="523239">
                  <a:moveTo>
                    <a:pt x="3602" y="152"/>
                  </a:moveTo>
                  <a:lnTo>
                    <a:pt x="3602" y="522933"/>
                  </a:lnTo>
                </a:path>
                <a:path w="3809" h="523239">
                  <a:moveTo>
                    <a:pt x="0" y="522539"/>
                  </a:moveTo>
                  <a:lnTo>
                    <a:pt x="0" y="0"/>
                  </a:lnTo>
                </a:path>
              </a:pathLst>
            </a:custGeom>
            <a:ln w="3175">
              <a:solidFill>
                <a:srgbClr val="928E97"/>
              </a:solidFill>
            </a:ln>
          </p:spPr>
          <p:txBody>
            <a:bodyPr wrap="square" lIns="0" tIns="0" rIns="0" bIns="0" rtlCol="0"/>
            <a:lstStyle/>
            <a:p>
              <a:endParaRPr lang="fr-FR" noProof="0" dirty="0"/>
            </a:p>
          </p:txBody>
        </p:sp>
        <p:sp>
          <p:nvSpPr>
            <p:cNvPr id="5606" name="object 5606"/>
            <p:cNvSpPr/>
            <p:nvPr/>
          </p:nvSpPr>
          <p:spPr>
            <a:xfrm>
              <a:off x="8140151" y="5353344"/>
              <a:ext cx="2540" cy="523240"/>
            </a:xfrm>
            <a:custGeom>
              <a:avLst/>
              <a:gdLst/>
              <a:ahLst/>
              <a:cxnLst/>
              <a:rect l="l" t="t" r="r" b="b"/>
              <a:pathLst>
                <a:path w="2540" h="523239">
                  <a:moveTo>
                    <a:pt x="0" y="0"/>
                  </a:moveTo>
                  <a:lnTo>
                    <a:pt x="1921" y="81"/>
                  </a:lnTo>
                  <a:lnTo>
                    <a:pt x="1921" y="522991"/>
                  </a:lnTo>
                  <a:lnTo>
                    <a:pt x="0" y="522781"/>
                  </a:lnTo>
                  <a:lnTo>
                    <a:pt x="0" y="0"/>
                  </a:lnTo>
                  <a:close/>
                </a:path>
              </a:pathLst>
            </a:custGeom>
            <a:solidFill>
              <a:srgbClr val="928E97"/>
            </a:solidFill>
          </p:spPr>
          <p:txBody>
            <a:bodyPr wrap="square" lIns="0" tIns="0" rIns="0" bIns="0" rtlCol="0"/>
            <a:lstStyle/>
            <a:p>
              <a:endParaRPr lang="fr-FR" noProof="0" dirty="0"/>
            </a:p>
          </p:txBody>
        </p:sp>
        <p:sp>
          <p:nvSpPr>
            <p:cNvPr id="5607" name="object 5607"/>
            <p:cNvSpPr/>
            <p:nvPr/>
          </p:nvSpPr>
          <p:spPr>
            <a:xfrm>
              <a:off x="8140151" y="5353344"/>
              <a:ext cx="2540" cy="523240"/>
            </a:xfrm>
            <a:custGeom>
              <a:avLst/>
              <a:gdLst/>
              <a:ahLst/>
              <a:cxnLst/>
              <a:rect l="l" t="t" r="r" b="b"/>
              <a:pathLst>
                <a:path w="2540" h="523239">
                  <a:moveTo>
                    <a:pt x="1921" y="81"/>
                  </a:moveTo>
                  <a:lnTo>
                    <a:pt x="1921" y="522991"/>
                  </a:lnTo>
                </a:path>
                <a:path w="2540" h="523239">
                  <a:moveTo>
                    <a:pt x="0" y="522781"/>
                  </a:moveTo>
                  <a:lnTo>
                    <a:pt x="0" y="0"/>
                  </a:lnTo>
                </a:path>
              </a:pathLst>
            </a:custGeom>
            <a:ln w="3175">
              <a:solidFill>
                <a:srgbClr val="928E97"/>
              </a:solidFill>
            </a:ln>
          </p:spPr>
          <p:txBody>
            <a:bodyPr wrap="square" lIns="0" tIns="0" rIns="0" bIns="0" rtlCol="0"/>
            <a:lstStyle/>
            <a:p>
              <a:endParaRPr lang="fr-FR" noProof="0" dirty="0"/>
            </a:p>
          </p:txBody>
        </p:sp>
        <p:sp>
          <p:nvSpPr>
            <p:cNvPr id="5608" name="object 5608"/>
            <p:cNvSpPr/>
            <p:nvPr/>
          </p:nvSpPr>
          <p:spPr>
            <a:xfrm>
              <a:off x="8142073" y="5353425"/>
              <a:ext cx="3810" cy="523875"/>
            </a:xfrm>
            <a:custGeom>
              <a:avLst/>
              <a:gdLst/>
              <a:ahLst/>
              <a:cxnLst/>
              <a:rect l="l" t="t" r="r" b="b"/>
              <a:pathLst>
                <a:path w="3809" h="523875">
                  <a:moveTo>
                    <a:pt x="0" y="0"/>
                  </a:moveTo>
                  <a:lnTo>
                    <a:pt x="3602" y="152"/>
                  </a:lnTo>
                  <a:lnTo>
                    <a:pt x="3602" y="523303"/>
                  </a:lnTo>
                  <a:lnTo>
                    <a:pt x="0" y="522910"/>
                  </a:lnTo>
                  <a:lnTo>
                    <a:pt x="0" y="0"/>
                  </a:lnTo>
                  <a:close/>
                </a:path>
              </a:pathLst>
            </a:custGeom>
            <a:solidFill>
              <a:srgbClr val="928E97"/>
            </a:solidFill>
          </p:spPr>
          <p:txBody>
            <a:bodyPr wrap="square" lIns="0" tIns="0" rIns="0" bIns="0" rtlCol="0"/>
            <a:lstStyle/>
            <a:p>
              <a:endParaRPr lang="fr-FR" noProof="0" dirty="0"/>
            </a:p>
          </p:txBody>
        </p:sp>
        <p:sp>
          <p:nvSpPr>
            <p:cNvPr id="5609" name="object 5609"/>
            <p:cNvSpPr/>
            <p:nvPr/>
          </p:nvSpPr>
          <p:spPr>
            <a:xfrm>
              <a:off x="8142073" y="5353425"/>
              <a:ext cx="3810" cy="523875"/>
            </a:xfrm>
            <a:custGeom>
              <a:avLst/>
              <a:gdLst/>
              <a:ahLst/>
              <a:cxnLst/>
              <a:rect l="l" t="t" r="r" b="b"/>
              <a:pathLst>
                <a:path w="3809" h="523875">
                  <a:moveTo>
                    <a:pt x="3602" y="152"/>
                  </a:moveTo>
                  <a:lnTo>
                    <a:pt x="3602" y="523303"/>
                  </a:lnTo>
                </a:path>
                <a:path w="3809" h="523875">
                  <a:moveTo>
                    <a:pt x="0" y="522910"/>
                  </a:moveTo>
                  <a:lnTo>
                    <a:pt x="0" y="0"/>
                  </a:lnTo>
                </a:path>
              </a:pathLst>
            </a:custGeom>
            <a:ln w="3175">
              <a:solidFill>
                <a:srgbClr val="928E97"/>
              </a:solidFill>
            </a:ln>
          </p:spPr>
          <p:txBody>
            <a:bodyPr wrap="square" lIns="0" tIns="0" rIns="0" bIns="0" rtlCol="0"/>
            <a:lstStyle/>
            <a:p>
              <a:endParaRPr lang="fr-FR" noProof="0" dirty="0"/>
            </a:p>
          </p:txBody>
        </p:sp>
        <p:sp>
          <p:nvSpPr>
            <p:cNvPr id="5610" name="object 5610"/>
            <p:cNvSpPr/>
            <p:nvPr/>
          </p:nvSpPr>
          <p:spPr>
            <a:xfrm>
              <a:off x="8145676" y="5353578"/>
              <a:ext cx="1905" cy="523875"/>
            </a:xfrm>
            <a:custGeom>
              <a:avLst/>
              <a:gdLst/>
              <a:ahLst/>
              <a:cxnLst/>
              <a:rect l="l" t="t" r="r" b="b"/>
              <a:pathLst>
                <a:path w="1904" h="523875">
                  <a:moveTo>
                    <a:pt x="0" y="0"/>
                  </a:moveTo>
                  <a:lnTo>
                    <a:pt x="1681" y="71"/>
                  </a:lnTo>
                  <a:lnTo>
                    <a:pt x="1681" y="523335"/>
                  </a:lnTo>
                  <a:lnTo>
                    <a:pt x="0" y="523151"/>
                  </a:lnTo>
                  <a:lnTo>
                    <a:pt x="0" y="0"/>
                  </a:lnTo>
                  <a:close/>
                </a:path>
              </a:pathLst>
            </a:custGeom>
            <a:solidFill>
              <a:srgbClr val="928E97"/>
            </a:solidFill>
          </p:spPr>
          <p:txBody>
            <a:bodyPr wrap="square" lIns="0" tIns="0" rIns="0" bIns="0" rtlCol="0"/>
            <a:lstStyle/>
            <a:p>
              <a:endParaRPr lang="fr-FR" noProof="0" dirty="0"/>
            </a:p>
          </p:txBody>
        </p:sp>
        <p:sp>
          <p:nvSpPr>
            <p:cNvPr id="5611" name="object 5611"/>
            <p:cNvSpPr/>
            <p:nvPr/>
          </p:nvSpPr>
          <p:spPr>
            <a:xfrm>
              <a:off x="8145676" y="5353578"/>
              <a:ext cx="1905" cy="523875"/>
            </a:xfrm>
            <a:custGeom>
              <a:avLst/>
              <a:gdLst/>
              <a:ahLst/>
              <a:cxnLst/>
              <a:rect l="l" t="t" r="r" b="b"/>
              <a:pathLst>
                <a:path w="1904" h="523875">
                  <a:moveTo>
                    <a:pt x="1681" y="71"/>
                  </a:moveTo>
                  <a:lnTo>
                    <a:pt x="1681" y="523335"/>
                  </a:lnTo>
                </a:path>
                <a:path w="1904" h="523875">
                  <a:moveTo>
                    <a:pt x="0" y="523151"/>
                  </a:moveTo>
                  <a:lnTo>
                    <a:pt x="0" y="0"/>
                  </a:lnTo>
                </a:path>
              </a:pathLst>
            </a:custGeom>
            <a:ln w="3175">
              <a:solidFill>
                <a:srgbClr val="928E97"/>
              </a:solidFill>
            </a:ln>
          </p:spPr>
          <p:txBody>
            <a:bodyPr wrap="square" lIns="0" tIns="0" rIns="0" bIns="0" rtlCol="0"/>
            <a:lstStyle/>
            <a:p>
              <a:endParaRPr lang="fr-FR" noProof="0" dirty="0"/>
            </a:p>
          </p:txBody>
        </p:sp>
        <p:sp>
          <p:nvSpPr>
            <p:cNvPr id="5612" name="object 5612"/>
            <p:cNvSpPr/>
            <p:nvPr/>
          </p:nvSpPr>
          <p:spPr>
            <a:xfrm>
              <a:off x="8147357" y="5353649"/>
              <a:ext cx="3810" cy="523875"/>
            </a:xfrm>
            <a:custGeom>
              <a:avLst/>
              <a:gdLst/>
              <a:ahLst/>
              <a:cxnLst/>
              <a:rect l="l" t="t" r="r" b="b"/>
              <a:pathLst>
                <a:path w="3809" h="523875">
                  <a:moveTo>
                    <a:pt x="0" y="0"/>
                  </a:moveTo>
                  <a:lnTo>
                    <a:pt x="3602" y="152"/>
                  </a:lnTo>
                  <a:lnTo>
                    <a:pt x="3602" y="523657"/>
                  </a:lnTo>
                  <a:lnTo>
                    <a:pt x="0" y="523264"/>
                  </a:lnTo>
                  <a:lnTo>
                    <a:pt x="0" y="0"/>
                  </a:lnTo>
                  <a:close/>
                </a:path>
              </a:pathLst>
            </a:custGeom>
            <a:solidFill>
              <a:srgbClr val="928E96"/>
            </a:solidFill>
          </p:spPr>
          <p:txBody>
            <a:bodyPr wrap="square" lIns="0" tIns="0" rIns="0" bIns="0" rtlCol="0"/>
            <a:lstStyle/>
            <a:p>
              <a:endParaRPr lang="fr-FR" noProof="0" dirty="0"/>
            </a:p>
          </p:txBody>
        </p:sp>
        <p:sp>
          <p:nvSpPr>
            <p:cNvPr id="5613" name="object 5613"/>
            <p:cNvSpPr/>
            <p:nvPr/>
          </p:nvSpPr>
          <p:spPr>
            <a:xfrm>
              <a:off x="8147357" y="5353649"/>
              <a:ext cx="3810" cy="523875"/>
            </a:xfrm>
            <a:custGeom>
              <a:avLst/>
              <a:gdLst/>
              <a:ahLst/>
              <a:cxnLst/>
              <a:rect l="l" t="t" r="r" b="b"/>
              <a:pathLst>
                <a:path w="3809" h="523875">
                  <a:moveTo>
                    <a:pt x="3602" y="152"/>
                  </a:moveTo>
                  <a:lnTo>
                    <a:pt x="3602" y="523657"/>
                  </a:lnTo>
                </a:path>
                <a:path w="3809" h="523875">
                  <a:moveTo>
                    <a:pt x="0" y="523264"/>
                  </a:moveTo>
                  <a:lnTo>
                    <a:pt x="0" y="0"/>
                  </a:lnTo>
                </a:path>
              </a:pathLst>
            </a:custGeom>
            <a:ln w="3175">
              <a:solidFill>
                <a:srgbClr val="928E96"/>
              </a:solidFill>
            </a:ln>
          </p:spPr>
          <p:txBody>
            <a:bodyPr wrap="square" lIns="0" tIns="0" rIns="0" bIns="0" rtlCol="0"/>
            <a:lstStyle/>
            <a:p>
              <a:endParaRPr lang="fr-FR" noProof="0" dirty="0"/>
            </a:p>
          </p:txBody>
        </p:sp>
        <p:sp>
          <p:nvSpPr>
            <p:cNvPr id="5614" name="object 5614"/>
            <p:cNvSpPr/>
            <p:nvPr/>
          </p:nvSpPr>
          <p:spPr>
            <a:xfrm>
              <a:off x="8150960" y="5353802"/>
              <a:ext cx="2540" cy="523875"/>
            </a:xfrm>
            <a:custGeom>
              <a:avLst/>
              <a:gdLst/>
              <a:ahLst/>
              <a:cxnLst/>
              <a:rect l="l" t="t" r="r" b="b"/>
              <a:pathLst>
                <a:path w="2540" h="523875">
                  <a:moveTo>
                    <a:pt x="0" y="0"/>
                  </a:moveTo>
                  <a:lnTo>
                    <a:pt x="1921" y="81"/>
                  </a:lnTo>
                  <a:lnTo>
                    <a:pt x="1921" y="523715"/>
                  </a:lnTo>
                  <a:lnTo>
                    <a:pt x="0" y="523505"/>
                  </a:lnTo>
                  <a:lnTo>
                    <a:pt x="0" y="0"/>
                  </a:lnTo>
                  <a:close/>
                </a:path>
              </a:pathLst>
            </a:custGeom>
            <a:solidFill>
              <a:srgbClr val="928E96"/>
            </a:solidFill>
          </p:spPr>
          <p:txBody>
            <a:bodyPr wrap="square" lIns="0" tIns="0" rIns="0" bIns="0" rtlCol="0"/>
            <a:lstStyle/>
            <a:p>
              <a:endParaRPr lang="fr-FR" noProof="0" dirty="0"/>
            </a:p>
          </p:txBody>
        </p:sp>
        <p:sp>
          <p:nvSpPr>
            <p:cNvPr id="5615" name="object 5615"/>
            <p:cNvSpPr/>
            <p:nvPr/>
          </p:nvSpPr>
          <p:spPr>
            <a:xfrm>
              <a:off x="8150960" y="5353802"/>
              <a:ext cx="2540" cy="523875"/>
            </a:xfrm>
            <a:custGeom>
              <a:avLst/>
              <a:gdLst/>
              <a:ahLst/>
              <a:cxnLst/>
              <a:rect l="l" t="t" r="r" b="b"/>
              <a:pathLst>
                <a:path w="2540" h="523875">
                  <a:moveTo>
                    <a:pt x="1921" y="81"/>
                  </a:moveTo>
                  <a:lnTo>
                    <a:pt x="1921" y="523715"/>
                  </a:lnTo>
                </a:path>
                <a:path w="2540" h="523875">
                  <a:moveTo>
                    <a:pt x="0" y="523505"/>
                  </a:moveTo>
                  <a:lnTo>
                    <a:pt x="0" y="0"/>
                  </a:lnTo>
                </a:path>
              </a:pathLst>
            </a:custGeom>
            <a:ln w="3175">
              <a:solidFill>
                <a:srgbClr val="928E96"/>
              </a:solidFill>
            </a:ln>
          </p:spPr>
          <p:txBody>
            <a:bodyPr wrap="square" lIns="0" tIns="0" rIns="0" bIns="0" rtlCol="0"/>
            <a:lstStyle/>
            <a:p>
              <a:endParaRPr lang="fr-FR" noProof="0" dirty="0"/>
            </a:p>
          </p:txBody>
        </p:sp>
        <p:sp>
          <p:nvSpPr>
            <p:cNvPr id="5616" name="object 5616"/>
            <p:cNvSpPr/>
            <p:nvPr/>
          </p:nvSpPr>
          <p:spPr>
            <a:xfrm>
              <a:off x="8152882" y="5353883"/>
              <a:ext cx="1905" cy="523875"/>
            </a:xfrm>
            <a:custGeom>
              <a:avLst/>
              <a:gdLst/>
              <a:ahLst/>
              <a:cxnLst/>
              <a:rect l="l" t="t" r="r" b="b"/>
              <a:pathLst>
                <a:path w="1904" h="523875">
                  <a:moveTo>
                    <a:pt x="0" y="0"/>
                  </a:moveTo>
                  <a:lnTo>
                    <a:pt x="1681" y="71"/>
                  </a:lnTo>
                  <a:lnTo>
                    <a:pt x="1681" y="523818"/>
                  </a:lnTo>
                  <a:lnTo>
                    <a:pt x="0" y="523634"/>
                  </a:lnTo>
                  <a:lnTo>
                    <a:pt x="0" y="0"/>
                  </a:lnTo>
                  <a:close/>
                </a:path>
              </a:pathLst>
            </a:custGeom>
            <a:solidFill>
              <a:srgbClr val="928E96"/>
            </a:solidFill>
          </p:spPr>
          <p:txBody>
            <a:bodyPr wrap="square" lIns="0" tIns="0" rIns="0" bIns="0" rtlCol="0"/>
            <a:lstStyle/>
            <a:p>
              <a:endParaRPr lang="fr-FR" noProof="0" dirty="0"/>
            </a:p>
          </p:txBody>
        </p:sp>
        <p:sp>
          <p:nvSpPr>
            <p:cNvPr id="5617" name="object 5617"/>
            <p:cNvSpPr/>
            <p:nvPr/>
          </p:nvSpPr>
          <p:spPr>
            <a:xfrm>
              <a:off x="8152882" y="5353883"/>
              <a:ext cx="1905" cy="523875"/>
            </a:xfrm>
            <a:custGeom>
              <a:avLst/>
              <a:gdLst/>
              <a:ahLst/>
              <a:cxnLst/>
              <a:rect l="l" t="t" r="r" b="b"/>
              <a:pathLst>
                <a:path w="1904" h="523875">
                  <a:moveTo>
                    <a:pt x="1681" y="71"/>
                  </a:moveTo>
                  <a:lnTo>
                    <a:pt x="1681" y="523818"/>
                  </a:lnTo>
                </a:path>
                <a:path w="1904" h="523875">
                  <a:moveTo>
                    <a:pt x="0" y="523634"/>
                  </a:moveTo>
                  <a:lnTo>
                    <a:pt x="0" y="0"/>
                  </a:lnTo>
                </a:path>
              </a:pathLst>
            </a:custGeom>
            <a:ln w="3175">
              <a:solidFill>
                <a:srgbClr val="928E96"/>
              </a:solidFill>
            </a:ln>
          </p:spPr>
          <p:txBody>
            <a:bodyPr wrap="square" lIns="0" tIns="0" rIns="0" bIns="0" rtlCol="0"/>
            <a:lstStyle/>
            <a:p>
              <a:endParaRPr lang="fr-FR" noProof="0" dirty="0"/>
            </a:p>
          </p:txBody>
        </p:sp>
        <p:sp>
          <p:nvSpPr>
            <p:cNvPr id="5618" name="object 5618"/>
            <p:cNvSpPr/>
            <p:nvPr/>
          </p:nvSpPr>
          <p:spPr>
            <a:xfrm>
              <a:off x="8154563" y="5353954"/>
              <a:ext cx="3810" cy="524510"/>
            </a:xfrm>
            <a:custGeom>
              <a:avLst/>
              <a:gdLst/>
              <a:ahLst/>
              <a:cxnLst/>
              <a:rect l="l" t="t" r="r" b="b"/>
              <a:pathLst>
                <a:path w="3809" h="524510">
                  <a:moveTo>
                    <a:pt x="0" y="0"/>
                  </a:moveTo>
                  <a:lnTo>
                    <a:pt x="3602" y="152"/>
                  </a:lnTo>
                  <a:lnTo>
                    <a:pt x="3602" y="524140"/>
                  </a:lnTo>
                  <a:lnTo>
                    <a:pt x="0" y="523746"/>
                  </a:lnTo>
                  <a:lnTo>
                    <a:pt x="0" y="0"/>
                  </a:lnTo>
                  <a:close/>
                </a:path>
              </a:pathLst>
            </a:custGeom>
            <a:solidFill>
              <a:srgbClr val="928E96"/>
            </a:solidFill>
          </p:spPr>
          <p:txBody>
            <a:bodyPr wrap="square" lIns="0" tIns="0" rIns="0" bIns="0" rtlCol="0"/>
            <a:lstStyle/>
            <a:p>
              <a:endParaRPr lang="fr-FR" noProof="0" dirty="0"/>
            </a:p>
          </p:txBody>
        </p:sp>
        <p:sp>
          <p:nvSpPr>
            <p:cNvPr id="5619" name="object 5619"/>
            <p:cNvSpPr/>
            <p:nvPr/>
          </p:nvSpPr>
          <p:spPr>
            <a:xfrm>
              <a:off x="8154563" y="5353954"/>
              <a:ext cx="3810" cy="524510"/>
            </a:xfrm>
            <a:custGeom>
              <a:avLst/>
              <a:gdLst/>
              <a:ahLst/>
              <a:cxnLst/>
              <a:rect l="l" t="t" r="r" b="b"/>
              <a:pathLst>
                <a:path w="3809" h="524510">
                  <a:moveTo>
                    <a:pt x="3602" y="152"/>
                  </a:moveTo>
                  <a:lnTo>
                    <a:pt x="3602" y="524140"/>
                  </a:lnTo>
                </a:path>
                <a:path w="3809" h="524510">
                  <a:moveTo>
                    <a:pt x="0" y="523746"/>
                  </a:moveTo>
                  <a:lnTo>
                    <a:pt x="0" y="0"/>
                  </a:lnTo>
                </a:path>
              </a:pathLst>
            </a:custGeom>
            <a:ln w="3175">
              <a:solidFill>
                <a:srgbClr val="928E96"/>
              </a:solidFill>
            </a:ln>
          </p:spPr>
          <p:txBody>
            <a:bodyPr wrap="square" lIns="0" tIns="0" rIns="0" bIns="0" rtlCol="0"/>
            <a:lstStyle/>
            <a:p>
              <a:endParaRPr lang="fr-FR" noProof="0" dirty="0"/>
            </a:p>
          </p:txBody>
        </p:sp>
        <p:sp>
          <p:nvSpPr>
            <p:cNvPr id="5620" name="object 5620"/>
            <p:cNvSpPr/>
            <p:nvPr/>
          </p:nvSpPr>
          <p:spPr>
            <a:xfrm>
              <a:off x="8158166" y="5354106"/>
              <a:ext cx="2540" cy="524510"/>
            </a:xfrm>
            <a:custGeom>
              <a:avLst/>
              <a:gdLst/>
              <a:ahLst/>
              <a:cxnLst/>
              <a:rect l="l" t="t" r="r" b="b"/>
              <a:pathLst>
                <a:path w="2540" h="524510">
                  <a:moveTo>
                    <a:pt x="0" y="0"/>
                  </a:moveTo>
                  <a:lnTo>
                    <a:pt x="1921" y="81"/>
                  </a:lnTo>
                  <a:lnTo>
                    <a:pt x="1921" y="524198"/>
                  </a:lnTo>
                  <a:lnTo>
                    <a:pt x="0" y="523988"/>
                  </a:lnTo>
                  <a:lnTo>
                    <a:pt x="0" y="0"/>
                  </a:lnTo>
                  <a:close/>
                </a:path>
              </a:pathLst>
            </a:custGeom>
            <a:solidFill>
              <a:srgbClr val="928E96"/>
            </a:solidFill>
          </p:spPr>
          <p:txBody>
            <a:bodyPr wrap="square" lIns="0" tIns="0" rIns="0" bIns="0" rtlCol="0"/>
            <a:lstStyle/>
            <a:p>
              <a:endParaRPr lang="fr-FR" noProof="0" dirty="0"/>
            </a:p>
          </p:txBody>
        </p:sp>
        <p:sp>
          <p:nvSpPr>
            <p:cNvPr id="5621" name="object 5621"/>
            <p:cNvSpPr/>
            <p:nvPr/>
          </p:nvSpPr>
          <p:spPr>
            <a:xfrm>
              <a:off x="8158166" y="5354106"/>
              <a:ext cx="2540" cy="524510"/>
            </a:xfrm>
            <a:custGeom>
              <a:avLst/>
              <a:gdLst/>
              <a:ahLst/>
              <a:cxnLst/>
              <a:rect l="l" t="t" r="r" b="b"/>
              <a:pathLst>
                <a:path w="2540" h="524510">
                  <a:moveTo>
                    <a:pt x="1921" y="81"/>
                  </a:moveTo>
                  <a:lnTo>
                    <a:pt x="1921" y="524198"/>
                  </a:lnTo>
                </a:path>
                <a:path w="2540" h="524510">
                  <a:moveTo>
                    <a:pt x="0" y="523988"/>
                  </a:moveTo>
                  <a:lnTo>
                    <a:pt x="0" y="0"/>
                  </a:lnTo>
                </a:path>
              </a:pathLst>
            </a:custGeom>
            <a:ln w="3175">
              <a:solidFill>
                <a:srgbClr val="928E96"/>
              </a:solidFill>
            </a:ln>
          </p:spPr>
          <p:txBody>
            <a:bodyPr wrap="square" lIns="0" tIns="0" rIns="0" bIns="0" rtlCol="0"/>
            <a:lstStyle/>
            <a:p>
              <a:endParaRPr lang="fr-FR" noProof="0" dirty="0"/>
            </a:p>
          </p:txBody>
        </p:sp>
        <p:sp>
          <p:nvSpPr>
            <p:cNvPr id="5622" name="object 5622"/>
            <p:cNvSpPr/>
            <p:nvPr/>
          </p:nvSpPr>
          <p:spPr>
            <a:xfrm>
              <a:off x="8160087" y="5354188"/>
              <a:ext cx="3810" cy="524510"/>
            </a:xfrm>
            <a:custGeom>
              <a:avLst/>
              <a:gdLst/>
              <a:ahLst/>
              <a:cxnLst/>
              <a:rect l="l" t="t" r="r" b="b"/>
              <a:pathLst>
                <a:path w="3809" h="524510">
                  <a:moveTo>
                    <a:pt x="0" y="0"/>
                  </a:moveTo>
                  <a:lnTo>
                    <a:pt x="3602" y="152"/>
                  </a:lnTo>
                  <a:lnTo>
                    <a:pt x="3602" y="524510"/>
                  </a:lnTo>
                  <a:lnTo>
                    <a:pt x="0" y="524117"/>
                  </a:lnTo>
                  <a:lnTo>
                    <a:pt x="0" y="0"/>
                  </a:lnTo>
                  <a:close/>
                </a:path>
              </a:pathLst>
            </a:custGeom>
            <a:solidFill>
              <a:srgbClr val="928E96"/>
            </a:solidFill>
          </p:spPr>
          <p:txBody>
            <a:bodyPr wrap="square" lIns="0" tIns="0" rIns="0" bIns="0" rtlCol="0"/>
            <a:lstStyle/>
            <a:p>
              <a:endParaRPr lang="fr-FR" noProof="0" dirty="0"/>
            </a:p>
          </p:txBody>
        </p:sp>
        <p:sp>
          <p:nvSpPr>
            <p:cNvPr id="5623" name="object 5623"/>
            <p:cNvSpPr/>
            <p:nvPr/>
          </p:nvSpPr>
          <p:spPr>
            <a:xfrm>
              <a:off x="8160087" y="5354188"/>
              <a:ext cx="3810" cy="524510"/>
            </a:xfrm>
            <a:custGeom>
              <a:avLst/>
              <a:gdLst/>
              <a:ahLst/>
              <a:cxnLst/>
              <a:rect l="l" t="t" r="r" b="b"/>
              <a:pathLst>
                <a:path w="3809" h="524510">
                  <a:moveTo>
                    <a:pt x="3602" y="152"/>
                  </a:moveTo>
                  <a:lnTo>
                    <a:pt x="3602" y="524510"/>
                  </a:lnTo>
                </a:path>
                <a:path w="3809" h="524510">
                  <a:moveTo>
                    <a:pt x="0" y="524117"/>
                  </a:moveTo>
                  <a:lnTo>
                    <a:pt x="0" y="0"/>
                  </a:lnTo>
                </a:path>
              </a:pathLst>
            </a:custGeom>
            <a:ln w="3175">
              <a:solidFill>
                <a:srgbClr val="928E96"/>
              </a:solidFill>
            </a:ln>
          </p:spPr>
          <p:txBody>
            <a:bodyPr wrap="square" lIns="0" tIns="0" rIns="0" bIns="0" rtlCol="0"/>
            <a:lstStyle/>
            <a:p>
              <a:endParaRPr lang="fr-FR" noProof="0" dirty="0"/>
            </a:p>
          </p:txBody>
        </p:sp>
        <p:sp>
          <p:nvSpPr>
            <p:cNvPr id="5624" name="object 5624"/>
            <p:cNvSpPr/>
            <p:nvPr/>
          </p:nvSpPr>
          <p:spPr>
            <a:xfrm>
              <a:off x="8163690" y="5354341"/>
              <a:ext cx="1905" cy="525145"/>
            </a:xfrm>
            <a:custGeom>
              <a:avLst/>
              <a:gdLst/>
              <a:ahLst/>
              <a:cxnLst/>
              <a:rect l="l" t="t" r="r" b="b"/>
              <a:pathLst>
                <a:path w="1904" h="525145">
                  <a:moveTo>
                    <a:pt x="0" y="0"/>
                  </a:moveTo>
                  <a:lnTo>
                    <a:pt x="1681" y="71"/>
                  </a:lnTo>
                  <a:lnTo>
                    <a:pt x="1681" y="524542"/>
                  </a:lnTo>
                  <a:lnTo>
                    <a:pt x="0" y="524358"/>
                  </a:lnTo>
                  <a:lnTo>
                    <a:pt x="0" y="0"/>
                  </a:lnTo>
                  <a:close/>
                </a:path>
              </a:pathLst>
            </a:custGeom>
            <a:solidFill>
              <a:srgbClr val="928E96"/>
            </a:solidFill>
          </p:spPr>
          <p:txBody>
            <a:bodyPr wrap="square" lIns="0" tIns="0" rIns="0" bIns="0" rtlCol="0"/>
            <a:lstStyle/>
            <a:p>
              <a:endParaRPr lang="fr-FR" noProof="0" dirty="0"/>
            </a:p>
          </p:txBody>
        </p:sp>
        <p:sp>
          <p:nvSpPr>
            <p:cNvPr id="5625" name="object 5625"/>
            <p:cNvSpPr/>
            <p:nvPr/>
          </p:nvSpPr>
          <p:spPr>
            <a:xfrm>
              <a:off x="8163690" y="5354341"/>
              <a:ext cx="1905" cy="525145"/>
            </a:xfrm>
            <a:custGeom>
              <a:avLst/>
              <a:gdLst/>
              <a:ahLst/>
              <a:cxnLst/>
              <a:rect l="l" t="t" r="r" b="b"/>
              <a:pathLst>
                <a:path w="1904" h="525145">
                  <a:moveTo>
                    <a:pt x="1681" y="71"/>
                  </a:moveTo>
                  <a:lnTo>
                    <a:pt x="1681" y="524542"/>
                  </a:lnTo>
                </a:path>
                <a:path w="1904" h="525145">
                  <a:moveTo>
                    <a:pt x="0" y="524358"/>
                  </a:moveTo>
                  <a:lnTo>
                    <a:pt x="0" y="0"/>
                  </a:lnTo>
                </a:path>
              </a:pathLst>
            </a:custGeom>
            <a:ln w="3175">
              <a:solidFill>
                <a:srgbClr val="928E96"/>
              </a:solidFill>
            </a:ln>
          </p:spPr>
          <p:txBody>
            <a:bodyPr wrap="square" lIns="0" tIns="0" rIns="0" bIns="0" rtlCol="0"/>
            <a:lstStyle/>
            <a:p>
              <a:endParaRPr lang="fr-FR" noProof="0" dirty="0"/>
            </a:p>
          </p:txBody>
        </p:sp>
        <p:sp>
          <p:nvSpPr>
            <p:cNvPr id="5626" name="object 5626"/>
            <p:cNvSpPr/>
            <p:nvPr/>
          </p:nvSpPr>
          <p:spPr>
            <a:xfrm>
              <a:off x="8165372" y="5354411"/>
              <a:ext cx="3810" cy="525145"/>
            </a:xfrm>
            <a:custGeom>
              <a:avLst/>
              <a:gdLst/>
              <a:ahLst/>
              <a:cxnLst/>
              <a:rect l="l" t="t" r="r" b="b"/>
              <a:pathLst>
                <a:path w="3809" h="525145">
                  <a:moveTo>
                    <a:pt x="0" y="0"/>
                  </a:moveTo>
                  <a:lnTo>
                    <a:pt x="3602" y="152"/>
                  </a:lnTo>
                  <a:lnTo>
                    <a:pt x="3602" y="524864"/>
                  </a:lnTo>
                  <a:lnTo>
                    <a:pt x="0" y="524471"/>
                  </a:lnTo>
                  <a:lnTo>
                    <a:pt x="0" y="0"/>
                  </a:lnTo>
                  <a:close/>
                </a:path>
              </a:pathLst>
            </a:custGeom>
            <a:solidFill>
              <a:srgbClr val="928E96"/>
            </a:solidFill>
          </p:spPr>
          <p:txBody>
            <a:bodyPr wrap="square" lIns="0" tIns="0" rIns="0" bIns="0" rtlCol="0"/>
            <a:lstStyle/>
            <a:p>
              <a:endParaRPr lang="fr-FR" noProof="0" dirty="0"/>
            </a:p>
          </p:txBody>
        </p:sp>
        <p:sp>
          <p:nvSpPr>
            <p:cNvPr id="5627" name="object 5627"/>
            <p:cNvSpPr/>
            <p:nvPr/>
          </p:nvSpPr>
          <p:spPr>
            <a:xfrm>
              <a:off x="8165372" y="5354411"/>
              <a:ext cx="3810" cy="525145"/>
            </a:xfrm>
            <a:custGeom>
              <a:avLst/>
              <a:gdLst/>
              <a:ahLst/>
              <a:cxnLst/>
              <a:rect l="l" t="t" r="r" b="b"/>
              <a:pathLst>
                <a:path w="3809" h="525145">
                  <a:moveTo>
                    <a:pt x="3602" y="152"/>
                  </a:moveTo>
                  <a:lnTo>
                    <a:pt x="3602" y="524864"/>
                  </a:lnTo>
                </a:path>
                <a:path w="3809" h="525145">
                  <a:moveTo>
                    <a:pt x="0" y="524471"/>
                  </a:moveTo>
                  <a:lnTo>
                    <a:pt x="0" y="0"/>
                  </a:lnTo>
                </a:path>
              </a:pathLst>
            </a:custGeom>
            <a:ln w="3175">
              <a:solidFill>
                <a:srgbClr val="928E96"/>
              </a:solidFill>
            </a:ln>
          </p:spPr>
          <p:txBody>
            <a:bodyPr wrap="square" lIns="0" tIns="0" rIns="0" bIns="0" rtlCol="0"/>
            <a:lstStyle/>
            <a:p>
              <a:endParaRPr lang="fr-FR" noProof="0" dirty="0"/>
            </a:p>
          </p:txBody>
        </p:sp>
        <p:sp>
          <p:nvSpPr>
            <p:cNvPr id="5628" name="object 5628"/>
            <p:cNvSpPr/>
            <p:nvPr/>
          </p:nvSpPr>
          <p:spPr>
            <a:xfrm>
              <a:off x="8168974" y="5354564"/>
              <a:ext cx="2540" cy="525145"/>
            </a:xfrm>
            <a:custGeom>
              <a:avLst/>
              <a:gdLst/>
              <a:ahLst/>
              <a:cxnLst/>
              <a:rect l="l" t="t" r="r" b="b"/>
              <a:pathLst>
                <a:path w="2540" h="525145">
                  <a:moveTo>
                    <a:pt x="0" y="0"/>
                  </a:moveTo>
                  <a:lnTo>
                    <a:pt x="1921" y="81"/>
                  </a:lnTo>
                  <a:lnTo>
                    <a:pt x="1921" y="524922"/>
                  </a:lnTo>
                  <a:lnTo>
                    <a:pt x="0" y="524712"/>
                  </a:lnTo>
                  <a:lnTo>
                    <a:pt x="0" y="0"/>
                  </a:lnTo>
                  <a:close/>
                </a:path>
              </a:pathLst>
            </a:custGeom>
            <a:solidFill>
              <a:srgbClr val="928D95"/>
            </a:solidFill>
          </p:spPr>
          <p:txBody>
            <a:bodyPr wrap="square" lIns="0" tIns="0" rIns="0" bIns="0" rtlCol="0"/>
            <a:lstStyle/>
            <a:p>
              <a:endParaRPr lang="fr-FR" noProof="0" dirty="0"/>
            </a:p>
          </p:txBody>
        </p:sp>
        <p:sp>
          <p:nvSpPr>
            <p:cNvPr id="5629" name="object 5629"/>
            <p:cNvSpPr/>
            <p:nvPr/>
          </p:nvSpPr>
          <p:spPr>
            <a:xfrm>
              <a:off x="8168974" y="5354564"/>
              <a:ext cx="2540" cy="525145"/>
            </a:xfrm>
            <a:custGeom>
              <a:avLst/>
              <a:gdLst/>
              <a:ahLst/>
              <a:cxnLst/>
              <a:rect l="l" t="t" r="r" b="b"/>
              <a:pathLst>
                <a:path w="2540" h="525145">
                  <a:moveTo>
                    <a:pt x="1921" y="81"/>
                  </a:moveTo>
                  <a:lnTo>
                    <a:pt x="1921" y="524922"/>
                  </a:lnTo>
                </a:path>
                <a:path w="2540" h="525145">
                  <a:moveTo>
                    <a:pt x="0" y="524712"/>
                  </a:moveTo>
                  <a:lnTo>
                    <a:pt x="0" y="0"/>
                  </a:lnTo>
                </a:path>
              </a:pathLst>
            </a:custGeom>
            <a:ln w="3175">
              <a:solidFill>
                <a:srgbClr val="928D95"/>
              </a:solidFill>
            </a:ln>
          </p:spPr>
          <p:txBody>
            <a:bodyPr wrap="square" lIns="0" tIns="0" rIns="0" bIns="0" rtlCol="0"/>
            <a:lstStyle/>
            <a:p>
              <a:endParaRPr lang="fr-FR" noProof="0" dirty="0"/>
            </a:p>
          </p:txBody>
        </p:sp>
        <p:sp>
          <p:nvSpPr>
            <p:cNvPr id="5630" name="object 5630"/>
            <p:cNvSpPr/>
            <p:nvPr/>
          </p:nvSpPr>
          <p:spPr>
            <a:xfrm>
              <a:off x="8170896" y="5354645"/>
              <a:ext cx="3810" cy="525780"/>
            </a:xfrm>
            <a:custGeom>
              <a:avLst/>
              <a:gdLst/>
              <a:ahLst/>
              <a:cxnLst/>
              <a:rect l="l" t="t" r="r" b="b"/>
              <a:pathLst>
                <a:path w="3809" h="525779">
                  <a:moveTo>
                    <a:pt x="0" y="0"/>
                  </a:moveTo>
                  <a:lnTo>
                    <a:pt x="3602" y="152"/>
                  </a:lnTo>
                  <a:lnTo>
                    <a:pt x="3602" y="525235"/>
                  </a:lnTo>
                  <a:lnTo>
                    <a:pt x="0" y="524841"/>
                  </a:lnTo>
                  <a:lnTo>
                    <a:pt x="0" y="0"/>
                  </a:lnTo>
                  <a:close/>
                </a:path>
              </a:pathLst>
            </a:custGeom>
            <a:solidFill>
              <a:srgbClr val="928D95"/>
            </a:solidFill>
          </p:spPr>
          <p:txBody>
            <a:bodyPr wrap="square" lIns="0" tIns="0" rIns="0" bIns="0" rtlCol="0"/>
            <a:lstStyle/>
            <a:p>
              <a:endParaRPr lang="fr-FR" noProof="0" dirty="0"/>
            </a:p>
          </p:txBody>
        </p:sp>
        <p:sp>
          <p:nvSpPr>
            <p:cNvPr id="5631" name="object 5631"/>
            <p:cNvSpPr/>
            <p:nvPr/>
          </p:nvSpPr>
          <p:spPr>
            <a:xfrm>
              <a:off x="8170896" y="5354645"/>
              <a:ext cx="3810" cy="525780"/>
            </a:xfrm>
            <a:custGeom>
              <a:avLst/>
              <a:gdLst/>
              <a:ahLst/>
              <a:cxnLst/>
              <a:rect l="l" t="t" r="r" b="b"/>
              <a:pathLst>
                <a:path w="3809" h="525779">
                  <a:moveTo>
                    <a:pt x="3602" y="152"/>
                  </a:moveTo>
                  <a:lnTo>
                    <a:pt x="3602" y="525235"/>
                  </a:lnTo>
                </a:path>
                <a:path w="3809" h="525779">
                  <a:moveTo>
                    <a:pt x="0" y="524841"/>
                  </a:moveTo>
                  <a:lnTo>
                    <a:pt x="0" y="0"/>
                  </a:lnTo>
                </a:path>
              </a:pathLst>
            </a:custGeom>
            <a:ln w="3175">
              <a:solidFill>
                <a:srgbClr val="928D95"/>
              </a:solidFill>
            </a:ln>
          </p:spPr>
          <p:txBody>
            <a:bodyPr wrap="square" lIns="0" tIns="0" rIns="0" bIns="0" rtlCol="0"/>
            <a:lstStyle/>
            <a:p>
              <a:endParaRPr lang="fr-FR" noProof="0" dirty="0"/>
            </a:p>
          </p:txBody>
        </p:sp>
        <p:sp>
          <p:nvSpPr>
            <p:cNvPr id="5632" name="object 5632"/>
            <p:cNvSpPr/>
            <p:nvPr/>
          </p:nvSpPr>
          <p:spPr>
            <a:xfrm>
              <a:off x="8174499" y="5354798"/>
              <a:ext cx="1905" cy="525780"/>
            </a:xfrm>
            <a:custGeom>
              <a:avLst/>
              <a:gdLst/>
              <a:ahLst/>
              <a:cxnLst/>
              <a:rect l="l" t="t" r="r" b="b"/>
              <a:pathLst>
                <a:path w="1904" h="525779">
                  <a:moveTo>
                    <a:pt x="0" y="0"/>
                  </a:moveTo>
                  <a:lnTo>
                    <a:pt x="1681" y="71"/>
                  </a:lnTo>
                  <a:lnTo>
                    <a:pt x="1681" y="525266"/>
                  </a:lnTo>
                  <a:lnTo>
                    <a:pt x="0" y="525082"/>
                  </a:lnTo>
                  <a:lnTo>
                    <a:pt x="0" y="0"/>
                  </a:lnTo>
                  <a:close/>
                </a:path>
              </a:pathLst>
            </a:custGeom>
            <a:solidFill>
              <a:srgbClr val="928D95"/>
            </a:solidFill>
          </p:spPr>
          <p:txBody>
            <a:bodyPr wrap="square" lIns="0" tIns="0" rIns="0" bIns="0" rtlCol="0"/>
            <a:lstStyle/>
            <a:p>
              <a:endParaRPr lang="fr-FR" noProof="0" dirty="0"/>
            </a:p>
          </p:txBody>
        </p:sp>
        <p:sp>
          <p:nvSpPr>
            <p:cNvPr id="5633" name="object 5633"/>
            <p:cNvSpPr/>
            <p:nvPr/>
          </p:nvSpPr>
          <p:spPr>
            <a:xfrm>
              <a:off x="8174499" y="5354798"/>
              <a:ext cx="1905" cy="525780"/>
            </a:xfrm>
            <a:custGeom>
              <a:avLst/>
              <a:gdLst/>
              <a:ahLst/>
              <a:cxnLst/>
              <a:rect l="l" t="t" r="r" b="b"/>
              <a:pathLst>
                <a:path w="1904" h="525779">
                  <a:moveTo>
                    <a:pt x="1681" y="71"/>
                  </a:moveTo>
                  <a:lnTo>
                    <a:pt x="1681" y="525266"/>
                  </a:lnTo>
                </a:path>
                <a:path w="1904" h="525779">
                  <a:moveTo>
                    <a:pt x="0" y="525082"/>
                  </a:moveTo>
                  <a:lnTo>
                    <a:pt x="0" y="0"/>
                  </a:lnTo>
                </a:path>
              </a:pathLst>
            </a:custGeom>
            <a:ln w="3175">
              <a:solidFill>
                <a:srgbClr val="928D95"/>
              </a:solidFill>
            </a:ln>
          </p:spPr>
          <p:txBody>
            <a:bodyPr wrap="square" lIns="0" tIns="0" rIns="0" bIns="0" rtlCol="0"/>
            <a:lstStyle/>
            <a:p>
              <a:endParaRPr lang="fr-FR" noProof="0" dirty="0"/>
            </a:p>
          </p:txBody>
        </p:sp>
        <p:sp>
          <p:nvSpPr>
            <p:cNvPr id="5634" name="object 5634"/>
            <p:cNvSpPr/>
            <p:nvPr/>
          </p:nvSpPr>
          <p:spPr>
            <a:xfrm>
              <a:off x="8176180" y="5354869"/>
              <a:ext cx="3810" cy="525780"/>
            </a:xfrm>
            <a:custGeom>
              <a:avLst/>
              <a:gdLst/>
              <a:ahLst/>
              <a:cxnLst/>
              <a:rect l="l" t="t" r="r" b="b"/>
              <a:pathLst>
                <a:path w="3809" h="525779">
                  <a:moveTo>
                    <a:pt x="0" y="0"/>
                  </a:moveTo>
                  <a:lnTo>
                    <a:pt x="3602" y="152"/>
                  </a:lnTo>
                  <a:lnTo>
                    <a:pt x="3602" y="525589"/>
                  </a:lnTo>
                  <a:lnTo>
                    <a:pt x="0" y="525195"/>
                  </a:lnTo>
                  <a:lnTo>
                    <a:pt x="0" y="0"/>
                  </a:lnTo>
                  <a:close/>
                </a:path>
              </a:pathLst>
            </a:custGeom>
            <a:solidFill>
              <a:srgbClr val="928D95"/>
            </a:solidFill>
          </p:spPr>
          <p:txBody>
            <a:bodyPr wrap="square" lIns="0" tIns="0" rIns="0" bIns="0" rtlCol="0"/>
            <a:lstStyle/>
            <a:p>
              <a:endParaRPr lang="fr-FR" noProof="0" dirty="0"/>
            </a:p>
          </p:txBody>
        </p:sp>
        <p:sp>
          <p:nvSpPr>
            <p:cNvPr id="5635" name="object 5635"/>
            <p:cNvSpPr/>
            <p:nvPr/>
          </p:nvSpPr>
          <p:spPr>
            <a:xfrm>
              <a:off x="8176180" y="5354869"/>
              <a:ext cx="3810" cy="525780"/>
            </a:xfrm>
            <a:custGeom>
              <a:avLst/>
              <a:gdLst/>
              <a:ahLst/>
              <a:cxnLst/>
              <a:rect l="l" t="t" r="r" b="b"/>
              <a:pathLst>
                <a:path w="3809" h="525779">
                  <a:moveTo>
                    <a:pt x="3602" y="152"/>
                  </a:moveTo>
                  <a:lnTo>
                    <a:pt x="3602" y="525589"/>
                  </a:lnTo>
                </a:path>
                <a:path w="3809" h="525779">
                  <a:moveTo>
                    <a:pt x="0" y="525195"/>
                  </a:moveTo>
                  <a:lnTo>
                    <a:pt x="0" y="0"/>
                  </a:lnTo>
                </a:path>
              </a:pathLst>
            </a:custGeom>
            <a:ln w="3175">
              <a:solidFill>
                <a:srgbClr val="928D95"/>
              </a:solidFill>
            </a:ln>
          </p:spPr>
          <p:txBody>
            <a:bodyPr wrap="square" lIns="0" tIns="0" rIns="0" bIns="0" rtlCol="0"/>
            <a:lstStyle/>
            <a:p>
              <a:endParaRPr lang="fr-FR" noProof="0" dirty="0"/>
            </a:p>
          </p:txBody>
        </p:sp>
        <p:sp>
          <p:nvSpPr>
            <p:cNvPr id="5636" name="object 5636"/>
            <p:cNvSpPr/>
            <p:nvPr/>
          </p:nvSpPr>
          <p:spPr>
            <a:xfrm>
              <a:off x="8179783" y="5355021"/>
              <a:ext cx="2540" cy="525780"/>
            </a:xfrm>
            <a:custGeom>
              <a:avLst/>
              <a:gdLst/>
              <a:ahLst/>
              <a:cxnLst/>
              <a:rect l="l" t="t" r="r" b="b"/>
              <a:pathLst>
                <a:path w="2540" h="525779">
                  <a:moveTo>
                    <a:pt x="0" y="0"/>
                  </a:moveTo>
                  <a:lnTo>
                    <a:pt x="1921" y="81"/>
                  </a:lnTo>
                  <a:lnTo>
                    <a:pt x="1921" y="525646"/>
                  </a:lnTo>
                  <a:lnTo>
                    <a:pt x="0" y="525436"/>
                  </a:lnTo>
                  <a:lnTo>
                    <a:pt x="0" y="0"/>
                  </a:lnTo>
                  <a:close/>
                </a:path>
              </a:pathLst>
            </a:custGeom>
            <a:solidFill>
              <a:srgbClr val="918D95"/>
            </a:solidFill>
          </p:spPr>
          <p:txBody>
            <a:bodyPr wrap="square" lIns="0" tIns="0" rIns="0" bIns="0" rtlCol="0"/>
            <a:lstStyle/>
            <a:p>
              <a:endParaRPr lang="fr-FR" noProof="0" dirty="0"/>
            </a:p>
          </p:txBody>
        </p:sp>
        <p:sp>
          <p:nvSpPr>
            <p:cNvPr id="5637" name="object 5637"/>
            <p:cNvSpPr/>
            <p:nvPr/>
          </p:nvSpPr>
          <p:spPr>
            <a:xfrm>
              <a:off x="8179783" y="5355021"/>
              <a:ext cx="2540" cy="525780"/>
            </a:xfrm>
            <a:custGeom>
              <a:avLst/>
              <a:gdLst/>
              <a:ahLst/>
              <a:cxnLst/>
              <a:rect l="l" t="t" r="r" b="b"/>
              <a:pathLst>
                <a:path w="2540" h="525779">
                  <a:moveTo>
                    <a:pt x="1921" y="81"/>
                  </a:moveTo>
                  <a:lnTo>
                    <a:pt x="1921" y="525646"/>
                  </a:lnTo>
                </a:path>
                <a:path w="2540" h="525779">
                  <a:moveTo>
                    <a:pt x="0" y="525436"/>
                  </a:moveTo>
                  <a:lnTo>
                    <a:pt x="0" y="0"/>
                  </a:lnTo>
                </a:path>
              </a:pathLst>
            </a:custGeom>
            <a:ln w="3175">
              <a:solidFill>
                <a:srgbClr val="918D95"/>
              </a:solidFill>
            </a:ln>
          </p:spPr>
          <p:txBody>
            <a:bodyPr wrap="square" lIns="0" tIns="0" rIns="0" bIns="0" rtlCol="0"/>
            <a:lstStyle/>
            <a:p>
              <a:endParaRPr lang="fr-FR" noProof="0" dirty="0"/>
            </a:p>
          </p:txBody>
        </p:sp>
        <p:sp>
          <p:nvSpPr>
            <p:cNvPr id="5638" name="object 5638"/>
            <p:cNvSpPr/>
            <p:nvPr/>
          </p:nvSpPr>
          <p:spPr>
            <a:xfrm>
              <a:off x="8181705" y="5355102"/>
              <a:ext cx="3810" cy="526415"/>
            </a:xfrm>
            <a:custGeom>
              <a:avLst/>
              <a:gdLst/>
              <a:ahLst/>
              <a:cxnLst/>
              <a:rect l="l" t="t" r="r" b="b"/>
              <a:pathLst>
                <a:path w="3809" h="526414">
                  <a:moveTo>
                    <a:pt x="0" y="0"/>
                  </a:moveTo>
                  <a:lnTo>
                    <a:pt x="3602" y="152"/>
                  </a:lnTo>
                  <a:lnTo>
                    <a:pt x="3602" y="525959"/>
                  </a:lnTo>
                  <a:lnTo>
                    <a:pt x="0" y="525565"/>
                  </a:lnTo>
                  <a:lnTo>
                    <a:pt x="0" y="0"/>
                  </a:lnTo>
                  <a:close/>
                </a:path>
              </a:pathLst>
            </a:custGeom>
            <a:solidFill>
              <a:srgbClr val="918D95"/>
            </a:solidFill>
          </p:spPr>
          <p:txBody>
            <a:bodyPr wrap="square" lIns="0" tIns="0" rIns="0" bIns="0" rtlCol="0"/>
            <a:lstStyle/>
            <a:p>
              <a:endParaRPr lang="fr-FR" noProof="0" dirty="0"/>
            </a:p>
          </p:txBody>
        </p:sp>
        <p:sp>
          <p:nvSpPr>
            <p:cNvPr id="5639" name="object 5639"/>
            <p:cNvSpPr/>
            <p:nvPr/>
          </p:nvSpPr>
          <p:spPr>
            <a:xfrm>
              <a:off x="8181705" y="5355102"/>
              <a:ext cx="3810" cy="526415"/>
            </a:xfrm>
            <a:custGeom>
              <a:avLst/>
              <a:gdLst/>
              <a:ahLst/>
              <a:cxnLst/>
              <a:rect l="l" t="t" r="r" b="b"/>
              <a:pathLst>
                <a:path w="3809" h="526414">
                  <a:moveTo>
                    <a:pt x="3602" y="152"/>
                  </a:moveTo>
                  <a:lnTo>
                    <a:pt x="3602" y="525959"/>
                  </a:lnTo>
                </a:path>
                <a:path w="3809" h="526414">
                  <a:moveTo>
                    <a:pt x="0" y="525565"/>
                  </a:moveTo>
                  <a:lnTo>
                    <a:pt x="0" y="0"/>
                  </a:lnTo>
                </a:path>
              </a:pathLst>
            </a:custGeom>
            <a:ln w="3175">
              <a:solidFill>
                <a:srgbClr val="918D95"/>
              </a:solidFill>
            </a:ln>
          </p:spPr>
          <p:txBody>
            <a:bodyPr wrap="square" lIns="0" tIns="0" rIns="0" bIns="0" rtlCol="0"/>
            <a:lstStyle/>
            <a:p>
              <a:endParaRPr lang="fr-FR" noProof="0" dirty="0"/>
            </a:p>
          </p:txBody>
        </p:sp>
        <p:sp>
          <p:nvSpPr>
            <p:cNvPr id="5640" name="object 5640"/>
            <p:cNvSpPr/>
            <p:nvPr/>
          </p:nvSpPr>
          <p:spPr>
            <a:xfrm>
              <a:off x="8185308" y="5355255"/>
              <a:ext cx="1905" cy="526415"/>
            </a:xfrm>
            <a:custGeom>
              <a:avLst/>
              <a:gdLst/>
              <a:ahLst/>
              <a:cxnLst/>
              <a:rect l="l" t="t" r="r" b="b"/>
              <a:pathLst>
                <a:path w="1904" h="526414">
                  <a:moveTo>
                    <a:pt x="0" y="0"/>
                  </a:moveTo>
                  <a:lnTo>
                    <a:pt x="1681" y="71"/>
                  </a:lnTo>
                  <a:lnTo>
                    <a:pt x="1681" y="525990"/>
                  </a:lnTo>
                  <a:lnTo>
                    <a:pt x="0" y="525806"/>
                  </a:lnTo>
                  <a:lnTo>
                    <a:pt x="0" y="0"/>
                  </a:lnTo>
                  <a:close/>
                </a:path>
              </a:pathLst>
            </a:custGeom>
            <a:solidFill>
              <a:srgbClr val="918D95"/>
            </a:solidFill>
          </p:spPr>
          <p:txBody>
            <a:bodyPr wrap="square" lIns="0" tIns="0" rIns="0" bIns="0" rtlCol="0"/>
            <a:lstStyle/>
            <a:p>
              <a:endParaRPr lang="fr-FR" noProof="0" dirty="0"/>
            </a:p>
          </p:txBody>
        </p:sp>
        <p:sp>
          <p:nvSpPr>
            <p:cNvPr id="5641" name="object 5641"/>
            <p:cNvSpPr/>
            <p:nvPr/>
          </p:nvSpPr>
          <p:spPr>
            <a:xfrm>
              <a:off x="8185308" y="5355255"/>
              <a:ext cx="1905" cy="526415"/>
            </a:xfrm>
            <a:custGeom>
              <a:avLst/>
              <a:gdLst/>
              <a:ahLst/>
              <a:cxnLst/>
              <a:rect l="l" t="t" r="r" b="b"/>
              <a:pathLst>
                <a:path w="1904" h="526414">
                  <a:moveTo>
                    <a:pt x="1681" y="71"/>
                  </a:moveTo>
                  <a:lnTo>
                    <a:pt x="1681" y="525990"/>
                  </a:lnTo>
                </a:path>
                <a:path w="1904" h="526414">
                  <a:moveTo>
                    <a:pt x="0" y="525806"/>
                  </a:moveTo>
                  <a:lnTo>
                    <a:pt x="0" y="0"/>
                  </a:lnTo>
                </a:path>
              </a:pathLst>
            </a:custGeom>
            <a:ln w="3175">
              <a:solidFill>
                <a:srgbClr val="918D95"/>
              </a:solidFill>
            </a:ln>
          </p:spPr>
          <p:txBody>
            <a:bodyPr wrap="square" lIns="0" tIns="0" rIns="0" bIns="0" rtlCol="0"/>
            <a:lstStyle/>
            <a:p>
              <a:endParaRPr lang="fr-FR" noProof="0" dirty="0"/>
            </a:p>
          </p:txBody>
        </p:sp>
        <p:sp>
          <p:nvSpPr>
            <p:cNvPr id="5642" name="object 5642"/>
            <p:cNvSpPr/>
            <p:nvPr/>
          </p:nvSpPr>
          <p:spPr>
            <a:xfrm>
              <a:off x="8186989" y="5355326"/>
              <a:ext cx="2540" cy="526415"/>
            </a:xfrm>
            <a:custGeom>
              <a:avLst/>
              <a:gdLst/>
              <a:ahLst/>
              <a:cxnLst/>
              <a:rect l="l" t="t" r="r" b="b"/>
              <a:pathLst>
                <a:path w="2540" h="526414">
                  <a:moveTo>
                    <a:pt x="0" y="0"/>
                  </a:moveTo>
                  <a:lnTo>
                    <a:pt x="1921" y="91"/>
                  </a:lnTo>
                  <a:lnTo>
                    <a:pt x="1921" y="526129"/>
                  </a:lnTo>
                  <a:lnTo>
                    <a:pt x="0" y="525919"/>
                  </a:lnTo>
                  <a:lnTo>
                    <a:pt x="0" y="0"/>
                  </a:lnTo>
                  <a:close/>
                </a:path>
              </a:pathLst>
            </a:custGeom>
            <a:solidFill>
              <a:srgbClr val="918D95"/>
            </a:solidFill>
          </p:spPr>
          <p:txBody>
            <a:bodyPr wrap="square" lIns="0" tIns="0" rIns="0" bIns="0" rtlCol="0"/>
            <a:lstStyle/>
            <a:p>
              <a:endParaRPr lang="fr-FR" noProof="0" dirty="0"/>
            </a:p>
          </p:txBody>
        </p:sp>
        <p:sp>
          <p:nvSpPr>
            <p:cNvPr id="5643" name="object 5643"/>
            <p:cNvSpPr/>
            <p:nvPr/>
          </p:nvSpPr>
          <p:spPr>
            <a:xfrm>
              <a:off x="8186989" y="5355326"/>
              <a:ext cx="2540" cy="526415"/>
            </a:xfrm>
            <a:custGeom>
              <a:avLst/>
              <a:gdLst/>
              <a:ahLst/>
              <a:cxnLst/>
              <a:rect l="l" t="t" r="r" b="b"/>
              <a:pathLst>
                <a:path w="2540" h="526414">
                  <a:moveTo>
                    <a:pt x="1921" y="91"/>
                  </a:moveTo>
                  <a:lnTo>
                    <a:pt x="1921" y="526129"/>
                  </a:lnTo>
                </a:path>
                <a:path w="2540" h="526414">
                  <a:moveTo>
                    <a:pt x="0" y="525919"/>
                  </a:moveTo>
                  <a:lnTo>
                    <a:pt x="0" y="0"/>
                  </a:lnTo>
                </a:path>
              </a:pathLst>
            </a:custGeom>
            <a:ln w="3175">
              <a:solidFill>
                <a:srgbClr val="918D95"/>
              </a:solidFill>
            </a:ln>
          </p:spPr>
          <p:txBody>
            <a:bodyPr wrap="square" lIns="0" tIns="0" rIns="0" bIns="0" rtlCol="0"/>
            <a:lstStyle/>
            <a:p>
              <a:endParaRPr lang="fr-FR" noProof="0" dirty="0"/>
            </a:p>
          </p:txBody>
        </p:sp>
        <p:sp>
          <p:nvSpPr>
            <p:cNvPr id="5644" name="object 5644"/>
            <p:cNvSpPr/>
            <p:nvPr/>
          </p:nvSpPr>
          <p:spPr>
            <a:xfrm>
              <a:off x="8188910" y="5355418"/>
              <a:ext cx="3810" cy="527050"/>
            </a:xfrm>
            <a:custGeom>
              <a:avLst/>
              <a:gdLst/>
              <a:ahLst/>
              <a:cxnLst/>
              <a:rect l="l" t="t" r="r" b="b"/>
              <a:pathLst>
                <a:path w="3809" h="527050">
                  <a:moveTo>
                    <a:pt x="0" y="0"/>
                  </a:moveTo>
                  <a:lnTo>
                    <a:pt x="3602" y="206"/>
                  </a:lnTo>
                  <a:lnTo>
                    <a:pt x="3602" y="526432"/>
                  </a:lnTo>
                  <a:lnTo>
                    <a:pt x="0" y="526038"/>
                  </a:lnTo>
                  <a:lnTo>
                    <a:pt x="0" y="0"/>
                  </a:lnTo>
                  <a:close/>
                </a:path>
              </a:pathLst>
            </a:custGeom>
            <a:solidFill>
              <a:srgbClr val="918B94"/>
            </a:solidFill>
          </p:spPr>
          <p:txBody>
            <a:bodyPr wrap="square" lIns="0" tIns="0" rIns="0" bIns="0" rtlCol="0"/>
            <a:lstStyle/>
            <a:p>
              <a:endParaRPr lang="fr-FR" noProof="0" dirty="0"/>
            </a:p>
          </p:txBody>
        </p:sp>
        <p:sp>
          <p:nvSpPr>
            <p:cNvPr id="5645" name="object 5645"/>
            <p:cNvSpPr/>
            <p:nvPr/>
          </p:nvSpPr>
          <p:spPr>
            <a:xfrm>
              <a:off x="8188910" y="5355417"/>
              <a:ext cx="3810" cy="527050"/>
            </a:xfrm>
            <a:custGeom>
              <a:avLst/>
              <a:gdLst/>
              <a:ahLst/>
              <a:cxnLst/>
              <a:rect l="l" t="t" r="r" b="b"/>
              <a:pathLst>
                <a:path w="3809" h="527050">
                  <a:moveTo>
                    <a:pt x="3602" y="206"/>
                  </a:moveTo>
                  <a:lnTo>
                    <a:pt x="3602" y="526432"/>
                  </a:lnTo>
                </a:path>
                <a:path w="3809" h="527050">
                  <a:moveTo>
                    <a:pt x="0" y="526038"/>
                  </a:moveTo>
                  <a:lnTo>
                    <a:pt x="0" y="0"/>
                  </a:lnTo>
                </a:path>
              </a:pathLst>
            </a:custGeom>
            <a:ln w="3175">
              <a:solidFill>
                <a:srgbClr val="918B94"/>
              </a:solidFill>
            </a:ln>
          </p:spPr>
          <p:txBody>
            <a:bodyPr wrap="square" lIns="0" tIns="0" rIns="0" bIns="0" rtlCol="0"/>
            <a:lstStyle/>
            <a:p>
              <a:endParaRPr lang="fr-FR" noProof="0" dirty="0"/>
            </a:p>
          </p:txBody>
        </p:sp>
        <p:sp>
          <p:nvSpPr>
            <p:cNvPr id="5646" name="object 5646"/>
            <p:cNvSpPr/>
            <p:nvPr/>
          </p:nvSpPr>
          <p:spPr>
            <a:xfrm>
              <a:off x="8192513" y="5355623"/>
              <a:ext cx="1905" cy="526415"/>
            </a:xfrm>
            <a:custGeom>
              <a:avLst/>
              <a:gdLst/>
              <a:ahLst/>
              <a:cxnLst/>
              <a:rect l="l" t="t" r="r" b="b"/>
              <a:pathLst>
                <a:path w="1904" h="526414">
                  <a:moveTo>
                    <a:pt x="0" y="0"/>
                  </a:moveTo>
                  <a:lnTo>
                    <a:pt x="1681" y="96"/>
                  </a:lnTo>
                  <a:lnTo>
                    <a:pt x="1681" y="526409"/>
                  </a:lnTo>
                  <a:lnTo>
                    <a:pt x="0" y="526226"/>
                  </a:lnTo>
                  <a:lnTo>
                    <a:pt x="0" y="0"/>
                  </a:lnTo>
                  <a:close/>
                </a:path>
              </a:pathLst>
            </a:custGeom>
            <a:solidFill>
              <a:srgbClr val="918B94"/>
            </a:solidFill>
          </p:spPr>
          <p:txBody>
            <a:bodyPr wrap="square" lIns="0" tIns="0" rIns="0" bIns="0" rtlCol="0"/>
            <a:lstStyle/>
            <a:p>
              <a:endParaRPr lang="fr-FR" noProof="0" dirty="0"/>
            </a:p>
          </p:txBody>
        </p:sp>
        <p:sp>
          <p:nvSpPr>
            <p:cNvPr id="5647" name="object 5647"/>
            <p:cNvSpPr/>
            <p:nvPr/>
          </p:nvSpPr>
          <p:spPr>
            <a:xfrm>
              <a:off x="8192513" y="5355623"/>
              <a:ext cx="1905" cy="526415"/>
            </a:xfrm>
            <a:custGeom>
              <a:avLst/>
              <a:gdLst/>
              <a:ahLst/>
              <a:cxnLst/>
              <a:rect l="l" t="t" r="r" b="b"/>
              <a:pathLst>
                <a:path w="1904" h="526414">
                  <a:moveTo>
                    <a:pt x="1681" y="96"/>
                  </a:moveTo>
                  <a:lnTo>
                    <a:pt x="1681" y="526409"/>
                  </a:lnTo>
                </a:path>
                <a:path w="1904" h="526414">
                  <a:moveTo>
                    <a:pt x="0" y="526226"/>
                  </a:moveTo>
                  <a:lnTo>
                    <a:pt x="0" y="0"/>
                  </a:lnTo>
                </a:path>
              </a:pathLst>
            </a:custGeom>
            <a:ln w="3175">
              <a:solidFill>
                <a:srgbClr val="918B94"/>
              </a:solidFill>
            </a:ln>
          </p:spPr>
          <p:txBody>
            <a:bodyPr wrap="square" lIns="0" tIns="0" rIns="0" bIns="0" rtlCol="0"/>
            <a:lstStyle/>
            <a:p>
              <a:endParaRPr lang="fr-FR" noProof="0" dirty="0"/>
            </a:p>
          </p:txBody>
        </p:sp>
        <p:sp>
          <p:nvSpPr>
            <p:cNvPr id="5648" name="object 5648"/>
            <p:cNvSpPr/>
            <p:nvPr/>
          </p:nvSpPr>
          <p:spPr>
            <a:xfrm>
              <a:off x="8194195" y="5355720"/>
              <a:ext cx="3810" cy="527050"/>
            </a:xfrm>
            <a:custGeom>
              <a:avLst/>
              <a:gdLst/>
              <a:ahLst/>
              <a:cxnLst/>
              <a:rect l="l" t="t" r="r" b="b"/>
              <a:pathLst>
                <a:path w="3809" h="527050">
                  <a:moveTo>
                    <a:pt x="0" y="0"/>
                  </a:moveTo>
                  <a:lnTo>
                    <a:pt x="3602" y="206"/>
                  </a:lnTo>
                  <a:lnTo>
                    <a:pt x="3602" y="526707"/>
                  </a:lnTo>
                  <a:lnTo>
                    <a:pt x="0" y="526313"/>
                  </a:lnTo>
                  <a:lnTo>
                    <a:pt x="0" y="0"/>
                  </a:lnTo>
                  <a:close/>
                </a:path>
              </a:pathLst>
            </a:custGeom>
            <a:solidFill>
              <a:srgbClr val="918B94"/>
            </a:solidFill>
          </p:spPr>
          <p:txBody>
            <a:bodyPr wrap="square" lIns="0" tIns="0" rIns="0" bIns="0" rtlCol="0"/>
            <a:lstStyle/>
            <a:p>
              <a:endParaRPr lang="fr-FR" noProof="0" dirty="0"/>
            </a:p>
          </p:txBody>
        </p:sp>
        <p:sp>
          <p:nvSpPr>
            <p:cNvPr id="5649" name="object 5649"/>
            <p:cNvSpPr/>
            <p:nvPr/>
          </p:nvSpPr>
          <p:spPr>
            <a:xfrm>
              <a:off x="8194195" y="5355720"/>
              <a:ext cx="3810" cy="527050"/>
            </a:xfrm>
            <a:custGeom>
              <a:avLst/>
              <a:gdLst/>
              <a:ahLst/>
              <a:cxnLst/>
              <a:rect l="l" t="t" r="r" b="b"/>
              <a:pathLst>
                <a:path w="3809" h="527050">
                  <a:moveTo>
                    <a:pt x="3602" y="206"/>
                  </a:moveTo>
                  <a:lnTo>
                    <a:pt x="3602" y="526707"/>
                  </a:lnTo>
                </a:path>
                <a:path w="3809" h="527050">
                  <a:moveTo>
                    <a:pt x="0" y="526313"/>
                  </a:moveTo>
                  <a:lnTo>
                    <a:pt x="0" y="0"/>
                  </a:lnTo>
                </a:path>
              </a:pathLst>
            </a:custGeom>
            <a:ln w="3175">
              <a:solidFill>
                <a:srgbClr val="918B94"/>
              </a:solidFill>
            </a:ln>
          </p:spPr>
          <p:txBody>
            <a:bodyPr wrap="square" lIns="0" tIns="0" rIns="0" bIns="0" rtlCol="0"/>
            <a:lstStyle/>
            <a:p>
              <a:endParaRPr lang="fr-FR" noProof="0" dirty="0"/>
            </a:p>
          </p:txBody>
        </p:sp>
        <p:sp>
          <p:nvSpPr>
            <p:cNvPr id="5650" name="object 5650"/>
            <p:cNvSpPr/>
            <p:nvPr/>
          </p:nvSpPr>
          <p:spPr>
            <a:xfrm>
              <a:off x="8197798" y="5355926"/>
              <a:ext cx="2540" cy="527050"/>
            </a:xfrm>
            <a:custGeom>
              <a:avLst/>
              <a:gdLst/>
              <a:ahLst/>
              <a:cxnLst/>
              <a:rect l="l" t="t" r="r" b="b"/>
              <a:pathLst>
                <a:path w="2540" h="527050">
                  <a:moveTo>
                    <a:pt x="0" y="0"/>
                  </a:moveTo>
                  <a:lnTo>
                    <a:pt x="1921" y="109"/>
                  </a:lnTo>
                  <a:lnTo>
                    <a:pt x="1921" y="526711"/>
                  </a:lnTo>
                  <a:lnTo>
                    <a:pt x="0" y="526501"/>
                  </a:lnTo>
                  <a:lnTo>
                    <a:pt x="0" y="0"/>
                  </a:lnTo>
                  <a:close/>
                </a:path>
              </a:pathLst>
            </a:custGeom>
            <a:solidFill>
              <a:srgbClr val="918B94"/>
            </a:solidFill>
          </p:spPr>
          <p:txBody>
            <a:bodyPr wrap="square" lIns="0" tIns="0" rIns="0" bIns="0" rtlCol="0"/>
            <a:lstStyle/>
            <a:p>
              <a:endParaRPr lang="fr-FR" noProof="0" dirty="0"/>
            </a:p>
          </p:txBody>
        </p:sp>
        <p:sp>
          <p:nvSpPr>
            <p:cNvPr id="5651" name="object 5651"/>
            <p:cNvSpPr/>
            <p:nvPr/>
          </p:nvSpPr>
          <p:spPr>
            <a:xfrm>
              <a:off x="8197798" y="5355926"/>
              <a:ext cx="2540" cy="527050"/>
            </a:xfrm>
            <a:custGeom>
              <a:avLst/>
              <a:gdLst/>
              <a:ahLst/>
              <a:cxnLst/>
              <a:rect l="l" t="t" r="r" b="b"/>
              <a:pathLst>
                <a:path w="2540" h="527050">
                  <a:moveTo>
                    <a:pt x="1921" y="109"/>
                  </a:moveTo>
                  <a:lnTo>
                    <a:pt x="1921" y="526711"/>
                  </a:lnTo>
                </a:path>
                <a:path w="2540" h="527050">
                  <a:moveTo>
                    <a:pt x="0" y="526501"/>
                  </a:moveTo>
                  <a:lnTo>
                    <a:pt x="0" y="0"/>
                  </a:lnTo>
                </a:path>
              </a:pathLst>
            </a:custGeom>
            <a:ln w="3175">
              <a:solidFill>
                <a:srgbClr val="918B94"/>
              </a:solidFill>
            </a:ln>
          </p:spPr>
          <p:txBody>
            <a:bodyPr wrap="square" lIns="0" tIns="0" rIns="0" bIns="0" rtlCol="0"/>
            <a:lstStyle/>
            <a:p>
              <a:endParaRPr lang="fr-FR" noProof="0" dirty="0"/>
            </a:p>
          </p:txBody>
        </p:sp>
        <p:sp>
          <p:nvSpPr>
            <p:cNvPr id="5652" name="object 5652"/>
            <p:cNvSpPr/>
            <p:nvPr/>
          </p:nvSpPr>
          <p:spPr>
            <a:xfrm>
              <a:off x="8199719" y="5356035"/>
              <a:ext cx="3810" cy="527050"/>
            </a:xfrm>
            <a:custGeom>
              <a:avLst/>
              <a:gdLst/>
              <a:ahLst/>
              <a:cxnLst/>
              <a:rect l="l" t="t" r="r" b="b"/>
              <a:pathLst>
                <a:path w="3809" h="527050">
                  <a:moveTo>
                    <a:pt x="0" y="0"/>
                  </a:moveTo>
                  <a:lnTo>
                    <a:pt x="3602" y="206"/>
                  </a:lnTo>
                  <a:lnTo>
                    <a:pt x="3602" y="526995"/>
                  </a:lnTo>
                  <a:lnTo>
                    <a:pt x="0" y="526601"/>
                  </a:lnTo>
                  <a:lnTo>
                    <a:pt x="0" y="0"/>
                  </a:lnTo>
                  <a:close/>
                </a:path>
              </a:pathLst>
            </a:custGeom>
            <a:solidFill>
              <a:srgbClr val="908B94"/>
            </a:solidFill>
          </p:spPr>
          <p:txBody>
            <a:bodyPr wrap="square" lIns="0" tIns="0" rIns="0" bIns="0" rtlCol="0"/>
            <a:lstStyle/>
            <a:p>
              <a:endParaRPr lang="fr-FR" noProof="0" dirty="0"/>
            </a:p>
          </p:txBody>
        </p:sp>
        <p:sp>
          <p:nvSpPr>
            <p:cNvPr id="5653" name="object 5653"/>
            <p:cNvSpPr/>
            <p:nvPr/>
          </p:nvSpPr>
          <p:spPr>
            <a:xfrm>
              <a:off x="8199719" y="5356035"/>
              <a:ext cx="3810" cy="527050"/>
            </a:xfrm>
            <a:custGeom>
              <a:avLst/>
              <a:gdLst/>
              <a:ahLst/>
              <a:cxnLst/>
              <a:rect l="l" t="t" r="r" b="b"/>
              <a:pathLst>
                <a:path w="3809" h="527050">
                  <a:moveTo>
                    <a:pt x="3602" y="206"/>
                  </a:moveTo>
                  <a:lnTo>
                    <a:pt x="3602" y="526995"/>
                  </a:lnTo>
                </a:path>
                <a:path w="3809" h="527050">
                  <a:moveTo>
                    <a:pt x="0" y="526601"/>
                  </a:moveTo>
                  <a:lnTo>
                    <a:pt x="0" y="0"/>
                  </a:lnTo>
                </a:path>
              </a:pathLst>
            </a:custGeom>
            <a:ln w="3175">
              <a:solidFill>
                <a:srgbClr val="908B94"/>
              </a:solidFill>
            </a:ln>
          </p:spPr>
          <p:txBody>
            <a:bodyPr wrap="square" lIns="0" tIns="0" rIns="0" bIns="0" rtlCol="0"/>
            <a:lstStyle/>
            <a:p>
              <a:endParaRPr lang="fr-FR" noProof="0" dirty="0"/>
            </a:p>
          </p:txBody>
        </p:sp>
        <p:sp>
          <p:nvSpPr>
            <p:cNvPr id="5654" name="object 5654"/>
            <p:cNvSpPr/>
            <p:nvPr/>
          </p:nvSpPr>
          <p:spPr>
            <a:xfrm>
              <a:off x="8203322" y="5356242"/>
              <a:ext cx="1905" cy="527050"/>
            </a:xfrm>
            <a:custGeom>
              <a:avLst/>
              <a:gdLst/>
              <a:ahLst/>
              <a:cxnLst/>
              <a:rect l="l" t="t" r="r" b="b"/>
              <a:pathLst>
                <a:path w="1904" h="527050">
                  <a:moveTo>
                    <a:pt x="0" y="0"/>
                  </a:moveTo>
                  <a:lnTo>
                    <a:pt x="1681" y="96"/>
                  </a:lnTo>
                  <a:lnTo>
                    <a:pt x="1681" y="526973"/>
                  </a:lnTo>
                  <a:lnTo>
                    <a:pt x="0" y="526789"/>
                  </a:lnTo>
                  <a:lnTo>
                    <a:pt x="0" y="0"/>
                  </a:lnTo>
                  <a:close/>
                </a:path>
              </a:pathLst>
            </a:custGeom>
            <a:solidFill>
              <a:srgbClr val="908B94"/>
            </a:solidFill>
          </p:spPr>
          <p:txBody>
            <a:bodyPr wrap="square" lIns="0" tIns="0" rIns="0" bIns="0" rtlCol="0"/>
            <a:lstStyle/>
            <a:p>
              <a:endParaRPr lang="fr-FR" noProof="0" dirty="0"/>
            </a:p>
          </p:txBody>
        </p:sp>
        <p:sp>
          <p:nvSpPr>
            <p:cNvPr id="5655" name="object 5655"/>
            <p:cNvSpPr/>
            <p:nvPr/>
          </p:nvSpPr>
          <p:spPr>
            <a:xfrm>
              <a:off x="8203322" y="5356242"/>
              <a:ext cx="1905" cy="527050"/>
            </a:xfrm>
            <a:custGeom>
              <a:avLst/>
              <a:gdLst/>
              <a:ahLst/>
              <a:cxnLst/>
              <a:rect l="l" t="t" r="r" b="b"/>
              <a:pathLst>
                <a:path w="1904" h="527050">
                  <a:moveTo>
                    <a:pt x="1681" y="96"/>
                  </a:moveTo>
                  <a:lnTo>
                    <a:pt x="1681" y="526973"/>
                  </a:lnTo>
                </a:path>
                <a:path w="1904" h="527050">
                  <a:moveTo>
                    <a:pt x="0" y="526789"/>
                  </a:moveTo>
                  <a:lnTo>
                    <a:pt x="0" y="0"/>
                  </a:lnTo>
                </a:path>
              </a:pathLst>
            </a:custGeom>
            <a:ln w="3175">
              <a:solidFill>
                <a:srgbClr val="908B94"/>
              </a:solidFill>
            </a:ln>
          </p:spPr>
          <p:txBody>
            <a:bodyPr wrap="square" lIns="0" tIns="0" rIns="0" bIns="0" rtlCol="0"/>
            <a:lstStyle/>
            <a:p>
              <a:endParaRPr lang="fr-FR" noProof="0" dirty="0"/>
            </a:p>
          </p:txBody>
        </p:sp>
        <p:sp>
          <p:nvSpPr>
            <p:cNvPr id="5656" name="object 5656"/>
            <p:cNvSpPr/>
            <p:nvPr/>
          </p:nvSpPr>
          <p:spPr>
            <a:xfrm>
              <a:off x="8205003" y="5356544"/>
              <a:ext cx="3810" cy="527050"/>
            </a:xfrm>
            <a:custGeom>
              <a:avLst/>
              <a:gdLst/>
              <a:ahLst/>
              <a:cxnLst/>
              <a:rect l="l" t="t" r="r" b="b"/>
              <a:pathLst>
                <a:path w="3809" h="527050">
                  <a:moveTo>
                    <a:pt x="3602" y="0"/>
                  </a:moveTo>
                  <a:lnTo>
                    <a:pt x="0" y="0"/>
                  </a:lnTo>
                  <a:lnTo>
                    <a:pt x="0" y="526738"/>
                  </a:lnTo>
                  <a:lnTo>
                    <a:pt x="3602" y="526738"/>
                  </a:lnTo>
                  <a:lnTo>
                    <a:pt x="3602" y="0"/>
                  </a:lnTo>
                  <a:close/>
                </a:path>
              </a:pathLst>
            </a:custGeom>
            <a:solidFill>
              <a:srgbClr val="908B94"/>
            </a:solidFill>
          </p:spPr>
          <p:txBody>
            <a:bodyPr wrap="square" lIns="0" tIns="0" rIns="0" bIns="0" rtlCol="0"/>
            <a:lstStyle/>
            <a:p>
              <a:endParaRPr lang="fr-FR" noProof="0" dirty="0"/>
            </a:p>
          </p:txBody>
        </p:sp>
        <p:sp>
          <p:nvSpPr>
            <p:cNvPr id="5657" name="object 5657"/>
            <p:cNvSpPr/>
            <p:nvPr/>
          </p:nvSpPr>
          <p:spPr>
            <a:xfrm>
              <a:off x="8205003" y="5356338"/>
              <a:ext cx="3810" cy="527685"/>
            </a:xfrm>
            <a:custGeom>
              <a:avLst/>
              <a:gdLst/>
              <a:ahLst/>
              <a:cxnLst/>
              <a:rect l="l" t="t" r="r" b="b"/>
              <a:pathLst>
                <a:path w="3809" h="527685">
                  <a:moveTo>
                    <a:pt x="3602" y="206"/>
                  </a:moveTo>
                  <a:lnTo>
                    <a:pt x="3602" y="527340"/>
                  </a:lnTo>
                </a:path>
                <a:path w="3809" h="527685">
                  <a:moveTo>
                    <a:pt x="0" y="526877"/>
                  </a:moveTo>
                  <a:lnTo>
                    <a:pt x="0" y="0"/>
                  </a:lnTo>
                </a:path>
              </a:pathLst>
            </a:custGeom>
            <a:ln w="3175">
              <a:solidFill>
                <a:srgbClr val="908B94"/>
              </a:solidFill>
            </a:ln>
          </p:spPr>
          <p:txBody>
            <a:bodyPr wrap="square" lIns="0" tIns="0" rIns="0" bIns="0" rtlCol="0"/>
            <a:lstStyle/>
            <a:p>
              <a:endParaRPr lang="fr-FR" noProof="0" dirty="0"/>
            </a:p>
          </p:txBody>
        </p:sp>
        <p:sp>
          <p:nvSpPr>
            <p:cNvPr id="5658" name="object 5658"/>
            <p:cNvSpPr/>
            <p:nvPr/>
          </p:nvSpPr>
          <p:spPr>
            <a:xfrm>
              <a:off x="8208607" y="5356544"/>
              <a:ext cx="2540" cy="527685"/>
            </a:xfrm>
            <a:custGeom>
              <a:avLst/>
              <a:gdLst/>
              <a:ahLst/>
              <a:cxnLst/>
              <a:rect l="l" t="t" r="r" b="b"/>
              <a:pathLst>
                <a:path w="2540" h="527685">
                  <a:moveTo>
                    <a:pt x="0" y="0"/>
                  </a:moveTo>
                  <a:lnTo>
                    <a:pt x="1921" y="109"/>
                  </a:lnTo>
                  <a:lnTo>
                    <a:pt x="1921" y="527388"/>
                  </a:lnTo>
                  <a:lnTo>
                    <a:pt x="0" y="527134"/>
                  </a:lnTo>
                  <a:lnTo>
                    <a:pt x="0" y="0"/>
                  </a:lnTo>
                  <a:close/>
                </a:path>
              </a:pathLst>
            </a:custGeom>
            <a:solidFill>
              <a:srgbClr val="908B94"/>
            </a:solidFill>
          </p:spPr>
          <p:txBody>
            <a:bodyPr wrap="square" lIns="0" tIns="0" rIns="0" bIns="0" rtlCol="0"/>
            <a:lstStyle/>
            <a:p>
              <a:endParaRPr lang="fr-FR" noProof="0" dirty="0"/>
            </a:p>
          </p:txBody>
        </p:sp>
        <p:sp>
          <p:nvSpPr>
            <p:cNvPr id="5659" name="object 5659"/>
            <p:cNvSpPr/>
            <p:nvPr/>
          </p:nvSpPr>
          <p:spPr>
            <a:xfrm>
              <a:off x="8208606" y="5356544"/>
              <a:ext cx="2540" cy="527685"/>
            </a:xfrm>
            <a:custGeom>
              <a:avLst/>
              <a:gdLst/>
              <a:ahLst/>
              <a:cxnLst/>
              <a:rect l="l" t="t" r="r" b="b"/>
              <a:pathLst>
                <a:path w="2540" h="527685">
                  <a:moveTo>
                    <a:pt x="1921" y="109"/>
                  </a:moveTo>
                  <a:lnTo>
                    <a:pt x="1921" y="527388"/>
                  </a:lnTo>
                </a:path>
                <a:path w="2540" h="527685">
                  <a:moveTo>
                    <a:pt x="0" y="527134"/>
                  </a:moveTo>
                  <a:lnTo>
                    <a:pt x="0" y="0"/>
                  </a:lnTo>
                </a:path>
              </a:pathLst>
            </a:custGeom>
            <a:ln w="3175">
              <a:solidFill>
                <a:srgbClr val="908B94"/>
              </a:solidFill>
            </a:ln>
          </p:spPr>
          <p:txBody>
            <a:bodyPr wrap="square" lIns="0" tIns="0" rIns="0" bIns="0" rtlCol="0"/>
            <a:lstStyle/>
            <a:p>
              <a:endParaRPr lang="fr-FR" noProof="0" dirty="0"/>
            </a:p>
          </p:txBody>
        </p:sp>
        <p:sp>
          <p:nvSpPr>
            <p:cNvPr id="5660" name="object 5660"/>
            <p:cNvSpPr/>
            <p:nvPr/>
          </p:nvSpPr>
          <p:spPr>
            <a:xfrm>
              <a:off x="8210528" y="5356860"/>
              <a:ext cx="3810" cy="527685"/>
            </a:xfrm>
            <a:custGeom>
              <a:avLst/>
              <a:gdLst/>
              <a:ahLst/>
              <a:cxnLst/>
              <a:rect l="l" t="t" r="r" b="b"/>
              <a:pathLst>
                <a:path w="3809" h="527685">
                  <a:moveTo>
                    <a:pt x="3602" y="0"/>
                  </a:moveTo>
                  <a:lnTo>
                    <a:pt x="0" y="0"/>
                  </a:lnTo>
                  <a:lnTo>
                    <a:pt x="0" y="527072"/>
                  </a:lnTo>
                  <a:lnTo>
                    <a:pt x="3602" y="527550"/>
                  </a:lnTo>
                  <a:lnTo>
                    <a:pt x="3602" y="0"/>
                  </a:lnTo>
                  <a:close/>
                </a:path>
              </a:pathLst>
            </a:custGeom>
            <a:solidFill>
              <a:srgbClr val="908A93"/>
            </a:solidFill>
          </p:spPr>
          <p:txBody>
            <a:bodyPr wrap="square" lIns="0" tIns="0" rIns="0" bIns="0" rtlCol="0"/>
            <a:lstStyle/>
            <a:p>
              <a:endParaRPr lang="fr-FR" noProof="0" dirty="0"/>
            </a:p>
          </p:txBody>
        </p:sp>
        <p:sp>
          <p:nvSpPr>
            <p:cNvPr id="5661" name="object 5661"/>
            <p:cNvSpPr/>
            <p:nvPr/>
          </p:nvSpPr>
          <p:spPr>
            <a:xfrm>
              <a:off x="8210528" y="5356654"/>
              <a:ext cx="3810" cy="528320"/>
            </a:xfrm>
            <a:custGeom>
              <a:avLst/>
              <a:gdLst/>
              <a:ahLst/>
              <a:cxnLst/>
              <a:rect l="l" t="t" r="r" b="b"/>
              <a:pathLst>
                <a:path w="3809" h="528320">
                  <a:moveTo>
                    <a:pt x="3602" y="206"/>
                  </a:moveTo>
                  <a:lnTo>
                    <a:pt x="3602" y="527756"/>
                  </a:lnTo>
                </a:path>
                <a:path w="3809" h="528320">
                  <a:moveTo>
                    <a:pt x="0" y="527278"/>
                  </a:moveTo>
                  <a:lnTo>
                    <a:pt x="0" y="0"/>
                  </a:lnTo>
                </a:path>
              </a:pathLst>
            </a:custGeom>
            <a:ln w="3175">
              <a:solidFill>
                <a:srgbClr val="908A93"/>
              </a:solidFill>
            </a:ln>
          </p:spPr>
          <p:txBody>
            <a:bodyPr wrap="square" lIns="0" tIns="0" rIns="0" bIns="0" rtlCol="0"/>
            <a:lstStyle/>
            <a:p>
              <a:endParaRPr lang="fr-FR" noProof="0" dirty="0"/>
            </a:p>
          </p:txBody>
        </p:sp>
        <p:sp>
          <p:nvSpPr>
            <p:cNvPr id="5662" name="object 5662"/>
            <p:cNvSpPr/>
            <p:nvPr/>
          </p:nvSpPr>
          <p:spPr>
            <a:xfrm>
              <a:off x="8214131" y="5356860"/>
              <a:ext cx="1905" cy="528320"/>
            </a:xfrm>
            <a:custGeom>
              <a:avLst/>
              <a:gdLst/>
              <a:ahLst/>
              <a:cxnLst/>
              <a:rect l="l" t="t" r="r" b="b"/>
              <a:pathLst>
                <a:path w="1904" h="528320">
                  <a:moveTo>
                    <a:pt x="0" y="0"/>
                  </a:moveTo>
                  <a:lnTo>
                    <a:pt x="1681" y="96"/>
                  </a:lnTo>
                  <a:lnTo>
                    <a:pt x="1681" y="527772"/>
                  </a:lnTo>
                  <a:lnTo>
                    <a:pt x="0" y="527550"/>
                  </a:lnTo>
                  <a:lnTo>
                    <a:pt x="0" y="0"/>
                  </a:lnTo>
                  <a:close/>
                </a:path>
              </a:pathLst>
            </a:custGeom>
            <a:solidFill>
              <a:srgbClr val="908A93"/>
            </a:solidFill>
          </p:spPr>
          <p:txBody>
            <a:bodyPr wrap="square" lIns="0" tIns="0" rIns="0" bIns="0" rtlCol="0"/>
            <a:lstStyle/>
            <a:p>
              <a:endParaRPr lang="fr-FR" noProof="0" dirty="0"/>
            </a:p>
          </p:txBody>
        </p:sp>
        <p:sp>
          <p:nvSpPr>
            <p:cNvPr id="5663" name="object 5663"/>
            <p:cNvSpPr/>
            <p:nvPr/>
          </p:nvSpPr>
          <p:spPr>
            <a:xfrm>
              <a:off x="8214131" y="5356860"/>
              <a:ext cx="1905" cy="528320"/>
            </a:xfrm>
            <a:custGeom>
              <a:avLst/>
              <a:gdLst/>
              <a:ahLst/>
              <a:cxnLst/>
              <a:rect l="l" t="t" r="r" b="b"/>
              <a:pathLst>
                <a:path w="1904" h="528320">
                  <a:moveTo>
                    <a:pt x="1681" y="96"/>
                  </a:moveTo>
                  <a:lnTo>
                    <a:pt x="1681" y="527772"/>
                  </a:lnTo>
                </a:path>
                <a:path w="1904" h="528320">
                  <a:moveTo>
                    <a:pt x="0" y="527550"/>
                  </a:moveTo>
                  <a:lnTo>
                    <a:pt x="0" y="0"/>
                  </a:lnTo>
                </a:path>
              </a:pathLst>
            </a:custGeom>
            <a:ln w="3175">
              <a:solidFill>
                <a:srgbClr val="908A93"/>
              </a:solidFill>
            </a:ln>
          </p:spPr>
          <p:txBody>
            <a:bodyPr wrap="square" lIns="0" tIns="0" rIns="0" bIns="0" rtlCol="0"/>
            <a:lstStyle/>
            <a:p>
              <a:endParaRPr lang="fr-FR" noProof="0" dirty="0"/>
            </a:p>
          </p:txBody>
        </p:sp>
        <p:sp>
          <p:nvSpPr>
            <p:cNvPr id="5664" name="object 5664"/>
            <p:cNvSpPr/>
            <p:nvPr/>
          </p:nvSpPr>
          <p:spPr>
            <a:xfrm>
              <a:off x="8215813" y="5357162"/>
              <a:ext cx="3810" cy="528320"/>
            </a:xfrm>
            <a:custGeom>
              <a:avLst/>
              <a:gdLst/>
              <a:ahLst/>
              <a:cxnLst/>
              <a:rect l="l" t="t" r="r" b="b"/>
              <a:pathLst>
                <a:path w="3809" h="528320">
                  <a:moveTo>
                    <a:pt x="3602" y="0"/>
                  </a:moveTo>
                  <a:lnTo>
                    <a:pt x="0" y="0"/>
                  </a:lnTo>
                  <a:lnTo>
                    <a:pt x="0" y="527470"/>
                  </a:lnTo>
                  <a:lnTo>
                    <a:pt x="3602" y="527948"/>
                  </a:lnTo>
                  <a:lnTo>
                    <a:pt x="3602" y="0"/>
                  </a:lnTo>
                  <a:close/>
                </a:path>
              </a:pathLst>
            </a:custGeom>
            <a:solidFill>
              <a:srgbClr val="908A93"/>
            </a:solidFill>
          </p:spPr>
          <p:txBody>
            <a:bodyPr wrap="square" lIns="0" tIns="0" rIns="0" bIns="0" rtlCol="0"/>
            <a:lstStyle/>
            <a:p>
              <a:endParaRPr lang="fr-FR" noProof="0" dirty="0"/>
            </a:p>
          </p:txBody>
        </p:sp>
        <p:sp>
          <p:nvSpPr>
            <p:cNvPr id="5665" name="object 5665"/>
            <p:cNvSpPr/>
            <p:nvPr/>
          </p:nvSpPr>
          <p:spPr>
            <a:xfrm>
              <a:off x="8215812" y="5356956"/>
              <a:ext cx="3810" cy="528320"/>
            </a:xfrm>
            <a:custGeom>
              <a:avLst/>
              <a:gdLst/>
              <a:ahLst/>
              <a:cxnLst/>
              <a:rect l="l" t="t" r="r" b="b"/>
              <a:pathLst>
                <a:path w="3809" h="528320">
                  <a:moveTo>
                    <a:pt x="3602" y="206"/>
                  </a:moveTo>
                  <a:lnTo>
                    <a:pt x="3602" y="528154"/>
                  </a:lnTo>
                </a:path>
                <a:path w="3809" h="528320">
                  <a:moveTo>
                    <a:pt x="0" y="527676"/>
                  </a:moveTo>
                  <a:lnTo>
                    <a:pt x="0" y="0"/>
                  </a:lnTo>
                </a:path>
              </a:pathLst>
            </a:custGeom>
            <a:ln w="3175">
              <a:solidFill>
                <a:srgbClr val="908A93"/>
              </a:solidFill>
            </a:ln>
          </p:spPr>
          <p:txBody>
            <a:bodyPr wrap="square" lIns="0" tIns="0" rIns="0" bIns="0" rtlCol="0"/>
            <a:lstStyle/>
            <a:p>
              <a:endParaRPr lang="fr-FR" noProof="0" dirty="0"/>
            </a:p>
          </p:txBody>
        </p:sp>
        <p:sp>
          <p:nvSpPr>
            <p:cNvPr id="5666" name="object 5666"/>
            <p:cNvSpPr/>
            <p:nvPr/>
          </p:nvSpPr>
          <p:spPr>
            <a:xfrm>
              <a:off x="8219416" y="5357162"/>
              <a:ext cx="2540" cy="528320"/>
            </a:xfrm>
            <a:custGeom>
              <a:avLst/>
              <a:gdLst/>
              <a:ahLst/>
              <a:cxnLst/>
              <a:rect l="l" t="t" r="r" b="b"/>
              <a:pathLst>
                <a:path w="2540" h="528320">
                  <a:moveTo>
                    <a:pt x="0" y="0"/>
                  </a:moveTo>
                  <a:lnTo>
                    <a:pt x="1921" y="109"/>
                  </a:lnTo>
                  <a:lnTo>
                    <a:pt x="1921" y="528202"/>
                  </a:lnTo>
                  <a:lnTo>
                    <a:pt x="0" y="527948"/>
                  </a:lnTo>
                  <a:lnTo>
                    <a:pt x="0" y="0"/>
                  </a:lnTo>
                  <a:close/>
                </a:path>
              </a:pathLst>
            </a:custGeom>
            <a:solidFill>
              <a:srgbClr val="908A93"/>
            </a:solidFill>
          </p:spPr>
          <p:txBody>
            <a:bodyPr wrap="square" lIns="0" tIns="0" rIns="0" bIns="0" rtlCol="0"/>
            <a:lstStyle/>
            <a:p>
              <a:endParaRPr lang="fr-FR" noProof="0" dirty="0"/>
            </a:p>
          </p:txBody>
        </p:sp>
        <p:sp>
          <p:nvSpPr>
            <p:cNvPr id="5667" name="object 5667"/>
            <p:cNvSpPr/>
            <p:nvPr/>
          </p:nvSpPr>
          <p:spPr>
            <a:xfrm>
              <a:off x="8219415" y="5357162"/>
              <a:ext cx="2540" cy="528320"/>
            </a:xfrm>
            <a:custGeom>
              <a:avLst/>
              <a:gdLst/>
              <a:ahLst/>
              <a:cxnLst/>
              <a:rect l="l" t="t" r="r" b="b"/>
              <a:pathLst>
                <a:path w="2540" h="528320">
                  <a:moveTo>
                    <a:pt x="1921" y="109"/>
                  </a:moveTo>
                  <a:lnTo>
                    <a:pt x="1921" y="528202"/>
                  </a:lnTo>
                </a:path>
                <a:path w="2540" h="528320">
                  <a:moveTo>
                    <a:pt x="0" y="527948"/>
                  </a:moveTo>
                  <a:lnTo>
                    <a:pt x="0" y="0"/>
                  </a:lnTo>
                </a:path>
              </a:pathLst>
            </a:custGeom>
            <a:ln w="3175">
              <a:solidFill>
                <a:srgbClr val="908A93"/>
              </a:solidFill>
            </a:ln>
          </p:spPr>
          <p:txBody>
            <a:bodyPr wrap="square" lIns="0" tIns="0" rIns="0" bIns="0" rtlCol="0"/>
            <a:lstStyle/>
            <a:p>
              <a:endParaRPr lang="fr-FR" noProof="0" dirty="0"/>
            </a:p>
          </p:txBody>
        </p:sp>
        <p:sp>
          <p:nvSpPr>
            <p:cNvPr id="5668" name="object 5668"/>
            <p:cNvSpPr/>
            <p:nvPr/>
          </p:nvSpPr>
          <p:spPr>
            <a:xfrm>
              <a:off x="8221337" y="5357272"/>
              <a:ext cx="1905" cy="528320"/>
            </a:xfrm>
            <a:custGeom>
              <a:avLst/>
              <a:gdLst/>
              <a:ahLst/>
              <a:cxnLst/>
              <a:rect l="l" t="t" r="r" b="b"/>
              <a:pathLst>
                <a:path w="1904" h="528320">
                  <a:moveTo>
                    <a:pt x="0" y="0"/>
                  </a:moveTo>
                  <a:lnTo>
                    <a:pt x="1681" y="96"/>
                  </a:lnTo>
                  <a:lnTo>
                    <a:pt x="1681" y="528315"/>
                  </a:lnTo>
                  <a:lnTo>
                    <a:pt x="0" y="528092"/>
                  </a:lnTo>
                  <a:lnTo>
                    <a:pt x="0" y="0"/>
                  </a:lnTo>
                  <a:close/>
                </a:path>
              </a:pathLst>
            </a:custGeom>
            <a:solidFill>
              <a:srgbClr val="8F8A93"/>
            </a:solidFill>
          </p:spPr>
          <p:txBody>
            <a:bodyPr wrap="square" lIns="0" tIns="0" rIns="0" bIns="0" rtlCol="0"/>
            <a:lstStyle/>
            <a:p>
              <a:endParaRPr lang="fr-FR" noProof="0" dirty="0"/>
            </a:p>
          </p:txBody>
        </p:sp>
        <p:sp>
          <p:nvSpPr>
            <p:cNvPr id="5669" name="object 5669"/>
            <p:cNvSpPr/>
            <p:nvPr/>
          </p:nvSpPr>
          <p:spPr>
            <a:xfrm>
              <a:off x="8221336" y="5357272"/>
              <a:ext cx="1905" cy="528320"/>
            </a:xfrm>
            <a:custGeom>
              <a:avLst/>
              <a:gdLst/>
              <a:ahLst/>
              <a:cxnLst/>
              <a:rect l="l" t="t" r="r" b="b"/>
              <a:pathLst>
                <a:path w="1904" h="528320">
                  <a:moveTo>
                    <a:pt x="1681" y="96"/>
                  </a:moveTo>
                  <a:lnTo>
                    <a:pt x="1681" y="528315"/>
                  </a:lnTo>
                </a:path>
                <a:path w="1904" h="528320">
                  <a:moveTo>
                    <a:pt x="0" y="528092"/>
                  </a:moveTo>
                  <a:lnTo>
                    <a:pt x="0" y="0"/>
                  </a:lnTo>
                </a:path>
              </a:pathLst>
            </a:custGeom>
            <a:ln w="3175">
              <a:solidFill>
                <a:srgbClr val="8F8A93"/>
              </a:solidFill>
            </a:ln>
          </p:spPr>
          <p:txBody>
            <a:bodyPr wrap="square" lIns="0" tIns="0" rIns="0" bIns="0" rtlCol="0"/>
            <a:lstStyle/>
            <a:p>
              <a:endParaRPr lang="fr-FR" noProof="0" dirty="0"/>
            </a:p>
          </p:txBody>
        </p:sp>
        <p:sp>
          <p:nvSpPr>
            <p:cNvPr id="5670" name="object 5670"/>
            <p:cNvSpPr/>
            <p:nvPr/>
          </p:nvSpPr>
          <p:spPr>
            <a:xfrm>
              <a:off x="8223018" y="5357574"/>
              <a:ext cx="3810" cy="528955"/>
            </a:xfrm>
            <a:custGeom>
              <a:avLst/>
              <a:gdLst/>
              <a:ahLst/>
              <a:cxnLst/>
              <a:rect l="l" t="t" r="r" b="b"/>
              <a:pathLst>
                <a:path w="3809" h="528954">
                  <a:moveTo>
                    <a:pt x="3602" y="0"/>
                  </a:moveTo>
                  <a:lnTo>
                    <a:pt x="0" y="0"/>
                  </a:lnTo>
                  <a:lnTo>
                    <a:pt x="0" y="528013"/>
                  </a:lnTo>
                  <a:lnTo>
                    <a:pt x="3602" y="528490"/>
                  </a:lnTo>
                  <a:lnTo>
                    <a:pt x="3602" y="0"/>
                  </a:lnTo>
                  <a:close/>
                </a:path>
              </a:pathLst>
            </a:custGeom>
            <a:solidFill>
              <a:srgbClr val="8F8A93"/>
            </a:solidFill>
          </p:spPr>
          <p:txBody>
            <a:bodyPr wrap="square" lIns="0" tIns="0" rIns="0" bIns="0" rtlCol="0"/>
            <a:lstStyle/>
            <a:p>
              <a:endParaRPr lang="fr-FR" noProof="0" dirty="0"/>
            </a:p>
          </p:txBody>
        </p:sp>
        <p:sp>
          <p:nvSpPr>
            <p:cNvPr id="5671" name="object 5671"/>
            <p:cNvSpPr/>
            <p:nvPr/>
          </p:nvSpPr>
          <p:spPr>
            <a:xfrm>
              <a:off x="8223018" y="5357368"/>
              <a:ext cx="3810" cy="528955"/>
            </a:xfrm>
            <a:custGeom>
              <a:avLst/>
              <a:gdLst/>
              <a:ahLst/>
              <a:cxnLst/>
              <a:rect l="l" t="t" r="r" b="b"/>
              <a:pathLst>
                <a:path w="3809" h="528954">
                  <a:moveTo>
                    <a:pt x="3602" y="206"/>
                  </a:moveTo>
                  <a:lnTo>
                    <a:pt x="3602" y="528696"/>
                  </a:lnTo>
                </a:path>
                <a:path w="3809" h="528954">
                  <a:moveTo>
                    <a:pt x="0" y="528219"/>
                  </a:moveTo>
                  <a:lnTo>
                    <a:pt x="0" y="0"/>
                  </a:lnTo>
                </a:path>
              </a:pathLst>
            </a:custGeom>
            <a:ln w="3175">
              <a:solidFill>
                <a:srgbClr val="8F8A93"/>
              </a:solidFill>
            </a:ln>
          </p:spPr>
          <p:txBody>
            <a:bodyPr wrap="square" lIns="0" tIns="0" rIns="0" bIns="0" rtlCol="0"/>
            <a:lstStyle/>
            <a:p>
              <a:endParaRPr lang="fr-FR" noProof="0" dirty="0"/>
            </a:p>
          </p:txBody>
        </p:sp>
        <p:sp>
          <p:nvSpPr>
            <p:cNvPr id="5672" name="object 5672"/>
            <p:cNvSpPr/>
            <p:nvPr/>
          </p:nvSpPr>
          <p:spPr>
            <a:xfrm>
              <a:off x="8226621" y="5357574"/>
              <a:ext cx="2540" cy="528955"/>
            </a:xfrm>
            <a:custGeom>
              <a:avLst/>
              <a:gdLst/>
              <a:ahLst/>
              <a:cxnLst/>
              <a:rect l="l" t="t" r="r" b="b"/>
              <a:pathLst>
                <a:path w="2540" h="528954">
                  <a:moveTo>
                    <a:pt x="0" y="0"/>
                  </a:moveTo>
                  <a:lnTo>
                    <a:pt x="1921" y="109"/>
                  </a:lnTo>
                  <a:lnTo>
                    <a:pt x="1921" y="528745"/>
                  </a:lnTo>
                  <a:lnTo>
                    <a:pt x="0" y="528490"/>
                  </a:lnTo>
                  <a:lnTo>
                    <a:pt x="0" y="0"/>
                  </a:lnTo>
                  <a:close/>
                </a:path>
              </a:pathLst>
            </a:custGeom>
            <a:solidFill>
              <a:srgbClr val="8F8A93"/>
            </a:solidFill>
          </p:spPr>
          <p:txBody>
            <a:bodyPr wrap="square" lIns="0" tIns="0" rIns="0" bIns="0" rtlCol="0"/>
            <a:lstStyle/>
            <a:p>
              <a:endParaRPr lang="fr-FR" noProof="0" dirty="0"/>
            </a:p>
          </p:txBody>
        </p:sp>
        <p:sp>
          <p:nvSpPr>
            <p:cNvPr id="5673" name="object 5673"/>
            <p:cNvSpPr/>
            <p:nvPr/>
          </p:nvSpPr>
          <p:spPr>
            <a:xfrm>
              <a:off x="8226621" y="5357574"/>
              <a:ext cx="2540" cy="528955"/>
            </a:xfrm>
            <a:custGeom>
              <a:avLst/>
              <a:gdLst/>
              <a:ahLst/>
              <a:cxnLst/>
              <a:rect l="l" t="t" r="r" b="b"/>
              <a:pathLst>
                <a:path w="2540" h="528954">
                  <a:moveTo>
                    <a:pt x="1921" y="109"/>
                  </a:moveTo>
                  <a:lnTo>
                    <a:pt x="1921" y="528745"/>
                  </a:lnTo>
                </a:path>
                <a:path w="2540" h="528954">
                  <a:moveTo>
                    <a:pt x="0" y="528490"/>
                  </a:moveTo>
                  <a:lnTo>
                    <a:pt x="0" y="0"/>
                  </a:lnTo>
                </a:path>
              </a:pathLst>
            </a:custGeom>
            <a:ln w="3175">
              <a:solidFill>
                <a:srgbClr val="8F8A93"/>
              </a:solidFill>
            </a:ln>
          </p:spPr>
          <p:txBody>
            <a:bodyPr wrap="square" lIns="0" tIns="0" rIns="0" bIns="0" rtlCol="0"/>
            <a:lstStyle/>
            <a:p>
              <a:endParaRPr lang="fr-FR" noProof="0" dirty="0"/>
            </a:p>
          </p:txBody>
        </p:sp>
        <p:sp>
          <p:nvSpPr>
            <p:cNvPr id="5674" name="object 5674"/>
            <p:cNvSpPr/>
            <p:nvPr/>
          </p:nvSpPr>
          <p:spPr>
            <a:xfrm>
              <a:off x="8228543" y="5357890"/>
              <a:ext cx="3810" cy="528955"/>
            </a:xfrm>
            <a:custGeom>
              <a:avLst/>
              <a:gdLst/>
              <a:ahLst/>
              <a:cxnLst/>
              <a:rect l="l" t="t" r="r" b="b"/>
              <a:pathLst>
                <a:path w="3809" h="528954">
                  <a:moveTo>
                    <a:pt x="3602" y="0"/>
                  </a:moveTo>
                  <a:lnTo>
                    <a:pt x="0" y="0"/>
                  </a:lnTo>
                  <a:lnTo>
                    <a:pt x="0" y="528429"/>
                  </a:lnTo>
                  <a:lnTo>
                    <a:pt x="3602" y="528906"/>
                  </a:lnTo>
                  <a:lnTo>
                    <a:pt x="3602" y="0"/>
                  </a:lnTo>
                  <a:close/>
                </a:path>
              </a:pathLst>
            </a:custGeom>
            <a:solidFill>
              <a:srgbClr val="8F8A93"/>
            </a:solidFill>
          </p:spPr>
          <p:txBody>
            <a:bodyPr wrap="square" lIns="0" tIns="0" rIns="0" bIns="0" rtlCol="0"/>
            <a:lstStyle/>
            <a:p>
              <a:endParaRPr lang="fr-FR" noProof="0" dirty="0"/>
            </a:p>
          </p:txBody>
        </p:sp>
        <p:sp>
          <p:nvSpPr>
            <p:cNvPr id="5675" name="object 5675"/>
            <p:cNvSpPr/>
            <p:nvPr/>
          </p:nvSpPr>
          <p:spPr>
            <a:xfrm>
              <a:off x="8228542" y="5357684"/>
              <a:ext cx="3810" cy="529590"/>
            </a:xfrm>
            <a:custGeom>
              <a:avLst/>
              <a:gdLst/>
              <a:ahLst/>
              <a:cxnLst/>
              <a:rect l="l" t="t" r="r" b="b"/>
              <a:pathLst>
                <a:path w="3809" h="529589">
                  <a:moveTo>
                    <a:pt x="3602" y="206"/>
                  </a:moveTo>
                  <a:lnTo>
                    <a:pt x="3602" y="529112"/>
                  </a:lnTo>
                </a:path>
                <a:path w="3809" h="529589">
                  <a:moveTo>
                    <a:pt x="0" y="528635"/>
                  </a:moveTo>
                  <a:lnTo>
                    <a:pt x="0" y="0"/>
                  </a:lnTo>
                </a:path>
              </a:pathLst>
            </a:custGeom>
            <a:ln w="3175">
              <a:solidFill>
                <a:srgbClr val="8F8A93"/>
              </a:solidFill>
            </a:ln>
          </p:spPr>
          <p:txBody>
            <a:bodyPr wrap="square" lIns="0" tIns="0" rIns="0" bIns="0" rtlCol="0"/>
            <a:lstStyle/>
            <a:p>
              <a:endParaRPr lang="fr-FR" noProof="0" dirty="0"/>
            </a:p>
          </p:txBody>
        </p:sp>
        <p:sp>
          <p:nvSpPr>
            <p:cNvPr id="5676" name="object 5676"/>
            <p:cNvSpPr/>
            <p:nvPr/>
          </p:nvSpPr>
          <p:spPr>
            <a:xfrm>
              <a:off x="8232146" y="5357890"/>
              <a:ext cx="1905" cy="529590"/>
            </a:xfrm>
            <a:custGeom>
              <a:avLst/>
              <a:gdLst/>
              <a:ahLst/>
              <a:cxnLst/>
              <a:rect l="l" t="t" r="r" b="b"/>
              <a:pathLst>
                <a:path w="1904" h="529589">
                  <a:moveTo>
                    <a:pt x="0" y="0"/>
                  </a:moveTo>
                  <a:lnTo>
                    <a:pt x="1681" y="96"/>
                  </a:lnTo>
                  <a:lnTo>
                    <a:pt x="1681" y="529129"/>
                  </a:lnTo>
                  <a:lnTo>
                    <a:pt x="0" y="528906"/>
                  </a:lnTo>
                  <a:lnTo>
                    <a:pt x="0" y="0"/>
                  </a:lnTo>
                  <a:close/>
                </a:path>
              </a:pathLst>
            </a:custGeom>
            <a:solidFill>
              <a:srgbClr val="8F8992"/>
            </a:solidFill>
          </p:spPr>
          <p:txBody>
            <a:bodyPr wrap="square" lIns="0" tIns="0" rIns="0" bIns="0" rtlCol="0"/>
            <a:lstStyle/>
            <a:p>
              <a:endParaRPr lang="fr-FR" noProof="0" dirty="0"/>
            </a:p>
          </p:txBody>
        </p:sp>
        <p:sp>
          <p:nvSpPr>
            <p:cNvPr id="5677" name="object 5677"/>
            <p:cNvSpPr/>
            <p:nvPr/>
          </p:nvSpPr>
          <p:spPr>
            <a:xfrm>
              <a:off x="8232145" y="5357890"/>
              <a:ext cx="1905" cy="529590"/>
            </a:xfrm>
            <a:custGeom>
              <a:avLst/>
              <a:gdLst/>
              <a:ahLst/>
              <a:cxnLst/>
              <a:rect l="l" t="t" r="r" b="b"/>
              <a:pathLst>
                <a:path w="1904" h="529589">
                  <a:moveTo>
                    <a:pt x="1681" y="96"/>
                  </a:moveTo>
                  <a:lnTo>
                    <a:pt x="1681" y="529129"/>
                  </a:lnTo>
                </a:path>
                <a:path w="1904" h="529589">
                  <a:moveTo>
                    <a:pt x="0" y="528906"/>
                  </a:moveTo>
                  <a:lnTo>
                    <a:pt x="0" y="0"/>
                  </a:lnTo>
                </a:path>
              </a:pathLst>
            </a:custGeom>
            <a:ln w="3175">
              <a:solidFill>
                <a:srgbClr val="8F8992"/>
              </a:solidFill>
            </a:ln>
          </p:spPr>
          <p:txBody>
            <a:bodyPr wrap="square" lIns="0" tIns="0" rIns="0" bIns="0" rtlCol="0"/>
            <a:lstStyle/>
            <a:p>
              <a:endParaRPr lang="fr-FR" noProof="0" dirty="0"/>
            </a:p>
          </p:txBody>
        </p:sp>
        <p:sp>
          <p:nvSpPr>
            <p:cNvPr id="5678" name="object 5678"/>
            <p:cNvSpPr/>
            <p:nvPr/>
          </p:nvSpPr>
          <p:spPr>
            <a:xfrm>
              <a:off x="8233827" y="5358192"/>
              <a:ext cx="3810" cy="529590"/>
            </a:xfrm>
            <a:custGeom>
              <a:avLst/>
              <a:gdLst/>
              <a:ahLst/>
              <a:cxnLst/>
              <a:rect l="l" t="t" r="r" b="b"/>
              <a:pathLst>
                <a:path w="3809" h="529589">
                  <a:moveTo>
                    <a:pt x="3602" y="0"/>
                  </a:moveTo>
                  <a:lnTo>
                    <a:pt x="0" y="0"/>
                  </a:lnTo>
                  <a:lnTo>
                    <a:pt x="0" y="528827"/>
                  </a:lnTo>
                  <a:lnTo>
                    <a:pt x="3602" y="529304"/>
                  </a:lnTo>
                  <a:lnTo>
                    <a:pt x="3602" y="0"/>
                  </a:lnTo>
                  <a:close/>
                </a:path>
              </a:pathLst>
            </a:custGeom>
            <a:solidFill>
              <a:srgbClr val="8F8992"/>
            </a:solidFill>
          </p:spPr>
          <p:txBody>
            <a:bodyPr wrap="square" lIns="0" tIns="0" rIns="0" bIns="0" rtlCol="0"/>
            <a:lstStyle/>
            <a:p>
              <a:endParaRPr lang="fr-FR" noProof="0" dirty="0"/>
            </a:p>
          </p:txBody>
        </p:sp>
        <p:sp>
          <p:nvSpPr>
            <p:cNvPr id="5679" name="object 5679"/>
            <p:cNvSpPr/>
            <p:nvPr/>
          </p:nvSpPr>
          <p:spPr>
            <a:xfrm>
              <a:off x="8233827" y="5357986"/>
              <a:ext cx="3810" cy="529590"/>
            </a:xfrm>
            <a:custGeom>
              <a:avLst/>
              <a:gdLst/>
              <a:ahLst/>
              <a:cxnLst/>
              <a:rect l="l" t="t" r="r" b="b"/>
              <a:pathLst>
                <a:path w="3809" h="529589">
                  <a:moveTo>
                    <a:pt x="3602" y="206"/>
                  </a:moveTo>
                  <a:lnTo>
                    <a:pt x="3602" y="529510"/>
                  </a:lnTo>
                </a:path>
                <a:path w="3809" h="529589">
                  <a:moveTo>
                    <a:pt x="0" y="529033"/>
                  </a:moveTo>
                  <a:lnTo>
                    <a:pt x="0" y="0"/>
                  </a:lnTo>
                </a:path>
              </a:pathLst>
            </a:custGeom>
            <a:ln w="3175">
              <a:solidFill>
                <a:srgbClr val="8F8992"/>
              </a:solidFill>
            </a:ln>
          </p:spPr>
          <p:txBody>
            <a:bodyPr wrap="square" lIns="0" tIns="0" rIns="0" bIns="0" rtlCol="0"/>
            <a:lstStyle/>
            <a:p>
              <a:endParaRPr lang="fr-FR" noProof="0" dirty="0"/>
            </a:p>
          </p:txBody>
        </p:sp>
        <p:sp>
          <p:nvSpPr>
            <p:cNvPr id="5680" name="object 5680"/>
            <p:cNvSpPr/>
            <p:nvPr/>
          </p:nvSpPr>
          <p:spPr>
            <a:xfrm>
              <a:off x="8237430" y="5358192"/>
              <a:ext cx="2540" cy="529590"/>
            </a:xfrm>
            <a:custGeom>
              <a:avLst/>
              <a:gdLst/>
              <a:ahLst/>
              <a:cxnLst/>
              <a:rect l="l" t="t" r="r" b="b"/>
              <a:pathLst>
                <a:path w="2540" h="529589">
                  <a:moveTo>
                    <a:pt x="0" y="0"/>
                  </a:moveTo>
                  <a:lnTo>
                    <a:pt x="1921" y="109"/>
                  </a:lnTo>
                  <a:lnTo>
                    <a:pt x="1921" y="529559"/>
                  </a:lnTo>
                  <a:lnTo>
                    <a:pt x="0" y="529304"/>
                  </a:lnTo>
                  <a:lnTo>
                    <a:pt x="0" y="0"/>
                  </a:lnTo>
                  <a:close/>
                </a:path>
              </a:pathLst>
            </a:custGeom>
            <a:solidFill>
              <a:srgbClr val="8F8992"/>
            </a:solidFill>
          </p:spPr>
          <p:txBody>
            <a:bodyPr wrap="square" lIns="0" tIns="0" rIns="0" bIns="0" rtlCol="0"/>
            <a:lstStyle/>
            <a:p>
              <a:endParaRPr lang="fr-FR" noProof="0" dirty="0"/>
            </a:p>
          </p:txBody>
        </p:sp>
        <p:sp>
          <p:nvSpPr>
            <p:cNvPr id="5681" name="object 5681"/>
            <p:cNvSpPr/>
            <p:nvPr/>
          </p:nvSpPr>
          <p:spPr>
            <a:xfrm>
              <a:off x="8237430" y="5358192"/>
              <a:ext cx="2540" cy="529590"/>
            </a:xfrm>
            <a:custGeom>
              <a:avLst/>
              <a:gdLst/>
              <a:ahLst/>
              <a:cxnLst/>
              <a:rect l="l" t="t" r="r" b="b"/>
              <a:pathLst>
                <a:path w="2540" h="529589">
                  <a:moveTo>
                    <a:pt x="1921" y="109"/>
                  </a:moveTo>
                  <a:lnTo>
                    <a:pt x="1921" y="529559"/>
                  </a:lnTo>
                </a:path>
                <a:path w="2540" h="529589">
                  <a:moveTo>
                    <a:pt x="0" y="529304"/>
                  </a:moveTo>
                  <a:lnTo>
                    <a:pt x="0" y="0"/>
                  </a:lnTo>
                </a:path>
              </a:pathLst>
            </a:custGeom>
            <a:ln w="3175">
              <a:solidFill>
                <a:srgbClr val="8F8992"/>
              </a:solidFill>
            </a:ln>
          </p:spPr>
          <p:txBody>
            <a:bodyPr wrap="square" lIns="0" tIns="0" rIns="0" bIns="0" rtlCol="0"/>
            <a:lstStyle/>
            <a:p>
              <a:endParaRPr lang="fr-FR" noProof="0" dirty="0"/>
            </a:p>
          </p:txBody>
        </p:sp>
        <p:sp>
          <p:nvSpPr>
            <p:cNvPr id="5682" name="object 5682"/>
            <p:cNvSpPr/>
            <p:nvPr/>
          </p:nvSpPr>
          <p:spPr>
            <a:xfrm>
              <a:off x="8239352" y="5358508"/>
              <a:ext cx="3810" cy="530225"/>
            </a:xfrm>
            <a:custGeom>
              <a:avLst/>
              <a:gdLst/>
              <a:ahLst/>
              <a:cxnLst/>
              <a:rect l="l" t="t" r="r" b="b"/>
              <a:pathLst>
                <a:path w="3809" h="530225">
                  <a:moveTo>
                    <a:pt x="3602" y="0"/>
                  </a:moveTo>
                  <a:lnTo>
                    <a:pt x="0" y="0"/>
                  </a:lnTo>
                  <a:lnTo>
                    <a:pt x="0" y="529243"/>
                  </a:lnTo>
                  <a:lnTo>
                    <a:pt x="3602" y="529721"/>
                  </a:lnTo>
                  <a:lnTo>
                    <a:pt x="3602" y="0"/>
                  </a:lnTo>
                  <a:close/>
                </a:path>
              </a:pathLst>
            </a:custGeom>
            <a:solidFill>
              <a:srgbClr val="8F8992"/>
            </a:solidFill>
          </p:spPr>
          <p:txBody>
            <a:bodyPr wrap="square" lIns="0" tIns="0" rIns="0" bIns="0" rtlCol="0"/>
            <a:lstStyle/>
            <a:p>
              <a:endParaRPr lang="fr-FR" noProof="0" dirty="0"/>
            </a:p>
          </p:txBody>
        </p:sp>
        <p:sp>
          <p:nvSpPr>
            <p:cNvPr id="5683" name="object 5683"/>
            <p:cNvSpPr/>
            <p:nvPr/>
          </p:nvSpPr>
          <p:spPr>
            <a:xfrm>
              <a:off x="8239352" y="5358302"/>
              <a:ext cx="3810" cy="530225"/>
            </a:xfrm>
            <a:custGeom>
              <a:avLst/>
              <a:gdLst/>
              <a:ahLst/>
              <a:cxnLst/>
              <a:rect l="l" t="t" r="r" b="b"/>
              <a:pathLst>
                <a:path w="3809" h="530225">
                  <a:moveTo>
                    <a:pt x="3602" y="206"/>
                  </a:moveTo>
                  <a:lnTo>
                    <a:pt x="3602" y="529927"/>
                  </a:lnTo>
                </a:path>
                <a:path w="3809" h="530225">
                  <a:moveTo>
                    <a:pt x="0" y="529449"/>
                  </a:moveTo>
                  <a:lnTo>
                    <a:pt x="0" y="0"/>
                  </a:lnTo>
                </a:path>
              </a:pathLst>
            </a:custGeom>
            <a:ln w="3175">
              <a:solidFill>
                <a:srgbClr val="8F8992"/>
              </a:solidFill>
            </a:ln>
          </p:spPr>
          <p:txBody>
            <a:bodyPr wrap="square" lIns="0" tIns="0" rIns="0" bIns="0" rtlCol="0"/>
            <a:lstStyle/>
            <a:p>
              <a:endParaRPr lang="fr-FR" noProof="0" dirty="0"/>
            </a:p>
          </p:txBody>
        </p:sp>
        <p:sp>
          <p:nvSpPr>
            <p:cNvPr id="5684" name="object 5684"/>
            <p:cNvSpPr/>
            <p:nvPr/>
          </p:nvSpPr>
          <p:spPr>
            <a:xfrm>
              <a:off x="8242954" y="5358508"/>
              <a:ext cx="1905" cy="530225"/>
            </a:xfrm>
            <a:custGeom>
              <a:avLst/>
              <a:gdLst/>
              <a:ahLst/>
              <a:cxnLst/>
              <a:rect l="l" t="t" r="r" b="b"/>
              <a:pathLst>
                <a:path w="1904" h="530225">
                  <a:moveTo>
                    <a:pt x="0" y="0"/>
                  </a:moveTo>
                  <a:lnTo>
                    <a:pt x="1681" y="96"/>
                  </a:lnTo>
                  <a:lnTo>
                    <a:pt x="1681" y="529943"/>
                  </a:lnTo>
                  <a:lnTo>
                    <a:pt x="0" y="529721"/>
                  </a:lnTo>
                  <a:lnTo>
                    <a:pt x="0" y="0"/>
                  </a:lnTo>
                  <a:close/>
                </a:path>
              </a:pathLst>
            </a:custGeom>
            <a:solidFill>
              <a:srgbClr val="8F8992"/>
            </a:solidFill>
          </p:spPr>
          <p:txBody>
            <a:bodyPr wrap="square" lIns="0" tIns="0" rIns="0" bIns="0" rtlCol="0"/>
            <a:lstStyle/>
            <a:p>
              <a:endParaRPr lang="fr-FR" noProof="0" dirty="0"/>
            </a:p>
          </p:txBody>
        </p:sp>
        <p:sp>
          <p:nvSpPr>
            <p:cNvPr id="5685" name="object 5685"/>
            <p:cNvSpPr/>
            <p:nvPr/>
          </p:nvSpPr>
          <p:spPr>
            <a:xfrm>
              <a:off x="8242954" y="5358508"/>
              <a:ext cx="1905" cy="530225"/>
            </a:xfrm>
            <a:custGeom>
              <a:avLst/>
              <a:gdLst/>
              <a:ahLst/>
              <a:cxnLst/>
              <a:rect l="l" t="t" r="r" b="b"/>
              <a:pathLst>
                <a:path w="1904" h="530225">
                  <a:moveTo>
                    <a:pt x="1681" y="96"/>
                  </a:moveTo>
                  <a:lnTo>
                    <a:pt x="1681" y="529943"/>
                  </a:lnTo>
                </a:path>
                <a:path w="1904" h="530225">
                  <a:moveTo>
                    <a:pt x="0" y="529721"/>
                  </a:moveTo>
                  <a:lnTo>
                    <a:pt x="0" y="0"/>
                  </a:lnTo>
                </a:path>
              </a:pathLst>
            </a:custGeom>
            <a:ln w="3175">
              <a:solidFill>
                <a:srgbClr val="8F8992"/>
              </a:solidFill>
            </a:ln>
          </p:spPr>
          <p:txBody>
            <a:bodyPr wrap="square" lIns="0" tIns="0" rIns="0" bIns="0" rtlCol="0"/>
            <a:lstStyle/>
            <a:p>
              <a:endParaRPr lang="fr-FR" noProof="0" dirty="0"/>
            </a:p>
          </p:txBody>
        </p:sp>
        <p:sp>
          <p:nvSpPr>
            <p:cNvPr id="5686" name="object 5686"/>
            <p:cNvSpPr/>
            <p:nvPr/>
          </p:nvSpPr>
          <p:spPr>
            <a:xfrm>
              <a:off x="8244636" y="5358810"/>
              <a:ext cx="3810" cy="530225"/>
            </a:xfrm>
            <a:custGeom>
              <a:avLst/>
              <a:gdLst/>
              <a:ahLst/>
              <a:cxnLst/>
              <a:rect l="l" t="t" r="r" b="b"/>
              <a:pathLst>
                <a:path w="3809" h="530225">
                  <a:moveTo>
                    <a:pt x="3602" y="0"/>
                  </a:moveTo>
                  <a:lnTo>
                    <a:pt x="0" y="0"/>
                  </a:lnTo>
                  <a:lnTo>
                    <a:pt x="0" y="529641"/>
                  </a:lnTo>
                  <a:lnTo>
                    <a:pt x="3602" y="530119"/>
                  </a:lnTo>
                  <a:lnTo>
                    <a:pt x="3602" y="0"/>
                  </a:lnTo>
                  <a:close/>
                </a:path>
              </a:pathLst>
            </a:custGeom>
            <a:solidFill>
              <a:srgbClr val="8F8992"/>
            </a:solidFill>
          </p:spPr>
          <p:txBody>
            <a:bodyPr wrap="square" lIns="0" tIns="0" rIns="0" bIns="0" rtlCol="0"/>
            <a:lstStyle/>
            <a:p>
              <a:endParaRPr lang="fr-FR" noProof="0" dirty="0"/>
            </a:p>
          </p:txBody>
        </p:sp>
        <p:sp>
          <p:nvSpPr>
            <p:cNvPr id="5687" name="object 5687"/>
            <p:cNvSpPr/>
            <p:nvPr/>
          </p:nvSpPr>
          <p:spPr>
            <a:xfrm>
              <a:off x="8244636" y="5358604"/>
              <a:ext cx="3810" cy="530860"/>
            </a:xfrm>
            <a:custGeom>
              <a:avLst/>
              <a:gdLst/>
              <a:ahLst/>
              <a:cxnLst/>
              <a:rect l="l" t="t" r="r" b="b"/>
              <a:pathLst>
                <a:path w="3809" h="530860">
                  <a:moveTo>
                    <a:pt x="3602" y="206"/>
                  </a:moveTo>
                  <a:lnTo>
                    <a:pt x="3602" y="530325"/>
                  </a:lnTo>
                </a:path>
                <a:path w="3809" h="530860">
                  <a:moveTo>
                    <a:pt x="0" y="529847"/>
                  </a:moveTo>
                  <a:lnTo>
                    <a:pt x="0" y="0"/>
                  </a:lnTo>
                </a:path>
              </a:pathLst>
            </a:custGeom>
            <a:ln w="3175">
              <a:solidFill>
                <a:srgbClr val="8F8992"/>
              </a:solidFill>
            </a:ln>
          </p:spPr>
          <p:txBody>
            <a:bodyPr wrap="square" lIns="0" tIns="0" rIns="0" bIns="0" rtlCol="0"/>
            <a:lstStyle/>
            <a:p>
              <a:endParaRPr lang="fr-FR" noProof="0" dirty="0"/>
            </a:p>
          </p:txBody>
        </p:sp>
        <p:sp>
          <p:nvSpPr>
            <p:cNvPr id="5688" name="object 5688"/>
            <p:cNvSpPr/>
            <p:nvPr/>
          </p:nvSpPr>
          <p:spPr>
            <a:xfrm>
              <a:off x="8248239" y="5358810"/>
              <a:ext cx="2540" cy="530860"/>
            </a:xfrm>
            <a:custGeom>
              <a:avLst/>
              <a:gdLst/>
              <a:ahLst/>
              <a:cxnLst/>
              <a:rect l="l" t="t" r="r" b="b"/>
              <a:pathLst>
                <a:path w="2540" h="530860">
                  <a:moveTo>
                    <a:pt x="0" y="0"/>
                  </a:moveTo>
                  <a:lnTo>
                    <a:pt x="1921" y="109"/>
                  </a:lnTo>
                  <a:lnTo>
                    <a:pt x="1921" y="530373"/>
                  </a:lnTo>
                  <a:lnTo>
                    <a:pt x="0" y="530119"/>
                  </a:lnTo>
                  <a:lnTo>
                    <a:pt x="0" y="0"/>
                  </a:lnTo>
                  <a:close/>
                </a:path>
              </a:pathLst>
            </a:custGeom>
            <a:solidFill>
              <a:srgbClr val="8F8992"/>
            </a:solidFill>
          </p:spPr>
          <p:txBody>
            <a:bodyPr wrap="square" lIns="0" tIns="0" rIns="0" bIns="0" rtlCol="0"/>
            <a:lstStyle/>
            <a:p>
              <a:endParaRPr lang="fr-FR" noProof="0" dirty="0"/>
            </a:p>
          </p:txBody>
        </p:sp>
        <p:sp>
          <p:nvSpPr>
            <p:cNvPr id="5689" name="object 5689"/>
            <p:cNvSpPr/>
            <p:nvPr/>
          </p:nvSpPr>
          <p:spPr>
            <a:xfrm>
              <a:off x="8248239" y="5358810"/>
              <a:ext cx="2540" cy="530860"/>
            </a:xfrm>
            <a:custGeom>
              <a:avLst/>
              <a:gdLst/>
              <a:ahLst/>
              <a:cxnLst/>
              <a:rect l="l" t="t" r="r" b="b"/>
              <a:pathLst>
                <a:path w="2540" h="530860">
                  <a:moveTo>
                    <a:pt x="1921" y="109"/>
                  </a:moveTo>
                  <a:lnTo>
                    <a:pt x="1921" y="530373"/>
                  </a:lnTo>
                </a:path>
                <a:path w="2540" h="530860">
                  <a:moveTo>
                    <a:pt x="0" y="530119"/>
                  </a:moveTo>
                  <a:lnTo>
                    <a:pt x="0" y="0"/>
                  </a:lnTo>
                </a:path>
              </a:pathLst>
            </a:custGeom>
            <a:ln w="3175">
              <a:solidFill>
                <a:srgbClr val="8F8992"/>
              </a:solidFill>
            </a:ln>
          </p:spPr>
          <p:txBody>
            <a:bodyPr wrap="square" lIns="0" tIns="0" rIns="0" bIns="0" rtlCol="0"/>
            <a:lstStyle/>
            <a:p>
              <a:endParaRPr lang="fr-FR" noProof="0" dirty="0"/>
            </a:p>
          </p:txBody>
        </p:sp>
        <p:sp>
          <p:nvSpPr>
            <p:cNvPr id="5690" name="object 5690"/>
            <p:cNvSpPr/>
            <p:nvPr/>
          </p:nvSpPr>
          <p:spPr>
            <a:xfrm>
              <a:off x="8250160" y="5359126"/>
              <a:ext cx="3810" cy="530860"/>
            </a:xfrm>
            <a:custGeom>
              <a:avLst/>
              <a:gdLst/>
              <a:ahLst/>
              <a:cxnLst/>
              <a:rect l="l" t="t" r="r" b="b"/>
              <a:pathLst>
                <a:path w="3809" h="530860">
                  <a:moveTo>
                    <a:pt x="3602" y="0"/>
                  </a:moveTo>
                  <a:lnTo>
                    <a:pt x="0" y="0"/>
                  </a:lnTo>
                  <a:lnTo>
                    <a:pt x="0" y="530057"/>
                  </a:lnTo>
                  <a:lnTo>
                    <a:pt x="3602" y="530535"/>
                  </a:lnTo>
                  <a:lnTo>
                    <a:pt x="3602" y="0"/>
                  </a:lnTo>
                  <a:close/>
                </a:path>
              </a:pathLst>
            </a:custGeom>
            <a:solidFill>
              <a:srgbClr val="8F8992"/>
            </a:solidFill>
          </p:spPr>
          <p:txBody>
            <a:bodyPr wrap="square" lIns="0" tIns="0" rIns="0" bIns="0" rtlCol="0"/>
            <a:lstStyle/>
            <a:p>
              <a:endParaRPr lang="fr-FR" noProof="0" dirty="0"/>
            </a:p>
          </p:txBody>
        </p:sp>
        <p:sp>
          <p:nvSpPr>
            <p:cNvPr id="5691" name="object 5691"/>
            <p:cNvSpPr/>
            <p:nvPr/>
          </p:nvSpPr>
          <p:spPr>
            <a:xfrm>
              <a:off x="8250160" y="5358920"/>
              <a:ext cx="3810" cy="530860"/>
            </a:xfrm>
            <a:custGeom>
              <a:avLst/>
              <a:gdLst/>
              <a:ahLst/>
              <a:cxnLst/>
              <a:rect l="l" t="t" r="r" b="b"/>
              <a:pathLst>
                <a:path w="3809" h="530860">
                  <a:moveTo>
                    <a:pt x="3602" y="206"/>
                  </a:moveTo>
                  <a:lnTo>
                    <a:pt x="3602" y="530741"/>
                  </a:lnTo>
                </a:path>
                <a:path w="3809" h="530860">
                  <a:moveTo>
                    <a:pt x="0" y="530263"/>
                  </a:moveTo>
                  <a:lnTo>
                    <a:pt x="0" y="0"/>
                  </a:lnTo>
                </a:path>
              </a:pathLst>
            </a:custGeom>
            <a:ln w="3175">
              <a:solidFill>
                <a:srgbClr val="8F8992"/>
              </a:solidFill>
            </a:ln>
          </p:spPr>
          <p:txBody>
            <a:bodyPr wrap="square" lIns="0" tIns="0" rIns="0" bIns="0" rtlCol="0"/>
            <a:lstStyle/>
            <a:p>
              <a:endParaRPr lang="fr-FR" noProof="0" dirty="0"/>
            </a:p>
          </p:txBody>
        </p:sp>
        <p:sp>
          <p:nvSpPr>
            <p:cNvPr id="5692" name="object 5692"/>
            <p:cNvSpPr/>
            <p:nvPr/>
          </p:nvSpPr>
          <p:spPr>
            <a:xfrm>
              <a:off x="8253763" y="5359126"/>
              <a:ext cx="1905" cy="530860"/>
            </a:xfrm>
            <a:custGeom>
              <a:avLst/>
              <a:gdLst/>
              <a:ahLst/>
              <a:cxnLst/>
              <a:rect l="l" t="t" r="r" b="b"/>
              <a:pathLst>
                <a:path w="1904" h="530860">
                  <a:moveTo>
                    <a:pt x="0" y="0"/>
                  </a:moveTo>
                  <a:lnTo>
                    <a:pt x="1681" y="96"/>
                  </a:lnTo>
                  <a:lnTo>
                    <a:pt x="1681" y="530757"/>
                  </a:lnTo>
                  <a:lnTo>
                    <a:pt x="0" y="530535"/>
                  </a:lnTo>
                  <a:lnTo>
                    <a:pt x="0" y="0"/>
                  </a:lnTo>
                  <a:close/>
                </a:path>
              </a:pathLst>
            </a:custGeom>
            <a:solidFill>
              <a:srgbClr val="8E8992"/>
            </a:solidFill>
          </p:spPr>
          <p:txBody>
            <a:bodyPr wrap="square" lIns="0" tIns="0" rIns="0" bIns="0" rtlCol="0"/>
            <a:lstStyle/>
            <a:p>
              <a:endParaRPr lang="fr-FR" noProof="0" dirty="0"/>
            </a:p>
          </p:txBody>
        </p:sp>
        <p:sp>
          <p:nvSpPr>
            <p:cNvPr id="5693" name="object 5693"/>
            <p:cNvSpPr/>
            <p:nvPr/>
          </p:nvSpPr>
          <p:spPr>
            <a:xfrm>
              <a:off x="8253763" y="5359126"/>
              <a:ext cx="1905" cy="530860"/>
            </a:xfrm>
            <a:custGeom>
              <a:avLst/>
              <a:gdLst/>
              <a:ahLst/>
              <a:cxnLst/>
              <a:rect l="l" t="t" r="r" b="b"/>
              <a:pathLst>
                <a:path w="1904" h="530860">
                  <a:moveTo>
                    <a:pt x="1681" y="96"/>
                  </a:moveTo>
                  <a:lnTo>
                    <a:pt x="1681" y="530757"/>
                  </a:lnTo>
                </a:path>
                <a:path w="1904" h="530860">
                  <a:moveTo>
                    <a:pt x="0" y="530535"/>
                  </a:moveTo>
                  <a:lnTo>
                    <a:pt x="0" y="0"/>
                  </a:lnTo>
                </a:path>
              </a:pathLst>
            </a:custGeom>
            <a:ln w="3175">
              <a:solidFill>
                <a:srgbClr val="8E8992"/>
              </a:solidFill>
            </a:ln>
          </p:spPr>
          <p:txBody>
            <a:bodyPr wrap="square" lIns="0" tIns="0" rIns="0" bIns="0" rtlCol="0"/>
            <a:lstStyle/>
            <a:p>
              <a:endParaRPr lang="fr-FR" noProof="0" dirty="0"/>
            </a:p>
          </p:txBody>
        </p:sp>
        <p:sp>
          <p:nvSpPr>
            <p:cNvPr id="5694" name="object 5694"/>
            <p:cNvSpPr/>
            <p:nvPr/>
          </p:nvSpPr>
          <p:spPr>
            <a:xfrm>
              <a:off x="8255444" y="5359222"/>
              <a:ext cx="2540" cy="531495"/>
            </a:xfrm>
            <a:custGeom>
              <a:avLst/>
              <a:gdLst/>
              <a:ahLst/>
              <a:cxnLst/>
              <a:rect l="l" t="t" r="r" b="b"/>
              <a:pathLst>
                <a:path w="2540" h="531495">
                  <a:moveTo>
                    <a:pt x="0" y="0"/>
                  </a:moveTo>
                  <a:lnTo>
                    <a:pt x="1921" y="109"/>
                  </a:lnTo>
                  <a:lnTo>
                    <a:pt x="1921" y="530916"/>
                  </a:lnTo>
                  <a:lnTo>
                    <a:pt x="0" y="530661"/>
                  </a:lnTo>
                  <a:lnTo>
                    <a:pt x="0" y="0"/>
                  </a:lnTo>
                  <a:close/>
                </a:path>
              </a:pathLst>
            </a:custGeom>
            <a:solidFill>
              <a:srgbClr val="8E8992"/>
            </a:solidFill>
          </p:spPr>
          <p:txBody>
            <a:bodyPr wrap="square" lIns="0" tIns="0" rIns="0" bIns="0" rtlCol="0"/>
            <a:lstStyle/>
            <a:p>
              <a:endParaRPr lang="fr-FR" noProof="0" dirty="0"/>
            </a:p>
          </p:txBody>
        </p:sp>
        <p:sp>
          <p:nvSpPr>
            <p:cNvPr id="5695" name="object 5695"/>
            <p:cNvSpPr/>
            <p:nvPr/>
          </p:nvSpPr>
          <p:spPr>
            <a:xfrm>
              <a:off x="8255444" y="5359222"/>
              <a:ext cx="2540" cy="531495"/>
            </a:xfrm>
            <a:custGeom>
              <a:avLst/>
              <a:gdLst/>
              <a:ahLst/>
              <a:cxnLst/>
              <a:rect l="l" t="t" r="r" b="b"/>
              <a:pathLst>
                <a:path w="2540" h="531495">
                  <a:moveTo>
                    <a:pt x="1921" y="109"/>
                  </a:moveTo>
                  <a:lnTo>
                    <a:pt x="1921" y="530916"/>
                  </a:lnTo>
                </a:path>
                <a:path w="2540" h="531495">
                  <a:moveTo>
                    <a:pt x="0" y="530661"/>
                  </a:moveTo>
                  <a:lnTo>
                    <a:pt x="0" y="0"/>
                  </a:lnTo>
                </a:path>
              </a:pathLst>
            </a:custGeom>
            <a:ln w="3175">
              <a:solidFill>
                <a:srgbClr val="8E8992"/>
              </a:solidFill>
            </a:ln>
          </p:spPr>
          <p:txBody>
            <a:bodyPr wrap="square" lIns="0" tIns="0" rIns="0" bIns="0" rtlCol="0"/>
            <a:lstStyle/>
            <a:p>
              <a:endParaRPr lang="fr-FR" noProof="0" dirty="0"/>
            </a:p>
          </p:txBody>
        </p:sp>
        <p:sp>
          <p:nvSpPr>
            <p:cNvPr id="5696" name="object 5696"/>
            <p:cNvSpPr/>
            <p:nvPr/>
          </p:nvSpPr>
          <p:spPr>
            <a:xfrm>
              <a:off x="8257366" y="5359538"/>
              <a:ext cx="3810" cy="531495"/>
            </a:xfrm>
            <a:custGeom>
              <a:avLst/>
              <a:gdLst/>
              <a:ahLst/>
              <a:cxnLst/>
              <a:rect l="l" t="t" r="r" b="b"/>
              <a:pathLst>
                <a:path w="3809" h="531495">
                  <a:moveTo>
                    <a:pt x="3602" y="0"/>
                  </a:moveTo>
                  <a:lnTo>
                    <a:pt x="0" y="0"/>
                  </a:lnTo>
                  <a:lnTo>
                    <a:pt x="0" y="530600"/>
                  </a:lnTo>
                  <a:lnTo>
                    <a:pt x="3602" y="531077"/>
                  </a:lnTo>
                  <a:lnTo>
                    <a:pt x="3602" y="0"/>
                  </a:lnTo>
                  <a:close/>
                </a:path>
              </a:pathLst>
            </a:custGeom>
            <a:solidFill>
              <a:srgbClr val="8E8992"/>
            </a:solidFill>
          </p:spPr>
          <p:txBody>
            <a:bodyPr wrap="square" lIns="0" tIns="0" rIns="0" bIns="0" rtlCol="0"/>
            <a:lstStyle/>
            <a:p>
              <a:endParaRPr lang="fr-FR" noProof="0" dirty="0"/>
            </a:p>
          </p:txBody>
        </p:sp>
        <p:sp>
          <p:nvSpPr>
            <p:cNvPr id="5697" name="object 5697"/>
            <p:cNvSpPr/>
            <p:nvPr/>
          </p:nvSpPr>
          <p:spPr>
            <a:xfrm>
              <a:off x="8257366" y="5359332"/>
              <a:ext cx="3810" cy="531495"/>
            </a:xfrm>
            <a:custGeom>
              <a:avLst/>
              <a:gdLst/>
              <a:ahLst/>
              <a:cxnLst/>
              <a:rect l="l" t="t" r="r" b="b"/>
              <a:pathLst>
                <a:path w="3809" h="531495">
                  <a:moveTo>
                    <a:pt x="3602" y="206"/>
                  </a:moveTo>
                  <a:lnTo>
                    <a:pt x="3602" y="531283"/>
                  </a:lnTo>
                </a:path>
                <a:path w="3809" h="531495">
                  <a:moveTo>
                    <a:pt x="0" y="530806"/>
                  </a:moveTo>
                  <a:lnTo>
                    <a:pt x="0" y="0"/>
                  </a:lnTo>
                </a:path>
              </a:pathLst>
            </a:custGeom>
            <a:ln w="3175">
              <a:solidFill>
                <a:srgbClr val="8E8992"/>
              </a:solidFill>
            </a:ln>
          </p:spPr>
          <p:txBody>
            <a:bodyPr wrap="square" lIns="0" tIns="0" rIns="0" bIns="0" rtlCol="0"/>
            <a:lstStyle/>
            <a:p>
              <a:endParaRPr lang="fr-FR" noProof="0" dirty="0"/>
            </a:p>
          </p:txBody>
        </p:sp>
        <p:sp>
          <p:nvSpPr>
            <p:cNvPr id="5698" name="object 5698"/>
            <p:cNvSpPr/>
            <p:nvPr/>
          </p:nvSpPr>
          <p:spPr>
            <a:xfrm>
              <a:off x="8260969" y="5359538"/>
              <a:ext cx="1905" cy="531495"/>
            </a:xfrm>
            <a:custGeom>
              <a:avLst/>
              <a:gdLst/>
              <a:ahLst/>
              <a:cxnLst/>
              <a:rect l="l" t="t" r="r" b="b"/>
              <a:pathLst>
                <a:path w="1904" h="531495">
                  <a:moveTo>
                    <a:pt x="0" y="0"/>
                  </a:moveTo>
                  <a:lnTo>
                    <a:pt x="1681" y="96"/>
                  </a:lnTo>
                  <a:lnTo>
                    <a:pt x="1681" y="531300"/>
                  </a:lnTo>
                  <a:lnTo>
                    <a:pt x="0" y="531077"/>
                  </a:lnTo>
                  <a:lnTo>
                    <a:pt x="0" y="0"/>
                  </a:lnTo>
                  <a:close/>
                </a:path>
              </a:pathLst>
            </a:custGeom>
            <a:solidFill>
              <a:srgbClr val="8E8992"/>
            </a:solidFill>
          </p:spPr>
          <p:txBody>
            <a:bodyPr wrap="square" lIns="0" tIns="0" rIns="0" bIns="0" rtlCol="0"/>
            <a:lstStyle/>
            <a:p>
              <a:endParaRPr lang="fr-FR" noProof="0" dirty="0"/>
            </a:p>
          </p:txBody>
        </p:sp>
        <p:sp>
          <p:nvSpPr>
            <p:cNvPr id="5699" name="object 5699"/>
            <p:cNvSpPr/>
            <p:nvPr/>
          </p:nvSpPr>
          <p:spPr>
            <a:xfrm>
              <a:off x="8260969" y="5359538"/>
              <a:ext cx="1905" cy="531495"/>
            </a:xfrm>
            <a:custGeom>
              <a:avLst/>
              <a:gdLst/>
              <a:ahLst/>
              <a:cxnLst/>
              <a:rect l="l" t="t" r="r" b="b"/>
              <a:pathLst>
                <a:path w="1904" h="531495">
                  <a:moveTo>
                    <a:pt x="1681" y="96"/>
                  </a:moveTo>
                  <a:lnTo>
                    <a:pt x="1681" y="531300"/>
                  </a:lnTo>
                </a:path>
                <a:path w="1904" h="531495">
                  <a:moveTo>
                    <a:pt x="0" y="531077"/>
                  </a:moveTo>
                  <a:lnTo>
                    <a:pt x="0" y="0"/>
                  </a:lnTo>
                </a:path>
              </a:pathLst>
            </a:custGeom>
            <a:ln w="3175">
              <a:solidFill>
                <a:srgbClr val="8E8992"/>
              </a:solidFill>
            </a:ln>
          </p:spPr>
          <p:txBody>
            <a:bodyPr wrap="square" lIns="0" tIns="0" rIns="0" bIns="0" rtlCol="0"/>
            <a:lstStyle/>
            <a:p>
              <a:endParaRPr lang="fr-FR" noProof="0" dirty="0"/>
            </a:p>
          </p:txBody>
        </p:sp>
        <p:sp>
          <p:nvSpPr>
            <p:cNvPr id="5700" name="object 5700"/>
            <p:cNvSpPr/>
            <p:nvPr/>
          </p:nvSpPr>
          <p:spPr>
            <a:xfrm>
              <a:off x="8262650" y="5359841"/>
              <a:ext cx="3810" cy="531495"/>
            </a:xfrm>
            <a:custGeom>
              <a:avLst/>
              <a:gdLst/>
              <a:ahLst/>
              <a:cxnLst/>
              <a:rect l="l" t="t" r="r" b="b"/>
              <a:pathLst>
                <a:path w="3809" h="531495">
                  <a:moveTo>
                    <a:pt x="3602" y="0"/>
                  </a:moveTo>
                  <a:lnTo>
                    <a:pt x="0" y="0"/>
                  </a:lnTo>
                  <a:lnTo>
                    <a:pt x="0" y="530998"/>
                  </a:lnTo>
                  <a:lnTo>
                    <a:pt x="3602" y="531475"/>
                  </a:lnTo>
                  <a:lnTo>
                    <a:pt x="3602" y="0"/>
                  </a:lnTo>
                  <a:close/>
                </a:path>
              </a:pathLst>
            </a:custGeom>
            <a:solidFill>
              <a:srgbClr val="8E8891"/>
            </a:solidFill>
          </p:spPr>
          <p:txBody>
            <a:bodyPr wrap="square" lIns="0" tIns="0" rIns="0" bIns="0" rtlCol="0"/>
            <a:lstStyle/>
            <a:p>
              <a:endParaRPr lang="fr-FR" noProof="0" dirty="0"/>
            </a:p>
          </p:txBody>
        </p:sp>
        <p:sp>
          <p:nvSpPr>
            <p:cNvPr id="5701" name="object 5701"/>
            <p:cNvSpPr/>
            <p:nvPr/>
          </p:nvSpPr>
          <p:spPr>
            <a:xfrm>
              <a:off x="8262650" y="5359634"/>
              <a:ext cx="3810" cy="532130"/>
            </a:xfrm>
            <a:custGeom>
              <a:avLst/>
              <a:gdLst/>
              <a:ahLst/>
              <a:cxnLst/>
              <a:rect l="l" t="t" r="r" b="b"/>
              <a:pathLst>
                <a:path w="3809" h="532129">
                  <a:moveTo>
                    <a:pt x="3602" y="206"/>
                  </a:moveTo>
                  <a:lnTo>
                    <a:pt x="3602" y="531681"/>
                  </a:lnTo>
                </a:path>
                <a:path w="3809" h="532129">
                  <a:moveTo>
                    <a:pt x="0" y="531204"/>
                  </a:moveTo>
                  <a:lnTo>
                    <a:pt x="0" y="0"/>
                  </a:lnTo>
                </a:path>
              </a:pathLst>
            </a:custGeom>
            <a:ln w="3175">
              <a:solidFill>
                <a:srgbClr val="8E8891"/>
              </a:solidFill>
            </a:ln>
          </p:spPr>
          <p:txBody>
            <a:bodyPr wrap="square" lIns="0" tIns="0" rIns="0" bIns="0" rtlCol="0"/>
            <a:lstStyle/>
            <a:p>
              <a:endParaRPr lang="fr-FR" noProof="0" dirty="0"/>
            </a:p>
          </p:txBody>
        </p:sp>
        <p:sp>
          <p:nvSpPr>
            <p:cNvPr id="5702" name="object 5702"/>
            <p:cNvSpPr/>
            <p:nvPr/>
          </p:nvSpPr>
          <p:spPr>
            <a:xfrm>
              <a:off x="8266253" y="5359841"/>
              <a:ext cx="2540" cy="532130"/>
            </a:xfrm>
            <a:custGeom>
              <a:avLst/>
              <a:gdLst/>
              <a:ahLst/>
              <a:cxnLst/>
              <a:rect l="l" t="t" r="r" b="b"/>
              <a:pathLst>
                <a:path w="2540" h="532129">
                  <a:moveTo>
                    <a:pt x="0" y="0"/>
                  </a:moveTo>
                  <a:lnTo>
                    <a:pt x="1921" y="109"/>
                  </a:lnTo>
                  <a:lnTo>
                    <a:pt x="1921" y="531730"/>
                  </a:lnTo>
                  <a:lnTo>
                    <a:pt x="0" y="531475"/>
                  </a:lnTo>
                  <a:lnTo>
                    <a:pt x="0" y="0"/>
                  </a:lnTo>
                  <a:close/>
                </a:path>
              </a:pathLst>
            </a:custGeom>
            <a:solidFill>
              <a:srgbClr val="8E8891"/>
            </a:solidFill>
          </p:spPr>
          <p:txBody>
            <a:bodyPr wrap="square" lIns="0" tIns="0" rIns="0" bIns="0" rtlCol="0"/>
            <a:lstStyle/>
            <a:p>
              <a:endParaRPr lang="fr-FR" noProof="0" dirty="0"/>
            </a:p>
          </p:txBody>
        </p:sp>
        <p:sp>
          <p:nvSpPr>
            <p:cNvPr id="5703" name="object 5703"/>
            <p:cNvSpPr/>
            <p:nvPr/>
          </p:nvSpPr>
          <p:spPr>
            <a:xfrm>
              <a:off x="8266253" y="5359841"/>
              <a:ext cx="2540" cy="532130"/>
            </a:xfrm>
            <a:custGeom>
              <a:avLst/>
              <a:gdLst/>
              <a:ahLst/>
              <a:cxnLst/>
              <a:rect l="l" t="t" r="r" b="b"/>
              <a:pathLst>
                <a:path w="2540" h="532129">
                  <a:moveTo>
                    <a:pt x="1921" y="109"/>
                  </a:moveTo>
                  <a:lnTo>
                    <a:pt x="1921" y="531730"/>
                  </a:lnTo>
                </a:path>
                <a:path w="2540" h="532129">
                  <a:moveTo>
                    <a:pt x="0" y="531475"/>
                  </a:moveTo>
                  <a:lnTo>
                    <a:pt x="0" y="0"/>
                  </a:lnTo>
                </a:path>
              </a:pathLst>
            </a:custGeom>
            <a:ln w="3175">
              <a:solidFill>
                <a:srgbClr val="8E8891"/>
              </a:solidFill>
            </a:ln>
          </p:spPr>
          <p:txBody>
            <a:bodyPr wrap="square" lIns="0" tIns="0" rIns="0" bIns="0" rtlCol="0"/>
            <a:lstStyle/>
            <a:p>
              <a:endParaRPr lang="fr-FR" noProof="0" dirty="0"/>
            </a:p>
          </p:txBody>
        </p:sp>
        <p:sp>
          <p:nvSpPr>
            <p:cNvPr id="5704" name="object 5704"/>
            <p:cNvSpPr/>
            <p:nvPr/>
          </p:nvSpPr>
          <p:spPr>
            <a:xfrm>
              <a:off x="8268175" y="5360156"/>
              <a:ext cx="3810" cy="532130"/>
            </a:xfrm>
            <a:custGeom>
              <a:avLst/>
              <a:gdLst/>
              <a:ahLst/>
              <a:cxnLst/>
              <a:rect l="l" t="t" r="r" b="b"/>
              <a:pathLst>
                <a:path w="3809" h="532129">
                  <a:moveTo>
                    <a:pt x="3602" y="0"/>
                  </a:moveTo>
                  <a:lnTo>
                    <a:pt x="0" y="0"/>
                  </a:lnTo>
                  <a:lnTo>
                    <a:pt x="0" y="531414"/>
                  </a:lnTo>
                  <a:lnTo>
                    <a:pt x="3602" y="531891"/>
                  </a:lnTo>
                  <a:lnTo>
                    <a:pt x="3602" y="0"/>
                  </a:lnTo>
                  <a:close/>
                </a:path>
              </a:pathLst>
            </a:custGeom>
            <a:solidFill>
              <a:srgbClr val="8E8891"/>
            </a:solidFill>
          </p:spPr>
          <p:txBody>
            <a:bodyPr wrap="square" lIns="0" tIns="0" rIns="0" bIns="0" rtlCol="0"/>
            <a:lstStyle/>
            <a:p>
              <a:endParaRPr lang="fr-FR" noProof="0" dirty="0"/>
            </a:p>
          </p:txBody>
        </p:sp>
        <p:sp>
          <p:nvSpPr>
            <p:cNvPr id="5705" name="object 5705"/>
            <p:cNvSpPr/>
            <p:nvPr/>
          </p:nvSpPr>
          <p:spPr>
            <a:xfrm>
              <a:off x="8268175" y="5359951"/>
              <a:ext cx="3810" cy="532130"/>
            </a:xfrm>
            <a:custGeom>
              <a:avLst/>
              <a:gdLst/>
              <a:ahLst/>
              <a:cxnLst/>
              <a:rect l="l" t="t" r="r" b="b"/>
              <a:pathLst>
                <a:path w="3809" h="532129">
                  <a:moveTo>
                    <a:pt x="3602" y="206"/>
                  </a:moveTo>
                  <a:lnTo>
                    <a:pt x="3602" y="532097"/>
                  </a:lnTo>
                </a:path>
                <a:path w="3809" h="532129">
                  <a:moveTo>
                    <a:pt x="0" y="531620"/>
                  </a:moveTo>
                  <a:lnTo>
                    <a:pt x="0" y="0"/>
                  </a:lnTo>
                </a:path>
              </a:pathLst>
            </a:custGeom>
            <a:ln w="3175">
              <a:solidFill>
                <a:srgbClr val="8E8891"/>
              </a:solidFill>
            </a:ln>
          </p:spPr>
          <p:txBody>
            <a:bodyPr wrap="square" lIns="0" tIns="0" rIns="0" bIns="0" rtlCol="0"/>
            <a:lstStyle/>
            <a:p>
              <a:endParaRPr lang="fr-FR" noProof="0" dirty="0"/>
            </a:p>
          </p:txBody>
        </p:sp>
        <p:sp>
          <p:nvSpPr>
            <p:cNvPr id="5706" name="object 5706"/>
            <p:cNvSpPr/>
            <p:nvPr/>
          </p:nvSpPr>
          <p:spPr>
            <a:xfrm>
              <a:off x="8271777" y="5360156"/>
              <a:ext cx="1905" cy="532130"/>
            </a:xfrm>
            <a:custGeom>
              <a:avLst/>
              <a:gdLst/>
              <a:ahLst/>
              <a:cxnLst/>
              <a:rect l="l" t="t" r="r" b="b"/>
              <a:pathLst>
                <a:path w="1904" h="532129">
                  <a:moveTo>
                    <a:pt x="0" y="0"/>
                  </a:moveTo>
                  <a:lnTo>
                    <a:pt x="1681" y="96"/>
                  </a:lnTo>
                  <a:lnTo>
                    <a:pt x="1681" y="532114"/>
                  </a:lnTo>
                  <a:lnTo>
                    <a:pt x="0" y="531891"/>
                  </a:lnTo>
                  <a:lnTo>
                    <a:pt x="0" y="0"/>
                  </a:lnTo>
                  <a:close/>
                </a:path>
              </a:pathLst>
            </a:custGeom>
            <a:solidFill>
              <a:srgbClr val="8E8891"/>
            </a:solidFill>
          </p:spPr>
          <p:txBody>
            <a:bodyPr wrap="square" lIns="0" tIns="0" rIns="0" bIns="0" rtlCol="0"/>
            <a:lstStyle/>
            <a:p>
              <a:endParaRPr lang="fr-FR" noProof="0" dirty="0"/>
            </a:p>
          </p:txBody>
        </p:sp>
        <p:sp>
          <p:nvSpPr>
            <p:cNvPr id="5707" name="object 5707"/>
            <p:cNvSpPr/>
            <p:nvPr/>
          </p:nvSpPr>
          <p:spPr>
            <a:xfrm>
              <a:off x="8271777" y="5360156"/>
              <a:ext cx="1905" cy="532130"/>
            </a:xfrm>
            <a:custGeom>
              <a:avLst/>
              <a:gdLst/>
              <a:ahLst/>
              <a:cxnLst/>
              <a:rect l="l" t="t" r="r" b="b"/>
              <a:pathLst>
                <a:path w="1904" h="532129">
                  <a:moveTo>
                    <a:pt x="1681" y="96"/>
                  </a:moveTo>
                  <a:lnTo>
                    <a:pt x="1681" y="532114"/>
                  </a:lnTo>
                </a:path>
                <a:path w="1904" h="532129">
                  <a:moveTo>
                    <a:pt x="0" y="531891"/>
                  </a:moveTo>
                  <a:lnTo>
                    <a:pt x="0" y="0"/>
                  </a:lnTo>
                </a:path>
              </a:pathLst>
            </a:custGeom>
            <a:ln w="3175">
              <a:solidFill>
                <a:srgbClr val="8E8891"/>
              </a:solidFill>
            </a:ln>
          </p:spPr>
          <p:txBody>
            <a:bodyPr wrap="square" lIns="0" tIns="0" rIns="0" bIns="0" rtlCol="0"/>
            <a:lstStyle/>
            <a:p>
              <a:endParaRPr lang="fr-FR" noProof="0" dirty="0"/>
            </a:p>
          </p:txBody>
        </p:sp>
        <p:sp>
          <p:nvSpPr>
            <p:cNvPr id="5708" name="object 5708"/>
            <p:cNvSpPr/>
            <p:nvPr/>
          </p:nvSpPr>
          <p:spPr>
            <a:xfrm>
              <a:off x="8273459" y="5360459"/>
              <a:ext cx="3810" cy="532765"/>
            </a:xfrm>
            <a:custGeom>
              <a:avLst/>
              <a:gdLst/>
              <a:ahLst/>
              <a:cxnLst/>
              <a:rect l="l" t="t" r="r" b="b"/>
              <a:pathLst>
                <a:path w="3809" h="532764">
                  <a:moveTo>
                    <a:pt x="3602" y="0"/>
                  </a:moveTo>
                  <a:lnTo>
                    <a:pt x="0" y="0"/>
                  </a:lnTo>
                  <a:lnTo>
                    <a:pt x="0" y="531812"/>
                  </a:lnTo>
                  <a:lnTo>
                    <a:pt x="3602" y="532289"/>
                  </a:lnTo>
                  <a:lnTo>
                    <a:pt x="3602" y="0"/>
                  </a:lnTo>
                  <a:close/>
                </a:path>
              </a:pathLst>
            </a:custGeom>
            <a:solidFill>
              <a:srgbClr val="8D8891"/>
            </a:solidFill>
          </p:spPr>
          <p:txBody>
            <a:bodyPr wrap="square" lIns="0" tIns="0" rIns="0" bIns="0" rtlCol="0"/>
            <a:lstStyle/>
            <a:p>
              <a:endParaRPr lang="fr-FR" noProof="0" dirty="0"/>
            </a:p>
          </p:txBody>
        </p:sp>
        <p:sp>
          <p:nvSpPr>
            <p:cNvPr id="5709" name="object 5709"/>
            <p:cNvSpPr/>
            <p:nvPr/>
          </p:nvSpPr>
          <p:spPr>
            <a:xfrm>
              <a:off x="8273459" y="5360253"/>
              <a:ext cx="3810" cy="532765"/>
            </a:xfrm>
            <a:custGeom>
              <a:avLst/>
              <a:gdLst/>
              <a:ahLst/>
              <a:cxnLst/>
              <a:rect l="l" t="t" r="r" b="b"/>
              <a:pathLst>
                <a:path w="3809" h="532764">
                  <a:moveTo>
                    <a:pt x="3602" y="206"/>
                  </a:moveTo>
                  <a:lnTo>
                    <a:pt x="3602" y="532495"/>
                  </a:lnTo>
                </a:path>
                <a:path w="3809" h="532764">
                  <a:moveTo>
                    <a:pt x="0" y="532018"/>
                  </a:moveTo>
                  <a:lnTo>
                    <a:pt x="0" y="0"/>
                  </a:lnTo>
                </a:path>
              </a:pathLst>
            </a:custGeom>
            <a:ln w="3175">
              <a:solidFill>
                <a:srgbClr val="8D8891"/>
              </a:solidFill>
            </a:ln>
          </p:spPr>
          <p:txBody>
            <a:bodyPr wrap="square" lIns="0" tIns="0" rIns="0" bIns="0" rtlCol="0"/>
            <a:lstStyle/>
            <a:p>
              <a:endParaRPr lang="fr-FR" noProof="0" dirty="0"/>
            </a:p>
          </p:txBody>
        </p:sp>
        <p:sp>
          <p:nvSpPr>
            <p:cNvPr id="5710" name="object 5710"/>
            <p:cNvSpPr/>
            <p:nvPr/>
          </p:nvSpPr>
          <p:spPr>
            <a:xfrm>
              <a:off x="8277062" y="5360459"/>
              <a:ext cx="2540" cy="532765"/>
            </a:xfrm>
            <a:custGeom>
              <a:avLst/>
              <a:gdLst/>
              <a:ahLst/>
              <a:cxnLst/>
              <a:rect l="l" t="t" r="r" b="b"/>
              <a:pathLst>
                <a:path w="2540" h="532764">
                  <a:moveTo>
                    <a:pt x="0" y="0"/>
                  </a:moveTo>
                  <a:lnTo>
                    <a:pt x="1921" y="109"/>
                  </a:lnTo>
                  <a:lnTo>
                    <a:pt x="1921" y="532544"/>
                  </a:lnTo>
                  <a:lnTo>
                    <a:pt x="0" y="532289"/>
                  </a:lnTo>
                  <a:lnTo>
                    <a:pt x="0" y="0"/>
                  </a:lnTo>
                  <a:close/>
                </a:path>
              </a:pathLst>
            </a:custGeom>
            <a:solidFill>
              <a:srgbClr val="8D8891"/>
            </a:solidFill>
          </p:spPr>
          <p:txBody>
            <a:bodyPr wrap="square" lIns="0" tIns="0" rIns="0" bIns="0" rtlCol="0"/>
            <a:lstStyle/>
            <a:p>
              <a:endParaRPr lang="fr-FR" noProof="0" dirty="0"/>
            </a:p>
          </p:txBody>
        </p:sp>
        <p:sp>
          <p:nvSpPr>
            <p:cNvPr id="5711" name="object 5711"/>
            <p:cNvSpPr/>
            <p:nvPr/>
          </p:nvSpPr>
          <p:spPr>
            <a:xfrm>
              <a:off x="8277062" y="5360459"/>
              <a:ext cx="2540" cy="532765"/>
            </a:xfrm>
            <a:custGeom>
              <a:avLst/>
              <a:gdLst/>
              <a:ahLst/>
              <a:cxnLst/>
              <a:rect l="l" t="t" r="r" b="b"/>
              <a:pathLst>
                <a:path w="2540" h="532764">
                  <a:moveTo>
                    <a:pt x="1921" y="109"/>
                  </a:moveTo>
                  <a:lnTo>
                    <a:pt x="1921" y="532544"/>
                  </a:lnTo>
                </a:path>
                <a:path w="2540" h="532764">
                  <a:moveTo>
                    <a:pt x="0" y="532289"/>
                  </a:moveTo>
                  <a:lnTo>
                    <a:pt x="0" y="0"/>
                  </a:lnTo>
                </a:path>
              </a:pathLst>
            </a:custGeom>
            <a:ln w="3175">
              <a:solidFill>
                <a:srgbClr val="8D8891"/>
              </a:solidFill>
            </a:ln>
          </p:spPr>
          <p:txBody>
            <a:bodyPr wrap="square" lIns="0" tIns="0" rIns="0" bIns="0" rtlCol="0"/>
            <a:lstStyle/>
            <a:p>
              <a:endParaRPr lang="fr-FR" noProof="0" dirty="0"/>
            </a:p>
          </p:txBody>
        </p:sp>
        <p:sp>
          <p:nvSpPr>
            <p:cNvPr id="5712" name="object 5712"/>
            <p:cNvSpPr/>
            <p:nvPr/>
          </p:nvSpPr>
          <p:spPr>
            <a:xfrm>
              <a:off x="8278983" y="5360775"/>
              <a:ext cx="3810" cy="532765"/>
            </a:xfrm>
            <a:custGeom>
              <a:avLst/>
              <a:gdLst/>
              <a:ahLst/>
              <a:cxnLst/>
              <a:rect l="l" t="t" r="r" b="b"/>
              <a:pathLst>
                <a:path w="3809" h="532764">
                  <a:moveTo>
                    <a:pt x="3602" y="0"/>
                  </a:moveTo>
                  <a:lnTo>
                    <a:pt x="0" y="0"/>
                  </a:lnTo>
                  <a:lnTo>
                    <a:pt x="0" y="532228"/>
                  </a:lnTo>
                  <a:lnTo>
                    <a:pt x="3602" y="532705"/>
                  </a:lnTo>
                  <a:lnTo>
                    <a:pt x="3602" y="0"/>
                  </a:lnTo>
                  <a:close/>
                </a:path>
              </a:pathLst>
            </a:custGeom>
            <a:solidFill>
              <a:srgbClr val="8D8891"/>
            </a:solidFill>
          </p:spPr>
          <p:txBody>
            <a:bodyPr wrap="square" lIns="0" tIns="0" rIns="0" bIns="0" rtlCol="0"/>
            <a:lstStyle/>
            <a:p>
              <a:endParaRPr lang="fr-FR" noProof="0" dirty="0"/>
            </a:p>
          </p:txBody>
        </p:sp>
        <p:sp>
          <p:nvSpPr>
            <p:cNvPr id="5713" name="object 5713"/>
            <p:cNvSpPr/>
            <p:nvPr/>
          </p:nvSpPr>
          <p:spPr>
            <a:xfrm>
              <a:off x="8278983" y="5360568"/>
              <a:ext cx="3810" cy="533400"/>
            </a:xfrm>
            <a:custGeom>
              <a:avLst/>
              <a:gdLst/>
              <a:ahLst/>
              <a:cxnLst/>
              <a:rect l="l" t="t" r="r" b="b"/>
              <a:pathLst>
                <a:path w="3809" h="533400">
                  <a:moveTo>
                    <a:pt x="3602" y="206"/>
                  </a:moveTo>
                  <a:lnTo>
                    <a:pt x="3602" y="532912"/>
                  </a:lnTo>
                </a:path>
                <a:path w="3809" h="533400">
                  <a:moveTo>
                    <a:pt x="0" y="532434"/>
                  </a:moveTo>
                  <a:lnTo>
                    <a:pt x="0" y="0"/>
                  </a:lnTo>
                </a:path>
              </a:pathLst>
            </a:custGeom>
            <a:ln w="3175">
              <a:solidFill>
                <a:srgbClr val="8D8891"/>
              </a:solidFill>
            </a:ln>
          </p:spPr>
          <p:txBody>
            <a:bodyPr wrap="square" lIns="0" tIns="0" rIns="0" bIns="0" rtlCol="0"/>
            <a:lstStyle/>
            <a:p>
              <a:endParaRPr lang="fr-FR" noProof="0" dirty="0"/>
            </a:p>
          </p:txBody>
        </p:sp>
        <p:sp>
          <p:nvSpPr>
            <p:cNvPr id="5714" name="object 5714"/>
            <p:cNvSpPr/>
            <p:nvPr/>
          </p:nvSpPr>
          <p:spPr>
            <a:xfrm>
              <a:off x="8282586" y="5360775"/>
              <a:ext cx="1905" cy="533400"/>
            </a:xfrm>
            <a:custGeom>
              <a:avLst/>
              <a:gdLst/>
              <a:ahLst/>
              <a:cxnLst/>
              <a:rect l="l" t="t" r="r" b="b"/>
              <a:pathLst>
                <a:path w="1904" h="533400">
                  <a:moveTo>
                    <a:pt x="0" y="0"/>
                  </a:moveTo>
                  <a:lnTo>
                    <a:pt x="1681" y="96"/>
                  </a:lnTo>
                  <a:lnTo>
                    <a:pt x="1681" y="532928"/>
                  </a:lnTo>
                  <a:lnTo>
                    <a:pt x="0" y="532705"/>
                  </a:lnTo>
                  <a:lnTo>
                    <a:pt x="0" y="0"/>
                  </a:lnTo>
                  <a:close/>
                </a:path>
              </a:pathLst>
            </a:custGeom>
            <a:solidFill>
              <a:srgbClr val="8D8891"/>
            </a:solidFill>
          </p:spPr>
          <p:txBody>
            <a:bodyPr wrap="square" lIns="0" tIns="0" rIns="0" bIns="0" rtlCol="0"/>
            <a:lstStyle/>
            <a:p>
              <a:endParaRPr lang="fr-FR" noProof="0" dirty="0"/>
            </a:p>
          </p:txBody>
        </p:sp>
        <p:sp>
          <p:nvSpPr>
            <p:cNvPr id="5715" name="object 5715"/>
            <p:cNvSpPr/>
            <p:nvPr/>
          </p:nvSpPr>
          <p:spPr>
            <a:xfrm>
              <a:off x="8282586" y="5360775"/>
              <a:ext cx="1905" cy="533400"/>
            </a:xfrm>
            <a:custGeom>
              <a:avLst/>
              <a:gdLst/>
              <a:ahLst/>
              <a:cxnLst/>
              <a:rect l="l" t="t" r="r" b="b"/>
              <a:pathLst>
                <a:path w="1904" h="533400">
                  <a:moveTo>
                    <a:pt x="1681" y="96"/>
                  </a:moveTo>
                  <a:lnTo>
                    <a:pt x="1681" y="532928"/>
                  </a:lnTo>
                </a:path>
                <a:path w="1904" h="533400">
                  <a:moveTo>
                    <a:pt x="0" y="532705"/>
                  </a:moveTo>
                  <a:lnTo>
                    <a:pt x="0" y="0"/>
                  </a:lnTo>
                </a:path>
              </a:pathLst>
            </a:custGeom>
            <a:ln w="3175">
              <a:solidFill>
                <a:srgbClr val="8D8891"/>
              </a:solidFill>
            </a:ln>
          </p:spPr>
          <p:txBody>
            <a:bodyPr wrap="square" lIns="0" tIns="0" rIns="0" bIns="0" rtlCol="0"/>
            <a:lstStyle/>
            <a:p>
              <a:endParaRPr lang="fr-FR" noProof="0" dirty="0"/>
            </a:p>
          </p:txBody>
        </p:sp>
        <p:sp>
          <p:nvSpPr>
            <p:cNvPr id="5716" name="object 5716"/>
            <p:cNvSpPr/>
            <p:nvPr/>
          </p:nvSpPr>
          <p:spPr>
            <a:xfrm>
              <a:off x="8284267" y="5361077"/>
              <a:ext cx="3810" cy="533400"/>
            </a:xfrm>
            <a:custGeom>
              <a:avLst/>
              <a:gdLst/>
              <a:ahLst/>
              <a:cxnLst/>
              <a:rect l="l" t="t" r="r" b="b"/>
              <a:pathLst>
                <a:path w="3809" h="533400">
                  <a:moveTo>
                    <a:pt x="3602" y="0"/>
                  </a:moveTo>
                  <a:lnTo>
                    <a:pt x="0" y="0"/>
                  </a:lnTo>
                  <a:lnTo>
                    <a:pt x="0" y="532626"/>
                  </a:lnTo>
                  <a:lnTo>
                    <a:pt x="3602" y="533103"/>
                  </a:lnTo>
                  <a:lnTo>
                    <a:pt x="3602" y="0"/>
                  </a:lnTo>
                  <a:close/>
                </a:path>
              </a:pathLst>
            </a:custGeom>
            <a:solidFill>
              <a:srgbClr val="8D8790"/>
            </a:solidFill>
          </p:spPr>
          <p:txBody>
            <a:bodyPr wrap="square" lIns="0" tIns="0" rIns="0" bIns="0" rtlCol="0"/>
            <a:lstStyle/>
            <a:p>
              <a:endParaRPr lang="fr-FR" noProof="0" dirty="0"/>
            </a:p>
          </p:txBody>
        </p:sp>
        <p:sp>
          <p:nvSpPr>
            <p:cNvPr id="5717" name="object 5717"/>
            <p:cNvSpPr/>
            <p:nvPr/>
          </p:nvSpPr>
          <p:spPr>
            <a:xfrm>
              <a:off x="8284267" y="5360871"/>
              <a:ext cx="3810" cy="533400"/>
            </a:xfrm>
            <a:custGeom>
              <a:avLst/>
              <a:gdLst/>
              <a:ahLst/>
              <a:cxnLst/>
              <a:rect l="l" t="t" r="r" b="b"/>
              <a:pathLst>
                <a:path w="3809" h="533400">
                  <a:moveTo>
                    <a:pt x="3602" y="206"/>
                  </a:moveTo>
                  <a:lnTo>
                    <a:pt x="3602" y="533310"/>
                  </a:lnTo>
                </a:path>
                <a:path w="3809" h="533400">
                  <a:moveTo>
                    <a:pt x="0" y="532832"/>
                  </a:moveTo>
                  <a:lnTo>
                    <a:pt x="0" y="0"/>
                  </a:lnTo>
                </a:path>
              </a:pathLst>
            </a:custGeom>
            <a:ln w="3175">
              <a:solidFill>
                <a:srgbClr val="8D8790"/>
              </a:solidFill>
            </a:ln>
          </p:spPr>
          <p:txBody>
            <a:bodyPr wrap="square" lIns="0" tIns="0" rIns="0" bIns="0" rtlCol="0"/>
            <a:lstStyle/>
            <a:p>
              <a:endParaRPr lang="fr-FR" noProof="0" dirty="0"/>
            </a:p>
          </p:txBody>
        </p:sp>
        <p:sp>
          <p:nvSpPr>
            <p:cNvPr id="5718" name="object 5718"/>
            <p:cNvSpPr/>
            <p:nvPr/>
          </p:nvSpPr>
          <p:spPr>
            <a:xfrm>
              <a:off x="8287870" y="5361077"/>
              <a:ext cx="2540" cy="533400"/>
            </a:xfrm>
            <a:custGeom>
              <a:avLst/>
              <a:gdLst/>
              <a:ahLst/>
              <a:cxnLst/>
              <a:rect l="l" t="t" r="r" b="b"/>
              <a:pathLst>
                <a:path w="2540" h="533400">
                  <a:moveTo>
                    <a:pt x="0" y="0"/>
                  </a:moveTo>
                  <a:lnTo>
                    <a:pt x="1921" y="160"/>
                  </a:lnTo>
                  <a:lnTo>
                    <a:pt x="1921" y="533358"/>
                  </a:lnTo>
                  <a:lnTo>
                    <a:pt x="0" y="533103"/>
                  </a:lnTo>
                  <a:lnTo>
                    <a:pt x="0" y="0"/>
                  </a:lnTo>
                  <a:close/>
                </a:path>
              </a:pathLst>
            </a:custGeom>
            <a:solidFill>
              <a:srgbClr val="8D8790"/>
            </a:solidFill>
          </p:spPr>
          <p:txBody>
            <a:bodyPr wrap="square" lIns="0" tIns="0" rIns="0" bIns="0" rtlCol="0"/>
            <a:lstStyle/>
            <a:p>
              <a:endParaRPr lang="fr-FR" noProof="0" dirty="0"/>
            </a:p>
          </p:txBody>
        </p:sp>
        <p:sp>
          <p:nvSpPr>
            <p:cNvPr id="5719" name="object 5719"/>
            <p:cNvSpPr/>
            <p:nvPr/>
          </p:nvSpPr>
          <p:spPr>
            <a:xfrm>
              <a:off x="8287870" y="5361077"/>
              <a:ext cx="2540" cy="533400"/>
            </a:xfrm>
            <a:custGeom>
              <a:avLst/>
              <a:gdLst/>
              <a:ahLst/>
              <a:cxnLst/>
              <a:rect l="l" t="t" r="r" b="b"/>
              <a:pathLst>
                <a:path w="2540" h="533400">
                  <a:moveTo>
                    <a:pt x="1921" y="160"/>
                  </a:moveTo>
                  <a:lnTo>
                    <a:pt x="1921" y="533358"/>
                  </a:lnTo>
                </a:path>
                <a:path w="2540" h="533400">
                  <a:moveTo>
                    <a:pt x="0" y="533103"/>
                  </a:moveTo>
                  <a:lnTo>
                    <a:pt x="0" y="0"/>
                  </a:lnTo>
                </a:path>
              </a:pathLst>
            </a:custGeom>
            <a:ln w="3175">
              <a:solidFill>
                <a:srgbClr val="8D8790"/>
              </a:solidFill>
            </a:ln>
          </p:spPr>
          <p:txBody>
            <a:bodyPr wrap="square" lIns="0" tIns="0" rIns="0" bIns="0" rtlCol="0"/>
            <a:lstStyle/>
            <a:p>
              <a:endParaRPr lang="fr-FR" noProof="0" dirty="0"/>
            </a:p>
          </p:txBody>
        </p:sp>
        <p:sp>
          <p:nvSpPr>
            <p:cNvPr id="5720" name="object 5720"/>
            <p:cNvSpPr/>
            <p:nvPr/>
          </p:nvSpPr>
          <p:spPr>
            <a:xfrm>
              <a:off x="8289792" y="5361237"/>
              <a:ext cx="1905" cy="534035"/>
            </a:xfrm>
            <a:custGeom>
              <a:avLst/>
              <a:gdLst/>
              <a:ahLst/>
              <a:cxnLst/>
              <a:rect l="l" t="t" r="r" b="b"/>
              <a:pathLst>
                <a:path w="1904" h="534035">
                  <a:moveTo>
                    <a:pt x="0" y="0"/>
                  </a:moveTo>
                  <a:lnTo>
                    <a:pt x="1681" y="140"/>
                  </a:lnTo>
                  <a:lnTo>
                    <a:pt x="1681" y="533421"/>
                  </a:lnTo>
                  <a:lnTo>
                    <a:pt x="0" y="533198"/>
                  </a:lnTo>
                  <a:lnTo>
                    <a:pt x="0" y="0"/>
                  </a:lnTo>
                  <a:close/>
                </a:path>
              </a:pathLst>
            </a:custGeom>
            <a:solidFill>
              <a:srgbClr val="8D8790"/>
            </a:solidFill>
          </p:spPr>
          <p:txBody>
            <a:bodyPr wrap="square" lIns="0" tIns="0" rIns="0" bIns="0" rtlCol="0"/>
            <a:lstStyle/>
            <a:p>
              <a:endParaRPr lang="fr-FR" noProof="0" dirty="0"/>
            </a:p>
          </p:txBody>
        </p:sp>
        <p:sp>
          <p:nvSpPr>
            <p:cNvPr id="5721" name="object 5721"/>
            <p:cNvSpPr/>
            <p:nvPr/>
          </p:nvSpPr>
          <p:spPr>
            <a:xfrm>
              <a:off x="8289792" y="5361237"/>
              <a:ext cx="1905" cy="534035"/>
            </a:xfrm>
            <a:custGeom>
              <a:avLst/>
              <a:gdLst/>
              <a:ahLst/>
              <a:cxnLst/>
              <a:rect l="l" t="t" r="r" b="b"/>
              <a:pathLst>
                <a:path w="1904" h="534035">
                  <a:moveTo>
                    <a:pt x="1681" y="140"/>
                  </a:moveTo>
                  <a:lnTo>
                    <a:pt x="1681" y="533421"/>
                  </a:lnTo>
                </a:path>
                <a:path w="1904" h="534035">
                  <a:moveTo>
                    <a:pt x="0" y="533198"/>
                  </a:moveTo>
                  <a:lnTo>
                    <a:pt x="0" y="0"/>
                  </a:lnTo>
                </a:path>
              </a:pathLst>
            </a:custGeom>
            <a:ln w="3175">
              <a:solidFill>
                <a:srgbClr val="8D8790"/>
              </a:solidFill>
            </a:ln>
          </p:spPr>
          <p:txBody>
            <a:bodyPr wrap="square" lIns="0" tIns="0" rIns="0" bIns="0" rtlCol="0"/>
            <a:lstStyle/>
            <a:p>
              <a:endParaRPr lang="fr-FR" noProof="0" dirty="0"/>
            </a:p>
          </p:txBody>
        </p:sp>
        <p:sp>
          <p:nvSpPr>
            <p:cNvPr id="5722" name="object 5722"/>
            <p:cNvSpPr/>
            <p:nvPr/>
          </p:nvSpPr>
          <p:spPr>
            <a:xfrm>
              <a:off x="8291473" y="5361678"/>
              <a:ext cx="3810" cy="534035"/>
            </a:xfrm>
            <a:custGeom>
              <a:avLst/>
              <a:gdLst/>
              <a:ahLst/>
              <a:cxnLst/>
              <a:rect l="l" t="t" r="r" b="b"/>
              <a:pathLst>
                <a:path w="3809" h="534035">
                  <a:moveTo>
                    <a:pt x="3602" y="0"/>
                  </a:moveTo>
                  <a:lnTo>
                    <a:pt x="0" y="0"/>
                  </a:lnTo>
                  <a:lnTo>
                    <a:pt x="0" y="532980"/>
                  </a:lnTo>
                  <a:lnTo>
                    <a:pt x="3602" y="533458"/>
                  </a:lnTo>
                  <a:lnTo>
                    <a:pt x="3602" y="0"/>
                  </a:lnTo>
                  <a:close/>
                </a:path>
              </a:pathLst>
            </a:custGeom>
            <a:solidFill>
              <a:srgbClr val="8D8790"/>
            </a:solidFill>
          </p:spPr>
          <p:txBody>
            <a:bodyPr wrap="square" lIns="0" tIns="0" rIns="0" bIns="0" rtlCol="0"/>
            <a:lstStyle/>
            <a:p>
              <a:endParaRPr lang="fr-FR" noProof="0" dirty="0"/>
            </a:p>
          </p:txBody>
        </p:sp>
        <p:sp>
          <p:nvSpPr>
            <p:cNvPr id="5723" name="object 5723"/>
            <p:cNvSpPr/>
            <p:nvPr/>
          </p:nvSpPr>
          <p:spPr>
            <a:xfrm>
              <a:off x="8291473" y="5361377"/>
              <a:ext cx="3810" cy="534035"/>
            </a:xfrm>
            <a:custGeom>
              <a:avLst/>
              <a:gdLst/>
              <a:ahLst/>
              <a:cxnLst/>
              <a:rect l="l" t="t" r="r" b="b"/>
              <a:pathLst>
                <a:path w="3809" h="534035">
                  <a:moveTo>
                    <a:pt x="3602" y="300"/>
                  </a:moveTo>
                  <a:lnTo>
                    <a:pt x="3602" y="533758"/>
                  </a:lnTo>
                </a:path>
                <a:path w="3809" h="534035">
                  <a:moveTo>
                    <a:pt x="0" y="533281"/>
                  </a:moveTo>
                  <a:lnTo>
                    <a:pt x="0" y="0"/>
                  </a:lnTo>
                </a:path>
              </a:pathLst>
            </a:custGeom>
            <a:ln w="3175">
              <a:solidFill>
                <a:srgbClr val="8D8790"/>
              </a:solidFill>
            </a:ln>
          </p:spPr>
          <p:txBody>
            <a:bodyPr wrap="square" lIns="0" tIns="0" rIns="0" bIns="0" rtlCol="0"/>
            <a:lstStyle/>
            <a:p>
              <a:endParaRPr lang="fr-FR" noProof="0" dirty="0"/>
            </a:p>
          </p:txBody>
        </p:sp>
        <p:sp>
          <p:nvSpPr>
            <p:cNvPr id="5724" name="object 5724"/>
            <p:cNvSpPr/>
            <p:nvPr/>
          </p:nvSpPr>
          <p:spPr>
            <a:xfrm>
              <a:off x="8295076" y="5361678"/>
              <a:ext cx="2540" cy="534035"/>
            </a:xfrm>
            <a:custGeom>
              <a:avLst/>
              <a:gdLst/>
              <a:ahLst/>
              <a:cxnLst/>
              <a:rect l="l" t="t" r="r" b="b"/>
              <a:pathLst>
                <a:path w="2540" h="534035">
                  <a:moveTo>
                    <a:pt x="0" y="0"/>
                  </a:moveTo>
                  <a:lnTo>
                    <a:pt x="1921" y="160"/>
                  </a:lnTo>
                  <a:lnTo>
                    <a:pt x="1921" y="533712"/>
                  </a:lnTo>
                  <a:lnTo>
                    <a:pt x="0" y="533458"/>
                  </a:lnTo>
                  <a:lnTo>
                    <a:pt x="0" y="0"/>
                  </a:lnTo>
                  <a:close/>
                </a:path>
              </a:pathLst>
            </a:custGeom>
            <a:solidFill>
              <a:srgbClr val="8B8790"/>
            </a:solidFill>
          </p:spPr>
          <p:txBody>
            <a:bodyPr wrap="square" lIns="0" tIns="0" rIns="0" bIns="0" rtlCol="0"/>
            <a:lstStyle/>
            <a:p>
              <a:endParaRPr lang="fr-FR" noProof="0" dirty="0"/>
            </a:p>
          </p:txBody>
        </p:sp>
        <p:sp>
          <p:nvSpPr>
            <p:cNvPr id="5725" name="object 5725"/>
            <p:cNvSpPr/>
            <p:nvPr/>
          </p:nvSpPr>
          <p:spPr>
            <a:xfrm>
              <a:off x="8295076" y="5361678"/>
              <a:ext cx="2540" cy="534035"/>
            </a:xfrm>
            <a:custGeom>
              <a:avLst/>
              <a:gdLst/>
              <a:ahLst/>
              <a:cxnLst/>
              <a:rect l="l" t="t" r="r" b="b"/>
              <a:pathLst>
                <a:path w="2540" h="534035">
                  <a:moveTo>
                    <a:pt x="1921" y="160"/>
                  </a:moveTo>
                  <a:lnTo>
                    <a:pt x="1921" y="533712"/>
                  </a:lnTo>
                </a:path>
                <a:path w="2540" h="534035">
                  <a:moveTo>
                    <a:pt x="0" y="533458"/>
                  </a:moveTo>
                  <a:lnTo>
                    <a:pt x="0" y="0"/>
                  </a:lnTo>
                </a:path>
              </a:pathLst>
            </a:custGeom>
            <a:ln w="3175">
              <a:solidFill>
                <a:srgbClr val="8B8790"/>
              </a:solidFill>
            </a:ln>
          </p:spPr>
          <p:txBody>
            <a:bodyPr wrap="square" lIns="0" tIns="0" rIns="0" bIns="0" rtlCol="0"/>
            <a:lstStyle/>
            <a:p>
              <a:endParaRPr lang="fr-FR" noProof="0" dirty="0"/>
            </a:p>
          </p:txBody>
        </p:sp>
        <p:sp>
          <p:nvSpPr>
            <p:cNvPr id="5726" name="object 5726"/>
            <p:cNvSpPr/>
            <p:nvPr/>
          </p:nvSpPr>
          <p:spPr>
            <a:xfrm>
              <a:off x="8296998" y="5362138"/>
              <a:ext cx="3810" cy="534035"/>
            </a:xfrm>
            <a:custGeom>
              <a:avLst/>
              <a:gdLst/>
              <a:ahLst/>
              <a:cxnLst/>
              <a:rect l="l" t="t" r="r" b="b"/>
              <a:pathLst>
                <a:path w="3809" h="534035">
                  <a:moveTo>
                    <a:pt x="3602" y="0"/>
                  </a:moveTo>
                  <a:lnTo>
                    <a:pt x="0" y="0"/>
                  </a:lnTo>
                  <a:lnTo>
                    <a:pt x="0" y="533252"/>
                  </a:lnTo>
                  <a:lnTo>
                    <a:pt x="3602" y="533729"/>
                  </a:lnTo>
                  <a:lnTo>
                    <a:pt x="3602" y="0"/>
                  </a:lnTo>
                  <a:close/>
                </a:path>
              </a:pathLst>
            </a:custGeom>
            <a:solidFill>
              <a:srgbClr val="8B8790"/>
            </a:solidFill>
          </p:spPr>
          <p:txBody>
            <a:bodyPr wrap="square" lIns="0" tIns="0" rIns="0" bIns="0" rtlCol="0"/>
            <a:lstStyle/>
            <a:p>
              <a:endParaRPr lang="fr-FR" noProof="0" dirty="0"/>
            </a:p>
          </p:txBody>
        </p:sp>
        <p:sp>
          <p:nvSpPr>
            <p:cNvPr id="5727" name="object 5727"/>
            <p:cNvSpPr/>
            <p:nvPr/>
          </p:nvSpPr>
          <p:spPr>
            <a:xfrm>
              <a:off x="8296998" y="5361838"/>
              <a:ext cx="3810" cy="534035"/>
            </a:xfrm>
            <a:custGeom>
              <a:avLst/>
              <a:gdLst/>
              <a:ahLst/>
              <a:cxnLst/>
              <a:rect l="l" t="t" r="r" b="b"/>
              <a:pathLst>
                <a:path w="3809" h="534035">
                  <a:moveTo>
                    <a:pt x="3602" y="300"/>
                  </a:moveTo>
                  <a:lnTo>
                    <a:pt x="3602" y="534029"/>
                  </a:lnTo>
                </a:path>
                <a:path w="3809" h="534035">
                  <a:moveTo>
                    <a:pt x="0" y="533552"/>
                  </a:moveTo>
                  <a:lnTo>
                    <a:pt x="0" y="0"/>
                  </a:lnTo>
                </a:path>
              </a:pathLst>
            </a:custGeom>
            <a:ln w="3175">
              <a:solidFill>
                <a:srgbClr val="8B8790"/>
              </a:solidFill>
            </a:ln>
          </p:spPr>
          <p:txBody>
            <a:bodyPr wrap="square" lIns="0" tIns="0" rIns="0" bIns="0" rtlCol="0"/>
            <a:lstStyle/>
            <a:p>
              <a:endParaRPr lang="fr-FR" noProof="0" dirty="0"/>
            </a:p>
          </p:txBody>
        </p:sp>
        <p:sp>
          <p:nvSpPr>
            <p:cNvPr id="5728" name="object 5728"/>
            <p:cNvSpPr/>
            <p:nvPr/>
          </p:nvSpPr>
          <p:spPr>
            <a:xfrm>
              <a:off x="8300601" y="5362138"/>
              <a:ext cx="1905" cy="534035"/>
            </a:xfrm>
            <a:custGeom>
              <a:avLst/>
              <a:gdLst/>
              <a:ahLst/>
              <a:cxnLst/>
              <a:rect l="l" t="t" r="r" b="b"/>
              <a:pathLst>
                <a:path w="1904" h="534035">
                  <a:moveTo>
                    <a:pt x="0" y="0"/>
                  </a:moveTo>
                  <a:lnTo>
                    <a:pt x="1681" y="140"/>
                  </a:lnTo>
                  <a:lnTo>
                    <a:pt x="1681" y="533952"/>
                  </a:lnTo>
                  <a:lnTo>
                    <a:pt x="0" y="533729"/>
                  </a:lnTo>
                  <a:lnTo>
                    <a:pt x="0" y="0"/>
                  </a:lnTo>
                  <a:close/>
                </a:path>
              </a:pathLst>
            </a:custGeom>
            <a:solidFill>
              <a:srgbClr val="8B8790"/>
            </a:solidFill>
          </p:spPr>
          <p:txBody>
            <a:bodyPr wrap="square" lIns="0" tIns="0" rIns="0" bIns="0" rtlCol="0"/>
            <a:lstStyle/>
            <a:p>
              <a:endParaRPr lang="fr-FR" noProof="0" dirty="0"/>
            </a:p>
          </p:txBody>
        </p:sp>
        <p:sp>
          <p:nvSpPr>
            <p:cNvPr id="5729" name="object 5729"/>
            <p:cNvSpPr/>
            <p:nvPr/>
          </p:nvSpPr>
          <p:spPr>
            <a:xfrm>
              <a:off x="8300601" y="5362138"/>
              <a:ext cx="1905" cy="534035"/>
            </a:xfrm>
            <a:custGeom>
              <a:avLst/>
              <a:gdLst/>
              <a:ahLst/>
              <a:cxnLst/>
              <a:rect l="l" t="t" r="r" b="b"/>
              <a:pathLst>
                <a:path w="1904" h="534035">
                  <a:moveTo>
                    <a:pt x="1681" y="140"/>
                  </a:moveTo>
                  <a:lnTo>
                    <a:pt x="1681" y="533952"/>
                  </a:lnTo>
                </a:path>
                <a:path w="1904" h="534035">
                  <a:moveTo>
                    <a:pt x="0" y="533729"/>
                  </a:moveTo>
                  <a:lnTo>
                    <a:pt x="0" y="0"/>
                  </a:lnTo>
                </a:path>
              </a:pathLst>
            </a:custGeom>
            <a:ln w="3175">
              <a:solidFill>
                <a:srgbClr val="8B8790"/>
              </a:solidFill>
            </a:ln>
          </p:spPr>
          <p:txBody>
            <a:bodyPr wrap="square" lIns="0" tIns="0" rIns="0" bIns="0" rtlCol="0"/>
            <a:lstStyle/>
            <a:p>
              <a:endParaRPr lang="fr-FR" noProof="0" dirty="0"/>
            </a:p>
          </p:txBody>
        </p:sp>
        <p:sp>
          <p:nvSpPr>
            <p:cNvPr id="5730" name="object 5730"/>
            <p:cNvSpPr/>
            <p:nvPr/>
          </p:nvSpPr>
          <p:spPr>
            <a:xfrm>
              <a:off x="8302282" y="5362579"/>
              <a:ext cx="3810" cy="534035"/>
            </a:xfrm>
            <a:custGeom>
              <a:avLst/>
              <a:gdLst/>
              <a:ahLst/>
              <a:cxnLst/>
              <a:rect l="l" t="t" r="r" b="b"/>
              <a:pathLst>
                <a:path w="3809" h="534035">
                  <a:moveTo>
                    <a:pt x="3602" y="0"/>
                  </a:moveTo>
                  <a:lnTo>
                    <a:pt x="0" y="0"/>
                  </a:lnTo>
                  <a:lnTo>
                    <a:pt x="0" y="533511"/>
                  </a:lnTo>
                  <a:lnTo>
                    <a:pt x="3602" y="533989"/>
                  </a:lnTo>
                  <a:lnTo>
                    <a:pt x="3602" y="0"/>
                  </a:lnTo>
                  <a:close/>
                </a:path>
              </a:pathLst>
            </a:custGeom>
            <a:solidFill>
              <a:srgbClr val="8B8790"/>
            </a:solidFill>
          </p:spPr>
          <p:txBody>
            <a:bodyPr wrap="square" lIns="0" tIns="0" rIns="0" bIns="0" rtlCol="0"/>
            <a:lstStyle/>
            <a:p>
              <a:endParaRPr lang="fr-FR" noProof="0" dirty="0"/>
            </a:p>
          </p:txBody>
        </p:sp>
        <p:sp>
          <p:nvSpPr>
            <p:cNvPr id="5731" name="object 5731"/>
            <p:cNvSpPr/>
            <p:nvPr/>
          </p:nvSpPr>
          <p:spPr>
            <a:xfrm>
              <a:off x="8302282" y="5362278"/>
              <a:ext cx="3810" cy="534670"/>
            </a:xfrm>
            <a:custGeom>
              <a:avLst/>
              <a:gdLst/>
              <a:ahLst/>
              <a:cxnLst/>
              <a:rect l="l" t="t" r="r" b="b"/>
              <a:pathLst>
                <a:path w="3809" h="534670">
                  <a:moveTo>
                    <a:pt x="3602" y="300"/>
                  </a:moveTo>
                  <a:lnTo>
                    <a:pt x="3602" y="534289"/>
                  </a:lnTo>
                </a:path>
                <a:path w="3809" h="534670">
                  <a:moveTo>
                    <a:pt x="0" y="533812"/>
                  </a:moveTo>
                  <a:lnTo>
                    <a:pt x="0" y="0"/>
                  </a:lnTo>
                </a:path>
              </a:pathLst>
            </a:custGeom>
            <a:ln w="3175">
              <a:solidFill>
                <a:srgbClr val="8B8790"/>
              </a:solidFill>
            </a:ln>
          </p:spPr>
          <p:txBody>
            <a:bodyPr wrap="square" lIns="0" tIns="0" rIns="0" bIns="0" rtlCol="0"/>
            <a:lstStyle/>
            <a:p>
              <a:endParaRPr lang="fr-FR" noProof="0" dirty="0"/>
            </a:p>
          </p:txBody>
        </p:sp>
        <p:sp>
          <p:nvSpPr>
            <p:cNvPr id="5732" name="object 5732"/>
            <p:cNvSpPr/>
            <p:nvPr/>
          </p:nvSpPr>
          <p:spPr>
            <a:xfrm>
              <a:off x="8305885" y="5362579"/>
              <a:ext cx="2540" cy="534670"/>
            </a:xfrm>
            <a:custGeom>
              <a:avLst/>
              <a:gdLst/>
              <a:ahLst/>
              <a:cxnLst/>
              <a:rect l="l" t="t" r="r" b="b"/>
              <a:pathLst>
                <a:path w="2540" h="534670">
                  <a:moveTo>
                    <a:pt x="0" y="0"/>
                  </a:moveTo>
                  <a:lnTo>
                    <a:pt x="1921" y="160"/>
                  </a:lnTo>
                  <a:lnTo>
                    <a:pt x="1921" y="534243"/>
                  </a:lnTo>
                  <a:lnTo>
                    <a:pt x="0" y="533989"/>
                  </a:lnTo>
                  <a:lnTo>
                    <a:pt x="0" y="0"/>
                  </a:lnTo>
                  <a:close/>
                </a:path>
              </a:pathLst>
            </a:custGeom>
            <a:solidFill>
              <a:srgbClr val="8B868F"/>
            </a:solidFill>
          </p:spPr>
          <p:txBody>
            <a:bodyPr wrap="square" lIns="0" tIns="0" rIns="0" bIns="0" rtlCol="0"/>
            <a:lstStyle/>
            <a:p>
              <a:endParaRPr lang="fr-FR" noProof="0" dirty="0"/>
            </a:p>
          </p:txBody>
        </p:sp>
        <p:sp>
          <p:nvSpPr>
            <p:cNvPr id="5733" name="object 5733"/>
            <p:cNvSpPr/>
            <p:nvPr/>
          </p:nvSpPr>
          <p:spPr>
            <a:xfrm>
              <a:off x="8305885" y="5362579"/>
              <a:ext cx="2540" cy="534670"/>
            </a:xfrm>
            <a:custGeom>
              <a:avLst/>
              <a:gdLst/>
              <a:ahLst/>
              <a:cxnLst/>
              <a:rect l="l" t="t" r="r" b="b"/>
              <a:pathLst>
                <a:path w="2540" h="534670">
                  <a:moveTo>
                    <a:pt x="1921" y="160"/>
                  </a:moveTo>
                  <a:lnTo>
                    <a:pt x="1921" y="534243"/>
                  </a:lnTo>
                </a:path>
                <a:path w="2540" h="534670">
                  <a:moveTo>
                    <a:pt x="0" y="533989"/>
                  </a:moveTo>
                  <a:lnTo>
                    <a:pt x="0" y="0"/>
                  </a:lnTo>
                </a:path>
              </a:pathLst>
            </a:custGeom>
            <a:ln w="3175">
              <a:solidFill>
                <a:srgbClr val="8B868F"/>
              </a:solidFill>
            </a:ln>
          </p:spPr>
          <p:txBody>
            <a:bodyPr wrap="square" lIns="0" tIns="0" rIns="0" bIns="0" rtlCol="0"/>
            <a:lstStyle/>
            <a:p>
              <a:endParaRPr lang="fr-FR" noProof="0" dirty="0"/>
            </a:p>
          </p:txBody>
        </p:sp>
        <p:sp>
          <p:nvSpPr>
            <p:cNvPr id="5734" name="object 5734"/>
            <p:cNvSpPr/>
            <p:nvPr/>
          </p:nvSpPr>
          <p:spPr>
            <a:xfrm>
              <a:off x="8307806" y="5363039"/>
              <a:ext cx="3810" cy="534670"/>
            </a:xfrm>
            <a:custGeom>
              <a:avLst/>
              <a:gdLst/>
              <a:ahLst/>
              <a:cxnLst/>
              <a:rect l="l" t="t" r="r" b="b"/>
              <a:pathLst>
                <a:path w="3809" h="534670">
                  <a:moveTo>
                    <a:pt x="3602" y="0"/>
                  </a:moveTo>
                  <a:lnTo>
                    <a:pt x="0" y="0"/>
                  </a:lnTo>
                  <a:lnTo>
                    <a:pt x="0" y="533783"/>
                  </a:lnTo>
                  <a:lnTo>
                    <a:pt x="3602" y="534260"/>
                  </a:lnTo>
                  <a:lnTo>
                    <a:pt x="3602" y="0"/>
                  </a:lnTo>
                  <a:close/>
                </a:path>
              </a:pathLst>
            </a:custGeom>
            <a:solidFill>
              <a:srgbClr val="8B868F"/>
            </a:solidFill>
          </p:spPr>
          <p:txBody>
            <a:bodyPr wrap="square" lIns="0" tIns="0" rIns="0" bIns="0" rtlCol="0"/>
            <a:lstStyle/>
            <a:p>
              <a:endParaRPr lang="fr-FR" noProof="0" dirty="0"/>
            </a:p>
          </p:txBody>
        </p:sp>
        <p:sp>
          <p:nvSpPr>
            <p:cNvPr id="5735" name="object 5735"/>
            <p:cNvSpPr/>
            <p:nvPr/>
          </p:nvSpPr>
          <p:spPr>
            <a:xfrm>
              <a:off x="8307806" y="5362739"/>
              <a:ext cx="3810" cy="534670"/>
            </a:xfrm>
            <a:custGeom>
              <a:avLst/>
              <a:gdLst/>
              <a:ahLst/>
              <a:cxnLst/>
              <a:rect l="l" t="t" r="r" b="b"/>
              <a:pathLst>
                <a:path w="3809" h="534670">
                  <a:moveTo>
                    <a:pt x="3602" y="300"/>
                  </a:moveTo>
                  <a:lnTo>
                    <a:pt x="3602" y="534561"/>
                  </a:lnTo>
                </a:path>
                <a:path w="3809" h="534670">
                  <a:moveTo>
                    <a:pt x="0" y="534083"/>
                  </a:moveTo>
                  <a:lnTo>
                    <a:pt x="0" y="0"/>
                  </a:lnTo>
                </a:path>
              </a:pathLst>
            </a:custGeom>
            <a:ln w="3175">
              <a:solidFill>
                <a:srgbClr val="8B868F"/>
              </a:solidFill>
            </a:ln>
          </p:spPr>
          <p:txBody>
            <a:bodyPr wrap="square" lIns="0" tIns="0" rIns="0" bIns="0" rtlCol="0"/>
            <a:lstStyle/>
            <a:p>
              <a:endParaRPr lang="fr-FR" noProof="0" dirty="0"/>
            </a:p>
          </p:txBody>
        </p:sp>
        <p:sp>
          <p:nvSpPr>
            <p:cNvPr id="5736" name="object 5736"/>
            <p:cNvSpPr/>
            <p:nvPr/>
          </p:nvSpPr>
          <p:spPr>
            <a:xfrm>
              <a:off x="8311409" y="5363039"/>
              <a:ext cx="1905" cy="534670"/>
            </a:xfrm>
            <a:custGeom>
              <a:avLst/>
              <a:gdLst/>
              <a:ahLst/>
              <a:cxnLst/>
              <a:rect l="l" t="t" r="r" b="b"/>
              <a:pathLst>
                <a:path w="1904" h="534670">
                  <a:moveTo>
                    <a:pt x="0" y="0"/>
                  </a:moveTo>
                  <a:lnTo>
                    <a:pt x="1681" y="140"/>
                  </a:lnTo>
                  <a:lnTo>
                    <a:pt x="1681" y="534483"/>
                  </a:lnTo>
                  <a:lnTo>
                    <a:pt x="0" y="534260"/>
                  </a:lnTo>
                  <a:lnTo>
                    <a:pt x="0" y="0"/>
                  </a:lnTo>
                  <a:close/>
                </a:path>
              </a:pathLst>
            </a:custGeom>
            <a:solidFill>
              <a:srgbClr val="8B868F"/>
            </a:solidFill>
          </p:spPr>
          <p:txBody>
            <a:bodyPr wrap="square" lIns="0" tIns="0" rIns="0" bIns="0" rtlCol="0"/>
            <a:lstStyle/>
            <a:p>
              <a:endParaRPr lang="fr-FR" noProof="0" dirty="0"/>
            </a:p>
          </p:txBody>
        </p:sp>
        <p:sp>
          <p:nvSpPr>
            <p:cNvPr id="5737" name="object 5737"/>
            <p:cNvSpPr/>
            <p:nvPr/>
          </p:nvSpPr>
          <p:spPr>
            <a:xfrm>
              <a:off x="8311409" y="5363039"/>
              <a:ext cx="1905" cy="534670"/>
            </a:xfrm>
            <a:custGeom>
              <a:avLst/>
              <a:gdLst/>
              <a:ahLst/>
              <a:cxnLst/>
              <a:rect l="l" t="t" r="r" b="b"/>
              <a:pathLst>
                <a:path w="1904" h="534670">
                  <a:moveTo>
                    <a:pt x="1681" y="140"/>
                  </a:moveTo>
                  <a:lnTo>
                    <a:pt x="1681" y="534483"/>
                  </a:lnTo>
                </a:path>
                <a:path w="1904" h="534670">
                  <a:moveTo>
                    <a:pt x="0" y="534260"/>
                  </a:moveTo>
                  <a:lnTo>
                    <a:pt x="0" y="0"/>
                  </a:lnTo>
                </a:path>
              </a:pathLst>
            </a:custGeom>
            <a:ln w="3175">
              <a:solidFill>
                <a:srgbClr val="8B868F"/>
              </a:solidFill>
            </a:ln>
          </p:spPr>
          <p:txBody>
            <a:bodyPr wrap="square" lIns="0" tIns="0" rIns="0" bIns="0" rtlCol="0"/>
            <a:lstStyle/>
            <a:p>
              <a:endParaRPr lang="fr-FR" noProof="0" dirty="0"/>
            </a:p>
          </p:txBody>
        </p:sp>
        <p:sp>
          <p:nvSpPr>
            <p:cNvPr id="5738" name="object 5738"/>
            <p:cNvSpPr/>
            <p:nvPr/>
          </p:nvSpPr>
          <p:spPr>
            <a:xfrm>
              <a:off x="8313090" y="5363480"/>
              <a:ext cx="3810" cy="534670"/>
            </a:xfrm>
            <a:custGeom>
              <a:avLst/>
              <a:gdLst/>
              <a:ahLst/>
              <a:cxnLst/>
              <a:rect l="l" t="t" r="r" b="b"/>
              <a:pathLst>
                <a:path w="3809" h="534670">
                  <a:moveTo>
                    <a:pt x="3602" y="0"/>
                  </a:moveTo>
                  <a:lnTo>
                    <a:pt x="0" y="0"/>
                  </a:lnTo>
                  <a:lnTo>
                    <a:pt x="0" y="534042"/>
                  </a:lnTo>
                  <a:lnTo>
                    <a:pt x="3602" y="534520"/>
                  </a:lnTo>
                  <a:lnTo>
                    <a:pt x="3602" y="0"/>
                  </a:lnTo>
                  <a:close/>
                </a:path>
              </a:pathLst>
            </a:custGeom>
            <a:solidFill>
              <a:srgbClr val="8B868F"/>
            </a:solidFill>
          </p:spPr>
          <p:txBody>
            <a:bodyPr wrap="square" lIns="0" tIns="0" rIns="0" bIns="0" rtlCol="0"/>
            <a:lstStyle/>
            <a:p>
              <a:endParaRPr lang="fr-FR" noProof="0" dirty="0"/>
            </a:p>
          </p:txBody>
        </p:sp>
        <p:sp>
          <p:nvSpPr>
            <p:cNvPr id="5739" name="object 5739"/>
            <p:cNvSpPr/>
            <p:nvPr/>
          </p:nvSpPr>
          <p:spPr>
            <a:xfrm>
              <a:off x="8313090" y="5363180"/>
              <a:ext cx="3810" cy="535305"/>
            </a:xfrm>
            <a:custGeom>
              <a:avLst/>
              <a:gdLst/>
              <a:ahLst/>
              <a:cxnLst/>
              <a:rect l="l" t="t" r="r" b="b"/>
              <a:pathLst>
                <a:path w="3809" h="535304">
                  <a:moveTo>
                    <a:pt x="3602" y="300"/>
                  </a:moveTo>
                  <a:lnTo>
                    <a:pt x="3602" y="534820"/>
                  </a:lnTo>
                </a:path>
                <a:path w="3809" h="535304">
                  <a:moveTo>
                    <a:pt x="0" y="534343"/>
                  </a:moveTo>
                  <a:lnTo>
                    <a:pt x="0" y="0"/>
                  </a:lnTo>
                </a:path>
              </a:pathLst>
            </a:custGeom>
            <a:ln w="3175">
              <a:solidFill>
                <a:srgbClr val="8B868F"/>
              </a:solidFill>
            </a:ln>
          </p:spPr>
          <p:txBody>
            <a:bodyPr wrap="square" lIns="0" tIns="0" rIns="0" bIns="0" rtlCol="0"/>
            <a:lstStyle/>
            <a:p>
              <a:endParaRPr lang="fr-FR" noProof="0" dirty="0"/>
            </a:p>
          </p:txBody>
        </p:sp>
        <p:sp>
          <p:nvSpPr>
            <p:cNvPr id="5740" name="object 5740"/>
            <p:cNvSpPr/>
            <p:nvPr/>
          </p:nvSpPr>
          <p:spPr>
            <a:xfrm>
              <a:off x="8316693" y="5363480"/>
              <a:ext cx="2540" cy="535305"/>
            </a:xfrm>
            <a:custGeom>
              <a:avLst/>
              <a:gdLst/>
              <a:ahLst/>
              <a:cxnLst/>
              <a:rect l="l" t="t" r="r" b="b"/>
              <a:pathLst>
                <a:path w="2540" h="535304">
                  <a:moveTo>
                    <a:pt x="0" y="0"/>
                  </a:moveTo>
                  <a:lnTo>
                    <a:pt x="1921" y="160"/>
                  </a:lnTo>
                  <a:lnTo>
                    <a:pt x="1921" y="534774"/>
                  </a:lnTo>
                  <a:lnTo>
                    <a:pt x="0" y="534520"/>
                  </a:lnTo>
                  <a:lnTo>
                    <a:pt x="0" y="0"/>
                  </a:lnTo>
                  <a:close/>
                </a:path>
              </a:pathLst>
            </a:custGeom>
            <a:solidFill>
              <a:srgbClr val="8A868F"/>
            </a:solidFill>
          </p:spPr>
          <p:txBody>
            <a:bodyPr wrap="square" lIns="0" tIns="0" rIns="0" bIns="0" rtlCol="0"/>
            <a:lstStyle/>
            <a:p>
              <a:endParaRPr lang="fr-FR" noProof="0" dirty="0"/>
            </a:p>
          </p:txBody>
        </p:sp>
        <p:sp>
          <p:nvSpPr>
            <p:cNvPr id="5741" name="object 5741"/>
            <p:cNvSpPr/>
            <p:nvPr/>
          </p:nvSpPr>
          <p:spPr>
            <a:xfrm>
              <a:off x="8316693" y="5363480"/>
              <a:ext cx="2540" cy="535305"/>
            </a:xfrm>
            <a:custGeom>
              <a:avLst/>
              <a:gdLst/>
              <a:ahLst/>
              <a:cxnLst/>
              <a:rect l="l" t="t" r="r" b="b"/>
              <a:pathLst>
                <a:path w="2540" h="535304">
                  <a:moveTo>
                    <a:pt x="1921" y="160"/>
                  </a:moveTo>
                  <a:lnTo>
                    <a:pt x="1921" y="534774"/>
                  </a:lnTo>
                </a:path>
                <a:path w="2540" h="535304">
                  <a:moveTo>
                    <a:pt x="0" y="534520"/>
                  </a:moveTo>
                  <a:lnTo>
                    <a:pt x="0" y="0"/>
                  </a:lnTo>
                </a:path>
              </a:pathLst>
            </a:custGeom>
            <a:ln w="3175">
              <a:solidFill>
                <a:srgbClr val="8A868F"/>
              </a:solidFill>
            </a:ln>
          </p:spPr>
          <p:txBody>
            <a:bodyPr wrap="square" lIns="0" tIns="0" rIns="0" bIns="0" rtlCol="0"/>
            <a:lstStyle/>
            <a:p>
              <a:endParaRPr lang="fr-FR" noProof="0" dirty="0"/>
            </a:p>
          </p:txBody>
        </p:sp>
        <p:sp>
          <p:nvSpPr>
            <p:cNvPr id="5742" name="object 5742"/>
            <p:cNvSpPr/>
            <p:nvPr/>
          </p:nvSpPr>
          <p:spPr>
            <a:xfrm>
              <a:off x="8318615" y="5363940"/>
              <a:ext cx="3810" cy="535305"/>
            </a:xfrm>
            <a:custGeom>
              <a:avLst/>
              <a:gdLst/>
              <a:ahLst/>
              <a:cxnLst/>
              <a:rect l="l" t="t" r="r" b="b"/>
              <a:pathLst>
                <a:path w="3809" h="535304">
                  <a:moveTo>
                    <a:pt x="3602" y="0"/>
                  </a:moveTo>
                  <a:lnTo>
                    <a:pt x="0" y="0"/>
                  </a:lnTo>
                  <a:lnTo>
                    <a:pt x="0" y="534314"/>
                  </a:lnTo>
                  <a:lnTo>
                    <a:pt x="3602" y="534791"/>
                  </a:lnTo>
                  <a:lnTo>
                    <a:pt x="3602" y="0"/>
                  </a:lnTo>
                  <a:close/>
                </a:path>
              </a:pathLst>
            </a:custGeom>
            <a:solidFill>
              <a:srgbClr val="8A868F"/>
            </a:solidFill>
          </p:spPr>
          <p:txBody>
            <a:bodyPr wrap="square" lIns="0" tIns="0" rIns="0" bIns="0" rtlCol="0"/>
            <a:lstStyle/>
            <a:p>
              <a:endParaRPr lang="fr-FR" noProof="0" dirty="0"/>
            </a:p>
          </p:txBody>
        </p:sp>
        <p:sp>
          <p:nvSpPr>
            <p:cNvPr id="5743" name="object 5743"/>
            <p:cNvSpPr/>
            <p:nvPr/>
          </p:nvSpPr>
          <p:spPr>
            <a:xfrm>
              <a:off x="8318615" y="5363640"/>
              <a:ext cx="3810" cy="535305"/>
            </a:xfrm>
            <a:custGeom>
              <a:avLst/>
              <a:gdLst/>
              <a:ahLst/>
              <a:cxnLst/>
              <a:rect l="l" t="t" r="r" b="b"/>
              <a:pathLst>
                <a:path w="3809" h="535304">
                  <a:moveTo>
                    <a:pt x="3602" y="300"/>
                  </a:moveTo>
                  <a:lnTo>
                    <a:pt x="3602" y="535092"/>
                  </a:lnTo>
                </a:path>
                <a:path w="3809" h="535304">
                  <a:moveTo>
                    <a:pt x="0" y="534614"/>
                  </a:moveTo>
                  <a:lnTo>
                    <a:pt x="0" y="0"/>
                  </a:lnTo>
                </a:path>
              </a:pathLst>
            </a:custGeom>
            <a:ln w="3175">
              <a:solidFill>
                <a:srgbClr val="8A868F"/>
              </a:solidFill>
            </a:ln>
          </p:spPr>
          <p:txBody>
            <a:bodyPr wrap="square" lIns="0" tIns="0" rIns="0" bIns="0" rtlCol="0"/>
            <a:lstStyle/>
            <a:p>
              <a:endParaRPr lang="fr-FR" noProof="0" dirty="0"/>
            </a:p>
          </p:txBody>
        </p:sp>
        <p:sp>
          <p:nvSpPr>
            <p:cNvPr id="5744" name="object 5744"/>
            <p:cNvSpPr/>
            <p:nvPr/>
          </p:nvSpPr>
          <p:spPr>
            <a:xfrm>
              <a:off x="8322218" y="5363940"/>
              <a:ext cx="1905" cy="535305"/>
            </a:xfrm>
            <a:custGeom>
              <a:avLst/>
              <a:gdLst/>
              <a:ahLst/>
              <a:cxnLst/>
              <a:rect l="l" t="t" r="r" b="b"/>
              <a:pathLst>
                <a:path w="1904" h="535304">
                  <a:moveTo>
                    <a:pt x="0" y="0"/>
                  </a:moveTo>
                  <a:lnTo>
                    <a:pt x="1681" y="140"/>
                  </a:lnTo>
                  <a:lnTo>
                    <a:pt x="1681" y="535014"/>
                  </a:lnTo>
                  <a:lnTo>
                    <a:pt x="0" y="534791"/>
                  </a:lnTo>
                  <a:lnTo>
                    <a:pt x="0" y="0"/>
                  </a:lnTo>
                  <a:close/>
                </a:path>
              </a:pathLst>
            </a:custGeom>
            <a:solidFill>
              <a:srgbClr val="8A868F"/>
            </a:solidFill>
          </p:spPr>
          <p:txBody>
            <a:bodyPr wrap="square" lIns="0" tIns="0" rIns="0" bIns="0" rtlCol="0"/>
            <a:lstStyle/>
            <a:p>
              <a:endParaRPr lang="fr-FR" noProof="0" dirty="0"/>
            </a:p>
          </p:txBody>
        </p:sp>
        <p:sp>
          <p:nvSpPr>
            <p:cNvPr id="5745" name="object 5745"/>
            <p:cNvSpPr/>
            <p:nvPr/>
          </p:nvSpPr>
          <p:spPr>
            <a:xfrm>
              <a:off x="8322218" y="5363940"/>
              <a:ext cx="1905" cy="535305"/>
            </a:xfrm>
            <a:custGeom>
              <a:avLst/>
              <a:gdLst/>
              <a:ahLst/>
              <a:cxnLst/>
              <a:rect l="l" t="t" r="r" b="b"/>
              <a:pathLst>
                <a:path w="1904" h="535304">
                  <a:moveTo>
                    <a:pt x="1681" y="140"/>
                  </a:moveTo>
                  <a:lnTo>
                    <a:pt x="1681" y="535014"/>
                  </a:lnTo>
                </a:path>
                <a:path w="1904" h="535304">
                  <a:moveTo>
                    <a:pt x="0" y="534791"/>
                  </a:moveTo>
                  <a:lnTo>
                    <a:pt x="0" y="0"/>
                  </a:lnTo>
                </a:path>
              </a:pathLst>
            </a:custGeom>
            <a:ln w="3175">
              <a:solidFill>
                <a:srgbClr val="8A868F"/>
              </a:solidFill>
            </a:ln>
          </p:spPr>
          <p:txBody>
            <a:bodyPr wrap="square" lIns="0" tIns="0" rIns="0" bIns="0" rtlCol="0"/>
            <a:lstStyle/>
            <a:p>
              <a:endParaRPr lang="fr-FR" noProof="0" dirty="0"/>
            </a:p>
          </p:txBody>
        </p:sp>
        <p:sp>
          <p:nvSpPr>
            <p:cNvPr id="5746" name="object 5746"/>
            <p:cNvSpPr/>
            <p:nvPr/>
          </p:nvSpPr>
          <p:spPr>
            <a:xfrm>
              <a:off x="8323899" y="5364381"/>
              <a:ext cx="3810" cy="535305"/>
            </a:xfrm>
            <a:custGeom>
              <a:avLst/>
              <a:gdLst/>
              <a:ahLst/>
              <a:cxnLst/>
              <a:rect l="l" t="t" r="r" b="b"/>
              <a:pathLst>
                <a:path w="3809" h="535304">
                  <a:moveTo>
                    <a:pt x="3602" y="0"/>
                  </a:moveTo>
                  <a:lnTo>
                    <a:pt x="0" y="0"/>
                  </a:lnTo>
                  <a:lnTo>
                    <a:pt x="0" y="534574"/>
                  </a:lnTo>
                  <a:lnTo>
                    <a:pt x="3602" y="535051"/>
                  </a:lnTo>
                  <a:lnTo>
                    <a:pt x="3602" y="0"/>
                  </a:lnTo>
                  <a:close/>
                </a:path>
              </a:pathLst>
            </a:custGeom>
            <a:solidFill>
              <a:srgbClr val="8A868F"/>
            </a:solidFill>
          </p:spPr>
          <p:txBody>
            <a:bodyPr wrap="square" lIns="0" tIns="0" rIns="0" bIns="0" rtlCol="0"/>
            <a:lstStyle/>
            <a:p>
              <a:endParaRPr lang="fr-FR" noProof="0" dirty="0"/>
            </a:p>
          </p:txBody>
        </p:sp>
        <p:sp>
          <p:nvSpPr>
            <p:cNvPr id="5747" name="object 5747"/>
            <p:cNvSpPr/>
            <p:nvPr/>
          </p:nvSpPr>
          <p:spPr>
            <a:xfrm>
              <a:off x="8323899" y="5364081"/>
              <a:ext cx="3810" cy="535940"/>
            </a:xfrm>
            <a:custGeom>
              <a:avLst/>
              <a:gdLst/>
              <a:ahLst/>
              <a:cxnLst/>
              <a:rect l="l" t="t" r="r" b="b"/>
              <a:pathLst>
                <a:path w="3809" h="535939">
                  <a:moveTo>
                    <a:pt x="3602" y="300"/>
                  </a:moveTo>
                  <a:lnTo>
                    <a:pt x="3602" y="535351"/>
                  </a:lnTo>
                </a:path>
                <a:path w="3809" h="535939">
                  <a:moveTo>
                    <a:pt x="0" y="534874"/>
                  </a:moveTo>
                  <a:lnTo>
                    <a:pt x="0" y="0"/>
                  </a:lnTo>
                </a:path>
              </a:pathLst>
            </a:custGeom>
            <a:ln w="3175">
              <a:solidFill>
                <a:srgbClr val="8A868F"/>
              </a:solidFill>
            </a:ln>
          </p:spPr>
          <p:txBody>
            <a:bodyPr wrap="square" lIns="0" tIns="0" rIns="0" bIns="0" rtlCol="0"/>
            <a:lstStyle/>
            <a:p>
              <a:endParaRPr lang="fr-FR" noProof="0" dirty="0"/>
            </a:p>
          </p:txBody>
        </p:sp>
        <p:sp>
          <p:nvSpPr>
            <p:cNvPr id="5748" name="object 5748"/>
            <p:cNvSpPr/>
            <p:nvPr/>
          </p:nvSpPr>
          <p:spPr>
            <a:xfrm>
              <a:off x="8327502" y="5364381"/>
              <a:ext cx="2540" cy="535305"/>
            </a:xfrm>
            <a:custGeom>
              <a:avLst/>
              <a:gdLst/>
              <a:ahLst/>
              <a:cxnLst/>
              <a:rect l="l" t="t" r="r" b="b"/>
              <a:pathLst>
                <a:path w="2540" h="535304">
                  <a:moveTo>
                    <a:pt x="0" y="0"/>
                  </a:moveTo>
                  <a:lnTo>
                    <a:pt x="1921" y="160"/>
                  </a:lnTo>
                  <a:lnTo>
                    <a:pt x="1921" y="535306"/>
                  </a:lnTo>
                  <a:lnTo>
                    <a:pt x="0" y="535051"/>
                  </a:lnTo>
                  <a:lnTo>
                    <a:pt x="0" y="0"/>
                  </a:lnTo>
                  <a:close/>
                </a:path>
              </a:pathLst>
            </a:custGeom>
            <a:solidFill>
              <a:srgbClr val="8A868E"/>
            </a:solidFill>
          </p:spPr>
          <p:txBody>
            <a:bodyPr wrap="square" lIns="0" tIns="0" rIns="0" bIns="0" rtlCol="0"/>
            <a:lstStyle/>
            <a:p>
              <a:endParaRPr lang="fr-FR" noProof="0" dirty="0"/>
            </a:p>
          </p:txBody>
        </p:sp>
        <p:sp>
          <p:nvSpPr>
            <p:cNvPr id="5749" name="object 5749"/>
            <p:cNvSpPr/>
            <p:nvPr/>
          </p:nvSpPr>
          <p:spPr>
            <a:xfrm>
              <a:off x="8327502" y="5364381"/>
              <a:ext cx="2540" cy="535305"/>
            </a:xfrm>
            <a:custGeom>
              <a:avLst/>
              <a:gdLst/>
              <a:ahLst/>
              <a:cxnLst/>
              <a:rect l="l" t="t" r="r" b="b"/>
              <a:pathLst>
                <a:path w="2540" h="535304">
                  <a:moveTo>
                    <a:pt x="1921" y="160"/>
                  </a:moveTo>
                  <a:lnTo>
                    <a:pt x="1921" y="535306"/>
                  </a:lnTo>
                </a:path>
                <a:path w="2540" h="535304">
                  <a:moveTo>
                    <a:pt x="0" y="535051"/>
                  </a:moveTo>
                  <a:lnTo>
                    <a:pt x="0" y="0"/>
                  </a:lnTo>
                </a:path>
              </a:pathLst>
            </a:custGeom>
            <a:ln w="3175">
              <a:solidFill>
                <a:srgbClr val="8A868E"/>
              </a:solidFill>
            </a:ln>
          </p:spPr>
          <p:txBody>
            <a:bodyPr wrap="square" lIns="0" tIns="0" rIns="0" bIns="0" rtlCol="0"/>
            <a:lstStyle/>
            <a:p>
              <a:endParaRPr lang="fr-FR" noProof="0" dirty="0"/>
            </a:p>
          </p:txBody>
        </p:sp>
        <p:sp>
          <p:nvSpPr>
            <p:cNvPr id="5750" name="object 5750"/>
            <p:cNvSpPr/>
            <p:nvPr/>
          </p:nvSpPr>
          <p:spPr>
            <a:xfrm>
              <a:off x="8329424" y="5364541"/>
              <a:ext cx="1905" cy="535940"/>
            </a:xfrm>
            <a:custGeom>
              <a:avLst/>
              <a:gdLst/>
              <a:ahLst/>
              <a:cxnLst/>
              <a:rect l="l" t="t" r="r" b="b"/>
              <a:pathLst>
                <a:path w="1904" h="535939">
                  <a:moveTo>
                    <a:pt x="0" y="0"/>
                  </a:moveTo>
                  <a:lnTo>
                    <a:pt x="1681" y="140"/>
                  </a:lnTo>
                  <a:lnTo>
                    <a:pt x="1681" y="535368"/>
                  </a:lnTo>
                  <a:lnTo>
                    <a:pt x="0" y="535145"/>
                  </a:lnTo>
                  <a:lnTo>
                    <a:pt x="0" y="0"/>
                  </a:lnTo>
                  <a:close/>
                </a:path>
              </a:pathLst>
            </a:custGeom>
            <a:solidFill>
              <a:srgbClr val="8A868E"/>
            </a:solidFill>
          </p:spPr>
          <p:txBody>
            <a:bodyPr wrap="square" lIns="0" tIns="0" rIns="0" bIns="0" rtlCol="0"/>
            <a:lstStyle/>
            <a:p>
              <a:endParaRPr lang="fr-FR" noProof="0" dirty="0"/>
            </a:p>
          </p:txBody>
        </p:sp>
        <p:sp>
          <p:nvSpPr>
            <p:cNvPr id="5751" name="object 5751"/>
            <p:cNvSpPr/>
            <p:nvPr/>
          </p:nvSpPr>
          <p:spPr>
            <a:xfrm>
              <a:off x="8329424" y="5364541"/>
              <a:ext cx="1905" cy="535940"/>
            </a:xfrm>
            <a:custGeom>
              <a:avLst/>
              <a:gdLst/>
              <a:ahLst/>
              <a:cxnLst/>
              <a:rect l="l" t="t" r="r" b="b"/>
              <a:pathLst>
                <a:path w="1904" h="535939">
                  <a:moveTo>
                    <a:pt x="1681" y="140"/>
                  </a:moveTo>
                  <a:lnTo>
                    <a:pt x="1681" y="535368"/>
                  </a:lnTo>
                </a:path>
                <a:path w="1904" h="535939">
                  <a:moveTo>
                    <a:pt x="0" y="535145"/>
                  </a:moveTo>
                  <a:lnTo>
                    <a:pt x="0" y="0"/>
                  </a:lnTo>
                </a:path>
              </a:pathLst>
            </a:custGeom>
            <a:ln w="3175">
              <a:solidFill>
                <a:srgbClr val="8A868E"/>
              </a:solidFill>
            </a:ln>
          </p:spPr>
          <p:txBody>
            <a:bodyPr wrap="square" lIns="0" tIns="0" rIns="0" bIns="0" rtlCol="0"/>
            <a:lstStyle/>
            <a:p>
              <a:endParaRPr lang="fr-FR" noProof="0" dirty="0"/>
            </a:p>
          </p:txBody>
        </p:sp>
        <p:sp>
          <p:nvSpPr>
            <p:cNvPr id="5752" name="object 5752"/>
            <p:cNvSpPr/>
            <p:nvPr/>
          </p:nvSpPr>
          <p:spPr>
            <a:xfrm>
              <a:off x="8331105" y="5364982"/>
              <a:ext cx="3810" cy="535940"/>
            </a:xfrm>
            <a:custGeom>
              <a:avLst/>
              <a:gdLst/>
              <a:ahLst/>
              <a:cxnLst/>
              <a:rect l="l" t="t" r="r" b="b"/>
              <a:pathLst>
                <a:path w="3809" h="535939">
                  <a:moveTo>
                    <a:pt x="3602" y="0"/>
                  </a:moveTo>
                  <a:lnTo>
                    <a:pt x="0" y="0"/>
                  </a:lnTo>
                  <a:lnTo>
                    <a:pt x="0" y="534928"/>
                  </a:lnTo>
                  <a:lnTo>
                    <a:pt x="3602" y="535405"/>
                  </a:lnTo>
                  <a:lnTo>
                    <a:pt x="3602" y="0"/>
                  </a:lnTo>
                  <a:close/>
                </a:path>
              </a:pathLst>
            </a:custGeom>
            <a:solidFill>
              <a:srgbClr val="8A868E"/>
            </a:solidFill>
          </p:spPr>
          <p:txBody>
            <a:bodyPr wrap="square" lIns="0" tIns="0" rIns="0" bIns="0" rtlCol="0"/>
            <a:lstStyle/>
            <a:p>
              <a:endParaRPr lang="fr-FR" noProof="0" dirty="0"/>
            </a:p>
          </p:txBody>
        </p:sp>
        <p:sp>
          <p:nvSpPr>
            <p:cNvPr id="5753" name="object 5753"/>
            <p:cNvSpPr/>
            <p:nvPr/>
          </p:nvSpPr>
          <p:spPr>
            <a:xfrm>
              <a:off x="8331105" y="5364681"/>
              <a:ext cx="3810" cy="535940"/>
            </a:xfrm>
            <a:custGeom>
              <a:avLst/>
              <a:gdLst/>
              <a:ahLst/>
              <a:cxnLst/>
              <a:rect l="l" t="t" r="r" b="b"/>
              <a:pathLst>
                <a:path w="3809" h="535939">
                  <a:moveTo>
                    <a:pt x="3602" y="300"/>
                  </a:moveTo>
                  <a:lnTo>
                    <a:pt x="3602" y="535705"/>
                  </a:lnTo>
                </a:path>
                <a:path w="3809" h="535939">
                  <a:moveTo>
                    <a:pt x="0" y="535228"/>
                  </a:moveTo>
                  <a:lnTo>
                    <a:pt x="0" y="0"/>
                  </a:lnTo>
                </a:path>
              </a:pathLst>
            </a:custGeom>
            <a:ln w="3175">
              <a:solidFill>
                <a:srgbClr val="8A868E"/>
              </a:solidFill>
            </a:ln>
          </p:spPr>
          <p:txBody>
            <a:bodyPr wrap="square" lIns="0" tIns="0" rIns="0" bIns="0" rtlCol="0"/>
            <a:lstStyle/>
            <a:p>
              <a:endParaRPr lang="fr-FR" noProof="0" dirty="0"/>
            </a:p>
          </p:txBody>
        </p:sp>
        <p:sp>
          <p:nvSpPr>
            <p:cNvPr id="5754" name="object 5754"/>
            <p:cNvSpPr/>
            <p:nvPr/>
          </p:nvSpPr>
          <p:spPr>
            <a:xfrm>
              <a:off x="8334708" y="5364982"/>
              <a:ext cx="2540" cy="535940"/>
            </a:xfrm>
            <a:custGeom>
              <a:avLst/>
              <a:gdLst/>
              <a:ahLst/>
              <a:cxnLst/>
              <a:rect l="l" t="t" r="r" b="b"/>
              <a:pathLst>
                <a:path w="2540" h="535939">
                  <a:moveTo>
                    <a:pt x="0" y="0"/>
                  </a:moveTo>
                  <a:lnTo>
                    <a:pt x="1921" y="160"/>
                  </a:lnTo>
                  <a:lnTo>
                    <a:pt x="1921" y="535660"/>
                  </a:lnTo>
                  <a:lnTo>
                    <a:pt x="0" y="535405"/>
                  </a:lnTo>
                  <a:lnTo>
                    <a:pt x="0" y="0"/>
                  </a:lnTo>
                  <a:close/>
                </a:path>
              </a:pathLst>
            </a:custGeom>
            <a:solidFill>
              <a:srgbClr val="8A868E"/>
            </a:solidFill>
          </p:spPr>
          <p:txBody>
            <a:bodyPr wrap="square" lIns="0" tIns="0" rIns="0" bIns="0" rtlCol="0"/>
            <a:lstStyle/>
            <a:p>
              <a:endParaRPr lang="fr-FR" noProof="0" dirty="0"/>
            </a:p>
          </p:txBody>
        </p:sp>
        <p:sp>
          <p:nvSpPr>
            <p:cNvPr id="5755" name="object 5755"/>
            <p:cNvSpPr/>
            <p:nvPr/>
          </p:nvSpPr>
          <p:spPr>
            <a:xfrm>
              <a:off x="8334708" y="5364982"/>
              <a:ext cx="2540" cy="535940"/>
            </a:xfrm>
            <a:custGeom>
              <a:avLst/>
              <a:gdLst/>
              <a:ahLst/>
              <a:cxnLst/>
              <a:rect l="l" t="t" r="r" b="b"/>
              <a:pathLst>
                <a:path w="2540" h="535939">
                  <a:moveTo>
                    <a:pt x="1921" y="160"/>
                  </a:moveTo>
                  <a:lnTo>
                    <a:pt x="1921" y="535660"/>
                  </a:lnTo>
                </a:path>
                <a:path w="2540" h="535939">
                  <a:moveTo>
                    <a:pt x="0" y="535405"/>
                  </a:moveTo>
                  <a:lnTo>
                    <a:pt x="0" y="0"/>
                  </a:lnTo>
                </a:path>
              </a:pathLst>
            </a:custGeom>
            <a:ln w="3175">
              <a:solidFill>
                <a:srgbClr val="8A868E"/>
              </a:solidFill>
            </a:ln>
          </p:spPr>
          <p:txBody>
            <a:bodyPr wrap="square" lIns="0" tIns="0" rIns="0" bIns="0" rtlCol="0"/>
            <a:lstStyle/>
            <a:p>
              <a:endParaRPr lang="fr-FR" noProof="0" dirty="0"/>
            </a:p>
          </p:txBody>
        </p:sp>
        <p:sp>
          <p:nvSpPr>
            <p:cNvPr id="5756" name="object 5756"/>
            <p:cNvSpPr/>
            <p:nvPr/>
          </p:nvSpPr>
          <p:spPr>
            <a:xfrm>
              <a:off x="8336629" y="5365442"/>
              <a:ext cx="3810" cy="535940"/>
            </a:xfrm>
            <a:custGeom>
              <a:avLst/>
              <a:gdLst/>
              <a:ahLst/>
              <a:cxnLst/>
              <a:rect l="l" t="t" r="r" b="b"/>
              <a:pathLst>
                <a:path w="3809" h="535939">
                  <a:moveTo>
                    <a:pt x="3602" y="0"/>
                  </a:moveTo>
                  <a:lnTo>
                    <a:pt x="0" y="0"/>
                  </a:lnTo>
                  <a:lnTo>
                    <a:pt x="0" y="535199"/>
                  </a:lnTo>
                  <a:lnTo>
                    <a:pt x="3602" y="535677"/>
                  </a:lnTo>
                  <a:lnTo>
                    <a:pt x="3602" y="0"/>
                  </a:lnTo>
                  <a:close/>
                </a:path>
              </a:pathLst>
            </a:custGeom>
            <a:solidFill>
              <a:srgbClr val="89858E"/>
            </a:solidFill>
          </p:spPr>
          <p:txBody>
            <a:bodyPr wrap="square" lIns="0" tIns="0" rIns="0" bIns="0" rtlCol="0"/>
            <a:lstStyle/>
            <a:p>
              <a:endParaRPr lang="fr-FR" noProof="0" dirty="0"/>
            </a:p>
          </p:txBody>
        </p:sp>
        <p:sp>
          <p:nvSpPr>
            <p:cNvPr id="5757" name="object 5757"/>
            <p:cNvSpPr/>
            <p:nvPr/>
          </p:nvSpPr>
          <p:spPr>
            <a:xfrm>
              <a:off x="8336629" y="5365142"/>
              <a:ext cx="3810" cy="536575"/>
            </a:xfrm>
            <a:custGeom>
              <a:avLst/>
              <a:gdLst/>
              <a:ahLst/>
              <a:cxnLst/>
              <a:rect l="l" t="t" r="r" b="b"/>
              <a:pathLst>
                <a:path w="3809" h="536575">
                  <a:moveTo>
                    <a:pt x="3602" y="300"/>
                  </a:moveTo>
                  <a:lnTo>
                    <a:pt x="3602" y="535977"/>
                  </a:lnTo>
                </a:path>
                <a:path w="3809" h="536575">
                  <a:moveTo>
                    <a:pt x="0" y="535499"/>
                  </a:moveTo>
                  <a:lnTo>
                    <a:pt x="0" y="0"/>
                  </a:lnTo>
                </a:path>
              </a:pathLst>
            </a:custGeom>
            <a:ln w="3175">
              <a:solidFill>
                <a:srgbClr val="89858E"/>
              </a:solidFill>
            </a:ln>
          </p:spPr>
          <p:txBody>
            <a:bodyPr wrap="square" lIns="0" tIns="0" rIns="0" bIns="0" rtlCol="0"/>
            <a:lstStyle/>
            <a:p>
              <a:endParaRPr lang="fr-FR" noProof="0" dirty="0"/>
            </a:p>
          </p:txBody>
        </p:sp>
        <p:sp>
          <p:nvSpPr>
            <p:cNvPr id="5758" name="object 5758"/>
            <p:cNvSpPr/>
            <p:nvPr/>
          </p:nvSpPr>
          <p:spPr>
            <a:xfrm>
              <a:off x="8340232" y="5365442"/>
              <a:ext cx="1905" cy="535940"/>
            </a:xfrm>
            <a:custGeom>
              <a:avLst/>
              <a:gdLst/>
              <a:ahLst/>
              <a:cxnLst/>
              <a:rect l="l" t="t" r="r" b="b"/>
              <a:pathLst>
                <a:path w="1904" h="535939">
                  <a:moveTo>
                    <a:pt x="0" y="0"/>
                  </a:moveTo>
                  <a:lnTo>
                    <a:pt x="1681" y="140"/>
                  </a:lnTo>
                  <a:lnTo>
                    <a:pt x="1681" y="535899"/>
                  </a:lnTo>
                  <a:lnTo>
                    <a:pt x="0" y="535677"/>
                  </a:lnTo>
                  <a:lnTo>
                    <a:pt x="0" y="0"/>
                  </a:lnTo>
                  <a:close/>
                </a:path>
              </a:pathLst>
            </a:custGeom>
            <a:solidFill>
              <a:srgbClr val="89858E"/>
            </a:solidFill>
          </p:spPr>
          <p:txBody>
            <a:bodyPr wrap="square" lIns="0" tIns="0" rIns="0" bIns="0" rtlCol="0"/>
            <a:lstStyle/>
            <a:p>
              <a:endParaRPr lang="fr-FR" noProof="0" dirty="0"/>
            </a:p>
          </p:txBody>
        </p:sp>
        <p:sp>
          <p:nvSpPr>
            <p:cNvPr id="5759" name="object 5759"/>
            <p:cNvSpPr/>
            <p:nvPr/>
          </p:nvSpPr>
          <p:spPr>
            <a:xfrm>
              <a:off x="8340232" y="5365442"/>
              <a:ext cx="1905" cy="535940"/>
            </a:xfrm>
            <a:custGeom>
              <a:avLst/>
              <a:gdLst/>
              <a:ahLst/>
              <a:cxnLst/>
              <a:rect l="l" t="t" r="r" b="b"/>
              <a:pathLst>
                <a:path w="1904" h="535939">
                  <a:moveTo>
                    <a:pt x="1681" y="140"/>
                  </a:moveTo>
                  <a:lnTo>
                    <a:pt x="1681" y="535899"/>
                  </a:lnTo>
                </a:path>
                <a:path w="1904" h="535939">
                  <a:moveTo>
                    <a:pt x="0" y="535677"/>
                  </a:moveTo>
                  <a:lnTo>
                    <a:pt x="0" y="0"/>
                  </a:lnTo>
                </a:path>
              </a:pathLst>
            </a:custGeom>
            <a:ln w="3175">
              <a:solidFill>
                <a:srgbClr val="89858E"/>
              </a:solidFill>
            </a:ln>
          </p:spPr>
          <p:txBody>
            <a:bodyPr wrap="square" lIns="0" tIns="0" rIns="0" bIns="0" rtlCol="0"/>
            <a:lstStyle/>
            <a:p>
              <a:endParaRPr lang="fr-FR" noProof="0" dirty="0"/>
            </a:p>
          </p:txBody>
        </p:sp>
        <p:sp>
          <p:nvSpPr>
            <p:cNvPr id="5760" name="object 5760"/>
            <p:cNvSpPr/>
            <p:nvPr/>
          </p:nvSpPr>
          <p:spPr>
            <a:xfrm>
              <a:off x="8341914" y="5365883"/>
              <a:ext cx="3810" cy="535940"/>
            </a:xfrm>
            <a:custGeom>
              <a:avLst/>
              <a:gdLst/>
              <a:ahLst/>
              <a:cxnLst/>
              <a:rect l="l" t="t" r="r" b="b"/>
              <a:pathLst>
                <a:path w="3809" h="535939">
                  <a:moveTo>
                    <a:pt x="3602" y="0"/>
                  </a:moveTo>
                  <a:lnTo>
                    <a:pt x="0" y="0"/>
                  </a:lnTo>
                  <a:lnTo>
                    <a:pt x="0" y="535459"/>
                  </a:lnTo>
                  <a:lnTo>
                    <a:pt x="3602" y="535936"/>
                  </a:lnTo>
                  <a:lnTo>
                    <a:pt x="3602" y="0"/>
                  </a:lnTo>
                  <a:close/>
                </a:path>
              </a:pathLst>
            </a:custGeom>
            <a:solidFill>
              <a:srgbClr val="89858E"/>
            </a:solidFill>
          </p:spPr>
          <p:txBody>
            <a:bodyPr wrap="square" lIns="0" tIns="0" rIns="0" bIns="0" rtlCol="0"/>
            <a:lstStyle/>
            <a:p>
              <a:endParaRPr lang="fr-FR" noProof="0" dirty="0"/>
            </a:p>
          </p:txBody>
        </p:sp>
        <p:sp>
          <p:nvSpPr>
            <p:cNvPr id="5761" name="object 5761"/>
            <p:cNvSpPr/>
            <p:nvPr/>
          </p:nvSpPr>
          <p:spPr>
            <a:xfrm>
              <a:off x="8341914" y="5365582"/>
              <a:ext cx="3810" cy="536575"/>
            </a:xfrm>
            <a:custGeom>
              <a:avLst/>
              <a:gdLst/>
              <a:ahLst/>
              <a:cxnLst/>
              <a:rect l="l" t="t" r="r" b="b"/>
              <a:pathLst>
                <a:path w="3809" h="536575">
                  <a:moveTo>
                    <a:pt x="3602" y="300"/>
                  </a:moveTo>
                  <a:lnTo>
                    <a:pt x="3602" y="536237"/>
                  </a:lnTo>
                </a:path>
                <a:path w="3809" h="536575">
                  <a:moveTo>
                    <a:pt x="0" y="535759"/>
                  </a:moveTo>
                  <a:lnTo>
                    <a:pt x="0" y="0"/>
                  </a:lnTo>
                </a:path>
              </a:pathLst>
            </a:custGeom>
            <a:ln w="3175">
              <a:solidFill>
                <a:srgbClr val="89858E"/>
              </a:solidFill>
            </a:ln>
          </p:spPr>
          <p:txBody>
            <a:bodyPr wrap="square" lIns="0" tIns="0" rIns="0" bIns="0" rtlCol="0"/>
            <a:lstStyle/>
            <a:p>
              <a:endParaRPr lang="fr-FR" noProof="0" dirty="0"/>
            </a:p>
          </p:txBody>
        </p:sp>
        <p:sp>
          <p:nvSpPr>
            <p:cNvPr id="5762" name="object 5762"/>
            <p:cNvSpPr/>
            <p:nvPr/>
          </p:nvSpPr>
          <p:spPr>
            <a:xfrm>
              <a:off x="8345516" y="5365883"/>
              <a:ext cx="2540" cy="536575"/>
            </a:xfrm>
            <a:custGeom>
              <a:avLst/>
              <a:gdLst/>
              <a:ahLst/>
              <a:cxnLst/>
              <a:rect l="l" t="t" r="r" b="b"/>
              <a:pathLst>
                <a:path w="2540" h="536575">
                  <a:moveTo>
                    <a:pt x="0" y="0"/>
                  </a:moveTo>
                  <a:lnTo>
                    <a:pt x="1921" y="160"/>
                  </a:lnTo>
                  <a:lnTo>
                    <a:pt x="1921" y="536191"/>
                  </a:lnTo>
                  <a:lnTo>
                    <a:pt x="0" y="535936"/>
                  </a:lnTo>
                  <a:lnTo>
                    <a:pt x="0" y="0"/>
                  </a:lnTo>
                  <a:close/>
                </a:path>
              </a:pathLst>
            </a:custGeom>
            <a:solidFill>
              <a:srgbClr val="89858E"/>
            </a:solidFill>
          </p:spPr>
          <p:txBody>
            <a:bodyPr wrap="square" lIns="0" tIns="0" rIns="0" bIns="0" rtlCol="0"/>
            <a:lstStyle/>
            <a:p>
              <a:endParaRPr lang="fr-FR" noProof="0" dirty="0"/>
            </a:p>
          </p:txBody>
        </p:sp>
        <p:sp>
          <p:nvSpPr>
            <p:cNvPr id="5763" name="object 5763"/>
            <p:cNvSpPr/>
            <p:nvPr/>
          </p:nvSpPr>
          <p:spPr>
            <a:xfrm>
              <a:off x="8345516" y="5365883"/>
              <a:ext cx="2540" cy="536575"/>
            </a:xfrm>
            <a:custGeom>
              <a:avLst/>
              <a:gdLst/>
              <a:ahLst/>
              <a:cxnLst/>
              <a:rect l="l" t="t" r="r" b="b"/>
              <a:pathLst>
                <a:path w="2540" h="536575">
                  <a:moveTo>
                    <a:pt x="1921" y="160"/>
                  </a:moveTo>
                  <a:lnTo>
                    <a:pt x="1921" y="536191"/>
                  </a:lnTo>
                </a:path>
                <a:path w="2540" h="536575">
                  <a:moveTo>
                    <a:pt x="0" y="535936"/>
                  </a:moveTo>
                  <a:lnTo>
                    <a:pt x="0" y="0"/>
                  </a:lnTo>
                </a:path>
              </a:pathLst>
            </a:custGeom>
            <a:ln w="3175">
              <a:solidFill>
                <a:srgbClr val="89858E"/>
              </a:solidFill>
            </a:ln>
          </p:spPr>
          <p:txBody>
            <a:bodyPr wrap="square" lIns="0" tIns="0" rIns="0" bIns="0" rtlCol="0"/>
            <a:lstStyle/>
            <a:p>
              <a:endParaRPr lang="fr-FR" noProof="0" dirty="0"/>
            </a:p>
          </p:txBody>
        </p:sp>
        <p:sp>
          <p:nvSpPr>
            <p:cNvPr id="5764" name="object 5764"/>
            <p:cNvSpPr/>
            <p:nvPr/>
          </p:nvSpPr>
          <p:spPr>
            <a:xfrm>
              <a:off x="8347438" y="5366343"/>
              <a:ext cx="3810" cy="536575"/>
            </a:xfrm>
            <a:custGeom>
              <a:avLst/>
              <a:gdLst/>
              <a:ahLst/>
              <a:cxnLst/>
              <a:rect l="l" t="t" r="r" b="b"/>
              <a:pathLst>
                <a:path w="3809" h="536575">
                  <a:moveTo>
                    <a:pt x="3602" y="0"/>
                  </a:moveTo>
                  <a:lnTo>
                    <a:pt x="0" y="0"/>
                  </a:lnTo>
                  <a:lnTo>
                    <a:pt x="0" y="535730"/>
                  </a:lnTo>
                  <a:lnTo>
                    <a:pt x="3602" y="536208"/>
                  </a:lnTo>
                  <a:lnTo>
                    <a:pt x="3602" y="0"/>
                  </a:lnTo>
                  <a:close/>
                </a:path>
              </a:pathLst>
            </a:custGeom>
            <a:solidFill>
              <a:srgbClr val="89858D"/>
            </a:solidFill>
          </p:spPr>
          <p:txBody>
            <a:bodyPr wrap="square" lIns="0" tIns="0" rIns="0" bIns="0" rtlCol="0"/>
            <a:lstStyle/>
            <a:p>
              <a:endParaRPr lang="fr-FR" noProof="0" dirty="0"/>
            </a:p>
          </p:txBody>
        </p:sp>
        <p:sp>
          <p:nvSpPr>
            <p:cNvPr id="5765" name="object 5765"/>
            <p:cNvSpPr/>
            <p:nvPr/>
          </p:nvSpPr>
          <p:spPr>
            <a:xfrm>
              <a:off x="8347438" y="5366043"/>
              <a:ext cx="3810" cy="536575"/>
            </a:xfrm>
            <a:custGeom>
              <a:avLst/>
              <a:gdLst/>
              <a:ahLst/>
              <a:cxnLst/>
              <a:rect l="l" t="t" r="r" b="b"/>
              <a:pathLst>
                <a:path w="3809" h="536575">
                  <a:moveTo>
                    <a:pt x="3602" y="300"/>
                  </a:moveTo>
                  <a:lnTo>
                    <a:pt x="3602" y="536508"/>
                  </a:lnTo>
                </a:path>
                <a:path w="3809" h="536575">
                  <a:moveTo>
                    <a:pt x="0" y="536031"/>
                  </a:moveTo>
                  <a:lnTo>
                    <a:pt x="0" y="0"/>
                  </a:lnTo>
                </a:path>
              </a:pathLst>
            </a:custGeom>
            <a:ln w="3175">
              <a:solidFill>
                <a:srgbClr val="89858D"/>
              </a:solidFill>
            </a:ln>
          </p:spPr>
          <p:txBody>
            <a:bodyPr wrap="square" lIns="0" tIns="0" rIns="0" bIns="0" rtlCol="0"/>
            <a:lstStyle/>
            <a:p>
              <a:endParaRPr lang="fr-FR" noProof="0" dirty="0"/>
            </a:p>
          </p:txBody>
        </p:sp>
        <p:sp>
          <p:nvSpPr>
            <p:cNvPr id="5766" name="object 5766"/>
            <p:cNvSpPr/>
            <p:nvPr/>
          </p:nvSpPr>
          <p:spPr>
            <a:xfrm>
              <a:off x="8351041" y="5366343"/>
              <a:ext cx="1905" cy="536575"/>
            </a:xfrm>
            <a:custGeom>
              <a:avLst/>
              <a:gdLst/>
              <a:ahLst/>
              <a:cxnLst/>
              <a:rect l="l" t="t" r="r" b="b"/>
              <a:pathLst>
                <a:path w="1904" h="536575">
                  <a:moveTo>
                    <a:pt x="0" y="0"/>
                  </a:moveTo>
                  <a:lnTo>
                    <a:pt x="1681" y="140"/>
                  </a:lnTo>
                  <a:lnTo>
                    <a:pt x="1681" y="536430"/>
                  </a:lnTo>
                  <a:lnTo>
                    <a:pt x="0" y="536208"/>
                  </a:lnTo>
                  <a:lnTo>
                    <a:pt x="0" y="0"/>
                  </a:lnTo>
                  <a:close/>
                </a:path>
              </a:pathLst>
            </a:custGeom>
            <a:solidFill>
              <a:srgbClr val="89858D"/>
            </a:solidFill>
          </p:spPr>
          <p:txBody>
            <a:bodyPr wrap="square" lIns="0" tIns="0" rIns="0" bIns="0" rtlCol="0"/>
            <a:lstStyle/>
            <a:p>
              <a:endParaRPr lang="fr-FR" noProof="0" dirty="0"/>
            </a:p>
          </p:txBody>
        </p:sp>
        <p:sp>
          <p:nvSpPr>
            <p:cNvPr id="5767" name="object 5767"/>
            <p:cNvSpPr/>
            <p:nvPr/>
          </p:nvSpPr>
          <p:spPr>
            <a:xfrm>
              <a:off x="8351041" y="5366343"/>
              <a:ext cx="1905" cy="536575"/>
            </a:xfrm>
            <a:custGeom>
              <a:avLst/>
              <a:gdLst/>
              <a:ahLst/>
              <a:cxnLst/>
              <a:rect l="l" t="t" r="r" b="b"/>
              <a:pathLst>
                <a:path w="1904" h="536575">
                  <a:moveTo>
                    <a:pt x="1681" y="140"/>
                  </a:moveTo>
                  <a:lnTo>
                    <a:pt x="1681" y="536430"/>
                  </a:lnTo>
                </a:path>
                <a:path w="1904" h="536575">
                  <a:moveTo>
                    <a:pt x="0" y="536208"/>
                  </a:moveTo>
                  <a:lnTo>
                    <a:pt x="0" y="0"/>
                  </a:lnTo>
                </a:path>
              </a:pathLst>
            </a:custGeom>
            <a:ln w="3175">
              <a:solidFill>
                <a:srgbClr val="89858D"/>
              </a:solidFill>
            </a:ln>
          </p:spPr>
          <p:txBody>
            <a:bodyPr wrap="square" lIns="0" tIns="0" rIns="0" bIns="0" rtlCol="0"/>
            <a:lstStyle/>
            <a:p>
              <a:endParaRPr lang="fr-FR" noProof="0" dirty="0"/>
            </a:p>
          </p:txBody>
        </p:sp>
        <p:sp>
          <p:nvSpPr>
            <p:cNvPr id="5768" name="object 5768"/>
            <p:cNvSpPr/>
            <p:nvPr/>
          </p:nvSpPr>
          <p:spPr>
            <a:xfrm>
              <a:off x="8352722" y="5366784"/>
              <a:ext cx="3810" cy="536575"/>
            </a:xfrm>
            <a:custGeom>
              <a:avLst/>
              <a:gdLst/>
              <a:ahLst/>
              <a:cxnLst/>
              <a:rect l="l" t="t" r="r" b="b"/>
              <a:pathLst>
                <a:path w="3809" h="536575">
                  <a:moveTo>
                    <a:pt x="3602" y="0"/>
                  </a:moveTo>
                  <a:lnTo>
                    <a:pt x="0" y="0"/>
                  </a:lnTo>
                  <a:lnTo>
                    <a:pt x="0" y="535990"/>
                  </a:lnTo>
                  <a:lnTo>
                    <a:pt x="3602" y="536467"/>
                  </a:lnTo>
                  <a:lnTo>
                    <a:pt x="3602" y="0"/>
                  </a:lnTo>
                  <a:close/>
                </a:path>
              </a:pathLst>
            </a:custGeom>
            <a:solidFill>
              <a:srgbClr val="89858D"/>
            </a:solidFill>
          </p:spPr>
          <p:txBody>
            <a:bodyPr wrap="square" lIns="0" tIns="0" rIns="0" bIns="0" rtlCol="0"/>
            <a:lstStyle/>
            <a:p>
              <a:endParaRPr lang="fr-FR" noProof="0" dirty="0"/>
            </a:p>
          </p:txBody>
        </p:sp>
        <p:sp>
          <p:nvSpPr>
            <p:cNvPr id="5769" name="object 5769"/>
            <p:cNvSpPr/>
            <p:nvPr/>
          </p:nvSpPr>
          <p:spPr>
            <a:xfrm>
              <a:off x="8352722" y="5366484"/>
              <a:ext cx="3810" cy="537210"/>
            </a:xfrm>
            <a:custGeom>
              <a:avLst/>
              <a:gdLst/>
              <a:ahLst/>
              <a:cxnLst/>
              <a:rect l="l" t="t" r="r" b="b"/>
              <a:pathLst>
                <a:path w="3809" h="537210">
                  <a:moveTo>
                    <a:pt x="3602" y="300"/>
                  </a:moveTo>
                  <a:lnTo>
                    <a:pt x="3602" y="536768"/>
                  </a:lnTo>
                </a:path>
                <a:path w="3809" h="537210">
                  <a:moveTo>
                    <a:pt x="0" y="536290"/>
                  </a:moveTo>
                  <a:lnTo>
                    <a:pt x="0" y="0"/>
                  </a:lnTo>
                </a:path>
              </a:pathLst>
            </a:custGeom>
            <a:ln w="3175">
              <a:solidFill>
                <a:srgbClr val="89858D"/>
              </a:solidFill>
            </a:ln>
          </p:spPr>
          <p:txBody>
            <a:bodyPr wrap="square" lIns="0" tIns="0" rIns="0" bIns="0" rtlCol="0"/>
            <a:lstStyle/>
            <a:p>
              <a:endParaRPr lang="fr-FR" noProof="0" dirty="0"/>
            </a:p>
          </p:txBody>
        </p:sp>
        <p:sp>
          <p:nvSpPr>
            <p:cNvPr id="5770" name="object 5770"/>
            <p:cNvSpPr/>
            <p:nvPr/>
          </p:nvSpPr>
          <p:spPr>
            <a:xfrm>
              <a:off x="8356326" y="5366784"/>
              <a:ext cx="2540" cy="537210"/>
            </a:xfrm>
            <a:custGeom>
              <a:avLst/>
              <a:gdLst/>
              <a:ahLst/>
              <a:cxnLst/>
              <a:rect l="l" t="t" r="r" b="b"/>
              <a:pathLst>
                <a:path w="2540" h="537210">
                  <a:moveTo>
                    <a:pt x="0" y="0"/>
                  </a:moveTo>
                  <a:lnTo>
                    <a:pt x="1921" y="160"/>
                  </a:lnTo>
                  <a:lnTo>
                    <a:pt x="1921" y="536722"/>
                  </a:lnTo>
                  <a:lnTo>
                    <a:pt x="0" y="536467"/>
                  </a:lnTo>
                  <a:lnTo>
                    <a:pt x="0" y="0"/>
                  </a:lnTo>
                  <a:close/>
                </a:path>
              </a:pathLst>
            </a:custGeom>
            <a:solidFill>
              <a:srgbClr val="89858D"/>
            </a:solidFill>
          </p:spPr>
          <p:txBody>
            <a:bodyPr wrap="square" lIns="0" tIns="0" rIns="0" bIns="0" rtlCol="0"/>
            <a:lstStyle/>
            <a:p>
              <a:endParaRPr lang="fr-FR" noProof="0" dirty="0"/>
            </a:p>
          </p:txBody>
        </p:sp>
        <p:sp>
          <p:nvSpPr>
            <p:cNvPr id="5771" name="object 5771"/>
            <p:cNvSpPr/>
            <p:nvPr/>
          </p:nvSpPr>
          <p:spPr>
            <a:xfrm>
              <a:off x="8356325" y="5366784"/>
              <a:ext cx="2540" cy="537210"/>
            </a:xfrm>
            <a:custGeom>
              <a:avLst/>
              <a:gdLst/>
              <a:ahLst/>
              <a:cxnLst/>
              <a:rect l="l" t="t" r="r" b="b"/>
              <a:pathLst>
                <a:path w="2540" h="537210">
                  <a:moveTo>
                    <a:pt x="1921" y="160"/>
                  </a:moveTo>
                  <a:lnTo>
                    <a:pt x="1921" y="536722"/>
                  </a:lnTo>
                </a:path>
                <a:path w="2540" h="537210">
                  <a:moveTo>
                    <a:pt x="0" y="536467"/>
                  </a:moveTo>
                  <a:lnTo>
                    <a:pt x="0" y="0"/>
                  </a:lnTo>
                </a:path>
              </a:pathLst>
            </a:custGeom>
            <a:ln w="3175">
              <a:solidFill>
                <a:srgbClr val="89858D"/>
              </a:solidFill>
            </a:ln>
          </p:spPr>
          <p:txBody>
            <a:bodyPr wrap="square" lIns="0" tIns="0" rIns="0" bIns="0" rtlCol="0"/>
            <a:lstStyle/>
            <a:p>
              <a:endParaRPr lang="fr-FR" noProof="0" dirty="0"/>
            </a:p>
          </p:txBody>
        </p:sp>
        <p:sp>
          <p:nvSpPr>
            <p:cNvPr id="5772" name="object 5772"/>
            <p:cNvSpPr/>
            <p:nvPr/>
          </p:nvSpPr>
          <p:spPr>
            <a:xfrm>
              <a:off x="8358247" y="5367244"/>
              <a:ext cx="3810" cy="537210"/>
            </a:xfrm>
            <a:custGeom>
              <a:avLst/>
              <a:gdLst/>
              <a:ahLst/>
              <a:cxnLst/>
              <a:rect l="l" t="t" r="r" b="b"/>
              <a:pathLst>
                <a:path w="3809" h="537210">
                  <a:moveTo>
                    <a:pt x="3602" y="0"/>
                  </a:moveTo>
                  <a:lnTo>
                    <a:pt x="0" y="0"/>
                  </a:lnTo>
                  <a:lnTo>
                    <a:pt x="0" y="536261"/>
                  </a:lnTo>
                  <a:lnTo>
                    <a:pt x="3602" y="536739"/>
                  </a:lnTo>
                  <a:lnTo>
                    <a:pt x="3602" y="0"/>
                  </a:lnTo>
                  <a:close/>
                </a:path>
              </a:pathLst>
            </a:custGeom>
            <a:solidFill>
              <a:srgbClr val="88858D"/>
            </a:solidFill>
          </p:spPr>
          <p:txBody>
            <a:bodyPr wrap="square" lIns="0" tIns="0" rIns="0" bIns="0" rtlCol="0"/>
            <a:lstStyle/>
            <a:p>
              <a:endParaRPr lang="fr-FR" noProof="0" dirty="0"/>
            </a:p>
          </p:txBody>
        </p:sp>
        <p:sp>
          <p:nvSpPr>
            <p:cNvPr id="5773" name="object 5773"/>
            <p:cNvSpPr/>
            <p:nvPr/>
          </p:nvSpPr>
          <p:spPr>
            <a:xfrm>
              <a:off x="8358247" y="5366944"/>
              <a:ext cx="3810" cy="537210"/>
            </a:xfrm>
            <a:custGeom>
              <a:avLst/>
              <a:gdLst/>
              <a:ahLst/>
              <a:cxnLst/>
              <a:rect l="l" t="t" r="r" b="b"/>
              <a:pathLst>
                <a:path w="3809" h="537210">
                  <a:moveTo>
                    <a:pt x="3602" y="300"/>
                  </a:moveTo>
                  <a:lnTo>
                    <a:pt x="3602" y="537039"/>
                  </a:lnTo>
                </a:path>
                <a:path w="3809" h="537210">
                  <a:moveTo>
                    <a:pt x="0" y="536562"/>
                  </a:moveTo>
                  <a:lnTo>
                    <a:pt x="0" y="0"/>
                  </a:lnTo>
                </a:path>
              </a:pathLst>
            </a:custGeom>
            <a:ln w="3175">
              <a:solidFill>
                <a:srgbClr val="88858D"/>
              </a:solidFill>
            </a:ln>
          </p:spPr>
          <p:txBody>
            <a:bodyPr wrap="square" lIns="0" tIns="0" rIns="0" bIns="0" rtlCol="0"/>
            <a:lstStyle/>
            <a:p>
              <a:endParaRPr lang="fr-FR" noProof="0" dirty="0"/>
            </a:p>
          </p:txBody>
        </p:sp>
        <p:sp>
          <p:nvSpPr>
            <p:cNvPr id="5774" name="object 5774"/>
            <p:cNvSpPr/>
            <p:nvPr/>
          </p:nvSpPr>
          <p:spPr>
            <a:xfrm>
              <a:off x="8361850" y="5367244"/>
              <a:ext cx="1905" cy="537210"/>
            </a:xfrm>
            <a:custGeom>
              <a:avLst/>
              <a:gdLst/>
              <a:ahLst/>
              <a:cxnLst/>
              <a:rect l="l" t="t" r="r" b="b"/>
              <a:pathLst>
                <a:path w="1904" h="537210">
                  <a:moveTo>
                    <a:pt x="0" y="0"/>
                  </a:moveTo>
                  <a:lnTo>
                    <a:pt x="1681" y="140"/>
                  </a:lnTo>
                  <a:lnTo>
                    <a:pt x="1681" y="536962"/>
                  </a:lnTo>
                  <a:lnTo>
                    <a:pt x="0" y="536739"/>
                  </a:lnTo>
                  <a:lnTo>
                    <a:pt x="0" y="0"/>
                  </a:lnTo>
                  <a:close/>
                </a:path>
              </a:pathLst>
            </a:custGeom>
            <a:solidFill>
              <a:srgbClr val="88858D"/>
            </a:solidFill>
          </p:spPr>
          <p:txBody>
            <a:bodyPr wrap="square" lIns="0" tIns="0" rIns="0" bIns="0" rtlCol="0"/>
            <a:lstStyle/>
            <a:p>
              <a:endParaRPr lang="fr-FR" noProof="0" dirty="0"/>
            </a:p>
          </p:txBody>
        </p:sp>
        <p:sp>
          <p:nvSpPr>
            <p:cNvPr id="5775" name="object 5775"/>
            <p:cNvSpPr/>
            <p:nvPr/>
          </p:nvSpPr>
          <p:spPr>
            <a:xfrm>
              <a:off x="8361850" y="5367244"/>
              <a:ext cx="1905" cy="537210"/>
            </a:xfrm>
            <a:custGeom>
              <a:avLst/>
              <a:gdLst/>
              <a:ahLst/>
              <a:cxnLst/>
              <a:rect l="l" t="t" r="r" b="b"/>
              <a:pathLst>
                <a:path w="1904" h="537210">
                  <a:moveTo>
                    <a:pt x="1681" y="140"/>
                  </a:moveTo>
                  <a:lnTo>
                    <a:pt x="1681" y="536962"/>
                  </a:lnTo>
                </a:path>
                <a:path w="1904" h="537210">
                  <a:moveTo>
                    <a:pt x="0" y="536739"/>
                  </a:moveTo>
                  <a:lnTo>
                    <a:pt x="0" y="0"/>
                  </a:lnTo>
                </a:path>
              </a:pathLst>
            </a:custGeom>
            <a:ln w="3175">
              <a:solidFill>
                <a:srgbClr val="88858D"/>
              </a:solidFill>
            </a:ln>
          </p:spPr>
          <p:txBody>
            <a:bodyPr wrap="square" lIns="0" tIns="0" rIns="0" bIns="0" rtlCol="0"/>
            <a:lstStyle/>
            <a:p>
              <a:endParaRPr lang="fr-FR" noProof="0" dirty="0"/>
            </a:p>
          </p:txBody>
        </p:sp>
        <p:sp>
          <p:nvSpPr>
            <p:cNvPr id="5776" name="object 5776"/>
            <p:cNvSpPr/>
            <p:nvPr/>
          </p:nvSpPr>
          <p:spPr>
            <a:xfrm>
              <a:off x="8363532" y="5367385"/>
              <a:ext cx="2540" cy="537210"/>
            </a:xfrm>
            <a:custGeom>
              <a:avLst/>
              <a:gdLst/>
              <a:ahLst/>
              <a:cxnLst/>
              <a:rect l="l" t="t" r="r" b="b"/>
              <a:pathLst>
                <a:path w="2540" h="537210">
                  <a:moveTo>
                    <a:pt x="0" y="0"/>
                  </a:moveTo>
                  <a:lnTo>
                    <a:pt x="1921" y="160"/>
                  </a:lnTo>
                  <a:lnTo>
                    <a:pt x="1921" y="537076"/>
                  </a:lnTo>
                  <a:lnTo>
                    <a:pt x="0" y="536821"/>
                  </a:lnTo>
                  <a:lnTo>
                    <a:pt x="0" y="0"/>
                  </a:lnTo>
                  <a:close/>
                </a:path>
              </a:pathLst>
            </a:custGeom>
            <a:solidFill>
              <a:srgbClr val="88858D"/>
            </a:solidFill>
          </p:spPr>
          <p:txBody>
            <a:bodyPr wrap="square" lIns="0" tIns="0" rIns="0" bIns="0" rtlCol="0"/>
            <a:lstStyle/>
            <a:p>
              <a:endParaRPr lang="fr-FR" noProof="0" dirty="0"/>
            </a:p>
          </p:txBody>
        </p:sp>
        <p:sp>
          <p:nvSpPr>
            <p:cNvPr id="5777" name="object 5777"/>
            <p:cNvSpPr/>
            <p:nvPr/>
          </p:nvSpPr>
          <p:spPr>
            <a:xfrm>
              <a:off x="8363531" y="5367385"/>
              <a:ext cx="2540" cy="537210"/>
            </a:xfrm>
            <a:custGeom>
              <a:avLst/>
              <a:gdLst/>
              <a:ahLst/>
              <a:cxnLst/>
              <a:rect l="l" t="t" r="r" b="b"/>
              <a:pathLst>
                <a:path w="2540" h="537210">
                  <a:moveTo>
                    <a:pt x="1921" y="160"/>
                  </a:moveTo>
                  <a:lnTo>
                    <a:pt x="1921" y="537076"/>
                  </a:lnTo>
                </a:path>
                <a:path w="2540" h="537210">
                  <a:moveTo>
                    <a:pt x="0" y="536821"/>
                  </a:moveTo>
                  <a:lnTo>
                    <a:pt x="0" y="0"/>
                  </a:lnTo>
                </a:path>
              </a:pathLst>
            </a:custGeom>
            <a:ln w="3175">
              <a:solidFill>
                <a:srgbClr val="88858D"/>
              </a:solidFill>
            </a:ln>
          </p:spPr>
          <p:txBody>
            <a:bodyPr wrap="square" lIns="0" tIns="0" rIns="0" bIns="0" rtlCol="0"/>
            <a:lstStyle/>
            <a:p>
              <a:endParaRPr lang="fr-FR" noProof="0" dirty="0"/>
            </a:p>
          </p:txBody>
        </p:sp>
        <p:sp>
          <p:nvSpPr>
            <p:cNvPr id="5778" name="object 5778"/>
            <p:cNvSpPr/>
            <p:nvPr/>
          </p:nvSpPr>
          <p:spPr>
            <a:xfrm>
              <a:off x="8365453" y="5367845"/>
              <a:ext cx="3810" cy="537210"/>
            </a:xfrm>
            <a:custGeom>
              <a:avLst/>
              <a:gdLst/>
              <a:ahLst/>
              <a:cxnLst/>
              <a:rect l="l" t="t" r="r" b="b"/>
              <a:pathLst>
                <a:path w="3809" h="537210">
                  <a:moveTo>
                    <a:pt x="3602" y="0"/>
                  </a:moveTo>
                  <a:lnTo>
                    <a:pt x="0" y="0"/>
                  </a:lnTo>
                  <a:lnTo>
                    <a:pt x="0" y="536615"/>
                  </a:lnTo>
                  <a:lnTo>
                    <a:pt x="3602" y="537093"/>
                  </a:lnTo>
                  <a:lnTo>
                    <a:pt x="3602" y="0"/>
                  </a:lnTo>
                  <a:close/>
                </a:path>
              </a:pathLst>
            </a:custGeom>
            <a:solidFill>
              <a:srgbClr val="88858D"/>
            </a:solidFill>
          </p:spPr>
          <p:txBody>
            <a:bodyPr wrap="square" lIns="0" tIns="0" rIns="0" bIns="0" rtlCol="0"/>
            <a:lstStyle/>
            <a:p>
              <a:endParaRPr lang="fr-FR" noProof="0" dirty="0"/>
            </a:p>
          </p:txBody>
        </p:sp>
        <p:sp>
          <p:nvSpPr>
            <p:cNvPr id="5779" name="object 5779"/>
            <p:cNvSpPr/>
            <p:nvPr/>
          </p:nvSpPr>
          <p:spPr>
            <a:xfrm>
              <a:off x="8365452" y="5367545"/>
              <a:ext cx="3810" cy="537845"/>
            </a:xfrm>
            <a:custGeom>
              <a:avLst/>
              <a:gdLst/>
              <a:ahLst/>
              <a:cxnLst/>
              <a:rect l="l" t="t" r="r" b="b"/>
              <a:pathLst>
                <a:path w="3809" h="537845">
                  <a:moveTo>
                    <a:pt x="3602" y="300"/>
                  </a:moveTo>
                  <a:lnTo>
                    <a:pt x="3602" y="537393"/>
                  </a:lnTo>
                </a:path>
                <a:path w="3809" h="537845">
                  <a:moveTo>
                    <a:pt x="0" y="536916"/>
                  </a:moveTo>
                  <a:lnTo>
                    <a:pt x="0" y="0"/>
                  </a:lnTo>
                </a:path>
              </a:pathLst>
            </a:custGeom>
            <a:ln w="3175">
              <a:solidFill>
                <a:srgbClr val="88858D"/>
              </a:solidFill>
            </a:ln>
          </p:spPr>
          <p:txBody>
            <a:bodyPr wrap="square" lIns="0" tIns="0" rIns="0" bIns="0" rtlCol="0"/>
            <a:lstStyle/>
            <a:p>
              <a:endParaRPr lang="fr-FR" noProof="0" dirty="0"/>
            </a:p>
          </p:txBody>
        </p:sp>
        <p:sp>
          <p:nvSpPr>
            <p:cNvPr id="5780" name="object 5780"/>
            <p:cNvSpPr/>
            <p:nvPr/>
          </p:nvSpPr>
          <p:spPr>
            <a:xfrm>
              <a:off x="8369056" y="5367845"/>
              <a:ext cx="1905" cy="537845"/>
            </a:xfrm>
            <a:custGeom>
              <a:avLst/>
              <a:gdLst/>
              <a:ahLst/>
              <a:cxnLst/>
              <a:rect l="l" t="t" r="r" b="b"/>
              <a:pathLst>
                <a:path w="1904" h="537845">
                  <a:moveTo>
                    <a:pt x="0" y="0"/>
                  </a:moveTo>
                  <a:lnTo>
                    <a:pt x="1681" y="140"/>
                  </a:lnTo>
                  <a:lnTo>
                    <a:pt x="1681" y="537316"/>
                  </a:lnTo>
                  <a:lnTo>
                    <a:pt x="0" y="537093"/>
                  </a:lnTo>
                  <a:lnTo>
                    <a:pt x="0" y="0"/>
                  </a:lnTo>
                  <a:close/>
                </a:path>
              </a:pathLst>
            </a:custGeom>
            <a:solidFill>
              <a:srgbClr val="88858B"/>
            </a:solidFill>
          </p:spPr>
          <p:txBody>
            <a:bodyPr wrap="square" lIns="0" tIns="0" rIns="0" bIns="0" rtlCol="0"/>
            <a:lstStyle/>
            <a:p>
              <a:endParaRPr lang="fr-FR" noProof="0" dirty="0"/>
            </a:p>
          </p:txBody>
        </p:sp>
        <p:sp>
          <p:nvSpPr>
            <p:cNvPr id="5781" name="object 5781"/>
            <p:cNvSpPr/>
            <p:nvPr/>
          </p:nvSpPr>
          <p:spPr>
            <a:xfrm>
              <a:off x="8369055" y="5367845"/>
              <a:ext cx="1905" cy="537845"/>
            </a:xfrm>
            <a:custGeom>
              <a:avLst/>
              <a:gdLst/>
              <a:ahLst/>
              <a:cxnLst/>
              <a:rect l="l" t="t" r="r" b="b"/>
              <a:pathLst>
                <a:path w="1904" h="537845">
                  <a:moveTo>
                    <a:pt x="1681" y="140"/>
                  </a:moveTo>
                  <a:lnTo>
                    <a:pt x="1681" y="537316"/>
                  </a:lnTo>
                </a:path>
                <a:path w="1904" h="537845">
                  <a:moveTo>
                    <a:pt x="0" y="537093"/>
                  </a:moveTo>
                  <a:lnTo>
                    <a:pt x="0" y="0"/>
                  </a:lnTo>
                </a:path>
              </a:pathLst>
            </a:custGeom>
            <a:ln w="3175">
              <a:solidFill>
                <a:srgbClr val="88858B"/>
              </a:solidFill>
            </a:ln>
          </p:spPr>
          <p:txBody>
            <a:bodyPr wrap="square" lIns="0" tIns="0" rIns="0" bIns="0" rtlCol="0"/>
            <a:lstStyle/>
            <a:p>
              <a:endParaRPr lang="fr-FR" noProof="0" dirty="0"/>
            </a:p>
          </p:txBody>
        </p:sp>
        <p:sp>
          <p:nvSpPr>
            <p:cNvPr id="5782" name="object 5782"/>
            <p:cNvSpPr/>
            <p:nvPr/>
          </p:nvSpPr>
          <p:spPr>
            <a:xfrm>
              <a:off x="8370737" y="5368286"/>
              <a:ext cx="3810" cy="537845"/>
            </a:xfrm>
            <a:custGeom>
              <a:avLst/>
              <a:gdLst/>
              <a:ahLst/>
              <a:cxnLst/>
              <a:rect l="l" t="t" r="r" b="b"/>
              <a:pathLst>
                <a:path w="3809" h="537845">
                  <a:moveTo>
                    <a:pt x="3602" y="0"/>
                  </a:moveTo>
                  <a:lnTo>
                    <a:pt x="0" y="0"/>
                  </a:lnTo>
                  <a:lnTo>
                    <a:pt x="0" y="536875"/>
                  </a:lnTo>
                  <a:lnTo>
                    <a:pt x="3602" y="537353"/>
                  </a:lnTo>
                  <a:lnTo>
                    <a:pt x="3602" y="0"/>
                  </a:lnTo>
                  <a:close/>
                </a:path>
              </a:pathLst>
            </a:custGeom>
            <a:solidFill>
              <a:srgbClr val="88858B"/>
            </a:solidFill>
          </p:spPr>
          <p:txBody>
            <a:bodyPr wrap="square" lIns="0" tIns="0" rIns="0" bIns="0" rtlCol="0"/>
            <a:lstStyle/>
            <a:p>
              <a:endParaRPr lang="fr-FR" noProof="0" dirty="0"/>
            </a:p>
          </p:txBody>
        </p:sp>
        <p:sp>
          <p:nvSpPr>
            <p:cNvPr id="5783" name="object 5783"/>
            <p:cNvSpPr/>
            <p:nvPr/>
          </p:nvSpPr>
          <p:spPr>
            <a:xfrm>
              <a:off x="8370737" y="5367985"/>
              <a:ext cx="3810" cy="537845"/>
            </a:xfrm>
            <a:custGeom>
              <a:avLst/>
              <a:gdLst/>
              <a:ahLst/>
              <a:cxnLst/>
              <a:rect l="l" t="t" r="r" b="b"/>
              <a:pathLst>
                <a:path w="3809" h="537845">
                  <a:moveTo>
                    <a:pt x="3602" y="300"/>
                  </a:moveTo>
                  <a:lnTo>
                    <a:pt x="3602" y="537653"/>
                  </a:lnTo>
                </a:path>
                <a:path w="3809" h="537845">
                  <a:moveTo>
                    <a:pt x="0" y="537175"/>
                  </a:moveTo>
                  <a:lnTo>
                    <a:pt x="0" y="0"/>
                  </a:lnTo>
                </a:path>
              </a:pathLst>
            </a:custGeom>
            <a:ln w="3175">
              <a:solidFill>
                <a:srgbClr val="88858B"/>
              </a:solidFill>
            </a:ln>
          </p:spPr>
          <p:txBody>
            <a:bodyPr wrap="square" lIns="0" tIns="0" rIns="0" bIns="0" rtlCol="0"/>
            <a:lstStyle/>
            <a:p>
              <a:endParaRPr lang="fr-FR" noProof="0" dirty="0"/>
            </a:p>
          </p:txBody>
        </p:sp>
        <p:sp>
          <p:nvSpPr>
            <p:cNvPr id="5784" name="object 5784"/>
            <p:cNvSpPr/>
            <p:nvPr/>
          </p:nvSpPr>
          <p:spPr>
            <a:xfrm>
              <a:off x="8374340" y="5368286"/>
              <a:ext cx="2540" cy="537845"/>
            </a:xfrm>
            <a:custGeom>
              <a:avLst/>
              <a:gdLst/>
              <a:ahLst/>
              <a:cxnLst/>
              <a:rect l="l" t="t" r="r" b="b"/>
              <a:pathLst>
                <a:path w="2540" h="537845">
                  <a:moveTo>
                    <a:pt x="0" y="0"/>
                  </a:moveTo>
                  <a:lnTo>
                    <a:pt x="1921" y="160"/>
                  </a:lnTo>
                  <a:lnTo>
                    <a:pt x="1921" y="537607"/>
                  </a:lnTo>
                  <a:lnTo>
                    <a:pt x="0" y="537353"/>
                  </a:lnTo>
                  <a:lnTo>
                    <a:pt x="0" y="0"/>
                  </a:lnTo>
                  <a:close/>
                </a:path>
              </a:pathLst>
            </a:custGeom>
            <a:solidFill>
              <a:srgbClr val="88858B"/>
            </a:solidFill>
          </p:spPr>
          <p:txBody>
            <a:bodyPr wrap="square" lIns="0" tIns="0" rIns="0" bIns="0" rtlCol="0"/>
            <a:lstStyle/>
            <a:p>
              <a:endParaRPr lang="fr-FR" noProof="0" dirty="0"/>
            </a:p>
          </p:txBody>
        </p:sp>
        <p:sp>
          <p:nvSpPr>
            <p:cNvPr id="5785" name="object 5785"/>
            <p:cNvSpPr/>
            <p:nvPr/>
          </p:nvSpPr>
          <p:spPr>
            <a:xfrm>
              <a:off x="8374340" y="5368286"/>
              <a:ext cx="2540" cy="537845"/>
            </a:xfrm>
            <a:custGeom>
              <a:avLst/>
              <a:gdLst/>
              <a:ahLst/>
              <a:cxnLst/>
              <a:rect l="l" t="t" r="r" b="b"/>
              <a:pathLst>
                <a:path w="2540" h="537845">
                  <a:moveTo>
                    <a:pt x="1921" y="160"/>
                  </a:moveTo>
                  <a:lnTo>
                    <a:pt x="1921" y="537607"/>
                  </a:lnTo>
                </a:path>
                <a:path w="2540" h="537845">
                  <a:moveTo>
                    <a:pt x="0" y="537353"/>
                  </a:moveTo>
                  <a:lnTo>
                    <a:pt x="0" y="0"/>
                  </a:lnTo>
                </a:path>
              </a:pathLst>
            </a:custGeom>
            <a:ln w="3175">
              <a:solidFill>
                <a:srgbClr val="88858B"/>
              </a:solidFill>
            </a:ln>
          </p:spPr>
          <p:txBody>
            <a:bodyPr wrap="square" lIns="0" tIns="0" rIns="0" bIns="0" rtlCol="0"/>
            <a:lstStyle/>
            <a:p>
              <a:endParaRPr lang="fr-FR" noProof="0" dirty="0"/>
            </a:p>
          </p:txBody>
        </p:sp>
        <p:sp>
          <p:nvSpPr>
            <p:cNvPr id="5786" name="object 5786"/>
            <p:cNvSpPr/>
            <p:nvPr/>
          </p:nvSpPr>
          <p:spPr>
            <a:xfrm>
              <a:off x="8376262" y="5368746"/>
              <a:ext cx="3810" cy="537845"/>
            </a:xfrm>
            <a:custGeom>
              <a:avLst/>
              <a:gdLst/>
              <a:ahLst/>
              <a:cxnLst/>
              <a:rect l="l" t="t" r="r" b="b"/>
              <a:pathLst>
                <a:path w="3809" h="537845">
                  <a:moveTo>
                    <a:pt x="3602" y="0"/>
                  </a:moveTo>
                  <a:lnTo>
                    <a:pt x="0" y="0"/>
                  </a:lnTo>
                  <a:lnTo>
                    <a:pt x="0" y="537147"/>
                  </a:lnTo>
                  <a:lnTo>
                    <a:pt x="3602" y="537624"/>
                  </a:lnTo>
                  <a:lnTo>
                    <a:pt x="3602" y="0"/>
                  </a:lnTo>
                  <a:close/>
                </a:path>
              </a:pathLst>
            </a:custGeom>
            <a:solidFill>
              <a:srgbClr val="88858B"/>
            </a:solidFill>
          </p:spPr>
          <p:txBody>
            <a:bodyPr wrap="square" lIns="0" tIns="0" rIns="0" bIns="0" rtlCol="0"/>
            <a:lstStyle/>
            <a:p>
              <a:endParaRPr lang="fr-FR" noProof="0" dirty="0"/>
            </a:p>
          </p:txBody>
        </p:sp>
        <p:sp>
          <p:nvSpPr>
            <p:cNvPr id="5787" name="object 5787"/>
            <p:cNvSpPr/>
            <p:nvPr/>
          </p:nvSpPr>
          <p:spPr>
            <a:xfrm>
              <a:off x="8376261" y="5368446"/>
              <a:ext cx="3810" cy="538480"/>
            </a:xfrm>
            <a:custGeom>
              <a:avLst/>
              <a:gdLst/>
              <a:ahLst/>
              <a:cxnLst/>
              <a:rect l="l" t="t" r="r" b="b"/>
              <a:pathLst>
                <a:path w="3809" h="538479">
                  <a:moveTo>
                    <a:pt x="3602" y="300"/>
                  </a:moveTo>
                  <a:lnTo>
                    <a:pt x="3602" y="537924"/>
                  </a:lnTo>
                </a:path>
                <a:path w="3809" h="538479">
                  <a:moveTo>
                    <a:pt x="0" y="537447"/>
                  </a:moveTo>
                  <a:lnTo>
                    <a:pt x="0" y="0"/>
                  </a:lnTo>
                </a:path>
              </a:pathLst>
            </a:custGeom>
            <a:ln w="3175">
              <a:solidFill>
                <a:srgbClr val="88858B"/>
              </a:solidFill>
            </a:ln>
          </p:spPr>
          <p:txBody>
            <a:bodyPr wrap="square" lIns="0" tIns="0" rIns="0" bIns="0" rtlCol="0"/>
            <a:lstStyle/>
            <a:p>
              <a:endParaRPr lang="fr-FR" noProof="0" dirty="0"/>
            </a:p>
          </p:txBody>
        </p:sp>
        <p:sp>
          <p:nvSpPr>
            <p:cNvPr id="5788" name="object 5788"/>
            <p:cNvSpPr/>
            <p:nvPr/>
          </p:nvSpPr>
          <p:spPr>
            <a:xfrm>
              <a:off x="8379865" y="5368746"/>
              <a:ext cx="1905" cy="537845"/>
            </a:xfrm>
            <a:custGeom>
              <a:avLst/>
              <a:gdLst/>
              <a:ahLst/>
              <a:cxnLst/>
              <a:rect l="l" t="t" r="r" b="b"/>
              <a:pathLst>
                <a:path w="1904" h="537845">
                  <a:moveTo>
                    <a:pt x="0" y="0"/>
                  </a:moveTo>
                  <a:lnTo>
                    <a:pt x="1681" y="140"/>
                  </a:lnTo>
                  <a:lnTo>
                    <a:pt x="1681" y="537847"/>
                  </a:lnTo>
                  <a:lnTo>
                    <a:pt x="0" y="537624"/>
                  </a:lnTo>
                  <a:lnTo>
                    <a:pt x="0" y="0"/>
                  </a:lnTo>
                  <a:close/>
                </a:path>
              </a:pathLst>
            </a:custGeom>
            <a:solidFill>
              <a:srgbClr val="87848B"/>
            </a:solidFill>
          </p:spPr>
          <p:txBody>
            <a:bodyPr wrap="square" lIns="0" tIns="0" rIns="0" bIns="0" rtlCol="0"/>
            <a:lstStyle/>
            <a:p>
              <a:endParaRPr lang="fr-FR" noProof="0" dirty="0"/>
            </a:p>
          </p:txBody>
        </p:sp>
        <p:sp>
          <p:nvSpPr>
            <p:cNvPr id="5789" name="object 5789"/>
            <p:cNvSpPr/>
            <p:nvPr/>
          </p:nvSpPr>
          <p:spPr>
            <a:xfrm>
              <a:off x="8379864" y="5368746"/>
              <a:ext cx="1905" cy="537845"/>
            </a:xfrm>
            <a:custGeom>
              <a:avLst/>
              <a:gdLst/>
              <a:ahLst/>
              <a:cxnLst/>
              <a:rect l="l" t="t" r="r" b="b"/>
              <a:pathLst>
                <a:path w="1904" h="537845">
                  <a:moveTo>
                    <a:pt x="1681" y="140"/>
                  </a:moveTo>
                  <a:lnTo>
                    <a:pt x="1681" y="537847"/>
                  </a:lnTo>
                </a:path>
                <a:path w="1904" h="537845">
                  <a:moveTo>
                    <a:pt x="0" y="537624"/>
                  </a:moveTo>
                  <a:lnTo>
                    <a:pt x="0" y="0"/>
                  </a:lnTo>
                </a:path>
              </a:pathLst>
            </a:custGeom>
            <a:ln w="3175">
              <a:solidFill>
                <a:srgbClr val="87848B"/>
              </a:solidFill>
            </a:ln>
          </p:spPr>
          <p:txBody>
            <a:bodyPr wrap="square" lIns="0" tIns="0" rIns="0" bIns="0" rtlCol="0"/>
            <a:lstStyle/>
            <a:p>
              <a:endParaRPr lang="fr-FR" noProof="0" dirty="0"/>
            </a:p>
          </p:txBody>
        </p:sp>
        <p:sp>
          <p:nvSpPr>
            <p:cNvPr id="5790" name="object 5790"/>
            <p:cNvSpPr/>
            <p:nvPr/>
          </p:nvSpPr>
          <p:spPr>
            <a:xfrm>
              <a:off x="8381546" y="5369187"/>
              <a:ext cx="3810" cy="538480"/>
            </a:xfrm>
            <a:custGeom>
              <a:avLst/>
              <a:gdLst/>
              <a:ahLst/>
              <a:cxnLst/>
              <a:rect l="l" t="t" r="r" b="b"/>
              <a:pathLst>
                <a:path w="3809" h="538479">
                  <a:moveTo>
                    <a:pt x="3602" y="0"/>
                  </a:moveTo>
                  <a:lnTo>
                    <a:pt x="0" y="0"/>
                  </a:lnTo>
                  <a:lnTo>
                    <a:pt x="0" y="537406"/>
                  </a:lnTo>
                  <a:lnTo>
                    <a:pt x="3602" y="537884"/>
                  </a:lnTo>
                  <a:lnTo>
                    <a:pt x="3602" y="0"/>
                  </a:lnTo>
                  <a:close/>
                </a:path>
              </a:pathLst>
            </a:custGeom>
            <a:solidFill>
              <a:srgbClr val="87848B"/>
            </a:solidFill>
          </p:spPr>
          <p:txBody>
            <a:bodyPr wrap="square" lIns="0" tIns="0" rIns="0" bIns="0" rtlCol="0"/>
            <a:lstStyle/>
            <a:p>
              <a:endParaRPr lang="fr-FR" noProof="0" dirty="0"/>
            </a:p>
          </p:txBody>
        </p:sp>
        <p:sp>
          <p:nvSpPr>
            <p:cNvPr id="5791" name="object 5791"/>
            <p:cNvSpPr/>
            <p:nvPr/>
          </p:nvSpPr>
          <p:spPr>
            <a:xfrm>
              <a:off x="8381546" y="5368887"/>
              <a:ext cx="3810" cy="538480"/>
            </a:xfrm>
            <a:custGeom>
              <a:avLst/>
              <a:gdLst/>
              <a:ahLst/>
              <a:cxnLst/>
              <a:rect l="l" t="t" r="r" b="b"/>
              <a:pathLst>
                <a:path w="3809" h="538479">
                  <a:moveTo>
                    <a:pt x="3602" y="300"/>
                  </a:moveTo>
                  <a:lnTo>
                    <a:pt x="3602" y="538184"/>
                  </a:lnTo>
                </a:path>
                <a:path w="3809" h="538479">
                  <a:moveTo>
                    <a:pt x="0" y="537707"/>
                  </a:moveTo>
                  <a:lnTo>
                    <a:pt x="0" y="0"/>
                  </a:lnTo>
                </a:path>
              </a:pathLst>
            </a:custGeom>
            <a:ln w="3175">
              <a:solidFill>
                <a:srgbClr val="87848B"/>
              </a:solidFill>
            </a:ln>
          </p:spPr>
          <p:txBody>
            <a:bodyPr wrap="square" lIns="0" tIns="0" rIns="0" bIns="0" rtlCol="0"/>
            <a:lstStyle/>
            <a:p>
              <a:endParaRPr lang="fr-FR" noProof="0" dirty="0"/>
            </a:p>
          </p:txBody>
        </p:sp>
        <p:sp>
          <p:nvSpPr>
            <p:cNvPr id="5792" name="object 5792"/>
            <p:cNvSpPr/>
            <p:nvPr/>
          </p:nvSpPr>
          <p:spPr>
            <a:xfrm>
              <a:off x="8385149" y="5369187"/>
              <a:ext cx="2540" cy="538480"/>
            </a:xfrm>
            <a:custGeom>
              <a:avLst/>
              <a:gdLst/>
              <a:ahLst/>
              <a:cxnLst/>
              <a:rect l="l" t="t" r="r" b="b"/>
              <a:pathLst>
                <a:path w="2540" h="538479">
                  <a:moveTo>
                    <a:pt x="0" y="0"/>
                  </a:moveTo>
                  <a:lnTo>
                    <a:pt x="1921" y="160"/>
                  </a:lnTo>
                  <a:lnTo>
                    <a:pt x="1921" y="538138"/>
                  </a:lnTo>
                  <a:lnTo>
                    <a:pt x="0" y="537884"/>
                  </a:lnTo>
                  <a:lnTo>
                    <a:pt x="0" y="0"/>
                  </a:lnTo>
                  <a:close/>
                </a:path>
              </a:pathLst>
            </a:custGeom>
            <a:solidFill>
              <a:srgbClr val="87848B"/>
            </a:solidFill>
          </p:spPr>
          <p:txBody>
            <a:bodyPr wrap="square" lIns="0" tIns="0" rIns="0" bIns="0" rtlCol="0"/>
            <a:lstStyle/>
            <a:p>
              <a:endParaRPr lang="fr-FR" noProof="0" dirty="0"/>
            </a:p>
          </p:txBody>
        </p:sp>
        <p:sp>
          <p:nvSpPr>
            <p:cNvPr id="5793" name="object 5793"/>
            <p:cNvSpPr/>
            <p:nvPr/>
          </p:nvSpPr>
          <p:spPr>
            <a:xfrm>
              <a:off x="8385149" y="5369187"/>
              <a:ext cx="2540" cy="538480"/>
            </a:xfrm>
            <a:custGeom>
              <a:avLst/>
              <a:gdLst/>
              <a:ahLst/>
              <a:cxnLst/>
              <a:rect l="l" t="t" r="r" b="b"/>
              <a:pathLst>
                <a:path w="2540" h="538479">
                  <a:moveTo>
                    <a:pt x="1921" y="160"/>
                  </a:moveTo>
                  <a:lnTo>
                    <a:pt x="1921" y="538138"/>
                  </a:lnTo>
                </a:path>
                <a:path w="2540" h="538479">
                  <a:moveTo>
                    <a:pt x="0" y="537884"/>
                  </a:moveTo>
                  <a:lnTo>
                    <a:pt x="0" y="0"/>
                  </a:lnTo>
                </a:path>
              </a:pathLst>
            </a:custGeom>
            <a:ln w="3175">
              <a:solidFill>
                <a:srgbClr val="87848B"/>
              </a:solidFill>
            </a:ln>
          </p:spPr>
          <p:txBody>
            <a:bodyPr wrap="square" lIns="0" tIns="0" rIns="0" bIns="0" rtlCol="0"/>
            <a:lstStyle/>
            <a:p>
              <a:endParaRPr lang="fr-FR" noProof="0" dirty="0"/>
            </a:p>
          </p:txBody>
        </p:sp>
        <p:sp>
          <p:nvSpPr>
            <p:cNvPr id="5794" name="object 5794"/>
            <p:cNvSpPr/>
            <p:nvPr/>
          </p:nvSpPr>
          <p:spPr>
            <a:xfrm>
              <a:off x="8387070" y="5369647"/>
              <a:ext cx="3810" cy="538480"/>
            </a:xfrm>
            <a:custGeom>
              <a:avLst/>
              <a:gdLst/>
              <a:ahLst/>
              <a:cxnLst/>
              <a:rect l="l" t="t" r="r" b="b"/>
              <a:pathLst>
                <a:path w="3809" h="538479">
                  <a:moveTo>
                    <a:pt x="3602" y="0"/>
                  </a:moveTo>
                  <a:lnTo>
                    <a:pt x="0" y="0"/>
                  </a:lnTo>
                  <a:lnTo>
                    <a:pt x="0" y="537678"/>
                  </a:lnTo>
                  <a:lnTo>
                    <a:pt x="3602" y="538155"/>
                  </a:lnTo>
                  <a:lnTo>
                    <a:pt x="3602" y="0"/>
                  </a:lnTo>
                  <a:close/>
                </a:path>
              </a:pathLst>
            </a:custGeom>
            <a:solidFill>
              <a:srgbClr val="87848B"/>
            </a:solidFill>
          </p:spPr>
          <p:txBody>
            <a:bodyPr wrap="square" lIns="0" tIns="0" rIns="0" bIns="0" rtlCol="0"/>
            <a:lstStyle/>
            <a:p>
              <a:endParaRPr lang="fr-FR" noProof="0" dirty="0"/>
            </a:p>
          </p:txBody>
        </p:sp>
        <p:sp>
          <p:nvSpPr>
            <p:cNvPr id="5795" name="object 5795"/>
            <p:cNvSpPr/>
            <p:nvPr/>
          </p:nvSpPr>
          <p:spPr>
            <a:xfrm>
              <a:off x="8387070" y="5369347"/>
              <a:ext cx="3810" cy="538480"/>
            </a:xfrm>
            <a:custGeom>
              <a:avLst/>
              <a:gdLst/>
              <a:ahLst/>
              <a:cxnLst/>
              <a:rect l="l" t="t" r="r" b="b"/>
              <a:pathLst>
                <a:path w="3809" h="538479">
                  <a:moveTo>
                    <a:pt x="3602" y="300"/>
                  </a:moveTo>
                  <a:lnTo>
                    <a:pt x="3602" y="538456"/>
                  </a:lnTo>
                </a:path>
                <a:path w="3809" h="538479">
                  <a:moveTo>
                    <a:pt x="0" y="537978"/>
                  </a:moveTo>
                  <a:lnTo>
                    <a:pt x="0" y="0"/>
                  </a:lnTo>
                </a:path>
              </a:pathLst>
            </a:custGeom>
            <a:ln w="3175">
              <a:solidFill>
                <a:srgbClr val="87848B"/>
              </a:solidFill>
            </a:ln>
          </p:spPr>
          <p:txBody>
            <a:bodyPr wrap="square" lIns="0" tIns="0" rIns="0" bIns="0" rtlCol="0"/>
            <a:lstStyle/>
            <a:p>
              <a:endParaRPr lang="fr-FR" noProof="0" dirty="0"/>
            </a:p>
          </p:txBody>
        </p:sp>
        <p:sp>
          <p:nvSpPr>
            <p:cNvPr id="5796" name="object 5796"/>
            <p:cNvSpPr/>
            <p:nvPr/>
          </p:nvSpPr>
          <p:spPr>
            <a:xfrm>
              <a:off x="8390673" y="5369647"/>
              <a:ext cx="1905" cy="538480"/>
            </a:xfrm>
            <a:custGeom>
              <a:avLst/>
              <a:gdLst/>
              <a:ahLst/>
              <a:cxnLst/>
              <a:rect l="l" t="t" r="r" b="b"/>
              <a:pathLst>
                <a:path w="1904" h="538479">
                  <a:moveTo>
                    <a:pt x="0" y="0"/>
                  </a:moveTo>
                  <a:lnTo>
                    <a:pt x="1681" y="140"/>
                  </a:lnTo>
                  <a:lnTo>
                    <a:pt x="1681" y="538378"/>
                  </a:lnTo>
                  <a:lnTo>
                    <a:pt x="0" y="538155"/>
                  </a:lnTo>
                  <a:lnTo>
                    <a:pt x="0" y="0"/>
                  </a:lnTo>
                  <a:close/>
                </a:path>
              </a:pathLst>
            </a:custGeom>
            <a:solidFill>
              <a:srgbClr val="87848A"/>
            </a:solidFill>
          </p:spPr>
          <p:txBody>
            <a:bodyPr wrap="square" lIns="0" tIns="0" rIns="0" bIns="0" rtlCol="0"/>
            <a:lstStyle/>
            <a:p>
              <a:endParaRPr lang="fr-FR" noProof="0" dirty="0"/>
            </a:p>
          </p:txBody>
        </p:sp>
        <p:sp>
          <p:nvSpPr>
            <p:cNvPr id="5797" name="object 5797"/>
            <p:cNvSpPr/>
            <p:nvPr/>
          </p:nvSpPr>
          <p:spPr>
            <a:xfrm>
              <a:off x="8390673" y="5369647"/>
              <a:ext cx="1905" cy="538480"/>
            </a:xfrm>
            <a:custGeom>
              <a:avLst/>
              <a:gdLst/>
              <a:ahLst/>
              <a:cxnLst/>
              <a:rect l="l" t="t" r="r" b="b"/>
              <a:pathLst>
                <a:path w="1904" h="538479">
                  <a:moveTo>
                    <a:pt x="1681" y="140"/>
                  </a:moveTo>
                  <a:lnTo>
                    <a:pt x="1681" y="538378"/>
                  </a:lnTo>
                </a:path>
                <a:path w="1904" h="538479">
                  <a:moveTo>
                    <a:pt x="0" y="538155"/>
                  </a:moveTo>
                  <a:lnTo>
                    <a:pt x="0" y="0"/>
                  </a:lnTo>
                </a:path>
              </a:pathLst>
            </a:custGeom>
            <a:ln w="3175">
              <a:solidFill>
                <a:srgbClr val="87848A"/>
              </a:solidFill>
            </a:ln>
          </p:spPr>
          <p:txBody>
            <a:bodyPr wrap="square" lIns="0" tIns="0" rIns="0" bIns="0" rtlCol="0"/>
            <a:lstStyle/>
            <a:p>
              <a:endParaRPr lang="fr-FR" noProof="0" dirty="0"/>
            </a:p>
          </p:txBody>
        </p:sp>
        <p:sp>
          <p:nvSpPr>
            <p:cNvPr id="5798" name="object 5798"/>
            <p:cNvSpPr/>
            <p:nvPr/>
          </p:nvSpPr>
          <p:spPr>
            <a:xfrm>
              <a:off x="8392355" y="5370088"/>
              <a:ext cx="3810" cy="538480"/>
            </a:xfrm>
            <a:custGeom>
              <a:avLst/>
              <a:gdLst/>
              <a:ahLst/>
              <a:cxnLst/>
              <a:rect l="l" t="t" r="r" b="b"/>
              <a:pathLst>
                <a:path w="3809" h="538479">
                  <a:moveTo>
                    <a:pt x="3602" y="0"/>
                  </a:moveTo>
                  <a:lnTo>
                    <a:pt x="0" y="0"/>
                  </a:lnTo>
                  <a:lnTo>
                    <a:pt x="0" y="537937"/>
                  </a:lnTo>
                  <a:lnTo>
                    <a:pt x="3602" y="538415"/>
                  </a:lnTo>
                  <a:lnTo>
                    <a:pt x="3602" y="0"/>
                  </a:lnTo>
                  <a:close/>
                </a:path>
              </a:pathLst>
            </a:custGeom>
            <a:solidFill>
              <a:srgbClr val="87848A"/>
            </a:solidFill>
          </p:spPr>
          <p:txBody>
            <a:bodyPr wrap="square" lIns="0" tIns="0" rIns="0" bIns="0" rtlCol="0"/>
            <a:lstStyle/>
            <a:p>
              <a:endParaRPr lang="fr-FR" noProof="0" dirty="0"/>
            </a:p>
          </p:txBody>
        </p:sp>
        <p:sp>
          <p:nvSpPr>
            <p:cNvPr id="5799" name="object 5799"/>
            <p:cNvSpPr/>
            <p:nvPr/>
          </p:nvSpPr>
          <p:spPr>
            <a:xfrm>
              <a:off x="8392355" y="5369788"/>
              <a:ext cx="3810" cy="539115"/>
            </a:xfrm>
            <a:custGeom>
              <a:avLst/>
              <a:gdLst/>
              <a:ahLst/>
              <a:cxnLst/>
              <a:rect l="l" t="t" r="r" b="b"/>
              <a:pathLst>
                <a:path w="3809" h="539114">
                  <a:moveTo>
                    <a:pt x="3602" y="300"/>
                  </a:moveTo>
                  <a:lnTo>
                    <a:pt x="3602" y="538715"/>
                  </a:lnTo>
                </a:path>
                <a:path w="3809" h="539114">
                  <a:moveTo>
                    <a:pt x="0" y="538238"/>
                  </a:moveTo>
                  <a:lnTo>
                    <a:pt x="0" y="0"/>
                  </a:lnTo>
                </a:path>
              </a:pathLst>
            </a:custGeom>
            <a:ln w="3175">
              <a:solidFill>
                <a:srgbClr val="87848A"/>
              </a:solidFill>
            </a:ln>
          </p:spPr>
          <p:txBody>
            <a:bodyPr wrap="square" lIns="0" tIns="0" rIns="0" bIns="0" rtlCol="0"/>
            <a:lstStyle/>
            <a:p>
              <a:endParaRPr lang="fr-FR" noProof="0" dirty="0"/>
            </a:p>
          </p:txBody>
        </p:sp>
        <p:sp>
          <p:nvSpPr>
            <p:cNvPr id="5800" name="object 5800"/>
            <p:cNvSpPr/>
            <p:nvPr/>
          </p:nvSpPr>
          <p:spPr>
            <a:xfrm>
              <a:off x="8395958" y="5370088"/>
              <a:ext cx="2540" cy="539115"/>
            </a:xfrm>
            <a:custGeom>
              <a:avLst/>
              <a:gdLst/>
              <a:ahLst/>
              <a:cxnLst/>
              <a:rect l="l" t="t" r="r" b="b"/>
              <a:pathLst>
                <a:path w="2540" h="539114">
                  <a:moveTo>
                    <a:pt x="0" y="0"/>
                  </a:moveTo>
                  <a:lnTo>
                    <a:pt x="1921" y="160"/>
                  </a:lnTo>
                  <a:lnTo>
                    <a:pt x="1921" y="538669"/>
                  </a:lnTo>
                  <a:lnTo>
                    <a:pt x="0" y="538415"/>
                  </a:lnTo>
                  <a:lnTo>
                    <a:pt x="0" y="0"/>
                  </a:lnTo>
                  <a:close/>
                </a:path>
              </a:pathLst>
            </a:custGeom>
            <a:solidFill>
              <a:srgbClr val="87848A"/>
            </a:solidFill>
          </p:spPr>
          <p:txBody>
            <a:bodyPr wrap="square" lIns="0" tIns="0" rIns="0" bIns="0" rtlCol="0"/>
            <a:lstStyle/>
            <a:p>
              <a:endParaRPr lang="fr-FR" noProof="0" dirty="0"/>
            </a:p>
          </p:txBody>
        </p:sp>
        <p:sp>
          <p:nvSpPr>
            <p:cNvPr id="5801" name="object 5801"/>
            <p:cNvSpPr/>
            <p:nvPr/>
          </p:nvSpPr>
          <p:spPr>
            <a:xfrm>
              <a:off x="8395958" y="5370088"/>
              <a:ext cx="2540" cy="539115"/>
            </a:xfrm>
            <a:custGeom>
              <a:avLst/>
              <a:gdLst/>
              <a:ahLst/>
              <a:cxnLst/>
              <a:rect l="l" t="t" r="r" b="b"/>
              <a:pathLst>
                <a:path w="2540" h="539114">
                  <a:moveTo>
                    <a:pt x="1921" y="160"/>
                  </a:moveTo>
                  <a:lnTo>
                    <a:pt x="1921" y="538669"/>
                  </a:lnTo>
                </a:path>
                <a:path w="2540" h="539114">
                  <a:moveTo>
                    <a:pt x="0" y="538415"/>
                  </a:moveTo>
                  <a:lnTo>
                    <a:pt x="0" y="0"/>
                  </a:lnTo>
                </a:path>
              </a:pathLst>
            </a:custGeom>
            <a:ln w="3175">
              <a:solidFill>
                <a:srgbClr val="87848A"/>
              </a:solidFill>
            </a:ln>
          </p:spPr>
          <p:txBody>
            <a:bodyPr wrap="square" lIns="0" tIns="0" rIns="0" bIns="0" rtlCol="0"/>
            <a:lstStyle/>
            <a:p>
              <a:endParaRPr lang="fr-FR" noProof="0" dirty="0"/>
            </a:p>
          </p:txBody>
        </p:sp>
        <p:sp>
          <p:nvSpPr>
            <p:cNvPr id="5802" name="object 5802"/>
            <p:cNvSpPr/>
            <p:nvPr/>
          </p:nvSpPr>
          <p:spPr>
            <a:xfrm>
              <a:off x="8397879" y="5370248"/>
              <a:ext cx="1905" cy="539115"/>
            </a:xfrm>
            <a:custGeom>
              <a:avLst/>
              <a:gdLst/>
              <a:ahLst/>
              <a:cxnLst/>
              <a:rect l="l" t="t" r="r" b="b"/>
              <a:pathLst>
                <a:path w="1904" h="539114">
                  <a:moveTo>
                    <a:pt x="0" y="0"/>
                  </a:moveTo>
                  <a:lnTo>
                    <a:pt x="1681" y="140"/>
                  </a:lnTo>
                  <a:lnTo>
                    <a:pt x="1681" y="538732"/>
                  </a:lnTo>
                  <a:lnTo>
                    <a:pt x="0" y="538509"/>
                  </a:lnTo>
                  <a:lnTo>
                    <a:pt x="0" y="0"/>
                  </a:lnTo>
                  <a:close/>
                </a:path>
              </a:pathLst>
            </a:custGeom>
            <a:solidFill>
              <a:srgbClr val="87848A"/>
            </a:solidFill>
          </p:spPr>
          <p:txBody>
            <a:bodyPr wrap="square" lIns="0" tIns="0" rIns="0" bIns="0" rtlCol="0"/>
            <a:lstStyle/>
            <a:p>
              <a:endParaRPr lang="fr-FR" noProof="0" dirty="0"/>
            </a:p>
          </p:txBody>
        </p:sp>
        <p:sp>
          <p:nvSpPr>
            <p:cNvPr id="5803" name="object 5803"/>
            <p:cNvSpPr/>
            <p:nvPr/>
          </p:nvSpPr>
          <p:spPr>
            <a:xfrm>
              <a:off x="8397879" y="5370248"/>
              <a:ext cx="1905" cy="539115"/>
            </a:xfrm>
            <a:custGeom>
              <a:avLst/>
              <a:gdLst/>
              <a:ahLst/>
              <a:cxnLst/>
              <a:rect l="l" t="t" r="r" b="b"/>
              <a:pathLst>
                <a:path w="1904" h="539114">
                  <a:moveTo>
                    <a:pt x="1681" y="140"/>
                  </a:moveTo>
                  <a:lnTo>
                    <a:pt x="1681" y="538732"/>
                  </a:lnTo>
                </a:path>
                <a:path w="1904" h="539114">
                  <a:moveTo>
                    <a:pt x="0" y="538509"/>
                  </a:moveTo>
                  <a:lnTo>
                    <a:pt x="0" y="0"/>
                  </a:lnTo>
                </a:path>
              </a:pathLst>
            </a:custGeom>
            <a:ln w="3175">
              <a:solidFill>
                <a:srgbClr val="87848A"/>
              </a:solidFill>
            </a:ln>
          </p:spPr>
          <p:txBody>
            <a:bodyPr wrap="square" lIns="0" tIns="0" rIns="0" bIns="0" rtlCol="0"/>
            <a:lstStyle/>
            <a:p>
              <a:endParaRPr lang="fr-FR" noProof="0" dirty="0"/>
            </a:p>
          </p:txBody>
        </p:sp>
        <p:sp>
          <p:nvSpPr>
            <p:cNvPr id="5804" name="object 5804"/>
            <p:cNvSpPr/>
            <p:nvPr/>
          </p:nvSpPr>
          <p:spPr>
            <a:xfrm>
              <a:off x="8399560" y="5370689"/>
              <a:ext cx="3810" cy="539115"/>
            </a:xfrm>
            <a:custGeom>
              <a:avLst/>
              <a:gdLst/>
              <a:ahLst/>
              <a:cxnLst/>
              <a:rect l="l" t="t" r="r" b="b"/>
              <a:pathLst>
                <a:path w="3809" h="539114">
                  <a:moveTo>
                    <a:pt x="3602" y="0"/>
                  </a:moveTo>
                  <a:lnTo>
                    <a:pt x="0" y="0"/>
                  </a:lnTo>
                  <a:lnTo>
                    <a:pt x="0" y="538291"/>
                  </a:lnTo>
                  <a:lnTo>
                    <a:pt x="3602" y="538769"/>
                  </a:lnTo>
                  <a:lnTo>
                    <a:pt x="3602" y="0"/>
                  </a:lnTo>
                  <a:close/>
                </a:path>
              </a:pathLst>
            </a:custGeom>
            <a:solidFill>
              <a:srgbClr val="86848A"/>
            </a:solidFill>
          </p:spPr>
          <p:txBody>
            <a:bodyPr wrap="square" lIns="0" tIns="0" rIns="0" bIns="0" rtlCol="0"/>
            <a:lstStyle/>
            <a:p>
              <a:endParaRPr lang="fr-FR" noProof="0" dirty="0"/>
            </a:p>
          </p:txBody>
        </p:sp>
        <p:sp>
          <p:nvSpPr>
            <p:cNvPr id="5805" name="object 5805"/>
            <p:cNvSpPr/>
            <p:nvPr/>
          </p:nvSpPr>
          <p:spPr>
            <a:xfrm>
              <a:off x="8399560" y="5370388"/>
              <a:ext cx="3810" cy="539115"/>
            </a:xfrm>
            <a:custGeom>
              <a:avLst/>
              <a:gdLst/>
              <a:ahLst/>
              <a:cxnLst/>
              <a:rect l="l" t="t" r="r" b="b"/>
              <a:pathLst>
                <a:path w="3809" h="539114">
                  <a:moveTo>
                    <a:pt x="3602" y="300"/>
                  </a:moveTo>
                  <a:lnTo>
                    <a:pt x="3602" y="539069"/>
                  </a:lnTo>
                </a:path>
                <a:path w="3809" h="539114">
                  <a:moveTo>
                    <a:pt x="0" y="538592"/>
                  </a:moveTo>
                  <a:lnTo>
                    <a:pt x="0" y="0"/>
                  </a:lnTo>
                </a:path>
              </a:pathLst>
            </a:custGeom>
            <a:ln w="3175">
              <a:solidFill>
                <a:srgbClr val="86848A"/>
              </a:solidFill>
            </a:ln>
          </p:spPr>
          <p:txBody>
            <a:bodyPr wrap="square" lIns="0" tIns="0" rIns="0" bIns="0" rtlCol="0"/>
            <a:lstStyle/>
            <a:p>
              <a:endParaRPr lang="fr-FR" noProof="0" dirty="0"/>
            </a:p>
          </p:txBody>
        </p:sp>
        <p:sp>
          <p:nvSpPr>
            <p:cNvPr id="5806" name="object 5806"/>
            <p:cNvSpPr/>
            <p:nvPr/>
          </p:nvSpPr>
          <p:spPr>
            <a:xfrm>
              <a:off x="8403163" y="5370689"/>
              <a:ext cx="2540" cy="539115"/>
            </a:xfrm>
            <a:custGeom>
              <a:avLst/>
              <a:gdLst/>
              <a:ahLst/>
              <a:cxnLst/>
              <a:rect l="l" t="t" r="r" b="b"/>
              <a:pathLst>
                <a:path w="2540" h="539114">
                  <a:moveTo>
                    <a:pt x="0" y="0"/>
                  </a:moveTo>
                  <a:lnTo>
                    <a:pt x="1921" y="160"/>
                  </a:lnTo>
                  <a:lnTo>
                    <a:pt x="1921" y="539024"/>
                  </a:lnTo>
                  <a:lnTo>
                    <a:pt x="0" y="538769"/>
                  </a:lnTo>
                  <a:lnTo>
                    <a:pt x="0" y="0"/>
                  </a:lnTo>
                  <a:close/>
                </a:path>
              </a:pathLst>
            </a:custGeom>
            <a:solidFill>
              <a:srgbClr val="86848A"/>
            </a:solidFill>
          </p:spPr>
          <p:txBody>
            <a:bodyPr wrap="square" lIns="0" tIns="0" rIns="0" bIns="0" rtlCol="0"/>
            <a:lstStyle/>
            <a:p>
              <a:endParaRPr lang="fr-FR" noProof="0" dirty="0"/>
            </a:p>
          </p:txBody>
        </p:sp>
        <p:sp>
          <p:nvSpPr>
            <p:cNvPr id="5807" name="object 5807"/>
            <p:cNvSpPr/>
            <p:nvPr/>
          </p:nvSpPr>
          <p:spPr>
            <a:xfrm>
              <a:off x="8403163" y="5370688"/>
              <a:ext cx="2540" cy="539115"/>
            </a:xfrm>
            <a:custGeom>
              <a:avLst/>
              <a:gdLst/>
              <a:ahLst/>
              <a:cxnLst/>
              <a:rect l="l" t="t" r="r" b="b"/>
              <a:pathLst>
                <a:path w="2540" h="539114">
                  <a:moveTo>
                    <a:pt x="1921" y="160"/>
                  </a:moveTo>
                  <a:lnTo>
                    <a:pt x="1921" y="539024"/>
                  </a:lnTo>
                </a:path>
                <a:path w="2540" h="539114">
                  <a:moveTo>
                    <a:pt x="0" y="538769"/>
                  </a:moveTo>
                  <a:lnTo>
                    <a:pt x="0" y="0"/>
                  </a:lnTo>
                </a:path>
              </a:pathLst>
            </a:custGeom>
            <a:ln w="3175">
              <a:solidFill>
                <a:srgbClr val="86848A"/>
              </a:solidFill>
            </a:ln>
          </p:spPr>
          <p:txBody>
            <a:bodyPr wrap="square" lIns="0" tIns="0" rIns="0" bIns="0" rtlCol="0"/>
            <a:lstStyle/>
            <a:p>
              <a:endParaRPr lang="fr-FR" noProof="0" dirty="0"/>
            </a:p>
          </p:txBody>
        </p:sp>
        <p:sp>
          <p:nvSpPr>
            <p:cNvPr id="5808" name="object 5808"/>
            <p:cNvSpPr/>
            <p:nvPr/>
          </p:nvSpPr>
          <p:spPr>
            <a:xfrm>
              <a:off x="8405085" y="5371149"/>
              <a:ext cx="3810" cy="539115"/>
            </a:xfrm>
            <a:custGeom>
              <a:avLst/>
              <a:gdLst/>
              <a:ahLst/>
              <a:cxnLst/>
              <a:rect l="l" t="t" r="r" b="b"/>
              <a:pathLst>
                <a:path w="3809" h="539114">
                  <a:moveTo>
                    <a:pt x="3602" y="0"/>
                  </a:moveTo>
                  <a:lnTo>
                    <a:pt x="0" y="0"/>
                  </a:lnTo>
                  <a:lnTo>
                    <a:pt x="0" y="538563"/>
                  </a:lnTo>
                  <a:lnTo>
                    <a:pt x="3602" y="539040"/>
                  </a:lnTo>
                  <a:lnTo>
                    <a:pt x="3602" y="0"/>
                  </a:lnTo>
                  <a:close/>
                </a:path>
              </a:pathLst>
            </a:custGeom>
            <a:solidFill>
              <a:srgbClr val="86848A"/>
            </a:solidFill>
          </p:spPr>
          <p:txBody>
            <a:bodyPr wrap="square" lIns="0" tIns="0" rIns="0" bIns="0" rtlCol="0"/>
            <a:lstStyle/>
            <a:p>
              <a:endParaRPr lang="fr-FR" noProof="0" dirty="0"/>
            </a:p>
          </p:txBody>
        </p:sp>
        <p:sp>
          <p:nvSpPr>
            <p:cNvPr id="5809" name="object 5809"/>
            <p:cNvSpPr/>
            <p:nvPr/>
          </p:nvSpPr>
          <p:spPr>
            <a:xfrm>
              <a:off x="8405085" y="5370849"/>
              <a:ext cx="3810" cy="539750"/>
            </a:xfrm>
            <a:custGeom>
              <a:avLst/>
              <a:gdLst/>
              <a:ahLst/>
              <a:cxnLst/>
              <a:rect l="l" t="t" r="r" b="b"/>
              <a:pathLst>
                <a:path w="3809" h="539750">
                  <a:moveTo>
                    <a:pt x="3602" y="300"/>
                  </a:moveTo>
                  <a:lnTo>
                    <a:pt x="3602" y="539341"/>
                  </a:lnTo>
                </a:path>
                <a:path w="3809" h="539750">
                  <a:moveTo>
                    <a:pt x="0" y="538863"/>
                  </a:moveTo>
                  <a:lnTo>
                    <a:pt x="0" y="0"/>
                  </a:lnTo>
                </a:path>
              </a:pathLst>
            </a:custGeom>
            <a:ln w="3175">
              <a:solidFill>
                <a:srgbClr val="86848A"/>
              </a:solidFill>
            </a:ln>
          </p:spPr>
          <p:txBody>
            <a:bodyPr wrap="square" lIns="0" tIns="0" rIns="0" bIns="0" rtlCol="0"/>
            <a:lstStyle/>
            <a:p>
              <a:endParaRPr lang="fr-FR" noProof="0" dirty="0"/>
            </a:p>
          </p:txBody>
        </p:sp>
        <p:sp>
          <p:nvSpPr>
            <p:cNvPr id="5810" name="object 5810"/>
            <p:cNvSpPr/>
            <p:nvPr/>
          </p:nvSpPr>
          <p:spPr>
            <a:xfrm>
              <a:off x="8408688" y="5371149"/>
              <a:ext cx="1905" cy="539750"/>
            </a:xfrm>
            <a:custGeom>
              <a:avLst/>
              <a:gdLst/>
              <a:ahLst/>
              <a:cxnLst/>
              <a:rect l="l" t="t" r="r" b="b"/>
              <a:pathLst>
                <a:path w="1904" h="539750">
                  <a:moveTo>
                    <a:pt x="0" y="0"/>
                  </a:moveTo>
                  <a:lnTo>
                    <a:pt x="1681" y="140"/>
                  </a:lnTo>
                  <a:lnTo>
                    <a:pt x="1681" y="539263"/>
                  </a:lnTo>
                  <a:lnTo>
                    <a:pt x="0" y="539040"/>
                  </a:lnTo>
                  <a:lnTo>
                    <a:pt x="0" y="0"/>
                  </a:lnTo>
                  <a:close/>
                </a:path>
              </a:pathLst>
            </a:custGeom>
            <a:solidFill>
              <a:srgbClr val="86848A"/>
            </a:solidFill>
          </p:spPr>
          <p:txBody>
            <a:bodyPr wrap="square" lIns="0" tIns="0" rIns="0" bIns="0" rtlCol="0"/>
            <a:lstStyle/>
            <a:p>
              <a:endParaRPr lang="fr-FR" noProof="0" dirty="0"/>
            </a:p>
          </p:txBody>
        </p:sp>
        <p:sp>
          <p:nvSpPr>
            <p:cNvPr id="5811" name="object 5811"/>
            <p:cNvSpPr/>
            <p:nvPr/>
          </p:nvSpPr>
          <p:spPr>
            <a:xfrm>
              <a:off x="8408688" y="5371149"/>
              <a:ext cx="1905" cy="539750"/>
            </a:xfrm>
            <a:custGeom>
              <a:avLst/>
              <a:gdLst/>
              <a:ahLst/>
              <a:cxnLst/>
              <a:rect l="l" t="t" r="r" b="b"/>
              <a:pathLst>
                <a:path w="1904" h="539750">
                  <a:moveTo>
                    <a:pt x="1681" y="140"/>
                  </a:moveTo>
                  <a:lnTo>
                    <a:pt x="1681" y="539263"/>
                  </a:lnTo>
                </a:path>
                <a:path w="1904" h="539750">
                  <a:moveTo>
                    <a:pt x="0" y="539040"/>
                  </a:moveTo>
                  <a:lnTo>
                    <a:pt x="0" y="0"/>
                  </a:lnTo>
                </a:path>
              </a:pathLst>
            </a:custGeom>
            <a:ln w="3175">
              <a:solidFill>
                <a:srgbClr val="86848A"/>
              </a:solidFill>
            </a:ln>
          </p:spPr>
          <p:txBody>
            <a:bodyPr wrap="square" lIns="0" tIns="0" rIns="0" bIns="0" rtlCol="0"/>
            <a:lstStyle/>
            <a:p>
              <a:endParaRPr lang="fr-FR" noProof="0" dirty="0"/>
            </a:p>
          </p:txBody>
        </p:sp>
        <p:sp>
          <p:nvSpPr>
            <p:cNvPr id="5812" name="object 5812"/>
            <p:cNvSpPr/>
            <p:nvPr/>
          </p:nvSpPr>
          <p:spPr>
            <a:xfrm>
              <a:off x="8410369" y="5371590"/>
              <a:ext cx="3810" cy="539750"/>
            </a:xfrm>
            <a:custGeom>
              <a:avLst/>
              <a:gdLst/>
              <a:ahLst/>
              <a:cxnLst/>
              <a:rect l="l" t="t" r="r" b="b"/>
              <a:pathLst>
                <a:path w="3809" h="539750">
                  <a:moveTo>
                    <a:pt x="3602" y="0"/>
                  </a:moveTo>
                  <a:lnTo>
                    <a:pt x="0" y="0"/>
                  </a:lnTo>
                  <a:lnTo>
                    <a:pt x="0" y="538823"/>
                  </a:lnTo>
                  <a:lnTo>
                    <a:pt x="3602" y="539300"/>
                  </a:lnTo>
                  <a:lnTo>
                    <a:pt x="3602" y="0"/>
                  </a:lnTo>
                  <a:close/>
                </a:path>
              </a:pathLst>
            </a:custGeom>
            <a:solidFill>
              <a:srgbClr val="868389"/>
            </a:solidFill>
          </p:spPr>
          <p:txBody>
            <a:bodyPr wrap="square" lIns="0" tIns="0" rIns="0" bIns="0" rtlCol="0"/>
            <a:lstStyle/>
            <a:p>
              <a:endParaRPr lang="fr-FR" noProof="0" dirty="0"/>
            </a:p>
          </p:txBody>
        </p:sp>
        <p:sp>
          <p:nvSpPr>
            <p:cNvPr id="5813" name="object 5813"/>
            <p:cNvSpPr/>
            <p:nvPr/>
          </p:nvSpPr>
          <p:spPr>
            <a:xfrm>
              <a:off x="8410369" y="5371289"/>
              <a:ext cx="3810" cy="539750"/>
            </a:xfrm>
            <a:custGeom>
              <a:avLst/>
              <a:gdLst/>
              <a:ahLst/>
              <a:cxnLst/>
              <a:rect l="l" t="t" r="r" b="b"/>
              <a:pathLst>
                <a:path w="3809" h="539750">
                  <a:moveTo>
                    <a:pt x="3602" y="300"/>
                  </a:moveTo>
                  <a:lnTo>
                    <a:pt x="3602" y="539600"/>
                  </a:lnTo>
                </a:path>
                <a:path w="3809" h="539750">
                  <a:moveTo>
                    <a:pt x="0" y="539123"/>
                  </a:moveTo>
                  <a:lnTo>
                    <a:pt x="0" y="0"/>
                  </a:lnTo>
                </a:path>
              </a:pathLst>
            </a:custGeom>
            <a:ln w="3175">
              <a:solidFill>
                <a:srgbClr val="868389"/>
              </a:solidFill>
            </a:ln>
          </p:spPr>
          <p:txBody>
            <a:bodyPr wrap="square" lIns="0" tIns="0" rIns="0" bIns="0" rtlCol="0"/>
            <a:lstStyle/>
            <a:p>
              <a:endParaRPr lang="fr-FR" noProof="0" dirty="0"/>
            </a:p>
          </p:txBody>
        </p:sp>
        <p:sp>
          <p:nvSpPr>
            <p:cNvPr id="5814" name="object 5814"/>
            <p:cNvSpPr/>
            <p:nvPr/>
          </p:nvSpPr>
          <p:spPr>
            <a:xfrm>
              <a:off x="8413972" y="5371590"/>
              <a:ext cx="2540" cy="539750"/>
            </a:xfrm>
            <a:custGeom>
              <a:avLst/>
              <a:gdLst/>
              <a:ahLst/>
              <a:cxnLst/>
              <a:rect l="l" t="t" r="r" b="b"/>
              <a:pathLst>
                <a:path w="2540" h="539750">
                  <a:moveTo>
                    <a:pt x="0" y="0"/>
                  </a:moveTo>
                  <a:lnTo>
                    <a:pt x="1921" y="160"/>
                  </a:lnTo>
                  <a:lnTo>
                    <a:pt x="1921" y="539555"/>
                  </a:lnTo>
                  <a:lnTo>
                    <a:pt x="0" y="539300"/>
                  </a:lnTo>
                  <a:lnTo>
                    <a:pt x="0" y="0"/>
                  </a:lnTo>
                  <a:close/>
                </a:path>
              </a:pathLst>
            </a:custGeom>
            <a:solidFill>
              <a:srgbClr val="868389"/>
            </a:solidFill>
          </p:spPr>
          <p:txBody>
            <a:bodyPr wrap="square" lIns="0" tIns="0" rIns="0" bIns="0" rtlCol="0"/>
            <a:lstStyle/>
            <a:p>
              <a:endParaRPr lang="fr-FR" noProof="0" dirty="0"/>
            </a:p>
          </p:txBody>
        </p:sp>
        <p:sp>
          <p:nvSpPr>
            <p:cNvPr id="5815" name="object 5815"/>
            <p:cNvSpPr/>
            <p:nvPr/>
          </p:nvSpPr>
          <p:spPr>
            <a:xfrm>
              <a:off x="8413972" y="5371589"/>
              <a:ext cx="2540" cy="539750"/>
            </a:xfrm>
            <a:custGeom>
              <a:avLst/>
              <a:gdLst/>
              <a:ahLst/>
              <a:cxnLst/>
              <a:rect l="l" t="t" r="r" b="b"/>
              <a:pathLst>
                <a:path w="2540" h="539750">
                  <a:moveTo>
                    <a:pt x="1921" y="160"/>
                  </a:moveTo>
                  <a:lnTo>
                    <a:pt x="1921" y="539555"/>
                  </a:lnTo>
                </a:path>
                <a:path w="2540" h="539750">
                  <a:moveTo>
                    <a:pt x="0" y="539300"/>
                  </a:moveTo>
                  <a:lnTo>
                    <a:pt x="0" y="0"/>
                  </a:lnTo>
                </a:path>
              </a:pathLst>
            </a:custGeom>
            <a:ln w="3175">
              <a:solidFill>
                <a:srgbClr val="868389"/>
              </a:solidFill>
            </a:ln>
          </p:spPr>
          <p:txBody>
            <a:bodyPr wrap="square" lIns="0" tIns="0" rIns="0" bIns="0" rtlCol="0"/>
            <a:lstStyle/>
            <a:p>
              <a:endParaRPr lang="fr-FR" noProof="0" dirty="0"/>
            </a:p>
          </p:txBody>
        </p:sp>
        <p:sp>
          <p:nvSpPr>
            <p:cNvPr id="5816" name="object 5816"/>
            <p:cNvSpPr/>
            <p:nvPr/>
          </p:nvSpPr>
          <p:spPr>
            <a:xfrm>
              <a:off x="8415893" y="5372050"/>
              <a:ext cx="3810" cy="539750"/>
            </a:xfrm>
            <a:custGeom>
              <a:avLst/>
              <a:gdLst/>
              <a:ahLst/>
              <a:cxnLst/>
              <a:rect l="l" t="t" r="r" b="b"/>
              <a:pathLst>
                <a:path w="3809" h="539750">
                  <a:moveTo>
                    <a:pt x="3602" y="0"/>
                  </a:moveTo>
                  <a:lnTo>
                    <a:pt x="0" y="0"/>
                  </a:lnTo>
                  <a:lnTo>
                    <a:pt x="0" y="539094"/>
                  </a:lnTo>
                  <a:lnTo>
                    <a:pt x="3602" y="539571"/>
                  </a:lnTo>
                  <a:lnTo>
                    <a:pt x="3602" y="0"/>
                  </a:lnTo>
                  <a:close/>
                </a:path>
              </a:pathLst>
            </a:custGeom>
            <a:solidFill>
              <a:srgbClr val="868389"/>
            </a:solidFill>
          </p:spPr>
          <p:txBody>
            <a:bodyPr wrap="square" lIns="0" tIns="0" rIns="0" bIns="0" rtlCol="0"/>
            <a:lstStyle/>
            <a:p>
              <a:endParaRPr lang="fr-FR" noProof="0" dirty="0"/>
            </a:p>
          </p:txBody>
        </p:sp>
        <p:sp>
          <p:nvSpPr>
            <p:cNvPr id="5817" name="object 5817"/>
            <p:cNvSpPr/>
            <p:nvPr/>
          </p:nvSpPr>
          <p:spPr>
            <a:xfrm>
              <a:off x="8415893" y="5371750"/>
              <a:ext cx="3810" cy="540385"/>
            </a:xfrm>
            <a:custGeom>
              <a:avLst/>
              <a:gdLst/>
              <a:ahLst/>
              <a:cxnLst/>
              <a:rect l="l" t="t" r="r" b="b"/>
              <a:pathLst>
                <a:path w="3809" h="540385">
                  <a:moveTo>
                    <a:pt x="3602" y="300"/>
                  </a:moveTo>
                  <a:lnTo>
                    <a:pt x="3602" y="539872"/>
                  </a:lnTo>
                </a:path>
                <a:path w="3809" h="540385">
                  <a:moveTo>
                    <a:pt x="0" y="539394"/>
                  </a:moveTo>
                  <a:lnTo>
                    <a:pt x="0" y="0"/>
                  </a:lnTo>
                </a:path>
              </a:pathLst>
            </a:custGeom>
            <a:ln w="3175">
              <a:solidFill>
                <a:srgbClr val="868389"/>
              </a:solidFill>
            </a:ln>
          </p:spPr>
          <p:txBody>
            <a:bodyPr wrap="square" lIns="0" tIns="0" rIns="0" bIns="0" rtlCol="0"/>
            <a:lstStyle/>
            <a:p>
              <a:endParaRPr lang="fr-FR" noProof="0" dirty="0"/>
            </a:p>
          </p:txBody>
        </p:sp>
        <p:sp>
          <p:nvSpPr>
            <p:cNvPr id="5818" name="object 5818"/>
            <p:cNvSpPr/>
            <p:nvPr/>
          </p:nvSpPr>
          <p:spPr>
            <a:xfrm>
              <a:off x="8419496" y="5372050"/>
              <a:ext cx="1905" cy="540385"/>
            </a:xfrm>
            <a:custGeom>
              <a:avLst/>
              <a:gdLst/>
              <a:ahLst/>
              <a:cxnLst/>
              <a:rect l="l" t="t" r="r" b="b"/>
              <a:pathLst>
                <a:path w="1904" h="540385">
                  <a:moveTo>
                    <a:pt x="0" y="0"/>
                  </a:moveTo>
                  <a:lnTo>
                    <a:pt x="1681" y="140"/>
                  </a:lnTo>
                  <a:lnTo>
                    <a:pt x="1681" y="539794"/>
                  </a:lnTo>
                  <a:lnTo>
                    <a:pt x="0" y="539571"/>
                  </a:lnTo>
                  <a:lnTo>
                    <a:pt x="0" y="0"/>
                  </a:lnTo>
                  <a:close/>
                </a:path>
              </a:pathLst>
            </a:custGeom>
            <a:solidFill>
              <a:srgbClr val="868389"/>
            </a:solidFill>
          </p:spPr>
          <p:txBody>
            <a:bodyPr wrap="square" lIns="0" tIns="0" rIns="0" bIns="0" rtlCol="0"/>
            <a:lstStyle/>
            <a:p>
              <a:endParaRPr lang="fr-FR" noProof="0" dirty="0"/>
            </a:p>
          </p:txBody>
        </p:sp>
        <p:sp>
          <p:nvSpPr>
            <p:cNvPr id="5819" name="object 5819"/>
            <p:cNvSpPr/>
            <p:nvPr/>
          </p:nvSpPr>
          <p:spPr>
            <a:xfrm>
              <a:off x="8419496" y="5372050"/>
              <a:ext cx="1905" cy="540385"/>
            </a:xfrm>
            <a:custGeom>
              <a:avLst/>
              <a:gdLst/>
              <a:ahLst/>
              <a:cxnLst/>
              <a:rect l="l" t="t" r="r" b="b"/>
              <a:pathLst>
                <a:path w="1904" h="540385">
                  <a:moveTo>
                    <a:pt x="1681" y="140"/>
                  </a:moveTo>
                  <a:lnTo>
                    <a:pt x="1681" y="539794"/>
                  </a:lnTo>
                </a:path>
                <a:path w="1904" h="540385">
                  <a:moveTo>
                    <a:pt x="0" y="539571"/>
                  </a:moveTo>
                  <a:lnTo>
                    <a:pt x="0" y="0"/>
                  </a:lnTo>
                </a:path>
              </a:pathLst>
            </a:custGeom>
            <a:ln w="3175">
              <a:solidFill>
                <a:srgbClr val="868389"/>
              </a:solidFill>
            </a:ln>
          </p:spPr>
          <p:txBody>
            <a:bodyPr wrap="square" lIns="0" tIns="0" rIns="0" bIns="0" rtlCol="0"/>
            <a:lstStyle/>
            <a:p>
              <a:endParaRPr lang="fr-FR" noProof="0" dirty="0"/>
            </a:p>
          </p:txBody>
        </p:sp>
        <p:sp>
          <p:nvSpPr>
            <p:cNvPr id="5820" name="object 5820"/>
            <p:cNvSpPr/>
            <p:nvPr/>
          </p:nvSpPr>
          <p:spPr>
            <a:xfrm>
              <a:off x="8421178" y="5372491"/>
              <a:ext cx="3810" cy="540385"/>
            </a:xfrm>
            <a:custGeom>
              <a:avLst/>
              <a:gdLst/>
              <a:ahLst/>
              <a:cxnLst/>
              <a:rect l="l" t="t" r="r" b="b"/>
              <a:pathLst>
                <a:path w="3809" h="540385">
                  <a:moveTo>
                    <a:pt x="3602" y="0"/>
                  </a:moveTo>
                  <a:lnTo>
                    <a:pt x="0" y="0"/>
                  </a:lnTo>
                  <a:lnTo>
                    <a:pt x="0" y="539354"/>
                  </a:lnTo>
                  <a:lnTo>
                    <a:pt x="3602" y="539831"/>
                  </a:lnTo>
                  <a:lnTo>
                    <a:pt x="3602" y="0"/>
                  </a:lnTo>
                  <a:close/>
                </a:path>
              </a:pathLst>
            </a:custGeom>
            <a:solidFill>
              <a:srgbClr val="858389"/>
            </a:solidFill>
          </p:spPr>
          <p:txBody>
            <a:bodyPr wrap="square" lIns="0" tIns="0" rIns="0" bIns="0" rtlCol="0"/>
            <a:lstStyle/>
            <a:p>
              <a:endParaRPr lang="fr-FR" noProof="0" dirty="0"/>
            </a:p>
          </p:txBody>
        </p:sp>
        <p:sp>
          <p:nvSpPr>
            <p:cNvPr id="5821" name="object 5821"/>
            <p:cNvSpPr/>
            <p:nvPr/>
          </p:nvSpPr>
          <p:spPr>
            <a:xfrm>
              <a:off x="8421178" y="5372190"/>
              <a:ext cx="3810" cy="540385"/>
            </a:xfrm>
            <a:custGeom>
              <a:avLst/>
              <a:gdLst/>
              <a:ahLst/>
              <a:cxnLst/>
              <a:rect l="l" t="t" r="r" b="b"/>
              <a:pathLst>
                <a:path w="3809" h="540385">
                  <a:moveTo>
                    <a:pt x="3602" y="300"/>
                  </a:moveTo>
                  <a:lnTo>
                    <a:pt x="3602" y="540132"/>
                  </a:lnTo>
                </a:path>
                <a:path w="3809" h="540385">
                  <a:moveTo>
                    <a:pt x="0" y="539654"/>
                  </a:moveTo>
                  <a:lnTo>
                    <a:pt x="0" y="0"/>
                  </a:lnTo>
                </a:path>
              </a:pathLst>
            </a:custGeom>
            <a:ln w="3175">
              <a:solidFill>
                <a:srgbClr val="858389"/>
              </a:solidFill>
            </a:ln>
          </p:spPr>
          <p:txBody>
            <a:bodyPr wrap="square" lIns="0" tIns="0" rIns="0" bIns="0" rtlCol="0"/>
            <a:lstStyle/>
            <a:p>
              <a:endParaRPr lang="fr-FR" noProof="0" dirty="0"/>
            </a:p>
          </p:txBody>
        </p:sp>
        <p:sp>
          <p:nvSpPr>
            <p:cNvPr id="5822" name="object 5822"/>
            <p:cNvSpPr/>
            <p:nvPr/>
          </p:nvSpPr>
          <p:spPr>
            <a:xfrm>
              <a:off x="8424781" y="5372491"/>
              <a:ext cx="2540" cy="540385"/>
            </a:xfrm>
            <a:custGeom>
              <a:avLst/>
              <a:gdLst/>
              <a:ahLst/>
              <a:cxnLst/>
              <a:rect l="l" t="t" r="r" b="b"/>
              <a:pathLst>
                <a:path w="2540" h="540385">
                  <a:moveTo>
                    <a:pt x="0" y="0"/>
                  </a:moveTo>
                  <a:lnTo>
                    <a:pt x="1921" y="160"/>
                  </a:lnTo>
                  <a:lnTo>
                    <a:pt x="1921" y="540086"/>
                  </a:lnTo>
                  <a:lnTo>
                    <a:pt x="0" y="539831"/>
                  </a:lnTo>
                  <a:lnTo>
                    <a:pt x="0" y="0"/>
                  </a:lnTo>
                  <a:close/>
                </a:path>
              </a:pathLst>
            </a:custGeom>
            <a:solidFill>
              <a:srgbClr val="858389"/>
            </a:solidFill>
          </p:spPr>
          <p:txBody>
            <a:bodyPr wrap="square" lIns="0" tIns="0" rIns="0" bIns="0" rtlCol="0"/>
            <a:lstStyle/>
            <a:p>
              <a:endParaRPr lang="fr-FR" noProof="0" dirty="0"/>
            </a:p>
          </p:txBody>
        </p:sp>
        <p:sp>
          <p:nvSpPr>
            <p:cNvPr id="5823" name="object 5823"/>
            <p:cNvSpPr/>
            <p:nvPr/>
          </p:nvSpPr>
          <p:spPr>
            <a:xfrm>
              <a:off x="8424781" y="5372491"/>
              <a:ext cx="2540" cy="540385"/>
            </a:xfrm>
            <a:custGeom>
              <a:avLst/>
              <a:gdLst/>
              <a:ahLst/>
              <a:cxnLst/>
              <a:rect l="l" t="t" r="r" b="b"/>
              <a:pathLst>
                <a:path w="2540" h="540385">
                  <a:moveTo>
                    <a:pt x="1921" y="160"/>
                  </a:moveTo>
                  <a:lnTo>
                    <a:pt x="1921" y="540086"/>
                  </a:lnTo>
                </a:path>
                <a:path w="2540" h="540385">
                  <a:moveTo>
                    <a:pt x="0" y="539831"/>
                  </a:moveTo>
                  <a:lnTo>
                    <a:pt x="0" y="0"/>
                  </a:lnTo>
                </a:path>
              </a:pathLst>
            </a:custGeom>
            <a:ln w="3175">
              <a:solidFill>
                <a:srgbClr val="858389"/>
              </a:solidFill>
            </a:ln>
          </p:spPr>
          <p:txBody>
            <a:bodyPr wrap="square" lIns="0" tIns="0" rIns="0" bIns="0" rtlCol="0"/>
            <a:lstStyle/>
            <a:p>
              <a:endParaRPr lang="fr-FR" noProof="0" dirty="0"/>
            </a:p>
          </p:txBody>
        </p:sp>
        <p:sp>
          <p:nvSpPr>
            <p:cNvPr id="5824" name="object 5824"/>
            <p:cNvSpPr/>
            <p:nvPr/>
          </p:nvSpPr>
          <p:spPr>
            <a:xfrm>
              <a:off x="8426702" y="5372951"/>
              <a:ext cx="3810" cy="540385"/>
            </a:xfrm>
            <a:custGeom>
              <a:avLst/>
              <a:gdLst/>
              <a:ahLst/>
              <a:cxnLst/>
              <a:rect l="l" t="t" r="r" b="b"/>
              <a:pathLst>
                <a:path w="3809" h="540385">
                  <a:moveTo>
                    <a:pt x="3602" y="0"/>
                  </a:moveTo>
                  <a:lnTo>
                    <a:pt x="0" y="0"/>
                  </a:lnTo>
                  <a:lnTo>
                    <a:pt x="0" y="539625"/>
                  </a:lnTo>
                  <a:lnTo>
                    <a:pt x="3602" y="540103"/>
                  </a:lnTo>
                  <a:lnTo>
                    <a:pt x="3602" y="0"/>
                  </a:lnTo>
                  <a:close/>
                </a:path>
              </a:pathLst>
            </a:custGeom>
            <a:solidFill>
              <a:srgbClr val="858389"/>
            </a:solidFill>
          </p:spPr>
          <p:txBody>
            <a:bodyPr wrap="square" lIns="0" tIns="0" rIns="0" bIns="0" rtlCol="0"/>
            <a:lstStyle/>
            <a:p>
              <a:endParaRPr lang="fr-FR" noProof="0" dirty="0"/>
            </a:p>
          </p:txBody>
        </p:sp>
        <p:sp>
          <p:nvSpPr>
            <p:cNvPr id="5825" name="object 5825"/>
            <p:cNvSpPr/>
            <p:nvPr/>
          </p:nvSpPr>
          <p:spPr>
            <a:xfrm>
              <a:off x="8426702" y="5372651"/>
              <a:ext cx="3810" cy="541020"/>
            </a:xfrm>
            <a:custGeom>
              <a:avLst/>
              <a:gdLst/>
              <a:ahLst/>
              <a:cxnLst/>
              <a:rect l="l" t="t" r="r" b="b"/>
              <a:pathLst>
                <a:path w="3809" h="541020">
                  <a:moveTo>
                    <a:pt x="3602" y="300"/>
                  </a:moveTo>
                  <a:lnTo>
                    <a:pt x="3602" y="540403"/>
                  </a:lnTo>
                </a:path>
                <a:path w="3809" h="541020">
                  <a:moveTo>
                    <a:pt x="0" y="539926"/>
                  </a:moveTo>
                  <a:lnTo>
                    <a:pt x="0" y="0"/>
                  </a:lnTo>
                </a:path>
              </a:pathLst>
            </a:custGeom>
            <a:ln w="3175">
              <a:solidFill>
                <a:srgbClr val="858389"/>
              </a:solidFill>
            </a:ln>
          </p:spPr>
          <p:txBody>
            <a:bodyPr wrap="square" lIns="0" tIns="0" rIns="0" bIns="0" rtlCol="0"/>
            <a:lstStyle/>
            <a:p>
              <a:endParaRPr lang="fr-FR" noProof="0" dirty="0"/>
            </a:p>
          </p:txBody>
        </p:sp>
        <p:sp>
          <p:nvSpPr>
            <p:cNvPr id="5826" name="object 5826"/>
            <p:cNvSpPr/>
            <p:nvPr/>
          </p:nvSpPr>
          <p:spPr>
            <a:xfrm>
              <a:off x="8430305" y="5372951"/>
              <a:ext cx="1905" cy="540385"/>
            </a:xfrm>
            <a:custGeom>
              <a:avLst/>
              <a:gdLst/>
              <a:ahLst/>
              <a:cxnLst/>
              <a:rect l="l" t="t" r="r" b="b"/>
              <a:pathLst>
                <a:path w="1904" h="540385">
                  <a:moveTo>
                    <a:pt x="0" y="0"/>
                  </a:moveTo>
                  <a:lnTo>
                    <a:pt x="1681" y="140"/>
                  </a:lnTo>
                  <a:lnTo>
                    <a:pt x="1681" y="540325"/>
                  </a:lnTo>
                  <a:lnTo>
                    <a:pt x="0" y="540103"/>
                  </a:lnTo>
                  <a:lnTo>
                    <a:pt x="0" y="0"/>
                  </a:lnTo>
                  <a:close/>
                </a:path>
              </a:pathLst>
            </a:custGeom>
            <a:solidFill>
              <a:srgbClr val="858389"/>
            </a:solidFill>
          </p:spPr>
          <p:txBody>
            <a:bodyPr wrap="square" lIns="0" tIns="0" rIns="0" bIns="0" rtlCol="0"/>
            <a:lstStyle/>
            <a:p>
              <a:endParaRPr lang="fr-FR" noProof="0" dirty="0"/>
            </a:p>
          </p:txBody>
        </p:sp>
        <p:sp>
          <p:nvSpPr>
            <p:cNvPr id="5827" name="object 5827"/>
            <p:cNvSpPr/>
            <p:nvPr/>
          </p:nvSpPr>
          <p:spPr>
            <a:xfrm>
              <a:off x="8430305" y="5372951"/>
              <a:ext cx="1905" cy="540385"/>
            </a:xfrm>
            <a:custGeom>
              <a:avLst/>
              <a:gdLst/>
              <a:ahLst/>
              <a:cxnLst/>
              <a:rect l="l" t="t" r="r" b="b"/>
              <a:pathLst>
                <a:path w="1904" h="540385">
                  <a:moveTo>
                    <a:pt x="1681" y="140"/>
                  </a:moveTo>
                  <a:lnTo>
                    <a:pt x="1681" y="540325"/>
                  </a:lnTo>
                </a:path>
                <a:path w="1904" h="540385">
                  <a:moveTo>
                    <a:pt x="0" y="540103"/>
                  </a:moveTo>
                  <a:lnTo>
                    <a:pt x="0" y="0"/>
                  </a:lnTo>
                </a:path>
              </a:pathLst>
            </a:custGeom>
            <a:ln w="3175">
              <a:solidFill>
                <a:srgbClr val="858389"/>
              </a:solidFill>
            </a:ln>
          </p:spPr>
          <p:txBody>
            <a:bodyPr wrap="square" lIns="0" tIns="0" rIns="0" bIns="0" rtlCol="0"/>
            <a:lstStyle/>
            <a:p>
              <a:endParaRPr lang="fr-FR" noProof="0" dirty="0"/>
            </a:p>
          </p:txBody>
        </p:sp>
        <p:sp>
          <p:nvSpPr>
            <p:cNvPr id="5828" name="object 5828"/>
            <p:cNvSpPr/>
            <p:nvPr/>
          </p:nvSpPr>
          <p:spPr>
            <a:xfrm>
              <a:off x="8431986" y="5373091"/>
              <a:ext cx="2540" cy="541020"/>
            </a:xfrm>
            <a:custGeom>
              <a:avLst/>
              <a:gdLst/>
              <a:ahLst/>
              <a:cxnLst/>
              <a:rect l="l" t="t" r="r" b="b"/>
              <a:pathLst>
                <a:path w="2540" h="541020">
                  <a:moveTo>
                    <a:pt x="0" y="0"/>
                  </a:moveTo>
                  <a:lnTo>
                    <a:pt x="1921" y="160"/>
                  </a:lnTo>
                  <a:lnTo>
                    <a:pt x="1921" y="540440"/>
                  </a:lnTo>
                  <a:lnTo>
                    <a:pt x="0" y="540185"/>
                  </a:lnTo>
                  <a:lnTo>
                    <a:pt x="0" y="0"/>
                  </a:lnTo>
                  <a:close/>
                </a:path>
              </a:pathLst>
            </a:custGeom>
            <a:solidFill>
              <a:srgbClr val="858289"/>
            </a:solidFill>
          </p:spPr>
          <p:txBody>
            <a:bodyPr wrap="square" lIns="0" tIns="0" rIns="0" bIns="0" rtlCol="0"/>
            <a:lstStyle/>
            <a:p>
              <a:endParaRPr lang="fr-FR" noProof="0" dirty="0"/>
            </a:p>
          </p:txBody>
        </p:sp>
        <p:sp>
          <p:nvSpPr>
            <p:cNvPr id="5829" name="object 5829"/>
            <p:cNvSpPr/>
            <p:nvPr/>
          </p:nvSpPr>
          <p:spPr>
            <a:xfrm>
              <a:off x="8431986" y="5373091"/>
              <a:ext cx="2540" cy="541020"/>
            </a:xfrm>
            <a:custGeom>
              <a:avLst/>
              <a:gdLst/>
              <a:ahLst/>
              <a:cxnLst/>
              <a:rect l="l" t="t" r="r" b="b"/>
              <a:pathLst>
                <a:path w="2540" h="541020">
                  <a:moveTo>
                    <a:pt x="1921" y="160"/>
                  </a:moveTo>
                  <a:lnTo>
                    <a:pt x="1921" y="540440"/>
                  </a:lnTo>
                </a:path>
                <a:path w="2540" h="541020">
                  <a:moveTo>
                    <a:pt x="0" y="540185"/>
                  </a:moveTo>
                  <a:lnTo>
                    <a:pt x="0" y="0"/>
                  </a:lnTo>
                </a:path>
              </a:pathLst>
            </a:custGeom>
            <a:ln w="3175">
              <a:solidFill>
                <a:srgbClr val="858289"/>
              </a:solidFill>
            </a:ln>
          </p:spPr>
          <p:txBody>
            <a:bodyPr wrap="square" lIns="0" tIns="0" rIns="0" bIns="0" rtlCol="0"/>
            <a:lstStyle/>
            <a:p>
              <a:endParaRPr lang="fr-FR" noProof="0" dirty="0"/>
            </a:p>
          </p:txBody>
        </p:sp>
        <p:sp>
          <p:nvSpPr>
            <p:cNvPr id="5830" name="object 5830"/>
            <p:cNvSpPr/>
            <p:nvPr/>
          </p:nvSpPr>
          <p:spPr>
            <a:xfrm>
              <a:off x="8433908" y="5373552"/>
              <a:ext cx="3810" cy="541020"/>
            </a:xfrm>
            <a:custGeom>
              <a:avLst/>
              <a:gdLst/>
              <a:ahLst/>
              <a:cxnLst/>
              <a:rect l="l" t="t" r="r" b="b"/>
              <a:pathLst>
                <a:path w="3809" h="541020">
                  <a:moveTo>
                    <a:pt x="3602" y="0"/>
                  </a:moveTo>
                  <a:lnTo>
                    <a:pt x="0" y="0"/>
                  </a:lnTo>
                  <a:lnTo>
                    <a:pt x="0" y="539979"/>
                  </a:lnTo>
                  <a:lnTo>
                    <a:pt x="3602" y="540457"/>
                  </a:lnTo>
                  <a:lnTo>
                    <a:pt x="3602" y="0"/>
                  </a:lnTo>
                  <a:close/>
                </a:path>
              </a:pathLst>
            </a:custGeom>
            <a:solidFill>
              <a:srgbClr val="858289"/>
            </a:solidFill>
          </p:spPr>
          <p:txBody>
            <a:bodyPr wrap="square" lIns="0" tIns="0" rIns="0" bIns="0" rtlCol="0"/>
            <a:lstStyle/>
            <a:p>
              <a:endParaRPr lang="fr-FR" noProof="0" dirty="0"/>
            </a:p>
          </p:txBody>
        </p:sp>
        <p:sp>
          <p:nvSpPr>
            <p:cNvPr id="5831" name="object 5831"/>
            <p:cNvSpPr/>
            <p:nvPr/>
          </p:nvSpPr>
          <p:spPr>
            <a:xfrm>
              <a:off x="8433908" y="5373252"/>
              <a:ext cx="3810" cy="541020"/>
            </a:xfrm>
            <a:custGeom>
              <a:avLst/>
              <a:gdLst/>
              <a:ahLst/>
              <a:cxnLst/>
              <a:rect l="l" t="t" r="r" b="b"/>
              <a:pathLst>
                <a:path w="3809" h="541020">
                  <a:moveTo>
                    <a:pt x="3602" y="300"/>
                  </a:moveTo>
                  <a:lnTo>
                    <a:pt x="3602" y="540757"/>
                  </a:lnTo>
                </a:path>
                <a:path w="3809" h="541020">
                  <a:moveTo>
                    <a:pt x="0" y="540280"/>
                  </a:moveTo>
                  <a:lnTo>
                    <a:pt x="0" y="0"/>
                  </a:lnTo>
                </a:path>
              </a:pathLst>
            </a:custGeom>
            <a:ln w="3175">
              <a:solidFill>
                <a:srgbClr val="858289"/>
              </a:solidFill>
            </a:ln>
          </p:spPr>
          <p:txBody>
            <a:bodyPr wrap="square" lIns="0" tIns="0" rIns="0" bIns="0" rtlCol="0"/>
            <a:lstStyle/>
            <a:p>
              <a:endParaRPr lang="fr-FR" noProof="0" dirty="0"/>
            </a:p>
          </p:txBody>
        </p:sp>
        <p:sp>
          <p:nvSpPr>
            <p:cNvPr id="5832" name="object 5832"/>
            <p:cNvSpPr/>
            <p:nvPr/>
          </p:nvSpPr>
          <p:spPr>
            <a:xfrm>
              <a:off x="8437511" y="5373552"/>
              <a:ext cx="1905" cy="541020"/>
            </a:xfrm>
            <a:custGeom>
              <a:avLst/>
              <a:gdLst/>
              <a:ahLst/>
              <a:cxnLst/>
              <a:rect l="l" t="t" r="r" b="b"/>
              <a:pathLst>
                <a:path w="1904" h="541020">
                  <a:moveTo>
                    <a:pt x="0" y="0"/>
                  </a:moveTo>
                  <a:lnTo>
                    <a:pt x="1681" y="140"/>
                  </a:lnTo>
                  <a:lnTo>
                    <a:pt x="1681" y="540679"/>
                  </a:lnTo>
                  <a:lnTo>
                    <a:pt x="0" y="540457"/>
                  </a:lnTo>
                  <a:lnTo>
                    <a:pt x="0" y="0"/>
                  </a:lnTo>
                  <a:close/>
                </a:path>
              </a:pathLst>
            </a:custGeom>
            <a:solidFill>
              <a:srgbClr val="858289"/>
            </a:solidFill>
          </p:spPr>
          <p:txBody>
            <a:bodyPr wrap="square" lIns="0" tIns="0" rIns="0" bIns="0" rtlCol="0"/>
            <a:lstStyle/>
            <a:p>
              <a:endParaRPr lang="fr-FR" noProof="0" dirty="0"/>
            </a:p>
          </p:txBody>
        </p:sp>
        <p:sp>
          <p:nvSpPr>
            <p:cNvPr id="5833" name="object 5833"/>
            <p:cNvSpPr/>
            <p:nvPr/>
          </p:nvSpPr>
          <p:spPr>
            <a:xfrm>
              <a:off x="8437511" y="5373552"/>
              <a:ext cx="1905" cy="541020"/>
            </a:xfrm>
            <a:custGeom>
              <a:avLst/>
              <a:gdLst/>
              <a:ahLst/>
              <a:cxnLst/>
              <a:rect l="l" t="t" r="r" b="b"/>
              <a:pathLst>
                <a:path w="1904" h="541020">
                  <a:moveTo>
                    <a:pt x="1681" y="140"/>
                  </a:moveTo>
                  <a:lnTo>
                    <a:pt x="1681" y="540680"/>
                  </a:lnTo>
                </a:path>
                <a:path w="1904" h="541020">
                  <a:moveTo>
                    <a:pt x="0" y="540457"/>
                  </a:moveTo>
                  <a:lnTo>
                    <a:pt x="0" y="0"/>
                  </a:lnTo>
                </a:path>
              </a:pathLst>
            </a:custGeom>
            <a:ln w="3175">
              <a:solidFill>
                <a:srgbClr val="858289"/>
              </a:solidFill>
            </a:ln>
          </p:spPr>
          <p:txBody>
            <a:bodyPr wrap="square" lIns="0" tIns="0" rIns="0" bIns="0" rtlCol="0"/>
            <a:lstStyle/>
            <a:p>
              <a:endParaRPr lang="fr-FR" noProof="0" dirty="0"/>
            </a:p>
          </p:txBody>
        </p:sp>
        <p:sp>
          <p:nvSpPr>
            <p:cNvPr id="5834" name="object 5834"/>
            <p:cNvSpPr/>
            <p:nvPr/>
          </p:nvSpPr>
          <p:spPr>
            <a:xfrm>
              <a:off x="8439192" y="5373992"/>
              <a:ext cx="3810" cy="541020"/>
            </a:xfrm>
            <a:custGeom>
              <a:avLst/>
              <a:gdLst/>
              <a:ahLst/>
              <a:cxnLst/>
              <a:rect l="l" t="t" r="r" b="b"/>
              <a:pathLst>
                <a:path w="3809" h="541020">
                  <a:moveTo>
                    <a:pt x="3602" y="0"/>
                  </a:moveTo>
                  <a:lnTo>
                    <a:pt x="0" y="0"/>
                  </a:lnTo>
                  <a:lnTo>
                    <a:pt x="0" y="540239"/>
                  </a:lnTo>
                  <a:lnTo>
                    <a:pt x="3602" y="540716"/>
                  </a:lnTo>
                  <a:lnTo>
                    <a:pt x="3602" y="0"/>
                  </a:lnTo>
                  <a:close/>
                </a:path>
              </a:pathLst>
            </a:custGeom>
            <a:solidFill>
              <a:srgbClr val="858289"/>
            </a:solidFill>
          </p:spPr>
          <p:txBody>
            <a:bodyPr wrap="square" lIns="0" tIns="0" rIns="0" bIns="0" rtlCol="0"/>
            <a:lstStyle/>
            <a:p>
              <a:endParaRPr lang="fr-FR" noProof="0" dirty="0"/>
            </a:p>
          </p:txBody>
        </p:sp>
        <p:sp>
          <p:nvSpPr>
            <p:cNvPr id="5835" name="object 5835"/>
            <p:cNvSpPr/>
            <p:nvPr/>
          </p:nvSpPr>
          <p:spPr>
            <a:xfrm>
              <a:off x="8439192" y="5373692"/>
              <a:ext cx="3810" cy="541020"/>
            </a:xfrm>
            <a:custGeom>
              <a:avLst/>
              <a:gdLst/>
              <a:ahLst/>
              <a:cxnLst/>
              <a:rect l="l" t="t" r="r" b="b"/>
              <a:pathLst>
                <a:path w="3809" h="541020">
                  <a:moveTo>
                    <a:pt x="3602" y="300"/>
                  </a:moveTo>
                  <a:lnTo>
                    <a:pt x="3602" y="541017"/>
                  </a:lnTo>
                </a:path>
                <a:path w="3809" h="541020">
                  <a:moveTo>
                    <a:pt x="0" y="540539"/>
                  </a:moveTo>
                  <a:lnTo>
                    <a:pt x="0" y="0"/>
                  </a:lnTo>
                </a:path>
              </a:pathLst>
            </a:custGeom>
            <a:ln w="3175">
              <a:solidFill>
                <a:srgbClr val="858289"/>
              </a:solidFill>
            </a:ln>
          </p:spPr>
          <p:txBody>
            <a:bodyPr wrap="square" lIns="0" tIns="0" rIns="0" bIns="0" rtlCol="0"/>
            <a:lstStyle/>
            <a:p>
              <a:endParaRPr lang="fr-FR" noProof="0" dirty="0"/>
            </a:p>
          </p:txBody>
        </p:sp>
        <p:sp>
          <p:nvSpPr>
            <p:cNvPr id="5836" name="object 5836"/>
            <p:cNvSpPr/>
            <p:nvPr/>
          </p:nvSpPr>
          <p:spPr>
            <a:xfrm>
              <a:off x="8442795" y="5373992"/>
              <a:ext cx="2540" cy="541020"/>
            </a:xfrm>
            <a:custGeom>
              <a:avLst/>
              <a:gdLst/>
              <a:ahLst/>
              <a:cxnLst/>
              <a:rect l="l" t="t" r="r" b="b"/>
              <a:pathLst>
                <a:path w="2540" h="541020">
                  <a:moveTo>
                    <a:pt x="0" y="0"/>
                  </a:moveTo>
                  <a:lnTo>
                    <a:pt x="1921" y="160"/>
                  </a:lnTo>
                  <a:lnTo>
                    <a:pt x="1921" y="540971"/>
                  </a:lnTo>
                  <a:lnTo>
                    <a:pt x="0" y="540716"/>
                  </a:lnTo>
                  <a:lnTo>
                    <a:pt x="0" y="0"/>
                  </a:lnTo>
                  <a:close/>
                </a:path>
              </a:pathLst>
            </a:custGeom>
            <a:solidFill>
              <a:srgbClr val="858288"/>
            </a:solidFill>
          </p:spPr>
          <p:txBody>
            <a:bodyPr wrap="square" lIns="0" tIns="0" rIns="0" bIns="0" rtlCol="0"/>
            <a:lstStyle/>
            <a:p>
              <a:endParaRPr lang="fr-FR" noProof="0" dirty="0"/>
            </a:p>
          </p:txBody>
        </p:sp>
        <p:sp>
          <p:nvSpPr>
            <p:cNvPr id="5837" name="object 5837"/>
            <p:cNvSpPr/>
            <p:nvPr/>
          </p:nvSpPr>
          <p:spPr>
            <a:xfrm>
              <a:off x="8442795" y="5373992"/>
              <a:ext cx="2540" cy="541020"/>
            </a:xfrm>
            <a:custGeom>
              <a:avLst/>
              <a:gdLst/>
              <a:ahLst/>
              <a:cxnLst/>
              <a:rect l="l" t="t" r="r" b="b"/>
              <a:pathLst>
                <a:path w="2540" h="541020">
                  <a:moveTo>
                    <a:pt x="1921" y="160"/>
                  </a:moveTo>
                  <a:lnTo>
                    <a:pt x="1921" y="540971"/>
                  </a:lnTo>
                </a:path>
                <a:path w="2540" h="541020">
                  <a:moveTo>
                    <a:pt x="0" y="540716"/>
                  </a:moveTo>
                  <a:lnTo>
                    <a:pt x="0" y="0"/>
                  </a:lnTo>
                </a:path>
              </a:pathLst>
            </a:custGeom>
            <a:ln w="3175">
              <a:solidFill>
                <a:srgbClr val="858288"/>
              </a:solidFill>
            </a:ln>
          </p:spPr>
          <p:txBody>
            <a:bodyPr wrap="square" lIns="0" tIns="0" rIns="0" bIns="0" rtlCol="0"/>
            <a:lstStyle/>
            <a:p>
              <a:endParaRPr lang="fr-FR" noProof="0" dirty="0"/>
            </a:p>
          </p:txBody>
        </p:sp>
        <p:sp>
          <p:nvSpPr>
            <p:cNvPr id="5838" name="object 5838"/>
            <p:cNvSpPr/>
            <p:nvPr/>
          </p:nvSpPr>
          <p:spPr>
            <a:xfrm>
              <a:off x="8444717" y="5374453"/>
              <a:ext cx="3810" cy="541020"/>
            </a:xfrm>
            <a:custGeom>
              <a:avLst/>
              <a:gdLst/>
              <a:ahLst/>
              <a:cxnLst/>
              <a:rect l="l" t="t" r="r" b="b"/>
              <a:pathLst>
                <a:path w="3809" h="541020">
                  <a:moveTo>
                    <a:pt x="3602" y="0"/>
                  </a:moveTo>
                  <a:lnTo>
                    <a:pt x="0" y="0"/>
                  </a:lnTo>
                  <a:lnTo>
                    <a:pt x="0" y="540510"/>
                  </a:lnTo>
                  <a:lnTo>
                    <a:pt x="3602" y="540988"/>
                  </a:lnTo>
                  <a:lnTo>
                    <a:pt x="3602" y="0"/>
                  </a:lnTo>
                  <a:close/>
                </a:path>
              </a:pathLst>
            </a:custGeom>
            <a:solidFill>
              <a:srgbClr val="858288"/>
            </a:solidFill>
          </p:spPr>
          <p:txBody>
            <a:bodyPr wrap="square" lIns="0" tIns="0" rIns="0" bIns="0" rtlCol="0"/>
            <a:lstStyle/>
            <a:p>
              <a:endParaRPr lang="fr-FR" noProof="0" dirty="0"/>
            </a:p>
          </p:txBody>
        </p:sp>
        <p:sp>
          <p:nvSpPr>
            <p:cNvPr id="5839" name="object 5839"/>
            <p:cNvSpPr/>
            <p:nvPr/>
          </p:nvSpPr>
          <p:spPr>
            <a:xfrm>
              <a:off x="8444717" y="5374153"/>
              <a:ext cx="3810" cy="541655"/>
            </a:xfrm>
            <a:custGeom>
              <a:avLst/>
              <a:gdLst/>
              <a:ahLst/>
              <a:cxnLst/>
              <a:rect l="l" t="t" r="r" b="b"/>
              <a:pathLst>
                <a:path w="3809" h="541654">
                  <a:moveTo>
                    <a:pt x="3602" y="300"/>
                  </a:moveTo>
                  <a:lnTo>
                    <a:pt x="3602" y="541288"/>
                  </a:lnTo>
                </a:path>
                <a:path w="3809" h="541654">
                  <a:moveTo>
                    <a:pt x="0" y="540811"/>
                  </a:moveTo>
                  <a:lnTo>
                    <a:pt x="0" y="0"/>
                  </a:lnTo>
                </a:path>
              </a:pathLst>
            </a:custGeom>
            <a:ln w="3175">
              <a:solidFill>
                <a:srgbClr val="858288"/>
              </a:solidFill>
            </a:ln>
          </p:spPr>
          <p:txBody>
            <a:bodyPr wrap="square" lIns="0" tIns="0" rIns="0" bIns="0" rtlCol="0"/>
            <a:lstStyle/>
            <a:p>
              <a:endParaRPr lang="fr-FR" noProof="0" dirty="0"/>
            </a:p>
          </p:txBody>
        </p:sp>
        <p:sp>
          <p:nvSpPr>
            <p:cNvPr id="5840" name="object 5840"/>
            <p:cNvSpPr/>
            <p:nvPr/>
          </p:nvSpPr>
          <p:spPr>
            <a:xfrm>
              <a:off x="8448319" y="5374453"/>
              <a:ext cx="1905" cy="541655"/>
            </a:xfrm>
            <a:custGeom>
              <a:avLst/>
              <a:gdLst/>
              <a:ahLst/>
              <a:cxnLst/>
              <a:rect l="l" t="t" r="r" b="b"/>
              <a:pathLst>
                <a:path w="1904" h="541654">
                  <a:moveTo>
                    <a:pt x="0" y="0"/>
                  </a:moveTo>
                  <a:lnTo>
                    <a:pt x="1681" y="140"/>
                  </a:lnTo>
                  <a:lnTo>
                    <a:pt x="1681" y="541211"/>
                  </a:lnTo>
                  <a:lnTo>
                    <a:pt x="0" y="540988"/>
                  </a:lnTo>
                  <a:lnTo>
                    <a:pt x="0" y="0"/>
                  </a:lnTo>
                  <a:close/>
                </a:path>
              </a:pathLst>
            </a:custGeom>
            <a:solidFill>
              <a:srgbClr val="858288"/>
            </a:solidFill>
          </p:spPr>
          <p:txBody>
            <a:bodyPr wrap="square" lIns="0" tIns="0" rIns="0" bIns="0" rtlCol="0"/>
            <a:lstStyle/>
            <a:p>
              <a:endParaRPr lang="fr-FR" noProof="0" dirty="0"/>
            </a:p>
          </p:txBody>
        </p:sp>
        <p:sp>
          <p:nvSpPr>
            <p:cNvPr id="5841" name="object 5841"/>
            <p:cNvSpPr/>
            <p:nvPr/>
          </p:nvSpPr>
          <p:spPr>
            <a:xfrm>
              <a:off x="8448319" y="5374453"/>
              <a:ext cx="1905" cy="541655"/>
            </a:xfrm>
            <a:custGeom>
              <a:avLst/>
              <a:gdLst/>
              <a:ahLst/>
              <a:cxnLst/>
              <a:rect l="l" t="t" r="r" b="b"/>
              <a:pathLst>
                <a:path w="1904" h="541654">
                  <a:moveTo>
                    <a:pt x="1681" y="140"/>
                  </a:moveTo>
                  <a:lnTo>
                    <a:pt x="1681" y="541211"/>
                  </a:lnTo>
                </a:path>
                <a:path w="1904" h="541654">
                  <a:moveTo>
                    <a:pt x="0" y="540988"/>
                  </a:moveTo>
                  <a:lnTo>
                    <a:pt x="0" y="0"/>
                  </a:lnTo>
                </a:path>
              </a:pathLst>
            </a:custGeom>
            <a:ln w="3175">
              <a:solidFill>
                <a:srgbClr val="858288"/>
              </a:solidFill>
            </a:ln>
          </p:spPr>
          <p:txBody>
            <a:bodyPr wrap="square" lIns="0" tIns="0" rIns="0" bIns="0" rtlCol="0"/>
            <a:lstStyle/>
            <a:p>
              <a:endParaRPr lang="fr-FR" noProof="0" dirty="0"/>
            </a:p>
          </p:txBody>
        </p:sp>
        <p:sp>
          <p:nvSpPr>
            <p:cNvPr id="5842" name="object 5842"/>
            <p:cNvSpPr/>
            <p:nvPr/>
          </p:nvSpPr>
          <p:spPr>
            <a:xfrm>
              <a:off x="8450001" y="5374894"/>
              <a:ext cx="3810" cy="541655"/>
            </a:xfrm>
            <a:custGeom>
              <a:avLst/>
              <a:gdLst/>
              <a:ahLst/>
              <a:cxnLst/>
              <a:rect l="l" t="t" r="r" b="b"/>
              <a:pathLst>
                <a:path w="3809" h="541654">
                  <a:moveTo>
                    <a:pt x="3602" y="0"/>
                  </a:moveTo>
                  <a:lnTo>
                    <a:pt x="0" y="0"/>
                  </a:lnTo>
                  <a:lnTo>
                    <a:pt x="0" y="540770"/>
                  </a:lnTo>
                  <a:lnTo>
                    <a:pt x="3602" y="541248"/>
                  </a:lnTo>
                  <a:lnTo>
                    <a:pt x="3602" y="0"/>
                  </a:lnTo>
                  <a:close/>
                </a:path>
              </a:pathLst>
            </a:custGeom>
            <a:solidFill>
              <a:srgbClr val="858288"/>
            </a:solidFill>
          </p:spPr>
          <p:txBody>
            <a:bodyPr wrap="square" lIns="0" tIns="0" rIns="0" bIns="0" rtlCol="0"/>
            <a:lstStyle/>
            <a:p>
              <a:endParaRPr lang="fr-FR" noProof="0" dirty="0"/>
            </a:p>
          </p:txBody>
        </p:sp>
        <p:sp>
          <p:nvSpPr>
            <p:cNvPr id="5843" name="object 5843"/>
            <p:cNvSpPr/>
            <p:nvPr/>
          </p:nvSpPr>
          <p:spPr>
            <a:xfrm>
              <a:off x="8450001" y="5374593"/>
              <a:ext cx="3810" cy="541655"/>
            </a:xfrm>
            <a:custGeom>
              <a:avLst/>
              <a:gdLst/>
              <a:ahLst/>
              <a:cxnLst/>
              <a:rect l="l" t="t" r="r" b="b"/>
              <a:pathLst>
                <a:path w="3809" h="541654">
                  <a:moveTo>
                    <a:pt x="3602" y="300"/>
                  </a:moveTo>
                  <a:lnTo>
                    <a:pt x="3602" y="541548"/>
                  </a:lnTo>
                </a:path>
                <a:path w="3809" h="541654">
                  <a:moveTo>
                    <a:pt x="0" y="541070"/>
                  </a:moveTo>
                  <a:lnTo>
                    <a:pt x="0" y="0"/>
                  </a:lnTo>
                </a:path>
              </a:pathLst>
            </a:custGeom>
            <a:ln w="3175">
              <a:solidFill>
                <a:srgbClr val="858288"/>
              </a:solidFill>
            </a:ln>
          </p:spPr>
          <p:txBody>
            <a:bodyPr wrap="square" lIns="0" tIns="0" rIns="0" bIns="0" rtlCol="0"/>
            <a:lstStyle/>
            <a:p>
              <a:endParaRPr lang="fr-FR" noProof="0" dirty="0"/>
            </a:p>
          </p:txBody>
        </p:sp>
        <p:sp>
          <p:nvSpPr>
            <p:cNvPr id="5844" name="object 5844"/>
            <p:cNvSpPr/>
            <p:nvPr/>
          </p:nvSpPr>
          <p:spPr>
            <a:xfrm>
              <a:off x="8453604" y="5374894"/>
              <a:ext cx="2540" cy="541655"/>
            </a:xfrm>
            <a:custGeom>
              <a:avLst/>
              <a:gdLst/>
              <a:ahLst/>
              <a:cxnLst/>
              <a:rect l="l" t="t" r="r" b="b"/>
              <a:pathLst>
                <a:path w="2540" h="541654">
                  <a:moveTo>
                    <a:pt x="0" y="0"/>
                  </a:moveTo>
                  <a:lnTo>
                    <a:pt x="1921" y="160"/>
                  </a:lnTo>
                  <a:lnTo>
                    <a:pt x="1921" y="541502"/>
                  </a:lnTo>
                  <a:lnTo>
                    <a:pt x="0" y="541248"/>
                  </a:lnTo>
                  <a:lnTo>
                    <a:pt x="0" y="0"/>
                  </a:lnTo>
                  <a:close/>
                </a:path>
              </a:pathLst>
            </a:custGeom>
            <a:solidFill>
              <a:srgbClr val="858288"/>
            </a:solidFill>
          </p:spPr>
          <p:txBody>
            <a:bodyPr wrap="square" lIns="0" tIns="0" rIns="0" bIns="0" rtlCol="0"/>
            <a:lstStyle/>
            <a:p>
              <a:endParaRPr lang="fr-FR" noProof="0" dirty="0"/>
            </a:p>
          </p:txBody>
        </p:sp>
        <p:sp>
          <p:nvSpPr>
            <p:cNvPr id="5845" name="object 5845"/>
            <p:cNvSpPr/>
            <p:nvPr/>
          </p:nvSpPr>
          <p:spPr>
            <a:xfrm>
              <a:off x="8453604" y="5374894"/>
              <a:ext cx="2540" cy="541655"/>
            </a:xfrm>
            <a:custGeom>
              <a:avLst/>
              <a:gdLst/>
              <a:ahLst/>
              <a:cxnLst/>
              <a:rect l="l" t="t" r="r" b="b"/>
              <a:pathLst>
                <a:path w="2540" h="541654">
                  <a:moveTo>
                    <a:pt x="1921" y="160"/>
                  </a:moveTo>
                  <a:lnTo>
                    <a:pt x="1921" y="541502"/>
                  </a:lnTo>
                </a:path>
                <a:path w="2540" h="541654">
                  <a:moveTo>
                    <a:pt x="0" y="541248"/>
                  </a:moveTo>
                  <a:lnTo>
                    <a:pt x="0" y="0"/>
                  </a:lnTo>
                </a:path>
              </a:pathLst>
            </a:custGeom>
            <a:ln w="3175">
              <a:solidFill>
                <a:srgbClr val="858288"/>
              </a:solidFill>
            </a:ln>
          </p:spPr>
          <p:txBody>
            <a:bodyPr wrap="square" lIns="0" tIns="0" rIns="0" bIns="0" rtlCol="0"/>
            <a:lstStyle/>
            <a:p>
              <a:endParaRPr lang="fr-FR" noProof="0" dirty="0"/>
            </a:p>
          </p:txBody>
        </p:sp>
        <p:sp>
          <p:nvSpPr>
            <p:cNvPr id="5846" name="object 5846"/>
            <p:cNvSpPr/>
            <p:nvPr/>
          </p:nvSpPr>
          <p:spPr>
            <a:xfrm>
              <a:off x="8455525" y="5375354"/>
              <a:ext cx="3810" cy="541655"/>
            </a:xfrm>
            <a:custGeom>
              <a:avLst/>
              <a:gdLst/>
              <a:ahLst/>
              <a:cxnLst/>
              <a:rect l="l" t="t" r="r" b="b"/>
              <a:pathLst>
                <a:path w="3809" h="541654">
                  <a:moveTo>
                    <a:pt x="3602" y="0"/>
                  </a:moveTo>
                  <a:lnTo>
                    <a:pt x="0" y="0"/>
                  </a:lnTo>
                  <a:lnTo>
                    <a:pt x="0" y="541042"/>
                  </a:lnTo>
                  <a:lnTo>
                    <a:pt x="3602" y="541519"/>
                  </a:lnTo>
                  <a:lnTo>
                    <a:pt x="3602" y="0"/>
                  </a:lnTo>
                  <a:close/>
                </a:path>
              </a:pathLst>
            </a:custGeom>
            <a:solidFill>
              <a:srgbClr val="858288"/>
            </a:solidFill>
          </p:spPr>
          <p:txBody>
            <a:bodyPr wrap="square" lIns="0" tIns="0" rIns="0" bIns="0" rtlCol="0"/>
            <a:lstStyle/>
            <a:p>
              <a:endParaRPr lang="fr-FR" noProof="0" dirty="0"/>
            </a:p>
          </p:txBody>
        </p:sp>
        <p:sp>
          <p:nvSpPr>
            <p:cNvPr id="5847" name="object 5847"/>
            <p:cNvSpPr/>
            <p:nvPr/>
          </p:nvSpPr>
          <p:spPr>
            <a:xfrm>
              <a:off x="8455525" y="5375054"/>
              <a:ext cx="3810" cy="542290"/>
            </a:xfrm>
            <a:custGeom>
              <a:avLst/>
              <a:gdLst/>
              <a:ahLst/>
              <a:cxnLst/>
              <a:rect l="l" t="t" r="r" b="b"/>
              <a:pathLst>
                <a:path w="3809" h="542289">
                  <a:moveTo>
                    <a:pt x="3602" y="300"/>
                  </a:moveTo>
                  <a:lnTo>
                    <a:pt x="3602" y="541819"/>
                  </a:lnTo>
                </a:path>
                <a:path w="3809" h="542289">
                  <a:moveTo>
                    <a:pt x="0" y="541342"/>
                  </a:moveTo>
                  <a:lnTo>
                    <a:pt x="0" y="0"/>
                  </a:lnTo>
                </a:path>
              </a:pathLst>
            </a:custGeom>
            <a:ln w="3175">
              <a:solidFill>
                <a:srgbClr val="858288"/>
              </a:solidFill>
            </a:ln>
          </p:spPr>
          <p:txBody>
            <a:bodyPr wrap="square" lIns="0" tIns="0" rIns="0" bIns="0" rtlCol="0"/>
            <a:lstStyle/>
            <a:p>
              <a:endParaRPr lang="fr-FR" noProof="0" dirty="0"/>
            </a:p>
          </p:txBody>
        </p:sp>
        <p:sp>
          <p:nvSpPr>
            <p:cNvPr id="5848" name="object 5848"/>
            <p:cNvSpPr/>
            <p:nvPr/>
          </p:nvSpPr>
          <p:spPr>
            <a:xfrm>
              <a:off x="8459128" y="5375354"/>
              <a:ext cx="1905" cy="542290"/>
            </a:xfrm>
            <a:custGeom>
              <a:avLst/>
              <a:gdLst/>
              <a:ahLst/>
              <a:cxnLst/>
              <a:rect l="l" t="t" r="r" b="b"/>
              <a:pathLst>
                <a:path w="1904" h="542289">
                  <a:moveTo>
                    <a:pt x="0" y="0"/>
                  </a:moveTo>
                  <a:lnTo>
                    <a:pt x="1681" y="140"/>
                  </a:lnTo>
                  <a:lnTo>
                    <a:pt x="1681" y="541742"/>
                  </a:lnTo>
                  <a:lnTo>
                    <a:pt x="0" y="541519"/>
                  </a:lnTo>
                  <a:lnTo>
                    <a:pt x="0" y="0"/>
                  </a:lnTo>
                  <a:close/>
                </a:path>
              </a:pathLst>
            </a:custGeom>
            <a:solidFill>
              <a:srgbClr val="858288"/>
            </a:solidFill>
          </p:spPr>
          <p:txBody>
            <a:bodyPr wrap="square" lIns="0" tIns="0" rIns="0" bIns="0" rtlCol="0"/>
            <a:lstStyle/>
            <a:p>
              <a:endParaRPr lang="fr-FR" noProof="0" dirty="0"/>
            </a:p>
          </p:txBody>
        </p:sp>
        <p:sp>
          <p:nvSpPr>
            <p:cNvPr id="5849" name="object 5849"/>
            <p:cNvSpPr/>
            <p:nvPr/>
          </p:nvSpPr>
          <p:spPr>
            <a:xfrm>
              <a:off x="8459128" y="5375354"/>
              <a:ext cx="1905" cy="542290"/>
            </a:xfrm>
            <a:custGeom>
              <a:avLst/>
              <a:gdLst/>
              <a:ahLst/>
              <a:cxnLst/>
              <a:rect l="l" t="t" r="r" b="b"/>
              <a:pathLst>
                <a:path w="1904" h="542289">
                  <a:moveTo>
                    <a:pt x="1681" y="140"/>
                  </a:moveTo>
                  <a:lnTo>
                    <a:pt x="1681" y="541742"/>
                  </a:lnTo>
                </a:path>
                <a:path w="1904" h="542289">
                  <a:moveTo>
                    <a:pt x="0" y="541519"/>
                  </a:moveTo>
                  <a:lnTo>
                    <a:pt x="0" y="0"/>
                  </a:lnTo>
                </a:path>
              </a:pathLst>
            </a:custGeom>
            <a:ln w="3175">
              <a:solidFill>
                <a:srgbClr val="858288"/>
              </a:solidFill>
            </a:ln>
          </p:spPr>
          <p:txBody>
            <a:bodyPr wrap="square" lIns="0" tIns="0" rIns="0" bIns="0" rtlCol="0"/>
            <a:lstStyle/>
            <a:p>
              <a:endParaRPr lang="fr-FR" noProof="0" dirty="0"/>
            </a:p>
          </p:txBody>
        </p:sp>
        <p:sp>
          <p:nvSpPr>
            <p:cNvPr id="5850" name="object 5850"/>
            <p:cNvSpPr/>
            <p:nvPr/>
          </p:nvSpPr>
          <p:spPr>
            <a:xfrm>
              <a:off x="8460809" y="5375795"/>
              <a:ext cx="3810" cy="542290"/>
            </a:xfrm>
            <a:custGeom>
              <a:avLst/>
              <a:gdLst/>
              <a:ahLst/>
              <a:cxnLst/>
              <a:rect l="l" t="t" r="r" b="b"/>
              <a:pathLst>
                <a:path w="3809" h="542289">
                  <a:moveTo>
                    <a:pt x="3602" y="0"/>
                  </a:moveTo>
                  <a:lnTo>
                    <a:pt x="0" y="0"/>
                  </a:lnTo>
                  <a:lnTo>
                    <a:pt x="0" y="541301"/>
                  </a:lnTo>
                  <a:lnTo>
                    <a:pt x="3602" y="541779"/>
                  </a:lnTo>
                  <a:lnTo>
                    <a:pt x="3602" y="0"/>
                  </a:lnTo>
                  <a:close/>
                </a:path>
              </a:pathLst>
            </a:custGeom>
            <a:solidFill>
              <a:srgbClr val="858288"/>
            </a:solidFill>
          </p:spPr>
          <p:txBody>
            <a:bodyPr wrap="square" lIns="0" tIns="0" rIns="0" bIns="0" rtlCol="0"/>
            <a:lstStyle/>
            <a:p>
              <a:endParaRPr lang="fr-FR" noProof="0" dirty="0"/>
            </a:p>
          </p:txBody>
        </p:sp>
        <p:sp>
          <p:nvSpPr>
            <p:cNvPr id="5851" name="object 5851"/>
            <p:cNvSpPr/>
            <p:nvPr/>
          </p:nvSpPr>
          <p:spPr>
            <a:xfrm>
              <a:off x="8460809" y="5375494"/>
              <a:ext cx="3810" cy="542290"/>
            </a:xfrm>
            <a:custGeom>
              <a:avLst/>
              <a:gdLst/>
              <a:ahLst/>
              <a:cxnLst/>
              <a:rect l="l" t="t" r="r" b="b"/>
              <a:pathLst>
                <a:path w="3809" h="542289">
                  <a:moveTo>
                    <a:pt x="3602" y="300"/>
                  </a:moveTo>
                  <a:lnTo>
                    <a:pt x="3602" y="542079"/>
                  </a:lnTo>
                </a:path>
                <a:path w="3809" h="542289">
                  <a:moveTo>
                    <a:pt x="0" y="541602"/>
                  </a:moveTo>
                  <a:lnTo>
                    <a:pt x="0" y="0"/>
                  </a:lnTo>
                </a:path>
              </a:pathLst>
            </a:custGeom>
            <a:ln w="3175">
              <a:solidFill>
                <a:srgbClr val="858288"/>
              </a:solidFill>
            </a:ln>
          </p:spPr>
          <p:txBody>
            <a:bodyPr wrap="square" lIns="0" tIns="0" rIns="0" bIns="0" rtlCol="0"/>
            <a:lstStyle/>
            <a:p>
              <a:endParaRPr lang="fr-FR" noProof="0" dirty="0"/>
            </a:p>
          </p:txBody>
        </p:sp>
        <p:sp>
          <p:nvSpPr>
            <p:cNvPr id="5852" name="object 5852"/>
            <p:cNvSpPr/>
            <p:nvPr/>
          </p:nvSpPr>
          <p:spPr>
            <a:xfrm>
              <a:off x="8464412" y="5375795"/>
              <a:ext cx="2540" cy="542290"/>
            </a:xfrm>
            <a:custGeom>
              <a:avLst/>
              <a:gdLst/>
              <a:ahLst/>
              <a:cxnLst/>
              <a:rect l="l" t="t" r="r" b="b"/>
              <a:pathLst>
                <a:path w="2540" h="542289">
                  <a:moveTo>
                    <a:pt x="0" y="0"/>
                  </a:moveTo>
                  <a:lnTo>
                    <a:pt x="1921" y="160"/>
                  </a:lnTo>
                  <a:lnTo>
                    <a:pt x="1921" y="542033"/>
                  </a:lnTo>
                  <a:lnTo>
                    <a:pt x="0" y="541779"/>
                  </a:lnTo>
                  <a:lnTo>
                    <a:pt x="0" y="0"/>
                  </a:lnTo>
                  <a:close/>
                </a:path>
              </a:pathLst>
            </a:custGeom>
            <a:solidFill>
              <a:srgbClr val="858187"/>
            </a:solidFill>
          </p:spPr>
          <p:txBody>
            <a:bodyPr wrap="square" lIns="0" tIns="0" rIns="0" bIns="0" rtlCol="0"/>
            <a:lstStyle/>
            <a:p>
              <a:endParaRPr lang="fr-FR" noProof="0" dirty="0"/>
            </a:p>
          </p:txBody>
        </p:sp>
        <p:sp>
          <p:nvSpPr>
            <p:cNvPr id="5853" name="object 5853"/>
            <p:cNvSpPr/>
            <p:nvPr/>
          </p:nvSpPr>
          <p:spPr>
            <a:xfrm>
              <a:off x="8464412" y="5375795"/>
              <a:ext cx="2540" cy="542290"/>
            </a:xfrm>
            <a:custGeom>
              <a:avLst/>
              <a:gdLst/>
              <a:ahLst/>
              <a:cxnLst/>
              <a:rect l="l" t="t" r="r" b="b"/>
              <a:pathLst>
                <a:path w="2540" h="542289">
                  <a:moveTo>
                    <a:pt x="1921" y="160"/>
                  </a:moveTo>
                  <a:lnTo>
                    <a:pt x="1921" y="542033"/>
                  </a:lnTo>
                </a:path>
                <a:path w="2540" h="542289">
                  <a:moveTo>
                    <a:pt x="0" y="541779"/>
                  </a:moveTo>
                  <a:lnTo>
                    <a:pt x="0" y="0"/>
                  </a:lnTo>
                </a:path>
              </a:pathLst>
            </a:custGeom>
            <a:ln w="3175">
              <a:solidFill>
                <a:srgbClr val="858187"/>
              </a:solidFill>
            </a:ln>
          </p:spPr>
          <p:txBody>
            <a:bodyPr wrap="square" lIns="0" tIns="0" rIns="0" bIns="0" rtlCol="0"/>
            <a:lstStyle/>
            <a:p>
              <a:endParaRPr lang="fr-FR" noProof="0" dirty="0"/>
            </a:p>
          </p:txBody>
        </p:sp>
        <p:sp>
          <p:nvSpPr>
            <p:cNvPr id="5854" name="object 5854"/>
            <p:cNvSpPr/>
            <p:nvPr/>
          </p:nvSpPr>
          <p:spPr>
            <a:xfrm>
              <a:off x="8466334" y="5375955"/>
              <a:ext cx="1905" cy="542290"/>
            </a:xfrm>
            <a:custGeom>
              <a:avLst/>
              <a:gdLst/>
              <a:ahLst/>
              <a:cxnLst/>
              <a:rect l="l" t="t" r="r" b="b"/>
              <a:pathLst>
                <a:path w="1904" h="542289">
                  <a:moveTo>
                    <a:pt x="0" y="0"/>
                  </a:moveTo>
                  <a:lnTo>
                    <a:pt x="1681" y="140"/>
                  </a:lnTo>
                  <a:lnTo>
                    <a:pt x="1681" y="542096"/>
                  </a:lnTo>
                  <a:lnTo>
                    <a:pt x="0" y="541873"/>
                  </a:lnTo>
                  <a:lnTo>
                    <a:pt x="0" y="0"/>
                  </a:lnTo>
                  <a:close/>
                </a:path>
              </a:pathLst>
            </a:custGeom>
            <a:solidFill>
              <a:srgbClr val="858187"/>
            </a:solidFill>
          </p:spPr>
          <p:txBody>
            <a:bodyPr wrap="square" lIns="0" tIns="0" rIns="0" bIns="0" rtlCol="0"/>
            <a:lstStyle/>
            <a:p>
              <a:endParaRPr lang="fr-FR" noProof="0" dirty="0"/>
            </a:p>
          </p:txBody>
        </p:sp>
        <p:sp>
          <p:nvSpPr>
            <p:cNvPr id="5855" name="object 5855"/>
            <p:cNvSpPr/>
            <p:nvPr/>
          </p:nvSpPr>
          <p:spPr>
            <a:xfrm>
              <a:off x="8466334" y="5375955"/>
              <a:ext cx="1905" cy="542290"/>
            </a:xfrm>
            <a:custGeom>
              <a:avLst/>
              <a:gdLst/>
              <a:ahLst/>
              <a:cxnLst/>
              <a:rect l="l" t="t" r="r" b="b"/>
              <a:pathLst>
                <a:path w="1904" h="542289">
                  <a:moveTo>
                    <a:pt x="1681" y="140"/>
                  </a:moveTo>
                  <a:lnTo>
                    <a:pt x="1681" y="542096"/>
                  </a:lnTo>
                </a:path>
                <a:path w="1904" h="542289">
                  <a:moveTo>
                    <a:pt x="0" y="541873"/>
                  </a:moveTo>
                  <a:lnTo>
                    <a:pt x="0" y="0"/>
                  </a:lnTo>
                </a:path>
              </a:pathLst>
            </a:custGeom>
            <a:ln w="3175">
              <a:solidFill>
                <a:srgbClr val="858187"/>
              </a:solidFill>
            </a:ln>
          </p:spPr>
          <p:txBody>
            <a:bodyPr wrap="square" lIns="0" tIns="0" rIns="0" bIns="0" rtlCol="0"/>
            <a:lstStyle/>
            <a:p>
              <a:endParaRPr lang="fr-FR" noProof="0" dirty="0"/>
            </a:p>
          </p:txBody>
        </p:sp>
        <p:sp>
          <p:nvSpPr>
            <p:cNvPr id="5856" name="object 5856"/>
            <p:cNvSpPr/>
            <p:nvPr/>
          </p:nvSpPr>
          <p:spPr>
            <a:xfrm>
              <a:off x="8468015" y="5376395"/>
              <a:ext cx="3810" cy="542290"/>
            </a:xfrm>
            <a:custGeom>
              <a:avLst/>
              <a:gdLst/>
              <a:ahLst/>
              <a:cxnLst/>
              <a:rect l="l" t="t" r="r" b="b"/>
              <a:pathLst>
                <a:path w="3809" h="542289">
                  <a:moveTo>
                    <a:pt x="3602" y="0"/>
                  </a:moveTo>
                  <a:lnTo>
                    <a:pt x="0" y="0"/>
                  </a:lnTo>
                  <a:lnTo>
                    <a:pt x="0" y="541655"/>
                  </a:lnTo>
                  <a:lnTo>
                    <a:pt x="3602" y="542133"/>
                  </a:lnTo>
                  <a:lnTo>
                    <a:pt x="3602" y="0"/>
                  </a:lnTo>
                  <a:close/>
                </a:path>
              </a:pathLst>
            </a:custGeom>
            <a:solidFill>
              <a:srgbClr val="858187"/>
            </a:solidFill>
          </p:spPr>
          <p:txBody>
            <a:bodyPr wrap="square" lIns="0" tIns="0" rIns="0" bIns="0" rtlCol="0"/>
            <a:lstStyle/>
            <a:p>
              <a:endParaRPr lang="fr-FR" noProof="0" dirty="0"/>
            </a:p>
          </p:txBody>
        </p:sp>
        <p:sp>
          <p:nvSpPr>
            <p:cNvPr id="5857" name="object 5857"/>
            <p:cNvSpPr/>
            <p:nvPr/>
          </p:nvSpPr>
          <p:spPr>
            <a:xfrm>
              <a:off x="8468015" y="5376095"/>
              <a:ext cx="3810" cy="542925"/>
            </a:xfrm>
            <a:custGeom>
              <a:avLst/>
              <a:gdLst/>
              <a:ahLst/>
              <a:cxnLst/>
              <a:rect l="l" t="t" r="r" b="b"/>
              <a:pathLst>
                <a:path w="3809" h="542925">
                  <a:moveTo>
                    <a:pt x="3602" y="300"/>
                  </a:moveTo>
                  <a:lnTo>
                    <a:pt x="3602" y="542433"/>
                  </a:lnTo>
                </a:path>
                <a:path w="3809" h="542925">
                  <a:moveTo>
                    <a:pt x="0" y="541956"/>
                  </a:moveTo>
                  <a:lnTo>
                    <a:pt x="0" y="0"/>
                  </a:lnTo>
                </a:path>
              </a:pathLst>
            </a:custGeom>
            <a:ln w="3175">
              <a:solidFill>
                <a:srgbClr val="858187"/>
              </a:solidFill>
            </a:ln>
          </p:spPr>
          <p:txBody>
            <a:bodyPr wrap="square" lIns="0" tIns="0" rIns="0" bIns="0" rtlCol="0"/>
            <a:lstStyle/>
            <a:p>
              <a:endParaRPr lang="fr-FR" noProof="0" dirty="0"/>
            </a:p>
          </p:txBody>
        </p:sp>
        <p:sp>
          <p:nvSpPr>
            <p:cNvPr id="5858" name="object 5858"/>
            <p:cNvSpPr/>
            <p:nvPr/>
          </p:nvSpPr>
          <p:spPr>
            <a:xfrm>
              <a:off x="8471618" y="5376395"/>
              <a:ext cx="2540" cy="542925"/>
            </a:xfrm>
            <a:custGeom>
              <a:avLst/>
              <a:gdLst/>
              <a:ahLst/>
              <a:cxnLst/>
              <a:rect l="l" t="t" r="r" b="b"/>
              <a:pathLst>
                <a:path w="2540" h="542925">
                  <a:moveTo>
                    <a:pt x="0" y="0"/>
                  </a:moveTo>
                  <a:lnTo>
                    <a:pt x="1921" y="160"/>
                  </a:lnTo>
                  <a:lnTo>
                    <a:pt x="1921" y="542387"/>
                  </a:lnTo>
                  <a:lnTo>
                    <a:pt x="0" y="542133"/>
                  </a:lnTo>
                  <a:lnTo>
                    <a:pt x="0" y="0"/>
                  </a:lnTo>
                  <a:close/>
                </a:path>
              </a:pathLst>
            </a:custGeom>
            <a:solidFill>
              <a:srgbClr val="858187"/>
            </a:solidFill>
          </p:spPr>
          <p:txBody>
            <a:bodyPr wrap="square" lIns="0" tIns="0" rIns="0" bIns="0" rtlCol="0"/>
            <a:lstStyle/>
            <a:p>
              <a:endParaRPr lang="fr-FR" noProof="0" dirty="0"/>
            </a:p>
          </p:txBody>
        </p:sp>
        <p:sp>
          <p:nvSpPr>
            <p:cNvPr id="5859" name="object 5859"/>
            <p:cNvSpPr/>
            <p:nvPr/>
          </p:nvSpPr>
          <p:spPr>
            <a:xfrm>
              <a:off x="8471618" y="5376395"/>
              <a:ext cx="2540" cy="542925"/>
            </a:xfrm>
            <a:custGeom>
              <a:avLst/>
              <a:gdLst/>
              <a:ahLst/>
              <a:cxnLst/>
              <a:rect l="l" t="t" r="r" b="b"/>
              <a:pathLst>
                <a:path w="2540" h="542925">
                  <a:moveTo>
                    <a:pt x="1921" y="160"/>
                  </a:moveTo>
                  <a:lnTo>
                    <a:pt x="1921" y="542387"/>
                  </a:lnTo>
                </a:path>
                <a:path w="2540" h="542925">
                  <a:moveTo>
                    <a:pt x="0" y="542133"/>
                  </a:moveTo>
                  <a:lnTo>
                    <a:pt x="0" y="0"/>
                  </a:lnTo>
                </a:path>
              </a:pathLst>
            </a:custGeom>
            <a:ln w="3175">
              <a:solidFill>
                <a:srgbClr val="858187"/>
              </a:solidFill>
            </a:ln>
          </p:spPr>
          <p:txBody>
            <a:bodyPr wrap="square" lIns="0" tIns="0" rIns="0" bIns="0" rtlCol="0"/>
            <a:lstStyle/>
            <a:p>
              <a:endParaRPr lang="fr-FR" noProof="0" dirty="0"/>
            </a:p>
          </p:txBody>
        </p:sp>
        <p:sp>
          <p:nvSpPr>
            <p:cNvPr id="5860" name="object 5860"/>
            <p:cNvSpPr/>
            <p:nvPr/>
          </p:nvSpPr>
          <p:spPr>
            <a:xfrm>
              <a:off x="8473540" y="5376856"/>
              <a:ext cx="3810" cy="542925"/>
            </a:xfrm>
            <a:custGeom>
              <a:avLst/>
              <a:gdLst/>
              <a:ahLst/>
              <a:cxnLst/>
              <a:rect l="l" t="t" r="r" b="b"/>
              <a:pathLst>
                <a:path w="3809" h="542925">
                  <a:moveTo>
                    <a:pt x="3602" y="0"/>
                  </a:moveTo>
                  <a:lnTo>
                    <a:pt x="0" y="0"/>
                  </a:lnTo>
                  <a:lnTo>
                    <a:pt x="0" y="541927"/>
                  </a:lnTo>
                  <a:lnTo>
                    <a:pt x="3602" y="542404"/>
                  </a:lnTo>
                  <a:lnTo>
                    <a:pt x="3602" y="0"/>
                  </a:lnTo>
                  <a:close/>
                </a:path>
              </a:pathLst>
            </a:custGeom>
            <a:solidFill>
              <a:srgbClr val="848187"/>
            </a:solidFill>
          </p:spPr>
          <p:txBody>
            <a:bodyPr wrap="square" lIns="0" tIns="0" rIns="0" bIns="0" rtlCol="0"/>
            <a:lstStyle/>
            <a:p>
              <a:endParaRPr lang="fr-FR" noProof="0" dirty="0"/>
            </a:p>
          </p:txBody>
        </p:sp>
        <p:sp>
          <p:nvSpPr>
            <p:cNvPr id="5861" name="object 5861"/>
            <p:cNvSpPr/>
            <p:nvPr/>
          </p:nvSpPr>
          <p:spPr>
            <a:xfrm>
              <a:off x="8473540" y="5376556"/>
              <a:ext cx="3810" cy="542925"/>
            </a:xfrm>
            <a:custGeom>
              <a:avLst/>
              <a:gdLst/>
              <a:ahLst/>
              <a:cxnLst/>
              <a:rect l="l" t="t" r="r" b="b"/>
              <a:pathLst>
                <a:path w="3809" h="542925">
                  <a:moveTo>
                    <a:pt x="3602" y="300"/>
                  </a:moveTo>
                  <a:lnTo>
                    <a:pt x="3602" y="542705"/>
                  </a:lnTo>
                </a:path>
                <a:path w="3809" h="542925">
                  <a:moveTo>
                    <a:pt x="0" y="542227"/>
                  </a:moveTo>
                  <a:lnTo>
                    <a:pt x="0" y="0"/>
                  </a:lnTo>
                </a:path>
              </a:pathLst>
            </a:custGeom>
            <a:ln w="3175">
              <a:solidFill>
                <a:srgbClr val="848187"/>
              </a:solidFill>
            </a:ln>
          </p:spPr>
          <p:txBody>
            <a:bodyPr wrap="square" lIns="0" tIns="0" rIns="0" bIns="0" rtlCol="0"/>
            <a:lstStyle/>
            <a:p>
              <a:endParaRPr lang="fr-FR" noProof="0" dirty="0"/>
            </a:p>
          </p:txBody>
        </p:sp>
        <p:sp>
          <p:nvSpPr>
            <p:cNvPr id="5862" name="object 5862"/>
            <p:cNvSpPr/>
            <p:nvPr/>
          </p:nvSpPr>
          <p:spPr>
            <a:xfrm>
              <a:off x="8477142" y="5376856"/>
              <a:ext cx="1905" cy="542925"/>
            </a:xfrm>
            <a:custGeom>
              <a:avLst/>
              <a:gdLst/>
              <a:ahLst/>
              <a:cxnLst/>
              <a:rect l="l" t="t" r="r" b="b"/>
              <a:pathLst>
                <a:path w="1904" h="542925">
                  <a:moveTo>
                    <a:pt x="0" y="0"/>
                  </a:moveTo>
                  <a:lnTo>
                    <a:pt x="1681" y="140"/>
                  </a:lnTo>
                  <a:lnTo>
                    <a:pt x="1681" y="542627"/>
                  </a:lnTo>
                  <a:lnTo>
                    <a:pt x="0" y="542404"/>
                  </a:lnTo>
                  <a:lnTo>
                    <a:pt x="0" y="0"/>
                  </a:lnTo>
                  <a:close/>
                </a:path>
              </a:pathLst>
            </a:custGeom>
            <a:solidFill>
              <a:srgbClr val="848187"/>
            </a:solidFill>
          </p:spPr>
          <p:txBody>
            <a:bodyPr wrap="square" lIns="0" tIns="0" rIns="0" bIns="0" rtlCol="0"/>
            <a:lstStyle/>
            <a:p>
              <a:endParaRPr lang="fr-FR" noProof="0" dirty="0"/>
            </a:p>
          </p:txBody>
        </p:sp>
        <p:sp>
          <p:nvSpPr>
            <p:cNvPr id="5863" name="object 5863"/>
            <p:cNvSpPr/>
            <p:nvPr/>
          </p:nvSpPr>
          <p:spPr>
            <a:xfrm>
              <a:off x="8477142" y="5376856"/>
              <a:ext cx="1905" cy="542925"/>
            </a:xfrm>
            <a:custGeom>
              <a:avLst/>
              <a:gdLst/>
              <a:ahLst/>
              <a:cxnLst/>
              <a:rect l="l" t="t" r="r" b="b"/>
              <a:pathLst>
                <a:path w="1904" h="542925">
                  <a:moveTo>
                    <a:pt x="1681" y="140"/>
                  </a:moveTo>
                  <a:lnTo>
                    <a:pt x="1681" y="542627"/>
                  </a:lnTo>
                </a:path>
                <a:path w="1904" h="542925">
                  <a:moveTo>
                    <a:pt x="0" y="542404"/>
                  </a:moveTo>
                  <a:lnTo>
                    <a:pt x="0" y="0"/>
                  </a:lnTo>
                </a:path>
              </a:pathLst>
            </a:custGeom>
            <a:ln w="3175">
              <a:solidFill>
                <a:srgbClr val="848187"/>
              </a:solidFill>
            </a:ln>
          </p:spPr>
          <p:txBody>
            <a:bodyPr wrap="square" lIns="0" tIns="0" rIns="0" bIns="0" rtlCol="0"/>
            <a:lstStyle/>
            <a:p>
              <a:endParaRPr lang="fr-FR" noProof="0" dirty="0"/>
            </a:p>
          </p:txBody>
        </p:sp>
        <p:sp>
          <p:nvSpPr>
            <p:cNvPr id="5864" name="object 5864"/>
            <p:cNvSpPr/>
            <p:nvPr/>
          </p:nvSpPr>
          <p:spPr>
            <a:xfrm>
              <a:off x="8478824" y="5377296"/>
              <a:ext cx="3810" cy="542925"/>
            </a:xfrm>
            <a:custGeom>
              <a:avLst/>
              <a:gdLst/>
              <a:ahLst/>
              <a:cxnLst/>
              <a:rect l="l" t="t" r="r" b="b"/>
              <a:pathLst>
                <a:path w="3809" h="542925">
                  <a:moveTo>
                    <a:pt x="3602" y="0"/>
                  </a:moveTo>
                  <a:lnTo>
                    <a:pt x="0" y="0"/>
                  </a:lnTo>
                  <a:lnTo>
                    <a:pt x="0" y="542186"/>
                  </a:lnTo>
                  <a:lnTo>
                    <a:pt x="3602" y="542664"/>
                  </a:lnTo>
                  <a:lnTo>
                    <a:pt x="3602" y="0"/>
                  </a:lnTo>
                  <a:close/>
                </a:path>
              </a:pathLst>
            </a:custGeom>
            <a:solidFill>
              <a:srgbClr val="848187"/>
            </a:solidFill>
          </p:spPr>
          <p:txBody>
            <a:bodyPr wrap="square" lIns="0" tIns="0" rIns="0" bIns="0" rtlCol="0"/>
            <a:lstStyle/>
            <a:p>
              <a:endParaRPr lang="fr-FR" noProof="0" dirty="0"/>
            </a:p>
          </p:txBody>
        </p:sp>
        <p:sp>
          <p:nvSpPr>
            <p:cNvPr id="5865" name="object 5865"/>
            <p:cNvSpPr/>
            <p:nvPr/>
          </p:nvSpPr>
          <p:spPr>
            <a:xfrm>
              <a:off x="8478824" y="5376996"/>
              <a:ext cx="3810" cy="543560"/>
            </a:xfrm>
            <a:custGeom>
              <a:avLst/>
              <a:gdLst/>
              <a:ahLst/>
              <a:cxnLst/>
              <a:rect l="l" t="t" r="r" b="b"/>
              <a:pathLst>
                <a:path w="3809" h="543560">
                  <a:moveTo>
                    <a:pt x="3602" y="300"/>
                  </a:moveTo>
                  <a:lnTo>
                    <a:pt x="3602" y="542964"/>
                  </a:lnTo>
                </a:path>
                <a:path w="3809" h="543560">
                  <a:moveTo>
                    <a:pt x="0" y="542487"/>
                  </a:moveTo>
                  <a:lnTo>
                    <a:pt x="0" y="0"/>
                  </a:lnTo>
                </a:path>
              </a:pathLst>
            </a:custGeom>
            <a:ln w="3175">
              <a:solidFill>
                <a:srgbClr val="848187"/>
              </a:solidFill>
            </a:ln>
          </p:spPr>
          <p:txBody>
            <a:bodyPr wrap="square" lIns="0" tIns="0" rIns="0" bIns="0" rtlCol="0"/>
            <a:lstStyle/>
            <a:p>
              <a:endParaRPr lang="fr-FR" noProof="0" dirty="0"/>
            </a:p>
          </p:txBody>
        </p:sp>
        <p:sp>
          <p:nvSpPr>
            <p:cNvPr id="5866" name="object 5866"/>
            <p:cNvSpPr/>
            <p:nvPr/>
          </p:nvSpPr>
          <p:spPr>
            <a:xfrm>
              <a:off x="8482427" y="5377296"/>
              <a:ext cx="2540" cy="542925"/>
            </a:xfrm>
            <a:custGeom>
              <a:avLst/>
              <a:gdLst/>
              <a:ahLst/>
              <a:cxnLst/>
              <a:rect l="l" t="t" r="r" b="b"/>
              <a:pathLst>
                <a:path w="2540" h="542925">
                  <a:moveTo>
                    <a:pt x="0" y="0"/>
                  </a:moveTo>
                  <a:lnTo>
                    <a:pt x="1921" y="160"/>
                  </a:lnTo>
                  <a:lnTo>
                    <a:pt x="1921" y="542918"/>
                  </a:lnTo>
                  <a:lnTo>
                    <a:pt x="0" y="542664"/>
                  </a:lnTo>
                  <a:lnTo>
                    <a:pt x="0" y="0"/>
                  </a:lnTo>
                  <a:close/>
                </a:path>
              </a:pathLst>
            </a:custGeom>
            <a:solidFill>
              <a:srgbClr val="848187"/>
            </a:solidFill>
          </p:spPr>
          <p:txBody>
            <a:bodyPr wrap="square" lIns="0" tIns="0" rIns="0" bIns="0" rtlCol="0"/>
            <a:lstStyle/>
            <a:p>
              <a:endParaRPr lang="fr-FR" noProof="0" dirty="0"/>
            </a:p>
          </p:txBody>
        </p:sp>
        <p:sp>
          <p:nvSpPr>
            <p:cNvPr id="5867" name="object 5867"/>
            <p:cNvSpPr/>
            <p:nvPr/>
          </p:nvSpPr>
          <p:spPr>
            <a:xfrm>
              <a:off x="8482427" y="5377296"/>
              <a:ext cx="2540" cy="542925"/>
            </a:xfrm>
            <a:custGeom>
              <a:avLst/>
              <a:gdLst/>
              <a:ahLst/>
              <a:cxnLst/>
              <a:rect l="l" t="t" r="r" b="b"/>
              <a:pathLst>
                <a:path w="2540" h="542925">
                  <a:moveTo>
                    <a:pt x="1921" y="160"/>
                  </a:moveTo>
                  <a:lnTo>
                    <a:pt x="1921" y="542918"/>
                  </a:lnTo>
                </a:path>
                <a:path w="2540" h="542925">
                  <a:moveTo>
                    <a:pt x="0" y="542664"/>
                  </a:moveTo>
                  <a:lnTo>
                    <a:pt x="0" y="0"/>
                  </a:lnTo>
                </a:path>
              </a:pathLst>
            </a:custGeom>
            <a:ln w="3175">
              <a:solidFill>
                <a:srgbClr val="848187"/>
              </a:solidFill>
            </a:ln>
          </p:spPr>
          <p:txBody>
            <a:bodyPr wrap="square" lIns="0" tIns="0" rIns="0" bIns="0" rtlCol="0"/>
            <a:lstStyle/>
            <a:p>
              <a:endParaRPr lang="fr-FR" noProof="0" dirty="0"/>
            </a:p>
          </p:txBody>
        </p:sp>
        <p:sp>
          <p:nvSpPr>
            <p:cNvPr id="5868" name="object 5868"/>
            <p:cNvSpPr/>
            <p:nvPr/>
          </p:nvSpPr>
          <p:spPr>
            <a:xfrm>
              <a:off x="8484348" y="5377757"/>
              <a:ext cx="3810" cy="543560"/>
            </a:xfrm>
            <a:custGeom>
              <a:avLst/>
              <a:gdLst/>
              <a:ahLst/>
              <a:cxnLst/>
              <a:rect l="l" t="t" r="r" b="b"/>
              <a:pathLst>
                <a:path w="3809" h="543560">
                  <a:moveTo>
                    <a:pt x="3602" y="0"/>
                  </a:moveTo>
                  <a:lnTo>
                    <a:pt x="0" y="0"/>
                  </a:lnTo>
                  <a:lnTo>
                    <a:pt x="0" y="542458"/>
                  </a:lnTo>
                  <a:lnTo>
                    <a:pt x="3602" y="542935"/>
                  </a:lnTo>
                  <a:lnTo>
                    <a:pt x="3602" y="0"/>
                  </a:lnTo>
                  <a:close/>
                </a:path>
              </a:pathLst>
            </a:custGeom>
            <a:solidFill>
              <a:srgbClr val="848086"/>
            </a:solidFill>
          </p:spPr>
          <p:txBody>
            <a:bodyPr wrap="square" lIns="0" tIns="0" rIns="0" bIns="0" rtlCol="0"/>
            <a:lstStyle/>
            <a:p>
              <a:endParaRPr lang="fr-FR" noProof="0" dirty="0"/>
            </a:p>
          </p:txBody>
        </p:sp>
        <p:sp>
          <p:nvSpPr>
            <p:cNvPr id="5869" name="object 5869"/>
            <p:cNvSpPr/>
            <p:nvPr/>
          </p:nvSpPr>
          <p:spPr>
            <a:xfrm>
              <a:off x="8484348" y="5377457"/>
              <a:ext cx="3810" cy="543560"/>
            </a:xfrm>
            <a:custGeom>
              <a:avLst/>
              <a:gdLst/>
              <a:ahLst/>
              <a:cxnLst/>
              <a:rect l="l" t="t" r="r" b="b"/>
              <a:pathLst>
                <a:path w="3809" h="543560">
                  <a:moveTo>
                    <a:pt x="3602" y="300"/>
                  </a:moveTo>
                  <a:lnTo>
                    <a:pt x="3602" y="543236"/>
                  </a:lnTo>
                </a:path>
                <a:path w="3809" h="543560">
                  <a:moveTo>
                    <a:pt x="0" y="542758"/>
                  </a:moveTo>
                  <a:lnTo>
                    <a:pt x="0" y="0"/>
                  </a:lnTo>
                </a:path>
              </a:pathLst>
            </a:custGeom>
            <a:ln w="3175">
              <a:solidFill>
                <a:srgbClr val="848086"/>
              </a:solidFill>
            </a:ln>
          </p:spPr>
          <p:txBody>
            <a:bodyPr wrap="square" lIns="0" tIns="0" rIns="0" bIns="0" rtlCol="0"/>
            <a:lstStyle/>
            <a:p>
              <a:endParaRPr lang="fr-FR" noProof="0" dirty="0"/>
            </a:p>
          </p:txBody>
        </p:sp>
        <p:sp>
          <p:nvSpPr>
            <p:cNvPr id="5870" name="object 5870"/>
            <p:cNvSpPr/>
            <p:nvPr/>
          </p:nvSpPr>
          <p:spPr>
            <a:xfrm>
              <a:off x="8487951" y="5377757"/>
              <a:ext cx="1905" cy="543560"/>
            </a:xfrm>
            <a:custGeom>
              <a:avLst/>
              <a:gdLst/>
              <a:ahLst/>
              <a:cxnLst/>
              <a:rect l="l" t="t" r="r" b="b"/>
              <a:pathLst>
                <a:path w="1904" h="543560">
                  <a:moveTo>
                    <a:pt x="0" y="0"/>
                  </a:moveTo>
                  <a:lnTo>
                    <a:pt x="1681" y="140"/>
                  </a:lnTo>
                  <a:lnTo>
                    <a:pt x="1681" y="543158"/>
                  </a:lnTo>
                  <a:lnTo>
                    <a:pt x="0" y="542935"/>
                  </a:lnTo>
                  <a:lnTo>
                    <a:pt x="0" y="0"/>
                  </a:lnTo>
                  <a:close/>
                </a:path>
              </a:pathLst>
            </a:custGeom>
            <a:solidFill>
              <a:srgbClr val="848086"/>
            </a:solidFill>
          </p:spPr>
          <p:txBody>
            <a:bodyPr wrap="square" lIns="0" tIns="0" rIns="0" bIns="0" rtlCol="0"/>
            <a:lstStyle/>
            <a:p>
              <a:endParaRPr lang="fr-FR" noProof="0" dirty="0"/>
            </a:p>
          </p:txBody>
        </p:sp>
        <p:sp>
          <p:nvSpPr>
            <p:cNvPr id="5871" name="object 5871"/>
            <p:cNvSpPr/>
            <p:nvPr/>
          </p:nvSpPr>
          <p:spPr>
            <a:xfrm>
              <a:off x="8487951" y="5377757"/>
              <a:ext cx="1905" cy="543560"/>
            </a:xfrm>
            <a:custGeom>
              <a:avLst/>
              <a:gdLst/>
              <a:ahLst/>
              <a:cxnLst/>
              <a:rect l="l" t="t" r="r" b="b"/>
              <a:pathLst>
                <a:path w="1904" h="543560">
                  <a:moveTo>
                    <a:pt x="1681" y="140"/>
                  </a:moveTo>
                  <a:lnTo>
                    <a:pt x="1681" y="543158"/>
                  </a:lnTo>
                </a:path>
                <a:path w="1904" h="543560">
                  <a:moveTo>
                    <a:pt x="0" y="542935"/>
                  </a:moveTo>
                  <a:lnTo>
                    <a:pt x="0" y="0"/>
                  </a:lnTo>
                </a:path>
              </a:pathLst>
            </a:custGeom>
            <a:ln w="3175">
              <a:solidFill>
                <a:srgbClr val="848086"/>
              </a:solidFill>
            </a:ln>
          </p:spPr>
          <p:txBody>
            <a:bodyPr wrap="square" lIns="0" tIns="0" rIns="0" bIns="0" rtlCol="0"/>
            <a:lstStyle/>
            <a:p>
              <a:endParaRPr lang="fr-FR" noProof="0" dirty="0"/>
            </a:p>
          </p:txBody>
        </p:sp>
        <p:sp>
          <p:nvSpPr>
            <p:cNvPr id="5872" name="object 5872"/>
            <p:cNvSpPr/>
            <p:nvPr/>
          </p:nvSpPr>
          <p:spPr>
            <a:xfrm>
              <a:off x="8489632" y="5378198"/>
              <a:ext cx="3810" cy="543560"/>
            </a:xfrm>
            <a:custGeom>
              <a:avLst/>
              <a:gdLst/>
              <a:ahLst/>
              <a:cxnLst/>
              <a:rect l="l" t="t" r="r" b="b"/>
              <a:pathLst>
                <a:path w="3809" h="543560">
                  <a:moveTo>
                    <a:pt x="3602" y="0"/>
                  </a:moveTo>
                  <a:lnTo>
                    <a:pt x="0" y="0"/>
                  </a:lnTo>
                  <a:lnTo>
                    <a:pt x="0" y="542718"/>
                  </a:lnTo>
                  <a:lnTo>
                    <a:pt x="3602" y="543195"/>
                  </a:lnTo>
                  <a:lnTo>
                    <a:pt x="3602" y="0"/>
                  </a:lnTo>
                  <a:close/>
                </a:path>
              </a:pathLst>
            </a:custGeom>
            <a:solidFill>
              <a:srgbClr val="848086"/>
            </a:solidFill>
          </p:spPr>
          <p:txBody>
            <a:bodyPr wrap="square" lIns="0" tIns="0" rIns="0" bIns="0" rtlCol="0"/>
            <a:lstStyle/>
            <a:p>
              <a:endParaRPr lang="fr-FR" noProof="0" dirty="0"/>
            </a:p>
          </p:txBody>
        </p:sp>
        <p:sp>
          <p:nvSpPr>
            <p:cNvPr id="5873" name="object 5873"/>
            <p:cNvSpPr/>
            <p:nvPr/>
          </p:nvSpPr>
          <p:spPr>
            <a:xfrm>
              <a:off x="8489632" y="5377897"/>
              <a:ext cx="3810" cy="543560"/>
            </a:xfrm>
            <a:custGeom>
              <a:avLst/>
              <a:gdLst/>
              <a:ahLst/>
              <a:cxnLst/>
              <a:rect l="l" t="t" r="r" b="b"/>
              <a:pathLst>
                <a:path w="3809" h="543560">
                  <a:moveTo>
                    <a:pt x="3602" y="300"/>
                  </a:moveTo>
                  <a:lnTo>
                    <a:pt x="3602" y="543495"/>
                  </a:lnTo>
                </a:path>
                <a:path w="3809" h="543560">
                  <a:moveTo>
                    <a:pt x="0" y="543018"/>
                  </a:moveTo>
                  <a:lnTo>
                    <a:pt x="0" y="0"/>
                  </a:lnTo>
                </a:path>
              </a:pathLst>
            </a:custGeom>
            <a:ln w="3175">
              <a:solidFill>
                <a:srgbClr val="848086"/>
              </a:solidFill>
            </a:ln>
          </p:spPr>
          <p:txBody>
            <a:bodyPr wrap="square" lIns="0" tIns="0" rIns="0" bIns="0" rtlCol="0"/>
            <a:lstStyle/>
            <a:p>
              <a:endParaRPr lang="fr-FR" noProof="0" dirty="0"/>
            </a:p>
          </p:txBody>
        </p:sp>
        <p:sp>
          <p:nvSpPr>
            <p:cNvPr id="5874" name="object 5874"/>
            <p:cNvSpPr/>
            <p:nvPr/>
          </p:nvSpPr>
          <p:spPr>
            <a:xfrm>
              <a:off x="8493235" y="5378198"/>
              <a:ext cx="2540" cy="543560"/>
            </a:xfrm>
            <a:custGeom>
              <a:avLst/>
              <a:gdLst/>
              <a:ahLst/>
              <a:cxnLst/>
              <a:rect l="l" t="t" r="r" b="b"/>
              <a:pathLst>
                <a:path w="2540" h="543560">
                  <a:moveTo>
                    <a:pt x="0" y="0"/>
                  </a:moveTo>
                  <a:lnTo>
                    <a:pt x="1921" y="160"/>
                  </a:lnTo>
                  <a:lnTo>
                    <a:pt x="1921" y="543450"/>
                  </a:lnTo>
                  <a:lnTo>
                    <a:pt x="0" y="543195"/>
                  </a:lnTo>
                  <a:lnTo>
                    <a:pt x="0" y="0"/>
                  </a:lnTo>
                  <a:close/>
                </a:path>
              </a:pathLst>
            </a:custGeom>
            <a:solidFill>
              <a:srgbClr val="848086"/>
            </a:solidFill>
          </p:spPr>
          <p:txBody>
            <a:bodyPr wrap="square" lIns="0" tIns="0" rIns="0" bIns="0" rtlCol="0"/>
            <a:lstStyle/>
            <a:p>
              <a:endParaRPr lang="fr-FR" noProof="0" dirty="0"/>
            </a:p>
          </p:txBody>
        </p:sp>
        <p:sp>
          <p:nvSpPr>
            <p:cNvPr id="5875" name="object 5875"/>
            <p:cNvSpPr/>
            <p:nvPr/>
          </p:nvSpPr>
          <p:spPr>
            <a:xfrm>
              <a:off x="8493235" y="5378198"/>
              <a:ext cx="2540" cy="543560"/>
            </a:xfrm>
            <a:custGeom>
              <a:avLst/>
              <a:gdLst/>
              <a:ahLst/>
              <a:cxnLst/>
              <a:rect l="l" t="t" r="r" b="b"/>
              <a:pathLst>
                <a:path w="2540" h="543560">
                  <a:moveTo>
                    <a:pt x="1921" y="160"/>
                  </a:moveTo>
                  <a:lnTo>
                    <a:pt x="1921" y="543450"/>
                  </a:lnTo>
                </a:path>
                <a:path w="2540" h="543560">
                  <a:moveTo>
                    <a:pt x="0" y="543195"/>
                  </a:moveTo>
                  <a:lnTo>
                    <a:pt x="0" y="0"/>
                  </a:lnTo>
                </a:path>
              </a:pathLst>
            </a:custGeom>
            <a:ln w="3175">
              <a:solidFill>
                <a:srgbClr val="848086"/>
              </a:solidFill>
            </a:ln>
          </p:spPr>
          <p:txBody>
            <a:bodyPr wrap="square" lIns="0" tIns="0" rIns="0" bIns="0" rtlCol="0"/>
            <a:lstStyle/>
            <a:p>
              <a:endParaRPr lang="fr-FR" noProof="0" dirty="0"/>
            </a:p>
          </p:txBody>
        </p:sp>
        <p:sp>
          <p:nvSpPr>
            <p:cNvPr id="5876" name="object 5876"/>
            <p:cNvSpPr/>
            <p:nvPr/>
          </p:nvSpPr>
          <p:spPr>
            <a:xfrm>
              <a:off x="8495157" y="5378718"/>
              <a:ext cx="3810" cy="543560"/>
            </a:xfrm>
            <a:custGeom>
              <a:avLst/>
              <a:gdLst/>
              <a:ahLst/>
              <a:cxnLst/>
              <a:rect l="l" t="t" r="r" b="b"/>
              <a:pathLst>
                <a:path w="3809" h="543560">
                  <a:moveTo>
                    <a:pt x="3602" y="0"/>
                  </a:moveTo>
                  <a:lnTo>
                    <a:pt x="0" y="0"/>
                  </a:lnTo>
                  <a:lnTo>
                    <a:pt x="0" y="542929"/>
                  </a:lnTo>
                  <a:lnTo>
                    <a:pt x="3602" y="543406"/>
                  </a:lnTo>
                  <a:lnTo>
                    <a:pt x="3602" y="0"/>
                  </a:lnTo>
                  <a:close/>
                </a:path>
              </a:pathLst>
            </a:custGeom>
            <a:solidFill>
              <a:srgbClr val="838086"/>
            </a:solidFill>
          </p:spPr>
          <p:txBody>
            <a:bodyPr wrap="square" lIns="0" tIns="0" rIns="0" bIns="0" rtlCol="0"/>
            <a:lstStyle/>
            <a:p>
              <a:endParaRPr lang="fr-FR" noProof="0" dirty="0"/>
            </a:p>
          </p:txBody>
        </p:sp>
        <p:sp>
          <p:nvSpPr>
            <p:cNvPr id="5877" name="object 5877"/>
            <p:cNvSpPr/>
            <p:nvPr/>
          </p:nvSpPr>
          <p:spPr>
            <a:xfrm>
              <a:off x="8495157" y="5378358"/>
              <a:ext cx="3810" cy="544195"/>
            </a:xfrm>
            <a:custGeom>
              <a:avLst/>
              <a:gdLst/>
              <a:ahLst/>
              <a:cxnLst/>
              <a:rect l="l" t="t" r="r" b="b"/>
              <a:pathLst>
                <a:path w="3809" h="544195">
                  <a:moveTo>
                    <a:pt x="3602" y="360"/>
                  </a:moveTo>
                  <a:lnTo>
                    <a:pt x="3602" y="543767"/>
                  </a:lnTo>
                </a:path>
                <a:path w="3809" h="544195">
                  <a:moveTo>
                    <a:pt x="0" y="543289"/>
                  </a:moveTo>
                  <a:lnTo>
                    <a:pt x="0" y="0"/>
                  </a:lnTo>
                </a:path>
              </a:pathLst>
            </a:custGeom>
            <a:ln w="3175">
              <a:solidFill>
                <a:srgbClr val="838086"/>
              </a:solidFill>
            </a:ln>
          </p:spPr>
          <p:txBody>
            <a:bodyPr wrap="square" lIns="0" tIns="0" rIns="0" bIns="0" rtlCol="0"/>
            <a:lstStyle/>
            <a:p>
              <a:endParaRPr lang="fr-FR" noProof="0" dirty="0"/>
            </a:p>
          </p:txBody>
        </p:sp>
        <p:sp>
          <p:nvSpPr>
            <p:cNvPr id="5878" name="object 5878"/>
            <p:cNvSpPr/>
            <p:nvPr/>
          </p:nvSpPr>
          <p:spPr>
            <a:xfrm>
              <a:off x="8498760" y="5378718"/>
              <a:ext cx="1905" cy="544195"/>
            </a:xfrm>
            <a:custGeom>
              <a:avLst/>
              <a:gdLst/>
              <a:ahLst/>
              <a:cxnLst/>
              <a:rect l="l" t="t" r="r" b="b"/>
              <a:pathLst>
                <a:path w="1904" h="544195">
                  <a:moveTo>
                    <a:pt x="0" y="0"/>
                  </a:moveTo>
                  <a:lnTo>
                    <a:pt x="1681" y="170"/>
                  </a:lnTo>
                  <a:lnTo>
                    <a:pt x="1681" y="543629"/>
                  </a:lnTo>
                  <a:lnTo>
                    <a:pt x="0" y="543406"/>
                  </a:lnTo>
                  <a:lnTo>
                    <a:pt x="0" y="0"/>
                  </a:lnTo>
                  <a:close/>
                </a:path>
              </a:pathLst>
            </a:custGeom>
            <a:solidFill>
              <a:srgbClr val="838086"/>
            </a:solidFill>
          </p:spPr>
          <p:txBody>
            <a:bodyPr wrap="square" lIns="0" tIns="0" rIns="0" bIns="0" rtlCol="0"/>
            <a:lstStyle/>
            <a:p>
              <a:endParaRPr lang="fr-FR" noProof="0" dirty="0"/>
            </a:p>
          </p:txBody>
        </p:sp>
        <p:sp>
          <p:nvSpPr>
            <p:cNvPr id="5879" name="object 5879"/>
            <p:cNvSpPr/>
            <p:nvPr/>
          </p:nvSpPr>
          <p:spPr>
            <a:xfrm>
              <a:off x="8498760" y="5378718"/>
              <a:ext cx="1905" cy="544195"/>
            </a:xfrm>
            <a:custGeom>
              <a:avLst/>
              <a:gdLst/>
              <a:ahLst/>
              <a:cxnLst/>
              <a:rect l="l" t="t" r="r" b="b"/>
              <a:pathLst>
                <a:path w="1904" h="544195">
                  <a:moveTo>
                    <a:pt x="1681" y="170"/>
                  </a:moveTo>
                  <a:lnTo>
                    <a:pt x="1681" y="543629"/>
                  </a:lnTo>
                </a:path>
                <a:path w="1904" h="544195">
                  <a:moveTo>
                    <a:pt x="0" y="543406"/>
                  </a:moveTo>
                  <a:lnTo>
                    <a:pt x="0" y="0"/>
                  </a:lnTo>
                </a:path>
              </a:pathLst>
            </a:custGeom>
            <a:ln w="3175">
              <a:solidFill>
                <a:srgbClr val="838086"/>
              </a:solidFill>
            </a:ln>
          </p:spPr>
          <p:txBody>
            <a:bodyPr wrap="square" lIns="0" tIns="0" rIns="0" bIns="0" rtlCol="0"/>
            <a:lstStyle/>
            <a:p>
              <a:endParaRPr lang="fr-FR" noProof="0" dirty="0"/>
            </a:p>
          </p:txBody>
        </p:sp>
        <p:sp>
          <p:nvSpPr>
            <p:cNvPr id="5880" name="object 5880"/>
            <p:cNvSpPr/>
            <p:nvPr/>
          </p:nvSpPr>
          <p:spPr>
            <a:xfrm>
              <a:off x="8500442" y="5378889"/>
              <a:ext cx="2540" cy="544195"/>
            </a:xfrm>
            <a:custGeom>
              <a:avLst/>
              <a:gdLst/>
              <a:ahLst/>
              <a:cxnLst/>
              <a:rect l="l" t="t" r="r" b="b"/>
              <a:pathLst>
                <a:path w="2540" h="544195">
                  <a:moveTo>
                    <a:pt x="0" y="0"/>
                  </a:moveTo>
                  <a:lnTo>
                    <a:pt x="1921" y="194"/>
                  </a:lnTo>
                  <a:lnTo>
                    <a:pt x="1921" y="543714"/>
                  </a:lnTo>
                  <a:lnTo>
                    <a:pt x="0" y="543459"/>
                  </a:lnTo>
                  <a:lnTo>
                    <a:pt x="0" y="0"/>
                  </a:lnTo>
                  <a:close/>
                </a:path>
              </a:pathLst>
            </a:custGeom>
            <a:solidFill>
              <a:srgbClr val="838086"/>
            </a:solidFill>
          </p:spPr>
          <p:txBody>
            <a:bodyPr wrap="square" lIns="0" tIns="0" rIns="0" bIns="0" rtlCol="0"/>
            <a:lstStyle/>
            <a:p>
              <a:endParaRPr lang="fr-FR" noProof="0" dirty="0"/>
            </a:p>
          </p:txBody>
        </p:sp>
        <p:sp>
          <p:nvSpPr>
            <p:cNvPr id="5881" name="object 5881"/>
            <p:cNvSpPr/>
            <p:nvPr/>
          </p:nvSpPr>
          <p:spPr>
            <a:xfrm>
              <a:off x="8500441" y="5378889"/>
              <a:ext cx="2540" cy="544195"/>
            </a:xfrm>
            <a:custGeom>
              <a:avLst/>
              <a:gdLst/>
              <a:ahLst/>
              <a:cxnLst/>
              <a:rect l="l" t="t" r="r" b="b"/>
              <a:pathLst>
                <a:path w="2540" h="544195">
                  <a:moveTo>
                    <a:pt x="1921" y="194"/>
                  </a:moveTo>
                  <a:lnTo>
                    <a:pt x="1921" y="543714"/>
                  </a:lnTo>
                </a:path>
                <a:path w="2540" h="544195">
                  <a:moveTo>
                    <a:pt x="0" y="543459"/>
                  </a:moveTo>
                  <a:lnTo>
                    <a:pt x="0" y="0"/>
                  </a:lnTo>
                </a:path>
              </a:pathLst>
            </a:custGeom>
            <a:ln w="3175">
              <a:solidFill>
                <a:srgbClr val="838086"/>
              </a:solidFill>
            </a:ln>
          </p:spPr>
          <p:txBody>
            <a:bodyPr wrap="square" lIns="0" tIns="0" rIns="0" bIns="0" rtlCol="0"/>
            <a:lstStyle/>
            <a:p>
              <a:endParaRPr lang="fr-FR" noProof="0" dirty="0"/>
            </a:p>
          </p:txBody>
        </p:sp>
        <p:sp>
          <p:nvSpPr>
            <p:cNvPr id="5882" name="object 5882"/>
            <p:cNvSpPr/>
            <p:nvPr/>
          </p:nvSpPr>
          <p:spPr>
            <a:xfrm>
              <a:off x="8502363" y="5379448"/>
              <a:ext cx="3810" cy="544195"/>
            </a:xfrm>
            <a:custGeom>
              <a:avLst/>
              <a:gdLst/>
              <a:ahLst/>
              <a:cxnLst/>
              <a:rect l="l" t="t" r="r" b="b"/>
              <a:pathLst>
                <a:path w="3809" h="544195">
                  <a:moveTo>
                    <a:pt x="3602" y="0"/>
                  </a:moveTo>
                  <a:lnTo>
                    <a:pt x="0" y="0"/>
                  </a:lnTo>
                  <a:lnTo>
                    <a:pt x="0" y="543154"/>
                  </a:lnTo>
                  <a:lnTo>
                    <a:pt x="3602" y="543632"/>
                  </a:lnTo>
                  <a:lnTo>
                    <a:pt x="3602" y="0"/>
                  </a:lnTo>
                  <a:close/>
                </a:path>
              </a:pathLst>
            </a:custGeom>
            <a:solidFill>
              <a:srgbClr val="838086"/>
            </a:solidFill>
          </p:spPr>
          <p:txBody>
            <a:bodyPr wrap="square" lIns="0" tIns="0" rIns="0" bIns="0" rtlCol="0"/>
            <a:lstStyle/>
            <a:p>
              <a:endParaRPr lang="fr-FR" noProof="0" dirty="0"/>
            </a:p>
          </p:txBody>
        </p:sp>
        <p:sp>
          <p:nvSpPr>
            <p:cNvPr id="5883" name="object 5883"/>
            <p:cNvSpPr/>
            <p:nvPr/>
          </p:nvSpPr>
          <p:spPr>
            <a:xfrm>
              <a:off x="8502363" y="5379083"/>
              <a:ext cx="3810" cy="544195"/>
            </a:xfrm>
            <a:custGeom>
              <a:avLst/>
              <a:gdLst/>
              <a:ahLst/>
              <a:cxnLst/>
              <a:rect l="l" t="t" r="r" b="b"/>
              <a:pathLst>
                <a:path w="3809" h="544195">
                  <a:moveTo>
                    <a:pt x="3602" y="364"/>
                  </a:moveTo>
                  <a:lnTo>
                    <a:pt x="3602" y="543996"/>
                  </a:lnTo>
                </a:path>
                <a:path w="3809" h="544195">
                  <a:moveTo>
                    <a:pt x="0" y="543519"/>
                  </a:moveTo>
                  <a:lnTo>
                    <a:pt x="0" y="0"/>
                  </a:lnTo>
                </a:path>
              </a:pathLst>
            </a:custGeom>
            <a:ln w="3175">
              <a:solidFill>
                <a:srgbClr val="838086"/>
              </a:solidFill>
            </a:ln>
          </p:spPr>
          <p:txBody>
            <a:bodyPr wrap="square" lIns="0" tIns="0" rIns="0" bIns="0" rtlCol="0"/>
            <a:lstStyle/>
            <a:p>
              <a:endParaRPr lang="fr-FR" noProof="0" dirty="0"/>
            </a:p>
          </p:txBody>
        </p:sp>
        <p:sp>
          <p:nvSpPr>
            <p:cNvPr id="5884" name="object 5884"/>
            <p:cNvSpPr/>
            <p:nvPr/>
          </p:nvSpPr>
          <p:spPr>
            <a:xfrm>
              <a:off x="8505966" y="5379448"/>
              <a:ext cx="1905" cy="544195"/>
            </a:xfrm>
            <a:custGeom>
              <a:avLst/>
              <a:gdLst/>
              <a:ahLst/>
              <a:cxnLst/>
              <a:rect l="l" t="t" r="r" b="b"/>
              <a:pathLst>
                <a:path w="1904" h="544195">
                  <a:moveTo>
                    <a:pt x="0" y="0"/>
                  </a:moveTo>
                  <a:lnTo>
                    <a:pt x="1681" y="170"/>
                  </a:lnTo>
                  <a:lnTo>
                    <a:pt x="1681" y="543855"/>
                  </a:lnTo>
                  <a:lnTo>
                    <a:pt x="0" y="543632"/>
                  </a:lnTo>
                  <a:lnTo>
                    <a:pt x="0" y="0"/>
                  </a:lnTo>
                  <a:close/>
                </a:path>
              </a:pathLst>
            </a:custGeom>
            <a:solidFill>
              <a:srgbClr val="837E85"/>
            </a:solidFill>
          </p:spPr>
          <p:txBody>
            <a:bodyPr wrap="square" lIns="0" tIns="0" rIns="0" bIns="0" rtlCol="0"/>
            <a:lstStyle/>
            <a:p>
              <a:endParaRPr lang="fr-FR" noProof="0" dirty="0"/>
            </a:p>
          </p:txBody>
        </p:sp>
        <p:sp>
          <p:nvSpPr>
            <p:cNvPr id="5885" name="object 5885"/>
            <p:cNvSpPr/>
            <p:nvPr/>
          </p:nvSpPr>
          <p:spPr>
            <a:xfrm>
              <a:off x="8505966" y="5379448"/>
              <a:ext cx="1905" cy="544195"/>
            </a:xfrm>
            <a:custGeom>
              <a:avLst/>
              <a:gdLst/>
              <a:ahLst/>
              <a:cxnLst/>
              <a:rect l="l" t="t" r="r" b="b"/>
              <a:pathLst>
                <a:path w="1904" h="544195">
                  <a:moveTo>
                    <a:pt x="1681" y="170"/>
                  </a:moveTo>
                  <a:lnTo>
                    <a:pt x="1681" y="543855"/>
                  </a:lnTo>
                </a:path>
                <a:path w="1904" h="544195">
                  <a:moveTo>
                    <a:pt x="0" y="543632"/>
                  </a:moveTo>
                  <a:lnTo>
                    <a:pt x="0" y="0"/>
                  </a:lnTo>
                </a:path>
              </a:pathLst>
            </a:custGeom>
            <a:ln w="3175">
              <a:solidFill>
                <a:srgbClr val="837E85"/>
              </a:solidFill>
            </a:ln>
          </p:spPr>
          <p:txBody>
            <a:bodyPr wrap="square" lIns="0" tIns="0" rIns="0" bIns="0" rtlCol="0"/>
            <a:lstStyle/>
            <a:p>
              <a:endParaRPr lang="fr-FR" noProof="0" dirty="0"/>
            </a:p>
          </p:txBody>
        </p:sp>
        <p:sp>
          <p:nvSpPr>
            <p:cNvPr id="5886" name="object 5886"/>
            <p:cNvSpPr/>
            <p:nvPr/>
          </p:nvSpPr>
          <p:spPr>
            <a:xfrm>
              <a:off x="8507648" y="5379983"/>
              <a:ext cx="3810" cy="544195"/>
            </a:xfrm>
            <a:custGeom>
              <a:avLst/>
              <a:gdLst/>
              <a:ahLst/>
              <a:cxnLst/>
              <a:rect l="l" t="t" r="r" b="b"/>
              <a:pathLst>
                <a:path w="3809" h="544195">
                  <a:moveTo>
                    <a:pt x="3602" y="0"/>
                  </a:moveTo>
                  <a:lnTo>
                    <a:pt x="0" y="0"/>
                  </a:lnTo>
                  <a:lnTo>
                    <a:pt x="0" y="543320"/>
                  </a:lnTo>
                  <a:lnTo>
                    <a:pt x="3602" y="543797"/>
                  </a:lnTo>
                  <a:lnTo>
                    <a:pt x="3602" y="0"/>
                  </a:lnTo>
                  <a:close/>
                </a:path>
              </a:pathLst>
            </a:custGeom>
            <a:solidFill>
              <a:srgbClr val="837E85"/>
            </a:solidFill>
          </p:spPr>
          <p:txBody>
            <a:bodyPr wrap="square" lIns="0" tIns="0" rIns="0" bIns="0" rtlCol="0"/>
            <a:lstStyle/>
            <a:p>
              <a:endParaRPr lang="fr-FR" noProof="0" dirty="0"/>
            </a:p>
          </p:txBody>
        </p:sp>
        <p:sp>
          <p:nvSpPr>
            <p:cNvPr id="5887" name="object 5887"/>
            <p:cNvSpPr/>
            <p:nvPr/>
          </p:nvSpPr>
          <p:spPr>
            <a:xfrm>
              <a:off x="8507647" y="5379618"/>
              <a:ext cx="3810" cy="544195"/>
            </a:xfrm>
            <a:custGeom>
              <a:avLst/>
              <a:gdLst/>
              <a:ahLst/>
              <a:cxnLst/>
              <a:rect l="l" t="t" r="r" b="b"/>
              <a:pathLst>
                <a:path w="3809" h="544195">
                  <a:moveTo>
                    <a:pt x="3602" y="364"/>
                  </a:moveTo>
                  <a:lnTo>
                    <a:pt x="3602" y="544162"/>
                  </a:lnTo>
                </a:path>
                <a:path w="3809" h="544195">
                  <a:moveTo>
                    <a:pt x="0" y="543684"/>
                  </a:moveTo>
                  <a:lnTo>
                    <a:pt x="0" y="0"/>
                  </a:lnTo>
                </a:path>
              </a:pathLst>
            </a:custGeom>
            <a:ln w="3175">
              <a:solidFill>
                <a:srgbClr val="837E85"/>
              </a:solidFill>
            </a:ln>
          </p:spPr>
          <p:txBody>
            <a:bodyPr wrap="square" lIns="0" tIns="0" rIns="0" bIns="0" rtlCol="0"/>
            <a:lstStyle/>
            <a:p>
              <a:endParaRPr lang="fr-FR" noProof="0" dirty="0"/>
            </a:p>
          </p:txBody>
        </p:sp>
        <p:sp>
          <p:nvSpPr>
            <p:cNvPr id="5888" name="object 5888"/>
            <p:cNvSpPr/>
            <p:nvPr/>
          </p:nvSpPr>
          <p:spPr>
            <a:xfrm>
              <a:off x="8511250" y="5379983"/>
              <a:ext cx="2540" cy="544195"/>
            </a:xfrm>
            <a:custGeom>
              <a:avLst/>
              <a:gdLst/>
              <a:ahLst/>
              <a:cxnLst/>
              <a:rect l="l" t="t" r="r" b="b"/>
              <a:pathLst>
                <a:path w="2540" h="544195">
                  <a:moveTo>
                    <a:pt x="0" y="0"/>
                  </a:moveTo>
                  <a:lnTo>
                    <a:pt x="1921" y="194"/>
                  </a:lnTo>
                  <a:lnTo>
                    <a:pt x="1921" y="544052"/>
                  </a:lnTo>
                  <a:lnTo>
                    <a:pt x="0" y="543797"/>
                  </a:lnTo>
                  <a:lnTo>
                    <a:pt x="0" y="0"/>
                  </a:lnTo>
                  <a:close/>
                </a:path>
              </a:pathLst>
            </a:custGeom>
            <a:solidFill>
              <a:srgbClr val="837E85"/>
            </a:solidFill>
          </p:spPr>
          <p:txBody>
            <a:bodyPr wrap="square" lIns="0" tIns="0" rIns="0" bIns="0" rtlCol="0"/>
            <a:lstStyle/>
            <a:p>
              <a:endParaRPr lang="fr-FR" noProof="0" dirty="0"/>
            </a:p>
          </p:txBody>
        </p:sp>
        <p:sp>
          <p:nvSpPr>
            <p:cNvPr id="5889" name="object 5889"/>
            <p:cNvSpPr/>
            <p:nvPr/>
          </p:nvSpPr>
          <p:spPr>
            <a:xfrm>
              <a:off x="8511250" y="5379983"/>
              <a:ext cx="2540" cy="544195"/>
            </a:xfrm>
            <a:custGeom>
              <a:avLst/>
              <a:gdLst/>
              <a:ahLst/>
              <a:cxnLst/>
              <a:rect l="l" t="t" r="r" b="b"/>
              <a:pathLst>
                <a:path w="2540" h="544195">
                  <a:moveTo>
                    <a:pt x="1921" y="194"/>
                  </a:moveTo>
                  <a:lnTo>
                    <a:pt x="1921" y="544052"/>
                  </a:lnTo>
                </a:path>
                <a:path w="2540" h="544195">
                  <a:moveTo>
                    <a:pt x="0" y="543797"/>
                  </a:moveTo>
                  <a:lnTo>
                    <a:pt x="0" y="0"/>
                  </a:lnTo>
                </a:path>
              </a:pathLst>
            </a:custGeom>
            <a:ln w="3175">
              <a:solidFill>
                <a:srgbClr val="837E85"/>
              </a:solidFill>
            </a:ln>
          </p:spPr>
          <p:txBody>
            <a:bodyPr wrap="square" lIns="0" tIns="0" rIns="0" bIns="0" rtlCol="0"/>
            <a:lstStyle/>
            <a:p>
              <a:endParaRPr lang="fr-FR" noProof="0" dirty="0"/>
            </a:p>
          </p:txBody>
        </p:sp>
        <p:sp>
          <p:nvSpPr>
            <p:cNvPr id="5890" name="object 5890"/>
            <p:cNvSpPr/>
            <p:nvPr/>
          </p:nvSpPr>
          <p:spPr>
            <a:xfrm>
              <a:off x="8513172" y="5380542"/>
              <a:ext cx="3810" cy="544195"/>
            </a:xfrm>
            <a:custGeom>
              <a:avLst/>
              <a:gdLst/>
              <a:ahLst/>
              <a:cxnLst/>
              <a:rect l="l" t="t" r="r" b="b"/>
              <a:pathLst>
                <a:path w="3809" h="544195">
                  <a:moveTo>
                    <a:pt x="3602" y="0"/>
                  </a:moveTo>
                  <a:lnTo>
                    <a:pt x="0" y="0"/>
                  </a:lnTo>
                  <a:lnTo>
                    <a:pt x="0" y="543492"/>
                  </a:lnTo>
                  <a:lnTo>
                    <a:pt x="3602" y="543970"/>
                  </a:lnTo>
                  <a:lnTo>
                    <a:pt x="3602" y="0"/>
                  </a:lnTo>
                  <a:close/>
                </a:path>
              </a:pathLst>
            </a:custGeom>
            <a:solidFill>
              <a:srgbClr val="837E85"/>
            </a:solidFill>
          </p:spPr>
          <p:txBody>
            <a:bodyPr wrap="square" lIns="0" tIns="0" rIns="0" bIns="0" rtlCol="0"/>
            <a:lstStyle/>
            <a:p>
              <a:endParaRPr lang="fr-FR" noProof="0" dirty="0"/>
            </a:p>
          </p:txBody>
        </p:sp>
        <p:sp>
          <p:nvSpPr>
            <p:cNvPr id="5891" name="object 5891"/>
            <p:cNvSpPr/>
            <p:nvPr/>
          </p:nvSpPr>
          <p:spPr>
            <a:xfrm>
              <a:off x="8513171" y="5380177"/>
              <a:ext cx="3810" cy="544830"/>
            </a:xfrm>
            <a:custGeom>
              <a:avLst/>
              <a:gdLst/>
              <a:ahLst/>
              <a:cxnLst/>
              <a:rect l="l" t="t" r="r" b="b"/>
              <a:pathLst>
                <a:path w="3809" h="544829">
                  <a:moveTo>
                    <a:pt x="3602" y="364"/>
                  </a:moveTo>
                  <a:lnTo>
                    <a:pt x="3602" y="544334"/>
                  </a:lnTo>
                </a:path>
                <a:path w="3809" h="544829">
                  <a:moveTo>
                    <a:pt x="0" y="543857"/>
                  </a:moveTo>
                  <a:lnTo>
                    <a:pt x="0" y="0"/>
                  </a:lnTo>
                </a:path>
              </a:pathLst>
            </a:custGeom>
            <a:ln w="3175">
              <a:solidFill>
                <a:srgbClr val="837E85"/>
              </a:solidFill>
            </a:ln>
          </p:spPr>
          <p:txBody>
            <a:bodyPr wrap="square" lIns="0" tIns="0" rIns="0" bIns="0" rtlCol="0"/>
            <a:lstStyle/>
            <a:p>
              <a:endParaRPr lang="fr-FR" noProof="0" dirty="0"/>
            </a:p>
          </p:txBody>
        </p:sp>
        <p:sp>
          <p:nvSpPr>
            <p:cNvPr id="5892" name="object 5892"/>
            <p:cNvSpPr/>
            <p:nvPr/>
          </p:nvSpPr>
          <p:spPr>
            <a:xfrm>
              <a:off x="8516775" y="5380542"/>
              <a:ext cx="1905" cy="544195"/>
            </a:xfrm>
            <a:custGeom>
              <a:avLst/>
              <a:gdLst/>
              <a:ahLst/>
              <a:cxnLst/>
              <a:rect l="l" t="t" r="r" b="b"/>
              <a:pathLst>
                <a:path w="1904" h="544195">
                  <a:moveTo>
                    <a:pt x="0" y="0"/>
                  </a:moveTo>
                  <a:lnTo>
                    <a:pt x="1681" y="170"/>
                  </a:lnTo>
                  <a:lnTo>
                    <a:pt x="1681" y="544192"/>
                  </a:lnTo>
                  <a:lnTo>
                    <a:pt x="0" y="543970"/>
                  </a:lnTo>
                  <a:lnTo>
                    <a:pt x="0" y="0"/>
                  </a:lnTo>
                  <a:close/>
                </a:path>
              </a:pathLst>
            </a:custGeom>
            <a:solidFill>
              <a:srgbClr val="827E85"/>
            </a:solidFill>
          </p:spPr>
          <p:txBody>
            <a:bodyPr wrap="square" lIns="0" tIns="0" rIns="0" bIns="0" rtlCol="0"/>
            <a:lstStyle/>
            <a:p>
              <a:endParaRPr lang="fr-FR" noProof="0" dirty="0"/>
            </a:p>
          </p:txBody>
        </p:sp>
        <p:sp>
          <p:nvSpPr>
            <p:cNvPr id="5893" name="object 5893"/>
            <p:cNvSpPr/>
            <p:nvPr/>
          </p:nvSpPr>
          <p:spPr>
            <a:xfrm>
              <a:off x="8516774" y="5380542"/>
              <a:ext cx="1905" cy="544195"/>
            </a:xfrm>
            <a:custGeom>
              <a:avLst/>
              <a:gdLst/>
              <a:ahLst/>
              <a:cxnLst/>
              <a:rect l="l" t="t" r="r" b="b"/>
              <a:pathLst>
                <a:path w="1904" h="544195">
                  <a:moveTo>
                    <a:pt x="1681" y="170"/>
                  </a:moveTo>
                  <a:lnTo>
                    <a:pt x="1681" y="544192"/>
                  </a:lnTo>
                </a:path>
                <a:path w="1904" h="544195">
                  <a:moveTo>
                    <a:pt x="0" y="543970"/>
                  </a:moveTo>
                  <a:lnTo>
                    <a:pt x="0" y="0"/>
                  </a:lnTo>
                </a:path>
              </a:pathLst>
            </a:custGeom>
            <a:ln w="3175">
              <a:solidFill>
                <a:srgbClr val="827E85"/>
              </a:solidFill>
            </a:ln>
          </p:spPr>
          <p:txBody>
            <a:bodyPr wrap="square" lIns="0" tIns="0" rIns="0" bIns="0" rtlCol="0"/>
            <a:lstStyle/>
            <a:p>
              <a:endParaRPr lang="fr-FR" noProof="0" dirty="0"/>
            </a:p>
          </p:txBody>
        </p:sp>
        <p:sp>
          <p:nvSpPr>
            <p:cNvPr id="5894" name="object 5894"/>
            <p:cNvSpPr/>
            <p:nvPr/>
          </p:nvSpPr>
          <p:spPr>
            <a:xfrm>
              <a:off x="8518456" y="5381077"/>
              <a:ext cx="3810" cy="544195"/>
            </a:xfrm>
            <a:custGeom>
              <a:avLst/>
              <a:gdLst/>
              <a:ahLst/>
              <a:cxnLst/>
              <a:rect l="l" t="t" r="r" b="b"/>
              <a:pathLst>
                <a:path w="3809" h="544195">
                  <a:moveTo>
                    <a:pt x="3602" y="0"/>
                  </a:moveTo>
                  <a:lnTo>
                    <a:pt x="0" y="0"/>
                  </a:lnTo>
                  <a:lnTo>
                    <a:pt x="0" y="543658"/>
                  </a:lnTo>
                  <a:lnTo>
                    <a:pt x="3602" y="544135"/>
                  </a:lnTo>
                  <a:lnTo>
                    <a:pt x="3602" y="0"/>
                  </a:lnTo>
                  <a:close/>
                </a:path>
              </a:pathLst>
            </a:custGeom>
            <a:solidFill>
              <a:srgbClr val="827E85"/>
            </a:solidFill>
          </p:spPr>
          <p:txBody>
            <a:bodyPr wrap="square" lIns="0" tIns="0" rIns="0" bIns="0" rtlCol="0"/>
            <a:lstStyle/>
            <a:p>
              <a:endParaRPr lang="fr-FR" noProof="0" dirty="0"/>
            </a:p>
          </p:txBody>
        </p:sp>
        <p:sp>
          <p:nvSpPr>
            <p:cNvPr id="5895" name="object 5895"/>
            <p:cNvSpPr/>
            <p:nvPr/>
          </p:nvSpPr>
          <p:spPr>
            <a:xfrm>
              <a:off x="8518455" y="5380712"/>
              <a:ext cx="3810" cy="544830"/>
            </a:xfrm>
            <a:custGeom>
              <a:avLst/>
              <a:gdLst/>
              <a:ahLst/>
              <a:cxnLst/>
              <a:rect l="l" t="t" r="r" b="b"/>
              <a:pathLst>
                <a:path w="3809" h="544829">
                  <a:moveTo>
                    <a:pt x="3602" y="364"/>
                  </a:moveTo>
                  <a:lnTo>
                    <a:pt x="3602" y="544500"/>
                  </a:lnTo>
                </a:path>
                <a:path w="3809" h="544829">
                  <a:moveTo>
                    <a:pt x="0" y="544022"/>
                  </a:moveTo>
                  <a:lnTo>
                    <a:pt x="0" y="0"/>
                  </a:lnTo>
                </a:path>
              </a:pathLst>
            </a:custGeom>
            <a:ln w="3175">
              <a:solidFill>
                <a:srgbClr val="827E85"/>
              </a:solidFill>
            </a:ln>
          </p:spPr>
          <p:txBody>
            <a:bodyPr wrap="square" lIns="0" tIns="0" rIns="0" bIns="0" rtlCol="0"/>
            <a:lstStyle/>
            <a:p>
              <a:endParaRPr lang="fr-FR" noProof="0" dirty="0"/>
            </a:p>
          </p:txBody>
        </p:sp>
        <p:sp>
          <p:nvSpPr>
            <p:cNvPr id="5896" name="object 5896"/>
            <p:cNvSpPr/>
            <p:nvPr/>
          </p:nvSpPr>
          <p:spPr>
            <a:xfrm>
              <a:off x="8522059" y="5381271"/>
              <a:ext cx="2540" cy="544195"/>
            </a:xfrm>
            <a:custGeom>
              <a:avLst/>
              <a:gdLst/>
              <a:ahLst/>
              <a:cxnLst/>
              <a:rect l="l" t="t" r="r" b="b"/>
              <a:pathLst>
                <a:path w="2540" h="544195">
                  <a:moveTo>
                    <a:pt x="1921" y="0"/>
                  </a:moveTo>
                  <a:lnTo>
                    <a:pt x="0" y="0"/>
                  </a:lnTo>
                  <a:lnTo>
                    <a:pt x="0" y="543993"/>
                  </a:lnTo>
                  <a:lnTo>
                    <a:pt x="1921" y="543993"/>
                  </a:lnTo>
                  <a:lnTo>
                    <a:pt x="1921" y="0"/>
                  </a:lnTo>
                  <a:close/>
                </a:path>
              </a:pathLst>
            </a:custGeom>
            <a:solidFill>
              <a:srgbClr val="827E85"/>
            </a:solidFill>
          </p:spPr>
          <p:txBody>
            <a:bodyPr wrap="square" lIns="0" tIns="0" rIns="0" bIns="0" rtlCol="0"/>
            <a:lstStyle/>
            <a:p>
              <a:endParaRPr lang="fr-FR" noProof="0" dirty="0"/>
            </a:p>
          </p:txBody>
        </p:sp>
        <p:sp>
          <p:nvSpPr>
            <p:cNvPr id="5897" name="object 5897"/>
            <p:cNvSpPr/>
            <p:nvPr/>
          </p:nvSpPr>
          <p:spPr>
            <a:xfrm>
              <a:off x="8522059" y="5381077"/>
              <a:ext cx="2540" cy="544830"/>
            </a:xfrm>
            <a:custGeom>
              <a:avLst/>
              <a:gdLst/>
              <a:ahLst/>
              <a:cxnLst/>
              <a:rect l="l" t="t" r="r" b="b"/>
              <a:pathLst>
                <a:path w="2540" h="544829">
                  <a:moveTo>
                    <a:pt x="1921" y="194"/>
                  </a:moveTo>
                  <a:lnTo>
                    <a:pt x="1921" y="544355"/>
                  </a:lnTo>
                </a:path>
                <a:path w="2540" h="544829">
                  <a:moveTo>
                    <a:pt x="0" y="544135"/>
                  </a:moveTo>
                  <a:lnTo>
                    <a:pt x="0" y="0"/>
                  </a:lnTo>
                </a:path>
              </a:pathLst>
            </a:custGeom>
            <a:ln w="3175">
              <a:solidFill>
                <a:srgbClr val="827E85"/>
              </a:solidFill>
            </a:ln>
          </p:spPr>
          <p:txBody>
            <a:bodyPr wrap="square" lIns="0" tIns="0" rIns="0" bIns="0" rtlCol="0"/>
            <a:lstStyle/>
            <a:p>
              <a:endParaRPr lang="fr-FR" noProof="0" dirty="0"/>
            </a:p>
          </p:txBody>
        </p:sp>
        <p:sp>
          <p:nvSpPr>
            <p:cNvPr id="5898" name="object 5898"/>
            <p:cNvSpPr/>
            <p:nvPr/>
          </p:nvSpPr>
          <p:spPr>
            <a:xfrm>
              <a:off x="8523981" y="5381271"/>
              <a:ext cx="3810" cy="544830"/>
            </a:xfrm>
            <a:custGeom>
              <a:avLst/>
              <a:gdLst/>
              <a:ahLst/>
              <a:cxnLst/>
              <a:rect l="l" t="t" r="r" b="b"/>
              <a:pathLst>
                <a:path w="3809" h="544829">
                  <a:moveTo>
                    <a:pt x="0" y="0"/>
                  </a:moveTo>
                  <a:lnTo>
                    <a:pt x="3602" y="364"/>
                  </a:lnTo>
                  <a:lnTo>
                    <a:pt x="3602" y="544555"/>
                  </a:lnTo>
                  <a:lnTo>
                    <a:pt x="0" y="544160"/>
                  </a:lnTo>
                  <a:lnTo>
                    <a:pt x="0" y="0"/>
                  </a:lnTo>
                  <a:close/>
                </a:path>
              </a:pathLst>
            </a:custGeom>
            <a:solidFill>
              <a:srgbClr val="827E85"/>
            </a:solidFill>
          </p:spPr>
          <p:txBody>
            <a:bodyPr wrap="square" lIns="0" tIns="0" rIns="0" bIns="0" rtlCol="0"/>
            <a:lstStyle/>
            <a:p>
              <a:endParaRPr lang="fr-FR" noProof="0" dirty="0"/>
            </a:p>
          </p:txBody>
        </p:sp>
        <p:sp>
          <p:nvSpPr>
            <p:cNvPr id="5899" name="object 5899"/>
            <p:cNvSpPr/>
            <p:nvPr/>
          </p:nvSpPr>
          <p:spPr>
            <a:xfrm>
              <a:off x="8523980" y="5381271"/>
              <a:ext cx="3810" cy="544830"/>
            </a:xfrm>
            <a:custGeom>
              <a:avLst/>
              <a:gdLst/>
              <a:ahLst/>
              <a:cxnLst/>
              <a:rect l="l" t="t" r="r" b="b"/>
              <a:pathLst>
                <a:path w="3809" h="544829">
                  <a:moveTo>
                    <a:pt x="3602" y="364"/>
                  </a:moveTo>
                  <a:lnTo>
                    <a:pt x="3602" y="544555"/>
                  </a:lnTo>
                </a:path>
                <a:path w="3809" h="544829">
                  <a:moveTo>
                    <a:pt x="0" y="544160"/>
                  </a:moveTo>
                  <a:lnTo>
                    <a:pt x="0" y="0"/>
                  </a:lnTo>
                </a:path>
              </a:pathLst>
            </a:custGeom>
            <a:ln w="3175">
              <a:solidFill>
                <a:srgbClr val="827E85"/>
              </a:solidFill>
            </a:ln>
          </p:spPr>
          <p:txBody>
            <a:bodyPr wrap="square" lIns="0" tIns="0" rIns="0" bIns="0" rtlCol="0"/>
            <a:lstStyle/>
            <a:p>
              <a:endParaRPr lang="fr-FR" noProof="0" dirty="0"/>
            </a:p>
          </p:txBody>
        </p:sp>
        <p:sp>
          <p:nvSpPr>
            <p:cNvPr id="5900" name="object 5900"/>
            <p:cNvSpPr/>
            <p:nvPr/>
          </p:nvSpPr>
          <p:spPr>
            <a:xfrm>
              <a:off x="8527584" y="5381637"/>
              <a:ext cx="1905" cy="544830"/>
            </a:xfrm>
            <a:custGeom>
              <a:avLst/>
              <a:gdLst/>
              <a:ahLst/>
              <a:cxnLst/>
              <a:rect l="l" t="t" r="r" b="b"/>
              <a:pathLst>
                <a:path w="1904" h="544829">
                  <a:moveTo>
                    <a:pt x="0" y="0"/>
                  </a:moveTo>
                  <a:lnTo>
                    <a:pt x="1681" y="170"/>
                  </a:lnTo>
                  <a:lnTo>
                    <a:pt x="1681" y="544374"/>
                  </a:lnTo>
                  <a:lnTo>
                    <a:pt x="0" y="544190"/>
                  </a:lnTo>
                  <a:lnTo>
                    <a:pt x="0" y="0"/>
                  </a:lnTo>
                  <a:close/>
                </a:path>
              </a:pathLst>
            </a:custGeom>
            <a:solidFill>
              <a:srgbClr val="827E85"/>
            </a:solidFill>
          </p:spPr>
          <p:txBody>
            <a:bodyPr wrap="square" lIns="0" tIns="0" rIns="0" bIns="0" rtlCol="0"/>
            <a:lstStyle/>
            <a:p>
              <a:endParaRPr lang="fr-FR" noProof="0" dirty="0"/>
            </a:p>
          </p:txBody>
        </p:sp>
        <p:sp>
          <p:nvSpPr>
            <p:cNvPr id="5901" name="object 5901"/>
            <p:cNvSpPr/>
            <p:nvPr/>
          </p:nvSpPr>
          <p:spPr>
            <a:xfrm>
              <a:off x="8527583" y="5381636"/>
              <a:ext cx="1905" cy="544830"/>
            </a:xfrm>
            <a:custGeom>
              <a:avLst/>
              <a:gdLst/>
              <a:ahLst/>
              <a:cxnLst/>
              <a:rect l="l" t="t" r="r" b="b"/>
              <a:pathLst>
                <a:path w="1904" h="544829">
                  <a:moveTo>
                    <a:pt x="1681" y="170"/>
                  </a:moveTo>
                  <a:lnTo>
                    <a:pt x="1681" y="544374"/>
                  </a:lnTo>
                </a:path>
                <a:path w="1904" h="544829">
                  <a:moveTo>
                    <a:pt x="0" y="544190"/>
                  </a:moveTo>
                  <a:lnTo>
                    <a:pt x="0" y="0"/>
                  </a:lnTo>
                </a:path>
              </a:pathLst>
            </a:custGeom>
            <a:ln w="3175">
              <a:solidFill>
                <a:srgbClr val="827E85"/>
              </a:solidFill>
            </a:ln>
          </p:spPr>
          <p:txBody>
            <a:bodyPr wrap="square" lIns="0" tIns="0" rIns="0" bIns="0" rtlCol="0"/>
            <a:lstStyle/>
            <a:p>
              <a:endParaRPr lang="fr-FR" noProof="0" dirty="0"/>
            </a:p>
          </p:txBody>
        </p:sp>
        <p:sp>
          <p:nvSpPr>
            <p:cNvPr id="5902" name="object 5902"/>
            <p:cNvSpPr/>
            <p:nvPr/>
          </p:nvSpPr>
          <p:spPr>
            <a:xfrm>
              <a:off x="8529265" y="5381807"/>
              <a:ext cx="3810" cy="544830"/>
            </a:xfrm>
            <a:custGeom>
              <a:avLst/>
              <a:gdLst/>
              <a:ahLst/>
              <a:cxnLst/>
              <a:rect l="l" t="t" r="r" b="b"/>
              <a:pathLst>
                <a:path w="3809" h="544829">
                  <a:moveTo>
                    <a:pt x="0" y="0"/>
                  </a:moveTo>
                  <a:lnTo>
                    <a:pt x="3602" y="364"/>
                  </a:lnTo>
                  <a:lnTo>
                    <a:pt x="3602" y="544599"/>
                  </a:lnTo>
                  <a:lnTo>
                    <a:pt x="0" y="544204"/>
                  </a:lnTo>
                  <a:lnTo>
                    <a:pt x="0" y="0"/>
                  </a:lnTo>
                  <a:close/>
                </a:path>
              </a:pathLst>
            </a:custGeom>
            <a:solidFill>
              <a:srgbClr val="827E85"/>
            </a:solidFill>
          </p:spPr>
          <p:txBody>
            <a:bodyPr wrap="square" lIns="0" tIns="0" rIns="0" bIns="0" rtlCol="0"/>
            <a:lstStyle/>
            <a:p>
              <a:endParaRPr lang="fr-FR" noProof="0" dirty="0"/>
            </a:p>
          </p:txBody>
        </p:sp>
        <p:sp>
          <p:nvSpPr>
            <p:cNvPr id="5903" name="object 5903"/>
            <p:cNvSpPr/>
            <p:nvPr/>
          </p:nvSpPr>
          <p:spPr>
            <a:xfrm>
              <a:off x="8529265" y="5381807"/>
              <a:ext cx="3810" cy="544830"/>
            </a:xfrm>
            <a:custGeom>
              <a:avLst/>
              <a:gdLst/>
              <a:ahLst/>
              <a:cxnLst/>
              <a:rect l="l" t="t" r="r" b="b"/>
              <a:pathLst>
                <a:path w="3809" h="544829">
                  <a:moveTo>
                    <a:pt x="3602" y="364"/>
                  </a:moveTo>
                  <a:lnTo>
                    <a:pt x="3602" y="544599"/>
                  </a:lnTo>
                </a:path>
                <a:path w="3809" h="544829">
                  <a:moveTo>
                    <a:pt x="0" y="544204"/>
                  </a:moveTo>
                  <a:lnTo>
                    <a:pt x="0" y="0"/>
                  </a:lnTo>
                </a:path>
              </a:pathLst>
            </a:custGeom>
            <a:ln w="3175">
              <a:solidFill>
                <a:srgbClr val="827E85"/>
              </a:solidFill>
            </a:ln>
          </p:spPr>
          <p:txBody>
            <a:bodyPr wrap="square" lIns="0" tIns="0" rIns="0" bIns="0" rtlCol="0"/>
            <a:lstStyle/>
            <a:p>
              <a:endParaRPr lang="fr-FR" noProof="0" dirty="0"/>
            </a:p>
          </p:txBody>
        </p:sp>
        <p:sp>
          <p:nvSpPr>
            <p:cNvPr id="5904" name="object 5904"/>
            <p:cNvSpPr/>
            <p:nvPr/>
          </p:nvSpPr>
          <p:spPr>
            <a:xfrm>
              <a:off x="8532868" y="5382171"/>
              <a:ext cx="2540" cy="544830"/>
            </a:xfrm>
            <a:custGeom>
              <a:avLst/>
              <a:gdLst/>
              <a:ahLst/>
              <a:cxnLst/>
              <a:rect l="l" t="t" r="r" b="b"/>
              <a:pathLst>
                <a:path w="2540" h="544829">
                  <a:moveTo>
                    <a:pt x="0" y="0"/>
                  </a:moveTo>
                  <a:lnTo>
                    <a:pt x="1921" y="194"/>
                  </a:lnTo>
                  <a:lnTo>
                    <a:pt x="1921" y="544444"/>
                  </a:lnTo>
                  <a:lnTo>
                    <a:pt x="0" y="544234"/>
                  </a:lnTo>
                  <a:lnTo>
                    <a:pt x="0" y="0"/>
                  </a:lnTo>
                  <a:close/>
                </a:path>
              </a:pathLst>
            </a:custGeom>
            <a:solidFill>
              <a:srgbClr val="827E85"/>
            </a:solidFill>
          </p:spPr>
          <p:txBody>
            <a:bodyPr wrap="square" lIns="0" tIns="0" rIns="0" bIns="0" rtlCol="0"/>
            <a:lstStyle/>
            <a:p>
              <a:endParaRPr lang="fr-FR" noProof="0" dirty="0"/>
            </a:p>
          </p:txBody>
        </p:sp>
        <p:sp>
          <p:nvSpPr>
            <p:cNvPr id="5905" name="object 5905"/>
            <p:cNvSpPr/>
            <p:nvPr/>
          </p:nvSpPr>
          <p:spPr>
            <a:xfrm>
              <a:off x="8532868" y="5382171"/>
              <a:ext cx="2540" cy="544830"/>
            </a:xfrm>
            <a:custGeom>
              <a:avLst/>
              <a:gdLst/>
              <a:ahLst/>
              <a:cxnLst/>
              <a:rect l="l" t="t" r="r" b="b"/>
              <a:pathLst>
                <a:path w="2540" h="544829">
                  <a:moveTo>
                    <a:pt x="1921" y="194"/>
                  </a:moveTo>
                  <a:lnTo>
                    <a:pt x="1921" y="544444"/>
                  </a:lnTo>
                </a:path>
                <a:path w="2540" h="544829">
                  <a:moveTo>
                    <a:pt x="0" y="544234"/>
                  </a:moveTo>
                  <a:lnTo>
                    <a:pt x="0" y="0"/>
                  </a:lnTo>
                </a:path>
              </a:pathLst>
            </a:custGeom>
            <a:ln w="3175">
              <a:solidFill>
                <a:srgbClr val="827E85"/>
              </a:solidFill>
            </a:ln>
          </p:spPr>
          <p:txBody>
            <a:bodyPr wrap="square" lIns="0" tIns="0" rIns="0" bIns="0" rtlCol="0"/>
            <a:lstStyle/>
            <a:p>
              <a:endParaRPr lang="fr-FR" noProof="0" dirty="0"/>
            </a:p>
          </p:txBody>
        </p:sp>
        <p:sp>
          <p:nvSpPr>
            <p:cNvPr id="5906" name="object 5906"/>
            <p:cNvSpPr/>
            <p:nvPr/>
          </p:nvSpPr>
          <p:spPr>
            <a:xfrm>
              <a:off x="8534789" y="5382366"/>
              <a:ext cx="3810" cy="544830"/>
            </a:xfrm>
            <a:custGeom>
              <a:avLst/>
              <a:gdLst/>
              <a:ahLst/>
              <a:cxnLst/>
              <a:rect l="l" t="t" r="r" b="b"/>
              <a:pathLst>
                <a:path w="3809" h="544829">
                  <a:moveTo>
                    <a:pt x="0" y="0"/>
                  </a:moveTo>
                  <a:lnTo>
                    <a:pt x="3602" y="364"/>
                  </a:lnTo>
                  <a:lnTo>
                    <a:pt x="3602" y="544645"/>
                  </a:lnTo>
                  <a:lnTo>
                    <a:pt x="0" y="544250"/>
                  </a:lnTo>
                  <a:lnTo>
                    <a:pt x="0" y="0"/>
                  </a:lnTo>
                  <a:close/>
                </a:path>
              </a:pathLst>
            </a:custGeom>
            <a:solidFill>
              <a:srgbClr val="827E85"/>
            </a:solidFill>
          </p:spPr>
          <p:txBody>
            <a:bodyPr wrap="square" lIns="0" tIns="0" rIns="0" bIns="0" rtlCol="0"/>
            <a:lstStyle/>
            <a:p>
              <a:endParaRPr lang="fr-FR" noProof="0" dirty="0"/>
            </a:p>
          </p:txBody>
        </p:sp>
        <p:sp>
          <p:nvSpPr>
            <p:cNvPr id="5907" name="object 5907"/>
            <p:cNvSpPr/>
            <p:nvPr/>
          </p:nvSpPr>
          <p:spPr>
            <a:xfrm>
              <a:off x="8534789" y="5382366"/>
              <a:ext cx="3810" cy="544830"/>
            </a:xfrm>
            <a:custGeom>
              <a:avLst/>
              <a:gdLst/>
              <a:ahLst/>
              <a:cxnLst/>
              <a:rect l="l" t="t" r="r" b="b"/>
              <a:pathLst>
                <a:path w="3809" h="544829">
                  <a:moveTo>
                    <a:pt x="3602" y="364"/>
                  </a:moveTo>
                  <a:lnTo>
                    <a:pt x="3602" y="544645"/>
                  </a:lnTo>
                </a:path>
                <a:path w="3809" h="544829">
                  <a:moveTo>
                    <a:pt x="0" y="544250"/>
                  </a:moveTo>
                  <a:lnTo>
                    <a:pt x="0" y="0"/>
                  </a:lnTo>
                </a:path>
              </a:pathLst>
            </a:custGeom>
            <a:ln w="3175">
              <a:solidFill>
                <a:srgbClr val="827E85"/>
              </a:solidFill>
            </a:ln>
          </p:spPr>
          <p:txBody>
            <a:bodyPr wrap="square" lIns="0" tIns="0" rIns="0" bIns="0" rtlCol="0"/>
            <a:lstStyle/>
            <a:p>
              <a:endParaRPr lang="fr-FR" noProof="0" dirty="0"/>
            </a:p>
          </p:txBody>
        </p:sp>
        <p:sp>
          <p:nvSpPr>
            <p:cNvPr id="5908" name="object 5908"/>
            <p:cNvSpPr/>
            <p:nvPr/>
          </p:nvSpPr>
          <p:spPr>
            <a:xfrm>
              <a:off x="8538392" y="5382731"/>
              <a:ext cx="1905" cy="544830"/>
            </a:xfrm>
            <a:custGeom>
              <a:avLst/>
              <a:gdLst/>
              <a:ahLst/>
              <a:cxnLst/>
              <a:rect l="l" t="t" r="r" b="b"/>
              <a:pathLst>
                <a:path w="1904" h="544829">
                  <a:moveTo>
                    <a:pt x="0" y="0"/>
                  </a:moveTo>
                  <a:lnTo>
                    <a:pt x="1681" y="170"/>
                  </a:lnTo>
                  <a:lnTo>
                    <a:pt x="1681" y="544464"/>
                  </a:lnTo>
                  <a:lnTo>
                    <a:pt x="0" y="544280"/>
                  </a:lnTo>
                  <a:lnTo>
                    <a:pt x="0" y="0"/>
                  </a:lnTo>
                  <a:close/>
                </a:path>
              </a:pathLst>
            </a:custGeom>
            <a:solidFill>
              <a:srgbClr val="817D85"/>
            </a:solidFill>
          </p:spPr>
          <p:txBody>
            <a:bodyPr wrap="square" lIns="0" tIns="0" rIns="0" bIns="0" rtlCol="0"/>
            <a:lstStyle/>
            <a:p>
              <a:endParaRPr lang="fr-FR" noProof="0" dirty="0"/>
            </a:p>
          </p:txBody>
        </p:sp>
        <p:sp>
          <p:nvSpPr>
            <p:cNvPr id="5909" name="object 5909"/>
            <p:cNvSpPr/>
            <p:nvPr/>
          </p:nvSpPr>
          <p:spPr>
            <a:xfrm>
              <a:off x="8538392" y="5382731"/>
              <a:ext cx="1905" cy="544830"/>
            </a:xfrm>
            <a:custGeom>
              <a:avLst/>
              <a:gdLst/>
              <a:ahLst/>
              <a:cxnLst/>
              <a:rect l="l" t="t" r="r" b="b"/>
              <a:pathLst>
                <a:path w="1904" h="544829">
                  <a:moveTo>
                    <a:pt x="1681" y="170"/>
                  </a:moveTo>
                  <a:lnTo>
                    <a:pt x="1681" y="544464"/>
                  </a:lnTo>
                </a:path>
                <a:path w="1904" h="544829">
                  <a:moveTo>
                    <a:pt x="0" y="544280"/>
                  </a:moveTo>
                  <a:lnTo>
                    <a:pt x="0" y="0"/>
                  </a:lnTo>
                </a:path>
              </a:pathLst>
            </a:custGeom>
            <a:ln w="3175">
              <a:solidFill>
                <a:srgbClr val="817D85"/>
              </a:solidFill>
            </a:ln>
          </p:spPr>
          <p:txBody>
            <a:bodyPr wrap="square" lIns="0" tIns="0" rIns="0" bIns="0" rtlCol="0"/>
            <a:lstStyle/>
            <a:p>
              <a:endParaRPr lang="fr-FR" noProof="0" dirty="0"/>
            </a:p>
          </p:txBody>
        </p:sp>
        <p:sp>
          <p:nvSpPr>
            <p:cNvPr id="5910" name="object 5910"/>
            <p:cNvSpPr/>
            <p:nvPr/>
          </p:nvSpPr>
          <p:spPr>
            <a:xfrm>
              <a:off x="8540074" y="5382901"/>
              <a:ext cx="2540" cy="544830"/>
            </a:xfrm>
            <a:custGeom>
              <a:avLst/>
              <a:gdLst/>
              <a:ahLst/>
              <a:cxnLst/>
              <a:rect l="l" t="t" r="r" b="b"/>
              <a:pathLst>
                <a:path w="2540" h="544829">
                  <a:moveTo>
                    <a:pt x="0" y="0"/>
                  </a:moveTo>
                  <a:lnTo>
                    <a:pt x="1921" y="194"/>
                  </a:lnTo>
                  <a:lnTo>
                    <a:pt x="1921" y="544504"/>
                  </a:lnTo>
                  <a:lnTo>
                    <a:pt x="0" y="544294"/>
                  </a:lnTo>
                  <a:lnTo>
                    <a:pt x="0" y="0"/>
                  </a:lnTo>
                  <a:close/>
                </a:path>
              </a:pathLst>
            </a:custGeom>
            <a:solidFill>
              <a:srgbClr val="817D85"/>
            </a:solidFill>
          </p:spPr>
          <p:txBody>
            <a:bodyPr wrap="square" lIns="0" tIns="0" rIns="0" bIns="0" rtlCol="0"/>
            <a:lstStyle/>
            <a:p>
              <a:endParaRPr lang="fr-FR" noProof="0" dirty="0"/>
            </a:p>
          </p:txBody>
        </p:sp>
        <p:sp>
          <p:nvSpPr>
            <p:cNvPr id="5911" name="object 5911"/>
            <p:cNvSpPr/>
            <p:nvPr/>
          </p:nvSpPr>
          <p:spPr>
            <a:xfrm>
              <a:off x="8540074" y="5382901"/>
              <a:ext cx="2540" cy="544830"/>
            </a:xfrm>
            <a:custGeom>
              <a:avLst/>
              <a:gdLst/>
              <a:ahLst/>
              <a:cxnLst/>
              <a:rect l="l" t="t" r="r" b="b"/>
              <a:pathLst>
                <a:path w="2540" h="544829">
                  <a:moveTo>
                    <a:pt x="1921" y="194"/>
                  </a:moveTo>
                  <a:lnTo>
                    <a:pt x="1921" y="544504"/>
                  </a:lnTo>
                </a:path>
                <a:path w="2540" h="544829">
                  <a:moveTo>
                    <a:pt x="0" y="544294"/>
                  </a:moveTo>
                  <a:lnTo>
                    <a:pt x="0" y="0"/>
                  </a:lnTo>
                </a:path>
              </a:pathLst>
            </a:custGeom>
            <a:ln w="3175">
              <a:solidFill>
                <a:srgbClr val="817D85"/>
              </a:solidFill>
            </a:ln>
          </p:spPr>
          <p:txBody>
            <a:bodyPr wrap="square" lIns="0" tIns="0" rIns="0" bIns="0" rtlCol="0"/>
            <a:lstStyle/>
            <a:p>
              <a:endParaRPr lang="fr-FR" noProof="0" dirty="0"/>
            </a:p>
          </p:txBody>
        </p:sp>
        <p:sp>
          <p:nvSpPr>
            <p:cNvPr id="5912" name="object 5912"/>
            <p:cNvSpPr/>
            <p:nvPr/>
          </p:nvSpPr>
          <p:spPr>
            <a:xfrm>
              <a:off x="8541995" y="5383095"/>
              <a:ext cx="3810" cy="544830"/>
            </a:xfrm>
            <a:custGeom>
              <a:avLst/>
              <a:gdLst/>
              <a:ahLst/>
              <a:cxnLst/>
              <a:rect l="l" t="t" r="r" b="b"/>
              <a:pathLst>
                <a:path w="3809" h="544829">
                  <a:moveTo>
                    <a:pt x="0" y="0"/>
                  </a:moveTo>
                  <a:lnTo>
                    <a:pt x="3602" y="364"/>
                  </a:lnTo>
                  <a:lnTo>
                    <a:pt x="3602" y="544704"/>
                  </a:lnTo>
                  <a:lnTo>
                    <a:pt x="0" y="544310"/>
                  </a:lnTo>
                  <a:lnTo>
                    <a:pt x="0" y="0"/>
                  </a:lnTo>
                  <a:close/>
                </a:path>
              </a:pathLst>
            </a:custGeom>
            <a:solidFill>
              <a:srgbClr val="817D85"/>
            </a:solidFill>
          </p:spPr>
          <p:txBody>
            <a:bodyPr wrap="square" lIns="0" tIns="0" rIns="0" bIns="0" rtlCol="0"/>
            <a:lstStyle/>
            <a:p>
              <a:endParaRPr lang="fr-FR" noProof="0" dirty="0"/>
            </a:p>
          </p:txBody>
        </p:sp>
        <p:sp>
          <p:nvSpPr>
            <p:cNvPr id="5913" name="object 5913"/>
            <p:cNvSpPr/>
            <p:nvPr/>
          </p:nvSpPr>
          <p:spPr>
            <a:xfrm>
              <a:off x="8541995" y="5383095"/>
              <a:ext cx="3810" cy="544830"/>
            </a:xfrm>
            <a:custGeom>
              <a:avLst/>
              <a:gdLst/>
              <a:ahLst/>
              <a:cxnLst/>
              <a:rect l="l" t="t" r="r" b="b"/>
              <a:pathLst>
                <a:path w="3809" h="544829">
                  <a:moveTo>
                    <a:pt x="3602" y="364"/>
                  </a:moveTo>
                  <a:lnTo>
                    <a:pt x="3602" y="544704"/>
                  </a:lnTo>
                </a:path>
                <a:path w="3809" h="544829">
                  <a:moveTo>
                    <a:pt x="0" y="544310"/>
                  </a:moveTo>
                  <a:lnTo>
                    <a:pt x="0" y="0"/>
                  </a:lnTo>
                </a:path>
              </a:pathLst>
            </a:custGeom>
            <a:ln w="3175">
              <a:solidFill>
                <a:srgbClr val="817D85"/>
              </a:solidFill>
            </a:ln>
          </p:spPr>
          <p:txBody>
            <a:bodyPr wrap="square" lIns="0" tIns="0" rIns="0" bIns="0" rtlCol="0"/>
            <a:lstStyle/>
            <a:p>
              <a:endParaRPr lang="fr-FR" noProof="0" dirty="0"/>
            </a:p>
          </p:txBody>
        </p:sp>
        <p:sp>
          <p:nvSpPr>
            <p:cNvPr id="5914" name="object 5914"/>
            <p:cNvSpPr/>
            <p:nvPr/>
          </p:nvSpPr>
          <p:spPr>
            <a:xfrm>
              <a:off x="8545598" y="5383460"/>
              <a:ext cx="1905" cy="544830"/>
            </a:xfrm>
            <a:custGeom>
              <a:avLst/>
              <a:gdLst/>
              <a:ahLst/>
              <a:cxnLst/>
              <a:rect l="l" t="t" r="r" b="b"/>
              <a:pathLst>
                <a:path w="1904" h="544829">
                  <a:moveTo>
                    <a:pt x="0" y="0"/>
                  </a:moveTo>
                  <a:lnTo>
                    <a:pt x="1681" y="170"/>
                  </a:lnTo>
                  <a:lnTo>
                    <a:pt x="1681" y="544524"/>
                  </a:lnTo>
                  <a:lnTo>
                    <a:pt x="0" y="544340"/>
                  </a:lnTo>
                  <a:lnTo>
                    <a:pt x="0" y="0"/>
                  </a:lnTo>
                  <a:close/>
                </a:path>
              </a:pathLst>
            </a:custGeom>
            <a:solidFill>
              <a:srgbClr val="817D85"/>
            </a:solidFill>
          </p:spPr>
          <p:txBody>
            <a:bodyPr wrap="square" lIns="0" tIns="0" rIns="0" bIns="0" rtlCol="0"/>
            <a:lstStyle/>
            <a:p>
              <a:endParaRPr lang="fr-FR" noProof="0" dirty="0"/>
            </a:p>
          </p:txBody>
        </p:sp>
        <p:sp>
          <p:nvSpPr>
            <p:cNvPr id="5915" name="object 5915"/>
            <p:cNvSpPr/>
            <p:nvPr/>
          </p:nvSpPr>
          <p:spPr>
            <a:xfrm>
              <a:off x="8545598" y="5383460"/>
              <a:ext cx="1905" cy="544830"/>
            </a:xfrm>
            <a:custGeom>
              <a:avLst/>
              <a:gdLst/>
              <a:ahLst/>
              <a:cxnLst/>
              <a:rect l="l" t="t" r="r" b="b"/>
              <a:pathLst>
                <a:path w="1904" h="544829">
                  <a:moveTo>
                    <a:pt x="1681" y="170"/>
                  </a:moveTo>
                  <a:lnTo>
                    <a:pt x="1681" y="544524"/>
                  </a:lnTo>
                </a:path>
                <a:path w="1904" h="544829">
                  <a:moveTo>
                    <a:pt x="0" y="544340"/>
                  </a:moveTo>
                  <a:lnTo>
                    <a:pt x="0" y="0"/>
                  </a:lnTo>
                </a:path>
              </a:pathLst>
            </a:custGeom>
            <a:ln w="3175">
              <a:solidFill>
                <a:srgbClr val="817D85"/>
              </a:solidFill>
            </a:ln>
          </p:spPr>
          <p:txBody>
            <a:bodyPr wrap="square" lIns="0" tIns="0" rIns="0" bIns="0" rtlCol="0"/>
            <a:lstStyle/>
            <a:p>
              <a:endParaRPr lang="fr-FR" noProof="0" dirty="0"/>
            </a:p>
          </p:txBody>
        </p:sp>
        <p:sp>
          <p:nvSpPr>
            <p:cNvPr id="5916" name="object 5916"/>
            <p:cNvSpPr/>
            <p:nvPr/>
          </p:nvSpPr>
          <p:spPr>
            <a:xfrm>
              <a:off x="8547279" y="5383630"/>
              <a:ext cx="3810" cy="544830"/>
            </a:xfrm>
            <a:custGeom>
              <a:avLst/>
              <a:gdLst/>
              <a:ahLst/>
              <a:cxnLst/>
              <a:rect l="l" t="t" r="r" b="b"/>
              <a:pathLst>
                <a:path w="3809" h="544829">
                  <a:moveTo>
                    <a:pt x="0" y="0"/>
                  </a:moveTo>
                  <a:lnTo>
                    <a:pt x="3602" y="364"/>
                  </a:lnTo>
                  <a:lnTo>
                    <a:pt x="3602" y="544748"/>
                  </a:lnTo>
                  <a:lnTo>
                    <a:pt x="0" y="544354"/>
                  </a:lnTo>
                  <a:lnTo>
                    <a:pt x="0" y="0"/>
                  </a:lnTo>
                  <a:close/>
                </a:path>
              </a:pathLst>
            </a:custGeom>
            <a:solidFill>
              <a:srgbClr val="817D84"/>
            </a:solidFill>
          </p:spPr>
          <p:txBody>
            <a:bodyPr wrap="square" lIns="0" tIns="0" rIns="0" bIns="0" rtlCol="0"/>
            <a:lstStyle/>
            <a:p>
              <a:endParaRPr lang="fr-FR" noProof="0" dirty="0"/>
            </a:p>
          </p:txBody>
        </p:sp>
        <p:sp>
          <p:nvSpPr>
            <p:cNvPr id="5917" name="object 5917"/>
            <p:cNvSpPr/>
            <p:nvPr/>
          </p:nvSpPr>
          <p:spPr>
            <a:xfrm>
              <a:off x="8547279" y="5383630"/>
              <a:ext cx="3810" cy="544830"/>
            </a:xfrm>
            <a:custGeom>
              <a:avLst/>
              <a:gdLst/>
              <a:ahLst/>
              <a:cxnLst/>
              <a:rect l="l" t="t" r="r" b="b"/>
              <a:pathLst>
                <a:path w="3809" h="544829">
                  <a:moveTo>
                    <a:pt x="3602" y="364"/>
                  </a:moveTo>
                  <a:lnTo>
                    <a:pt x="3602" y="544748"/>
                  </a:lnTo>
                </a:path>
                <a:path w="3809" h="544829">
                  <a:moveTo>
                    <a:pt x="0" y="544354"/>
                  </a:moveTo>
                  <a:lnTo>
                    <a:pt x="0" y="0"/>
                  </a:lnTo>
                </a:path>
              </a:pathLst>
            </a:custGeom>
            <a:ln w="3175">
              <a:solidFill>
                <a:srgbClr val="817D84"/>
              </a:solidFill>
            </a:ln>
          </p:spPr>
          <p:txBody>
            <a:bodyPr wrap="square" lIns="0" tIns="0" rIns="0" bIns="0" rtlCol="0"/>
            <a:lstStyle/>
            <a:p>
              <a:endParaRPr lang="fr-FR" noProof="0" dirty="0"/>
            </a:p>
          </p:txBody>
        </p:sp>
        <p:sp>
          <p:nvSpPr>
            <p:cNvPr id="5918" name="object 5918"/>
            <p:cNvSpPr/>
            <p:nvPr/>
          </p:nvSpPr>
          <p:spPr>
            <a:xfrm>
              <a:off x="8550882" y="5383995"/>
              <a:ext cx="2540" cy="544830"/>
            </a:xfrm>
            <a:custGeom>
              <a:avLst/>
              <a:gdLst/>
              <a:ahLst/>
              <a:cxnLst/>
              <a:rect l="l" t="t" r="r" b="b"/>
              <a:pathLst>
                <a:path w="2540" h="544829">
                  <a:moveTo>
                    <a:pt x="0" y="0"/>
                  </a:moveTo>
                  <a:lnTo>
                    <a:pt x="1921" y="194"/>
                  </a:lnTo>
                  <a:lnTo>
                    <a:pt x="1921" y="544594"/>
                  </a:lnTo>
                  <a:lnTo>
                    <a:pt x="0" y="544384"/>
                  </a:lnTo>
                  <a:lnTo>
                    <a:pt x="0" y="0"/>
                  </a:lnTo>
                  <a:close/>
                </a:path>
              </a:pathLst>
            </a:custGeom>
            <a:solidFill>
              <a:srgbClr val="817D84"/>
            </a:solidFill>
          </p:spPr>
          <p:txBody>
            <a:bodyPr wrap="square" lIns="0" tIns="0" rIns="0" bIns="0" rtlCol="0"/>
            <a:lstStyle/>
            <a:p>
              <a:endParaRPr lang="fr-FR" noProof="0" dirty="0"/>
            </a:p>
          </p:txBody>
        </p:sp>
        <p:sp>
          <p:nvSpPr>
            <p:cNvPr id="5919" name="object 5919"/>
            <p:cNvSpPr/>
            <p:nvPr/>
          </p:nvSpPr>
          <p:spPr>
            <a:xfrm>
              <a:off x="8550882" y="5383995"/>
              <a:ext cx="2540" cy="544830"/>
            </a:xfrm>
            <a:custGeom>
              <a:avLst/>
              <a:gdLst/>
              <a:ahLst/>
              <a:cxnLst/>
              <a:rect l="l" t="t" r="r" b="b"/>
              <a:pathLst>
                <a:path w="2540" h="544829">
                  <a:moveTo>
                    <a:pt x="1921" y="194"/>
                  </a:moveTo>
                  <a:lnTo>
                    <a:pt x="1921" y="544594"/>
                  </a:lnTo>
                </a:path>
                <a:path w="2540" h="544829">
                  <a:moveTo>
                    <a:pt x="0" y="544384"/>
                  </a:moveTo>
                  <a:lnTo>
                    <a:pt x="0" y="0"/>
                  </a:lnTo>
                </a:path>
              </a:pathLst>
            </a:custGeom>
            <a:ln w="3175">
              <a:solidFill>
                <a:srgbClr val="817D84"/>
              </a:solidFill>
            </a:ln>
          </p:spPr>
          <p:txBody>
            <a:bodyPr wrap="square" lIns="0" tIns="0" rIns="0" bIns="0" rtlCol="0"/>
            <a:lstStyle/>
            <a:p>
              <a:endParaRPr lang="fr-FR" noProof="0" dirty="0"/>
            </a:p>
          </p:txBody>
        </p:sp>
        <p:sp>
          <p:nvSpPr>
            <p:cNvPr id="5920" name="object 5920"/>
            <p:cNvSpPr/>
            <p:nvPr/>
          </p:nvSpPr>
          <p:spPr>
            <a:xfrm>
              <a:off x="8552804" y="5384189"/>
              <a:ext cx="3810" cy="544830"/>
            </a:xfrm>
            <a:custGeom>
              <a:avLst/>
              <a:gdLst/>
              <a:ahLst/>
              <a:cxnLst/>
              <a:rect l="l" t="t" r="r" b="b"/>
              <a:pathLst>
                <a:path w="3809" h="544829">
                  <a:moveTo>
                    <a:pt x="0" y="0"/>
                  </a:moveTo>
                  <a:lnTo>
                    <a:pt x="3602" y="364"/>
                  </a:lnTo>
                  <a:lnTo>
                    <a:pt x="3602" y="544794"/>
                  </a:lnTo>
                  <a:lnTo>
                    <a:pt x="0" y="544400"/>
                  </a:lnTo>
                  <a:lnTo>
                    <a:pt x="0" y="0"/>
                  </a:lnTo>
                  <a:close/>
                </a:path>
              </a:pathLst>
            </a:custGeom>
            <a:solidFill>
              <a:srgbClr val="817D84"/>
            </a:solidFill>
          </p:spPr>
          <p:txBody>
            <a:bodyPr wrap="square" lIns="0" tIns="0" rIns="0" bIns="0" rtlCol="0"/>
            <a:lstStyle/>
            <a:p>
              <a:endParaRPr lang="fr-FR" noProof="0" dirty="0"/>
            </a:p>
          </p:txBody>
        </p:sp>
        <p:sp>
          <p:nvSpPr>
            <p:cNvPr id="5921" name="object 5921"/>
            <p:cNvSpPr/>
            <p:nvPr/>
          </p:nvSpPr>
          <p:spPr>
            <a:xfrm>
              <a:off x="8552804" y="5384189"/>
              <a:ext cx="3810" cy="544830"/>
            </a:xfrm>
            <a:custGeom>
              <a:avLst/>
              <a:gdLst/>
              <a:ahLst/>
              <a:cxnLst/>
              <a:rect l="l" t="t" r="r" b="b"/>
              <a:pathLst>
                <a:path w="3809" h="544829">
                  <a:moveTo>
                    <a:pt x="3602" y="364"/>
                  </a:moveTo>
                  <a:lnTo>
                    <a:pt x="3602" y="544794"/>
                  </a:lnTo>
                </a:path>
                <a:path w="3809" h="544829">
                  <a:moveTo>
                    <a:pt x="0" y="544400"/>
                  </a:moveTo>
                  <a:lnTo>
                    <a:pt x="0" y="0"/>
                  </a:lnTo>
                </a:path>
              </a:pathLst>
            </a:custGeom>
            <a:ln w="3175">
              <a:solidFill>
                <a:srgbClr val="817D84"/>
              </a:solidFill>
            </a:ln>
          </p:spPr>
          <p:txBody>
            <a:bodyPr wrap="square" lIns="0" tIns="0" rIns="0" bIns="0" rtlCol="0"/>
            <a:lstStyle/>
            <a:p>
              <a:endParaRPr lang="fr-FR" noProof="0" dirty="0"/>
            </a:p>
          </p:txBody>
        </p:sp>
        <p:sp>
          <p:nvSpPr>
            <p:cNvPr id="5922" name="object 5922"/>
            <p:cNvSpPr/>
            <p:nvPr/>
          </p:nvSpPr>
          <p:spPr>
            <a:xfrm>
              <a:off x="8556407" y="5384554"/>
              <a:ext cx="1905" cy="544830"/>
            </a:xfrm>
            <a:custGeom>
              <a:avLst/>
              <a:gdLst/>
              <a:ahLst/>
              <a:cxnLst/>
              <a:rect l="l" t="t" r="r" b="b"/>
              <a:pathLst>
                <a:path w="1904" h="544829">
                  <a:moveTo>
                    <a:pt x="0" y="0"/>
                  </a:moveTo>
                  <a:lnTo>
                    <a:pt x="1681" y="170"/>
                  </a:lnTo>
                  <a:lnTo>
                    <a:pt x="1681" y="544614"/>
                  </a:lnTo>
                  <a:lnTo>
                    <a:pt x="0" y="544430"/>
                  </a:lnTo>
                  <a:lnTo>
                    <a:pt x="0" y="0"/>
                  </a:lnTo>
                  <a:close/>
                </a:path>
              </a:pathLst>
            </a:custGeom>
            <a:solidFill>
              <a:srgbClr val="817D84"/>
            </a:solidFill>
          </p:spPr>
          <p:txBody>
            <a:bodyPr wrap="square" lIns="0" tIns="0" rIns="0" bIns="0" rtlCol="0"/>
            <a:lstStyle/>
            <a:p>
              <a:endParaRPr lang="fr-FR" noProof="0" dirty="0"/>
            </a:p>
          </p:txBody>
        </p:sp>
        <p:sp>
          <p:nvSpPr>
            <p:cNvPr id="5923" name="object 5923"/>
            <p:cNvSpPr/>
            <p:nvPr/>
          </p:nvSpPr>
          <p:spPr>
            <a:xfrm>
              <a:off x="8556407" y="5384554"/>
              <a:ext cx="1905" cy="544830"/>
            </a:xfrm>
            <a:custGeom>
              <a:avLst/>
              <a:gdLst/>
              <a:ahLst/>
              <a:cxnLst/>
              <a:rect l="l" t="t" r="r" b="b"/>
              <a:pathLst>
                <a:path w="1904" h="544829">
                  <a:moveTo>
                    <a:pt x="1681" y="170"/>
                  </a:moveTo>
                  <a:lnTo>
                    <a:pt x="1681" y="544614"/>
                  </a:lnTo>
                </a:path>
                <a:path w="1904" h="544829">
                  <a:moveTo>
                    <a:pt x="0" y="544430"/>
                  </a:moveTo>
                  <a:lnTo>
                    <a:pt x="0" y="0"/>
                  </a:lnTo>
                </a:path>
              </a:pathLst>
            </a:custGeom>
            <a:ln w="3175">
              <a:solidFill>
                <a:srgbClr val="817D84"/>
              </a:solidFill>
            </a:ln>
          </p:spPr>
          <p:txBody>
            <a:bodyPr wrap="square" lIns="0" tIns="0" rIns="0" bIns="0" rtlCol="0"/>
            <a:lstStyle/>
            <a:p>
              <a:endParaRPr lang="fr-FR" noProof="0" dirty="0"/>
            </a:p>
          </p:txBody>
        </p:sp>
        <p:sp>
          <p:nvSpPr>
            <p:cNvPr id="5924" name="object 5924"/>
            <p:cNvSpPr/>
            <p:nvPr/>
          </p:nvSpPr>
          <p:spPr>
            <a:xfrm>
              <a:off x="8558088" y="5384725"/>
              <a:ext cx="3810" cy="545465"/>
            </a:xfrm>
            <a:custGeom>
              <a:avLst/>
              <a:gdLst/>
              <a:ahLst/>
              <a:cxnLst/>
              <a:rect l="l" t="t" r="r" b="b"/>
              <a:pathLst>
                <a:path w="3809" h="545464">
                  <a:moveTo>
                    <a:pt x="0" y="0"/>
                  </a:moveTo>
                  <a:lnTo>
                    <a:pt x="3602" y="364"/>
                  </a:lnTo>
                  <a:lnTo>
                    <a:pt x="3602" y="544838"/>
                  </a:lnTo>
                  <a:lnTo>
                    <a:pt x="0" y="544444"/>
                  </a:lnTo>
                  <a:lnTo>
                    <a:pt x="0" y="0"/>
                  </a:lnTo>
                  <a:close/>
                </a:path>
              </a:pathLst>
            </a:custGeom>
            <a:solidFill>
              <a:srgbClr val="807C84"/>
            </a:solidFill>
          </p:spPr>
          <p:txBody>
            <a:bodyPr wrap="square" lIns="0" tIns="0" rIns="0" bIns="0" rtlCol="0"/>
            <a:lstStyle/>
            <a:p>
              <a:endParaRPr lang="fr-FR" noProof="0" dirty="0"/>
            </a:p>
          </p:txBody>
        </p:sp>
        <p:sp>
          <p:nvSpPr>
            <p:cNvPr id="5925" name="object 5925"/>
            <p:cNvSpPr/>
            <p:nvPr/>
          </p:nvSpPr>
          <p:spPr>
            <a:xfrm>
              <a:off x="8558088" y="5384725"/>
              <a:ext cx="3810" cy="545465"/>
            </a:xfrm>
            <a:custGeom>
              <a:avLst/>
              <a:gdLst/>
              <a:ahLst/>
              <a:cxnLst/>
              <a:rect l="l" t="t" r="r" b="b"/>
              <a:pathLst>
                <a:path w="3809" h="545464">
                  <a:moveTo>
                    <a:pt x="3602" y="364"/>
                  </a:moveTo>
                  <a:lnTo>
                    <a:pt x="3602" y="544838"/>
                  </a:lnTo>
                </a:path>
                <a:path w="3809" h="545464">
                  <a:moveTo>
                    <a:pt x="0" y="544444"/>
                  </a:moveTo>
                  <a:lnTo>
                    <a:pt x="0" y="0"/>
                  </a:lnTo>
                </a:path>
              </a:pathLst>
            </a:custGeom>
            <a:ln w="3175">
              <a:solidFill>
                <a:srgbClr val="807C84"/>
              </a:solidFill>
            </a:ln>
          </p:spPr>
          <p:txBody>
            <a:bodyPr wrap="square" lIns="0" tIns="0" rIns="0" bIns="0" rtlCol="0"/>
            <a:lstStyle/>
            <a:p>
              <a:endParaRPr lang="fr-FR" noProof="0" dirty="0"/>
            </a:p>
          </p:txBody>
        </p:sp>
        <p:sp>
          <p:nvSpPr>
            <p:cNvPr id="5926" name="object 5926"/>
            <p:cNvSpPr/>
            <p:nvPr/>
          </p:nvSpPr>
          <p:spPr>
            <a:xfrm>
              <a:off x="8561691" y="5385089"/>
              <a:ext cx="2540" cy="544830"/>
            </a:xfrm>
            <a:custGeom>
              <a:avLst/>
              <a:gdLst/>
              <a:ahLst/>
              <a:cxnLst/>
              <a:rect l="l" t="t" r="r" b="b"/>
              <a:pathLst>
                <a:path w="2540" h="544829">
                  <a:moveTo>
                    <a:pt x="0" y="0"/>
                  </a:moveTo>
                  <a:lnTo>
                    <a:pt x="1921" y="194"/>
                  </a:lnTo>
                  <a:lnTo>
                    <a:pt x="1921" y="544684"/>
                  </a:lnTo>
                  <a:lnTo>
                    <a:pt x="0" y="544473"/>
                  </a:lnTo>
                  <a:lnTo>
                    <a:pt x="0" y="0"/>
                  </a:lnTo>
                  <a:close/>
                </a:path>
              </a:pathLst>
            </a:custGeom>
            <a:solidFill>
              <a:srgbClr val="807C84"/>
            </a:solidFill>
          </p:spPr>
          <p:txBody>
            <a:bodyPr wrap="square" lIns="0" tIns="0" rIns="0" bIns="0" rtlCol="0"/>
            <a:lstStyle/>
            <a:p>
              <a:endParaRPr lang="fr-FR" noProof="0" dirty="0"/>
            </a:p>
          </p:txBody>
        </p:sp>
        <p:sp>
          <p:nvSpPr>
            <p:cNvPr id="5927" name="object 5927"/>
            <p:cNvSpPr/>
            <p:nvPr/>
          </p:nvSpPr>
          <p:spPr>
            <a:xfrm>
              <a:off x="8561691" y="5385089"/>
              <a:ext cx="2540" cy="544830"/>
            </a:xfrm>
            <a:custGeom>
              <a:avLst/>
              <a:gdLst/>
              <a:ahLst/>
              <a:cxnLst/>
              <a:rect l="l" t="t" r="r" b="b"/>
              <a:pathLst>
                <a:path w="2540" h="544829">
                  <a:moveTo>
                    <a:pt x="1921" y="194"/>
                  </a:moveTo>
                  <a:lnTo>
                    <a:pt x="1921" y="544684"/>
                  </a:lnTo>
                </a:path>
                <a:path w="2540" h="544829">
                  <a:moveTo>
                    <a:pt x="0" y="544473"/>
                  </a:moveTo>
                  <a:lnTo>
                    <a:pt x="0" y="0"/>
                  </a:lnTo>
                </a:path>
              </a:pathLst>
            </a:custGeom>
            <a:ln w="3175">
              <a:solidFill>
                <a:srgbClr val="807C84"/>
              </a:solidFill>
            </a:ln>
          </p:spPr>
          <p:txBody>
            <a:bodyPr wrap="square" lIns="0" tIns="0" rIns="0" bIns="0" rtlCol="0"/>
            <a:lstStyle/>
            <a:p>
              <a:endParaRPr lang="fr-FR" noProof="0" dirty="0"/>
            </a:p>
          </p:txBody>
        </p:sp>
        <p:sp>
          <p:nvSpPr>
            <p:cNvPr id="5928" name="object 5928"/>
            <p:cNvSpPr/>
            <p:nvPr/>
          </p:nvSpPr>
          <p:spPr>
            <a:xfrm>
              <a:off x="8563612" y="5385284"/>
              <a:ext cx="3810" cy="545465"/>
            </a:xfrm>
            <a:custGeom>
              <a:avLst/>
              <a:gdLst/>
              <a:ahLst/>
              <a:cxnLst/>
              <a:rect l="l" t="t" r="r" b="b"/>
              <a:pathLst>
                <a:path w="3809" h="545464">
                  <a:moveTo>
                    <a:pt x="0" y="0"/>
                  </a:moveTo>
                  <a:lnTo>
                    <a:pt x="3602" y="364"/>
                  </a:lnTo>
                  <a:lnTo>
                    <a:pt x="3602" y="544884"/>
                  </a:lnTo>
                  <a:lnTo>
                    <a:pt x="0" y="544489"/>
                  </a:lnTo>
                  <a:lnTo>
                    <a:pt x="0" y="0"/>
                  </a:lnTo>
                  <a:close/>
                </a:path>
              </a:pathLst>
            </a:custGeom>
            <a:solidFill>
              <a:srgbClr val="807C84"/>
            </a:solidFill>
          </p:spPr>
          <p:txBody>
            <a:bodyPr wrap="square" lIns="0" tIns="0" rIns="0" bIns="0" rtlCol="0"/>
            <a:lstStyle/>
            <a:p>
              <a:endParaRPr lang="fr-FR" noProof="0" dirty="0"/>
            </a:p>
          </p:txBody>
        </p:sp>
        <p:sp>
          <p:nvSpPr>
            <p:cNvPr id="5929" name="object 5929"/>
            <p:cNvSpPr/>
            <p:nvPr/>
          </p:nvSpPr>
          <p:spPr>
            <a:xfrm>
              <a:off x="8563612" y="5385284"/>
              <a:ext cx="3810" cy="545465"/>
            </a:xfrm>
            <a:custGeom>
              <a:avLst/>
              <a:gdLst/>
              <a:ahLst/>
              <a:cxnLst/>
              <a:rect l="l" t="t" r="r" b="b"/>
              <a:pathLst>
                <a:path w="3809" h="545464">
                  <a:moveTo>
                    <a:pt x="3602" y="364"/>
                  </a:moveTo>
                  <a:lnTo>
                    <a:pt x="3602" y="544884"/>
                  </a:lnTo>
                </a:path>
                <a:path w="3809" h="545464">
                  <a:moveTo>
                    <a:pt x="0" y="544489"/>
                  </a:moveTo>
                  <a:lnTo>
                    <a:pt x="0" y="0"/>
                  </a:lnTo>
                </a:path>
              </a:pathLst>
            </a:custGeom>
            <a:ln w="3175">
              <a:solidFill>
                <a:srgbClr val="807C84"/>
              </a:solidFill>
            </a:ln>
          </p:spPr>
          <p:txBody>
            <a:bodyPr wrap="square" lIns="0" tIns="0" rIns="0" bIns="0" rtlCol="0"/>
            <a:lstStyle/>
            <a:p>
              <a:endParaRPr lang="fr-FR" noProof="0" dirty="0"/>
            </a:p>
          </p:txBody>
        </p:sp>
        <p:sp>
          <p:nvSpPr>
            <p:cNvPr id="5930" name="object 5930"/>
            <p:cNvSpPr/>
            <p:nvPr/>
          </p:nvSpPr>
          <p:spPr>
            <a:xfrm>
              <a:off x="8567215" y="5385649"/>
              <a:ext cx="1905" cy="544830"/>
            </a:xfrm>
            <a:custGeom>
              <a:avLst/>
              <a:gdLst/>
              <a:ahLst/>
              <a:cxnLst/>
              <a:rect l="l" t="t" r="r" b="b"/>
              <a:pathLst>
                <a:path w="1904" h="544829">
                  <a:moveTo>
                    <a:pt x="0" y="0"/>
                  </a:moveTo>
                  <a:lnTo>
                    <a:pt x="1681" y="170"/>
                  </a:lnTo>
                  <a:lnTo>
                    <a:pt x="1681" y="544704"/>
                  </a:lnTo>
                  <a:lnTo>
                    <a:pt x="0" y="544519"/>
                  </a:lnTo>
                  <a:lnTo>
                    <a:pt x="0" y="0"/>
                  </a:lnTo>
                  <a:close/>
                </a:path>
              </a:pathLst>
            </a:custGeom>
            <a:solidFill>
              <a:srgbClr val="807C84"/>
            </a:solidFill>
          </p:spPr>
          <p:txBody>
            <a:bodyPr wrap="square" lIns="0" tIns="0" rIns="0" bIns="0" rtlCol="0"/>
            <a:lstStyle/>
            <a:p>
              <a:endParaRPr lang="fr-FR" noProof="0" dirty="0"/>
            </a:p>
          </p:txBody>
        </p:sp>
        <p:sp>
          <p:nvSpPr>
            <p:cNvPr id="5931" name="object 5931"/>
            <p:cNvSpPr/>
            <p:nvPr/>
          </p:nvSpPr>
          <p:spPr>
            <a:xfrm>
              <a:off x="8567215" y="5385649"/>
              <a:ext cx="1905" cy="544830"/>
            </a:xfrm>
            <a:custGeom>
              <a:avLst/>
              <a:gdLst/>
              <a:ahLst/>
              <a:cxnLst/>
              <a:rect l="l" t="t" r="r" b="b"/>
              <a:pathLst>
                <a:path w="1904" h="544829">
                  <a:moveTo>
                    <a:pt x="1681" y="170"/>
                  </a:moveTo>
                  <a:lnTo>
                    <a:pt x="1681" y="544704"/>
                  </a:lnTo>
                </a:path>
                <a:path w="1904" h="544829">
                  <a:moveTo>
                    <a:pt x="0" y="544519"/>
                  </a:moveTo>
                  <a:lnTo>
                    <a:pt x="0" y="0"/>
                  </a:lnTo>
                </a:path>
              </a:pathLst>
            </a:custGeom>
            <a:ln w="3175">
              <a:solidFill>
                <a:srgbClr val="807C84"/>
              </a:solidFill>
            </a:ln>
          </p:spPr>
          <p:txBody>
            <a:bodyPr wrap="square" lIns="0" tIns="0" rIns="0" bIns="0" rtlCol="0"/>
            <a:lstStyle/>
            <a:p>
              <a:endParaRPr lang="fr-FR" noProof="0" dirty="0"/>
            </a:p>
          </p:txBody>
        </p:sp>
        <p:sp>
          <p:nvSpPr>
            <p:cNvPr id="5932" name="object 5932"/>
            <p:cNvSpPr/>
            <p:nvPr/>
          </p:nvSpPr>
          <p:spPr>
            <a:xfrm>
              <a:off x="8568897" y="5385819"/>
              <a:ext cx="3810" cy="545465"/>
            </a:xfrm>
            <a:custGeom>
              <a:avLst/>
              <a:gdLst/>
              <a:ahLst/>
              <a:cxnLst/>
              <a:rect l="l" t="t" r="r" b="b"/>
              <a:pathLst>
                <a:path w="3809" h="545464">
                  <a:moveTo>
                    <a:pt x="0" y="0"/>
                  </a:moveTo>
                  <a:lnTo>
                    <a:pt x="3602" y="364"/>
                  </a:lnTo>
                  <a:lnTo>
                    <a:pt x="3602" y="544928"/>
                  </a:lnTo>
                  <a:lnTo>
                    <a:pt x="0" y="544533"/>
                  </a:lnTo>
                  <a:lnTo>
                    <a:pt x="0" y="0"/>
                  </a:lnTo>
                  <a:close/>
                </a:path>
              </a:pathLst>
            </a:custGeom>
            <a:solidFill>
              <a:srgbClr val="807C84"/>
            </a:solidFill>
          </p:spPr>
          <p:txBody>
            <a:bodyPr wrap="square" lIns="0" tIns="0" rIns="0" bIns="0" rtlCol="0"/>
            <a:lstStyle/>
            <a:p>
              <a:endParaRPr lang="fr-FR" noProof="0" dirty="0"/>
            </a:p>
          </p:txBody>
        </p:sp>
        <p:sp>
          <p:nvSpPr>
            <p:cNvPr id="5933" name="object 5933"/>
            <p:cNvSpPr/>
            <p:nvPr/>
          </p:nvSpPr>
          <p:spPr>
            <a:xfrm>
              <a:off x="8568897" y="5385819"/>
              <a:ext cx="3810" cy="545465"/>
            </a:xfrm>
            <a:custGeom>
              <a:avLst/>
              <a:gdLst/>
              <a:ahLst/>
              <a:cxnLst/>
              <a:rect l="l" t="t" r="r" b="b"/>
              <a:pathLst>
                <a:path w="3809" h="545464">
                  <a:moveTo>
                    <a:pt x="3602" y="364"/>
                  </a:moveTo>
                  <a:lnTo>
                    <a:pt x="3602" y="544928"/>
                  </a:lnTo>
                </a:path>
                <a:path w="3809" h="545464">
                  <a:moveTo>
                    <a:pt x="0" y="544533"/>
                  </a:moveTo>
                  <a:lnTo>
                    <a:pt x="0" y="0"/>
                  </a:lnTo>
                </a:path>
              </a:pathLst>
            </a:custGeom>
            <a:ln w="3175">
              <a:solidFill>
                <a:srgbClr val="807C84"/>
              </a:solidFill>
            </a:ln>
          </p:spPr>
          <p:txBody>
            <a:bodyPr wrap="square" lIns="0" tIns="0" rIns="0" bIns="0" rtlCol="0"/>
            <a:lstStyle/>
            <a:p>
              <a:endParaRPr lang="fr-FR" noProof="0" dirty="0"/>
            </a:p>
          </p:txBody>
        </p:sp>
        <p:sp>
          <p:nvSpPr>
            <p:cNvPr id="5934" name="object 5934"/>
            <p:cNvSpPr/>
            <p:nvPr/>
          </p:nvSpPr>
          <p:spPr>
            <a:xfrm>
              <a:off x="8572499" y="5386184"/>
              <a:ext cx="2540" cy="544830"/>
            </a:xfrm>
            <a:custGeom>
              <a:avLst/>
              <a:gdLst/>
              <a:ahLst/>
              <a:cxnLst/>
              <a:rect l="l" t="t" r="r" b="b"/>
              <a:pathLst>
                <a:path w="2540" h="544829">
                  <a:moveTo>
                    <a:pt x="0" y="0"/>
                  </a:moveTo>
                  <a:lnTo>
                    <a:pt x="1921" y="194"/>
                  </a:lnTo>
                  <a:lnTo>
                    <a:pt x="1921" y="544774"/>
                  </a:lnTo>
                  <a:lnTo>
                    <a:pt x="0" y="544563"/>
                  </a:lnTo>
                  <a:lnTo>
                    <a:pt x="0" y="0"/>
                  </a:lnTo>
                  <a:close/>
                </a:path>
              </a:pathLst>
            </a:custGeom>
            <a:solidFill>
              <a:srgbClr val="807C83"/>
            </a:solidFill>
          </p:spPr>
          <p:txBody>
            <a:bodyPr wrap="square" lIns="0" tIns="0" rIns="0" bIns="0" rtlCol="0"/>
            <a:lstStyle/>
            <a:p>
              <a:endParaRPr lang="fr-FR" noProof="0" dirty="0"/>
            </a:p>
          </p:txBody>
        </p:sp>
        <p:sp>
          <p:nvSpPr>
            <p:cNvPr id="5935" name="object 5935"/>
            <p:cNvSpPr/>
            <p:nvPr/>
          </p:nvSpPr>
          <p:spPr>
            <a:xfrm>
              <a:off x="8572499" y="5386184"/>
              <a:ext cx="2540" cy="544830"/>
            </a:xfrm>
            <a:custGeom>
              <a:avLst/>
              <a:gdLst/>
              <a:ahLst/>
              <a:cxnLst/>
              <a:rect l="l" t="t" r="r" b="b"/>
              <a:pathLst>
                <a:path w="2540" h="544829">
                  <a:moveTo>
                    <a:pt x="1921" y="194"/>
                  </a:moveTo>
                  <a:lnTo>
                    <a:pt x="1921" y="544774"/>
                  </a:lnTo>
                </a:path>
                <a:path w="2540" h="544829">
                  <a:moveTo>
                    <a:pt x="0" y="544563"/>
                  </a:moveTo>
                  <a:lnTo>
                    <a:pt x="0" y="0"/>
                  </a:lnTo>
                </a:path>
              </a:pathLst>
            </a:custGeom>
            <a:ln w="3175">
              <a:solidFill>
                <a:srgbClr val="807C83"/>
              </a:solidFill>
            </a:ln>
          </p:spPr>
          <p:txBody>
            <a:bodyPr wrap="square" lIns="0" tIns="0" rIns="0" bIns="0" rtlCol="0"/>
            <a:lstStyle/>
            <a:p>
              <a:endParaRPr lang="fr-FR" noProof="0" dirty="0"/>
            </a:p>
          </p:txBody>
        </p:sp>
        <p:sp>
          <p:nvSpPr>
            <p:cNvPr id="5936" name="object 5936"/>
            <p:cNvSpPr/>
            <p:nvPr/>
          </p:nvSpPr>
          <p:spPr>
            <a:xfrm>
              <a:off x="8574421" y="5386378"/>
              <a:ext cx="1905" cy="544830"/>
            </a:xfrm>
            <a:custGeom>
              <a:avLst/>
              <a:gdLst/>
              <a:ahLst/>
              <a:cxnLst/>
              <a:rect l="l" t="t" r="r" b="b"/>
              <a:pathLst>
                <a:path w="1904" h="544829">
                  <a:moveTo>
                    <a:pt x="0" y="0"/>
                  </a:moveTo>
                  <a:lnTo>
                    <a:pt x="1681" y="170"/>
                  </a:lnTo>
                  <a:lnTo>
                    <a:pt x="1681" y="544754"/>
                  </a:lnTo>
                  <a:lnTo>
                    <a:pt x="0" y="544579"/>
                  </a:lnTo>
                  <a:lnTo>
                    <a:pt x="0" y="0"/>
                  </a:lnTo>
                  <a:close/>
                </a:path>
              </a:pathLst>
            </a:custGeom>
            <a:solidFill>
              <a:srgbClr val="807C83"/>
            </a:solidFill>
          </p:spPr>
          <p:txBody>
            <a:bodyPr wrap="square" lIns="0" tIns="0" rIns="0" bIns="0" rtlCol="0"/>
            <a:lstStyle/>
            <a:p>
              <a:endParaRPr lang="fr-FR" noProof="0" dirty="0"/>
            </a:p>
          </p:txBody>
        </p:sp>
        <p:sp>
          <p:nvSpPr>
            <p:cNvPr id="5937" name="object 5937"/>
            <p:cNvSpPr/>
            <p:nvPr/>
          </p:nvSpPr>
          <p:spPr>
            <a:xfrm>
              <a:off x="8574421" y="5386378"/>
              <a:ext cx="1905" cy="544830"/>
            </a:xfrm>
            <a:custGeom>
              <a:avLst/>
              <a:gdLst/>
              <a:ahLst/>
              <a:cxnLst/>
              <a:rect l="l" t="t" r="r" b="b"/>
              <a:pathLst>
                <a:path w="1904" h="544829">
                  <a:moveTo>
                    <a:pt x="1681" y="170"/>
                  </a:moveTo>
                  <a:lnTo>
                    <a:pt x="1681" y="544754"/>
                  </a:lnTo>
                </a:path>
                <a:path w="1904" h="544829">
                  <a:moveTo>
                    <a:pt x="0" y="544579"/>
                  </a:moveTo>
                  <a:lnTo>
                    <a:pt x="0" y="0"/>
                  </a:lnTo>
                </a:path>
              </a:pathLst>
            </a:custGeom>
            <a:ln w="3175">
              <a:solidFill>
                <a:srgbClr val="807C83"/>
              </a:solidFill>
            </a:ln>
          </p:spPr>
          <p:txBody>
            <a:bodyPr wrap="square" lIns="0" tIns="0" rIns="0" bIns="0" rtlCol="0"/>
            <a:lstStyle/>
            <a:p>
              <a:endParaRPr lang="fr-FR" noProof="0" dirty="0"/>
            </a:p>
          </p:txBody>
        </p:sp>
        <p:sp>
          <p:nvSpPr>
            <p:cNvPr id="5938" name="object 5938"/>
            <p:cNvSpPr/>
            <p:nvPr/>
          </p:nvSpPr>
          <p:spPr>
            <a:xfrm>
              <a:off x="8576102" y="5386548"/>
              <a:ext cx="3810" cy="545465"/>
            </a:xfrm>
            <a:custGeom>
              <a:avLst/>
              <a:gdLst/>
              <a:ahLst/>
              <a:cxnLst/>
              <a:rect l="l" t="t" r="r" b="b"/>
              <a:pathLst>
                <a:path w="3809" h="545464">
                  <a:moveTo>
                    <a:pt x="0" y="0"/>
                  </a:moveTo>
                  <a:lnTo>
                    <a:pt x="3602" y="364"/>
                  </a:lnTo>
                  <a:lnTo>
                    <a:pt x="3602" y="544903"/>
                  </a:lnTo>
                  <a:lnTo>
                    <a:pt x="0" y="544584"/>
                  </a:lnTo>
                  <a:lnTo>
                    <a:pt x="0" y="0"/>
                  </a:lnTo>
                  <a:close/>
                </a:path>
              </a:pathLst>
            </a:custGeom>
            <a:solidFill>
              <a:srgbClr val="807C83"/>
            </a:solidFill>
          </p:spPr>
          <p:txBody>
            <a:bodyPr wrap="square" lIns="0" tIns="0" rIns="0" bIns="0" rtlCol="0"/>
            <a:lstStyle/>
            <a:p>
              <a:endParaRPr lang="fr-FR" noProof="0" dirty="0"/>
            </a:p>
          </p:txBody>
        </p:sp>
        <p:sp>
          <p:nvSpPr>
            <p:cNvPr id="5939" name="object 5939"/>
            <p:cNvSpPr/>
            <p:nvPr/>
          </p:nvSpPr>
          <p:spPr>
            <a:xfrm>
              <a:off x="8576102" y="5386548"/>
              <a:ext cx="3810" cy="545465"/>
            </a:xfrm>
            <a:custGeom>
              <a:avLst/>
              <a:gdLst/>
              <a:ahLst/>
              <a:cxnLst/>
              <a:rect l="l" t="t" r="r" b="b"/>
              <a:pathLst>
                <a:path w="3809" h="545464">
                  <a:moveTo>
                    <a:pt x="3602" y="364"/>
                  </a:moveTo>
                  <a:lnTo>
                    <a:pt x="3602" y="544903"/>
                  </a:lnTo>
                </a:path>
                <a:path w="3809" h="545464">
                  <a:moveTo>
                    <a:pt x="0" y="544584"/>
                  </a:moveTo>
                  <a:lnTo>
                    <a:pt x="0" y="0"/>
                  </a:lnTo>
                </a:path>
              </a:pathLst>
            </a:custGeom>
            <a:ln w="3175">
              <a:solidFill>
                <a:srgbClr val="807C83"/>
              </a:solidFill>
            </a:ln>
          </p:spPr>
          <p:txBody>
            <a:bodyPr wrap="square" lIns="0" tIns="0" rIns="0" bIns="0" rtlCol="0"/>
            <a:lstStyle/>
            <a:p>
              <a:endParaRPr lang="fr-FR" noProof="0" dirty="0"/>
            </a:p>
          </p:txBody>
        </p:sp>
        <p:sp>
          <p:nvSpPr>
            <p:cNvPr id="5940" name="object 5940"/>
            <p:cNvSpPr/>
            <p:nvPr/>
          </p:nvSpPr>
          <p:spPr>
            <a:xfrm>
              <a:off x="8579705" y="5386913"/>
              <a:ext cx="2540" cy="544830"/>
            </a:xfrm>
            <a:custGeom>
              <a:avLst/>
              <a:gdLst/>
              <a:ahLst/>
              <a:cxnLst/>
              <a:rect l="l" t="t" r="r" b="b"/>
              <a:pathLst>
                <a:path w="2540" h="544829">
                  <a:moveTo>
                    <a:pt x="0" y="0"/>
                  </a:moveTo>
                  <a:lnTo>
                    <a:pt x="1921" y="194"/>
                  </a:lnTo>
                  <a:lnTo>
                    <a:pt x="1921" y="544709"/>
                  </a:lnTo>
                  <a:lnTo>
                    <a:pt x="0" y="544538"/>
                  </a:lnTo>
                  <a:lnTo>
                    <a:pt x="0" y="0"/>
                  </a:lnTo>
                  <a:close/>
                </a:path>
              </a:pathLst>
            </a:custGeom>
            <a:solidFill>
              <a:srgbClr val="807C83"/>
            </a:solidFill>
          </p:spPr>
          <p:txBody>
            <a:bodyPr wrap="square" lIns="0" tIns="0" rIns="0" bIns="0" rtlCol="0"/>
            <a:lstStyle/>
            <a:p>
              <a:endParaRPr lang="fr-FR" noProof="0" dirty="0"/>
            </a:p>
          </p:txBody>
        </p:sp>
        <p:sp>
          <p:nvSpPr>
            <p:cNvPr id="5941" name="object 5941"/>
            <p:cNvSpPr/>
            <p:nvPr/>
          </p:nvSpPr>
          <p:spPr>
            <a:xfrm>
              <a:off x="8579705" y="5386913"/>
              <a:ext cx="2540" cy="544830"/>
            </a:xfrm>
            <a:custGeom>
              <a:avLst/>
              <a:gdLst/>
              <a:ahLst/>
              <a:cxnLst/>
              <a:rect l="l" t="t" r="r" b="b"/>
              <a:pathLst>
                <a:path w="2540" h="544829">
                  <a:moveTo>
                    <a:pt x="1921" y="194"/>
                  </a:moveTo>
                  <a:lnTo>
                    <a:pt x="1921" y="544709"/>
                  </a:lnTo>
                </a:path>
                <a:path w="2540" h="544829">
                  <a:moveTo>
                    <a:pt x="0" y="544538"/>
                  </a:moveTo>
                  <a:lnTo>
                    <a:pt x="0" y="0"/>
                  </a:lnTo>
                </a:path>
              </a:pathLst>
            </a:custGeom>
            <a:ln w="3175">
              <a:solidFill>
                <a:srgbClr val="807C83"/>
              </a:solidFill>
            </a:ln>
          </p:spPr>
          <p:txBody>
            <a:bodyPr wrap="square" lIns="0" tIns="0" rIns="0" bIns="0" rtlCol="0"/>
            <a:lstStyle/>
            <a:p>
              <a:endParaRPr lang="fr-FR" noProof="0" dirty="0"/>
            </a:p>
          </p:txBody>
        </p:sp>
        <p:sp>
          <p:nvSpPr>
            <p:cNvPr id="5942" name="object 5942"/>
            <p:cNvSpPr/>
            <p:nvPr/>
          </p:nvSpPr>
          <p:spPr>
            <a:xfrm>
              <a:off x="8581627" y="5387108"/>
              <a:ext cx="3810" cy="544830"/>
            </a:xfrm>
            <a:custGeom>
              <a:avLst/>
              <a:gdLst/>
              <a:ahLst/>
              <a:cxnLst/>
              <a:rect l="l" t="t" r="r" b="b"/>
              <a:pathLst>
                <a:path w="3809" h="544829">
                  <a:moveTo>
                    <a:pt x="0" y="0"/>
                  </a:moveTo>
                  <a:lnTo>
                    <a:pt x="3602" y="364"/>
                  </a:lnTo>
                  <a:lnTo>
                    <a:pt x="3602" y="544834"/>
                  </a:lnTo>
                  <a:lnTo>
                    <a:pt x="0" y="544514"/>
                  </a:lnTo>
                  <a:lnTo>
                    <a:pt x="0" y="0"/>
                  </a:lnTo>
                  <a:close/>
                </a:path>
              </a:pathLst>
            </a:custGeom>
            <a:solidFill>
              <a:srgbClr val="807C83"/>
            </a:solidFill>
          </p:spPr>
          <p:txBody>
            <a:bodyPr wrap="square" lIns="0" tIns="0" rIns="0" bIns="0" rtlCol="0"/>
            <a:lstStyle/>
            <a:p>
              <a:endParaRPr lang="fr-FR" noProof="0" dirty="0"/>
            </a:p>
          </p:txBody>
        </p:sp>
        <p:sp>
          <p:nvSpPr>
            <p:cNvPr id="5943" name="object 5943"/>
            <p:cNvSpPr/>
            <p:nvPr/>
          </p:nvSpPr>
          <p:spPr>
            <a:xfrm>
              <a:off x="8581627" y="5387108"/>
              <a:ext cx="3810" cy="544830"/>
            </a:xfrm>
            <a:custGeom>
              <a:avLst/>
              <a:gdLst/>
              <a:ahLst/>
              <a:cxnLst/>
              <a:rect l="l" t="t" r="r" b="b"/>
              <a:pathLst>
                <a:path w="3809" h="544829">
                  <a:moveTo>
                    <a:pt x="3602" y="364"/>
                  </a:moveTo>
                  <a:lnTo>
                    <a:pt x="3602" y="544834"/>
                  </a:lnTo>
                </a:path>
                <a:path w="3809" h="544829">
                  <a:moveTo>
                    <a:pt x="0" y="544514"/>
                  </a:moveTo>
                  <a:lnTo>
                    <a:pt x="0" y="0"/>
                  </a:lnTo>
                </a:path>
              </a:pathLst>
            </a:custGeom>
            <a:ln w="3175">
              <a:solidFill>
                <a:srgbClr val="807C83"/>
              </a:solidFill>
            </a:ln>
          </p:spPr>
          <p:txBody>
            <a:bodyPr wrap="square" lIns="0" tIns="0" rIns="0" bIns="0" rtlCol="0"/>
            <a:lstStyle/>
            <a:p>
              <a:endParaRPr lang="fr-FR" noProof="0" dirty="0"/>
            </a:p>
          </p:txBody>
        </p:sp>
        <p:sp>
          <p:nvSpPr>
            <p:cNvPr id="5944" name="object 5944"/>
            <p:cNvSpPr/>
            <p:nvPr/>
          </p:nvSpPr>
          <p:spPr>
            <a:xfrm>
              <a:off x="8585230" y="5387472"/>
              <a:ext cx="1905" cy="544830"/>
            </a:xfrm>
            <a:custGeom>
              <a:avLst/>
              <a:gdLst/>
              <a:ahLst/>
              <a:cxnLst/>
              <a:rect l="l" t="t" r="r" b="b"/>
              <a:pathLst>
                <a:path w="1904" h="544829">
                  <a:moveTo>
                    <a:pt x="0" y="0"/>
                  </a:moveTo>
                  <a:lnTo>
                    <a:pt x="1681" y="170"/>
                  </a:lnTo>
                  <a:lnTo>
                    <a:pt x="1681" y="544618"/>
                  </a:lnTo>
                  <a:lnTo>
                    <a:pt x="0" y="544469"/>
                  </a:lnTo>
                  <a:lnTo>
                    <a:pt x="0" y="0"/>
                  </a:lnTo>
                  <a:close/>
                </a:path>
              </a:pathLst>
            </a:custGeom>
            <a:solidFill>
              <a:srgbClr val="807C83"/>
            </a:solidFill>
          </p:spPr>
          <p:txBody>
            <a:bodyPr wrap="square" lIns="0" tIns="0" rIns="0" bIns="0" rtlCol="0"/>
            <a:lstStyle/>
            <a:p>
              <a:endParaRPr lang="fr-FR" noProof="0" dirty="0"/>
            </a:p>
          </p:txBody>
        </p:sp>
        <p:sp>
          <p:nvSpPr>
            <p:cNvPr id="5945" name="object 5945"/>
            <p:cNvSpPr/>
            <p:nvPr/>
          </p:nvSpPr>
          <p:spPr>
            <a:xfrm>
              <a:off x="8585230" y="5387472"/>
              <a:ext cx="1905" cy="544830"/>
            </a:xfrm>
            <a:custGeom>
              <a:avLst/>
              <a:gdLst/>
              <a:ahLst/>
              <a:cxnLst/>
              <a:rect l="l" t="t" r="r" b="b"/>
              <a:pathLst>
                <a:path w="1904" h="544829">
                  <a:moveTo>
                    <a:pt x="1681" y="170"/>
                  </a:moveTo>
                  <a:lnTo>
                    <a:pt x="1681" y="544618"/>
                  </a:lnTo>
                </a:path>
                <a:path w="1904" h="544829">
                  <a:moveTo>
                    <a:pt x="0" y="544469"/>
                  </a:moveTo>
                  <a:lnTo>
                    <a:pt x="0" y="0"/>
                  </a:lnTo>
                </a:path>
              </a:pathLst>
            </a:custGeom>
            <a:ln w="3175">
              <a:solidFill>
                <a:srgbClr val="807C83"/>
              </a:solidFill>
            </a:ln>
          </p:spPr>
          <p:txBody>
            <a:bodyPr wrap="square" lIns="0" tIns="0" rIns="0" bIns="0" rtlCol="0"/>
            <a:lstStyle/>
            <a:p>
              <a:endParaRPr lang="fr-FR" noProof="0" dirty="0"/>
            </a:p>
          </p:txBody>
        </p:sp>
        <p:sp>
          <p:nvSpPr>
            <p:cNvPr id="5946" name="object 5946"/>
            <p:cNvSpPr/>
            <p:nvPr/>
          </p:nvSpPr>
          <p:spPr>
            <a:xfrm>
              <a:off x="8586911" y="5387643"/>
              <a:ext cx="3810" cy="544830"/>
            </a:xfrm>
            <a:custGeom>
              <a:avLst/>
              <a:gdLst/>
              <a:ahLst/>
              <a:cxnLst/>
              <a:rect l="l" t="t" r="r" b="b"/>
              <a:pathLst>
                <a:path w="3809" h="544829">
                  <a:moveTo>
                    <a:pt x="0" y="0"/>
                  </a:moveTo>
                  <a:lnTo>
                    <a:pt x="3602" y="364"/>
                  </a:lnTo>
                  <a:lnTo>
                    <a:pt x="3602" y="544767"/>
                  </a:lnTo>
                  <a:lnTo>
                    <a:pt x="0" y="544448"/>
                  </a:lnTo>
                  <a:lnTo>
                    <a:pt x="0" y="0"/>
                  </a:lnTo>
                  <a:close/>
                </a:path>
              </a:pathLst>
            </a:custGeom>
            <a:solidFill>
              <a:srgbClr val="807C83"/>
            </a:solidFill>
          </p:spPr>
          <p:txBody>
            <a:bodyPr wrap="square" lIns="0" tIns="0" rIns="0" bIns="0" rtlCol="0"/>
            <a:lstStyle/>
            <a:p>
              <a:endParaRPr lang="fr-FR" noProof="0" dirty="0"/>
            </a:p>
          </p:txBody>
        </p:sp>
        <p:sp>
          <p:nvSpPr>
            <p:cNvPr id="5947" name="object 5947"/>
            <p:cNvSpPr/>
            <p:nvPr/>
          </p:nvSpPr>
          <p:spPr>
            <a:xfrm>
              <a:off x="8586911" y="5387643"/>
              <a:ext cx="3810" cy="544830"/>
            </a:xfrm>
            <a:custGeom>
              <a:avLst/>
              <a:gdLst/>
              <a:ahLst/>
              <a:cxnLst/>
              <a:rect l="l" t="t" r="r" b="b"/>
              <a:pathLst>
                <a:path w="3809" h="544829">
                  <a:moveTo>
                    <a:pt x="3602" y="364"/>
                  </a:moveTo>
                  <a:lnTo>
                    <a:pt x="3602" y="544767"/>
                  </a:lnTo>
                </a:path>
                <a:path w="3809" h="544829">
                  <a:moveTo>
                    <a:pt x="0" y="544448"/>
                  </a:moveTo>
                  <a:lnTo>
                    <a:pt x="0" y="0"/>
                  </a:lnTo>
                </a:path>
              </a:pathLst>
            </a:custGeom>
            <a:ln w="3175">
              <a:solidFill>
                <a:srgbClr val="807C83"/>
              </a:solidFill>
            </a:ln>
          </p:spPr>
          <p:txBody>
            <a:bodyPr wrap="square" lIns="0" tIns="0" rIns="0" bIns="0" rtlCol="0"/>
            <a:lstStyle/>
            <a:p>
              <a:endParaRPr lang="fr-FR" noProof="0" dirty="0"/>
            </a:p>
          </p:txBody>
        </p:sp>
        <p:sp>
          <p:nvSpPr>
            <p:cNvPr id="5948" name="object 5948"/>
            <p:cNvSpPr/>
            <p:nvPr/>
          </p:nvSpPr>
          <p:spPr>
            <a:xfrm>
              <a:off x="8590514" y="5388007"/>
              <a:ext cx="2540" cy="544830"/>
            </a:xfrm>
            <a:custGeom>
              <a:avLst/>
              <a:gdLst/>
              <a:ahLst/>
              <a:cxnLst/>
              <a:rect l="l" t="t" r="r" b="b"/>
              <a:pathLst>
                <a:path w="2540" h="544829">
                  <a:moveTo>
                    <a:pt x="0" y="0"/>
                  </a:moveTo>
                  <a:lnTo>
                    <a:pt x="1921" y="194"/>
                  </a:lnTo>
                  <a:lnTo>
                    <a:pt x="1921" y="544572"/>
                  </a:lnTo>
                  <a:lnTo>
                    <a:pt x="0" y="544402"/>
                  </a:lnTo>
                  <a:lnTo>
                    <a:pt x="0" y="0"/>
                  </a:lnTo>
                  <a:close/>
                </a:path>
              </a:pathLst>
            </a:custGeom>
            <a:solidFill>
              <a:srgbClr val="807C83"/>
            </a:solidFill>
          </p:spPr>
          <p:txBody>
            <a:bodyPr wrap="square" lIns="0" tIns="0" rIns="0" bIns="0" rtlCol="0"/>
            <a:lstStyle/>
            <a:p>
              <a:endParaRPr lang="fr-FR" noProof="0" dirty="0"/>
            </a:p>
          </p:txBody>
        </p:sp>
        <p:sp>
          <p:nvSpPr>
            <p:cNvPr id="5949" name="object 5949"/>
            <p:cNvSpPr/>
            <p:nvPr/>
          </p:nvSpPr>
          <p:spPr>
            <a:xfrm>
              <a:off x="8590514" y="5388007"/>
              <a:ext cx="2540" cy="544830"/>
            </a:xfrm>
            <a:custGeom>
              <a:avLst/>
              <a:gdLst/>
              <a:ahLst/>
              <a:cxnLst/>
              <a:rect l="l" t="t" r="r" b="b"/>
              <a:pathLst>
                <a:path w="2540" h="544829">
                  <a:moveTo>
                    <a:pt x="1921" y="194"/>
                  </a:moveTo>
                  <a:lnTo>
                    <a:pt x="1921" y="544573"/>
                  </a:lnTo>
                </a:path>
                <a:path w="2540" h="544829">
                  <a:moveTo>
                    <a:pt x="0" y="544402"/>
                  </a:moveTo>
                  <a:lnTo>
                    <a:pt x="0" y="0"/>
                  </a:lnTo>
                </a:path>
              </a:pathLst>
            </a:custGeom>
            <a:ln w="3175">
              <a:solidFill>
                <a:srgbClr val="807C83"/>
              </a:solidFill>
            </a:ln>
          </p:spPr>
          <p:txBody>
            <a:bodyPr wrap="square" lIns="0" tIns="0" rIns="0" bIns="0" rtlCol="0"/>
            <a:lstStyle/>
            <a:p>
              <a:endParaRPr lang="fr-FR" noProof="0" dirty="0"/>
            </a:p>
          </p:txBody>
        </p:sp>
        <p:sp>
          <p:nvSpPr>
            <p:cNvPr id="5950" name="object 5950"/>
            <p:cNvSpPr/>
            <p:nvPr/>
          </p:nvSpPr>
          <p:spPr>
            <a:xfrm>
              <a:off x="8592435" y="5388202"/>
              <a:ext cx="3810" cy="544830"/>
            </a:xfrm>
            <a:custGeom>
              <a:avLst/>
              <a:gdLst/>
              <a:ahLst/>
              <a:cxnLst/>
              <a:rect l="l" t="t" r="r" b="b"/>
              <a:pathLst>
                <a:path w="3809" h="544829">
                  <a:moveTo>
                    <a:pt x="0" y="0"/>
                  </a:moveTo>
                  <a:lnTo>
                    <a:pt x="3602" y="364"/>
                  </a:lnTo>
                  <a:lnTo>
                    <a:pt x="3602" y="544697"/>
                  </a:lnTo>
                  <a:lnTo>
                    <a:pt x="0" y="544378"/>
                  </a:lnTo>
                  <a:lnTo>
                    <a:pt x="0" y="0"/>
                  </a:lnTo>
                  <a:close/>
                </a:path>
              </a:pathLst>
            </a:custGeom>
            <a:solidFill>
              <a:srgbClr val="7E7B82"/>
            </a:solidFill>
          </p:spPr>
          <p:txBody>
            <a:bodyPr wrap="square" lIns="0" tIns="0" rIns="0" bIns="0" rtlCol="0"/>
            <a:lstStyle/>
            <a:p>
              <a:endParaRPr lang="fr-FR" noProof="0" dirty="0"/>
            </a:p>
          </p:txBody>
        </p:sp>
        <p:sp>
          <p:nvSpPr>
            <p:cNvPr id="5951" name="object 5951"/>
            <p:cNvSpPr/>
            <p:nvPr/>
          </p:nvSpPr>
          <p:spPr>
            <a:xfrm>
              <a:off x="8592435" y="5388202"/>
              <a:ext cx="3810" cy="544830"/>
            </a:xfrm>
            <a:custGeom>
              <a:avLst/>
              <a:gdLst/>
              <a:ahLst/>
              <a:cxnLst/>
              <a:rect l="l" t="t" r="r" b="b"/>
              <a:pathLst>
                <a:path w="3809" h="544829">
                  <a:moveTo>
                    <a:pt x="3602" y="364"/>
                  </a:moveTo>
                  <a:lnTo>
                    <a:pt x="3602" y="544697"/>
                  </a:lnTo>
                </a:path>
                <a:path w="3809" h="544829">
                  <a:moveTo>
                    <a:pt x="0" y="544378"/>
                  </a:moveTo>
                  <a:lnTo>
                    <a:pt x="0" y="0"/>
                  </a:lnTo>
                </a:path>
              </a:pathLst>
            </a:custGeom>
            <a:ln w="3175">
              <a:solidFill>
                <a:srgbClr val="7E7B82"/>
              </a:solidFill>
            </a:ln>
          </p:spPr>
          <p:txBody>
            <a:bodyPr wrap="square" lIns="0" tIns="0" rIns="0" bIns="0" rtlCol="0"/>
            <a:lstStyle/>
            <a:p>
              <a:endParaRPr lang="fr-FR" noProof="0" dirty="0"/>
            </a:p>
          </p:txBody>
        </p:sp>
        <p:sp>
          <p:nvSpPr>
            <p:cNvPr id="5952" name="object 5952"/>
            <p:cNvSpPr/>
            <p:nvPr/>
          </p:nvSpPr>
          <p:spPr>
            <a:xfrm>
              <a:off x="8596038" y="5388567"/>
              <a:ext cx="1905" cy="544830"/>
            </a:xfrm>
            <a:custGeom>
              <a:avLst/>
              <a:gdLst/>
              <a:ahLst/>
              <a:cxnLst/>
              <a:rect l="l" t="t" r="r" b="b"/>
              <a:pathLst>
                <a:path w="1904" h="544829">
                  <a:moveTo>
                    <a:pt x="0" y="0"/>
                  </a:moveTo>
                  <a:lnTo>
                    <a:pt x="1681" y="170"/>
                  </a:lnTo>
                  <a:lnTo>
                    <a:pt x="1681" y="544482"/>
                  </a:lnTo>
                  <a:lnTo>
                    <a:pt x="0" y="544333"/>
                  </a:lnTo>
                  <a:lnTo>
                    <a:pt x="0" y="0"/>
                  </a:lnTo>
                  <a:close/>
                </a:path>
              </a:pathLst>
            </a:custGeom>
            <a:solidFill>
              <a:srgbClr val="7E7B82"/>
            </a:solidFill>
          </p:spPr>
          <p:txBody>
            <a:bodyPr wrap="square" lIns="0" tIns="0" rIns="0" bIns="0" rtlCol="0"/>
            <a:lstStyle/>
            <a:p>
              <a:endParaRPr lang="fr-FR" noProof="0" dirty="0"/>
            </a:p>
          </p:txBody>
        </p:sp>
        <p:sp>
          <p:nvSpPr>
            <p:cNvPr id="5953" name="object 5953"/>
            <p:cNvSpPr/>
            <p:nvPr/>
          </p:nvSpPr>
          <p:spPr>
            <a:xfrm>
              <a:off x="8596038" y="5388567"/>
              <a:ext cx="1905" cy="544830"/>
            </a:xfrm>
            <a:custGeom>
              <a:avLst/>
              <a:gdLst/>
              <a:ahLst/>
              <a:cxnLst/>
              <a:rect l="l" t="t" r="r" b="b"/>
              <a:pathLst>
                <a:path w="1904" h="544829">
                  <a:moveTo>
                    <a:pt x="1681" y="170"/>
                  </a:moveTo>
                  <a:lnTo>
                    <a:pt x="1681" y="544482"/>
                  </a:lnTo>
                </a:path>
                <a:path w="1904" h="544829">
                  <a:moveTo>
                    <a:pt x="0" y="544333"/>
                  </a:moveTo>
                  <a:lnTo>
                    <a:pt x="0" y="0"/>
                  </a:lnTo>
                </a:path>
              </a:pathLst>
            </a:custGeom>
            <a:ln w="3175">
              <a:solidFill>
                <a:srgbClr val="7E7B82"/>
              </a:solidFill>
            </a:ln>
          </p:spPr>
          <p:txBody>
            <a:bodyPr wrap="square" lIns="0" tIns="0" rIns="0" bIns="0" rtlCol="0"/>
            <a:lstStyle/>
            <a:p>
              <a:endParaRPr lang="fr-FR" noProof="0" dirty="0"/>
            </a:p>
          </p:txBody>
        </p:sp>
        <p:sp>
          <p:nvSpPr>
            <p:cNvPr id="5954" name="object 5954"/>
            <p:cNvSpPr/>
            <p:nvPr/>
          </p:nvSpPr>
          <p:spPr>
            <a:xfrm>
              <a:off x="8597720" y="5388737"/>
              <a:ext cx="3810" cy="544830"/>
            </a:xfrm>
            <a:custGeom>
              <a:avLst/>
              <a:gdLst/>
              <a:ahLst/>
              <a:cxnLst/>
              <a:rect l="l" t="t" r="r" b="b"/>
              <a:pathLst>
                <a:path w="3809" h="544829">
                  <a:moveTo>
                    <a:pt x="0" y="0"/>
                  </a:moveTo>
                  <a:lnTo>
                    <a:pt x="3602" y="364"/>
                  </a:lnTo>
                  <a:lnTo>
                    <a:pt x="3602" y="544631"/>
                  </a:lnTo>
                  <a:lnTo>
                    <a:pt x="0" y="544311"/>
                  </a:lnTo>
                  <a:lnTo>
                    <a:pt x="0" y="0"/>
                  </a:lnTo>
                  <a:close/>
                </a:path>
              </a:pathLst>
            </a:custGeom>
            <a:solidFill>
              <a:srgbClr val="7E7B82"/>
            </a:solidFill>
          </p:spPr>
          <p:txBody>
            <a:bodyPr wrap="square" lIns="0" tIns="0" rIns="0" bIns="0" rtlCol="0"/>
            <a:lstStyle/>
            <a:p>
              <a:endParaRPr lang="fr-FR" noProof="0" dirty="0"/>
            </a:p>
          </p:txBody>
        </p:sp>
        <p:sp>
          <p:nvSpPr>
            <p:cNvPr id="5955" name="object 5955"/>
            <p:cNvSpPr/>
            <p:nvPr/>
          </p:nvSpPr>
          <p:spPr>
            <a:xfrm>
              <a:off x="8597720" y="5388737"/>
              <a:ext cx="3810" cy="544830"/>
            </a:xfrm>
            <a:custGeom>
              <a:avLst/>
              <a:gdLst/>
              <a:ahLst/>
              <a:cxnLst/>
              <a:rect l="l" t="t" r="r" b="b"/>
              <a:pathLst>
                <a:path w="3809" h="544829">
                  <a:moveTo>
                    <a:pt x="3602" y="364"/>
                  </a:moveTo>
                  <a:lnTo>
                    <a:pt x="3602" y="544631"/>
                  </a:lnTo>
                </a:path>
                <a:path w="3809" h="544829">
                  <a:moveTo>
                    <a:pt x="0" y="544311"/>
                  </a:moveTo>
                  <a:lnTo>
                    <a:pt x="0" y="0"/>
                  </a:lnTo>
                </a:path>
              </a:pathLst>
            </a:custGeom>
            <a:ln w="3175">
              <a:solidFill>
                <a:srgbClr val="7E7B82"/>
              </a:solidFill>
            </a:ln>
          </p:spPr>
          <p:txBody>
            <a:bodyPr wrap="square" lIns="0" tIns="0" rIns="0" bIns="0" rtlCol="0"/>
            <a:lstStyle/>
            <a:p>
              <a:endParaRPr lang="fr-FR" noProof="0" dirty="0"/>
            </a:p>
          </p:txBody>
        </p:sp>
        <p:sp>
          <p:nvSpPr>
            <p:cNvPr id="5956" name="object 5956"/>
            <p:cNvSpPr/>
            <p:nvPr/>
          </p:nvSpPr>
          <p:spPr>
            <a:xfrm>
              <a:off x="8601322" y="5389102"/>
              <a:ext cx="2540" cy="544830"/>
            </a:xfrm>
            <a:custGeom>
              <a:avLst/>
              <a:gdLst/>
              <a:ahLst/>
              <a:cxnLst/>
              <a:rect l="l" t="t" r="r" b="b"/>
              <a:pathLst>
                <a:path w="2540" h="544829">
                  <a:moveTo>
                    <a:pt x="0" y="0"/>
                  </a:moveTo>
                  <a:lnTo>
                    <a:pt x="1921" y="194"/>
                  </a:lnTo>
                  <a:lnTo>
                    <a:pt x="1921" y="544436"/>
                  </a:lnTo>
                  <a:lnTo>
                    <a:pt x="0" y="544266"/>
                  </a:lnTo>
                  <a:lnTo>
                    <a:pt x="0" y="0"/>
                  </a:lnTo>
                  <a:close/>
                </a:path>
              </a:pathLst>
            </a:custGeom>
            <a:solidFill>
              <a:srgbClr val="7E7B82"/>
            </a:solidFill>
          </p:spPr>
          <p:txBody>
            <a:bodyPr wrap="square" lIns="0" tIns="0" rIns="0" bIns="0" rtlCol="0"/>
            <a:lstStyle/>
            <a:p>
              <a:endParaRPr lang="fr-FR" noProof="0" dirty="0"/>
            </a:p>
          </p:txBody>
        </p:sp>
        <p:sp>
          <p:nvSpPr>
            <p:cNvPr id="5957" name="object 5957"/>
            <p:cNvSpPr/>
            <p:nvPr/>
          </p:nvSpPr>
          <p:spPr>
            <a:xfrm>
              <a:off x="8601322" y="5389102"/>
              <a:ext cx="2540" cy="544830"/>
            </a:xfrm>
            <a:custGeom>
              <a:avLst/>
              <a:gdLst/>
              <a:ahLst/>
              <a:cxnLst/>
              <a:rect l="l" t="t" r="r" b="b"/>
              <a:pathLst>
                <a:path w="2540" h="544829">
                  <a:moveTo>
                    <a:pt x="1921" y="194"/>
                  </a:moveTo>
                  <a:lnTo>
                    <a:pt x="1921" y="544436"/>
                  </a:lnTo>
                </a:path>
                <a:path w="2540" h="544829">
                  <a:moveTo>
                    <a:pt x="0" y="544266"/>
                  </a:moveTo>
                  <a:lnTo>
                    <a:pt x="0" y="0"/>
                  </a:lnTo>
                </a:path>
              </a:pathLst>
            </a:custGeom>
            <a:ln w="3175">
              <a:solidFill>
                <a:srgbClr val="7E7B82"/>
              </a:solidFill>
            </a:ln>
          </p:spPr>
          <p:txBody>
            <a:bodyPr wrap="square" lIns="0" tIns="0" rIns="0" bIns="0" rtlCol="0"/>
            <a:lstStyle/>
            <a:p>
              <a:endParaRPr lang="fr-FR" noProof="0" dirty="0"/>
            </a:p>
          </p:txBody>
        </p:sp>
        <p:sp>
          <p:nvSpPr>
            <p:cNvPr id="5958" name="object 5958"/>
            <p:cNvSpPr/>
            <p:nvPr/>
          </p:nvSpPr>
          <p:spPr>
            <a:xfrm>
              <a:off x="8603244" y="5389296"/>
              <a:ext cx="3810" cy="544830"/>
            </a:xfrm>
            <a:custGeom>
              <a:avLst/>
              <a:gdLst/>
              <a:ahLst/>
              <a:cxnLst/>
              <a:rect l="l" t="t" r="r" b="b"/>
              <a:pathLst>
                <a:path w="3809" h="544829">
                  <a:moveTo>
                    <a:pt x="0" y="0"/>
                  </a:moveTo>
                  <a:lnTo>
                    <a:pt x="3602" y="364"/>
                  </a:lnTo>
                  <a:lnTo>
                    <a:pt x="3602" y="544561"/>
                  </a:lnTo>
                  <a:lnTo>
                    <a:pt x="0" y="544242"/>
                  </a:lnTo>
                  <a:lnTo>
                    <a:pt x="0" y="0"/>
                  </a:lnTo>
                  <a:close/>
                </a:path>
              </a:pathLst>
            </a:custGeom>
            <a:solidFill>
              <a:srgbClr val="7E7B82"/>
            </a:solidFill>
          </p:spPr>
          <p:txBody>
            <a:bodyPr wrap="square" lIns="0" tIns="0" rIns="0" bIns="0" rtlCol="0"/>
            <a:lstStyle/>
            <a:p>
              <a:endParaRPr lang="fr-FR" noProof="0" dirty="0"/>
            </a:p>
          </p:txBody>
        </p:sp>
        <p:sp>
          <p:nvSpPr>
            <p:cNvPr id="5959" name="object 5959"/>
            <p:cNvSpPr/>
            <p:nvPr/>
          </p:nvSpPr>
          <p:spPr>
            <a:xfrm>
              <a:off x="8603244" y="5389296"/>
              <a:ext cx="3810" cy="544830"/>
            </a:xfrm>
            <a:custGeom>
              <a:avLst/>
              <a:gdLst/>
              <a:ahLst/>
              <a:cxnLst/>
              <a:rect l="l" t="t" r="r" b="b"/>
              <a:pathLst>
                <a:path w="3809" h="544829">
                  <a:moveTo>
                    <a:pt x="3602" y="364"/>
                  </a:moveTo>
                  <a:lnTo>
                    <a:pt x="3602" y="544561"/>
                  </a:lnTo>
                </a:path>
                <a:path w="3809" h="544829">
                  <a:moveTo>
                    <a:pt x="0" y="544242"/>
                  </a:moveTo>
                  <a:lnTo>
                    <a:pt x="0" y="0"/>
                  </a:lnTo>
                </a:path>
              </a:pathLst>
            </a:custGeom>
            <a:ln w="3175">
              <a:solidFill>
                <a:srgbClr val="7E7B82"/>
              </a:solidFill>
            </a:ln>
          </p:spPr>
          <p:txBody>
            <a:bodyPr wrap="square" lIns="0" tIns="0" rIns="0" bIns="0" rtlCol="0"/>
            <a:lstStyle/>
            <a:p>
              <a:endParaRPr lang="fr-FR" noProof="0" dirty="0"/>
            </a:p>
          </p:txBody>
        </p:sp>
        <p:sp>
          <p:nvSpPr>
            <p:cNvPr id="5960" name="object 5960"/>
            <p:cNvSpPr/>
            <p:nvPr/>
          </p:nvSpPr>
          <p:spPr>
            <a:xfrm>
              <a:off x="8606847" y="5389661"/>
              <a:ext cx="1905" cy="544830"/>
            </a:xfrm>
            <a:custGeom>
              <a:avLst/>
              <a:gdLst/>
              <a:ahLst/>
              <a:cxnLst/>
              <a:rect l="l" t="t" r="r" b="b"/>
              <a:pathLst>
                <a:path w="1904" h="544829">
                  <a:moveTo>
                    <a:pt x="0" y="0"/>
                  </a:moveTo>
                  <a:lnTo>
                    <a:pt x="1681" y="170"/>
                  </a:lnTo>
                  <a:lnTo>
                    <a:pt x="1681" y="544345"/>
                  </a:lnTo>
                  <a:lnTo>
                    <a:pt x="0" y="544196"/>
                  </a:lnTo>
                  <a:lnTo>
                    <a:pt x="0" y="0"/>
                  </a:lnTo>
                  <a:close/>
                </a:path>
              </a:pathLst>
            </a:custGeom>
            <a:solidFill>
              <a:srgbClr val="7E7B82"/>
            </a:solidFill>
          </p:spPr>
          <p:txBody>
            <a:bodyPr wrap="square" lIns="0" tIns="0" rIns="0" bIns="0" rtlCol="0"/>
            <a:lstStyle/>
            <a:p>
              <a:endParaRPr lang="fr-FR" noProof="0" dirty="0"/>
            </a:p>
          </p:txBody>
        </p:sp>
        <p:sp>
          <p:nvSpPr>
            <p:cNvPr id="5961" name="object 5961"/>
            <p:cNvSpPr/>
            <p:nvPr/>
          </p:nvSpPr>
          <p:spPr>
            <a:xfrm>
              <a:off x="8606847" y="5389661"/>
              <a:ext cx="1905" cy="544830"/>
            </a:xfrm>
            <a:custGeom>
              <a:avLst/>
              <a:gdLst/>
              <a:ahLst/>
              <a:cxnLst/>
              <a:rect l="l" t="t" r="r" b="b"/>
              <a:pathLst>
                <a:path w="1904" h="544829">
                  <a:moveTo>
                    <a:pt x="1681" y="170"/>
                  </a:moveTo>
                  <a:lnTo>
                    <a:pt x="1681" y="544345"/>
                  </a:lnTo>
                </a:path>
                <a:path w="1904" h="544829">
                  <a:moveTo>
                    <a:pt x="0" y="544196"/>
                  </a:moveTo>
                  <a:lnTo>
                    <a:pt x="0" y="0"/>
                  </a:lnTo>
                </a:path>
              </a:pathLst>
            </a:custGeom>
            <a:ln w="3175">
              <a:solidFill>
                <a:srgbClr val="7E7B82"/>
              </a:solidFill>
            </a:ln>
          </p:spPr>
          <p:txBody>
            <a:bodyPr wrap="square" lIns="0" tIns="0" rIns="0" bIns="0" rtlCol="0"/>
            <a:lstStyle/>
            <a:p>
              <a:endParaRPr lang="fr-FR" noProof="0" dirty="0"/>
            </a:p>
          </p:txBody>
        </p:sp>
        <p:sp>
          <p:nvSpPr>
            <p:cNvPr id="5962" name="object 5962"/>
            <p:cNvSpPr/>
            <p:nvPr/>
          </p:nvSpPr>
          <p:spPr>
            <a:xfrm>
              <a:off x="8608528" y="5389831"/>
              <a:ext cx="2540" cy="544830"/>
            </a:xfrm>
            <a:custGeom>
              <a:avLst/>
              <a:gdLst/>
              <a:ahLst/>
              <a:cxnLst/>
              <a:rect l="l" t="t" r="r" b="b"/>
              <a:pathLst>
                <a:path w="2540" h="544829">
                  <a:moveTo>
                    <a:pt x="0" y="0"/>
                  </a:moveTo>
                  <a:lnTo>
                    <a:pt x="1921" y="194"/>
                  </a:lnTo>
                  <a:lnTo>
                    <a:pt x="1921" y="544345"/>
                  </a:lnTo>
                  <a:lnTo>
                    <a:pt x="0" y="544175"/>
                  </a:lnTo>
                  <a:lnTo>
                    <a:pt x="0" y="0"/>
                  </a:lnTo>
                  <a:close/>
                </a:path>
              </a:pathLst>
            </a:custGeom>
            <a:solidFill>
              <a:srgbClr val="7E7B82"/>
            </a:solidFill>
          </p:spPr>
          <p:txBody>
            <a:bodyPr wrap="square" lIns="0" tIns="0" rIns="0" bIns="0" rtlCol="0"/>
            <a:lstStyle/>
            <a:p>
              <a:endParaRPr lang="fr-FR" noProof="0" dirty="0"/>
            </a:p>
          </p:txBody>
        </p:sp>
        <p:sp>
          <p:nvSpPr>
            <p:cNvPr id="5963" name="object 5963"/>
            <p:cNvSpPr/>
            <p:nvPr/>
          </p:nvSpPr>
          <p:spPr>
            <a:xfrm>
              <a:off x="8608528" y="5389831"/>
              <a:ext cx="2540" cy="544830"/>
            </a:xfrm>
            <a:custGeom>
              <a:avLst/>
              <a:gdLst/>
              <a:ahLst/>
              <a:cxnLst/>
              <a:rect l="l" t="t" r="r" b="b"/>
              <a:pathLst>
                <a:path w="2540" h="544829">
                  <a:moveTo>
                    <a:pt x="1921" y="194"/>
                  </a:moveTo>
                  <a:lnTo>
                    <a:pt x="1921" y="544345"/>
                  </a:lnTo>
                </a:path>
                <a:path w="2540" h="544829">
                  <a:moveTo>
                    <a:pt x="0" y="544175"/>
                  </a:moveTo>
                  <a:lnTo>
                    <a:pt x="0" y="0"/>
                  </a:lnTo>
                </a:path>
              </a:pathLst>
            </a:custGeom>
            <a:ln w="3175">
              <a:solidFill>
                <a:srgbClr val="7E7B82"/>
              </a:solidFill>
            </a:ln>
          </p:spPr>
          <p:txBody>
            <a:bodyPr wrap="square" lIns="0" tIns="0" rIns="0" bIns="0" rtlCol="0"/>
            <a:lstStyle/>
            <a:p>
              <a:endParaRPr lang="fr-FR" noProof="0" dirty="0"/>
            </a:p>
          </p:txBody>
        </p:sp>
        <p:sp>
          <p:nvSpPr>
            <p:cNvPr id="5964" name="object 5964"/>
            <p:cNvSpPr/>
            <p:nvPr/>
          </p:nvSpPr>
          <p:spPr>
            <a:xfrm>
              <a:off x="8610450" y="5390026"/>
              <a:ext cx="3810" cy="544830"/>
            </a:xfrm>
            <a:custGeom>
              <a:avLst/>
              <a:gdLst/>
              <a:ahLst/>
              <a:cxnLst/>
              <a:rect l="l" t="t" r="r" b="b"/>
              <a:pathLst>
                <a:path w="3809" h="544829">
                  <a:moveTo>
                    <a:pt x="0" y="0"/>
                  </a:moveTo>
                  <a:lnTo>
                    <a:pt x="3602" y="364"/>
                  </a:lnTo>
                  <a:lnTo>
                    <a:pt x="3602" y="544470"/>
                  </a:lnTo>
                  <a:lnTo>
                    <a:pt x="0" y="544151"/>
                  </a:lnTo>
                  <a:lnTo>
                    <a:pt x="0" y="0"/>
                  </a:lnTo>
                  <a:close/>
                </a:path>
              </a:pathLst>
            </a:custGeom>
            <a:solidFill>
              <a:srgbClr val="7E7B82"/>
            </a:solidFill>
          </p:spPr>
          <p:txBody>
            <a:bodyPr wrap="square" lIns="0" tIns="0" rIns="0" bIns="0" rtlCol="0"/>
            <a:lstStyle/>
            <a:p>
              <a:endParaRPr lang="fr-FR" noProof="0" dirty="0"/>
            </a:p>
          </p:txBody>
        </p:sp>
        <p:sp>
          <p:nvSpPr>
            <p:cNvPr id="5965" name="object 5965"/>
            <p:cNvSpPr/>
            <p:nvPr/>
          </p:nvSpPr>
          <p:spPr>
            <a:xfrm>
              <a:off x="8610450" y="5390026"/>
              <a:ext cx="3810" cy="544830"/>
            </a:xfrm>
            <a:custGeom>
              <a:avLst/>
              <a:gdLst/>
              <a:ahLst/>
              <a:cxnLst/>
              <a:rect l="l" t="t" r="r" b="b"/>
              <a:pathLst>
                <a:path w="3809" h="544829">
                  <a:moveTo>
                    <a:pt x="3602" y="364"/>
                  </a:moveTo>
                  <a:lnTo>
                    <a:pt x="3602" y="544470"/>
                  </a:lnTo>
                </a:path>
                <a:path w="3809" h="544829">
                  <a:moveTo>
                    <a:pt x="0" y="544151"/>
                  </a:moveTo>
                  <a:lnTo>
                    <a:pt x="0" y="0"/>
                  </a:lnTo>
                </a:path>
              </a:pathLst>
            </a:custGeom>
            <a:ln w="3175">
              <a:solidFill>
                <a:srgbClr val="7E7B82"/>
              </a:solidFill>
            </a:ln>
          </p:spPr>
          <p:txBody>
            <a:bodyPr wrap="square" lIns="0" tIns="0" rIns="0" bIns="0" rtlCol="0"/>
            <a:lstStyle/>
            <a:p>
              <a:endParaRPr lang="fr-FR" noProof="0" dirty="0"/>
            </a:p>
          </p:txBody>
        </p:sp>
        <p:sp>
          <p:nvSpPr>
            <p:cNvPr id="5966" name="object 5966"/>
            <p:cNvSpPr/>
            <p:nvPr/>
          </p:nvSpPr>
          <p:spPr>
            <a:xfrm>
              <a:off x="8614053" y="5390390"/>
              <a:ext cx="1905" cy="544830"/>
            </a:xfrm>
            <a:custGeom>
              <a:avLst/>
              <a:gdLst/>
              <a:ahLst/>
              <a:cxnLst/>
              <a:rect l="l" t="t" r="r" b="b"/>
              <a:pathLst>
                <a:path w="1904" h="544829">
                  <a:moveTo>
                    <a:pt x="0" y="0"/>
                  </a:moveTo>
                  <a:lnTo>
                    <a:pt x="1681" y="170"/>
                  </a:lnTo>
                  <a:lnTo>
                    <a:pt x="1681" y="544255"/>
                  </a:lnTo>
                  <a:lnTo>
                    <a:pt x="0" y="544106"/>
                  </a:lnTo>
                  <a:lnTo>
                    <a:pt x="0" y="0"/>
                  </a:lnTo>
                  <a:close/>
                </a:path>
              </a:pathLst>
            </a:custGeom>
            <a:solidFill>
              <a:srgbClr val="7D7A82"/>
            </a:solidFill>
          </p:spPr>
          <p:txBody>
            <a:bodyPr wrap="square" lIns="0" tIns="0" rIns="0" bIns="0" rtlCol="0"/>
            <a:lstStyle/>
            <a:p>
              <a:endParaRPr lang="fr-FR" noProof="0" dirty="0"/>
            </a:p>
          </p:txBody>
        </p:sp>
        <p:sp>
          <p:nvSpPr>
            <p:cNvPr id="5967" name="object 5967"/>
            <p:cNvSpPr/>
            <p:nvPr/>
          </p:nvSpPr>
          <p:spPr>
            <a:xfrm>
              <a:off x="8614053" y="5390390"/>
              <a:ext cx="1905" cy="544830"/>
            </a:xfrm>
            <a:custGeom>
              <a:avLst/>
              <a:gdLst/>
              <a:ahLst/>
              <a:cxnLst/>
              <a:rect l="l" t="t" r="r" b="b"/>
              <a:pathLst>
                <a:path w="1904" h="544829">
                  <a:moveTo>
                    <a:pt x="1681" y="170"/>
                  </a:moveTo>
                  <a:lnTo>
                    <a:pt x="1681" y="544255"/>
                  </a:lnTo>
                </a:path>
                <a:path w="1904" h="544829">
                  <a:moveTo>
                    <a:pt x="0" y="544106"/>
                  </a:moveTo>
                  <a:lnTo>
                    <a:pt x="0" y="0"/>
                  </a:lnTo>
                </a:path>
              </a:pathLst>
            </a:custGeom>
            <a:ln w="3175">
              <a:solidFill>
                <a:srgbClr val="7D7A82"/>
              </a:solidFill>
            </a:ln>
          </p:spPr>
          <p:txBody>
            <a:bodyPr wrap="square" lIns="0" tIns="0" rIns="0" bIns="0" rtlCol="0"/>
            <a:lstStyle/>
            <a:p>
              <a:endParaRPr lang="fr-FR" noProof="0" dirty="0"/>
            </a:p>
          </p:txBody>
        </p:sp>
        <p:sp>
          <p:nvSpPr>
            <p:cNvPr id="5968" name="object 5968"/>
            <p:cNvSpPr/>
            <p:nvPr/>
          </p:nvSpPr>
          <p:spPr>
            <a:xfrm>
              <a:off x="8615734" y="5390561"/>
              <a:ext cx="3810" cy="544830"/>
            </a:xfrm>
            <a:custGeom>
              <a:avLst/>
              <a:gdLst/>
              <a:ahLst/>
              <a:cxnLst/>
              <a:rect l="l" t="t" r="r" b="b"/>
              <a:pathLst>
                <a:path w="3809" h="544829">
                  <a:moveTo>
                    <a:pt x="0" y="0"/>
                  </a:moveTo>
                  <a:lnTo>
                    <a:pt x="3602" y="364"/>
                  </a:lnTo>
                  <a:lnTo>
                    <a:pt x="3602" y="544404"/>
                  </a:lnTo>
                  <a:lnTo>
                    <a:pt x="0" y="544084"/>
                  </a:lnTo>
                  <a:lnTo>
                    <a:pt x="0" y="0"/>
                  </a:lnTo>
                  <a:close/>
                </a:path>
              </a:pathLst>
            </a:custGeom>
            <a:solidFill>
              <a:srgbClr val="7D7A82"/>
            </a:solidFill>
          </p:spPr>
          <p:txBody>
            <a:bodyPr wrap="square" lIns="0" tIns="0" rIns="0" bIns="0" rtlCol="0"/>
            <a:lstStyle/>
            <a:p>
              <a:endParaRPr lang="fr-FR" noProof="0" dirty="0"/>
            </a:p>
          </p:txBody>
        </p:sp>
        <p:sp>
          <p:nvSpPr>
            <p:cNvPr id="5969" name="object 5969"/>
            <p:cNvSpPr/>
            <p:nvPr/>
          </p:nvSpPr>
          <p:spPr>
            <a:xfrm>
              <a:off x="8615734" y="5390561"/>
              <a:ext cx="3810" cy="544830"/>
            </a:xfrm>
            <a:custGeom>
              <a:avLst/>
              <a:gdLst/>
              <a:ahLst/>
              <a:cxnLst/>
              <a:rect l="l" t="t" r="r" b="b"/>
              <a:pathLst>
                <a:path w="3809" h="544829">
                  <a:moveTo>
                    <a:pt x="3602" y="364"/>
                  </a:moveTo>
                  <a:lnTo>
                    <a:pt x="3602" y="544404"/>
                  </a:lnTo>
                </a:path>
                <a:path w="3809" h="544829">
                  <a:moveTo>
                    <a:pt x="0" y="544084"/>
                  </a:moveTo>
                  <a:lnTo>
                    <a:pt x="0" y="0"/>
                  </a:lnTo>
                </a:path>
              </a:pathLst>
            </a:custGeom>
            <a:ln w="3175">
              <a:solidFill>
                <a:srgbClr val="7D7A82"/>
              </a:solidFill>
            </a:ln>
          </p:spPr>
          <p:txBody>
            <a:bodyPr wrap="square" lIns="0" tIns="0" rIns="0" bIns="0" rtlCol="0"/>
            <a:lstStyle/>
            <a:p>
              <a:endParaRPr lang="fr-FR" noProof="0" dirty="0"/>
            </a:p>
          </p:txBody>
        </p:sp>
        <p:sp>
          <p:nvSpPr>
            <p:cNvPr id="5970" name="object 5970"/>
            <p:cNvSpPr/>
            <p:nvPr/>
          </p:nvSpPr>
          <p:spPr>
            <a:xfrm>
              <a:off x="8619337" y="5390925"/>
              <a:ext cx="2540" cy="544830"/>
            </a:xfrm>
            <a:custGeom>
              <a:avLst/>
              <a:gdLst/>
              <a:ahLst/>
              <a:cxnLst/>
              <a:rect l="l" t="t" r="r" b="b"/>
              <a:pathLst>
                <a:path w="2540" h="544829">
                  <a:moveTo>
                    <a:pt x="0" y="0"/>
                  </a:moveTo>
                  <a:lnTo>
                    <a:pt x="1921" y="194"/>
                  </a:lnTo>
                  <a:lnTo>
                    <a:pt x="1921" y="544209"/>
                  </a:lnTo>
                  <a:lnTo>
                    <a:pt x="0" y="544039"/>
                  </a:lnTo>
                  <a:lnTo>
                    <a:pt x="0" y="0"/>
                  </a:lnTo>
                  <a:close/>
                </a:path>
              </a:pathLst>
            </a:custGeom>
            <a:solidFill>
              <a:srgbClr val="7D7A82"/>
            </a:solidFill>
          </p:spPr>
          <p:txBody>
            <a:bodyPr wrap="square" lIns="0" tIns="0" rIns="0" bIns="0" rtlCol="0"/>
            <a:lstStyle/>
            <a:p>
              <a:endParaRPr lang="fr-FR" noProof="0" dirty="0"/>
            </a:p>
          </p:txBody>
        </p:sp>
        <p:sp>
          <p:nvSpPr>
            <p:cNvPr id="5971" name="object 5971"/>
            <p:cNvSpPr/>
            <p:nvPr/>
          </p:nvSpPr>
          <p:spPr>
            <a:xfrm>
              <a:off x="8619337" y="5390925"/>
              <a:ext cx="2540" cy="544830"/>
            </a:xfrm>
            <a:custGeom>
              <a:avLst/>
              <a:gdLst/>
              <a:ahLst/>
              <a:cxnLst/>
              <a:rect l="l" t="t" r="r" b="b"/>
              <a:pathLst>
                <a:path w="2540" h="544829">
                  <a:moveTo>
                    <a:pt x="1921" y="194"/>
                  </a:moveTo>
                  <a:lnTo>
                    <a:pt x="1921" y="544209"/>
                  </a:lnTo>
                </a:path>
                <a:path w="2540" h="544829">
                  <a:moveTo>
                    <a:pt x="0" y="544039"/>
                  </a:moveTo>
                  <a:lnTo>
                    <a:pt x="0" y="0"/>
                  </a:lnTo>
                </a:path>
              </a:pathLst>
            </a:custGeom>
            <a:ln w="3175">
              <a:solidFill>
                <a:srgbClr val="7D7A82"/>
              </a:solidFill>
            </a:ln>
          </p:spPr>
          <p:txBody>
            <a:bodyPr wrap="square" lIns="0" tIns="0" rIns="0" bIns="0" rtlCol="0"/>
            <a:lstStyle/>
            <a:p>
              <a:endParaRPr lang="fr-FR" noProof="0" dirty="0"/>
            </a:p>
          </p:txBody>
        </p:sp>
        <p:sp>
          <p:nvSpPr>
            <p:cNvPr id="5972" name="object 5972"/>
            <p:cNvSpPr/>
            <p:nvPr/>
          </p:nvSpPr>
          <p:spPr>
            <a:xfrm>
              <a:off x="8621258" y="5391120"/>
              <a:ext cx="3810" cy="544830"/>
            </a:xfrm>
            <a:custGeom>
              <a:avLst/>
              <a:gdLst/>
              <a:ahLst/>
              <a:cxnLst/>
              <a:rect l="l" t="t" r="r" b="b"/>
              <a:pathLst>
                <a:path w="3809" h="544829">
                  <a:moveTo>
                    <a:pt x="0" y="0"/>
                  </a:moveTo>
                  <a:lnTo>
                    <a:pt x="3602" y="364"/>
                  </a:lnTo>
                  <a:lnTo>
                    <a:pt x="3602" y="544334"/>
                  </a:lnTo>
                  <a:lnTo>
                    <a:pt x="0" y="544015"/>
                  </a:lnTo>
                  <a:lnTo>
                    <a:pt x="0" y="0"/>
                  </a:lnTo>
                  <a:close/>
                </a:path>
              </a:pathLst>
            </a:custGeom>
            <a:solidFill>
              <a:srgbClr val="7D7A82"/>
            </a:solidFill>
          </p:spPr>
          <p:txBody>
            <a:bodyPr wrap="square" lIns="0" tIns="0" rIns="0" bIns="0" rtlCol="0"/>
            <a:lstStyle/>
            <a:p>
              <a:endParaRPr lang="fr-FR" noProof="0" dirty="0"/>
            </a:p>
          </p:txBody>
        </p:sp>
        <p:sp>
          <p:nvSpPr>
            <p:cNvPr id="5973" name="object 5973"/>
            <p:cNvSpPr/>
            <p:nvPr/>
          </p:nvSpPr>
          <p:spPr>
            <a:xfrm>
              <a:off x="8621258" y="5391120"/>
              <a:ext cx="3810" cy="544830"/>
            </a:xfrm>
            <a:custGeom>
              <a:avLst/>
              <a:gdLst/>
              <a:ahLst/>
              <a:cxnLst/>
              <a:rect l="l" t="t" r="r" b="b"/>
              <a:pathLst>
                <a:path w="3809" h="544829">
                  <a:moveTo>
                    <a:pt x="3602" y="364"/>
                  </a:moveTo>
                  <a:lnTo>
                    <a:pt x="3602" y="544334"/>
                  </a:lnTo>
                </a:path>
                <a:path w="3809" h="544829">
                  <a:moveTo>
                    <a:pt x="0" y="544015"/>
                  </a:moveTo>
                  <a:lnTo>
                    <a:pt x="0" y="0"/>
                  </a:lnTo>
                </a:path>
              </a:pathLst>
            </a:custGeom>
            <a:ln w="3175">
              <a:solidFill>
                <a:srgbClr val="7D7A82"/>
              </a:solidFill>
            </a:ln>
          </p:spPr>
          <p:txBody>
            <a:bodyPr wrap="square" lIns="0" tIns="0" rIns="0" bIns="0" rtlCol="0"/>
            <a:lstStyle/>
            <a:p>
              <a:endParaRPr lang="fr-FR" noProof="0" dirty="0"/>
            </a:p>
          </p:txBody>
        </p:sp>
        <p:sp>
          <p:nvSpPr>
            <p:cNvPr id="5974" name="object 5974"/>
            <p:cNvSpPr/>
            <p:nvPr/>
          </p:nvSpPr>
          <p:spPr>
            <a:xfrm>
              <a:off x="8624861" y="5391485"/>
              <a:ext cx="1905" cy="544195"/>
            </a:xfrm>
            <a:custGeom>
              <a:avLst/>
              <a:gdLst/>
              <a:ahLst/>
              <a:cxnLst/>
              <a:rect l="l" t="t" r="r" b="b"/>
              <a:pathLst>
                <a:path w="1904" h="544195">
                  <a:moveTo>
                    <a:pt x="0" y="0"/>
                  </a:moveTo>
                  <a:lnTo>
                    <a:pt x="1681" y="170"/>
                  </a:lnTo>
                  <a:lnTo>
                    <a:pt x="1681" y="544118"/>
                  </a:lnTo>
                  <a:lnTo>
                    <a:pt x="0" y="543969"/>
                  </a:lnTo>
                  <a:lnTo>
                    <a:pt x="0" y="0"/>
                  </a:lnTo>
                  <a:close/>
                </a:path>
              </a:pathLst>
            </a:custGeom>
            <a:solidFill>
              <a:srgbClr val="7D7A81"/>
            </a:solidFill>
          </p:spPr>
          <p:txBody>
            <a:bodyPr wrap="square" lIns="0" tIns="0" rIns="0" bIns="0" rtlCol="0"/>
            <a:lstStyle/>
            <a:p>
              <a:endParaRPr lang="fr-FR" noProof="0" dirty="0"/>
            </a:p>
          </p:txBody>
        </p:sp>
        <p:sp>
          <p:nvSpPr>
            <p:cNvPr id="5975" name="object 5975"/>
            <p:cNvSpPr/>
            <p:nvPr/>
          </p:nvSpPr>
          <p:spPr>
            <a:xfrm>
              <a:off x="8624861" y="5391485"/>
              <a:ext cx="1905" cy="544195"/>
            </a:xfrm>
            <a:custGeom>
              <a:avLst/>
              <a:gdLst/>
              <a:ahLst/>
              <a:cxnLst/>
              <a:rect l="l" t="t" r="r" b="b"/>
              <a:pathLst>
                <a:path w="1904" h="544195">
                  <a:moveTo>
                    <a:pt x="1681" y="170"/>
                  </a:moveTo>
                  <a:lnTo>
                    <a:pt x="1681" y="544118"/>
                  </a:lnTo>
                </a:path>
                <a:path w="1904" h="544195">
                  <a:moveTo>
                    <a:pt x="0" y="543969"/>
                  </a:moveTo>
                  <a:lnTo>
                    <a:pt x="0" y="0"/>
                  </a:lnTo>
                </a:path>
              </a:pathLst>
            </a:custGeom>
            <a:ln w="3175">
              <a:solidFill>
                <a:srgbClr val="7D7A81"/>
              </a:solidFill>
            </a:ln>
          </p:spPr>
          <p:txBody>
            <a:bodyPr wrap="square" lIns="0" tIns="0" rIns="0" bIns="0" rtlCol="0"/>
            <a:lstStyle/>
            <a:p>
              <a:endParaRPr lang="fr-FR" noProof="0" dirty="0"/>
            </a:p>
          </p:txBody>
        </p:sp>
        <p:sp>
          <p:nvSpPr>
            <p:cNvPr id="5976" name="object 5976"/>
            <p:cNvSpPr/>
            <p:nvPr/>
          </p:nvSpPr>
          <p:spPr>
            <a:xfrm>
              <a:off x="8626543" y="5392020"/>
              <a:ext cx="3810" cy="544195"/>
            </a:xfrm>
            <a:custGeom>
              <a:avLst/>
              <a:gdLst/>
              <a:ahLst/>
              <a:cxnLst/>
              <a:rect l="l" t="t" r="r" b="b"/>
              <a:pathLst>
                <a:path w="3809" h="544195">
                  <a:moveTo>
                    <a:pt x="3602" y="0"/>
                  </a:moveTo>
                  <a:lnTo>
                    <a:pt x="0" y="0"/>
                  </a:lnTo>
                  <a:lnTo>
                    <a:pt x="0" y="543583"/>
                  </a:lnTo>
                  <a:lnTo>
                    <a:pt x="3602" y="543583"/>
                  </a:lnTo>
                  <a:lnTo>
                    <a:pt x="3602" y="0"/>
                  </a:lnTo>
                  <a:close/>
                </a:path>
              </a:pathLst>
            </a:custGeom>
            <a:solidFill>
              <a:srgbClr val="7D7A81"/>
            </a:solidFill>
          </p:spPr>
          <p:txBody>
            <a:bodyPr wrap="square" lIns="0" tIns="0" rIns="0" bIns="0" rtlCol="0"/>
            <a:lstStyle/>
            <a:p>
              <a:endParaRPr lang="fr-FR" noProof="0" dirty="0"/>
            </a:p>
          </p:txBody>
        </p:sp>
        <p:sp>
          <p:nvSpPr>
            <p:cNvPr id="5977" name="object 5977"/>
            <p:cNvSpPr/>
            <p:nvPr/>
          </p:nvSpPr>
          <p:spPr>
            <a:xfrm>
              <a:off x="8626543" y="5391655"/>
              <a:ext cx="3810" cy="544830"/>
            </a:xfrm>
            <a:custGeom>
              <a:avLst/>
              <a:gdLst/>
              <a:ahLst/>
              <a:cxnLst/>
              <a:rect l="l" t="t" r="r" b="b"/>
              <a:pathLst>
                <a:path w="3809" h="544829">
                  <a:moveTo>
                    <a:pt x="3602" y="364"/>
                  </a:moveTo>
                  <a:lnTo>
                    <a:pt x="3602" y="544219"/>
                  </a:lnTo>
                </a:path>
                <a:path w="3809" h="544829">
                  <a:moveTo>
                    <a:pt x="0" y="543948"/>
                  </a:moveTo>
                  <a:lnTo>
                    <a:pt x="0" y="0"/>
                  </a:lnTo>
                </a:path>
              </a:pathLst>
            </a:custGeom>
            <a:ln w="3175">
              <a:solidFill>
                <a:srgbClr val="7D7A81"/>
              </a:solidFill>
            </a:ln>
          </p:spPr>
          <p:txBody>
            <a:bodyPr wrap="square" lIns="0" tIns="0" rIns="0" bIns="0" rtlCol="0"/>
            <a:lstStyle/>
            <a:p>
              <a:endParaRPr lang="fr-FR" noProof="0" dirty="0"/>
            </a:p>
          </p:txBody>
        </p:sp>
        <p:sp>
          <p:nvSpPr>
            <p:cNvPr id="5978" name="object 5978"/>
            <p:cNvSpPr/>
            <p:nvPr/>
          </p:nvSpPr>
          <p:spPr>
            <a:xfrm>
              <a:off x="8630146" y="5392020"/>
              <a:ext cx="2540" cy="544195"/>
            </a:xfrm>
            <a:custGeom>
              <a:avLst/>
              <a:gdLst/>
              <a:ahLst/>
              <a:cxnLst/>
              <a:rect l="l" t="t" r="r" b="b"/>
              <a:pathLst>
                <a:path w="2540" h="544195">
                  <a:moveTo>
                    <a:pt x="0" y="0"/>
                  </a:moveTo>
                  <a:lnTo>
                    <a:pt x="1921" y="194"/>
                  </a:lnTo>
                  <a:lnTo>
                    <a:pt x="1921" y="543972"/>
                  </a:lnTo>
                  <a:lnTo>
                    <a:pt x="0" y="543854"/>
                  </a:lnTo>
                  <a:lnTo>
                    <a:pt x="0" y="0"/>
                  </a:lnTo>
                  <a:close/>
                </a:path>
              </a:pathLst>
            </a:custGeom>
            <a:solidFill>
              <a:srgbClr val="7D7A81"/>
            </a:solidFill>
          </p:spPr>
          <p:txBody>
            <a:bodyPr wrap="square" lIns="0" tIns="0" rIns="0" bIns="0" rtlCol="0"/>
            <a:lstStyle/>
            <a:p>
              <a:endParaRPr lang="fr-FR" noProof="0" dirty="0"/>
            </a:p>
          </p:txBody>
        </p:sp>
        <p:sp>
          <p:nvSpPr>
            <p:cNvPr id="5979" name="object 5979"/>
            <p:cNvSpPr/>
            <p:nvPr/>
          </p:nvSpPr>
          <p:spPr>
            <a:xfrm>
              <a:off x="8630146" y="5392020"/>
              <a:ext cx="2540" cy="544195"/>
            </a:xfrm>
            <a:custGeom>
              <a:avLst/>
              <a:gdLst/>
              <a:ahLst/>
              <a:cxnLst/>
              <a:rect l="l" t="t" r="r" b="b"/>
              <a:pathLst>
                <a:path w="2540" h="544195">
                  <a:moveTo>
                    <a:pt x="1921" y="194"/>
                  </a:moveTo>
                  <a:lnTo>
                    <a:pt x="1921" y="543972"/>
                  </a:lnTo>
                </a:path>
                <a:path w="2540" h="544195">
                  <a:moveTo>
                    <a:pt x="0" y="543854"/>
                  </a:moveTo>
                  <a:lnTo>
                    <a:pt x="0" y="0"/>
                  </a:lnTo>
                </a:path>
              </a:pathLst>
            </a:custGeom>
            <a:ln w="3175">
              <a:solidFill>
                <a:srgbClr val="7D7A81"/>
              </a:solidFill>
            </a:ln>
          </p:spPr>
          <p:txBody>
            <a:bodyPr wrap="square" lIns="0" tIns="0" rIns="0" bIns="0" rtlCol="0"/>
            <a:lstStyle/>
            <a:p>
              <a:endParaRPr lang="fr-FR" noProof="0" dirty="0"/>
            </a:p>
          </p:txBody>
        </p:sp>
        <p:sp>
          <p:nvSpPr>
            <p:cNvPr id="5980" name="object 5980"/>
            <p:cNvSpPr/>
            <p:nvPr/>
          </p:nvSpPr>
          <p:spPr>
            <a:xfrm>
              <a:off x="8632067" y="5392214"/>
              <a:ext cx="3810" cy="544195"/>
            </a:xfrm>
            <a:custGeom>
              <a:avLst/>
              <a:gdLst/>
              <a:ahLst/>
              <a:cxnLst/>
              <a:rect l="l" t="t" r="r" b="b"/>
              <a:pathLst>
                <a:path w="3809" h="544195">
                  <a:moveTo>
                    <a:pt x="0" y="0"/>
                  </a:moveTo>
                  <a:lnTo>
                    <a:pt x="3602" y="364"/>
                  </a:lnTo>
                  <a:lnTo>
                    <a:pt x="3602" y="543999"/>
                  </a:lnTo>
                  <a:lnTo>
                    <a:pt x="0" y="543778"/>
                  </a:lnTo>
                  <a:lnTo>
                    <a:pt x="0" y="0"/>
                  </a:lnTo>
                  <a:close/>
                </a:path>
              </a:pathLst>
            </a:custGeom>
            <a:solidFill>
              <a:srgbClr val="7D7A81"/>
            </a:solidFill>
          </p:spPr>
          <p:txBody>
            <a:bodyPr wrap="square" lIns="0" tIns="0" rIns="0" bIns="0" rtlCol="0"/>
            <a:lstStyle/>
            <a:p>
              <a:endParaRPr lang="fr-FR" noProof="0" dirty="0"/>
            </a:p>
          </p:txBody>
        </p:sp>
        <p:sp>
          <p:nvSpPr>
            <p:cNvPr id="5981" name="object 5981"/>
            <p:cNvSpPr/>
            <p:nvPr/>
          </p:nvSpPr>
          <p:spPr>
            <a:xfrm>
              <a:off x="8632067" y="5392214"/>
              <a:ext cx="3810" cy="544195"/>
            </a:xfrm>
            <a:custGeom>
              <a:avLst/>
              <a:gdLst/>
              <a:ahLst/>
              <a:cxnLst/>
              <a:rect l="l" t="t" r="r" b="b"/>
              <a:pathLst>
                <a:path w="3809" h="544195">
                  <a:moveTo>
                    <a:pt x="3602" y="364"/>
                  </a:moveTo>
                  <a:lnTo>
                    <a:pt x="3602" y="543999"/>
                  </a:lnTo>
                </a:path>
                <a:path w="3809" h="544195">
                  <a:moveTo>
                    <a:pt x="0" y="543778"/>
                  </a:moveTo>
                  <a:lnTo>
                    <a:pt x="0" y="0"/>
                  </a:lnTo>
                </a:path>
              </a:pathLst>
            </a:custGeom>
            <a:ln w="3175">
              <a:solidFill>
                <a:srgbClr val="7D7A81"/>
              </a:solidFill>
            </a:ln>
          </p:spPr>
          <p:txBody>
            <a:bodyPr wrap="square" lIns="0" tIns="0" rIns="0" bIns="0" rtlCol="0"/>
            <a:lstStyle/>
            <a:p>
              <a:endParaRPr lang="fr-FR" noProof="0" dirty="0"/>
            </a:p>
          </p:txBody>
        </p:sp>
        <p:sp>
          <p:nvSpPr>
            <p:cNvPr id="5982" name="object 5982"/>
            <p:cNvSpPr/>
            <p:nvPr/>
          </p:nvSpPr>
          <p:spPr>
            <a:xfrm>
              <a:off x="8635670" y="5392579"/>
              <a:ext cx="1905" cy="544195"/>
            </a:xfrm>
            <a:custGeom>
              <a:avLst/>
              <a:gdLst/>
              <a:ahLst/>
              <a:cxnLst/>
              <a:rect l="l" t="t" r="r" b="b"/>
              <a:pathLst>
                <a:path w="1904" h="544195">
                  <a:moveTo>
                    <a:pt x="0" y="0"/>
                  </a:moveTo>
                  <a:lnTo>
                    <a:pt x="1681" y="170"/>
                  </a:lnTo>
                  <a:lnTo>
                    <a:pt x="1681" y="543738"/>
                  </a:lnTo>
                  <a:lnTo>
                    <a:pt x="0" y="543634"/>
                  </a:lnTo>
                  <a:lnTo>
                    <a:pt x="0" y="0"/>
                  </a:lnTo>
                  <a:close/>
                </a:path>
              </a:pathLst>
            </a:custGeom>
            <a:solidFill>
              <a:srgbClr val="7C7A81"/>
            </a:solidFill>
          </p:spPr>
          <p:txBody>
            <a:bodyPr wrap="square" lIns="0" tIns="0" rIns="0" bIns="0" rtlCol="0"/>
            <a:lstStyle/>
            <a:p>
              <a:endParaRPr lang="fr-FR" noProof="0" dirty="0"/>
            </a:p>
          </p:txBody>
        </p:sp>
        <p:sp>
          <p:nvSpPr>
            <p:cNvPr id="5983" name="object 5983"/>
            <p:cNvSpPr/>
            <p:nvPr/>
          </p:nvSpPr>
          <p:spPr>
            <a:xfrm>
              <a:off x="8635670" y="5392579"/>
              <a:ext cx="1905" cy="544195"/>
            </a:xfrm>
            <a:custGeom>
              <a:avLst/>
              <a:gdLst/>
              <a:ahLst/>
              <a:cxnLst/>
              <a:rect l="l" t="t" r="r" b="b"/>
              <a:pathLst>
                <a:path w="1904" h="544195">
                  <a:moveTo>
                    <a:pt x="1681" y="170"/>
                  </a:moveTo>
                  <a:lnTo>
                    <a:pt x="1681" y="543738"/>
                  </a:lnTo>
                </a:path>
                <a:path w="1904" h="544195">
                  <a:moveTo>
                    <a:pt x="0" y="543634"/>
                  </a:moveTo>
                  <a:lnTo>
                    <a:pt x="0" y="0"/>
                  </a:lnTo>
                </a:path>
              </a:pathLst>
            </a:custGeom>
            <a:ln w="3175">
              <a:solidFill>
                <a:srgbClr val="7C7A81"/>
              </a:solidFill>
            </a:ln>
          </p:spPr>
          <p:txBody>
            <a:bodyPr wrap="square" lIns="0" tIns="0" rIns="0" bIns="0" rtlCol="0"/>
            <a:lstStyle/>
            <a:p>
              <a:endParaRPr lang="fr-FR" noProof="0" dirty="0"/>
            </a:p>
          </p:txBody>
        </p:sp>
        <p:sp>
          <p:nvSpPr>
            <p:cNvPr id="5984" name="object 5984"/>
            <p:cNvSpPr/>
            <p:nvPr/>
          </p:nvSpPr>
          <p:spPr>
            <a:xfrm>
              <a:off x="8637351" y="5392749"/>
              <a:ext cx="3810" cy="544195"/>
            </a:xfrm>
            <a:custGeom>
              <a:avLst/>
              <a:gdLst/>
              <a:ahLst/>
              <a:cxnLst/>
              <a:rect l="l" t="t" r="r" b="b"/>
              <a:pathLst>
                <a:path w="3809" h="544195">
                  <a:moveTo>
                    <a:pt x="0" y="0"/>
                  </a:moveTo>
                  <a:lnTo>
                    <a:pt x="3602" y="364"/>
                  </a:lnTo>
                  <a:lnTo>
                    <a:pt x="3602" y="543789"/>
                  </a:lnTo>
                  <a:lnTo>
                    <a:pt x="0" y="543567"/>
                  </a:lnTo>
                  <a:lnTo>
                    <a:pt x="0" y="0"/>
                  </a:lnTo>
                  <a:close/>
                </a:path>
              </a:pathLst>
            </a:custGeom>
            <a:solidFill>
              <a:srgbClr val="7C7A81"/>
            </a:solidFill>
          </p:spPr>
          <p:txBody>
            <a:bodyPr wrap="square" lIns="0" tIns="0" rIns="0" bIns="0" rtlCol="0"/>
            <a:lstStyle/>
            <a:p>
              <a:endParaRPr lang="fr-FR" noProof="0" dirty="0"/>
            </a:p>
          </p:txBody>
        </p:sp>
        <p:sp>
          <p:nvSpPr>
            <p:cNvPr id="5985" name="object 5985"/>
            <p:cNvSpPr/>
            <p:nvPr/>
          </p:nvSpPr>
          <p:spPr>
            <a:xfrm>
              <a:off x="8637351" y="5392749"/>
              <a:ext cx="3810" cy="544195"/>
            </a:xfrm>
            <a:custGeom>
              <a:avLst/>
              <a:gdLst/>
              <a:ahLst/>
              <a:cxnLst/>
              <a:rect l="l" t="t" r="r" b="b"/>
              <a:pathLst>
                <a:path w="3809" h="544195">
                  <a:moveTo>
                    <a:pt x="3602" y="364"/>
                  </a:moveTo>
                  <a:lnTo>
                    <a:pt x="3602" y="543789"/>
                  </a:lnTo>
                </a:path>
                <a:path w="3809" h="544195">
                  <a:moveTo>
                    <a:pt x="0" y="543568"/>
                  </a:moveTo>
                  <a:lnTo>
                    <a:pt x="0" y="0"/>
                  </a:lnTo>
                </a:path>
              </a:pathLst>
            </a:custGeom>
            <a:ln w="3175">
              <a:solidFill>
                <a:srgbClr val="7C7A81"/>
              </a:solidFill>
            </a:ln>
          </p:spPr>
          <p:txBody>
            <a:bodyPr wrap="square" lIns="0" tIns="0" rIns="0" bIns="0" rtlCol="0"/>
            <a:lstStyle/>
            <a:p>
              <a:endParaRPr lang="fr-FR" noProof="0" dirty="0"/>
            </a:p>
          </p:txBody>
        </p:sp>
        <p:sp>
          <p:nvSpPr>
            <p:cNvPr id="5986" name="object 5986"/>
            <p:cNvSpPr/>
            <p:nvPr/>
          </p:nvSpPr>
          <p:spPr>
            <a:xfrm>
              <a:off x="8640954" y="5393114"/>
              <a:ext cx="2540" cy="543560"/>
            </a:xfrm>
            <a:custGeom>
              <a:avLst/>
              <a:gdLst/>
              <a:ahLst/>
              <a:cxnLst/>
              <a:rect l="l" t="t" r="r" b="b"/>
              <a:pathLst>
                <a:path w="2540" h="543560">
                  <a:moveTo>
                    <a:pt x="0" y="0"/>
                  </a:moveTo>
                  <a:lnTo>
                    <a:pt x="1921" y="194"/>
                  </a:lnTo>
                  <a:lnTo>
                    <a:pt x="1921" y="543542"/>
                  </a:lnTo>
                  <a:lnTo>
                    <a:pt x="0" y="543424"/>
                  </a:lnTo>
                  <a:lnTo>
                    <a:pt x="0" y="0"/>
                  </a:lnTo>
                  <a:close/>
                </a:path>
              </a:pathLst>
            </a:custGeom>
            <a:solidFill>
              <a:srgbClr val="7C7A81"/>
            </a:solidFill>
          </p:spPr>
          <p:txBody>
            <a:bodyPr wrap="square" lIns="0" tIns="0" rIns="0" bIns="0" rtlCol="0"/>
            <a:lstStyle/>
            <a:p>
              <a:endParaRPr lang="fr-FR" noProof="0" dirty="0"/>
            </a:p>
          </p:txBody>
        </p:sp>
        <p:sp>
          <p:nvSpPr>
            <p:cNvPr id="5987" name="object 5987"/>
            <p:cNvSpPr/>
            <p:nvPr/>
          </p:nvSpPr>
          <p:spPr>
            <a:xfrm>
              <a:off x="8640954" y="5393114"/>
              <a:ext cx="2540" cy="543560"/>
            </a:xfrm>
            <a:custGeom>
              <a:avLst/>
              <a:gdLst/>
              <a:ahLst/>
              <a:cxnLst/>
              <a:rect l="l" t="t" r="r" b="b"/>
              <a:pathLst>
                <a:path w="2540" h="543560">
                  <a:moveTo>
                    <a:pt x="1921" y="194"/>
                  </a:moveTo>
                  <a:lnTo>
                    <a:pt x="1921" y="543542"/>
                  </a:lnTo>
                </a:path>
                <a:path w="2540" h="543560">
                  <a:moveTo>
                    <a:pt x="0" y="543424"/>
                  </a:moveTo>
                  <a:lnTo>
                    <a:pt x="0" y="0"/>
                  </a:lnTo>
                </a:path>
              </a:pathLst>
            </a:custGeom>
            <a:ln w="3175">
              <a:solidFill>
                <a:srgbClr val="7C7A81"/>
              </a:solidFill>
            </a:ln>
          </p:spPr>
          <p:txBody>
            <a:bodyPr wrap="square" lIns="0" tIns="0" rIns="0" bIns="0" rtlCol="0"/>
            <a:lstStyle/>
            <a:p>
              <a:endParaRPr lang="fr-FR" noProof="0" dirty="0"/>
            </a:p>
          </p:txBody>
        </p:sp>
        <p:sp>
          <p:nvSpPr>
            <p:cNvPr id="5988" name="object 5988"/>
            <p:cNvSpPr/>
            <p:nvPr/>
          </p:nvSpPr>
          <p:spPr>
            <a:xfrm>
              <a:off x="8642876" y="5393308"/>
              <a:ext cx="1905" cy="543560"/>
            </a:xfrm>
            <a:custGeom>
              <a:avLst/>
              <a:gdLst/>
              <a:ahLst/>
              <a:cxnLst/>
              <a:rect l="l" t="t" r="r" b="b"/>
              <a:pathLst>
                <a:path w="1904" h="543560">
                  <a:moveTo>
                    <a:pt x="0" y="0"/>
                  </a:moveTo>
                  <a:lnTo>
                    <a:pt x="1681" y="170"/>
                  </a:lnTo>
                  <a:lnTo>
                    <a:pt x="1681" y="543451"/>
                  </a:lnTo>
                  <a:lnTo>
                    <a:pt x="0" y="543348"/>
                  </a:lnTo>
                  <a:lnTo>
                    <a:pt x="0" y="0"/>
                  </a:lnTo>
                  <a:close/>
                </a:path>
              </a:pathLst>
            </a:custGeom>
            <a:solidFill>
              <a:srgbClr val="7C7A81"/>
            </a:solidFill>
          </p:spPr>
          <p:txBody>
            <a:bodyPr wrap="square" lIns="0" tIns="0" rIns="0" bIns="0" rtlCol="0"/>
            <a:lstStyle/>
            <a:p>
              <a:endParaRPr lang="fr-FR" noProof="0" dirty="0"/>
            </a:p>
          </p:txBody>
        </p:sp>
        <p:sp>
          <p:nvSpPr>
            <p:cNvPr id="5989" name="object 5989"/>
            <p:cNvSpPr/>
            <p:nvPr/>
          </p:nvSpPr>
          <p:spPr>
            <a:xfrm>
              <a:off x="8642876" y="5393308"/>
              <a:ext cx="1905" cy="543560"/>
            </a:xfrm>
            <a:custGeom>
              <a:avLst/>
              <a:gdLst/>
              <a:ahLst/>
              <a:cxnLst/>
              <a:rect l="l" t="t" r="r" b="b"/>
              <a:pathLst>
                <a:path w="1904" h="543560">
                  <a:moveTo>
                    <a:pt x="1681" y="170"/>
                  </a:moveTo>
                  <a:lnTo>
                    <a:pt x="1681" y="543451"/>
                  </a:lnTo>
                </a:path>
                <a:path w="1904" h="543560">
                  <a:moveTo>
                    <a:pt x="0" y="543348"/>
                  </a:moveTo>
                  <a:lnTo>
                    <a:pt x="0" y="0"/>
                  </a:lnTo>
                </a:path>
              </a:pathLst>
            </a:custGeom>
            <a:ln w="3175">
              <a:solidFill>
                <a:srgbClr val="7C7A81"/>
              </a:solidFill>
            </a:ln>
          </p:spPr>
          <p:txBody>
            <a:bodyPr wrap="square" lIns="0" tIns="0" rIns="0" bIns="0" rtlCol="0"/>
            <a:lstStyle/>
            <a:p>
              <a:endParaRPr lang="fr-FR" noProof="0" dirty="0"/>
            </a:p>
          </p:txBody>
        </p:sp>
        <p:sp>
          <p:nvSpPr>
            <p:cNvPr id="5990" name="object 5990"/>
            <p:cNvSpPr/>
            <p:nvPr/>
          </p:nvSpPr>
          <p:spPr>
            <a:xfrm>
              <a:off x="8644557" y="5393479"/>
              <a:ext cx="3810" cy="543560"/>
            </a:xfrm>
            <a:custGeom>
              <a:avLst/>
              <a:gdLst/>
              <a:ahLst/>
              <a:cxnLst/>
              <a:rect l="l" t="t" r="r" b="b"/>
              <a:pathLst>
                <a:path w="3809" h="543560">
                  <a:moveTo>
                    <a:pt x="0" y="0"/>
                  </a:moveTo>
                  <a:lnTo>
                    <a:pt x="3602" y="364"/>
                  </a:lnTo>
                  <a:lnTo>
                    <a:pt x="3602" y="543503"/>
                  </a:lnTo>
                  <a:lnTo>
                    <a:pt x="0" y="543281"/>
                  </a:lnTo>
                  <a:lnTo>
                    <a:pt x="0" y="0"/>
                  </a:lnTo>
                  <a:close/>
                </a:path>
              </a:pathLst>
            </a:custGeom>
            <a:solidFill>
              <a:srgbClr val="7C7980"/>
            </a:solidFill>
          </p:spPr>
          <p:txBody>
            <a:bodyPr wrap="square" lIns="0" tIns="0" rIns="0" bIns="0" rtlCol="0"/>
            <a:lstStyle/>
            <a:p>
              <a:endParaRPr lang="fr-FR" noProof="0" dirty="0"/>
            </a:p>
          </p:txBody>
        </p:sp>
        <p:sp>
          <p:nvSpPr>
            <p:cNvPr id="5991" name="object 5991"/>
            <p:cNvSpPr/>
            <p:nvPr/>
          </p:nvSpPr>
          <p:spPr>
            <a:xfrm>
              <a:off x="8644557" y="5393478"/>
              <a:ext cx="3810" cy="543560"/>
            </a:xfrm>
            <a:custGeom>
              <a:avLst/>
              <a:gdLst/>
              <a:ahLst/>
              <a:cxnLst/>
              <a:rect l="l" t="t" r="r" b="b"/>
              <a:pathLst>
                <a:path w="3809" h="543560">
                  <a:moveTo>
                    <a:pt x="3602" y="364"/>
                  </a:moveTo>
                  <a:lnTo>
                    <a:pt x="3602" y="543503"/>
                  </a:lnTo>
                </a:path>
                <a:path w="3809" h="543560">
                  <a:moveTo>
                    <a:pt x="0" y="543281"/>
                  </a:moveTo>
                  <a:lnTo>
                    <a:pt x="0" y="0"/>
                  </a:lnTo>
                </a:path>
              </a:pathLst>
            </a:custGeom>
            <a:ln w="3175">
              <a:solidFill>
                <a:srgbClr val="7C7980"/>
              </a:solidFill>
            </a:ln>
          </p:spPr>
          <p:txBody>
            <a:bodyPr wrap="square" lIns="0" tIns="0" rIns="0" bIns="0" rtlCol="0"/>
            <a:lstStyle/>
            <a:p>
              <a:endParaRPr lang="fr-FR" noProof="0" dirty="0"/>
            </a:p>
          </p:txBody>
        </p:sp>
        <p:sp>
          <p:nvSpPr>
            <p:cNvPr id="5992" name="object 5992"/>
            <p:cNvSpPr/>
            <p:nvPr/>
          </p:nvSpPr>
          <p:spPr>
            <a:xfrm>
              <a:off x="8648161" y="5393844"/>
              <a:ext cx="2540" cy="543560"/>
            </a:xfrm>
            <a:custGeom>
              <a:avLst/>
              <a:gdLst/>
              <a:ahLst/>
              <a:cxnLst/>
              <a:rect l="l" t="t" r="r" b="b"/>
              <a:pathLst>
                <a:path w="2540" h="543560">
                  <a:moveTo>
                    <a:pt x="0" y="0"/>
                  </a:moveTo>
                  <a:lnTo>
                    <a:pt x="1921" y="194"/>
                  </a:lnTo>
                  <a:lnTo>
                    <a:pt x="1921" y="543256"/>
                  </a:lnTo>
                  <a:lnTo>
                    <a:pt x="0" y="543138"/>
                  </a:lnTo>
                  <a:lnTo>
                    <a:pt x="0" y="0"/>
                  </a:lnTo>
                  <a:close/>
                </a:path>
              </a:pathLst>
            </a:custGeom>
            <a:solidFill>
              <a:srgbClr val="7C7980"/>
            </a:solidFill>
          </p:spPr>
          <p:txBody>
            <a:bodyPr wrap="square" lIns="0" tIns="0" rIns="0" bIns="0" rtlCol="0"/>
            <a:lstStyle/>
            <a:p>
              <a:endParaRPr lang="fr-FR" noProof="0" dirty="0"/>
            </a:p>
          </p:txBody>
        </p:sp>
        <p:sp>
          <p:nvSpPr>
            <p:cNvPr id="5993" name="object 5993"/>
            <p:cNvSpPr/>
            <p:nvPr/>
          </p:nvSpPr>
          <p:spPr>
            <a:xfrm>
              <a:off x="8648160" y="5393844"/>
              <a:ext cx="2540" cy="543560"/>
            </a:xfrm>
            <a:custGeom>
              <a:avLst/>
              <a:gdLst/>
              <a:ahLst/>
              <a:cxnLst/>
              <a:rect l="l" t="t" r="r" b="b"/>
              <a:pathLst>
                <a:path w="2540" h="543560">
                  <a:moveTo>
                    <a:pt x="1921" y="194"/>
                  </a:moveTo>
                  <a:lnTo>
                    <a:pt x="1921" y="543256"/>
                  </a:lnTo>
                </a:path>
                <a:path w="2540" h="543560">
                  <a:moveTo>
                    <a:pt x="0" y="543138"/>
                  </a:moveTo>
                  <a:lnTo>
                    <a:pt x="0" y="0"/>
                  </a:lnTo>
                </a:path>
              </a:pathLst>
            </a:custGeom>
            <a:ln w="3175">
              <a:solidFill>
                <a:srgbClr val="7C7980"/>
              </a:solidFill>
            </a:ln>
          </p:spPr>
          <p:txBody>
            <a:bodyPr wrap="square" lIns="0" tIns="0" rIns="0" bIns="0" rtlCol="0"/>
            <a:lstStyle/>
            <a:p>
              <a:endParaRPr lang="fr-FR" noProof="0" dirty="0"/>
            </a:p>
          </p:txBody>
        </p:sp>
        <p:sp>
          <p:nvSpPr>
            <p:cNvPr id="5994" name="object 5994"/>
            <p:cNvSpPr/>
            <p:nvPr/>
          </p:nvSpPr>
          <p:spPr>
            <a:xfrm>
              <a:off x="8650082" y="5394038"/>
              <a:ext cx="3810" cy="543560"/>
            </a:xfrm>
            <a:custGeom>
              <a:avLst/>
              <a:gdLst/>
              <a:ahLst/>
              <a:cxnLst/>
              <a:rect l="l" t="t" r="r" b="b"/>
              <a:pathLst>
                <a:path w="3809" h="543560">
                  <a:moveTo>
                    <a:pt x="0" y="0"/>
                  </a:moveTo>
                  <a:lnTo>
                    <a:pt x="3602" y="364"/>
                  </a:lnTo>
                  <a:lnTo>
                    <a:pt x="3602" y="543283"/>
                  </a:lnTo>
                  <a:lnTo>
                    <a:pt x="0" y="543062"/>
                  </a:lnTo>
                  <a:lnTo>
                    <a:pt x="0" y="0"/>
                  </a:lnTo>
                  <a:close/>
                </a:path>
              </a:pathLst>
            </a:custGeom>
            <a:solidFill>
              <a:srgbClr val="7C7980"/>
            </a:solidFill>
          </p:spPr>
          <p:txBody>
            <a:bodyPr wrap="square" lIns="0" tIns="0" rIns="0" bIns="0" rtlCol="0"/>
            <a:lstStyle/>
            <a:p>
              <a:endParaRPr lang="fr-FR" noProof="0" dirty="0"/>
            </a:p>
          </p:txBody>
        </p:sp>
        <p:sp>
          <p:nvSpPr>
            <p:cNvPr id="5995" name="object 5995"/>
            <p:cNvSpPr/>
            <p:nvPr/>
          </p:nvSpPr>
          <p:spPr>
            <a:xfrm>
              <a:off x="8650082" y="5394038"/>
              <a:ext cx="3810" cy="543560"/>
            </a:xfrm>
            <a:custGeom>
              <a:avLst/>
              <a:gdLst/>
              <a:ahLst/>
              <a:cxnLst/>
              <a:rect l="l" t="t" r="r" b="b"/>
              <a:pathLst>
                <a:path w="3809" h="543560">
                  <a:moveTo>
                    <a:pt x="3602" y="364"/>
                  </a:moveTo>
                  <a:lnTo>
                    <a:pt x="3602" y="543283"/>
                  </a:lnTo>
                </a:path>
                <a:path w="3809" h="543560">
                  <a:moveTo>
                    <a:pt x="0" y="543062"/>
                  </a:moveTo>
                  <a:lnTo>
                    <a:pt x="0" y="0"/>
                  </a:lnTo>
                </a:path>
              </a:pathLst>
            </a:custGeom>
            <a:ln w="3175">
              <a:solidFill>
                <a:srgbClr val="7C7980"/>
              </a:solidFill>
            </a:ln>
          </p:spPr>
          <p:txBody>
            <a:bodyPr wrap="square" lIns="0" tIns="0" rIns="0" bIns="0" rtlCol="0"/>
            <a:lstStyle/>
            <a:p>
              <a:endParaRPr lang="fr-FR" noProof="0" dirty="0"/>
            </a:p>
          </p:txBody>
        </p:sp>
        <p:sp>
          <p:nvSpPr>
            <p:cNvPr id="5996" name="object 5996"/>
            <p:cNvSpPr/>
            <p:nvPr/>
          </p:nvSpPr>
          <p:spPr>
            <a:xfrm>
              <a:off x="8653684" y="5394403"/>
              <a:ext cx="1905" cy="543560"/>
            </a:xfrm>
            <a:custGeom>
              <a:avLst/>
              <a:gdLst/>
              <a:ahLst/>
              <a:cxnLst/>
              <a:rect l="l" t="t" r="r" b="b"/>
              <a:pathLst>
                <a:path w="1904" h="543560">
                  <a:moveTo>
                    <a:pt x="0" y="0"/>
                  </a:moveTo>
                  <a:lnTo>
                    <a:pt x="1681" y="170"/>
                  </a:lnTo>
                  <a:lnTo>
                    <a:pt x="1681" y="543022"/>
                  </a:lnTo>
                  <a:lnTo>
                    <a:pt x="0" y="542918"/>
                  </a:lnTo>
                  <a:lnTo>
                    <a:pt x="0" y="0"/>
                  </a:lnTo>
                  <a:close/>
                </a:path>
              </a:pathLst>
            </a:custGeom>
            <a:solidFill>
              <a:srgbClr val="7C7980"/>
            </a:solidFill>
          </p:spPr>
          <p:txBody>
            <a:bodyPr wrap="square" lIns="0" tIns="0" rIns="0" bIns="0" rtlCol="0"/>
            <a:lstStyle/>
            <a:p>
              <a:endParaRPr lang="fr-FR" noProof="0" dirty="0"/>
            </a:p>
          </p:txBody>
        </p:sp>
        <p:sp>
          <p:nvSpPr>
            <p:cNvPr id="5997" name="object 5997"/>
            <p:cNvSpPr/>
            <p:nvPr/>
          </p:nvSpPr>
          <p:spPr>
            <a:xfrm>
              <a:off x="8653684" y="5394403"/>
              <a:ext cx="1905" cy="543560"/>
            </a:xfrm>
            <a:custGeom>
              <a:avLst/>
              <a:gdLst/>
              <a:ahLst/>
              <a:cxnLst/>
              <a:rect l="l" t="t" r="r" b="b"/>
              <a:pathLst>
                <a:path w="1904" h="543560">
                  <a:moveTo>
                    <a:pt x="1681" y="170"/>
                  </a:moveTo>
                  <a:lnTo>
                    <a:pt x="1681" y="543022"/>
                  </a:lnTo>
                </a:path>
                <a:path w="1904" h="543560">
                  <a:moveTo>
                    <a:pt x="0" y="542918"/>
                  </a:moveTo>
                  <a:lnTo>
                    <a:pt x="0" y="0"/>
                  </a:lnTo>
                </a:path>
              </a:pathLst>
            </a:custGeom>
            <a:ln w="3175">
              <a:solidFill>
                <a:srgbClr val="7C7980"/>
              </a:solidFill>
            </a:ln>
          </p:spPr>
          <p:txBody>
            <a:bodyPr wrap="square" lIns="0" tIns="0" rIns="0" bIns="0" rtlCol="0"/>
            <a:lstStyle/>
            <a:p>
              <a:endParaRPr lang="fr-FR" noProof="0" dirty="0"/>
            </a:p>
          </p:txBody>
        </p:sp>
        <p:sp>
          <p:nvSpPr>
            <p:cNvPr id="5998" name="object 5998"/>
            <p:cNvSpPr/>
            <p:nvPr/>
          </p:nvSpPr>
          <p:spPr>
            <a:xfrm>
              <a:off x="8655366" y="5394573"/>
              <a:ext cx="3810" cy="543560"/>
            </a:xfrm>
            <a:custGeom>
              <a:avLst/>
              <a:gdLst/>
              <a:ahLst/>
              <a:cxnLst/>
              <a:rect l="l" t="t" r="r" b="b"/>
              <a:pathLst>
                <a:path w="3809" h="543560">
                  <a:moveTo>
                    <a:pt x="0" y="0"/>
                  </a:moveTo>
                  <a:lnTo>
                    <a:pt x="3602" y="364"/>
                  </a:lnTo>
                  <a:lnTo>
                    <a:pt x="3602" y="543073"/>
                  </a:lnTo>
                  <a:lnTo>
                    <a:pt x="0" y="542851"/>
                  </a:lnTo>
                  <a:lnTo>
                    <a:pt x="0" y="0"/>
                  </a:lnTo>
                  <a:close/>
                </a:path>
              </a:pathLst>
            </a:custGeom>
            <a:solidFill>
              <a:srgbClr val="7B7980"/>
            </a:solidFill>
          </p:spPr>
          <p:txBody>
            <a:bodyPr wrap="square" lIns="0" tIns="0" rIns="0" bIns="0" rtlCol="0"/>
            <a:lstStyle/>
            <a:p>
              <a:endParaRPr lang="fr-FR" noProof="0" dirty="0"/>
            </a:p>
          </p:txBody>
        </p:sp>
        <p:sp>
          <p:nvSpPr>
            <p:cNvPr id="5999" name="object 5999"/>
            <p:cNvSpPr/>
            <p:nvPr/>
          </p:nvSpPr>
          <p:spPr>
            <a:xfrm>
              <a:off x="8655366" y="5394573"/>
              <a:ext cx="3810" cy="543560"/>
            </a:xfrm>
            <a:custGeom>
              <a:avLst/>
              <a:gdLst/>
              <a:ahLst/>
              <a:cxnLst/>
              <a:rect l="l" t="t" r="r" b="b"/>
              <a:pathLst>
                <a:path w="3809" h="543560">
                  <a:moveTo>
                    <a:pt x="3602" y="364"/>
                  </a:moveTo>
                  <a:lnTo>
                    <a:pt x="3602" y="543073"/>
                  </a:lnTo>
                </a:path>
                <a:path w="3809" h="543560">
                  <a:moveTo>
                    <a:pt x="0" y="542851"/>
                  </a:moveTo>
                  <a:lnTo>
                    <a:pt x="0" y="0"/>
                  </a:lnTo>
                </a:path>
              </a:pathLst>
            </a:custGeom>
            <a:ln w="3175">
              <a:solidFill>
                <a:srgbClr val="7B7980"/>
              </a:solidFill>
            </a:ln>
          </p:spPr>
          <p:txBody>
            <a:bodyPr wrap="square" lIns="0" tIns="0" rIns="0" bIns="0" rtlCol="0"/>
            <a:lstStyle/>
            <a:p>
              <a:endParaRPr lang="fr-FR" noProof="0" dirty="0"/>
            </a:p>
          </p:txBody>
        </p:sp>
        <p:sp>
          <p:nvSpPr>
            <p:cNvPr id="6000" name="object 6000"/>
            <p:cNvSpPr/>
            <p:nvPr/>
          </p:nvSpPr>
          <p:spPr>
            <a:xfrm>
              <a:off x="8658969" y="5394938"/>
              <a:ext cx="2540" cy="542925"/>
            </a:xfrm>
            <a:custGeom>
              <a:avLst/>
              <a:gdLst/>
              <a:ahLst/>
              <a:cxnLst/>
              <a:rect l="l" t="t" r="r" b="b"/>
              <a:pathLst>
                <a:path w="2540" h="542925">
                  <a:moveTo>
                    <a:pt x="0" y="0"/>
                  </a:moveTo>
                  <a:lnTo>
                    <a:pt x="1921" y="194"/>
                  </a:lnTo>
                  <a:lnTo>
                    <a:pt x="1921" y="542826"/>
                  </a:lnTo>
                  <a:lnTo>
                    <a:pt x="0" y="542708"/>
                  </a:lnTo>
                  <a:lnTo>
                    <a:pt x="0" y="0"/>
                  </a:lnTo>
                  <a:close/>
                </a:path>
              </a:pathLst>
            </a:custGeom>
            <a:solidFill>
              <a:srgbClr val="7B7980"/>
            </a:solidFill>
          </p:spPr>
          <p:txBody>
            <a:bodyPr wrap="square" lIns="0" tIns="0" rIns="0" bIns="0" rtlCol="0"/>
            <a:lstStyle/>
            <a:p>
              <a:endParaRPr lang="fr-FR" noProof="0" dirty="0"/>
            </a:p>
          </p:txBody>
        </p:sp>
        <p:sp>
          <p:nvSpPr>
            <p:cNvPr id="6001" name="object 6001"/>
            <p:cNvSpPr/>
            <p:nvPr/>
          </p:nvSpPr>
          <p:spPr>
            <a:xfrm>
              <a:off x="8658969" y="5394938"/>
              <a:ext cx="2540" cy="542925"/>
            </a:xfrm>
            <a:custGeom>
              <a:avLst/>
              <a:gdLst/>
              <a:ahLst/>
              <a:cxnLst/>
              <a:rect l="l" t="t" r="r" b="b"/>
              <a:pathLst>
                <a:path w="2540" h="542925">
                  <a:moveTo>
                    <a:pt x="1921" y="194"/>
                  </a:moveTo>
                  <a:lnTo>
                    <a:pt x="1921" y="542826"/>
                  </a:lnTo>
                </a:path>
                <a:path w="2540" h="542925">
                  <a:moveTo>
                    <a:pt x="0" y="542708"/>
                  </a:moveTo>
                  <a:lnTo>
                    <a:pt x="0" y="0"/>
                  </a:lnTo>
                </a:path>
              </a:pathLst>
            </a:custGeom>
            <a:ln w="3175">
              <a:solidFill>
                <a:srgbClr val="7B7980"/>
              </a:solidFill>
            </a:ln>
          </p:spPr>
          <p:txBody>
            <a:bodyPr wrap="square" lIns="0" tIns="0" rIns="0" bIns="0" rtlCol="0"/>
            <a:lstStyle/>
            <a:p>
              <a:endParaRPr lang="fr-FR" noProof="0" dirty="0"/>
            </a:p>
          </p:txBody>
        </p:sp>
        <p:sp>
          <p:nvSpPr>
            <p:cNvPr id="6002" name="object 6002"/>
            <p:cNvSpPr/>
            <p:nvPr/>
          </p:nvSpPr>
          <p:spPr>
            <a:xfrm>
              <a:off x="8660891" y="5395132"/>
              <a:ext cx="3810" cy="542925"/>
            </a:xfrm>
            <a:custGeom>
              <a:avLst/>
              <a:gdLst/>
              <a:ahLst/>
              <a:cxnLst/>
              <a:rect l="l" t="t" r="r" b="b"/>
              <a:pathLst>
                <a:path w="3809" h="542925">
                  <a:moveTo>
                    <a:pt x="0" y="0"/>
                  </a:moveTo>
                  <a:lnTo>
                    <a:pt x="3602" y="364"/>
                  </a:lnTo>
                  <a:lnTo>
                    <a:pt x="3602" y="542853"/>
                  </a:lnTo>
                  <a:lnTo>
                    <a:pt x="0" y="542632"/>
                  </a:lnTo>
                  <a:lnTo>
                    <a:pt x="0" y="0"/>
                  </a:lnTo>
                  <a:close/>
                </a:path>
              </a:pathLst>
            </a:custGeom>
            <a:solidFill>
              <a:srgbClr val="7B7980"/>
            </a:solidFill>
          </p:spPr>
          <p:txBody>
            <a:bodyPr wrap="square" lIns="0" tIns="0" rIns="0" bIns="0" rtlCol="0"/>
            <a:lstStyle/>
            <a:p>
              <a:endParaRPr lang="fr-FR" noProof="0" dirty="0"/>
            </a:p>
          </p:txBody>
        </p:sp>
        <p:sp>
          <p:nvSpPr>
            <p:cNvPr id="6003" name="object 6003"/>
            <p:cNvSpPr/>
            <p:nvPr/>
          </p:nvSpPr>
          <p:spPr>
            <a:xfrm>
              <a:off x="8660890" y="5395132"/>
              <a:ext cx="3810" cy="542925"/>
            </a:xfrm>
            <a:custGeom>
              <a:avLst/>
              <a:gdLst/>
              <a:ahLst/>
              <a:cxnLst/>
              <a:rect l="l" t="t" r="r" b="b"/>
              <a:pathLst>
                <a:path w="3809" h="542925">
                  <a:moveTo>
                    <a:pt x="3602" y="364"/>
                  </a:moveTo>
                  <a:lnTo>
                    <a:pt x="3602" y="542853"/>
                  </a:lnTo>
                </a:path>
                <a:path w="3809" h="542925">
                  <a:moveTo>
                    <a:pt x="0" y="542632"/>
                  </a:moveTo>
                  <a:lnTo>
                    <a:pt x="0" y="0"/>
                  </a:lnTo>
                </a:path>
              </a:pathLst>
            </a:custGeom>
            <a:ln w="3175">
              <a:solidFill>
                <a:srgbClr val="7B7980"/>
              </a:solidFill>
            </a:ln>
          </p:spPr>
          <p:txBody>
            <a:bodyPr wrap="square" lIns="0" tIns="0" rIns="0" bIns="0" rtlCol="0"/>
            <a:lstStyle/>
            <a:p>
              <a:endParaRPr lang="fr-FR" noProof="0" dirty="0"/>
            </a:p>
          </p:txBody>
        </p:sp>
        <p:sp>
          <p:nvSpPr>
            <p:cNvPr id="6004" name="object 6004"/>
            <p:cNvSpPr/>
            <p:nvPr/>
          </p:nvSpPr>
          <p:spPr>
            <a:xfrm>
              <a:off x="8664494" y="5395497"/>
              <a:ext cx="1905" cy="542925"/>
            </a:xfrm>
            <a:custGeom>
              <a:avLst/>
              <a:gdLst/>
              <a:ahLst/>
              <a:cxnLst/>
              <a:rect l="l" t="t" r="r" b="b"/>
              <a:pathLst>
                <a:path w="1904" h="542925">
                  <a:moveTo>
                    <a:pt x="0" y="0"/>
                  </a:moveTo>
                  <a:lnTo>
                    <a:pt x="1681" y="170"/>
                  </a:lnTo>
                  <a:lnTo>
                    <a:pt x="1681" y="542592"/>
                  </a:lnTo>
                  <a:lnTo>
                    <a:pt x="0" y="542489"/>
                  </a:lnTo>
                  <a:lnTo>
                    <a:pt x="0" y="0"/>
                  </a:lnTo>
                  <a:close/>
                </a:path>
              </a:pathLst>
            </a:custGeom>
            <a:solidFill>
              <a:srgbClr val="7B7980"/>
            </a:solidFill>
          </p:spPr>
          <p:txBody>
            <a:bodyPr wrap="square" lIns="0" tIns="0" rIns="0" bIns="0" rtlCol="0"/>
            <a:lstStyle/>
            <a:p>
              <a:endParaRPr lang="fr-FR" noProof="0" dirty="0"/>
            </a:p>
          </p:txBody>
        </p:sp>
        <p:sp>
          <p:nvSpPr>
            <p:cNvPr id="6005" name="object 6005"/>
            <p:cNvSpPr/>
            <p:nvPr/>
          </p:nvSpPr>
          <p:spPr>
            <a:xfrm>
              <a:off x="8664493" y="5395497"/>
              <a:ext cx="1905" cy="542925"/>
            </a:xfrm>
            <a:custGeom>
              <a:avLst/>
              <a:gdLst/>
              <a:ahLst/>
              <a:cxnLst/>
              <a:rect l="l" t="t" r="r" b="b"/>
              <a:pathLst>
                <a:path w="1904" h="542925">
                  <a:moveTo>
                    <a:pt x="1681" y="170"/>
                  </a:moveTo>
                  <a:lnTo>
                    <a:pt x="1681" y="542592"/>
                  </a:lnTo>
                </a:path>
                <a:path w="1904" h="542925">
                  <a:moveTo>
                    <a:pt x="0" y="542489"/>
                  </a:moveTo>
                  <a:lnTo>
                    <a:pt x="0" y="0"/>
                  </a:lnTo>
                </a:path>
              </a:pathLst>
            </a:custGeom>
            <a:ln w="3175">
              <a:solidFill>
                <a:srgbClr val="7B7980"/>
              </a:solidFill>
            </a:ln>
          </p:spPr>
          <p:txBody>
            <a:bodyPr wrap="square" lIns="0" tIns="0" rIns="0" bIns="0" rtlCol="0"/>
            <a:lstStyle/>
            <a:p>
              <a:endParaRPr lang="fr-FR" noProof="0" dirty="0"/>
            </a:p>
          </p:txBody>
        </p:sp>
        <p:sp>
          <p:nvSpPr>
            <p:cNvPr id="6006" name="object 6006"/>
            <p:cNvSpPr/>
            <p:nvPr/>
          </p:nvSpPr>
          <p:spPr>
            <a:xfrm>
              <a:off x="8666175" y="5395667"/>
              <a:ext cx="3810" cy="542925"/>
            </a:xfrm>
            <a:custGeom>
              <a:avLst/>
              <a:gdLst/>
              <a:ahLst/>
              <a:cxnLst/>
              <a:rect l="l" t="t" r="r" b="b"/>
              <a:pathLst>
                <a:path w="3809" h="542925">
                  <a:moveTo>
                    <a:pt x="0" y="0"/>
                  </a:moveTo>
                  <a:lnTo>
                    <a:pt x="3602" y="364"/>
                  </a:lnTo>
                  <a:lnTo>
                    <a:pt x="3602" y="542643"/>
                  </a:lnTo>
                  <a:lnTo>
                    <a:pt x="0" y="542422"/>
                  </a:lnTo>
                  <a:lnTo>
                    <a:pt x="0" y="0"/>
                  </a:lnTo>
                  <a:close/>
                </a:path>
              </a:pathLst>
            </a:custGeom>
            <a:solidFill>
              <a:srgbClr val="7B797E"/>
            </a:solidFill>
          </p:spPr>
          <p:txBody>
            <a:bodyPr wrap="square" lIns="0" tIns="0" rIns="0" bIns="0" rtlCol="0"/>
            <a:lstStyle/>
            <a:p>
              <a:endParaRPr lang="fr-FR" noProof="0" dirty="0"/>
            </a:p>
          </p:txBody>
        </p:sp>
        <p:sp>
          <p:nvSpPr>
            <p:cNvPr id="6007" name="object 6007"/>
            <p:cNvSpPr/>
            <p:nvPr/>
          </p:nvSpPr>
          <p:spPr>
            <a:xfrm>
              <a:off x="8666175" y="5395667"/>
              <a:ext cx="3810" cy="542925"/>
            </a:xfrm>
            <a:custGeom>
              <a:avLst/>
              <a:gdLst/>
              <a:ahLst/>
              <a:cxnLst/>
              <a:rect l="l" t="t" r="r" b="b"/>
              <a:pathLst>
                <a:path w="3809" h="542925">
                  <a:moveTo>
                    <a:pt x="3602" y="364"/>
                  </a:moveTo>
                  <a:lnTo>
                    <a:pt x="3602" y="542643"/>
                  </a:lnTo>
                </a:path>
                <a:path w="3809" h="542925">
                  <a:moveTo>
                    <a:pt x="0" y="542422"/>
                  </a:moveTo>
                  <a:lnTo>
                    <a:pt x="0" y="0"/>
                  </a:lnTo>
                </a:path>
              </a:pathLst>
            </a:custGeom>
            <a:ln w="3175">
              <a:solidFill>
                <a:srgbClr val="7B797E"/>
              </a:solidFill>
            </a:ln>
          </p:spPr>
          <p:txBody>
            <a:bodyPr wrap="square" lIns="0" tIns="0" rIns="0" bIns="0" rtlCol="0"/>
            <a:lstStyle/>
            <a:p>
              <a:endParaRPr lang="fr-FR" noProof="0" dirty="0"/>
            </a:p>
          </p:txBody>
        </p:sp>
        <p:sp>
          <p:nvSpPr>
            <p:cNvPr id="6008" name="object 6008"/>
            <p:cNvSpPr/>
            <p:nvPr/>
          </p:nvSpPr>
          <p:spPr>
            <a:xfrm>
              <a:off x="8669778" y="5396032"/>
              <a:ext cx="2540" cy="542925"/>
            </a:xfrm>
            <a:custGeom>
              <a:avLst/>
              <a:gdLst/>
              <a:ahLst/>
              <a:cxnLst/>
              <a:rect l="l" t="t" r="r" b="b"/>
              <a:pathLst>
                <a:path w="2540" h="542925">
                  <a:moveTo>
                    <a:pt x="0" y="0"/>
                  </a:moveTo>
                  <a:lnTo>
                    <a:pt x="1921" y="194"/>
                  </a:lnTo>
                  <a:lnTo>
                    <a:pt x="1921" y="542397"/>
                  </a:lnTo>
                  <a:lnTo>
                    <a:pt x="0" y="542279"/>
                  </a:lnTo>
                  <a:lnTo>
                    <a:pt x="0" y="0"/>
                  </a:lnTo>
                  <a:close/>
                </a:path>
              </a:pathLst>
            </a:custGeom>
            <a:solidFill>
              <a:srgbClr val="7B797E"/>
            </a:solidFill>
          </p:spPr>
          <p:txBody>
            <a:bodyPr wrap="square" lIns="0" tIns="0" rIns="0" bIns="0" rtlCol="0"/>
            <a:lstStyle/>
            <a:p>
              <a:endParaRPr lang="fr-FR" noProof="0" dirty="0"/>
            </a:p>
          </p:txBody>
        </p:sp>
        <p:sp>
          <p:nvSpPr>
            <p:cNvPr id="6009" name="object 6009"/>
            <p:cNvSpPr/>
            <p:nvPr/>
          </p:nvSpPr>
          <p:spPr>
            <a:xfrm>
              <a:off x="8669778" y="5396032"/>
              <a:ext cx="2540" cy="542925"/>
            </a:xfrm>
            <a:custGeom>
              <a:avLst/>
              <a:gdLst/>
              <a:ahLst/>
              <a:cxnLst/>
              <a:rect l="l" t="t" r="r" b="b"/>
              <a:pathLst>
                <a:path w="2540" h="542925">
                  <a:moveTo>
                    <a:pt x="1921" y="194"/>
                  </a:moveTo>
                  <a:lnTo>
                    <a:pt x="1921" y="542397"/>
                  </a:lnTo>
                </a:path>
                <a:path w="2540" h="542925">
                  <a:moveTo>
                    <a:pt x="0" y="542279"/>
                  </a:moveTo>
                  <a:lnTo>
                    <a:pt x="0" y="0"/>
                  </a:lnTo>
                </a:path>
              </a:pathLst>
            </a:custGeom>
            <a:ln w="3175">
              <a:solidFill>
                <a:srgbClr val="7B797E"/>
              </a:solidFill>
            </a:ln>
          </p:spPr>
          <p:txBody>
            <a:bodyPr wrap="square" lIns="0" tIns="0" rIns="0" bIns="0" rtlCol="0"/>
            <a:lstStyle/>
            <a:p>
              <a:endParaRPr lang="fr-FR" noProof="0" dirty="0"/>
            </a:p>
          </p:txBody>
        </p:sp>
        <p:sp>
          <p:nvSpPr>
            <p:cNvPr id="6010" name="object 6010"/>
            <p:cNvSpPr/>
            <p:nvPr/>
          </p:nvSpPr>
          <p:spPr>
            <a:xfrm>
              <a:off x="8671700" y="5396226"/>
              <a:ext cx="3810" cy="542925"/>
            </a:xfrm>
            <a:custGeom>
              <a:avLst/>
              <a:gdLst/>
              <a:ahLst/>
              <a:cxnLst/>
              <a:rect l="l" t="t" r="r" b="b"/>
              <a:pathLst>
                <a:path w="3809" h="542925">
                  <a:moveTo>
                    <a:pt x="0" y="0"/>
                  </a:moveTo>
                  <a:lnTo>
                    <a:pt x="3602" y="364"/>
                  </a:lnTo>
                  <a:lnTo>
                    <a:pt x="3602" y="542424"/>
                  </a:lnTo>
                  <a:lnTo>
                    <a:pt x="0" y="542202"/>
                  </a:lnTo>
                  <a:lnTo>
                    <a:pt x="0" y="0"/>
                  </a:lnTo>
                  <a:close/>
                </a:path>
              </a:pathLst>
            </a:custGeom>
            <a:solidFill>
              <a:srgbClr val="7B797E"/>
            </a:solidFill>
          </p:spPr>
          <p:txBody>
            <a:bodyPr wrap="square" lIns="0" tIns="0" rIns="0" bIns="0" rtlCol="0"/>
            <a:lstStyle/>
            <a:p>
              <a:endParaRPr lang="fr-FR" noProof="0" dirty="0"/>
            </a:p>
          </p:txBody>
        </p:sp>
        <p:sp>
          <p:nvSpPr>
            <p:cNvPr id="6011" name="object 6011"/>
            <p:cNvSpPr/>
            <p:nvPr/>
          </p:nvSpPr>
          <p:spPr>
            <a:xfrm>
              <a:off x="8671699" y="5396226"/>
              <a:ext cx="3810" cy="542925"/>
            </a:xfrm>
            <a:custGeom>
              <a:avLst/>
              <a:gdLst/>
              <a:ahLst/>
              <a:cxnLst/>
              <a:rect l="l" t="t" r="r" b="b"/>
              <a:pathLst>
                <a:path w="3809" h="542925">
                  <a:moveTo>
                    <a:pt x="3602" y="364"/>
                  </a:moveTo>
                  <a:lnTo>
                    <a:pt x="3602" y="542424"/>
                  </a:lnTo>
                </a:path>
                <a:path w="3809" h="542925">
                  <a:moveTo>
                    <a:pt x="0" y="542202"/>
                  </a:moveTo>
                  <a:lnTo>
                    <a:pt x="0" y="0"/>
                  </a:lnTo>
                </a:path>
              </a:pathLst>
            </a:custGeom>
            <a:ln w="3175">
              <a:solidFill>
                <a:srgbClr val="7B797E"/>
              </a:solidFill>
            </a:ln>
          </p:spPr>
          <p:txBody>
            <a:bodyPr wrap="square" lIns="0" tIns="0" rIns="0" bIns="0" rtlCol="0"/>
            <a:lstStyle/>
            <a:p>
              <a:endParaRPr lang="fr-FR" noProof="0" dirty="0"/>
            </a:p>
          </p:txBody>
        </p:sp>
        <p:sp>
          <p:nvSpPr>
            <p:cNvPr id="6012" name="object 6012"/>
            <p:cNvSpPr/>
            <p:nvPr/>
          </p:nvSpPr>
          <p:spPr>
            <a:xfrm>
              <a:off x="8675302" y="5396591"/>
              <a:ext cx="1905" cy="542290"/>
            </a:xfrm>
            <a:custGeom>
              <a:avLst/>
              <a:gdLst/>
              <a:ahLst/>
              <a:cxnLst/>
              <a:rect l="l" t="t" r="r" b="b"/>
              <a:pathLst>
                <a:path w="1904" h="542289">
                  <a:moveTo>
                    <a:pt x="0" y="0"/>
                  </a:moveTo>
                  <a:lnTo>
                    <a:pt x="1681" y="170"/>
                  </a:lnTo>
                  <a:lnTo>
                    <a:pt x="1681" y="542162"/>
                  </a:lnTo>
                  <a:lnTo>
                    <a:pt x="0" y="542059"/>
                  </a:lnTo>
                  <a:lnTo>
                    <a:pt x="0" y="0"/>
                  </a:lnTo>
                  <a:close/>
                </a:path>
              </a:pathLst>
            </a:custGeom>
            <a:solidFill>
              <a:srgbClr val="7B797E"/>
            </a:solidFill>
          </p:spPr>
          <p:txBody>
            <a:bodyPr wrap="square" lIns="0" tIns="0" rIns="0" bIns="0" rtlCol="0"/>
            <a:lstStyle/>
            <a:p>
              <a:endParaRPr lang="fr-FR" noProof="0" dirty="0"/>
            </a:p>
          </p:txBody>
        </p:sp>
        <p:sp>
          <p:nvSpPr>
            <p:cNvPr id="6013" name="object 6013"/>
            <p:cNvSpPr/>
            <p:nvPr/>
          </p:nvSpPr>
          <p:spPr>
            <a:xfrm>
              <a:off x="8675302" y="5396591"/>
              <a:ext cx="1905" cy="542290"/>
            </a:xfrm>
            <a:custGeom>
              <a:avLst/>
              <a:gdLst/>
              <a:ahLst/>
              <a:cxnLst/>
              <a:rect l="l" t="t" r="r" b="b"/>
              <a:pathLst>
                <a:path w="1904" h="542289">
                  <a:moveTo>
                    <a:pt x="1681" y="170"/>
                  </a:moveTo>
                  <a:lnTo>
                    <a:pt x="1681" y="542163"/>
                  </a:lnTo>
                </a:path>
                <a:path w="1904" h="542289">
                  <a:moveTo>
                    <a:pt x="0" y="542059"/>
                  </a:moveTo>
                  <a:lnTo>
                    <a:pt x="0" y="0"/>
                  </a:lnTo>
                </a:path>
              </a:pathLst>
            </a:custGeom>
            <a:ln w="3175">
              <a:solidFill>
                <a:srgbClr val="7B797E"/>
              </a:solidFill>
            </a:ln>
          </p:spPr>
          <p:txBody>
            <a:bodyPr wrap="square" lIns="0" tIns="0" rIns="0" bIns="0" rtlCol="0"/>
            <a:lstStyle/>
            <a:p>
              <a:endParaRPr lang="fr-FR" noProof="0" dirty="0"/>
            </a:p>
          </p:txBody>
        </p:sp>
        <p:sp>
          <p:nvSpPr>
            <p:cNvPr id="6014" name="object 6014"/>
            <p:cNvSpPr/>
            <p:nvPr/>
          </p:nvSpPr>
          <p:spPr>
            <a:xfrm>
              <a:off x="8676984" y="5396762"/>
              <a:ext cx="2540" cy="542290"/>
            </a:xfrm>
            <a:custGeom>
              <a:avLst/>
              <a:gdLst/>
              <a:ahLst/>
              <a:cxnLst/>
              <a:rect l="l" t="t" r="r" b="b"/>
              <a:pathLst>
                <a:path w="2540" h="542289">
                  <a:moveTo>
                    <a:pt x="0" y="0"/>
                  </a:moveTo>
                  <a:lnTo>
                    <a:pt x="1921" y="194"/>
                  </a:lnTo>
                  <a:lnTo>
                    <a:pt x="1921" y="542110"/>
                  </a:lnTo>
                  <a:lnTo>
                    <a:pt x="0" y="541992"/>
                  </a:lnTo>
                  <a:lnTo>
                    <a:pt x="0" y="0"/>
                  </a:lnTo>
                  <a:close/>
                </a:path>
              </a:pathLst>
            </a:custGeom>
            <a:solidFill>
              <a:srgbClr val="7B797E"/>
            </a:solidFill>
          </p:spPr>
          <p:txBody>
            <a:bodyPr wrap="square" lIns="0" tIns="0" rIns="0" bIns="0" rtlCol="0"/>
            <a:lstStyle/>
            <a:p>
              <a:endParaRPr lang="fr-FR" noProof="0" dirty="0"/>
            </a:p>
          </p:txBody>
        </p:sp>
        <p:sp>
          <p:nvSpPr>
            <p:cNvPr id="6015" name="object 6015"/>
            <p:cNvSpPr/>
            <p:nvPr/>
          </p:nvSpPr>
          <p:spPr>
            <a:xfrm>
              <a:off x="8676984" y="5396762"/>
              <a:ext cx="2540" cy="542290"/>
            </a:xfrm>
            <a:custGeom>
              <a:avLst/>
              <a:gdLst/>
              <a:ahLst/>
              <a:cxnLst/>
              <a:rect l="l" t="t" r="r" b="b"/>
              <a:pathLst>
                <a:path w="2540" h="542289">
                  <a:moveTo>
                    <a:pt x="1921" y="194"/>
                  </a:moveTo>
                  <a:lnTo>
                    <a:pt x="1921" y="542110"/>
                  </a:lnTo>
                </a:path>
                <a:path w="2540" h="542289">
                  <a:moveTo>
                    <a:pt x="0" y="541992"/>
                  </a:moveTo>
                  <a:lnTo>
                    <a:pt x="0" y="0"/>
                  </a:lnTo>
                </a:path>
              </a:pathLst>
            </a:custGeom>
            <a:ln w="3175">
              <a:solidFill>
                <a:srgbClr val="7B797E"/>
              </a:solidFill>
            </a:ln>
          </p:spPr>
          <p:txBody>
            <a:bodyPr wrap="square" lIns="0" tIns="0" rIns="0" bIns="0" rtlCol="0"/>
            <a:lstStyle/>
            <a:p>
              <a:endParaRPr lang="fr-FR" noProof="0" dirty="0"/>
            </a:p>
          </p:txBody>
        </p:sp>
        <p:sp>
          <p:nvSpPr>
            <p:cNvPr id="6016" name="object 6016"/>
            <p:cNvSpPr/>
            <p:nvPr/>
          </p:nvSpPr>
          <p:spPr>
            <a:xfrm>
              <a:off x="8678905" y="5397321"/>
              <a:ext cx="3810" cy="542290"/>
            </a:xfrm>
            <a:custGeom>
              <a:avLst/>
              <a:gdLst/>
              <a:ahLst/>
              <a:cxnLst/>
              <a:rect l="l" t="t" r="r" b="b"/>
              <a:pathLst>
                <a:path w="3809" h="542289">
                  <a:moveTo>
                    <a:pt x="3602" y="0"/>
                  </a:moveTo>
                  <a:lnTo>
                    <a:pt x="0" y="0"/>
                  </a:lnTo>
                  <a:lnTo>
                    <a:pt x="0" y="541699"/>
                  </a:lnTo>
                  <a:lnTo>
                    <a:pt x="3602" y="541699"/>
                  </a:lnTo>
                  <a:lnTo>
                    <a:pt x="3602" y="0"/>
                  </a:lnTo>
                  <a:close/>
                </a:path>
              </a:pathLst>
            </a:custGeom>
            <a:solidFill>
              <a:srgbClr val="7B797E"/>
            </a:solidFill>
          </p:spPr>
          <p:txBody>
            <a:bodyPr wrap="square" lIns="0" tIns="0" rIns="0" bIns="0" rtlCol="0"/>
            <a:lstStyle/>
            <a:p>
              <a:endParaRPr lang="fr-FR" noProof="0" dirty="0"/>
            </a:p>
          </p:txBody>
        </p:sp>
        <p:sp>
          <p:nvSpPr>
            <p:cNvPr id="6017" name="object 6017"/>
            <p:cNvSpPr/>
            <p:nvPr/>
          </p:nvSpPr>
          <p:spPr>
            <a:xfrm>
              <a:off x="8678905" y="5396956"/>
              <a:ext cx="3810" cy="542290"/>
            </a:xfrm>
            <a:custGeom>
              <a:avLst/>
              <a:gdLst/>
              <a:ahLst/>
              <a:cxnLst/>
              <a:rect l="l" t="t" r="r" b="b"/>
              <a:pathLst>
                <a:path w="3809" h="542289">
                  <a:moveTo>
                    <a:pt x="3602" y="364"/>
                  </a:moveTo>
                  <a:lnTo>
                    <a:pt x="3602" y="542064"/>
                  </a:lnTo>
                </a:path>
                <a:path w="3809" h="542289">
                  <a:moveTo>
                    <a:pt x="0" y="541916"/>
                  </a:moveTo>
                  <a:lnTo>
                    <a:pt x="0" y="0"/>
                  </a:lnTo>
                </a:path>
              </a:pathLst>
            </a:custGeom>
            <a:ln w="3175">
              <a:solidFill>
                <a:srgbClr val="7B797E"/>
              </a:solidFill>
            </a:ln>
          </p:spPr>
          <p:txBody>
            <a:bodyPr wrap="square" lIns="0" tIns="0" rIns="0" bIns="0" rtlCol="0"/>
            <a:lstStyle/>
            <a:p>
              <a:endParaRPr lang="fr-FR" noProof="0" dirty="0"/>
            </a:p>
          </p:txBody>
        </p:sp>
        <p:sp>
          <p:nvSpPr>
            <p:cNvPr id="6018" name="object 6018"/>
            <p:cNvSpPr/>
            <p:nvPr/>
          </p:nvSpPr>
          <p:spPr>
            <a:xfrm>
              <a:off x="8682508" y="5397321"/>
              <a:ext cx="1905" cy="542290"/>
            </a:xfrm>
            <a:custGeom>
              <a:avLst/>
              <a:gdLst/>
              <a:ahLst/>
              <a:cxnLst/>
              <a:rect l="l" t="t" r="r" b="b"/>
              <a:pathLst>
                <a:path w="1904" h="542289">
                  <a:moveTo>
                    <a:pt x="0" y="0"/>
                  </a:moveTo>
                  <a:lnTo>
                    <a:pt x="1681" y="170"/>
                  </a:lnTo>
                  <a:lnTo>
                    <a:pt x="1681" y="541746"/>
                  </a:lnTo>
                  <a:lnTo>
                    <a:pt x="0" y="541699"/>
                  </a:lnTo>
                  <a:lnTo>
                    <a:pt x="0" y="0"/>
                  </a:lnTo>
                  <a:close/>
                </a:path>
              </a:pathLst>
            </a:custGeom>
            <a:solidFill>
              <a:srgbClr val="7B797E"/>
            </a:solidFill>
          </p:spPr>
          <p:txBody>
            <a:bodyPr wrap="square" lIns="0" tIns="0" rIns="0" bIns="0" rtlCol="0"/>
            <a:lstStyle/>
            <a:p>
              <a:endParaRPr lang="fr-FR" noProof="0" dirty="0"/>
            </a:p>
          </p:txBody>
        </p:sp>
        <p:sp>
          <p:nvSpPr>
            <p:cNvPr id="6019" name="object 6019"/>
            <p:cNvSpPr/>
            <p:nvPr/>
          </p:nvSpPr>
          <p:spPr>
            <a:xfrm>
              <a:off x="8682508" y="5397321"/>
              <a:ext cx="1905" cy="542290"/>
            </a:xfrm>
            <a:custGeom>
              <a:avLst/>
              <a:gdLst/>
              <a:ahLst/>
              <a:cxnLst/>
              <a:rect l="l" t="t" r="r" b="b"/>
              <a:pathLst>
                <a:path w="1904" h="542289">
                  <a:moveTo>
                    <a:pt x="1681" y="170"/>
                  </a:moveTo>
                  <a:lnTo>
                    <a:pt x="1681" y="541746"/>
                  </a:lnTo>
                </a:path>
                <a:path w="1904" h="542289">
                  <a:moveTo>
                    <a:pt x="0" y="541699"/>
                  </a:moveTo>
                  <a:lnTo>
                    <a:pt x="0" y="0"/>
                  </a:lnTo>
                </a:path>
              </a:pathLst>
            </a:custGeom>
            <a:ln w="3175">
              <a:solidFill>
                <a:srgbClr val="7B797E"/>
              </a:solidFill>
            </a:ln>
          </p:spPr>
          <p:txBody>
            <a:bodyPr wrap="square" lIns="0" tIns="0" rIns="0" bIns="0" rtlCol="0"/>
            <a:lstStyle/>
            <a:p>
              <a:endParaRPr lang="fr-FR" noProof="0" dirty="0"/>
            </a:p>
          </p:txBody>
        </p:sp>
        <p:sp>
          <p:nvSpPr>
            <p:cNvPr id="6020" name="object 6020"/>
            <p:cNvSpPr/>
            <p:nvPr/>
          </p:nvSpPr>
          <p:spPr>
            <a:xfrm>
              <a:off x="8684190" y="5397491"/>
              <a:ext cx="3810" cy="542290"/>
            </a:xfrm>
            <a:custGeom>
              <a:avLst/>
              <a:gdLst/>
              <a:ahLst/>
              <a:cxnLst/>
              <a:rect l="l" t="t" r="r" b="b"/>
              <a:pathLst>
                <a:path w="3809" h="542289">
                  <a:moveTo>
                    <a:pt x="0" y="0"/>
                  </a:moveTo>
                  <a:lnTo>
                    <a:pt x="3602" y="364"/>
                  </a:lnTo>
                  <a:lnTo>
                    <a:pt x="3602" y="541675"/>
                  </a:lnTo>
                  <a:lnTo>
                    <a:pt x="0" y="541575"/>
                  </a:lnTo>
                  <a:lnTo>
                    <a:pt x="0" y="0"/>
                  </a:lnTo>
                  <a:close/>
                </a:path>
              </a:pathLst>
            </a:custGeom>
            <a:solidFill>
              <a:srgbClr val="7B797E"/>
            </a:solidFill>
          </p:spPr>
          <p:txBody>
            <a:bodyPr wrap="square" lIns="0" tIns="0" rIns="0" bIns="0" rtlCol="0"/>
            <a:lstStyle/>
            <a:p>
              <a:endParaRPr lang="fr-FR" noProof="0" dirty="0"/>
            </a:p>
          </p:txBody>
        </p:sp>
        <p:sp>
          <p:nvSpPr>
            <p:cNvPr id="6021" name="object 6021"/>
            <p:cNvSpPr/>
            <p:nvPr/>
          </p:nvSpPr>
          <p:spPr>
            <a:xfrm>
              <a:off x="8684190" y="5397491"/>
              <a:ext cx="3810" cy="542290"/>
            </a:xfrm>
            <a:custGeom>
              <a:avLst/>
              <a:gdLst/>
              <a:ahLst/>
              <a:cxnLst/>
              <a:rect l="l" t="t" r="r" b="b"/>
              <a:pathLst>
                <a:path w="3809" h="542289">
                  <a:moveTo>
                    <a:pt x="3602" y="364"/>
                  </a:moveTo>
                  <a:lnTo>
                    <a:pt x="3602" y="541675"/>
                  </a:lnTo>
                </a:path>
                <a:path w="3809" h="542289">
                  <a:moveTo>
                    <a:pt x="0" y="541575"/>
                  </a:moveTo>
                  <a:lnTo>
                    <a:pt x="0" y="0"/>
                  </a:lnTo>
                </a:path>
              </a:pathLst>
            </a:custGeom>
            <a:ln w="3175">
              <a:solidFill>
                <a:srgbClr val="7B797E"/>
              </a:solidFill>
            </a:ln>
          </p:spPr>
          <p:txBody>
            <a:bodyPr wrap="square" lIns="0" tIns="0" rIns="0" bIns="0" rtlCol="0"/>
            <a:lstStyle/>
            <a:p>
              <a:endParaRPr lang="fr-FR" noProof="0" dirty="0"/>
            </a:p>
          </p:txBody>
        </p:sp>
        <p:sp>
          <p:nvSpPr>
            <p:cNvPr id="6022" name="object 6022"/>
            <p:cNvSpPr/>
            <p:nvPr/>
          </p:nvSpPr>
          <p:spPr>
            <a:xfrm>
              <a:off x="8687792" y="5397856"/>
              <a:ext cx="2540" cy="541655"/>
            </a:xfrm>
            <a:custGeom>
              <a:avLst/>
              <a:gdLst/>
              <a:ahLst/>
              <a:cxnLst/>
              <a:rect l="l" t="t" r="r" b="b"/>
              <a:pathLst>
                <a:path w="2540" h="541654">
                  <a:moveTo>
                    <a:pt x="0" y="0"/>
                  </a:moveTo>
                  <a:lnTo>
                    <a:pt x="1921" y="194"/>
                  </a:lnTo>
                  <a:lnTo>
                    <a:pt x="1921" y="541363"/>
                  </a:lnTo>
                  <a:lnTo>
                    <a:pt x="0" y="541310"/>
                  </a:lnTo>
                  <a:lnTo>
                    <a:pt x="0" y="0"/>
                  </a:lnTo>
                  <a:close/>
                </a:path>
              </a:pathLst>
            </a:custGeom>
            <a:solidFill>
              <a:srgbClr val="7A797D"/>
            </a:solidFill>
          </p:spPr>
          <p:txBody>
            <a:bodyPr wrap="square" lIns="0" tIns="0" rIns="0" bIns="0" rtlCol="0"/>
            <a:lstStyle/>
            <a:p>
              <a:endParaRPr lang="fr-FR" noProof="0" dirty="0"/>
            </a:p>
          </p:txBody>
        </p:sp>
        <p:sp>
          <p:nvSpPr>
            <p:cNvPr id="6023" name="object 6023"/>
            <p:cNvSpPr/>
            <p:nvPr/>
          </p:nvSpPr>
          <p:spPr>
            <a:xfrm>
              <a:off x="8687792" y="5397856"/>
              <a:ext cx="2540" cy="541655"/>
            </a:xfrm>
            <a:custGeom>
              <a:avLst/>
              <a:gdLst/>
              <a:ahLst/>
              <a:cxnLst/>
              <a:rect l="l" t="t" r="r" b="b"/>
              <a:pathLst>
                <a:path w="2540" h="541654">
                  <a:moveTo>
                    <a:pt x="1921" y="194"/>
                  </a:moveTo>
                  <a:lnTo>
                    <a:pt x="1921" y="541363"/>
                  </a:lnTo>
                </a:path>
                <a:path w="2540" h="541654">
                  <a:moveTo>
                    <a:pt x="0" y="541310"/>
                  </a:moveTo>
                  <a:lnTo>
                    <a:pt x="0" y="0"/>
                  </a:lnTo>
                </a:path>
              </a:pathLst>
            </a:custGeom>
            <a:ln w="3175">
              <a:solidFill>
                <a:srgbClr val="7A797D"/>
              </a:solidFill>
            </a:ln>
          </p:spPr>
          <p:txBody>
            <a:bodyPr wrap="square" lIns="0" tIns="0" rIns="0" bIns="0" rtlCol="0"/>
            <a:lstStyle/>
            <a:p>
              <a:endParaRPr lang="fr-FR" noProof="0" dirty="0"/>
            </a:p>
          </p:txBody>
        </p:sp>
        <p:sp>
          <p:nvSpPr>
            <p:cNvPr id="6024" name="object 6024"/>
            <p:cNvSpPr/>
            <p:nvPr/>
          </p:nvSpPr>
          <p:spPr>
            <a:xfrm>
              <a:off x="8689714" y="5398050"/>
              <a:ext cx="3810" cy="541655"/>
            </a:xfrm>
            <a:custGeom>
              <a:avLst/>
              <a:gdLst/>
              <a:ahLst/>
              <a:cxnLst/>
              <a:rect l="l" t="t" r="r" b="b"/>
              <a:pathLst>
                <a:path w="3809" h="541654">
                  <a:moveTo>
                    <a:pt x="0" y="0"/>
                  </a:moveTo>
                  <a:lnTo>
                    <a:pt x="3602" y="364"/>
                  </a:lnTo>
                  <a:lnTo>
                    <a:pt x="3602" y="541268"/>
                  </a:lnTo>
                  <a:lnTo>
                    <a:pt x="0" y="541168"/>
                  </a:lnTo>
                  <a:lnTo>
                    <a:pt x="0" y="0"/>
                  </a:lnTo>
                  <a:close/>
                </a:path>
              </a:pathLst>
            </a:custGeom>
            <a:solidFill>
              <a:srgbClr val="7A797D"/>
            </a:solidFill>
          </p:spPr>
          <p:txBody>
            <a:bodyPr wrap="square" lIns="0" tIns="0" rIns="0" bIns="0" rtlCol="0"/>
            <a:lstStyle/>
            <a:p>
              <a:endParaRPr lang="fr-FR" noProof="0" dirty="0"/>
            </a:p>
          </p:txBody>
        </p:sp>
        <p:sp>
          <p:nvSpPr>
            <p:cNvPr id="6025" name="object 6025"/>
            <p:cNvSpPr/>
            <p:nvPr/>
          </p:nvSpPr>
          <p:spPr>
            <a:xfrm>
              <a:off x="8689714" y="5398050"/>
              <a:ext cx="3810" cy="541655"/>
            </a:xfrm>
            <a:custGeom>
              <a:avLst/>
              <a:gdLst/>
              <a:ahLst/>
              <a:cxnLst/>
              <a:rect l="l" t="t" r="r" b="b"/>
              <a:pathLst>
                <a:path w="3809" h="541654">
                  <a:moveTo>
                    <a:pt x="3602" y="364"/>
                  </a:moveTo>
                  <a:lnTo>
                    <a:pt x="3602" y="541268"/>
                  </a:lnTo>
                </a:path>
                <a:path w="3809" h="541654">
                  <a:moveTo>
                    <a:pt x="0" y="541168"/>
                  </a:moveTo>
                  <a:lnTo>
                    <a:pt x="0" y="0"/>
                  </a:lnTo>
                </a:path>
              </a:pathLst>
            </a:custGeom>
            <a:ln w="3175">
              <a:solidFill>
                <a:srgbClr val="7A797D"/>
              </a:solidFill>
            </a:ln>
          </p:spPr>
          <p:txBody>
            <a:bodyPr wrap="square" lIns="0" tIns="0" rIns="0" bIns="0" rtlCol="0"/>
            <a:lstStyle/>
            <a:p>
              <a:endParaRPr lang="fr-FR" noProof="0" dirty="0"/>
            </a:p>
          </p:txBody>
        </p:sp>
        <p:sp>
          <p:nvSpPr>
            <p:cNvPr id="6026" name="object 6026"/>
            <p:cNvSpPr/>
            <p:nvPr/>
          </p:nvSpPr>
          <p:spPr>
            <a:xfrm>
              <a:off x="8693317" y="5398415"/>
              <a:ext cx="1905" cy="541020"/>
            </a:xfrm>
            <a:custGeom>
              <a:avLst/>
              <a:gdLst/>
              <a:ahLst/>
              <a:cxnLst/>
              <a:rect l="l" t="t" r="r" b="b"/>
              <a:pathLst>
                <a:path w="1904" h="541020">
                  <a:moveTo>
                    <a:pt x="0" y="0"/>
                  </a:moveTo>
                  <a:lnTo>
                    <a:pt x="1681" y="170"/>
                  </a:lnTo>
                  <a:lnTo>
                    <a:pt x="1681" y="540949"/>
                  </a:lnTo>
                  <a:lnTo>
                    <a:pt x="0" y="540903"/>
                  </a:lnTo>
                  <a:lnTo>
                    <a:pt x="0" y="0"/>
                  </a:lnTo>
                  <a:close/>
                </a:path>
              </a:pathLst>
            </a:custGeom>
            <a:solidFill>
              <a:srgbClr val="7A797D"/>
            </a:solidFill>
          </p:spPr>
          <p:txBody>
            <a:bodyPr wrap="square" lIns="0" tIns="0" rIns="0" bIns="0" rtlCol="0"/>
            <a:lstStyle/>
            <a:p>
              <a:endParaRPr lang="fr-FR" noProof="0" dirty="0"/>
            </a:p>
          </p:txBody>
        </p:sp>
        <p:sp>
          <p:nvSpPr>
            <p:cNvPr id="6027" name="object 6027"/>
            <p:cNvSpPr/>
            <p:nvPr/>
          </p:nvSpPr>
          <p:spPr>
            <a:xfrm>
              <a:off x="8693317" y="5398415"/>
              <a:ext cx="1905" cy="541020"/>
            </a:xfrm>
            <a:custGeom>
              <a:avLst/>
              <a:gdLst/>
              <a:ahLst/>
              <a:cxnLst/>
              <a:rect l="l" t="t" r="r" b="b"/>
              <a:pathLst>
                <a:path w="1904" h="541020">
                  <a:moveTo>
                    <a:pt x="1681" y="170"/>
                  </a:moveTo>
                  <a:lnTo>
                    <a:pt x="1681" y="540949"/>
                  </a:lnTo>
                </a:path>
                <a:path w="1904" h="541020">
                  <a:moveTo>
                    <a:pt x="0" y="540903"/>
                  </a:moveTo>
                  <a:lnTo>
                    <a:pt x="0" y="0"/>
                  </a:lnTo>
                </a:path>
              </a:pathLst>
            </a:custGeom>
            <a:ln w="3175">
              <a:solidFill>
                <a:srgbClr val="7A797D"/>
              </a:solidFill>
            </a:ln>
          </p:spPr>
          <p:txBody>
            <a:bodyPr wrap="square" lIns="0" tIns="0" rIns="0" bIns="0" rtlCol="0"/>
            <a:lstStyle/>
            <a:p>
              <a:endParaRPr lang="fr-FR" noProof="0" dirty="0"/>
            </a:p>
          </p:txBody>
        </p:sp>
        <p:sp>
          <p:nvSpPr>
            <p:cNvPr id="6028" name="object 6028"/>
            <p:cNvSpPr/>
            <p:nvPr/>
          </p:nvSpPr>
          <p:spPr>
            <a:xfrm>
              <a:off x="8694998" y="5398585"/>
              <a:ext cx="3810" cy="541020"/>
            </a:xfrm>
            <a:custGeom>
              <a:avLst/>
              <a:gdLst/>
              <a:ahLst/>
              <a:cxnLst/>
              <a:rect l="l" t="t" r="r" b="b"/>
              <a:pathLst>
                <a:path w="3809" h="541020">
                  <a:moveTo>
                    <a:pt x="0" y="0"/>
                  </a:moveTo>
                  <a:lnTo>
                    <a:pt x="3602" y="364"/>
                  </a:lnTo>
                  <a:lnTo>
                    <a:pt x="3602" y="540878"/>
                  </a:lnTo>
                  <a:lnTo>
                    <a:pt x="0" y="540779"/>
                  </a:lnTo>
                  <a:lnTo>
                    <a:pt x="0" y="0"/>
                  </a:lnTo>
                  <a:close/>
                </a:path>
              </a:pathLst>
            </a:custGeom>
            <a:solidFill>
              <a:srgbClr val="7A797D"/>
            </a:solidFill>
          </p:spPr>
          <p:txBody>
            <a:bodyPr wrap="square" lIns="0" tIns="0" rIns="0" bIns="0" rtlCol="0"/>
            <a:lstStyle/>
            <a:p>
              <a:endParaRPr lang="fr-FR" noProof="0" dirty="0"/>
            </a:p>
          </p:txBody>
        </p:sp>
        <p:sp>
          <p:nvSpPr>
            <p:cNvPr id="6029" name="object 6029"/>
            <p:cNvSpPr/>
            <p:nvPr/>
          </p:nvSpPr>
          <p:spPr>
            <a:xfrm>
              <a:off x="8694998" y="5398585"/>
              <a:ext cx="3810" cy="541020"/>
            </a:xfrm>
            <a:custGeom>
              <a:avLst/>
              <a:gdLst/>
              <a:ahLst/>
              <a:cxnLst/>
              <a:rect l="l" t="t" r="r" b="b"/>
              <a:pathLst>
                <a:path w="3809" h="541020">
                  <a:moveTo>
                    <a:pt x="3602" y="364"/>
                  </a:moveTo>
                  <a:lnTo>
                    <a:pt x="3602" y="540878"/>
                  </a:lnTo>
                </a:path>
                <a:path w="3809" h="541020">
                  <a:moveTo>
                    <a:pt x="0" y="540779"/>
                  </a:moveTo>
                  <a:lnTo>
                    <a:pt x="0" y="0"/>
                  </a:lnTo>
                </a:path>
              </a:pathLst>
            </a:custGeom>
            <a:ln w="3175">
              <a:solidFill>
                <a:srgbClr val="7A797D"/>
              </a:solidFill>
            </a:ln>
          </p:spPr>
          <p:txBody>
            <a:bodyPr wrap="square" lIns="0" tIns="0" rIns="0" bIns="0" rtlCol="0"/>
            <a:lstStyle/>
            <a:p>
              <a:endParaRPr lang="fr-FR" noProof="0" dirty="0"/>
            </a:p>
          </p:txBody>
        </p:sp>
        <p:sp>
          <p:nvSpPr>
            <p:cNvPr id="6030" name="object 6030"/>
            <p:cNvSpPr/>
            <p:nvPr/>
          </p:nvSpPr>
          <p:spPr>
            <a:xfrm>
              <a:off x="8698601" y="5398950"/>
              <a:ext cx="2540" cy="541020"/>
            </a:xfrm>
            <a:custGeom>
              <a:avLst/>
              <a:gdLst/>
              <a:ahLst/>
              <a:cxnLst/>
              <a:rect l="l" t="t" r="r" b="b"/>
              <a:pathLst>
                <a:path w="2540" h="541020">
                  <a:moveTo>
                    <a:pt x="0" y="0"/>
                  </a:moveTo>
                  <a:lnTo>
                    <a:pt x="1921" y="194"/>
                  </a:lnTo>
                  <a:lnTo>
                    <a:pt x="1921" y="540566"/>
                  </a:lnTo>
                  <a:lnTo>
                    <a:pt x="0" y="540513"/>
                  </a:lnTo>
                  <a:lnTo>
                    <a:pt x="0" y="0"/>
                  </a:lnTo>
                  <a:close/>
                </a:path>
              </a:pathLst>
            </a:custGeom>
            <a:solidFill>
              <a:srgbClr val="7A787D"/>
            </a:solidFill>
          </p:spPr>
          <p:txBody>
            <a:bodyPr wrap="square" lIns="0" tIns="0" rIns="0" bIns="0" rtlCol="0"/>
            <a:lstStyle/>
            <a:p>
              <a:endParaRPr lang="fr-FR" noProof="0" dirty="0"/>
            </a:p>
          </p:txBody>
        </p:sp>
        <p:sp>
          <p:nvSpPr>
            <p:cNvPr id="6031" name="object 6031"/>
            <p:cNvSpPr/>
            <p:nvPr/>
          </p:nvSpPr>
          <p:spPr>
            <a:xfrm>
              <a:off x="8698601" y="5398950"/>
              <a:ext cx="2540" cy="541020"/>
            </a:xfrm>
            <a:custGeom>
              <a:avLst/>
              <a:gdLst/>
              <a:ahLst/>
              <a:cxnLst/>
              <a:rect l="l" t="t" r="r" b="b"/>
              <a:pathLst>
                <a:path w="2540" h="541020">
                  <a:moveTo>
                    <a:pt x="1921" y="194"/>
                  </a:moveTo>
                  <a:lnTo>
                    <a:pt x="1921" y="540566"/>
                  </a:lnTo>
                </a:path>
                <a:path w="2540" h="541020">
                  <a:moveTo>
                    <a:pt x="0" y="540513"/>
                  </a:moveTo>
                  <a:lnTo>
                    <a:pt x="0" y="0"/>
                  </a:lnTo>
                </a:path>
              </a:pathLst>
            </a:custGeom>
            <a:ln w="3175">
              <a:solidFill>
                <a:srgbClr val="7A787D"/>
              </a:solidFill>
            </a:ln>
          </p:spPr>
          <p:txBody>
            <a:bodyPr wrap="square" lIns="0" tIns="0" rIns="0" bIns="0" rtlCol="0"/>
            <a:lstStyle/>
            <a:p>
              <a:endParaRPr lang="fr-FR" noProof="0" dirty="0"/>
            </a:p>
          </p:txBody>
        </p:sp>
        <p:sp>
          <p:nvSpPr>
            <p:cNvPr id="6032" name="object 6032"/>
            <p:cNvSpPr/>
            <p:nvPr/>
          </p:nvSpPr>
          <p:spPr>
            <a:xfrm>
              <a:off x="8700523" y="5399144"/>
              <a:ext cx="3810" cy="541020"/>
            </a:xfrm>
            <a:custGeom>
              <a:avLst/>
              <a:gdLst/>
              <a:ahLst/>
              <a:cxnLst/>
              <a:rect l="l" t="t" r="r" b="b"/>
              <a:pathLst>
                <a:path w="3809" h="541020">
                  <a:moveTo>
                    <a:pt x="0" y="0"/>
                  </a:moveTo>
                  <a:lnTo>
                    <a:pt x="3602" y="364"/>
                  </a:lnTo>
                  <a:lnTo>
                    <a:pt x="3602" y="540471"/>
                  </a:lnTo>
                  <a:lnTo>
                    <a:pt x="0" y="540372"/>
                  </a:lnTo>
                  <a:lnTo>
                    <a:pt x="0" y="0"/>
                  </a:lnTo>
                  <a:close/>
                </a:path>
              </a:pathLst>
            </a:custGeom>
            <a:solidFill>
              <a:srgbClr val="7A787D"/>
            </a:solidFill>
          </p:spPr>
          <p:txBody>
            <a:bodyPr wrap="square" lIns="0" tIns="0" rIns="0" bIns="0" rtlCol="0"/>
            <a:lstStyle/>
            <a:p>
              <a:endParaRPr lang="fr-FR" noProof="0" dirty="0"/>
            </a:p>
          </p:txBody>
        </p:sp>
        <p:sp>
          <p:nvSpPr>
            <p:cNvPr id="6033" name="object 6033"/>
            <p:cNvSpPr/>
            <p:nvPr/>
          </p:nvSpPr>
          <p:spPr>
            <a:xfrm>
              <a:off x="8700523" y="5399144"/>
              <a:ext cx="3810" cy="541020"/>
            </a:xfrm>
            <a:custGeom>
              <a:avLst/>
              <a:gdLst/>
              <a:ahLst/>
              <a:cxnLst/>
              <a:rect l="l" t="t" r="r" b="b"/>
              <a:pathLst>
                <a:path w="3809" h="541020">
                  <a:moveTo>
                    <a:pt x="3602" y="364"/>
                  </a:moveTo>
                  <a:lnTo>
                    <a:pt x="3602" y="540471"/>
                  </a:lnTo>
                </a:path>
                <a:path w="3809" h="541020">
                  <a:moveTo>
                    <a:pt x="0" y="540372"/>
                  </a:moveTo>
                  <a:lnTo>
                    <a:pt x="0" y="0"/>
                  </a:lnTo>
                </a:path>
              </a:pathLst>
            </a:custGeom>
            <a:ln w="3175">
              <a:solidFill>
                <a:srgbClr val="7A787D"/>
              </a:solidFill>
            </a:ln>
          </p:spPr>
          <p:txBody>
            <a:bodyPr wrap="square" lIns="0" tIns="0" rIns="0" bIns="0" rtlCol="0"/>
            <a:lstStyle/>
            <a:p>
              <a:endParaRPr lang="fr-FR" noProof="0" dirty="0"/>
            </a:p>
          </p:txBody>
        </p:sp>
        <p:sp>
          <p:nvSpPr>
            <p:cNvPr id="6034" name="object 6034"/>
            <p:cNvSpPr/>
            <p:nvPr/>
          </p:nvSpPr>
          <p:spPr>
            <a:xfrm>
              <a:off x="8704126" y="5399509"/>
              <a:ext cx="1905" cy="540385"/>
            </a:xfrm>
            <a:custGeom>
              <a:avLst/>
              <a:gdLst/>
              <a:ahLst/>
              <a:cxnLst/>
              <a:rect l="l" t="t" r="r" b="b"/>
              <a:pathLst>
                <a:path w="1904" h="540385">
                  <a:moveTo>
                    <a:pt x="0" y="0"/>
                  </a:moveTo>
                  <a:lnTo>
                    <a:pt x="1681" y="170"/>
                  </a:lnTo>
                  <a:lnTo>
                    <a:pt x="1681" y="540153"/>
                  </a:lnTo>
                  <a:lnTo>
                    <a:pt x="0" y="540106"/>
                  </a:lnTo>
                  <a:lnTo>
                    <a:pt x="0" y="0"/>
                  </a:lnTo>
                  <a:close/>
                </a:path>
              </a:pathLst>
            </a:custGeom>
            <a:solidFill>
              <a:srgbClr val="7A787D"/>
            </a:solidFill>
          </p:spPr>
          <p:txBody>
            <a:bodyPr wrap="square" lIns="0" tIns="0" rIns="0" bIns="0" rtlCol="0"/>
            <a:lstStyle/>
            <a:p>
              <a:endParaRPr lang="fr-FR" noProof="0" dirty="0"/>
            </a:p>
          </p:txBody>
        </p:sp>
        <p:sp>
          <p:nvSpPr>
            <p:cNvPr id="6035" name="object 6035"/>
            <p:cNvSpPr/>
            <p:nvPr/>
          </p:nvSpPr>
          <p:spPr>
            <a:xfrm>
              <a:off x="8704126" y="5399509"/>
              <a:ext cx="1905" cy="540385"/>
            </a:xfrm>
            <a:custGeom>
              <a:avLst/>
              <a:gdLst/>
              <a:ahLst/>
              <a:cxnLst/>
              <a:rect l="l" t="t" r="r" b="b"/>
              <a:pathLst>
                <a:path w="1904" h="540385">
                  <a:moveTo>
                    <a:pt x="1681" y="170"/>
                  </a:moveTo>
                  <a:lnTo>
                    <a:pt x="1681" y="540153"/>
                  </a:lnTo>
                </a:path>
                <a:path w="1904" h="540385">
                  <a:moveTo>
                    <a:pt x="0" y="540106"/>
                  </a:moveTo>
                  <a:lnTo>
                    <a:pt x="0" y="0"/>
                  </a:lnTo>
                </a:path>
              </a:pathLst>
            </a:custGeom>
            <a:ln w="3175">
              <a:solidFill>
                <a:srgbClr val="7A787D"/>
              </a:solidFill>
            </a:ln>
          </p:spPr>
          <p:txBody>
            <a:bodyPr wrap="square" lIns="0" tIns="0" rIns="0" bIns="0" rtlCol="0"/>
            <a:lstStyle/>
            <a:p>
              <a:endParaRPr lang="fr-FR" noProof="0" dirty="0"/>
            </a:p>
          </p:txBody>
        </p:sp>
        <p:sp>
          <p:nvSpPr>
            <p:cNvPr id="6036" name="object 6036"/>
            <p:cNvSpPr/>
            <p:nvPr/>
          </p:nvSpPr>
          <p:spPr>
            <a:xfrm>
              <a:off x="8705807" y="5399680"/>
              <a:ext cx="3810" cy="540385"/>
            </a:xfrm>
            <a:custGeom>
              <a:avLst/>
              <a:gdLst/>
              <a:ahLst/>
              <a:cxnLst/>
              <a:rect l="l" t="t" r="r" b="b"/>
              <a:pathLst>
                <a:path w="3809" h="540385">
                  <a:moveTo>
                    <a:pt x="0" y="0"/>
                  </a:moveTo>
                  <a:lnTo>
                    <a:pt x="3602" y="364"/>
                  </a:lnTo>
                  <a:lnTo>
                    <a:pt x="3602" y="540082"/>
                  </a:lnTo>
                  <a:lnTo>
                    <a:pt x="0" y="539982"/>
                  </a:lnTo>
                  <a:lnTo>
                    <a:pt x="0" y="0"/>
                  </a:lnTo>
                  <a:close/>
                </a:path>
              </a:pathLst>
            </a:custGeom>
            <a:solidFill>
              <a:srgbClr val="7A787D"/>
            </a:solidFill>
          </p:spPr>
          <p:txBody>
            <a:bodyPr wrap="square" lIns="0" tIns="0" rIns="0" bIns="0" rtlCol="0"/>
            <a:lstStyle/>
            <a:p>
              <a:endParaRPr lang="fr-FR" noProof="0" dirty="0"/>
            </a:p>
          </p:txBody>
        </p:sp>
        <p:sp>
          <p:nvSpPr>
            <p:cNvPr id="6037" name="object 6037"/>
            <p:cNvSpPr/>
            <p:nvPr/>
          </p:nvSpPr>
          <p:spPr>
            <a:xfrm>
              <a:off x="8705807" y="5399680"/>
              <a:ext cx="3810" cy="540385"/>
            </a:xfrm>
            <a:custGeom>
              <a:avLst/>
              <a:gdLst/>
              <a:ahLst/>
              <a:cxnLst/>
              <a:rect l="l" t="t" r="r" b="b"/>
              <a:pathLst>
                <a:path w="3809" h="540385">
                  <a:moveTo>
                    <a:pt x="3602" y="364"/>
                  </a:moveTo>
                  <a:lnTo>
                    <a:pt x="3602" y="540082"/>
                  </a:lnTo>
                </a:path>
                <a:path w="3809" h="540385">
                  <a:moveTo>
                    <a:pt x="0" y="539982"/>
                  </a:moveTo>
                  <a:lnTo>
                    <a:pt x="0" y="0"/>
                  </a:lnTo>
                </a:path>
              </a:pathLst>
            </a:custGeom>
            <a:ln w="3175">
              <a:solidFill>
                <a:srgbClr val="7A787D"/>
              </a:solidFill>
            </a:ln>
          </p:spPr>
          <p:txBody>
            <a:bodyPr wrap="square" lIns="0" tIns="0" rIns="0" bIns="0" rtlCol="0"/>
            <a:lstStyle/>
            <a:p>
              <a:endParaRPr lang="fr-FR" noProof="0" dirty="0"/>
            </a:p>
          </p:txBody>
        </p:sp>
        <p:sp>
          <p:nvSpPr>
            <p:cNvPr id="6038" name="object 6038"/>
            <p:cNvSpPr/>
            <p:nvPr/>
          </p:nvSpPr>
          <p:spPr>
            <a:xfrm>
              <a:off x="8709410" y="5400044"/>
              <a:ext cx="2540" cy="540385"/>
            </a:xfrm>
            <a:custGeom>
              <a:avLst/>
              <a:gdLst/>
              <a:ahLst/>
              <a:cxnLst/>
              <a:rect l="l" t="t" r="r" b="b"/>
              <a:pathLst>
                <a:path w="2540" h="540385">
                  <a:moveTo>
                    <a:pt x="0" y="0"/>
                  </a:moveTo>
                  <a:lnTo>
                    <a:pt x="1921" y="194"/>
                  </a:lnTo>
                  <a:lnTo>
                    <a:pt x="1921" y="539770"/>
                  </a:lnTo>
                  <a:lnTo>
                    <a:pt x="0" y="539717"/>
                  </a:lnTo>
                  <a:lnTo>
                    <a:pt x="0" y="0"/>
                  </a:lnTo>
                  <a:close/>
                </a:path>
              </a:pathLst>
            </a:custGeom>
            <a:solidFill>
              <a:srgbClr val="79787D"/>
            </a:solidFill>
          </p:spPr>
          <p:txBody>
            <a:bodyPr wrap="square" lIns="0" tIns="0" rIns="0" bIns="0" rtlCol="0"/>
            <a:lstStyle/>
            <a:p>
              <a:endParaRPr lang="fr-FR" noProof="0" dirty="0"/>
            </a:p>
          </p:txBody>
        </p:sp>
        <p:sp>
          <p:nvSpPr>
            <p:cNvPr id="6039" name="object 6039"/>
            <p:cNvSpPr/>
            <p:nvPr/>
          </p:nvSpPr>
          <p:spPr>
            <a:xfrm>
              <a:off x="8709410" y="5400044"/>
              <a:ext cx="2540" cy="540385"/>
            </a:xfrm>
            <a:custGeom>
              <a:avLst/>
              <a:gdLst/>
              <a:ahLst/>
              <a:cxnLst/>
              <a:rect l="l" t="t" r="r" b="b"/>
              <a:pathLst>
                <a:path w="2540" h="540385">
                  <a:moveTo>
                    <a:pt x="1921" y="194"/>
                  </a:moveTo>
                  <a:lnTo>
                    <a:pt x="1921" y="539770"/>
                  </a:lnTo>
                </a:path>
                <a:path w="2540" h="540385">
                  <a:moveTo>
                    <a:pt x="0" y="539717"/>
                  </a:moveTo>
                  <a:lnTo>
                    <a:pt x="0" y="0"/>
                  </a:lnTo>
                </a:path>
              </a:pathLst>
            </a:custGeom>
            <a:ln w="3175">
              <a:solidFill>
                <a:srgbClr val="79787D"/>
              </a:solidFill>
            </a:ln>
          </p:spPr>
          <p:txBody>
            <a:bodyPr wrap="square" lIns="0" tIns="0" rIns="0" bIns="0" rtlCol="0"/>
            <a:lstStyle/>
            <a:p>
              <a:endParaRPr lang="fr-FR" noProof="0" dirty="0"/>
            </a:p>
          </p:txBody>
        </p:sp>
        <p:sp>
          <p:nvSpPr>
            <p:cNvPr id="6040" name="object 6040"/>
            <p:cNvSpPr/>
            <p:nvPr/>
          </p:nvSpPr>
          <p:spPr>
            <a:xfrm>
              <a:off x="8711331" y="5400239"/>
              <a:ext cx="1905" cy="539750"/>
            </a:xfrm>
            <a:custGeom>
              <a:avLst/>
              <a:gdLst/>
              <a:ahLst/>
              <a:cxnLst/>
              <a:rect l="l" t="t" r="r" b="b"/>
              <a:pathLst>
                <a:path w="1904" h="539750">
                  <a:moveTo>
                    <a:pt x="0" y="0"/>
                  </a:moveTo>
                  <a:lnTo>
                    <a:pt x="1681" y="170"/>
                  </a:lnTo>
                  <a:lnTo>
                    <a:pt x="1681" y="539622"/>
                  </a:lnTo>
                  <a:lnTo>
                    <a:pt x="0" y="539575"/>
                  </a:lnTo>
                  <a:lnTo>
                    <a:pt x="0" y="0"/>
                  </a:lnTo>
                  <a:close/>
                </a:path>
              </a:pathLst>
            </a:custGeom>
            <a:solidFill>
              <a:srgbClr val="79787D"/>
            </a:solidFill>
          </p:spPr>
          <p:txBody>
            <a:bodyPr wrap="square" lIns="0" tIns="0" rIns="0" bIns="0" rtlCol="0"/>
            <a:lstStyle/>
            <a:p>
              <a:endParaRPr lang="fr-FR" noProof="0" dirty="0"/>
            </a:p>
          </p:txBody>
        </p:sp>
        <p:sp>
          <p:nvSpPr>
            <p:cNvPr id="6041" name="object 6041"/>
            <p:cNvSpPr/>
            <p:nvPr/>
          </p:nvSpPr>
          <p:spPr>
            <a:xfrm>
              <a:off x="8711331" y="5400239"/>
              <a:ext cx="1905" cy="539750"/>
            </a:xfrm>
            <a:custGeom>
              <a:avLst/>
              <a:gdLst/>
              <a:ahLst/>
              <a:cxnLst/>
              <a:rect l="l" t="t" r="r" b="b"/>
              <a:pathLst>
                <a:path w="1904" h="539750">
                  <a:moveTo>
                    <a:pt x="1681" y="170"/>
                  </a:moveTo>
                  <a:lnTo>
                    <a:pt x="1681" y="539622"/>
                  </a:lnTo>
                </a:path>
                <a:path w="1904" h="539750">
                  <a:moveTo>
                    <a:pt x="0" y="539575"/>
                  </a:moveTo>
                  <a:lnTo>
                    <a:pt x="0" y="0"/>
                  </a:lnTo>
                </a:path>
              </a:pathLst>
            </a:custGeom>
            <a:ln w="3175">
              <a:solidFill>
                <a:srgbClr val="79787D"/>
              </a:solidFill>
            </a:ln>
          </p:spPr>
          <p:txBody>
            <a:bodyPr wrap="square" lIns="0" tIns="0" rIns="0" bIns="0" rtlCol="0"/>
            <a:lstStyle/>
            <a:p>
              <a:endParaRPr lang="fr-FR" noProof="0" dirty="0"/>
            </a:p>
          </p:txBody>
        </p:sp>
        <p:sp>
          <p:nvSpPr>
            <p:cNvPr id="6042" name="object 6042"/>
            <p:cNvSpPr/>
            <p:nvPr/>
          </p:nvSpPr>
          <p:spPr>
            <a:xfrm>
              <a:off x="8713013" y="5400409"/>
              <a:ext cx="3810" cy="539750"/>
            </a:xfrm>
            <a:custGeom>
              <a:avLst/>
              <a:gdLst/>
              <a:ahLst/>
              <a:cxnLst/>
              <a:rect l="l" t="t" r="r" b="b"/>
              <a:pathLst>
                <a:path w="3809" h="539750">
                  <a:moveTo>
                    <a:pt x="0" y="0"/>
                  </a:moveTo>
                  <a:lnTo>
                    <a:pt x="3602" y="364"/>
                  </a:lnTo>
                  <a:lnTo>
                    <a:pt x="3602" y="539551"/>
                  </a:lnTo>
                  <a:lnTo>
                    <a:pt x="0" y="539451"/>
                  </a:lnTo>
                  <a:lnTo>
                    <a:pt x="0" y="0"/>
                  </a:lnTo>
                  <a:close/>
                </a:path>
              </a:pathLst>
            </a:custGeom>
            <a:solidFill>
              <a:srgbClr val="79787D"/>
            </a:solidFill>
          </p:spPr>
          <p:txBody>
            <a:bodyPr wrap="square" lIns="0" tIns="0" rIns="0" bIns="0" rtlCol="0"/>
            <a:lstStyle/>
            <a:p>
              <a:endParaRPr lang="fr-FR" noProof="0" dirty="0"/>
            </a:p>
          </p:txBody>
        </p:sp>
        <p:sp>
          <p:nvSpPr>
            <p:cNvPr id="6043" name="object 6043"/>
            <p:cNvSpPr/>
            <p:nvPr/>
          </p:nvSpPr>
          <p:spPr>
            <a:xfrm>
              <a:off x="8713013" y="5400409"/>
              <a:ext cx="3810" cy="539750"/>
            </a:xfrm>
            <a:custGeom>
              <a:avLst/>
              <a:gdLst/>
              <a:ahLst/>
              <a:cxnLst/>
              <a:rect l="l" t="t" r="r" b="b"/>
              <a:pathLst>
                <a:path w="3809" h="539750">
                  <a:moveTo>
                    <a:pt x="3602" y="364"/>
                  </a:moveTo>
                  <a:lnTo>
                    <a:pt x="3602" y="539551"/>
                  </a:lnTo>
                </a:path>
                <a:path w="3809" h="539750">
                  <a:moveTo>
                    <a:pt x="0" y="539451"/>
                  </a:moveTo>
                  <a:lnTo>
                    <a:pt x="0" y="0"/>
                  </a:lnTo>
                </a:path>
              </a:pathLst>
            </a:custGeom>
            <a:ln w="3175">
              <a:solidFill>
                <a:srgbClr val="79787D"/>
              </a:solidFill>
            </a:ln>
          </p:spPr>
          <p:txBody>
            <a:bodyPr wrap="square" lIns="0" tIns="0" rIns="0" bIns="0" rtlCol="0"/>
            <a:lstStyle/>
            <a:p>
              <a:endParaRPr lang="fr-FR" noProof="0" dirty="0"/>
            </a:p>
          </p:txBody>
        </p:sp>
        <p:sp>
          <p:nvSpPr>
            <p:cNvPr id="6044" name="object 6044"/>
            <p:cNvSpPr/>
            <p:nvPr/>
          </p:nvSpPr>
          <p:spPr>
            <a:xfrm>
              <a:off x="8716615" y="5400774"/>
              <a:ext cx="2540" cy="539750"/>
            </a:xfrm>
            <a:custGeom>
              <a:avLst/>
              <a:gdLst/>
              <a:ahLst/>
              <a:cxnLst/>
              <a:rect l="l" t="t" r="r" b="b"/>
              <a:pathLst>
                <a:path w="2540" h="539750">
                  <a:moveTo>
                    <a:pt x="0" y="0"/>
                  </a:moveTo>
                  <a:lnTo>
                    <a:pt x="1921" y="194"/>
                  </a:lnTo>
                  <a:lnTo>
                    <a:pt x="1921" y="539239"/>
                  </a:lnTo>
                  <a:lnTo>
                    <a:pt x="0" y="539186"/>
                  </a:lnTo>
                  <a:lnTo>
                    <a:pt x="0" y="0"/>
                  </a:lnTo>
                  <a:close/>
                </a:path>
              </a:pathLst>
            </a:custGeom>
            <a:solidFill>
              <a:srgbClr val="79787D"/>
            </a:solidFill>
          </p:spPr>
          <p:txBody>
            <a:bodyPr wrap="square" lIns="0" tIns="0" rIns="0" bIns="0" rtlCol="0"/>
            <a:lstStyle/>
            <a:p>
              <a:endParaRPr lang="fr-FR" noProof="0" dirty="0"/>
            </a:p>
          </p:txBody>
        </p:sp>
        <p:sp>
          <p:nvSpPr>
            <p:cNvPr id="6045" name="object 6045"/>
            <p:cNvSpPr/>
            <p:nvPr/>
          </p:nvSpPr>
          <p:spPr>
            <a:xfrm>
              <a:off x="8716615" y="5400774"/>
              <a:ext cx="2540" cy="539750"/>
            </a:xfrm>
            <a:custGeom>
              <a:avLst/>
              <a:gdLst/>
              <a:ahLst/>
              <a:cxnLst/>
              <a:rect l="l" t="t" r="r" b="b"/>
              <a:pathLst>
                <a:path w="2540" h="539750">
                  <a:moveTo>
                    <a:pt x="1921" y="194"/>
                  </a:moveTo>
                  <a:lnTo>
                    <a:pt x="1921" y="539239"/>
                  </a:lnTo>
                </a:path>
                <a:path w="2540" h="539750">
                  <a:moveTo>
                    <a:pt x="0" y="539186"/>
                  </a:moveTo>
                  <a:lnTo>
                    <a:pt x="0" y="0"/>
                  </a:lnTo>
                </a:path>
              </a:pathLst>
            </a:custGeom>
            <a:ln w="3175">
              <a:solidFill>
                <a:srgbClr val="79787D"/>
              </a:solidFill>
            </a:ln>
          </p:spPr>
          <p:txBody>
            <a:bodyPr wrap="square" lIns="0" tIns="0" rIns="0" bIns="0" rtlCol="0"/>
            <a:lstStyle/>
            <a:p>
              <a:endParaRPr lang="fr-FR" noProof="0" dirty="0"/>
            </a:p>
          </p:txBody>
        </p:sp>
        <p:sp>
          <p:nvSpPr>
            <p:cNvPr id="6046" name="object 6046"/>
            <p:cNvSpPr/>
            <p:nvPr/>
          </p:nvSpPr>
          <p:spPr>
            <a:xfrm>
              <a:off x="8718537" y="5400968"/>
              <a:ext cx="3810" cy="539750"/>
            </a:xfrm>
            <a:custGeom>
              <a:avLst/>
              <a:gdLst/>
              <a:ahLst/>
              <a:cxnLst/>
              <a:rect l="l" t="t" r="r" b="b"/>
              <a:pathLst>
                <a:path w="3809" h="539750">
                  <a:moveTo>
                    <a:pt x="0" y="0"/>
                  </a:moveTo>
                  <a:lnTo>
                    <a:pt x="3602" y="364"/>
                  </a:lnTo>
                  <a:lnTo>
                    <a:pt x="3602" y="539144"/>
                  </a:lnTo>
                  <a:lnTo>
                    <a:pt x="0" y="539044"/>
                  </a:lnTo>
                  <a:lnTo>
                    <a:pt x="0" y="0"/>
                  </a:lnTo>
                  <a:close/>
                </a:path>
              </a:pathLst>
            </a:custGeom>
            <a:solidFill>
              <a:srgbClr val="79787C"/>
            </a:solidFill>
          </p:spPr>
          <p:txBody>
            <a:bodyPr wrap="square" lIns="0" tIns="0" rIns="0" bIns="0" rtlCol="0"/>
            <a:lstStyle/>
            <a:p>
              <a:endParaRPr lang="fr-FR" noProof="0" dirty="0"/>
            </a:p>
          </p:txBody>
        </p:sp>
        <p:sp>
          <p:nvSpPr>
            <p:cNvPr id="6047" name="object 6047"/>
            <p:cNvSpPr/>
            <p:nvPr/>
          </p:nvSpPr>
          <p:spPr>
            <a:xfrm>
              <a:off x="8718537" y="5400968"/>
              <a:ext cx="3810" cy="539750"/>
            </a:xfrm>
            <a:custGeom>
              <a:avLst/>
              <a:gdLst/>
              <a:ahLst/>
              <a:cxnLst/>
              <a:rect l="l" t="t" r="r" b="b"/>
              <a:pathLst>
                <a:path w="3809" h="539750">
                  <a:moveTo>
                    <a:pt x="3602" y="364"/>
                  </a:moveTo>
                  <a:lnTo>
                    <a:pt x="3602" y="539144"/>
                  </a:lnTo>
                </a:path>
                <a:path w="3809" h="539750">
                  <a:moveTo>
                    <a:pt x="0" y="539044"/>
                  </a:moveTo>
                  <a:lnTo>
                    <a:pt x="0" y="0"/>
                  </a:lnTo>
                </a:path>
              </a:pathLst>
            </a:custGeom>
            <a:ln w="3175">
              <a:solidFill>
                <a:srgbClr val="79787C"/>
              </a:solidFill>
            </a:ln>
          </p:spPr>
          <p:txBody>
            <a:bodyPr wrap="square" lIns="0" tIns="0" rIns="0" bIns="0" rtlCol="0"/>
            <a:lstStyle/>
            <a:p>
              <a:endParaRPr lang="fr-FR" noProof="0" dirty="0"/>
            </a:p>
          </p:txBody>
        </p:sp>
        <p:sp>
          <p:nvSpPr>
            <p:cNvPr id="6048" name="object 6048"/>
            <p:cNvSpPr/>
            <p:nvPr/>
          </p:nvSpPr>
          <p:spPr>
            <a:xfrm>
              <a:off x="8722140" y="5401333"/>
              <a:ext cx="1905" cy="539115"/>
            </a:xfrm>
            <a:custGeom>
              <a:avLst/>
              <a:gdLst/>
              <a:ahLst/>
              <a:cxnLst/>
              <a:rect l="l" t="t" r="r" b="b"/>
              <a:pathLst>
                <a:path w="1904" h="539114">
                  <a:moveTo>
                    <a:pt x="0" y="0"/>
                  </a:moveTo>
                  <a:lnTo>
                    <a:pt x="1681" y="170"/>
                  </a:lnTo>
                  <a:lnTo>
                    <a:pt x="1681" y="538825"/>
                  </a:lnTo>
                  <a:lnTo>
                    <a:pt x="0" y="538779"/>
                  </a:lnTo>
                  <a:lnTo>
                    <a:pt x="0" y="0"/>
                  </a:lnTo>
                  <a:close/>
                </a:path>
              </a:pathLst>
            </a:custGeom>
            <a:solidFill>
              <a:srgbClr val="79787C"/>
            </a:solidFill>
          </p:spPr>
          <p:txBody>
            <a:bodyPr wrap="square" lIns="0" tIns="0" rIns="0" bIns="0" rtlCol="0"/>
            <a:lstStyle/>
            <a:p>
              <a:endParaRPr lang="fr-FR" noProof="0" dirty="0"/>
            </a:p>
          </p:txBody>
        </p:sp>
        <p:sp>
          <p:nvSpPr>
            <p:cNvPr id="6049" name="object 6049"/>
            <p:cNvSpPr/>
            <p:nvPr/>
          </p:nvSpPr>
          <p:spPr>
            <a:xfrm>
              <a:off x="8722140" y="5401333"/>
              <a:ext cx="1905" cy="539115"/>
            </a:xfrm>
            <a:custGeom>
              <a:avLst/>
              <a:gdLst/>
              <a:ahLst/>
              <a:cxnLst/>
              <a:rect l="l" t="t" r="r" b="b"/>
              <a:pathLst>
                <a:path w="1904" h="539114">
                  <a:moveTo>
                    <a:pt x="1681" y="170"/>
                  </a:moveTo>
                  <a:lnTo>
                    <a:pt x="1681" y="538825"/>
                  </a:lnTo>
                </a:path>
                <a:path w="1904" h="539114">
                  <a:moveTo>
                    <a:pt x="0" y="538779"/>
                  </a:moveTo>
                  <a:lnTo>
                    <a:pt x="0" y="0"/>
                  </a:lnTo>
                </a:path>
              </a:pathLst>
            </a:custGeom>
            <a:ln w="3175">
              <a:solidFill>
                <a:srgbClr val="79787C"/>
              </a:solidFill>
            </a:ln>
          </p:spPr>
          <p:txBody>
            <a:bodyPr wrap="square" lIns="0" tIns="0" rIns="0" bIns="0" rtlCol="0"/>
            <a:lstStyle/>
            <a:p>
              <a:endParaRPr lang="fr-FR" noProof="0" dirty="0"/>
            </a:p>
          </p:txBody>
        </p:sp>
        <p:sp>
          <p:nvSpPr>
            <p:cNvPr id="6050" name="object 6050"/>
            <p:cNvSpPr/>
            <p:nvPr/>
          </p:nvSpPr>
          <p:spPr>
            <a:xfrm>
              <a:off x="8723821" y="5401503"/>
              <a:ext cx="3810" cy="539115"/>
            </a:xfrm>
            <a:custGeom>
              <a:avLst/>
              <a:gdLst/>
              <a:ahLst/>
              <a:cxnLst/>
              <a:rect l="l" t="t" r="r" b="b"/>
              <a:pathLst>
                <a:path w="3809" h="539114">
                  <a:moveTo>
                    <a:pt x="0" y="0"/>
                  </a:moveTo>
                  <a:lnTo>
                    <a:pt x="3602" y="364"/>
                  </a:lnTo>
                  <a:lnTo>
                    <a:pt x="3602" y="538754"/>
                  </a:lnTo>
                  <a:lnTo>
                    <a:pt x="0" y="538655"/>
                  </a:lnTo>
                  <a:lnTo>
                    <a:pt x="0" y="0"/>
                  </a:lnTo>
                  <a:close/>
                </a:path>
              </a:pathLst>
            </a:custGeom>
            <a:solidFill>
              <a:srgbClr val="79787C"/>
            </a:solidFill>
          </p:spPr>
          <p:txBody>
            <a:bodyPr wrap="square" lIns="0" tIns="0" rIns="0" bIns="0" rtlCol="0"/>
            <a:lstStyle/>
            <a:p>
              <a:endParaRPr lang="fr-FR" noProof="0" dirty="0"/>
            </a:p>
          </p:txBody>
        </p:sp>
        <p:sp>
          <p:nvSpPr>
            <p:cNvPr id="6051" name="object 6051"/>
            <p:cNvSpPr/>
            <p:nvPr/>
          </p:nvSpPr>
          <p:spPr>
            <a:xfrm>
              <a:off x="8723821" y="5401503"/>
              <a:ext cx="3810" cy="539115"/>
            </a:xfrm>
            <a:custGeom>
              <a:avLst/>
              <a:gdLst/>
              <a:ahLst/>
              <a:cxnLst/>
              <a:rect l="l" t="t" r="r" b="b"/>
              <a:pathLst>
                <a:path w="3809" h="539114">
                  <a:moveTo>
                    <a:pt x="3602" y="364"/>
                  </a:moveTo>
                  <a:lnTo>
                    <a:pt x="3602" y="538754"/>
                  </a:lnTo>
                </a:path>
                <a:path w="3809" h="539114">
                  <a:moveTo>
                    <a:pt x="0" y="538655"/>
                  </a:moveTo>
                  <a:lnTo>
                    <a:pt x="0" y="0"/>
                  </a:lnTo>
                </a:path>
              </a:pathLst>
            </a:custGeom>
            <a:ln w="3175">
              <a:solidFill>
                <a:srgbClr val="79787C"/>
              </a:solidFill>
            </a:ln>
          </p:spPr>
          <p:txBody>
            <a:bodyPr wrap="square" lIns="0" tIns="0" rIns="0" bIns="0" rtlCol="0"/>
            <a:lstStyle/>
            <a:p>
              <a:endParaRPr lang="fr-FR" noProof="0" dirty="0"/>
            </a:p>
          </p:txBody>
        </p:sp>
        <p:sp>
          <p:nvSpPr>
            <p:cNvPr id="6052" name="object 6052"/>
            <p:cNvSpPr/>
            <p:nvPr/>
          </p:nvSpPr>
          <p:spPr>
            <a:xfrm>
              <a:off x="8727424" y="5401868"/>
              <a:ext cx="2540" cy="538480"/>
            </a:xfrm>
            <a:custGeom>
              <a:avLst/>
              <a:gdLst/>
              <a:ahLst/>
              <a:cxnLst/>
              <a:rect l="l" t="t" r="r" b="b"/>
              <a:pathLst>
                <a:path w="2540" h="538479">
                  <a:moveTo>
                    <a:pt x="0" y="0"/>
                  </a:moveTo>
                  <a:lnTo>
                    <a:pt x="1921" y="194"/>
                  </a:lnTo>
                  <a:lnTo>
                    <a:pt x="1921" y="538442"/>
                  </a:lnTo>
                  <a:lnTo>
                    <a:pt x="0" y="538390"/>
                  </a:lnTo>
                  <a:lnTo>
                    <a:pt x="0" y="0"/>
                  </a:lnTo>
                  <a:close/>
                </a:path>
              </a:pathLst>
            </a:custGeom>
            <a:solidFill>
              <a:srgbClr val="79787C"/>
            </a:solidFill>
          </p:spPr>
          <p:txBody>
            <a:bodyPr wrap="square" lIns="0" tIns="0" rIns="0" bIns="0" rtlCol="0"/>
            <a:lstStyle/>
            <a:p>
              <a:endParaRPr lang="fr-FR" noProof="0" dirty="0"/>
            </a:p>
          </p:txBody>
        </p:sp>
        <p:sp>
          <p:nvSpPr>
            <p:cNvPr id="6053" name="object 6053"/>
            <p:cNvSpPr/>
            <p:nvPr/>
          </p:nvSpPr>
          <p:spPr>
            <a:xfrm>
              <a:off x="8727424" y="5401868"/>
              <a:ext cx="2540" cy="538480"/>
            </a:xfrm>
            <a:custGeom>
              <a:avLst/>
              <a:gdLst/>
              <a:ahLst/>
              <a:cxnLst/>
              <a:rect l="l" t="t" r="r" b="b"/>
              <a:pathLst>
                <a:path w="2540" h="538479">
                  <a:moveTo>
                    <a:pt x="1921" y="194"/>
                  </a:moveTo>
                  <a:lnTo>
                    <a:pt x="1921" y="538442"/>
                  </a:lnTo>
                </a:path>
                <a:path w="2540" h="538479">
                  <a:moveTo>
                    <a:pt x="0" y="538390"/>
                  </a:moveTo>
                  <a:lnTo>
                    <a:pt x="0" y="0"/>
                  </a:lnTo>
                </a:path>
              </a:pathLst>
            </a:custGeom>
            <a:ln w="3175">
              <a:solidFill>
                <a:srgbClr val="79787C"/>
              </a:solidFill>
            </a:ln>
          </p:spPr>
          <p:txBody>
            <a:bodyPr wrap="square" lIns="0" tIns="0" rIns="0" bIns="0" rtlCol="0"/>
            <a:lstStyle/>
            <a:p>
              <a:endParaRPr lang="fr-FR" noProof="0" dirty="0"/>
            </a:p>
          </p:txBody>
        </p:sp>
        <p:sp>
          <p:nvSpPr>
            <p:cNvPr id="6054" name="object 6054"/>
            <p:cNvSpPr/>
            <p:nvPr/>
          </p:nvSpPr>
          <p:spPr>
            <a:xfrm>
              <a:off x="8729346" y="5402062"/>
              <a:ext cx="3810" cy="538480"/>
            </a:xfrm>
            <a:custGeom>
              <a:avLst/>
              <a:gdLst/>
              <a:ahLst/>
              <a:cxnLst/>
              <a:rect l="l" t="t" r="r" b="b"/>
              <a:pathLst>
                <a:path w="3809" h="538479">
                  <a:moveTo>
                    <a:pt x="0" y="0"/>
                  </a:moveTo>
                  <a:lnTo>
                    <a:pt x="3602" y="364"/>
                  </a:lnTo>
                  <a:lnTo>
                    <a:pt x="3602" y="538285"/>
                  </a:lnTo>
                  <a:lnTo>
                    <a:pt x="0" y="538248"/>
                  </a:lnTo>
                  <a:lnTo>
                    <a:pt x="0" y="0"/>
                  </a:lnTo>
                  <a:close/>
                </a:path>
              </a:pathLst>
            </a:custGeom>
            <a:solidFill>
              <a:srgbClr val="79777C"/>
            </a:solidFill>
          </p:spPr>
          <p:txBody>
            <a:bodyPr wrap="square" lIns="0" tIns="0" rIns="0" bIns="0" rtlCol="0"/>
            <a:lstStyle/>
            <a:p>
              <a:endParaRPr lang="fr-FR" noProof="0" dirty="0"/>
            </a:p>
          </p:txBody>
        </p:sp>
        <p:sp>
          <p:nvSpPr>
            <p:cNvPr id="6055" name="object 6055"/>
            <p:cNvSpPr/>
            <p:nvPr/>
          </p:nvSpPr>
          <p:spPr>
            <a:xfrm>
              <a:off x="8729346" y="5402062"/>
              <a:ext cx="3810" cy="538480"/>
            </a:xfrm>
            <a:custGeom>
              <a:avLst/>
              <a:gdLst/>
              <a:ahLst/>
              <a:cxnLst/>
              <a:rect l="l" t="t" r="r" b="b"/>
              <a:pathLst>
                <a:path w="3809" h="538479">
                  <a:moveTo>
                    <a:pt x="3602" y="364"/>
                  </a:moveTo>
                  <a:lnTo>
                    <a:pt x="3602" y="538285"/>
                  </a:lnTo>
                </a:path>
                <a:path w="3809" h="538479">
                  <a:moveTo>
                    <a:pt x="0" y="538248"/>
                  </a:moveTo>
                  <a:lnTo>
                    <a:pt x="0" y="0"/>
                  </a:lnTo>
                </a:path>
              </a:pathLst>
            </a:custGeom>
            <a:ln w="3175">
              <a:solidFill>
                <a:srgbClr val="79777C"/>
              </a:solidFill>
            </a:ln>
          </p:spPr>
          <p:txBody>
            <a:bodyPr wrap="square" lIns="0" tIns="0" rIns="0" bIns="0" rtlCol="0"/>
            <a:lstStyle/>
            <a:p>
              <a:endParaRPr lang="fr-FR" noProof="0" dirty="0"/>
            </a:p>
          </p:txBody>
        </p:sp>
        <p:sp>
          <p:nvSpPr>
            <p:cNvPr id="6056" name="object 6056"/>
            <p:cNvSpPr/>
            <p:nvPr/>
          </p:nvSpPr>
          <p:spPr>
            <a:xfrm>
              <a:off x="8732949" y="5402427"/>
              <a:ext cx="1905" cy="538480"/>
            </a:xfrm>
            <a:custGeom>
              <a:avLst/>
              <a:gdLst/>
              <a:ahLst/>
              <a:cxnLst/>
              <a:rect l="l" t="t" r="r" b="b"/>
              <a:pathLst>
                <a:path w="1904" h="538479">
                  <a:moveTo>
                    <a:pt x="0" y="0"/>
                  </a:moveTo>
                  <a:lnTo>
                    <a:pt x="1681" y="170"/>
                  </a:lnTo>
                  <a:lnTo>
                    <a:pt x="1681" y="537897"/>
                  </a:lnTo>
                  <a:lnTo>
                    <a:pt x="0" y="537921"/>
                  </a:lnTo>
                  <a:lnTo>
                    <a:pt x="0" y="0"/>
                  </a:lnTo>
                  <a:close/>
                </a:path>
              </a:pathLst>
            </a:custGeom>
            <a:solidFill>
              <a:srgbClr val="79777C"/>
            </a:solidFill>
          </p:spPr>
          <p:txBody>
            <a:bodyPr wrap="square" lIns="0" tIns="0" rIns="0" bIns="0" rtlCol="0"/>
            <a:lstStyle/>
            <a:p>
              <a:endParaRPr lang="fr-FR" noProof="0" dirty="0"/>
            </a:p>
          </p:txBody>
        </p:sp>
        <p:sp>
          <p:nvSpPr>
            <p:cNvPr id="6057" name="object 6057"/>
            <p:cNvSpPr/>
            <p:nvPr/>
          </p:nvSpPr>
          <p:spPr>
            <a:xfrm>
              <a:off x="8732949" y="5402427"/>
              <a:ext cx="1905" cy="538480"/>
            </a:xfrm>
            <a:custGeom>
              <a:avLst/>
              <a:gdLst/>
              <a:ahLst/>
              <a:cxnLst/>
              <a:rect l="l" t="t" r="r" b="b"/>
              <a:pathLst>
                <a:path w="1904" h="538479">
                  <a:moveTo>
                    <a:pt x="1681" y="170"/>
                  </a:moveTo>
                  <a:lnTo>
                    <a:pt x="1681" y="537897"/>
                  </a:lnTo>
                </a:path>
                <a:path w="1904" h="538479">
                  <a:moveTo>
                    <a:pt x="0" y="537921"/>
                  </a:moveTo>
                  <a:lnTo>
                    <a:pt x="0" y="0"/>
                  </a:lnTo>
                </a:path>
              </a:pathLst>
            </a:custGeom>
            <a:ln w="3175">
              <a:solidFill>
                <a:srgbClr val="79777C"/>
              </a:solidFill>
            </a:ln>
          </p:spPr>
          <p:txBody>
            <a:bodyPr wrap="square" lIns="0" tIns="0" rIns="0" bIns="0" rtlCol="0"/>
            <a:lstStyle/>
            <a:p>
              <a:endParaRPr lang="fr-FR" noProof="0" dirty="0"/>
            </a:p>
          </p:txBody>
        </p:sp>
        <p:sp>
          <p:nvSpPr>
            <p:cNvPr id="6058" name="object 6058"/>
            <p:cNvSpPr/>
            <p:nvPr/>
          </p:nvSpPr>
          <p:spPr>
            <a:xfrm>
              <a:off x="8734630" y="5402598"/>
              <a:ext cx="3810" cy="537845"/>
            </a:xfrm>
            <a:custGeom>
              <a:avLst/>
              <a:gdLst/>
              <a:ahLst/>
              <a:cxnLst/>
              <a:rect l="l" t="t" r="r" b="b"/>
              <a:pathLst>
                <a:path w="3809" h="537845">
                  <a:moveTo>
                    <a:pt x="0" y="0"/>
                  </a:moveTo>
                  <a:lnTo>
                    <a:pt x="3602" y="364"/>
                  </a:lnTo>
                  <a:lnTo>
                    <a:pt x="3602" y="537677"/>
                  </a:lnTo>
                  <a:lnTo>
                    <a:pt x="0" y="537727"/>
                  </a:lnTo>
                  <a:lnTo>
                    <a:pt x="0" y="0"/>
                  </a:lnTo>
                  <a:close/>
                </a:path>
              </a:pathLst>
            </a:custGeom>
            <a:solidFill>
              <a:srgbClr val="79777C"/>
            </a:solidFill>
          </p:spPr>
          <p:txBody>
            <a:bodyPr wrap="square" lIns="0" tIns="0" rIns="0" bIns="0" rtlCol="0"/>
            <a:lstStyle/>
            <a:p>
              <a:endParaRPr lang="fr-FR" noProof="0" dirty="0"/>
            </a:p>
          </p:txBody>
        </p:sp>
        <p:sp>
          <p:nvSpPr>
            <p:cNvPr id="6059" name="object 6059"/>
            <p:cNvSpPr/>
            <p:nvPr/>
          </p:nvSpPr>
          <p:spPr>
            <a:xfrm>
              <a:off x="8734630" y="5402597"/>
              <a:ext cx="3810" cy="537845"/>
            </a:xfrm>
            <a:custGeom>
              <a:avLst/>
              <a:gdLst/>
              <a:ahLst/>
              <a:cxnLst/>
              <a:rect l="l" t="t" r="r" b="b"/>
              <a:pathLst>
                <a:path w="3809" h="537845">
                  <a:moveTo>
                    <a:pt x="3602" y="364"/>
                  </a:moveTo>
                  <a:lnTo>
                    <a:pt x="3602" y="537677"/>
                  </a:lnTo>
                </a:path>
                <a:path w="3809" h="537845">
                  <a:moveTo>
                    <a:pt x="0" y="537727"/>
                  </a:moveTo>
                  <a:lnTo>
                    <a:pt x="0" y="0"/>
                  </a:lnTo>
                </a:path>
              </a:pathLst>
            </a:custGeom>
            <a:ln w="3175">
              <a:solidFill>
                <a:srgbClr val="79777C"/>
              </a:solidFill>
            </a:ln>
          </p:spPr>
          <p:txBody>
            <a:bodyPr wrap="square" lIns="0" tIns="0" rIns="0" bIns="0" rtlCol="0"/>
            <a:lstStyle/>
            <a:p>
              <a:endParaRPr lang="fr-FR" noProof="0" dirty="0"/>
            </a:p>
          </p:txBody>
        </p:sp>
        <p:sp>
          <p:nvSpPr>
            <p:cNvPr id="6060" name="object 6060"/>
            <p:cNvSpPr/>
            <p:nvPr/>
          </p:nvSpPr>
          <p:spPr>
            <a:xfrm>
              <a:off x="8738233" y="5402962"/>
              <a:ext cx="2540" cy="537845"/>
            </a:xfrm>
            <a:custGeom>
              <a:avLst/>
              <a:gdLst/>
              <a:ahLst/>
              <a:cxnLst/>
              <a:rect l="l" t="t" r="r" b="b"/>
              <a:pathLst>
                <a:path w="2540" h="537845">
                  <a:moveTo>
                    <a:pt x="0" y="0"/>
                  </a:moveTo>
                  <a:lnTo>
                    <a:pt x="1921" y="194"/>
                  </a:lnTo>
                  <a:lnTo>
                    <a:pt x="1921" y="537285"/>
                  </a:lnTo>
                  <a:lnTo>
                    <a:pt x="0" y="537312"/>
                  </a:lnTo>
                  <a:lnTo>
                    <a:pt x="0" y="0"/>
                  </a:lnTo>
                  <a:close/>
                </a:path>
              </a:pathLst>
            </a:custGeom>
            <a:solidFill>
              <a:srgbClr val="79777C"/>
            </a:solidFill>
          </p:spPr>
          <p:txBody>
            <a:bodyPr wrap="square" lIns="0" tIns="0" rIns="0" bIns="0" rtlCol="0"/>
            <a:lstStyle/>
            <a:p>
              <a:endParaRPr lang="fr-FR" noProof="0" dirty="0"/>
            </a:p>
          </p:txBody>
        </p:sp>
        <p:sp>
          <p:nvSpPr>
            <p:cNvPr id="6061" name="object 6061"/>
            <p:cNvSpPr/>
            <p:nvPr/>
          </p:nvSpPr>
          <p:spPr>
            <a:xfrm>
              <a:off x="8738233" y="5402962"/>
              <a:ext cx="2540" cy="537845"/>
            </a:xfrm>
            <a:custGeom>
              <a:avLst/>
              <a:gdLst/>
              <a:ahLst/>
              <a:cxnLst/>
              <a:rect l="l" t="t" r="r" b="b"/>
              <a:pathLst>
                <a:path w="2540" h="537845">
                  <a:moveTo>
                    <a:pt x="1921" y="194"/>
                  </a:moveTo>
                  <a:lnTo>
                    <a:pt x="1921" y="537285"/>
                  </a:lnTo>
                </a:path>
                <a:path w="2540" h="537845">
                  <a:moveTo>
                    <a:pt x="0" y="537312"/>
                  </a:moveTo>
                  <a:lnTo>
                    <a:pt x="0" y="0"/>
                  </a:lnTo>
                </a:path>
              </a:pathLst>
            </a:custGeom>
            <a:ln w="3175">
              <a:solidFill>
                <a:srgbClr val="79777C"/>
              </a:solidFill>
            </a:ln>
          </p:spPr>
          <p:txBody>
            <a:bodyPr wrap="square" lIns="0" tIns="0" rIns="0" bIns="0" rtlCol="0"/>
            <a:lstStyle/>
            <a:p>
              <a:endParaRPr lang="fr-FR" noProof="0" dirty="0"/>
            </a:p>
          </p:txBody>
        </p:sp>
        <p:sp>
          <p:nvSpPr>
            <p:cNvPr id="6062" name="object 6062"/>
            <p:cNvSpPr/>
            <p:nvPr/>
          </p:nvSpPr>
          <p:spPr>
            <a:xfrm>
              <a:off x="8740154" y="5403157"/>
              <a:ext cx="3810" cy="537210"/>
            </a:xfrm>
            <a:custGeom>
              <a:avLst/>
              <a:gdLst/>
              <a:ahLst/>
              <a:cxnLst/>
              <a:rect l="l" t="t" r="r" b="b"/>
              <a:pathLst>
                <a:path w="3809" h="537210">
                  <a:moveTo>
                    <a:pt x="0" y="0"/>
                  </a:moveTo>
                  <a:lnTo>
                    <a:pt x="3602" y="364"/>
                  </a:lnTo>
                  <a:lnTo>
                    <a:pt x="3602" y="537040"/>
                  </a:lnTo>
                  <a:lnTo>
                    <a:pt x="0" y="537090"/>
                  </a:lnTo>
                  <a:lnTo>
                    <a:pt x="0" y="0"/>
                  </a:lnTo>
                  <a:close/>
                </a:path>
              </a:pathLst>
            </a:custGeom>
            <a:solidFill>
              <a:srgbClr val="79777B"/>
            </a:solidFill>
          </p:spPr>
          <p:txBody>
            <a:bodyPr wrap="square" lIns="0" tIns="0" rIns="0" bIns="0" rtlCol="0"/>
            <a:lstStyle/>
            <a:p>
              <a:endParaRPr lang="fr-FR" noProof="0" dirty="0"/>
            </a:p>
          </p:txBody>
        </p:sp>
        <p:sp>
          <p:nvSpPr>
            <p:cNvPr id="6063" name="object 6063"/>
            <p:cNvSpPr/>
            <p:nvPr/>
          </p:nvSpPr>
          <p:spPr>
            <a:xfrm>
              <a:off x="8740154" y="5403157"/>
              <a:ext cx="3810" cy="537210"/>
            </a:xfrm>
            <a:custGeom>
              <a:avLst/>
              <a:gdLst/>
              <a:ahLst/>
              <a:cxnLst/>
              <a:rect l="l" t="t" r="r" b="b"/>
              <a:pathLst>
                <a:path w="3809" h="537210">
                  <a:moveTo>
                    <a:pt x="3602" y="364"/>
                  </a:moveTo>
                  <a:lnTo>
                    <a:pt x="3602" y="537040"/>
                  </a:lnTo>
                </a:path>
                <a:path w="3809" h="537210">
                  <a:moveTo>
                    <a:pt x="0" y="537090"/>
                  </a:moveTo>
                  <a:lnTo>
                    <a:pt x="0" y="0"/>
                  </a:lnTo>
                </a:path>
              </a:pathLst>
            </a:custGeom>
            <a:ln w="3175">
              <a:solidFill>
                <a:srgbClr val="79777B"/>
              </a:solidFill>
            </a:ln>
          </p:spPr>
          <p:txBody>
            <a:bodyPr wrap="square" lIns="0" tIns="0" rIns="0" bIns="0" rtlCol="0"/>
            <a:lstStyle/>
            <a:p>
              <a:endParaRPr lang="fr-FR" noProof="0" dirty="0"/>
            </a:p>
          </p:txBody>
        </p:sp>
        <p:sp>
          <p:nvSpPr>
            <p:cNvPr id="6064" name="object 6064"/>
            <p:cNvSpPr/>
            <p:nvPr/>
          </p:nvSpPr>
          <p:spPr>
            <a:xfrm>
              <a:off x="8743757" y="5403522"/>
              <a:ext cx="1905" cy="537210"/>
            </a:xfrm>
            <a:custGeom>
              <a:avLst/>
              <a:gdLst/>
              <a:ahLst/>
              <a:cxnLst/>
              <a:rect l="l" t="t" r="r" b="b"/>
              <a:pathLst>
                <a:path w="1904" h="537210">
                  <a:moveTo>
                    <a:pt x="0" y="0"/>
                  </a:moveTo>
                  <a:lnTo>
                    <a:pt x="1681" y="170"/>
                  </a:lnTo>
                  <a:lnTo>
                    <a:pt x="1681" y="536652"/>
                  </a:lnTo>
                  <a:lnTo>
                    <a:pt x="0" y="536675"/>
                  </a:lnTo>
                  <a:lnTo>
                    <a:pt x="0" y="0"/>
                  </a:lnTo>
                  <a:close/>
                </a:path>
              </a:pathLst>
            </a:custGeom>
            <a:solidFill>
              <a:srgbClr val="79777B"/>
            </a:solidFill>
          </p:spPr>
          <p:txBody>
            <a:bodyPr wrap="square" lIns="0" tIns="0" rIns="0" bIns="0" rtlCol="0"/>
            <a:lstStyle/>
            <a:p>
              <a:endParaRPr lang="fr-FR" noProof="0" dirty="0"/>
            </a:p>
          </p:txBody>
        </p:sp>
        <p:sp>
          <p:nvSpPr>
            <p:cNvPr id="6065" name="object 6065"/>
            <p:cNvSpPr/>
            <p:nvPr/>
          </p:nvSpPr>
          <p:spPr>
            <a:xfrm>
              <a:off x="8743757" y="5403522"/>
              <a:ext cx="1905" cy="537210"/>
            </a:xfrm>
            <a:custGeom>
              <a:avLst/>
              <a:gdLst/>
              <a:ahLst/>
              <a:cxnLst/>
              <a:rect l="l" t="t" r="r" b="b"/>
              <a:pathLst>
                <a:path w="1904" h="537210">
                  <a:moveTo>
                    <a:pt x="1681" y="170"/>
                  </a:moveTo>
                  <a:lnTo>
                    <a:pt x="1681" y="536652"/>
                  </a:lnTo>
                </a:path>
                <a:path w="1904" h="537210">
                  <a:moveTo>
                    <a:pt x="0" y="536675"/>
                  </a:moveTo>
                  <a:lnTo>
                    <a:pt x="0" y="0"/>
                  </a:lnTo>
                </a:path>
              </a:pathLst>
            </a:custGeom>
            <a:ln w="3175">
              <a:solidFill>
                <a:srgbClr val="79777B"/>
              </a:solidFill>
            </a:ln>
          </p:spPr>
          <p:txBody>
            <a:bodyPr wrap="square" lIns="0" tIns="0" rIns="0" bIns="0" rtlCol="0"/>
            <a:lstStyle/>
            <a:p>
              <a:endParaRPr lang="fr-FR" noProof="0" dirty="0"/>
            </a:p>
          </p:txBody>
        </p:sp>
        <p:sp>
          <p:nvSpPr>
            <p:cNvPr id="6066" name="object 6066"/>
            <p:cNvSpPr/>
            <p:nvPr/>
          </p:nvSpPr>
          <p:spPr>
            <a:xfrm>
              <a:off x="8745438" y="5403692"/>
              <a:ext cx="3810" cy="536575"/>
            </a:xfrm>
            <a:custGeom>
              <a:avLst/>
              <a:gdLst/>
              <a:ahLst/>
              <a:cxnLst/>
              <a:rect l="l" t="t" r="r" b="b"/>
              <a:pathLst>
                <a:path w="3809" h="536575">
                  <a:moveTo>
                    <a:pt x="0" y="0"/>
                  </a:moveTo>
                  <a:lnTo>
                    <a:pt x="3602" y="364"/>
                  </a:lnTo>
                  <a:lnTo>
                    <a:pt x="3602" y="536432"/>
                  </a:lnTo>
                  <a:lnTo>
                    <a:pt x="0" y="536482"/>
                  </a:lnTo>
                  <a:lnTo>
                    <a:pt x="0" y="0"/>
                  </a:lnTo>
                  <a:close/>
                </a:path>
              </a:pathLst>
            </a:custGeom>
            <a:solidFill>
              <a:srgbClr val="79777B"/>
            </a:solidFill>
          </p:spPr>
          <p:txBody>
            <a:bodyPr wrap="square" lIns="0" tIns="0" rIns="0" bIns="0" rtlCol="0"/>
            <a:lstStyle/>
            <a:p>
              <a:endParaRPr lang="fr-FR" noProof="0" dirty="0"/>
            </a:p>
          </p:txBody>
        </p:sp>
        <p:sp>
          <p:nvSpPr>
            <p:cNvPr id="6067" name="object 6067"/>
            <p:cNvSpPr/>
            <p:nvPr/>
          </p:nvSpPr>
          <p:spPr>
            <a:xfrm>
              <a:off x="8745438" y="5403692"/>
              <a:ext cx="3810" cy="536575"/>
            </a:xfrm>
            <a:custGeom>
              <a:avLst/>
              <a:gdLst/>
              <a:ahLst/>
              <a:cxnLst/>
              <a:rect l="l" t="t" r="r" b="b"/>
              <a:pathLst>
                <a:path w="3809" h="536575">
                  <a:moveTo>
                    <a:pt x="3602" y="364"/>
                  </a:moveTo>
                  <a:lnTo>
                    <a:pt x="3602" y="536432"/>
                  </a:lnTo>
                </a:path>
                <a:path w="3809" h="536575">
                  <a:moveTo>
                    <a:pt x="0" y="536482"/>
                  </a:moveTo>
                  <a:lnTo>
                    <a:pt x="0" y="0"/>
                  </a:lnTo>
                </a:path>
              </a:pathLst>
            </a:custGeom>
            <a:ln w="3175">
              <a:solidFill>
                <a:srgbClr val="79777B"/>
              </a:solidFill>
            </a:ln>
          </p:spPr>
          <p:txBody>
            <a:bodyPr wrap="square" lIns="0" tIns="0" rIns="0" bIns="0" rtlCol="0"/>
            <a:lstStyle/>
            <a:p>
              <a:endParaRPr lang="fr-FR" noProof="0" dirty="0"/>
            </a:p>
          </p:txBody>
        </p:sp>
        <p:sp>
          <p:nvSpPr>
            <p:cNvPr id="6068" name="object 6068"/>
            <p:cNvSpPr/>
            <p:nvPr/>
          </p:nvSpPr>
          <p:spPr>
            <a:xfrm>
              <a:off x="8749041" y="5404056"/>
              <a:ext cx="2540" cy="536575"/>
            </a:xfrm>
            <a:custGeom>
              <a:avLst/>
              <a:gdLst/>
              <a:ahLst/>
              <a:cxnLst/>
              <a:rect l="l" t="t" r="r" b="b"/>
              <a:pathLst>
                <a:path w="2540" h="536575">
                  <a:moveTo>
                    <a:pt x="0" y="0"/>
                  </a:moveTo>
                  <a:lnTo>
                    <a:pt x="1921" y="194"/>
                  </a:lnTo>
                  <a:lnTo>
                    <a:pt x="1921" y="536040"/>
                  </a:lnTo>
                  <a:lnTo>
                    <a:pt x="0" y="536067"/>
                  </a:lnTo>
                  <a:lnTo>
                    <a:pt x="0" y="0"/>
                  </a:lnTo>
                  <a:close/>
                </a:path>
              </a:pathLst>
            </a:custGeom>
            <a:solidFill>
              <a:srgbClr val="79777B"/>
            </a:solidFill>
          </p:spPr>
          <p:txBody>
            <a:bodyPr wrap="square" lIns="0" tIns="0" rIns="0" bIns="0" rtlCol="0"/>
            <a:lstStyle/>
            <a:p>
              <a:endParaRPr lang="fr-FR" noProof="0" dirty="0"/>
            </a:p>
          </p:txBody>
        </p:sp>
        <p:sp>
          <p:nvSpPr>
            <p:cNvPr id="6069" name="object 6069"/>
            <p:cNvSpPr/>
            <p:nvPr/>
          </p:nvSpPr>
          <p:spPr>
            <a:xfrm>
              <a:off x="8749041" y="5404056"/>
              <a:ext cx="2540" cy="536575"/>
            </a:xfrm>
            <a:custGeom>
              <a:avLst/>
              <a:gdLst/>
              <a:ahLst/>
              <a:cxnLst/>
              <a:rect l="l" t="t" r="r" b="b"/>
              <a:pathLst>
                <a:path w="2540" h="536575">
                  <a:moveTo>
                    <a:pt x="1921" y="194"/>
                  </a:moveTo>
                  <a:lnTo>
                    <a:pt x="1921" y="536040"/>
                  </a:lnTo>
                </a:path>
                <a:path w="2540" h="536575">
                  <a:moveTo>
                    <a:pt x="0" y="536067"/>
                  </a:moveTo>
                  <a:lnTo>
                    <a:pt x="0" y="0"/>
                  </a:lnTo>
                </a:path>
              </a:pathLst>
            </a:custGeom>
            <a:ln w="3175">
              <a:solidFill>
                <a:srgbClr val="79777B"/>
              </a:solidFill>
            </a:ln>
          </p:spPr>
          <p:txBody>
            <a:bodyPr wrap="square" lIns="0" tIns="0" rIns="0" bIns="0" rtlCol="0"/>
            <a:lstStyle/>
            <a:p>
              <a:endParaRPr lang="fr-FR" noProof="0" dirty="0"/>
            </a:p>
          </p:txBody>
        </p:sp>
        <p:sp>
          <p:nvSpPr>
            <p:cNvPr id="6070" name="object 6070"/>
            <p:cNvSpPr/>
            <p:nvPr/>
          </p:nvSpPr>
          <p:spPr>
            <a:xfrm>
              <a:off x="8750963" y="5404251"/>
              <a:ext cx="1905" cy="535940"/>
            </a:xfrm>
            <a:custGeom>
              <a:avLst/>
              <a:gdLst/>
              <a:ahLst/>
              <a:cxnLst/>
              <a:rect l="l" t="t" r="r" b="b"/>
              <a:pathLst>
                <a:path w="1904" h="535939">
                  <a:moveTo>
                    <a:pt x="0" y="0"/>
                  </a:moveTo>
                  <a:lnTo>
                    <a:pt x="1681" y="170"/>
                  </a:lnTo>
                  <a:lnTo>
                    <a:pt x="1681" y="535822"/>
                  </a:lnTo>
                  <a:lnTo>
                    <a:pt x="0" y="535845"/>
                  </a:lnTo>
                  <a:lnTo>
                    <a:pt x="0" y="0"/>
                  </a:lnTo>
                  <a:close/>
                </a:path>
              </a:pathLst>
            </a:custGeom>
            <a:solidFill>
              <a:srgbClr val="78767B"/>
            </a:solidFill>
          </p:spPr>
          <p:txBody>
            <a:bodyPr wrap="square" lIns="0" tIns="0" rIns="0" bIns="0" rtlCol="0"/>
            <a:lstStyle/>
            <a:p>
              <a:endParaRPr lang="fr-FR" noProof="0" dirty="0"/>
            </a:p>
          </p:txBody>
        </p:sp>
        <p:sp>
          <p:nvSpPr>
            <p:cNvPr id="6071" name="object 6071"/>
            <p:cNvSpPr/>
            <p:nvPr/>
          </p:nvSpPr>
          <p:spPr>
            <a:xfrm>
              <a:off x="8750963" y="5404251"/>
              <a:ext cx="1905" cy="535940"/>
            </a:xfrm>
            <a:custGeom>
              <a:avLst/>
              <a:gdLst/>
              <a:ahLst/>
              <a:cxnLst/>
              <a:rect l="l" t="t" r="r" b="b"/>
              <a:pathLst>
                <a:path w="1904" h="535939">
                  <a:moveTo>
                    <a:pt x="1681" y="170"/>
                  </a:moveTo>
                  <a:lnTo>
                    <a:pt x="1681" y="535822"/>
                  </a:lnTo>
                </a:path>
                <a:path w="1904" h="535939">
                  <a:moveTo>
                    <a:pt x="0" y="535845"/>
                  </a:moveTo>
                  <a:lnTo>
                    <a:pt x="0" y="0"/>
                  </a:lnTo>
                </a:path>
              </a:pathLst>
            </a:custGeom>
            <a:ln w="3175">
              <a:solidFill>
                <a:srgbClr val="78767B"/>
              </a:solidFill>
            </a:ln>
          </p:spPr>
          <p:txBody>
            <a:bodyPr wrap="square" lIns="0" tIns="0" rIns="0" bIns="0" rtlCol="0"/>
            <a:lstStyle/>
            <a:p>
              <a:endParaRPr lang="fr-FR" noProof="0" dirty="0"/>
            </a:p>
          </p:txBody>
        </p:sp>
        <p:sp>
          <p:nvSpPr>
            <p:cNvPr id="6072" name="object 6072"/>
            <p:cNvSpPr/>
            <p:nvPr/>
          </p:nvSpPr>
          <p:spPr>
            <a:xfrm>
              <a:off x="8752644" y="5404421"/>
              <a:ext cx="3810" cy="535940"/>
            </a:xfrm>
            <a:custGeom>
              <a:avLst/>
              <a:gdLst/>
              <a:ahLst/>
              <a:cxnLst/>
              <a:rect l="l" t="t" r="r" b="b"/>
              <a:pathLst>
                <a:path w="3809" h="535939">
                  <a:moveTo>
                    <a:pt x="0" y="0"/>
                  </a:moveTo>
                  <a:lnTo>
                    <a:pt x="3602" y="364"/>
                  </a:lnTo>
                  <a:lnTo>
                    <a:pt x="3602" y="535601"/>
                  </a:lnTo>
                  <a:lnTo>
                    <a:pt x="0" y="535652"/>
                  </a:lnTo>
                  <a:lnTo>
                    <a:pt x="0" y="0"/>
                  </a:lnTo>
                  <a:close/>
                </a:path>
              </a:pathLst>
            </a:custGeom>
            <a:solidFill>
              <a:srgbClr val="78767B"/>
            </a:solidFill>
          </p:spPr>
          <p:txBody>
            <a:bodyPr wrap="square" lIns="0" tIns="0" rIns="0" bIns="0" rtlCol="0"/>
            <a:lstStyle/>
            <a:p>
              <a:endParaRPr lang="fr-FR" noProof="0" dirty="0"/>
            </a:p>
          </p:txBody>
        </p:sp>
        <p:sp>
          <p:nvSpPr>
            <p:cNvPr id="6073" name="object 6073"/>
            <p:cNvSpPr/>
            <p:nvPr/>
          </p:nvSpPr>
          <p:spPr>
            <a:xfrm>
              <a:off x="8752644" y="5404421"/>
              <a:ext cx="3810" cy="535940"/>
            </a:xfrm>
            <a:custGeom>
              <a:avLst/>
              <a:gdLst/>
              <a:ahLst/>
              <a:cxnLst/>
              <a:rect l="l" t="t" r="r" b="b"/>
              <a:pathLst>
                <a:path w="3809" h="535939">
                  <a:moveTo>
                    <a:pt x="3602" y="364"/>
                  </a:moveTo>
                  <a:lnTo>
                    <a:pt x="3602" y="535601"/>
                  </a:lnTo>
                </a:path>
                <a:path w="3809" h="535939">
                  <a:moveTo>
                    <a:pt x="0" y="535652"/>
                  </a:moveTo>
                  <a:lnTo>
                    <a:pt x="0" y="0"/>
                  </a:lnTo>
                </a:path>
              </a:pathLst>
            </a:custGeom>
            <a:ln w="3175">
              <a:solidFill>
                <a:srgbClr val="78767B"/>
              </a:solidFill>
            </a:ln>
          </p:spPr>
          <p:txBody>
            <a:bodyPr wrap="square" lIns="0" tIns="0" rIns="0" bIns="0" rtlCol="0"/>
            <a:lstStyle/>
            <a:p>
              <a:endParaRPr lang="fr-FR" noProof="0" dirty="0"/>
            </a:p>
          </p:txBody>
        </p:sp>
        <p:sp>
          <p:nvSpPr>
            <p:cNvPr id="6074" name="object 6074"/>
            <p:cNvSpPr/>
            <p:nvPr/>
          </p:nvSpPr>
          <p:spPr>
            <a:xfrm>
              <a:off x="8756247" y="5404786"/>
              <a:ext cx="2540" cy="535305"/>
            </a:xfrm>
            <a:custGeom>
              <a:avLst/>
              <a:gdLst/>
              <a:ahLst/>
              <a:cxnLst/>
              <a:rect l="l" t="t" r="r" b="b"/>
              <a:pathLst>
                <a:path w="2540" h="535304">
                  <a:moveTo>
                    <a:pt x="0" y="0"/>
                  </a:moveTo>
                  <a:lnTo>
                    <a:pt x="1921" y="194"/>
                  </a:lnTo>
                  <a:lnTo>
                    <a:pt x="1921" y="535210"/>
                  </a:lnTo>
                  <a:lnTo>
                    <a:pt x="0" y="535237"/>
                  </a:lnTo>
                  <a:lnTo>
                    <a:pt x="0" y="0"/>
                  </a:lnTo>
                  <a:close/>
                </a:path>
              </a:pathLst>
            </a:custGeom>
            <a:solidFill>
              <a:srgbClr val="78767B"/>
            </a:solidFill>
          </p:spPr>
          <p:txBody>
            <a:bodyPr wrap="square" lIns="0" tIns="0" rIns="0" bIns="0" rtlCol="0"/>
            <a:lstStyle/>
            <a:p>
              <a:endParaRPr lang="fr-FR" noProof="0" dirty="0"/>
            </a:p>
          </p:txBody>
        </p:sp>
        <p:sp>
          <p:nvSpPr>
            <p:cNvPr id="6075" name="object 6075"/>
            <p:cNvSpPr/>
            <p:nvPr/>
          </p:nvSpPr>
          <p:spPr>
            <a:xfrm>
              <a:off x="8756247" y="5404786"/>
              <a:ext cx="2540" cy="535305"/>
            </a:xfrm>
            <a:custGeom>
              <a:avLst/>
              <a:gdLst/>
              <a:ahLst/>
              <a:cxnLst/>
              <a:rect l="l" t="t" r="r" b="b"/>
              <a:pathLst>
                <a:path w="2540" h="535304">
                  <a:moveTo>
                    <a:pt x="1921" y="194"/>
                  </a:moveTo>
                  <a:lnTo>
                    <a:pt x="1921" y="535210"/>
                  </a:lnTo>
                </a:path>
                <a:path w="2540" h="535304">
                  <a:moveTo>
                    <a:pt x="0" y="535237"/>
                  </a:moveTo>
                  <a:lnTo>
                    <a:pt x="0" y="0"/>
                  </a:lnTo>
                </a:path>
              </a:pathLst>
            </a:custGeom>
            <a:ln w="3175">
              <a:solidFill>
                <a:srgbClr val="78767B"/>
              </a:solidFill>
            </a:ln>
          </p:spPr>
          <p:txBody>
            <a:bodyPr wrap="square" lIns="0" tIns="0" rIns="0" bIns="0" rtlCol="0"/>
            <a:lstStyle/>
            <a:p>
              <a:endParaRPr lang="fr-FR" noProof="0" dirty="0"/>
            </a:p>
          </p:txBody>
        </p:sp>
        <p:sp>
          <p:nvSpPr>
            <p:cNvPr id="6076" name="object 6076"/>
            <p:cNvSpPr/>
            <p:nvPr/>
          </p:nvSpPr>
          <p:spPr>
            <a:xfrm>
              <a:off x="8758169" y="5404980"/>
              <a:ext cx="3810" cy="535305"/>
            </a:xfrm>
            <a:custGeom>
              <a:avLst/>
              <a:gdLst/>
              <a:ahLst/>
              <a:cxnLst/>
              <a:rect l="l" t="t" r="r" b="b"/>
              <a:pathLst>
                <a:path w="3809" h="535304">
                  <a:moveTo>
                    <a:pt x="0" y="0"/>
                  </a:moveTo>
                  <a:lnTo>
                    <a:pt x="3602" y="364"/>
                  </a:lnTo>
                  <a:lnTo>
                    <a:pt x="3602" y="534965"/>
                  </a:lnTo>
                  <a:lnTo>
                    <a:pt x="0" y="535015"/>
                  </a:lnTo>
                  <a:lnTo>
                    <a:pt x="0" y="0"/>
                  </a:lnTo>
                  <a:close/>
                </a:path>
              </a:pathLst>
            </a:custGeom>
            <a:solidFill>
              <a:srgbClr val="78767B"/>
            </a:solidFill>
          </p:spPr>
          <p:txBody>
            <a:bodyPr wrap="square" lIns="0" tIns="0" rIns="0" bIns="0" rtlCol="0"/>
            <a:lstStyle/>
            <a:p>
              <a:endParaRPr lang="fr-FR" noProof="0" dirty="0"/>
            </a:p>
          </p:txBody>
        </p:sp>
        <p:sp>
          <p:nvSpPr>
            <p:cNvPr id="6077" name="object 6077"/>
            <p:cNvSpPr/>
            <p:nvPr/>
          </p:nvSpPr>
          <p:spPr>
            <a:xfrm>
              <a:off x="8758169" y="5404980"/>
              <a:ext cx="3810" cy="535305"/>
            </a:xfrm>
            <a:custGeom>
              <a:avLst/>
              <a:gdLst/>
              <a:ahLst/>
              <a:cxnLst/>
              <a:rect l="l" t="t" r="r" b="b"/>
              <a:pathLst>
                <a:path w="3809" h="535304">
                  <a:moveTo>
                    <a:pt x="3602" y="364"/>
                  </a:moveTo>
                  <a:lnTo>
                    <a:pt x="3602" y="534965"/>
                  </a:lnTo>
                </a:path>
                <a:path w="3809" h="535304">
                  <a:moveTo>
                    <a:pt x="0" y="535015"/>
                  </a:moveTo>
                  <a:lnTo>
                    <a:pt x="0" y="0"/>
                  </a:lnTo>
                </a:path>
              </a:pathLst>
            </a:custGeom>
            <a:ln w="3175">
              <a:solidFill>
                <a:srgbClr val="78767B"/>
              </a:solidFill>
            </a:ln>
          </p:spPr>
          <p:txBody>
            <a:bodyPr wrap="square" lIns="0" tIns="0" rIns="0" bIns="0" rtlCol="0"/>
            <a:lstStyle/>
            <a:p>
              <a:endParaRPr lang="fr-FR" noProof="0" dirty="0"/>
            </a:p>
          </p:txBody>
        </p:sp>
        <p:sp>
          <p:nvSpPr>
            <p:cNvPr id="6078" name="object 6078"/>
            <p:cNvSpPr/>
            <p:nvPr/>
          </p:nvSpPr>
          <p:spPr>
            <a:xfrm>
              <a:off x="8761772" y="5405345"/>
              <a:ext cx="1905" cy="534670"/>
            </a:xfrm>
            <a:custGeom>
              <a:avLst/>
              <a:gdLst/>
              <a:ahLst/>
              <a:cxnLst/>
              <a:rect l="l" t="t" r="r" b="b"/>
              <a:pathLst>
                <a:path w="1904" h="534670">
                  <a:moveTo>
                    <a:pt x="0" y="0"/>
                  </a:moveTo>
                  <a:lnTo>
                    <a:pt x="1681" y="170"/>
                  </a:lnTo>
                  <a:lnTo>
                    <a:pt x="1681" y="534577"/>
                  </a:lnTo>
                  <a:lnTo>
                    <a:pt x="0" y="534600"/>
                  </a:lnTo>
                  <a:lnTo>
                    <a:pt x="0" y="0"/>
                  </a:lnTo>
                  <a:close/>
                </a:path>
              </a:pathLst>
            </a:custGeom>
            <a:solidFill>
              <a:srgbClr val="78767A"/>
            </a:solidFill>
          </p:spPr>
          <p:txBody>
            <a:bodyPr wrap="square" lIns="0" tIns="0" rIns="0" bIns="0" rtlCol="0"/>
            <a:lstStyle/>
            <a:p>
              <a:endParaRPr lang="fr-FR" noProof="0" dirty="0"/>
            </a:p>
          </p:txBody>
        </p:sp>
        <p:sp>
          <p:nvSpPr>
            <p:cNvPr id="6079" name="object 6079"/>
            <p:cNvSpPr/>
            <p:nvPr/>
          </p:nvSpPr>
          <p:spPr>
            <a:xfrm>
              <a:off x="8761772" y="5405345"/>
              <a:ext cx="1905" cy="534670"/>
            </a:xfrm>
            <a:custGeom>
              <a:avLst/>
              <a:gdLst/>
              <a:ahLst/>
              <a:cxnLst/>
              <a:rect l="l" t="t" r="r" b="b"/>
              <a:pathLst>
                <a:path w="1904" h="534670">
                  <a:moveTo>
                    <a:pt x="1681" y="170"/>
                  </a:moveTo>
                  <a:lnTo>
                    <a:pt x="1681" y="534577"/>
                  </a:lnTo>
                </a:path>
                <a:path w="1904" h="534670">
                  <a:moveTo>
                    <a:pt x="0" y="534600"/>
                  </a:moveTo>
                  <a:lnTo>
                    <a:pt x="0" y="0"/>
                  </a:lnTo>
                </a:path>
              </a:pathLst>
            </a:custGeom>
            <a:ln w="3175">
              <a:solidFill>
                <a:srgbClr val="78767A"/>
              </a:solidFill>
            </a:ln>
          </p:spPr>
          <p:txBody>
            <a:bodyPr wrap="square" lIns="0" tIns="0" rIns="0" bIns="0" rtlCol="0"/>
            <a:lstStyle/>
            <a:p>
              <a:endParaRPr lang="fr-FR" noProof="0" dirty="0"/>
            </a:p>
          </p:txBody>
        </p:sp>
        <p:sp>
          <p:nvSpPr>
            <p:cNvPr id="6080" name="object 6080"/>
            <p:cNvSpPr/>
            <p:nvPr/>
          </p:nvSpPr>
          <p:spPr>
            <a:xfrm>
              <a:off x="8763453" y="5405516"/>
              <a:ext cx="3810" cy="534670"/>
            </a:xfrm>
            <a:custGeom>
              <a:avLst/>
              <a:gdLst/>
              <a:ahLst/>
              <a:cxnLst/>
              <a:rect l="l" t="t" r="r" b="b"/>
              <a:pathLst>
                <a:path w="3809" h="534670">
                  <a:moveTo>
                    <a:pt x="0" y="0"/>
                  </a:moveTo>
                  <a:lnTo>
                    <a:pt x="3602" y="364"/>
                  </a:lnTo>
                  <a:lnTo>
                    <a:pt x="3602" y="534356"/>
                  </a:lnTo>
                  <a:lnTo>
                    <a:pt x="0" y="534407"/>
                  </a:lnTo>
                  <a:lnTo>
                    <a:pt x="0" y="0"/>
                  </a:lnTo>
                  <a:close/>
                </a:path>
              </a:pathLst>
            </a:custGeom>
            <a:solidFill>
              <a:srgbClr val="78767A"/>
            </a:solidFill>
          </p:spPr>
          <p:txBody>
            <a:bodyPr wrap="square" lIns="0" tIns="0" rIns="0" bIns="0" rtlCol="0"/>
            <a:lstStyle/>
            <a:p>
              <a:endParaRPr lang="fr-FR" noProof="0" dirty="0"/>
            </a:p>
          </p:txBody>
        </p:sp>
        <p:sp>
          <p:nvSpPr>
            <p:cNvPr id="6081" name="object 6081"/>
            <p:cNvSpPr/>
            <p:nvPr/>
          </p:nvSpPr>
          <p:spPr>
            <a:xfrm>
              <a:off x="8763453" y="5405515"/>
              <a:ext cx="3810" cy="534670"/>
            </a:xfrm>
            <a:custGeom>
              <a:avLst/>
              <a:gdLst/>
              <a:ahLst/>
              <a:cxnLst/>
              <a:rect l="l" t="t" r="r" b="b"/>
              <a:pathLst>
                <a:path w="3809" h="534670">
                  <a:moveTo>
                    <a:pt x="3602" y="364"/>
                  </a:moveTo>
                  <a:lnTo>
                    <a:pt x="3602" y="534356"/>
                  </a:lnTo>
                </a:path>
                <a:path w="3809" h="534670">
                  <a:moveTo>
                    <a:pt x="0" y="534407"/>
                  </a:moveTo>
                  <a:lnTo>
                    <a:pt x="0" y="0"/>
                  </a:lnTo>
                </a:path>
              </a:pathLst>
            </a:custGeom>
            <a:ln w="3175">
              <a:solidFill>
                <a:srgbClr val="78767A"/>
              </a:solidFill>
            </a:ln>
          </p:spPr>
          <p:txBody>
            <a:bodyPr wrap="square" lIns="0" tIns="0" rIns="0" bIns="0" rtlCol="0"/>
            <a:lstStyle/>
            <a:p>
              <a:endParaRPr lang="fr-FR" noProof="0" dirty="0"/>
            </a:p>
          </p:txBody>
        </p:sp>
        <p:sp>
          <p:nvSpPr>
            <p:cNvPr id="6082" name="object 6082"/>
            <p:cNvSpPr/>
            <p:nvPr/>
          </p:nvSpPr>
          <p:spPr>
            <a:xfrm>
              <a:off x="8767056" y="5405880"/>
              <a:ext cx="2540" cy="534035"/>
            </a:xfrm>
            <a:custGeom>
              <a:avLst/>
              <a:gdLst/>
              <a:ahLst/>
              <a:cxnLst/>
              <a:rect l="l" t="t" r="r" b="b"/>
              <a:pathLst>
                <a:path w="2540" h="534035">
                  <a:moveTo>
                    <a:pt x="0" y="0"/>
                  </a:moveTo>
                  <a:lnTo>
                    <a:pt x="1921" y="194"/>
                  </a:lnTo>
                  <a:lnTo>
                    <a:pt x="1921" y="533965"/>
                  </a:lnTo>
                  <a:lnTo>
                    <a:pt x="0" y="533992"/>
                  </a:lnTo>
                  <a:lnTo>
                    <a:pt x="0" y="0"/>
                  </a:lnTo>
                  <a:close/>
                </a:path>
              </a:pathLst>
            </a:custGeom>
            <a:solidFill>
              <a:srgbClr val="78767A"/>
            </a:solidFill>
          </p:spPr>
          <p:txBody>
            <a:bodyPr wrap="square" lIns="0" tIns="0" rIns="0" bIns="0" rtlCol="0"/>
            <a:lstStyle/>
            <a:p>
              <a:endParaRPr lang="fr-FR" noProof="0" dirty="0"/>
            </a:p>
          </p:txBody>
        </p:sp>
        <p:sp>
          <p:nvSpPr>
            <p:cNvPr id="6083" name="object 6083"/>
            <p:cNvSpPr/>
            <p:nvPr/>
          </p:nvSpPr>
          <p:spPr>
            <a:xfrm>
              <a:off x="8767056" y="5405880"/>
              <a:ext cx="2540" cy="534035"/>
            </a:xfrm>
            <a:custGeom>
              <a:avLst/>
              <a:gdLst/>
              <a:ahLst/>
              <a:cxnLst/>
              <a:rect l="l" t="t" r="r" b="b"/>
              <a:pathLst>
                <a:path w="2540" h="534035">
                  <a:moveTo>
                    <a:pt x="1921" y="194"/>
                  </a:moveTo>
                  <a:lnTo>
                    <a:pt x="1921" y="533965"/>
                  </a:lnTo>
                </a:path>
                <a:path w="2540" h="534035">
                  <a:moveTo>
                    <a:pt x="0" y="533992"/>
                  </a:moveTo>
                  <a:lnTo>
                    <a:pt x="0" y="0"/>
                  </a:lnTo>
                </a:path>
              </a:pathLst>
            </a:custGeom>
            <a:ln w="3175">
              <a:solidFill>
                <a:srgbClr val="78767A"/>
              </a:solidFill>
            </a:ln>
          </p:spPr>
          <p:txBody>
            <a:bodyPr wrap="square" lIns="0" tIns="0" rIns="0" bIns="0" rtlCol="0"/>
            <a:lstStyle/>
            <a:p>
              <a:endParaRPr lang="fr-FR" noProof="0" dirty="0"/>
            </a:p>
          </p:txBody>
        </p:sp>
        <p:sp>
          <p:nvSpPr>
            <p:cNvPr id="6084" name="object 6084"/>
            <p:cNvSpPr/>
            <p:nvPr/>
          </p:nvSpPr>
          <p:spPr>
            <a:xfrm>
              <a:off x="8768977" y="5406075"/>
              <a:ext cx="3810" cy="534035"/>
            </a:xfrm>
            <a:custGeom>
              <a:avLst/>
              <a:gdLst/>
              <a:ahLst/>
              <a:cxnLst/>
              <a:rect l="l" t="t" r="r" b="b"/>
              <a:pathLst>
                <a:path w="3809" h="534035">
                  <a:moveTo>
                    <a:pt x="0" y="0"/>
                  </a:moveTo>
                  <a:lnTo>
                    <a:pt x="3602" y="364"/>
                  </a:lnTo>
                  <a:lnTo>
                    <a:pt x="3602" y="533720"/>
                  </a:lnTo>
                  <a:lnTo>
                    <a:pt x="0" y="533770"/>
                  </a:lnTo>
                  <a:lnTo>
                    <a:pt x="0" y="0"/>
                  </a:lnTo>
                  <a:close/>
                </a:path>
              </a:pathLst>
            </a:custGeom>
            <a:solidFill>
              <a:srgbClr val="78767A"/>
            </a:solidFill>
          </p:spPr>
          <p:txBody>
            <a:bodyPr wrap="square" lIns="0" tIns="0" rIns="0" bIns="0" rtlCol="0"/>
            <a:lstStyle/>
            <a:p>
              <a:endParaRPr lang="fr-FR" noProof="0" dirty="0"/>
            </a:p>
          </p:txBody>
        </p:sp>
        <p:sp>
          <p:nvSpPr>
            <p:cNvPr id="6085" name="object 6085"/>
            <p:cNvSpPr/>
            <p:nvPr/>
          </p:nvSpPr>
          <p:spPr>
            <a:xfrm>
              <a:off x="8768977" y="5406075"/>
              <a:ext cx="3810" cy="534035"/>
            </a:xfrm>
            <a:custGeom>
              <a:avLst/>
              <a:gdLst/>
              <a:ahLst/>
              <a:cxnLst/>
              <a:rect l="l" t="t" r="r" b="b"/>
              <a:pathLst>
                <a:path w="3809" h="534035">
                  <a:moveTo>
                    <a:pt x="3602" y="364"/>
                  </a:moveTo>
                  <a:lnTo>
                    <a:pt x="3602" y="533720"/>
                  </a:lnTo>
                </a:path>
                <a:path w="3809" h="534035">
                  <a:moveTo>
                    <a:pt x="0" y="533770"/>
                  </a:moveTo>
                  <a:lnTo>
                    <a:pt x="0" y="0"/>
                  </a:lnTo>
                </a:path>
              </a:pathLst>
            </a:custGeom>
            <a:ln w="3175">
              <a:solidFill>
                <a:srgbClr val="78767A"/>
              </a:solidFill>
            </a:ln>
          </p:spPr>
          <p:txBody>
            <a:bodyPr wrap="square" lIns="0" tIns="0" rIns="0" bIns="0" rtlCol="0"/>
            <a:lstStyle/>
            <a:p>
              <a:endParaRPr lang="fr-FR" noProof="0" dirty="0"/>
            </a:p>
          </p:txBody>
        </p:sp>
        <p:sp>
          <p:nvSpPr>
            <p:cNvPr id="6086" name="object 6086"/>
            <p:cNvSpPr/>
            <p:nvPr/>
          </p:nvSpPr>
          <p:spPr>
            <a:xfrm>
              <a:off x="8772580" y="5406440"/>
              <a:ext cx="1905" cy="533400"/>
            </a:xfrm>
            <a:custGeom>
              <a:avLst/>
              <a:gdLst/>
              <a:ahLst/>
              <a:cxnLst/>
              <a:rect l="l" t="t" r="r" b="b"/>
              <a:pathLst>
                <a:path w="1904" h="533400">
                  <a:moveTo>
                    <a:pt x="0" y="0"/>
                  </a:moveTo>
                  <a:lnTo>
                    <a:pt x="1681" y="170"/>
                  </a:lnTo>
                  <a:lnTo>
                    <a:pt x="1681" y="533332"/>
                  </a:lnTo>
                  <a:lnTo>
                    <a:pt x="0" y="533355"/>
                  </a:lnTo>
                  <a:lnTo>
                    <a:pt x="0" y="0"/>
                  </a:lnTo>
                  <a:close/>
                </a:path>
              </a:pathLst>
            </a:custGeom>
            <a:solidFill>
              <a:srgbClr val="78767A"/>
            </a:solidFill>
          </p:spPr>
          <p:txBody>
            <a:bodyPr wrap="square" lIns="0" tIns="0" rIns="0" bIns="0" rtlCol="0"/>
            <a:lstStyle/>
            <a:p>
              <a:endParaRPr lang="fr-FR" noProof="0" dirty="0"/>
            </a:p>
          </p:txBody>
        </p:sp>
        <p:sp>
          <p:nvSpPr>
            <p:cNvPr id="6087" name="object 6087"/>
            <p:cNvSpPr/>
            <p:nvPr/>
          </p:nvSpPr>
          <p:spPr>
            <a:xfrm>
              <a:off x="8772580" y="5406440"/>
              <a:ext cx="1905" cy="533400"/>
            </a:xfrm>
            <a:custGeom>
              <a:avLst/>
              <a:gdLst/>
              <a:ahLst/>
              <a:cxnLst/>
              <a:rect l="l" t="t" r="r" b="b"/>
              <a:pathLst>
                <a:path w="1904" h="533400">
                  <a:moveTo>
                    <a:pt x="1681" y="170"/>
                  </a:moveTo>
                  <a:lnTo>
                    <a:pt x="1681" y="533332"/>
                  </a:lnTo>
                </a:path>
                <a:path w="1904" h="533400">
                  <a:moveTo>
                    <a:pt x="0" y="533355"/>
                  </a:moveTo>
                  <a:lnTo>
                    <a:pt x="0" y="0"/>
                  </a:lnTo>
                </a:path>
              </a:pathLst>
            </a:custGeom>
            <a:ln w="3175">
              <a:solidFill>
                <a:srgbClr val="78767A"/>
              </a:solidFill>
            </a:ln>
          </p:spPr>
          <p:txBody>
            <a:bodyPr wrap="square" lIns="0" tIns="0" rIns="0" bIns="0" rtlCol="0"/>
            <a:lstStyle/>
            <a:p>
              <a:endParaRPr lang="fr-FR" noProof="0" dirty="0"/>
            </a:p>
          </p:txBody>
        </p:sp>
        <p:sp>
          <p:nvSpPr>
            <p:cNvPr id="6088" name="object 6088"/>
            <p:cNvSpPr/>
            <p:nvPr/>
          </p:nvSpPr>
          <p:spPr>
            <a:xfrm>
              <a:off x="8774262" y="5406610"/>
              <a:ext cx="3810" cy="533400"/>
            </a:xfrm>
            <a:custGeom>
              <a:avLst/>
              <a:gdLst/>
              <a:ahLst/>
              <a:cxnLst/>
              <a:rect l="l" t="t" r="r" b="b"/>
              <a:pathLst>
                <a:path w="3809" h="533400">
                  <a:moveTo>
                    <a:pt x="0" y="0"/>
                  </a:moveTo>
                  <a:lnTo>
                    <a:pt x="3602" y="364"/>
                  </a:lnTo>
                  <a:lnTo>
                    <a:pt x="3602" y="533111"/>
                  </a:lnTo>
                  <a:lnTo>
                    <a:pt x="0" y="533162"/>
                  </a:lnTo>
                  <a:lnTo>
                    <a:pt x="0" y="0"/>
                  </a:lnTo>
                  <a:close/>
                </a:path>
              </a:pathLst>
            </a:custGeom>
            <a:solidFill>
              <a:srgbClr val="78767A"/>
            </a:solidFill>
          </p:spPr>
          <p:txBody>
            <a:bodyPr wrap="square" lIns="0" tIns="0" rIns="0" bIns="0" rtlCol="0"/>
            <a:lstStyle/>
            <a:p>
              <a:endParaRPr lang="fr-FR" noProof="0" dirty="0"/>
            </a:p>
          </p:txBody>
        </p:sp>
        <p:sp>
          <p:nvSpPr>
            <p:cNvPr id="6089" name="object 6089"/>
            <p:cNvSpPr/>
            <p:nvPr/>
          </p:nvSpPr>
          <p:spPr>
            <a:xfrm>
              <a:off x="8774262" y="5406610"/>
              <a:ext cx="3810" cy="533400"/>
            </a:xfrm>
            <a:custGeom>
              <a:avLst/>
              <a:gdLst/>
              <a:ahLst/>
              <a:cxnLst/>
              <a:rect l="l" t="t" r="r" b="b"/>
              <a:pathLst>
                <a:path w="3809" h="533400">
                  <a:moveTo>
                    <a:pt x="3602" y="364"/>
                  </a:moveTo>
                  <a:lnTo>
                    <a:pt x="3602" y="533111"/>
                  </a:lnTo>
                </a:path>
                <a:path w="3809" h="533400">
                  <a:moveTo>
                    <a:pt x="0" y="533162"/>
                  </a:moveTo>
                  <a:lnTo>
                    <a:pt x="0" y="0"/>
                  </a:lnTo>
                </a:path>
              </a:pathLst>
            </a:custGeom>
            <a:ln w="3175">
              <a:solidFill>
                <a:srgbClr val="78767A"/>
              </a:solidFill>
            </a:ln>
          </p:spPr>
          <p:txBody>
            <a:bodyPr wrap="square" lIns="0" tIns="0" rIns="0" bIns="0" rtlCol="0"/>
            <a:lstStyle/>
            <a:p>
              <a:endParaRPr lang="fr-FR" noProof="0" dirty="0"/>
            </a:p>
          </p:txBody>
        </p:sp>
        <p:sp>
          <p:nvSpPr>
            <p:cNvPr id="6090" name="object 6090"/>
            <p:cNvSpPr/>
            <p:nvPr/>
          </p:nvSpPr>
          <p:spPr>
            <a:xfrm>
              <a:off x="8777864" y="5406975"/>
              <a:ext cx="2540" cy="532765"/>
            </a:xfrm>
            <a:custGeom>
              <a:avLst/>
              <a:gdLst/>
              <a:ahLst/>
              <a:cxnLst/>
              <a:rect l="l" t="t" r="r" b="b"/>
              <a:pathLst>
                <a:path w="2540" h="532764">
                  <a:moveTo>
                    <a:pt x="0" y="0"/>
                  </a:moveTo>
                  <a:lnTo>
                    <a:pt x="1921" y="194"/>
                  </a:lnTo>
                  <a:lnTo>
                    <a:pt x="1921" y="532720"/>
                  </a:lnTo>
                  <a:lnTo>
                    <a:pt x="0" y="532747"/>
                  </a:lnTo>
                  <a:lnTo>
                    <a:pt x="0" y="0"/>
                  </a:lnTo>
                  <a:close/>
                </a:path>
              </a:pathLst>
            </a:custGeom>
            <a:solidFill>
              <a:srgbClr val="78767A"/>
            </a:solidFill>
          </p:spPr>
          <p:txBody>
            <a:bodyPr wrap="square" lIns="0" tIns="0" rIns="0" bIns="0" rtlCol="0"/>
            <a:lstStyle/>
            <a:p>
              <a:endParaRPr lang="fr-FR" noProof="0" dirty="0"/>
            </a:p>
          </p:txBody>
        </p:sp>
        <p:sp>
          <p:nvSpPr>
            <p:cNvPr id="6091" name="object 6091"/>
            <p:cNvSpPr/>
            <p:nvPr/>
          </p:nvSpPr>
          <p:spPr>
            <a:xfrm>
              <a:off x="8777864" y="5406975"/>
              <a:ext cx="2540" cy="532765"/>
            </a:xfrm>
            <a:custGeom>
              <a:avLst/>
              <a:gdLst/>
              <a:ahLst/>
              <a:cxnLst/>
              <a:rect l="l" t="t" r="r" b="b"/>
              <a:pathLst>
                <a:path w="2540" h="532764">
                  <a:moveTo>
                    <a:pt x="1921" y="194"/>
                  </a:moveTo>
                  <a:lnTo>
                    <a:pt x="1921" y="532720"/>
                  </a:lnTo>
                </a:path>
                <a:path w="2540" h="532764">
                  <a:moveTo>
                    <a:pt x="0" y="532747"/>
                  </a:moveTo>
                  <a:lnTo>
                    <a:pt x="0" y="0"/>
                  </a:lnTo>
                </a:path>
              </a:pathLst>
            </a:custGeom>
            <a:ln w="3175">
              <a:solidFill>
                <a:srgbClr val="78767A"/>
              </a:solidFill>
            </a:ln>
          </p:spPr>
          <p:txBody>
            <a:bodyPr wrap="square" lIns="0" tIns="0" rIns="0" bIns="0" rtlCol="0"/>
            <a:lstStyle/>
            <a:p>
              <a:endParaRPr lang="fr-FR" noProof="0" dirty="0"/>
            </a:p>
          </p:txBody>
        </p:sp>
        <p:sp>
          <p:nvSpPr>
            <p:cNvPr id="6092" name="object 6092"/>
            <p:cNvSpPr/>
            <p:nvPr/>
          </p:nvSpPr>
          <p:spPr>
            <a:xfrm>
              <a:off x="8779786" y="5407534"/>
              <a:ext cx="3810" cy="532765"/>
            </a:xfrm>
            <a:custGeom>
              <a:avLst/>
              <a:gdLst/>
              <a:ahLst/>
              <a:cxnLst/>
              <a:rect l="l" t="t" r="r" b="b"/>
              <a:pathLst>
                <a:path w="3809" h="532764">
                  <a:moveTo>
                    <a:pt x="3602" y="0"/>
                  </a:moveTo>
                  <a:lnTo>
                    <a:pt x="0" y="0"/>
                  </a:lnTo>
                  <a:lnTo>
                    <a:pt x="0" y="532160"/>
                  </a:lnTo>
                  <a:lnTo>
                    <a:pt x="3602" y="532160"/>
                  </a:lnTo>
                  <a:lnTo>
                    <a:pt x="3602" y="0"/>
                  </a:lnTo>
                  <a:close/>
                </a:path>
              </a:pathLst>
            </a:custGeom>
            <a:solidFill>
              <a:srgbClr val="78767A"/>
            </a:solidFill>
          </p:spPr>
          <p:txBody>
            <a:bodyPr wrap="square" lIns="0" tIns="0" rIns="0" bIns="0" rtlCol="0"/>
            <a:lstStyle/>
            <a:p>
              <a:endParaRPr lang="fr-FR" noProof="0" dirty="0"/>
            </a:p>
          </p:txBody>
        </p:sp>
        <p:sp>
          <p:nvSpPr>
            <p:cNvPr id="6093" name="object 6093"/>
            <p:cNvSpPr/>
            <p:nvPr/>
          </p:nvSpPr>
          <p:spPr>
            <a:xfrm>
              <a:off x="8779786" y="5407169"/>
              <a:ext cx="3810" cy="532765"/>
            </a:xfrm>
            <a:custGeom>
              <a:avLst/>
              <a:gdLst/>
              <a:ahLst/>
              <a:cxnLst/>
              <a:rect l="l" t="t" r="r" b="b"/>
              <a:pathLst>
                <a:path w="3809" h="532764">
                  <a:moveTo>
                    <a:pt x="3602" y="364"/>
                  </a:moveTo>
                  <a:lnTo>
                    <a:pt x="3602" y="532380"/>
                  </a:lnTo>
                </a:path>
                <a:path w="3809" h="532764">
                  <a:moveTo>
                    <a:pt x="0" y="532525"/>
                  </a:moveTo>
                  <a:lnTo>
                    <a:pt x="0" y="0"/>
                  </a:lnTo>
                </a:path>
              </a:pathLst>
            </a:custGeom>
            <a:ln w="3175">
              <a:solidFill>
                <a:srgbClr val="78767A"/>
              </a:solidFill>
            </a:ln>
          </p:spPr>
          <p:txBody>
            <a:bodyPr wrap="square" lIns="0" tIns="0" rIns="0" bIns="0" rtlCol="0"/>
            <a:lstStyle/>
            <a:p>
              <a:endParaRPr lang="fr-FR" noProof="0" dirty="0"/>
            </a:p>
          </p:txBody>
        </p:sp>
        <p:sp>
          <p:nvSpPr>
            <p:cNvPr id="6094" name="object 6094"/>
            <p:cNvSpPr/>
            <p:nvPr/>
          </p:nvSpPr>
          <p:spPr>
            <a:xfrm>
              <a:off x="8783389" y="5407534"/>
              <a:ext cx="1905" cy="532130"/>
            </a:xfrm>
            <a:custGeom>
              <a:avLst/>
              <a:gdLst/>
              <a:ahLst/>
              <a:cxnLst/>
              <a:rect l="l" t="t" r="r" b="b"/>
              <a:pathLst>
                <a:path w="1904" h="532129">
                  <a:moveTo>
                    <a:pt x="0" y="0"/>
                  </a:moveTo>
                  <a:lnTo>
                    <a:pt x="1681" y="170"/>
                  </a:lnTo>
                  <a:lnTo>
                    <a:pt x="1681" y="531907"/>
                  </a:lnTo>
                  <a:lnTo>
                    <a:pt x="0" y="532015"/>
                  </a:lnTo>
                  <a:lnTo>
                    <a:pt x="0" y="0"/>
                  </a:lnTo>
                  <a:close/>
                </a:path>
              </a:pathLst>
            </a:custGeom>
            <a:solidFill>
              <a:srgbClr val="777579"/>
            </a:solidFill>
          </p:spPr>
          <p:txBody>
            <a:bodyPr wrap="square" lIns="0" tIns="0" rIns="0" bIns="0" rtlCol="0"/>
            <a:lstStyle/>
            <a:p>
              <a:endParaRPr lang="fr-FR" noProof="0" dirty="0"/>
            </a:p>
          </p:txBody>
        </p:sp>
        <p:sp>
          <p:nvSpPr>
            <p:cNvPr id="6095" name="object 6095"/>
            <p:cNvSpPr/>
            <p:nvPr/>
          </p:nvSpPr>
          <p:spPr>
            <a:xfrm>
              <a:off x="8783389" y="5407534"/>
              <a:ext cx="1905" cy="532130"/>
            </a:xfrm>
            <a:custGeom>
              <a:avLst/>
              <a:gdLst/>
              <a:ahLst/>
              <a:cxnLst/>
              <a:rect l="l" t="t" r="r" b="b"/>
              <a:pathLst>
                <a:path w="1904" h="532129">
                  <a:moveTo>
                    <a:pt x="1681" y="170"/>
                  </a:moveTo>
                  <a:lnTo>
                    <a:pt x="1681" y="531907"/>
                  </a:lnTo>
                </a:path>
                <a:path w="1904" h="532129">
                  <a:moveTo>
                    <a:pt x="0" y="532015"/>
                  </a:moveTo>
                  <a:lnTo>
                    <a:pt x="0" y="0"/>
                  </a:lnTo>
                </a:path>
              </a:pathLst>
            </a:custGeom>
            <a:ln w="3175">
              <a:solidFill>
                <a:srgbClr val="777579"/>
              </a:solidFill>
            </a:ln>
          </p:spPr>
          <p:txBody>
            <a:bodyPr wrap="square" lIns="0" tIns="0" rIns="0" bIns="0" rtlCol="0"/>
            <a:lstStyle/>
            <a:p>
              <a:endParaRPr lang="fr-FR" noProof="0" dirty="0"/>
            </a:p>
          </p:txBody>
        </p:sp>
        <p:sp>
          <p:nvSpPr>
            <p:cNvPr id="6096" name="object 6096"/>
            <p:cNvSpPr/>
            <p:nvPr/>
          </p:nvSpPr>
          <p:spPr>
            <a:xfrm>
              <a:off x="8785070" y="5407704"/>
              <a:ext cx="2540" cy="532130"/>
            </a:xfrm>
            <a:custGeom>
              <a:avLst/>
              <a:gdLst/>
              <a:ahLst/>
              <a:cxnLst/>
              <a:rect l="l" t="t" r="r" b="b"/>
              <a:pathLst>
                <a:path w="2540" h="532129">
                  <a:moveTo>
                    <a:pt x="0" y="0"/>
                  </a:moveTo>
                  <a:lnTo>
                    <a:pt x="1921" y="194"/>
                  </a:lnTo>
                  <a:lnTo>
                    <a:pt x="1921" y="531614"/>
                  </a:lnTo>
                  <a:lnTo>
                    <a:pt x="0" y="531737"/>
                  </a:lnTo>
                  <a:lnTo>
                    <a:pt x="0" y="0"/>
                  </a:lnTo>
                  <a:close/>
                </a:path>
              </a:pathLst>
            </a:custGeom>
            <a:solidFill>
              <a:srgbClr val="777579"/>
            </a:solidFill>
          </p:spPr>
          <p:txBody>
            <a:bodyPr wrap="square" lIns="0" tIns="0" rIns="0" bIns="0" rtlCol="0"/>
            <a:lstStyle/>
            <a:p>
              <a:endParaRPr lang="fr-FR" noProof="0" dirty="0"/>
            </a:p>
          </p:txBody>
        </p:sp>
        <p:sp>
          <p:nvSpPr>
            <p:cNvPr id="6097" name="object 6097"/>
            <p:cNvSpPr/>
            <p:nvPr/>
          </p:nvSpPr>
          <p:spPr>
            <a:xfrm>
              <a:off x="8785070" y="5407704"/>
              <a:ext cx="2540" cy="532130"/>
            </a:xfrm>
            <a:custGeom>
              <a:avLst/>
              <a:gdLst/>
              <a:ahLst/>
              <a:cxnLst/>
              <a:rect l="l" t="t" r="r" b="b"/>
              <a:pathLst>
                <a:path w="2540" h="532129">
                  <a:moveTo>
                    <a:pt x="1921" y="194"/>
                  </a:moveTo>
                  <a:lnTo>
                    <a:pt x="1921" y="531614"/>
                  </a:lnTo>
                </a:path>
                <a:path w="2540" h="532129">
                  <a:moveTo>
                    <a:pt x="0" y="531737"/>
                  </a:moveTo>
                  <a:lnTo>
                    <a:pt x="0" y="0"/>
                  </a:lnTo>
                </a:path>
              </a:pathLst>
            </a:custGeom>
            <a:ln w="3175">
              <a:solidFill>
                <a:srgbClr val="777579"/>
              </a:solidFill>
            </a:ln>
          </p:spPr>
          <p:txBody>
            <a:bodyPr wrap="square" lIns="0" tIns="0" rIns="0" bIns="0" rtlCol="0"/>
            <a:lstStyle/>
            <a:p>
              <a:endParaRPr lang="fr-FR" noProof="0" dirty="0"/>
            </a:p>
          </p:txBody>
        </p:sp>
        <p:sp>
          <p:nvSpPr>
            <p:cNvPr id="6098" name="object 6098"/>
            <p:cNvSpPr/>
            <p:nvPr/>
          </p:nvSpPr>
          <p:spPr>
            <a:xfrm>
              <a:off x="8786992" y="5407898"/>
              <a:ext cx="3810" cy="531495"/>
            </a:xfrm>
            <a:custGeom>
              <a:avLst/>
              <a:gdLst/>
              <a:ahLst/>
              <a:cxnLst/>
              <a:rect l="l" t="t" r="r" b="b"/>
              <a:pathLst>
                <a:path w="3809" h="531495">
                  <a:moveTo>
                    <a:pt x="0" y="0"/>
                  </a:moveTo>
                  <a:lnTo>
                    <a:pt x="3602" y="364"/>
                  </a:lnTo>
                  <a:lnTo>
                    <a:pt x="3602" y="531189"/>
                  </a:lnTo>
                  <a:lnTo>
                    <a:pt x="0" y="531419"/>
                  </a:lnTo>
                  <a:lnTo>
                    <a:pt x="0" y="0"/>
                  </a:lnTo>
                  <a:close/>
                </a:path>
              </a:pathLst>
            </a:custGeom>
            <a:solidFill>
              <a:srgbClr val="777579"/>
            </a:solidFill>
          </p:spPr>
          <p:txBody>
            <a:bodyPr wrap="square" lIns="0" tIns="0" rIns="0" bIns="0" rtlCol="0"/>
            <a:lstStyle/>
            <a:p>
              <a:endParaRPr lang="fr-FR" noProof="0" dirty="0"/>
            </a:p>
          </p:txBody>
        </p:sp>
        <p:sp>
          <p:nvSpPr>
            <p:cNvPr id="6099" name="object 6099"/>
            <p:cNvSpPr/>
            <p:nvPr/>
          </p:nvSpPr>
          <p:spPr>
            <a:xfrm>
              <a:off x="8786992" y="5407898"/>
              <a:ext cx="3810" cy="531495"/>
            </a:xfrm>
            <a:custGeom>
              <a:avLst/>
              <a:gdLst/>
              <a:ahLst/>
              <a:cxnLst/>
              <a:rect l="l" t="t" r="r" b="b"/>
              <a:pathLst>
                <a:path w="3809" h="531495">
                  <a:moveTo>
                    <a:pt x="3602" y="364"/>
                  </a:moveTo>
                  <a:lnTo>
                    <a:pt x="3602" y="531189"/>
                  </a:lnTo>
                </a:path>
                <a:path w="3809" h="531495">
                  <a:moveTo>
                    <a:pt x="0" y="531419"/>
                  </a:moveTo>
                  <a:lnTo>
                    <a:pt x="0" y="0"/>
                  </a:lnTo>
                </a:path>
              </a:pathLst>
            </a:custGeom>
            <a:ln w="3175">
              <a:solidFill>
                <a:srgbClr val="777579"/>
              </a:solidFill>
            </a:ln>
          </p:spPr>
          <p:txBody>
            <a:bodyPr wrap="square" lIns="0" tIns="0" rIns="0" bIns="0" rtlCol="0"/>
            <a:lstStyle/>
            <a:p>
              <a:endParaRPr lang="fr-FR" noProof="0" dirty="0"/>
            </a:p>
          </p:txBody>
        </p:sp>
        <p:sp>
          <p:nvSpPr>
            <p:cNvPr id="6100" name="object 6100"/>
            <p:cNvSpPr/>
            <p:nvPr/>
          </p:nvSpPr>
          <p:spPr>
            <a:xfrm>
              <a:off x="8790595" y="5408263"/>
              <a:ext cx="1905" cy="530860"/>
            </a:xfrm>
            <a:custGeom>
              <a:avLst/>
              <a:gdLst/>
              <a:ahLst/>
              <a:cxnLst/>
              <a:rect l="l" t="t" r="r" b="b"/>
              <a:pathLst>
                <a:path w="1904" h="530860">
                  <a:moveTo>
                    <a:pt x="0" y="0"/>
                  </a:moveTo>
                  <a:lnTo>
                    <a:pt x="1681" y="170"/>
                  </a:lnTo>
                  <a:lnTo>
                    <a:pt x="1681" y="530716"/>
                  </a:lnTo>
                  <a:lnTo>
                    <a:pt x="0" y="530824"/>
                  </a:lnTo>
                  <a:lnTo>
                    <a:pt x="0" y="0"/>
                  </a:lnTo>
                  <a:close/>
                </a:path>
              </a:pathLst>
            </a:custGeom>
            <a:solidFill>
              <a:srgbClr val="777579"/>
            </a:solidFill>
          </p:spPr>
          <p:txBody>
            <a:bodyPr wrap="square" lIns="0" tIns="0" rIns="0" bIns="0" rtlCol="0"/>
            <a:lstStyle/>
            <a:p>
              <a:endParaRPr lang="fr-FR" noProof="0" dirty="0"/>
            </a:p>
          </p:txBody>
        </p:sp>
        <p:sp>
          <p:nvSpPr>
            <p:cNvPr id="6101" name="object 6101"/>
            <p:cNvSpPr/>
            <p:nvPr/>
          </p:nvSpPr>
          <p:spPr>
            <a:xfrm>
              <a:off x="8790595" y="5408263"/>
              <a:ext cx="1905" cy="530860"/>
            </a:xfrm>
            <a:custGeom>
              <a:avLst/>
              <a:gdLst/>
              <a:ahLst/>
              <a:cxnLst/>
              <a:rect l="l" t="t" r="r" b="b"/>
              <a:pathLst>
                <a:path w="1904" h="530860">
                  <a:moveTo>
                    <a:pt x="1681" y="170"/>
                  </a:moveTo>
                  <a:lnTo>
                    <a:pt x="1681" y="530716"/>
                  </a:lnTo>
                </a:path>
                <a:path w="1904" h="530860">
                  <a:moveTo>
                    <a:pt x="0" y="530824"/>
                  </a:moveTo>
                  <a:lnTo>
                    <a:pt x="0" y="0"/>
                  </a:lnTo>
                </a:path>
              </a:pathLst>
            </a:custGeom>
            <a:ln w="3175">
              <a:solidFill>
                <a:srgbClr val="777579"/>
              </a:solidFill>
            </a:ln>
          </p:spPr>
          <p:txBody>
            <a:bodyPr wrap="square" lIns="0" tIns="0" rIns="0" bIns="0" rtlCol="0"/>
            <a:lstStyle/>
            <a:p>
              <a:endParaRPr lang="fr-FR" noProof="0" dirty="0"/>
            </a:p>
          </p:txBody>
        </p:sp>
        <p:sp>
          <p:nvSpPr>
            <p:cNvPr id="6102" name="object 6102"/>
            <p:cNvSpPr/>
            <p:nvPr/>
          </p:nvSpPr>
          <p:spPr>
            <a:xfrm>
              <a:off x="8792277" y="5408434"/>
              <a:ext cx="3810" cy="530860"/>
            </a:xfrm>
            <a:custGeom>
              <a:avLst/>
              <a:gdLst/>
              <a:ahLst/>
              <a:cxnLst/>
              <a:rect l="l" t="t" r="r" b="b"/>
              <a:pathLst>
                <a:path w="3809" h="530860">
                  <a:moveTo>
                    <a:pt x="0" y="0"/>
                  </a:moveTo>
                  <a:lnTo>
                    <a:pt x="3602" y="364"/>
                  </a:lnTo>
                  <a:lnTo>
                    <a:pt x="3602" y="530315"/>
                  </a:lnTo>
                  <a:lnTo>
                    <a:pt x="0" y="530546"/>
                  </a:lnTo>
                  <a:lnTo>
                    <a:pt x="0" y="0"/>
                  </a:lnTo>
                  <a:close/>
                </a:path>
              </a:pathLst>
            </a:custGeom>
            <a:solidFill>
              <a:srgbClr val="777579"/>
            </a:solidFill>
          </p:spPr>
          <p:txBody>
            <a:bodyPr wrap="square" lIns="0" tIns="0" rIns="0" bIns="0" rtlCol="0"/>
            <a:lstStyle/>
            <a:p>
              <a:endParaRPr lang="fr-FR" noProof="0" dirty="0"/>
            </a:p>
          </p:txBody>
        </p:sp>
        <p:sp>
          <p:nvSpPr>
            <p:cNvPr id="6103" name="object 6103"/>
            <p:cNvSpPr/>
            <p:nvPr/>
          </p:nvSpPr>
          <p:spPr>
            <a:xfrm>
              <a:off x="8792276" y="5408433"/>
              <a:ext cx="3810" cy="530860"/>
            </a:xfrm>
            <a:custGeom>
              <a:avLst/>
              <a:gdLst/>
              <a:ahLst/>
              <a:cxnLst/>
              <a:rect l="l" t="t" r="r" b="b"/>
              <a:pathLst>
                <a:path w="3809" h="530860">
                  <a:moveTo>
                    <a:pt x="3602" y="364"/>
                  </a:moveTo>
                  <a:lnTo>
                    <a:pt x="3602" y="530315"/>
                  </a:lnTo>
                </a:path>
                <a:path w="3809" h="530860">
                  <a:moveTo>
                    <a:pt x="0" y="530546"/>
                  </a:moveTo>
                  <a:lnTo>
                    <a:pt x="0" y="0"/>
                  </a:lnTo>
                </a:path>
              </a:pathLst>
            </a:custGeom>
            <a:ln w="3175">
              <a:solidFill>
                <a:srgbClr val="777579"/>
              </a:solidFill>
            </a:ln>
          </p:spPr>
          <p:txBody>
            <a:bodyPr wrap="square" lIns="0" tIns="0" rIns="0" bIns="0" rtlCol="0"/>
            <a:lstStyle/>
            <a:p>
              <a:endParaRPr lang="fr-FR" noProof="0" dirty="0"/>
            </a:p>
          </p:txBody>
        </p:sp>
        <p:sp>
          <p:nvSpPr>
            <p:cNvPr id="6104" name="object 6104"/>
            <p:cNvSpPr/>
            <p:nvPr/>
          </p:nvSpPr>
          <p:spPr>
            <a:xfrm>
              <a:off x="8795880" y="5408798"/>
              <a:ext cx="2540" cy="530225"/>
            </a:xfrm>
            <a:custGeom>
              <a:avLst/>
              <a:gdLst/>
              <a:ahLst/>
              <a:cxnLst/>
              <a:rect l="l" t="t" r="r" b="b"/>
              <a:pathLst>
                <a:path w="2540" h="530225">
                  <a:moveTo>
                    <a:pt x="0" y="0"/>
                  </a:moveTo>
                  <a:lnTo>
                    <a:pt x="1921" y="194"/>
                  </a:lnTo>
                  <a:lnTo>
                    <a:pt x="1921" y="529828"/>
                  </a:lnTo>
                  <a:lnTo>
                    <a:pt x="0" y="529951"/>
                  </a:lnTo>
                  <a:lnTo>
                    <a:pt x="0" y="0"/>
                  </a:lnTo>
                  <a:close/>
                </a:path>
              </a:pathLst>
            </a:custGeom>
            <a:solidFill>
              <a:srgbClr val="777579"/>
            </a:solidFill>
          </p:spPr>
          <p:txBody>
            <a:bodyPr wrap="square" lIns="0" tIns="0" rIns="0" bIns="0" rtlCol="0"/>
            <a:lstStyle/>
            <a:p>
              <a:endParaRPr lang="fr-FR" noProof="0" dirty="0"/>
            </a:p>
          </p:txBody>
        </p:sp>
        <p:sp>
          <p:nvSpPr>
            <p:cNvPr id="6105" name="object 6105"/>
            <p:cNvSpPr/>
            <p:nvPr/>
          </p:nvSpPr>
          <p:spPr>
            <a:xfrm>
              <a:off x="8795879" y="5408798"/>
              <a:ext cx="2540" cy="530225"/>
            </a:xfrm>
            <a:custGeom>
              <a:avLst/>
              <a:gdLst/>
              <a:ahLst/>
              <a:cxnLst/>
              <a:rect l="l" t="t" r="r" b="b"/>
              <a:pathLst>
                <a:path w="2540" h="530225">
                  <a:moveTo>
                    <a:pt x="1921" y="194"/>
                  </a:moveTo>
                  <a:lnTo>
                    <a:pt x="1921" y="529828"/>
                  </a:lnTo>
                </a:path>
                <a:path w="2540" h="530225">
                  <a:moveTo>
                    <a:pt x="0" y="529951"/>
                  </a:moveTo>
                  <a:lnTo>
                    <a:pt x="0" y="0"/>
                  </a:lnTo>
                </a:path>
              </a:pathLst>
            </a:custGeom>
            <a:ln w="3175">
              <a:solidFill>
                <a:srgbClr val="777579"/>
              </a:solidFill>
            </a:ln>
          </p:spPr>
          <p:txBody>
            <a:bodyPr wrap="square" lIns="0" tIns="0" rIns="0" bIns="0" rtlCol="0"/>
            <a:lstStyle/>
            <a:p>
              <a:endParaRPr lang="fr-FR" noProof="0" dirty="0"/>
            </a:p>
          </p:txBody>
        </p:sp>
        <p:sp>
          <p:nvSpPr>
            <p:cNvPr id="6106" name="object 6106"/>
            <p:cNvSpPr/>
            <p:nvPr/>
          </p:nvSpPr>
          <p:spPr>
            <a:xfrm>
              <a:off x="8797800" y="5408993"/>
              <a:ext cx="3810" cy="530225"/>
            </a:xfrm>
            <a:custGeom>
              <a:avLst/>
              <a:gdLst/>
              <a:ahLst/>
              <a:cxnLst/>
              <a:rect l="l" t="t" r="r" b="b"/>
              <a:pathLst>
                <a:path w="3809" h="530225">
                  <a:moveTo>
                    <a:pt x="0" y="0"/>
                  </a:moveTo>
                  <a:lnTo>
                    <a:pt x="3602" y="364"/>
                  </a:lnTo>
                  <a:lnTo>
                    <a:pt x="3602" y="529402"/>
                  </a:lnTo>
                  <a:lnTo>
                    <a:pt x="0" y="529633"/>
                  </a:lnTo>
                  <a:lnTo>
                    <a:pt x="0" y="0"/>
                  </a:lnTo>
                  <a:close/>
                </a:path>
              </a:pathLst>
            </a:custGeom>
            <a:solidFill>
              <a:srgbClr val="777579"/>
            </a:solidFill>
          </p:spPr>
          <p:txBody>
            <a:bodyPr wrap="square" lIns="0" tIns="0" rIns="0" bIns="0" rtlCol="0"/>
            <a:lstStyle/>
            <a:p>
              <a:endParaRPr lang="fr-FR" noProof="0" dirty="0"/>
            </a:p>
          </p:txBody>
        </p:sp>
        <p:sp>
          <p:nvSpPr>
            <p:cNvPr id="6107" name="object 6107"/>
            <p:cNvSpPr/>
            <p:nvPr/>
          </p:nvSpPr>
          <p:spPr>
            <a:xfrm>
              <a:off x="8797800" y="5408993"/>
              <a:ext cx="3810" cy="530225"/>
            </a:xfrm>
            <a:custGeom>
              <a:avLst/>
              <a:gdLst/>
              <a:ahLst/>
              <a:cxnLst/>
              <a:rect l="l" t="t" r="r" b="b"/>
              <a:pathLst>
                <a:path w="3809" h="530225">
                  <a:moveTo>
                    <a:pt x="3602" y="364"/>
                  </a:moveTo>
                  <a:lnTo>
                    <a:pt x="3602" y="529402"/>
                  </a:lnTo>
                </a:path>
                <a:path w="3809" h="530225">
                  <a:moveTo>
                    <a:pt x="0" y="529633"/>
                  </a:moveTo>
                  <a:lnTo>
                    <a:pt x="0" y="0"/>
                  </a:lnTo>
                </a:path>
              </a:pathLst>
            </a:custGeom>
            <a:ln w="3175">
              <a:solidFill>
                <a:srgbClr val="777579"/>
              </a:solidFill>
            </a:ln>
          </p:spPr>
          <p:txBody>
            <a:bodyPr wrap="square" lIns="0" tIns="0" rIns="0" bIns="0" rtlCol="0"/>
            <a:lstStyle/>
            <a:p>
              <a:endParaRPr lang="fr-FR" noProof="0" dirty="0"/>
            </a:p>
          </p:txBody>
        </p:sp>
        <p:sp>
          <p:nvSpPr>
            <p:cNvPr id="6108" name="object 6108"/>
            <p:cNvSpPr/>
            <p:nvPr/>
          </p:nvSpPr>
          <p:spPr>
            <a:xfrm>
              <a:off x="8801403" y="5409358"/>
              <a:ext cx="1905" cy="529590"/>
            </a:xfrm>
            <a:custGeom>
              <a:avLst/>
              <a:gdLst/>
              <a:ahLst/>
              <a:cxnLst/>
              <a:rect l="l" t="t" r="r" b="b"/>
              <a:pathLst>
                <a:path w="1904" h="529589">
                  <a:moveTo>
                    <a:pt x="0" y="0"/>
                  </a:moveTo>
                  <a:lnTo>
                    <a:pt x="1681" y="170"/>
                  </a:lnTo>
                  <a:lnTo>
                    <a:pt x="1681" y="528930"/>
                  </a:lnTo>
                  <a:lnTo>
                    <a:pt x="0" y="529038"/>
                  </a:lnTo>
                  <a:lnTo>
                    <a:pt x="0" y="0"/>
                  </a:lnTo>
                  <a:close/>
                </a:path>
              </a:pathLst>
            </a:custGeom>
            <a:solidFill>
              <a:srgbClr val="777579"/>
            </a:solidFill>
          </p:spPr>
          <p:txBody>
            <a:bodyPr wrap="square" lIns="0" tIns="0" rIns="0" bIns="0" rtlCol="0"/>
            <a:lstStyle/>
            <a:p>
              <a:endParaRPr lang="fr-FR" noProof="0" dirty="0"/>
            </a:p>
          </p:txBody>
        </p:sp>
        <p:sp>
          <p:nvSpPr>
            <p:cNvPr id="6109" name="object 6109"/>
            <p:cNvSpPr/>
            <p:nvPr/>
          </p:nvSpPr>
          <p:spPr>
            <a:xfrm>
              <a:off x="8801403" y="5409358"/>
              <a:ext cx="1905" cy="529590"/>
            </a:xfrm>
            <a:custGeom>
              <a:avLst/>
              <a:gdLst/>
              <a:ahLst/>
              <a:cxnLst/>
              <a:rect l="l" t="t" r="r" b="b"/>
              <a:pathLst>
                <a:path w="1904" h="529589">
                  <a:moveTo>
                    <a:pt x="1681" y="170"/>
                  </a:moveTo>
                  <a:lnTo>
                    <a:pt x="1681" y="528930"/>
                  </a:lnTo>
                </a:path>
                <a:path w="1904" h="529589">
                  <a:moveTo>
                    <a:pt x="0" y="529038"/>
                  </a:moveTo>
                  <a:lnTo>
                    <a:pt x="0" y="0"/>
                  </a:lnTo>
                </a:path>
              </a:pathLst>
            </a:custGeom>
            <a:ln w="3175">
              <a:solidFill>
                <a:srgbClr val="777579"/>
              </a:solidFill>
            </a:ln>
          </p:spPr>
          <p:txBody>
            <a:bodyPr wrap="square" lIns="0" tIns="0" rIns="0" bIns="0" rtlCol="0"/>
            <a:lstStyle/>
            <a:p>
              <a:endParaRPr lang="fr-FR" noProof="0" dirty="0"/>
            </a:p>
          </p:txBody>
        </p:sp>
        <p:sp>
          <p:nvSpPr>
            <p:cNvPr id="6110" name="object 6110"/>
            <p:cNvSpPr/>
            <p:nvPr/>
          </p:nvSpPr>
          <p:spPr>
            <a:xfrm>
              <a:off x="8803085" y="5409528"/>
              <a:ext cx="3810" cy="528955"/>
            </a:xfrm>
            <a:custGeom>
              <a:avLst/>
              <a:gdLst/>
              <a:ahLst/>
              <a:cxnLst/>
              <a:rect l="l" t="t" r="r" b="b"/>
              <a:pathLst>
                <a:path w="3809" h="528954">
                  <a:moveTo>
                    <a:pt x="0" y="0"/>
                  </a:moveTo>
                  <a:lnTo>
                    <a:pt x="3602" y="364"/>
                  </a:lnTo>
                  <a:lnTo>
                    <a:pt x="3602" y="528529"/>
                  </a:lnTo>
                  <a:lnTo>
                    <a:pt x="0" y="528760"/>
                  </a:lnTo>
                  <a:lnTo>
                    <a:pt x="0" y="0"/>
                  </a:lnTo>
                  <a:close/>
                </a:path>
              </a:pathLst>
            </a:custGeom>
            <a:solidFill>
              <a:srgbClr val="767579"/>
            </a:solidFill>
          </p:spPr>
          <p:txBody>
            <a:bodyPr wrap="square" lIns="0" tIns="0" rIns="0" bIns="0" rtlCol="0"/>
            <a:lstStyle/>
            <a:p>
              <a:endParaRPr lang="fr-FR" noProof="0" dirty="0"/>
            </a:p>
          </p:txBody>
        </p:sp>
        <p:sp>
          <p:nvSpPr>
            <p:cNvPr id="6111" name="object 6111"/>
            <p:cNvSpPr/>
            <p:nvPr/>
          </p:nvSpPr>
          <p:spPr>
            <a:xfrm>
              <a:off x="8803085" y="5409528"/>
              <a:ext cx="3810" cy="528955"/>
            </a:xfrm>
            <a:custGeom>
              <a:avLst/>
              <a:gdLst/>
              <a:ahLst/>
              <a:cxnLst/>
              <a:rect l="l" t="t" r="r" b="b"/>
              <a:pathLst>
                <a:path w="3809" h="528954">
                  <a:moveTo>
                    <a:pt x="3602" y="364"/>
                  </a:moveTo>
                  <a:lnTo>
                    <a:pt x="3602" y="528529"/>
                  </a:lnTo>
                </a:path>
                <a:path w="3809" h="528954">
                  <a:moveTo>
                    <a:pt x="0" y="528760"/>
                  </a:moveTo>
                  <a:lnTo>
                    <a:pt x="0" y="0"/>
                  </a:lnTo>
                </a:path>
              </a:pathLst>
            </a:custGeom>
            <a:ln w="3175">
              <a:solidFill>
                <a:srgbClr val="767579"/>
              </a:solidFill>
            </a:ln>
          </p:spPr>
          <p:txBody>
            <a:bodyPr wrap="square" lIns="0" tIns="0" rIns="0" bIns="0" rtlCol="0"/>
            <a:lstStyle/>
            <a:p>
              <a:endParaRPr lang="fr-FR" noProof="0" dirty="0"/>
            </a:p>
          </p:txBody>
        </p:sp>
        <p:sp>
          <p:nvSpPr>
            <p:cNvPr id="6112" name="object 6112"/>
            <p:cNvSpPr/>
            <p:nvPr/>
          </p:nvSpPr>
          <p:spPr>
            <a:xfrm>
              <a:off x="8806688" y="5409893"/>
              <a:ext cx="2540" cy="528320"/>
            </a:xfrm>
            <a:custGeom>
              <a:avLst/>
              <a:gdLst/>
              <a:ahLst/>
              <a:cxnLst/>
              <a:rect l="l" t="t" r="r" b="b"/>
              <a:pathLst>
                <a:path w="2540" h="528320">
                  <a:moveTo>
                    <a:pt x="0" y="0"/>
                  </a:moveTo>
                  <a:lnTo>
                    <a:pt x="1921" y="220"/>
                  </a:lnTo>
                  <a:lnTo>
                    <a:pt x="1921" y="528041"/>
                  </a:lnTo>
                  <a:lnTo>
                    <a:pt x="0" y="528164"/>
                  </a:lnTo>
                  <a:lnTo>
                    <a:pt x="0" y="0"/>
                  </a:lnTo>
                  <a:close/>
                </a:path>
              </a:pathLst>
            </a:custGeom>
            <a:solidFill>
              <a:srgbClr val="767579"/>
            </a:solidFill>
          </p:spPr>
          <p:txBody>
            <a:bodyPr wrap="square" lIns="0" tIns="0" rIns="0" bIns="0" rtlCol="0"/>
            <a:lstStyle/>
            <a:p>
              <a:endParaRPr lang="fr-FR" noProof="0" dirty="0"/>
            </a:p>
          </p:txBody>
        </p:sp>
        <p:sp>
          <p:nvSpPr>
            <p:cNvPr id="6113" name="object 6113"/>
            <p:cNvSpPr/>
            <p:nvPr/>
          </p:nvSpPr>
          <p:spPr>
            <a:xfrm>
              <a:off x="8806687" y="5409893"/>
              <a:ext cx="2540" cy="528320"/>
            </a:xfrm>
            <a:custGeom>
              <a:avLst/>
              <a:gdLst/>
              <a:ahLst/>
              <a:cxnLst/>
              <a:rect l="l" t="t" r="r" b="b"/>
              <a:pathLst>
                <a:path w="2540" h="528320">
                  <a:moveTo>
                    <a:pt x="1921" y="220"/>
                  </a:moveTo>
                  <a:lnTo>
                    <a:pt x="1921" y="528041"/>
                  </a:lnTo>
                </a:path>
                <a:path w="2540" h="528320">
                  <a:moveTo>
                    <a:pt x="0" y="528164"/>
                  </a:moveTo>
                  <a:lnTo>
                    <a:pt x="0" y="0"/>
                  </a:lnTo>
                </a:path>
              </a:pathLst>
            </a:custGeom>
            <a:ln w="3175">
              <a:solidFill>
                <a:srgbClr val="767579"/>
              </a:solidFill>
            </a:ln>
          </p:spPr>
          <p:txBody>
            <a:bodyPr wrap="square" lIns="0" tIns="0" rIns="0" bIns="0" rtlCol="0"/>
            <a:lstStyle/>
            <a:p>
              <a:endParaRPr lang="fr-FR" noProof="0" dirty="0"/>
            </a:p>
          </p:txBody>
        </p:sp>
        <p:sp>
          <p:nvSpPr>
            <p:cNvPr id="6114" name="object 6114"/>
            <p:cNvSpPr/>
            <p:nvPr/>
          </p:nvSpPr>
          <p:spPr>
            <a:xfrm>
              <a:off x="8808610" y="5410113"/>
              <a:ext cx="3810" cy="528320"/>
            </a:xfrm>
            <a:custGeom>
              <a:avLst/>
              <a:gdLst/>
              <a:ahLst/>
              <a:cxnLst/>
              <a:rect l="l" t="t" r="r" b="b"/>
              <a:pathLst>
                <a:path w="3809" h="528320">
                  <a:moveTo>
                    <a:pt x="0" y="0"/>
                  </a:moveTo>
                  <a:lnTo>
                    <a:pt x="3602" y="430"/>
                  </a:lnTo>
                  <a:lnTo>
                    <a:pt x="3602" y="527590"/>
                  </a:lnTo>
                  <a:lnTo>
                    <a:pt x="0" y="527821"/>
                  </a:lnTo>
                  <a:lnTo>
                    <a:pt x="0" y="0"/>
                  </a:lnTo>
                  <a:close/>
                </a:path>
              </a:pathLst>
            </a:custGeom>
            <a:solidFill>
              <a:srgbClr val="767579"/>
            </a:solidFill>
          </p:spPr>
          <p:txBody>
            <a:bodyPr wrap="square" lIns="0" tIns="0" rIns="0" bIns="0" rtlCol="0"/>
            <a:lstStyle/>
            <a:p>
              <a:endParaRPr lang="fr-FR" noProof="0" dirty="0"/>
            </a:p>
          </p:txBody>
        </p:sp>
        <p:sp>
          <p:nvSpPr>
            <p:cNvPr id="6115" name="object 6115"/>
            <p:cNvSpPr/>
            <p:nvPr/>
          </p:nvSpPr>
          <p:spPr>
            <a:xfrm>
              <a:off x="8808609" y="5410113"/>
              <a:ext cx="3810" cy="528320"/>
            </a:xfrm>
            <a:custGeom>
              <a:avLst/>
              <a:gdLst/>
              <a:ahLst/>
              <a:cxnLst/>
              <a:rect l="l" t="t" r="r" b="b"/>
              <a:pathLst>
                <a:path w="3809" h="528320">
                  <a:moveTo>
                    <a:pt x="3602" y="430"/>
                  </a:moveTo>
                  <a:lnTo>
                    <a:pt x="3602" y="527590"/>
                  </a:lnTo>
                </a:path>
                <a:path w="3809" h="528320">
                  <a:moveTo>
                    <a:pt x="0" y="527821"/>
                  </a:moveTo>
                  <a:lnTo>
                    <a:pt x="0" y="0"/>
                  </a:lnTo>
                </a:path>
              </a:pathLst>
            </a:custGeom>
            <a:ln w="3175">
              <a:solidFill>
                <a:srgbClr val="767579"/>
              </a:solidFill>
            </a:ln>
          </p:spPr>
          <p:txBody>
            <a:bodyPr wrap="square" lIns="0" tIns="0" rIns="0" bIns="0" rtlCol="0"/>
            <a:lstStyle/>
            <a:p>
              <a:endParaRPr lang="fr-FR" noProof="0" dirty="0"/>
            </a:p>
          </p:txBody>
        </p:sp>
        <p:sp>
          <p:nvSpPr>
            <p:cNvPr id="6116" name="object 6116"/>
            <p:cNvSpPr/>
            <p:nvPr/>
          </p:nvSpPr>
          <p:spPr>
            <a:xfrm>
              <a:off x="8812213" y="5410544"/>
              <a:ext cx="1905" cy="527685"/>
            </a:xfrm>
            <a:custGeom>
              <a:avLst/>
              <a:gdLst/>
              <a:ahLst/>
              <a:cxnLst/>
              <a:rect l="l" t="t" r="r" b="b"/>
              <a:pathLst>
                <a:path w="1904" h="527685">
                  <a:moveTo>
                    <a:pt x="0" y="0"/>
                  </a:moveTo>
                  <a:lnTo>
                    <a:pt x="1681" y="200"/>
                  </a:lnTo>
                  <a:lnTo>
                    <a:pt x="1681" y="527052"/>
                  </a:lnTo>
                  <a:lnTo>
                    <a:pt x="0" y="527159"/>
                  </a:lnTo>
                  <a:lnTo>
                    <a:pt x="0" y="0"/>
                  </a:lnTo>
                  <a:close/>
                </a:path>
              </a:pathLst>
            </a:custGeom>
            <a:solidFill>
              <a:srgbClr val="767579"/>
            </a:solidFill>
          </p:spPr>
          <p:txBody>
            <a:bodyPr wrap="square" lIns="0" tIns="0" rIns="0" bIns="0" rtlCol="0"/>
            <a:lstStyle/>
            <a:p>
              <a:endParaRPr lang="fr-FR" noProof="0" dirty="0"/>
            </a:p>
          </p:txBody>
        </p:sp>
        <p:sp>
          <p:nvSpPr>
            <p:cNvPr id="6117" name="object 6117"/>
            <p:cNvSpPr/>
            <p:nvPr/>
          </p:nvSpPr>
          <p:spPr>
            <a:xfrm>
              <a:off x="8812212" y="5410544"/>
              <a:ext cx="1905" cy="527685"/>
            </a:xfrm>
            <a:custGeom>
              <a:avLst/>
              <a:gdLst/>
              <a:ahLst/>
              <a:cxnLst/>
              <a:rect l="l" t="t" r="r" b="b"/>
              <a:pathLst>
                <a:path w="1904" h="527685">
                  <a:moveTo>
                    <a:pt x="1681" y="200"/>
                  </a:moveTo>
                  <a:lnTo>
                    <a:pt x="1681" y="527052"/>
                  </a:lnTo>
                </a:path>
                <a:path w="1904" h="527685">
                  <a:moveTo>
                    <a:pt x="0" y="527159"/>
                  </a:moveTo>
                  <a:lnTo>
                    <a:pt x="0" y="0"/>
                  </a:lnTo>
                </a:path>
              </a:pathLst>
            </a:custGeom>
            <a:ln w="3175">
              <a:solidFill>
                <a:srgbClr val="767579"/>
              </a:solidFill>
            </a:ln>
          </p:spPr>
          <p:txBody>
            <a:bodyPr wrap="square" lIns="0" tIns="0" rIns="0" bIns="0" rtlCol="0"/>
            <a:lstStyle/>
            <a:p>
              <a:endParaRPr lang="fr-FR" noProof="0" dirty="0"/>
            </a:p>
          </p:txBody>
        </p:sp>
        <p:sp>
          <p:nvSpPr>
            <p:cNvPr id="6118" name="object 6118"/>
            <p:cNvSpPr/>
            <p:nvPr/>
          </p:nvSpPr>
          <p:spPr>
            <a:xfrm>
              <a:off x="8813894" y="5410745"/>
              <a:ext cx="3810" cy="527050"/>
            </a:xfrm>
            <a:custGeom>
              <a:avLst/>
              <a:gdLst/>
              <a:ahLst/>
              <a:cxnLst/>
              <a:rect l="l" t="t" r="r" b="b"/>
              <a:pathLst>
                <a:path w="3809" h="527050">
                  <a:moveTo>
                    <a:pt x="0" y="0"/>
                  </a:moveTo>
                  <a:lnTo>
                    <a:pt x="3602" y="430"/>
                  </a:lnTo>
                  <a:lnTo>
                    <a:pt x="3602" y="526620"/>
                  </a:lnTo>
                  <a:lnTo>
                    <a:pt x="0" y="526851"/>
                  </a:lnTo>
                  <a:lnTo>
                    <a:pt x="0" y="0"/>
                  </a:lnTo>
                  <a:close/>
                </a:path>
              </a:pathLst>
            </a:custGeom>
            <a:solidFill>
              <a:srgbClr val="767479"/>
            </a:solidFill>
          </p:spPr>
          <p:txBody>
            <a:bodyPr wrap="square" lIns="0" tIns="0" rIns="0" bIns="0" rtlCol="0"/>
            <a:lstStyle/>
            <a:p>
              <a:endParaRPr lang="fr-FR" noProof="0" dirty="0"/>
            </a:p>
          </p:txBody>
        </p:sp>
        <p:sp>
          <p:nvSpPr>
            <p:cNvPr id="6119" name="object 6119"/>
            <p:cNvSpPr/>
            <p:nvPr/>
          </p:nvSpPr>
          <p:spPr>
            <a:xfrm>
              <a:off x="8813894" y="5410745"/>
              <a:ext cx="3810" cy="527050"/>
            </a:xfrm>
            <a:custGeom>
              <a:avLst/>
              <a:gdLst/>
              <a:ahLst/>
              <a:cxnLst/>
              <a:rect l="l" t="t" r="r" b="b"/>
              <a:pathLst>
                <a:path w="3809" h="527050">
                  <a:moveTo>
                    <a:pt x="3602" y="430"/>
                  </a:moveTo>
                  <a:lnTo>
                    <a:pt x="3602" y="526620"/>
                  </a:lnTo>
                </a:path>
                <a:path w="3809" h="527050">
                  <a:moveTo>
                    <a:pt x="0" y="526851"/>
                  </a:moveTo>
                  <a:lnTo>
                    <a:pt x="0" y="0"/>
                  </a:lnTo>
                </a:path>
              </a:pathLst>
            </a:custGeom>
            <a:ln w="3175">
              <a:solidFill>
                <a:srgbClr val="767479"/>
              </a:solidFill>
            </a:ln>
          </p:spPr>
          <p:txBody>
            <a:bodyPr wrap="square" lIns="0" tIns="0" rIns="0" bIns="0" rtlCol="0"/>
            <a:lstStyle/>
            <a:p>
              <a:endParaRPr lang="fr-FR" noProof="0" dirty="0"/>
            </a:p>
          </p:txBody>
        </p:sp>
        <p:sp>
          <p:nvSpPr>
            <p:cNvPr id="6120" name="object 6120"/>
            <p:cNvSpPr/>
            <p:nvPr/>
          </p:nvSpPr>
          <p:spPr>
            <a:xfrm>
              <a:off x="8817497" y="5411175"/>
              <a:ext cx="2540" cy="526415"/>
            </a:xfrm>
            <a:custGeom>
              <a:avLst/>
              <a:gdLst/>
              <a:ahLst/>
              <a:cxnLst/>
              <a:rect l="l" t="t" r="r" b="b"/>
              <a:pathLst>
                <a:path w="2540" h="526414">
                  <a:moveTo>
                    <a:pt x="0" y="0"/>
                  </a:moveTo>
                  <a:lnTo>
                    <a:pt x="1921" y="229"/>
                  </a:lnTo>
                  <a:lnTo>
                    <a:pt x="1921" y="526066"/>
                  </a:lnTo>
                  <a:lnTo>
                    <a:pt x="0" y="526189"/>
                  </a:lnTo>
                  <a:lnTo>
                    <a:pt x="0" y="0"/>
                  </a:lnTo>
                  <a:close/>
                </a:path>
              </a:pathLst>
            </a:custGeom>
            <a:solidFill>
              <a:srgbClr val="767479"/>
            </a:solidFill>
          </p:spPr>
          <p:txBody>
            <a:bodyPr wrap="square" lIns="0" tIns="0" rIns="0" bIns="0" rtlCol="0"/>
            <a:lstStyle/>
            <a:p>
              <a:endParaRPr lang="fr-FR" noProof="0" dirty="0"/>
            </a:p>
          </p:txBody>
        </p:sp>
        <p:sp>
          <p:nvSpPr>
            <p:cNvPr id="6121" name="object 6121"/>
            <p:cNvSpPr/>
            <p:nvPr/>
          </p:nvSpPr>
          <p:spPr>
            <a:xfrm>
              <a:off x="8817497" y="5411175"/>
              <a:ext cx="2540" cy="526415"/>
            </a:xfrm>
            <a:custGeom>
              <a:avLst/>
              <a:gdLst/>
              <a:ahLst/>
              <a:cxnLst/>
              <a:rect l="l" t="t" r="r" b="b"/>
              <a:pathLst>
                <a:path w="2540" h="526414">
                  <a:moveTo>
                    <a:pt x="1921" y="229"/>
                  </a:moveTo>
                  <a:lnTo>
                    <a:pt x="1921" y="526066"/>
                  </a:lnTo>
                </a:path>
                <a:path w="2540" h="526414">
                  <a:moveTo>
                    <a:pt x="0" y="526190"/>
                  </a:moveTo>
                  <a:lnTo>
                    <a:pt x="0" y="0"/>
                  </a:lnTo>
                </a:path>
              </a:pathLst>
            </a:custGeom>
            <a:ln w="3175">
              <a:solidFill>
                <a:srgbClr val="767479"/>
              </a:solidFill>
            </a:ln>
          </p:spPr>
          <p:txBody>
            <a:bodyPr wrap="square" lIns="0" tIns="0" rIns="0" bIns="0" rtlCol="0"/>
            <a:lstStyle/>
            <a:p>
              <a:endParaRPr lang="fr-FR" noProof="0" dirty="0"/>
            </a:p>
          </p:txBody>
        </p:sp>
        <p:sp>
          <p:nvSpPr>
            <p:cNvPr id="6122" name="object 6122"/>
            <p:cNvSpPr/>
            <p:nvPr/>
          </p:nvSpPr>
          <p:spPr>
            <a:xfrm>
              <a:off x="8819418" y="5411405"/>
              <a:ext cx="1905" cy="526415"/>
            </a:xfrm>
            <a:custGeom>
              <a:avLst/>
              <a:gdLst/>
              <a:ahLst/>
              <a:cxnLst/>
              <a:rect l="l" t="t" r="r" b="b"/>
              <a:pathLst>
                <a:path w="1904" h="526414">
                  <a:moveTo>
                    <a:pt x="0" y="0"/>
                  </a:moveTo>
                  <a:lnTo>
                    <a:pt x="1681" y="200"/>
                  </a:lnTo>
                  <a:lnTo>
                    <a:pt x="1681" y="525729"/>
                  </a:lnTo>
                  <a:lnTo>
                    <a:pt x="0" y="525837"/>
                  </a:lnTo>
                  <a:lnTo>
                    <a:pt x="0" y="0"/>
                  </a:lnTo>
                  <a:close/>
                </a:path>
              </a:pathLst>
            </a:custGeom>
            <a:solidFill>
              <a:srgbClr val="767479"/>
            </a:solidFill>
          </p:spPr>
          <p:txBody>
            <a:bodyPr wrap="square" lIns="0" tIns="0" rIns="0" bIns="0" rtlCol="0"/>
            <a:lstStyle/>
            <a:p>
              <a:endParaRPr lang="fr-FR" noProof="0" dirty="0"/>
            </a:p>
          </p:txBody>
        </p:sp>
        <p:sp>
          <p:nvSpPr>
            <p:cNvPr id="6123" name="object 6123"/>
            <p:cNvSpPr/>
            <p:nvPr/>
          </p:nvSpPr>
          <p:spPr>
            <a:xfrm>
              <a:off x="8819418" y="5411405"/>
              <a:ext cx="1905" cy="526415"/>
            </a:xfrm>
            <a:custGeom>
              <a:avLst/>
              <a:gdLst/>
              <a:ahLst/>
              <a:cxnLst/>
              <a:rect l="l" t="t" r="r" b="b"/>
              <a:pathLst>
                <a:path w="1904" h="526414">
                  <a:moveTo>
                    <a:pt x="1681" y="200"/>
                  </a:moveTo>
                  <a:lnTo>
                    <a:pt x="1681" y="525729"/>
                  </a:lnTo>
                </a:path>
                <a:path w="1904" h="526414">
                  <a:moveTo>
                    <a:pt x="0" y="525837"/>
                  </a:moveTo>
                  <a:lnTo>
                    <a:pt x="0" y="0"/>
                  </a:lnTo>
                </a:path>
              </a:pathLst>
            </a:custGeom>
            <a:ln w="3175">
              <a:solidFill>
                <a:srgbClr val="767479"/>
              </a:solidFill>
            </a:ln>
          </p:spPr>
          <p:txBody>
            <a:bodyPr wrap="square" lIns="0" tIns="0" rIns="0" bIns="0" rtlCol="0"/>
            <a:lstStyle/>
            <a:p>
              <a:endParaRPr lang="fr-FR" noProof="0" dirty="0"/>
            </a:p>
          </p:txBody>
        </p:sp>
        <p:sp>
          <p:nvSpPr>
            <p:cNvPr id="6124" name="object 6124"/>
            <p:cNvSpPr/>
            <p:nvPr/>
          </p:nvSpPr>
          <p:spPr>
            <a:xfrm>
              <a:off x="8821100" y="5411606"/>
              <a:ext cx="3810" cy="525780"/>
            </a:xfrm>
            <a:custGeom>
              <a:avLst/>
              <a:gdLst/>
              <a:ahLst/>
              <a:cxnLst/>
              <a:rect l="l" t="t" r="r" b="b"/>
              <a:pathLst>
                <a:path w="3809" h="525779">
                  <a:moveTo>
                    <a:pt x="0" y="0"/>
                  </a:moveTo>
                  <a:lnTo>
                    <a:pt x="3602" y="430"/>
                  </a:lnTo>
                  <a:lnTo>
                    <a:pt x="3602" y="525297"/>
                  </a:lnTo>
                  <a:lnTo>
                    <a:pt x="0" y="525528"/>
                  </a:lnTo>
                  <a:lnTo>
                    <a:pt x="0" y="0"/>
                  </a:lnTo>
                  <a:close/>
                </a:path>
              </a:pathLst>
            </a:custGeom>
            <a:solidFill>
              <a:srgbClr val="767479"/>
            </a:solidFill>
          </p:spPr>
          <p:txBody>
            <a:bodyPr wrap="square" lIns="0" tIns="0" rIns="0" bIns="0" rtlCol="0"/>
            <a:lstStyle/>
            <a:p>
              <a:endParaRPr lang="fr-FR" noProof="0" dirty="0"/>
            </a:p>
          </p:txBody>
        </p:sp>
        <p:sp>
          <p:nvSpPr>
            <p:cNvPr id="6125" name="object 6125"/>
            <p:cNvSpPr/>
            <p:nvPr/>
          </p:nvSpPr>
          <p:spPr>
            <a:xfrm>
              <a:off x="8821100" y="5411606"/>
              <a:ext cx="3810" cy="525780"/>
            </a:xfrm>
            <a:custGeom>
              <a:avLst/>
              <a:gdLst/>
              <a:ahLst/>
              <a:cxnLst/>
              <a:rect l="l" t="t" r="r" b="b"/>
              <a:pathLst>
                <a:path w="3809" h="525779">
                  <a:moveTo>
                    <a:pt x="3602" y="430"/>
                  </a:moveTo>
                  <a:lnTo>
                    <a:pt x="3602" y="525297"/>
                  </a:lnTo>
                </a:path>
                <a:path w="3809" h="525779">
                  <a:moveTo>
                    <a:pt x="0" y="525528"/>
                  </a:moveTo>
                  <a:lnTo>
                    <a:pt x="0" y="0"/>
                  </a:lnTo>
                </a:path>
              </a:pathLst>
            </a:custGeom>
            <a:ln w="3175">
              <a:solidFill>
                <a:srgbClr val="767479"/>
              </a:solidFill>
            </a:ln>
          </p:spPr>
          <p:txBody>
            <a:bodyPr wrap="square" lIns="0" tIns="0" rIns="0" bIns="0" rtlCol="0"/>
            <a:lstStyle/>
            <a:p>
              <a:endParaRPr lang="fr-FR" noProof="0" dirty="0"/>
            </a:p>
          </p:txBody>
        </p:sp>
        <p:sp>
          <p:nvSpPr>
            <p:cNvPr id="6126" name="object 6126"/>
            <p:cNvSpPr/>
            <p:nvPr/>
          </p:nvSpPr>
          <p:spPr>
            <a:xfrm>
              <a:off x="8824703" y="5412037"/>
              <a:ext cx="2540" cy="525145"/>
            </a:xfrm>
            <a:custGeom>
              <a:avLst/>
              <a:gdLst/>
              <a:ahLst/>
              <a:cxnLst/>
              <a:rect l="l" t="t" r="r" b="b"/>
              <a:pathLst>
                <a:path w="2540" h="525145">
                  <a:moveTo>
                    <a:pt x="0" y="0"/>
                  </a:moveTo>
                  <a:lnTo>
                    <a:pt x="1921" y="229"/>
                  </a:lnTo>
                  <a:lnTo>
                    <a:pt x="1921" y="524744"/>
                  </a:lnTo>
                  <a:lnTo>
                    <a:pt x="0" y="524867"/>
                  </a:lnTo>
                  <a:lnTo>
                    <a:pt x="0" y="0"/>
                  </a:lnTo>
                  <a:close/>
                </a:path>
              </a:pathLst>
            </a:custGeom>
            <a:solidFill>
              <a:srgbClr val="757479"/>
            </a:solidFill>
          </p:spPr>
          <p:txBody>
            <a:bodyPr wrap="square" lIns="0" tIns="0" rIns="0" bIns="0" rtlCol="0"/>
            <a:lstStyle/>
            <a:p>
              <a:endParaRPr lang="fr-FR" noProof="0" dirty="0"/>
            </a:p>
          </p:txBody>
        </p:sp>
        <p:sp>
          <p:nvSpPr>
            <p:cNvPr id="6127" name="object 6127"/>
            <p:cNvSpPr/>
            <p:nvPr/>
          </p:nvSpPr>
          <p:spPr>
            <a:xfrm>
              <a:off x="8824703" y="5412037"/>
              <a:ext cx="2540" cy="525145"/>
            </a:xfrm>
            <a:custGeom>
              <a:avLst/>
              <a:gdLst/>
              <a:ahLst/>
              <a:cxnLst/>
              <a:rect l="l" t="t" r="r" b="b"/>
              <a:pathLst>
                <a:path w="2540" h="525145">
                  <a:moveTo>
                    <a:pt x="1921" y="229"/>
                  </a:moveTo>
                  <a:lnTo>
                    <a:pt x="1921" y="524744"/>
                  </a:lnTo>
                </a:path>
                <a:path w="2540" h="525145">
                  <a:moveTo>
                    <a:pt x="0" y="524867"/>
                  </a:moveTo>
                  <a:lnTo>
                    <a:pt x="0" y="0"/>
                  </a:lnTo>
                </a:path>
              </a:pathLst>
            </a:custGeom>
            <a:ln w="3175">
              <a:solidFill>
                <a:srgbClr val="757479"/>
              </a:solidFill>
            </a:ln>
          </p:spPr>
          <p:txBody>
            <a:bodyPr wrap="square" lIns="0" tIns="0" rIns="0" bIns="0" rtlCol="0"/>
            <a:lstStyle/>
            <a:p>
              <a:endParaRPr lang="fr-FR" noProof="0" dirty="0"/>
            </a:p>
          </p:txBody>
        </p:sp>
        <p:sp>
          <p:nvSpPr>
            <p:cNvPr id="6128" name="object 6128"/>
            <p:cNvSpPr/>
            <p:nvPr/>
          </p:nvSpPr>
          <p:spPr>
            <a:xfrm>
              <a:off x="8826624" y="5412267"/>
              <a:ext cx="3810" cy="524510"/>
            </a:xfrm>
            <a:custGeom>
              <a:avLst/>
              <a:gdLst/>
              <a:ahLst/>
              <a:cxnLst/>
              <a:rect l="l" t="t" r="r" b="b"/>
              <a:pathLst>
                <a:path w="3809" h="524510">
                  <a:moveTo>
                    <a:pt x="0" y="0"/>
                  </a:moveTo>
                  <a:lnTo>
                    <a:pt x="3602" y="430"/>
                  </a:lnTo>
                  <a:lnTo>
                    <a:pt x="3602" y="524283"/>
                  </a:lnTo>
                  <a:lnTo>
                    <a:pt x="0" y="524514"/>
                  </a:lnTo>
                  <a:lnTo>
                    <a:pt x="0" y="0"/>
                  </a:lnTo>
                  <a:close/>
                </a:path>
              </a:pathLst>
            </a:custGeom>
            <a:solidFill>
              <a:srgbClr val="757479"/>
            </a:solidFill>
          </p:spPr>
          <p:txBody>
            <a:bodyPr wrap="square" lIns="0" tIns="0" rIns="0" bIns="0" rtlCol="0"/>
            <a:lstStyle/>
            <a:p>
              <a:endParaRPr lang="fr-FR" noProof="0" dirty="0"/>
            </a:p>
          </p:txBody>
        </p:sp>
        <p:sp>
          <p:nvSpPr>
            <p:cNvPr id="6129" name="object 6129"/>
            <p:cNvSpPr/>
            <p:nvPr/>
          </p:nvSpPr>
          <p:spPr>
            <a:xfrm>
              <a:off x="8826624" y="5412267"/>
              <a:ext cx="3810" cy="524510"/>
            </a:xfrm>
            <a:custGeom>
              <a:avLst/>
              <a:gdLst/>
              <a:ahLst/>
              <a:cxnLst/>
              <a:rect l="l" t="t" r="r" b="b"/>
              <a:pathLst>
                <a:path w="3809" h="524510">
                  <a:moveTo>
                    <a:pt x="3602" y="430"/>
                  </a:moveTo>
                  <a:lnTo>
                    <a:pt x="3602" y="524283"/>
                  </a:lnTo>
                </a:path>
                <a:path w="3809" h="524510">
                  <a:moveTo>
                    <a:pt x="0" y="524514"/>
                  </a:moveTo>
                  <a:lnTo>
                    <a:pt x="0" y="0"/>
                  </a:lnTo>
                </a:path>
              </a:pathLst>
            </a:custGeom>
            <a:ln w="3175">
              <a:solidFill>
                <a:srgbClr val="757479"/>
              </a:solidFill>
            </a:ln>
          </p:spPr>
          <p:txBody>
            <a:bodyPr wrap="square" lIns="0" tIns="0" rIns="0" bIns="0" rtlCol="0"/>
            <a:lstStyle/>
            <a:p>
              <a:endParaRPr lang="fr-FR" noProof="0" dirty="0"/>
            </a:p>
          </p:txBody>
        </p:sp>
        <p:sp>
          <p:nvSpPr>
            <p:cNvPr id="6130" name="object 6130"/>
            <p:cNvSpPr/>
            <p:nvPr/>
          </p:nvSpPr>
          <p:spPr>
            <a:xfrm>
              <a:off x="8830227" y="5412697"/>
              <a:ext cx="1905" cy="523875"/>
            </a:xfrm>
            <a:custGeom>
              <a:avLst/>
              <a:gdLst/>
              <a:ahLst/>
              <a:cxnLst/>
              <a:rect l="l" t="t" r="r" b="b"/>
              <a:pathLst>
                <a:path w="1904" h="523875">
                  <a:moveTo>
                    <a:pt x="0" y="0"/>
                  </a:moveTo>
                  <a:lnTo>
                    <a:pt x="1681" y="200"/>
                  </a:lnTo>
                  <a:lnTo>
                    <a:pt x="1681" y="523571"/>
                  </a:lnTo>
                  <a:lnTo>
                    <a:pt x="0" y="523853"/>
                  </a:lnTo>
                  <a:lnTo>
                    <a:pt x="0" y="0"/>
                  </a:lnTo>
                  <a:close/>
                </a:path>
              </a:pathLst>
            </a:custGeom>
            <a:solidFill>
              <a:srgbClr val="757479"/>
            </a:solidFill>
          </p:spPr>
          <p:txBody>
            <a:bodyPr wrap="square" lIns="0" tIns="0" rIns="0" bIns="0" rtlCol="0"/>
            <a:lstStyle/>
            <a:p>
              <a:endParaRPr lang="fr-FR" noProof="0" dirty="0"/>
            </a:p>
          </p:txBody>
        </p:sp>
        <p:sp>
          <p:nvSpPr>
            <p:cNvPr id="6131" name="object 6131"/>
            <p:cNvSpPr/>
            <p:nvPr/>
          </p:nvSpPr>
          <p:spPr>
            <a:xfrm>
              <a:off x="8830227" y="5412697"/>
              <a:ext cx="1905" cy="523875"/>
            </a:xfrm>
            <a:custGeom>
              <a:avLst/>
              <a:gdLst/>
              <a:ahLst/>
              <a:cxnLst/>
              <a:rect l="l" t="t" r="r" b="b"/>
              <a:pathLst>
                <a:path w="1904" h="523875">
                  <a:moveTo>
                    <a:pt x="1681" y="200"/>
                  </a:moveTo>
                  <a:lnTo>
                    <a:pt x="1681" y="523571"/>
                  </a:lnTo>
                </a:path>
                <a:path w="1904" h="523875">
                  <a:moveTo>
                    <a:pt x="0" y="523853"/>
                  </a:moveTo>
                  <a:lnTo>
                    <a:pt x="0" y="0"/>
                  </a:lnTo>
                </a:path>
              </a:pathLst>
            </a:custGeom>
            <a:ln w="3175">
              <a:solidFill>
                <a:srgbClr val="757479"/>
              </a:solidFill>
            </a:ln>
          </p:spPr>
          <p:txBody>
            <a:bodyPr wrap="square" lIns="0" tIns="0" rIns="0" bIns="0" rtlCol="0"/>
            <a:lstStyle/>
            <a:p>
              <a:endParaRPr lang="fr-FR" noProof="0" dirty="0"/>
            </a:p>
          </p:txBody>
        </p:sp>
        <p:sp>
          <p:nvSpPr>
            <p:cNvPr id="6132" name="object 6132"/>
            <p:cNvSpPr/>
            <p:nvPr/>
          </p:nvSpPr>
          <p:spPr>
            <a:xfrm>
              <a:off x="8831908" y="5412899"/>
              <a:ext cx="3810" cy="523875"/>
            </a:xfrm>
            <a:custGeom>
              <a:avLst/>
              <a:gdLst/>
              <a:ahLst/>
              <a:cxnLst/>
              <a:rect l="l" t="t" r="r" b="b"/>
              <a:pathLst>
                <a:path w="3809" h="523875">
                  <a:moveTo>
                    <a:pt x="0" y="0"/>
                  </a:moveTo>
                  <a:lnTo>
                    <a:pt x="0" y="523370"/>
                  </a:lnTo>
                  <a:lnTo>
                    <a:pt x="3602" y="522767"/>
                  </a:lnTo>
                  <a:lnTo>
                    <a:pt x="3602" y="430"/>
                  </a:lnTo>
                  <a:lnTo>
                    <a:pt x="0" y="0"/>
                  </a:lnTo>
                  <a:close/>
                </a:path>
              </a:pathLst>
            </a:custGeom>
            <a:solidFill>
              <a:srgbClr val="757479"/>
            </a:solidFill>
          </p:spPr>
          <p:txBody>
            <a:bodyPr wrap="square" lIns="0" tIns="0" rIns="0" bIns="0" rtlCol="0"/>
            <a:lstStyle/>
            <a:p>
              <a:endParaRPr lang="fr-FR" noProof="0" dirty="0"/>
            </a:p>
          </p:txBody>
        </p:sp>
        <p:sp>
          <p:nvSpPr>
            <p:cNvPr id="6133" name="object 6133"/>
            <p:cNvSpPr/>
            <p:nvPr/>
          </p:nvSpPr>
          <p:spPr>
            <a:xfrm>
              <a:off x="8831908" y="5412898"/>
              <a:ext cx="3810" cy="523875"/>
            </a:xfrm>
            <a:custGeom>
              <a:avLst/>
              <a:gdLst/>
              <a:ahLst/>
              <a:cxnLst/>
              <a:rect l="l" t="t" r="r" b="b"/>
              <a:pathLst>
                <a:path w="3809" h="523875">
                  <a:moveTo>
                    <a:pt x="3602" y="430"/>
                  </a:moveTo>
                  <a:lnTo>
                    <a:pt x="3602" y="522767"/>
                  </a:lnTo>
                </a:path>
                <a:path w="3809" h="523875">
                  <a:moveTo>
                    <a:pt x="0" y="523370"/>
                  </a:moveTo>
                  <a:lnTo>
                    <a:pt x="0" y="0"/>
                  </a:lnTo>
                </a:path>
              </a:pathLst>
            </a:custGeom>
            <a:ln w="3175">
              <a:solidFill>
                <a:srgbClr val="757479"/>
              </a:solidFill>
            </a:ln>
          </p:spPr>
          <p:txBody>
            <a:bodyPr wrap="square" lIns="0" tIns="0" rIns="0" bIns="0" rtlCol="0"/>
            <a:lstStyle/>
            <a:p>
              <a:endParaRPr lang="fr-FR" noProof="0" dirty="0"/>
            </a:p>
          </p:txBody>
        </p:sp>
        <p:sp>
          <p:nvSpPr>
            <p:cNvPr id="6134" name="object 6134"/>
            <p:cNvSpPr/>
            <p:nvPr/>
          </p:nvSpPr>
          <p:spPr>
            <a:xfrm>
              <a:off x="8835511" y="5413329"/>
              <a:ext cx="2540" cy="522605"/>
            </a:xfrm>
            <a:custGeom>
              <a:avLst/>
              <a:gdLst/>
              <a:ahLst/>
              <a:cxnLst/>
              <a:rect l="l" t="t" r="r" b="b"/>
              <a:pathLst>
                <a:path w="2540" h="522604">
                  <a:moveTo>
                    <a:pt x="0" y="0"/>
                  </a:moveTo>
                  <a:lnTo>
                    <a:pt x="1921" y="229"/>
                  </a:lnTo>
                  <a:lnTo>
                    <a:pt x="1921" y="522015"/>
                  </a:lnTo>
                  <a:lnTo>
                    <a:pt x="0" y="522336"/>
                  </a:lnTo>
                  <a:lnTo>
                    <a:pt x="0" y="0"/>
                  </a:lnTo>
                  <a:close/>
                </a:path>
              </a:pathLst>
            </a:custGeom>
            <a:solidFill>
              <a:srgbClr val="757378"/>
            </a:solidFill>
          </p:spPr>
          <p:txBody>
            <a:bodyPr wrap="square" lIns="0" tIns="0" rIns="0" bIns="0" rtlCol="0"/>
            <a:lstStyle/>
            <a:p>
              <a:endParaRPr lang="fr-FR" noProof="0" dirty="0"/>
            </a:p>
          </p:txBody>
        </p:sp>
        <p:sp>
          <p:nvSpPr>
            <p:cNvPr id="6135" name="object 6135"/>
            <p:cNvSpPr/>
            <p:nvPr/>
          </p:nvSpPr>
          <p:spPr>
            <a:xfrm>
              <a:off x="8835511" y="5413329"/>
              <a:ext cx="2540" cy="522605"/>
            </a:xfrm>
            <a:custGeom>
              <a:avLst/>
              <a:gdLst/>
              <a:ahLst/>
              <a:cxnLst/>
              <a:rect l="l" t="t" r="r" b="b"/>
              <a:pathLst>
                <a:path w="2540" h="522604">
                  <a:moveTo>
                    <a:pt x="1921" y="229"/>
                  </a:moveTo>
                  <a:lnTo>
                    <a:pt x="1921" y="522015"/>
                  </a:lnTo>
                </a:path>
                <a:path w="2540" h="522604">
                  <a:moveTo>
                    <a:pt x="0" y="522337"/>
                  </a:moveTo>
                  <a:lnTo>
                    <a:pt x="0" y="0"/>
                  </a:lnTo>
                </a:path>
              </a:pathLst>
            </a:custGeom>
            <a:ln w="3175">
              <a:solidFill>
                <a:srgbClr val="757378"/>
              </a:solidFill>
            </a:ln>
          </p:spPr>
          <p:txBody>
            <a:bodyPr wrap="square" lIns="0" tIns="0" rIns="0" bIns="0" rtlCol="0"/>
            <a:lstStyle/>
            <a:p>
              <a:endParaRPr lang="fr-FR" noProof="0" dirty="0"/>
            </a:p>
          </p:txBody>
        </p:sp>
        <p:sp>
          <p:nvSpPr>
            <p:cNvPr id="6136" name="object 6136"/>
            <p:cNvSpPr/>
            <p:nvPr/>
          </p:nvSpPr>
          <p:spPr>
            <a:xfrm>
              <a:off x="8837433" y="5413559"/>
              <a:ext cx="3810" cy="521970"/>
            </a:xfrm>
            <a:custGeom>
              <a:avLst/>
              <a:gdLst/>
              <a:ahLst/>
              <a:cxnLst/>
              <a:rect l="l" t="t" r="r" b="b"/>
              <a:pathLst>
                <a:path w="3809" h="521970">
                  <a:moveTo>
                    <a:pt x="0" y="0"/>
                  </a:moveTo>
                  <a:lnTo>
                    <a:pt x="0" y="521785"/>
                  </a:lnTo>
                  <a:lnTo>
                    <a:pt x="3602" y="521182"/>
                  </a:lnTo>
                  <a:lnTo>
                    <a:pt x="3602" y="430"/>
                  </a:lnTo>
                  <a:lnTo>
                    <a:pt x="0" y="0"/>
                  </a:lnTo>
                  <a:close/>
                </a:path>
              </a:pathLst>
            </a:custGeom>
            <a:solidFill>
              <a:srgbClr val="757378"/>
            </a:solidFill>
          </p:spPr>
          <p:txBody>
            <a:bodyPr wrap="square" lIns="0" tIns="0" rIns="0" bIns="0" rtlCol="0"/>
            <a:lstStyle/>
            <a:p>
              <a:endParaRPr lang="fr-FR" noProof="0" dirty="0"/>
            </a:p>
          </p:txBody>
        </p:sp>
        <p:sp>
          <p:nvSpPr>
            <p:cNvPr id="6137" name="object 6137"/>
            <p:cNvSpPr/>
            <p:nvPr/>
          </p:nvSpPr>
          <p:spPr>
            <a:xfrm>
              <a:off x="8837433" y="5413559"/>
              <a:ext cx="3810" cy="521970"/>
            </a:xfrm>
            <a:custGeom>
              <a:avLst/>
              <a:gdLst/>
              <a:ahLst/>
              <a:cxnLst/>
              <a:rect l="l" t="t" r="r" b="b"/>
              <a:pathLst>
                <a:path w="3809" h="521970">
                  <a:moveTo>
                    <a:pt x="3602" y="430"/>
                  </a:moveTo>
                  <a:lnTo>
                    <a:pt x="3602" y="521182"/>
                  </a:lnTo>
                </a:path>
                <a:path w="3809" h="521970">
                  <a:moveTo>
                    <a:pt x="0" y="521785"/>
                  </a:moveTo>
                  <a:lnTo>
                    <a:pt x="0" y="0"/>
                  </a:lnTo>
                </a:path>
              </a:pathLst>
            </a:custGeom>
            <a:ln w="3175">
              <a:solidFill>
                <a:srgbClr val="757378"/>
              </a:solidFill>
            </a:ln>
          </p:spPr>
          <p:txBody>
            <a:bodyPr wrap="square" lIns="0" tIns="0" rIns="0" bIns="0" rtlCol="0"/>
            <a:lstStyle/>
            <a:p>
              <a:endParaRPr lang="fr-FR" noProof="0" dirty="0"/>
            </a:p>
          </p:txBody>
        </p:sp>
        <p:sp>
          <p:nvSpPr>
            <p:cNvPr id="6138" name="object 6138"/>
            <p:cNvSpPr/>
            <p:nvPr/>
          </p:nvSpPr>
          <p:spPr>
            <a:xfrm>
              <a:off x="8841036" y="5413990"/>
              <a:ext cx="1905" cy="521334"/>
            </a:xfrm>
            <a:custGeom>
              <a:avLst/>
              <a:gdLst/>
              <a:ahLst/>
              <a:cxnLst/>
              <a:rect l="l" t="t" r="r" b="b"/>
              <a:pathLst>
                <a:path w="1904" h="521335">
                  <a:moveTo>
                    <a:pt x="0" y="0"/>
                  </a:moveTo>
                  <a:lnTo>
                    <a:pt x="1681" y="200"/>
                  </a:lnTo>
                  <a:lnTo>
                    <a:pt x="1681" y="520470"/>
                  </a:lnTo>
                  <a:lnTo>
                    <a:pt x="0" y="520751"/>
                  </a:lnTo>
                  <a:lnTo>
                    <a:pt x="0" y="0"/>
                  </a:lnTo>
                  <a:close/>
                </a:path>
              </a:pathLst>
            </a:custGeom>
            <a:solidFill>
              <a:srgbClr val="757378"/>
            </a:solidFill>
          </p:spPr>
          <p:txBody>
            <a:bodyPr wrap="square" lIns="0" tIns="0" rIns="0" bIns="0" rtlCol="0"/>
            <a:lstStyle/>
            <a:p>
              <a:endParaRPr lang="fr-FR" noProof="0" dirty="0"/>
            </a:p>
          </p:txBody>
        </p:sp>
        <p:sp>
          <p:nvSpPr>
            <p:cNvPr id="6139" name="object 6139"/>
            <p:cNvSpPr/>
            <p:nvPr/>
          </p:nvSpPr>
          <p:spPr>
            <a:xfrm>
              <a:off x="8841036" y="5413990"/>
              <a:ext cx="1905" cy="521334"/>
            </a:xfrm>
            <a:custGeom>
              <a:avLst/>
              <a:gdLst/>
              <a:ahLst/>
              <a:cxnLst/>
              <a:rect l="l" t="t" r="r" b="b"/>
              <a:pathLst>
                <a:path w="1904" h="521335">
                  <a:moveTo>
                    <a:pt x="1681" y="200"/>
                  </a:moveTo>
                  <a:lnTo>
                    <a:pt x="1681" y="520470"/>
                  </a:lnTo>
                </a:path>
                <a:path w="1904" h="521335">
                  <a:moveTo>
                    <a:pt x="0" y="520751"/>
                  </a:moveTo>
                  <a:lnTo>
                    <a:pt x="0" y="0"/>
                  </a:lnTo>
                </a:path>
              </a:pathLst>
            </a:custGeom>
            <a:ln w="3175">
              <a:solidFill>
                <a:srgbClr val="757378"/>
              </a:solidFill>
            </a:ln>
          </p:spPr>
          <p:txBody>
            <a:bodyPr wrap="square" lIns="0" tIns="0" rIns="0" bIns="0" rtlCol="0"/>
            <a:lstStyle/>
            <a:p>
              <a:endParaRPr lang="fr-FR" noProof="0" dirty="0"/>
            </a:p>
          </p:txBody>
        </p:sp>
        <p:sp>
          <p:nvSpPr>
            <p:cNvPr id="6140" name="object 6140"/>
            <p:cNvSpPr/>
            <p:nvPr/>
          </p:nvSpPr>
          <p:spPr>
            <a:xfrm>
              <a:off x="8842717" y="5414190"/>
              <a:ext cx="3810" cy="520700"/>
            </a:xfrm>
            <a:custGeom>
              <a:avLst/>
              <a:gdLst/>
              <a:ahLst/>
              <a:cxnLst/>
              <a:rect l="l" t="t" r="r" b="b"/>
              <a:pathLst>
                <a:path w="3809" h="520700">
                  <a:moveTo>
                    <a:pt x="0" y="0"/>
                  </a:moveTo>
                  <a:lnTo>
                    <a:pt x="0" y="520269"/>
                  </a:lnTo>
                  <a:lnTo>
                    <a:pt x="3602" y="519666"/>
                  </a:lnTo>
                  <a:lnTo>
                    <a:pt x="3602" y="430"/>
                  </a:lnTo>
                  <a:lnTo>
                    <a:pt x="0" y="0"/>
                  </a:lnTo>
                  <a:close/>
                </a:path>
              </a:pathLst>
            </a:custGeom>
            <a:solidFill>
              <a:srgbClr val="757378"/>
            </a:solidFill>
          </p:spPr>
          <p:txBody>
            <a:bodyPr wrap="square" lIns="0" tIns="0" rIns="0" bIns="0" rtlCol="0"/>
            <a:lstStyle/>
            <a:p>
              <a:endParaRPr lang="fr-FR" noProof="0" dirty="0"/>
            </a:p>
          </p:txBody>
        </p:sp>
        <p:sp>
          <p:nvSpPr>
            <p:cNvPr id="6141" name="object 6141"/>
            <p:cNvSpPr/>
            <p:nvPr/>
          </p:nvSpPr>
          <p:spPr>
            <a:xfrm>
              <a:off x="8842717" y="5414190"/>
              <a:ext cx="3810" cy="520700"/>
            </a:xfrm>
            <a:custGeom>
              <a:avLst/>
              <a:gdLst/>
              <a:ahLst/>
              <a:cxnLst/>
              <a:rect l="l" t="t" r="r" b="b"/>
              <a:pathLst>
                <a:path w="3809" h="520700">
                  <a:moveTo>
                    <a:pt x="3602" y="430"/>
                  </a:moveTo>
                  <a:lnTo>
                    <a:pt x="3602" y="519666"/>
                  </a:lnTo>
                </a:path>
                <a:path w="3809" h="520700">
                  <a:moveTo>
                    <a:pt x="0" y="520269"/>
                  </a:moveTo>
                  <a:lnTo>
                    <a:pt x="0" y="0"/>
                  </a:lnTo>
                </a:path>
              </a:pathLst>
            </a:custGeom>
            <a:ln w="3175">
              <a:solidFill>
                <a:srgbClr val="757378"/>
              </a:solidFill>
            </a:ln>
          </p:spPr>
          <p:txBody>
            <a:bodyPr wrap="square" lIns="0" tIns="0" rIns="0" bIns="0" rtlCol="0"/>
            <a:lstStyle/>
            <a:p>
              <a:endParaRPr lang="fr-FR" noProof="0" dirty="0"/>
            </a:p>
          </p:txBody>
        </p:sp>
        <p:sp>
          <p:nvSpPr>
            <p:cNvPr id="6142" name="object 6142"/>
            <p:cNvSpPr/>
            <p:nvPr/>
          </p:nvSpPr>
          <p:spPr>
            <a:xfrm>
              <a:off x="8846320" y="5414621"/>
              <a:ext cx="2540" cy="519430"/>
            </a:xfrm>
            <a:custGeom>
              <a:avLst/>
              <a:gdLst/>
              <a:ahLst/>
              <a:cxnLst/>
              <a:rect l="l" t="t" r="r" b="b"/>
              <a:pathLst>
                <a:path w="2540" h="519429">
                  <a:moveTo>
                    <a:pt x="0" y="0"/>
                  </a:moveTo>
                  <a:lnTo>
                    <a:pt x="1921" y="229"/>
                  </a:lnTo>
                  <a:lnTo>
                    <a:pt x="1921" y="518914"/>
                  </a:lnTo>
                  <a:lnTo>
                    <a:pt x="0" y="519235"/>
                  </a:lnTo>
                  <a:lnTo>
                    <a:pt x="0" y="0"/>
                  </a:lnTo>
                  <a:close/>
                </a:path>
              </a:pathLst>
            </a:custGeom>
            <a:solidFill>
              <a:srgbClr val="757378"/>
            </a:solidFill>
          </p:spPr>
          <p:txBody>
            <a:bodyPr wrap="square" lIns="0" tIns="0" rIns="0" bIns="0" rtlCol="0"/>
            <a:lstStyle/>
            <a:p>
              <a:endParaRPr lang="fr-FR" noProof="0" dirty="0"/>
            </a:p>
          </p:txBody>
        </p:sp>
        <p:sp>
          <p:nvSpPr>
            <p:cNvPr id="6143" name="object 6143"/>
            <p:cNvSpPr/>
            <p:nvPr/>
          </p:nvSpPr>
          <p:spPr>
            <a:xfrm>
              <a:off x="8846320" y="5414621"/>
              <a:ext cx="2540" cy="519430"/>
            </a:xfrm>
            <a:custGeom>
              <a:avLst/>
              <a:gdLst/>
              <a:ahLst/>
              <a:cxnLst/>
              <a:rect l="l" t="t" r="r" b="b"/>
              <a:pathLst>
                <a:path w="2540" h="519429">
                  <a:moveTo>
                    <a:pt x="1921" y="229"/>
                  </a:moveTo>
                  <a:lnTo>
                    <a:pt x="1921" y="518914"/>
                  </a:lnTo>
                </a:path>
                <a:path w="2540" h="519429">
                  <a:moveTo>
                    <a:pt x="0" y="519235"/>
                  </a:moveTo>
                  <a:lnTo>
                    <a:pt x="0" y="0"/>
                  </a:lnTo>
                </a:path>
              </a:pathLst>
            </a:custGeom>
            <a:ln w="3175">
              <a:solidFill>
                <a:srgbClr val="757378"/>
              </a:solidFill>
            </a:ln>
          </p:spPr>
          <p:txBody>
            <a:bodyPr wrap="square" lIns="0" tIns="0" rIns="0" bIns="0" rtlCol="0"/>
            <a:lstStyle/>
            <a:p>
              <a:endParaRPr lang="fr-FR" noProof="0" dirty="0"/>
            </a:p>
          </p:txBody>
        </p:sp>
        <p:sp>
          <p:nvSpPr>
            <p:cNvPr id="6144" name="object 6144"/>
            <p:cNvSpPr/>
            <p:nvPr/>
          </p:nvSpPr>
          <p:spPr>
            <a:xfrm>
              <a:off x="8848242" y="5414851"/>
              <a:ext cx="3810" cy="518795"/>
            </a:xfrm>
            <a:custGeom>
              <a:avLst/>
              <a:gdLst/>
              <a:ahLst/>
              <a:cxnLst/>
              <a:rect l="l" t="t" r="r" b="b"/>
              <a:pathLst>
                <a:path w="3809" h="518795">
                  <a:moveTo>
                    <a:pt x="0" y="0"/>
                  </a:moveTo>
                  <a:lnTo>
                    <a:pt x="0" y="518684"/>
                  </a:lnTo>
                  <a:lnTo>
                    <a:pt x="3602" y="518081"/>
                  </a:lnTo>
                  <a:lnTo>
                    <a:pt x="3602" y="430"/>
                  </a:lnTo>
                  <a:lnTo>
                    <a:pt x="0" y="0"/>
                  </a:lnTo>
                  <a:close/>
                </a:path>
              </a:pathLst>
            </a:custGeom>
            <a:solidFill>
              <a:srgbClr val="757378"/>
            </a:solidFill>
          </p:spPr>
          <p:txBody>
            <a:bodyPr wrap="square" lIns="0" tIns="0" rIns="0" bIns="0" rtlCol="0"/>
            <a:lstStyle/>
            <a:p>
              <a:endParaRPr lang="fr-FR" noProof="0" dirty="0"/>
            </a:p>
          </p:txBody>
        </p:sp>
        <p:sp>
          <p:nvSpPr>
            <p:cNvPr id="6145" name="object 6145"/>
            <p:cNvSpPr/>
            <p:nvPr/>
          </p:nvSpPr>
          <p:spPr>
            <a:xfrm>
              <a:off x="8848242" y="5414851"/>
              <a:ext cx="3810" cy="518795"/>
            </a:xfrm>
            <a:custGeom>
              <a:avLst/>
              <a:gdLst/>
              <a:ahLst/>
              <a:cxnLst/>
              <a:rect l="l" t="t" r="r" b="b"/>
              <a:pathLst>
                <a:path w="3809" h="518795">
                  <a:moveTo>
                    <a:pt x="3602" y="430"/>
                  </a:moveTo>
                  <a:lnTo>
                    <a:pt x="3602" y="518081"/>
                  </a:lnTo>
                </a:path>
                <a:path w="3809" h="518795">
                  <a:moveTo>
                    <a:pt x="0" y="518684"/>
                  </a:moveTo>
                  <a:lnTo>
                    <a:pt x="0" y="0"/>
                  </a:lnTo>
                </a:path>
              </a:pathLst>
            </a:custGeom>
            <a:ln w="3175">
              <a:solidFill>
                <a:srgbClr val="757378"/>
              </a:solidFill>
            </a:ln>
          </p:spPr>
          <p:txBody>
            <a:bodyPr wrap="square" lIns="0" tIns="0" rIns="0" bIns="0" rtlCol="0"/>
            <a:lstStyle/>
            <a:p>
              <a:endParaRPr lang="fr-FR" noProof="0" dirty="0"/>
            </a:p>
          </p:txBody>
        </p:sp>
        <p:sp>
          <p:nvSpPr>
            <p:cNvPr id="6146" name="object 6146"/>
            <p:cNvSpPr/>
            <p:nvPr/>
          </p:nvSpPr>
          <p:spPr>
            <a:xfrm>
              <a:off x="8851844" y="5415282"/>
              <a:ext cx="1905" cy="518159"/>
            </a:xfrm>
            <a:custGeom>
              <a:avLst/>
              <a:gdLst/>
              <a:ahLst/>
              <a:cxnLst/>
              <a:rect l="l" t="t" r="r" b="b"/>
              <a:pathLst>
                <a:path w="1904" h="518160">
                  <a:moveTo>
                    <a:pt x="0" y="0"/>
                  </a:moveTo>
                  <a:lnTo>
                    <a:pt x="1681" y="200"/>
                  </a:lnTo>
                  <a:lnTo>
                    <a:pt x="1681" y="517369"/>
                  </a:lnTo>
                  <a:lnTo>
                    <a:pt x="0" y="517650"/>
                  </a:lnTo>
                  <a:lnTo>
                    <a:pt x="0" y="0"/>
                  </a:lnTo>
                  <a:close/>
                </a:path>
              </a:pathLst>
            </a:custGeom>
            <a:solidFill>
              <a:srgbClr val="757378"/>
            </a:solidFill>
          </p:spPr>
          <p:txBody>
            <a:bodyPr wrap="square" lIns="0" tIns="0" rIns="0" bIns="0" rtlCol="0"/>
            <a:lstStyle/>
            <a:p>
              <a:endParaRPr lang="fr-FR" noProof="0" dirty="0"/>
            </a:p>
          </p:txBody>
        </p:sp>
        <p:sp>
          <p:nvSpPr>
            <p:cNvPr id="6147" name="object 6147"/>
            <p:cNvSpPr/>
            <p:nvPr/>
          </p:nvSpPr>
          <p:spPr>
            <a:xfrm>
              <a:off x="8851844" y="5415282"/>
              <a:ext cx="1905" cy="518159"/>
            </a:xfrm>
            <a:custGeom>
              <a:avLst/>
              <a:gdLst/>
              <a:ahLst/>
              <a:cxnLst/>
              <a:rect l="l" t="t" r="r" b="b"/>
              <a:pathLst>
                <a:path w="1904" h="518160">
                  <a:moveTo>
                    <a:pt x="1681" y="200"/>
                  </a:moveTo>
                  <a:lnTo>
                    <a:pt x="1681" y="517369"/>
                  </a:lnTo>
                </a:path>
                <a:path w="1904" h="518160">
                  <a:moveTo>
                    <a:pt x="0" y="517650"/>
                  </a:moveTo>
                  <a:lnTo>
                    <a:pt x="0" y="0"/>
                  </a:lnTo>
                </a:path>
              </a:pathLst>
            </a:custGeom>
            <a:ln w="3175">
              <a:solidFill>
                <a:srgbClr val="757378"/>
              </a:solidFill>
            </a:ln>
          </p:spPr>
          <p:txBody>
            <a:bodyPr wrap="square" lIns="0" tIns="0" rIns="0" bIns="0" rtlCol="0"/>
            <a:lstStyle/>
            <a:p>
              <a:endParaRPr lang="fr-FR" noProof="0" dirty="0"/>
            </a:p>
          </p:txBody>
        </p:sp>
        <p:sp>
          <p:nvSpPr>
            <p:cNvPr id="6148" name="object 6148"/>
            <p:cNvSpPr/>
            <p:nvPr/>
          </p:nvSpPr>
          <p:spPr>
            <a:xfrm>
              <a:off x="8853526" y="5415483"/>
              <a:ext cx="2540" cy="517525"/>
            </a:xfrm>
            <a:custGeom>
              <a:avLst/>
              <a:gdLst/>
              <a:ahLst/>
              <a:cxnLst/>
              <a:rect l="l" t="t" r="r" b="b"/>
              <a:pathLst>
                <a:path w="2540" h="517525">
                  <a:moveTo>
                    <a:pt x="0" y="0"/>
                  </a:moveTo>
                  <a:lnTo>
                    <a:pt x="1921" y="229"/>
                  </a:lnTo>
                  <a:lnTo>
                    <a:pt x="1921" y="516846"/>
                  </a:lnTo>
                  <a:lnTo>
                    <a:pt x="0" y="517168"/>
                  </a:lnTo>
                  <a:lnTo>
                    <a:pt x="0" y="0"/>
                  </a:lnTo>
                  <a:close/>
                </a:path>
              </a:pathLst>
            </a:custGeom>
            <a:solidFill>
              <a:srgbClr val="757378"/>
            </a:solidFill>
          </p:spPr>
          <p:txBody>
            <a:bodyPr wrap="square" lIns="0" tIns="0" rIns="0" bIns="0" rtlCol="0"/>
            <a:lstStyle/>
            <a:p>
              <a:endParaRPr lang="fr-FR" noProof="0" dirty="0"/>
            </a:p>
          </p:txBody>
        </p:sp>
        <p:sp>
          <p:nvSpPr>
            <p:cNvPr id="6149" name="object 6149"/>
            <p:cNvSpPr/>
            <p:nvPr/>
          </p:nvSpPr>
          <p:spPr>
            <a:xfrm>
              <a:off x="8853526" y="5415483"/>
              <a:ext cx="2540" cy="517525"/>
            </a:xfrm>
            <a:custGeom>
              <a:avLst/>
              <a:gdLst/>
              <a:ahLst/>
              <a:cxnLst/>
              <a:rect l="l" t="t" r="r" b="b"/>
              <a:pathLst>
                <a:path w="2540" h="517525">
                  <a:moveTo>
                    <a:pt x="1921" y="229"/>
                  </a:moveTo>
                  <a:lnTo>
                    <a:pt x="1921" y="516846"/>
                  </a:lnTo>
                </a:path>
                <a:path w="2540" h="517525">
                  <a:moveTo>
                    <a:pt x="0" y="517168"/>
                  </a:moveTo>
                  <a:lnTo>
                    <a:pt x="0" y="0"/>
                  </a:lnTo>
                </a:path>
              </a:pathLst>
            </a:custGeom>
            <a:ln w="3175">
              <a:solidFill>
                <a:srgbClr val="757378"/>
              </a:solidFill>
            </a:ln>
          </p:spPr>
          <p:txBody>
            <a:bodyPr wrap="square" lIns="0" tIns="0" rIns="0" bIns="0" rtlCol="0"/>
            <a:lstStyle/>
            <a:p>
              <a:endParaRPr lang="fr-FR" noProof="0" dirty="0"/>
            </a:p>
          </p:txBody>
        </p:sp>
        <p:sp>
          <p:nvSpPr>
            <p:cNvPr id="6150" name="object 6150"/>
            <p:cNvSpPr/>
            <p:nvPr/>
          </p:nvSpPr>
          <p:spPr>
            <a:xfrm>
              <a:off x="8855447" y="5415712"/>
              <a:ext cx="3810" cy="516890"/>
            </a:xfrm>
            <a:custGeom>
              <a:avLst/>
              <a:gdLst/>
              <a:ahLst/>
              <a:cxnLst/>
              <a:rect l="l" t="t" r="r" b="b"/>
              <a:pathLst>
                <a:path w="3809" h="516889">
                  <a:moveTo>
                    <a:pt x="0" y="0"/>
                  </a:moveTo>
                  <a:lnTo>
                    <a:pt x="0" y="516616"/>
                  </a:lnTo>
                  <a:lnTo>
                    <a:pt x="3602" y="516013"/>
                  </a:lnTo>
                  <a:lnTo>
                    <a:pt x="3602" y="430"/>
                  </a:lnTo>
                  <a:lnTo>
                    <a:pt x="0" y="0"/>
                  </a:lnTo>
                  <a:close/>
                </a:path>
              </a:pathLst>
            </a:custGeom>
            <a:solidFill>
              <a:srgbClr val="747377"/>
            </a:solidFill>
          </p:spPr>
          <p:txBody>
            <a:bodyPr wrap="square" lIns="0" tIns="0" rIns="0" bIns="0" rtlCol="0"/>
            <a:lstStyle/>
            <a:p>
              <a:endParaRPr lang="fr-FR" noProof="0" dirty="0"/>
            </a:p>
          </p:txBody>
        </p:sp>
        <p:sp>
          <p:nvSpPr>
            <p:cNvPr id="6151" name="object 6151"/>
            <p:cNvSpPr/>
            <p:nvPr/>
          </p:nvSpPr>
          <p:spPr>
            <a:xfrm>
              <a:off x="8855447" y="5415712"/>
              <a:ext cx="3810" cy="516890"/>
            </a:xfrm>
            <a:custGeom>
              <a:avLst/>
              <a:gdLst/>
              <a:ahLst/>
              <a:cxnLst/>
              <a:rect l="l" t="t" r="r" b="b"/>
              <a:pathLst>
                <a:path w="3809" h="516889">
                  <a:moveTo>
                    <a:pt x="3602" y="430"/>
                  </a:moveTo>
                  <a:lnTo>
                    <a:pt x="3602" y="516013"/>
                  </a:lnTo>
                </a:path>
                <a:path w="3809" h="516889">
                  <a:moveTo>
                    <a:pt x="0" y="516616"/>
                  </a:moveTo>
                  <a:lnTo>
                    <a:pt x="0" y="0"/>
                  </a:lnTo>
                </a:path>
              </a:pathLst>
            </a:custGeom>
            <a:ln w="3175">
              <a:solidFill>
                <a:srgbClr val="747377"/>
              </a:solidFill>
            </a:ln>
          </p:spPr>
          <p:txBody>
            <a:bodyPr wrap="square" lIns="0" tIns="0" rIns="0" bIns="0" rtlCol="0"/>
            <a:lstStyle/>
            <a:p>
              <a:endParaRPr lang="fr-FR" noProof="0" dirty="0"/>
            </a:p>
          </p:txBody>
        </p:sp>
        <p:sp>
          <p:nvSpPr>
            <p:cNvPr id="6152" name="object 6152"/>
            <p:cNvSpPr/>
            <p:nvPr/>
          </p:nvSpPr>
          <p:spPr>
            <a:xfrm>
              <a:off x="8859050" y="5416143"/>
              <a:ext cx="1905" cy="515620"/>
            </a:xfrm>
            <a:custGeom>
              <a:avLst/>
              <a:gdLst/>
              <a:ahLst/>
              <a:cxnLst/>
              <a:rect l="l" t="t" r="r" b="b"/>
              <a:pathLst>
                <a:path w="1904" h="515620">
                  <a:moveTo>
                    <a:pt x="0" y="0"/>
                  </a:moveTo>
                  <a:lnTo>
                    <a:pt x="1681" y="200"/>
                  </a:lnTo>
                  <a:lnTo>
                    <a:pt x="1681" y="515301"/>
                  </a:lnTo>
                  <a:lnTo>
                    <a:pt x="0" y="515582"/>
                  </a:lnTo>
                  <a:lnTo>
                    <a:pt x="0" y="0"/>
                  </a:lnTo>
                  <a:close/>
                </a:path>
              </a:pathLst>
            </a:custGeom>
            <a:solidFill>
              <a:srgbClr val="747377"/>
            </a:solidFill>
          </p:spPr>
          <p:txBody>
            <a:bodyPr wrap="square" lIns="0" tIns="0" rIns="0" bIns="0" rtlCol="0"/>
            <a:lstStyle/>
            <a:p>
              <a:endParaRPr lang="fr-FR" noProof="0" dirty="0"/>
            </a:p>
          </p:txBody>
        </p:sp>
        <p:sp>
          <p:nvSpPr>
            <p:cNvPr id="6153" name="object 6153"/>
            <p:cNvSpPr/>
            <p:nvPr/>
          </p:nvSpPr>
          <p:spPr>
            <a:xfrm>
              <a:off x="8859050" y="5416143"/>
              <a:ext cx="1905" cy="515620"/>
            </a:xfrm>
            <a:custGeom>
              <a:avLst/>
              <a:gdLst/>
              <a:ahLst/>
              <a:cxnLst/>
              <a:rect l="l" t="t" r="r" b="b"/>
              <a:pathLst>
                <a:path w="1904" h="515620">
                  <a:moveTo>
                    <a:pt x="1681" y="200"/>
                  </a:moveTo>
                  <a:lnTo>
                    <a:pt x="1681" y="515301"/>
                  </a:lnTo>
                </a:path>
                <a:path w="1904" h="515620">
                  <a:moveTo>
                    <a:pt x="0" y="515582"/>
                  </a:moveTo>
                  <a:lnTo>
                    <a:pt x="0" y="0"/>
                  </a:lnTo>
                </a:path>
              </a:pathLst>
            </a:custGeom>
            <a:ln w="3175">
              <a:solidFill>
                <a:srgbClr val="747377"/>
              </a:solidFill>
            </a:ln>
          </p:spPr>
          <p:txBody>
            <a:bodyPr wrap="square" lIns="0" tIns="0" rIns="0" bIns="0" rtlCol="0"/>
            <a:lstStyle/>
            <a:p>
              <a:endParaRPr lang="fr-FR" noProof="0" dirty="0"/>
            </a:p>
          </p:txBody>
        </p:sp>
        <p:sp>
          <p:nvSpPr>
            <p:cNvPr id="6154" name="object 6154"/>
            <p:cNvSpPr/>
            <p:nvPr/>
          </p:nvSpPr>
          <p:spPr>
            <a:xfrm>
              <a:off x="8860731" y="5416344"/>
              <a:ext cx="3810" cy="515620"/>
            </a:xfrm>
            <a:custGeom>
              <a:avLst/>
              <a:gdLst/>
              <a:ahLst/>
              <a:cxnLst/>
              <a:rect l="l" t="t" r="r" b="b"/>
              <a:pathLst>
                <a:path w="3809" h="515620">
                  <a:moveTo>
                    <a:pt x="0" y="0"/>
                  </a:moveTo>
                  <a:lnTo>
                    <a:pt x="0" y="515100"/>
                  </a:lnTo>
                  <a:lnTo>
                    <a:pt x="3602" y="514497"/>
                  </a:lnTo>
                  <a:lnTo>
                    <a:pt x="3602" y="430"/>
                  </a:lnTo>
                  <a:lnTo>
                    <a:pt x="0" y="0"/>
                  </a:lnTo>
                  <a:close/>
                </a:path>
              </a:pathLst>
            </a:custGeom>
            <a:solidFill>
              <a:srgbClr val="747377"/>
            </a:solidFill>
          </p:spPr>
          <p:txBody>
            <a:bodyPr wrap="square" lIns="0" tIns="0" rIns="0" bIns="0" rtlCol="0"/>
            <a:lstStyle/>
            <a:p>
              <a:endParaRPr lang="fr-FR" noProof="0" dirty="0"/>
            </a:p>
          </p:txBody>
        </p:sp>
        <p:sp>
          <p:nvSpPr>
            <p:cNvPr id="6155" name="object 6155"/>
            <p:cNvSpPr/>
            <p:nvPr/>
          </p:nvSpPr>
          <p:spPr>
            <a:xfrm>
              <a:off x="8860731" y="5416344"/>
              <a:ext cx="3810" cy="515620"/>
            </a:xfrm>
            <a:custGeom>
              <a:avLst/>
              <a:gdLst/>
              <a:ahLst/>
              <a:cxnLst/>
              <a:rect l="l" t="t" r="r" b="b"/>
              <a:pathLst>
                <a:path w="3809" h="515620">
                  <a:moveTo>
                    <a:pt x="3602" y="430"/>
                  </a:moveTo>
                  <a:lnTo>
                    <a:pt x="3602" y="514497"/>
                  </a:lnTo>
                </a:path>
                <a:path w="3809" h="515620">
                  <a:moveTo>
                    <a:pt x="0" y="515100"/>
                  </a:moveTo>
                  <a:lnTo>
                    <a:pt x="0" y="0"/>
                  </a:lnTo>
                </a:path>
              </a:pathLst>
            </a:custGeom>
            <a:ln w="3175">
              <a:solidFill>
                <a:srgbClr val="747377"/>
              </a:solidFill>
            </a:ln>
          </p:spPr>
          <p:txBody>
            <a:bodyPr wrap="square" lIns="0" tIns="0" rIns="0" bIns="0" rtlCol="0"/>
            <a:lstStyle/>
            <a:p>
              <a:endParaRPr lang="fr-FR" noProof="0" dirty="0"/>
            </a:p>
          </p:txBody>
        </p:sp>
        <p:sp>
          <p:nvSpPr>
            <p:cNvPr id="6156" name="object 6156"/>
            <p:cNvSpPr/>
            <p:nvPr/>
          </p:nvSpPr>
          <p:spPr>
            <a:xfrm>
              <a:off x="8864334" y="5416775"/>
              <a:ext cx="2540" cy="514350"/>
            </a:xfrm>
            <a:custGeom>
              <a:avLst/>
              <a:gdLst/>
              <a:ahLst/>
              <a:cxnLst/>
              <a:rect l="l" t="t" r="r" b="b"/>
              <a:pathLst>
                <a:path w="2540" h="514350">
                  <a:moveTo>
                    <a:pt x="0" y="0"/>
                  </a:moveTo>
                  <a:lnTo>
                    <a:pt x="1921" y="229"/>
                  </a:lnTo>
                  <a:lnTo>
                    <a:pt x="1921" y="513745"/>
                  </a:lnTo>
                  <a:lnTo>
                    <a:pt x="0" y="514066"/>
                  </a:lnTo>
                  <a:lnTo>
                    <a:pt x="0" y="0"/>
                  </a:lnTo>
                  <a:close/>
                </a:path>
              </a:pathLst>
            </a:custGeom>
            <a:solidFill>
              <a:srgbClr val="747377"/>
            </a:solidFill>
          </p:spPr>
          <p:txBody>
            <a:bodyPr wrap="square" lIns="0" tIns="0" rIns="0" bIns="0" rtlCol="0"/>
            <a:lstStyle/>
            <a:p>
              <a:endParaRPr lang="fr-FR" noProof="0" dirty="0"/>
            </a:p>
          </p:txBody>
        </p:sp>
        <p:sp>
          <p:nvSpPr>
            <p:cNvPr id="6157" name="object 6157"/>
            <p:cNvSpPr/>
            <p:nvPr/>
          </p:nvSpPr>
          <p:spPr>
            <a:xfrm>
              <a:off x="8864334" y="5416775"/>
              <a:ext cx="2540" cy="514350"/>
            </a:xfrm>
            <a:custGeom>
              <a:avLst/>
              <a:gdLst/>
              <a:ahLst/>
              <a:cxnLst/>
              <a:rect l="l" t="t" r="r" b="b"/>
              <a:pathLst>
                <a:path w="2540" h="514350">
                  <a:moveTo>
                    <a:pt x="1921" y="229"/>
                  </a:moveTo>
                  <a:lnTo>
                    <a:pt x="1921" y="513745"/>
                  </a:lnTo>
                </a:path>
                <a:path w="2540" h="514350">
                  <a:moveTo>
                    <a:pt x="0" y="514066"/>
                  </a:moveTo>
                  <a:lnTo>
                    <a:pt x="0" y="0"/>
                  </a:lnTo>
                </a:path>
              </a:pathLst>
            </a:custGeom>
            <a:ln w="3175">
              <a:solidFill>
                <a:srgbClr val="747377"/>
              </a:solidFill>
            </a:ln>
          </p:spPr>
          <p:txBody>
            <a:bodyPr wrap="square" lIns="0" tIns="0" rIns="0" bIns="0" rtlCol="0"/>
            <a:lstStyle/>
            <a:p>
              <a:endParaRPr lang="fr-FR" noProof="0" dirty="0"/>
            </a:p>
          </p:txBody>
        </p:sp>
        <p:sp>
          <p:nvSpPr>
            <p:cNvPr id="6158" name="object 6158"/>
            <p:cNvSpPr/>
            <p:nvPr/>
          </p:nvSpPr>
          <p:spPr>
            <a:xfrm>
              <a:off x="8866256" y="5417005"/>
              <a:ext cx="3810" cy="513715"/>
            </a:xfrm>
            <a:custGeom>
              <a:avLst/>
              <a:gdLst/>
              <a:ahLst/>
              <a:cxnLst/>
              <a:rect l="l" t="t" r="r" b="b"/>
              <a:pathLst>
                <a:path w="3809" h="513714">
                  <a:moveTo>
                    <a:pt x="0" y="0"/>
                  </a:moveTo>
                  <a:lnTo>
                    <a:pt x="0" y="513515"/>
                  </a:lnTo>
                  <a:lnTo>
                    <a:pt x="3602" y="512912"/>
                  </a:lnTo>
                  <a:lnTo>
                    <a:pt x="3602" y="430"/>
                  </a:lnTo>
                  <a:lnTo>
                    <a:pt x="0" y="0"/>
                  </a:lnTo>
                  <a:close/>
                </a:path>
              </a:pathLst>
            </a:custGeom>
            <a:solidFill>
              <a:srgbClr val="747177"/>
            </a:solidFill>
          </p:spPr>
          <p:txBody>
            <a:bodyPr wrap="square" lIns="0" tIns="0" rIns="0" bIns="0" rtlCol="0"/>
            <a:lstStyle/>
            <a:p>
              <a:endParaRPr lang="fr-FR" noProof="0" dirty="0"/>
            </a:p>
          </p:txBody>
        </p:sp>
        <p:sp>
          <p:nvSpPr>
            <p:cNvPr id="6159" name="object 6159"/>
            <p:cNvSpPr/>
            <p:nvPr/>
          </p:nvSpPr>
          <p:spPr>
            <a:xfrm>
              <a:off x="8866256" y="5417005"/>
              <a:ext cx="3810" cy="513715"/>
            </a:xfrm>
            <a:custGeom>
              <a:avLst/>
              <a:gdLst/>
              <a:ahLst/>
              <a:cxnLst/>
              <a:rect l="l" t="t" r="r" b="b"/>
              <a:pathLst>
                <a:path w="3809" h="513714">
                  <a:moveTo>
                    <a:pt x="3602" y="430"/>
                  </a:moveTo>
                  <a:lnTo>
                    <a:pt x="3602" y="512912"/>
                  </a:lnTo>
                </a:path>
                <a:path w="3809" h="513714">
                  <a:moveTo>
                    <a:pt x="0" y="513515"/>
                  </a:moveTo>
                  <a:lnTo>
                    <a:pt x="0" y="0"/>
                  </a:lnTo>
                </a:path>
              </a:pathLst>
            </a:custGeom>
            <a:ln w="3175">
              <a:solidFill>
                <a:srgbClr val="747177"/>
              </a:solidFill>
            </a:ln>
          </p:spPr>
          <p:txBody>
            <a:bodyPr wrap="square" lIns="0" tIns="0" rIns="0" bIns="0" rtlCol="0"/>
            <a:lstStyle/>
            <a:p>
              <a:endParaRPr lang="fr-FR" noProof="0" dirty="0"/>
            </a:p>
          </p:txBody>
        </p:sp>
        <p:sp>
          <p:nvSpPr>
            <p:cNvPr id="6160" name="object 6160"/>
            <p:cNvSpPr/>
            <p:nvPr/>
          </p:nvSpPr>
          <p:spPr>
            <a:xfrm>
              <a:off x="8869859" y="5417435"/>
              <a:ext cx="1905" cy="513080"/>
            </a:xfrm>
            <a:custGeom>
              <a:avLst/>
              <a:gdLst/>
              <a:ahLst/>
              <a:cxnLst/>
              <a:rect l="l" t="t" r="r" b="b"/>
              <a:pathLst>
                <a:path w="1904" h="513079">
                  <a:moveTo>
                    <a:pt x="0" y="0"/>
                  </a:moveTo>
                  <a:lnTo>
                    <a:pt x="1681" y="200"/>
                  </a:lnTo>
                  <a:lnTo>
                    <a:pt x="1681" y="512200"/>
                  </a:lnTo>
                  <a:lnTo>
                    <a:pt x="0" y="512481"/>
                  </a:lnTo>
                  <a:lnTo>
                    <a:pt x="0" y="0"/>
                  </a:lnTo>
                  <a:close/>
                </a:path>
              </a:pathLst>
            </a:custGeom>
            <a:solidFill>
              <a:srgbClr val="747177"/>
            </a:solidFill>
          </p:spPr>
          <p:txBody>
            <a:bodyPr wrap="square" lIns="0" tIns="0" rIns="0" bIns="0" rtlCol="0"/>
            <a:lstStyle/>
            <a:p>
              <a:endParaRPr lang="fr-FR" noProof="0" dirty="0"/>
            </a:p>
          </p:txBody>
        </p:sp>
        <p:sp>
          <p:nvSpPr>
            <p:cNvPr id="6161" name="object 6161"/>
            <p:cNvSpPr/>
            <p:nvPr/>
          </p:nvSpPr>
          <p:spPr>
            <a:xfrm>
              <a:off x="8869859" y="5417435"/>
              <a:ext cx="1905" cy="513080"/>
            </a:xfrm>
            <a:custGeom>
              <a:avLst/>
              <a:gdLst/>
              <a:ahLst/>
              <a:cxnLst/>
              <a:rect l="l" t="t" r="r" b="b"/>
              <a:pathLst>
                <a:path w="1904" h="513079">
                  <a:moveTo>
                    <a:pt x="1681" y="200"/>
                  </a:moveTo>
                  <a:lnTo>
                    <a:pt x="1681" y="512200"/>
                  </a:lnTo>
                </a:path>
                <a:path w="1904" h="513079">
                  <a:moveTo>
                    <a:pt x="0" y="512481"/>
                  </a:moveTo>
                  <a:lnTo>
                    <a:pt x="0" y="0"/>
                  </a:lnTo>
                </a:path>
              </a:pathLst>
            </a:custGeom>
            <a:ln w="3175">
              <a:solidFill>
                <a:srgbClr val="747177"/>
              </a:solidFill>
            </a:ln>
          </p:spPr>
          <p:txBody>
            <a:bodyPr wrap="square" lIns="0" tIns="0" rIns="0" bIns="0" rtlCol="0"/>
            <a:lstStyle/>
            <a:p>
              <a:endParaRPr lang="fr-FR" noProof="0" dirty="0"/>
            </a:p>
          </p:txBody>
        </p:sp>
        <p:sp>
          <p:nvSpPr>
            <p:cNvPr id="6162" name="object 6162"/>
            <p:cNvSpPr/>
            <p:nvPr/>
          </p:nvSpPr>
          <p:spPr>
            <a:xfrm>
              <a:off x="8871540" y="5417636"/>
              <a:ext cx="3810" cy="512445"/>
            </a:xfrm>
            <a:custGeom>
              <a:avLst/>
              <a:gdLst/>
              <a:ahLst/>
              <a:cxnLst/>
              <a:rect l="l" t="t" r="r" b="b"/>
              <a:pathLst>
                <a:path w="3809" h="512445">
                  <a:moveTo>
                    <a:pt x="0" y="0"/>
                  </a:moveTo>
                  <a:lnTo>
                    <a:pt x="0" y="511999"/>
                  </a:lnTo>
                  <a:lnTo>
                    <a:pt x="3602" y="511396"/>
                  </a:lnTo>
                  <a:lnTo>
                    <a:pt x="3602" y="430"/>
                  </a:lnTo>
                  <a:lnTo>
                    <a:pt x="0" y="0"/>
                  </a:lnTo>
                  <a:close/>
                </a:path>
              </a:pathLst>
            </a:custGeom>
            <a:solidFill>
              <a:srgbClr val="747177"/>
            </a:solidFill>
          </p:spPr>
          <p:txBody>
            <a:bodyPr wrap="square" lIns="0" tIns="0" rIns="0" bIns="0" rtlCol="0"/>
            <a:lstStyle/>
            <a:p>
              <a:endParaRPr lang="fr-FR" noProof="0" dirty="0"/>
            </a:p>
          </p:txBody>
        </p:sp>
        <p:sp>
          <p:nvSpPr>
            <p:cNvPr id="6163" name="object 6163"/>
            <p:cNvSpPr/>
            <p:nvPr/>
          </p:nvSpPr>
          <p:spPr>
            <a:xfrm>
              <a:off x="8871540" y="5417636"/>
              <a:ext cx="3810" cy="512445"/>
            </a:xfrm>
            <a:custGeom>
              <a:avLst/>
              <a:gdLst/>
              <a:ahLst/>
              <a:cxnLst/>
              <a:rect l="l" t="t" r="r" b="b"/>
              <a:pathLst>
                <a:path w="3809" h="512445">
                  <a:moveTo>
                    <a:pt x="3602" y="430"/>
                  </a:moveTo>
                  <a:lnTo>
                    <a:pt x="3602" y="511396"/>
                  </a:lnTo>
                </a:path>
                <a:path w="3809" h="512445">
                  <a:moveTo>
                    <a:pt x="0" y="511999"/>
                  </a:moveTo>
                  <a:lnTo>
                    <a:pt x="0" y="0"/>
                  </a:lnTo>
                </a:path>
              </a:pathLst>
            </a:custGeom>
            <a:ln w="3175">
              <a:solidFill>
                <a:srgbClr val="747177"/>
              </a:solidFill>
            </a:ln>
          </p:spPr>
          <p:txBody>
            <a:bodyPr wrap="square" lIns="0" tIns="0" rIns="0" bIns="0" rtlCol="0"/>
            <a:lstStyle/>
            <a:p>
              <a:endParaRPr lang="fr-FR" noProof="0" dirty="0"/>
            </a:p>
          </p:txBody>
        </p:sp>
        <p:sp>
          <p:nvSpPr>
            <p:cNvPr id="6164" name="object 6164"/>
            <p:cNvSpPr/>
            <p:nvPr/>
          </p:nvSpPr>
          <p:spPr>
            <a:xfrm>
              <a:off x="8875143" y="5418067"/>
              <a:ext cx="2540" cy="511175"/>
            </a:xfrm>
            <a:custGeom>
              <a:avLst/>
              <a:gdLst/>
              <a:ahLst/>
              <a:cxnLst/>
              <a:rect l="l" t="t" r="r" b="b"/>
              <a:pathLst>
                <a:path w="2540" h="511175">
                  <a:moveTo>
                    <a:pt x="0" y="0"/>
                  </a:moveTo>
                  <a:lnTo>
                    <a:pt x="1921" y="229"/>
                  </a:lnTo>
                  <a:lnTo>
                    <a:pt x="1921" y="510643"/>
                  </a:lnTo>
                  <a:lnTo>
                    <a:pt x="0" y="510965"/>
                  </a:lnTo>
                  <a:lnTo>
                    <a:pt x="0" y="0"/>
                  </a:lnTo>
                  <a:close/>
                </a:path>
              </a:pathLst>
            </a:custGeom>
            <a:solidFill>
              <a:srgbClr val="747177"/>
            </a:solidFill>
          </p:spPr>
          <p:txBody>
            <a:bodyPr wrap="square" lIns="0" tIns="0" rIns="0" bIns="0" rtlCol="0"/>
            <a:lstStyle/>
            <a:p>
              <a:endParaRPr lang="fr-FR" noProof="0" dirty="0"/>
            </a:p>
          </p:txBody>
        </p:sp>
        <p:sp>
          <p:nvSpPr>
            <p:cNvPr id="6165" name="object 6165"/>
            <p:cNvSpPr/>
            <p:nvPr/>
          </p:nvSpPr>
          <p:spPr>
            <a:xfrm>
              <a:off x="8875143" y="5418067"/>
              <a:ext cx="2540" cy="511175"/>
            </a:xfrm>
            <a:custGeom>
              <a:avLst/>
              <a:gdLst/>
              <a:ahLst/>
              <a:cxnLst/>
              <a:rect l="l" t="t" r="r" b="b"/>
              <a:pathLst>
                <a:path w="2540" h="511175">
                  <a:moveTo>
                    <a:pt x="1921" y="229"/>
                  </a:moveTo>
                  <a:lnTo>
                    <a:pt x="1921" y="510643"/>
                  </a:lnTo>
                </a:path>
                <a:path w="2540" h="511175">
                  <a:moveTo>
                    <a:pt x="0" y="510965"/>
                  </a:moveTo>
                  <a:lnTo>
                    <a:pt x="0" y="0"/>
                  </a:lnTo>
                </a:path>
              </a:pathLst>
            </a:custGeom>
            <a:ln w="3175">
              <a:solidFill>
                <a:srgbClr val="747177"/>
              </a:solidFill>
            </a:ln>
          </p:spPr>
          <p:txBody>
            <a:bodyPr wrap="square" lIns="0" tIns="0" rIns="0" bIns="0" rtlCol="0"/>
            <a:lstStyle/>
            <a:p>
              <a:endParaRPr lang="fr-FR" noProof="0" dirty="0"/>
            </a:p>
          </p:txBody>
        </p:sp>
        <p:sp>
          <p:nvSpPr>
            <p:cNvPr id="6166" name="object 6166"/>
            <p:cNvSpPr/>
            <p:nvPr/>
          </p:nvSpPr>
          <p:spPr>
            <a:xfrm>
              <a:off x="8877065" y="5418297"/>
              <a:ext cx="3810" cy="510540"/>
            </a:xfrm>
            <a:custGeom>
              <a:avLst/>
              <a:gdLst/>
              <a:ahLst/>
              <a:cxnLst/>
              <a:rect l="l" t="t" r="r" b="b"/>
              <a:pathLst>
                <a:path w="3809" h="510539">
                  <a:moveTo>
                    <a:pt x="0" y="0"/>
                  </a:moveTo>
                  <a:lnTo>
                    <a:pt x="0" y="510414"/>
                  </a:lnTo>
                  <a:lnTo>
                    <a:pt x="3602" y="509811"/>
                  </a:lnTo>
                  <a:lnTo>
                    <a:pt x="3602" y="430"/>
                  </a:lnTo>
                  <a:lnTo>
                    <a:pt x="0" y="0"/>
                  </a:lnTo>
                  <a:close/>
                </a:path>
              </a:pathLst>
            </a:custGeom>
            <a:solidFill>
              <a:srgbClr val="737177"/>
            </a:solidFill>
          </p:spPr>
          <p:txBody>
            <a:bodyPr wrap="square" lIns="0" tIns="0" rIns="0" bIns="0" rtlCol="0"/>
            <a:lstStyle/>
            <a:p>
              <a:endParaRPr lang="fr-FR" noProof="0" dirty="0"/>
            </a:p>
          </p:txBody>
        </p:sp>
        <p:sp>
          <p:nvSpPr>
            <p:cNvPr id="6167" name="object 6167"/>
            <p:cNvSpPr/>
            <p:nvPr/>
          </p:nvSpPr>
          <p:spPr>
            <a:xfrm>
              <a:off x="8877065" y="5418297"/>
              <a:ext cx="3810" cy="510540"/>
            </a:xfrm>
            <a:custGeom>
              <a:avLst/>
              <a:gdLst/>
              <a:ahLst/>
              <a:cxnLst/>
              <a:rect l="l" t="t" r="r" b="b"/>
              <a:pathLst>
                <a:path w="3809" h="510539">
                  <a:moveTo>
                    <a:pt x="3602" y="430"/>
                  </a:moveTo>
                  <a:lnTo>
                    <a:pt x="3602" y="509811"/>
                  </a:lnTo>
                </a:path>
                <a:path w="3809" h="510539">
                  <a:moveTo>
                    <a:pt x="0" y="510414"/>
                  </a:moveTo>
                  <a:lnTo>
                    <a:pt x="0" y="0"/>
                  </a:lnTo>
                </a:path>
              </a:pathLst>
            </a:custGeom>
            <a:ln w="3175">
              <a:solidFill>
                <a:srgbClr val="737177"/>
              </a:solidFill>
            </a:ln>
          </p:spPr>
          <p:txBody>
            <a:bodyPr wrap="square" lIns="0" tIns="0" rIns="0" bIns="0" rtlCol="0"/>
            <a:lstStyle/>
            <a:p>
              <a:endParaRPr lang="fr-FR" noProof="0" dirty="0"/>
            </a:p>
          </p:txBody>
        </p:sp>
        <p:sp>
          <p:nvSpPr>
            <p:cNvPr id="6168" name="object 6168"/>
            <p:cNvSpPr/>
            <p:nvPr/>
          </p:nvSpPr>
          <p:spPr>
            <a:xfrm>
              <a:off x="8880667" y="5418928"/>
              <a:ext cx="1905" cy="509270"/>
            </a:xfrm>
            <a:custGeom>
              <a:avLst/>
              <a:gdLst/>
              <a:ahLst/>
              <a:cxnLst/>
              <a:rect l="l" t="t" r="r" b="b"/>
              <a:pathLst>
                <a:path w="1904" h="509270">
                  <a:moveTo>
                    <a:pt x="1681" y="0"/>
                  </a:moveTo>
                  <a:lnTo>
                    <a:pt x="0" y="0"/>
                  </a:lnTo>
                  <a:lnTo>
                    <a:pt x="0" y="508769"/>
                  </a:lnTo>
                  <a:lnTo>
                    <a:pt x="1681" y="508769"/>
                  </a:lnTo>
                  <a:lnTo>
                    <a:pt x="1681" y="0"/>
                  </a:lnTo>
                  <a:close/>
                </a:path>
              </a:pathLst>
            </a:custGeom>
            <a:solidFill>
              <a:srgbClr val="737177"/>
            </a:solidFill>
          </p:spPr>
          <p:txBody>
            <a:bodyPr wrap="square" lIns="0" tIns="0" rIns="0" bIns="0" rtlCol="0"/>
            <a:lstStyle/>
            <a:p>
              <a:endParaRPr lang="fr-FR" noProof="0" dirty="0"/>
            </a:p>
          </p:txBody>
        </p:sp>
        <p:sp>
          <p:nvSpPr>
            <p:cNvPr id="6169" name="object 6169"/>
            <p:cNvSpPr/>
            <p:nvPr/>
          </p:nvSpPr>
          <p:spPr>
            <a:xfrm>
              <a:off x="8880667" y="5418727"/>
              <a:ext cx="1905" cy="509905"/>
            </a:xfrm>
            <a:custGeom>
              <a:avLst/>
              <a:gdLst/>
              <a:ahLst/>
              <a:cxnLst/>
              <a:rect l="l" t="t" r="r" b="b"/>
              <a:pathLst>
                <a:path w="1904" h="509904">
                  <a:moveTo>
                    <a:pt x="1681" y="200"/>
                  </a:moveTo>
                  <a:lnTo>
                    <a:pt x="1681" y="508970"/>
                  </a:lnTo>
                </a:path>
                <a:path w="1904" h="509904">
                  <a:moveTo>
                    <a:pt x="0" y="509380"/>
                  </a:moveTo>
                  <a:lnTo>
                    <a:pt x="0" y="0"/>
                  </a:lnTo>
                </a:path>
              </a:pathLst>
            </a:custGeom>
            <a:ln w="3175">
              <a:solidFill>
                <a:srgbClr val="737177"/>
              </a:solidFill>
            </a:ln>
          </p:spPr>
          <p:txBody>
            <a:bodyPr wrap="square" lIns="0" tIns="0" rIns="0" bIns="0" rtlCol="0"/>
            <a:lstStyle/>
            <a:p>
              <a:endParaRPr lang="fr-FR" noProof="0" dirty="0"/>
            </a:p>
          </p:txBody>
        </p:sp>
        <p:sp>
          <p:nvSpPr>
            <p:cNvPr id="6170" name="object 6170"/>
            <p:cNvSpPr/>
            <p:nvPr/>
          </p:nvSpPr>
          <p:spPr>
            <a:xfrm>
              <a:off x="8882349" y="5418928"/>
              <a:ext cx="3810" cy="509270"/>
            </a:xfrm>
            <a:custGeom>
              <a:avLst/>
              <a:gdLst/>
              <a:ahLst/>
              <a:cxnLst/>
              <a:rect l="l" t="t" r="r" b="b"/>
              <a:pathLst>
                <a:path w="3809" h="509270">
                  <a:moveTo>
                    <a:pt x="0" y="0"/>
                  </a:moveTo>
                  <a:lnTo>
                    <a:pt x="0" y="508769"/>
                  </a:lnTo>
                  <a:lnTo>
                    <a:pt x="3602" y="507642"/>
                  </a:lnTo>
                  <a:lnTo>
                    <a:pt x="3602" y="430"/>
                  </a:lnTo>
                  <a:lnTo>
                    <a:pt x="0" y="0"/>
                  </a:lnTo>
                  <a:close/>
                </a:path>
              </a:pathLst>
            </a:custGeom>
            <a:solidFill>
              <a:srgbClr val="737177"/>
            </a:solidFill>
          </p:spPr>
          <p:txBody>
            <a:bodyPr wrap="square" lIns="0" tIns="0" rIns="0" bIns="0" rtlCol="0"/>
            <a:lstStyle/>
            <a:p>
              <a:endParaRPr lang="fr-FR" noProof="0" dirty="0"/>
            </a:p>
          </p:txBody>
        </p:sp>
        <p:sp>
          <p:nvSpPr>
            <p:cNvPr id="6171" name="object 6171"/>
            <p:cNvSpPr/>
            <p:nvPr/>
          </p:nvSpPr>
          <p:spPr>
            <a:xfrm>
              <a:off x="8882349" y="5418928"/>
              <a:ext cx="3810" cy="509270"/>
            </a:xfrm>
            <a:custGeom>
              <a:avLst/>
              <a:gdLst/>
              <a:ahLst/>
              <a:cxnLst/>
              <a:rect l="l" t="t" r="r" b="b"/>
              <a:pathLst>
                <a:path w="3809" h="509270">
                  <a:moveTo>
                    <a:pt x="3602" y="430"/>
                  </a:moveTo>
                  <a:lnTo>
                    <a:pt x="3602" y="507642"/>
                  </a:lnTo>
                </a:path>
                <a:path w="3809" h="509270">
                  <a:moveTo>
                    <a:pt x="0" y="508769"/>
                  </a:moveTo>
                  <a:lnTo>
                    <a:pt x="0" y="0"/>
                  </a:lnTo>
                </a:path>
              </a:pathLst>
            </a:custGeom>
            <a:ln w="3175">
              <a:solidFill>
                <a:srgbClr val="737177"/>
              </a:solidFill>
            </a:ln>
          </p:spPr>
          <p:txBody>
            <a:bodyPr wrap="square" lIns="0" tIns="0" rIns="0" bIns="0" rtlCol="0"/>
            <a:lstStyle/>
            <a:p>
              <a:endParaRPr lang="fr-FR" noProof="0" dirty="0"/>
            </a:p>
          </p:txBody>
        </p:sp>
        <p:sp>
          <p:nvSpPr>
            <p:cNvPr id="6172" name="object 6172"/>
            <p:cNvSpPr/>
            <p:nvPr/>
          </p:nvSpPr>
          <p:spPr>
            <a:xfrm>
              <a:off x="8885952" y="5419359"/>
              <a:ext cx="2540" cy="507365"/>
            </a:xfrm>
            <a:custGeom>
              <a:avLst/>
              <a:gdLst/>
              <a:ahLst/>
              <a:cxnLst/>
              <a:rect l="l" t="t" r="r" b="b"/>
              <a:pathLst>
                <a:path w="2540" h="507364">
                  <a:moveTo>
                    <a:pt x="0" y="0"/>
                  </a:moveTo>
                  <a:lnTo>
                    <a:pt x="1921" y="229"/>
                  </a:lnTo>
                  <a:lnTo>
                    <a:pt x="1921" y="506610"/>
                  </a:lnTo>
                  <a:lnTo>
                    <a:pt x="0" y="507211"/>
                  </a:lnTo>
                  <a:lnTo>
                    <a:pt x="0" y="0"/>
                  </a:lnTo>
                  <a:close/>
                </a:path>
              </a:pathLst>
            </a:custGeom>
            <a:solidFill>
              <a:srgbClr val="737177"/>
            </a:solidFill>
          </p:spPr>
          <p:txBody>
            <a:bodyPr wrap="square" lIns="0" tIns="0" rIns="0" bIns="0" rtlCol="0"/>
            <a:lstStyle/>
            <a:p>
              <a:endParaRPr lang="fr-FR" noProof="0" dirty="0"/>
            </a:p>
          </p:txBody>
        </p:sp>
        <p:sp>
          <p:nvSpPr>
            <p:cNvPr id="6173" name="object 6173"/>
            <p:cNvSpPr/>
            <p:nvPr/>
          </p:nvSpPr>
          <p:spPr>
            <a:xfrm>
              <a:off x="8885952" y="5419359"/>
              <a:ext cx="2540" cy="507365"/>
            </a:xfrm>
            <a:custGeom>
              <a:avLst/>
              <a:gdLst/>
              <a:ahLst/>
              <a:cxnLst/>
              <a:rect l="l" t="t" r="r" b="b"/>
              <a:pathLst>
                <a:path w="2540" h="507364">
                  <a:moveTo>
                    <a:pt x="1921" y="229"/>
                  </a:moveTo>
                  <a:lnTo>
                    <a:pt x="1921" y="506610"/>
                  </a:lnTo>
                </a:path>
                <a:path w="2540" h="507364">
                  <a:moveTo>
                    <a:pt x="0" y="507211"/>
                  </a:moveTo>
                  <a:lnTo>
                    <a:pt x="0" y="0"/>
                  </a:lnTo>
                </a:path>
              </a:pathLst>
            </a:custGeom>
            <a:ln w="3175">
              <a:solidFill>
                <a:srgbClr val="737177"/>
              </a:solidFill>
            </a:ln>
          </p:spPr>
          <p:txBody>
            <a:bodyPr wrap="square" lIns="0" tIns="0" rIns="0" bIns="0" rtlCol="0"/>
            <a:lstStyle/>
            <a:p>
              <a:endParaRPr lang="fr-FR" noProof="0" dirty="0"/>
            </a:p>
          </p:txBody>
        </p:sp>
        <p:sp>
          <p:nvSpPr>
            <p:cNvPr id="6174" name="object 6174"/>
            <p:cNvSpPr/>
            <p:nvPr/>
          </p:nvSpPr>
          <p:spPr>
            <a:xfrm>
              <a:off x="8887873" y="5419588"/>
              <a:ext cx="1905" cy="506730"/>
            </a:xfrm>
            <a:custGeom>
              <a:avLst/>
              <a:gdLst/>
              <a:ahLst/>
              <a:cxnLst/>
              <a:rect l="l" t="t" r="r" b="b"/>
              <a:pathLst>
                <a:path w="1904" h="506729">
                  <a:moveTo>
                    <a:pt x="0" y="0"/>
                  </a:moveTo>
                  <a:lnTo>
                    <a:pt x="1681" y="200"/>
                  </a:lnTo>
                  <a:lnTo>
                    <a:pt x="1681" y="505854"/>
                  </a:lnTo>
                  <a:lnTo>
                    <a:pt x="0" y="506380"/>
                  </a:lnTo>
                  <a:lnTo>
                    <a:pt x="0" y="0"/>
                  </a:lnTo>
                  <a:close/>
                </a:path>
              </a:pathLst>
            </a:custGeom>
            <a:solidFill>
              <a:srgbClr val="737176"/>
            </a:solidFill>
          </p:spPr>
          <p:txBody>
            <a:bodyPr wrap="square" lIns="0" tIns="0" rIns="0" bIns="0" rtlCol="0"/>
            <a:lstStyle/>
            <a:p>
              <a:endParaRPr lang="fr-FR" noProof="0" dirty="0"/>
            </a:p>
          </p:txBody>
        </p:sp>
        <p:sp>
          <p:nvSpPr>
            <p:cNvPr id="6175" name="object 6175"/>
            <p:cNvSpPr/>
            <p:nvPr/>
          </p:nvSpPr>
          <p:spPr>
            <a:xfrm>
              <a:off x="8887873" y="5419588"/>
              <a:ext cx="1905" cy="506730"/>
            </a:xfrm>
            <a:custGeom>
              <a:avLst/>
              <a:gdLst/>
              <a:ahLst/>
              <a:cxnLst/>
              <a:rect l="l" t="t" r="r" b="b"/>
              <a:pathLst>
                <a:path w="1904" h="506729">
                  <a:moveTo>
                    <a:pt x="1681" y="200"/>
                  </a:moveTo>
                  <a:lnTo>
                    <a:pt x="1681" y="505854"/>
                  </a:lnTo>
                </a:path>
                <a:path w="1904" h="506729">
                  <a:moveTo>
                    <a:pt x="0" y="506380"/>
                  </a:moveTo>
                  <a:lnTo>
                    <a:pt x="0" y="0"/>
                  </a:lnTo>
                </a:path>
              </a:pathLst>
            </a:custGeom>
            <a:ln w="3175">
              <a:solidFill>
                <a:srgbClr val="737176"/>
              </a:solidFill>
            </a:ln>
          </p:spPr>
          <p:txBody>
            <a:bodyPr wrap="square" lIns="0" tIns="0" rIns="0" bIns="0" rtlCol="0"/>
            <a:lstStyle/>
            <a:p>
              <a:endParaRPr lang="fr-FR" noProof="0" dirty="0"/>
            </a:p>
          </p:txBody>
        </p:sp>
        <p:sp>
          <p:nvSpPr>
            <p:cNvPr id="6176" name="object 6176"/>
            <p:cNvSpPr/>
            <p:nvPr/>
          </p:nvSpPr>
          <p:spPr>
            <a:xfrm>
              <a:off x="8889555" y="5419790"/>
              <a:ext cx="3810" cy="506095"/>
            </a:xfrm>
            <a:custGeom>
              <a:avLst/>
              <a:gdLst/>
              <a:ahLst/>
              <a:cxnLst/>
              <a:rect l="l" t="t" r="r" b="b"/>
              <a:pathLst>
                <a:path w="3809" h="506095">
                  <a:moveTo>
                    <a:pt x="0" y="0"/>
                  </a:moveTo>
                  <a:lnTo>
                    <a:pt x="0" y="505653"/>
                  </a:lnTo>
                  <a:lnTo>
                    <a:pt x="3602" y="504526"/>
                  </a:lnTo>
                  <a:lnTo>
                    <a:pt x="3602" y="430"/>
                  </a:lnTo>
                  <a:lnTo>
                    <a:pt x="0" y="0"/>
                  </a:lnTo>
                  <a:close/>
                </a:path>
              </a:pathLst>
            </a:custGeom>
            <a:solidFill>
              <a:srgbClr val="737176"/>
            </a:solidFill>
          </p:spPr>
          <p:txBody>
            <a:bodyPr wrap="square" lIns="0" tIns="0" rIns="0" bIns="0" rtlCol="0"/>
            <a:lstStyle/>
            <a:p>
              <a:endParaRPr lang="fr-FR" noProof="0" dirty="0"/>
            </a:p>
          </p:txBody>
        </p:sp>
        <p:sp>
          <p:nvSpPr>
            <p:cNvPr id="6177" name="object 6177"/>
            <p:cNvSpPr/>
            <p:nvPr/>
          </p:nvSpPr>
          <p:spPr>
            <a:xfrm>
              <a:off x="8889555" y="5419790"/>
              <a:ext cx="3810" cy="506095"/>
            </a:xfrm>
            <a:custGeom>
              <a:avLst/>
              <a:gdLst/>
              <a:ahLst/>
              <a:cxnLst/>
              <a:rect l="l" t="t" r="r" b="b"/>
              <a:pathLst>
                <a:path w="3809" h="506095">
                  <a:moveTo>
                    <a:pt x="3602" y="430"/>
                  </a:moveTo>
                  <a:lnTo>
                    <a:pt x="3602" y="504526"/>
                  </a:lnTo>
                </a:path>
                <a:path w="3809" h="506095">
                  <a:moveTo>
                    <a:pt x="0" y="505653"/>
                  </a:moveTo>
                  <a:lnTo>
                    <a:pt x="0" y="0"/>
                  </a:lnTo>
                </a:path>
              </a:pathLst>
            </a:custGeom>
            <a:ln w="3175">
              <a:solidFill>
                <a:srgbClr val="737176"/>
              </a:solidFill>
            </a:ln>
          </p:spPr>
          <p:txBody>
            <a:bodyPr wrap="square" lIns="0" tIns="0" rIns="0" bIns="0" rtlCol="0"/>
            <a:lstStyle/>
            <a:p>
              <a:endParaRPr lang="fr-FR" noProof="0" dirty="0"/>
            </a:p>
          </p:txBody>
        </p:sp>
        <p:sp>
          <p:nvSpPr>
            <p:cNvPr id="6178" name="object 6178"/>
            <p:cNvSpPr/>
            <p:nvPr/>
          </p:nvSpPr>
          <p:spPr>
            <a:xfrm>
              <a:off x="8893157" y="5420220"/>
              <a:ext cx="2540" cy="504190"/>
            </a:xfrm>
            <a:custGeom>
              <a:avLst/>
              <a:gdLst/>
              <a:ahLst/>
              <a:cxnLst/>
              <a:rect l="l" t="t" r="r" b="b"/>
              <a:pathLst>
                <a:path w="2540" h="504189">
                  <a:moveTo>
                    <a:pt x="0" y="0"/>
                  </a:moveTo>
                  <a:lnTo>
                    <a:pt x="1921" y="229"/>
                  </a:lnTo>
                  <a:lnTo>
                    <a:pt x="1921" y="503494"/>
                  </a:lnTo>
                  <a:lnTo>
                    <a:pt x="0" y="504095"/>
                  </a:lnTo>
                  <a:lnTo>
                    <a:pt x="0" y="0"/>
                  </a:lnTo>
                  <a:close/>
                </a:path>
              </a:pathLst>
            </a:custGeom>
            <a:solidFill>
              <a:srgbClr val="737176"/>
            </a:solidFill>
          </p:spPr>
          <p:txBody>
            <a:bodyPr wrap="square" lIns="0" tIns="0" rIns="0" bIns="0" rtlCol="0"/>
            <a:lstStyle/>
            <a:p>
              <a:endParaRPr lang="fr-FR" noProof="0" dirty="0"/>
            </a:p>
          </p:txBody>
        </p:sp>
        <p:sp>
          <p:nvSpPr>
            <p:cNvPr id="6179" name="object 6179"/>
            <p:cNvSpPr/>
            <p:nvPr/>
          </p:nvSpPr>
          <p:spPr>
            <a:xfrm>
              <a:off x="8893157" y="5420220"/>
              <a:ext cx="2540" cy="504190"/>
            </a:xfrm>
            <a:custGeom>
              <a:avLst/>
              <a:gdLst/>
              <a:ahLst/>
              <a:cxnLst/>
              <a:rect l="l" t="t" r="r" b="b"/>
              <a:pathLst>
                <a:path w="2540" h="504189">
                  <a:moveTo>
                    <a:pt x="1921" y="229"/>
                  </a:moveTo>
                  <a:lnTo>
                    <a:pt x="1921" y="503494"/>
                  </a:lnTo>
                </a:path>
                <a:path w="2540" h="504189">
                  <a:moveTo>
                    <a:pt x="0" y="504095"/>
                  </a:moveTo>
                  <a:lnTo>
                    <a:pt x="0" y="0"/>
                  </a:lnTo>
                </a:path>
              </a:pathLst>
            </a:custGeom>
            <a:ln w="3175">
              <a:solidFill>
                <a:srgbClr val="737176"/>
              </a:solidFill>
            </a:ln>
          </p:spPr>
          <p:txBody>
            <a:bodyPr wrap="square" lIns="0" tIns="0" rIns="0" bIns="0" rtlCol="0"/>
            <a:lstStyle/>
            <a:p>
              <a:endParaRPr lang="fr-FR" noProof="0" dirty="0"/>
            </a:p>
          </p:txBody>
        </p:sp>
        <p:sp>
          <p:nvSpPr>
            <p:cNvPr id="6180" name="object 6180"/>
            <p:cNvSpPr/>
            <p:nvPr/>
          </p:nvSpPr>
          <p:spPr>
            <a:xfrm>
              <a:off x="8895079" y="5420450"/>
              <a:ext cx="3810" cy="503555"/>
            </a:xfrm>
            <a:custGeom>
              <a:avLst/>
              <a:gdLst/>
              <a:ahLst/>
              <a:cxnLst/>
              <a:rect l="l" t="t" r="r" b="b"/>
              <a:pathLst>
                <a:path w="3809" h="503554">
                  <a:moveTo>
                    <a:pt x="0" y="0"/>
                  </a:moveTo>
                  <a:lnTo>
                    <a:pt x="0" y="503264"/>
                  </a:lnTo>
                  <a:lnTo>
                    <a:pt x="3602" y="502137"/>
                  </a:lnTo>
                  <a:lnTo>
                    <a:pt x="3602" y="430"/>
                  </a:lnTo>
                  <a:lnTo>
                    <a:pt x="0" y="0"/>
                  </a:lnTo>
                  <a:close/>
                </a:path>
              </a:pathLst>
            </a:custGeom>
            <a:solidFill>
              <a:srgbClr val="737176"/>
            </a:solidFill>
          </p:spPr>
          <p:txBody>
            <a:bodyPr wrap="square" lIns="0" tIns="0" rIns="0" bIns="0" rtlCol="0"/>
            <a:lstStyle/>
            <a:p>
              <a:endParaRPr lang="fr-FR" noProof="0" dirty="0"/>
            </a:p>
          </p:txBody>
        </p:sp>
        <p:sp>
          <p:nvSpPr>
            <p:cNvPr id="6181" name="object 6181"/>
            <p:cNvSpPr/>
            <p:nvPr/>
          </p:nvSpPr>
          <p:spPr>
            <a:xfrm>
              <a:off x="8895079" y="5420450"/>
              <a:ext cx="3810" cy="503555"/>
            </a:xfrm>
            <a:custGeom>
              <a:avLst/>
              <a:gdLst/>
              <a:ahLst/>
              <a:cxnLst/>
              <a:rect l="l" t="t" r="r" b="b"/>
              <a:pathLst>
                <a:path w="3809" h="503554">
                  <a:moveTo>
                    <a:pt x="3602" y="430"/>
                  </a:moveTo>
                  <a:lnTo>
                    <a:pt x="3602" y="502137"/>
                  </a:lnTo>
                </a:path>
                <a:path w="3809" h="503554">
                  <a:moveTo>
                    <a:pt x="0" y="503264"/>
                  </a:moveTo>
                  <a:lnTo>
                    <a:pt x="0" y="0"/>
                  </a:lnTo>
                </a:path>
              </a:pathLst>
            </a:custGeom>
            <a:ln w="3175">
              <a:solidFill>
                <a:srgbClr val="737176"/>
              </a:solidFill>
            </a:ln>
          </p:spPr>
          <p:txBody>
            <a:bodyPr wrap="square" lIns="0" tIns="0" rIns="0" bIns="0" rtlCol="0"/>
            <a:lstStyle/>
            <a:p>
              <a:endParaRPr lang="fr-FR" noProof="0" dirty="0"/>
            </a:p>
          </p:txBody>
        </p:sp>
        <p:sp>
          <p:nvSpPr>
            <p:cNvPr id="6182" name="object 6182"/>
            <p:cNvSpPr/>
            <p:nvPr/>
          </p:nvSpPr>
          <p:spPr>
            <a:xfrm>
              <a:off x="8898682" y="5420881"/>
              <a:ext cx="1905" cy="502284"/>
            </a:xfrm>
            <a:custGeom>
              <a:avLst/>
              <a:gdLst/>
              <a:ahLst/>
              <a:cxnLst/>
              <a:rect l="l" t="t" r="r" b="b"/>
              <a:pathLst>
                <a:path w="1904" h="502285">
                  <a:moveTo>
                    <a:pt x="0" y="0"/>
                  </a:moveTo>
                  <a:lnTo>
                    <a:pt x="1681" y="200"/>
                  </a:lnTo>
                  <a:lnTo>
                    <a:pt x="1681" y="501180"/>
                  </a:lnTo>
                  <a:lnTo>
                    <a:pt x="0" y="501706"/>
                  </a:lnTo>
                  <a:lnTo>
                    <a:pt x="0" y="0"/>
                  </a:lnTo>
                  <a:close/>
                </a:path>
              </a:pathLst>
            </a:custGeom>
            <a:solidFill>
              <a:srgbClr val="717076"/>
            </a:solidFill>
          </p:spPr>
          <p:txBody>
            <a:bodyPr wrap="square" lIns="0" tIns="0" rIns="0" bIns="0" rtlCol="0"/>
            <a:lstStyle/>
            <a:p>
              <a:endParaRPr lang="fr-FR" noProof="0" dirty="0"/>
            </a:p>
          </p:txBody>
        </p:sp>
        <p:sp>
          <p:nvSpPr>
            <p:cNvPr id="6183" name="object 6183"/>
            <p:cNvSpPr/>
            <p:nvPr/>
          </p:nvSpPr>
          <p:spPr>
            <a:xfrm>
              <a:off x="8898682" y="5420881"/>
              <a:ext cx="1905" cy="502284"/>
            </a:xfrm>
            <a:custGeom>
              <a:avLst/>
              <a:gdLst/>
              <a:ahLst/>
              <a:cxnLst/>
              <a:rect l="l" t="t" r="r" b="b"/>
              <a:pathLst>
                <a:path w="1904" h="502285">
                  <a:moveTo>
                    <a:pt x="1681" y="200"/>
                  </a:moveTo>
                  <a:lnTo>
                    <a:pt x="1681" y="501180"/>
                  </a:lnTo>
                </a:path>
                <a:path w="1904" h="502285">
                  <a:moveTo>
                    <a:pt x="0" y="501706"/>
                  </a:moveTo>
                  <a:lnTo>
                    <a:pt x="0" y="0"/>
                  </a:lnTo>
                </a:path>
              </a:pathLst>
            </a:custGeom>
            <a:ln w="3175">
              <a:solidFill>
                <a:srgbClr val="717076"/>
              </a:solidFill>
            </a:ln>
          </p:spPr>
          <p:txBody>
            <a:bodyPr wrap="square" lIns="0" tIns="0" rIns="0" bIns="0" rtlCol="0"/>
            <a:lstStyle/>
            <a:p>
              <a:endParaRPr lang="fr-FR" noProof="0" dirty="0"/>
            </a:p>
          </p:txBody>
        </p:sp>
        <p:sp>
          <p:nvSpPr>
            <p:cNvPr id="6184" name="object 6184"/>
            <p:cNvSpPr/>
            <p:nvPr/>
          </p:nvSpPr>
          <p:spPr>
            <a:xfrm>
              <a:off x="8900363" y="5421082"/>
              <a:ext cx="3810" cy="501015"/>
            </a:xfrm>
            <a:custGeom>
              <a:avLst/>
              <a:gdLst/>
              <a:ahLst/>
              <a:cxnLst/>
              <a:rect l="l" t="t" r="r" b="b"/>
              <a:pathLst>
                <a:path w="3809" h="501014">
                  <a:moveTo>
                    <a:pt x="0" y="0"/>
                  </a:moveTo>
                  <a:lnTo>
                    <a:pt x="0" y="500979"/>
                  </a:lnTo>
                  <a:lnTo>
                    <a:pt x="3602" y="499852"/>
                  </a:lnTo>
                  <a:lnTo>
                    <a:pt x="3602" y="430"/>
                  </a:lnTo>
                  <a:lnTo>
                    <a:pt x="0" y="0"/>
                  </a:lnTo>
                  <a:close/>
                </a:path>
              </a:pathLst>
            </a:custGeom>
            <a:solidFill>
              <a:srgbClr val="717076"/>
            </a:solidFill>
          </p:spPr>
          <p:txBody>
            <a:bodyPr wrap="square" lIns="0" tIns="0" rIns="0" bIns="0" rtlCol="0"/>
            <a:lstStyle/>
            <a:p>
              <a:endParaRPr lang="fr-FR" noProof="0" dirty="0"/>
            </a:p>
          </p:txBody>
        </p:sp>
        <p:sp>
          <p:nvSpPr>
            <p:cNvPr id="6185" name="object 6185"/>
            <p:cNvSpPr/>
            <p:nvPr/>
          </p:nvSpPr>
          <p:spPr>
            <a:xfrm>
              <a:off x="8900363" y="5421082"/>
              <a:ext cx="3810" cy="501015"/>
            </a:xfrm>
            <a:custGeom>
              <a:avLst/>
              <a:gdLst/>
              <a:ahLst/>
              <a:cxnLst/>
              <a:rect l="l" t="t" r="r" b="b"/>
              <a:pathLst>
                <a:path w="3809" h="501014">
                  <a:moveTo>
                    <a:pt x="3602" y="430"/>
                  </a:moveTo>
                  <a:lnTo>
                    <a:pt x="3602" y="499852"/>
                  </a:lnTo>
                </a:path>
                <a:path w="3809" h="501014">
                  <a:moveTo>
                    <a:pt x="0" y="500979"/>
                  </a:moveTo>
                  <a:lnTo>
                    <a:pt x="0" y="0"/>
                  </a:lnTo>
                </a:path>
              </a:pathLst>
            </a:custGeom>
            <a:ln w="3175">
              <a:solidFill>
                <a:srgbClr val="717076"/>
              </a:solidFill>
            </a:ln>
          </p:spPr>
          <p:txBody>
            <a:bodyPr wrap="square" lIns="0" tIns="0" rIns="0" bIns="0" rtlCol="0"/>
            <a:lstStyle/>
            <a:p>
              <a:endParaRPr lang="fr-FR" noProof="0" dirty="0"/>
            </a:p>
          </p:txBody>
        </p:sp>
        <p:sp>
          <p:nvSpPr>
            <p:cNvPr id="6186" name="object 6186"/>
            <p:cNvSpPr/>
            <p:nvPr/>
          </p:nvSpPr>
          <p:spPr>
            <a:xfrm>
              <a:off x="8903966" y="5421512"/>
              <a:ext cx="2540" cy="499745"/>
            </a:xfrm>
            <a:custGeom>
              <a:avLst/>
              <a:gdLst/>
              <a:ahLst/>
              <a:cxnLst/>
              <a:rect l="l" t="t" r="r" b="b"/>
              <a:pathLst>
                <a:path w="2540" h="499745">
                  <a:moveTo>
                    <a:pt x="0" y="0"/>
                  </a:moveTo>
                  <a:lnTo>
                    <a:pt x="1921" y="229"/>
                  </a:lnTo>
                  <a:lnTo>
                    <a:pt x="1921" y="498820"/>
                  </a:lnTo>
                  <a:lnTo>
                    <a:pt x="0" y="499421"/>
                  </a:lnTo>
                  <a:lnTo>
                    <a:pt x="0" y="0"/>
                  </a:lnTo>
                  <a:close/>
                </a:path>
              </a:pathLst>
            </a:custGeom>
            <a:solidFill>
              <a:srgbClr val="717076"/>
            </a:solidFill>
          </p:spPr>
          <p:txBody>
            <a:bodyPr wrap="square" lIns="0" tIns="0" rIns="0" bIns="0" rtlCol="0"/>
            <a:lstStyle/>
            <a:p>
              <a:endParaRPr lang="fr-FR" noProof="0" dirty="0"/>
            </a:p>
          </p:txBody>
        </p:sp>
        <p:sp>
          <p:nvSpPr>
            <p:cNvPr id="6187" name="object 6187"/>
            <p:cNvSpPr/>
            <p:nvPr/>
          </p:nvSpPr>
          <p:spPr>
            <a:xfrm>
              <a:off x="8903966" y="5421512"/>
              <a:ext cx="2540" cy="499745"/>
            </a:xfrm>
            <a:custGeom>
              <a:avLst/>
              <a:gdLst/>
              <a:ahLst/>
              <a:cxnLst/>
              <a:rect l="l" t="t" r="r" b="b"/>
              <a:pathLst>
                <a:path w="2540" h="499745">
                  <a:moveTo>
                    <a:pt x="1921" y="229"/>
                  </a:moveTo>
                  <a:lnTo>
                    <a:pt x="1921" y="498820"/>
                  </a:lnTo>
                </a:path>
                <a:path w="2540" h="499745">
                  <a:moveTo>
                    <a:pt x="0" y="499421"/>
                  </a:moveTo>
                  <a:lnTo>
                    <a:pt x="0" y="0"/>
                  </a:lnTo>
                </a:path>
              </a:pathLst>
            </a:custGeom>
            <a:ln w="3175">
              <a:solidFill>
                <a:srgbClr val="717076"/>
              </a:solidFill>
            </a:ln>
          </p:spPr>
          <p:txBody>
            <a:bodyPr wrap="square" lIns="0" tIns="0" rIns="0" bIns="0" rtlCol="0"/>
            <a:lstStyle/>
            <a:p>
              <a:endParaRPr lang="fr-FR" noProof="0" dirty="0"/>
            </a:p>
          </p:txBody>
        </p:sp>
        <p:sp>
          <p:nvSpPr>
            <p:cNvPr id="6188" name="object 6188"/>
            <p:cNvSpPr/>
            <p:nvPr/>
          </p:nvSpPr>
          <p:spPr>
            <a:xfrm>
              <a:off x="8905888" y="5421742"/>
              <a:ext cx="3810" cy="499109"/>
            </a:xfrm>
            <a:custGeom>
              <a:avLst/>
              <a:gdLst/>
              <a:ahLst/>
              <a:cxnLst/>
              <a:rect l="l" t="t" r="r" b="b"/>
              <a:pathLst>
                <a:path w="3809" h="499110">
                  <a:moveTo>
                    <a:pt x="0" y="0"/>
                  </a:moveTo>
                  <a:lnTo>
                    <a:pt x="0" y="498591"/>
                  </a:lnTo>
                  <a:lnTo>
                    <a:pt x="3602" y="497463"/>
                  </a:lnTo>
                  <a:lnTo>
                    <a:pt x="3602" y="430"/>
                  </a:lnTo>
                  <a:lnTo>
                    <a:pt x="0" y="0"/>
                  </a:lnTo>
                  <a:close/>
                </a:path>
              </a:pathLst>
            </a:custGeom>
            <a:solidFill>
              <a:srgbClr val="717076"/>
            </a:solidFill>
          </p:spPr>
          <p:txBody>
            <a:bodyPr wrap="square" lIns="0" tIns="0" rIns="0" bIns="0" rtlCol="0"/>
            <a:lstStyle/>
            <a:p>
              <a:endParaRPr lang="fr-FR" noProof="0" dirty="0"/>
            </a:p>
          </p:txBody>
        </p:sp>
        <p:sp>
          <p:nvSpPr>
            <p:cNvPr id="6189" name="object 6189"/>
            <p:cNvSpPr/>
            <p:nvPr/>
          </p:nvSpPr>
          <p:spPr>
            <a:xfrm>
              <a:off x="8905888" y="5421742"/>
              <a:ext cx="3810" cy="499109"/>
            </a:xfrm>
            <a:custGeom>
              <a:avLst/>
              <a:gdLst/>
              <a:ahLst/>
              <a:cxnLst/>
              <a:rect l="l" t="t" r="r" b="b"/>
              <a:pathLst>
                <a:path w="3809" h="499110">
                  <a:moveTo>
                    <a:pt x="3602" y="430"/>
                  </a:moveTo>
                  <a:lnTo>
                    <a:pt x="3602" y="497463"/>
                  </a:lnTo>
                </a:path>
                <a:path w="3809" h="499110">
                  <a:moveTo>
                    <a:pt x="0" y="498591"/>
                  </a:moveTo>
                  <a:lnTo>
                    <a:pt x="0" y="0"/>
                  </a:lnTo>
                </a:path>
              </a:pathLst>
            </a:custGeom>
            <a:ln w="3175">
              <a:solidFill>
                <a:srgbClr val="717076"/>
              </a:solidFill>
            </a:ln>
          </p:spPr>
          <p:txBody>
            <a:bodyPr wrap="square" lIns="0" tIns="0" rIns="0" bIns="0" rtlCol="0"/>
            <a:lstStyle/>
            <a:p>
              <a:endParaRPr lang="fr-FR" noProof="0" dirty="0"/>
            </a:p>
          </p:txBody>
        </p:sp>
        <p:sp>
          <p:nvSpPr>
            <p:cNvPr id="6190" name="object 6190"/>
            <p:cNvSpPr/>
            <p:nvPr/>
          </p:nvSpPr>
          <p:spPr>
            <a:xfrm>
              <a:off x="8909490" y="5422173"/>
              <a:ext cx="1905" cy="497205"/>
            </a:xfrm>
            <a:custGeom>
              <a:avLst/>
              <a:gdLst/>
              <a:ahLst/>
              <a:cxnLst/>
              <a:rect l="l" t="t" r="r" b="b"/>
              <a:pathLst>
                <a:path w="1904" h="497204">
                  <a:moveTo>
                    <a:pt x="0" y="0"/>
                  </a:moveTo>
                  <a:lnTo>
                    <a:pt x="1681" y="200"/>
                  </a:lnTo>
                  <a:lnTo>
                    <a:pt x="1681" y="496507"/>
                  </a:lnTo>
                  <a:lnTo>
                    <a:pt x="0" y="497033"/>
                  </a:lnTo>
                  <a:lnTo>
                    <a:pt x="0" y="0"/>
                  </a:lnTo>
                  <a:close/>
                </a:path>
              </a:pathLst>
            </a:custGeom>
            <a:solidFill>
              <a:srgbClr val="717075"/>
            </a:solidFill>
          </p:spPr>
          <p:txBody>
            <a:bodyPr wrap="square" lIns="0" tIns="0" rIns="0" bIns="0" rtlCol="0"/>
            <a:lstStyle/>
            <a:p>
              <a:endParaRPr lang="fr-FR" noProof="0" dirty="0"/>
            </a:p>
          </p:txBody>
        </p:sp>
        <p:sp>
          <p:nvSpPr>
            <p:cNvPr id="6191" name="object 6191"/>
            <p:cNvSpPr/>
            <p:nvPr/>
          </p:nvSpPr>
          <p:spPr>
            <a:xfrm>
              <a:off x="8909490" y="5422173"/>
              <a:ext cx="1905" cy="497205"/>
            </a:xfrm>
            <a:custGeom>
              <a:avLst/>
              <a:gdLst/>
              <a:ahLst/>
              <a:cxnLst/>
              <a:rect l="l" t="t" r="r" b="b"/>
              <a:pathLst>
                <a:path w="1904" h="497204">
                  <a:moveTo>
                    <a:pt x="1681" y="200"/>
                  </a:moveTo>
                  <a:lnTo>
                    <a:pt x="1681" y="496507"/>
                  </a:lnTo>
                </a:path>
                <a:path w="1904" h="497204">
                  <a:moveTo>
                    <a:pt x="0" y="497033"/>
                  </a:moveTo>
                  <a:lnTo>
                    <a:pt x="0" y="0"/>
                  </a:lnTo>
                </a:path>
              </a:pathLst>
            </a:custGeom>
            <a:ln w="3175">
              <a:solidFill>
                <a:srgbClr val="717075"/>
              </a:solidFill>
            </a:ln>
          </p:spPr>
          <p:txBody>
            <a:bodyPr wrap="square" lIns="0" tIns="0" rIns="0" bIns="0" rtlCol="0"/>
            <a:lstStyle/>
            <a:p>
              <a:endParaRPr lang="fr-FR" noProof="0" dirty="0"/>
            </a:p>
          </p:txBody>
        </p:sp>
        <p:sp>
          <p:nvSpPr>
            <p:cNvPr id="6192" name="object 6192"/>
            <p:cNvSpPr/>
            <p:nvPr/>
          </p:nvSpPr>
          <p:spPr>
            <a:xfrm>
              <a:off x="8911172" y="5422374"/>
              <a:ext cx="3810" cy="496570"/>
            </a:xfrm>
            <a:custGeom>
              <a:avLst/>
              <a:gdLst/>
              <a:ahLst/>
              <a:cxnLst/>
              <a:rect l="l" t="t" r="r" b="b"/>
              <a:pathLst>
                <a:path w="3809" h="496570">
                  <a:moveTo>
                    <a:pt x="0" y="0"/>
                  </a:moveTo>
                  <a:lnTo>
                    <a:pt x="0" y="496306"/>
                  </a:lnTo>
                  <a:lnTo>
                    <a:pt x="3602" y="495178"/>
                  </a:lnTo>
                  <a:lnTo>
                    <a:pt x="3602" y="430"/>
                  </a:lnTo>
                  <a:lnTo>
                    <a:pt x="0" y="0"/>
                  </a:lnTo>
                  <a:close/>
                </a:path>
              </a:pathLst>
            </a:custGeom>
            <a:solidFill>
              <a:srgbClr val="717075"/>
            </a:solidFill>
          </p:spPr>
          <p:txBody>
            <a:bodyPr wrap="square" lIns="0" tIns="0" rIns="0" bIns="0" rtlCol="0"/>
            <a:lstStyle/>
            <a:p>
              <a:endParaRPr lang="fr-FR" noProof="0" dirty="0"/>
            </a:p>
          </p:txBody>
        </p:sp>
        <p:sp>
          <p:nvSpPr>
            <p:cNvPr id="6193" name="object 6193"/>
            <p:cNvSpPr/>
            <p:nvPr/>
          </p:nvSpPr>
          <p:spPr>
            <a:xfrm>
              <a:off x="8911172" y="5422374"/>
              <a:ext cx="3810" cy="496570"/>
            </a:xfrm>
            <a:custGeom>
              <a:avLst/>
              <a:gdLst/>
              <a:ahLst/>
              <a:cxnLst/>
              <a:rect l="l" t="t" r="r" b="b"/>
              <a:pathLst>
                <a:path w="3809" h="496570">
                  <a:moveTo>
                    <a:pt x="3602" y="430"/>
                  </a:moveTo>
                  <a:lnTo>
                    <a:pt x="3602" y="495178"/>
                  </a:lnTo>
                </a:path>
                <a:path w="3809" h="496570">
                  <a:moveTo>
                    <a:pt x="0" y="496306"/>
                  </a:moveTo>
                  <a:lnTo>
                    <a:pt x="0" y="0"/>
                  </a:lnTo>
                </a:path>
              </a:pathLst>
            </a:custGeom>
            <a:ln w="3175">
              <a:solidFill>
                <a:srgbClr val="717075"/>
              </a:solidFill>
            </a:ln>
          </p:spPr>
          <p:txBody>
            <a:bodyPr wrap="square" lIns="0" tIns="0" rIns="0" bIns="0" rtlCol="0"/>
            <a:lstStyle/>
            <a:p>
              <a:endParaRPr lang="fr-FR" noProof="0" dirty="0"/>
            </a:p>
          </p:txBody>
        </p:sp>
        <p:sp>
          <p:nvSpPr>
            <p:cNvPr id="6194" name="object 6194"/>
            <p:cNvSpPr/>
            <p:nvPr/>
          </p:nvSpPr>
          <p:spPr>
            <a:xfrm>
              <a:off x="8914775" y="5422805"/>
              <a:ext cx="2540" cy="495300"/>
            </a:xfrm>
            <a:custGeom>
              <a:avLst/>
              <a:gdLst/>
              <a:ahLst/>
              <a:cxnLst/>
              <a:rect l="l" t="t" r="r" b="b"/>
              <a:pathLst>
                <a:path w="2540" h="495300">
                  <a:moveTo>
                    <a:pt x="0" y="0"/>
                  </a:moveTo>
                  <a:lnTo>
                    <a:pt x="1921" y="229"/>
                  </a:lnTo>
                  <a:lnTo>
                    <a:pt x="1921" y="494146"/>
                  </a:lnTo>
                  <a:lnTo>
                    <a:pt x="0" y="494748"/>
                  </a:lnTo>
                  <a:lnTo>
                    <a:pt x="0" y="0"/>
                  </a:lnTo>
                  <a:close/>
                </a:path>
              </a:pathLst>
            </a:custGeom>
            <a:solidFill>
              <a:srgbClr val="717075"/>
            </a:solidFill>
          </p:spPr>
          <p:txBody>
            <a:bodyPr wrap="square" lIns="0" tIns="0" rIns="0" bIns="0" rtlCol="0"/>
            <a:lstStyle/>
            <a:p>
              <a:endParaRPr lang="fr-FR" noProof="0" dirty="0"/>
            </a:p>
          </p:txBody>
        </p:sp>
        <p:sp>
          <p:nvSpPr>
            <p:cNvPr id="6195" name="object 6195"/>
            <p:cNvSpPr/>
            <p:nvPr/>
          </p:nvSpPr>
          <p:spPr>
            <a:xfrm>
              <a:off x="8914775" y="5422805"/>
              <a:ext cx="2540" cy="495300"/>
            </a:xfrm>
            <a:custGeom>
              <a:avLst/>
              <a:gdLst/>
              <a:ahLst/>
              <a:cxnLst/>
              <a:rect l="l" t="t" r="r" b="b"/>
              <a:pathLst>
                <a:path w="2540" h="495300">
                  <a:moveTo>
                    <a:pt x="1921" y="229"/>
                  </a:moveTo>
                  <a:lnTo>
                    <a:pt x="1921" y="494146"/>
                  </a:lnTo>
                </a:path>
                <a:path w="2540" h="495300">
                  <a:moveTo>
                    <a:pt x="0" y="494748"/>
                  </a:moveTo>
                  <a:lnTo>
                    <a:pt x="0" y="0"/>
                  </a:lnTo>
                </a:path>
              </a:pathLst>
            </a:custGeom>
            <a:ln w="3175">
              <a:solidFill>
                <a:srgbClr val="717075"/>
              </a:solidFill>
            </a:ln>
          </p:spPr>
          <p:txBody>
            <a:bodyPr wrap="square" lIns="0" tIns="0" rIns="0" bIns="0" rtlCol="0"/>
            <a:lstStyle/>
            <a:p>
              <a:endParaRPr lang="fr-FR" noProof="0" dirty="0"/>
            </a:p>
          </p:txBody>
        </p:sp>
        <p:sp>
          <p:nvSpPr>
            <p:cNvPr id="6196" name="object 6196"/>
            <p:cNvSpPr/>
            <p:nvPr/>
          </p:nvSpPr>
          <p:spPr>
            <a:xfrm>
              <a:off x="8916696" y="5423034"/>
              <a:ext cx="3810" cy="494030"/>
            </a:xfrm>
            <a:custGeom>
              <a:avLst/>
              <a:gdLst/>
              <a:ahLst/>
              <a:cxnLst/>
              <a:rect l="l" t="t" r="r" b="b"/>
              <a:pathLst>
                <a:path w="3809" h="494029">
                  <a:moveTo>
                    <a:pt x="0" y="0"/>
                  </a:moveTo>
                  <a:lnTo>
                    <a:pt x="0" y="493917"/>
                  </a:lnTo>
                  <a:lnTo>
                    <a:pt x="3602" y="492790"/>
                  </a:lnTo>
                  <a:lnTo>
                    <a:pt x="3602" y="430"/>
                  </a:lnTo>
                  <a:lnTo>
                    <a:pt x="0" y="0"/>
                  </a:lnTo>
                  <a:close/>
                </a:path>
              </a:pathLst>
            </a:custGeom>
            <a:solidFill>
              <a:srgbClr val="717075"/>
            </a:solidFill>
          </p:spPr>
          <p:txBody>
            <a:bodyPr wrap="square" lIns="0" tIns="0" rIns="0" bIns="0" rtlCol="0"/>
            <a:lstStyle/>
            <a:p>
              <a:endParaRPr lang="fr-FR" noProof="0" dirty="0"/>
            </a:p>
          </p:txBody>
        </p:sp>
        <p:sp>
          <p:nvSpPr>
            <p:cNvPr id="6197" name="object 6197"/>
            <p:cNvSpPr/>
            <p:nvPr/>
          </p:nvSpPr>
          <p:spPr>
            <a:xfrm>
              <a:off x="8916696" y="5423034"/>
              <a:ext cx="3810" cy="494030"/>
            </a:xfrm>
            <a:custGeom>
              <a:avLst/>
              <a:gdLst/>
              <a:ahLst/>
              <a:cxnLst/>
              <a:rect l="l" t="t" r="r" b="b"/>
              <a:pathLst>
                <a:path w="3809" h="494029">
                  <a:moveTo>
                    <a:pt x="3602" y="430"/>
                  </a:moveTo>
                  <a:lnTo>
                    <a:pt x="3602" y="492790"/>
                  </a:lnTo>
                </a:path>
                <a:path w="3809" h="494029">
                  <a:moveTo>
                    <a:pt x="0" y="493917"/>
                  </a:moveTo>
                  <a:lnTo>
                    <a:pt x="0" y="0"/>
                  </a:lnTo>
                </a:path>
              </a:pathLst>
            </a:custGeom>
            <a:ln w="3175">
              <a:solidFill>
                <a:srgbClr val="717075"/>
              </a:solidFill>
            </a:ln>
          </p:spPr>
          <p:txBody>
            <a:bodyPr wrap="square" lIns="0" tIns="0" rIns="0" bIns="0" rtlCol="0"/>
            <a:lstStyle/>
            <a:p>
              <a:endParaRPr lang="fr-FR" noProof="0" dirty="0"/>
            </a:p>
          </p:txBody>
        </p:sp>
        <p:sp>
          <p:nvSpPr>
            <p:cNvPr id="6198" name="object 6198"/>
            <p:cNvSpPr/>
            <p:nvPr/>
          </p:nvSpPr>
          <p:spPr>
            <a:xfrm>
              <a:off x="8920299" y="5423465"/>
              <a:ext cx="1905" cy="492759"/>
            </a:xfrm>
            <a:custGeom>
              <a:avLst/>
              <a:gdLst/>
              <a:ahLst/>
              <a:cxnLst/>
              <a:rect l="l" t="t" r="r" b="b"/>
              <a:pathLst>
                <a:path w="1904" h="492760">
                  <a:moveTo>
                    <a:pt x="0" y="0"/>
                  </a:moveTo>
                  <a:lnTo>
                    <a:pt x="1681" y="200"/>
                  </a:lnTo>
                  <a:lnTo>
                    <a:pt x="1681" y="491833"/>
                  </a:lnTo>
                  <a:lnTo>
                    <a:pt x="0" y="492359"/>
                  </a:lnTo>
                  <a:lnTo>
                    <a:pt x="0" y="0"/>
                  </a:lnTo>
                  <a:close/>
                </a:path>
              </a:pathLst>
            </a:custGeom>
            <a:solidFill>
              <a:srgbClr val="717075"/>
            </a:solidFill>
          </p:spPr>
          <p:txBody>
            <a:bodyPr wrap="square" lIns="0" tIns="0" rIns="0" bIns="0" rtlCol="0"/>
            <a:lstStyle/>
            <a:p>
              <a:endParaRPr lang="fr-FR" noProof="0" dirty="0"/>
            </a:p>
          </p:txBody>
        </p:sp>
        <p:sp>
          <p:nvSpPr>
            <p:cNvPr id="6199" name="object 6199"/>
            <p:cNvSpPr/>
            <p:nvPr/>
          </p:nvSpPr>
          <p:spPr>
            <a:xfrm>
              <a:off x="8920299" y="5423465"/>
              <a:ext cx="1905" cy="492759"/>
            </a:xfrm>
            <a:custGeom>
              <a:avLst/>
              <a:gdLst/>
              <a:ahLst/>
              <a:cxnLst/>
              <a:rect l="l" t="t" r="r" b="b"/>
              <a:pathLst>
                <a:path w="1904" h="492760">
                  <a:moveTo>
                    <a:pt x="1681" y="200"/>
                  </a:moveTo>
                  <a:lnTo>
                    <a:pt x="1681" y="491833"/>
                  </a:lnTo>
                </a:path>
                <a:path w="1904" h="492760">
                  <a:moveTo>
                    <a:pt x="0" y="492359"/>
                  </a:moveTo>
                  <a:lnTo>
                    <a:pt x="0" y="0"/>
                  </a:lnTo>
                </a:path>
              </a:pathLst>
            </a:custGeom>
            <a:ln w="3175">
              <a:solidFill>
                <a:srgbClr val="717075"/>
              </a:solidFill>
            </a:ln>
          </p:spPr>
          <p:txBody>
            <a:bodyPr wrap="square" lIns="0" tIns="0" rIns="0" bIns="0" rtlCol="0"/>
            <a:lstStyle/>
            <a:p>
              <a:endParaRPr lang="fr-FR" noProof="0" dirty="0"/>
            </a:p>
          </p:txBody>
        </p:sp>
        <p:sp>
          <p:nvSpPr>
            <p:cNvPr id="6200" name="object 6200"/>
            <p:cNvSpPr/>
            <p:nvPr/>
          </p:nvSpPr>
          <p:spPr>
            <a:xfrm>
              <a:off x="8921980" y="5423666"/>
              <a:ext cx="2540" cy="492125"/>
            </a:xfrm>
            <a:custGeom>
              <a:avLst/>
              <a:gdLst/>
              <a:ahLst/>
              <a:cxnLst/>
              <a:rect l="l" t="t" r="r" b="b"/>
              <a:pathLst>
                <a:path w="2540" h="492125">
                  <a:moveTo>
                    <a:pt x="0" y="0"/>
                  </a:moveTo>
                  <a:lnTo>
                    <a:pt x="1921" y="229"/>
                  </a:lnTo>
                  <a:lnTo>
                    <a:pt x="1921" y="491031"/>
                  </a:lnTo>
                  <a:lnTo>
                    <a:pt x="0" y="491632"/>
                  </a:lnTo>
                  <a:lnTo>
                    <a:pt x="0" y="0"/>
                  </a:lnTo>
                  <a:close/>
                </a:path>
              </a:pathLst>
            </a:custGeom>
            <a:solidFill>
              <a:srgbClr val="717075"/>
            </a:solidFill>
          </p:spPr>
          <p:txBody>
            <a:bodyPr wrap="square" lIns="0" tIns="0" rIns="0" bIns="0" rtlCol="0"/>
            <a:lstStyle/>
            <a:p>
              <a:endParaRPr lang="fr-FR" noProof="0" dirty="0"/>
            </a:p>
          </p:txBody>
        </p:sp>
        <p:sp>
          <p:nvSpPr>
            <p:cNvPr id="6201" name="object 6201"/>
            <p:cNvSpPr/>
            <p:nvPr/>
          </p:nvSpPr>
          <p:spPr>
            <a:xfrm>
              <a:off x="8921980" y="5423666"/>
              <a:ext cx="2540" cy="492125"/>
            </a:xfrm>
            <a:custGeom>
              <a:avLst/>
              <a:gdLst/>
              <a:ahLst/>
              <a:cxnLst/>
              <a:rect l="l" t="t" r="r" b="b"/>
              <a:pathLst>
                <a:path w="2540" h="492125">
                  <a:moveTo>
                    <a:pt x="1921" y="229"/>
                  </a:moveTo>
                  <a:lnTo>
                    <a:pt x="1921" y="491031"/>
                  </a:lnTo>
                </a:path>
                <a:path w="2540" h="492125">
                  <a:moveTo>
                    <a:pt x="0" y="491632"/>
                  </a:moveTo>
                  <a:lnTo>
                    <a:pt x="0" y="0"/>
                  </a:lnTo>
                </a:path>
              </a:pathLst>
            </a:custGeom>
            <a:ln w="3175">
              <a:solidFill>
                <a:srgbClr val="717075"/>
              </a:solidFill>
            </a:ln>
          </p:spPr>
          <p:txBody>
            <a:bodyPr wrap="square" lIns="0" tIns="0" rIns="0" bIns="0" rtlCol="0"/>
            <a:lstStyle/>
            <a:p>
              <a:endParaRPr lang="fr-FR" noProof="0" dirty="0"/>
            </a:p>
          </p:txBody>
        </p:sp>
        <p:sp>
          <p:nvSpPr>
            <p:cNvPr id="6202" name="object 6202"/>
            <p:cNvSpPr/>
            <p:nvPr/>
          </p:nvSpPr>
          <p:spPr>
            <a:xfrm>
              <a:off x="8923902" y="5423896"/>
              <a:ext cx="3810" cy="490855"/>
            </a:xfrm>
            <a:custGeom>
              <a:avLst/>
              <a:gdLst/>
              <a:ahLst/>
              <a:cxnLst/>
              <a:rect l="l" t="t" r="r" b="b"/>
              <a:pathLst>
                <a:path w="3809" h="490854">
                  <a:moveTo>
                    <a:pt x="0" y="0"/>
                  </a:moveTo>
                  <a:lnTo>
                    <a:pt x="0" y="490801"/>
                  </a:lnTo>
                  <a:lnTo>
                    <a:pt x="3602" y="489674"/>
                  </a:lnTo>
                  <a:lnTo>
                    <a:pt x="3602" y="430"/>
                  </a:lnTo>
                  <a:lnTo>
                    <a:pt x="0" y="0"/>
                  </a:lnTo>
                  <a:close/>
                </a:path>
              </a:pathLst>
            </a:custGeom>
            <a:solidFill>
              <a:srgbClr val="717075"/>
            </a:solidFill>
          </p:spPr>
          <p:txBody>
            <a:bodyPr wrap="square" lIns="0" tIns="0" rIns="0" bIns="0" rtlCol="0"/>
            <a:lstStyle/>
            <a:p>
              <a:endParaRPr lang="fr-FR" noProof="0" dirty="0"/>
            </a:p>
          </p:txBody>
        </p:sp>
        <p:sp>
          <p:nvSpPr>
            <p:cNvPr id="6203" name="object 6203"/>
            <p:cNvSpPr/>
            <p:nvPr/>
          </p:nvSpPr>
          <p:spPr>
            <a:xfrm>
              <a:off x="8923902" y="5423896"/>
              <a:ext cx="3810" cy="490855"/>
            </a:xfrm>
            <a:custGeom>
              <a:avLst/>
              <a:gdLst/>
              <a:ahLst/>
              <a:cxnLst/>
              <a:rect l="l" t="t" r="r" b="b"/>
              <a:pathLst>
                <a:path w="3809" h="490854">
                  <a:moveTo>
                    <a:pt x="3602" y="430"/>
                  </a:moveTo>
                  <a:lnTo>
                    <a:pt x="3602" y="489674"/>
                  </a:lnTo>
                </a:path>
                <a:path w="3809" h="490854">
                  <a:moveTo>
                    <a:pt x="0" y="490801"/>
                  </a:moveTo>
                  <a:lnTo>
                    <a:pt x="0" y="0"/>
                  </a:lnTo>
                </a:path>
              </a:pathLst>
            </a:custGeom>
            <a:ln w="3175">
              <a:solidFill>
                <a:srgbClr val="717075"/>
              </a:solidFill>
            </a:ln>
          </p:spPr>
          <p:txBody>
            <a:bodyPr wrap="square" lIns="0" tIns="0" rIns="0" bIns="0" rtlCol="0"/>
            <a:lstStyle/>
            <a:p>
              <a:endParaRPr lang="fr-FR" noProof="0" dirty="0"/>
            </a:p>
          </p:txBody>
        </p:sp>
        <p:sp>
          <p:nvSpPr>
            <p:cNvPr id="6204" name="object 6204"/>
            <p:cNvSpPr/>
            <p:nvPr/>
          </p:nvSpPr>
          <p:spPr>
            <a:xfrm>
              <a:off x="8927505" y="5424327"/>
              <a:ext cx="1905" cy="489584"/>
            </a:xfrm>
            <a:custGeom>
              <a:avLst/>
              <a:gdLst/>
              <a:ahLst/>
              <a:cxnLst/>
              <a:rect l="l" t="t" r="r" b="b"/>
              <a:pathLst>
                <a:path w="1904" h="489585">
                  <a:moveTo>
                    <a:pt x="0" y="0"/>
                  </a:moveTo>
                  <a:lnTo>
                    <a:pt x="1681" y="200"/>
                  </a:lnTo>
                  <a:lnTo>
                    <a:pt x="1681" y="488717"/>
                  </a:lnTo>
                  <a:lnTo>
                    <a:pt x="0" y="489243"/>
                  </a:lnTo>
                  <a:lnTo>
                    <a:pt x="0" y="0"/>
                  </a:lnTo>
                  <a:close/>
                </a:path>
              </a:pathLst>
            </a:custGeom>
            <a:solidFill>
              <a:srgbClr val="717075"/>
            </a:solidFill>
          </p:spPr>
          <p:txBody>
            <a:bodyPr wrap="square" lIns="0" tIns="0" rIns="0" bIns="0" rtlCol="0"/>
            <a:lstStyle/>
            <a:p>
              <a:endParaRPr lang="fr-FR" noProof="0" dirty="0"/>
            </a:p>
          </p:txBody>
        </p:sp>
        <p:sp>
          <p:nvSpPr>
            <p:cNvPr id="6205" name="object 6205"/>
            <p:cNvSpPr/>
            <p:nvPr/>
          </p:nvSpPr>
          <p:spPr>
            <a:xfrm>
              <a:off x="8927505" y="5424327"/>
              <a:ext cx="1905" cy="489584"/>
            </a:xfrm>
            <a:custGeom>
              <a:avLst/>
              <a:gdLst/>
              <a:ahLst/>
              <a:cxnLst/>
              <a:rect l="l" t="t" r="r" b="b"/>
              <a:pathLst>
                <a:path w="1904" h="489585">
                  <a:moveTo>
                    <a:pt x="1681" y="200"/>
                  </a:moveTo>
                  <a:lnTo>
                    <a:pt x="1681" y="488717"/>
                  </a:lnTo>
                </a:path>
                <a:path w="1904" h="489585">
                  <a:moveTo>
                    <a:pt x="0" y="489243"/>
                  </a:moveTo>
                  <a:lnTo>
                    <a:pt x="0" y="0"/>
                  </a:lnTo>
                </a:path>
              </a:pathLst>
            </a:custGeom>
            <a:ln w="3175">
              <a:solidFill>
                <a:srgbClr val="717075"/>
              </a:solidFill>
            </a:ln>
          </p:spPr>
          <p:txBody>
            <a:bodyPr wrap="square" lIns="0" tIns="0" rIns="0" bIns="0" rtlCol="0"/>
            <a:lstStyle/>
            <a:p>
              <a:endParaRPr lang="fr-FR" noProof="0" dirty="0"/>
            </a:p>
          </p:txBody>
        </p:sp>
        <p:sp>
          <p:nvSpPr>
            <p:cNvPr id="6206" name="object 6206"/>
            <p:cNvSpPr/>
            <p:nvPr/>
          </p:nvSpPr>
          <p:spPr>
            <a:xfrm>
              <a:off x="8929179" y="5424195"/>
              <a:ext cx="3810" cy="489584"/>
            </a:xfrm>
            <a:custGeom>
              <a:avLst/>
              <a:gdLst/>
              <a:ahLst/>
              <a:cxnLst/>
              <a:rect l="l" t="t" r="r" b="b"/>
              <a:pathLst>
                <a:path w="3809" h="489585">
                  <a:moveTo>
                    <a:pt x="3606" y="1143"/>
                  </a:moveTo>
                  <a:lnTo>
                    <a:pt x="1968" y="1143"/>
                  </a:lnTo>
                  <a:lnTo>
                    <a:pt x="1968" y="0"/>
                  </a:lnTo>
                  <a:lnTo>
                    <a:pt x="0" y="0"/>
                  </a:lnTo>
                  <a:lnTo>
                    <a:pt x="0" y="1143"/>
                  </a:lnTo>
                  <a:lnTo>
                    <a:pt x="0" y="487857"/>
                  </a:lnTo>
                  <a:lnTo>
                    <a:pt x="0" y="489013"/>
                  </a:lnTo>
                  <a:lnTo>
                    <a:pt x="1346" y="489013"/>
                  </a:lnTo>
                  <a:lnTo>
                    <a:pt x="1346" y="487857"/>
                  </a:lnTo>
                  <a:lnTo>
                    <a:pt x="3606" y="487857"/>
                  </a:lnTo>
                  <a:lnTo>
                    <a:pt x="3606" y="1143"/>
                  </a:lnTo>
                  <a:close/>
                </a:path>
              </a:pathLst>
            </a:custGeom>
            <a:solidFill>
              <a:srgbClr val="706F75"/>
            </a:solidFill>
          </p:spPr>
          <p:txBody>
            <a:bodyPr wrap="square" lIns="0" tIns="0" rIns="0" bIns="0" rtlCol="0"/>
            <a:lstStyle/>
            <a:p>
              <a:endParaRPr lang="fr-FR" noProof="0" dirty="0"/>
            </a:p>
          </p:txBody>
        </p:sp>
        <p:sp>
          <p:nvSpPr>
            <p:cNvPr id="6207" name="object 6207"/>
            <p:cNvSpPr/>
            <p:nvPr/>
          </p:nvSpPr>
          <p:spPr>
            <a:xfrm>
              <a:off x="8929186" y="5424527"/>
              <a:ext cx="3810" cy="488950"/>
            </a:xfrm>
            <a:custGeom>
              <a:avLst/>
              <a:gdLst/>
              <a:ahLst/>
              <a:cxnLst/>
              <a:rect l="l" t="t" r="r" b="b"/>
              <a:pathLst>
                <a:path w="3809" h="488950">
                  <a:moveTo>
                    <a:pt x="3602" y="430"/>
                  </a:moveTo>
                  <a:lnTo>
                    <a:pt x="3602" y="487111"/>
                  </a:lnTo>
                </a:path>
                <a:path w="3809" h="488950">
                  <a:moveTo>
                    <a:pt x="0" y="488516"/>
                  </a:moveTo>
                  <a:lnTo>
                    <a:pt x="0" y="0"/>
                  </a:lnTo>
                </a:path>
              </a:pathLst>
            </a:custGeom>
            <a:ln w="3175">
              <a:solidFill>
                <a:srgbClr val="706F75"/>
              </a:solidFill>
            </a:ln>
          </p:spPr>
          <p:txBody>
            <a:bodyPr wrap="square" lIns="0" tIns="0" rIns="0" bIns="0" rtlCol="0"/>
            <a:lstStyle/>
            <a:p>
              <a:endParaRPr lang="fr-FR" noProof="0" dirty="0"/>
            </a:p>
          </p:txBody>
        </p:sp>
        <p:sp>
          <p:nvSpPr>
            <p:cNvPr id="6208" name="object 6208"/>
            <p:cNvSpPr/>
            <p:nvPr/>
          </p:nvSpPr>
          <p:spPr>
            <a:xfrm>
              <a:off x="8932789" y="5425188"/>
              <a:ext cx="2540" cy="487045"/>
            </a:xfrm>
            <a:custGeom>
              <a:avLst/>
              <a:gdLst/>
              <a:ahLst/>
              <a:cxnLst/>
              <a:rect l="l" t="t" r="r" b="b"/>
              <a:pathLst>
                <a:path w="2540" h="487045">
                  <a:moveTo>
                    <a:pt x="1921" y="0"/>
                  </a:moveTo>
                  <a:lnTo>
                    <a:pt x="0" y="0"/>
                  </a:lnTo>
                  <a:lnTo>
                    <a:pt x="0" y="486451"/>
                  </a:lnTo>
                  <a:lnTo>
                    <a:pt x="1921" y="485591"/>
                  </a:lnTo>
                  <a:lnTo>
                    <a:pt x="1921" y="0"/>
                  </a:lnTo>
                  <a:close/>
                </a:path>
              </a:pathLst>
            </a:custGeom>
            <a:solidFill>
              <a:srgbClr val="706F75"/>
            </a:solidFill>
          </p:spPr>
          <p:txBody>
            <a:bodyPr wrap="square" lIns="0" tIns="0" rIns="0" bIns="0" rtlCol="0"/>
            <a:lstStyle/>
            <a:p>
              <a:endParaRPr lang="fr-FR" noProof="0" dirty="0"/>
            </a:p>
          </p:txBody>
        </p:sp>
        <p:sp>
          <p:nvSpPr>
            <p:cNvPr id="6209" name="object 6209"/>
            <p:cNvSpPr/>
            <p:nvPr/>
          </p:nvSpPr>
          <p:spPr>
            <a:xfrm>
              <a:off x="8932789" y="5424958"/>
              <a:ext cx="2540" cy="487045"/>
            </a:xfrm>
            <a:custGeom>
              <a:avLst/>
              <a:gdLst/>
              <a:ahLst/>
              <a:cxnLst/>
              <a:rect l="l" t="t" r="r" b="b"/>
              <a:pathLst>
                <a:path w="2540" h="487045">
                  <a:moveTo>
                    <a:pt x="1921" y="229"/>
                  </a:moveTo>
                  <a:lnTo>
                    <a:pt x="1921" y="485820"/>
                  </a:lnTo>
                </a:path>
                <a:path w="2540" h="487045">
                  <a:moveTo>
                    <a:pt x="0" y="486681"/>
                  </a:moveTo>
                  <a:lnTo>
                    <a:pt x="0" y="0"/>
                  </a:lnTo>
                </a:path>
              </a:pathLst>
            </a:custGeom>
            <a:ln w="3175">
              <a:solidFill>
                <a:srgbClr val="706F75"/>
              </a:solidFill>
            </a:ln>
          </p:spPr>
          <p:txBody>
            <a:bodyPr wrap="square" lIns="0" tIns="0" rIns="0" bIns="0" rtlCol="0"/>
            <a:lstStyle/>
            <a:p>
              <a:endParaRPr lang="fr-FR" noProof="0" dirty="0"/>
            </a:p>
          </p:txBody>
        </p:sp>
        <p:sp>
          <p:nvSpPr>
            <p:cNvPr id="6210" name="object 6210"/>
            <p:cNvSpPr/>
            <p:nvPr/>
          </p:nvSpPr>
          <p:spPr>
            <a:xfrm>
              <a:off x="8934711" y="5425188"/>
              <a:ext cx="3810" cy="485775"/>
            </a:xfrm>
            <a:custGeom>
              <a:avLst/>
              <a:gdLst/>
              <a:ahLst/>
              <a:cxnLst/>
              <a:rect l="l" t="t" r="r" b="b"/>
              <a:pathLst>
                <a:path w="3809" h="485775">
                  <a:moveTo>
                    <a:pt x="0" y="0"/>
                  </a:moveTo>
                  <a:lnTo>
                    <a:pt x="0" y="485591"/>
                  </a:lnTo>
                  <a:lnTo>
                    <a:pt x="3602" y="483977"/>
                  </a:lnTo>
                  <a:lnTo>
                    <a:pt x="3602" y="430"/>
                  </a:lnTo>
                  <a:lnTo>
                    <a:pt x="0" y="0"/>
                  </a:lnTo>
                  <a:close/>
                </a:path>
              </a:pathLst>
            </a:custGeom>
            <a:solidFill>
              <a:srgbClr val="706F75"/>
            </a:solidFill>
          </p:spPr>
          <p:txBody>
            <a:bodyPr wrap="square" lIns="0" tIns="0" rIns="0" bIns="0" rtlCol="0"/>
            <a:lstStyle/>
            <a:p>
              <a:endParaRPr lang="fr-FR" noProof="0" dirty="0"/>
            </a:p>
          </p:txBody>
        </p:sp>
        <p:sp>
          <p:nvSpPr>
            <p:cNvPr id="6211" name="object 6211"/>
            <p:cNvSpPr/>
            <p:nvPr/>
          </p:nvSpPr>
          <p:spPr>
            <a:xfrm>
              <a:off x="8934711" y="5425188"/>
              <a:ext cx="3810" cy="485775"/>
            </a:xfrm>
            <a:custGeom>
              <a:avLst/>
              <a:gdLst/>
              <a:ahLst/>
              <a:cxnLst/>
              <a:rect l="l" t="t" r="r" b="b"/>
              <a:pathLst>
                <a:path w="3809" h="485775">
                  <a:moveTo>
                    <a:pt x="3602" y="430"/>
                  </a:moveTo>
                  <a:lnTo>
                    <a:pt x="3602" y="483977"/>
                  </a:lnTo>
                </a:path>
                <a:path w="3809" h="485775">
                  <a:moveTo>
                    <a:pt x="0" y="485591"/>
                  </a:moveTo>
                  <a:lnTo>
                    <a:pt x="0" y="0"/>
                  </a:lnTo>
                </a:path>
              </a:pathLst>
            </a:custGeom>
            <a:ln w="3175">
              <a:solidFill>
                <a:srgbClr val="706F75"/>
              </a:solidFill>
            </a:ln>
          </p:spPr>
          <p:txBody>
            <a:bodyPr wrap="square" lIns="0" tIns="0" rIns="0" bIns="0" rtlCol="0"/>
            <a:lstStyle/>
            <a:p>
              <a:endParaRPr lang="fr-FR" noProof="0" dirty="0"/>
            </a:p>
          </p:txBody>
        </p:sp>
        <p:sp>
          <p:nvSpPr>
            <p:cNvPr id="6212" name="object 6212"/>
            <p:cNvSpPr/>
            <p:nvPr/>
          </p:nvSpPr>
          <p:spPr>
            <a:xfrm>
              <a:off x="8938314" y="5425618"/>
              <a:ext cx="1905" cy="483870"/>
            </a:xfrm>
            <a:custGeom>
              <a:avLst/>
              <a:gdLst/>
              <a:ahLst/>
              <a:cxnLst/>
              <a:rect l="l" t="t" r="r" b="b"/>
              <a:pathLst>
                <a:path w="1904" h="483870">
                  <a:moveTo>
                    <a:pt x="0" y="0"/>
                  </a:moveTo>
                  <a:lnTo>
                    <a:pt x="1681" y="200"/>
                  </a:lnTo>
                  <a:lnTo>
                    <a:pt x="1681" y="482794"/>
                  </a:lnTo>
                  <a:lnTo>
                    <a:pt x="0" y="483547"/>
                  </a:lnTo>
                  <a:lnTo>
                    <a:pt x="0" y="0"/>
                  </a:lnTo>
                  <a:close/>
                </a:path>
              </a:pathLst>
            </a:custGeom>
            <a:solidFill>
              <a:srgbClr val="706F75"/>
            </a:solidFill>
          </p:spPr>
          <p:txBody>
            <a:bodyPr wrap="square" lIns="0" tIns="0" rIns="0" bIns="0" rtlCol="0"/>
            <a:lstStyle/>
            <a:p>
              <a:endParaRPr lang="fr-FR" noProof="0" dirty="0"/>
            </a:p>
          </p:txBody>
        </p:sp>
        <p:sp>
          <p:nvSpPr>
            <p:cNvPr id="6213" name="object 6213"/>
            <p:cNvSpPr/>
            <p:nvPr/>
          </p:nvSpPr>
          <p:spPr>
            <a:xfrm>
              <a:off x="8938314" y="5425618"/>
              <a:ext cx="1905" cy="483870"/>
            </a:xfrm>
            <a:custGeom>
              <a:avLst/>
              <a:gdLst/>
              <a:ahLst/>
              <a:cxnLst/>
              <a:rect l="l" t="t" r="r" b="b"/>
              <a:pathLst>
                <a:path w="1904" h="483870">
                  <a:moveTo>
                    <a:pt x="1681" y="200"/>
                  </a:moveTo>
                  <a:lnTo>
                    <a:pt x="1681" y="482794"/>
                  </a:lnTo>
                </a:path>
                <a:path w="1904" h="483870">
                  <a:moveTo>
                    <a:pt x="0" y="483547"/>
                  </a:moveTo>
                  <a:lnTo>
                    <a:pt x="0" y="0"/>
                  </a:lnTo>
                </a:path>
              </a:pathLst>
            </a:custGeom>
            <a:ln w="3175">
              <a:solidFill>
                <a:srgbClr val="706F75"/>
              </a:solidFill>
            </a:ln>
          </p:spPr>
          <p:txBody>
            <a:bodyPr wrap="square" lIns="0" tIns="0" rIns="0" bIns="0" rtlCol="0"/>
            <a:lstStyle/>
            <a:p>
              <a:endParaRPr lang="fr-FR" noProof="0" dirty="0"/>
            </a:p>
          </p:txBody>
        </p:sp>
        <p:sp>
          <p:nvSpPr>
            <p:cNvPr id="6214" name="object 6214"/>
            <p:cNvSpPr/>
            <p:nvPr/>
          </p:nvSpPr>
          <p:spPr>
            <a:xfrm>
              <a:off x="8939996" y="5425819"/>
              <a:ext cx="3810" cy="482600"/>
            </a:xfrm>
            <a:custGeom>
              <a:avLst/>
              <a:gdLst/>
              <a:ahLst/>
              <a:cxnLst/>
              <a:rect l="l" t="t" r="r" b="b"/>
              <a:pathLst>
                <a:path w="3809" h="482600">
                  <a:moveTo>
                    <a:pt x="0" y="0"/>
                  </a:moveTo>
                  <a:lnTo>
                    <a:pt x="0" y="482593"/>
                  </a:lnTo>
                  <a:lnTo>
                    <a:pt x="3602" y="480980"/>
                  </a:lnTo>
                  <a:lnTo>
                    <a:pt x="3602" y="430"/>
                  </a:lnTo>
                  <a:lnTo>
                    <a:pt x="0" y="0"/>
                  </a:lnTo>
                  <a:close/>
                </a:path>
              </a:pathLst>
            </a:custGeom>
            <a:solidFill>
              <a:srgbClr val="706F74"/>
            </a:solidFill>
          </p:spPr>
          <p:txBody>
            <a:bodyPr wrap="square" lIns="0" tIns="0" rIns="0" bIns="0" rtlCol="0"/>
            <a:lstStyle/>
            <a:p>
              <a:endParaRPr lang="fr-FR" noProof="0" dirty="0"/>
            </a:p>
          </p:txBody>
        </p:sp>
        <p:sp>
          <p:nvSpPr>
            <p:cNvPr id="6215" name="object 6215"/>
            <p:cNvSpPr/>
            <p:nvPr/>
          </p:nvSpPr>
          <p:spPr>
            <a:xfrm>
              <a:off x="8939995" y="5425819"/>
              <a:ext cx="3810" cy="482600"/>
            </a:xfrm>
            <a:custGeom>
              <a:avLst/>
              <a:gdLst/>
              <a:ahLst/>
              <a:cxnLst/>
              <a:rect l="l" t="t" r="r" b="b"/>
              <a:pathLst>
                <a:path w="3809" h="482600">
                  <a:moveTo>
                    <a:pt x="3602" y="430"/>
                  </a:moveTo>
                  <a:lnTo>
                    <a:pt x="3602" y="480980"/>
                  </a:lnTo>
                </a:path>
                <a:path w="3809" h="482600">
                  <a:moveTo>
                    <a:pt x="0" y="482593"/>
                  </a:moveTo>
                  <a:lnTo>
                    <a:pt x="0" y="0"/>
                  </a:lnTo>
                </a:path>
              </a:pathLst>
            </a:custGeom>
            <a:ln w="3175">
              <a:solidFill>
                <a:srgbClr val="706F74"/>
              </a:solidFill>
            </a:ln>
          </p:spPr>
          <p:txBody>
            <a:bodyPr wrap="square" lIns="0" tIns="0" rIns="0" bIns="0" rtlCol="0"/>
            <a:lstStyle/>
            <a:p>
              <a:endParaRPr lang="fr-FR" noProof="0" dirty="0"/>
            </a:p>
          </p:txBody>
        </p:sp>
        <p:sp>
          <p:nvSpPr>
            <p:cNvPr id="6216" name="object 6216"/>
            <p:cNvSpPr/>
            <p:nvPr/>
          </p:nvSpPr>
          <p:spPr>
            <a:xfrm>
              <a:off x="8943598" y="5426480"/>
              <a:ext cx="2540" cy="480695"/>
            </a:xfrm>
            <a:custGeom>
              <a:avLst/>
              <a:gdLst/>
              <a:ahLst/>
              <a:cxnLst/>
              <a:rect l="l" t="t" r="r" b="b"/>
              <a:pathLst>
                <a:path w="2540" h="480695">
                  <a:moveTo>
                    <a:pt x="1921" y="0"/>
                  </a:moveTo>
                  <a:lnTo>
                    <a:pt x="0" y="0"/>
                  </a:lnTo>
                  <a:lnTo>
                    <a:pt x="0" y="480319"/>
                  </a:lnTo>
                  <a:lnTo>
                    <a:pt x="1921" y="479459"/>
                  </a:lnTo>
                  <a:lnTo>
                    <a:pt x="1921" y="0"/>
                  </a:lnTo>
                  <a:close/>
                </a:path>
              </a:pathLst>
            </a:custGeom>
            <a:solidFill>
              <a:srgbClr val="706F74"/>
            </a:solidFill>
          </p:spPr>
          <p:txBody>
            <a:bodyPr wrap="square" lIns="0" tIns="0" rIns="0" bIns="0" rtlCol="0"/>
            <a:lstStyle/>
            <a:p>
              <a:endParaRPr lang="fr-FR" noProof="0" dirty="0"/>
            </a:p>
          </p:txBody>
        </p:sp>
        <p:sp>
          <p:nvSpPr>
            <p:cNvPr id="6217" name="object 6217"/>
            <p:cNvSpPr/>
            <p:nvPr/>
          </p:nvSpPr>
          <p:spPr>
            <a:xfrm>
              <a:off x="8943598" y="5426250"/>
              <a:ext cx="2540" cy="480695"/>
            </a:xfrm>
            <a:custGeom>
              <a:avLst/>
              <a:gdLst/>
              <a:ahLst/>
              <a:cxnLst/>
              <a:rect l="l" t="t" r="r" b="b"/>
              <a:pathLst>
                <a:path w="2540" h="480695">
                  <a:moveTo>
                    <a:pt x="1921" y="229"/>
                  </a:moveTo>
                  <a:lnTo>
                    <a:pt x="1921" y="479689"/>
                  </a:lnTo>
                </a:path>
                <a:path w="2540" h="480695">
                  <a:moveTo>
                    <a:pt x="0" y="480549"/>
                  </a:moveTo>
                  <a:lnTo>
                    <a:pt x="0" y="0"/>
                  </a:lnTo>
                </a:path>
              </a:pathLst>
            </a:custGeom>
            <a:ln w="3175">
              <a:solidFill>
                <a:srgbClr val="706F74"/>
              </a:solidFill>
            </a:ln>
          </p:spPr>
          <p:txBody>
            <a:bodyPr wrap="square" lIns="0" tIns="0" rIns="0" bIns="0" rtlCol="0"/>
            <a:lstStyle/>
            <a:p>
              <a:endParaRPr lang="fr-FR" noProof="0" dirty="0"/>
            </a:p>
          </p:txBody>
        </p:sp>
        <p:sp>
          <p:nvSpPr>
            <p:cNvPr id="6218" name="object 6218"/>
            <p:cNvSpPr/>
            <p:nvPr/>
          </p:nvSpPr>
          <p:spPr>
            <a:xfrm>
              <a:off x="8945519" y="5426480"/>
              <a:ext cx="3810" cy="480059"/>
            </a:xfrm>
            <a:custGeom>
              <a:avLst/>
              <a:gdLst/>
              <a:ahLst/>
              <a:cxnLst/>
              <a:rect l="l" t="t" r="r" b="b"/>
              <a:pathLst>
                <a:path w="3809" h="480060">
                  <a:moveTo>
                    <a:pt x="0" y="0"/>
                  </a:moveTo>
                  <a:lnTo>
                    <a:pt x="0" y="479459"/>
                  </a:lnTo>
                  <a:lnTo>
                    <a:pt x="3602" y="477846"/>
                  </a:lnTo>
                  <a:lnTo>
                    <a:pt x="3602" y="430"/>
                  </a:lnTo>
                  <a:lnTo>
                    <a:pt x="0" y="0"/>
                  </a:lnTo>
                  <a:close/>
                </a:path>
              </a:pathLst>
            </a:custGeom>
            <a:solidFill>
              <a:srgbClr val="706F74"/>
            </a:solidFill>
          </p:spPr>
          <p:txBody>
            <a:bodyPr wrap="square" lIns="0" tIns="0" rIns="0" bIns="0" rtlCol="0"/>
            <a:lstStyle/>
            <a:p>
              <a:endParaRPr lang="fr-FR" noProof="0" dirty="0"/>
            </a:p>
          </p:txBody>
        </p:sp>
        <p:sp>
          <p:nvSpPr>
            <p:cNvPr id="6219" name="object 6219"/>
            <p:cNvSpPr/>
            <p:nvPr/>
          </p:nvSpPr>
          <p:spPr>
            <a:xfrm>
              <a:off x="8945519" y="5426480"/>
              <a:ext cx="3810" cy="480059"/>
            </a:xfrm>
            <a:custGeom>
              <a:avLst/>
              <a:gdLst/>
              <a:ahLst/>
              <a:cxnLst/>
              <a:rect l="l" t="t" r="r" b="b"/>
              <a:pathLst>
                <a:path w="3809" h="480060">
                  <a:moveTo>
                    <a:pt x="3602" y="430"/>
                  </a:moveTo>
                  <a:lnTo>
                    <a:pt x="3602" y="477846"/>
                  </a:lnTo>
                </a:path>
                <a:path w="3809" h="480060">
                  <a:moveTo>
                    <a:pt x="0" y="479459"/>
                  </a:moveTo>
                  <a:lnTo>
                    <a:pt x="0" y="0"/>
                  </a:lnTo>
                </a:path>
              </a:pathLst>
            </a:custGeom>
            <a:ln w="3175">
              <a:solidFill>
                <a:srgbClr val="706F74"/>
              </a:solidFill>
            </a:ln>
          </p:spPr>
          <p:txBody>
            <a:bodyPr wrap="square" lIns="0" tIns="0" rIns="0" bIns="0" rtlCol="0"/>
            <a:lstStyle/>
            <a:p>
              <a:endParaRPr lang="fr-FR" noProof="0" dirty="0"/>
            </a:p>
          </p:txBody>
        </p:sp>
        <p:sp>
          <p:nvSpPr>
            <p:cNvPr id="6220" name="object 6220"/>
            <p:cNvSpPr/>
            <p:nvPr/>
          </p:nvSpPr>
          <p:spPr>
            <a:xfrm>
              <a:off x="8949123" y="5426911"/>
              <a:ext cx="1905" cy="477520"/>
            </a:xfrm>
            <a:custGeom>
              <a:avLst/>
              <a:gdLst/>
              <a:ahLst/>
              <a:cxnLst/>
              <a:rect l="l" t="t" r="r" b="b"/>
              <a:pathLst>
                <a:path w="1904" h="477520">
                  <a:moveTo>
                    <a:pt x="0" y="0"/>
                  </a:moveTo>
                  <a:lnTo>
                    <a:pt x="1681" y="200"/>
                  </a:lnTo>
                  <a:lnTo>
                    <a:pt x="1681" y="476662"/>
                  </a:lnTo>
                  <a:lnTo>
                    <a:pt x="0" y="477415"/>
                  </a:lnTo>
                  <a:lnTo>
                    <a:pt x="0" y="0"/>
                  </a:lnTo>
                  <a:close/>
                </a:path>
              </a:pathLst>
            </a:custGeom>
            <a:solidFill>
              <a:srgbClr val="706F74"/>
            </a:solidFill>
          </p:spPr>
          <p:txBody>
            <a:bodyPr wrap="square" lIns="0" tIns="0" rIns="0" bIns="0" rtlCol="0"/>
            <a:lstStyle/>
            <a:p>
              <a:endParaRPr lang="fr-FR" noProof="0" dirty="0"/>
            </a:p>
          </p:txBody>
        </p:sp>
        <p:sp>
          <p:nvSpPr>
            <p:cNvPr id="6221" name="object 6221"/>
            <p:cNvSpPr/>
            <p:nvPr/>
          </p:nvSpPr>
          <p:spPr>
            <a:xfrm>
              <a:off x="8949122" y="5426911"/>
              <a:ext cx="1905" cy="477520"/>
            </a:xfrm>
            <a:custGeom>
              <a:avLst/>
              <a:gdLst/>
              <a:ahLst/>
              <a:cxnLst/>
              <a:rect l="l" t="t" r="r" b="b"/>
              <a:pathLst>
                <a:path w="1904" h="477520">
                  <a:moveTo>
                    <a:pt x="1681" y="200"/>
                  </a:moveTo>
                  <a:lnTo>
                    <a:pt x="1681" y="476662"/>
                  </a:lnTo>
                </a:path>
                <a:path w="1904" h="477520">
                  <a:moveTo>
                    <a:pt x="0" y="477415"/>
                  </a:moveTo>
                  <a:lnTo>
                    <a:pt x="0" y="0"/>
                  </a:lnTo>
                </a:path>
              </a:pathLst>
            </a:custGeom>
            <a:ln w="3175">
              <a:solidFill>
                <a:srgbClr val="706F74"/>
              </a:solidFill>
            </a:ln>
          </p:spPr>
          <p:txBody>
            <a:bodyPr wrap="square" lIns="0" tIns="0" rIns="0" bIns="0" rtlCol="0"/>
            <a:lstStyle/>
            <a:p>
              <a:endParaRPr lang="fr-FR" noProof="0" dirty="0"/>
            </a:p>
          </p:txBody>
        </p:sp>
        <p:sp>
          <p:nvSpPr>
            <p:cNvPr id="6222" name="object 6222"/>
            <p:cNvSpPr/>
            <p:nvPr/>
          </p:nvSpPr>
          <p:spPr>
            <a:xfrm>
              <a:off x="8950804" y="5427112"/>
              <a:ext cx="3810" cy="476884"/>
            </a:xfrm>
            <a:custGeom>
              <a:avLst/>
              <a:gdLst/>
              <a:ahLst/>
              <a:cxnLst/>
              <a:rect l="l" t="t" r="r" b="b"/>
              <a:pathLst>
                <a:path w="3809" h="476885">
                  <a:moveTo>
                    <a:pt x="0" y="0"/>
                  </a:moveTo>
                  <a:lnTo>
                    <a:pt x="0" y="476461"/>
                  </a:lnTo>
                  <a:lnTo>
                    <a:pt x="3602" y="474848"/>
                  </a:lnTo>
                  <a:lnTo>
                    <a:pt x="3602" y="430"/>
                  </a:lnTo>
                  <a:lnTo>
                    <a:pt x="0" y="0"/>
                  </a:lnTo>
                  <a:close/>
                </a:path>
              </a:pathLst>
            </a:custGeom>
            <a:solidFill>
              <a:srgbClr val="6F6E74"/>
            </a:solidFill>
          </p:spPr>
          <p:txBody>
            <a:bodyPr wrap="square" lIns="0" tIns="0" rIns="0" bIns="0" rtlCol="0"/>
            <a:lstStyle/>
            <a:p>
              <a:endParaRPr lang="fr-FR" noProof="0" dirty="0"/>
            </a:p>
          </p:txBody>
        </p:sp>
        <p:sp>
          <p:nvSpPr>
            <p:cNvPr id="6223" name="object 6223"/>
            <p:cNvSpPr/>
            <p:nvPr/>
          </p:nvSpPr>
          <p:spPr>
            <a:xfrm>
              <a:off x="8950803" y="5427112"/>
              <a:ext cx="3810" cy="476884"/>
            </a:xfrm>
            <a:custGeom>
              <a:avLst/>
              <a:gdLst/>
              <a:ahLst/>
              <a:cxnLst/>
              <a:rect l="l" t="t" r="r" b="b"/>
              <a:pathLst>
                <a:path w="3809" h="476885">
                  <a:moveTo>
                    <a:pt x="3602" y="430"/>
                  </a:moveTo>
                  <a:lnTo>
                    <a:pt x="3602" y="474848"/>
                  </a:lnTo>
                </a:path>
                <a:path w="3809" h="476885">
                  <a:moveTo>
                    <a:pt x="0" y="476461"/>
                  </a:moveTo>
                  <a:lnTo>
                    <a:pt x="0" y="0"/>
                  </a:lnTo>
                </a:path>
              </a:pathLst>
            </a:custGeom>
            <a:ln w="3175">
              <a:solidFill>
                <a:srgbClr val="6F6E74"/>
              </a:solidFill>
            </a:ln>
          </p:spPr>
          <p:txBody>
            <a:bodyPr wrap="square" lIns="0" tIns="0" rIns="0" bIns="0" rtlCol="0"/>
            <a:lstStyle/>
            <a:p>
              <a:endParaRPr lang="fr-FR" noProof="0" dirty="0"/>
            </a:p>
          </p:txBody>
        </p:sp>
        <p:sp>
          <p:nvSpPr>
            <p:cNvPr id="6224" name="object 6224"/>
            <p:cNvSpPr/>
            <p:nvPr/>
          </p:nvSpPr>
          <p:spPr>
            <a:xfrm>
              <a:off x="8954407" y="5427772"/>
              <a:ext cx="2540" cy="474345"/>
            </a:xfrm>
            <a:custGeom>
              <a:avLst/>
              <a:gdLst/>
              <a:ahLst/>
              <a:cxnLst/>
              <a:rect l="l" t="t" r="r" b="b"/>
              <a:pathLst>
                <a:path w="2540" h="474345">
                  <a:moveTo>
                    <a:pt x="1921" y="0"/>
                  </a:moveTo>
                  <a:lnTo>
                    <a:pt x="0" y="0"/>
                  </a:lnTo>
                  <a:lnTo>
                    <a:pt x="0" y="474188"/>
                  </a:lnTo>
                  <a:lnTo>
                    <a:pt x="1921" y="473327"/>
                  </a:lnTo>
                  <a:lnTo>
                    <a:pt x="1921" y="0"/>
                  </a:lnTo>
                  <a:close/>
                </a:path>
              </a:pathLst>
            </a:custGeom>
            <a:solidFill>
              <a:srgbClr val="6F6E74"/>
            </a:solidFill>
          </p:spPr>
          <p:txBody>
            <a:bodyPr wrap="square" lIns="0" tIns="0" rIns="0" bIns="0" rtlCol="0"/>
            <a:lstStyle/>
            <a:p>
              <a:endParaRPr lang="fr-FR" noProof="0" dirty="0"/>
            </a:p>
          </p:txBody>
        </p:sp>
        <p:sp>
          <p:nvSpPr>
            <p:cNvPr id="6225" name="object 6225"/>
            <p:cNvSpPr/>
            <p:nvPr/>
          </p:nvSpPr>
          <p:spPr>
            <a:xfrm>
              <a:off x="8954406" y="5427542"/>
              <a:ext cx="2540" cy="474980"/>
            </a:xfrm>
            <a:custGeom>
              <a:avLst/>
              <a:gdLst/>
              <a:ahLst/>
              <a:cxnLst/>
              <a:rect l="l" t="t" r="r" b="b"/>
              <a:pathLst>
                <a:path w="2540" h="474979">
                  <a:moveTo>
                    <a:pt x="1921" y="229"/>
                  </a:moveTo>
                  <a:lnTo>
                    <a:pt x="1921" y="473557"/>
                  </a:lnTo>
                </a:path>
                <a:path w="2540" h="474979">
                  <a:moveTo>
                    <a:pt x="0" y="474417"/>
                  </a:moveTo>
                  <a:lnTo>
                    <a:pt x="0" y="0"/>
                  </a:lnTo>
                </a:path>
              </a:pathLst>
            </a:custGeom>
            <a:ln w="3175">
              <a:solidFill>
                <a:srgbClr val="6F6E74"/>
              </a:solidFill>
            </a:ln>
          </p:spPr>
          <p:txBody>
            <a:bodyPr wrap="square" lIns="0" tIns="0" rIns="0" bIns="0" rtlCol="0"/>
            <a:lstStyle/>
            <a:p>
              <a:endParaRPr lang="fr-FR" noProof="0" dirty="0"/>
            </a:p>
          </p:txBody>
        </p:sp>
        <p:sp>
          <p:nvSpPr>
            <p:cNvPr id="6226" name="object 6226"/>
            <p:cNvSpPr/>
            <p:nvPr/>
          </p:nvSpPr>
          <p:spPr>
            <a:xfrm>
              <a:off x="8956329" y="5427772"/>
              <a:ext cx="3810" cy="473709"/>
            </a:xfrm>
            <a:custGeom>
              <a:avLst/>
              <a:gdLst/>
              <a:ahLst/>
              <a:cxnLst/>
              <a:rect l="l" t="t" r="r" b="b"/>
              <a:pathLst>
                <a:path w="3809" h="473710">
                  <a:moveTo>
                    <a:pt x="0" y="0"/>
                  </a:moveTo>
                  <a:lnTo>
                    <a:pt x="0" y="473327"/>
                  </a:lnTo>
                  <a:lnTo>
                    <a:pt x="3602" y="471714"/>
                  </a:lnTo>
                  <a:lnTo>
                    <a:pt x="3602" y="430"/>
                  </a:lnTo>
                  <a:lnTo>
                    <a:pt x="0" y="0"/>
                  </a:lnTo>
                  <a:close/>
                </a:path>
              </a:pathLst>
            </a:custGeom>
            <a:solidFill>
              <a:srgbClr val="6F6E74"/>
            </a:solidFill>
          </p:spPr>
          <p:txBody>
            <a:bodyPr wrap="square" lIns="0" tIns="0" rIns="0" bIns="0" rtlCol="0"/>
            <a:lstStyle/>
            <a:p>
              <a:endParaRPr lang="fr-FR" noProof="0" dirty="0"/>
            </a:p>
          </p:txBody>
        </p:sp>
        <p:sp>
          <p:nvSpPr>
            <p:cNvPr id="6227" name="object 6227"/>
            <p:cNvSpPr/>
            <p:nvPr/>
          </p:nvSpPr>
          <p:spPr>
            <a:xfrm>
              <a:off x="8956328" y="5427772"/>
              <a:ext cx="3810" cy="473709"/>
            </a:xfrm>
            <a:custGeom>
              <a:avLst/>
              <a:gdLst/>
              <a:ahLst/>
              <a:cxnLst/>
              <a:rect l="l" t="t" r="r" b="b"/>
              <a:pathLst>
                <a:path w="3809" h="473710">
                  <a:moveTo>
                    <a:pt x="3602" y="430"/>
                  </a:moveTo>
                  <a:lnTo>
                    <a:pt x="3602" y="471714"/>
                  </a:lnTo>
                </a:path>
                <a:path w="3809" h="473710">
                  <a:moveTo>
                    <a:pt x="0" y="473327"/>
                  </a:moveTo>
                  <a:lnTo>
                    <a:pt x="0" y="0"/>
                  </a:lnTo>
                </a:path>
              </a:pathLst>
            </a:custGeom>
            <a:ln w="3175">
              <a:solidFill>
                <a:srgbClr val="6F6E74"/>
              </a:solidFill>
            </a:ln>
          </p:spPr>
          <p:txBody>
            <a:bodyPr wrap="square" lIns="0" tIns="0" rIns="0" bIns="0" rtlCol="0"/>
            <a:lstStyle/>
            <a:p>
              <a:endParaRPr lang="fr-FR" noProof="0" dirty="0"/>
            </a:p>
          </p:txBody>
        </p:sp>
        <p:sp>
          <p:nvSpPr>
            <p:cNvPr id="6228" name="object 6228"/>
            <p:cNvSpPr/>
            <p:nvPr/>
          </p:nvSpPr>
          <p:spPr>
            <a:xfrm>
              <a:off x="8959932" y="5428433"/>
              <a:ext cx="2540" cy="471170"/>
            </a:xfrm>
            <a:custGeom>
              <a:avLst/>
              <a:gdLst/>
              <a:ahLst/>
              <a:cxnLst/>
              <a:rect l="l" t="t" r="r" b="b"/>
              <a:pathLst>
                <a:path w="2540" h="471170">
                  <a:moveTo>
                    <a:pt x="1921" y="0"/>
                  </a:moveTo>
                  <a:lnTo>
                    <a:pt x="0" y="0"/>
                  </a:lnTo>
                  <a:lnTo>
                    <a:pt x="0" y="471054"/>
                  </a:lnTo>
                  <a:lnTo>
                    <a:pt x="1921" y="470193"/>
                  </a:lnTo>
                  <a:lnTo>
                    <a:pt x="1921" y="0"/>
                  </a:lnTo>
                  <a:close/>
                </a:path>
              </a:pathLst>
            </a:custGeom>
            <a:solidFill>
              <a:srgbClr val="6F6E74"/>
            </a:solidFill>
          </p:spPr>
          <p:txBody>
            <a:bodyPr wrap="square" lIns="0" tIns="0" rIns="0" bIns="0" rtlCol="0"/>
            <a:lstStyle/>
            <a:p>
              <a:endParaRPr lang="fr-FR" noProof="0" dirty="0"/>
            </a:p>
          </p:txBody>
        </p:sp>
        <p:sp>
          <p:nvSpPr>
            <p:cNvPr id="6229" name="object 6229"/>
            <p:cNvSpPr/>
            <p:nvPr/>
          </p:nvSpPr>
          <p:spPr>
            <a:xfrm>
              <a:off x="8959931" y="5428203"/>
              <a:ext cx="2540" cy="471805"/>
            </a:xfrm>
            <a:custGeom>
              <a:avLst/>
              <a:gdLst/>
              <a:ahLst/>
              <a:cxnLst/>
              <a:rect l="l" t="t" r="r" b="b"/>
              <a:pathLst>
                <a:path w="2540" h="471804">
                  <a:moveTo>
                    <a:pt x="1921" y="229"/>
                  </a:moveTo>
                  <a:lnTo>
                    <a:pt x="1921" y="470423"/>
                  </a:lnTo>
                </a:path>
                <a:path w="2540" h="471804">
                  <a:moveTo>
                    <a:pt x="0" y="471283"/>
                  </a:moveTo>
                  <a:lnTo>
                    <a:pt x="0" y="0"/>
                  </a:lnTo>
                </a:path>
              </a:pathLst>
            </a:custGeom>
            <a:ln w="3175">
              <a:solidFill>
                <a:srgbClr val="6F6E74"/>
              </a:solidFill>
            </a:ln>
          </p:spPr>
          <p:txBody>
            <a:bodyPr wrap="square" lIns="0" tIns="0" rIns="0" bIns="0" rtlCol="0"/>
            <a:lstStyle/>
            <a:p>
              <a:endParaRPr lang="fr-FR" noProof="0" dirty="0"/>
            </a:p>
          </p:txBody>
        </p:sp>
        <p:sp>
          <p:nvSpPr>
            <p:cNvPr id="6230" name="object 6230"/>
            <p:cNvSpPr/>
            <p:nvPr/>
          </p:nvSpPr>
          <p:spPr>
            <a:xfrm>
              <a:off x="8961853" y="5428433"/>
              <a:ext cx="1905" cy="470534"/>
            </a:xfrm>
            <a:custGeom>
              <a:avLst/>
              <a:gdLst/>
              <a:ahLst/>
              <a:cxnLst/>
              <a:rect l="l" t="t" r="r" b="b"/>
              <a:pathLst>
                <a:path w="1904" h="470535">
                  <a:moveTo>
                    <a:pt x="0" y="0"/>
                  </a:moveTo>
                  <a:lnTo>
                    <a:pt x="1681" y="200"/>
                  </a:lnTo>
                  <a:lnTo>
                    <a:pt x="1681" y="469440"/>
                  </a:lnTo>
                  <a:lnTo>
                    <a:pt x="0" y="470193"/>
                  </a:lnTo>
                  <a:lnTo>
                    <a:pt x="0" y="0"/>
                  </a:lnTo>
                  <a:close/>
                </a:path>
              </a:pathLst>
            </a:custGeom>
            <a:solidFill>
              <a:srgbClr val="6F6E73"/>
            </a:solidFill>
          </p:spPr>
          <p:txBody>
            <a:bodyPr wrap="square" lIns="0" tIns="0" rIns="0" bIns="0" rtlCol="0"/>
            <a:lstStyle/>
            <a:p>
              <a:endParaRPr lang="fr-FR" noProof="0" dirty="0"/>
            </a:p>
          </p:txBody>
        </p:sp>
        <p:sp>
          <p:nvSpPr>
            <p:cNvPr id="6231" name="object 6231"/>
            <p:cNvSpPr/>
            <p:nvPr/>
          </p:nvSpPr>
          <p:spPr>
            <a:xfrm>
              <a:off x="8961852" y="5428433"/>
              <a:ext cx="1905" cy="470534"/>
            </a:xfrm>
            <a:custGeom>
              <a:avLst/>
              <a:gdLst/>
              <a:ahLst/>
              <a:cxnLst/>
              <a:rect l="l" t="t" r="r" b="b"/>
              <a:pathLst>
                <a:path w="1904" h="470535">
                  <a:moveTo>
                    <a:pt x="1681" y="200"/>
                  </a:moveTo>
                  <a:lnTo>
                    <a:pt x="1681" y="469440"/>
                  </a:lnTo>
                </a:path>
                <a:path w="1904" h="470535">
                  <a:moveTo>
                    <a:pt x="0" y="470193"/>
                  </a:moveTo>
                  <a:lnTo>
                    <a:pt x="0" y="0"/>
                  </a:lnTo>
                </a:path>
              </a:pathLst>
            </a:custGeom>
            <a:ln w="3175">
              <a:solidFill>
                <a:srgbClr val="6F6E73"/>
              </a:solidFill>
            </a:ln>
          </p:spPr>
          <p:txBody>
            <a:bodyPr wrap="square" lIns="0" tIns="0" rIns="0" bIns="0" rtlCol="0"/>
            <a:lstStyle/>
            <a:p>
              <a:endParaRPr lang="fr-FR" noProof="0" dirty="0"/>
            </a:p>
          </p:txBody>
        </p:sp>
        <p:sp>
          <p:nvSpPr>
            <p:cNvPr id="6232" name="object 6232"/>
            <p:cNvSpPr/>
            <p:nvPr/>
          </p:nvSpPr>
          <p:spPr>
            <a:xfrm>
              <a:off x="8963534" y="5428633"/>
              <a:ext cx="3810" cy="469265"/>
            </a:xfrm>
            <a:custGeom>
              <a:avLst/>
              <a:gdLst/>
              <a:ahLst/>
              <a:cxnLst/>
              <a:rect l="l" t="t" r="r" b="b"/>
              <a:pathLst>
                <a:path w="3809" h="469264">
                  <a:moveTo>
                    <a:pt x="0" y="0"/>
                  </a:moveTo>
                  <a:lnTo>
                    <a:pt x="0" y="469239"/>
                  </a:lnTo>
                  <a:lnTo>
                    <a:pt x="3602" y="467626"/>
                  </a:lnTo>
                  <a:lnTo>
                    <a:pt x="3602" y="430"/>
                  </a:lnTo>
                  <a:lnTo>
                    <a:pt x="0" y="0"/>
                  </a:lnTo>
                  <a:close/>
                </a:path>
              </a:pathLst>
            </a:custGeom>
            <a:solidFill>
              <a:srgbClr val="6F6E73"/>
            </a:solidFill>
          </p:spPr>
          <p:txBody>
            <a:bodyPr wrap="square" lIns="0" tIns="0" rIns="0" bIns="0" rtlCol="0"/>
            <a:lstStyle/>
            <a:p>
              <a:endParaRPr lang="fr-FR" noProof="0" dirty="0"/>
            </a:p>
          </p:txBody>
        </p:sp>
        <p:sp>
          <p:nvSpPr>
            <p:cNvPr id="6233" name="object 6233"/>
            <p:cNvSpPr/>
            <p:nvPr/>
          </p:nvSpPr>
          <p:spPr>
            <a:xfrm>
              <a:off x="8963534" y="5428633"/>
              <a:ext cx="3810" cy="469265"/>
            </a:xfrm>
            <a:custGeom>
              <a:avLst/>
              <a:gdLst/>
              <a:ahLst/>
              <a:cxnLst/>
              <a:rect l="l" t="t" r="r" b="b"/>
              <a:pathLst>
                <a:path w="3809" h="469264">
                  <a:moveTo>
                    <a:pt x="3602" y="430"/>
                  </a:moveTo>
                  <a:lnTo>
                    <a:pt x="3602" y="467626"/>
                  </a:lnTo>
                </a:path>
                <a:path w="3809" h="469264">
                  <a:moveTo>
                    <a:pt x="0" y="469239"/>
                  </a:moveTo>
                  <a:lnTo>
                    <a:pt x="0" y="0"/>
                  </a:lnTo>
                </a:path>
              </a:pathLst>
            </a:custGeom>
            <a:ln w="3175">
              <a:solidFill>
                <a:srgbClr val="6F6E73"/>
              </a:solidFill>
            </a:ln>
          </p:spPr>
          <p:txBody>
            <a:bodyPr wrap="square" lIns="0" tIns="0" rIns="0" bIns="0" rtlCol="0"/>
            <a:lstStyle/>
            <a:p>
              <a:endParaRPr lang="fr-FR" noProof="0" dirty="0"/>
            </a:p>
          </p:txBody>
        </p:sp>
        <p:sp>
          <p:nvSpPr>
            <p:cNvPr id="6234" name="object 6234"/>
            <p:cNvSpPr/>
            <p:nvPr/>
          </p:nvSpPr>
          <p:spPr>
            <a:xfrm>
              <a:off x="8967137" y="5429294"/>
              <a:ext cx="2540" cy="467359"/>
            </a:xfrm>
            <a:custGeom>
              <a:avLst/>
              <a:gdLst/>
              <a:ahLst/>
              <a:cxnLst/>
              <a:rect l="l" t="t" r="r" b="b"/>
              <a:pathLst>
                <a:path w="2540" h="467360">
                  <a:moveTo>
                    <a:pt x="1921" y="0"/>
                  </a:moveTo>
                  <a:lnTo>
                    <a:pt x="0" y="0"/>
                  </a:lnTo>
                  <a:lnTo>
                    <a:pt x="0" y="466966"/>
                  </a:lnTo>
                  <a:lnTo>
                    <a:pt x="1921" y="466105"/>
                  </a:lnTo>
                  <a:lnTo>
                    <a:pt x="1921" y="0"/>
                  </a:lnTo>
                  <a:close/>
                </a:path>
              </a:pathLst>
            </a:custGeom>
            <a:solidFill>
              <a:srgbClr val="6F6E73"/>
            </a:solidFill>
          </p:spPr>
          <p:txBody>
            <a:bodyPr wrap="square" lIns="0" tIns="0" rIns="0" bIns="0" rtlCol="0"/>
            <a:lstStyle/>
            <a:p>
              <a:endParaRPr lang="fr-FR" noProof="0" dirty="0"/>
            </a:p>
          </p:txBody>
        </p:sp>
        <p:sp>
          <p:nvSpPr>
            <p:cNvPr id="6235" name="object 6235"/>
            <p:cNvSpPr/>
            <p:nvPr/>
          </p:nvSpPr>
          <p:spPr>
            <a:xfrm>
              <a:off x="8967137" y="5429064"/>
              <a:ext cx="2540" cy="467359"/>
            </a:xfrm>
            <a:custGeom>
              <a:avLst/>
              <a:gdLst/>
              <a:ahLst/>
              <a:cxnLst/>
              <a:rect l="l" t="t" r="r" b="b"/>
              <a:pathLst>
                <a:path w="2540" h="467360">
                  <a:moveTo>
                    <a:pt x="1921" y="229"/>
                  </a:moveTo>
                  <a:lnTo>
                    <a:pt x="1921" y="466335"/>
                  </a:lnTo>
                </a:path>
                <a:path w="2540" h="467360">
                  <a:moveTo>
                    <a:pt x="0" y="467196"/>
                  </a:moveTo>
                  <a:lnTo>
                    <a:pt x="0" y="0"/>
                  </a:lnTo>
                </a:path>
              </a:pathLst>
            </a:custGeom>
            <a:ln w="3175">
              <a:solidFill>
                <a:srgbClr val="6F6E73"/>
              </a:solidFill>
            </a:ln>
          </p:spPr>
          <p:txBody>
            <a:bodyPr wrap="square" lIns="0" tIns="0" rIns="0" bIns="0" rtlCol="0"/>
            <a:lstStyle/>
            <a:p>
              <a:endParaRPr lang="fr-FR" noProof="0" dirty="0"/>
            </a:p>
          </p:txBody>
        </p:sp>
        <p:sp>
          <p:nvSpPr>
            <p:cNvPr id="6236" name="object 6236"/>
            <p:cNvSpPr/>
            <p:nvPr/>
          </p:nvSpPr>
          <p:spPr>
            <a:xfrm>
              <a:off x="8969059" y="5429294"/>
              <a:ext cx="3810" cy="466725"/>
            </a:xfrm>
            <a:custGeom>
              <a:avLst/>
              <a:gdLst/>
              <a:ahLst/>
              <a:cxnLst/>
              <a:rect l="l" t="t" r="r" b="b"/>
              <a:pathLst>
                <a:path w="3809" h="466725">
                  <a:moveTo>
                    <a:pt x="0" y="0"/>
                  </a:moveTo>
                  <a:lnTo>
                    <a:pt x="0" y="466105"/>
                  </a:lnTo>
                  <a:lnTo>
                    <a:pt x="3602" y="464492"/>
                  </a:lnTo>
                  <a:lnTo>
                    <a:pt x="3602" y="430"/>
                  </a:lnTo>
                  <a:lnTo>
                    <a:pt x="0" y="0"/>
                  </a:lnTo>
                  <a:close/>
                </a:path>
              </a:pathLst>
            </a:custGeom>
            <a:solidFill>
              <a:srgbClr val="6F6E73"/>
            </a:solidFill>
          </p:spPr>
          <p:txBody>
            <a:bodyPr wrap="square" lIns="0" tIns="0" rIns="0" bIns="0" rtlCol="0"/>
            <a:lstStyle/>
            <a:p>
              <a:endParaRPr lang="fr-FR" noProof="0" dirty="0"/>
            </a:p>
          </p:txBody>
        </p:sp>
        <p:sp>
          <p:nvSpPr>
            <p:cNvPr id="6237" name="object 6237"/>
            <p:cNvSpPr/>
            <p:nvPr/>
          </p:nvSpPr>
          <p:spPr>
            <a:xfrm>
              <a:off x="8969058" y="5429294"/>
              <a:ext cx="3810" cy="466725"/>
            </a:xfrm>
            <a:custGeom>
              <a:avLst/>
              <a:gdLst/>
              <a:ahLst/>
              <a:cxnLst/>
              <a:rect l="l" t="t" r="r" b="b"/>
              <a:pathLst>
                <a:path w="3809" h="466725">
                  <a:moveTo>
                    <a:pt x="3602" y="430"/>
                  </a:moveTo>
                  <a:lnTo>
                    <a:pt x="3602" y="464492"/>
                  </a:lnTo>
                </a:path>
                <a:path w="3809" h="466725">
                  <a:moveTo>
                    <a:pt x="0" y="466105"/>
                  </a:moveTo>
                  <a:lnTo>
                    <a:pt x="0" y="0"/>
                  </a:lnTo>
                </a:path>
              </a:pathLst>
            </a:custGeom>
            <a:ln w="3175">
              <a:solidFill>
                <a:srgbClr val="6F6E73"/>
              </a:solidFill>
            </a:ln>
          </p:spPr>
          <p:txBody>
            <a:bodyPr wrap="square" lIns="0" tIns="0" rIns="0" bIns="0" rtlCol="0"/>
            <a:lstStyle/>
            <a:p>
              <a:endParaRPr lang="fr-FR" noProof="0" dirty="0"/>
            </a:p>
          </p:txBody>
        </p:sp>
        <p:sp>
          <p:nvSpPr>
            <p:cNvPr id="6238" name="object 6238"/>
            <p:cNvSpPr/>
            <p:nvPr/>
          </p:nvSpPr>
          <p:spPr>
            <a:xfrm>
              <a:off x="8972662" y="5429725"/>
              <a:ext cx="1905" cy="464184"/>
            </a:xfrm>
            <a:custGeom>
              <a:avLst/>
              <a:gdLst/>
              <a:ahLst/>
              <a:cxnLst/>
              <a:rect l="l" t="t" r="r" b="b"/>
              <a:pathLst>
                <a:path w="1904" h="464185">
                  <a:moveTo>
                    <a:pt x="0" y="0"/>
                  </a:moveTo>
                  <a:lnTo>
                    <a:pt x="1681" y="200"/>
                  </a:lnTo>
                  <a:lnTo>
                    <a:pt x="1681" y="463309"/>
                  </a:lnTo>
                  <a:lnTo>
                    <a:pt x="0" y="464062"/>
                  </a:lnTo>
                  <a:lnTo>
                    <a:pt x="0" y="0"/>
                  </a:lnTo>
                  <a:close/>
                </a:path>
              </a:pathLst>
            </a:custGeom>
            <a:solidFill>
              <a:srgbClr val="6E6E73"/>
            </a:solidFill>
          </p:spPr>
          <p:txBody>
            <a:bodyPr wrap="square" lIns="0" tIns="0" rIns="0" bIns="0" rtlCol="0"/>
            <a:lstStyle/>
            <a:p>
              <a:endParaRPr lang="fr-FR" noProof="0" dirty="0"/>
            </a:p>
          </p:txBody>
        </p:sp>
        <p:sp>
          <p:nvSpPr>
            <p:cNvPr id="6239" name="object 6239"/>
            <p:cNvSpPr/>
            <p:nvPr/>
          </p:nvSpPr>
          <p:spPr>
            <a:xfrm>
              <a:off x="8972661" y="5429725"/>
              <a:ext cx="1905" cy="464184"/>
            </a:xfrm>
            <a:custGeom>
              <a:avLst/>
              <a:gdLst/>
              <a:ahLst/>
              <a:cxnLst/>
              <a:rect l="l" t="t" r="r" b="b"/>
              <a:pathLst>
                <a:path w="1904" h="464185">
                  <a:moveTo>
                    <a:pt x="1681" y="200"/>
                  </a:moveTo>
                  <a:lnTo>
                    <a:pt x="1681" y="463309"/>
                  </a:lnTo>
                </a:path>
                <a:path w="1904" h="464185">
                  <a:moveTo>
                    <a:pt x="0" y="464062"/>
                  </a:moveTo>
                  <a:lnTo>
                    <a:pt x="0" y="0"/>
                  </a:lnTo>
                </a:path>
              </a:pathLst>
            </a:custGeom>
            <a:ln w="3175">
              <a:solidFill>
                <a:srgbClr val="6E6E73"/>
              </a:solidFill>
            </a:ln>
          </p:spPr>
          <p:txBody>
            <a:bodyPr wrap="square" lIns="0" tIns="0" rIns="0" bIns="0" rtlCol="0"/>
            <a:lstStyle/>
            <a:p>
              <a:endParaRPr lang="fr-FR" noProof="0" dirty="0"/>
            </a:p>
          </p:txBody>
        </p:sp>
        <p:sp>
          <p:nvSpPr>
            <p:cNvPr id="6240" name="object 6240"/>
            <p:cNvSpPr/>
            <p:nvPr/>
          </p:nvSpPr>
          <p:spPr>
            <a:xfrm>
              <a:off x="8974343" y="5429925"/>
              <a:ext cx="3810" cy="463550"/>
            </a:xfrm>
            <a:custGeom>
              <a:avLst/>
              <a:gdLst/>
              <a:ahLst/>
              <a:cxnLst/>
              <a:rect l="l" t="t" r="r" b="b"/>
              <a:pathLst>
                <a:path w="3809" h="463550">
                  <a:moveTo>
                    <a:pt x="0" y="0"/>
                  </a:moveTo>
                  <a:lnTo>
                    <a:pt x="0" y="463108"/>
                  </a:lnTo>
                  <a:lnTo>
                    <a:pt x="3602" y="461495"/>
                  </a:lnTo>
                  <a:lnTo>
                    <a:pt x="3602" y="430"/>
                  </a:lnTo>
                  <a:lnTo>
                    <a:pt x="0" y="0"/>
                  </a:lnTo>
                  <a:close/>
                </a:path>
              </a:pathLst>
            </a:custGeom>
            <a:solidFill>
              <a:srgbClr val="6E6E73"/>
            </a:solidFill>
          </p:spPr>
          <p:txBody>
            <a:bodyPr wrap="square" lIns="0" tIns="0" rIns="0" bIns="0" rtlCol="0"/>
            <a:lstStyle/>
            <a:p>
              <a:endParaRPr lang="fr-FR" noProof="0" dirty="0"/>
            </a:p>
          </p:txBody>
        </p:sp>
        <p:sp>
          <p:nvSpPr>
            <p:cNvPr id="6241" name="object 6241"/>
            <p:cNvSpPr/>
            <p:nvPr/>
          </p:nvSpPr>
          <p:spPr>
            <a:xfrm>
              <a:off x="8974343" y="5429925"/>
              <a:ext cx="3810" cy="463550"/>
            </a:xfrm>
            <a:custGeom>
              <a:avLst/>
              <a:gdLst/>
              <a:ahLst/>
              <a:cxnLst/>
              <a:rect l="l" t="t" r="r" b="b"/>
              <a:pathLst>
                <a:path w="3809" h="463550">
                  <a:moveTo>
                    <a:pt x="3602" y="430"/>
                  </a:moveTo>
                  <a:lnTo>
                    <a:pt x="3602" y="461495"/>
                  </a:lnTo>
                </a:path>
                <a:path w="3809" h="463550">
                  <a:moveTo>
                    <a:pt x="0" y="463108"/>
                  </a:moveTo>
                  <a:lnTo>
                    <a:pt x="0" y="0"/>
                  </a:lnTo>
                </a:path>
              </a:pathLst>
            </a:custGeom>
            <a:ln w="3175">
              <a:solidFill>
                <a:srgbClr val="6E6E73"/>
              </a:solidFill>
            </a:ln>
          </p:spPr>
          <p:txBody>
            <a:bodyPr wrap="square" lIns="0" tIns="0" rIns="0" bIns="0" rtlCol="0"/>
            <a:lstStyle/>
            <a:p>
              <a:endParaRPr lang="fr-FR" noProof="0" dirty="0"/>
            </a:p>
          </p:txBody>
        </p:sp>
        <p:sp>
          <p:nvSpPr>
            <p:cNvPr id="6242" name="object 6242"/>
            <p:cNvSpPr/>
            <p:nvPr/>
          </p:nvSpPr>
          <p:spPr>
            <a:xfrm>
              <a:off x="8977946" y="5430586"/>
              <a:ext cx="2540" cy="461009"/>
            </a:xfrm>
            <a:custGeom>
              <a:avLst/>
              <a:gdLst/>
              <a:ahLst/>
              <a:cxnLst/>
              <a:rect l="l" t="t" r="r" b="b"/>
              <a:pathLst>
                <a:path w="2540" h="461010">
                  <a:moveTo>
                    <a:pt x="1921" y="0"/>
                  </a:moveTo>
                  <a:lnTo>
                    <a:pt x="0" y="0"/>
                  </a:lnTo>
                  <a:lnTo>
                    <a:pt x="0" y="460834"/>
                  </a:lnTo>
                  <a:lnTo>
                    <a:pt x="1921" y="459754"/>
                  </a:lnTo>
                  <a:lnTo>
                    <a:pt x="1921" y="0"/>
                  </a:lnTo>
                  <a:close/>
                </a:path>
              </a:pathLst>
            </a:custGeom>
            <a:solidFill>
              <a:srgbClr val="6E6E73"/>
            </a:solidFill>
          </p:spPr>
          <p:txBody>
            <a:bodyPr wrap="square" lIns="0" tIns="0" rIns="0" bIns="0" rtlCol="0"/>
            <a:lstStyle/>
            <a:p>
              <a:endParaRPr lang="fr-FR" noProof="0" dirty="0"/>
            </a:p>
          </p:txBody>
        </p:sp>
        <p:sp>
          <p:nvSpPr>
            <p:cNvPr id="6243" name="object 6243"/>
            <p:cNvSpPr/>
            <p:nvPr/>
          </p:nvSpPr>
          <p:spPr>
            <a:xfrm>
              <a:off x="8977946" y="5430356"/>
              <a:ext cx="2540" cy="461645"/>
            </a:xfrm>
            <a:custGeom>
              <a:avLst/>
              <a:gdLst/>
              <a:ahLst/>
              <a:cxnLst/>
              <a:rect l="l" t="t" r="r" b="b"/>
              <a:pathLst>
                <a:path w="2540" h="461645">
                  <a:moveTo>
                    <a:pt x="1921" y="229"/>
                  </a:moveTo>
                  <a:lnTo>
                    <a:pt x="1921" y="459984"/>
                  </a:lnTo>
                </a:path>
                <a:path w="2540" h="461645">
                  <a:moveTo>
                    <a:pt x="0" y="461064"/>
                  </a:moveTo>
                  <a:lnTo>
                    <a:pt x="0" y="0"/>
                  </a:lnTo>
                </a:path>
              </a:pathLst>
            </a:custGeom>
            <a:ln w="3175">
              <a:solidFill>
                <a:srgbClr val="6E6E73"/>
              </a:solidFill>
            </a:ln>
          </p:spPr>
          <p:txBody>
            <a:bodyPr wrap="square" lIns="0" tIns="0" rIns="0" bIns="0" rtlCol="0"/>
            <a:lstStyle/>
            <a:p>
              <a:endParaRPr lang="fr-FR" noProof="0" dirty="0"/>
            </a:p>
          </p:txBody>
        </p:sp>
        <p:sp>
          <p:nvSpPr>
            <p:cNvPr id="6244" name="object 6244"/>
            <p:cNvSpPr/>
            <p:nvPr/>
          </p:nvSpPr>
          <p:spPr>
            <a:xfrm>
              <a:off x="8979868" y="5430586"/>
              <a:ext cx="3810" cy="460375"/>
            </a:xfrm>
            <a:custGeom>
              <a:avLst/>
              <a:gdLst/>
              <a:ahLst/>
              <a:cxnLst/>
              <a:rect l="l" t="t" r="r" b="b"/>
              <a:pathLst>
                <a:path w="3809" h="460375">
                  <a:moveTo>
                    <a:pt x="0" y="0"/>
                  </a:moveTo>
                  <a:lnTo>
                    <a:pt x="0" y="459754"/>
                  </a:lnTo>
                  <a:lnTo>
                    <a:pt x="3602" y="457700"/>
                  </a:lnTo>
                  <a:lnTo>
                    <a:pt x="3602" y="430"/>
                  </a:lnTo>
                  <a:lnTo>
                    <a:pt x="0" y="0"/>
                  </a:lnTo>
                  <a:close/>
                </a:path>
              </a:pathLst>
            </a:custGeom>
            <a:solidFill>
              <a:srgbClr val="6E6E73"/>
            </a:solidFill>
          </p:spPr>
          <p:txBody>
            <a:bodyPr wrap="square" lIns="0" tIns="0" rIns="0" bIns="0" rtlCol="0"/>
            <a:lstStyle/>
            <a:p>
              <a:endParaRPr lang="fr-FR" noProof="0" dirty="0"/>
            </a:p>
          </p:txBody>
        </p:sp>
        <p:sp>
          <p:nvSpPr>
            <p:cNvPr id="6245" name="object 6245"/>
            <p:cNvSpPr/>
            <p:nvPr/>
          </p:nvSpPr>
          <p:spPr>
            <a:xfrm>
              <a:off x="8979868" y="5430586"/>
              <a:ext cx="3810" cy="460375"/>
            </a:xfrm>
            <a:custGeom>
              <a:avLst/>
              <a:gdLst/>
              <a:ahLst/>
              <a:cxnLst/>
              <a:rect l="l" t="t" r="r" b="b"/>
              <a:pathLst>
                <a:path w="3809" h="460375">
                  <a:moveTo>
                    <a:pt x="3602" y="430"/>
                  </a:moveTo>
                  <a:lnTo>
                    <a:pt x="3602" y="457700"/>
                  </a:lnTo>
                </a:path>
                <a:path w="3809" h="460375">
                  <a:moveTo>
                    <a:pt x="0" y="459754"/>
                  </a:moveTo>
                  <a:lnTo>
                    <a:pt x="0" y="0"/>
                  </a:lnTo>
                </a:path>
              </a:pathLst>
            </a:custGeom>
            <a:ln w="3175">
              <a:solidFill>
                <a:srgbClr val="6E6E73"/>
              </a:solidFill>
            </a:ln>
          </p:spPr>
          <p:txBody>
            <a:bodyPr wrap="square" lIns="0" tIns="0" rIns="0" bIns="0" rtlCol="0"/>
            <a:lstStyle/>
            <a:p>
              <a:endParaRPr lang="fr-FR" noProof="0" dirty="0"/>
            </a:p>
          </p:txBody>
        </p:sp>
        <p:sp>
          <p:nvSpPr>
            <p:cNvPr id="6246" name="object 6246"/>
            <p:cNvSpPr/>
            <p:nvPr/>
          </p:nvSpPr>
          <p:spPr>
            <a:xfrm>
              <a:off x="8983470" y="5431017"/>
              <a:ext cx="1905" cy="457834"/>
            </a:xfrm>
            <a:custGeom>
              <a:avLst/>
              <a:gdLst/>
              <a:ahLst/>
              <a:cxnLst/>
              <a:rect l="l" t="t" r="r" b="b"/>
              <a:pathLst>
                <a:path w="1904" h="457835">
                  <a:moveTo>
                    <a:pt x="0" y="0"/>
                  </a:moveTo>
                  <a:lnTo>
                    <a:pt x="1681" y="200"/>
                  </a:lnTo>
                  <a:lnTo>
                    <a:pt x="1681" y="456310"/>
                  </a:lnTo>
                  <a:lnTo>
                    <a:pt x="0" y="457269"/>
                  </a:lnTo>
                  <a:lnTo>
                    <a:pt x="0" y="0"/>
                  </a:lnTo>
                  <a:close/>
                </a:path>
              </a:pathLst>
            </a:custGeom>
            <a:solidFill>
              <a:srgbClr val="6E6D73"/>
            </a:solidFill>
          </p:spPr>
          <p:txBody>
            <a:bodyPr wrap="square" lIns="0" tIns="0" rIns="0" bIns="0" rtlCol="0"/>
            <a:lstStyle/>
            <a:p>
              <a:endParaRPr lang="fr-FR" noProof="0" dirty="0"/>
            </a:p>
          </p:txBody>
        </p:sp>
        <p:sp>
          <p:nvSpPr>
            <p:cNvPr id="6247" name="object 6247"/>
            <p:cNvSpPr/>
            <p:nvPr/>
          </p:nvSpPr>
          <p:spPr>
            <a:xfrm>
              <a:off x="8983470" y="5431016"/>
              <a:ext cx="1905" cy="457834"/>
            </a:xfrm>
            <a:custGeom>
              <a:avLst/>
              <a:gdLst/>
              <a:ahLst/>
              <a:cxnLst/>
              <a:rect l="l" t="t" r="r" b="b"/>
              <a:pathLst>
                <a:path w="1904" h="457835">
                  <a:moveTo>
                    <a:pt x="1681" y="200"/>
                  </a:moveTo>
                  <a:lnTo>
                    <a:pt x="1681" y="456310"/>
                  </a:lnTo>
                </a:path>
                <a:path w="1904" h="457835">
                  <a:moveTo>
                    <a:pt x="0" y="457269"/>
                  </a:moveTo>
                  <a:lnTo>
                    <a:pt x="0" y="0"/>
                  </a:lnTo>
                </a:path>
              </a:pathLst>
            </a:custGeom>
            <a:ln w="3175">
              <a:solidFill>
                <a:srgbClr val="6E6D73"/>
              </a:solidFill>
            </a:ln>
          </p:spPr>
          <p:txBody>
            <a:bodyPr wrap="square" lIns="0" tIns="0" rIns="0" bIns="0" rtlCol="0"/>
            <a:lstStyle/>
            <a:p>
              <a:endParaRPr lang="fr-FR" noProof="0" dirty="0"/>
            </a:p>
          </p:txBody>
        </p:sp>
        <p:sp>
          <p:nvSpPr>
            <p:cNvPr id="6248" name="object 6248"/>
            <p:cNvSpPr/>
            <p:nvPr/>
          </p:nvSpPr>
          <p:spPr>
            <a:xfrm>
              <a:off x="8985152" y="5431218"/>
              <a:ext cx="3810" cy="456565"/>
            </a:xfrm>
            <a:custGeom>
              <a:avLst/>
              <a:gdLst/>
              <a:ahLst/>
              <a:cxnLst/>
              <a:rect l="l" t="t" r="r" b="b"/>
              <a:pathLst>
                <a:path w="3809" h="456564">
                  <a:moveTo>
                    <a:pt x="0" y="0"/>
                  </a:moveTo>
                  <a:lnTo>
                    <a:pt x="0" y="456109"/>
                  </a:lnTo>
                  <a:lnTo>
                    <a:pt x="3602" y="454055"/>
                  </a:lnTo>
                  <a:lnTo>
                    <a:pt x="3602" y="430"/>
                  </a:lnTo>
                  <a:lnTo>
                    <a:pt x="0" y="0"/>
                  </a:lnTo>
                  <a:close/>
                </a:path>
              </a:pathLst>
            </a:custGeom>
            <a:solidFill>
              <a:srgbClr val="6E6D73"/>
            </a:solidFill>
          </p:spPr>
          <p:txBody>
            <a:bodyPr wrap="square" lIns="0" tIns="0" rIns="0" bIns="0" rtlCol="0"/>
            <a:lstStyle/>
            <a:p>
              <a:endParaRPr lang="fr-FR" noProof="0" dirty="0"/>
            </a:p>
          </p:txBody>
        </p:sp>
        <p:sp>
          <p:nvSpPr>
            <p:cNvPr id="6249" name="object 6249"/>
            <p:cNvSpPr/>
            <p:nvPr/>
          </p:nvSpPr>
          <p:spPr>
            <a:xfrm>
              <a:off x="8985152" y="5431218"/>
              <a:ext cx="3810" cy="456565"/>
            </a:xfrm>
            <a:custGeom>
              <a:avLst/>
              <a:gdLst/>
              <a:ahLst/>
              <a:cxnLst/>
              <a:rect l="l" t="t" r="r" b="b"/>
              <a:pathLst>
                <a:path w="3809" h="456564">
                  <a:moveTo>
                    <a:pt x="3602" y="430"/>
                  </a:moveTo>
                  <a:lnTo>
                    <a:pt x="3602" y="454055"/>
                  </a:lnTo>
                </a:path>
                <a:path w="3809" h="456564">
                  <a:moveTo>
                    <a:pt x="0" y="456109"/>
                  </a:moveTo>
                  <a:lnTo>
                    <a:pt x="0" y="0"/>
                  </a:lnTo>
                </a:path>
              </a:pathLst>
            </a:custGeom>
            <a:ln w="3175">
              <a:solidFill>
                <a:srgbClr val="6E6D73"/>
              </a:solidFill>
            </a:ln>
          </p:spPr>
          <p:txBody>
            <a:bodyPr wrap="square" lIns="0" tIns="0" rIns="0" bIns="0" rtlCol="0"/>
            <a:lstStyle/>
            <a:p>
              <a:endParaRPr lang="fr-FR" noProof="0" dirty="0"/>
            </a:p>
          </p:txBody>
        </p:sp>
        <p:sp>
          <p:nvSpPr>
            <p:cNvPr id="6250" name="object 6250"/>
            <p:cNvSpPr/>
            <p:nvPr/>
          </p:nvSpPr>
          <p:spPr>
            <a:xfrm>
              <a:off x="8988755" y="5431878"/>
              <a:ext cx="2540" cy="453390"/>
            </a:xfrm>
            <a:custGeom>
              <a:avLst/>
              <a:gdLst/>
              <a:ahLst/>
              <a:cxnLst/>
              <a:rect l="l" t="t" r="r" b="b"/>
              <a:pathLst>
                <a:path w="2540" h="453389">
                  <a:moveTo>
                    <a:pt x="1921" y="0"/>
                  </a:moveTo>
                  <a:lnTo>
                    <a:pt x="0" y="0"/>
                  </a:lnTo>
                  <a:lnTo>
                    <a:pt x="0" y="453394"/>
                  </a:lnTo>
                  <a:lnTo>
                    <a:pt x="1921" y="452299"/>
                  </a:lnTo>
                  <a:lnTo>
                    <a:pt x="1921" y="0"/>
                  </a:lnTo>
                  <a:close/>
                </a:path>
              </a:pathLst>
            </a:custGeom>
            <a:solidFill>
              <a:srgbClr val="6E6D73"/>
            </a:solidFill>
          </p:spPr>
          <p:txBody>
            <a:bodyPr wrap="square" lIns="0" tIns="0" rIns="0" bIns="0" rtlCol="0"/>
            <a:lstStyle/>
            <a:p>
              <a:endParaRPr lang="fr-FR" noProof="0" dirty="0"/>
            </a:p>
          </p:txBody>
        </p:sp>
        <p:sp>
          <p:nvSpPr>
            <p:cNvPr id="6251" name="object 6251"/>
            <p:cNvSpPr/>
            <p:nvPr/>
          </p:nvSpPr>
          <p:spPr>
            <a:xfrm>
              <a:off x="8988755" y="5431648"/>
              <a:ext cx="2540" cy="454025"/>
            </a:xfrm>
            <a:custGeom>
              <a:avLst/>
              <a:gdLst/>
              <a:ahLst/>
              <a:cxnLst/>
              <a:rect l="l" t="t" r="r" b="b"/>
              <a:pathLst>
                <a:path w="2540" h="454025">
                  <a:moveTo>
                    <a:pt x="1921" y="229"/>
                  </a:moveTo>
                  <a:lnTo>
                    <a:pt x="1921" y="452528"/>
                  </a:lnTo>
                </a:path>
                <a:path w="2540" h="454025">
                  <a:moveTo>
                    <a:pt x="0" y="453624"/>
                  </a:moveTo>
                  <a:lnTo>
                    <a:pt x="0" y="0"/>
                  </a:lnTo>
                </a:path>
              </a:pathLst>
            </a:custGeom>
            <a:ln w="3175">
              <a:solidFill>
                <a:srgbClr val="6E6D73"/>
              </a:solidFill>
            </a:ln>
          </p:spPr>
          <p:txBody>
            <a:bodyPr wrap="square" lIns="0" tIns="0" rIns="0" bIns="0" rtlCol="0"/>
            <a:lstStyle/>
            <a:p>
              <a:endParaRPr lang="fr-FR" noProof="0" dirty="0"/>
            </a:p>
          </p:txBody>
        </p:sp>
        <p:sp>
          <p:nvSpPr>
            <p:cNvPr id="6252" name="object 6252"/>
            <p:cNvSpPr/>
            <p:nvPr/>
          </p:nvSpPr>
          <p:spPr>
            <a:xfrm>
              <a:off x="8990676" y="5431878"/>
              <a:ext cx="3810" cy="452755"/>
            </a:xfrm>
            <a:custGeom>
              <a:avLst/>
              <a:gdLst/>
              <a:ahLst/>
              <a:cxnLst/>
              <a:rect l="l" t="t" r="r" b="b"/>
              <a:pathLst>
                <a:path w="3809" h="452754">
                  <a:moveTo>
                    <a:pt x="0" y="0"/>
                  </a:moveTo>
                  <a:lnTo>
                    <a:pt x="0" y="452299"/>
                  </a:lnTo>
                  <a:lnTo>
                    <a:pt x="3602" y="450244"/>
                  </a:lnTo>
                  <a:lnTo>
                    <a:pt x="3602" y="430"/>
                  </a:lnTo>
                  <a:lnTo>
                    <a:pt x="0" y="0"/>
                  </a:lnTo>
                  <a:close/>
                </a:path>
              </a:pathLst>
            </a:custGeom>
            <a:solidFill>
              <a:srgbClr val="6E6D73"/>
            </a:solidFill>
          </p:spPr>
          <p:txBody>
            <a:bodyPr wrap="square" lIns="0" tIns="0" rIns="0" bIns="0" rtlCol="0"/>
            <a:lstStyle/>
            <a:p>
              <a:endParaRPr lang="fr-FR" noProof="0" dirty="0"/>
            </a:p>
          </p:txBody>
        </p:sp>
        <p:sp>
          <p:nvSpPr>
            <p:cNvPr id="6253" name="object 6253"/>
            <p:cNvSpPr/>
            <p:nvPr/>
          </p:nvSpPr>
          <p:spPr>
            <a:xfrm>
              <a:off x="8990676" y="5431878"/>
              <a:ext cx="3810" cy="452755"/>
            </a:xfrm>
            <a:custGeom>
              <a:avLst/>
              <a:gdLst/>
              <a:ahLst/>
              <a:cxnLst/>
              <a:rect l="l" t="t" r="r" b="b"/>
              <a:pathLst>
                <a:path w="3809" h="452754">
                  <a:moveTo>
                    <a:pt x="3602" y="430"/>
                  </a:moveTo>
                  <a:lnTo>
                    <a:pt x="3602" y="450244"/>
                  </a:lnTo>
                </a:path>
                <a:path w="3809" h="452754">
                  <a:moveTo>
                    <a:pt x="0" y="452299"/>
                  </a:moveTo>
                  <a:lnTo>
                    <a:pt x="0" y="0"/>
                  </a:lnTo>
                </a:path>
              </a:pathLst>
            </a:custGeom>
            <a:ln w="3175">
              <a:solidFill>
                <a:srgbClr val="6E6D73"/>
              </a:solidFill>
            </a:ln>
          </p:spPr>
          <p:txBody>
            <a:bodyPr wrap="square" lIns="0" tIns="0" rIns="0" bIns="0" rtlCol="0"/>
            <a:lstStyle/>
            <a:p>
              <a:endParaRPr lang="fr-FR" noProof="0" dirty="0"/>
            </a:p>
          </p:txBody>
        </p:sp>
        <p:sp>
          <p:nvSpPr>
            <p:cNvPr id="6254" name="object 6254"/>
            <p:cNvSpPr/>
            <p:nvPr/>
          </p:nvSpPr>
          <p:spPr>
            <a:xfrm>
              <a:off x="8994279" y="5432309"/>
              <a:ext cx="1905" cy="450215"/>
            </a:xfrm>
            <a:custGeom>
              <a:avLst/>
              <a:gdLst/>
              <a:ahLst/>
              <a:cxnLst/>
              <a:rect l="l" t="t" r="r" b="b"/>
              <a:pathLst>
                <a:path w="1904" h="450214">
                  <a:moveTo>
                    <a:pt x="0" y="0"/>
                  </a:moveTo>
                  <a:lnTo>
                    <a:pt x="1681" y="200"/>
                  </a:lnTo>
                  <a:lnTo>
                    <a:pt x="1681" y="448855"/>
                  </a:lnTo>
                  <a:lnTo>
                    <a:pt x="0" y="449813"/>
                  </a:lnTo>
                  <a:lnTo>
                    <a:pt x="0" y="0"/>
                  </a:lnTo>
                  <a:close/>
                </a:path>
              </a:pathLst>
            </a:custGeom>
            <a:solidFill>
              <a:srgbClr val="6E6D71"/>
            </a:solidFill>
          </p:spPr>
          <p:txBody>
            <a:bodyPr wrap="square" lIns="0" tIns="0" rIns="0" bIns="0" rtlCol="0"/>
            <a:lstStyle/>
            <a:p>
              <a:endParaRPr lang="fr-FR" noProof="0" dirty="0"/>
            </a:p>
          </p:txBody>
        </p:sp>
        <p:sp>
          <p:nvSpPr>
            <p:cNvPr id="6255" name="object 6255"/>
            <p:cNvSpPr/>
            <p:nvPr/>
          </p:nvSpPr>
          <p:spPr>
            <a:xfrm>
              <a:off x="8994279" y="5432309"/>
              <a:ext cx="1905" cy="450215"/>
            </a:xfrm>
            <a:custGeom>
              <a:avLst/>
              <a:gdLst/>
              <a:ahLst/>
              <a:cxnLst/>
              <a:rect l="l" t="t" r="r" b="b"/>
              <a:pathLst>
                <a:path w="1904" h="450214">
                  <a:moveTo>
                    <a:pt x="1681" y="200"/>
                  </a:moveTo>
                  <a:lnTo>
                    <a:pt x="1681" y="448855"/>
                  </a:lnTo>
                </a:path>
                <a:path w="1904" h="450214">
                  <a:moveTo>
                    <a:pt x="0" y="449813"/>
                  </a:moveTo>
                  <a:lnTo>
                    <a:pt x="0" y="0"/>
                  </a:lnTo>
                </a:path>
              </a:pathLst>
            </a:custGeom>
            <a:ln w="3175">
              <a:solidFill>
                <a:srgbClr val="6E6D71"/>
              </a:solidFill>
            </a:ln>
          </p:spPr>
          <p:txBody>
            <a:bodyPr wrap="square" lIns="0" tIns="0" rIns="0" bIns="0" rtlCol="0"/>
            <a:lstStyle/>
            <a:p>
              <a:endParaRPr lang="fr-FR" noProof="0" dirty="0"/>
            </a:p>
          </p:txBody>
        </p:sp>
        <p:sp>
          <p:nvSpPr>
            <p:cNvPr id="6256" name="object 6256"/>
            <p:cNvSpPr/>
            <p:nvPr/>
          </p:nvSpPr>
          <p:spPr>
            <a:xfrm>
              <a:off x="8995960" y="5432740"/>
              <a:ext cx="2540" cy="448945"/>
            </a:xfrm>
            <a:custGeom>
              <a:avLst/>
              <a:gdLst/>
              <a:ahLst/>
              <a:cxnLst/>
              <a:rect l="l" t="t" r="r" b="b"/>
              <a:pathLst>
                <a:path w="2540" h="448945">
                  <a:moveTo>
                    <a:pt x="1921" y="0"/>
                  </a:moveTo>
                  <a:lnTo>
                    <a:pt x="0" y="0"/>
                  </a:lnTo>
                  <a:lnTo>
                    <a:pt x="0" y="448424"/>
                  </a:lnTo>
                  <a:lnTo>
                    <a:pt x="1921" y="447328"/>
                  </a:lnTo>
                  <a:lnTo>
                    <a:pt x="1921" y="0"/>
                  </a:lnTo>
                  <a:close/>
                </a:path>
              </a:pathLst>
            </a:custGeom>
            <a:solidFill>
              <a:srgbClr val="6E6D71"/>
            </a:solidFill>
          </p:spPr>
          <p:txBody>
            <a:bodyPr wrap="square" lIns="0" tIns="0" rIns="0" bIns="0" rtlCol="0"/>
            <a:lstStyle/>
            <a:p>
              <a:endParaRPr lang="fr-FR" noProof="0" dirty="0"/>
            </a:p>
          </p:txBody>
        </p:sp>
        <p:sp>
          <p:nvSpPr>
            <p:cNvPr id="6257" name="object 6257"/>
            <p:cNvSpPr/>
            <p:nvPr/>
          </p:nvSpPr>
          <p:spPr>
            <a:xfrm>
              <a:off x="8995960" y="5432510"/>
              <a:ext cx="2540" cy="448945"/>
            </a:xfrm>
            <a:custGeom>
              <a:avLst/>
              <a:gdLst/>
              <a:ahLst/>
              <a:cxnLst/>
              <a:rect l="l" t="t" r="r" b="b"/>
              <a:pathLst>
                <a:path w="2540" h="448945">
                  <a:moveTo>
                    <a:pt x="1921" y="229"/>
                  </a:moveTo>
                  <a:lnTo>
                    <a:pt x="1921" y="447558"/>
                  </a:lnTo>
                </a:path>
                <a:path w="2540" h="448945">
                  <a:moveTo>
                    <a:pt x="0" y="448654"/>
                  </a:moveTo>
                  <a:lnTo>
                    <a:pt x="0" y="0"/>
                  </a:lnTo>
                </a:path>
              </a:pathLst>
            </a:custGeom>
            <a:ln w="3175">
              <a:solidFill>
                <a:srgbClr val="6E6D71"/>
              </a:solidFill>
            </a:ln>
          </p:spPr>
          <p:txBody>
            <a:bodyPr wrap="square" lIns="0" tIns="0" rIns="0" bIns="0" rtlCol="0"/>
            <a:lstStyle/>
            <a:p>
              <a:endParaRPr lang="fr-FR" noProof="0" dirty="0"/>
            </a:p>
          </p:txBody>
        </p:sp>
        <p:sp>
          <p:nvSpPr>
            <p:cNvPr id="6258" name="object 6258"/>
            <p:cNvSpPr/>
            <p:nvPr/>
          </p:nvSpPr>
          <p:spPr>
            <a:xfrm>
              <a:off x="8997882" y="5432740"/>
              <a:ext cx="3810" cy="447675"/>
            </a:xfrm>
            <a:custGeom>
              <a:avLst/>
              <a:gdLst/>
              <a:ahLst/>
              <a:cxnLst/>
              <a:rect l="l" t="t" r="r" b="b"/>
              <a:pathLst>
                <a:path w="3809" h="447675">
                  <a:moveTo>
                    <a:pt x="0" y="0"/>
                  </a:moveTo>
                  <a:lnTo>
                    <a:pt x="0" y="447328"/>
                  </a:lnTo>
                  <a:lnTo>
                    <a:pt x="3602" y="445274"/>
                  </a:lnTo>
                  <a:lnTo>
                    <a:pt x="3602" y="430"/>
                  </a:lnTo>
                  <a:lnTo>
                    <a:pt x="0" y="0"/>
                  </a:lnTo>
                  <a:close/>
                </a:path>
              </a:pathLst>
            </a:custGeom>
            <a:solidFill>
              <a:srgbClr val="6E6D71"/>
            </a:solidFill>
          </p:spPr>
          <p:txBody>
            <a:bodyPr wrap="square" lIns="0" tIns="0" rIns="0" bIns="0" rtlCol="0"/>
            <a:lstStyle/>
            <a:p>
              <a:endParaRPr lang="fr-FR" noProof="0" dirty="0"/>
            </a:p>
          </p:txBody>
        </p:sp>
        <p:sp>
          <p:nvSpPr>
            <p:cNvPr id="6259" name="object 6259"/>
            <p:cNvSpPr/>
            <p:nvPr/>
          </p:nvSpPr>
          <p:spPr>
            <a:xfrm>
              <a:off x="8997882" y="5432740"/>
              <a:ext cx="3810" cy="447675"/>
            </a:xfrm>
            <a:custGeom>
              <a:avLst/>
              <a:gdLst/>
              <a:ahLst/>
              <a:cxnLst/>
              <a:rect l="l" t="t" r="r" b="b"/>
              <a:pathLst>
                <a:path w="3809" h="447675">
                  <a:moveTo>
                    <a:pt x="3602" y="430"/>
                  </a:moveTo>
                  <a:lnTo>
                    <a:pt x="3602" y="445274"/>
                  </a:lnTo>
                </a:path>
                <a:path w="3809" h="447675">
                  <a:moveTo>
                    <a:pt x="0" y="447328"/>
                  </a:moveTo>
                  <a:lnTo>
                    <a:pt x="0" y="0"/>
                  </a:lnTo>
                </a:path>
              </a:pathLst>
            </a:custGeom>
            <a:ln w="3175">
              <a:solidFill>
                <a:srgbClr val="6E6D71"/>
              </a:solidFill>
            </a:ln>
          </p:spPr>
          <p:txBody>
            <a:bodyPr wrap="square" lIns="0" tIns="0" rIns="0" bIns="0" rtlCol="0"/>
            <a:lstStyle/>
            <a:p>
              <a:endParaRPr lang="fr-FR" noProof="0" dirty="0"/>
            </a:p>
          </p:txBody>
        </p:sp>
        <p:sp>
          <p:nvSpPr>
            <p:cNvPr id="6260" name="object 6260"/>
            <p:cNvSpPr/>
            <p:nvPr/>
          </p:nvSpPr>
          <p:spPr>
            <a:xfrm>
              <a:off x="9001485" y="5433170"/>
              <a:ext cx="1905" cy="445134"/>
            </a:xfrm>
            <a:custGeom>
              <a:avLst/>
              <a:gdLst/>
              <a:ahLst/>
              <a:cxnLst/>
              <a:rect l="l" t="t" r="r" b="b"/>
              <a:pathLst>
                <a:path w="1904" h="445135">
                  <a:moveTo>
                    <a:pt x="0" y="0"/>
                  </a:moveTo>
                  <a:lnTo>
                    <a:pt x="1681" y="200"/>
                  </a:lnTo>
                  <a:lnTo>
                    <a:pt x="1681" y="443884"/>
                  </a:lnTo>
                  <a:lnTo>
                    <a:pt x="0" y="444843"/>
                  </a:lnTo>
                  <a:lnTo>
                    <a:pt x="0" y="0"/>
                  </a:lnTo>
                  <a:close/>
                </a:path>
              </a:pathLst>
            </a:custGeom>
            <a:solidFill>
              <a:srgbClr val="6E6D71"/>
            </a:solidFill>
          </p:spPr>
          <p:txBody>
            <a:bodyPr wrap="square" lIns="0" tIns="0" rIns="0" bIns="0" rtlCol="0"/>
            <a:lstStyle/>
            <a:p>
              <a:endParaRPr lang="fr-FR" noProof="0" dirty="0"/>
            </a:p>
          </p:txBody>
        </p:sp>
        <p:sp>
          <p:nvSpPr>
            <p:cNvPr id="6261" name="object 6261"/>
            <p:cNvSpPr/>
            <p:nvPr/>
          </p:nvSpPr>
          <p:spPr>
            <a:xfrm>
              <a:off x="9001485" y="5433170"/>
              <a:ext cx="1905" cy="445134"/>
            </a:xfrm>
            <a:custGeom>
              <a:avLst/>
              <a:gdLst/>
              <a:ahLst/>
              <a:cxnLst/>
              <a:rect l="l" t="t" r="r" b="b"/>
              <a:pathLst>
                <a:path w="1904" h="445135">
                  <a:moveTo>
                    <a:pt x="1681" y="200"/>
                  </a:moveTo>
                  <a:lnTo>
                    <a:pt x="1681" y="443884"/>
                  </a:lnTo>
                </a:path>
                <a:path w="1904" h="445135">
                  <a:moveTo>
                    <a:pt x="0" y="444843"/>
                  </a:moveTo>
                  <a:lnTo>
                    <a:pt x="0" y="0"/>
                  </a:lnTo>
                </a:path>
              </a:pathLst>
            </a:custGeom>
            <a:ln w="3175">
              <a:solidFill>
                <a:srgbClr val="6E6D71"/>
              </a:solidFill>
            </a:ln>
          </p:spPr>
          <p:txBody>
            <a:bodyPr wrap="square" lIns="0" tIns="0" rIns="0" bIns="0" rtlCol="0"/>
            <a:lstStyle/>
            <a:p>
              <a:endParaRPr lang="fr-FR" noProof="0" dirty="0"/>
            </a:p>
          </p:txBody>
        </p:sp>
        <p:sp>
          <p:nvSpPr>
            <p:cNvPr id="6262" name="object 6262"/>
            <p:cNvSpPr/>
            <p:nvPr/>
          </p:nvSpPr>
          <p:spPr>
            <a:xfrm>
              <a:off x="9003166" y="5433371"/>
              <a:ext cx="3810" cy="443865"/>
            </a:xfrm>
            <a:custGeom>
              <a:avLst/>
              <a:gdLst/>
              <a:ahLst/>
              <a:cxnLst/>
              <a:rect l="l" t="t" r="r" b="b"/>
              <a:pathLst>
                <a:path w="3809" h="443864">
                  <a:moveTo>
                    <a:pt x="0" y="0"/>
                  </a:moveTo>
                  <a:lnTo>
                    <a:pt x="0" y="443683"/>
                  </a:lnTo>
                  <a:lnTo>
                    <a:pt x="3602" y="441629"/>
                  </a:lnTo>
                  <a:lnTo>
                    <a:pt x="3602" y="430"/>
                  </a:lnTo>
                  <a:lnTo>
                    <a:pt x="0" y="0"/>
                  </a:lnTo>
                  <a:close/>
                </a:path>
              </a:pathLst>
            </a:custGeom>
            <a:solidFill>
              <a:srgbClr val="6D6D71"/>
            </a:solidFill>
          </p:spPr>
          <p:txBody>
            <a:bodyPr wrap="square" lIns="0" tIns="0" rIns="0" bIns="0" rtlCol="0"/>
            <a:lstStyle/>
            <a:p>
              <a:endParaRPr lang="fr-FR" noProof="0" dirty="0"/>
            </a:p>
          </p:txBody>
        </p:sp>
        <p:sp>
          <p:nvSpPr>
            <p:cNvPr id="6263" name="object 6263"/>
            <p:cNvSpPr/>
            <p:nvPr/>
          </p:nvSpPr>
          <p:spPr>
            <a:xfrm>
              <a:off x="9003166" y="5433371"/>
              <a:ext cx="3810" cy="443865"/>
            </a:xfrm>
            <a:custGeom>
              <a:avLst/>
              <a:gdLst/>
              <a:ahLst/>
              <a:cxnLst/>
              <a:rect l="l" t="t" r="r" b="b"/>
              <a:pathLst>
                <a:path w="3809" h="443864">
                  <a:moveTo>
                    <a:pt x="3602" y="430"/>
                  </a:moveTo>
                  <a:lnTo>
                    <a:pt x="3602" y="441629"/>
                  </a:lnTo>
                </a:path>
                <a:path w="3809" h="443864">
                  <a:moveTo>
                    <a:pt x="0" y="443683"/>
                  </a:moveTo>
                  <a:lnTo>
                    <a:pt x="0" y="0"/>
                  </a:lnTo>
                </a:path>
              </a:pathLst>
            </a:custGeom>
            <a:ln w="3175">
              <a:solidFill>
                <a:srgbClr val="6D6D71"/>
              </a:solidFill>
            </a:ln>
          </p:spPr>
          <p:txBody>
            <a:bodyPr wrap="square" lIns="0" tIns="0" rIns="0" bIns="0" rtlCol="0"/>
            <a:lstStyle/>
            <a:p>
              <a:endParaRPr lang="fr-FR" noProof="0" dirty="0"/>
            </a:p>
          </p:txBody>
        </p:sp>
        <p:sp>
          <p:nvSpPr>
            <p:cNvPr id="6264" name="object 6264"/>
            <p:cNvSpPr/>
            <p:nvPr/>
          </p:nvSpPr>
          <p:spPr>
            <a:xfrm>
              <a:off x="9006769" y="5434032"/>
              <a:ext cx="2540" cy="441325"/>
            </a:xfrm>
            <a:custGeom>
              <a:avLst/>
              <a:gdLst/>
              <a:ahLst/>
              <a:cxnLst/>
              <a:rect l="l" t="t" r="r" b="b"/>
              <a:pathLst>
                <a:path w="2540" h="441325">
                  <a:moveTo>
                    <a:pt x="1921" y="0"/>
                  </a:moveTo>
                  <a:lnTo>
                    <a:pt x="0" y="0"/>
                  </a:lnTo>
                  <a:lnTo>
                    <a:pt x="0" y="440968"/>
                  </a:lnTo>
                  <a:lnTo>
                    <a:pt x="1921" y="439872"/>
                  </a:lnTo>
                  <a:lnTo>
                    <a:pt x="1921" y="0"/>
                  </a:lnTo>
                  <a:close/>
                </a:path>
              </a:pathLst>
            </a:custGeom>
            <a:solidFill>
              <a:srgbClr val="6D6D71"/>
            </a:solidFill>
          </p:spPr>
          <p:txBody>
            <a:bodyPr wrap="square" lIns="0" tIns="0" rIns="0" bIns="0" rtlCol="0"/>
            <a:lstStyle/>
            <a:p>
              <a:endParaRPr lang="fr-FR" noProof="0" dirty="0"/>
            </a:p>
          </p:txBody>
        </p:sp>
        <p:sp>
          <p:nvSpPr>
            <p:cNvPr id="6265" name="object 6265"/>
            <p:cNvSpPr/>
            <p:nvPr/>
          </p:nvSpPr>
          <p:spPr>
            <a:xfrm>
              <a:off x="9006769" y="5433802"/>
              <a:ext cx="2540" cy="441325"/>
            </a:xfrm>
            <a:custGeom>
              <a:avLst/>
              <a:gdLst/>
              <a:ahLst/>
              <a:cxnLst/>
              <a:rect l="l" t="t" r="r" b="b"/>
              <a:pathLst>
                <a:path w="2540" h="441325">
                  <a:moveTo>
                    <a:pt x="1921" y="229"/>
                  </a:moveTo>
                  <a:lnTo>
                    <a:pt x="1921" y="440102"/>
                  </a:lnTo>
                </a:path>
                <a:path w="2540" h="441325">
                  <a:moveTo>
                    <a:pt x="0" y="441198"/>
                  </a:moveTo>
                  <a:lnTo>
                    <a:pt x="0" y="0"/>
                  </a:lnTo>
                </a:path>
              </a:pathLst>
            </a:custGeom>
            <a:ln w="3175">
              <a:solidFill>
                <a:srgbClr val="6D6D71"/>
              </a:solidFill>
            </a:ln>
          </p:spPr>
          <p:txBody>
            <a:bodyPr wrap="square" lIns="0" tIns="0" rIns="0" bIns="0" rtlCol="0"/>
            <a:lstStyle/>
            <a:p>
              <a:endParaRPr lang="fr-FR" noProof="0" dirty="0"/>
            </a:p>
          </p:txBody>
        </p:sp>
        <p:sp>
          <p:nvSpPr>
            <p:cNvPr id="6266" name="object 6266"/>
            <p:cNvSpPr/>
            <p:nvPr/>
          </p:nvSpPr>
          <p:spPr>
            <a:xfrm>
              <a:off x="9008691" y="5434032"/>
              <a:ext cx="3810" cy="440055"/>
            </a:xfrm>
            <a:custGeom>
              <a:avLst/>
              <a:gdLst/>
              <a:ahLst/>
              <a:cxnLst/>
              <a:rect l="l" t="t" r="r" b="b"/>
              <a:pathLst>
                <a:path w="3809" h="440054">
                  <a:moveTo>
                    <a:pt x="0" y="0"/>
                  </a:moveTo>
                  <a:lnTo>
                    <a:pt x="0" y="439872"/>
                  </a:lnTo>
                  <a:lnTo>
                    <a:pt x="3602" y="437818"/>
                  </a:lnTo>
                  <a:lnTo>
                    <a:pt x="3602" y="430"/>
                  </a:lnTo>
                  <a:lnTo>
                    <a:pt x="0" y="0"/>
                  </a:lnTo>
                  <a:close/>
                </a:path>
              </a:pathLst>
            </a:custGeom>
            <a:solidFill>
              <a:srgbClr val="6D6D71"/>
            </a:solidFill>
          </p:spPr>
          <p:txBody>
            <a:bodyPr wrap="square" lIns="0" tIns="0" rIns="0" bIns="0" rtlCol="0"/>
            <a:lstStyle/>
            <a:p>
              <a:endParaRPr lang="fr-FR" noProof="0" dirty="0"/>
            </a:p>
          </p:txBody>
        </p:sp>
        <p:sp>
          <p:nvSpPr>
            <p:cNvPr id="6267" name="object 6267"/>
            <p:cNvSpPr/>
            <p:nvPr/>
          </p:nvSpPr>
          <p:spPr>
            <a:xfrm>
              <a:off x="9008691" y="5434031"/>
              <a:ext cx="3810" cy="440055"/>
            </a:xfrm>
            <a:custGeom>
              <a:avLst/>
              <a:gdLst/>
              <a:ahLst/>
              <a:cxnLst/>
              <a:rect l="l" t="t" r="r" b="b"/>
              <a:pathLst>
                <a:path w="3809" h="440054">
                  <a:moveTo>
                    <a:pt x="3602" y="430"/>
                  </a:moveTo>
                  <a:lnTo>
                    <a:pt x="3602" y="437818"/>
                  </a:lnTo>
                </a:path>
                <a:path w="3809" h="440054">
                  <a:moveTo>
                    <a:pt x="0" y="439872"/>
                  </a:moveTo>
                  <a:lnTo>
                    <a:pt x="0" y="0"/>
                  </a:lnTo>
                </a:path>
              </a:pathLst>
            </a:custGeom>
            <a:ln w="3175">
              <a:solidFill>
                <a:srgbClr val="6D6D71"/>
              </a:solidFill>
            </a:ln>
          </p:spPr>
          <p:txBody>
            <a:bodyPr wrap="square" lIns="0" tIns="0" rIns="0" bIns="0" rtlCol="0"/>
            <a:lstStyle/>
            <a:p>
              <a:endParaRPr lang="fr-FR" noProof="0" dirty="0"/>
            </a:p>
          </p:txBody>
        </p:sp>
        <p:sp>
          <p:nvSpPr>
            <p:cNvPr id="6268" name="object 6268"/>
            <p:cNvSpPr/>
            <p:nvPr/>
          </p:nvSpPr>
          <p:spPr>
            <a:xfrm>
              <a:off x="9012294" y="5434462"/>
              <a:ext cx="1905" cy="437515"/>
            </a:xfrm>
            <a:custGeom>
              <a:avLst/>
              <a:gdLst/>
              <a:ahLst/>
              <a:cxnLst/>
              <a:rect l="l" t="t" r="r" b="b"/>
              <a:pathLst>
                <a:path w="1904" h="437514">
                  <a:moveTo>
                    <a:pt x="0" y="0"/>
                  </a:moveTo>
                  <a:lnTo>
                    <a:pt x="1681" y="200"/>
                  </a:lnTo>
                  <a:lnTo>
                    <a:pt x="1681" y="436428"/>
                  </a:lnTo>
                  <a:lnTo>
                    <a:pt x="0" y="437387"/>
                  </a:lnTo>
                  <a:lnTo>
                    <a:pt x="0" y="0"/>
                  </a:lnTo>
                  <a:close/>
                </a:path>
              </a:pathLst>
            </a:custGeom>
            <a:solidFill>
              <a:srgbClr val="6D6D71"/>
            </a:solidFill>
          </p:spPr>
          <p:txBody>
            <a:bodyPr wrap="square" lIns="0" tIns="0" rIns="0" bIns="0" rtlCol="0"/>
            <a:lstStyle/>
            <a:p>
              <a:endParaRPr lang="fr-FR" noProof="0" dirty="0"/>
            </a:p>
          </p:txBody>
        </p:sp>
        <p:sp>
          <p:nvSpPr>
            <p:cNvPr id="6269" name="object 6269"/>
            <p:cNvSpPr/>
            <p:nvPr/>
          </p:nvSpPr>
          <p:spPr>
            <a:xfrm>
              <a:off x="9012294" y="5434462"/>
              <a:ext cx="1905" cy="437515"/>
            </a:xfrm>
            <a:custGeom>
              <a:avLst/>
              <a:gdLst/>
              <a:ahLst/>
              <a:cxnLst/>
              <a:rect l="l" t="t" r="r" b="b"/>
              <a:pathLst>
                <a:path w="1904" h="437514">
                  <a:moveTo>
                    <a:pt x="1681" y="200"/>
                  </a:moveTo>
                  <a:lnTo>
                    <a:pt x="1681" y="436428"/>
                  </a:lnTo>
                </a:path>
                <a:path w="1904" h="437514">
                  <a:moveTo>
                    <a:pt x="0" y="437387"/>
                  </a:moveTo>
                  <a:lnTo>
                    <a:pt x="0" y="0"/>
                  </a:lnTo>
                </a:path>
              </a:pathLst>
            </a:custGeom>
            <a:ln w="3175">
              <a:solidFill>
                <a:srgbClr val="6D6D71"/>
              </a:solidFill>
            </a:ln>
          </p:spPr>
          <p:txBody>
            <a:bodyPr wrap="square" lIns="0" tIns="0" rIns="0" bIns="0" rtlCol="0"/>
            <a:lstStyle/>
            <a:p>
              <a:endParaRPr lang="fr-FR" noProof="0" dirty="0"/>
            </a:p>
          </p:txBody>
        </p:sp>
        <p:sp>
          <p:nvSpPr>
            <p:cNvPr id="6270" name="object 6270"/>
            <p:cNvSpPr/>
            <p:nvPr/>
          </p:nvSpPr>
          <p:spPr>
            <a:xfrm>
              <a:off x="9013975" y="5434663"/>
              <a:ext cx="3810" cy="436245"/>
            </a:xfrm>
            <a:custGeom>
              <a:avLst/>
              <a:gdLst/>
              <a:ahLst/>
              <a:cxnLst/>
              <a:rect l="l" t="t" r="r" b="b"/>
              <a:pathLst>
                <a:path w="3809" h="436245">
                  <a:moveTo>
                    <a:pt x="0" y="0"/>
                  </a:moveTo>
                  <a:lnTo>
                    <a:pt x="0" y="436227"/>
                  </a:lnTo>
                  <a:lnTo>
                    <a:pt x="3602" y="434173"/>
                  </a:lnTo>
                  <a:lnTo>
                    <a:pt x="3602" y="430"/>
                  </a:lnTo>
                  <a:lnTo>
                    <a:pt x="0" y="0"/>
                  </a:lnTo>
                  <a:close/>
                </a:path>
              </a:pathLst>
            </a:custGeom>
            <a:solidFill>
              <a:srgbClr val="6D6C70"/>
            </a:solidFill>
          </p:spPr>
          <p:txBody>
            <a:bodyPr wrap="square" lIns="0" tIns="0" rIns="0" bIns="0" rtlCol="0"/>
            <a:lstStyle/>
            <a:p>
              <a:endParaRPr lang="fr-FR" noProof="0" dirty="0"/>
            </a:p>
          </p:txBody>
        </p:sp>
        <p:sp>
          <p:nvSpPr>
            <p:cNvPr id="6271" name="object 6271"/>
            <p:cNvSpPr/>
            <p:nvPr/>
          </p:nvSpPr>
          <p:spPr>
            <a:xfrm>
              <a:off x="9013975" y="5434663"/>
              <a:ext cx="3810" cy="436245"/>
            </a:xfrm>
            <a:custGeom>
              <a:avLst/>
              <a:gdLst/>
              <a:ahLst/>
              <a:cxnLst/>
              <a:rect l="l" t="t" r="r" b="b"/>
              <a:pathLst>
                <a:path w="3809" h="436245">
                  <a:moveTo>
                    <a:pt x="3602" y="430"/>
                  </a:moveTo>
                  <a:lnTo>
                    <a:pt x="3602" y="434173"/>
                  </a:lnTo>
                </a:path>
                <a:path w="3809" h="436245">
                  <a:moveTo>
                    <a:pt x="0" y="436227"/>
                  </a:moveTo>
                  <a:lnTo>
                    <a:pt x="0" y="0"/>
                  </a:lnTo>
                </a:path>
              </a:pathLst>
            </a:custGeom>
            <a:ln w="3175">
              <a:solidFill>
                <a:srgbClr val="6D6C70"/>
              </a:solidFill>
            </a:ln>
          </p:spPr>
          <p:txBody>
            <a:bodyPr wrap="square" lIns="0" tIns="0" rIns="0" bIns="0" rtlCol="0"/>
            <a:lstStyle/>
            <a:p>
              <a:endParaRPr lang="fr-FR" noProof="0" dirty="0"/>
            </a:p>
          </p:txBody>
        </p:sp>
        <p:sp>
          <p:nvSpPr>
            <p:cNvPr id="6272" name="object 6272"/>
            <p:cNvSpPr/>
            <p:nvPr/>
          </p:nvSpPr>
          <p:spPr>
            <a:xfrm>
              <a:off x="9017578" y="5435324"/>
              <a:ext cx="2540" cy="433705"/>
            </a:xfrm>
            <a:custGeom>
              <a:avLst/>
              <a:gdLst/>
              <a:ahLst/>
              <a:cxnLst/>
              <a:rect l="l" t="t" r="r" b="b"/>
              <a:pathLst>
                <a:path w="2540" h="433704">
                  <a:moveTo>
                    <a:pt x="1921" y="0"/>
                  </a:moveTo>
                  <a:lnTo>
                    <a:pt x="0" y="0"/>
                  </a:lnTo>
                  <a:lnTo>
                    <a:pt x="0" y="433512"/>
                  </a:lnTo>
                  <a:lnTo>
                    <a:pt x="1921" y="432417"/>
                  </a:lnTo>
                  <a:lnTo>
                    <a:pt x="1921" y="0"/>
                  </a:lnTo>
                  <a:close/>
                </a:path>
              </a:pathLst>
            </a:custGeom>
            <a:solidFill>
              <a:srgbClr val="6D6C70"/>
            </a:solidFill>
          </p:spPr>
          <p:txBody>
            <a:bodyPr wrap="square" lIns="0" tIns="0" rIns="0" bIns="0" rtlCol="0"/>
            <a:lstStyle/>
            <a:p>
              <a:endParaRPr lang="fr-FR" noProof="0" dirty="0"/>
            </a:p>
          </p:txBody>
        </p:sp>
        <p:sp>
          <p:nvSpPr>
            <p:cNvPr id="6273" name="object 6273"/>
            <p:cNvSpPr/>
            <p:nvPr/>
          </p:nvSpPr>
          <p:spPr>
            <a:xfrm>
              <a:off x="9017578" y="5435094"/>
              <a:ext cx="2540" cy="434340"/>
            </a:xfrm>
            <a:custGeom>
              <a:avLst/>
              <a:gdLst/>
              <a:ahLst/>
              <a:cxnLst/>
              <a:rect l="l" t="t" r="r" b="b"/>
              <a:pathLst>
                <a:path w="2540" h="434339">
                  <a:moveTo>
                    <a:pt x="1921" y="229"/>
                  </a:moveTo>
                  <a:lnTo>
                    <a:pt x="1921" y="432646"/>
                  </a:lnTo>
                </a:path>
                <a:path w="2540" h="434339">
                  <a:moveTo>
                    <a:pt x="0" y="433742"/>
                  </a:moveTo>
                  <a:lnTo>
                    <a:pt x="0" y="0"/>
                  </a:lnTo>
                </a:path>
              </a:pathLst>
            </a:custGeom>
            <a:ln w="3175">
              <a:solidFill>
                <a:srgbClr val="6D6C70"/>
              </a:solidFill>
            </a:ln>
          </p:spPr>
          <p:txBody>
            <a:bodyPr wrap="square" lIns="0" tIns="0" rIns="0" bIns="0" rtlCol="0"/>
            <a:lstStyle/>
            <a:p>
              <a:endParaRPr lang="fr-FR" noProof="0" dirty="0"/>
            </a:p>
          </p:txBody>
        </p:sp>
        <p:sp>
          <p:nvSpPr>
            <p:cNvPr id="6274" name="object 6274"/>
            <p:cNvSpPr/>
            <p:nvPr/>
          </p:nvSpPr>
          <p:spPr>
            <a:xfrm>
              <a:off x="9019499" y="5435324"/>
              <a:ext cx="3810" cy="432434"/>
            </a:xfrm>
            <a:custGeom>
              <a:avLst/>
              <a:gdLst/>
              <a:ahLst/>
              <a:cxnLst/>
              <a:rect l="l" t="t" r="r" b="b"/>
              <a:pathLst>
                <a:path w="3809" h="432435">
                  <a:moveTo>
                    <a:pt x="0" y="0"/>
                  </a:moveTo>
                  <a:lnTo>
                    <a:pt x="0" y="432417"/>
                  </a:lnTo>
                  <a:lnTo>
                    <a:pt x="3602" y="430362"/>
                  </a:lnTo>
                  <a:lnTo>
                    <a:pt x="3602" y="430"/>
                  </a:lnTo>
                  <a:lnTo>
                    <a:pt x="0" y="0"/>
                  </a:lnTo>
                  <a:close/>
                </a:path>
              </a:pathLst>
            </a:custGeom>
            <a:solidFill>
              <a:srgbClr val="6D6C70"/>
            </a:solidFill>
          </p:spPr>
          <p:txBody>
            <a:bodyPr wrap="square" lIns="0" tIns="0" rIns="0" bIns="0" rtlCol="0"/>
            <a:lstStyle/>
            <a:p>
              <a:endParaRPr lang="fr-FR" noProof="0" dirty="0"/>
            </a:p>
          </p:txBody>
        </p:sp>
        <p:sp>
          <p:nvSpPr>
            <p:cNvPr id="6275" name="object 6275"/>
            <p:cNvSpPr/>
            <p:nvPr/>
          </p:nvSpPr>
          <p:spPr>
            <a:xfrm>
              <a:off x="9019499" y="5435324"/>
              <a:ext cx="3810" cy="432434"/>
            </a:xfrm>
            <a:custGeom>
              <a:avLst/>
              <a:gdLst/>
              <a:ahLst/>
              <a:cxnLst/>
              <a:rect l="l" t="t" r="r" b="b"/>
              <a:pathLst>
                <a:path w="3809" h="432435">
                  <a:moveTo>
                    <a:pt x="3602" y="430"/>
                  </a:moveTo>
                  <a:lnTo>
                    <a:pt x="3602" y="430362"/>
                  </a:lnTo>
                </a:path>
                <a:path w="3809" h="432435">
                  <a:moveTo>
                    <a:pt x="0" y="432417"/>
                  </a:moveTo>
                  <a:lnTo>
                    <a:pt x="0" y="0"/>
                  </a:lnTo>
                </a:path>
              </a:pathLst>
            </a:custGeom>
            <a:ln w="3175">
              <a:solidFill>
                <a:srgbClr val="6D6C70"/>
              </a:solidFill>
            </a:ln>
          </p:spPr>
          <p:txBody>
            <a:bodyPr wrap="square" lIns="0" tIns="0" rIns="0" bIns="0" rtlCol="0"/>
            <a:lstStyle/>
            <a:p>
              <a:endParaRPr lang="fr-FR" noProof="0" dirty="0"/>
            </a:p>
          </p:txBody>
        </p:sp>
        <p:sp>
          <p:nvSpPr>
            <p:cNvPr id="6276" name="object 6276"/>
            <p:cNvSpPr/>
            <p:nvPr/>
          </p:nvSpPr>
          <p:spPr>
            <a:xfrm>
              <a:off x="9023102" y="5435955"/>
              <a:ext cx="1905" cy="429259"/>
            </a:xfrm>
            <a:custGeom>
              <a:avLst/>
              <a:gdLst/>
              <a:ahLst/>
              <a:cxnLst/>
              <a:rect l="l" t="t" r="r" b="b"/>
              <a:pathLst>
                <a:path w="1904" h="429260">
                  <a:moveTo>
                    <a:pt x="1681" y="0"/>
                  </a:moveTo>
                  <a:lnTo>
                    <a:pt x="0" y="0"/>
                  </a:lnTo>
                  <a:lnTo>
                    <a:pt x="0" y="428638"/>
                  </a:lnTo>
                  <a:lnTo>
                    <a:pt x="1681" y="428638"/>
                  </a:lnTo>
                  <a:lnTo>
                    <a:pt x="1681" y="0"/>
                  </a:lnTo>
                  <a:close/>
                </a:path>
              </a:pathLst>
            </a:custGeom>
            <a:solidFill>
              <a:srgbClr val="6D6C70"/>
            </a:solidFill>
          </p:spPr>
          <p:txBody>
            <a:bodyPr wrap="square" lIns="0" tIns="0" rIns="0" bIns="0" rtlCol="0"/>
            <a:lstStyle/>
            <a:p>
              <a:endParaRPr lang="fr-FR" noProof="0" dirty="0"/>
            </a:p>
          </p:txBody>
        </p:sp>
        <p:sp>
          <p:nvSpPr>
            <p:cNvPr id="6277" name="object 6277"/>
            <p:cNvSpPr/>
            <p:nvPr/>
          </p:nvSpPr>
          <p:spPr>
            <a:xfrm>
              <a:off x="9023102" y="5435755"/>
              <a:ext cx="1905" cy="430530"/>
            </a:xfrm>
            <a:custGeom>
              <a:avLst/>
              <a:gdLst/>
              <a:ahLst/>
              <a:cxnLst/>
              <a:rect l="l" t="t" r="r" b="b"/>
              <a:pathLst>
                <a:path w="1904" h="430529">
                  <a:moveTo>
                    <a:pt x="1681" y="200"/>
                  </a:moveTo>
                  <a:lnTo>
                    <a:pt x="1681" y="428839"/>
                  </a:lnTo>
                </a:path>
                <a:path w="1904" h="430529">
                  <a:moveTo>
                    <a:pt x="0" y="429931"/>
                  </a:moveTo>
                  <a:lnTo>
                    <a:pt x="0" y="0"/>
                  </a:lnTo>
                </a:path>
              </a:pathLst>
            </a:custGeom>
            <a:ln w="3175">
              <a:solidFill>
                <a:srgbClr val="6D6C70"/>
              </a:solidFill>
            </a:ln>
          </p:spPr>
          <p:txBody>
            <a:bodyPr wrap="square" lIns="0" tIns="0" rIns="0" bIns="0" rtlCol="0"/>
            <a:lstStyle/>
            <a:p>
              <a:endParaRPr lang="fr-FR" noProof="0" dirty="0"/>
            </a:p>
          </p:txBody>
        </p:sp>
        <p:sp>
          <p:nvSpPr>
            <p:cNvPr id="6278" name="object 6278"/>
            <p:cNvSpPr/>
            <p:nvPr/>
          </p:nvSpPr>
          <p:spPr>
            <a:xfrm>
              <a:off x="9024783" y="5435955"/>
              <a:ext cx="3810" cy="429259"/>
            </a:xfrm>
            <a:custGeom>
              <a:avLst/>
              <a:gdLst/>
              <a:ahLst/>
              <a:cxnLst/>
              <a:rect l="l" t="t" r="r" b="b"/>
              <a:pathLst>
                <a:path w="3809" h="429260">
                  <a:moveTo>
                    <a:pt x="0" y="0"/>
                  </a:moveTo>
                  <a:lnTo>
                    <a:pt x="0" y="428638"/>
                  </a:lnTo>
                  <a:lnTo>
                    <a:pt x="3602" y="426194"/>
                  </a:lnTo>
                  <a:lnTo>
                    <a:pt x="3602" y="430"/>
                  </a:lnTo>
                  <a:lnTo>
                    <a:pt x="0" y="0"/>
                  </a:lnTo>
                  <a:close/>
                </a:path>
              </a:pathLst>
            </a:custGeom>
            <a:solidFill>
              <a:srgbClr val="6C6C70"/>
            </a:solidFill>
          </p:spPr>
          <p:txBody>
            <a:bodyPr wrap="square" lIns="0" tIns="0" rIns="0" bIns="0" rtlCol="0"/>
            <a:lstStyle/>
            <a:p>
              <a:endParaRPr lang="fr-FR" noProof="0" dirty="0"/>
            </a:p>
          </p:txBody>
        </p:sp>
        <p:sp>
          <p:nvSpPr>
            <p:cNvPr id="6279" name="object 6279"/>
            <p:cNvSpPr/>
            <p:nvPr/>
          </p:nvSpPr>
          <p:spPr>
            <a:xfrm>
              <a:off x="9024783" y="5435955"/>
              <a:ext cx="3810" cy="429259"/>
            </a:xfrm>
            <a:custGeom>
              <a:avLst/>
              <a:gdLst/>
              <a:ahLst/>
              <a:cxnLst/>
              <a:rect l="l" t="t" r="r" b="b"/>
              <a:pathLst>
                <a:path w="3809" h="429260">
                  <a:moveTo>
                    <a:pt x="3602" y="430"/>
                  </a:moveTo>
                  <a:lnTo>
                    <a:pt x="3602" y="426194"/>
                  </a:lnTo>
                </a:path>
                <a:path w="3809" h="429260">
                  <a:moveTo>
                    <a:pt x="0" y="428638"/>
                  </a:moveTo>
                  <a:lnTo>
                    <a:pt x="0" y="0"/>
                  </a:lnTo>
                </a:path>
              </a:pathLst>
            </a:custGeom>
            <a:ln w="3175">
              <a:solidFill>
                <a:srgbClr val="6C6C70"/>
              </a:solidFill>
            </a:ln>
          </p:spPr>
          <p:txBody>
            <a:bodyPr wrap="square" lIns="0" tIns="0" rIns="0" bIns="0" rtlCol="0"/>
            <a:lstStyle/>
            <a:p>
              <a:endParaRPr lang="fr-FR" noProof="0" dirty="0"/>
            </a:p>
          </p:txBody>
        </p:sp>
        <p:sp>
          <p:nvSpPr>
            <p:cNvPr id="6280" name="object 6280"/>
            <p:cNvSpPr/>
            <p:nvPr/>
          </p:nvSpPr>
          <p:spPr>
            <a:xfrm>
              <a:off x="9028386" y="5436616"/>
              <a:ext cx="2540" cy="426084"/>
            </a:xfrm>
            <a:custGeom>
              <a:avLst/>
              <a:gdLst/>
              <a:ahLst/>
              <a:cxnLst/>
              <a:rect l="l" t="t" r="r" b="b"/>
              <a:pathLst>
                <a:path w="2540" h="426085">
                  <a:moveTo>
                    <a:pt x="1921" y="0"/>
                  </a:moveTo>
                  <a:lnTo>
                    <a:pt x="0" y="0"/>
                  </a:lnTo>
                  <a:lnTo>
                    <a:pt x="0" y="425533"/>
                  </a:lnTo>
                  <a:lnTo>
                    <a:pt x="1921" y="424230"/>
                  </a:lnTo>
                  <a:lnTo>
                    <a:pt x="1921" y="0"/>
                  </a:lnTo>
                  <a:close/>
                </a:path>
              </a:pathLst>
            </a:custGeom>
            <a:solidFill>
              <a:srgbClr val="6C6C70"/>
            </a:solidFill>
          </p:spPr>
          <p:txBody>
            <a:bodyPr wrap="square" lIns="0" tIns="0" rIns="0" bIns="0" rtlCol="0"/>
            <a:lstStyle/>
            <a:p>
              <a:endParaRPr lang="fr-FR" noProof="0" dirty="0"/>
            </a:p>
          </p:txBody>
        </p:sp>
        <p:sp>
          <p:nvSpPr>
            <p:cNvPr id="6281" name="object 6281"/>
            <p:cNvSpPr/>
            <p:nvPr/>
          </p:nvSpPr>
          <p:spPr>
            <a:xfrm>
              <a:off x="9028386" y="5436386"/>
              <a:ext cx="2540" cy="426084"/>
            </a:xfrm>
            <a:custGeom>
              <a:avLst/>
              <a:gdLst/>
              <a:ahLst/>
              <a:cxnLst/>
              <a:rect l="l" t="t" r="r" b="b"/>
              <a:pathLst>
                <a:path w="2540" h="426085">
                  <a:moveTo>
                    <a:pt x="1921" y="229"/>
                  </a:moveTo>
                  <a:lnTo>
                    <a:pt x="1921" y="424460"/>
                  </a:lnTo>
                </a:path>
                <a:path w="2540" h="426085">
                  <a:moveTo>
                    <a:pt x="0" y="425763"/>
                  </a:moveTo>
                  <a:lnTo>
                    <a:pt x="0" y="0"/>
                  </a:lnTo>
                </a:path>
              </a:pathLst>
            </a:custGeom>
            <a:ln w="3175">
              <a:solidFill>
                <a:srgbClr val="6C6C70"/>
              </a:solidFill>
            </a:ln>
          </p:spPr>
          <p:txBody>
            <a:bodyPr wrap="square" lIns="0" tIns="0" rIns="0" bIns="0" rtlCol="0"/>
            <a:lstStyle/>
            <a:p>
              <a:endParaRPr lang="fr-FR" noProof="0" dirty="0"/>
            </a:p>
          </p:txBody>
        </p:sp>
        <p:sp>
          <p:nvSpPr>
            <p:cNvPr id="6282" name="object 6282"/>
            <p:cNvSpPr/>
            <p:nvPr/>
          </p:nvSpPr>
          <p:spPr>
            <a:xfrm>
              <a:off x="9030308" y="5436817"/>
              <a:ext cx="1905" cy="424180"/>
            </a:xfrm>
            <a:custGeom>
              <a:avLst/>
              <a:gdLst/>
              <a:ahLst/>
              <a:cxnLst/>
              <a:rect l="l" t="t" r="r" b="b"/>
              <a:pathLst>
                <a:path w="1904" h="424179">
                  <a:moveTo>
                    <a:pt x="1681" y="0"/>
                  </a:moveTo>
                  <a:lnTo>
                    <a:pt x="0" y="0"/>
                  </a:lnTo>
                  <a:lnTo>
                    <a:pt x="0" y="424029"/>
                  </a:lnTo>
                  <a:lnTo>
                    <a:pt x="1681" y="422888"/>
                  </a:lnTo>
                  <a:lnTo>
                    <a:pt x="1681" y="0"/>
                  </a:lnTo>
                  <a:close/>
                </a:path>
              </a:pathLst>
            </a:custGeom>
            <a:solidFill>
              <a:srgbClr val="6C6C70"/>
            </a:solidFill>
          </p:spPr>
          <p:txBody>
            <a:bodyPr wrap="square" lIns="0" tIns="0" rIns="0" bIns="0" rtlCol="0"/>
            <a:lstStyle/>
            <a:p>
              <a:endParaRPr lang="fr-FR" noProof="0" dirty="0"/>
            </a:p>
          </p:txBody>
        </p:sp>
        <p:sp>
          <p:nvSpPr>
            <p:cNvPr id="6283" name="object 6283"/>
            <p:cNvSpPr/>
            <p:nvPr/>
          </p:nvSpPr>
          <p:spPr>
            <a:xfrm>
              <a:off x="9030308" y="5436616"/>
              <a:ext cx="1905" cy="424815"/>
            </a:xfrm>
            <a:custGeom>
              <a:avLst/>
              <a:gdLst/>
              <a:ahLst/>
              <a:cxnLst/>
              <a:rect l="l" t="t" r="r" b="b"/>
              <a:pathLst>
                <a:path w="1904" h="424814">
                  <a:moveTo>
                    <a:pt x="1681" y="200"/>
                  </a:moveTo>
                  <a:lnTo>
                    <a:pt x="1681" y="423089"/>
                  </a:lnTo>
                </a:path>
                <a:path w="1904" h="424814">
                  <a:moveTo>
                    <a:pt x="0" y="424230"/>
                  </a:moveTo>
                  <a:lnTo>
                    <a:pt x="0" y="0"/>
                  </a:lnTo>
                </a:path>
              </a:pathLst>
            </a:custGeom>
            <a:ln w="3175">
              <a:solidFill>
                <a:srgbClr val="6C6C70"/>
              </a:solidFill>
            </a:ln>
          </p:spPr>
          <p:txBody>
            <a:bodyPr wrap="square" lIns="0" tIns="0" rIns="0" bIns="0" rtlCol="0"/>
            <a:lstStyle/>
            <a:p>
              <a:endParaRPr lang="fr-FR" noProof="0" dirty="0"/>
            </a:p>
          </p:txBody>
        </p:sp>
        <p:sp>
          <p:nvSpPr>
            <p:cNvPr id="6284" name="object 6284"/>
            <p:cNvSpPr/>
            <p:nvPr/>
          </p:nvSpPr>
          <p:spPr>
            <a:xfrm>
              <a:off x="9031989" y="5436817"/>
              <a:ext cx="3810" cy="422909"/>
            </a:xfrm>
            <a:custGeom>
              <a:avLst/>
              <a:gdLst/>
              <a:ahLst/>
              <a:cxnLst/>
              <a:rect l="l" t="t" r="r" b="b"/>
              <a:pathLst>
                <a:path w="3809" h="422910">
                  <a:moveTo>
                    <a:pt x="0" y="0"/>
                  </a:moveTo>
                  <a:lnTo>
                    <a:pt x="0" y="422888"/>
                  </a:lnTo>
                  <a:lnTo>
                    <a:pt x="3602" y="420444"/>
                  </a:lnTo>
                  <a:lnTo>
                    <a:pt x="3602" y="430"/>
                  </a:lnTo>
                  <a:lnTo>
                    <a:pt x="0" y="0"/>
                  </a:lnTo>
                  <a:close/>
                </a:path>
              </a:pathLst>
            </a:custGeom>
            <a:solidFill>
              <a:srgbClr val="6C6C70"/>
            </a:solidFill>
          </p:spPr>
          <p:txBody>
            <a:bodyPr wrap="square" lIns="0" tIns="0" rIns="0" bIns="0" rtlCol="0"/>
            <a:lstStyle/>
            <a:p>
              <a:endParaRPr lang="fr-FR" noProof="0" dirty="0"/>
            </a:p>
          </p:txBody>
        </p:sp>
        <p:sp>
          <p:nvSpPr>
            <p:cNvPr id="6285" name="object 6285"/>
            <p:cNvSpPr/>
            <p:nvPr/>
          </p:nvSpPr>
          <p:spPr>
            <a:xfrm>
              <a:off x="9031989" y="5436817"/>
              <a:ext cx="3810" cy="422909"/>
            </a:xfrm>
            <a:custGeom>
              <a:avLst/>
              <a:gdLst/>
              <a:ahLst/>
              <a:cxnLst/>
              <a:rect l="l" t="t" r="r" b="b"/>
              <a:pathLst>
                <a:path w="3809" h="422910">
                  <a:moveTo>
                    <a:pt x="3602" y="430"/>
                  </a:moveTo>
                  <a:lnTo>
                    <a:pt x="3602" y="420444"/>
                  </a:lnTo>
                </a:path>
                <a:path w="3809" h="422910">
                  <a:moveTo>
                    <a:pt x="0" y="422888"/>
                  </a:moveTo>
                  <a:lnTo>
                    <a:pt x="0" y="0"/>
                  </a:lnTo>
                </a:path>
              </a:pathLst>
            </a:custGeom>
            <a:ln w="3175">
              <a:solidFill>
                <a:srgbClr val="6C6C70"/>
              </a:solidFill>
            </a:ln>
          </p:spPr>
          <p:txBody>
            <a:bodyPr wrap="square" lIns="0" tIns="0" rIns="0" bIns="0" rtlCol="0"/>
            <a:lstStyle/>
            <a:p>
              <a:endParaRPr lang="fr-FR" noProof="0" dirty="0"/>
            </a:p>
          </p:txBody>
        </p:sp>
        <p:sp>
          <p:nvSpPr>
            <p:cNvPr id="6286" name="object 6286"/>
            <p:cNvSpPr/>
            <p:nvPr/>
          </p:nvSpPr>
          <p:spPr>
            <a:xfrm>
              <a:off x="9035592" y="5437477"/>
              <a:ext cx="2540" cy="420370"/>
            </a:xfrm>
            <a:custGeom>
              <a:avLst/>
              <a:gdLst/>
              <a:ahLst/>
              <a:cxnLst/>
              <a:rect l="l" t="t" r="r" b="b"/>
              <a:pathLst>
                <a:path w="2540" h="420370">
                  <a:moveTo>
                    <a:pt x="1921" y="0"/>
                  </a:moveTo>
                  <a:lnTo>
                    <a:pt x="0" y="0"/>
                  </a:lnTo>
                  <a:lnTo>
                    <a:pt x="0" y="419784"/>
                  </a:lnTo>
                  <a:lnTo>
                    <a:pt x="1921" y="418480"/>
                  </a:lnTo>
                  <a:lnTo>
                    <a:pt x="1921" y="0"/>
                  </a:lnTo>
                  <a:close/>
                </a:path>
              </a:pathLst>
            </a:custGeom>
            <a:solidFill>
              <a:srgbClr val="6C6C70"/>
            </a:solidFill>
          </p:spPr>
          <p:txBody>
            <a:bodyPr wrap="square" lIns="0" tIns="0" rIns="0" bIns="0" rtlCol="0"/>
            <a:lstStyle/>
            <a:p>
              <a:endParaRPr lang="fr-FR" noProof="0" dirty="0"/>
            </a:p>
          </p:txBody>
        </p:sp>
        <p:sp>
          <p:nvSpPr>
            <p:cNvPr id="6287" name="object 6287"/>
            <p:cNvSpPr/>
            <p:nvPr/>
          </p:nvSpPr>
          <p:spPr>
            <a:xfrm>
              <a:off x="9035592" y="5437247"/>
              <a:ext cx="2540" cy="420370"/>
            </a:xfrm>
            <a:custGeom>
              <a:avLst/>
              <a:gdLst/>
              <a:ahLst/>
              <a:cxnLst/>
              <a:rect l="l" t="t" r="r" b="b"/>
              <a:pathLst>
                <a:path w="2540" h="420370">
                  <a:moveTo>
                    <a:pt x="1921" y="229"/>
                  </a:moveTo>
                  <a:lnTo>
                    <a:pt x="1921" y="418710"/>
                  </a:lnTo>
                </a:path>
                <a:path w="2540" h="420370">
                  <a:moveTo>
                    <a:pt x="0" y="420014"/>
                  </a:moveTo>
                  <a:lnTo>
                    <a:pt x="0" y="0"/>
                  </a:lnTo>
                </a:path>
              </a:pathLst>
            </a:custGeom>
            <a:ln w="3175">
              <a:solidFill>
                <a:srgbClr val="6C6C70"/>
              </a:solidFill>
            </a:ln>
          </p:spPr>
          <p:txBody>
            <a:bodyPr wrap="square" lIns="0" tIns="0" rIns="0" bIns="0" rtlCol="0"/>
            <a:lstStyle/>
            <a:p>
              <a:endParaRPr lang="fr-FR" noProof="0" dirty="0"/>
            </a:p>
          </p:txBody>
        </p:sp>
        <p:sp>
          <p:nvSpPr>
            <p:cNvPr id="6288" name="object 6288"/>
            <p:cNvSpPr/>
            <p:nvPr/>
          </p:nvSpPr>
          <p:spPr>
            <a:xfrm>
              <a:off x="9037514" y="5437477"/>
              <a:ext cx="3810" cy="419100"/>
            </a:xfrm>
            <a:custGeom>
              <a:avLst/>
              <a:gdLst/>
              <a:ahLst/>
              <a:cxnLst/>
              <a:rect l="l" t="t" r="r" b="b"/>
              <a:pathLst>
                <a:path w="3809" h="419100">
                  <a:moveTo>
                    <a:pt x="0" y="0"/>
                  </a:moveTo>
                  <a:lnTo>
                    <a:pt x="0" y="418480"/>
                  </a:lnTo>
                  <a:lnTo>
                    <a:pt x="3602" y="416036"/>
                  </a:lnTo>
                  <a:lnTo>
                    <a:pt x="3602" y="430"/>
                  </a:lnTo>
                  <a:lnTo>
                    <a:pt x="0" y="0"/>
                  </a:lnTo>
                  <a:close/>
                </a:path>
              </a:pathLst>
            </a:custGeom>
            <a:solidFill>
              <a:srgbClr val="6C6C70"/>
            </a:solidFill>
          </p:spPr>
          <p:txBody>
            <a:bodyPr wrap="square" lIns="0" tIns="0" rIns="0" bIns="0" rtlCol="0"/>
            <a:lstStyle/>
            <a:p>
              <a:endParaRPr lang="fr-FR" noProof="0" dirty="0"/>
            </a:p>
          </p:txBody>
        </p:sp>
        <p:sp>
          <p:nvSpPr>
            <p:cNvPr id="6289" name="object 6289"/>
            <p:cNvSpPr/>
            <p:nvPr/>
          </p:nvSpPr>
          <p:spPr>
            <a:xfrm>
              <a:off x="9037514" y="5437477"/>
              <a:ext cx="3810" cy="419100"/>
            </a:xfrm>
            <a:custGeom>
              <a:avLst/>
              <a:gdLst/>
              <a:ahLst/>
              <a:cxnLst/>
              <a:rect l="l" t="t" r="r" b="b"/>
              <a:pathLst>
                <a:path w="3809" h="419100">
                  <a:moveTo>
                    <a:pt x="3602" y="430"/>
                  </a:moveTo>
                  <a:lnTo>
                    <a:pt x="3602" y="416036"/>
                  </a:lnTo>
                </a:path>
                <a:path w="3809" h="419100">
                  <a:moveTo>
                    <a:pt x="0" y="418480"/>
                  </a:moveTo>
                  <a:lnTo>
                    <a:pt x="0" y="0"/>
                  </a:lnTo>
                </a:path>
              </a:pathLst>
            </a:custGeom>
            <a:ln w="3175">
              <a:solidFill>
                <a:srgbClr val="6C6C70"/>
              </a:solidFill>
            </a:ln>
          </p:spPr>
          <p:txBody>
            <a:bodyPr wrap="square" lIns="0" tIns="0" rIns="0" bIns="0" rtlCol="0"/>
            <a:lstStyle/>
            <a:p>
              <a:endParaRPr lang="fr-FR" noProof="0" dirty="0"/>
            </a:p>
          </p:txBody>
        </p:sp>
        <p:sp>
          <p:nvSpPr>
            <p:cNvPr id="6290" name="object 6290"/>
            <p:cNvSpPr/>
            <p:nvPr/>
          </p:nvSpPr>
          <p:spPr>
            <a:xfrm>
              <a:off x="9041117" y="5438109"/>
              <a:ext cx="1905" cy="415925"/>
            </a:xfrm>
            <a:custGeom>
              <a:avLst/>
              <a:gdLst/>
              <a:ahLst/>
              <a:cxnLst/>
              <a:rect l="l" t="t" r="r" b="b"/>
              <a:pathLst>
                <a:path w="1904" h="415925">
                  <a:moveTo>
                    <a:pt x="1681" y="0"/>
                  </a:moveTo>
                  <a:lnTo>
                    <a:pt x="0" y="0"/>
                  </a:lnTo>
                  <a:lnTo>
                    <a:pt x="0" y="415405"/>
                  </a:lnTo>
                  <a:lnTo>
                    <a:pt x="1681" y="414264"/>
                  </a:lnTo>
                  <a:lnTo>
                    <a:pt x="1681" y="0"/>
                  </a:lnTo>
                  <a:close/>
                </a:path>
              </a:pathLst>
            </a:custGeom>
            <a:solidFill>
              <a:srgbClr val="6C6C70"/>
            </a:solidFill>
          </p:spPr>
          <p:txBody>
            <a:bodyPr wrap="square" lIns="0" tIns="0" rIns="0" bIns="0" rtlCol="0"/>
            <a:lstStyle/>
            <a:p>
              <a:endParaRPr lang="fr-FR" noProof="0" dirty="0"/>
            </a:p>
          </p:txBody>
        </p:sp>
        <p:sp>
          <p:nvSpPr>
            <p:cNvPr id="6291" name="object 6291"/>
            <p:cNvSpPr/>
            <p:nvPr/>
          </p:nvSpPr>
          <p:spPr>
            <a:xfrm>
              <a:off x="9041117" y="5437908"/>
              <a:ext cx="1905" cy="415925"/>
            </a:xfrm>
            <a:custGeom>
              <a:avLst/>
              <a:gdLst/>
              <a:ahLst/>
              <a:cxnLst/>
              <a:rect l="l" t="t" r="r" b="b"/>
              <a:pathLst>
                <a:path w="1904" h="415925">
                  <a:moveTo>
                    <a:pt x="1681" y="200"/>
                  </a:moveTo>
                  <a:lnTo>
                    <a:pt x="1681" y="414465"/>
                  </a:lnTo>
                </a:path>
                <a:path w="1904" h="415925">
                  <a:moveTo>
                    <a:pt x="0" y="415606"/>
                  </a:moveTo>
                  <a:lnTo>
                    <a:pt x="0" y="0"/>
                  </a:lnTo>
                </a:path>
              </a:pathLst>
            </a:custGeom>
            <a:ln w="3175">
              <a:solidFill>
                <a:srgbClr val="6C6C70"/>
              </a:solidFill>
            </a:ln>
          </p:spPr>
          <p:txBody>
            <a:bodyPr wrap="square" lIns="0" tIns="0" rIns="0" bIns="0" rtlCol="0"/>
            <a:lstStyle/>
            <a:p>
              <a:endParaRPr lang="fr-FR" noProof="0" dirty="0"/>
            </a:p>
          </p:txBody>
        </p:sp>
        <p:sp>
          <p:nvSpPr>
            <p:cNvPr id="6292" name="object 6292"/>
            <p:cNvSpPr/>
            <p:nvPr/>
          </p:nvSpPr>
          <p:spPr>
            <a:xfrm>
              <a:off x="9042798" y="5438109"/>
              <a:ext cx="3810" cy="414655"/>
            </a:xfrm>
            <a:custGeom>
              <a:avLst/>
              <a:gdLst/>
              <a:ahLst/>
              <a:cxnLst/>
              <a:rect l="l" t="t" r="r" b="b"/>
              <a:pathLst>
                <a:path w="3809" h="414654">
                  <a:moveTo>
                    <a:pt x="0" y="0"/>
                  </a:moveTo>
                  <a:lnTo>
                    <a:pt x="0" y="414264"/>
                  </a:lnTo>
                  <a:lnTo>
                    <a:pt x="3602" y="411820"/>
                  </a:lnTo>
                  <a:lnTo>
                    <a:pt x="3602" y="430"/>
                  </a:lnTo>
                  <a:lnTo>
                    <a:pt x="0" y="0"/>
                  </a:lnTo>
                  <a:close/>
                </a:path>
              </a:pathLst>
            </a:custGeom>
            <a:solidFill>
              <a:srgbClr val="6C6C70"/>
            </a:solidFill>
          </p:spPr>
          <p:txBody>
            <a:bodyPr wrap="square" lIns="0" tIns="0" rIns="0" bIns="0" rtlCol="0"/>
            <a:lstStyle/>
            <a:p>
              <a:endParaRPr lang="fr-FR" noProof="0" dirty="0"/>
            </a:p>
          </p:txBody>
        </p:sp>
        <p:sp>
          <p:nvSpPr>
            <p:cNvPr id="6293" name="object 6293"/>
            <p:cNvSpPr/>
            <p:nvPr/>
          </p:nvSpPr>
          <p:spPr>
            <a:xfrm>
              <a:off x="9042798" y="5438109"/>
              <a:ext cx="3810" cy="414655"/>
            </a:xfrm>
            <a:custGeom>
              <a:avLst/>
              <a:gdLst/>
              <a:ahLst/>
              <a:cxnLst/>
              <a:rect l="l" t="t" r="r" b="b"/>
              <a:pathLst>
                <a:path w="3809" h="414654">
                  <a:moveTo>
                    <a:pt x="3602" y="430"/>
                  </a:moveTo>
                  <a:lnTo>
                    <a:pt x="3602" y="411820"/>
                  </a:lnTo>
                </a:path>
                <a:path w="3809" h="414654">
                  <a:moveTo>
                    <a:pt x="0" y="414264"/>
                  </a:moveTo>
                  <a:lnTo>
                    <a:pt x="0" y="0"/>
                  </a:lnTo>
                </a:path>
              </a:pathLst>
            </a:custGeom>
            <a:ln w="3175">
              <a:solidFill>
                <a:srgbClr val="6C6C70"/>
              </a:solidFill>
            </a:ln>
          </p:spPr>
          <p:txBody>
            <a:bodyPr wrap="square" lIns="0" tIns="0" rIns="0" bIns="0" rtlCol="0"/>
            <a:lstStyle/>
            <a:p>
              <a:endParaRPr lang="fr-FR" noProof="0" dirty="0"/>
            </a:p>
          </p:txBody>
        </p:sp>
        <p:sp>
          <p:nvSpPr>
            <p:cNvPr id="6294" name="object 6294"/>
            <p:cNvSpPr/>
            <p:nvPr/>
          </p:nvSpPr>
          <p:spPr>
            <a:xfrm>
              <a:off x="9046401" y="5438769"/>
              <a:ext cx="2540" cy="411480"/>
            </a:xfrm>
            <a:custGeom>
              <a:avLst/>
              <a:gdLst/>
              <a:ahLst/>
              <a:cxnLst/>
              <a:rect l="l" t="t" r="r" b="b"/>
              <a:pathLst>
                <a:path w="2540" h="411479">
                  <a:moveTo>
                    <a:pt x="1921" y="0"/>
                  </a:moveTo>
                  <a:lnTo>
                    <a:pt x="0" y="0"/>
                  </a:lnTo>
                  <a:lnTo>
                    <a:pt x="0" y="411159"/>
                  </a:lnTo>
                  <a:lnTo>
                    <a:pt x="1921" y="409856"/>
                  </a:lnTo>
                  <a:lnTo>
                    <a:pt x="1921" y="0"/>
                  </a:lnTo>
                  <a:close/>
                </a:path>
              </a:pathLst>
            </a:custGeom>
            <a:solidFill>
              <a:srgbClr val="6C6C6F"/>
            </a:solidFill>
          </p:spPr>
          <p:txBody>
            <a:bodyPr wrap="square" lIns="0" tIns="0" rIns="0" bIns="0" rtlCol="0"/>
            <a:lstStyle/>
            <a:p>
              <a:endParaRPr lang="fr-FR" noProof="0" dirty="0"/>
            </a:p>
          </p:txBody>
        </p:sp>
        <p:sp>
          <p:nvSpPr>
            <p:cNvPr id="6295" name="object 6295"/>
            <p:cNvSpPr/>
            <p:nvPr/>
          </p:nvSpPr>
          <p:spPr>
            <a:xfrm>
              <a:off x="9046401" y="5438540"/>
              <a:ext cx="2540" cy="411480"/>
            </a:xfrm>
            <a:custGeom>
              <a:avLst/>
              <a:gdLst/>
              <a:ahLst/>
              <a:cxnLst/>
              <a:rect l="l" t="t" r="r" b="b"/>
              <a:pathLst>
                <a:path w="2540" h="411479">
                  <a:moveTo>
                    <a:pt x="1921" y="229"/>
                  </a:moveTo>
                  <a:lnTo>
                    <a:pt x="1921" y="410086"/>
                  </a:lnTo>
                </a:path>
                <a:path w="2540" h="411479">
                  <a:moveTo>
                    <a:pt x="0" y="411389"/>
                  </a:moveTo>
                  <a:lnTo>
                    <a:pt x="0" y="0"/>
                  </a:lnTo>
                </a:path>
              </a:pathLst>
            </a:custGeom>
            <a:ln w="3175">
              <a:solidFill>
                <a:srgbClr val="6C6C6F"/>
              </a:solidFill>
            </a:ln>
          </p:spPr>
          <p:txBody>
            <a:bodyPr wrap="square" lIns="0" tIns="0" rIns="0" bIns="0" rtlCol="0"/>
            <a:lstStyle/>
            <a:p>
              <a:endParaRPr lang="fr-FR" noProof="0" dirty="0"/>
            </a:p>
          </p:txBody>
        </p:sp>
        <p:sp>
          <p:nvSpPr>
            <p:cNvPr id="6296" name="object 6296"/>
            <p:cNvSpPr/>
            <p:nvPr/>
          </p:nvSpPr>
          <p:spPr>
            <a:xfrm>
              <a:off x="9048322" y="5438769"/>
              <a:ext cx="3810" cy="410209"/>
            </a:xfrm>
            <a:custGeom>
              <a:avLst/>
              <a:gdLst/>
              <a:ahLst/>
              <a:cxnLst/>
              <a:rect l="l" t="t" r="r" b="b"/>
              <a:pathLst>
                <a:path w="3809" h="410210">
                  <a:moveTo>
                    <a:pt x="0" y="0"/>
                  </a:moveTo>
                  <a:lnTo>
                    <a:pt x="0" y="409856"/>
                  </a:lnTo>
                  <a:lnTo>
                    <a:pt x="3602" y="407412"/>
                  </a:lnTo>
                  <a:lnTo>
                    <a:pt x="3602" y="430"/>
                  </a:lnTo>
                  <a:lnTo>
                    <a:pt x="0" y="0"/>
                  </a:lnTo>
                  <a:close/>
                </a:path>
              </a:pathLst>
            </a:custGeom>
            <a:solidFill>
              <a:srgbClr val="6C6C6F"/>
            </a:solidFill>
          </p:spPr>
          <p:txBody>
            <a:bodyPr wrap="square" lIns="0" tIns="0" rIns="0" bIns="0" rtlCol="0"/>
            <a:lstStyle/>
            <a:p>
              <a:endParaRPr lang="fr-FR" noProof="0" dirty="0"/>
            </a:p>
          </p:txBody>
        </p:sp>
        <p:sp>
          <p:nvSpPr>
            <p:cNvPr id="6297" name="object 6297"/>
            <p:cNvSpPr/>
            <p:nvPr/>
          </p:nvSpPr>
          <p:spPr>
            <a:xfrm>
              <a:off x="9048322" y="5438769"/>
              <a:ext cx="3810" cy="410209"/>
            </a:xfrm>
            <a:custGeom>
              <a:avLst/>
              <a:gdLst/>
              <a:ahLst/>
              <a:cxnLst/>
              <a:rect l="l" t="t" r="r" b="b"/>
              <a:pathLst>
                <a:path w="3809" h="410210">
                  <a:moveTo>
                    <a:pt x="3602" y="430"/>
                  </a:moveTo>
                  <a:lnTo>
                    <a:pt x="3602" y="407412"/>
                  </a:lnTo>
                </a:path>
                <a:path w="3809" h="410210">
                  <a:moveTo>
                    <a:pt x="0" y="409856"/>
                  </a:moveTo>
                  <a:lnTo>
                    <a:pt x="0" y="0"/>
                  </a:lnTo>
                </a:path>
              </a:pathLst>
            </a:custGeom>
            <a:ln w="3175">
              <a:solidFill>
                <a:srgbClr val="6C6C6F"/>
              </a:solidFill>
            </a:ln>
          </p:spPr>
          <p:txBody>
            <a:bodyPr wrap="square" lIns="0" tIns="0" rIns="0" bIns="0" rtlCol="0"/>
            <a:lstStyle/>
            <a:p>
              <a:endParaRPr lang="fr-FR" noProof="0" dirty="0"/>
            </a:p>
          </p:txBody>
        </p:sp>
        <p:sp>
          <p:nvSpPr>
            <p:cNvPr id="6298" name="object 6298"/>
            <p:cNvSpPr/>
            <p:nvPr/>
          </p:nvSpPr>
          <p:spPr>
            <a:xfrm>
              <a:off x="9051925" y="5439401"/>
              <a:ext cx="1905" cy="407034"/>
            </a:xfrm>
            <a:custGeom>
              <a:avLst/>
              <a:gdLst/>
              <a:ahLst/>
              <a:cxnLst/>
              <a:rect l="l" t="t" r="r" b="b"/>
              <a:pathLst>
                <a:path w="1904" h="407035">
                  <a:moveTo>
                    <a:pt x="1681" y="0"/>
                  </a:moveTo>
                  <a:lnTo>
                    <a:pt x="0" y="0"/>
                  </a:lnTo>
                  <a:lnTo>
                    <a:pt x="0" y="406780"/>
                  </a:lnTo>
                  <a:lnTo>
                    <a:pt x="1681" y="405640"/>
                  </a:lnTo>
                  <a:lnTo>
                    <a:pt x="1681" y="0"/>
                  </a:lnTo>
                  <a:close/>
                </a:path>
              </a:pathLst>
            </a:custGeom>
            <a:solidFill>
              <a:srgbClr val="6C6C6F"/>
            </a:solidFill>
          </p:spPr>
          <p:txBody>
            <a:bodyPr wrap="square" lIns="0" tIns="0" rIns="0" bIns="0" rtlCol="0"/>
            <a:lstStyle/>
            <a:p>
              <a:endParaRPr lang="fr-FR" noProof="0" dirty="0"/>
            </a:p>
          </p:txBody>
        </p:sp>
        <p:sp>
          <p:nvSpPr>
            <p:cNvPr id="6299" name="object 6299"/>
            <p:cNvSpPr/>
            <p:nvPr/>
          </p:nvSpPr>
          <p:spPr>
            <a:xfrm>
              <a:off x="9051925" y="5439200"/>
              <a:ext cx="1905" cy="407034"/>
            </a:xfrm>
            <a:custGeom>
              <a:avLst/>
              <a:gdLst/>
              <a:ahLst/>
              <a:cxnLst/>
              <a:rect l="l" t="t" r="r" b="b"/>
              <a:pathLst>
                <a:path w="1904" h="407035">
                  <a:moveTo>
                    <a:pt x="1681" y="200"/>
                  </a:moveTo>
                  <a:lnTo>
                    <a:pt x="1681" y="405841"/>
                  </a:lnTo>
                </a:path>
                <a:path w="1904" h="407035">
                  <a:moveTo>
                    <a:pt x="0" y="406981"/>
                  </a:moveTo>
                  <a:lnTo>
                    <a:pt x="0" y="0"/>
                  </a:lnTo>
                </a:path>
              </a:pathLst>
            </a:custGeom>
            <a:ln w="3175">
              <a:solidFill>
                <a:srgbClr val="6C6C6F"/>
              </a:solidFill>
            </a:ln>
          </p:spPr>
          <p:txBody>
            <a:bodyPr wrap="square" lIns="0" tIns="0" rIns="0" bIns="0" rtlCol="0"/>
            <a:lstStyle/>
            <a:p>
              <a:endParaRPr lang="fr-FR" noProof="0" dirty="0"/>
            </a:p>
          </p:txBody>
        </p:sp>
        <p:sp>
          <p:nvSpPr>
            <p:cNvPr id="6300" name="object 6300"/>
            <p:cNvSpPr/>
            <p:nvPr/>
          </p:nvSpPr>
          <p:spPr>
            <a:xfrm>
              <a:off x="9053607" y="5439401"/>
              <a:ext cx="3810" cy="405765"/>
            </a:xfrm>
            <a:custGeom>
              <a:avLst/>
              <a:gdLst/>
              <a:ahLst/>
              <a:cxnLst/>
              <a:rect l="l" t="t" r="r" b="b"/>
              <a:pathLst>
                <a:path w="3809" h="405764">
                  <a:moveTo>
                    <a:pt x="0" y="0"/>
                  </a:moveTo>
                  <a:lnTo>
                    <a:pt x="0" y="405640"/>
                  </a:lnTo>
                  <a:lnTo>
                    <a:pt x="3602" y="403195"/>
                  </a:lnTo>
                  <a:lnTo>
                    <a:pt x="3602" y="430"/>
                  </a:lnTo>
                  <a:lnTo>
                    <a:pt x="0" y="0"/>
                  </a:lnTo>
                  <a:close/>
                </a:path>
              </a:pathLst>
            </a:custGeom>
            <a:solidFill>
              <a:srgbClr val="6C6C6F"/>
            </a:solidFill>
          </p:spPr>
          <p:txBody>
            <a:bodyPr wrap="square" lIns="0" tIns="0" rIns="0" bIns="0" rtlCol="0"/>
            <a:lstStyle/>
            <a:p>
              <a:endParaRPr lang="fr-FR" noProof="0" dirty="0"/>
            </a:p>
          </p:txBody>
        </p:sp>
        <p:sp>
          <p:nvSpPr>
            <p:cNvPr id="6301" name="object 6301"/>
            <p:cNvSpPr/>
            <p:nvPr/>
          </p:nvSpPr>
          <p:spPr>
            <a:xfrm>
              <a:off x="9053607" y="5439401"/>
              <a:ext cx="3810" cy="405765"/>
            </a:xfrm>
            <a:custGeom>
              <a:avLst/>
              <a:gdLst/>
              <a:ahLst/>
              <a:cxnLst/>
              <a:rect l="l" t="t" r="r" b="b"/>
              <a:pathLst>
                <a:path w="3809" h="405764">
                  <a:moveTo>
                    <a:pt x="3602" y="430"/>
                  </a:moveTo>
                  <a:lnTo>
                    <a:pt x="3602" y="403195"/>
                  </a:lnTo>
                </a:path>
                <a:path w="3809" h="405764">
                  <a:moveTo>
                    <a:pt x="0" y="405640"/>
                  </a:moveTo>
                  <a:lnTo>
                    <a:pt x="0" y="0"/>
                  </a:lnTo>
                </a:path>
              </a:pathLst>
            </a:custGeom>
            <a:ln w="3175">
              <a:solidFill>
                <a:srgbClr val="6C6C6F"/>
              </a:solidFill>
            </a:ln>
          </p:spPr>
          <p:txBody>
            <a:bodyPr wrap="square" lIns="0" tIns="0" rIns="0" bIns="0" rtlCol="0"/>
            <a:lstStyle/>
            <a:p>
              <a:endParaRPr lang="fr-FR" noProof="0" dirty="0"/>
            </a:p>
          </p:txBody>
        </p:sp>
        <p:sp>
          <p:nvSpPr>
            <p:cNvPr id="6302" name="object 6302"/>
            <p:cNvSpPr/>
            <p:nvPr/>
          </p:nvSpPr>
          <p:spPr>
            <a:xfrm>
              <a:off x="9057209" y="5440062"/>
              <a:ext cx="2540" cy="402590"/>
            </a:xfrm>
            <a:custGeom>
              <a:avLst/>
              <a:gdLst/>
              <a:ahLst/>
              <a:cxnLst/>
              <a:rect l="l" t="t" r="r" b="b"/>
              <a:pathLst>
                <a:path w="2540" h="402589">
                  <a:moveTo>
                    <a:pt x="1921" y="0"/>
                  </a:moveTo>
                  <a:lnTo>
                    <a:pt x="0" y="0"/>
                  </a:lnTo>
                  <a:lnTo>
                    <a:pt x="0" y="402535"/>
                  </a:lnTo>
                  <a:lnTo>
                    <a:pt x="1921" y="401232"/>
                  </a:lnTo>
                  <a:lnTo>
                    <a:pt x="1921" y="0"/>
                  </a:lnTo>
                  <a:close/>
                </a:path>
              </a:pathLst>
            </a:custGeom>
            <a:solidFill>
              <a:srgbClr val="6C6C6F"/>
            </a:solidFill>
          </p:spPr>
          <p:txBody>
            <a:bodyPr wrap="square" lIns="0" tIns="0" rIns="0" bIns="0" rtlCol="0"/>
            <a:lstStyle/>
            <a:p>
              <a:endParaRPr lang="fr-FR" noProof="0" dirty="0"/>
            </a:p>
          </p:txBody>
        </p:sp>
        <p:sp>
          <p:nvSpPr>
            <p:cNvPr id="6303" name="object 6303"/>
            <p:cNvSpPr/>
            <p:nvPr/>
          </p:nvSpPr>
          <p:spPr>
            <a:xfrm>
              <a:off x="9057209" y="5439832"/>
              <a:ext cx="2540" cy="403225"/>
            </a:xfrm>
            <a:custGeom>
              <a:avLst/>
              <a:gdLst/>
              <a:ahLst/>
              <a:cxnLst/>
              <a:rect l="l" t="t" r="r" b="b"/>
              <a:pathLst>
                <a:path w="2540" h="403225">
                  <a:moveTo>
                    <a:pt x="1921" y="229"/>
                  </a:moveTo>
                  <a:lnTo>
                    <a:pt x="1921" y="401461"/>
                  </a:lnTo>
                </a:path>
                <a:path w="2540" h="403225">
                  <a:moveTo>
                    <a:pt x="0" y="402765"/>
                  </a:moveTo>
                  <a:lnTo>
                    <a:pt x="0" y="0"/>
                  </a:lnTo>
                </a:path>
              </a:pathLst>
            </a:custGeom>
            <a:ln w="3175">
              <a:solidFill>
                <a:srgbClr val="6C6C6F"/>
              </a:solidFill>
            </a:ln>
          </p:spPr>
          <p:txBody>
            <a:bodyPr wrap="square" lIns="0" tIns="0" rIns="0" bIns="0" rtlCol="0"/>
            <a:lstStyle/>
            <a:p>
              <a:endParaRPr lang="fr-FR" noProof="0" dirty="0"/>
            </a:p>
          </p:txBody>
        </p:sp>
        <p:sp>
          <p:nvSpPr>
            <p:cNvPr id="6304" name="object 6304"/>
            <p:cNvSpPr/>
            <p:nvPr/>
          </p:nvSpPr>
          <p:spPr>
            <a:xfrm>
              <a:off x="9059131" y="5440062"/>
              <a:ext cx="3810" cy="401320"/>
            </a:xfrm>
            <a:custGeom>
              <a:avLst/>
              <a:gdLst/>
              <a:ahLst/>
              <a:cxnLst/>
              <a:rect l="l" t="t" r="r" b="b"/>
              <a:pathLst>
                <a:path w="3809" h="401320">
                  <a:moveTo>
                    <a:pt x="0" y="0"/>
                  </a:moveTo>
                  <a:lnTo>
                    <a:pt x="0" y="401232"/>
                  </a:lnTo>
                  <a:lnTo>
                    <a:pt x="3602" y="398787"/>
                  </a:lnTo>
                  <a:lnTo>
                    <a:pt x="3602" y="430"/>
                  </a:lnTo>
                  <a:lnTo>
                    <a:pt x="0" y="0"/>
                  </a:lnTo>
                  <a:close/>
                </a:path>
              </a:pathLst>
            </a:custGeom>
            <a:solidFill>
              <a:srgbClr val="6C6C6F"/>
            </a:solidFill>
          </p:spPr>
          <p:txBody>
            <a:bodyPr wrap="square" lIns="0" tIns="0" rIns="0" bIns="0" rtlCol="0"/>
            <a:lstStyle/>
            <a:p>
              <a:endParaRPr lang="fr-FR" noProof="0" dirty="0"/>
            </a:p>
          </p:txBody>
        </p:sp>
        <p:sp>
          <p:nvSpPr>
            <p:cNvPr id="6305" name="object 6305"/>
            <p:cNvSpPr/>
            <p:nvPr/>
          </p:nvSpPr>
          <p:spPr>
            <a:xfrm>
              <a:off x="9059131" y="5440061"/>
              <a:ext cx="3810" cy="401320"/>
            </a:xfrm>
            <a:custGeom>
              <a:avLst/>
              <a:gdLst/>
              <a:ahLst/>
              <a:cxnLst/>
              <a:rect l="l" t="t" r="r" b="b"/>
              <a:pathLst>
                <a:path w="3809" h="401320">
                  <a:moveTo>
                    <a:pt x="3602" y="430"/>
                  </a:moveTo>
                  <a:lnTo>
                    <a:pt x="3602" y="398787"/>
                  </a:lnTo>
                </a:path>
                <a:path w="3809" h="401320">
                  <a:moveTo>
                    <a:pt x="0" y="401232"/>
                  </a:moveTo>
                  <a:lnTo>
                    <a:pt x="0" y="0"/>
                  </a:lnTo>
                </a:path>
              </a:pathLst>
            </a:custGeom>
            <a:ln w="3175">
              <a:solidFill>
                <a:srgbClr val="6C6C6F"/>
              </a:solidFill>
            </a:ln>
          </p:spPr>
          <p:txBody>
            <a:bodyPr wrap="square" lIns="0" tIns="0" rIns="0" bIns="0" rtlCol="0"/>
            <a:lstStyle/>
            <a:p>
              <a:endParaRPr lang="fr-FR" noProof="0" dirty="0"/>
            </a:p>
          </p:txBody>
        </p:sp>
        <p:sp>
          <p:nvSpPr>
            <p:cNvPr id="6306" name="object 6306"/>
            <p:cNvSpPr/>
            <p:nvPr/>
          </p:nvSpPr>
          <p:spPr>
            <a:xfrm>
              <a:off x="9062734" y="5440693"/>
              <a:ext cx="1905" cy="398780"/>
            </a:xfrm>
            <a:custGeom>
              <a:avLst/>
              <a:gdLst/>
              <a:ahLst/>
              <a:cxnLst/>
              <a:rect l="l" t="t" r="r" b="b"/>
              <a:pathLst>
                <a:path w="1904" h="398779">
                  <a:moveTo>
                    <a:pt x="1681" y="0"/>
                  </a:moveTo>
                  <a:lnTo>
                    <a:pt x="0" y="0"/>
                  </a:lnTo>
                  <a:lnTo>
                    <a:pt x="0" y="398156"/>
                  </a:lnTo>
                  <a:lnTo>
                    <a:pt x="1681" y="397015"/>
                  </a:lnTo>
                  <a:lnTo>
                    <a:pt x="1681" y="0"/>
                  </a:lnTo>
                  <a:close/>
                </a:path>
              </a:pathLst>
            </a:custGeom>
            <a:solidFill>
              <a:srgbClr val="6C6C6F"/>
            </a:solidFill>
          </p:spPr>
          <p:txBody>
            <a:bodyPr wrap="square" lIns="0" tIns="0" rIns="0" bIns="0" rtlCol="0"/>
            <a:lstStyle/>
            <a:p>
              <a:endParaRPr lang="fr-FR" noProof="0" dirty="0"/>
            </a:p>
          </p:txBody>
        </p:sp>
        <p:sp>
          <p:nvSpPr>
            <p:cNvPr id="6307" name="object 6307"/>
            <p:cNvSpPr/>
            <p:nvPr/>
          </p:nvSpPr>
          <p:spPr>
            <a:xfrm>
              <a:off x="9062734" y="5440492"/>
              <a:ext cx="1905" cy="398780"/>
            </a:xfrm>
            <a:custGeom>
              <a:avLst/>
              <a:gdLst/>
              <a:ahLst/>
              <a:cxnLst/>
              <a:rect l="l" t="t" r="r" b="b"/>
              <a:pathLst>
                <a:path w="1904" h="398779">
                  <a:moveTo>
                    <a:pt x="1681" y="200"/>
                  </a:moveTo>
                  <a:lnTo>
                    <a:pt x="1681" y="397216"/>
                  </a:lnTo>
                </a:path>
                <a:path w="1904" h="398779">
                  <a:moveTo>
                    <a:pt x="0" y="398357"/>
                  </a:moveTo>
                  <a:lnTo>
                    <a:pt x="0" y="0"/>
                  </a:lnTo>
                </a:path>
              </a:pathLst>
            </a:custGeom>
            <a:ln w="3175">
              <a:solidFill>
                <a:srgbClr val="6C6C6F"/>
              </a:solidFill>
            </a:ln>
          </p:spPr>
          <p:txBody>
            <a:bodyPr wrap="square" lIns="0" tIns="0" rIns="0" bIns="0" rtlCol="0"/>
            <a:lstStyle/>
            <a:p>
              <a:endParaRPr lang="fr-FR" noProof="0" dirty="0"/>
            </a:p>
          </p:txBody>
        </p:sp>
        <p:sp>
          <p:nvSpPr>
            <p:cNvPr id="6308" name="object 6308"/>
            <p:cNvSpPr/>
            <p:nvPr/>
          </p:nvSpPr>
          <p:spPr>
            <a:xfrm>
              <a:off x="9064415" y="5440923"/>
              <a:ext cx="2540" cy="396875"/>
            </a:xfrm>
            <a:custGeom>
              <a:avLst/>
              <a:gdLst/>
              <a:ahLst/>
              <a:cxnLst/>
              <a:rect l="l" t="t" r="r" b="b"/>
              <a:pathLst>
                <a:path w="2540" h="396875">
                  <a:moveTo>
                    <a:pt x="1921" y="0"/>
                  </a:moveTo>
                  <a:lnTo>
                    <a:pt x="0" y="0"/>
                  </a:lnTo>
                  <a:lnTo>
                    <a:pt x="0" y="396785"/>
                  </a:lnTo>
                  <a:lnTo>
                    <a:pt x="1921" y="395482"/>
                  </a:lnTo>
                  <a:lnTo>
                    <a:pt x="1921" y="0"/>
                  </a:lnTo>
                  <a:close/>
                </a:path>
              </a:pathLst>
            </a:custGeom>
            <a:solidFill>
              <a:srgbClr val="6C6C6F"/>
            </a:solidFill>
          </p:spPr>
          <p:txBody>
            <a:bodyPr wrap="square" lIns="0" tIns="0" rIns="0" bIns="0" rtlCol="0"/>
            <a:lstStyle/>
            <a:p>
              <a:endParaRPr lang="fr-FR" noProof="0" dirty="0"/>
            </a:p>
          </p:txBody>
        </p:sp>
        <p:sp>
          <p:nvSpPr>
            <p:cNvPr id="6309" name="object 6309"/>
            <p:cNvSpPr/>
            <p:nvPr/>
          </p:nvSpPr>
          <p:spPr>
            <a:xfrm>
              <a:off x="9064415" y="5440693"/>
              <a:ext cx="2540" cy="397510"/>
            </a:xfrm>
            <a:custGeom>
              <a:avLst/>
              <a:gdLst/>
              <a:ahLst/>
              <a:cxnLst/>
              <a:rect l="l" t="t" r="r" b="b"/>
              <a:pathLst>
                <a:path w="2540" h="397510">
                  <a:moveTo>
                    <a:pt x="1921" y="229"/>
                  </a:moveTo>
                  <a:lnTo>
                    <a:pt x="1921" y="395712"/>
                  </a:lnTo>
                </a:path>
                <a:path w="2540" h="397510">
                  <a:moveTo>
                    <a:pt x="0" y="397015"/>
                  </a:moveTo>
                  <a:lnTo>
                    <a:pt x="0" y="0"/>
                  </a:lnTo>
                </a:path>
              </a:pathLst>
            </a:custGeom>
            <a:ln w="3175">
              <a:solidFill>
                <a:srgbClr val="6C6C6F"/>
              </a:solidFill>
            </a:ln>
          </p:spPr>
          <p:txBody>
            <a:bodyPr wrap="square" lIns="0" tIns="0" rIns="0" bIns="0" rtlCol="0"/>
            <a:lstStyle/>
            <a:p>
              <a:endParaRPr lang="fr-FR" noProof="0" dirty="0"/>
            </a:p>
          </p:txBody>
        </p:sp>
        <p:sp>
          <p:nvSpPr>
            <p:cNvPr id="6310" name="object 6310"/>
            <p:cNvSpPr/>
            <p:nvPr/>
          </p:nvSpPr>
          <p:spPr>
            <a:xfrm>
              <a:off x="9066327" y="5441378"/>
              <a:ext cx="3810" cy="395605"/>
            </a:xfrm>
            <a:custGeom>
              <a:avLst/>
              <a:gdLst/>
              <a:ahLst/>
              <a:cxnLst/>
              <a:rect l="l" t="t" r="r" b="b"/>
              <a:pathLst>
                <a:path w="3809" h="395604">
                  <a:moveTo>
                    <a:pt x="3606" y="0"/>
                  </a:moveTo>
                  <a:lnTo>
                    <a:pt x="0" y="0"/>
                  </a:lnTo>
                  <a:lnTo>
                    <a:pt x="0" y="392811"/>
                  </a:lnTo>
                  <a:lnTo>
                    <a:pt x="0" y="393954"/>
                  </a:lnTo>
                  <a:lnTo>
                    <a:pt x="0" y="395097"/>
                  </a:lnTo>
                  <a:lnTo>
                    <a:pt x="762" y="395097"/>
                  </a:lnTo>
                  <a:lnTo>
                    <a:pt x="762" y="393954"/>
                  </a:lnTo>
                  <a:lnTo>
                    <a:pt x="2260" y="393954"/>
                  </a:lnTo>
                  <a:lnTo>
                    <a:pt x="2260" y="392811"/>
                  </a:lnTo>
                  <a:lnTo>
                    <a:pt x="3606" y="392811"/>
                  </a:lnTo>
                  <a:lnTo>
                    <a:pt x="3606" y="0"/>
                  </a:lnTo>
                  <a:close/>
                </a:path>
              </a:pathLst>
            </a:custGeom>
            <a:solidFill>
              <a:srgbClr val="6C6C6E"/>
            </a:solidFill>
          </p:spPr>
          <p:txBody>
            <a:bodyPr wrap="square" lIns="0" tIns="0" rIns="0" bIns="0" rtlCol="0"/>
            <a:lstStyle/>
            <a:p>
              <a:endParaRPr lang="fr-FR" noProof="0" dirty="0"/>
            </a:p>
          </p:txBody>
        </p:sp>
        <p:sp>
          <p:nvSpPr>
            <p:cNvPr id="6311" name="object 6311"/>
            <p:cNvSpPr/>
            <p:nvPr/>
          </p:nvSpPr>
          <p:spPr>
            <a:xfrm>
              <a:off x="9066337" y="5440923"/>
              <a:ext cx="3810" cy="395605"/>
            </a:xfrm>
            <a:custGeom>
              <a:avLst/>
              <a:gdLst/>
              <a:ahLst/>
              <a:cxnLst/>
              <a:rect l="l" t="t" r="r" b="b"/>
              <a:pathLst>
                <a:path w="3809" h="395604">
                  <a:moveTo>
                    <a:pt x="3602" y="430"/>
                  </a:moveTo>
                  <a:lnTo>
                    <a:pt x="3602" y="392787"/>
                  </a:lnTo>
                </a:path>
                <a:path w="3809" h="395604">
                  <a:moveTo>
                    <a:pt x="0" y="395482"/>
                  </a:moveTo>
                  <a:lnTo>
                    <a:pt x="0" y="0"/>
                  </a:lnTo>
                </a:path>
              </a:pathLst>
            </a:custGeom>
            <a:ln w="3175">
              <a:solidFill>
                <a:srgbClr val="6C6C6E"/>
              </a:solidFill>
            </a:ln>
          </p:spPr>
          <p:txBody>
            <a:bodyPr wrap="square" lIns="0" tIns="0" rIns="0" bIns="0" rtlCol="0"/>
            <a:lstStyle/>
            <a:p>
              <a:endParaRPr lang="fr-FR" noProof="0" dirty="0"/>
            </a:p>
          </p:txBody>
        </p:sp>
        <p:sp>
          <p:nvSpPr>
            <p:cNvPr id="6312" name="object 6312"/>
            <p:cNvSpPr/>
            <p:nvPr/>
          </p:nvSpPr>
          <p:spPr>
            <a:xfrm>
              <a:off x="9069940" y="5441555"/>
              <a:ext cx="1905" cy="392430"/>
            </a:xfrm>
            <a:custGeom>
              <a:avLst/>
              <a:gdLst/>
              <a:ahLst/>
              <a:cxnLst/>
              <a:rect l="l" t="t" r="r" b="b"/>
              <a:pathLst>
                <a:path w="1904" h="392429">
                  <a:moveTo>
                    <a:pt x="1681" y="0"/>
                  </a:moveTo>
                  <a:lnTo>
                    <a:pt x="0" y="0"/>
                  </a:lnTo>
                  <a:lnTo>
                    <a:pt x="0" y="392155"/>
                  </a:lnTo>
                  <a:lnTo>
                    <a:pt x="1681" y="390861"/>
                  </a:lnTo>
                  <a:lnTo>
                    <a:pt x="1681" y="0"/>
                  </a:lnTo>
                  <a:close/>
                </a:path>
              </a:pathLst>
            </a:custGeom>
            <a:solidFill>
              <a:srgbClr val="6C6C6E"/>
            </a:solidFill>
          </p:spPr>
          <p:txBody>
            <a:bodyPr wrap="square" lIns="0" tIns="0" rIns="0" bIns="0" rtlCol="0"/>
            <a:lstStyle/>
            <a:p>
              <a:endParaRPr lang="fr-FR" noProof="0" dirty="0"/>
            </a:p>
          </p:txBody>
        </p:sp>
        <p:sp>
          <p:nvSpPr>
            <p:cNvPr id="6313" name="object 6313"/>
            <p:cNvSpPr/>
            <p:nvPr/>
          </p:nvSpPr>
          <p:spPr>
            <a:xfrm>
              <a:off x="9069940" y="5441353"/>
              <a:ext cx="1905" cy="392430"/>
            </a:xfrm>
            <a:custGeom>
              <a:avLst/>
              <a:gdLst/>
              <a:ahLst/>
              <a:cxnLst/>
              <a:rect l="l" t="t" r="r" b="b"/>
              <a:pathLst>
                <a:path w="1904" h="392429">
                  <a:moveTo>
                    <a:pt x="1681" y="200"/>
                  </a:moveTo>
                  <a:lnTo>
                    <a:pt x="1681" y="391062"/>
                  </a:lnTo>
                </a:path>
                <a:path w="1904" h="392429">
                  <a:moveTo>
                    <a:pt x="0" y="392356"/>
                  </a:moveTo>
                  <a:lnTo>
                    <a:pt x="0" y="0"/>
                  </a:lnTo>
                </a:path>
              </a:pathLst>
            </a:custGeom>
            <a:ln w="3175">
              <a:solidFill>
                <a:srgbClr val="6C6C6E"/>
              </a:solidFill>
            </a:ln>
          </p:spPr>
          <p:txBody>
            <a:bodyPr wrap="square" lIns="0" tIns="0" rIns="0" bIns="0" rtlCol="0"/>
            <a:lstStyle/>
            <a:p>
              <a:endParaRPr lang="fr-FR" noProof="0" dirty="0"/>
            </a:p>
          </p:txBody>
        </p:sp>
        <p:sp>
          <p:nvSpPr>
            <p:cNvPr id="6314" name="object 6314"/>
            <p:cNvSpPr/>
            <p:nvPr/>
          </p:nvSpPr>
          <p:spPr>
            <a:xfrm>
              <a:off x="9071621" y="5441555"/>
              <a:ext cx="3810" cy="391160"/>
            </a:xfrm>
            <a:custGeom>
              <a:avLst/>
              <a:gdLst/>
              <a:ahLst/>
              <a:cxnLst/>
              <a:rect l="l" t="t" r="r" b="b"/>
              <a:pathLst>
                <a:path w="3809" h="391160">
                  <a:moveTo>
                    <a:pt x="0" y="0"/>
                  </a:moveTo>
                  <a:lnTo>
                    <a:pt x="0" y="390861"/>
                  </a:lnTo>
                  <a:lnTo>
                    <a:pt x="3602" y="388087"/>
                  </a:lnTo>
                  <a:lnTo>
                    <a:pt x="3602" y="430"/>
                  </a:lnTo>
                  <a:lnTo>
                    <a:pt x="0" y="0"/>
                  </a:lnTo>
                  <a:close/>
                </a:path>
              </a:pathLst>
            </a:custGeom>
            <a:solidFill>
              <a:srgbClr val="6C6C6E"/>
            </a:solidFill>
          </p:spPr>
          <p:txBody>
            <a:bodyPr wrap="square" lIns="0" tIns="0" rIns="0" bIns="0" rtlCol="0"/>
            <a:lstStyle/>
            <a:p>
              <a:endParaRPr lang="fr-FR" noProof="0" dirty="0"/>
            </a:p>
          </p:txBody>
        </p:sp>
        <p:sp>
          <p:nvSpPr>
            <p:cNvPr id="6315" name="object 6315"/>
            <p:cNvSpPr/>
            <p:nvPr/>
          </p:nvSpPr>
          <p:spPr>
            <a:xfrm>
              <a:off x="9071621" y="5441555"/>
              <a:ext cx="3810" cy="391160"/>
            </a:xfrm>
            <a:custGeom>
              <a:avLst/>
              <a:gdLst/>
              <a:ahLst/>
              <a:cxnLst/>
              <a:rect l="l" t="t" r="r" b="b"/>
              <a:pathLst>
                <a:path w="3809" h="391160">
                  <a:moveTo>
                    <a:pt x="3602" y="430"/>
                  </a:moveTo>
                  <a:lnTo>
                    <a:pt x="3602" y="388087"/>
                  </a:lnTo>
                </a:path>
                <a:path w="3809" h="391160">
                  <a:moveTo>
                    <a:pt x="0" y="390861"/>
                  </a:moveTo>
                  <a:lnTo>
                    <a:pt x="0" y="0"/>
                  </a:lnTo>
                </a:path>
              </a:pathLst>
            </a:custGeom>
            <a:ln w="3175">
              <a:solidFill>
                <a:srgbClr val="6C6C6E"/>
              </a:solidFill>
            </a:ln>
          </p:spPr>
          <p:txBody>
            <a:bodyPr wrap="square" lIns="0" tIns="0" rIns="0" bIns="0" rtlCol="0"/>
            <a:lstStyle/>
            <a:p>
              <a:endParaRPr lang="fr-FR" noProof="0" dirty="0"/>
            </a:p>
          </p:txBody>
        </p:sp>
        <p:sp>
          <p:nvSpPr>
            <p:cNvPr id="6316" name="object 6316"/>
            <p:cNvSpPr/>
            <p:nvPr/>
          </p:nvSpPr>
          <p:spPr>
            <a:xfrm>
              <a:off x="9075224" y="5442215"/>
              <a:ext cx="2540" cy="387985"/>
            </a:xfrm>
            <a:custGeom>
              <a:avLst/>
              <a:gdLst/>
              <a:ahLst/>
              <a:cxnLst/>
              <a:rect l="l" t="t" r="r" b="b"/>
              <a:pathLst>
                <a:path w="2540" h="387985">
                  <a:moveTo>
                    <a:pt x="1921" y="0"/>
                  </a:moveTo>
                  <a:lnTo>
                    <a:pt x="0" y="0"/>
                  </a:lnTo>
                  <a:lnTo>
                    <a:pt x="0" y="387426"/>
                  </a:lnTo>
                  <a:lnTo>
                    <a:pt x="1921" y="385947"/>
                  </a:lnTo>
                  <a:lnTo>
                    <a:pt x="1921" y="0"/>
                  </a:lnTo>
                  <a:close/>
                </a:path>
              </a:pathLst>
            </a:custGeom>
            <a:solidFill>
              <a:srgbClr val="6C6C6E"/>
            </a:solidFill>
          </p:spPr>
          <p:txBody>
            <a:bodyPr wrap="square" lIns="0" tIns="0" rIns="0" bIns="0" rtlCol="0"/>
            <a:lstStyle/>
            <a:p>
              <a:endParaRPr lang="fr-FR" noProof="0" dirty="0"/>
            </a:p>
          </p:txBody>
        </p:sp>
        <p:sp>
          <p:nvSpPr>
            <p:cNvPr id="6317" name="object 6317"/>
            <p:cNvSpPr/>
            <p:nvPr/>
          </p:nvSpPr>
          <p:spPr>
            <a:xfrm>
              <a:off x="9075224" y="5441985"/>
              <a:ext cx="2540" cy="387985"/>
            </a:xfrm>
            <a:custGeom>
              <a:avLst/>
              <a:gdLst/>
              <a:ahLst/>
              <a:cxnLst/>
              <a:rect l="l" t="t" r="r" b="b"/>
              <a:pathLst>
                <a:path w="2540" h="387985">
                  <a:moveTo>
                    <a:pt x="1921" y="229"/>
                  </a:moveTo>
                  <a:lnTo>
                    <a:pt x="1921" y="386177"/>
                  </a:lnTo>
                </a:path>
                <a:path w="2540" h="387985">
                  <a:moveTo>
                    <a:pt x="0" y="387656"/>
                  </a:moveTo>
                  <a:lnTo>
                    <a:pt x="0" y="0"/>
                  </a:lnTo>
                </a:path>
              </a:pathLst>
            </a:custGeom>
            <a:ln w="3175">
              <a:solidFill>
                <a:srgbClr val="6C6C6E"/>
              </a:solidFill>
            </a:ln>
          </p:spPr>
          <p:txBody>
            <a:bodyPr wrap="square" lIns="0" tIns="0" rIns="0" bIns="0" rtlCol="0"/>
            <a:lstStyle/>
            <a:p>
              <a:endParaRPr lang="fr-FR" noProof="0" dirty="0"/>
            </a:p>
          </p:txBody>
        </p:sp>
        <p:sp>
          <p:nvSpPr>
            <p:cNvPr id="6318" name="object 6318"/>
            <p:cNvSpPr/>
            <p:nvPr/>
          </p:nvSpPr>
          <p:spPr>
            <a:xfrm>
              <a:off x="9077145" y="5442215"/>
              <a:ext cx="3810" cy="386080"/>
            </a:xfrm>
            <a:custGeom>
              <a:avLst/>
              <a:gdLst/>
              <a:ahLst/>
              <a:cxnLst/>
              <a:rect l="l" t="t" r="r" b="b"/>
              <a:pathLst>
                <a:path w="3809" h="386079">
                  <a:moveTo>
                    <a:pt x="0" y="0"/>
                  </a:moveTo>
                  <a:lnTo>
                    <a:pt x="0" y="385947"/>
                  </a:lnTo>
                  <a:lnTo>
                    <a:pt x="3602" y="383174"/>
                  </a:lnTo>
                  <a:lnTo>
                    <a:pt x="3602" y="430"/>
                  </a:lnTo>
                  <a:lnTo>
                    <a:pt x="0" y="0"/>
                  </a:lnTo>
                  <a:close/>
                </a:path>
              </a:pathLst>
            </a:custGeom>
            <a:solidFill>
              <a:srgbClr val="6B6B6E"/>
            </a:solidFill>
          </p:spPr>
          <p:txBody>
            <a:bodyPr wrap="square" lIns="0" tIns="0" rIns="0" bIns="0" rtlCol="0"/>
            <a:lstStyle/>
            <a:p>
              <a:endParaRPr lang="fr-FR" noProof="0" dirty="0"/>
            </a:p>
          </p:txBody>
        </p:sp>
        <p:sp>
          <p:nvSpPr>
            <p:cNvPr id="6319" name="object 6319"/>
            <p:cNvSpPr/>
            <p:nvPr/>
          </p:nvSpPr>
          <p:spPr>
            <a:xfrm>
              <a:off x="9077145" y="5442215"/>
              <a:ext cx="3810" cy="386080"/>
            </a:xfrm>
            <a:custGeom>
              <a:avLst/>
              <a:gdLst/>
              <a:ahLst/>
              <a:cxnLst/>
              <a:rect l="l" t="t" r="r" b="b"/>
              <a:pathLst>
                <a:path w="3809" h="386079">
                  <a:moveTo>
                    <a:pt x="3602" y="430"/>
                  </a:moveTo>
                  <a:lnTo>
                    <a:pt x="3602" y="383174"/>
                  </a:lnTo>
                </a:path>
                <a:path w="3809" h="386079">
                  <a:moveTo>
                    <a:pt x="0" y="385947"/>
                  </a:moveTo>
                  <a:lnTo>
                    <a:pt x="0" y="0"/>
                  </a:lnTo>
                </a:path>
              </a:pathLst>
            </a:custGeom>
            <a:ln w="3175">
              <a:solidFill>
                <a:srgbClr val="6B6B6E"/>
              </a:solidFill>
            </a:ln>
          </p:spPr>
          <p:txBody>
            <a:bodyPr wrap="square" lIns="0" tIns="0" rIns="0" bIns="0" rtlCol="0"/>
            <a:lstStyle/>
            <a:p>
              <a:endParaRPr lang="fr-FR" noProof="0" dirty="0"/>
            </a:p>
          </p:txBody>
        </p:sp>
        <p:sp>
          <p:nvSpPr>
            <p:cNvPr id="6320" name="object 6320"/>
            <p:cNvSpPr/>
            <p:nvPr/>
          </p:nvSpPr>
          <p:spPr>
            <a:xfrm>
              <a:off x="9080748" y="5442847"/>
              <a:ext cx="1905" cy="382905"/>
            </a:xfrm>
            <a:custGeom>
              <a:avLst/>
              <a:gdLst/>
              <a:ahLst/>
              <a:cxnLst/>
              <a:rect l="l" t="t" r="r" b="b"/>
              <a:pathLst>
                <a:path w="1904" h="382904">
                  <a:moveTo>
                    <a:pt x="1681" y="0"/>
                  </a:moveTo>
                  <a:lnTo>
                    <a:pt x="0" y="0"/>
                  </a:lnTo>
                  <a:lnTo>
                    <a:pt x="0" y="382542"/>
                  </a:lnTo>
                  <a:lnTo>
                    <a:pt x="1681" y="381248"/>
                  </a:lnTo>
                  <a:lnTo>
                    <a:pt x="1681" y="0"/>
                  </a:lnTo>
                  <a:close/>
                </a:path>
              </a:pathLst>
            </a:custGeom>
            <a:solidFill>
              <a:srgbClr val="6B6B6E"/>
            </a:solidFill>
          </p:spPr>
          <p:txBody>
            <a:bodyPr wrap="square" lIns="0" tIns="0" rIns="0" bIns="0" rtlCol="0"/>
            <a:lstStyle/>
            <a:p>
              <a:endParaRPr lang="fr-FR" noProof="0" dirty="0"/>
            </a:p>
          </p:txBody>
        </p:sp>
        <p:sp>
          <p:nvSpPr>
            <p:cNvPr id="6321" name="object 6321"/>
            <p:cNvSpPr/>
            <p:nvPr/>
          </p:nvSpPr>
          <p:spPr>
            <a:xfrm>
              <a:off x="9080748" y="5442646"/>
              <a:ext cx="1905" cy="382905"/>
            </a:xfrm>
            <a:custGeom>
              <a:avLst/>
              <a:gdLst/>
              <a:ahLst/>
              <a:cxnLst/>
              <a:rect l="l" t="t" r="r" b="b"/>
              <a:pathLst>
                <a:path w="1904" h="382904">
                  <a:moveTo>
                    <a:pt x="1681" y="200"/>
                  </a:moveTo>
                  <a:lnTo>
                    <a:pt x="1681" y="381449"/>
                  </a:lnTo>
                </a:path>
                <a:path w="1904" h="382904">
                  <a:moveTo>
                    <a:pt x="0" y="382743"/>
                  </a:moveTo>
                  <a:lnTo>
                    <a:pt x="0" y="0"/>
                  </a:lnTo>
                </a:path>
              </a:pathLst>
            </a:custGeom>
            <a:ln w="3175">
              <a:solidFill>
                <a:srgbClr val="6B6B6E"/>
              </a:solidFill>
            </a:ln>
          </p:spPr>
          <p:txBody>
            <a:bodyPr wrap="square" lIns="0" tIns="0" rIns="0" bIns="0" rtlCol="0"/>
            <a:lstStyle/>
            <a:p>
              <a:endParaRPr lang="fr-FR" noProof="0" dirty="0"/>
            </a:p>
          </p:txBody>
        </p:sp>
        <p:sp>
          <p:nvSpPr>
            <p:cNvPr id="6322" name="object 6322"/>
            <p:cNvSpPr/>
            <p:nvPr/>
          </p:nvSpPr>
          <p:spPr>
            <a:xfrm>
              <a:off x="9082430" y="5442847"/>
              <a:ext cx="3810" cy="381635"/>
            </a:xfrm>
            <a:custGeom>
              <a:avLst/>
              <a:gdLst/>
              <a:ahLst/>
              <a:cxnLst/>
              <a:rect l="l" t="t" r="r" b="b"/>
              <a:pathLst>
                <a:path w="3809" h="381635">
                  <a:moveTo>
                    <a:pt x="0" y="0"/>
                  </a:moveTo>
                  <a:lnTo>
                    <a:pt x="0" y="381248"/>
                  </a:lnTo>
                  <a:lnTo>
                    <a:pt x="3602" y="378474"/>
                  </a:lnTo>
                  <a:lnTo>
                    <a:pt x="3602" y="430"/>
                  </a:lnTo>
                  <a:lnTo>
                    <a:pt x="0" y="0"/>
                  </a:lnTo>
                  <a:close/>
                </a:path>
              </a:pathLst>
            </a:custGeom>
            <a:solidFill>
              <a:srgbClr val="6B6B6E"/>
            </a:solidFill>
          </p:spPr>
          <p:txBody>
            <a:bodyPr wrap="square" lIns="0" tIns="0" rIns="0" bIns="0" rtlCol="0"/>
            <a:lstStyle/>
            <a:p>
              <a:endParaRPr lang="fr-FR" noProof="0" dirty="0"/>
            </a:p>
          </p:txBody>
        </p:sp>
        <p:sp>
          <p:nvSpPr>
            <p:cNvPr id="6323" name="object 6323"/>
            <p:cNvSpPr/>
            <p:nvPr/>
          </p:nvSpPr>
          <p:spPr>
            <a:xfrm>
              <a:off x="9082430" y="5442847"/>
              <a:ext cx="3810" cy="381635"/>
            </a:xfrm>
            <a:custGeom>
              <a:avLst/>
              <a:gdLst/>
              <a:ahLst/>
              <a:cxnLst/>
              <a:rect l="l" t="t" r="r" b="b"/>
              <a:pathLst>
                <a:path w="3809" h="381635">
                  <a:moveTo>
                    <a:pt x="3602" y="430"/>
                  </a:moveTo>
                  <a:lnTo>
                    <a:pt x="3602" y="378474"/>
                  </a:lnTo>
                </a:path>
                <a:path w="3809" h="381635">
                  <a:moveTo>
                    <a:pt x="0" y="381248"/>
                  </a:moveTo>
                  <a:lnTo>
                    <a:pt x="0" y="0"/>
                  </a:lnTo>
                </a:path>
              </a:pathLst>
            </a:custGeom>
            <a:ln w="3175">
              <a:solidFill>
                <a:srgbClr val="6B6B6E"/>
              </a:solidFill>
            </a:ln>
          </p:spPr>
          <p:txBody>
            <a:bodyPr wrap="square" lIns="0" tIns="0" rIns="0" bIns="0" rtlCol="0"/>
            <a:lstStyle/>
            <a:p>
              <a:endParaRPr lang="fr-FR" noProof="0" dirty="0"/>
            </a:p>
          </p:txBody>
        </p:sp>
        <p:sp>
          <p:nvSpPr>
            <p:cNvPr id="6324" name="object 6324"/>
            <p:cNvSpPr/>
            <p:nvPr/>
          </p:nvSpPr>
          <p:spPr>
            <a:xfrm>
              <a:off x="9086032" y="5443507"/>
              <a:ext cx="2540" cy="377825"/>
            </a:xfrm>
            <a:custGeom>
              <a:avLst/>
              <a:gdLst/>
              <a:ahLst/>
              <a:cxnLst/>
              <a:rect l="l" t="t" r="r" b="b"/>
              <a:pathLst>
                <a:path w="2540" h="377825">
                  <a:moveTo>
                    <a:pt x="1921" y="0"/>
                  </a:moveTo>
                  <a:lnTo>
                    <a:pt x="0" y="0"/>
                  </a:lnTo>
                  <a:lnTo>
                    <a:pt x="0" y="377814"/>
                  </a:lnTo>
                  <a:lnTo>
                    <a:pt x="1921" y="376334"/>
                  </a:lnTo>
                  <a:lnTo>
                    <a:pt x="1921" y="0"/>
                  </a:lnTo>
                  <a:close/>
                </a:path>
              </a:pathLst>
            </a:custGeom>
            <a:solidFill>
              <a:srgbClr val="6B6B6E"/>
            </a:solidFill>
          </p:spPr>
          <p:txBody>
            <a:bodyPr wrap="square" lIns="0" tIns="0" rIns="0" bIns="0" rtlCol="0"/>
            <a:lstStyle/>
            <a:p>
              <a:endParaRPr lang="fr-FR" noProof="0" dirty="0"/>
            </a:p>
          </p:txBody>
        </p:sp>
        <p:sp>
          <p:nvSpPr>
            <p:cNvPr id="6325" name="object 6325"/>
            <p:cNvSpPr/>
            <p:nvPr/>
          </p:nvSpPr>
          <p:spPr>
            <a:xfrm>
              <a:off x="9086032" y="5443277"/>
              <a:ext cx="2540" cy="378460"/>
            </a:xfrm>
            <a:custGeom>
              <a:avLst/>
              <a:gdLst/>
              <a:ahLst/>
              <a:cxnLst/>
              <a:rect l="l" t="t" r="r" b="b"/>
              <a:pathLst>
                <a:path w="2540" h="378460">
                  <a:moveTo>
                    <a:pt x="1921" y="229"/>
                  </a:moveTo>
                  <a:lnTo>
                    <a:pt x="1921" y="376564"/>
                  </a:lnTo>
                </a:path>
                <a:path w="2540" h="378460">
                  <a:moveTo>
                    <a:pt x="0" y="378043"/>
                  </a:moveTo>
                  <a:lnTo>
                    <a:pt x="0" y="0"/>
                  </a:lnTo>
                </a:path>
              </a:pathLst>
            </a:custGeom>
            <a:ln w="3175">
              <a:solidFill>
                <a:srgbClr val="6B6B6E"/>
              </a:solidFill>
            </a:ln>
          </p:spPr>
          <p:txBody>
            <a:bodyPr wrap="square" lIns="0" tIns="0" rIns="0" bIns="0" rtlCol="0"/>
            <a:lstStyle/>
            <a:p>
              <a:endParaRPr lang="fr-FR" noProof="0" dirty="0"/>
            </a:p>
          </p:txBody>
        </p:sp>
        <p:sp>
          <p:nvSpPr>
            <p:cNvPr id="6326" name="object 6326"/>
            <p:cNvSpPr/>
            <p:nvPr/>
          </p:nvSpPr>
          <p:spPr>
            <a:xfrm>
              <a:off x="9087954" y="5443507"/>
              <a:ext cx="3810" cy="376555"/>
            </a:xfrm>
            <a:custGeom>
              <a:avLst/>
              <a:gdLst/>
              <a:ahLst/>
              <a:cxnLst/>
              <a:rect l="l" t="t" r="r" b="b"/>
              <a:pathLst>
                <a:path w="3809" h="376554">
                  <a:moveTo>
                    <a:pt x="0" y="0"/>
                  </a:moveTo>
                  <a:lnTo>
                    <a:pt x="0" y="376334"/>
                  </a:lnTo>
                  <a:lnTo>
                    <a:pt x="3602" y="373561"/>
                  </a:lnTo>
                  <a:lnTo>
                    <a:pt x="3602" y="430"/>
                  </a:lnTo>
                  <a:lnTo>
                    <a:pt x="0" y="0"/>
                  </a:lnTo>
                  <a:close/>
                </a:path>
              </a:pathLst>
            </a:custGeom>
            <a:solidFill>
              <a:srgbClr val="6B6B6E"/>
            </a:solidFill>
          </p:spPr>
          <p:txBody>
            <a:bodyPr wrap="square" lIns="0" tIns="0" rIns="0" bIns="0" rtlCol="0"/>
            <a:lstStyle/>
            <a:p>
              <a:endParaRPr lang="fr-FR" noProof="0" dirty="0"/>
            </a:p>
          </p:txBody>
        </p:sp>
        <p:sp>
          <p:nvSpPr>
            <p:cNvPr id="6327" name="object 6327"/>
            <p:cNvSpPr/>
            <p:nvPr/>
          </p:nvSpPr>
          <p:spPr>
            <a:xfrm>
              <a:off x="9087954" y="5443507"/>
              <a:ext cx="3810" cy="376555"/>
            </a:xfrm>
            <a:custGeom>
              <a:avLst/>
              <a:gdLst/>
              <a:ahLst/>
              <a:cxnLst/>
              <a:rect l="l" t="t" r="r" b="b"/>
              <a:pathLst>
                <a:path w="3809" h="376554">
                  <a:moveTo>
                    <a:pt x="3602" y="430"/>
                  </a:moveTo>
                  <a:lnTo>
                    <a:pt x="3602" y="373561"/>
                  </a:lnTo>
                </a:path>
                <a:path w="3809" h="376554">
                  <a:moveTo>
                    <a:pt x="0" y="376334"/>
                  </a:moveTo>
                  <a:lnTo>
                    <a:pt x="0" y="0"/>
                  </a:lnTo>
                </a:path>
              </a:pathLst>
            </a:custGeom>
            <a:ln w="3175">
              <a:solidFill>
                <a:srgbClr val="6B6B6E"/>
              </a:solidFill>
            </a:ln>
          </p:spPr>
          <p:txBody>
            <a:bodyPr wrap="square" lIns="0" tIns="0" rIns="0" bIns="0" rtlCol="0"/>
            <a:lstStyle/>
            <a:p>
              <a:endParaRPr lang="fr-FR" noProof="0" dirty="0"/>
            </a:p>
          </p:txBody>
        </p:sp>
        <p:sp>
          <p:nvSpPr>
            <p:cNvPr id="6328" name="object 6328"/>
            <p:cNvSpPr/>
            <p:nvPr/>
          </p:nvSpPr>
          <p:spPr>
            <a:xfrm>
              <a:off x="9091557" y="5444139"/>
              <a:ext cx="1905" cy="373380"/>
            </a:xfrm>
            <a:custGeom>
              <a:avLst/>
              <a:gdLst/>
              <a:ahLst/>
              <a:cxnLst/>
              <a:rect l="l" t="t" r="r" b="b"/>
              <a:pathLst>
                <a:path w="1904" h="373379">
                  <a:moveTo>
                    <a:pt x="1681" y="0"/>
                  </a:moveTo>
                  <a:lnTo>
                    <a:pt x="0" y="0"/>
                  </a:lnTo>
                  <a:lnTo>
                    <a:pt x="0" y="372929"/>
                  </a:lnTo>
                  <a:lnTo>
                    <a:pt x="1681" y="371635"/>
                  </a:lnTo>
                  <a:lnTo>
                    <a:pt x="1681" y="0"/>
                  </a:lnTo>
                  <a:close/>
                </a:path>
              </a:pathLst>
            </a:custGeom>
            <a:solidFill>
              <a:srgbClr val="6B6B6E"/>
            </a:solidFill>
          </p:spPr>
          <p:txBody>
            <a:bodyPr wrap="square" lIns="0" tIns="0" rIns="0" bIns="0" rtlCol="0"/>
            <a:lstStyle/>
            <a:p>
              <a:endParaRPr lang="fr-FR" noProof="0" dirty="0"/>
            </a:p>
          </p:txBody>
        </p:sp>
        <p:sp>
          <p:nvSpPr>
            <p:cNvPr id="6329" name="object 6329"/>
            <p:cNvSpPr/>
            <p:nvPr/>
          </p:nvSpPr>
          <p:spPr>
            <a:xfrm>
              <a:off x="9091557" y="5443938"/>
              <a:ext cx="1905" cy="373380"/>
            </a:xfrm>
            <a:custGeom>
              <a:avLst/>
              <a:gdLst/>
              <a:ahLst/>
              <a:cxnLst/>
              <a:rect l="l" t="t" r="r" b="b"/>
              <a:pathLst>
                <a:path w="1904" h="373379">
                  <a:moveTo>
                    <a:pt x="1681" y="200"/>
                  </a:moveTo>
                  <a:lnTo>
                    <a:pt x="1681" y="371836"/>
                  </a:lnTo>
                </a:path>
                <a:path w="1904" h="373379">
                  <a:moveTo>
                    <a:pt x="0" y="373130"/>
                  </a:moveTo>
                  <a:lnTo>
                    <a:pt x="0" y="0"/>
                  </a:lnTo>
                </a:path>
              </a:pathLst>
            </a:custGeom>
            <a:ln w="3175">
              <a:solidFill>
                <a:srgbClr val="6B6B6E"/>
              </a:solidFill>
            </a:ln>
          </p:spPr>
          <p:txBody>
            <a:bodyPr wrap="square" lIns="0" tIns="0" rIns="0" bIns="0" rtlCol="0"/>
            <a:lstStyle/>
            <a:p>
              <a:endParaRPr lang="fr-FR" noProof="0" dirty="0"/>
            </a:p>
          </p:txBody>
        </p:sp>
        <p:sp>
          <p:nvSpPr>
            <p:cNvPr id="6330" name="object 6330"/>
            <p:cNvSpPr/>
            <p:nvPr/>
          </p:nvSpPr>
          <p:spPr>
            <a:xfrm>
              <a:off x="9093238" y="5444139"/>
              <a:ext cx="3810" cy="372110"/>
            </a:xfrm>
            <a:custGeom>
              <a:avLst/>
              <a:gdLst/>
              <a:ahLst/>
              <a:cxnLst/>
              <a:rect l="l" t="t" r="r" b="b"/>
              <a:pathLst>
                <a:path w="3809" h="372110">
                  <a:moveTo>
                    <a:pt x="0" y="0"/>
                  </a:moveTo>
                  <a:lnTo>
                    <a:pt x="0" y="371635"/>
                  </a:lnTo>
                  <a:lnTo>
                    <a:pt x="3602" y="368861"/>
                  </a:lnTo>
                  <a:lnTo>
                    <a:pt x="3602" y="430"/>
                  </a:lnTo>
                  <a:lnTo>
                    <a:pt x="0" y="0"/>
                  </a:lnTo>
                  <a:close/>
                </a:path>
              </a:pathLst>
            </a:custGeom>
            <a:solidFill>
              <a:srgbClr val="6B6B6E"/>
            </a:solidFill>
          </p:spPr>
          <p:txBody>
            <a:bodyPr wrap="square" lIns="0" tIns="0" rIns="0" bIns="0" rtlCol="0"/>
            <a:lstStyle/>
            <a:p>
              <a:endParaRPr lang="fr-FR" noProof="0" dirty="0"/>
            </a:p>
          </p:txBody>
        </p:sp>
        <p:sp>
          <p:nvSpPr>
            <p:cNvPr id="6331" name="object 6331"/>
            <p:cNvSpPr/>
            <p:nvPr/>
          </p:nvSpPr>
          <p:spPr>
            <a:xfrm>
              <a:off x="9093238" y="5444139"/>
              <a:ext cx="3810" cy="372110"/>
            </a:xfrm>
            <a:custGeom>
              <a:avLst/>
              <a:gdLst/>
              <a:ahLst/>
              <a:cxnLst/>
              <a:rect l="l" t="t" r="r" b="b"/>
              <a:pathLst>
                <a:path w="3809" h="372110">
                  <a:moveTo>
                    <a:pt x="3602" y="430"/>
                  </a:moveTo>
                  <a:lnTo>
                    <a:pt x="3602" y="368861"/>
                  </a:lnTo>
                </a:path>
                <a:path w="3809" h="372110">
                  <a:moveTo>
                    <a:pt x="0" y="371635"/>
                  </a:moveTo>
                  <a:lnTo>
                    <a:pt x="0" y="0"/>
                  </a:lnTo>
                </a:path>
              </a:pathLst>
            </a:custGeom>
            <a:ln w="3175">
              <a:solidFill>
                <a:srgbClr val="6B6B6E"/>
              </a:solidFill>
            </a:ln>
          </p:spPr>
          <p:txBody>
            <a:bodyPr wrap="square" lIns="0" tIns="0" rIns="0" bIns="0" rtlCol="0"/>
            <a:lstStyle/>
            <a:p>
              <a:endParaRPr lang="fr-FR" noProof="0" dirty="0"/>
            </a:p>
          </p:txBody>
        </p:sp>
        <p:sp>
          <p:nvSpPr>
            <p:cNvPr id="6332" name="object 6332"/>
            <p:cNvSpPr/>
            <p:nvPr/>
          </p:nvSpPr>
          <p:spPr>
            <a:xfrm>
              <a:off x="9096842" y="5444799"/>
              <a:ext cx="2540" cy="368300"/>
            </a:xfrm>
            <a:custGeom>
              <a:avLst/>
              <a:gdLst/>
              <a:ahLst/>
              <a:cxnLst/>
              <a:rect l="l" t="t" r="r" b="b"/>
              <a:pathLst>
                <a:path w="2540" h="368300">
                  <a:moveTo>
                    <a:pt x="1921" y="0"/>
                  </a:moveTo>
                  <a:lnTo>
                    <a:pt x="0" y="0"/>
                  </a:lnTo>
                  <a:lnTo>
                    <a:pt x="0" y="368201"/>
                  </a:lnTo>
                  <a:lnTo>
                    <a:pt x="1921" y="366721"/>
                  </a:lnTo>
                  <a:lnTo>
                    <a:pt x="1921" y="0"/>
                  </a:lnTo>
                  <a:close/>
                </a:path>
              </a:pathLst>
            </a:custGeom>
            <a:solidFill>
              <a:srgbClr val="6B6B6E"/>
            </a:solidFill>
          </p:spPr>
          <p:txBody>
            <a:bodyPr wrap="square" lIns="0" tIns="0" rIns="0" bIns="0" rtlCol="0"/>
            <a:lstStyle/>
            <a:p>
              <a:endParaRPr lang="fr-FR" noProof="0" dirty="0"/>
            </a:p>
          </p:txBody>
        </p:sp>
        <p:sp>
          <p:nvSpPr>
            <p:cNvPr id="6333" name="object 6333"/>
            <p:cNvSpPr/>
            <p:nvPr/>
          </p:nvSpPr>
          <p:spPr>
            <a:xfrm>
              <a:off x="9096841" y="5444570"/>
              <a:ext cx="2540" cy="368935"/>
            </a:xfrm>
            <a:custGeom>
              <a:avLst/>
              <a:gdLst/>
              <a:ahLst/>
              <a:cxnLst/>
              <a:rect l="l" t="t" r="r" b="b"/>
              <a:pathLst>
                <a:path w="2540" h="368935">
                  <a:moveTo>
                    <a:pt x="1921" y="229"/>
                  </a:moveTo>
                  <a:lnTo>
                    <a:pt x="1921" y="366951"/>
                  </a:lnTo>
                </a:path>
                <a:path w="2540" h="368935">
                  <a:moveTo>
                    <a:pt x="0" y="368430"/>
                  </a:moveTo>
                  <a:lnTo>
                    <a:pt x="0" y="0"/>
                  </a:lnTo>
                </a:path>
              </a:pathLst>
            </a:custGeom>
            <a:ln w="3175">
              <a:solidFill>
                <a:srgbClr val="6B6B6E"/>
              </a:solidFill>
            </a:ln>
          </p:spPr>
          <p:txBody>
            <a:bodyPr wrap="square" lIns="0" tIns="0" rIns="0" bIns="0" rtlCol="0"/>
            <a:lstStyle/>
            <a:p>
              <a:endParaRPr lang="fr-FR" noProof="0" dirty="0"/>
            </a:p>
          </p:txBody>
        </p:sp>
        <p:sp>
          <p:nvSpPr>
            <p:cNvPr id="6334" name="object 6334"/>
            <p:cNvSpPr/>
            <p:nvPr/>
          </p:nvSpPr>
          <p:spPr>
            <a:xfrm>
              <a:off x="9098763" y="5445000"/>
              <a:ext cx="1905" cy="367030"/>
            </a:xfrm>
            <a:custGeom>
              <a:avLst/>
              <a:gdLst/>
              <a:ahLst/>
              <a:cxnLst/>
              <a:rect l="l" t="t" r="r" b="b"/>
              <a:pathLst>
                <a:path w="1904" h="367029">
                  <a:moveTo>
                    <a:pt x="1681" y="0"/>
                  </a:moveTo>
                  <a:lnTo>
                    <a:pt x="0" y="0"/>
                  </a:lnTo>
                  <a:lnTo>
                    <a:pt x="0" y="366520"/>
                  </a:lnTo>
                  <a:lnTo>
                    <a:pt x="1681" y="365226"/>
                  </a:lnTo>
                  <a:lnTo>
                    <a:pt x="1681" y="0"/>
                  </a:lnTo>
                  <a:close/>
                </a:path>
              </a:pathLst>
            </a:custGeom>
            <a:solidFill>
              <a:srgbClr val="6A6B6D"/>
            </a:solidFill>
          </p:spPr>
          <p:txBody>
            <a:bodyPr wrap="square" lIns="0" tIns="0" rIns="0" bIns="0" rtlCol="0"/>
            <a:lstStyle/>
            <a:p>
              <a:endParaRPr lang="fr-FR" noProof="0" dirty="0"/>
            </a:p>
          </p:txBody>
        </p:sp>
        <p:sp>
          <p:nvSpPr>
            <p:cNvPr id="6335" name="object 6335"/>
            <p:cNvSpPr/>
            <p:nvPr/>
          </p:nvSpPr>
          <p:spPr>
            <a:xfrm>
              <a:off x="9098763" y="5444799"/>
              <a:ext cx="1905" cy="367030"/>
            </a:xfrm>
            <a:custGeom>
              <a:avLst/>
              <a:gdLst/>
              <a:ahLst/>
              <a:cxnLst/>
              <a:rect l="l" t="t" r="r" b="b"/>
              <a:pathLst>
                <a:path w="1904" h="367029">
                  <a:moveTo>
                    <a:pt x="1681" y="200"/>
                  </a:moveTo>
                  <a:lnTo>
                    <a:pt x="1681" y="365427"/>
                  </a:lnTo>
                </a:path>
                <a:path w="1904" h="367029">
                  <a:moveTo>
                    <a:pt x="0" y="366721"/>
                  </a:moveTo>
                  <a:lnTo>
                    <a:pt x="0" y="0"/>
                  </a:lnTo>
                </a:path>
              </a:pathLst>
            </a:custGeom>
            <a:ln w="3175">
              <a:solidFill>
                <a:srgbClr val="6A6B6D"/>
              </a:solidFill>
            </a:ln>
          </p:spPr>
          <p:txBody>
            <a:bodyPr wrap="square" lIns="0" tIns="0" rIns="0" bIns="0" rtlCol="0"/>
            <a:lstStyle/>
            <a:p>
              <a:endParaRPr lang="fr-FR" noProof="0" dirty="0"/>
            </a:p>
          </p:txBody>
        </p:sp>
        <p:sp>
          <p:nvSpPr>
            <p:cNvPr id="6336" name="object 6336"/>
            <p:cNvSpPr/>
            <p:nvPr/>
          </p:nvSpPr>
          <p:spPr>
            <a:xfrm>
              <a:off x="9100445" y="5445000"/>
              <a:ext cx="3810" cy="365760"/>
            </a:xfrm>
            <a:custGeom>
              <a:avLst/>
              <a:gdLst/>
              <a:ahLst/>
              <a:cxnLst/>
              <a:rect l="l" t="t" r="r" b="b"/>
              <a:pathLst>
                <a:path w="3809" h="365760">
                  <a:moveTo>
                    <a:pt x="0" y="0"/>
                  </a:moveTo>
                  <a:lnTo>
                    <a:pt x="0" y="365226"/>
                  </a:lnTo>
                  <a:lnTo>
                    <a:pt x="3602" y="362452"/>
                  </a:lnTo>
                  <a:lnTo>
                    <a:pt x="3602" y="430"/>
                  </a:lnTo>
                  <a:lnTo>
                    <a:pt x="0" y="0"/>
                  </a:lnTo>
                  <a:close/>
                </a:path>
              </a:pathLst>
            </a:custGeom>
            <a:solidFill>
              <a:srgbClr val="6A6B6D"/>
            </a:solidFill>
          </p:spPr>
          <p:txBody>
            <a:bodyPr wrap="square" lIns="0" tIns="0" rIns="0" bIns="0" rtlCol="0"/>
            <a:lstStyle/>
            <a:p>
              <a:endParaRPr lang="fr-FR" noProof="0" dirty="0"/>
            </a:p>
          </p:txBody>
        </p:sp>
        <p:sp>
          <p:nvSpPr>
            <p:cNvPr id="6337" name="object 6337"/>
            <p:cNvSpPr/>
            <p:nvPr/>
          </p:nvSpPr>
          <p:spPr>
            <a:xfrm>
              <a:off x="9100444" y="5445000"/>
              <a:ext cx="3810" cy="365760"/>
            </a:xfrm>
            <a:custGeom>
              <a:avLst/>
              <a:gdLst/>
              <a:ahLst/>
              <a:cxnLst/>
              <a:rect l="l" t="t" r="r" b="b"/>
              <a:pathLst>
                <a:path w="3809" h="365760">
                  <a:moveTo>
                    <a:pt x="3602" y="430"/>
                  </a:moveTo>
                  <a:lnTo>
                    <a:pt x="3602" y="362452"/>
                  </a:lnTo>
                </a:path>
                <a:path w="3809" h="365760">
                  <a:moveTo>
                    <a:pt x="0" y="365226"/>
                  </a:moveTo>
                  <a:lnTo>
                    <a:pt x="0" y="0"/>
                  </a:lnTo>
                </a:path>
              </a:pathLst>
            </a:custGeom>
            <a:ln w="3175">
              <a:solidFill>
                <a:srgbClr val="6A6B6D"/>
              </a:solidFill>
            </a:ln>
          </p:spPr>
          <p:txBody>
            <a:bodyPr wrap="square" lIns="0" tIns="0" rIns="0" bIns="0" rtlCol="0"/>
            <a:lstStyle/>
            <a:p>
              <a:endParaRPr lang="fr-FR" noProof="0" dirty="0"/>
            </a:p>
          </p:txBody>
        </p:sp>
        <p:sp>
          <p:nvSpPr>
            <p:cNvPr id="6338" name="object 6338"/>
            <p:cNvSpPr/>
            <p:nvPr/>
          </p:nvSpPr>
          <p:spPr>
            <a:xfrm>
              <a:off x="9104048" y="5445661"/>
              <a:ext cx="2540" cy="361950"/>
            </a:xfrm>
            <a:custGeom>
              <a:avLst/>
              <a:gdLst/>
              <a:ahLst/>
              <a:cxnLst/>
              <a:rect l="l" t="t" r="r" b="b"/>
              <a:pathLst>
                <a:path w="2540" h="361950">
                  <a:moveTo>
                    <a:pt x="1921" y="0"/>
                  </a:moveTo>
                  <a:lnTo>
                    <a:pt x="0" y="0"/>
                  </a:lnTo>
                  <a:lnTo>
                    <a:pt x="0" y="361792"/>
                  </a:lnTo>
                  <a:lnTo>
                    <a:pt x="1921" y="360313"/>
                  </a:lnTo>
                  <a:lnTo>
                    <a:pt x="1921" y="0"/>
                  </a:lnTo>
                  <a:close/>
                </a:path>
              </a:pathLst>
            </a:custGeom>
            <a:solidFill>
              <a:srgbClr val="6A6B6D"/>
            </a:solidFill>
          </p:spPr>
          <p:txBody>
            <a:bodyPr wrap="square" lIns="0" tIns="0" rIns="0" bIns="0" rtlCol="0"/>
            <a:lstStyle/>
            <a:p>
              <a:endParaRPr lang="fr-FR" noProof="0" dirty="0"/>
            </a:p>
          </p:txBody>
        </p:sp>
        <p:sp>
          <p:nvSpPr>
            <p:cNvPr id="6339" name="object 6339"/>
            <p:cNvSpPr/>
            <p:nvPr/>
          </p:nvSpPr>
          <p:spPr>
            <a:xfrm>
              <a:off x="9104047" y="5445431"/>
              <a:ext cx="2540" cy="362585"/>
            </a:xfrm>
            <a:custGeom>
              <a:avLst/>
              <a:gdLst/>
              <a:ahLst/>
              <a:cxnLst/>
              <a:rect l="l" t="t" r="r" b="b"/>
              <a:pathLst>
                <a:path w="2540" h="362585">
                  <a:moveTo>
                    <a:pt x="1921" y="229"/>
                  </a:moveTo>
                  <a:lnTo>
                    <a:pt x="1921" y="360542"/>
                  </a:lnTo>
                </a:path>
                <a:path w="2540" h="362585">
                  <a:moveTo>
                    <a:pt x="0" y="362022"/>
                  </a:moveTo>
                  <a:lnTo>
                    <a:pt x="0" y="0"/>
                  </a:lnTo>
                </a:path>
              </a:pathLst>
            </a:custGeom>
            <a:ln w="3175">
              <a:solidFill>
                <a:srgbClr val="6A6B6D"/>
              </a:solidFill>
            </a:ln>
          </p:spPr>
          <p:txBody>
            <a:bodyPr wrap="square" lIns="0" tIns="0" rIns="0" bIns="0" rtlCol="0"/>
            <a:lstStyle/>
            <a:p>
              <a:endParaRPr lang="fr-FR" noProof="0" dirty="0"/>
            </a:p>
          </p:txBody>
        </p:sp>
        <p:sp>
          <p:nvSpPr>
            <p:cNvPr id="6340" name="object 6340"/>
            <p:cNvSpPr/>
            <p:nvPr/>
          </p:nvSpPr>
          <p:spPr>
            <a:xfrm>
              <a:off x="9105964" y="5445671"/>
              <a:ext cx="3810" cy="360680"/>
            </a:xfrm>
            <a:custGeom>
              <a:avLst/>
              <a:gdLst/>
              <a:ahLst/>
              <a:cxnLst/>
              <a:rect l="l" t="t" r="r" b="b"/>
              <a:pathLst>
                <a:path w="3809" h="360679">
                  <a:moveTo>
                    <a:pt x="3086" y="357924"/>
                  </a:moveTo>
                  <a:lnTo>
                    <a:pt x="0" y="357924"/>
                  </a:lnTo>
                  <a:lnTo>
                    <a:pt x="0" y="360311"/>
                  </a:lnTo>
                  <a:lnTo>
                    <a:pt x="3086" y="357924"/>
                  </a:lnTo>
                  <a:close/>
                </a:path>
                <a:path w="3809" h="360679">
                  <a:moveTo>
                    <a:pt x="3606" y="431"/>
                  </a:moveTo>
                  <a:lnTo>
                    <a:pt x="0" y="0"/>
                  </a:lnTo>
                  <a:lnTo>
                    <a:pt x="0" y="357505"/>
                  </a:lnTo>
                  <a:lnTo>
                    <a:pt x="3606" y="357505"/>
                  </a:lnTo>
                  <a:lnTo>
                    <a:pt x="3606" y="431"/>
                  </a:lnTo>
                  <a:close/>
                </a:path>
              </a:pathLst>
            </a:custGeom>
            <a:solidFill>
              <a:srgbClr val="6A6B6D"/>
            </a:solidFill>
          </p:spPr>
          <p:txBody>
            <a:bodyPr wrap="square" lIns="0" tIns="0" rIns="0" bIns="0" rtlCol="0"/>
            <a:lstStyle/>
            <a:p>
              <a:endParaRPr lang="fr-FR" noProof="0" dirty="0"/>
            </a:p>
          </p:txBody>
        </p:sp>
        <p:sp>
          <p:nvSpPr>
            <p:cNvPr id="6341" name="object 6341"/>
            <p:cNvSpPr/>
            <p:nvPr/>
          </p:nvSpPr>
          <p:spPr>
            <a:xfrm>
              <a:off x="9105968" y="5445661"/>
              <a:ext cx="3810" cy="360680"/>
            </a:xfrm>
            <a:custGeom>
              <a:avLst/>
              <a:gdLst/>
              <a:ahLst/>
              <a:cxnLst/>
              <a:rect l="l" t="t" r="r" b="b"/>
              <a:pathLst>
                <a:path w="3809" h="360679">
                  <a:moveTo>
                    <a:pt x="3602" y="430"/>
                  </a:moveTo>
                  <a:lnTo>
                    <a:pt x="3602" y="357502"/>
                  </a:lnTo>
                </a:path>
                <a:path w="3809" h="360679">
                  <a:moveTo>
                    <a:pt x="0" y="360313"/>
                  </a:moveTo>
                  <a:lnTo>
                    <a:pt x="0" y="0"/>
                  </a:lnTo>
                </a:path>
              </a:pathLst>
            </a:custGeom>
            <a:ln w="3175">
              <a:solidFill>
                <a:srgbClr val="6A6B6D"/>
              </a:solidFill>
            </a:ln>
          </p:spPr>
          <p:txBody>
            <a:bodyPr wrap="square" lIns="0" tIns="0" rIns="0" bIns="0" rtlCol="0"/>
            <a:lstStyle/>
            <a:p>
              <a:endParaRPr lang="fr-FR" noProof="0" dirty="0"/>
            </a:p>
          </p:txBody>
        </p:sp>
        <p:sp>
          <p:nvSpPr>
            <p:cNvPr id="6342" name="object 6342"/>
            <p:cNvSpPr/>
            <p:nvPr/>
          </p:nvSpPr>
          <p:spPr>
            <a:xfrm>
              <a:off x="9109572" y="5446292"/>
              <a:ext cx="1905" cy="356870"/>
            </a:xfrm>
            <a:custGeom>
              <a:avLst/>
              <a:gdLst/>
              <a:ahLst/>
              <a:cxnLst/>
              <a:rect l="l" t="t" r="r" b="b"/>
              <a:pathLst>
                <a:path w="1904" h="356870">
                  <a:moveTo>
                    <a:pt x="1681" y="0"/>
                  </a:moveTo>
                  <a:lnTo>
                    <a:pt x="0" y="0"/>
                  </a:lnTo>
                  <a:lnTo>
                    <a:pt x="0" y="356870"/>
                  </a:lnTo>
                  <a:lnTo>
                    <a:pt x="1681" y="355455"/>
                  </a:lnTo>
                  <a:lnTo>
                    <a:pt x="1681" y="0"/>
                  </a:lnTo>
                  <a:close/>
                </a:path>
              </a:pathLst>
            </a:custGeom>
            <a:solidFill>
              <a:srgbClr val="6A6A6D"/>
            </a:solidFill>
          </p:spPr>
          <p:txBody>
            <a:bodyPr wrap="square" lIns="0" tIns="0" rIns="0" bIns="0" rtlCol="0"/>
            <a:lstStyle/>
            <a:p>
              <a:endParaRPr lang="fr-FR" noProof="0" dirty="0"/>
            </a:p>
          </p:txBody>
        </p:sp>
        <p:sp>
          <p:nvSpPr>
            <p:cNvPr id="6343" name="object 6343"/>
            <p:cNvSpPr/>
            <p:nvPr/>
          </p:nvSpPr>
          <p:spPr>
            <a:xfrm>
              <a:off x="9109571" y="5446091"/>
              <a:ext cx="1905" cy="357505"/>
            </a:xfrm>
            <a:custGeom>
              <a:avLst/>
              <a:gdLst/>
              <a:ahLst/>
              <a:cxnLst/>
              <a:rect l="l" t="t" r="r" b="b"/>
              <a:pathLst>
                <a:path w="1904" h="357504">
                  <a:moveTo>
                    <a:pt x="1681" y="200"/>
                  </a:moveTo>
                  <a:lnTo>
                    <a:pt x="1681" y="355656"/>
                  </a:lnTo>
                </a:path>
                <a:path w="1904" h="357504">
                  <a:moveTo>
                    <a:pt x="0" y="357071"/>
                  </a:moveTo>
                  <a:lnTo>
                    <a:pt x="0" y="0"/>
                  </a:lnTo>
                </a:path>
              </a:pathLst>
            </a:custGeom>
            <a:ln w="3175">
              <a:solidFill>
                <a:srgbClr val="6A6A6D"/>
              </a:solidFill>
            </a:ln>
          </p:spPr>
          <p:txBody>
            <a:bodyPr wrap="square" lIns="0" tIns="0" rIns="0" bIns="0" rtlCol="0"/>
            <a:lstStyle/>
            <a:p>
              <a:endParaRPr lang="fr-FR" noProof="0" dirty="0"/>
            </a:p>
          </p:txBody>
        </p:sp>
        <p:sp>
          <p:nvSpPr>
            <p:cNvPr id="6344" name="object 6344"/>
            <p:cNvSpPr/>
            <p:nvPr/>
          </p:nvSpPr>
          <p:spPr>
            <a:xfrm>
              <a:off x="9111253" y="5446292"/>
              <a:ext cx="3810" cy="355600"/>
            </a:xfrm>
            <a:custGeom>
              <a:avLst/>
              <a:gdLst/>
              <a:ahLst/>
              <a:cxnLst/>
              <a:rect l="l" t="t" r="r" b="b"/>
              <a:pathLst>
                <a:path w="3809" h="355600">
                  <a:moveTo>
                    <a:pt x="0" y="0"/>
                  </a:moveTo>
                  <a:lnTo>
                    <a:pt x="0" y="355455"/>
                  </a:lnTo>
                  <a:lnTo>
                    <a:pt x="3602" y="352421"/>
                  </a:lnTo>
                  <a:lnTo>
                    <a:pt x="3602" y="430"/>
                  </a:lnTo>
                  <a:lnTo>
                    <a:pt x="0" y="0"/>
                  </a:lnTo>
                  <a:close/>
                </a:path>
              </a:pathLst>
            </a:custGeom>
            <a:solidFill>
              <a:srgbClr val="6A6A6D"/>
            </a:solidFill>
          </p:spPr>
          <p:txBody>
            <a:bodyPr wrap="square" lIns="0" tIns="0" rIns="0" bIns="0" rtlCol="0"/>
            <a:lstStyle/>
            <a:p>
              <a:endParaRPr lang="fr-FR" noProof="0" dirty="0"/>
            </a:p>
          </p:txBody>
        </p:sp>
        <p:sp>
          <p:nvSpPr>
            <p:cNvPr id="6345" name="object 6345"/>
            <p:cNvSpPr/>
            <p:nvPr/>
          </p:nvSpPr>
          <p:spPr>
            <a:xfrm>
              <a:off x="9111253" y="5446292"/>
              <a:ext cx="3810" cy="355600"/>
            </a:xfrm>
            <a:custGeom>
              <a:avLst/>
              <a:gdLst/>
              <a:ahLst/>
              <a:cxnLst/>
              <a:rect l="l" t="t" r="r" b="b"/>
              <a:pathLst>
                <a:path w="3809" h="355600">
                  <a:moveTo>
                    <a:pt x="3602" y="430"/>
                  </a:moveTo>
                  <a:lnTo>
                    <a:pt x="3602" y="352421"/>
                  </a:lnTo>
                </a:path>
                <a:path w="3809" h="355600">
                  <a:moveTo>
                    <a:pt x="0" y="355455"/>
                  </a:moveTo>
                  <a:lnTo>
                    <a:pt x="0" y="0"/>
                  </a:lnTo>
                </a:path>
              </a:pathLst>
            </a:custGeom>
            <a:ln w="3175">
              <a:solidFill>
                <a:srgbClr val="6A6A6D"/>
              </a:solidFill>
            </a:ln>
          </p:spPr>
          <p:txBody>
            <a:bodyPr wrap="square" lIns="0" tIns="0" rIns="0" bIns="0" rtlCol="0"/>
            <a:lstStyle/>
            <a:p>
              <a:endParaRPr lang="fr-FR" noProof="0" dirty="0"/>
            </a:p>
          </p:txBody>
        </p:sp>
        <p:sp>
          <p:nvSpPr>
            <p:cNvPr id="6346" name="object 6346"/>
            <p:cNvSpPr/>
            <p:nvPr/>
          </p:nvSpPr>
          <p:spPr>
            <a:xfrm>
              <a:off x="9114856" y="5446953"/>
              <a:ext cx="2540" cy="351790"/>
            </a:xfrm>
            <a:custGeom>
              <a:avLst/>
              <a:gdLst/>
              <a:ahLst/>
              <a:cxnLst/>
              <a:rect l="l" t="t" r="r" b="b"/>
              <a:pathLst>
                <a:path w="2540" h="351789">
                  <a:moveTo>
                    <a:pt x="1921" y="0"/>
                  </a:moveTo>
                  <a:lnTo>
                    <a:pt x="0" y="0"/>
                  </a:lnTo>
                  <a:lnTo>
                    <a:pt x="0" y="351760"/>
                  </a:lnTo>
                  <a:lnTo>
                    <a:pt x="1921" y="350142"/>
                  </a:lnTo>
                  <a:lnTo>
                    <a:pt x="1921" y="0"/>
                  </a:lnTo>
                  <a:close/>
                </a:path>
              </a:pathLst>
            </a:custGeom>
            <a:solidFill>
              <a:srgbClr val="6A6A6D"/>
            </a:solidFill>
          </p:spPr>
          <p:txBody>
            <a:bodyPr wrap="square" lIns="0" tIns="0" rIns="0" bIns="0" rtlCol="0"/>
            <a:lstStyle/>
            <a:p>
              <a:endParaRPr lang="fr-FR" noProof="0" dirty="0"/>
            </a:p>
          </p:txBody>
        </p:sp>
        <p:sp>
          <p:nvSpPr>
            <p:cNvPr id="6347" name="object 6347"/>
            <p:cNvSpPr/>
            <p:nvPr/>
          </p:nvSpPr>
          <p:spPr>
            <a:xfrm>
              <a:off x="9114855" y="5446723"/>
              <a:ext cx="2540" cy="352425"/>
            </a:xfrm>
            <a:custGeom>
              <a:avLst/>
              <a:gdLst/>
              <a:ahLst/>
              <a:cxnLst/>
              <a:rect l="l" t="t" r="r" b="b"/>
              <a:pathLst>
                <a:path w="2540" h="352425">
                  <a:moveTo>
                    <a:pt x="1921" y="229"/>
                  </a:moveTo>
                  <a:lnTo>
                    <a:pt x="1921" y="350372"/>
                  </a:lnTo>
                </a:path>
                <a:path w="2540" h="352425">
                  <a:moveTo>
                    <a:pt x="0" y="351990"/>
                  </a:moveTo>
                  <a:lnTo>
                    <a:pt x="0" y="0"/>
                  </a:lnTo>
                </a:path>
              </a:pathLst>
            </a:custGeom>
            <a:ln w="3175">
              <a:solidFill>
                <a:srgbClr val="6A6A6D"/>
              </a:solidFill>
            </a:ln>
          </p:spPr>
          <p:txBody>
            <a:bodyPr wrap="square" lIns="0" tIns="0" rIns="0" bIns="0" rtlCol="0"/>
            <a:lstStyle/>
            <a:p>
              <a:endParaRPr lang="fr-FR" noProof="0" dirty="0"/>
            </a:p>
          </p:txBody>
        </p:sp>
        <p:sp>
          <p:nvSpPr>
            <p:cNvPr id="6348" name="object 6348"/>
            <p:cNvSpPr/>
            <p:nvPr/>
          </p:nvSpPr>
          <p:spPr>
            <a:xfrm>
              <a:off x="9116778" y="5446953"/>
              <a:ext cx="3810" cy="350520"/>
            </a:xfrm>
            <a:custGeom>
              <a:avLst/>
              <a:gdLst/>
              <a:ahLst/>
              <a:cxnLst/>
              <a:rect l="l" t="t" r="r" b="b"/>
              <a:pathLst>
                <a:path w="3809" h="350520">
                  <a:moveTo>
                    <a:pt x="0" y="0"/>
                  </a:moveTo>
                  <a:lnTo>
                    <a:pt x="0" y="350142"/>
                  </a:lnTo>
                  <a:lnTo>
                    <a:pt x="3602" y="347108"/>
                  </a:lnTo>
                  <a:lnTo>
                    <a:pt x="3602" y="430"/>
                  </a:lnTo>
                  <a:lnTo>
                    <a:pt x="0" y="0"/>
                  </a:lnTo>
                  <a:close/>
                </a:path>
              </a:pathLst>
            </a:custGeom>
            <a:solidFill>
              <a:srgbClr val="6A6A6D"/>
            </a:solidFill>
          </p:spPr>
          <p:txBody>
            <a:bodyPr wrap="square" lIns="0" tIns="0" rIns="0" bIns="0" rtlCol="0"/>
            <a:lstStyle/>
            <a:p>
              <a:endParaRPr lang="fr-FR" noProof="0" dirty="0"/>
            </a:p>
          </p:txBody>
        </p:sp>
        <p:sp>
          <p:nvSpPr>
            <p:cNvPr id="6349" name="object 6349"/>
            <p:cNvSpPr/>
            <p:nvPr/>
          </p:nvSpPr>
          <p:spPr>
            <a:xfrm>
              <a:off x="9116777" y="5446953"/>
              <a:ext cx="3810" cy="350520"/>
            </a:xfrm>
            <a:custGeom>
              <a:avLst/>
              <a:gdLst/>
              <a:ahLst/>
              <a:cxnLst/>
              <a:rect l="l" t="t" r="r" b="b"/>
              <a:pathLst>
                <a:path w="3809" h="350520">
                  <a:moveTo>
                    <a:pt x="3602" y="430"/>
                  </a:moveTo>
                  <a:lnTo>
                    <a:pt x="3602" y="347108"/>
                  </a:lnTo>
                </a:path>
                <a:path w="3809" h="350520">
                  <a:moveTo>
                    <a:pt x="0" y="350142"/>
                  </a:moveTo>
                  <a:lnTo>
                    <a:pt x="0" y="0"/>
                  </a:lnTo>
                </a:path>
              </a:pathLst>
            </a:custGeom>
            <a:ln w="3175">
              <a:solidFill>
                <a:srgbClr val="6A6A6D"/>
              </a:solidFill>
            </a:ln>
          </p:spPr>
          <p:txBody>
            <a:bodyPr wrap="square" lIns="0" tIns="0" rIns="0" bIns="0" rtlCol="0"/>
            <a:lstStyle/>
            <a:p>
              <a:endParaRPr lang="fr-FR" noProof="0" dirty="0"/>
            </a:p>
          </p:txBody>
        </p:sp>
        <p:sp>
          <p:nvSpPr>
            <p:cNvPr id="6350" name="object 6350"/>
            <p:cNvSpPr/>
            <p:nvPr/>
          </p:nvSpPr>
          <p:spPr>
            <a:xfrm>
              <a:off x="9120381" y="5447584"/>
              <a:ext cx="1905" cy="346710"/>
            </a:xfrm>
            <a:custGeom>
              <a:avLst/>
              <a:gdLst/>
              <a:ahLst/>
              <a:cxnLst/>
              <a:rect l="l" t="t" r="r" b="b"/>
              <a:pathLst>
                <a:path w="1904" h="346710">
                  <a:moveTo>
                    <a:pt x="1681" y="0"/>
                  </a:moveTo>
                  <a:lnTo>
                    <a:pt x="0" y="0"/>
                  </a:lnTo>
                  <a:lnTo>
                    <a:pt x="0" y="346476"/>
                  </a:lnTo>
                  <a:lnTo>
                    <a:pt x="1681" y="345061"/>
                  </a:lnTo>
                  <a:lnTo>
                    <a:pt x="1681" y="0"/>
                  </a:lnTo>
                  <a:close/>
                </a:path>
              </a:pathLst>
            </a:custGeom>
            <a:solidFill>
              <a:srgbClr val="6A6A6C"/>
            </a:solidFill>
          </p:spPr>
          <p:txBody>
            <a:bodyPr wrap="square" lIns="0" tIns="0" rIns="0" bIns="0" rtlCol="0"/>
            <a:lstStyle/>
            <a:p>
              <a:endParaRPr lang="fr-FR" noProof="0" dirty="0"/>
            </a:p>
          </p:txBody>
        </p:sp>
        <p:sp>
          <p:nvSpPr>
            <p:cNvPr id="6351" name="object 6351"/>
            <p:cNvSpPr/>
            <p:nvPr/>
          </p:nvSpPr>
          <p:spPr>
            <a:xfrm>
              <a:off x="9120380" y="5447383"/>
              <a:ext cx="1905" cy="346710"/>
            </a:xfrm>
            <a:custGeom>
              <a:avLst/>
              <a:gdLst/>
              <a:ahLst/>
              <a:cxnLst/>
              <a:rect l="l" t="t" r="r" b="b"/>
              <a:pathLst>
                <a:path w="1904" h="346710">
                  <a:moveTo>
                    <a:pt x="1681" y="200"/>
                  </a:moveTo>
                  <a:lnTo>
                    <a:pt x="1681" y="345262"/>
                  </a:lnTo>
                </a:path>
                <a:path w="1904" h="346710">
                  <a:moveTo>
                    <a:pt x="0" y="346677"/>
                  </a:moveTo>
                  <a:lnTo>
                    <a:pt x="0" y="0"/>
                  </a:lnTo>
                </a:path>
              </a:pathLst>
            </a:custGeom>
            <a:ln w="3175">
              <a:solidFill>
                <a:srgbClr val="6A6A6C"/>
              </a:solidFill>
            </a:ln>
          </p:spPr>
          <p:txBody>
            <a:bodyPr wrap="square" lIns="0" tIns="0" rIns="0" bIns="0" rtlCol="0"/>
            <a:lstStyle/>
            <a:p>
              <a:endParaRPr lang="fr-FR" noProof="0" dirty="0"/>
            </a:p>
          </p:txBody>
        </p:sp>
        <p:sp>
          <p:nvSpPr>
            <p:cNvPr id="6352" name="object 6352"/>
            <p:cNvSpPr/>
            <p:nvPr/>
          </p:nvSpPr>
          <p:spPr>
            <a:xfrm>
              <a:off x="9122062" y="5447584"/>
              <a:ext cx="3810" cy="345440"/>
            </a:xfrm>
            <a:custGeom>
              <a:avLst/>
              <a:gdLst/>
              <a:ahLst/>
              <a:cxnLst/>
              <a:rect l="l" t="t" r="r" b="b"/>
              <a:pathLst>
                <a:path w="3809" h="345439">
                  <a:moveTo>
                    <a:pt x="0" y="0"/>
                  </a:moveTo>
                  <a:lnTo>
                    <a:pt x="0" y="345061"/>
                  </a:lnTo>
                  <a:lnTo>
                    <a:pt x="3602" y="342027"/>
                  </a:lnTo>
                  <a:lnTo>
                    <a:pt x="3602" y="430"/>
                  </a:lnTo>
                  <a:lnTo>
                    <a:pt x="0" y="0"/>
                  </a:lnTo>
                  <a:close/>
                </a:path>
              </a:pathLst>
            </a:custGeom>
            <a:solidFill>
              <a:srgbClr val="6A6A6C"/>
            </a:solidFill>
          </p:spPr>
          <p:txBody>
            <a:bodyPr wrap="square" lIns="0" tIns="0" rIns="0" bIns="0" rtlCol="0"/>
            <a:lstStyle/>
            <a:p>
              <a:endParaRPr lang="fr-FR" noProof="0" dirty="0"/>
            </a:p>
          </p:txBody>
        </p:sp>
        <p:sp>
          <p:nvSpPr>
            <p:cNvPr id="6353" name="object 6353"/>
            <p:cNvSpPr/>
            <p:nvPr/>
          </p:nvSpPr>
          <p:spPr>
            <a:xfrm>
              <a:off x="9122062" y="5447584"/>
              <a:ext cx="3810" cy="345440"/>
            </a:xfrm>
            <a:custGeom>
              <a:avLst/>
              <a:gdLst/>
              <a:ahLst/>
              <a:cxnLst/>
              <a:rect l="l" t="t" r="r" b="b"/>
              <a:pathLst>
                <a:path w="3809" h="345439">
                  <a:moveTo>
                    <a:pt x="3602" y="430"/>
                  </a:moveTo>
                  <a:lnTo>
                    <a:pt x="3602" y="342027"/>
                  </a:lnTo>
                </a:path>
                <a:path w="3809" h="345439">
                  <a:moveTo>
                    <a:pt x="0" y="345061"/>
                  </a:moveTo>
                  <a:lnTo>
                    <a:pt x="0" y="0"/>
                  </a:lnTo>
                </a:path>
              </a:pathLst>
            </a:custGeom>
            <a:ln w="3175">
              <a:solidFill>
                <a:srgbClr val="6A6A6C"/>
              </a:solidFill>
            </a:ln>
          </p:spPr>
          <p:txBody>
            <a:bodyPr wrap="square" lIns="0" tIns="0" rIns="0" bIns="0" rtlCol="0"/>
            <a:lstStyle/>
            <a:p>
              <a:endParaRPr lang="fr-FR" noProof="0" dirty="0"/>
            </a:p>
          </p:txBody>
        </p:sp>
        <p:sp>
          <p:nvSpPr>
            <p:cNvPr id="6354" name="object 6354"/>
            <p:cNvSpPr/>
            <p:nvPr/>
          </p:nvSpPr>
          <p:spPr>
            <a:xfrm>
              <a:off x="9125665" y="5448245"/>
              <a:ext cx="2540" cy="341630"/>
            </a:xfrm>
            <a:custGeom>
              <a:avLst/>
              <a:gdLst/>
              <a:ahLst/>
              <a:cxnLst/>
              <a:rect l="l" t="t" r="r" b="b"/>
              <a:pathLst>
                <a:path w="2540" h="341629">
                  <a:moveTo>
                    <a:pt x="1921" y="0"/>
                  </a:moveTo>
                  <a:lnTo>
                    <a:pt x="0" y="0"/>
                  </a:lnTo>
                  <a:lnTo>
                    <a:pt x="0" y="341366"/>
                  </a:lnTo>
                  <a:lnTo>
                    <a:pt x="1921" y="339748"/>
                  </a:lnTo>
                  <a:lnTo>
                    <a:pt x="1921" y="0"/>
                  </a:lnTo>
                  <a:close/>
                </a:path>
              </a:pathLst>
            </a:custGeom>
            <a:solidFill>
              <a:srgbClr val="6A6A6C"/>
            </a:solidFill>
          </p:spPr>
          <p:txBody>
            <a:bodyPr wrap="square" lIns="0" tIns="0" rIns="0" bIns="0" rtlCol="0"/>
            <a:lstStyle/>
            <a:p>
              <a:endParaRPr lang="fr-FR" noProof="0" dirty="0"/>
            </a:p>
          </p:txBody>
        </p:sp>
        <p:sp>
          <p:nvSpPr>
            <p:cNvPr id="6355" name="object 6355"/>
            <p:cNvSpPr/>
            <p:nvPr/>
          </p:nvSpPr>
          <p:spPr>
            <a:xfrm>
              <a:off x="9125665" y="5448015"/>
              <a:ext cx="2540" cy="341630"/>
            </a:xfrm>
            <a:custGeom>
              <a:avLst/>
              <a:gdLst/>
              <a:ahLst/>
              <a:cxnLst/>
              <a:rect l="l" t="t" r="r" b="b"/>
              <a:pathLst>
                <a:path w="2540" h="341629">
                  <a:moveTo>
                    <a:pt x="1921" y="229"/>
                  </a:moveTo>
                  <a:lnTo>
                    <a:pt x="1921" y="339978"/>
                  </a:lnTo>
                </a:path>
                <a:path w="2540" h="341629">
                  <a:moveTo>
                    <a:pt x="0" y="341596"/>
                  </a:moveTo>
                  <a:lnTo>
                    <a:pt x="0" y="0"/>
                  </a:lnTo>
                </a:path>
              </a:pathLst>
            </a:custGeom>
            <a:ln w="3175">
              <a:solidFill>
                <a:srgbClr val="6A6A6C"/>
              </a:solidFill>
            </a:ln>
          </p:spPr>
          <p:txBody>
            <a:bodyPr wrap="square" lIns="0" tIns="0" rIns="0" bIns="0" rtlCol="0"/>
            <a:lstStyle/>
            <a:p>
              <a:endParaRPr lang="fr-FR" noProof="0" dirty="0"/>
            </a:p>
          </p:txBody>
        </p:sp>
        <p:sp>
          <p:nvSpPr>
            <p:cNvPr id="6356" name="object 6356"/>
            <p:cNvSpPr/>
            <p:nvPr/>
          </p:nvSpPr>
          <p:spPr>
            <a:xfrm>
              <a:off x="9127586" y="5448245"/>
              <a:ext cx="3810" cy="340360"/>
            </a:xfrm>
            <a:custGeom>
              <a:avLst/>
              <a:gdLst/>
              <a:ahLst/>
              <a:cxnLst/>
              <a:rect l="l" t="t" r="r" b="b"/>
              <a:pathLst>
                <a:path w="3809" h="340360">
                  <a:moveTo>
                    <a:pt x="0" y="0"/>
                  </a:moveTo>
                  <a:lnTo>
                    <a:pt x="0" y="339748"/>
                  </a:lnTo>
                  <a:lnTo>
                    <a:pt x="3602" y="336714"/>
                  </a:lnTo>
                  <a:lnTo>
                    <a:pt x="3602" y="430"/>
                  </a:lnTo>
                  <a:lnTo>
                    <a:pt x="0" y="0"/>
                  </a:lnTo>
                  <a:close/>
                </a:path>
              </a:pathLst>
            </a:custGeom>
            <a:solidFill>
              <a:srgbClr val="6A6A6C"/>
            </a:solidFill>
          </p:spPr>
          <p:txBody>
            <a:bodyPr wrap="square" lIns="0" tIns="0" rIns="0" bIns="0" rtlCol="0"/>
            <a:lstStyle/>
            <a:p>
              <a:endParaRPr lang="fr-FR" noProof="0" dirty="0"/>
            </a:p>
          </p:txBody>
        </p:sp>
        <p:sp>
          <p:nvSpPr>
            <p:cNvPr id="6357" name="object 6357"/>
            <p:cNvSpPr/>
            <p:nvPr/>
          </p:nvSpPr>
          <p:spPr>
            <a:xfrm>
              <a:off x="9127586" y="5448245"/>
              <a:ext cx="3810" cy="340360"/>
            </a:xfrm>
            <a:custGeom>
              <a:avLst/>
              <a:gdLst/>
              <a:ahLst/>
              <a:cxnLst/>
              <a:rect l="l" t="t" r="r" b="b"/>
              <a:pathLst>
                <a:path w="3809" h="340360">
                  <a:moveTo>
                    <a:pt x="3602" y="430"/>
                  </a:moveTo>
                  <a:lnTo>
                    <a:pt x="3602" y="336714"/>
                  </a:lnTo>
                </a:path>
                <a:path w="3809" h="340360">
                  <a:moveTo>
                    <a:pt x="0" y="339748"/>
                  </a:moveTo>
                  <a:lnTo>
                    <a:pt x="0" y="0"/>
                  </a:lnTo>
                </a:path>
              </a:pathLst>
            </a:custGeom>
            <a:ln w="3175">
              <a:solidFill>
                <a:srgbClr val="6A6A6C"/>
              </a:solidFill>
            </a:ln>
          </p:spPr>
          <p:txBody>
            <a:bodyPr wrap="square" lIns="0" tIns="0" rIns="0" bIns="0" rtlCol="0"/>
            <a:lstStyle/>
            <a:p>
              <a:endParaRPr lang="fr-FR" noProof="0" dirty="0"/>
            </a:p>
          </p:txBody>
        </p:sp>
        <p:sp>
          <p:nvSpPr>
            <p:cNvPr id="6358" name="object 6358"/>
            <p:cNvSpPr/>
            <p:nvPr/>
          </p:nvSpPr>
          <p:spPr>
            <a:xfrm>
              <a:off x="9131189" y="5448877"/>
              <a:ext cx="1905" cy="336550"/>
            </a:xfrm>
            <a:custGeom>
              <a:avLst/>
              <a:gdLst/>
              <a:ahLst/>
              <a:cxnLst/>
              <a:rect l="l" t="t" r="r" b="b"/>
              <a:pathLst>
                <a:path w="1904" h="336550">
                  <a:moveTo>
                    <a:pt x="1681" y="0"/>
                  </a:moveTo>
                  <a:lnTo>
                    <a:pt x="0" y="0"/>
                  </a:lnTo>
                  <a:lnTo>
                    <a:pt x="0" y="336082"/>
                  </a:lnTo>
                  <a:lnTo>
                    <a:pt x="1681" y="334666"/>
                  </a:lnTo>
                  <a:lnTo>
                    <a:pt x="1681" y="0"/>
                  </a:lnTo>
                  <a:close/>
                </a:path>
              </a:pathLst>
            </a:custGeom>
            <a:solidFill>
              <a:srgbClr val="69696C"/>
            </a:solidFill>
          </p:spPr>
          <p:txBody>
            <a:bodyPr wrap="square" lIns="0" tIns="0" rIns="0" bIns="0" rtlCol="0"/>
            <a:lstStyle/>
            <a:p>
              <a:endParaRPr lang="fr-FR" noProof="0" dirty="0"/>
            </a:p>
          </p:txBody>
        </p:sp>
        <p:sp>
          <p:nvSpPr>
            <p:cNvPr id="6359" name="object 6359"/>
            <p:cNvSpPr/>
            <p:nvPr/>
          </p:nvSpPr>
          <p:spPr>
            <a:xfrm>
              <a:off x="9131189" y="5448675"/>
              <a:ext cx="1905" cy="336550"/>
            </a:xfrm>
            <a:custGeom>
              <a:avLst/>
              <a:gdLst/>
              <a:ahLst/>
              <a:cxnLst/>
              <a:rect l="l" t="t" r="r" b="b"/>
              <a:pathLst>
                <a:path w="1904" h="336550">
                  <a:moveTo>
                    <a:pt x="1681" y="200"/>
                  </a:moveTo>
                  <a:lnTo>
                    <a:pt x="1681" y="334867"/>
                  </a:lnTo>
                </a:path>
                <a:path w="1904" h="336550">
                  <a:moveTo>
                    <a:pt x="0" y="336283"/>
                  </a:moveTo>
                  <a:lnTo>
                    <a:pt x="0" y="0"/>
                  </a:lnTo>
                </a:path>
              </a:pathLst>
            </a:custGeom>
            <a:ln w="3175">
              <a:solidFill>
                <a:srgbClr val="69696C"/>
              </a:solidFill>
            </a:ln>
          </p:spPr>
          <p:txBody>
            <a:bodyPr wrap="square" lIns="0" tIns="0" rIns="0" bIns="0" rtlCol="0"/>
            <a:lstStyle/>
            <a:p>
              <a:endParaRPr lang="fr-FR" noProof="0" dirty="0"/>
            </a:p>
          </p:txBody>
        </p:sp>
        <p:sp>
          <p:nvSpPr>
            <p:cNvPr id="6360" name="object 6360"/>
            <p:cNvSpPr/>
            <p:nvPr/>
          </p:nvSpPr>
          <p:spPr>
            <a:xfrm>
              <a:off x="9132871" y="5449106"/>
              <a:ext cx="2540" cy="334645"/>
            </a:xfrm>
            <a:custGeom>
              <a:avLst/>
              <a:gdLst/>
              <a:ahLst/>
              <a:cxnLst/>
              <a:rect l="l" t="t" r="r" b="b"/>
              <a:pathLst>
                <a:path w="2540" h="334645">
                  <a:moveTo>
                    <a:pt x="1921" y="0"/>
                  </a:moveTo>
                  <a:lnTo>
                    <a:pt x="0" y="0"/>
                  </a:lnTo>
                  <a:lnTo>
                    <a:pt x="0" y="334437"/>
                  </a:lnTo>
                  <a:lnTo>
                    <a:pt x="1921" y="332819"/>
                  </a:lnTo>
                  <a:lnTo>
                    <a:pt x="1921" y="0"/>
                  </a:lnTo>
                  <a:close/>
                </a:path>
              </a:pathLst>
            </a:custGeom>
            <a:solidFill>
              <a:srgbClr val="69696C"/>
            </a:solidFill>
          </p:spPr>
          <p:txBody>
            <a:bodyPr wrap="square" lIns="0" tIns="0" rIns="0" bIns="0" rtlCol="0"/>
            <a:lstStyle/>
            <a:p>
              <a:endParaRPr lang="fr-FR" noProof="0" dirty="0"/>
            </a:p>
          </p:txBody>
        </p:sp>
        <p:sp>
          <p:nvSpPr>
            <p:cNvPr id="6361" name="object 6361"/>
            <p:cNvSpPr/>
            <p:nvPr/>
          </p:nvSpPr>
          <p:spPr>
            <a:xfrm>
              <a:off x="9132871" y="5448877"/>
              <a:ext cx="2540" cy="335280"/>
            </a:xfrm>
            <a:custGeom>
              <a:avLst/>
              <a:gdLst/>
              <a:ahLst/>
              <a:cxnLst/>
              <a:rect l="l" t="t" r="r" b="b"/>
              <a:pathLst>
                <a:path w="2540" h="335279">
                  <a:moveTo>
                    <a:pt x="1921" y="229"/>
                  </a:moveTo>
                  <a:lnTo>
                    <a:pt x="1921" y="333048"/>
                  </a:lnTo>
                </a:path>
                <a:path w="2540" h="335279">
                  <a:moveTo>
                    <a:pt x="0" y="334666"/>
                  </a:moveTo>
                  <a:lnTo>
                    <a:pt x="0" y="0"/>
                  </a:lnTo>
                </a:path>
              </a:pathLst>
            </a:custGeom>
            <a:ln w="3175">
              <a:solidFill>
                <a:srgbClr val="69696C"/>
              </a:solidFill>
            </a:ln>
          </p:spPr>
          <p:txBody>
            <a:bodyPr wrap="square" lIns="0" tIns="0" rIns="0" bIns="0" rtlCol="0"/>
            <a:lstStyle/>
            <a:p>
              <a:endParaRPr lang="fr-FR" noProof="0" dirty="0"/>
            </a:p>
          </p:txBody>
        </p:sp>
        <p:sp>
          <p:nvSpPr>
            <p:cNvPr id="6362" name="object 6362"/>
            <p:cNvSpPr/>
            <p:nvPr/>
          </p:nvSpPr>
          <p:spPr>
            <a:xfrm>
              <a:off x="9134792" y="5449106"/>
              <a:ext cx="3810" cy="333375"/>
            </a:xfrm>
            <a:custGeom>
              <a:avLst/>
              <a:gdLst/>
              <a:ahLst/>
              <a:cxnLst/>
              <a:rect l="l" t="t" r="r" b="b"/>
              <a:pathLst>
                <a:path w="3809" h="333375">
                  <a:moveTo>
                    <a:pt x="0" y="0"/>
                  </a:moveTo>
                  <a:lnTo>
                    <a:pt x="0" y="332819"/>
                  </a:lnTo>
                  <a:lnTo>
                    <a:pt x="3602" y="329785"/>
                  </a:lnTo>
                  <a:lnTo>
                    <a:pt x="3602" y="430"/>
                  </a:lnTo>
                  <a:lnTo>
                    <a:pt x="0" y="0"/>
                  </a:lnTo>
                  <a:close/>
                </a:path>
              </a:pathLst>
            </a:custGeom>
            <a:solidFill>
              <a:srgbClr val="69696C"/>
            </a:solidFill>
          </p:spPr>
          <p:txBody>
            <a:bodyPr wrap="square" lIns="0" tIns="0" rIns="0" bIns="0" rtlCol="0"/>
            <a:lstStyle/>
            <a:p>
              <a:endParaRPr lang="fr-FR" noProof="0" dirty="0"/>
            </a:p>
          </p:txBody>
        </p:sp>
        <p:sp>
          <p:nvSpPr>
            <p:cNvPr id="6363" name="object 6363"/>
            <p:cNvSpPr/>
            <p:nvPr/>
          </p:nvSpPr>
          <p:spPr>
            <a:xfrm>
              <a:off x="9134792" y="5449106"/>
              <a:ext cx="3810" cy="333375"/>
            </a:xfrm>
            <a:custGeom>
              <a:avLst/>
              <a:gdLst/>
              <a:ahLst/>
              <a:cxnLst/>
              <a:rect l="l" t="t" r="r" b="b"/>
              <a:pathLst>
                <a:path w="3809" h="333375">
                  <a:moveTo>
                    <a:pt x="3602" y="430"/>
                  </a:moveTo>
                  <a:lnTo>
                    <a:pt x="3602" y="329785"/>
                  </a:lnTo>
                </a:path>
                <a:path w="3809" h="333375">
                  <a:moveTo>
                    <a:pt x="0" y="332819"/>
                  </a:moveTo>
                  <a:lnTo>
                    <a:pt x="0" y="0"/>
                  </a:lnTo>
                </a:path>
              </a:pathLst>
            </a:custGeom>
            <a:ln w="3175">
              <a:solidFill>
                <a:srgbClr val="69696C"/>
              </a:solidFill>
            </a:ln>
          </p:spPr>
          <p:txBody>
            <a:bodyPr wrap="square" lIns="0" tIns="0" rIns="0" bIns="0" rtlCol="0"/>
            <a:lstStyle/>
            <a:p>
              <a:endParaRPr lang="fr-FR" noProof="0" dirty="0"/>
            </a:p>
          </p:txBody>
        </p:sp>
        <p:sp>
          <p:nvSpPr>
            <p:cNvPr id="6364" name="object 6364"/>
            <p:cNvSpPr/>
            <p:nvPr/>
          </p:nvSpPr>
          <p:spPr>
            <a:xfrm>
              <a:off x="9138395" y="5449738"/>
              <a:ext cx="1905" cy="329565"/>
            </a:xfrm>
            <a:custGeom>
              <a:avLst/>
              <a:gdLst/>
              <a:ahLst/>
              <a:cxnLst/>
              <a:rect l="l" t="t" r="r" b="b"/>
              <a:pathLst>
                <a:path w="1904" h="329564">
                  <a:moveTo>
                    <a:pt x="1681" y="0"/>
                  </a:moveTo>
                  <a:lnTo>
                    <a:pt x="0" y="0"/>
                  </a:lnTo>
                  <a:lnTo>
                    <a:pt x="0" y="329153"/>
                  </a:lnTo>
                  <a:lnTo>
                    <a:pt x="1681" y="327737"/>
                  </a:lnTo>
                  <a:lnTo>
                    <a:pt x="1681" y="0"/>
                  </a:lnTo>
                  <a:close/>
                </a:path>
              </a:pathLst>
            </a:custGeom>
            <a:solidFill>
              <a:srgbClr val="69696C"/>
            </a:solidFill>
          </p:spPr>
          <p:txBody>
            <a:bodyPr wrap="square" lIns="0" tIns="0" rIns="0" bIns="0" rtlCol="0"/>
            <a:lstStyle/>
            <a:p>
              <a:endParaRPr lang="fr-FR" noProof="0" dirty="0"/>
            </a:p>
          </p:txBody>
        </p:sp>
        <p:sp>
          <p:nvSpPr>
            <p:cNvPr id="6365" name="object 6365"/>
            <p:cNvSpPr/>
            <p:nvPr/>
          </p:nvSpPr>
          <p:spPr>
            <a:xfrm>
              <a:off x="9138395" y="5449537"/>
              <a:ext cx="1905" cy="329565"/>
            </a:xfrm>
            <a:custGeom>
              <a:avLst/>
              <a:gdLst/>
              <a:ahLst/>
              <a:cxnLst/>
              <a:rect l="l" t="t" r="r" b="b"/>
              <a:pathLst>
                <a:path w="1904" h="329564">
                  <a:moveTo>
                    <a:pt x="1681" y="200"/>
                  </a:moveTo>
                  <a:lnTo>
                    <a:pt x="1681" y="327938"/>
                  </a:lnTo>
                </a:path>
                <a:path w="1904" h="329564">
                  <a:moveTo>
                    <a:pt x="0" y="329354"/>
                  </a:moveTo>
                  <a:lnTo>
                    <a:pt x="0" y="0"/>
                  </a:lnTo>
                </a:path>
              </a:pathLst>
            </a:custGeom>
            <a:ln w="3175">
              <a:solidFill>
                <a:srgbClr val="69696C"/>
              </a:solidFill>
            </a:ln>
          </p:spPr>
          <p:txBody>
            <a:bodyPr wrap="square" lIns="0" tIns="0" rIns="0" bIns="0" rtlCol="0"/>
            <a:lstStyle/>
            <a:p>
              <a:endParaRPr lang="fr-FR" noProof="0" dirty="0"/>
            </a:p>
          </p:txBody>
        </p:sp>
        <p:sp>
          <p:nvSpPr>
            <p:cNvPr id="6366" name="object 6366"/>
            <p:cNvSpPr/>
            <p:nvPr/>
          </p:nvSpPr>
          <p:spPr>
            <a:xfrm>
              <a:off x="9140076" y="5449738"/>
              <a:ext cx="3810" cy="328295"/>
            </a:xfrm>
            <a:custGeom>
              <a:avLst/>
              <a:gdLst/>
              <a:ahLst/>
              <a:cxnLst/>
              <a:rect l="l" t="t" r="r" b="b"/>
              <a:pathLst>
                <a:path w="3809" h="328295">
                  <a:moveTo>
                    <a:pt x="0" y="0"/>
                  </a:moveTo>
                  <a:lnTo>
                    <a:pt x="0" y="327737"/>
                  </a:lnTo>
                  <a:lnTo>
                    <a:pt x="3602" y="324703"/>
                  </a:lnTo>
                  <a:lnTo>
                    <a:pt x="3602" y="430"/>
                  </a:lnTo>
                  <a:lnTo>
                    <a:pt x="0" y="0"/>
                  </a:lnTo>
                  <a:close/>
                </a:path>
              </a:pathLst>
            </a:custGeom>
            <a:solidFill>
              <a:srgbClr val="69696C"/>
            </a:solidFill>
          </p:spPr>
          <p:txBody>
            <a:bodyPr wrap="square" lIns="0" tIns="0" rIns="0" bIns="0" rtlCol="0"/>
            <a:lstStyle/>
            <a:p>
              <a:endParaRPr lang="fr-FR" noProof="0" dirty="0"/>
            </a:p>
          </p:txBody>
        </p:sp>
        <p:sp>
          <p:nvSpPr>
            <p:cNvPr id="6367" name="object 6367"/>
            <p:cNvSpPr/>
            <p:nvPr/>
          </p:nvSpPr>
          <p:spPr>
            <a:xfrm>
              <a:off x="9140076" y="5449738"/>
              <a:ext cx="3810" cy="328295"/>
            </a:xfrm>
            <a:custGeom>
              <a:avLst/>
              <a:gdLst/>
              <a:ahLst/>
              <a:cxnLst/>
              <a:rect l="l" t="t" r="r" b="b"/>
              <a:pathLst>
                <a:path w="3809" h="328295">
                  <a:moveTo>
                    <a:pt x="3602" y="430"/>
                  </a:moveTo>
                  <a:lnTo>
                    <a:pt x="3602" y="324703"/>
                  </a:lnTo>
                </a:path>
                <a:path w="3809" h="328295">
                  <a:moveTo>
                    <a:pt x="0" y="327737"/>
                  </a:moveTo>
                  <a:lnTo>
                    <a:pt x="0" y="0"/>
                  </a:lnTo>
                </a:path>
              </a:pathLst>
            </a:custGeom>
            <a:ln w="3175">
              <a:solidFill>
                <a:srgbClr val="69696C"/>
              </a:solidFill>
            </a:ln>
          </p:spPr>
          <p:txBody>
            <a:bodyPr wrap="square" lIns="0" tIns="0" rIns="0" bIns="0" rtlCol="0"/>
            <a:lstStyle/>
            <a:p>
              <a:endParaRPr lang="fr-FR" noProof="0" dirty="0"/>
            </a:p>
          </p:txBody>
        </p:sp>
        <p:sp>
          <p:nvSpPr>
            <p:cNvPr id="6368" name="object 6368"/>
            <p:cNvSpPr/>
            <p:nvPr/>
          </p:nvSpPr>
          <p:spPr>
            <a:xfrm>
              <a:off x="9143679" y="5450398"/>
              <a:ext cx="2540" cy="324485"/>
            </a:xfrm>
            <a:custGeom>
              <a:avLst/>
              <a:gdLst/>
              <a:ahLst/>
              <a:cxnLst/>
              <a:rect l="l" t="t" r="r" b="b"/>
              <a:pathLst>
                <a:path w="2540" h="324485">
                  <a:moveTo>
                    <a:pt x="1921" y="0"/>
                  </a:moveTo>
                  <a:lnTo>
                    <a:pt x="0" y="0"/>
                  </a:lnTo>
                  <a:lnTo>
                    <a:pt x="0" y="324043"/>
                  </a:lnTo>
                  <a:lnTo>
                    <a:pt x="1921" y="322425"/>
                  </a:lnTo>
                  <a:lnTo>
                    <a:pt x="1921" y="0"/>
                  </a:lnTo>
                  <a:close/>
                </a:path>
              </a:pathLst>
            </a:custGeom>
            <a:solidFill>
              <a:srgbClr val="69696C"/>
            </a:solidFill>
          </p:spPr>
          <p:txBody>
            <a:bodyPr wrap="square" lIns="0" tIns="0" rIns="0" bIns="0" rtlCol="0"/>
            <a:lstStyle/>
            <a:p>
              <a:endParaRPr lang="fr-FR" noProof="0" dirty="0"/>
            </a:p>
          </p:txBody>
        </p:sp>
        <p:sp>
          <p:nvSpPr>
            <p:cNvPr id="6369" name="object 6369"/>
            <p:cNvSpPr/>
            <p:nvPr/>
          </p:nvSpPr>
          <p:spPr>
            <a:xfrm>
              <a:off x="9143679" y="5450169"/>
              <a:ext cx="2540" cy="324485"/>
            </a:xfrm>
            <a:custGeom>
              <a:avLst/>
              <a:gdLst/>
              <a:ahLst/>
              <a:cxnLst/>
              <a:rect l="l" t="t" r="r" b="b"/>
              <a:pathLst>
                <a:path w="2540" h="324485">
                  <a:moveTo>
                    <a:pt x="1921" y="229"/>
                  </a:moveTo>
                  <a:lnTo>
                    <a:pt x="1921" y="322654"/>
                  </a:lnTo>
                </a:path>
                <a:path w="2540" h="324485">
                  <a:moveTo>
                    <a:pt x="0" y="324272"/>
                  </a:moveTo>
                  <a:lnTo>
                    <a:pt x="0" y="0"/>
                  </a:lnTo>
                </a:path>
              </a:pathLst>
            </a:custGeom>
            <a:ln w="3175">
              <a:solidFill>
                <a:srgbClr val="69696C"/>
              </a:solidFill>
            </a:ln>
          </p:spPr>
          <p:txBody>
            <a:bodyPr wrap="square" lIns="0" tIns="0" rIns="0" bIns="0" rtlCol="0"/>
            <a:lstStyle/>
            <a:p>
              <a:endParaRPr lang="fr-FR" noProof="0" dirty="0"/>
            </a:p>
          </p:txBody>
        </p:sp>
        <p:sp>
          <p:nvSpPr>
            <p:cNvPr id="6370" name="object 6370"/>
            <p:cNvSpPr/>
            <p:nvPr/>
          </p:nvSpPr>
          <p:spPr>
            <a:xfrm>
              <a:off x="9145601" y="5450398"/>
              <a:ext cx="3810" cy="322580"/>
            </a:xfrm>
            <a:custGeom>
              <a:avLst/>
              <a:gdLst/>
              <a:ahLst/>
              <a:cxnLst/>
              <a:rect l="l" t="t" r="r" b="b"/>
              <a:pathLst>
                <a:path w="3809" h="322579">
                  <a:moveTo>
                    <a:pt x="0" y="0"/>
                  </a:moveTo>
                  <a:lnTo>
                    <a:pt x="0" y="322424"/>
                  </a:lnTo>
                  <a:lnTo>
                    <a:pt x="3602" y="319390"/>
                  </a:lnTo>
                  <a:lnTo>
                    <a:pt x="3602" y="430"/>
                  </a:lnTo>
                  <a:lnTo>
                    <a:pt x="0" y="0"/>
                  </a:lnTo>
                  <a:close/>
                </a:path>
              </a:pathLst>
            </a:custGeom>
            <a:solidFill>
              <a:srgbClr val="69696C"/>
            </a:solidFill>
          </p:spPr>
          <p:txBody>
            <a:bodyPr wrap="square" lIns="0" tIns="0" rIns="0" bIns="0" rtlCol="0"/>
            <a:lstStyle/>
            <a:p>
              <a:endParaRPr lang="fr-FR" noProof="0" dirty="0"/>
            </a:p>
          </p:txBody>
        </p:sp>
        <p:sp>
          <p:nvSpPr>
            <p:cNvPr id="6371" name="object 6371"/>
            <p:cNvSpPr/>
            <p:nvPr/>
          </p:nvSpPr>
          <p:spPr>
            <a:xfrm>
              <a:off x="9145601" y="5450398"/>
              <a:ext cx="3810" cy="322580"/>
            </a:xfrm>
            <a:custGeom>
              <a:avLst/>
              <a:gdLst/>
              <a:ahLst/>
              <a:cxnLst/>
              <a:rect l="l" t="t" r="r" b="b"/>
              <a:pathLst>
                <a:path w="3809" h="322579">
                  <a:moveTo>
                    <a:pt x="3602" y="430"/>
                  </a:moveTo>
                  <a:lnTo>
                    <a:pt x="3602" y="319390"/>
                  </a:lnTo>
                </a:path>
                <a:path w="3809" h="322579">
                  <a:moveTo>
                    <a:pt x="0" y="322424"/>
                  </a:moveTo>
                  <a:lnTo>
                    <a:pt x="0" y="0"/>
                  </a:lnTo>
                </a:path>
              </a:pathLst>
            </a:custGeom>
            <a:ln w="3175">
              <a:solidFill>
                <a:srgbClr val="69696C"/>
              </a:solidFill>
            </a:ln>
          </p:spPr>
          <p:txBody>
            <a:bodyPr wrap="square" lIns="0" tIns="0" rIns="0" bIns="0" rtlCol="0"/>
            <a:lstStyle/>
            <a:p>
              <a:endParaRPr lang="fr-FR" noProof="0" dirty="0"/>
            </a:p>
          </p:txBody>
        </p:sp>
        <p:sp>
          <p:nvSpPr>
            <p:cNvPr id="6372" name="object 6372"/>
            <p:cNvSpPr/>
            <p:nvPr/>
          </p:nvSpPr>
          <p:spPr>
            <a:xfrm>
              <a:off x="9149204" y="5451030"/>
              <a:ext cx="1905" cy="318770"/>
            </a:xfrm>
            <a:custGeom>
              <a:avLst/>
              <a:gdLst/>
              <a:ahLst/>
              <a:cxnLst/>
              <a:rect l="l" t="t" r="r" b="b"/>
              <a:pathLst>
                <a:path w="1904" h="318770">
                  <a:moveTo>
                    <a:pt x="1681" y="0"/>
                  </a:moveTo>
                  <a:lnTo>
                    <a:pt x="0" y="0"/>
                  </a:lnTo>
                  <a:lnTo>
                    <a:pt x="0" y="318758"/>
                  </a:lnTo>
                  <a:lnTo>
                    <a:pt x="1681" y="317259"/>
                  </a:lnTo>
                  <a:lnTo>
                    <a:pt x="1681" y="0"/>
                  </a:lnTo>
                  <a:close/>
                </a:path>
              </a:pathLst>
            </a:custGeom>
            <a:solidFill>
              <a:srgbClr val="69696C"/>
            </a:solidFill>
          </p:spPr>
          <p:txBody>
            <a:bodyPr wrap="square" lIns="0" tIns="0" rIns="0" bIns="0" rtlCol="0"/>
            <a:lstStyle/>
            <a:p>
              <a:endParaRPr lang="fr-FR" noProof="0" dirty="0"/>
            </a:p>
          </p:txBody>
        </p:sp>
        <p:sp>
          <p:nvSpPr>
            <p:cNvPr id="6373" name="object 6373"/>
            <p:cNvSpPr/>
            <p:nvPr/>
          </p:nvSpPr>
          <p:spPr>
            <a:xfrm>
              <a:off x="9149204" y="5450829"/>
              <a:ext cx="1905" cy="319405"/>
            </a:xfrm>
            <a:custGeom>
              <a:avLst/>
              <a:gdLst/>
              <a:ahLst/>
              <a:cxnLst/>
              <a:rect l="l" t="t" r="r" b="b"/>
              <a:pathLst>
                <a:path w="1904" h="319404">
                  <a:moveTo>
                    <a:pt x="1681" y="200"/>
                  </a:moveTo>
                  <a:lnTo>
                    <a:pt x="1681" y="317460"/>
                  </a:lnTo>
                </a:path>
                <a:path w="1904" h="319404">
                  <a:moveTo>
                    <a:pt x="0" y="318959"/>
                  </a:moveTo>
                  <a:lnTo>
                    <a:pt x="0" y="0"/>
                  </a:lnTo>
                </a:path>
              </a:pathLst>
            </a:custGeom>
            <a:ln w="3175">
              <a:solidFill>
                <a:srgbClr val="69696C"/>
              </a:solidFill>
            </a:ln>
          </p:spPr>
          <p:txBody>
            <a:bodyPr wrap="square" lIns="0" tIns="0" rIns="0" bIns="0" rtlCol="0"/>
            <a:lstStyle/>
            <a:p>
              <a:endParaRPr lang="fr-FR" noProof="0" dirty="0"/>
            </a:p>
          </p:txBody>
        </p:sp>
        <p:sp>
          <p:nvSpPr>
            <p:cNvPr id="6374" name="object 6374"/>
            <p:cNvSpPr/>
            <p:nvPr/>
          </p:nvSpPr>
          <p:spPr>
            <a:xfrm>
              <a:off x="9150885" y="5451030"/>
              <a:ext cx="3810" cy="317500"/>
            </a:xfrm>
            <a:custGeom>
              <a:avLst/>
              <a:gdLst/>
              <a:ahLst/>
              <a:cxnLst/>
              <a:rect l="l" t="t" r="r" b="b"/>
              <a:pathLst>
                <a:path w="3809" h="317500">
                  <a:moveTo>
                    <a:pt x="0" y="0"/>
                  </a:moveTo>
                  <a:lnTo>
                    <a:pt x="0" y="317259"/>
                  </a:lnTo>
                  <a:lnTo>
                    <a:pt x="3602" y="314044"/>
                  </a:lnTo>
                  <a:lnTo>
                    <a:pt x="3602" y="430"/>
                  </a:lnTo>
                  <a:lnTo>
                    <a:pt x="0" y="0"/>
                  </a:lnTo>
                  <a:close/>
                </a:path>
              </a:pathLst>
            </a:custGeom>
            <a:solidFill>
              <a:srgbClr val="68696C"/>
            </a:solidFill>
          </p:spPr>
          <p:txBody>
            <a:bodyPr wrap="square" lIns="0" tIns="0" rIns="0" bIns="0" rtlCol="0"/>
            <a:lstStyle/>
            <a:p>
              <a:endParaRPr lang="fr-FR" noProof="0" dirty="0"/>
            </a:p>
          </p:txBody>
        </p:sp>
        <p:sp>
          <p:nvSpPr>
            <p:cNvPr id="6375" name="object 6375"/>
            <p:cNvSpPr/>
            <p:nvPr/>
          </p:nvSpPr>
          <p:spPr>
            <a:xfrm>
              <a:off x="9150885" y="5451030"/>
              <a:ext cx="3810" cy="317500"/>
            </a:xfrm>
            <a:custGeom>
              <a:avLst/>
              <a:gdLst/>
              <a:ahLst/>
              <a:cxnLst/>
              <a:rect l="l" t="t" r="r" b="b"/>
              <a:pathLst>
                <a:path w="3809" h="317500">
                  <a:moveTo>
                    <a:pt x="3602" y="430"/>
                  </a:moveTo>
                  <a:lnTo>
                    <a:pt x="3602" y="314044"/>
                  </a:lnTo>
                </a:path>
                <a:path w="3809" h="317500">
                  <a:moveTo>
                    <a:pt x="0" y="317259"/>
                  </a:moveTo>
                  <a:lnTo>
                    <a:pt x="0" y="0"/>
                  </a:lnTo>
                </a:path>
              </a:pathLst>
            </a:custGeom>
            <a:ln w="3175">
              <a:solidFill>
                <a:srgbClr val="68696C"/>
              </a:solidFill>
            </a:ln>
          </p:spPr>
          <p:txBody>
            <a:bodyPr wrap="square" lIns="0" tIns="0" rIns="0" bIns="0" rtlCol="0"/>
            <a:lstStyle/>
            <a:p>
              <a:endParaRPr lang="fr-FR" noProof="0" dirty="0"/>
            </a:p>
          </p:txBody>
        </p:sp>
        <p:sp>
          <p:nvSpPr>
            <p:cNvPr id="6376" name="object 6376"/>
            <p:cNvSpPr/>
            <p:nvPr/>
          </p:nvSpPr>
          <p:spPr>
            <a:xfrm>
              <a:off x="9154488" y="5451690"/>
              <a:ext cx="2540" cy="313690"/>
            </a:xfrm>
            <a:custGeom>
              <a:avLst/>
              <a:gdLst/>
              <a:ahLst/>
              <a:cxnLst/>
              <a:rect l="l" t="t" r="r" b="b"/>
              <a:pathLst>
                <a:path w="2540" h="313689">
                  <a:moveTo>
                    <a:pt x="1921" y="0"/>
                  </a:moveTo>
                  <a:lnTo>
                    <a:pt x="0" y="0"/>
                  </a:lnTo>
                  <a:lnTo>
                    <a:pt x="0" y="313383"/>
                  </a:lnTo>
                  <a:lnTo>
                    <a:pt x="1921" y="311669"/>
                  </a:lnTo>
                  <a:lnTo>
                    <a:pt x="1921" y="0"/>
                  </a:lnTo>
                  <a:close/>
                </a:path>
              </a:pathLst>
            </a:custGeom>
            <a:solidFill>
              <a:srgbClr val="68696C"/>
            </a:solidFill>
          </p:spPr>
          <p:txBody>
            <a:bodyPr wrap="square" lIns="0" tIns="0" rIns="0" bIns="0" rtlCol="0"/>
            <a:lstStyle/>
            <a:p>
              <a:endParaRPr lang="fr-FR" noProof="0" dirty="0"/>
            </a:p>
          </p:txBody>
        </p:sp>
        <p:sp>
          <p:nvSpPr>
            <p:cNvPr id="6377" name="object 6377"/>
            <p:cNvSpPr/>
            <p:nvPr/>
          </p:nvSpPr>
          <p:spPr>
            <a:xfrm>
              <a:off x="9154488" y="5451461"/>
              <a:ext cx="2540" cy="313690"/>
            </a:xfrm>
            <a:custGeom>
              <a:avLst/>
              <a:gdLst/>
              <a:ahLst/>
              <a:cxnLst/>
              <a:rect l="l" t="t" r="r" b="b"/>
              <a:pathLst>
                <a:path w="2540" h="313689">
                  <a:moveTo>
                    <a:pt x="1921" y="229"/>
                  </a:moveTo>
                  <a:lnTo>
                    <a:pt x="1921" y="311898"/>
                  </a:lnTo>
                </a:path>
                <a:path w="2540" h="313689">
                  <a:moveTo>
                    <a:pt x="0" y="313613"/>
                  </a:moveTo>
                  <a:lnTo>
                    <a:pt x="0" y="0"/>
                  </a:lnTo>
                </a:path>
              </a:pathLst>
            </a:custGeom>
            <a:ln w="3175">
              <a:solidFill>
                <a:srgbClr val="68696C"/>
              </a:solidFill>
            </a:ln>
          </p:spPr>
          <p:txBody>
            <a:bodyPr wrap="square" lIns="0" tIns="0" rIns="0" bIns="0" rtlCol="0"/>
            <a:lstStyle/>
            <a:p>
              <a:endParaRPr lang="fr-FR" noProof="0" dirty="0"/>
            </a:p>
          </p:txBody>
        </p:sp>
        <p:sp>
          <p:nvSpPr>
            <p:cNvPr id="6378" name="object 6378"/>
            <p:cNvSpPr/>
            <p:nvPr/>
          </p:nvSpPr>
          <p:spPr>
            <a:xfrm>
              <a:off x="9156410" y="5451690"/>
              <a:ext cx="3810" cy="311785"/>
            </a:xfrm>
            <a:custGeom>
              <a:avLst/>
              <a:gdLst/>
              <a:ahLst/>
              <a:cxnLst/>
              <a:rect l="l" t="t" r="r" b="b"/>
              <a:pathLst>
                <a:path w="3809" h="311785">
                  <a:moveTo>
                    <a:pt x="0" y="0"/>
                  </a:moveTo>
                  <a:lnTo>
                    <a:pt x="0" y="311669"/>
                  </a:lnTo>
                  <a:lnTo>
                    <a:pt x="3602" y="308454"/>
                  </a:lnTo>
                  <a:lnTo>
                    <a:pt x="3602" y="430"/>
                  </a:lnTo>
                  <a:lnTo>
                    <a:pt x="0" y="0"/>
                  </a:lnTo>
                  <a:close/>
                </a:path>
              </a:pathLst>
            </a:custGeom>
            <a:solidFill>
              <a:srgbClr val="68696C"/>
            </a:solidFill>
          </p:spPr>
          <p:txBody>
            <a:bodyPr wrap="square" lIns="0" tIns="0" rIns="0" bIns="0" rtlCol="0"/>
            <a:lstStyle/>
            <a:p>
              <a:endParaRPr lang="fr-FR" noProof="0" dirty="0"/>
            </a:p>
          </p:txBody>
        </p:sp>
        <p:sp>
          <p:nvSpPr>
            <p:cNvPr id="6379" name="object 6379"/>
            <p:cNvSpPr/>
            <p:nvPr/>
          </p:nvSpPr>
          <p:spPr>
            <a:xfrm>
              <a:off x="9156410" y="5451690"/>
              <a:ext cx="3810" cy="311785"/>
            </a:xfrm>
            <a:custGeom>
              <a:avLst/>
              <a:gdLst/>
              <a:ahLst/>
              <a:cxnLst/>
              <a:rect l="l" t="t" r="r" b="b"/>
              <a:pathLst>
                <a:path w="3809" h="311785">
                  <a:moveTo>
                    <a:pt x="3602" y="430"/>
                  </a:moveTo>
                  <a:lnTo>
                    <a:pt x="3602" y="308454"/>
                  </a:lnTo>
                </a:path>
                <a:path w="3809" h="311785">
                  <a:moveTo>
                    <a:pt x="0" y="311669"/>
                  </a:moveTo>
                  <a:lnTo>
                    <a:pt x="0" y="0"/>
                  </a:lnTo>
                </a:path>
              </a:pathLst>
            </a:custGeom>
            <a:ln w="3175">
              <a:solidFill>
                <a:srgbClr val="68696C"/>
              </a:solidFill>
            </a:ln>
          </p:spPr>
          <p:txBody>
            <a:bodyPr wrap="square" lIns="0" tIns="0" rIns="0" bIns="0" rtlCol="0"/>
            <a:lstStyle/>
            <a:p>
              <a:endParaRPr lang="fr-FR" noProof="0" dirty="0"/>
            </a:p>
          </p:txBody>
        </p:sp>
        <p:sp>
          <p:nvSpPr>
            <p:cNvPr id="6380" name="object 6380"/>
            <p:cNvSpPr/>
            <p:nvPr/>
          </p:nvSpPr>
          <p:spPr>
            <a:xfrm>
              <a:off x="9160012" y="5452322"/>
              <a:ext cx="1905" cy="307975"/>
            </a:xfrm>
            <a:custGeom>
              <a:avLst/>
              <a:gdLst/>
              <a:ahLst/>
              <a:cxnLst/>
              <a:rect l="l" t="t" r="r" b="b"/>
              <a:pathLst>
                <a:path w="1904" h="307975">
                  <a:moveTo>
                    <a:pt x="1681" y="0"/>
                  </a:moveTo>
                  <a:lnTo>
                    <a:pt x="0" y="0"/>
                  </a:lnTo>
                  <a:lnTo>
                    <a:pt x="0" y="307822"/>
                  </a:lnTo>
                  <a:lnTo>
                    <a:pt x="1681" y="306322"/>
                  </a:lnTo>
                  <a:lnTo>
                    <a:pt x="1681" y="0"/>
                  </a:lnTo>
                  <a:close/>
                </a:path>
              </a:pathLst>
            </a:custGeom>
            <a:solidFill>
              <a:srgbClr val="68696C"/>
            </a:solidFill>
          </p:spPr>
          <p:txBody>
            <a:bodyPr wrap="square" lIns="0" tIns="0" rIns="0" bIns="0" rtlCol="0"/>
            <a:lstStyle/>
            <a:p>
              <a:endParaRPr lang="fr-FR" noProof="0" dirty="0"/>
            </a:p>
          </p:txBody>
        </p:sp>
        <p:sp>
          <p:nvSpPr>
            <p:cNvPr id="6381" name="object 6381"/>
            <p:cNvSpPr/>
            <p:nvPr/>
          </p:nvSpPr>
          <p:spPr>
            <a:xfrm>
              <a:off x="9160012" y="5452121"/>
              <a:ext cx="1905" cy="308610"/>
            </a:xfrm>
            <a:custGeom>
              <a:avLst/>
              <a:gdLst/>
              <a:ahLst/>
              <a:cxnLst/>
              <a:rect l="l" t="t" r="r" b="b"/>
              <a:pathLst>
                <a:path w="1904" h="308610">
                  <a:moveTo>
                    <a:pt x="1681" y="200"/>
                  </a:moveTo>
                  <a:lnTo>
                    <a:pt x="1681" y="306523"/>
                  </a:lnTo>
                </a:path>
                <a:path w="1904" h="308610">
                  <a:moveTo>
                    <a:pt x="0" y="308023"/>
                  </a:moveTo>
                  <a:lnTo>
                    <a:pt x="0" y="0"/>
                  </a:lnTo>
                </a:path>
              </a:pathLst>
            </a:custGeom>
            <a:ln w="3175">
              <a:solidFill>
                <a:srgbClr val="68696C"/>
              </a:solidFill>
            </a:ln>
          </p:spPr>
          <p:txBody>
            <a:bodyPr wrap="square" lIns="0" tIns="0" rIns="0" bIns="0" rtlCol="0"/>
            <a:lstStyle/>
            <a:p>
              <a:endParaRPr lang="fr-FR" noProof="0" dirty="0"/>
            </a:p>
          </p:txBody>
        </p:sp>
        <p:sp>
          <p:nvSpPr>
            <p:cNvPr id="6382" name="object 6382"/>
            <p:cNvSpPr/>
            <p:nvPr/>
          </p:nvSpPr>
          <p:spPr>
            <a:xfrm>
              <a:off x="9161694" y="5452322"/>
              <a:ext cx="3810" cy="306705"/>
            </a:xfrm>
            <a:custGeom>
              <a:avLst/>
              <a:gdLst/>
              <a:ahLst/>
              <a:cxnLst/>
              <a:rect l="l" t="t" r="r" b="b"/>
              <a:pathLst>
                <a:path w="3809" h="306704">
                  <a:moveTo>
                    <a:pt x="0" y="0"/>
                  </a:moveTo>
                  <a:lnTo>
                    <a:pt x="0" y="306322"/>
                  </a:lnTo>
                  <a:lnTo>
                    <a:pt x="3602" y="303107"/>
                  </a:lnTo>
                  <a:lnTo>
                    <a:pt x="3602" y="430"/>
                  </a:lnTo>
                  <a:lnTo>
                    <a:pt x="0" y="0"/>
                  </a:lnTo>
                  <a:close/>
                </a:path>
              </a:pathLst>
            </a:custGeom>
            <a:solidFill>
              <a:srgbClr val="68686C"/>
            </a:solidFill>
          </p:spPr>
          <p:txBody>
            <a:bodyPr wrap="square" lIns="0" tIns="0" rIns="0" bIns="0" rtlCol="0"/>
            <a:lstStyle/>
            <a:p>
              <a:endParaRPr lang="fr-FR" noProof="0" dirty="0"/>
            </a:p>
          </p:txBody>
        </p:sp>
        <p:sp>
          <p:nvSpPr>
            <p:cNvPr id="6383" name="object 6383"/>
            <p:cNvSpPr/>
            <p:nvPr/>
          </p:nvSpPr>
          <p:spPr>
            <a:xfrm>
              <a:off x="9161694" y="5452322"/>
              <a:ext cx="3810" cy="306705"/>
            </a:xfrm>
            <a:custGeom>
              <a:avLst/>
              <a:gdLst/>
              <a:ahLst/>
              <a:cxnLst/>
              <a:rect l="l" t="t" r="r" b="b"/>
              <a:pathLst>
                <a:path w="3809" h="306704">
                  <a:moveTo>
                    <a:pt x="3602" y="430"/>
                  </a:moveTo>
                  <a:lnTo>
                    <a:pt x="3602" y="303107"/>
                  </a:lnTo>
                </a:path>
                <a:path w="3809" h="306704">
                  <a:moveTo>
                    <a:pt x="0" y="306322"/>
                  </a:moveTo>
                  <a:lnTo>
                    <a:pt x="0" y="0"/>
                  </a:lnTo>
                </a:path>
              </a:pathLst>
            </a:custGeom>
            <a:ln w="3175">
              <a:solidFill>
                <a:srgbClr val="68686C"/>
              </a:solidFill>
            </a:ln>
          </p:spPr>
          <p:txBody>
            <a:bodyPr wrap="square" lIns="0" tIns="0" rIns="0" bIns="0" rtlCol="0"/>
            <a:lstStyle/>
            <a:p>
              <a:endParaRPr lang="fr-FR" noProof="0" dirty="0"/>
            </a:p>
          </p:txBody>
        </p:sp>
        <p:sp>
          <p:nvSpPr>
            <p:cNvPr id="6384" name="object 6384"/>
            <p:cNvSpPr/>
            <p:nvPr/>
          </p:nvSpPr>
          <p:spPr>
            <a:xfrm>
              <a:off x="9165297" y="5452983"/>
              <a:ext cx="2540" cy="302895"/>
            </a:xfrm>
            <a:custGeom>
              <a:avLst/>
              <a:gdLst/>
              <a:ahLst/>
              <a:cxnLst/>
              <a:rect l="l" t="t" r="r" b="b"/>
              <a:pathLst>
                <a:path w="2540" h="302895">
                  <a:moveTo>
                    <a:pt x="1921" y="0"/>
                  </a:moveTo>
                  <a:lnTo>
                    <a:pt x="0" y="0"/>
                  </a:lnTo>
                  <a:lnTo>
                    <a:pt x="0" y="302447"/>
                  </a:lnTo>
                  <a:lnTo>
                    <a:pt x="1921" y="300732"/>
                  </a:lnTo>
                  <a:lnTo>
                    <a:pt x="1921" y="0"/>
                  </a:lnTo>
                  <a:close/>
                </a:path>
              </a:pathLst>
            </a:custGeom>
            <a:solidFill>
              <a:srgbClr val="68686C"/>
            </a:solidFill>
          </p:spPr>
          <p:txBody>
            <a:bodyPr wrap="square" lIns="0" tIns="0" rIns="0" bIns="0" rtlCol="0"/>
            <a:lstStyle/>
            <a:p>
              <a:endParaRPr lang="fr-FR" noProof="0" dirty="0"/>
            </a:p>
          </p:txBody>
        </p:sp>
        <p:sp>
          <p:nvSpPr>
            <p:cNvPr id="6385" name="object 6385"/>
            <p:cNvSpPr/>
            <p:nvPr/>
          </p:nvSpPr>
          <p:spPr>
            <a:xfrm>
              <a:off x="9165297" y="5452753"/>
              <a:ext cx="2540" cy="302895"/>
            </a:xfrm>
            <a:custGeom>
              <a:avLst/>
              <a:gdLst/>
              <a:ahLst/>
              <a:cxnLst/>
              <a:rect l="l" t="t" r="r" b="b"/>
              <a:pathLst>
                <a:path w="2540" h="302895">
                  <a:moveTo>
                    <a:pt x="1921" y="229"/>
                  </a:moveTo>
                  <a:lnTo>
                    <a:pt x="1921" y="300962"/>
                  </a:lnTo>
                </a:path>
                <a:path w="2540" h="302895">
                  <a:moveTo>
                    <a:pt x="0" y="302676"/>
                  </a:moveTo>
                  <a:lnTo>
                    <a:pt x="0" y="0"/>
                  </a:lnTo>
                </a:path>
              </a:pathLst>
            </a:custGeom>
            <a:ln w="3175">
              <a:solidFill>
                <a:srgbClr val="68686C"/>
              </a:solidFill>
            </a:ln>
          </p:spPr>
          <p:txBody>
            <a:bodyPr wrap="square" lIns="0" tIns="0" rIns="0" bIns="0" rtlCol="0"/>
            <a:lstStyle/>
            <a:p>
              <a:endParaRPr lang="fr-FR" noProof="0" dirty="0"/>
            </a:p>
          </p:txBody>
        </p:sp>
        <p:sp>
          <p:nvSpPr>
            <p:cNvPr id="6386" name="object 6386"/>
            <p:cNvSpPr/>
            <p:nvPr/>
          </p:nvSpPr>
          <p:spPr>
            <a:xfrm>
              <a:off x="9167218" y="5452983"/>
              <a:ext cx="3810" cy="300990"/>
            </a:xfrm>
            <a:custGeom>
              <a:avLst/>
              <a:gdLst/>
              <a:ahLst/>
              <a:cxnLst/>
              <a:rect l="l" t="t" r="r" b="b"/>
              <a:pathLst>
                <a:path w="3809" h="300989">
                  <a:moveTo>
                    <a:pt x="0" y="0"/>
                  </a:moveTo>
                  <a:lnTo>
                    <a:pt x="0" y="300732"/>
                  </a:lnTo>
                  <a:lnTo>
                    <a:pt x="3602" y="297517"/>
                  </a:lnTo>
                  <a:lnTo>
                    <a:pt x="3602" y="430"/>
                  </a:lnTo>
                  <a:lnTo>
                    <a:pt x="0" y="0"/>
                  </a:lnTo>
                  <a:close/>
                </a:path>
              </a:pathLst>
            </a:custGeom>
            <a:solidFill>
              <a:srgbClr val="68686C"/>
            </a:solidFill>
          </p:spPr>
          <p:txBody>
            <a:bodyPr wrap="square" lIns="0" tIns="0" rIns="0" bIns="0" rtlCol="0"/>
            <a:lstStyle/>
            <a:p>
              <a:endParaRPr lang="fr-FR" noProof="0" dirty="0"/>
            </a:p>
          </p:txBody>
        </p:sp>
        <p:sp>
          <p:nvSpPr>
            <p:cNvPr id="6387" name="object 6387"/>
            <p:cNvSpPr/>
            <p:nvPr/>
          </p:nvSpPr>
          <p:spPr>
            <a:xfrm>
              <a:off x="9167218" y="5452983"/>
              <a:ext cx="3810" cy="300990"/>
            </a:xfrm>
            <a:custGeom>
              <a:avLst/>
              <a:gdLst/>
              <a:ahLst/>
              <a:cxnLst/>
              <a:rect l="l" t="t" r="r" b="b"/>
              <a:pathLst>
                <a:path w="3809" h="300989">
                  <a:moveTo>
                    <a:pt x="3602" y="430"/>
                  </a:moveTo>
                  <a:lnTo>
                    <a:pt x="3602" y="297517"/>
                  </a:lnTo>
                </a:path>
                <a:path w="3809" h="300989">
                  <a:moveTo>
                    <a:pt x="0" y="300732"/>
                  </a:moveTo>
                  <a:lnTo>
                    <a:pt x="0" y="0"/>
                  </a:lnTo>
                </a:path>
              </a:pathLst>
            </a:custGeom>
            <a:ln w="3175">
              <a:solidFill>
                <a:srgbClr val="68686C"/>
              </a:solidFill>
            </a:ln>
          </p:spPr>
          <p:txBody>
            <a:bodyPr wrap="square" lIns="0" tIns="0" rIns="0" bIns="0" rtlCol="0"/>
            <a:lstStyle/>
            <a:p>
              <a:endParaRPr lang="fr-FR" noProof="0" dirty="0"/>
            </a:p>
          </p:txBody>
        </p:sp>
        <p:sp>
          <p:nvSpPr>
            <p:cNvPr id="6388" name="object 6388"/>
            <p:cNvSpPr/>
            <p:nvPr/>
          </p:nvSpPr>
          <p:spPr>
            <a:xfrm>
              <a:off x="9170821" y="5453614"/>
              <a:ext cx="1905" cy="297180"/>
            </a:xfrm>
            <a:custGeom>
              <a:avLst/>
              <a:gdLst/>
              <a:ahLst/>
              <a:cxnLst/>
              <a:rect l="l" t="t" r="r" b="b"/>
              <a:pathLst>
                <a:path w="1904" h="297179">
                  <a:moveTo>
                    <a:pt x="1681" y="0"/>
                  </a:moveTo>
                  <a:lnTo>
                    <a:pt x="0" y="0"/>
                  </a:lnTo>
                  <a:lnTo>
                    <a:pt x="0" y="296885"/>
                  </a:lnTo>
                  <a:lnTo>
                    <a:pt x="1681" y="295385"/>
                  </a:lnTo>
                  <a:lnTo>
                    <a:pt x="1681" y="0"/>
                  </a:lnTo>
                  <a:close/>
                </a:path>
              </a:pathLst>
            </a:custGeom>
            <a:solidFill>
              <a:srgbClr val="68686C"/>
            </a:solidFill>
          </p:spPr>
          <p:txBody>
            <a:bodyPr wrap="square" lIns="0" tIns="0" rIns="0" bIns="0" rtlCol="0"/>
            <a:lstStyle/>
            <a:p>
              <a:endParaRPr lang="fr-FR" noProof="0" dirty="0"/>
            </a:p>
          </p:txBody>
        </p:sp>
        <p:sp>
          <p:nvSpPr>
            <p:cNvPr id="6389" name="object 6389"/>
            <p:cNvSpPr/>
            <p:nvPr/>
          </p:nvSpPr>
          <p:spPr>
            <a:xfrm>
              <a:off x="9170821" y="5453413"/>
              <a:ext cx="1905" cy="297180"/>
            </a:xfrm>
            <a:custGeom>
              <a:avLst/>
              <a:gdLst/>
              <a:ahLst/>
              <a:cxnLst/>
              <a:rect l="l" t="t" r="r" b="b"/>
              <a:pathLst>
                <a:path w="1904" h="297179">
                  <a:moveTo>
                    <a:pt x="1681" y="200"/>
                  </a:moveTo>
                  <a:lnTo>
                    <a:pt x="1681" y="295586"/>
                  </a:lnTo>
                </a:path>
                <a:path w="1904" h="297179">
                  <a:moveTo>
                    <a:pt x="0" y="297086"/>
                  </a:moveTo>
                  <a:lnTo>
                    <a:pt x="0" y="0"/>
                  </a:lnTo>
                </a:path>
              </a:pathLst>
            </a:custGeom>
            <a:ln w="3175">
              <a:solidFill>
                <a:srgbClr val="68686C"/>
              </a:solidFill>
            </a:ln>
          </p:spPr>
          <p:txBody>
            <a:bodyPr wrap="square" lIns="0" tIns="0" rIns="0" bIns="0" rtlCol="0"/>
            <a:lstStyle/>
            <a:p>
              <a:endParaRPr lang="fr-FR" noProof="0" dirty="0"/>
            </a:p>
          </p:txBody>
        </p:sp>
        <p:sp>
          <p:nvSpPr>
            <p:cNvPr id="6390" name="object 6390"/>
            <p:cNvSpPr/>
            <p:nvPr/>
          </p:nvSpPr>
          <p:spPr>
            <a:xfrm>
              <a:off x="9172502" y="5453844"/>
              <a:ext cx="2540" cy="295275"/>
            </a:xfrm>
            <a:custGeom>
              <a:avLst/>
              <a:gdLst/>
              <a:ahLst/>
              <a:cxnLst/>
              <a:rect l="l" t="t" r="r" b="b"/>
              <a:pathLst>
                <a:path w="2540" h="295275">
                  <a:moveTo>
                    <a:pt x="1921" y="0"/>
                  </a:moveTo>
                  <a:lnTo>
                    <a:pt x="0" y="0"/>
                  </a:lnTo>
                  <a:lnTo>
                    <a:pt x="0" y="295155"/>
                  </a:lnTo>
                  <a:lnTo>
                    <a:pt x="1921" y="293441"/>
                  </a:lnTo>
                  <a:lnTo>
                    <a:pt x="1921" y="0"/>
                  </a:lnTo>
                  <a:close/>
                </a:path>
              </a:pathLst>
            </a:custGeom>
            <a:solidFill>
              <a:srgbClr val="68686B"/>
            </a:solidFill>
          </p:spPr>
          <p:txBody>
            <a:bodyPr wrap="square" lIns="0" tIns="0" rIns="0" bIns="0" rtlCol="0"/>
            <a:lstStyle/>
            <a:p>
              <a:endParaRPr lang="fr-FR" noProof="0" dirty="0"/>
            </a:p>
          </p:txBody>
        </p:sp>
        <p:sp>
          <p:nvSpPr>
            <p:cNvPr id="6391" name="object 6391"/>
            <p:cNvSpPr/>
            <p:nvPr/>
          </p:nvSpPr>
          <p:spPr>
            <a:xfrm>
              <a:off x="9172502" y="5453614"/>
              <a:ext cx="2540" cy="295910"/>
            </a:xfrm>
            <a:custGeom>
              <a:avLst/>
              <a:gdLst/>
              <a:ahLst/>
              <a:cxnLst/>
              <a:rect l="l" t="t" r="r" b="b"/>
              <a:pathLst>
                <a:path w="2540" h="295910">
                  <a:moveTo>
                    <a:pt x="1921" y="229"/>
                  </a:moveTo>
                  <a:lnTo>
                    <a:pt x="1921" y="293671"/>
                  </a:lnTo>
                </a:path>
                <a:path w="2540" h="295910">
                  <a:moveTo>
                    <a:pt x="0" y="295385"/>
                  </a:moveTo>
                  <a:lnTo>
                    <a:pt x="0" y="0"/>
                  </a:lnTo>
                </a:path>
              </a:pathLst>
            </a:custGeom>
            <a:ln w="3175">
              <a:solidFill>
                <a:srgbClr val="68686B"/>
              </a:solidFill>
            </a:ln>
          </p:spPr>
          <p:txBody>
            <a:bodyPr wrap="square" lIns="0" tIns="0" rIns="0" bIns="0" rtlCol="0"/>
            <a:lstStyle/>
            <a:p>
              <a:endParaRPr lang="fr-FR" noProof="0" dirty="0"/>
            </a:p>
          </p:txBody>
        </p:sp>
        <p:sp>
          <p:nvSpPr>
            <p:cNvPr id="6392" name="object 6392"/>
            <p:cNvSpPr/>
            <p:nvPr/>
          </p:nvSpPr>
          <p:spPr>
            <a:xfrm>
              <a:off x="9174424" y="5453844"/>
              <a:ext cx="3810" cy="294005"/>
            </a:xfrm>
            <a:custGeom>
              <a:avLst/>
              <a:gdLst/>
              <a:ahLst/>
              <a:cxnLst/>
              <a:rect l="l" t="t" r="r" b="b"/>
              <a:pathLst>
                <a:path w="3809" h="294004">
                  <a:moveTo>
                    <a:pt x="0" y="0"/>
                  </a:moveTo>
                  <a:lnTo>
                    <a:pt x="0" y="293441"/>
                  </a:lnTo>
                  <a:lnTo>
                    <a:pt x="3602" y="290226"/>
                  </a:lnTo>
                  <a:lnTo>
                    <a:pt x="3602" y="430"/>
                  </a:lnTo>
                  <a:lnTo>
                    <a:pt x="0" y="0"/>
                  </a:lnTo>
                  <a:close/>
                </a:path>
              </a:pathLst>
            </a:custGeom>
            <a:solidFill>
              <a:srgbClr val="68686B"/>
            </a:solidFill>
          </p:spPr>
          <p:txBody>
            <a:bodyPr wrap="square" lIns="0" tIns="0" rIns="0" bIns="0" rtlCol="0"/>
            <a:lstStyle/>
            <a:p>
              <a:endParaRPr lang="fr-FR" noProof="0" dirty="0"/>
            </a:p>
          </p:txBody>
        </p:sp>
        <p:sp>
          <p:nvSpPr>
            <p:cNvPr id="6393" name="object 6393"/>
            <p:cNvSpPr/>
            <p:nvPr/>
          </p:nvSpPr>
          <p:spPr>
            <a:xfrm>
              <a:off x="9174424" y="5453844"/>
              <a:ext cx="3810" cy="294005"/>
            </a:xfrm>
            <a:custGeom>
              <a:avLst/>
              <a:gdLst/>
              <a:ahLst/>
              <a:cxnLst/>
              <a:rect l="l" t="t" r="r" b="b"/>
              <a:pathLst>
                <a:path w="3809" h="294004">
                  <a:moveTo>
                    <a:pt x="3602" y="430"/>
                  </a:moveTo>
                  <a:lnTo>
                    <a:pt x="3602" y="290226"/>
                  </a:lnTo>
                </a:path>
                <a:path w="3809" h="294004">
                  <a:moveTo>
                    <a:pt x="0" y="293441"/>
                  </a:moveTo>
                  <a:lnTo>
                    <a:pt x="0" y="0"/>
                  </a:lnTo>
                </a:path>
              </a:pathLst>
            </a:custGeom>
            <a:ln w="3175">
              <a:solidFill>
                <a:srgbClr val="68686B"/>
              </a:solidFill>
            </a:ln>
          </p:spPr>
          <p:txBody>
            <a:bodyPr wrap="square" lIns="0" tIns="0" rIns="0" bIns="0" rtlCol="0"/>
            <a:lstStyle/>
            <a:p>
              <a:endParaRPr lang="fr-FR" noProof="0" dirty="0"/>
            </a:p>
          </p:txBody>
        </p:sp>
        <p:sp>
          <p:nvSpPr>
            <p:cNvPr id="6394" name="object 6394"/>
            <p:cNvSpPr/>
            <p:nvPr/>
          </p:nvSpPr>
          <p:spPr>
            <a:xfrm>
              <a:off x="9178027" y="5454476"/>
              <a:ext cx="1905" cy="290195"/>
            </a:xfrm>
            <a:custGeom>
              <a:avLst/>
              <a:gdLst/>
              <a:ahLst/>
              <a:cxnLst/>
              <a:rect l="l" t="t" r="r" b="b"/>
              <a:pathLst>
                <a:path w="1904" h="290195">
                  <a:moveTo>
                    <a:pt x="1681" y="0"/>
                  </a:moveTo>
                  <a:lnTo>
                    <a:pt x="0" y="0"/>
                  </a:lnTo>
                  <a:lnTo>
                    <a:pt x="0" y="289594"/>
                  </a:lnTo>
                  <a:lnTo>
                    <a:pt x="1681" y="288094"/>
                  </a:lnTo>
                  <a:lnTo>
                    <a:pt x="1681" y="0"/>
                  </a:lnTo>
                  <a:close/>
                </a:path>
              </a:pathLst>
            </a:custGeom>
            <a:solidFill>
              <a:srgbClr val="68686B"/>
            </a:solidFill>
          </p:spPr>
          <p:txBody>
            <a:bodyPr wrap="square" lIns="0" tIns="0" rIns="0" bIns="0" rtlCol="0"/>
            <a:lstStyle/>
            <a:p>
              <a:endParaRPr lang="fr-FR" noProof="0" dirty="0"/>
            </a:p>
          </p:txBody>
        </p:sp>
        <p:sp>
          <p:nvSpPr>
            <p:cNvPr id="6395" name="object 6395"/>
            <p:cNvSpPr/>
            <p:nvPr/>
          </p:nvSpPr>
          <p:spPr>
            <a:xfrm>
              <a:off x="9178027" y="5454275"/>
              <a:ext cx="1905" cy="290195"/>
            </a:xfrm>
            <a:custGeom>
              <a:avLst/>
              <a:gdLst/>
              <a:ahLst/>
              <a:cxnLst/>
              <a:rect l="l" t="t" r="r" b="b"/>
              <a:pathLst>
                <a:path w="1904" h="290195">
                  <a:moveTo>
                    <a:pt x="1681" y="200"/>
                  </a:moveTo>
                  <a:lnTo>
                    <a:pt x="1681" y="288295"/>
                  </a:lnTo>
                </a:path>
                <a:path w="1904" h="290195">
                  <a:moveTo>
                    <a:pt x="0" y="289795"/>
                  </a:moveTo>
                  <a:lnTo>
                    <a:pt x="0" y="0"/>
                  </a:lnTo>
                </a:path>
              </a:pathLst>
            </a:custGeom>
            <a:ln w="3175">
              <a:solidFill>
                <a:srgbClr val="68686B"/>
              </a:solidFill>
            </a:ln>
          </p:spPr>
          <p:txBody>
            <a:bodyPr wrap="square" lIns="0" tIns="0" rIns="0" bIns="0" rtlCol="0"/>
            <a:lstStyle/>
            <a:p>
              <a:endParaRPr lang="fr-FR" noProof="0" dirty="0"/>
            </a:p>
          </p:txBody>
        </p:sp>
        <p:sp>
          <p:nvSpPr>
            <p:cNvPr id="6396" name="object 6396"/>
            <p:cNvSpPr/>
            <p:nvPr/>
          </p:nvSpPr>
          <p:spPr>
            <a:xfrm>
              <a:off x="9179708" y="5454476"/>
              <a:ext cx="3810" cy="288290"/>
            </a:xfrm>
            <a:custGeom>
              <a:avLst/>
              <a:gdLst/>
              <a:ahLst/>
              <a:cxnLst/>
              <a:rect l="l" t="t" r="r" b="b"/>
              <a:pathLst>
                <a:path w="3809" h="288289">
                  <a:moveTo>
                    <a:pt x="0" y="0"/>
                  </a:moveTo>
                  <a:lnTo>
                    <a:pt x="0" y="288094"/>
                  </a:lnTo>
                  <a:lnTo>
                    <a:pt x="3602" y="284879"/>
                  </a:lnTo>
                  <a:lnTo>
                    <a:pt x="3602" y="430"/>
                  </a:lnTo>
                  <a:lnTo>
                    <a:pt x="0" y="0"/>
                  </a:lnTo>
                  <a:close/>
                </a:path>
              </a:pathLst>
            </a:custGeom>
            <a:solidFill>
              <a:srgbClr val="68686B"/>
            </a:solidFill>
          </p:spPr>
          <p:txBody>
            <a:bodyPr wrap="square" lIns="0" tIns="0" rIns="0" bIns="0" rtlCol="0"/>
            <a:lstStyle/>
            <a:p>
              <a:endParaRPr lang="fr-FR" noProof="0" dirty="0"/>
            </a:p>
          </p:txBody>
        </p:sp>
        <p:sp>
          <p:nvSpPr>
            <p:cNvPr id="6397" name="object 6397"/>
            <p:cNvSpPr/>
            <p:nvPr/>
          </p:nvSpPr>
          <p:spPr>
            <a:xfrm>
              <a:off x="9179708" y="5454476"/>
              <a:ext cx="3810" cy="288290"/>
            </a:xfrm>
            <a:custGeom>
              <a:avLst/>
              <a:gdLst/>
              <a:ahLst/>
              <a:cxnLst/>
              <a:rect l="l" t="t" r="r" b="b"/>
              <a:pathLst>
                <a:path w="3809" h="288289">
                  <a:moveTo>
                    <a:pt x="3602" y="430"/>
                  </a:moveTo>
                  <a:lnTo>
                    <a:pt x="3602" y="284879"/>
                  </a:lnTo>
                </a:path>
                <a:path w="3809" h="288289">
                  <a:moveTo>
                    <a:pt x="0" y="288094"/>
                  </a:moveTo>
                  <a:lnTo>
                    <a:pt x="0" y="0"/>
                  </a:lnTo>
                </a:path>
              </a:pathLst>
            </a:custGeom>
            <a:ln w="3175">
              <a:solidFill>
                <a:srgbClr val="68686B"/>
              </a:solidFill>
            </a:ln>
          </p:spPr>
          <p:txBody>
            <a:bodyPr wrap="square" lIns="0" tIns="0" rIns="0" bIns="0" rtlCol="0"/>
            <a:lstStyle/>
            <a:p>
              <a:endParaRPr lang="fr-FR" noProof="0" dirty="0"/>
            </a:p>
          </p:txBody>
        </p:sp>
        <p:sp>
          <p:nvSpPr>
            <p:cNvPr id="6398" name="object 6398"/>
            <p:cNvSpPr/>
            <p:nvPr/>
          </p:nvSpPr>
          <p:spPr>
            <a:xfrm>
              <a:off x="9183311" y="5455136"/>
              <a:ext cx="2540" cy="284480"/>
            </a:xfrm>
            <a:custGeom>
              <a:avLst/>
              <a:gdLst/>
              <a:ahLst/>
              <a:cxnLst/>
              <a:rect l="l" t="t" r="r" b="b"/>
              <a:pathLst>
                <a:path w="2540" h="284479">
                  <a:moveTo>
                    <a:pt x="1921" y="0"/>
                  </a:moveTo>
                  <a:lnTo>
                    <a:pt x="0" y="0"/>
                  </a:lnTo>
                  <a:lnTo>
                    <a:pt x="0" y="284219"/>
                  </a:lnTo>
                  <a:lnTo>
                    <a:pt x="1921" y="282504"/>
                  </a:lnTo>
                  <a:lnTo>
                    <a:pt x="1921" y="0"/>
                  </a:lnTo>
                  <a:close/>
                </a:path>
              </a:pathLst>
            </a:custGeom>
            <a:solidFill>
              <a:srgbClr val="67686B"/>
            </a:solidFill>
          </p:spPr>
          <p:txBody>
            <a:bodyPr wrap="square" lIns="0" tIns="0" rIns="0" bIns="0" rtlCol="0"/>
            <a:lstStyle/>
            <a:p>
              <a:endParaRPr lang="fr-FR" noProof="0" dirty="0"/>
            </a:p>
          </p:txBody>
        </p:sp>
        <p:sp>
          <p:nvSpPr>
            <p:cNvPr id="6399" name="object 6399"/>
            <p:cNvSpPr/>
            <p:nvPr/>
          </p:nvSpPr>
          <p:spPr>
            <a:xfrm>
              <a:off x="9183311" y="5454906"/>
              <a:ext cx="2540" cy="284480"/>
            </a:xfrm>
            <a:custGeom>
              <a:avLst/>
              <a:gdLst/>
              <a:ahLst/>
              <a:cxnLst/>
              <a:rect l="l" t="t" r="r" b="b"/>
              <a:pathLst>
                <a:path w="2540" h="284479">
                  <a:moveTo>
                    <a:pt x="1921" y="229"/>
                  </a:moveTo>
                  <a:lnTo>
                    <a:pt x="1921" y="282734"/>
                  </a:lnTo>
                </a:path>
                <a:path w="2540" h="284479">
                  <a:moveTo>
                    <a:pt x="0" y="284448"/>
                  </a:moveTo>
                  <a:lnTo>
                    <a:pt x="0" y="0"/>
                  </a:lnTo>
                </a:path>
              </a:pathLst>
            </a:custGeom>
            <a:ln w="3175">
              <a:solidFill>
                <a:srgbClr val="67686B"/>
              </a:solidFill>
            </a:ln>
          </p:spPr>
          <p:txBody>
            <a:bodyPr wrap="square" lIns="0" tIns="0" rIns="0" bIns="0" rtlCol="0"/>
            <a:lstStyle/>
            <a:p>
              <a:endParaRPr lang="fr-FR" noProof="0" dirty="0"/>
            </a:p>
          </p:txBody>
        </p:sp>
        <p:sp>
          <p:nvSpPr>
            <p:cNvPr id="6400" name="object 6400"/>
            <p:cNvSpPr/>
            <p:nvPr/>
          </p:nvSpPr>
          <p:spPr>
            <a:xfrm>
              <a:off x="9185224" y="5455119"/>
              <a:ext cx="3810" cy="283210"/>
            </a:xfrm>
            <a:custGeom>
              <a:avLst/>
              <a:gdLst/>
              <a:ahLst/>
              <a:cxnLst/>
              <a:rect l="l" t="t" r="r" b="b"/>
              <a:pathLst>
                <a:path w="3809" h="283210">
                  <a:moveTo>
                    <a:pt x="3606" y="0"/>
                  </a:moveTo>
                  <a:lnTo>
                    <a:pt x="0" y="0"/>
                  </a:lnTo>
                  <a:lnTo>
                    <a:pt x="0" y="279425"/>
                  </a:lnTo>
                  <a:lnTo>
                    <a:pt x="0" y="280581"/>
                  </a:lnTo>
                  <a:lnTo>
                    <a:pt x="0" y="282867"/>
                  </a:lnTo>
                  <a:lnTo>
                    <a:pt x="901" y="282867"/>
                  </a:lnTo>
                  <a:lnTo>
                    <a:pt x="901" y="280581"/>
                  </a:lnTo>
                  <a:lnTo>
                    <a:pt x="2819" y="280581"/>
                  </a:lnTo>
                  <a:lnTo>
                    <a:pt x="2819" y="279425"/>
                  </a:lnTo>
                  <a:lnTo>
                    <a:pt x="3606" y="279425"/>
                  </a:lnTo>
                  <a:lnTo>
                    <a:pt x="3606" y="0"/>
                  </a:lnTo>
                  <a:close/>
                </a:path>
              </a:pathLst>
            </a:custGeom>
            <a:solidFill>
              <a:srgbClr val="67686B"/>
            </a:solidFill>
          </p:spPr>
          <p:txBody>
            <a:bodyPr wrap="square" lIns="0" tIns="0" rIns="0" bIns="0" rtlCol="0"/>
            <a:lstStyle/>
            <a:p>
              <a:endParaRPr lang="fr-FR" noProof="0" dirty="0"/>
            </a:p>
          </p:txBody>
        </p:sp>
        <p:sp>
          <p:nvSpPr>
            <p:cNvPr id="6401" name="object 6401"/>
            <p:cNvSpPr/>
            <p:nvPr/>
          </p:nvSpPr>
          <p:spPr>
            <a:xfrm>
              <a:off x="9185233" y="5455136"/>
              <a:ext cx="3810" cy="282575"/>
            </a:xfrm>
            <a:custGeom>
              <a:avLst/>
              <a:gdLst/>
              <a:ahLst/>
              <a:cxnLst/>
              <a:rect l="l" t="t" r="r" b="b"/>
              <a:pathLst>
                <a:path w="3809" h="282575">
                  <a:moveTo>
                    <a:pt x="3602" y="430"/>
                  </a:moveTo>
                  <a:lnTo>
                    <a:pt x="3602" y="279262"/>
                  </a:lnTo>
                </a:path>
                <a:path w="3809" h="282575">
                  <a:moveTo>
                    <a:pt x="0" y="282504"/>
                  </a:moveTo>
                  <a:lnTo>
                    <a:pt x="0" y="0"/>
                  </a:lnTo>
                </a:path>
              </a:pathLst>
            </a:custGeom>
            <a:ln w="3175">
              <a:solidFill>
                <a:srgbClr val="67686B"/>
              </a:solidFill>
            </a:ln>
          </p:spPr>
          <p:txBody>
            <a:bodyPr wrap="square" lIns="0" tIns="0" rIns="0" bIns="0" rtlCol="0"/>
            <a:lstStyle/>
            <a:p>
              <a:endParaRPr lang="fr-FR" noProof="0" dirty="0"/>
            </a:p>
          </p:txBody>
        </p:sp>
        <p:sp>
          <p:nvSpPr>
            <p:cNvPr id="6402" name="object 6402"/>
            <p:cNvSpPr/>
            <p:nvPr/>
          </p:nvSpPr>
          <p:spPr>
            <a:xfrm>
              <a:off x="9188835" y="5455768"/>
              <a:ext cx="1905" cy="278765"/>
            </a:xfrm>
            <a:custGeom>
              <a:avLst/>
              <a:gdLst/>
              <a:ahLst/>
              <a:cxnLst/>
              <a:rect l="l" t="t" r="r" b="b"/>
              <a:pathLst>
                <a:path w="1904" h="278764">
                  <a:moveTo>
                    <a:pt x="1681" y="0"/>
                  </a:moveTo>
                  <a:lnTo>
                    <a:pt x="0" y="0"/>
                  </a:lnTo>
                  <a:lnTo>
                    <a:pt x="0" y="278631"/>
                  </a:lnTo>
                  <a:lnTo>
                    <a:pt x="1681" y="277092"/>
                  </a:lnTo>
                  <a:lnTo>
                    <a:pt x="1681" y="0"/>
                  </a:lnTo>
                  <a:close/>
                </a:path>
              </a:pathLst>
            </a:custGeom>
            <a:solidFill>
              <a:srgbClr val="67686B"/>
            </a:solidFill>
          </p:spPr>
          <p:txBody>
            <a:bodyPr wrap="square" lIns="0" tIns="0" rIns="0" bIns="0" rtlCol="0"/>
            <a:lstStyle/>
            <a:p>
              <a:endParaRPr lang="fr-FR" noProof="0" dirty="0"/>
            </a:p>
          </p:txBody>
        </p:sp>
        <p:sp>
          <p:nvSpPr>
            <p:cNvPr id="6403" name="object 6403"/>
            <p:cNvSpPr/>
            <p:nvPr/>
          </p:nvSpPr>
          <p:spPr>
            <a:xfrm>
              <a:off x="9188835" y="5455567"/>
              <a:ext cx="1905" cy="279400"/>
            </a:xfrm>
            <a:custGeom>
              <a:avLst/>
              <a:gdLst/>
              <a:ahLst/>
              <a:cxnLst/>
              <a:rect l="l" t="t" r="r" b="b"/>
              <a:pathLst>
                <a:path w="1904" h="279400">
                  <a:moveTo>
                    <a:pt x="1681" y="200"/>
                  </a:moveTo>
                  <a:lnTo>
                    <a:pt x="1681" y="277293"/>
                  </a:lnTo>
                </a:path>
                <a:path w="1904" h="279400">
                  <a:moveTo>
                    <a:pt x="0" y="278832"/>
                  </a:moveTo>
                  <a:lnTo>
                    <a:pt x="0" y="0"/>
                  </a:lnTo>
                </a:path>
              </a:pathLst>
            </a:custGeom>
            <a:ln w="3175">
              <a:solidFill>
                <a:srgbClr val="67686B"/>
              </a:solidFill>
            </a:ln>
          </p:spPr>
          <p:txBody>
            <a:bodyPr wrap="square" lIns="0" tIns="0" rIns="0" bIns="0" rtlCol="0"/>
            <a:lstStyle/>
            <a:p>
              <a:endParaRPr lang="fr-FR" noProof="0" dirty="0"/>
            </a:p>
          </p:txBody>
        </p:sp>
        <p:sp>
          <p:nvSpPr>
            <p:cNvPr id="6404" name="object 6404"/>
            <p:cNvSpPr/>
            <p:nvPr/>
          </p:nvSpPr>
          <p:spPr>
            <a:xfrm>
              <a:off x="9190517" y="5455768"/>
              <a:ext cx="3810" cy="277495"/>
            </a:xfrm>
            <a:custGeom>
              <a:avLst/>
              <a:gdLst/>
              <a:ahLst/>
              <a:cxnLst/>
              <a:rect l="l" t="t" r="r" b="b"/>
              <a:pathLst>
                <a:path w="3809" h="277495">
                  <a:moveTo>
                    <a:pt x="0" y="0"/>
                  </a:moveTo>
                  <a:lnTo>
                    <a:pt x="0" y="277092"/>
                  </a:lnTo>
                  <a:lnTo>
                    <a:pt x="3602" y="273794"/>
                  </a:lnTo>
                  <a:lnTo>
                    <a:pt x="3602" y="430"/>
                  </a:lnTo>
                  <a:lnTo>
                    <a:pt x="0" y="0"/>
                  </a:lnTo>
                  <a:close/>
                </a:path>
              </a:pathLst>
            </a:custGeom>
            <a:solidFill>
              <a:srgbClr val="67686B"/>
            </a:solidFill>
          </p:spPr>
          <p:txBody>
            <a:bodyPr wrap="square" lIns="0" tIns="0" rIns="0" bIns="0" rtlCol="0"/>
            <a:lstStyle/>
            <a:p>
              <a:endParaRPr lang="fr-FR" noProof="0" dirty="0"/>
            </a:p>
          </p:txBody>
        </p:sp>
        <p:sp>
          <p:nvSpPr>
            <p:cNvPr id="6405" name="object 6405"/>
            <p:cNvSpPr/>
            <p:nvPr/>
          </p:nvSpPr>
          <p:spPr>
            <a:xfrm>
              <a:off x="9190517" y="5455768"/>
              <a:ext cx="3810" cy="277495"/>
            </a:xfrm>
            <a:custGeom>
              <a:avLst/>
              <a:gdLst/>
              <a:ahLst/>
              <a:cxnLst/>
              <a:rect l="l" t="t" r="r" b="b"/>
              <a:pathLst>
                <a:path w="3809" h="277495">
                  <a:moveTo>
                    <a:pt x="3602" y="430"/>
                  </a:moveTo>
                  <a:lnTo>
                    <a:pt x="3602" y="273794"/>
                  </a:lnTo>
                </a:path>
                <a:path w="3809" h="277495">
                  <a:moveTo>
                    <a:pt x="0" y="277092"/>
                  </a:moveTo>
                  <a:lnTo>
                    <a:pt x="0" y="0"/>
                  </a:lnTo>
                </a:path>
              </a:pathLst>
            </a:custGeom>
            <a:ln w="3175">
              <a:solidFill>
                <a:srgbClr val="67686B"/>
              </a:solidFill>
            </a:ln>
          </p:spPr>
          <p:txBody>
            <a:bodyPr wrap="square" lIns="0" tIns="0" rIns="0" bIns="0" rtlCol="0"/>
            <a:lstStyle/>
            <a:p>
              <a:endParaRPr lang="fr-FR" noProof="0" dirty="0"/>
            </a:p>
          </p:txBody>
        </p:sp>
        <p:sp>
          <p:nvSpPr>
            <p:cNvPr id="6406" name="object 6406"/>
            <p:cNvSpPr/>
            <p:nvPr/>
          </p:nvSpPr>
          <p:spPr>
            <a:xfrm>
              <a:off x="9194120" y="5456428"/>
              <a:ext cx="2540" cy="273685"/>
            </a:xfrm>
            <a:custGeom>
              <a:avLst/>
              <a:gdLst/>
              <a:ahLst/>
              <a:cxnLst/>
              <a:rect l="l" t="t" r="r" b="b"/>
              <a:pathLst>
                <a:path w="2540" h="273685">
                  <a:moveTo>
                    <a:pt x="1921" y="0"/>
                  </a:moveTo>
                  <a:lnTo>
                    <a:pt x="0" y="0"/>
                  </a:lnTo>
                  <a:lnTo>
                    <a:pt x="0" y="273134"/>
                  </a:lnTo>
                  <a:lnTo>
                    <a:pt x="1921" y="271375"/>
                  </a:lnTo>
                  <a:lnTo>
                    <a:pt x="1921" y="0"/>
                  </a:lnTo>
                  <a:close/>
                </a:path>
              </a:pathLst>
            </a:custGeom>
            <a:solidFill>
              <a:srgbClr val="67676B"/>
            </a:solidFill>
          </p:spPr>
          <p:txBody>
            <a:bodyPr wrap="square" lIns="0" tIns="0" rIns="0" bIns="0" rtlCol="0"/>
            <a:lstStyle/>
            <a:p>
              <a:endParaRPr lang="fr-FR" noProof="0" dirty="0"/>
            </a:p>
          </p:txBody>
        </p:sp>
        <p:sp>
          <p:nvSpPr>
            <p:cNvPr id="6407" name="object 6407"/>
            <p:cNvSpPr/>
            <p:nvPr/>
          </p:nvSpPr>
          <p:spPr>
            <a:xfrm>
              <a:off x="9194120" y="5456199"/>
              <a:ext cx="2540" cy="273685"/>
            </a:xfrm>
            <a:custGeom>
              <a:avLst/>
              <a:gdLst/>
              <a:ahLst/>
              <a:cxnLst/>
              <a:rect l="l" t="t" r="r" b="b"/>
              <a:pathLst>
                <a:path w="2540" h="273685">
                  <a:moveTo>
                    <a:pt x="1921" y="229"/>
                  </a:moveTo>
                  <a:lnTo>
                    <a:pt x="1921" y="271604"/>
                  </a:lnTo>
                </a:path>
                <a:path w="2540" h="273685">
                  <a:moveTo>
                    <a:pt x="0" y="273363"/>
                  </a:moveTo>
                  <a:lnTo>
                    <a:pt x="0" y="0"/>
                  </a:lnTo>
                </a:path>
              </a:pathLst>
            </a:custGeom>
            <a:ln w="3175">
              <a:solidFill>
                <a:srgbClr val="67676B"/>
              </a:solidFill>
            </a:ln>
          </p:spPr>
          <p:txBody>
            <a:bodyPr wrap="square" lIns="0" tIns="0" rIns="0" bIns="0" rtlCol="0"/>
            <a:lstStyle/>
            <a:p>
              <a:endParaRPr lang="fr-FR" noProof="0" dirty="0"/>
            </a:p>
          </p:txBody>
        </p:sp>
        <p:sp>
          <p:nvSpPr>
            <p:cNvPr id="6408" name="object 6408"/>
            <p:cNvSpPr/>
            <p:nvPr/>
          </p:nvSpPr>
          <p:spPr>
            <a:xfrm>
              <a:off x="9196041" y="5456428"/>
              <a:ext cx="3810" cy="271780"/>
            </a:xfrm>
            <a:custGeom>
              <a:avLst/>
              <a:gdLst/>
              <a:ahLst/>
              <a:cxnLst/>
              <a:rect l="l" t="t" r="r" b="b"/>
              <a:pathLst>
                <a:path w="3809" h="271779">
                  <a:moveTo>
                    <a:pt x="0" y="0"/>
                  </a:moveTo>
                  <a:lnTo>
                    <a:pt x="0" y="271375"/>
                  </a:lnTo>
                  <a:lnTo>
                    <a:pt x="3602" y="268077"/>
                  </a:lnTo>
                  <a:lnTo>
                    <a:pt x="3602" y="430"/>
                  </a:lnTo>
                  <a:lnTo>
                    <a:pt x="0" y="0"/>
                  </a:lnTo>
                  <a:close/>
                </a:path>
              </a:pathLst>
            </a:custGeom>
            <a:solidFill>
              <a:srgbClr val="67676B"/>
            </a:solidFill>
          </p:spPr>
          <p:txBody>
            <a:bodyPr wrap="square" lIns="0" tIns="0" rIns="0" bIns="0" rtlCol="0"/>
            <a:lstStyle/>
            <a:p>
              <a:endParaRPr lang="fr-FR" noProof="0" dirty="0"/>
            </a:p>
          </p:txBody>
        </p:sp>
        <p:sp>
          <p:nvSpPr>
            <p:cNvPr id="6409" name="object 6409"/>
            <p:cNvSpPr/>
            <p:nvPr/>
          </p:nvSpPr>
          <p:spPr>
            <a:xfrm>
              <a:off x="9196041" y="5456428"/>
              <a:ext cx="3810" cy="271780"/>
            </a:xfrm>
            <a:custGeom>
              <a:avLst/>
              <a:gdLst/>
              <a:ahLst/>
              <a:cxnLst/>
              <a:rect l="l" t="t" r="r" b="b"/>
              <a:pathLst>
                <a:path w="3809" h="271779">
                  <a:moveTo>
                    <a:pt x="3602" y="430"/>
                  </a:moveTo>
                  <a:lnTo>
                    <a:pt x="3602" y="268077"/>
                  </a:lnTo>
                </a:path>
                <a:path w="3809" h="271779">
                  <a:moveTo>
                    <a:pt x="0" y="271375"/>
                  </a:moveTo>
                  <a:lnTo>
                    <a:pt x="0" y="0"/>
                  </a:lnTo>
                </a:path>
              </a:pathLst>
            </a:custGeom>
            <a:ln w="3175">
              <a:solidFill>
                <a:srgbClr val="67676B"/>
              </a:solidFill>
            </a:ln>
          </p:spPr>
          <p:txBody>
            <a:bodyPr wrap="square" lIns="0" tIns="0" rIns="0" bIns="0" rtlCol="0"/>
            <a:lstStyle/>
            <a:p>
              <a:endParaRPr lang="fr-FR" noProof="0" dirty="0"/>
            </a:p>
          </p:txBody>
        </p:sp>
        <p:sp>
          <p:nvSpPr>
            <p:cNvPr id="6410" name="object 6410"/>
            <p:cNvSpPr/>
            <p:nvPr/>
          </p:nvSpPr>
          <p:spPr>
            <a:xfrm>
              <a:off x="9199644" y="5457060"/>
              <a:ext cx="1905" cy="267970"/>
            </a:xfrm>
            <a:custGeom>
              <a:avLst/>
              <a:gdLst/>
              <a:ahLst/>
              <a:cxnLst/>
              <a:rect l="l" t="t" r="r" b="b"/>
              <a:pathLst>
                <a:path w="1904" h="267970">
                  <a:moveTo>
                    <a:pt x="1681" y="0"/>
                  </a:moveTo>
                  <a:lnTo>
                    <a:pt x="0" y="0"/>
                  </a:lnTo>
                  <a:lnTo>
                    <a:pt x="0" y="267445"/>
                  </a:lnTo>
                  <a:lnTo>
                    <a:pt x="1681" y="265906"/>
                  </a:lnTo>
                  <a:lnTo>
                    <a:pt x="1681" y="0"/>
                  </a:lnTo>
                  <a:close/>
                </a:path>
              </a:pathLst>
            </a:custGeom>
            <a:solidFill>
              <a:srgbClr val="67676B"/>
            </a:solidFill>
          </p:spPr>
          <p:txBody>
            <a:bodyPr wrap="square" lIns="0" tIns="0" rIns="0" bIns="0" rtlCol="0"/>
            <a:lstStyle/>
            <a:p>
              <a:endParaRPr lang="fr-FR" noProof="0" dirty="0"/>
            </a:p>
          </p:txBody>
        </p:sp>
        <p:sp>
          <p:nvSpPr>
            <p:cNvPr id="6411" name="object 6411"/>
            <p:cNvSpPr/>
            <p:nvPr/>
          </p:nvSpPr>
          <p:spPr>
            <a:xfrm>
              <a:off x="9199644" y="5456859"/>
              <a:ext cx="1905" cy="267970"/>
            </a:xfrm>
            <a:custGeom>
              <a:avLst/>
              <a:gdLst/>
              <a:ahLst/>
              <a:cxnLst/>
              <a:rect l="l" t="t" r="r" b="b"/>
              <a:pathLst>
                <a:path w="1904" h="267970">
                  <a:moveTo>
                    <a:pt x="1681" y="200"/>
                  </a:moveTo>
                  <a:lnTo>
                    <a:pt x="1681" y="266107"/>
                  </a:lnTo>
                </a:path>
                <a:path w="1904" h="267970">
                  <a:moveTo>
                    <a:pt x="0" y="267646"/>
                  </a:moveTo>
                  <a:lnTo>
                    <a:pt x="0" y="0"/>
                  </a:lnTo>
                </a:path>
              </a:pathLst>
            </a:custGeom>
            <a:ln w="3175">
              <a:solidFill>
                <a:srgbClr val="67676B"/>
              </a:solidFill>
            </a:ln>
          </p:spPr>
          <p:txBody>
            <a:bodyPr wrap="square" lIns="0" tIns="0" rIns="0" bIns="0" rtlCol="0"/>
            <a:lstStyle/>
            <a:p>
              <a:endParaRPr lang="fr-FR" noProof="0" dirty="0"/>
            </a:p>
          </p:txBody>
        </p:sp>
        <p:sp>
          <p:nvSpPr>
            <p:cNvPr id="6412" name="object 6412"/>
            <p:cNvSpPr/>
            <p:nvPr/>
          </p:nvSpPr>
          <p:spPr>
            <a:xfrm>
              <a:off x="9201325" y="5457060"/>
              <a:ext cx="3810" cy="266065"/>
            </a:xfrm>
            <a:custGeom>
              <a:avLst/>
              <a:gdLst/>
              <a:ahLst/>
              <a:cxnLst/>
              <a:rect l="l" t="t" r="r" b="b"/>
              <a:pathLst>
                <a:path w="3809" h="266064">
                  <a:moveTo>
                    <a:pt x="0" y="0"/>
                  </a:moveTo>
                  <a:lnTo>
                    <a:pt x="0" y="265906"/>
                  </a:lnTo>
                  <a:lnTo>
                    <a:pt x="3602" y="262609"/>
                  </a:lnTo>
                  <a:lnTo>
                    <a:pt x="3602" y="430"/>
                  </a:lnTo>
                  <a:lnTo>
                    <a:pt x="0" y="0"/>
                  </a:lnTo>
                  <a:close/>
                </a:path>
              </a:pathLst>
            </a:custGeom>
            <a:solidFill>
              <a:srgbClr val="67676B"/>
            </a:solidFill>
          </p:spPr>
          <p:txBody>
            <a:bodyPr wrap="square" lIns="0" tIns="0" rIns="0" bIns="0" rtlCol="0"/>
            <a:lstStyle/>
            <a:p>
              <a:endParaRPr lang="fr-FR" noProof="0" dirty="0"/>
            </a:p>
          </p:txBody>
        </p:sp>
        <p:sp>
          <p:nvSpPr>
            <p:cNvPr id="6413" name="object 6413"/>
            <p:cNvSpPr/>
            <p:nvPr/>
          </p:nvSpPr>
          <p:spPr>
            <a:xfrm>
              <a:off x="9201325" y="5457060"/>
              <a:ext cx="3810" cy="266065"/>
            </a:xfrm>
            <a:custGeom>
              <a:avLst/>
              <a:gdLst/>
              <a:ahLst/>
              <a:cxnLst/>
              <a:rect l="l" t="t" r="r" b="b"/>
              <a:pathLst>
                <a:path w="3809" h="266064">
                  <a:moveTo>
                    <a:pt x="3602" y="430"/>
                  </a:moveTo>
                  <a:lnTo>
                    <a:pt x="3602" y="262609"/>
                  </a:lnTo>
                </a:path>
                <a:path w="3809" h="266064">
                  <a:moveTo>
                    <a:pt x="0" y="265906"/>
                  </a:moveTo>
                  <a:lnTo>
                    <a:pt x="0" y="0"/>
                  </a:lnTo>
                </a:path>
              </a:pathLst>
            </a:custGeom>
            <a:ln w="3175">
              <a:solidFill>
                <a:srgbClr val="67676B"/>
              </a:solidFill>
            </a:ln>
          </p:spPr>
          <p:txBody>
            <a:bodyPr wrap="square" lIns="0" tIns="0" rIns="0" bIns="0" rtlCol="0"/>
            <a:lstStyle/>
            <a:p>
              <a:endParaRPr lang="fr-FR" noProof="0" dirty="0"/>
            </a:p>
          </p:txBody>
        </p:sp>
        <p:sp>
          <p:nvSpPr>
            <p:cNvPr id="6414" name="object 6414"/>
            <p:cNvSpPr/>
            <p:nvPr/>
          </p:nvSpPr>
          <p:spPr>
            <a:xfrm>
              <a:off x="9204928" y="5457720"/>
              <a:ext cx="2540" cy="262255"/>
            </a:xfrm>
            <a:custGeom>
              <a:avLst/>
              <a:gdLst/>
              <a:ahLst/>
              <a:cxnLst/>
              <a:rect l="l" t="t" r="r" b="b"/>
              <a:pathLst>
                <a:path w="2540" h="262254">
                  <a:moveTo>
                    <a:pt x="1921" y="0"/>
                  </a:moveTo>
                  <a:lnTo>
                    <a:pt x="0" y="0"/>
                  </a:lnTo>
                  <a:lnTo>
                    <a:pt x="0" y="261948"/>
                  </a:lnTo>
                  <a:lnTo>
                    <a:pt x="1921" y="260189"/>
                  </a:lnTo>
                  <a:lnTo>
                    <a:pt x="1921" y="0"/>
                  </a:lnTo>
                  <a:close/>
                </a:path>
              </a:pathLst>
            </a:custGeom>
            <a:solidFill>
              <a:srgbClr val="66676A"/>
            </a:solidFill>
          </p:spPr>
          <p:txBody>
            <a:bodyPr wrap="square" lIns="0" tIns="0" rIns="0" bIns="0" rtlCol="0"/>
            <a:lstStyle/>
            <a:p>
              <a:endParaRPr lang="fr-FR" noProof="0" dirty="0"/>
            </a:p>
          </p:txBody>
        </p:sp>
        <p:sp>
          <p:nvSpPr>
            <p:cNvPr id="6415" name="object 6415"/>
            <p:cNvSpPr/>
            <p:nvPr/>
          </p:nvSpPr>
          <p:spPr>
            <a:xfrm>
              <a:off x="9204928" y="5457490"/>
              <a:ext cx="2540" cy="262255"/>
            </a:xfrm>
            <a:custGeom>
              <a:avLst/>
              <a:gdLst/>
              <a:ahLst/>
              <a:cxnLst/>
              <a:rect l="l" t="t" r="r" b="b"/>
              <a:pathLst>
                <a:path w="2540" h="262254">
                  <a:moveTo>
                    <a:pt x="1921" y="229"/>
                  </a:moveTo>
                  <a:lnTo>
                    <a:pt x="1921" y="260419"/>
                  </a:lnTo>
                </a:path>
                <a:path w="2540" h="262254">
                  <a:moveTo>
                    <a:pt x="0" y="262178"/>
                  </a:moveTo>
                  <a:lnTo>
                    <a:pt x="0" y="0"/>
                  </a:lnTo>
                </a:path>
              </a:pathLst>
            </a:custGeom>
            <a:ln w="3175">
              <a:solidFill>
                <a:srgbClr val="66676A"/>
              </a:solidFill>
            </a:ln>
          </p:spPr>
          <p:txBody>
            <a:bodyPr wrap="square" lIns="0" tIns="0" rIns="0" bIns="0" rtlCol="0"/>
            <a:lstStyle/>
            <a:p>
              <a:endParaRPr lang="fr-FR" noProof="0" dirty="0"/>
            </a:p>
          </p:txBody>
        </p:sp>
        <p:sp>
          <p:nvSpPr>
            <p:cNvPr id="6416" name="object 6416"/>
            <p:cNvSpPr/>
            <p:nvPr/>
          </p:nvSpPr>
          <p:spPr>
            <a:xfrm>
              <a:off x="9206850" y="5457921"/>
              <a:ext cx="1905" cy="260350"/>
            </a:xfrm>
            <a:custGeom>
              <a:avLst/>
              <a:gdLst/>
              <a:ahLst/>
              <a:cxnLst/>
              <a:rect l="l" t="t" r="r" b="b"/>
              <a:pathLst>
                <a:path w="1904" h="260350">
                  <a:moveTo>
                    <a:pt x="1681" y="0"/>
                  </a:moveTo>
                  <a:lnTo>
                    <a:pt x="0" y="0"/>
                  </a:lnTo>
                  <a:lnTo>
                    <a:pt x="0" y="259988"/>
                  </a:lnTo>
                  <a:lnTo>
                    <a:pt x="1681" y="258449"/>
                  </a:lnTo>
                  <a:lnTo>
                    <a:pt x="1681" y="0"/>
                  </a:lnTo>
                  <a:close/>
                </a:path>
              </a:pathLst>
            </a:custGeom>
            <a:solidFill>
              <a:srgbClr val="66676A"/>
            </a:solidFill>
          </p:spPr>
          <p:txBody>
            <a:bodyPr wrap="square" lIns="0" tIns="0" rIns="0" bIns="0" rtlCol="0"/>
            <a:lstStyle/>
            <a:p>
              <a:endParaRPr lang="fr-FR" noProof="0" dirty="0"/>
            </a:p>
          </p:txBody>
        </p:sp>
        <p:sp>
          <p:nvSpPr>
            <p:cNvPr id="6417" name="object 6417"/>
            <p:cNvSpPr/>
            <p:nvPr/>
          </p:nvSpPr>
          <p:spPr>
            <a:xfrm>
              <a:off x="9206850" y="5457720"/>
              <a:ext cx="1905" cy="260350"/>
            </a:xfrm>
            <a:custGeom>
              <a:avLst/>
              <a:gdLst/>
              <a:ahLst/>
              <a:cxnLst/>
              <a:rect l="l" t="t" r="r" b="b"/>
              <a:pathLst>
                <a:path w="1904" h="260350">
                  <a:moveTo>
                    <a:pt x="1681" y="200"/>
                  </a:moveTo>
                  <a:lnTo>
                    <a:pt x="1681" y="258650"/>
                  </a:lnTo>
                </a:path>
                <a:path w="1904" h="260350">
                  <a:moveTo>
                    <a:pt x="0" y="260189"/>
                  </a:moveTo>
                  <a:lnTo>
                    <a:pt x="0" y="0"/>
                  </a:lnTo>
                </a:path>
              </a:pathLst>
            </a:custGeom>
            <a:ln w="3175">
              <a:solidFill>
                <a:srgbClr val="66676A"/>
              </a:solidFill>
            </a:ln>
          </p:spPr>
          <p:txBody>
            <a:bodyPr wrap="square" lIns="0" tIns="0" rIns="0" bIns="0" rtlCol="0"/>
            <a:lstStyle/>
            <a:p>
              <a:endParaRPr lang="fr-FR" noProof="0" dirty="0"/>
            </a:p>
          </p:txBody>
        </p:sp>
        <p:sp>
          <p:nvSpPr>
            <p:cNvPr id="6418" name="object 6418"/>
            <p:cNvSpPr/>
            <p:nvPr/>
          </p:nvSpPr>
          <p:spPr>
            <a:xfrm>
              <a:off x="9208531" y="5457921"/>
              <a:ext cx="3810" cy="258445"/>
            </a:xfrm>
            <a:custGeom>
              <a:avLst/>
              <a:gdLst/>
              <a:ahLst/>
              <a:cxnLst/>
              <a:rect l="l" t="t" r="r" b="b"/>
              <a:pathLst>
                <a:path w="3809" h="258445">
                  <a:moveTo>
                    <a:pt x="0" y="0"/>
                  </a:moveTo>
                  <a:lnTo>
                    <a:pt x="0" y="258449"/>
                  </a:lnTo>
                  <a:lnTo>
                    <a:pt x="3602" y="255152"/>
                  </a:lnTo>
                  <a:lnTo>
                    <a:pt x="3602" y="430"/>
                  </a:lnTo>
                  <a:lnTo>
                    <a:pt x="0" y="0"/>
                  </a:lnTo>
                  <a:close/>
                </a:path>
              </a:pathLst>
            </a:custGeom>
            <a:solidFill>
              <a:srgbClr val="66676A"/>
            </a:solidFill>
          </p:spPr>
          <p:txBody>
            <a:bodyPr wrap="square" lIns="0" tIns="0" rIns="0" bIns="0" rtlCol="0"/>
            <a:lstStyle/>
            <a:p>
              <a:endParaRPr lang="fr-FR" noProof="0" dirty="0"/>
            </a:p>
          </p:txBody>
        </p:sp>
        <p:sp>
          <p:nvSpPr>
            <p:cNvPr id="6419" name="object 6419"/>
            <p:cNvSpPr/>
            <p:nvPr/>
          </p:nvSpPr>
          <p:spPr>
            <a:xfrm>
              <a:off x="9208531" y="5457921"/>
              <a:ext cx="3810" cy="258445"/>
            </a:xfrm>
            <a:custGeom>
              <a:avLst/>
              <a:gdLst/>
              <a:ahLst/>
              <a:cxnLst/>
              <a:rect l="l" t="t" r="r" b="b"/>
              <a:pathLst>
                <a:path w="3809" h="258445">
                  <a:moveTo>
                    <a:pt x="3602" y="430"/>
                  </a:moveTo>
                  <a:lnTo>
                    <a:pt x="3602" y="255152"/>
                  </a:lnTo>
                </a:path>
                <a:path w="3809" h="258445">
                  <a:moveTo>
                    <a:pt x="0" y="258449"/>
                  </a:moveTo>
                  <a:lnTo>
                    <a:pt x="0" y="0"/>
                  </a:lnTo>
                </a:path>
              </a:pathLst>
            </a:custGeom>
            <a:ln w="3175">
              <a:solidFill>
                <a:srgbClr val="66676A"/>
              </a:solidFill>
            </a:ln>
          </p:spPr>
          <p:txBody>
            <a:bodyPr wrap="square" lIns="0" tIns="0" rIns="0" bIns="0" rtlCol="0"/>
            <a:lstStyle/>
            <a:p>
              <a:endParaRPr lang="fr-FR" noProof="0" dirty="0"/>
            </a:p>
          </p:txBody>
        </p:sp>
        <p:sp>
          <p:nvSpPr>
            <p:cNvPr id="6420" name="object 6420"/>
            <p:cNvSpPr/>
            <p:nvPr/>
          </p:nvSpPr>
          <p:spPr>
            <a:xfrm>
              <a:off x="9212134" y="5458582"/>
              <a:ext cx="2540" cy="254635"/>
            </a:xfrm>
            <a:custGeom>
              <a:avLst/>
              <a:gdLst/>
              <a:ahLst/>
              <a:cxnLst/>
              <a:rect l="l" t="t" r="r" b="b"/>
              <a:pathLst>
                <a:path w="2540" h="254635">
                  <a:moveTo>
                    <a:pt x="1921" y="0"/>
                  </a:moveTo>
                  <a:lnTo>
                    <a:pt x="0" y="0"/>
                  </a:lnTo>
                  <a:lnTo>
                    <a:pt x="0" y="254491"/>
                  </a:lnTo>
                  <a:lnTo>
                    <a:pt x="1921" y="252732"/>
                  </a:lnTo>
                  <a:lnTo>
                    <a:pt x="1921" y="0"/>
                  </a:lnTo>
                  <a:close/>
                </a:path>
              </a:pathLst>
            </a:custGeom>
            <a:solidFill>
              <a:srgbClr val="66676A"/>
            </a:solidFill>
          </p:spPr>
          <p:txBody>
            <a:bodyPr wrap="square" lIns="0" tIns="0" rIns="0" bIns="0" rtlCol="0"/>
            <a:lstStyle/>
            <a:p>
              <a:endParaRPr lang="fr-FR" noProof="0" dirty="0"/>
            </a:p>
          </p:txBody>
        </p:sp>
        <p:sp>
          <p:nvSpPr>
            <p:cNvPr id="6421" name="object 6421"/>
            <p:cNvSpPr/>
            <p:nvPr/>
          </p:nvSpPr>
          <p:spPr>
            <a:xfrm>
              <a:off x="9212134" y="5458352"/>
              <a:ext cx="2540" cy="255270"/>
            </a:xfrm>
            <a:custGeom>
              <a:avLst/>
              <a:gdLst/>
              <a:ahLst/>
              <a:cxnLst/>
              <a:rect l="l" t="t" r="r" b="b"/>
              <a:pathLst>
                <a:path w="2540" h="255270">
                  <a:moveTo>
                    <a:pt x="1921" y="229"/>
                  </a:moveTo>
                  <a:lnTo>
                    <a:pt x="1921" y="252962"/>
                  </a:lnTo>
                </a:path>
                <a:path w="2540" h="255270">
                  <a:moveTo>
                    <a:pt x="0" y="254721"/>
                  </a:moveTo>
                  <a:lnTo>
                    <a:pt x="0" y="0"/>
                  </a:lnTo>
                </a:path>
              </a:pathLst>
            </a:custGeom>
            <a:ln w="3175">
              <a:solidFill>
                <a:srgbClr val="66676A"/>
              </a:solidFill>
            </a:ln>
          </p:spPr>
          <p:txBody>
            <a:bodyPr wrap="square" lIns="0" tIns="0" rIns="0" bIns="0" rtlCol="0"/>
            <a:lstStyle/>
            <a:p>
              <a:endParaRPr lang="fr-FR" noProof="0" dirty="0"/>
            </a:p>
          </p:txBody>
        </p:sp>
        <p:pic>
          <p:nvPicPr>
            <p:cNvPr id="6422" name="object 6422"/>
            <p:cNvPicPr/>
            <p:nvPr/>
          </p:nvPicPr>
          <p:blipFill>
            <a:blip r:embed="rId49" cstate="print"/>
            <a:stretch>
              <a:fillRect/>
            </a:stretch>
          </p:blipFill>
          <p:spPr>
            <a:xfrm>
              <a:off x="9212374" y="5458582"/>
              <a:ext cx="250281" cy="252732"/>
            </a:xfrm>
            <a:prstGeom prst="rect">
              <a:avLst/>
            </a:prstGeom>
          </p:spPr>
        </p:pic>
        <p:sp>
          <p:nvSpPr>
            <p:cNvPr id="6423" name="object 6423"/>
            <p:cNvSpPr/>
            <p:nvPr/>
          </p:nvSpPr>
          <p:spPr>
            <a:xfrm>
              <a:off x="7122119" y="831302"/>
              <a:ext cx="728980" cy="973455"/>
            </a:xfrm>
            <a:custGeom>
              <a:avLst/>
              <a:gdLst/>
              <a:ahLst/>
              <a:cxnLst/>
              <a:rect l="l" t="t" r="r" b="b"/>
              <a:pathLst>
                <a:path w="728979" h="973455">
                  <a:moveTo>
                    <a:pt x="627706" y="776263"/>
                  </a:moveTo>
                  <a:lnTo>
                    <a:pt x="316307" y="776263"/>
                  </a:lnTo>
                  <a:lnTo>
                    <a:pt x="340417" y="782041"/>
                  </a:lnTo>
                  <a:lnTo>
                    <a:pt x="356780" y="800298"/>
                  </a:lnTo>
                  <a:lnTo>
                    <a:pt x="333294" y="834592"/>
                  </a:lnTo>
                  <a:lnTo>
                    <a:pt x="321472" y="880738"/>
                  </a:lnTo>
                  <a:lnTo>
                    <a:pt x="320098" y="929952"/>
                  </a:lnTo>
                  <a:lnTo>
                    <a:pt x="327957" y="973453"/>
                  </a:lnTo>
                  <a:lnTo>
                    <a:pt x="384220" y="964700"/>
                  </a:lnTo>
                  <a:lnTo>
                    <a:pt x="433308" y="950059"/>
                  </a:lnTo>
                  <a:lnTo>
                    <a:pt x="476175" y="930314"/>
                  </a:lnTo>
                  <a:lnTo>
                    <a:pt x="513776" y="906252"/>
                  </a:lnTo>
                  <a:lnTo>
                    <a:pt x="547065" y="878659"/>
                  </a:lnTo>
                  <a:lnTo>
                    <a:pt x="576996" y="848320"/>
                  </a:lnTo>
                  <a:lnTo>
                    <a:pt x="604523" y="816022"/>
                  </a:lnTo>
                  <a:lnTo>
                    <a:pt x="630600" y="782549"/>
                  </a:lnTo>
                  <a:lnTo>
                    <a:pt x="627706" y="776263"/>
                  </a:lnTo>
                  <a:close/>
                </a:path>
                <a:path w="728979" h="973455">
                  <a:moveTo>
                    <a:pt x="259502" y="0"/>
                  </a:moveTo>
                  <a:lnTo>
                    <a:pt x="255017" y="16920"/>
                  </a:lnTo>
                  <a:lnTo>
                    <a:pt x="243799" y="24725"/>
                  </a:lnTo>
                  <a:lnTo>
                    <a:pt x="229204" y="28648"/>
                  </a:lnTo>
                  <a:lnTo>
                    <a:pt x="214585" y="33920"/>
                  </a:lnTo>
                  <a:lnTo>
                    <a:pt x="175236" y="65324"/>
                  </a:lnTo>
                  <a:lnTo>
                    <a:pt x="144547" y="103976"/>
                  </a:lnTo>
                  <a:lnTo>
                    <a:pt x="120970" y="148774"/>
                  </a:lnTo>
                  <a:lnTo>
                    <a:pt x="102958" y="198617"/>
                  </a:lnTo>
                  <a:lnTo>
                    <a:pt x="88962" y="252405"/>
                  </a:lnTo>
                  <a:lnTo>
                    <a:pt x="77435" y="309036"/>
                  </a:lnTo>
                  <a:lnTo>
                    <a:pt x="82749" y="320292"/>
                  </a:lnTo>
                  <a:lnTo>
                    <a:pt x="92567" y="327648"/>
                  </a:lnTo>
                  <a:lnTo>
                    <a:pt x="102025" y="334966"/>
                  </a:lnTo>
                  <a:lnTo>
                    <a:pt x="106258" y="346112"/>
                  </a:lnTo>
                  <a:lnTo>
                    <a:pt x="70910" y="373842"/>
                  </a:lnTo>
                  <a:lnTo>
                    <a:pt x="43025" y="403947"/>
                  </a:lnTo>
                  <a:lnTo>
                    <a:pt x="22297" y="435895"/>
                  </a:lnTo>
                  <a:lnTo>
                    <a:pt x="8421" y="469153"/>
                  </a:lnTo>
                  <a:lnTo>
                    <a:pt x="1090" y="503188"/>
                  </a:lnTo>
                  <a:lnTo>
                    <a:pt x="108" y="534058"/>
                  </a:lnTo>
                  <a:lnTo>
                    <a:pt x="0" y="537469"/>
                  </a:lnTo>
                  <a:lnTo>
                    <a:pt x="15315" y="604636"/>
                  </a:lnTo>
                  <a:lnTo>
                    <a:pt x="51922" y="666396"/>
                  </a:lnTo>
                  <a:lnTo>
                    <a:pt x="107373" y="718488"/>
                  </a:lnTo>
                  <a:lnTo>
                    <a:pt x="141401" y="739578"/>
                  </a:lnTo>
                  <a:lnTo>
                    <a:pt x="179223" y="756653"/>
                  </a:lnTo>
                  <a:lnTo>
                    <a:pt x="220533" y="769182"/>
                  </a:lnTo>
                  <a:lnTo>
                    <a:pt x="265026" y="776633"/>
                  </a:lnTo>
                  <a:lnTo>
                    <a:pt x="285666" y="776633"/>
                  </a:lnTo>
                  <a:lnTo>
                    <a:pt x="316307" y="776263"/>
                  </a:lnTo>
                  <a:lnTo>
                    <a:pt x="627706" y="776263"/>
                  </a:lnTo>
                  <a:lnTo>
                    <a:pt x="614892" y="748431"/>
                  </a:lnTo>
                  <a:lnTo>
                    <a:pt x="317148" y="748431"/>
                  </a:lnTo>
                  <a:lnTo>
                    <a:pt x="297332" y="745260"/>
                  </a:lnTo>
                  <a:lnTo>
                    <a:pt x="280218" y="736080"/>
                  </a:lnTo>
                  <a:lnTo>
                    <a:pt x="264456" y="724941"/>
                  </a:lnTo>
                  <a:lnTo>
                    <a:pt x="248693" y="715890"/>
                  </a:lnTo>
                  <a:lnTo>
                    <a:pt x="164205" y="694493"/>
                  </a:lnTo>
                  <a:lnTo>
                    <a:pt x="136418" y="676842"/>
                  </a:lnTo>
                  <a:lnTo>
                    <a:pt x="140606" y="646471"/>
                  </a:lnTo>
                  <a:lnTo>
                    <a:pt x="392664" y="646471"/>
                  </a:lnTo>
                  <a:lnTo>
                    <a:pt x="425235" y="637596"/>
                  </a:lnTo>
                  <a:lnTo>
                    <a:pt x="641192" y="637596"/>
                  </a:lnTo>
                  <a:lnTo>
                    <a:pt x="648222" y="627472"/>
                  </a:lnTo>
                  <a:lnTo>
                    <a:pt x="677195" y="594603"/>
                  </a:lnTo>
                  <a:lnTo>
                    <a:pt x="180238" y="594603"/>
                  </a:lnTo>
                  <a:lnTo>
                    <a:pt x="136771" y="591837"/>
                  </a:lnTo>
                  <a:lnTo>
                    <a:pt x="106097" y="577168"/>
                  </a:lnTo>
                  <a:lnTo>
                    <a:pt x="87836" y="554355"/>
                  </a:lnTo>
                  <a:lnTo>
                    <a:pt x="81608" y="527155"/>
                  </a:lnTo>
                  <a:lnTo>
                    <a:pt x="87034" y="499327"/>
                  </a:lnTo>
                  <a:lnTo>
                    <a:pt x="103733" y="474628"/>
                  </a:lnTo>
                  <a:lnTo>
                    <a:pt x="131324" y="456817"/>
                  </a:lnTo>
                  <a:lnTo>
                    <a:pt x="169429" y="449650"/>
                  </a:lnTo>
                  <a:lnTo>
                    <a:pt x="651464" y="449650"/>
                  </a:lnTo>
                  <a:lnTo>
                    <a:pt x="663548" y="435500"/>
                  </a:lnTo>
                  <a:lnTo>
                    <a:pt x="436344" y="435500"/>
                  </a:lnTo>
                  <a:lnTo>
                    <a:pt x="403152" y="431796"/>
                  </a:lnTo>
                  <a:lnTo>
                    <a:pt x="380319" y="417109"/>
                  </a:lnTo>
                  <a:lnTo>
                    <a:pt x="404706" y="390556"/>
                  </a:lnTo>
                  <a:lnTo>
                    <a:pt x="444451" y="379959"/>
                  </a:lnTo>
                  <a:lnTo>
                    <a:pt x="707187" y="379959"/>
                  </a:lnTo>
                  <a:lnTo>
                    <a:pt x="710155" y="374705"/>
                  </a:lnTo>
                  <a:lnTo>
                    <a:pt x="179574" y="374705"/>
                  </a:lnTo>
                  <a:lnTo>
                    <a:pt x="154267" y="370789"/>
                  </a:lnTo>
                  <a:lnTo>
                    <a:pt x="133419" y="359365"/>
                  </a:lnTo>
                  <a:lnTo>
                    <a:pt x="122591" y="346112"/>
                  </a:lnTo>
                  <a:lnTo>
                    <a:pt x="130413" y="317654"/>
                  </a:lnTo>
                  <a:lnTo>
                    <a:pt x="159761" y="312955"/>
                  </a:lnTo>
                  <a:lnTo>
                    <a:pt x="724420" y="312955"/>
                  </a:lnTo>
                  <a:lnTo>
                    <a:pt x="726317" y="297498"/>
                  </a:lnTo>
                  <a:lnTo>
                    <a:pt x="728697" y="261550"/>
                  </a:lnTo>
                  <a:lnTo>
                    <a:pt x="727879" y="239616"/>
                  </a:lnTo>
                  <a:lnTo>
                    <a:pt x="709944" y="210001"/>
                  </a:lnTo>
                  <a:lnTo>
                    <a:pt x="677459" y="189298"/>
                  </a:lnTo>
                  <a:lnTo>
                    <a:pt x="634609" y="174994"/>
                  </a:lnTo>
                  <a:lnTo>
                    <a:pt x="585578" y="164578"/>
                  </a:lnTo>
                  <a:lnTo>
                    <a:pt x="534551" y="155538"/>
                  </a:lnTo>
                  <a:lnTo>
                    <a:pt x="485713" y="145363"/>
                  </a:lnTo>
                  <a:lnTo>
                    <a:pt x="443250" y="131542"/>
                  </a:lnTo>
                  <a:lnTo>
                    <a:pt x="399582" y="110610"/>
                  </a:lnTo>
                  <a:lnTo>
                    <a:pt x="359374" y="86915"/>
                  </a:lnTo>
                  <a:lnTo>
                    <a:pt x="322624" y="60530"/>
                  </a:lnTo>
                  <a:lnTo>
                    <a:pt x="289334" y="31533"/>
                  </a:lnTo>
                  <a:lnTo>
                    <a:pt x="259502" y="0"/>
                  </a:lnTo>
                  <a:close/>
                </a:path>
                <a:path w="728979" h="973455">
                  <a:moveTo>
                    <a:pt x="641192" y="637596"/>
                  </a:moveTo>
                  <a:lnTo>
                    <a:pt x="425235" y="637596"/>
                  </a:lnTo>
                  <a:lnTo>
                    <a:pt x="420810" y="670278"/>
                  </a:lnTo>
                  <a:lnTo>
                    <a:pt x="397583" y="706325"/>
                  </a:lnTo>
                  <a:lnTo>
                    <a:pt x="361160" y="735717"/>
                  </a:lnTo>
                  <a:lnTo>
                    <a:pt x="317148" y="748431"/>
                  </a:lnTo>
                  <a:lnTo>
                    <a:pt x="614892" y="748431"/>
                  </a:lnTo>
                  <a:lnTo>
                    <a:pt x="610502" y="738895"/>
                  </a:lnTo>
                  <a:lnTo>
                    <a:pt x="610468" y="735717"/>
                  </a:lnTo>
                  <a:lnTo>
                    <a:pt x="610353" y="724941"/>
                  </a:lnTo>
                  <a:lnTo>
                    <a:pt x="610257" y="715890"/>
                  </a:lnTo>
                  <a:lnTo>
                    <a:pt x="610146" y="705487"/>
                  </a:lnTo>
                  <a:lnTo>
                    <a:pt x="610075" y="698856"/>
                  </a:lnTo>
                  <a:lnTo>
                    <a:pt x="624317" y="661895"/>
                  </a:lnTo>
                  <a:lnTo>
                    <a:pt x="641192" y="637596"/>
                  </a:lnTo>
                  <a:close/>
                </a:path>
                <a:path w="728979" h="973455">
                  <a:moveTo>
                    <a:pt x="392664" y="646471"/>
                  </a:moveTo>
                  <a:lnTo>
                    <a:pt x="140606" y="646471"/>
                  </a:lnTo>
                  <a:lnTo>
                    <a:pt x="178703" y="658695"/>
                  </a:lnTo>
                  <a:lnTo>
                    <a:pt x="208491" y="671049"/>
                  </a:lnTo>
                  <a:lnTo>
                    <a:pt x="237242" y="680333"/>
                  </a:lnTo>
                  <a:lnTo>
                    <a:pt x="272232" y="683350"/>
                  </a:lnTo>
                  <a:lnTo>
                    <a:pt x="312554" y="677061"/>
                  </a:lnTo>
                  <a:lnTo>
                    <a:pt x="348013" y="663801"/>
                  </a:lnTo>
                  <a:lnTo>
                    <a:pt x="383832" y="648877"/>
                  </a:lnTo>
                  <a:lnTo>
                    <a:pt x="392664" y="646471"/>
                  </a:lnTo>
                  <a:close/>
                </a:path>
                <a:path w="728979" h="973455">
                  <a:moveTo>
                    <a:pt x="651464" y="449650"/>
                  </a:moveTo>
                  <a:lnTo>
                    <a:pt x="169429" y="449650"/>
                  </a:lnTo>
                  <a:lnTo>
                    <a:pt x="151201" y="468509"/>
                  </a:lnTo>
                  <a:lnTo>
                    <a:pt x="133130" y="489586"/>
                  </a:lnTo>
                  <a:lnTo>
                    <a:pt x="121499" y="512882"/>
                  </a:lnTo>
                  <a:lnTo>
                    <a:pt x="122552" y="537469"/>
                  </a:lnTo>
                  <a:lnTo>
                    <a:pt x="122591" y="538397"/>
                  </a:lnTo>
                  <a:lnTo>
                    <a:pt x="132695" y="549000"/>
                  </a:lnTo>
                  <a:lnTo>
                    <a:pt x="149373" y="554149"/>
                  </a:lnTo>
                  <a:lnTo>
                    <a:pt x="168393" y="557339"/>
                  </a:lnTo>
                  <a:lnTo>
                    <a:pt x="185522" y="562063"/>
                  </a:lnTo>
                  <a:lnTo>
                    <a:pt x="185946" y="571307"/>
                  </a:lnTo>
                  <a:lnTo>
                    <a:pt x="186115" y="577168"/>
                  </a:lnTo>
                  <a:lnTo>
                    <a:pt x="186213" y="580551"/>
                  </a:lnTo>
                  <a:lnTo>
                    <a:pt x="184813" y="588687"/>
                  </a:lnTo>
                  <a:lnTo>
                    <a:pt x="180238" y="594603"/>
                  </a:lnTo>
                  <a:lnTo>
                    <a:pt x="677195" y="594603"/>
                  </a:lnTo>
                  <a:lnTo>
                    <a:pt x="681150" y="590264"/>
                  </a:lnTo>
                  <a:lnTo>
                    <a:pt x="630600" y="590264"/>
                  </a:lnTo>
                  <a:lnTo>
                    <a:pt x="615030" y="539166"/>
                  </a:lnTo>
                  <a:lnTo>
                    <a:pt x="622211" y="495776"/>
                  </a:lnTo>
                  <a:lnTo>
                    <a:pt x="643991" y="458401"/>
                  </a:lnTo>
                  <a:lnTo>
                    <a:pt x="651464" y="449650"/>
                  </a:lnTo>
                  <a:close/>
                </a:path>
                <a:path w="728979" h="973455">
                  <a:moveTo>
                    <a:pt x="727879" y="534058"/>
                  </a:moveTo>
                  <a:lnTo>
                    <a:pt x="696973" y="542785"/>
                  </a:lnTo>
                  <a:lnTo>
                    <a:pt x="677888" y="560978"/>
                  </a:lnTo>
                  <a:lnTo>
                    <a:pt x="659480" y="579763"/>
                  </a:lnTo>
                  <a:lnTo>
                    <a:pt x="630600" y="590264"/>
                  </a:lnTo>
                  <a:lnTo>
                    <a:pt x="681150" y="590264"/>
                  </a:lnTo>
                  <a:lnTo>
                    <a:pt x="705007" y="564092"/>
                  </a:lnTo>
                  <a:lnTo>
                    <a:pt x="727879" y="534058"/>
                  </a:lnTo>
                  <a:close/>
                </a:path>
                <a:path w="728979" h="973455">
                  <a:moveTo>
                    <a:pt x="707187" y="379959"/>
                  </a:moveTo>
                  <a:lnTo>
                    <a:pt x="444451" y="379959"/>
                  </a:lnTo>
                  <a:lnTo>
                    <a:pt x="481853" y="389071"/>
                  </a:lnTo>
                  <a:lnTo>
                    <a:pt x="499215" y="421645"/>
                  </a:lnTo>
                  <a:lnTo>
                    <a:pt x="471247" y="431143"/>
                  </a:lnTo>
                  <a:lnTo>
                    <a:pt x="436344" y="435500"/>
                  </a:lnTo>
                  <a:lnTo>
                    <a:pt x="663548" y="435500"/>
                  </a:lnTo>
                  <a:lnTo>
                    <a:pt x="672216" y="425349"/>
                  </a:lnTo>
                  <a:lnTo>
                    <a:pt x="698733" y="394925"/>
                  </a:lnTo>
                  <a:lnTo>
                    <a:pt x="707187" y="379959"/>
                  </a:lnTo>
                  <a:close/>
                </a:path>
                <a:path w="728979" h="973455">
                  <a:moveTo>
                    <a:pt x="724420" y="312955"/>
                  </a:moveTo>
                  <a:lnTo>
                    <a:pt x="159761" y="312955"/>
                  </a:lnTo>
                  <a:lnTo>
                    <a:pt x="190821" y="329666"/>
                  </a:lnTo>
                  <a:lnTo>
                    <a:pt x="203777" y="365439"/>
                  </a:lnTo>
                  <a:lnTo>
                    <a:pt x="179574" y="374705"/>
                  </a:lnTo>
                  <a:lnTo>
                    <a:pt x="710155" y="374705"/>
                  </a:lnTo>
                  <a:lnTo>
                    <a:pt x="715389" y="365439"/>
                  </a:lnTo>
                  <a:lnTo>
                    <a:pt x="721596" y="335962"/>
                  </a:lnTo>
                  <a:lnTo>
                    <a:pt x="724420" y="312955"/>
                  </a:lnTo>
                  <a:close/>
                </a:path>
              </a:pathLst>
            </a:custGeom>
            <a:solidFill>
              <a:srgbClr val="AC7B67"/>
            </a:solidFill>
          </p:spPr>
          <p:txBody>
            <a:bodyPr wrap="square" lIns="0" tIns="0" rIns="0" bIns="0" rtlCol="0"/>
            <a:lstStyle/>
            <a:p>
              <a:endParaRPr lang="fr-FR" noProof="0" dirty="0"/>
            </a:p>
          </p:txBody>
        </p:sp>
        <p:pic>
          <p:nvPicPr>
            <p:cNvPr id="6424" name="object 6424"/>
            <p:cNvPicPr/>
            <p:nvPr/>
          </p:nvPicPr>
          <p:blipFill>
            <a:blip r:embed="rId50" cstate="print"/>
            <a:stretch>
              <a:fillRect/>
            </a:stretch>
          </p:blipFill>
          <p:spPr>
            <a:xfrm>
              <a:off x="7547354" y="6016442"/>
              <a:ext cx="171257" cy="100594"/>
            </a:xfrm>
            <a:prstGeom prst="rect">
              <a:avLst/>
            </a:prstGeom>
          </p:spPr>
        </p:pic>
        <p:sp>
          <p:nvSpPr>
            <p:cNvPr id="6425" name="object 6425"/>
            <p:cNvSpPr/>
            <p:nvPr/>
          </p:nvSpPr>
          <p:spPr>
            <a:xfrm>
              <a:off x="7258532" y="1211262"/>
              <a:ext cx="363220" cy="368935"/>
            </a:xfrm>
            <a:custGeom>
              <a:avLst/>
              <a:gdLst/>
              <a:ahLst/>
              <a:cxnLst/>
              <a:rect l="l" t="t" r="r" b="b"/>
              <a:pathLst>
                <a:path w="363220" h="368934">
                  <a:moveTo>
                    <a:pt x="288810" y="257644"/>
                  </a:moveTo>
                  <a:lnTo>
                    <a:pt x="247408" y="268922"/>
                  </a:lnTo>
                  <a:lnTo>
                    <a:pt x="211594" y="283845"/>
                  </a:lnTo>
                  <a:lnTo>
                    <a:pt x="176136" y="297103"/>
                  </a:lnTo>
                  <a:lnTo>
                    <a:pt x="135813" y="303390"/>
                  </a:lnTo>
                  <a:lnTo>
                    <a:pt x="100825" y="300380"/>
                  </a:lnTo>
                  <a:lnTo>
                    <a:pt x="72072" y="291096"/>
                  </a:lnTo>
                  <a:lnTo>
                    <a:pt x="42278" y="278739"/>
                  </a:lnTo>
                  <a:lnTo>
                    <a:pt x="4191" y="266522"/>
                  </a:lnTo>
                  <a:lnTo>
                    <a:pt x="0" y="296887"/>
                  </a:lnTo>
                  <a:lnTo>
                    <a:pt x="27787" y="314540"/>
                  </a:lnTo>
                  <a:lnTo>
                    <a:pt x="112268" y="335940"/>
                  </a:lnTo>
                  <a:lnTo>
                    <a:pt x="128041" y="344982"/>
                  </a:lnTo>
                  <a:lnTo>
                    <a:pt x="143802" y="356120"/>
                  </a:lnTo>
                  <a:lnTo>
                    <a:pt x="160909" y="365302"/>
                  </a:lnTo>
                  <a:lnTo>
                    <a:pt x="180733" y="368477"/>
                  </a:lnTo>
                  <a:lnTo>
                    <a:pt x="224739" y="355765"/>
                  </a:lnTo>
                  <a:lnTo>
                    <a:pt x="261162" y="326377"/>
                  </a:lnTo>
                  <a:lnTo>
                    <a:pt x="284391" y="290322"/>
                  </a:lnTo>
                  <a:lnTo>
                    <a:pt x="288810" y="257644"/>
                  </a:lnTo>
                  <a:close/>
                </a:path>
                <a:path w="363220" h="368934">
                  <a:moveTo>
                    <a:pt x="362800" y="41694"/>
                  </a:moveTo>
                  <a:lnTo>
                    <a:pt x="345440" y="9118"/>
                  </a:lnTo>
                  <a:lnTo>
                    <a:pt x="308025" y="0"/>
                  </a:lnTo>
                  <a:lnTo>
                    <a:pt x="268287" y="10604"/>
                  </a:lnTo>
                  <a:lnTo>
                    <a:pt x="243903" y="37160"/>
                  </a:lnTo>
                  <a:lnTo>
                    <a:pt x="266738" y="51841"/>
                  </a:lnTo>
                  <a:lnTo>
                    <a:pt x="299923" y="55549"/>
                  </a:lnTo>
                  <a:lnTo>
                    <a:pt x="334822" y="51193"/>
                  </a:lnTo>
                  <a:lnTo>
                    <a:pt x="362800" y="41694"/>
                  </a:lnTo>
                  <a:close/>
                </a:path>
              </a:pathLst>
            </a:custGeom>
            <a:solidFill>
              <a:srgbClr val="000000"/>
            </a:solidFill>
          </p:spPr>
          <p:txBody>
            <a:bodyPr wrap="square" lIns="0" tIns="0" rIns="0" bIns="0" rtlCol="0"/>
            <a:lstStyle/>
            <a:p>
              <a:endParaRPr lang="fr-FR" noProof="0" dirty="0"/>
            </a:p>
          </p:txBody>
        </p:sp>
        <p:sp>
          <p:nvSpPr>
            <p:cNvPr id="6426" name="object 6426"/>
            <p:cNvSpPr/>
            <p:nvPr/>
          </p:nvSpPr>
          <p:spPr>
            <a:xfrm>
              <a:off x="6999713" y="4309191"/>
              <a:ext cx="993140" cy="626110"/>
            </a:xfrm>
            <a:custGeom>
              <a:avLst/>
              <a:gdLst/>
              <a:ahLst/>
              <a:cxnLst/>
              <a:rect l="l" t="t" r="r" b="b"/>
              <a:pathLst>
                <a:path w="993140" h="626110">
                  <a:moveTo>
                    <a:pt x="992719" y="0"/>
                  </a:moveTo>
                  <a:lnTo>
                    <a:pt x="930545" y="0"/>
                  </a:lnTo>
                  <a:lnTo>
                    <a:pt x="875871" y="2029"/>
                  </a:lnTo>
                  <a:lnTo>
                    <a:pt x="819450" y="6297"/>
                  </a:lnTo>
                  <a:lnTo>
                    <a:pt x="764355" y="12557"/>
                  </a:lnTo>
                  <a:lnTo>
                    <a:pt x="710579" y="20676"/>
                  </a:lnTo>
                  <a:lnTo>
                    <a:pt x="658117" y="30519"/>
                  </a:lnTo>
                  <a:lnTo>
                    <a:pt x="606960" y="41955"/>
                  </a:lnTo>
                  <a:lnTo>
                    <a:pt x="557102" y="54849"/>
                  </a:lnTo>
                  <a:lnTo>
                    <a:pt x="508537" y="69069"/>
                  </a:lnTo>
                  <a:lnTo>
                    <a:pt x="461257" y="84482"/>
                  </a:lnTo>
                  <a:lnTo>
                    <a:pt x="415257" y="100953"/>
                  </a:lnTo>
                  <a:lnTo>
                    <a:pt x="370528" y="118351"/>
                  </a:lnTo>
                  <a:lnTo>
                    <a:pt x="327065" y="136542"/>
                  </a:lnTo>
                  <a:lnTo>
                    <a:pt x="284861" y="155392"/>
                  </a:lnTo>
                  <a:lnTo>
                    <a:pt x="243909" y="174769"/>
                  </a:lnTo>
                  <a:lnTo>
                    <a:pt x="204202" y="194539"/>
                  </a:lnTo>
                  <a:lnTo>
                    <a:pt x="165733" y="214570"/>
                  </a:lnTo>
                  <a:lnTo>
                    <a:pt x="119629" y="239311"/>
                  </a:lnTo>
                  <a:lnTo>
                    <a:pt x="78249" y="264589"/>
                  </a:lnTo>
                  <a:lnTo>
                    <a:pt x="43595" y="292420"/>
                  </a:lnTo>
                  <a:lnTo>
                    <a:pt x="17667" y="324820"/>
                  </a:lnTo>
                  <a:lnTo>
                    <a:pt x="2468" y="363805"/>
                  </a:lnTo>
                  <a:lnTo>
                    <a:pt x="0" y="411390"/>
                  </a:lnTo>
                  <a:lnTo>
                    <a:pt x="59185" y="416456"/>
                  </a:lnTo>
                  <a:lnTo>
                    <a:pt x="113012" y="425844"/>
                  </a:lnTo>
                  <a:lnTo>
                    <a:pt x="161320" y="439711"/>
                  </a:lnTo>
                  <a:lnTo>
                    <a:pt x="203947" y="458215"/>
                  </a:lnTo>
                  <a:lnTo>
                    <a:pt x="240730" y="481515"/>
                  </a:lnTo>
                  <a:lnTo>
                    <a:pt x="271507" y="509767"/>
                  </a:lnTo>
                  <a:lnTo>
                    <a:pt x="296116" y="543130"/>
                  </a:lnTo>
                  <a:lnTo>
                    <a:pt x="314395" y="581763"/>
                  </a:lnTo>
                  <a:lnTo>
                    <a:pt x="326182" y="625822"/>
                  </a:lnTo>
                  <a:lnTo>
                    <a:pt x="355043" y="618519"/>
                  </a:lnTo>
                  <a:lnTo>
                    <a:pt x="382868" y="607333"/>
                  </a:lnTo>
                  <a:lnTo>
                    <a:pt x="410693" y="595038"/>
                  </a:lnTo>
                  <a:lnTo>
                    <a:pt x="439553" y="584407"/>
                  </a:lnTo>
                  <a:lnTo>
                    <a:pt x="460705" y="579298"/>
                  </a:lnTo>
                  <a:lnTo>
                    <a:pt x="482668" y="575885"/>
                  </a:lnTo>
                  <a:lnTo>
                    <a:pt x="504270" y="571935"/>
                  </a:lnTo>
                  <a:lnTo>
                    <a:pt x="571787" y="537451"/>
                  </a:lnTo>
                  <a:lnTo>
                    <a:pt x="616576" y="499866"/>
                  </a:lnTo>
                  <a:lnTo>
                    <a:pt x="653978" y="457585"/>
                  </a:lnTo>
                  <a:lnTo>
                    <a:pt x="673904" y="424604"/>
                  </a:lnTo>
                  <a:lnTo>
                    <a:pt x="463092" y="424604"/>
                  </a:lnTo>
                  <a:lnTo>
                    <a:pt x="417432" y="404358"/>
                  </a:lnTo>
                  <a:lnTo>
                    <a:pt x="376131" y="380497"/>
                  </a:lnTo>
                  <a:lnTo>
                    <a:pt x="336727" y="355184"/>
                  </a:lnTo>
                  <a:lnTo>
                    <a:pt x="296133" y="330180"/>
                  </a:lnTo>
                  <a:lnTo>
                    <a:pt x="252202" y="307852"/>
                  </a:lnTo>
                  <a:lnTo>
                    <a:pt x="255006" y="300189"/>
                  </a:lnTo>
                  <a:lnTo>
                    <a:pt x="260219" y="294318"/>
                  </a:lnTo>
                  <a:lnTo>
                    <a:pt x="266828" y="289299"/>
                  </a:lnTo>
                  <a:lnTo>
                    <a:pt x="273820" y="284186"/>
                  </a:lnTo>
                  <a:lnTo>
                    <a:pt x="403582" y="284186"/>
                  </a:lnTo>
                  <a:lnTo>
                    <a:pt x="393466" y="277845"/>
                  </a:lnTo>
                  <a:lnTo>
                    <a:pt x="371098" y="266437"/>
                  </a:lnTo>
                  <a:lnTo>
                    <a:pt x="343619" y="258206"/>
                  </a:lnTo>
                  <a:lnTo>
                    <a:pt x="313031" y="249846"/>
                  </a:lnTo>
                  <a:lnTo>
                    <a:pt x="288479" y="235681"/>
                  </a:lnTo>
                  <a:lnTo>
                    <a:pt x="279104" y="210034"/>
                  </a:lnTo>
                  <a:lnTo>
                    <a:pt x="295437" y="210034"/>
                  </a:lnTo>
                  <a:lnTo>
                    <a:pt x="297119" y="205695"/>
                  </a:lnTo>
                  <a:lnTo>
                    <a:pt x="635014" y="205695"/>
                  </a:lnTo>
                  <a:lnTo>
                    <a:pt x="619002" y="182172"/>
                  </a:lnTo>
                  <a:lnTo>
                    <a:pt x="600002" y="149489"/>
                  </a:lnTo>
                  <a:lnTo>
                    <a:pt x="636718" y="126903"/>
                  </a:lnTo>
                  <a:lnTo>
                    <a:pt x="680492" y="110217"/>
                  </a:lnTo>
                  <a:lnTo>
                    <a:pt x="729040" y="97541"/>
                  </a:lnTo>
                  <a:lnTo>
                    <a:pt x="831324" y="76670"/>
                  </a:lnTo>
                  <a:lnTo>
                    <a:pt x="880495" y="64701"/>
                  </a:lnTo>
                  <a:lnTo>
                    <a:pt x="925306" y="49191"/>
                  </a:lnTo>
                  <a:lnTo>
                    <a:pt x="963475" y="28253"/>
                  </a:lnTo>
                  <a:lnTo>
                    <a:pt x="992719" y="0"/>
                  </a:lnTo>
                  <a:close/>
                </a:path>
                <a:path w="993140" h="626110">
                  <a:moveTo>
                    <a:pt x="403582" y="284186"/>
                  </a:moveTo>
                  <a:lnTo>
                    <a:pt x="273820" y="284186"/>
                  </a:lnTo>
                  <a:lnTo>
                    <a:pt x="321221" y="305322"/>
                  </a:lnTo>
                  <a:lnTo>
                    <a:pt x="367734" y="329779"/>
                  </a:lnTo>
                  <a:lnTo>
                    <a:pt x="409473" y="357711"/>
                  </a:lnTo>
                  <a:lnTo>
                    <a:pt x="442555" y="389269"/>
                  </a:lnTo>
                  <a:lnTo>
                    <a:pt x="463092" y="424604"/>
                  </a:lnTo>
                  <a:lnTo>
                    <a:pt x="673904" y="424604"/>
                  </a:lnTo>
                  <a:lnTo>
                    <a:pt x="679266" y="415729"/>
                  </a:lnTo>
                  <a:lnTo>
                    <a:pt x="693266" y="367324"/>
                  </a:lnTo>
                  <a:lnTo>
                    <a:pt x="693175" y="355184"/>
                  </a:lnTo>
                  <a:lnTo>
                    <a:pt x="502724" y="355184"/>
                  </a:lnTo>
                  <a:lnTo>
                    <a:pt x="488752" y="345486"/>
                  </a:lnTo>
                  <a:lnTo>
                    <a:pt x="476513" y="334254"/>
                  </a:lnTo>
                  <a:lnTo>
                    <a:pt x="465671" y="321654"/>
                  </a:lnTo>
                  <a:lnTo>
                    <a:pt x="455886" y="307852"/>
                  </a:lnTo>
                  <a:lnTo>
                    <a:pt x="433518" y="301326"/>
                  </a:lnTo>
                  <a:lnTo>
                    <a:pt x="413492" y="290399"/>
                  </a:lnTo>
                  <a:lnTo>
                    <a:pt x="403582" y="284186"/>
                  </a:lnTo>
                  <a:close/>
                </a:path>
                <a:path w="993140" h="626110">
                  <a:moveTo>
                    <a:pt x="635014" y="205695"/>
                  </a:moveTo>
                  <a:lnTo>
                    <a:pt x="297119" y="205695"/>
                  </a:lnTo>
                  <a:lnTo>
                    <a:pt x="342706" y="221137"/>
                  </a:lnTo>
                  <a:lnTo>
                    <a:pt x="389762" y="237790"/>
                  </a:lnTo>
                  <a:lnTo>
                    <a:pt x="433789" y="257587"/>
                  </a:lnTo>
                  <a:lnTo>
                    <a:pt x="470289" y="282463"/>
                  </a:lnTo>
                  <a:lnTo>
                    <a:pt x="494767" y="314350"/>
                  </a:lnTo>
                  <a:lnTo>
                    <a:pt x="502724" y="355184"/>
                  </a:lnTo>
                  <a:lnTo>
                    <a:pt x="693175" y="355184"/>
                  </a:lnTo>
                  <a:lnTo>
                    <a:pt x="693103" y="345486"/>
                  </a:lnTo>
                  <a:lnTo>
                    <a:pt x="692985" y="329779"/>
                  </a:lnTo>
                  <a:lnTo>
                    <a:pt x="692943" y="324050"/>
                  </a:lnTo>
                  <a:lnTo>
                    <a:pt x="681825" y="284901"/>
                  </a:lnTo>
                  <a:lnTo>
                    <a:pt x="663443" y="248875"/>
                  </a:lnTo>
                  <a:lnTo>
                    <a:pt x="641325" y="214966"/>
                  </a:lnTo>
                  <a:lnTo>
                    <a:pt x="635014" y="205695"/>
                  </a:lnTo>
                  <a:close/>
                </a:path>
              </a:pathLst>
            </a:custGeom>
            <a:solidFill>
              <a:srgbClr val="AC7B67"/>
            </a:solidFill>
          </p:spPr>
          <p:txBody>
            <a:bodyPr wrap="square" lIns="0" tIns="0" rIns="0" bIns="0" rtlCol="0"/>
            <a:lstStyle/>
            <a:p>
              <a:endParaRPr lang="fr-FR" noProof="0" dirty="0"/>
            </a:p>
          </p:txBody>
        </p:sp>
        <p:pic>
          <p:nvPicPr>
            <p:cNvPr id="6427" name="object 6427"/>
            <p:cNvPicPr/>
            <p:nvPr/>
          </p:nvPicPr>
          <p:blipFill>
            <a:blip r:embed="rId51" cstate="print"/>
            <a:stretch>
              <a:fillRect/>
            </a:stretch>
          </p:blipFill>
          <p:spPr>
            <a:xfrm>
              <a:off x="7278818" y="4514886"/>
              <a:ext cx="223619" cy="149489"/>
            </a:xfrm>
            <a:prstGeom prst="rect">
              <a:avLst/>
            </a:prstGeom>
          </p:spPr>
        </p:pic>
        <p:sp>
          <p:nvSpPr>
            <p:cNvPr id="6428" name="object 6428"/>
            <p:cNvSpPr/>
            <p:nvPr/>
          </p:nvSpPr>
          <p:spPr>
            <a:xfrm>
              <a:off x="7093966" y="5051883"/>
              <a:ext cx="273685" cy="347980"/>
            </a:xfrm>
            <a:custGeom>
              <a:avLst/>
              <a:gdLst/>
              <a:ahLst/>
              <a:cxnLst/>
              <a:rect l="l" t="t" r="r" b="b"/>
              <a:pathLst>
                <a:path w="273684" h="347979">
                  <a:moveTo>
                    <a:pt x="242737" y="0"/>
                  </a:moveTo>
                  <a:lnTo>
                    <a:pt x="210160" y="36089"/>
                  </a:lnTo>
                  <a:lnTo>
                    <a:pt x="171871" y="67286"/>
                  </a:lnTo>
                  <a:lnTo>
                    <a:pt x="130207" y="95607"/>
                  </a:lnTo>
                  <a:lnTo>
                    <a:pt x="87501" y="123065"/>
                  </a:lnTo>
                  <a:lnTo>
                    <a:pt x="46090" y="151674"/>
                  </a:lnTo>
                  <a:lnTo>
                    <a:pt x="8309" y="183449"/>
                  </a:lnTo>
                  <a:lnTo>
                    <a:pt x="6199" y="218049"/>
                  </a:lnTo>
                  <a:lnTo>
                    <a:pt x="2244" y="262776"/>
                  </a:lnTo>
                  <a:lnTo>
                    <a:pt x="0" y="308890"/>
                  </a:lnTo>
                  <a:lnTo>
                    <a:pt x="3024" y="347650"/>
                  </a:lnTo>
                  <a:lnTo>
                    <a:pt x="51780" y="326907"/>
                  </a:lnTo>
                  <a:lnTo>
                    <a:pt x="102530" y="308435"/>
                  </a:lnTo>
                  <a:lnTo>
                    <a:pt x="154675" y="291310"/>
                  </a:lnTo>
                  <a:lnTo>
                    <a:pt x="207615" y="274608"/>
                  </a:lnTo>
                  <a:lnTo>
                    <a:pt x="260752" y="257405"/>
                  </a:lnTo>
                  <a:lnTo>
                    <a:pt x="263231" y="207539"/>
                  </a:lnTo>
                  <a:lnTo>
                    <a:pt x="269284" y="154190"/>
                  </a:lnTo>
                  <a:lnTo>
                    <a:pt x="273376" y="100625"/>
                  </a:lnTo>
                  <a:lnTo>
                    <a:pt x="269975" y="50112"/>
                  </a:lnTo>
                  <a:lnTo>
                    <a:pt x="253546" y="5916"/>
                  </a:lnTo>
                  <a:lnTo>
                    <a:pt x="248022" y="5916"/>
                  </a:lnTo>
                  <a:lnTo>
                    <a:pt x="248022" y="1479"/>
                  </a:lnTo>
                  <a:lnTo>
                    <a:pt x="242737" y="0"/>
                  </a:lnTo>
                  <a:close/>
                </a:path>
              </a:pathLst>
            </a:custGeom>
            <a:solidFill>
              <a:srgbClr val="8F9DCE"/>
            </a:solidFill>
          </p:spPr>
          <p:txBody>
            <a:bodyPr wrap="square" lIns="0" tIns="0" rIns="0" bIns="0" rtlCol="0"/>
            <a:lstStyle/>
            <a:p>
              <a:endParaRPr lang="fr-FR" noProof="0" dirty="0"/>
            </a:p>
          </p:txBody>
        </p:sp>
        <p:pic>
          <p:nvPicPr>
            <p:cNvPr id="6429" name="object 6429"/>
            <p:cNvPicPr/>
            <p:nvPr/>
          </p:nvPicPr>
          <p:blipFill>
            <a:blip r:embed="rId52" cstate="print"/>
            <a:stretch>
              <a:fillRect/>
            </a:stretch>
          </p:blipFill>
          <p:spPr>
            <a:xfrm>
              <a:off x="7251916" y="4593378"/>
              <a:ext cx="210889" cy="140417"/>
            </a:xfrm>
            <a:prstGeom prst="rect">
              <a:avLst/>
            </a:prstGeom>
          </p:spPr>
        </p:pic>
        <p:sp>
          <p:nvSpPr>
            <p:cNvPr id="6430" name="object 6430"/>
            <p:cNvSpPr/>
            <p:nvPr/>
          </p:nvSpPr>
          <p:spPr>
            <a:xfrm>
              <a:off x="7244711" y="1144258"/>
              <a:ext cx="81280" cy="62230"/>
            </a:xfrm>
            <a:custGeom>
              <a:avLst/>
              <a:gdLst/>
              <a:ahLst/>
              <a:cxnLst/>
              <a:rect l="l" t="t" r="r" b="b"/>
              <a:pathLst>
                <a:path w="81279" h="62230">
                  <a:moveTo>
                    <a:pt x="37169" y="0"/>
                  </a:moveTo>
                  <a:lnTo>
                    <a:pt x="7821" y="4699"/>
                  </a:lnTo>
                  <a:lnTo>
                    <a:pt x="0" y="33156"/>
                  </a:lnTo>
                  <a:lnTo>
                    <a:pt x="10827" y="46410"/>
                  </a:lnTo>
                  <a:lnTo>
                    <a:pt x="31675" y="57833"/>
                  </a:lnTo>
                  <a:lnTo>
                    <a:pt x="56982" y="61749"/>
                  </a:lnTo>
                  <a:lnTo>
                    <a:pt x="81185" y="52483"/>
                  </a:lnTo>
                  <a:lnTo>
                    <a:pt x="68229" y="16710"/>
                  </a:lnTo>
                  <a:lnTo>
                    <a:pt x="37169" y="0"/>
                  </a:lnTo>
                  <a:close/>
                </a:path>
              </a:pathLst>
            </a:custGeom>
            <a:solidFill>
              <a:srgbClr val="000000"/>
            </a:solidFill>
          </p:spPr>
          <p:txBody>
            <a:bodyPr wrap="square" lIns="0" tIns="0" rIns="0" bIns="0" rtlCol="0"/>
            <a:lstStyle/>
            <a:p>
              <a:endParaRPr lang="fr-FR" noProof="0" dirty="0"/>
            </a:p>
          </p:txBody>
        </p:sp>
        <p:pic>
          <p:nvPicPr>
            <p:cNvPr id="6431" name="object 6431"/>
            <p:cNvPicPr/>
            <p:nvPr/>
          </p:nvPicPr>
          <p:blipFill>
            <a:blip r:embed="rId53" cstate="print"/>
            <a:stretch>
              <a:fillRect/>
            </a:stretch>
          </p:blipFill>
          <p:spPr>
            <a:xfrm>
              <a:off x="7170390" y="825386"/>
              <a:ext cx="155505" cy="249871"/>
            </a:xfrm>
            <a:prstGeom prst="rect">
              <a:avLst/>
            </a:prstGeom>
          </p:spPr>
        </p:pic>
        <p:pic>
          <p:nvPicPr>
            <p:cNvPr id="6432" name="object 6432"/>
            <p:cNvPicPr/>
            <p:nvPr/>
          </p:nvPicPr>
          <p:blipFill>
            <a:blip r:embed="rId54" cstate="print"/>
            <a:stretch>
              <a:fillRect/>
            </a:stretch>
          </p:blipFill>
          <p:spPr>
            <a:xfrm>
              <a:off x="7203727" y="1280953"/>
              <a:ext cx="104604" cy="144953"/>
            </a:xfrm>
            <a:prstGeom prst="rect">
              <a:avLst/>
            </a:prstGeom>
          </p:spPr>
        </p:pic>
        <p:pic>
          <p:nvPicPr>
            <p:cNvPr id="6433" name="object 6433"/>
            <p:cNvPicPr/>
            <p:nvPr/>
          </p:nvPicPr>
          <p:blipFill>
            <a:blip r:embed="rId55" cstate="print"/>
            <a:stretch>
              <a:fillRect/>
            </a:stretch>
          </p:blipFill>
          <p:spPr>
            <a:xfrm>
              <a:off x="7080659" y="6250182"/>
              <a:ext cx="129704" cy="84309"/>
            </a:xfrm>
            <a:prstGeom prst="rect">
              <a:avLst/>
            </a:prstGeom>
          </p:spPr>
        </p:pic>
        <p:sp>
          <p:nvSpPr>
            <p:cNvPr id="6434" name="object 6434"/>
            <p:cNvSpPr/>
            <p:nvPr/>
          </p:nvSpPr>
          <p:spPr>
            <a:xfrm>
              <a:off x="6651904" y="6091885"/>
              <a:ext cx="513715" cy="247650"/>
            </a:xfrm>
            <a:custGeom>
              <a:avLst/>
              <a:gdLst/>
              <a:ahLst/>
              <a:cxnLst/>
              <a:rect l="l" t="t" r="r" b="b"/>
              <a:pathLst>
                <a:path w="513715" h="247650">
                  <a:moveTo>
                    <a:pt x="360299" y="210070"/>
                  </a:moveTo>
                  <a:lnTo>
                    <a:pt x="307390" y="201485"/>
                  </a:lnTo>
                  <a:lnTo>
                    <a:pt x="255066" y="192278"/>
                  </a:lnTo>
                  <a:lnTo>
                    <a:pt x="203263" y="182549"/>
                  </a:lnTo>
                  <a:lnTo>
                    <a:pt x="100965" y="161963"/>
                  </a:lnTo>
                  <a:lnTo>
                    <a:pt x="0" y="140538"/>
                  </a:lnTo>
                  <a:lnTo>
                    <a:pt x="3733" y="149098"/>
                  </a:lnTo>
                  <a:lnTo>
                    <a:pt x="6400" y="159042"/>
                  </a:lnTo>
                  <a:lnTo>
                    <a:pt x="7670" y="170091"/>
                  </a:lnTo>
                  <a:lnTo>
                    <a:pt x="7213" y="181965"/>
                  </a:lnTo>
                  <a:lnTo>
                    <a:pt x="46888" y="195554"/>
                  </a:lnTo>
                  <a:lnTo>
                    <a:pt x="81127" y="198615"/>
                  </a:lnTo>
                  <a:lnTo>
                    <a:pt x="116713" y="194449"/>
                  </a:lnTo>
                  <a:lnTo>
                    <a:pt x="160451" y="186410"/>
                  </a:lnTo>
                  <a:lnTo>
                    <a:pt x="194919" y="214604"/>
                  </a:lnTo>
                  <a:lnTo>
                    <a:pt x="238036" y="235585"/>
                  </a:lnTo>
                  <a:lnTo>
                    <a:pt x="292315" y="247142"/>
                  </a:lnTo>
                  <a:lnTo>
                    <a:pt x="360299" y="247053"/>
                  </a:lnTo>
                  <a:lnTo>
                    <a:pt x="360299" y="210070"/>
                  </a:lnTo>
                  <a:close/>
                </a:path>
                <a:path w="513715" h="247650">
                  <a:moveTo>
                    <a:pt x="513537" y="65100"/>
                  </a:moveTo>
                  <a:lnTo>
                    <a:pt x="469239" y="53200"/>
                  </a:lnTo>
                  <a:lnTo>
                    <a:pt x="423024" y="42862"/>
                  </a:lnTo>
                  <a:lnTo>
                    <a:pt x="375158" y="33845"/>
                  </a:lnTo>
                  <a:lnTo>
                    <a:pt x="325920" y="25895"/>
                  </a:lnTo>
                  <a:lnTo>
                    <a:pt x="275577" y="18783"/>
                  </a:lnTo>
                  <a:lnTo>
                    <a:pt x="224434" y="12255"/>
                  </a:lnTo>
                  <a:lnTo>
                    <a:pt x="120815" y="0"/>
                  </a:lnTo>
                  <a:lnTo>
                    <a:pt x="107111" y="24282"/>
                  </a:lnTo>
                  <a:lnTo>
                    <a:pt x="81813" y="41059"/>
                  </a:lnTo>
                  <a:lnTo>
                    <a:pt x="56210" y="59512"/>
                  </a:lnTo>
                  <a:lnTo>
                    <a:pt x="41554" y="88760"/>
                  </a:lnTo>
                  <a:lnTo>
                    <a:pt x="89801" y="98005"/>
                  </a:lnTo>
                  <a:lnTo>
                    <a:pt x="136563" y="108572"/>
                  </a:lnTo>
                  <a:lnTo>
                    <a:pt x="229082" y="130746"/>
                  </a:lnTo>
                  <a:lnTo>
                    <a:pt x="276580" y="140855"/>
                  </a:lnTo>
                  <a:lnTo>
                    <a:pt x="326034" y="149313"/>
                  </a:lnTo>
                  <a:lnTo>
                    <a:pt x="378307" y="155371"/>
                  </a:lnTo>
                  <a:lnTo>
                    <a:pt x="434276" y="158305"/>
                  </a:lnTo>
                  <a:lnTo>
                    <a:pt x="478586" y="115582"/>
                  </a:lnTo>
                  <a:lnTo>
                    <a:pt x="498309" y="92341"/>
                  </a:lnTo>
                  <a:lnTo>
                    <a:pt x="513537" y="65100"/>
                  </a:lnTo>
                  <a:close/>
                </a:path>
              </a:pathLst>
            </a:custGeom>
            <a:solidFill>
              <a:srgbClr val="FDFDFD"/>
            </a:solidFill>
          </p:spPr>
          <p:txBody>
            <a:bodyPr wrap="square" lIns="0" tIns="0" rIns="0" bIns="0" rtlCol="0"/>
            <a:lstStyle/>
            <a:p>
              <a:endParaRPr lang="fr-FR" noProof="0" dirty="0"/>
            </a:p>
          </p:txBody>
        </p:sp>
        <p:sp>
          <p:nvSpPr>
            <p:cNvPr id="6435" name="object 6435"/>
            <p:cNvSpPr/>
            <p:nvPr/>
          </p:nvSpPr>
          <p:spPr>
            <a:xfrm>
              <a:off x="6561841" y="5001593"/>
              <a:ext cx="200660" cy="313690"/>
            </a:xfrm>
            <a:custGeom>
              <a:avLst/>
              <a:gdLst/>
              <a:ahLst/>
              <a:cxnLst/>
              <a:rect l="l" t="t" r="r" b="b"/>
              <a:pathLst>
                <a:path w="200659" h="313689">
                  <a:moveTo>
                    <a:pt x="200081" y="0"/>
                  </a:moveTo>
                  <a:lnTo>
                    <a:pt x="182066" y="0"/>
                  </a:lnTo>
                  <a:lnTo>
                    <a:pt x="160788" y="48503"/>
                  </a:lnTo>
                  <a:lnTo>
                    <a:pt x="136307" y="94391"/>
                  </a:lnTo>
                  <a:lnTo>
                    <a:pt x="109600" y="138493"/>
                  </a:lnTo>
                  <a:lnTo>
                    <a:pt x="53405" y="224653"/>
                  </a:lnTo>
                  <a:lnTo>
                    <a:pt x="25866" y="268368"/>
                  </a:lnTo>
                  <a:lnTo>
                    <a:pt x="0" y="313611"/>
                  </a:lnTo>
                  <a:lnTo>
                    <a:pt x="33384" y="281208"/>
                  </a:lnTo>
                  <a:lnTo>
                    <a:pt x="66526" y="247140"/>
                  </a:lnTo>
                  <a:lnTo>
                    <a:pt x="98350" y="211268"/>
                  </a:lnTo>
                  <a:lnTo>
                    <a:pt x="127782" y="173453"/>
                  </a:lnTo>
                  <a:lnTo>
                    <a:pt x="153747" y="133557"/>
                  </a:lnTo>
                  <a:lnTo>
                    <a:pt x="175168" y="91442"/>
                  </a:lnTo>
                  <a:lnTo>
                    <a:pt x="190971" y="46969"/>
                  </a:lnTo>
                  <a:lnTo>
                    <a:pt x="200081" y="0"/>
                  </a:lnTo>
                  <a:close/>
                </a:path>
              </a:pathLst>
            </a:custGeom>
            <a:solidFill>
              <a:srgbClr val="000000"/>
            </a:solidFill>
          </p:spPr>
          <p:txBody>
            <a:bodyPr wrap="square" lIns="0" tIns="0" rIns="0" bIns="0" rtlCol="0"/>
            <a:lstStyle/>
            <a:p>
              <a:endParaRPr lang="fr-FR" noProof="0" dirty="0"/>
            </a:p>
          </p:txBody>
        </p:sp>
        <p:sp>
          <p:nvSpPr>
            <p:cNvPr id="6436" name="object 6436"/>
            <p:cNvSpPr/>
            <p:nvPr/>
          </p:nvSpPr>
          <p:spPr>
            <a:xfrm>
              <a:off x="6612282" y="5955779"/>
              <a:ext cx="5579745" cy="902335"/>
            </a:xfrm>
            <a:custGeom>
              <a:avLst/>
              <a:gdLst/>
              <a:ahLst/>
              <a:cxnLst/>
              <a:rect l="l" t="t" r="r" b="b"/>
              <a:pathLst>
                <a:path w="5579745" h="902334">
                  <a:moveTo>
                    <a:pt x="250521" y="439375"/>
                  </a:moveTo>
                  <a:lnTo>
                    <a:pt x="220951" y="456926"/>
                  </a:lnTo>
                  <a:lnTo>
                    <a:pt x="179427" y="472563"/>
                  </a:lnTo>
                  <a:lnTo>
                    <a:pt x="131878" y="487812"/>
                  </a:lnTo>
                  <a:lnTo>
                    <a:pt x="84232" y="504201"/>
                  </a:lnTo>
                  <a:lnTo>
                    <a:pt x="42418" y="523256"/>
                  </a:lnTo>
                  <a:lnTo>
                    <a:pt x="12364" y="546505"/>
                  </a:lnTo>
                  <a:lnTo>
                    <a:pt x="0" y="575473"/>
                  </a:lnTo>
                  <a:lnTo>
                    <a:pt x="9332" y="602194"/>
                  </a:lnTo>
                  <a:lnTo>
                    <a:pt x="74369" y="649631"/>
                  </a:lnTo>
                  <a:lnTo>
                    <a:pt x="119758" y="670376"/>
                  </a:lnTo>
                  <a:lnTo>
                    <a:pt x="210889" y="707138"/>
                  </a:lnTo>
                  <a:lnTo>
                    <a:pt x="249599" y="723192"/>
                  </a:lnTo>
                  <a:lnTo>
                    <a:pt x="291080" y="741600"/>
                  </a:lnTo>
                  <a:lnTo>
                    <a:pt x="333803" y="762516"/>
                  </a:lnTo>
                  <a:lnTo>
                    <a:pt x="376239" y="786093"/>
                  </a:lnTo>
                  <a:lnTo>
                    <a:pt x="416859" y="812484"/>
                  </a:lnTo>
                  <a:lnTo>
                    <a:pt x="454135" y="841842"/>
                  </a:lnTo>
                  <a:lnTo>
                    <a:pt x="486536" y="874322"/>
                  </a:lnTo>
                  <a:lnTo>
                    <a:pt x="506824" y="902220"/>
                  </a:lnTo>
                  <a:lnTo>
                    <a:pt x="5579718" y="902220"/>
                  </a:lnTo>
                  <a:lnTo>
                    <a:pt x="5579718" y="641178"/>
                  </a:lnTo>
                  <a:lnTo>
                    <a:pt x="1944245" y="641178"/>
                  </a:lnTo>
                  <a:lnTo>
                    <a:pt x="1894057" y="640782"/>
                  </a:lnTo>
                  <a:lnTo>
                    <a:pt x="1843848" y="639299"/>
                  </a:lnTo>
                  <a:lnTo>
                    <a:pt x="1793629" y="636845"/>
                  </a:lnTo>
                  <a:lnTo>
                    <a:pt x="1743413" y="633536"/>
                  </a:lnTo>
                  <a:lnTo>
                    <a:pt x="1694357" y="629579"/>
                  </a:lnTo>
                  <a:lnTo>
                    <a:pt x="1694203" y="629579"/>
                  </a:lnTo>
                  <a:lnTo>
                    <a:pt x="1643040" y="624813"/>
                  </a:lnTo>
                  <a:lnTo>
                    <a:pt x="1244930" y="578509"/>
                  </a:lnTo>
                  <a:lnTo>
                    <a:pt x="1196050" y="571979"/>
                  </a:lnTo>
                  <a:lnTo>
                    <a:pt x="1147099" y="564855"/>
                  </a:lnTo>
                  <a:lnTo>
                    <a:pt x="1049218" y="549214"/>
                  </a:lnTo>
                  <a:lnTo>
                    <a:pt x="666536" y="482269"/>
                  </a:lnTo>
                  <a:lnTo>
                    <a:pt x="559860" y="461562"/>
                  </a:lnTo>
                  <a:lnTo>
                    <a:pt x="532904" y="457309"/>
                  </a:lnTo>
                  <a:lnTo>
                    <a:pt x="348430" y="457309"/>
                  </a:lnTo>
                  <a:lnTo>
                    <a:pt x="297505" y="455761"/>
                  </a:lnTo>
                  <a:lnTo>
                    <a:pt x="250521" y="439375"/>
                  </a:lnTo>
                  <a:close/>
                </a:path>
                <a:path w="5579745" h="902334">
                  <a:moveTo>
                    <a:pt x="3140287" y="0"/>
                  </a:moveTo>
                  <a:lnTo>
                    <a:pt x="3131400" y="1479"/>
                  </a:lnTo>
                  <a:lnTo>
                    <a:pt x="3127797" y="7395"/>
                  </a:lnTo>
                  <a:lnTo>
                    <a:pt x="3129478" y="19228"/>
                  </a:lnTo>
                  <a:lnTo>
                    <a:pt x="3164637" y="33950"/>
                  </a:lnTo>
                  <a:lnTo>
                    <a:pt x="3210243" y="40493"/>
                  </a:lnTo>
                  <a:lnTo>
                    <a:pt x="3253778" y="48980"/>
                  </a:lnTo>
                  <a:lnTo>
                    <a:pt x="3282722" y="69538"/>
                  </a:lnTo>
                  <a:lnTo>
                    <a:pt x="3269390" y="111594"/>
                  </a:lnTo>
                  <a:lnTo>
                    <a:pt x="3241785" y="143997"/>
                  </a:lnTo>
                  <a:lnTo>
                    <a:pt x="3205522" y="169870"/>
                  </a:lnTo>
                  <a:lnTo>
                    <a:pt x="3166215" y="192333"/>
                  </a:lnTo>
                  <a:lnTo>
                    <a:pt x="3129478" y="214510"/>
                  </a:lnTo>
                  <a:lnTo>
                    <a:pt x="3101443" y="237417"/>
                  </a:lnTo>
                  <a:lnTo>
                    <a:pt x="3075435" y="262407"/>
                  </a:lnTo>
                  <a:lnTo>
                    <a:pt x="3049426" y="287119"/>
                  </a:lnTo>
                  <a:lnTo>
                    <a:pt x="2979012" y="335515"/>
                  </a:lnTo>
                  <a:lnTo>
                    <a:pt x="2934426" y="360295"/>
                  </a:lnTo>
                  <a:lnTo>
                    <a:pt x="2887972" y="383794"/>
                  </a:lnTo>
                  <a:lnTo>
                    <a:pt x="2839985" y="406270"/>
                  </a:lnTo>
                  <a:lnTo>
                    <a:pt x="2790806" y="427984"/>
                  </a:lnTo>
                  <a:lnTo>
                    <a:pt x="2740771" y="449194"/>
                  </a:lnTo>
                  <a:lnTo>
                    <a:pt x="2593658" y="509688"/>
                  </a:lnTo>
                  <a:lnTo>
                    <a:pt x="2546339" y="527708"/>
                  </a:lnTo>
                  <a:lnTo>
                    <a:pt x="2497779" y="545009"/>
                  </a:lnTo>
                  <a:lnTo>
                    <a:pt x="2448228" y="561395"/>
                  </a:lnTo>
                  <a:lnTo>
                    <a:pt x="2397938" y="576673"/>
                  </a:lnTo>
                  <a:lnTo>
                    <a:pt x="2347160" y="590647"/>
                  </a:lnTo>
                  <a:lnTo>
                    <a:pt x="2296144" y="603124"/>
                  </a:lnTo>
                  <a:lnTo>
                    <a:pt x="2245143" y="613908"/>
                  </a:lnTo>
                  <a:lnTo>
                    <a:pt x="2194406" y="622805"/>
                  </a:lnTo>
                  <a:lnTo>
                    <a:pt x="2144519" y="629579"/>
                  </a:lnTo>
                  <a:lnTo>
                    <a:pt x="2094547" y="634688"/>
                  </a:lnTo>
                  <a:lnTo>
                    <a:pt x="2044502" y="638246"/>
                  </a:lnTo>
                  <a:lnTo>
                    <a:pt x="1994397" y="640371"/>
                  </a:lnTo>
                  <a:lnTo>
                    <a:pt x="1944245" y="641178"/>
                  </a:lnTo>
                  <a:lnTo>
                    <a:pt x="5579718" y="641178"/>
                  </a:lnTo>
                  <a:lnTo>
                    <a:pt x="5579718" y="306050"/>
                  </a:lnTo>
                  <a:lnTo>
                    <a:pt x="5541109" y="306050"/>
                  </a:lnTo>
                  <a:lnTo>
                    <a:pt x="5459113" y="281090"/>
                  </a:lnTo>
                  <a:lnTo>
                    <a:pt x="5431078" y="275370"/>
                  </a:lnTo>
                  <a:lnTo>
                    <a:pt x="5375008" y="266719"/>
                  </a:lnTo>
                  <a:lnTo>
                    <a:pt x="5351027" y="261842"/>
                  </a:lnTo>
                  <a:lnTo>
                    <a:pt x="5324091" y="253846"/>
                  </a:lnTo>
                  <a:lnTo>
                    <a:pt x="5272292" y="235634"/>
                  </a:lnTo>
                  <a:lnTo>
                    <a:pt x="5248464" y="229302"/>
                  </a:lnTo>
                  <a:lnTo>
                    <a:pt x="5201241" y="221129"/>
                  </a:lnTo>
                  <a:lnTo>
                    <a:pt x="5104748" y="205854"/>
                  </a:lnTo>
                  <a:lnTo>
                    <a:pt x="4222114" y="83396"/>
                  </a:lnTo>
                  <a:lnTo>
                    <a:pt x="3974896" y="53819"/>
                  </a:lnTo>
                  <a:lnTo>
                    <a:pt x="3773505" y="33571"/>
                  </a:lnTo>
                  <a:lnTo>
                    <a:pt x="3619742" y="20936"/>
                  </a:lnTo>
                  <a:lnTo>
                    <a:pt x="3463213" y="10890"/>
                  </a:lnTo>
                  <a:lnTo>
                    <a:pt x="3357129" y="5807"/>
                  </a:lnTo>
                  <a:lnTo>
                    <a:pt x="3249526" y="2142"/>
                  </a:lnTo>
                  <a:lnTo>
                    <a:pt x="3140287" y="0"/>
                  </a:lnTo>
                  <a:close/>
                </a:path>
                <a:path w="5579745" h="902334">
                  <a:moveTo>
                    <a:pt x="455886" y="449729"/>
                  </a:moveTo>
                  <a:lnTo>
                    <a:pt x="401742" y="452479"/>
                  </a:lnTo>
                  <a:lnTo>
                    <a:pt x="348430" y="457309"/>
                  </a:lnTo>
                  <a:lnTo>
                    <a:pt x="532904" y="457309"/>
                  </a:lnTo>
                  <a:lnTo>
                    <a:pt x="506533" y="453149"/>
                  </a:lnTo>
                  <a:lnTo>
                    <a:pt x="455886" y="449729"/>
                  </a:lnTo>
                  <a:close/>
                </a:path>
                <a:path w="5579745" h="902334">
                  <a:moveTo>
                    <a:pt x="5579718" y="300112"/>
                  </a:moveTo>
                  <a:lnTo>
                    <a:pt x="5574733" y="305842"/>
                  </a:lnTo>
                  <a:lnTo>
                    <a:pt x="5541109" y="306050"/>
                  </a:lnTo>
                  <a:lnTo>
                    <a:pt x="5579718" y="306050"/>
                  </a:lnTo>
                  <a:lnTo>
                    <a:pt x="5579718" y="300112"/>
                  </a:lnTo>
                  <a:close/>
                </a:path>
              </a:pathLst>
            </a:custGeom>
            <a:solidFill>
              <a:srgbClr val="C5C5C5"/>
            </a:solidFill>
          </p:spPr>
          <p:txBody>
            <a:bodyPr wrap="square" lIns="0" tIns="0" rIns="0" bIns="0" rtlCol="0"/>
            <a:lstStyle/>
            <a:p>
              <a:endParaRPr lang="fr-FR" noProof="0" dirty="0"/>
            </a:p>
          </p:txBody>
        </p:sp>
        <p:sp>
          <p:nvSpPr>
            <p:cNvPr id="6437" name="object 6437"/>
            <p:cNvSpPr/>
            <p:nvPr/>
          </p:nvSpPr>
          <p:spPr>
            <a:xfrm>
              <a:off x="6498324" y="6362614"/>
              <a:ext cx="540385" cy="495934"/>
            </a:xfrm>
            <a:custGeom>
              <a:avLst/>
              <a:gdLst/>
              <a:ahLst/>
              <a:cxnLst/>
              <a:rect l="l" t="t" r="r" b="b"/>
              <a:pathLst>
                <a:path w="540384" h="495934">
                  <a:moveTo>
                    <a:pt x="285215" y="0"/>
                  </a:moveTo>
                  <a:lnTo>
                    <a:pt x="236192" y="4444"/>
                  </a:lnTo>
                  <a:lnTo>
                    <a:pt x="186389" y="16818"/>
                  </a:lnTo>
                  <a:lnTo>
                    <a:pt x="138307" y="35686"/>
                  </a:lnTo>
                  <a:lnTo>
                    <a:pt x="94448" y="59608"/>
                  </a:lnTo>
                  <a:lnTo>
                    <a:pt x="57315" y="87148"/>
                  </a:lnTo>
                  <a:lnTo>
                    <a:pt x="29409" y="116869"/>
                  </a:lnTo>
                  <a:lnTo>
                    <a:pt x="9182" y="150168"/>
                  </a:lnTo>
                  <a:lnTo>
                    <a:pt x="0" y="180310"/>
                  </a:lnTo>
                  <a:lnTo>
                    <a:pt x="778" y="207611"/>
                  </a:lnTo>
                  <a:lnTo>
                    <a:pt x="27885" y="254945"/>
                  </a:lnTo>
                  <a:lnTo>
                    <a:pt x="81837" y="294683"/>
                  </a:lnTo>
                  <a:lnTo>
                    <a:pt x="116171" y="312490"/>
                  </a:lnTo>
                  <a:lnTo>
                    <a:pt x="153967" y="329342"/>
                  </a:lnTo>
                  <a:lnTo>
                    <a:pt x="194141" y="345552"/>
                  </a:lnTo>
                  <a:lnTo>
                    <a:pt x="277290" y="377305"/>
                  </a:lnTo>
                  <a:lnTo>
                    <a:pt x="318099" y="393478"/>
                  </a:lnTo>
                  <a:lnTo>
                    <a:pt x="356952" y="410266"/>
                  </a:lnTo>
                  <a:lnTo>
                    <a:pt x="392767" y="427985"/>
                  </a:lnTo>
                  <a:lnTo>
                    <a:pt x="450949" y="467472"/>
                  </a:lnTo>
                  <a:lnTo>
                    <a:pt x="476812" y="495385"/>
                  </a:lnTo>
                  <a:lnTo>
                    <a:pt x="539969" y="495385"/>
                  </a:lnTo>
                  <a:lnTo>
                    <a:pt x="508595" y="458596"/>
                  </a:lnTo>
                  <a:lnTo>
                    <a:pt x="474138" y="432084"/>
                  </a:lnTo>
                  <a:lnTo>
                    <a:pt x="431793" y="407339"/>
                  </a:lnTo>
                  <a:lnTo>
                    <a:pt x="383815" y="383996"/>
                  </a:lnTo>
                  <a:lnTo>
                    <a:pt x="332462" y="361692"/>
                  </a:lnTo>
                  <a:lnTo>
                    <a:pt x="228658" y="318744"/>
                  </a:lnTo>
                  <a:lnTo>
                    <a:pt x="180721" y="297372"/>
                  </a:lnTo>
                  <a:lnTo>
                    <a:pt x="138436" y="275584"/>
                  </a:lnTo>
                  <a:lnTo>
                    <a:pt x="104060" y="253015"/>
                  </a:lnTo>
                  <a:lnTo>
                    <a:pt x="58038" y="191202"/>
                  </a:lnTo>
                  <a:lnTo>
                    <a:pt x="52554" y="158155"/>
                  </a:lnTo>
                  <a:lnTo>
                    <a:pt x="60805" y="129529"/>
                  </a:lnTo>
                  <a:lnTo>
                    <a:pt x="108133" y="83020"/>
                  </a:lnTo>
                  <a:lnTo>
                    <a:pt x="142022" y="63876"/>
                  </a:lnTo>
                  <a:lnTo>
                    <a:pt x="179268" y="46633"/>
                  </a:lnTo>
                  <a:lnTo>
                    <a:pt x="253459" y="15325"/>
                  </a:lnTo>
                  <a:lnTo>
                    <a:pt x="285215" y="0"/>
                  </a:lnTo>
                  <a:close/>
                </a:path>
              </a:pathLst>
            </a:custGeom>
            <a:solidFill>
              <a:srgbClr val="FDFDFD"/>
            </a:solidFill>
          </p:spPr>
          <p:txBody>
            <a:bodyPr wrap="square" lIns="0" tIns="0" rIns="0" bIns="0" rtlCol="0"/>
            <a:lstStyle/>
            <a:p>
              <a:endParaRPr lang="fr-FR" noProof="0" dirty="0"/>
            </a:p>
          </p:txBody>
        </p:sp>
        <p:sp>
          <p:nvSpPr>
            <p:cNvPr id="6438" name="object 6438"/>
            <p:cNvSpPr/>
            <p:nvPr/>
          </p:nvSpPr>
          <p:spPr>
            <a:xfrm>
              <a:off x="6546215" y="5809388"/>
              <a:ext cx="3175" cy="142875"/>
            </a:xfrm>
            <a:custGeom>
              <a:avLst/>
              <a:gdLst/>
              <a:ahLst/>
              <a:cxnLst/>
              <a:rect l="l" t="t" r="r" b="b"/>
              <a:pathLst>
                <a:path w="3175" h="142875">
                  <a:moveTo>
                    <a:pt x="3136" y="0"/>
                  </a:moveTo>
                  <a:lnTo>
                    <a:pt x="0" y="43223"/>
                  </a:lnTo>
                  <a:lnTo>
                    <a:pt x="70" y="97833"/>
                  </a:lnTo>
                  <a:lnTo>
                    <a:pt x="3136" y="142728"/>
                  </a:lnTo>
                  <a:lnTo>
                    <a:pt x="3136" y="0"/>
                  </a:lnTo>
                  <a:close/>
                </a:path>
              </a:pathLst>
            </a:custGeom>
            <a:solidFill>
              <a:srgbClr val="DCD4EC"/>
            </a:solidFill>
          </p:spPr>
          <p:txBody>
            <a:bodyPr wrap="square" lIns="0" tIns="0" rIns="0" bIns="0" rtlCol="0"/>
            <a:lstStyle/>
            <a:p>
              <a:endParaRPr lang="fr-FR" noProof="0" dirty="0"/>
            </a:p>
          </p:txBody>
        </p:sp>
        <p:sp>
          <p:nvSpPr>
            <p:cNvPr id="6439" name="object 6439"/>
            <p:cNvSpPr/>
            <p:nvPr/>
          </p:nvSpPr>
          <p:spPr>
            <a:xfrm>
              <a:off x="6549351" y="5809388"/>
              <a:ext cx="0" cy="142875"/>
            </a:xfrm>
            <a:custGeom>
              <a:avLst/>
              <a:gdLst/>
              <a:ahLst/>
              <a:cxnLst/>
              <a:rect l="l" t="t" r="r" b="b"/>
              <a:pathLst>
                <a:path h="142875">
                  <a:moveTo>
                    <a:pt x="0" y="0"/>
                  </a:moveTo>
                  <a:lnTo>
                    <a:pt x="0" y="142728"/>
                  </a:lnTo>
                </a:path>
              </a:pathLst>
            </a:custGeom>
            <a:ln w="3362">
              <a:solidFill>
                <a:srgbClr val="DCD4EC"/>
              </a:solidFill>
            </a:ln>
          </p:spPr>
          <p:txBody>
            <a:bodyPr wrap="square" lIns="0" tIns="0" rIns="0" bIns="0" rtlCol="0"/>
            <a:lstStyle/>
            <a:p>
              <a:endParaRPr lang="fr-FR" noProof="0" dirty="0"/>
            </a:p>
          </p:txBody>
        </p:sp>
        <p:sp>
          <p:nvSpPr>
            <p:cNvPr id="6440" name="object 6440"/>
            <p:cNvSpPr/>
            <p:nvPr/>
          </p:nvSpPr>
          <p:spPr>
            <a:xfrm>
              <a:off x="6549339" y="5795251"/>
              <a:ext cx="1905" cy="173355"/>
            </a:xfrm>
            <a:custGeom>
              <a:avLst/>
              <a:gdLst/>
              <a:ahLst/>
              <a:cxnLst/>
              <a:rect l="l" t="t" r="r" b="b"/>
              <a:pathLst>
                <a:path w="1904" h="173354">
                  <a:moveTo>
                    <a:pt x="1689" y="0"/>
                  </a:moveTo>
                  <a:lnTo>
                    <a:pt x="1041" y="0"/>
                  </a:lnTo>
                  <a:lnTo>
                    <a:pt x="1041" y="8013"/>
                  </a:lnTo>
                  <a:lnTo>
                    <a:pt x="241" y="8013"/>
                  </a:lnTo>
                  <a:lnTo>
                    <a:pt x="241" y="13741"/>
                  </a:lnTo>
                  <a:lnTo>
                    <a:pt x="0" y="13741"/>
                  </a:lnTo>
                  <a:lnTo>
                    <a:pt x="0" y="156895"/>
                  </a:lnTo>
                  <a:lnTo>
                    <a:pt x="241" y="156895"/>
                  </a:lnTo>
                  <a:lnTo>
                    <a:pt x="241" y="163766"/>
                  </a:lnTo>
                  <a:lnTo>
                    <a:pt x="1092" y="163766"/>
                  </a:lnTo>
                  <a:lnTo>
                    <a:pt x="1092" y="172923"/>
                  </a:lnTo>
                  <a:lnTo>
                    <a:pt x="1689" y="172923"/>
                  </a:lnTo>
                  <a:lnTo>
                    <a:pt x="1689" y="163766"/>
                  </a:lnTo>
                  <a:lnTo>
                    <a:pt x="1689" y="156895"/>
                  </a:lnTo>
                  <a:lnTo>
                    <a:pt x="1689" y="13741"/>
                  </a:lnTo>
                  <a:lnTo>
                    <a:pt x="1689" y="8013"/>
                  </a:lnTo>
                  <a:lnTo>
                    <a:pt x="1689" y="0"/>
                  </a:lnTo>
                  <a:close/>
                </a:path>
              </a:pathLst>
            </a:custGeom>
            <a:solidFill>
              <a:srgbClr val="DCD4EC"/>
            </a:solidFill>
          </p:spPr>
          <p:txBody>
            <a:bodyPr wrap="square" lIns="0" tIns="0" rIns="0" bIns="0" rtlCol="0"/>
            <a:lstStyle/>
            <a:p>
              <a:endParaRPr lang="fr-FR" noProof="0" dirty="0"/>
            </a:p>
          </p:txBody>
        </p:sp>
        <p:sp>
          <p:nvSpPr>
            <p:cNvPr id="6441" name="object 6441"/>
            <p:cNvSpPr/>
            <p:nvPr/>
          </p:nvSpPr>
          <p:spPr>
            <a:xfrm>
              <a:off x="6549351" y="5794946"/>
              <a:ext cx="1905" cy="173355"/>
            </a:xfrm>
            <a:custGeom>
              <a:avLst/>
              <a:gdLst/>
              <a:ahLst/>
              <a:cxnLst/>
              <a:rect l="l" t="t" r="r" b="b"/>
              <a:pathLst>
                <a:path w="1904" h="173354">
                  <a:moveTo>
                    <a:pt x="1681" y="0"/>
                  </a:moveTo>
                  <a:lnTo>
                    <a:pt x="1681" y="172972"/>
                  </a:lnTo>
                </a:path>
                <a:path w="1904" h="173354">
                  <a:moveTo>
                    <a:pt x="0" y="157170"/>
                  </a:moveTo>
                  <a:lnTo>
                    <a:pt x="0" y="14441"/>
                  </a:lnTo>
                </a:path>
              </a:pathLst>
            </a:custGeom>
            <a:ln w="3175">
              <a:solidFill>
                <a:srgbClr val="DCD4EC"/>
              </a:solidFill>
            </a:ln>
          </p:spPr>
          <p:txBody>
            <a:bodyPr wrap="square" lIns="0" tIns="0" rIns="0" bIns="0" rtlCol="0"/>
            <a:lstStyle/>
            <a:p>
              <a:endParaRPr lang="fr-FR" noProof="0" dirty="0"/>
            </a:p>
          </p:txBody>
        </p:sp>
        <p:sp>
          <p:nvSpPr>
            <p:cNvPr id="6442" name="object 6442"/>
            <p:cNvSpPr/>
            <p:nvPr/>
          </p:nvSpPr>
          <p:spPr>
            <a:xfrm>
              <a:off x="6551032" y="5770995"/>
              <a:ext cx="3810" cy="223520"/>
            </a:xfrm>
            <a:custGeom>
              <a:avLst/>
              <a:gdLst/>
              <a:ahLst/>
              <a:cxnLst/>
              <a:rect l="l" t="t" r="r" b="b"/>
              <a:pathLst>
                <a:path w="3809" h="223520">
                  <a:moveTo>
                    <a:pt x="3602" y="0"/>
                  </a:moveTo>
                  <a:lnTo>
                    <a:pt x="0" y="23950"/>
                  </a:lnTo>
                  <a:lnTo>
                    <a:pt x="0" y="196923"/>
                  </a:lnTo>
                  <a:lnTo>
                    <a:pt x="3602" y="223015"/>
                  </a:lnTo>
                  <a:lnTo>
                    <a:pt x="3602" y="0"/>
                  </a:lnTo>
                  <a:close/>
                </a:path>
              </a:pathLst>
            </a:custGeom>
            <a:solidFill>
              <a:srgbClr val="DCD4EC"/>
            </a:solidFill>
          </p:spPr>
          <p:txBody>
            <a:bodyPr wrap="square" lIns="0" tIns="0" rIns="0" bIns="0" rtlCol="0"/>
            <a:lstStyle/>
            <a:p>
              <a:endParaRPr lang="fr-FR" noProof="0" dirty="0"/>
            </a:p>
          </p:txBody>
        </p:sp>
        <p:sp>
          <p:nvSpPr>
            <p:cNvPr id="6443" name="object 6443"/>
            <p:cNvSpPr/>
            <p:nvPr/>
          </p:nvSpPr>
          <p:spPr>
            <a:xfrm>
              <a:off x="6551032" y="5770995"/>
              <a:ext cx="3810" cy="223520"/>
            </a:xfrm>
            <a:custGeom>
              <a:avLst/>
              <a:gdLst/>
              <a:ahLst/>
              <a:cxnLst/>
              <a:rect l="l" t="t" r="r" b="b"/>
              <a:pathLst>
                <a:path w="3809" h="223520">
                  <a:moveTo>
                    <a:pt x="3602" y="0"/>
                  </a:moveTo>
                  <a:lnTo>
                    <a:pt x="3602" y="223015"/>
                  </a:lnTo>
                </a:path>
                <a:path w="3809" h="223520">
                  <a:moveTo>
                    <a:pt x="0" y="196923"/>
                  </a:moveTo>
                  <a:lnTo>
                    <a:pt x="0" y="23950"/>
                  </a:lnTo>
                </a:path>
              </a:pathLst>
            </a:custGeom>
            <a:ln w="3175">
              <a:solidFill>
                <a:srgbClr val="DCD4EC"/>
              </a:solidFill>
            </a:ln>
          </p:spPr>
          <p:txBody>
            <a:bodyPr wrap="square" lIns="0" tIns="0" rIns="0" bIns="0" rtlCol="0"/>
            <a:lstStyle/>
            <a:p>
              <a:endParaRPr lang="fr-FR" noProof="0" dirty="0"/>
            </a:p>
          </p:txBody>
        </p:sp>
        <p:sp>
          <p:nvSpPr>
            <p:cNvPr id="6444" name="object 6444"/>
            <p:cNvSpPr/>
            <p:nvPr/>
          </p:nvSpPr>
          <p:spPr>
            <a:xfrm>
              <a:off x="6554635" y="5749442"/>
              <a:ext cx="3810" cy="267335"/>
            </a:xfrm>
            <a:custGeom>
              <a:avLst/>
              <a:gdLst/>
              <a:ahLst/>
              <a:cxnLst/>
              <a:rect l="l" t="t" r="r" b="b"/>
              <a:pathLst>
                <a:path w="3809" h="267335">
                  <a:moveTo>
                    <a:pt x="3594" y="0"/>
                  </a:moveTo>
                  <a:lnTo>
                    <a:pt x="3225" y="0"/>
                  </a:lnTo>
                  <a:lnTo>
                    <a:pt x="3225" y="2286"/>
                  </a:lnTo>
                  <a:lnTo>
                    <a:pt x="1435" y="2286"/>
                  </a:lnTo>
                  <a:lnTo>
                    <a:pt x="1435" y="21755"/>
                  </a:lnTo>
                  <a:lnTo>
                    <a:pt x="0" y="21755"/>
                  </a:lnTo>
                  <a:lnTo>
                    <a:pt x="0" y="245071"/>
                  </a:lnTo>
                  <a:lnTo>
                    <a:pt x="1168" y="245071"/>
                  </a:lnTo>
                  <a:lnTo>
                    <a:pt x="1168" y="261099"/>
                  </a:lnTo>
                  <a:lnTo>
                    <a:pt x="2895" y="261099"/>
                  </a:lnTo>
                  <a:lnTo>
                    <a:pt x="2895" y="266827"/>
                  </a:lnTo>
                  <a:lnTo>
                    <a:pt x="3594" y="266827"/>
                  </a:lnTo>
                  <a:lnTo>
                    <a:pt x="3594" y="261099"/>
                  </a:lnTo>
                  <a:lnTo>
                    <a:pt x="3594" y="245071"/>
                  </a:lnTo>
                  <a:lnTo>
                    <a:pt x="3594" y="21755"/>
                  </a:lnTo>
                  <a:lnTo>
                    <a:pt x="3594" y="2286"/>
                  </a:lnTo>
                  <a:lnTo>
                    <a:pt x="3594" y="0"/>
                  </a:lnTo>
                  <a:close/>
                </a:path>
              </a:pathLst>
            </a:custGeom>
            <a:solidFill>
              <a:srgbClr val="DBD3EC"/>
            </a:solidFill>
          </p:spPr>
          <p:txBody>
            <a:bodyPr wrap="square" lIns="0" tIns="0" rIns="0" bIns="0" rtlCol="0"/>
            <a:lstStyle/>
            <a:p>
              <a:endParaRPr lang="fr-FR" noProof="0" dirty="0"/>
            </a:p>
          </p:txBody>
        </p:sp>
        <p:sp>
          <p:nvSpPr>
            <p:cNvPr id="6445" name="object 6445"/>
            <p:cNvSpPr/>
            <p:nvPr/>
          </p:nvSpPr>
          <p:spPr>
            <a:xfrm>
              <a:off x="6554635" y="5749058"/>
              <a:ext cx="3810" cy="267970"/>
            </a:xfrm>
            <a:custGeom>
              <a:avLst/>
              <a:gdLst/>
              <a:ahLst/>
              <a:cxnLst/>
              <a:rect l="l" t="t" r="r" b="b"/>
              <a:pathLst>
                <a:path w="3809" h="267970">
                  <a:moveTo>
                    <a:pt x="3602" y="0"/>
                  </a:moveTo>
                  <a:lnTo>
                    <a:pt x="3602" y="267751"/>
                  </a:lnTo>
                </a:path>
                <a:path w="3809" h="267970">
                  <a:moveTo>
                    <a:pt x="0" y="244953"/>
                  </a:moveTo>
                  <a:lnTo>
                    <a:pt x="0" y="21937"/>
                  </a:lnTo>
                </a:path>
              </a:pathLst>
            </a:custGeom>
            <a:ln w="3175">
              <a:solidFill>
                <a:srgbClr val="DBD3EC"/>
              </a:solidFill>
            </a:ln>
          </p:spPr>
          <p:txBody>
            <a:bodyPr wrap="square" lIns="0" tIns="0" rIns="0" bIns="0" rtlCol="0"/>
            <a:lstStyle/>
            <a:p>
              <a:endParaRPr lang="fr-FR" noProof="0" dirty="0"/>
            </a:p>
          </p:txBody>
        </p:sp>
        <p:sp>
          <p:nvSpPr>
            <p:cNvPr id="6446" name="object 6446"/>
            <p:cNvSpPr/>
            <p:nvPr/>
          </p:nvSpPr>
          <p:spPr>
            <a:xfrm>
              <a:off x="6558238" y="5741193"/>
              <a:ext cx="2540" cy="285115"/>
            </a:xfrm>
            <a:custGeom>
              <a:avLst/>
              <a:gdLst/>
              <a:ahLst/>
              <a:cxnLst/>
              <a:rect l="l" t="t" r="r" b="b"/>
              <a:pathLst>
                <a:path w="2540" h="285114">
                  <a:moveTo>
                    <a:pt x="1921" y="0"/>
                  </a:moveTo>
                  <a:lnTo>
                    <a:pt x="0" y="7863"/>
                  </a:lnTo>
                  <a:lnTo>
                    <a:pt x="0" y="275615"/>
                  </a:lnTo>
                  <a:lnTo>
                    <a:pt x="1921" y="284952"/>
                  </a:lnTo>
                  <a:lnTo>
                    <a:pt x="1921" y="0"/>
                  </a:lnTo>
                  <a:close/>
                </a:path>
              </a:pathLst>
            </a:custGeom>
            <a:solidFill>
              <a:srgbClr val="DBD3EC"/>
            </a:solidFill>
          </p:spPr>
          <p:txBody>
            <a:bodyPr wrap="square" lIns="0" tIns="0" rIns="0" bIns="0" rtlCol="0"/>
            <a:lstStyle/>
            <a:p>
              <a:endParaRPr lang="fr-FR" noProof="0" dirty="0"/>
            </a:p>
          </p:txBody>
        </p:sp>
        <p:sp>
          <p:nvSpPr>
            <p:cNvPr id="6447" name="object 6447"/>
            <p:cNvSpPr/>
            <p:nvPr/>
          </p:nvSpPr>
          <p:spPr>
            <a:xfrm>
              <a:off x="6558238" y="5741193"/>
              <a:ext cx="2540" cy="285115"/>
            </a:xfrm>
            <a:custGeom>
              <a:avLst/>
              <a:gdLst/>
              <a:ahLst/>
              <a:cxnLst/>
              <a:rect l="l" t="t" r="r" b="b"/>
              <a:pathLst>
                <a:path w="2540" h="285114">
                  <a:moveTo>
                    <a:pt x="1921" y="0"/>
                  </a:moveTo>
                  <a:lnTo>
                    <a:pt x="1921" y="284952"/>
                  </a:lnTo>
                </a:path>
                <a:path w="2540" h="285114">
                  <a:moveTo>
                    <a:pt x="0" y="275615"/>
                  </a:moveTo>
                  <a:lnTo>
                    <a:pt x="0" y="7863"/>
                  </a:lnTo>
                </a:path>
              </a:pathLst>
            </a:custGeom>
            <a:ln w="3175">
              <a:solidFill>
                <a:srgbClr val="DBD3EC"/>
              </a:solidFill>
            </a:ln>
          </p:spPr>
          <p:txBody>
            <a:bodyPr wrap="square" lIns="0" tIns="0" rIns="0" bIns="0" rtlCol="0"/>
            <a:lstStyle/>
            <a:p>
              <a:endParaRPr lang="fr-FR" noProof="0" dirty="0"/>
            </a:p>
          </p:txBody>
        </p:sp>
        <p:sp>
          <p:nvSpPr>
            <p:cNvPr id="6448" name="object 6448"/>
            <p:cNvSpPr/>
            <p:nvPr/>
          </p:nvSpPr>
          <p:spPr>
            <a:xfrm>
              <a:off x="6560159" y="5726448"/>
              <a:ext cx="3810" cy="317500"/>
            </a:xfrm>
            <a:custGeom>
              <a:avLst/>
              <a:gdLst/>
              <a:ahLst/>
              <a:cxnLst/>
              <a:rect l="l" t="t" r="r" b="b"/>
              <a:pathLst>
                <a:path w="3809" h="317500">
                  <a:moveTo>
                    <a:pt x="3602" y="0"/>
                  </a:moveTo>
                  <a:lnTo>
                    <a:pt x="0" y="14744"/>
                  </a:lnTo>
                  <a:lnTo>
                    <a:pt x="0" y="299697"/>
                  </a:lnTo>
                  <a:lnTo>
                    <a:pt x="3602" y="317205"/>
                  </a:lnTo>
                  <a:lnTo>
                    <a:pt x="3602" y="0"/>
                  </a:lnTo>
                  <a:close/>
                </a:path>
              </a:pathLst>
            </a:custGeom>
            <a:solidFill>
              <a:srgbClr val="DBD3EC"/>
            </a:solidFill>
          </p:spPr>
          <p:txBody>
            <a:bodyPr wrap="square" lIns="0" tIns="0" rIns="0" bIns="0" rtlCol="0"/>
            <a:lstStyle/>
            <a:p>
              <a:endParaRPr lang="fr-FR" noProof="0" dirty="0"/>
            </a:p>
          </p:txBody>
        </p:sp>
        <p:sp>
          <p:nvSpPr>
            <p:cNvPr id="6449" name="object 6449"/>
            <p:cNvSpPr/>
            <p:nvPr/>
          </p:nvSpPr>
          <p:spPr>
            <a:xfrm>
              <a:off x="6560159" y="5726448"/>
              <a:ext cx="3810" cy="317500"/>
            </a:xfrm>
            <a:custGeom>
              <a:avLst/>
              <a:gdLst/>
              <a:ahLst/>
              <a:cxnLst/>
              <a:rect l="l" t="t" r="r" b="b"/>
              <a:pathLst>
                <a:path w="3809" h="317500">
                  <a:moveTo>
                    <a:pt x="3602" y="0"/>
                  </a:moveTo>
                  <a:lnTo>
                    <a:pt x="3602" y="317205"/>
                  </a:lnTo>
                </a:path>
                <a:path w="3809" h="317500">
                  <a:moveTo>
                    <a:pt x="0" y="299697"/>
                  </a:moveTo>
                  <a:lnTo>
                    <a:pt x="0" y="14744"/>
                  </a:lnTo>
                </a:path>
              </a:pathLst>
            </a:custGeom>
            <a:ln w="3175">
              <a:solidFill>
                <a:srgbClr val="DBD3EC"/>
              </a:solidFill>
            </a:ln>
          </p:spPr>
          <p:txBody>
            <a:bodyPr wrap="square" lIns="0" tIns="0" rIns="0" bIns="0" rtlCol="0"/>
            <a:lstStyle/>
            <a:p>
              <a:endParaRPr lang="fr-FR" noProof="0" dirty="0"/>
            </a:p>
          </p:txBody>
        </p:sp>
        <p:sp>
          <p:nvSpPr>
            <p:cNvPr id="6450" name="object 6450"/>
            <p:cNvSpPr/>
            <p:nvPr/>
          </p:nvSpPr>
          <p:spPr>
            <a:xfrm>
              <a:off x="6563754" y="5711647"/>
              <a:ext cx="3810" cy="349885"/>
            </a:xfrm>
            <a:custGeom>
              <a:avLst/>
              <a:gdLst/>
              <a:ahLst/>
              <a:cxnLst/>
              <a:rect l="l" t="t" r="r" b="b"/>
              <a:pathLst>
                <a:path w="3809" h="349885">
                  <a:moveTo>
                    <a:pt x="3606" y="0"/>
                  </a:moveTo>
                  <a:lnTo>
                    <a:pt x="1803" y="0"/>
                  </a:lnTo>
                  <a:lnTo>
                    <a:pt x="1803" y="14884"/>
                  </a:lnTo>
                  <a:lnTo>
                    <a:pt x="0" y="14884"/>
                  </a:lnTo>
                  <a:lnTo>
                    <a:pt x="0" y="332105"/>
                  </a:lnTo>
                  <a:lnTo>
                    <a:pt x="1676" y="332105"/>
                  </a:lnTo>
                  <a:lnTo>
                    <a:pt x="1676" y="348145"/>
                  </a:lnTo>
                  <a:lnTo>
                    <a:pt x="3492" y="348145"/>
                  </a:lnTo>
                  <a:lnTo>
                    <a:pt x="3492" y="349288"/>
                  </a:lnTo>
                  <a:lnTo>
                    <a:pt x="3606" y="348145"/>
                  </a:lnTo>
                  <a:lnTo>
                    <a:pt x="3606" y="332105"/>
                  </a:lnTo>
                  <a:lnTo>
                    <a:pt x="3606" y="14884"/>
                  </a:lnTo>
                  <a:lnTo>
                    <a:pt x="3606" y="0"/>
                  </a:lnTo>
                  <a:close/>
                </a:path>
              </a:pathLst>
            </a:custGeom>
            <a:solidFill>
              <a:srgbClr val="DBD3EC"/>
            </a:solidFill>
          </p:spPr>
          <p:txBody>
            <a:bodyPr wrap="square" lIns="0" tIns="0" rIns="0" bIns="0" rtlCol="0"/>
            <a:lstStyle/>
            <a:p>
              <a:endParaRPr lang="fr-FR" noProof="0" dirty="0"/>
            </a:p>
          </p:txBody>
        </p:sp>
        <p:sp>
          <p:nvSpPr>
            <p:cNvPr id="6451" name="object 6451"/>
            <p:cNvSpPr/>
            <p:nvPr/>
          </p:nvSpPr>
          <p:spPr>
            <a:xfrm>
              <a:off x="6563762" y="5711704"/>
              <a:ext cx="3810" cy="349250"/>
            </a:xfrm>
            <a:custGeom>
              <a:avLst/>
              <a:gdLst/>
              <a:ahLst/>
              <a:cxnLst/>
              <a:rect l="l" t="t" r="r" b="b"/>
              <a:pathLst>
                <a:path w="3809" h="349250">
                  <a:moveTo>
                    <a:pt x="3602" y="0"/>
                  </a:moveTo>
                  <a:lnTo>
                    <a:pt x="3602" y="349079"/>
                  </a:lnTo>
                </a:path>
                <a:path w="3809" h="349250">
                  <a:moveTo>
                    <a:pt x="0" y="331950"/>
                  </a:moveTo>
                  <a:lnTo>
                    <a:pt x="0" y="14744"/>
                  </a:lnTo>
                </a:path>
              </a:pathLst>
            </a:custGeom>
            <a:ln w="3175">
              <a:solidFill>
                <a:srgbClr val="DBD3EC"/>
              </a:solidFill>
            </a:ln>
          </p:spPr>
          <p:txBody>
            <a:bodyPr wrap="square" lIns="0" tIns="0" rIns="0" bIns="0" rtlCol="0"/>
            <a:lstStyle/>
            <a:p>
              <a:endParaRPr lang="fr-FR" noProof="0" dirty="0"/>
            </a:p>
          </p:txBody>
        </p:sp>
        <p:sp>
          <p:nvSpPr>
            <p:cNvPr id="6452" name="object 6452"/>
            <p:cNvSpPr/>
            <p:nvPr/>
          </p:nvSpPr>
          <p:spPr>
            <a:xfrm>
              <a:off x="6567361" y="5699048"/>
              <a:ext cx="3810" cy="374650"/>
            </a:xfrm>
            <a:custGeom>
              <a:avLst/>
              <a:gdLst/>
              <a:ahLst/>
              <a:cxnLst/>
              <a:rect l="l" t="t" r="r" b="b"/>
              <a:pathLst>
                <a:path w="3809" h="374650">
                  <a:moveTo>
                    <a:pt x="3606" y="0"/>
                  </a:moveTo>
                  <a:lnTo>
                    <a:pt x="2794" y="0"/>
                  </a:lnTo>
                  <a:lnTo>
                    <a:pt x="2794" y="4584"/>
                  </a:lnTo>
                  <a:lnTo>
                    <a:pt x="990" y="4584"/>
                  </a:lnTo>
                  <a:lnTo>
                    <a:pt x="990" y="12598"/>
                  </a:lnTo>
                  <a:lnTo>
                    <a:pt x="0" y="12598"/>
                  </a:lnTo>
                  <a:lnTo>
                    <a:pt x="0" y="361886"/>
                  </a:lnTo>
                  <a:lnTo>
                    <a:pt x="1752" y="361886"/>
                  </a:lnTo>
                  <a:lnTo>
                    <a:pt x="1752" y="374484"/>
                  </a:lnTo>
                  <a:lnTo>
                    <a:pt x="3606" y="374484"/>
                  </a:lnTo>
                  <a:lnTo>
                    <a:pt x="3606" y="361886"/>
                  </a:lnTo>
                  <a:lnTo>
                    <a:pt x="3606" y="12598"/>
                  </a:lnTo>
                  <a:lnTo>
                    <a:pt x="3606" y="4584"/>
                  </a:lnTo>
                  <a:lnTo>
                    <a:pt x="3606" y="0"/>
                  </a:lnTo>
                  <a:close/>
                </a:path>
              </a:pathLst>
            </a:custGeom>
            <a:solidFill>
              <a:srgbClr val="DAD2EB"/>
            </a:solidFill>
          </p:spPr>
          <p:txBody>
            <a:bodyPr wrap="square" lIns="0" tIns="0" rIns="0" bIns="0" rtlCol="0"/>
            <a:lstStyle/>
            <a:p>
              <a:endParaRPr lang="fr-FR" noProof="0" dirty="0"/>
            </a:p>
          </p:txBody>
        </p:sp>
        <p:sp>
          <p:nvSpPr>
            <p:cNvPr id="6453" name="object 6453"/>
            <p:cNvSpPr/>
            <p:nvPr/>
          </p:nvSpPr>
          <p:spPr>
            <a:xfrm>
              <a:off x="6567365" y="5698996"/>
              <a:ext cx="3810" cy="375285"/>
            </a:xfrm>
            <a:custGeom>
              <a:avLst/>
              <a:gdLst/>
              <a:ahLst/>
              <a:cxnLst/>
              <a:rect l="l" t="t" r="r" b="b"/>
              <a:pathLst>
                <a:path w="3809" h="375285">
                  <a:moveTo>
                    <a:pt x="3602" y="0"/>
                  </a:moveTo>
                  <a:lnTo>
                    <a:pt x="3602" y="374983"/>
                  </a:lnTo>
                </a:path>
                <a:path w="3809" h="375285">
                  <a:moveTo>
                    <a:pt x="0" y="361786"/>
                  </a:moveTo>
                  <a:lnTo>
                    <a:pt x="0" y="12707"/>
                  </a:lnTo>
                </a:path>
              </a:pathLst>
            </a:custGeom>
            <a:ln w="3175">
              <a:solidFill>
                <a:srgbClr val="DAD2EB"/>
              </a:solidFill>
            </a:ln>
          </p:spPr>
          <p:txBody>
            <a:bodyPr wrap="square" lIns="0" tIns="0" rIns="0" bIns="0" rtlCol="0"/>
            <a:lstStyle/>
            <a:p>
              <a:endParaRPr lang="fr-FR" noProof="0" dirty="0"/>
            </a:p>
          </p:txBody>
        </p:sp>
        <p:sp>
          <p:nvSpPr>
            <p:cNvPr id="6454" name="object 6454"/>
            <p:cNvSpPr/>
            <p:nvPr/>
          </p:nvSpPr>
          <p:spPr>
            <a:xfrm>
              <a:off x="6570968" y="5694100"/>
              <a:ext cx="1905" cy="386080"/>
            </a:xfrm>
            <a:custGeom>
              <a:avLst/>
              <a:gdLst/>
              <a:ahLst/>
              <a:cxnLst/>
              <a:rect l="l" t="t" r="r" b="b"/>
              <a:pathLst>
                <a:path w="1904" h="386079">
                  <a:moveTo>
                    <a:pt x="1681" y="0"/>
                  </a:moveTo>
                  <a:lnTo>
                    <a:pt x="0" y="4895"/>
                  </a:lnTo>
                  <a:lnTo>
                    <a:pt x="0" y="379879"/>
                  </a:lnTo>
                  <a:lnTo>
                    <a:pt x="1681" y="386037"/>
                  </a:lnTo>
                  <a:lnTo>
                    <a:pt x="1681" y="0"/>
                  </a:lnTo>
                  <a:close/>
                </a:path>
              </a:pathLst>
            </a:custGeom>
            <a:solidFill>
              <a:srgbClr val="DAD2EB"/>
            </a:solidFill>
          </p:spPr>
          <p:txBody>
            <a:bodyPr wrap="square" lIns="0" tIns="0" rIns="0" bIns="0" rtlCol="0"/>
            <a:lstStyle/>
            <a:p>
              <a:endParaRPr lang="fr-FR" noProof="0" dirty="0"/>
            </a:p>
          </p:txBody>
        </p:sp>
        <p:sp>
          <p:nvSpPr>
            <p:cNvPr id="6455" name="object 6455"/>
            <p:cNvSpPr/>
            <p:nvPr/>
          </p:nvSpPr>
          <p:spPr>
            <a:xfrm>
              <a:off x="6570968" y="5694100"/>
              <a:ext cx="1905" cy="386080"/>
            </a:xfrm>
            <a:custGeom>
              <a:avLst/>
              <a:gdLst/>
              <a:ahLst/>
              <a:cxnLst/>
              <a:rect l="l" t="t" r="r" b="b"/>
              <a:pathLst>
                <a:path w="1904" h="386079">
                  <a:moveTo>
                    <a:pt x="1681" y="0"/>
                  </a:moveTo>
                  <a:lnTo>
                    <a:pt x="1681" y="386037"/>
                  </a:lnTo>
                </a:path>
                <a:path w="1904" h="386079">
                  <a:moveTo>
                    <a:pt x="0" y="379879"/>
                  </a:moveTo>
                  <a:lnTo>
                    <a:pt x="0" y="4895"/>
                  </a:lnTo>
                </a:path>
              </a:pathLst>
            </a:custGeom>
            <a:ln w="3175">
              <a:solidFill>
                <a:srgbClr val="DAD2EB"/>
              </a:solidFill>
            </a:ln>
          </p:spPr>
          <p:txBody>
            <a:bodyPr wrap="square" lIns="0" tIns="0" rIns="0" bIns="0" rtlCol="0"/>
            <a:lstStyle/>
            <a:p>
              <a:endParaRPr lang="fr-FR" noProof="0" dirty="0"/>
            </a:p>
          </p:txBody>
        </p:sp>
        <p:sp>
          <p:nvSpPr>
            <p:cNvPr id="6456" name="object 6456"/>
            <p:cNvSpPr/>
            <p:nvPr/>
          </p:nvSpPr>
          <p:spPr>
            <a:xfrm>
              <a:off x="6572649" y="5683609"/>
              <a:ext cx="3810" cy="410209"/>
            </a:xfrm>
            <a:custGeom>
              <a:avLst/>
              <a:gdLst/>
              <a:ahLst/>
              <a:cxnLst/>
              <a:rect l="l" t="t" r="r" b="b"/>
              <a:pathLst>
                <a:path w="3809" h="410210">
                  <a:moveTo>
                    <a:pt x="3602" y="0"/>
                  </a:moveTo>
                  <a:lnTo>
                    <a:pt x="0" y="10491"/>
                  </a:lnTo>
                  <a:lnTo>
                    <a:pt x="0" y="396528"/>
                  </a:lnTo>
                  <a:lnTo>
                    <a:pt x="3602" y="409725"/>
                  </a:lnTo>
                  <a:lnTo>
                    <a:pt x="3602" y="0"/>
                  </a:lnTo>
                  <a:close/>
                </a:path>
              </a:pathLst>
            </a:custGeom>
            <a:solidFill>
              <a:srgbClr val="DAD2EB"/>
            </a:solidFill>
          </p:spPr>
          <p:txBody>
            <a:bodyPr wrap="square" lIns="0" tIns="0" rIns="0" bIns="0" rtlCol="0"/>
            <a:lstStyle/>
            <a:p>
              <a:endParaRPr lang="fr-FR" noProof="0" dirty="0"/>
            </a:p>
          </p:txBody>
        </p:sp>
        <p:sp>
          <p:nvSpPr>
            <p:cNvPr id="6457" name="object 6457"/>
            <p:cNvSpPr/>
            <p:nvPr/>
          </p:nvSpPr>
          <p:spPr>
            <a:xfrm>
              <a:off x="6572649" y="5683609"/>
              <a:ext cx="3810" cy="410209"/>
            </a:xfrm>
            <a:custGeom>
              <a:avLst/>
              <a:gdLst/>
              <a:ahLst/>
              <a:cxnLst/>
              <a:rect l="l" t="t" r="r" b="b"/>
              <a:pathLst>
                <a:path w="3809" h="410210">
                  <a:moveTo>
                    <a:pt x="3602" y="0"/>
                  </a:moveTo>
                  <a:lnTo>
                    <a:pt x="3602" y="409725"/>
                  </a:lnTo>
                </a:path>
                <a:path w="3809" h="410210">
                  <a:moveTo>
                    <a:pt x="0" y="396528"/>
                  </a:moveTo>
                  <a:lnTo>
                    <a:pt x="0" y="10491"/>
                  </a:lnTo>
                </a:path>
              </a:pathLst>
            </a:custGeom>
            <a:ln w="3175">
              <a:solidFill>
                <a:srgbClr val="DAD2EB"/>
              </a:solidFill>
            </a:ln>
          </p:spPr>
          <p:txBody>
            <a:bodyPr wrap="square" lIns="0" tIns="0" rIns="0" bIns="0" rtlCol="0"/>
            <a:lstStyle/>
            <a:p>
              <a:endParaRPr lang="fr-FR" noProof="0" dirty="0"/>
            </a:p>
          </p:txBody>
        </p:sp>
        <p:sp>
          <p:nvSpPr>
            <p:cNvPr id="6458" name="object 6458"/>
            <p:cNvSpPr/>
            <p:nvPr/>
          </p:nvSpPr>
          <p:spPr>
            <a:xfrm>
              <a:off x="6576252" y="5673118"/>
              <a:ext cx="3810" cy="433705"/>
            </a:xfrm>
            <a:custGeom>
              <a:avLst/>
              <a:gdLst/>
              <a:ahLst/>
              <a:cxnLst/>
              <a:rect l="l" t="t" r="r" b="b"/>
              <a:pathLst>
                <a:path w="3809" h="433704">
                  <a:moveTo>
                    <a:pt x="3602" y="0"/>
                  </a:moveTo>
                  <a:lnTo>
                    <a:pt x="0" y="10491"/>
                  </a:lnTo>
                  <a:lnTo>
                    <a:pt x="0" y="420216"/>
                  </a:lnTo>
                  <a:lnTo>
                    <a:pt x="3602" y="433413"/>
                  </a:lnTo>
                  <a:lnTo>
                    <a:pt x="3602" y="0"/>
                  </a:lnTo>
                  <a:close/>
                </a:path>
              </a:pathLst>
            </a:custGeom>
            <a:solidFill>
              <a:srgbClr val="DAD2EB"/>
            </a:solidFill>
          </p:spPr>
          <p:txBody>
            <a:bodyPr wrap="square" lIns="0" tIns="0" rIns="0" bIns="0" rtlCol="0"/>
            <a:lstStyle/>
            <a:p>
              <a:endParaRPr lang="fr-FR" noProof="0" dirty="0"/>
            </a:p>
          </p:txBody>
        </p:sp>
        <p:sp>
          <p:nvSpPr>
            <p:cNvPr id="6459" name="object 6459"/>
            <p:cNvSpPr/>
            <p:nvPr/>
          </p:nvSpPr>
          <p:spPr>
            <a:xfrm>
              <a:off x="6576252" y="5673118"/>
              <a:ext cx="3810" cy="433705"/>
            </a:xfrm>
            <a:custGeom>
              <a:avLst/>
              <a:gdLst/>
              <a:ahLst/>
              <a:cxnLst/>
              <a:rect l="l" t="t" r="r" b="b"/>
              <a:pathLst>
                <a:path w="3809" h="433704">
                  <a:moveTo>
                    <a:pt x="3602" y="0"/>
                  </a:moveTo>
                  <a:lnTo>
                    <a:pt x="3602" y="433413"/>
                  </a:lnTo>
                </a:path>
                <a:path w="3809" h="433704">
                  <a:moveTo>
                    <a:pt x="0" y="420216"/>
                  </a:moveTo>
                  <a:lnTo>
                    <a:pt x="0" y="10491"/>
                  </a:lnTo>
                </a:path>
              </a:pathLst>
            </a:custGeom>
            <a:ln w="3175">
              <a:solidFill>
                <a:srgbClr val="DAD2EB"/>
              </a:solidFill>
            </a:ln>
          </p:spPr>
          <p:txBody>
            <a:bodyPr wrap="square" lIns="0" tIns="0" rIns="0" bIns="0" rtlCol="0"/>
            <a:lstStyle/>
            <a:p>
              <a:endParaRPr lang="fr-FR" noProof="0" dirty="0"/>
            </a:p>
          </p:txBody>
        </p:sp>
        <p:sp>
          <p:nvSpPr>
            <p:cNvPr id="6460" name="object 6460"/>
            <p:cNvSpPr/>
            <p:nvPr/>
          </p:nvSpPr>
          <p:spPr>
            <a:xfrm>
              <a:off x="6579844" y="5666981"/>
              <a:ext cx="2540" cy="445770"/>
            </a:xfrm>
            <a:custGeom>
              <a:avLst/>
              <a:gdLst/>
              <a:ahLst/>
              <a:cxnLst/>
              <a:rect l="l" t="t" r="r" b="b"/>
              <a:pathLst>
                <a:path w="2540" h="445770">
                  <a:moveTo>
                    <a:pt x="1930" y="0"/>
                  </a:moveTo>
                  <a:lnTo>
                    <a:pt x="1130" y="0"/>
                  </a:lnTo>
                  <a:lnTo>
                    <a:pt x="1130" y="5727"/>
                  </a:lnTo>
                  <a:lnTo>
                    <a:pt x="0" y="5727"/>
                  </a:lnTo>
                  <a:lnTo>
                    <a:pt x="0" y="439762"/>
                  </a:lnTo>
                  <a:lnTo>
                    <a:pt x="215" y="439762"/>
                  </a:lnTo>
                  <a:lnTo>
                    <a:pt x="215" y="440905"/>
                  </a:lnTo>
                  <a:lnTo>
                    <a:pt x="1168" y="440905"/>
                  </a:lnTo>
                  <a:lnTo>
                    <a:pt x="1168" y="445490"/>
                  </a:lnTo>
                  <a:lnTo>
                    <a:pt x="1930" y="445490"/>
                  </a:lnTo>
                  <a:lnTo>
                    <a:pt x="1930" y="440905"/>
                  </a:lnTo>
                  <a:lnTo>
                    <a:pt x="1930" y="439762"/>
                  </a:lnTo>
                  <a:lnTo>
                    <a:pt x="1930" y="5727"/>
                  </a:lnTo>
                  <a:lnTo>
                    <a:pt x="1930" y="0"/>
                  </a:lnTo>
                  <a:close/>
                </a:path>
              </a:pathLst>
            </a:custGeom>
            <a:solidFill>
              <a:srgbClr val="DAD2EB"/>
            </a:solidFill>
          </p:spPr>
          <p:txBody>
            <a:bodyPr wrap="square" lIns="0" tIns="0" rIns="0" bIns="0" rtlCol="0"/>
            <a:lstStyle/>
            <a:p>
              <a:endParaRPr lang="fr-FR" noProof="0" dirty="0"/>
            </a:p>
          </p:txBody>
        </p:sp>
        <p:sp>
          <p:nvSpPr>
            <p:cNvPr id="6461" name="object 6461"/>
            <p:cNvSpPr/>
            <p:nvPr/>
          </p:nvSpPr>
          <p:spPr>
            <a:xfrm>
              <a:off x="6579855" y="5667523"/>
              <a:ext cx="2540" cy="445134"/>
            </a:xfrm>
            <a:custGeom>
              <a:avLst/>
              <a:gdLst/>
              <a:ahLst/>
              <a:cxnLst/>
              <a:rect l="l" t="t" r="r" b="b"/>
              <a:pathLst>
                <a:path w="2540" h="445135">
                  <a:moveTo>
                    <a:pt x="1921" y="0"/>
                  </a:moveTo>
                  <a:lnTo>
                    <a:pt x="1921" y="444805"/>
                  </a:lnTo>
                </a:path>
                <a:path w="2540" h="445135">
                  <a:moveTo>
                    <a:pt x="0" y="439008"/>
                  </a:moveTo>
                  <a:lnTo>
                    <a:pt x="0" y="5595"/>
                  </a:lnTo>
                </a:path>
              </a:pathLst>
            </a:custGeom>
            <a:ln w="3175">
              <a:solidFill>
                <a:srgbClr val="DAD2EB"/>
              </a:solidFill>
            </a:ln>
          </p:spPr>
          <p:txBody>
            <a:bodyPr wrap="square" lIns="0" tIns="0" rIns="0" bIns="0" rtlCol="0"/>
            <a:lstStyle/>
            <a:p>
              <a:endParaRPr lang="fr-FR" noProof="0" dirty="0"/>
            </a:p>
          </p:txBody>
        </p:sp>
        <p:sp>
          <p:nvSpPr>
            <p:cNvPr id="6462" name="object 6462"/>
            <p:cNvSpPr/>
            <p:nvPr/>
          </p:nvSpPr>
          <p:spPr>
            <a:xfrm>
              <a:off x="6581777" y="5657032"/>
              <a:ext cx="3810" cy="466090"/>
            </a:xfrm>
            <a:custGeom>
              <a:avLst/>
              <a:gdLst/>
              <a:ahLst/>
              <a:cxnLst/>
              <a:rect l="l" t="t" r="r" b="b"/>
              <a:pathLst>
                <a:path w="3809" h="466089">
                  <a:moveTo>
                    <a:pt x="3602" y="0"/>
                  </a:moveTo>
                  <a:lnTo>
                    <a:pt x="0" y="10491"/>
                  </a:lnTo>
                  <a:lnTo>
                    <a:pt x="0" y="455297"/>
                  </a:lnTo>
                  <a:lnTo>
                    <a:pt x="3602" y="465615"/>
                  </a:lnTo>
                  <a:lnTo>
                    <a:pt x="3602" y="0"/>
                  </a:lnTo>
                  <a:close/>
                </a:path>
              </a:pathLst>
            </a:custGeom>
            <a:solidFill>
              <a:srgbClr val="DAD2EB"/>
            </a:solidFill>
          </p:spPr>
          <p:txBody>
            <a:bodyPr wrap="square" lIns="0" tIns="0" rIns="0" bIns="0" rtlCol="0"/>
            <a:lstStyle/>
            <a:p>
              <a:endParaRPr lang="fr-FR" noProof="0" dirty="0"/>
            </a:p>
          </p:txBody>
        </p:sp>
        <p:sp>
          <p:nvSpPr>
            <p:cNvPr id="6463" name="object 6463"/>
            <p:cNvSpPr/>
            <p:nvPr/>
          </p:nvSpPr>
          <p:spPr>
            <a:xfrm>
              <a:off x="6581777" y="5657032"/>
              <a:ext cx="3810" cy="466090"/>
            </a:xfrm>
            <a:custGeom>
              <a:avLst/>
              <a:gdLst/>
              <a:ahLst/>
              <a:cxnLst/>
              <a:rect l="l" t="t" r="r" b="b"/>
              <a:pathLst>
                <a:path w="3809" h="466089">
                  <a:moveTo>
                    <a:pt x="3602" y="0"/>
                  </a:moveTo>
                  <a:lnTo>
                    <a:pt x="3602" y="465615"/>
                  </a:lnTo>
                </a:path>
                <a:path w="3809" h="466089">
                  <a:moveTo>
                    <a:pt x="0" y="455297"/>
                  </a:moveTo>
                  <a:lnTo>
                    <a:pt x="0" y="10491"/>
                  </a:lnTo>
                </a:path>
              </a:pathLst>
            </a:custGeom>
            <a:ln w="3175">
              <a:solidFill>
                <a:srgbClr val="DAD2EB"/>
              </a:solidFill>
            </a:ln>
          </p:spPr>
          <p:txBody>
            <a:bodyPr wrap="square" lIns="0" tIns="0" rIns="0" bIns="0" rtlCol="0"/>
            <a:lstStyle/>
            <a:p>
              <a:endParaRPr lang="fr-FR" noProof="0" dirty="0"/>
            </a:p>
          </p:txBody>
        </p:sp>
        <p:sp>
          <p:nvSpPr>
            <p:cNvPr id="6464" name="object 6464"/>
            <p:cNvSpPr/>
            <p:nvPr/>
          </p:nvSpPr>
          <p:spPr>
            <a:xfrm>
              <a:off x="6585380" y="5655645"/>
              <a:ext cx="3810" cy="477520"/>
            </a:xfrm>
            <a:custGeom>
              <a:avLst/>
              <a:gdLst/>
              <a:ahLst/>
              <a:cxnLst/>
              <a:rect l="l" t="t" r="r" b="b"/>
              <a:pathLst>
                <a:path w="3809" h="477520">
                  <a:moveTo>
                    <a:pt x="3602" y="0"/>
                  </a:moveTo>
                  <a:lnTo>
                    <a:pt x="0" y="1386"/>
                  </a:lnTo>
                  <a:lnTo>
                    <a:pt x="0" y="467001"/>
                  </a:lnTo>
                  <a:lnTo>
                    <a:pt x="3602" y="477319"/>
                  </a:lnTo>
                  <a:lnTo>
                    <a:pt x="3602" y="0"/>
                  </a:lnTo>
                  <a:close/>
                </a:path>
              </a:pathLst>
            </a:custGeom>
            <a:solidFill>
              <a:srgbClr val="DAD2EB"/>
            </a:solidFill>
          </p:spPr>
          <p:txBody>
            <a:bodyPr wrap="square" lIns="0" tIns="0" rIns="0" bIns="0" rtlCol="0"/>
            <a:lstStyle/>
            <a:p>
              <a:endParaRPr lang="fr-FR" noProof="0" dirty="0"/>
            </a:p>
          </p:txBody>
        </p:sp>
        <p:sp>
          <p:nvSpPr>
            <p:cNvPr id="6465" name="object 6465"/>
            <p:cNvSpPr/>
            <p:nvPr/>
          </p:nvSpPr>
          <p:spPr>
            <a:xfrm>
              <a:off x="6585380" y="5655645"/>
              <a:ext cx="3810" cy="477520"/>
            </a:xfrm>
            <a:custGeom>
              <a:avLst/>
              <a:gdLst/>
              <a:ahLst/>
              <a:cxnLst/>
              <a:rect l="l" t="t" r="r" b="b"/>
              <a:pathLst>
                <a:path w="3809" h="477520">
                  <a:moveTo>
                    <a:pt x="3602" y="0"/>
                  </a:moveTo>
                  <a:lnTo>
                    <a:pt x="3602" y="477319"/>
                  </a:lnTo>
                </a:path>
                <a:path w="3809" h="477520">
                  <a:moveTo>
                    <a:pt x="0" y="467001"/>
                  </a:moveTo>
                  <a:lnTo>
                    <a:pt x="0" y="1386"/>
                  </a:lnTo>
                </a:path>
              </a:pathLst>
            </a:custGeom>
            <a:ln w="3175">
              <a:solidFill>
                <a:srgbClr val="DAD2EB"/>
              </a:solidFill>
            </a:ln>
          </p:spPr>
          <p:txBody>
            <a:bodyPr wrap="square" lIns="0" tIns="0" rIns="0" bIns="0" rtlCol="0"/>
            <a:lstStyle/>
            <a:p>
              <a:endParaRPr lang="fr-FR" noProof="0" dirty="0"/>
            </a:p>
          </p:txBody>
        </p:sp>
        <p:sp>
          <p:nvSpPr>
            <p:cNvPr id="6466" name="object 6466"/>
            <p:cNvSpPr/>
            <p:nvPr/>
          </p:nvSpPr>
          <p:spPr>
            <a:xfrm>
              <a:off x="6588983" y="5654999"/>
              <a:ext cx="1905" cy="483234"/>
            </a:xfrm>
            <a:custGeom>
              <a:avLst/>
              <a:gdLst/>
              <a:ahLst/>
              <a:cxnLst/>
              <a:rect l="l" t="t" r="r" b="b"/>
              <a:pathLst>
                <a:path w="1904" h="483235">
                  <a:moveTo>
                    <a:pt x="1681" y="0"/>
                  </a:moveTo>
                  <a:lnTo>
                    <a:pt x="0" y="646"/>
                  </a:lnTo>
                  <a:lnTo>
                    <a:pt x="0" y="477966"/>
                  </a:lnTo>
                  <a:lnTo>
                    <a:pt x="1681" y="482781"/>
                  </a:lnTo>
                  <a:lnTo>
                    <a:pt x="1681" y="0"/>
                  </a:lnTo>
                  <a:close/>
                </a:path>
              </a:pathLst>
            </a:custGeom>
            <a:solidFill>
              <a:srgbClr val="DAD2EB"/>
            </a:solidFill>
          </p:spPr>
          <p:txBody>
            <a:bodyPr wrap="square" lIns="0" tIns="0" rIns="0" bIns="0" rtlCol="0"/>
            <a:lstStyle/>
            <a:p>
              <a:endParaRPr lang="fr-FR" noProof="0" dirty="0"/>
            </a:p>
          </p:txBody>
        </p:sp>
        <p:sp>
          <p:nvSpPr>
            <p:cNvPr id="6467" name="object 6467"/>
            <p:cNvSpPr/>
            <p:nvPr/>
          </p:nvSpPr>
          <p:spPr>
            <a:xfrm>
              <a:off x="6588983" y="5654999"/>
              <a:ext cx="1905" cy="483234"/>
            </a:xfrm>
            <a:custGeom>
              <a:avLst/>
              <a:gdLst/>
              <a:ahLst/>
              <a:cxnLst/>
              <a:rect l="l" t="t" r="r" b="b"/>
              <a:pathLst>
                <a:path w="1904" h="483235">
                  <a:moveTo>
                    <a:pt x="1681" y="0"/>
                  </a:moveTo>
                  <a:lnTo>
                    <a:pt x="1681" y="482781"/>
                  </a:lnTo>
                </a:path>
                <a:path w="1904" h="483235">
                  <a:moveTo>
                    <a:pt x="0" y="477966"/>
                  </a:moveTo>
                  <a:lnTo>
                    <a:pt x="0" y="646"/>
                  </a:lnTo>
                </a:path>
              </a:pathLst>
            </a:custGeom>
            <a:ln w="3175">
              <a:solidFill>
                <a:srgbClr val="DAD2EB"/>
              </a:solidFill>
            </a:ln>
          </p:spPr>
          <p:txBody>
            <a:bodyPr wrap="square" lIns="0" tIns="0" rIns="0" bIns="0" rtlCol="0"/>
            <a:lstStyle/>
            <a:p>
              <a:endParaRPr lang="fr-FR" noProof="0" dirty="0"/>
            </a:p>
          </p:txBody>
        </p:sp>
        <p:sp>
          <p:nvSpPr>
            <p:cNvPr id="6468" name="object 6468"/>
            <p:cNvSpPr/>
            <p:nvPr/>
          </p:nvSpPr>
          <p:spPr>
            <a:xfrm>
              <a:off x="6590665" y="5653612"/>
              <a:ext cx="3810" cy="494665"/>
            </a:xfrm>
            <a:custGeom>
              <a:avLst/>
              <a:gdLst/>
              <a:ahLst/>
              <a:cxnLst/>
              <a:rect l="l" t="t" r="r" b="b"/>
              <a:pathLst>
                <a:path w="3809" h="494664">
                  <a:moveTo>
                    <a:pt x="3602" y="0"/>
                  </a:moveTo>
                  <a:lnTo>
                    <a:pt x="0" y="1386"/>
                  </a:lnTo>
                  <a:lnTo>
                    <a:pt x="0" y="484168"/>
                  </a:lnTo>
                  <a:lnTo>
                    <a:pt x="3602" y="494486"/>
                  </a:lnTo>
                  <a:lnTo>
                    <a:pt x="3602" y="0"/>
                  </a:lnTo>
                  <a:close/>
                </a:path>
              </a:pathLst>
            </a:custGeom>
            <a:solidFill>
              <a:srgbClr val="D9D2EA"/>
            </a:solidFill>
          </p:spPr>
          <p:txBody>
            <a:bodyPr wrap="square" lIns="0" tIns="0" rIns="0" bIns="0" rtlCol="0"/>
            <a:lstStyle/>
            <a:p>
              <a:endParaRPr lang="fr-FR" noProof="0" dirty="0"/>
            </a:p>
          </p:txBody>
        </p:sp>
        <p:sp>
          <p:nvSpPr>
            <p:cNvPr id="6469" name="object 6469"/>
            <p:cNvSpPr/>
            <p:nvPr/>
          </p:nvSpPr>
          <p:spPr>
            <a:xfrm>
              <a:off x="6590664" y="5653612"/>
              <a:ext cx="3810" cy="494665"/>
            </a:xfrm>
            <a:custGeom>
              <a:avLst/>
              <a:gdLst/>
              <a:ahLst/>
              <a:cxnLst/>
              <a:rect l="l" t="t" r="r" b="b"/>
              <a:pathLst>
                <a:path w="3809" h="494664">
                  <a:moveTo>
                    <a:pt x="3602" y="0"/>
                  </a:moveTo>
                  <a:lnTo>
                    <a:pt x="3602" y="494486"/>
                  </a:lnTo>
                </a:path>
                <a:path w="3809" h="494664">
                  <a:moveTo>
                    <a:pt x="0" y="484168"/>
                  </a:moveTo>
                  <a:lnTo>
                    <a:pt x="0" y="1386"/>
                  </a:lnTo>
                </a:path>
              </a:pathLst>
            </a:custGeom>
            <a:ln w="3175">
              <a:solidFill>
                <a:srgbClr val="D9D2EA"/>
              </a:solidFill>
            </a:ln>
          </p:spPr>
          <p:txBody>
            <a:bodyPr wrap="square" lIns="0" tIns="0" rIns="0" bIns="0" rtlCol="0"/>
            <a:lstStyle/>
            <a:p>
              <a:endParaRPr lang="fr-FR" noProof="0" dirty="0"/>
            </a:p>
          </p:txBody>
        </p:sp>
        <p:sp>
          <p:nvSpPr>
            <p:cNvPr id="6470" name="object 6470"/>
            <p:cNvSpPr/>
            <p:nvPr/>
          </p:nvSpPr>
          <p:spPr>
            <a:xfrm>
              <a:off x="6594259" y="5652096"/>
              <a:ext cx="3810" cy="501650"/>
            </a:xfrm>
            <a:custGeom>
              <a:avLst/>
              <a:gdLst/>
              <a:ahLst/>
              <a:cxnLst/>
              <a:rect l="l" t="t" r="r" b="b"/>
              <a:pathLst>
                <a:path w="3809" h="501650">
                  <a:moveTo>
                    <a:pt x="3606" y="0"/>
                  </a:moveTo>
                  <a:lnTo>
                    <a:pt x="2476" y="0"/>
                  </a:lnTo>
                  <a:lnTo>
                    <a:pt x="2476" y="1143"/>
                  </a:lnTo>
                  <a:lnTo>
                    <a:pt x="0" y="1143"/>
                  </a:lnTo>
                  <a:lnTo>
                    <a:pt x="0" y="495871"/>
                  </a:lnTo>
                  <a:lnTo>
                    <a:pt x="762" y="495871"/>
                  </a:lnTo>
                  <a:lnTo>
                    <a:pt x="762" y="500456"/>
                  </a:lnTo>
                  <a:lnTo>
                    <a:pt x="1752" y="500456"/>
                  </a:lnTo>
                  <a:lnTo>
                    <a:pt x="1752" y="501599"/>
                  </a:lnTo>
                  <a:lnTo>
                    <a:pt x="3200" y="501599"/>
                  </a:lnTo>
                  <a:lnTo>
                    <a:pt x="3200" y="500456"/>
                  </a:lnTo>
                  <a:lnTo>
                    <a:pt x="3606" y="500456"/>
                  </a:lnTo>
                  <a:lnTo>
                    <a:pt x="3606" y="495871"/>
                  </a:lnTo>
                  <a:lnTo>
                    <a:pt x="3606" y="1143"/>
                  </a:lnTo>
                  <a:lnTo>
                    <a:pt x="3606" y="0"/>
                  </a:lnTo>
                  <a:close/>
                </a:path>
              </a:pathLst>
            </a:custGeom>
            <a:solidFill>
              <a:srgbClr val="D9D2EA"/>
            </a:solidFill>
          </p:spPr>
          <p:txBody>
            <a:bodyPr wrap="square" lIns="0" tIns="0" rIns="0" bIns="0" rtlCol="0"/>
            <a:lstStyle/>
            <a:p>
              <a:endParaRPr lang="fr-FR" noProof="0" dirty="0"/>
            </a:p>
          </p:txBody>
        </p:sp>
        <p:sp>
          <p:nvSpPr>
            <p:cNvPr id="6471" name="object 6471"/>
            <p:cNvSpPr/>
            <p:nvPr/>
          </p:nvSpPr>
          <p:spPr>
            <a:xfrm>
              <a:off x="6594267" y="5652226"/>
              <a:ext cx="3810" cy="501015"/>
            </a:xfrm>
            <a:custGeom>
              <a:avLst/>
              <a:gdLst/>
              <a:ahLst/>
              <a:cxnLst/>
              <a:rect l="l" t="t" r="r" b="b"/>
              <a:pathLst>
                <a:path w="3809" h="501014">
                  <a:moveTo>
                    <a:pt x="3602" y="0"/>
                  </a:moveTo>
                  <a:lnTo>
                    <a:pt x="3602" y="500738"/>
                  </a:lnTo>
                </a:path>
                <a:path w="3809" h="501014">
                  <a:moveTo>
                    <a:pt x="0" y="495872"/>
                  </a:moveTo>
                  <a:lnTo>
                    <a:pt x="0" y="1386"/>
                  </a:lnTo>
                </a:path>
              </a:pathLst>
            </a:custGeom>
            <a:ln w="3175">
              <a:solidFill>
                <a:srgbClr val="D9D2EA"/>
              </a:solidFill>
            </a:ln>
          </p:spPr>
          <p:txBody>
            <a:bodyPr wrap="square" lIns="0" tIns="0" rIns="0" bIns="0" rtlCol="0"/>
            <a:lstStyle/>
            <a:p>
              <a:endParaRPr lang="fr-FR" noProof="0" dirty="0"/>
            </a:p>
          </p:txBody>
        </p:sp>
        <p:sp>
          <p:nvSpPr>
            <p:cNvPr id="6472" name="object 6472"/>
            <p:cNvSpPr/>
            <p:nvPr/>
          </p:nvSpPr>
          <p:spPr>
            <a:xfrm>
              <a:off x="6597870" y="5650840"/>
              <a:ext cx="3810" cy="502284"/>
            </a:xfrm>
            <a:custGeom>
              <a:avLst/>
              <a:gdLst/>
              <a:ahLst/>
              <a:cxnLst/>
              <a:rect l="l" t="t" r="r" b="b"/>
              <a:pathLst>
                <a:path w="3809" h="502285">
                  <a:moveTo>
                    <a:pt x="3602" y="0"/>
                  </a:moveTo>
                  <a:lnTo>
                    <a:pt x="0" y="1386"/>
                  </a:lnTo>
                  <a:lnTo>
                    <a:pt x="0" y="502124"/>
                  </a:lnTo>
                  <a:lnTo>
                    <a:pt x="3602" y="500759"/>
                  </a:lnTo>
                  <a:lnTo>
                    <a:pt x="3602" y="0"/>
                  </a:lnTo>
                  <a:close/>
                </a:path>
              </a:pathLst>
            </a:custGeom>
            <a:solidFill>
              <a:srgbClr val="D9D2EA"/>
            </a:solidFill>
          </p:spPr>
          <p:txBody>
            <a:bodyPr wrap="square" lIns="0" tIns="0" rIns="0" bIns="0" rtlCol="0"/>
            <a:lstStyle/>
            <a:p>
              <a:endParaRPr lang="fr-FR" noProof="0" dirty="0"/>
            </a:p>
          </p:txBody>
        </p:sp>
        <p:sp>
          <p:nvSpPr>
            <p:cNvPr id="6473" name="object 6473"/>
            <p:cNvSpPr/>
            <p:nvPr/>
          </p:nvSpPr>
          <p:spPr>
            <a:xfrm>
              <a:off x="6597870" y="5650840"/>
              <a:ext cx="3810" cy="502284"/>
            </a:xfrm>
            <a:custGeom>
              <a:avLst/>
              <a:gdLst/>
              <a:ahLst/>
              <a:cxnLst/>
              <a:rect l="l" t="t" r="r" b="b"/>
              <a:pathLst>
                <a:path w="3809" h="502285">
                  <a:moveTo>
                    <a:pt x="3602" y="0"/>
                  </a:moveTo>
                  <a:lnTo>
                    <a:pt x="3602" y="500759"/>
                  </a:lnTo>
                </a:path>
                <a:path w="3809" h="502285">
                  <a:moveTo>
                    <a:pt x="0" y="502124"/>
                  </a:moveTo>
                  <a:lnTo>
                    <a:pt x="0" y="1386"/>
                  </a:lnTo>
                </a:path>
              </a:pathLst>
            </a:custGeom>
            <a:ln w="3175">
              <a:solidFill>
                <a:srgbClr val="D9D2EA"/>
              </a:solidFill>
            </a:ln>
          </p:spPr>
          <p:txBody>
            <a:bodyPr wrap="square" lIns="0" tIns="0" rIns="0" bIns="0" rtlCol="0"/>
            <a:lstStyle/>
            <a:p>
              <a:endParaRPr lang="fr-FR" noProof="0" dirty="0"/>
            </a:p>
          </p:txBody>
        </p:sp>
        <p:sp>
          <p:nvSpPr>
            <p:cNvPr id="6474" name="object 6474"/>
            <p:cNvSpPr/>
            <p:nvPr/>
          </p:nvSpPr>
          <p:spPr>
            <a:xfrm>
              <a:off x="6601473" y="5650100"/>
              <a:ext cx="2540" cy="501650"/>
            </a:xfrm>
            <a:custGeom>
              <a:avLst/>
              <a:gdLst/>
              <a:ahLst/>
              <a:cxnLst/>
              <a:rect l="l" t="t" r="r" b="b"/>
              <a:pathLst>
                <a:path w="2540" h="501650">
                  <a:moveTo>
                    <a:pt x="0" y="739"/>
                  </a:moveTo>
                  <a:lnTo>
                    <a:pt x="1921" y="0"/>
                  </a:lnTo>
                  <a:lnTo>
                    <a:pt x="1921" y="500770"/>
                  </a:lnTo>
                  <a:lnTo>
                    <a:pt x="0" y="501498"/>
                  </a:lnTo>
                  <a:lnTo>
                    <a:pt x="0" y="739"/>
                  </a:lnTo>
                  <a:close/>
                </a:path>
              </a:pathLst>
            </a:custGeom>
            <a:solidFill>
              <a:srgbClr val="D9D2EA"/>
            </a:solidFill>
          </p:spPr>
          <p:txBody>
            <a:bodyPr wrap="square" lIns="0" tIns="0" rIns="0" bIns="0" rtlCol="0"/>
            <a:lstStyle/>
            <a:p>
              <a:endParaRPr lang="fr-FR" noProof="0" dirty="0"/>
            </a:p>
          </p:txBody>
        </p:sp>
        <p:sp>
          <p:nvSpPr>
            <p:cNvPr id="6475" name="object 6475"/>
            <p:cNvSpPr/>
            <p:nvPr/>
          </p:nvSpPr>
          <p:spPr>
            <a:xfrm>
              <a:off x="6601473" y="5650100"/>
              <a:ext cx="2540" cy="501650"/>
            </a:xfrm>
            <a:custGeom>
              <a:avLst/>
              <a:gdLst/>
              <a:ahLst/>
              <a:cxnLst/>
              <a:rect l="l" t="t" r="r" b="b"/>
              <a:pathLst>
                <a:path w="2540" h="501650">
                  <a:moveTo>
                    <a:pt x="1921" y="0"/>
                  </a:moveTo>
                  <a:lnTo>
                    <a:pt x="1921" y="500770"/>
                  </a:lnTo>
                </a:path>
                <a:path w="2540" h="501650">
                  <a:moveTo>
                    <a:pt x="0" y="501498"/>
                  </a:moveTo>
                  <a:lnTo>
                    <a:pt x="0" y="739"/>
                  </a:lnTo>
                </a:path>
              </a:pathLst>
            </a:custGeom>
            <a:ln w="3175">
              <a:solidFill>
                <a:srgbClr val="D9D2EA"/>
              </a:solidFill>
            </a:ln>
          </p:spPr>
          <p:txBody>
            <a:bodyPr wrap="square" lIns="0" tIns="0" rIns="0" bIns="0" rtlCol="0"/>
            <a:lstStyle/>
            <a:p>
              <a:endParaRPr lang="fr-FR" noProof="0" dirty="0"/>
            </a:p>
          </p:txBody>
        </p:sp>
        <p:sp>
          <p:nvSpPr>
            <p:cNvPr id="6476" name="object 6476"/>
            <p:cNvSpPr/>
            <p:nvPr/>
          </p:nvSpPr>
          <p:spPr>
            <a:xfrm>
              <a:off x="6603395" y="5648714"/>
              <a:ext cx="3810" cy="502284"/>
            </a:xfrm>
            <a:custGeom>
              <a:avLst/>
              <a:gdLst/>
              <a:ahLst/>
              <a:cxnLst/>
              <a:rect l="l" t="t" r="r" b="b"/>
              <a:pathLst>
                <a:path w="3809" h="502285">
                  <a:moveTo>
                    <a:pt x="3602" y="0"/>
                  </a:moveTo>
                  <a:lnTo>
                    <a:pt x="0" y="1386"/>
                  </a:lnTo>
                  <a:lnTo>
                    <a:pt x="0" y="502157"/>
                  </a:lnTo>
                  <a:lnTo>
                    <a:pt x="3602" y="500791"/>
                  </a:lnTo>
                  <a:lnTo>
                    <a:pt x="3602" y="0"/>
                  </a:lnTo>
                  <a:close/>
                </a:path>
              </a:pathLst>
            </a:custGeom>
            <a:solidFill>
              <a:srgbClr val="D9D2E9"/>
            </a:solidFill>
          </p:spPr>
          <p:txBody>
            <a:bodyPr wrap="square" lIns="0" tIns="0" rIns="0" bIns="0" rtlCol="0"/>
            <a:lstStyle/>
            <a:p>
              <a:endParaRPr lang="fr-FR" noProof="0" dirty="0"/>
            </a:p>
          </p:txBody>
        </p:sp>
        <p:sp>
          <p:nvSpPr>
            <p:cNvPr id="6477" name="object 6477"/>
            <p:cNvSpPr/>
            <p:nvPr/>
          </p:nvSpPr>
          <p:spPr>
            <a:xfrm>
              <a:off x="6603395" y="5648714"/>
              <a:ext cx="3810" cy="502284"/>
            </a:xfrm>
            <a:custGeom>
              <a:avLst/>
              <a:gdLst/>
              <a:ahLst/>
              <a:cxnLst/>
              <a:rect l="l" t="t" r="r" b="b"/>
              <a:pathLst>
                <a:path w="3809" h="502285">
                  <a:moveTo>
                    <a:pt x="3602" y="0"/>
                  </a:moveTo>
                  <a:lnTo>
                    <a:pt x="3602" y="500791"/>
                  </a:lnTo>
                </a:path>
                <a:path w="3809" h="502285">
                  <a:moveTo>
                    <a:pt x="0" y="502157"/>
                  </a:moveTo>
                  <a:lnTo>
                    <a:pt x="0" y="1386"/>
                  </a:lnTo>
                </a:path>
              </a:pathLst>
            </a:custGeom>
            <a:ln w="3175">
              <a:solidFill>
                <a:srgbClr val="D9D2E9"/>
              </a:solidFill>
            </a:ln>
          </p:spPr>
          <p:txBody>
            <a:bodyPr wrap="square" lIns="0" tIns="0" rIns="0" bIns="0" rtlCol="0"/>
            <a:lstStyle/>
            <a:p>
              <a:endParaRPr lang="fr-FR" noProof="0" dirty="0"/>
            </a:p>
          </p:txBody>
        </p:sp>
        <p:sp>
          <p:nvSpPr>
            <p:cNvPr id="6478" name="object 6478"/>
            <p:cNvSpPr/>
            <p:nvPr/>
          </p:nvSpPr>
          <p:spPr>
            <a:xfrm>
              <a:off x="6606998" y="5647328"/>
              <a:ext cx="3810" cy="502284"/>
            </a:xfrm>
            <a:custGeom>
              <a:avLst/>
              <a:gdLst/>
              <a:ahLst/>
              <a:cxnLst/>
              <a:rect l="l" t="t" r="r" b="b"/>
              <a:pathLst>
                <a:path w="3809" h="502285">
                  <a:moveTo>
                    <a:pt x="3602" y="0"/>
                  </a:moveTo>
                  <a:lnTo>
                    <a:pt x="0" y="1386"/>
                  </a:lnTo>
                  <a:lnTo>
                    <a:pt x="0" y="502178"/>
                  </a:lnTo>
                  <a:lnTo>
                    <a:pt x="3602" y="500812"/>
                  </a:lnTo>
                  <a:lnTo>
                    <a:pt x="3602" y="0"/>
                  </a:lnTo>
                  <a:close/>
                </a:path>
              </a:pathLst>
            </a:custGeom>
            <a:solidFill>
              <a:srgbClr val="D9D2E9"/>
            </a:solidFill>
          </p:spPr>
          <p:txBody>
            <a:bodyPr wrap="square" lIns="0" tIns="0" rIns="0" bIns="0" rtlCol="0"/>
            <a:lstStyle/>
            <a:p>
              <a:endParaRPr lang="fr-FR" noProof="0" dirty="0"/>
            </a:p>
          </p:txBody>
        </p:sp>
        <p:sp>
          <p:nvSpPr>
            <p:cNvPr id="6479" name="object 6479"/>
            <p:cNvSpPr/>
            <p:nvPr/>
          </p:nvSpPr>
          <p:spPr>
            <a:xfrm>
              <a:off x="6606998" y="5647328"/>
              <a:ext cx="3810" cy="502284"/>
            </a:xfrm>
            <a:custGeom>
              <a:avLst/>
              <a:gdLst/>
              <a:ahLst/>
              <a:cxnLst/>
              <a:rect l="l" t="t" r="r" b="b"/>
              <a:pathLst>
                <a:path w="3809" h="502285">
                  <a:moveTo>
                    <a:pt x="3602" y="0"/>
                  </a:moveTo>
                  <a:lnTo>
                    <a:pt x="3602" y="500812"/>
                  </a:lnTo>
                </a:path>
                <a:path w="3809" h="502285">
                  <a:moveTo>
                    <a:pt x="0" y="502178"/>
                  </a:moveTo>
                  <a:lnTo>
                    <a:pt x="0" y="1386"/>
                  </a:lnTo>
                </a:path>
              </a:pathLst>
            </a:custGeom>
            <a:ln w="3175">
              <a:solidFill>
                <a:srgbClr val="D9D2E9"/>
              </a:solidFill>
            </a:ln>
          </p:spPr>
          <p:txBody>
            <a:bodyPr wrap="square" lIns="0" tIns="0" rIns="0" bIns="0" rtlCol="0"/>
            <a:lstStyle/>
            <a:p>
              <a:endParaRPr lang="fr-FR" noProof="0" dirty="0"/>
            </a:p>
          </p:txBody>
        </p:sp>
        <p:sp>
          <p:nvSpPr>
            <p:cNvPr id="6480" name="object 6480"/>
            <p:cNvSpPr/>
            <p:nvPr/>
          </p:nvSpPr>
          <p:spPr>
            <a:xfrm>
              <a:off x="6610601" y="5646681"/>
              <a:ext cx="1905" cy="501650"/>
            </a:xfrm>
            <a:custGeom>
              <a:avLst/>
              <a:gdLst/>
              <a:ahLst/>
              <a:cxnLst/>
              <a:rect l="l" t="t" r="r" b="b"/>
              <a:pathLst>
                <a:path w="1904" h="501650">
                  <a:moveTo>
                    <a:pt x="0" y="646"/>
                  </a:moveTo>
                  <a:lnTo>
                    <a:pt x="1681" y="0"/>
                  </a:lnTo>
                  <a:lnTo>
                    <a:pt x="1681" y="500822"/>
                  </a:lnTo>
                  <a:lnTo>
                    <a:pt x="0" y="501459"/>
                  </a:lnTo>
                  <a:lnTo>
                    <a:pt x="0" y="646"/>
                  </a:lnTo>
                  <a:close/>
                </a:path>
              </a:pathLst>
            </a:custGeom>
            <a:solidFill>
              <a:srgbClr val="D9D2E9"/>
            </a:solidFill>
          </p:spPr>
          <p:txBody>
            <a:bodyPr wrap="square" lIns="0" tIns="0" rIns="0" bIns="0" rtlCol="0"/>
            <a:lstStyle/>
            <a:p>
              <a:endParaRPr lang="fr-FR" noProof="0" dirty="0"/>
            </a:p>
          </p:txBody>
        </p:sp>
        <p:sp>
          <p:nvSpPr>
            <p:cNvPr id="6481" name="object 6481"/>
            <p:cNvSpPr/>
            <p:nvPr/>
          </p:nvSpPr>
          <p:spPr>
            <a:xfrm>
              <a:off x="6610601" y="5646681"/>
              <a:ext cx="1905" cy="501650"/>
            </a:xfrm>
            <a:custGeom>
              <a:avLst/>
              <a:gdLst/>
              <a:ahLst/>
              <a:cxnLst/>
              <a:rect l="l" t="t" r="r" b="b"/>
              <a:pathLst>
                <a:path w="1904" h="501650">
                  <a:moveTo>
                    <a:pt x="1681" y="0"/>
                  </a:moveTo>
                  <a:lnTo>
                    <a:pt x="1681" y="500822"/>
                  </a:lnTo>
                </a:path>
                <a:path w="1904" h="501650">
                  <a:moveTo>
                    <a:pt x="0" y="501459"/>
                  </a:moveTo>
                  <a:lnTo>
                    <a:pt x="0" y="646"/>
                  </a:lnTo>
                </a:path>
              </a:pathLst>
            </a:custGeom>
            <a:ln w="3175">
              <a:solidFill>
                <a:srgbClr val="D9D2E9"/>
              </a:solidFill>
            </a:ln>
          </p:spPr>
          <p:txBody>
            <a:bodyPr wrap="square" lIns="0" tIns="0" rIns="0" bIns="0" rtlCol="0"/>
            <a:lstStyle/>
            <a:p>
              <a:endParaRPr lang="fr-FR" noProof="0" dirty="0"/>
            </a:p>
          </p:txBody>
        </p:sp>
        <p:sp>
          <p:nvSpPr>
            <p:cNvPr id="6482" name="object 6482"/>
            <p:cNvSpPr/>
            <p:nvPr/>
          </p:nvSpPr>
          <p:spPr>
            <a:xfrm>
              <a:off x="6612282" y="5645295"/>
              <a:ext cx="3810" cy="502284"/>
            </a:xfrm>
            <a:custGeom>
              <a:avLst/>
              <a:gdLst/>
              <a:ahLst/>
              <a:cxnLst/>
              <a:rect l="l" t="t" r="r" b="b"/>
              <a:pathLst>
                <a:path w="3809" h="502285">
                  <a:moveTo>
                    <a:pt x="3602" y="0"/>
                  </a:moveTo>
                  <a:lnTo>
                    <a:pt x="0" y="1386"/>
                  </a:lnTo>
                  <a:lnTo>
                    <a:pt x="0" y="502208"/>
                  </a:lnTo>
                  <a:lnTo>
                    <a:pt x="3602" y="500843"/>
                  </a:lnTo>
                  <a:lnTo>
                    <a:pt x="3602" y="0"/>
                  </a:lnTo>
                  <a:close/>
                </a:path>
              </a:pathLst>
            </a:custGeom>
            <a:solidFill>
              <a:srgbClr val="D9D2E9"/>
            </a:solidFill>
          </p:spPr>
          <p:txBody>
            <a:bodyPr wrap="square" lIns="0" tIns="0" rIns="0" bIns="0" rtlCol="0"/>
            <a:lstStyle/>
            <a:p>
              <a:endParaRPr lang="fr-FR" noProof="0" dirty="0"/>
            </a:p>
          </p:txBody>
        </p:sp>
        <p:sp>
          <p:nvSpPr>
            <p:cNvPr id="6483" name="object 6483"/>
            <p:cNvSpPr/>
            <p:nvPr/>
          </p:nvSpPr>
          <p:spPr>
            <a:xfrm>
              <a:off x="6612282" y="5645295"/>
              <a:ext cx="3810" cy="502284"/>
            </a:xfrm>
            <a:custGeom>
              <a:avLst/>
              <a:gdLst/>
              <a:ahLst/>
              <a:cxnLst/>
              <a:rect l="l" t="t" r="r" b="b"/>
              <a:pathLst>
                <a:path w="3809" h="502285">
                  <a:moveTo>
                    <a:pt x="3602" y="0"/>
                  </a:moveTo>
                  <a:lnTo>
                    <a:pt x="3602" y="500843"/>
                  </a:lnTo>
                </a:path>
                <a:path w="3809" h="502285">
                  <a:moveTo>
                    <a:pt x="0" y="502209"/>
                  </a:moveTo>
                  <a:lnTo>
                    <a:pt x="0" y="1386"/>
                  </a:lnTo>
                </a:path>
              </a:pathLst>
            </a:custGeom>
            <a:ln w="3175">
              <a:solidFill>
                <a:srgbClr val="D9D2E9"/>
              </a:solidFill>
            </a:ln>
          </p:spPr>
          <p:txBody>
            <a:bodyPr wrap="square" lIns="0" tIns="0" rIns="0" bIns="0" rtlCol="0"/>
            <a:lstStyle/>
            <a:p>
              <a:endParaRPr lang="fr-FR" noProof="0" dirty="0"/>
            </a:p>
          </p:txBody>
        </p:sp>
        <p:sp>
          <p:nvSpPr>
            <p:cNvPr id="6484" name="object 6484"/>
            <p:cNvSpPr/>
            <p:nvPr/>
          </p:nvSpPr>
          <p:spPr>
            <a:xfrm>
              <a:off x="6615885" y="5643908"/>
              <a:ext cx="3810" cy="502284"/>
            </a:xfrm>
            <a:custGeom>
              <a:avLst/>
              <a:gdLst/>
              <a:ahLst/>
              <a:cxnLst/>
              <a:rect l="l" t="t" r="r" b="b"/>
              <a:pathLst>
                <a:path w="3809" h="502285">
                  <a:moveTo>
                    <a:pt x="3602" y="0"/>
                  </a:moveTo>
                  <a:lnTo>
                    <a:pt x="0" y="1386"/>
                  </a:lnTo>
                  <a:lnTo>
                    <a:pt x="0" y="502230"/>
                  </a:lnTo>
                  <a:lnTo>
                    <a:pt x="3602" y="500864"/>
                  </a:lnTo>
                  <a:lnTo>
                    <a:pt x="3602" y="0"/>
                  </a:lnTo>
                  <a:close/>
                </a:path>
              </a:pathLst>
            </a:custGeom>
            <a:solidFill>
              <a:srgbClr val="D7D1E9"/>
            </a:solidFill>
          </p:spPr>
          <p:txBody>
            <a:bodyPr wrap="square" lIns="0" tIns="0" rIns="0" bIns="0" rtlCol="0"/>
            <a:lstStyle/>
            <a:p>
              <a:endParaRPr lang="fr-FR" noProof="0" dirty="0"/>
            </a:p>
          </p:txBody>
        </p:sp>
        <p:sp>
          <p:nvSpPr>
            <p:cNvPr id="6485" name="object 6485"/>
            <p:cNvSpPr/>
            <p:nvPr/>
          </p:nvSpPr>
          <p:spPr>
            <a:xfrm>
              <a:off x="6615885" y="5643908"/>
              <a:ext cx="3810" cy="502284"/>
            </a:xfrm>
            <a:custGeom>
              <a:avLst/>
              <a:gdLst/>
              <a:ahLst/>
              <a:cxnLst/>
              <a:rect l="l" t="t" r="r" b="b"/>
              <a:pathLst>
                <a:path w="3809" h="502285">
                  <a:moveTo>
                    <a:pt x="3602" y="0"/>
                  </a:moveTo>
                  <a:lnTo>
                    <a:pt x="3602" y="500864"/>
                  </a:lnTo>
                </a:path>
                <a:path w="3809" h="502285">
                  <a:moveTo>
                    <a:pt x="0" y="502230"/>
                  </a:moveTo>
                  <a:lnTo>
                    <a:pt x="0" y="1386"/>
                  </a:lnTo>
                </a:path>
              </a:pathLst>
            </a:custGeom>
            <a:ln w="3175">
              <a:solidFill>
                <a:srgbClr val="D7D1E9"/>
              </a:solidFill>
            </a:ln>
          </p:spPr>
          <p:txBody>
            <a:bodyPr wrap="square" lIns="0" tIns="0" rIns="0" bIns="0" rtlCol="0"/>
            <a:lstStyle/>
            <a:p>
              <a:endParaRPr lang="fr-FR" noProof="0" dirty="0"/>
            </a:p>
          </p:txBody>
        </p:sp>
        <p:sp>
          <p:nvSpPr>
            <p:cNvPr id="6486" name="object 6486"/>
            <p:cNvSpPr/>
            <p:nvPr/>
          </p:nvSpPr>
          <p:spPr>
            <a:xfrm>
              <a:off x="6619488" y="5642523"/>
              <a:ext cx="3810" cy="502284"/>
            </a:xfrm>
            <a:custGeom>
              <a:avLst/>
              <a:gdLst/>
              <a:ahLst/>
              <a:cxnLst/>
              <a:rect l="l" t="t" r="r" b="b"/>
              <a:pathLst>
                <a:path w="3809" h="502285">
                  <a:moveTo>
                    <a:pt x="3602" y="0"/>
                  </a:moveTo>
                  <a:lnTo>
                    <a:pt x="0" y="1386"/>
                  </a:lnTo>
                  <a:lnTo>
                    <a:pt x="0" y="502251"/>
                  </a:lnTo>
                  <a:lnTo>
                    <a:pt x="3602" y="500885"/>
                  </a:lnTo>
                  <a:lnTo>
                    <a:pt x="3602" y="0"/>
                  </a:lnTo>
                  <a:close/>
                </a:path>
              </a:pathLst>
            </a:custGeom>
            <a:solidFill>
              <a:srgbClr val="D7D1E9"/>
            </a:solidFill>
          </p:spPr>
          <p:txBody>
            <a:bodyPr wrap="square" lIns="0" tIns="0" rIns="0" bIns="0" rtlCol="0"/>
            <a:lstStyle/>
            <a:p>
              <a:endParaRPr lang="fr-FR" noProof="0" dirty="0"/>
            </a:p>
          </p:txBody>
        </p:sp>
        <p:sp>
          <p:nvSpPr>
            <p:cNvPr id="6487" name="object 6487"/>
            <p:cNvSpPr/>
            <p:nvPr/>
          </p:nvSpPr>
          <p:spPr>
            <a:xfrm>
              <a:off x="6619488" y="5642523"/>
              <a:ext cx="3810" cy="502284"/>
            </a:xfrm>
            <a:custGeom>
              <a:avLst/>
              <a:gdLst/>
              <a:ahLst/>
              <a:cxnLst/>
              <a:rect l="l" t="t" r="r" b="b"/>
              <a:pathLst>
                <a:path w="3809" h="502285">
                  <a:moveTo>
                    <a:pt x="3602" y="0"/>
                  </a:moveTo>
                  <a:lnTo>
                    <a:pt x="3602" y="500885"/>
                  </a:lnTo>
                </a:path>
                <a:path w="3809" h="502285">
                  <a:moveTo>
                    <a:pt x="0" y="502251"/>
                  </a:moveTo>
                  <a:lnTo>
                    <a:pt x="0" y="1386"/>
                  </a:lnTo>
                </a:path>
              </a:pathLst>
            </a:custGeom>
            <a:ln w="3175">
              <a:solidFill>
                <a:srgbClr val="D7D1E9"/>
              </a:solidFill>
            </a:ln>
          </p:spPr>
          <p:txBody>
            <a:bodyPr wrap="square" lIns="0" tIns="0" rIns="0" bIns="0" rtlCol="0"/>
            <a:lstStyle/>
            <a:p>
              <a:endParaRPr lang="fr-FR" noProof="0" dirty="0"/>
            </a:p>
          </p:txBody>
        </p:sp>
        <p:sp>
          <p:nvSpPr>
            <p:cNvPr id="6488" name="object 6488"/>
            <p:cNvSpPr/>
            <p:nvPr/>
          </p:nvSpPr>
          <p:spPr>
            <a:xfrm>
              <a:off x="6623091" y="5641783"/>
              <a:ext cx="2540" cy="501650"/>
            </a:xfrm>
            <a:custGeom>
              <a:avLst/>
              <a:gdLst/>
              <a:ahLst/>
              <a:cxnLst/>
              <a:rect l="l" t="t" r="r" b="b"/>
              <a:pathLst>
                <a:path w="2540" h="501650">
                  <a:moveTo>
                    <a:pt x="0" y="739"/>
                  </a:moveTo>
                  <a:lnTo>
                    <a:pt x="1921" y="0"/>
                  </a:lnTo>
                  <a:lnTo>
                    <a:pt x="1921" y="500897"/>
                  </a:lnTo>
                  <a:lnTo>
                    <a:pt x="0" y="501625"/>
                  </a:lnTo>
                  <a:lnTo>
                    <a:pt x="0" y="739"/>
                  </a:lnTo>
                  <a:close/>
                </a:path>
              </a:pathLst>
            </a:custGeom>
            <a:solidFill>
              <a:srgbClr val="D7D1E9"/>
            </a:solidFill>
          </p:spPr>
          <p:txBody>
            <a:bodyPr wrap="square" lIns="0" tIns="0" rIns="0" bIns="0" rtlCol="0"/>
            <a:lstStyle/>
            <a:p>
              <a:endParaRPr lang="fr-FR" noProof="0" dirty="0"/>
            </a:p>
          </p:txBody>
        </p:sp>
        <p:sp>
          <p:nvSpPr>
            <p:cNvPr id="6489" name="object 6489"/>
            <p:cNvSpPr/>
            <p:nvPr/>
          </p:nvSpPr>
          <p:spPr>
            <a:xfrm>
              <a:off x="6623091" y="5641783"/>
              <a:ext cx="2540" cy="501650"/>
            </a:xfrm>
            <a:custGeom>
              <a:avLst/>
              <a:gdLst/>
              <a:ahLst/>
              <a:cxnLst/>
              <a:rect l="l" t="t" r="r" b="b"/>
              <a:pathLst>
                <a:path w="2540" h="501650">
                  <a:moveTo>
                    <a:pt x="1921" y="0"/>
                  </a:moveTo>
                  <a:lnTo>
                    <a:pt x="1921" y="500897"/>
                  </a:lnTo>
                </a:path>
                <a:path w="2540" h="501650">
                  <a:moveTo>
                    <a:pt x="0" y="501625"/>
                  </a:moveTo>
                  <a:lnTo>
                    <a:pt x="0" y="739"/>
                  </a:lnTo>
                </a:path>
              </a:pathLst>
            </a:custGeom>
            <a:ln w="3175">
              <a:solidFill>
                <a:srgbClr val="D7D1E9"/>
              </a:solidFill>
            </a:ln>
          </p:spPr>
          <p:txBody>
            <a:bodyPr wrap="square" lIns="0" tIns="0" rIns="0" bIns="0" rtlCol="0"/>
            <a:lstStyle/>
            <a:p>
              <a:endParaRPr lang="fr-FR" noProof="0" dirty="0"/>
            </a:p>
          </p:txBody>
        </p:sp>
        <p:sp>
          <p:nvSpPr>
            <p:cNvPr id="6490" name="object 6490"/>
            <p:cNvSpPr/>
            <p:nvPr/>
          </p:nvSpPr>
          <p:spPr>
            <a:xfrm>
              <a:off x="6625012" y="5640390"/>
              <a:ext cx="3810" cy="502284"/>
            </a:xfrm>
            <a:custGeom>
              <a:avLst/>
              <a:gdLst/>
              <a:ahLst/>
              <a:cxnLst/>
              <a:rect l="l" t="t" r="r" b="b"/>
              <a:pathLst>
                <a:path w="3809" h="502285">
                  <a:moveTo>
                    <a:pt x="3602" y="0"/>
                  </a:moveTo>
                  <a:lnTo>
                    <a:pt x="0" y="1393"/>
                  </a:lnTo>
                  <a:lnTo>
                    <a:pt x="0" y="502290"/>
                  </a:lnTo>
                  <a:lnTo>
                    <a:pt x="3602" y="500925"/>
                  </a:lnTo>
                  <a:lnTo>
                    <a:pt x="3602" y="0"/>
                  </a:lnTo>
                  <a:close/>
                </a:path>
              </a:pathLst>
            </a:custGeom>
            <a:solidFill>
              <a:srgbClr val="D7D1E9"/>
            </a:solidFill>
          </p:spPr>
          <p:txBody>
            <a:bodyPr wrap="square" lIns="0" tIns="0" rIns="0" bIns="0" rtlCol="0"/>
            <a:lstStyle/>
            <a:p>
              <a:endParaRPr lang="fr-FR" noProof="0" dirty="0"/>
            </a:p>
          </p:txBody>
        </p:sp>
        <p:sp>
          <p:nvSpPr>
            <p:cNvPr id="6491" name="object 6491"/>
            <p:cNvSpPr/>
            <p:nvPr/>
          </p:nvSpPr>
          <p:spPr>
            <a:xfrm>
              <a:off x="6625012" y="5640390"/>
              <a:ext cx="3810" cy="502284"/>
            </a:xfrm>
            <a:custGeom>
              <a:avLst/>
              <a:gdLst/>
              <a:ahLst/>
              <a:cxnLst/>
              <a:rect l="l" t="t" r="r" b="b"/>
              <a:pathLst>
                <a:path w="3809" h="502285">
                  <a:moveTo>
                    <a:pt x="3602" y="0"/>
                  </a:moveTo>
                  <a:lnTo>
                    <a:pt x="3602" y="500925"/>
                  </a:lnTo>
                </a:path>
                <a:path w="3809" h="502285">
                  <a:moveTo>
                    <a:pt x="0" y="502290"/>
                  </a:moveTo>
                  <a:lnTo>
                    <a:pt x="0" y="1393"/>
                  </a:lnTo>
                </a:path>
              </a:pathLst>
            </a:custGeom>
            <a:ln w="3175">
              <a:solidFill>
                <a:srgbClr val="D7D1E9"/>
              </a:solidFill>
            </a:ln>
          </p:spPr>
          <p:txBody>
            <a:bodyPr wrap="square" lIns="0" tIns="0" rIns="0" bIns="0" rtlCol="0"/>
            <a:lstStyle/>
            <a:p>
              <a:endParaRPr lang="fr-FR" noProof="0" dirty="0"/>
            </a:p>
          </p:txBody>
        </p:sp>
        <p:sp>
          <p:nvSpPr>
            <p:cNvPr id="6492" name="object 6492"/>
            <p:cNvSpPr/>
            <p:nvPr/>
          </p:nvSpPr>
          <p:spPr>
            <a:xfrm>
              <a:off x="6628615" y="5638927"/>
              <a:ext cx="3810" cy="502920"/>
            </a:xfrm>
            <a:custGeom>
              <a:avLst/>
              <a:gdLst/>
              <a:ahLst/>
              <a:cxnLst/>
              <a:rect l="l" t="t" r="r" b="b"/>
              <a:pathLst>
                <a:path w="3809" h="502920">
                  <a:moveTo>
                    <a:pt x="3602" y="0"/>
                  </a:moveTo>
                  <a:lnTo>
                    <a:pt x="0" y="1462"/>
                  </a:lnTo>
                  <a:lnTo>
                    <a:pt x="0" y="502387"/>
                  </a:lnTo>
                  <a:lnTo>
                    <a:pt x="3602" y="501022"/>
                  </a:lnTo>
                  <a:lnTo>
                    <a:pt x="3602" y="0"/>
                  </a:lnTo>
                  <a:close/>
                </a:path>
              </a:pathLst>
            </a:custGeom>
            <a:solidFill>
              <a:srgbClr val="D6D0E8"/>
            </a:solidFill>
          </p:spPr>
          <p:txBody>
            <a:bodyPr wrap="square" lIns="0" tIns="0" rIns="0" bIns="0" rtlCol="0"/>
            <a:lstStyle/>
            <a:p>
              <a:endParaRPr lang="fr-FR" noProof="0" dirty="0"/>
            </a:p>
          </p:txBody>
        </p:sp>
        <p:sp>
          <p:nvSpPr>
            <p:cNvPr id="6493" name="object 6493"/>
            <p:cNvSpPr/>
            <p:nvPr/>
          </p:nvSpPr>
          <p:spPr>
            <a:xfrm>
              <a:off x="6628615" y="5638927"/>
              <a:ext cx="3810" cy="502920"/>
            </a:xfrm>
            <a:custGeom>
              <a:avLst/>
              <a:gdLst/>
              <a:ahLst/>
              <a:cxnLst/>
              <a:rect l="l" t="t" r="r" b="b"/>
              <a:pathLst>
                <a:path w="3809" h="502920">
                  <a:moveTo>
                    <a:pt x="3602" y="0"/>
                  </a:moveTo>
                  <a:lnTo>
                    <a:pt x="3602" y="501022"/>
                  </a:lnTo>
                </a:path>
                <a:path w="3809" h="502920">
                  <a:moveTo>
                    <a:pt x="0" y="502387"/>
                  </a:moveTo>
                  <a:lnTo>
                    <a:pt x="0" y="1462"/>
                  </a:lnTo>
                </a:path>
              </a:pathLst>
            </a:custGeom>
            <a:ln w="3175">
              <a:solidFill>
                <a:srgbClr val="D6D0E8"/>
              </a:solidFill>
            </a:ln>
          </p:spPr>
          <p:txBody>
            <a:bodyPr wrap="square" lIns="0" tIns="0" rIns="0" bIns="0" rtlCol="0"/>
            <a:lstStyle/>
            <a:p>
              <a:endParaRPr lang="fr-FR" noProof="0" dirty="0"/>
            </a:p>
          </p:txBody>
        </p:sp>
        <p:sp>
          <p:nvSpPr>
            <p:cNvPr id="6494" name="object 6494"/>
            <p:cNvSpPr/>
            <p:nvPr/>
          </p:nvSpPr>
          <p:spPr>
            <a:xfrm>
              <a:off x="6632218" y="5638245"/>
              <a:ext cx="1905" cy="502284"/>
            </a:xfrm>
            <a:custGeom>
              <a:avLst/>
              <a:gdLst/>
              <a:ahLst/>
              <a:cxnLst/>
              <a:rect l="l" t="t" r="r" b="b"/>
              <a:pathLst>
                <a:path w="1904" h="502285">
                  <a:moveTo>
                    <a:pt x="0" y="682"/>
                  </a:moveTo>
                  <a:lnTo>
                    <a:pt x="1681" y="0"/>
                  </a:lnTo>
                  <a:lnTo>
                    <a:pt x="1681" y="501067"/>
                  </a:lnTo>
                  <a:lnTo>
                    <a:pt x="0" y="501705"/>
                  </a:lnTo>
                  <a:lnTo>
                    <a:pt x="0" y="682"/>
                  </a:lnTo>
                  <a:close/>
                </a:path>
              </a:pathLst>
            </a:custGeom>
            <a:solidFill>
              <a:srgbClr val="D6D0E8"/>
            </a:solidFill>
          </p:spPr>
          <p:txBody>
            <a:bodyPr wrap="square" lIns="0" tIns="0" rIns="0" bIns="0" rtlCol="0"/>
            <a:lstStyle/>
            <a:p>
              <a:endParaRPr lang="fr-FR" noProof="0" dirty="0"/>
            </a:p>
          </p:txBody>
        </p:sp>
        <p:sp>
          <p:nvSpPr>
            <p:cNvPr id="6495" name="object 6495"/>
            <p:cNvSpPr/>
            <p:nvPr/>
          </p:nvSpPr>
          <p:spPr>
            <a:xfrm>
              <a:off x="6632218" y="5638245"/>
              <a:ext cx="1905" cy="502284"/>
            </a:xfrm>
            <a:custGeom>
              <a:avLst/>
              <a:gdLst/>
              <a:ahLst/>
              <a:cxnLst/>
              <a:rect l="l" t="t" r="r" b="b"/>
              <a:pathLst>
                <a:path w="1904" h="502285">
                  <a:moveTo>
                    <a:pt x="1681" y="0"/>
                  </a:moveTo>
                  <a:lnTo>
                    <a:pt x="1681" y="501067"/>
                  </a:lnTo>
                </a:path>
                <a:path w="1904" h="502285">
                  <a:moveTo>
                    <a:pt x="0" y="501705"/>
                  </a:moveTo>
                  <a:lnTo>
                    <a:pt x="0" y="682"/>
                  </a:lnTo>
                </a:path>
              </a:pathLst>
            </a:custGeom>
            <a:ln w="3175">
              <a:solidFill>
                <a:srgbClr val="D6D0E8"/>
              </a:solidFill>
            </a:ln>
          </p:spPr>
          <p:txBody>
            <a:bodyPr wrap="square" lIns="0" tIns="0" rIns="0" bIns="0" rtlCol="0"/>
            <a:lstStyle/>
            <a:p>
              <a:endParaRPr lang="fr-FR" noProof="0" dirty="0"/>
            </a:p>
          </p:txBody>
        </p:sp>
        <p:sp>
          <p:nvSpPr>
            <p:cNvPr id="6496" name="object 6496"/>
            <p:cNvSpPr/>
            <p:nvPr/>
          </p:nvSpPr>
          <p:spPr>
            <a:xfrm>
              <a:off x="6633895" y="5637212"/>
              <a:ext cx="3810" cy="501650"/>
            </a:xfrm>
            <a:custGeom>
              <a:avLst/>
              <a:gdLst/>
              <a:ahLst/>
              <a:cxnLst/>
              <a:rect l="l" t="t" r="r" b="b"/>
              <a:pathLst>
                <a:path w="3809" h="501650">
                  <a:moveTo>
                    <a:pt x="3594" y="0"/>
                  </a:moveTo>
                  <a:lnTo>
                    <a:pt x="1155" y="0"/>
                  </a:lnTo>
                  <a:lnTo>
                    <a:pt x="1155" y="1143"/>
                  </a:lnTo>
                  <a:lnTo>
                    <a:pt x="0" y="1143"/>
                  </a:lnTo>
                  <a:lnTo>
                    <a:pt x="0" y="500456"/>
                  </a:lnTo>
                  <a:lnTo>
                    <a:pt x="0" y="501599"/>
                  </a:lnTo>
                  <a:lnTo>
                    <a:pt x="2628" y="501599"/>
                  </a:lnTo>
                  <a:lnTo>
                    <a:pt x="2628" y="500456"/>
                  </a:lnTo>
                  <a:lnTo>
                    <a:pt x="3594" y="500456"/>
                  </a:lnTo>
                  <a:lnTo>
                    <a:pt x="3594" y="1143"/>
                  </a:lnTo>
                  <a:lnTo>
                    <a:pt x="3594" y="0"/>
                  </a:lnTo>
                  <a:close/>
                </a:path>
              </a:pathLst>
            </a:custGeom>
            <a:solidFill>
              <a:srgbClr val="D6D0E8"/>
            </a:solidFill>
          </p:spPr>
          <p:txBody>
            <a:bodyPr wrap="square" lIns="0" tIns="0" rIns="0" bIns="0" rtlCol="0"/>
            <a:lstStyle/>
            <a:p>
              <a:endParaRPr lang="fr-FR" noProof="0" dirty="0"/>
            </a:p>
          </p:txBody>
        </p:sp>
        <p:sp>
          <p:nvSpPr>
            <p:cNvPr id="6497" name="object 6497"/>
            <p:cNvSpPr/>
            <p:nvPr/>
          </p:nvSpPr>
          <p:spPr>
            <a:xfrm>
              <a:off x="6633899" y="5636782"/>
              <a:ext cx="3810" cy="502920"/>
            </a:xfrm>
            <a:custGeom>
              <a:avLst/>
              <a:gdLst/>
              <a:ahLst/>
              <a:cxnLst/>
              <a:rect l="l" t="t" r="r" b="b"/>
              <a:pathLst>
                <a:path w="3809" h="502920">
                  <a:moveTo>
                    <a:pt x="3602" y="0"/>
                  </a:moveTo>
                  <a:lnTo>
                    <a:pt x="3602" y="500400"/>
                  </a:lnTo>
                </a:path>
                <a:path w="3809" h="502920">
                  <a:moveTo>
                    <a:pt x="0" y="502530"/>
                  </a:moveTo>
                  <a:lnTo>
                    <a:pt x="0" y="1462"/>
                  </a:lnTo>
                </a:path>
              </a:pathLst>
            </a:custGeom>
            <a:ln w="3175">
              <a:solidFill>
                <a:srgbClr val="D6D0E8"/>
              </a:solidFill>
            </a:ln>
          </p:spPr>
          <p:txBody>
            <a:bodyPr wrap="square" lIns="0" tIns="0" rIns="0" bIns="0" rtlCol="0"/>
            <a:lstStyle/>
            <a:p>
              <a:endParaRPr lang="fr-FR" noProof="0" dirty="0"/>
            </a:p>
          </p:txBody>
        </p:sp>
        <p:sp>
          <p:nvSpPr>
            <p:cNvPr id="6498" name="object 6498"/>
            <p:cNvSpPr/>
            <p:nvPr/>
          </p:nvSpPr>
          <p:spPr>
            <a:xfrm>
              <a:off x="6637502" y="5635320"/>
              <a:ext cx="3810" cy="502284"/>
            </a:xfrm>
            <a:custGeom>
              <a:avLst/>
              <a:gdLst/>
              <a:ahLst/>
              <a:cxnLst/>
              <a:rect l="l" t="t" r="r" b="b"/>
              <a:pathLst>
                <a:path w="3809" h="502285">
                  <a:moveTo>
                    <a:pt x="3602" y="0"/>
                  </a:moveTo>
                  <a:lnTo>
                    <a:pt x="0" y="1462"/>
                  </a:lnTo>
                  <a:lnTo>
                    <a:pt x="0" y="501863"/>
                  </a:lnTo>
                  <a:lnTo>
                    <a:pt x="3602" y="497974"/>
                  </a:lnTo>
                  <a:lnTo>
                    <a:pt x="3602" y="0"/>
                  </a:lnTo>
                  <a:close/>
                </a:path>
              </a:pathLst>
            </a:custGeom>
            <a:solidFill>
              <a:srgbClr val="D6D0E8"/>
            </a:solidFill>
          </p:spPr>
          <p:txBody>
            <a:bodyPr wrap="square" lIns="0" tIns="0" rIns="0" bIns="0" rtlCol="0"/>
            <a:lstStyle/>
            <a:p>
              <a:endParaRPr lang="fr-FR" noProof="0" dirty="0"/>
            </a:p>
          </p:txBody>
        </p:sp>
        <p:sp>
          <p:nvSpPr>
            <p:cNvPr id="6499" name="object 6499"/>
            <p:cNvSpPr/>
            <p:nvPr/>
          </p:nvSpPr>
          <p:spPr>
            <a:xfrm>
              <a:off x="6637502" y="5635320"/>
              <a:ext cx="3810" cy="502284"/>
            </a:xfrm>
            <a:custGeom>
              <a:avLst/>
              <a:gdLst/>
              <a:ahLst/>
              <a:cxnLst/>
              <a:rect l="l" t="t" r="r" b="b"/>
              <a:pathLst>
                <a:path w="3809" h="502285">
                  <a:moveTo>
                    <a:pt x="3602" y="0"/>
                  </a:moveTo>
                  <a:lnTo>
                    <a:pt x="3602" y="497974"/>
                  </a:lnTo>
                </a:path>
                <a:path w="3809" h="502285">
                  <a:moveTo>
                    <a:pt x="0" y="501863"/>
                  </a:moveTo>
                  <a:lnTo>
                    <a:pt x="0" y="1462"/>
                  </a:lnTo>
                </a:path>
              </a:pathLst>
            </a:custGeom>
            <a:ln w="3175">
              <a:solidFill>
                <a:srgbClr val="D6D0E8"/>
              </a:solidFill>
            </a:ln>
          </p:spPr>
          <p:txBody>
            <a:bodyPr wrap="square" lIns="0" tIns="0" rIns="0" bIns="0" rtlCol="0"/>
            <a:lstStyle/>
            <a:p>
              <a:endParaRPr lang="fr-FR" noProof="0" dirty="0"/>
            </a:p>
          </p:txBody>
        </p:sp>
        <p:sp>
          <p:nvSpPr>
            <p:cNvPr id="6500" name="object 6500"/>
            <p:cNvSpPr/>
            <p:nvPr/>
          </p:nvSpPr>
          <p:spPr>
            <a:xfrm>
              <a:off x="6641105" y="5634540"/>
              <a:ext cx="2540" cy="499109"/>
            </a:xfrm>
            <a:custGeom>
              <a:avLst/>
              <a:gdLst/>
              <a:ahLst/>
              <a:cxnLst/>
              <a:rect l="l" t="t" r="r" b="b"/>
              <a:pathLst>
                <a:path w="2540" h="499110">
                  <a:moveTo>
                    <a:pt x="1921" y="0"/>
                  </a:moveTo>
                  <a:lnTo>
                    <a:pt x="0" y="780"/>
                  </a:lnTo>
                  <a:lnTo>
                    <a:pt x="0" y="498754"/>
                  </a:lnTo>
                  <a:lnTo>
                    <a:pt x="1921" y="496680"/>
                  </a:lnTo>
                  <a:lnTo>
                    <a:pt x="1921" y="0"/>
                  </a:lnTo>
                  <a:close/>
                </a:path>
              </a:pathLst>
            </a:custGeom>
            <a:solidFill>
              <a:srgbClr val="D6D0E7"/>
            </a:solidFill>
          </p:spPr>
          <p:txBody>
            <a:bodyPr wrap="square" lIns="0" tIns="0" rIns="0" bIns="0" rtlCol="0"/>
            <a:lstStyle/>
            <a:p>
              <a:endParaRPr lang="fr-FR" noProof="0" dirty="0"/>
            </a:p>
          </p:txBody>
        </p:sp>
        <p:sp>
          <p:nvSpPr>
            <p:cNvPr id="6501" name="object 6501"/>
            <p:cNvSpPr/>
            <p:nvPr/>
          </p:nvSpPr>
          <p:spPr>
            <a:xfrm>
              <a:off x="6641105" y="5634540"/>
              <a:ext cx="2540" cy="499109"/>
            </a:xfrm>
            <a:custGeom>
              <a:avLst/>
              <a:gdLst/>
              <a:ahLst/>
              <a:cxnLst/>
              <a:rect l="l" t="t" r="r" b="b"/>
              <a:pathLst>
                <a:path w="2540" h="499110">
                  <a:moveTo>
                    <a:pt x="1921" y="0"/>
                  </a:moveTo>
                  <a:lnTo>
                    <a:pt x="1921" y="496680"/>
                  </a:lnTo>
                </a:path>
                <a:path w="2540" h="499110">
                  <a:moveTo>
                    <a:pt x="0" y="498754"/>
                  </a:moveTo>
                  <a:lnTo>
                    <a:pt x="0" y="780"/>
                  </a:lnTo>
                </a:path>
              </a:pathLst>
            </a:custGeom>
            <a:ln w="3175">
              <a:solidFill>
                <a:srgbClr val="D6D0E7"/>
              </a:solidFill>
            </a:ln>
          </p:spPr>
          <p:txBody>
            <a:bodyPr wrap="square" lIns="0" tIns="0" rIns="0" bIns="0" rtlCol="0"/>
            <a:lstStyle/>
            <a:p>
              <a:endParaRPr lang="fr-FR" noProof="0" dirty="0"/>
            </a:p>
          </p:txBody>
        </p:sp>
        <p:sp>
          <p:nvSpPr>
            <p:cNvPr id="6502" name="object 6502"/>
            <p:cNvSpPr/>
            <p:nvPr/>
          </p:nvSpPr>
          <p:spPr>
            <a:xfrm>
              <a:off x="6643027" y="5633077"/>
              <a:ext cx="3810" cy="498475"/>
            </a:xfrm>
            <a:custGeom>
              <a:avLst/>
              <a:gdLst/>
              <a:ahLst/>
              <a:cxnLst/>
              <a:rect l="l" t="t" r="r" b="b"/>
              <a:pathLst>
                <a:path w="3809" h="498475">
                  <a:moveTo>
                    <a:pt x="3602" y="0"/>
                  </a:moveTo>
                  <a:lnTo>
                    <a:pt x="0" y="1462"/>
                  </a:lnTo>
                  <a:lnTo>
                    <a:pt x="0" y="498143"/>
                  </a:lnTo>
                  <a:lnTo>
                    <a:pt x="3602" y="494254"/>
                  </a:lnTo>
                  <a:lnTo>
                    <a:pt x="3602" y="0"/>
                  </a:lnTo>
                  <a:close/>
                </a:path>
              </a:pathLst>
            </a:custGeom>
            <a:solidFill>
              <a:srgbClr val="D6D0E7"/>
            </a:solidFill>
          </p:spPr>
          <p:txBody>
            <a:bodyPr wrap="square" lIns="0" tIns="0" rIns="0" bIns="0" rtlCol="0"/>
            <a:lstStyle/>
            <a:p>
              <a:endParaRPr lang="fr-FR" noProof="0" dirty="0"/>
            </a:p>
          </p:txBody>
        </p:sp>
        <p:sp>
          <p:nvSpPr>
            <p:cNvPr id="6503" name="object 6503"/>
            <p:cNvSpPr/>
            <p:nvPr/>
          </p:nvSpPr>
          <p:spPr>
            <a:xfrm>
              <a:off x="6643027" y="5633077"/>
              <a:ext cx="3810" cy="498475"/>
            </a:xfrm>
            <a:custGeom>
              <a:avLst/>
              <a:gdLst/>
              <a:ahLst/>
              <a:cxnLst/>
              <a:rect l="l" t="t" r="r" b="b"/>
              <a:pathLst>
                <a:path w="3809" h="498475">
                  <a:moveTo>
                    <a:pt x="3602" y="0"/>
                  </a:moveTo>
                  <a:lnTo>
                    <a:pt x="3602" y="494254"/>
                  </a:lnTo>
                </a:path>
                <a:path w="3809" h="498475">
                  <a:moveTo>
                    <a:pt x="0" y="498143"/>
                  </a:moveTo>
                  <a:lnTo>
                    <a:pt x="0" y="1462"/>
                  </a:lnTo>
                </a:path>
              </a:pathLst>
            </a:custGeom>
            <a:ln w="3175">
              <a:solidFill>
                <a:srgbClr val="D6D0E7"/>
              </a:solidFill>
            </a:ln>
          </p:spPr>
          <p:txBody>
            <a:bodyPr wrap="square" lIns="0" tIns="0" rIns="0" bIns="0" rtlCol="0"/>
            <a:lstStyle/>
            <a:p>
              <a:endParaRPr lang="fr-FR" noProof="0" dirty="0"/>
            </a:p>
          </p:txBody>
        </p:sp>
        <p:sp>
          <p:nvSpPr>
            <p:cNvPr id="6504" name="object 6504"/>
            <p:cNvSpPr/>
            <p:nvPr/>
          </p:nvSpPr>
          <p:spPr>
            <a:xfrm>
              <a:off x="6646629" y="5631615"/>
              <a:ext cx="3810" cy="495934"/>
            </a:xfrm>
            <a:custGeom>
              <a:avLst/>
              <a:gdLst/>
              <a:ahLst/>
              <a:cxnLst/>
              <a:rect l="l" t="t" r="r" b="b"/>
              <a:pathLst>
                <a:path w="3809" h="495935">
                  <a:moveTo>
                    <a:pt x="3602" y="0"/>
                  </a:moveTo>
                  <a:lnTo>
                    <a:pt x="0" y="1462"/>
                  </a:lnTo>
                  <a:lnTo>
                    <a:pt x="0" y="495717"/>
                  </a:lnTo>
                  <a:lnTo>
                    <a:pt x="3602" y="491828"/>
                  </a:lnTo>
                  <a:lnTo>
                    <a:pt x="3602" y="0"/>
                  </a:lnTo>
                  <a:close/>
                </a:path>
              </a:pathLst>
            </a:custGeom>
            <a:solidFill>
              <a:srgbClr val="D6D0E7"/>
            </a:solidFill>
          </p:spPr>
          <p:txBody>
            <a:bodyPr wrap="square" lIns="0" tIns="0" rIns="0" bIns="0" rtlCol="0"/>
            <a:lstStyle/>
            <a:p>
              <a:endParaRPr lang="fr-FR" noProof="0" dirty="0"/>
            </a:p>
          </p:txBody>
        </p:sp>
        <p:sp>
          <p:nvSpPr>
            <p:cNvPr id="6505" name="object 6505"/>
            <p:cNvSpPr/>
            <p:nvPr/>
          </p:nvSpPr>
          <p:spPr>
            <a:xfrm>
              <a:off x="6646629" y="5631615"/>
              <a:ext cx="3810" cy="495934"/>
            </a:xfrm>
            <a:custGeom>
              <a:avLst/>
              <a:gdLst/>
              <a:ahLst/>
              <a:cxnLst/>
              <a:rect l="l" t="t" r="r" b="b"/>
              <a:pathLst>
                <a:path w="3809" h="495935">
                  <a:moveTo>
                    <a:pt x="3602" y="0"/>
                  </a:moveTo>
                  <a:lnTo>
                    <a:pt x="3602" y="491828"/>
                  </a:lnTo>
                </a:path>
                <a:path w="3809" h="495935">
                  <a:moveTo>
                    <a:pt x="0" y="495717"/>
                  </a:moveTo>
                  <a:lnTo>
                    <a:pt x="0" y="1462"/>
                  </a:lnTo>
                </a:path>
              </a:pathLst>
            </a:custGeom>
            <a:ln w="3175">
              <a:solidFill>
                <a:srgbClr val="D6D0E7"/>
              </a:solidFill>
            </a:ln>
          </p:spPr>
          <p:txBody>
            <a:bodyPr wrap="square" lIns="0" tIns="0" rIns="0" bIns="0" rtlCol="0"/>
            <a:lstStyle/>
            <a:p>
              <a:endParaRPr lang="fr-FR" noProof="0" dirty="0"/>
            </a:p>
          </p:txBody>
        </p:sp>
        <p:sp>
          <p:nvSpPr>
            <p:cNvPr id="6506" name="object 6506"/>
            <p:cNvSpPr/>
            <p:nvPr/>
          </p:nvSpPr>
          <p:spPr>
            <a:xfrm>
              <a:off x="6650232" y="5630152"/>
              <a:ext cx="3810" cy="493395"/>
            </a:xfrm>
            <a:custGeom>
              <a:avLst/>
              <a:gdLst/>
              <a:ahLst/>
              <a:cxnLst/>
              <a:rect l="l" t="t" r="r" b="b"/>
              <a:pathLst>
                <a:path w="3809" h="493395">
                  <a:moveTo>
                    <a:pt x="3602" y="0"/>
                  </a:moveTo>
                  <a:lnTo>
                    <a:pt x="0" y="1462"/>
                  </a:lnTo>
                  <a:lnTo>
                    <a:pt x="0" y="493291"/>
                  </a:lnTo>
                  <a:lnTo>
                    <a:pt x="3602" y="489402"/>
                  </a:lnTo>
                  <a:lnTo>
                    <a:pt x="3602" y="0"/>
                  </a:lnTo>
                  <a:close/>
                </a:path>
              </a:pathLst>
            </a:custGeom>
            <a:solidFill>
              <a:srgbClr val="D6D0E7"/>
            </a:solidFill>
          </p:spPr>
          <p:txBody>
            <a:bodyPr wrap="square" lIns="0" tIns="0" rIns="0" bIns="0" rtlCol="0"/>
            <a:lstStyle/>
            <a:p>
              <a:endParaRPr lang="fr-FR" noProof="0" dirty="0"/>
            </a:p>
          </p:txBody>
        </p:sp>
        <p:sp>
          <p:nvSpPr>
            <p:cNvPr id="6507" name="object 6507"/>
            <p:cNvSpPr/>
            <p:nvPr/>
          </p:nvSpPr>
          <p:spPr>
            <a:xfrm>
              <a:off x="6650232" y="5630152"/>
              <a:ext cx="3810" cy="493395"/>
            </a:xfrm>
            <a:custGeom>
              <a:avLst/>
              <a:gdLst/>
              <a:ahLst/>
              <a:cxnLst/>
              <a:rect l="l" t="t" r="r" b="b"/>
              <a:pathLst>
                <a:path w="3809" h="493395">
                  <a:moveTo>
                    <a:pt x="3602" y="0"/>
                  </a:moveTo>
                  <a:lnTo>
                    <a:pt x="3602" y="489402"/>
                  </a:lnTo>
                </a:path>
                <a:path w="3809" h="493395">
                  <a:moveTo>
                    <a:pt x="0" y="493291"/>
                  </a:moveTo>
                  <a:lnTo>
                    <a:pt x="0" y="1462"/>
                  </a:lnTo>
                </a:path>
              </a:pathLst>
            </a:custGeom>
            <a:ln w="3175">
              <a:solidFill>
                <a:srgbClr val="D6D0E7"/>
              </a:solidFill>
            </a:ln>
          </p:spPr>
          <p:txBody>
            <a:bodyPr wrap="square" lIns="0" tIns="0" rIns="0" bIns="0" rtlCol="0"/>
            <a:lstStyle/>
            <a:p>
              <a:endParaRPr lang="fr-FR" noProof="0" dirty="0"/>
            </a:p>
          </p:txBody>
        </p:sp>
        <p:sp>
          <p:nvSpPr>
            <p:cNvPr id="6508" name="object 6508"/>
            <p:cNvSpPr/>
            <p:nvPr/>
          </p:nvSpPr>
          <p:spPr>
            <a:xfrm>
              <a:off x="6653835" y="5629470"/>
              <a:ext cx="1905" cy="490220"/>
            </a:xfrm>
            <a:custGeom>
              <a:avLst/>
              <a:gdLst/>
              <a:ahLst/>
              <a:cxnLst/>
              <a:rect l="l" t="t" r="r" b="b"/>
              <a:pathLst>
                <a:path w="1904" h="490220">
                  <a:moveTo>
                    <a:pt x="1681" y="0"/>
                  </a:moveTo>
                  <a:lnTo>
                    <a:pt x="0" y="682"/>
                  </a:lnTo>
                  <a:lnTo>
                    <a:pt x="0" y="490085"/>
                  </a:lnTo>
                  <a:lnTo>
                    <a:pt x="1681" y="488270"/>
                  </a:lnTo>
                  <a:lnTo>
                    <a:pt x="1681" y="0"/>
                  </a:lnTo>
                  <a:close/>
                </a:path>
              </a:pathLst>
            </a:custGeom>
            <a:solidFill>
              <a:srgbClr val="D5CFE6"/>
            </a:solidFill>
          </p:spPr>
          <p:txBody>
            <a:bodyPr wrap="square" lIns="0" tIns="0" rIns="0" bIns="0" rtlCol="0"/>
            <a:lstStyle/>
            <a:p>
              <a:endParaRPr lang="fr-FR" noProof="0" dirty="0"/>
            </a:p>
          </p:txBody>
        </p:sp>
        <p:sp>
          <p:nvSpPr>
            <p:cNvPr id="6509" name="object 6509"/>
            <p:cNvSpPr/>
            <p:nvPr/>
          </p:nvSpPr>
          <p:spPr>
            <a:xfrm>
              <a:off x="6653835" y="5629469"/>
              <a:ext cx="1905" cy="490220"/>
            </a:xfrm>
            <a:custGeom>
              <a:avLst/>
              <a:gdLst/>
              <a:ahLst/>
              <a:cxnLst/>
              <a:rect l="l" t="t" r="r" b="b"/>
              <a:pathLst>
                <a:path w="1904" h="490220">
                  <a:moveTo>
                    <a:pt x="1681" y="0"/>
                  </a:moveTo>
                  <a:lnTo>
                    <a:pt x="1681" y="488270"/>
                  </a:lnTo>
                </a:path>
                <a:path w="1904" h="490220">
                  <a:moveTo>
                    <a:pt x="0" y="490085"/>
                  </a:moveTo>
                  <a:lnTo>
                    <a:pt x="0" y="682"/>
                  </a:lnTo>
                </a:path>
              </a:pathLst>
            </a:custGeom>
            <a:ln w="3175">
              <a:solidFill>
                <a:srgbClr val="D5CFE6"/>
              </a:solidFill>
            </a:ln>
          </p:spPr>
          <p:txBody>
            <a:bodyPr wrap="square" lIns="0" tIns="0" rIns="0" bIns="0" rtlCol="0"/>
            <a:lstStyle/>
            <a:p>
              <a:endParaRPr lang="fr-FR" noProof="0" dirty="0"/>
            </a:p>
          </p:txBody>
        </p:sp>
        <p:sp>
          <p:nvSpPr>
            <p:cNvPr id="6510" name="object 6510"/>
            <p:cNvSpPr/>
            <p:nvPr/>
          </p:nvSpPr>
          <p:spPr>
            <a:xfrm>
              <a:off x="6655516" y="5628007"/>
              <a:ext cx="3810" cy="490220"/>
            </a:xfrm>
            <a:custGeom>
              <a:avLst/>
              <a:gdLst/>
              <a:ahLst/>
              <a:cxnLst/>
              <a:rect l="l" t="t" r="r" b="b"/>
              <a:pathLst>
                <a:path w="3809" h="490220">
                  <a:moveTo>
                    <a:pt x="3602" y="0"/>
                  </a:moveTo>
                  <a:lnTo>
                    <a:pt x="0" y="1462"/>
                  </a:lnTo>
                  <a:lnTo>
                    <a:pt x="0" y="489732"/>
                  </a:lnTo>
                  <a:lnTo>
                    <a:pt x="3602" y="485844"/>
                  </a:lnTo>
                  <a:lnTo>
                    <a:pt x="3602" y="0"/>
                  </a:lnTo>
                  <a:close/>
                </a:path>
              </a:pathLst>
            </a:custGeom>
            <a:solidFill>
              <a:srgbClr val="D5CFE6"/>
            </a:solidFill>
          </p:spPr>
          <p:txBody>
            <a:bodyPr wrap="square" lIns="0" tIns="0" rIns="0" bIns="0" rtlCol="0"/>
            <a:lstStyle/>
            <a:p>
              <a:endParaRPr lang="fr-FR" noProof="0" dirty="0"/>
            </a:p>
          </p:txBody>
        </p:sp>
        <p:sp>
          <p:nvSpPr>
            <p:cNvPr id="6511" name="object 6511"/>
            <p:cNvSpPr/>
            <p:nvPr/>
          </p:nvSpPr>
          <p:spPr>
            <a:xfrm>
              <a:off x="6655516" y="5628007"/>
              <a:ext cx="3810" cy="490220"/>
            </a:xfrm>
            <a:custGeom>
              <a:avLst/>
              <a:gdLst/>
              <a:ahLst/>
              <a:cxnLst/>
              <a:rect l="l" t="t" r="r" b="b"/>
              <a:pathLst>
                <a:path w="3809" h="490220">
                  <a:moveTo>
                    <a:pt x="3602" y="0"/>
                  </a:moveTo>
                  <a:lnTo>
                    <a:pt x="3602" y="485844"/>
                  </a:lnTo>
                </a:path>
                <a:path w="3809" h="490220">
                  <a:moveTo>
                    <a:pt x="0" y="489732"/>
                  </a:moveTo>
                  <a:lnTo>
                    <a:pt x="0" y="1462"/>
                  </a:lnTo>
                </a:path>
              </a:pathLst>
            </a:custGeom>
            <a:ln w="3175">
              <a:solidFill>
                <a:srgbClr val="D5CFE6"/>
              </a:solidFill>
            </a:ln>
          </p:spPr>
          <p:txBody>
            <a:bodyPr wrap="square" lIns="0" tIns="0" rIns="0" bIns="0" rtlCol="0"/>
            <a:lstStyle/>
            <a:p>
              <a:endParaRPr lang="fr-FR" noProof="0" dirty="0"/>
            </a:p>
          </p:txBody>
        </p:sp>
        <p:sp>
          <p:nvSpPr>
            <p:cNvPr id="6512" name="object 6512"/>
            <p:cNvSpPr/>
            <p:nvPr/>
          </p:nvSpPr>
          <p:spPr>
            <a:xfrm>
              <a:off x="6659119" y="5626544"/>
              <a:ext cx="3810" cy="487680"/>
            </a:xfrm>
            <a:custGeom>
              <a:avLst/>
              <a:gdLst/>
              <a:ahLst/>
              <a:cxnLst/>
              <a:rect l="l" t="t" r="r" b="b"/>
              <a:pathLst>
                <a:path w="3809" h="487679">
                  <a:moveTo>
                    <a:pt x="3602" y="0"/>
                  </a:moveTo>
                  <a:lnTo>
                    <a:pt x="0" y="1462"/>
                  </a:lnTo>
                  <a:lnTo>
                    <a:pt x="0" y="487306"/>
                  </a:lnTo>
                  <a:lnTo>
                    <a:pt x="3602" y="483418"/>
                  </a:lnTo>
                  <a:lnTo>
                    <a:pt x="3602" y="0"/>
                  </a:lnTo>
                  <a:close/>
                </a:path>
              </a:pathLst>
            </a:custGeom>
            <a:solidFill>
              <a:srgbClr val="D5CFE6"/>
            </a:solidFill>
          </p:spPr>
          <p:txBody>
            <a:bodyPr wrap="square" lIns="0" tIns="0" rIns="0" bIns="0" rtlCol="0"/>
            <a:lstStyle/>
            <a:p>
              <a:endParaRPr lang="fr-FR" noProof="0" dirty="0"/>
            </a:p>
          </p:txBody>
        </p:sp>
        <p:sp>
          <p:nvSpPr>
            <p:cNvPr id="6513" name="object 6513"/>
            <p:cNvSpPr/>
            <p:nvPr/>
          </p:nvSpPr>
          <p:spPr>
            <a:xfrm>
              <a:off x="6659119" y="5626544"/>
              <a:ext cx="3810" cy="487680"/>
            </a:xfrm>
            <a:custGeom>
              <a:avLst/>
              <a:gdLst/>
              <a:ahLst/>
              <a:cxnLst/>
              <a:rect l="l" t="t" r="r" b="b"/>
              <a:pathLst>
                <a:path w="3809" h="487679">
                  <a:moveTo>
                    <a:pt x="3602" y="0"/>
                  </a:moveTo>
                  <a:lnTo>
                    <a:pt x="3602" y="483418"/>
                  </a:lnTo>
                </a:path>
                <a:path w="3809" h="487679">
                  <a:moveTo>
                    <a:pt x="0" y="487306"/>
                  </a:moveTo>
                  <a:lnTo>
                    <a:pt x="0" y="1462"/>
                  </a:lnTo>
                </a:path>
              </a:pathLst>
            </a:custGeom>
            <a:ln w="3175">
              <a:solidFill>
                <a:srgbClr val="D5CFE6"/>
              </a:solidFill>
            </a:ln>
          </p:spPr>
          <p:txBody>
            <a:bodyPr wrap="square" lIns="0" tIns="0" rIns="0" bIns="0" rtlCol="0"/>
            <a:lstStyle/>
            <a:p>
              <a:endParaRPr lang="fr-FR" noProof="0" dirty="0"/>
            </a:p>
          </p:txBody>
        </p:sp>
        <p:sp>
          <p:nvSpPr>
            <p:cNvPr id="6514" name="object 6514"/>
            <p:cNvSpPr/>
            <p:nvPr/>
          </p:nvSpPr>
          <p:spPr>
            <a:xfrm>
              <a:off x="6662722" y="5625765"/>
              <a:ext cx="2540" cy="484505"/>
            </a:xfrm>
            <a:custGeom>
              <a:avLst/>
              <a:gdLst/>
              <a:ahLst/>
              <a:cxnLst/>
              <a:rect l="l" t="t" r="r" b="b"/>
              <a:pathLst>
                <a:path w="2540" h="484504">
                  <a:moveTo>
                    <a:pt x="1921" y="0"/>
                  </a:moveTo>
                  <a:lnTo>
                    <a:pt x="0" y="780"/>
                  </a:lnTo>
                  <a:lnTo>
                    <a:pt x="0" y="484198"/>
                  </a:lnTo>
                  <a:lnTo>
                    <a:pt x="1921" y="482124"/>
                  </a:lnTo>
                  <a:lnTo>
                    <a:pt x="1921" y="0"/>
                  </a:lnTo>
                  <a:close/>
                </a:path>
              </a:pathLst>
            </a:custGeom>
            <a:solidFill>
              <a:srgbClr val="D5CFE6"/>
            </a:solidFill>
          </p:spPr>
          <p:txBody>
            <a:bodyPr wrap="square" lIns="0" tIns="0" rIns="0" bIns="0" rtlCol="0"/>
            <a:lstStyle/>
            <a:p>
              <a:endParaRPr lang="fr-FR" noProof="0" dirty="0"/>
            </a:p>
          </p:txBody>
        </p:sp>
        <p:sp>
          <p:nvSpPr>
            <p:cNvPr id="6515" name="object 6515"/>
            <p:cNvSpPr/>
            <p:nvPr/>
          </p:nvSpPr>
          <p:spPr>
            <a:xfrm>
              <a:off x="6662722" y="5625765"/>
              <a:ext cx="2540" cy="484505"/>
            </a:xfrm>
            <a:custGeom>
              <a:avLst/>
              <a:gdLst/>
              <a:ahLst/>
              <a:cxnLst/>
              <a:rect l="l" t="t" r="r" b="b"/>
              <a:pathLst>
                <a:path w="2540" h="484504">
                  <a:moveTo>
                    <a:pt x="1921" y="0"/>
                  </a:moveTo>
                  <a:lnTo>
                    <a:pt x="1921" y="482124"/>
                  </a:lnTo>
                </a:path>
                <a:path w="2540" h="484504">
                  <a:moveTo>
                    <a:pt x="0" y="484198"/>
                  </a:moveTo>
                  <a:lnTo>
                    <a:pt x="0" y="780"/>
                  </a:lnTo>
                </a:path>
              </a:pathLst>
            </a:custGeom>
            <a:ln w="3175">
              <a:solidFill>
                <a:srgbClr val="D5CFE6"/>
              </a:solidFill>
            </a:ln>
          </p:spPr>
          <p:txBody>
            <a:bodyPr wrap="square" lIns="0" tIns="0" rIns="0" bIns="0" rtlCol="0"/>
            <a:lstStyle/>
            <a:p>
              <a:endParaRPr lang="fr-FR" noProof="0" dirty="0"/>
            </a:p>
          </p:txBody>
        </p:sp>
        <p:sp>
          <p:nvSpPr>
            <p:cNvPr id="6516" name="object 6516"/>
            <p:cNvSpPr/>
            <p:nvPr/>
          </p:nvSpPr>
          <p:spPr>
            <a:xfrm>
              <a:off x="6664644" y="5624302"/>
              <a:ext cx="3810" cy="483870"/>
            </a:xfrm>
            <a:custGeom>
              <a:avLst/>
              <a:gdLst/>
              <a:ahLst/>
              <a:cxnLst/>
              <a:rect l="l" t="t" r="r" b="b"/>
              <a:pathLst>
                <a:path w="3809" h="483870">
                  <a:moveTo>
                    <a:pt x="3602" y="0"/>
                  </a:moveTo>
                  <a:lnTo>
                    <a:pt x="0" y="1462"/>
                  </a:lnTo>
                  <a:lnTo>
                    <a:pt x="0" y="483587"/>
                  </a:lnTo>
                  <a:lnTo>
                    <a:pt x="3602" y="479698"/>
                  </a:lnTo>
                  <a:lnTo>
                    <a:pt x="3602" y="0"/>
                  </a:lnTo>
                  <a:close/>
                </a:path>
              </a:pathLst>
            </a:custGeom>
            <a:solidFill>
              <a:srgbClr val="D4CEE4"/>
            </a:solidFill>
          </p:spPr>
          <p:txBody>
            <a:bodyPr wrap="square" lIns="0" tIns="0" rIns="0" bIns="0" rtlCol="0"/>
            <a:lstStyle/>
            <a:p>
              <a:endParaRPr lang="fr-FR" noProof="0" dirty="0"/>
            </a:p>
          </p:txBody>
        </p:sp>
        <p:sp>
          <p:nvSpPr>
            <p:cNvPr id="6517" name="object 6517"/>
            <p:cNvSpPr/>
            <p:nvPr/>
          </p:nvSpPr>
          <p:spPr>
            <a:xfrm>
              <a:off x="6664644" y="5624302"/>
              <a:ext cx="3810" cy="483870"/>
            </a:xfrm>
            <a:custGeom>
              <a:avLst/>
              <a:gdLst/>
              <a:ahLst/>
              <a:cxnLst/>
              <a:rect l="l" t="t" r="r" b="b"/>
              <a:pathLst>
                <a:path w="3809" h="483870">
                  <a:moveTo>
                    <a:pt x="3602" y="0"/>
                  </a:moveTo>
                  <a:lnTo>
                    <a:pt x="3602" y="479698"/>
                  </a:lnTo>
                </a:path>
                <a:path w="3809" h="483870">
                  <a:moveTo>
                    <a:pt x="0" y="483587"/>
                  </a:moveTo>
                  <a:lnTo>
                    <a:pt x="0" y="1462"/>
                  </a:lnTo>
                </a:path>
              </a:pathLst>
            </a:custGeom>
            <a:ln w="3175">
              <a:solidFill>
                <a:srgbClr val="D4CEE4"/>
              </a:solidFill>
            </a:ln>
          </p:spPr>
          <p:txBody>
            <a:bodyPr wrap="square" lIns="0" tIns="0" rIns="0" bIns="0" rtlCol="0"/>
            <a:lstStyle/>
            <a:p>
              <a:endParaRPr lang="fr-FR" noProof="0" dirty="0"/>
            </a:p>
          </p:txBody>
        </p:sp>
        <p:sp>
          <p:nvSpPr>
            <p:cNvPr id="6518" name="object 6518"/>
            <p:cNvSpPr/>
            <p:nvPr/>
          </p:nvSpPr>
          <p:spPr>
            <a:xfrm>
              <a:off x="6668237" y="5622315"/>
              <a:ext cx="3810" cy="482600"/>
            </a:xfrm>
            <a:custGeom>
              <a:avLst/>
              <a:gdLst/>
              <a:ahLst/>
              <a:cxnLst/>
              <a:rect l="l" t="t" r="r" b="b"/>
              <a:pathLst>
                <a:path w="3809" h="482600">
                  <a:moveTo>
                    <a:pt x="3606" y="0"/>
                  </a:moveTo>
                  <a:lnTo>
                    <a:pt x="2082" y="0"/>
                  </a:lnTo>
                  <a:lnTo>
                    <a:pt x="2082" y="2298"/>
                  </a:lnTo>
                  <a:lnTo>
                    <a:pt x="0" y="2298"/>
                  </a:lnTo>
                  <a:lnTo>
                    <a:pt x="0" y="477558"/>
                  </a:lnTo>
                  <a:lnTo>
                    <a:pt x="0" y="480999"/>
                  </a:lnTo>
                  <a:lnTo>
                    <a:pt x="0" y="482142"/>
                  </a:lnTo>
                  <a:lnTo>
                    <a:pt x="114" y="480999"/>
                  </a:lnTo>
                  <a:lnTo>
                    <a:pt x="2133" y="480999"/>
                  </a:lnTo>
                  <a:lnTo>
                    <a:pt x="2133" y="477558"/>
                  </a:lnTo>
                  <a:lnTo>
                    <a:pt x="3606" y="477558"/>
                  </a:lnTo>
                  <a:lnTo>
                    <a:pt x="3606" y="2298"/>
                  </a:lnTo>
                  <a:lnTo>
                    <a:pt x="3606" y="0"/>
                  </a:lnTo>
                  <a:close/>
                </a:path>
              </a:pathLst>
            </a:custGeom>
            <a:solidFill>
              <a:srgbClr val="D4CEE4"/>
            </a:solidFill>
          </p:spPr>
          <p:txBody>
            <a:bodyPr wrap="square" lIns="0" tIns="0" rIns="0" bIns="0" rtlCol="0"/>
            <a:lstStyle/>
            <a:p>
              <a:endParaRPr lang="fr-FR" noProof="0" dirty="0"/>
            </a:p>
          </p:txBody>
        </p:sp>
        <p:sp>
          <p:nvSpPr>
            <p:cNvPr id="6519" name="object 6519"/>
            <p:cNvSpPr/>
            <p:nvPr/>
          </p:nvSpPr>
          <p:spPr>
            <a:xfrm>
              <a:off x="6668247" y="5622840"/>
              <a:ext cx="3810" cy="481330"/>
            </a:xfrm>
            <a:custGeom>
              <a:avLst/>
              <a:gdLst/>
              <a:ahLst/>
              <a:cxnLst/>
              <a:rect l="l" t="t" r="r" b="b"/>
              <a:pathLst>
                <a:path w="3809" h="481329">
                  <a:moveTo>
                    <a:pt x="3602" y="0"/>
                  </a:moveTo>
                  <a:lnTo>
                    <a:pt x="3602" y="476986"/>
                  </a:lnTo>
                </a:path>
                <a:path w="3809" h="481329">
                  <a:moveTo>
                    <a:pt x="0" y="481161"/>
                  </a:moveTo>
                  <a:lnTo>
                    <a:pt x="0" y="1462"/>
                  </a:lnTo>
                </a:path>
              </a:pathLst>
            </a:custGeom>
            <a:ln w="3175">
              <a:solidFill>
                <a:srgbClr val="D4CEE4"/>
              </a:solidFill>
            </a:ln>
          </p:spPr>
          <p:txBody>
            <a:bodyPr wrap="square" lIns="0" tIns="0" rIns="0" bIns="0" rtlCol="0"/>
            <a:lstStyle/>
            <a:p>
              <a:endParaRPr lang="fr-FR" noProof="0" dirty="0"/>
            </a:p>
          </p:txBody>
        </p:sp>
        <p:sp>
          <p:nvSpPr>
            <p:cNvPr id="6520" name="object 6520"/>
            <p:cNvSpPr/>
            <p:nvPr/>
          </p:nvSpPr>
          <p:spPr>
            <a:xfrm>
              <a:off x="6671850" y="5622157"/>
              <a:ext cx="1905" cy="478155"/>
            </a:xfrm>
            <a:custGeom>
              <a:avLst/>
              <a:gdLst/>
              <a:ahLst/>
              <a:cxnLst/>
              <a:rect l="l" t="t" r="r" b="b"/>
              <a:pathLst>
                <a:path w="1904" h="478154">
                  <a:moveTo>
                    <a:pt x="1681" y="0"/>
                  </a:moveTo>
                  <a:lnTo>
                    <a:pt x="0" y="682"/>
                  </a:lnTo>
                  <a:lnTo>
                    <a:pt x="0" y="477669"/>
                  </a:lnTo>
                  <a:lnTo>
                    <a:pt x="1681" y="475661"/>
                  </a:lnTo>
                  <a:lnTo>
                    <a:pt x="1681" y="0"/>
                  </a:lnTo>
                  <a:close/>
                </a:path>
              </a:pathLst>
            </a:custGeom>
            <a:solidFill>
              <a:srgbClr val="D4CEE4"/>
            </a:solidFill>
          </p:spPr>
          <p:txBody>
            <a:bodyPr wrap="square" lIns="0" tIns="0" rIns="0" bIns="0" rtlCol="0"/>
            <a:lstStyle/>
            <a:p>
              <a:endParaRPr lang="fr-FR" noProof="0" dirty="0"/>
            </a:p>
          </p:txBody>
        </p:sp>
        <p:sp>
          <p:nvSpPr>
            <p:cNvPr id="6521" name="object 6521"/>
            <p:cNvSpPr/>
            <p:nvPr/>
          </p:nvSpPr>
          <p:spPr>
            <a:xfrm>
              <a:off x="6671850" y="5622157"/>
              <a:ext cx="1905" cy="478155"/>
            </a:xfrm>
            <a:custGeom>
              <a:avLst/>
              <a:gdLst/>
              <a:ahLst/>
              <a:cxnLst/>
              <a:rect l="l" t="t" r="r" b="b"/>
              <a:pathLst>
                <a:path w="1904" h="478154">
                  <a:moveTo>
                    <a:pt x="1681" y="0"/>
                  </a:moveTo>
                  <a:lnTo>
                    <a:pt x="1681" y="475661"/>
                  </a:lnTo>
                </a:path>
                <a:path w="1904" h="478154">
                  <a:moveTo>
                    <a:pt x="0" y="477669"/>
                  </a:moveTo>
                  <a:lnTo>
                    <a:pt x="0" y="682"/>
                  </a:lnTo>
                </a:path>
              </a:pathLst>
            </a:custGeom>
            <a:ln w="3175">
              <a:solidFill>
                <a:srgbClr val="D4CEE4"/>
              </a:solidFill>
            </a:ln>
          </p:spPr>
          <p:txBody>
            <a:bodyPr wrap="square" lIns="0" tIns="0" rIns="0" bIns="0" rtlCol="0"/>
            <a:lstStyle/>
            <a:p>
              <a:endParaRPr lang="fr-FR" noProof="0" dirty="0"/>
            </a:p>
          </p:txBody>
        </p:sp>
        <p:sp>
          <p:nvSpPr>
            <p:cNvPr id="6522" name="object 6522"/>
            <p:cNvSpPr/>
            <p:nvPr/>
          </p:nvSpPr>
          <p:spPr>
            <a:xfrm>
              <a:off x="6673531" y="5620694"/>
              <a:ext cx="3810" cy="477520"/>
            </a:xfrm>
            <a:custGeom>
              <a:avLst/>
              <a:gdLst/>
              <a:ahLst/>
              <a:cxnLst/>
              <a:rect l="l" t="t" r="r" b="b"/>
              <a:pathLst>
                <a:path w="3809" h="477520">
                  <a:moveTo>
                    <a:pt x="3602" y="0"/>
                  </a:moveTo>
                  <a:lnTo>
                    <a:pt x="0" y="1462"/>
                  </a:lnTo>
                  <a:lnTo>
                    <a:pt x="0" y="477124"/>
                  </a:lnTo>
                  <a:lnTo>
                    <a:pt x="3602" y="472822"/>
                  </a:lnTo>
                  <a:lnTo>
                    <a:pt x="3602" y="0"/>
                  </a:lnTo>
                  <a:close/>
                </a:path>
              </a:pathLst>
            </a:custGeom>
            <a:solidFill>
              <a:srgbClr val="D4CEE4"/>
            </a:solidFill>
          </p:spPr>
          <p:txBody>
            <a:bodyPr wrap="square" lIns="0" tIns="0" rIns="0" bIns="0" rtlCol="0"/>
            <a:lstStyle/>
            <a:p>
              <a:endParaRPr lang="fr-FR" noProof="0" dirty="0"/>
            </a:p>
          </p:txBody>
        </p:sp>
        <p:sp>
          <p:nvSpPr>
            <p:cNvPr id="6523" name="object 6523"/>
            <p:cNvSpPr/>
            <p:nvPr/>
          </p:nvSpPr>
          <p:spPr>
            <a:xfrm>
              <a:off x="6673531" y="5620694"/>
              <a:ext cx="3810" cy="477520"/>
            </a:xfrm>
            <a:custGeom>
              <a:avLst/>
              <a:gdLst/>
              <a:ahLst/>
              <a:cxnLst/>
              <a:rect l="l" t="t" r="r" b="b"/>
              <a:pathLst>
                <a:path w="3809" h="477520">
                  <a:moveTo>
                    <a:pt x="3602" y="0"/>
                  </a:moveTo>
                  <a:lnTo>
                    <a:pt x="3602" y="472822"/>
                  </a:lnTo>
                </a:path>
                <a:path w="3809" h="477520">
                  <a:moveTo>
                    <a:pt x="0" y="477124"/>
                  </a:moveTo>
                  <a:lnTo>
                    <a:pt x="0" y="1462"/>
                  </a:lnTo>
                </a:path>
              </a:pathLst>
            </a:custGeom>
            <a:ln w="3175">
              <a:solidFill>
                <a:srgbClr val="D4CEE4"/>
              </a:solidFill>
            </a:ln>
          </p:spPr>
          <p:txBody>
            <a:bodyPr wrap="square" lIns="0" tIns="0" rIns="0" bIns="0" rtlCol="0"/>
            <a:lstStyle/>
            <a:p>
              <a:endParaRPr lang="fr-FR" noProof="0" dirty="0"/>
            </a:p>
          </p:txBody>
        </p:sp>
        <p:sp>
          <p:nvSpPr>
            <p:cNvPr id="6524" name="object 6524"/>
            <p:cNvSpPr/>
            <p:nvPr/>
          </p:nvSpPr>
          <p:spPr>
            <a:xfrm>
              <a:off x="6677134" y="5619232"/>
              <a:ext cx="3810" cy="474345"/>
            </a:xfrm>
            <a:custGeom>
              <a:avLst/>
              <a:gdLst/>
              <a:ahLst/>
              <a:cxnLst/>
              <a:rect l="l" t="t" r="r" b="b"/>
              <a:pathLst>
                <a:path w="3809" h="474345">
                  <a:moveTo>
                    <a:pt x="3602" y="0"/>
                  </a:moveTo>
                  <a:lnTo>
                    <a:pt x="0" y="1462"/>
                  </a:lnTo>
                  <a:lnTo>
                    <a:pt x="0" y="474285"/>
                  </a:lnTo>
                  <a:lnTo>
                    <a:pt x="3602" y="469983"/>
                  </a:lnTo>
                  <a:lnTo>
                    <a:pt x="3602" y="0"/>
                  </a:lnTo>
                  <a:close/>
                </a:path>
              </a:pathLst>
            </a:custGeom>
            <a:solidFill>
              <a:srgbClr val="D4CEE4"/>
            </a:solidFill>
          </p:spPr>
          <p:txBody>
            <a:bodyPr wrap="square" lIns="0" tIns="0" rIns="0" bIns="0" rtlCol="0"/>
            <a:lstStyle/>
            <a:p>
              <a:endParaRPr lang="fr-FR" noProof="0" dirty="0"/>
            </a:p>
          </p:txBody>
        </p:sp>
        <p:sp>
          <p:nvSpPr>
            <p:cNvPr id="6525" name="object 6525"/>
            <p:cNvSpPr/>
            <p:nvPr/>
          </p:nvSpPr>
          <p:spPr>
            <a:xfrm>
              <a:off x="6677134" y="5619232"/>
              <a:ext cx="3810" cy="474345"/>
            </a:xfrm>
            <a:custGeom>
              <a:avLst/>
              <a:gdLst/>
              <a:ahLst/>
              <a:cxnLst/>
              <a:rect l="l" t="t" r="r" b="b"/>
              <a:pathLst>
                <a:path w="3809" h="474345">
                  <a:moveTo>
                    <a:pt x="3602" y="0"/>
                  </a:moveTo>
                  <a:lnTo>
                    <a:pt x="3602" y="469983"/>
                  </a:lnTo>
                </a:path>
                <a:path w="3809" h="474345">
                  <a:moveTo>
                    <a:pt x="0" y="474285"/>
                  </a:moveTo>
                  <a:lnTo>
                    <a:pt x="0" y="1462"/>
                  </a:lnTo>
                </a:path>
              </a:pathLst>
            </a:custGeom>
            <a:ln w="3175">
              <a:solidFill>
                <a:srgbClr val="D4CEE4"/>
              </a:solidFill>
            </a:ln>
          </p:spPr>
          <p:txBody>
            <a:bodyPr wrap="square" lIns="0" tIns="0" rIns="0" bIns="0" rtlCol="0"/>
            <a:lstStyle/>
            <a:p>
              <a:endParaRPr lang="fr-FR" noProof="0" dirty="0"/>
            </a:p>
          </p:txBody>
        </p:sp>
        <p:sp>
          <p:nvSpPr>
            <p:cNvPr id="6526" name="object 6526"/>
            <p:cNvSpPr/>
            <p:nvPr/>
          </p:nvSpPr>
          <p:spPr>
            <a:xfrm>
              <a:off x="6680737" y="5617769"/>
              <a:ext cx="3810" cy="471805"/>
            </a:xfrm>
            <a:custGeom>
              <a:avLst/>
              <a:gdLst/>
              <a:ahLst/>
              <a:cxnLst/>
              <a:rect l="l" t="t" r="r" b="b"/>
              <a:pathLst>
                <a:path w="3809" h="471804">
                  <a:moveTo>
                    <a:pt x="3602" y="0"/>
                  </a:moveTo>
                  <a:lnTo>
                    <a:pt x="0" y="1462"/>
                  </a:lnTo>
                  <a:lnTo>
                    <a:pt x="0" y="471446"/>
                  </a:lnTo>
                  <a:lnTo>
                    <a:pt x="3602" y="467144"/>
                  </a:lnTo>
                  <a:lnTo>
                    <a:pt x="3602" y="0"/>
                  </a:lnTo>
                  <a:close/>
                </a:path>
              </a:pathLst>
            </a:custGeom>
            <a:solidFill>
              <a:srgbClr val="D4CEE4"/>
            </a:solidFill>
          </p:spPr>
          <p:txBody>
            <a:bodyPr wrap="square" lIns="0" tIns="0" rIns="0" bIns="0" rtlCol="0"/>
            <a:lstStyle/>
            <a:p>
              <a:endParaRPr lang="fr-FR" noProof="0" dirty="0"/>
            </a:p>
          </p:txBody>
        </p:sp>
        <p:sp>
          <p:nvSpPr>
            <p:cNvPr id="6527" name="object 6527"/>
            <p:cNvSpPr/>
            <p:nvPr/>
          </p:nvSpPr>
          <p:spPr>
            <a:xfrm>
              <a:off x="6680737" y="5617769"/>
              <a:ext cx="3810" cy="471805"/>
            </a:xfrm>
            <a:custGeom>
              <a:avLst/>
              <a:gdLst/>
              <a:ahLst/>
              <a:cxnLst/>
              <a:rect l="l" t="t" r="r" b="b"/>
              <a:pathLst>
                <a:path w="3809" h="471804">
                  <a:moveTo>
                    <a:pt x="3602" y="0"/>
                  </a:moveTo>
                  <a:lnTo>
                    <a:pt x="3602" y="467144"/>
                  </a:lnTo>
                </a:path>
                <a:path w="3809" h="471804">
                  <a:moveTo>
                    <a:pt x="0" y="471446"/>
                  </a:moveTo>
                  <a:lnTo>
                    <a:pt x="0" y="1462"/>
                  </a:lnTo>
                </a:path>
              </a:pathLst>
            </a:custGeom>
            <a:ln w="3175">
              <a:solidFill>
                <a:srgbClr val="D4CEE4"/>
              </a:solidFill>
            </a:ln>
          </p:spPr>
          <p:txBody>
            <a:bodyPr wrap="square" lIns="0" tIns="0" rIns="0" bIns="0" rtlCol="0"/>
            <a:lstStyle/>
            <a:p>
              <a:endParaRPr lang="fr-FR" noProof="0" dirty="0"/>
            </a:p>
          </p:txBody>
        </p:sp>
        <p:sp>
          <p:nvSpPr>
            <p:cNvPr id="6528" name="object 6528"/>
            <p:cNvSpPr/>
            <p:nvPr/>
          </p:nvSpPr>
          <p:spPr>
            <a:xfrm>
              <a:off x="6684339" y="5616989"/>
              <a:ext cx="2540" cy="467995"/>
            </a:xfrm>
            <a:custGeom>
              <a:avLst/>
              <a:gdLst/>
              <a:ahLst/>
              <a:cxnLst/>
              <a:rect l="l" t="t" r="r" b="b"/>
              <a:pathLst>
                <a:path w="2540" h="467995">
                  <a:moveTo>
                    <a:pt x="1921" y="0"/>
                  </a:moveTo>
                  <a:lnTo>
                    <a:pt x="0" y="780"/>
                  </a:lnTo>
                  <a:lnTo>
                    <a:pt x="0" y="467925"/>
                  </a:lnTo>
                  <a:lnTo>
                    <a:pt x="1921" y="465630"/>
                  </a:lnTo>
                  <a:lnTo>
                    <a:pt x="1921" y="0"/>
                  </a:lnTo>
                  <a:close/>
                </a:path>
              </a:pathLst>
            </a:custGeom>
            <a:solidFill>
              <a:srgbClr val="D4CEE4"/>
            </a:solidFill>
          </p:spPr>
          <p:txBody>
            <a:bodyPr wrap="square" lIns="0" tIns="0" rIns="0" bIns="0" rtlCol="0"/>
            <a:lstStyle/>
            <a:p>
              <a:endParaRPr lang="fr-FR" noProof="0" dirty="0"/>
            </a:p>
          </p:txBody>
        </p:sp>
        <p:sp>
          <p:nvSpPr>
            <p:cNvPr id="6529" name="object 6529"/>
            <p:cNvSpPr/>
            <p:nvPr/>
          </p:nvSpPr>
          <p:spPr>
            <a:xfrm>
              <a:off x="6684339" y="5616989"/>
              <a:ext cx="2540" cy="467995"/>
            </a:xfrm>
            <a:custGeom>
              <a:avLst/>
              <a:gdLst/>
              <a:ahLst/>
              <a:cxnLst/>
              <a:rect l="l" t="t" r="r" b="b"/>
              <a:pathLst>
                <a:path w="2540" h="467995">
                  <a:moveTo>
                    <a:pt x="1921" y="0"/>
                  </a:moveTo>
                  <a:lnTo>
                    <a:pt x="1921" y="465630"/>
                  </a:lnTo>
                </a:path>
                <a:path w="2540" h="467995">
                  <a:moveTo>
                    <a:pt x="0" y="467925"/>
                  </a:moveTo>
                  <a:lnTo>
                    <a:pt x="0" y="780"/>
                  </a:lnTo>
                </a:path>
              </a:pathLst>
            </a:custGeom>
            <a:ln w="3175">
              <a:solidFill>
                <a:srgbClr val="D4CEE4"/>
              </a:solidFill>
            </a:ln>
          </p:spPr>
          <p:txBody>
            <a:bodyPr wrap="square" lIns="0" tIns="0" rIns="0" bIns="0" rtlCol="0"/>
            <a:lstStyle/>
            <a:p>
              <a:endParaRPr lang="fr-FR" noProof="0" dirty="0"/>
            </a:p>
          </p:txBody>
        </p:sp>
        <p:sp>
          <p:nvSpPr>
            <p:cNvPr id="6530" name="object 6530"/>
            <p:cNvSpPr/>
            <p:nvPr/>
          </p:nvSpPr>
          <p:spPr>
            <a:xfrm>
              <a:off x="6686261" y="5615527"/>
              <a:ext cx="3810" cy="467359"/>
            </a:xfrm>
            <a:custGeom>
              <a:avLst/>
              <a:gdLst/>
              <a:ahLst/>
              <a:cxnLst/>
              <a:rect l="l" t="t" r="r" b="b"/>
              <a:pathLst>
                <a:path w="3809" h="467360">
                  <a:moveTo>
                    <a:pt x="3602" y="0"/>
                  </a:moveTo>
                  <a:lnTo>
                    <a:pt x="0" y="1462"/>
                  </a:lnTo>
                  <a:lnTo>
                    <a:pt x="0" y="467093"/>
                  </a:lnTo>
                  <a:lnTo>
                    <a:pt x="3602" y="462791"/>
                  </a:lnTo>
                  <a:lnTo>
                    <a:pt x="3602" y="0"/>
                  </a:lnTo>
                  <a:close/>
                </a:path>
              </a:pathLst>
            </a:custGeom>
            <a:solidFill>
              <a:srgbClr val="D4CEE4"/>
            </a:solidFill>
          </p:spPr>
          <p:txBody>
            <a:bodyPr wrap="square" lIns="0" tIns="0" rIns="0" bIns="0" rtlCol="0"/>
            <a:lstStyle/>
            <a:p>
              <a:endParaRPr lang="fr-FR" noProof="0" dirty="0"/>
            </a:p>
          </p:txBody>
        </p:sp>
        <p:sp>
          <p:nvSpPr>
            <p:cNvPr id="6531" name="object 6531"/>
            <p:cNvSpPr/>
            <p:nvPr/>
          </p:nvSpPr>
          <p:spPr>
            <a:xfrm>
              <a:off x="6686261" y="5615527"/>
              <a:ext cx="3810" cy="467359"/>
            </a:xfrm>
            <a:custGeom>
              <a:avLst/>
              <a:gdLst/>
              <a:ahLst/>
              <a:cxnLst/>
              <a:rect l="l" t="t" r="r" b="b"/>
              <a:pathLst>
                <a:path w="3809" h="467360">
                  <a:moveTo>
                    <a:pt x="3602" y="0"/>
                  </a:moveTo>
                  <a:lnTo>
                    <a:pt x="3602" y="462791"/>
                  </a:lnTo>
                </a:path>
                <a:path w="3809" h="467360">
                  <a:moveTo>
                    <a:pt x="0" y="467093"/>
                  </a:moveTo>
                  <a:lnTo>
                    <a:pt x="0" y="1462"/>
                  </a:lnTo>
                </a:path>
              </a:pathLst>
            </a:custGeom>
            <a:ln w="3175">
              <a:solidFill>
                <a:srgbClr val="D4CEE4"/>
              </a:solidFill>
            </a:ln>
          </p:spPr>
          <p:txBody>
            <a:bodyPr wrap="square" lIns="0" tIns="0" rIns="0" bIns="0" rtlCol="0"/>
            <a:lstStyle/>
            <a:p>
              <a:endParaRPr lang="fr-FR" noProof="0" dirty="0"/>
            </a:p>
          </p:txBody>
        </p:sp>
        <p:sp>
          <p:nvSpPr>
            <p:cNvPr id="6532" name="object 6532"/>
            <p:cNvSpPr/>
            <p:nvPr/>
          </p:nvSpPr>
          <p:spPr>
            <a:xfrm>
              <a:off x="6689864" y="5614064"/>
              <a:ext cx="3810" cy="464820"/>
            </a:xfrm>
            <a:custGeom>
              <a:avLst/>
              <a:gdLst/>
              <a:ahLst/>
              <a:cxnLst/>
              <a:rect l="l" t="t" r="r" b="b"/>
              <a:pathLst>
                <a:path w="3809" h="464820">
                  <a:moveTo>
                    <a:pt x="3602" y="0"/>
                  </a:moveTo>
                  <a:lnTo>
                    <a:pt x="0" y="1462"/>
                  </a:lnTo>
                  <a:lnTo>
                    <a:pt x="0" y="464254"/>
                  </a:lnTo>
                  <a:lnTo>
                    <a:pt x="3602" y="459952"/>
                  </a:lnTo>
                  <a:lnTo>
                    <a:pt x="3602" y="0"/>
                  </a:lnTo>
                  <a:close/>
                </a:path>
              </a:pathLst>
            </a:custGeom>
            <a:solidFill>
              <a:srgbClr val="D3CDE3"/>
            </a:solidFill>
          </p:spPr>
          <p:txBody>
            <a:bodyPr wrap="square" lIns="0" tIns="0" rIns="0" bIns="0" rtlCol="0"/>
            <a:lstStyle/>
            <a:p>
              <a:endParaRPr lang="fr-FR" noProof="0" dirty="0"/>
            </a:p>
          </p:txBody>
        </p:sp>
        <p:sp>
          <p:nvSpPr>
            <p:cNvPr id="6533" name="object 6533"/>
            <p:cNvSpPr/>
            <p:nvPr/>
          </p:nvSpPr>
          <p:spPr>
            <a:xfrm>
              <a:off x="6689864" y="5614064"/>
              <a:ext cx="3810" cy="464820"/>
            </a:xfrm>
            <a:custGeom>
              <a:avLst/>
              <a:gdLst/>
              <a:ahLst/>
              <a:cxnLst/>
              <a:rect l="l" t="t" r="r" b="b"/>
              <a:pathLst>
                <a:path w="3809" h="464820">
                  <a:moveTo>
                    <a:pt x="3602" y="0"/>
                  </a:moveTo>
                  <a:lnTo>
                    <a:pt x="3602" y="459952"/>
                  </a:lnTo>
                </a:path>
                <a:path w="3809" h="464820">
                  <a:moveTo>
                    <a:pt x="0" y="464254"/>
                  </a:moveTo>
                  <a:lnTo>
                    <a:pt x="0" y="1462"/>
                  </a:lnTo>
                </a:path>
              </a:pathLst>
            </a:custGeom>
            <a:ln w="3175">
              <a:solidFill>
                <a:srgbClr val="D3CDE3"/>
              </a:solidFill>
            </a:ln>
          </p:spPr>
          <p:txBody>
            <a:bodyPr wrap="square" lIns="0" tIns="0" rIns="0" bIns="0" rtlCol="0"/>
            <a:lstStyle/>
            <a:p>
              <a:endParaRPr lang="fr-FR" noProof="0" dirty="0"/>
            </a:p>
          </p:txBody>
        </p:sp>
        <p:sp>
          <p:nvSpPr>
            <p:cNvPr id="6534" name="object 6534"/>
            <p:cNvSpPr/>
            <p:nvPr/>
          </p:nvSpPr>
          <p:spPr>
            <a:xfrm>
              <a:off x="6693467" y="5613382"/>
              <a:ext cx="1905" cy="461009"/>
            </a:xfrm>
            <a:custGeom>
              <a:avLst/>
              <a:gdLst/>
              <a:ahLst/>
              <a:cxnLst/>
              <a:rect l="l" t="t" r="r" b="b"/>
              <a:pathLst>
                <a:path w="1904" h="461010">
                  <a:moveTo>
                    <a:pt x="1681" y="0"/>
                  </a:moveTo>
                  <a:lnTo>
                    <a:pt x="0" y="682"/>
                  </a:lnTo>
                  <a:lnTo>
                    <a:pt x="0" y="460635"/>
                  </a:lnTo>
                  <a:lnTo>
                    <a:pt x="1681" y="458627"/>
                  </a:lnTo>
                  <a:lnTo>
                    <a:pt x="1681" y="0"/>
                  </a:lnTo>
                  <a:close/>
                </a:path>
              </a:pathLst>
            </a:custGeom>
            <a:solidFill>
              <a:srgbClr val="D3CDE3"/>
            </a:solidFill>
          </p:spPr>
          <p:txBody>
            <a:bodyPr wrap="square" lIns="0" tIns="0" rIns="0" bIns="0" rtlCol="0"/>
            <a:lstStyle/>
            <a:p>
              <a:endParaRPr lang="fr-FR" noProof="0" dirty="0"/>
            </a:p>
          </p:txBody>
        </p:sp>
        <p:sp>
          <p:nvSpPr>
            <p:cNvPr id="6535" name="object 6535"/>
            <p:cNvSpPr/>
            <p:nvPr/>
          </p:nvSpPr>
          <p:spPr>
            <a:xfrm>
              <a:off x="6693467" y="5613382"/>
              <a:ext cx="1905" cy="461009"/>
            </a:xfrm>
            <a:custGeom>
              <a:avLst/>
              <a:gdLst/>
              <a:ahLst/>
              <a:cxnLst/>
              <a:rect l="l" t="t" r="r" b="b"/>
              <a:pathLst>
                <a:path w="1904" h="461010">
                  <a:moveTo>
                    <a:pt x="1681" y="0"/>
                  </a:moveTo>
                  <a:lnTo>
                    <a:pt x="1681" y="458627"/>
                  </a:lnTo>
                </a:path>
                <a:path w="1904" h="461010">
                  <a:moveTo>
                    <a:pt x="0" y="460635"/>
                  </a:moveTo>
                  <a:lnTo>
                    <a:pt x="0" y="682"/>
                  </a:lnTo>
                </a:path>
              </a:pathLst>
            </a:custGeom>
            <a:ln w="3175">
              <a:solidFill>
                <a:srgbClr val="D3CDE3"/>
              </a:solidFill>
            </a:ln>
          </p:spPr>
          <p:txBody>
            <a:bodyPr wrap="square" lIns="0" tIns="0" rIns="0" bIns="0" rtlCol="0"/>
            <a:lstStyle/>
            <a:p>
              <a:endParaRPr lang="fr-FR" noProof="0" dirty="0"/>
            </a:p>
          </p:txBody>
        </p:sp>
        <p:sp>
          <p:nvSpPr>
            <p:cNvPr id="6536" name="object 6536"/>
            <p:cNvSpPr/>
            <p:nvPr/>
          </p:nvSpPr>
          <p:spPr>
            <a:xfrm>
              <a:off x="6695148" y="5611919"/>
              <a:ext cx="3810" cy="460375"/>
            </a:xfrm>
            <a:custGeom>
              <a:avLst/>
              <a:gdLst/>
              <a:ahLst/>
              <a:cxnLst/>
              <a:rect l="l" t="t" r="r" b="b"/>
              <a:pathLst>
                <a:path w="3809" h="460375">
                  <a:moveTo>
                    <a:pt x="3602" y="0"/>
                  </a:moveTo>
                  <a:lnTo>
                    <a:pt x="0" y="1462"/>
                  </a:lnTo>
                  <a:lnTo>
                    <a:pt x="0" y="460090"/>
                  </a:lnTo>
                  <a:lnTo>
                    <a:pt x="3602" y="455788"/>
                  </a:lnTo>
                  <a:lnTo>
                    <a:pt x="3602" y="0"/>
                  </a:lnTo>
                  <a:close/>
                </a:path>
              </a:pathLst>
            </a:custGeom>
            <a:solidFill>
              <a:srgbClr val="D3CDE3"/>
            </a:solidFill>
          </p:spPr>
          <p:txBody>
            <a:bodyPr wrap="square" lIns="0" tIns="0" rIns="0" bIns="0" rtlCol="0"/>
            <a:lstStyle/>
            <a:p>
              <a:endParaRPr lang="fr-FR" noProof="0" dirty="0"/>
            </a:p>
          </p:txBody>
        </p:sp>
        <p:sp>
          <p:nvSpPr>
            <p:cNvPr id="6537" name="object 6537"/>
            <p:cNvSpPr/>
            <p:nvPr/>
          </p:nvSpPr>
          <p:spPr>
            <a:xfrm>
              <a:off x="6695148" y="5611919"/>
              <a:ext cx="3810" cy="460375"/>
            </a:xfrm>
            <a:custGeom>
              <a:avLst/>
              <a:gdLst/>
              <a:ahLst/>
              <a:cxnLst/>
              <a:rect l="l" t="t" r="r" b="b"/>
              <a:pathLst>
                <a:path w="3809" h="460375">
                  <a:moveTo>
                    <a:pt x="3602" y="0"/>
                  </a:moveTo>
                  <a:lnTo>
                    <a:pt x="3602" y="455789"/>
                  </a:lnTo>
                </a:path>
                <a:path w="3809" h="460375">
                  <a:moveTo>
                    <a:pt x="0" y="460090"/>
                  </a:moveTo>
                  <a:lnTo>
                    <a:pt x="0" y="1462"/>
                  </a:lnTo>
                </a:path>
              </a:pathLst>
            </a:custGeom>
            <a:ln w="3175">
              <a:solidFill>
                <a:srgbClr val="D3CDE3"/>
              </a:solidFill>
            </a:ln>
          </p:spPr>
          <p:txBody>
            <a:bodyPr wrap="square" lIns="0" tIns="0" rIns="0" bIns="0" rtlCol="0"/>
            <a:lstStyle/>
            <a:p>
              <a:endParaRPr lang="fr-FR" noProof="0" dirty="0"/>
            </a:p>
          </p:txBody>
        </p:sp>
        <p:sp>
          <p:nvSpPr>
            <p:cNvPr id="6538" name="object 6538"/>
            <p:cNvSpPr/>
            <p:nvPr/>
          </p:nvSpPr>
          <p:spPr>
            <a:xfrm>
              <a:off x="6698742" y="5610872"/>
              <a:ext cx="3810" cy="457200"/>
            </a:xfrm>
            <a:custGeom>
              <a:avLst/>
              <a:gdLst/>
              <a:ahLst/>
              <a:cxnLst/>
              <a:rect l="l" t="t" r="r" b="b"/>
              <a:pathLst>
                <a:path w="3809" h="457200">
                  <a:moveTo>
                    <a:pt x="3606" y="0"/>
                  </a:moveTo>
                  <a:lnTo>
                    <a:pt x="1206" y="0"/>
                  </a:lnTo>
                  <a:lnTo>
                    <a:pt x="1206" y="1143"/>
                  </a:lnTo>
                  <a:lnTo>
                    <a:pt x="0" y="1143"/>
                  </a:lnTo>
                  <a:lnTo>
                    <a:pt x="0" y="453504"/>
                  </a:lnTo>
                  <a:lnTo>
                    <a:pt x="0" y="456933"/>
                  </a:lnTo>
                  <a:lnTo>
                    <a:pt x="1358" y="456933"/>
                  </a:lnTo>
                  <a:lnTo>
                    <a:pt x="1358" y="453504"/>
                  </a:lnTo>
                  <a:lnTo>
                    <a:pt x="3606" y="453504"/>
                  </a:lnTo>
                  <a:lnTo>
                    <a:pt x="3606" y="1143"/>
                  </a:lnTo>
                  <a:lnTo>
                    <a:pt x="3606" y="0"/>
                  </a:lnTo>
                  <a:close/>
                </a:path>
              </a:pathLst>
            </a:custGeom>
            <a:solidFill>
              <a:srgbClr val="D3CDE3"/>
            </a:solidFill>
          </p:spPr>
          <p:txBody>
            <a:bodyPr wrap="square" lIns="0" tIns="0" rIns="0" bIns="0" rtlCol="0"/>
            <a:lstStyle/>
            <a:p>
              <a:endParaRPr lang="fr-FR" noProof="0" dirty="0"/>
            </a:p>
          </p:txBody>
        </p:sp>
        <p:sp>
          <p:nvSpPr>
            <p:cNvPr id="6539" name="object 6539"/>
            <p:cNvSpPr/>
            <p:nvPr/>
          </p:nvSpPr>
          <p:spPr>
            <a:xfrm>
              <a:off x="6698751" y="5610457"/>
              <a:ext cx="3810" cy="457834"/>
            </a:xfrm>
            <a:custGeom>
              <a:avLst/>
              <a:gdLst/>
              <a:ahLst/>
              <a:cxnLst/>
              <a:rect l="l" t="t" r="r" b="b"/>
              <a:pathLst>
                <a:path w="3809" h="457835">
                  <a:moveTo>
                    <a:pt x="3602" y="0"/>
                  </a:moveTo>
                  <a:lnTo>
                    <a:pt x="3602" y="453539"/>
                  </a:lnTo>
                </a:path>
                <a:path w="3809" h="457835">
                  <a:moveTo>
                    <a:pt x="0" y="457251"/>
                  </a:moveTo>
                  <a:lnTo>
                    <a:pt x="0" y="1462"/>
                  </a:lnTo>
                </a:path>
              </a:pathLst>
            </a:custGeom>
            <a:ln w="3175">
              <a:solidFill>
                <a:srgbClr val="D3CDE3"/>
              </a:solidFill>
            </a:ln>
          </p:spPr>
          <p:txBody>
            <a:bodyPr wrap="square" lIns="0" tIns="0" rIns="0" bIns="0" rtlCol="0"/>
            <a:lstStyle/>
            <a:p>
              <a:endParaRPr lang="fr-FR" noProof="0" dirty="0"/>
            </a:p>
          </p:txBody>
        </p:sp>
        <p:sp>
          <p:nvSpPr>
            <p:cNvPr id="6540" name="object 6540"/>
            <p:cNvSpPr/>
            <p:nvPr/>
          </p:nvSpPr>
          <p:spPr>
            <a:xfrm>
              <a:off x="6702354" y="5608994"/>
              <a:ext cx="3810" cy="455295"/>
            </a:xfrm>
            <a:custGeom>
              <a:avLst/>
              <a:gdLst/>
              <a:ahLst/>
              <a:cxnLst/>
              <a:rect l="l" t="t" r="r" b="b"/>
              <a:pathLst>
                <a:path w="3809" h="455295">
                  <a:moveTo>
                    <a:pt x="3602" y="0"/>
                  </a:moveTo>
                  <a:lnTo>
                    <a:pt x="0" y="1462"/>
                  </a:lnTo>
                  <a:lnTo>
                    <a:pt x="0" y="455002"/>
                  </a:lnTo>
                  <a:lnTo>
                    <a:pt x="3602" y="452659"/>
                  </a:lnTo>
                  <a:lnTo>
                    <a:pt x="3602" y="0"/>
                  </a:lnTo>
                  <a:close/>
                </a:path>
              </a:pathLst>
            </a:custGeom>
            <a:solidFill>
              <a:srgbClr val="D3CDE2"/>
            </a:solidFill>
          </p:spPr>
          <p:txBody>
            <a:bodyPr wrap="square" lIns="0" tIns="0" rIns="0" bIns="0" rtlCol="0"/>
            <a:lstStyle/>
            <a:p>
              <a:endParaRPr lang="fr-FR" noProof="0" dirty="0"/>
            </a:p>
          </p:txBody>
        </p:sp>
        <p:sp>
          <p:nvSpPr>
            <p:cNvPr id="6541" name="object 6541"/>
            <p:cNvSpPr/>
            <p:nvPr/>
          </p:nvSpPr>
          <p:spPr>
            <a:xfrm>
              <a:off x="6702354" y="5608994"/>
              <a:ext cx="3810" cy="455295"/>
            </a:xfrm>
            <a:custGeom>
              <a:avLst/>
              <a:gdLst/>
              <a:ahLst/>
              <a:cxnLst/>
              <a:rect l="l" t="t" r="r" b="b"/>
              <a:pathLst>
                <a:path w="3809" h="455295">
                  <a:moveTo>
                    <a:pt x="3602" y="0"/>
                  </a:moveTo>
                  <a:lnTo>
                    <a:pt x="3602" y="452659"/>
                  </a:lnTo>
                </a:path>
                <a:path w="3809" h="455295">
                  <a:moveTo>
                    <a:pt x="0" y="455002"/>
                  </a:moveTo>
                  <a:lnTo>
                    <a:pt x="0" y="1462"/>
                  </a:lnTo>
                </a:path>
              </a:pathLst>
            </a:custGeom>
            <a:ln w="3175">
              <a:solidFill>
                <a:srgbClr val="D3CDE2"/>
              </a:solidFill>
            </a:ln>
          </p:spPr>
          <p:txBody>
            <a:bodyPr wrap="square" lIns="0" tIns="0" rIns="0" bIns="0" rtlCol="0"/>
            <a:lstStyle/>
            <a:p>
              <a:endParaRPr lang="fr-FR" noProof="0" dirty="0"/>
            </a:p>
          </p:txBody>
        </p:sp>
        <p:sp>
          <p:nvSpPr>
            <p:cNvPr id="6542" name="object 6542"/>
            <p:cNvSpPr/>
            <p:nvPr/>
          </p:nvSpPr>
          <p:spPr>
            <a:xfrm>
              <a:off x="6705957" y="5608214"/>
              <a:ext cx="2540" cy="454025"/>
            </a:xfrm>
            <a:custGeom>
              <a:avLst/>
              <a:gdLst/>
              <a:ahLst/>
              <a:cxnLst/>
              <a:rect l="l" t="t" r="r" b="b"/>
              <a:pathLst>
                <a:path w="2540" h="454025">
                  <a:moveTo>
                    <a:pt x="1921" y="0"/>
                  </a:moveTo>
                  <a:lnTo>
                    <a:pt x="0" y="780"/>
                  </a:lnTo>
                  <a:lnTo>
                    <a:pt x="0" y="453439"/>
                  </a:lnTo>
                  <a:lnTo>
                    <a:pt x="1921" y="452190"/>
                  </a:lnTo>
                  <a:lnTo>
                    <a:pt x="1921" y="0"/>
                  </a:lnTo>
                  <a:close/>
                </a:path>
              </a:pathLst>
            </a:custGeom>
            <a:solidFill>
              <a:srgbClr val="D3CDE2"/>
            </a:solidFill>
          </p:spPr>
          <p:txBody>
            <a:bodyPr wrap="square" lIns="0" tIns="0" rIns="0" bIns="0" rtlCol="0"/>
            <a:lstStyle/>
            <a:p>
              <a:endParaRPr lang="fr-FR" noProof="0" dirty="0"/>
            </a:p>
          </p:txBody>
        </p:sp>
        <p:sp>
          <p:nvSpPr>
            <p:cNvPr id="6543" name="object 6543"/>
            <p:cNvSpPr/>
            <p:nvPr/>
          </p:nvSpPr>
          <p:spPr>
            <a:xfrm>
              <a:off x="6705957" y="5608214"/>
              <a:ext cx="2540" cy="454025"/>
            </a:xfrm>
            <a:custGeom>
              <a:avLst/>
              <a:gdLst/>
              <a:ahLst/>
              <a:cxnLst/>
              <a:rect l="l" t="t" r="r" b="b"/>
              <a:pathLst>
                <a:path w="2540" h="454025">
                  <a:moveTo>
                    <a:pt x="1921" y="0"/>
                  </a:moveTo>
                  <a:lnTo>
                    <a:pt x="1921" y="452190"/>
                  </a:lnTo>
                </a:path>
                <a:path w="2540" h="454025">
                  <a:moveTo>
                    <a:pt x="0" y="453439"/>
                  </a:moveTo>
                  <a:lnTo>
                    <a:pt x="0" y="780"/>
                  </a:lnTo>
                </a:path>
              </a:pathLst>
            </a:custGeom>
            <a:ln w="3175">
              <a:solidFill>
                <a:srgbClr val="D3CDE2"/>
              </a:solidFill>
            </a:ln>
          </p:spPr>
          <p:txBody>
            <a:bodyPr wrap="square" lIns="0" tIns="0" rIns="0" bIns="0" rtlCol="0"/>
            <a:lstStyle/>
            <a:p>
              <a:endParaRPr lang="fr-FR" noProof="0" dirty="0"/>
            </a:p>
          </p:txBody>
        </p:sp>
        <p:sp>
          <p:nvSpPr>
            <p:cNvPr id="6544" name="object 6544"/>
            <p:cNvSpPr/>
            <p:nvPr/>
          </p:nvSpPr>
          <p:spPr>
            <a:xfrm>
              <a:off x="6707878" y="5606751"/>
              <a:ext cx="3810" cy="454025"/>
            </a:xfrm>
            <a:custGeom>
              <a:avLst/>
              <a:gdLst/>
              <a:ahLst/>
              <a:cxnLst/>
              <a:rect l="l" t="t" r="r" b="b"/>
              <a:pathLst>
                <a:path w="3809" h="454025">
                  <a:moveTo>
                    <a:pt x="3602" y="0"/>
                  </a:moveTo>
                  <a:lnTo>
                    <a:pt x="0" y="1462"/>
                  </a:lnTo>
                  <a:lnTo>
                    <a:pt x="0" y="453653"/>
                  </a:lnTo>
                  <a:lnTo>
                    <a:pt x="3602" y="451310"/>
                  </a:lnTo>
                  <a:lnTo>
                    <a:pt x="3602" y="0"/>
                  </a:lnTo>
                  <a:close/>
                </a:path>
              </a:pathLst>
            </a:custGeom>
            <a:solidFill>
              <a:srgbClr val="D3CDE2"/>
            </a:solidFill>
          </p:spPr>
          <p:txBody>
            <a:bodyPr wrap="square" lIns="0" tIns="0" rIns="0" bIns="0" rtlCol="0"/>
            <a:lstStyle/>
            <a:p>
              <a:endParaRPr lang="fr-FR" noProof="0" dirty="0"/>
            </a:p>
          </p:txBody>
        </p:sp>
        <p:sp>
          <p:nvSpPr>
            <p:cNvPr id="6545" name="object 6545"/>
            <p:cNvSpPr/>
            <p:nvPr/>
          </p:nvSpPr>
          <p:spPr>
            <a:xfrm>
              <a:off x="6707878" y="5606751"/>
              <a:ext cx="3810" cy="454025"/>
            </a:xfrm>
            <a:custGeom>
              <a:avLst/>
              <a:gdLst/>
              <a:ahLst/>
              <a:cxnLst/>
              <a:rect l="l" t="t" r="r" b="b"/>
              <a:pathLst>
                <a:path w="3809" h="454025">
                  <a:moveTo>
                    <a:pt x="3602" y="0"/>
                  </a:moveTo>
                  <a:lnTo>
                    <a:pt x="3602" y="451310"/>
                  </a:lnTo>
                </a:path>
                <a:path w="3809" h="454025">
                  <a:moveTo>
                    <a:pt x="0" y="453653"/>
                  </a:moveTo>
                  <a:lnTo>
                    <a:pt x="0" y="1462"/>
                  </a:lnTo>
                </a:path>
              </a:pathLst>
            </a:custGeom>
            <a:ln w="3175">
              <a:solidFill>
                <a:srgbClr val="D3CDE2"/>
              </a:solidFill>
            </a:ln>
          </p:spPr>
          <p:txBody>
            <a:bodyPr wrap="square" lIns="0" tIns="0" rIns="0" bIns="0" rtlCol="0"/>
            <a:lstStyle/>
            <a:p>
              <a:endParaRPr lang="fr-FR" noProof="0" dirty="0"/>
            </a:p>
          </p:txBody>
        </p:sp>
        <p:sp>
          <p:nvSpPr>
            <p:cNvPr id="6546" name="object 6546"/>
            <p:cNvSpPr/>
            <p:nvPr/>
          </p:nvSpPr>
          <p:spPr>
            <a:xfrm>
              <a:off x="6711481" y="5605289"/>
              <a:ext cx="3810" cy="453390"/>
            </a:xfrm>
            <a:custGeom>
              <a:avLst/>
              <a:gdLst/>
              <a:ahLst/>
              <a:cxnLst/>
              <a:rect l="l" t="t" r="r" b="b"/>
              <a:pathLst>
                <a:path w="3809" h="453389">
                  <a:moveTo>
                    <a:pt x="3602" y="0"/>
                  </a:moveTo>
                  <a:lnTo>
                    <a:pt x="0" y="1462"/>
                  </a:lnTo>
                  <a:lnTo>
                    <a:pt x="0" y="452773"/>
                  </a:lnTo>
                  <a:lnTo>
                    <a:pt x="3602" y="450430"/>
                  </a:lnTo>
                  <a:lnTo>
                    <a:pt x="3602" y="0"/>
                  </a:lnTo>
                  <a:close/>
                </a:path>
              </a:pathLst>
            </a:custGeom>
            <a:solidFill>
              <a:srgbClr val="D3CDE2"/>
            </a:solidFill>
          </p:spPr>
          <p:txBody>
            <a:bodyPr wrap="square" lIns="0" tIns="0" rIns="0" bIns="0" rtlCol="0"/>
            <a:lstStyle/>
            <a:p>
              <a:endParaRPr lang="fr-FR" noProof="0" dirty="0"/>
            </a:p>
          </p:txBody>
        </p:sp>
        <p:sp>
          <p:nvSpPr>
            <p:cNvPr id="6547" name="object 6547"/>
            <p:cNvSpPr/>
            <p:nvPr/>
          </p:nvSpPr>
          <p:spPr>
            <a:xfrm>
              <a:off x="6711481" y="5605289"/>
              <a:ext cx="3810" cy="453390"/>
            </a:xfrm>
            <a:custGeom>
              <a:avLst/>
              <a:gdLst/>
              <a:ahLst/>
              <a:cxnLst/>
              <a:rect l="l" t="t" r="r" b="b"/>
              <a:pathLst>
                <a:path w="3809" h="453389">
                  <a:moveTo>
                    <a:pt x="3602" y="0"/>
                  </a:moveTo>
                  <a:lnTo>
                    <a:pt x="3602" y="74602"/>
                  </a:lnTo>
                  <a:lnTo>
                    <a:pt x="3602" y="450430"/>
                  </a:lnTo>
                </a:path>
                <a:path w="3809" h="453389">
                  <a:moveTo>
                    <a:pt x="0" y="452773"/>
                  </a:moveTo>
                  <a:lnTo>
                    <a:pt x="0" y="1462"/>
                  </a:lnTo>
                </a:path>
              </a:pathLst>
            </a:custGeom>
            <a:ln w="3175">
              <a:solidFill>
                <a:srgbClr val="D3CDE2"/>
              </a:solidFill>
            </a:ln>
          </p:spPr>
          <p:txBody>
            <a:bodyPr wrap="square" lIns="0" tIns="0" rIns="0" bIns="0" rtlCol="0"/>
            <a:lstStyle/>
            <a:p>
              <a:endParaRPr lang="fr-FR" noProof="0" dirty="0"/>
            </a:p>
          </p:txBody>
        </p:sp>
        <p:sp>
          <p:nvSpPr>
            <p:cNvPr id="6548" name="object 6548"/>
            <p:cNvSpPr/>
            <p:nvPr/>
          </p:nvSpPr>
          <p:spPr>
            <a:xfrm>
              <a:off x="6715074" y="5604598"/>
              <a:ext cx="1905" cy="451484"/>
            </a:xfrm>
            <a:custGeom>
              <a:avLst/>
              <a:gdLst/>
              <a:ahLst/>
              <a:cxnLst/>
              <a:rect l="l" t="t" r="r" b="b"/>
              <a:pathLst>
                <a:path w="1904" h="451485">
                  <a:moveTo>
                    <a:pt x="1689" y="78689"/>
                  </a:moveTo>
                  <a:lnTo>
                    <a:pt x="0" y="75298"/>
                  </a:lnTo>
                  <a:lnTo>
                    <a:pt x="0" y="451129"/>
                  </a:lnTo>
                  <a:lnTo>
                    <a:pt x="1689" y="450037"/>
                  </a:lnTo>
                  <a:lnTo>
                    <a:pt x="1689" y="78689"/>
                  </a:lnTo>
                  <a:close/>
                </a:path>
                <a:path w="1904" h="451485">
                  <a:moveTo>
                    <a:pt x="1689" y="0"/>
                  </a:moveTo>
                  <a:lnTo>
                    <a:pt x="0" y="698"/>
                  </a:lnTo>
                  <a:lnTo>
                    <a:pt x="0" y="75298"/>
                  </a:lnTo>
                  <a:lnTo>
                    <a:pt x="1689" y="72872"/>
                  </a:lnTo>
                  <a:lnTo>
                    <a:pt x="1689" y="0"/>
                  </a:lnTo>
                  <a:close/>
                </a:path>
              </a:pathLst>
            </a:custGeom>
            <a:solidFill>
              <a:srgbClr val="D2CCE1"/>
            </a:solidFill>
          </p:spPr>
          <p:txBody>
            <a:bodyPr wrap="square" lIns="0" tIns="0" rIns="0" bIns="0" rtlCol="0"/>
            <a:lstStyle/>
            <a:p>
              <a:endParaRPr lang="fr-FR" noProof="0" dirty="0"/>
            </a:p>
          </p:txBody>
        </p:sp>
        <p:sp>
          <p:nvSpPr>
            <p:cNvPr id="6549" name="object 6549"/>
            <p:cNvSpPr/>
            <p:nvPr/>
          </p:nvSpPr>
          <p:spPr>
            <a:xfrm>
              <a:off x="6715084" y="5604588"/>
              <a:ext cx="1905" cy="451484"/>
            </a:xfrm>
            <a:custGeom>
              <a:avLst/>
              <a:gdLst/>
              <a:ahLst/>
              <a:cxnLst/>
              <a:rect l="l" t="t" r="r" b="b"/>
              <a:pathLst>
                <a:path w="1904" h="451485">
                  <a:moveTo>
                    <a:pt x="1681" y="0"/>
                  </a:moveTo>
                  <a:lnTo>
                    <a:pt x="1681" y="72876"/>
                  </a:lnTo>
                </a:path>
                <a:path w="1904" h="451485">
                  <a:moveTo>
                    <a:pt x="1681" y="78692"/>
                  </a:moveTo>
                  <a:lnTo>
                    <a:pt x="1681" y="450038"/>
                  </a:lnTo>
                </a:path>
                <a:path w="1904" h="451485">
                  <a:moveTo>
                    <a:pt x="0" y="451131"/>
                  </a:moveTo>
                  <a:lnTo>
                    <a:pt x="0" y="75303"/>
                  </a:lnTo>
                  <a:lnTo>
                    <a:pt x="0" y="700"/>
                  </a:lnTo>
                </a:path>
              </a:pathLst>
            </a:custGeom>
            <a:ln w="3175">
              <a:solidFill>
                <a:srgbClr val="D2CCE1"/>
              </a:solidFill>
            </a:ln>
          </p:spPr>
          <p:txBody>
            <a:bodyPr wrap="square" lIns="0" tIns="0" rIns="0" bIns="0" rtlCol="0"/>
            <a:lstStyle/>
            <a:p>
              <a:endParaRPr lang="fr-FR" noProof="0" dirty="0"/>
            </a:p>
          </p:txBody>
        </p:sp>
        <p:sp>
          <p:nvSpPr>
            <p:cNvPr id="6550" name="object 6550"/>
            <p:cNvSpPr/>
            <p:nvPr/>
          </p:nvSpPr>
          <p:spPr>
            <a:xfrm>
              <a:off x="6716763" y="5603062"/>
              <a:ext cx="3810" cy="452120"/>
            </a:xfrm>
            <a:custGeom>
              <a:avLst/>
              <a:gdLst/>
              <a:ahLst/>
              <a:cxnLst/>
              <a:rect l="l" t="t" r="r" b="b"/>
              <a:pathLst>
                <a:path w="3809" h="452120">
                  <a:moveTo>
                    <a:pt x="3594" y="87490"/>
                  </a:moveTo>
                  <a:lnTo>
                    <a:pt x="0" y="80225"/>
                  </a:lnTo>
                  <a:lnTo>
                    <a:pt x="0" y="451573"/>
                  </a:lnTo>
                  <a:lnTo>
                    <a:pt x="3594" y="449224"/>
                  </a:lnTo>
                  <a:lnTo>
                    <a:pt x="3594" y="87490"/>
                  </a:lnTo>
                  <a:close/>
                </a:path>
                <a:path w="3809" h="452120">
                  <a:moveTo>
                    <a:pt x="3594" y="0"/>
                  </a:moveTo>
                  <a:lnTo>
                    <a:pt x="0" y="1536"/>
                  </a:lnTo>
                  <a:lnTo>
                    <a:pt x="0" y="74409"/>
                  </a:lnTo>
                  <a:lnTo>
                    <a:pt x="3594" y="69202"/>
                  </a:lnTo>
                  <a:lnTo>
                    <a:pt x="3594" y="0"/>
                  </a:lnTo>
                  <a:close/>
                </a:path>
              </a:pathLst>
            </a:custGeom>
            <a:solidFill>
              <a:srgbClr val="D2CCE1"/>
            </a:solidFill>
          </p:spPr>
          <p:txBody>
            <a:bodyPr wrap="square" lIns="0" tIns="0" rIns="0" bIns="0" rtlCol="0"/>
            <a:lstStyle/>
            <a:p>
              <a:endParaRPr lang="fr-FR" noProof="0" dirty="0"/>
            </a:p>
          </p:txBody>
        </p:sp>
        <p:sp>
          <p:nvSpPr>
            <p:cNvPr id="6551" name="object 6551"/>
            <p:cNvSpPr/>
            <p:nvPr/>
          </p:nvSpPr>
          <p:spPr>
            <a:xfrm>
              <a:off x="6716765" y="5603050"/>
              <a:ext cx="3810" cy="452120"/>
            </a:xfrm>
            <a:custGeom>
              <a:avLst/>
              <a:gdLst/>
              <a:ahLst/>
              <a:cxnLst/>
              <a:rect l="l" t="t" r="r" b="b"/>
              <a:pathLst>
                <a:path w="3809" h="452120">
                  <a:moveTo>
                    <a:pt x="3602" y="0"/>
                  </a:moveTo>
                  <a:lnTo>
                    <a:pt x="3602" y="69213"/>
                  </a:lnTo>
                </a:path>
                <a:path w="3809" h="452120">
                  <a:moveTo>
                    <a:pt x="3602" y="87492"/>
                  </a:moveTo>
                  <a:lnTo>
                    <a:pt x="3602" y="449233"/>
                  </a:lnTo>
                </a:path>
                <a:path w="3809" h="452120">
                  <a:moveTo>
                    <a:pt x="0" y="451576"/>
                  </a:moveTo>
                  <a:lnTo>
                    <a:pt x="0" y="80230"/>
                  </a:lnTo>
                </a:path>
                <a:path w="3809" h="452120">
                  <a:moveTo>
                    <a:pt x="0" y="74414"/>
                  </a:moveTo>
                  <a:lnTo>
                    <a:pt x="0" y="1537"/>
                  </a:lnTo>
                </a:path>
              </a:pathLst>
            </a:custGeom>
            <a:ln w="3175">
              <a:solidFill>
                <a:srgbClr val="D2CCE1"/>
              </a:solidFill>
            </a:ln>
          </p:spPr>
          <p:txBody>
            <a:bodyPr wrap="square" lIns="0" tIns="0" rIns="0" bIns="0" rtlCol="0"/>
            <a:lstStyle/>
            <a:p>
              <a:endParaRPr lang="fr-FR" noProof="0" dirty="0"/>
            </a:p>
          </p:txBody>
        </p:sp>
        <p:sp>
          <p:nvSpPr>
            <p:cNvPr id="6552" name="object 6552"/>
            <p:cNvSpPr/>
            <p:nvPr/>
          </p:nvSpPr>
          <p:spPr>
            <a:xfrm>
              <a:off x="6720357" y="5601512"/>
              <a:ext cx="3810" cy="450850"/>
            </a:xfrm>
            <a:custGeom>
              <a:avLst/>
              <a:gdLst/>
              <a:ahLst/>
              <a:cxnLst/>
              <a:rect l="l" t="t" r="r" b="b"/>
              <a:pathLst>
                <a:path w="3809" h="450850">
                  <a:moveTo>
                    <a:pt x="3606" y="96304"/>
                  </a:moveTo>
                  <a:lnTo>
                    <a:pt x="0" y="89039"/>
                  </a:lnTo>
                  <a:lnTo>
                    <a:pt x="0" y="450773"/>
                  </a:lnTo>
                  <a:lnTo>
                    <a:pt x="3606" y="448437"/>
                  </a:lnTo>
                  <a:lnTo>
                    <a:pt x="3606" y="96304"/>
                  </a:lnTo>
                  <a:close/>
                </a:path>
                <a:path w="3809" h="450850">
                  <a:moveTo>
                    <a:pt x="3606" y="0"/>
                  </a:moveTo>
                  <a:lnTo>
                    <a:pt x="0" y="1549"/>
                  </a:lnTo>
                  <a:lnTo>
                    <a:pt x="0" y="70751"/>
                  </a:lnTo>
                  <a:lnTo>
                    <a:pt x="3606" y="65557"/>
                  </a:lnTo>
                  <a:lnTo>
                    <a:pt x="3606" y="0"/>
                  </a:lnTo>
                  <a:close/>
                </a:path>
              </a:pathLst>
            </a:custGeom>
            <a:solidFill>
              <a:srgbClr val="D2CCE1"/>
            </a:solidFill>
          </p:spPr>
          <p:txBody>
            <a:bodyPr wrap="square" lIns="0" tIns="0" rIns="0" bIns="0" rtlCol="0"/>
            <a:lstStyle/>
            <a:p>
              <a:endParaRPr lang="fr-FR" noProof="0" dirty="0"/>
            </a:p>
          </p:txBody>
        </p:sp>
        <p:sp>
          <p:nvSpPr>
            <p:cNvPr id="6553" name="object 6553"/>
            <p:cNvSpPr/>
            <p:nvPr/>
          </p:nvSpPr>
          <p:spPr>
            <a:xfrm>
              <a:off x="6720368" y="5601512"/>
              <a:ext cx="3810" cy="450850"/>
            </a:xfrm>
            <a:custGeom>
              <a:avLst/>
              <a:gdLst/>
              <a:ahLst/>
              <a:cxnLst/>
              <a:rect l="l" t="t" r="r" b="b"/>
              <a:pathLst>
                <a:path w="3809" h="450850">
                  <a:moveTo>
                    <a:pt x="3602" y="0"/>
                  </a:moveTo>
                  <a:lnTo>
                    <a:pt x="3602" y="65550"/>
                  </a:lnTo>
                </a:path>
                <a:path w="3809" h="450850">
                  <a:moveTo>
                    <a:pt x="3602" y="96292"/>
                  </a:moveTo>
                  <a:lnTo>
                    <a:pt x="3602" y="448429"/>
                  </a:lnTo>
                </a:path>
                <a:path w="3809" h="450850">
                  <a:moveTo>
                    <a:pt x="0" y="450771"/>
                  </a:moveTo>
                  <a:lnTo>
                    <a:pt x="0" y="89030"/>
                  </a:lnTo>
                </a:path>
                <a:path w="3809" h="450850">
                  <a:moveTo>
                    <a:pt x="0" y="70751"/>
                  </a:moveTo>
                  <a:lnTo>
                    <a:pt x="0" y="1537"/>
                  </a:lnTo>
                </a:path>
              </a:pathLst>
            </a:custGeom>
            <a:ln w="3175">
              <a:solidFill>
                <a:srgbClr val="D2CCE1"/>
              </a:solidFill>
            </a:ln>
          </p:spPr>
          <p:txBody>
            <a:bodyPr wrap="square" lIns="0" tIns="0" rIns="0" bIns="0" rtlCol="0"/>
            <a:lstStyle/>
            <a:p>
              <a:endParaRPr lang="fr-FR" noProof="0" dirty="0"/>
            </a:p>
          </p:txBody>
        </p:sp>
        <p:sp>
          <p:nvSpPr>
            <p:cNvPr id="6554" name="object 6554"/>
            <p:cNvSpPr/>
            <p:nvPr/>
          </p:nvSpPr>
          <p:spPr>
            <a:xfrm>
              <a:off x="6723964" y="5600700"/>
              <a:ext cx="2540" cy="449580"/>
            </a:xfrm>
            <a:custGeom>
              <a:avLst/>
              <a:gdLst/>
              <a:ahLst/>
              <a:cxnLst/>
              <a:rect l="l" t="t" r="r" b="b"/>
              <a:pathLst>
                <a:path w="2540" h="449579">
                  <a:moveTo>
                    <a:pt x="1917" y="100990"/>
                  </a:moveTo>
                  <a:lnTo>
                    <a:pt x="0" y="97116"/>
                  </a:lnTo>
                  <a:lnTo>
                    <a:pt x="0" y="449249"/>
                  </a:lnTo>
                  <a:lnTo>
                    <a:pt x="1917" y="448005"/>
                  </a:lnTo>
                  <a:lnTo>
                    <a:pt x="1917" y="100990"/>
                  </a:lnTo>
                  <a:close/>
                </a:path>
                <a:path w="2540" h="449579">
                  <a:moveTo>
                    <a:pt x="1917" y="0"/>
                  </a:moveTo>
                  <a:lnTo>
                    <a:pt x="0" y="812"/>
                  </a:lnTo>
                  <a:lnTo>
                    <a:pt x="0" y="66370"/>
                  </a:lnTo>
                  <a:lnTo>
                    <a:pt x="1917" y="63601"/>
                  </a:lnTo>
                  <a:lnTo>
                    <a:pt x="1917" y="0"/>
                  </a:lnTo>
                  <a:close/>
                </a:path>
              </a:pathLst>
            </a:custGeom>
            <a:solidFill>
              <a:srgbClr val="D2CCE1"/>
            </a:solidFill>
          </p:spPr>
          <p:txBody>
            <a:bodyPr wrap="square" lIns="0" tIns="0" rIns="0" bIns="0" rtlCol="0"/>
            <a:lstStyle/>
            <a:p>
              <a:endParaRPr lang="fr-FR" noProof="0" dirty="0"/>
            </a:p>
          </p:txBody>
        </p:sp>
        <p:sp>
          <p:nvSpPr>
            <p:cNvPr id="6555" name="object 6555"/>
            <p:cNvSpPr/>
            <p:nvPr/>
          </p:nvSpPr>
          <p:spPr>
            <a:xfrm>
              <a:off x="6723971" y="5600692"/>
              <a:ext cx="2540" cy="449580"/>
            </a:xfrm>
            <a:custGeom>
              <a:avLst/>
              <a:gdLst/>
              <a:ahLst/>
              <a:cxnLst/>
              <a:rect l="l" t="t" r="r" b="b"/>
              <a:pathLst>
                <a:path w="2540" h="449579">
                  <a:moveTo>
                    <a:pt x="1921" y="0"/>
                  </a:moveTo>
                  <a:lnTo>
                    <a:pt x="1921" y="63596"/>
                  </a:lnTo>
                </a:path>
                <a:path w="2540" h="449579">
                  <a:moveTo>
                    <a:pt x="1921" y="100985"/>
                  </a:moveTo>
                  <a:lnTo>
                    <a:pt x="1921" y="448000"/>
                  </a:lnTo>
                </a:path>
                <a:path w="2540" h="449579">
                  <a:moveTo>
                    <a:pt x="0" y="449249"/>
                  </a:moveTo>
                  <a:lnTo>
                    <a:pt x="0" y="97112"/>
                  </a:lnTo>
                </a:path>
                <a:path w="2540" h="449579">
                  <a:moveTo>
                    <a:pt x="0" y="66370"/>
                  </a:moveTo>
                  <a:lnTo>
                    <a:pt x="0" y="820"/>
                  </a:lnTo>
                </a:path>
              </a:pathLst>
            </a:custGeom>
            <a:ln w="3175">
              <a:solidFill>
                <a:srgbClr val="D2CCE1"/>
              </a:solidFill>
            </a:ln>
          </p:spPr>
          <p:txBody>
            <a:bodyPr wrap="square" lIns="0" tIns="0" rIns="0" bIns="0" rtlCol="0"/>
            <a:lstStyle/>
            <a:p>
              <a:endParaRPr lang="fr-FR" noProof="0" dirty="0"/>
            </a:p>
          </p:txBody>
        </p:sp>
        <p:sp>
          <p:nvSpPr>
            <p:cNvPr id="6556" name="object 6556"/>
            <p:cNvSpPr/>
            <p:nvPr/>
          </p:nvSpPr>
          <p:spPr>
            <a:xfrm>
              <a:off x="6725882" y="5599163"/>
              <a:ext cx="3810" cy="449580"/>
            </a:xfrm>
            <a:custGeom>
              <a:avLst/>
              <a:gdLst/>
              <a:ahLst/>
              <a:cxnLst/>
              <a:rect l="l" t="t" r="r" b="b"/>
              <a:pathLst>
                <a:path w="3809" h="449579">
                  <a:moveTo>
                    <a:pt x="3606" y="109778"/>
                  </a:moveTo>
                  <a:lnTo>
                    <a:pt x="0" y="102527"/>
                  </a:lnTo>
                  <a:lnTo>
                    <a:pt x="0" y="449541"/>
                  </a:lnTo>
                  <a:lnTo>
                    <a:pt x="3606" y="447192"/>
                  </a:lnTo>
                  <a:lnTo>
                    <a:pt x="3606" y="109778"/>
                  </a:lnTo>
                  <a:close/>
                </a:path>
                <a:path w="3809" h="449579">
                  <a:moveTo>
                    <a:pt x="3606" y="0"/>
                  </a:moveTo>
                  <a:lnTo>
                    <a:pt x="0" y="1536"/>
                  </a:lnTo>
                  <a:lnTo>
                    <a:pt x="0" y="65138"/>
                  </a:lnTo>
                  <a:lnTo>
                    <a:pt x="3606" y="59931"/>
                  </a:lnTo>
                  <a:lnTo>
                    <a:pt x="3606" y="0"/>
                  </a:lnTo>
                  <a:close/>
                </a:path>
              </a:pathLst>
            </a:custGeom>
            <a:solidFill>
              <a:srgbClr val="D2CAE1"/>
            </a:solidFill>
          </p:spPr>
          <p:txBody>
            <a:bodyPr wrap="square" lIns="0" tIns="0" rIns="0" bIns="0" rtlCol="0"/>
            <a:lstStyle/>
            <a:p>
              <a:endParaRPr lang="fr-FR" noProof="0" dirty="0"/>
            </a:p>
          </p:txBody>
        </p:sp>
        <p:sp>
          <p:nvSpPr>
            <p:cNvPr id="6557" name="object 6557"/>
            <p:cNvSpPr/>
            <p:nvPr/>
          </p:nvSpPr>
          <p:spPr>
            <a:xfrm>
              <a:off x="6725893" y="5599154"/>
              <a:ext cx="3810" cy="449580"/>
            </a:xfrm>
            <a:custGeom>
              <a:avLst/>
              <a:gdLst/>
              <a:ahLst/>
              <a:cxnLst/>
              <a:rect l="l" t="t" r="r" b="b"/>
              <a:pathLst>
                <a:path w="3809" h="449579">
                  <a:moveTo>
                    <a:pt x="3602" y="0"/>
                  </a:moveTo>
                  <a:lnTo>
                    <a:pt x="3602" y="59933"/>
                  </a:lnTo>
                </a:path>
                <a:path w="3809" h="449579">
                  <a:moveTo>
                    <a:pt x="3602" y="109785"/>
                  </a:moveTo>
                  <a:lnTo>
                    <a:pt x="3602" y="447195"/>
                  </a:lnTo>
                </a:path>
                <a:path w="3809" h="449579">
                  <a:moveTo>
                    <a:pt x="0" y="449537"/>
                  </a:moveTo>
                  <a:lnTo>
                    <a:pt x="0" y="102523"/>
                  </a:lnTo>
                </a:path>
                <a:path w="3809" h="449579">
                  <a:moveTo>
                    <a:pt x="0" y="65134"/>
                  </a:moveTo>
                  <a:lnTo>
                    <a:pt x="0" y="1537"/>
                  </a:lnTo>
                </a:path>
              </a:pathLst>
            </a:custGeom>
            <a:ln w="3175">
              <a:solidFill>
                <a:srgbClr val="D2CAE1"/>
              </a:solidFill>
            </a:ln>
          </p:spPr>
          <p:txBody>
            <a:bodyPr wrap="square" lIns="0" tIns="0" rIns="0" bIns="0" rtlCol="0"/>
            <a:lstStyle/>
            <a:p>
              <a:endParaRPr lang="fr-FR" noProof="0" dirty="0"/>
            </a:p>
          </p:txBody>
        </p:sp>
        <p:sp>
          <p:nvSpPr>
            <p:cNvPr id="6558" name="object 6558"/>
            <p:cNvSpPr/>
            <p:nvPr/>
          </p:nvSpPr>
          <p:spPr>
            <a:xfrm>
              <a:off x="6729489" y="5597626"/>
              <a:ext cx="3810" cy="448945"/>
            </a:xfrm>
            <a:custGeom>
              <a:avLst/>
              <a:gdLst/>
              <a:ahLst/>
              <a:cxnLst/>
              <a:rect l="l" t="t" r="r" b="b"/>
              <a:pathLst>
                <a:path w="3809" h="448945">
                  <a:moveTo>
                    <a:pt x="2603" y="116560"/>
                  </a:moveTo>
                  <a:lnTo>
                    <a:pt x="0" y="111315"/>
                  </a:lnTo>
                  <a:lnTo>
                    <a:pt x="0" y="116560"/>
                  </a:lnTo>
                  <a:lnTo>
                    <a:pt x="2603" y="116560"/>
                  </a:lnTo>
                  <a:close/>
                </a:path>
                <a:path w="3809" h="448945">
                  <a:moveTo>
                    <a:pt x="3187" y="56870"/>
                  </a:moveTo>
                  <a:lnTo>
                    <a:pt x="0" y="56870"/>
                  </a:lnTo>
                  <a:lnTo>
                    <a:pt x="0" y="61468"/>
                  </a:lnTo>
                  <a:lnTo>
                    <a:pt x="3187" y="56870"/>
                  </a:lnTo>
                  <a:close/>
                </a:path>
                <a:path w="3809" h="448945">
                  <a:moveTo>
                    <a:pt x="3606" y="116992"/>
                  </a:moveTo>
                  <a:lnTo>
                    <a:pt x="0" y="116992"/>
                  </a:lnTo>
                  <a:lnTo>
                    <a:pt x="0" y="448729"/>
                  </a:lnTo>
                  <a:lnTo>
                    <a:pt x="3606" y="446392"/>
                  </a:lnTo>
                  <a:lnTo>
                    <a:pt x="3606" y="116992"/>
                  </a:lnTo>
                  <a:close/>
                </a:path>
                <a:path w="3809" h="448945">
                  <a:moveTo>
                    <a:pt x="3606" y="0"/>
                  </a:moveTo>
                  <a:lnTo>
                    <a:pt x="0" y="1536"/>
                  </a:lnTo>
                  <a:lnTo>
                    <a:pt x="0" y="56616"/>
                  </a:lnTo>
                  <a:lnTo>
                    <a:pt x="3606" y="56616"/>
                  </a:lnTo>
                  <a:lnTo>
                    <a:pt x="3606" y="0"/>
                  </a:lnTo>
                  <a:close/>
                </a:path>
              </a:pathLst>
            </a:custGeom>
            <a:solidFill>
              <a:srgbClr val="D2CAE1"/>
            </a:solidFill>
          </p:spPr>
          <p:txBody>
            <a:bodyPr wrap="square" lIns="0" tIns="0" rIns="0" bIns="0" rtlCol="0"/>
            <a:lstStyle/>
            <a:p>
              <a:endParaRPr lang="fr-FR" noProof="0" dirty="0"/>
            </a:p>
          </p:txBody>
        </p:sp>
        <p:sp>
          <p:nvSpPr>
            <p:cNvPr id="6559" name="object 6559"/>
            <p:cNvSpPr/>
            <p:nvPr/>
          </p:nvSpPr>
          <p:spPr>
            <a:xfrm>
              <a:off x="6729496" y="5597616"/>
              <a:ext cx="3810" cy="448945"/>
            </a:xfrm>
            <a:custGeom>
              <a:avLst/>
              <a:gdLst/>
              <a:ahLst/>
              <a:cxnLst/>
              <a:rect l="l" t="t" r="r" b="b"/>
              <a:pathLst>
                <a:path w="3809" h="448945">
                  <a:moveTo>
                    <a:pt x="3602" y="0"/>
                  </a:moveTo>
                  <a:lnTo>
                    <a:pt x="3602" y="56615"/>
                  </a:lnTo>
                </a:path>
                <a:path w="3809" h="448945">
                  <a:moveTo>
                    <a:pt x="3602" y="116990"/>
                  </a:moveTo>
                  <a:lnTo>
                    <a:pt x="3602" y="446390"/>
                  </a:lnTo>
                </a:path>
                <a:path w="3809" h="448945">
                  <a:moveTo>
                    <a:pt x="0" y="448733"/>
                  </a:moveTo>
                  <a:lnTo>
                    <a:pt x="0" y="111323"/>
                  </a:lnTo>
                </a:path>
                <a:path w="3809" h="448945">
                  <a:moveTo>
                    <a:pt x="0" y="61471"/>
                  </a:moveTo>
                  <a:lnTo>
                    <a:pt x="0" y="1537"/>
                  </a:lnTo>
                </a:path>
              </a:pathLst>
            </a:custGeom>
            <a:ln w="3175">
              <a:solidFill>
                <a:srgbClr val="D2CAE1"/>
              </a:solidFill>
            </a:ln>
          </p:spPr>
          <p:txBody>
            <a:bodyPr wrap="square" lIns="0" tIns="0" rIns="0" bIns="0" rtlCol="0"/>
            <a:lstStyle/>
            <a:p>
              <a:endParaRPr lang="fr-FR" noProof="0" dirty="0"/>
            </a:p>
          </p:txBody>
        </p:sp>
        <p:sp>
          <p:nvSpPr>
            <p:cNvPr id="6560" name="object 6560"/>
            <p:cNvSpPr/>
            <p:nvPr/>
          </p:nvSpPr>
          <p:spPr>
            <a:xfrm>
              <a:off x="6733095" y="5596089"/>
              <a:ext cx="3810" cy="448309"/>
            </a:xfrm>
            <a:custGeom>
              <a:avLst/>
              <a:gdLst/>
              <a:ahLst/>
              <a:cxnLst/>
              <a:rect l="l" t="t" r="r" b="b"/>
              <a:pathLst>
                <a:path w="3809" h="448310">
                  <a:moveTo>
                    <a:pt x="3606" y="120053"/>
                  </a:moveTo>
                  <a:lnTo>
                    <a:pt x="0" y="118529"/>
                  </a:lnTo>
                  <a:lnTo>
                    <a:pt x="0" y="447929"/>
                  </a:lnTo>
                  <a:lnTo>
                    <a:pt x="3606" y="445579"/>
                  </a:lnTo>
                  <a:lnTo>
                    <a:pt x="3606" y="120053"/>
                  </a:lnTo>
                  <a:close/>
                </a:path>
                <a:path w="3809" h="448310">
                  <a:moveTo>
                    <a:pt x="3606" y="0"/>
                  </a:moveTo>
                  <a:lnTo>
                    <a:pt x="0" y="1536"/>
                  </a:lnTo>
                  <a:lnTo>
                    <a:pt x="0" y="58153"/>
                  </a:lnTo>
                  <a:lnTo>
                    <a:pt x="3606" y="55918"/>
                  </a:lnTo>
                  <a:lnTo>
                    <a:pt x="3606" y="0"/>
                  </a:lnTo>
                  <a:close/>
                </a:path>
              </a:pathLst>
            </a:custGeom>
            <a:solidFill>
              <a:srgbClr val="D2CAE1"/>
            </a:solidFill>
          </p:spPr>
          <p:txBody>
            <a:bodyPr wrap="square" lIns="0" tIns="0" rIns="0" bIns="0" rtlCol="0"/>
            <a:lstStyle/>
            <a:p>
              <a:endParaRPr lang="fr-FR" noProof="0" dirty="0"/>
            </a:p>
          </p:txBody>
        </p:sp>
        <p:sp>
          <p:nvSpPr>
            <p:cNvPr id="6561" name="object 6561"/>
            <p:cNvSpPr/>
            <p:nvPr/>
          </p:nvSpPr>
          <p:spPr>
            <a:xfrm>
              <a:off x="6733099" y="5596078"/>
              <a:ext cx="3810" cy="448309"/>
            </a:xfrm>
            <a:custGeom>
              <a:avLst/>
              <a:gdLst/>
              <a:ahLst/>
              <a:cxnLst/>
              <a:rect l="l" t="t" r="r" b="b"/>
              <a:pathLst>
                <a:path w="3809" h="448310">
                  <a:moveTo>
                    <a:pt x="3602" y="0"/>
                  </a:moveTo>
                  <a:lnTo>
                    <a:pt x="3602" y="55922"/>
                  </a:lnTo>
                </a:path>
                <a:path w="3809" h="448310">
                  <a:moveTo>
                    <a:pt x="3602" y="120058"/>
                  </a:moveTo>
                  <a:lnTo>
                    <a:pt x="3602" y="445586"/>
                  </a:lnTo>
                </a:path>
                <a:path w="3809" h="448310">
                  <a:moveTo>
                    <a:pt x="0" y="447928"/>
                  </a:moveTo>
                  <a:lnTo>
                    <a:pt x="0" y="118528"/>
                  </a:lnTo>
                </a:path>
                <a:path w="3809" h="448310">
                  <a:moveTo>
                    <a:pt x="0" y="58153"/>
                  </a:moveTo>
                  <a:lnTo>
                    <a:pt x="0" y="1537"/>
                  </a:lnTo>
                </a:path>
              </a:pathLst>
            </a:custGeom>
            <a:ln w="3175">
              <a:solidFill>
                <a:srgbClr val="D2CAE1"/>
              </a:solidFill>
            </a:ln>
          </p:spPr>
          <p:txBody>
            <a:bodyPr wrap="square" lIns="0" tIns="0" rIns="0" bIns="0" rtlCol="0"/>
            <a:lstStyle/>
            <a:p>
              <a:endParaRPr lang="fr-FR" noProof="0" dirty="0"/>
            </a:p>
          </p:txBody>
        </p:sp>
        <p:sp>
          <p:nvSpPr>
            <p:cNvPr id="6562" name="object 6562"/>
            <p:cNvSpPr/>
            <p:nvPr/>
          </p:nvSpPr>
          <p:spPr>
            <a:xfrm>
              <a:off x="6736702" y="5595365"/>
              <a:ext cx="1905" cy="446405"/>
            </a:xfrm>
            <a:custGeom>
              <a:avLst/>
              <a:gdLst/>
              <a:ahLst/>
              <a:cxnLst/>
              <a:rect l="l" t="t" r="r" b="b"/>
              <a:pathLst>
                <a:path w="1904" h="446404">
                  <a:moveTo>
                    <a:pt x="1676" y="121488"/>
                  </a:moveTo>
                  <a:lnTo>
                    <a:pt x="0" y="121488"/>
                  </a:lnTo>
                  <a:lnTo>
                    <a:pt x="0" y="446303"/>
                  </a:lnTo>
                  <a:lnTo>
                    <a:pt x="1676" y="445211"/>
                  </a:lnTo>
                  <a:lnTo>
                    <a:pt x="1676" y="121488"/>
                  </a:lnTo>
                  <a:close/>
                </a:path>
                <a:path w="1904" h="446404">
                  <a:moveTo>
                    <a:pt x="1676" y="0"/>
                  </a:moveTo>
                  <a:lnTo>
                    <a:pt x="0" y="723"/>
                  </a:lnTo>
                  <a:lnTo>
                    <a:pt x="0" y="56642"/>
                  </a:lnTo>
                  <a:lnTo>
                    <a:pt x="1676" y="55600"/>
                  </a:lnTo>
                  <a:lnTo>
                    <a:pt x="1676" y="0"/>
                  </a:lnTo>
                  <a:close/>
                </a:path>
              </a:pathLst>
            </a:custGeom>
            <a:solidFill>
              <a:srgbClr val="D2CAE1"/>
            </a:solidFill>
          </p:spPr>
          <p:txBody>
            <a:bodyPr wrap="square" lIns="0" tIns="0" rIns="0" bIns="0" rtlCol="0"/>
            <a:lstStyle/>
            <a:p>
              <a:endParaRPr lang="fr-FR" noProof="0" dirty="0"/>
            </a:p>
          </p:txBody>
        </p:sp>
        <p:sp>
          <p:nvSpPr>
            <p:cNvPr id="6563" name="object 6563"/>
            <p:cNvSpPr/>
            <p:nvPr/>
          </p:nvSpPr>
          <p:spPr>
            <a:xfrm>
              <a:off x="6736701" y="5595361"/>
              <a:ext cx="1905" cy="446405"/>
            </a:xfrm>
            <a:custGeom>
              <a:avLst/>
              <a:gdLst/>
              <a:ahLst/>
              <a:cxnLst/>
              <a:rect l="l" t="t" r="r" b="b"/>
              <a:pathLst>
                <a:path w="1904" h="446404">
                  <a:moveTo>
                    <a:pt x="1681" y="0"/>
                  </a:moveTo>
                  <a:lnTo>
                    <a:pt x="1681" y="55599"/>
                  </a:lnTo>
                </a:path>
                <a:path w="1904" h="446404">
                  <a:moveTo>
                    <a:pt x="1681" y="121489"/>
                  </a:moveTo>
                  <a:lnTo>
                    <a:pt x="1681" y="445210"/>
                  </a:lnTo>
                </a:path>
                <a:path w="1904" h="446404">
                  <a:moveTo>
                    <a:pt x="0" y="446303"/>
                  </a:moveTo>
                  <a:lnTo>
                    <a:pt x="0" y="120775"/>
                  </a:lnTo>
                </a:path>
                <a:path w="1904" h="446404">
                  <a:moveTo>
                    <a:pt x="0" y="56640"/>
                  </a:moveTo>
                  <a:lnTo>
                    <a:pt x="0" y="717"/>
                  </a:lnTo>
                </a:path>
              </a:pathLst>
            </a:custGeom>
            <a:ln w="3175">
              <a:solidFill>
                <a:srgbClr val="D2CAE1"/>
              </a:solidFill>
            </a:ln>
          </p:spPr>
          <p:txBody>
            <a:bodyPr wrap="square" lIns="0" tIns="0" rIns="0" bIns="0" rtlCol="0"/>
            <a:lstStyle/>
            <a:p>
              <a:endParaRPr lang="fr-FR" noProof="0" dirty="0"/>
            </a:p>
          </p:txBody>
        </p:sp>
        <p:sp>
          <p:nvSpPr>
            <p:cNvPr id="6564" name="object 6564"/>
            <p:cNvSpPr/>
            <p:nvPr/>
          </p:nvSpPr>
          <p:spPr>
            <a:xfrm>
              <a:off x="6738379" y="5593829"/>
              <a:ext cx="3810" cy="447040"/>
            </a:xfrm>
            <a:custGeom>
              <a:avLst/>
              <a:gdLst/>
              <a:ahLst/>
              <a:cxnLst/>
              <a:rect l="l" t="t" r="r" b="b"/>
              <a:pathLst>
                <a:path w="3809" h="447039">
                  <a:moveTo>
                    <a:pt x="3606" y="124561"/>
                  </a:moveTo>
                  <a:lnTo>
                    <a:pt x="0" y="123024"/>
                  </a:lnTo>
                  <a:lnTo>
                    <a:pt x="0" y="446430"/>
                  </a:lnTo>
                  <a:lnTo>
                    <a:pt x="3606" y="446430"/>
                  </a:lnTo>
                  <a:lnTo>
                    <a:pt x="3606" y="124561"/>
                  </a:lnTo>
                  <a:close/>
                </a:path>
                <a:path w="3809" h="447039">
                  <a:moveTo>
                    <a:pt x="3606" y="0"/>
                  </a:moveTo>
                  <a:lnTo>
                    <a:pt x="0" y="1536"/>
                  </a:lnTo>
                  <a:lnTo>
                    <a:pt x="0" y="57137"/>
                  </a:lnTo>
                  <a:lnTo>
                    <a:pt x="3606" y="54902"/>
                  </a:lnTo>
                  <a:lnTo>
                    <a:pt x="3606" y="0"/>
                  </a:lnTo>
                  <a:close/>
                </a:path>
              </a:pathLst>
            </a:custGeom>
            <a:solidFill>
              <a:srgbClr val="D2CAE0"/>
            </a:solidFill>
          </p:spPr>
          <p:txBody>
            <a:bodyPr wrap="square" lIns="0" tIns="0" rIns="0" bIns="0" rtlCol="0"/>
            <a:lstStyle/>
            <a:p>
              <a:endParaRPr lang="fr-FR" noProof="0" dirty="0"/>
            </a:p>
          </p:txBody>
        </p:sp>
        <p:sp>
          <p:nvSpPr>
            <p:cNvPr id="6565" name="object 6565"/>
            <p:cNvSpPr/>
            <p:nvPr/>
          </p:nvSpPr>
          <p:spPr>
            <a:xfrm>
              <a:off x="6738383" y="5593823"/>
              <a:ext cx="3810" cy="447040"/>
            </a:xfrm>
            <a:custGeom>
              <a:avLst/>
              <a:gdLst/>
              <a:ahLst/>
              <a:cxnLst/>
              <a:rect l="l" t="t" r="r" b="b"/>
              <a:pathLst>
                <a:path w="3809" h="447039">
                  <a:moveTo>
                    <a:pt x="3602" y="0"/>
                  </a:moveTo>
                  <a:lnTo>
                    <a:pt x="3602" y="54906"/>
                  </a:lnTo>
                </a:path>
                <a:path w="3809" h="447039">
                  <a:moveTo>
                    <a:pt x="3602" y="124557"/>
                  </a:moveTo>
                  <a:lnTo>
                    <a:pt x="3602" y="446430"/>
                  </a:lnTo>
                </a:path>
                <a:path w="3809" h="447039">
                  <a:moveTo>
                    <a:pt x="0" y="446748"/>
                  </a:moveTo>
                  <a:lnTo>
                    <a:pt x="0" y="123027"/>
                  </a:lnTo>
                </a:path>
                <a:path w="3809" h="447039">
                  <a:moveTo>
                    <a:pt x="0" y="57137"/>
                  </a:moveTo>
                  <a:lnTo>
                    <a:pt x="0" y="1537"/>
                  </a:lnTo>
                </a:path>
              </a:pathLst>
            </a:custGeom>
            <a:ln w="3175">
              <a:solidFill>
                <a:srgbClr val="D2CAE0"/>
              </a:solidFill>
            </a:ln>
          </p:spPr>
          <p:txBody>
            <a:bodyPr wrap="square" lIns="0" tIns="0" rIns="0" bIns="0" rtlCol="0"/>
            <a:lstStyle/>
            <a:p>
              <a:endParaRPr lang="fr-FR" noProof="0" dirty="0"/>
            </a:p>
          </p:txBody>
        </p:sp>
        <p:sp>
          <p:nvSpPr>
            <p:cNvPr id="6566" name="object 6566"/>
            <p:cNvSpPr/>
            <p:nvPr/>
          </p:nvSpPr>
          <p:spPr>
            <a:xfrm>
              <a:off x="6741986" y="5592292"/>
              <a:ext cx="3810" cy="447675"/>
            </a:xfrm>
            <a:custGeom>
              <a:avLst/>
              <a:gdLst/>
              <a:ahLst/>
              <a:cxnLst/>
              <a:rect l="l" t="t" r="r" b="b"/>
              <a:pathLst>
                <a:path w="3809" h="447675">
                  <a:moveTo>
                    <a:pt x="3594" y="127622"/>
                  </a:moveTo>
                  <a:lnTo>
                    <a:pt x="0" y="126098"/>
                  </a:lnTo>
                  <a:lnTo>
                    <a:pt x="0" y="447649"/>
                  </a:lnTo>
                  <a:lnTo>
                    <a:pt x="3594" y="447649"/>
                  </a:lnTo>
                  <a:lnTo>
                    <a:pt x="3594" y="127622"/>
                  </a:lnTo>
                  <a:close/>
                </a:path>
                <a:path w="3809" h="447675">
                  <a:moveTo>
                    <a:pt x="3594" y="0"/>
                  </a:moveTo>
                  <a:lnTo>
                    <a:pt x="0" y="1536"/>
                  </a:lnTo>
                  <a:lnTo>
                    <a:pt x="0" y="56438"/>
                  </a:lnTo>
                  <a:lnTo>
                    <a:pt x="3594" y="54216"/>
                  </a:lnTo>
                  <a:lnTo>
                    <a:pt x="3594" y="0"/>
                  </a:lnTo>
                  <a:close/>
                </a:path>
              </a:pathLst>
            </a:custGeom>
            <a:solidFill>
              <a:srgbClr val="D2CAE0"/>
            </a:solidFill>
          </p:spPr>
          <p:txBody>
            <a:bodyPr wrap="square" lIns="0" tIns="0" rIns="0" bIns="0" rtlCol="0"/>
            <a:lstStyle/>
            <a:p>
              <a:endParaRPr lang="fr-FR" noProof="0" dirty="0"/>
            </a:p>
          </p:txBody>
        </p:sp>
        <p:sp>
          <p:nvSpPr>
            <p:cNvPr id="6567" name="object 6567"/>
            <p:cNvSpPr/>
            <p:nvPr/>
          </p:nvSpPr>
          <p:spPr>
            <a:xfrm>
              <a:off x="6741986" y="5592285"/>
              <a:ext cx="3810" cy="448309"/>
            </a:xfrm>
            <a:custGeom>
              <a:avLst/>
              <a:gdLst/>
              <a:ahLst/>
              <a:cxnLst/>
              <a:rect l="l" t="t" r="r" b="b"/>
              <a:pathLst>
                <a:path w="3809" h="448310">
                  <a:moveTo>
                    <a:pt x="3602" y="0"/>
                  </a:moveTo>
                  <a:lnTo>
                    <a:pt x="3602" y="54213"/>
                  </a:lnTo>
                </a:path>
                <a:path w="3809" h="448310">
                  <a:moveTo>
                    <a:pt x="3602" y="127625"/>
                  </a:moveTo>
                  <a:lnTo>
                    <a:pt x="3602" y="447650"/>
                  </a:lnTo>
                </a:path>
                <a:path w="3809" h="448310">
                  <a:moveTo>
                    <a:pt x="0" y="447968"/>
                  </a:moveTo>
                  <a:lnTo>
                    <a:pt x="0" y="126095"/>
                  </a:lnTo>
                </a:path>
                <a:path w="3809" h="448310">
                  <a:moveTo>
                    <a:pt x="0" y="56444"/>
                  </a:moveTo>
                  <a:lnTo>
                    <a:pt x="0" y="1537"/>
                  </a:lnTo>
                </a:path>
              </a:pathLst>
            </a:custGeom>
            <a:ln w="3175">
              <a:solidFill>
                <a:srgbClr val="D2CAE0"/>
              </a:solidFill>
            </a:ln>
          </p:spPr>
          <p:txBody>
            <a:bodyPr wrap="square" lIns="0" tIns="0" rIns="0" bIns="0" rtlCol="0"/>
            <a:lstStyle/>
            <a:p>
              <a:endParaRPr lang="fr-FR" noProof="0" dirty="0"/>
            </a:p>
          </p:txBody>
        </p:sp>
        <p:sp>
          <p:nvSpPr>
            <p:cNvPr id="6568" name="object 6568"/>
            <p:cNvSpPr/>
            <p:nvPr/>
          </p:nvSpPr>
          <p:spPr>
            <a:xfrm>
              <a:off x="6745579" y="5591466"/>
              <a:ext cx="2540" cy="448309"/>
            </a:xfrm>
            <a:custGeom>
              <a:avLst/>
              <a:gdLst/>
              <a:ahLst/>
              <a:cxnLst/>
              <a:rect l="l" t="t" r="r" b="b"/>
              <a:pathLst>
                <a:path w="2540" h="448310">
                  <a:moveTo>
                    <a:pt x="1930" y="129260"/>
                  </a:moveTo>
                  <a:lnTo>
                    <a:pt x="0" y="128447"/>
                  </a:lnTo>
                  <a:lnTo>
                    <a:pt x="0" y="448310"/>
                  </a:lnTo>
                  <a:lnTo>
                    <a:pt x="1930" y="448310"/>
                  </a:lnTo>
                  <a:lnTo>
                    <a:pt x="1930" y="129260"/>
                  </a:lnTo>
                  <a:close/>
                </a:path>
                <a:path w="2540" h="448310">
                  <a:moveTo>
                    <a:pt x="1930" y="0"/>
                  </a:moveTo>
                  <a:lnTo>
                    <a:pt x="0" y="825"/>
                  </a:lnTo>
                  <a:lnTo>
                    <a:pt x="0" y="55041"/>
                  </a:lnTo>
                  <a:lnTo>
                    <a:pt x="1930" y="53848"/>
                  </a:lnTo>
                  <a:lnTo>
                    <a:pt x="1930" y="0"/>
                  </a:lnTo>
                  <a:close/>
                </a:path>
              </a:pathLst>
            </a:custGeom>
            <a:solidFill>
              <a:srgbClr val="D2CAE0"/>
            </a:solidFill>
          </p:spPr>
          <p:txBody>
            <a:bodyPr wrap="square" lIns="0" tIns="0" rIns="0" bIns="0" rtlCol="0"/>
            <a:lstStyle/>
            <a:p>
              <a:endParaRPr lang="fr-FR" noProof="0" dirty="0"/>
            </a:p>
          </p:txBody>
        </p:sp>
        <p:sp>
          <p:nvSpPr>
            <p:cNvPr id="6569" name="object 6569"/>
            <p:cNvSpPr/>
            <p:nvPr/>
          </p:nvSpPr>
          <p:spPr>
            <a:xfrm>
              <a:off x="6745589" y="5591465"/>
              <a:ext cx="2540" cy="448945"/>
            </a:xfrm>
            <a:custGeom>
              <a:avLst/>
              <a:gdLst/>
              <a:ahLst/>
              <a:cxnLst/>
              <a:rect l="l" t="t" r="r" b="b"/>
              <a:pathLst>
                <a:path w="2540" h="448945">
                  <a:moveTo>
                    <a:pt x="1921" y="0"/>
                  </a:moveTo>
                  <a:lnTo>
                    <a:pt x="1921" y="53844"/>
                  </a:lnTo>
                </a:path>
                <a:path w="2540" h="448945">
                  <a:moveTo>
                    <a:pt x="1921" y="129261"/>
                  </a:moveTo>
                  <a:lnTo>
                    <a:pt x="1921" y="448300"/>
                  </a:lnTo>
                </a:path>
                <a:path w="2540" h="448945">
                  <a:moveTo>
                    <a:pt x="0" y="448470"/>
                  </a:moveTo>
                  <a:lnTo>
                    <a:pt x="0" y="128445"/>
                  </a:lnTo>
                </a:path>
                <a:path w="2540" h="448945">
                  <a:moveTo>
                    <a:pt x="0" y="55034"/>
                  </a:moveTo>
                  <a:lnTo>
                    <a:pt x="0" y="820"/>
                  </a:lnTo>
                </a:path>
              </a:pathLst>
            </a:custGeom>
            <a:ln w="3175">
              <a:solidFill>
                <a:srgbClr val="D2CAE0"/>
              </a:solidFill>
            </a:ln>
          </p:spPr>
          <p:txBody>
            <a:bodyPr wrap="square" lIns="0" tIns="0" rIns="0" bIns="0" rtlCol="0"/>
            <a:lstStyle/>
            <a:p>
              <a:endParaRPr lang="fr-FR" noProof="0" dirty="0"/>
            </a:p>
          </p:txBody>
        </p:sp>
        <p:sp>
          <p:nvSpPr>
            <p:cNvPr id="6570" name="object 6570"/>
            <p:cNvSpPr/>
            <p:nvPr/>
          </p:nvSpPr>
          <p:spPr>
            <a:xfrm>
              <a:off x="6747510" y="5589930"/>
              <a:ext cx="3810" cy="449580"/>
            </a:xfrm>
            <a:custGeom>
              <a:avLst/>
              <a:gdLst/>
              <a:ahLst/>
              <a:cxnLst/>
              <a:rect l="l" t="t" r="r" b="b"/>
              <a:pathLst>
                <a:path w="3809" h="449579">
                  <a:moveTo>
                    <a:pt x="3594" y="132334"/>
                  </a:moveTo>
                  <a:lnTo>
                    <a:pt x="0" y="130797"/>
                  </a:lnTo>
                  <a:lnTo>
                    <a:pt x="0" y="449529"/>
                  </a:lnTo>
                  <a:lnTo>
                    <a:pt x="3594" y="449529"/>
                  </a:lnTo>
                  <a:lnTo>
                    <a:pt x="3594" y="132334"/>
                  </a:lnTo>
                  <a:close/>
                </a:path>
                <a:path w="3809" h="449579">
                  <a:moveTo>
                    <a:pt x="3594" y="0"/>
                  </a:moveTo>
                  <a:lnTo>
                    <a:pt x="0" y="1536"/>
                  </a:lnTo>
                  <a:lnTo>
                    <a:pt x="0" y="55384"/>
                  </a:lnTo>
                  <a:lnTo>
                    <a:pt x="3594" y="53149"/>
                  </a:lnTo>
                  <a:lnTo>
                    <a:pt x="3594" y="0"/>
                  </a:lnTo>
                  <a:close/>
                </a:path>
              </a:pathLst>
            </a:custGeom>
            <a:solidFill>
              <a:srgbClr val="D2CAE0"/>
            </a:solidFill>
          </p:spPr>
          <p:txBody>
            <a:bodyPr wrap="square" lIns="0" tIns="0" rIns="0" bIns="0" rtlCol="0"/>
            <a:lstStyle/>
            <a:p>
              <a:endParaRPr lang="fr-FR" noProof="0" dirty="0"/>
            </a:p>
          </p:txBody>
        </p:sp>
        <p:sp>
          <p:nvSpPr>
            <p:cNvPr id="6571" name="object 6571"/>
            <p:cNvSpPr/>
            <p:nvPr/>
          </p:nvSpPr>
          <p:spPr>
            <a:xfrm>
              <a:off x="6747510" y="5589927"/>
              <a:ext cx="3810" cy="450215"/>
            </a:xfrm>
            <a:custGeom>
              <a:avLst/>
              <a:gdLst/>
              <a:ahLst/>
              <a:cxnLst/>
              <a:rect l="l" t="t" r="r" b="b"/>
              <a:pathLst>
                <a:path w="3809" h="450214">
                  <a:moveTo>
                    <a:pt x="3602" y="0"/>
                  </a:moveTo>
                  <a:lnTo>
                    <a:pt x="3602" y="53151"/>
                  </a:lnTo>
                </a:path>
                <a:path w="3809" h="450214">
                  <a:moveTo>
                    <a:pt x="3602" y="132328"/>
                  </a:moveTo>
                  <a:lnTo>
                    <a:pt x="3602" y="449520"/>
                  </a:lnTo>
                </a:path>
                <a:path w="3809" h="450214">
                  <a:moveTo>
                    <a:pt x="0" y="449838"/>
                  </a:moveTo>
                  <a:lnTo>
                    <a:pt x="0" y="130799"/>
                  </a:lnTo>
                </a:path>
                <a:path w="3809" h="450214">
                  <a:moveTo>
                    <a:pt x="0" y="55382"/>
                  </a:moveTo>
                  <a:lnTo>
                    <a:pt x="0" y="1537"/>
                  </a:lnTo>
                </a:path>
              </a:pathLst>
            </a:custGeom>
            <a:ln w="3175">
              <a:solidFill>
                <a:srgbClr val="D2CAE0"/>
              </a:solidFill>
            </a:ln>
          </p:spPr>
          <p:txBody>
            <a:bodyPr wrap="square" lIns="0" tIns="0" rIns="0" bIns="0" rtlCol="0"/>
            <a:lstStyle/>
            <a:p>
              <a:endParaRPr lang="fr-FR" noProof="0" dirty="0"/>
            </a:p>
          </p:txBody>
        </p:sp>
        <p:sp>
          <p:nvSpPr>
            <p:cNvPr id="6572" name="object 6572"/>
            <p:cNvSpPr/>
            <p:nvPr/>
          </p:nvSpPr>
          <p:spPr>
            <a:xfrm>
              <a:off x="6751104" y="5588393"/>
              <a:ext cx="3810" cy="450850"/>
            </a:xfrm>
            <a:custGeom>
              <a:avLst/>
              <a:gdLst/>
              <a:ahLst/>
              <a:cxnLst/>
              <a:rect l="l" t="t" r="r" b="b"/>
              <a:pathLst>
                <a:path w="3809" h="450850">
                  <a:moveTo>
                    <a:pt x="3606" y="135394"/>
                  </a:moveTo>
                  <a:lnTo>
                    <a:pt x="0" y="133870"/>
                  </a:lnTo>
                  <a:lnTo>
                    <a:pt x="0" y="450735"/>
                  </a:lnTo>
                  <a:lnTo>
                    <a:pt x="3606" y="450735"/>
                  </a:lnTo>
                  <a:lnTo>
                    <a:pt x="3606" y="135394"/>
                  </a:lnTo>
                  <a:close/>
                </a:path>
                <a:path w="3809" h="450850">
                  <a:moveTo>
                    <a:pt x="3606" y="0"/>
                  </a:moveTo>
                  <a:lnTo>
                    <a:pt x="0" y="1536"/>
                  </a:lnTo>
                  <a:lnTo>
                    <a:pt x="0" y="54686"/>
                  </a:lnTo>
                  <a:lnTo>
                    <a:pt x="3606" y="52463"/>
                  </a:lnTo>
                  <a:lnTo>
                    <a:pt x="3606" y="0"/>
                  </a:lnTo>
                  <a:close/>
                </a:path>
              </a:pathLst>
            </a:custGeom>
            <a:solidFill>
              <a:srgbClr val="D1C9DF"/>
            </a:solidFill>
          </p:spPr>
          <p:txBody>
            <a:bodyPr wrap="square" lIns="0" tIns="0" rIns="0" bIns="0" rtlCol="0"/>
            <a:lstStyle/>
            <a:p>
              <a:endParaRPr lang="fr-FR" noProof="0" dirty="0"/>
            </a:p>
          </p:txBody>
        </p:sp>
        <p:sp>
          <p:nvSpPr>
            <p:cNvPr id="6573" name="object 6573"/>
            <p:cNvSpPr/>
            <p:nvPr/>
          </p:nvSpPr>
          <p:spPr>
            <a:xfrm>
              <a:off x="6751114" y="5588389"/>
              <a:ext cx="3810" cy="451484"/>
            </a:xfrm>
            <a:custGeom>
              <a:avLst/>
              <a:gdLst/>
              <a:ahLst/>
              <a:cxnLst/>
              <a:rect l="l" t="t" r="r" b="b"/>
              <a:pathLst>
                <a:path w="3809" h="451485">
                  <a:moveTo>
                    <a:pt x="3602" y="0"/>
                  </a:moveTo>
                  <a:lnTo>
                    <a:pt x="3602" y="52458"/>
                  </a:lnTo>
                </a:path>
                <a:path w="3809" h="451485">
                  <a:moveTo>
                    <a:pt x="3602" y="135396"/>
                  </a:moveTo>
                  <a:lnTo>
                    <a:pt x="3602" y="450739"/>
                  </a:lnTo>
                </a:path>
                <a:path w="3809" h="451485">
                  <a:moveTo>
                    <a:pt x="0" y="451058"/>
                  </a:moveTo>
                  <a:lnTo>
                    <a:pt x="0" y="133866"/>
                  </a:lnTo>
                </a:path>
                <a:path w="3809" h="451485">
                  <a:moveTo>
                    <a:pt x="0" y="54689"/>
                  </a:moveTo>
                  <a:lnTo>
                    <a:pt x="0" y="1537"/>
                  </a:lnTo>
                </a:path>
              </a:pathLst>
            </a:custGeom>
            <a:ln w="3175">
              <a:solidFill>
                <a:srgbClr val="D1C9DF"/>
              </a:solidFill>
            </a:ln>
          </p:spPr>
          <p:txBody>
            <a:bodyPr wrap="square" lIns="0" tIns="0" rIns="0" bIns="0" rtlCol="0"/>
            <a:lstStyle/>
            <a:p>
              <a:endParaRPr lang="fr-FR" noProof="0" dirty="0"/>
            </a:p>
          </p:txBody>
        </p:sp>
        <p:sp>
          <p:nvSpPr>
            <p:cNvPr id="6574" name="object 6574"/>
            <p:cNvSpPr/>
            <p:nvPr/>
          </p:nvSpPr>
          <p:spPr>
            <a:xfrm>
              <a:off x="6754710" y="5587682"/>
              <a:ext cx="1905" cy="451484"/>
            </a:xfrm>
            <a:custGeom>
              <a:avLst/>
              <a:gdLst/>
              <a:ahLst/>
              <a:cxnLst/>
              <a:rect l="l" t="t" r="r" b="b"/>
              <a:pathLst>
                <a:path w="1904" h="451485">
                  <a:moveTo>
                    <a:pt x="1676" y="136829"/>
                  </a:moveTo>
                  <a:lnTo>
                    <a:pt x="0" y="136829"/>
                  </a:lnTo>
                  <a:lnTo>
                    <a:pt x="0" y="451307"/>
                  </a:lnTo>
                  <a:lnTo>
                    <a:pt x="1676" y="451307"/>
                  </a:lnTo>
                  <a:lnTo>
                    <a:pt x="1676" y="136829"/>
                  </a:lnTo>
                  <a:close/>
                </a:path>
                <a:path w="1904" h="451485">
                  <a:moveTo>
                    <a:pt x="1676" y="0"/>
                  </a:moveTo>
                  <a:lnTo>
                    <a:pt x="0" y="711"/>
                  </a:lnTo>
                  <a:lnTo>
                    <a:pt x="0" y="53174"/>
                  </a:lnTo>
                  <a:lnTo>
                    <a:pt x="1676" y="52133"/>
                  </a:lnTo>
                  <a:lnTo>
                    <a:pt x="1676" y="0"/>
                  </a:lnTo>
                  <a:close/>
                </a:path>
              </a:pathLst>
            </a:custGeom>
            <a:solidFill>
              <a:srgbClr val="D1C9DF"/>
            </a:solidFill>
          </p:spPr>
          <p:txBody>
            <a:bodyPr wrap="square" lIns="0" tIns="0" rIns="0" bIns="0" rtlCol="0"/>
            <a:lstStyle/>
            <a:p>
              <a:endParaRPr lang="fr-FR" noProof="0" dirty="0"/>
            </a:p>
          </p:txBody>
        </p:sp>
        <p:sp>
          <p:nvSpPr>
            <p:cNvPr id="6575" name="object 6575"/>
            <p:cNvSpPr/>
            <p:nvPr/>
          </p:nvSpPr>
          <p:spPr>
            <a:xfrm>
              <a:off x="6754717" y="5587671"/>
              <a:ext cx="1905" cy="451484"/>
            </a:xfrm>
            <a:custGeom>
              <a:avLst/>
              <a:gdLst/>
              <a:ahLst/>
              <a:cxnLst/>
              <a:rect l="l" t="t" r="r" b="b"/>
              <a:pathLst>
                <a:path w="1904" h="451485">
                  <a:moveTo>
                    <a:pt x="1681" y="0"/>
                  </a:moveTo>
                  <a:lnTo>
                    <a:pt x="1681" y="52135"/>
                  </a:lnTo>
                </a:path>
                <a:path w="1904" h="451485">
                  <a:moveTo>
                    <a:pt x="1681" y="136828"/>
                  </a:moveTo>
                  <a:lnTo>
                    <a:pt x="1681" y="451309"/>
                  </a:lnTo>
                </a:path>
                <a:path w="1904" h="451485">
                  <a:moveTo>
                    <a:pt x="0" y="451457"/>
                  </a:moveTo>
                  <a:lnTo>
                    <a:pt x="0" y="136114"/>
                  </a:lnTo>
                </a:path>
                <a:path w="1904" h="451485">
                  <a:moveTo>
                    <a:pt x="0" y="53176"/>
                  </a:moveTo>
                  <a:lnTo>
                    <a:pt x="0" y="717"/>
                  </a:lnTo>
                </a:path>
              </a:pathLst>
            </a:custGeom>
            <a:ln w="3175">
              <a:solidFill>
                <a:srgbClr val="D1C9DF"/>
              </a:solidFill>
            </a:ln>
          </p:spPr>
          <p:txBody>
            <a:bodyPr wrap="square" lIns="0" tIns="0" rIns="0" bIns="0" rtlCol="0"/>
            <a:lstStyle/>
            <a:p>
              <a:endParaRPr lang="fr-FR" noProof="0" dirty="0"/>
            </a:p>
          </p:txBody>
        </p:sp>
        <p:sp>
          <p:nvSpPr>
            <p:cNvPr id="6576" name="object 6576"/>
            <p:cNvSpPr/>
            <p:nvPr/>
          </p:nvSpPr>
          <p:spPr>
            <a:xfrm>
              <a:off x="6756387" y="5586145"/>
              <a:ext cx="3810" cy="452755"/>
            </a:xfrm>
            <a:custGeom>
              <a:avLst/>
              <a:gdLst/>
              <a:ahLst/>
              <a:cxnLst/>
              <a:rect l="l" t="t" r="r" b="b"/>
              <a:pathLst>
                <a:path w="3809" h="452754">
                  <a:moveTo>
                    <a:pt x="3606" y="139890"/>
                  </a:moveTo>
                  <a:lnTo>
                    <a:pt x="0" y="138366"/>
                  </a:lnTo>
                  <a:lnTo>
                    <a:pt x="0" y="452526"/>
                  </a:lnTo>
                  <a:lnTo>
                    <a:pt x="3606" y="452526"/>
                  </a:lnTo>
                  <a:lnTo>
                    <a:pt x="3606" y="139890"/>
                  </a:lnTo>
                  <a:close/>
                </a:path>
                <a:path w="3809" h="452754">
                  <a:moveTo>
                    <a:pt x="3606" y="0"/>
                  </a:moveTo>
                  <a:lnTo>
                    <a:pt x="0" y="1536"/>
                  </a:lnTo>
                  <a:lnTo>
                    <a:pt x="0" y="53670"/>
                  </a:lnTo>
                  <a:lnTo>
                    <a:pt x="3606" y="51435"/>
                  </a:lnTo>
                  <a:lnTo>
                    <a:pt x="3606" y="0"/>
                  </a:lnTo>
                  <a:close/>
                </a:path>
              </a:pathLst>
            </a:custGeom>
            <a:solidFill>
              <a:srgbClr val="D1C9DF"/>
            </a:solidFill>
          </p:spPr>
          <p:txBody>
            <a:bodyPr wrap="square" lIns="0" tIns="0" rIns="0" bIns="0" rtlCol="0"/>
            <a:lstStyle/>
            <a:p>
              <a:endParaRPr lang="fr-FR" noProof="0" dirty="0"/>
            </a:p>
          </p:txBody>
        </p:sp>
        <p:sp>
          <p:nvSpPr>
            <p:cNvPr id="6577" name="object 6577"/>
            <p:cNvSpPr/>
            <p:nvPr/>
          </p:nvSpPr>
          <p:spPr>
            <a:xfrm>
              <a:off x="6756398" y="5586133"/>
              <a:ext cx="3810" cy="453390"/>
            </a:xfrm>
            <a:custGeom>
              <a:avLst/>
              <a:gdLst/>
              <a:ahLst/>
              <a:cxnLst/>
              <a:rect l="l" t="t" r="r" b="b"/>
              <a:pathLst>
                <a:path w="3809" h="453389">
                  <a:moveTo>
                    <a:pt x="3602" y="0"/>
                  </a:moveTo>
                  <a:lnTo>
                    <a:pt x="3602" y="51442"/>
                  </a:lnTo>
                </a:path>
                <a:path w="3809" h="453389">
                  <a:moveTo>
                    <a:pt x="3602" y="139895"/>
                  </a:moveTo>
                  <a:lnTo>
                    <a:pt x="3602" y="452528"/>
                  </a:lnTo>
                </a:path>
                <a:path w="3809" h="453389">
                  <a:moveTo>
                    <a:pt x="0" y="452847"/>
                  </a:moveTo>
                  <a:lnTo>
                    <a:pt x="0" y="138365"/>
                  </a:lnTo>
                </a:path>
                <a:path w="3809" h="453389">
                  <a:moveTo>
                    <a:pt x="0" y="53673"/>
                  </a:moveTo>
                  <a:lnTo>
                    <a:pt x="0" y="1537"/>
                  </a:lnTo>
                </a:path>
              </a:pathLst>
            </a:custGeom>
            <a:ln w="3175">
              <a:solidFill>
                <a:srgbClr val="D1C9DF"/>
              </a:solidFill>
            </a:ln>
          </p:spPr>
          <p:txBody>
            <a:bodyPr wrap="square" lIns="0" tIns="0" rIns="0" bIns="0" rtlCol="0"/>
            <a:lstStyle/>
            <a:p>
              <a:endParaRPr lang="fr-FR" noProof="0" dirty="0"/>
            </a:p>
          </p:txBody>
        </p:sp>
        <p:sp>
          <p:nvSpPr>
            <p:cNvPr id="6578" name="object 6578"/>
            <p:cNvSpPr/>
            <p:nvPr/>
          </p:nvSpPr>
          <p:spPr>
            <a:xfrm>
              <a:off x="6759994" y="5584532"/>
              <a:ext cx="3810" cy="454025"/>
            </a:xfrm>
            <a:custGeom>
              <a:avLst/>
              <a:gdLst/>
              <a:ahLst/>
              <a:cxnLst/>
              <a:rect l="l" t="t" r="r" b="b"/>
              <a:pathLst>
                <a:path w="3809" h="454025">
                  <a:moveTo>
                    <a:pt x="3606" y="143027"/>
                  </a:moveTo>
                  <a:lnTo>
                    <a:pt x="0" y="141503"/>
                  </a:lnTo>
                  <a:lnTo>
                    <a:pt x="0" y="453821"/>
                  </a:lnTo>
                  <a:lnTo>
                    <a:pt x="3606" y="453821"/>
                  </a:lnTo>
                  <a:lnTo>
                    <a:pt x="3606" y="143027"/>
                  </a:lnTo>
                  <a:close/>
                </a:path>
                <a:path w="3809" h="454025">
                  <a:moveTo>
                    <a:pt x="3606" y="0"/>
                  </a:moveTo>
                  <a:lnTo>
                    <a:pt x="2654" y="0"/>
                  </a:lnTo>
                  <a:lnTo>
                    <a:pt x="2654" y="1143"/>
                  </a:lnTo>
                  <a:lnTo>
                    <a:pt x="0" y="1143"/>
                  </a:lnTo>
                  <a:lnTo>
                    <a:pt x="0" y="50380"/>
                  </a:lnTo>
                  <a:lnTo>
                    <a:pt x="0" y="52679"/>
                  </a:lnTo>
                  <a:lnTo>
                    <a:pt x="2451" y="52679"/>
                  </a:lnTo>
                  <a:lnTo>
                    <a:pt x="2451" y="50380"/>
                  </a:lnTo>
                  <a:lnTo>
                    <a:pt x="3606" y="50380"/>
                  </a:lnTo>
                  <a:lnTo>
                    <a:pt x="3606" y="1143"/>
                  </a:lnTo>
                  <a:lnTo>
                    <a:pt x="3606" y="0"/>
                  </a:lnTo>
                  <a:close/>
                </a:path>
              </a:pathLst>
            </a:custGeom>
            <a:solidFill>
              <a:srgbClr val="D1C9DF"/>
            </a:solidFill>
          </p:spPr>
          <p:txBody>
            <a:bodyPr wrap="square" lIns="0" tIns="0" rIns="0" bIns="0" rtlCol="0"/>
            <a:lstStyle/>
            <a:p>
              <a:endParaRPr lang="fr-FR" noProof="0" dirty="0"/>
            </a:p>
          </p:txBody>
        </p:sp>
        <p:sp>
          <p:nvSpPr>
            <p:cNvPr id="6579" name="object 6579"/>
            <p:cNvSpPr/>
            <p:nvPr/>
          </p:nvSpPr>
          <p:spPr>
            <a:xfrm>
              <a:off x="6760001" y="5584726"/>
              <a:ext cx="3810" cy="454025"/>
            </a:xfrm>
            <a:custGeom>
              <a:avLst/>
              <a:gdLst/>
              <a:ahLst/>
              <a:cxnLst/>
              <a:rect l="l" t="t" r="r" b="b"/>
              <a:pathLst>
                <a:path w="3809" h="454025">
                  <a:moveTo>
                    <a:pt x="3602" y="0"/>
                  </a:moveTo>
                  <a:lnTo>
                    <a:pt x="3602" y="50618"/>
                  </a:lnTo>
                </a:path>
                <a:path w="3809" h="454025">
                  <a:moveTo>
                    <a:pt x="3602" y="142832"/>
                  </a:moveTo>
                  <a:lnTo>
                    <a:pt x="3602" y="453617"/>
                  </a:lnTo>
                </a:path>
                <a:path w="3809" h="454025">
                  <a:moveTo>
                    <a:pt x="0" y="453935"/>
                  </a:moveTo>
                  <a:lnTo>
                    <a:pt x="0" y="141302"/>
                  </a:lnTo>
                </a:path>
                <a:path w="3809" h="454025">
                  <a:moveTo>
                    <a:pt x="0" y="52849"/>
                  </a:moveTo>
                  <a:lnTo>
                    <a:pt x="0" y="1407"/>
                  </a:lnTo>
                </a:path>
              </a:pathLst>
            </a:custGeom>
            <a:ln w="3175">
              <a:solidFill>
                <a:srgbClr val="D1C9DF"/>
              </a:solidFill>
            </a:ln>
          </p:spPr>
          <p:txBody>
            <a:bodyPr wrap="square" lIns="0" tIns="0" rIns="0" bIns="0" rtlCol="0"/>
            <a:lstStyle/>
            <a:p>
              <a:endParaRPr lang="fr-FR" noProof="0" dirty="0"/>
            </a:p>
          </p:txBody>
        </p:sp>
        <p:sp>
          <p:nvSpPr>
            <p:cNvPr id="6580" name="object 6580"/>
            <p:cNvSpPr/>
            <p:nvPr/>
          </p:nvSpPr>
          <p:spPr>
            <a:xfrm>
              <a:off x="6763601" y="5583351"/>
              <a:ext cx="3810" cy="455295"/>
            </a:xfrm>
            <a:custGeom>
              <a:avLst/>
              <a:gdLst/>
              <a:ahLst/>
              <a:cxnLst/>
              <a:rect l="l" t="t" r="r" b="b"/>
              <a:pathLst>
                <a:path w="3809" h="455295">
                  <a:moveTo>
                    <a:pt x="3594" y="145745"/>
                  </a:moveTo>
                  <a:lnTo>
                    <a:pt x="0" y="144208"/>
                  </a:lnTo>
                  <a:lnTo>
                    <a:pt x="0" y="454685"/>
                  </a:lnTo>
                  <a:lnTo>
                    <a:pt x="3594" y="454685"/>
                  </a:lnTo>
                  <a:lnTo>
                    <a:pt x="3594" y="145745"/>
                  </a:lnTo>
                  <a:close/>
                </a:path>
                <a:path w="3809" h="455295">
                  <a:moveTo>
                    <a:pt x="3594" y="0"/>
                  </a:moveTo>
                  <a:lnTo>
                    <a:pt x="0" y="1384"/>
                  </a:lnTo>
                  <a:lnTo>
                    <a:pt x="0" y="51993"/>
                  </a:lnTo>
                  <a:lnTo>
                    <a:pt x="3594" y="49771"/>
                  </a:lnTo>
                  <a:lnTo>
                    <a:pt x="3594" y="0"/>
                  </a:lnTo>
                  <a:close/>
                </a:path>
              </a:pathLst>
            </a:custGeom>
            <a:solidFill>
              <a:srgbClr val="D1C8DF"/>
            </a:solidFill>
          </p:spPr>
          <p:txBody>
            <a:bodyPr wrap="square" lIns="0" tIns="0" rIns="0" bIns="0" rtlCol="0"/>
            <a:lstStyle/>
            <a:p>
              <a:endParaRPr lang="fr-FR" noProof="0" dirty="0"/>
            </a:p>
          </p:txBody>
        </p:sp>
        <p:sp>
          <p:nvSpPr>
            <p:cNvPr id="6581" name="object 6581"/>
            <p:cNvSpPr/>
            <p:nvPr/>
          </p:nvSpPr>
          <p:spPr>
            <a:xfrm>
              <a:off x="6763604" y="5583341"/>
              <a:ext cx="3810" cy="455295"/>
            </a:xfrm>
            <a:custGeom>
              <a:avLst/>
              <a:gdLst/>
              <a:ahLst/>
              <a:cxnLst/>
              <a:rect l="l" t="t" r="r" b="b"/>
              <a:pathLst>
                <a:path w="3809" h="455295">
                  <a:moveTo>
                    <a:pt x="3602" y="0"/>
                  </a:moveTo>
                  <a:lnTo>
                    <a:pt x="3602" y="49773"/>
                  </a:lnTo>
                </a:path>
                <a:path w="3809" h="455295">
                  <a:moveTo>
                    <a:pt x="3602" y="145747"/>
                  </a:moveTo>
                  <a:lnTo>
                    <a:pt x="3602" y="454684"/>
                  </a:lnTo>
                </a:path>
                <a:path w="3809" h="455295">
                  <a:moveTo>
                    <a:pt x="0" y="455002"/>
                  </a:moveTo>
                  <a:lnTo>
                    <a:pt x="0" y="144217"/>
                  </a:lnTo>
                </a:path>
                <a:path w="3809" h="455295">
                  <a:moveTo>
                    <a:pt x="0" y="52003"/>
                  </a:moveTo>
                  <a:lnTo>
                    <a:pt x="0" y="1385"/>
                  </a:lnTo>
                </a:path>
              </a:pathLst>
            </a:custGeom>
            <a:ln w="3175">
              <a:solidFill>
                <a:srgbClr val="D1C8DF"/>
              </a:solidFill>
            </a:ln>
          </p:spPr>
          <p:txBody>
            <a:bodyPr wrap="square" lIns="0" tIns="0" rIns="0" bIns="0" rtlCol="0"/>
            <a:lstStyle/>
            <a:p>
              <a:endParaRPr lang="fr-FR" noProof="0" dirty="0"/>
            </a:p>
          </p:txBody>
        </p:sp>
        <p:sp>
          <p:nvSpPr>
            <p:cNvPr id="6582" name="object 6582"/>
            <p:cNvSpPr/>
            <p:nvPr/>
          </p:nvSpPr>
          <p:spPr>
            <a:xfrm>
              <a:off x="6767195" y="5582615"/>
              <a:ext cx="2540" cy="455295"/>
            </a:xfrm>
            <a:custGeom>
              <a:avLst/>
              <a:gdLst/>
              <a:ahLst/>
              <a:cxnLst/>
              <a:rect l="l" t="t" r="r" b="b"/>
              <a:pathLst>
                <a:path w="2540" h="455295">
                  <a:moveTo>
                    <a:pt x="1930" y="147294"/>
                  </a:moveTo>
                  <a:lnTo>
                    <a:pt x="0" y="146481"/>
                  </a:lnTo>
                  <a:lnTo>
                    <a:pt x="0" y="455244"/>
                  </a:lnTo>
                  <a:lnTo>
                    <a:pt x="1930" y="455244"/>
                  </a:lnTo>
                  <a:lnTo>
                    <a:pt x="1930" y="147294"/>
                  </a:lnTo>
                  <a:close/>
                </a:path>
                <a:path w="2540" h="455295">
                  <a:moveTo>
                    <a:pt x="1930" y="0"/>
                  </a:moveTo>
                  <a:lnTo>
                    <a:pt x="0" y="736"/>
                  </a:lnTo>
                  <a:lnTo>
                    <a:pt x="0" y="50507"/>
                  </a:lnTo>
                  <a:lnTo>
                    <a:pt x="1930" y="49314"/>
                  </a:lnTo>
                  <a:lnTo>
                    <a:pt x="1930" y="0"/>
                  </a:lnTo>
                  <a:close/>
                </a:path>
              </a:pathLst>
            </a:custGeom>
            <a:solidFill>
              <a:srgbClr val="D1C8DF"/>
            </a:solidFill>
          </p:spPr>
          <p:txBody>
            <a:bodyPr wrap="square" lIns="0" tIns="0" rIns="0" bIns="0" rtlCol="0"/>
            <a:lstStyle/>
            <a:p>
              <a:endParaRPr lang="fr-FR" noProof="0" dirty="0"/>
            </a:p>
          </p:txBody>
        </p:sp>
        <p:sp>
          <p:nvSpPr>
            <p:cNvPr id="6583" name="object 6583"/>
            <p:cNvSpPr/>
            <p:nvPr/>
          </p:nvSpPr>
          <p:spPr>
            <a:xfrm>
              <a:off x="6767207" y="5582602"/>
              <a:ext cx="2540" cy="455930"/>
            </a:xfrm>
            <a:custGeom>
              <a:avLst/>
              <a:gdLst/>
              <a:ahLst/>
              <a:cxnLst/>
              <a:rect l="l" t="t" r="r" b="b"/>
              <a:pathLst>
                <a:path w="2540" h="455929">
                  <a:moveTo>
                    <a:pt x="1921" y="0"/>
                  </a:moveTo>
                  <a:lnTo>
                    <a:pt x="1921" y="49322"/>
                  </a:lnTo>
                </a:path>
                <a:path w="2540" h="455929">
                  <a:moveTo>
                    <a:pt x="1921" y="147302"/>
                  </a:moveTo>
                  <a:lnTo>
                    <a:pt x="1921" y="455253"/>
                  </a:lnTo>
                </a:path>
                <a:path w="2540" h="455929">
                  <a:moveTo>
                    <a:pt x="0" y="455423"/>
                  </a:moveTo>
                  <a:lnTo>
                    <a:pt x="0" y="146486"/>
                  </a:lnTo>
                </a:path>
                <a:path w="2540" h="455929">
                  <a:moveTo>
                    <a:pt x="0" y="50511"/>
                  </a:moveTo>
                  <a:lnTo>
                    <a:pt x="0" y="738"/>
                  </a:lnTo>
                </a:path>
              </a:pathLst>
            </a:custGeom>
            <a:ln w="3175">
              <a:solidFill>
                <a:srgbClr val="D1C8DF"/>
              </a:solidFill>
            </a:ln>
          </p:spPr>
          <p:txBody>
            <a:bodyPr wrap="square" lIns="0" tIns="0" rIns="0" bIns="0" rtlCol="0"/>
            <a:lstStyle/>
            <a:p>
              <a:endParaRPr lang="fr-FR" noProof="0" dirty="0"/>
            </a:p>
          </p:txBody>
        </p:sp>
        <p:sp>
          <p:nvSpPr>
            <p:cNvPr id="6584" name="object 6584"/>
            <p:cNvSpPr/>
            <p:nvPr/>
          </p:nvSpPr>
          <p:spPr>
            <a:xfrm>
              <a:off x="6769125" y="5581218"/>
              <a:ext cx="3810" cy="456565"/>
            </a:xfrm>
            <a:custGeom>
              <a:avLst/>
              <a:gdLst/>
              <a:ahLst/>
              <a:cxnLst/>
              <a:rect l="l" t="t" r="r" b="b"/>
              <a:pathLst>
                <a:path w="3809" h="456564">
                  <a:moveTo>
                    <a:pt x="3594" y="150228"/>
                  </a:moveTo>
                  <a:lnTo>
                    <a:pt x="0" y="148691"/>
                  </a:lnTo>
                  <a:lnTo>
                    <a:pt x="0" y="456323"/>
                  </a:lnTo>
                  <a:lnTo>
                    <a:pt x="3594" y="456323"/>
                  </a:lnTo>
                  <a:lnTo>
                    <a:pt x="3594" y="150228"/>
                  </a:lnTo>
                  <a:close/>
                </a:path>
                <a:path w="3809" h="456564">
                  <a:moveTo>
                    <a:pt x="3594" y="0"/>
                  </a:moveTo>
                  <a:lnTo>
                    <a:pt x="0" y="1397"/>
                  </a:lnTo>
                  <a:lnTo>
                    <a:pt x="0" y="50711"/>
                  </a:lnTo>
                  <a:lnTo>
                    <a:pt x="3594" y="48475"/>
                  </a:lnTo>
                  <a:lnTo>
                    <a:pt x="3594" y="0"/>
                  </a:lnTo>
                  <a:close/>
                </a:path>
              </a:pathLst>
            </a:custGeom>
            <a:solidFill>
              <a:srgbClr val="D1C8DF"/>
            </a:solidFill>
          </p:spPr>
          <p:txBody>
            <a:bodyPr wrap="square" lIns="0" tIns="0" rIns="0" bIns="0" rtlCol="0"/>
            <a:lstStyle/>
            <a:p>
              <a:endParaRPr lang="fr-FR" noProof="0" dirty="0"/>
            </a:p>
          </p:txBody>
        </p:sp>
        <p:sp>
          <p:nvSpPr>
            <p:cNvPr id="6585" name="object 6585"/>
            <p:cNvSpPr/>
            <p:nvPr/>
          </p:nvSpPr>
          <p:spPr>
            <a:xfrm>
              <a:off x="6769128" y="5581217"/>
              <a:ext cx="3810" cy="457200"/>
            </a:xfrm>
            <a:custGeom>
              <a:avLst/>
              <a:gdLst/>
              <a:ahLst/>
              <a:cxnLst/>
              <a:rect l="l" t="t" r="r" b="b"/>
              <a:pathLst>
                <a:path w="3809" h="457200">
                  <a:moveTo>
                    <a:pt x="3602" y="0"/>
                  </a:moveTo>
                  <a:lnTo>
                    <a:pt x="3602" y="48476"/>
                  </a:lnTo>
                </a:path>
                <a:path w="3809" h="457200">
                  <a:moveTo>
                    <a:pt x="3602" y="150217"/>
                  </a:moveTo>
                  <a:lnTo>
                    <a:pt x="3602" y="456320"/>
                  </a:lnTo>
                </a:path>
                <a:path w="3809" h="457200">
                  <a:moveTo>
                    <a:pt x="0" y="456638"/>
                  </a:moveTo>
                  <a:lnTo>
                    <a:pt x="0" y="148687"/>
                  </a:lnTo>
                </a:path>
                <a:path w="3809" h="457200">
                  <a:moveTo>
                    <a:pt x="0" y="50707"/>
                  </a:moveTo>
                  <a:lnTo>
                    <a:pt x="0" y="1385"/>
                  </a:lnTo>
                </a:path>
              </a:pathLst>
            </a:custGeom>
            <a:ln w="3175">
              <a:solidFill>
                <a:srgbClr val="D1C8DF"/>
              </a:solidFill>
            </a:ln>
          </p:spPr>
          <p:txBody>
            <a:bodyPr wrap="square" lIns="0" tIns="0" rIns="0" bIns="0" rtlCol="0"/>
            <a:lstStyle/>
            <a:p>
              <a:endParaRPr lang="fr-FR" noProof="0" dirty="0"/>
            </a:p>
          </p:txBody>
        </p:sp>
        <p:sp>
          <p:nvSpPr>
            <p:cNvPr id="6586" name="object 6586"/>
            <p:cNvSpPr/>
            <p:nvPr/>
          </p:nvSpPr>
          <p:spPr>
            <a:xfrm>
              <a:off x="6772719" y="5579948"/>
              <a:ext cx="3810" cy="457834"/>
            </a:xfrm>
            <a:custGeom>
              <a:avLst/>
              <a:gdLst/>
              <a:ahLst/>
              <a:cxnLst/>
              <a:rect l="l" t="t" r="r" b="b"/>
              <a:pathLst>
                <a:path w="3809" h="457835">
                  <a:moveTo>
                    <a:pt x="3606" y="153022"/>
                  </a:moveTo>
                  <a:lnTo>
                    <a:pt x="0" y="151498"/>
                  </a:lnTo>
                  <a:lnTo>
                    <a:pt x="0" y="457276"/>
                  </a:lnTo>
                  <a:lnTo>
                    <a:pt x="3606" y="457276"/>
                  </a:lnTo>
                  <a:lnTo>
                    <a:pt x="3606" y="153022"/>
                  </a:lnTo>
                  <a:close/>
                </a:path>
                <a:path w="3809" h="457835">
                  <a:moveTo>
                    <a:pt x="3606" y="0"/>
                  </a:moveTo>
                  <a:lnTo>
                    <a:pt x="1841" y="0"/>
                  </a:lnTo>
                  <a:lnTo>
                    <a:pt x="1841" y="1143"/>
                  </a:lnTo>
                  <a:lnTo>
                    <a:pt x="0" y="1143"/>
                  </a:lnTo>
                  <a:lnTo>
                    <a:pt x="0" y="48094"/>
                  </a:lnTo>
                  <a:lnTo>
                    <a:pt x="0" y="49237"/>
                  </a:lnTo>
                  <a:lnTo>
                    <a:pt x="1981" y="49237"/>
                  </a:lnTo>
                  <a:lnTo>
                    <a:pt x="1981" y="48094"/>
                  </a:lnTo>
                  <a:lnTo>
                    <a:pt x="3606" y="48094"/>
                  </a:lnTo>
                  <a:lnTo>
                    <a:pt x="3606" y="1143"/>
                  </a:lnTo>
                  <a:lnTo>
                    <a:pt x="3606" y="0"/>
                  </a:lnTo>
                  <a:close/>
                </a:path>
              </a:pathLst>
            </a:custGeom>
            <a:solidFill>
              <a:srgbClr val="D1C8DF"/>
            </a:solidFill>
          </p:spPr>
          <p:txBody>
            <a:bodyPr wrap="square" lIns="0" tIns="0" rIns="0" bIns="0" rtlCol="0"/>
            <a:lstStyle/>
            <a:p>
              <a:endParaRPr lang="fr-FR" noProof="0" dirty="0"/>
            </a:p>
          </p:txBody>
        </p:sp>
        <p:sp>
          <p:nvSpPr>
            <p:cNvPr id="6587" name="object 6587"/>
            <p:cNvSpPr/>
            <p:nvPr/>
          </p:nvSpPr>
          <p:spPr>
            <a:xfrm>
              <a:off x="6772731" y="5579832"/>
              <a:ext cx="3810" cy="457834"/>
            </a:xfrm>
            <a:custGeom>
              <a:avLst/>
              <a:gdLst/>
              <a:ahLst/>
              <a:cxnLst/>
              <a:rect l="l" t="t" r="r" b="b"/>
              <a:pathLst>
                <a:path w="3809" h="457835">
                  <a:moveTo>
                    <a:pt x="3602" y="0"/>
                  </a:moveTo>
                  <a:lnTo>
                    <a:pt x="3602" y="48005"/>
                  </a:lnTo>
                </a:path>
                <a:path w="3809" h="457835">
                  <a:moveTo>
                    <a:pt x="3602" y="153131"/>
                  </a:moveTo>
                  <a:lnTo>
                    <a:pt x="3602" y="457387"/>
                  </a:lnTo>
                </a:path>
                <a:path w="3809" h="457835">
                  <a:moveTo>
                    <a:pt x="0" y="457705"/>
                  </a:moveTo>
                  <a:lnTo>
                    <a:pt x="0" y="151602"/>
                  </a:lnTo>
                </a:path>
                <a:path w="3809" h="457835">
                  <a:moveTo>
                    <a:pt x="0" y="49861"/>
                  </a:moveTo>
                  <a:lnTo>
                    <a:pt x="0" y="1385"/>
                  </a:lnTo>
                </a:path>
              </a:pathLst>
            </a:custGeom>
            <a:ln w="3175">
              <a:solidFill>
                <a:srgbClr val="D1C8DF"/>
              </a:solidFill>
            </a:ln>
          </p:spPr>
          <p:txBody>
            <a:bodyPr wrap="square" lIns="0" tIns="0" rIns="0" bIns="0" rtlCol="0"/>
            <a:lstStyle/>
            <a:p>
              <a:endParaRPr lang="fr-FR" noProof="0" dirty="0"/>
            </a:p>
          </p:txBody>
        </p:sp>
        <p:sp>
          <p:nvSpPr>
            <p:cNvPr id="6588" name="object 6588"/>
            <p:cNvSpPr/>
            <p:nvPr/>
          </p:nvSpPr>
          <p:spPr>
            <a:xfrm>
              <a:off x="6776326" y="5579186"/>
              <a:ext cx="1905" cy="458470"/>
            </a:xfrm>
            <a:custGeom>
              <a:avLst/>
              <a:gdLst/>
              <a:ahLst/>
              <a:cxnLst/>
              <a:rect l="l" t="t" r="r" b="b"/>
              <a:pathLst>
                <a:path w="1904" h="458470">
                  <a:moveTo>
                    <a:pt x="1689" y="154241"/>
                  </a:moveTo>
                  <a:lnTo>
                    <a:pt x="0" y="154241"/>
                  </a:lnTo>
                  <a:lnTo>
                    <a:pt x="0" y="457885"/>
                  </a:lnTo>
                  <a:lnTo>
                    <a:pt x="1689" y="457885"/>
                  </a:lnTo>
                  <a:lnTo>
                    <a:pt x="1689" y="154241"/>
                  </a:lnTo>
                  <a:close/>
                </a:path>
                <a:path w="1904" h="458470">
                  <a:moveTo>
                    <a:pt x="1689" y="0"/>
                  </a:moveTo>
                  <a:lnTo>
                    <a:pt x="0" y="647"/>
                  </a:lnTo>
                  <a:lnTo>
                    <a:pt x="0" y="47853"/>
                  </a:lnTo>
                  <a:lnTo>
                    <a:pt x="1689" y="47853"/>
                  </a:lnTo>
                  <a:lnTo>
                    <a:pt x="1689" y="0"/>
                  </a:lnTo>
                  <a:close/>
                </a:path>
              </a:pathLst>
            </a:custGeom>
            <a:solidFill>
              <a:srgbClr val="D0C8DF"/>
            </a:solidFill>
          </p:spPr>
          <p:txBody>
            <a:bodyPr wrap="square" lIns="0" tIns="0" rIns="0" bIns="0" rtlCol="0"/>
            <a:lstStyle/>
            <a:p>
              <a:endParaRPr lang="fr-FR" noProof="0" dirty="0"/>
            </a:p>
          </p:txBody>
        </p:sp>
        <p:sp>
          <p:nvSpPr>
            <p:cNvPr id="6589" name="object 6589"/>
            <p:cNvSpPr/>
            <p:nvPr/>
          </p:nvSpPr>
          <p:spPr>
            <a:xfrm>
              <a:off x="6776334" y="5579185"/>
              <a:ext cx="1905" cy="458470"/>
            </a:xfrm>
            <a:custGeom>
              <a:avLst/>
              <a:gdLst/>
              <a:ahLst/>
              <a:cxnLst/>
              <a:rect l="l" t="t" r="r" b="b"/>
              <a:pathLst>
                <a:path w="1904" h="458470">
                  <a:moveTo>
                    <a:pt x="1681" y="0"/>
                  </a:moveTo>
                  <a:lnTo>
                    <a:pt x="1681" y="47850"/>
                  </a:lnTo>
                </a:path>
                <a:path w="1904" h="458470">
                  <a:moveTo>
                    <a:pt x="1681" y="154238"/>
                  </a:moveTo>
                  <a:lnTo>
                    <a:pt x="1681" y="457885"/>
                  </a:lnTo>
                </a:path>
                <a:path w="1904" h="458470">
                  <a:moveTo>
                    <a:pt x="0" y="458033"/>
                  </a:moveTo>
                  <a:lnTo>
                    <a:pt x="0" y="153778"/>
                  </a:lnTo>
                </a:path>
                <a:path w="1904" h="458470">
                  <a:moveTo>
                    <a:pt x="0" y="48652"/>
                  </a:moveTo>
                  <a:lnTo>
                    <a:pt x="0" y="646"/>
                  </a:lnTo>
                </a:path>
              </a:pathLst>
            </a:custGeom>
            <a:ln w="3175">
              <a:solidFill>
                <a:srgbClr val="D0C8DF"/>
              </a:solidFill>
            </a:ln>
          </p:spPr>
          <p:txBody>
            <a:bodyPr wrap="square" lIns="0" tIns="0" rIns="0" bIns="0" rtlCol="0"/>
            <a:lstStyle/>
            <a:p>
              <a:endParaRPr lang="fr-FR" noProof="0" dirty="0"/>
            </a:p>
          </p:txBody>
        </p:sp>
        <p:sp>
          <p:nvSpPr>
            <p:cNvPr id="6590" name="object 6590"/>
            <p:cNvSpPr/>
            <p:nvPr/>
          </p:nvSpPr>
          <p:spPr>
            <a:xfrm>
              <a:off x="6778015" y="5577801"/>
              <a:ext cx="3810" cy="459105"/>
            </a:xfrm>
            <a:custGeom>
              <a:avLst/>
              <a:gdLst/>
              <a:ahLst/>
              <a:cxnLst/>
              <a:rect l="l" t="t" r="r" b="b"/>
              <a:pathLst>
                <a:path w="3809" h="459104">
                  <a:moveTo>
                    <a:pt x="3594" y="156286"/>
                  </a:moveTo>
                  <a:lnTo>
                    <a:pt x="0" y="155625"/>
                  </a:lnTo>
                  <a:lnTo>
                    <a:pt x="0" y="458965"/>
                  </a:lnTo>
                  <a:lnTo>
                    <a:pt x="3594" y="458965"/>
                  </a:lnTo>
                  <a:lnTo>
                    <a:pt x="3594" y="156286"/>
                  </a:lnTo>
                  <a:close/>
                </a:path>
                <a:path w="3809" h="459104">
                  <a:moveTo>
                    <a:pt x="3594" y="0"/>
                  </a:moveTo>
                  <a:lnTo>
                    <a:pt x="0" y="1384"/>
                  </a:lnTo>
                  <a:lnTo>
                    <a:pt x="0" y="49237"/>
                  </a:lnTo>
                  <a:lnTo>
                    <a:pt x="3594" y="47523"/>
                  </a:lnTo>
                  <a:lnTo>
                    <a:pt x="3594" y="0"/>
                  </a:lnTo>
                  <a:close/>
                </a:path>
              </a:pathLst>
            </a:custGeom>
            <a:solidFill>
              <a:srgbClr val="D0C8DF"/>
            </a:solidFill>
          </p:spPr>
          <p:txBody>
            <a:bodyPr wrap="square" lIns="0" tIns="0" rIns="0" bIns="0" rtlCol="0"/>
            <a:lstStyle/>
            <a:p>
              <a:endParaRPr lang="fr-FR" noProof="0" dirty="0"/>
            </a:p>
          </p:txBody>
        </p:sp>
        <p:sp>
          <p:nvSpPr>
            <p:cNvPr id="6591" name="object 6591"/>
            <p:cNvSpPr/>
            <p:nvPr/>
          </p:nvSpPr>
          <p:spPr>
            <a:xfrm>
              <a:off x="6778015" y="5577800"/>
              <a:ext cx="3810" cy="459740"/>
            </a:xfrm>
            <a:custGeom>
              <a:avLst/>
              <a:gdLst/>
              <a:ahLst/>
              <a:cxnLst/>
              <a:rect l="l" t="t" r="r" b="b"/>
              <a:pathLst>
                <a:path w="3809" h="459739">
                  <a:moveTo>
                    <a:pt x="3602" y="0"/>
                  </a:moveTo>
                  <a:lnTo>
                    <a:pt x="3602" y="47518"/>
                  </a:lnTo>
                </a:path>
                <a:path w="3809" h="459739">
                  <a:moveTo>
                    <a:pt x="3602" y="156285"/>
                  </a:moveTo>
                  <a:lnTo>
                    <a:pt x="3602" y="458961"/>
                  </a:lnTo>
                </a:path>
                <a:path w="3809" h="459739">
                  <a:moveTo>
                    <a:pt x="0" y="459278"/>
                  </a:moveTo>
                  <a:lnTo>
                    <a:pt x="0" y="155624"/>
                  </a:lnTo>
                </a:path>
                <a:path w="3809" h="459739">
                  <a:moveTo>
                    <a:pt x="0" y="49236"/>
                  </a:moveTo>
                  <a:lnTo>
                    <a:pt x="0" y="1385"/>
                  </a:lnTo>
                </a:path>
              </a:pathLst>
            </a:custGeom>
            <a:ln w="3175">
              <a:solidFill>
                <a:srgbClr val="D0C8DF"/>
              </a:solidFill>
            </a:ln>
          </p:spPr>
          <p:txBody>
            <a:bodyPr wrap="square" lIns="0" tIns="0" rIns="0" bIns="0" rtlCol="0"/>
            <a:lstStyle/>
            <a:p>
              <a:endParaRPr lang="fr-FR" noProof="0" dirty="0"/>
            </a:p>
          </p:txBody>
        </p:sp>
        <p:sp>
          <p:nvSpPr>
            <p:cNvPr id="6592" name="object 6592"/>
            <p:cNvSpPr/>
            <p:nvPr/>
          </p:nvSpPr>
          <p:spPr>
            <a:xfrm>
              <a:off x="6781610" y="5576417"/>
              <a:ext cx="3810" cy="460375"/>
            </a:xfrm>
            <a:custGeom>
              <a:avLst/>
              <a:gdLst/>
              <a:ahLst/>
              <a:cxnLst/>
              <a:rect l="l" t="t" r="r" b="b"/>
              <a:pathLst>
                <a:path w="3809" h="460375">
                  <a:moveTo>
                    <a:pt x="3606" y="158330"/>
                  </a:moveTo>
                  <a:lnTo>
                    <a:pt x="0" y="157670"/>
                  </a:lnTo>
                  <a:lnTo>
                    <a:pt x="0" y="460349"/>
                  </a:lnTo>
                  <a:lnTo>
                    <a:pt x="3606" y="460349"/>
                  </a:lnTo>
                  <a:lnTo>
                    <a:pt x="3606" y="158330"/>
                  </a:lnTo>
                  <a:close/>
                </a:path>
                <a:path w="3809" h="460375">
                  <a:moveTo>
                    <a:pt x="3606" y="0"/>
                  </a:moveTo>
                  <a:lnTo>
                    <a:pt x="0" y="1384"/>
                  </a:lnTo>
                  <a:lnTo>
                    <a:pt x="0" y="48907"/>
                  </a:lnTo>
                  <a:lnTo>
                    <a:pt x="3606" y="47193"/>
                  </a:lnTo>
                  <a:lnTo>
                    <a:pt x="3606" y="0"/>
                  </a:lnTo>
                  <a:close/>
                </a:path>
              </a:pathLst>
            </a:custGeom>
            <a:solidFill>
              <a:srgbClr val="D0C8DF"/>
            </a:solidFill>
          </p:spPr>
          <p:txBody>
            <a:bodyPr wrap="square" lIns="0" tIns="0" rIns="0" bIns="0" rtlCol="0"/>
            <a:lstStyle/>
            <a:p>
              <a:endParaRPr lang="fr-FR" noProof="0" dirty="0"/>
            </a:p>
          </p:txBody>
        </p:sp>
        <p:sp>
          <p:nvSpPr>
            <p:cNvPr id="6593" name="object 6593"/>
            <p:cNvSpPr/>
            <p:nvPr/>
          </p:nvSpPr>
          <p:spPr>
            <a:xfrm>
              <a:off x="6781618" y="5576415"/>
              <a:ext cx="3810" cy="461009"/>
            </a:xfrm>
            <a:custGeom>
              <a:avLst/>
              <a:gdLst/>
              <a:ahLst/>
              <a:cxnLst/>
              <a:rect l="l" t="t" r="r" b="b"/>
              <a:pathLst>
                <a:path w="3809" h="461010">
                  <a:moveTo>
                    <a:pt x="3602" y="460346"/>
                  </a:moveTo>
                  <a:lnTo>
                    <a:pt x="3602" y="460713"/>
                  </a:lnTo>
                </a:path>
                <a:path w="3809" h="461010">
                  <a:moveTo>
                    <a:pt x="3602" y="0"/>
                  </a:moveTo>
                  <a:lnTo>
                    <a:pt x="3602" y="47186"/>
                  </a:lnTo>
                </a:path>
                <a:path w="3809" h="461010">
                  <a:moveTo>
                    <a:pt x="3602" y="158331"/>
                  </a:moveTo>
                  <a:lnTo>
                    <a:pt x="3602" y="460346"/>
                  </a:lnTo>
                </a:path>
                <a:path w="3809" h="461010">
                  <a:moveTo>
                    <a:pt x="0" y="460346"/>
                  </a:moveTo>
                  <a:lnTo>
                    <a:pt x="0" y="157670"/>
                  </a:lnTo>
                </a:path>
                <a:path w="3809" h="461010">
                  <a:moveTo>
                    <a:pt x="0" y="48903"/>
                  </a:moveTo>
                  <a:lnTo>
                    <a:pt x="0" y="1385"/>
                  </a:lnTo>
                </a:path>
              </a:pathLst>
            </a:custGeom>
            <a:ln w="3175">
              <a:solidFill>
                <a:srgbClr val="D0C8DF"/>
              </a:solidFill>
            </a:ln>
          </p:spPr>
          <p:txBody>
            <a:bodyPr wrap="square" lIns="0" tIns="0" rIns="0" bIns="0" rtlCol="0"/>
            <a:lstStyle/>
            <a:p>
              <a:endParaRPr lang="fr-FR" noProof="0" dirty="0"/>
            </a:p>
          </p:txBody>
        </p:sp>
        <p:sp>
          <p:nvSpPr>
            <p:cNvPr id="6594" name="object 6594"/>
            <p:cNvSpPr/>
            <p:nvPr/>
          </p:nvSpPr>
          <p:spPr>
            <a:xfrm>
              <a:off x="6785216" y="5575680"/>
              <a:ext cx="2540" cy="461645"/>
            </a:xfrm>
            <a:custGeom>
              <a:avLst/>
              <a:gdLst/>
              <a:ahLst/>
              <a:cxnLst/>
              <a:rect l="l" t="t" r="r" b="b"/>
              <a:pathLst>
                <a:path w="2540" h="461645">
                  <a:moveTo>
                    <a:pt x="1917" y="159423"/>
                  </a:moveTo>
                  <a:lnTo>
                    <a:pt x="0" y="159423"/>
                  </a:lnTo>
                  <a:lnTo>
                    <a:pt x="0" y="461086"/>
                  </a:lnTo>
                  <a:lnTo>
                    <a:pt x="1917" y="461086"/>
                  </a:lnTo>
                  <a:lnTo>
                    <a:pt x="1917" y="159423"/>
                  </a:lnTo>
                  <a:close/>
                </a:path>
                <a:path w="2540" h="461645">
                  <a:moveTo>
                    <a:pt x="1917" y="0"/>
                  </a:moveTo>
                  <a:lnTo>
                    <a:pt x="0" y="736"/>
                  </a:lnTo>
                  <a:lnTo>
                    <a:pt x="0" y="47929"/>
                  </a:lnTo>
                  <a:lnTo>
                    <a:pt x="1917" y="47015"/>
                  </a:lnTo>
                  <a:lnTo>
                    <a:pt x="1917" y="0"/>
                  </a:lnTo>
                  <a:close/>
                </a:path>
              </a:pathLst>
            </a:custGeom>
            <a:solidFill>
              <a:srgbClr val="D0C8DF"/>
            </a:solidFill>
          </p:spPr>
          <p:txBody>
            <a:bodyPr wrap="square" lIns="0" tIns="0" rIns="0" bIns="0" rtlCol="0"/>
            <a:lstStyle/>
            <a:p>
              <a:endParaRPr lang="fr-FR" noProof="0" dirty="0"/>
            </a:p>
          </p:txBody>
        </p:sp>
        <p:sp>
          <p:nvSpPr>
            <p:cNvPr id="6595" name="object 6595"/>
            <p:cNvSpPr/>
            <p:nvPr/>
          </p:nvSpPr>
          <p:spPr>
            <a:xfrm>
              <a:off x="6785221" y="5575676"/>
              <a:ext cx="2540" cy="461645"/>
            </a:xfrm>
            <a:custGeom>
              <a:avLst/>
              <a:gdLst/>
              <a:ahLst/>
              <a:cxnLst/>
              <a:rect l="l" t="t" r="r" b="b"/>
              <a:pathLst>
                <a:path w="2540" h="461645">
                  <a:moveTo>
                    <a:pt x="1921" y="461085"/>
                  </a:moveTo>
                  <a:lnTo>
                    <a:pt x="1921" y="461642"/>
                  </a:lnTo>
                </a:path>
                <a:path w="2540" h="461645">
                  <a:moveTo>
                    <a:pt x="0" y="461452"/>
                  </a:moveTo>
                  <a:lnTo>
                    <a:pt x="0" y="461085"/>
                  </a:lnTo>
                </a:path>
                <a:path w="2540" h="461645">
                  <a:moveTo>
                    <a:pt x="1921" y="0"/>
                  </a:moveTo>
                  <a:lnTo>
                    <a:pt x="1921" y="47009"/>
                  </a:lnTo>
                </a:path>
                <a:path w="2540" h="461645">
                  <a:moveTo>
                    <a:pt x="1921" y="159423"/>
                  </a:moveTo>
                  <a:lnTo>
                    <a:pt x="1921" y="461085"/>
                  </a:lnTo>
                </a:path>
                <a:path w="2540" h="461645">
                  <a:moveTo>
                    <a:pt x="0" y="461085"/>
                  </a:moveTo>
                  <a:lnTo>
                    <a:pt x="0" y="159070"/>
                  </a:lnTo>
                </a:path>
                <a:path w="2540" h="461645">
                  <a:moveTo>
                    <a:pt x="0" y="47925"/>
                  </a:moveTo>
                  <a:lnTo>
                    <a:pt x="0" y="738"/>
                  </a:lnTo>
                </a:path>
              </a:pathLst>
            </a:custGeom>
            <a:ln w="3175">
              <a:solidFill>
                <a:srgbClr val="D0C8DF"/>
              </a:solidFill>
            </a:ln>
          </p:spPr>
          <p:txBody>
            <a:bodyPr wrap="square" lIns="0" tIns="0" rIns="0" bIns="0" rtlCol="0"/>
            <a:lstStyle/>
            <a:p>
              <a:endParaRPr lang="fr-FR" noProof="0" dirty="0"/>
            </a:p>
          </p:txBody>
        </p:sp>
        <p:sp>
          <p:nvSpPr>
            <p:cNvPr id="6596" name="object 6596"/>
            <p:cNvSpPr/>
            <p:nvPr/>
          </p:nvSpPr>
          <p:spPr>
            <a:xfrm>
              <a:off x="6787134" y="5574296"/>
              <a:ext cx="3810" cy="463550"/>
            </a:xfrm>
            <a:custGeom>
              <a:avLst/>
              <a:gdLst/>
              <a:ahLst/>
              <a:cxnLst/>
              <a:rect l="l" t="t" r="r" b="b"/>
              <a:pathLst>
                <a:path w="3809" h="463550">
                  <a:moveTo>
                    <a:pt x="3606" y="161467"/>
                  </a:moveTo>
                  <a:lnTo>
                    <a:pt x="0" y="160807"/>
                  </a:lnTo>
                  <a:lnTo>
                    <a:pt x="0" y="463029"/>
                  </a:lnTo>
                  <a:lnTo>
                    <a:pt x="3606" y="463029"/>
                  </a:lnTo>
                  <a:lnTo>
                    <a:pt x="3606" y="161467"/>
                  </a:lnTo>
                  <a:close/>
                </a:path>
                <a:path w="3809" h="463550">
                  <a:moveTo>
                    <a:pt x="3606" y="0"/>
                  </a:moveTo>
                  <a:lnTo>
                    <a:pt x="0" y="1384"/>
                  </a:lnTo>
                  <a:lnTo>
                    <a:pt x="0" y="48399"/>
                  </a:lnTo>
                  <a:lnTo>
                    <a:pt x="3606" y="46672"/>
                  </a:lnTo>
                  <a:lnTo>
                    <a:pt x="3606" y="0"/>
                  </a:lnTo>
                  <a:close/>
                </a:path>
              </a:pathLst>
            </a:custGeom>
            <a:solidFill>
              <a:srgbClr val="CFC7DE"/>
            </a:solidFill>
          </p:spPr>
          <p:txBody>
            <a:bodyPr wrap="square" lIns="0" tIns="0" rIns="0" bIns="0" rtlCol="0"/>
            <a:lstStyle/>
            <a:p>
              <a:endParaRPr lang="fr-FR" noProof="0" dirty="0"/>
            </a:p>
          </p:txBody>
        </p:sp>
        <p:sp>
          <p:nvSpPr>
            <p:cNvPr id="6597" name="object 6597"/>
            <p:cNvSpPr/>
            <p:nvPr/>
          </p:nvSpPr>
          <p:spPr>
            <a:xfrm>
              <a:off x="6787143" y="5574291"/>
              <a:ext cx="3810" cy="463550"/>
            </a:xfrm>
            <a:custGeom>
              <a:avLst/>
              <a:gdLst/>
              <a:ahLst/>
              <a:cxnLst/>
              <a:rect l="l" t="t" r="r" b="b"/>
              <a:pathLst>
                <a:path w="3809" h="463550">
                  <a:moveTo>
                    <a:pt x="3602" y="462470"/>
                  </a:moveTo>
                  <a:lnTo>
                    <a:pt x="3602" y="463385"/>
                  </a:lnTo>
                </a:path>
                <a:path w="3809" h="463550">
                  <a:moveTo>
                    <a:pt x="0" y="463027"/>
                  </a:moveTo>
                  <a:lnTo>
                    <a:pt x="0" y="462470"/>
                  </a:lnTo>
                </a:path>
                <a:path w="3809" h="463550">
                  <a:moveTo>
                    <a:pt x="3602" y="0"/>
                  </a:moveTo>
                  <a:lnTo>
                    <a:pt x="3602" y="46677"/>
                  </a:lnTo>
                </a:path>
                <a:path w="3809" h="463550">
                  <a:moveTo>
                    <a:pt x="3602" y="161469"/>
                  </a:moveTo>
                  <a:lnTo>
                    <a:pt x="3602" y="462470"/>
                  </a:lnTo>
                </a:path>
                <a:path w="3809" h="463550">
                  <a:moveTo>
                    <a:pt x="0" y="462470"/>
                  </a:moveTo>
                  <a:lnTo>
                    <a:pt x="0" y="160808"/>
                  </a:lnTo>
                </a:path>
                <a:path w="3809" h="463550">
                  <a:moveTo>
                    <a:pt x="0" y="48394"/>
                  </a:moveTo>
                  <a:lnTo>
                    <a:pt x="0" y="1385"/>
                  </a:lnTo>
                </a:path>
              </a:pathLst>
            </a:custGeom>
            <a:ln w="3175">
              <a:solidFill>
                <a:srgbClr val="CFC7DE"/>
              </a:solidFill>
            </a:ln>
          </p:spPr>
          <p:txBody>
            <a:bodyPr wrap="square" lIns="0" tIns="0" rIns="0" bIns="0" rtlCol="0"/>
            <a:lstStyle/>
            <a:p>
              <a:endParaRPr lang="fr-FR" noProof="0" dirty="0"/>
            </a:p>
          </p:txBody>
        </p:sp>
        <p:sp>
          <p:nvSpPr>
            <p:cNvPr id="6598" name="object 6598"/>
            <p:cNvSpPr/>
            <p:nvPr/>
          </p:nvSpPr>
          <p:spPr>
            <a:xfrm>
              <a:off x="6790741" y="5572912"/>
              <a:ext cx="3810" cy="464820"/>
            </a:xfrm>
            <a:custGeom>
              <a:avLst/>
              <a:gdLst/>
              <a:ahLst/>
              <a:cxnLst/>
              <a:rect l="l" t="t" r="r" b="b"/>
              <a:pathLst>
                <a:path w="3809" h="464820">
                  <a:moveTo>
                    <a:pt x="3606" y="163512"/>
                  </a:moveTo>
                  <a:lnTo>
                    <a:pt x="0" y="162852"/>
                  </a:lnTo>
                  <a:lnTo>
                    <a:pt x="0" y="464769"/>
                  </a:lnTo>
                  <a:lnTo>
                    <a:pt x="3606" y="464769"/>
                  </a:lnTo>
                  <a:lnTo>
                    <a:pt x="3606" y="163512"/>
                  </a:lnTo>
                  <a:close/>
                </a:path>
                <a:path w="3809" h="464820">
                  <a:moveTo>
                    <a:pt x="3606" y="0"/>
                  </a:moveTo>
                  <a:lnTo>
                    <a:pt x="0" y="1384"/>
                  </a:lnTo>
                  <a:lnTo>
                    <a:pt x="0" y="48056"/>
                  </a:lnTo>
                  <a:lnTo>
                    <a:pt x="3606" y="46342"/>
                  </a:lnTo>
                  <a:lnTo>
                    <a:pt x="3606" y="0"/>
                  </a:lnTo>
                  <a:close/>
                </a:path>
              </a:pathLst>
            </a:custGeom>
            <a:solidFill>
              <a:srgbClr val="CFC7DE"/>
            </a:solidFill>
          </p:spPr>
          <p:txBody>
            <a:bodyPr wrap="square" lIns="0" tIns="0" rIns="0" bIns="0" rtlCol="0"/>
            <a:lstStyle/>
            <a:p>
              <a:endParaRPr lang="fr-FR" noProof="0" dirty="0"/>
            </a:p>
          </p:txBody>
        </p:sp>
        <p:sp>
          <p:nvSpPr>
            <p:cNvPr id="6599" name="object 6599"/>
            <p:cNvSpPr/>
            <p:nvPr/>
          </p:nvSpPr>
          <p:spPr>
            <a:xfrm>
              <a:off x="6790745" y="5572906"/>
              <a:ext cx="3810" cy="465455"/>
            </a:xfrm>
            <a:custGeom>
              <a:avLst/>
              <a:gdLst/>
              <a:ahLst/>
              <a:cxnLst/>
              <a:rect l="l" t="t" r="r" b="b"/>
              <a:pathLst>
                <a:path w="3809" h="465454">
                  <a:moveTo>
                    <a:pt x="3602" y="463855"/>
                  </a:moveTo>
                  <a:lnTo>
                    <a:pt x="3602" y="465127"/>
                  </a:lnTo>
                </a:path>
                <a:path w="3809" h="465454">
                  <a:moveTo>
                    <a:pt x="0" y="464770"/>
                  </a:moveTo>
                  <a:lnTo>
                    <a:pt x="0" y="463855"/>
                  </a:lnTo>
                </a:path>
                <a:path w="3809" h="465454">
                  <a:moveTo>
                    <a:pt x="3602" y="0"/>
                  </a:moveTo>
                  <a:lnTo>
                    <a:pt x="3602" y="46345"/>
                  </a:lnTo>
                </a:path>
                <a:path w="3809" h="465454">
                  <a:moveTo>
                    <a:pt x="3602" y="163515"/>
                  </a:moveTo>
                  <a:lnTo>
                    <a:pt x="3602" y="463855"/>
                  </a:lnTo>
                </a:path>
                <a:path w="3809" h="465454">
                  <a:moveTo>
                    <a:pt x="0" y="463855"/>
                  </a:moveTo>
                  <a:lnTo>
                    <a:pt x="0" y="162854"/>
                  </a:lnTo>
                </a:path>
                <a:path w="3809" h="465454">
                  <a:moveTo>
                    <a:pt x="0" y="48062"/>
                  </a:moveTo>
                  <a:lnTo>
                    <a:pt x="0" y="1385"/>
                  </a:lnTo>
                </a:path>
              </a:pathLst>
            </a:custGeom>
            <a:ln w="3175">
              <a:solidFill>
                <a:srgbClr val="CFC7DE"/>
              </a:solidFill>
            </a:ln>
          </p:spPr>
          <p:txBody>
            <a:bodyPr wrap="square" lIns="0" tIns="0" rIns="0" bIns="0" rtlCol="0"/>
            <a:lstStyle/>
            <a:p>
              <a:endParaRPr lang="fr-FR" noProof="0" dirty="0"/>
            </a:p>
          </p:txBody>
        </p:sp>
        <p:sp>
          <p:nvSpPr>
            <p:cNvPr id="6600" name="object 6600"/>
            <p:cNvSpPr/>
            <p:nvPr/>
          </p:nvSpPr>
          <p:spPr>
            <a:xfrm>
              <a:off x="6794348" y="5571528"/>
              <a:ext cx="3810" cy="466725"/>
            </a:xfrm>
            <a:custGeom>
              <a:avLst/>
              <a:gdLst/>
              <a:ahLst/>
              <a:cxnLst/>
              <a:rect l="l" t="t" r="r" b="b"/>
              <a:pathLst>
                <a:path w="3809" h="466725">
                  <a:moveTo>
                    <a:pt x="3594" y="165557"/>
                  </a:moveTo>
                  <a:lnTo>
                    <a:pt x="0" y="164896"/>
                  </a:lnTo>
                  <a:lnTo>
                    <a:pt x="0" y="466509"/>
                  </a:lnTo>
                  <a:lnTo>
                    <a:pt x="3594" y="466509"/>
                  </a:lnTo>
                  <a:lnTo>
                    <a:pt x="3594" y="165557"/>
                  </a:lnTo>
                  <a:close/>
                </a:path>
                <a:path w="3809" h="466725">
                  <a:moveTo>
                    <a:pt x="3594" y="0"/>
                  </a:moveTo>
                  <a:lnTo>
                    <a:pt x="0" y="1384"/>
                  </a:lnTo>
                  <a:lnTo>
                    <a:pt x="0" y="47726"/>
                  </a:lnTo>
                  <a:lnTo>
                    <a:pt x="3594" y="46012"/>
                  </a:lnTo>
                  <a:lnTo>
                    <a:pt x="3594" y="0"/>
                  </a:lnTo>
                  <a:close/>
                </a:path>
              </a:pathLst>
            </a:custGeom>
            <a:solidFill>
              <a:srgbClr val="CFC7DE"/>
            </a:solidFill>
          </p:spPr>
          <p:txBody>
            <a:bodyPr wrap="square" lIns="0" tIns="0" rIns="0" bIns="0" rtlCol="0"/>
            <a:lstStyle/>
            <a:p>
              <a:endParaRPr lang="fr-FR" noProof="0" dirty="0"/>
            </a:p>
          </p:txBody>
        </p:sp>
        <p:sp>
          <p:nvSpPr>
            <p:cNvPr id="6601" name="object 6601"/>
            <p:cNvSpPr/>
            <p:nvPr/>
          </p:nvSpPr>
          <p:spPr>
            <a:xfrm>
              <a:off x="6794348" y="5571521"/>
              <a:ext cx="3810" cy="467359"/>
            </a:xfrm>
            <a:custGeom>
              <a:avLst/>
              <a:gdLst/>
              <a:ahLst/>
              <a:cxnLst/>
              <a:rect l="l" t="t" r="r" b="b"/>
              <a:pathLst>
                <a:path w="3809" h="467360">
                  <a:moveTo>
                    <a:pt x="3602" y="465240"/>
                  </a:moveTo>
                  <a:lnTo>
                    <a:pt x="3602" y="466869"/>
                  </a:lnTo>
                </a:path>
                <a:path w="3809" h="467360">
                  <a:moveTo>
                    <a:pt x="0" y="466512"/>
                  </a:moveTo>
                  <a:lnTo>
                    <a:pt x="0" y="465240"/>
                  </a:lnTo>
                </a:path>
                <a:path w="3809" h="467360">
                  <a:moveTo>
                    <a:pt x="3602" y="0"/>
                  </a:moveTo>
                  <a:lnTo>
                    <a:pt x="3602" y="46013"/>
                  </a:lnTo>
                </a:path>
                <a:path w="3809" h="467360">
                  <a:moveTo>
                    <a:pt x="3602" y="165562"/>
                  </a:moveTo>
                  <a:lnTo>
                    <a:pt x="3602" y="465240"/>
                  </a:lnTo>
                </a:path>
                <a:path w="3809" h="467360">
                  <a:moveTo>
                    <a:pt x="0" y="465240"/>
                  </a:moveTo>
                  <a:lnTo>
                    <a:pt x="0" y="164901"/>
                  </a:lnTo>
                </a:path>
                <a:path w="3809" h="467360">
                  <a:moveTo>
                    <a:pt x="0" y="47730"/>
                  </a:moveTo>
                  <a:lnTo>
                    <a:pt x="0" y="1385"/>
                  </a:lnTo>
                </a:path>
              </a:pathLst>
            </a:custGeom>
            <a:ln w="3175">
              <a:solidFill>
                <a:srgbClr val="CFC7DE"/>
              </a:solidFill>
            </a:ln>
          </p:spPr>
          <p:txBody>
            <a:bodyPr wrap="square" lIns="0" tIns="0" rIns="0" bIns="0" rtlCol="0"/>
            <a:lstStyle/>
            <a:p>
              <a:endParaRPr lang="fr-FR" noProof="0" dirty="0"/>
            </a:p>
          </p:txBody>
        </p:sp>
        <p:sp>
          <p:nvSpPr>
            <p:cNvPr id="6602" name="object 6602"/>
            <p:cNvSpPr/>
            <p:nvPr/>
          </p:nvSpPr>
          <p:spPr>
            <a:xfrm>
              <a:off x="6797942" y="5570880"/>
              <a:ext cx="1905" cy="467995"/>
            </a:xfrm>
            <a:custGeom>
              <a:avLst/>
              <a:gdLst/>
              <a:ahLst/>
              <a:cxnLst/>
              <a:rect l="l" t="t" r="r" b="b"/>
              <a:pathLst>
                <a:path w="1904" h="467995">
                  <a:moveTo>
                    <a:pt x="1689" y="166522"/>
                  </a:moveTo>
                  <a:lnTo>
                    <a:pt x="0" y="166522"/>
                  </a:lnTo>
                  <a:lnTo>
                    <a:pt x="0" y="467512"/>
                  </a:lnTo>
                  <a:lnTo>
                    <a:pt x="1689" y="467512"/>
                  </a:lnTo>
                  <a:lnTo>
                    <a:pt x="1689" y="166522"/>
                  </a:lnTo>
                  <a:close/>
                </a:path>
                <a:path w="1904" h="467995">
                  <a:moveTo>
                    <a:pt x="1689" y="0"/>
                  </a:moveTo>
                  <a:lnTo>
                    <a:pt x="0" y="647"/>
                  </a:lnTo>
                  <a:lnTo>
                    <a:pt x="0" y="45859"/>
                  </a:lnTo>
                  <a:lnTo>
                    <a:pt x="1689" y="45859"/>
                  </a:lnTo>
                  <a:lnTo>
                    <a:pt x="1689" y="0"/>
                  </a:lnTo>
                  <a:close/>
                </a:path>
              </a:pathLst>
            </a:custGeom>
            <a:solidFill>
              <a:srgbClr val="CFC7DE"/>
            </a:solidFill>
          </p:spPr>
          <p:txBody>
            <a:bodyPr wrap="square" lIns="0" tIns="0" rIns="0" bIns="0" rtlCol="0"/>
            <a:lstStyle/>
            <a:p>
              <a:endParaRPr lang="fr-FR" noProof="0" dirty="0"/>
            </a:p>
          </p:txBody>
        </p:sp>
        <p:sp>
          <p:nvSpPr>
            <p:cNvPr id="6603" name="object 6603"/>
            <p:cNvSpPr/>
            <p:nvPr/>
          </p:nvSpPr>
          <p:spPr>
            <a:xfrm>
              <a:off x="6797951" y="5570875"/>
              <a:ext cx="1905" cy="467995"/>
            </a:xfrm>
            <a:custGeom>
              <a:avLst/>
              <a:gdLst/>
              <a:ahLst/>
              <a:cxnLst/>
              <a:rect l="l" t="t" r="r" b="b"/>
              <a:pathLst>
                <a:path w="1904" h="467995">
                  <a:moveTo>
                    <a:pt x="1681" y="465887"/>
                  </a:moveTo>
                  <a:lnTo>
                    <a:pt x="1681" y="467682"/>
                  </a:lnTo>
                </a:path>
                <a:path w="1904" h="467995">
                  <a:moveTo>
                    <a:pt x="0" y="467516"/>
                  </a:moveTo>
                  <a:lnTo>
                    <a:pt x="0" y="465887"/>
                  </a:lnTo>
                </a:path>
                <a:path w="1904" h="467995">
                  <a:moveTo>
                    <a:pt x="1681" y="0"/>
                  </a:moveTo>
                  <a:lnTo>
                    <a:pt x="1681" y="45858"/>
                  </a:lnTo>
                </a:path>
                <a:path w="1904" h="467995">
                  <a:moveTo>
                    <a:pt x="1681" y="166517"/>
                  </a:moveTo>
                  <a:lnTo>
                    <a:pt x="1681" y="465887"/>
                  </a:lnTo>
                </a:path>
                <a:path w="1904" h="467995">
                  <a:moveTo>
                    <a:pt x="0" y="465887"/>
                  </a:moveTo>
                  <a:lnTo>
                    <a:pt x="0" y="166208"/>
                  </a:lnTo>
                </a:path>
                <a:path w="1904" h="467995">
                  <a:moveTo>
                    <a:pt x="0" y="46659"/>
                  </a:moveTo>
                  <a:lnTo>
                    <a:pt x="0" y="646"/>
                  </a:lnTo>
                </a:path>
              </a:pathLst>
            </a:custGeom>
            <a:ln w="3175">
              <a:solidFill>
                <a:srgbClr val="CFC7DE"/>
              </a:solidFill>
            </a:ln>
          </p:spPr>
          <p:txBody>
            <a:bodyPr wrap="square" lIns="0" tIns="0" rIns="0" bIns="0" rtlCol="0"/>
            <a:lstStyle/>
            <a:p>
              <a:endParaRPr lang="fr-FR" noProof="0" dirty="0"/>
            </a:p>
          </p:txBody>
        </p:sp>
        <p:sp>
          <p:nvSpPr>
            <p:cNvPr id="6604" name="object 6604"/>
            <p:cNvSpPr/>
            <p:nvPr/>
          </p:nvSpPr>
          <p:spPr>
            <a:xfrm>
              <a:off x="6799631" y="5569496"/>
              <a:ext cx="3810" cy="469265"/>
            </a:xfrm>
            <a:custGeom>
              <a:avLst/>
              <a:gdLst/>
              <a:ahLst/>
              <a:cxnLst/>
              <a:rect l="l" t="t" r="r" b="b"/>
              <a:pathLst>
                <a:path w="3809" h="469264">
                  <a:moveTo>
                    <a:pt x="3594" y="168567"/>
                  </a:moveTo>
                  <a:lnTo>
                    <a:pt x="0" y="167906"/>
                  </a:lnTo>
                  <a:lnTo>
                    <a:pt x="0" y="469061"/>
                  </a:lnTo>
                  <a:lnTo>
                    <a:pt x="3594" y="469061"/>
                  </a:lnTo>
                  <a:lnTo>
                    <a:pt x="3594" y="168567"/>
                  </a:lnTo>
                  <a:close/>
                </a:path>
                <a:path w="3809" h="469264">
                  <a:moveTo>
                    <a:pt x="3594" y="0"/>
                  </a:moveTo>
                  <a:lnTo>
                    <a:pt x="0" y="1384"/>
                  </a:lnTo>
                  <a:lnTo>
                    <a:pt x="0" y="47244"/>
                  </a:lnTo>
                  <a:lnTo>
                    <a:pt x="3594" y="45529"/>
                  </a:lnTo>
                  <a:lnTo>
                    <a:pt x="3594" y="0"/>
                  </a:lnTo>
                  <a:close/>
                </a:path>
              </a:pathLst>
            </a:custGeom>
            <a:solidFill>
              <a:srgbClr val="CFC7DD"/>
            </a:solidFill>
          </p:spPr>
          <p:txBody>
            <a:bodyPr wrap="square" lIns="0" tIns="0" rIns="0" bIns="0" rtlCol="0"/>
            <a:lstStyle/>
            <a:p>
              <a:endParaRPr lang="fr-FR" noProof="0" dirty="0"/>
            </a:p>
          </p:txBody>
        </p:sp>
        <p:sp>
          <p:nvSpPr>
            <p:cNvPr id="6605" name="object 6605"/>
            <p:cNvSpPr/>
            <p:nvPr/>
          </p:nvSpPr>
          <p:spPr>
            <a:xfrm>
              <a:off x="6799632" y="5569489"/>
              <a:ext cx="3810" cy="469900"/>
            </a:xfrm>
            <a:custGeom>
              <a:avLst/>
              <a:gdLst/>
              <a:ahLst/>
              <a:cxnLst/>
              <a:rect l="l" t="t" r="r" b="b"/>
              <a:pathLst>
                <a:path w="3809" h="469900">
                  <a:moveTo>
                    <a:pt x="3602" y="467272"/>
                  </a:moveTo>
                  <a:lnTo>
                    <a:pt x="3602" y="469425"/>
                  </a:lnTo>
                </a:path>
                <a:path w="3809" h="469900">
                  <a:moveTo>
                    <a:pt x="0" y="469068"/>
                  </a:moveTo>
                  <a:lnTo>
                    <a:pt x="0" y="467272"/>
                  </a:lnTo>
                </a:path>
                <a:path w="3809" h="469900">
                  <a:moveTo>
                    <a:pt x="3602" y="0"/>
                  </a:moveTo>
                  <a:lnTo>
                    <a:pt x="3602" y="45526"/>
                  </a:lnTo>
                </a:path>
                <a:path w="3809" h="469900">
                  <a:moveTo>
                    <a:pt x="3602" y="168563"/>
                  </a:moveTo>
                  <a:lnTo>
                    <a:pt x="3602" y="467272"/>
                  </a:lnTo>
                </a:path>
                <a:path w="3809" h="469900">
                  <a:moveTo>
                    <a:pt x="0" y="467272"/>
                  </a:moveTo>
                  <a:lnTo>
                    <a:pt x="0" y="167902"/>
                  </a:lnTo>
                </a:path>
                <a:path w="3809" h="469900">
                  <a:moveTo>
                    <a:pt x="0" y="47243"/>
                  </a:moveTo>
                  <a:lnTo>
                    <a:pt x="0" y="1385"/>
                  </a:lnTo>
                </a:path>
              </a:pathLst>
            </a:custGeom>
            <a:ln w="3175">
              <a:solidFill>
                <a:srgbClr val="CFC7DD"/>
              </a:solidFill>
            </a:ln>
          </p:spPr>
          <p:txBody>
            <a:bodyPr wrap="square" lIns="0" tIns="0" rIns="0" bIns="0" rtlCol="0"/>
            <a:lstStyle/>
            <a:p>
              <a:endParaRPr lang="fr-FR" noProof="0" dirty="0"/>
            </a:p>
          </p:txBody>
        </p:sp>
        <p:sp>
          <p:nvSpPr>
            <p:cNvPr id="6606" name="object 6606"/>
            <p:cNvSpPr/>
            <p:nvPr/>
          </p:nvSpPr>
          <p:spPr>
            <a:xfrm>
              <a:off x="6803224" y="5568111"/>
              <a:ext cx="3810" cy="471170"/>
            </a:xfrm>
            <a:custGeom>
              <a:avLst/>
              <a:gdLst/>
              <a:ahLst/>
              <a:cxnLst/>
              <a:rect l="l" t="t" r="r" b="b"/>
              <a:pathLst>
                <a:path w="3809" h="471170">
                  <a:moveTo>
                    <a:pt x="3606" y="170611"/>
                  </a:moveTo>
                  <a:lnTo>
                    <a:pt x="0" y="169951"/>
                  </a:lnTo>
                  <a:lnTo>
                    <a:pt x="0" y="470814"/>
                  </a:lnTo>
                  <a:lnTo>
                    <a:pt x="3606" y="470814"/>
                  </a:lnTo>
                  <a:lnTo>
                    <a:pt x="3606" y="170611"/>
                  </a:lnTo>
                  <a:close/>
                </a:path>
                <a:path w="3809" h="471170">
                  <a:moveTo>
                    <a:pt x="3606" y="0"/>
                  </a:moveTo>
                  <a:lnTo>
                    <a:pt x="0" y="1384"/>
                  </a:lnTo>
                  <a:lnTo>
                    <a:pt x="0" y="46913"/>
                  </a:lnTo>
                  <a:lnTo>
                    <a:pt x="3606" y="45199"/>
                  </a:lnTo>
                  <a:lnTo>
                    <a:pt x="3606" y="0"/>
                  </a:lnTo>
                  <a:close/>
                </a:path>
              </a:pathLst>
            </a:custGeom>
            <a:solidFill>
              <a:srgbClr val="CFC7DD"/>
            </a:solidFill>
          </p:spPr>
          <p:txBody>
            <a:bodyPr wrap="square" lIns="0" tIns="0" rIns="0" bIns="0" rtlCol="0"/>
            <a:lstStyle/>
            <a:p>
              <a:endParaRPr lang="fr-FR" noProof="0" dirty="0"/>
            </a:p>
          </p:txBody>
        </p:sp>
        <p:sp>
          <p:nvSpPr>
            <p:cNvPr id="6607" name="object 6607"/>
            <p:cNvSpPr/>
            <p:nvPr/>
          </p:nvSpPr>
          <p:spPr>
            <a:xfrm>
              <a:off x="6803235" y="5568104"/>
              <a:ext cx="3810" cy="471170"/>
            </a:xfrm>
            <a:custGeom>
              <a:avLst/>
              <a:gdLst/>
              <a:ahLst/>
              <a:cxnLst/>
              <a:rect l="l" t="t" r="r" b="b"/>
              <a:pathLst>
                <a:path w="3809" h="471170">
                  <a:moveTo>
                    <a:pt x="3602" y="468657"/>
                  </a:moveTo>
                  <a:lnTo>
                    <a:pt x="3602" y="471167"/>
                  </a:lnTo>
                </a:path>
                <a:path w="3809" h="471170">
                  <a:moveTo>
                    <a:pt x="0" y="470810"/>
                  </a:moveTo>
                  <a:lnTo>
                    <a:pt x="0" y="468657"/>
                  </a:lnTo>
                </a:path>
                <a:path w="3809" h="471170">
                  <a:moveTo>
                    <a:pt x="3602" y="0"/>
                  </a:moveTo>
                  <a:lnTo>
                    <a:pt x="3602" y="45194"/>
                  </a:lnTo>
                </a:path>
                <a:path w="3809" h="471170">
                  <a:moveTo>
                    <a:pt x="3602" y="170610"/>
                  </a:moveTo>
                  <a:lnTo>
                    <a:pt x="3602" y="468657"/>
                  </a:lnTo>
                </a:path>
                <a:path w="3809" h="471170">
                  <a:moveTo>
                    <a:pt x="0" y="468657"/>
                  </a:moveTo>
                  <a:lnTo>
                    <a:pt x="0" y="169948"/>
                  </a:lnTo>
                </a:path>
                <a:path w="3809" h="471170">
                  <a:moveTo>
                    <a:pt x="0" y="46911"/>
                  </a:moveTo>
                  <a:lnTo>
                    <a:pt x="0" y="1385"/>
                  </a:lnTo>
                </a:path>
              </a:pathLst>
            </a:custGeom>
            <a:ln w="3175">
              <a:solidFill>
                <a:srgbClr val="CFC7DD"/>
              </a:solidFill>
            </a:ln>
          </p:spPr>
          <p:txBody>
            <a:bodyPr wrap="square" lIns="0" tIns="0" rIns="0" bIns="0" rtlCol="0"/>
            <a:lstStyle/>
            <a:p>
              <a:endParaRPr lang="fr-FR" noProof="0" dirty="0"/>
            </a:p>
          </p:txBody>
        </p:sp>
        <p:sp>
          <p:nvSpPr>
            <p:cNvPr id="6608" name="object 6608"/>
            <p:cNvSpPr/>
            <p:nvPr/>
          </p:nvSpPr>
          <p:spPr>
            <a:xfrm>
              <a:off x="6806831" y="5567375"/>
              <a:ext cx="2540" cy="472440"/>
            </a:xfrm>
            <a:custGeom>
              <a:avLst/>
              <a:gdLst/>
              <a:ahLst/>
              <a:cxnLst/>
              <a:rect l="l" t="t" r="r" b="b"/>
              <a:pathLst>
                <a:path w="2540" h="472439">
                  <a:moveTo>
                    <a:pt x="1917" y="171704"/>
                  </a:moveTo>
                  <a:lnTo>
                    <a:pt x="0" y="171704"/>
                  </a:lnTo>
                  <a:lnTo>
                    <a:pt x="0" y="471906"/>
                  </a:lnTo>
                  <a:lnTo>
                    <a:pt x="1917" y="471906"/>
                  </a:lnTo>
                  <a:lnTo>
                    <a:pt x="1917" y="171704"/>
                  </a:lnTo>
                  <a:close/>
                </a:path>
                <a:path w="2540" h="472439">
                  <a:moveTo>
                    <a:pt x="1917" y="0"/>
                  </a:moveTo>
                  <a:lnTo>
                    <a:pt x="0" y="736"/>
                  </a:lnTo>
                  <a:lnTo>
                    <a:pt x="0" y="45935"/>
                  </a:lnTo>
                  <a:lnTo>
                    <a:pt x="1917" y="45008"/>
                  </a:lnTo>
                  <a:lnTo>
                    <a:pt x="1917" y="0"/>
                  </a:lnTo>
                  <a:close/>
                </a:path>
              </a:pathLst>
            </a:custGeom>
            <a:solidFill>
              <a:srgbClr val="CFC7DD"/>
            </a:solidFill>
          </p:spPr>
          <p:txBody>
            <a:bodyPr wrap="square" lIns="0" tIns="0" rIns="0" bIns="0" rtlCol="0"/>
            <a:lstStyle/>
            <a:p>
              <a:endParaRPr lang="fr-FR" noProof="0" dirty="0"/>
            </a:p>
          </p:txBody>
        </p:sp>
        <p:sp>
          <p:nvSpPr>
            <p:cNvPr id="6609" name="object 6609"/>
            <p:cNvSpPr/>
            <p:nvPr/>
          </p:nvSpPr>
          <p:spPr>
            <a:xfrm>
              <a:off x="6806838" y="5567365"/>
              <a:ext cx="2540" cy="472440"/>
            </a:xfrm>
            <a:custGeom>
              <a:avLst/>
              <a:gdLst/>
              <a:ahLst/>
              <a:cxnLst/>
              <a:rect l="l" t="t" r="r" b="b"/>
              <a:pathLst>
                <a:path w="2540" h="472439">
                  <a:moveTo>
                    <a:pt x="1921" y="469396"/>
                  </a:moveTo>
                  <a:lnTo>
                    <a:pt x="1921" y="472096"/>
                  </a:lnTo>
                </a:path>
                <a:path w="2540" h="472439">
                  <a:moveTo>
                    <a:pt x="0" y="471906"/>
                  </a:moveTo>
                  <a:lnTo>
                    <a:pt x="0" y="469396"/>
                  </a:lnTo>
                </a:path>
                <a:path w="2540" h="472439">
                  <a:moveTo>
                    <a:pt x="1921" y="0"/>
                  </a:moveTo>
                  <a:lnTo>
                    <a:pt x="1921" y="45016"/>
                  </a:lnTo>
                </a:path>
                <a:path w="2540" h="472439">
                  <a:moveTo>
                    <a:pt x="1921" y="171701"/>
                  </a:moveTo>
                  <a:lnTo>
                    <a:pt x="1921" y="469396"/>
                  </a:lnTo>
                </a:path>
                <a:path w="2540" h="472439">
                  <a:moveTo>
                    <a:pt x="0" y="469396"/>
                  </a:moveTo>
                  <a:lnTo>
                    <a:pt x="0" y="171348"/>
                  </a:lnTo>
                </a:path>
                <a:path w="2540" h="472439">
                  <a:moveTo>
                    <a:pt x="0" y="45932"/>
                  </a:moveTo>
                  <a:lnTo>
                    <a:pt x="0" y="738"/>
                  </a:lnTo>
                </a:path>
              </a:pathLst>
            </a:custGeom>
            <a:ln w="3175">
              <a:solidFill>
                <a:srgbClr val="CFC7DD"/>
              </a:solidFill>
            </a:ln>
          </p:spPr>
          <p:txBody>
            <a:bodyPr wrap="square" lIns="0" tIns="0" rIns="0" bIns="0" rtlCol="0"/>
            <a:lstStyle/>
            <a:p>
              <a:endParaRPr lang="fr-FR" noProof="0" dirty="0"/>
            </a:p>
          </p:txBody>
        </p:sp>
        <p:sp>
          <p:nvSpPr>
            <p:cNvPr id="6610" name="object 6610"/>
            <p:cNvSpPr/>
            <p:nvPr/>
          </p:nvSpPr>
          <p:spPr>
            <a:xfrm>
              <a:off x="6808749" y="5565990"/>
              <a:ext cx="3810" cy="473709"/>
            </a:xfrm>
            <a:custGeom>
              <a:avLst/>
              <a:gdLst/>
              <a:ahLst/>
              <a:cxnLst/>
              <a:rect l="l" t="t" r="r" b="b"/>
              <a:pathLst>
                <a:path w="3809" h="473710">
                  <a:moveTo>
                    <a:pt x="3606" y="173748"/>
                  </a:moveTo>
                  <a:lnTo>
                    <a:pt x="0" y="173088"/>
                  </a:lnTo>
                  <a:lnTo>
                    <a:pt x="0" y="473481"/>
                  </a:lnTo>
                  <a:lnTo>
                    <a:pt x="3606" y="473481"/>
                  </a:lnTo>
                  <a:lnTo>
                    <a:pt x="3606" y="173748"/>
                  </a:lnTo>
                  <a:close/>
                </a:path>
                <a:path w="3809" h="473710">
                  <a:moveTo>
                    <a:pt x="3606" y="0"/>
                  </a:moveTo>
                  <a:lnTo>
                    <a:pt x="0" y="1384"/>
                  </a:lnTo>
                  <a:lnTo>
                    <a:pt x="0" y="46393"/>
                  </a:lnTo>
                  <a:lnTo>
                    <a:pt x="3606" y="44678"/>
                  </a:lnTo>
                  <a:lnTo>
                    <a:pt x="3606" y="0"/>
                  </a:lnTo>
                  <a:close/>
                </a:path>
              </a:pathLst>
            </a:custGeom>
            <a:solidFill>
              <a:srgbClr val="CFC7DD"/>
            </a:solidFill>
          </p:spPr>
          <p:txBody>
            <a:bodyPr wrap="square" lIns="0" tIns="0" rIns="0" bIns="0" rtlCol="0"/>
            <a:lstStyle/>
            <a:p>
              <a:endParaRPr lang="fr-FR" noProof="0" dirty="0"/>
            </a:p>
          </p:txBody>
        </p:sp>
        <p:sp>
          <p:nvSpPr>
            <p:cNvPr id="6611" name="object 6611"/>
            <p:cNvSpPr/>
            <p:nvPr/>
          </p:nvSpPr>
          <p:spPr>
            <a:xfrm>
              <a:off x="6808760" y="5565980"/>
              <a:ext cx="3810" cy="474345"/>
            </a:xfrm>
            <a:custGeom>
              <a:avLst/>
              <a:gdLst/>
              <a:ahLst/>
              <a:cxnLst/>
              <a:rect l="l" t="t" r="r" b="b"/>
              <a:pathLst>
                <a:path w="3809" h="474345">
                  <a:moveTo>
                    <a:pt x="3602" y="470781"/>
                  </a:moveTo>
                  <a:lnTo>
                    <a:pt x="3602" y="473839"/>
                  </a:lnTo>
                </a:path>
                <a:path w="3809" h="474345">
                  <a:moveTo>
                    <a:pt x="0" y="473482"/>
                  </a:moveTo>
                  <a:lnTo>
                    <a:pt x="0" y="470781"/>
                  </a:lnTo>
                </a:path>
                <a:path w="3809" h="474345">
                  <a:moveTo>
                    <a:pt x="3602" y="0"/>
                  </a:moveTo>
                  <a:lnTo>
                    <a:pt x="3602" y="44684"/>
                  </a:lnTo>
                </a:path>
                <a:path w="3809" h="474345">
                  <a:moveTo>
                    <a:pt x="3602" y="173747"/>
                  </a:moveTo>
                  <a:lnTo>
                    <a:pt x="3602" y="470781"/>
                  </a:lnTo>
                </a:path>
                <a:path w="3809" h="474345">
                  <a:moveTo>
                    <a:pt x="0" y="470781"/>
                  </a:moveTo>
                  <a:lnTo>
                    <a:pt x="0" y="173086"/>
                  </a:lnTo>
                </a:path>
                <a:path w="3809" h="474345">
                  <a:moveTo>
                    <a:pt x="0" y="46402"/>
                  </a:moveTo>
                  <a:lnTo>
                    <a:pt x="0" y="1385"/>
                  </a:lnTo>
                </a:path>
              </a:pathLst>
            </a:custGeom>
            <a:ln w="3175">
              <a:solidFill>
                <a:srgbClr val="CFC7DD"/>
              </a:solidFill>
            </a:ln>
          </p:spPr>
          <p:txBody>
            <a:bodyPr wrap="square" lIns="0" tIns="0" rIns="0" bIns="0" rtlCol="0"/>
            <a:lstStyle/>
            <a:p>
              <a:endParaRPr lang="fr-FR" noProof="0" dirty="0"/>
            </a:p>
          </p:txBody>
        </p:sp>
        <p:sp>
          <p:nvSpPr>
            <p:cNvPr id="6612" name="object 6612"/>
            <p:cNvSpPr/>
            <p:nvPr/>
          </p:nvSpPr>
          <p:spPr>
            <a:xfrm>
              <a:off x="6812356" y="5564606"/>
              <a:ext cx="3810" cy="475615"/>
            </a:xfrm>
            <a:custGeom>
              <a:avLst/>
              <a:gdLst/>
              <a:ahLst/>
              <a:cxnLst/>
              <a:rect l="l" t="t" r="r" b="b"/>
              <a:pathLst>
                <a:path w="3809" h="475614">
                  <a:moveTo>
                    <a:pt x="3606" y="175793"/>
                  </a:moveTo>
                  <a:lnTo>
                    <a:pt x="0" y="175133"/>
                  </a:lnTo>
                  <a:lnTo>
                    <a:pt x="0" y="475221"/>
                  </a:lnTo>
                  <a:lnTo>
                    <a:pt x="3606" y="475221"/>
                  </a:lnTo>
                  <a:lnTo>
                    <a:pt x="3606" y="175793"/>
                  </a:lnTo>
                  <a:close/>
                </a:path>
                <a:path w="3809" h="475614">
                  <a:moveTo>
                    <a:pt x="3606" y="0"/>
                  </a:moveTo>
                  <a:lnTo>
                    <a:pt x="0" y="1384"/>
                  </a:lnTo>
                  <a:lnTo>
                    <a:pt x="0" y="46062"/>
                  </a:lnTo>
                  <a:lnTo>
                    <a:pt x="3606" y="44348"/>
                  </a:lnTo>
                  <a:lnTo>
                    <a:pt x="3606" y="0"/>
                  </a:lnTo>
                  <a:close/>
                </a:path>
              </a:pathLst>
            </a:custGeom>
            <a:solidFill>
              <a:srgbClr val="CEC6DC"/>
            </a:solidFill>
          </p:spPr>
          <p:txBody>
            <a:bodyPr wrap="square" lIns="0" tIns="0" rIns="0" bIns="0" rtlCol="0"/>
            <a:lstStyle/>
            <a:p>
              <a:endParaRPr lang="fr-FR" noProof="0" dirty="0"/>
            </a:p>
          </p:txBody>
        </p:sp>
        <p:sp>
          <p:nvSpPr>
            <p:cNvPr id="6613" name="object 6613"/>
            <p:cNvSpPr/>
            <p:nvPr/>
          </p:nvSpPr>
          <p:spPr>
            <a:xfrm>
              <a:off x="6812363" y="5564595"/>
              <a:ext cx="3810" cy="475615"/>
            </a:xfrm>
            <a:custGeom>
              <a:avLst/>
              <a:gdLst/>
              <a:ahLst/>
              <a:cxnLst/>
              <a:rect l="l" t="t" r="r" b="b"/>
              <a:pathLst>
                <a:path w="3809" h="475614">
                  <a:moveTo>
                    <a:pt x="3602" y="472166"/>
                  </a:moveTo>
                  <a:lnTo>
                    <a:pt x="3602" y="475581"/>
                  </a:lnTo>
                </a:path>
                <a:path w="3809" h="475614">
                  <a:moveTo>
                    <a:pt x="0" y="475224"/>
                  </a:moveTo>
                  <a:lnTo>
                    <a:pt x="0" y="472166"/>
                  </a:lnTo>
                </a:path>
                <a:path w="3809" h="475614">
                  <a:moveTo>
                    <a:pt x="3602" y="0"/>
                  </a:moveTo>
                  <a:lnTo>
                    <a:pt x="3602" y="44352"/>
                  </a:lnTo>
                </a:path>
                <a:path w="3809" h="475614">
                  <a:moveTo>
                    <a:pt x="3602" y="175794"/>
                  </a:moveTo>
                  <a:lnTo>
                    <a:pt x="3602" y="472166"/>
                  </a:lnTo>
                </a:path>
                <a:path w="3809" h="475614">
                  <a:moveTo>
                    <a:pt x="0" y="472166"/>
                  </a:moveTo>
                  <a:lnTo>
                    <a:pt x="0" y="175133"/>
                  </a:lnTo>
                </a:path>
                <a:path w="3809" h="475614">
                  <a:moveTo>
                    <a:pt x="0" y="46070"/>
                  </a:moveTo>
                  <a:lnTo>
                    <a:pt x="0" y="1385"/>
                  </a:lnTo>
                </a:path>
              </a:pathLst>
            </a:custGeom>
            <a:ln w="3175">
              <a:solidFill>
                <a:srgbClr val="CEC6DC"/>
              </a:solidFill>
            </a:ln>
          </p:spPr>
          <p:txBody>
            <a:bodyPr wrap="square" lIns="0" tIns="0" rIns="0" bIns="0" rtlCol="0"/>
            <a:lstStyle/>
            <a:p>
              <a:endParaRPr lang="fr-FR" noProof="0" dirty="0"/>
            </a:p>
          </p:txBody>
        </p:sp>
        <p:sp>
          <p:nvSpPr>
            <p:cNvPr id="6614" name="object 6614"/>
            <p:cNvSpPr/>
            <p:nvPr/>
          </p:nvSpPr>
          <p:spPr>
            <a:xfrm>
              <a:off x="6815962" y="5563222"/>
              <a:ext cx="3810" cy="477520"/>
            </a:xfrm>
            <a:custGeom>
              <a:avLst/>
              <a:gdLst/>
              <a:ahLst/>
              <a:cxnLst/>
              <a:rect l="l" t="t" r="r" b="b"/>
              <a:pathLst>
                <a:path w="3809" h="477520">
                  <a:moveTo>
                    <a:pt x="3594" y="177838"/>
                  </a:moveTo>
                  <a:lnTo>
                    <a:pt x="0" y="177177"/>
                  </a:lnTo>
                  <a:lnTo>
                    <a:pt x="0" y="476961"/>
                  </a:lnTo>
                  <a:lnTo>
                    <a:pt x="3594" y="476961"/>
                  </a:lnTo>
                  <a:lnTo>
                    <a:pt x="3594" y="177838"/>
                  </a:lnTo>
                  <a:close/>
                </a:path>
                <a:path w="3809" h="477520">
                  <a:moveTo>
                    <a:pt x="3594" y="0"/>
                  </a:moveTo>
                  <a:lnTo>
                    <a:pt x="0" y="1384"/>
                  </a:lnTo>
                  <a:lnTo>
                    <a:pt x="0" y="45732"/>
                  </a:lnTo>
                  <a:lnTo>
                    <a:pt x="3594" y="44018"/>
                  </a:lnTo>
                  <a:lnTo>
                    <a:pt x="3594" y="0"/>
                  </a:lnTo>
                  <a:close/>
                </a:path>
              </a:pathLst>
            </a:custGeom>
            <a:solidFill>
              <a:srgbClr val="CEC6DC"/>
            </a:solidFill>
          </p:spPr>
          <p:txBody>
            <a:bodyPr wrap="square" lIns="0" tIns="0" rIns="0" bIns="0" rtlCol="0"/>
            <a:lstStyle/>
            <a:p>
              <a:endParaRPr lang="fr-FR" noProof="0" dirty="0"/>
            </a:p>
          </p:txBody>
        </p:sp>
        <p:sp>
          <p:nvSpPr>
            <p:cNvPr id="6615" name="object 6615"/>
            <p:cNvSpPr/>
            <p:nvPr/>
          </p:nvSpPr>
          <p:spPr>
            <a:xfrm>
              <a:off x="6815966" y="5563210"/>
              <a:ext cx="3810" cy="477520"/>
            </a:xfrm>
            <a:custGeom>
              <a:avLst/>
              <a:gdLst/>
              <a:ahLst/>
              <a:cxnLst/>
              <a:rect l="l" t="t" r="r" b="b"/>
              <a:pathLst>
                <a:path w="3809" h="477520">
                  <a:moveTo>
                    <a:pt x="3602" y="473551"/>
                  </a:moveTo>
                  <a:lnTo>
                    <a:pt x="3602" y="477324"/>
                  </a:lnTo>
                </a:path>
                <a:path w="3809" h="477520">
                  <a:moveTo>
                    <a:pt x="0" y="476966"/>
                  </a:moveTo>
                  <a:lnTo>
                    <a:pt x="0" y="473551"/>
                  </a:lnTo>
                </a:path>
                <a:path w="3809" h="477520">
                  <a:moveTo>
                    <a:pt x="3602" y="0"/>
                  </a:moveTo>
                  <a:lnTo>
                    <a:pt x="3602" y="44020"/>
                  </a:lnTo>
                </a:path>
                <a:path w="3809" h="477520">
                  <a:moveTo>
                    <a:pt x="3602" y="177840"/>
                  </a:moveTo>
                  <a:lnTo>
                    <a:pt x="3602" y="473551"/>
                  </a:lnTo>
                </a:path>
                <a:path w="3809" h="477520">
                  <a:moveTo>
                    <a:pt x="0" y="473551"/>
                  </a:moveTo>
                  <a:lnTo>
                    <a:pt x="0" y="177179"/>
                  </a:lnTo>
                </a:path>
                <a:path w="3809" h="477520">
                  <a:moveTo>
                    <a:pt x="0" y="45737"/>
                  </a:moveTo>
                  <a:lnTo>
                    <a:pt x="0" y="1385"/>
                  </a:lnTo>
                </a:path>
              </a:pathLst>
            </a:custGeom>
            <a:ln w="3175">
              <a:solidFill>
                <a:srgbClr val="CEC6DC"/>
              </a:solidFill>
            </a:ln>
          </p:spPr>
          <p:txBody>
            <a:bodyPr wrap="square" lIns="0" tIns="0" rIns="0" bIns="0" rtlCol="0"/>
            <a:lstStyle/>
            <a:p>
              <a:endParaRPr lang="fr-FR" noProof="0" dirty="0"/>
            </a:p>
          </p:txBody>
        </p:sp>
        <p:sp>
          <p:nvSpPr>
            <p:cNvPr id="6616" name="object 6616"/>
            <p:cNvSpPr/>
            <p:nvPr/>
          </p:nvSpPr>
          <p:spPr>
            <a:xfrm>
              <a:off x="6819557" y="5562574"/>
              <a:ext cx="1905" cy="478155"/>
            </a:xfrm>
            <a:custGeom>
              <a:avLst/>
              <a:gdLst/>
              <a:ahLst/>
              <a:cxnLst/>
              <a:rect l="l" t="t" r="r" b="b"/>
              <a:pathLst>
                <a:path w="1904" h="478154">
                  <a:moveTo>
                    <a:pt x="1689" y="178790"/>
                  </a:moveTo>
                  <a:lnTo>
                    <a:pt x="0" y="178790"/>
                  </a:lnTo>
                  <a:lnTo>
                    <a:pt x="0" y="477964"/>
                  </a:lnTo>
                  <a:lnTo>
                    <a:pt x="1689" y="477964"/>
                  </a:lnTo>
                  <a:lnTo>
                    <a:pt x="1689" y="178790"/>
                  </a:lnTo>
                  <a:close/>
                </a:path>
                <a:path w="1904" h="478154">
                  <a:moveTo>
                    <a:pt x="1689" y="0"/>
                  </a:moveTo>
                  <a:lnTo>
                    <a:pt x="0" y="647"/>
                  </a:lnTo>
                  <a:lnTo>
                    <a:pt x="0" y="43865"/>
                  </a:lnTo>
                  <a:lnTo>
                    <a:pt x="1689" y="43865"/>
                  </a:lnTo>
                  <a:lnTo>
                    <a:pt x="1689" y="0"/>
                  </a:lnTo>
                  <a:close/>
                </a:path>
              </a:pathLst>
            </a:custGeom>
            <a:solidFill>
              <a:srgbClr val="CEC6DC"/>
            </a:solidFill>
          </p:spPr>
          <p:txBody>
            <a:bodyPr wrap="square" lIns="0" tIns="0" rIns="0" bIns="0" rtlCol="0"/>
            <a:lstStyle/>
            <a:p>
              <a:endParaRPr lang="fr-FR" noProof="0" dirty="0"/>
            </a:p>
          </p:txBody>
        </p:sp>
        <p:sp>
          <p:nvSpPr>
            <p:cNvPr id="6617" name="object 6617"/>
            <p:cNvSpPr/>
            <p:nvPr/>
          </p:nvSpPr>
          <p:spPr>
            <a:xfrm>
              <a:off x="6819568" y="5562563"/>
              <a:ext cx="1905" cy="478155"/>
            </a:xfrm>
            <a:custGeom>
              <a:avLst/>
              <a:gdLst/>
              <a:ahLst/>
              <a:cxnLst/>
              <a:rect l="l" t="t" r="r" b="b"/>
              <a:pathLst>
                <a:path w="1904" h="478154">
                  <a:moveTo>
                    <a:pt x="1681" y="474198"/>
                  </a:moveTo>
                  <a:lnTo>
                    <a:pt x="1681" y="478137"/>
                  </a:lnTo>
                </a:path>
                <a:path w="1904" h="478154">
                  <a:moveTo>
                    <a:pt x="0" y="477970"/>
                  </a:moveTo>
                  <a:lnTo>
                    <a:pt x="0" y="474198"/>
                  </a:lnTo>
                </a:path>
                <a:path w="1904" h="478154">
                  <a:moveTo>
                    <a:pt x="1681" y="0"/>
                  </a:moveTo>
                  <a:lnTo>
                    <a:pt x="1681" y="43865"/>
                  </a:lnTo>
                </a:path>
                <a:path w="1904" h="478154">
                  <a:moveTo>
                    <a:pt x="1681" y="178795"/>
                  </a:moveTo>
                  <a:lnTo>
                    <a:pt x="1681" y="474198"/>
                  </a:lnTo>
                </a:path>
                <a:path w="1904" h="478154">
                  <a:moveTo>
                    <a:pt x="0" y="474198"/>
                  </a:moveTo>
                  <a:lnTo>
                    <a:pt x="0" y="178487"/>
                  </a:lnTo>
                </a:path>
                <a:path w="1904" h="478154">
                  <a:moveTo>
                    <a:pt x="0" y="44667"/>
                  </a:moveTo>
                  <a:lnTo>
                    <a:pt x="0" y="646"/>
                  </a:lnTo>
                </a:path>
              </a:pathLst>
            </a:custGeom>
            <a:ln w="3175">
              <a:solidFill>
                <a:srgbClr val="CEC6DC"/>
              </a:solidFill>
            </a:ln>
          </p:spPr>
          <p:txBody>
            <a:bodyPr wrap="square" lIns="0" tIns="0" rIns="0" bIns="0" rtlCol="0"/>
            <a:lstStyle/>
            <a:p>
              <a:endParaRPr lang="fr-FR" noProof="0" dirty="0"/>
            </a:p>
          </p:txBody>
        </p:sp>
        <p:sp>
          <p:nvSpPr>
            <p:cNvPr id="6618" name="object 6618"/>
            <p:cNvSpPr/>
            <p:nvPr/>
          </p:nvSpPr>
          <p:spPr>
            <a:xfrm>
              <a:off x="6821246" y="5561190"/>
              <a:ext cx="3810" cy="480059"/>
            </a:xfrm>
            <a:custGeom>
              <a:avLst/>
              <a:gdLst/>
              <a:ahLst/>
              <a:cxnLst/>
              <a:rect l="l" t="t" r="r" b="b"/>
              <a:pathLst>
                <a:path w="3809" h="480060">
                  <a:moveTo>
                    <a:pt x="3606" y="180835"/>
                  </a:moveTo>
                  <a:lnTo>
                    <a:pt x="0" y="180174"/>
                  </a:lnTo>
                  <a:lnTo>
                    <a:pt x="0" y="479513"/>
                  </a:lnTo>
                  <a:lnTo>
                    <a:pt x="3606" y="479513"/>
                  </a:lnTo>
                  <a:lnTo>
                    <a:pt x="3606" y="180835"/>
                  </a:lnTo>
                  <a:close/>
                </a:path>
                <a:path w="3809" h="480060">
                  <a:moveTo>
                    <a:pt x="3606" y="0"/>
                  </a:moveTo>
                  <a:lnTo>
                    <a:pt x="0" y="1384"/>
                  </a:lnTo>
                  <a:lnTo>
                    <a:pt x="0" y="45250"/>
                  </a:lnTo>
                  <a:lnTo>
                    <a:pt x="3606" y="43522"/>
                  </a:lnTo>
                  <a:lnTo>
                    <a:pt x="3606" y="0"/>
                  </a:lnTo>
                  <a:close/>
                </a:path>
              </a:pathLst>
            </a:custGeom>
            <a:solidFill>
              <a:srgbClr val="CEC6DC"/>
            </a:solidFill>
          </p:spPr>
          <p:txBody>
            <a:bodyPr wrap="square" lIns="0" tIns="0" rIns="0" bIns="0" rtlCol="0"/>
            <a:lstStyle/>
            <a:p>
              <a:endParaRPr lang="fr-FR" noProof="0" dirty="0"/>
            </a:p>
          </p:txBody>
        </p:sp>
        <p:sp>
          <p:nvSpPr>
            <p:cNvPr id="6619" name="object 6619"/>
            <p:cNvSpPr/>
            <p:nvPr/>
          </p:nvSpPr>
          <p:spPr>
            <a:xfrm>
              <a:off x="6821250" y="5561178"/>
              <a:ext cx="3810" cy="480059"/>
            </a:xfrm>
            <a:custGeom>
              <a:avLst/>
              <a:gdLst/>
              <a:ahLst/>
              <a:cxnLst/>
              <a:rect l="l" t="t" r="r" b="b"/>
              <a:pathLst>
                <a:path w="3809" h="480060">
                  <a:moveTo>
                    <a:pt x="3602" y="475583"/>
                  </a:moveTo>
                  <a:lnTo>
                    <a:pt x="3602" y="479879"/>
                  </a:lnTo>
                </a:path>
                <a:path w="3809" h="480060">
                  <a:moveTo>
                    <a:pt x="0" y="479522"/>
                  </a:moveTo>
                  <a:lnTo>
                    <a:pt x="0" y="475583"/>
                  </a:lnTo>
                </a:path>
                <a:path w="3809" h="480060">
                  <a:moveTo>
                    <a:pt x="3602" y="0"/>
                  </a:moveTo>
                  <a:lnTo>
                    <a:pt x="3602" y="43533"/>
                  </a:lnTo>
                </a:path>
                <a:path w="3809" h="480060">
                  <a:moveTo>
                    <a:pt x="3602" y="180841"/>
                  </a:moveTo>
                  <a:lnTo>
                    <a:pt x="3602" y="475583"/>
                  </a:lnTo>
                </a:path>
                <a:path w="3809" h="480060">
                  <a:moveTo>
                    <a:pt x="0" y="475583"/>
                  </a:moveTo>
                  <a:lnTo>
                    <a:pt x="0" y="180180"/>
                  </a:lnTo>
                </a:path>
                <a:path w="3809" h="480060">
                  <a:moveTo>
                    <a:pt x="0" y="45250"/>
                  </a:moveTo>
                  <a:lnTo>
                    <a:pt x="0" y="1385"/>
                  </a:lnTo>
                </a:path>
              </a:pathLst>
            </a:custGeom>
            <a:ln w="3175">
              <a:solidFill>
                <a:srgbClr val="CEC6DC"/>
              </a:solidFill>
            </a:ln>
          </p:spPr>
          <p:txBody>
            <a:bodyPr wrap="square" lIns="0" tIns="0" rIns="0" bIns="0" rtlCol="0"/>
            <a:lstStyle/>
            <a:p>
              <a:endParaRPr lang="fr-FR" noProof="0" dirty="0"/>
            </a:p>
          </p:txBody>
        </p:sp>
        <p:sp>
          <p:nvSpPr>
            <p:cNvPr id="6620" name="object 6620"/>
            <p:cNvSpPr/>
            <p:nvPr/>
          </p:nvSpPr>
          <p:spPr>
            <a:xfrm>
              <a:off x="6824853" y="5559335"/>
              <a:ext cx="3810" cy="481965"/>
            </a:xfrm>
            <a:custGeom>
              <a:avLst/>
              <a:gdLst/>
              <a:ahLst/>
              <a:cxnLst/>
              <a:rect l="l" t="t" r="r" b="b"/>
              <a:pathLst>
                <a:path w="3809" h="481964">
                  <a:moveTo>
                    <a:pt x="3594" y="183349"/>
                  </a:moveTo>
                  <a:lnTo>
                    <a:pt x="0" y="182689"/>
                  </a:lnTo>
                  <a:lnTo>
                    <a:pt x="0" y="481723"/>
                  </a:lnTo>
                  <a:lnTo>
                    <a:pt x="3594" y="481723"/>
                  </a:lnTo>
                  <a:lnTo>
                    <a:pt x="3594" y="183349"/>
                  </a:lnTo>
                  <a:close/>
                </a:path>
                <a:path w="3809" h="481964">
                  <a:moveTo>
                    <a:pt x="3594" y="0"/>
                  </a:moveTo>
                  <a:lnTo>
                    <a:pt x="1828" y="0"/>
                  </a:lnTo>
                  <a:lnTo>
                    <a:pt x="1828" y="2286"/>
                  </a:lnTo>
                  <a:lnTo>
                    <a:pt x="0" y="2286"/>
                  </a:lnTo>
                  <a:lnTo>
                    <a:pt x="0" y="43510"/>
                  </a:lnTo>
                  <a:lnTo>
                    <a:pt x="0" y="44665"/>
                  </a:lnTo>
                  <a:lnTo>
                    <a:pt x="0" y="45808"/>
                  </a:lnTo>
                  <a:lnTo>
                    <a:pt x="304" y="45808"/>
                  </a:lnTo>
                  <a:lnTo>
                    <a:pt x="304" y="44665"/>
                  </a:lnTo>
                  <a:lnTo>
                    <a:pt x="2794" y="44665"/>
                  </a:lnTo>
                  <a:lnTo>
                    <a:pt x="2794" y="43510"/>
                  </a:lnTo>
                  <a:lnTo>
                    <a:pt x="3594" y="43510"/>
                  </a:lnTo>
                  <a:lnTo>
                    <a:pt x="3594" y="2286"/>
                  </a:lnTo>
                  <a:lnTo>
                    <a:pt x="3594" y="0"/>
                  </a:lnTo>
                  <a:close/>
                </a:path>
              </a:pathLst>
            </a:custGeom>
            <a:solidFill>
              <a:srgbClr val="CEC5DC"/>
            </a:solidFill>
          </p:spPr>
          <p:txBody>
            <a:bodyPr wrap="square" lIns="0" tIns="0" rIns="0" bIns="0" rtlCol="0"/>
            <a:lstStyle/>
            <a:p>
              <a:endParaRPr lang="fr-FR" noProof="0" dirty="0"/>
            </a:p>
          </p:txBody>
        </p:sp>
        <p:sp>
          <p:nvSpPr>
            <p:cNvPr id="6621" name="object 6621"/>
            <p:cNvSpPr/>
            <p:nvPr/>
          </p:nvSpPr>
          <p:spPr>
            <a:xfrm>
              <a:off x="6824853" y="5559793"/>
              <a:ext cx="3810" cy="481965"/>
            </a:xfrm>
            <a:custGeom>
              <a:avLst/>
              <a:gdLst/>
              <a:ahLst/>
              <a:cxnLst/>
              <a:rect l="l" t="t" r="r" b="b"/>
              <a:pathLst>
                <a:path w="3809" h="481964">
                  <a:moveTo>
                    <a:pt x="3602" y="476968"/>
                  </a:moveTo>
                  <a:lnTo>
                    <a:pt x="3602" y="481621"/>
                  </a:lnTo>
                </a:path>
                <a:path w="3809" h="481964">
                  <a:moveTo>
                    <a:pt x="0" y="481264"/>
                  </a:moveTo>
                  <a:lnTo>
                    <a:pt x="0" y="476968"/>
                  </a:lnTo>
                </a:path>
                <a:path w="3809" h="481964">
                  <a:moveTo>
                    <a:pt x="3602" y="0"/>
                  </a:moveTo>
                  <a:lnTo>
                    <a:pt x="3602" y="43283"/>
                  </a:lnTo>
                </a:path>
                <a:path w="3809" h="481964">
                  <a:moveTo>
                    <a:pt x="3602" y="182888"/>
                  </a:moveTo>
                  <a:lnTo>
                    <a:pt x="3602" y="476968"/>
                  </a:lnTo>
                </a:path>
                <a:path w="3809" h="481964">
                  <a:moveTo>
                    <a:pt x="0" y="476968"/>
                  </a:moveTo>
                  <a:lnTo>
                    <a:pt x="0" y="182227"/>
                  </a:lnTo>
                </a:path>
                <a:path w="3809" h="481964">
                  <a:moveTo>
                    <a:pt x="0" y="44918"/>
                  </a:moveTo>
                  <a:lnTo>
                    <a:pt x="0" y="1385"/>
                  </a:lnTo>
                </a:path>
              </a:pathLst>
            </a:custGeom>
            <a:ln w="3175">
              <a:solidFill>
                <a:srgbClr val="CEC5DC"/>
              </a:solidFill>
            </a:ln>
          </p:spPr>
          <p:txBody>
            <a:bodyPr wrap="square" lIns="0" tIns="0" rIns="0" bIns="0" rtlCol="0"/>
            <a:lstStyle/>
            <a:p>
              <a:endParaRPr lang="fr-FR" noProof="0" dirty="0"/>
            </a:p>
          </p:txBody>
        </p:sp>
        <p:sp>
          <p:nvSpPr>
            <p:cNvPr id="6622" name="object 6622"/>
            <p:cNvSpPr/>
            <p:nvPr/>
          </p:nvSpPr>
          <p:spPr>
            <a:xfrm>
              <a:off x="6828447" y="5559056"/>
              <a:ext cx="2540" cy="482600"/>
            </a:xfrm>
            <a:custGeom>
              <a:avLst/>
              <a:gdLst/>
              <a:ahLst/>
              <a:cxnLst/>
              <a:rect l="l" t="t" r="r" b="b"/>
              <a:pathLst>
                <a:path w="2540" h="482600">
                  <a:moveTo>
                    <a:pt x="1930" y="183984"/>
                  </a:moveTo>
                  <a:lnTo>
                    <a:pt x="0" y="183984"/>
                  </a:lnTo>
                  <a:lnTo>
                    <a:pt x="0" y="482371"/>
                  </a:lnTo>
                  <a:lnTo>
                    <a:pt x="1930" y="482371"/>
                  </a:lnTo>
                  <a:lnTo>
                    <a:pt x="1930" y="183984"/>
                  </a:lnTo>
                  <a:close/>
                </a:path>
                <a:path w="2540" h="482600">
                  <a:moveTo>
                    <a:pt x="1930" y="0"/>
                  </a:moveTo>
                  <a:lnTo>
                    <a:pt x="0" y="749"/>
                  </a:lnTo>
                  <a:lnTo>
                    <a:pt x="0" y="44030"/>
                  </a:lnTo>
                  <a:lnTo>
                    <a:pt x="1930" y="43218"/>
                  </a:lnTo>
                  <a:lnTo>
                    <a:pt x="1930" y="0"/>
                  </a:lnTo>
                  <a:close/>
                </a:path>
              </a:pathLst>
            </a:custGeom>
            <a:solidFill>
              <a:srgbClr val="CEC5DC"/>
            </a:solidFill>
          </p:spPr>
          <p:txBody>
            <a:bodyPr wrap="square" lIns="0" tIns="0" rIns="0" bIns="0" rtlCol="0"/>
            <a:lstStyle/>
            <a:p>
              <a:endParaRPr lang="fr-FR" noProof="0" dirty="0"/>
            </a:p>
          </p:txBody>
        </p:sp>
        <p:sp>
          <p:nvSpPr>
            <p:cNvPr id="6623" name="object 6623"/>
            <p:cNvSpPr/>
            <p:nvPr/>
          </p:nvSpPr>
          <p:spPr>
            <a:xfrm>
              <a:off x="6828456" y="5559054"/>
              <a:ext cx="2540" cy="482600"/>
            </a:xfrm>
            <a:custGeom>
              <a:avLst/>
              <a:gdLst/>
              <a:ahLst/>
              <a:cxnLst/>
              <a:rect l="l" t="t" r="r" b="b"/>
              <a:pathLst>
                <a:path w="2540" h="482600">
                  <a:moveTo>
                    <a:pt x="1921" y="477707"/>
                  </a:moveTo>
                  <a:lnTo>
                    <a:pt x="1921" y="482551"/>
                  </a:lnTo>
                </a:path>
                <a:path w="2540" h="482600">
                  <a:moveTo>
                    <a:pt x="0" y="482360"/>
                  </a:moveTo>
                  <a:lnTo>
                    <a:pt x="0" y="477707"/>
                  </a:lnTo>
                </a:path>
                <a:path w="2540" h="482600">
                  <a:moveTo>
                    <a:pt x="1921" y="0"/>
                  </a:moveTo>
                  <a:lnTo>
                    <a:pt x="1921" y="43215"/>
                  </a:lnTo>
                </a:path>
                <a:path w="2540" h="482600">
                  <a:moveTo>
                    <a:pt x="1921" y="183979"/>
                  </a:moveTo>
                  <a:lnTo>
                    <a:pt x="1921" y="477707"/>
                  </a:lnTo>
                </a:path>
                <a:path w="2540" h="482600">
                  <a:moveTo>
                    <a:pt x="0" y="477707"/>
                  </a:moveTo>
                  <a:lnTo>
                    <a:pt x="0" y="183627"/>
                  </a:lnTo>
                </a:path>
                <a:path w="2540" h="482600">
                  <a:moveTo>
                    <a:pt x="0" y="44022"/>
                  </a:moveTo>
                  <a:lnTo>
                    <a:pt x="0" y="738"/>
                  </a:lnTo>
                </a:path>
              </a:pathLst>
            </a:custGeom>
            <a:ln w="3175">
              <a:solidFill>
                <a:srgbClr val="CEC5DC"/>
              </a:solidFill>
            </a:ln>
          </p:spPr>
          <p:txBody>
            <a:bodyPr wrap="square" lIns="0" tIns="0" rIns="0" bIns="0" rtlCol="0"/>
            <a:lstStyle/>
            <a:p>
              <a:endParaRPr lang="fr-FR" noProof="0" dirty="0"/>
            </a:p>
          </p:txBody>
        </p:sp>
        <p:sp>
          <p:nvSpPr>
            <p:cNvPr id="6624" name="object 6624"/>
            <p:cNvSpPr/>
            <p:nvPr/>
          </p:nvSpPr>
          <p:spPr>
            <a:xfrm>
              <a:off x="6830377" y="5557672"/>
              <a:ext cx="3810" cy="484505"/>
            </a:xfrm>
            <a:custGeom>
              <a:avLst/>
              <a:gdLst/>
              <a:ahLst/>
              <a:cxnLst/>
              <a:rect l="l" t="t" r="r" b="b"/>
              <a:pathLst>
                <a:path w="3809" h="484504">
                  <a:moveTo>
                    <a:pt x="3594" y="185991"/>
                  </a:moveTo>
                  <a:lnTo>
                    <a:pt x="0" y="185991"/>
                  </a:lnTo>
                  <a:lnTo>
                    <a:pt x="0" y="483946"/>
                  </a:lnTo>
                  <a:lnTo>
                    <a:pt x="3594" y="483946"/>
                  </a:lnTo>
                  <a:lnTo>
                    <a:pt x="3594" y="185991"/>
                  </a:lnTo>
                  <a:close/>
                </a:path>
                <a:path w="3809" h="484504">
                  <a:moveTo>
                    <a:pt x="3594" y="0"/>
                  </a:moveTo>
                  <a:lnTo>
                    <a:pt x="0" y="1384"/>
                  </a:lnTo>
                  <a:lnTo>
                    <a:pt x="0" y="44602"/>
                  </a:lnTo>
                  <a:lnTo>
                    <a:pt x="3594" y="43091"/>
                  </a:lnTo>
                  <a:lnTo>
                    <a:pt x="3594" y="0"/>
                  </a:lnTo>
                  <a:close/>
                </a:path>
              </a:pathLst>
            </a:custGeom>
            <a:solidFill>
              <a:srgbClr val="CEC5DC"/>
            </a:solidFill>
          </p:spPr>
          <p:txBody>
            <a:bodyPr wrap="square" lIns="0" tIns="0" rIns="0" bIns="0" rtlCol="0"/>
            <a:lstStyle/>
            <a:p>
              <a:endParaRPr lang="fr-FR" noProof="0" dirty="0"/>
            </a:p>
          </p:txBody>
        </p:sp>
        <p:sp>
          <p:nvSpPr>
            <p:cNvPr id="6625" name="object 6625"/>
            <p:cNvSpPr/>
            <p:nvPr/>
          </p:nvSpPr>
          <p:spPr>
            <a:xfrm>
              <a:off x="6830377" y="5557669"/>
              <a:ext cx="3810" cy="484505"/>
            </a:xfrm>
            <a:custGeom>
              <a:avLst/>
              <a:gdLst/>
              <a:ahLst/>
              <a:cxnLst/>
              <a:rect l="l" t="t" r="r" b="b"/>
              <a:pathLst>
                <a:path w="3809" h="484504">
                  <a:moveTo>
                    <a:pt x="3602" y="479092"/>
                  </a:moveTo>
                  <a:lnTo>
                    <a:pt x="3602" y="484394"/>
                  </a:lnTo>
                </a:path>
                <a:path w="3809" h="484504">
                  <a:moveTo>
                    <a:pt x="0" y="483936"/>
                  </a:moveTo>
                  <a:lnTo>
                    <a:pt x="0" y="479092"/>
                  </a:lnTo>
                </a:path>
                <a:path w="3809" h="484504">
                  <a:moveTo>
                    <a:pt x="3602" y="0"/>
                  </a:moveTo>
                  <a:lnTo>
                    <a:pt x="3602" y="43086"/>
                  </a:lnTo>
                </a:path>
                <a:path w="3809" h="484504">
                  <a:moveTo>
                    <a:pt x="3602" y="185986"/>
                  </a:moveTo>
                  <a:lnTo>
                    <a:pt x="3602" y="479092"/>
                  </a:lnTo>
                </a:path>
                <a:path w="3809" h="484504">
                  <a:moveTo>
                    <a:pt x="0" y="479092"/>
                  </a:moveTo>
                  <a:lnTo>
                    <a:pt x="0" y="185364"/>
                  </a:lnTo>
                </a:path>
                <a:path w="3809" h="484504">
                  <a:moveTo>
                    <a:pt x="0" y="44600"/>
                  </a:moveTo>
                  <a:lnTo>
                    <a:pt x="0" y="1385"/>
                  </a:lnTo>
                </a:path>
              </a:pathLst>
            </a:custGeom>
            <a:ln w="3175">
              <a:solidFill>
                <a:srgbClr val="CEC5DC"/>
              </a:solidFill>
            </a:ln>
          </p:spPr>
          <p:txBody>
            <a:bodyPr wrap="square" lIns="0" tIns="0" rIns="0" bIns="0" rtlCol="0"/>
            <a:lstStyle/>
            <a:p>
              <a:endParaRPr lang="fr-FR" noProof="0" dirty="0"/>
            </a:p>
          </p:txBody>
        </p:sp>
        <p:sp>
          <p:nvSpPr>
            <p:cNvPr id="6626" name="object 6626"/>
            <p:cNvSpPr/>
            <p:nvPr/>
          </p:nvSpPr>
          <p:spPr>
            <a:xfrm>
              <a:off x="6833971" y="5556287"/>
              <a:ext cx="3810" cy="487045"/>
            </a:xfrm>
            <a:custGeom>
              <a:avLst/>
              <a:gdLst/>
              <a:ahLst/>
              <a:cxnLst/>
              <a:rect l="l" t="t" r="r" b="b"/>
              <a:pathLst>
                <a:path w="3809" h="487045">
                  <a:moveTo>
                    <a:pt x="3606" y="187947"/>
                  </a:moveTo>
                  <a:lnTo>
                    <a:pt x="0" y="187375"/>
                  </a:lnTo>
                  <a:lnTo>
                    <a:pt x="0" y="485787"/>
                  </a:lnTo>
                  <a:lnTo>
                    <a:pt x="3606" y="486435"/>
                  </a:lnTo>
                  <a:lnTo>
                    <a:pt x="3606" y="187947"/>
                  </a:lnTo>
                  <a:close/>
                </a:path>
                <a:path w="3809" h="487045">
                  <a:moveTo>
                    <a:pt x="3606" y="0"/>
                  </a:moveTo>
                  <a:lnTo>
                    <a:pt x="0" y="1384"/>
                  </a:lnTo>
                  <a:lnTo>
                    <a:pt x="0" y="44475"/>
                  </a:lnTo>
                  <a:lnTo>
                    <a:pt x="3606" y="42964"/>
                  </a:lnTo>
                  <a:lnTo>
                    <a:pt x="3606" y="0"/>
                  </a:lnTo>
                  <a:close/>
                </a:path>
              </a:pathLst>
            </a:custGeom>
            <a:solidFill>
              <a:srgbClr val="CEC5DC"/>
            </a:solidFill>
          </p:spPr>
          <p:txBody>
            <a:bodyPr wrap="square" lIns="0" tIns="0" rIns="0" bIns="0" rtlCol="0"/>
            <a:lstStyle/>
            <a:p>
              <a:endParaRPr lang="fr-FR" noProof="0" dirty="0"/>
            </a:p>
          </p:txBody>
        </p:sp>
        <p:sp>
          <p:nvSpPr>
            <p:cNvPr id="6627" name="object 6627"/>
            <p:cNvSpPr/>
            <p:nvPr/>
          </p:nvSpPr>
          <p:spPr>
            <a:xfrm>
              <a:off x="6833980" y="5556284"/>
              <a:ext cx="3810" cy="487045"/>
            </a:xfrm>
            <a:custGeom>
              <a:avLst/>
              <a:gdLst/>
              <a:ahLst/>
              <a:cxnLst/>
              <a:rect l="l" t="t" r="r" b="b"/>
              <a:pathLst>
                <a:path w="3809" h="487045">
                  <a:moveTo>
                    <a:pt x="3602" y="480477"/>
                  </a:moveTo>
                  <a:lnTo>
                    <a:pt x="3602" y="486436"/>
                  </a:lnTo>
                </a:path>
                <a:path w="3809" h="487045">
                  <a:moveTo>
                    <a:pt x="0" y="485780"/>
                  </a:moveTo>
                  <a:lnTo>
                    <a:pt x="0" y="480477"/>
                  </a:lnTo>
                </a:path>
                <a:path w="3809" h="487045">
                  <a:moveTo>
                    <a:pt x="3602" y="0"/>
                  </a:moveTo>
                  <a:lnTo>
                    <a:pt x="3602" y="42957"/>
                  </a:lnTo>
                </a:path>
                <a:path w="3809" h="487045">
                  <a:moveTo>
                    <a:pt x="3602" y="187946"/>
                  </a:moveTo>
                  <a:lnTo>
                    <a:pt x="3602" y="480477"/>
                  </a:lnTo>
                </a:path>
                <a:path w="3809" h="487045">
                  <a:moveTo>
                    <a:pt x="0" y="480477"/>
                  </a:moveTo>
                  <a:lnTo>
                    <a:pt x="0" y="187371"/>
                  </a:lnTo>
                </a:path>
                <a:path w="3809" h="487045">
                  <a:moveTo>
                    <a:pt x="0" y="44471"/>
                  </a:moveTo>
                  <a:lnTo>
                    <a:pt x="0" y="1385"/>
                  </a:lnTo>
                </a:path>
              </a:pathLst>
            </a:custGeom>
            <a:ln w="3175">
              <a:solidFill>
                <a:srgbClr val="CEC5DC"/>
              </a:solidFill>
            </a:ln>
          </p:spPr>
          <p:txBody>
            <a:bodyPr wrap="square" lIns="0" tIns="0" rIns="0" bIns="0" rtlCol="0"/>
            <a:lstStyle/>
            <a:p>
              <a:endParaRPr lang="fr-FR" noProof="0" dirty="0"/>
            </a:p>
          </p:txBody>
        </p:sp>
        <p:sp>
          <p:nvSpPr>
            <p:cNvPr id="6628" name="object 6628"/>
            <p:cNvSpPr/>
            <p:nvPr/>
          </p:nvSpPr>
          <p:spPr>
            <a:xfrm>
              <a:off x="6837578" y="5555640"/>
              <a:ext cx="1905" cy="487680"/>
            </a:xfrm>
            <a:custGeom>
              <a:avLst/>
              <a:gdLst/>
              <a:ahLst/>
              <a:cxnLst/>
              <a:rect l="l" t="t" r="r" b="b"/>
              <a:pathLst>
                <a:path w="1904" h="487679">
                  <a:moveTo>
                    <a:pt x="1676" y="188861"/>
                  </a:moveTo>
                  <a:lnTo>
                    <a:pt x="0" y="188861"/>
                  </a:lnTo>
                  <a:lnTo>
                    <a:pt x="0" y="487083"/>
                  </a:lnTo>
                  <a:lnTo>
                    <a:pt x="1676" y="487083"/>
                  </a:lnTo>
                  <a:lnTo>
                    <a:pt x="1676" y="188861"/>
                  </a:lnTo>
                  <a:close/>
                </a:path>
                <a:path w="1904" h="487679">
                  <a:moveTo>
                    <a:pt x="1676" y="0"/>
                  </a:moveTo>
                  <a:lnTo>
                    <a:pt x="0" y="647"/>
                  </a:lnTo>
                  <a:lnTo>
                    <a:pt x="0" y="42900"/>
                  </a:lnTo>
                  <a:lnTo>
                    <a:pt x="1676" y="42900"/>
                  </a:lnTo>
                  <a:lnTo>
                    <a:pt x="1676" y="0"/>
                  </a:lnTo>
                  <a:close/>
                </a:path>
              </a:pathLst>
            </a:custGeom>
            <a:solidFill>
              <a:srgbClr val="CDC5DB"/>
            </a:solidFill>
          </p:spPr>
          <p:txBody>
            <a:bodyPr wrap="square" lIns="0" tIns="0" rIns="0" bIns="0" rtlCol="0"/>
            <a:lstStyle/>
            <a:p>
              <a:endParaRPr lang="fr-FR" noProof="0" dirty="0"/>
            </a:p>
          </p:txBody>
        </p:sp>
        <p:sp>
          <p:nvSpPr>
            <p:cNvPr id="6629" name="object 6629"/>
            <p:cNvSpPr/>
            <p:nvPr/>
          </p:nvSpPr>
          <p:spPr>
            <a:xfrm>
              <a:off x="6837583" y="5555638"/>
              <a:ext cx="1905" cy="487680"/>
            </a:xfrm>
            <a:custGeom>
              <a:avLst/>
              <a:gdLst/>
              <a:ahLst/>
              <a:cxnLst/>
              <a:rect l="l" t="t" r="r" b="b"/>
              <a:pathLst>
                <a:path w="1904" h="487679">
                  <a:moveTo>
                    <a:pt x="1681" y="481124"/>
                  </a:moveTo>
                  <a:lnTo>
                    <a:pt x="1681" y="487388"/>
                  </a:lnTo>
                </a:path>
                <a:path w="1904" h="487679">
                  <a:moveTo>
                    <a:pt x="0" y="487082"/>
                  </a:moveTo>
                  <a:lnTo>
                    <a:pt x="0" y="481124"/>
                  </a:lnTo>
                </a:path>
                <a:path w="1904" h="487679">
                  <a:moveTo>
                    <a:pt x="1681" y="0"/>
                  </a:moveTo>
                  <a:lnTo>
                    <a:pt x="1681" y="42897"/>
                  </a:lnTo>
                </a:path>
                <a:path w="1904" h="487679">
                  <a:moveTo>
                    <a:pt x="1681" y="188860"/>
                  </a:moveTo>
                  <a:lnTo>
                    <a:pt x="1681" y="481124"/>
                  </a:lnTo>
                </a:path>
                <a:path w="1904" h="487679">
                  <a:moveTo>
                    <a:pt x="0" y="481124"/>
                  </a:moveTo>
                  <a:lnTo>
                    <a:pt x="0" y="188592"/>
                  </a:lnTo>
                </a:path>
                <a:path w="1904" h="487679">
                  <a:moveTo>
                    <a:pt x="0" y="43603"/>
                  </a:moveTo>
                  <a:lnTo>
                    <a:pt x="0" y="646"/>
                  </a:lnTo>
                </a:path>
              </a:pathLst>
            </a:custGeom>
            <a:ln w="3175">
              <a:solidFill>
                <a:srgbClr val="CDC5DB"/>
              </a:solidFill>
            </a:ln>
          </p:spPr>
          <p:txBody>
            <a:bodyPr wrap="square" lIns="0" tIns="0" rIns="0" bIns="0" rtlCol="0"/>
            <a:lstStyle/>
            <a:p>
              <a:endParaRPr lang="fr-FR" noProof="0" dirty="0"/>
            </a:p>
          </p:txBody>
        </p:sp>
        <p:sp>
          <p:nvSpPr>
            <p:cNvPr id="6630" name="object 6630"/>
            <p:cNvSpPr/>
            <p:nvPr/>
          </p:nvSpPr>
          <p:spPr>
            <a:xfrm>
              <a:off x="6839255" y="5554255"/>
              <a:ext cx="3810" cy="489584"/>
            </a:xfrm>
            <a:custGeom>
              <a:avLst/>
              <a:gdLst/>
              <a:ahLst/>
              <a:cxnLst/>
              <a:rect l="l" t="t" r="r" b="b"/>
              <a:pathLst>
                <a:path w="3809" h="489585">
                  <a:moveTo>
                    <a:pt x="3606" y="190830"/>
                  </a:moveTo>
                  <a:lnTo>
                    <a:pt x="0" y="190246"/>
                  </a:lnTo>
                  <a:lnTo>
                    <a:pt x="0" y="488772"/>
                  </a:lnTo>
                  <a:lnTo>
                    <a:pt x="3606" y="489432"/>
                  </a:lnTo>
                  <a:lnTo>
                    <a:pt x="3606" y="190830"/>
                  </a:lnTo>
                  <a:close/>
                </a:path>
                <a:path w="3809" h="489585">
                  <a:moveTo>
                    <a:pt x="3606" y="0"/>
                  </a:moveTo>
                  <a:lnTo>
                    <a:pt x="0" y="1384"/>
                  </a:lnTo>
                  <a:lnTo>
                    <a:pt x="0" y="44284"/>
                  </a:lnTo>
                  <a:lnTo>
                    <a:pt x="3606" y="42773"/>
                  </a:lnTo>
                  <a:lnTo>
                    <a:pt x="3606" y="0"/>
                  </a:lnTo>
                  <a:close/>
                </a:path>
              </a:pathLst>
            </a:custGeom>
            <a:solidFill>
              <a:srgbClr val="CDC5DB"/>
            </a:solidFill>
          </p:spPr>
          <p:txBody>
            <a:bodyPr wrap="square" lIns="0" tIns="0" rIns="0" bIns="0" rtlCol="0"/>
            <a:lstStyle/>
            <a:p>
              <a:endParaRPr lang="fr-FR" noProof="0" dirty="0"/>
            </a:p>
          </p:txBody>
        </p:sp>
        <p:sp>
          <p:nvSpPr>
            <p:cNvPr id="6631" name="object 6631"/>
            <p:cNvSpPr/>
            <p:nvPr/>
          </p:nvSpPr>
          <p:spPr>
            <a:xfrm>
              <a:off x="6839264" y="5554252"/>
              <a:ext cx="3810" cy="489584"/>
            </a:xfrm>
            <a:custGeom>
              <a:avLst/>
              <a:gdLst/>
              <a:ahLst/>
              <a:cxnLst/>
              <a:rect l="l" t="t" r="r" b="b"/>
              <a:pathLst>
                <a:path w="3809" h="489585">
                  <a:moveTo>
                    <a:pt x="3602" y="482509"/>
                  </a:moveTo>
                  <a:lnTo>
                    <a:pt x="3602" y="489429"/>
                  </a:lnTo>
                </a:path>
                <a:path w="3809" h="489585">
                  <a:moveTo>
                    <a:pt x="0" y="488773"/>
                  </a:moveTo>
                  <a:lnTo>
                    <a:pt x="0" y="482509"/>
                  </a:lnTo>
                </a:path>
                <a:path w="3809" h="489585">
                  <a:moveTo>
                    <a:pt x="3602" y="0"/>
                  </a:moveTo>
                  <a:lnTo>
                    <a:pt x="3602" y="42768"/>
                  </a:lnTo>
                </a:path>
                <a:path w="3809" h="489585">
                  <a:moveTo>
                    <a:pt x="3602" y="190820"/>
                  </a:moveTo>
                  <a:lnTo>
                    <a:pt x="3602" y="482509"/>
                  </a:lnTo>
                </a:path>
                <a:path w="3809" h="489585">
                  <a:moveTo>
                    <a:pt x="0" y="482509"/>
                  </a:moveTo>
                  <a:lnTo>
                    <a:pt x="0" y="190246"/>
                  </a:lnTo>
                </a:path>
                <a:path w="3809" h="489585">
                  <a:moveTo>
                    <a:pt x="0" y="44282"/>
                  </a:moveTo>
                  <a:lnTo>
                    <a:pt x="0" y="1385"/>
                  </a:lnTo>
                </a:path>
              </a:pathLst>
            </a:custGeom>
            <a:ln w="3175">
              <a:solidFill>
                <a:srgbClr val="CDC5DB"/>
              </a:solidFill>
            </a:ln>
          </p:spPr>
          <p:txBody>
            <a:bodyPr wrap="square" lIns="0" tIns="0" rIns="0" bIns="0" rtlCol="0"/>
            <a:lstStyle/>
            <a:p>
              <a:endParaRPr lang="fr-FR" noProof="0" dirty="0"/>
            </a:p>
          </p:txBody>
        </p:sp>
        <p:sp>
          <p:nvSpPr>
            <p:cNvPr id="6632" name="object 6632"/>
            <p:cNvSpPr/>
            <p:nvPr/>
          </p:nvSpPr>
          <p:spPr>
            <a:xfrm>
              <a:off x="6842862" y="5552871"/>
              <a:ext cx="3810" cy="491490"/>
            </a:xfrm>
            <a:custGeom>
              <a:avLst/>
              <a:gdLst/>
              <a:ahLst/>
              <a:cxnLst/>
              <a:rect l="l" t="t" r="r" b="b"/>
              <a:pathLst>
                <a:path w="3809" h="491489">
                  <a:moveTo>
                    <a:pt x="3606" y="192786"/>
                  </a:moveTo>
                  <a:lnTo>
                    <a:pt x="0" y="192214"/>
                  </a:lnTo>
                  <a:lnTo>
                    <a:pt x="0" y="490816"/>
                  </a:lnTo>
                  <a:lnTo>
                    <a:pt x="3606" y="491477"/>
                  </a:lnTo>
                  <a:lnTo>
                    <a:pt x="3606" y="192786"/>
                  </a:lnTo>
                  <a:close/>
                </a:path>
                <a:path w="3809" h="491489">
                  <a:moveTo>
                    <a:pt x="3606" y="0"/>
                  </a:moveTo>
                  <a:lnTo>
                    <a:pt x="0" y="1384"/>
                  </a:lnTo>
                  <a:lnTo>
                    <a:pt x="0" y="44157"/>
                  </a:lnTo>
                  <a:lnTo>
                    <a:pt x="3606" y="42646"/>
                  </a:lnTo>
                  <a:lnTo>
                    <a:pt x="3606" y="0"/>
                  </a:lnTo>
                  <a:close/>
                </a:path>
              </a:pathLst>
            </a:custGeom>
            <a:solidFill>
              <a:srgbClr val="CDC5DB"/>
            </a:solidFill>
          </p:spPr>
          <p:txBody>
            <a:bodyPr wrap="square" lIns="0" tIns="0" rIns="0" bIns="0" rtlCol="0"/>
            <a:lstStyle/>
            <a:p>
              <a:endParaRPr lang="fr-FR" noProof="0" dirty="0"/>
            </a:p>
          </p:txBody>
        </p:sp>
        <p:sp>
          <p:nvSpPr>
            <p:cNvPr id="6633" name="object 6633"/>
            <p:cNvSpPr/>
            <p:nvPr/>
          </p:nvSpPr>
          <p:spPr>
            <a:xfrm>
              <a:off x="6842867" y="5552867"/>
              <a:ext cx="3810" cy="491490"/>
            </a:xfrm>
            <a:custGeom>
              <a:avLst/>
              <a:gdLst/>
              <a:ahLst/>
              <a:cxnLst/>
              <a:rect l="l" t="t" r="r" b="b"/>
              <a:pathLst>
                <a:path w="3809" h="491489">
                  <a:moveTo>
                    <a:pt x="3602" y="483894"/>
                  </a:moveTo>
                  <a:lnTo>
                    <a:pt x="3602" y="491470"/>
                  </a:lnTo>
                </a:path>
                <a:path w="3809" h="491489">
                  <a:moveTo>
                    <a:pt x="0" y="490814"/>
                  </a:moveTo>
                  <a:lnTo>
                    <a:pt x="0" y="483894"/>
                  </a:lnTo>
                </a:path>
                <a:path w="3809" h="491489">
                  <a:moveTo>
                    <a:pt x="3602" y="0"/>
                  </a:moveTo>
                  <a:lnTo>
                    <a:pt x="3602" y="42639"/>
                  </a:lnTo>
                </a:path>
                <a:path w="3809" h="491489">
                  <a:moveTo>
                    <a:pt x="3602" y="192780"/>
                  </a:moveTo>
                  <a:lnTo>
                    <a:pt x="3602" y="483894"/>
                  </a:lnTo>
                </a:path>
                <a:path w="3809" h="491489">
                  <a:moveTo>
                    <a:pt x="0" y="483894"/>
                  </a:moveTo>
                  <a:lnTo>
                    <a:pt x="0" y="192206"/>
                  </a:lnTo>
                </a:path>
                <a:path w="3809" h="491489">
                  <a:moveTo>
                    <a:pt x="0" y="44153"/>
                  </a:moveTo>
                  <a:lnTo>
                    <a:pt x="0" y="1385"/>
                  </a:lnTo>
                </a:path>
              </a:pathLst>
            </a:custGeom>
            <a:ln w="3175">
              <a:solidFill>
                <a:srgbClr val="CDC5DB"/>
              </a:solidFill>
            </a:ln>
          </p:spPr>
          <p:txBody>
            <a:bodyPr wrap="square" lIns="0" tIns="0" rIns="0" bIns="0" rtlCol="0"/>
            <a:lstStyle/>
            <a:p>
              <a:endParaRPr lang="fr-FR" noProof="0" dirty="0"/>
            </a:p>
          </p:txBody>
        </p:sp>
        <p:sp>
          <p:nvSpPr>
            <p:cNvPr id="6634" name="object 6634"/>
            <p:cNvSpPr/>
            <p:nvPr/>
          </p:nvSpPr>
          <p:spPr>
            <a:xfrm>
              <a:off x="6846468" y="5551487"/>
              <a:ext cx="3810" cy="494030"/>
            </a:xfrm>
            <a:custGeom>
              <a:avLst/>
              <a:gdLst/>
              <a:ahLst/>
              <a:cxnLst/>
              <a:rect l="l" t="t" r="r" b="b"/>
              <a:pathLst>
                <a:path w="3809" h="494029">
                  <a:moveTo>
                    <a:pt x="3594" y="194741"/>
                  </a:moveTo>
                  <a:lnTo>
                    <a:pt x="0" y="194170"/>
                  </a:lnTo>
                  <a:lnTo>
                    <a:pt x="0" y="492861"/>
                  </a:lnTo>
                  <a:lnTo>
                    <a:pt x="3594" y="493509"/>
                  </a:lnTo>
                  <a:lnTo>
                    <a:pt x="3594" y="194741"/>
                  </a:lnTo>
                  <a:close/>
                </a:path>
                <a:path w="3809" h="494029">
                  <a:moveTo>
                    <a:pt x="3594" y="0"/>
                  </a:moveTo>
                  <a:lnTo>
                    <a:pt x="0" y="1384"/>
                  </a:lnTo>
                  <a:lnTo>
                    <a:pt x="0" y="44030"/>
                  </a:lnTo>
                  <a:lnTo>
                    <a:pt x="3594" y="42506"/>
                  </a:lnTo>
                  <a:lnTo>
                    <a:pt x="3594" y="0"/>
                  </a:lnTo>
                  <a:close/>
                </a:path>
              </a:pathLst>
            </a:custGeom>
            <a:solidFill>
              <a:srgbClr val="CDC5DB"/>
            </a:solidFill>
          </p:spPr>
          <p:txBody>
            <a:bodyPr wrap="square" lIns="0" tIns="0" rIns="0" bIns="0" rtlCol="0"/>
            <a:lstStyle/>
            <a:p>
              <a:endParaRPr lang="fr-FR" noProof="0" dirty="0"/>
            </a:p>
          </p:txBody>
        </p:sp>
        <p:sp>
          <p:nvSpPr>
            <p:cNvPr id="6635" name="object 6635"/>
            <p:cNvSpPr/>
            <p:nvPr/>
          </p:nvSpPr>
          <p:spPr>
            <a:xfrm>
              <a:off x="6846470" y="5551482"/>
              <a:ext cx="3810" cy="494030"/>
            </a:xfrm>
            <a:custGeom>
              <a:avLst/>
              <a:gdLst/>
              <a:ahLst/>
              <a:cxnLst/>
              <a:rect l="l" t="t" r="r" b="b"/>
              <a:pathLst>
                <a:path w="3809" h="494029">
                  <a:moveTo>
                    <a:pt x="3602" y="485279"/>
                  </a:moveTo>
                  <a:lnTo>
                    <a:pt x="3602" y="493511"/>
                  </a:lnTo>
                </a:path>
                <a:path w="3809" h="494029">
                  <a:moveTo>
                    <a:pt x="0" y="492855"/>
                  </a:moveTo>
                  <a:lnTo>
                    <a:pt x="0" y="485279"/>
                  </a:lnTo>
                </a:path>
                <a:path w="3809" h="494029">
                  <a:moveTo>
                    <a:pt x="3602" y="0"/>
                  </a:moveTo>
                  <a:lnTo>
                    <a:pt x="3602" y="42510"/>
                  </a:lnTo>
                </a:path>
                <a:path w="3809" h="494029">
                  <a:moveTo>
                    <a:pt x="3602" y="194740"/>
                  </a:moveTo>
                  <a:lnTo>
                    <a:pt x="3602" y="485279"/>
                  </a:lnTo>
                </a:path>
                <a:path w="3809" h="494029">
                  <a:moveTo>
                    <a:pt x="0" y="485279"/>
                  </a:moveTo>
                  <a:lnTo>
                    <a:pt x="0" y="194165"/>
                  </a:lnTo>
                </a:path>
                <a:path w="3809" h="494029">
                  <a:moveTo>
                    <a:pt x="0" y="44024"/>
                  </a:moveTo>
                  <a:lnTo>
                    <a:pt x="0" y="1385"/>
                  </a:lnTo>
                </a:path>
              </a:pathLst>
            </a:custGeom>
            <a:ln w="3175">
              <a:solidFill>
                <a:srgbClr val="CDC5DB"/>
              </a:solidFill>
            </a:ln>
          </p:spPr>
          <p:txBody>
            <a:bodyPr wrap="square" lIns="0" tIns="0" rIns="0" bIns="0" rtlCol="0"/>
            <a:lstStyle/>
            <a:p>
              <a:endParaRPr lang="fr-FR" noProof="0" dirty="0"/>
            </a:p>
          </p:txBody>
        </p:sp>
        <p:sp>
          <p:nvSpPr>
            <p:cNvPr id="6636" name="object 6636"/>
            <p:cNvSpPr/>
            <p:nvPr/>
          </p:nvSpPr>
          <p:spPr>
            <a:xfrm>
              <a:off x="6850062" y="5550750"/>
              <a:ext cx="2540" cy="494665"/>
            </a:xfrm>
            <a:custGeom>
              <a:avLst/>
              <a:gdLst/>
              <a:ahLst/>
              <a:cxnLst/>
              <a:rect l="l" t="t" r="r" b="b"/>
              <a:pathLst>
                <a:path w="2540" h="494664">
                  <a:moveTo>
                    <a:pt x="1930" y="195783"/>
                  </a:moveTo>
                  <a:lnTo>
                    <a:pt x="0" y="195783"/>
                  </a:lnTo>
                  <a:lnTo>
                    <a:pt x="0" y="494245"/>
                  </a:lnTo>
                  <a:lnTo>
                    <a:pt x="1930" y="494245"/>
                  </a:lnTo>
                  <a:lnTo>
                    <a:pt x="1930" y="195783"/>
                  </a:lnTo>
                  <a:close/>
                </a:path>
                <a:path w="2540" h="494664">
                  <a:moveTo>
                    <a:pt x="1930" y="0"/>
                  </a:moveTo>
                  <a:lnTo>
                    <a:pt x="0" y="736"/>
                  </a:lnTo>
                  <a:lnTo>
                    <a:pt x="0" y="43243"/>
                  </a:lnTo>
                  <a:lnTo>
                    <a:pt x="1930" y="42443"/>
                  </a:lnTo>
                  <a:lnTo>
                    <a:pt x="1930" y="0"/>
                  </a:lnTo>
                  <a:close/>
                </a:path>
              </a:pathLst>
            </a:custGeom>
            <a:solidFill>
              <a:srgbClr val="CCC5DA"/>
            </a:solidFill>
          </p:spPr>
          <p:txBody>
            <a:bodyPr wrap="square" lIns="0" tIns="0" rIns="0" bIns="0" rtlCol="0"/>
            <a:lstStyle/>
            <a:p>
              <a:endParaRPr lang="fr-FR" noProof="0" dirty="0"/>
            </a:p>
          </p:txBody>
        </p:sp>
        <p:sp>
          <p:nvSpPr>
            <p:cNvPr id="6637" name="object 6637"/>
            <p:cNvSpPr/>
            <p:nvPr/>
          </p:nvSpPr>
          <p:spPr>
            <a:xfrm>
              <a:off x="6850073" y="5550743"/>
              <a:ext cx="2540" cy="494665"/>
            </a:xfrm>
            <a:custGeom>
              <a:avLst/>
              <a:gdLst/>
              <a:ahLst/>
              <a:cxnLst/>
              <a:rect l="l" t="t" r="r" b="b"/>
              <a:pathLst>
                <a:path w="2540" h="494664">
                  <a:moveTo>
                    <a:pt x="1921" y="486018"/>
                  </a:moveTo>
                  <a:lnTo>
                    <a:pt x="1921" y="494600"/>
                  </a:lnTo>
                </a:path>
                <a:path w="2540" h="494664">
                  <a:moveTo>
                    <a:pt x="0" y="494250"/>
                  </a:moveTo>
                  <a:lnTo>
                    <a:pt x="0" y="486018"/>
                  </a:lnTo>
                </a:path>
                <a:path w="2540" h="494664">
                  <a:moveTo>
                    <a:pt x="1921" y="0"/>
                  </a:moveTo>
                  <a:lnTo>
                    <a:pt x="1921" y="42441"/>
                  </a:lnTo>
                </a:path>
                <a:path w="2540" h="494664">
                  <a:moveTo>
                    <a:pt x="1921" y="195785"/>
                  </a:moveTo>
                  <a:lnTo>
                    <a:pt x="1921" y="486018"/>
                  </a:lnTo>
                </a:path>
                <a:path w="2540" h="494664">
                  <a:moveTo>
                    <a:pt x="0" y="486018"/>
                  </a:moveTo>
                  <a:lnTo>
                    <a:pt x="0" y="195479"/>
                  </a:lnTo>
                </a:path>
                <a:path w="2540" h="494664">
                  <a:moveTo>
                    <a:pt x="0" y="43249"/>
                  </a:moveTo>
                  <a:lnTo>
                    <a:pt x="0" y="738"/>
                  </a:lnTo>
                </a:path>
              </a:pathLst>
            </a:custGeom>
            <a:ln w="3175">
              <a:solidFill>
                <a:srgbClr val="CCC5DA"/>
              </a:solidFill>
            </a:ln>
          </p:spPr>
          <p:txBody>
            <a:bodyPr wrap="square" lIns="0" tIns="0" rIns="0" bIns="0" rtlCol="0"/>
            <a:lstStyle/>
            <a:p>
              <a:endParaRPr lang="fr-FR" noProof="0" dirty="0"/>
            </a:p>
          </p:txBody>
        </p:sp>
        <p:sp>
          <p:nvSpPr>
            <p:cNvPr id="6638" name="object 6638"/>
            <p:cNvSpPr/>
            <p:nvPr/>
          </p:nvSpPr>
          <p:spPr>
            <a:xfrm>
              <a:off x="6851993" y="5549366"/>
              <a:ext cx="3810" cy="497205"/>
            </a:xfrm>
            <a:custGeom>
              <a:avLst/>
              <a:gdLst/>
              <a:ahLst/>
              <a:cxnLst/>
              <a:rect l="l" t="t" r="r" b="b"/>
              <a:pathLst>
                <a:path w="3809" h="497204">
                  <a:moveTo>
                    <a:pt x="3594" y="197739"/>
                  </a:moveTo>
                  <a:lnTo>
                    <a:pt x="0" y="197167"/>
                  </a:lnTo>
                  <a:lnTo>
                    <a:pt x="0" y="495985"/>
                  </a:lnTo>
                  <a:lnTo>
                    <a:pt x="3594" y="496646"/>
                  </a:lnTo>
                  <a:lnTo>
                    <a:pt x="3594" y="197739"/>
                  </a:lnTo>
                  <a:close/>
                </a:path>
                <a:path w="3809" h="497204">
                  <a:moveTo>
                    <a:pt x="3594" y="0"/>
                  </a:moveTo>
                  <a:lnTo>
                    <a:pt x="0" y="1384"/>
                  </a:lnTo>
                  <a:lnTo>
                    <a:pt x="0" y="43827"/>
                  </a:lnTo>
                  <a:lnTo>
                    <a:pt x="3594" y="42316"/>
                  </a:lnTo>
                  <a:lnTo>
                    <a:pt x="3594" y="0"/>
                  </a:lnTo>
                  <a:close/>
                </a:path>
              </a:pathLst>
            </a:custGeom>
            <a:solidFill>
              <a:srgbClr val="CCC5DA"/>
            </a:solidFill>
          </p:spPr>
          <p:txBody>
            <a:bodyPr wrap="square" lIns="0" tIns="0" rIns="0" bIns="0" rtlCol="0"/>
            <a:lstStyle/>
            <a:p>
              <a:endParaRPr lang="fr-FR" noProof="0" dirty="0"/>
            </a:p>
          </p:txBody>
        </p:sp>
        <p:sp>
          <p:nvSpPr>
            <p:cNvPr id="6639" name="object 6639"/>
            <p:cNvSpPr/>
            <p:nvPr/>
          </p:nvSpPr>
          <p:spPr>
            <a:xfrm>
              <a:off x="6851994" y="5549358"/>
              <a:ext cx="3810" cy="497205"/>
            </a:xfrm>
            <a:custGeom>
              <a:avLst/>
              <a:gdLst/>
              <a:ahLst/>
              <a:cxnLst/>
              <a:rect l="l" t="t" r="r" b="b"/>
              <a:pathLst>
                <a:path w="3809" h="497204">
                  <a:moveTo>
                    <a:pt x="3602" y="487403"/>
                  </a:moveTo>
                  <a:lnTo>
                    <a:pt x="3602" y="496641"/>
                  </a:lnTo>
                </a:path>
                <a:path w="3809" h="497204">
                  <a:moveTo>
                    <a:pt x="0" y="495985"/>
                  </a:moveTo>
                  <a:lnTo>
                    <a:pt x="0" y="487403"/>
                  </a:lnTo>
                </a:path>
                <a:path w="3809" h="497204">
                  <a:moveTo>
                    <a:pt x="3602" y="0"/>
                  </a:moveTo>
                  <a:lnTo>
                    <a:pt x="3602" y="42312"/>
                  </a:lnTo>
                </a:path>
                <a:path w="3809" h="497204">
                  <a:moveTo>
                    <a:pt x="3602" y="197745"/>
                  </a:moveTo>
                  <a:lnTo>
                    <a:pt x="3602" y="487403"/>
                  </a:lnTo>
                </a:path>
                <a:path w="3809" h="497204">
                  <a:moveTo>
                    <a:pt x="0" y="487403"/>
                  </a:moveTo>
                  <a:lnTo>
                    <a:pt x="0" y="197171"/>
                  </a:lnTo>
                </a:path>
                <a:path w="3809" h="497204">
                  <a:moveTo>
                    <a:pt x="0" y="43826"/>
                  </a:moveTo>
                  <a:lnTo>
                    <a:pt x="0" y="1385"/>
                  </a:lnTo>
                </a:path>
              </a:pathLst>
            </a:custGeom>
            <a:ln w="3175">
              <a:solidFill>
                <a:srgbClr val="CCC5DA"/>
              </a:solidFill>
            </a:ln>
          </p:spPr>
          <p:txBody>
            <a:bodyPr wrap="square" lIns="0" tIns="0" rIns="0" bIns="0" rtlCol="0"/>
            <a:lstStyle/>
            <a:p>
              <a:endParaRPr lang="fr-FR" noProof="0" dirty="0"/>
            </a:p>
          </p:txBody>
        </p:sp>
        <p:sp>
          <p:nvSpPr>
            <p:cNvPr id="6640" name="object 6640"/>
            <p:cNvSpPr/>
            <p:nvPr/>
          </p:nvSpPr>
          <p:spPr>
            <a:xfrm>
              <a:off x="6855587" y="5547982"/>
              <a:ext cx="3810" cy="499109"/>
            </a:xfrm>
            <a:custGeom>
              <a:avLst/>
              <a:gdLst/>
              <a:ahLst/>
              <a:cxnLst/>
              <a:rect l="l" t="t" r="r" b="b"/>
              <a:pathLst>
                <a:path w="3809" h="499110">
                  <a:moveTo>
                    <a:pt x="3606" y="199707"/>
                  </a:moveTo>
                  <a:lnTo>
                    <a:pt x="0" y="199123"/>
                  </a:lnTo>
                  <a:lnTo>
                    <a:pt x="0" y="498030"/>
                  </a:lnTo>
                  <a:lnTo>
                    <a:pt x="3606" y="498678"/>
                  </a:lnTo>
                  <a:lnTo>
                    <a:pt x="3606" y="199707"/>
                  </a:lnTo>
                  <a:close/>
                </a:path>
                <a:path w="3809" h="499110">
                  <a:moveTo>
                    <a:pt x="3606" y="0"/>
                  </a:moveTo>
                  <a:lnTo>
                    <a:pt x="0" y="1384"/>
                  </a:lnTo>
                  <a:lnTo>
                    <a:pt x="0" y="43700"/>
                  </a:lnTo>
                  <a:lnTo>
                    <a:pt x="3606" y="42176"/>
                  </a:lnTo>
                  <a:lnTo>
                    <a:pt x="3606" y="0"/>
                  </a:lnTo>
                  <a:close/>
                </a:path>
              </a:pathLst>
            </a:custGeom>
            <a:solidFill>
              <a:srgbClr val="CCC5DA"/>
            </a:solidFill>
          </p:spPr>
          <p:txBody>
            <a:bodyPr wrap="square" lIns="0" tIns="0" rIns="0" bIns="0" rtlCol="0"/>
            <a:lstStyle/>
            <a:p>
              <a:endParaRPr lang="fr-FR" noProof="0" dirty="0"/>
            </a:p>
          </p:txBody>
        </p:sp>
        <p:sp>
          <p:nvSpPr>
            <p:cNvPr id="6641" name="object 6641"/>
            <p:cNvSpPr/>
            <p:nvPr/>
          </p:nvSpPr>
          <p:spPr>
            <a:xfrm>
              <a:off x="6855597" y="5547973"/>
              <a:ext cx="3810" cy="499109"/>
            </a:xfrm>
            <a:custGeom>
              <a:avLst/>
              <a:gdLst/>
              <a:ahLst/>
              <a:cxnLst/>
              <a:rect l="l" t="t" r="r" b="b"/>
              <a:pathLst>
                <a:path w="3809" h="499110">
                  <a:moveTo>
                    <a:pt x="3602" y="488788"/>
                  </a:moveTo>
                  <a:lnTo>
                    <a:pt x="3602" y="498682"/>
                  </a:lnTo>
                </a:path>
                <a:path w="3809" h="499110">
                  <a:moveTo>
                    <a:pt x="0" y="498026"/>
                  </a:moveTo>
                  <a:lnTo>
                    <a:pt x="0" y="488788"/>
                  </a:lnTo>
                </a:path>
                <a:path w="3809" h="499110">
                  <a:moveTo>
                    <a:pt x="3602" y="0"/>
                  </a:moveTo>
                  <a:lnTo>
                    <a:pt x="3602" y="42183"/>
                  </a:lnTo>
                </a:path>
                <a:path w="3809" h="499110">
                  <a:moveTo>
                    <a:pt x="3602" y="199705"/>
                  </a:moveTo>
                  <a:lnTo>
                    <a:pt x="3602" y="488788"/>
                  </a:lnTo>
                </a:path>
                <a:path w="3809" h="499110">
                  <a:moveTo>
                    <a:pt x="0" y="488788"/>
                  </a:moveTo>
                  <a:lnTo>
                    <a:pt x="0" y="199130"/>
                  </a:lnTo>
                </a:path>
                <a:path w="3809" h="499110">
                  <a:moveTo>
                    <a:pt x="0" y="43697"/>
                  </a:moveTo>
                  <a:lnTo>
                    <a:pt x="0" y="1385"/>
                  </a:lnTo>
                </a:path>
              </a:pathLst>
            </a:custGeom>
            <a:ln w="3175">
              <a:solidFill>
                <a:srgbClr val="CCC5DA"/>
              </a:solidFill>
            </a:ln>
          </p:spPr>
          <p:txBody>
            <a:bodyPr wrap="square" lIns="0" tIns="0" rIns="0" bIns="0" rtlCol="0"/>
            <a:lstStyle/>
            <a:p>
              <a:endParaRPr lang="fr-FR" noProof="0" dirty="0"/>
            </a:p>
          </p:txBody>
        </p:sp>
        <p:sp>
          <p:nvSpPr>
            <p:cNvPr id="6642" name="object 6642"/>
            <p:cNvSpPr/>
            <p:nvPr/>
          </p:nvSpPr>
          <p:spPr>
            <a:xfrm>
              <a:off x="6859194" y="5547334"/>
              <a:ext cx="1905" cy="499745"/>
            </a:xfrm>
            <a:custGeom>
              <a:avLst/>
              <a:gdLst/>
              <a:ahLst/>
              <a:cxnLst/>
              <a:rect l="l" t="t" r="r" b="b"/>
              <a:pathLst>
                <a:path w="1904" h="499745">
                  <a:moveTo>
                    <a:pt x="1676" y="200621"/>
                  </a:moveTo>
                  <a:lnTo>
                    <a:pt x="0" y="200621"/>
                  </a:lnTo>
                  <a:lnTo>
                    <a:pt x="0" y="499325"/>
                  </a:lnTo>
                  <a:lnTo>
                    <a:pt x="1676" y="499325"/>
                  </a:lnTo>
                  <a:lnTo>
                    <a:pt x="1676" y="200621"/>
                  </a:lnTo>
                  <a:close/>
                </a:path>
                <a:path w="1904" h="499745">
                  <a:moveTo>
                    <a:pt x="1676" y="0"/>
                  </a:moveTo>
                  <a:lnTo>
                    <a:pt x="0" y="647"/>
                  </a:lnTo>
                  <a:lnTo>
                    <a:pt x="0" y="42125"/>
                  </a:lnTo>
                  <a:lnTo>
                    <a:pt x="1676" y="42125"/>
                  </a:lnTo>
                  <a:lnTo>
                    <a:pt x="1676" y="0"/>
                  </a:lnTo>
                  <a:close/>
                </a:path>
              </a:pathLst>
            </a:custGeom>
            <a:solidFill>
              <a:srgbClr val="CCC5DA"/>
            </a:solidFill>
          </p:spPr>
          <p:txBody>
            <a:bodyPr wrap="square" lIns="0" tIns="0" rIns="0" bIns="0" rtlCol="0"/>
            <a:lstStyle/>
            <a:p>
              <a:endParaRPr lang="fr-FR" noProof="0" dirty="0"/>
            </a:p>
          </p:txBody>
        </p:sp>
        <p:sp>
          <p:nvSpPr>
            <p:cNvPr id="6643" name="object 6643"/>
            <p:cNvSpPr/>
            <p:nvPr/>
          </p:nvSpPr>
          <p:spPr>
            <a:xfrm>
              <a:off x="6859200" y="5547326"/>
              <a:ext cx="1905" cy="499745"/>
            </a:xfrm>
            <a:custGeom>
              <a:avLst/>
              <a:gdLst/>
              <a:ahLst/>
              <a:cxnLst/>
              <a:rect l="l" t="t" r="r" b="b"/>
              <a:pathLst>
                <a:path w="1904" h="499745">
                  <a:moveTo>
                    <a:pt x="1681" y="489435"/>
                  </a:moveTo>
                  <a:lnTo>
                    <a:pt x="1681" y="499635"/>
                  </a:lnTo>
                </a:path>
                <a:path w="1904" h="499745">
                  <a:moveTo>
                    <a:pt x="0" y="499329"/>
                  </a:moveTo>
                  <a:lnTo>
                    <a:pt x="0" y="489435"/>
                  </a:lnTo>
                </a:path>
                <a:path w="1904" h="499745">
                  <a:moveTo>
                    <a:pt x="1681" y="0"/>
                  </a:moveTo>
                  <a:lnTo>
                    <a:pt x="1681" y="42123"/>
                  </a:lnTo>
                </a:path>
                <a:path w="1904" h="499745">
                  <a:moveTo>
                    <a:pt x="1681" y="200620"/>
                  </a:moveTo>
                  <a:lnTo>
                    <a:pt x="1681" y="489435"/>
                  </a:lnTo>
                </a:path>
                <a:path w="1904" h="499745">
                  <a:moveTo>
                    <a:pt x="0" y="489435"/>
                  </a:moveTo>
                  <a:lnTo>
                    <a:pt x="0" y="200352"/>
                  </a:lnTo>
                </a:path>
                <a:path w="1904" h="499745">
                  <a:moveTo>
                    <a:pt x="0" y="42830"/>
                  </a:moveTo>
                  <a:lnTo>
                    <a:pt x="0" y="646"/>
                  </a:lnTo>
                </a:path>
              </a:pathLst>
            </a:custGeom>
            <a:ln w="3175">
              <a:solidFill>
                <a:srgbClr val="CCC5DA"/>
              </a:solidFill>
            </a:ln>
          </p:spPr>
          <p:txBody>
            <a:bodyPr wrap="square" lIns="0" tIns="0" rIns="0" bIns="0" rtlCol="0"/>
            <a:lstStyle/>
            <a:p>
              <a:endParaRPr lang="fr-FR" noProof="0" dirty="0"/>
            </a:p>
          </p:txBody>
        </p:sp>
        <p:sp>
          <p:nvSpPr>
            <p:cNvPr id="6644" name="object 6644"/>
            <p:cNvSpPr/>
            <p:nvPr/>
          </p:nvSpPr>
          <p:spPr>
            <a:xfrm>
              <a:off x="6860870" y="5545950"/>
              <a:ext cx="3810" cy="502284"/>
            </a:xfrm>
            <a:custGeom>
              <a:avLst/>
              <a:gdLst/>
              <a:ahLst/>
              <a:cxnLst/>
              <a:rect l="l" t="t" r="r" b="b"/>
              <a:pathLst>
                <a:path w="3809" h="502285">
                  <a:moveTo>
                    <a:pt x="3606" y="202577"/>
                  </a:moveTo>
                  <a:lnTo>
                    <a:pt x="0" y="202006"/>
                  </a:lnTo>
                  <a:lnTo>
                    <a:pt x="0" y="501015"/>
                  </a:lnTo>
                  <a:lnTo>
                    <a:pt x="3606" y="501675"/>
                  </a:lnTo>
                  <a:lnTo>
                    <a:pt x="3606" y="202577"/>
                  </a:lnTo>
                  <a:close/>
                </a:path>
                <a:path w="3809" h="502285">
                  <a:moveTo>
                    <a:pt x="3606" y="0"/>
                  </a:moveTo>
                  <a:lnTo>
                    <a:pt x="0" y="1384"/>
                  </a:lnTo>
                  <a:lnTo>
                    <a:pt x="0" y="43510"/>
                  </a:lnTo>
                  <a:lnTo>
                    <a:pt x="3606" y="41998"/>
                  </a:lnTo>
                  <a:lnTo>
                    <a:pt x="3606" y="0"/>
                  </a:lnTo>
                  <a:close/>
                </a:path>
              </a:pathLst>
            </a:custGeom>
            <a:solidFill>
              <a:srgbClr val="CCC5D9"/>
            </a:solidFill>
          </p:spPr>
          <p:txBody>
            <a:bodyPr wrap="square" lIns="0" tIns="0" rIns="0" bIns="0" rtlCol="0"/>
            <a:lstStyle/>
            <a:p>
              <a:endParaRPr lang="fr-FR" noProof="0" dirty="0"/>
            </a:p>
          </p:txBody>
        </p:sp>
        <p:sp>
          <p:nvSpPr>
            <p:cNvPr id="6645" name="object 6645"/>
            <p:cNvSpPr/>
            <p:nvPr/>
          </p:nvSpPr>
          <p:spPr>
            <a:xfrm>
              <a:off x="6860881" y="5545941"/>
              <a:ext cx="3810" cy="502284"/>
            </a:xfrm>
            <a:custGeom>
              <a:avLst/>
              <a:gdLst/>
              <a:ahLst/>
              <a:cxnLst/>
              <a:rect l="l" t="t" r="r" b="b"/>
              <a:pathLst>
                <a:path w="3809" h="502285">
                  <a:moveTo>
                    <a:pt x="3602" y="490820"/>
                  </a:moveTo>
                  <a:lnTo>
                    <a:pt x="3602" y="501676"/>
                  </a:lnTo>
                </a:path>
                <a:path w="3809" h="502285">
                  <a:moveTo>
                    <a:pt x="0" y="501020"/>
                  </a:moveTo>
                  <a:lnTo>
                    <a:pt x="0" y="490820"/>
                  </a:lnTo>
                </a:path>
                <a:path w="3809" h="502285">
                  <a:moveTo>
                    <a:pt x="3602" y="0"/>
                  </a:moveTo>
                  <a:lnTo>
                    <a:pt x="3602" y="41994"/>
                  </a:lnTo>
                </a:path>
                <a:path w="3809" h="502285">
                  <a:moveTo>
                    <a:pt x="3602" y="202580"/>
                  </a:moveTo>
                  <a:lnTo>
                    <a:pt x="3602" y="490820"/>
                  </a:lnTo>
                </a:path>
                <a:path w="3809" h="502285">
                  <a:moveTo>
                    <a:pt x="0" y="490820"/>
                  </a:moveTo>
                  <a:lnTo>
                    <a:pt x="0" y="202005"/>
                  </a:lnTo>
                </a:path>
                <a:path w="3809" h="502285">
                  <a:moveTo>
                    <a:pt x="0" y="43508"/>
                  </a:moveTo>
                  <a:lnTo>
                    <a:pt x="0" y="1385"/>
                  </a:lnTo>
                </a:path>
              </a:pathLst>
            </a:custGeom>
            <a:ln w="3175">
              <a:solidFill>
                <a:srgbClr val="CCC5D9"/>
              </a:solidFill>
            </a:ln>
          </p:spPr>
          <p:txBody>
            <a:bodyPr wrap="square" lIns="0" tIns="0" rIns="0" bIns="0" rtlCol="0"/>
            <a:lstStyle/>
            <a:p>
              <a:endParaRPr lang="fr-FR" noProof="0" dirty="0"/>
            </a:p>
          </p:txBody>
        </p:sp>
        <p:sp>
          <p:nvSpPr>
            <p:cNvPr id="6646" name="object 6646"/>
            <p:cNvSpPr/>
            <p:nvPr/>
          </p:nvSpPr>
          <p:spPr>
            <a:xfrm>
              <a:off x="6864477" y="5544565"/>
              <a:ext cx="3810" cy="504190"/>
            </a:xfrm>
            <a:custGeom>
              <a:avLst/>
              <a:gdLst/>
              <a:ahLst/>
              <a:cxnLst/>
              <a:rect l="l" t="t" r="r" b="b"/>
              <a:pathLst>
                <a:path w="3809" h="504189">
                  <a:moveTo>
                    <a:pt x="3606" y="204533"/>
                  </a:moveTo>
                  <a:lnTo>
                    <a:pt x="0" y="203962"/>
                  </a:lnTo>
                  <a:lnTo>
                    <a:pt x="0" y="503059"/>
                  </a:lnTo>
                  <a:lnTo>
                    <a:pt x="3606" y="503720"/>
                  </a:lnTo>
                  <a:lnTo>
                    <a:pt x="3606" y="204533"/>
                  </a:lnTo>
                  <a:close/>
                </a:path>
                <a:path w="3809" h="504189">
                  <a:moveTo>
                    <a:pt x="3606" y="0"/>
                  </a:moveTo>
                  <a:lnTo>
                    <a:pt x="0" y="1384"/>
                  </a:lnTo>
                  <a:lnTo>
                    <a:pt x="0" y="43383"/>
                  </a:lnTo>
                  <a:lnTo>
                    <a:pt x="3606" y="41859"/>
                  </a:lnTo>
                  <a:lnTo>
                    <a:pt x="3606" y="0"/>
                  </a:lnTo>
                  <a:close/>
                </a:path>
              </a:pathLst>
            </a:custGeom>
            <a:solidFill>
              <a:srgbClr val="CCC5D9"/>
            </a:solidFill>
          </p:spPr>
          <p:txBody>
            <a:bodyPr wrap="square" lIns="0" tIns="0" rIns="0" bIns="0" rtlCol="0"/>
            <a:lstStyle/>
            <a:p>
              <a:endParaRPr lang="fr-FR" noProof="0" dirty="0"/>
            </a:p>
          </p:txBody>
        </p:sp>
        <p:sp>
          <p:nvSpPr>
            <p:cNvPr id="6647" name="object 6647"/>
            <p:cNvSpPr/>
            <p:nvPr/>
          </p:nvSpPr>
          <p:spPr>
            <a:xfrm>
              <a:off x="6864484" y="5544556"/>
              <a:ext cx="3810" cy="504190"/>
            </a:xfrm>
            <a:custGeom>
              <a:avLst/>
              <a:gdLst/>
              <a:ahLst/>
              <a:cxnLst/>
              <a:rect l="l" t="t" r="r" b="b"/>
              <a:pathLst>
                <a:path w="3809" h="504189">
                  <a:moveTo>
                    <a:pt x="3602" y="492205"/>
                  </a:moveTo>
                  <a:lnTo>
                    <a:pt x="3602" y="503717"/>
                  </a:lnTo>
                </a:path>
                <a:path w="3809" h="504189">
                  <a:moveTo>
                    <a:pt x="0" y="503061"/>
                  </a:moveTo>
                  <a:lnTo>
                    <a:pt x="0" y="492205"/>
                  </a:lnTo>
                </a:path>
                <a:path w="3809" h="504189">
                  <a:moveTo>
                    <a:pt x="3602" y="0"/>
                  </a:moveTo>
                  <a:lnTo>
                    <a:pt x="3602" y="41865"/>
                  </a:lnTo>
                </a:path>
                <a:path w="3809" h="504189">
                  <a:moveTo>
                    <a:pt x="3602" y="204540"/>
                  </a:moveTo>
                  <a:lnTo>
                    <a:pt x="3602" y="492205"/>
                  </a:lnTo>
                </a:path>
                <a:path w="3809" h="504189">
                  <a:moveTo>
                    <a:pt x="0" y="492205"/>
                  </a:moveTo>
                  <a:lnTo>
                    <a:pt x="0" y="203965"/>
                  </a:lnTo>
                </a:path>
                <a:path w="3809" h="504189">
                  <a:moveTo>
                    <a:pt x="0" y="43379"/>
                  </a:moveTo>
                  <a:lnTo>
                    <a:pt x="0" y="1385"/>
                  </a:lnTo>
                </a:path>
              </a:pathLst>
            </a:custGeom>
            <a:ln w="3175">
              <a:solidFill>
                <a:srgbClr val="CCC5D9"/>
              </a:solidFill>
            </a:ln>
          </p:spPr>
          <p:txBody>
            <a:bodyPr wrap="square" lIns="0" tIns="0" rIns="0" bIns="0" rtlCol="0"/>
            <a:lstStyle/>
            <a:p>
              <a:endParaRPr lang="fr-FR" noProof="0" dirty="0"/>
            </a:p>
          </p:txBody>
        </p:sp>
        <p:sp>
          <p:nvSpPr>
            <p:cNvPr id="6648" name="object 6648"/>
            <p:cNvSpPr/>
            <p:nvPr/>
          </p:nvSpPr>
          <p:spPr>
            <a:xfrm>
              <a:off x="6868083" y="5543829"/>
              <a:ext cx="2540" cy="504825"/>
            </a:xfrm>
            <a:custGeom>
              <a:avLst/>
              <a:gdLst/>
              <a:ahLst/>
              <a:cxnLst/>
              <a:rect l="l" t="t" r="r" b="b"/>
              <a:pathLst>
                <a:path w="2540" h="504825">
                  <a:moveTo>
                    <a:pt x="1917" y="205574"/>
                  </a:moveTo>
                  <a:lnTo>
                    <a:pt x="0" y="205574"/>
                  </a:lnTo>
                  <a:lnTo>
                    <a:pt x="0" y="504456"/>
                  </a:lnTo>
                  <a:lnTo>
                    <a:pt x="1917" y="504456"/>
                  </a:lnTo>
                  <a:lnTo>
                    <a:pt x="1917" y="205574"/>
                  </a:lnTo>
                  <a:close/>
                </a:path>
                <a:path w="2540" h="504825">
                  <a:moveTo>
                    <a:pt x="1917" y="0"/>
                  </a:moveTo>
                  <a:lnTo>
                    <a:pt x="0" y="736"/>
                  </a:lnTo>
                  <a:lnTo>
                    <a:pt x="0" y="42595"/>
                  </a:lnTo>
                  <a:lnTo>
                    <a:pt x="1917" y="41795"/>
                  </a:lnTo>
                  <a:lnTo>
                    <a:pt x="1917" y="0"/>
                  </a:lnTo>
                  <a:close/>
                </a:path>
              </a:pathLst>
            </a:custGeom>
            <a:solidFill>
              <a:srgbClr val="CCC5D9"/>
            </a:solidFill>
          </p:spPr>
          <p:txBody>
            <a:bodyPr wrap="square" lIns="0" tIns="0" rIns="0" bIns="0" rtlCol="0"/>
            <a:lstStyle/>
            <a:p>
              <a:endParaRPr lang="fr-FR" noProof="0" dirty="0"/>
            </a:p>
          </p:txBody>
        </p:sp>
        <p:sp>
          <p:nvSpPr>
            <p:cNvPr id="6649" name="object 6649"/>
            <p:cNvSpPr/>
            <p:nvPr/>
          </p:nvSpPr>
          <p:spPr>
            <a:xfrm>
              <a:off x="6868087" y="5543817"/>
              <a:ext cx="2540" cy="504825"/>
            </a:xfrm>
            <a:custGeom>
              <a:avLst/>
              <a:gdLst/>
              <a:ahLst/>
              <a:cxnLst/>
              <a:rect l="l" t="t" r="r" b="b"/>
              <a:pathLst>
                <a:path w="2540" h="504825">
                  <a:moveTo>
                    <a:pt x="1921" y="492944"/>
                  </a:moveTo>
                  <a:lnTo>
                    <a:pt x="1921" y="504806"/>
                  </a:lnTo>
                </a:path>
                <a:path w="2540" h="504825">
                  <a:moveTo>
                    <a:pt x="0" y="504456"/>
                  </a:moveTo>
                  <a:lnTo>
                    <a:pt x="0" y="492944"/>
                  </a:lnTo>
                </a:path>
                <a:path w="2540" h="504825">
                  <a:moveTo>
                    <a:pt x="1921" y="0"/>
                  </a:moveTo>
                  <a:lnTo>
                    <a:pt x="1921" y="41797"/>
                  </a:lnTo>
                </a:path>
                <a:path w="2540" h="504825">
                  <a:moveTo>
                    <a:pt x="1921" y="205585"/>
                  </a:moveTo>
                  <a:lnTo>
                    <a:pt x="1921" y="492944"/>
                  </a:lnTo>
                </a:path>
                <a:path w="2540" h="504825">
                  <a:moveTo>
                    <a:pt x="0" y="492944"/>
                  </a:moveTo>
                  <a:lnTo>
                    <a:pt x="0" y="205278"/>
                  </a:lnTo>
                </a:path>
                <a:path w="2540" h="504825">
                  <a:moveTo>
                    <a:pt x="0" y="42604"/>
                  </a:moveTo>
                  <a:lnTo>
                    <a:pt x="0" y="738"/>
                  </a:lnTo>
                </a:path>
              </a:pathLst>
            </a:custGeom>
            <a:ln w="3175">
              <a:solidFill>
                <a:srgbClr val="CCC5D9"/>
              </a:solidFill>
            </a:ln>
          </p:spPr>
          <p:txBody>
            <a:bodyPr wrap="square" lIns="0" tIns="0" rIns="0" bIns="0" rtlCol="0"/>
            <a:lstStyle/>
            <a:p>
              <a:endParaRPr lang="fr-FR" noProof="0" dirty="0"/>
            </a:p>
          </p:txBody>
        </p:sp>
        <p:sp>
          <p:nvSpPr>
            <p:cNvPr id="6650" name="object 6650"/>
            <p:cNvSpPr/>
            <p:nvPr/>
          </p:nvSpPr>
          <p:spPr>
            <a:xfrm>
              <a:off x="6870001" y="5542445"/>
              <a:ext cx="3810" cy="507365"/>
            </a:xfrm>
            <a:custGeom>
              <a:avLst/>
              <a:gdLst/>
              <a:ahLst/>
              <a:cxnLst/>
              <a:rect l="l" t="t" r="r" b="b"/>
              <a:pathLst>
                <a:path w="3809" h="507364">
                  <a:moveTo>
                    <a:pt x="3606" y="207543"/>
                  </a:moveTo>
                  <a:lnTo>
                    <a:pt x="0" y="206959"/>
                  </a:lnTo>
                  <a:lnTo>
                    <a:pt x="0" y="506183"/>
                  </a:lnTo>
                  <a:lnTo>
                    <a:pt x="3606" y="506844"/>
                  </a:lnTo>
                  <a:lnTo>
                    <a:pt x="3606" y="207543"/>
                  </a:lnTo>
                  <a:close/>
                </a:path>
                <a:path w="3809" h="507364">
                  <a:moveTo>
                    <a:pt x="3606" y="0"/>
                  </a:moveTo>
                  <a:lnTo>
                    <a:pt x="0" y="1384"/>
                  </a:lnTo>
                  <a:lnTo>
                    <a:pt x="0" y="43180"/>
                  </a:lnTo>
                  <a:lnTo>
                    <a:pt x="3606" y="41656"/>
                  </a:lnTo>
                  <a:lnTo>
                    <a:pt x="3606" y="0"/>
                  </a:lnTo>
                  <a:close/>
                </a:path>
              </a:pathLst>
            </a:custGeom>
            <a:solidFill>
              <a:srgbClr val="CCC5D9"/>
            </a:solidFill>
          </p:spPr>
          <p:txBody>
            <a:bodyPr wrap="square" lIns="0" tIns="0" rIns="0" bIns="0" rtlCol="0"/>
            <a:lstStyle/>
            <a:p>
              <a:endParaRPr lang="fr-FR" noProof="0" dirty="0"/>
            </a:p>
          </p:txBody>
        </p:sp>
        <p:sp>
          <p:nvSpPr>
            <p:cNvPr id="6651" name="object 6651"/>
            <p:cNvSpPr/>
            <p:nvPr/>
          </p:nvSpPr>
          <p:spPr>
            <a:xfrm>
              <a:off x="6870009" y="5542432"/>
              <a:ext cx="3810" cy="507365"/>
            </a:xfrm>
            <a:custGeom>
              <a:avLst/>
              <a:gdLst/>
              <a:ahLst/>
              <a:cxnLst/>
              <a:rect l="l" t="t" r="r" b="b"/>
              <a:pathLst>
                <a:path w="3809" h="507364">
                  <a:moveTo>
                    <a:pt x="3602" y="494329"/>
                  </a:moveTo>
                  <a:lnTo>
                    <a:pt x="3602" y="506847"/>
                  </a:lnTo>
                </a:path>
                <a:path w="3809" h="507364">
                  <a:moveTo>
                    <a:pt x="0" y="506191"/>
                  </a:moveTo>
                  <a:lnTo>
                    <a:pt x="0" y="494329"/>
                  </a:lnTo>
                </a:path>
                <a:path w="3809" h="507364">
                  <a:moveTo>
                    <a:pt x="3602" y="0"/>
                  </a:moveTo>
                  <a:lnTo>
                    <a:pt x="3602" y="41668"/>
                  </a:lnTo>
                </a:path>
                <a:path w="3809" h="507364">
                  <a:moveTo>
                    <a:pt x="3602" y="207545"/>
                  </a:moveTo>
                  <a:lnTo>
                    <a:pt x="3602" y="494329"/>
                  </a:lnTo>
                </a:path>
                <a:path w="3809" h="507364">
                  <a:moveTo>
                    <a:pt x="0" y="494329"/>
                  </a:moveTo>
                  <a:lnTo>
                    <a:pt x="0" y="206970"/>
                  </a:lnTo>
                </a:path>
                <a:path w="3809" h="507364">
                  <a:moveTo>
                    <a:pt x="0" y="43182"/>
                  </a:moveTo>
                  <a:lnTo>
                    <a:pt x="0" y="1385"/>
                  </a:lnTo>
                </a:path>
              </a:pathLst>
            </a:custGeom>
            <a:ln w="3175">
              <a:solidFill>
                <a:srgbClr val="CCC5D9"/>
              </a:solidFill>
            </a:ln>
          </p:spPr>
          <p:txBody>
            <a:bodyPr wrap="square" lIns="0" tIns="0" rIns="0" bIns="0" rtlCol="0"/>
            <a:lstStyle/>
            <a:p>
              <a:endParaRPr lang="fr-FR" noProof="0" dirty="0"/>
            </a:p>
          </p:txBody>
        </p:sp>
        <p:sp>
          <p:nvSpPr>
            <p:cNvPr id="6652" name="object 6652"/>
            <p:cNvSpPr/>
            <p:nvPr/>
          </p:nvSpPr>
          <p:spPr>
            <a:xfrm>
              <a:off x="6873608" y="5541048"/>
              <a:ext cx="3810" cy="509270"/>
            </a:xfrm>
            <a:custGeom>
              <a:avLst/>
              <a:gdLst/>
              <a:ahLst/>
              <a:cxnLst/>
              <a:rect l="l" t="t" r="r" b="b"/>
              <a:pathLst>
                <a:path w="3809" h="509270">
                  <a:moveTo>
                    <a:pt x="3606" y="209511"/>
                  </a:moveTo>
                  <a:lnTo>
                    <a:pt x="0" y="208940"/>
                  </a:lnTo>
                  <a:lnTo>
                    <a:pt x="0" y="508241"/>
                  </a:lnTo>
                  <a:lnTo>
                    <a:pt x="3606" y="508889"/>
                  </a:lnTo>
                  <a:lnTo>
                    <a:pt x="3606" y="209511"/>
                  </a:lnTo>
                  <a:close/>
                </a:path>
                <a:path w="3809" h="509270">
                  <a:moveTo>
                    <a:pt x="3606" y="0"/>
                  </a:moveTo>
                  <a:lnTo>
                    <a:pt x="0" y="1397"/>
                  </a:lnTo>
                  <a:lnTo>
                    <a:pt x="0" y="43053"/>
                  </a:lnTo>
                  <a:lnTo>
                    <a:pt x="3606" y="41541"/>
                  </a:lnTo>
                  <a:lnTo>
                    <a:pt x="3606" y="0"/>
                  </a:lnTo>
                  <a:close/>
                </a:path>
              </a:pathLst>
            </a:custGeom>
            <a:solidFill>
              <a:srgbClr val="CAC4D9"/>
            </a:solidFill>
          </p:spPr>
          <p:txBody>
            <a:bodyPr wrap="square" lIns="0" tIns="0" rIns="0" bIns="0" rtlCol="0"/>
            <a:lstStyle/>
            <a:p>
              <a:endParaRPr lang="fr-FR" noProof="0" dirty="0"/>
            </a:p>
          </p:txBody>
        </p:sp>
        <p:sp>
          <p:nvSpPr>
            <p:cNvPr id="6653" name="object 6653"/>
            <p:cNvSpPr/>
            <p:nvPr/>
          </p:nvSpPr>
          <p:spPr>
            <a:xfrm>
              <a:off x="6873612" y="5541047"/>
              <a:ext cx="3810" cy="509270"/>
            </a:xfrm>
            <a:custGeom>
              <a:avLst/>
              <a:gdLst/>
              <a:ahLst/>
              <a:cxnLst/>
              <a:rect l="l" t="t" r="r" b="b"/>
              <a:pathLst>
                <a:path w="3809" h="509270">
                  <a:moveTo>
                    <a:pt x="3602" y="495714"/>
                  </a:moveTo>
                  <a:lnTo>
                    <a:pt x="3602" y="508888"/>
                  </a:lnTo>
                </a:path>
                <a:path w="3809" h="509270">
                  <a:moveTo>
                    <a:pt x="0" y="508232"/>
                  </a:moveTo>
                  <a:lnTo>
                    <a:pt x="0" y="495714"/>
                  </a:lnTo>
                </a:path>
                <a:path w="3809" h="509270">
                  <a:moveTo>
                    <a:pt x="3602" y="0"/>
                  </a:moveTo>
                  <a:lnTo>
                    <a:pt x="3602" y="41539"/>
                  </a:lnTo>
                </a:path>
                <a:path w="3809" h="509270">
                  <a:moveTo>
                    <a:pt x="3602" y="209505"/>
                  </a:moveTo>
                  <a:lnTo>
                    <a:pt x="3602" y="495714"/>
                  </a:lnTo>
                </a:path>
                <a:path w="3809" h="509270">
                  <a:moveTo>
                    <a:pt x="0" y="495714"/>
                  </a:moveTo>
                  <a:lnTo>
                    <a:pt x="0" y="208930"/>
                  </a:lnTo>
                </a:path>
                <a:path w="3809" h="509270">
                  <a:moveTo>
                    <a:pt x="0" y="43053"/>
                  </a:moveTo>
                  <a:lnTo>
                    <a:pt x="0" y="1385"/>
                  </a:lnTo>
                </a:path>
              </a:pathLst>
            </a:custGeom>
            <a:ln w="3175">
              <a:solidFill>
                <a:srgbClr val="CAC4D9"/>
              </a:solidFill>
            </a:ln>
          </p:spPr>
          <p:txBody>
            <a:bodyPr wrap="square" lIns="0" tIns="0" rIns="0" bIns="0" rtlCol="0"/>
            <a:lstStyle/>
            <a:p>
              <a:endParaRPr lang="fr-FR" noProof="0" dirty="0"/>
            </a:p>
          </p:txBody>
        </p:sp>
        <p:sp>
          <p:nvSpPr>
            <p:cNvPr id="6654" name="object 6654"/>
            <p:cNvSpPr/>
            <p:nvPr/>
          </p:nvSpPr>
          <p:spPr>
            <a:xfrm>
              <a:off x="6877215" y="5539663"/>
              <a:ext cx="3810" cy="511175"/>
            </a:xfrm>
            <a:custGeom>
              <a:avLst/>
              <a:gdLst/>
              <a:ahLst/>
              <a:cxnLst/>
              <a:rect l="l" t="t" r="r" b="b"/>
              <a:pathLst>
                <a:path w="3809" h="511175">
                  <a:moveTo>
                    <a:pt x="3594" y="211467"/>
                  </a:moveTo>
                  <a:lnTo>
                    <a:pt x="0" y="210896"/>
                  </a:lnTo>
                  <a:lnTo>
                    <a:pt x="0" y="510273"/>
                  </a:lnTo>
                  <a:lnTo>
                    <a:pt x="3594" y="510933"/>
                  </a:lnTo>
                  <a:lnTo>
                    <a:pt x="3594" y="211467"/>
                  </a:lnTo>
                  <a:close/>
                </a:path>
                <a:path w="3809" h="511175">
                  <a:moveTo>
                    <a:pt x="3594" y="0"/>
                  </a:moveTo>
                  <a:lnTo>
                    <a:pt x="0" y="1384"/>
                  </a:lnTo>
                  <a:lnTo>
                    <a:pt x="0" y="42926"/>
                  </a:lnTo>
                  <a:lnTo>
                    <a:pt x="3594" y="41414"/>
                  </a:lnTo>
                  <a:lnTo>
                    <a:pt x="3594" y="0"/>
                  </a:lnTo>
                  <a:close/>
                </a:path>
              </a:pathLst>
            </a:custGeom>
            <a:solidFill>
              <a:srgbClr val="CAC4D9"/>
            </a:solidFill>
          </p:spPr>
          <p:txBody>
            <a:bodyPr wrap="square" lIns="0" tIns="0" rIns="0" bIns="0" rtlCol="0"/>
            <a:lstStyle/>
            <a:p>
              <a:endParaRPr lang="fr-FR" noProof="0" dirty="0"/>
            </a:p>
          </p:txBody>
        </p:sp>
        <p:sp>
          <p:nvSpPr>
            <p:cNvPr id="6655" name="object 6655"/>
            <p:cNvSpPr/>
            <p:nvPr/>
          </p:nvSpPr>
          <p:spPr>
            <a:xfrm>
              <a:off x="6877215" y="5539662"/>
              <a:ext cx="3810" cy="511175"/>
            </a:xfrm>
            <a:custGeom>
              <a:avLst/>
              <a:gdLst/>
              <a:ahLst/>
              <a:cxnLst/>
              <a:rect l="l" t="t" r="r" b="b"/>
              <a:pathLst>
                <a:path w="3809" h="511175">
                  <a:moveTo>
                    <a:pt x="3602" y="497099"/>
                  </a:moveTo>
                  <a:lnTo>
                    <a:pt x="3602" y="510929"/>
                  </a:lnTo>
                </a:path>
                <a:path w="3809" h="511175">
                  <a:moveTo>
                    <a:pt x="0" y="510273"/>
                  </a:moveTo>
                  <a:lnTo>
                    <a:pt x="0" y="497099"/>
                  </a:lnTo>
                </a:path>
                <a:path w="3809" h="511175">
                  <a:moveTo>
                    <a:pt x="3602" y="0"/>
                  </a:moveTo>
                  <a:lnTo>
                    <a:pt x="3602" y="41410"/>
                  </a:lnTo>
                </a:path>
                <a:path w="3809" h="511175">
                  <a:moveTo>
                    <a:pt x="3602" y="211465"/>
                  </a:moveTo>
                  <a:lnTo>
                    <a:pt x="3602" y="497099"/>
                  </a:lnTo>
                </a:path>
                <a:path w="3809" h="511175">
                  <a:moveTo>
                    <a:pt x="0" y="497099"/>
                  </a:moveTo>
                  <a:lnTo>
                    <a:pt x="0" y="210890"/>
                  </a:lnTo>
                </a:path>
                <a:path w="3809" h="511175">
                  <a:moveTo>
                    <a:pt x="0" y="42924"/>
                  </a:moveTo>
                  <a:lnTo>
                    <a:pt x="0" y="1385"/>
                  </a:lnTo>
                </a:path>
              </a:pathLst>
            </a:custGeom>
            <a:ln w="3175">
              <a:solidFill>
                <a:srgbClr val="CAC4D9"/>
              </a:solidFill>
            </a:ln>
          </p:spPr>
          <p:txBody>
            <a:bodyPr wrap="square" lIns="0" tIns="0" rIns="0" bIns="0" rtlCol="0"/>
            <a:lstStyle/>
            <a:p>
              <a:endParaRPr lang="fr-FR" noProof="0" dirty="0"/>
            </a:p>
          </p:txBody>
        </p:sp>
        <p:sp>
          <p:nvSpPr>
            <p:cNvPr id="6656" name="object 6656"/>
            <p:cNvSpPr/>
            <p:nvPr/>
          </p:nvSpPr>
          <p:spPr>
            <a:xfrm>
              <a:off x="6880809" y="5539016"/>
              <a:ext cx="1905" cy="511809"/>
            </a:xfrm>
            <a:custGeom>
              <a:avLst/>
              <a:gdLst/>
              <a:ahLst/>
              <a:cxnLst/>
              <a:rect l="l" t="t" r="r" b="b"/>
              <a:pathLst>
                <a:path w="1904" h="511810">
                  <a:moveTo>
                    <a:pt x="1689" y="212382"/>
                  </a:moveTo>
                  <a:lnTo>
                    <a:pt x="0" y="212382"/>
                  </a:lnTo>
                  <a:lnTo>
                    <a:pt x="0" y="511581"/>
                  </a:lnTo>
                  <a:lnTo>
                    <a:pt x="1689" y="511581"/>
                  </a:lnTo>
                  <a:lnTo>
                    <a:pt x="1689" y="212382"/>
                  </a:lnTo>
                  <a:close/>
                </a:path>
                <a:path w="1904" h="511810">
                  <a:moveTo>
                    <a:pt x="1689" y="0"/>
                  </a:moveTo>
                  <a:lnTo>
                    <a:pt x="0" y="647"/>
                  </a:lnTo>
                  <a:lnTo>
                    <a:pt x="0" y="41376"/>
                  </a:lnTo>
                  <a:lnTo>
                    <a:pt x="1689" y="41376"/>
                  </a:lnTo>
                  <a:lnTo>
                    <a:pt x="1689" y="0"/>
                  </a:lnTo>
                  <a:close/>
                </a:path>
              </a:pathLst>
            </a:custGeom>
            <a:solidFill>
              <a:srgbClr val="CAC4D9"/>
            </a:solidFill>
          </p:spPr>
          <p:txBody>
            <a:bodyPr wrap="square" lIns="0" tIns="0" rIns="0" bIns="0" rtlCol="0"/>
            <a:lstStyle/>
            <a:p>
              <a:endParaRPr lang="fr-FR" noProof="0" dirty="0"/>
            </a:p>
          </p:txBody>
        </p:sp>
        <p:sp>
          <p:nvSpPr>
            <p:cNvPr id="6657" name="object 6657"/>
            <p:cNvSpPr/>
            <p:nvPr/>
          </p:nvSpPr>
          <p:spPr>
            <a:xfrm>
              <a:off x="6880817" y="5539015"/>
              <a:ext cx="1905" cy="512445"/>
            </a:xfrm>
            <a:custGeom>
              <a:avLst/>
              <a:gdLst/>
              <a:ahLst/>
              <a:cxnLst/>
              <a:rect l="l" t="t" r="r" b="b"/>
              <a:pathLst>
                <a:path w="1904" h="512445">
                  <a:moveTo>
                    <a:pt x="1681" y="497746"/>
                  </a:moveTo>
                  <a:lnTo>
                    <a:pt x="1681" y="511881"/>
                  </a:lnTo>
                </a:path>
                <a:path w="1904" h="512445">
                  <a:moveTo>
                    <a:pt x="0" y="511575"/>
                  </a:moveTo>
                  <a:lnTo>
                    <a:pt x="0" y="497746"/>
                  </a:lnTo>
                </a:path>
                <a:path w="1904" h="512445">
                  <a:moveTo>
                    <a:pt x="1681" y="0"/>
                  </a:moveTo>
                  <a:lnTo>
                    <a:pt x="1681" y="41371"/>
                  </a:lnTo>
                </a:path>
                <a:path w="1904" h="512445">
                  <a:moveTo>
                    <a:pt x="1681" y="212379"/>
                  </a:moveTo>
                  <a:lnTo>
                    <a:pt x="1681" y="497746"/>
                  </a:lnTo>
                </a:path>
                <a:path w="1904" h="512445">
                  <a:moveTo>
                    <a:pt x="0" y="497746"/>
                  </a:moveTo>
                  <a:lnTo>
                    <a:pt x="0" y="212111"/>
                  </a:lnTo>
                </a:path>
                <a:path w="1904" h="512445">
                  <a:moveTo>
                    <a:pt x="0" y="42056"/>
                  </a:moveTo>
                  <a:lnTo>
                    <a:pt x="0" y="646"/>
                  </a:lnTo>
                </a:path>
              </a:pathLst>
            </a:custGeom>
            <a:ln w="3175">
              <a:solidFill>
                <a:srgbClr val="CAC4D9"/>
              </a:solidFill>
            </a:ln>
          </p:spPr>
          <p:txBody>
            <a:bodyPr wrap="square" lIns="0" tIns="0" rIns="0" bIns="0" rtlCol="0"/>
            <a:lstStyle/>
            <a:p>
              <a:endParaRPr lang="fr-FR" noProof="0" dirty="0"/>
            </a:p>
          </p:txBody>
        </p:sp>
        <p:sp>
          <p:nvSpPr>
            <p:cNvPr id="6658" name="object 6658"/>
            <p:cNvSpPr/>
            <p:nvPr/>
          </p:nvSpPr>
          <p:spPr>
            <a:xfrm>
              <a:off x="6882498" y="5537631"/>
              <a:ext cx="3810" cy="514350"/>
            </a:xfrm>
            <a:custGeom>
              <a:avLst/>
              <a:gdLst/>
              <a:ahLst/>
              <a:cxnLst/>
              <a:rect l="l" t="t" r="r" b="b"/>
              <a:pathLst>
                <a:path w="3809" h="514350">
                  <a:moveTo>
                    <a:pt x="3594" y="214350"/>
                  </a:moveTo>
                  <a:lnTo>
                    <a:pt x="0" y="213766"/>
                  </a:lnTo>
                  <a:lnTo>
                    <a:pt x="0" y="513270"/>
                  </a:lnTo>
                  <a:lnTo>
                    <a:pt x="3594" y="513930"/>
                  </a:lnTo>
                  <a:lnTo>
                    <a:pt x="3594" y="214350"/>
                  </a:lnTo>
                  <a:close/>
                </a:path>
                <a:path w="3809" h="514350">
                  <a:moveTo>
                    <a:pt x="3594" y="0"/>
                  </a:moveTo>
                  <a:lnTo>
                    <a:pt x="0" y="1384"/>
                  </a:lnTo>
                  <a:lnTo>
                    <a:pt x="0" y="42760"/>
                  </a:lnTo>
                  <a:lnTo>
                    <a:pt x="3594" y="41313"/>
                  </a:lnTo>
                  <a:lnTo>
                    <a:pt x="3594" y="0"/>
                  </a:lnTo>
                  <a:close/>
                </a:path>
              </a:pathLst>
            </a:custGeom>
            <a:solidFill>
              <a:srgbClr val="CAC4D9"/>
            </a:solidFill>
          </p:spPr>
          <p:txBody>
            <a:bodyPr wrap="square" lIns="0" tIns="0" rIns="0" bIns="0" rtlCol="0"/>
            <a:lstStyle/>
            <a:p>
              <a:endParaRPr lang="fr-FR" noProof="0" dirty="0"/>
            </a:p>
          </p:txBody>
        </p:sp>
        <p:sp>
          <p:nvSpPr>
            <p:cNvPr id="6659" name="object 6659"/>
            <p:cNvSpPr/>
            <p:nvPr/>
          </p:nvSpPr>
          <p:spPr>
            <a:xfrm>
              <a:off x="6882499" y="5537630"/>
              <a:ext cx="3810" cy="514350"/>
            </a:xfrm>
            <a:custGeom>
              <a:avLst/>
              <a:gdLst/>
              <a:ahLst/>
              <a:cxnLst/>
              <a:rect l="l" t="t" r="r" b="b"/>
              <a:pathLst>
                <a:path w="3809" h="514350">
                  <a:moveTo>
                    <a:pt x="3602" y="499131"/>
                  </a:moveTo>
                  <a:lnTo>
                    <a:pt x="3602" y="513923"/>
                  </a:lnTo>
                </a:path>
                <a:path w="3809" h="514350">
                  <a:moveTo>
                    <a:pt x="0" y="513267"/>
                  </a:moveTo>
                  <a:lnTo>
                    <a:pt x="0" y="499131"/>
                  </a:lnTo>
                </a:path>
                <a:path w="3809" h="514350">
                  <a:moveTo>
                    <a:pt x="3602" y="0"/>
                  </a:moveTo>
                  <a:lnTo>
                    <a:pt x="3602" y="41312"/>
                  </a:lnTo>
                </a:path>
                <a:path w="3809" h="514350">
                  <a:moveTo>
                    <a:pt x="3602" y="214339"/>
                  </a:moveTo>
                  <a:lnTo>
                    <a:pt x="3602" y="499131"/>
                  </a:lnTo>
                </a:path>
                <a:path w="3809" h="514350">
                  <a:moveTo>
                    <a:pt x="0" y="499131"/>
                  </a:moveTo>
                  <a:lnTo>
                    <a:pt x="0" y="213764"/>
                  </a:lnTo>
                </a:path>
                <a:path w="3809" h="514350">
                  <a:moveTo>
                    <a:pt x="0" y="42756"/>
                  </a:moveTo>
                  <a:lnTo>
                    <a:pt x="0" y="1385"/>
                  </a:lnTo>
                </a:path>
              </a:pathLst>
            </a:custGeom>
            <a:ln w="3175">
              <a:solidFill>
                <a:srgbClr val="CAC4D9"/>
              </a:solidFill>
            </a:ln>
          </p:spPr>
          <p:txBody>
            <a:bodyPr wrap="square" lIns="0" tIns="0" rIns="0" bIns="0" rtlCol="0"/>
            <a:lstStyle/>
            <a:p>
              <a:endParaRPr lang="fr-FR" noProof="0" dirty="0"/>
            </a:p>
          </p:txBody>
        </p:sp>
        <p:sp>
          <p:nvSpPr>
            <p:cNvPr id="6660" name="object 6660"/>
            <p:cNvSpPr/>
            <p:nvPr/>
          </p:nvSpPr>
          <p:spPr>
            <a:xfrm>
              <a:off x="6886092" y="5536247"/>
              <a:ext cx="3810" cy="515620"/>
            </a:xfrm>
            <a:custGeom>
              <a:avLst/>
              <a:gdLst/>
              <a:ahLst/>
              <a:cxnLst/>
              <a:rect l="l" t="t" r="r" b="b"/>
              <a:pathLst>
                <a:path w="3809" h="515620">
                  <a:moveTo>
                    <a:pt x="3606" y="216623"/>
                  </a:moveTo>
                  <a:lnTo>
                    <a:pt x="2032" y="216623"/>
                  </a:lnTo>
                  <a:lnTo>
                    <a:pt x="2032" y="215480"/>
                  </a:lnTo>
                  <a:lnTo>
                    <a:pt x="0" y="215480"/>
                  </a:lnTo>
                  <a:lnTo>
                    <a:pt x="0" y="216623"/>
                  </a:lnTo>
                  <a:lnTo>
                    <a:pt x="0" y="515531"/>
                  </a:lnTo>
                  <a:lnTo>
                    <a:pt x="3606" y="515531"/>
                  </a:lnTo>
                  <a:lnTo>
                    <a:pt x="3606" y="216623"/>
                  </a:lnTo>
                  <a:close/>
                </a:path>
                <a:path w="3809" h="515620">
                  <a:moveTo>
                    <a:pt x="3606" y="0"/>
                  </a:moveTo>
                  <a:lnTo>
                    <a:pt x="0" y="1384"/>
                  </a:lnTo>
                  <a:lnTo>
                    <a:pt x="0" y="42697"/>
                  </a:lnTo>
                  <a:lnTo>
                    <a:pt x="3606" y="41262"/>
                  </a:lnTo>
                  <a:lnTo>
                    <a:pt x="3606" y="0"/>
                  </a:lnTo>
                  <a:close/>
                </a:path>
              </a:pathLst>
            </a:custGeom>
            <a:solidFill>
              <a:srgbClr val="CAC3D7"/>
            </a:solidFill>
          </p:spPr>
          <p:txBody>
            <a:bodyPr wrap="square" lIns="0" tIns="0" rIns="0" bIns="0" rtlCol="0"/>
            <a:lstStyle/>
            <a:p>
              <a:endParaRPr lang="fr-FR" noProof="0" dirty="0"/>
            </a:p>
          </p:txBody>
        </p:sp>
        <p:sp>
          <p:nvSpPr>
            <p:cNvPr id="6661" name="object 6661"/>
            <p:cNvSpPr/>
            <p:nvPr/>
          </p:nvSpPr>
          <p:spPr>
            <a:xfrm>
              <a:off x="6886102" y="5536245"/>
              <a:ext cx="3810" cy="516255"/>
            </a:xfrm>
            <a:custGeom>
              <a:avLst/>
              <a:gdLst/>
              <a:ahLst/>
              <a:cxnLst/>
              <a:rect l="l" t="t" r="r" b="b"/>
              <a:pathLst>
                <a:path w="3809" h="516254">
                  <a:moveTo>
                    <a:pt x="3602" y="500516"/>
                  </a:moveTo>
                  <a:lnTo>
                    <a:pt x="3602" y="515985"/>
                  </a:lnTo>
                </a:path>
                <a:path w="3809" h="516254">
                  <a:moveTo>
                    <a:pt x="0" y="515308"/>
                  </a:moveTo>
                  <a:lnTo>
                    <a:pt x="0" y="500516"/>
                  </a:lnTo>
                </a:path>
                <a:path w="3809" h="516254">
                  <a:moveTo>
                    <a:pt x="3602" y="0"/>
                  </a:moveTo>
                  <a:lnTo>
                    <a:pt x="3602" y="41252"/>
                  </a:lnTo>
                </a:path>
                <a:path w="3809" h="516254">
                  <a:moveTo>
                    <a:pt x="3602" y="216299"/>
                  </a:moveTo>
                  <a:lnTo>
                    <a:pt x="3602" y="500516"/>
                  </a:lnTo>
                </a:path>
                <a:path w="3809" h="516254">
                  <a:moveTo>
                    <a:pt x="0" y="500516"/>
                  </a:moveTo>
                  <a:lnTo>
                    <a:pt x="0" y="215724"/>
                  </a:lnTo>
                </a:path>
                <a:path w="3809" h="516254">
                  <a:moveTo>
                    <a:pt x="0" y="42697"/>
                  </a:moveTo>
                  <a:lnTo>
                    <a:pt x="0" y="1385"/>
                  </a:lnTo>
                </a:path>
              </a:pathLst>
            </a:custGeom>
            <a:ln w="3175">
              <a:solidFill>
                <a:srgbClr val="CAC3D7"/>
              </a:solidFill>
            </a:ln>
          </p:spPr>
          <p:txBody>
            <a:bodyPr wrap="square" lIns="0" tIns="0" rIns="0" bIns="0" rtlCol="0"/>
            <a:lstStyle/>
            <a:p>
              <a:endParaRPr lang="fr-FR" noProof="0" dirty="0"/>
            </a:p>
          </p:txBody>
        </p:sp>
        <p:sp>
          <p:nvSpPr>
            <p:cNvPr id="6662" name="object 6662"/>
            <p:cNvSpPr/>
            <p:nvPr/>
          </p:nvSpPr>
          <p:spPr>
            <a:xfrm>
              <a:off x="6889699" y="5535510"/>
              <a:ext cx="2540" cy="516890"/>
            </a:xfrm>
            <a:custGeom>
              <a:avLst/>
              <a:gdLst/>
              <a:ahLst/>
              <a:cxnLst/>
              <a:rect l="l" t="t" r="r" b="b"/>
              <a:pathLst>
                <a:path w="2540" h="516889">
                  <a:moveTo>
                    <a:pt x="1917" y="217347"/>
                  </a:moveTo>
                  <a:lnTo>
                    <a:pt x="0" y="217347"/>
                  </a:lnTo>
                  <a:lnTo>
                    <a:pt x="0" y="516724"/>
                  </a:lnTo>
                  <a:lnTo>
                    <a:pt x="1917" y="516724"/>
                  </a:lnTo>
                  <a:lnTo>
                    <a:pt x="1917" y="217347"/>
                  </a:lnTo>
                  <a:close/>
                </a:path>
                <a:path w="2540" h="516889">
                  <a:moveTo>
                    <a:pt x="1917" y="0"/>
                  </a:moveTo>
                  <a:lnTo>
                    <a:pt x="0" y="736"/>
                  </a:lnTo>
                  <a:lnTo>
                    <a:pt x="0" y="41224"/>
                  </a:lnTo>
                  <a:lnTo>
                    <a:pt x="1917" y="41224"/>
                  </a:lnTo>
                  <a:lnTo>
                    <a:pt x="1917" y="0"/>
                  </a:lnTo>
                  <a:close/>
                </a:path>
              </a:pathLst>
            </a:custGeom>
            <a:solidFill>
              <a:srgbClr val="CAC3D7"/>
            </a:solidFill>
          </p:spPr>
          <p:txBody>
            <a:bodyPr wrap="square" lIns="0" tIns="0" rIns="0" bIns="0" rtlCol="0"/>
            <a:lstStyle/>
            <a:p>
              <a:endParaRPr lang="fr-FR" noProof="0" dirty="0"/>
            </a:p>
          </p:txBody>
        </p:sp>
        <p:sp>
          <p:nvSpPr>
            <p:cNvPr id="6663" name="object 6663"/>
            <p:cNvSpPr/>
            <p:nvPr/>
          </p:nvSpPr>
          <p:spPr>
            <a:xfrm>
              <a:off x="6889705" y="5535506"/>
              <a:ext cx="2540" cy="517525"/>
            </a:xfrm>
            <a:custGeom>
              <a:avLst/>
              <a:gdLst/>
              <a:ahLst/>
              <a:cxnLst/>
              <a:rect l="l" t="t" r="r" b="b"/>
              <a:pathLst>
                <a:path w="2540" h="517525">
                  <a:moveTo>
                    <a:pt x="1921" y="501255"/>
                  </a:moveTo>
                  <a:lnTo>
                    <a:pt x="1921" y="517111"/>
                  </a:lnTo>
                </a:path>
                <a:path w="2540" h="517525">
                  <a:moveTo>
                    <a:pt x="0" y="516724"/>
                  </a:moveTo>
                  <a:lnTo>
                    <a:pt x="0" y="501255"/>
                  </a:lnTo>
                </a:path>
                <a:path w="2540" h="517525">
                  <a:moveTo>
                    <a:pt x="1921" y="0"/>
                  </a:moveTo>
                  <a:lnTo>
                    <a:pt x="1921" y="41220"/>
                  </a:lnTo>
                </a:path>
                <a:path w="2540" h="517525">
                  <a:moveTo>
                    <a:pt x="1921" y="217344"/>
                  </a:moveTo>
                  <a:lnTo>
                    <a:pt x="1921" y="501255"/>
                  </a:lnTo>
                </a:path>
                <a:path w="2540" h="517525">
                  <a:moveTo>
                    <a:pt x="0" y="501255"/>
                  </a:moveTo>
                  <a:lnTo>
                    <a:pt x="0" y="217038"/>
                  </a:lnTo>
                </a:path>
                <a:path w="2540" h="517525">
                  <a:moveTo>
                    <a:pt x="0" y="41991"/>
                  </a:moveTo>
                  <a:lnTo>
                    <a:pt x="0" y="738"/>
                  </a:lnTo>
                </a:path>
              </a:pathLst>
            </a:custGeom>
            <a:ln w="3175">
              <a:solidFill>
                <a:srgbClr val="CAC3D7"/>
              </a:solidFill>
            </a:ln>
          </p:spPr>
          <p:txBody>
            <a:bodyPr wrap="square" lIns="0" tIns="0" rIns="0" bIns="0" rtlCol="0"/>
            <a:lstStyle/>
            <a:p>
              <a:endParaRPr lang="fr-FR" noProof="0" dirty="0"/>
            </a:p>
          </p:txBody>
        </p:sp>
        <p:sp>
          <p:nvSpPr>
            <p:cNvPr id="6664" name="object 6664"/>
            <p:cNvSpPr/>
            <p:nvPr/>
          </p:nvSpPr>
          <p:spPr>
            <a:xfrm>
              <a:off x="6891617" y="5534126"/>
              <a:ext cx="3810" cy="519430"/>
            </a:xfrm>
            <a:custGeom>
              <a:avLst/>
              <a:gdLst/>
              <a:ahLst/>
              <a:cxnLst/>
              <a:rect l="l" t="t" r="r" b="b"/>
              <a:pathLst>
                <a:path w="3809" h="519429">
                  <a:moveTo>
                    <a:pt x="3606" y="219303"/>
                  </a:moveTo>
                  <a:lnTo>
                    <a:pt x="0" y="218732"/>
                  </a:lnTo>
                  <a:lnTo>
                    <a:pt x="0" y="518502"/>
                  </a:lnTo>
                  <a:lnTo>
                    <a:pt x="3606" y="519226"/>
                  </a:lnTo>
                  <a:lnTo>
                    <a:pt x="3606" y="219303"/>
                  </a:lnTo>
                  <a:close/>
                </a:path>
                <a:path w="3809" h="519429">
                  <a:moveTo>
                    <a:pt x="3606" y="0"/>
                  </a:moveTo>
                  <a:lnTo>
                    <a:pt x="0" y="1384"/>
                  </a:lnTo>
                  <a:lnTo>
                    <a:pt x="0" y="42608"/>
                  </a:lnTo>
                  <a:lnTo>
                    <a:pt x="3606" y="41160"/>
                  </a:lnTo>
                  <a:lnTo>
                    <a:pt x="3606" y="0"/>
                  </a:lnTo>
                  <a:close/>
                </a:path>
              </a:pathLst>
            </a:custGeom>
            <a:solidFill>
              <a:srgbClr val="CAC3D7"/>
            </a:solidFill>
          </p:spPr>
          <p:txBody>
            <a:bodyPr wrap="square" lIns="0" tIns="0" rIns="0" bIns="0" rtlCol="0"/>
            <a:lstStyle/>
            <a:p>
              <a:endParaRPr lang="fr-FR" noProof="0" dirty="0"/>
            </a:p>
          </p:txBody>
        </p:sp>
        <p:sp>
          <p:nvSpPr>
            <p:cNvPr id="6665" name="object 6665"/>
            <p:cNvSpPr/>
            <p:nvPr/>
          </p:nvSpPr>
          <p:spPr>
            <a:xfrm>
              <a:off x="6891626" y="5534121"/>
              <a:ext cx="3810" cy="519430"/>
            </a:xfrm>
            <a:custGeom>
              <a:avLst/>
              <a:gdLst/>
              <a:ahLst/>
              <a:cxnLst/>
              <a:rect l="l" t="t" r="r" b="b"/>
              <a:pathLst>
                <a:path w="3809" h="519429">
                  <a:moveTo>
                    <a:pt x="3602" y="502640"/>
                  </a:moveTo>
                  <a:lnTo>
                    <a:pt x="3602" y="519220"/>
                  </a:lnTo>
                </a:path>
                <a:path w="3809" h="519429">
                  <a:moveTo>
                    <a:pt x="0" y="518496"/>
                  </a:moveTo>
                  <a:lnTo>
                    <a:pt x="0" y="502640"/>
                  </a:lnTo>
                </a:path>
                <a:path w="3809" h="519429">
                  <a:moveTo>
                    <a:pt x="3602" y="0"/>
                  </a:moveTo>
                  <a:lnTo>
                    <a:pt x="3602" y="41161"/>
                  </a:lnTo>
                </a:path>
                <a:path w="3809" h="519429">
                  <a:moveTo>
                    <a:pt x="3602" y="219304"/>
                  </a:moveTo>
                  <a:lnTo>
                    <a:pt x="3602" y="502640"/>
                  </a:lnTo>
                </a:path>
                <a:path w="3809" h="519429">
                  <a:moveTo>
                    <a:pt x="0" y="502640"/>
                  </a:moveTo>
                  <a:lnTo>
                    <a:pt x="0" y="218729"/>
                  </a:lnTo>
                </a:path>
                <a:path w="3809" h="519429">
                  <a:moveTo>
                    <a:pt x="0" y="42606"/>
                  </a:moveTo>
                  <a:lnTo>
                    <a:pt x="0" y="1385"/>
                  </a:lnTo>
                </a:path>
              </a:pathLst>
            </a:custGeom>
            <a:ln w="3175">
              <a:solidFill>
                <a:srgbClr val="CAC3D7"/>
              </a:solidFill>
            </a:ln>
          </p:spPr>
          <p:txBody>
            <a:bodyPr wrap="square" lIns="0" tIns="0" rIns="0" bIns="0" rtlCol="0"/>
            <a:lstStyle/>
            <a:p>
              <a:endParaRPr lang="fr-FR" noProof="0" dirty="0"/>
            </a:p>
          </p:txBody>
        </p:sp>
        <p:sp>
          <p:nvSpPr>
            <p:cNvPr id="6666" name="object 6666"/>
            <p:cNvSpPr/>
            <p:nvPr/>
          </p:nvSpPr>
          <p:spPr>
            <a:xfrm>
              <a:off x="6895224" y="5532742"/>
              <a:ext cx="3810" cy="521334"/>
            </a:xfrm>
            <a:custGeom>
              <a:avLst/>
              <a:gdLst/>
              <a:ahLst/>
              <a:cxnLst/>
              <a:rect l="l" t="t" r="r" b="b"/>
              <a:pathLst>
                <a:path w="3809" h="521335">
                  <a:moveTo>
                    <a:pt x="3606" y="221259"/>
                  </a:moveTo>
                  <a:lnTo>
                    <a:pt x="0" y="220687"/>
                  </a:lnTo>
                  <a:lnTo>
                    <a:pt x="0" y="520611"/>
                  </a:lnTo>
                  <a:lnTo>
                    <a:pt x="3606" y="521335"/>
                  </a:lnTo>
                  <a:lnTo>
                    <a:pt x="3606" y="221259"/>
                  </a:lnTo>
                  <a:close/>
                </a:path>
                <a:path w="3809" h="521335">
                  <a:moveTo>
                    <a:pt x="3606" y="0"/>
                  </a:moveTo>
                  <a:lnTo>
                    <a:pt x="0" y="1384"/>
                  </a:lnTo>
                  <a:lnTo>
                    <a:pt x="0" y="42545"/>
                  </a:lnTo>
                  <a:lnTo>
                    <a:pt x="3606" y="41097"/>
                  </a:lnTo>
                  <a:lnTo>
                    <a:pt x="3606" y="0"/>
                  </a:lnTo>
                  <a:close/>
                </a:path>
              </a:pathLst>
            </a:custGeom>
            <a:solidFill>
              <a:srgbClr val="CAC3D7"/>
            </a:solidFill>
          </p:spPr>
          <p:txBody>
            <a:bodyPr wrap="square" lIns="0" tIns="0" rIns="0" bIns="0" rtlCol="0"/>
            <a:lstStyle/>
            <a:p>
              <a:endParaRPr lang="fr-FR" noProof="0" dirty="0"/>
            </a:p>
          </p:txBody>
        </p:sp>
        <p:sp>
          <p:nvSpPr>
            <p:cNvPr id="6667" name="object 6667"/>
            <p:cNvSpPr/>
            <p:nvPr/>
          </p:nvSpPr>
          <p:spPr>
            <a:xfrm>
              <a:off x="6895229" y="5532736"/>
              <a:ext cx="3810" cy="521334"/>
            </a:xfrm>
            <a:custGeom>
              <a:avLst/>
              <a:gdLst/>
              <a:ahLst/>
              <a:cxnLst/>
              <a:rect l="l" t="t" r="r" b="b"/>
              <a:pathLst>
                <a:path w="3809" h="521335">
                  <a:moveTo>
                    <a:pt x="3602" y="504025"/>
                  </a:moveTo>
                  <a:lnTo>
                    <a:pt x="3602" y="521330"/>
                  </a:lnTo>
                </a:path>
                <a:path w="3809" h="521335">
                  <a:moveTo>
                    <a:pt x="0" y="520606"/>
                  </a:moveTo>
                  <a:lnTo>
                    <a:pt x="0" y="504025"/>
                  </a:lnTo>
                </a:path>
                <a:path w="3809" h="521335">
                  <a:moveTo>
                    <a:pt x="3602" y="0"/>
                  </a:moveTo>
                  <a:lnTo>
                    <a:pt x="3602" y="41102"/>
                  </a:lnTo>
                </a:path>
                <a:path w="3809" h="521335">
                  <a:moveTo>
                    <a:pt x="3602" y="221264"/>
                  </a:moveTo>
                  <a:lnTo>
                    <a:pt x="3602" y="504025"/>
                  </a:lnTo>
                </a:path>
                <a:path w="3809" h="521335">
                  <a:moveTo>
                    <a:pt x="0" y="504025"/>
                  </a:moveTo>
                  <a:lnTo>
                    <a:pt x="0" y="220689"/>
                  </a:lnTo>
                </a:path>
                <a:path w="3809" h="521335">
                  <a:moveTo>
                    <a:pt x="0" y="42546"/>
                  </a:moveTo>
                  <a:lnTo>
                    <a:pt x="0" y="1385"/>
                  </a:lnTo>
                </a:path>
              </a:pathLst>
            </a:custGeom>
            <a:ln w="3175">
              <a:solidFill>
                <a:srgbClr val="CAC3D7"/>
              </a:solidFill>
            </a:ln>
          </p:spPr>
          <p:txBody>
            <a:bodyPr wrap="square" lIns="0" tIns="0" rIns="0" bIns="0" rtlCol="0"/>
            <a:lstStyle/>
            <a:p>
              <a:endParaRPr lang="fr-FR" noProof="0" dirty="0"/>
            </a:p>
          </p:txBody>
        </p:sp>
        <p:sp>
          <p:nvSpPr>
            <p:cNvPr id="6668" name="object 6668"/>
            <p:cNvSpPr/>
            <p:nvPr/>
          </p:nvSpPr>
          <p:spPr>
            <a:xfrm>
              <a:off x="6898830" y="5531358"/>
              <a:ext cx="3810" cy="523875"/>
            </a:xfrm>
            <a:custGeom>
              <a:avLst/>
              <a:gdLst/>
              <a:ahLst/>
              <a:cxnLst/>
              <a:rect l="l" t="t" r="r" b="b"/>
              <a:pathLst>
                <a:path w="3809" h="523875">
                  <a:moveTo>
                    <a:pt x="3594" y="223227"/>
                  </a:moveTo>
                  <a:lnTo>
                    <a:pt x="0" y="222643"/>
                  </a:lnTo>
                  <a:lnTo>
                    <a:pt x="0" y="522719"/>
                  </a:lnTo>
                  <a:lnTo>
                    <a:pt x="3594" y="523443"/>
                  </a:lnTo>
                  <a:lnTo>
                    <a:pt x="3594" y="223227"/>
                  </a:lnTo>
                  <a:close/>
                </a:path>
                <a:path w="3809" h="523875">
                  <a:moveTo>
                    <a:pt x="3594" y="0"/>
                  </a:moveTo>
                  <a:lnTo>
                    <a:pt x="0" y="1384"/>
                  </a:lnTo>
                  <a:lnTo>
                    <a:pt x="0" y="42481"/>
                  </a:lnTo>
                  <a:lnTo>
                    <a:pt x="3594" y="41046"/>
                  </a:lnTo>
                  <a:lnTo>
                    <a:pt x="3594" y="0"/>
                  </a:lnTo>
                  <a:close/>
                </a:path>
              </a:pathLst>
            </a:custGeom>
            <a:solidFill>
              <a:srgbClr val="C9C3D6"/>
            </a:solidFill>
          </p:spPr>
          <p:txBody>
            <a:bodyPr wrap="square" lIns="0" tIns="0" rIns="0" bIns="0" rtlCol="0"/>
            <a:lstStyle/>
            <a:p>
              <a:endParaRPr lang="fr-FR" noProof="0" dirty="0"/>
            </a:p>
          </p:txBody>
        </p:sp>
        <p:sp>
          <p:nvSpPr>
            <p:cNvPr id="6669" name="object 6669"/>
            <p:cNvSpPr/>
            <p:nvPr/>
          </p:nvSpPr>
          <p:spPr>
            <a:xfrm>
              <a:off x="6898833" y="5531351"/>
              <a:ext cx="3810" cy="523875"/>
            </a:xfrm>
            <a:custGeom>
              <a:avLst/>
              <a:gdLst/>
              <a:ahLst/>
              <a:cxnLst/>
              <a:rect l="l" t="t" r="r" b="b"/>
              <a:pathLst>
                <a:path w="3809" h="523875">
                  <a:moveTo>
                    <a:pt x="3602" y="505410"/>
                  </a:moveTo>
                  <a:lnTo>
                    <a:pt x="3602" y="523440"/>
                  </a:lnTo>
                </a:path>
                <a:path w="3809" h="523875">
                  <a:moveTo>
                    <a:pt x="0" y="522715"/>
                  </a:moveTo>
                  <a:lnTo>
                    <a:pt x="0" y="505410"/>
                  </a:lnTo>
                </a:path>
                <a:path w="3809" h="523875">
                  <a:moveTo>
                    <a:pt x="3602" y="0"/>
                  </a:moveTo>
                  <a:lnTo>
                    <a:pt x="3602" y="41042"/>
                  </a:lnTo>
                </a:path>
                <a:path w="3809" h="523875">
                  <a:moveTo>
                    <a:pt x="3602" y="223224"/>
                  </a:moveTo>
                  <a:lnTo>
                    <a:pt x="3602" y="505410"/>
                  </a:lnTo>
                </a:path>
                <a:path w="3809" h="523875">
                  <a:moveTo>
                    <a:pt x="0" y="505410"/>
                  </a:moveTo>
                  <a:lnTo>
                    <a:pt x="0" y="222649"/>
                  </a:lnTo>
                </a:path>
                <a:path w="3809" h="523875">
                  <a:moveTo>
                    <a:pt x="0" y="42487"/>
                  </a:moveTo>
                  <a:lnTo>
                    <a:pt x="0" y="1385"/>
                  </a:lnTo>
                </a:path>
              </a:pathLst>
            </a:custGeom>
            <a:ln w="3175">
              <a:solidFill>
                <a:srgbClr val="C9C3D6"/>
              </a:solidFill>
            </a:ln>
          </p:spPr>
          <p:txBody>
            <a:bodyPr wrap="square" lIns="0" tIns="0" rIns="0" bIns="0" rtlCol="0"/>
            <a:lstStyle/>
            <a:p>
              <a:endParaRPr lang="fr-FR" noProof="0" dirty="0"/>
            </a:p>
          </p:txBody>
        </p:sp>
        <p:sp>
          <p:nvSpPr>
            <p:cNvPr id="6670" name="object 6670"/>
            <p:cNvSpPr/>
            <p:nvPr/>
          </p:nvSpPr>
          <p:spPr>
            <a:xfrm>
              <a:off x="6902425" y="5530710"/>
              <a:ext cx="1905" cy="524510"/>
            </a:xfrm>
            <a:custGeom>
              <a:avLst/>
              <a:gdLst/>
              <a:ahLst/>
              <a:cxnLst/>
              <a:rect l="l" t="t" r="r" b="b"/>
              <a:pathLst>
                <a:path w="1904" h="524510">
                  <a:moveTo>
                    <a:pt x="1689" y="224142"/>
                  </a:moveTo>
                  <a:lnTo>
                    <a:pt x="0" y="224142"/>
                  </a:lnTo>
                  <a:lnTo>
                    <a:pt x="0" y="524090"/>
                  </a:lnTo>
                  <a:lnTo>
                    <a:pt x="1689" y="524090"/>
                  </a:lnTo>
                  <a:lnTo>
                    <a:pt x="1689" y="224142"/>
                  </a:lnTo>
                  <a:close/>
                </a:path>
                <a:path w="1904" h="524510">
                  <a:moveTo>
                    <a:pt x="1689" y="0"/>
                  </a:moveTo>
                  <a:lnTo>
                    <a:pt x="0" y="647"/>
                  </a:lnTo>
                  <a:lnTo>
                    <a:pt x="0" y="41021"/>
                  </a:lnTo>
                  <a:lnTo>
                    <a:pt x="1689" y="41021"/>
                  </a:lnTo>
                  <a:lnTo>
                    <a:pt x="1689" y="0"/>
                  </a:lnTo>
                  <a:close/>
                </a:path>
              </a:pathLst>
            </a:custGeom>
            <a:solidFill>
              <a:srgbClr val="C9C3D6"/>
            </a:solidFill>
          </p:spPr>
          <p:txBody>
            <a:bodyPr wrap="square" lIns="0" tIns="0" rIns="0" bIns="0" rtlCol="0"/>
            <a:lstStyle/>
            <a:p>
              <a:endParaRPr lang="fr-FR" noProof="0" dirty="0"/>
            </a:p>
          </p:txBody>
        </p:sp>
        <p:sp>
          <p:nvSpPr>
            <p:cNvPr id="6671" name="object 6671"/>
            <p:cNvSpPr/>
            <p:nvPr/>
          </p:nvSpPr>
          <p:spPr>
            <a:xfrm>
              <a:off x="6902435" y="5530705"/>
              <a:ext cx="1905" cy="524510"/>
            </a:xfrm>
            <a:custGeom>
              <a:avLst/>
              <a:gdLst/>
              <a:ahLst/>
              <a:cxnLst/>
              <a:rect l="l" t="t" r="r" b="b"/>
              <a:pathLst>
                <a:path w="1904" h="524510">
                  <a:moveTo>
                    <a:pt x="1681" y="506057"/>
                  </a:moveTo>
                  <a:lnTo>
                    <a:pt x="1681" y="524425"/>
                  </a:lnTo>
                </a:path>
                <a:path w="1904" h="524510">
                  <a:moveTo>
                    <a:pt x="0" y="524086"/>
                  </a:moveTo>
                  <a:lnTo>
                    <a:pt x="0" y="506057"/>
                  </a:lnTo>
                </a:path>
                <a:path w="1904" h="524510">
                  <a:moveTo>
                    <a:pt x="1681" y="0"/>
                  </a:moveTo>
                  <a:lnTo>
                    <a:pt x="1681" y="41014"/>
                  </a:lnTo>
                </a:path>
                <a:path w="1904" h="524510">
                  <a:moveTo>
                    <a:pt x="1681" y="224138"/>
                  </a:moveTo>
                  <a:lnTo>
                    <a:pt x="1681" y="506057"/>
                  </a:lnTo>
                </a:path>
                <a:path w="1904" h="524510">
                  <a:moveTo>
                    <a:pt x="0" y="506057"/>
                  </a:moveTo>
                  <a:lnTo>
                    <a:pt x="0" y="223870"/>
                  </a:lnTo>
                </a:path>
                <a:path w="1904" h="524510">
                  <a:moveTo>
                    <a:pt x="0" y="41688"/>
                  </a:moveTo>
                  <a:lnTo>
                    <a:pt x="0" y="646"/>
                  </a:lnTo>
                </a:path>
              </a:pathLst>
            </a:custGeom>
            <a:ln w="3175">
              <a:solidFill>
                <a:srgbClr val="C9C3D6"/>
              </a:solidFill>
            </a:ln>
          </p:spPr>
          <p:txBody>
            <a:bodyPr wrap="square" lIns="0" tIns="0" rIns="0" bIns="0" rtlCol="0"/>
            <a:lstStyle/>
            <a:p>
              <a:endParaRPr lang="fr-FR" noProof="0" dirty="0"/>
            </a:p>
          </p:txBody>
        </p:sp>
        <p:sp>
          <p:nvSpPr>
            <p:cNvPr id="6672" name="object 6672"/>
            <p:cNvSpPr/>
            <p:nvPr/>
          </p:nvSpPr>
          <p:spPr>
            <a:xfrm>
              <a:off x="6904114" y="5529326"/>
              <a:ext cx="3810" cy="527050"/>
            </a:xfrm>
            <a:custGeom>
              <a:avLst/>
              <a:gdLst/>
              <a:ahLst/>
              <a:cxnLst/>
              <a:rect l="l" t="t" r="r" b="b"/>
              <a:pathLst>
                <a:path w="3809" h="527050">
                  <a:moveTo>
                    <a:pt x="3594" y="226098"/>
                  </a:moveTo>
                  <a:lnTo>
                    <a:pt x="0" y="225526"/>
                  </a:lnTo>
                  <a:lnTo>
                    <a:pt x="0" y="525805"/>
                  </a:lnTo>
                  <a:lnTo>
                    <a:pt x="3594" y="526529"/>
                  </a:lnTo>
                  <a:lnTo>
                    <a:pt x="3594" y="226098"/>
                  </a:lnTo>
                  <a:close/>
                </a:path>
                <a:path w="3809" h="527050">
                  <a:moveTo>
                    <a:pt x="3594" y="0"/>
                  </a:moveTo>
                  <a:lnTo>
                    <a:pt x="0" y="1384"/>
                  </a:lnTo>
                  <a:lnTo>
                    <a:pt x="0" y="42405"/>
                  </a:lnTo>
                  <a:lnTo>
                    <a:pt x="3594" y="40957"/>
                  </a:lnTo>
                  <a:lnTo>
                    <a:pt x="3594" y="0"/>
                  </a:lnTo>
                  <a:close/>
                </a:path>
              </a:pathLst>
            </a:custGeom>
            <a:solidFill>
              <a:srgbClr val="C9C3D6"/>
            </a:solidFill>
          </p:spPr>
          <p:txBody>
            <a:bodyPr wrap="square" lIns="0" tIns="0" rIns="0" bIns="0" rtlCol="0"/>
            <a:lstStyle/>
            <a:p>
              <a:endParaRPr lang="fr-FR" noProof="0" dirty="0"/>
            </a:p>
          </p:txBody>
        </p:sp>
        <p:sp>
          <p:nvSpPr>
            <p:cNvPr id="6673" name="object 6673"/>
            <p:cNvSpPr/>
            <p:nvPr/>
          </p:nvSpPr>
          <p:spPr>
            <a:xfrm>
              <a:off x="6904117" y="5529319"/>
              <a:ext cx="3810" cy="527050"/>
            </a:xfrm>
            <a:custGeom>
              <a:avLst/>
              <a:gdLst/>
              <a:ahLst/>
              <a:cxnLst/>
              <a:rect l="l" t="t" r="r" b="b"/>
              <a:pathLst>
                <a:path w="3809" h="527050">
                  <a:moveTo>
                    <a:pt x="3602" y="507442"/>
                  </a:moveTo>
                  <a:lnTo>
                    <a:pt x="3602" y="526534"/>
                  </a:lnTo>
                </a:path>
                <a:path w="3809" h="527050">
                  <a:moveTo>
                    <a:pt x="0" y="525810"/>
                  </a:moveTo>
                  <a:lnTo>
                    <a:pt x="0" y="507442"/>
                  </a:lnTo>
                </a:path>
                <a:path w="3809" h="527050">
                  <a:moveTo>
                    <a:pt x="3602" y="0"/>
                  </a:moveTo>
                  <a:lnTo>
                    <a:pt x="3602" y="40955"/>
                  </a:lnTo>
                </a:path>
                <a:path w="3809" h="527050">
                  <a:moveTo>
                    <a:pt x="3602" y="226098"/>
                  </a:moveTo>
                  <a:lnTo>
                    <a:pt x="3602" y="507442"/>
                  </a:lnTo>
                </a:path>
                <a:path w="3809" h="527050">
                  <a:moveTo>
                    <a:pt x="0" y="507442"/>
                  </a:moveTo>
                  <a:lnTo>
                    <a:pt x="0" y="225524"/>
                  </a:lnTo>
                </a:path>
                <a:path w="3809" h="527050">
                  <a:moveTo>
                    <a:pt x="0" y="42400"/>
                  </a:moveTo>
                  <a:lnTo>
                    <a:pt x="0" y="1385"/>
                  </a:lnTo>
                </a:path>
              </a:pathLst>
            </a:custGeom>
            <a:ln w="3175">
              <a:solidFill>
                <a:srgbClr val="C9C3D6"/>
              </a:solidFill>
            </a:ln>
          </p:spPr>
          <p:txBody>
            <a:bodyPr wrap="square" lIns="0" tIns="0" rIns="0" bIns="0" rtlCol="0"/>
            <a:lstStyle/>
            <a:p>
              <a:endParaRPr lang="fr-FR" noProof="0" dirty="0"/>
            </a:p>
          </p:txBody>
        </p:sp>
        <p:sp>
          <p:nvSpPr>
            <p:cNvPr id="6674" name="object 6674"/>
            <p:cNvSpPr/>
            <p:nvPr/>
          </p:nvSpPr>
          <p:spPr>
            <a:xfrm>
              <a:off x="6907707" y="5527941"/>
              <a:ext cx="3810" cy="528955"/>
            </a:xfrm>
            <a:custGeom>
              <a:avLst/>
              <a:gdLst/>
              <a:ahLst/>
              <a:cxnLst/>
              <a:rect l="l" t="t" r="r" b="b"/>
              <a:pathLst>
                <a:path w="3809" h="528954">
                  <a:moveTo>
                    <a:pt x="3606" y="228053"/>
                  </a:moveTo>
                  <a:lnTo>
                    <a:pt x="0" y="227482"/>
                  </a:lnTo>
                  <a:lnTo>
                    <a:pt x="0" y="527913"/>
                  </a:lnTo>
                  <a:lnTo>
                    <a:pt x="3606" y="528650"/>
                  </a:lnTo>
                  <a:lnTo>
                    <a:pt x="3606" y="228053"/>
                  </a:lnTo>
                  <a:close/>
                </a:path>
                <a:path w="3809" h="528954">
                  <a:moveTo>
                    <a:pt x="3606" y="0"/>
                  </a:moveTo>
                  <a:lnTo>
                    <a:pt x="0" y="1384"/>
                  </a:lnTo>
                  <a:lnTo>
                    <a:pt x="0" y="42341"/>
                  </a:lnTo>
                  <a:lnTo>
                    <a:pt x="3606" y="40894"/>
                  </a:lnTo>
                  <a:lnTo>
                    <a:pt x="3606" y="0"/>
                  </a:lnTo>
                  <a:close/>
                </a:path>
              </a:pathLst>
            </a:custGeom>
            <a:solidFill>
              <a:srgbClr val="C9C3D6"/>
            </a:solidFill>
          </p:spPr>
          <p:txBody>
            <a:bodyPr wrap="square" lIns="0" tIns="0" rIns="0" bIns="0" rtlCol="0"/>
            <a:lstStyle/>
            <a:p>
              <a:endParaRPr lang="fr-FR" noProof="0" dirty="0"/>
            </a:p>
          </p:txBody>
        </p:sp>
        <p:sp>
          <p:nvSpPr>
            <p:cNvPr id="6675" name="object 6675"/>
            <p:cNvSpPr/>
            <p:nvPr/>
          </p:nvSpPr>
          <p:spPr>
            <a:xfrm>
              <a:off x="6907720" y="5527934"/>
              <a:ext cx="3810" cy="528955"/>
            </a:xfrm>
            <a:custGeom>
              <a:avLst/>
              <a:gdLst/>
              <a:ahLst/>
              <a:cxnLst/>
              <a:rect l="l" t="t" r="r" b="b"/>
              <a:pathLst>
                <a:path w="3809" h="528954">
                  <a:moveTo>
                    <a:pt x="3602" y="508827"/>
                  </a:moveTo>
                  <a:lnTo>
                    <a:pt x="3602" y="528644"/>
                  </a:lnTo>
                </a:path>
                <a:path w="3809" h="528954">
                  <a:moveTo>
                    <a:pt x="0" y="527920"/>
                  </a:moveTo>
                  <a:lnTo>
                    <a:pt x="0" y="508827"/>
                  </a:lnTo>
                </a:path>
                <a:path w="3809" h="528954">
                  <a:moveTo>
                    <a:pt x="3602" y="0"/>
                  </a:moveTo>
                  <a:lnTo>
                    <a:pt x="3602" y="40895"/>
                  </a:lnTo>
                </a:path>
                <a:path w="3809" h="528954">
                  <a:moveTo>
                    <a:pt x="3602" y="228058"/>
                  </a:moveTo>
                  <a:lnTo>
                    <a:pt x="3602" y="508827"/>
                  </a:lnTo>
                </a:path>
                <a:path w="3809" h="528954">
                  <a:moveTo>
                    <a:pt x="0" y="508827"/>
                  </a:moveTo>
                  <a:lnTo>
                    <a:pt x="0" y="227484"/>
                  </a:lnTo>
                </a:path>
                <a:path w="3809" h="528954">
                  <a:moveTo>
                    <a:pt x="0" y="42340"/>
                  </a:moveTo>
                  <a:lnTo>
                    <a:pt x="0" y="1385"/>
                  </a:lnTo>
                </a:path>
              </a:pathLst>
            </a:custGeom>
            <a:ln w="3175">
              <a:solidFill>
                <a:srgbClr val="C9C3D6"/>
              </a:solidFill>
            </a:ln>
          </p:spPr>
          <p:txBody>
            <a:bodyPr wrap="square" lIns="0" tIns="0" rIns="0" bIns="0" rtlCol="0"/>
            <a:lstStyle/>
            <a:p>
              <a:endParaRPr lang="fr-FR" noProof="0" dirty="0"/>
            </a:p>
          </p:txBody>
        </p:sp>
        <p:sp>
          <p:nvSpPr>
            <p:cNvPr id="6676" name="object 6676"/>
            <p:cNvSpPr/>
            <p:nvPr/>
          </p:nvSpPr>
          <p:spPr>
            <a:xfrm>
              <a:off x="6911315" y="5527204"/>
              <a:ext cx="2540" cy="529590"/>
            </a:xfrm>
            <a:custGeom>
              <a:avLst/>
              <a:gdLst/>
              <a:ahLst/>
              <a:cxnLst/>
              <a:rect l="l" t="t" r="r" b="b"/>
              <a:pathLst>
                <a:path w="2540" h="529589">
                  <a:moveTo>
                    <a:pt x="1917" y="229095"/>
                  </a:moveTo>
                  <a:lnTo>
                    <a:pt x="0" y="229095"/>
                  </a:lnTo>
                  <a:lnTo>
                    <a:pt x="0" y="529386"/>
                  </a:lnTo>
                  <a:lnTo>
                    <a:pt x="1917" y="529386"/>
                  </a:lnTo>
                  <a:lnTo>
                    <a:pt x="1917" y="229095"/>
                  </a:lnTo>
                  <a:close/>
                </a:path>
                <a:path w="2540" h="529589">
                  <a:moveTo>
                    <a:pt x="1917" y="0"/>
                  </a:moveTo>
                  <a:lnTo>
                    <a:pt x="0" y="736"/>
                  </a:lnTo>
                  <a:lnTo>
                    <a:pt x="0" y="40855"/>
                  </a:lnTo>
                  <a:lnTo>
                    <a:pt x="1917" y="40855"/>
                  </a:lnTo>
                  <a:lnTo>
                    <a:pt x="1917" y="0"/>
                  </a:lnTo>
                  <a:close/>
                </a:path>
              </a:pathLst>
            </a:custGeom>
            <a:solidFill>
              <a:srgbClr val="C8C2D5"/>
            </a:solidFill>
          </p:spPr>
          <p:txBody>
            <a:bodyPr wrap="square" lIns="0" tIns="0" rIns="0" bIns="0" rtlCol="0"/>
            <a:lstStyle/>
            <a:p>
              <a:endParaRPr lang="fr-FR" noProof="0" dirty="0"/>
            </a:p>
          </p:txBody>
        </p:sp>
        <p:sp>
          <p:nvSpPr>
            <p:cNvPr id="6677" name="object 6677"/>
            <p:cNvSpPr/>
            <p:nvPr/>
          </p:nvSpPr>
          <p:spPr>
            <a:xfrm>
              <a:off x="6911323" y="5527195"/>
              <a:ext cx="2540" cy="530225"/>
            </a:xfrm>
            <a:custGeom>
              <a:avLst/>
              <a:gdLst/>
              <a:ahLst/>
              <a:cxnLst/>
              <a:rect l="l" t="t" r="r" b="b"/>
              <a:pathLst>
                <a:path w="2540" h="530225">
                  <a:moveTo>
                    <a:pt x="1921" y="509566"/>
                  </a:moveTo>
                  <a:lnTo>
                    <a:pt x="1921" y="529769"/>
                  </a:lnTo>
                </a:path>
                <a:path w="2540" h="530225">
                  <a:moveTo>
                    <a:pt x="0" y="529383"/>
                  </a:moveTo>
                  <a:lnTo>
                    <a:pt x="0" y="509566"/>
                  </a:lnTo>
                </a:path>
                <a:path w="2540" h="530225">
                  <a:moveTo>
                    <a:pt x="1921" y="0"/>
                  </a:moveTo>
                  <a:lnTo>
                    <a:pt x="1921" y="40864"/>
                  </a:lnTo>
                </a:path>
                <a:path w="2540" h="530225">
                  <a:moveTo>
                    <a:pt x="1921" y="229104"/>
                  </a:moveTo>
                  <a:lnTo>
                    <a:pt x="1921" y="509566"/>
                  </a:lnTo>
                </a:path>
                <a:path w="2540" h="530225">
                  <a:moveTo>
                    <a:pt x="0" y="509566"/>
                  </a:moveTo>
                  <a:lnTo>
                    <a:pt x="0" y="228797"/>
                  </a:lnTo>
                </a:path>
                <a:path w="2540" h="530225">
                  <a:moveTo>
                    <a:pt x="0" y="41634"/>
                  </a:moveTo>
                  <a:lnTo>
                    <a:pt x="0" y="738"/>
                  </a:lnTo>
                </a:path>
              </a:pathLst>
            </a:custGeom>
            <a:ln w="3175">
              <a:solidFill>
                <a:srgbClr val="C8C2D5"/>
              </a:solidFill>
            </a:ln>
          </p:spPr>
          <p:txBody>
            <a:bodyPr wrap="square" lIns="0" tIns="0" rIns="0" bIns="0" rtlCol="0"/>
            <a:lstStyle/>
            <a:p>
              <a:endParaRPr lang="fr-FR" noProof="0" dirty="0"/>
            </a:p>
          </p:txBody>
        </p:sp>
        <p:sp>
          <p:nvSpPr>
            <p:cNvPr id="6678" name="object 6678"/>
            <p:cNvSpPr/>
            <p:nvPr/>
          </p:nvSpPr>
          <p:spPr>
            <a:xfrm>
              <a:off x="6913233" y="5525820"/>
              <a:ext cx="3810" cy="532130"/>
            </a:xfrm>
            <a:custGeom>
              <a:avLst/>
              <a:gdLst/>
              <a:ahLst/>
              <a:cxnLst/>
              <a:rect l="l" t="t" r="r" b="b"/>
              <a:pathLst>
                <a:path w="3809" h="532129">
                  <a:moveTo>
                    <a:pt x="3606" y="231063"/>
                  </a:moveTo>
                  <a:lnTo>
                    <a:pt x="0" y="230479"/>
                  </a:lnTo>
                  <a:lnTo>
                    <a:pt x="0" y="531152"/>
                  </a:lnTo>
                  <a:lnTo>
                    <a:pt x="3606" y="531876"/>
                  </a:lnTo>
                  <a:lnTo>
                    <a:pt x="3606" y="231063"/>
                  </a:lnTo>
                  <a:close/>
                </a:path>
                <a:path w="3809" h="532129">
                  <a:moveTo>
                    <a:pt x="3606" y="0"/>
                  </a:moveTo>
                  <a:lnTo>
                    <a:pt x="0" y="1384"/>
                  </a:lnTo>
                  <a:lnTo>
                    <a:pt x="0" y="42240"/>
                  </a:lnTo>
                  <a:lnTo>
                    <a:pt x="3606" y="40805"/>
                  </a:lnTo>
                  <a:lnTo>
                    <a:pt x="3606" y="0"/>
                  </a:lnTo>
                  <a:close/>
                </a:path>
              </a:pathLst>
            </a:custGeom>
            <a:solidFill>
              <a:srgbClr val="C8C2D5"/>
            </a:solidFill>
          </p:spPr>
          <p:txBody>
            <a:bodyPr wrap="square" lIns="0" tIns="0" rIns="0" bIns="0" rtlCol="0"/>
            <a:lstStyle/>
            <a:p>
              <a:endParaRPr lang="fr-FR" noProof="0" dirty="0"/>
            </a:p>
          </p:txBody>
        </p:sp>
        <p:sp>
          <p:nvSpPr>
            <p:cNvPr id="6679" name="object 6679"/>
            <p:cNvSpPr/>
            <p:nvPr/>
          </p:nvSpPr>
          <p:spPr>
            <a:xfrm>
              <a:off x="6913244" y="5525810"/>
              <a:ext cx="3810" cy="532130"/>
            </a:xfrm>
            <a:custGeom>
              <a:avLst/>
              <a:gdLst/>
              <a:ahLst/>
              <a:cxnLst/>
              <a:rect l="l" t="t" r="r" b="b"/>
              <a:pathLst>
                <a:path w="3809" h="532129">
                  <a:moveTo>
                    <a:pt x="3602" y="510951"/>
                  </a:moveTo>
                  <a:lnTo>
                    <a:pt x="3602" y="531879"/>
                  </a:lnTo>
                </a:path>
                <a:path w="3809" h="532129">
                  <a:moveTo>
                    <a:pt x="0" y="531155"/>
                  </a:moveTo>
                  <a:lnTo>
                    <a:pt x="0" y="510951"/>
                  </a:lnTo>
                </a:path>
                <a:path w="3809" h="532129">
                  <a:moveTo>
                    <a:pt x="3602" y="0"/>
                  </a:moveTo>
                  <a:lnTo>
                    <a:pt x="3602" y="40804"/>
                  </a:lnTo>
                </a:path>
                <a:path w="3809" h="532129">
                  <a:moveTo>
                    <a:pt x="3602" y="231063"/>
                  </a:moveTo>
                  <a:lnTo>
                    <a:pt x="3602" y="510951"/>
                  </a:lnTo>
                </a:path>
                <a:path w="3809" h="532129">
                  <a:moveTo>
                    <a:pt x="0" y="510951"/>
                  </a:moveTo>
                  <a:lnTo>
                    <a:pt x="0" y="230489"/>
                  </a:lnTo>
                </a:path>
                <a:path w="3809" h="532129">
                  <a:moveTo>
                    <a:pt x="0" y="42249"/>
                  </a:moveTo>
                  <a:lnTo>
                    <a:pt x="0" y="1385"/>
                  </a:lnTo>
                </a:path>
              </a:pathLst>
            </a:custGeom>
            <a:ln w="3175">
              <a:solidFill>
                <a:srgbClr val="C8C2D5"/>
              </a:solidFill>
            </a:ln>
          </p:spPr>
          <p:txBody>
            <a:bodyPr wrap="square" lIns="0" tIns="0" rIns="0" bIns="0" rtlCol="0"/>
            <a:lstStyle/>
            <a:p>
              <a:endParaRPr lang="fr-FR" noProof="0" dirty="0"/>
            </a:p>
          </p:txBody>
        </p:sp>
        <p:sp>
          <p:nvSpPr>
            <p:cNvPr id="6680" name="object 6680"/>
            <p:cNvSpPr/>
            <p:nvPr/>
          </p:nvSpPr>
          <p:spPr>
            <a:xfrm>
              <a:off x="6916839" y="5524436"/>
              <a:ext cx="3810" cy="534035"/>
            </a:xfrm>
            <a:custGeom>
              <a:avLst/>
              <a:gdLst/>
              <a:ahLst/>
              <a:cxnLst/>
              <a:rect l="l" t="t" r="r" b="b"/>
              <a:pathLst>
                <a:path w="3809" h="534035">
                  <a:moveTo>
                    <a:pt x="3606" y="233019"/>
                  </a:moveTo>
                  <a:lnTo>
                    <a:pt x="0" y="232448"/>
                  </a:lnTo>
                  <a:lnTo>
                    <a:pt x="0" y="533260"/>
                  </a:lnTo>
                  <a:lnTo>
                    <a:pt x="3606" y="533984"/>
                  </a:lnTo>
                  <a:lnTo>
                    <a:pt x="3606" y="233019"/>
                  </a:lnTo>
                  <a:close/>
                </a:path>
                <a:path w="3809" h="534035">
                  <a:moveTo>
                    <a:pt x="3606" y="0"/>
                  </a:moveTo>
                  <a:lnTo>
                    <a:pt x="0" y="1384"/>
                  </a:lnTo>
                  <a:lnTo>
                    <a:pt x="0" y="42189"/>
                  </a:lnTo>
                  <a:lnTo>
                    <a:pt x="3606" y="40741"/>
                  </a:lnTo>
                  <a:lnTo>
                    <a:pt x="3606" y="0"/>
                  </a:lnTo>
                  <a:close/>
                </a:path>
              </a:pathLst>
            </a:custGeom>
            <a:solidFill>
              <a:srgbClr val="C8C2D5"/>
            </a:solidFill>
          </p:spPr>
          <p:txBody>
            <a:bodyPr wrap="square" lIns="0" tIns="0" rIns="0" bIns="0" rtlCol="0"/>
            <a:lstStyle/>
            <a:p>
              <a:endParaRPr lang="fr-FR" noProof="0" dirty="0"/>
            </a:p>
          </p:txBody>
        </p:sp>
        <p:sp>
          <p:nvSpPr>
            <p:cNvPr id="6681" name="object 6681"/>
            <p:cNvSpPr/>
            <p:nvPr/>
          </p:nvSpPr>
          <p:spPr>
            <a:xfrm>
              <a:off x="6916847" y="5524425"/>
              <a:ext cx="3810" cy="534035"/>
            </a:xfrm>
            <a:custGeom>
              <a:avLst/>
              <a:gdLst/>
              <a:ahLst/>
              <a:cxnLst/>
              <a:rect l="l" t="t" r="r" b="b"/>
              <a:pathLst>
                <a:path w="3809" h="534035">
                  <a:moveTo>
                    <a:pt x="3602" y="512336"/>
                  </a:moveTo>
                  <a:lnTo>
                    <a:pt x="3602" y="533989"/>
                  </a:lnTo>
                </a:path>
                <a:path w="3809" h="534035">
                  <a:moveTo>
                    <a:pt x="0" y="533264"/>
                  </a:moveTo>
                  <a:lnTo>
                    <a:pt x="0" y="512336"/>
                  </a:lnTo>
                </a:path>
                <a:path w="3809" h="534035">
                  <a:moveTo>
                    <a:pt x="3602" y="0"/>
                  </a:moveTo>
                  <a:lnTo>
                    <a:pt x="3602" y="40745"/>
                  </a:lnTo>
                </a:path>
                <a:path w="3809" h="534035">
                  <a:moveTo>
                    <a:pt x="3602" y="233023"/>
                  </a:moveTo>
                  <a:lnTo>
                    <a:pt x="3602" y="512336"/>
                  </a:lnTo>
                </a:path>
                <a:path w="3809" h="534035">
                  <a:moveTo>
                    <a:pt x="0" y="512336"/>
                  </a:moveTo>
                  <a:lnTo>
                    <a:pt x="0" y="232449"/>
                  </a:lnTo>
                </a:path>
                <a:path w="3809" h="534035">
                  <a:moveTo>
                    <a:pt x="0" y="42189"/>
                  </a:moveTo>
                  <a:lnTo>
                    <a:pt x="0" y="1385"/>
                  </a:lnTo>
                </a:path>
              </a:pathLst>
            </a:custGeom>
            <a:ln w="3175">
              <a:solidFill>
                <a:srgbClr val="C8C2D5"/>
              </a:solidFill>
            </a:ln>
          </p:spPr>
          <p:txBody>
            <a:bodyPr wrap="square" lIns="0" tIns="0" rIns="0" bIns="0" rtlCol="0"/>
            <a:lstStyle/>
            <a:p>
              <a:endParaRPr lang="fr-FR" noProof="0" dirty="0"/>
            </a:p>
          </p:txBody>
        </p:sp>
        <p:sp>
          <p:nvSpPr>
            <p:cNvPr id="6682" name="object 6682"/>
            <p:cNvSpPr/>
            <p:nvPr/>
          </p:nvSpPr>
          <p:spPr>
            <a:xfrm>
              <a:off x="6920446" y="5523788"/>
              <a:ext cx="1905" cy="534670"/>
            </a:xfrm>
            <a:custGeom>
              <a:avLst/>
              <a:gdLst/>
              <a:ahLst/>
              <a:cxnLst/>
              <a:rect l="l" t="t" r="r" b="b"/>
              <a:pathLst>
                <a:path w="1904" h="534670">
                  <a:moveTo>
                    <a:pt x="1676" y="233934"/>
                  </a:moveTo>
                  <a:lnTo>
                    <a:pt x="0" y="233934"/>
                  </a:lnTo>
                  <a:lnTo>
                    <a:pt x="0" y="534631"/>
                  </a:lnTo>
                  <a:lnTo>
                    <a:pt x="1676" y="534631"/>
                  </a:lnTo>
                  <a:lnTo>
                    <a:pt x="1676" y="233934"/>
                  </a:lnTo>
                  <a:close/>
                </a:path>
                <a:path w="1904" h="534670">
                  <a:moveTo>
                    <a:pt x="1676" y="0"/>
                  </a:moveTo>
                  <a:lnTo>
                    <a:pt x="0" y="647"/>
                  </a:lnTo>
                  <a:lnTo>
                    <a:pt x="0" y="40716"/>
                  </a:lnTo>
                  <a:lnTo>
                    <a:pt x="1676" y="40716"/>
                  </a:lnTo>
                  <a:lnTo>
                    <a:pt x="1676" y="0"/>
                  </a:lnTo>
                  <a:close/>
                </a:path>
              </a:pathLst>
            </a:custGeom>
            <a:solidFill>
              <a:srgbClr val="C8C2D5"/>
            </a:solidFill>
          </p:spPr>
          <p:txBody>
            <a:bodyPr wrap="square" lIns="0" tIns="0" rIns="0" bIns="0" rtlCol="0"/>
            <a:lstStyle/>
            <a:p>
              <a:endParaRPr lang="fr-FR" noProof="0" dirty="0"/>
            </a:p>
          </p:txBody>
        </p:sp>
        <p:sp>
          <p:nvSpPr>
            <p:cNvPr id="6683" name="object 6683"/>
            <p:cNvSpPr/>
            <p:nvPr/>
          </p:nvSpPr>
          <p:spPr>
            <a:xfrm>
              <a:off x="6920450" y="5523779"/>
              <a:ext cx="1905" cy="535305"/>
            </a:xfrm>
            <a:custGeom>
              <a:avLst/>
              <a:gdLst/>
              <a:ahLst/>
              <a:cxnLst/>
              <a:rect l="l" t="t" r="r" b="b"/>
              <a:pathLst>
                <a:path w="1904" h="535304">
                  <a:moveTo>
                    <a:pt x="1681" y="512982"/>
                  </a:moveTo>
                  <a:lnTo>
                    <a:pt x="1681" y="534974"/>
                  </a:lnTo>
                </a:path>
                <a:path w="1904" h="535304">
                  <a:moveTo>
                    <a:pt x="0" y="534635"/>
                  </a:moveTo>
                  <a:lnTo>
                    <a:pt x="0" y="512982"/>
                  </a:lnTo>
                </a:path>
                <a:path w="1904" h="535304">
                  <a:moveTo>
                    <a:pt x="1681" y="0"/>
                  </a:moveTo>
                  <a:lnTo>
                    <a:pt x="1681" y="40717"/>
                  </a:lnTo>
                </a:path>
                <a:path w="1904" h="535304">
                  <a:moveTo>
                    <a:pt x="1681" y="233938"/>
                  </a:moveTo>
                  <a:lnTo>
                    <a:pt x="1681" y="512982"/>
                  </a:lnTo>
                </a:path>
                <a:path w="1904" h="535304">
                  <a:moveTo>
                    <a:pt x="0" y="512982"/>
                  </a:moveTo>
                  <a:lnTo>
                    <a:pt x="0" y="233670"/>
                  </a:lnTo>
                </a:path>
                <a:path w="1904" h="535304">
                  <a:moveTo>
                    <a:pt x="0" y="41391"/>
                  </a:moveTo>
                  <a:lnTo>
                    <a:pt x="0" y="646"/>
                  </a:lnTo>
                </a:path>
              </a:pathLst>
            </a:custGeom>
            <a:ln w="3175">
              <a:solidFill>
                <a:srgbClr val="C8C2D5"/>
              </a:solidFill>
            </a:ln>
          </p:spPr>
          <p:txBody>
            <a:bodyPr wrap="square" lIns="0" tIns="0" rIns="0" bIns="0" rtlCol="0"/>
            <a:lstStyle/>
            <a:p>
              <a:endParaRPr lang="fr-FR" noProof="0" dirty="0"/>
            </a:p>
          </p:txBody>
        </p:sp>
        <p:sp>
          <p:nvSpPr>
            <p:cNvPr id="6684" name="object 6684"/>
            <p:cNvSpPr/>
            <p:nvPr/>
          </p:nvSpPr>
          <p:spPr>
            <a:xfrm>
              <a:off x="6922122" y="5522404"/>
              <a:ext cx="3810" cy="537210"/>
            </a:xfrm>
            <a:custGeom>
              <a:avLst/>
              <a:gdLst/>
              <a:ahLst/>
              <a:cxnLst/>
              <a:rect l="l" t="t" r="r" b="b"/>
              <a:pathLst>
                <a:path w="3809" h="537210">
                  <a:moveTo>
                    <a:pt x="3606" y="235889"/>
                  </a:moveTo>
                  <a:lnTo>
                    <a:pt x="0" y="235318"/>
                  </a:lnTo>
                  <a:lnTo>
                    <a:pt x="0" y="536359"/>
                  </a:lnTo>
                  <a:lnTo>
                    <a:pt x="3606" y="537083"/>
                  </a:lnTo>
                  <a:lnTo>
                    <a:pt x="3606" y="235889"/>
                  </a:lnTo>
                  <a:close/>
                </a:path>
                <a:path w="3809" h="537210">
                  <a:moveTo>
                    <a:pt x="3606" y="0"/>
                  </a:moveTo>
                  <a:lnTo>
                    <a:pt x="0" y="1384"/>
                  </a:lnTo>
                  <a:lnTo>
                    <a:pt x="0" y="42100"/>
                  </a:lnTo>
                  <a:lnTo>
                    <a:pt x="3606" y="40652"/>
                  </a:lnTo>
                  <a:lnTo>
                    <a:pt x="3606" y="0"/>
                  </a:lnTo>
                  <a:close/>
                </a:path>
              </a:pathLst>
            </a:custGeom>
            <a:solidFill>
              <a:srgbClr val="C8C2D5"/>
            </a:solidFill>
          </p:spPr>
          <p:txBody>
            <a:bodyPr wrap="square" lIns="0" tIns="0" rIns="0" bIns="0" rtlCol="0"/>
            <a:lstStyle/>
            <a:p>
              <a:endParaRPr lang="fr-FR" noProof="0" dirty="0"/>
            </a:p>
          </p:txBody>
        </p:sp>
        <p:sp>
          <p:nvSpPr>
            <p:cNvPr id="6685" name="object 6685"/>
            <p:cNvSpPr/>
            <p:nvPr/>
          </p:nvSpPr>
          <p:spPr>
            <a:xfrm>
              <a:off x="6922131" y="5522393"/>
              <a:ext cx="3810" cy="537210"/>
            </a:xfrm>
            <a:custGeom>
              <a:avLst/>
              <a:gdLst/>
              <a:ahLst/>
              <a:cxnLst/>
              <a:rect l="l" t="t" r="r" b="b"/>
              <a:pathLst>
                <a:path w="3809" h="537210">
                  <a:moveTo>
                    <a:pt x="3602" y="514368"/>
                  </a:moveTo>
                  <a:lnTo>
                    <a:pt x="3602" y="537083"/>
                  </a:lnTo>
                </a:path>
                <a:path w="3809" h="537210">
                  <a:moveTo>
                    <a:pt x="0" y="536359"/>
                  </a:moveTo>
                  <a:lnTo>
                    <a:pt x="0" y="514368"/>
                  </a:lnTo>
                </a:path>
                <a:path w="3809" h="537210">
                  <a:moveTo>
                    <a:pt x="3602" y="0"/>
                  </a:moveTo>
                  <a:lnTo>
                    <a:pt x="3602" y="40658"/>
                  </a:lnTo>
                </a:path>
                <a:path w="3809" h="537210">
                  <a:moveTo>
                    <a:pt x="3602" y="235898"/>
                  </a:moveTo>
                  <a:lnTo>
                    <a:pt x="3602" y="514368"/>
                  </a:lnTo>
                </a:path>
                <a:path w="3809" h="537210">
                  <a:moveTo>
                    <a:pt x="0" y="514368"/>
                  </a:moveTo>
                  <a:lnTo>
                    <a:pt x="0" y="235323"/>
                  </a:lnTo>
                </a:path>
                <a:path w="3809" h="537210">
                  <a:moveTo>
                    <a:pt x="0" y="42102"/>
                  </a:moveTo>
                  <a:lnTo>
                    <a:pt x="0" y="1385"/>
                  </a:lnTo>
                </a:path>
              </a:pathLst>
            </a:custGeom>
            <a:ln w="3175">
              <a:solidFill>
                <a:srgbClr val="C8C2D5"/>
              </a:solidFill>
            </a:ln>
          </p:spPr>
          <p:txBody>
            <a:bodyPr wrap="square" lIns="0" tIns="0" rIns="0" bIns="0" rtlCol="0"/>
            <a:lstStyle/>
            <a:p>
              <a:endParaRPr lang="fr-FR" noProof="0" dirty="0"/>
            </a:p>
          </p:txBody>
        </p:sp>
        <p:sp>
          <p:nvSpPr>
            <p:cNvPr id="6686" name="object 6686"/>
            <p:cNvSpPr/>
            <p:nvPr/>
          </p:nvSpPr>
          <p:spPr>
            <a:xfrm>
              <a:off x="6925729" y="5521019"/>
              <a:ext cx="3810" cy="539750"/>
            </a:xfrm>
            <a:custGeom>
              <a:avLst/>
              <a:gdLst/>
              <a:ahLst/>
              <a:cxnLst/>
              <a:rect l="l" t="t" r="r" b="b"/>
              <a:pathLst>
                <a:path w="3809" h="539750">
                  <a:moveTo>
                    <a:pt x="3606" y="237896"/>
                  </a:moveTo>
                  <a:lnTo>
                    <a:pt x="0" y="237896"/>
                  </a:lnTo>
                  <a:lnTo>
                    <a:pt x="0" y="538467"/>
                  </a:lnTo>
                  <a:lnTo>
                    <a:pt x="3606" y="539191"/>
                  </a:lnTo>
                  <a:lnTo>
                    <a:pt x="3606" y="237896"/>
                  </a:lnTo>
                  <a:close/>
                </a:path>
                <a:path w="3809" h="539750">
                  <a:moveTo>
                    <a:pt x="3606" y="0"/>
                  </a:moveTo>
                  <a:lnTo>
                    <a:pt x="0" y="1384"/>
                  </a:lnTo>
                  <a:lnTo>
                    <a:pt x="0" y="42037"/>
                  </a:lnTo>
                  <a:lnTo>
                    <a:pt x="3606" y="40690"/>
                  </a:lnTo>
                  <a:lnTo>
                    <a:pt x="3606" y="0"/>
                  </a:lnTo>
                  <a:close/>
                </a:path>
              </a:pathLst>
            </a:custGeom>
            <a:solidFill>
              <a:srgbClr val="C8C2D5"/>
            </a:solidFill>
          </p:spPr>
          <p:txBody>
            <a:bodyPr wrap="square" lIns="0" tIns="0" rIns="0" bIns="0" rtlCol="0"/>
            <a:lstStyle/>
            <a:p>
              <a:endParaRPr lang="fr-FR" noProof="0" dirty="0"/>
            </a:p>
          </p:txBody>
        </p:sp>
        <p:sp>
          <p:nvSpPr>
            <p:cNvPr id="6687" name="object 6687"/>
            <p:cNvSpPr/>
            <p:nvPr/>
          </p:nvSpPr>
          <p:spPr>
            <a:xfrm>
              <a:off x="6925734" y="5521008"/>
              <a:ext cx="3810" cy="539750"/>
            </a:xfrm>
            <a:custGeom>
              <a:avLst/>
              <a:gdLst/>
              <a:ahLst/>
              <a:cxnLst/>
              <a:rect l="l" t="t" r="r" b="b"/>
              <a:pathLst>
                <a:path w="3809" h="539750">
                  <a:moveTo>
                    <a:pt x="3602" y="515753"/>
                  </a:moveTo>
                  <a:lnTo>
                    <a:pt x="3602" y="539193"/>
                  </a:lnTo>
                </a:path>
                <a:path w="3809" h="539750">
                  <a:moveTo>
                    <a:pt x="0" y="538469"/>
                  </a:moveTo>
                  <a:lnTo>
                    <a:pt x="0" y="515753"/>
                  </a:lnTo>
                </a:path>
                <a:path w="3809" h="539750">
                  <a:moveTo>
                    <a:pt x="3602" y="0"/>
                  </a:moveTo>
                  <a:lnTo>
                    <a:pt x="3602" y="40694"/>
                  </a:lnTo>
                </a:path>
                <a:path w="3809" h="539750">
                  <a:moveTo>
                    <a:pt x="3602" y="237900"/>
                  </a:moveTo>
                  <a:lnTo>
                    <a:pt x="3602" y="515753"/>
                  </a:lnTo>
                </a:path>
                <a:path w="3809" h="539750">
                  <a:moveTo>
                    <a:pt x="0" y="515753"/>
                  </a:moveTo>
                  <a:lnTo>
                    <a:pt x="0" y="237283"/>
                  </a:lnTo>
                </a:path>
                <a:path w="3809" h="539750">
                  <a:moveTo>
                    <a:pt x="0" y="42043"/>
                  </a:moveTo>
                  <a:lnTo>
                    <a:pt x="0" y="1385"/>
                  </a:lnTo>
                </a:path>
              </a:pathLst>
            </a:custGeom>
            <a:ln w="3175">
              <a:solidFill>
                <a:srgbClr val="C8C2D5"/>
              </a:solidFill>
            </a:ln>
          </p:spPr>
          <p:txBody>
            <a:bodyPr wrap="square" lIns="0" tIns="0" rIns="0" bIns="0" rtlCol="0"/>
            <a:lstStyle/>
            <a:p>
              <a:endParaRPr lang="fr-FR" noProof="0" dirty="0"/>
            </a:p>
          </p:txBody>
        </p:sp>
        <p:sp>
          <p:nvSpPr>
            <p:cNvPr id="6688" name="object 6688"/>
            <p:cNvSpPr/>
            <p:nvPr/>
          </p:nvSpPr>
          <p:spPr>
            <a:xfrm>
              <a:off x="6929335" y="5519635"/>
              <a:ext cx="3810" cy="541655"/>
            </a:xfrm>
            <a:custGeom>
              <a:avLst/>
              <a:gdLst/>
              <a:ahLst/>
              <a:cxnLst/>
              <a:rect l="l" t="t" r="r" b="b"/>
              <a:pathLst>
                <a:path w="3809" h="541654">
                  <a:moveTo>
                    <a:pt x="3594" y="239953"/>
                  </a:moveTo>
                  <a:lnTo>
                    <a:pt x="0" y="239280"/>
                  </a:lnTo>
                  <a:lnTo>
                    <a:pt x="0" y="540575"/>
                  </a:lnTo>
                  <a:lnTo>
                    <a:pt x="3594" y="541299"/>
                  </a:lnTo>
                  <a:lnTo>
                    <a:pt x="3594" y="239953"/>
                  </a:lnTo>
                  <a:close/>
                </a:path>
                <a:path w="3809" h="541654">
                  <a:moveTo>
                    <a:pt x="3594" y="0"/>
                  </a:moveTo>
                  <a:lnTo>
                    <a:pt x="0" y="1384"/>
                  </a:lnTo>
                  <a:lnTo>
                    <a:pt x="0" y="42075"/>
                  </a:lnTo>
                  <a:lnTo>
                    <a:pt x="3594" y="40728"/>
                  </a:lnTo>
                  <a:lnTo>
                    <a:pt x="3594" y="0"/>
                  </a:lnTo>
                  <a:close/>
                </a:path>
              </a:pathLst>
            </a:custGeom>
            <a:solidFill>
              <a:srgbClr val="C8C2D5"/>
            </a:solidFill>
          </p:spPr>
          <p:txBody>
            <a:bodyPr wrap="square" lIns="0" tIns="0" rIns="0" bIns="0" rtlCol="0"/>
            <a:lstStyle/>
            <a:p>
              <a:endParaRPr lang="fr-FR" noProof="0" dirty="0"/>
            </a:p>
          </p:txBody>
        </p:sp>
        <p:sp>
          <p:nvSpPr>
            <p:cNvPr id="6689" name="object 6689"/>
            <p:cNvSpPr/>
            <p:nvPr/>
          </p:nvSpPr>
          <p:spPr>
            <a:xfrm>
              <a:off x="6929337" y="5519623"/>
              <a:ext cx="3810" cy="541655"/>
            </a:xfrm>
            <a:custGeom>
              <a:avLst/>
              <a:gdLst/>
              <a:ahLst/>
              <a:cxnLst/>
              <a:rect l="l" t="t" r="r" b="b"/>
              <a:pathLst>
                <a:path w="3809" h="541654">
                  <a:moveTo>
                    <a:pt x="3602" y="517138"/>
                  </a:moveTo>
                  <a:lnTo>
                    <a:pt x="3602" y="541303"/>
                  </a:lnTo>
                </a:path>
                <a:path w="3809" h="541654">
                  <a:moveTo>
                    <a:pt x="0" y="540578"/>
                  </a:moveTo>
                  <a:lnTo>
                    <a:pt x="0" y="517138"/>
                  </a:lnTo>
                </a:path>
                <a:path w="3809" h="541654">
                  <a:moveTo>
                    <a:pt x="3602" y="0"/>
                  </a:moveTo>
                  <a:lnTo>
                    <a:pt x="3602" y="40730"/>
                  </a:lnTo>
                </a:path>
                <a:path w="3809" h="541654">
                  <a:moveTo>
                    <a:pt x="3602" y="239963"/>
                  </a:moveTo>
                  <a:lnTo>
                    <a:pt x="3602" y="517138"/>
                  </a:lnTo>
                </a:path>
                <a:path w="3809" h="541654">
                  <a:moveTo>
                    <a:pt x="0" y="517138"/>
                  </a:moveTo>
                  <a:lnTo>
                    <a:pt x="0" y="239285"/>
                  </a:lnTo>
                </a:path>
                <a:path w="3809" h="541654">
                  <a:moveTo>
                    <a:pt x="0" y="42079"/>
                  </a:moveTo>
                  <a:lnTo>
                    <a:pt x="0" y="1385"/>
                  </a:lnTo>
                </a:path>
              </a:pathLst>
            </a:custGeom>
            <a:ln w="3175">
              <a:solidFill>
                <a:srgbClr val="C8C2D5"/>
              </a:solidFill>
            </a:ln>
          </p:spPr>
          <p:txBody>
            <a:bodyPr wrap="square" lIns="0" tIns="0" rIns="0" bIns="0" rtlCol="0"/>
            <a:lstStyle/>
            <a:p>
              <a:endParaRPr lang="fr-FR" noProof="0" dirty="0"/>
            </a:p>
          </p:txBody>
        </p:sp>
        <p:sp>
          <p:nvSpPr>
            <p:cNvPr id="6690" name="object 6690"/>
            <p:cNvSpPr/>
            <p:nvPr/>
          </p:nvSpPr>
          <p:spPr>
            <a:xfrm>
              <a:off x="6932930" y="5518886"/>
              <a:ext cx="2540" cy="542290"/>
            </a:xfrm>
            <a:custGeom>
              <a:avLst/>
              <a:gdLst/>
              <a:ahLst/>
              <a:cxnLst/>
              <a:rect l="l" t="t" r="r" b="b"/>
              <a:pathLst>
                <a:path w="2540" h="542289">
                  <a:moveTo>
                    <a:pt x="1930" y="241071"/>
                  </a:moveTo>
                  <a:lnTo>
                    <a:pt x="0" y="241071"/>
                  </a:lnTo>
                  <a:lnTo>
                    <a:pt x="0" y="542048"/>
                  </a:lnTo>
                  <a:lnTo>
                    <a:pt x="1930" y="542048"/>
                  </a:lnTo>
                  <a:lnTo>
                    <a:pt x="1930" y="241071"/>
                  </a:lnTo>
                  <a:close/>
                </a:path>
                <a:path w="2540" h="542289">
                  <a:moveTo>
                    <a:pt x="1930" y="0"/>
                  </a:moveTo>
                  <a:lnTo>
                    <a:pt x="0" y="749"/>
                  </a:lnTo>
                  <a:lnTo>
                    <a:pt x="0" y="40754"/>
                  </a:lnTo>
                  <a:lnTo>
                    <a:pt x="1930" y="40754"/>
                  </a:lnTo>
                  <a:lnTo>
                    <a:pt x="1930" y="0"/>
                  </a:lnTo>
                  <a:close/>
                </a:path>
              </a:pathLst>
            </a:custGeom>
            <a:solidFill>
              <a:srgbClr val="C8C2D5"/>
            </a:solidFill>
          </p:spPr>
          <p:txBody>
            <a:bodyPr wrap="square" lIns="0" tIns="0" rIns="0" bIns="0" rtlCol="0"/>
            <a:lstStyle/>
            <a:p>
              <a:endParaRPr lang="fr-FR" noProof="0" dirty="0"/>
            </a:p>
          </p:txBody>
        </p:sp>
        <p:sp>
          <p:nvSpPr>
            <p:cNvPr id="6691" name="object 6691"/>
            <p:cNvSpPr/>
            <p:nvPr/>
          </p:nvSpPr>
          <p:spPr>
            <a:xfrm>
              <a:off x="6932940" y="5518884"/>
              <a:ext cx="2540" cy="542925"/>
            </a:xfrm>
            <a:custGeom>
              <a:avLst/>
              <a:gdLst/>
              <a:ahLst/>
              <a:cxnLst/>
              <a:rect l="l" t="t" r="r" b="b"/>
              <a:pathLst>
                <a:path w="2540" h="542925">
                  <a:moveTo>
                    <a:pt x="1921" y="517877"/>
                  </a:moveTo>
                  <a:lnTo>
                    <a:pt x="1921" y="542428"/>
                  </a:lnTo>
                </a:path>
                <a:path w="2540" h="542925">
                  <a:moveTo>
                    <a:pt x="0" y="542042"/>
                  </a:moveTo>
                  <a:lnTo>
                    <a:pt x="0" y="517877"/>
                  </a:lnTo>
                </a:path>
                <a:path w="2540" h="542925">
                  <a:moveTo>
                    <a:pt x="1921" y="0"/>
                  </a:moveTo>
                  <a:lnTo>
                    <a:pt x="1921" y="40749"/>
                  </a:lnTo>
                </a:path>
                <a:path w="2540" h="542925">
                  <a:moveTo>
                    <a:pt x="1921" y="241063"/>
                  </a:moveTo>
                  <a:lnTo>
                    <a:pt x="1921" y="517877"/>
                  </a:lnTo>
                </a:path>
                <a:path w="2540" h="542925">
                  <a:moveTo>
                    <a:pt x="0" y="517877"/>
                  </a:moveTo>
                  <a:lnTo>
                    <a:pt x="0" y="240702"/>
                  </a:lnTo>
                </a:path>
                <a:path w="2540" h="542925">
                  <a:moveTo>
                    <a:pt x="0" y="41468"/>
                  </a:moveTo>
                  <a:lnTo>
                    <a:pt x="0" y="738"/>
                  </a:lnTo>
                </a:path>
              </a:pathLst>
            </a:custGeom>
            <a:ln w="3175">
              <a:solidFill>
                <a:srgbClr val="C8C2D5"/>
              </a:solidFill>
            </a:ln>
          </p:spPr>
          <p:txBody>
            <a:bodyPr wrap="square" lIns="0" tIns="0" rIns="0" bIns="0" rtlCol="0"/>
            <a:lstStyle/>
            <a:p>
              <a:endParaRPr lang="fr-FR" noProof="0" dirty="0"/>
            </a:p>
          </p:txBody>
        </p:sp>
        <p:sp>
          <p:nvSpPr>
            <p:cNvPr id="6692" name="object 6692"/>
            <p:cNvSpPr/>
            <p:nvPr/>
          </p:nvSpPr>
          <p:spPr>
            <a:xfrm>
              <a:off x="6934860" y="5517502"/>
              <a:ext cx="3810" cy="544830"/>
            </a:xfrm>
            <a:custGeom>
              <a:avLst/>
              <a:gdLst/>
              <a:ahLst/>
              <a:cxnLst/>
              <a:rect l="l" t="t" r="r" b="b"/>
              <a:pathLst>
                <a:path w="3809" h="544829">
                  <a:moveTo>
                    <a:pt x="3594" y="243128"/>
                  </a:moveTo>
                  <a:lnTo>
                    <a:pt x="0" y="242455"/>
                  </a:lnTo>
                  <a:lnTo>
                    <a:pt x="0" y="543814"/>
                  </a:lnTo>
                  <a:lnTo>
                    <a:pt x="3594" y="544537"/>
                  </a:lnTo>
                  <a:lnTo>
                    <a:pt x="3594" y="243128"/>
                  </a:lnTo>
                  <a:close/>
                </a:path>
                <a:path w="3809" h="544829">
                  <a:moveTo>
                    <a:pt x="3594" y="0"/>
                  </a:moveTo>
                  <a:lnTo>
                    <a:pt x="0" y="1384"/>
                  </a:lnTo>
                  <a:lnTo>
                    <a:pt x="0" y="42138"/>
                  </a:lnTo>
                  <a:lnTo>
                    <a:pt x="3594" y="40792"/>
                  </a:lnTo>
                  <a:lnTo>
                    <a:pt x="3594" y="0"/>
                  </a:lnTo>
                  <a:close/>
                </a:path>
              </a:pathLst>
            </a:custGeom>
            <a:solidFill>
              <a:srgbClr val="C7C1D4"/>
            </a:solidFill>
          </p:spPr>
          <p:txBody>
            <a:bodyPr wrap="square" lIns="0" tIns="0" rIns="0" bIns="0" rtlCol="0"/>
            <a:lstStyle/>
            <a:p>
              <a:endParaRPr lang="fr-FR" noProof="0" dirty="0"/>
            </a:p>
          </p:txBody>
        </p:sp>
        <p:sp>
          <p:nvSpPr>
            <p:cNvPr id="6693" name="object 6693"/>
            <p:cNvSpPr/>
            <p:nvPr/>
          </p:nvSpPr>
          <p:spPr>
            <a:xfrm>
              <a:off x="6934861" y="5517499"/>
              <a:ext cx="3810" cy="544830"/>
            </a:xfrm>
            <a:custGeom>
              <a:avLst/>
              <a:gdLst/>
              <a:ahLst/>
              <a:cxnLst/>
              <a:rect l="l" t="t" r="r" b="b"/>
              <a:pathLst>
                <a:path w="3809" h="544829">
                  <a:moveTo>
                    <a:pt x="3602" y="519262"/>
                  </a:moveTo>
                  <a:lnTo>
                    <a:pt x="3602" y="544538"/>
                  </a:lnTo>
                </a:path>
                <a:path w="3809" h="544829">
                  <a:moveTo>
                    <a:pt x="0" y="543813"/>
                  </a:moveTo>
                  <a:lnTo>
                    <a:pt x="0" y="519262"/>
                  </a:lnTo>
                </a:path>
                <a:path w="3809" h="544829">
                  <a:moveTo>
                    <a:pt x="3602" y="0"/>
                  </a:moveTo>
                  <a:lnTo>
                    <a:pt x="3602" y="40785"/>
                  </a:lnTo>
                </a:path>
                <a:path w="3809" h="544829">
                  <a:moveTo>
                    <a:pt x="3602" y="243127"/>
                  </a:moveTo>
                  <a:lnTo>
                    <a:pt x="3602" y="519262"/>
                  </a:lnTo>
                </a:path>
                <a:path w="3809" h="544829">
                  <a:moveTo>
                    <a:pt x="0" y="519262"/>
                  </a:moveTo>
                  <a:lnTo>
                    <a:pt x="0" y="242449"/>
                  </a:lnTo>
                </a:path>
                <a:path w="3809" h="544829">
                  <a:moveTo>
                    <a:pt x="0" y="42134"/>
                  </a:moveTo>
                  <a:lnTo>
                    <a:pt x="0" y="1385"/>
                  </a:lnTo>
                </a:path>
              </a:pathLst>
            </a:custGeom>
            <a:ln w="3175">
              <a:solidFill>
                <a:srgbClr val="C7C1D4"/>
              </a:solidFill>
            </a:ln>
          </p:spPr>
          <p:txBody>
            <a:bodyPr wrap="square" lIns="0" tIns="0" rIns="0" bIns="0" rtlCol="0"/>
            <a:lstStyle/>
            <a:p>
              <a:endParaRPr lang="fr-FR" noProof="0" dirty="0"/>
            </a:p>
          </p:txBody>
        </p:sp>
        <p:sp>
          <p:nvSpPr>
            <p:cNvPr id="6694" name="object 6694"/>
            <p:cNvSpPr/>
            <p:nvPr/>
          </p:nvSpPr>
          <p:spPr>
            <a:xfrm>
              <a:off x="6938454" y="5516117"/>
              <a:ext cx="3810" cy="546735"/>
            </a:xfrm>
            <a:custGeom>
              <a:avLst/>
              <a:gdLst/>
              <a:ahLst/>
              <a:cxnLst/>
              <a:rect l="l" t="t" r="r" b="b"/>
              <a:pathLst>
                <a:path w="3809" h="546735">
                  <a:moveTo>
                    <a:pt x="3606" y="245198"/>
                  </a:moveTo>
                  <a:lnTo>
                    <a:pt x="0" y="244513"/>
                  </a:lnTo>
                  <a:lnTo>
                    <a:pt x="0" y="545922"/>
                  </a:lnTo>
                  <a:lnTo>
                    <a:pt x="3606" y="546646"/>
                  </a:lnTo>
                  <a:lnTo>
                    <a:pt x="3606" y="245198"/>
                  </a:lnTo>
                  <a:close/>
                </a:path>
                <a:path w="3809" h="546735">
                  <a:moveTo>
                    <a:pt x="3606" y="0"/>
                  </a:moveTo>
                  <a:lnTo>
                    <a:pt x="0" y="1384"/>
                  </a:lnTo>
                  <a:lnTo>
                    <a:pt x="0" y="42176"/>
                  </a:lnTo>
                  <a:lnTo>
                    <a:pt x="3606" y="40817"/>
                  </a:lnTo>
                  <a:lnTo>
                    <a:pt x="3606" y="0"/>
                  </a:lnTo>
                  <a:close/>
                </a:path>
              </a:pathLst>
            </a:custGeom>
            <a:solidFill>
              <a:srgbClr val="C7C1D4"/>
            </a:solidFill>
          </p:spPr>
          <p:txBody>
            <a:bodyPr wrap="square" lIns="0" tIns="0" rIns="0" bIns="0" rtlCol="0"/>
            <a:lstStyle/>
            <a:p>
              <a:endParaRPr lang="fr-FR" noProof="0" dirty="0"/>
            </a:p>
          </p:txBody>
        </p:sp>
        <p:sp>
          <p:nvSpPr>
            <p:cNvPr id="6695" name="object 6695"/>
            <p:cNvSpPr/>
            <p:nvPr/>
          </p:nvSpPr>
          <p:spPr>
            <a:xfrm>
              <a:off x="6938464" y="5516114"/>
              <a:ext cx="3810" cy="546735"/>
            </a:xfrm>
            <a:custGeom>
              <a:avLst/>
              <a:gdLst/>
              <a:ahLst/>
              <a:cxnLst/>
              <a:rect l="l" t="t" r="r" b="b"/>
              <a:pathLst>
                <a:path w="3809" h="546735">
                  <a:moveTo>
                    <a:pt x="3602" y="520647"/>
                  </a:moveTo>
                  <a:lnTo>
                    <a:pt x="3602" y="546648"/>
                  </a:lnTo>
                </a:path>
                <a:path w="3809" h="546735">
                  <a:moveTo>
                    <a:pt x="0" y="545923"/>
                  </a:moveTo>
                  <a:lnTo>
                    <a:pt x="0" y="520647"/>
                  </a:lnTo>
                </a:path>
                <a:path w="3809" h="546735">
                  <a:moveTo>
                    <a:pt x="3602" y="0"/>
                  </a:moveTo>
                  <a:lnTo>
                    <a:pt x="3602" y="40821"/>
                  </a:lnTo>
                </a:path>
                <a:path w="3809" h="546735">
                  <a:moveTo>
                    <a:pt x="3602" y="245190"/>
                  </a:moveTo>
                  <a:lnTo>
                    <a:pt x="3602" y="520647"/>
                  </a:lnTo>
                </a:path>
                <a:path w="3809" h="546735">
                  <a:moveTo>
                    <a:pt x="0" y="520647"/>
                  </a:moveTo>
                  <a:lnTo>
                    <a:pt x="0" y="244512"/>
                  </a:lnTo>
                </a:path>
                <a:path w="3809" h="546735">
                  <a:moveTo>
                    <a:pt x="0" y="42170"/>
                  </a:moveTo>
                  <a:lnTo>
                    <a:pt x="0" y="1385"/>
                  </a:lnTo>
                </a:path>
              </a:pathLst>
            </a:custGeom>
            <a:ln w="3175">
              <a:solidFill>
                <a:srgbClr val="C7C1D4"/>
              </a:solidFill>
            </a:ln>
          </p:spPr>
          <p:txBody>
            <a:bodyPr wrap="square" lIns="0" tIns="0" rIns="0" bIns="0" rtlCol="0"/>
            <a:lstStyle/>
            <a:p>
              <a:endParaRPr lang="fr-FR" noProof="0" dirty="0"/>
            </a:p>
          </p:txBody>
        </p:sp>
        <p:sp>
          <p:nvSpPr>
            <p:cNvPr id="6696" name="object 6696"/>
            <p:cNvSpPr/>
            <p:nvPr/>
          </p:nvSpPr>
          <p:spPr>
            <a:xfrm>
              <a:off x="6942061" y="5515470"/>
              <a:ext cx="1905" cy="547370"/>
            </a:xfrm>
            <a:custGeom>
              <a:avLst/>
              <a:gdLst/>
              <a:ahLst/>
              <a:cxnLst/>
              <a:rect l="l" t="t" r="r" b="b"/>
              <a:pathLst>
                <a:path w="1904" h="547370">
                  <a:moveTo>
                    <a:pt x="1676" y="246151"/>
                  </a:moveTo>
                  <a:lnTo>
                    <a:pt x="0" y="246151"/>
                  </a:lnTo>
                  <a:lnTo>
                    <a:pt x="0" y="547293"/>
                  </a:lnTo>
                  <a:lnTo>
                    <a:pt x="1676" y="547293"/>
                  </a:lnTo>
                  <a:lnTo>
                    <a:pt x="1676" y="246151"/>
                  </a:lnTo>
                  <a:close/>
                </a:path>
                <a:path w="1904" h="547370">
                  <a:moveTo>
                    <a:pt x="1676" y="0"/>
                  </a:moveTo>
                  <a:lnTo>
                    <a:pt x="0" y="647"/>
                  </a:lnTo>
                  <a:lnTo>
                    <a:pt x="0" y="40843"/>
                  </a:lnTo>
                  <a:lnTo>
                    <a:pt x="1676" y="40843"/>
                  </a:lnTo>
                  <a:lnTo>
                    <a:pt x="1676" y="0"/>
                  </a:lnTo>
                  <a:close/>
                </a:path>
              </a:pathLst>
            </a:custGeom>
            <a:solidFill>
              <a:srgbClr val="C7C1D4"/>
            </a:solidFill>
          </p:spPr>
          <p:txBody>
            <a:bodyPr wrap="square" lIns="0" tIns="0" rIns="0" bIns="0" rtlCol="0"/>
            <a:lstStyle/>
            <a:p>
              <a:endParaRPr lang="fr-FR" noProof="0" dirty="0"/>
            </a:p>
          </p:txBody>
        </p:sp>
        <p:sp>
          <p:nvSpPr>
            <p:cNvPr id="6697" name="object 6697"/>
            <p:cNvSpPr/>
            <p:nvPr/>
          </p:nvSpPr>
          <p:spPr>
            <a:xfrm>
              <a:off x="6942067" y="5515468"/>
              <a:ext cx="1905" cy="548005"/>
            </a:xfrm>
            <a:custGeom>
              <a:avLst/>
              <a:gdLst/>
              <a:ahLst/>
              <a:cxnLst/>
              <a:rect l="l" t="t" r="r" b="b"/>
              <a:pathLst>
                <a:path w="1904" h="548004">
                  <a:moveTo>
                    <a:pt x="1681" y="521294"/>
                  </a:moveTo>
                  <a:lnTo>
                    <a:pt x="1681" y="547632"/>
                  </a:lnTo>
                </a:path>
                <a:path w="1904" h="548004">
                  <a:moveTo>
                    <a:pt x="0" y="547294"/>
                  </a:moveTo>
                  <a:lnTo>
                    <a:pt x="0" y="521294"/>
                  </a:lnTo>
                </a:path>
                <a:path w="1904" h="548004">
                  <a:moveTo>
                    <a:pt x="1681" y="0"/>
                  </a:moveTo>
                  <a:lnTo>
                    <a:pt x="1681" y="40837"/>
                  </a:lnTo>
                </a:path>
                <a:path w="1904" h="548004">
                  <a:moveTo>
                    <a:pt x="1681" y="246153"/>
                  </a:moveTo>
                  <a:lnTo>
                    <a:pt x="1681" y="521294"/>
                  </a:lnTo>
                </a:path>
                <a:path w="1904" h="548004">
                  <a:moveTo>
                    <a:pt x="0" y="521294"/>
                  </a:moveTo>
                  <a:lnTo>
                    <a:pt x="0" y="245836"/>
                  </a:lnTo>
                </a:path>
                <a:path w="1904" h="548004">
                  <a:moveTo>
                    <a:pt x="0" y="41467"/>
                  </a:moveTo>
                  <a:lnTo>
                    <a:pt x="0" y="646"/>
                  </a:lnTo>
                </a:path>
              </a:pathLst>
            </a:custGeom>
            <a:ln w="3175">
              <a:solidFill>
                <a:srgbClr val="C7C1D4"/>
              </a:solidFill>
            </a:ln>
          </p:spPr>
          <p:txBody>
            <a:bodyPr wrap="square" lIns="0" tIns="0" rIns="0" bIns="0" rtlCol="0"/>
            <a:lstStyle/>
            <a:p>
              <a:endParaRPr lang="fr-FR" noProof="0" dirty="0"/>
            </a:p>
          </p:txBody>
        </p:sp>
        <p:sp>
          <p:nvSpPr>
            <p:cNvPr id="6698" name="object 6698"/>
            <p:cNvSpPr/>
            <p:nvPr/>
          </p:nvSpPr>
          <p:spPr>
            <a:xfrm>
              <a:off x="6943738" y="5514085"/>
              <a:ext cx="3810" cy="549910"/>
            </a:xfrm>
            <a:custGeom>
              <a:avLst/>
              <a:gdLst/>
              <a:ahLst/>
              <a:cxnLst/>
              <a:rect l="l" t="t" r="r" b="b"/>
              <a:pathLst>
                <a:path w="3809" h="549910">
                  <a:moveTo>
                    <a:pt x="3606" y="248221"/>
                  </a:moveTo>
                  <a:lnTo>
                    <a:pt x="0" y="247535"/>
                  </a:lnTo>
                  <a:lnTo>
                    <a:pt x="0" y="549021"/>
                  </a:lnTo>
                  <a:lnTo>
                    <a:pt x="3606" y="549719"/>
                  </a:lnTo>
                  <a:lnTo>
                    <a:pt x="3606" y="248221"/>
                  </a:lnTo>
                  <a:close/>
                </a:path>
                <a:path w="3809" h="549910">
                  <a:moveTo>
                    <a:pt x="3606" y="0"/>
                  </a:moveTo>
                  <a:lnTo>
                    <a:pt x="0" y="1384"/>
                  </a:lnTo>
                  <a:lnTo>
                    <a:pt x="0" y="42227"/>
                  </a:lnTo>
                  <a:lnTo>
                    <a:pt x="3606" y="40881"/>
                  </a:lnTo>
                  <a:lnTo>
                    <a:pt x="3606" y="0"/>
                  </a:lnTo>
                  <a:close/>
                </a:path>
              </a:pathLst>
            </a:custGeom>
            <a:solidFill>
              <a:srgbClr val="C7C1D4"/>
            </a:solidFill>
          </p:spPr>
          <p:txBody>
            <a:bodyPr wrap="square" lIns="0" tIns="0" rIns="0" bIns="0" rtlCol="0"/>
            <a:lstStyle/>
            <a:p>
              <a:endParaRPr lang="fr-FR" noProof="0" dirty="0"/>
            </a:p>
          </p:txBody>
        </p:sp>
        <p:sp>
          <p:nvSpPr>
            <p:cNvPr id="6699" name="object 6699"/>
            <p:cNvSpPr/>
            <p:nvPr/>
          </p:nvSpPr>
          <p:spPr>
            <a:xfrm>
              <a:off x="6943748" y="5514082"/>
              <a:ext cx="3810" cy="549910"/>
            </a:xfrm>
            <a:custGeom>
              <a:avLst/>
              <a:gdLst/>
              <a:ahLst/>
              <a:cxnLst/>
              <a:rect l="l" t="t" r="r" b="b"/>
              <a:pathLst>
                <a:path w="3809" h="549910">
                  <a:moveTo>
                    <a:pt x="3602" y="522679"/>
                  </a:moveTo>
                  <a:lnTo>
                    <a:pt x="3602" y="549715"/>
                  </a:lnTo>
                </a:path>
                <a:path w="3809" h="549910">
                  <a:moveTo>
                    <a:pt x="0" y="549017"/>
                  </a:moveTo>
                  <a:lnTo>
                    <a:pt x="0" y="522679"/>
                  </a:lnTo>
                </a:path>
                <a:path w="3809" h="549910">
                  <a:moveTo>
                    <a:pt x="3602" y="0"/>
                  </a:moveTo>
                  <a:lnTo>
                    <a:pt x="3602" y="40873"/>
                  </a:lnTo>
                </a:path>
                <a:path w="3809" h="549910">
                  <a:moveTo>
                    <a:pt x="3602" y="248216"/>
                  </a:moveTo>
                  <a:lnTo>
                    <a:pt x="3602" y="522679"/>
                  </a:lnTo>
                </a:path>
                <a:path w="3809" h="549910">
                  <a:moveTo>
                    <a:pt x="0" y="522679"/>
                  </a:moveTo>
                  <a:lnTo>
                    <a:pt x="0" y="247538"/>
                  </a:lnTo>
                </a:path>
                <a:path w="3809" h="549910">
                  <a:moveTo>
                    <a:pt x="0" y="42223"/>
                  </a:moveTo>
                  <a:lnTo>
                    <a:pt x="0" y="1385"/>
                  </a:lnTo>
                </a:path>
              </a:pathLst>
            </a:custGeom>
            <a:ln w="3175">
              <a:solidFill>
                <a:srgbClr val="C7C1D4"/>
              </a:solidFill>
            </a:ln>
          </p:spPr>
          <p:txBody>
            <a:bodyPr wrap="square" lIns="0" tIns="0" rIns="0" bIns="0" rtlCol="0"/>
            <a:lstStyle/>
            <a:p>
              <a:endParaRPr lang="fr-FR" noProof="0" dirty="0"/>
            </a:p>
          </p:txBody>
        </p:sp>
        <p:sp>
          <p:nvSpPr>
            <p:cNvPr id="6700" name="object 6700"/>
            <p:cNvSpPr/>
            <p:nvPr/>
          </p:nvSpPr>
          <p:spPr>
            <a:xfrm>
              <a:off x="6947344" y="5512701"/>
              <a:ext cx="3810" cy="551815"/>
            </a:xfrm>
            <a:custGeom>
              <a:avLst/>
              <a:gdLst/>
              <a:ahLst/>
              <a:cxnLst/>
              <a:rect l="l" t="t" r="r" b="b"/>
              <a:pathLst>
                <a:path w="3809" h="551814">
                  <a:moveTo>
                    <a:pt x="3606" y="250278"/>
                  </a:moveTo>
                  <a:lnTo>
                    <a:pt x="0" y="249605"/>
                  </a:lnTo>
                  <a:lnTo>
                    <a:pt x="0" y="551103"/>
                  </a:lnTo>
                  <a:lnTo>
                    <a:pt x="3606" y="551776"/>
                  </a:lnTo>
                  <a:lnTo>
                    <a:pt x="3606" y="250278"/>
                  </a:lnTo>
                  <a:close/>
                </a:path>
                <a:path w="3809" h="551814">
                  <a:moveTo>
                    <a:pt x="3606" y="0"/>
                  </a:moveTo>
                  <a:lnTo>
                    <a:pt x="0" y="1384"/>
                  </a:lnTo>
                  <a:lnTo>
                    <a:pt x="0" y="42265"/>
                  </a:lnTo>
                  <a:lnTo>
                    <a:pt x="3606" y="40906"/>
                  </a:lnTo>
                  <a:lnTo>
                    <a:pt x="3606" y="0"/>
                  </a:lnTo>
                  <a:close/>
                </a:path>
              </a:pathLst>
            </a:custGeom>
            <a:solidFill>
              <a:srgbClr val="C7C0D3"/>
            </a:solidFill>
          </p:spPr>
          <p:txBody>
            <a:bodyPr wrap="square" lIns="0" tIns="0" rIns="0" bIns="0" rtlCol="0"/>
            <a:lstStyle/>
            <a:p>
              <a:endParaRPr lang="fr-FR" noProof="0" dirty="0"/>
            </a:p>
          </p:txBody>
        </p:sp>
        <p:sp>
          <p:nvSpPr>
            <p:cNvPr id="6701" name="object 6701"/>
            <p:cNvSpPr/>
            <p:nvPr/>
          </p:nvSpPr>
          <p:spPr>
            <a:xfrm>
              <a:off x="6947351" y="5512697"/>
              <a:ext cx="3810" cy="551815"/>
            </a:xfrm>
            <a:custGeom>
              <a:avLst/>
              <a:gdLst/>
              <a:ahLst/>
              <a:cxnLst/>
              <a:rect l="l" t="t" r="r" b="b"/>
              <a:pathLst>
                <a:path w="3809" h="551814">
                  <a:moveTo>
                    <a:pt x="3602" y="524064"/>
                  </a:moveTo>
                  <a:lnTo>
                    <a:pt x="3602" y="551774"/>
                  </a:lnTo>
                </a:path>
                <a:path w="3809" h="551814">
                  <a:moveTo>
                    <a:pt x="0" y="551100"/>
                  </a:moveTo>
                  <a:lnTo>
                    <a:pt x="0" y="524064"/>
                  </a:lnTo>
                </a:path>
                <a:path w="3809" h="551814">
                  <a:moveTo>
                    <a:pt x="3602" y="0"/>
                  </a:moveTo>
                  <a:lnTo>
                    <a:pt x="3602" y="40909"/>
                  </a:lnTo>
                </a:path>
                <a:path w="3809" h="551814">
                  <a:moveTo>
                    <a:pt x="3602" y="250279"/>
                  </a:moveTo>
                  <a:lnTo>
                    <a:pt x="3602" y="524064"/>
                  </a:lnTo>
                </a:path>
                <a:path w="3809" h="551814">
                  <a:moveTo>
                    <a:pt x="0" y="524064"/>
                  </a:moveTo>
                  <a:lnTo>
                    <a:pt x="0" y="249601"/>
                  </a:lnTo>
                </a:path>
                <a:path w="3809" h="551814">
                  <a:moveTo>
                    <a:pt x="0" y="42259"/>
                  </a:moveTo>
                  <a:lnTo>
                    <a:pt x="0" y="1385"/>
                  </a:lnTo>
                </a:path>
              </a:pathLst>
            </a:custGeom>
            <a:ln w="3175">
              <a:solidFill>
                <a:srgbClr val="C7C0D3"/>
              </a:solidFill>
            </a:ln>
          </p:spPr>
          <p:txBody>
            <a:bodyPr wrap="square" lIns="0" tIns="0" rIns="0" bIns="0" rtlCol="0"/>
            <a:lstStyle/>
            <a:p>
              <a:endParaRPr lang="fr-FR" noProof="0" dirty="0"/>
            </a:p>
          </p:txBody>
        </p:sp>
        <p:sp>
          <p:nvSpPr>
            <p:cNvPr id="6702" name="object 6702"/>
            <p:cNvSpPr/>
            <p:nvPr/>
          </p:nvSpPr>
          <p:spPr>
            <a:xfrm>
              <a:off x="6950951" y="5511965"/>
              <a:ext cx="2540" cy="553085"/>
            </a:xfrm>
            <a:custGeom>
              <a:avLst/>
              <a:gdLst/>
              <a:ahLst/>
              <a:cxnLst/>
              <a:rect l="l" t="t" r="r" b="b"/>
              <a:pathLst>
                <a:path w="2540" h="553085">
                  <a:moveTo>
                    <a:pt x="1917" y="251383"/>
                  </a:moveTo>
                  <a:lnTo>
                    <a:pt x="0" y="251383"/>
                  </a:lnTo>
                  <a:lnTo>
                    <a:pt x="0" y="552513"/>
                  </a:lnTo>
                  <a:lnTo>
                    <a:pt x="1917" y="552513"/>
                  </a:lnTo>
                  <a:lnTo>
                    <a:pt x="1917" y="251383"/>
                  </a:lnTo>
                  <a:close/>
                </a:path>
                <a:path w="2540" h="553085">
                  <a:moveTo>
                    <a:pt x="1917" y="0"/>
                  </a:moveTo>
                  <a:lnTo>
                    <a:pt x="0" y="736"/>
                  </a:lnTo>
                  <a:lnTo>
                    <a:pt x="0" y="40932"/>
                  </a:lnTo>
                  <a:lnTo>
                    <a:pt x="1917" y="40932"/>
                  </a:lnTo>
                  <a:lnTo>
                    <a:pt x="1917" y="0"/>
                  </a:lnTo>
                  <a:close/>
                </a:path>
              </a:pathLst>
            </a:custGeom>
            <a:solidFill>
              <a:srgbClr val="C7C0D3"/>
            </a:solidFill>
          </p:spPr>
          <p:txBody>
            <a:bodyPr wrap="square" lIns="0" tIns="0" rIns="0" bIns="0" rtlCol="0"/>
            <a:lstStyle/>
            <a:p>
              <a:endParaRPr lang="fr-FR" noProof="0" dirty="0"/>
            </a:p>
          </p:txBody>
        </p:sp>
        <p:sp>
          <p:nvSpPr>
            <p:cNvPr id="6703" name="object 6703"/>
            <p:cNvSpPr/>
            <p:nvPr/>
          </p:nvSpPr>
          <p:spPr>
            <a:xfrm>
              <a:off x="6950954" y="5511958"/>
              <a:ext cx="2540" cy="553085"/>
            </a:xfrm>
            <a:custGeom>
              <a:avLst/>
              <a:gdLst/>
              <a:ahLst/>
              <a:cxnLst/>
              <a:rect l="l" t="t" r="r" b="b"/>
              <a:pathLst>
                <a:path w="2540" h="553085">
                  <a:moveTo>
                    <a:pt x="1921" y="524803"/>
                  </a:moveTo>
                  <a:lnTo>
                    <a:pt x="1921" y="552872"/>
                  </a:lnTo>
                </a:path>
                <a:path w="2540" h="553085">
                  <a:moveTo>
                    <a:pt x="0" y="552512"/>
                  </a:moveTo>
                  <a:lnTo>
                    <a:pt x="0" y="524803"/>
                  </a:lnTo>
                </a:path>
                <a:path w="2540" h="553085">
                  <a:moveTo>
                    <a:pt x="1921" y="0"/>
                  </a:moveTo>
                  <a:lnTo>
                    <a:pt x="1921" y="40928"/>
                  </a:lnTo>
                </a:path>
                <a:path w="2540" h="553085">
                  <a:moveTo>
                    <a:pt x="1921" y="251379"/>
                  </a:moveTo>
                  <a:lnTo>
                    <a:pt x="1921" y="524803"/>
                  </a:lnTo>
                </a:path>
                <a:path w="2540" h="553085">
                  <a:moveTo>
                    <a:pt x="0" y="524803"/>
                  </a:moveTo>
                  <a:lnTo>
                    <a:pt x="0" y="251018"/>
                  </a:lnTo>
                </a:path>
                <a:path w="2540" h="553085">
                  <a:moveTo>
                    <a:pt x="0" y="41648"/>
                  </a:moveTo>
                  <a:lnTo>
                    <a:pt x="0" y="738"/>
                  </a:lnTo>
                </a:path>
              </a:pathLst>
            </a:custGeom>
            <a:ln w="3175">
              <a:solidFill>
                <a:srgbClr val="C7C0D3"/>
              </a:solidFill>
            </a:ln>
          </p:spPr>
          <p:txBody>
            <a:bodyPr wrap="square" lIns="0" tIns="0" rIns="0" bIns="0" rtlCol="0"/>
            <a:lstStyle/>
            <a:p>
              <a:endParaRPr lang="fr-FR" noProof="0" dirty="0"/>
            </a:p>
          </p:txBody>
        </p:sp>
        <p:sp>
          <p:nvSpPr>
            <p:cNvPr id="6704" name="object 6704"/>
            <p:cNvSpPr/>
            <p:nvPr/>
          </p:nvSpPr>
          <p:spPr>
            <a:xfrm>
              <a:off x="6952869" y="5510580"/>
              <a:ext cx="3810" cy="554990"/>
            </a:xfrm>
            <a:custGeom>
              <a:avLst/>
              <a:gdLst/>
              <a:ahLst/>
              <a:cxnLst/>
              <a:rect l="l" t="t" r="r" b="b"/>
              <a:pathLst>
                <a:path w="3809" h="554989">
                  <a:moveTo>
                    <a:pt x="3606" y="253441"/>
                  </a:moveTo>
                  <a:lnTo>
                    <a:pt x="0" y="252768"/>
                  </a:lnTo>
                  <a:lnTo>
                    <a:pt x="0" y="554253"/>
                  </a:lnTo>
                  <a:lnTo>
                    <a:pt x="3606" y="554926"/>
                  </a:lnTo>
                  <a:lnTo>
                    <a:pt x="3606" y="253441"/>
                  </a:lnTo>
                  <a:close/>
                </a:path>
                <a:path w="3809" h="554989">
                  <a:moveTo>
                    <a:pt x="3606" y="0"/>
                  </a:moveTo>
                  <a:lnTo>
                    <a:pt x="0" y="1384"/>
                  </a:lnTo>
                  <a:lnTo>
                    <a:pt x="0" y="42316"/>
                  </a:lnTo>
                  <a:lnTo>
                    <a:pt x="3606" y="40970"/>
                  </a:lnTo>
                  <a:lnTo>
                    <a:pt x="3606" y="0"/>
                  </a:lnTo>
                  <a:close/>
                </a:path>
              </a:pathLst>
            </a:custGeom>
            <a:solidFill>
              <a:srgbClr val="C7C0D3"/>
            </a:solidFill>
          </p:spPr>
          <p:txBody>
            <a:bodyPr wrap="square" lIns="0" tIns="0" rIns="0" bIns="0" rtlCol="0"/>
            <a:lstStyle/>
            <a:p>
              <a:endParaRPr lang="fr-FR" noProof="0" dirty="0"/>
            </a:p>
          </p:txBody>
        </p:sp>
        <p:sp>
          <p:nvSpPr>
            <p:cNvPr id="6705" name="object 6705"/>
            <p:cNvSpPr/>
            <p:nvPr/>
          </p:nvSpPr>
          <p:spPr>
            <a:xfrm>
              <a:off x="6952876" y="5510573"/>
              <a:ext cx="3810" cy="554990"/>
            </a:xfrm>
            <a:custGeom>
              <a:avLst/>
              <a:gdLst/>
              <a:ahLst/>
              <a:cxnLst/>
              <a:rect l="l" t="t" r="r" b="b"/>
              <a:pathLst>
                <a:path w="3809" h="554989">
                  <a:moveTo>
                    <a:pt x="3602" y="526188"/>
                  </a:moveTo>
                  <a:lnTo>
                    <a:pt x="3602" y="554931"/>
                  </a:lnTo>
                </a:path>
                <a:path w="3809" h="554989">
                  <a:moveTo>
                    <a:pt x="0" y="554257"/>
                  </a:moveTo>
                  <a:lnTo>
                    <a:pt x="0" y="526188"/>
                  </a:lnTo>
                </a:path>
                <a:path w="3809" h="554989">
                  <a:moveTo>
                    <a:pt x="3602" y="0"/>
                  </a:moveTo>
                  <a:lnTo>
                    <a:pt x="3602" y="40964"/>
                  </a:lnTo>
                </a:path>
                <a:path w="3809" h="554989">
                  <a:moveTo>
                    <a:pt x="3602" y="253442"/>
                  </a:moveTo>
                  <a:lnTo>
                    <a:pt x="3602" y="526188"/>
                  </a:lnTo>
                </a:path>
                <a:path w="3809" h="554989">
                  <a:moveTo>
                    <a:pt x="0" y="526188"/>
                  </a:moveTo>
                  <a:lnTo>
                    <a:pt x="0" y="252764"/>
                  </a:lnTo>
                </a:path>
                <a:path w="3809" h="554989">
                  <a:moveTo>
                    <a:pt x="0" y="42314"/>
                  </a:moveTo>
                  <a:lnTo>
                    <a:pt x="0" y="1385"/>
                  </a:lnTo>
                </a:path>
              </a:pathLst>
            </a:custGeom>
            <a:ln w="3175">
              <a:solidFill>
                <a:srgbClr val="C7C0D3"/>
              </a:solidFill>
            </a:ln>
          </p:spPr>
          <p:txBody>
            <a:bodyPr wrap="square" lIns="0" tIns="0" rIns="0" bIns="0" rtlCol="0"/>
            <a:lstStyle/>
            <a:p>
              <a:endParaRPr lang="fr-FR" noProof="0" dirty="0"/>
            </a:p>
          </p:txBody>
        </p:sp>
        <p:sp>
          <p:nvSpPr>
            <p:cNvPr id="6706" name="object 6706"/>
            <p:cNvSpPr/>
            <p:nvPr/>
          </p:nvSpPr>
          <p:spPr>
            <a:xfrm>
              <a:off x="6956476" y="5509196"/>
              <a:ext cx="3810" cy="557530"/>
            </a:xfrm>
            <a:custGeom>
              <a:avLst/>
              <a:gdLst/>
              <a:ahLst/>
              <a:cxnLst/>
              <a:rect l="l" t="t" r="r" b="b"/>
              <a:pathLst>
                <a:path w="3809" h="557529">
                  <a:moveTo>
                    <a:pt x="3594" y="255498"/>
                  </a:moveTo>
                  <a:lnTo>
                    <a:pt x="0" y="254825"/>
                  </a:lnTo>
                  <a:lnTo>
                    <a:pt x="0" y="556310"/>
                  </a:lnTo>
                  <a:lnTo>
                    <a:pt x="3594" y="556983"/>
                  </a:lnTo>
                  <a:lnTo>
                    <a:pt x="3594" y="255498"/>
                  </a:lnTo>
                  <a:close/>
                </a:path>
                <a:path w="3809" h="557529">
                  <a:moveTo>
                    <a:pt x="3594" y="0"/>
                  </a:moveTo>
                  <a:lnTo>
                    <a:pt x="0" y="1384"/>
                  </a:lnTo>
                  <a:lnTo>
                    <a:pt x="0" y="42354"/>
                  </a:lnTo>
                  <a:lnTo>
                    <a:pt x="3594" y="40995"/>
                  </a:lnTo>
                  <a:lnTo>
                    <a:pt x="3594" y="0"/>
                  </a:lnTo>
                  <a:close/>
                </a:path>
              </a:pathLst>
            </a:custGeom>
            <a:solidFill>
              <a:srgbClr val="C7C0D3"/>
            </a:solidFill>
          </p:spPr>
          <p:txBody>
            <a:bodyPr wrap="square" lIns="0" tIns="0" rIns="0" bIns="0" rtlCol="0"/>
            <a:lstStyle/>
            <a:p>
              <a:endParaRPr lang="fr-FR" noProof="0" dirty="0"/>
            </a:p>
          </p:txBody>
        </p:sp>
        <p:sp>
          <p:nvSpPr>
            <p:cNvPr id="6707" name="object 6707"/>
            <p:cNvSpPr/>
            <p:nvPr/>
          </p:nvSpPr>
          <p:spPr>
            <a:xfrm>
              <a:off x="6956479" y="5509188"/>
              <a:ext cx="3810" cy="557530"/>
            </a:xfrm>
            <a:custGeom>
              <a:avLst/>
              <a:gdLst/>
              <a:ahLst/>
              <a:cxnLst/>
              <a:rect l="l" t="t" r="r" b="b"/>
              <a:pathLst>
                <a:path w="3809" h="557529">
                  <a:moveTo>
                    <a:pt x="3602" y="527573"/>
                  </a:moveTo>
                  <a:lnTo>
                    <a:pt x="3602" y="556990"/>
                  </a:lnTo>
                </a:path>
                <a:path w="3809" h="557529">
                  <a:moveTo>
                    <a:pt x="0" y="556316"/>
                  </a:moveTo>
                  <a:lnTo>
                    <a:pt x="0" y="527573"/>
                  </a:lnTo>
                </a:path>
                <a:path w="3809" h="557529">
                  <a:moveTo>
                    <a:pt x="3602" y="0"/>
                  </a:moveTo>
                  <a:lnTo>
                    <a:pt x="3602" y="41000"/>
                  </a:lnTo>
                </a:path>
                <a:path w="3809" h="557529">
                  <a:moveTo>
                    <a:pt x="3602" y="255505"/>
                  </a:moveTo>
                  <a:lnTo>
                    <a:pt x="3602" y="527573"/>
                  </a:lnTo>
                </a:path>
                <a:path w="3809" h="557529">
                  <a:moveTo>
                    <a:pt x="0" y="527573"/>
                  </a:moveTo>
                  <a:lnTo>
                    <a:pt x="0" y="254828"/>
                  </a:lnTo>
                </a:path>
                <a:path w="3809" h="557529">
                  <a:moveTo>
                    <a:pt x="0" y="42350"/>
                  </a:moveTo>
                  <a:lnTo>
                    <a:pt x="0" y="1385"/>
                  </a:lnTo>
                </a:path>
              </a:pathLst>
            </a:custGeom>
            <a:ln w="3175">
              <a:solidFill>
                <a:srgbClr val="C7C0D3"/>
              </a:solidFill>
            </a:ln>
          </p:spPr>
          <p:txBody>
            <a:bodyPr wrap="square" lIns="0" tIns="0" rIns="0" bIns="0" rtlCol="0"/>
            <a:lstStyle/>
            <a:p>
              <a:endParaRPr lang="fr-FR" noProof="0" dirty="0"/>
            </a:p>
          </p:txBody>
        </p:sp>
        <p:sp>
          <p:nvSpPr>
            <p:cNvPr id="6708" name="object 6708"/>
            <p:cNvSpPr/>
            <p:nvPr/>
          </p:nvSpPr>
          <p:spPr>
            <a:xfrm>
              <a:off x="6960070" y="5507812"/>
              <a:ext cx="3810" cy="559435"/>
            </a:xfrm>
            <a:custGeom>
              <a:avLst/>
              <a:gdLst/>
              <a:ahLst/>
              <a:cxnLst/>
              <a:rect l="l" t="t" r="r" b="b"/>
              <a:pathLst>
                <a:path w="3809" h="559435">
                  <a:moveTo>
                    <a:pt x="3606" y="257568"/>
                  </a:moveTo>
                  <a:lnTo>
                    <a:pt x="0" y="256882"/>
                  </a:lnTo>
                  <a:lnTo>
                    <a:pt x="0" y="558368"/>
                  </a:lnTo>
                  <a:lnTo>
                    <a:pt x="3606" y="559041"/>
                  </a:lnTo>
                  <a:lnTo>
                    <a:pt x="3606" y="257568"/>
                  </a:lnTo>
                  <a:close/>
                </a:path>
                <a:path w="3809" h="559435">
                  <a:moveTo>
                    <a:pt x="3606" y="0"/>
                  </a:moveTo>
                  <a:lnTo>
                    <a:pt x="0" y="1384"/>
                  </a:lnTo>
                  <a:lnTo>
                    <a:pt x="0" y="42379"/>
                  </a:lnTo>
                  <a:lnTo>
                    <a:pt x="3606" y="41033"/>
                  </a:lnTo>
                  <a:lnTo>
                    <a:pt x="3606" y="0"/>
                  </a:lnTo>
                  <a:close/>
                </a:path>
              </a:pathLst>
            </a:custGeom>
            <a:solidFill>
              <a:srgbClr val="C6C0D2"/>
            </a:solidFill>
          </p:spPr>
          <p:txBody>
            <a:bodyPr wrap="square" lIns="0" tIns="0" rIns="0" bIns="0" rtlCol="0"/>
            <a:lstStyle/>
            <a:p>
              <a:endParaRPr lang="fr-FR" noProof="0" dirty="0"/>
            </a:p>
          </p:txBody>
        </p:sp>
        <p:sp>
          <p:nvSpPr>
            <p:cNvPr id="6709" name="object 6709"/>
            <p:cNvSpPr/>
            <p:nvPr/>
          </p:nvSpPr>
          <p:spPr>
            <a:xfrm>
              <a:off x="6960082" y="5507803"/>
              <a:ext cx="3810" cy="559435"/>
            </a:xfrm>
            <a:custGeom>
              <a:avLst/>
              <a:gdLst/>
              <a:ahLst/>
              <a:cxnLst/>
              <a:rect l="l" t="t" r="r" b="b"/>
              <a:pathLst>
                <a:path w="3809" h="559435">
                  <a:moveTo>
                    <a:pt x="3602" y="528958"/>
                  </a:moveTo>
                  <a:lnTo>
                    <a:pt x="3602" y="559049"/>
                  </a:lnTo>
                </a:path>
                <a:path w="3809" h="559435">
                  <a:moveTo>
                    <a:pt x="0" y="558375"/>
                  </a:moveTo>
                  <a:lnTo>
                    <a:pt x="0" y="528958"/>
                  </a:lnTo>
                </a:path>
                <a:path w="3809" h="559435">
                  <a:moveTo>
                    <a:pt x="3602" y="0"/>
                  </a:moveTo>
                  <a:lnTo>
                    <a:pt x="3602" y="41036"/>
                  </a:lnTo>
                </a:path>
                <a:path w="3809" h="559435">
                  <a:moveTo>
                    <a:pt x="3602" y="257569"/>
                  </a:moveTo>
                  <a:lnTo>
                    <a:pt x="3602" y="528958"/>
                  </a:lnTo>
                </a:path>
                <a:path w="3809" h="559435">
                  <a:moveTo>
                    <a:pt x="0" y="528958"/>
                  </a:moveTo>
                  <a:lnTo>
                    <a:pt x="0" y="256891"/>
                  </a:lnTo>
                </a:path>
                <a:path w="3809" h="559435">
                  <a:moveTo>
                    <a:pt x="0" y="42386"/>
                  </a:moveTo>
                  <a:lnTo>
                    <a:pt x="0" y="1385"/>
                  </a:lnTo>
                </a:path>
              </a:pathLst>
            </a:custGeom>
            <a:ln w="3175">
              <a:solidFill>
                <a:srgbClr val="C6C0D2"/>
              </a:solidFill>
            </a:ln>
          </p:spPr>
          <p:txBody>
            <a:bodyPr wrap="square" lIns="0" tIns="0" rIns="0" bIns="0" rtlCol="0"/>
            <a:lstStyle/>
            <a:p>
              <a:endParaRPr lang="fr-FR" noProof="0" dirty="0"/>
            </a:p>
          </p:txBody>
        </p:sp>
        <p:sp>
          <p:nvSpPr>
            <p:cNvPr id="6710" name="object 6710"/>
            <p:cNvSpPr/>
            <p:nvPr/>
          </p:nvSpPr>
          <p:spPr>
            <a:xfrm>
              <a:off x="6963677" y="5507164"/>
              <a:ext cx="1905" cy="560070"/>
            </a:xfrm>
            <a:custGeom>
              <a:avLst/>
              <a:gdLst/>
              <a:ahLst/>
              <a:cxnLst/>
              <a:rect l="l" t="t" r="r" b="b"/>
              <a:pathLst>
                <a:path w="1904" h="560070">
                  <a:moveTo>
                    <a:pt x="1689" y="258533"/>
                  </a:moveTo>
                  <a:lnTo>
                    <a:pt x="0" y="258533"/>
                  </a:lnTo>
                  <a:lnTo>
                    <a:pt x="0" y="559689"/>
                  </a:lnTo>
                  <a:lnTo>
                    <a:pt x="1689" y="559689"/>
                  </a:lnTo>
                  <a:lnTo>
                    <a:pt x="1689" y="258533"/>
                  </a:lnTo>
                  <a:close/>
                </a:path>
                <a:path w="1904" h="560070">
                  <a:moveTo>
                    <a:pt x="1689" y="0"/>
                  </a:moveTo>
                  <a:lnTo>
                    <a:pt x="0" y="647"/>
                  </a:lnTo>
                  <a:lnTo>
                    <a:pt x="0" y="41046"/>
                  </a:lnTo>
                  <a:lnTo>
                    <a:pt x="1689" y="41046"/>
                  </a:lnTo>
                  <a:lnTo>
                    <a:pt x="1689" y="0"/>
                  </a:lnTo>
                  <a:close/>
                </a:path>
              </a:pathLst>
            </a:custGeom>
            <a:solidFill>
              <a:srgbClr val="C6C0D2"/>
            </a:solidFill>
          </p:spPr>
          <p:txBody>
            <a:bodyPr wrap="square" lIns="0" tIns="0" rIns="0" bIns="0" rtlCol="0"/>
            <a:lstStyle/>
            <a:p>
              <a:endParaRPr lang="fr-FR" noProof="0" dirty="0"/>
            </a:p>
          </p:txBody>
        </p:sp>
        <p:sp>
          <p:nvSpPr>
            <p:cNvPr id="6711" name="object 6711"/>
            <p:cNvSpPr/>
            <p:nvPr/>
          </p:nvSpPr>
          <p:spPr>
            <a:xfrm>
              <a:off x="6963684" y="5507156"/>
              <a:ext cx="1905" cy="560070"/>
            </a:xfrm>
            <a:custGeom>
              <a:avLst/>
              <a:gdLst/>
              <a:ahLst/>
              <a:cxnLst/>
              <a:rect l="l" t="t" r="r" b="b"/>
              <a:pathLst>
                <a:path w="1904" h="560070">
                  <a:moveTo>
                    <a:pt x="1681" y="529605"/>
                  </a:moveTo>
                  <a:lnTo>
                    <a:pt x="1681" y="560010"/>
                  </a:lnTo>
                </a:path>
                <a:path w="1904" h="560070">
                  <a:moveTo>
                    <a:pt x="0" y="559695"/>
                  </a:moveTo>
                  <a:lnTo>
                    <a:pt x="0" y="529605"/>
                  </a:lnTo>
                </a:path>
                <a:path w="1904" h="560070">
                  <a:moveTo>
                    <a:pt x="1681" y="0"/>
                  </a:moveTo>
                  <a:lnTo>
                    <a:pt x="1681" y="41053"/>
                  </a:lnTo>
                </a:path>
                <a:path w="1904" h="560070">
                  <a:moveTo>
                    <a:pt x="1681" y="258531"/>
                  </a:moveTo>
                  <a:lnTo>
                    <a:pt x="1681" y="529605"/>
                  </a:lnTo>
                </a:path>
                <a:path w="1904" h="560070">
                  <a:moveTo>
                    <a:pt x="0" y="529605"/>
                  </a:moveTo>
                  <a:lnTo>
                    <a:pt x="0" y="258215"/>
                  </a:lnTo>
                </a:path>
                <a:path w="1904" h="560070">
                  <a:moveTo>
                    <a:pt x="0" y="41683"/>
                  </a:moveTo>
                  <a:lnTo>
                    <a:pt x="0" y="646"/>
                  </a:lnTo>
                </a:path>
              </a:pathLst>
            </a:custGeom>
            <a:ln w="3175">
              <a:solidFill>
                <a:srgbClr val="C6C0D2"/>
              </a:solidFill>
            </a:ln>
          </p:spPr>
          <p:txBody>
            <a:bodyPr wrap="square" lIns="0" tIns="0" rIns="0" bIns="0" rtlCol="0"/>
            <a:lstStyle/>
            <a:p>
              <a:endParaRPr lang="fr-FR" noProof="0" dirty="0"/>
            </a:p>
          </p:txBody>
        </p:sp>
        <p:sp>
          <p:nvSpPr>
            <p:cNvPr id="6712" name="object 6712"/>
            <p:cNvSpPr/>
            <p:nvPr/>
          </p:nvSpPr>
          <p:spPr>
            <a:xfrm>
              <a:off x="6965366" y="5505780"/>
              <a:ext cx="3810" cy="562610"/>
            </a:xfrm>
            <a:custGeom>
              <a:avLst/>
              <a:gdLst/>
              <a:ahLst/>
              <a:cxnLst/>
              <a:rect l="l" t="t" r="r" b="b"/>
              <a:pathLst>
                <a:path w="3809" h="562610">
                  <a:moveTo>
                    <a:pt x="3594" y="260591"/>
                  </a:moveTo>
                  <a:lnTo>
                    <a:pt x="0" y="259918"/>
                  </a:lnTo>
                  <a:lnTo>
                    <a:pt x="0" y="561390"/>
                  </a:lnTo>
                  <a:lnTo>
                    <a:pt x="3594" y="562063"/>
                  </a:lnTo>
                  <a:lnTo>
                    <a:pt x="3594" y="260591"/>
                  </a:lnTo>
                  <a:close/>
                </a:path>
                <a:path w="3809" h="562610">
                  <a:moveTo>
                    <a:pt x="3594" y="0"/>
                  </a:moveTo>
                  <a:lnTo>
                    <a:pt x="0" y="1384"/>
                  </a:lnTo>
                  <a:lnTo>
                    <a:pt x="0" y="42430"/>
                  </a:lnTo>
                  <a:lnTo>
                    <a:pt x="3594" y="41084"/>
                  </a:lnTo>
                  <a:lnTo>
                    <a:pt x="3594" y="0"/>
                  </a:lnTo>
                  <a:close/>
                </a:path>
              </a:pathLst>
            </a:custGeom>
            <a:solidFill>
              <a:srgbClr val="C6C0D2"/>
            </a:solidFill>
          </p:spPr>
          <p:txBody>
            <a:bodyPr wrap="square" lIns="0" tIns="0" rIns="0" bIns="0" rtlCol="0"/>
            <a:lstStyle/>
            <a:p>
              <a:endParaRPr lang="fr-FR" noProof="0" dirty="0"/>
            </a:p>
          </p:txBody>
        </p:sp>
        <p:sp>
          <p:nvSpPr>
            <p:cNvPr id="6713" name="object 6713"/>
            <p:cNvSpPr/>
            <p:nvPr/>
          </p:nvSpPr>
          <p:spPr>
            <a:xfrm>
              <a:off x="6965366" y="5505771"/>
              <a:ext cx="3810" cy="562610"/>
            </a:xfrm>
            <a:custGeom>
              <a:avLst/>
              <a:gdLst/>
              <a:ahLst/>
              <a:cxnLst/>
              <a:rect l="l" t="t" r="r" b="b"/>
              <a:pathLst>
                <a:path w="3809" h="562610">
                  <a:moveTo>
                    <a:pt x="3602" y="530990"/>
                  </a:moveTo>
                  <a:lnTo>
                    <a:pt x="3602" y="562069"/>
                  </a:lnTo>
                </a:path>
                <a:path w="3809" h="562610">
                  <a:moveTo>
                    <a:pt x="0" y="561395"/>
                  </a:moveTo>
                  <a:lnTo>
                    <a:pt x="0" y="530990"/>
                  </a:lnTo>
                </a:path>
                <a:path w="3809" h="562610">
                  <a:moveTo>
                    <a:pt x="3602" y="0"/>
                  </a:moveTo>
                  <a:lnTo>
                    <a:pt x="3602" y="41089"/>
                  </a:lnTo>
                </a:path>
                <a:path w="3809" h="562610">
                  <a:moveTo>
                    <a:pt x="3602" y="260595"/>
                  </a:moveTo>
                  <a:lnTo>
                    <a:pt x="3602" y="530990"/>
                  </a:lnTo>
                </a:path>
                <a:path w="3809" h="562610">
                  <a:moveTo>
                    <a:pt x="0" y="530990"/>
                  </a:moveTo>
                  <a:lnTo>
                    <a:pt x="0" y="259917"/>
                  </a:lnTo>
                </a:path>
                <a:path w="3809" h="562610">
                  <a:moveTo>
                    <a:pt x="0" y="42438"/>
                  </a:moveTo>
                  <a:lnTo>
                    <a:pt x="0" y="1385"/>
                  </a:lnTo>
                </a:path>
              </a:pathLst>
            </a:custGeom>
            <a:ln w="3175">
              <a:solidFill>
                <a:srgbClr val="C6C0D2"/>
              </a:solidFill>
            </a:ln>
          </p:spPr>
          <p:txBody>
            <a:bodyPr wrap="square" lIns="0" tIns="0" rIns="0" bIns="0" rtlCol="0"/>
            <a:lstStyle/>
            <a:p>
              <a:endParaRPr lang="fr-FR" noProof="0" dirty="0"/>
            </a:p>
          </p:txBody>
        </p:sp>
        <p:sp>
          <p:nvSpPr>
            <p:cNvPr id="6714" name="object 6714"/>
            <p:cNvSpPr/>
            <p:nvPr/>
          </p:nvSpPr>
          <p:spPr>
            <a:xfrm>
              <a:off x="6968960" y="5504395"/>
              <a:ext cx="3810" cy="564515"/>
            </a:xfrm>
            <a:custGeom>
              <a:avLst/>
              <a:gdLst/>
              <a:ahLst/>
              <a:cxnLst/>
              <a:rect l="l" t="t" r="r" b="b"/>
              <a:pathLst>
                <a:path w="3809" h="564514">
                  <a:moveTo>
                    <a:pt x="3606" y="262661"/>
                  </a:moveTo>
                  <a:lnTo>
                    <a:pt x="0" y="261975"/>
                  </a:lnTo>
                  <a:lnTo>
                    <a:pt x="0" y="563448"/>
                  </a:lnTo>
                  <a:lnTo>
                    <a:pt x="3606" y="564121"/>
                  </a:lnTo>
                  <a:lnTo>
                    <a:pt x="3606" y="262661"/>
                  </a:lnTo>
                  <a:close/>
                </a:path>
                <a:path w="3809" h="564514">
                  <a:moveTo>
                    <a:pt x="3606" y="0"/>
                  </a:moveTo>
                  <a:lnTo>
                    <a:pt x="0" y="1384"/>
                  </a:lnTo>
                  <a:lnTo>
                    <a:pt x="0" y="42468"/>
                  </a:lnTo>
                  <a:lnTo>
                    <a:pt x="3606" y="41122"/>
                  </a:lnTo>
                  <a:lnTo>
                    <a:pt x="3606" y="0"/>
                  </a:lnTo>
                  <a:close/>
                </a:path>
              </a:pathLst>
            </a:custGeom>
            <a:solidFill>
              <a:srgbClr val="C6C0D2"/>
            </a:solidFill>
          </p:spPr>
          <p:txBody>
            <a:bodyPr wrap="square" lIns="0" tIns="0" rIns="0" bIns="0" rtlCol="0"/>
            <a:lstStyle/>
            <a:p>
              <a:endParaRPr lang="fr-FR" noProof="0" dirty="0"/>
            </a:p>
          </p:txBody>
        </p:sp>
        <p:sp>
          <p:nvSpPr>
            <p:cNvPr id="6715" name="object 6715"/>
            <p:cNvSpPr/>
            <p:nvPr/>
          </p:nvSpPr>
          <p:spPr>
            <a:xfrm>
              <a:off x="6968969" y="5504386"/>
              <a:ext cx="3810" cy="564515"/>
            </a:xfrm>
            <a:custGeom>
              <a:avLst/>
              <a:gdLst/>
              <a:ahLst/>
              <a:cxnLst/>
              <a:rect l="l" t="t" r="r" b="b"/>
              <a:pathLst>
                <a:path w="3809" h="564514">
                  <a:moveTo>
                    <a:pt x="3602" y="532375"/>
                  </a:moveTo>
                  <a:lnTo>
                    <a:pt x="3602" y="564128"/>
                  </a:lnTo>
                </a:path>
                <a:path w="3809" h="564514">
                  <a:moveTo>
                    <a:pt x="0" y="563454"/>
                  </a:moveTo>
                  <a:lnTo>
                    <a:pt x="0" y="532375"/>
                  </a:lnTo>
                </a:path>
                <a:path w="3809" h="564514">
                  <a:moveTo>
                    <a:pt x="3602" y="0"/>
                  </a:moveTo>
                  <a:lnTo>
                    <a:pt x="3602" y="41125"/>
                  </a:lnTo>
                </a:path>
                <a:path w="3809" h="564514">
                  <a:moveTo>
                    <a:pt x="3602" y="262658"/>
                  </a:moveTo>
                  <a:lnTo>
                    <a:pt x="3602" y="532375"/>
                  </a:lnTo>
                </a:path>
                <a:path w="3809" h="564514">
                  <a:moveTo>
                    <a:pt x="0" y="532375"/>
                  </a:moveTo>
                  <a:lnTo>
                    <a:pt x="0" y="261980"/>
                  </a:lnTo>
                </a:path>
                <a:path w="3809" h="564514">
                  <a:moveTo>
                    <a:pt x="0" y="42474"/>
                  </a:moveTo>
                  <a:lnTo>
                    <a:pt x="0" y="1385"/>
                  </a:lnTo>
                </a:path>
              </a:pathLst>
            </a:custGeom>
            <a:ln w="3175">
              <a:solidFill>
                <a:srgbClr val="C6C0D2"/>
              </a:solidFill>
            </a:ln>
          </p:spPr>
          <p:txBody>
            <a:bodyPr wrap="square" lIns="0" tIns="0" rIns="0" bIns="0" rtlCol="0"/>
            <a:lstStyle/>
            <a:p>
              <a:endParaRPr lang="fr-FR" noProof="0" dirty="0"/>
            </a:p>
          </p:txBody>
        </p:sp>
        <p:sp>
          <p:nvSpPr>
            <p:cNvPr id="6716" name="object 6716"/>
            <p:cNvSpPr/>
            <p:nvPr/>
          </p:nvSpPr>
          <p:spPr>
            <a:xfrm>
              <a:off x="6972567" y="5503659"/>
              <a:ext cx="2540" cy="565150"/>
            </a:xfrm>
            <a:custGeom>
              <a:avLst/>
              <a:gdLst/>
              <a:ahLst/>
              <a:cxnLst/>
              <a:rect l="l" t="t" r="r" b="b"/>
              <a:pathLst>
                <a:path w="2540" h="565150">
                  <a:moveTo>
                    <a:pt x="1917" y="263753"/>
                  </a:moveTo>
                  <a:lnTo>
                    <a:pt x="0" y="263753"/>
                  </a:lnTo>
                  <a:lnTo>
                    <a:pt x="0" y="564857"/>
                  </a:lnTo>
                  <a:lnTo>
                    <a:pt x="1917" y="564857"/>
                  </a:lnTo>
                  <a:lnTo>
                    <a:pt x="1917" y="263753"/>
                  </a:lnTo>
                  <a:close/>
                </a:path>
                <a:path w="2540" h="565150">
                  <a:moveTo>
                    <a:pt x="1917" y="0"/>
                  </a:moveTo>
                  <a:lnTo>
                    <a:pt x="0" y="736"/>
                  </a:lnTo>
                  <a:lnTo>
                    <a:pt x="0" y="41135"/>
                  </a:lnTo>
                  <a:lnTo>
                    <a:pt x="1917" y="41135"/>
                  </a:lnTo>
                  <a:lnTo>
                    <a:pt x="1917" y="0"/>
                  </a:lnTo>
                  <a:close/>
                </a:path>
              </a:pathLst>
            </a:custGeom>
            <a:solidFill>
              <a:srgbClr val="C6BED2"/>
            </a:solidFill>
          </p:spPr>
          <p:txBody>
            <a:bodyPr wrap="square" lIns="0" tIns="0" rIns="0" bIns="0" rtlCol="0"/>
            <a:lstStyle/>
            <a:p>
              <a:endParaRPr lang="fr-FR" noProof="0" dirty="0"/>
            </a:p>
          </p:txBody>
        </p:sp>
        <p:sp>
          <p:nvSpPr>
            <p:cNvPr id="6717" name="object 6717"/>
            <p:cNvSpPr/>
            <p:nvPr/>
          </p:nvSpPr>
          <p:spPr>
            <a:xfrm>
              <a:off x="6972572" y="5503647"/>
              <a:ext cx="2540" cy="565785"/>
            </a:xfrm>
            <a:custGeom>
              <a:avLst/>
              <a:gdLst/>
              <a:ahLst/>
              <a:cxnLst/>
              <a:rect l="l" t="t" r="r" b="b"/>
              <a:pathLst>
                <a:path w="2540" h="565785">
                  <a:moveTo>
                    <a:pt x="1921" y="533114"/>
                  </a:moveTo>
                  <a:lnTo>
                    <a:pt x="1921" y="565226"/>
                  </a:lnTo>
                </a:path>
                <a:path w="2540" h="565785">
                  <a:moveTo>
                    <a:pt x="0" y="564867"/>
                  </a:moveTo>
                  <a:lnTo>
                    <a:pt x="0" y="533114"/>
                  </a:lnTo>
                </a:path>
                <a:path w="2540" h="565785">
                  <a:moveTo>
                    <a:pt x="1921" y="0"/>
                  </a:moveTo>
                  <a:lnTo>
                    <a:pt x="1921" y="41144"/>
                  </a:lnTo>
                </a:path>
                <a:path w="2540" h="565785">
                  <a:moveTo>
                    <a:pt x="1921" y="263758"/>
                  </a:moveTo>
                  <a:lnTo>
                    <a:pt x="1921" y="533114"/>
                  </a:lnTo>
                </a:path>
                <a:path w="2540" h="565785">
                  <a:moveTo>
                    <a:pt x="0" y="533114"/>
                  </a:moveTo>
                  <a:lnTo>
                    <a:pt x="0" y="263397"/>
                  </a:lnTo>
                </a:path>
                <a:path w="2540" h="565785">
                  <a:moveTo>
                    <a:pt x="0" y="41864"/>
                  </a:moveTo>
                  <a:lnTo>
                    <a:pt x="0" y="738"/>
                  </a:lnTo>
                </a:path>
              </a:pathLst>
            </a:custGeom>
            <a:ln w="3175">
              <a:solidFill>
                <a:srgbClr val="C6BED2"/>
              </a:solidFill>
            </a:ln>
          </p:spPr>
          <p:txBody>
            <a:bodyPr wrap="square" lIns="0" tIns="0" rIns="0" bIns="0" rtlCol="0"/>
            <a:lstStyle/>
            <a:p>
              <a:endParaRPr lang="fr-FR" noProof="0" dirty="0"/>
            </a:p>
          </p:txBody>
        </p:sp>
        <p:sp>
          <p:nvSpPr>
            <p:cNvPr id="6718" name="object 6718"/>
            <p:cNvSpPr/>
            <p:nvPr/>
          </p:nvSpPr>
          <p:spPr>
            <a:xfrm>
              <a:off x="6974485" y="5502275"/>
              <a:ext cx="3810" cy="567690"/>
            </a:xfrm>
            <a:custGeom>
              <a:avLst/>
              <a:gdLst/>
              <a:ahLst/>
              <a:cxnLst/>
              <a:rect l="l" t="t" r="r" b="b"/>
              <a:pathLst>
                <a:path w="3809" h="567689">
                  <a:moveTo>
                    <a:pt x="3606" y="265772"/>
                  </a:moveTo>
                  <a:lnTo>
                    <a:pt x="0" y="265137"/>
                  </a:lnTo>
                  <a:lnTo>
                    <a:pt x="0" y="566610"/>
                  </a:lnTo>
                  <a:lnTo>
                    <a:pt x="3606" y="567283"/>
                  </a:lnTo>
                  <a:lnTo>
                    <a:pt x="3606" y="265772"/>
                  </a:lnTo>
                  <a:close/>
                </a:path>
                <a:path w="3809" h="567689">
                  <a:moveTo>
                    <a:pt x="3606" y="0"/>
                  </a:moveTo>
                  <a:lnTo>
                    <a:pt x="0" y="1384"/>
                  </a:lnTo>
                  <a:lnTo>
                    <a:pt x="0" y="42519"/>
                  </a:lnTo>
                  <a:lnTo>
                    <a:pt x="3606" y="41173"/>
                  </a:lnTo>
                  <a:lnTo>
                    <a:pt x="3606" y="0"/>
                  </a:lnTo>
                  <a:close/>
                </a:path>
              </a:pathLst>
            </a:custGeom>
            <a:solidFill>
              <a:srgbClr val="C6BED2"/>
            </a:solidFill>
          </p:spPr>
          <p:txBody>
            <a:bodyPr wrap="square" lIns="0" tIns="0" rIns="0" bIns="0" rtlCol="0"/>
            <a:lstStyle/>
            <a:p>
              <a:endParaRPr lang="fr-FR" noProof="0" dirty="0"/>
            </a:p>
          </p:txBody>
        </p:sp>
        <p:sp>
          <p:nvSpPr>
            <p:cNvPr id="6719" name="object 6719"/>
            <p:cNvSpPr/>
            <p:nvPr/>
          </p:nvSpPr>
          <p:spPr>
            <a:xfrm>
              <a:off x="6974493" y="5502262"/>
              <a:ext cx="3810" cy="567690"/>
            </a:xfrm>
            <a:custGeom>
              <a:avLst/>
              <a:gdLst/>
              <a:ahLst/>
              <a:cxnLst/>
              <a:rect l="l" t="t" r="r" b="b"/>
              <a:pathLst>
                <a:path w="3809" h="567689">
                  <a:moveTo>
                    <a:pt x="3602" y="534499"/>
                  </a:moveTo>
                  <a:lnTo>
                    <a:pt x="3602" y="567285"/>
                  </a:lnTo>
                </a:path>
                <a:path w="3809" h="567689">
                  <a:moveTo>
                    <a:pt x="0" y="566611"/>
                  </a:moveTo>
                  <a:lnTo>
                    <a:pt x="0" y="534499"/>
                  </a:lnTo>
                </a:path>
                <a:path w="3809" h="567689">
                  <a:moveTo>
                    <a:pt x="3602" y="0"/>
                  </a:moveTo>
                  <a:lnTo>
                    <a:pt x="3602" y="41180"/>
                  </a:lnTo>
                </a:path>
                <a:path w="3809" h="567689">
                  <a:moveTo>
                    <a:pt x="3602" y="265778"/>
                  </a:moveTo>
                  <a:lnTo>
                    <a:pt x="3602" y="534499"/>
                  </a:lnTo>
                </a:path>
                <a:path w="3809" h="567689">
                  <a:moveTo>
                    <a:pt x="0" y="534499"/>
                  </a:moveTo>
                  <a:lnTo>
                    <a:pt x="0" y="265143"/>
                  </a:lnTo>
                </a:path>
                <a:path w="3809" h="567689">
                  <a:moveTo>
                    <a:pt x="0" y="42529"/>
                  </a:moveTo>
                  <a:lnTo>
                    <a:pt x="0" y="1385"/>
                  </a:lnTo>
                </a:path>
              </a:pathLst>
            </a:custGeom>
            <a:ln w="3175">
              <a:solidFill>
                <a:srgbClr val="C6BED2"/>
              </a:solidFill>
            </a:ln>
          </p:spPr>
          <p:txBody>
            <a:bodyPr wrap="square" lIns="0" tIns="0" rIns="0" bIns="0" rtlCol="0"/>
            <a:lstStyle/>
            <a:p>
              <a:endParaRPr lang="fr-FR" noProof="0" dirty="0"/>
            </a:p>
          </p:txBody>
        </p:sp>
        <p:sp>
          <p:nvSpPr>
            <p:cNvPr id="6720" name="object 6720"/>
            <p:cNvSpPr/>
            <p:nvPr/>
          </p:nvSpPr>
          <p:spPr>
            <a:xfrm>
              <a:off x="6978091" y="5500877"/>
              <a:ext cx="3810" cy="569595"/>
            </a:xfrm>
            <a:custGeom>
              <a:avLst/>
              <a:gdLst/>
              <a:ahLst/>
              <a:cxnLst/>
              <a:rect l="l" t="t" r="r" b="b"/>
              <a:pathLst>
                <a:path w="3809" h="569595">
                  <a:moveTo>
                    <a:pt x="3606" y="267792"/>
                  </a:moveTo>
                  <a:lnTo>
                    <a:pt x="0" y="267169"/>
                  </a:lnTo>
                  <a:lnTo>
                    <a:pt x="0" y="568680"/>
                  </a:lnTo>
                  <a:lnTo>
                    <a:pt x="3606" y="569353"/>
                  </a:lnTo>
                  <a:lnTo>
                    <a:pt x="3606" y="267792"/>
                  </a:lnTo>
                  <a:close/>
                </a:path>
                <a:path w="3809" h="569595">
                  <a:moveTo>
                    <a:pt x="3606" y="0"/>
                  </a:moveTo>
                  <a:lnTo>
                    <a:pt x="0" y="1397"/>
                  </a:lnTo>
                  <a:lnTo>
                    <a:pt x="0" y="42570"/>
                  </a:lnTo>
                  <a:lnTo>
                    <a:pt x="3606" y="41224"/>
                  </a:lnTo>
                  <a:lnTo>
                    <a:pt x="3606" y="0"/>
                  </a:lnTo>
                  <a:close/>
                </a:path>
              </a:pathLst>
            </a:custGeom>
            <a:solidFill>
              <a:srgbClr val="C6BED2"/>
            </a:solidFill>
          </p:spPr>
          <p:txBody>
            <a:bodyPr wrap="square" lIns="0" tIns="0" rIns="0" bIns="0" rtlCol="0"/>
            <a:lstStyle/>
            <a:p>
              <a:endParaRPr lang="fr-FR" noProof="0" dirty="0"/>
            </a:p>
          </p:txBody>
        </p:sp>
        <p:sp>
          <p:nvSpPr>
            <p:cNvPr id="6721" name="object 6721"/>
            <p:cNvSpPr/>
            <p:nvPr/>
          </p:nvSpPr>
          <p:spPr>
            <a:xfrm>
              <a:off x="6978096" y="5500877"/>
              <a:ext cx="3810" cy="569595"/>
            </a:xfrm>
            <a:custGeom>
              <a:avLst/>
              <a:gdLst/>
              <a:ahLst/>
              <a:cxnLst/>
              <a:rect l="l" t="t" r="r" b="b"/>
              <a:pathLst>
                <a:path w="3809" h="569595">
                  <a:moveTo>
                    <a:pt x="3602" y="535884"/>
                  </a:moveTo>
                  <a:lnTo>
                    <a:pt x="3602" y="569344"/>
                  </a:lnTo>
                </a:path>
                <a:path w="3809" h="569595">
                  <a:moveTo>
                    <a:pt x="0" y="568671"/>
                  </a:moveTo>
                  <a:lnTo>
                    <a:pt x="0" y="535884"/>
                  </a:lnTo>
                </a:path>
                <a:path w="3809" h="569595">
                  <a:moveTo>
                    <a:pt x="3602" y="0"/>
                  </a:moveTo>
                  <a:lnTo>
                    <a:pt x="3602" y="41216"/>
                  </a:lnTo>
                </a:path>
                <a:path w="3809" h="569595">
                  <a:moveTo>
                    <a:pt x="3602" y="267789"/>
                  </a:moveTo>
                  <a:lnTo>
                    <a:pt x="3602" y="535884"/>
                  </a:lnTo>
                </a:path>
                <a:path w="3809" h="569595">
                  <a:moveTo>
                    <a:pt x="0" y="535884"/>
                  </a:moveTo>
                  <a:lnTo>
                    <a:pt x="0" y="267163"/>
                  </a:lnTo>
                </a:path>
                <a:path w="3809" h="569595">
                  <a:moveTo>
                    <a:pt x="0" y="42565"/>
                  </a:moveTo>
                  <a:lnTo>
                    <a:pt x="0" y="1385"/>
                  </a:lnTo>
                </a:path>
              </a:pathLst>
            </a:custGeom>
            <a:ln w="3175">
              <a:solidFill>
                <a:srgbClr val="C6BED2"/>
              </a:solidFill>
            </a:ln>
          </p:spPr>
          <p:txBody>
            <a:bodyPr wrap="square" lIns="0" tIns="0" rIns="0" bIns="0" rtlCol="0"/>
            <a:lstStyle/>
            <a:p>
              <a:endParaRPr lang="fr-FR" noProof="0" dirty="0"/>
            </a:p>
          </p:txBody>
        </p:sp>
        <p:sp>
          <p:nvSpPr>
            <p:cNvPr id="6722" name="object 6722"/>
            <p:cNvSpPr/>
            <p:nvPr/>
          </p:nvSpPr>
          <p:spPr>
            <a:xfrm>
              <a:off x="6981698" y="5499493"/>
              <a:ext cx="3810" cy="571500"/>
            </a:xfrm>
            <a:custGeom>
              <a:avLst/>
              <a:gdLst/>
              <a:ahLst/>
              <a:cxnLst/>
              <a:rect l="l" t="t" r="r" b="b"/>
              <a:pathLst>
                <a:path w="3809" h="571500">
                  <a:moveTo>
                    <a:pt x="3594" y="269798"/>
                  </a:moveTo>
                  <a:lnTo>
                    <a:pt x="0" y="269176"/>
                  </a:lnTo>
                  <a:lnTo>
                    <a:pt x="0" y="570738"/>
                  </a:lnTo>
                  <a:lnTo>
                    <a:pt x="3594" y="571411"/>
                  </a:lnTo>
                  <a:lnTo>
                    <a:pt x="3594" y="269798"/>
                  </a:lnTo>
                  <a:close/>
                </a:path>
                <a:path w="3809" h="571500">
                  <a:moveTo>
                    <a:pt x="3594" y="0"/>
                  </a:moveTo>
                  <a:lnTo>
                    <a:pt x="0" y="1384"/>
                  </a:lnTo>
                  <a:lnTo>
                    <a:pt x="0" y="42608"/>
                  </a:lnTo>
                  <a:lnTo>
                    <a:pt x="3594" y="41262"/>
                  </a:lnTo>
                  <a:lnTo>
                    <a:pt x="3594" y="0"/>
                  </a:lnTo>
                  <a:close/>
                </a:path>
              </a:pathLst>
            </a:custGeom>
            <a:solidFill>
              <a:srgbClr val="C6BED2"/>
            </a:solidFill>
          </p:spPr>
          <p:txBody>
            <a:bodyPr wrap="square" lIns="0" tIns="0" rIns="0" bIns="0" rtlCol="0"/>
            <a:lstStyle/>
            <a:p>
              <a:endParaRPr lang="fr-FR" noProof="0" dirty="0"/>
            </a:p>
          </p:txBody>
        </p:sp>
        <p:sp>
          <p:nvSpPr>
            <p:cNvPr id="6723" name="object 6723"/>
            <p:cNvSpPr/>
            <p:nvPr/>
          </p:nvSpPr>
          <p:spPr>
            <a:xfrm>
              <a:off x="6981699" y="5499492"/>
              <a:ext cx="3810" cy="571500"/>
            </a:xfrm>
            <a:custGeom>
              <a:avLst/>
              <a:gdLst/>
              <a:ahLst/>
              <a:cxnLst/>
              <a:rect l="l" t="t" r="r" b="b"/>
              <a:pathLst>
                <a:path w="3809" h="571500">
                  <a:moveTo>
                    <a:pt x="3602" y="537269"/>
                  </a:moveTo>
                  <a:lnTo>
                    <a:pt x="3602" y="571404"/>
                  </a:lnTo>
                </a:path>
                <a:path w="3809" h="571500">
                  <a:moveTo>
                    <a:pt x="0" y="570730"/>
                  </a:moveTo>
                  <a:lnTo>
                    <a:pt x="0" y="537269"/>
                  </a:lnTo>
                </a:path>
                <a:path w="3809" h="571500">
                  <a:moveTo>
                    <a:pt x="3602" y="0"/>
                  </a:moveTo>
                  <a:lnTo>
                    <a:pt x="3602" y="41252"/>
                  </a:lnTo>
                </a:path>
                <a:path w="3809" h="571500">
                  <a:moveTo>
                    <a:pt x="3602" y="269800"/>
                  </a:moveTo>
                  <a:lnTo>
                    <a:pt x="3602" y="537269"/>
                  </a:lnTo>
                </a:path>
                <a:path w="3809" h="571500">
                  <a:moveTo>
                    <a:pt x="0" y="537269"/>
                  </a:moveTo>
                  <a:lnTo>
                    <a:pt x="0" y="269174"/>
                  </a:lnTo>
                </a:path>
                <a:path w="3809" h="571500">
                  <a:moveTo>
                    <a:pt x="0" y="42601"/>
                  </a:moveTo>
                  <a:lnTo>
                    <a:pt x="0" y="1385"/>
                  </a:lnTo>
                </a:path>
              </a:pathLst>
            </a:custGeom>
            <a:ln w="3175">
              <a:solidFill>
                <a:srgbClr val="C6BED2"/>
              </a:solidFill>
            </a:ln>
          </p:spPr>
          <p:txBody>
            <a:bodyPr wrap="square" lIns="0" tIns="0" rIns="0" bIns="0" rtlCol="0"/>
            <a:lstStyle/>
            <a:p>
              <a:endParaRPr lang="fr-FR" noProof="0" dirty="0"/>
            </a:p>
          </p:txBody>
        </p:sp>
        <p:sp>
          <p:nvSpPr>
            <p:cNvPr id="6724" name="object 6724"/>
            <p:cNvSpPr/>
            <p:nvPr/>
          </p:nvSpPr>
          <p:spPr>
            <a:xfrm>
              <a:off x="6985292" y="5498845"/>
              <a:ext cx="1905" cy="572135"/>
            </a:xfrm>
            <a:custGeom>
              <a:avLst/>
              <a:gdLst/>
              <a:ahLst/>
              <a:cxnLst/>
              <a:rect l="l" t="t" r="r" b="b"/>
              <a:pathLst>
                <a:path w="1904" h="572135">
                  <a:moveTo>
                    <a:pt x="1689" y="270738"/>
                  </a:moveTo>
                  <a:lnTo>
                    <a:pt x="0" y="270738"/>
                  </a:lnTo>
                  <a:lnTo>
                    <a:pt x="0" y="572058"/>
                  </a:lnTo>
                  <a:lnTo>
                    <a:pt x="1689" y="572058"/>
                  </a:lnTo>
                  <a:lnTo>
                    <a:pt x="1689" y="270738"/>
                  </a:lnTo>
                  <a:close/>
                </a:path>
                <a:path w="1904" h="572135">
                  <a:moveTo>
                    <a:pt x="1689" y="0"/>
                  </a:moveTo>
                  <a:lnTo>
                    <a:pt x="0" y="647"/>
                  </a:lnTo>
                  <a:lnTo>
                    <a:pt x="0" y="41275"/>
                  </a:lnTo>
                  <a:lnTo>
                    <a:pt x="1689" y="41275"/>
                  </a:lnTo>
                  <a:lnTo>
                    <a:pt x="1689" y="0"/>
                  </a:lnTo>
                  <a:close/>
                </a:path>
              </a:pathLst>
            </a:custGeom>
            <a:solidFill>
              <a:srgbClr val="C5BED2"/>
            </a:solidFill>
          </p:spPr>
          <p:txBody>
            <a:bodyPr wrap="square" lIns="0" tIns="0" rIns="0" bIns="0" rtlCol="0"/>
            <a:lstStyle/>
            <a:p>
              <a:endParaRPr lang="fr-FR" noProof="0" dirty="0"/>
            </a:p>
          </p:txBody>
        </p:sp>
        <p:sp>
          <p:nvSpPr>
            <p:cNvPr id="6725" name="object 6725"/>
            <p:cNvSpPr/>
            <p:nvPr/>
          </p:nvSpPr>
          <p:spPr>
            <a:xfrm>
              <a:off x="6985302" y="5498846"/>
              <a:ext cx="1905" cy="572770"/>
            </a:xfrm>
            <a:custGeom>
              <a:avLst/>
              <a:gdLst/>
              <a:ahLst/>
              <a:cxnLst/>
              <a:rect l="l" t="t" r="r" b="b"/>
              <a:pathLst>
                <a:path w="1904" h="572770">
                  <a:moveTo>
                    <a:pt x="1681" y="537916"/>
                  </a:moveTo>
                  <a:lnTo>
                    <a:pt x="1681" y="572364"/>
                  </a:lnTo>
                </a:path>
                <a:path w="1904" h="572770">
                  <a:moveTo>
                    <a:pt x="0" y="572050"/>
                  </a:moveTo>
                  <a:lnTo>
                    <a:pt x="0" y="537916"/>
                  </a:lnTo>
                </a:path>
                <a:path w="1904" h="572770">
                  <a:moveTo>
                    <a:pt x="1681" y="0"/>
                  </a:moveTo>
                  <a:lnTo>
                    <a:pt x="1681" y="41269"/>
                  </a:lnTo>
                </a:path>
                <a:path w="1904" h="572770">
                  <a:moveTo>
                    <a:pt x="1681" y="270738"/>
                  </a:moveTo>
                  <a:lnTo>
                    <a:pt x="1681" y="537916"/>
                  </a:lnTo>
                </a:path>
                <a:path w="1904" h="572770">
                  <a:moveTo>
                    <a:pt x="0" y="537916"/>
                  </a:moveTo>
                  <a:lnTo>
                    <a:pt x="0" y="270446"/>
                  </a:lnTo>
                </a:path>
                <a:path w="1904" h="572770">
                  <a:moveTo>
                    <a:pt x="0" y="41898"/>
                  </a:moveTo>
                  <a:lnTo>
                    <a:pt x="0" y="646"/>
                  </a:lnTo>
                </a:path>
              </a:pathLst>
            </a:custGeom>
            <a:ln w="3175">
              <a:solidFill>
                <a:srgbClr val="C5BED2"/>
              </a:solidFill>
            </a:ln>
          </p:spPr>
          <p:txBody>
            <a:bodyPr wrap="square" lIns="0" tIns="0" rIns="0" bIns="0" rtlCol="0"/>
            <a:lstStyle/>
            <a:p>
              <a:endParaRPr lang="fr-FR" noProof="0" dirty="0"/>
            </a:p>
          </p:txBody>
        </p:sp>
        <p:sp>
          <p:nvSpPr>
            <p:cNvPr id="6726" name="object 6726"/>
            <p:cNvSpPr/>
            <p:nvPr/>
          </p:nvSpPr>
          <p:spPr>
            <a:xfrm>
              <a:off x="6986981" y="5497461"/>
              <a:ext cx="3810" cy="574675"/>
            </a:xfrm>
            <a:custGeom>
              <a:avLst/>
              <a:gdLst/>
              <a:ahLst/>
              <a:cxnLst/>
              <a:rect l="l" t="t" r="r" b="b"/>
              <a:pathLst>
                <a:path w="3809" h="574675">
                  <a:moveTo>
                    <a:pt x="3594" y="272757"/>
                  </a:moveTo>
                  <a:lnTo>
                    <a:pt x="0" y="272122"/>
                  </a:lnTo>
                  <a:lnTo>
                    <a:pt x="0" y="573760"/>
                  </a:lnTo>
                  <a:lnTo>
                    <a:pt x="3594" y="574433"/>
                  </a:lnTo>
                  <a:lnTo>
                    <a:pt x="3594" y="272757"/>
                  </a:lnTo>
                  <a:close/>
                </a:path>
                <a:path w="3809" h="574675">
                  <a:moveTo>
                    <a:pt x="3594" y="0"/>
                  </a:moveTo>
                  <a:lnTo>
                    <a:pt x="0" y="1384"/>
                  </a:lnTo>
                  <a:lnTo>
                    <a:pt x="0" y="42659"/>
                  </a:lnTo>
                  <a:lnTo>
                    <a:pt x="3594" y="41313"/>
                  </a:lnTo>
                  <a:lnTo>
                    <a:pt x="3594" y="0"/>
                  </a:lnTo>
                  <a:close/>
                </a:path>
              </a:pathLst>
            </a:custGeom>
            <a:solidFill>
              <a:srgbClr val="C5BED2"/>
            </a:solidFill>
          </p:spPr>
          <p:txBody>
            <a:bodyPr wrap="square" lIns="0" tIns="0" rIns="0" bIns="0" rtlCol="0"/>
            <a:lstStyle/>
            <a:p>
              <a:endParaRPr lang="fr-FR" noProof="0" dirty="0"/>
            </a:p>
          </p:txBody>
        </p:sp>
        <p:sp>
          <p:nvSpPr>
            <p:cNvPr id="6727" name="object 6727"/>
            <p:cNvSpPr/>
            <p:nvPr/>
          </p:nvSpPr>
          <p:spPr>
            <a:xfrm>
              <a:off x="6986983" y="5497460"/>
              <a:ext cx="3810" cy="574675"/>
            </a:xfrm>
            <a:custGeom>
              <a:avLst/>
              <a:gdLst/>
              <a:ahLst/>
              <a:cxnLst/>
              <a:rect l="l" t="t" r="r" b="b"/>
              <a:pathLst>
                <a:path w="3809" h="574675">
                  <a:moveTo>
                    <a:pt x="3602" y="539301"/>
                  </a:moveTo>
                  <a:lnTo>
                    <a:pt x="3602" y="574424"/>
                  </a:lnTo>
                </a:path>
                <a:path w="3809" h="574675">
                  <a:moveTo>
                    <a:pt x="0" y="573750"/>
                  </a:moveTo>
                  <a:lnTo>
                    <a:pt x="0" y="539301"/>
                  </a:lnTo>
                </a:path>
                <a:path w="3809" h="574675">
                  <a:moveTo>
                    <a:pt x="3602" y="0"/>
                  </a:moveTo>
                  <a:lnTo>
                    <a:pt x="3602" y="41305"/>
                  </a:lnTo>
                </a:path>
                <a:path w="3809" h="574675">
                  <a:moveTo>
                    <a:pt x="3602" y="272749"/>
                  </a:moveTo>
                  <a:lnTo>
                    <a:pt x="3602" y="539301"/>
                  </a:lnTo>
                </a:path>
                <a:path w="3809" h="574675">
                  <a:moveTo>
                    <a:pt x="0" y="539301"/>
                  </a:moveTo>
                  <a:lnTo>
                    <a:pt x="0" y="272123"/>
                  </a:lnTo>
                </a:path>
                <a:path w="3809" h="574675">
                  <a:moveTo>
                    <a:pt x="0" y="42654"/>
                  </a:moveTo>
                  <a:lnTo>
                    <a:pt x="0" y="1385"/>
                  </a:lnTo>
                </a:path>
              </a:pathLst>
            </a:custGeom>
            <a:ln w="3175">
              <a:solidFill>
                <a:srgbClr val="C5BED2"/>
              </a:solidFill>
            </a:ln>
          </p:spPr>
          <p:txBody>
            <a:bodyPr wrap="square" lIns="0" tIns="0" rIns="0" bIns="0" rtlCol="0"/>
            <a:lstStyle/>
            <a:p>
              <a:endParaRPr lang="fr-FR" noProof="0" dirty="0"/>
            </a:p>
          </p:txBody>
        </p:sp>
        <p:sp>
          <p:nvSpPr>
            <p:cNvPr id="6728" name="object 6728"/>
            <p:cNvSpPr/>
            <p:nvPr/>
          </p:nvSpPr>
          <p:spPr>
            <a:xfrm>
              <a:off x="6990575" y="5496077"/>
              <a:ext cx="3810" cy="576580"/>
            </a:xfrm>
            <a:custGeom>
              <a:avLst/>
              <a:gdLst/>
              <a:ahLst/>
              <a:cxnLst/>
              <a:rect l="l" t="t" r="r" b="b"/>
              <a:pathLst>
                <a:path w="3809" h="576579">
                  <a:moveTo>
                    <a:pt x="3606" y="274764"/>
                  </a:moveTo>
                  <a:lnTo>
                    <a:pt x="0" y="274142"/>
                  </a:lnTo>
                  <a:lnTo>
                    <a:pt x="0" y="575818"/>
                  </a:lnTo>
                  <a:lnTo>
                    <a:pt x="3606" y="576491"/>
                  </a:lnTo>
                  <a:lnTo>
                    <a:pt x="3606" y="274764"/>
                  </a:lnTo>
                  <a:close/>
                </a:path>
                <a:path w="3809" h="576579">
                  <a:moveTo>
                    <a:pt x="3606" y="0"/>
                  </a:moveTo>
                  <a:lnTo>
                    <a:pt x="0" y="1384"/>
                  </a:lnTo>
                  <a:lnTo>
                    <a:pt x="0" y="42697"/>
                  </a:lnTo>
                  <a:lnTo>
                    <a:pt x="3606" y="41351"/>
                  </a:lnTo>
                  <a:lnTo>
                    <a:pt x="3606" y="0"/>
                  </a:lnTo>
                  <a:close/>
                </a:path>
              </a:pathLst>
            </a:custGeom>
            <a:solidFill>
              <a:srgbClr val="C5BED2"/>
            </a:solidFill>
          </p:spPr>
          <p:txBody>
            <a:bodyPr wrap="square" lIns="0" tIns="0" rIns="0" bIns="0" rtlCol="0"/>
            <a:lstStyle/>
            <a:p>
              <a:endParaRPr lang="fr-FR" noProof="0" dirty="0"/>
            </a:p>
          </p:txBody>
        </p:sp>
        <p:sp>
          <p:nvSpPr>
            <p:cNvPr id="6729" name="object 6729"/>
            <p:cNvSpPr/>
            <p:nvPr/>
          </p:nvSpPr>
          <p:spPr>
            <a:xfrm>
              <a:off x="6990586" y="5496075"/>
              <a:ext cx="3810" cy="576580"/>
            </a:xfrm>
            <a:custGeom>
              <a:avLst/>
              <a:gdLst/>
              <a:ahLst/>
              <a:cxnLst/>
              <a:rect l="l" t="t" r="r" b="b"/>
              <a:pathLst>
                <a:path w="3809" h="576579">
                  <a:moveTo>
                    <a:pt x="3602" y="540686"/>
                  </a:moveTo>
                  <a:lnTo>
                    <a:pt x="3602" y="576483"/>
                  </a:lnTo>
                </a:path>
                <a:path w="3809" h="576579">
                  <a:moveTo>
                    <a:pt x="0" y="575809"/>
                  </a:moveTo>
                  <a:lnTo>
                    <a:pt x="0" y="540686"/>
                  </a:lnTo>
                </a:path>
                <a:path w="3809" h="576579">
                  <a:moveTo>
                    <a:pt x="3602" y="0"/>
                  </a:moveTo>
                  <a:lnTo>
                    <a:pt x="3602" y="41341"/>
                  </a:lnTo>
                </a:path>
                <a:path w="3809" h="576579">
                  <a:moveTo>
                    <a:pt x="3602" y="274760"/>
                  </a:moveTo>
                  <a:lnTo>
                    <a:pt x="3602" y="540686"/>
                  </a:lnTo>
                </a:path>
                <a:path w="3809" h="576579">
                  <a:moveTo>
                    <a:pt x="0" y="540686"/>
                  </a:moveTo>
                  <a:lnTo>
                    <a:pt x="0" y="274134"/>
                  </a:lnTo>
                </a:path>
                <a:path w="3809" h="576579">
                  <a:moveTo>
                    <a:pt x="0" y="42690"/>
                  </a:moveTo>
                  <a:lnTo>
                    <a:pt x="0" y="1385"/>
                  </a:lnTo>
                </a:path>
              </a:pathLst>
            </a:custGeom>
            <a:ln w="3175">
              <a:solidFill>
                <a:srgbClr val="C5BED2"/>
              </a:solidFill>
            </a:ln>
          </p:spPr>
          <p:txBody>
            <a:bodyPr wrap="square" lIns="0" tIns="0" rIns="0" bIns="0" rtlCol="0"/>
            <a:lstStyle/>
            <a:p>
              <a:endParaRPr lang="fr-FR" noProof="0" dirty="0"/>
            </a:p>
          </p:txBody>
        </p:sp>
        <p:sp>
          <p:nvSpPr>
            <p:cNvPr id="6730" name="object 6730"/>
            <p:cNvSpPr/>
            <p:nvPr/>
          </p:nvSpPr>
          <p:spPr>
            <a:xfrm>
              <a:off x="6994182" y="5495340"/>
              <a:ext cx="2540" cy="577850"/>
            </a:xfrm>
            <a:custGeom>
              <a:avLst/>
              <a:gdLst/>
              <a:ahLst/>
              <a:cxnLst/>
              <a:rect l="l" t="t" r="r" b="b"/>
              <a:pathLst>
                <a:path w="2540" h="577850">
                  <a:moveTo>
                    <a:pt x="1917" y="275831"/>
                  </a:moveTo>
                  <a:lnTo>
                    <a:pt x="0" y="275831"/>
                  </a:lnTo>
                  <a:lnTo>
                    <a:pt x="0" y="577227"/>
                  </a:lnTo>
                  <a:lnTo>
                    <a:pt x="1917" y="577227"/>
                  </a:lnTo>
                  <a:lnTo>
                    <a:pt x="1917" y="275831"/>
                  </a:lnTo>
                  <a:close/>
                </a:path>
                <a:path w="2540" h="577850">
                  <a:moveTo>
                    <a:pt x="1917" y="0"/>
                  </a:moveTo>
                  <a:lnTo>
                    <a:pt x="0" y="736"/>
                  </a:lnTo>
                  <a:lnTo>
                    <a:pt x="0" y="41363"/>
                  </a:lnTo>
                  <a:lnTo>
                    <a:pt x="1917" y="41363"/>
                  </a:lnTo>
                  <a:lnTo>
                    <a:pt x="1917" y="0"/>
                  </a:lnTo>
                  <a:close/>
                </a:path>
              </a:pathLst>
            </a:custGeom>
            <a:solidFill>
              <a:srgbClr val="C5BED2"/>
            </a:solidFill>
          </p:spPr>
          <p:txBody>
            <a:bodyPr wrap="square" lIns="0" tIns="0" rIns="0" bIns="0" rtlCol="0"/>
            <a:lstStyle/>
            <a:p>
              <a:endParaRPr lang="fr-FR" noProof="0" dirty="0"/>
            </a:p>
          </p:txBody>
        </p:sp>
        <p:sp>
          <p:nvSpPr>
            <p:cNvPr id="6731" name="object 6731"/>
            <p:cNvSpPr/>
            <p:nvPr/>
          </p:nvSpPr>
          <p:spPr>
            <a:xfrm>
              <a:off x="6994189" y="5495336"/>
              <a:ext cx="2540" cy="577850"/>
            </a:xfrm>
            <a:custGeom>
              <a:avLst/>
              <a:gdLst/>
              <a:ahLst/>
              <a:cxnLst/>
              <a:rect l="l" t="t" r="r" b="b"/>
              <a:pathLst>
                <a:path w="2540" h="577850">
                  <a:moveTo>
                    <a:pt x="1921" y="541425"/>
                  </a:moveTo>
                  <a:lnTo>
                    <a:pt x="1921" y="577581"/>
                  </a:lnTo>
                </a:path>
                <a:path w="2540" h="577850">
                  <a:moveTo>
                    <a:pt x="0" y="577221"/>
                  </a:moveTo>
                  <a:lnTo>
                    <a:pt x="0" y="541425"/>
                  </a:lnTo>
                </a:path>
                <a:path w="2540" h="577850">
                  <a:moveTo>
                    <a:pt x="1921" y="0"/>
                  </a:moveTo>
                  <a:lnTo>
                    <a:pt x="1921" y="41360"/>
                  </a:lnTo>
                </a:path>
                <a:path w="2540" h="577850">
                  <a:moveTo>
                    <a:pt x="1921" y="275832"/>
                  </a:moveTo>
                  <a:lnTo>
                    <a:pt x="1921" y="541425"/>
                  </a:lnTo>
                </a:path>
                <a:path w="2540" h="577850">
                  <a:moveTo>
                    <a:pt x="0" y="541425"/>
                  </a:moveTo>
                  <a:lnTo>
                    <a:pt x="0" y="275498"/>
                  </a:lnTo>
                </a:path>
                <a:path w="2540" h="577850">
                  <a:moveTo>
                    <a:pt x="0" y="42079"/>
                  </a:moveTo>
                  <a:lnTo>
                    <a:pt x="0" y="738"/>
                  </a:lnTo>
                </a:path>
              </a:pathLst>
            </a:custGeom>
            <a:ln w="3175">
              <a:solidFill>
                <a:srgbClr val="C5BED2"/>
              </a:solidFill>
            </a:ln>
          </p:spPr>
          <p:txBody>
            <a:bodyPr wrap="square" lIns="0" tIns="0" rIns="0" bIns="0" rtlCol="0"/>
            <a:lstStyle/>
            <a:p>
              <a:endParaRPr lang="fr-FR" noProof="0" dirty="0"/>
            </a:p>
          </p:txBody>
        </p:sp>
        <p:sp>
          <p:nvSpPr>
            <p:cNvPr id="6732" name="object 6732"/>
            <p:cNvSpPr/>
            <p:nvPr/>
          </p:nvSpPr>
          <p:spPr>
            <a:xfrm>
              <a:off x="6996100" y="5493956"/>
              <a:ext cx="3810" cy="579755"/>
            </a:xfrm>
            <a:custGeom>
              <a:avLst/>
              <a:gdLst/>
              <a:ahLst/>
              <a:cxnLst/>
              <a:rect l="l" t="t" r="r" b="b"/>
              <a:pathLst>
                <a:path w="3809" h="579754">
                  <a:moveTo>
                    <a:pt x="3606" y="277850"/>
                  </a:moveTo>
                  <a:lnTo>
                    <a:pt x="0" y="277215"/>
                  </a:lnTo>
                  <a:lnTo>
                    <a:pt x="0" y="578967"/>
                  </a:lnTo>
                  <a:lnTo>
                    <a:pt x="3606" y="579640"/>
                  </a:lnTo>
                  <a:lnTo>
                    <a:pt x="3606" y="277850"/>
                  </a:lnTo>
                  <a:close/>
                </a:path>
                <a:path w="3809" h="579754">
                  <a:moveTo>
                    <a:pt x="3606" y="0"/>
                  </a:moveTo>
                  <a:lnTo>
                    <a:pt x="0" y="1384"/>
                  </a:lnTo>
                  <a:lnTo>
                    <a:pt x="0" y="42748"/>
                  </a:lnTo>
                  <a:lnTo>
                    <a:pt x="3606" y="41402"/>
                  </a:lnTo>
                  <a:lnTo>
                    <a:pt x="3606" y="0"/>
                  </a:lnTo>
                  <a:close/>
                </a:path>
              </a:pathLst>
            </a:custGeom>
            <a:solidFill>
              <a:srgbClr val="C5BDD1"/>
            </a:solidFill>
          </p:spPr>
          <p:txBody>
            <a:bodyPr wrap="square" lIns="0" tIns="0" rIns="0" bIns="0" rtlCol="0"/>
            <a:lstStyle/>
            <a:p>
              <a:endParaRPr lang="fr-FR" noProof="0" dirty="0"/>
            </a:p>
          </p:txBody>
        </p:sp>
        <p:sp>
          <p:nvSpPr>
            <p:cNvPr id="6733" name="object 6733"/>
            <p:cNvSpPr/>
            <p:nvPr/>
          </p:nvSpPr>
          <p:spPr>
            <a:xfrm>
              <a:off x="6996110" y="5493951"/>
              <a:ext cx="3810" cy="579755"/>
            </a:xfrm>
            <a:custGeom>
              <a:avLst/>
              <a:gdLst/>
              <a:ahLst/>
              <a:cxnLst/>
              <a:rect l="l" t="t" r="r" b="b"/>
              <a:pathLst>
                <a:path w="3809" h="579754">
                  <a:moveTo>
                    <a:pt x="3602" y="542810"/>
                  </a:moveTo>
                  <a:lnTo>
                    <a:pt x="3602" y="579640"/>
                  </a:lnTo>
                </a:path>
                <a:path w="3809" h="579754">
                  <a:moveTo>
                    <a:pt x="0" y="578966"/>
                  </a:moveTo>
                  <a:lnTo>
                    <a:pt x="0" y="542810"/>
                  </a:lnTo>
                </a:path>
                <a:path w="3809" h="579754">
                  <a:moveTo>
                    <a:pt x="3602" y="0"/>
                  </a:moveTo>
                  <a:lnTo>
                    <a:pt x="3602" y="41396"/>
                  </a:lnTo>
                </a:path>
                <a:path w="3809" h="579754">
                  <a:moveTo>
                    <a:pt x="3602" y="277843"/>
                  </a:moveTo>
                  <a:lnTo>
                    <a:pt x="3602" y="542810"/>
                  </a:lnTo>
                </a:path>
                <a:path w="3809" h="579754">
                  <a:moveTo>
                    <a:pt x="0" y="542810"/>
                  </a:moveTo>
                  <a:lnTo>
                    <a:pt x="0" y="277217"/>
                  </a:lnTo>
                </a:path>
                <a:path w="3809" h="579754">
                  <a:moveTo>
                    <a:pt x="0" y="42745"/>
                  </a:moveTo>
                  <a:lnTo>
                    <a:pt x="0" y="1385"/>
                  </a:lnTo>
                </a:path>
              </a:pathLst>
            </a:custGeom>
            <a:ln w="3175">
              <a:solidFill>
                <a:srgbClr val="C5BDD1"/>
              </a:solidFill>
            </a:ln>
          </p:spPr>
          <p:txBody>
            <a:bodyPr wrap="square" lIns="0" tIns="0" rIns="0" bIns="0" rtlCol="0"/>
            <a:lstStyle/>
            <a:p>
              <a:endParaRPr lang="fr-FR" noProof="0" dirty="0"/>
            </a:p>
          </p:txBody>
        </p:sp>
        <p:sp>
          <p:nvSpPr>
            <p:cNvPr id="6734" name="object 6734"/>
            <p:cNvSpPr/>
            <p:nvPr/>
          </p:nvSpPr>
          <p:spPr>
            <a:xfrm>
              <a:off x="6999706" y="5492572"/>
              <a:ext cx="3810" cy="581660"/>
            </a:xfrm>
            <a:custGeom>
              <a:avLst/>
              <a:gdLst/>
              <a:ahLst/>
              <a:cxnLst/>
              <a:rect l="l" t="t" r="r" b="b"/>
              <a:pathLst>
                <a:path w="3809" h="581660">
                  <a:moveTo>
                    <a:pt x="3606" y="279857"/>
                  </a:moveTo>
                  <a:lnTo>
                    <a:pt x="0" y="279234"/>
                  </a:lnTo>
                  <a:lnTo>
                    <a:pt x="0" y="581025"/>
                  </a:lnTo>
                  <a:lnTo>
                    <a:pt x="3606" y="581469"/>
                  </a:lnTo>
                  <a:lnTo>
                    <a:pt x="3606" y="279857"/>
                  </a:lnTo>
                  <a:close/>
                </a:path>
                <a:path w="3809" h="581660">
                  <a:moveTo>
                    <a:pt x="3606" y="0"/>
                  </a:moveTo>
                  <a:lnTo>
                    <a:pt x="0" y="1384"/>
                  </a:lnTo>
                  <a:lnTo>
                    <a:pt x="0" y="42786"/>
                  </a:lnTo>
                  <a:lnTo>
                    <a:pt x="3606" y="41427"/>
                  </a:lnTo>
                  <a:lnTo>
                    <a:pt x="3606" y="0"/>
                  </a:lnTo>
                  <a:close/>
                </a:path>
              </a:pathLst>
            </a:custGeom>
            <a:solidFill>
              <a:srgbClr val="C5BDD1"/>
            </a:solidFill>
          </p:spPr>
          <p:txBody>
            <a:bodyPr wrap="square" lIns="0" tIns="0" rIns="0" bIns="0" rtlCol="0"/>
            <a:lstStyle/>
            <a:p>
              <a:endParaRPr lang="fr-FR" noProof="0" dirty="0"/>
            </a:p>
          </p:txBody>
        </p:sp>
        <p:sp>
          <p:nvSpPr>
            <p:cNvPr id="6735" name="object 6735"/>
            <p:cNvSpPr/>
            <p:nvPr/>
          </p:nvSpPr>
          <p:spPr>
            <a:xfrm>
              <a:off x="6999713" y="5492566"/>
              <a:ext cx="3810" cy="581660"/>
            </a:xfrm>
            <a:custGeom>
              <a:avLst/>
              <a:gdLst/>
              <a:ahLst/>
              <a:cxnLst/>
              <a:rect l="l" t="t" r="r" b="b"/>
              <a:pathLst>
                <a:path w="3809" h="581660">
                  <a:moveTo>
                    <a:pt x="3602" y="544195"/>
                  </a:moveTo>
                  <a:lnTo>
                    <a:pt x="3602" y="581467"/>
                  </a:lnTo>
                </a:path>
                <a:path w="3809" h="581660">
                  <a:moveTo>
                    <a:pt x="0" y="581025"/>
                  </a:moveTo>
                  <a:lnTo>
                    <a:pt x="0" y="544195"/>
                  </a:lnTo>
                </a:path>
                <a:path w="3809" h="581660">
                  <a:moveTo>
                    <a:pt x="3602" y="0"/>
                  </a:moveTo>
                  <a:lnTo>
                    <a:pt x="3602" y="41432"/>
                  </a:lnTo>
                </a:path>
                <a:path w="3809" h="581660">
                  <a:moveTo>
                    <a:pt x="3602" y="279854"/>
                  </a:moveTo>
                  <a:lnTo>
                    <a:pt x="3602" y="544195"/>
                  </a:lnTo>
                </a:path>
                <a:path w="3809" h="581660">
                  <a:moveTo>
                    <a:pt x="0" y="544195"/>
                  </a:moveTo>
                  <a:lnTo>
                    <a:pt x="0" y="279228"/>
                  </a:lnTo>
                </a:path>
                <a:path w="3809" h="581660">
                  <a:moveTo>
                    <a:pt x="0" y="42781"/>
                  </a:moveTo>
                  <a:lnTo>
                    <a:pt x="0" y="1385"/>
                  </a:lnTo>
                </a:path>
              </a:pathLst>
            </a:custGeom>
            <a:ln w="3175">
              <a:solidFill>
                <a:srgbClr val="C5BDD1"/>
              </a:solidFill>
            </a:ln>
          </p:spPr>
          <p:txBody>
            <a:bodyPr wrap="square" lIns="0" tIns="0" rIns="0" bIns="0" rtlCol="0"/>
            <a:lstStyle/>
            <a:p>
              <a:endParaRPr lang="fr-FR" noProof="0" dirty="0"/>
            </a:p>
          </p:txBody>
        </p:sp>
        <p:sp>
          <p:nvSpPr>
            <p:cNvPr id="6736" name="object 6736"/>
            <p:cNvSpPr/>
            <p:nvPr/>
          </p:nvSpPr>
          <p:spPr>
            <a:xfrm>
              <a:off x="7003313" y="5491924"/>
              <a:ext cx="1905" cy="582295"/>
            </a:xfrm>
            <a:custGeom>
              <a:avLst/>
              <a:gdLst/>
              <a:ahLst/>
              <a:cxnLst/>
              <a:rect l="l" t="t" r="r" b="b"/>
              <a:pathLst>
                <a:path w="1904" h="582295">
                  <a:moveTo>
                    <a:pt x="1676" y="280797"/>
                  </a:moveTo>
                  <a:lnTo>
                    <a:pt x="0" y="280797"/>
                  </a:lnTo>
                  <a:lnTo>
                    <a:pt x="0" y="582117"/>
                  </a:lnTo>
                  <a:lnTo>
                    <a:pt x="1676" y="582117"/>
                  </a:lnTo>
                  <a:lnTo>
                    <a:pt x="1676" y="280797"/>
                  </a:lnTo>
                  <a:close/>
                </a:path>
                <a:path w="1904" h="582295">
                  <a:moveTo>
                    <a:pt x="1676" y="0"/>
                  </a:moveTo>
                  <a:lnTo>
                    <a:pt x="0" y="647"/>
                  </a:lnTo>
                  <a:lnTo>
                    <a:pt x="0" y="41452"/>
                  </a:lnTo>
                  <a:lnTo>
                    <a:pt x="1676" y="41452"/>
                  </a:lnTo>
                  <a:lnTo>
                    <a:pt x="1676" y="0"/>
                  </a:lnTo>
                  <a:close/>
                </a:path>
              </a:pathLst>
            </a:custGeom>
            <a:solidFill>
              <a:srgbClr val="C5BDD1"/>
            </a:solidFill>
          </p:spPr>
          <p:txBody>
            <a:bodyPr wrap="square" lIns="0" tIns="0" rIns="0" bIns="0" rtlCol="0"/>
            <a:lstStyle/>
            <a:p>
              <a:endParaRPr lang="fr-FR" noProof="0" dirty="0"/>
            </a:p>
          </p:txBody>
        </p:sp>
        <p:sp>
          <p:nvSpPr>
            <p:cNvPr id="6737" name="object 6737"/>
            <p:cNvSpPr/>
            <p:nvPr/>
          </p:nvSpPr>
          <p:spPr>
            <a:xfrm>
              <a:off x="7003316" y="5491920"/>
              <a:ext cx="1905" cy="582930"/>
            </a:xfrm>
            <a:custGeom>
              <a:avLst/>
              <a:gdLst/>
              <a:ahLst/>
              <a:cxnLst/>
              <a:rect l="l" t="t" r="r" b="b"/>
              <a:pathLst>
                <a:path w="1904" h="582929">
                  <a:moveTo>
                    <a:pt x="1681" y="544841"/>
                  </a:moveTo>
                  <a:lnTo>
                    <a:pt x="1681" y="582320"/>
                  </a:lnTo>
                </a:path>
                <a:path w="1904" h="582929">
                  <a:moveTo>
                    <a:pt x="0" y="582114"/>
                  </a:moveTo>
                  <a:lnTo>
                    <a:pt x="0" y="544841"/>
                  </a:lnTo>
                </a:path>
                <a:path w="1904" h="582929">
                  <a:moveTo>
                    <a:pt x="1681" y="0"/>
                  </a:moveTo>
                  <a:lnTo>
                    <a:pt x="1681" y="41449"/>
                  </a:lnTo>
                </a:path>
                <a:path w="1904" h="582929">
                  <a:moveTo>
                    <a:pt x="1681" y="280792"/>
                  </a:moveTo>
                  <a:lnTo>
                    <a:pt x="1681" y="544841"/>
                  </a:lnTo>
                </a:path>
                <a:path w="1904" h="582929">
                  <a:moveTo>
                    <a:pt x="0" y="544841"/>
                  </a:moveTo>
                  <a:lnTo>
                    <a:pt x="0" y="280500"/>
                  </a:lnTo>
                </a:path>
                <a:path w="1904" h="582929">
                  <a:moveTo>
                    <a:pt x="0" y="42078"/>
                  </a:moveTo>
                  <a:lnTo>
                    <a:pt x="0" y="646"/>
                  </a:lnTo>
                </a:path>
              </a:pathLst>
            </a:custGeom>
            <a:ln w="3175">
              <a:solidFill>
                <a:srgbClr val="C5BDD1"/>
              </a:solidFill>
            </a:ln>
          </p:spPr>
          <p:txBody>
            <a:bodyPr wrap="square" lIns="0" tIns="0" rIns="0" bIns="0" rtlCol="0"/>
            <a:lstStyle/>
            <a:p>
              <a:endParaRPr lang="fr-FR" noProof="0" dirty="0"/>
            </a:p>
          </p:txBody>
        </p:sp>
        <p:sp>
          <p:nvSpPr>
            <p:cNvPr id="6738" name="object 6738"/>
            <p:cNvSpPr/>
            <p:nvPr/>
          </p:nvSpPr>
          <p:spPr>
            <a:xfrm>
              <a:off x="7004990" y="5490540"/>
              <a:ext cx="3810" cy="584200"/>
            </a:xfrm>
            <a:custGeom>
              <a:avLst/>
              <a:gdLst/>
              <a:ahLst/>
              <a:cxnLst/>
              <a:rect l="l" t="t" r="r" b="b"/>
              <a:pathLst>
                <a:path w="3809" h="584200">
                  <a:moveTo>
                    <a:pt x="3606" y="282803"/>
                  </a:moveTo>
                  <a:lnTo>
                    <a:pt x="0" y="282181"/>
                  </a:lnTo>
                  <a:lnTo>
                    <a:pt x="0" y="583704"/>
                  </a:lnTo>
                  <a:lnTo>
                    <a:pt x="3606" y="584149"/>
                  </a:lnTo>
                  <a:lnTo>
                    <a:pt x="3606" y="282803"/>
                  </a:lnTo>
                  <a:close/>
                </a:path>
                <a:path w="3809" h="584200">
                  <a:moveTo>
                    <a:pt x="3606" y="0"/>
                  </a:moveTo>
                  <a:lnTo>
                    <a:pt x="0" y="1384"/>
                  </a:lnTo>
                  <a:lnTo>
                    <a:pt x="0" y="42837"/>
                  </a:lnTo>
                  <a:lnTo>
                    <a:pt x="3606" y="41490"/>
                  </a:lnTo>
                  <a:lnTo>
                    <a:pt x="3606" y="0"/>
                  </a:lnTo>
                  <a:close/>
                </a:path>
              </a:pathLst>
            </a:custGeom>
            <a:solidFill>
              <a:srgbClr val="C5BDD1"/>
            </a:solidFill>
          </p:spPr>
          <p:txBody>
            <a:bodyPr wrap="square" lIns="0" tIns="0" rIns="0" bIns="0" rtlCol="0"/>
            <a:lstStyle/>
            <a:p>
              <a:endParaRPr lang="fr-FR" noProof="0" dirty="0"/>
            </a:p>
          </p:txBody>
        </p:sp>
        <p:sp>
          <p:nvSpPr>
            <p:cNvPr id="6739" name="object 6739"/>
            <p:cNvSpPr/>
            <p:nvPr/>
          </p:nvSpPr>
          <p:spPr>
            <a:xfrm>
              <a:off x="7004997" y="5490535"/>
              <a:ext cx="3810" cy="584200"/>
            </a:xfrm>
            <a:custGeom>
              <a:avLst/>
              <a:gdLst/>
              <a:ahLst/>
              <a:cxnLst/>
              <a:rect l="l" t="t" r="r" b="b"/>
              <a:pathLst>
                <a:path w="3809" h="584200">
                  <a:moveTo>
                    <a:pt x="3602" y="546227"/>
                  </a:moveTo>
                  <a:lnTo>
                    <a:pt x="3602" y="584147"/>
                  </a:lnTo>
                </a:path>
                <a:path w="3809" h="584200">
                  <a:moveTo>
                    <a:pt x="0" y="583705"/>
                  </a:moveTo>
                  <a:lnTo>
                    <a:pt x="0" y="546227"/>
                  </a:lnTo>
                </a:path>
                <a:path w="3809" h="584200">
                  <a:moveTo>
                    <a:pt x="3602" y="0"/>
                  </a:moveTo>
                  <a:lnTo>
                    <a:pt x="3602" y="41484"/>
                  </a:lnTo>
                </a:path>
                <a:path w="3809" h="584200">
                  <a:moveTo>
                    <a:pt x="3602" y="282803"/>
                  </a:moveTo>
                  <a:lnTo>
                    <a:pt x="3602" y="546227"/>
                  </a:lnTo>
                </a:path>
                <a:path w="3809" h="584200">
                  <a:moveTo>
                    <a:pt x="0" y="546227"/>
                  </a:moveTo>
                  <a:lnTo>
                    <a:pt x="0" y="282177"/>
                  </a:lnTo>
                </a:path>
                <a:path w="3809" h="584200">
                  <a:moveTo>
                    <a:pt x="0" y="42834"/>
                  </a:moveTo>
                  <a:lnTo>
                    <a:pt x="0" y="1385"/>
                  </a:lnTo>
                </a:path>
              </a:pathLst>
            </a:custGeom>
            <a:ln w="3175">
              <a:solidFill>
                <a:srgbClr val="C5BDD1"/>
              </a:solidFill>
            </a:ln>
          </p:spPr>
          <p:txBody>
            <a:bodyPr wrap="square" lIns="0" tIns="0" rIns="0" bIns="0" rtlCol="0"/>
            <a:lstStyle/>
            <a:p>
              <a:endParaRPr lang="fr-FR" noProof="0" dirty="0"/>
            </a:p>
          </p:txBody>
        </p:sp>
        <p:sp>
          <p:nvSpPr>
            <p:cNvPr id="6740" name="object 6740"/>
            <p:cNvSpPr/>
            <p:nvPr/>
          </p:nvSpPr>
          <p:spPr>
            <a:xfrm>
              <a:off x="7008596" y="5489155"/>
              <a:ext cx="3810" cy="586105"/>
            </a:xfrm>
            <a:custGeom>
              <a:avLst/>
              <a:gdLst/>
              <a:ahLst/>
              <a:cxnLst/>
              <a:rect l="l" t="t" r="r" b="b"/>
              <a:pathLst>
                <a:path w="3809" h="586104">
                  <a:moveTo>
                    <a:pt x="3606" y="284810"/>
                  </a:moveTo>
                  <a:lnTo>
                    <a:pt x="0" y="284187"/>
                  </a:lnTo>
                  <a:lnTo>
                    <a:pt x="0" y="585533"/>
                  </a:lnTo>
                  <a:lnTo>
                    <a:pt x="3606" y="585978"/>
                  </a:lnTo>
                  <a:lnTo>
                    <a:pt x="3606" y="284810"/>
                  </a:lnTo>
                  <a:close/>
                </a:path>
                <a:path w="3809" h="586104">
                  <a:moveTo>
                    <a:pt x="3606" y="0"/>
                  </a:moveTo>
                  <a:lnTo>
                    <a:pt x="0" y="1384"/>
                  </a:lnTo>
                  <a:lnTo>
                    <a:pt x="0" y="42875"/>
                  </a:lnTo>
                  <a:lnTo>
                    <a:pt x="3606" y="41516"/>
                  </a:lnTo>
                  <a:lnTo>
                    <a:pt x="3606" y="0"/>
                  </a:lnTo>
                  <a:close/>
                </a:path>
              </a:pathLst>
            </a:custGeom>
            <a:solidFill>
              <a:srgbClr val="C5BDD1"/>
            </a:solidFill>
          </p:spPr>
          <p:txBody>
            <a:bodyPr wrap="square" lIns="0" tIns="0" rIns="0" bIns="0" rtlCol="0"/>
            <a:lstStyle/>
            <a:p>
              <a:endParaRPr lang="fr-FR" noProof="0" dirty="0"/>
            </a:p>
          </p:txBody>
        </p:sp>
        <p:sp>
          <p:nvSpPr>
            <p:cNvPr id="6741" name="object 6741"/>
            <p:cNvSpPr/>
            <p:nvPr/>
          </p:nvSpPr>
          <p:spPr>
            <a:xfrm>
              <a:off x="7008600" y="5489149"/>
              <a:ext cx="3810" cy="586105"/>
            </a:xfrm>
            <a:custGeom>
              <a:avLst/>
              <a:gdLst/>
              <a:ahLst/>
              <a:cxnLst/>
              <a:rect l="l" t="t" r="r" b="b"/>
              <a:pathLst>
                <a:path w="3809" h="586104">
                  <a:moveTo>
                    <a:pt x="3602" y="547612"/>
                  </a:moveTo>
                  <a:lnTo>
                    <a:pt x="3602" y="585975"/>
                  </a:lnTo>
                </a:path>
                <a:path w="3809" h="586104">
                  <a:moveTo>
                    <a:pt x="0" y="585532"/>
                  </a:moveTo>
                  <a:lnTo>
                    <a:pt x="0" y="547612"/>
                  </a:lnTo>
                </a:path>
                <a:path w="3809" h="586104">
                  <a:moveTo>
                    <a:pt x="3602" y="0"/>
                  </a:moveTo>
                  <a:lnTo>
                    <a:pt x="3602" y="41520"/>
                  </a:lnTo>
                </a:path>
                <a:path w="3809" h="586104">
                  <a:moveTo>
                    <a:pt x="3602" y="284814"/>
                  </a:moveTo>
                  <a:lnTo>
                    <a:pt x="3602" y="547612"/>
                  </a:lnTo>
                </a:path>
                <a:path w="3809" h="586104">
                  <a:moveTo>
                    <a:pt x="0" y="547612"/>
                  </a:moveTo>
                  <a:lnTo>
                    <a:pt x="0" y="284188"/>
                  </a:lnTo>
                </a:path>
                <a:path w="3809" h="586104">
                  <a:moveTo>
                    <a:pt x="0" y="42870"/>
                  </a:moveTo>
                  <a:lnTo>
                    <a:pt x="0" y="1385"/>
                  </a:lnTo>
                </a:path>
              </a:pathLst>
            </a:custGeom>
            <a:ln w="3175">
              <a:solidFill>
                <a:srgbClr val="C5BDD1"/>
              </a:solidFill>
            </a:ln>
          </p:spPr>
          <p:txBody>
            <a:bodyPr wrap="square" lIns="0" tIns="0" rIns="0" bIns="0" rtlCol="0"/>
            <a:lstStyle/>
            <a:p>
              <a:endParaRPr lang="fr-FR" noProof="0" dirty="0"/>
            </a:p>
          </p:txBody>
        </p:sp>
        <p:sp>
          <p:nvSpPr>
            <p:cNvPr id="6742" name="object 6742"/>
            <p:cNvSpPr/>
            <p:nvPr/>
          </p:nvSpPr>
          <p:spPr>
            <a:xfrm>
              <a:off x="7012203" y="5487771"/>
              <a:ext cx="3810" cy="588010"/>
            </a:xfrm>
            <a:custGeom>
              <a:avLst/>
              <a:gdLst/>
              <a:ahLst/>
              <a:cxnLst/>
              <a:rect l="l" t="t" r="r" b="b"/>
              <a:pathLst>
                <a:path w="3809" h="588010">
                  <a:moveTo>
                    <a:pt x="3594" y="286829"/>
                  </a:moveTo>
                  <a:lnTo>
                    <a:pt x="0" y="286194"/>
                  </a:lnTo>
                  <a:lnTo>
                    <a:pt x="0" y="587362"/>
                  </a:lnTo>
                  <a:lnTo>
                    <a:pt x="3594" y="587806"/>
                  </a:lnTo>
                  <a:lnTo>
                    <a:pt x="3594" y="286829"/>
                  </a:lnTo>
                  <a:close/>
                </a:path>
                <a:path w="3809" h="588010">
                  <a:moveTo>
                    <a:pt x="3594" y="0"/>
                  </a:moveTo>
                  <a:lnTo>
                    <a:pt x="0" y="1384"/>
                  </a:lnTo>
                  <a:lnTo>
                    <a:pt x="0" y="42900"/>
                  </a:lnTo>
                  <a:lnTo>
                    <a:pt x="3594" y="41554"/>
                  </a:lnTo>
                  <a:lnTo>
                    <a:pt x="3594" y="0"/>
                  </a:lnTo>
                  <a:close/>
                </a:path>
              </a:pathLst>
            </a:custGeom>
            <a:solidFill>
              <a:srgbClr val="C5BDD1"/>
            </a:solidFill>
          </p:spPr>
          <p:txBody>
            <a:bodyPr wrap="square" lIns="0" tIns="0" rIns="0" bIns="0" rtlCol="0"/>
            <a:lstStyle/>
            <a:p>
              <a:endParaRPr lang="fr-FR" noProof="0" dirty="0"/>
            </a:p>
          </p:txBody>
        </p:sp>
        <p:sp>
          <p:nvSpPr>
            <p:cNvPr id="6743" name="object 6743"/>
            <p:cNvSpPr/>
            <p:nvPr/>
          </p:nvSpPr>
          <p:spPr>
            <a:xfrm>
              <a:off x="7012203" y="5487764"/>
              <a:ext cx="3810" cy="588010"/>
            </a:xfrm>
            <a:custGeom>
              <a:avLst/>
              <a:gdLst/>
              <a:ahLst/>
              <a:cxnLst/>
              <a:rect l="l" t="t" r="r" b="b"/>
              <a:pathLst>
                <a:path w="3809" h="588010">
                  <a:moveTo>
                    <a:pt x="3602" y="548997"/>
                  </a:moveTo>
                  <a:lnTo>
                    <a:pt x="3602" y="587802"/>
                  </a:lnTo>
                </a:path>
                <a:path w="3809" h="588010">
                  <a:moveTo>
                    <a:pt x="0" y="587360"/>
                  </a:moveTo>
                  <a:lnTo>
                    <a:pt x="0" y="548997"/>
                  </a:lnTo>
                </a:path>
                <a:path w="3809" h="588010">
                  <a:moveTo>
                    <a:pt x="3602" y="0"/>
                  </a:moveTo>
                  <a:lnTo>
                    <a:pt x="3602" y="41556"/>
                  </a:lnTo>
                </a:path>
                <a:path w="3809" h="588010">
                  <a:moveTo>
                    <a:pt x="3602" y="286825"/>
                  </a:moveTo>
                  <a:lnTo>
                    <a:pt x="3602" y="548997"/>
                  </a:lnTo>
                </a:path>
                <a:path w="3809" h="588010">
                  <a:moveTo>
                    <a:pt x="0" y="548997"/>
                  </a:moveTo>
                  <a:lnTo>
                    <a:pt x="0" y="286199"/>
                  </a:lnTo>
                </a:path>
                <a:path w="3809" h="588010">
                  <a:moveTo>
                    <a:pt x="0" y="42906"/>
                  </a:moveTo>
                  <a:lnTo>
                    <a:pt x="0" y="1385"/>
                  </a:lnTo>
                </a:path>
              </a:pathLst>
            </a:custGeom>
            <a:ln w="3175">
              <a:solidFill>
                <a:srgbClr val="C5BDD1"/>
              </a:solidFill>
            </a:ln>
          </p:spPr>
          <p:txBody>
            <a:bodyPr wrap="square" lIns="0" tIns="0" rIns="0" bIns="0" rtlCol="0"/>
            <a:lstStyle/>
            <a:p>
              <a:endParaRPr lang="fr-FR" noProof="0" dirty="0"/>
            </a:p>
          </p:txBody>
        </p:sp>
        <p:sp>
          <p:nvSpPr>
            <p:cNvPr id="6744" name="object 6744"/>
            <p:cNvSpPr/>
            <p:nvPr/>
          </p:nvSpPr>
          <p:spPr>
            <a:xfrm>
              <a:off x="7015798" y="5487034"/>
              <a:ext cx="2540" cy="588645"/>
            </a:xfrm>
            <a:custGeom>
              <a:avLst/>
              <a:gdLst/>
              <a:ahLst/>
              <a:cxnLst/>
              <a:rect l="l" t="t" r="r" b="b"/>
              <a:pathLst>
                <a:path w="2540" h="588645">
                  <a:moveTo>
                    <a:pt x="1930" y="287896"/>
                  </a:moveTo>
                  <a:lnTo>
                    <a:pt x="0" y="287896"/>
                  </a:lnTo>
                  <a:lnTo>
                    <a:pt x="0" y="588543"/>
                  </a:lnTo>
                  <a:lnTo>
                    <a:pt x="1930" y="588543"/>
                  </a:lnTo>
                  <a:lnTo>
                    <a:pt x="1930" y="287896"/>
                  </a:lnTo>
                  <a:close/>
                </a:path>
                <a:path w="2540" h="588645">
                  <a:moveTo>
                    <a:pt x="1930" y="0"/>
                  </a:moveTo>
                  <a:lnTo>
                    <a:pt x="0" y="736"/>
                  </a:lnTo>
                  <a:lnTo>
                    <a:pt x="0" y="41567"/>
                  </a:lnTo>
                  <a:lnTo>
                    <a:pt x="1930" y="41567"/>
                  </a:lnTo>
                  <a:lnTo>
                    <a:pt x="1930" y="0"/>
                  </a:lnTo>
                  <a:close/>
                </a:path>
              </a:pathLst>
            </a:custGeom>
            <a:solidFill>
              <a:srgbClr val="C5BDD1"/>
            </a:solidFill>
          </p:spPr>
          <p:txBody>
            <a:bodyPr wrap="square" lIns="0" tIns="0" rIns="0" bIns="0" rtlCol="0"/>
            <a:lstStyle/>
            <a:p>
              <a:endParaRPr lang="fr-FR" noProof="0" dirty="0"/>
            </a:p>
          </p:txBody>
        </p:sp>
        <p:sp>
          <p:nvSpPr>
            <p:cNvPr id="6745" name="object 6745"/>
            <p:cNvSpPr/>
            <p:nvPr/>
          </p:nvSpPr>
          <p:spPr>
            <a:xfrm>
              <a:off x="7015806" y="5487025"/>
              <a:ext cx="2540" cy="589280"/>
            </a:xfrm>
            <a:custGeom>
              <a:avLst/>
              <a:gdLst/>
              <a:ahLst/>
              <a:cxnLst/>
              <a:rect l="l" t="t" r="r" b="b"/>
              <a:pathLst>
                <a:path w="2540" h="589279">
                  <a:moveTo>
                    <a:pt x="1921" y="549736"/>
                  </a:moveTo>
                  <a:lnTo>
                    <a:pt x="1921" y="588777"/>
                  </a:lnTo>
                </a:path>
                <a:path w="2540" h="589279">
                  <a:moveTo>
                    <a:pt x="0" y="588541"/>
                  </a:moveTo>
                  <a:lnTo>
                    <a:pt x="0" y="549736"/>
                  </a:lnTo>
                </a:path>
                <a:path w="2540" h="589279">
                  <a:moveTo>
                    <a:pt x="1921" y="0"/>
                  </a:moveTo>
                  <a:lnTo>
                    <a:pt x="1921" y="41576"/>
                  </a:lnTo>
                </a:path>
                <a:path w="2540" h="589279">
                  <a:moveTo>
                    <a:pt x="1921" y="287897"/>
                  </a:moveTo>
                  <a:lnTo>
                    <a:pt x="1921" y="549736"/>
                  </a:lnTo>
                </a:path>
                <a:path w="2540" h="589279">
                  <a:moveTo>
                    <a:pt x="0" y="549736"/>
                  </a:moveTo>
                  <a:lnTo>
                    <a:pt x="0" y="287563"/>
                  </a:lnTo>
                </a:path>
                <a:path w="2540" h="589279">
                  <a:moveTo>
                    <a:pt x="0" y="42295"/>
                  </a:moveTo>
                  <a:lnTo>
                    <a:pt x="0" y="738"/>
                  </a:lnTo>
                </a:path>
              </a:pathLst>
            </a:custGeom>
            <a:ln w="3175">
              <a:solidFill>
                <a:srgbClr val="C5BDD1"/>
              </a:solidFill>
            </a:ln>
          </p:spPr>
          <p:txBody>
            <a:bodyPr wrap="square" lIns="0" tIns="0" rIns="0" bIns="0" rtlCol="0"/>
            <a:lstStyle/>
            <a:p>
              <a:endParaRPr lang="fr-FR" noProof="0" dirty="0"/>
            </a:p>
          </p:txBody>
        </p:sp>
        <p:sp>
          <p:nvSpPr>
            <p:cNvPr id="6746" name="object 6746"/>
            <p:cNvSpPr/>
            <p:nvPr/>
          </p:nvSpPr>
          <p:spPr>
            <a:xfrm>
              <a:off x="7017728" y="5485650"/>
              <a:ext cx="3810" cy="591185"/>
            </a:xfrm>
            <a:custGeom>
              <a:avLst/>
              <a:gdLst/>
              <a:ahLst/>
              <a:cxnLst/>
              <a:rect l="l" t="t" r="r" b="b"/>
              <a:pathLst>
                <a:path w="3809" h="591185">
                  <a:moveTo>
                    <a:pt x="3594" y="289902"/>
                  </a:moveTo>
                  <a:lnTo>
                    <a:pt x="0" y="289280"/>
                  </a:lnTo>
                  <a:lnTo>
                    <a:pt x="0" y="590156"/>
                  </a:lnTo>
                  <a:lnTo>
                    <a:pt x="3594" y="590600"/>
                  </a:lnTo>
                  <a:lnTo>
                    <a:pt x="3594" y="289902"/>
                  </a:lnTo>
                  <a:close/>
                </a:path>
                <a:path w="3809" h="591185">
                  <a:moveTo>
                    <a:pt x="3594" y="0"/>
                  </a:moveTo>
                  <a:lnTo>
                    <a:pt x="0" y="1384"/>
                  </a:lnTo>
                  <a:lnTo>
                    <a:pt x="0" y="42951"/>
                  </a:lnTo>
                  <a:lnTo>
                    <a:pt x="3594" y="41605"/>
                  </a:lnTo>
                  <a:lnTo>
                    <a:pt x="3594" y="0"/>
                  </a:lnTo>
                  <a:close/>
                </a:path>
              </a:pathLst>
            </a:custGeom>
            <a:solidFill>
              <a:srgbClr val="C5BDD1"/>
            </a:solidFill>
          </p:spPr>
          <p:txBody>
            <a:bodyPr wrap="square" lIns="0" tIns="0" rIns="0" bIns="0" rtlCol="0"/>
            <a:lstStyle/>
            <a:p>
              <a:endParaRPr lang="fr-FR" noProof="0" dirty="0"/>
            </a:p>
          </p:txBody>
        </p:sp>
        <p:sp>
          <p:nvSpPr>
            <p:cNvPr id="6747" name="object 6747"/>
            <p:cNvSpPr/>
            <p:nvPr/>
          </p:nvSpPr>
          <p:spPr>
            <a:xfrm>
              <a:off x="7017728" y="5485640"/>
              <a:ext cx="3810" cy="591185"/>
            </a:xfrm>
            <a:custGeom>
              <a:avLst/>
              <a:gdLst/>
              <a:ahLst/>
              <a:cxnLst/>
              <a:rect l="l" t="t" r="r" b="b"/>
              <a:pathLst>
                <a:path w="3809" h="591185">
                  <a:moveTo>
                    <a:pt x="3602" y="551121"/>
                  </a:moveTo>
                  <a:lnTo>
                    <a:pt x="3602" y="590604"/>
                  </a:lnTo>
                </a:path>
                <a:path w="3809" h="591185">
                  <a:moveTo>
                    <a:pt x="0" y="590162"/>
                  </a:moveTo>
                  <a:lnTo>
                    <a:pt x="0" y="551121"/>
                  </a:lnTo>
                </a:path>
                <a:path w="3809" h="591185">
                  <a:moveTo>
                    <a:pt x="3602" y="0"/>
                  </a:moveTo>
                  <a:lnTo>
                    <a:pt x="3602" y="41611"/>
                  </a:lnTo>
                </a:path>
                <a:path w="3809" h="591185">
                  <a:moveTo>
                    <a:pt x="3602" y="289908"/>
                  </a:moveTo>
                  <a:lnTo>
                    <a:pt x="3602" y="551121"/>
                  </a:lnTo>
                </a:path>
                <a:path w="3809" h="591185">
                  <a:moveTo>
                    <a:pt x="0" y="551121"/>
                  </a:moveTo>
                  <a:lnTo>
                    <a:pt x="0" y="289282"/>
                  </a:lnTo>
                </a:path>
                <a:path w="3809" h="591185">
                  <a:moveTo>
                    <a:pt x="0" y="42961"/>
                  </a:moveTo>
                  <a:lnTo>
                    <a:pt x="0" y="1385"/>
                  </a:lnTo>
                </a:path>
              </a:pathLst>
            </a:custGeom>
            <a:ln w="3175">
              <a:solidFill>
                <a:srgbClr val="C5BDD1"/>
              </a:solidFill>
            </a:ln>
          </p:spPr>
          <p:txBody>
            <a:bodyPr wrap="square" lIns="0" tIns="0" rIns="0" bIns="0" rtlCol="0"/>
            <a:lstStyle/>
            <a:p>
              <a:endParaRPr lang="fr-FR" noProof="0" dirty="0"/>
            </a:p>
          </p:txBody>
        </p:sp>
        <p:sp>
          <p:nvSpPr>
            <p:cNvPr id="6748" name="object 6748"/>
            <p:cNvSpPr/>
            <p:nvPr/>
          </p:nvSpPr>
          <p:spPr>
            <a:xfrm>
              <a:off x="7021322" y="5484266"/>
              <a:ext cx="3810" cy="592455"/>
            </a:xfrm>
            <a:custGeom>
              <a:avLst/>
              <a:gdLst/>
              <a:ahLst/>
              <a:cxnLst/>
              <a:rect l="l" t="t" r="r" b="b"/>
              <a:pathLst>
                <a:path w="3809" h="592454">
                  <a:moveTo>
                    <a:pt x="3606" y="291909"/>
                  </a:moveTo>
                  <a:lnTo>
                    <a:pt x="0" y="291287"/>
                  </a:lnTo>
                  <a:lnTo>
                    <a:pt x="0" y="591985"/>
                  </a:lnTo>
                  <a:lnTo>
                    <a:pt x="3606" y="592429"/>
                  </a:lnTo>
                  <a:lnTo>
                    <a:pt x="3606" y="291909"/>
                  </a:lnTo>
                  <a:close/>
                </a:path>
                <a:path w="3809" h="592454">
                  <a:moveTo>
                    <a:pt x="3606" y="0"/>
                  </a:moveTo>
                  <a:lnTo>
                    <a:pt x="0" y="1384"/>
                  </a:lnTo>
                  <a:lnTo>
                    <a:pt x="0" y="42989"/>
                  </a:lnTo>
                  <a:lnTo>
                    <a:pt x="3606" y="41643"/>
                  </a:lnTo>
                  <a:lnTo>
                    <a:pt x="3606" y="0"/>
                  </a:lnTo>
                  <a:close/>
                </a:path>
              </a:pathLst>
            </a:custGeom>
            <a:solidFill>
              <a:srgbClr val="C4BCD0"/>
            </a:solidFill>
          </p:spPr>
          <p:txBody>
            <a:bodyPr wrap="square" lIns="0" tIns="0" rIns="0" bIns="0" rtlCol="0"/>
            <a:lstStyle/>
            <a:p>
              <a:endParaRPr lang="fr-FR" noProof="0" dirty="0"/>
            </a:p>
          </p:txBody>
        </p:sp>
        <p:sp>
          <p:nvSpPr>
            <p:cNvPr id="6749" name="object 6749"/>
            <p:cNvSpPr/>
            <p:nvPr/>
          </p:nvSpPr>
          <p:spPr>
            <a:xfrm>
              <a:off x="7021331" y="5484255"/>
              <a:ext cx="3810" cy="592455"/>
            </a:xfrm>
            <a:custGeom>
              <a:avLst/>
              <a:gdLst/>
              <a:ahLst/>
              <a:cxnLst/>
              <a:rect l="l" t="t" r="r" b="b"/>
              <a:pathLst>
                <a:path w="3809" h="592454">
                  <a:moveTo>
                    <a:pt x="3602" y="552506"/>
                  </a:moveTo>
                  <a:lnTo>
                    <a:pt x="3602" y="592431"/>
                  </a:lnTo>
                </a:path>
                <a:path w="3809" h="592454">
                  <a:moveTo>
                    <a:pt x="0" y="591989"/>
                  </a:moveTo>
                  <a:lnTo>
                    <a:pt x="0" y="552506"/>
                  </a:lnTo>
                </a:path>
                <a:path w="3809" h="592454">
                  <a:moveTo>
                    <a:pt x="3602" y="0"/>
                  </a:moveTo>
                  <a:lnTo>
                    <a:pt x="3602" y="41647"/>
                  </a:lnTo>
                </a:path>
                <a:path w="3809" h="592454">
                  <a:moveTo>
                    <a:pt x="3602" y="291919"/>
                  </a:moveTo>
                  <a:lnTo>
                    <a:pt x="3602" y="552506"/>
                  </a:lnTo>
                </a:path>
                <a:path w="3809" h="592454">
                  <a:moveTo>
                    <a:pt x="0" y="552506"/>
                  </a:moveTo>
                  <a:lnTo>
                    <a:pt x="0" y="291293"/>
                  </a:lnTo>
                </a:path>
                <a:path w="3809" h="592454">
                  <a:moveTo>
                    <a:pt x="0" y="42997"/>
                  </a:moveTo>
                  <a:lnTo>
                    <a:pt x="0" y="1385"/>
                  </a:lnTo>
                </a:path>
              </a:pathLst>
            </a:custGeom>
            <a:ln w="3175">
              <a:solidFill>
                <a:srgbClr val="C4BCD0"/>
              </a:solidFill>
            </a:ln>
          </p:spPr>
          <p:txBody>
            <a:bodyPr wrap="square" lIns="0" tIns="0" rIns="0" bIns="0" rtlCol="0"/>
            <a:lstStyle/>
            <a:p>
              <a:endParaRPr lang="fr-FR" noProof="0" dirty="0"/>
            </a:p>
          </p:txBody>
        </p:sp>
        <p:sp>
          <p:nvSpPr>
            <p:cNvPr id="6750" name="object 6750"/>
            <p:cNvSpPr/>
            <p:nvPr/>
          </p:nvSpPr>
          <p:spPr>
            <a:xfrm>
              <a:off x="7024929" y="5483618"/>
              <a:ext cx="1905" cy="593090"/>
            </a:xfrm>
            <a:custGeom>
              <a:avLst/>
              <a:gdLst/>
              <a:ahLst/>
              <a:cxnLst/>
              <a:rect l="l" t="t" r="r" b="b"/>
              <a:pathLst>
                <a:path w="1904" h="593089">
                  <a:moveTo>
                    <a:pt x="1676" y="292849"/>
                  </a:moveTo>
                  <a:lnTo>
                    <a:pt x="0" y="292849"/>
                  </a:lnTo>
                  <a:lnTo>
                    <a:pt x="0" y="593077"/>
                  </a:lnTo>
                  <a:lnTo>
                    <a:pt x="1676" y="593077"/>
                  </a:lnTo>
                  <a:lnTo>
                    <a:pt x="1676" y="292849"/>
                  </a:lnTo>
                  <a:close/>
                </a:path>
                <a:path w="1904" h="593089">
                  <a:moveTo>
                    <a:pt x="1676" y="0"/>
                  </a:moveTo>
                  <a:lnTo>
                    <a:pt x="0" y="647"/>
                  </a:lnTo>
                  <a:lnTo>
                    <a:pt x="0" y="41656"/>
                  </a:lnTo>
                  <a:lnTo>
                    <a:pt x="1676" y="41656"/>
                  </a:lnTo>
                  <a:lnTo>
                    <a:pt x="1676" y="0"/>
                  </a:lnTo>
                  <a:close/>
                </a:path>
              </a:pathLst>
            </a:custGeom>
            <a:solidFill>
              <a:srgbClr val="C4BCD0"/>
            </a:solidFill>
          </p:spPr>
          <p:txBody>
            <a:bodyPr wrap="square" lIns="0" tIns="0" rIns="0" bIns="0" rtlCol="0"/>
            <a:lstStyle/>
            <a:p>
              <a:endParaRPr lang="fr-FR" noProof="0" dirty="0"/>
            </a:p>
          </p:txBody>
        </p:sp>
        <p:sp>
          <p:nvSpPr>
            <p:cNvPr id="6751" name="object 6751"/>
            <p:cNvSpPr/>
            <p:nvPr/>
          </p:nvSpPr>
          <p:spPr>
            <a:xfrm>
              <a:off x="7024933" y="5483609"/>
              <a:ext cx="1905" cy="593725"/>
            </a:xfrm>
            <a:custGeom>
              <a:avLst/>
              <a:gdLst/>
              <a:ahLst/>
              <a:cxnLst/>
              <a:rect l="l" t="t" r="r" b="b"/>
              <a:pathLst>
                <a:path w="1904" h="593725">
                  <a:moveTo>
                    <a:pt x="1681" y="553152"/>
                  </a:moveTo>
                  <a:lnTo>
                    <a:pt x="1681" y="593284"/>
                  </a:lnTo>
                </a:path>
                <a:path w="1904" h="593725">
                  <a:moveTo>
                    <a:pt x="0" y="593078"/>
                  </a:moveTo>
                  <a:lnTo>
                    <a:pt x="0" y="553152"/>
                  </a:lnTo>
                </a:path>
                <a:path w="1904" h="593725">
                  <a:moveTo>
                    <a:pt x="1681" y="0"/>
                  </a:moveTo>
                  <a:lnTo>
                    <a:pt x="1681" y="41664"/>
                  </a:lnTo>
                </a:path>
                <a:path w="1904" h="593725">
                  <a:moveTo>
                    <a:pt x="1681" y="292857"/>
                  </a:moveTo>
                  <a:lnTo>
                    <a:pt x="1681" y="553152"/>
                  </a:lnTo>
                </a:path>
                <a:path w="1904" h="593725">
                  <a:moveTo>
                    <a:pt x="0" y="553152"/>
                  </a:moveTo>
                  <a:lnTo>
                    <a:pt x="0" y="292565"/>
                  </a:lnTo>
                </a:path>
                <a:path w="1904" h="593725">
                  <a:moveTo>
                    <a:pt x="0" y="42294"/>
                  </a:moveTo>
                  <a:lnTo>
                    <a:pt x="0" y="646"/>
                  </a:lnTo>
                </a:path>
              </a:pathLst>
            </a:custGeom>
            <a:ln w="3175">
              <a:solidFill>
                <a:srgbClr val="C4BCD0"/>
              </a:solidFill>
            </a:ln>
          </p:spPr>
          <p:txBody>
            <a:bodyPr wrap="square" lIns="0" tIns="0" rIns="0" bIns="0" rtlCol="0"/>
            <a:lstStyle/>
            <a:p>
              <a:endParaRPr lang="fr-FR" noProof="0" dirty="0"/>
            </a:p>
          </p:txBody>
        </p:sp>
        <p:sp>
          <p:nvSpPr>
            <p:cNvPr id="6752" name="object 6752"/>
            <p:cNvSpPr/>
            <p:nvPr/>
          </p:nvSpPr>
          <p:spPr>
            <a:xfrm>
              <a:off x="7026605" y="5482234"/>
              <a:ext cx="3810" cy="595630"/>
            </a:xfrm>
            <a:custGeom>
              <a:avLst/>
              <a:gdLst/>
              <a:ahLst/>
              <a:cxnLst/>
              <a:rect l="l" t="t" r="r" b="b"/>
              <a:pathLst>
                <a:path w="3809" h="595629">
                  <a:moveTo>
                    <a:pt x="3606" y="294868"/>
                  </a:moveTo>
                  <a:lnTo>
                    <a:pt x="0" y="294233"/>
                  </a:lnTo>
                  <a:lnTo>
                    <a:pt x="0" y="594664"/>
                  </a:lnTo>
                  <a:lnTo>
                    <a:pt x="3606" y="595109"/>
                  </a:lnTo>
                  <a:lnTo>
                    <a:pt x="3606" y="294868"/>
                  </a:lnTo>
                  <a:close/>
                </a:path>
                <a:path w="3809" h="595629">
                  <a:moveTo>
                    <a:pt x="3606" y="0"/>
                  </a:moveTo>
                  <a:lnTo>
                    <a:pt x="0" y="1384"/>
                  </a:lnTo>
                  <a:lnTo>
                    <a:pt x="0" y="43040"/>
                  </a:lnTo>
                  <a:lnTo>
                    <a:pt x="3606" y="41694"/>
                  </a:lnTo>
                  <a:lnTo>
                    <a:pt x="3606" y="0"/>
                  </a:lnTo>
                  <a:close/>
                </a:path>
              </a:pathLst>
            </a:custGeom>
            <a:solidFill>
              <a:srgbClr val="C4BCD0"/>
            </a:solidFill>
          </p:spPr>
          <p:txBody>
            <a:bodyPr wrap="square" lIns="0" tIns="0" rIns="0" bIns="0" rtlCol="0"/>
            <a:lstStyle/>
            <a:p>
              <a:endParaRPr lang="fr-FR" noProof="0" dirty="0"/>
            </a:p>
          </p:txBody>
        </p:sp>
        <p:sp>
          <p:nvSpPr>
            <p:cNvPr id="6753" name="object 6753"/>
            <p:cNvSpPr/>
            <p:nvPr/>
          </p:nvSpPr>
          <p:spPr>
            <a:xfrm>
              <a:off x="7026615" y="5482223"/>
              <a:ext cx="3810" cy="595630"/>
            </a:xfrm>
            <a:custGeom>
              <a:avLst/>
              <a:gdLst/>
              <a:ahLst/>
              <a:cxnLst/>
              <a:rect l="l" t="t" r="r" b="b"/>
              <a:pathLst>
                <a:path w="3809" h="595629">
                  <a:moveTo>
                    <a:pt x="3602" y="554538"/>
                  </a:moveTo>
                  <a:lnTo>
                    <a:pt x="3602" y="595111"/>
                  </a:lnTo>
                </a:path>
                <a:path w="3809" h="595629">
                  <a:moveTo>
                    <a:pt x="0" y="594669"/>
                  </a:moveTo>
                  <a:lnTo>
                    <a:pt x="0" y="554538"/>
                  </a:lnTo>
                </a:path>
                <a:path w="3809" h="595629">
                  <a:moveTo>
                    <a:pt x="3602" y="0"/>
                  </a:moveTo>
                  <a:lnTo>
                    <a:pt x="3602" y="41700"/>
                  </a:lnTo>
                </a:path>
                <a:path w="3809" h="595629">
                  <a:moveTo>
                    <a:pt x="3602" y="294868"/>
                  </a:moveTo>
                  <a:lnTo>
                    <a:pt x="3602" y="554538"/>
                  </a:lnTo>
                </a:path>
                <a:path w="3809" h="595629">
                  <a:moveTo>
                    <a:pt x="0" y="554538"/>
                  </a:moveTo>
                  <a:lnTo>
                    <a:pt x="0" y="294242"/>
                  </a:lnTo>
                </a:path>
                <a:path w="3809" h="595629">
                  <a:moveTo>
                    <a:pt x="0" y="43049"/>
                  </a:moveTo>
                  <a:lnTo>
                    <a:pt x="0" y="1385"/>
                  </a:lnTo>
                </a:path>
              </a:pathLst>
            </a:custGeom>
            <a:ln w="3175">
              <a:solidFill>
                <a:srgbClr val="C4BCD0"/>
              </a:solidFill>
            </a:ln>
          </p:spPr>
          <p:txBody>
            <a:bodyPr wrap="square" lIns="0" tIns="0" rIns="0" bIns="0" rtlCol="0"/>
            <a:lstStyle/>
            <a:p>
              <a:endParaRPr lang="fr-FR" noProof="0" dirty="0"/>
            </a:p>
          </p:txBody>
        </p:sp>
        <p:sp>
          <p:nvSpPr>
            <p:cNvPr id="6754" name="object 6754"/>
            <p:cNvSpPr/>
            <p:nvPr/>
          </p:nvSpPr>
          <p:spPr>
            <a:xfrm>
              <a:off x="7030212" y="5480316"/>
              <a:ext cx="3810" cy="597535"/>
            </a:xfrm>
            <a:custGeom>
              <a:avLst/>
              <a:gdLst/>
              <a:ahLst/>
              <a:cxnLst/>
              <a:rect l="l" t="t" r="r" b="b"/>
              <a:pathLst>
                <a:path w="3809" h="597535">
                  <a:moveTo>
                    <a:pt x="3606" y="297408"/>
                  </a:moveTo>
                  <a:lnTo>
                    <a:pt x="0" y="296786"/>
                  </a:lnTo>
                  <a:lnTo>
                    <a:pt x="0" y="597027"/>
                  </a:lnTo>
                  <a:lnTo>
                    <a:pt x="3606" y="597471"/>
                  </a:lnTo>
                  <a:lnTo>
                    <a:pt x="3606" y="297408"/>
                  </a:lnTo>
                  <a:close/>
                </a:path>
                <a:path w="3809" h="597535">
                  <a:moveTo>
                    <a:pt x="3606" y="0"/>
                  </a:moveTo>
                  <a:lnTo>
                    <a:pt x="2006" y="0"/>
                  </a:lnTo>
                  <a:lnTo>
                    <a:pt x="2006" y="2286"/>
                  </a:lnTo>
                  <a:lnTo>
                    <a:pt x="0" y="2286"/>
                  </a:lnTo>
                  <a:lnTo>
                    <a:pt x="0" y="42367"/>
                  </a:lnTo>
                  <a:lnTo>
                    <a:pt x="0" y="43510"/>
                  </a:lnTo>
                  <a:lnTo>
                    <a:pt x="1892" y="43510"/>
                  </a:lnTo>
                  <a:lnTo>
                    <a:pt x="1892" y="42367"/>
                  </a:lnTo>
                  <a:lnTo>
                    <a:pt x="3606" y="42367"/>
                  </a:lnTo>
                  <a:lnTo>
                    <a:pt x="3606" y="2286"/>
                  </a:lnTo>
                  <a:lnTo>
                    <a:pt x="3606" y="0"/>
                  </a:lnTo>
                  <a:close/>
                </a:path>
              </a:pathLst>
            </a:custGeom>
            <a:solidFill>
              <a:srgbClr val="C4BCD0"/>
            </a:solidFill>
          </p:spPr>
          <p:txBody>
            <a:bodyPr wrap="square" lIns="0" tIns="0" rIns="0" bIns="0" rtlCol="0"/>
            <a:lstStyle/>
            <a:p>
              <a:endParaRPr lang="fr-FR" noProof="0" dirty="0"/>
            </a:p>
          </p:txBody>
        </p:sp>
        <p:sp>
          <p:nvSpPr>
            <p:cNvPr id="6755" name="object 6755"/>
            <p:cNvSpPr/>
            <p:nvPr/>
          </p:nvSpPr>
          <p:spPr>
            <a:xfrm>
              <a:off x="7030218" y="5480838"/>
              <a:ext cx="3810" cy="597535"/>
            </a:xfrm>
            <a:custGeom>
              <a:avLst/>
              <a:gdLst/>
              <a:ahLst/>
              <a:cxnLst/>
              <a:rect l="l" t="t" r="r" b="b"/>
              <a:pathLst>
                <a:path w="3809" h="597535">
                  <a:moveTo>
                    <a:pt x="3602" y="555923"/>
                  </a:moveTo>
                  <a:lnTo>
                    <a:pt x="3602" y="596939"/>
                  </a:lnTo>
                </a:path>
                <a:path w="3809" h="597535">
                  <a:moveTo>
                    <a:pt x="0" y="596497"/>
                  </a:moveTo>
                  <a:lnTo>
                    <a:pt x="0" y="555923"/>
                  </a:lnTo>
                </a:path>
                <a:path w="3809" h="597535">
                  <a:moveTo>
                    <a:pt x="3602" y="0"/>
                  </a:moveTo>
                  <a:lnTo>
                    <a:pt x="3602" y="41818"/>
                  </a:lnTo>
                </a:path>
                <a:path w="3809" h="597535">
                  <a:moveTo>
                    <a:pt x="3602" y="296879"/>
                  </a:moveTo>
                  <a:lnTo>
                    <a:pt x="3602" y="555923"/>
                  </a:lnTo>
                </a:path>
                <a:path w="3809" h="597535">
                  <a:moveTo>
                    <a:pt x="0" y="555923"/>
                  </a:moveTo>
                  <a:lnTo>
                    <a:pt x="0" y="296253"/>
                  </a:lnTo>
                </a:path>
                <a:path w="3809" h="597535">
                  <a:moveTo>
                    <a:pt x="0" y="43085"/>
                  </a:moveTo>
                  <a:lnTo>
                    <a:pt x="0" y="1385"/>
                  </a:lnTo>
                </a:path>
              </a:pathLst>
            </a:custGeom>
            <a:ln w="3175">
              <a:solidFill>
                <a:srgbClr val="C4BCD0"/>
              </a:solidFill>
            </a:ln>
          </p:spPr>
          <p:txBody>
            <a:bodyPr wrap="square" lIns="0" tIns="0" rIns="0" bIns="0" rtlCol="0"/>
            <a:lstStyle/>
            <a:p>
              <a:endParaRPr lang="fr-FR" noProof="0" dirty="0"/>
            </a:p>
          </p:txBody>
        </p:sp>
        <p:sp>
          <p:nvSpPr>
            <p:cNvPr id="6756" name="object 6756"/>
            <p:cNvSpPr/>
            <p:nvPr/>
          </p:nvSpPr>
          <p:spPr>
            <a:xfrm>
              <a:off x="7033819" y="5480100"/>
              <a:ext cx="2540" cy="598170"/>
            </a:xfrm>
            <a:custGeom>
              <a:avLst/>
              <a:gdLst/>
              <a:ahLst/>
              <a:cxnLst/>
              <a:rect l="l" t="t" r="r" b="b"/>
              <a:pathLst>
                <a:path w="2540" h="598170">
                  <a:moveTo>
                    <a:pt x="1917" y="297954"/>
                  </a:moveTo>
                  <a:lnTo>
                    <a:pt x="0" y="297954"/>
                  </a:lnTo>
                  <a:lnTo>
                    <a:pt x="0" y="597687"/>
                  </a:lnTo>
                  <a:lnTo>
                    <a:pt x="1917" y="597687"/>
                  </a:lnTo>
                  <a:lnTo>
                    <a:pt x="1917" y="297954"/>
                  </a:lnTo>
                  <a:close/>
                </a:path>
                <a:path w="2540" h="598170">
                  <a:moveTo>
                    <a:pt x="1917" y="0"/>
                  </a:moveTo>
                  <a:lnTo>
                    <a:pt x="0" y="749"/>
                  </a:lnTo>
                  <a:lnTo>
                    <a:pt x="0" y="41897"/>
                  </a:lnTo>
                  <a:lnTo>
                    <a:pt x="1917" y="41897"/>
                  </a:lnTo>
                  <a:lnTo>
                    <a:pt x="1917" y="0"/>
                  </a:lnTo>
                  <a:close/>
                </a:path>
              </a:pathLst>
            </a:custGeom>
            <a:solidFill>
              <a:srgbClr val="C4BBCF"/>
            </a:solidFill>
          </p:spPr>
          <p:txBody>
            <a:bodyPr wrap="square" lIns="0" tIns="0" rIns="0" bIns="0" rtlCol="0"/>
            <a:lstStyle/>
            <a:p>
              <a:endParaRPr lang="fr-FR" noProof="0" dirty="0"/>
            </a:p>
          </p:txBody>
        </p:sp>
        <p:sp>
          <p:nvSpPr>
            <p:cNvPr id="6757" name="object 6757"/>
            <p:cNvSpPr/>
            <p:nvPr/>
          </p:nvSpPr>
          <p:spPr>
            <a:xfrm>
              <a:off x="7033821" y="5480100"/>
              <a:ext cx="2540" cy="598170"/>
            </a:xfrm>
            <a:custGeom>
              <a:avLst/>
              <a:gdLst/>
              <a:ahLst/>
              <a:cxnLst/>
              <a:rect l="l" t="t" r="r" b="b"/>
              <a:pathLst>
                <a:path w="2540" h="598170">
                  <a:moveTo>
                    <a:pt x="1921" y="556662"/>
                  </a:moveTo>
                  <a:lnTo>
                    <a:pt x="1921" y="597913"/>
                  </a:lnTo>
                </a:path>
                <a:path w="2540" h="598170">
                  <a:moveTo>
                    <a:pt x="0" y="597677"/>
                  </a:moveTo>
                  <a:lnTo>
                    <a:pt x="0" y="556662"/>
                  </a:lnTo>
                </a:path>
                <a:path w="2540" h="598170">
                  <a:moveTo>
                    <a:pt x="1921" y="0"/>
                  </a:moveTo>
                  <a:lnTo>
                    <a:pt x="1921" y="41890"/>
                  </a:lnTo>
                </a:path>
                <a:path w="2540" h="598170">
                  <a:moveTo>
                    <a:pt x="1921" y="297951"/>
                  </a:moveTo>
                  <a:lnTo>
                    <a:pt x="1921" y="556662"/>
                  </a:lnTo>
                </a:path>
                <a:path w="2540" h="598170">
                  <a:moveTo>
                    <a:pt x="0" y="556662"/>
                  </a:moveTo>
                  <a:lnTo>
                    <a:pt x="0" y="297617"/>
                  </a:lnTo>
                </a:path>
                <a:path w="2540" h="598170">
                  <a:moveTo>
                    <a:pt x="0" y="42557"/>
                  </a:moveTo>
                  <a:lnTo>
                    <a:pt x="0" y="738"/>
                  </a:lnTo>
                </a:path>
              </a:pathLst>
            </a:custGeom>
            <a:ln w="3175">
              <a:solidFill>
                <a:srgbClr val="C4BBCF"/>
              </a:solidFill>
            </a:ln>
          </p:spPr>
          <p:txBody>
            <a:bodyPr wrap="square" lIns="0" tIns="0" rIns="0" bIns="0" rtlCol="0"/>
            <a:lstStyle/>
            <a:p>
              <a:endParaRPr lang="fr-FR" noProof="0" dirty="0"/>
            </a:p>
          </p:txBody>
        </p:sp>
        <p:sp>
          <p:nvSpPr>
            <p:cNvPr id="6758" name="object 6758"/>
            <p:cNvSpPr/>
            <p:nvPr/>
          </p:nvSpPr>
          <p:spPr>
            <a:xfrm>
              <a:off x="7035737" y="5478741"/>
              <a:ext cx="3810" cy="600075"/>
            </a:xfrm>
            <a:custGeom>
              <a:avLst/>
              <a:gdLst/>
              <a:ahLst/>
              <a:cxnLst/>
              <a:rect l="l" t="t" r="r" b="b"/>
              <a:pathLst>
                <a:path w="3809" h="600075">
                  <a:moveTo>
                    <a:pt x="3606" y="299935"/>
                  </a:moveTo>
                  <a:lnTo>
                    <a:pt x="0" y="299313"/>
                  </a:lnTo>
                  <a:lnTo>
                    <a:pt x="0" y="599274"/>
                  </a:lnTo>
                  <a:lnTo>
                    <a:pt x="3606" y="599719"/>
                  </a:lnTo>
                  <a:lnTo>
                    <a:pt x="3606" y="299935"/>
                  </a:lnTo>
                  <a:close/>
                </a:path>
                <a:path w="3809" h="600075">
                  <a:moveTo>
                    <a:pt x="3606" y="0"/>
                  </a:moveTo>
                  <a:lnTo>
                    <a:pt x="0" y="1358"/>
                  </a:lnTo>
                  <a:lnTo>
                    <a:pt x="0" y="43256"/>
                  </a:lnTo>
                  <a:lnTo>
                    <a:pt x="3606" y="42011"/>
                  </a:lnTo>
                  <a:lnTo>
                    <a:pt x="3606" y="0"/>
                  </a:lnTo>
                  <a:close/>
                </a:path>
              </a:pathLst>
            </a:custGeom>
            <a:solidFill>
              <a:srgbClr val="C4BBCF"/>
            </a:solidFill>
          </p:spPr>
          <p:txBody>
            <a:bodyPr wrap="square" lIns="0" tIns="0" rIns="0" bIns="0" rtlCol="0"/>
            <a:lstStyle/>
            <a:p>
              <a:endParaRPr lang="fr-FR" noProof="0" dirty="0"/>
            </a:p>
          </p:txBody>
        </p:sp>
        <p:sp>
          <p:nvSpPr>
            <p:cNvPr id="6759" name="object 6759"/>
            <p:cNvSpPr/>
            <p:nvPr/>
          </p:nvSpPr>
          <p:spPr>
            <a:xfrm>
              <a:off x="7035742" y="5478729"/>
              <a:ext cx="3810" cy="600075"/>
            </a:xfrm>
            <a:custGeom>
              <a:avLst/>
              <a:gdLst/>
              <a:ahLst/>
              <a:cxnLst/>
              <a:rect l="l" t="t" r="r" b="b"/>
              <a:pathLst>
                <a:path w="3809" h="600075">
                  <a:moveTo>
                    <a:pt x="3602" y="558032"/>
                  </a:moveTo>
                  <a:lnTo>
                    <a:pt x="3602" y="599726"/>
                  </a:lnTo>
                </a:path>
                <a:path w="3809" h="600075">
                  <a:moveTo>
                    <a:pt x="0" y="599284"/>
                  </a:moveTo>
                  <a:lnTo>
                    <a:pt x="0" y="558032"/>
                  </a:lnTo>
                </a:path>
                <a:path w="3809" h="600075">
                  <a:moveTo>
                    <a:pt x="3602" y="0"/>
                  </a:moveTo>
                  <a:lnTo>
                    <a:pt x="3602" y="42012"/>
                  </a:lnTo>
                </a:path>
                <a:path w="3809" h="600075">
                  <a:moveTo>
                    <a:pt x="3602" y="299947"/>
                  </a:moveTo>
                  <a:lnTo>
                    <a:pt x="3602" y="558032"/>
                  </a:lnTo>
                </a:path>
                <a:path w="3809" h="600075">
                  <a:moveTo>
                    <a:pt x="0" y="558032"/>
                  </a:moveTo>
                  <a:lnTo>
                    <a:pt x="0" y="299322"/>
                  </a:lnTo>
                </a:path>
                <a:path w="3809" h="600075">
                  <a:moveTo>
                    <a:pt x="0" y="43261"/>
                  </a:moveTo>
                  <a:lnTo>
                    <a:pt x="0" y="1370"/>
                  </a:lnTo>
                </a:path>
              </a:pathLst>
            </a:custGeom>
            <a:ln w="3175">
              <a:solidFill>
                <a:srgbClr val="C4BBCF"/>
              </a:solidFill>
            </a:ln>
          </p:spPr>
          <p:txBody>
            <a:bodyPr wrap="square" lIns="0" tIns="0" rIns="0" bIns="0" rtlCol="0"/>
            <a:lstStyle/>
            <a:p>
              <a:endParaRPr lang="fr-FR" noProof="0" dirty="0"/>
            </a:p>
          </p:txBody>
        </p:sp>
        <p:sp>
          <p:nvSpPr>
            <p:cNvPr id="6760" name="object 6760"/>
            <p:cNvSpPr/>
            <p:nvPr/>
          </p:nvSpPr>
          <p:spPr>
            <a:xfrm>
              <a:off x="7039343" y="5477383"/>
              <a:ext cx="3810" cy="601980"/>
            </a:xfrm>
            <a:custGeom>
              <a:avLst/>
              <a:gdLst/>
              <a:ahLst/>
              <a:cxnLst/>
              <a:rect l="l" t="t" r="r" b="b"/>
              <a:pathLst>
                <a:path w="3809" h="601979">
                  <a:moveTo>
                    <a:pt x="3594" y="301929"/>
                  </a:moveTo>
                  <a:lnTo>
                    <a:pt x="0" y="301294"/>
                  </a:lnTo>
                  <a:lnTo>
                    <a:pt x="0" y="601078"/>
                  </a:lnTo>
                  <a:lnTo>
                    <a:pt x="3594" y="601522"/>
                  </a:lnTo>
                  <a:lnTo>
                    <a:pt x="3594" y="301929"/>
                  </a:lnTo>
                  <a:close/>
                </a:path>
                <a:path w="3809" h="601979">
                  <a:moveTo>
                    <a:pt x="3594" y="0"/>
                  </a:moveTo>
                  <a:lnTo>
                    <a:pt x="0" y="1358"/>
                  </a:lnTo>
                  <a:lnTo>
                    <a:pt x="0" y="43370"/>
                  </a:lnTo>
                  <a:lnTo>
                    <a:pt x="3594" y="42113"/>
                  </a:lnTo>
                  <a:lnTo>
                    <a:pt x="3594" y="0"/>
                  </a:lnTo>
                  <a:close/>
                </a:path>
              </a:pathLst>
            </a:custGeom>
            <a:solidFill>
              <a:srgbClr val="C4BBCF"/>
            </a:solidFill>
          </p:spPr>
          <p:txBody>
            <a:bodyPr wrap="square" lIns="0" tIns="0" rIns="0" bIns="0" rtlCol="0"/>
            <a:lstStyle/>
            <a:p>
              <a:endParaRPr lang="fr-FR" noProof="0" dirty="0"/>
            </a:p>
          </p:txBody>
        </p:sp>
        <p:sp>
          <p:nvSpPr>
            <p:cNvPr id="6761" name="object 6761"/>
            <p:cNvSpPr/>
            <p:nvPr/>
          </p:nvSpPr>
          <p:spPr>
            <a:xfrm>
              <a:off x="7039345" y="5477383"/>
              <a:ext cx="3810" cy="601980"/>
            </a:xfrm>
            <a:custGeom>
              <a:avLst/>
              <a:gdLst/>
              <a:ahLst/>
              <a:cxnLst/>
              <a:rect l="l" t="t" r="r" b="b"/>
              <a:pathLst>
                <a:path w="3809" h="601979">
                  <a:moveTo>
                    <a:pt x="3602" y="559379"/>
                  </a:moveTo>
                  <a:lnTo>
                    <a:pt x="3602" y="601515"/>
                  </a:lnTo>
                </a:path>
                <a:path w="3809" h="601979">
                  <a:moveTo>
                    <a:pt x="0" y="601072"/>
                  </a:moveTo>
                  <a:lnTo>
                    <a:pt x="0" y="559379"/>
                  </a:lnTo>
                </a:path>
                <a:path w="3809" h="601979">
                  <a:moveTo>
                    <a:pt x="3602" y="0"/>
                  </a:moveTo>
                  <a:lnTo>
                    <a:pt x="3602" y="42108"/>
                  </a:lnTo>
                </a:path>
                <a:path w="3809" h="601979">
                  <a:moveTo>
                    <a:pt x="3602" y="301919"/>
                  </a:moveTo>
                  <a:lnTo>
                    <a:pt x="3602" y="559379"/>
                  </a:lnTo>
                </a:path>
                <a:path w="3809" h="601979">
                  <a:moveTo>
                    <a:pt x="0" y="559379"/>
                  </a:moveTo>
                  <a:lnTo>
                    <a:pt x="0" y="301294"/>
                  </a:lnTo>
                </a:path>
                <a:path w="3809" h="601979">
                  <a:moveTo>
                    <a:pt x="0" y="43358"/>
                  </a:moveTo>
                  <a:lnTo>
                    <a:pt x="0" y="1346"/>
                  </a:lnTo>
                </a:path>
              </a:pathLst>
            </a:custGeom>
            <a:ln w="3175">
              <a:solidFill>
                <a:srgbClr val="C4BBCF"/>
              </a:solidFill>
            </a:ln>
          </p:spPr>
          <p:txBody>
            <a:bodyPr wrap="square" lIns="0" tIns="0" rIns="0" bIns="0" rtlCol="0"/>
            <a:lstStyle/>
            <a:p>
              <a:endParaRPr lang="fr-FR" noProof="0" dirty="0"/>
            </a:p>
          </p:txBody>
        </p:sp>
        <p:sp>
          <p:nvSpPr>
            <p:cNvPr id="6762" name="object 6762"/>
            <p:cNvSpPr/>
            <p:nvPr/>
          </p:nvSpPr>
          <p:spPr>
            <a:xfrm>
              <a:off x="7042937" y="5476036"/>
              <a:ext cx="3810" cy="603885"/>
            </a:xfrm>
            <a:custGeom>
              <a:avLst/>
              <a:gdLst/>
              <a:ahLst/>
              <a:cxnLst/>
              <a:rect l="l" t="t" r="r" b="b"/>
              <a:pathLst>
                <a:path w="3809" h="603885">
                  <a:moveTo>
                    <a:pt x="3606" y="303898"/>
                  </a:moveTo>
                  <a:lnTo>
                    <a:pt x="0" y="303276"/>
                  </a:lnTo>
                  <a:lnTo>
                    <a:pt x="0" y="602869"/>
                  </a:lnTo>
                  <a:lnTo>
                    <a:pt x="3606" y="603313"/>
                  </a:lnTo>
                  <a:lnTo>
                    <a:pt x="3606" y="303898"/>
                  </a:lnTo>
                  <a:close/>
                </a:path>
                <a:path w="3809" h="603885">
                  <a:moveTo>
                    <a:pt x="3606" y="0"/>
                  </a:moveTo>
                  <a:lnTo>
                    <a:pt x="0" y="1346"/>
                  </a:lnTo>
                  <a:lnTo>
                    <a:pt x="0" y="43459"/>
                  </a:lnTo>
                  <a:lnTo>
                    <a:pt x="3606" y="42214"/>
                  </a:lnTo>
                  <a:lnTo>
                    <a:pt x="3606" y="0"/>
                  </a:lnTo>
                  <a:close/>
                </a:path>
              </a:pathLst>
            </a:custGeom>
            <a:solidFill>
              <a:srgbClr val="C4BBCF"/>
            </a:solidFill>
          </p:spPr>
          <p:txBody>
            <a:bodyPr wrap="square" lIns="0" tIns="0" rIns="0" bIns="0" rtlCol="0"/>
            <a:lstStyle/>
            <a:p>
              <a:endParaRPr lang="fr-FR" noProof="0" dirty="0"/>
            </a:p>
          </p:txBody>
        </p:sp>
        <p:sp>
          <p:nvSpPr>
            <p:cNvPr id="6763" name="object 6763"/>
            <p:cNvSpPr/>
            <p:nvPr/>
          </p:nvSpPr>
          <p:spPr>
            <a:xfrm>
              <a:off x="7042949" y="5476036"/>
              <a:ext cx="3810" cy="603885"/>
            </a:xfrm>
            <a:custGeom>
              <a:avLst/>
              <a:gdLst/>
              <a:ahLst/>
              <a:cxnLst/>
              <a:rect l="l" t="t" r="r" b="b"/>
              <a:pathLst>
                <a:path w="3809" h="603885">
                  <a:moveTo>
                    <a:pt x="3602" y="560725"/>
                  </a:moveTo>
                  <a:lnTo>
                    <a:pt x="3602" y="603303"/>
                  </a:lnTo>
                </a:path>
                <a:path w="3809" h="603885">
                  <a:moveTo>
                    <a:pt x="0" y="602861"/>
                  </a:moveTo>
                  <a:lnTo>
                    <a:pt x="0" y="560725"/>
                  </a:lnTo>
                </a:path>
                <a:path w="3809" h="603885">
                  <a:moveTo>
                    <a:pt x="3602" y="0"/>
                  </a:moveTo>
                  <a:lnTo>
                    <a:pt x="3602" y="42205"/>
                  </a:lnTo>
                </a:path>
                <a:path w="3809" h="603885">
                  <a:moveTo>
                    <a:pt x="3602" y="303891"/>
                  </a:moveTo>
                  <a:lnTo>
                    <a:pt x="3602" y="560725"/>
                  </a:lnTo>
                </a:path>
                <a:path w="3809" h="603885">
                  <a:moveTo>
                    <a:pt x="0" y="560725"/>
                  </a:moveTo>
                  <a:lnTo>
                    <a:pt x="0" y="303266"/>
                  </a:lnTo>
                </a:path>
                <a:path w="3809" h="603885">
                  <a:moveTo>
                    <a:pt x="0" y="43455"/>
                  </a:moveTo>
                  <a:lnTo>
                    <a:pt x="0" y="1346"/>
                  </a:lnTo>
                </a:path>
              </a:pathLst>
            </a:custGeom>
            <a:ln w="3175">
              <a:solidFill>
                <a:srgbClr val="C4BBCF"/>
              </a:solidFill>
            </a:ln>
          </p:spPr>
          <p:txBody>
            <a:bodyPr wrap="square" lIns="0" tIns="0" rIns="0" bIns="0" rtlCol="0"/>
            <a:lstStyle/>
            <a:p>
              <a:endParaRPr lang="fr-FR" noProof="0" dirty="0"/>
            </a:p>
          </p:txBody>
        </p:sp>
        <p:sp>
          <p:nvSpPr>
            <p:cNvPr id="6764" name="object 6764"/>
            <p:cNvSpPr/>
            <p:nvPr/>
          </p:nvSpPr>
          <p:spPr>
            <a:xfrm>
              <a:off x="7046544" y="5475414"/>
              <a:ext cx="1905" cy="604520"/>
            </a:xfrm>
            <a:custGeom>
              <a:avLst/>
              <a:gdLst/>
              <a:ahLst/>
              <a:cxnLst/>
              <a:rect l="l" t="t" r="r" b="b"/>
              <a:pathLst>
                <a:path w="1904" h="604520">
                  <a:moveTo>
                    <a:pt x="1676" y="304812"/>
                  </a:moveTo>
                  <a:lnTo>
                    <a:pt x="0" y="304812"/>
                  </a:lnTo>
                  <a:lnTo>
                    <a:pt x="0" y="603935"/>
                  </a:lnTo>
                  <a:lnTo>
                    <a:pt x="1676" y="603935"/>
                  </a:lnTo>
                  <a:lnTo>
                    <a:pt x="1676" y="304812"/>
                  </a:lnTo>
                  <a:close/>
                </a:path>
                <a:path w="1904" h="604520">
                  <a:moveTo>
                    <a:pt x="1676" y="0"/>
                  </a:moveTo>
                  <a:lnTo>
                    <a:pt x="0" y="622"/>
                  </a:lnTo>
                  <a:lnTo>
                    <a:pt x="0" y="42252"/>
                  </a:lnTo>
                  <a:lnTo>
                    <a:pt x="1676" y="42252"/>
                  </a:lnTo>
                  <a:lnTo>
                    <a:pt x="1676" y="0"/>
                  </a:lnTo>
                  <a:close/>
                </a:path>
              </a:pathLst>
            </a:custGeom>
            <a:solidFill>
              <a:srgbClr val="C3BBCE"/>
            </a:solidFill>
          </p:spPr>
          <p:txBody>
            <a:bodyPr wrap="square" lIns="0" tIns="0" rIns="0" bIns="0" rtlCol="0"/>
            <a:lstStyle/>
            <a:p>
              <a:endParaRPr lang="fr-FR" noProof="0" dirty="0"/>
            </a:p>
          </p:txBody>
        </p:sp>
        <p:sp>
          <p:nvSpPr>
            <p:cNvPr id="6765" name="object 6765"/>
            <p:cNvSpPr/>
            <p:nvPr/>
          </p:nvSpPr>
          <p:spPr>
            <a:xfrm>
              <a:off x="7046551" y="5475408"/>
              <a:ext cx="1905" cy="604520"/>
            </a:xfrm>
            <a:custGeom>
              <a:avLst/>
              <a:gdLst/>
              <a:ahLst/>
              <a:cxnLst/>
              <a:rect l="l" t="t" r="r" b="b"/>
              <a:pathLst>
                <a:path w="1904" h="604520">
                  <a:moveTo>
                    <a:pt x="1681" y="561353"/>
                  </a:moveTo>
                  <a:lnTo>
                    <a:pt x="1681" y="604138"/>
                  </a:lnTo>
                </a:path>
                <a:path w="1904" h="604520">
                  <a:moveTo>
                    <a:pt x="0" y="603931"/>
                  </a:moveTo>
                  <a:lnTo>
                    <a:pt x="0" y="561353"/>
                  </a:lnTo>
                </a:path>
                <a:path w="1904" h="604520">
                  <a:moveTo>
                    <a:pt x="1681" y="0"/>
                  </a:moveTo>
                  <a:lnTo>
                    <a:pt x="1681" y="42250"/>
                  </a:lnTo>
                </a:path>
                <a:path w="1904" h="604520">
                  <a:moveTo>
                    <a:pt x="1681" y="304812"/>
                  </a:moveTo>
                  <a:lnTo>
                    <a:pt x="1681" y="561353"/>
                  </a:lnTo>
                </a:path>
                <a:path w="1904" h="604520">
                  <a:moveTo>
                    <a:pt x="0" y="561353"/>
                  </a:moveTo>
                  <a:lnTo>
                    <a:pt x="0" y="304520"/>
                  </a:lnTo>
                </a:path>
                <a:path w="1904" h="604520">
                  <a:moveTo>
                    <a:pt x="0" y="42834"/>
                  </a:moveTo>
                  <a:lnTo>
                    <a:pt x="0" y="628"/>
                  </a:lnTo>
                </a:path>
              </a:pathLst>
            </a:custGeom>
            <a:ln w="3175">
              <a:solidFill>
                <a:srgbClr val="C3BBCE"/>
              </a:solidFill>
            </a:ln>
          </p:spPr>
          <p:txBody>
            <a:bodyPr wrap="square" lIns="0" tIns="0" rIns="0" bIns="0" rtlCol="0"/>
            <a:lstStyle/>
            <a:p>
              <a:endParaRPr lang="fr-FR" noProof="0" dirty="0"/>
            </a:p>
          </p:txBody>
        </p:sp>
        <p:sp>
          <p:nvSpPr>
            <p:cNvPr id="6766" name="object 6766"/>
            <p:cNvSpPr/>
            <p:nvPr/>
          </p:nvSpPr>
          <p:spPr>
            <a:xfrm>
              <a:off x="7048220" y="5474068"/>
              <a:ext cx="3810" cy="605790"/>
            </a:xfrm>
            <a:custGeom>
              <a:avLst/>
              <a:gdLst/>
              <a:ahLst/>
              <a:cxnLst/>
              <a:rect l="l" t="t" r="r" b="b"/>
              <a:pathLst>
                <a:path w="3809" h="605789">
                  <a:moveTo>
                    <a:pt x="3606" y="306781"/>
                  </a:moveTo>
                  <a:lnTo>
                    <a:pt x="0" y="306158"/>
                  </a:lnTo>
                  <a:lnTo>
                    <a:pt x="0" y="605485"/>
                  </a:lnTo>
                  <a:lnTo>
                    <a:pt x="3606" y="605485"/>
                  </a:lnTo>
                  <a:lnTo>
                    <a:pt x="3606" y="306781"/>
                  </a:lnTo>
                  <a:close/>
                </a:path>
                <a:path w="3809" h="605789">
                  <a:moveTo>
                    <a:pt x="3606" y="0"/>
                  </a:moveTo>
                  <a:lnTo>
                    <a:pt x="0" y="1346"/>
                  </a:lnTo>
                  <a:lnTo>
                    <a:pt x="0" y="43599"/>
                  </a:lnTo>
                  <a:lnTo>
                    <a:pt x="3606" y="42341"/>
                  </a:lnTo>
                  <a:lnTo>
                    <a:pt x="3606" y="0"/>
                  </a:lnTo>
                  <a:close/>
                </a:path>
              </a:pathLst>
            </a:custGeom>
            <a:solidFill>
              <a:srgbClr val="C3BBCE"/>
            </a:solidFill>
          </p:spPr>
          <p:txBody>
            <a:bodyPr wrap="square" lIns="0" tIns="0" rIns="0" bIns="0" rtlCol="0"/>
            <a:lstStyle/>
            <a:p>
              <a:endParaRPr lang="fr-FR" noProof="0" dirty="0"/>
            </a:p>
          </p:txBody>
        </p:sp>
        <p:sp>
          <p:nvSpPr>
            <p:cNvPr id="6767" name="object 6767"/>
            <p:cNvSpPr/>
            <p:nvPr/>
          </p:nvSpPr>
          <p:spPr>
            <a:xfrm>
              <a:off x="7048233" y="5474062"/>
              <a:ext cx="3810" cy="606425"/>
            </a:xfrm>
            <a:custGeom>
              <a:avLst/>
              <a:gdLst/>
              <a:ahLst/>
              <a:cxnLst/>
              <a:rect l="l" t="t" r="r" b="b"/>
              <a:pathLst>
                <a:path w="3809" h="606425">
                  <a:moveTo>
                    <a:pt x="3602" y="562699"/>
                  </a:moveTo>
                  <a:lnTo>
                    <a:pt x="3602" y="605947"/>
                  </a:lnTo>
                </a:path>
                <a:path w="3809" h="606425">
                  <a:moveTo>
                    <a:pt x="0" y="605484"/>
                  </a:moveTo>
                  <a:lnTo>
                    <a:pt x="0" y="562699"/>
                  </a:lnTo>
                </a:path>
                <a:path w="3809" h="606425">
                  <a:moveTo>
                    <a:pt x="3602" y="0"/>
                  </a:moveTo>
                  <a:lnTo>
                    <a:pt x="3602" y="42347"/>
                  </a:lnTo>
                </a:path>
                <a:path w="3809" h="606425">
                  <a:moveTo>
                    <a:pt x="3602" y="306784"/>
                  </a:moveTo>
                  <a:lnTo>
                    <a:pt x="3602" y="562699"/>
                  </a:lnTo>
                </a:path>
                <a:path w="3809" h="606425">
                  <a:moveTo>
                    <a:pt x="0" y="562699"/>
                  </a:moveTo>
                  <a:lnTo>
                    <a:pt x="0" y="306158"/>
                  </a:lnTo>
                </a:path>
                <a:path w="3809" h="606425">
                  <a:moveTo>
                    <a:pt x="0" y="43597"/>
                  </a:moveTo>
                  <a:lnTo>
                    <a:pt x="0" y="1346"/>
                  </a:lnTo>
                </a:path>
              </a:pathLst>
            </a:custGeom>
            <a:ln w="3175">
              <a:solidFill>
                <a:srgbClr val="C3BBCE"/>
              </a:solidFill>
            </a:ln>
          </p:spPr>
          <p:txBody>
            <a:bodyPr wrap="square" lIns="0" tIns="0" rIns="0" bIns="0" rtlCol="0"/>
            <a:lstStyle/>
            <a:p>
              <a:endParaRPr lang="fr-FR" noProof="0" dirty="0"/>
            </a:p>
          </p:txBody>
        </p:sp>
        <p:sp>
          <p:nvSpPr>
            <p:cNvPr id="6768" name="object 6768"/>
            <p:cNvSpPr/>
            <p:nvPr/>
          </p:nvSpPr>
          <p:spPr>
            <a:xfrm>
              <a:off x="7051827" y="5472722"/>
              <a:ext cx="3810" cy="608330"/>
            </a:xfrm>
            <a:custGeom>
              <a:avLst/>
              <a:gdLst/>
              <a:ahLst/>
              <a:cxnLst/>
              <a:rect l="l" t="t" r="r" b="b"/>
              <a:pathLst>
                <a:path w="3809" h="608329">
                  <a:moveTo>
                    <a:pt x="3606" y="308762"/>
                  </a:moveTo>
                  <a:lnTo>
                    <a:pt x="0" y="308127"/>
                  </a:lnTo>
                  <a:lnTo>
                    <a:pt x="0" y="607288"/>
                  </a:lnTo>
                  <a:lnTo>
                    <a:pt x="3606" y="607936"/>
                  </a:lnTo>
                  <a:lnTo>
                    <a:pt x="3606" y="308762"/>
                  </a:lnTo>
                  <a:close/>
                </a:path>
                <a:path w="3809" h="608329">
                  <a:moveTo>
                    <a:pt x="3606" y="0"/>
                  </a:moveTo>
                  <a:lnTo>
                    <a:pt x="0" y="1346"/>
                  </a:lnTo>
                  <a:lnTo>
                    <a:pt x="0" y="43688"/>
                  </a:lnTo>
                  <a:lnTo>
                    <a:pt x="3606" y="42443"/>
                  </a:lnTo>
                  <a:lnTo>
                    <a:pt x="3606" y="0"/>
                  </a:lnTo>
                  <a:close/>
                </a:path>
              </a:pathLst>
            </a:custGeom>
            <a:solidFill>
              <a:srgbClr val="C3BBCE"/>
            </a:solidFill>
          </p:spPr>
          <p:txBody>
            <a:bodyPr wrap="square" lIns="0" tIns="0" rIns="0" bIns="0" rtlCol="0"/>
            <a:lstStyle/>
            <a:p>
              <a:endParaRPr lang="fr-FR" noProof="0" dirty="0"/>
            </a:p>
          </p:txBody>
        </p:sp>
        <p:sp>
          <p:nvSpPr>
            <p:cNvPr id="6769" name="object 6769"/>
            <p:cNvSpPr/>
            <p:nvPr/>
          </p:nvSpPr>
          <p:spPr>
            <a:xfrm>
              <a:off x="7051836" y="5472715"/>
              <a:ext cx="3810" cy="608330"/>
            </a:xfrm>
            <a:custGeom>
              <a:avLst/>
              <a:gdLst/>
              <a:ahLst/>
              <a:cxnLst/>
              <a:rect l="l" t="t" r="r" b="b"/>
              <a:pathLst>
                <a:path w="3809" h="608329">
                  <a:moveTo>
                    <a:pt x="3602" y="564046"/>
                  </a:moveTo>
                  <a:lnTo>
                    <a:pt x="3602" y="607934"/>
                  </a:lnTo>
                </a:path>
                <a:path w="3809" h="608329">
                  <a:moveTo>
                    <a:pt x="0" y="607293"/>
                  </a:moveTo>
                  <a:lnTo>
                    <a:pt x="0" y="564046"/>
                  </a:lnTo>
                </a:path>
                <a:path w="3809" h="608329">
                  <a:moveTo>
                    <a:pt x="3602" y="0"/>
                  </a:moveTo>
                  <a:lnTo>
                    <a:pt x="3602" y="42444"/>
                  </a:lnTo>
                </a:path>
                <a:path w="3809" h="608329">
                  <a:moveTo>
                    <a:pt x="3602" y="308756"/>
                  </a:moveTo>
                  <a:lnTo>
                    <a:pt x="3602" y="564046"/>
                  </a:lnTo>
                </a:path>
                <a:path w="3809" h="608329">
                  <a:moveTo>
                    <a:pt x="0" y="564046"/>
                  </a:moveTo>
                  <a:lnTo>
                    <a:pt x="0" y="308130"/>
                  </a:lnTo>
                </a:path>
                <a:path w="3809" h="608329">
                  <a:moveTo>
                    <a:pt x="0" y="43694"/>
                  </a:moveTo>
                  <a:lnTo>
                    <a:pt x="0" y="1346"/>
                  </a:lnTo>
                </a:path>
              </a:pathLst>
            </a:custGeom>
            <a:ln w="3175">
              <a:solidFill>
                <a:srgbClr val="C3BBCE"/>
              </a:solidFill>
            </a:ln>
          </p:spPr>
          <p:txBody>
            <a:bodyPr wrap="square" lIns="0" tIns="0" rIns="0" bIns="0" rtlCol="0"/>
            <a:lstStyle/>
            <a:p>
              <a:endParaRPr lang="fr-FR" noProof="0" dirty="0"/>
            </a:p>
          </p:txBody>
        </p:sp>
        <p:sp>
          <p:nvSpPr>
            <p:cNvPr id="6770" name="object 6770"/>
            <p:cNvSpPr/>
            <p:nvPr/>
          </p:nvSpPr>
          <p:spPr>
            <a:xfrm>
              <a:off x="7055434" y="5471998"/>
              <a:ext cx="2540" cy="608965"/>
            </a:xfrm>
            <a:custGeom>
              <a:avLst/>
              <a:gdLst/>
              <a:ahLst/>
              <a:cxnLst/>
              <a:rect l="l" t="t" r="r" b="b"/>
              <a:pathLst>
                <a:path w="2540" h="608964">
                  <a:moveTo>
                    <a:pt x="1917" y="309816"/>
                  </a:moveTo>
                  <a:lnTo>
                    <a:pt x="0" y="309816"/>
                  </a:lnTo>
                  <a:lnTo>
                    <a:pt x="0" y="608660"/>
                  </a:lnTo>
                  <a:lnTo>
                    <a:pt x="1917" y="608660"/>
                  </a:lnTo>
                  <a:lnTo>
                    <a:pt x="1917" y="309816"/>
                  </a:lnTo>
                  <a:close/>
                </a:path>
                <a:path w="2540" h="608964">
                  <a:moveTo>
                    <a:pt x="1917" y="0"/>
                  </a:moveTo>
                  <a:lnTo>
                    <a:pt x="0" y="723"/>
                  </a:lnTo>
                  <a:lnTo>
                    <a:pt x="0" y="42506"/>
                  </a:lnTo>
                  <a:lnTo>
                    <a:pt x="1917" y="42506"/>
                  </a:lnTo>
                  <a:lnTo>
                    <a:pt x="1917" y="0"/>
                  </a:lnTo>
                  <a:close/>
                </a:path>
              </a:pathLst>
            </a:custGeom>
            <a:solidFill>
              <a:srgbClr val="C3BBCE"/>
            </a:solidFill>
          </p:spPr>
          <p:txBody>
            <a:bodyPr wrap="square" lIns="0" tIns="0" rIns="0" bIns="0" rtlCol="0"/>
            <a:lstStyle/>
            <a:p>
              <a:endParaRPr lang="fr-FR" noProof="0" dirty="0"/>
            </a:p>
          </p:txBody>
        </p:sp>
        <p:sp>
          <p:nvSpPr>
            <p:cNvPr id="6771" name="object 6771"/>
            <p:cNvSpPr/>
            <p:nvPr/>
          </p:nvSpPr>
          <p:spPr>
            <a:xfrm>
              <a:off x="7055439" y="5471997"/>
              <a:ext cx="2540" cy="609600"/>
            </a:xfrm>
            <a:custGeom>
              <a:avLst/>
              <a:gdLst/>
              <a:ahLst/>
              <a:cxnLst/>
              <a:rect l="l" t="t" r="r" b="b"/>
              <a:pathLst>
                <a:path w="2540" h="609600">
                  <a:moveTo>
                    <a:pt x="1921" y="564764"/>
                  </a:moveTo>
                  <a:lnTo>
                    <a:pt x="1921" y="608994"/>
                  </a:lnTo>
                </a:path>
                <a:path w="2540" h="609600">
                  <a:moveTo>
                    <a:pt x="0" y="608652"/>
                  </a:moveTo>
                  <a:lnTo>
                    <a:pt x="0" y="564764"/>
                  </a:lnTo>
                </a:path>
                <a:path w="2540" h="609600">
                  <a:moveTo>
                    <a:pt x="1921" y="0"/>
                  </a:moveTo>
                  <a:lnTo>
                    <a:pt x="1921" y="42496"/>
                  </a:lnTo>
                </a:path>
                <a:path w="2540" h="609600">
                  <a:moveTo>
                    <a:pt x="1921" y="309807"/>
                  </a:moveTo>
                  <a:lnTo>
                    <a:pt x="1921" y="564764"/>
                  </a:lnTo>
                </a:path>
                <a:path w="2540" h="609600">
                  <a:moveTo>
                    <a:pt x="0" y="564764"/>
                  </a:moveTo>
                  <a:lnTo>
                    <a:pt x="0" y="309474"/>
                  </a:lnTo>
                </a:path>
                <a:path w="2540" h="609600">
                  <a:moveTo>
                    <a:pt x="0" y="43162"/>
                  </a:moveTo>
                  <a:lnTo>
                    <a:pt x="0" y="718"/>
                  </a:lnTo>
                </a:path>
              </a:pathLst>
            </a:custGeom>
            <a:ln w="3175">
              <a:solidFill>
                <a:srgbClr val="C3BBCE"/>
              </a:solidFill>
            </a:ln>
          </p:spPr>
          <p:txBody>
            <a:bodyPr wrap="square" lIns="0" tIns="0" rIns="0" bIns="0" rtlCol="0"/>
            <a:lstStyle/>
            <a:p>
              <a:endParaRPr lang="fr-FR" noProof="0" dirty="0"/>
            </a:p>
          </p:txBody>
        </p:sp>
        <p:sp>
          <p:nvSpPr>
            <p:cNvPr id="6772" name="object 6772"/>
            <p:cNvSpPr/>
            <p:nvPr/>
          </p:nvSpPr>
          <p:spPr>
            <a:xfrm>
              <a:off x="7057352" y="5470651"/>
              <a:ext cx="3810" cy="611505"/>
            </a:xfrm>
            <a:custGeom>
              <a:avLst/>
              <a:gdLst/>
              <a:ahLst/>
              <a:cxnLst/>
              <a:rect l="l" t="t" r="r" b="b"/>
              <a:pathLst>
                <a:path w="3809" h="611504">
                  <a:moveTo>
                    <a:pt x="3606" y="311785"/>
                  </a:moveTo>
                  <a:lnTo>
                    <a:pt x="0" y="311162"/>
                  </a:lnTo>
                  <a:lnTo>
                    <a:pt x="0" y="610349"/>
                  </a:lnTo>
                  <a:lnTo>
                    <a:pt x="3606" y="610984"/>
                  </a:lnTo>
                  <a:lnTo>
                    <a:pt x="3606" y="311785"/>
                  </a:lnTo>
                  <a:close/>
                </a:path>
                <a:path w="3809" h="611504">
                  <a:moveTo>
                    <a:pt x="3606" y="0"/>
                  </a:moveTo>
                  <a:lnTo>
                    <a:pt x="0" y="1346"/>
                  </a:lnTo>
                  <a:lnTo>
                    <a:pt x="0" y="43853"/>
                  </a:lnTo>
                  <a:lnTo>
                    <a:pt x="3606" y="42595"/>
                  </a:lnTo>
                  <a:lnTo>
                    <a:pt x="3606" y="0"/>
                  </a:lnTo>
                  <a:close/>
                </a:path>
              </a:pathLst>
            </a:custGeom>
            <a:solidFill>
              <a:srgbClr val="C2BACE"/>
            </a:solidFill>
          </p:spPr>
          <p:txBody>
            <a:bodyPr wrap="square" lIns="0" tIns="0" rIns="0" bIns="0" rtlCol="0"/>
            <a:lstStyle/>
            <a:p>
              <a:endParaRPr lang="fr-FR" noProof="0" dirty="0"/>
            </a:p>
          </p:txBody>
        </p:sp>
        <p:sp>
          <p:nvSpPr>
            <p:cNvPr id="6773" name="object 6773"/>
            <p:cNvSpPr/>
            <p:nvPr/>
          </p:nvSpPr>
          <p:spPr>
            <a:xfrm>
              <a:off x="7057360" y="5470651"/>
              <a:ext cx="3810" cy="611505"/>
            </a:xfrm>
            <a:custGeom>
              <a:avLst/>
              <a:gdLst/>
              <a:ahLst/>
              <a:cxnLst/>
              <a:rect l="l" t="t" r="r" b="b"/>
              <a:pathLst>
                <a:path w="3809" h="611504">
                  <a:moveTo>
                    <a:pt x="3602" y="566110"/>
                  </a:moveTo>
                  <a:lnTo>
                    <a:pt x="3602" y="610981"/>
                  </a:lnTo>
                </a:path>
                <a:path w="3809" h="611504">
                  <a:moveTo>
                    <a:pt x="0" y="610340"/>
                  </a:moveTo>
                  <a:lnTo>
                    <a:pt x="0" y="566110"/>
                  </a:lnTo>
                </a:path>
                <a:path w="3809" h="611504">
                  <a:moveTo>
                    <a:pt x="3602" y="0"/>
                  </a:moveTo>
                  <a:lnTo>
                    <a:pt x="3602" y="42593"/>
                  </a:lnTo>
                </a:path>
                <a:path w="3809" h="611504">
                  <a:moveTo>
                    <a:pt x="3602" y="311779"/>
                  </a:moveTo>
                  <a:lnTo>
                    <a:pt x="3602" y="566110"/>
                  </a:lnTo>
                </a:path>
                <a:path w="3809" h="611504">
                  <a:moveTo>
                    <a:pt x="0" y="566110"/>
                  </a:moveTo>
                  <a:lnTo>
                    <a:pt x="0" y="311154"/>
                  </a:lnTo>
                </a:path>
                <a:path w="3809" h="611504">
                  <a:moveTo>
                    <a:pt x="0" y="43842"/>
                  </a:moveTo>
                  <a:lnTo>
                    <a:pt x="0" y="1346"/>
                  </a:lnTo>
                </a:path>
              </a:pathLst>
            </a:custGeom>
            <a:ln w="3175">
              <a:solidFill>
                <a:srgbClr val="C2BACE"/>
              </a:solidFill>
            </a:ln>
          </p:spPr>
          <p:txBody>
            <a:bodyPr wrap="square" lIns="0" tIns="0" rIns="0" bIns="0" rtlCol="0"/>
            <a:lstStyle/>
            <a:p>
              <a:endParaRPr lang="fr-FR" noProof="0" dirty="0"/>
            </a:p>
          </p:txBody>
        </p:sp>
        <p:sp>
          <p:nvSpPr>
            <p:cNvPr id="6774" name="object 6774"/>
            <p:cNvSpPr/>
            <p:nvPr/>
          </p:nvSpPr>
          <p:spPr>
            <a:xfrm>
              <a:off x="7060958" y="5469305"/>
              <a:ext cx="3810" cy="613410"/>
            </a:xfrm>
            <a:custGeom>
              <a:avLst/>
              <a:gdLst/>
              <a:ahLst/>
              <a:cxnLst/>
              <a:rect l="l" t="t" r="r" b="b"/>
              <a:pathLst>
                <a:path w="3809" h="613410">
                  <a:moveTo>
                    <a:pt x="3606" y="313753"/>
                  </a:moveTo>
                  <a:lnTo>
                    <a:pt x="0" y="313131"/>
                  </a:lnTo>
                  <a:lnTo>
                    <a:pt x="0" y="612330"/>
                  </a:lnTo>
                  <a:lnTo>
                    <a:pt x="3606" y="612978"/>
                  </a:lnTo>
                  <a:lnTo>
                    <a:pt x="3606" y="313753"/>
                  </a:lnTo>
                  <a:close/>
                </a:path>
                <a:path w="3809" h="613410">
                  <a:moveTo>
                    <a:pt x="3606" y="0"/>
                  </a:moveTo>
                  <a:lnTo>
                    <a:pt x="0" y="1346"/>
                  </a:lnTo>
                  <a:lnTo>
                    <a:pt x="0" y="43942"/>
                  </a:lnTo>
                  <a:lnTo>
                    <a:pt x="3606" y="42697"/>
                  </a:lnTo>
                  <a:lnTo>
                    <a:pt x="3606" y="0"/>
                  </a:lnTo>
                  <a:close/>
                </a:path>
              </a:pathLst>
            </a:custGeom>
            <a:solidFill>
              <a:srgbClr val="C2BACE"/>
            </a:solidFill>
          </p:spPr>
          <p:txBody>
            <a:bodyPr wrap="square" lIns="0" tIns="0" rIns="0" bIns="0" rtlCol="0"/>
            <a:lstStyle/>
            <a:p>
              <a:endParaRPr lang="fr-FR" noProof="0" dirty="0"/>
            </a:p>
          </p:txBody>
        </p:sp>
        <p:sp>
          <p:nvSpPr>
            <p:cNvPr id="6775" name="object 6775"/>
            <p:cNvSpPr/>
            <p:nvPr/>
          </p:nvSpPr>
          <p:spPr>
            <a:xfrm>
              <a:off x="7060963" y="5469305"/>
              <a:ext cx="3810" cy="613410"/>
            </a:xfrm>
            <a:custGeom>
              <a:avLst/>
              <a:gdLst/>
              <a:ahLst/>
              <a:cxnLst/>
              <a:rect l="l" t="t" r="r" b="b"/>
              <a:pathLst>
                <a:path w="3809" h="613410">
                  <a:moveTo>
                    <a:pt x="3602" y="567456"/>
                  </a:moveTo>
                  <a:lnTo>
                    <a:pt x="3602" y="612967"/>
                  </a:lnTo>
                </a:path>
                <a:path w="3809" h="613410">
                  <a:moveTo>
                    <a:pt x="0" y="612327"/>
                  </a:moveTo>
                  <a:lnTo>
                    <a:pt x="0" y="567456"/>
                  </a:lnTo>
                </a:path>
                <a:path w="3809" h="613410">
                  <a:moveTo>
                    <a:pt x="3602" y="0"/>
                  </a:moveTo>
                  <a:lnTo>
                    <a:pt x="3602" y="42690"/>
                  </a:lnTo>
                </a:path>
                <a:path w="3809" h="613410">
                  <a:moveTo>
                    <a:pt x="3602" y="313751"/>
                  </a:moveTo>
                  <a:lnTo>
                    <a:pt x="3602" y="567456"/>
                  </a:lnTo>
                </a:path>
                <a:path w="3809" h="613410">
                  <a:moveTo>
                    <a:pt x="0" y="567456"/>
                  </a:moveTo>
                  <a:lnTo>
                    <a:pt x="0" y="313126"/>
                  </a:lnTo>
                </a:path>
                <a:path w="3809" h="613410">
                  <a:moveTo>
                    <a:pt x="0" y="43939"/>
                  </a:moveTo>
                  <a:lnTo>
                    <a:pt x="0" y="1346"/>
                  </a:lnTo>
                </a:path>
              </a:pathLst>
            </a:custGeom>
            <a:ln w="3175">
              <a:solidFill>
                <a:srgbClr val="C2BACE"/>
              </a:solidFill>
            </a:ln>
          </p:spPr>
          <p:txBody>
            <a:bodyPr wrap="square" lIns="0" tIns="0" rIns="0" bIns="0" rtlCol="0"/>
            <a:lstStyle/>
            <a:p>
              <a:endParaRPr lang="fr-FR" noProof="0" dirty="0"/>
            </a:p>
          </p:txBody>
        </p:sp>
        <p:sp>
          <p:nvSpPr>
            <p:cNvPr id="6776" name="object 6776"/>
            <p:cNvSpPr/>
            <p:nvPr/>
          </p:nvSpPr>
          <p:spPr>
            <a:xfrm>
              <a:off x="7064565" y="5467959"/>
              <a:ext cx="3810" cy="615315"/>
            </a:xfrm>
            <a:custGeom>
              <a:avLst/>
              <a:gdLst/>
              <a:ahLst/>
              <a:cxnLst/>
              <a:rect l="l" t="t" r="r" b="b"/>
              <a:pathLst>
                <a:path w="3809" h="615314">
                  <a:moveTo>
                    <a:pt x="3594" y="315734"/>
                  </a:moveTo>
                  <a:lnTo>
                    <a:pt x="0" y="315099"/>
                  </a:lnTo>
                  <a:lnTo>
                    <a:pt x="0" y="614324"/>
                  </a:lnTo>
                  <a:lnTo>
                    <a:pt x="3594" y="614959"/>
                  </a:lnTo>
                  <a:lnTo>
                    <a:pt x="3594" y="315734"/>
                  </a:lnTo>
                  <a:close/>
                </a:path>
                <a:path w="3809" h="615314">
                  <a:moveTo>
                    <a:pt x="3594" y="0"/>
                  </a:moveTo>
                  <a:lnTo>
                    <a:pt x="0" y="1346"/>
                  </a:lnTo>
                  <a:lnTo>
                    <a:pt x="0" y="44043"/>
                  </a:lnTo>
                  <a:lnTo>
                    <a:pt x="3594" y="42786"/>
                  </a:lnTo>
                  <a:lnTo>
                    <a:pt x="3594" y="0"/>
                  </a:lnTo>
                  <a:close/>
                </a:path>
              </a:pathLst>
            </a:custGeom>
            <a:solidFill>
              <a:srgbClr val="C2BACE"/>
            </a:solidFill>
          </p:spPr>
          <p:txBody>
            <a:bodyPr wrap="square" lIns="0" tIns="0" rIns="0" bIns="0" rtlCol="0"/>
            <a:lstStyle/>
            <a:p>
              <a:endParaRPr lang="fr-FR" noProof="0" dirty="0"/>
            </a:p>
          </p:txBody>
        </p:sp>
        <p:sp>
          <p:nvSpPr>
            <p:cNvPr id="6777" name="object 6777"/>
            <p:cNvSpPr/>
            <p:nvPr/>
          </p:nvSpPr>
          <p:spPr>
            <a:xfrm>
              <a:off x="7064566" y="5467958"/>
              <a:ext cx="3810" cy="615315"/>
            </a:xfrm>
            <a:custGeom>
              <a:avLst/>
              <a:gdLst/>
              <a:ahLst/>
              <a:cxnLst/>
              <a:rect l="l" t="t" r="r" b="b"/>
              <a:pathLst>
                <a:path w="3809" h="615314">
                  <a:moveTo>
                    <a:pt x="3602" y="568803"/>
                  </a:moveTo>
                  <a:lnTo>
                    <a:pt x="3602" y="614954"/>
                  </a:lnTo>
                </a:path>
                <a:path w="3809" h="615314">
                  <a:moveTo>
                    <a:pt x="0" y="614314"/>
                  </a:moveTo>
                  <a:lnTo>
                    <a:pt x="0" y="568803"/>
                  </a:lnTo>
                </a:path>
                <a:path w="3809" h="615314">
                  <a:moveTo>
                    <a:pt x="3602" y="0"/>
                  </a:moveTo>
                  <a:lnTo>
                    <a:pt x="3602" y="42786"/>
                  </a:lnTo>
                </a:path>
                <a:path w="3809" h="615314">
                  <a:moveTo>
                    <a:pt x="3602" y="315723"/>
                  </a:moveTo>
                  <a:lnTo>
                    <a:pt x="3602" y="568803"/>
                  </a:lnTo>
                </a:path>
                <a:path w="3809" h="615314">
                  <a:moveTo>
                    <a:pt x="0" y="568803"/>
                  </a:moveTo>
                  <a:lnTo>
                    <a:pt x="0" y="315097"/>
                  </a:lnTo>
                </a:path>
                <a:path w="3809" h="615314">
                  <a:moveTo>
                    <a:pt x="0" y="44036"/>
                  </a:moveTo>
                  <a:lnTo>
                    <a:pt x="0" y="1346"/>
                  </a:lnTo>
                </a:path>
              </a:pathLst>
            </a:custGeom>
            <a:ln w="3175">
              <a:solidFill>
                <a:srgbClr val="C2BACE"/>
              </a:solidFill>
            </a:ln>
          </p:spPr>
          <p:txBody>
            <a:bodyPr wrap="square" lIns="0" tIns="0" rIns="0" bIns="0" rtlCol="0"/>
            <a:lstStyle/>
            <a:p>
              <a:endParaRPr lang="fr-FR" noProof="0" dirty="0"/>
            </a:p>
          </p:txBody>
        </p:sp>
        <p:sp>
          <p:nvSpPr>
            <p:cNvPr id="6778" name="object 6778"/>
            <p:cNvSpPr/>
            <p:nvPr/>
          </p:nvSpPr>
          <p:spPr>
            <a:xfrm>
              <a:off x="7068159" y="5467337"/>
              <a:ext cx="1905" cy="615950"/>
            </a:xfrm>
            <a:custGeom>
              <a:avLst/>
              <a:gdLst/>
              <a:ahLst/>
              <a:cxnLst/>
              <a:rect l="l" t="t" r="r" b="b"/>
              <a:pathLst>
                <a:path w="1904" h="615950">
                  <a:moveTo>
                    <a:pt x="1689" y="316649"/>
                  </a:moveTo>
                  <a:lnTo>
                    <a:pt x="0" y="316649"/>
                  </a:lnTo>
                  <a:lnTo>
                    <a:pt x="0" y="615581"/>
                  </a:lnTo>
                  <a:lnTo>
                    <a:pt x="1689" y="615581"/>
                  </a:lnTo>
                  <a:lnTo>
                    <a:pt x="1689" y="316649"/>
                  </a:lnTo>
                  <a:close/>
                </a:path>
                <a:path w="1904" h="615950">
                  <a:moveTo>
                    <a:pt x="1689" y="0"/>
                  </a:moveTo>
                  <a:lnTo>
                    <a:pt x="0" y="622"/>
                  </a:lnTo>
                  <a:lnTo>
                    <a:pt x="0" y="42837"/>
                  </a:lnTo>
                  <a:lnTo>
                    <a:pt x="1689" y="42837"/>
                  </a:lnTo>
                  <a:lnTo>
                    <a:pt x="1689" y="0"/>
                  </a:lnTo>
                  <a:close/>
                </a:path>
              </a:pathLst>
            </a:custGeom>
            <a:solidFill>
              <a:srgbClr val="C2BACE"/>
            </a:solidFill>
          </p:spPr>
          <p:txBody>
            <a:bodyPr wrap="square" lIns="0" tIns="0" rIns="0" bIns="0" rtlCol="0"/>
            <a:lstStyle/>
            <a:p>
              <a:endParaRPr lang="fr-FR" noProof="0" dirty="0"/>
            </a:p>
          </p:txBody>
        </p:sp>
        <p:sp>
          <p:nvSpPr>
            <p:cNvPr id="6779" name="object 6779"/>
            <p:cNvSpPr/>
            <p:nvPr/>
          </p:nvSpPr>
          <p:spPr>
            <a:xfrm>
              <a:off x="7068169" y="5467330"/>
              <a:ext cx="1905" cy="615950"/>
            </a:xfrm>
            <a:custGeom>
              <a:avLst/>
              <a:gdLst/>
              <a:ahLst/>
              <a:cxnLst/>
              <a:rect l="l" t="t" r="r" b="b"/>
              <a:pathLst>
                <a:path w="1904" h="615950">
                  <a:moveTo>
                    <a:pt x="1681" y="569431"/>
                  </a:moveTo>
                  <a:lnTo>
                    <a:pt x="1681" y="615882"/>
                  </a:lnTo>
                </a:path>
                <a:path w="1904" h="615950">
                  <a:moveTo>
                    <a:pt x="0" y="615583"/>
                  </a:moveTo>
                  <a:lnTo>
                    <a:pt x="0" y="569431"/>
                  </a:lnTo>
                </a:path>
                <a:path w="1904" h="615950">
                  <a:moveTo>
                    <a:pt x="1681" y="0"/>
                  </a:moveTo>
                  <a:lnTo>
                    <a:pt x="1681" y="42832"/>
                  </a:lnTo>
                </a:path>
                <a:path w="1904" h="615950">
                  <a:moveTo>
                    <a:pt x="1681" y="316643"/>
                  </a:moveTo>
                  <a:lnTo>
                    <a:pt x="1681" y="569431"/>
                  </a:lnTo>
                </a:path>
                <a:path w="1904" h="615950">
                  <a:moveTo>
                    <a:pt x="0" y="569431"/>
                  </a:moveTo>
                  <a:lnTo>
                    <a:pt x="0" y="316351"/>
                  </a:lnTo>
                </a:path>
                <a:path w="1904" h="615950">
                  <a:moveTo>
                    <a:pt x="0" y="43415"/>
                  </a:moveTo>
                  <a:lnTo>
                    <a:pt x="0" y="628"/>
                  </a:lnTo>
                </a:path>
              </a:pathLst>
            </a:custGeom>
            <a:ln w="3175">
              <a:solidFill>
                <a:srgbClr val="C2BACE"/>
              </a:solidFill>
            </a:ln>
          </p:spPr>
          <p:txBody>
            <a:bodyPr wrap="square" lIns="0" tIns="0" rIns="0" bIns="0" rtlCol="0"/>
            <a:lstStyle/>
            <a:p>
              <a:endParaRPr lang="fr-FR" noProof="0" dirty="0"/>
            </a:p>
          </p:txBody>
        </p:sp>
        <p:sp>
          <p:nvSpPr>
            <p:cNvPr id="6780" name="object 6780"/>
            <p:cNvSpPr/>
            <p:nvPr/>
          </p:nvSpPr>
          <p:spPr>
            <a:xfrm>
              <a:off x="7069849" y="5465991"/>
              <a:ext cx="3810" cy="618490"/>
            </a:xfrm>
            <a:custGeom>
              <a:avLst/>
              <a:gdLst/>
              <a:ahLst/>
              <a:cxnLst/>
              <a:rect l="l" t="t" r="r" b="b"/>
              <a:pathLst>
                <a:path w="3809" h="618489">
                  <a:moveTo>
                    <a:pt x="3594" y="318655"/>
                  </a:moveTo>
                  <a:lnTo>
                    <a:pt x="0" y="317995"/>
                  </a:lnTo>
                  <a:lnTo>
                    <a:pt x="0" y="617232"/>
                  </a:lnTo>
                  <a:lnTo>
                    <a:pt x="3594" y="617867"/>
                  </a:lnTo>
                  <a:lnTo>
                    <a:pt x="3594" y="318655"/>
                  </a:lnTo>
                  <a:close/>
                </a:path>
                <a:path w="3809" h="618489">
                  <a:moveTo>
                    <a:pt x="3594" y="0"/>
                  </a:moveTo>
                  <a:lnTo>
                    <a:pt x="0" y="1346"/>
                  </a:lnTo>
                  <a:lnTo>
                    <a:pt x="0" y="44183"/>
                  </a:lnTo>
                  <a:lnTo>
                    <a:pt x="3594" y="42926"/>
                  </a:lnTo>
                  <a:lnTo>
                    <a:pt x="3594" y="0"/>
                  </a:lnTo>
                  <a:close/>
                </a:path>
              </a:pathLst>
            </a:custGeom>
            <a:solidFill>
              <a:srgbClr val="C2BACD"/>
            </a:solidFill>
          </p:spPr>
          <p:txBody>
            <a:bodyPr wrap="square" lIns="0" tIns="0" rIns="0" bIns="0" rtlCol="0"/>
            <a:lstStyle/>
            <a:p>
              <a:endParaRPr lang="fr-FR" noProof="0" dirty="0"/>
            </a:p>
          </p:txBody>
        </p:sp>
        <p:sp>
          <p:nvSpPr>
            <p:cNvPr id="6781" name="object 6781"/>
            <p:cNvSpPr/>
            <p:nvPr/>
          </p:nvSpPr>
          <p:spPr>
            <a:xfrm>
              <a:off x="7069850" y="5465984"/>
              <a:ext cx="3810" cy="618490"/>
            </a:xfrm>
            <a:custGeom>
              <a:avLst/>
              <a:gdLst/>
              <a:ahLst/>
              <a:cxnLst/>
              <a:rect l="l" t="t" r="r" b="b"/>
              <a:pathLst>
                <a:path w="3809" h="618489">
                  <a:moveTo>
                    <a:pt x="3602" y="570777"/>
                  </a:moveTo>
                  <a:lnTo>
                    <a:pt x="3602" y="617868"/>
                  </a:lnTo>
                </a:path>
                <a:path w="3809" h="618489">
                  <a:moveTo>
                    <a:pt x="0" y="617228"/>
                  </a:moveTo>
                  <a:lnTo>
                    <a:pt x="0" y="570777"/>
                  </a:lnTo>
                </a:path>
                <a:path w="3809" h="618489">
                  <a:moveTo>
                    <a:pt x="3602" y="0"/>
                  </a:moveTo>
                  <a:lnTo>
                    <a:pt x="3602" y="42928"/>
                  </a:lnTo>
                </a:path>
                <a:path w="3809" h="618489">
                  <a:moveTo>
                    <a:pt x="3602" y="318654"/>
                  </a:moveTo>
                  <a:lnTo>
                    <a:pt x="3602" y="570777"/>
                  </a:lnTo>
                </a:path>
                <a:path w="3809" h="618489">
                  <a:moveTo>
                    <a:pt x="0" y="570777"/>
                  </a:moveTo>
                  <a:lnTo>
                    <a:pt x="0" y="317990"/>
                  </a:lnTo>
                </a:path>
                <a:path w="3809" h="618489">
                  <a:moveTo>
                    <a:pt x="0" y="44178"/>
                  </a:moveTo>
                  <a:lnTo>
                    <a:pt x="0" y="1346"/>
                  </a:lnTo>
                </a:path>
              </a:pathLst>
            </a:custGeom>
            <a:ln w="3175">
              <a:solidFill>
                <a:srgbClr val="C2BACD"/>
              </a:solidFill>
            </a:ln>
          </p:spPr>
          <p:txBody>
            <a:bodyPr wrap="square" lIns="0" tIns="0" rIns="0" bIns="0" rtlCol="0"/>
            <a:lstStyle/>
            <a:p>
              <a:endParaRPr lang="fr-FR" noProof="0" dirty="0"/>
            </a:p>
          </p:txBody>
        </p:sp>
        <p:sp>
          <p:nvSpPr>
            <p:cNvPr id="6782" name="object 6782"/>
            <p:cNvSpPr/>
            <p:nvPr/>
          </p:nvSpPr>
          <p:spPr>
            <a:xfrm>
              <a:off x="7073443" y="5464644"/>
              <a:ext cx="3810" cy="620395"/>
            </a:xfrm>
            <a:custGeom>
              <a:avLst/>
              <a:gdLst/>
              <a:ahLst/>
              <a:cxnLst/>
              <a:rect l="l" t="t" r="r" b="b"/>
              <a:pathLst>
                <a:path w="3809" h="620395">
                  <a:moveTo>
                    <a:pt x="3606" y="320662"/>
                  </a:moveTo>
                  <a:lnTo>
                    <a:pt x="0" y="320001"/>
                  </a:lnTo>
                  <a:lnTo>
                    <a:pt x="0" y="619213"/>
                  </a:lnTo>
                  <a:lnTo>
                    <a:pt x="3606" y="619861"/>
                  </a:lnTo>
                  <a:lnTo>
                    <a:pt x="3606" y="320662"/>
                  </a:lnTo>
                  <a:close/>
                </a:path>
                <a:path w="3809" h="620395">
                  <a:moveTo>
                    <a:pt x="3606" y="0"/>
                  </a:moveTo>
                  <a:lnTo>
                    <a:pt x="0" y="1346"/>
                  </a:lnTo>
                  <a:lnTo>
                    <a:pt x="0" y="44272"/>
                  </a:lnTo>
                  <a:lnTo>
                    <a:pt x="3606" y="43027"/>
                  </a:lnTo>
                  <a:lnTo>
                    <a:pt x="3606" y="0"/>
                  </a:lnTo>
                  <a:close/>
                </a:path>
              </a:pathLst>
            </a:custGeom>
            <a:solidFill>
              <a:srgbClr val="C2BACD"/>
            </a:solidFill>
          </p:spPr>
          <p:txBody>
            <a:bodyPr wrap="square" lIns="0" tIns="0" rIns="0" bIns="0" rtlCol="0"/>
            <a:lstStyle/>
            <a:p>
              <a:endParaRPr lang="fr-FR" noProof="0" dirty="0"/>
            </a:p>
          </p:txBody>
        </p:sp>
        <p:sp>
          <p:nvSpPr>
            <p:cNvPr id="6783" name="object 6783"/>
            <p:cNvSpPr/>
            <p:nvPr/>
          </p:nvSpPr>
          <p:spPr>
            <a:xfrm>
              <a:off x="7073453" y="5464638"/>
              <a:ext cx="3810" cy="620395"/>
            </a:xfrm>
            <a:custGeom>
              <a:avLst/>
              <a:gdLst/>
              <a:ahLst/>
              <a:cxnLst/>
              <a:rect l="l" t="t" r="r" b="b"/>
              <a:pathLst>
                <a:path w="3809" h="620395">
                  <a:moveTo>
                    <a:pt x="3602" y="572123"/>
                  </a:moveTo>
                  <a:lnTo>
                    <a:pt x="3602" y="619855"/>
                  </a:lnTo>
                </a:path>
                <a:path w="3809" h="620395">
                  <a:moveTo>
                    <a:pt x="0" y="619215"/>
                  </a:moveTo>
                  <a:lnTo>
                    <a:pt x="0" y="572123"/>
                  </a:lnTo>
                </a:path>
                <a:path w="3809" h="620395">
                  <a:moveTo>
                    <a:pt x="3602" y="0"/>
                  </a:moveTo>
                  <a:lnTo>
                    <a:pt x="3602" y="43025"/>
                  </a:lnTo>
                </a:path>
                <a:path w="3809" h="620395">
                  <a:moveTo>
                    <a:pt x="3602" y="320669"/>
                  </a:moveTo>
                  <a:lnTo>
                    <a:pt x="3602" y="572123"/>
                  </a:lnTo>
                </a:path>
                <a:path w="3809" h="620395">
                  <a:moveTo>
                    <a:pt x="0" y="572123"/>
                  </a:moveTo>
                  <a:lnTo>
                    <a:pt x="0" y="320000"/>
                  </a:lnTo>
                </a:path>
                <a:path w="3809" h="620395">
                  <a:moveTo>
                    <a:pt x="0" y="44275"/>
                  </a:moveTo>
                  <a:lnTo>
                    <a:pt x="0" y="1346"/>
                  </a:lnTo>
                </a:path>
              </a:pathLst>
            </a:custGeom>
            <a:ln w="3175">
              <a:solidFill>
                <a:srgbClr val="C2BACD"/>
              </a:solidFill>
            </a:ln>
          </p:spPr>
          <p:txBody>
            <a:bodyPr wrap="square" lIns="0" tIns="0" rIns="0" bIns="0" rtlCol="0"/>
            <a:lstStyle/>
            <a:p>
              <a:endParaRPr lang="fr-FR" noProof="0" dirty="0"/>
            </a:p>
          </p:txBody>
        </p:sp>
        <p:sp>
          <p:nvSpPr>
            <p:cNvPr id="6784" name="object 6784"/>
            <p:cNvSpPr/>
            <p:nvPr/>
          </p:nvSpPr>
          <p:spPr>
            <a:xfrm>
              <a:off x="7077050" y="5463920"/>
              <a:ext cx="2540" cy="621030"/>
            </a:xfrm>
            <a:custGeom>
              <a:avLst/>
              <a:gdLst/>
              <a:ahLst/>
              <a:cxnLst/>
              <a:rect l="l" t="t" r="r" b="b"/>
              <a:pathLst>
                <a:path w="2540" h="621029">
                  <a:moveTo>
                    <a:pt x="1917" y="321754"/>
                  </a:moveTo>
                  <a:lnTo>
                    <a:pt x="0" y="321754"/>
                  </a:lnTo>
                  <a:lnTo>
                    <a:pt x="0" y="620585"/>
                  </a:lnTo>
                  <a:lnTo>
                    <a:pt x="1917" y="620585"/>
                  </a:lnTo>
                  <a:lnTo>
                    <a:pt x="1917" y="321754"/>
                  </a:lnTo>
                  <a:close/>
                </a:path>
                <a:path w="2540" h="621029">
                  <a:moveTo>
                    <a:pt x="1917" y="0"/>
                  </a:moveTo>
                  <a:lnTo>
                    <a:pt x="0" y="723"/>
                  </a:lnTo>
                  <a:lnTo>
                    <a:pt x="0" y="43065"/>
                  </a:lnTo>
                  <a:lnTo>
                    <a:pt x="1917" y="43065"/>
                  </a:lnTo>
                  <a:lnTo>
                    <a:pt x="1917" y="0"/>
                  </a:lnTo>
                  <a:close/>
                </a:path>
              </a:pathLst>
            </a:custGeom>
            <a:solidFill>
              <a:srgbClr val="C2BACD"/>
            </a:solidFill>
          </p:spPr>
          <p:txBody>
            <a:bodyPr wrap="square" lIns="0" tIns="0" rIns="0" bIns="0" rtlCol="0"/>
            <a:lstStyle/>
            <a:p>
              <a:endParaRPr lang="fr-FR" noProof="0" dirty="0"/>
            </a:p>
          </p:txBody>
        </p:sp>
        <p:sp>
          <p:nvSpPr>
            <p:cNvPr id="6785" name="object 6785"/>
            <p:cNvSpPr/>
            <p:nvPr/>
          </p:nvSpPr>
          <p:spPr>
            <a:xfrm>
              <a:off x="7077056" y="5463919"/>
              <a:ext cx="2540" cy="621030"/>
            </a:xfrm>
            <a:custGeom>
              <a:avLst/>
              <a:gdLst/>
              <a:ahLst/>
              <a:cxnLst/>
              <a:rect l="l" t="t" r="r" b="b"/>
              <a:pathLst>
                <a:path w="2540" h="621029">
                  <a:moveTo>
                    <a:pt x="1921" y="572842"/>
                  </a:moveTo>
                  <a:lnTo>
                    <a:pt x="1921" y="620915"/>
                  </a:lnTo>
                </a:path>
                <a:path w="2540" h="621029">
                  <a:moveTo>
                    <a:pt x="0" y="620573"/>
                  </a:moveTo>
                  <a:lnTo>
                    <a:pt x="0" y="572842"/>
                  </a:lnTo>
                </a:path>
                <a:path w="2540" h="621029">
                  <a:moveTo>
                    <a:pt x="1921" y="0"/>
                  </a:moveTo>
                  <a:lnTo>
                    <a:pt x="1921" y="43066"/>
                  </a:lnTo>
                </a:path>
                <a:path w="2540" h="621029">
                  <a:moveTo>
                    <a:pt x="1921" y="321743"/>
                  </a:moveTo>
                  <a:lnTo>
                    <a:pt x="1921" y="572842"/>
                  </a:lnTo>
                </a:path>
                <a:path w="2540" h="621029">
                  <a:moveTo>
                    <a:pt x="0" y="572842"/>
                  </a:moveTo>
                  <a:lnTo>
                    <a:pt x="0" y="321387"/>
                  </a:lnTo>
                </a:path>
                <a:path w="2540" h="621029">
                  <a:moveTo>
                    <a:pt x="0" y="43743"/>
                  </a:moveTo>
                  <a:lnTo>
                    <a:pt x="0" y="718"/>
                  </a:lnTo>
                </a:path>
              </a:pathLst>
            </a:custGeom>
            <a:ln w="3175">
              <a:solidFill>
                <a:srgbClr val="C2BACD"/>
              </a:solidFill>
            </a:ln>
          </p:spPr>
          <p:txBody>
            <a:bodyPr wrap="square" lIns="0" tIns="0" rIns="0" bIns="0" rtlCol="0"/>
            <a:lstStyle/>
            <a:p>
              <a:endParaRPr lang="fr-FR" noProof="0" dirty="0"/>
            </a:p>
          </p:txBody>
        </p:sp>
        <p:sp>
          <p:nvSpPr>
            <p:cNvPr id="6786" name="object 6786"/>
            <p:cNvSpPr/>
            <p:nvPr/>
          </p:nvSpPr>
          <p:spPr>
            <a:xfrm>
              <a:off x="7078967" y="5462574"/>
              <a:ext cx="3810" cy="622935"/>
            </a:xfrm>
            <a:custGeom>
              <a:avLst/>
              <a:gdLst/>
              <a:ahLst/>
              <a:cxnLst/>
              <a:rect l="l" t="t" r="r" b="b"/>
              <a:pathLst>
                <a:path w="3809" h="622935">
                  <a:moveTo>
                    <a:pt x="3606" y="323761"/>
                  </a:moveTo>
                  <a:lnTo>
                    <a:pt x="0" y="323100"/>
                  </a:lnTo>
                  <a:lnTo>
                    <a:pt x="0" y="622261"/>
                  </a:lnTo>
                  <a:lnTo>
                    <a:pt x="3606" y="622909"/>
                  </a:lnTo>
                  <a:lnTo>
                    <a:pt x="3606" y="323761"/>
                  </a:lnTo>
                  <a:close/>
                </a:path>
                <a:path w="3809" h="622935">
                  <a:moveTo>
                    <a:pt x="3606" y="0"/>
                  </a:moveTo>
                  <a:lnTo>
                    <a:pt x="0" y="1346"/>
                  </a:lnTo>
                  <a:lnTo>
                    <a:pt x="0" y="44411"/>
                  </a:lnTo>
                  <a:lnTo>
                    <a:pt x="3606" y="43091"/>
                  </a:lnTo>
                  <a:lnTo>
                    <a:pt x="3606" y="0"/>
                  </a:lnTo>
                  <a:close/>
                </a:path>
              </a:pathLst>
            </a:custGeom>
            <a:solidFill>
              <a:srgbClr val="C2BACD"/>
            </a:solidFill>
          </p:spPr>
          <p:txBody>
            <a:bodyPr wrap="square" lIns="0" tIns="0" rIns="0" bIns="0" rtlCol="0"/>
            <a:lstStyle/>
            <a:p>
              <a:endParaRPr lang="fr-FR" noProof="0" dirty="0"/>
            </a:p>
          </p:txBody>
        </p:sp>
        <p:sp>
          <p:nvSpPr>
            <p:cNvPr id="6787" name="object 6787"/>
            <p:cNvSpPr/>
            <p:nvPr/>
          </p:nvSpPr>
          <p:spPr>
            <a:xfrm>
              <a:off x="7078977" y="5462573"/>
              <a:ext cx="3810" cy="622935"/>
            </a:xfrm>
            <a:custGeom>
              <a:avLst/>
              <a:gdLst/>
              <a:ahLst/>
              <a:cxnLst/>
              <a:rect l="l" t="t" r="r" b="b"/>
              <a:pathLst>
                <a:path w="3809" h="622935">
                  <a:moveTo>
                    <a:pt x="3602" y="574188"/>
                  </a:moveTo>
                  <a:lnTo>
                    <a:pt x="3602" y="622902"/>
                  </a:lnTo>
                </a:path>
                <a:path w="3809" h="622935">
                  <a:moveTo>
                    <a:pt x="0" y="622261"/>
                  </a:moveTo>
                  <a:lnTo>
                    <a:pt x="0" y="574188"/>
                  </a:lnTo>
                </a:path>
                <a:path w="3809" h="622935">
                  <a:moveTo>
                    <a:pt x="3602" y="0"/>
                  </a:moveTo>
                  <a:lnTo>
                    <a:pt x="3602" y="43083"/>
                  </a:lnTo>
                </a:path>
                <a:path w="3809" h="622935">
                  <a:moveTo>
                    <a:pt x="3602" y="323758"/>
                  </a:moveTo>
                  <a:lnTo>
                    <a:pt x="3602" y="574188"/>
                  </a:lnTo>
                </a:path>
                <a:path w="3809" h="622935">
                  <a:moveTo>
                    <a:pt x="0" y="574188"/>
                  </a:moveTo>
                  <a:lnTo>
                    <a:pt x="0" y="323089"/>
                  </a:lnTo>
                </a:path>
                <a:path w="3809" h="622935">
                  <a:moveTo>
                    <a:pt x="0" y="44412"/>
                  </a:moveTo>
                  <a:lnTo>
                    <a:pt x="0" y="1346"/>
                  </a:lnTo>
                </a:path>
              </a:pathLst>
            </a:custGeom>
            <a:ln w="3175">
              <a:solidFill>
                <a:srgbClr val="C2BACD"/>
              </a:solidFill>
            </a:ln>
          </p:spPr>
          <p:txBody>
            <a:bodyPr wrap="square" lIns="0" tIns="0" rIns="0" bIns="0" rtlCol="0"/>
            <a:lstStyle/>
            <a:p>
              <a:endParaRPr lang="fr-FR" noProof="0" dirty="0"/>
            </a:p>
          </p:txBody>
        </p:sp>
        <p:sp>
          <p:nvSpPr>
            <p:cNvPr id="6788" name="object 6788"/>
            <p:cNvSpPr/>
            <p:nvPr/>
          </p:nvSpPr>
          <p:spPr>
            <a:xfrm>
              <a:off x="7082574" y="5461990"/>
              <a:ext cx="3810" cy="624205"/>
            </a:xfrm>
            <a:custGeom>
              <a:avLst/>
              <a:gdLst/>
              <a:ahLst/>
              <a:cxnLst/>
              <a:rect l="l" t="t" r="r" b="b"/>
              <a:pathLst>
                <a:path w="3809" h="624204">
                  <a:moveTo>
                    <a:pt x="3606" y="325018"/>
                  </a:moveTo>
                  <a:lnTo>
                    <a:pt x="0" y="324345"/>
                  </a:lnTo>
                  <a:lnTo>
                    <a:pt x="0" y="623493"/>
                  </a:lnTo>
                  <a:lnTo>
                    <a:pt x="3606" y="624128"/>
                  </a:lnTo>
                  <a:lnTo>
                    <a:pt x="3606" y="325018"/>
                  </a:lnTo>
                  <a:close/>
                </a:path>
                <a:path w="3809" h="624204">
                  <a:moveTo>
                    <a:pt x="3606" y="0"/>
                  </a:moveTo>
                  <a:lnTo>
                    <a:pt x="0" y="0"/>
                  </a:lnTo>
                  <a:lnTo>
                    <a:pt x="0" y="1143"/>
                  </a:lnTo>
                  <a:lnTo>
                    <a:pt x="0" y="42367"/>
                  </a:lnTo>
                  <a:lnTo>
                    <a:pt x="0" y="43522"/>
                  </a:lnTo>
                  <a:lnTo>
                    <a:pt x="1968" y="43522"/>
                  </a:lnTo>
                  <a:lnTo>
                    <a:pt x="1968" y="42367"/>
                  </a:lnTo>
                  <a:lnTo>
                    <a:pt x="3606" y="42367"/>
                  </a:lnTo>
                  <a:lnTo>
                    <a:pt x="3606" y="1143"/>
                  </a:lnTo>
                  <a:lnTo>
                    <a:pt x="3606" y="0"/>
                  </a:lnTo>
                  <a:close/>
                </a:path>
              </a:pathLst>
            </a:custGeom>
            <a:solidFill>
              <a:srgbClr val="C1B9CC"/>
            </a:solidFill>
          </p:spPr>
          <p:txBody>
            <a:bodyPr wrap="square" lIns="0" tIns="0" rIns="0" bIns="0" rtlCol="0"/>
            <a:lstStyle/>
            <a:p>
              <a:endParaRPr lang="fr-FR" noProof="0" dirty="0"/>
            </a:p>
          </p:txBody>
        </p:sp>
        <p:sp>
          <p:nvSpPr>
            <p:cNvPr id="6789" name="object 6789"/>
            <p:cNvSpPr/>
            <p:nvPr/>
          </p:nvSpPr>
          <p:spPr>
            <a:xfrm>
              <a:off x="7082580" y="5461244"/>
              <a:ext cx="3810" cy="625475"/>
            </a:xfrm>
            <a:custGeom>
              <a:avLst/>
              <a:gdLst/>
              <a:ahLst/>
              <a:cxnLst/>
              <a:rect l="l" t="t" r="r" b="b"/>
              <a:pathLst>
                <a:path w="3809" h="625475">
                  <a:moveTo>
                    <a:pt x="3602" y="575517"/>
                  </a:moveTo>
                  <a:lnTo>
                    <a:pt x="3602" y="624872"/>
                  </a:lnTo>
                </a:path>
                <a:path w="3809" h="625475">
                  <a:moveTo>
                    <a:pt x="0" y="624231"/>
                  </a:moveTo>
                  <a:lnTo>
                    <a:pt x="0" y="575517"/>
                  </a:lnTo>
                </a:path>
                <a:path w="3809" h="625475">
                  <a:moveTo>
                    <a:pt x="3602" y="0"/>
                  </a:moveTo>
                  <a:lnTo>
                    <a:pt x="3602" y="43082"/>
                  </a:lnTo>
                </a:path>
                <a:path w="3809" h="625475">
                  <a:moveTo>
                    <a:pt x="3602" y="325755"/>
                  </a:moveTo>
                  <a:lnTo>
                    <a:pt x="3602" y="575517"/>
                  </a:lnTo>
                </a:path>
                <a:path w="3809" h="625475">
                  <a:moveTo>
                    <a:pt x="0" y="575517"/>
                  </a:moveTo>
                  <a:lnTo>
                    <a:pt x="0" y="325087"/>
                  </a:lnTo>
                </a:path>
                <a:path w="3809" h="625475">
                  <a:moveTo>
                    <a:pt x="0" y="44412"/>
                  </a:moveTo>
                  <a:lnTo>
                    <a:pt x="0" y="1328"/>
                  </a:lnTo>
                </a:path>
              </a:pathLst>
            </a:custGeom>
            <a:ln w="3175">
              <a:solidFill>
                <a:srgbClr val="C1B9CC"/>
              </a:solidFill>
            </a:ln>
          </p:spPr>
          <p:txBody>
            <a:bodyPr wrap="square" lIns="0" tIns="0" rIns="0" bIns="0" rtlCol="0"/>
            <a:lstStyle/>
            <a:p>
              <a:endParaRPr lang="fr-FR" noProof="0" dirty="0"/>
            </a:p>
          </p:txBody>
        </p:sp>
        <p:sp>
          <p:nvSpPr>
            <p:cNvPr id="6790" name="object 6790"/>
            <p:cNvSpPr/>
            <p:nvPr/>
          </p:nvSpPr>
          <p:spPr>
            <a:xfrm>
              <a:off x="7086181" y="5460669"/>
              <a:ext cx="1905" cy="625475"/>
            </a:xfrm>
            <a:custGeom>
              <a:avLst/>
              <a:gdLst/>
              <a:ahLst/>
              <a:cxnLst/>
              <a:rect l="l" t="t" r="r" b="b"/>
              <a:pathLst>
                <a:path w="1904" h="625475">
                  <a:moveTo>
                    <a:pt x="1676" y="326644"/>
                  </a:moveTo>
                  <a:lnTo>
                    <a:pt x="0" y="326644"/>
                  </a:lnTo>
                  <a:lnTo>
                    <a:pt x="0" y="625449"/>
                  </a:lnTo>
                  <a:lnTo>
                    <a:pt x="1676" y="625449"/>
                  </a:lnTo>
                  <a:lnTo>
                    <a:pt x="1676" y="326644"/>
                  </a:lnTo>
                  <a:close/>
                </a:path>
                <a:path w="1904" h="625475">
                  <a:moveTo>
                    <a:pt x="1676" y="0"/>
                  </a:moveTo>
                  <a:lnTo>
                    <a:pt x="0" y="584"/>
                  </a:lnTo>
                  <a:lnTo>
                    <a:pt x="0" y="43040"/>
                  </a:lnTo>
                  <a:lnTo>
                    <a:pt x="1676" y="43040"/>
                  </a:lnTo>
                  <a:lnTo>
                    <a:pt x="1676" y="0"/>
                  </a:lnTo>
                  <a:close/>
                </a:path>
              </a:pathLst>
            </a:custGeom>
            <a:solidFill>
              <a:srgbClr val="C1B9CC"/>
            </a:solidFill>
          </p:spPr>
          <p:txBody>
            <a:bodyPr wrap="square" lIns="0" tIns="0" rIns="0" bIns="0" rtlCol="0"/>
            <a:lstStyle/>
            <a:p>
              <a:endParaRPr lang="fr-FR" noProof="0" dirty="0"/>
            </a:p>
          </p:txBody>
        </p:sp>
        <p:sp>
          <p:nvSpPr>
            <p:cNvPr id="6791" name="object 6791"/>
            <p:cNvSpPr/>
            <p:nvPr/>
          </p:nvSpPr>
          <p:spPr>
            <a:xfrm>
              <a:off x="7086183" y="5460665"/>
              <a:ext cx="1905" cy="626110"/>
            </a:xfrm>
            <a:custGeom>
              <a:avLst/>
              <a:gdLst/>
              <a:ahLst/>
              <a:cxnLst/>
              <a:rect l="l" t="t" r="r" b="b"/>
              <a:pathLst>
                <a:path w="1904" h="626110">
                  <a:moveTo>
                    <a:pt x="1681" y="576096"/>
                  </a:moveTo>
                  <a:lnTo>
                    <a:pt x="1681" y="625750"/>
                  </a:lnTo>
                </a:path>
                <a:path w="1904" h="626110">
                  <a:moveTo>
                    <a:pt x="0" y="625451"/>
                  </a:moveTo>
                  <a:lnTo>
                    <a:pt x="0" y="576096"/>
                  </a:lnTo>
                </a:path>
                <a:path w="1904" h="626110">
                  <a:moveTo>
                    <a:pt x="1681" y="0"/>
                  </a:moveTo>
                  <a:lnTo>
                    <a:pt x="1681" y="43042"/>
                  </a:lnTo>
                </a:path>
                <a:path w="1904" h="626110">
                  <a:moveTo>
                    <a:pt x="1681" y="326646"/>
                  </a:moveTo>
                  <a:lnTo>
                    <a:pt x="1681" y="576096"/>
                  </a:lnTo>
                </a:path>
                <a:path w="1904" h="626110">
                  <a:moveTo>
                    <a:pt x="0" y="576096"/>
                  </a:moveTo>
                  <a:lnTo>
                    <a:pt x="0" y="326335"/>
                  </a:lnTo>
                </a:path>
                <a:path w="1904" h="626110">
                  <a:moveTo>
                    <a:pt x="0" y="43662"/>
                  </a:moveTo>
                  <a:lnTo>
                    <a:pt x="0" y="579"/>
                  </a:lnTo>
                </a:path>
              </a:pathLst>
            </a:custGeom>
            <a:ln w="3175">
              <a:solidFill>
                <a:srgbClr val="C1B9CC"/>
              </a:solidFill>
            </a:ln>
          </p:spPr>
          <p:txBody>
            <a:bodyPr wrap="square" lIns="0" tIns="0" rIns="0" bIns="0" rtlCol="0"/>
            <a:lstStyle/>
            <a:p>
              <a:endParaRPr lang="fr-FR" noProof="0" dirty="0"/>
            </a:p>
          </p:txBody>
        </p:sp>
        <p:sp>
          <p:nvSpPr>
            <p:cNvPr id="6792" name="object 6792"/>
            <p:cNvSpPr/>
            <p:nvPr/>
          </p:nvSpPr>
          <p:spPr>
            <a:xfrm>
              <a:off x="7087858" y="5459425"/>
              <a:ext cx="3810" cy="628015"/>
            </a:xfrm>
            <a:custGeom>
              <a:avLst/>
              <a:gdLst/>
              <a:ahLst/>
              <a:cxnLst/>
              <a:rect l="l" t="t" r="r" b="b"/>
              <a:pathLst>
                <a:path w="3809" h="628014">
                  <a:moveTo>
                    <a:pt x="3606" y="328561"/>
                  </a:moveTo>
                  <a:lnTo>
                    <a:pt x="0" y="327888"/>
                  </a:lnTo>
                  <a:lnTo>
                    <a:pt x="0" y="626999"/>
                  </a:lnTo>
                  <a:lnTo>
                    <a:pt x="3606" y="627634"/>
                  </a:lnTo>
                  <a:lnTo>
                    <a:pt x="3606" y="328561"/>
                  </a:lnTo>
                  <a:close/>
                </a:path>
                <a:path w="3809" h="628014">
                  <a:moveTo>
                    <a:pt x="3606" y="0"/>
                  </a:moveTo>
                  <a:lnTo>
                    <a:pt x="0" y="1244"/>
                  </a:lnTo>
                  <a:lnTo>
                    <a:pt x="0" y="44284"/>
                  </a:lnTo>
                  <a:lnTo>
                    <a:pt x="3606" y="42964"/>
                  </a:lnTo>
                  <a:lnTo>
                    <a:pt x="3606" y="0"/>
                  </a:lnTo>
                  <a:close/>
                </a:path>
              </a:pathLst>
            </a:custGeom>
            <a:solidFill>
              <a:srgbClr val="C1B9CC"/>
            </a:solidFill>
          </p:spPr>
          <p:txBody>
            <a:bodyPr wrap="square" lIns="0" tIns="0" rIns="0" bIns="0" rtlCol="0"/>
            <a:lstStyle/>
            <a:p>
              <a:endParaRPr lang="fr-FR" noProof="0" dirty="0"/>
            </a:p>
          </p:txBody>
        </p:sp>
        <p:sp>
          <p:nvSpPr>
            <p:cNvPr id="6793" name="object 6793"/>
            <p:cNvSpPr/>
            <p:nvPr/>
          </p:nvSpPr>
          <p:spPr>
            <a:xfrm>
              <a:off x="7087864" y="5459422"/>
              <a:ext cx="3810" cy="628015"/>
            </a:xfrm>
            <a:custGeom>
              <a:avLst/>
              <a:gdLst/>
              <a:ahLst/>
              <a:cxnLst/>
              <a:rect l="l" t="t" r="r" b="b"/>
              <a:pathLst>
                <a:path w="3809" h="628014">
                  <a:moveTo>
                    <a:pt x="3602" y="577339"/>
                  </a:moveTo>
                  <a:lnTo>
                    <a:pt x="3602" y="627633"/>
                  </a:lnTo>
                </a:path>
                <a:path w="3809" h="628014">
                  <a:moveTo>
                    <a:pt x="0" y="626992"/>
                  </a:moveTo>
                  <a:lnTo>
                    <a:pt x="0" y="577339"/>
                  </a:lnTo>
                </a:path>
                <a:path w="3809" h="628014">
                  <a:moveTo>
                    <a:pt x="3602" y="0"/>
                  </a:moveTo>
                  <a:lnTo>
                    <a:pt x="3602" y="42955"/>
                  </a:lnTo>
                </a:path>
                <a:path w="3809" h="628014">
                  <a:moveTo>
                    <a:pt x="3602" y="328557"/>
                  </a:moveTo>
                  <a:lnTo>
                    <a:pt x="3602" y="577339"/>
                  </a:lnTo>
                </a:path>
                <a:path w="3809" h="628014">
                  <a:moveTo>
                    <a:pt x="0" y="577339"/>
                  </a:moveTo>
                  <a:lnTo>
                    <a:pt x="0" y="327889"/>
                  </a:lnTo>
                </a:path>
                <a:path w="3809" h="628014">
                  <a:moveTo>
                    <a:pt x="0" y="44284"/>
                  </a:moveTo>
                  <a:lnTo>
                    <a:pt x="0" y="1242"/>
                  </a:lnTo>
                </a:path>
              </a:pathLst>
            </a:custGeom>
            <a:ln w="3175">
              <a:solidFill>
                <a:srgbClr val="C1B9CC"/>
              </a:solidFill>
            </a:ln>
          </p:spPr>
          <p:txBody>
            <a:bodyPr wrap="square" lIns="0" tIns="0" rIns="0" bIns="0" rtlCol="0"/>
            <a:lstStyle/>
            <a:p>
              <a:endParaRPr lang="fr-FR" noProof="0" dirty="0"/>
            </a:p>
          </p:txBody>
        </p:sp>
        <p:sp>
          <p:nvSpPr>
            <p:cNvPr id="6794" name="object 6794"/>
            <p:cNvSpPr/>
            <p:nvPr/>
          </p:nvSpPr>
          <p:spPr>
            <a:xfrm>
              <a:off x="7091464" y="5458180"/>
              <a:ext cx="3810" cy="629920"/>
            </a:xfrm>
            <a:custGeom>
              <a:avLst/>
              <a:gdLst/>
              <a:ahLst/>
              <a:cxnLst/>
              <a:rect l="l" t="t" r="r" b="b"/>
              <a:pathLst>
                <a:path w="3809" h="629920">
                  <a:moveTo>
                    <a:pt x="3594" y="330479"/>
                  </a:moveTo>
                  <a:lnTo>
                    <a:pt x="0" y="329806"/>
                  </a:lnTo>
                  <a:lnTo>
                    <a:pt x="0" y="628878"/>
                  </a:lnTo>
                  <a:lnTo>
                    <a:pt x="3594" y="629526"/>
                  </a:lnTo>
                  <a:lnTo>
                    <a:pt x="3594" y="330479"/>
                  </a:lnTo>
                  <a:close/>
                </a:path>
                <a:path w="3809" h="629920">
                  <a:moveTo>
                    <a:pt x="3594" y="0"/>
                  </a:moveTo>
                  <a:lnTo>
                    <a:pt x="0" y="1244"/>
                  </a:lnTo>
                  <a:lnTo>
                    <a:pt x="0" y="44208"/>
                  </a:lnTo>
                  <a:lnTo>
                    <a:pt x="3594" y="42875"/>
                  </a:lnTo>
                  <a:lnTo>
                    <a:pt x="3594" y="0"/>
                  </a:lnTo>
                  <a:close/>
                </a:path>
              </a:pathLst>
            </a:custGeom>
            <a:solidFill>
              <a:srgbClr val="C1B9CC"/>
            </a:solidFill>
          </p:spPr>
          <p:txBody>
            <a:bodyPr wrap="square" lIns="0" tIns="0" rIns="0" bIns="0" rtlCol="0"/>
            <a:lstStyle/>
            <a:p>
              <a:endParaRPr lang="fr-FR" noProof="0" dirty="0"/>
            </a:p>
          </p:txBody>
        </p:sp>
        <p:sp>
          <p:nvSpPr>
            <p:cNvPr id="6795" name="object 6795"/>
            <p:cNvSpPr/>
            <p:nvPr/>
          </p:nvSpPr>
          <p:spPr>
            <a:xfrm>
              <a:off x="7091467" y="5458180"/>
              <a:ext cx="3810" cy="629920"/>
            </a:xfrm>
            <a:custGeom>
              <a:avLst/>
              <a:gdLst/>
              <a:ahLst/>
              <a:cxnLst/>
              <a:rect l="l" t="t" r="r" b="b"/>
              <a:pathLst>
                <a:path w="3809" h="629920">
                  <a:moveTo>
                    <a:pt x="3602" y="578581"/>
                  </a:moveTo>
                  <a:lnTo>
                    <a:pt x="3602" y="629516"/>
                  </a:lnTo>
                </a:path>
                <a:path w="3809" h="629920">
                  <a:moveTo>
                    <a:pt x="0" y="628875"/>
                  </a:moveTo>
                  <a:lnTo>
                    <a:pt x="0" y="578581"/>
                  </a:lnTo>
                </a:path>
                <a:path w="3809" h="629920">
                  <a:moveTo>
                    <a:pt x="3602" y="0"/>
                  </a:moveTo>
                  <a:lnTo>
                    <a:pt x="3602" y="42868"/>
                  </a:lnTo>
                </a:path>
                <a:path w="3809" h="629920">
                  <a:moveTo>
                    <a:pt x="3602" y="330468"/>
                  </a:moveTo>
                  <a:lnTo>
                    <a:pt x="3602" y="578581"/>
                  </a:lnTo>
                </a:path>
                <a:path w="3809" h="629920">
                  <a:moveTo>
                    <a:pt x="0" y="578581"/>
                  </a:moveTo>
                  <a:lnTo>
                    <a:pt x="0" y="329799"/>
                  </a:lnTo>
                </a:path>
                <a:path w="3809" h="629920">
                  <a:moveTo>
                    <a:pt x="0" y="44197"/>
                  </a:moveTo>
                  <a:lnTo>
                    <a:pt x="0" y="1242"/>
                  </a:lnTo>
                </a:path>
              </a:pathLst>
            </a:custGeom>
            <a:ln w="3175">
              <a:solidFill>
                <a:srgbClr val="C1B9CC"/>
              </a:solidFill>
            </a:ln>
          </p:spPr>
          <p:txBody>
            <a:bodyPr wrap="square" lIns="0" tIns="0" rIns="0" bIns="0" rtlCol="0"/>
            <a:lstStyle/>
            <a:p>
              <a:endParaRPr lang="fr-FR" noProof="0" dirty="0"/>
            </a:p>
          </p:txBody>
        </p:sp>
        <p:sp>
          <p:nvSpPr>
            <p:cNvPr id="6796" name="object 6796"/>
            <p:cNvSpPr/>
            <p:nvPr/>
          </p:nvSpPr>
          <p:spPr>
            <a:xfrm>
              <a:off x="7095058" y="5456948"/>
              <a:ext cx="3810" cy="631825"/>
            </a:xfrm>
            <a:custGeom>
              <a:avLst/>
              <a:gdLst/>
              <a:ahLst/>
              <a:cxnLst/>
              <a:rect l="l" t="t" r="r" b="b"/>
              <a:pathLst>
                <a:path w="3809" h="631825">
                  <a:moveTo>
                    <a:pt x="3606" y="332371"/>
                  </a:moveTo>
                  <a:lnTo>
                    <a:pt x="0" y="331711"/>
                  </a:lnTo>
                  <a:lnTo>
                    <a:pt x="0" y="630758"/>
                  </a:lnTo>
                  <a:lnTo>
                    <a:pt x="3606" y="631393"/>
                  </a:lnTo>
                  <a:lnTo>
                    <a:pt x="3606" y="332371"/>
                  </a:lnTo>
                  <a:close/>
                </a:path>
                <a:path w="3809" h="631825">
                  <a:moveTo>
                    <a:pt x="3606" y="0"/>
                  </a:moveTo>
                  <a:lnTo>
                    <a:pt x="0" y="1231"/>
                  </a:lnTo>
                  <a:lnTo>
                    <a:pt x="0" y="44107"/>
                  </a:lnTo>
                  <a:lnTo>
                    <a:pt x="3606" y="42773"/>
                  </a:lnTo>
                  <a:lnTo>
                    <a:pt x="3606" y="0"/>
                  </a:lnTo>
                  <a:close/>
                </a:path>
              </a:pathLst>
            </a:custGeom>
            <a:solidFill>
              <a:srgbClr val="C1B9CC"/>
            </a:solidFill>
          </p:spPr>
          <p:txBody>
            <a:bodyPr wrap="square" lIns="0" tIns="0" rIns="0" bIns="0" rtlCol="0"/>
            <a:lstStyle/>
            <a:p>
              <a:endParaRPr lang="fr-FR" noProof="0" dirty="0"/>
            </a:p>
          </p:txBody>
        </p:sp>
        <p:sp>
          <p:nvSpPr>
            <p:cNvPr id="6797" name="object 6797"/>
            <p:cNvSpPr/>
            <p:nvPr/>
          </p:nvSpPr>
          <p:spPr>
            <a:xfrm>
              <a:off x="7095070" y="5456938"/>
              <a:ext cx="3810" cy="631825"/>
            </a:xfrm>
            <a:custGeom>
              <a:avLst/>
              <a:gdLst/>
              <a:ahLst/>
              <a:cxnLst/>
              <a:rect l="l" t="t" r="r" b="b"/>
              <a:pathLst>
                <a:path w="3809" h="631825">
                  <a:moveTo>
                    <a:pt x="3602" y="579823"/>
                  </a:moveTo>
                  <a:lnTo>
                    <a:pt x="3602" y="631399"/>
                  </a:lnTo>
                </a:path>
                <a:path w="3809" h="631825">
                  <a:moveTo>
                    <a:pt x="0" y="630758"/>
                  </a:moveTo>
                  <a:lnTo>
                    <a:pt x="0" y="579823"/>
                  </a:lnTo>
                </a:path>
                <a:path w="3809" h="631825">
                  <a:moveTo>
                    <a:pt x="3602" y="0"/>
                  </a:moveTo>
                  <a:lnTo>
                    <a:pt x="3602" y="42781"/>
                  </a:lnTo>
                </a:path>
                <a:path w="3809" h="631825">
                  <a:moveTo>
                    <a:pt x="3602" y="332378"/>
                  </a:moveTo>
                  <a:lnTo>
                    <a:pt x="3602" y="579823"/>
                  </a:lnTo>
                </a:path>
                <a:path w="3809" h="631825">
                  <a:moveTo>
                    <a:pt x="0" y="579823"/>
                  </a:moveTo>
                  <a:lnTo>
                    <a:pt x="0" y="331710"/>
                  </a:lnTo>
                </a:path>
                <a:path w="3809" h="631825">
                  <a:moveTo>
                    <a:pt x="0" y="44110"/>
                  </a:moveTo>
                  <a:lnTo>
                    <a:pt x="0" y="1242"/>
                  </a:lnTo>
                </a:path>
              </a:pathLst>
            </a:custGeom>
            <a:ln w="3175">
              <a:solidFill>
                <a:srgbClr val="C1B9CC"/>
              </a:solidFill>
            </a:ln>
          </p:spPr>
          <p:txBody>
            <a:bodyPr wrap="square" lIns="0" tIns="0" rIns="0" bIns="0" rtlCol="0"/>
            <a:lstStyle/>
            <a:p>
              <a:endParaRPr lang="fr-FR" noProof="0" dirty="0"/>
            </a:p>
          </p:txBody>
        </p:sp>
        <p:sp>
          <p:nvSpPr>
            <p:cNvPr id="6798" name="object 6798"/>
            <p:cNvSpPr/>
            <p:nvPr/>
          </p:nvSpPr>
          <p:spPr>
            <a:xfrm>
              <a:off x="7098665" y="5456288"/>
              <a:ext cx="2540" cy="632460"/>
            </a:xfrm>
            <a:custGeom>
              <a:avLst/>
              <a:gdLst/>
              <a:ahLst/>
              <a:cxnLst/>
              <a:rect l="l" t="t" r="r" b="b"/>
              <a:pathLst>
                <a:path w="2540" h="632460">
                  <a:moveTo>
                    <a:pt x="1917" y="333387"/>
                  </a:moveTo>
                  <a:lnTo>
                    <a:pt x="0" y="333387"/>
                  </a:lnTo>
                  <a:lnTo>
                    <a:pt x="0" y="632053"/>
                  </a:lnTo>
                  <a:lnTo>
                    <a:pt x="1917" y="632053"/>
                  </a:lnTo>
                  <a:lnTo>
                    <a:pt x="1917" y="333387"/>
                  </a:lnTo>
                  <a:close/>
                </a:path>
                <a:path w="2540" h="632460">
                  <a:moveTo>
                    <a:pt x="1917" y="0"/>
                  </a:moveTo>
                  <a:lnTo>
                    <a:pt x="0" y="660"/>
                  </a:lnTo>
                  <a:lnTo>
                    <a:pt x="0" y="42722"/>
                  </a:lnTo>
                  <a:lnTo>
                    <a:pt x="1917" y="42722"/>
                  </a:lnTo>
                  <a:lnTo>
                    <a:pt x="1917" y="0"/>
                  </a:lnTo>
                  <a:close/>
                </a:path>
              </a:pathLst>
            </a:custGeom>
            <a:solidFill>
              <a:srgbClr val="C1B9CC"/>
            </a:solidFill>
          </p:spPr>
          <p:txBody>
            <a:bodyPr wrap="square" lIns="0" tIns="0" rIns="0" bIns="0" rtlCol="0"/>
            <a:lstStyle/>
            <a:p>
              <a:endParaRPr lang="fr-FR" noProof="0" dirty="0"/>
            </a:p>
          </p:txBody>
        </p:sp>
        <p:sp>
          <p:nvSpPr>
            <p:cNvPr id="6799" name="object 6799"/>
            <p:cNvSpPr/>
            <p:nvPr/>
          </p:nvSpPr>
          <p:spPr>
            <a:xfrm>
              <a:off x="7098673" y="5456275"/>
              <a:ext cx="2540" cy="632460"/>
            </a:xfrm>
            <a:custGeom>
              <a:avLst/>
              <a:gdLst/>
              <a:ahLst/>
              <a:cxnLst/>
              <a:rect l="l" t="t" r="r" b="b"/>
              <a:pathLst>
                <a:path w="2540" h="632460">
                  <a:moveTo>
                    <a:pt x="1921" y="580486"/>
                  </a:moveTo>
                  <a:lnTo>
                    <a:pt x="1921" y="632403"/>
                  </a:lnTo>
                </a:path>
                <a:path w="2540" h="632460">
                  <a:moveTo>
                    <a:pt x="0" y="632061"/>
                  </a:moveTo>
                  <a:lnTo>
                    <a:pt x="0" y="580486"/>
                  </a:lnTo>
                </a:path>
                <a:path w="2540" h="632460">
                  <a:moveTo>
                    <a:pt x="1921" y="0"/>
                  </a:moveTo>
                  <a:lnTo>
                    <a:pt x="1921" y="42734"/>
                  </a:lnTo>
                </a:path>
                <a:path w="2540" h="632460">
                  <a:moveTo>
                    <a:pt x="1921" y="333397"/>
                  </a:moveTo>
                  <a:lnTo>
                    <a:pt x="1921" y="580486"/>
                  </a:lnTo>
                </a:path>
                <a:path w="2540" h="632460">
                  <a:moveTo>
                    <a:pt x="0" y="580486"/>
                  </a:moveTo>
                  <a:lnTo>
                    <a:pt x="0" y="333041"/>
                  </a:lnTo>
                </a:path>
                <a:path w="2540" h="632460">
                  <a:moveTo>
                    <a:pt x="0" y="43443"/>
                  </a:moveTo>
                  <a:lnTo>
                    <a:pt x="0" y="662"/>
                  </a:lnTo>
                </a:path>
              </a:pathLst>
            </a:custGeom>
            <a:ln w="3175">
              <a:solidFill>
                <a:srgbClr val="C1B9CC"/>
              </a:solidFill>
            </a:ln>
          </p:spPr>
          <p:txBody>
            <a:bodyPr wrap="square" lIns="0" tIns="0" rIns="0" bIns="0" rtlCol="0"/>
            <a:lstStyle/>
            <a:p>
              <a:endParaRPr lang="fr-FR" noProof="0" dirty="0"/>
            </a:p>
          </p:txBody>
        </p:sp>
        <p:sp>
          <p:nvSpPr>
            <p:cNvPr id="6800" name="object 6800"/>
            <p:cNvSpPr/>
            <p:nvPr/>
          </p:nvSpPr>
          <p:spPr>
            <a:xfrm>
              <a:off x="7100582" y="5455043"/>
              <a:ext cx="3810" cy="635000"/>
            </a:xfrm>
            <a:custGeom>
              <a:avLst/>
              <a:gdLst/>
              <a:ahLst/>
              <a:cxnLst/>
              <a:rect l="l" t="t" r="r" b="b"/>
              <a:pathLst>
                <a:path w="3809" h="635000">
                  <a:moveTo>
                    <a:pt x="3606" y="633793"/>
                  </a:moveTo>
                  <a:lnTo>
                    <a:pt x="863" y="633793"/>
                  </a:lnTo>
                  <a:lnTo>
                    <a:pt x="3606" y="634390"/>
                  </a:lnTo>
                  <a:lnTo>
                    <a:pt x="3606" y="633793"/>
                  </a:lnTo>
                  <a:close/>
                </a:path>
                <a:path w="3809" h="635000">
                  <a:moveTo>
                    <a:pt x="3606" y="335305"/>
                  </a:moveTo>
                  <a:lnTo>
                    <a:pt x="0" y="334632"/>
                  </a:lnTo>
                  <a:lnTo>
                    <a:pt x="0" y="633641"/>
                  </a:lnTo>
                  <a:lnTo>
                    <a:pt x="3606" y="633641"/>
                  </a:lnTo>
                  <a:lnTo>
                    <a:pt x="3606" y="335305"/>
                  </a:lnTo>
                  <a:close/>
                </a:path>
                <a:path w="3809" h="635000">
                  <a:moveTo>
                    <a:pt x="3606" y="0"/>
                  </a:moveTo>
                  <a:lnTo>
                    <a:pt x="0" y="1244"/>
                  </a:lnTo>
                  <a:lnTo>
                    <a:pt x="0" y="43967"/>
                  </a:lnTo>
                  <a:lnTo>
                    <a:pt x="3606" y="42646"/>
                  </a:lnTo>
                  <a:lnTo>
                    <a:pt x="3606" y="0"/>
                  </a:lnTo>
                  <a:close/>
                </a:path>
              </a:pathLst>
            </a:custGeom>
            <a:solidFill>
              <a:srgbClr val="C1B9CC"/>
            </a:solidFill>
          </p:spPr>
          <p:txBody>
            <a:bodyPr wrap="square" lIns="0" tIns="0" rIns="0" bIns="0" rtlCol="0"/>
            <a:lstStyle/>
            <a:p>
              <a:endParaRPr lang="fr-FR" noProof="0" dirty="0"/>
            </a:p>
          </p:txBody>
        </p:sp>
        <p:sp>
          <p:nvSpPr>
            <p:cNvPr id="6801" name="object 6801"/>
            <p:cNvSpPr/>
            <p:nvPr/>
          </p:nvSpPr>
          <p:spPr>
            <a:xfrm>
              <a:off x="7100595" y="5455033"/>
              <a:ext cx="3810" cy="635000"/>
            </a:xfrm>
            <a:custGeom>
              <a:avLst/>
              <a:gdLst/>
              <a:ahLst/>
              <a:cxnLst/>
              <a:rect l="l" t="t" r="r" b="b"/>
              <a:pathLst>
                <a:path w="3809" h="635000">
                  <a:moveTo>
                    <a:pt x="3602" y="581728"/>
                  </a:moveTo>
                  <a:lnTo>
                    <a:pt x="3602" y="634400"/>
                  </a:lnTo>
                </a:path>
                <a:path w="3809" h="635000">
                  <a:moveTo>
                    <a:pt x="0" y="633645"/>
                  </a:moveTo>
                  <a:lnTo>
                    <a:pt x="0" y="581728"/>
                  </a:lnTo>
                </a:path>
                <a:path w="3809" h="635000">
                  <a:moveTo>
                    <a:pt x="3602" y="0"/>
                  </a:moveTo>
                  <a:lnTo>
                    <a:pt x="3602" y="42647"/>
                  </a:lnTo>
                </a:path>
                <a:path w="3809" h="635000">
                  <a:moveTo>
                    <a:pt x="3602" y="335308"/>
                  </a:moveTo>
                  <a:lnTo>
                    <a:pt x="3602" y="581728"/>
                  </a:lnTo>
                </a:path>
                <a:path w="3809" h="635000">
                  <a:moveTo>
                    <a:pt x="0" y="581728"/>
                  </a:moveTo>
                  <a:lnTo>
                    <a:pt x="0" y="334639"/>
                  </a:lnTo>
                </a:path>
                <a:path w="3809" h="635000">
                  <a:moveTo>
                    <a:pt x="0" y="43977"/>
                  </a:moveTo>
                  <a:lnTo>
                    <a:pt x="0" y="1242"/>
                  </a:lnTo>
                </a:path>
              </a:pathLst>
            </a:custGeom>
            <a:ln w="3175">
              <a:solidFill>
                <a:srgbClr val="C1B9CC"/>
              </a:solidFill>
            </a:ln>
          </p:spPr>
          <p:txBody>
            <a:bodyPr wrap="square" lIns="0" tIns="0" rIns="0" bIns="0" rtlCol="0"/>
            <a:lstStyle/>
            <a:p>
              <a:endParaRPr lang="fr-FR" noProof="0" dirty="0"/>
            </a:p>
          </p:txBody>
        </p:sp>
        <p:sp>
          <p:nvSpPr>
            <p:cNvPr id="6802" name="object 6802"/>
            <p:cNvSpPr/>
            <p:nvPr/>
          </p:nvSpPr>
          <p:spPr>
            <a:xfrm>
              <a:off x="7104189" y="5453798"/>
              <a:ext cx="3810" cy="636905"/>
            </a:xfrm>
            <a:custGeom>
              <a:avLst/>
              <a:gdLst/>
              <a:ahLst/>
              <a:cxnLst/>
              <a:rect l="l" t="t" r="r" b="b"/>
              <a:pathLst>
                <a:path w="3809" h="636904">
                  <a:moveTo>
                    <a:pt x="3606" y="337223"/>
                  </a:moveTo>
                  <a:lnTo>
                    <a:pt x="0" y="336550"/>
                  </a:lnTo>
                  <a:lnTo>
                    <a:pt x="0" y="635635"/>
                  </a:lnTo>
                  <a:lnTo>
                    <a:pt x="3606" y="636435"/>
                  </a:lnTo>
                  <a:lnTo>
                    <a:pt x="3606" y="337223"/>
                  </a:lnTo>
                  <a:close/>
                </a:path>
                <a:path w="3809" h="636904">
                  <a:moveTo>
                    <a:pt x="3606" y="0"/>
                  </a:moveTo>
                  <a:lnTo>
                    <a:pt x="0" y="1244"/>
                  </a:lnTo>
                  <a:lnTo>
                    <a:pt x="0" y="43891"/>
                  </a:lnTo>
                  <a:lnTo>
                    <a:pt x="3606" y="42557"/>
                  </a:lnTo>
                  <a:lnTo>
                    <a:pt x="3606" y="0"/>
                  </a:lnTo>
                  <a:close/>
                </a:path>
              </a:pathLst>
            </a:custGeom>
            <a:solidFill>
              <a:srgbClr val="C1B9CC"/>
            </a:solidFill>
          </p:spPr>
          <p:txBody>
            <a:bodyPr wrap="square" lIns="0" tIns="0" rIns="0" bIns="0" rtlCol="0"/>
            <a:lstStyle/>
            <a:p>
              <a:endParaRPr lang="fr-FR" noProof="0" dirty="0"/>
            </a:p>
          </p:txBody>
        </p:sp>
        <p:sp>
          <p:nvSpPr>
            <p:cNvPr id="6803" name="object 6803"/>
            <p:cNvSpPr/>
            <p:nvPr/>
          </p:nvSpPr>
          <p:spPr>
            <a:xfrm>
              <a:off x="7104198" y="5453791"/>
              <a:ext cx="3810" cy="636905"/>
            </a:xfrm>
            <a:custGeom>
              <a:avLst/>
              <a:gdLst/>
              <a:ahLst/>
              <a:cxnLst/>
              <a:rect l="l" t="t" r="r" b="b"/>
              <a:pathLst>
                <a:path w="3809" h="636904">
                  <a:moveTo>
                    <a:pt x="3602" y="582970"/>
                  </a:moveTo>
                  <a:lnTo>
                    <a:pt x="3602" y="636432"/>
                  </a:lnTo>
                </a:path>
                <a:path w="3809" h="636904">
                  <a:moveTo>
                    <a:pt x="0" y="635642"/>
                  </a:moveTo>
                  <a:lnTo>
                    <a:pt x="0" y="582970"/>
                  </a:lnTo>
                </a:path>
                <a:path w="3809" h="636904">
                  <a:moveTo>
                    <a:pt x="3602" y="0"/>
                  </a:moveTo>
                  <a:lnTo>
                    <a:pt x="3602" y="42560"/>
                  </a:lnTo>
                </a:path>
                <a:path w="3809" h="636904">
                  <a:moveTo>
                    <a:pt x="3602" y="337218"/>
                  </a:moveTo>
                  <a:lnTo>
                    <a:pt x="3602" y="582970"/>
                  </a:lnTo>
                </a:path>
                <a:path w="3809" h="636904">
                  <a:moveTo>
                    <a:pt x="0" y="582970"/>
                  </a:moveTo>
                  <a:lnTo>
                    <a:pt x="0" y="336550"/>
                  </a:lnTo>
                </a:path>
                <a:path w="3809" h="636904">
                  <a:moveTo>
                    <a:pt x="0" y="43890"/>
                  </a:moveTo>
                  <a:lnTo>
                    <a:pt x="0" y="1242"/>
                  </a:lnTo>
                </a:path>
              </a:pathLst>
            </a:custGeom>
            <a:ln w="3175">
              <a:solidFill>
                <a:srgbClr val="C1B9CC"/>
              </a:solidFill>
            </a:ln>
          </p:spPr>
          <p:txBody>
            <a:bodyPr wrap="square" lIns="0" tIns="0" rIns="0" bIns="0" rtlCol="0"/>
            <a:lstStyle/>
            <a:p>
              <a:endParaRPr lang="fr-FR" noProof="0" dirty="0"/>
            </a:p>
          </p:txBody>
        </p:sp>
        <p:sp>
          <p:nvSpPr>
            <p:cNvPr id="6804" name="object 6804"/>
            <p:cNvSpPr/>
            <p:nvPr/>
          </p:nvSpPr>
          <p:spPr>
            <a:xfrm>
              <a:off x="7107796" y="5453214"/>
              <a:ext cx="1905" cy="637540"/>
            </a:xfrm>
            <a:custGeom>
              <a:avLst/>
              <a:gdLst/>
              <a:ahLst/>
              <a:cxnLst/>
              <a:rect l="l" t="t" r="r" b="b"/>
              <a:pathLst>
                <a:path w="1904" h="637539">
                  <a:moveTo>
                    <a:pt x="1676" y="338112"/>
                  </a:moveTo>
                  <a:lnTo>
                    <a:pt x="0" y="338112"/>
                  </a:lnTo>
                  <a:lnTo>
                    <a:pt x="0" y="637019"/>
                  </a:lnTo>
                  <a:lnTo>
                    <a:pt x="1676" y="637019"/>
                  </a:lnTo>
                  <a:lnTo>
                    <a:pt x="1676" y="338112"/>
                  </a:lnTo>
                  <a:close/>
                </a:path>
                <a:path w="1904" h="637539">
                  <a:moveTo>
                    <a:pt x="1676" y="0"/>
                  </a:moveTo>
                  <a:lnTo>
                    <a:pt x="0" y="584"/>
                  </a:lnTo>
                  <a:lnTo>
                    <a:pt x="0" y="42519"/>
                  </a:lnTo>
                  <a:lnTo>
                    <a:pt x="1676" y="42519"/>
                  </a:lnTo>
                  <a:lnTo>
                    <a:pt x="1676" y="0"/>
                  </a:lnTo>
                  <a:close/>
                </a:path>
              </a:pathLst>
            </a:custGeom>
            <a:solidFill>
              <a:srgbClr val="C0B8CA"/>
            </a:solidFill>
          </p:spPr>
          <p:txBody>
            <a:bodyPr wrap="square" lIns="0" tIns="0" rIns="0" bIns="0" rtlCol="0"/>
            <a:lstStyle/>
            <a:p>
              <a:endParaRPr lang="fr-FR" noProof="0" dirty="0"/>
            </a:p>
          </p:txBody>
        </p:sp>
        <p:sp>
          <p:nvSpPr>
            <p:cNvPr id="6805" name="object 6805"/>
            <p:cNvSpPr/>
            <p:nvPr/>
          </p:nvSpPr>
          <p:spPr>
            <a:xfrm>
              <a:off x="7107800" y="5453211"/>
              <a:ext cx="1905" cy="637540"/>
            </a:xfrm>
            <a:custGeom>
              <a:avLst/>
              <a:gdLst/>
              <a:ahLst/>
              <a:cxnLst/>
              <a:rect l="l" t="t" r="r" b="b"/>
              <a:pathLst>
                <a:path w="1904" h="637539">
                  <a:moveTo>
                    <a:pt x="1681" y="583550"/>
                  </a:moveTo>
                  <a:lnTo>
                    <a:pt x="1681" y="637380"/>
                  </a:lnTo>
                </a:path>
                <a:path w="1904" h="637539">
                  <a:moveTo>
                    <a:pt x="0" y="637012"/>
                  </a:moveTo>
                  <a:lnTo>
                    <a:pt x="0" y="583550"/>
                  </a:lnTo>
                </a:path>
                <a:path w="1904" h="637539">
                  <a:moveTo>
                    <a:pt x="1681" y="0"/>
                  </a:moveTo>
                  <a:lnTo>
                    <a:pt x="1681" y="42520"/>
                  </a:lnTo>
                </a:path>
                <a:path w="1904" h="637539">
                  <a:moveTo>
                    <a:pt x="1681" y="338110"/>
                  </a:moveTo>
                  <a:lnTo>
                    <a:pt x="1681" y="583550"/>
                  </a:lnTo>
                </a:path>
                <a:path w="1904" h="637539">
                  <a:moveTo>
                    <a:pt x="0" y="583550"/>
                  </a:moveTo>
                  <a:lnTo>
                    <a:pt x="0" y="337798"/>
                  </a:lnTo>
                </a:path>
                <a:path w="1904" h="637539">
                  <a:moveTo>
                    <a:pt x="0" y="43140"/>
                  </a:moveTo>
                  <a:lnTo>
                    <a:pt x="0" y="579"/>
                  </a:lnTo>
                </a:path>
              </a:pathLst>
            </a:custGeom>
            <a:ln w="3175">
              <a:solidFill>
                <a:srgbClr val="C0B8CA"/>
              </a:solidFill>
            </a:ln>
          </p:spPr>
          <p:txBody>
            <a:bodyPr wrap="square" lIns="0" tIns="0" rIns="0" bIns="0" rtlCol="0"/>
            <a:lstStyle/>
            <a:p>
              <a:endParaRPr lang="fr-FR" noProof="0" dirty="0"/>
            </a:p>
          </p:txBody>
        </p:sp>
        <p:sp>
          <p:nvSpPr>
            <p:cNvPr id="6806" name="object 6806"/>
            <p:cNvSpPr/>
            <p:nvPr/>
          </p:nvSpPr>
          <p:spPr>
            <a:xfrm>
              <a:off x="7109472" y="5451970"/>
              <a:ext cx="3810" cy="639445"/>
            </a:xfrm>
            <a:custGeom>
              <a:avLst/>
              <a:gdLst/>
              <a:ahLst/>
              <a:cxnLst/>
              <a:rect l="l" t="t" r="r" b="b"/>
              <a:pathLst>
                <a:path w="3809" h="639445">
                  <a:moveTo>
                    <a:pt x="3606" y="340029"/>
                  </a:moveTo>
                  <a:lnTo>
                    <a:pt x="0" y="339356"/>
                  </a:lnTo>
                  <a:lnTo>
                    <a:pt x="0" y="638632"/>
                  </a:lnTo>
                  <a:lnTo>
                    <a:pt x="3606" y="639419"/>
                  </a:lnTo>
                  <a:lnTo>
                    <a:pt x="3606" y="340029"/>
                  </a:lnTo>
                  <a:close/>
                </a:path>
                <a:path w="3809" h="639445">
                  <a:moveTo>
                    <a:pt x="3606" y="0"/>
                  </a:moveTo>
                  <a:lnTo>
                    <a:pt x="0" y="1244"/>
                  </a:lnTo>
                  <a:lnTo>
                    <a:pt x="0" y="43764"/>
                  </a:lnTo>
                  <a:lnTo>
                    <a:pt x="3606" y="42443"/>
                  </a:lnTo>
                  <a:lnTo>
                    <a:pt x="3606" y="0"/>
                  </a:lnTo>
                  <a:close/>
                </a:path>
              </a:pathLst>
            </a:custGeom>
            <a:solidFill>
              <a:srgbClr val="C0B8CA"/>
            </a:solidFill>
          </p:spPr>
          <p:txBody>
            <a:bodyPr wrap="square" lIns="0" tIns="0" rIns="0" bIns="0" rtlCol="0"/>
            <a:lstStyle/>
            <a:p>
              <a:endParaRPr lang="fr-FR" noProof="0" dirty="0"/>
            </a:p>
          </p:txBody>
        </p:sp>
        <p:sp>
          <p:nvSpPr>
            <p:cNvPr id="6807" name="object 6807"/>
            <p:cNvSpPr/>
            <p:nvPr/>
          </p:nvSpPr>
          <p:spPr>
            <a:xfrm>
              <a:off x="7109482" y="5451969"/>
              <a:ext cx="3810" cy="639445"/>
            </a:xfrm>
            <a:custGeom>
              <a:avLst/>
              <a:gdLst/>
              <a:ahLst/>
              <a:cxnLst/>
              <a:rect l="l" t="t" r="r" b="b"/>
              <a:pathLst>
                <a:path w="3809" h="639445">
                  <a:moveTo>
                    <a:pt x="3602" y="584792"/>
                  </a:moveTo>
                  <a:lnTo>
                    <a:pt x="3602" y="639413"/>
                  </a:lnTo>
                </a:path>
                <a:path w="3809" h="639445">
                  <a:moveTo>
                    <a:pt x="0" y="638623"/>
                  </a:moveTo>
                  <a:lnTo>
                    <a:pt x="0" y="584792"/>
                  </a:lnTo>
                </a:path>
                <a:path w="3809" h="639445">
                  <a:moveTo>
                    <a:pt x="3602" y="0"/>
                  </a:moveTo>
                  <a:lnTo>
                    <a:pt x="3602" y="42433"/>
                  </a:lnTo>
                </a:path>
                <a:path w="3809" h="639445">
                  <a:moveTo>
                    <a:pt x="3602" y="340020"/>
                  </a:moveTo>
                  <a:lnTo>
                    <a:pt x="3602" y="584792"/>
                  </a:lnTo>
                </a:path>
                <a:path w="3809" h="639445">
                  <a:moveTo>
                    <a:pt x="0" y="584792"/>
                  </a:moveTo>
                  <a:lnTo>
                    <a:pt x="0" y="339352"/>
                  </a:lnTo>
                </a:path>
                <a:path w="3809" h="639445">
                  <a:moveTo>
                    <a:pt x="0" y="43762"/>
                  </a:moveTo>
                  <a:lnTo>
                    <a:pt x="0" y="1242"/>
                  </a:lnTo>
                </a:path>
              </a:pathLst>
            </a:custGeom>
            <a:ln w="3175">
              <a:solidFill>
                <a:srgbClr val="C0B8CA"/>
              </a:solidFill>
            </a:ln>
          </p:spPr>
          <p:txBody>
            <a:bodyPr wrap="square" lIns="0" tIns="0" rIns="0" bIns="0" rtlCol="0"/>
            <a:lstStyle/>
            <a:p>
              <a:endParaRPr lang="fr-FR" noProof="0" dirty="0"/>
            </a:p>
          </p:txBody>
        </p:sp>
        <p:sp>
          <p:nvSpPr>
            <p:cNvPr id="6808" name="object 6808"/>
            <p:cNvSpPr/>
            <p:nvPr/>
          </p:nvSpPr>
          <p:spPr>
            <a:xfrm>
              <a:off x="7113079" y="5450738"/>
              <a:ext cx="3810" cy="641985"/>
            </a:xfrm>
            <a:custGeom>
              <a:avLst/>
              <a:gdLst/>
              <a:ahLst/>
              <a:cxnLst/>
              <a:rect l="l" t="t" r="r" b="b"/>
              <a:pathLst>
                <a:path w="3809" h="641985">
                  <a:moveTo>
                    <a:pt x="3606" y="341922"/>
                  </a:moveTo>
                  <a:lnTo>
                    <a:pt x="0" y="341261"/>
                  </a:lnTo>
                  <a:lnTo>
                    <a:pt x="0" y="640651"/>
                  </a:lnTo>
                  <a:lnTo>
                    <a:pt x="3606" y="641438"/>
                  </a:lnTo>
                  <a:lnTo>
                    <a:pt x="3606" y="341922"/>
                  </a:lnTo>
                  <a:close/>
                </a:path>
                <a:path w="3809" h="641985">
                  <a:moveTo>
                    <a:pt x="3606" y="0"/>
                  </a:moveTo>
                  <a:lnTo>
                    <a:pt x="0" y="1231"/>
                  </a:lnTo>
                  <a:lnTo>
                    <a:pt x="0" y="43675"/>
                  </a:lnTo>
                  <a:lnTo>
                    <a:pt x="3606" y="42341"/>
                  </a:lnTo>
                  <a:lnTo>
                    <a:pt x="3606" y="0"/>
                  </a:lnTo>
                  <a:close/>
                </a:path>
              </a:pathLst>
            </a:custGeom>
            <a:solidFill>
              <a:srgbClr val="C0B8CA"/>
            </a:solidFill>
          </p:spPr>
          <p:txBody>
            <a:bodyPr wrap="square" lIns="0" tIns="0" rIns="0" bIns="0" rtlCol="0"/>
            <a:lstStyle/>
            <a:p>
              <a:endParaRPr lang="fr-FR" noProof="0" dirty="0"/>
            </a:p>
          </p:txBody>
        </p:sp>
        <p:sp>
          <p:nvSpPr>
            <p:cNvPr id="6809" name="object 6809"/>
            <p:cNvSpPr/>
            <p:nvPr/>
          </p:nvSpPr>
          <p:spPr>
            <a:xfrm>
              <a:off x="7113085" y="5450726"/>
              <a:ext cx="3810" cy="641985"/>
            </a:xfrm>
            <a:custGeom>
              <a:avLst/>
              <a:gdLst/>
              <a:ahLst/>
              <a:cxnLst/>
              <a:rect l="l" t="t" r="r" b="b"/>
              <a:pathLst>
                <a:path w="3809" h="641985">
                  <a:moveTo>
                    <a:pt x="3602" y="586035"/>
                  </a:moveTo>
                  <a:lnTo>
                    <a:pt x="3602" y="641445"/>
                  </a:lnTo>
                </a:path>
                <a:path w="3809" h="641985">
                  <a:moveTo>
                    <a:pt x="0" y="640655"/>
                  </a:moveTo>
                  <a:lnTo>
                    <a:pt x="0" y="586035"/>
                  </a:lnTo>
                </a:path>
                <a:path w="3809" h="641985">
                  <a:moveTo>
                    <a:pt x="3602" y="0"/>
                  </a:moveTo>
                  <a:lnTo>
                    <a:pt x="3602" y="42346"/>
                  </a:lnTo>
                </a:path>
                <a:path w="3809" h="641985">
                  <a:moveTo>
                    <a:pt x="3602" y="341931"/>
                  </a:moveTo>
                  <a:lnTo>
                    <a:pt x="3602" y="586035"/>
                  </a:lnTo>
                </a:path>
                <a:path w="3809" h="641985">
                  <a:moveTo>
                    <a:pt x="0" y="586035"/>
                  </a:moveTo>
                  <a:lnTo>
                    <a:pt x="0" y="341263"/>
                  </a:lnTo>
                </a:path>
                <a:path w="3809" h="641985">
                  <a:moveTo>
                    <a:pt x="0" y="43675"/>
                  </a:moveTo>
                  <a:lnTo>
                    <a:pt x="0" y="1242"/>
                  </a:lnTo>
                </a:path>
              </a:pathLst>
            </a:custGeom>
            <a:ln w="3175">
              <a:solidFill>
                <a:srgbClr val="C0B8CA"/>
              </a:solidFill>
            </a:ln>
          </p:spPr>
          <p:txBody>
            <a:bodyPr wrap="square" lIns="0" tIns="0" rIns="0" bIns="0" rtlCol="0"/>
            <a:lstStyle/>
            <a:p>
              <a:endParaRPr lang="fr-FR" noProof="0" dirty="0"/>
            </a:p>
          </p:txBody>
        </p:sp>
        <p:sp>
          <p:nvSpPr>
            <p:cNvPr id="6810" name="object 6810"/>
            <p:cNvSpPr/>
            <p:nvPr/>
          </p:nvSpPr>
          <p:spPr>
            <a:xfrm>
              <a:off x="7116686" y="5450065"/>
              <a:ext cx="2540" cy="642620"/>
            </a:xfrm>
            <a:custGeom>
              <a:avLst/>
              <a:gdLst/>
              <a:ahLst/>
              <a:cxnLst/>
              <a:rect l="l" t="t" r="r" b="b"/>
              <a:pathLst>
                <a:path w="2540" h="642620">
                  <a:moveTo>
                    <a:pt x="1917" y="342950"/>
                  </a:moveTo>
                  <a:lnTo>
                    <a:pt x="0" y="342950"/>
                  </a:lnTo>
                  <a:lnTo>
                    <a:pt x="0" y="642112"/>
                  </a:lnTo>
                  <a:lnTo>
                    <a:pt x="1917" y="642112"/>
                  </a:lnTo>
                  <a:lnTo>
                    <a:pt x="1917" y="342950"/>
                  </a:lnTo>
                  <a:close/>
                </a:path>
                <a:path w="2540" h="642620">
                  <a:moveTo>
                    <a:pt x="1917" y="0"/>
                  </a:moveTo>
                  <a:lnTo>
                    <a:pt x="0" y="673"/>
                  </a:lnTo>
                  <a:lnTo>
                    <a:pt x="0" y="42303"/>
                  </a:lnTo>
                  <a:lnTo>
                    <a:pt x="1917" y="42303"/>
                  </a:lnTo>
                  <a:lnTo>
                    <a:pt x="1917" y="0"/>
                  </a:lnTo>
                  <a:close/>
                </a:path>
              </a:pathLst>
            </a:custGeom>
            <a:solidFill>
              <a:srgbClr val="C0B8CA"/>
            </a:solidFill>
          </p:spPr>
          <p:txBody>
            <a:bodyPr wrap="square" lIns="0" tIns="0" rIns="0" bIns="0" rtlCol="0"/>
            <a:lstStyle/>
            <a:p>
              <a:endParaRPr lang="fr-FR" noProof="0" dirty="0"/>
            </a:p>
          </p:txBody>
        </p:sp>
        <p:sp>
          <p:nvSpPr>
            <p:cNvPr id="6811" name="object 6811"/>
            <p:cNvSpPr/>
            <p:nvPr/>
          </p:nvSpPr>
          <p:spPr>
            <a:xfrm>
              <a:off x="7116688" y="5450064"/>
              <a:ext cx="2540" cy="642620"/>
            </a:xfrm>
            <a:custGeom>
              <a:avLst/>
              <a:gdLst/>
              <a:ahLst/>
              <a:cxnLst/>
              <a:rect l="l" t="t" r="r" b="b"/>
              <a:pathLst>
                <a:path w="2540" h="642620">
                  <a:moveTo>
                    <a:pt x="1921" y="586697"/>
                  </a:moveTo>
                  <a:lnTo>
                    <a:pt x="1921" y="642529"/>
                  </a:lnTo>
                </a:path>
                <a:path w="2540" h="642620">
                  <a:moveTo>
                    <a:pt x="0" y="642108"/>
                  </a:moveTo>
                  <a:lnTo>
                    <a:pt x="0" y="586697"/>
                  </a:lnTo>
                </a:path>
                <a:path w="2540" h="642620">
                  <a:moveTo>
                    <a:pt x="1921" y="0"/>
                  </a:moveTo>
                  <a:lnTo>
                    <a:pt x="1921" y="42299"/>
                  </a:lnTo>
                </a:path>
                <a:path w="2540" h="642620">
                  <a:moveTo>
                    <a:pt x="1921" y="342950"/>
                  </a:moveTo>
                  <a:lnTo>
                    <a:pt x="1921" y="586697"/>
                  </a:lnTo>
                </a:path>
                <a:path w="2540" h="642620">
                  <a:moveTo>
                    <a:pt x="0" y="586697"/>
                  </a:moveTo>
                  <a:lnTo>
                    <a:pt x="0" y="342593"/>
                  </a:lnTo>
                </a:path>
                <a:path w="2540" h="642620">
                  <a:moveTo>
                    <a:pt x="0" y="43008"/>
                  </a:moveTo>
                  <a:lnTo>
                    <a:pt x="0" y="662"/>
                  </a:lnTo>
                </a:path>
              </a:pathLst>
            </a:custGeom>
            <a:ln w="3175">
              <a:solidFill>
                <a:srgbClr val="C0B8CA"/>
              </a:solidFill>
            </a:ln>
          </p:spPr>
          <p:txBody>
            <a:bodyPr wrap="square" lIns="0" tIns="0" rIns="0" bIns="0" rtlCol="0"/>
            <a:lstStyle/>
            <a:p>
              <a:endParaRPr lang="fr-FR" noProof="0" dirty="0"/>
            </a:p>
          </p:txBody>
        </p:sp>
        <p:sp>
          <p:nvSpPr>
            <p:cNvPr id="6812" name="object 6812"/>
            <p:cNvSpPr/>
            <p:nvPr/>
          </p:nvSpPr>
          <p:spPr>
            <a:xfrm>
              <a:off x="7118604" y="5448833"/>
              <a:ext cx="3810" cy="645160"/>
            </a:xfrm>
            <a:custGeom>
              <a:avLst/>
              <a:gdLst/>
              <a:ahLst/>
              <a:cxnLst/>
              <a:rect l="l" t="t" r="r" b="b"/>
              <a:pathLst>
                <a:path w="3809" h="645160">
                  <a:moveTo>
                    <a:pt x="3606" y="344855"/>
                  </a:moveTo>
                  <a:lnTo>
                    <a:pt x="0" y="344182"/>
                  </a:lnTo>
                  <a:lnTo>
                    <a:pt x="0" y="643763"/>
                  </a:lnTo>
                  <a:lnTo>
                    <a:pt x="3606" y="644550"/>
                  </a:lnTo>
                  <a:lnTo>
                    <a:pt x="3606" y="344855"/>
                  </a:lnTo>
                  <a:close/>
                </a:path>
                <a:path w="3809" h="645160">
                  <a:moveTo>
                    <a:pt x="3606" y="0"/>
                  </a:moveTo>
                  <a:lnTo>
                    <a:pt x="0" y="1231"/>
                  </a:lnTo>
                  <a:lnTo>
                    <a:pt x="0" y="43535"/>
                  </a:lnTo>
                  <a:lnTo>
                    <a:pt x="3606" y="42202"/>
                  </a:lnTo>
                  <a:lnTo>
                    <a:pt x="3606" y="0"/>
                  </a:lnTo>
                  <a:close/>
                </a:path>
              </a:pathLst>
            </a:custGeom>
            <a:solidFill>
              <a:srgbClr val="C0B8C9"/>
            </a:solidFill>
          </p:spPr>
          <p:txBody>
            <a:bodyPr wrap="square" lIns="0" tIns="0" rIns="0" bIns="0" rtlCol="0"/>
            <a:lstStyle/>
            <a:p>
              <a:endParaRPr lang="fr-FR" noProof="0" dirty="0"/>
            </a:p>
          </p:txBody>
        </p:sp>
        <p:sp>
          <p:nvSpPr>
            <p:cNvPr id="6813" name="object 6813"/>
            <p:cNvSpPr/>
            <p:nvPr/>
          </p:nvSpPr>
          <p:spPr>
            <a:xfrm>
              <a:off x="7118609" y="5448822"/>
              <a:ext cx="3810" cy="645160"/>
            </a:xfrm>
            <a:custGeom>
              <a:avLst/>
              <a:gdLst/>
              <a:ahLst/>
              <a:cxnLst/>
              <a:rect l="l" t="t" r="r" b="b"/>
              <a:pathLst>
                <a:path w="3809" h="645160">
                  <a:moveTo>
                    <a:pt x="3602" y="587940"/>
                  </a:moveTo>
                  <a:lnTo>
                    <a:pt x="3602" y="644561"/>
                  </a:lnTo>
                </a:path>
                <a:path w="3809" h="645160">
                  <a:moveTo>
                    <a:pt x="0" y="643771"/>
                  </a:moveTo>
                  <a:lnTo>
                    <a:pt x="0" y="587940"/>
                  </a:lnTo>
                </a:path>
                <a:path w="3809" h="645160">
                  <a:moveTo>
                    <a:pt x="3602" y="0"/>
                  </a:moveTo>
                  <a:lnTo>
                    <a:pt x="3602" y="42212"/>
                  </a:lnTo>
                </a:path>
                <a:path w="3809" h="645160">
                  <a:moveTo>
                    <a:pt x="3602" y="344860"/>
                  </a:moveTo>
                  <a:lnTo>
                    <a:pt x="3602" y="587940"/>
                  </a:lnTo>
                </a:path>
                <a:path w="3809" h="645160">
                  <a:moveTo>
                    <a:pt x="0" y="587940"/>
                  </a:moveTo>
                  <a:lnTo>
                    <a:pt x="0" y="344192"/>
                  </a:lnTo>
                </a:path>
                <a:path w="3809" h="645160">
                  <a:moveTo>
                    <a:pt x="0" y="43542"/>
                  </a:moveTo>
                  <a:lnTo>
                    <a:pt x="0" y="1242"/>
                  </a:lnTo>
                </a:path>
              </a:pathLst>
            </a:custGeom>
            <a:ln w="3175">
              <a:solidFill>
                <a:srgbClr val="C0B8C9"/>
              </a:solidFill>
            </a:ln>
          </p:spPr>
          <p:txBody>
            <a:bodyPr wrap="square" lIns="0" tIns="0" rIns="0" bIns="0" rtlCol="0"/>
            <a:lstStyle/>
            <a:p>
              <a:endParaRPr lang="fr-FR" noProof="0" dirty="0"/>
            </a:p>
          </p:txBody>
        </p:sp>
        <p:sp>
          <p:nvSpPr>
            <p:cNvPr id="6814" name="object 6814"/>
            <p:cNvSpPr/>
            <p:nvPr/>
          </p:nvSpPr>
          <p:spPr>
            <a:xfrm>
              <a:off x="7122210" y="5447106"/>
              <a:ext cx="3810" cy="647700"/>
            </a:xfrm>
            <a:custGeom>
              <a:avLst/>
              <a:gdLst/>
              <a:ahLst/>
              <a:cxnLst/>
              <a:rect l="l" t="t" r="r" b="b"/>
              <a:pathLst>
                <a:path w="3809" h="647700">
                  <a:moveTo>
                    <a:pt x="3594" y="347256"/>
                  </a:moveTo>
                  <a:lnTo>
                    <a:pt x="0" y="346583"/>
                  </a:lnTo>
                  <a:lnTo>
                    <a:pt x="0" y="646277"/>
                  </a:lnTo>
                  <a:lnTo>
                    <a:pt x="3594" y="647077"/>
                  </a:lnTo>
                  <a:lnTo>
                    <a:pt x="3594" y="347256"/>
                  </a:lnTo>
                  <a:close/>
                </a:path>
                <a:path w="3809" h="647700">
                  <a:moveTo>
                    <a:pt x="3594" y="0"/>
                  </a:moveTo>
                  <a:lnTo>
                    <a:pt x="1676" y="0"/>
                  </a:lnTo>
                  <a:lnTo>
                    <a:pt x="1676" y="2286"/>
                  </a:lnTo>
                  <a:lnTo>
                    <a:pt x="0" y="2286"/>
                  </a:lnTo>
                  <a:lnTo>
                    <a:pt x="0" y="42367"/>
                  </a:lnTo>
                  <a:lnTo>
                    <a:pt x="0" y="43510"/>
                  </a:lnTo>
                  <a:lnTo>
                    <a:pt x="2590" y="43510"/>
                  </a:lnTo>
                  <a:lnTo>
                    <a:pt x="2590" y="42367"/>
                  </a:lnTo>
                  <a:lnTo>
                    <a:pt x="3594" y="42367"/>
                  </a:lnTo>
                  <a:lnTo>
                    <a:pt x="3594" y="2286"/>
                  </a:lnTo>
                  <a:lnTo>
                    <a:pt x="3594" y="0"/>
                  </a:lnTo>
                  <a:close/>
                </a:path>
              </a:pathLst>
            </a:custGeom>
            <a:solidFill>
              <a:srgbClr val="C0B8C9"/>
            </a:solidFill>
          </p:spPr>
          <p:txBody>
            <a:bodyPr wrap="square" lIns="0" tIns="0" rIns="0" bIns="0" rtlCol="0"/>
            <a:lstStyle/>
            <a:p>
              <a:endParaRPr lang="fr-FR" noProof="0" dirty="0"/>
            </a:p>
          </p:txBody>
        </p:sp>
        <p:sp>
          <p:nvSpPr>
            <p:cNvPr id="6815" name="object 6815"/>
            <p:cNvSpPr/>
            <p:nvPr/>
          </p:nvSpPr>
          <p:spPr>
            <a:xfrm>
              <a:off x="7122212" y="5447579"/>
              <a:ext cx="3810" cy="647065"/>
            </a:xfrm>
            <a:custGeom>
              <a:avLst/>
              <a:gdLst/>
              <a:ahLst/>
              <a:cxnLst/>
              <a:rect l="l" t="t" r="r" b="b"/>
              <a:pathLst>
                <a:path w="3809" h="647064">
                  <a:moveTo>
                    <a:pt x="3602" y="589182"/>
                  </a:moveTo>
                  <a:lnTo>
                    <a:pt x="3602" y="646594"/>
                  </a:lnTo>
                </a:path>
                <a:path w="3809" h="647064">
                  <a:moveTo>
                    <a:pt x="0" y="645804"/>
                  </a:moveTo>
                  <a:lnTo>
                    <a:pt x="0" y="589182"/>
                  </a:lnTo>
                </a:path>
                <a:path w="3809" h="647064">
                  <a:moveTo>
                    <a:pt x="3602" y="0"/>
                  </a:moveTo>
                  <a:lnTo>
                    <a:pt x="3602" y="42063"/>
                  </a:lnTo>
                </a:path>
                <a:path w="3809" h="647064">
                  <a:moveTo>
                    <a:pt x="3602" y="346771"/>
                  </a:moveTo>
                  <a:lnTo>
                    <a:pt x="3602" y="589182"/>
                  </a:lnTo>
                </a:path>
                <a:path w="3809" h="647064">
                  <a:moveTo>
                    <a:pt x="0" y="589182"/>
                  </a:moveTo>
                  <a:lnTo>
                    <a:pt x="0" y="346103"/>
                  </a:lnTo>
                </a:path>
                <a:path w="3809" h="647064">
                  <a:moveTo>
                    <a:pt x="0" y="43455"/>
                  </a:moveTo>
                  <a:lnTo>
                    <a:pt x="0" y="1242"/>
                  </a:lnTo>
                </a:path>
              </a:pathLst>
            </a:custGeom>
            <a:ln w="3175">
              <a:solidFill>
                <a:srgbClr val="C0B8C9"/>
              </a:solidFill>
            </a:ln>
          </p:spPr>
          <p:txBody>
            <a:bodyPr wrap="square" lIns="0" tIns="0" rIns="0" bIns="0" rtlCol="0"/>
            <a:lstStyle/>
            <a:p>
              <a:endParaRPr lang="fr-FR" noProof="0" dirty="0"/>
            </a:p>
          </p:txBody>
        </p:sp>
        <p:sp>
          <p:nvSpPr>
            <p:cNvPr id="6816" name="object 6816"/>
            <p:cNvSpPr/>
            <p:nvPr/>
          </p:nvSpPr>
          <p:spPr>
            <a:xfrm>
              <a:off x="7125805" y="5446344"/>
              <a:ext cx="3810" cy="648970"/>
            </a:xfrm>
            <a:custGeom>
              <a:avLst/>
              <a:gdLst/>
              <a:ahLst/>
              <a:cxnLst/>
              <a:rect l="l" t="t" r="r" b="b"/>
              <a:pathLst>
                <a:path w="3809" h="648970">
                  <a:moveTo>
                    <a:pt x="3606" y="348678"/>
                  </a:moveTo>
                  <a:lnTo>
                    <a:pt x="0" y="348018"/>
                  </a:lnTo>
                  <a:lnTo>
                    <a:pt x="0" y="647839"/>
                  </a:lnTo>
                  <a:lnTo>
                    <a:pt x="3606" y="648627"/>
                  </a:lnTo>
                  <a:lnTo>
                    <a:pt x="3606" y="348678"/>
                  </a:lnTo>
                  <a:close/>
                </a:path>
                <a:path w="3809" h="648970">
                  <a:moveTo>
                    <a:pt x="3606" y="0"/>
                  </a:moveTo>
                  <a:lnTo>
                    <a:pt x="0" y="1244"/>
                  </a:lnTo>
                  <a:lnTo>
                    <a:pt x="0" y="43307"/>
                  </a:lnTo>
                  <a:lnTo>
                    <a:pt x="3606" y="41884"/>
                  </a:lnTo>
                  <a:lnTo>
                    <a:pt x="3606" y="0"/>
                  </a:lnTo>
                  <a:close/>
                </a:path>
              </a:pathLst>
            </a:custGeom>
            <a:solidFill>
              <a:srgbClr val="C0B8C9"/>
            </a:solidFill>
          </p:spPr>
          <p:txBody>
            <a:bodyPr wrap="square" lIns="0" tIns="0" rIns="0" bIns="0" rtlCol="0"/>
            <a:lstStyle/>
            <a:p>
              <a:endParaRPr lang="fr-FR" noProof="0" dirty="0"/>
            </a:p>
          </p:txBody>
        </p:sp>
        <p:sp>
          <p:nvSpPr>
            <p:cNvPr id="6817" name="object 6817"/>
            <p:cNvSpPr/>
            <p:nvPr/>
          </p:nvSpPr>
          <p:spPr>
            <a:xfrm>
              <a:off x="7125815" y="5446337"/>
              <a:ext cx="3810" cy="648970"/>
            </a:xfrm>
            <a:custGeom>
              <a:avLst/>
              <a:gdLst/>
              <a:ahLst/>
              <a:cxnLst/>
              <a:rect l="l" t="t" r="r" b="b"/>
              <a:pathLst>
                <a:path w="3809" h="648970">
                  <a:moveTo>
                    <a:pt x="3602" y="590424"/>
                  </a:moveTo>
                  <a:lnTo>
                    <a:pt x="3602" y="648626"/>
                  </a:lnTo>
                </a:path>
                <a:path w="3809" h="648970">
                  <a:moveTo>
                    <a:pt x="0" y="647836"/>
                  </a:moveTo>
                  <a:lnTo>
                    <a:pt x="0" y="590424"/>
                  </a:lnTo>
                </a:path>
                <a:path w="3809" h="648970">
                  <a:moveTo>
                    <a:pt x="3602" y="0"/>
                  </a:moveTo>
                  <a:lnTo>
                    <a:pt x="3602" y="41889"/>
                  </a:lnTo>
                </a:path>
                <a:path w="3809" h="648970">
                  <a:moveTo>
                    <a:pt x="3602" y="348681"/>
                  </a:moveTo>
                  <a:lnTo>
                    <a:pt x="3602" y="590424"/>
                  </a:lnTo>
                </a:path>
                <a:path w="3809" h="648970">
                  <a:moveTo>
                    <a:pt x="0" y="590424"/>
                  </a:moveTo>
                  <a:lnTo>
                    <a:pt x="0" y="348013"/>
                  </a:lnTo>
                </a:path>
                <a:path w="3809" h="648970">
                  <a:moveTo>
                    <a:pt x="0" y="43305"/>
                  </a:moveTo>
                  <a:lnTo>
                    <a:pt x="0" y="1242"/>
                  </a:lnTo>
                </a:path>
              </a:pathLst>
            </a:custGeom>
            <a:ln w="3175">
              <a:solidFill>
                <a:srgbClr val="C0B8C9"/>
              </a:solidFill>
            </a:ln>
          </p:spPr>
          <p:txBody>
            <a:bodyPr wrap="square" lIns="0" tIns="0" rIns="0" bIns="0" rtlCol="0"/>
            <a:lstStyle/>
            <a:p>
              <a:endParaRPr lang="fr-FR" noProof="0" dirty="0"/>
            </a:p>
          </p:txBody>
        </p:sp>
        <p:sp>
          <p:nvSpPr>
            <p:cNvPr id="6818" name="object 6818"/>
            <p:cNvSpPr/>
            <p:nvPr/>
          </p:nvSpPr>
          <p:spPr>
            <a:xfrm>
              <a:off x="7129412" y="5445759"/>
              <a:ext cx="1905" cy="649605"/>
            </a:xfrm>
            <a:custGeom>
              <a:avLst/>
              <a:gdLst/>
              <a:ahLst/>
              <a:cxnLst/>
              <a:rect l="l" t="t" r="r" b="b"/>
              <a:pathLst>
                <a:path w="1904" h="649604">
                  <a:moveTo>
                    <a:pt x="1676" y="349580"/>
                  </a:moveTo>
                  <a:lnTo>
                    <a:pt x="0" y="349580"/>
                  </a:lnTo>
                  <a:lnTo>
                    <a:pt x="0" y="649211"/>
                  </a:lnTo>
                  <a:lnTo>
                    <a:pt x="1676" y="649211"/>
                  </a:lnTo>
                  <a:lnTo>
                    <a:pt x="1676" y="349580"/>
                  </a:lnTo>
                  <a:close/>
                </a:path>
                <a:path w="1904" h="649604">
                  <a:moveTo>
                    <a:pt x="1676" y="0"/>
                  </a:moveTo>
                  <a:lnTo>
                    <a:pt x="0" y="584"/>
                  </a:lnTo>
                  <a:lnTo>
                    <a:pt x="0" y="41808"/>
                  </a:lnTo>
                  <a:lnTo>
                    <a:pt x="1676" y="41808"/>
                  </a:lnTo>
                  <a:lnTo>
                    <a:pt x="1676" y="0"/>
                  </a:lnTo>
                  <a:close/>
                </a:path>
              </a:pathLst>
            </a:custGeom>
            <a:solidFill>
              <a:srgbClr val="C0B8C9"/>
            </a:solidFill>
          </p:spPr>
          <p:txBody>
            <a:bodyPr wrap="square" lIns="0" tIns="0" rIns="0" bIns="0" rtlCol="0"/>
            <a:lstStyle/>
            <a:p>
              <a:endParaRPr lang="fr-FR" noProof="0" dirty="0"/>
            </a:p>
          </p:txBody>
        </p:sp>
        <p:sp>
          <p:nvSpPr>
            <p:cNvPr id="6819" name="object 6819"/>
            <p:cNvSpPr/>
            <p:nvPr/>
          </p:nvSpPr>
          <p:spPr>
            <a:xfrm>
              <a:off x="7129418" y="5445757"/>
              <a:ext cx="1905" cy="649605"/>
            </a:xfrm>
            <a:custGeom>
              <a:avLst/>
              <a:gdLst/>
              <a:ahLst/>
              <a:cxnLst/>
              <a:rect l="l" t="t" r="r" b="b"/>
              <a:pathLst>
                <a:path w="1904" h="649604">
                  <a:moveTo>
                    <a:pt x="1681" y="591004"/>
                  </a:moveTo>
                  <a:lnTo>
                    <a:pt x="1681" y="649574"/>
                  </a:lnTo>
                </a:path>
                <a:path w="1904" h="649604">
                  <a:moveTo>
                    <a:pt x="0" y="649206"/>
                  </a:moveTo>
                  <a:lnTo>
                    <a:pt x="0" y="591004"/>
                  </a:lnTo>
                </a:path>
                <a:path w="1904" h="649604">
                  <a:moveTo>
                    <a:pt x="1681" y="0"/>
                  </a:moveTo>
                  <a:lnTo>
                    <a:pt x="1681" y="41808"/>
                  </a:lnTo>
                </a:path>
                <a:path w="1904" h="649604">
                  <a:moveTo>
                    <a:pt x="1681" y="349573"/>
                  </a:moveTo>
                  <a:lnTo>
                    <a:pt x="1681" y="591004"/>
                  </a:lnTo>
                </a:path>
                <a:path w="1904" h="649604">
                  <a:moveTo>
                    <a:pt x="0" y="591004"/>
                  </a:moveTo>
                  <a:lnTo>
                    <a:pt x="0" y="349261"/>
                  </a:lnTo>
                </a:path>
                <a:path w="1904" h="649604">
                  <a:moveTo>
                    <a:pt x="0" y="42468"/>
                  </a:moveTo>
                  <a:lnTo>
                    <a:pt x="0" y="579"/>
                  </a:lnTo>
                </a:path>
              </a:pathLst>
            </a:custGeom>
            <a:ln w="3175">
              <a:solidFill>
                <a:srgbClr val="C0B8C9"/>
              </a:solidFill>
            </a:ln>
          </p:spPr>
          <p:txBody>
            <a:bodyPr wrap="square" lIns="0" tIns="0" rIns="0" bIns="0" rtlCol="0"/>
            <a:lstStyle/>
            <a:p>
              <a:endParaRPr lang="fr-FR" noProof="0" dirty="0"/>
            </a:p>
          </p:txBody>
        </p:sp>
        <p:sp>
          <p:nvSpPr>
            <p:cNvPr id="6820" name="object 6820"/>
            <p:cNvSpPr/>
            <p:nvPr/>
          </p:nvSpPr>
          <p:spPr>
            <a:xfrm>
              <a:off x="7131088" y="5444807"/>
              <a:ext cx="3810" cy="651510"/>
            </a:xfrm>
            <a:custGeom>
              <a:avLst/>
              <a:gdLst/>
              <a:ahLst/>
              <a:cxnLst/>
              <a:rect l="l" t="t" r="r" b="b"/>
              <a:pathLst>
                <a:path w="3809" h="651510">
                  <a:moveTo>
                    <a:pt x="3606" y="351193"/>
                  </a:moveTo>
                  <a:lnTo>
                    <a:pt x="0" y="350532"/>
                  </a:lnTo>
                  <a:lnTo>
                    <a:pt x="0" y="650532"/>
                  </a:lnTo>
                  <a:lnTo>
                    <a:pt x="3606" y="651319"/>
                  </a:lnTo>
                  <a:lnTo>
                    <a:pt x="3606" y="351193"/>
                  </a:lnTo>
                  <a:close/>
                </a:path>
                <a:path w="3809" h="651510">
                  <a:moveTo>
                    <a:pt x="3606" y="0"/>
                  </a:moveTo>
                  <a:lnTo>
                    <a:pt x="1104" y="0"/>
                  </a:lnTo>
                  <a:lnTo>
                    <a:pt x="1104" y="1143"/>
                  </a:lnTo>
                  <a:lnTo>
                    <a:pt x="0" y="1143"/>
                  </a:lnTo>
                  <a:lnTo>
                    <a:pt x="0" y="41236"/>
                  </a:lnTo>
                  <a:lnTo>
                    <a:pt x="0" y="42379"/>
                  </a:lnTo>
                  <a:lnTo>
                    <a:pt x="2451" y="42379"/>
                  </a:lnTo>
                  <a:lnTo>
                    <a:pt x="2451" y="41236"/>
                  </a:lnTo>
                  <a:lnTo>
                    <a:pt x="3606" y="41236"/>
                  </a:lnTo>
                  <a:lnTo>
                    <a:pt x="3606" y="1143"/>
                  </a:lnTo>
                  <a:lnTo>
                    <a:pt x="3606" y="0"/>
                  </a:lnTo>
                  <a:close/>
                </a:path>
              </a:pathLst>
            </a:custGeom>
            <a:solidFill>
              <a:srgbClr val="BEB8C9"/>
            </a:solidFill>
          </p:spPr>
          <p:txBody>
            <a:bodyPr wrap="square" lIns="0" tIns="0" rIns="0" bIns="0" rtlCol="0"/>
            <a:lstStyle/>
            <a:p>
              <a:endParaRPr lang="fr-FR" noProof="0" dirty="0"/>
            </a:p>
          </p:txBody>
        </p:sp>
        <p:sp>
          <p:nvSpPr>
            <p:cNvPr id="6821" name="object 6821"/>
            <p:cNvSpPr/>
            <p:nvPr/>
          </p:nvSpPr>
          <p:spPr>
            <a:xfrm>
              <a:off x="7131099" y="5444485"/>
              <a:ext cx="3810" cy="652145"/>
            </a:xfrm>
            <a:custGeom>
              <a:avLst/>
              <a:gdLst/>
              <a:ahLst/>
              <a:cxnLst/>
              <a:rect l="l" t="t" r="r" b="b"/>
              <a:pathLst>
                <a:path w="3809" h="652145">
                  <a:moveTo>
                    <a:pt x="3602" y="592276"/>
                  </a:moveTo>
                  <a:lnTo>
                    <a:pt x="3602" y="651637"/>
                  </a:lnTo>
                </a:path>
                <a:path w="3809" h="652145">
                  <a:moveTo>
                    <a:pt x="0" y="650847"/>
                  </a:moveTo>
                  <a:lnTo>
                    <a:pt x="0" y="592276"/>
                  </a:lnTo>
                </a:path>
                <a:path w="3809" h="652145">
                  <a:moveTo>
                    <a:pt x="3602" y="0"/>
                  </a:moveTo>
                  <a:lnTo>
                    <a:pt x="3602" y="41664"/>
                  </a:lnTo>
                </a:path>
                <a:path w="3809" h="652145">
                  <a:moveTo>
                    <a:pt x="3602" y="351514"/>
                  </a:moveTo>
                  <a:lnTo>
                    <a:pt x="3602" y="592276"/>
                  </a:lnTo>
                </a:path>
                <a:path w="3809" h="652145">
                  <a:moveTo>
                    <a:pt x="0" y="592276"/>
                  </a:moveTo>
                  <a:lnTo>
                    <a:pt x="0" y="350846"/>
                  </a:lnTo>
                </a:path>
                <a:path w="3809" h="652145">
                  <a:moveTo>
                    <a:pt x="0" y="43080"/>
                  </a:moveTo>
                  <a:lnTo>
                    <a:pt x="0" y="1272"/>
                  </a:lnTo>
                </a:path>
              </a:pathLst>
            </a:custGeom>
            <a:ln w="3175">
              <a:solidFill>
                <a:srgbClr val="BEB8C9"/>
              </a:solidFill>
            </a:ln>
          </p:spPr>
          <p:txBody>
            <a:bodyPr wrap="square" lIns="0" tIns="0" rIns="0" bIns="0" rtlCol="0"/>
            <a:lstStyle/>
            <a:p>
              <a:endParaRPr lang="fr-FR" noProof="0" dirty="0"/>
            </a:p>
          </p:txBody>
        </p:sp>
        <p:sp>
          <p:nvSpPr>
            <p:cNvPr id="6822" name="object 6822"/>
            <p:cNvSpPr/>
            <p:nvPr/>
          </p:nvSpPr>
          <p:spPr>
            <a:xfrm>
              <a:off x="7134695" y="5443156"/>
              <a:ext cx="3810" cy="654050"/>
            </a:xfrm>
            <a:custGeom>
              <a:avLst/>
              <a:gdLst/>
              <a:ahLst/>
              <a:cxnLst/>
              <a:rect l="l" t="t" r="r" b="b"/>
              <a:pathLst>
                <a:path w="3809" h="654050">
                  <a:moveTo>
                    <a:pt x="3606" y="353517"/>
                  </a:moveTo>
                  <a:lnTo>
                    <a:pt x="0" y="352844"/>
                  </a:lnTo>
                  <a:lnTo>
                    <a:pt x="0" y="652970"/>
                  </a:lnTo>
                  <a:lnTo>
                    <a:pt x="3606" y="653757"/>
                  </a:lnTo>
                  <a:lnTo>
                    <a:pt x="3606" y="353517"/>
                  </a:lnTo>
                  <a:close/>
                </a:path>
                <a:path w="3809" h="654050">
                  <a:moveTo>
                    <a:pt x="3606" y="0"/>
                  </a:moveTo>
                  <a:lnTo>
                    <a:pt x="0" y="1333"/>
                  </a:lnTo>
                  <a:lnTo>
                    <a:pt x="0" y="43002"/>
                  </a:lnTo>
                  <a:lnTo>
                    <a:pt x="3606" y="41579"/>
                  </a:lnTo>
                  <a:lnTo>
                    <a:pt x="3606" y="0"/>
                  </a:lnTo>
                  <a:close/>
                </a:path>
              </a:pathLst>
            </a:custGeom>
            <a:solidFill>
              <a:srgbClr val="BEB8C9"/>
            </a:solidFill>
          </p:spPr>
          <p:txBody>
            <a:bodyPr wrap="square" lIns="0" tIns="0" rIns="0" bIns="0" rtlCol="0"/>
            <a:lstStyle/>
            <a:p>
              <a:endParaRPr lang="fr-FR" noProof="0" dirty="0"/>
            </a:p>
          </p:txBody>
        </p:sp>
        <p:sp>
          <p:nvSpPr>
            <p:cNvPr id="6823" name="object 6823"/>
            <p:cNvSpPr/>
            <p:nvPr/>
          </p:nvSpPr>
          <p:spPr>
            <a:xfrm>
              <a:off x="7134702" y="5443154"/>
              <a:ext cx="3810" cy="654050"/>
            </a:xfrm>
            <a:custGeom>
              <a:avLst/>
              <a:gdLst/>
              <a:ahLst/>
              <a:cxnLst/>
              <a:rect l="l" t="t" r="r" b="b"/>
              <a:pathLst>
                <a:path w="3809" h="654050">
                  <a:moveTo>
                    <a:pt x="3602" y="593607"/>
                  </a:moveTo>
                  <a:lnTo>
                    <a:pt x="3602" y="653757"/>
                  </a:lnTo>
                </a:path>
                <a:path w="3809" h="654050">
                  <a:moveTo>
                    <a:pt x="0" y="652967"/>
                  </a:moveTo>
                  <a:lnTo>
                    <a:pt x="0" y="593607"/>
                  </a:lnTo>
                </a:path>
                <a:path w="3809" h="654050">
                  <a:moveTo>
                    <a:pt x="3602" y="0"/>
                  </a:moveTo>
                  <a:lnTo>
                    <a:pt x="3602" y="41578"/>
                  </a:lnTo>
                </a:path>
                <a:path w="3809" h="654050">
                  <a:moveTo>
                    <a:pt x="3602" y="353512"/>
                  </a:moveTo>
                  <a:lnTo>
                    <a:pt x="3602" y="593607"/>
                  </a:lnTo>
                </a:path>
                <a:path w="3809" h="654050">
                  <a:moveTo>
                    <a:pt x="0" y="593607"/>
                  </a:moveTo>
                  <a:lnTo>
                    <a:pt x="0" y="352844"/>
                  </a:lnTo>
                </a:path>
                <a:path w="3809" h="654050">
                  <a:moveTo>
                    <a:pt x="0" y="42994"/>
                  </a:moveTo>
                  <a:lnTo>
                    <a:pt x="0" y="1330"/>
                  </a:lnTo>
                </a:path>
              </a:pathLst>
            </a:custGeom>
            <a:ln w="3175">
              <a:solidFill>
                <a:srgbClr val="BEB8C9"/>
              </a:solidFill>
            </a:ln>
          </p:spPr>
          <p:txBody>
            <a:bodyPr wrap="square" lIns="0" tIns="0" rIns="0" bIns="0" rtlCol="0"/>
            <a:lstStyle/>
            <a:p>
              <a:endParaRPr lang="fr-FR" noProof="0" dirty="0"/>
            </a:p>
          </p:txBody>
        </p:sp>
        <p:sp>
          <p:nvSpPr>
            <p:cNvPr id="6824" name="object 6824"/>
            <p:cNvSpPr/>
            <p:nvPr/>
          </p:nvSpPr>
          <p:spPr>
            <a:xfrm>
              <a:off x="7138302" y="5442458"/>
              <a:ext cx="2540" cy="654685"/>
            </a:xfrm>
            <a:custGeom>
              <a:avLst/>
              <a:gdLst/>
              <a:ahLst/>
              <a:cxnLst/>
              <a:rect l="l" t="t" r="r" b="b"/>
              <a:pathLst>
                <a:path w="2540" h="654685">
                  <a:moveTo>
                    <a:pt x="1917" y="354571"/>
                  </a:moveTo>
                  <a:lnTo>
                    <a:pt x="0" y="354571"/>
                  </a:lnTo>
                  <a:lnTo>
                    <a:pt x="0" y="654456"/>
                  </a:lnTo>
                  <a:lnTo>
                    <a:pt x="1917" y="654456"/>
                  </a:lnTo>
                  <a:lnTo>
                    <a:pt x="1917" y="354571"/>
                  </a:lnTo>
                  <a:close/>
                </a:path>
                <a:path w="2540" h="654685">
                  <a:moveTo>
                    <a:pt x="1917" y="0"/>
                  </a:moveTo>
                  <a:lnTo>
                    <a:pt x="0" y="698"/>
                  </a:lnTo>
                  <a:lnTo>
                    <a:pt x="0" y="41529"/>
                  </a:lnTo>
                  <a:lnTo>
                    <a:pt x="1917" y="41529"/>
                  </a:lnTo>
                  <a:lnTo>
                    <a:pt x="1917" y="0"/>
                  </a:lnTo>
                  <a:close/>
                </a:path>
              </a:pathLst>
            </a:custGeom>
            <a:solidFill>
              <a:srgbClr val="BEB8C9"/>
            </a:solidFill>
          </p:spPr>
          <p:txBody>
            <a:bodyPr wrap="square" lIns="0" tIns="0" rIns="0" bIns="0" rtlCol="0"/>
            <a:lstStyle/>
            <a:p>
              <a:endParaRPr lang="fr-FR" noProof="0" dirty="0"/>
            </a:p>
          </p:txBody>
        </p:sp>
        <p:sp>
          <p:nvSpPr>
            <p:cNvPr id="6825" name="object 6825"/>
            <p:cNvSpPr/>
            <p:nvPr/>
          </p:nvSpPr>
          <p:spPr>
            <a:xfrm>
              <a:off x="7138305" y="5442445"/>
              <a:ext cx="2540" cy="655320"/>
            </a:xfrm>
            <a:custGeom>
              <a:avLst/>
              <a:gdLst/>
              <a:ahLst/>
              <a:cxnLst/>
              <a:rect l="l" t="t" r="r" b="b"/>
              <a:pathLst>
                <a:path w="2540" h="655320">
                  <a:moveTo>
                    <a:pt x="1921" y="594316"/>
                  </a:moveTo>
                  <a:lnTo>
                    <a:pt x="1921" y="654888"/>
                  </a:lnTo>
                </a:path>
                <a:path w="2540" h="655320">
                  <a:moveTo>
                    <a:pt x="0" y="654467"/>
                  </a:moveTo>
                  <a:lnTo>
                    <a:pt x="0" y="594316"/>
                  </a:lnTo>
                </a:path>
                <a:path w="2540" h="655320">
                  <a:moveTo>
                    <a:pt x="1921" y="0"/>
                  </a:moveTo>
                  <a:lnTo>
                    <a:pt x="1921" y="41532"/>
                  </a:lnTo>
                </a:path>
                <a:path w="2540" h="655320">
                  <a:moveTo>
                    <a:pt x="1921" y="354578"/>
                  </a:moveTo>
                  <a:lnTo>
                    <a:pt x="1921" y="594316"/>
                  </a:lnTo>
                </a:path>
                <a:path w="2540" h="655320">
                  <a:moveTo>
                    <a:pt x="0" y="594316"/>
                  </a:moveTo>
                  <a:lnTo>
                    <a:pt x="0" y="354222"/>
                  </a:lnTo>
                </a:path>
                <a:path w="2540" h="655320">
                  <a:moveTo>
                    <a:pt x="0" y="42287"/>
                  </a:moveTo>
                  <a:lnTo>
                    <a:pt x="0" y="709"/>
                  </a:lnTo>
                </a:path>
              </a:pathLst>
            </a:custGeom>
            <a:ln w="3175">
              <a:solidFill>
                <a:srgbClr val="BEB8C9"/>
              </a:solidFill>
            </a:ln>
          </p:spPr>
          <p:txBody>
            <a:bodyPr wrap="square" lIns="0" tIns="0" rIns="0" bIns="0" rtlCol="0"/>
            <a:lstStyle/>
            <a:p>
              <a:endParaRPr lang="fr-FR" noProof="0" dirty="0"/>
            </a:p>
          </p:txBody>
        </p:sp>
        <p:sp>
          <p:nvSpPr>
            <p:cNvPr id="6826" name="object 6826"/>
            <p:cNvSpPr/>
            <p:nvPr/>
          </p:nvSpPr>
          <p:spPr>
            <a:xfrm>
              <a:off x="7140219" y="5441124"/>
              <a:ext cx="3810" cy="657225"/>
            </a:xfrm>
            <a:custGeom>
              <a:avLst/>
              <a:gdLst/>
              <a:ahLst/>
              <a:cxnLst/>
              <a:rect l="l" t="t" r="r" b="b"/>
              <a:pathLst>
                <a:path w="3809" h="657225">
                  <a:moveTo>
                    <a:pt x="3606" y="356577"/>
                  </a:moveTo>
                  <a:lnTo>
                    <a:pt x="0" y="355904"/>
                  </a:lnTo>
                  <a:lnTo>
                    <a:pt x="0" y="656221"/>
                  </a:lnTo>
                  <a:lnTo>
                    <a:pt x="3606" y="657009"/>
                  </a:lnTo>
                  <a:lnTo>
                    <a:pt x="3606" y="356577"/>
                  </a:lnTo>
                  <a:close/>
                </a:path>
                <a:path w="3809" h="657225">
                  <a:moveTo>
                    <a:pt x="3606" y="0"/>
                  </a:moveTo>
                  <a:lnTo>
                    <a:pt x="0" y="1333"/>
                  </a:lnTo>
                  <a:lnTo>
                    <a:pt x="0" y="42862"/>
                  </a:lnTo>
                  <a:lnTo>
                    <a:pt x="3606" y="41440"/>
                  </a:lnTo>
                  <a:lnTo>
                    <a:pt x="3606" y="0"/>
                  </a:lnTo>
                  <a:close/>
                </a:path>
              </a:pathLst>
            </a:custGeom>
            <a:solidFill>
              <a:srgbClr val="BEB8C9"/>
            </a:solidFill>
          </p:spPr>
          <p:txBody>
            <a:bodyPr wrap="square" lIns="0" tIns="0" rIns="0" bIns="0" rtlCol="0"/>
            <a:lstStyle/>
            <a:p>
              <a:endParaRPr lang="fr-FR" noProof="0" dirty="0"/>
            </a:p>
          </p:txBody>
        </p:sp>
        <p:sp>
          <p:nvSpPr>
            <p:cNvPr id="6827" name="object 6827"/>
            <p:cNvSpPr/>
            <p:nvPr/>
          </p:nvSpPr>
          <p:spPr>
            <a:xfrm>
              <a:off x="7140226" y="5441115"/>
              <a:ext cx="3810" cy="657225"/>
            </a:xfrm>
            <a:custGeom>
              <a:avLst/>
              <a:gdLst/>
              <a:ahLst/>
              <a:cxnLst/>
              <a:rect l="l" t="t" r="r" b="b"/>
              <a:pathLst>
                <a:path w="3809" h="657225">
                  <a:moveTo>
                    <a:pt x="3602" y="595646"/>
                  </a:moveTo>
                  <a:lnTo>
                    <a:pt x="3602" y="657008"/>
                  </a:lnTo>
                </a:path>
                <a:path w="3809" h="657225">
                  <a:moveTo>
                    <a:pt x="0" y="656218"/>
                  </a:moveTo>
                  <a:lnTo>
                    <a:pt x="0" y="595646"/>
                  </a:lnTo>
                </a:path>
                <a:path w="3809" h="657225">
                  <a:moveTo>
                    <a:pt x="3602" y="0"/>
                  </a:moveTo>
                  <a:lnTo>
                    <a:pt x="3602" y="41446"/>
                  </a:lnTo>
                </a:path>
                <a:path w="3809" h="657225">
                  <a:moveTo>
                    <a:pt x="3602" y="356577"/>
                  </a:moveTo>
                  <a:lnTo>
                    <a:pt x="3602" y="595646"/>
                  </a:lnTo>
                </a:path>
                <a:path w="3809" h="657225">
                  <a:moveTo>
                    <a:pt x="0" y="595646"/>
                  </a:moveTo>
                  <a:lnTo>
                    <a:pt x="0" y="355909"/>
                  </a:lnTo>
                </a:path>
                <a:path w="3809" h="657225">
                  <a:moveTo>
                    <a:pt x="0" y="42862"/>
                  </a:moveTo>
                  <a:lnTo>
                    <a:pt x="0" y="1330"/>
                  </a:lnTo>
                </a:path>
              </a:pathLst>
            </a:custGeom>
            <a:ln w="3175">
              <a:solidFill>
                <a:srgbClr val="BEB8C9"/>
              </a:solidFill>
            </a:ln>
          </p:spPr>
          <p:txBody>
            <a:bodyPr wrap="square" lIns="0" tIns="0" rIns="0" bIns="0" rtlCol="0"/>
            <a:lstStyle/>
            <a:p>
              <a:endParaRPr lang="fr-FR" noProof="0" dirty="0"/>
            </a:p>
          </p:txBody>
        </p:sp>
        <p:sp>
          <p:nvSpPr>
            <p:cNvPr id="6828" name="object 6828"/>
            <p:cNvSpPr/>
            <p:nvPr/>
          </p:nvSpPr>
          <p:spPr>
            <a:xfrm>
              <a:off x="7143826" y="5439790"/>
              <a:ext cx="3810" cy="659130"/>
            </a:xfrm>
            <a:custGeom>
              <a:avLst/>
              <a:gdLst/>
              <a:ahLst/>
              <a:cxnLst/>
              <a:rect l="l" t="t" r="r" b="b"/>
              <a:pathLst>
                <a:path w="3809" h="659129">
                  <a:moveTo>
                    <a:pt x="3594" y="358571"/>
                  </a:moveTo>
                  <a:lnTo>
                    <a:pt x="0" y="357911"/>
                  </a:lnTo>
                  <a:lnTo>
                    <a:pt x="0" y="658342"/>
                  </a:lnTo>
                  <a:lnTo>
                    <a:pt x="3594" y="659130"/>
                  </a:lnTo>
                  <a:lnTo>
                    <a:pt x="3594" y="358571"/>
                  </a:lnTo>
                  <a:close/>
                </a:path>
                <a:path w="3809" h="659129">
                  <a:moveTo>
                    <a:pt x="3594" y="0"/>
                  </a:moveTo>
                  <a:lnTo>
                    <a:pt x="0" y="1333"/>
                  </a:lnTo>
                  <a:lnTo>
                    <a:pt x="0" y="42773"/>
                  </a:lnTo>
                  <a:lnTo>
                    <a:pt x="3594" y="41363"/>
                  </a:lnTo>
                  <a:lnTo>
                    <a:pt x="3594" y="0"/>
                  </a:lnTo>
                  <a:close/>
                </a:path>
              </a:pathLst>
            </a:custGeom>
            <a:solidFill>
              <a:srgbClr val="BDB7C8"/>
            </a:solidFill>
          </p:spPr>
          <p:txBody>
            <a:bodyPr wrap="square" lIns="0" tIns="0" rIns="0" bIns="0" rtlCol="0"/>
            <a:lstStyle/>
            <a:p>
              <a:endParaRPr lang="fr-FR" noProof="0" dirty="0"/>
            </a:p>
          </p:txBody>
        </p:sp>
        <p:sp>
          <p:nvSpPr>
            <p:cNvPr id="6829" name="object 6829"/>
            <p:cNvSpPr/>
            <p:nvPr/>
          </p:nvSpPr>
          <p:spPr>
            <a:xfrm>
              <a:off x="7143829" y="5439784"/>
              <a:ext cx="3810" cy="659130"/>
            </a:xfrm>
            <a:custGeom>
              <a:avLst/>
              <a:gdLst/>
              <a:ahLst/>
              <a:cxnLst/>
              <a:rect l="l" t="t" r="r" b="b"/>
              <a:pathLst>
                <a:path w="3809" h="659129">
                  <a:moveTo>
                    <a:pt x="3602" y="596977"/>
                  </a:moveTo>
                  <a:lnTo>
                    <a:pt x="3602" y="659129"/>
                  </a:lnTo>
                </a:path>
                <a:path w="3809" h="659129">
                  <a:moveTo>
                    <a:pt x="0" y="658339"/>
                  </a:moveTo>
                  <a:lnTo>
                    <a:pt x="0" y="596977"/>
                  </a:lnTo>
                </a:path>
                <a:path w="3809" h="659129">
                  <a:moveTo>
                    <a:pt x="3602" y="0"/>
                  </a:moveTo>
                  <a:lnTo>
                    <a:pt x="3602" y="41360"/>
                  </a:lnTo>
                </a:path>
                <a:path w="3809" h="659129">
                  <a:moveTo>
                    <a:pt x="3602" y="358575"/>
                  </a:moveTo>
                  <a:lnTo>
                    <a:pt x="3602" y="596977"/>
                  </a:lnTo>
                </a:path>
                <a:path w="3809" h="659129">
                  <a:moveTo>
                    <a:pt x="0" y="596977"/>
                  </a:moveTo>
                  <a:lnTo>
                    <a:pt x="0" y="357907"/>
                  </a:lnTo>
                </a:path>
                <a:path w="3809" h="659129">
                  <a:moveTo>
                    <a:pt x="0" y="42776"/>
                  </a:moveTo>
                  <a:lnTo>
                    <a:pt x="0" y="1330"/>
                  </a:lnTo>
                </a:path>
              </a:pathLst>
            </a:custGeom>
            <a:ln w="3175">
              <a:solidFill>
                <a:srgbClr val="BDB7C8"/>
              </a:solidFill>
            </a:ln>
          </p:spPr>
          <p:txBody>
            <a:bodyPr wrap="square" lIns="0" tIns="0" rIns="0" bIns="0" rtlCol="0"/>
            <a:lstStyle/>
            <a:p>
              <a:endParaRPr lang="fr-FR" noProof="0" dirty="0"/>
            </a:p>
          </p:txBody>
        </p:sp>
        <p:sp>
          <p:nvSpPr>
            <p:cNvPr id="6830" name="object 6830"/>
            <p:cNvSpPr/>
            <p:nvPr/>
          </p:nvSpPr>
          <p:spPr>
            <a:xfrm>
              <a:off x="7147420" y="5439168"/>
              <a:ext cx="1905" cy="660400"/>
            </a:xfrm>
            <a:custGeom>
              <a:avLst/>
              <a:gdLst/>
              <a:ahLst/>
              <a:cxnLst/>
              <a:rect l="l" t="t" r="r" b="b"/>
              <a:pathLst>
                <a:path w="1904" h="660400">
                  <a:moveTo>
                    <a:pt x="1689" y="359511"/>
                  </a:moveTo>
                  <a:lnTo>
                    <a:pt x="0" y="359511"/>
                  </a:lnTo>
                  <a:lnTo>
                    <a:pt x="0" y="659828"/>
                  </a:lnTo>
                  <a:lnTo>
                    <a:pt x="1689" y="659828"/>
                  </a:lnTo>
                  <a:lnTo>
                    <a:pt x="1689" y="359511"/>
                  </a:lnTo>
                  <a:close/>
                </a:path>
                <a:path w="1904" h="660400">
                  <a:moveTo>
                    <a:pt x="1689" y="0"/>
                  </a:moveTo>
                  <a:lnTo>
                    <a:pt x="0" y="622"/>
                  </a:lnTo>
                  <a:lnTo>
                    <a:pt x="0" y="41325"/>
                  </a:lnTo>
                  <a:lnTo>
                    <a:pt x="1689" y="41325"/>
                  </a:lnTo>
                  <a:lnTo>
                    <a:pt x="1689" y="0"/>
                  </a:lnTo>
                  <a:close/>
                </a:path>
              </a:pathLst>
            </a:custGeom>
            <a:solidFill>
              <a:srgbClr val="BDB7C8"/>
            </a:solidFill>
          </p:spPr>
          <p:txBody>
            <a:bodyPr wrap="square" lIns="0" tIns="0" rIns="0" bIns="0" rtlCol="0"/>
            <a:lstStyle/>
            <a:p>
              <a:endParaRPr lang="fr-FR" noProof="0" dirty="0"/>
            </a:p>
          </p:txBody>
        </p:sp>
        <p:sp>
          <p:nvSpPr>
            <p:cNvPr id="6831" name="object 6831"/>
            <p:cNvSpPr/>
            <p:nvPr/>
          </p:nvSpPr>
          <p:spPr>
            <a:xfrm>
              <a:off x="7147432" y="5439164"/>
              <a:ext cx="1905" cy="660400"/>
            </a:xfrm>
            <a:custGeom>
              <a:avLst/>
              <a:gdLst/>
              <a:ahLst/>
              <a:cxnLst/>
              <a:rect l="l" t="t" r="r" b="b"/>
              <a:pathLst>
                <a:path w="1904" h="660400">
                  <a:moveTo>
                    <a:pt x="1681" y="597598"/>
                  </a:moveTo>
                  <a:lnTo>
                    <a:pt x="1681" y="660282"/>
                  </a:lnTo>
                </a:path>
                <a:path w="1904" h="660400">
                  <a:moveTo>
                    <a:pt x="0" y="659749"/>
                  </a:moveTo>
                  <a:lnTo>
                    <a:pt x="0" y="597598"/>
                  </a:lnTo>
                </a:path>
                <a:path w="1904" h="660400">
                  <a:moveTo>
                    <a:pt x="1681" y="0"/>
                  </a:moveTo>
                  <a:lnTo>
                    <a:pt x="1681" y="41320"/>
                  </a:lnTo>
                </a:path>
                <a:path w="1904" h="660400">
                  <a:moveTo>
                    <a:pt x="1681" y="359508"/>
                  </a:moveTo>
                  <a:lnTo>
                    <a:pt x="1681" y="597598"/>
                  </a:lnTo>
                </a:path>
                <a:path w="1904" h="660400">
                  <a:moveTo>
                    <a:pt x="0" y="597598"/>
                  </a:moveTo>
                  <a:lnTo>
                    <a:pt x="0" y="359196"/>
                  </a:lnTo>
                </a:path>
                <a:path w="1904" h="660400">
                  <a:moveTo>
                    <a:pt x="0" y="41981"/>
                  </a:moveTo>
                  <a:lnTo>
                    <a:pt x="0" y="620"/>
                  </a:lnTo>
                </a:path>
              </a:pathLst>
            </a:custGeom>
            <a:ln w="3175">
              <a:solidFill>
                <a:srgbClr val="BDB7C8"/>
              </a:solidFill>
            </a:ln>
          </p:spPr>
          <p:txBody>
            <a:bodyPr wrap="square" lIns="0" tIns="0" rIns="0" bIns="0" rtlCol="0"/>
            <a:lstStyle/>
            <a:p>
              <a:endParaRPr lang="fr-FR" noProof="0" dirty="0"/>
            </a:p>
          </p:txBody>
        </p:sp>
        <p:sp>
          <p:nvSpPr>
            <p:cNvPr id="6832" name="object 6832"/>
            <p:cNvSpPr/>
            <p:nvPr/>
          </p:nvSpPr>
          <p:spPr>
            <a:xfrm>
              <a:off x="7149110" y="5437835"/>
              <a:ext cx="3810" cy="662940"/>
            </a:xfrm>
            <a:custGeom>
              <a:avLst/>
              <a:gdLst/>
              <a:ahLst/>
              <a:cxnLst/>
              <a:rect l="l" t="t" r="r" b="b"/>
              <a:pathLst>
                <a:path w="3809" h="662939">
                  <a:moveTo>
                    <a:pt x="3606" y="361518"/>
                  </a:moveTo>
                  <a:lnTo>
                    <a:pt x="0" y="360845"/>
                  </a:lnTo>
                  <a:lnTo>
                    <a:pt x="0" y="661619"/>
                  </a:lnTo>
                  <a:lnTo>
                    <a:pt x="3606" y="662851"/>
                  </a:lnTo>
                  <a:lnTo>
                    <a:pt x="3606" y="361518"/>
                  </a:lnTo>
                  <a:close/>
                </a:path>
                <a:path w="3809" h="662939">
                  <a:moveTo>
                    <a:pt x="3606" y="0"/>
                  </a:moveTo>
                  <a:lnTo>
                    <a:pt x="0" y="1333"/>
                  </a:lnTo>
                  <a:lnTo>
                    <a:pt x="0" y="42659"/>
                  </a:lnTo>
                  <a:lnTo>
                    <a:pt x="3606" y="41236"/>
                  </a:lnTo>
                  <a:lnTo>
                    <a:pt x="3606" y="0"/>
                  </a:lnTo>
                  <a:close/>
                </a:path>
              </a:pathLst>
            </a:custGeom>
            <a:solidFill>
              <a:srgbClr val="BDB7C8"/>
            </a:solidFill>
          </p:spPr>
          <p:txBody>
            <a:bodyPr wrap="square" lIns="0" tIns="0" rIns="0" bIns="0" rtlCol="0"/>
            <a:lstStyle/>
            <a:p>
              <a:endParaRPr lang="fr-FR" noProof="0" dirty="0"/>
            </a:p>
          </p:txBody>
        </p:sp>
        <p:sp>
          <p:nvSpPr>
            <p:cNvPr id="6833" name="object 6833"/>
            <p:cNvSpPr/>
            <p:nvPr/>
          </p:nvSpPr>
          <p:spPr>
            <a:xfrm>
              <a:off x="7149113" y="5437833"/>
              <a:ext cx="3810" cy="662940"/>
            </a:xfrm>
            <a:custGeom>
              <a:avLst/>
              <a:gdLst/>
              <a:ahLst/>
              <a:cxnLst/>
              <a:rect l="l" t="t" r="r" b="b"/>
              <a:pathLst>
                <a:path w="3809" h="662939">
                  <a:moveTo>
                    <a:pt x="3602" y="598928"/>
                  </a:moveTo>
                  <a:lnTo>
                    <a:pt x="3602" y="662848"/>
                  </a:lnTo>
                </a:path>
                <a:path w="3809" h="662939">
                  <a:moveTo>
                    <a:pt x="0" y="661612"/>
                  </a:moveTo>
                  <a:lnTo>
                    <a:pt x="0" y="598928"/>
                  </a:lnTo>
                </a:path>
                <a:path w="3809" h="662939">
                  <a:moveTo>
                    <a:pt x="3602" y="0"/>
                  </a:moveTo>
                  <a:lnTo>
                    <a:pt x="3602" y="41234"/>
                  </a:lnTo>
                </a:path>
                <a:path w="3809" h="662939">
                  <a:moveTo>
                    <a:pt x="3602" y="361507"/>
                  </a:moveTo>
                  <a:lnTo>
                    <a:pt x="3602" y="598928"/>
                  </a:lnTo>
                </a:path>
                <a:path w="3809" h="662939">
                  <a:moveTo>
                    <a:pt x="0" y="598928"/>
                  </a:moveTo>
                  <a:lnTo>
                    <a:pt x="0" y="360838"/>
                  </a:lnTo>
                </a:path>
                <a:path w="3809" h="662939">
                  <a:moveTo>
                    <a:pt x="0" y="42650"/>
                  </a:moveTo>
                  <a:lnTo>
                    <a:pt x="0" y="1330"/>
                  </a:lnTo>
                </a:path>
              </a:pathLst>
            </a:custGeom>
            <a:ln w="3175">
              <a:solidFill>
                <a:srgbClr val="BDB7C8"/>
              </a:solidFill>
            </a:ln>
          </p:spPr>
          <p:txBody>
            <a:bodyPr wrap="square" lIns="0" tIns="0" rIns="0" bIns="0" rtlCol="0"/>
            <a:lstStyle/>
            <a:p>
              <a:endParaRPr lang="fr-FR" noProof="0" dirty="0"/>
            </a:p>
          </p:txBody>
        </p:sp>
        <p:sp>
          <p:nvSpPr>
            <p:cNvPr id="6834" name="object 6834"/>
            <p:cNvSpPr/>
            <p:nvPr/>
          </p:nvSpPr>
          <p:spPr>
            <a:xfrm>
              <a:off x="7152716" y="5436514"/>
              <a:ext cx="3810" cy="665480"/>
            </a:xfrm>
            <a:custGeom>
              <a:avLst/>
              <a:gdLst/>
              <a:ahLst/>
              <a:cxnLst/>
              <a:rect l="l" t="t" r="r" b="b"/>
              <a:pathLst>
                <a:path w="3809" h="665479">
                  <a:moveTo>
                    <a:pt x="3594" y="363499"/>
                  </a:moveTo>
                  <a:lnTo>
                    <a:pt x="0" y="362839"/>
                  </a:lnTo>
                  <a:lnTo>
                    <a:pt x="0" y="664171"/>
                  </a:lnTo>
                  <a:lnTo>
                    <a:pt x="3594" y="665403"/>
                  </a:lnTo>
                  <a:lnTo>
                    <a:pt x="3594" y="363499"/>
                  </a:lnTo>
                  <a:close/>
                </a:path>
                <a:path w="3809" h="665479">
                  <a:moveTo>
                    <a:pt x="3594" y="0"/>
                  </a:moveTo>
                  <a:lnTo>
                    <a:pt x="0" y="1320"/>
                  </a:lnTo>
                  <a:lnTo>
                    <a:pt x="0" y="42557"/>
                  </a:lnTo>
                  <a:lnTo>
                    <a:pt x="3594" y="41148"/>
                  </a:lnTo>
                  <a:lnTo>
                    <a:pt x="3594" y="0"/>
                  </a:lnTo>
                  <a:close/>
                </a:path>
              </a:pathLst>
            </a:custGeom>
            <a:solidFill>
              <a:srgbClr val="BDB7C8"/>
            </a:solidFill>
          </p:spPr>
          <p:txBody>
            <a:bodyPr wrap="square" lIns="0" tIns="0" rIns="0" bIns="0" rtlCol="0"/>
            <a:lstStyle/>
            <a:p>
              <a:endParaRPr lang="fr-FR" noProof="0" dirty="0"/>
            </a:p>
          </p:txBody>
        </p:sp>
        <p:sp>
          <p:nvSpPr>
            <p:cNvPr id="6835" name="object 6835"/>
            <p:cNvSpPr/>
            <p:nvPr/>
          </p:nvSpPr>
          <p:spPr>
            <a:xfrm>
              <a:off x="7152716" y="5436503"/>
              <a:ext cx="3810" cy="665480"/>
            </a:xfrm>
            <a:custGeom>
              <a:avLst/>
              <a:gdLst/>
              <a:ahLst/>
              <a:cxnLst/>
              <a:rect l="l" t="t" r="r" b="b"/>
              <a:pathLst>
                <a:path w="3809" h="665479">
                  <a:moveTo>
                    <a:pt x="3602" y="600258"/>
                  </a:moveTo>
                  <a:lnTo>
                    <a:pt x="3602" y="665413"/>
                  </a:lnTo>
                </a:path>
                <a:path w="3809" h="665479">
                  <a:moveTo>
                    <a:pt x="0" y="664178"/>
                  </a:moveTo>
                  <a:lnTo>
                    <a:pt x="0" y="600258"/>
                  </a:lnTo>
                </a:path>
                <a:path w="3809" h="665479">
                  <a:moveTo>
                    <a:pt x="3602" y="0"/>
                  </a:moveTo>
                  <a:lnTo>
                    <a:pt x="3602" y="41148"/>
                  </a:lnTo>
                </a:path>
                <a:path w="3809" h="665479">
                  <a:moveTo>
                    <a:pt x="3602" y="363505"/>
                  </a:moveTo>
                  <a:lnTo>
                    <a:pt x="3602" y="600258"/>
                  </a:lnTo>
                </a:path>
                <a:path w="3809" h="665479">
                  <a:moveTo>
                    <a:pt x="0" y="600258"/>
                  </a:moveTo>
                  <a:lnTo>
                    <a:pt x="0" y="362837"/>
                  </a:lnTo>
                </a:path>
                <a:path w="3809" h="665479">
                  <a:moveTo>
                    <a:pt x="0" y="42564"/>
                  </a:moveTo>
                  <a:lnTo>
                    <a:pt x="0" y="1330"/>
                  </a:lnTo>
                </a:path>
              </a:pathLst>
            </a:custGeom>
            <a:ln w="3175">
              <a:solidFill>
                <a:srgbClr val="BDB7C8"/>
              </a:solidFill>
            </a:ln>
          </p:spPr>
          <p:txBody>
            <a:bodyPr wrap="square" lIns="0" tIns="0" rIns="0" bIns="0" rtlCol="0"/>
            <a:lstStyle/>
            <a:p>
              <a:endParaRPr lang="fr-FR" noProof="0" dirty="0"/>
            </a:p>
          </p:txBody>
        </p:sp>
        <p:sp>
          <p:nvSpPr>
            <p:cNvPr id="6836" name="object 6836"/>
            <p:cNvSpPr/>
            <p:nvPr/>
          </p:nvSpPr>
          <p:spPr>
            <a:xfrm>
              <a:off x="7156310" y="5435180"/>
              <a:ext cx="3810" cy="668020"/>
            </a:xfrm>
            <a:custGeom>
              <a:avLst/>
              <a:gdLst/>
              <a:ahLst/>
              <a:cxnLst/>
              <a:rect l="l" t="t" r="r" b="b"/>
              <a:pathLst>
                <a:path w="3809" h="668020">
                  <a:moveTo>
                    <a:pt x="3606" y="365506"/>
                  </a:moveTo>
                  <a:lnTo>
                    <a:pt x="0" y="364832"/>
                  </a:lnTo>
                  <a:lnTo>
                    <a:pt x="0" y="666737"/>
                  </a:lnTo>
                  <a:lnTo>
                    <a:pt x="3606" y="667981"/>
                  </a:lnTo>
                  <a:lnTo>
                    <a:pt x="3606" y="365506"/>
                  </a:lnTo>
                  <a:close/>
                </a:path>
                <a:path w="3809" h="668020">
                  <a:moveTo>
                    <a:pt x="3606" y="0"/>
                  </a:moveTo>
                  <a:lnTo>
                    <a:pt x="0" y="1333"/>
                  </a:lnTo>
                  <a:lnTo>
                    <a:pt x="0" y="42481"/>
                  </a:lnTo>
                  <a:lnTo>
                    <a:pt x="3606" y="41059"/>
                  </a:lnTo>
                  <a:lnTo>
                    <a:pt x="3606" y="0"/>
                  </a:lnTo>
                  <a:close/>
                </a:path>
              </a:pathLst>
            </a:custGeom>
            <a:solidFill>
              <a:srgbClr val="BDB7C7"/>
            </a:solidFill>
          </p:spPr>
          <p:txBody>
            <a:bodyPr wrap="square" lIns="0" tIns="0" rIns="0" bIns="0" rtlCol="0"/>
            <a:lstStyle/>
            <a:p>
              <a:endParaRPr lang="fr-FR" noProof="0" dirty="0"/>
            </a:p>
          </p:txBody>
        </p:sp>
        <p:sp>
          <p:nvSpPr>
            <p:cNvPr id="6837" name="object 6837"/>
            <p:cNvSpPr/>
            <p:nvPr/>
          </p:nvSpPr>
          <p:spPr>
            <a:xfrm>
              <a:off x="7156319" y="5435172"/>
              <a:ext cx="3810" cy="668020"/>
            </a:xfrm>
            <a:custGeom>
              <a:avLst/>
              <a:gdLst/>
              <a:ahLst/>
              <a:cxnLst/>
              <a:rect l="l" t="t" r="r" b="b"/>
              <a:pathLst>
                <a:path w="3809" h="668020">
                  <a:moveTo>
                    <a:pt x="3602" y="601589"/>
                  </a:moveTo>
                  <a:lnTo>
                    <a:pt x="3602" y="667979"/>
                  </a:lnTo>
                </a:path>
                <a:path w="3809" h="668020">
                  <a:moveTo>
                    <a:pt x="0" y="666743"/>
                  </a:moveTo>
                  <a:lnTo>
                    <a:pt x="0" y="601589"/>
                  </a:lnTo>
                </a:path>
                <a:path w="3809" h="668020">
                  <a:moveTo>
                    <a:pt x="3602" y="0"/>
                  </a:moveTo>
                  <a:lnTo>
                    <a:pt x="3602" y="41062"/>
                  </a:lnTo>
                </a:path>
                <a:path w="3809" h="668020">
                  <a:moveTo>
                    <a:pt x="3602" y="365504"/>
                  </a:moveTo>
                  <a:lnTo>
                    <a:pt x="3602" y="601589"/>
                  </a:lnTo>
                </a:path>
                <a:path w="3809" h="668020">
                  <a:moveTo>
                    <a:pt x="0" y="601589"/>
                  </a:moveTo>
                  <a:lnTo>
                    <a:pt x="0" y="364836"/>
                  </a:lnTo>
                </a:path>
                <a:path w="3809" h="668020">
                  <a:moveTo>
                    <a:pt x="0" y="42478"/>
                  </a:moveTo>
                  <a:lnTo>
                    <a:pt x="0" y="1330"/>
                  </a:lnTo>
                </a:path>
              </a:pathLst>
            </a:custGeom>
            <a:ln w="3175">
              <a:solidFill>
                <a:srgbClr val="BDB7C7"/>
              </a:solidFill>
            </a:ln>
          </p:spPr>
          <p:txBody>
            <a:bodyPr wrap="square" lIns="0" tIns="0" rIns="0" bIns="0" rtlCol="0"/>
            <a:lstStyle/>
            <a:p>
              <a:endParaRPr lang="fr-FR" noProof="0" dirty="0"/>
            </a:p>
          </p:txBody>
        </p:sp>
        <p:sp>
          <p:nvSpPr>
            <p:cNvPr id="6838" name="object 6838"/>
            <p:cNvSpPr/>
            <p:nvPr/>
          </p:nvSpPr>
          <p:spPr>
            <a:xfrm>
              <a:off x="7159917" y="5434469"/>
              <a:ext cx="2540" cy="669290"/>
            </a:xfrm>
            <a:custGeom>
              <a:avLst/>
              <a:gdLst/>
              <a:ahLst/>
              <a:cxnLst/>
              <a:rect l="l" t="t" r="r" b="b"/>
              <a:pathLst>
                <a:path w="2540" h="669289">
                  <a:moveTo>
                    <a:pt x="1917" y="366572"/>
                  </a:moveTo>
                  <a:lnTo>
                    <a:pt x="0" y="366572"/>
                  </a:lnTo>
                  <a:lnTo>
                    <a:pt x="0" y="668693"/>
                  </a:lnTo>
                  <a:lnTo>
                    <a:pt x="1917" y="668693"/>
                  </a:lnTo>
                  <a:lnTo>
                    <a:pt x="1917" y="366572"/>
                  </a:lnTo>
                  <a:close/>
                </a:path>
                <a:path w="2540" h="669289">
                  <a:moveTo>
                    <a:pt x="1917" y="0"/>
                  </a:moveTo>
                  <a:lnTo>
                    <a:pt x="0" y="711"/>
                  </a:lnTo>
                  <a:lnTo>
                    <a:pt x="0" y="41021"/>
                  </a:lnTo>
                  <a:lnTo>
                    <a:pt x="1917" y="41021"/>
                  </a:lnTo>
                  <a:lnTo>
                    <a:pt x="1917" y="0"/>
                  </a:lnTo>
                  <a:close/>
                </a:path>
              </a:pathLst>
            </a:custGeom>
            <a:solidFill>
              <a:srgbClr val="BDB7C7"/>
            </a:solidFill>
          </p:spPr>
          <p:txBody>
            <a:bodyPr wrap="square" lIns="0" tIns="0" rIns="0" bIns="0" rtlCol="0"/>
            <a:lstStyle/>
            <a:p>
              <a:endParaRPr lang="fr-FR" noProof="0" dirty="0"/>
            </a:p>
          </p:txBody>
        </p:sp>
        <p:sp>
          <p:nvSpPr>
            <p:cNvPr id="6839" name="object 6839"/>
            <p:cNvSpPr/>
            <p:nvPr/>
          </p:nvSpPr>
          <p:spPr>
            <a:xfrm>
              <a:off x="7159922" y="5434463"/>
              <a:ext cx="2540" cy="669925"/>
            </a:xfrm>
            <a:custGeom>
              <a:avLst/>
              <a:gdLst/>
              <a:ahLst/>
              <a:cxnLst/>
              <a:rect l="l" t="t" r="r" b="b"/>
              <a:pathLst>
                <a:path w="2540" h="669925">
                  <a:moveTo>
                    <a:pt x="1921" y="602298"/>
                  </a:moveTo>
                  <a:lnTo>
                    <a:pt x="1921" y="669347"/>
                  </a:lnTo>
                </a:path>
                <a:path w="2540" h="669925">
                  <a:moveTo>
                    <a:pt x="0" y="668688"/>
                  </a:moveTo>
                  <a:lnTo>
                    <a:pt x="0" y="602298"/>
                  </a:lnTo>
                </a:path>
                <a:path w="2540" h="669925">
                  <a:moveTo>
                    <a:pt x="1921" y="0"/>
                  </a:moveTo>
                  <a:lnTo>
                    <a:pt x="1921" y="41016"/>
                  </a:lnTo>
                </a:path>
                <a:path w="2540" h="669925">
                  <a:moveTo>
                    <a:pt x="1921" y="366570"/>
                  </a:moveTo>
                  <a:lnTo>
                    <a:pt x="1921" y="602298"/>
                  </a:lnTo>
                </a:path>
                <a:path w="2540" h="669925">
                  <a:moveTo>
                    <a:pt x="0" y="602298"/>
                  </a:moveTo>
                  <a:lnTo>
                    <a:pt x="0" y="366213"/>
                  </a:lnTo>
                </a:path>
                <a:path w="2540" h="669925">
                  <a:moveTo>
                    <a:pt x="0" y="41771"/>
                  </a:moveTo>
                  <a:lnTo>
                    <a:pt x="0" y="709"/>
                  </a:lnTo>
                </a:path>
              </a:pathLst>
            </a:custGeom>
            <a:ln w="3175">
              <a:solidFill>
                <a:srgbClr val="BDB7C7"/>
              </a:solidFill>
            </a:ln>
          </p:spPr>
          <p:txBody>
            <a:bodyPr wrap="square" lIns="0" tIns="0" rIns="0" bIns="0" rtlCol="0"/>
            <a:lstStyle/>
            <a:p>
              <a:endParaRPr lang="fr-FR" noProof="0" dirty="0"/>
            </a:p>
          </p:txBody>
        </p:sp>
        <p:sp>
          <p:nvSpPr>
            <p:cNvPr id="6840" name="object 6840"/>
            <p:cNvSpPr/>
            <p:nvPr/>
          </p:nvSpPr>
          <p:spPr>
            <a:xfrm>
              <a:off x="7161834" y="5433136"/>
              <a:ext cx="3810" cy="672465"/>
            </a:xfrm>
            <a:custGeom>
              <a:avLst/>
              <a:gdLst/>
              <a:ahLst/>
              <a:cxnLst/>
              <a:rect l="l" t="t" r="r" b="b"/>
              <a:pathLst>
                <a:path w="3809" h="672464">
                  <a:moveTo>
                    <a:pt x="3606" y="368566"/>
                  </a:moveTo>
                  <a:lnTo>
                    <a:pt x="0" y="367906"/>
                  </a:lnTo>
                  <a:lnTo>
                    <a:pt x="0" y="670687"/>
                  </a:lnTo>
                  <a:lnTo>
                    <a:pt x="3606" y="671918"/>
                  </a:lnTo>
                  <a:lnTo>
                    <a:pt x="3606" y="368566"/>
                  </a:lnTo>
                  <a:close/>
                </a:path>
                <a:path w="3809" h="672464">
                  <a:moveTo>
                    <a:pt x="3606" y="0"/>
                  </a:moveTo>
                  <a:lnTo>
                    <a:pt x="0" y="1333"/>
                  </a:lnTo>
                  <a:lnTo>
                    <a:pt x="0" y="42354"/>
                  </a:lnTo>
                  <a:lnTo>
                    <a:pt x="3606" y="40932"/>
                  </a:lnTo>
                  <a:lnTo>
                    <a:pt x="3606" y="0"/>
                  </a:lnTo>
                  <a:close/>
                </a:path>
              </a:pathLst>
            </a:custGeom>
            <a:solidFill>
              <a:srgbClr val="BDB7C7"/>
            </a:solidFill>
          </p:spPr>
          <p:txBody>
            <a:bodyPr wrap="square" lIns="0" tIns="0" rIns="0" bIns="0" rtlCol="0"/>
            <a:lstStyle/>
            <a:p>
              <a:endParaRPr lang="fr-FR" noProof="0" dirty="0"/>
            </a:p>
          </p:txBody>
        </p:sp>
        <p:sp>
          <p:nvSpPr>
            <p:cNvPr id="6841" name="object 6841"/>
            <p:cNvSpPr/>
            <p:nvPr/>
          </p:nvSpPr>
          <p:spPr>
            <a:xfrm>
              <a:off x="7161844" y="5433133"/>
              <a:ext cx="3810" cy="672465"/>
            </a:xfrm>
            <a:custGeom>
              <a:avLst/>
              <a:gdLst/>
              <a:ahLst/>
              <a:cxnLst/>
              <a:rect l="l" t="t" r="r" b="b"/>
              <a:pathLst>
                <a:path w="3809" h="672464">
                  <a:moveTo>
                    <a:pt x="3602" y="603628"/>
                  </a:moveTo>
                  <a:lnTo>
                    <a:pt x="3602" y="671912"/>
                  </a:lnTo>
                </a:path>
                <a:path w="3809" h="672464">
                  <a:moveTo>
                    <a:pt x="0" y="670677"/>
                  </a:moveTo>
                  <a:lnTo>
                    <a:pt x="0" y="603628"/>
                  </a:lnTo>
                </a:path>
                <a:path w="3809" h="672464">
                  <a:moveTo>
                    <a:pt x="3602" y="0"/>
                  </a:moveTo>
                  <a:lnTo>
                    <a:pt x="3602" y="40930"/>
                  </a:lnTo>
                </a:path>
                <a:path w="3809" h="672464">
                  <a:moveTo>
                    <a:pt x="3602" y="368568"/>
                  </a:moveTo>
                  <a:lnTo>
                    <a:pt x="3602" y="603628"/>
                  </a:lnTo>
                </a:path>
                <a:path w="3809" h="672464">
                  <a:moveTo>
                    <a:pt x="0" y="603628"/>
                  </a:moveTo>
                  <a:lnTo>
                    <a:pt x="0" y="367900"/>
                  </a:lnTo>
                </a:path>
                <a:path w="3809" h="672464">
                  <a:moveTo>
                    <a:pt x="0" y="42346"/>
                  </a:moveTo>
                  <a:lnTo>
                    <a:pt x="0" y="1330"/>
                  </a:lnTo>
                </a:path>
              </a:pathLst>
            </a:custGeom>
            <a:ln w="3175">
              <a:solidFill>
                <a:srgbClr val="BDB7C7"/>
              </a:solidFill>
            </a:ln>
          </p:spPr>
          <p:txBody>
            <a:bodyPr wrap="square" lIns="0" tIns="0" rIns="0" bIns="0" rtlCol="0"/>
            <a:lstStyle/>
            <a:p>
              <a:endParaRPr lang="fr-FR" noProof="0" dirty="0"/>
            </a:p>
          </p:txBody>
        </p:sp>
        <p:sp>
          <p:nvSpPr>
            <p:cNvPr id="6842" name="object 6842"/>
            <p:cNvSpPr/>
            <p:nvPr/>
          </p:nvSpPr>
          <p:spPr>
            <a:xfrm>
              <a:off x="7165441" y="5431815"/>
              <a:ext cx="3810" cy="675005"/>
            </a:xfrm>
            <a:custGeom>
              <a:avLst/>
              <a:gdLst/>
              <a:ahLst/>
              <a:cxnLst/>
              <a:rect l="l" t="t" r="r" b="b"/>
              <a:pathLst>
                <a:path w="3809" h="675004">
                  <a:moveTo>
                    <a:pt x="3606" y="370306"/>
                  </a:moveTo>
                  <a:lnTo>
                    <a:pt x="0" y="370306"/>
                  </a:lnTo>
                  <a:lnTo>
                    <a:pt x="0" y="673785"/>
                  </a:lnTo>
                  <a:lnTo>
                    <a:pt x="3263" y="673785"/>
                  </a:lnTo>
                  <a:lnTo>
                    <a:pt x="3263" y="674928"/>
                  </a:lnTo>
                  <a:lnTo>
                    <a:pt x="3606" y="674928"/>
                  </a:lnTo>
                  <a:lnTo>
                    <a:pt x="3606" y="673785"/>
                  </a:lnTo>
                  <a:lnTo>
                    <a:pt x="3606" y="370306"/>
                  </a:lnTo>
                  <a:close/>
                </a:path>
                <a:path w="3809" h="675004">
                  <a:moveTo>
                    <a:pt x="3606" y="0"/>
                  </a:moveTo>
                  <a:lnTo>
                    <a:pt x="0" y="1320"/>
                  </a:lnTo>
                  <a:lnTo>
                    <a:pt x="0" y="42252"/>
                  </a:lnTo>
                  <a:lnTo>
                    <a:pt x="3606" y="40843"/>
                  </a:lnTo>
                  <a:lnTo>
                    <a:pt x="3606" y="0"/>
                  </a:lnTo>
                  <a:close/>
                </a:path>
              </a:pathLst>
            </a:custGeom>
            <a:solidFill>
              <a:srgbClr val="BDB7C7"/>
            </a:solidFill>
          </p:spPr>
          <p:txBody>
            <a:bodyPr wrap="square" lIns="0" tIns="0" rIns="0" bIns="0" rtlCol="0"/>
            <a:lstStyle/>
            <a:p>
              <a:endParaRPr lang="fr-FR" noProof="0" dirty="0"/>
            </a:p>
          </p:txBody>
        </p:sp>
        <p:sp>
          <p:nvSpPr>
            <p:cNvPr id="6843" name="object 6843"/>
            <p:cNvSpPr/>
            <p:nvPr/>
          </p:nvSpPr>
          <p:spPr>
            <a:xfrm>
              <a:off x="7165447" y="5431802"/>
              <a:ext cx="3810" cy="675005"/>
            </a:xfrm>
            <a:custGeom>
              <a:avLst/>
              <a:gdLst/>
              <a:ahLst/>
              <a:cxnLst/>
              <a:rect l="l" t="t" r="r" b="b"/>
              <a:pathLst>
                <a:path w="3809" h="675004">
                  <a:moveTo>
                    <a:pt x="3602" y="604959"/>
                  </a:moveTo>
                  <a:lnTo>
                    <a:pt x="3602" y="674478"/>
                  </a:lnTo>
                </a:path>
                <a:path w="3809" h="675004">
                  <a:moveTo>
                    <a:pt x="0" y="673243"/>
                  </a:moveTo>
                  <a:lnTo>
                    <a:pt x="0" y="604959"/>
                  </a:lnTo>
                </a:path>
                <a:path w="3809" h="675004">
                  <a:moveTo>
                    <a:pt x="3602" y="0"/>
                  </a:moveTo>
                  <a:lnTo>
                    <a:pt x="3602" y="40844"/>
                  </a:lnTo>
                </a:path>
                <a:path w="3809" h="675004">
                  <a:moveTo>
                    <a:pt x="3602" y="370484"/>
                  </a:moveTo>
                  <a:lnTo>
                    <a:pt x="3602" y="604959"/>
                  </a:lnTo>
                </a:path>
                <a:path w="3809" h="675004">
                  <a:moveTo>
                    <a:pt x="0" y="604959"/>
                  </a:moveTo>
                  <a:lnTo>
                    <a:pt x="0" y="369899"/>
                  </a:lnTo>
                </a:path>
                <a:path w="3809" h="675004">
                  <a:moveTo>
                    <a:pt x="0" y="42260"/>
                  </a:moveTo>
                  <a:lnTo>
                    <a:pt x="0" y="1330"/>
                  </a:lnTo>
                </a:path>
              </a:pathLst>
            </a:custGeom>
            <a:ln w="3175">
              <a:solidFill>
                <a:srgbClr val="BDB7C7"/>
              </a:solidFill>
            </a:ln>
          </p:spPr>
          <p:txBody>
            <a:bodyPr wrap="square" lIns="0" tIns="0" rIns="0" bIns="0" rtlCol="0"/>
            <a:lstStyle/>
            <a:p>
              <a:endParaRPr lang="fr-FR" noProof="0" dirty="0"/>
            </a:p>
          </p:txBody>
        </p:sp>
        <p:sp>
          <p:nvSpPr>
            <p:cNvPr id="6844" name="object 6844"/>
            <p:cNvSpPr/>
            <p:nvPr/>
          </p:nvSpPr>
          <p:spPr>
            <a:xfrm>
              <a:off x="7169048" y="5431192"/>
              <a:ext cx="1905" cy="675640"/>
            </a:xfrm>
            <a:custGeom>
              <a:avLst/>
              <a:gdLst/>
              <a:ahLst/>
              <a:cxnLst/>
              <a:rect l="l" t="t" r="r" b="b"/>
              <a:pathLst>
                <a:path w="1904" h="675639">
                  <a:moveTo>
                    <a:pt x="1676" y="371360"/>
                  </a:moveTo>
                  <a:lnTo>
                    <a:pt x="0" y="371360"/>
                  </a:lnTo>
                  <a:lnTo>
                    <a:pt x="0" y="675093"/>
                  </a:lnTo>
                  <a:lnTo>
                    <a:pt x="1676" y="675093"/>
                  </a:lnTo>
                  <a:lnTo>
                    <a:pt x="1676" y="371360"/>
                  </a:lnTo>
                  <a:close/>
                </a:path>
                <a:path w="1904" h="675639">
                  <a:moveTo>
                    <a:pt x="1676" y="0"/>
                  </a:moveTo>
                  <a:lnTo>
                    <a:pt x="0" y="622"/>
                  </a:lnTo>
                  <a:lnTo>
                    <a:pt x="0" y="40805"/>
                  </a:lnTo>
                  <a:lnTo>
                    <a:pt x="1676" y="40805"/>
                  </a:lnTo>
                  <a:lnTo>
                    <a:pt x="1676" y="0"/>
                  </a:lnTo>
                  <a:close/>
                </a:path>
              </a:pathLst>
            </a:custGeom>
            <a:solidFill>
              <a:srgbClr val="BCB6C6"/>
            </a:solidFill>
          </p:spPr>
          <p:txBody>
            <a:bodyPr wrap="square" lIns="0" tIns="0" rIns="0" bIns="0" rtlCol="0"/>
            <a:lstStyle/>
            <a:p>
              <a:endParaRPr lang="fr-FR" noProof="0" dirty="0"/>
            </a:p>
          </p:txBody>
        </p:sp>
        <p:sp>
          <p:nvSpPr>
            <p:cNvPr id="6845" name="object 6845"/>
            <p:cNvSpPr/>
            <p:nvPr/>
          </p:nvSpPr>
          <p:spPr>
            <a:xfrm>
              <a:off x="7169049" y="5431182"/>
              <a:ext cx="1905" cy="676275"/>
            </a:xfrm>
            <a:custGeom>
              <a:avLst/>
              <a:gdLst/>
              <a:ahLst/>
              <a:cxnLst/>
              <a:rect l="l" t="t" r="r" b="b"/>
              <a:pathLst>
                <a:path w="1904" h="676275">
                  <a:moveTo>
                    <a:pt x="1681" y="605579"/>
                  </a:moveTo>
                  <a:lnTo>
                    <a:pt x="1681" y="675675"/>
                  </a:lnTo>
                </a:path>
                <a:path w="1904" h="676275">
                  <a:moveTo>
                    <a:pt x="0" y="675099"/>
                  </a:moveTo>
                  <a:lnTo>
                    <a:pt x="0" y="605579"/>
                  </a:lnTo>
                </a:path>
                <a:path w="1904" h="676275">
                  <a:moveTo>
                    <a:pt x="1681" y="0"/>
                  </a:moveTo>
                  <a:lnTo>
                    <a:pt x="1681" y="40803"/>
                  </a:lnTo>
                </a:path>
                <a:path w="1904" h="676275">
                  <a:moveTo>
                    <a:pt x="1681" y="371371"/>
                  </a:moveTo>
                  <a:lnTo>
                    <a:pt x="1681" y="605579"/>
                  </a:lnTo>
                </a:path>
                <a:path w="1904" h="676275">
                  <a:moveTo>
                    <a:pt x="0" y="605579"/>
                  </a:moveTo>
                  <a:lnTo>
                    <a:pt x="0" y="371105"/>
                  </a:lnTo>
                </a:path>
                <a:path w="1904" h="676275">
                  <a:moveTo>
                    <a:pt x="0" y="41464"/>
                  </a:moveTo>
                  <a:lnTo>
                    <a:pt x="0" y="620"/>
                  </a:lnTo>
                </a:path>
              </a:pathLst>
            </a:custGeom>
            <a:ln w="3175">
              <a:solidFill>
                <a:srgbClr val="BCB6C6"/>
              </a:solidFill>
            </a:ln>
          </p:spPr>
          <p:txBody>
            <a:bodyPr wrap="square" lIns="0" tIns="0" rIns="0" bIns="0" rtlCol="0"/>
            <a:lstStyle/>
            <a:p>
              <a:endParaRPr lang="fr-FR" noProof="0" dirty="0"/>
            </a:p>
          </p:txBody>
        </p:sp>
        <p:sp>
          <p:nvSpPr>
            <p:cNvPr id="6846" name="object 6846"/>
            <p:cNvSpPr/>
            <p:nvPr/>
          </p:nvSpPr>
          <p:spPr>
            <a:xfrm>
              <a:off x="7170725" y="5429859"/>
              <a:ext cx="3810" cy="678815"/>
            </a:xfrm>
            <a:custGeom>
              <a:avLst/>
              <a:gdLst/>
              <a:ahLst/>
              <a:cxnLst/>
              <a:rect l="l" t="t" r="r" b="b"/>
              <a:pathLst>
                <a:path w="3809" h="678814">
                  <a:moveTo>
                    <a:pt x="3606" y="373265"/>
                  </a:moveTo>
                  <a:lnTo>
                    <a:pt x="0" y="372694"/>
                  </a:lnTo>
                  <a:lnTo>
                    <a:pt x="0" y="676998"/>
                  </a:lnTo>
                  <a:lnTo>
                    <a:pt x="3606" y="678243"/>
                  </a:lnTo>
                  <a:lnTo>
                    <a:pt x="3606" y="373265"/>
                  </a:lnTo>
                  <a:close/>
                </a:path>
                <a:path w="3809" h="678814">
                  <a:moveTo>
                    <a:pt x="3606" y="0"/>
                  </a:moveTo>
                  <a:lnTo>
                    <a:pt x="0" y="1333"/>
                  </a:lnTo>
                  <a:lnTo>
                    <a:pt x="0" y="42138"/>
                  </a:lnTo>
                  <a:lnTo>
                    <a:pt x="3606" y="40716"/>
                  </a:lnTo>
                  <a:lnTo>
                    <a:pt x="3606" y="0"/>
                  </a:lnTo>
                  <a:close/>
                </a:path>
              </a:pathLst>
            </a:custGeom>
            <a:solidFill>
              <a:srgbClr val="BCB6C6"/>
            </a:solidFill>
          </p:spPr>
          <p:txBody>
            <a:bodyPr wrap="square" lIns="0" tIns="0" rIns="0" bIns="0" rtlCol="0"/>
            <a:lstStyle/>
            <a:p>
              <a:endParaRPr lang="fr-FR" noProof="0" dirty="0"/>
            </a:p>
          </p:txBody>
        </p:sp>
        <p:sp>
          <p:nvSpPr>
            <p:cNvPr id="6847" name="object 6847"/>
            <p:cNvSpPr/>
            <p:nvPr/>
          </p:nvSpPr>
          <p:spPr>
            <a:xfrm>
              <a:off x="7170731" y="5429851"/>
              <a:ext cx="3810" cy="678815"/>
            </a:xfrm>
            <a:custGeom>
              <a:avLst/>
              <a:gdLst/>
              <a:ahLst/>
              <a:cxnLst/>
              <a:rect l="l" t="t" r="r" b="b"/>
              <a:pathLst>
                <a:path w="3809" h="678814">
                  <a:moveTo>
                    <a:pt x="3602" y="606910"/>
                  </a:moveTo>
                  <a:lnTo>
                    <a:pt x="3602" y="678241"/>
                  </a:lnTo>
                </a:path>
                <a:path w="3809" h="678814">
                  <a:moveTo>
                    <a:pt x="0" y="677006"/>
                  </a:moveTo>
                  <a:lnTo>
                    <a:pt x="0" y="606910"/>
                  </a:lnTo>
                </a:path>
                <a:path w="3809" h="678814">
                  <a:moveTo>
                    <a:pt x="3602" y="0"/>
                  </a:moveTo>
                  <a:lnTo>
                    <a:pt x="3602" y="40717"/>
                  </a:lnTo>
                </a:path>
                <a:path w="3809" h="678814">
                  <a:moveTo>
                    <a:pt x="3602" y="373270"/>
                  </a:moveTo>
                  <a:lnTo>
                    <a:pt x="3602" y="606910"/>
                  </a:lnTo>
                </a:path>
                <a:path w="3809" h="678814">
                  <a:moveTo>
                    <a:pt x="0" y="606910"/>
                  </a:moveTo>
                  <a:lnTo>
                    <a:pt x="0" y="372701"/>
                  </a:lnTo>
                </a:path>
                <a:path w="3809" h="678814">
                  <a:moveTo>
                    <a:pt x="0" y="42134"/>
                  </a:moveTo>
                  <a:lnTo>
                    <a:pt x="0" y="1330"/>
                  </a:lnTo>
                </a:path>
              </a:pathLst>
            </a:custGeom>
            <a:ln w="3175">
              <a:solidFill>
                <a:srgbClr val="BCB6C6"/>
              </a:solidFill>
            </a:ln>
          </p:spPr>
          <p:txBody>
            <a:bodyPr wrap="square" lIns="0" tIns="0" rIns="0" bIns="0" rtlCol="0"/>
            <a:lstStyle/>
            <a:p>
              <a:endParaRPr lang="fr-FR" noProof="0" dirty="0"/>
            </a:p>
          </p:txBody>
        </p:sp>
        <p:sp>
          <p:nvSpPr>
            <p:cNvPr id="6848" name="object 6848"/>
            <p:cNvSpPr/>
            <p:nvPr/>
          </p:nvSpPr>
          <p:spPr>
            <a:xfrm>
              <a:off x="7174331" y="5428526"/>
              <a:ext cx="3810" cy="681355"/>
            </a:xfrm>
            <a:custGeom>
              <a:avLst/>
              <a:gdLst/>
              <a:ahLst/>
              <a:cxnLst/>
              <a:rect l="l" t="t" r="r" b="b"/>
              <a:pathLst>
                <a:path w="3809" h="681354">
                  <a:moveTo>
                    <a:pt x="3594" y="375170"/>
                  </a:moveTo>
                  <a:lnTo>
                    <a:pt x="0" y="374599"/>
                  </a:lnTo>
                  <a:lnTo>
                    <a:pt x="0" y="679577"/>
                  </a:lnTo>
                  <a:lnTo>
                    <a:pt x="3594" y="680808"/>
                  </a:lnTo>
                  <a:lnTo>
                    <a:pt x="3594" y="375170"/>
                  </a:lnTo>
                  <a:close/>
                </a:path>
                <a:path w="3809" h="681354">
                  <a:moveTo>
                    <a:pt x="3594" y="0"/>
                  </a:moveTo>
                  <a:lnTo>
                    <a:pt x="0" y="1333"/>
                  </a:lnTo>
                  <a:lnTo>
                    <a:pt x="0" y="42049"/>
                  </a:lnTo>
                  <a:lnTo>
                    <a:pt x="3594" y="40627"/>
                  </a:lnTo>
                  <a:lnTo>
                    <a:pt x="3594" y="0"/>
                  </a:lnTo>
                  <a:close/>
                </a:path>
              </a:pathLst>
            </a:custGeom>
            <a:solidFill>
              <a:srgbClr val="BCB6C6"/>
            </a:solidFill>
          </p:spPr>
          <p:txBody>
            <a:bodyPr wrap="square" lIns="0" tIns="0" rIns="0" bIns="0" rtlCol="0"/>
            <a:lstStyle/>
            <a:p>
              <a:endParaRPr lang="fr-FR" noProof="0" dirty="0"/>
            </a:p>
          </p:txBody>
        </p:sp>
        <p:sp>
          <p:nvSpPr>
            <p:cNvPr id="6849" name="object 6849"/>
            <p:cNvSpPr/>
            <p:nvPr/>
          </p:nvSpPr>
          <p:spPr>
            <a:xfrm>
              <a:off x="7174334" y="5428521"/>
              <a:ext cx="3810" cy="681355"/>
            </a:xfrm>
            <a:custGeom>
              <a:avLst/>
              <a:gdLst/>
              <a:ahLst/>
              <a:cxnLst/>
              <a:rect l="l" t="t" r="r" b="b"/>
              <a:pathLst>
                <a:path w="3809" h="681354">
                  <a:moveTo>
                    <a:pt x="3602" y="608240"/>
                  </a:moveTo>
                  <a:lnTo>
                    <a:pt x="3602" y="680806"/>
                  </a:lnTo>
                </a:path>
                <a:path w="3809" h="681354">
                  <a:moveTo>
                    <a:pt x="0" y="679571"/>
                  </a:moveTo>
                  <a:lnTo>
                    <a:pt x="0" y="608240"/>
                  </a:lnTo>
                </a:path>
                <a:path w="3809" h="681354">
                  <a:moveTo>
                    <a:pt x="3602" y="0"/>
                  </a:moveTo>
                  <a:lnTo>
                    <a:pt x="3602" y="40631"/>
                  </a:lnTo>
                </a:path>
                <a:path w="3809" h="681354">
                  <a:moveTo>
                    <a:pt x="3602" y="375170"/>
                  </a:moveTo>
                  <a:lnTo>
                    <a:pt x="3602" y="608240"/>
                  </a:lnTo>
                </a:path>
                <a:path w="3809" h="681354">
                  <a:moveTo>
                    <a:pt x="0" y="608240"/>
                  </a:moveTo>
                  <a:lnTo>
                    <a:pt x="0" y="374601"/>
                  </a:lnTo>
                </a:path>
                <a:path w="3809" h="681354">
                  <a:moveTo>
                    <a:pt x="0" y="42048"/>
                  </a:moveTo>
                  <a:lnTo>
                    <a:pt x="0" y="1330"/>
                  </a:lnTo>
                </a:path>
              </a:pathLst>
            </a:custGeom>
            <a:ln w="3175">
              <a:solidFill>
                <a:srgbClr val="BCB6C6"/>
              </a:solidFill>
            </a:ln>
          </p:spPr>
          <p:txBody>
            <a:bodyPr wrap="square" lIns="0" tIns="0" rIns="0" bIns="0" rtlCol="0"/>
            <a:lstStyle/>
            <a:p>
              <a:endParaRPr lang="fr-FR" noProof="0" dirty="0"/>
            </a:p>
          </p:txBody>
        </p:sp>
        <p:sp>
          <p:nvSpPr>
            <p:cNvPr id="6850" name="object 6850"/>
            <p:cNvSpPr/>
            <p:nvPr/>
          </p:nvSpPr>
          <p:spPr>
            <a:xfrm>
              <a:off x="7177926" y="5427167"/>
              <a:ext cx="3810" cy="683895"/>
            </a:xfrm>
            <a:custGeom>
              <a:avLst/>
              <a:gdLst/>
              <a:ahLst/>
              <a:cxnLst/>
              <a:rect l="l" t="t" r="r" b="b"/>
              <a:pathLst>
                <a:path w="3809" h="683895">
                  <a:moveTo>
                    <a:pt x="3606" y="377101"/>
                  </a:moveTo>
                  <a:lnTo>
                    <a:pt x="0" y="376529"/>
                  </a:lnTo>
                  <a:lnTo>
                    <a:pt x="0" y="682167"/>
                  </a:lnTo>
                  <a:lnTo>
                    <a:pt x="3606" y="683399"/>
                  </a:lnTo>
                  <a:lnTo>
                    <a:pt x="3606" y="377101"/>
                  </a:lnTo>
                  <a:close/>
                </a:path>
                <a:path w="3809" h="683895">
                  <a:moveTo>
                    <a:pt x="3606" y="0"/>
                  </a:moveTo>
                  <a:lnTo>
                    <a:pt x="0" y="1333"/>
                  </a:lnTo>
                  <a:lnTo>
                    <a:pt x="0" y="41986"/>
                  </a:lnTo>
                  <a:lnTo>
                    <a:pt x="3606" y="40576"/>
                  </a:lnTo>
                  <a:lnTo>
                    <a:pt x="3606" y="0"/>
                  </a:lnTo>
                  <a:close/>
                </a:path>
              </a:pathLst>
            </a:custGeom>
            <a:solidFill>
              <a:srgbClr val="BCB6C6"/>
            </a:solidFill>
          </p:spPr>
          <p:txBody>
            <a:bodyPr wrap="square" lIns="0" tIns="0" rIns="0" bIns="0" rtlCol="0"/>
            <a:lstStyle/>
            <a:p>
              <a:endParaRPr lang="fr-FR" noProof="0" dirty="0"/>
            </a:p>
          </p:txBody>
        </p:sp>
        <p:sp>
          <p:nvSpPr>
            <p:cNvPr id="6851" name="object 6851"/>
            <p:cNvSpPr/>
            <p:nvPr/>
          </p:nvSpPr>
          <p:spPr>
            <a:xfrm>
              <a:off x="7177936" y="5427162"/>
              <a:ext cx="3810" cy="683895"/>
            </a:xfrm>
            <a:custGeom>
              <a:avLst/>
              <a:gdLst/>
              <a:ahLst/>
              <a:cxnLst/>
              <a:rect l="l" t="t" r="r" b="b"/>
              <a:pathLst>
                <a:path w="3809" h="683895">
                  <a:moveTo>
                    <a:pt x="3602" y="609599"/>
                  </a:moveTo>
                  <a:lnTo>
                    <a:pt x="3602" y="683401"/>
                  </a:lnTo>
                </a:path>
                <a:path w="3809" h="683895">
                  <a:moveTo>
                    <a:pt x="0" y="682166"/>
                  </a:moveTo>
                  <a:lnTo>
                    <a:pt x="0" y="609599"/>
                  </a:lnTo>
                </a:path>
                <a:path w="3809" h="683895">
                  <a:moveTo>
                    <a:pt x="3602" y="0"/>
                  </a:moveTo>
                  <a:lnTo>
                    <a:pt x="3602" y="40575"/>
                  </a:lnTo>
                </a:path>
                <a:path w="3809" h="683895">
                  <a:moveTo>
                    <a:pt x="3602" y="377099"/>
                  </a:moveTo>
                  <a:lnTo>
                    <a:pt x="3602" y="609599"/>
                  </a:lnTo>
                </a:path>
                <a:path w="3809" h="683895">
                  <a:moveTo>
                    <a:pt x="0" y="609599"/>
                  </a:moveTo>
                  <a:lnTo>
                    <a:pt x="0" y="376529"/>
                  </a:lnTo>
                </a:path>
                <a:path w="3809" h="683895">
                  <a:moveTo>
                    <a:pt x="0" y="41991"/>
                  </a:moveTo>
                  <a:lnTo>
                    <a:pt x="0" y="1332"/>
                  </a:lnTo>
                </a:path>
              </a:pathLst>
            </a:custGeom>
            <a:ln w="3175">
              <a:solidFill>
                <a:srgbClr val="BCB6C6"/>
              </a:solidFill>
            </a:ln>
          </p:spPr>
          <p:txBody>
            <a:bodyPr wrap="square" lIns="0" tIns="0" rIns="0" bIns="0" rtlCol="0"/>
            <a:lstStyle/>
            <a:p>
              <a:endParaRPr lang="fr-FR" noProof="0" dirty="0"/>
            </a:p>
          </p:txBody>
        </p:sp>
        <p:sp>
          <p:nvSpPr>
            <p:cNvPr id="6852" name="object 6852"/>
            <p:cNvSpPr/>
            <p:nvPr/>
          </p:nvSpPr>
          <p:spPr>
            <a:xfrm>
              <a:off x="7181532" y="5426544"/>
              <a:ext cx="2540" cy="684530"/>
            </a:xfrm>
            <a:custGeom>
              <a:avLst/>
              <a:gdLst/>
              <a:ahLst/>
              <a:cxnLst/>
              <a:rect l="l" t="t" r="r" b="b"/>
              <a:pathLst>
                <a:path w="2540" h="684529">
                  <a:moveTo>
                    <a:pt x="1917" y="378028"/>
                  </a:moveTo>
                  <a:lnTo>
                    <a:pt x="0" y="378028"/>
                  </a:lnTo>
                  <a:lnTo>
                    <a:pt x="0" y="684022"/>
                  </a:lnTo>
                  <a:lnTo>
                    <a:pt x="1917" y="684022"/>
                  </a:lnTo>
                  <a:lnTo>
                    <a:pt x="1917" y="378028"/>
                  </a:lnTo>
                  <a:close/>
                </a:path>
                <a:path w="2540" h="684529">
                  <a:moveTo>
                    <a:pt x="1917" y="0"/>
                  </a:moveTo>
                  <a:lnTo>
                    <a:pt x="0" y="622"/>
                  </a:lnTo>
                  <a:lnTo>
                    <a:pt x="0" y="40436"/>
                  </a:lnTo>
                  <a:lnTo>
                    <a:pt x="1917" y="40436"/>
                  </a:lnTo>
                  <a:lnTo>
                    <a:pt x="1917" y="0"/>
                  </a:lnTo>
                  <a:close/>
                </a:path>
              </a:pathLst>
            </a:custGeom>
            <a:solidFill>
              <a:srgbClr val="BCB6C6"/>
            </a:solidFill>
          </p:spPr>
          <p:txBody>
            <a:bodyPr wrap="square" lIns="0" tIns="0" rIns="0" bIns="0" rtlCol="0"/>
            <a:lstStyle/>
            <a:p>
              <a:endParaRPr lang="fr-FR" noProof="0" dirty="0"/>
            </a:p>
          </p:txBody>
        </p:sp>
        <p:sp>
          <p:nvSpPr>
            <p:cNvPr id="6853" name="object 6853"/>
            <p:cNvSpPr/>
            <p:nvPr/>
          </p:nvSpPr>
          <p:spPr>
            <a:xfrm>
              <a:off x="7181540" y="5426536"/>
              <a:ext cx="2540" cy="685165"/>
            </a:xfrm>
            <a:custGeom>
              <a:avLst/>
              <a:gdLst/>
              <a:ahLst/>
              <a:cxnLst/>
              <a:rect l="l" t="t" r="r" b="b"/>
              <a:pathLst>
                <a:path w="2540" h="685164">
                  <a:moveTo>
                    <a:pt x="1921" y="610224"/>
                  </a:moveTo>
                  <a:lnTo>
                    <a:pt x="1921" y="684685"/>
                  </a:lnTo>
                </a:path>
                <a:path w="2540" h="685164">
                  <a:moveTo>
                    <a:pt x="0" y="684026"/>
                  </a:moveTo>
                  <a:lnTo>
                    <a:pt x="0" y="610224"/>
                  </a:lnTo>
                </a:path>
                <a:path w="2540" h="685164">
                  <a:moveTo>
                    <a:pt x="1921" y="0"/>
                  </a:moveTo>
                  <a:lnTo>
                    <a:pt x="1921" y="40444"/>
                  </a:lnTo>
                </a:path>
                <a:path w="2540" h="685164">
                  <a:moveTo>
                    <a:pt x="1921" y="378027"/>
                  </a:moveTo>
                  <a:lnTo>
                    <a:pt x="1921" y="610224"/>
                  </a:lnTo>
                </a:path>
                <a:path w="2540" h="685164">
                  <a:moveTo>
                    <a:pt x="0" y="610224"/>
                  </a:moveTo>
                  <a:lnTo>
                    <a:pt x="0" y="377724"/>
                  </a:lnTo>
                </a:path>
                <a:path w="2540" h="685164">
                  <a:moveTo>
                    <a:pt x="0" y="41200"/>
                  </a:moveTo>
                  <a:lnTo>
                    <a:pt x="0" y="624"/>
                  </a:lnTo>
                </a:path>
              </a:pathLst>
            </a:custGeom>
            <a:ln w="3175">
              <a:solidFill>
                <a:srgbClr val="BCB6C6"/>
              </a:solidFill>
            </a:ln>
          </p:spPr>
          <p:txBody>
            <a:bodyPr wrap="square" lIns="0" tIns="0" rIns="0" bIns="0" rtlCol="0"/>
            <a:lstStyle/>
            <a:p>
              <a:endParaRPr lang="fr-FR" noProof="0" dirty="0"/>
            </a:p>
          </p:txBody>
        </p:sp>
        <p:sp>
          <p:nvSpPr>
            <p:cNvPr id="6854" name="object 6854"/>
            <p:cNvSpPr/>
            <p:nvPr/>
          </p:nvSpPr>
          <p:spPr>
            <a:xfrm>
              <a:off x="7183450" y="5425325"/>
              <a:ext cx="3810" cy="687705"/>
            </a:xfrm>
            <a:custGeom>
              <a:avLst/>
              <a:gdLst/>
              <a:ahLst/>
              <a:cxnLst/>
              <a:rect l="l" t="t" r="r" b="b"/>
              <a:pathLst>
                <a:path w="3809" h="687704">
                  <a:moveTo>
                    <a:pt x="3606" y="379818"/>
                  </a:moveTo>
                  <a:lnTo>
                    <a:pt x="0" y="379247"/>
                  </a:lnTo>
                  <a:lnTo>
                    <a:pt x="0" y="685901"/>
                  </a:lnTo>
                  <a:lnTo>
                    <a:pt x="3606" y="687133"/>
                  </a:lnTo>
                  <a:lnTo>
                    <a:pt x="3606" y="379818"/>
                  </a:lnTo>
                  <a:close/>
                </a:path>
                <a:path w="3809" h="687704">
                  <a:moveTo>
                    <a:pt x="3606" y="0"/>
                  </a:moveTo>
                  <a:lnTo>
                    <a:pt x="0" y="1219"/>
                  </a:lnTo>
                  <a:lnTo>
                    <a:pt x="0" y="41656"/>
                  </a:lnTo>
                  <a:lnTo>
                    <a:pt x="3606" y="40246"/>
                  </a:lnTo>
                  <a:lnTo>
                    <a:pt x="3606" y="0"/>
                  </a:lnTo>
                  <a:close/>
                </a:path>
              </a:pathLst>
            </a:custGeom>
            <a:solidFill>
              <a:srgbClr val="BCB6C6"/>
            </a:solidFill>
          </p:spPr>
          <p:txBody>
            <a:bodyPr wrap="square" lIns="0" tIns="0" rIns="0" bIns="0" rtlCol="0"/>
            <a:lstStyle/>
            <a:p>
              <a:endParaRPr lang="fr-FR" noProof="0" dirty="0"/>
            </a:p>
          </p:txBody>
        </p:sp>
        <p:sp>
          <p:nvSpPr>
            <p:cNvPr id="6855" name="object 6855"/>
            <p:cNvSpPr/>
            <p:nvPr/>
          </p:nvSpPr>
          <p:spPr>
            <a:xfrm>
              <a:off x="7183461" y="5425314"/>
              <a:ext cx="3810" cy="687705"/>
            </a:xfrm>
            <a:custGeom>
              <a:avLst/>
              <a:gdLst/>
              <a:ahLst/>
              <a:cxnLst/>
              <a:rect l="l" t="t" r="r" b="b"/>
              <a:pathLst>
                <a:path w="3809" h="687704">
                  <a:moveTo>
                    <a:pt x="3602" y="611446"/>
                  </a:moveTo>
                  <a:lnTo>
                    <a:pt x="3602" y="687142"/>
                  </a:lnTo>
                </a:path>
                <a:path w="3809" h="687704">
                  <a:moveTo>
                    <a:pt x="0" y="685907"/>
                  </a:moveTo>
                  <a:lnTo>
                    <a:pt x="0" y="611446"/>
                  </a:lnTo>
                </a:path>
                <a:path w="3809" h="687704">
                  <a:moveTo>
                    <a:pt x="3602" y="0"/>
                  </a:moveTo>
                  <a:lnTo>
                    <a:pt x="3602" y="40250"/>
                  </a:lnTo>
                </a:path>
                <a:path w="3809" h="687704">
                  <a:moveTo>
                    <a:pt x="3602" y="379819"/>
                  </a:moveTo>
                  <a:lnTo>
                    <a:pt x="3602" y="611446"/>
                  </a:lnTo>
                </a:path>
                <a:path w="3809" h="687704">
                  <a:moveTo>
                    <a:pt x="0" y="611446"/>
                  </a:moveTo>
                  <a:lnTo>
                    <a:pt x="0" y="379249"/>
                  </a:lnTo>
                </a:path>
                <a:path w="3809" h="687704">
                  <a:moveTo>
                    <a:pt x="0" y="41666"/>
                  </a:moveTo>
                  <a:lnTo>
                    <a:pt x="0" y="1221"/>
                  </a:lnTo>
                </a:path>
              </a:pathLst>
            </a:custGeom>
            <a:ln w="3175">
              <a:solidFill>
                <a:srgbClr val="BCB6C6"/>
              </a:solidFill>
            </a:ln>
          </p:spPr>
          <p:txBody>
            <a:bodyPr wrap="square" lIns="0" tIns="0" rIns="0" bIns="0" rtlCol="0"/>
            <a:lstStyle/>
            <a:p>
              <a:endParaRPr lang="fr-FR" noProof="0" dirty="0"/>
            </a:p>
          </p:txBody>
        </p:sp>
        <p:sp>
          <p:nvSpPr>
            <p:cNvPr id="6856" name="object 6856"/>
            <p:cNvSpPr/>
            <p:nvPr/>
          </p:nvSpPr>
          <p:spPr>
            <a:xfrm>
              <a:off x="7187057" y="5424093"/>
              <a:ext cx="3810" cy="690880"/>
            </a:xfrm>
            <a:custGeom>
              <a:avLst/>
              <a:gdLst/>
              <a:ahLst/>
              <a:cxnLst/>
              <a:rect l="l" t="t" r="r" b="b"/>
              <a:pathLst>
                <a:path w="3809" h="690879">
                  <a:moveTo>
                    <a:pt x="3606" y="381457"/>
                  </a:moveTo>
                  <a:lnTo>
                    <a:pt x="0" y="381457"/>
                  </a:lnTo>
                  <a:lnTo>
                    <a:pt x="0" y="688378"/>
                  </a:lnTo>
                  <a:lnTo>
                    <a:pt x="2527" y="688378"/>
                  </a:lnTo>
                  <a:lnTo>
                    <a:pt x="2527" y="690664"/>
                  </a:lnTo>
                  <a:lnTo>
                    <a:pt x="3606" y="690664"/>
                  </a:lnTo>
                  <a:lnTo>
                    <a:pt x="3606" y="688378"/>
                  </a:lnTo>
                  <a:lnTo>
                    <a:pt x="3606" y="381457"/>
                  </a:lnTo>
                  <a:close/>
                </a:path>
                <a:path w="3809" h="690879">
                  <a:moveTo>
                    <a:pt x="3606" y="0"/>
                  </a:moveTo>
                  <a:lnTo>
                    <a:pt x="0" y="1231"/>
                  </a:lnTo>
                  <a:lnTo>
                    <a:pt x="0" y="41478"/>
                  </a:lnTo>
                  <a:lnTo>
                    <a:pt x="3606" y="40055"/>
                  </a:lnTo>
                  <a:lnTo>
                    <a:pt x="3606" y="0"/>
                  </a:lnTo>
                  <a:close/>
                </a:path>
              </a:pathLst>
            </a:custGeom>
            <a:solidFill>
              <a:srgbClr val="BCB6C6"/>
            </a:solidFill>
          </p:spPr>
          <p:txBody>
            <a:bodyPr wrap="square" lIns="0" tIns="0" rIns="0" bIns="0" rtlCol="0"/>
            <a:lstStyle/>
            <a:p>
              <a:endParaRPr lang="fr-FR" noProof="0" dirty="0"/>
            </a:p>
          </p:txBody>
        </p:sp>
        <p:sp>
          <p:nvSpPr>
            <p:cNvPr id="6857" name="object 6857"/>
            <p:cNvSpPr/>
            <p:nvPr/>
          </p:nvSpPr>
          <p:spPr>
            <a:xfrm>
              <a:off x="7187064" y="5424093"/>
              <a:ext cx="3810" cy="690245"/>
            </a:xfrm>
            <a:custGeom>
              <a:avLst/>
              <a:gdLst/>
              <a:ahLst/>
              <a:cxnLst/>
              <a:rect l="l" t="t" r="r" b="b"/>
              <a:pathLst>
                <a:path w="3809" h="690245">
                  <a:moveTo>
                    <a:pt x="3602" y="612668"/>
                  </a:moveTo>
                  <a:lnTo>
                    <a:pt x="3602" y="690172"/>
                  </a:lnTo>
                </a:path>
                <a:path w="3809" h="690245">
                  <a:moveTo>
                    <a:pt x="0" y="688364"/>
                  </a:moveTo>
                  <a:lnTo>
                    <a:pt x="0" y="612668"/>
                  </a:lnTo>
                </a:path>
                <a:path w="3809" h="690245">
                  <a:moveTo>
                    <a:pt x="3602" y="0"/>
                  </a:moveTo>
                  <a:lnTo>
                    <a:pt x="3602" y="40055"/>
                  </a:lnTo>
                </a:path>
                <a:path w="3809" h="690245">
                  <a:moveTo>
                    <a:pt x="3602" y="381610"/>
                  </a:moveTo>
                  <a:lnTo>
                    <a:pt x="3602" y="612668"/>
                  </a:lnTo>
                </a:path>
                <a:path w="3809" h="690245">
                  <a:moveTo>
                    <a:pt x="0" y="612668"/>
                  </a:moveTo>
                  <a:lnTo>
                    <a:pt x="0" y="381041"/>
                  </a:lnTo>
                </a:path>
                <a:path w="3809" h="690245">
                  <a:moveTo>
                    <a:pt x="0" y="41472"/>
                  </a:moveTo>
                  <a:lnTo>
                    <a:pt x="0" y="1221"/>
                  </a:lnTo>
                </a:path>
              </a:pathLst>
            </a:custGeom>
            <a:ln w="3175">
              <a:solidFill>
                <a:srgbClr val="BCB6C6"/>
              </a:solidFill>
            </a:ln>
          </p:spPr>
          <p:txBody>
            <a:bodyPr wrap="square" lIns="0" tIns="0" rIns="0" bIns="0" rtlCol="0"/>
            <a:lstStyle/>
            <a:p>
              <a:endParaRPr lang="fr-FR" noProof="0" dirty="0"/>
            </a:p>
          </p:txBody>
        </p:sp>
        <p:sp>
          <p:nvSpPr>
            <p:cNvPr id="6858" name="object 6858"/>
            <p:cNvSpPr/>
            <p:nvPr/>
          </p:nvSpPr>
          <p:spPr>
            <a:xfrm>
              <a:off x="7190664" y="5423534"/>
              <a:ext cx="1905" cy="692150"/>
            </a:xfrm>
            <a:custGeom>
              <a:avLst/>
              <a:gdLst/>
              <a:ahLst/>
              <a:cxnLst/>
              <a:rect l="l" t="t" r="r" b="b"/>
              <a:pathLst>
                <a:path w="1904" h="692150">
                  <a:moveTo>
                    <a:pt x="1676" y="382435"/>
                  </a:moveTo>
                  <a:lnTo>
                    <a:pt x="0" y="382435"/>
                  </a:lnTo>
                  <a:lnTo>
                    <a:pt x="0" y="690740"/>
                  </a:lnTo>
                  <a:lnTo>
                    <a:pt x="1676" y="691769"/>
                  </a:lnTo>
                  <a:lnTo>
                    <a:pt x="1676" y="382435"/>
                  </a:lnTo>
                  <a:close/>
                </a:path>
                <a:path w="1904" h="692150">
                  <a:moveTo>
                    <a:pt x="1676" y="0"/>
                  </a:moveTo>
                  <a:lnTo>
                    <a:pt x="0" y="558"/>
                  </a:lnTo>
                  <a:lnTo>
                    <a:pt x="0" y="39954"/>
                  </a:lnTo>
                  <a:lnTo>
                    <a:pt x="1676" y="39954"/>
                  </a:lnTo>
                  <a:lnTo>
                    <a:pt x="1676" y="0"/>
                  </a:lnTo>
                  <a:close/>
                </a:path>
              </a:pathLst>
            </a:custGeom>
            <a:solidFill>
              <a:srgbClr val="BCB6C6"/>
            </a:solidFill>
          </p:spPr>
          <p:txBody>
            <a:bodyPr wrap="square" lIns="0" tIns="0" rIns="0" bIns="0" rtlCol="0"/>
            <a:lstStyle/>
            <a:p>
              <a:endParaRPr lang="fr-FR" noProof="0" dirty="0"/>
            </a:p>
          </p:txBody>
        </p:sp>
        <p:sp>
          <p:nvSpPr>
            <p:cNvPr id="6859" name="object 6859"/>
            <p:cNvSpPr/>
            <p:nvPr/>
          </p:nvSpPr>
          <p:spPr>
            <a:xfrm>
              <a:off x="7190668" y="5423522"/>
              <a:ext cx="1905" cy="692150"/>
            </a:xfrm>
            <a:custGeom>
              <a:avLst/>
              <a:gdLst/>
              <a:ahLst/>
              <a:cxnLst/>
              <a:rect l="l" t="t" r="r" b="b"/>
              <a:pathLst>
                <a:path w="1904" h="692150">
                  <a:moveTo>
                    <a:pt x="1681" y="613239"/>
                  </a:moveTo>
                  <a:lnTo>
                    <a:pt x="1681" y="691770"/>
                  </a:lnTo>
                </a:path>
                <a:path w="1904" h="692150">
                  <a:moveTo>
                    <a:pt x="0" y="690742"/>
                  </a:moveTo>
                  <a:lnTo>
                    <a:pt x="0" y="613239"/>
                  </a:lnTo>
                </a:path>
                <a:path w="1904" h="692150">
                  <a:moveTo>
                    <a:pt x="1681" y="0"/>
                  </a:moveTo>
                  <a:lnTo>
                    <a:pt x="1681" y="39965"/>
                  </a:lnTo>
                </a:path>
                <a:path w="1904" h="692150">
                  <a:moveTo>
                    <a:pt x="1681" y="382446"/>
                  </a:moveTo>
                  <a:lnTo>
                    <a:pt x="1681" y="613239"/>
                  </a:lnTo>
                </a:path>
                <a:path w="1904" h="692150">
                  <a:moveTo>
                    <a:pt x="0" y="613239"/>
                  </a:moveTo>
                  <a:lnTo>
                    <a:pt x="0" y="382180"/>
                  </a:lnTo>
                </a:path>
                <a:path w="1904" h="692150">
                  <a:moveTo>
                    <a:pt x="0" y="40626"/>
                  </a:moveTo>
                  <a:lnTo>
                    <a:pt x="0" y="570"/>
                  </a:lnTo>
                </a:path>
              </a:pathLst>
            </a:custGeom>
            <a:ln w="3175">
              <a:solidFill>
                <a:srgbClr val="BCB6C6"/>
              </a:solidFill>
            </a:ln>
          </p:spPr>
          <p:txBody>
            <a:bodyPr wrap="square" lIns="0" tIns="0" rIns="0" bIns="0" rtlCol="0"/>
            <a:lstStyle/>
            <a:p>
              <a:endParaRPr lang="fr-FR" noProof="0" dirty="0"/>
            </a:p>
          </p:txBody>
        </p:sp>
        <p:sp>
          <p:nvSpPr>
            <p:cNvPr id="6860" name="object 6860"/>
            <p:cNvSpPr/>
            <p:nvPr/>
          </p:nvSpPr>
          <p:spPr>
            <a:xfrm>
              <a:off x="7192340" y="5422303"/>
              <a:ext cx="3810" cy="695325"/>
            </a:xfrm>
            <a:custGeom>
              <a:avLst/>
              <a:gdLst/>
              <a:ahLst/>
              <a:cxnLst/>
              <a:rect l="l" t="t" r="r" b="b"/>
              <a:pathLst>
                <a:path w="3809" h="695325">
                  <a:moveTo>
                    <a:pt x="3606" y="384238"/>
                  </a:moveTo>
                  <a:lnTo>
                    <a:pt x="0" y="383667"/>
                  </a:lnTo>
                  <a:lnTo>
                    <a:pt x="0" y="693000"/>
                  </a:lnTo>
                  <a:lnTo>
                    <a:pt x="3606" y="695198"/>
                  </a:lnTo>
                  <a:lnTo>
                    <a:pt x="3606" y="384238"/>
                  </a:lnTo>
                  <a:close/>
                </a:path>
                <a:path w="3809" h="695325">
                  <a:moveTo>
                    <a:pt x="3606" y="0"/>
                  </a:moveTo>
                  <a:lnTo>
                    <a:pt x="0" y="1231"/>
                  </a:lnTo>
                  <a:lnTo>
                    <a:pt x="0" y="41186"/>
                  </a:lnTo>
                  <a:lnTo>
                    <a:pt x="3606" y="39776"/>
                  </a:lnTo>
                  <a:lnTo>
                    <a:pt x="3606" y="0"/>
                  </a:lnTo>
                  <a:close/>
                </a:path>
              </a:pathLst>
            </a:custGeom>
            <a:solidFill>
              <a:srgbClr val="BBB5C5"/>
            </a:solidFill>
          </p:spPr>
          <p:txBody>
            <a:bodyPr wrap="square" lIns="0" tIns="0" rIns="0" bIns="0" rtlCol="0"/>
            <a:lstStyle/>
            <a:p>
              <a:endParaRPr lang="fr-FR" noProof="0" dirty="0"/>
            </a:p>
          </p:txBody>
        </p:sp>
        <p:sp>
          <p:nvSpPr>
            <p:cNvPr id="6861" name="object 6861"/>
            <p:cNvSpPr/>
            <p:nvPr/>
          </p:nvSpPr>
          <p:spPr>
            <a:xfrm>
              <a:off x="7192349" y="5422300"/>
              <a:ext cx="3810" cy="695325"/>
            </a:xfrm>
            <a:custGeom>
              <a:avLst/>
              <a:gdLst/>
              <a:ahLst/>
              <a:cxnLst/>
              <a:rect l="l" t="t" r="r" b="b"/>
              <a:pathLst>
                <a:path w="3809" h="695325">
                  <a:moveTo>
                    <a:pt x="3602" y="614461"/>
                  </a:moveTo>
                  <a:lnTo>
                    <a:pt x="3602" y="695194"/>
                  </a:lnTo>
                </a:path>
                <a:path w="3809" h="695325">
                  <a:moveTo>
                    <a:pt x="0" y="692992"/>
                  </a:moveTo>
                  <a:lnTo>
                    <a:pt x="0" y="614461"/>
                  </a:lnTo>
                </a:path>
                <a:path w="3809" h="695325">
                  <a:moveTo>
                    <a:pt x="3602" y="0"/>
                  </a:moveTo>
                  <a:lnTo>
                    <a:pt x="3602" y="39770"/>
                  </a:lnTo>
                </a:path>
                <a:path w="3809" h="695325">
                  <a:moveTo>
                    <a:pt x="3602" y="384237"/>
                  </a:moveTo>
                  <a:lnTo>
                    <a:pt x="3602" y="614461"/>
                  </a:lnTo>
                </a:path>
                <a:path w="3809" h="695325">
                  <a:moveTo>
                    <a:pt x="0" y="614461"/>
                  </a:moveTo>
                  <a:lnTo>
                    <a:pt x="0" y="383668"/>
                  </a:lnTo>
                </a:path>
                <a:path w="3809" h="695325">
                  <a:moveTo>
                    <a:pt x="0" y="41187"/>
                  </a:moveTo>
                  <a:lnTo>
                    <a:pt x="0" y="1221"/>
                  </a:lnTo>
                </a:path>
              </a:pathLst>
            </a:custGeom>
            <a:ln w="3175">
              <a:solidFill>
                <a:srgbClr val="BBB5C5"/>
              </a:solidFill>
            </a:ln>
          </p:spPr>
          <p:txBody>
            <a:bodyPr wrap="square" lIns="0" tIns="0" rIns="0" bIns="0" rtlCol="0"/>
            <a:lstStyle/>
            <a:p>
              <a:endParaRPr lang="fr-FR" noProof="0" dirty="0"/>
            </a:p>
          </p:txBody>
        </p:sp>
        <p:sp>
          <p:nvSpPr>
            <p:cNvPr id="6862" name="object 6862"/>
            <p:cNvSpPr/>
            <p:nvPr/>
          </p:nvSpPr>
          <p:spPr>
            <a:xfrm>
              <a:off x="7195947" y="5421083"/>
              <a:ext cx="3810" cy="699135"/>
            </a:xfrm>
            <a:custGeom>
              <a:avLst/>
              <a:gdLst/>
              <a:ahLst/>
              <a:cxnLst/>
              <a:rect l="l" t="t" r="r" b="b"/>
              <a:pathLst>
                <a:path w="3809" h="699135">
                  <a:moveTo>
                    <a:pt x="3606" y="386029"/>
                  </a:moveTo>
                  <a:lnTo>
                    <a:pt x="0" y="385457"/>
                  </a:lnTo>
                  <a:lnTo>
                    <a:pt x="0" y="696417"/>
                  </a:lnTo>
                  <a:lnTo>
                    <a:pt x="3606" y="698627"/>
                  </a:lnTo>
                  <a:lnTo>
                    <a:pt x="3606" y="386029"/>
                  </a:lnTo>
                  <a:close/>
                </a:path>
                <a:path w="3809" h="699135">
                  <a:moveTo>
                    <a:pt x="3606" y="0"/>
                  </a:moveTo>
                  <a:lnTo>
                    <a:pt x="0" y="1219"/>
                  </a:lnTo>
                  <a:lnTo>
                    <a:pt x="0" y="40995"/>
                  </a:lnTo>
                  <a:lnTo>
                    <a:pt x="3606" y="39573"/>
                  </a:lnTo>
                  <a:lnTo>
                    <a:pt x="3606" y="0"/>
                  </a:lnTo>
                  <a:close/>
                </a:path>
              </a:pathLst>
            </a:custGeom>
            <a:solidFill>
              <a:srgbClr val="BBB5C5"/>
            </a:solidFill>
          </p:spPr>
          <p:txBody>
            <a:bodyPr wrap="square" lIns="0" tIns="0" rIns="0" bIns="0" rtlCol="0"/>
            <a:lstStyle/>
            <a:p>
              <a:endParaRPr lang="fr-FR" noProof="0" dirty="0"/>
            </a:p>
          </p:txBody>
        </p:sp>
        <p:sp>
          <p:nvSpPr>
            <p:cNvPr id="6863" name="object 6863"/>
            <p:cNvSpPr/>
            <p:nvPr/>
          </p:nvSpPr>
          <p:spPr>
            <a:xfrm>
              <a:off x="7195952" y="5421079"/>
              <a:ext cx="3810" cy="699135"/>
            </a:xfrm>
            <a:custGeom>
              <a:avLst/>
              <a:gdLst/>
              <a:ahLst/>
              <a:cxnLst/>
              <a:rect l="l" t="t" r="r" b="b"/>
              <a:pathLst>
                <a:path w="3809" h="699135">
                  <a:moveTo>
                    <a:pt x="3602" y="615683"/>
                  </a:moveTo>
                  <a:lnTo>
                    <a:pt x="3602" y="698619"/>
                  </a:lnTo>
                </a:path>
                <a:path w="3809" h="699135">
                  <a:moveTo>
                    <a:pt x="0" y="696416"/>
                  </a:moveTo>
                  <a:lnTo>
                    <a:pt x="0" y="615683"/>
                  </a:lnTo>
                </a:path>
                <a:path w="3809" h="699135">
                  <a:moveTo>
                    <a:pt x="3602" y="0"/>
                  </a:moveTo>
                  <a:lnTo>
                    <a:pt x="3602" y="39576"/>
                  </a:lnTo>
                </a:path>
                <a:path w="3809" h="699135">
                  <a:moveTo>
                    <a:pt x="3602" y="386028"/>
                  </a:moveTo>
                  <a:lnTo>
                    <a:pt x="3602" y="615683"/>
                  </a:lnTo>
                </a:path>
                <a:path w="3809" h="699135">
                  <a:moveTo>
                    <a:pt x="0" y="615683"/>
                  </a:moveTo>
                  <a:lnTo>
                    <a:pt x="0" y="385459"/>
                  </a:lnTo>
                </a:path>
                <a:path w="3809" h="699135">
                  <a:moveTo>
                    <a:pt x="0" y="40992"/>
                  </a:moveTo>
                  <a:lnTo>
                    <a:pt x="0" y="1221"/>
                  </a:lnTo>
                </a:path>
              </a:pathLst>
            </a:custGeom>
            <a:ln w="3175">
              <a:solidFill>
                <a:srgbClr val="BBB5C5"/>
              </a:solidFill>
            </a:ln>
          </p:spPr>
          <p:txBody>
            <a:bodyPr wrap="square" lIns="0" tIns="0" rIns="0" bIns="0" rtlCol="0"/>
            <a:lstStyle/>
            <a:p>
              <a:endParaRPr lang="fr-FR" noProof="0" dirty="0"/>
            </a:p>
          </p:txBody>
        </p:sp>
        <p:sp>
          <p:nvSpPr>
            <p:cNvPr id="6864" name="object 6864"/>
            <p:cNvSpPr/>
            <p:nvPr/>
          </p:nvSpPr>
          <p:spPr>
            <a:xfrm>
              <a:off x="7199554" y="5420436"/>
              <a:ext cx="2540" cy="701040"/>
            </a:xfrm>
            <a:custGeom>
              <a:avLst/>
              <a:gdLst/>
              <a:ahLst/>
              <a:cxnLst/>
              <a:rect l="l" t="t" r="r" b="b"/>
              <a:pathLst>
                <a:path w="2540" h="701039">
                  <a:moveTo>
                    <a:pt x="1917" y="386981"/>
                  </a:moveTo>
                  <a:lnTo>
                    <a:pt x="0" y="386981"/>
                  </a:lnTo>
                  <a:lnTo>
                    <a:pt x="0" y="699274"/>
                  </a:lnTo>
                  <a:lnTo>
                    <a:pt x="1917" y="700443"/>
                  </a:lnTo>
                  <a:lnTo>
                    <a:pt x="1917" y="386981"/>
                  </a:lnTo>
                  <a:close/>
                </a:path>
                <a:path w="2540" h="701039">
                  <a:moveTo>
                    <a:pt x="1917" y="0"/>
                  </a:moveTo>
                  <a:lnTo>
                    <a:pt x="0" y="647"/>
                  </a:lnTo>
                  <a:lnTo>
                    <a:pt x="0" y="39471"/>
                  </a:lnTo>
                  <a:lnTo>
                    <a:pt x="1917" y="39471"/>
                  </a:lnTo>
                  <a:lnTo>
                    <a:pt x="1917" y="0"/>
                  </a:lnTo>
                  <a:close/>
                </a:path>
              </a:pathLst>
            </a:custGeom>
            <a:solidFill>
              <a:srgbClr val="BBB5C5"/>
            </a:solidFill>
          </p:spPr>
          <p:txBody>
            <a:bodyPr wrap="square" lIns="0" tIns="0" rIns="0" bIns="0" rtlCol="0"/>
            <a:lstStyle/>
            <a:p>
              <a:endParaRPr lang="fr-FR" noProof="0" dirty="0"/>
            </a:p>
          </p:txBody>
        </p:sp>
        <p:sp>
          <p:nvSpPr>
            <p:cNvPr id="6865" name="object 6865"/>
            <p:cNvSpPr/>
            <p:nvPr/>
          </p:nvSpPr>
          <p:spPr>
            <a:xfrm>
              <a:off x="7199555" y="5420427"/>
              <a:ext cx="2540" cy="701040"/>
            </a:xfrm>
            <a:custGeom>
              <a:avLst/>
              <a:gdLst/>
              <a:ahLst/>
              <a:cxnLst/>
              <a:rect l="l" t="t" r="r" b="b"/>
              <a:pathLst>
                <a:path w="2540" h="701039">
                  <a:moveTo>
                    <a:pt x="1921" y="616334"/>
                  </a:moveTo>
                  <a:lnTo>
                    <a:pt x="1921" y="700446"/>
                  </a:lnTo>
                </a:path>
                <a:path w="2540" h="701039">
                  <a:moveTo>
                    <a:pt x="0" y="699271"/>
                  </a:moveTo>
                  <a:lnTo>
                    <a:pt x="0" y="616334"/>
                  </a:lnTo>
                </a:path>
                <a:path w="2540" h="701039">
                  <a:moveTo>
                    <a:pt x="1921" y="0"/>
                  </a:moveTo>
                  <a:lnTo>
                    <a:pt x="1921" y="39472"/>
                  </a:lnTo>
                </a:path>
                <a:path w="2540" h="701039">
                  <a:moveTo>
                    <a:pt x="1921" y="386984"/>
                  </a:moveTo>
                  <a:lnTo>
                    <a:pt x="1921" y="616334"/>
                  </a:lnTo>
                </a:path>
                <a:path w="2540" h="701039">
                  <a:moveTo>
                    <a:pt x="0" y="616334"/>
                  </a:moveTo>
                  <a:lnTo>
                    <a:pt x="0" y="386680"/>
                  </a:lnTo>
                </a:path>
                <a:path w="2540" h="701039">
                  <a:moveTo>
                    <a:pt x="0" y="40228"/>
                  </a:moveTo>
                  <a:lnTo>
                    <a:pt x="0" y="651"/>
                  </a:lnTo>
                </a:path>
              </a:pathLst>
            </a:custGeom>
            <a:ln w="3175">
              <a:solidFill>
                <a:srgbClr val="BBB5C5"/>
              </a:solidFill>
            </a:ln>
          </p:spPr>
          <p:txBody>
            <a:bodyPr wrap="square" lIns="0" tIns="0" rIns="0" bIns="0" rtlCol="0"/>
            <a:lstStyle/>
            <a:p>
              <a:endParaRPr lang="fr-FR" noProof="0" dirty="0"/>
            </a:p>
          </p:txBody>
        </p:sp>
        <p:sp>
          <p:nvSpPr>
            <p:cNvPr id="6866" name="object 6866"/>
            <p:cNvSpPr/>
            <p:nvPr/>
          </p:nvSpPr>
          <p:spPr>
            <a:xfrm>
              <a:off x="7201471" y="5419216"/>
              <a:ext cx="3810" cy="704215"/>
            </a:xfrm>
            <a:custGeom>
              <a:avLst/>
              <a:gdLst/>
              <a:ahLst/>
              <a:cxnLst/>
              <a:rect l="l" t="t" r="r" b="b"/>
              <a:pathLst>
                <a:path w="3809" h="704214">
                  <a:moveTo>
                    <a:pt x="3606" y="388772"/>
                  </a:moveTo>
                  <a:lnTo>
                    <a:pt x="0" y="388200"/>
                  </a:lnTo>
                  <a:lnTo>
                    <a:pt x="0" y="701662"/>
                  </a:lnTo>
                  <a:lnTo>
                    <a:pt x="3606" y="703859"/>
                  </a:lnTo>
                  <a:lnTo>
                    <a:pt x="3606" y="388772"/>
                  </a:lnTo>
                  <a:close/>
                </a:path>
                <a:path w="3809" h="704214">
                  <a:moveTo>
                    <a:pt x="3606" y="0"/>
                  </a:moveTo>
                  <a:lnTo>
                    <a:pt x="0" y="1219"/>
                  </a:lnTo>
                  <a:lnTo>
                    <a:pt x="0" y="40690"/>
                  </a:lnTo>
                  <a:lnTo>
                    <a:pt x="3606" y="39268"/>
                  </a:lnTo>
                  <a:lnTo>
                    <a:pt x="3606" y="0"/>
                  </a:lnTo>
                  <a:close/>
                </a:path>
              </a:pathLst>
            </a:custGeom>
            <a:solidFill>
              <a:srgbClr val="BBB5C5"/>
            </a:solidFill>
          </p:spPr>
          <p:txBody>
            <a:bodyPr wrap="square" lIns="0" tIns="0" rIns="0" bIns="0" rtlCol="0"/>
            <a:lstStyle/>
            <a:p>
              <a:endParaRPr lang="fr-FR" noProof="0" dirty="0"/>
            </a:p>
          </p:txBody>
        </p:sp>
        <p:sp>
          <p:nvSpPr>
            <p:cNvPr id="6867" name="object 6867"/>
            <p:cNvSpPr/>
            <p:nvPr/>
          </p:nvSpPr>
          <p:spPr>
            <a:xfrm>
              <a:off x="7201476" y="5419205"/>
              <a:ext cx="3810" cy="704215"/>
            </a:xfrm>
            <a:custGeom>
              <a:avLst/>
              <a:gdLst/>
              <a:ahLst/>
              <a:cxnLst/>
              <a:rect l="l" t="t" r="r" b="b"/>
              <a:pathLst>
                <a:path w="3809" h="704214">
                  <a:moveTo>
                    <a:pt x="3602" y="617556"/>
                  </a:moveTo>
                  <a:lnTo>
                    <a:pt x="3602" y="703870"/>
                  </a:lnTo>
                </a:path>
                <a:path w="3809" h="704214">
                  <a:moveTo>
                    <a:pt x="0" y="701667"/>
                  </a:moveTo>
                  <a:lnTo>
                    <a:pt x="0" y="617556"/>
                  </a:lnTo>
                </a:path>
                <a:path w="3809" h="704214">
                  <a:moveTo>
                    <a:pt x="3602" y="0"/>
                  </a:moveTo>
                  <a:lnTo>
                    <a:pt x="3602" y="39278"/>
                  </a:lnTo>
                </a:path>
                <a:path w="3809" h="704214">
                  <a:moveTo>
                    <a:pt x="3602" y="388775"/>
                  </a:moveTo>
                  <a:lnTo>
                    <a:pt x="3602" y="617556"/>
                  </a:lnTo>
                </a:path>
                <a:path w="3809" h="704214">
                  <a:moveTo>
                    <a:pt x="0" y="617556"/>
                  </a:moveTo>
                  <a:lnTo>
                    <a:pt x="0" y="388206"/>
                  </a:lnTo>
                </a:path>
                <a:path w="3809" h="704214">
                  <a:moveTo>
                    <a:pt x="0" y="40694"/>
                  </a:moveTo>
                  <a:lnTo>
                    <a:pt x="0" y="1221"/>
                  </a:lnTo>
                </a:path>
              </a:pathLst>
            </a:custGeom>
            <a:ln w="3175">
              <a:solidFill>
                <a:srgbClr val="BBB5C5"/>
              </a:solidFill>
            </a:ln>
          </p:spPr>
          <p:txBody>
            <a:bodyPr wrap="square" lIns="0" tIns="0" rIns="0" bIns="0" rtlCol="0"/>
            <a:lstStyle/>
            <a:p>
              <a:endParaRPr lang="fr-FR" noProof="0" dirty="0"/>
            </a:p>
          </p:txBody>
        </p:sp>
        <p:sp>
          <p:nvSpPr>
            <p:cNvPr id="6868" name="object 6868"/>
            <p:cNvSpPr/>
            <p:nvPr/>
          </p:nvSpPr>
          <p:spPr>
            <a:xfrm>
              <a:off x="7205078" y="5417985"/>
              <a:ext cx="3810" cy="707390"/>
            </a:xfrm>
            <a:custGeom>
              <a:avLst/>
              <a:gdLst/>
              <a:ahLst/>
              <a:cxnLst/>
              <a:rect l="l" t="t" r="r" b="b"/>
              <a:pathLst>
                <a:path w="3809" h="707389">
                  <a:moveTo>
                    <a:pt x="3594" y="390575"/>
                  </a:moveTo>
                  <a:lnTo>
                    <a:pt x="0" y="390004"/>
                  </a:lnTo>
                  <a:lnTo>
                    <a:pt x="0" y="705091"/>
                  </a:lnTo>
                  <a:lnTo>
                    <a:pt x="3594" y="707301"/>
                  </a:lnTo>
                  <a:lnTo>
                    <a:pt x="3594" y="390575"/>
                  </a:lnTo>
                  <a:close/>
                </a:path>
                <a:path w="3809" h="707389">
                  <a:moveTo>
                    <a:pt x="3594" y="0"/>
                  </a:moveTo>
                  <a:lnTo>
                    <a:pt x="0" y="1231"/>
                  </a:lnTo>
                  <a:lnTo>
                    <a:pt x="0" y="40500"/>
                  </a:lnTo>
                  <a:lnTo>
                    <a:pt x="3594" y="39090"/>
                  </a:lnTo>
                  <a:lnTo>
                    <a:pt x="3594" y="0"/>
                  </a:lnTo>
                  <a:close/>
                </a:path>
              </a:pathLst>
            </a:custGeom>
            <a:solidFill>
              <a:srgbClr val="BBB5C5"/>
            </a:solidFill>
          </p:spPr>
          <p:txBody>
            <a:bodyPr wrap="square" lIns="0" tIns="0" rIns="0" bIns="0" rtlCol="0"/>
            <a:lstStyle/>
            <a:p>
              <a:endParaRPr lang="fr-FR" noProof="0" dirty="0"/>
            </a:p>
          </p:txBody>
        </p:sp>
        <p:sp>
          <p:nvSpPr>
            <p:cNvPr id="6869" name="object 6869"/>
            <p:cNvSpPr/>
            <p:nvPr/>
          </p:nvSpPr>
          <p:spPr>
            <a:xfrm>
              <a:off x="7205079" y="5417983"/>
              <a:ext cx="3810" cy="707390"/>
            </a:xfrm>
            <a:custGeom>
              <a:avLst/>
              <a:gdLst/>
              <a:ahLst/>
              <a:cxnLst/>
              <a:rect l="l" t="t" r="r" b="b"/>
              <a:pathLst>
                <a:path w="3809" h="707389">
                  <a:moveTo>
                    <a:pt x="3602" y="618778"/>
                  </a:moveTo>
                  <a:lnTo>
                    <a:pt x="3602" y="707295"/>
                  </a:lnTo>
                </a:path>
                <a:path w="3809" h="707389">
                  <a:moveTo>
                    <a:pt x="0" y="705092"/>
                  </a:moveTo>
                  <a:lnTo>
                    <a:pt x="0" y="618778"/>
                  </a:lnTo>
                </a:path>
                <a:path w="3809" h="707389">
                  <a:moveTo>
                    <a:pt x="3602" y="0"/>
                  </a:moveTo>
                  <a:lnTo>
                    <a:pt x="3602" y="39083"/>
                  </a:lnTo>
                </a:path>
                <a:path w="3809" h="707389">
                  <a:moveTo>
                    <a:pt x="3602" y="390566"/>
                  </a:moveTo>
                  <a:lnTo>
                    <a:pt x="3602" y="618778"/>
                  </a:lnTo>
                </a:path>
                <a:path w="3809" h="707389">
                  <a:moveTo>
                    <a:pt x="0" y="618778"/>
                  </a:moveTo>
                  <a:lnTo>
                    <a:pt x="0" y="389997"/>
                  </a:lnTo>
                </a:path>
                <a:path w="3809" h="707389">
                  <a:moveTo>
                    <a:pt x="0" y="40500"/>
                  </a:moveTo>
                  <a:lnTo>
                    <a:pt x="0" y="1221"/>
                  </a:lnTo>
                </a:path>
              </a:pathLst>
            </a:custGeom>
            <a:ln w="3175">
              <a:solidFill>
                <a:srgbClr val="BBB5C5"/>
              </a:solidFill>
            </a:ln>
          </p:spPr>
          <p:txBody>
            <a:bodyPr wrap="square" lIns="0" tIns="0" rIns="0" bIns="0" rtlCol="0"/>
            <a:lstStyle/>
            <a:p>
              <a:endParaRPr lang="fr-FR" noProof="0" dirty="0"/>
            </a:p>
          </p:txBody>
        </p:sp>
        <p:sp>
          <p:nvSpPr>
            <p:cNvPr id="6870" name="object 6870"/>
            <p:cNvSpPr/>
            <p:nvPr/>
          </p:nvSpPr>
          <p:spPr>
            <a:xfrm>
              <a:off x="7208673" y="5416765"/>
              <a:ext cx="3810" cy="711200"/>
            </a:xfrm>
            <a:custGeom>
              <a:avLst/>
              <a:gdLst/>
              <a:ahLst/>
              <a:cxnLst/>
              <a:rect l="l" t="t" r="r" b="b"/>
              <a:pathLst>
                <a:path w="3809" h="711200">
                  <a:moveTo>
                    <a:pt x="3606" y="392353"/>
                  </a:moveTo>
                  <a:lnTo>
                    <a:pt x="0" y="391795"/>
                  </a:lnTo>
                  <a:lnTo>
                    <a:pt x="0" y="708520"/>
                  </a:lnTo>
                  <a:lnTo>
                    <a:pt x="3606" y="710717"/>
                  </a:lnTo>
                  <a:lnTo>
                    <a:pt x="3606" y="392353"/>
                  </a:lnTo>
                  <a:close/>
                </a:path>
                <a:path w="3809" h="711200">
                  <a:moveTo>
                    <a:pt x="3606" y="0"/>
                  </a:moveTo>
                  <a:lnTo>
                    <a:pt x="0" y="1219"/>
                  </a:lnTo>
                  <a:lnTo>
                    <a:pt x="0" y="40309"/>
                  </a:lnTo>
                  <a:lnTo>
                    <a:pt x="3606" y="38887"/>
                  </a:lnTo>
                  <a:lnTo>
                    <a:pt x="3606" y="0"/>
                  </a:lnTo>
                  <a:close/>
                </a:path>
              </a:pathLst>
            </a:custGeom>
            <a:solidFill>
              <a:srgbClr val="BBB5C5"/>
            </a:solidFill>
          </p:spPr>
          <p:txBody>
            <a:bodyPr wrap="square" lIns="0" tIns="0" rIns="0" bIns="0" rtlCol="0"/>
            <a:lstStyle/>
            <a:p>
              <a:endParaRPr lang="fr-FR" noProof="0" dirty="0"/>
            </a:p>
          </p:txBody>
        </p:sp>
        <p:sp>
          <p:nvSpPr>
            <p:cNvPr id="6871" name="object 6871"/>
            <p:cNvSpPr/>
            <p:nvPr/>
          </p:nvSpPr>
          <p:spPr>
            <a:xfrm>
              <a:off x="7208682" y="5416761"/>
              <a:ext cx="3810" cy="711200"/>
            </a:xfrm>
            <a:custGeom>
              <a:avLst/>
              <a:gdLst/>
              <a:ahLst/>
              <a:cxnLst/>
              <a:rect l="l" t="t" r="r" b="b"/>
              <a:pathLst>
                <a:path w="3809" h="711200">
                  <a:moveTo>
                    <a:pt x="3602" y="620000"/>
                  </a:moveTo>
                  <a:lnTo>
                    <a:pt x="3602" y="710719"/>
                  </a:lnTo>
                </a:path>
                <a:path w="3809" h="711200">
                  <a:moveTo>
                    <a:pt x="0" y="708517"/>
                  </a:moveTo>
                  <a:lnTo>
                    <a:pt x="0" y="620000"/>
                  </a:lnTo>
                </a:path>
                <a:path w="3809" h="711200">
                  <a:moveTo>
                    <a:pt x="3602" y="0"/>
                  </a:moveTo>
                  <a:lnTo>
                    <a:pt x="3602" y="38889"/>
                  </a:lnTo>
                </a:path>
                <a:path w="3809" h="711200">
                  <a:moveTo>
                    <a:pt x="3602" y="392357"/>
                  </a:moveTo>
                  <a:lnTo>
                    <a:pt x="3602" y="620000"/>
                  </a:lnTo>
                </a:path>
                <a:path w="3809" h="711200">
                  <a:moveTo>
                    <a:pt x="0" y="620000"/>
                  </a:moveTo>
                  <a:lnTo>
                    <a:pt x="0" y="391788"/>
                  </a:lnTo>
                </a:path>
                <a:path w="3809" h="711200">
                  <a:moveTo>
                    <a:pt x="0" y="40305"/>
                  </a:moveTo>
                  <a:lnTo>
                    <a:pt x="0" y="1221"/>
                  </a:lnTo>
                </a:path>
              </a:pathLst>
            </a:custGeom>
            <a:ln w="3175">
              <a:solidFill>
                <a:srgbClr val="BBB5C5"/>
              </a:solidFill>
            </a:ln>
          </p:spPr>
          <p:txBody>
            <a:bodyPr wrap="square" lIns="0" tIns="0" rIns="0" bIns="0" rtlCol="0"/>
            <a:lstStyle/>
            <a:p>
              <a:endParaRPr lang="fr-FR" noProof="0" dirty="0"/>
            </a:p>
          </p:txBody>
        </p:sp>
        <p:sp>
          <p:nvSpPr>
            <p:cNvPr id="6872" name="object 6872"/>
            <p:cNvSpPr/>
            <p:nvPr/>
          </p:nvSpPr>
          <p:spPr>
            <a:xfrm>
              <a:off x="7212279" y="5416194"/>
              <a:ext cx="1905" cy="712470"/>
            </a:xfrm>
            <a:custGeom>
              <a:avLst/>
              <a:gdLst/>
              <a:ahLst/>
              <a:cxnLst/>
              <a:rect l="l" t="t" r="r" b="b"/>
              <a:pathLst>
                <a:path w="1904" h="712470">
                  <a:moveTo>
                    <a:pt x="1676" y="393192"/>
                  </a:moveTo>
                  <a:lnTo>
                    <a:pt x="0" y="393192"/>
                  </a:lnTo>
                  <a:lnTo>
                    <a:pt x="0" y="711288"/>
                  </a:lnTo>
                  <a:lnTo>
                    <a:pt x="1676" y="712317"/>
                  </a:lnTo>
                  <a:lnTo>
                    <a:pt x="1676" y="393192"/>
                  </a:lnTo>
                  <a:close/>
                </a:path>
                <a:path w="1904" h="712470">
                  <a:moveTo>
                    <a:pt x="1676" y="0"/>
                  </a:moveTo>
                  <a:lnTo>
                    <a:pt x="0" y="571"/>
                  </a:lnTo>
                  <a:lnTo>
                    <a:pt x="0" y="38798"/>
                  </a:lnTo>
                  <a:lnTo>
                    <a:pt x="1676" y="38798"/>
                  </a:lnTo>
                  <a:lnTo>
                    <a:pt x="1676" y="0"/>
                  </a:lnTo>
                  <a:close/>
                </a:path>
              </a:pathLst>
            </a:custGeom>
            <a:solidFill>
              <a:srgbClr val="BBB5C5"/>
            </a:solidFill>
          </p:spPr>
          <p:txBody>
            <a:bodyPr wrap="square" lIns="0" tIns="0" rIns="0" bIns="0" rtlCol="0"/>
            <a:lstStyle/>
            <a:p>
              <a:endParaRPr lang="fr-FR" noProof="0" dirty="0"/>
            </a:p>
          </p:txBody>
        </p:sp>
        <p:sp>
          <p:nvSpPr>
            <p:cNvPr id="6873" name="object 6873"/>
            <p:cNvSpPr/>
            <p:nvPr/>
          </p:nvSpPr>
          <p:spPr>
            <a:xfrm>
              <a:off x="7212285" y="5416191"/>
              <a:ext cx="1905" cy="712470"/>
            </a:xfrm>
            <a:custGeom>
              <a:avLst/>
              <a:gdLst/>
              <a:ahLst/>
              <a:cxnLst/>
              <a:rect l="l" t="t" r="r" b="b"/>
              <a:pathLst>
                <a:path w="1904" h="712470">
                  <a:moveTo>
                    <a:pt x="1681" y="620570"/>
                  </a:moveTo>
                  <a:lnTo>
                    <a:pt x="1681" y="712318"/>
                  </a:lnTo>
                </a:path>
                <a:path w="1904" h="712470">
                  <a:moveTo>
                    <a:pt x="0" y="711290"/>
                  </a:moveTo>
                  <a:lnTo>
                    <a:pt x="0" y="620570"/>
                  </a:lnTo>
                </a:path>
                <a:path w="1904" h="712470">
                  <a:moveTo>
                    <a:pt x="1681" y="0"/>
                  </a:moveTo>
                  <a:lnTo>
                    <a:pt x="1681" y="38798"/>
                  </a:lnTo>
                </a:path>
                <a:path w="1904" h="712470">
                  <a:moveTo>
                    <a:pt x="1681" y="393193"/>
                  </a:moveTo>
                  <a:lnTo>
                    <a:pt x="1681" y="620570"/>
                  </a:lnTo>
                </a:path>
                <a:path w="1904" h="712470">
                  <a:moveTo>
                    <a:pt x="0" y="620570"/>
                  </a:moveTo>
                  <a:lnTo>
                    <a:pt x="0" y="392928"/>
                  </a:lnTo>
                </a:path>
                <a:path w="1904" h="712470">
                  <a:moveTo>
                    <a:pt x="0" y="39459"/>
                  </a:moveTo>
                  <a:lnTo>
                    <a:pt x="0" y="570"/>
                  </a:lnTo>
                </a:path>
              </a:pathLst>
            </a:custGeom>
            <a:ln w="3175">
              <a:solidFill>
                <a:srgbClr val="BBB5C5"/>
              </a:solidFill>
            </a:ln>
          </p:spPr>
          <p:txBody>
            <a:bodyPr wrap="square" lIns="0" tIns="0" rIns="0" bIns="0" rtlCol="0"/>
            <a:lstStyle/>
            <a:p>
              <a:endParaRPr lang="fr-FR" noProof="0" dirty="0"/>
            </a:p>
          </p:txBody>
        </p:sp>
        <p:sp>
          <p:nvSpPr>
            <p:cNvPr id="6874" name="object 6874"/>
            <p:cNvSpPr/>
            <p:nvPr/>
          </p:nvSpPr>
          <p:spPr>
            <a:xfrm>
              <a:off x="7213955" y="5414975"/>
              <a:ext cx="3810" cy="716280"/>
            </a:xfrm>
            <a:custGeom>
              <a:avLst/>
              <a:gdLst/>
              <a:ahLst/>
              <a:cxnLst/>
              <a:rect l="l" t="t" r="r" b="b"/>
              <a:pathLst>
                <a:path w="3809" h="716279">
                  <a:moveTo>
                    <a:pt x="3606" y="395071"/>
                  </a:moveTo>
                  <a:lnTo>
                    <a:pt x="0" y="394411"/>
                  </a:lnTo>
                  <a:lnTo>
                    <a:pt x="0" y="713536"/>
                  </a:lnTo>
                  <a:lnTo>
                    <a:pt x="3606" y="715746"/>
                  </a:lnTo>
                  <a:lnTo>
                    <a:pt x="3606" y="395071"/>
                  </a:lnTo>
                  <a:close/>
                </a:path>
                <a:path w="3809" h="716279">
                  <a:moveTo>
                    <a:pt x="3606" y="0"/>
                  </a:moveTo>
                  <a:lnTo>
                    <a:pt x="0" y="1219"/>
                  </a:lnTo>
                  <a:lnTo>
                    <a:pt x="0" y="40017"/>
                  </a:lnTo>
                  <a:lnTo>
                    <a:pt x="3606" y="38620"/>
                  </a:lnTo>
                  <a:lnTo>
                    <a:pt x="3606" y="0"/>
                  </a:lnTo>
                  <a:close/>
                </a:path>
              </a:pathLst>
            </a:custGeom>
            <a:solidFill>
              <a:srgbClr val="BBB5C5"/>
            </a:solidFill>
          </p:spPr>
          <p:txBody>
            <a:bodyPr wrap="square" lIns="0" tIns="0" rIns="0" bIns="0" rtlCol="0"/>
            <a:lstStyle/>
            <a:p>
              <a:endParaRPr lang="fr-FR" noProof="0" dirty="0"/>
            </a:p>
          </p:txBody>
        </p:sp>
        <p:sp>
          <p:nvSpPr>
            <p:cNvPr id="6875" name="object 6875"/>
            <p:cNvSpPr/>
            <p:nvPr/>
          </p:nvSpPr>
          <p:spPr>
            <a:xfrm>
              <a:off x="7213966" y="5414969"/>
              <a:ext cx="3810" cy="716280"/>
            </a:xfrm>
            <a:custGeom>
              <a:avLst/>
              <a:gdLst/>
              <a:ahLst/>
              <a:cxnLst/>
              <a:rect l="l" t="t" r="r" b="b"/>
              <a:pathLst>
                <a:path w="3809" h="716279">
                  <a:moveTo>
                    <a:pt x="3602" y="621792"/>
                  </a:moveTo>
                  <a:lnTo>
                    <a:pt x="3602" y="715742"/>
                  </a:lnTo>
                </a:path>
                <a:path w="3809" h="716279">
                  <a:moveTo>
                    <a:pt x="0" y="713540"/>
                  </a:moveTo>
                  <a:lnTo>
                    <a:pt x="0" y="621792"/>
                  </a:lnTo>
                </a:path>
                <a:path w="3809" h="716279">
                  <a:moveTo>
                    <a:pt x="3602" y="0"/>
                  </a:moveTo>
                  <a:lnTo>
                    <a:pt x="3602" y="38615"/>
                  </a:lnTo>
                </a:path>
                <a:path w="3809" h="716279">
                  <a:moveTo>
                    <a:pt x="3602" y="395069"/>
                  </a:moveTo>
                  <a:lnTo>
                    <a:pt x="3602" y="621792"/>
                  </a:lnTo>
                </a:path>
                <a:path w="3809" h="716279">
                  <a:moveTo>
                    <a:pt x="0" y="621792"/>
                  </a:moveTo>
                  <a:lnTo>
                    <a:pt x="0" y="394415"/>
                  </a:lnTo>
                </a:path>
                <a:path w="3809" h="716279">
                  <a:moveTo>
                    <a:pt x="0" y="40020"/>
                  </a:moveTo>
                  <a:lnTo>
                    <a:pt x="0" y="1221"/>
                  </a:lnTo>
                </a:path>
              </a:pathLst>
            </a:custGeom>
            <a:ln w="3175">
              <a:solidFill>
                <a:srgbClr val="BBB5C5"/>
              </a:solidFill>
            </a:ln>
          </p:spPr>
          <p:txBody>
            <a:bodyPr wrap="square" lIns="0" tIns="0" rIns="0" bIns="0" rtlCol="0"/>
            <a:lstStyle/>
            <a:p>
              <a:endParaRPr lang="fr-FR" noProof="0" dirty="0"/>
            </a:p>
          </p:txBody>
        </p:sp>
        <p:sp>
          <p:nvSpPr>
            <p:cNvPr id="6876" name="object 6876"/>
            <p:cNvSpPr/>
            <p:nvPr/>
          </p:nvSpPr>
          <p:spPr>
            <a:xfrm>
              <a:off x="7217562" y="5413755"/>
              <a:ext cx="3810" cy="719455"/>
            </a:xfrm>
            <a:custGeom>
              <a:avLst/>
              <a:gdLst/>
              <a:ahLst/>
              <a:cxnLst/>
              <a:rect l="l" t="t" r="r" b="b"/>
              <a:pathLst>
                <a:path w="3809" h="719454">
                  <a:moveTo>
                    <a:pt x="3606" y="396951"/>
                  </a:moveTo>
                  <a:lnTo>
                    <a:pt x="0" y="396290"/>
                  </a:lnTo>
                  <a:lnTo>
                    <a:pt x="0" y="716965"/>
                  </a:lnTo>
                  <a:lnTo>
                    <a:pt x="3606" y="719162"/>
                  </a:lnTo>
                  <a:lnTo>
                    <a:pt x="3606" y="396951"/>
                  </a:lnTo>
                  <a:close/>
                </a:path>
                <a:path w="3809" h="719454">
                  <a:moveTo>
                    <a:pt x="3606" y="0"/>
                  </a:moveTo>
                  <a:lnTo>
                    <a:pt x="0" y="1219"/>
                  </a:lnTo>
                  <a:lnTo>
                    <a:pt x="0" y="39839"/>
                  </a:lnTo>
                  <a:lnTo>
                    <a:pt x="3606" y="38481"/>
                  </a:lnTo>
                  <a:lnTo>
                    <a:pt x="3606" y="0"/>
                  </a:lnTo>
                  <a:close/>
                </a:path>
              </a:pathLst>
            </a:custGeom>
            <a:solidFill>
              <a:srgbClr val="BAB4C5"/>
            </a:solidFill>
          </p:spPr>
          <p:txBody>
            <a:bodyPr wrap="square" lIns="0" tIns="0" rIns="0" bIns="0" rtlCol="0"/>
            <a:lstStyle/>
            <a:p>
              <a:endParaRPr lang="fr-FR" noProof="0" dirty="0"/>
            </a:p>
          </p:txBody>
        </p:sp>
        <p:sp>
          <p:nvSpPr>
            <p:cNvPr id="6877" name="object 6877"/>
            <p:cNvSpPr/>
            <p:nvPr/>
          </p:nvSpPr>
          <p:spPr>
            <a:xfrm>
              <a:off x="7217569" y="5413747"/>
              <a:ext cx="3810" cy="719455"/>
            </a:xfrm>
            <a:custGeom>
              <a:avLst/>
              <a:gdLst/>
              <a:ahLst/>
              <a:cxnLst/>
              <a:rect l="l" t="t" r="r" b="b"/>
              <a:pathLst>
                <a:path w="3809" h="719454">
                  <a:moveTo>
                    <a:pt x="3602" y="623014"/>
                  </a:moveTo>
                  <a:lnTo>
                    <a:pt x="3602" y="719167"/>
                  </a:lnTo>
                </a:path>
                <a:path w="3809" h="719454">
                  <a:moveTo>
                    <a:pt x="0" y="716964"/>
                  </a:moveTo>
                  <a:lnTo>
                    <a:pt x="0" y="623014"/>
                  </a:lnTo>
                </a:path>
                <a:path w="3809" h="719454">
                  <a:moveTo>
                    <a:pt x="3602" y="0"/>
                  </a:moveTo>
                  <a:lnTo>
                    <a:pt x="3602" y="38483"/>
                  </a:lnTo>
                </a:path>
                <a:path w="3809" h="719454">
                  <a:moveTo>
                    <a:pt x="3602" y="396953"/>
                  </a:moveTo>
                  <a:lnTo>
                    <a:pt x="3602" y="623014"/>
                  </a:lnTo>
                </a:path>
                <a:path w="3809" h="719454">
                  <a:moveTo>
                    <a:pt x="0" y="623014"/>
                  </a:moveTo>
                  <a:lnTo>
                    <a:pt x="0" y="396291"/>
                  </a:lnTo>
                </a:path>
                <a:path w="3809" h="719454">
                  <a:moveTo>
                    <a:pt x="0" y="39837"/>
                  </a:moveTo>
                  <a:lnTo>
                    <a:pt x="0" y="1221"/>
                  </a:lnTo>
                </a:path>
              </a:pathLst>
            </a:custGeom>
            <a:ln w="3175">
              <a:solidFill>
                <a:srgbClr val="BAB4C5"/>
              </a:solidFill>
            </a:ln>
          </p:spPr>
          <p:txBody>
            <a:bodyPr wrap="square" lIns="0" tIns="0" rIns="0" bIns="0" rtlCol="0"/>
            <a:lstStyle/>
            <a:p>
              <a:endParaRPr lang="fr-FR" noProof="0" dirty="0"/>
            </a:p>
          </p:txBody>
        </p:sp>
        <p:sp>
          <p:nvSpPr>
            <p:cNvPr id="6878" name="object 6878"/>
            <p:cNvSpPr/>
            <p:nvPr/>
          </p:nvSpPr>
          <p:spPr>
            <a:xfrm>
              <a:off x="7221169" y="5413095"/>
              <a:ext cx="2540" cy="721995"/>
            </a:xfrm>
            <a:custGeom>
              <a:avLst/>
              <a:gdLst/>
              <a:ahLst/>
              <a:cxnLst/>
              <a:rect l="l" t="t" r="r" b="b"/>
              <a:pathLst>
                <a:path w="2540" h="721995">
                  <a:moveTo>
                    <a:pt x="1917" y="720191"/>
                  </a:moveTo>
                  <a:lnTo>
                    <a:pt x="596" y="720191"/>
                  </a:lnTo>
                  <a:lnTo>
                    <a:pt x="1917" y="721601"/>
                  </a:lnTo>
                  <a:lnTo>
                    <a:pt x="1917" y="720191"/>
                  </a:lnTo>
                  <a:close/>
                </a:path>
                <a:path w="2540" h="721995">
                  <a:moveTo>
                    <a:pt x="1917" y="397967"/>
                  </a:moveTo>
                  <a:lnTo>
                    <a:pt x="0" y="397967"/>
                  </a:lnTo>
                  <a:lnTo>
                    <a:pt x="0" y="719823"/>
                  </a:lnTo>
                  <a:lnTo>
                    <a:pt x="1917" y="719823"/>
                  </a:lnTo>
                  <a:lnTo>
                    <a:pt x="1917" y="397967"/>
                  </a:lnTo>
                  <a:close/>
                </a:path>
                <a:path w="2540" h="721995">
                  <a:moveTo>
                    <a:pt x="1917" y="0"/>
                  </a:moveTo>
                  <a:lnTo>
                    <a:pt x="0" y="660"/>
                  </a:lnTo>
                  <a:lnTo>
                    <a:pt x="0" y="38417"/>
                  </a:lnTo>
                  <a:lnTo>
                    <a:pt x="1917" y="38417"/>
                  </a:lnTo>
                  <a:lnTo>
                    <a:pt x="1917" y="0"/>
                  </a:lnTo>
                  <a:close/>
                </a:path>
              </a:pathLst>
            </a:custGeom>
            <a:solidFill>
              <a:srgbClr val="BAB4C5"/>
            </a:solidFill>
          </p:spPr>
          <p:txBody>
            <a:bodyPr wrap="square" lIns="0" tIns="0" rIns="0" bIns="0" rtlCol="0"/>
            <a:lstStyle/>
            <a:p>
              <a:endParaRPr lang="fr-FR" noProof="0" dirty="0"/>
            </a:p>
          </p:txBody>
        </p:sp>
        <p:sp>
          <p:nvSpPr>
            <p:cNvPr id="6879" name="object 6879"/>
            <p:cNvSpPr/>
            <p:nvPr/>
          </p:nvSpPr>
          <p:spPr>
            <a:xfrm>
              <a:off x="7221172" y="5413095"/>
              <a:ext cx="2540" cy="721995"/>
            </a:xfrm>
            <a:custGeom>
              <a:avLst/>
              <a:gdLst/>
              <a:ahLst/>
              <a:cxnLst/>
              <a:rect l="l" t="t" r="r" b="b"/>
              <a:pathLst>
                <a:path w="2540" h="721995">
                  <a:moveTo>
                    <a:pt x="1921" y="623666"/>
                  </a:moveTo>
                  <a:lnTo>
                    <a:pt x="1921" y="721595"/>
                  </a:lnTo>
                </a:path>
                <a:path w="2540" h="721995">
                  <a:moveTo>
                    <a:pt x="0" y="719819"/>
                  </a:moveTo>
                  <a:lnTo>
                    <a:pt x="0" y="623666"/>
                  </a:lnTo>
                </a:path>
                <a:path w="2540" h="721995">
                  <a:moveTo>
                    <a:pt x="1921" y="0"/>
                  </a:moveTo>
                  <a:lnTo>
                    <a:pt x="1921" y="38413"/>
                  </a:lnTo>
                </a:path>
                <a:path w="2540" h="721995">
                  <a:moveTo>
                    <a:pt x="1921" y="397957"/>
                  </a:moveTo>
                  <a:lnTo>
                    <a:pt x="1921" y="623666"/>
                  </a:lnTo>
                </a:path>
                <a:path w="2540" h="721995">
                  <a:moveTo>
                    <a:pt x="0" y="623666"/>
                  </a:moveTo>
                  <a:lnTo>
                    <a:pt x="0" y="397604"/>
                  </a:lnTo>
                </a:path>
                <a:path w="2540" h="721995">
                  <a:moveTo>
                    <a:pt x="0" y="39135"/>
                  </a:moveTo>
                  <a:lnTo>
                    <a:pt x="0" y="651"/>
                  </a:lnTo>
                </a:path>
              </a:pathLst>
            </a:custGeom>
            <a:ln w="3175">
              <a:solidFill>
                <a:srgbClr val="BAB4C5"/>
              </a:solidFill>
            </a:ln>
          </p:spPr>
          <p:txBody>
            <a:bodyPr wrap="square" lIns="0" tIns="0" rIns="0" bIns="0" rtlCol="0"/>
            <a:lstStyle/>
            <a:p>
              <a:endParaRPr lang="fr-FR" noProof="0" dirty="0"/>
            </a:p>
          </p:txBody>
        </p:sp>
        <p:sp>
          <p:nvSpPr>
            <p:cNvPr id="6880" name="object 6880"/>
            <p:cNvSpPr/>
            <p:nvPr/>
          </p:nvSpPr>
          <p:spPr>
            <a:xfrm>
              <a:off x="7223086" y="5411876"/>
              <a:ext cx="3810" cy="727075"/>
            </a:xfrm>
            <a:custGeom>
              <a:avLst/>
              <a:gdLst/>
              <a:ahLst/>
              <a:cxnLst/>
              <a:rect l="l" t="t" r="r" b="b"/>
              <a:pathLst>
                <a:path w="3809" h="727075">
                  <a:moveTo>
                    <a:pt x="3606" y="399846"/>
                  </a:moveTo>
                  <a:lnTo>
                    <a:pt x="0" y="399186"/>
                  </a:lnTo>
                  <a:lnTo>
                    <a:pt x="0" y="722820"/>
                  </a:lnTo>
                  <a:lnTo>
                    <a:pt x="3606" y="726668"/>
                  </a:lnTo>
                  <a:lnTo>
                    <a:pt x="3606" y="399846"/>
                  </a:lnTo>
                  <a:close/>
                </a:path>
                <a:path w="3809" h="727075">
                  <a:moveTo>
                    <a:pt x="3606" y="0"/>
                  </a:moveTo>
                  <a:lnTo>
                    <a:pt x="0" y="1219"/>
                  </a:lnTo>
                  <a:lnTo>
                    <a:pt x="0" y="39636"/>
                  </a:lnTo>
                  <a:lnTo>
                    <a:pt x="3606" y="38290"/>
                  </a:lnTo>
                  <a:lnTo>
                    <a:pt x="3606" y="0"/>
                  </a:lnTo>
                  <a:close/>
                </a:path>
              </a:pathLst>
            </a:custGeom>
            <a:solidFill>
              <a:srgbClr val="BAB4C5"/>
            </a:solidFill>
          </p:spPr>
          <p:txBody>
            <a:bodyPr wrap="square" lIns="0" tIns="0" rIns="0" bIns="0" rtlCol="0"/>
            <a:lstStyle/>
            <a:p>
              <a:endParaRPr lang="fr-FR" noProof="0" dirty="0"/>
            </a:p>
          </p:txBody>
        </p:sp>
        <p:sp>
          <p:nvSpPr>
            <p:cNvPr id="6881" name="object 6881"/>
            <p:cNvSpPr/>
            <p:nvPr/>
          </p:nvSpPr>
          <p:spPr>
            <a:xfrm>
              <a:off x="7223093" y="5411873"/>
              <a:ext cx="3810" cy="727075"/>
            </a:xfrm>
            <a:custGeom>
              <a:avLst/>
              <a:gdLst/>
              <a:ahLst/>
              <a:cxnLst/>
              <a:rect l="l" t="t" r="r" b="b"/>
              <a:pathLst>
                <a:path w="3809" h="727075">
                  <a:moveTo>
                    <a:pt x="3602" y="624888"/>
                  </a:moveTo>
                  <a:lnTo>
                    <a:pt x="3602" y="726661"/>
                  </a:lnTo>
                </a:path>
                <a:path w="3809" h="727075">
                  <a:moveTo>
                    <a:pt x="0" y="722817"/>
                  </a:moveTo>
                  <a:lnTo>
                    <a:pt x="0" y="624888"/>
                  </a:lnTo>
                </a:path>
                <a:path w="3809" h="727075">
                  <a:moveTo>
                    <a:pt x="3602" y="0"/>
                  </a:moveTo>
                  <a:lnTo>
                    <a:pt x="3602" y="38281"/>
                  </a:lnTo>
                </a:path>
                <a:path w="3809" h="727075">
                  <a:moveTo>
                    <a:pt x="3602" y="399841"/>
                  </a:moveTo>
                  <a:lnTo>
                    <a:pt x="3602" y="624888"/>
                  </a:lnTo>
                </a:path>
                <a:path w="3809" h="727075">
                  <a:moveTo>
                    <a:pt x="0" y="624888"/>
                  </a:moveTo>
                  <a:lnTo>
                    <a:pt x="0" y="399179"/>
                  </a:lnTo>
                </a:path>
                <a:path w="3809" h="727075">
                  <a:moveTo>
                    <a:pt x="0" y="39635"/>
                  </a:moveTo>
                  <a:lnTo>
                    <a:pt x="0" y="1221"/>
                  </a:lnTo>
                </a:path>
              </a:pathLst>
            </a:custGeom>
            <a:ln w="3175">
              <a:solidFill>
                <a:srgbClr val="BAB4C5"/>
              </a:solidFill>
            </a:ln>
          </p:spPr>
          <p:txBody>
            <a:bodyPr wrap="square" lIns="0" tIns="0" rIns="0" bIns="0" rtlCol="0"/>
            <a:lstStyle/>
            <a:p>
              <a:endParaRPr lang="fr-FR" noProof="0" dirty="0"/>
            </a:p>
          </p:txBody>
        </p:sp>
        <p:sp>
          <p:nvSpPr>
            <p:cNvPr id="6882" name="object 6882"/>
            <p:cNvSpPr/>
            <p:nvPr/>
          </p:nvSpPr>
          <p:spPr>
            <a:xfrm>
              <a:off x="7226693" y="5410656"/>
              <a:ext cx="3810" cy="732155"/>
            </a:xfrm>
            <a:custGeom>
              <a:avLst/>
              <a:gdLst/>
              <a:ahLst/>
              <a:cxnLst/>
              <a:rect l="l" t="t" r="r" b="b"/>
              <a:pathLst>
                <a:path w="3809" h="732154">
                  <a:moveTo>
                    <a:pt x="3594" y="401726"/>
                  </a:moveTo>
                  <a:lnTo>
                    <a:pt x="0" y="401066"/>
                  </a:lnTo>
                  <a:lnTo>
                    <a:pt x="0" y="727887"/>
                  </a:lnTo>
                  <a:lnTo>
                    <a:pt x="3594" y="731723"/>
                  </a:lnTo>
                  <a:lnTo>
                    <a:pt x="3594" y="401726"/>
                  </a:lnTo>
                  <a:close/>
                </a:path>
                <a:path w="3809" h="732154">
                  <a:moveTo>
                    <a:pt x="3594" y="0"/>
                  </a:moveTo>
                  <a:lnTo>
                    <a:pt x="0" y="1219"/>
                  </a:lnTo>
                  <a:lnTo>
                    <a:pt x="0" y="39509"/>
                  </a:lnTo>
                  <a:lnTo>
                    <a:pt x="3594" y="38150"/>
                  </a:lnTo>
                  <a:lnTo>
                    <a:pt x="3594" y="0"/>
                  </a:lnTo>
                  <a:close/>
                </a:path>
              </a:pathLst>
            </a:custGeom>
            <a:solidFill>
              <a:srgbClr val="BAB4C5"/>
            </a:solidFill>
          </p:spPr>
          <p:txBody>
            <a:bodyPr wrap="square" lIns="0" tIns="0" rIns="0" bIns="0" rtlCol="0"/>
            <a:lstStyle/>
            <a:p>
              <a:endParaRPr lang="fr-FR" noProof="0" dirty="0"/>
            </a:p>
          </p:txBody>
        </p:sp>
        <p:sp>
          <p:nvSpPr>
            <p:cNvPr id="6883" name="object 6883"/>
            <p:cNvSpPr/>
            <p:nvPr/>
          </p:nvSpPr>
          <p:spPr>
            <a:xfrm>
              <a:off x="7226696" y="5410651"/>
              <a:ext cx="3810" cy="732155"/>
            </a:xfrm>
            <a:custGeom>
              <a:avLst/>
              <a:gdLst/>
              <a:ahLst/>
              <a:cxnLst/>
              <a:rect l="l" t="t" r="r" b="b"/>
              <a:pathLst>
                <a:path w="3809" h="732154">
                  <a:moveTo>
                    <a:pt x="3602" y="626110"/>
                  </a:moveTo>
                  <a:lnTo>
                    <a:pt x="3602" y="731728"/>
                  </a:lnTo>
                </a:path>
                <a:path w="3809" h="732154">
                  <a:moveTo>
                    <a:pt x="0" y="727883"/>
                  </a:moveTo>
                  <a:lnTo>
                    <a:pt x="0" y="626110"/>
                  </a:lnTo>
                </a:path>
                <a:path w="3809" h="732154">
                  <a:moveTo>
                    <a:pt x="3602" y="0"/>
                  </a:moveTo>
                  <a:lnTo>
                    <a:pt x="3602" y="38149"/>
                  </a:lnTo>
                </a:path>
                <a:path w="3809" h="732154">
                  <a:moveTo>
                    <a:pt x="3602" y="401724"/>
                  </a:moveTo>
                  <a:lnTo>
                    <a:pt x="3602" y="626110"/>
                  </a:lnTo>
                </a:path>
                <a:path w="3809" h="732154">
                  <a:moveTo>
                    <a:pt x="0" y="626110"/>
                  </a:moveTo>
                  <a:lnTo>
                    <a:pt x="0" y="401063"/>
                  </a:lnTo>
                </a:path>
                <a:path w="3809" h="732154">
                  <a:moveTo>
                    <a:pt x="0" y="39503"/>
                  </a:moveTo>
                  <a:lnTo>
                    <a:pt x="0" y="1221"/>
                  </a:lnTo>
                </a:path>
              </a:pathLst>
            </a:custGeom>
            <a:ln w="3175">
              <a:solidFill>
                <a:srgbClr val="BAB4C5"/>
              </a:solidFill>
            </a:ln>
          </p:spPr>
          <p:txBody>
            <a:bodyPr wrap="square" lIns="0" tIns="0" rIns="0" bIns="0" rtlCol="0"/>
            <a:lstStyle/>
            <a:p>
              <a:endParaRPr lang="fr-FR" noProof="0" dirty="0"/>
            </a:p>
          </p:txBody>
        </p:sp>
        <p:sp>
          <p:nvSpPr>
            <p:cNvPr id="6884" name="object 6884"/>
            <p:cNvSpPr/>
            <p:nvPr/>
          </p:nvSpPr>
          <p:spPr>
            <a:xfrm>
              <a:off x="7230288" y="5410085"/>
              <a:ext cx="1905" cy="734695"/>
            </a:xfrm>
            <a:custGeom>
              <a:avLst/>
              <a:gdLst/>
              <a:ahLst/>
              <a:cxnLst/>
              <a:rect l="l" t="t" r="r" b="b"/>
              <a:pathLst>
                <a:path w="1904" h="734695">
                  <a:moveTo>
                    <a:pt x="1689" y="402602"/>
                  </a:moveTo>
                  <a:lnTo>
                    <a:pt x="0" y="402602"/>
                  </a:lnTo>
                  <a:lnTo>
                    <a:pt x="0" y="732294"/>
                  </a:lnTo>
                  <a:lnTo>
                    <a:pt x="1689" y="734098"/>
                  </a:lnTo>
                  <a:lnTo>
                    <a:pt x="1689" y="402602"/>
                  </a:lnTo>
                  <a:close/>
                </a:path>
                <a:path w="1904" h="734695">
                  <a:moveTo>
                    <a:pt x="1689" y="0"/>
                  </a:moveTo>
                  <a:lnTo>
                    <a:pt x="0" y="571"/>
                  </a:lnTo>
                  <a:lnTo>
                    <a:pt x="0" y="38087"/>
                  </a:lnTo>
                  <a:lnTo>
                    <a:pt x="1689" y="38087"/>
                  </a:lnTo>
                  <a:lnTo>
                    <a:pt x="1689" y="0"/>
                  </a:lnTo>
                  <a:close/>
                </a:path>
              </a:pathLst>
            </a:custGeom>
            <a:solidFill>
              <a:srgbClr val="B9B3C4"/>
            </a:solidFill>
          </p:spPr>
          <p:txBody>
            <a:bodyPr wrap="square" lIns="0" tIns="0" rIns="0" bIns="0" rtlCol="0"/>
            <a:lstStyle/>
            <a:p>
              <a:endParaRPr lang="fr-FR" noProof="0" dirty="0"/>
            </a:p>
          </p:txBody>
        </p:sp>
        <p:sp>
          <p:nvSpPr>
            <p:cNvPr id="6885" name="object 6885"/>
            <p:cNvSpPr/>
            <p:nvPr/>
          </p:nvSpPr>
          <p:spPr>
            <a:xfrm>
              <a:off x="7230299" y="5410081"/>
              <a:ext cx="1905" cy="734695"/>
            </a:xfrm>
            <a:custGeom>
              <a:avLst/>
              <a:gdLst/>
              <a:ahLst/>
              <a:cxnLst/>
              <a:rect l="l" t="t" r="r" b="b"/>
              <a:pathLst>
                <a:path w="1904" h="734695">
                  <a:moveTo>
                    <a:pt x="1681" y="626680"/>
                  </a:moveTo>
                  <a:lnTo>
                    <a:pt x="1681" y="734092"/>
                  </a:lnTo>
                </a:path>
                <a:path w="1904" h="734695">
                  <a:moveTo>
                    <a:pt x="0" y="732298"/>
                  </a:moveTo>
                  <a:lnTo>
                    <a:pt x="0" y="626680"/>
                  </a:lnTo>
                </a:path>
                <a:path w="1904" h="734695">
                  <a:moveTo>
                    <a:pt x="1681" y="0"/>
                  </a:moveTo>
                  <a:lnTo>
                    <a:pt x="1681" y="38087"/>
                  </a:lnTo>
                </a:path>
                <a:path w="1904" h="734695">
                  <a:moveTo>
                    <a:pt x="1681" y="402603"/>
                  </a:moveTo>
                  <a:lnTo>
                    <a:pt x="1681" y="626680"/>
                  </a:lnTo>
                </a:path>
                <a:path w="1904" h="734695">
                  <a:moveTo>
                    <a:pt x="0" y="626680"/>
                  </a:moveTo>
                  <a:lnTo>
                    <a:pt x="0" y="402294"/>
                  </a:lnTo>
                </a:path>
                <a:path w="1904" h="734695">
                  <a:moveTo>
                    <a:pt x="0" y="38719"/>
                  </a:moveTo>
                  <a:lnTo>
                    <a:pt x="0" y="570"/>
                  </a:lnTo>
                </a:path>
              </a:pathLst>
            </a:custGeom>
            <a:ln w="3175">
              <a:solidFill>
                <a:srgbClr val="B9B3C4"/>
              </a:solidFill>
            </a:ln>
          </p:spPr>
          <p:txBody>
            <a:bodyPr wrap="square" lIns="0" tIns="0" rIns="0" bIns="0" rtlCol="0"/>
            <a:lstStyle/>
            <a:p>
              <a:endParaRPr lang="fr-FR" noProof="0" dirty="0"/>
            </a:p>
          </p:txBody>
        </p:sp>
        <p:sp>
          <p:nvSpPr>
            <p:cNvPr id="6886" name="object 6886"/>
            <p:cNvSpPr/>
            <p:nvPr/>
          </p:nvSpPr>
          <p:spPr>
            <a:xfrm>
              <a:off x="7231977" y="5408866"/>
              <a:ext cx="3810" cy="739775"/>
            </a:xfrm>
            <a:custGeom>
              <a:avLst/>
              <a:gdLst/>
              <a:ahLst/>
              <a:cxnLst/>
              <a:rect l="l" t="t" r="r" b="b"/>
              <a:pathLst>
                <a:path w="3809" h="739775">
                  <a:moveTo>
                    <a:pt x="3606" y="404482"/>
                  </a:moveTo>
                  <a:lnTo>
                    <a:pt x="0" y="403821"/>
                  </a:lnTo>
                  <a:lnTo>
                    <a:pt x="0" y="735317"/>
                  </a:lnTo>
                  <a:lnTo>
                    <a:pt x="3606" y="739152"/>
                  </a:lnTo>
                  <a:lnTo>
                    <a:pt x="3606" y="404482"/>
                  </a:lnTo>
                  <a:close/>
                </a:path>
                <a:path w="3809" h="739775">
                  <a:moveTo>
                    <a:pt x="3606" y="0"/>
                  </a:moveTo>
                  <a:lnTo>
                    <a:pt x="0" y="1219"/>
                  </a:lnTo>
                  <a:lnTo>
                    <a:pt x="0" y="39306"/>
                  </a:lnTo>
                  <a:lnTo>
                    <a:pt x="3606" y="37960"/>
                  </a:lnTo>
                  <a:lnTo>
                    <a:pt x="3606" y="0"/>
                  </a:lnTo>
                  <a:close/>
                </a:path>
              </a:pathLst>
            </a:custGeom>
            <a:solidFill>
              <a:srgbClr val="B9B3C4"/>
            </a:solidFill>
          </p:spPr>
          <p:txBody>
            <a:bodyPr wrap="square" lIns="0" tIns="0" rIns="0" bIns="0" rtlCol="0"/>
            <a:lstStyle/>
            <a:p>
              <a:endParaRPr lang="fr-FR" noProof="0" dirty="0"/>
            </a:p>
          </p:txBody>
        </p:sp>
        <p:sp>
          <p:nvSpPr>
            <p:cNvPr id="6887" name="object 6887"/>
            <p:cNvSpPr/>
            <p:nvPr/>
          </p:nvSpPr>
          <p:spPr>
            <a:xfrm>
              <a:off x="7231980" y="5408859"/>
              <a:ext cx="3810" cy="739775"/>
            </a:xfrm>
            <a:custGeom>
              <a:avLst/>
              <a:gdLst/>
              <a:ahLst/>
              <a:cxnLst/>
              <a:rect l="l" t="t" r="r" b="b"/>
              <a:pathLst>
                <a:path w="3809" h="739775">
                  <a:moveTo>
                    <a:pt x="3602" y="627902"/>
                  </a:moveTo>
                  <a:lnTo>
                    <a:pt x="3602" y="739158"/>
                  </a:lnTo>
                </a:path>
                <a:path w="3809" h="739775">
                  <a:moveTo>
                    <a:pt x="0" y="735314"/>
                  </a:moveTo>
                  <a:lnTo>
                    <a:pt x="0" y="627902"/>
                  </a:lnTo>
                </a:path>
                <a:path w="3809" h="739775">
                  <a:moveTo>
                    <a:pt x="3602" y="0"/>
                  </a:moveTo>
                  <a:lnTo>
                    <a:pt x="3602" y="37955"/>
                  </a:lnTo>
                </a:path>
                <a:path w="3809" h="739775">
                  <a:moveTo>
                    <a:pt x="3602" y="404487"/>
                  </a:moveTo>
                  <a:lnTo>
                    <a:pt x="3602" y="627902"/>
                  </a:lnTo>
                </a:path>
                <a:path w="3809" h="739775">
                  <a:moveTo>
                    <a:pt x="0" y="627902"/>
                  </a:moveTo>
                  <a:lnTo>
                    <a:pt x="0" y="403825"/>
                  </a:lnTo>
                </a:path>
                <a:path w="3809" h="739775">
                  <a:moveTo>
                    <a:pt x="0" y="39309"/>
                  </a:moveTo>
                  <a:lnTo>
                    <a:pt x="0" y="1221"/>
                  </a:lnTo>
                </a:path>
              </a:pathLst>
            </a:custGeom>
            <a:ln w="3175">
              <a:solidFill>
                <a:srgbClr val="B9B3C4"/>
              </a:solidFill>
            </a:ln>
          </p:spPr>
          <p:txBody>
            <a:bodyPr wrap="square" lIns="0" tIns="0" rIns="0" bIns="0" rtlCol="0"/>
            <a:lstStyle/>
            <a:p>
              <a:endParaRPr lang="fr-FR" noProof="0" dirty="0"/>
            </a:p>
          </p:txBody>
        </p:sp>
        <p:sp>
          <p:nvSpPr>
            <p:cNvPr id="6888" name="object 6888"/>
            <p:cNvSpPr/>
            <p:nvPr/>
          </p:nvSpPr>
          <p:spPr>
            <a:xfrm>
              <a:off x="7235583" y="5407647"/>
              <a:ext cx="3810" cy="744220"/>
            </a:xfrm>
            <a:custGeom>
              <a:avLst/>
              <a:gdLst/>
              <a:ahLst/>
              <a:cxnLst/>
              <a:rect l="l" t="t" r="r" b="b"/>
              <a:pathLst>
                <a:path w="3809" h="744220">
                  <a:moveTo>
                    <a:pt x="3594" y="406361"/>
                  </a:moveTo>
                  <a:lnTo>
                    <a:pt x="0" y="405701"/>
                  </a:lnTo>
                  <a:lnTo>
                    <a:pt x="0" y="740371"/>
                  </a:lnTo>
                  <a:lnTo>
                    <a:pt x="3594" y="744220"/>
                  </a:lnTo>
                  <a:lnTo>
                    <a:pt x="3594" y="406361"/>
                  </a:lnTo>
                  <a:close/>
                </a:path>
                <a:path w="3809" h="744220">
                  <a:moveTo>
                    <a:pt x="3594" y="0"/>
                  </a:moveTo>
                  <a:lnTo>
                    <a:pt x="0" y="1219"/>
                  </a:lnTo>
                  <a:lnTo>
                    <a:pt x="0" y="39179"/>
                  </a:lnTo>
                  <a:lnTo>
                    <a:pt x="3594" y="37820"/>
                  </a:lnTo>
                  <a:lnTo>
                    <a:pt x="3594" y="0"/>
                  </a:lnTo>
                  <a:close/>
                </a:path>
              </a:pathLst>
            </a:custGeom>
            <a:solidFill>
              <a:srgbClr val="B9B3C4"/>
            </a:solidFill>
          </p:spPr>
          <p:txBody>
            <a:bodyPr wrap="square" lIns="0" tIns="0" rIns="0" bIns="0" rtlCol="0"/>
            <a:lstStyle/>
            <a:p>
              <a:endParaRPr lang="fr-FR" noProof="0" dirty="0"/>
            </a:p>
          </p:txBody>
        </p:sp>
        <p:sp>
          <p:nvSpPr>
            <p:cNvPr id="6889" name="object 6889"/>
            <p:cNvSpPr/>
            <p:nvPr/>
          </p:nvSpPr>
          <p:spPr>
            <a:xfrm>
              <a:off x="7235583" y="5407637"/>
              <a:ext cx="3810" cy="744220"/>
            </a:xfrm>
            <a:custGeom>
              <a:avLst/>
              <a:gdLst/>
              <a:ahLst/>
              <a:cxnLst/>
              <a:rect l="l" t="t" r="r" b="b"/>
              <a:pathLst>
                <a:path w="3809" h="744220">
                  <a:moveTo>
                    <a:pt x="3602" y="629124"/>
                  </a:moveTo>
                  <a:lnTo>
                    <a:pt x="3602" y="744224"/>
                  </a:lnTo>
                </a:path>
                <a:path w="3809" h="744220">
                  <a:moveTo>
                    <a:pt x="0" y="740380"/>
                  </a:moveTo>
                  <a:lnTo>
                    <a:pt x="0" y="629124"/>
                  </a:lnTo>
                </a:path>
                <a:path w="3809" h="744220">
                  <a:moveTo>
                    <a:pt x="3602" y="0"/>
                  </a:moveTo>
                  <a:lnTo>
                    <a:pt x="3602" y="37823"/>
                  </a:lnTo>
                </a:path>
                <a:path w="3809" h="744220">
                  <a:moveTo>
                    <a:pt x="3602" y="406370"/>
                  </a:moveTo>
                  <a:lnTo>
                    <a:pt x="3602" y="629124"/>
                  </a:lnTo>
                </a:path>
                <a:path w="3809" h="744220">
                  <a:moveTo>
                    <a:pt x="0" y="629124"/>
                  </a:moveTo>
                  <a:lnTo>
                    <a:pt x="0" y="405708"/>
                  </a:lnTo>
                </a:path>
                <a:path w="3809" h="744220">
                  <a:moveTo>
                    <a:pt x="0" y="39177"/>
                  </a:moveTo>
                  <a:lnTo>
                    <a:pt x="0" y="1221"/>
                  </a:lnTo>
                </a:path>
              </a:pathLst>
            </a:custGeom>
            <a:ln w="3175">
              <a:solidFill>
                <a:srgbClr val="B9B3C4"/>
              </a:solidFill>
            </a:ln>
          </p:spPr>
          <p:txBody>
            <a:bodyPr wrap="square" lIns="0" tIns="0" rIns="0" bIns="0" rtlCol="0"/>
            <a:lstStyle/>
            <a:p>
              <a:endParaRPr lang="fr-FR" noProof="0" dirty="0"/>
            </a:p>
          </p:txBody>
        </p:sp>
        <p:sp>
          <p:nvSpPr>
            <p:cNvPr id="6890" name="object 6890"/>
            <p:cNvSpPr/>
            <p:nvPr/>
          </p:nvSpPr>
          <p:spPr>
            <a:xfrm>
              <a:off x="7239178" y="5406428"/>
              <a:ext cx="3810" cy="749300"/>
            </a:xfrm>
            <a:custGeom>
              <a:avLst/>
              <a:gdLst/>
              <a:ahLst/>
              <a:cxnLst/>
              <a:rect l="l" t="t" r="r" b="b"/>
              <a:pathLst>
                <a:path w="3809" h="749300">
                  <a:moveTo>
                    <a:pt x="3606" y="408241"/>
                  </a:moveTo>
                  <a:lnTo>
                    <a:pt x="0" y="407581"/>
                  </a:lnTo>
                  <a:lnTo>
                    <a:pt x="0" y="745439"/>
                  </a:lnTo>
                  <a:lnTo>
                    <a:pt x="3606" y="749287"/>
                  </a:lnTo>
                  <a:lnTo>
                    <a:pt x="3606" y="408241"/>
                  </a:lnTo>
                  <a:close/>
                </a:path>
                <a:path w="3809" h="749300">
                  <a:moveTo>
                    <a:pt x="3606" y="0"/>
                  </a:moveTo>
                  <a:lnTo>
                    <a:pt x="0" y="1219"/>
                  </a:lnTo>
                  <a:lnTo>
                    <a:pt x="0" y="39039"/>
                  </a:lnTo>
                  <a:lnTo>
                    <a:pt x="3606" y="37680"/>
                  </a:lnTo>
                  <a:lnTo>
                    <a:pt x="3606" y="0"/>
                  </a:lnTo>
                  <a:close/>
                </a:path>
              </a:pathLst>
            </a:custGeom>
            <a:solidFill>
              <a:srgbClr val="B9B3C4"/>
            </a:solidFill>
          </p:spPr>
          <p:txBody>
            <a:bodyPr wrap="square" lIns="0" tIns="0" rIns="0" bIns="0" rtlCol="0"/>
            <a:lstStyle/>
            <a:p>
              <a:endParaRPr lang="fr-FR" noProof="0" dirty="0"/>
            </a:p>
          </p:txBody>
        </p:sp>
        <p:sp>
          <p:nvSpPr>
            <p:cNvPr id="6891" name="object 6891"/>
            <p:cNvSpPr/>
            <p:nvPr/>
          </p:nvSpPr>
          <p:spPr>
            <a:xfrm>
              <a:off x="7239186" y="5406415"/>
              <a:ext cx="3810" cy="749300"/>
            </a:xfrm>
            <a:custGeom>
              <a:avLst/>
              <a:gdLst/>
              <a:ahLst/>
              <a:cxnLst/>
              <a:rect l="l" t="t" r="r" b="b"/>
              <a:pathLst>
                <a:path w="3809" h="749300">
                  <a:moveTo>
                    <a:pt x="3602" y="630346"/>
                  </a:moveTo>
                  <a:lnTo>
                    <a:pt x="3602" y="749291"/>
                  </a:lnTo>
                </a:path>
                <a:path w="3809" h="749300">
                  <a:moveTo>
                    <a:pt x="0" y="745446"/>
                  </a:moveTo>
                  <a:lnTo>
                    <a:pt x="0" y="630346"/>
                  </a:lnTo>
                </a:path>
                <a:path w="3809" h="749300">
                  <a:moveTo>
                    <a:pt x="3602" y="0"/>
                  </a:moveTo>
                  <a:lnTo>
                    <a:pt x="3602" y="37691"/>
                  </a:lnTo>
                </a:path>
                <a:path w="3809" h="749300">
                  <a:moveTo>
                    <a:pt x="3602" y="408253"/>
                  </a:moveTo>
                  <a:lnTo>
                    <a:pt x="3602" y="630346"/>
                  </a:lnTo>
                </a:path>
                <a:path w="3809" h="749300">
                  <a:moveTo>
                    <a:pt x="0" y="630346"/>
                  </a:moveTo>
                  <a:lnTo>
                    <a:pt x="0" y="407592"/>
                  </a:lnTo>
                </a:path>
                <a:path w="3809" h="749300">
                  <a:moveTo>
                    <a:pt x="0" y="39045"/>
                  </a:moveTo>
                  <a:lnTo>
                    <a:pt x="0" y="1221"/>
                  </a:lnTo>
                </a:path>
              </a:pathLst>
            </a:custGeom>
            <a:ln w="3175">
              <a:solidFill>
                <a:srgbClr val="B9B3C4"/>
              </a:solidFill>
            </a:ln>
          </p:spPr>
          <p:txBody>
            <a:bodyPr wrap="square" lIns="0" tIns="0" rIns="0" bIns="0" rtlCol="0"/>
            <a:lstStyle/>
            <a:p>
              <a:endParaRPr lang="fr-FR" noProof="0" dirty="0"/>
            </a:p>
          </p:txBody>
        </p:sp>
        <p:sp>
          <p:nvSpPr>
            <p:cNvPr id="6892" name="object 6892"/>
            <p:cNvSpPr/>
            <p:nvPr/>
          </p:nvSpPr>
          <p:spPr>
            <a:xfrm>
              <a:off x="7242784" y="5405767"/>
              <a:ext cx="2540" cy="752475"/>
            </a:xfrm>
            <a:custGeom>
              <a:avLst/>
              <a:gdLst/>
              <a:ahLst/>
              <a:cxnLst/>
              <a:rect l="l" t="t" r="r" b="b"/>
              <a:pathLst>
                <a:path w="2540" h="752475">
                  <a:moveTo>
                    <a:pt x="1917" y="409257"/>
                  </a:moveTo>
                  <a:lnTo>
                    <a:pt x="0" y="409257"/>
                  </a:lnTo>
                  <a:lnTo>
                    <a:pt x="0" y="749947"/>
                  </a:lnTo>
                  <a:lnTo>
                    <a:pt x="1917" y="751992"/>
                  </a:lnTo>
                  <a:lnTo>
                    <a:pt x="1917" y="409257"/>
                  </a:lnTo>
                  <a:close/>
                </a:path>
                <a:path w="2540" h="752475">
                  <a:moveTo>
                    <a:pt x="1917" y="0"/>
                  </a:moveTo>
                  <a:lnTo>
                    <a:pt x="0" y="660"/>
                  </a:lnTo>
                  <a:lnTo>
                    <a:pt x="0" y="37630"/>
                  </a:lnTo>
                  <a:lnTo>
                    <a:pt x="1917" y="37630"/>
                  </a:lnTo>
                  <a:lnTo>
                    <a:pt x="1917" y="0"/>
                  </a:lnTo>
                  <a:close/>
                </a:path>
              </a:pathLst>
            </a:custGeom>
            <a:solidFill>
              <a:srgbClr val="B9B3C3"/>
            </a:solidFill>
          </p:spPr>
          <p:txBody>
            <a:bodyPr wrap="square" lIns="0" tIns="0" rIns="0" bIns="0" rtlCol="0"/>
            <a:lstStyle/>
            <a:p>
              <a:endParaRPr lang="fr-FR" noProof="0" dirty="0"/>
            </a:p>
          </p:txBody>
        </p:sp>
        <p:sp>
          <p:nvSpPr>
            <p:cNvPr id="6893" name="object 6893"/>
            <p:cNvSpPr/>
            <p:nvPr/>
          </p:nvSpPr>
          <p:spPr>
            <a:xfrm>
              <a:off x="7242789" y="5405763"/>
              <a:ext cx="2540" cy="752475"/>
            </a:xfrm>
            <a:custGeom>
              <a:avLst/>
              <a:gdLst/>
              <a:ahLst/>
              <a:cxnLst/>
              <a:rect l="l" t="t" r="r" b="b"/>
              <a:pathLst>
                <a:path w="2540" h="752475">
                  <a:moveTo>
                    <a:pt x="1921" y="630998"/>
                  </a:moveTo>
                  <a:lnTo>
                    <a:pt x="1921" y="751993"/>
                  </a:lnTo>
                </a:path>
                <a:path w="2540" h="752475">
                  <a:moveTo>
                    <a:pt x="0" y="749942"/>
                  </a:moveTo>
                  <a:lnTo>
                    <a:pt x="0" y="630998"/>
                  </a:lnTo>
                </a:path>
                <a:path w="2540" h="752475">
                  <a:moveTo>
                    <a:pt x="1921" y="0"/>
                  </a:moveTo>
                  <a:lnTo>
                    <a:pt x="1921" y="37621"/>
                  </a:lnTo>
                </a:path>
                <a:path w="2540" h="752475">
                  <a:moveTo>
                    <a:pt x="1921" y="409258"/>
                  </a:moveTo>
                  <a:lnTo>
                    <a:pt x="1921" y="630998"/>
                  </a:lnTo>
                </a:path>
                <a:path w="2540" h="752475">
                  <a:moveTo>
                    <a:pt x="0" y="630998"/>
                  </a:moveTo>
                  <a:lnTo>
                    <a:pt x="0" y="408905"/>
                  </a:lnTo>
                </a:path>
                <a:path w="2540" h="752475">
                  <a:moveTo>
                    <a:pt x="0" y="38343"/>
                  </a:moveTo>
                  <a:lnTo>
                    <a:pt x="0" y="651"/>
                  </a:lnTo>
                </a:path>
              </a:pathLst>
            </a:custGeom>
            <a:ln w="3175">
              <a:solidFill>
                <a:srgbClr val="B9B3C3"/>
              </a:solidFill>
            </a:ln>
          </p:spPr>
          <p:txBody>
            <a:bodyPr wrap="square" lIns="0" tIns="0" rIns="0" bIns="0" rtlCol="0"/>
            <a:lstStyle/>
            <a:p>
              <a:endParaRPr lang="fr-FR" noProof="0" dirty="0"/>
            </a:p>
          </p:txBody>
        </p:sp>
        <p:sp>
          <p:nvSpPr>
            <p:cNvPr id="6894" name="object 6894"/>
            <p:cNvSpPr/>
            <p:nvPr/>
          </p:nvSpPr>
          <p:spPr>
            <a:xfrm>
              <a:off x="7244702" y="5404548"/>
              <a:ext cx="3810" cy="762000"/>
            </a:xfrm>
            <a:custGeom>
              <a:avLst/>
              <a:gdLst/>
              <a:ahLst/>
              <a:cxnLst/>
              <a:rect l="l" t="t" r="r" b="b"/>
              <a:pathLst>
                <a:path w="3809" h="762000">
                  <a:moveTo>
                    <a:pt x="3606" y="411314"/>
                  </a:moveTo>
                  <a:lnTo>
                    <a:pt x="1409" y="411314"/>
                  </a:lnTo>
                  <a:lnTo>
                    <a:pt x="1409" y="410171"/>
                  </a:lnTo>
                  <a:lnTo>
                    <a:pt x="0" y="410171"/>
                  </a:lnTo>
                  <a:lnTo>
                    <a:pt x="0" y="411314"/>
                  </a:lnTo>
                  <a:lnTo>
                    <a:pt x="0" y="753732"/>
                  </a:lnTo>
                  <a:lnTo>
                    <a:pt x="2171" y="753732"/>
                  </a:lnTo>
                  <a:lnTo>
                    <a:pt x="2171" y="761746"/>
                  </a:lnTo>
                  <a:lnTo>
                    <a:pt x="3606" y="761746"/>
                  </a:lnTo>
                  <a:lnTo>
                    <a:pt x="3606" y="753732"/>
                  </a:lnTo>
                  <a:lnTo>
                    <a:pt x="3606" y="411314"/>
                  </a:lnTo>
                  <a:close/>
                </a:path>
                <a:path w="3809" h="762000">
                  <a:moveTo>
                    <a:pt x="3606" y="0"/>
                  </a:moveTo>
                  <a:lnTo>
                    <a:pt x="0" y="1219"/>
                  </a:lnTo>
                  <a:lnTo>
                    <a:pt x="0" y="38849"/>
                  </a:lnTo>
                  <a:lnTo>
                    <a:pt x="3606" y="37490"/>
                  </a:lnTo>
                  <a:lnTo>
                    <a:pt x="3606" y="0"/>
                  </a:lnTo>
                  <a:close/>
                </a:path>
              </a:pathLst>
            </a:custGeom>
            <a:solidFill>
              <a:srgbClr val="B9B3C3"/>
            </a:solidFill>
          </p:spPr>
          <p:txBody>
            <a:bodyPr wrap="square" lIns="0" tIns="0" rIns="0" bIns="0" rtlCol="0"/>
            <a:lstStyle/>
            <a:p>
              <a:endParaRPr lang="fr-FR" noProof="0" dirty="0"/>
            </a:p>
          </p:txBody>
        </p:sp>
        <p:sp>
          <p:nvSpPr>
            <p:cNvPr id="6895" name="object 6895"/>
            <p:cNvSpPr/>
            <p:nvPr/>
          </p:nvSpPr>
          <p:spPr>
            <a:xfrm>
              <a:off x="7244711" y="5404541"/>
              <a:ext cx="3810" cy="762000"/>
            </a:xfrm>
            <a:custGeom>
              <a:avLst/>
              <a:gdLst/>
              <a:ahLst/>
              <a:cxnLst/>
              <a:rect l="l" t="t" r="r" b="b"/>
              <a:pathLst>
                <a:path w="3809" h="762000">
                  <a:moveTo>
                    <a:pt x="3602" y="632220"/>
                  </a:moveTo>
                  <a:lnTo>
                    <a:pt x="3602" y="761675"/>
                  </a:lnTo>
                </a:path>
                <a:path w="3809" h="762000">
                  <a:moveTo>
                    <a:pt x="0" y="753215"/>
                  </a:moveTo>
                  <a:lnTo>
                    <a:pt x="0" y="632220"/>
                  </a:lnTo>
                </a:path>
                <a:path w="3809" h="762000">
                  <a:moveTo>
                    <a:pt x="3602" y="0"/>
                  </a:moveTo>
                  <a:lnTo>
                    <a:pt x="3602" y="37489"/>
                  </a:lnTo>
                </a:path>
                <a:path w="3809" h="762000">
                  <a:moveTo>
                    <a:pt x="3602" y="411141"/>
                  </a:moveTo>
                  <a:lnTo>
                    <a:pt x="3602" y="632220"/>
                  </a:lnTo>
                </a:path>
                <a:path w="3809" h="762000">
                  <a:moveTo>
                    <a:pt x="0" y="632220"/>
                  </a:moveTo>
                  <a:lnTo>
                    <a:pt x="0" y="410480"/>
                  </a:lnTo>
                </a:path>
                <a:path w="3809" h="762000">
                  <a:moveTo>
                    <a:pt x="0" y="38843"/>
                  </a:moveTo>
                  <a:lnTo>
                    <a:pt x="0" y="1221"/>
                  </a:lnTo>
                </a:path>
              </a:pathLst>
            </a:custGeom>
            <a:ln w="3175">
              <a:solidFill>
                <a:srgbClr val="B9B3C3"/>
              </a:solidFill>
            </a:ln>
          </p:spPr>
          <p:txBody>
            <a:bodyPr wrap="square" lIns="0" tIns="0" rIns="0" bIns="0" rtlCol="0"/>
            <a:lstStyle/>
            <a:p>
              <a:endParaRPr lang="fr-FR" noProof="0" dirty="0"/>
            </a:p>
          </p:txBody>
        </p:sp>
        <p:sp>
          <p:nvSpPr>
            <p:cNvPr id="6896" name="object 6896"/>
            <p:cNvSpPr/>
            <p:nvPr/>
          </p:nvSpPr>
          <p:spPr>
            <a:xfrm>
              <a:off x="7248309" y="5403329"/>
              <a:ext cx="3810" cy="773430"/>
            </a:xfrm>
            <a:custGeom>
              <a:avLst/>
              <a:gdLst/>
              <a:ahLst/>
              <a:cxnLst/>
              <a:rect l="l" t="t" r="r" b="b"/>
              <a:pathLst>
                <a:path w="3809" h="773429">
                  <a:moveTo>
                    <a:pt x="3606" y="413016"/>
                  </a:moveTo>
                  <a:lnTo>
                    <a:pt x="0" y="412356"/>
                  </a:lnTo>
                  <a:lnTo>
                    <a:pt x="0" y="762889"/>
                  </a:lnTo>
                  <a:lnTo>
                    <a:pt x="3606" y="772820"/>
                  </a:lnTo>
                  <a:lnTo>
                    <a:pt x="3606" y="413016"/>
                  </a:lnTo>
                  <a:close/>
                </a:path>
                <a:path w="3809" h="773429">
                  <a:moveTo>
                    <a:pt x="3606" y="0"/>
                  </a:moveTo>
                  <a:lnTo>
                    <a:pt x="0" y="1219"/>
                  </a:lnTo>
                  <a:lnTo>
                    <a:pt x="0" y="38709"/>
                  </a:lnTo>
                  <a:lnTo>
                    <a:pt x="3606" y="37350"/>
                  </a:lnTo>
                  <a:lnTo>
                    <a:pt x="3606" y="0"/>
                  </a:lnTo>
                  <a:close/>
                </a:path>
              </a:pathLst>
            </a:custGeom>
            <a:solidFill>
              <a:srgbClr val="B9B3C3"/>
            </a:solidFill>
          </p:spPr>
          <p:txBody>
            <a:bodyPr wrap="square" lIns="0" tIns="0" rIns="0" bIns="0" rtlCol="0"/>
            <a:lstStyle/>
            <a:p>
              <a:endParaRPr lang="fr-FR" noProof="0" dirty="0"/>
            </a:p>
          </p:txBody>
        </p:sp>
        <p:sp>
          <p:nvSpPr>
            <p:cNvPr id="6897" name="object 6897"/>
            <p:cNvSpPr/>
            <p:nvPr/>
          </p:nvSpPr>
          <p:spPr>
            <a:xfrm>
              <a:off x="7248314" y="5403320"/>
              <a:ext cx="3810" cy="773430"/>
            </a:xfrm>
            <a:custGeom>
              <a:avLst/>
              <a:gdLst/>
              <a:ahLst/>
              <a:cxnLst/>
              <a:rect l="l" t="t" r="r" b="b"/>
              <a:pathLst>
                <a:path w="3809" h="773429">
                  <a:moveTo>
                    <a:pt x="3602" y="633442"/>
                  </a:moveTo>
                  <a:lnTo>
                    <a:pt x="3602" y="772820"/>
                  </a:lnTo>
                </a:path>
                <a:path w="3809" h="773429">
                  <a:moveTo>
                    <a:pt x="0" y="762897"/>
                  </a:moveTo>
                  <a:lnTo>
                    <a:pt x="0" y="633442"/>
                  </a:lnTo>
                </a:path>
                <a:path w="3809" h="773429">
                  <a:moveTo>
                    <a:pt x="3602" y="0"/>
                  </a:moveTo>
                  <a:lnTo>
                    <a:pt x="3602" y="37357"/>
                  </a:lnTo>
                </a:path>
                <a:path w="3809" h="773429">
                  <a:moveTo>
                    <a:pt x="3602" y="413025"/>
                  </a:moveTo>
                  <a:lnTo>
                    <a:pt x="3602" y="633442"/>
                  </a:lnTo>
                </a:path>
                <a:path w="3809" h="773429">
                  <a:moveTo>
                    <a:pt x="0" y="633442"/>
                  </a:moveTo>
                  <a:lnTo>
                    <a:pt x="0" y="412363"/>
                  </a:lnTo>
                </a:path>
                <a:path w="3809" h="773429">
                  <a:moveTo>
                    <a:pt x="0" y="38711"/>
                  </a:moveTo>
                  <a:lnTo>
                    <a:pt x="0" y="1221"/>
                  </a:lnTo>
                </a:path>
              </a:pathLst>
            </a:custGeom>
            <a:ln w="3175">
              <a:solidFill>
                <a:srgbClr val="B9B3C3"/>
              </a:solidFill>
            </a:ln>
          </p:spPr>
          <p:txBody>
            <a:bodyPr wrap="square" lIns="0" tIns="0" rIns="0" bIns="0" rtlCol="0"/>
            <a:lstStyle/>
            <a:p>
              <a:endParaRPr lang="fr-FR" noProof="0" dirty="0"/>
            </a:p>
          </p:txBody>
        </p:sp>
        <p:sp>
          <p:nvSpPr>
            <p:cNvPr id="6898" name="object 6898"/>
            <p:cNvSpPr/>
            <p:nvPr/>
          </p:nvSpPr>
          <p:spPr>
            <a:xfrm>
              <a:off x="7251916" y="5402757"/>
              <a:ext cx="1905" cy="778510"/>
            </a:xfrm>
            <a:custGeom>
              <a:avLst/>
              <a:gdLst/>
              <a:ahLst/>
              <a:cxnLst/>
              <a:rect l="l" t="t" r="r" b="b"/>
              <a:pathLst>
                <a:path w="1904" h="778510">
                  <a:moveTo>
                    <a:pt x="1676" y="413905"/>
                  </a:moveTo>
                  <a:lnTo>
                    <a:pt x="0" y="413905"/>
                  </a:lnTo>
                  <a:lnTo>
                    <a:pt x="0" y="773391"/>
                  </a:lnTo>
                  <a:lnTo>
                    <a:pt x="1676" y="778014"/>
                  </a:lnTo>
                  <a:lnTo>
                    <a:pt x="1676" y="413905"/>
                  </a:lnTo>
                  <a:close/>
                </a:path>
                <a:path w="1904" h="778510">
                  <a:moveTo>
                    <a:pt x="1676" y="0"/>
                  </a:moveTo>
                  <a:lnTo>
                    <a:pt x="0" y="571"/>
                  </a:lnTo>
                  <a:lnTo>
                    <a:pt x="0" y="37299"/>
                  </a:lnTo>
                  <a:lnTo>
                    <a:pt x="1676" y="37299"/>
                  </a:lnTo>
                  <a:lnTo>
                    <a:pt x="1676" y="0"/>
                  </a:lnTo>
                  <a:close/>
                </a:path>
              </a:pathLst>
            </a:custGeom>
            <a:solidFill>
              <a:srgbClr val="B9B3C3"/>
            </a:solidFill>
          </p:spPr>
          <p:txBody>
            <a:bodyPr wrap="square" lIns="0" tIns="0" rIns="0" bIns="0" rtlCol="0"/>
            <a:lstStyle/>
            <a:p>
              <a:endParaRPr lang="fr-FR" noProof="0" dirty="0"/>
            </a:p>
          </p:txBody>
        </p:sp>
        <p:sp>
          <p:nvSpPr>
            <p:cNvPr id="6899" name="object 6899"/>
            <p:cNvSpPr/>
            <p:nvPr/>
          </p:nvSpPr>
          <p:spPr>
            <a:xfrm>
              <a:off x="7251916" y="5402749"/>
              <a:ext cx="1905" cy="778510"/>
            </a:xfrm>
            <a:custGeom>
              <a:avLst/>
              <a:gdLst/>
              <a:ahLst/>
              <a:cxnLst/>
              <a:rect l="l" t="t" r="r" b="b"/>
              <a:pathLst>
                <a:path w="1904" h="778510">
                  <a:moveTo>
                    <a:pt x="1681" y="634012"/>
                  </a:moveTo>
                  <a:lnTo>
                    <a:pt x="1681" y="778021"/>
                  </a:lnTo>
                </a:path>
                <a:path w="1904" h="778510">
                  <a:moveTo>
                    <a:pt x="0" y="773390"/>
                  </a:moveTo>
                  <a:lnTo>
                    <a:pt x="0" y="634012"/>
                  </a:lnTo>
                </a:path>
                <a:path w="1904" h="778510">
                  <a:moveTo>
                    <a:pt x="1681" y="0"/>
                  </a:moveTo>
                  <a:lnTo>
                    <a:pt x="1681" y="37295"/>
                  </a:lnTo>
                </a:path>
                <a:path w="1904" h="778510">
                  <a:moveTo>
                    <a:pt x="1681" y="413904"/>
                  </a:moveTo>
                  <a:lnTo>
                    <a:pt x="1681" y="634012"/>
                  </a:lnTo>
                </a:path>
                <a:path w="1904" h="778510">
                  <a:moveTo>
                    <a:pt x="0" y="634012"/>
                  </a:moveTo>
                  <a:lnTo>
                    <a:pt x="0" y="413595"/>
                  </a:lnTo>
                </a:path>
                <a:path w="1904" h="778510">
                  <a:moveTo>
                    <a:pt x="0" y="37927"/>
                  </a:moveTo>
                  <a:lnTo>
                    <a:pt x="0" y="570"/>
                  </a:lnTo>
                </a:path>
              </a:pathLst>
            </a:custGeom>
            <a:ln w="3175">
              <a:solidFill>
                <a:srgbClr val="B9B3C3"/>
              </a:solidFill>
            </a:ln>
          </p:spPr>
          <p:txBody>
            <a:bodyPr wrap="square" lIns="0" tIns="0" rIns="0" bIns="0" rtlCol="0"/>
            <a:lstStyle/>
            <a:p>
              <a:endParaRPr lang="fr-FR" noProof="0" dirty="0"/>
            </a:p>
          </p:txBody>
        </p:sp>
        <p:sp>
          <p:nvSpPr>
            <p:cNvPr id="6900" name="object 6900"/>
            <p:cNvSpPr/>
            <p:nvPr/>
          </p:nvSpPr>
          <p:spPr>
            <a:xfrm>
              <a:off x="7253592" y="5401538"/>
              <a:ext cx="3810" cy="789305"/>
            </a:xfrm>
            <a:custGeom>
              <a:avLst/>
              <a:gdLst/>
              <a:ahLst/>
              <a:cxnLst/>
              <a:rect l="l" t="t" r="r" b="b"/>
              <a:pathLst>
                <a:path w="3809" h="789304">
                  <a:moveTo>
                    <a:pt x="3606" y="415785"/>
                  </a:moveTo>
                  <a:lnTo>
                    <a:pt x="0" y="415124"/>
                  </a:lnTo>
                  <a:lnTo>
                    <a:pt x="0" y="779233"/>
                  </a:lnTo>
                  <a:lnTo>
                    <a:pt x="3606" y="789165"/>
                  </a:lnTo>
                  <a:lnTo>
                    <a:pt x="3606" y="415785"/>
                  </a:lnTo>
                  <a:close/>
                </a:path>
                <a:path w="3809" h="789304">
                  <a:moveTo>
                    <a:pt x="3606" y="0"/>
                  </a:moveTo>
                  <a:lnTo>
                    <a:pt x="0" y="1219"/>
                  </a:lnTo>
                  <a:lnTo>
                    <a:pt x="0" y="38519"/>
                  </a:lnTo>
                  <a:lnTo>
                    <a:pt x="3606" y="37160"/>
                  </a:lnTo>
                  <a:lnTo>
                    <a:pt x="3606" y="0"/>
                  </a:lnTo>
                  <a:close/>
                </a:path>
              </a:pathLst>
            </a:custGeom>
            <a:solidFill>
              <a:srgbClr val="B8B1C3"/>
            </a:solidFill>
          </p:spPr>
          <p:txBody>
            <a:bodyPr wrap="square" lIns="0" tIns="0" rIns="0" bIns="0" rtlCol="0"/>
            <a:lstStyle/>
            <a:p>
              <a:endParaRPr lang="fr-FR" noProof="0" dirty="0"/>
            </a:p>
          </p:txBody>
        </p:sp>
        <p:sp>
          <p:nvSpPr>
            <p:cNvPr id="6901" name="object 6901"/>
            <p:cNvSpPr/>
            <p:nvPr/>
          </p:nvSpPr>
          <p:spPr>
            <a:xfrm>
              <a:off x="7253598" y="5401527"/>
              <a:ext cx="3810" cy="789305"/>
            </a:xfrm>
            <a:custGeom>
              <a:avLst/>
              <a:gdLst/>
              <a:ahLst/>
              <a:cxnLst/>
              <a:rect l="l" t="t" r="r" b="b"/>
              <a:pathLst>
                <a:path w="3809" h="789304">
                  <a:moveTo>
                    <a:pt x="3602" y="635234"/>
                  </a:moveTo>
                  <a:lnTo>
                    <a:pt x="3602" y="789166"/>
                  </a:lnTo>
                </a:path>
                <a:path w="3809" h="789304">
                  <a:moveTo>
                    <a:pt x="0" y="779243"/>
                  </a:moveTo>
                  <a:lnTo>
                    <a:pt x="0" y="635234"/>
                  </a:lnTo>
                </a:path>
                <a:path w="3809" h="789304">
                  <a:moveTo>
                    <a:pt x="3602" y="0"/>
                  </a:moveTo>
                  <a:lnTo>
                    <a:pt x="3602" y="37163"/>
                  </a:lnTo>
                </a:path>
                <a:path w="3809" h="789304">
                  <a:moveTo>
                    <a:pt x="3602" y="415787"/>
                  </a:moveTo>
                  <a:lnTo>
                    <a:pt x="3602" y="635234"/>
                  </a:lnTo>
                </a:path>
                <a:path w="3809" h="789304">
                  <a:moveTo>
                    <a:pt x="0" y="635234"/>
                  </a:moveTo>
                  <a:lnTo>
                    <a:pt x="0" y="415126"/>
                  </a:lnTo>
                </a:path>
                <a:path w="3809" h="789304">
                  <a:moveTo>
                    <a:pt x="0" y="38517"/>
                  </a:moveTo>
                  <a:lnTo>
                    <a:pt x="0" y="1221"/>
                  </a:lnTo>
                </a:path>
              </a:pathLst>
            </a:custGeom>
            <a:ln w="3175">
              <a:solidFill>
                <a:srgbClr val="B8B1C3"/>
              </a:solidFill>
            </a:ln>
          </p:spPr>
          <p:txBody>
            <a:bodyPr wrap="square" lIns="0" tIns="0" rIns="0" bIns="0" rtlCol="0"/>
            <a:lstStyle/>
            <a:p>
              <a:endParaRPr lang="fr-FR" noProof="0" dirty="0"/>
            </a:p>
          </p:txBody>
        </p:sp>
        <p:sp>
          <p:nvSpPr>
            <p:cNvPr id="6902" name="object 6902"/>
            <p:cNvSpPr/>
            <p:nvPr/>
          </p:nvSpPr>
          <p:spPr>
            <a:xfrm>
              <a:off x="7257201" y="5400306"/>
              <a:ext cx="3810" cy="838200"/>
            </a:xfrm>
            <a:custGeom>
              <a:avLst/>
              <a:gdLst/>
              <a:ahLst/>
              <a:cxnLst/>
              <a:rect l="l" t="t" r="r" b="b"/>
              <a:pathLst>
                <a:path w="3809" h="838200">
                  <a:moveTo>
                    <a:pt x="0" y="417009"/>
                  </a:moveTo>
                  <a:lnTo>
                    <a:pt x="0" y="790388"/>
                  </a:lnTo>
                  <a:lnTo>
                    <a:pt x="827" y="792666"/>
                  </a:lnTo>
                  <a:lnTo>
                    <a:pt x="0" y="837116"/>
                  </a:lnTo>
                  <a:lnTo>
                    <a:pt x="3602" y="837904"/>
                  </a:lnTo>
                  <a:lnTo>
                    <a:pt x="3602" y="417671"/>
                  </a:lnTo>
                  <a:lnTo>
                    <a:pt x="0" y="417009"/>
                  </a:lnTo>
                  <a:close/>
                </a:path>
                <a:path w="3809" h="838200">
                  <a:moveTo>
                    <a:pt x="3602" y="0"/>
                  </a:moveTo>
                  <a:lnTo>
                    <a:pt x="0" y="1221"/>
                  </a:lnTo>
                  <a:lnTo>
                    <a:pt x="0" y="38385"/>
                  </a:lnTo>
                  <a:lnTo>
                    <a:pt x="3602" y="37031"/>
                  </a:lnTo>
                  <a:lnTo>
                    <a:pt x="3602" y="0"/>
                  </a:lnTo>
                  <a:close/>
                </a:path>
              </a:pathLst>
            </a:custGeom>
            <a:solidFill>
              <a:srgbClr val="B8B1C3"/>
            </a:solidFill>
          </p:spPr>
          <p:txBody>
            <a:bodyPr wrap="square" lIns="0" tIns="0" rIns="0" bIns="0" rtlCol="0"/>
            <a:lstStyle/>
            <a:p>
              <a:endParaRPr lang="fr-FR" noProof="0" dirty="0"/>
            </a:p>
          </p:txBody>
        </p:sp>
        <p:sp>
          <p:nvSpPr>
            <p:cNvPr id="6903" name="object 6903"/>
            <p:cNvSpPr/>
            <p:nvPr/>
          </p:nvSpPr>
          <p:spPr>
            <a:xfrm>
              <a:off x="7257201" y="5400306"/>
              <a:ext cx="3810" cy="838200"/>
            </a:xfrm>
            <a:custGeom>
              <a:avLst/>
              <a:gdLst/>
              <a:ahLst/>
              <a:cxnLst/>
              <a:rect l="l" t="t" r="r" b="b"/>
              <a:pathLst>
                <a:path w="3809" h="838200">
                  <a:moveTo>
                    <a:pt x="3602" y="636456"/>
                  </a:moveTo>
                  <a:lnTo>
                    <a:pt x="3602" y="837904"/>
                  </a:lnTo>
                </a:path>
                <a:path w="3809" h="838200">
                  <a:moveTo>
                    <a:pt x="0" y="790388"/>
                  </a:moveTo>
                  <a:lnTo>
                    <a:pt x="0" y="636456"/>
                  </a:lnTo>
                </a:path>
                <a:path w="3809" h="838200">
                  <a:moveTo>
                    <a:pt x="3602" y="0"/>
                  </a:moveTo>
                  <a:lnTo>
                    <a:pt x="3602" y="37031"/>
                  </a:lnTo>
                </a:path>
                <a:path w="3809" h="838200">
                  <a:moveTo>
                    <a:pt x="3602" y="417671"/>
                  </a:moveTo>
                  <a:lnTo>
                    <a:pt x="3602" y="636456"/>
                  </a:lnTo>
                </a:path>
                <a:path w="3809" h="838200">
                  <a:moveTo>
                    <a:pt x="0" y="636456"/>
                  </a:moveTo>
                  <a:lnTo>
                    <a:pt x="0" y="417009"/>
                  </a:lnTo>
                </a:path>
                <a:path w="3809" h="838200">
                  <a:moveTo>
                    <a:pt x="0" y="38385"/>
                  </a:moveTo>
                  <a:lnTo>
                    <a:pt x="0" y="1221"/>
                  </a:lnTo>
                </a:path>
              </a:pathLst>
            </a:custGeom>
            <a:ln w="3175">
              <a:solidFill>
                <a:srgbClr val="B8B1C3"/>
              </a:solidFill>
            </a:ln>
          </p:spPr>
          <p:txBody>
            <a:bodyPr wrap="square" lIns="0" tIns="0" rIns="0" bIns="0" rtlCol="0"/>
            <a:lstStyle/>
            <a:p>
              <a:endParaRPr lang="fr-FR" noProof="0" dirty="0"/>
            </a:p>
          </p:txBody>
        </p:sp>
        <p:sp>
          <p:nvSpPr>
            <p:cNvPr id="6904" name="object 6904"/>
            <p:cNvSpPr/>
            <p:nvPr/>
          </p:nvSpPr>
          <p:spPr>
            <a:xfrm>
              <a:off x="7260793" y="5399087"/>
              <a:ext cx="3810" cy="840105"/>
            </a:xfrm>
            <a:custGeom>
              <a:avLst/>
              <a:gdLst/>
              <a:ahLst/>
              <a:cxnLst/>
              <a:rect l="l" t="t" r="r" b="b"/>
              <a:pathLst>
                <a:path w="3809" h="840104">
                  <a:moveTo>
                    <a:pt x="3606" y="419506"/>
                  </a:moveTo>
                  <a:lnTo>
                    <a:pt x="0" y="419506"/>
                  </a:lnTo>
                  <a:lnTo>
                    <a:pt x="0" y="839127"/>
                  </a:lnTo>
                  <a:lnTo>
                    <a:pt x="3606" y="839914"/>
                  </a:lnTo>
                  <a:lnTo>
                    <a:pt x="3606" y="419506"/>
                  </a:lnTo>
                  <a:close/>
                </a:path>
                <a:path w="3809" h="840104">
                  <a:moveTo>
                    <a:pt x="3606" y="0"/>
                  </a:moveTo>
                  <a:lnTo>
                    <a:pt x="0" y="1219"/>
                  </a:lnTo>
                  <a:lnTo>
                    <a:pt x="0" y="38252"/>
                  </a:lnTo>
                  <a:lnTo>
                    <a:pt x="3606" y="36906"/>
                  </a:lnTo>
                  <a:lnTo>
                    <a:pt x="3606" y="0"/>
                  </a:lnTo>
                  <a:close/>
                </a:path>
              </a:pathLst>
            </a:custGeom>
            <a:solidFill>
              <a:srgbClr val="B8B1C3"/>
            </a:solidFill>
          </p:spPr>
          <p:txBody>
            <a:bodyPr wrap="square" lIns="0" tIns="0" rIns="0" bIns="0" rtlCol="0"/>
            <a:lstStyle/>
            <a:p>
              <a:endParaRPr lang="fr-FR" noProof="0" dirty="0"/>
            </a:p>
          </p:txBody>
        </p:sp>
        <p:sp>
          <p:nvSpPr>
            <p:cNvPr id="6905" name="object 6905"/>
            <p:cNvSpPr/>
            <p:nvPr/>
          </p:nvSpPr>
          <p:spPr>
            <a:xfrm>
              <a:off x="7260804" y="5399084"/>
              <a:ext cx="3810" cy="840105"/>
            </a:xfrm>
            <a:custGeom>
              <a:avLst/>
              <a:gdLst/>
              <a:ahLst/>
              <a:cxnLst/>
              <a:rect l="l" t="t" r="r" b="b"/>
              <a:pathLst>
                <a:path w="3809" h="840104">
                  <a:moveTo>
                    <a:pt x="3602" y="637678"/>
                  </a:moveTo>
                  <a:lnTo>
                    <a:pt x="3602" y="839915"/>
                  </a:lnTo>
                </a:path>
                <a:path w="3809" h="840104">
                  <a:moveTo>
                    <a:pt x="0" y="839126"/>
                  </a:moveTo>
                  <a:lnTo>
                    <a:pt x="0" y="637678"/>
                  </a:lnTo>
                </a:path>
                <a:path w="3809" h="840104">
                  <a:moveTo>
                    <a:pt x="3602" y="0"/>
                  </a:moveTo>
                  <a:lnTo>
                    <a:pt x="3602" y="36899"/>
                  </a:lnTo>
                </a:path>
                <a:path w="3809" h="840104">
                  <a:moveTo>
                    <a:pt x="3602" y="419507"/>
                  </a:moveTo>
                  <a:lnTo>
                    <a:pt x="3602" y="637678"/>
                  </a:lnTo>
                </a:path>
                <a:path w="3809" h="840104">
                  <a:moveTo>
                    <a:pt x="0" y="637678"/>
                  </a:moveTo>
                  <a:lnTo>
                    <a:pt x="0" y="418893"/>
                  </a:lnTo>
                </a:path>
                <a:path w="3809" h="840104">
                  <a:moveTo>
                    <a:pt x="0" y="38253"/>
                  </a:moveTo>
                  <a:lnTo>
                    <a:pt x="0" y="1221"/>
                  </a:lnTo>
                </a:path>
              </a:pathLst>
            </a:custGeom>
            <a:ln w="3175">
              <a:solidFill>
                <a:srgbClr val="B8B1C3"/>
              </a:solidFill>
            </a:ln>
          </p:spPr>
          <p:txBody>
            <a:bodyPr wrap="square" lIns="0" tIns="0" rIns="0" bIns="0" rtlCol="0"/>
            <a:lstStyle/>
            <a:p>
              <a:endParaRPr lang="fr-FR" noProof="0" dirty="0"/>
            </a:p>
          </p:txBody>
        </p:sp>
        <p:sp>
          <p:nvSpPr>
            <p:cNvPr id="6906" name="object 6906"/>
            <p:cNvSpPr/>
            <p:nvPr/>
          </p:nvSpPr>
          <p:spPr>
            <a:xfrm>
              <a:off x="7264400" y="5398439"/>
              <a:ext cx="2540" cy="840740"/>
            </a:xfrm>
            <a:custGeom>
              <a:avLst/>
              <a:gdLst/>
              <a:ahLst/>
              <a:cxnLst/>
              <a:rect l="l" t="t" r="r" b="b"/>
              <a:pathLst>
                <a:path w="2540" h="840739">
                  <a:moveTo>
                    <a:pt x="1917" y="420458"/>
                  </a:moveTo>
                  <a:lnTo>
                    <a:pt x="0" y="420458"/>
                  </a:lnTo>
                  <a:lnTo>
                    <a:pt x="0" y="840562"/>
                  </a:lnTo>
                  <a:lnTo>
                    <a:pt x="1917" y="840562"/>
                  </a:lnTo>
                  <a:lnTo>
                    <a:pt x="1917" y="420458"/>
                  </a:lnTo>
                  <a:close/>
                </a:path>
                <a:path w="2540" h="840739">
                  <a:moveTo>
                    <a:pt x="1917" y="0"/>
                  </a:moveTo>
                  <a:lnTo>
                    <a:pt x="0" y="647"/>
                  </a:lnTo>
                  <a:lnTo>
                    <a:pt x="0" y="36830"/>
                  </a:lnTo>
                  <a:lnTo>
                    <a:pt x="1917" y="36830"/>
                  </a:lnTo>
                  <a:lnTo>
                    <a:pt x="1917" y="0"/>
                  </a:lnTo>
                  <a:close/>
                </a:path>
              </a:pathLst>
            </a:custGeom>
            <a:solidFill>
              <a:srgbClr val="B8B1C3"/>
            </a:solidFill>
          </p:spPr>
          <p:txBody>
            <a:bodyPr wrap="square" lIns="0" tIns="0" rIns="0" bIns="0" rtlCol="0"/>
            <a:lstStyle/>
            <a:p>
              <a:endParaRPr lang="fr-FR" noProof="0" dirty="0"/>
            </a:p>
          </p:txBody>
        </p:sp>
        <p:sp>
          <p:nvSpPr>
            <p:cNvPr id="6907" name="object 6907"/>
            <p:cNvSpPr/>
            <p:nvPr/>
          </p:nvSpPr>
          <p:spPr>
            <a:xfrm>
              <a:off x="7264406" y="5398432"/>
              <a:ext cx="2540" cy="841375"/>
            </a:xfrm>
            <a:custGeom>
              <a:avLst/>
              <a:gdLst/>
              <a:ahLst/>
              <a:cxnLst/>
              <a:rect l="l" t="t" r="r" b="b"/>
              <a:pathLst>
                <a:path w="2540" h="841375">
                  <a:moveTo>
                    <a:pt x="1921" y="638329"/>
                  </a:moveTo>
                  <a:lnTo>
                    <a:pt x="1921" y="840988"/>
                  </a:lnTo>
                </a:path>
                <a:path w="2540" h="841375">
                  <a:moveTo>
                    <a:pt x="0" y="840567"/>
                  </a:moveTo>
                  <a:lnTo>
                    <a:pt x="0" y="638329"/>
                  </a:lnTo>
                </a:path>
                <a:path w="2540" h="841375">
                  <a:moveTo>
                    <a:pt x="1921" y="0"/>
                  </a:moveTo>
                  <a:lnTo>
                    <a:pt x="1921" y="36829"/>
                  </a:lnTo>
                </a:path>
                <a:path w="2540" h="841375">
                  <a:moveTo>
                    <a:pt x="1921" y="420460"/>
                  </a:moveTo>
                  <a:lnTo>
                    <a:pt x="1921" y="638329"/>
                  </a:lnTo>
                </a:path>
                <a:path w="2540" h="841375">
                  <a:moveTo>
                    <a:pt x="0" y="638329"/>
                  </a:moveTo>
                  <a:lnTo>
                    <a:pt x="0" y="420159"/>
                  </a:lnTo>
                </a:path>
                <a:path w="2540" h="841375">
                  <a:moveTo>
                    <a:pt x="0" y="37551"/>
                  </a:moveTo>
                  <a:lnTo>
                    <a:pt x="0" y="651"/>
                  </a:lnTo>
                </a:path>
              </a:pathLst>
            </a:custGeom>
            <a:ln w="3175">
              <a:solidFill>
                <a:srgbClr val="B8B1C3"/>
              </a:solidFill>
            </a:ln>
          </p:spPr>
          <p:txBody>
            <a:bodyPr wrap="square" lIns="0" tIns="0" rIns="0" bIns="0" rtlCol="0"/>
            <a:lstStyle/>
            <a:p>
              <a:endParaRPr lang="fr-FR" noProof="0" dirty="0"/>
            </a:p>
          </p:txBody>
        </p:sp>
        <p:sp>
          <p:nvSpPr>
            <p:cNvPr id="6908" name="object 6908"/>
            <p:cNvSpPr/>
            <p:nvPr/>
          </p:nvSpPr>
          <p:spPr>
            <a:xfrm>
              <a:off x="7266318" y="5396712"/>
              <a:ext cx="3810" cy="843915"/>
            </a:xfrm>
            <a:custGeom>
              <a:avLst/>
              <a:gdLst/>
              <a:ahLst/>
              <a:cxnLst/>
              <a:rect l="l" t="t" r="r" b="b"/>
              <a:pathLst>
                <a:path w="3809" h="843914">
                  <a:moveTo>
                    <a:pt x="3606" y="422744"/>
                  </a:moveTo>
                  <a:lnTo>
                    <a:pt x="0" y="422186"/>
                  </a:lnTo>
                  <a:lnTo>
                    <a:pt x="0" y="842708"/>
                  </a:lnTo>
                  <a:lnTo>
                    <a:pt x="3606" y="843508"/>
                  </a:lnTo>
                  <a:lnTo>
                    <a:pt x="3606" y="422744"/>
                  </a:lnTo>
                  <a:close/>
                </a:path>
                <a:path w="3809" h="843914">
                  <a:moveTo>
                    <a:pt x="3606" y="0"/>
                  </a:moveTo>
                  <a:lnTo>
                    <a:pt x="1714" y="0"/>
                  </a:lnTo>
                  <a:lnTo>
                    <a:pt x="1714" y="2286"/>
                  </a:lnTo>
                  <a:lnTo>
                    <a:pt x="0" y="2286"/>
                  </a:lnTo>
                  <a:lnTo>
                    <a:pt x="0" y="37795"/>
                  </a:lnTo>
                  <a:lnTo>
                    <a:pt x="0" y="38938"/>
                  </a:lnTo>
                  <a:lnTo>
                    <a:pt x="508" y="38938"/>
                  </a:lnTo>
                  <a:lnTo>
                    <a:pt x="508" y="37795"/>
                  </a:lnTo>
                  <a:lnTo>
                    <a:pt x="3606" y="37795"/>
                  </a:lnTo>
                  <a:lnTo>
                    <a:pt x="3606" y="2286"/>
                  </a:lnTo>
                  <a:lnTo>
                    <a:pt x="3606" y="0"/>
                  </a:lnTo>
                  <a:close/>
                </a:path>
              </a:pathLst>
            </a:custGeom>
            <a:solidFill>
              <a:srgbClr val="B8B1C2"/>
            </a:solidFill>
          </p:spPr>
          <p:txBody>
            <a:bodyPr wrap="square" lIns="0" tIns="0" rIns="0" bIns="0" rtlCol="0"/>
            <a:lstStyle/>
            <a:p>
              <a:endParaRPr lang="fr-FR" noProof="0" dirty="0"/>
            </a:p>
          </p:txBody>
        </p:sp>
        <p:sp>
          <p:nvSpPr>
            <p:cNvPr id="6909" name="object 6909"/>
            <p:cNvSpPr/>
            <p:nvPr/>
          </p:nvSpPr>
          <p:spPr>
            <a:xfrm>
              <a:off x="7266328" y="5397210"/>
              <a:ext cx="3810" cy="843280"/>
            </a:xfrm>
            <a:custGeom>
              <a:avLst/>
              <a:gdLst/>
              <a:ahLst/>
              <a:cxnLst/>
              <a:rect l="l" t="t" r="r" b="b"/>
              <a:pathLst>
                <a:path w="3809" h="843279">
                  <a:moveTo>
                    <a:pt x="3602" y="639551"/>
                  </a:moveTo>
                  <a:lnTo>
                    <a:pt x="3602" y="842998"/>
                  </a:lnTo>
                </a:path>
                <a:path w="3809" h="843279">
                  <a:moveTo>
                    <a:pt x="0" y="842210"/>
                  </a:moveTo>
                  <a:lnTo>
                    <a:pt x="0" y="639551"/>
                  </a:lnTo>
                </a:path>
                <a:path w="3809" h="843279">
                  <a:moveTo>
                    <a:pt x="3602" y="0"/>
                  </a:moveTo>
                  <a:lnTo>
                    <a:pt x="3602" y="36803"/>
                  </a:lnTo>
                </a:path>
                <a:path w="3809" h="843279">
                  <a:moveTo>
                    <a:pt x="3602" y="422245"/>
                  </a:moveTo>
                  <a:lnTo>
                    <a:pt x="3602" y="639551"/>
                  </a:lnTo>
                </a:path>
                <a:path w="3809" h="843279">
                  <a:moveTo>
                    <a:pt x="0" y="639551"/>
                  </a:moveTo>
                  <a:lnTo>
                    <a:pt x="0" y="421682"/>
                  </a:lnTo>
                </a:path>
                <a:path w="3809" h="843279">
                  <a:moveTo>
                    <a:pt x="0" y="38051"/>
                  </a:moveTo>
                  <a:lnTo>
                    <a:pt x="0" y="1221"/>
                  </a:lnTo>
                </a:path>
              </a:pathLst>
            </a:custGeom>
            <a:ln w="3175">
              <a:solidFill>
                <a:srgbClr val="B8B1C2"/>
              </a:solidFill>
            </a:ln>
          </p:spPr>
          <p:txBody>
            <a:bodyPr wrap="square" lIns="0" tIns="0" rIns="0" bIns="0" rtlCol="0"/>
            <a:lstStyle/>
            <a:p>
              <a:endParaRPr lang="fr-FR" noProof="0" dirty="0"/>
            </a:p>
          </p:txBody>
        </p:sp>
        <p:sp>
          <p:nvSpPr>
            <p:cNvPr id="6910" name="object 6910"/>
            <p:cNvSpPr/>
            <p:nvPr/>
          </p:nvSpPr>
          <p:spPr>
            <a:xfrm>
              <a:off x="7269925" y="5395988"/>
              <a:ext cx="3810" cy="845185"/>
            </a:xfrm>
            <a:custGeom>
              <a:avLst/>
              <a:gdLst/>
              <a:ahLst/>
              <a:cxnLst/>
              <a:rect l="l" t="t" r="r" b="b"/>
              <a:pathLst>
                <a:path w="3809" h="845185">
                  <a:moveTo>
                    <a:pt x="3606" y="424040"/>
                  </a:moveTo>
                  <a:lnTo>
                    <a:pt x="0" y="423468"/>
                  </a:lnTo>
                  <a:lnTo>
                    <a:pt x="0" y="844232"/>
                  </a:lnTo>
                  <a:lnTo>
                    <a:pt x="3606" y="845019"/>
                  </a:lnTo>
                  <a:lnTo>
                    <a:pt x="3606" y="424040"/>
                  </a:lnTo>
                  <a:close/>
                </a:path>
                <a:path w="3809" h="845185">
                  <a:moveTo>
                    <a:pt x="3606" y="0"/>
                  </a:moveTo>
                  <a:lnTo>
                    <a:pt x="0" y="1231"/>
                  </a:lnTo>
                  <a:lnTo>
                    <a:pt x="0" y="38036"/>
                  </a:lnTo>
                  <a:lnTo>
                    <a:pt x="3606" y="36842"/>
                  </a:lnTo>
                  <a:lnTo>
                    <a:pt x="3606" y="0"/>
                  </a:lnTo>
                  <a:close/>
                </a:path>
              </a:pathLst>
            </a:custGeom>
            <a:solidFill>
              <a:srgbClr val="B8B1C2"/>
            </a:solidFill>
          </p:spPr>
          <p:txBody>
            <a:bodyPr wrap="square" lIns="0" tIns="0" rIns="0" bIns="0" rtlCol="0"/>
            <a:lstStyle/>
            <a:p>
              <a:endParaRPr lang="fr-FR" noProof="0" dirty="0"/>
            </a:p>
          </p:txBody>
        </p:sp>
        <p:sp>
          <p:nvSpPr>
            <p:cNvPr id="6911" name="object 6911"/>
            <p:cNvSpPr/>
            <p:nvPr/>
          </p:nvSpPr>
          <p:spPr>
            <a:xfrm>
              <a:off x="7269931" y="5395988"/>
              <a:ext cx="3810" cy="845185"/>
            </a:xfrm>
            <a:custGeom>
              <a:avLst/>
              <a:gdLst/>
              <a:ahLst/>
              <a:cxnLst/>
              <a:rect l="l" t="t" r="r" b="b"/>
              <a:pathLst>
                <a:path w="3809" h="845185">
                  <a:moveTo>
                    <a:pt x="3602" y="640773"/>
                  </a:moveTo>
                  <a:lnTo>
                    <a:pt x="3602" y="845009"/>
                  </a:lnTo>
                </a:path>
                <a:path w="3809" h="845185">
                  <a:moveTo>
                    <a:pt x="0" y="844220"/>
                  </a:moveTo>
                  <a:lnTo>
                    <a:pt x="0" y="640773"/>
                  </a:lnTo>
                </a:path>
                <a:path w="3809" h="845185">
                  <a:moveTo>
                    <a:pt x="3602" y="0"/>
                  </a:moveTo>
                  <a:lnTo>
                    <a:pt x="3602" y="36836"/>
                  </a:lnTo>
                </a:path>
                <a:path w="3809" h="845185">
                  <a:moveTo>
                    <a:pt x="3602" y="424031"/>
                  </a:moveTo>
                  <a:lnTo>
                    <a:pt x="3602" y="640773"/>
                  </a:lnTo>
                </a:path>
                <a:path w="3809" h="845185">
                  <a:moveTo>
                    <a:pt x="0" y="640773"/>
                  </a:moveTo>
                  <a:lnTo>
                    <a:pt x="0" y="423467"/>
                  </a:lnTo>
                </a:path>
                <a:path w="3809" h="845185">
                  <a:moveTo>
                    <a:pt x="0" y="38025"/>
                  </a:moveTo>
                  <a:lnTo>
                    <a:pt x="0" y="1221"/>
                  </a:lnTo>
                </a:path>
              </a:pathLst>
            </a:custGeom>
            <a:ln w="3175">
              <a:solidFill>
                <a:srgbClr val="B8B1C2"/>
              </a:solidFill>
            </a:ln>
          </p:spPr>
          <p:txBody>
            <a:bodyPr wrap="square" lIns="0" tIns="0" rIns="0" bIns="0" rtlCol="0"/>
            <a:lstStyle/>
            <a:p>
              <a:endParaRPr lang="fr-FR" noProof="0" dirty="0"/>
            </a:p>
          </p:txBody>
        </p:sp>
        <p:sp>
          <p:nvSpPr>
            <p:cNvPr id="6912" name="object 6912"/>
            <p:cNvSpPr/>
            <p:nvPr/>
          </p:nvSpPr>
          <p:spPr>
            <a:xfrm>
              <a:off x="7273531" y="5395429"/>
              <a:ext cx="1905" cy="845819"/>
            </a:xfrm>
            <a:custGeom>
              <a:avLst/>
              <a:gdLst/>
              <a:ahLst/>
              <a:cxnLst/>
              <a:rect l="l" t="t" r="r" b="b"/>
              <a:pathLst>
                <a:path w="1904" h="845820">
                  <a:moveTo>
                    <a:pt x="1676" y="424853"/>
                  </a:moveTo>
                  <a:lnTo>
                    <a:pt x="0" y="424853"/>
                  </a:lnTo>
                  <a:lnTo>
                    <a:pt x="0" y="845578"/>
                  </a:lnTo>
                  <a:lnTo>
                    <a:pt x="1676" y="845578"/>
                  </a:lnTo>
                  <a:lnTo>
                    <a:pt x="1676" y="424853"/>
                  </a:lnTo>
                  <a:close/>
                </a:path>
                <a:path w="1904" h="845820">
                  <a:moveTo>
                    <a:pt x="1676" y="0"/>
                  </a:moveTo>
                  <a:lnTo>
                    <a:pt x="0" y="558"/>
                  </a:lnTo>
                  <a:lnTo>
                    <a:pt x="0" y="36842"/>
                  </a:lnTo>
                  <a:lnTo>
                    <a:pt x="1676" y="36842"/>
                  </a:lnTo>
                  <a:lnTo>
                    <a:pt x="1676" y="0"/>
                  </a:lnTo>
                  <a:close/>
                </a:path>
              </a:pathLst>
            </a:custGeom>
            <a:solidFill>
              <a:srgbClr val="B8B1C2"/>
            </a:solidFill>
          </p:spPr>
          <p:txBody>
            <a:bodyPr wrap="square" lIns="0" tIns="0" rIns="0" bIns="0" rtlCol="0"/>
            <a:lstStyle/>
            <a:p>
              <a:endParaRPr lang="fr-FR" noProof="0" dirty="0"/>
            </a:p>
          </p:txBody>
        </p:sp>
        <p:sp>
          <p:nvSpPr>
            <p:cNvPr id="6913" name="object 6913"/>
            <p:cNvSpPr/>
            <p:nvPr/>
          </p:nvSpPr>
          <p:spPr>
            <a:xfrm>
              <a:off x="7273534" y="5395417"/>
              <a:ext cx="1905" cy="846455"/>
            </a:xfrm>
            <a:custGeom>
              <a:avLst/>
              <a:gdLst/>
              <a:ahLst/>
              <a:cxnLst/>
              <a:rect l="l" t="t" r="r" b="b"/>
              <a:pathLst>
                <a:path w="1904" h="846454">
                  <a:moveTo>
                    <a:pt x="1681" y="641343"/>
                  </a:moveTo>
                  <a:lnTo>
                    <a:pt x="1681" y="845947"/>
                  </a:lnTo>
                </a:path>
                <a:path w="1904" h="846454">
                  <a:moveTo>
                    <a:pt x="0" y="845579"/>
                  </a:moveTo>
                  <a:lnTo>
                    <a:pt x="0" y="641343"/>
                  </a:lnTo>
                </a:path>
                <a:path w="1904" h="846454">
                  <a:moveTo>
                    <a:pt x="1681" y="0"/>
                  </a:moveTo>
                  <a:lnTo>
                    <a:pt x="1681" y="36851"/>
                  </a:lnTo>
                </a:path>
                <a:path w="1904" h="846454">
                  <a:moveTo>
                    <a:pt x="1681" y="424864"/>
                  </a:moveTo>
                  <a:lnTo>
                    <a:pt x="1681" y="641343"/>
                  </a:lnTo>
                </a:path>
                <a:path w="1904" h="846454">
                  <a:moveTo>
                    <a:pt x="0" y="641343"/>
                  </a:moveTo>
                  <a:lnTo>
                    <a:pt x="0" y="424601"/>
                  </a:lnTo>
                </a:path>
                <a:path w="1904" h="846454">
                  <a:moveTo>
                    <a:pt x="0" y="37406"/>
                  </a:moveTo>
                  <a:lnTo>
                    <a:pt x="0" y="570"/>
                  </a:lnTo>
                </a:path>
              </a:pathLst>
            </a:custGeom>
            <a:ln w="3175">
              <a:solidFill>
                <a:srgbClr val="B8B1C2"/>
              </a:solidFill>
            </a:ln>
          </p:spPr>
          <p:txBody>
            <a:bodyPr wrap="square" lIns="0" tIns="0" rIns="0" bIns="0" rtlCol="0"/>
            <a:lstStyle/>
            <a:p>
              <a:endParaRPr lang="fr-FR" noProof="0" dirty="0"/>
            </a:p>
          </p:txBody>
        </p:sp>
        <p:sp>
          <p:nvSpPr>
            <p:cNvPr id="6914" name="object 6914"/>
            <p:cNvSpPr/>
            <p:nvPr/>
          </p:nvSpPr>
          <p:spPr>
            <a:xfrm>
              <a:off x="7275207" y="5394197"/>
              <a:ext cx="3810" cy="848360"/>
            </a:xfrm>
            <a:custGeom>
              <a:avLst/>
              <a:gdLst/>
              <a:ahLst/>
              <a:cxnLst/>
              <a:rect l="l" t="t" r="r" b="b"/>
              <a:pathLst>
                <a:path w="3809" h="848360">
                  <a:moveTo>
                    <a:pt x="3606" y="426656"/>
                  </a:moveTo>
                  <a:lnTo>
                    <a:pt x="0" y="426085"/>
                  </a:lnTo>
                  <a:lnTo>
                    <a:pt x="0" y="847178"/>
                  </a:lnTo>
                  <a:lnTo>
                    <a:pt x="3606" y="847966"/>
                  </a:lnTo>
                  <a:lnTo>
                    <a:pt x="3606" y="426656"/>
                  </a:lnTo>
                  <a:close/>
                </a:path>
                <a:path w="3809" h="848360">
                  <a:moveTo>
                    <a:pt x="3606" y="0"/>
                  </a:moveTo>
                  <a:lnTo>
                    <a:pt x="0" y="1231"/>
                  </a:lnTo>
                  <a:lnTo>
                    <a:pt x="0" y="38074"/>
                  </a:lnTo>
                  <a:lnTo>
                    <a:pt x="3606" y="36893"/>
                  </a:lnTo>
                  <a:lnTo>
                    <a:pt x="3606" y="0"/>
                  </a:lnTo>
                  <a:close/>
                </a:path>
              </a:pathLst>
            </a:custGeom>
            <a:solidFill>
              <a:srgbClr val="B8B1C2"/>
            </a:solidFill>
          </p:spPr>
          <p:txBody>
            <a:bodyPr wrap="square" lIns="0" tIns="0" rIns="0" bIns="0" rtlCol="0"/>
            <a:lstStyle/>
            <a:p>
              <a:endParaRPr lang="fr-FR" noProof="0" dirty="0"/>
            </a:p>
          </p:txBody>
        </p:sp>
        <p:sp>
          <p:nvSpPr>
            <p:cNvPr id="6915" name="object 6915"/>
            <p:cNvSpPr/>
            <p:nvPr/>
          </p:nvSpPr>
          <p:spPr>
            <a:xfrm>
              <a:off x="7275215" y="5394195"/>
              <a:ext cx="3810" cy="848360"/>
            </a:xfrm>
            <a:custGeom>
              <a:avLst/>
              <a:gdLst/>
              <a:ahLst/>
              <a:cxnLst/>
              <a:rect l="l" t="t" r="r" b="b"/>
              <a:pathLst>
                <a:path w="3809" h="848360">
                  <a:moveTo>
                    <a:pt x="3602" y="642565"/>
                  </a:moveTo>
                  <a:lnTo>
                    <a:pt x="3602" y="847958"/>
                  </a:lnTo>
                </a:path>
                <a:path w="3809" h="848360">
                  <a:moveTo>
                    <a:pt x="0" y="847169"/>
                  </a:moveTo>
                  <a:lnTo>
                    <a:pt x="0" y="642565"/>
                  </a:lnTo>
                </a:path>
                <a:path w="3809" h="848360">
                  <a:moveTo>
                    <a:pt x="3602" y="0"/>
                  </a:moveTo>
                  <a:lnTo>
                    <a:pt x="3602" y="36883"/>
                  </a:lnTo>
                </a:path>
                <a:path w="3809" h="848360">
                  <a:moveTo>
                    <a:pt x="3602" y="426649"/>
                  </a:moveTo>
                  <a:lnTo>
                    <a:pt x="3602" y="642565"/>
                  </a:lnTo>
                </a:path>
                <a:path w="3809" h="848360">
                  <a:moveTo>
                    <a:pt x="0" y="642565"/>
                  </a:moveTo>
                  <a:lnTo>
                    <a:pt x="0" y="426086"/>
                  </a:lnTo>
                </a:path>
                <a:path w="3809" h="848360">
                  <a:moveTo>
                    <a:pt x="0" y="38073"/>
                  </a:moveTo>
                  <a:lnTo>
                    <a:pt x="0" y="1221"/>
                  </a:lnTo>
                </a:path>
              </a:pathLst>
            </a:custGeom>
            <a:ln w="3175">
              <a:solidFill>
                <a:srgbClr val="B8B1C2"/>
              </a:solidFill>
            </a:ln>
          </p:spPr>
          <p:txBody>
            <a:bodyPr wrap="square" lIns="0" tIns="0" rIns="0" bIns="0" rtlCol="0"/>
            <a:lstStyle/>
            <a:p>
              <a:endParaRPr lang="fr-FR" noProof="0" dirty="0"/>
            </a:p>
          </p:txBody>
        </p:sp>
        <p:sp>
          <p:nvSpPr>
            <p:cNvPr id="6916" name="object 6916"/>
            <p:cNvSpPr/>
            <p:nvPr/>
          </p:nvSpPr>
          <p:spPr>
            <a:xfrm>
              <a:off x="7278814" y="5392978"/>
              <a:ext cx="3810" cy="850265"/>
            </a:xfrm>
            <a:custGeom>
              <a:avLst/>
              <a:gdLst/>
              <a:ahLst/>
              <a:cxnLst/>
              <a:rect l="l" t="t" r="r" b="b"/>
              <a:pathLst>
                <a:path w="3809" h="850264">
                  <a:moveTo>
                    <a:pt x="3606" y="428434"/>
                  </a:moveTo>
                  <a:lnTo>
                    <a:pt x="0" y="427875"/>
                  </a:lnTo>
                  <a:lnTo>
                    <a:pt x="0" y="849185"/>
                  </a:lnTo>
                  <a:lnTo>
                    <a:pt x="3606" y="849972"/>
                  </a:lnTo>
                  <a:lnTo>
                    <a:pt x="3606" y="428434"/>
                  </a:lnTo>
                  <a:close/>
                </a:path>
                <a:path w="3809" h="850264">
                  <a:moveTo>
                    <a:pt x="3606" y="0"/>
                  </a:moveTo>
                  <a:lnTo>
                    <a:pt x="0" y="1219"/>
                  </a:lnTo>
                  <a:lnTo>
                    <a:pt x="0" y="38112"/>
                  </a:lnTo>
                  <a:lnTo>
                    <a:pt x="3606" y="36918"/>
                  </a:lnTo>
                  <a:lnTo>
                    <a:pt x="3606" y="0"/>
                  </a:lnTo>
                  <a:close/>
                </a:path>
              </a:pathLst>
            </a:custGeom>
            <a:solidFill>
              <a:srgbClr val="B8B0C1"/>
            </a:solidFill>
          </p:spPr>
          <p:txBody>
            <a:bodyPr wrap="square" lIns="0" tIns="0" rIns="0" bIns="0" rtlCol="0"/>
            <a:lstStyle/>
            <a:p>
              <a:endParaRPr lang="fr-FR" noProof="0" dirty="0"/>
            </a:p>
          </p:txBody>
        </p:sp>
        <p:sp>
          <p:nvSpPr>
            <p:cNvPr id="6917" name="object 6917"/>
            <p:cNvSpPr/>
            <p:nvPr/>
          </p:nvSpPr>
          <p:spPr>
            <a:xfrm>
              <a:off x="7278818" y="5392974"/>
              <a:ext cx="3810" cy="850265"/>
            </a:xfrm>
            <a:custGeom>
              <a:avLst/>
              <a:gdLst/>
              <a:ahLst/>
              <a:cxnLst/>
              <a:rect l="l" t="t" r="r" b="b"/>
              <a:pathLst>
                <a:path w="3809" h="850264">
                  <a:moveTo>
                    <a:pt x="3602" y="643787"/>
                  </a:moveTo>
                  <a:lnTo>
                    <a:pt x="3602" y="849969"/>
                  </a:lnTo>
                </a:path>
                <a:path w="3809" h="850264">
                  <a:moveTo>
                    <a:pt x="0" y="849180"/>
                  </a:moveTo>
                  <a:lnTo>
                    <a:pt x="0" y="643787"/>
                  </a:lnTo>
                </a:path>
                <a:path w="3809" h="850264">
                  <a:moveTo>
                    <a:pt x="3602" y="0"/>
                  </a:moveTo>
                  <a:lnTo>
                    <a:pt x="3602" y="36916"/>
                  </a:lnTo>
                </a:path>
                <a:path w="3809" h="850264">
                  <a:moveTo>
                    <a:pt x="3602" y="428435"/>
                  </a:moveTo>
                  <a:lnTo>
                    <a:pt x="3602" y="643787"/>
                  </a:lnTo>
                </a:path>
                <a:path w="3809" h="850264">
                  <a:moveTo>
                    <a:pt x="0" y="643787"/>
                  </a:moveTo>
                  <a:lnTo>
                    <a:pt x="0" y="427871"/>
                  </a:lnTo>
                </a:path>
                <a:path w="3809" h="850264">
                  <a:moveTo>
                    <a:pt x="0" y="38105"/>
                  </a:moveTo>
                  <a:lnTo>
                    <a:pt x="0" y="1221"/>
                  </a:lnTo>
                </a:path>
              </a:pathLst>
            </a:custGeom>
            <a:ln w="3175">
              <a:solidFill>
                <a:srgbClr val="B8B0C1"/>
              </a:solidFill>
            </a:ln>
          </p:spPr>
          <p:txBody>
            <a:bodyPr wrap="square" lIns="0" tIns="0" rIns="0" bIns="0" rtlCol="0"/>
            <a:lstStyle/>
            <a:p>
              <a:endParaRPr lang="fr-FR" noProof="0" dirty="0"/>
            </a:p>
          </p:txBody>
        </p:sp>
        <p:sp>
          <p:nvSpPr>
            <p:cNvPr id="6918" name="object 6918"/>
            <p:cNvSpPr/>
            <p:nvPr/>
          </p:nvSpPr>
          <p:spPr>
            <a:xfrm>
              <a:off x="7282421" y="5392330"/>
              <a:ext cx="2540" cy="850900"/>
            </a:xfrm>
            <a:custGeom>
              <a:avLst/>
              <a:gdLst/>
              <a:ahLst/>
              <a:cxnLst/>
              <a:rect l="l" t="t" r="r" b="b"/>
              <a:pathLst>
                <a:path w="2540" h="850900">
                  <a:moveTo>
                    <a:pt x="1917" y="429387"/>
                  </a:moveTo>
                  <a:lnTo>
                    <a:pt x="0" y="429387"/>
                  </a:lnTo>
                  <a:lnTo>
                    <a:pt x="0" y="850620"/>
                  </a:lnTo>
                  <a:lnTo>
                    <a:pt x="1917" y="850620"/>
                  </a:lnTo>
                  <a:lnTo>
                    <a:pt x="1917" y="429387"/>
                  </a:lnTo>
                  <a:close/>
                </a:path>
                <a:path w="2540" h="850900">
                  <a:moveTo>
                    <a:pt x="1917" y="0"/>
                  </a:moveTo>
                  <a:lnTo>
                    <a:pt x="0" y="647"/>
                  </a:lnTo>
                  <a:lnTo>
                    <a:pt x="0" y="36931"/>
                  </a:lnTo>
                  <a:lnTo>
                    <a:pt x="1917" y="36931"/>
                  </a:lnTo>
                  <a:lnTo>
                    <a:pt x="1917" y="0"/>
                  </a:lnTo>
                  <a:close/>
                </a:path>
              </a:pathLst>
            </a:custGeom>
            <a:solidFill>
              <a:srgbClr val="B8B0C1"/>
            </a:solidFill>
          </p:spPr>
          <p:txBody>
            <a:bodyPr wrap="square" lIns="0" tIns="0" rIns="0" bIns="0" rtlCol="0"/>
            <a:lstStyle/>
            <a:p>
              <a:endParaRPr lang="fr-FR" noProof="0" dirty="0"/>
            </a:p>
          </p:txBody>
        </p:sp>
        <p:sp>
          <p:nvSpPr>
            <p:cNvPr id="6919" name="object 6919"/>
            <p:cNvSpPr/>
            <p:nvPr/>
          </p:nvSpPr>
          <p:spPr>
            <a:xfrm>
              <a:off x="7282421" y="5392322"/>
              <a:ext cx="2540" cy="851535"/>
            </a:xfrm>
            <a:custGeom>
              <a:avLst/>
              <a:gdLst/>
              <a:ahLst/>
              <a:cxnLst/>
              <a:rect l="l" t="t" r="r" b="b"/>
              <a:pathLst>
                <a:path w="2540" h="851535">
                  <a:moveTo>
                    <a:pt x="1921" y="644439"/>
                  </a:moveTo>
                  <a:lnTo>
                    <a:pt x="1921" y="851041"/>
                  </a:lnTo>
                </a:path>
                <a:path w="2540" h="851535">
                  <a:moveTo>
                    <a:pt x="0" y="850621"/>
                  </a:moveTo>
                  <a:lnTo>
                    <a:pt x="0" y="644439"/>
                  </a:lnTo>
                </a:path>
                <a:path w="2540" h="851535">
                  <a:moveTo>
                    <a:pt x="1921" y="0"/>
                  </a:moveTo>
                  <a:lnTo>
                    <a:pt x="1921" y="36933"/>
                  </a:lnTo>
                </a:path>
                <a:path w="2540" h="851535">
                  <a:moveTo>
                    <a:pt x="1921" y="429387"/>
                  </a:moveTo>
                  <a:lnTo>
                    <a:pt x="1921" y="644439"/>
                  </a:lnTo>
                </a:path>
                <a:path w="2540" h="851535">
                  <a:moveTo>
                    <a:pt x="0" y="644439"/>
                  </a:moveTo>
                  <a:lnTo>
                    <a:pt x="0" y="429087"/>
                  </a:lnTo>
                </a:path>
                <a:path w="2540" h="851535">
                  <a:moveTo>
                    <a:pt x="0" y="37568"/>
                  </a:moveTo>
                  <a:lnTo>
                    <a:pt x="0" y="651"/>
                  </a:lnTo>
                </a:path>
              </a:pathLst>
            </a:custGeom>
            <a:ln w="3175">
              <a:solidFill>
                <a:srgbClr val="B8B0C1"/>
              </a:solidFill>
            </a:ln>
          </p:spPr>
          <p:txBody>
            <a:bodyPr wrap="square" lIns="0" tIns="0" rIns="0" bIns="0" rtlCol="0"/>
            <a:lstStyle/>
            <a:p>
              <a:endParaRPr lang="fr-FR" noProof="0" dirty="0"/>
            </a:p>
          </p:txBody>
        </p:sp>
        <p:sp>
          <p:nvSpPr>
            <p:cNvPr id="6920" name="object 6920"/>
            <p:cNvSpPr/>
            <p:nvPr/>
          </p:nvSpPr>
          <p:spPr>
            <a:xfrm>
              <a:off x="7284339" y="5391111"/>
              <a:ext cx="3810" cy="853440"/>
            </a:xfrm>
            <a:custGeom>
              <a:avLst/>
              <a:gdLst/>
              <a:ahLst/>
              <a:cxnLst/>
              <a:rect l="l" t="t" r="r" b="b"/>
              <a:pathLst>
                <a:path w="3809" h="853439">
                  <a:moveTo>
                    <a:pt x="3606" y="431165"/>
                  </a:moveTo>
                  <a:lnTo>
                    <a:pt x="0" y="430606"/>
                  </a:lnTo>
                  <a:lnTo>
                    <a:pt x="0" y="852258"/>
                  </a:lnTo>
                  <a:lnTo>
                    <a:pt x="3606" y="853046"/>
                  </a:lnTo>
                  <a:lnTo>
                    <a:pt x="3606" y="431165"/>
                  </a:lnTo>
                  <a:close/>
                </a:path>
                <a:path w="3809" h="853439">
                  <a:moveTo>
                    <a:pt x="3606" y="0"/>
                  </a:moveTo>
                  <a:lnTo>
                    <a:pt x="0" y="1219"/>
                  </a:lnTo>
                  <a:lnTo>
                    <a:pt x="0" y="38150"/>
                  </a:lnTo>
                  <a:lnTo>
                    <a:pt x="3606" y="36957"/>
                  </a:lnTo>
                  <a:lnTo>
                    <a:pt x="3606" y="0"/>
                  </a:lnTo>
                  <a:close/>
                </a:path>
              </a:pathLst>
            </a:custGeom>
            <a:solidFill>
              <a:srgbClr val="B8B0C1"/>
            </a:solidFill>
          </p:spPr>
          <p:txBody>
            <a:bodyPr wrap="square" lIns="0" tIns="0" rIns="0" bIns="0" rtlCol="0"/>
            <a:lstStyle/>
            <a:p>
              <a:endParaRPr lang="fr-FR" noProof="0" dirty="0"/>
            </a:p>
          </p:txBody>
        </p:sp>
        <p:sp>
          <p:nvSpPr>
            <p:cNvPr id="6921" name="object 6921"/>
            <p:cNvSpPr/>
            <p:nvPr/>
          </p:nvSpPr>
          <p:spPr>
            <a:xfrm>
              <a:off x="7284342" y="5391100"/>
              <a:ext cx="3810" cy="853440"/>
            </a:xfrm>
            <a:custGeom>
              <a:avLst/>
              <a:gdLst/>
              <a:ahLst/>
              <a:cxnLst/>
              <a:rect l="l" t="t" r="r" b="b"/>
              <a:pathLst>
                <a:path w="3809" h="853439">
                  <a:moveTo>
                    <a:pt x="3602" y="645661"/>
                  </a:moveTo>
                  <a:lnTo>
                    <a:pt x="3602" y="853052"/>
                  </a:lnTo>
                </a:path>
                <a:path w="3809" h="853439">
                  <a:moveTo>
                    <a:pt x="0" y="852263"/>
                  </a:moveTo>
                  <a:lnTo>
                    <a:pt x="0" y="645661"/>
                  </a:lnTo>
                </a:path>
                <a:path w="3809" h="853439">
                  <a:moveTo>
                    <a:pt x="3602" y="0"/>
                  </a:moveTo>
                  <a:lnTo>
                    <a:pt x="3602" y="36966"/>
                  </a:lnTo>
                </a:path>
                <a:path w="3809" h="853439">
                  <a:moveTo>
                    <a:pt x="3602" y="431173"/>
                  </a:moveTo>
                  <a:lnTo>
                    <a:pt x="3602" y="645661"/>
                  </a:lnTo>
                </a:path>
                <a:path w="3809" h="853439">
                  <a:moveTo>
                    <a:pt x="0" y="645661"/>
                  </a:moveTo>
                  <a:lnTo>
                    <a:pt x="0" y="430609"/>
                  </a:lnTo>
                </a:path>
                <a:path w="3809" h="853439">
                  <a:moveTo>
                    <a:pt x="0" y="38155"/>
                  </a:moveTo>
                  <a:lnTo>
                    <a:pt x="0" y="1221"/>
                  </a:lnTo>
                </a:path>
              </a:pathLst>
            </a:custGeom>
            <a:ln w="3175">
              <a:solidFill>
                <a:srgbClr val="B8B0C1"/>
              </a:solidFill>
            </a:ln>
          </p:spPr>
          <p:txBody>
            <a:bodyPr wrap="square" lIns="0" tIns="0" rIns="0" bIns="0" rtlCol="0"/>
            <a:lstStyle/>
            <a:p>
              <a:endParaRPr lang="fr-FR" noProof="0" dirty="0"/>
            </a:p>
          </p:txBody>
        </p:sp>
        <p:sp>
          <p:nvSpPr>
            <p:cNvPr id="6922" name="object 6922"/>
            <p:cNvSpPr/>
            <p:nvPr/>
          </p:nvSpPr>
          <p:spPr>
            <a:xfrm>
              <a:off x="7287945" y="5389879"/>
              <a:ext cx="3810" cy="855344"/>
            </a:xfrm>
            <a:custGeom>
              <a:avLst/>
              <a:gdLst/>
              <a:ahLst/>
              <a:cxnLst/>
              <a:rect l="l" t="t" r="r" b="b"/>
              <a:pathLst>
                <a:path w="3809" h="855345">
                  <a:moveTo>
                    <a:pt x="3594" y="432968"/>
                  </a:moveTo>
                  <a:lnTo>
                    <a:pt x="0" y="432396"/>
                  </a:lnTo>
                  <a:lnTo>
                    <a:pt x="0" y="854278"/>
                  </a:lnTo>
                  <a:lnTo>
                    <a:pt x="3594" y="855065"/>
                  </a:lnTo>
                  <a:lnTo>
                    <a:pt x="3594" y="432968"/>
                  </a:lnTo>
                  <a:close/>
                </a:path>
                <a:path w="3809" h="855345">
                  <a:moveTo>
                    <a:pt x="3594" y="0"/>
                  </a:moveTo>
                  <a:lnTo>
                    <a:pt x="0" y="1231"/>
                  </a:lnTo>
                  <a:lnTo>
                    <a:pt x="0" y="38188"/>
                  </a:lnTo>
                  <a:lnTo>
                    <a:pt x="3594" y="37007"/>
                  </a:lnTo>
                  <a:lnTo>
                    <a:pt x="3594" y="0"/>
                  </a:lnTo>
                  <a:close/>
                </a:path>
              </a:pathLst>
            </a:custGeom>
            <a:solidFill>
              <a:srgbClr val="B8B0C1"/>
            </a:solidFill>
          </p:spPr>
          <p:txBody>
            <a:bodyPr wrap="square" lIns="0" tIns="0" rIns="0" bIns="0" rtlCol="0"/>
            <a:lstStyle/>
            <a:p>
              <a:endParaRPr lang="fr-FR" noProof="0" dirty="0"/>
            </a:p>
          </p:txBody>
        </p:sp>
        <p:sp>
          <p:nvSpPr>
            <p:cNvPr id="6923" name="object 6923"/>
            <p:cNvSpPr/>
            <p:nvPr/>
          </p:nvSpPr>
          <p:spPr>
            <a:xfrm>
              <a:off x="7287945" y="5389878"/>
              <a:ext cx="3810" cy="855344"/>
            </a:xfrm>
            <a:custGeom>
              <a:avLst/>
              <a:gdLst/>
              <a:ahLst/>
              <a:cxnLst/>
              <a:rect l="l" t="t" r="r" b="b"/>
              <a:pathLst>
                <a:path w="3809" h="855345">
                  <a:moveTo>
                    <a:pt x="3602" y="646883"/>
                  </a:moveTo>
                  <a:lnTo>
                    <a:pt x="3602" y="855063"/>
                  </a:lnTo>
                </a:path>
                <a:path w="3809" h="855345">
                  <a:moveTo>
                    <a:pt x="0" y="854274"/>
                  </a:moveTo>
                  <a:lnTo>
                    <a:pt x="0" y="646883"/>
                  </a:lnTo>
                </a:path>
                <a:path w="3809" h="855345">
                  <a:moveTo>
                    <a:pt x="3602" y="0"/>
                  </a:moveTo>
                  <a:lnTo>
                    <a:pt x="3602" y="36998"/>
                  </a:lnTo>
                </a:path>
                <a:path w="3809" h="855345">
                  <a:moveTo>
                    <a:pt x="3602" y="432958"/>
                  </a:moveTo>
                  <a:lnTo>
                    <a:pt x="3602" y="646883"/>
                  </a:lnTo>
                </a:path>
                <a:path w="3809" h="855345">
                  <a:moveTo>
                    <a:pt x="0" y="646883"/>
                  </a:moveTo>
                  <a:lnTo>
                    <a:pt x="0" y="432395"/>
                  </a:lnTo>
                </a:path>
                <a:path w="3809" h="855345">
                  <a:moveTo>
                    <a:pt x="0" y="38188"/>
                  </a:moveTo>
                  <a:lnTo>
                    <a:pt x="0" y="1221"/>
                  </a:lnTo>
                </a:path>
              </a:pathLst>
            </a:custGeom>
            <a:ln w="3175">
              <a:solidFill>
                <a:srgbClr val="B8B0C1"/>
              </a:solidFill>
            </a:ln>
          </p:spPr>
          <p:txBody>
            <a:bodyPr wrap="square" lIns="0" tIns="0" rIns="0" bIns="0" rtlCol="0"/>
            <a:lstStyle/>
            <a:p>
              <a:endParaRPr lang="fr-FR" noProof="0" dirty="0"/>
            </a:p>
          </p:txBody>
        </p:sp>
        <p:sp>
          <p:nvSpPr>
            <p:cNvPr id="6924" name="object 6924"/>
            <p:cNvSpPr/>
            <p:nvPr/>
          </p:nvSpPr>
          <p:spPr>
            <a:xfrm>
              <a:off x="7291540" y="5388660"/>
              <a:ext cx="3810" cy="857250"/>
            </a:xfrm>
            <a:custGeom>
              <a:avLst/>
              <a:gdLst/>
              <a:ahLst/>
              <a:cxnLst/>
              <a:rect l="l" t="t" r="r" b="b"/>
              <a:pathLst>
                <a:path w="3809" h="857250">
                  <a:moveTo>
                    <a:pt x="3606" y="434746"/>
                  </a:moveTo>
                  <a:lnTo>
                    <a:pt x="0" y="434187"/>
                  </a:lnTo>
                  <a:lnTo>
                    <a:pt x="0" y="856284"/>
                  </a:lnTo>
                  <a:lnTo>
                    <a:pt x="3606" y="857072"/>
                  </a:lnTo>
                  <a:lnTo>
                    <a:pt x="3606" y="434746"/>
                  </a:lnTo>
                  <a:close/>
                </a:path>
                <a:path w="3809" h="857250">
                  <a:moveTo>
                    <a:pt x="3606" y="0"/>
                  </a:moveTo>
                  <a:lnTo>
                    <a:pt x="0" y="1219"/>
                  </a:lnTo>
                  <a:lnTo>
                    <a:pt x="0" y="38227"/>
                  </a:lnTo>
                  <a:lnTo>
                    <a:pt x="3606" y="37033"/>
                  </a:lnTo>
                  <a:lnTo>
                    <a:pt x="3606" y="0"/>
                  </a:lnTo>
                  <a:close/>
                </a:path>
              </a:pathLst>
            </a:custGeom>
            <a:solidFill>
              <a:srgbClr val="B8B0C1"/>
            </a:solidFill>
          </p:spPr>
          <p:txBody>
            <a:bodyPr wrap="square" lIns="0" tIns="0" rIns="0" bIns="0" rtlCol="0"/>
            <a:lstStyle/>
            <a:p>
              <a:endParaRPr lang="fr-FR" noProof="0" dirty="0"/>
            </a:p>
          </p:txBody>
        </p:sp>
        <p:sp>
          <p:nvSpPr>
            <p:cNvPr id="6925" name="object 6925"/>
            <p:cNvSpPr/>
            <p:nvPr/>
          </p:nvSpPr>
          <p:spPr>
            <a:xfrm>
              <a:off x="7291548" y="5388656"/>
              <a:ext cx="3810" cy="857250"/>
            </a:xfrm>
            <a:custGeom>
              <a:avLst/>
              <a:gdLst/>
              <a:ahLst/>
              <a:cxnLst/>
              <a:rect l="l" t="t" r="r" b="b"/>
              <a:pathLst>
                <a:path w="3809" h="857250">
                  <a:moveTo>
                    <a:pt x="3602" y="648105"/>
                  </a:moveTo>
                  <a:lnTo>
                    <a:pt x="3602" y="857073"/>
                  </a:lnTo>
                </a:path>
                <a:path w="3809" h="857250">
                  <a:moveTo>
                    <a:pt x="0" y="856285"/>
                  </a:moveTo>
                  <a:lnTo>
                    <a:pt x="0" y="648105"/>
                  </a:lnTo>
                </a:path>
                <a:path w="3809" h="857250">
                  <a:moveTo>
                    <a:pt x="3602" y="0"/>
                  </a:moveTo>
                  <a:lnTo>
                    <a:pt x="3602" y="37031"/>
                  </a:lnTo>
                </a:path>
                <a:path w="3809" h="857250">
                  <a:moveTo>
                    <a:pt x="3602" y="434744"/>
                  </a:moveTo>
                  <a:lnTo>
                    <a:pt x="3602" y="648105"/>
                  </a:lnTo>
                </a:path>
                <a:path w="3809" h="857250">
                  <a:moveTo>
                    <a:pt x="0" y="648105"/>
                  </a:moveTo>
                  <a:lnTo>
                    <a:pt x="0" y="434180"/>
                  </a:lnTo>
                </a:path>
                <a:path w="3809" h="857250">
                  <a:moveTo>
                    <a:pt x="0" y="38220"/>
                  </a:moveTo>
                  <a:lnTo>
                    <a:pt x="0" y="1221"/>
                  </a:lnTo>
                </a:path>
              </a:pathLst>
            </a:custGeom>
            <a:ln w="3175">
              <a:solidFill>
                <a:srgbClr val="B8B0C1"/>
              </a:solidFill>
            </a:ln>
          </p:spPr>
          <p:txBody>
            <a:bodyPr wrap="square" lIns="0" tIns="0" rIns="0" bIns="0" rtlCol="0"/>
            <a:lstStyle/>
            <a:p>
              <a:endParaRPr lang="fr-FR" noProof="0" dirty="0"/>
            </a:p>
          </p:txBody>
        </p:sp>
        <p:sp>
          <p:nvSpPr>
            <p:cNvPr id="6926" name="object 6926"/>
            <p:cNvSpPr/>
            <p:nvPr/>
          </p:nvSpPr>
          <p:spPr>
            <a:xfrm>
              <a:off x="7295146" y="5388089"/>
              <a:ext cx="1905" cy="857885"/>
            </a:xfrm>
            <a:custGeom>
              <a:avLst/>
              <a:gdLst/>
              <a:ahLst/>
              <a:cxnLst/>
              <a:rect l="l" t="t" r="r" b="b"/>
              <a:pathLst>
                <a:path w="1904" h="857885">
                  <a:moveTo>
                    <a:pt x="1676" y="435584"/>
                  </a:moveTo>
                  <a:lnTo>
                    <a:pt x="0" y="435584"/>
                  </a:lnTo>
                  <a:lnTo>
                    <a:pt x="0" y="857643"/>
                  </a:lnTo>
                  <a:lnTo>
                    <a:pt x="1676" y="857643"/>
                  </a:lnTo>
                  <a:lnTo>
                    <a:pt x="1676" y="435584"/>
                  </a:lnTo>
                  <a:close/>
                </a:path>
                <a:path w="1904" h="857885">
                  <a:moveTo>
                    <a:pt x="1676" y="0"/>
                  </a:moveTo>
                  <a:lnTo>
                    <a:pt x="0" y="571"/>
                  </a:lnTo>
                  <a:lnTo>
                    <a:pt x="0" y="37045"/>
                  </a:lnTo>
                  <a:lnTo>
                    <a:pt x="1676" y="37045"/>
                  </a:lnTo>
                  <a:lnTo>
                    <a:pt x="1676" y="0"/>
                  </a:lnTo>
                  <a:close/>
                </a:path>
              </a:pathLst>
            </a:custGeom>
            <a:solidFill>
              <a:srgbClr val="B8B0C1"/>
            </a:solidFill>
          </p:spPr>
          <p:txBody>
            <a:bodyPr wrap="square" lIns="0" tIns="0" rIns="0" bIns="0" rtlCol="0"/>
            <a:lstStyle/>
            <a:p>
              <a:endParaRPr lang="fr-FR" noProof="0" dirty="0"/>
            </a:p>
          </p:txBody>
        </p:sp>
        <p:sp>
          <p:nvSpPr>
            <p:cNvPr id="6927" name="object 6927"/>
            <p:cNvSpPr/>
            <p:nvPr/>
          </p:nvSpPr>
          <p:spPr>
            <a:xfrm>
              <a:off x="7295151" y="5388086"/>
              <a:ext cx="1905" cy="858519"/>
            </a:xfrm>
            <a:custGeom>
              <a:avLst/>
              <a:gdLst/>
              <a:ahLst/>
              <a:cxnLst/>
              <a:rect l="l" t="t" r="r" b="b"/>
              <a:pathLst>
                <a:path w="1904" h="858520">
                  <a:moveTo>
                    <a:pt x="1681" y="648675"/>
                  </a:moveTo>
                  <a:lnTo>
                    <a:pt x="1681" y="858012"/>
                  </a:lnTo>
                </a:path>
                <a:path w="1904" h="858520">
                  <a:moveTo>
                    <a:pt x="0" y="857644"/>
                  </a:moveTo>
                  <a:lnTo>
                    <a:pt x="0" y="648675"/>
                  </a:lnTo>
                </a:path>
                <a:path w="1904" h="858520">
                  <a:moveTo>
                    <a:pt x="1681" y="0"/>
                  </a:moveTo>
                  <a:lnTo>
                    <a:pt x="1681" y="37046"/>
                  </a:lnTo>
                </a:path>
                <a:path w="1904" h="858520">
                  <a:moveTo>
                    <a:pt x="1681" y="435577"/>
                  </a:moveTo>
                  <a:lnTo>
                    <a:pt x="1681" y="648675"/>
                  </a:lnTo>
                </a:path>
                <a:path w="1904" h="858520">
                  <a:moveTo>
                    <a:pt x="0" y="648675"/>
                  </a:moveTo>
                  <a:lnTo>
                    <a:pt x="0" y="435314"/>
                  </a:lnTo>
                </a:path>
                <a:path w="1904" h="858520">
                  <a:moveTo>
                    <a:pt x="0" y="37601"/>
                  </a:moveTo>
                  <a:lnTo>
                    <a:pt x="0" y="570"/>
                  </a:lnTo>
                </a:path>
              </a:pathLst>
            </a:custGeom>
            <a:ln w="3175">
              <a:solidFill>
                <a:srgbClr val="B8B0C1"/>
              </a:solidFill>
            </a:ln>
          </p:spPr>
          <p:txBody>
            <a:bodyPr wrap="square" lIns="0" tIns="0" rIns="0" bIns="0" rtlCol="0"/>
            <a:lstStyle/>
            <a:p>
              <a:endParaRPr lang="fr-FR" noProof="0" dirty="0"/>
            </a:p>
          </p:txBody>
        </p:sp>
        <p:sp>
          <p:nvSpPr>
            <p:cNvPr id="6928" name="object 6928"/>
            <p:cNvSpPr/>
            <p:nvPr/>
          </p:nvSpPr>
          <p:spPr>
            <a:xfrm>
              <a:off x="7296823" y="5386870"/>
              <a:ext cx="3810" cy="860425"/>
            </a:xfrm>
            <a:custGeom>
              <a:avLst/>
              <a:gdLst/>
              <a:ahLst/>
              <a:cxnLst/>
              <a:rect l="l" t="t" r="r" b="b"/>
              <a:pathLst>
                <a:path w="3809" h="860425">
                  <a:moveTo>
                    <a:pt x="3606" y="437362"/>
                  </a:moveTo>
                  <a:lnTo>
                    <a:pt x="0" y="436803"/>
                  </a:lnTo>
                  <a:lnTo>
                    <a:pt x="0" y="859231"/>
                  </a:lnTo>
                  <a:lnTo>
                    <a:pt x="3606" y="860018"/>
                  </a:lnTo>
                  <a:lnTo>
                    <a:pt x="3606" y="437362"/>
                  </a:lnTo>
                  <a:close/>
                </a:path>
                <a:path w="3809" h="860425">
                  <a:moveTo>
                    <a:pt x="3606" y="0"/>
                  </a:moveTo>
                  <a:lnTo>
                    <a:pt x="0" y="1219"/>
                  </a:lnTo>
                  <a:lnTo>
                    <a:pt x="0" y="38265"/>
                  </a:lnTo>
                  <a:lnTo>
                    <a:pt x="3606" y="37084"/>
                  </a:lnTo>
                  <a:lnTo>
                    <a:pt x="3606" y="0"/>
                  </a:lnTo>
                  <a:close/>
                </a:path>
              </a:pathLst>
            </a:custGeom>
            <a:solidFill>
              <a:srgbClr val="B8B0C1"/>
            </a:solidFill>
          </p:spPr>
          <p:txBody>
            <a:bodyPr wrap="square" lIns="0" tIns="0" rIns="0" bIns="0" rtlCol="0"/>
            <a:lstStyle/>
            <a:p>
              <a:endParaRPr lang="fr-FR" noProof="0" dirty="0"/>
            </a:p>
          </p:txBody>
        </p:sp>
        <p:sp>
          <p:nvSpPr>
            <p:cNvPr id="6929" name="object 6929"/>
            <p:cNvSpPr/>
            <p:nvPr/>
          </p:nvSpPr>
          <p:spPr>
            <a:xfrm>
              <a:off x="7296832" y="5386864"/>
              <a:ext cx="3810" cy="860425"/>
            </a:xfrm>
            <a:custGeom>
              <a:avLst/>
              <a:gdLst/>
              <a:ahLst/>
              <a:cxnLst/>
              <a:rect l="l" t="t" r="r" b="b"/>
              <a:pathLst>
                <a:path w="3809" h="860425">
                  <a:moveTo>
                    <a:pt x="3602" y="649897"/>
                  </a:moveTo>
                  <a:lnTo>
                    <a:pt x="3602" y="860023"/>
                  </a:lnTo>
                </a:path>
                <a:path w="3809" h="860425">
                  <a:moveTo>
                    <a:pt x="0" y="859234"/>
                  </a:moveTo>
                  <a:lnTo>
                    <a:pt x="0" y="649897"/>
                  </a:lnTo>
                </a:path>
                <a:path w="3809" h="860425">
                  <a:moveTo>
                    <a:pt x="3602" y="0"/>
                  </a:moveTo>
                  <a:lnTo>
                    <a:pt x="3602" y="37079"/>
                  </a:lnTo>
                </a:path>
                <a:path w="3809" h="860425">
                  <a:moveTo>
                    <a:pt x="3602" y="437363"/>
                  </a:moveTo>
                  <a:lnTo>
                    <a:pt x="3602" y="649897"/>
                  </a:lnTo>
                </a:path>
                <a:path w="3809" h="860425">
                  <a:moveTo>
                    <a:pt x="0" y="649897"/>
                  </a:moveTo>
                  <a:lnTo>
                    <a:pt x="0" y="436799"/>
                  </a:lnTo>
                </a:path>
                <a:path w="3809" h="860425">
                  <a:moveTo>
                    <a:pt x="0" y="38268"/>
                  </a:moveTo>
                  <a:lnTo>
                    <a:pt x="0" y="1221"/>
                  </a:lnTo>
                </a:path>
              </a:pathLst>
            </a:custGeom>
            <a:ln w="3175">
              <a:solidFill>
                <a:srgbClr val="B8B0C1"/>
              </a:solidFill>
            </a:ln>
          </p:spPr>
          <p:txBody>
            <a:bodyPr wrap="square" lIns="0" tIns="0" rIns="0" bIns="0" rtlCol="0"/>
            <a:lstStyle/>
            <a:p>
              <a:endParaRPr lang="fr-FR" noProof="0" dirty="0"/>
            </a:p>
          </p:txBody>
        </p:sp>
        <p:sp>
          <p:nvSpPr>
            <p:cNvPr id="6930" name="object 6930"/>
            <p:cNvSpPr/>
            <p:nvPr/>
          </p:nvSpPr>
          <p:spPr>
            <a:xfrm>
              <a:off x="7300430" y="5385650"/>
              <a:ext cx="3810" cy="862330"/>
            </a:xfrm>
            <a:custGeom>
              <a:avLst/>
              <a:gdLst/>
              <a:ahLst/>
              <a:cxnLst/>
              <a:rect l="l" t="t" r="r" b="b"/>
              <a:pathLst>
                <a:path w="3809" h="862329">
                  <a:moveTo>
                    <a:pt x="3606" y="439140"/>
                  </a:moveTo>
                  <a:lnTo>
                    <a:pt x="0" y="438581"/>
                  </a:lnTo>
                  <a:lnTo>
                    <a:pt x="0" y="861237"/>
                  </a:lnTo>
                  <a:lnTo>
                    <a:pt x="3606" y="862037"/>
                  </a:lnTo>
                  <a:lnTo>
                    <a:pt x="3606" y="439140"/>
                  </a:lnTo>
                  <a:close/>
                </a:path>
                <a:path w="3809" h="862329">
                  <a:moveTo>
                    <a:pt x="3606" y="0"/>
                  </a:moveTo>
                  <a:lnTo>
                    <a:pt x="0" y="1219"/>
                  </a:lnTo>
                  <a:lnTo>
                    <a:pt x="0" y="38303"/>
                  </a:lnTo>
                  <a:lnTo>
                    <a:pt x="3606" y="37109"/>
                  </a:lnTo>
                  <a:lnTo>
                    <a:pt x="3606" y="0"/>
                  </a:lnTo>
                  <a:close/>
                </a:path>
              </a:pathLst>
            </a:custGeom>
            <a:solidFill>
              <a:srgbClr val="B8B0C1"/>
            </a:solidFill>
          </p:spPr>
          <p:txBody>
            <a:bodyPr wrap="square" lIns="0" tIns="0" rIns="0" bIns="0" rtlCol="0"/>
            <a:lstStyle/>
            <a:p>
              <a:endParaRPr lang="fr-FR" noProof="0" dirty="0"/>
            </a:p>
          </p:txBody>
        </p:sp>
        <p:sp>
          <p:nvSpPr>
            <p:cNvPr id="6931" name="object 6931"/>
            <p:cNvSpPr/>
            <p:nvPr/>
          </p:nvSpPr>
          <p:spPr>
            <a:xfrm>
              <a:off x="7300435" y="5385642"/>
              <a:ext cx="3810" cy="862330"/>
            </a:xfrm>
            <a:custGeom>
              <a:avLst/>
              <a:gdLst/>
              <a:ahLst/>
              <a:cxnLst/>
              <a:rect l="l" t="t" r="r" b="b"/>
              <a:pathLst>
                <a:path w="3809" h="862329">
                  <a:moveTo>
                    <a:pt x="3602" y="651119"/>
                  </a:moveTo>
                  <a:lnTo>
                    <a:pt x="3602" y="862033"/>
                  </a:lnTo>
                </a:path>
                <a:path w="3809" h="862329">
                  <a:moveTo>
                    <a:pt x="0" y="861244"/>
                  </a:moveTo>
                  <a:lnTo>
                    <a:pt x="0" y="651119"/>
                  </a:lnTo>
                </a:path>
                <a:path w="3809" h="862329">
                  <a:moveTo>
                    <a:pt x="3602" y="0"/>
                  </a:moveTo>
                  <a:lnTo>
                    <a:pt x="3602" y="37111"/>
                  </a:lnTo>
                </a:path>
                <a:path w="3809" h="862329">
                  <a:moveTo>
                    <a:pt x="3602" y="439148"/>
                  </a:moveTo>
                  <a:lnTo>
                    <a:pt x="3602" y="651119"/>
                  </a:lnTo>
                </a:path>
                <a:path w="3809" h="862329">
                  <a:moveTo>
                    <a:pt x="0" y="651119"/>
                  </a:moveTo>
                  <a:lnTo>
                    <a:pt x="0" y="438585"/>
                  </a:lnTo>
                </a:path>
                <a:path w="3809" h="862329">
                  <a:moveTo>
                    <a:pt x="0" y="38301"/>
                  </a:moveTo>
                  <a:lnTo>
                    <a:pt x="0" y="1221"/>
                  </a:lnTo>
                </a:path>
              </a:pathLst>
            </a:custGeom>
            <a:ln w="3175">
              <a:solidFill>
                <a:srgbClr val="B8B0C1"/>
              </a:solidFill>
            </a:ln>
          </p:spPr>
          <p:txBody>
            <a:bodyPr wrap="square" lIns="0" tIns="0" rIns="0" bIns="0" rtlCol="0"/>
            <a:lstStyle/>
            <a:p>
              <a:endParaRPr lang="fr-FR" noProof="0" dirty="0"/>
            </a:p>
          </p:txBody>
        </p:sp>
        <p:sp>
          <p:nvSpPr>
            <p:cNvPr id="6932" name="object 6932"/>
            <p:cNvSpPr/>
            <p:nvPr/>
          </p:nvSpPr>
          <p:spPr>
            <a:xfrm>
              <a:off x="7304037" y="5385003"/>
              <a:ext cx="2540" cy="862965"/>
            </a:xfrm>
            <a:custGeom>
              <a:avLst/>
              <a:gdLst/>
              <a:ahLst/>
              <a:cxnLst/>
              <a:rect l="l" t="t" r="r" b="b"/>
              <a:pathLst>
                <a:path w="2540" h="862964">
                  <a:moveTo>
                    <a:pt x="1917" y="440093"/>
                  </a:moveTo>
                  <a:lnTo>
                    <a:pt x="0" y="440093"/>
                  </a:lnTo>
                  <a:lnTo>
                    <a:pt x="0" y="862685"/>
                  </a:lnTo>
                  <a:lnTo>
                    <a:pt x="1917" y="862685"/>
                  </a:lnTo>
                  <a:lnTo>
                    <a:pt x="1917" y="440093"/>
                  </a:lnTo>
                  <a:close/>
                </a:path>
                <a:path w="2540" h="862964">
                  <a:moveTo>
                    <a:pt x="1917" y="0"/>
                  </a:moveTo>
                  <a:lnTo>
                    <a:pt x="0" y="647"/>
                  </a:lnTo>
                  <a:lnTo>
                    <a:pt x="0" y="37122"/>
                  </a:lnTo>
                  <a:lnTo>
                    <a:pt x="1917" y="37122"/>
                  </a:lnTo>
                  <a:lnTo>
                    <a:pt x="1917" y="0"/>
                  </a:lnTo>
                  <a:close/>
                </a:path>
              </a:pathLst>
            </a:custGeom>
            <a:solidFill>
              <a:srgbClr val="B7AFC0"/>
            </a:solidFill>
          </p:spPr>
          <p:txBody>
            <a:bodyPr wrap="square" lIns="0" tIns="0" rIns="0" bIns="0" rtlCol="0"/>
            <a:lstStyle/>
            <a:p>
              <a:endParaRPr lang="fr-FR" noProof="0" dirty="0"/>
            </a:p>
          </p:txBody>
        </p:sp>
        <p:sp>
          <p:nvSpPr>
            <p:cNvPr id="6933" name="object 6933"/>
            <p:cNvSpPr/>
            <p:nvPr/>
          </p:nvSpPr>
          <p:spPr>
            <a:xfrm>
              <a:off x="7304038" y="5384990"/>
              <a:ext cx="2540" cy="863600"/>
            </a:xfrm>
            <a:custGeom>
              <a:avLst/>
              <a:gdLst/>
              <a:ahLst/>
              <a:cxnLst/>
              <a:rect l="l" t="t" r="r" b="b"/>
              <a:pathLst>
                <a:path w="2540" h="863600">
                  <a:moveTo>
                    <a:pt x="1921" y="651771"/>
                  </a:moveTo>
                  <a:lnTo>
                    <a:pt x="1921" y="863106"/>
                  </a:lnTo>
                </a:path>
                <a:path w="2540" h="863600">
                  <a:moveTo>
                    <a:pt x="0" y="862685"/>
                  </a:moveTo>
                  <a:lnTo>
                    <a:pt x="0" y="651771"/>
                  </a:lnTo>
                </a:path>
                <a:path w="2540" h="863600">
                  <a:moveTo>
                    <a:pt x="1921" y="0"/>
                  </a:moveTo>
                  <a:lnTo>
                    <a:pt x="1921" y="37129"/>
                  </a:lnTo>
                </a:path>
                <a:path w="2540" h="863600">
                  <a:moveTo>
                    <a:pt x="1921" y="440100"/>
                  </a:moveTo>
                  <a:lnTo>
                    <a:pt x="1921" y="651771"/>
                  </a:lnTo>
                </a:path>
                <a:path w="2540" h="863600">
                  <a:moveTo>
                    <a:pt x="0" y="651771"/>
                  </a:moveTo>
                  <a:lnTo>
                    <a:pt x="0" y="439800"/>
                  </a:lnTo>
                </a:path>
                <a:path w="2540" h="863600">
                  <a:moveTo>
                    <a:pt x="0" y="37763"/>
                  </a:moveTo>
                  <a:lnTo>
                    <a:pt x="0" y="651"/>
                  </a:lnTo>
                </a:path>
              </a:pathLst>
            </a:custGeom>
            <a:ln w="3175">
              <a:solidFill>
                <a:srgbClr val="B7AFC0"/>
              </a:solidFill>
            </a:ln>
          </p:spPr>
          <p:txBody>
            <a:bodyPr wrap="square" lIns="0" tIns="0" rIns="0" bIns="0" rtlCol="0"/>
            <a:lstStyle/>
            <a:p>
              <a:endParaRPr lang="fr-FR" noProof="0" dirty="0"/>
            </a:p>
          </p:txBody>
        </p:sp>
        <p:sp>
          <p:nvSpPr>
            <p:cNvPr id="6934" name="object 6934"/>
            <p:cNvSpPr/>
            <p:nvPr/>
          </p:nvSpPr>
          <p:spPr>
            <a:xfrm>
              <a:off x="7305954" y="5383771"/>
              <a:ext cx="3810" cy="865505"/>
            </a:xfrm>
            <a:custGeom>
              <a:avLst/>
              <a:gdLst/>
              <a:ahLst/>
              <a:cxnLst/>
              <a:rect l="l" t="t" r="r" b="b"/>
              <a:pathLst>
                <a:path w="3809" h="865504">
                  <a:moveTo>
                    <a:pt x="3606" y="441896"/>
                  </a:moveTo>
                  <a:lnTo>
                    <a:pt x="0" y="441325"/>
                  </a:lnTo>
                  <a:lnTo>
                    <a:pt x="0" y="864336"/>
                  </a:lnTo>
                  <a:lnTo>
                    <a:pt x="3606" y="865124"/>
                  </a:lnTo>
                  <a:lnTo>
                    <a:pt x="3606" y="441896"/>
                  </a:lnTo>
                  <a:close/>
                </a:path>
                <a:path w="3809" h="865504">
                  <a:moveTo>
                    <a:pt x="3606" y="0"/>
                  </a:moveTo>
                  <a:lnTo>
                    <a:pt x="0" y="1231"/>
                  </a:lnTo>
                  <a:lnTo>
                    <a:pt x="0" y="38354"/>
                  </a:lnTo>
                  <a:lnTo>
                    <a:pt x="3606" y="37160"/>
                  </a:lnTo>
                  <a:lnTo>
                    <a:pt x="3606" y="0"/>
                  </a:lnTo>
                  <a:close/>
                </a:path>
              </a:pathLst>
            </a:custGeom>
            <a:solidFill>
              <a:srgbClr val="B7AFC0"/>
            </a:solidFill>
          </p:spPr>
          <p:txBody>
            <a:bodyPr wrap="square" lIns="0" tIns="0" rIns="0" bIns="0" rtlCol="0"/>
            <a:lstStyle/>
            <a:p>
              <a:endParaRPr lang="fr-FR" noProof="0" dirty="0"/>
            </a:p>
          </p:txBody>
        </p:sp>
        <p:sp>
          <p:nvSpPr>
            <p:cNvPr id="6935" name="object 6935"/>
            <p:cNvSpPr/>
            <p:nvPr/>
          </p:nvSpPr>
          <p:spPr>
            <a:xfrm>
              <a:off x="7305960" y="5383768"/>
              <a:ext cx="3810" cy="865505"/>
            </a:xfrm>
            <a:custGeom>
              <a:avLst/>
              <a:gdLst/>
              <a:ahLst/>
              <a:cxnLst/>
              <a:rect l="l" t="t" r="r" b="b"/>
              <a:pathLst>
                <a:path w="3809" h="865504">
                  <a:moveTo>
                    <a:pt x="3602" y="652993"/>
                  </a:moveTo>
                  <a:lnTo>
                    <a:pt x="3602" y="865116"/>
                  </a:lnTo>
                </a:path>
                <a:path w="3809" h="865504">
                  <a:moveTo>
                    <a:pt x="0" y="864328"/>
                  </a:moveTo>
                  <a:lnTo>
                    <a:pt x="0" y="652993"/>
                  </a:lnTo>
                </a:path>
                <a:path w="3809" h="865504">
                  <a:moveTo>
                    <a:pt x="3602" y="0"/>
                  </a:moveTo>
                  <a:lnTo>
                    <a:pt x="3602" y="37161"/>
                  </a:lnTo>
                </a:path>
                <a:path w="3809" h="865504">
                  <a:moveTo>
                    <a:pt x="3602" y="441886"/>
                  </a:moveTo>
                  <a:lnTo>
                    <a:pt x="3602" y="652993"/>
                  </a:lnTo>
                </a:path>
                <a:path w="3809" h="865504">
                  <a:moveTo>
                    <a:pt x="0" y="652993"/>
                  </a:moveTo>
                  <a:lnTo>
                    <a:pt x="0" y="441322"/>
                  </a:lnTo>
                </a:path>
                <a:path w="3809" h="865504">
                  <a:moveTo>
                    <a:pt x="0" y="38351"/>
                  </a:moveTo>
                  <a:lnTo>
                    <a:pt x="0" y="1221"/>
                  </a:lnTo>
                </a:path>
              </a:pathLst>
            </a:custGeom>
            <a:ln w="3175">
              <a:solidFill>
                <a:srgbClr val="B7AFC0"/>
              </a:solidFill>
            </a:ln>
          </p:spPr>
          <p:txBody>
            <a:bodyPr wrap="square" lIns="0" tIns="0" rIns="0" bIns="0" rtlCol="0"/>
            <a:lstStyle/>
            <a:p>
              <a:endParaRPr lang="fr-FR" noProof="0" dirty="0"/>
            </a:p>
          </p:txBody>
        </p:sp>
        <p:sp>
          <p:nvSpPr>
            <p:cNvPr id="6936" name="object 6936"/>
            <p:cNvSpPr/>
            <p:nvPr/>
          </p:nvSpPr>
          <p:spPr>
            <a:xfrm>
              <a:off x="7309561" y="5382552"/>
              <a:ext cx="3810" cy="867410"/>
            </a:xfrm>
            <a:custGeom>
              <a:avLst/>
              <a:gdLst/>
              <a:ahLst/>
              <a:cxnLst/>
              <a:rect l="l" t="t" r="r" b="b"/>
              <a:pathLst>
                <a:path w="3809" h="867410">
                  <a:moveTo>
                    <a:pt x="3594" y="443674"/>
                  </a:moveTo>
                  <a:lnTo>
                    <a:pt x="0" y="443115"/>
                  </a:lnTo>
                  <a:lnTo>
                    <a:pt x="0" y="866343"/>
                  </a:lnTo>
                  <a:lnTo>
                    <a:pt x="3594" y="867130"/>
                  </a:lnTo>
                  <a:lnTo>
                    <a:pt x="3594" y="443674"/>
                  </a:lnTo>
                  <a:close/>
                </a:path>
                <a:path w="3809" h="867410">
                  <a:moveTo>
                    <a:pt x="3594" y="0"/>
                  </a:moveTo>
                  <a:lnTo>
                    <a:pt x="0" y="1219"/>
                  </a:lnTo>
                  <a:lnTo>
                    <a:pt x="0" y="38379"/>
                  </a:lnTo>
                  <a:lnTo>
                    <a:pt x="3594" y="37198"/>
                  </a:lnTo>
                  <a:lnTo>
                    <a:pt x="3594" y="0"/>
                  </a:lnTo>
                  <a:close/>
                </a:path>
              </a:pathLst>
            </a:custGeom>
            <a:solidFill>
              <a:srgbClr val="B7AFC0"/>
            </a:solidFill>
          </p:spPr>
          <p:txBody>
            <a:bodyPr wrap="square" lIns="0" tIns="0" rIns="0" bIns="0" rtlCol="0"/>
            <a:lstStyle/>
            <a:p>
              <a:endParaRPr lang="fr-FR" noProof="0" dirty="0"/>
            </a:p>
          </p:txBody>
        </p:sp>
        <p:sp>
          <p:nvSpPr>
            <p:cNvPr id="6937" name="object 6937"/>
            <p:cNvSpPr/>
            <p:nvPr/>
          </p:nvSpPr>
          <p:spPr>
            <a:xfrm>
              <a:off x="7309563" y="5382547"/>
              <a:ext cx="3810" cy="867410"/>
            </a:xfrm>
            <a:custGeom>
              <a:avLst/>
              <a:gdLst/>
              <a:ahLst/>
              <a:cxnLst/>
              <a:rect l="l" t="t" r="r" b="b"/>
              <a:pathLst>
                <a:path w="3809" h="867410">
                  <a:moveTo>
                    <a:pt x="3602" y="654215"/>
                  </a:moveTo>
                  <a:lnTo>
                    <a:pt x="3602" y="867127"/>
                  </a:lnTo>
                </a:path>
                <a:path w="3809" h="867410">
                  <a:moveTo>
                    <a:pt x="0" y="866338"/>
                  </a:moveTo>
                  <a:lnTo>
                    <a:pt x="0" y="654215"/>
                  </a:lnTo>
                </a:path>
                <a:path w="3809" h="867410">
                  <a:moveTo>
                    <a:pt x="3602" y="0"/>
                  </a:moveTo>
                  <a:lnTo>
                    <a:pt x="3602" y="37194"/>
                  </a:lnTo>
                </a:path>
                <a:path w="3809" h="867410">
                  <a:moveTo>
                    <a:pt x="3602" y="443671"/>
                  </a:moveTo>
                  <a:lnTo>
                    <a:pt x="3602" y="654215"/>
                  </a:lnTo>
                </a:path>
                <a:path w="3809" h="867410">
                  <a:moveTo>
                    <a:pt x="0" y="654215"/>
                  </a:moveTo>
                  <a:lnTo>
                    <a:pt x="0" y="443108"/>
                  </a:lnTo>
                </a:path>
                <a:path w="3809" h="867410">
                  <a:moveTo>
                    <a:pt x="0" y="38383"/>
                  </a:moveTo>
                  <a:lnTo>
                    <a:pt x="0" y="1221"/>
                  </a:lnTo>
                </a:path>
              </a:pathLst>
            </a:custGeom>
            <a:ln w="3175">
              <a:solidFill>
                <a:srgbClr val="B7AFC0"/>
              </a:solidFill>
            </a:ln>
          </p:spPr>
          <p:txBody>
            <a:bodyPr wrap="square" lIns="0" tIns="0" rIns="0" bIns="0" rtlCol="0"/>
            <a:lstStyle/>
            <a:p>
              <a:endParaRPr lang="fr-FR" noProof="0" dirty="0"/>
            </a:p>
          </p:txBody>
        </p:sp>
        <p:sp>
          <p:nvSpPr>
            <p:cNvPr id="6938" name="object 6938"/>
            <p:cNvSpPr/>
            <p:nvPr/>
          </p:nvSpPr>
          <p:spPr>
            <a:xfrm>
              <a:off x="7313155" y="5381980"/>
              <a:ext cx="1905" cy="868044"/>
            </a:xfrm>
            <a:custGeom>
              <a:avLst/>
              <a:gdLst/>
              <a:ahLst/>
              <a:cxnLst/>
              <a:rect l="l" t="t" r="r" b="b"/>
              <a:pathLst>
                <a:path w="1904" h="868045">
                  <a:moveTo>
                    <a:pt x="1689" y="444512"/>
                  </a:moveTo>
                  <a:lnTo>
                    <a:pt x="0" y="444512"/>
                  </a:lnTo>
                  <a:lnTo>
                    <a:pt x="0" y="867702"/>
                  </a:lnTo>
                  <a:lnTo>
                    <a:pt x="1689" y="867702"/>
                  </a:lnTo>
                  <a:lnTo>
                    <a:pt x="1689" y="444512"/>
                  </a:lnTo>
                  <a:close/>
                </a:path>
                <a:path w="1904" h="868045">
                  <a:moveTo>
                    <a:pt x="1689" y="0"/>
                  </a:moveTo>
                  <a:lnTo>
                    <a:pt x="0" y="571"/>
                  </a:lnTo>
                  <a:lnTo>
                    <a:pt x="0" y="37211"/>
                  </a:lnTo>
                  <a:lnTo>
                    <a:pt x="1689" y="37211"/>
                  </a:lnTo>
                  <a:lnTo>
                    <a:pt x="1689" y="0"/>
                  </a:lnTo>
                  <a:close/>
                </a:path>
              </a:pathLst>
            </a:custGeom>
            <a:solidFill>
              <a:srgbClr val="B7AFC0"/>
            </a:solidFill>
          </p:spPr>
          <p:txBody>
            <a:bodyPr wrap="square" lIns="0" tIns="0" rIns="0" bIns="0" rtlCol="0"/>
            <a:lstStyle/>
            <a:p>
              <a:endParaRPr lang="fr-FR" noProof="0" dirty="0"/>
            </a:p>
          </p:txBody>
        </p:sp>
        <p:sp>
          <p:nvSpPr>
            <p:cNvPr id="6939" name="object 6939"/>
            <p:cNvSpPr/>
            <p:nvPr/>
          </p:nvSpPr>
          <p:spPr>
            <a:xfrm>
              <a:off x="7313165" y="5381976"/>
              <a:ext cx="1905" cy="868680"/>
            </a:xfrm>
            <a:custGeom>
              <a:avLst/>
              <a:gdLst/>
              <a:ahLst/>
              <a:cxnLst/>
              <a:rect l="l" t="t" r="r" b="b"/>
              <a:pathLst>
                <a:path w="1904" h="868679">
                  <a:moveTo>
                    <a:pt x="1681" y="654785"/>
                  </a:moveTo>
                  <a:lnTo>
                    <a:pt x="1681" y="868065"/>
                  </a:lnTo>
                </a:path>
                <a:path w="1904" h="868679">
                  <a:moveTo>
                    <a:pt x="0" y="867697"/>
                  </a:moveTo>
                  <a:lnTo>
                    <a:pt x="0" y="654785"/>
                  </a:lnTo>
                </a:path>
                <a:path w="1904" h="868679">
                  <a:moveTo>
                    <a:pt x="1681" y="0"/>
                  </a:moveTo>
                  <a:lnTo>
                    <a:pt x="1681" y="37209"/>
                  </a:lnTo>
                </a:path>
                <a:path w="1904" h="868679">
                  <a:moveTo>
                    <a:pt x="1681" y="444505"/>
                  </a:moveTo>
                  <a:lnTo>
                    <a:pt x="1681" y="654785"/>
                  </a:lnTo>
                </a:path>
                <a:path w="1904" h="868679">
                  <a:moveTo>
                    <a:pt x="0" y="654785"/>
                  </a:moveTo>
                  <a:lnTo>
                    <a:pt x="0" y="444242"/>
                  </a:lnTo>
                </a:path>
                <a:path w="1904" h="868679">
                  <a:moveTo>
                    <a:pt x="0" y="37764"/>
                  </a:moveTo>
                  <a:lnTo>
                    <a:pt x="0" y="570"/>
                  </a:lnTo>
                </a:path>
              </a:pathLst>
            </a:custGeom>
            <a:ln w="3175">
              <a:solidFill>
                <a:srgbClr val="B7AFC0"/>
              </a:solidFill>
            </a:ln>
          </p:spPr>
          <p:txBody>
            <a:bodyPr wrap="square" lIns="0" tIns="0" rIns="0" bIns="0" rtlCol="0"/>
            <a:lstStyle/>
            <a:p>
              <a:endParaRPr lang="fr-FR" noProof="0" dirty="0"/>
            </a:p>
          </p:txBody>
        </p:sp>
        <p:sp>
          <p:nvSpPr>
            <p:cNvPr id="6940" name="object 6940"/>
            <p:cNvSpPr/>
            <p:nvPr/>
          </p:nvSpPr>
          <p:spPr>
            <a:xfrm>
              <a:off x="7314844" y="5380761"/>
              <a:ext cx="3810" cy="870585"/>
            </a:xfrm>
            <a:custGeom>
              <a:avLst/>
              <a:gdLst/>
              <a:ahLst/>
              <a:cxnLst/>
              <a:rect l="l" t="t" r="r" b="b"/>
              <a:pathLst>
                <a:path w="3809" h="870585">
                  <a:moveTo>
                    <a:pt x="2768" y="37515"/>
                  </a:moveTo>
                  <a:lnTo>
                    <a:pt x="0" y="37515"/>
                  </a:lnTo>
                  <a:lnTo>
                    <a:pt x="0" y="38430"/>
                  </a:lnTo>
                  <a:lnTo>
                    <a:pt x="2768" y="37515"/>
                  </a:lnTo>
                  <a:close/>
                </a:path>
                <a:path w="3809" h="870585">
                  <a:moveTo>
                    <a:pt x="3594" y="446290"/>
                  </a:moveTo>
                  <a:lnTo>
                    <a:pt x="0" y="445731"/>
                  </a:lnTo>
                  <a:lnTo>
                    <a:pt x="0" y="869289"/>
                  </a:lnTo>
                  <a:lnTo>
                    <a:pt x="3594" y="870077"/>
                  </a:lnTo>
                  <a:lnTo>
                    <a:pt x="3594" y="446290"/>
                  </a:lnTo>
                  <a:close/>
                </a:path>
                <a:path w="3809" h="870585">
                  <a:moveTo>
                    <a:pt x="3594" y="0"/>
                  </a:moveTo>
                  <a:lnTo>
                    <a:pt x="0" y="1219"/>
                  </a:lnTo>
                  <a:lnTo>
                    <a:pt x="0" y="37261"/>
                  </a:lnTo>
                  <a:lnTo>
                    <a:pt x="3594" y="37261"/>
                  </a:lnTo>
                  <a:lnTo>
                    <a:pt x="3594" y="0"/>
                  </a:lnTo>
                  <a:close/>
                </a:path>
              </a:pathLst>
            </a:custGeom>
            <a:solidFill>
              <a:srgbClr val="B7AFBE"/>
            </a:solidFill>
          </p:spPr>
          <p:txBody>
            <a:bodyPr wrap="square" lIns="0" tIns="0" rIns="0" bIns="0" rtlCol="0"/>
            <a:lstStyle/>
            <a:p>
              <a:endParaRPr lang="fr-FR" noProof="0" dirty="0"/>
            </a:p>
          </p:txBody>
        </p:sp>
        <p:sp>
          <p:nvSpPr>
            <p:cNvPr id="6941" name="object 6941"/>
            <p:cNvSpPr/>
            <p:nvPr/>
          </p:nvSpPr>
          <p:spPr>
            <a:xfrm>
              <a:off x="7314847" y="5380754"/>
              <a:ext cx="3810" cy="870585"/>
            </a:xfrm>
            <a:custGeom>
              <a:avLst/>
              <a:gdLst/>
              <a:ahLst/>
              <a:cxnLst/>
              <a:rect l="l" t="t" r="r" b="b"/>
              <a:pathLst>
                <a:path w="3809" h="870585">
                  <a:moveTo>
                    <a:pt x="3602" y="656007"/>
                  </a:moveTo>
                  <a:lnTo>
                    <a:pt x="3602" y="870076"/>
                  </a:lnTo>
                </a:path>
                <a:path w="3809" h="870585">
                  <a:moveTo>
                    <a:pt x="0" y="869287"/>
                  </a:moveTo>
                  <a:lnTo>
                    <a:pt x="0" y="656007"/>
                  </a:lnTo>
                </a:path>
                <a:path w="3809" h="870585">
                  <a:moveTo>
                    <a:pt x="3602" y="0"/>
                  </a:moveTo>
                  <a:lnTo>
                    <a:pt x="3602" y="37260"/>
                  </a:lnTo>
                </a:path>
                <a:path w="3809" h="870585">
                  <a:moveTo>
                    <a:pt x="3602" y="446290"/>
                  </a:moveTo>
                  <a:lnTo>
                    <a:pt x="3602" y="656007"/>
                  </a:lnTo>
                </a:path>
                <a:path w="3809" h="870585">
                  <a:moveTo>
                    <a:pt x="0" y="656007"/>
                  </a:moveTo>
                  <a:lnTo>
                    <a:pt x="0" y="445727"/>
                  </a:lnTo>
                </a:path>
                <a:path w="3809" h="870585">
                  <a:moveTo>
                    <a:pt x="0" y="38431"/>
                  </a:moveTo>
                  <a:lnTo>
                    <a:pt x="0" y="1221"/>
                  </a:lnTo>
                </a:path>
              </a:pathLst>
            </a:custGeom>
            <a:ln w="3175">
              <a:solidFill>
                <a:srgbClr val="B7AFBE"/>
              </a:solidFill>
            </a:ln>
          </p:spPr>
          <p:txBody>
            <a:bodyPr wrap="square" lIns="0" tIns="0" rIns="0" bIns="0" rtlCol="0"/>
            <a:lstStyle/>
            <a:p>
              <a:endParaRPr lang="fr-FR" noProof="0" dirty="0"/>
            </a:p>
          </p:txBody>
        </p:sp>
        <p:sp>
          <p:nvSpPr>
            <p:cNvPr id="6942" name="object 6942"/>
            <p:cNvSpPr/>
            <p:nvPr/>
          </p:nvSpPr>
          <p:spPr>
            <a:xfrm>
              <a:off x="7318438" y="5379453"/>
              <a:ext cx="4445" cy="872490"/>
            </a:xfrm>
            <a:custGeom>
              <a:avLst/>
              <a:gdLst/>
              <a:ahLst/>
              <a:cxnLst/>
              <a:rect l="l" t="t" r="r" b="b"/>
              <a:pathLst>
                <a:path w="4445" h="872489">
                  <a:moveTo>
                    <a:pt x="3848" y="448195"/>
                  </a:moveTo>
                  <a:lnTo>
                    <a:pt x="0" y="447598"/>
                  </a:lnTo>
                  <a:lnTo>
                    <a:pt x="0" y="871385"/>
                  </a:lnTo>
                  <a:lnTo>
                    <a:pt x="3848" y="872223"/>
                  </a:lnTo>
                  <a:lnTo>
                    <a:pt x="3848" y="448195"/>
                  </a:lnTo>
                  <a:close/>
                </a:path>
                <a:path w="4445" h="872489">
                  <a:moveTo>
                    <a:pt x="3848" y="0"/>
                  </a:moveTo>
                  <a:lnTo>
                    <a:pt x="0" y="1308"/>
                  </a:lnTo>
                  <a:lnTo>
                    <a:pt x="0" y="38569"/>
                  </a:lnTo>
                  <a:lnTo>
                    <a:pt x="3848" y="37388"/>
                  </a:lnTo>
                  <a:lnTo>
                    <a:pt x="3848" y="0"/>
                  </a:lnTo>
                  <a:close/>
                </a:path>
              </a:pathLst>
            </a:custGeom>
            <a:solidFill>
              <a:srgbClr val="B7AFBE"/>
            </a:solidFill>
          </p:spPr>
          <p:txBody>
            <a:bodyPr wrap="square" lIns="0" tIns="0" rIns="0" bIns="0" rtlCol="0"/>
            <a:lstStyle/>
            <a:p>
              <a:endParaRPr lang="fr-FR" noProof="0" dirty="0"/>
            </a:p>
          </p:txBody>
        </p:sp>
        <p:sp>
          <p:nvSpPr>
            <p:cNvPr id="6943" name="object 6943"/>
            <p:cNvSpPr/>
            <p:nvPr/>
          </p:nvSpPr>
          <p:spPr>
            <a:xfrm>
              <a:off x="7318450" y="5379451"/>
              <a:ext cx="4445" cy="872490"/>
            </a:xfrm>
            <a:custGeom>
              <a:avLst/>
              <a:gdLst/>
              <a:ahLst/>
              <a:cxnLst/>
              <a:rect l="l" t="t" r="r" b="b"/>
              <a:pathLst>
                <a:path w="4445" h="872489">
                  <a:moveTo>
                    <a:pt x="3843" y="657310"/>
                  </a:moveTo>
                  <a:lnTo>
                    <a:pt x="3843" y="872221"/>
                  </a:lnTo>
                </a:path>
                <a:path w="4445" h="872489">
                  <a:moveTo>
                    <a:pt x="0" y="871380"/>
                  </a:moveTo>
                  <a:lnTo>
                    <a:pt x="0" y="657310"/>
                  </a:lnTo>
                </a:path>
                <a:path w="4445" h="872489">
                  <a:moveTo>
                    <a:pt x="3843" y="0"/>
                  </a:moveTo>
                  <a:lnTo>
                    <a:pt x="3843" y="37378"/>
                  </a:lnTo>
                </a:path>
                <a:path w="4445" h="872489">
                  <a:moveTo>
                    <a:pt x="3843" y="448195"/>
                  </a:moveTo>
                  <a:lnTo>
                    <a:pt x="3843" y="657310"/>
                  </a:lnTo>
                </a:path>
                <a:path w="4445" h="872489">
                  <a:moveTo>
                    <a:pt x="0" y="657310"/>
                  </a:moveTo>
                  <a:lnTo>
                    <a:pt x="0" y="447594"/>
                  </a:lnTo>
                </a:path>
                <a:path w="4445" h="872489">
                  <a:moveTo>
                    <a:pt x="0" y="38563"/>
                  </a:moveTo>
                  <a:lnTo>
                    <a:pt x="0" y="1303"/>
                  </a:lnTo>
                </a:path>
              </a:pathLst>
            </a:custGeom>
            <a:ln w="3175">
              <a:solidFill>
                <a:srgbClr val="B7AFBE"/>
              </a:solidFill>
            </a:ln>
          </p:spPr>
          <p:txBody>
            <a:bodyPr wrap="square" lIns="0" tIns="0" rIns="0" bIns="0" rtlCol="0"/>
            <a:lstStyle/>
            <a:p>
              <a:endParaRPr lang="fr-FR" noProof="0" dirty="0"/>
            </a:p>
          </p:txBody>
        </p:sp>
        <p:sp>
          <p:nvSpPr>
            <p:cNvPr id="6944" name="object 6944"/>
            <p:cNvSpPr/>
            <p:nvPr/>
          </p:nvSpPr>
          <p:spPr>
            <a:xfrm>
              <a:off x="7322287" y="5378234"/>
              <a:ext cx="3810" cy="874394"/>
            </a:xfrm>
            <a:custGeom>
              <a:avLst/>
              <a:gdLst/>
              <a:ahLst/>
              <a:cxnLst/>
              <a:rect l="l" t="t" r="r" b="b"/>
              <a:pathLst>
                <a:path w="3809" h="874395">
                  <a:moveTo>
                    <a:pt x="3606" y="449986"/>
                  </a:moveTo>
                  <a:lnTo>
                    <a:pt x="0" y="449414"/>
                  </a:lnTo>
                  <a:lnTo>
                    <a:pt x="0" y="873442"/>
                  </a:lnTo>
                  <a:lnTo>
                    <a:pt x="3606" y="874229"/>
                  </a:lnTo>
                  <a:lnTo>
                    <a:pt x="3606" y="449986"/>
                  </a:lnTo>
                  <a:close/>
                </a:path>
                <a:path w="3809" h="874395">
                  <a:moveTo>
                    <a:pt x="3606" y="0"/>
                  </a:moveTo>
                  <a:lnTo>
                    <a:pt x="0" y="1219"/>
                  </a:lnTo>
                  <a:lnTo>
                    <a:pt x="0" y="38608"/>
                  </a:lnTo>
                  <a:lnTo>
                    <a:pt x="3606" y="37490"/>
                  </a:lnTo>
                  <a:lnTo>
                    <a:pt x="3606" y="0"/>
                  </a:lnTo>
                  <a:close/>
                </a:path>
              </a:pathLst>
            </a:custGeom>
            <a:solidFill>
              <a:srgbClr val="B7AFBE"/>
            </a:solidFill>
          </p:spPr>
          <p:txBody>
            <a:bodyPr wrap="square" lIns="0" tIns="0" rIns="0" bIns="0" rtlCol="0"/>
            <a:lstStyle/>
            <a:p>
              <a:endParaRPr lang="fr-FR" noProof="0" dirty="0"/>
            </a:p>
          </p:txBody>
        </p:sp>
        <p:sp>
          <p:nvSpPr>
            <p:cNvPr id="6945" name="object 6945"/>
            <p:cNvSpPr/>
            <p:nvPr/>
          </p:nvSpPr>
          <p:spPr>
            <a:xfrm>
              <a:off x="7322293" y="5378229"/>
              <a:ext cx="3810" cy="874394"/>
            </a:xfrm>
            <a:custGeom>
              <a:avLst/>
              <a:gdLst/>
              <a:ahLst/>
              <a:cxnLst/>
              <a:rect l="l" t="t" r="r" b="b"/>
              <a:pathLst>
                <a:path w="3809" h="874395">
                  <a:moveTo>
                    <a:pt x="3602" y="658532"/>
                  </a:moveTo>
                  <a:lnTo>
                    <a:pt x="3602" y="874232"/>
                  </a:lnTo>
                </a:path>
                <a:path w="3809" h="874395">
                  <a:moveTo>
                    <a:pt x="0" y="873443"/>
                  </a:moveTo>
                  <a:lnTo>
                    <a:pt x="0" y="658532"/>
                  </a:lnTo>
                </a:path>
                <a:path w="3809" h="874395">
                  <a:moveTo>
                    <a:pt x="3602" y="0"/>
                  </a:moveTo>
                  <a:lnTo>
                    <a:pt x="3602" y="37489"/>
                  </a:lnTo>
                </a:path>
                <a:path w="3809" h="874395">
                  <a:moveTo>
                    <a:pt x="3602" y="449980"/>
                  </a:moveTo>
                  <a:lnTo>
                    <a:pt x="3602" y="658532"/>
                  </a:lnTo>
                </a:path>
                <a:path w="3809" h="874395">
                  <a:moveTo>
                    <a:pt x="0" y="658532"/>
                  </a:moveTo>
                  <a:lnTo>
                    <a:pt x="0" y="449417"/>
                  </a:lnTo>
                </a:path>
                <a:path w="3809" h="874395">
                  <a:moveTo>
                    <a:pt x="0" y="38600"/>
                  </a:moveTo>
                  <a:lnTo>
                    <a:pt x="0" y="1221"/>
                  </a:lnTo>
                </a:path>
              </a:pathLst>
            </a:custGeom>
            <a:ln w="3175">
              <a:solidFill>
                <a:srgbClr val="B7AFBE"/>
              </a:solidFill>
            </a:ln>
          </p:spPr>
          <p:txBody>
            <a:bodyPr wrap="square" lIns="0" tIns="0" rIns="0" bIns="0" rtlCol="0"/>
            <a:lstStyle/>
            <a:p>
              <a:endParaRPr lang="fr-FR" noProof="0" dirty="0"/>
            </a:p>
          </p:txBody>
        </p:sp>
        <p:sp>
          <p:nvSpPr>
            <p:cNvPr id="6946" name="object 6946"/>
            <p:cNvSpPr/>
            <p:nvPr/>
          </p:nvSpPr>
          <p:spPr>
            <a:xfrm>
              <a:off x="7325893" y="5377662"/>
              <a:ext cx="1905" cy="875030"/>
            </a:xfrm>
            <a:custGeom>
              <a:avLst/>
              <a:gdLst/>
              <a:ahLst/>
              <a:cxnLst/>
              <a:rect l="l" t="t" r="r" b="b"/>
              <a:pathLst>
                <a:path w="1904" h="875029">
                  <a:moveTo>
                    <a:pt x="1676" y="450811"/>
                  </a:moveTo>
                  <a:lnTo>
                    <a:pt x="0" y="450811"/>
                  </a:lnTo>
                  <a:lnTo>
                    <a:pt x="0" y="874801"/>
                  </a:lnTo>
                  <a:lnTo>
                    <a:pt x="1676" y="874801"/>
                  </a:lnTo>
                  <a:lnTo>
                    <a:pt x="1676" y="450811"/>
                  </a:lnTo>
                  <a:close/>
                </a:path>
                <a:path w="1904" h="875029">
                  <a:moveTo>
                    <a:pt x="1676" y="0"/>
                  </a:moveTo>
                  <a:lnTo>
                    <a:pt x="0" y="571"/>
                  </a:lnTo>
                  <a:lnTo>
                    <a:pt x="0" y="37541"/>
                  </a:lnTo>
                  <a:lnTo>
                    <a:pt x="1676" y="37541"/>
                  </a:lnTo>
                  <a:lnTo>
                    <a:pt x="1676" y="0"/>
                  </a:lnTo>
                  <a:close/>
                </a:path>
              </a:pathLst>
            </a:custGeom>
            <a:solidFill>
              <a:srgbClr val="B7AFBE"/>
            </a:solidFill>
          </p:spPr>
          <p:txBody>
            <a:bodyPr wrap="square" lIns="0" tIns="0" rIns="0" bIns="0" rtlCol="0"/>
            <a:lstStyle/>
            <a:p>
              <a:endParaRPr lang="fr-FR" noProof="0" dirty="0"/>
            </a:p>
          </p:txBody>
        </p:sp>
        <p:sp>
          <p:nvSpPr>
            <p:cNvPr id="6947" name="object 6947"/>
            <p:cNvSpPr/>
            <p:nvPr/>
          </p:nvSpPr>
          <p:spPr>
            <a:xfrm>
              <a:off x="7325896" y="5377658"/>
              <a:ext cx="1905" cy="875665"/>
            </a:xfrm>
            <a:custGeom>
              <a:avLst/>
              <a:gdLst/>
              <a:ahLst/>
              <a:cxnLst/>
              <a:rect l="l" t="t" r="r" b="b"/>
              <a:pathLst>
                <a:path w="1904" h="875664">
                  <a:moveTo>
                    <a:pt x="1681" y="659102"/>
                  </a:moveTo>
                  <a:lnTo>
                    <a:pt x="1681" y="875170"/>
                  </a:lnTo>
                </a:path>
                <a:path w="1904" h="875664">
                  <a:moveTo>
                    <a:pt x="0" y="874802"/>
                  </a:moveTo>
                  <a:lnTo>
                    <a:pt x="0" y="659102"/>
                  </a:lnTo>
                </a:path>
                <a:path w="1904" h="875664">
                  <a:moveTo>
                    <a:pt x="1681" y="0"/>
                  </a:moveTo>
                  <a:lnTo>
                    <a:pt x="1681" y="37541"/>
                  </a:lnTo>
                </a:path>
                <a:path w="1904" h="875664">
                  <a:moveTo>
                    <a:pt x="1681" y="450814"/>
                  </a:moveTo>
                  <a:lnTo>
                    <a:pt x="1681" y="659102"/>
                  </a:lnTo>
                </a:path>
                <a:path w="1904" h="875664">
                  <a:moveTo>
                    <a:pt x="0" y="659102"/>
                  </a:moveTo>
                  <a:lnTo>
                    <a:pt x="0" y="450551"/>
                  </a:lnTo>
                </a:path>
                <a:path w="1904" h="875664">
                  <a:moveTo>
                    <a:pt x="0" y="38059"/>
                  </a:moveTo>
                  <a:lnTo>
                    <a:pt x="0" y="570"/>
                  </a:lnTo>
                </a:path>
              </a:pathLst>
            </a:custGeom>
            <a:ln w="3175">
              <a:solidFill>
                <a:srgbClr val="B7AFBE"/>
              </a:solidFill>
            </a:ln>
          </p:spPr>
          <p:txBody>
            <a:bodyPr wrap="square" lIns="0" tIns="0" rIns="0" bIns="0" rtlCol="0"/>
            <a:lstStyle/>
            <a:p>
              <a:endParaRPr lang="fr-FR" noProof="0" dirty="0"/>
            </a:p>
          </p:txBody>
        </p:sp>
        <p:sp>
          <p:nvSpPr>
            <p:cNvPr id="6948" name="object 6948"/>
            <p:cNvSpPr/>
            <p:nvPr/>
          </p:nvSpPr>
          <p:spPr>
            <a:xfrm>
              <a:off x="7327570" y="5376443"/>
              <a:ext cx="3810" cy="877569"/>
            </a:xfrm>
            <a:custGeom>
              <a:avLst/>
              <a:gdLst/>
              <a:ahLst/>
              <a:cxnLst/>
              <a:rect l="l" t="t" r="r" b="b"/>
              <a:pathLst>
                <a:path w="3809" h="877570">
                  <a:moveTo>
                    <a:pt x="3606" y="452602"/>
                  </a:moveTo>
                  <a:lnTo>
                    <a:pt x="0" y="452031"/>
                  </a:lnTo>
                  <a:lnTo>
                    <a:pt x="0" y="876388"/>
                  </a:lnTo>
                  <a:lnTo>
                    <a:pt x="3606" y="877176"/>
                  </a:lnTo>
                  <a:lnTo>
                    <a:pt x="3606" y="452602"/>
                  </a:lnTo>
                  <a:close/>
                </a:path>
                <a:path w="3809" h="877570">
                  <a:moveTo>
                    <a:pt x="3606" y="0"/>
                  </a:moveTo>
                  <a:lnTo>
                    <a:pt x="0" y="1219"/>
                  </a:lnTo>
                  <a:lnTo>
                    <a:pt x="0" y="38760"/>
                  </a:lnTo>
                  <a:lnTo>
                    <a:pt x="3606" y="37655"/>
                  </a:lnTo>
                  <a:lnTo>
                    <a:pt x="3606" y="0"/>
                  </a:lnTo>
                  <a:close/>
                </a:path>
              </a:pathLst>
            </a:custGeom>
            <a:solidFill>
              <a:srgbClr val="B6AEBE"/>
            </a:solidFill>
          </p:spPr>
          <p:txBody>
            <a:bodyPr wrap="square" lIns="0" tIns="0" rIns="0" bIns="0" rtlCol="0"/>
            <a:lstStyle/>
            <a:p>
              <a:endParaRPr lang="fr-FR" noProof="0" dirty="0"/>
            </a:p>
          </p:txBody>
        </p:sp>
        <p:sp>
          <p:nvSpPr>
            <p:cNvPr id="6949" name="object 6949"/>
            <p:cNvSpPr/>
            <p:nvPr/>
          </p:nvSpPr>
          <p:spPr>
            <a:xfrm>
              <a:off x="7327577" y="5376436"/>
              <a:ext cx="3810" cy="877569"/>
            </a:xfrm>
            <a:custGeom>
              <a:avLst/>
              <a:gdLst/>
              <a:ahLst/>
              <a:cxnLst/>
              <a:rect l="l" t="t" r="r" b="b"/>
              <a:pathLst>
                <a:path w="3809" h="877570">
                  <a:moveTo>
                    <a:pt x="3602" y="660324"/>
                  </a:moveTo>
                  <a:lnTo>
                    <a:pt x="3602" y="877181"/>
                  </a:lnTo>
                </a:path>
                <a:path w="3809" h="877570">
                  <a:moveTo>
                    <a:pt x="0" y="876392"/>
                  </a:moveTo>
                  <a:lnTo>
                    <a:pt x="0" y="660324"/>
                  </a:lnTo>
                </a:path>
                <a:path w="3809" h="877570">
                  <a:moveTo>
                    <a:pt x="3602" y="0"/>
                  </a:moveTo>
                  <a:lnTo>
                    <a:pt x="3602" y="37652"/>
                  </a:lnTo>
                </a:path>
                <a:path w="3809" h="877570">
                  <a:moveTo>
                    <a:pt x="3602" y="452599"/>
                  </a:moveTo>
                  <a:lnTo>
                    <a:pt x="3602" y="660324"/>
                  </a:lnTo>
                </a:path>
                <a:path w="3809" h="877570">
                  <a:moveTo>
                    <a:pt x="0" y="660324"/>
                  </a:moveTo>
                  <a:lnTo>
                    <a:pt x="0" y="452036"/>
                  </a:lnTo>
                </a:path>
                <a:path w="3809" h="877570">
                  <a:moveTo>
                    <a:pt x="0" y="38763"/>
                  </a:moveTo>
                  <a:lnTo>
                    <a:pt x="0" y="1221"/>
                  </a:lnTo>
                </a:path>
              </a:pathLst>
            </a:custGeom>
            <a:ln w="3175">
              <a:solidFill>
                <a:srgbClr val="B6AEBE"/>
              </a:solidFill>
            </a:ln>
          </p:spPr>
          <p:txBody>
            <a:bodyPr wrap="square" lIns="0" tIns="0" rIns="0" bIns="0" rtlCol="0"/>
            <a:lstStyle/>
            <a:p>
              <a:endParaRPr lang="fr-FR" noProof="0" dirty="0"/>
            </a:p>
          </p:txBody>
        </p:sp>
        <p:sp>
          <p:nvSpPr>
            <p:cNvPr id="6950" name="object 6950"/>
            <p:cNvSpPr/>
            <p:nvPr/>
          </p:nvSpPr>
          <p:spPr>
            <a:xfrm>
              <a:off x="7331177" y="5375224"/>
              <a:ext cx="3810" cy="879475"/>
            </a:xfrm>
            <a:custGeom>
              <a:avLst/>
              <a:gdLst/>
              <a:ahLst/>
              <a:cxnLst/>
              <a:rect l="l" t="t" r="r" b="b"/>
              <a:pathLst>
                <a:path w="3809" h="879475">
                  <a:moveTo>
                    <a:pt x="3606" y="454380"/>
                  </a:moveTo>
                  <a:lnTo>
                    <a:pt x="0" y="453821"/>
                  </a:lnTo>
                  <a:lnTo>
                    <a:pt x="0" y="878395"/>
                  </a:lnTo>
                  <a:lnTo>
                    <a:pt x="3606" y="879195"/>
                  </a:lnTo>
                  <a:lnTo>
                    <a:pt x="3606" y="454380"/>
                  </a:lnTo>
                  <a:close/>
                </a:path>
                <a:path w="3809" h="879475">
                  <a:moveTo>
                    <a:pt x="3606" y="0"/>
                  </a:moveTo>
                  <a:lnTo>
                    <a:pt x="0" y="1219"/>
                  </a:lnTo>
                  <a:lnTo>
                    <a:pt x="0" y="38874"/>
                  </a:lnTo>
                  <a:lnTo>
                    <a:pt x="3606" y="37757"/>
                  </a:lnTo>
                  <a:lnTo>
                    <a:pt x="3606" y="0"/>
                  </a:lnTo>
                  <a:close/>
                </a:path>
              </a:pathLst>
            </a:custGeom>
            <a:solidFill>
              <a:srgbClr val="B6AEBE"/>
            </a:solidFill>
          </p:spPr>
          <p:txBody>
            <a:bodyPr wrap="square" lIns="0" tIns="0" rIns="0" bIns="0" rtlCol="0"/>
            <a:lstStyle/>
            <a:p>
              <a:endParaRPr lang="fr-FR" noProof="0" dirty="0"/>
            </a:p>
          </p:txBody>
        </p:sp>
        <p:sp>
          <p:nvSpPr>
            <p:cNvPr id="6951" name="object 6951"/>
            <p:cNvSpPr/>
            <p:nvPr/>
          </p:nvSpPr>
          <p:spPr>
            <a:xfrm>
              <a:off x="7331180" y="5375215"/>
              <a:ext cx="3810" cy="879475"/>
            </a:xfrm>
            <a:custGeom>
              <a:avLst/>
              <a:gdLst/>
              <a:ahLst/>
              <a:cxnLst/>
              <a:rect l="l" t="t" r="r" b="b"/>
              <a:pathLst>
                <a:path w="3809" h="879475">
                  <a:moveTo>
                    <a:pt x="3602" y="661546"/>
                  </a:moveTo>
                  <a:lnTo>
                    <a:pt x="3602" y="879192"/>
                  </a:lnTo>
                </a:path>
                <a:path w="3809" h="879475">
                  <a:moveTo>
                    <a:pt x="0" y="878403"/>
                  </a:moveTo>
                  <a:lnTo>
                    <a:pt x="0" y="661546"/>
                  </a:lnTo>
                </a:path>
                <a:path w="3809" h="879475">
                  <a:moveTo>
                    <a:pt x="3602" y="0"/>
                  </a:moveTo>
                  <a:lnTo>
                    <a:pt x="3602" y="37763"/>
                  </a:lnTo>
                </a:path>
                <a:path w="3809" h="879475">
                  <a:moveTo>
                    <a:pt x="3602" y="454385"/>
                  </a:moveTo>
                  <a:lnTo>
                    <a:pt x="3602" y="661546"/>
                  </a:lnTo>
                </a:path>
                <a:path w="3809" h="879475">
                  <a:moveTo>
                    <a:pt x="0" y="661546"/>
                  </a:moveTo>
                  <a:lnTo>
                    <a:pt x="0" y="453821"/>
                  </a:lnTo>
                </a:path>
                <a:path w="3809" h="879475">
                  <a:moveTo>
                    <a:pt x="0" y="38874"/>
                  </a:moveTo>
                  <a:lnTo>
                    <a:pt x="0" y="1221"/>
                  </a:lnTo>
                </a:path>
              </a:pathLst>
            </a:custGeom>
            <a:ln w="3175">
              <a:solidFill>
                <a:srgbClr val="B6AEBE"/>
              </a:solidFill>
            </a:ln>
          </p:spPr>
          <p:txBody>
            <a:bodyPr wrap="square" lIns="0" tIns="0" rIns="0" bIns="0" rtlCol="0"/>
            <a:lstStyle/>
            <a:p>
              <a:endParaRPr lang="fr-FR" noProof="0" dirty="0"/>
            </a:p>
          </p:txBody>
        </p:sp>
        <p:sp>
          <p:nvSpPr>
            <p:cNvPr id="6952" name="object 6952"/>
            <p:cNvSpPr/>
            <p:nvPr/>
          </p:nvSpPr>
          <p:spPr>
            <a:xfrm>
              <a:off x="7334784" y="5374563"/>
              <a:ext cx="2540" cy="880110"/>
            </a:xfrm>
            <a:custGeom>
              <a:avLst/>
              <a:gdLst/>
              <a:ahLst/>
              <a:cxnLst/>
              <a:rect l="l" t="t" r="r" b="b"/>
              <a:pathLst>
                <a:path w="2540" h="880110">
                  <a:moveTo>
                    <a:pt x="1917" y="455345"/>
                  </a:moveTo>
                  <a:lnTo>
                    <a:pt x="0" y="455345"/>
                  </a:lnTo>
                  <a:lnTo>
                    <a:pt x="0" y="879856"/>
                  </a:lnTo>
                  <a:lnTo>
                    <a:pt x="1917" y="879856"/>
                  </a:lnTo>
                  <a:lnTo>
                    <a:pt x="1917" y="455345"/>
                  </a:lnTo>
                  <a:close/>
                </a:path>
                <a:path w="2540" h="880110">
                  <a:moveTo>
                    <a:pt x="1917" y="0"/>
                  </a:moveTo>
                  <a:lnTo>
                    <a:pt x="0" y="660"/>
                  </a:lnTo>
                  <a:lnTo>
                    <a:pt x="0" y="37833"/>
                  </a:lnTo>
                  <a:lnTo>
                    <a:pt x="1917" y="37833"/>
                  </a:lnTo>
                  <a:lnTo>
                    <a:pt x="1917" y="0"/>
                  </a:lnTo>
                  <a:close/>
                </a:path>
              </a:pathLst>
            </a:custGeom>
            <a:solidFill>
              <a:srgbClr val="B6AEBE"/>
            </a:solidFill>
          </p:spPr>
          <p:txBody>
            <a:bodyPr wrap="square" lIns="0" tIns="0" rIns="0" bIns="0" rtlCol="0"/>
            <a:lstStyle/>
            <a:p>
              <a:endParaRPr lang="fr-FR" noProof="0" dirty="0"/>
            </a:p>
          </p:txBody>
        </p:sp>
        <p:sp>
          <p:nvSpPr>
            <p:cNvPr id="6953" name="object 6953"/>
            <p:cNvSpPr/>
            <p:nvPr/>
          </p:nvSpPr>
          <p:spPr>
            <a:xfrm>
              <a:off x="7334783" y="5374563"/>
              <a:ext cx="2540" cy="880744"/>
            </a:xfrm>
            <a:custGeom>
              <a:avLst/>
              <a:gdLst/>
              <a:ahLst/>
              <a:cxnLst/>
              <a:rect l="l" t="t" r="r" b="b"/>
              <a:pathLst>
                <a:path w="2540" h="880745">
                  <a:moveTo>
                    <a:pt x="1921" y="662198"/>
                  </a:moveTo>
                  <a:lnTo>
                    <a:pt x="1921" y="880264"/>
                  </a:lnTo>
                </a:path>
                <a:path w="2540" h="880745">
                  <a:moveTo>
                    <a:pt x="0" y="879843"/>
                  </a:moveTo>
                  <a:lnTo>
                    <a:pt x="0" y="662198"/>
                  </a:lnTo>
                </a:path>
                <a:path w="2540" h="880745">
                  <a:moveTo>
                    <a:pt x="1921" y="0"/>
                  </a:moveTo>
                  <a:lnTo>
                    <a:pt x="1921" y="37822"/>
                  </a:lnTo>
                </a:path>
                <a:path w="2540" h="880745">
                  <a:moveTo>
                    <a:pt x="1921" y="455337"/>
                  </a:moveTo>
                  <a:lnTo>
                    <a:pt x="1921" y="662198"/>
                  </a:lnTo>
                </a:path>
                <a:path w="2540" h="880745">
                  <a:moveTo>
                    <a:pt x="0" y="662198"/>
                  </a:moveTo>
                  <a:lnTo>
                    <a:pt x="0" y="455036"/>
                  </a:lnTo>
                </a:path>
                <a:path w="2540" h="880745">
                  <a:moveTo>
                    <a:pt x="0" y="38415"/>
                  </a:moveTo>
                  <a:lnTo>
                    <a:pt x="0" y="651"/>
                  </a:lnTo>
                </a:path>
              </a:pathLst>
            </a:custGeom>
            <a:ln w="3175">
              <a:solidFill>
                <a:srgbClr val="B6AEBE"/>
              </a:solidFill>
            </a:ln>
          </p:spPr>
          <p:txBody>
            <a:bodyPr wrap="square" lIns="0" tIns="0" rIns="0" bIns="0" rtlCol="0"/>
            <a:lstStyle/>
            <a:p>
              <a:endParaRPr lang="fr-FR" noProof="0" dirty="0"/>
            </a:p>
          </p:txBody>
        </p:sp>
        <p:sp>
          <p:nvSpPr>
            <p:cNvPr id="6954" name="object 6954"/>
            <p:cNvSpPr/>
            <p:nvPr/>
          </p:nvSpPr>
          <p:spPr>
            <a:xfrm>
              <a:off x="7336701" y="5373344"/>
              <a:ext cx="3810" cy="882650"/>
            </a:xfrm>
            <a:custGeom>
              <a:avLst/>
              <a:gdLst/>
              <a:ahLst/>
              <a:cxnLst/>
              <a:rect l="l" t="t" r="r" b="b"/>
              <a:pathLst>
                <a:path w="3809" h="882650">
                  <a:moveTo>
                    <a:pt x="3606" y="457123"/>
                  </a:moveTo>
                  <a:lnTo>
                    <a:pt x="0" y="456565"/>
                  </a:lnTo>
                  <a:lnTo>
                    <a:pt x="0" y="881494"/>
                  </a:lnTo>
                  <a:lnTo>
                    <a:pt x="3606" y="882281"/>
                  </a:lnTo>
                  <a:lnTo>
                    <a:pt x="3606" y="457123"/>
                  </a:lnTo>
                  <a:close/>
                </a:path>
                <a:path w="3809" h="882650">
                  <a:moveTo>
                    <a:pt x="3606" y="0"/>
                  </a:moveTo>
                  <a:lnTo>
                    <a:pt x="0" y="1219"/>
                  </a:lnTo>
                  <a:lnTo>
                    <a:pt x="0" y="39052"/>
                  </a:lnTo>
                  <a:lnTo>
                    <a:pt x="3606" y="37934"/>
                  </a:lnTo>
                  <a:lnTo>
                    <a:pt x="3606" y="0"/>
                  </a:lnTo>
                  <a:close/>
                </a:path>
              </a:pathLst>
            </a:custGeom>
            <a:solidFill>
              <a:srgbClr val="B6AEBE"/>
            </a:solidFill>
          </p:spPr>
          <p:txBody>
            <a:bodyPr wrap="square" lIns="0" tIns="0" rIns="0" bIns="0" rtlCol="0"/>
            <a:lstStyle/>
            <a:p>
              <a:endParaRPr lang="fr-FR" noProof="0" dirty="0"/>
            </a:p>
          </p:txBody>
        </p:sp>
        <p:sp>
          <p:nvSpPr>
            <p:cNvPr id="6955" name="object 6955"/>
            <p:cNvSpPr/>
            <p:nvPr/>
          </p:nvSpPr>
          <p:spPr>
            <a:xfrm>
              <a:off x="7336704" y="5373341"/>
              <a:ext cx="3810" cy="882650"/>
            </a:xfrm>
            <a:custGeom>
              <a:avLst/>
              <a:gdLst/>
              <a:ahLst/>
              <a:cxnLst/>
              <a:rect l="l" t="t" r="r" b="b"/>
              <a:pathLst>
                <a:path w="3809" h="882650">
                  <a:moveTo>
                    <a:pt x="3602" y="663420"/>
                  </a:moveTo>
                  <a:lnTo>
                    <a:pt x="3602" y="882275"/>
                  </a:lnTo>
                </a:path>
                <a:path w="3809" h="882650">
                  <a:moveTo>
                    <a:pt x="0" y="881486"/>
                  </a:moveTo>
                  <a:lnTo>
                    <a:pt x="0" y="663420"/>
                  </a:lnTo>
                </a:path>
                <a:path w="3809" h="882650">
                  <a:moveTo>
                    <a:pt x="3602" y="0"/>
                  </a:moveTo>
                  <a:lnTo>
                    <a:pt x="3602" y="37933"/>
                  </a:lnTo>
                </a:path>
                <a:path w="3809" h="882650">
                  <a:moveTo>
                    <a:pt x="3602" y="457122"/>
                  </a:moveTo>
                  <a:lnTo>
                    <a:pt x="3602" y="663420"/>
                  </a:lnTo>
                </a:path>
                <a:path w="3809" h="882650">
                  <a:moveTo>
                    <a:pt x="0" y="663420"/>
                  </a:moveTo>
                  <a:lnTo>
                    <a:pt x="0" y="456559"/>
                  </a:lnTo>
                </a:path>
                <a:path w="3809" h="882650">
                  <a:moveTo>
                    <a:pt x="0" y="39044"/>
                  </a:moveTo>
                  <a:lnTo>
                    <a:pt x="0" y="1221"/>
                  </a:lnTo>
                </a:path>
              </a:pathLst>
            </a:custGeom>
            <a:ln w="3175">
              <a:solidFill>
                <a:srgbClr val="B6AEBE"/>
              </a:solidFill>
            </a:ln>
          </p:spPr>
          <p:txBody>
            <a:bodyPr wrap="square" lIns="0" tIns="0" rIns="0" bIns="0" rtlCol="0"/>
            <a:lstStyle/>
            <a:p>
              <a:endParaRPr lang="fr-FR" noProof="0" dirty="0"/>
            </a:p>
          </p:txBody>
        </p:sp>
        <p:sp>
          <p:nvSpPr>
            <p:cNvPr id="6956" name="object 6956"/>
            <p:cNvSpPr/>
            <p:nvPr/>
          </p:nvSpPr>
          <p:spPr>
            <a:xfrm>
              <a:off x="7340308" y="5372125"/>
              <a:ext cx="3810" cy="884555"/>
            </a:xfrm>
            <a:custGeom>
              <a:avLst/>
              <a:gdLst/>
              <a:ahLst/>
              <a:cxnLst/>
              <a:rect l="l" t="t" r="r" b="b"/>
              <a:pathLst>
                <a:path w="3809" h="884554">
                  <a:moveTo>
                    <a:pt x="3594" y="458914"/>
                  </a:moveTo>
                  <a:lnTo>
                    <a:pt x="0" y="458343"/>
                  </a:lnTo>
                  <a:lnTo>
                    <a:pt x="0" y="883500"/>
                  </a:lnTo>
                  <a:lnTo>
                    <a:pt x="3594" y="884288"/>
                  </a:lnTo>
                  <a:lnTo>
                    <a:pt x="3594" y="458914"/>
                  </a:lnTo>
                  <a:close/>
                </a:path>
                <a:path w="3809" h="884554">
                  <a:moveTo>
                    <a:pt x="3594" y="0"/>
                  </a:moveTo>
                  <a:lnTo>
                    <a:pt x="0" y="1219"/>
                  </a:lnTo>
                  <a:lnTo>
                    <a:pt x="0" y="39154"/>
                  </a:lnTo>
                  <a:lnTo>
                    <a:pt x="3594" y="38049"/>
                  </a:lnTo>
                  <a:lnTo>
                    <a:pt x="3594" y="0"/>
                  </a:lnTo>
                  <a:close/>
                </a:path>
              </a:pathLst>
            </a:custGeom>
            <a:solidFill>
              <a:srgbClr val="B5AEBD"/>
            </a:solidFill>
          </p:spPr>
          <p:txBody>
            <a:bodyPr wrap="square" lIns="0" tIns="0" rIns="0" bIns="0" rtlCol="0"/>
            <a:lstStyle/>
            <a:p>
              <a:endParaRPr lang="fr-FR" noProof="0" dirty="0"/>
            </a:p>
          </p:txBody>
        </p:sp>
        <p:sp>
          <p:nvSpPr>
            <p:cNvPr id="6957" name="object 6957"/>
            <p:cNvSpPr/>
            <p:nvPr/>
          </p:nvSpPr>
          <p:spPr>
            <a:xfrm>
              <a:off x="7340307" y="5372119"/>
              <a:ext cx="3810" cy="884555"/>
            </a:xfrm>
            <a:custGeom>
              <a:avLst/>
              <a:gdLst/>
              <a:ahLst/>
              <a:cxnLst/>
              <a:rect l="l" t="t" r="r" b="b"/>
              <a:pathLst>
                <a:path w="3809" h="884554">
                  <a:moveTo>
                    <a:pt x="3602" y="664642"/>
                  </a:moveTo>
                  <a:lnTo>
                    <a:pt x="3602" y="884285"/>
                  </a:lnTo>
                </a:path>
                <a:path w="3809" h="884554">
                  <a:moveTo>
                    <a:pt x="0" y="883497"/>
                  </a:moveTo>
                  <a:lnTo>
                    <a:pt x="0" y="664642"/>
                  </a:lnTo>
                </a:path>
                <a:path w="3809" h="884554">
                  <a:moveTo>
                    <a:pt x="3602" y="0"/>
                  </a:moveTo>
                  <a:lnTo>
                    <a:pt x="3602" y="38044"/>
                  </a:lnTo>
                </a:path>
                <a:path w="3809" h="884554">
                  <a:moveTo>
                    <a:pt x="3602" y="458908"/>
                  </a:moveTo>
                  <a:lnTo>
                    <a:pt x="3602" y="664642"/>
                  </a:lnTo>
                </a:path>
                <a:path w="3809" h="884554">
                  <a:moveTo>
                    <a:pt x="0" y="664642"/>
                  </a:moveTo>
                  <a:lnTo>
                    <a:pt x="0" y="458344"/>
                  </a:lnTo>
                </a:path>
                <a:path w="3809" h="884554">
                  <a:moveTo>
                    <a:pt x="0" y="39155"/>
                  </a:moveTo>
                  <a:lnTo>
                    <a:pt x="0" y="1221"/>
                  </a:lnTo>
                </a:path>
              </a:pathLst>
            </a:custGeom>
            <a:ln w="3175">
              <a:solidFill>
                <a:srgbClr val="B5AEBD"/>
              </a:solidFill>
            </a:ln>
          </p:spPr>
          <p:txBody>
            <a:bodyPr wrap="square" lIns="0" tIns="0" rIns="0" bIns="0" rtlCol="0"/>
            <a:lstStyle/>
            <a:p>
              <a:endParaRPr lang="fr-FR" noProof="0" dirty="0"/>
            </a:p>
          </p:txBody>
        </p:sp>
        <p:sp>
          <p:nvSpPr>
            <p:cNvPr id="6958" name="object 6958"/>
            <p:cNvSpPr/>
            <p:nvPr/>
          </p:nvSpPr>
          <p:spPr>
            <a:xfrm>
              <a:off x="7343902" y="5370906"/>
              <a:ext cx="3810" cy="886460"/>
            </a:xfrm>
            <a:custGeom>
              <a:avLst/>
              <a:gdLst/>
              <a:ahLst/>
              <a:cxnLst/>
              <a:rect l="l" t="t" r="r" b="b"/>
              <a:pathLst>
                <a:path w="3809" h="886460">
                  <a:moveTo>
                    <a:pt x="3606" y="460692"/>
                  </a:moveTo>
                  <a:lnTo>
                    <a:pt x="0" y="460133"/>
                  </a:lnTo>
                  <a:lnTo>
                    <a:pt x="0" y="885507"/>
                  </a:lnTo>
                  <a:lnTo>
                    <a:pt x="3606" y="886294"/>
                  </a:lnTo>
                  <a:lnTo>
                    <a:pt x="3606" y="460692"/>
                  </a:lnTo>
                  <a:close/>
                </a:path>
                <a:path w="3809" h="886460">
                  <a:moveTo>
                    <a:pt x="3606" y="0"/>
                  </a:moveTo>
                  <a:lnTo>
                    <a:pt x="0" y="1219"/>
                  </a:lnTo>
                  <a:lnTo>
                    <a:pt x="0" y="39268"/>
                  </a:lnTo>
                  <a:lnTo>
                    <a:pt x="3606" y="38150"/>
                  </a:lnTo>
                  <a:lnTo>
                    <a:pt x="3606" y="0"/>
                  </a:lnTo>
                  <a:close/>
                </a:path>
              </a:pathLst>
            </a:custGeom>
            <a:solidFill>
              <a:srgbClr val="B5AEBD"/>
            </a:solidFill>
          </p:spPr>
          <p:txBody>
            <a:bodyPr wrap="square" lIns="0" tIns="0" rIns="0" bIns="0" rtlCol="0"/>
            <a:lstStyle/>
            <a:p>
              <a:endParaRPr lang="fr-FR" noProof="0" dirty="0"/>
            </a:p>
          </p:txBody>
        </p:sp>
        <p:sp>
          <p:nvSpPr>
            <p:cNvPr id="6959" name="object 6959"/>
            <p:cNvSpPr/>
            <p:nvPr/>
          </p:nvSpPr>
          <p:spPr>
            <a:xfrm>
              <a:off x="7343910" y="5370897"/>
              <a:ext cx="3810" cy="886460"/>
            </a:xfrm>
            <a:custGeom>
              <a:avLst/>
              <a:gdLst/>
              <a:ahLst/>
              <a:cxnLst/>
              <a:rect l="l" t="t" r="r" b="b"/>
              <a:pathLst>
                <a:path w="3809" h="886460">
                  <a:moveTo>
                    <a:pt x="3602" y="665864"/>
                  </a:moveTo>
                  <a:lnTo>
                    <a:pt x="3602" y="886296"/>
                  </a:lnTo>
                </a:path>
                <a:path w="3809" h="886460">
                  <a:moveTo>
                    <a:pt x="0" y="885507"/>
                  </a:moveTo>
                  <a:lnTo>
                    <a:pt x="0" y="665864"/>
                  </a:lnTo>
                </a:path>
                <a:path w="3809" h="886460">
                  <a:moveTo>
                    <a:pt x="3602" y="0"/>
                  </a:moveTo>
                  <a:lnTo>
                    <a:pt x="3602" y="38155"/>
                  </a:lnTo>
                </a:path>
                <a:path w="3809" h="886460">
                  <a:moveTo>
                    <a:pt x="3602" y="460693"/>
                  </a:moveTo>
                  <a:lnTo>
                    <a:pt x="3602" y="665864"/>
                  </a:lnTo>
                </a:path>
                <a:path w="3809" h="886460">
                  <a:moveTo>
                    <a:pt x="0" y="665864"/>
                  </a:moveTo>
                  <a:lnTo>
                    <a:pt x="0" y="460130"/>
                  </a:lnTo>
                </a:path>
                <a:path w="3809" h="886460">
                  <a:moveTo>
                    <a:pt x="0" y="39266"/>
                  </a:moveTo>
                  <a:lnTo>
                    <a:pt x="0" y="1221"/>
                  </a:lnTo>
                </a:path>
              </a:pathLst>
            </a:custGeom>
            <a:ln w="3175">
              <a:solidFill>
                <a:srgbClr val="B5AEBD"/>
              </a:solidFill>
            </a:ln>
          </p:spPr>
          <p:txBody>
            <a:bodyPr wrap="square" lIns="0" tIns="0" rIns="0" bIns="0" rtlCol="0"/>
            <a:lstStyle/>
            <a:p>
              <a:endParaRPr lang="fr-FR" noProof="0" dirty="0"/>
            </a:p>
          </p:txBody>
        </p:sp>
        <p:sp>
          <p:nvSpPr>
            <p:cNvPr id="6960" name="object 6960"/>
            <p:cNvSpPr/>
            <p:nvPr/>
          </p:nvSpPr>
          <p:spPr>
            <a:xfrm>
              <a:off x="7347508" y="5370334"/>
              <a:ext cx="1905" cy="887094"/>
            </a:xfrm>
            <a:custGeom>
              <a:avLst/>
              <a:gdLst/>
              <a:ahLst/>
              <a:cxnLst/>
              <a:rect l="l" t="t" r="r" b="b"/>
              <a:pathLst>
                <a:path w="1904" h="887095">
                  <a:moveTo>
                    <a:pt x="1676" y="461530"/>
                  </a:moveTo>
                  <a:lnTo>
                    <a:pt x="0" y="461530"/>
                  </a:lnTo>
                  <a:lnTo>
                    <a:pt x="0" y="886866"/>
                  </a:lnTo>
                  <a:lnTo>
                    <a:pt x="1676" y="886866"/>
                  </a:lnTo>
                  <a:lnTo>
                    <a:pt x="1676" y="461530"/>
                  </a:lnTo>
                  <a:close/>
                </a:path>
                <a:path w="1904" h="887095">
                  <a:moveTo>
                    <a:pt x="1676" y="0"/>
                  </a:moveTo>
                  <a:lnTo>
                    <a:pt x="0" y="571"/>
                  </a:lnTo>
                  <a:lnTo>
                    <a:pt x="0" y="38201"/>
                  </a:lnTo>
                  <a:lnTo>
                    <a:pt x="1676" y="38201"/>
                  </a:lnTo>
                  <a:lnTo>
                    <a:pt x="1676" y="0"/>
                  </a:lnTo>
                  <a:close/>
                </a:path>
              </a:pathLst>
            </a:custGeom>
            <a:solidFill>
              <a:srgbClr val="B5AEBD"/>
            </a:solidFill>
          </p:spPr>
          <p:txBody>
            <a:bodyPr wrap="square" lIns="0" tIns="0" rIns="0" bIns="0" rtlCol="0"/>
            <a:lstStyle/>
            <a:p>
              <a:endParaRPr lang="fr-FR" noProof="0" dirty="0"/>
            </a:p>
          </p:txBody>
        </p:sp>
        <p:sp>
          <p:nvSpPr>
            <p:cNvPr id="6961" name="object 6961"/>
            <p:cNvSpPr/>
            <p:nvPr/>
          </p:nvSpPr>
          <p:spPr>
            <a:xfrm>
              <a:off x="7347514" y="5370327"/>
              <a:ext cx="1905" cy="887730"/>
            </a:xfrm>
            <a:custGeom>
              <a:avLst/>
              <a:gdLst/>
              <a:ahLst/>
              <a:cxnLst/>
              <a:rect l="l" t="t" r="r" b="b"/>
              <a:pathLst>
                <a:path w="1904" h="887729">
                  <a:moveTo>
                    <a:pt x="1681" y="666434"/>
                  </a:moveTo>
                  <a:lnTo>
                    <a:pt x="1681" y="887234"/>
                  </a:lnTo>
                </a:path>
                <a:path w="1904" h="887729">
                  <a:moveTo>
                    <a:pt x="0" y="886866"/>
                  </a:moveTo>
                  <a:lnTo>
                    <a:pt x="0" y="666434"/>
                  </a:lnTo>
                </a:path>
                <a:path w="1904" h="887729">
                  <a:moveTo>
                    <a:pt x="1681" y="0"/>
                  </a:moveTo>
                  <a:lnTo>
                    <a:pt x="1681" y="38207"/>
                  </a:lnTo>
                </a:path>
                <a:path w="1904" h="887729">
                  <a:moveTo>
                    <a:pt x="1681" y="461527"/>
                  </a:moveTo>
                  <a:lnTo>
                    <a:pt x="1681" y="666434"/>
                  </a:lnTo>
                </a:path>
                <a:path w="1904" h="887729">
                  <a:moveTo>
                    <a:pt x="0" y="666434"/>
                  </a:moveTo>
                  <a:lnTo>
                    <a:pt x="0" y="461264"/>
                  </a:lnTo>
                </a:path>
                <a:path w="1904" h="887729">
                  <a:moveTo>
                    <a:pt x="0" y="38725"/>
                  </a:moveTo>
                  <a:lnTo>
                    <a:pt x="0" y="570"/>
                  </a:lnTo>
                </a:path>
              </a:pathLst>
            </a:custGeom>
            <a:ln w="3175">
              <a:solidFill>
                <a:srgbClr val="B5AEBD"/>
              </a:solidFill>
            </a:ln>
          </p:spPr>
          <p:txBody>
            <a:bodyPr wrap="square" lIns="0" tIns="0" rIns="0" bIns="0" rtlCol="0"/>
            <a:lstStyle/>
            <a:p>
              <a:endParaRPr lang="fr-FR" noProof="0" dirty="0"/>
            </a:p>
          </p:txBody>
        </p:sp>
        <p:sp>
          <p:nvSpPr>
            <p:cNvPr id="6962" name="object 6962"/>
            <p:cNvSpPr/>
            <p:nvPr/>
          </p:nvSpPr>
          <p:spPr>
            <a:xfrm>
              <a:off x="7349185" y="5369115"/>
              <a:ext cx="3810" cy="889635"/>
            </a:xfrm>
            <a:custGeom>
              <a:avLst/>
              <a:gdLst/>
              <a:ahLst/>
              <a:cxnLst/>
              <a:rect l="l" t="t" r="r" b="b"/>
              <a:pathLst>
                <a:path w="3809" h="889635">
                  <a:moveTo>
                    <a:pt x="3606" y="888631"/>
                  </a:moveTo>
                  <a:lnTo>
                    <a:pt x="825" y="888631"/>
                  </a:lnTo>
                  <a:lnTo>
                    <a:pt x="3606" y="889139"/>
                  </a:lnTo>
                  <a:lnTo>
                    <a:pt x="3606" y="888631"/>
                  </a:lnTo>
                  <a:close/>
                </a:path>
                <a:path w="3809" h="889635">
                  <a:moveTo>
                    <a:pt x="3606" y="463308"/>
                  </a:moveTo>
                  <a:lnTo>
                    <a:pt x="0" y="462749"/>
                  </a:lnTo>
                  <a:lnTo>
                    <a:pt x="0" y="888453"/>
                  </a:lnTo>
                  <a:lnTo>
                    <a:pt x="3606" y="888453"/>
                  </a:lnTo>
                  <a:lnTo>
                    <a:pt x="3606" y="463308"/>
                  </a:lnTo>
                  <a:close/>
                </a:path>
                <a:path w="3809" h="889635">
                  <a:moveTo>
                    <a:pt x="3606" y="0"/>
                  </a:moveTo>
                  <a:lnTo>
                    <a:pt x="0" y="1219"/>
                  </a:lnTo>
                  <a:lnTo>
                    <a:pt x="0" y="39420"/>
                  </a:lnTo>
                  <a:lnTo>
                    <a:pt x="3606" y="38315"/>
                  </a:lnTo>
                  <a:lnTo>
                    <a:pt x="3606" y="0"/>
                  </a:lnTo>
                  <a:close/>
                </a:path>
              </a:pathLst>
            </a:custGeom>
            <a:solidFill>
              <a:srgbClr val="B5AEBD"/>
            </a:solidFill>
          </p:spPr>
          <p:txBody>
            <a:bodyPr wrap="square" lIns="0" tIns="0" rIns="0" bIns="0" rtlCol="0"/>
            <a:lstStyle/>
            <a:p>
              <a:endParaRPr lang="fr-FR" noProof="0" dirty="0"/>
            </a:p>
          </p:txBody>
        </p:sp>
        <p:sp>
          <p:nvSpPr>
            <p:cNvPr id="6963" name="object 6963"/>
            <p:cNvSpPr/>
            <p:nvPr/>
          </p:nvSpPr>
          <p:spPr>
            <a:xfrm>
              <a:off x="7349195" y="5369105"/>
              <a:ext cx="3810" cy="889635"/>
            </a:xfrm>
            <a:custGeom>
              <a:avLst/>
              <a:gdLst/>
              <a:ahLst/>
              <a:cxnLst/>
              <a:rect l="l" t="t" r="r" b="b"/>
              <a:pathLst>
                <a:path w="3809" h="889635">
                  <a:moveTo>
                    <a:pt x="3602" y="667656"/>
                  </a:moveTo>
                  <a:lnTo>
                    <a:pt x="3602" y="889146"/>
                  </a:lnTo>
                </a:path>
                <a:path w="3809" h="889635">
                  <a:moveTo>
                    <a:pt x="0" y="888456"/>
                  </a:moveTo>
                  <a:lnTo>
                    <a:pt x="0" y="667656"/>
                  </a:lnTo>
                </a:path>
                <a:path w="3809" h="889635">
                  <a:moveTo>
                    <a:pt x="3602" y="0"/>
                  </a:moveTo>
                  <a:lnTo>
                    <a:pt x="3602" y="38318"/>
                  </a:lnTo>
                </a:path>
                <a:path w="3809" h="889635">
                  <a:moveTo>
                    <a:pt x="3602" y="463312"/>
                  </a:moveTo>
                  <a:lnTo>
                    <a:pt x="3602" y="667656"/>
                  </a:lnTo>
                </a:path>
                <a:path w="3809" h="889635">
                  <a:moveTo>
                    <a:pt x="0" y="667656"/>
                  </a:moveTo>
                  <a:lnTo>
                    <a:pt x="0" y="462749"/>
                  </a:lnTo>
                </a:path>
                <a:path w="3809" h="889635">
                  <a:moveTo>
                    <a:pt x="0" y="39429"/>
                  </a:moveTo>
                  <a:lnTo>
                    <a:pt x="0" y="1221"/>
                  </a:lnTo>
                </a:path>
              </a:pathLst>
            </a:custGeom>
            <a:ln w="3175">
              <a:solidFill>
                <a:srgbClr val="B5AEBD"/>
              </a:solidFill>
            </a:ln>
          </p:spPr>
          <p:txBody>
            <a:bodyPr wrap="square" lIns="0" tIns="0" rIns="0" bIns="0" rtlCol="0"/>
            <a:lstStyle/>
            <a:p>
              <a:endParaRPr lang="fr-FR" noProof="0" dirty="0"/>
            </a:p>
          </p:txBody>
        </p:sp>
        <p:sp>
          <p:nvSpPr>
            <p:cNvPr id="6964" name="object 6964"/>
            <p:cNvSpPr/>
            <p:nvPr/>
          </p:nvSpPr>
          <p:spPr>
            <a:xfrm>
              <a:off x="7352792" y="5367883"/>
              <a:ext cx="3810" cy="891540"/>
            </a:xfrm>
            <a:custGeom>
              <a:avLst/>
              <a:gdLst/>
              <a:ahLst/>
              <a:cxnLst/>
              <a:rect l="l" t="t" r="r" b="b"/>
              <a:pathLst>
                <a:path w="3809" h="891539">
                  <a:moveTo>
                    <a:pt x="3606" y="465099"/>
                  </a:moveTo>
                  <a:lnTo>
                    <a:pt x="0" y="464540"/>
                  </a:lnTo>
                  <a:lnTo>
                    <a:pt x="0" y="890371"/>
                  </a:lnTo>
                  <a:lnTo>
                    <a:pt x="3606" y="891032"/>
                  </a:lnTo>
                  <a:lnTo>
                    <a:pt x="3606" y="465099"/>
                  </a:lnTo>
                  <a:close/>
                </a:path>
                <a:path w="3809" h="891539">
                  <a:moveTo>
                    <a:pt x="3606" y="0"/>
                  </a:moveTo>
                  <a:lnTo>
                    <a:pt x="0" y="1231"/>
                  </a:lnTo>
                  <a:lnTo>
                    <a:pt x="0" y="39547"/>
                  </a:lnTo>
                  <a:lnTo>
                    <a:pt x="3606" y="38430"/>
                  </a:lnTo>
                  <a:lnTo>
                    <a:pt x="3606" y="0"/>
                  </a:lnTo>
                  <a:close/>
                </a:path>
              </a:pathLst>
            </a:custGeom>
            <a:solidFill>
              <a:srgbClr val="B5ADBC"/>
            </a:solidFill>
          </p:spPr>
          <p:txBody>
            <a:bodyPr wrap="square" lIns="0" tIns="0" rIns="0" bIns="0" rtlCol="0"/>
            <a:lstStyle/>
            <a:p>
              <a:endParaRPr lang="fr-FR" noProof="0" dirty="0"/>
            </a:p>
          </p:txBody>
        </p:sp>
        <p:sp>
          <p:nvSpPr>
            <p:cNvPr id="6965" name="object 6965"/>
            <p:cNvSpPr/>
            <p:nvPr/>
          </p:nvSpPr>
          <p:spPr>
            <a:xfrm>
              <a:off x="7352798" y="5367883"/>
              <a:ext cx="3810" cy="891540"/>
            </a:xfrm>
            <a:custGeom>
              <a:avLst/>
              <a:gdLst/>
              <a:ahLst/>
              <a:cxnLst/>
              <a:rect l="l" t="t" r="r" b="b"/>
              <a:pathLst>
                <a:path w="3809" h="891539">
                  <a:moveTo>
                    <a:pt x="3602" y="668878"/>
                  </a:moveTo>
                  <a:lnTo>
                    <a:pt x="3602" y="891028"/>
                  </a:lnTo>
                </a:path>
                <a:path w="3809" h="891539">
                  <a:moveTo>
                    <a:pt x="0" y="890368"/>
                  </a:moveTo>
                  <a:lnTo>
                    <a:pt x="0" y="668878"/>
                  </a:lnTo>
                </a:path>
                <a:path w="3809" h="891539">
                  <a:moveTo>
                    <a:pt x="3602" y="0"/>
                  </a:moveTo>
                  <a:lnTo>
                    <a:pt x="3602" y="38429"/>
                  </a:lnTo>
                </a:path>
                <a:path w="3809" h="891539">
                  <a:moveTo>
                    <a:pt x="3602" y="465098"/>
                  </a:moveTo>
                  <a:lnTo>
                    <a:pt x="3602" y="668878"/>
                  </a:lnTo>
                </a:path>
                <a:path w="3809" h="891539">
                  <a:moveTo>
                    <a:pt x="0" y="668878"/>
                  </a:moveTo>
                  <a:lnTo>
                    <a:pt x="0" y="464534"/>
                  </a:lnTo>
                </a:path>
                <a:path w="3809" h="891539">
                  <a:moveTo>
                    <a:pt x="0" y="39540"/>
                  </a:moveTo>
                  <a:lnTo>
                    <a:pt x="0" y="1221"/>
                  </a:lnTo>
                </a:path>
              </a:pathLst>
            </a:custGeom>
            <a:ln w="3175">
              <a:solidFill>
                <a:srgbClr val="B5ADBC"/>
              </a:solidFill>
            </a:ln>
          </p:spPr>
          <p:txBody>
            <a:bodyPr wrap="square" lIns="0" tIns="0" rIns="0" bIns="0" rtlCol="0"/>
            <a:lstStyle/>
            <a:p>
              <a:endParaRPr lang="fr-FR" noProof="0" dirty="0"/>
            </a:p>
          </p:txBody>
        </p:sp>
        <p:sp>
          <p:nvSpPr>
            <p:cNvPr id="6966" name="object 6966"/>
            <p:cNvSpPr/>
            <p:nvPr/>
          </p:nvSpPr>
          <p:spPr>
            <a:xfrm>
              <a:off x="7356398" y="5367235"/>
              <a:ext cx="2540" cy="892175"/>
            </a:xfrm>
            <a:custGeom>
              <a:avLst/>
              <a:gdLst/>
              <a:ahLst/>
              <a:cxnLst/>
              <a:rect l="l" t="t" r="r" b="b"/>
              <a:pathLst>
                <a:path w="2540" h="892175">
                  <a:moveTo>
                    <a:pt x="1917" y="466051"/>
                  </a:moveTo>
                  <a:lnTo>
                    <a:pt x="0" y="466051"/>
                  </a:lnTo>
                  <a:lnTo>
                    <a:pt x="0" y="891679"/>
                  </a:lnTo>
                  <a:lnTo>
                    <a:pt x="1917" y="891679"/>
                  </a:lnTo>
                  <a:lnTo>
                    <a:pt x="1917" y="466051"/>
                  </a:lnTo>
                  <a:close/>
                </a:path>
                <a:path w="2540" h="892175">
                  <a:moveTo>
                    <a:pt x="1917" y="0"/>
                  </a:moveTo>
                  <a:lnTo>
                    <a:pt x="0" y="647"/>
                  </a:lnTo>
                  <a:lnTo>
                    <a:pt x="0" y="38493"/>
                  </a:lnTo>
                  <a:lnTo>
                    <a:pt x="1917" y="38493"/>
                  </a:lnTo>
                  <a:lnTo>
                    <a:pt x="1917" y="0"/>
                  </a:lnTo>
                  <a:close/>
                </a:path>
              </a:pathLst>
            </a:custGeom>
            <a:solidFill>
              <a:srgbClr val="B5ADBC"/>
            </a:solidFill>
          </p:spPr>
          <p:txBody>
            <a:bodyPr wrap="square" lIns="0" tIns="0" rIns="0" bIns="0" rtlCol="0"/>
            <a:lstStyle/>
            <a:p>
              <a:endParaRPr lang="fr-FR" noProof="0" dirty="0"/>
            </a:p>
          </p:txBody>
        </p:sp>
        <p:sp>
          <p:nvSpPr>
            <p:cNvPr id="6967" name="object 6967"/>
            <p:cNvSpPr/>
            <p:nvPr/>
          </p:nvSpPr>
          <p:spPr>
            <a:xfrm>
              <a:off x="7356401" y="5367231"/>
              <a:ext cx="2540" cy="892175"/>
            </a:xfrm>
            <a:custGeom>
              <a:avLst/>
              <a:gdLst/>
              <a:ahLst/>
              <a:cxnLst/>
              <a:rect l="l" t="t" r="r" b="b"/>
              <a:pathLst>
                <a:path w="2540" h="892175">
                  <a:moveTo>
                    <a:pt x="1921" y="669530"/>
                  </a:moveTo>
                  <a:lnTo>
                    <a:pt x="1921" y="892031"/>
                  </a:lnTo>
                </a:path>
                <a:path w="2540" h="892175">
                  <a:moveTo>
                    <a:pt x="0" y="891679"/>
                  </a:moveTo>
                  <a:lnTo>
                    <a:pt x="0" y="669530"/>
                  </a:lnTo>
                </a:path>
                <a:path w="2540" h="892175">
                  <a:moveTo>
                    <a:pt x="1921" y="0"/>
                  </a:moveTo>
                  <a:lnTo>
                    <a:pt x="1921" y="38488"/>
                  </a:lnTo>
                </a:path>
                <a:path w="2540" h="892175">
                  <a:moveTo>
                    <a:pt x="1921" y="466050"/>
                  </a:moveTo>
                  <a:lnTo>
                    <a:pt x="1921" y="669530"/>
                  </a:lnTo>
                </a:path>
                <a:path w="2540" h="892175">
                  <a:moveTo>
                    <a:pt x="0" y="669530"/>
                  </a:moveTo>
                  <a:lnTo>
                    <a:pt x="0" y="465749"/>
                  </a:lnTo>
                </a:path>
                <a:path w="2540" h="892175">
                  <a:moveTo>
                    <a:pt x="0" y="39080"/>
                  </a:moveTo>
                  <a:lnTo>
                    <a:pt x="0" y="651"/>
                  </a:lnTo>
                </a:path>
              </a:pathLst>
            </a:custGeom>
            <a:ln w="3175">
              <a:solidFill>
                <a:srgbClr val="B5ADBC"/>
              </a:solidFill>
            </a:ln>
          </p:spPr>
          <p:txBody>
            <a:bodyPr wrap="square" lIns="0" tIns="0" rIns="0" bIns="0" rtlCol="0"/>
            <a:lstStyle/>
            <a:p>
              <a:endParaRPr lang="fr-FR" noProof="0" dirty="0"/>
            </a:p>
          </p:txBody>
        </p:sp>
        <p:sp>
          <p:nvSpPr>
            <p:cNvPr id="6968" name="object 6968"/>
            <p:cNvSpPr/>
            <p:nvPr/>
          </p:nvSpPr>
          <p:spPr>
            <a:xfrm>
              <a:off x="7358316" y="5366016"/>
              <a:ext cx="3810" cy="894080"/>
            </a:xfrm>
            <a:custGeom>
              <a:avLst/>
              <a:gdLst/>
              <a:ahLst/>
              <a:cxnLst/>
              <a:rect l="l" t="t" r="r" b="b"/>
              <a:pathLst>
                <a:path w="3809" h="894079">
                  <a:moveTo>
                    <a:pt x="3606" y="467779"/>
                  </a:moveTo>
                  <a:lnTo>
                    <a:pt x="0" y="467779"/>
                  </a:lnTo>
                  <a:lnTo>
                    <a:pt x="0" y="893254"/>
                  </a:lnTo>
                  <a:lnTo>
                    <a:pt x="3606" y="893914"/>
                  </a:lnTo>
                  <a:lnTo>
                    <a:pt x="3606" y="467779"/>
                  </a:lnTo>
                  <a:close/>
                </a:path>
                <a:path w="3809" h="894079">
                  <a:moveTo>
                    <a:pt x="3606" y="0"/>
                  </a:moveTo>
                  <a:lnTo>
                    <a:pt x="0" y="1219"/>
                  </a:lnTo>
                  <a:lnTo>
                    <a:pt x="0" y="39712"/>
                  </a:lnTo>
                  <a:lnTo>
                    <a:pt x="3606" y="38595"/>
                  </a:lnTo>
                  <a:lnTo>
                    <a:pt x="3606" y="0"/>
                  </a:lnTo>
                  <a:close/>
                </a:path>
              </a:pathLst>
            </a:custGeom>
            <a:solidFill>
              <a:srgbClr val="B5ADBC"/>
            </a:solidFill>
          </p:spPr>
          <p:txBody>
            <a:bodyPr wrap="square" lIns="0" tIns="0" rIns="0" bIns="0" rtlCol="0"/>
            <a:lstStyle/>
            <a:p>
              <a:endParaRPr lang="fr-FR" noProof="0" dirty="0"/>
            </a:p>
          </p:txBody>
        </p:sp>
        <p:sp>
          <p:nvSpPr>
            <p:cNvPr id="6969" name="object 6969"/>
            <p:cNvSpPr/>
            <p:nvPr/>
          </p:nvSpPr>
          <p:spPr>
            <a:xfrm>
              <a:off x="7358322" y="5366009"/>
              <a:ext cx="3810" cy="894080"/>
            </a:xfrm>
            <a:custGeom>
              <a:avLst/>
              <a:gdLst/>
              <a:ahLst/>
              <a:cxnLst/>
              <a:rect l="l" t="t" r="r" b="b"/>
              <a:pathLst>
                <a:path w="3809" h="894079">
                  <a:moveTo>
                    <a:pt x="3602" y="670752"/>
                  </a:moveTo>
                  <a:lnTo>
                    <a:pt x="3602" y="893913"/>
                  </a:lnTo>
                </a:path>
                <a:path w="3809" h="894079">
                  <a:moveTo>
                    <a:pt x="0" y="893253"/>
                  </a:moveTo>
                  <a:lnTo>
                    <a:pt x="0" y="670752"/>
                  </a:lnTo>
                </a:path>
                <a:path w="3809" h="894079">
                  <a:moveTo>
                    <a:pt x="3602" y="0"/>
                  </a:moveTo>
                  <a:lnTo>
                    <a:pt x="3602" y="38599"/>
                  </a:lnTo>
                </a:path>
                <a:path w="3809" h="894079">
                  <a:moveTo>
                    <a:pt x="3602" y="467780"/>
                  </a:moveTo>
                  <a:lnTo>
                    <a:pt x="3602" y="670752"/>
                  </a:lnTo>
                </a:path>
                <a:path w="3809" h="894079">
                  <a:moveTo>
                    <a:pt x="0" y="670752"/>
                  </a:moveTo>
                  <a:lnTo>
                    <a:pt x="0" y="467272"/>
                  </a:lnTo>
                </a:path>
                <a:path w="3809" h="894079">
                  <a:moveTo>
                    <a:pt x="0" y="39710"/>
                  </a:moveTo>
                  <a:lnTo>
                    <a:pt x="0" y="1221"/>
                  </a:lnTo>
                </a:path>
              </a:pathLst>
            </a:custGeom>
            <a:ln w="3175">
              <a:solidFill>
                <a:srgbClr val="B5ADBC"/>
              </a:solidFill>
            </a:ln>
          </p:spPr>
          <p:txBody>
            <a:bodyPr wrap="square" lIns="0" tIns="0" rIns="0" bIns="0" rtlCol="0"/>
            <a:lstStyle/>
            <a:p>
              <a:endParaRPr lang="fr-FR" noProof="0" dirty="0"/>
            </a:p>
          </p:txBody>
        </p:sp>
        <p:sp>
          <p:nvSpPr>
            <p:cNvPr id="6970" name="object 6970"/>
            <p:cNvSpPr/>
            <p:nvPr/>
          </p:nvSpPr>
          <p:spPr>
            <a:xfrm>
              <a:off x="7361923" y="5364797"/>
              <a:ext cx="3810" cy="895985"/>
            </a:xfrm>
            <a:custGeom>
              <a:avLst/>
              <a:gdLst/>
              <a:ahLst/>
              <a:cxnLst/>
              <a:rect l="l" t="t" r="r" b="b"/>
              <a:pathLst>
                <a:path w="3809" h="895985">
                  <a:moveTo>
                    <a:pt x="3594" y="469455"/>
                  </a:moveTo>
                  <a:lnTo>
                    <a:pt x="0" y="468998"/>
                  </a:lnTo>
                  <a:lnTo>
                    <a:pt x="0" y="895134"/>
                  </a:lnTo>
                  <a:lnTo>
                    <a:pt x="3594" y="895794"/>
                  </a:lnTo>
                  <a:lnTo>
                    <a:pt x="3594" y="469455"/>
                  </a:lnTo>
                  <a:close/>
                </a:path>
                <a:path w="3809" h="895985">
                  <a:moveTo>
                    <a:pt x="3594" y="0"/>
                  </a:moveTo>
                  <a:lnTo>
                    <a:pt x="0" y="1219"/>
                  </a:lnTo>
                  <a:lnTo>
                    <a:pt x="0" y="39814"/>
                  </a:lnTo>
                  <a:lnTo>
                    <a:pt x="3594" y="38709"/>
                  </a:lnTo>
                  <a:lnTo>
                    <a:pt x="3594" y="0"/>
                  </a:lnTo>
                  <a:close/>
                </a:path>
              </a:pathLst>
            </a:custGeom>
            <a:solidFill>
              <a:srgbClr val="B5ADBC"/>
            </a:solidFill>
          </p:spPr>
          <p:txBody>
            <a:bodyPr wrap="square" lIns="0" tIns="0" rIns="0" bIns="0" rtlCol="0"/>
            <a:lstStyle/>
            <a:p>
              <a:endParaRPr lang="fr-FR" noProof="0" dirty="0"/>
            </a:p>
          </p:txBody>
        </p:sp>
        <p:sp>
          <p:nvSpPr>
            <p:cNvPr id="6971" name="object 6971"/>
            <p:cNvSpPr/>
            <p:nvPr/>
          </p:nvSpPr>
          <p:spPr>
            <a:xfrm>
              <a:off x="7361925" y="5364788"/>
              <a:ext cx="3810" cy="895985"/>
            </a:xfrm>
            <a:custGeom>
              <a:avLst/>
              <a:gdLst/>
              <a:ahLst/>
              <a:cxnLst/>
              <a:rect l="l" t="t" r="r" b="b"/>
              <a:pathLst>
                <a:path w="3809" h="895985">
                  <a:moveTo>
                    <a:pt x="3602" y="671974"/>
                  </a:moveTo>
                  <a:lnTo>
                    <a:pt x="3602" y="895795"/>
                  </a:lnTo>
                </a:path>
                <a:path w="3809" h="895985">
                  <a:moveTo>
                    <a:pt x="0" y="895135"/>
                  </a:moveTo>
                  <a:lnTo>
                    <a:pt x="0" y="671974"/>
                  </a:lnTo>
                </a:path>
                <a:path w="3809" h="895985">
                  <a:moveTo>
                    <a:pt x="3602" y="0"/>
                  </a:moveTo>
                  <a:lnTo>
                    <a:pt x="3602" y="38710"/>
                  </a:lnTo>
                </a:path>
                <a:path w="3809" h="895985">
                  <a:moveTo>
                    <a:pt x="3602" y="469455"/>
                  </a:moveTo>
                  <a:lnTo>
                    <a:pt x="3602" y="671974"/>
                  </a:lnTo>
                </a:path>
                <a:path w="3809" h="895985">
                  <a:moveTo>
                    <a:pt x="0" y="671974"/>
                  </a:moveTo>
                  <a:lnTo>
                    <a:pt x="0" y="469002"/>
                  </a:lnTo>
                </a:path>
                <a:path w="3809" h="895985">
                  <a:moveTo>
                    <a:pt x="0" y="39821"/>
                  </a:moveTo>
                  <a:lnTo>
                    <a:pt x="0" y="1221"/>
                  </a:lnTo>
                </a:path>
              </a:pathLst>
            </a:custGeom>
            <a:ln w="3175">
              <a:solidFill>
                <a:srgbClr val="B5ADBC"/>
              </a:solidFill>
            </a:ln>
          </p:spPr>
          <p:txBody>
            <a:bodyPr wrap="square" lIns="0" tIns="0" rIns="0" bIns="0" rtlCol="0"/>
            <a:lstStyle/>
            <a:p>
              <a:endParaRPr lang="fr-FR" noProof="0" dirty="0"/>
            </a:p>
          </p:txBody>
        </p:sp>
        <p:sp>
          <p:nvSpPr>
            <p:cNvPr id="6972" name="object 6972"/>
            <p:cNvSpPr/>
            <p:nvPr/>
          </p:nvSpPr>
          <p:spPr>
            <a:xfrm>
              <a:off x="7365517" y="5364226"/>
              <a:ext cx="1905" cy="896619"/>
            </a:xfrm>
            <a:custGeom>
              <a:avLst/>
              <a:gdLst/>
              <a:ahLst/>
              <a:cxnLst/>
              <a:rect l="l" t="t" r="r" b="b"/>
              <a:pathLst>
                <a:path w="1904" h="896620">
                  <a:moveTo>
                    <a:pt x="1689" y="470230"/>
                  </a:moveTo>
                  <a:lnTo>
                    <a:pt x="0" y="470230"/>
                  </a:lnTo>
                  <a:lnTo>
                    <a:pt x="0" y="896366"/>
                  </a:lnTo>
                  <a:lnTo>
                    <a:pt x="1689" y="896366"/>
                  </a:lnTo>
                  <a:lnTo>
                    <a:pt x="1689" y="470230"/>
                  </a:lnTo>
                  <a:close/>
                </a:path>
                <a:path w="1904" h="896620">
                  <a:moveTo>
                    <a:pt x="1689" y="0"/>
                  </a:moveTo>
                  <a:lnTo>
                    <a:pt x="0" y="571"/>
                  </a:lnTo>
                  <a:lnTo>
                    <a:pt x="0" y="38773"/>
                  </a:lnTo>
                  <a:lnTo>
                    <a:pt x="1689" y="38773"/>
                  </a:lnTo>
                  <a:lnTo>
                    <a:pt x="1689" y="0"/>
                  </a:lnTo>
                  <a:close/>
                </a:path>
              </a:pathLst>
            </a:custGeom>
            <a:solidFill>
              <a:srgbClr val="B4ACBC"/>
            </a:solidFill>
          </p:spPr>
          <p:txBody>
            <a:bodyPr wrap="square" lIns="0" tIns="0" rIns="0" bIns="0" rtlCol="0"/>
            <a:lstStyle/>
            <a:p>
              <a:endParaRPr lang="fr-FR" noProof="0" dirty="0"/>
            </a:p>
          </p:txBody>
        </p:sp>
        <p:sp>
          <p:nvSpPr>
            <p:cNvPr id="6973" name="object 6973"/>
            <p:cNvSpPr/>
            <p:nvPr/>
          </p:nvSpPr>
          <p:spPr>
            <a:xfrm>
              <a:off x="7365528" y="5364217"/>
              <a:ext cx="1905" cy="897255"/>
            </a:xfrm>
            <a:custGeom>
              <a:avLst/>
              <a:gdLst/>
              <a:ahLst/>
              <a:cxnLst/>
              <a:rect l="l" t="t" r="r" b="b"/>
              <a:pathLst>
                <a:path w="1904" h="897254">
                  <a:moveTo>
                    <a:pt x="1681" y="672544"/>
                  </a:moveTo>
                  <a:lnTo>
                    <a:pt x="1681" y="896673"/>
                  </a:lnTo>
                </a:path>
                <a:path w="1904" h="897254">
                  <a:moveTo>
                    <a:pt x="0" y="896365"/>
                  </a:moveTo>
                  <a:lnTo>
                    <a:pt x="0" y="672544"/>
                  </a:lnTo>
                </a:path>
                <a:path w="1904" h="897254">
                  <a:moveTo>
                    <a:pt x="1681" y="0"/>
                  </a:moveTo>
                  <a:lnTo>
                    <a:pt x="1681" y="38770"/>
                  </a:lnTo>
                </a:path>
                <a:path w="1904" h="897254">
                  <a:moveTo>
                    <a:pt x="1681" y="470237"/>
                  </a:moveTo>
                  <a:lnTo>
                    <a:pt x="1681" y="672544"/>
                  </a:lnTo>
                </a:path>
                <a:path w="1904" h="897254">
                  <a:moveTo>
                    <a:pt x="0" y="672544"/>
                  </a:moveTo>
                  <a:lnTo>
                    <a:pt x="0" y="470025"/>
                  </a:lnTo>
                </a:path>
                <a:path w="1904" h="897254">
                  <a:moveTo>
                    <a:pt x="0" y="39280"/>
                  </a:moveTo>
                  <a:lnTo>
                    <a:pt x="0" y="570"/>
                  </a:lnTo>
                </a:path>
              </a:pathLst>
            </a:custGeom>
            <a:ln w="3175">
              <a:solidFill>
                <a:srgbClr val="B4ACBC"/>
              </a:solidFill>
            </a:ln>
          </p:spPr>
          <p:txBody>
            <a:bodyPr wrap="square" lIns="0" tIns="0" rIns="0" bIns="0" rtlCol="0"/>
            <a:lstStyle/>
            <a:p>
              <a:endParaRPr lang="fr-FR" noProof="0" dirty="0"/>
            </a:p>
          </p:txBody>
        </p:sp>
        <p:sp>
          <p:nvSpPr>
            <p:cNvPr id="6974" name="object 6974"/>
            <p:cNvSpPr/>
            <p:nvPr/>
          </p:nvSpPr>
          <p:spPr>
            <a:xfrm>
              <a:off x="7367206" y="5363006"/>
              <a:ext cx="3810" cy="899160"/>
            </a:xfrm>
            <a:custGeom>
              <a:avLst/>
              <a:gdLst/>
              <a:ahLst/>
              <a:cxnLst/>
              <a:rect l="l" t="t" r="r" b="b"/>
              <a:pathLst>
                <a:path w="3809" h="899160">
                  <a:moveTo>
                    <a:pt x="3594" y="471906"/>
                  </a:moveTo>
                  <a:lnTo>
                    <a:pt x="0" y="471449"/>
                  </a:lnTo>
                  <a:lnTo>
                    <a:pt x="0" y="897890"/>
                  </a:lnTo>
                  <a:lnTo>
                    <a:pt x="3594" y="898550"/>
                  </a:lnTo>
                  <a:lnTo>
                    <a:pt x="3594" y="471906"/>
                  </a:lnTo>
                  <a:close/>
                </a:path>
                <a:path w="3809" h="899160">
                  <a:moveTo>
                    <a:pt x="3594" y="0"/>
                  </a:moveTo>
                  <a:lnTo>
                    <a:pt x="0" y="1219"/>
                  </a:lnTo>
                  <a:lnTo>
                    <a:pt x="0" y="39992"/>
                  </a:lnTo>
                  <a:lnTo>
                    <a:pt x="3594" y="39052"/>
                  </a:lnTo>
                  <a:lnTo>
                    <a:pt x="3594" y="0"/>
                  </a:lnTo>
                  <a:close/>
                </a:path>
              </a:pathLst>
            </a:custGeom>
            <a:solidFill>
              <a:srgbClr val="B4ACBC"/>
            </a:solidFill>
          </p:spPr>
          <p:txBody>
            <a:bodyPr wrap="square" lIns="0" tIns="0" rIns="0" bIns="0" rtlCol="0"/>
            <a:lstStyle/>
            <a:p>
              <a:endParaRPr lang="fr-FR" noProof="0" dirty="0"/>
            </a:p>
          </p:txBody>
        </p:sp>
        <p:sp>
          <p:nvSpPr>
            <p:cNvPr id="6975" name="object 6975"/>
            <p:cNvSpPr/>
            <p:nvPr/>
          </p:nvSpPr>
          <p:spPr>
            <a:xfrm>
              <a:off x="7367209" y="5362995"/>
              <a:ext cx="3810" cy="899160"/>
            </a:xfrm>
            <a:custGeom>
              <a:avLst/>
              <a:gdLst/>
              <a:ahLst/>
              <a:cxnLst/>
              <a:rect l="l" t="t" r="r" b="b"/>
              <a:pathLst>
                <a:path w="3809" h="899160">
                  <a:moveTo>
                    <a:pt x="3602" y="673766"/>
                  </a:moveTo>
                  <a:lnTo>
                    <a:pt x="3602" y="898555"/>
                  </a:lnTo>
                </a:path>
                <a:path w="3809" h="899160">
                  <a:moveTo>
                    <a:pt x="0" y="897895"/>
                  </a:moveTo>
                  <a:lnTo>
                    <a:pt x="0" y="673766"/>
                  </a:lnTo>
                </a:path>
                <a:path w="3809" h="899160">
                  <a:moveTo>
                    <a:pt x="3602" y="0"/>
                  </a:moveTo>
                  <a:lnTo>
                    <a:pt x="3602" y="39057"/>
                  </a:lnTo>
                </a:path>
                <a:path w="3809" h="899160">
                  <a:moveTo>
                    <a:pt x="3602" y="471911"/>
                  </a:moveTo>
                  <a:lnTo>
                    <a:pt x="3602" y="673766"/>
                  </a:lnTo>
                </a:path>
                <a:path w="3809" h="899160">
                  <a:moveTo>
                    <a:pt x="0" y="673766"/>
                  </a:moveTo>
                  <a:lnTo>
                    <a:pt x="0" y="471458"/>
                  </a:lnTo>
                </a:path>
                <a:path w="3809" h="899160">
                  <a:moveTo>
                    <a:pt x="0" y="39992"/>
                  </a:moveTo>
                  <a:lnTo>
                    <a:pt x="0" y="1221"/>
                  </a:lnTo>
                </a:path>
              </a:pathLst>
            </a:custGeom>
            <a:ln w="3175">
              <a:solidFill>
                <a:srgbClr val="B4ACBC"/>
              </a:solidFill>
            </a:ln>
          </p:spPr>
          <p:txBody>
            <a:bodyPr wrap="square" lIns="0" tIns="0" rIns="0" bIns="0" rtlCol="0"/>
            <a:lstStyle/>
            <a:p>
              <a:endParaRPr lang="fr-FR" noProof="0" dirty="0"/>
            </a:p>
          </p:txBody>
        </p:sp>
        <p:sp>
          <p:nvSpPr>
            <p:cNvPr id="6976" name="object 6976"/>
            <p:cNvSpPr/>
            <p:nvPr/>
          </p:nvSpPr>
          <p:spPr>
            <a:xfrm>
              <a:off x="7370801" y="5361774"/>
              <a:ext cx="3810" cy="901065"/>
            </a:xfrm>
            <a:custGeom>
              <a:avLst/>
              <a:gdLst/>
              <a:ahLst/>
              <a:cxnLst/>
              <a:rect l="l" t="t" r="r" b="b"/>
              <a:pathLst>
                <a:path w="3809" h="901064">
                  <a:moveTo>
                    <a:pt x="3606" y="473595"/>
                  </a:moveTo>
                  <a:lnTo>
                    <a:pt x="0" y="473138"/>
                  </a:lnTo>
                  <a:lnTo>
                    <a:pt x="0" y="899782"/>
                  </a:lnTo>
                  <a:lnTo>
                    <a:pt x="3606" y="900442"/>
                  </a:lnTo>
                  <a:lnTo>
                    <a:pt x="3606" y="473595"/>
                  </a:lnTo>
                  <a:close/>
                </a:path>
                <a:path w="3809" h="901064">
                  <a:moveTo>
                    <a:pt x="3606" y="0"/>
                  </a:moveTo>
                  <a:lnTo>
                    <a:pt x="0" y="1231"/>
                  </a:lnTo>
                  <a:lnTo>
                    <a:pt x="0" y="40284"/>
                  </a:lnTo>
                  <a:lnTo>
                    <a:pt x="3606" y="39344"/>
                  </a:lnTo>
                  <a:lnTo>
                    <a:pt x="3606" y="0"/>
                  </a:lnTo>
                  <a:close/>
                </a:path>
              </a:pathLst>
            </a:custGeom>
            <a:solidFill>
              <a:srgbClr val="B4ACBC"/>
            </a:solidFill>
          </p:spPr>
          <p:txBody>
            <a:bodyPr wrap="square" lIns="0" tIns="0" rIns="0" bIns="0" rtlCol="0"/>
            <a:lstStyle/>
            <a:p>
              <a:endParaRPr lang="fr-FR" noProof="0" dirty="0"/>
            </a:p>
          </p:txBody>
        </p:sp>
        <p:sp>
          <p:nvSpPr>
            <p:cNvPr id="6977" name="object 6977"/>
            <p:cNvSpPr/>
            <p:nvPr/>
          </p:nvSpPr>
          <p:spPr>
            <a:xfrm>
              <a:off x="7370812" y="5361773"/>
              <a:ext cx="3810" cy="901065"/>
            </a:xfrm>
            <a:custGeom>
              <a:avLst/>
              <a:gdLst/>
              <a:ahLst/>
              <a:cxnLst/>
              <a:rect l="l" t="t" r="r" b="b"/>
              <a:pathLst>
                <a:path w="3809" h="901064">
                  <a:moveTo>
                    <a:pt x="3602" y="674988"/>
                  </a:moveTo>
                  <a:lnTo>
                    <a:pt x="3602" y="900437"/>
                  </a:lnTo>
                </a:path>
                <a:path w="3809" h="901064">
                  <a:moveTo>
                    <a:pt x="0" y="899777"/>
                  </a:moveTo>
                  <a:lnTo>
                    <a:pt x="0" y="674988"/>
                  </a:lnTo>
                </a:path>
                <a:path w="3809" h="901064">
                  <a:moveTo>
                    <a:pt x="3602" y="0"/>
                  </a:moveTo>
                  <a:lnTo>
                    <a:pt x="3602" y="39344"/>
                  </a:lnTo>
                </a:path>
                <a:path w="3809" h="901064">
                  <a:moveTo>
                    <a:pt x="3602" y="473586"/>
                  </a:moveTo>
                  <a:lnTo>
                    <a:pt x="3602" y="674988"/>
                  </a:lnTo>
                </a:path>
                <a:path w="3809" h="901064">
                  <a:moveTo>
                    <a:pt x="0" y="674988"/>
                  </a:moveTo>
                  <a:lnTo>
                    <a:pt x="0" y="473133"/>
                  </a:lnTo>
                </a:path>
                <a:path w="3809" h="901064">
                  <a:moveTo>
                    <a:pt x="0" y="40279"/>
                  </a:moveTo>
                  <a:lnTo>
                    <a:pt x="0" y="1221"/>
                  </a:lnTo>
                </a:path>
              </a:pathLst>
            </a:custGeom>
            <a:ln w="3175">
              <a:solidFill>
                <a:srgbClr val="B4ACBC"/>
              </a:solidFill>
            </a:ln>
          </p:spPr>
          <p:txBody>
            <a:bodyPr wrap="square" lIns="0" tIns="0" rIns="0" bIns="0" rtlCol="0"/>
            <a:lstStyle/>
            <a:p>
              <a:endParaRPr lang="fr-FR" noProof="0" dirty="0"/>
            </a:p>
          </p:txBody>
        </p:sp>
        <p:sp>
          <p:nvSpPr>
            <p:cNvPr id="6978" name="object 6978"/>
            <p:cNvSpPr/>
            <p:nvPr/>
          </p:nvSpPr>
          <p:spPr>
            <a:xfrm>
              <a:off x="7374407" y="5361216"/>
              <a:ext cx="3810" cy="901700"/>
            </a:xfrm>
            <a:custGeom>
              <a:avLst/>
              <a:gdLst/>
              <a:ahLst/>
              <a:cxnLst/>
              <a:rect l="l" t="t" r="r" b="b"/>
              <a:pathLst>
                <a:path w="3809" h="901700">
                  <a:moveTo>
                    <a:pt x="3606" y="474599"/>
                  </a:moveTo>
                  <a:lnTo>
                    <a:pt x="0" y="474154"/>
                  </a:lnTo>
                  <a:lnTo>
                    <a:pt x="0" y="901001"/>
                  </a:lnTo>
                  <a:lnTo>
                    <a:pt x="3606" y="901661"/>
                  </a:lnTo>
                  <a:lnTo>
                    <a:pt x="3606" y="474599"/>
                  </a:lnTo>
                  <a:close/>
                </a:path>
                <a:path w="3809" h="901700">
                  <a:moveTo>
                    <a:pt x="3606" y="0"/>
                  </a:moveTo>
                  <a:lnTo>
                    <a:pt x="0" y="0"/>
                  </a:lnTo>
                  <a:lnTo>
                    <a:pt x="0" y="38925"/>
                  </a:lnTo>
                  <a:lnTo>
                    <a:pt x="0" y="40081"/>
                  </a:lnTo>
                  <a:lnTo>
                    <a:pt x="1562" y="40081"/>
                  </a:lnTo>
                  <a:lnTo>
                    <a:pt x="1562" y="38925"/>
                  </a:lnTo>
                  <a:lnTo>
                    <a:pt x="3606" y="38925"/>
                  </a:lnTo>
                  <a:lnTo>
                    <a:pt x="3606" y="0"/>
                  </a:lnTo>
                  <a:close/>
                </a:path>
              </a:pathLst>
            </a:custGeom>
            <a:solidFill>
              <a:srgbClr val="B4ACBC"/>
            </a:solidFill>
          </p:spPr>
          <p:txBody>
            <a:bodyPr wrap="square" lIns="0" tIns="0" rIns="0" bIns="0" rtlCol="0"/>
            <a:lstStyle/>
            <a:p>
              <a:endParaRPr lang="fr-FR" noProof="0" dirty="0"/>
            </a:p>
          </p:txBody>
        </p:sp>
        <p:sp>
          <p:nvSpPr>
            <p:cNvPr id="6979" name="object 6979"/>
            <p:cNvSpPr/>
            <p:nvPr/>
          </p:nvSpPr>
          <p:spPr>
            <a:xfrm>
              <a:off x="7374415" y="5360623"/>
              <a:ext cx="3810" cy="902335"/>
            </a:xfrm>
            <a:custGeom>
              <a:avLst/>
              <a:gdLst/>
              <a:ahLst/>
              <a:cxnLst/>
              <a:rect l="l" t="t" r="r" b="b"/>
              <a:pathLst>
                <a:path w="3809" h="902335">
                  <a:moveTo>
                    <a:pt x="3602" y="676138"/>
                  </a:moveTo>
                  <a:lnTo>
                    <a:pt x="3602" y="902247"/>
                  </a:lnTo>
                </a:path>
                <a:path w="3809" h="902335">
                  <a:moveTo>
                    <a:pt x="0" y="901587"/>
                  </a:moveTo>
                  <a:lnTo>
                    <a:pt x="0" y="676138"/>
                  </a:lnTo>
                </a:path>
                <a:path w="3809" h="902335">
                  <a:moveTo>
                    <a:pt x="3602" y="0"/>
                  </a:moveTo>
                  <a:lnTo>
                    <a:pt x="3602" y="39559"/>
                  </a:lnTo>
                </a:path>
                <a:path w="3809" h="902335">
                  <a:moveTo>
                    <a:pt x="3602" y="475190"/>
                  </a:moveTo>
                  <a:lnTo>
                    <a:pt x="3602" y="676138"/>
                  </a:lnTo>
                </a:path>
                <a:path w="3809" h="902335">
                  <a:moveTo>
                    <a:pt x="0" y="676138"/>
                  </a:moveTo>
                  <a:lnTo>
                    <a:pt x="0" y="474737"/>
                  </a:lnTo>
                </a:path>
                <a:path w="3809" h="902335">
                  <a:moveTo>
                    <a:pt x="0" y="40494"/>
                  </a:moveTo>
                  <a:lnTo>
                    <a:pt x="0" y="1150"/>
                  </a:lnTo>
                </a:path>
              </a:pathLst>
            </a:custGeom>
            <a:ln w="3175">
              <a:solidFill>
                <a:srgbClr val="B4ACBC"/>
              </a:solidFill>
            </a:ln>
          </p:spPr>
          <p:txBody>
            <a:bodyPr wrap="square" lIns="0" tIns="0" rIns="0" bIns="0" rtlCol="0"/>
            <a:lstStyle/>
            <a:p>
              <a:endParaRPr lang="fr-FR" noProof="0" dirty="0"/>
            </a:p>
          </p:txBody>
        </p:sp>
        <p:sp>
          <p:nvSpPr>
            <p:cNvPr id="6980" name="object 6980"/>
            <p:cNvSpPr/>
            <p:nvPr/>
          </p:nvSpPr>
          <p:spPr>
            <a:xfrm>
              <a:off x="7378014" y="5360060"/>
              <a:ext cx="2540" cy="902969"/>
            </a:xfrm>
            <a:custGeom>
              <a:avLst/>
              <a:gdLst/>
              <a:ahLst/>
              <a:cxnLst/>
              <a:rect l="l" t="t" r="r" b="b"/>
              <a:pathLst>
                <a:path w="2540" h="902970">
                  <a:moveTo>
                    <a:pt x="1917" y="475996"/>
                  </a:moveTo>
                  <a:lnTo>
                    <a:pt x="0" y="475996"/>
                  </a:lnTo>
                  <a:lnTo>
                    <a:pt x="0" y="902817"/>
                  </a:lnTo>
                  <a:lnTo>
                    <a:pt x="1917" y="902817"/>
                  </a:lnTo>
                  <a:lnTo>
                    <a:pt x="1917" y="475996"/>
                  </a:lnTo>
                  <a:close/>
                </a:path>
                <a:path w="2540" h="902970">
                  <a:moveTo>
                    <a:pt x="1917" y="0"/>
                  </a:moveTo>
                  <a:lnTo>
                    <a:pt x="0" y="571"/>
                  </a:lnTo>
                  <a:lnTo>
                    <a:pt x="0" y="39624"/>
                  </a:lnTo>
                  <a:lnTo>
                    <a:pt x="1917" y="39624"/>
                  </a:lnTo>
                  <a:lnTo>
                    <a:pt x="1917" y="0"/>
                  </a:lnTo>
                  <a:close/>
                </a:path>
              </a:pathLst>
            </a:custGeom>
            <a:solidFill>
              <a:srgbClr val="B4ACBB"/>
            </a:solidFill>
          </p:spPr>
          <p:txBody>
            <a:bodyPr wrap="square" lIns="0" tIns="0" rIns="0" bIns="0" rtlCol="0"/>
            <a:lstStyle/>
            <a:p>
              <a:endParaRPr lang="fr-FR" noProof="0" dirty="0"/>
            </a:p>
          </p:txBody>
        </p:sp>
        <p:sp>
          <p:nvSpPr>
            <p:cNvPr id="6981" name="object 6981"/>
            <p:cNvSpPr/>
            <p:nvPr/>
          </p:nvSpPr>
          <p:spPr>
            <a:xfrm>
              <a:off x="7378018" y="5360053"/>
              <a:ext cx="2540" cy="903605"/>
            </a:xfrm>
            <a:custGeom>
              <a:avLst/>
              <a:gdLst/>
              <a:ahLst/>
              <a:cxnLst/>
              <a:rect l="l" t="t" r="r" b="b"/>
              <a:pathLst>
                <a:path w="2540" h="903604">
                  <a:moveTo>
                    <a:pt x="1921" y="676708"/>
                  </a:moveTo>
                  <a:lnTo>
                    <a:pt x="1921" y="903169"/>
                  </a:lnTo>
                </a:path>
                <a:path w="2540" h="903604">
                  <a:moveTo>
                    <a:pt x="0" y="902817"/>
                  </a:moveTo>
                  <a:lnTo>
                    <a:pt x="0" y="676708"/>
                  </a:lnTo>
                </a:path>
                <a:path w="2540" h="903604">
                  <a:moveTo>
                    <a:pt x="1921" y="0"/>
                  </a:moveTo>
                  <a:lnTo>
                    <a:pt x="1921" y="39630"/>
                  </a:lnTo>
                </a:path>
                <a:path w="2540" h="903604">
                  <a:moveTo>
                    <a:pt x="1921" y="476001"/>
                  </a:moveTo>
                  <a:lnTo>
                    <a:pt x="1921" y="676708"/>
                  </a:lnTo>
                </a:path>
                <a:path w="2540" h="903604">
                  <a:moveTo>
                    <a:pt x="0" y="676708"/>
                  </a:moveTo>
                  <a:lnTo>
                    <a:pt x="0" y="475760"/>
                  </a:lnTo>
                </a:path>
                <a:path w="2540" h="903604">
                  <a:moveTo>
                    <a:pt x="0" y="40129"/>
                  </a:moveTo>
                  <a:lnTo>
                    <a:pt x="0" y="569"/>
                  </a:lnTo>
                </a:path>
              </a:pathLst>
            </a:custGeom>
            <a:ln w="3175">
              <a:solidFill>
                <a:srgbClr val="B4ACBB"/>
              </a:solidFill>
            </a:ln>
          </p:spPr>
          <p:txBody>
            <a:bodyPr wrap="square" lIns="0" tIns="0" rIns="0" bIns="0" rtlCol="0"/>
            <a:lstStyle/>
            <a:p>
              <a:endParaRPr lang="fr-FR" noProof="0" dirty="0"/>
            </a:p>
          </p:txBody>
        </p:sp>
        <p:sp>
          <p:nvSpPr>
            <p:cNvPr id="6982" name="object 6982"/>
            <p:cNvSpPr/>
            <p:nvPr/>
          </p:nvSpPr>
          <p:spPr>
            <a:xfrm>
              <a:off x="7379932" y="5358993"/>
              <a:ext cx="3810" cy="905510"/>
            </a:xfrm>
            <a:custGeom>
              <a:avLst/>
              <a:gdLst/>
              <a:ahLst/>
              <a:cxnLst/>
              <a:rect l="l" t="t" r="r" b="b"/>
              <a:pathLst>
                <a:path w="3809" h="905510">
                  <a:moveTo>
                    <a:pt x="3606" y="477520"/>
                  </a:moveTo>
                  <a:lnTo>
                    <a:pt x="0" y="477062"/>
                  </a:lnTo>
                  <a:lnTo>
                    <a:pt x="0" y="904240"/>
                  </a:lnTo>
                  <a:lnTo>
                    <a:pt x="3606" y="904900"/>
                  </a:lnTo>
                  <a:lnTo>
                    <a:pt x="3606" y="477520"/>
                  </a:lnTo>
                  <a:close/>
                </a:path>
                <a:path w="3809" h="905510">
                  <a:moveTo>
                    <a:pt x="3606" y="0"/>
                  </a:moveTo>
                  <a:lnTo>
                    <a:pt x="0" y="1066"/>
                  </a:lnTo>
                  <a:lnTo>
                    <a:pt x="0" y="40690"/>
                  </a:lnTo>
                  <a:lnTo>
                    <a:pt x="3606" y="39763"/>
                  </a:lnTo>
                  <a:lnTo>
                    <a:pt x="3606" y="0"/>
                  </a:lnTo>
                  <a:close/>
                </a:path>
              </a:pathLst>
            </a:custGeom>
            <a:solidFill>
              <a:srgbClr val="B4ACBB"/>
            </a:solidFill>
          </p:spPr>
          <p:txBody>
            <a:bodyPr wrap="square" lIns="0" tIns="0" rIns="0" bIns="0" rtlCol="0"/>
            <a:lstStyle/>
            <a:p>
              <a:endParaRPr lang="fr-FR" noProof="0" dirty="0"/>
            </a:p>
          </p:txBody>
        </p:sp>
        <p:sp>
          <p:nvSpPr>
            <p:cNvPr id="6983" name="object 6983"/>
            <p:cNvSpPr/>
            <p:nvPr/>
          </p:nvSpPr>
          <p:spPr>
            <a:xfrm>
              <a:off x="7379940" y="5358984"/>
              <a:ext cx="3810" cy="905510"/>
            </a:xfrm>
            <a:custGeom>
              <a:avLst/>
              <a:gdLst/>
              <a:ahLst/>
              <a:cxnLst/>
              <a:rect l="l" t="t" r="r" b="b"/>
              <a:pathLst>
                <a:path w="3809" h="905510">
                  <a:moveTo>
                    <a:pt x="3602" y="677777"/>
                  </a:moveTo>
                  <a:lnTo>
                    <a:pt x="3602" y="904897"/>
                  </a:lnTo>
                </a:path>
                <a:path w="3809" h="905510">
                  <a:moveTo>
                    <a:pt x="0" y="904237"/>
                  </a:moveTo>
                  <a:lnTo>
                    <a:pt x="0" y="677777"/>
                  </a:lnTo>
                </a:path>
                <a:path w="3809" h="905510">
                  <a:moveTo>
                    <a:pt x="3602" y="0"/>
                  </a:moveTo>
                  <a:lnTo>
                    <a:pt x="3602" y="39763"/>
                  </a:lnTo>
                </a:path>
                <a:path w="3809" h="905510">
                  <a:moveTo>
                    <a:pt x="3602" y="477523"/>
                  </a:moveTo>
                  <a:lnTo>
                    <a:pt x="3602" y="677777"/>
                  </a:lnTo>
                </a:path>
                <a:path w="3809" h="905510">
                  <a:moveTo>
                    <a:pt x="0" y="677777"/>
                  </a:moveTo>
                  <a:lnTo>
                    <a:pt x="0" y="477070"/>
                  </a:lnTo>
                </a:path>
                <a:path w="3809" h="905510">
                  <a:moveTo>
                    <a:pt x="0" y="40698"/>
                  </a:moveTo>
                  <a:lnTo>
                    <a:pt x="0" y="1068"/>
                  </a:lnTo>
                </a:path>
              </a:pathLst>
            </a:custGeom>
            <a:ln w="3175">
              <a:solidFill>
                <a:srgbClr val="B4ACBB"/>
              </a:solidFill>
            </a:ln>
          </p:spPr>
          <p:txBody>
            <a:bodyPr wrap="square" lIns="0" tIns="0" rIns="0" bIns="0" rtlCol="0"/>
            <a:lstStyle/>
            <a:p>
              <a:endParaRPr lang="fr-FR" noProof="0" dirty="0"/>
            </a:p>
          </p:txBody>
        </p:sp>
        <p:sp>
          <p:nvSpPr>
            <p:cNvPr id="6984" name="object 6984"/>
            <p:cNvSpPr/>
            <p:nvPr/>
          </p:nvSpPr>
          <p:spPr>
            <a:xfrm>
              <a:off x="7383539" y="5357926"/>
              <a:ext cx="3810" cy="906780"/>
            </a:xfrm>
            <a:custGeom>
              <a:avLst/>
              <a:gdLst/>
              <a:ahLst/>
              <a:cxnLst/>
              <a:rect l="l" t="t" r="r" b="b"/>
              <a:pathLst>
                <a:path w="3809" h="906779">
                  <a:moveTo>
                    <a:pt x="3606" y="479044"/>
                  </a:moveTo>
                  <a:lnTo>
                    <a:pt x="0" y="478586"/>
                  </a:lnTo>
                  <a:lnTo>
                    <a:pt x="0" y="905967"/>
                  </a:lnTo>
                  <a:lnTo>
                    <a:pt x="3606" y="906627"/>
                  </a:lnTo>
                  <a:lnTo>
                    <a:pt x="3606" y="479044"/>
                  </a:lnTo>
                  <a:close/>
                </a:path>
                <a:path w="3809" h="906779">
                  <a:moveTo>
                    <a:pt x="3606" y="0"/>
                  </a:moveTo>
                  <a:lnTo>
                    <a:pt x="0" y="1066"/>
                  </a:lnTo>
                  <a:lnTo>
                    <a:pt x="0" y="40830"/>
                  </a:lnTo>
                  <a:lnTo>
                    <a:pt x="3606" y="39890"/>
                  </a:lnTo>
                  <a:lnTo>
                    <a:pt x="3606" y="0"/>
                  </a:lnTo>
                  <a:close/>
                </a:path>
              </a:pathLst>
            </a:custGeom>
            <a:solidFill>
              <a:srgbClr val="B4ACBB"/>
            </a:solidFill>
          </p:spPr>
          <p:txBody>
            <a:bodyPr wrap="square" lIns="0" tIns="0" rIns="0" bIns="0" rtlCol="0"/>
            <a:lstStyle/>
            <a:p>
              <a:endParaRPr lang="fr-FR" noProof="0" dirty="0"/>
            </a:p>
          </p:txBody>
        </p:sp>
        <p:sp>
          <p:nvSpPr>
            <p:cNvPr id="6985" name="object 6985"/>
            <p:cNvSpPr/>
            <p:nvPr/>
          </p:nvSpPr>
          <p:spPr>
            <a:xfrm>
              <a:off x="7383543" y="5357916"/>
              <a:ext cx="3810" cy="906780"/>
            </a:xfrm>
            <a:custGeom>
              <a:avLst/>
              <a:gdLst/>
              <a:ahLst/>
              <a:cxnLst/>
              <a:rect l="l" t="t" r="r" b="b"/>
              <a:pathLst>
                <a:path w="3809" h="906779">
                  <a:moveTo>
                    <a:pt x="3602" y="678845"/>
                  </a:moveTo>
                  <a:lnTo>
                    <a:pt x="3602" y="906626"/>
                  </a:lnTo>
                </a:path>
                <a:path w="3809" h="906779">
                  <a:moveTo>
                    <a:pt x="0" y="905966"/>
                  </a:moveTo>
                  <a:lnTo>
                    <a:pt x="0" y="678845"/>
                  </a:lnTo>
                </a:path>
                <a:path w="3809" h="906779">
                  <a:moveTo>
                    <a:pt x="3602" y="0"/>
                  </a:moveTo>
                  <a:lnTo>
                    <a:pt x="3602" y="39897"/>
                  </a:lnTo>
                </a:path>
                <a:path w="3809" h="906779">
                  <a:moveTo>
                    <a:pt x="3602" y="479044"/>
                  </a:moveTo>
                  <a:lnTo>
                    <a:pt x="3602" y="678845"/>
                  </a:lnTo>
                </a:path>
                <a:path w="3809" h="906779">
                  <a:moveTo>
                    <a:pt x="0" y="678845"/>
                  </a:moveTo>
                  <a:lnTo>
                    <a:pt x="0" y="478591"/>
                  </a:lnTo>
                </a:path>
                <a:path w="3809" h="906779">
                  <a:moveTo>
                    <a:pt x="0" y="40832"/>
                  </a:moveTo>
                  <a:lnTo>
                    <a:pt x="0" y="1068"/>
                  </a:lnTo>
                </a:path>
              </a:pathLst>
            </a:custGeom>
            <a:ln w="3175">
              <a:solidFill>
                <a:srgbClr val="B4ACBB"/>
              </a:solidFill>
            </a:ln>
          </p:spPr>
          <p:txBody>
            <a:bodyPr wrap="square" lIns="0" tIns="0" rIns="0" bIns="0" rtlCol="0"/>
            <a:lstStyle/>
            <a:p>
              <a:endParaRPr lang="fr-FR" noProof="0" dirty="0"/>
            </a:p>
          </p:txBody>
        </p:sp>
        <p:sp>
          <p:nvSpPr>
            <p:cNvPr id="6986" name="object 6986"/>
            <p:cNvSpPr/>
            <p:nvPr/>
          </p:nvSpPr>
          <p:spPr>
            <a:xfrm>
              <a:off x="7387145" y="5357418"/>
              <a:ext cx="1905" cy="907415"/>
            </a:xfrm>
            <a:custGeom>
              <a:avLst/>
              <a:gdLst/>
              <a:ahLst/>
              <a:cxnLst/>
              <a:rect l="l" t="t" r="r" b="b"/>
              <a:pathLst>
                <a:path w="1904" h="907414">
                  <a:moveTo>
                    <a:pt x="1676" y="479755"/>
                  </a:moveTo>
                  <a:lnTo>
                    <a:pt x="0" y="479755"/>
                  </a:lnTo>
                  <a:lnTo>
                    <a:pt x="0" y="907135"/>
                  </a:lnTo>
                  <a:lnTo>
                    <a:pt x="1676" y="907135"/>
                  </a:lnTo>
                  <a:lnTo>
                    <a:pt x="1676" y="479755"/>
                  </a:lnTo>
                  <a:close/>
                </a:path>
                <a:path w="1904" h="907414">
                  <a:moveTo>
                    <a:pt x="1676" y="0"/>
                  </a:moveTo>
                  <a:lnTo>
                    <a:pt x="0" y="508"/>
                  </a:lnTo>
                  <a:lnTo>
                    <a:pt x="0" y="39966"/>
                  </a:lnTo>
                  <a:lnTo>
                    <a:pt x="1676" y="39966"/>
                  </a:lnTo>
                  <a:lnTo>
                    <a:pt x="1676" y="0"/>
                  </a:lnTo>
                  <a:close/>
                </a:path>
              </a:pathLst>
            </a:custGeom>
            <a:solidFill>
              <a:srgbClr val="B4ACBB"/>
            </a:solidFill>
          </p:spPr>
          <p:txBody>
            <a:bodyPr wrap="square" lIns="0" tIns="0" rIns="0" bIns="0" rtlCol="0"/>
            <a:lstStyle/>
            <a:p>
              <a:endParaRPr lang="fr-FR" noProof="0" dirty="0"/>
            </a:p>
          </p:txBody>
        </p:sp>
        <p:sp>
          <p:nvSpPr>
            <p:cNvPr id="6987" name="object 6987"/>
            <p:cNvSpPr/>
            <p:nvPr/>
          </p:nvSpPr>
          <p:spPr>
            <a:xfrm>
              <a:off x="7387145" y="5357417"/>
              <a:ext cx="1905" cy="908050"/>
            </a:xfrm>
            <a:custGeom>
              <a:avLst/>
              <a:gdLst/>
              <a:ahLst/>
              <a:cxnLst/>
              <a:rect l="l" t="t" r="r" b="b"/>
              <a:pathLst>
                <a:path w="1904" h="908050">
                  <a:moveTo>
                    <a:pt x="1681" y="679344"/>
                  </a:moveTo>
                  <a:lnTo>
                    <a:pt x="1681" y="907432"/>
                  </a:lnTo>
                </a:path>
                <a:path w="1904" h="908050">
                  <a:moveTo>
                    <a:pt x="0" y="907124"/>
                  </a:moveTo>
                  <a:lnTo>
                    <a:pt x="0" y="679344"/>
                  </a:lnTo>
                </a:path>
                <a:path w="1904" h="908050">
                  <a:moveTo>
                    <a:pt x="1681" y="0"/>
                  </a:moveTo>
                  <a:lnTo>
                    <a:pt x="1681" y="39959"/>
                  </a:lnTo>
                </a:path>
                <a:path w="1904" h="908050">
                  <a:moveTo>
                    <a:pt x="1681" y="479754"/>
                  </a:moveTo>
                  <a:lnTo>
                    <a:pt x="1681" y="679344"/>
                  </a:lnTo>
                </a:path>
                <a:path w="1904" h="908050">
                  <a:moveTo>
                    <a:pt x="0" y="679344"/>
                  </a:moveTo>
                  <a:lnTo>
                    <a:pt x="0" y="479543"/>
                  </a:lnTo>
                </a:path>
                <a:path w="1904" h="908050">
                  <a:moveTo>
                    <a:pt x="0" y="40395"/>
                  </a:moveTo>
                  <a:lnTo>
                    <a:pt x="0" y="498"/>
                  </a:lnTo>
                </a:path>
              </a:pathLst>
            </a:custGeom>
            <a:ln w="3175">
              <a:solidFill>
                <a:srgbClr val="B4ACBB"/>
              </a:solidFill>
            </a:ln>
          </p:spPr>
          <p:txBody>
            <a:bodyPr wrap="square" lIns="0" tIns="0" rIns="0" bIns="0" rtlCol="0"/>
            <a:lstStyle/>
            <a:p>
              <a:endParaRPr lang="fr-FR" noProof="0" dirty="0"/>
            </a:p>
          </p:txBody>
        </p:sp>
        <p:sp>
          <p:nvSpPr>
            <p:cNvPr id="6988" name="object 6988"/>
            <p:cNvSpPr/>
            <p:nvPr/>
          </p:nvSpPr>
          <p:spPr>
            <a:xfrm>
              <a:off x="7388822" y="5356351"/>
              <a:ext cx="3810" cy="909319"/>
            </a:xfrm>
            <a:custGeom>
              <a:avLst/>
              <a:gdLst/>
              <a:ahLst/>
              <a:cxnLst/>
              <a:rect l="l" t="t" r="r" b="b"/>
              <a:pathLst>
                <a:path w="3809" h="909320">
                  <a:moveTo>
                    <a:pt x="3606" y="481279"/>
                  </a:moveTo>
                  <a:lnTo>
                    <a:pt x="0" y="480822"/>
                  </a:lnTo>
                  <a:lnTo>
                    <a:pt x="0" y="908507"/>
                  </a:lnTo>
                  <a:lnTo>
                    <a:pt x="3606" y="909167"/>
                  </a:lnTo>
                  <a:lnTo>
                    <a:pt x="3606" y="481279"/>
                  </a:lnTo>
                  <a:close/>
                </a:path>
                <a:path w="3809" h="909320">
                  <a:moveTo>
                    <a:pt x="3606" y="0"/>
                  </a:moveTo>
                  <a:lnTo>
                    <a:pt x="0" y="1066"/>
                  </a:lnTo>
                  <a:lnTo>
                    <a:pt x="0" y="41033"/>
                  </a:lnTo>
                  <a:lnTo>
                    <a:pt x="3606" y="40093"/>
                  </a:lnTo>
                  <a:lnTo>
                    <a:pt x="3606" y="0"/>
                  </a:lnTo>
                  <a:close/>
                </a:path>
              </a:pathLst>
            </a:custGeom>
            <a:solidFill>
              <a:srgbClr val="B3ACBA"/>
            </a:solidFill>
          </p:spPr>
          <p:txBody>
            <a:bodyPr wrap="square" lIns="0" tIns="0" rIns="0" bIns="0" rtlCol="0"/>
            <a:lstStyle/>
            <a:p>
              <a:endParaRPr lang="fr-FR" noProof="0" dirty="0"/>
            </a:p>
          </p:txBody>
        </p:sp>
        <p:sp>
          <p:nvSpPr>
            <p:cNvPr id="6989" name="object 6989"/>
            <p:cNvSpPr/>
            <p:nvPr/>
          </p:nvSpPr>
          <p:spPr>
            <a:xfrm>
              <a:off x="7388827" y="5356349"/>
              <a:ext cx="3810" cy="909319"/>
            </a:xfrm>
            <a:custGeom>
              <a:avLst/>
              <a:gdLst/>
              <a:ahLst/>
              <a:cxnLst/>
              <a:rect l="l" t="t" r="r" b="b"/>
              <a:pathLst>
                <a:path w="3809" h="909320">
                  <a:moveTo>
                    <a:pt x="3602" y="680412"/>
                  </a:moveTo>
                  <a:lnTo>
                    <a:pt x="3602" y="909161"/>
                  </a:lnTo>
                </a:path>
                <a:path w="3809" h="909320">
                  <a:moveTo>
                    <a:pt x="0" y="908501"/>
                  </a:moveTo>
                  <a:lnTo>
                    <a:pt x="0" y="680412"/>
                  </a:lnTo>
                </a:path>
                <a:path w="3809" h="909320">
                  <a:moveTo>
                    <a:pt x="3602" y="0"/>
                  </a:moveTo>
                  <a:lnTo>
                    <a:pt x="3602" y="40092"/>
                  </a:lnTo>
                </a:path>
                <a:path w="3809" h="909320">
                  <a:moveTo>
                    <a:pt x="3602" y="481276"/>
                  </a:moveTo>
                  <a:lnTo>
                    <a:pt x="3602" y="680412"/>
                  </a:lnTo>
                </a:path>
                <a:path w="3809" h="909320">
                  <a:moveTo>
                    <a:pt x="0" y="680412"/>
                  </a:moveTo>
                  <a:lnTo>
                    <a:pt x="0" y="480823"/>
                  </a:lnTo>
                </a:path>
                <a:path w="3809" h="909320">
                  <a:moveTo>
                    <a:pt x="0" y="41027"/>
                  </a:moveTo>
                  <a:lnTo>
                    <a:pt x="0" y="1068"/>
                  </a:lnTo>
                </a:path>
              </a:pathLst>
            </a:custGeom>
            <a:ln w="3175">
              <a:solidFill>
                <a:srgbClr val="B3ACBA"/>
              </a:solidFill>
            </a:ln>
          </p:spPr>
          <p:txBody>
            <a:bodyPr wrap="square" lIns="0" tIns="0" rIns="0" bIns="0" rtlCol="0"/>
            <a:lstStyle/>
            <a:p>
              <a:endParaRPr lang="fr-FR" noProof="0" dirty="0"/>
            </a:p>
          </p:txBody>
        </p:sp>
        <p:sp>
          <p:nvSpPr>
            <p:cNvPr id="6990" name="object 6990"/>
            <p:cNvSpPr/>
            <p:nvPr/>
          </p:nvSpPr>
          <p:spPr>
            <a:xfrm>
              <a:off x="7392429" y="5355285"/>
              <a:ext cx="3810" cy="911225"/>
            </a:xfrm>
            <a:custGeom>
              <a:avLst/>
              <a:gdLst/>
              <a:ahLst/>
              <a:cxnLst/>
              <a:rect l="l" t="t" r="r" b="b"/>
              <a:pathLst>
                <a:path w="3809" h="911225">
                  <a:moveTo>
                    <a:pt x="3594" y="482803"/>
                  </a:moveTo>
                  <a:lnTo>
                    <a:pt x="0" y="482346"/>
                  </a:lnTo>
                  <a:lnTo>
                    <a:pt x="0" y="910234"/>
                  </a:lnTo>
                  <a:lnTo>
                    <a:pt x="3594" y="910894"/>
                  </a:lnTo>
                  <a:lnTo>
                    <a:pt x="3594" y="482803"/>
                  </a:lnTo>
                  <a:close/>
                </a:path>
                <a:path w="3809" h="911225">
                  <a:moveTo>
                    <a:pt x="3594" y="0"/>
                  </a:moveTo>
                  <a:lnTo>
                    <a:pt x="0" y="1066"/>
                  </a:lnTo>
                  <a:lnTo>
                    <a:pt x="0" y="41160"/>
                  </a:lnTo>
                  <a:lnTo>
                    <a:pt x="3594" y="40233"/>
                  </a:lnTo>
                  <a:lnTo>
                    <a:pt x="3594" y="0"/>
                  </a:lnTo>
                  <a:close/>
                </a:path>
              </a:pathLst>
            </a:custGeom>
            <a:solidFill>
              <a:srgbClr val="B3ACBA"/>
            </a:solidFill>
          </p:spPr>
          <p:txBody>
            <a:bodyPr wrap="square" lIns="0" tIns="0" rIns="0" bIns="0" rtlCol="0"/>
            <a:lstStyle/>
            <a:p>
              <a:endParaRPr lang="fr-FR" noProof="0" dirty="0"/>
            </a:p>
          </p:txBody>
        </p:sp>
        <p:sp>
          <p:nvSpPr>
            <p:cNvPr id="6991" name="object 6991"/>
            <p:cNvSpPr/>
            <p:nvPr/>
          </p:nvSpPr>
          <p:spPr>
            <a:xfrm>
              <a:off x="7392430" y="5355280"/>
              <a:ext cx="3810" cy="911225"/>
            </a:xfrm>
            <a:custGeom>
              <a:avLst/>
              <a:gdLst/>
              <a:ahLst/>
              <a:cxnLst/>
              <a:rect l="l" t="t" r="r" b="b"/>
              <a:pathLst>
                <a:path w="3809" h="911225">
                  <a:moveTo>
                    <a:pt x="3602" y="681481"/>
                  </a:moveTo>
                  <a:lnTo>
                    <a:pt x="3602" y="910889"/>
                  </a:lnTo>
                </a:path>
                <a:path w="3809" h="911225">
                  <a:moveTo>
                    <a:pt x="0" y="910229"/>
                  </a:moveTo>
                  <a:lnTo>
                    <a:pt x="0" y="681481"/>
                  </a:lnTo>
                </a:path>
                <a:path w="3809" h="911225">
                  <a:moveTo>
                    <a:pt x="3602" y="0"/>
                  </a:moveTo>
                  <a:lnTo>
                    <a:pt x="3602" y="40225"/>
                  </a:lnTo>
                </a:path>
                <a:path w="3809" h="911225">
                  <a:moveTo>
                    <a:pt x="3602" y="482798"/>
                  </a:moveTo>
                  <a:lnTo>
                    <a:pt x="3602" y="681481"/>
                  </a:lnTo>
                </a:path>
                <a:path w="3809" h="911225">
                  <a:moveTo>
                    <a:pt x="0" y="681481"/>
                  </a:moveTo>
                  <a:lnTo>
                    <a:pt x="0" y="482345"/>
                  </a:lnTo>
                </a:path>
                <a:path w="3809" h="911225">
                  <a:moveTo>
                    <a:pt x="0" y="41161"/>
                  </a:moveTo>
                  <a:lnTo>
                    <a:pt x="0" y="1068"/>
                  </a:lnTo>
                </a:path>
              </a:pathLst>
            </a:custGeom>
            <a:ln w="3175">
              <a:solidFill>
                <a:srgbClr val="B3ACBA"/>
              </a:solidFill>
            </a:ln>
          </p:spPr>
          <p:txBody>
            <a:bodyPr wrap="square" lIns="0" tIns="0" rIns="0" bIns="0" rtlCol="0"/>
            <a:lstStyle/>
            <a:p>
              <a:endParaRPr lang="fr-FR" noProof="0" dirty="0"/>
            </a:p>
          </p:txBody>
        </p:sp>
        <p:sp>
          <p:nvSpPr>
            <p:cNvPr id="6992" name="object 6992"/>
            <p:cNvSpPr/>
            <p:nvPr/>
          </p:nvSpPr>
          <p:spPr>
            <a:xfrm>
              <a:off x="7396022" y="5354713"/>
              <a:ext cx="2540" cy="911860"/>
            </a:xfrm>
            <a:custGeom>
              <a:avLst/>
              <a:gdLst/>
              <a:ahLst/>
              <a:cxnLst/>
              <a:rect l="l" t="t" r="r" b="b"/>
              <a:pathLst>
                <a:path w="2540" h="911860">
                  <a:moveTo>
                    <a:pt x="1930" y="483616"/>
                  </a:moveTo>
                  <a:lnTo>
                    <a:pt x="0" y="483616"/>
                  </a:lnTo>
                  <a:lnTo>
                    <a:pt x="0" y="911466"/>
                  </a:lnTo>
                  <a:lnTo>
                    <a:pt x="1930" y="911466"/>
                  </a:lnTo>
                  <a:lnTo>
                    <a:pt x="1930" y="483616"/>
                  </a:lnTo>
                  <a:close/>
                </a:path>
                <a:path w="2540" h="911860">
                  <a:moveTo>
                    <a:pt x="1930" y="0"/>
                  </a:moveTo>
                  <a:lnTo>
                    <a:pt x="0" y="571"/>
                  </a:lnTo>
                  <a:lnTo>
                    <a:pt x="0" y="40297"/>
                  </a:lnTo>
                  <a:lnTo>
                    <a:pt x="1930" y="40297"/>
                  </a:lnTo>
                  <a:lnTo>
                    <a:pt x="1930" y="0"/>
                  </a:lnTo>
                  <a:close/>
                </a:path>
              </a:pathLst>
            </a:custGeom>
            <a:solidFill>
              <a:srgbClr val="B3ACBA"/>
            </a:solidFill>
          </p:spPr>
          <p:txBody>
            <a:bodyPr wrap="square" lIns="0" tIns="0" rIns="0" bIns="0" rtlCol="0"/>
            <a:lstStyle/>
            <a:p>
              <a:endParaRPr lang="fr-FR" noProof="0" dirty="0"/>
            </a:p>
          </p:txBody>
        </p:sp>
        <p:sp>
          <p:nvSpPr>
            <p:cNvPr id="6993" name="object 6993"/>
            <p:cNvSpPr/>
            <p:nvPr/>
          </p:nvSpPr>
          <p:spPr>
            <a:xfrm>
              <a:off x="7396032" y="5354710"/>
              <a:ext cx="2540" cy="911860"/>
            </a:xfrm>
            <a:custGeom>
              <a:avLst/>
              <a:gdLst/>
              <a:ahLst/>
              <a:cxnLst/>
              <a:rect l="l" t="t" r="r" b="b"/>
              <a:pathLst>
                <a:path w="2540" h="911860">
                  <a:moveTo>
                    <a:pt x="1921" y="682051"/>
                  </a:moveTo>
                  <a:lnTo>
                    <a:pt x="1921" y="911811"/>
                  </a:lnTo>
                </a:path>
                <a:path w="2540" h="911860">
                  <a:moveTo>
                    <a:pt x="0" y="911459"/>
                  </a:moveTo>
                  <a:lnTo>
                    <a:pt x="0" y="682051"/>
                  </a:lnTo>
                </a:path>
                <a:path w="2540" h="911860">
                  <a:moveTo>
                    <a:pt x="1921" y="0"/>
                  </a:moveTo>
                  <a:lnTo>
                    <a:pt x="1921" y="40297"/>
                  </a:lnTo>
                </a:path>
                <a:path w="2540" h="911860">
                  <a:moveTo>
                    <a:pt x="1921" y="483609"/>
                  </a:moveTo>
                  <a:lnTo>
                    <a:pt x="1921" y="682051"/>
                  </a:lnTo>
                </a:path>
                <a:path w="2540" h="911860">
                  <a:moveTo>
                    <a:pt x="0" y="682051"/>
                  </a:moveTo>
                  <a:lnTo>
                    <a:pt x="0" y="483367"/>
                  </a:lnTo>
                </a:path>
                <a:path w="2540" h="911860">
                  <a:moveTo>
                    <a:pt x="0" y="40795"/>
                  </a:moveTo>
                  <a:lnTo>
                    <a:pt x="0" y="569"/>
                  </a:lnTo>
                </a:path>
              </a:pathLst>
            </a:custGeom>
            <a:ln w="3175">
              <a:solidFill>
                <a:srgbClr val="B3ACBA"/>
              </a:solidFill>
            </a:ln>
          </p:spPr>
          <p:txBody>
            <a:bodyPr wrap="square" lIns="0" tIns="0" rIns="0" bIns="0" rtlCol="0"/>
            <a:lstStyle/>
            <a:p>
              <a:endParaRPr lang="fr-FR" noProof="0" dirty="0"/>
            </a:p>
          </p:txBody>
        </p:sp>
        <p:sp>
          <p:nvSpPr>
            <p:cNvPr id="6994" name="object 6994"/>
            <p:cNvSpPr/>
            <p:nvPr/>
          </p:nvSpPr>
          <p:spPr>
            <a:xfrm>
              <a:off x="7397953" y="5353646"/>
              <a:ext cx="3810" cy="913765"/>
            </a:xfrm>
            <a:custGeom>
              <a:avLst/>
              <a:gdLst/>
              <a:ahLst/>
              <a:cxnLst/>
              <a:rect l="l" t="t" r="r" b="b"/>
              <a:pathLst>
                <a:path w="3809" h="913764">
                  <a:moveTo>
                    <a:pt x="3594" y="485127"/>
                  </a:moveTo>
                  <a:lnTo>
                    <a:pt x="0" y="484682"/>
                  </a:lnTo>
                  <a:lnTo>
                    <a:pt x="0" y="912876"/>
                  </a:lnTo>
                  <a:lnTo>
                    <a:pt x="3594" y="913536"/>
                  </a:lnTo>
                  <a:lnTo>
                    <a:pt x="3594" y="485127"/>
                  </a:lnTo>
                  <a:close/>
                </a:path>
                <a:path w="3809" h="913764">
                  <a:moveTo>
                    <a:pt x="3594" y="0"/>
                  </a:moveTo>
                  <a:lnTo>
                    <a:pt x="0" y="1066"/>
                  </a:lnTo>
                  <a:lnTo>
                    <a:pt x="0" y="41363"/>
                  </a:lnTo>
                  <a:lnTo>
                    <a:pt x="3594" y="40436"/>
                  </a:lnTo>
                  <a:lnTo>
                    <a:pt x="3594" y="0"/>
                  </a:lnTo>
                  <a:close/>
                </a:path>
              </a:pathLst>
            </a:custGeom>
            <a:solidFill>
              <a:srgbClr val="B3ACBA"/>
            </a:solidFill>
          </p:spPr>
          <p:txBody>
            <a:bodyPr wrap="square" lIns="0" tIns="0" rIns="0" bIns="0" rtlCol="0"/>
            <a:lstStyle/>
            <a:p>
              <a:endParaRPr lang="fr-FR" noProof="0" dirty="0"/>
            </a:p>
          </p:txBody>
        </p:sp>
        <p:sp>
          <p:nvSpPr>
            <p:cNvPr id="6995" name="object 6995"/>
            <p:cNvSpPr/>
            <p:nvPr/>
          </p:nvSpPr>
          <p:spPr>
            <a:xfrm>
              <a:off x="7397954" y="5353642"/>
              <a:ext cx="3810" cy="913765"/>
            </a:xfrm>
            <a:custGeom>
              <a:avLst/>
              <a:gdLst/>
              <a:ahLst/>
              <a:cxnLst/>
              <a:rect l="l" t="t" r="r" b="b"/>
              <a:pathLst>
                <a:path w="3809" h="913764">
                  <a:moveTo>
                    <a:pt x="3602" y="683119"/>
                  </a:moveTo>
                  <a:lnTo>
                    <a:pt x="3602" y="913539"/>
                  </a:lnTo>
                </a:path>
                <a:path w="3809" h="913764">
                  <a:moveTo>
                    <a:pt x="0" y="912879"/>
                  </a:moveTo>
                  <a:lnTo>
                    <a:pt x="0" y="683119"/>
                  </a:lnTo>
                </a:path>
                <a:path w="3809" h="913764">
                  <a:moveTo>
                    <a:pt x="3602" y="0"/>
                  </a:moveTo>
                  <a:lnTo>
                    <a:pt x="3602" y="40430"/>
                  </a:lnTo>
                </a:path>
                <a:path w="3809" h="913764">
                  <a:moveTo>
                    <a:pt x="3602" y="485131"/>
                  </a:moveTo>
                  <a:lnTo>
                    <a:pt x="3602" y="683119"/>
                  </a:lnTo>
                </a:path>
                <a:path w="3809" h="913764">
                  <a:moveTo>
                    <a:pt x="0" y="683119"/>
                  </a:moveTo>
                  <a:lnTo>
                    <a:pt x="0" y="484678"/>
                  </a:lnTo>
                </a:path>
                <a:path w="3809" h="913764">
                  <a:moveTo>
                    <a:pt x="0" y="41365"/>
                  </a:moveTo>
                  <a:lnTo>
                    <a:pt x="0" y="1068"/>
                  </a:lnTo>
                </a:path>
              </a:pathLst>
            </a:custGeom>
            <a:ln w="3175">
              <a:solidFill>
                <a:srgbClr val="B3ACBA"/>
              </a:solidFill>
            </a:ln>
          </p:spPr>
          <p:txBody>
            <a:bodyPr wrap="square" lIns="0" tIns="0" rIns="0" bIns="0" rtlCol="0"/>
            <a:lstStyle/>
            <a:p>
              <a:endParaRPr lang="fr-FR" noProof="0" dirty="0"/>
            </a:p>
          </p:txBody>
        </p:sp>
        <p:sp>
          <p:nvSpPr>
            <p:cNvPr id="6996" name="object 6996"/>
            <p:cNvSpPr/>
            <p:nvPr/>
          </p:nvSpPr>
          <p:spPr>
            <a:xfrm>
              <a:off x="7401547" y="5352579"/>
              <a:ext cx="3810" cy="915669"/>
            </a:xfrm>
            <a:custGeom>
              <a:avLst/>
              <a:gdLst/>
              <a:ahLst/>
              <a:cxnLst/>
              <a:rect l="l" t="t" r="r" b="b"/>
              <a:pathLst>
                <a:path w="3809" h="915670">
                  <a:moveTo>
                    <a:pt x="3606" y="486651"/>
                  </a:moveTo>
                  <a:lnTo>
                    <a:pt x="0" y="486194"/>
                  </a:lnTo>
                  <a:lnTo>
                    <a:pt x="0" y="914603"/>
                  </a:lnTo>
                  <a:lnTo>
                    <a:pt x="3606" y="915263"/>
                  </a:lnTo>
                  <a:lnTo>
                    <a:pt x="3606" y="486651"/>
                  </a:lnTo>
                  <a:close/>
                </a:path>
                <a:path w="3809" h="915670">
                  <a:moveTo>
                    <a:pt x="3606" y="0"/>
                  </a:moveTo>
                  <a:lnTo>
                    <a:pt x="0" y="1066"/>
                  </a:lnTo>
                  <a:lnTo>
                    <a:pt x="0" y="41503"/>
                  </a:lnTo>
                  <a:lnTo>
                    <a:pt x="3606" y="40563"/>
                  </a:lnTo>
                  <a:lnTo>
                    <a:pt x="3606" y="0"/>
                  </a:lnTo>
                  <a:close/>
                </a:path>
              </a:pathLst>
            </a:custGeom>
            <a:solidFill>
              <a:srgbClr val="B3ACBA"/>
            </a:solidFill>
          </p:spPr>
          <p:txBody>
            <a:bodyPr wrap="square" lIns="0" tIns="0" rIns="0" bIns="0" rtlCol="0"/>
            <a:lstStyle/>
            <a:p>
              <a:endParaRPr lang="fr-FR" noProof="0" dirty="0"/>
            </a:p>
          </p:txBody>
        </p:sp>
        <p:sp>
          <p:nvSpPr>
            <p:cNvPr id="6997" name="object 6997"/>
            <p:cNvSpPr/>
            <p:nvPr/>
          </p:nvSpPr>
          <p:spPr>
            <a:xfrm>
              <a:off x="7401557" y="5352573"/>
              <a:ext cx="3810" cy="915669"/>
            </a:xfrm>
            <a:custGeom>
              <a:avLst/>
              <a:gdLst/>
              <a:ahLst/>
              <a:cxnLst/>
              <a:rect l="l" t="t" r="r" b="b"/>
              <a:pathLst>
                <a:path w="3809" h="915670">
                  <a:moveTo>
                    <a:pt x="3602" y="684188"/>
                  </a:moveTo>
                  <a:lnTo>
                    <a:pt x="3602" y="915268"/>
                  </a:lnTo>
                </a:path>
                <a:path w="3809" h="915670">
                  <a:moveTo>
                    <a:pt x="0" y="914608"/>
                  </a:moveTo>
                  <a:lnTo>
                    <a:pt x="0" y="684188"/>
                  </a:lnTo>
                </a:path>
                <a:path w="3809" h="915670">
                  <a:moveTo>
                    <a:pt x="3602" y="0"/>
                  </a:moveTo>
                  <a:lnTo>
                    <a:pt x="3602" y="40563"/>
                  </a:lnTo>
                </a:path>
                <a:path w="3809" h="915670">
                  <a:moveTo>
                    <a:pt x="3602" y="486652"/>
                  </a:moveTo>
                  <a:lnTo>
                    <a:pt x="3602" y="684188"/>
                  </a:lnTo>
                </a:path>
                <a:path w="3809" h="915670">
                  <a:moveTo>
                    <a:pt x="0" y="684188"/>
                  </a:moveTo>
                  <a:lnTo>
                    <a:pt x="0" y="486199"/>
                  </a:lnTo>
                </a:path>
                <a:path w="3809" h="915670">
                  <a:moveTo>
                    <a:pt x="0" y="41498"/>
                  </a:moveTo>
                  <a:lnTo>
                    <a:pt x="0" y="1068"/>
                  </a:lnTo>
                </a:path>
              </a:pathLst>
            </a:custGeom>
            <a:ln w="3175">
              <a:solidFill>
                <a:srgbClr val="B3ACBA"/>
              </a:solidFill>
            </a:ln>
          </p:spPr>
          <p:txBody>
            <a:bodyPr wrap="square" lIns="0" tIns="0" rIns="0" bIns="0" rtlCol="0"/>
            <a:lstStyle/>
            <a:p>
              <a:endParaRPr lang="fr-FR" noProof="0" dirty="0"/>
            </a:p>
          </p:txBody>
        </p:sp>
        <p:sp>
          <p:nvSpPr>
            <p:cNvPr id="6998" name="object 6998"/>
            <p:cNvSpPr/>
            <p:nvPr/>
          </p:nvSpPr>
          <p:spPr>
            <a:xfrm>
              <a:off x="7405154" y="5351513"/>
              <a:ext cx="3810" cy="917575"/>
            </a:xfrm>
            <a:custGeom>
              <a:avLst/>
              <a:gdLst/>
              <a:ahLst/>
              <a:cxnLst/>
              <a:rect l="l" t="t" r="r" b="b"/>
              <a:pathLst>
                <a:path w="3809" h="917575">
                  <a:moveTo>
                    <a:pt x="3606" y="488175"/>
                  </a:moveTo>
                  <a:lnTo>
                    <a:pt x="0" y="487718"/>
                  </a:lnTo>
                  <a:lnTo>
                    <a:pt x="0" y="916330"/>
                  </a:lnTo>
                  <a:lnTo>
                    <a:pt x="3606" y="916990"/>
                  </a:lnTo>
                  <a:lnTo>
                    <a:pt x="3606" y="488175"/>
                  </a:lnTo>
                  <a:close/>
                </a:path>
                <a:path w="3809" h="917575">
                  <a:moveTo>
                    <a:pt x="3606" y="0"/>
                  </a:moveTo>
                  <a:lnTo>
                    <a:pt x="0" y="1066"/>
                  </a:lnTo>
                  <a:lnTo>
                    <a:pt x="0" y="41630"/>
                  </a:lnTo>
                  <a:lnTo>
                    <a:pt x="3606" y="40690"/>
                  </a:lnTo>
                  <a:lnTo>
                    <a:pt x="3606" y="0"/>
                  </a:lnTo>
                  <a:close/>
                </a:path>
              </a:pathLst>
            </a:custGeom>
            <a:solidFill>
              <a:srgbClr val="B3ACBA"/>
            </a:solidFill>
          </p:spPr>
          <p:txBody>
            <a:bodyPr wrap="square" lIns="0" tIns="0" rIns="0" bIns="0" rtlCol="0"/>
            <a:lstStyle/>
            <a:p>
              <a:endParaRPr lang="fr-FR" noProof="0" dirty="0"/>
            </a:p>
          </p:txBody>
        </p:sp>
        <p:sp>
          <p:nvSpPr>
            <p:cNvPr id="6999" name="object 6999"/>
            <p:cNvSpPr/>
            <p:nvPr/>
          </p:nvSpPr>
          <p:spPr>
            <a:xfrm>
              <a:off x="7405160" y="5351505"/>
              <a:ext cx="3810" cy="917575"/>
            </a:xfrm>
            <a:custGeom>
              <a:avLst/>
              <a:gdLst/>
              <a:ahLst/>
              <a:cxnLst/>
              <a:rect l="l" t="t" r="r" b="b"/>
              <a:pathLst>
                <a:path w="3809" h="917575">
                  <a:moveTo>
                    <a:pt x="3602" y="685256"/>
                  </a:moveTo>
                  <a:lnTo>
                    <a:pt x="3602" y="916996"/>
                  </a:lnTo>
                </a:path>
                <a:path w="3809" h="917575">
                  <a:moveTo>
                    <a:pt x="0" y="916336"/>
                  </a:moveTo>
                  <a:lnTo>
                    <a:pt x="0" y="685256"/>
                  </a:lnTo>
                </a:path>
                <a:path w="3809" h="917575">
                  <a:moveTo>
                    <a:pt x="3602" y="0"/>
                  </a:moveTo>
                  <a:lnTo>
                    <a:pt x="3602" y="40697"/>
                  </a:lnTo>
                </a:path>
                <a:path w="3809" h="917575">
                  <a:moveTo>
                    <a:pt x="3602" y="488174"/>
                  </a:moveTo>
                  <a:lnTo>
                    <a:pt x="3602" y="685256"/>
                  </a:lnTo>
                </a:path>
                <a:path w="3809" h="917575">
                  <a:moveTo>
                    <a:pt x="0" y="685256"/>
                  </a:moveTo>
                  <a:lnTo>
                    <a:pt x="0" y="487721"/>
                  </a:lnTo>
                </a:path>
                <a:path w="3809" h="917575">
                  <a:moveTo>
                    <a:pt x="0" y="41632"/>
                  </a:moveTo>
                  <a:lnTo>
                    <a:pt x="0" y="1068"/>
                  </a:lnTo>
                </a:path>
              </a:pathLst>
            </a:custGeom>
            <a:ln w="3175">
              <a:solidFill>
                <a:srgbClr val="B3ACBA"/>
              </a:solidFill>
            </a:ln>
          </p:spPr>
          <p:txBody>
            <a:bodyPr wrap="square" lIns="0" tIns="0" rIns="0" bIns="0" rtlCol="0"/>
            <a:lstStyle/>
            <a:p>
              <a:endParaRPr lang="fr-FR" noProof="0" dirty="0"/>
            </a:p>
          </p:txBody>
        </p:sp>
        <p:sp>
          <p:nvSpPr>
            <p:cNvPr id="7000" name="object 7000"/>
            <p:cNvSpPr/>
            <p:nvPr/>
          </p:nvSpPr>
          <p:spPr>
            <a:xfrm>
              <a:off x="7408760" y="5351017"/>
              <a:ext cx="1905" cy="917575"/>
            </a:xfrm>
            <a:custGeom>
              <a:avLst/>
              <a:gdLst/>
              <a:ahLst/>
              <a:cxnLst/>
              <a:rect l="l" t="t" r="r" b="b"/>
              <a:pathLst>
                <a:path w="1904" h="917575">
                  <a:moveTo>
                    <a:pt x="1676" y="488873"/>
                  </a:moveTo>
                  <a:lnTo>
                    <a:pt x="0" y="488873"/>
                  </a:lnTo>
                  <a:lnTo>
                    <a:pt x="0" y="917486"/>
                  </a:lnTo>
                  <a:lnTo>
                    <a:pt x="1676" y="917486"/>
                  </a:lnTo>
                  <a:lnTo>
                    <a:pt x="1676" y="488873"/>
                  </a:lnTo>
                  <a:close/>
                </a:path>
                <a:path w="1904" h="917575">
                  <a:moveTo>
                    <a:pt x="1676" y="0"/>
                  </a:moveTo>
                  <a:lnTo>
                    <a:pt x="0" y="495"/>
                  </a:lnTo>
                  <a:lnTo>
                    <a:pt x="0" y="40754"/>
                  </a:lnTo>
                  <a:lnTo>
                    <a:pt x="1676" y="40754"/>
                  </a:lnTo>
                  <a:lnTo>
                    <a:pt x="1676" y="0"/>
                  </a:lnTo>
                  <a:close/>
                </a:path>
              </a:pathLst>
            </a:custGeom>
            <a:solidFill>
              <a:srgbClr val="B3ACBA"/>
            </a:solidFill>
          </p:spPr>
          <p:txBody>
            <a:bodyPr wrap="square" lIns="0" tIns="0" rIns="0" bIns="0" rtlCol="0"/>
            <a:lstStyle/>
            <a:p>
              <a:endParaRPr lang="fr-FR" noProof="0" dirty="0"/>
            </a:p>
          </p:txBody>
        </p:sp>
        <p:sp>
          <p:nvSpPr>
            <p:cNvPr id="7001" name="object 7001"/>
            <p:cNvSpPr/>
            <p:nvPr/>
          </p:nvSpPr>
          <p:spPr>
            <a:xfrm>
              <a:off x="7408763" y="5351006"/>
              <a:ext cx="1905" cy="918210"/>
            </a:xfrm>
            <a:custGeom>
              <a:avLst/>
              <a:gdLst/>
              <a:ahLst/>
              <a:cxnLst/>
              <a:rect l="l" t="t" r="r" b="b"/>
              <a:pathLst>
                <a:path w="1904" h="918210">
                  <a:moveTo>
                    <a:pt x="1681" y="685755"/>
                  </a:moveTo>
                  <a:lnTo>
                    <a:pt x="1681" y="917803"/>
                  </a:lnTo>
                </a:path>
                <a:path w="1904" h="918210">
                  <a:moveTo>
                    <a:pt x="0" y="917495"/>
                  </a:moveTo>
                  <a:lnTo>
                    <a:pt x="0" y="685755"/>
                  </a:lnTo>
                </a:path>
                <a:path w="1904" h="918210">
                  <a:moveTo>
                    <a:pt x="1681" y="0"/>
                  </a:moveTo>
                  <a:lnTo>
                    <a:pt x="1681" y="40759"/>
                  </a:lnTo>
                </a:path>
                <a:path w="1904" h="918210">
                  <a:moveTo>
                    <a:pt x="1681" y="488884"/>
                  </a:moveTo>
                  <a:lnTo>
                    <a:pt x="1681" y="685755"/>
                  </a:lnTo>
                </a:path>
                <a:path w="1904" h="918210">
                  <a:moveTo>
                    <a:pt x="0" y="685755"/>
                  </a:moveTo>
                  <a:lnTo>
                    <a:pt x="0" y="488672"/>
                  </a:lnTo>
                </a:path>
                <a:path w="1904" h="918210">
                  <a:moveTo>
                    <a:pt x="0" y="41195"/>
                  </a:moveTo>
                  <a:lnTo>
                    <a:pt x="0" y="498"/>
                  </a:lnTo>
                </a:path>
              </a:pathLst>
            </a:custGeom>
            <a:ln w="3175">
              <a:solidFill>
                <a:srgbClr val="B3ACBA"/>
              </a:solidFill>
            </a:ln>
          </p:spPr>
          <p:txBody>
            <a:bodyPr wrap="square" lIns="0" tIns="0" rIns="0" bIns="0" rtlCol="0"/>
            <a:lstStyle/>
            <a:p>
              <a:endParaRPr lang="fr-FR" noProof="0" dirty="0"/>
            </a:p>
          </p:txBody>
        </p:sp>
        <p:sp>
          <p:nvSpPr>
            <p:cNvPr id="7002" name="object 7002"/>
            <p:cNvSpPr/>
            <p:nvPr/>
          </p:nvSpPr>
          <p:spPr>
            <a:xfrm>
              <a:off x="7410437" y="5349938"/>
              <a:ext cx="3810" cy="920115"/>
            </a:xfrm>
            <a:custGeom>
              <a:avLst/>
              <a:gdLst/>
              <a:ahLst/>
              <a:cxnLst/>
              <a:rect l="l" t="t" r="r" b="b"/>
              <a:pathLst>
                <a:path w="3809" h="920114">
                  <a:moveTo>
                    <a:pt x="3606" y="490410"/>
                  </a:moveTo>
                  <a:lnTo>
                    <a:pt x="0" y="489953"/>
                  </a:lnTo>
                  <a:lnTo>
                    <a:pt x="0" y="918883"/>
                  </a:lnTo>
                  <a:lnTo>
                    <a:pt x="3606" y="919543"/>
                  </a:lnTo>
                  <a:lnTo>
                    <a:pt x="3606" y="490410"/>
                  </a:lnTo>
                  <a:close/>
                </a:path>
                <a:path w="3809" h="920114">
                  <a:moveTo>
                    <a:pt x="3606" y="0"/>
                  </a:moveTo>
                  <a:lnTo>
                    <a:pt x="0" y="1079"/>
                  </a:lnTo>
                  <a:lnTo>
                    <a:pt x="0" y="41833"/>
                  </a:lnTo>
                  <a:lnTo>
                    <a:pt x="3606" y="40894"/>
                  </a:lnTo>
                  <a:lnTo>
                    <a:pt x="3606" y="0"/>
                  </a:lnTo>
                  <a:close/>
                </a:path>
              </a:pathLst>
            </a:custGeom>
            <a:solidFill>
              <a:srgbClr val="B3ACBA"/>
            </a:solidFill>
          </p:spPr>
          <p:txBody>
            <a:bodyPr wrap="square" lIns="0" tIns="0" rIns="0" bIns="0" rtlCol="0"/>
            <a:lstStyle/>
            <a:p>
              <a:endParaRPr lang="fr-FR" noProof="0" dirty="0"/>
            </a:p>
          </p:txBody>
        </p:sp>
        <p:sp>
          <p:nvSpPr>
            <p:cNvPr id="7003" name="object 7003"/>
            <p:cNvSpPr/>
            <p:nvPr/>
          </p:nvSpPr>
          <p:spPr>
            <a:xfrm>
              <a:off x="7410444" y="5349938"/>
              <a:ext cx="3810" cy="920115"/>
            </a:xfrm>
            <a:custGeom>
              <a:avLst/>
              <a:gdLst/>
              <a:ahLst/>
              <a:cxnLst/>
              <a:rect l="l" t="t" r="r" b="b"/>
              <a:pathLst>
                <a:path w="3809" h="920114">
                  <a:moveTo>
                    <a:pt x="3602" y="686823"/>
                  </a:moveTo>
                  <a:lnTo>
                    <a:pt x="3602" y="919531"/>
                  </a:lnTo>
                </a:path>
                <a:path w="3809" h="920114">
                  <a:moveTo>
                    <a:pt x="0" y="918871"/>
                  </a:moveTo>
                  <a:lnTo>
                    <a:pt x="0" y="686823"/>
                  </a:lnTo>
                </a:path>
                <a:path w="3809" h="920114">
                  <a:moveTo>
                    <a:pt x="3602" y="0"/>
                  </a:moveTo>
                  <a:lnTo>
                    <a:pt x="3602" y="40892"/>
                  </a:lnTo>
                </a:path>
                <a:path w="3809" h="920114">
                  <a:moveTo>
                    <a:pt x="3602" y="490405"/>
                  </a:moveTo>
                  <a:lnTo>
                    <a:pt x="3602" y="686823"/>
                  </a:lnTo>
                </a:path>
                <a:path w="3809" h="920114">
                  <a:moveTo>
                    <a:pt x="0" y="686823"/>
                  </a:moveTo>
                  <a:lnTo>
                    <a:pt x="0" y="489952"/>
                  </a:lnTo>
                </a:path>
                <a:path w="3809" h="920114">
                  <a:moveTo>
                    <a:pt x="0" y="41827"/>
                  </a:moveTo>
                  <a:lnTo>
                    <a:pt x="0" y="1068"/>
                  </a:lnTo>
                </a:path>
              </a:pathLst>
            </a:custGeom>
            <a:ln w="3175">
              <a:solidFill>
                <a:srgbClr val="B3ACBA"/>
              </a:solidFill>
            </a:ln>
          </p:spPr>
          <p:txBody>
            <a:bodyPr wrap="square" lIns="0" tIns="0" rIns="0" bIns="0" rtlCol="0"/>
            <a:lstStyle/>
            <a:p>
              <a:endParaRPr lang="fr-FR" noProof="0" dirty="0"/>
            </a:p>
          </p:txBody>
        </p:sp>
        <p:sp>
          <p:nvSpPr>
            <p:cNvPr id="7004" name="object 7004"/>
            <p:cNvSpPr/>
            <p:nvPr/>
          </p:nvSpPr>
          <p:spPr>
            <a:xfrm>
              <a:off x="7414044" y="5348617"/>
              <a:ext cx="3810" cy="922019"/>
            </a:xfrm>
            <a:custGeom>
              <a:avLst/>
              <a:gdLst/>
              <a:ahLst/>
              <a:cxnLst/>
              <a:rect l="l" t="t" r="r" b="b"/>
              <a:pathLst>
                <a:path w="3809" h="922020">
                  <a:moveTo>
                    <a:pt x="3594" y="492188"/>
                  </a:moveTo>
                  <a:lnTo>
                    <a:pt x="0" y="491731"/>
                  </a:lnTo>
                  <a:lnTo>
                    <a:pt x="0" y="920864"/>
                  </a:lnTo>
                  <a:lnTo>
                    <a:pt x="3594" y="921524"/>
                  </a:lnTo>
                  <a:lnTo>
                    <a:pt x="3594" y="492188"/>
                  </a:lnTo>
                  <a:close/>
                </a:path>
                <a:path w="3809" h="922020">
                  <a:moveTo>
                    <a:pt x="3594" y="0"/>
                  </a:moveTo>
                  <a:lnTo>
                    <a:pt x="2552" y="0"/>
                  </a:lnTo>
                  <a:lnTo>
                    <a:pt x="2552" y="1143"/>
                  </a:lnTo>
                  <a:lnTo>
                    <a:pt x="0" y="1143"/>
                  </a:lnTo>
                  <a:lnTo>
                    <a:pt x="0" y="41224"/>
                  </a:lnTo>
                  <a:lnTo>
                    <a:pt x="0" y="42367"/>
                  </a:lnTo>
                  <a:lnTo>
                    <a:pt x="1625" y="42367"/>
                  </a:lnTo>
                  <a:lnTo>
                    <a:pt x="1625" y="41224"/>
                  </a:lnTo>
                  <a:lnTo>
                    <a:pt x="3594" y="41224"/>
                  </a:lnTo>
                  <a:lnTo>
                    <a:pt x="3594" y="1143"/>
                  </a:lnTo>
                  <a:lnTo>
                    <a:pt x="3594" y="0"/>
                  </a:lnTo>
                  <a:close/>
                </a:path>
              </a:pathLst>
            </a:custGeom>
            <a:solidFill>
              <a:srgbClr val="B1ABB9"/>
            </a:solidFill>
          </p:spPr>
          <p:txBody>
            <a:bodyPr wrap="square" lIns="0" tIns="0" rIns="0" bIns="0" rtlCol="0"/>
            <a:lstStyle/>
            <a:p>
              <a:endParaRPr lang="fr-FR" noProof="0" dirty="0"/>
            </a:p>
          </p:txBody>
        </p:sp>
        <p:sp>
          <p:nvSpPr>
            <p:cNvPr id="7005" name="object 7005"/>
            <p:cNvSpPr/>
            <p:nvPr/>
          </p:nvSpPr>
          <p:spPr>
            <a:xfrm>
              <a:off x="7414047" y="5348869"/>
              <a:ext cx="3810" cy="921385"/>
            </a:xfrm>
            <a:custGeom>
              <a:avLst/>
              <a:gdLst/>
              <a:ahLst/>
              <a:cxnLst/>
              <a:rect l="l" t="t" r="r" b="b"/>
              <a:pathLst>
                <a:path w="3809" h="921385">
                  <a:moveTo>
                    <a:pt x="3602" y="687892"/>
                  </a:moveTo>
                  <a:lnTo>
                    <a:pt x="3602" y="921260"/>
                  </a:lnTo>
                </a:path>
                <a:path w="3809" h="921385">
                  <a:moveTo>
                    <a:pt x="0" y="920600"/>
                  </a:moveTo>
                  <a:lnTo>
                    <a:pt x="0" y="687892"/>
                  </a:lnTo>
                </a:path>
                <a:path w="3809" h="921385">
                  <a:moveTo>
                    <a:pt x="3602" y="0"/>
                  </a:moveTo>
                  <a:lnTo>
                    <a:pt x="3602" y="40942"/>
                  </a:lnTo>
                </a:path>
                <a:path w="3809" h="921385">
                  <a:moveTo>
                    <a:pt x="3602" y="491927"/>
                  </a:moveTo>
                  <a:lnTo>
                    <a:pt x="3602" y="687892"/>
                  </a:lnTo>
                </a:path>
                <a:path w="3809" h="921385">
                  <a:moveTo>
                    <a:pt x="0" y="687892"/>
                  </a:moveTo>
                  <a:lnTo>
                    <a:pt x="0" y="491474"/>
                  </a:lnTo>
                </a:path>
                <a:path w="3809" h="921385">
                  <a:moveTo>
                    <a:pt x="0" y="41961"/>
                  </a:moveTo>
                  <a:lnTo>
                    <a:pt x="0" y="1068"/>
                  </a:lnTo>
                </a:path>
              </a:pathLst>
            </a:custGeom>
            <a:ln w="3175">
              <a:solidFill>
                <a:srgbClr val="B1ABB9"/>
              </a:solidFill>
            </a:ln>
          </p:spPr>
          <p:txBody>
            <a:bodyPr wrap="square" lIns="0" tIns="0" rIns="0" bIns="0" rtlCol="0"/>
            <a:lstStyle/>
            <a:p>
              <a:endParaRPr lang="fr-FR" noProof="0" dirty="0"/>
            </a:p>
          </p:txBody>
        </p:sp>
        <p:sp>
          <p:nvSpPr>
            <p:cNvPr id="7006" name="object 7006"/>
            <p:cNvSpPr/>
            <p:nvPr/>
          </p:nvSpPr>
          <p:spPr>
            <a:xfrm>
              <a:off x="7417638" y="5348300"/>
              <a:ext cx="2540" cy="922019"/>
            </a:xfrm>
            <a:custGeom>
              <a:avLst/>
              <a:gdLst/>
              <a:ahLst/>
              <a:cxnLst/>
              <a:rect l="l" t="t" r="r" b="b"/>
              <a:pathLst>
                <a:path w="2540" h="922020">
                  <a:moveTo>
                    <a:pt x="1930" y="492747"/>
                  </a:moveTo>
                  <a:lnTo>
                    <a:pt x="0" y="492747"/>
                  </a:lnTo>
                  <a:lnTo>
                    <a:pt x="0" y="921842"/>
                  </a:lnTo>
                  <a:lnTo>
                    <a:pt x="1930" y="921842"/>
                  </a:lnTo>
                  <a:lnTo>
                    <a:pt x="1930" y="492747"/>
                  </a:lnTo>
                  <a:close/>
                </a:path>
                <a:path w="2540" h="922020">
                  <a:moveTo>
                    <a:pt x="1930" y="0"/>
                  </a:moveTo>
                  <a:lnTo>
                    <a:pt x="0" y="571"/>
                  </a:lnTo>
                  <a:lnTo>
                    <a:pt x="0" y="40919"/>
                  </a:lnTo>
                  <a:lnTo>
                    <a:pt x="1930" y="40919"/>
                  </a:lnTo>
                  <a:lnTo>
                    <a:pt x="1930" y="0"/>
                  </a:lnTo>
                  <a:close/>
                </a:path>
              </a:pathLst>
            </a:custGeom>
            <a:solidFill>
              <a:srgbClr val="B1ABB9"/>
            </a:solidFill>
          </p:spPr>
          <p:txBody>
            <a:bodyPr wrap="square" lIns="0" tIns="0" rIns="0" bIns="0" rtlCol="0"/>
            <a:lstStyle/>
            <a:p>
              <a:endParaRPr lang="fr-FR" noProof="0" dirty="0"/>
            </a:p>
          </p:txBody>
        </p:sp>
        <p:sp>
          <p:nvSpPr>
            <p:cNvPr id="7007" name="object 7007"/>
            <p:cNvSpPr/>
            <p:nvPr/>
          </p:nvSpPr>
          <p:spPr>
            <a:xfrm>
              <a:off x="7417650" y="5348299"/>
              <a:ext cx="2540" cy="922655"/>
            </a:xfrm>
            <a:custGeom>
              <a:avLst/>
              <a:gdLst/>
              <a:ahLst/>
              <a:cxnLst/>
              <a:rect l="l" t="t" r="r" b="b"/>
              <a:pathLst>
                <a:path w="2540" h="922654">
                  <a:moveTo>
                    <a:pt x="1921" y="688462"/>
                  </a:moveTo>
                  <a:lnTo>
                    <a:pt x="1921" y="922181"/>
                  </a:lnTo>
                </a:path>
                <a:path w="2540" h="922654">
                  <a:moveTo>
                    <a:pt x="0" y="921830"/>
                  </a:moveTo>
                  <a:lnTo>
                    <a:pt x="0" y="688462"/>
                  </a:lnTo>
                </a:path>
                <a:path w="2540" h="922654">
                  <a:moveTo>
                    <a:pt x="1921" y="0"/>
                  </a:moveTo>
                  <a:lnTo>
                    <a:pt x="1921" y="40918"/>
                  </a:lnTo>
                </a:path>
                <a:path w="2540" h="922654">
                  <a:moveTo>
                    <a:pt x="1921" y="492738"/>
                  </a:moveTo>
                  <a:lnTo>
                    <a:pt x="1921" y="688462"/>
                  </a:lnTo>
                </a:path>
                <a:path w="2540" h="922654">
                  <a:moveTo>
                    <a:pt x="0" y="688462"/>
                  </a:moveTo>
                  <a:lnTo>
                    <a:pt x="0" y="492497"/>
                  </a:lnTo>
                </a:path>
                <a:path w="2540" h="922654">
                  <a:moveTo>
                    <a:pt x="0" y="41512"/>
                  </a:moveTo>
                  <a:lnTo>
                    <a:pt x="0" y="569"/>
                  </a:lnTo>
                </a:path>
              </a:pathLst>
            </a:custGeom>
            <a:ln w="3175">
              <a:solidFill>
                <a:srgbClr val="B1ABB9"/>
              </a:solidFill>
            </a:ln>
          </p:spPr>
          <p:txBody>
            <a:bodyPr wrap="square" lIns="0" tIns="0" rIns="0" bIns="0" rtlCol="0"/>
            <a:lstStyle/>
            <a:p>
              <a:endParaRPr lang="fr-FR" noProof="0" dirty="0"/>
            </a:p>
          </p:txBody>
        </p:sp>
        <p:sp>
          <p:nvSpPr>
            <p:cNvPr id="7008" name="object 7008"/>
            <p:cNvSpPr/>
            <p:nvPr/>
          </p:nvSpPr>
          <p:spPr>
            <a:xfrm>
              <a:off x="7419568" y="5347233"/>
              <a:ext cx="3810" cy="923925"/>
            </a:xfrm>
            <a:custGeom>
              <a:avLst/>
              <a:gdLst/>
              <a:ahLst/>
              <a:cxnLst/>
              <a:rect l="l" t="t" r="r" b="b"/>
              <a:pathLst>
                <a:path w="3809" h="923925">
                  <a:moveTo>
                    <a:pt x="3594" y="494258"/>
                  </a:moveTo>
                  <a:lnTo>
                    <a:pt x="0" y="493814"/>
                  </a:lnTo>
                  <a:lnTo>
                    <a:pt x="0" y="923251"/>
                  </a:lnTo>
                  <a:lnTo>
                    <a:pt x="3594" y="923912"/>
                  </a:lnTo>
                  <a:lnTo>
                    <a:pt x="3594" y="494258"/>
                  </a:lnTo>
                  <a:close/>
                </a:path>
                <a:path w="3809" h="923925">
                  <a:moveTo>
                    <a:pt x="3594" y="0"/>
                  </a:moveTo>
                  <a:lnTo>
                    <a:pt x="0" y="1066"/>
                  </a:lnTo>
                  <a:lnTo>
                    <a:pt x="0" y="41986"/>
                  </a:lnTo>
                  <a:lnTo>
                    <a:pt x="3594" y="40881"/>
                  </a:lnTo>
                  <a:lnTo>
                    <a:pt x="3594" y="0"/>
                  </a:lnTo>
                  <a:close/>
                </a:path>
              </a:pathLst>
            </a:custGeom>
            <a:solidFill>
              <a:srgbClr val="B1ABB9"/>
            </a:solidFill>
          </p:spPr>
          <p:txBody>
            <a:bodyPr wrap="square" lIns="0" tIns="0" rIns="0" bIns="0" rtlCol="0"/>
            <a:lstStyle/>
            <a:p>
              <a:endParaRPr lang="fr-FR" noProof="0" dirty="0"/>
            </a:p>
          </p:txBody>
        </p:sp>
        <p:sp>
          <p:nvSpPr>
            <p:cNvPr id="7009" name="object 7009"/>
            <p:cNvSpPr/>
            <p:nvPr/>
          </p:nvSpPr>
          <p:spPr>
            <a:xfrm>
              <a:off x="7419571" y="5347231"/>
              <a:ext cx="3810" cy="923925"/>
            </a:xfrm>
            <a:custGeom>
              <a:avLst/>
              <a:gdLst/>
              <a:ahLst/>
              <a:cxnLst/>
              <a:rect l="l" t="t" r="r" b="b"/>
              <a:pathLst>
                <a:path w="3809" h="923925">
                  <a:moveTo>
                    <a:pt x="3602" y="689530"/>
                  </a:moveTo>
                  <a:lnTo>
                    <a:pt x="3602" y="923910"/>
                  </a:lnTo>
                </a:path>
                <a:path w="3809" h="923925">
                  <a:moveTo>
                    <a:pt x="0" y="923250"/>
                  </a:moveTo>
                  <a:lnTo>
                    <a:pt x="0" y="689530"/>
                  </a:lnTo>
                </a:path>
                <a:path w="3809" h="923925">
                  <a:moveTo>
                    <a:pt x="3602" y="0"/>
                  </a:moveTo>
                  <a:lnTo>
                    <a:pt x="3602" y="40872"/>
                  </a:lnTo>
                </a:path>
                <a:path w="3809" h="923925">
                  <a:moveTo>
                    <a:pt x="3602" y="494260"/>
                  </a:moveTo>
                  <a:lnTo>
                    <a:pt x="3602" y="689530"/>
                  </a:lnTo>
                </a:path>
                <a:path w="3809" h="923925">
                  <a:moveTo>
                    <a:pt x="0" y="689530"/>
                  </a:moveTo>
                  <a:lnTo>
                    <a:pt x="0" y="493807"/>
                  </a:lnTo>
                </a:path>
                <a:path w="3809" h="923925">
                  <a:moveTo>
                    <a:pt x="0" y="41986"/>
                  </a:moveTo>
                  <a:lnTo>
                    <a:pt x="0" y="1068"/>
                  </a:lnTo>
                </a:path>
              </a:pathLst>
            </a:custGeom>
            <a:ln w="3175">
              <a:solidFill>
                <a:srgbClr val="B1ABB9"/>
              </a:solidFill>
            </a:ln>
          </p:spPr>
          <p:txBody>
            <a:bodyPr wrap="square" lIns="0" tIns="0" rIns="0" bIns="0" rtlCol="0"/>
            <a:lstStyle/>
            <a:p>
              <a:endParaRPr lang="fr-FR" noProof="0" dirty="0"/>
            </a:p>
          </p:txBody>
        </p:sp>
        <p:sp>
          <p:nvSpPr>
            <p:cNvPr id="7010" name="object 7010"/>
            <p:cNvSpPr/>
            <p:nvPr/>
          </p:nvSpPr>
          <p:spPr>
            <a:xfrm>
              <a:off x="7423163" y="5346090"/>
              <a:ext cx="3810" cy="925830"/>
            </a:xfrm>
            <a:custGeom>
              <a:avLst/>
              <a:gdLst/>
              <a:ahLst/>
              <a:cxnLst/>
              <a:rect l="l" t="t" r="r" b="b"/>
              <a:pathLst>
                <a:path w="3809" h="925829">
                  <a:moveTo>
                    <a:pt x="3606" y="495858"/>
                  </a:moveTo>
                  <a:lnTo>
                    <a:pt x="0" y="495401"/>
                  </a:lnTo>
                  <a:lnTo>
                    <a:pt x="0" y="925055"/>
                  </a:lnTo>
                  <a:lnTo>
                    <a:pt x="3606" y="925715"/>
                  </a:lnTo>
                  <a:lnTo>
                    <a:pt x="3606" y="495858"/>
                  </a:lnTo>
                  <a:close/>
                </a:path>
                <a:path w="3809" h="925829">
                  <a:moveTo>
                    <a:pt x="3606" y="0"/>
                  </a:moveTo>
                  <a:lnTo>
                    <a:pt x="0" y="1143"/>
                  </a:lnTo>
                  <a:lnTo>
                    <a:pt x="0" y="42024"/>
                  </a:lnTo>
                  <a:lnTo>
                    <a:pt x="3606" y="40906"/>
                  </a:lnTo>
                  <a:lnTo>
                    <a:pt x="3606" y="0"/>
                  </a:lnTo>
                  <a:close/>
                </a:path>
              </a:pathLst>
            </a:custGeom>
            <a:solidFill>
              <a:srgbClr val="B1ABB9"/>
            </a:solidFill>
          </p:spPr>
          <p:txBody>
            <a:bodyPr wrap="square" lIns="0" tIns="0" rIns="0" bIns="0" rtlCol="0"/>
            <a:lstStyle/>
            <a:p>
              <a:endParaRPr lang="fr-FR" noProof="0" dirty="0"/>
            </a:p>
          </p:txBody>
        </p:sp>
        <p:sp>
          <p:nvSpPr>
            <p:cNvPr id="7011" name="object 7011"/>
            <p:cNvSpPr/>
            <p:nvPr/>
          </p:nvSpPr>
          <p:spPr>
            <a:xfrm>
              <a:off x="7423174" y="5346081"/>
              <a:ext cx="3810" cy="925830"/>
            </a:xfrm>
            <a:custGeom>
              <a:avLst/>
              <a:gdLst/>
              <a:ahLst/>
              <a:cxnLst/>
              <a:rect l="l" t="t" r="r" b="b"/>
              <a:pathLst>
                <a:path w="3809" h="925829">
                  <a:moveTo>
                    <a:pt x="3602" y="690680"/>
                  </a:moveTo>
                  <a:lnTo>
                    <a:pt x="3602" y="925719"/>
                  </a:lnTo>
                </a:path>
                <a:path w="3809" h="925829">
                  <a:moveTo>
                    <a:pt x="0" y="925059"/>
                  </a:moveTo>
                  <a:lnTo>
                    <a:pt x="0" y="690680"/>
                  </a:lnTo>
                </a:path>
                <a:path w="3809" h="925829">
                  <a:moveTo>
                    <a:pt x="3602" y="0"/>
                  </a:moveTo>
                  <a:lnTo>
                    <a:pt x="3602" y="40907"/>
                  </a:lnTo>
                </a:path>
                <a:path w="3809" h="925829">
                  <a:moveTo>
                    <a:pt x="3602" y="495862"/>
                  </a:moveTo>
                  <a:lnTo>
                    <a:pt x="3602" y="690680"/>
                  </a:lnTo>
                </a:path>
                <a:path w="3809" h="925829">
                  <a:moveTo>
                    <a:pt x="0" y="690680"/>
                  </a:moveTo>
                  <a:lnTo>
                    <a:pt x="0" y="495409"/>
                  </a:lnTo>
                </a:path>
                <a:path w="3809" h="925829">
                  <a:moveTo>
                    <a:pt x="0" y="42021"/>
                  </a:moveTo>
                  <a:lnTo>
                    <a:pt x="0" y="1149"/>
                  </a:lnTo>
                </a:path>
              </a:pathLst>
            </a:custGeom>
            <a:ln w="3175">
              <a:solidFill>
                <a:srgbClr val="B1ABB9"/>
              </a:solidFill>
            </a:ln>
          </p:spPr>
          <p:txBody>
            <a:bodyPr wrap="square" lIns="0" tIns="0" rIns="0" bIns="0" rtlCol="0"/>
            <a:lstStyle/>
            <a:p>
              <a:endParaRPr lang="fr-FR" noProof="0" dirty="0"/>
            </a:p>
          </p:txBody>
        </p:sp>
        <p:sp>
          <p:nvSpPr>
            <p:cNvPr id="7012" name="object 7012"/>
            <p:cNvSpPr/>
            <p:nvPr/>
          </p:nvSpPr>
          <p:spPr>
            <a:xfrm>
              <a:off x="7426769" y="5344934"/>
              <a:ext cx="3810" cy="927735"/>
            </a:xfrm>
            <a:custGeom>
              <a:avLst/>
              <a:gdLst/>
              <a:ahLst/>
              <a:cxnLst/>
              <a:rect l="l" t="t" r="r" b="b"/>
              <a:pathLst>
                <a:path w="3809" h="927735">
                  <a:moveTo>
                    <a:pt x="3606" y="497471"/>
                  </a:moveTo>
                  <a:lnTo>
                    <a:pt x="0" y="497014"/>
                  </a:lnTo>
                  <a:lnTo>
                    <a:pt x="0" y="926871"/>
                  </a:lnTo>
                  <a:lnTo>
                    <a:pt x="3606" y="927531"/>
                  </a:lnTo>
                  <a:lnTo>
                    <a:pt x="3606" y="497471"/>
                  </a:lnTo>
                  <a:close/>
                </a:path>
                <a:path w="3809" h="927735">
                  <a:moveTo>
                    <a:pt x="3606" y="0"/>
                  </a:moveTo>
                  <a:lnTo>
                    <a:pt x="0" y="1155"/>
                  </a:lnTo>
                  <a:lnTo>
                    <a:pt x="0" y="42062"/>
                  </a:lnTo>
                  <a:lnTo>
                    <a:pt x="3606" y="40944"/>
                  </a:lnTo>
                  <a:lnTo>
                    <a:pt x="3606" y="0"/>
                  </a:lnTo>
                  <a:close/>
                </a:path>
              </a:pathLst>
            </a:custGeom>
            <a:solidFill>
              <a:srgbClr val="B1ABB9"/>
            </a:solidFill>
          </p:spPr>
          <p:txBody>
            <a:bodyPr wrap="square" lIns="0" tIns="0" rIns="0" bIns="0" rtlCol="0"/>
            <a:lstStyle/>
            <a:p>
              <a:endParaRPr lang="fr-FR" noProof="0" dirty="0"/>
            </a:p>
          </p:txBody>
        </p:sp>
        <p:sp>
          <p:nvSpPr>
            <p:cNvPr id="7013" name="object 7013"/>
            <p:cNvSpPr/>
            <p:nvPr/>
          </p:nvSpPr>
          <p:spPr>
            <a:xfrm>
              <a:off x="7426777" y="5344926"/>
              <a:ext cx="3810" cy="927735"/>
            </a:xfrm>
            <a:custGeom>
              <a:avLst/>
              <a:gdLst/>
              <a:ahLst/>
              <a:cxnLst/>
              <a:rect l="l" t="t" r="r" b="b"/>
              <a:pathLst>
                <a:path w="3809" h="927735">
                  <a:moveTo>
                    <a:pt x="3602" y="691836"/>
                  </a:moveTo>
                  <a:lnTo>
                    <a:pt x="3602" y="927535"/>
                  </a:lnTo>
                </a:path>
                <a:path w="3809" h="927735">
                  <a:moveTo>
                    <a:pt x="0" y="926875"/>
                  </a:moveTo>
                  <a:lnTo>
                    <a:pt x="0" y="691836"/>
                  </a:lnTo>
                </a:path>
                <a:path w="3809" h="927735">
                  <a:moveTo>
                    <a:pt x="3602" y="0"/>
                  </a:moveTo>
                  <a:lnTo>
                    <a:pt x="3602" y="40948"/>
                  </a:lnTo>
                </a:path>
                <a:path w="3809" h="927735">
                  <a:moveTo>
                    <a:pt x="3602" y="497471"/>
                  </a:moveTo>
                  <a:lnTo>
                    <a:pt x="3602" y="691836"/>
                  </a:lnTo>
                </a:path>
                <a:path w="3809" h="927735">
                  <a:moveTo>
                    <a:pt x="0" y="691836"/>
                  </a:moveTo>
                  <a:lnTo>
                    <a:pt x="0" y="497018"/>
                  </a:lnTo>
                </a:path>
                <a:path w="3809" h="927735">
                  <a:moveTo>
                    <a:pt x="0" y="42063"/>
                  </a:moveTo>
                  <a:lnTo>
                    <a:pt x="0" y="1155"/>
                  </a:lnTo>
                </a:path>
              </a:pathLst>
            </a:custGeom>
            <a:ln w="3175">
              <a:solidFill>
                <a:srgbClr val="B1ABB9"/>
              </a:solidFill>
            </a:ln>
          </p:spPr>
          <p:txBody>
            <a:bodyPr wrap="square" lIns="0" tIns="0" rIns="0" bIns="0" rtlCol="0"/>
            <a:lstStyle/>
            <a:p>
              <a:endParaRPr lang="fr-FR" noProof="0" dirty="0"/>
            </a:p>
          </p:txBody>
        </p:sp>
        <p:sp>
          <p:nvSpPr>
            <p:cNvPr id="7014" name="object 7014"/>
            <p:cNvSpPr/>
            <p:nvPr/>
          </p:nvSpPr>
          <p:spPr>
            <a:xfrm>
              <a:off x="7430376" y="5344388"/>
              <a:ext cx="1905" cy="928369"/>
            </a:xfrm>
            <a:custGeom>
              <a:avLst/>
              <a:gdLst/>
              <a:ahLst/>
              <a:cxnLst/>
              <a:rect l="l" t="t" r="r" b="b"/>
              <a:pathLst>
                <a:path w="1904" h="928370">
                  <a:moveTo>
                    <a:pt x="1676" y="498221"/>
                  </a:moveTo>
                  <a:lnTo>
                    <a:pt x="0" y="498221"/>
                  </a:lnTo>
                  <a:lnTo>
                    <a:pt x="0" y="928077"/>
                  </a:lnTo>
                  <a:lnTo>
                    <a:pt x="1676" y="928077"/>
                  </a:lnTo>
                  <a:lnTo>
                    <a:pt x="1676" y="498221"/>
                  </a:lnTo>
                  <a:close/>
                </a:path>
                <a:path w="1904" h="928370">
                  <a:moveTo>
                    <a:pt x="1676" y="0"/>
                  </a:moveTo>
                  <a:lnTo>
                    <a:pt x="0" y="546"/>
                  </a:lnTo>
                  <a:lnTo>
                    <a:pt x="0" y="40970"/>
                  </a:lnTo>
                  <a:lnTo>
                    <a:pt x="1676" y="40970"/>
                  </a:lnTo>
                  <a:lnTo>
                    <a:pt x="1676" y="0"/>
                  </a:lnTo>
                  <a:close/>
                </a:path>
              </a:pathLst>
            </a:custGeom>
            <a:solidFill>
              <a:srgbClr val="B1ABB9"/>
            </a:solidFill>
          </p:spPr>
          <p:txBody>
            <a:bodyPr wrap="square" lIns="0" tIns="0" rIns="0" bIns="0" rtlCol="0"/>
            <a:lstStyle/>
            <a:p>
              <a:endParaRPr lang="fr-FR" noProof="0" dirty="0"/>
            </a:p>
          </p:txBody>
        </p:sp>
        <p:sp>
          <p:nvSpPr>
            <p:cNvPr id="7015" name="object 7015"/>
            <p:cNvSpPr/>
            <p:nvPr/>
          </p:nvSpPr>
          <p:spPr>
            <a:xfrm>
              <a:off x="7430380" y="5344386"/>
              <a:ext cx="1905" cy="929005"/>
            </a:xfrm>
            <a:custGeom>
              <a:avLst/>
              <a:gdLst/>
              <a:ahLst/>
              <a:cxnLst/>
              <a:rect l="l" t="t" r="r" b="b"/>
              <a:pathLst>
                <a:path w="1904" h="929004">
                  <a:moveTo>
                    <a:pt x="1681" y="692375"/>
                  </a:moveTo>
                  <a:lnTo>
                    <a:pt x="1681" y="928382"/>
                  </a:lnTo>
                </a:path>
                <a:path w="1904" h="929004">
                  <a:moveTo>
                    <a:pt x="0" y="928074"/>
                  </a:moveTo>
                  <a:lnTo>
                    <a:pt x="0" y="692375"/>
                  </a:lnTo>
                </a:path>
                <a:path w="1904" h="929004">
                  <a:moveTo>
                    <a:pt x="1681" y="0"/>
                  </a:moveTo>
                  <a:lnTo>
                    <a:pt x="1681" y="40968"/>
                  </a:lnTo>
                </a:path>
                <a:path w="1904" h="929004">
                  <a:moveTo>
                    <a:pt x="1681" y="498222"/>
                  </a:moveTo>
                  <a:lnTo>
                    <a:pt x="1681" y="692375"/>
                  </a:lnTo>
                </a:path>
                <a:path w="1904" h="929004">
                  <a:moveTo>
                    <a:pt x="0" y="692375"/>
                  </a:moveTo>
                  <a:lnTo>
                    <a:pt x="0" y="498010"/>
                  </a:lnTo>
                </a:path>
                <a:path w="1904" h="929004">
                  <a:moveTo>
                    <a:pt x="0" y="41488"/>
                  </a:moveTo>
                  <a:lnTo>
                    <a:pt x="0" y="539"/>
                  </a:lnTo>
                </a:path>
              </a:pathLst>
            </a:custGeom>
            <a:ln w="3175">
              <a:solidFill>
                <a:srgbClr val="B1ABB9"/>
              </a:solidFill>
            </a:ln>
          </p:spPr>
          <p:txBody>
            <a:bodyPr wrap="square" lIns="0" tIns="0" rIns="0" bIns="0" rtlCol="0"/>
            <a:lstStyle/>
            <a:p>
              <a:endParaRPr lang="fr-FR" noProof="0" dirty="0"/>
            </a:p>
          </p:txBody>
        </p:sp>
        <p:sp>
          <p:nvSpPr>
            <p:cNvPr id="7016" name="object 7016"/>
            <p:cNvSpPr/>
            <p:nvPr/>
          </p:nvSpPr>
          <p:spPr>
            <a:xfrm>
              <a:off x="7432053" y="5343232"/>
              <a:ext cx="3810" cy="930275"/>
            </a:xfrm>
            <a:custGeom>
              <a:avLst/>
              <a:gdLst/>
              <a:ahLst/>
              <a:cxnLst/>
              <a:rect l="l" t="t" r="r" b="b"/>
              <a:pathLst>
                <a:path w="3809" h="930275">
                  <a:moveTo>
                    <a:pt x="3606" y="499833"/>
                  </a:moveTo>
                  <a:lnTo>
                    <a:pt x="0" y="499376"/>
                  </a:lnTo>
                  <a:lnTo>
                    <a:pt x="0" y="929538"/>
                  </a:lnTo>
                  <a:lnTo>
                    <a:pt x="3606" y="930198"/>
                  </a:lnTo>
                  <a:lnTo>
                    <a:pt x="3606" y="499833"/>
                  </a:lnTo>
                  <a:close/>
                </a:path>
                <a:path w="3809" h="930275">
                  <a:moveTo>
                    <a:pt x="3606" y="0"/>
                  </a:moveTo>
                  <a:lnTo>
                    <a:pt x="0" y="1155"/>
                  </a:lnTo>
                  <a:lnTo>
                    <a:pt x="0" y="42125"/>
                  </a:lnTo>
                  <a:lnTo>
                    <a:pt x="3606" y="41008"/>
                  </a:lnTo>
                  <a:lnTo>
                    <a:pt x="3606" y="0"/>
                  </a:lnTo>
                  <a:close/>
                </a:path>
              </a:pathLst>
            </a:custGeom>
            <a:solidFill>
              <a:srgbClr val="B1ABB9"/>
            </a:solidFill>
          </p:spPr>
          <p:txBody>
            <a:bodyPr wrap="square" lIns="0" tIns="0" rIns="0" bIns="0" rtlCol="0"/>
            <a:lstStyle/>
            <a:p>
              <a:endParaRPr lang="fr-FR" noProof="0" dirty="0"/>
            </a:p>
          </p:txBody>
        </p:sp>
        <p:sp>
          <p:nvSpPr>
            <p:cNvPr id="7017" name="object 7017"/>
            <p:cNvSpPr/>
            <p:nvPr/>
          </p:nvSpPr>
          <p:spPr>
            <a:xfrm>
              <a:off x="7432061" y="5343230"/>
              <a:ext cx="3810" cy="930275"/>
            </a:xfrm>
            <a:custGeom>
              <a:avLst/>
              <a:gdLst/>
              <a:ahLst/>
              <a:cxnLst/>
              <a:rect l="l" t="t" r="r" b="b"/>
              <a:pathLst>
                <a:path w="3809" h="930275">
                  <a:moveTo>
                    <a:pt x="3602" y="693531"/>
                  </a:moveTo>
                  <a:lnTo>
                    <a:pt x="3602" y="930198"/>
                  </a:lnTo>
                </a:path>
                <a:path w="3809" h="930275">
                  <a:moveTo>
                    <a:pt x="0" y="929538"/>
                  </a:moveTo>
                  <a:lnTo>
                    <a:pt x="0" y="693531"/>
                  </a:lnTo>
                </a:path>
                <a:path w="3809" h="930275">
                  <a:moveTo>
                    <a:pt x="3602" y="0"/>
                  </a:moveTo>
                  <a:lnTo>
                    <a:pt x="3602" y="41009"/>
                  </a:lnTo>
                </a:path>
                <a:path w="3809" h="930275">
                  <a:moveTo>
                    <a:pt x="3602" y="499831"/>
                  </a:moveTo>
                  <a:lnTo>
                    <a:pt x="3602" y="693531"/>
                  </a:lnTo>
                </a:path>
                <a:path w="3809" h="930275">
                  <a:moveTo>
                    <a:pt x="0" y="693531"/>
                  </a:moveTo>
                  <a:lnTo>
                    <a:pt x="0" y="499378"/>
                  </a:lnTo>
                </a:path>
                <a:path w="3809" h="930275">
                  <a:moveTo>
                    <a:pt x="0" y="42124"/>
                  </a:moveTo>
                  <a:lnTo>
                    <a:pt x="0" y="1155"/>
                  </a:lnTo>
                </a:path>
              </a:pathLst>
            </a:custGeom>
            <a:ln w="3175">
              <a:solidFill>
                <a:srgbClr val="B1ABB9"/>
              </a:solidFill>
            </a:ln>
          </p:spPr>
          <p:txBody>
            <a:bodyPr wrap="square" lIns="0" tIns="0" rIns="0" bIns="0" rtlCol="0"/>
            <a:lstStyle/>
            <a:p>
              <a:endParaRPr lang="fr-FR" noProof="0" dirty="0"/>
            </a:p>
          </p:txBody>
        </p:sp>
        <p:sp>
          <p:nvSpPr>
            <p:cNvPr id="7018" name="object 7018"/>
            <p:cNvSpPr/>
            <p:nvPr/>
          </p:nvSpPr>
          <p:spPr>
            <a:xfrm>
              <a:off x="7435660" y="5342077"/>
              <a:ext cx="3810" cy="932180"/>
            </a:xfrm>
            <a:custGeom>
              <a:avLst/>
              <a:gdLst/>
              <a:ahLst/>
              <a:cxnLst/>
              <a:rect l="l" t="t" r="r" b="b"/>
              <a:pathLst>
                <a:path w="3809" h="932179">
                  <a:moveTo>
                    <a:pt x="3606" y="501446"/>
                  </a:moveTo>
                  <a:lnTo>
                    <a:pt x="0" y="500989"/>
                  </a:lnTo>
                  <a:lnTo>
                    <a:pt x="0" y="931354"/>
                  </a:lnTo>
                  <a:lnTo>
                    <a:pt x="3606" y="932014"/>
                  </a:lnTo>
                  <a:lnTo>
                    <a:pt x="3606" y="501446"/>
                  </a:lnTo>
                  <a:close/>
                </a:path>
                <a:path w="3809" h="932179">
                  <a:moveTo>
                    <a:pt x="3606" y="0"/>
                  </a:moveTo>
                  <a:lnTo>
                    <a:pt x="0" y="1155"/>
                  </a:lnTo>
                  <a:lnTo>
                    <a:pt x="0" y="42164"/>
                  </a:lnTo>
                  <a:lnTo>
                    <a:pt x="3606" y="41059"/>
                  </a:lnTo>
                  <a:lnTo>
                    <a:pt x="3606" y="0"/>
                  </a:lnTo>
                  <a:close/>
                </a:path>
              </a:pathLst>
            </a:custGeom>
            <a:solidFill>
              <a:srgbClr val="B1ABB9"/>
            </a:solidFill>
          </p:spPr>
          <p:txBody>
            <a:bodyPr wrap="square" lIns="0" tIns="0" rIns="0" bIns="0" rtlCol="0"/>
            <a:lstStyle/>
            <a:p>
              <a:endParaRPr lang="fr-FR" noProof="0" dirty="0"/>
            </a:p>
          </p:txBody>
        </p:sp>
        <p:sp>
          <p:nvSpPr>
            <p:cNvPr id="7019" name="object 7019"/>
            <p:cNvSpPr/>
            <p:nvPr/>
          </p:nvSpPr>
          <p:spPr>
            <a:xfrm>
              <a:off x="7435664" y="5342075"/>
              <a:ext cx="3810" cy="932180"/>
            </a:xfrm>
            <a:custGeom>
              <a:avLst/>
              <a:gdLst/>
              <a:ahLst/>
              <a:cxnLst/>
              <a:rect l="l" t="t" r="r" b="b"/>
              <a:pathLst>
                <a:path w="3809" h="932179">
                  <a:moveTo>
                    <a:pt x="3602" y="694687"/>
                  </a:moveTo>
                  <a:lnTo>
                    <a:pt x="3602" y="932014"/>
                  </a:lnTo>
                </a:path>
                <a:path w="3809" h="932179">
                  <a:moveTo>
                    <a:pt x="0" y="931354"/>
                  </a:moveTo>
                  <a:lnTo>
                    <a:pt x="0" y="694687"/>
                  </a:lnTo>
                </a:path>
                <a:path w="3809" h="932179">
                  <a:moveTo>
                    <a:pt x="3602" y="0"/>
                  </a:moveTo>
                  <a:lnTo>
                    <a:pt x="3602" y="41051"/>
                  </a:lnTo>
                </a:path>
                <a:path w="3809" h="932179">
                  <a:moveTo>
                    <a:pt x="3602" y="501440"/>
                  </a:moveTo>
                  <a:lnTo>
                    <a:pt x="3602" y="694687"/>
                  </a:lnTo>
                </a:path>
                <a:path w="3809" h="932179">
                  <a:moveTo>
                    <a:pt x="0" y="694687"/>
                  </a:moveTo>
                  <a:lnTo>
                    <a:pt x="0" y="500987"/>
                  </a:lnTo>
                </a:path>
                <a:path w="3809" h="932179">
                  <a:moveTo>
                    <a:pt x="0" y="42165"/>
                  </a:moveTo>
                  <a:lnTo>
                    <a:pt x="0" y="1155"/>
                  </a:lnTo>
                </a:path>
              </a:pathLst>
            </a:custGeom>
            <a:ln w="3175">
              <a:solidFill>
                <a:srgbClr val="B1ABB9"/>
              </a:solidFill>
            </a:ln>
          </p:spPr>
          <p:txBody>
            <a:bodyPr wrap="square" lIns="0" tIns="0" rIns="0" bIns="0" rtlCol="0"/>
            <a:lstStyle/>
            <a:p>
              <a:endParaRPr lang="fr-FR" noProof="0" dirty="0"/>
            </a:p>
          </p:txBody>
        </p:sp>
        <p:sp>
          <p:nvSpPr>
            <p:cNvPr id="7020" name="object 7020"/>
            <p:cNvSpPr/>
            <p:nvPr/>
          </p:nvSpPr>
          <p:spPr>
            <a:xfrm>
              <a:off x="7439266" y="5341467"/>
              <a:ext cx="2540" cy="932815"/>
            </a:xfrm>
            <a:custGeom>
              <a:avLst/>
              <a:gdLst/>
              <a:ahLst/>
              <a:cxnLst/>
              <a:rect l="l" t="t" r="r" b="b"/>
              <a:pathLst>
                <a:path w="2540" h="932814">
                  <a:moveTo>
                    <a:pt x="1917" y="502297"/>
                  </a:moveTo>
                  <a:lnTo>
                    <a:pt x="0" y="502297"/>
                  </a:lnTo>
                  <a:lnTo>
                    <a:pt x="0" y="932624"/>
                  </a:lnTo>
                  <a:lnTo>
                    <a:pt x="1917" y="932624"/>
                  </a:lnTo>
                  <a:lnTo>
                    <a:pt x="1917" y="502297"/>
                  </a:lnTo>
                  <a:close/>
                </a:path>
                <a:path w="2540" h="932814">
                  <a:moveTo>
                    <a:pt x="1917" y="0"/>
                  </a:moveTo>
                  <a:lnTo>
                    <a:pt x="0" y="609"/>
                  </a:lnTo>
                  <a:lnTo>
                    <a:pt x="0" y="41071"/>
                  </a:lnTo>
                  <a:lnTo>
                    <a:pt x="1917" y="41071"/>
                  </a:lnTo>
                  <a:lnTo>
                    <a:pt x="1917" y="0"/>
                  </a:lnTo>
                  <a:close/>
                </a:path>
              </a:pathLst>
            </a:custGeom>
            <a:solidFill>
              <a:srgbClr val="B0AAB8"/>
            </a:solidFill>
          </p:spPr>
          <p:txBody>
            <a:bodyPr wrap="square" lIns="0" tIns="0" rIns="0" bIns="0" rtlCol="0"/>
            <a:lstStyle/>
            <a:p>
              <a:endParaRPr lang="fr-FR" noProof="0" dirty="0"/>
            </a:p>
          </p:txBody>
        </p:sp>
        <p:sp>
          <p:nvSpPr>
            <p:cNvPr id="7021" name="object 7021"/>
            <p:cNvSpPr/>
            <p:nvPr/>
          </p:nvSpPr>
          <p:spPr>
            <a:xfrm>
              <a:off x="7439267" y="5341458"/>
              <a:ext cx="2540" cy="933450"/>
            </a:xfrm>
            <a:custGeom>
              <a:avLst/>
              <a:gdLst/>
              <a:ahLst/>
              <a:cxnLst/>
              <a:rect l="l" t="t" r="r" b="b"/>
              <a:pathLst>
                <a:path w="2540" h="933450">
                  <a:moveTo>
                    <a:pt x="1921" y="695303"/>
                  </a:moveTo>
                  <a:lnTo>
                    <a:pt x="1921" y="932982"/>
                  </a:lnTo>
                </a:path>
                <a:path w="2540" h="933450">
                  <a:moveTo>
                    <a:pt x="0" y="932630"/>
                  </a:moveTo>
                  <a:lnTo>
                    <a:pt x="0" y="695303"/>
                  </a:lnTo>
                </a:path>
                <a:path w="2540" h="933450">
                  <a:moveTo>
                    <a:pt x="1921" y="0"/>
                  </a:moveTo>
                  <a:lnTo>
                    <a:pt x="1921" y="41073"/>
                  </a:lnTo>
                </a:path>
                <a:path w="2540" h="933450">
                  <a:moveTo>
                    <a:pt x="1921" y="502298"/>
                  </a:moveTo>
                  <a:lnTo>
                    <a:pt x="1921" y="695303"/>
                  </a:lnTo>
                </a:path>
                <a:path w="2540" h="933450">
                  <a:moveTo>
                    <a:pt x="0" y="695303"/>
                  </a:moveTo>
                  <a:lnTo>
                    <a:pt x="0" y="502056"/>
                  </a:lnTo>
                </a:path>
                <a:path w="2540" h="933450">
                  <a:moveTo>
                    <a:pt x="0" y="41667"/>
                  </a:moveTo>
                  <a:lnTo>
                    <a:pt x="0" y="616"/>
                  </a:lnTo>
                </a:path>
              </a:pathLst>
            </a:custGeom>
            <a:ln w="3175">
              <a:solidFill>
                <a:srgbClr val="B0AAB8"/>
              </a:solidFill>
            </a:ln>
          </p:spPr>
          <p:txBody>
            <a:bodyPr wrap="square" lIns="0" tIns="0" rIns="0" bIns="0" rtlCol="0"/>
            <a:lstStyle/>
            <a:p>
              <a:endParaRPr lang="fr-FR" noProof="0" dirty="0"/>
            </a:p>
          </p:txBody>
        </p:sp>
        <p:sp>
          <p:nvSpPr>
            <p:cNvPr id="7022" name="object 7022"/>
            <p:cNvSpPr/>
            <p:nvPr/>
          </p:nvSpPr>
          <p:spPr>
            <a:xfrm>
              <a:off x="7441184" y="5340311"/>
              <a:ext cx="3810" cy="935355"/>
            </a:xfrm>
            <a:custGeom>
              <a:avLst/>
              <a:gdLst/>
              <a:ahLst/>
              <a:cxnLst/>
              <a:rect l="l" t="t" r="r" b="b"/>
              <a:pathLst>
                <a:path w="3809" h="935354">
                  <a:moveTo>
                    <a:pt x="3606" y="503897"/>
                  </a:moveTo>
                  <a:lnTo>
                    <a:pt x="0" y="503453"/>
                  </a:lnTo>
                  <a:lnTo>
                    <a:pt x="0" y="934135"/>
                  </a:lnTo>
                  <a:lnTo>
                    <a:pt x="3606" y="934796"/>
                  </a:lnTo>
                  <a:lnTo>
                    <a:pt x="3606" y="503897"/>
                  </a:lnTo>
                  <a:close/>
                </a:path>
                <a:path w="3809" h="935354">
                  <a:moveTo>
                    <a:pt x="3606" y="0"/>
                  </a:moveTo>
                  <a:lnTo>
                    <a:pt x="0" y="1155"/>
                  </a:lnTo>
                  <a:lnTo>
                    <a:pt x="0" y="42227"/>
                  </a:lnTo>
                  <a:lnTo>
                    <a:pt x="3606" y="41109"/>
                  </a:lnTo>
                  <a:lnTo>
                    <a:pt x="3606" y="0"/>
                  </a:lnTo>
                  <a:close/>
                </a:path>
              </a:pathLst>
            </a:custGeom>
            <a:solidFill>
              <a:srgbClr val="B0AAB8"/>
            </a:solidFill>
          </p:spPr>
          <p:txBody>
            <a:bodyPr wrap="square" lIns="0" tIns="0" rIns="0" bIns="0" rtlCol="0"/>
            <a:lstStyle/>
            <a:p>
              <a:endParaRPr lang="fr-FR" noProof="0" dirty="0"/>
            </a:p>
          </p:txBody>
        </p:sp>
        <p:sp>
          <p:nvSpPr>
            <p:cNvPr id="7023" name="object 7023"/>
            <p:cNvSpPr/>
            <p:nvPr/>
          </p:nvSpPr>
          <p:spPr>
            <a:xfrm>
              <a:off x="7441189" y="5340302"/>
              <a:ext cx="3810" cy="935355"/>
            </a:xfrm>
            <a:custGeom>
              <a:avLst/>
              <a:gdLst/>
              <a:ahLst/>
              <a:cxnLst/>
              <a:rect l="l" t="t" r="r" b="b"/>
              <a:pathLst>
                <a:path w="3809" h="935354">
                  <a:moveTo>
                    <a:pt x="3602" y="696459"/>
                  </a:moveTo>
                  <a:lnTo>
                    <a:pt x="3602" y="934798"/>
                  </a:lnTo>
                </a:path>
                <a:path w="3809" h="935354">
                  <a:moveTo>
                    <a:pt x="0" y="934138"/>
                  </a:moveTo>
                  <a:lnTo>
                    <a:pt x="0" y="696459"/>
                  </a:lnTo>
                </a:path>
                <a:path w="3809" h="935354">
                  <a:moveTo>
                    <a:pt x="3602" y="0"/>
                  </a:moveTo>
                  <a:lnTo>
                    <a:pt x="3602" y="41115"/>
                  </a:lnTo>
                </a:path>
                <a:path w="3809" h="935354">
                  <a:moveTo>
                    <a:pt x="3602" y="503906"/>
                  </a:moveTo>
                  <a:lnTo>
                    <a:pt x="3602" y="696459"/>
                  </a:lnTo>
                </a:path>
                <a:path w="3809" h="935354">
                  <a:moveTo>
                    <a:pt x="0" y="696459"/>
                  </a:moveTo>
                  <a:lnTo>
                    <a:pt x="0" y="503453"/>
                  </a:lnTo>
                </a:path>
                <a:path w="3809" h="935354">
                  <a:moveTo>
                    <a:pt x="0" y="42229"/>
                  </a:moveTo>
                  <a:lnTo>
                    <a:pt x="0" y="1155"/>
                  </a:lnTo>
                </a:path>
              </a:pathLst>
            </a:custGeom>
            <a:ln w="3175">
              <a:solidFill>
                <a:srgbClr val="B0AAB8"/>
              </a:solidFill>
            </a:ln>
          </p:spPr>
          <p:txBody>
            <a:bodyPr wrap="square" lIns="0" tIns="0" rIns="0" bIns="0" rtlCol="0"/>
            <a:lstStyle/>
            <a:p>
              <a:endParaRPr lang="fr-FR" noProof="0" dirty="0"/>
            </a:p>
          </p:txBody>
        </p:sp>
        <p:sp>
          <p:nvSpPr>
            <p:cNvPr id="7024" name="object 7024"/>
            <p:cNvSpPr/>
            <p:nvPr/>
          </p:nvSpPr>
          <p:spPr>
            <a:xfrm>
              <a:off x="7444791" y="5339156"/>
              <a:ext cx="3810" cy="935990"/>
            </a:xfrm>
            <a:custGeom>
              <a:avLst/>
              <a:gdLst/>
              <a:ahLst/>
              <a:cxnLst/>
              <a:rect l="l" t="t" r="r" b="b"/>
              <a:pathLst>
                <a:path w="3809" h="935989">
                  <a:moveTo>
                    <a:pt x="3594" y="505510"/>
                  </a:moveTo>
                  <a:lnTo>
                    <a:pt x="0" y="505053"/>
                  </a:lnTo>
                  <a:lnTo>
                    <a:pt x="0" y="935951"/>
                  </a:lnTo>
                  <a:lnTo>
                    <a:pt x="3594" y="935951"/>
                  </a:lnTo>
                  <a:lnTo>
                    <a:pt x="3594" y="505510"/>
                  </a:lnTo>
                  <a:close/>
                </a:path>
                <a:path w="3809" h="935989">
                  <a:moveTo>
                    <a:pt x="3594" y="0"/>
                  </a:moveTo>
                  <a:lnTo>
                    <a:pt x="0" y="1155"/>
                  </a:lnTo>
                  <a:lnTo>
                    <a:pt x="0" y="42265"/>
                  </a:lnTo>
                  <a:lnTo>
                    <a:pt x="3594" y="41148"/>
                  </a:lnTo>
                  <a:lnTo>
                    <a:pt x="3594" y="0"/>
                  </a:lnTo>
                  <a:close/>
                </a:path>
              </a:pathLst>
            </a:custGeom>
            <a:solidFill>
              <a:srgbClr val="B0AAB8"/>
            </a:solidFill>
          </p:spPr>
          <p:txBody>
            <a:bodyPr wrap="square" lIns="0" tIns="0" rIns="0" bIns="0" rtlCol="0"/>
            <a:lstStyle/>
            <a:p>
              <a:endParaRPr lang="fr-FR" noProof="0" dirty="0"/>
            </a:p>
          </p:txBody>
        </p:sp>
        <p:sp>
          <p:nvSpPr>
            <p:cNvPr id="7025" name="object 7025"/>
            <p:cNvSpPr/>
            <p:nvPr/>
          </p:nvSpPr>
          <p:spPr>
            <a:xfrm>
              <a:off x="7444792" y="5339146"/>
              <a:ext cx="3810" cy="936625"/>
            </a:xfrm>
            <a:custGeom>
              <a:avLst/>
              <a:gdLst/>
              <a:ahLst/>
              <a:cxnLst/>
              <a:rect l="l" t="t" r="r" b="b"/>
              <a:pathLst>
                <a:path w="3809" h="936625">
                  <a:moveTo>
                    <a:pt x="3602" y="697615"/>
                  </a:moveTo>
                  <a:lnTo>
                    <a:pt x="3602" y="936572"/>
                  </a:lnTo>
                </a:path>
                <a:path w="3809" h="936625">
                  <a:moveTo>
                    <a:pt x="0" y="935954"/>
                  </a:moveTo>
                  <a:lnTo>
                    <a:pt x="0" y="697615"/>
                  </a:lnTo>
                </a:path>
                <a:path w="3809" h="936625">
                  <a:moveTo>
                    <a:pt x="3602" y="0"/>
                  </a:moveTo>
                  <a:lnTo>
                    <a:pt x="3602" y="41156"/>
                  </a:lnTo>
                </a:path>
                <a:path w="3809" h="936625">
                  <a:moveTo>
                    <a:pt x="3602" y="505515"/>
                  </a:moveTo>
                  <a:lnTo>
                    <a:pt x="3602" y="697615"/>
                  </a:lnTo>
                </a:path>
                <a:path w="3809" h="936625">
                  <a:moveTo>
                    <a:pt x="0" y="697615"/>
                  </a:moveTo>
                  <a:lnTo>
                    <a:pt x="0" y="505062"/>
                  </a:lnTo>
                </a:path>
                <a:path w="3809" h="936625">
                  <a:moveTo>
                    <a:pt x="0" y="42270"/>
                  </a:moveTo>
                  <a:lnTo>
                    <a:pt x="0" y="1155"/>
                  </a:lnTo>
                </a:path>
              </a:pathLst>
            </a:custGeom>
            <a:ln w="3175">
              <a:solidFill>
                <a:srgbClr val="B0AAB8"/>
              </a:solidFill>
            </a:ln>
          </p:spPr>
          <p:txBody>
            <a:bodyPr wrap="square" lIns="0" tIns="0" rIns="0" bIns="0" rtlCol="0"/>
            <a:lstStyle/>
            <a:p>
              <a:endParaRPr lang="fr-FR" noProof="0" dirty="0"/>
            </a:p>
          </p:txBody>
        </p:sp>
        <p:sp>
          <p:nvSpPr>
            <p:cNvPr id="7026" name="object 7026"/>
            <p:cNvSpPr/>
            <p:nvPr/>
          </p:nvSpPr>
          <p:spPr>
            <a:xfrm>
              <a:off x="7448385" y="5338610"/>
              <a:ext cx="1905" cy="937260"/>
            </a:xfrm>
            <a:custGeom>
              <a:avLst/>
              <a:gdLst/>
              <a:ahLst/>
              <a:cxnLst/>
              <a:rect l="l" t="t" r="r" b="b"/>
              <a:pathLst>
                <a:path w="1904" h="937260">
                  <a:moveTo>
                    <a:pt x="1689" y="506272"/>
                  </a:moveTo>
                  <a:lnTo>
                    <a:pt x="0" y="506272"/>
                  </a:lnTo>
                  <a:lnTo>
                    <a:pt x="0" y="937120"/>
                  </a:lnTo>
                  <a:lnTo>
                    <a:pt x="1689" y="937120"/>
                  </a:lnTo>
                  <a:lnTo>
                    <a:pt x="1689" y="506272"/>
                  </a:lnTo>
                  <a:close/>
                </a:path>
                <a:path w="1904" h="937260">
                  <a:moveTo>
                    <a:pt x="1689" y="0"/>
                  </a:moveTo>
                  <a:lnTo>
                    <a:pt x="0" y="546"/>
                  </a:lnTo>
                  <a:lnTo>
                    <a:pt x="0" y="41173"/>
                  </a:lnTo>
                  <a:lnTo>
                    <a:pt x="1689" y="41173"/>
                  </a:lnTo>
                  <a:lnTo>
                    <a:pt x="1689" y="0"/>
                  </a:lnTo>
                  <a:close/>
                </a:path>
              </a:pathLst>
            </a:custGeom>
            <a:solidFill>
              <a:srgbClr val="B0AAB8"/>
            </a:solidFill>
          </p:spPr>
          <p:txBody>
            <a:bodyPr wrap="square" lIns="0" tIns="0" rIns="0" bIns="0" rtlCol="0"/>
            <a:lstStyle/>
            <a:p>
              <a:endParaRPr lang="fr-FR" noProof="0" dirty="0"/>
            </a:p>
          </p:txBody>
        </p:sp>
        <p:sp>
          <p:nvSpPr>
            <p:cNvPr id="7027" name="object 7027"/>
            <p:cNvSpPr/>
            <p:nvPr/>
          </p:nvSpPr>
          <p:spPr>
            <a:xfrm>
              <a:off x="7448394" y="5338607"/>
              <a:ext cx="1905" cy="937894"/>
            </a:xfrm>
            <a:custGeom>
              <a:avLst/>
              <a:gdLst/>
              <a:ahLst/>
              <a:cxnLst/>
              <a:rect l="l" t="t" r="r" b="b"/>
              <a:pathLst>
                <a:path w="1904" h="937895">
                  <a:moveTo>
                    <a:pt x="1681" y="698154"/>
                  </a:moveTo>
                  <a:lnTo>
                    <a:pt x="1681" y="937365"/>
                  </a:lnTo>
                </a:path>
                <a:path w="1904" h="937895">
                  <a:moveTo>
                    <a:pt x="0" y="937111"/>
                  </a:moveTo>
                  <a:lnTo>
                    <a:pt x="0" y="698154"/>
                  </a:lnTo>
                </a:path>
                <a:path w="1904" h="937895">
                  <a:moveTo>
                    <a:pt x="1681" y="0"/>
                  </a:moveTo>
                  <a:lnTo>
                    <a:pt x="1681" y="41175"/>
                  </a:lnTo>
                </a:path>
                <a:path w="1904" h="937895">
                  <a:moveTo>
                    <a:pt x="1681" y="506266"/>
                  </a:moveTo>
                  <a:lnTo>
                    <a:pt x="1681" y="698154"/>
                  </a:lnTo>
                </a:path>
                <a:path w="1904" h="937895">
                  <a:moveTo>
                    <a:pt x="0" y="698154"/>
                  </a:moveTo>
                  <a:lnTo>
                    <a:pt x="0" y="506055"/>
                  </a:lnTo>
                </a:path>
                <a:path w="1904" h="937895">
                  <a:moveTo>
                    <a:pt x="0" y="41695"/>
                  </a:moveTo>
                  <a:lnTo>
                    <a:pt x="0" y="539"/>
                  </a:lnTo>
                </a:path>
              </a:pathLst>
            </a:custGeom>
            <a:ln w="3175">
              <a:solidFill>
                <a:srgbClr val="B0AAB8"/>
              </a:solidFill>
            </a:ln>
          </p:spPr>
          <p:txBody>
            <a:bodyPr wrap="square" lIns="0" tIns="0" rIns="0" bIns="0" rtlCol="0"/>
            <a:lstStyle/>
            <a:p>
              <a:endParaRPr lang="fr-FR" noProof="0" dirty="0"/>
            </a:p>
          </p:txBody>
        </p:sp>
        <p:sp>
          <p:nvSpPr>
            <p:cNvPr id="7028" name="object 7028"/>
            <p:cNvSpPr/>
            <p:nvPr/>
          </p:nvSpPr>
          <p:spPr>
            <a:xfrm>
              <a:off x="7450074" y="5337454"/>
              <a:ext cx="3810" cy="939165"/>
            </a:xfrm>
            <a:custGeom>
              <a:avLst/>
              <a:gdLst/>
              <a:ahLst/>
              <a:cxnLst/>
              <a:rect l="l" t="t" r="r" b="b"/>
              <a:pathLst>
                <a:path w="3809" h="939164">
                  <a:moveTo>
                    <a:pt x="3594" y="507873"/>
                  </a:moveTo>
                  <a:lnTo>
                    <a:pt x="0" y="507428"/>
                  </a:lnTo>
                  <a:lnTo>
                    <a:pt x="0" y="938530"/>
                  </a:lnTo>
                  <a:lnTo>
                    <a:pt x="3594" y="939063"/>
                  </a:lnTo>
                  <a:lnTo>
                    <a:pt x="3594" y="507873"/>
                  </a:lnTo>
                  <a:close/>
                </a:path>
                <a:path w="3809" h="939164">
                  <a:moveTo>
                    <a:pt x="3594" y="0"/>
                  </a:moveTo>
                  <a:lnTo>
                    <a:pt x="0" y="1155"/>
                  </a:lnTo>
                  <a:lnTo>
                    <a:pt x="0" y="42329"/>
                  </a:lnTo>
                  <a:lnTo>
                    <a:pt x="3594" y="41224"/>
                  </a:lnTo>
                  <a:lnTo>
                    <a:pt x="3594" y="0"/>
                  </a:lnTo>
                  <a:close/>
                </a:path>
              </a:pathLst>
            </a:custGeom>
            <a:solidFill>
              <a:srgbClr val="AFAAB8"/>
            </a:solidFill>
          </p:spPr>
          <p:txBody>
            <a:bodyPr wrap="square" lIns="0" tIns="0" rIns="0" bIns="0" rtlCol="0"/>
            <a:lstStyle/>
            <a:p>
              <a:endParaRPr lang="fr-FR" noProof="0" dirty="0"/>
            </a:p>
          </p:txBody>
        </p:sp>
        <p:sp>
          <p:nvSpPr>
            <p:cNvPr id="7029" name="object 7029"/>
            <p:cNvSpPr/>
            <p:nvPr/>
          </p:nvSpPr>
          <p:spPr>
            <a:xfrm>
              <a:off x="7450076" y="5337451"/>
              <a:ext cx="3810" cy="939165"/>
            </a:xfrm>
            <a:custGeom>
              <a:avLst/>
              <a:gdLst/>
              <a:ahLst/>
              <a:cxnLst/>
              <a:rect l="l" t="t" r="r" b="b"/>
              <a:pathLst>
                <a:path w="3809" h="939164">
                  <a:moveTo>
                    <a:pt x="3602" y="699310"/>
                  </a:moveTo>
                  <a:lnTo>
                    <a:pt x="3602" y="939064"/>
                  </a:lnTo>
                </a:path>
                <a:path w="3809" h="939164">
                  <a:moveTo>
                    <a:pt x="0" y="938520"/>
                  </a:moveTo>
                  <a:lnTo>
                    <a:pt x="0" y="699310"/>
                  </a:lnTo>
                </a:path>
                <a:path w="3809" h="939164">
                  <a:moveTo>
                    <a:pt x="3602" y="0"/>
                  </a:moveTo>
                  <a:lnTo>
                    <a:pt x="3602" y="41217"/>
                  </a:lnTo>
                </a:path>
                <a:path w="3809" h="939164">
                  <a:moveTo>
                    <a:pt x="3602" y="507875"/>
                  </a:moveTo>
                  <a:lnTo>
                    <a:pt x="3602" y="699310"/>
                  </a:lnTo>
                </a:path>
                <a:path w="3809" h="939164">
                  <a:moveTo>
                    <a:pt x="0" y="699310"/>
                  </a:moveTo>
                  <a:lnTo>
                    <a:pt x="0" y="507422"/>
                  </a:lnTo>
                </a:path>
                <a:path w="3809" h="939164">
                  <a:moveTo>
                    <a:pt x="0" y="42331"/>
                  </a:moveTo>
                  <a:lnTo>
                    <a:pt x="0" y="1155"/>
                  </a:lnTo>
                </a:path>
              </a:pathLst>
            </a:custGeom>
            <a:ln w="3175">
              <a:solidFill>
                <a:srgbClr val="AFAAB8"/>
              </a:solidFill>
            </a:ln>
          </p:spPr>
          <p:txBody>
            <a:bodyPr wrap="square" lIns="0" tIns="0" rIns="0" bIns="0" rtlCol="0"/>
            <a:lstStyle/>
            <a:p>
              <a:endParaRPr lang="fr-FR" noProof="0" dirty="0"/>
            </a:p>
          </p:txBody>
        </p:sp>
        <p:sp>
          <p:nvSpPr>
            <p:cNvPr id="7030" name="object 7030"/>
            <p:cNvSpPr/>
            <p:nvPr/>
          </p:nvSpPr>
          <p:spPr>
            <a:xfrm>
              <a:off x="7453668" y="5336298"/>
              <a:ext cx="3810" cy="941069"/>
            </a:xfrm>
            <a:custGeom>
              <a:avLst/>
              <a:gdLst/>
              <a:ahLst/>
              <a:cxnLst/>
              <a:rect l="l" t="t" r="r" b="b"/>
              <a:pathLst>
                <a:path w="3809" h="941070">
                  <a:moveTo>
                    <a:pt x="3606" y="509485"/>
                  </a:moveTo>
                  <a:lnTo>
                    <a:pt x="0" y="509028"/>
                  </a:lnTo>
                  <a:lnTo>
                    <a:pt x="0" y="940219"/>
                  </a:lnTo>
                  <a:lnTo>
                    <a:pt x="3606" y="940765"/>
                  </a:lnTo>
                  <a:lnTo>
                    <a:pt x="3606" y="509485"/>
                  </a:lnTo>
                  <a:close/>
                </a:path>
                <a:path w="3809" h="941070">
                  <a:moveTo>
                    <a:pt x="3606" y="0"/>
                  </a:moveTo>
                  <a:lnTo>
                    <a:pt x="0" y="1155"/>
                  </a:lnTo>
                  <a:lnTo>
                    <a:pt x="0" y="42379"/>
                  </a:lnTo>
                  <a:lnTo>
                    <a:pt x="3606" y="41262"/>
                  </a:lnTo>
                  <a:lnTo>
                    <a:pt x="3606" y="0"/>
                  </a:lnTo>
                  <a:close/>
                </a:path>
              </a:pathLst>
            </a:custGeom>
            <a:solidFill>
              <a:srgbClr val="AFAAB8"/>
            </a:solidFill>
          </p:spPr>
          <p:txBody>
            <a:bodyPr wrap="square" lIns="0" tIns="0" rIns="0" bIns="0" rtlCol="0"/>
            <a:lstStyle/>
            <a:p>
              <a:endParaRPr lang="fr-FR" noProof="0" dirty="0"/>
            </a:p>
          </p:txBody>
        </p:sp>
        <p:sp>
          <p:nvSpPr>
            <p:cNvPr id="7031" name="object 7031"/>
            <p:cNvSpPr/>
            <p:nvPr/>
          </p:nvSpPr>
          <p:spPr>
            <a:xfrm>
              <a:off x="7453679" y="5336295"/>
              <a:ext cx="3810" cy="941069"/>
            </a:xfrm>
            <a:custGeom>
              <a:avLst/>
              <a:gdLst/>
              <a:ahLst/>
              <a:cxnLst/>
              <a:rect l="l" t="t" r="r" b="b"/>
              <a:pathLst>
                <a:path w="3809" h="941070">
                  <a:moveTo>
                    <a:pt x="3602" y="700466"/>
                  </a:moveTo>
                  <a:lnTo>
                    <a:pt x="3602" y="940763"/>
                  </a:lnTo>
                </a:path>
                <a:path w="3809" h="941070">
                  <a:moveTo>
                    <a:pt x="0" y="940220"/>
                  </a:moveTo>
                  <a:lnTo>
                    <a:pt x="0" y="700466"/>
                  </a:lnTo>
                </a:path>
                <a:path w="3809" h="941070">
                  <a:moveTo>
                    <a:pt x="3602" y="0"/>
                  </a:moveTo>
                  <a:lnTo>
                    <a:pt x="3602" y="41259"/>
                  </a:lnTo>
                </a:path>
                <a:path w="3809" h="941070">
                  <a:moveTo>
                    <a:pt x="3602" y="509484"/>
                  </a:moveTo>
                  <a:lnTo>
                    <a:pt x="3602" y="700466"/>
                  </a:lnTo>
                </a:path>
                <a:path w="3809" h="941070">
                  <a:moveTo>
                    <a:pt x="0" y="700466"/>
                  </a:moveTo>
                  <a:lnTo>
                    <a:pt x="0" y="509031"/>
                  </a:lnTo>
                </a:path>
                <a:path w="3809" h="941070">
                  <a:moveTo>
                    <a:pt x="0" y="42373"/>
                  </a:moveTo>
                  <a:lnTo>
                    <a:pt x="0" y="1155"/>
                  </a:lnTo>
                </a:path>
              </a:pathLst>
            </a:custGeom>
            <a:ln w="3175">
              <a:solidFill>
                <a:srgbClr val="AFAAB8"/>
              </a:solidFill>
            </a:ln>
          </p:spPr>
          <p:txBody>
            <a:bodyPr wrap="square" lIns="0" tIns="0" rIns="0" bIns="0" rtlCol="0"/>
            <a:lstStyle/>
            <a:p>
              <a:endParaRPr lang="fr-FR" noProof="0" dirty="0"/>
            </a:p>
          </p:txBody>
        </p:sp>
        <p:sp>
          <p:nvSpPr>
            <p:cNvPr id="7032" name="object 7032"/>
            <p:cNvSpPr/>
            <p:nvPr/>
          </p:nvSpPr>
          <p:spPr>
            <a:xfrm>
              <a:off x="7457274" y="5335142"/>
              <a:ext cx="3810" cy="942975"/>
            </a:xfrm>
            <a:custGeom>
              <a:avLst/>
              <a:gdLst/>
              <a:ahLst/>
              <a:cxnLst/>
              <a:rect l="l" t="t" r="r" b="b"/>
              <a:pathLst>
                <a:path w="3809" h="942975">
                  <a:moveTo>
                    <a:pt x="3606" y="511098"/>
                  </a:moveTo>
                  <a:lnTo>
                    <a:pt x="0" y="510641"/>
                  </a:lnTo>
                  <a:lnTo>
                    <a:pt x="0" y="941920"/>
                  </a:lnTo>
                  <a:lnTo>
                    <a:pt x="3606" y="942467"/>
                  </a:lnTo>
                  <a:lnTo>
                    <a:pt x="3606" y="511098"/>
                  </a:lnTo>
                  <a:close/>
                </a:path>
                <a:path w="3809" h="942975">
                  <a:moveTo>
                    <a:pt x="3606" y="0"/>
                  </a:moveTo>
                  <a:lnTo>
                    <a:pt x="0" y="1155"/>
                  </a:lnTo>
                  <a:lnTo>
                    <a:pt x="0" y="42418"/>
                  </a:lnTo>
                  <a:lnTo>
                    <a:pt x="3606" y="41300"/>
                  </a:lnTo>
                  <a:lnTo>
                    <a:pt x="3606" y="0"/>
                  </a:lnTo>
                  <a:close/>
                </a:path>
              </a:pathLst>
            </a:custGeom>
            <a:solidFill>
              <a:srgbClr val="AFAAB8"/>
            </a:solidFill>
          </p:spPr>
          <p:txBody>
            <a:bodyPr wrap="square" lIns="0" tIns="0" rIns="0" bIns="0" rtlCol="0"/>
            <a:lstStyle/>
            <a:p>
              <a:endParaRPr lang="fr-FR" noProof="0" dirty="0"/>
            </a:p>
          </p:txBody>
        </p:sp>
        <p:sp>
          <p:nvSpPr>
            <p:cNvPr id="7033" name="object 7033"/>
            <p:cNvSpPr/>
            <p:nvPr/>
          </p:nvSpPr>
          <p:spPr>
            <a:xfrm>
              <a:off x="7457281" y="5335139"/>
              <a:ext cx="3810" cy="942975"/>
            </a:xfrm>
            <a:custGeom>
              <a:avLst/>
              <a:gdLst/>
              <a:ahLst/>
              <a:cxnLst/>
              <a:rect l="l" t="t" r="r" b="b"/>
              <a:pathLst>
                <a:path w="3809" h="942975">
                  <a:moveTo>
                    <a:pt x="3602" y="701622"/>
                  </a:moveTo>
                  <a:lnTo>
                    <a:pt x="3602" y="942463"/>
                  </a:lnTo>
                </a:path>
                <a:path w="3809" h="942975">
                  <a:moveTo>
                    <a:pt x="0" y="941919"/>
                  </a:moveTo>
                  <a:lnTo>
                    <a:pt x="0" y="701622"/>
                  </a:lnTo>
                </a:path>
                <a:path w="3809" h="942975">
                  <a:moveTo>
                    <a:pt x="3602" y="0"/>
                  </a:moveTo>
                  <a:lnTo>
                    <a:pt x="3602" y="41300"/>
                  </a:lnTo>
                </a:path>
                <a:path w="3809" h="942975">
                  <a:moveTo>
                    <a:pt x="3602" y="511093"/>
                  </a:moveTo>
                  <a:lnTo>
                    <a:pt x="3602" y="701622"/>
                  </a:lnTo>
                </a:path>
                <a:path w="3809" h="942975">
                  <a:moveTo>
                    <a:pt x="0" y="701622"/>
                  </a:moveTo>
                  <a:lnTo>
                    <a:pt x="0" y="510640"/>
                  </a:lnTo>
                </a:path>
                <a:path w="3809" h="942975">
                  <a:moveTo>
                    <a:pt x="0" y="42414"/>
                  </a:moveTo>
                  <a:lnTo>
                    <a:pt x="0" y="1155"/>
                  </a:lnTo>
                </a:path>
              </a:pathLst>
            </a:custGeom>
            <a:ln w="3175">
              <a:solidFill>
                <a:srgbClr val="AFAAB8"/>
              </a:solidFill>
            </a:ln>
          </p:spPr>
          <p:txBody>
            <a:bodyPr wrap="square" lIns="0" tIns="0" rIns="0" bIns="0" rtlCol="0"/>
            <a:lstStyle/>
            <a:p>
              <a:endParaRPr lang="fr-FR" noProof="0" dirty="0"/>
            </a:p>
          </p:txBody>
        </p:sp>
        <p:sp>
          <p:nvSpPr>
            <p:cNvPr id="7034" name="object 7034"/>
            <p:cNvSpPr/>
            <p:nvPr/>
          </p:nvSpPr>
          <p:spPr>
            <a:xfrm>
              <a:off x="7460881" y="5334533"/>
              <a:ext cx="2540" cy="943610"/>
            </a:xfrm>
            <a:custGeom>
              <a:avLst/>
              <a:gdLst/>
              <a:ahLst/>
              <a:cxnLst/>
              <a:rect l="l" t="t" r="r" b="b"/>
              <a:pathLst>
                <a:path w="2540" h="943610">
                  <a:moveTo>
                    <a:pt x="1917" y="511949"/>
                  </a:moveTo>
                  <a:lnTo>
                    <a:pt x="0" y="511949"/>
                  </a:lnTo>
                  <a:lnTo>
                    <a:pt x="0" y="943076"/>
                  </a:lnTo>
                  <a:lnTo>
                    <a:pt x="1917" y="943076"/>
                  </a:lnTo>
                  <a:lnTo>
                    <a:pt x="1917" y="511949"/>
                  </a:lnTo>
                  <a:close/>
                </a:path>
                <a:path w="2540" h="943610">
                  <a:moveTo>
                    <a:pt x="1917" y="0"/>
                  </a:moveTo>
                  <a:lnTo>
                    <a:pt x="0" y="609"/>
                  </a:lnTo>
                  <a:lnTo>
                    <a:pt x="0" y="41275"/>
                  </a:lnTo>
                  <a:lnTo>
                    <a:pt x="1917" y="41275"/>
                  </a:lnTo>
                  <a:lnTo>
                    <a:pt x="1917" y="0"/>
                  </a:lnTo>
                  <a:close/>
                </a:path>
              </a:pathLst>
            </a:custGeom>
            <a:solidFill>
              <a:srgbClr val="AFAAB8"/>
            </a:solidFill>
          </p:spPr>
          <p:txBody>
            <a:bodyPr wrap="square" lIns="0" tIns="0" rIns="0" bIns="0" rtlCol="0"/>
            <a:lstStyle/>
            <a:p>
              <a:endParaRPr lang="fr-FR" noProof="0" dirty="0"/>
            </a:p>
          </p:txBody>
        </p:sp>
        <p:sp>
          <p:nvSpPr>
            <p:cNvPr id="7035" name="object 7035"/>
            <p:cNvSpPr/>
            <p:nvPr/>
          </p:nvSpPr>
          <p:spPr>
            <a:xfrm>
              <a:off x="7460884" y="5334523"/>
              <a:ext cx="2540" cy="943610"/>
            </a:xfrm>
            <a:custGeom>
              <a:avLst/>
              <a:gdLst/>
              <a:ahLst/>
              <a:cxnLst/>
              <a:rect l="l" t="t" r="r" b="b"/>
              <a:pathLst>
                <a:path w="2540" h="943610">
                  <a:moveTo>
                    <a:pt x="1921" y="702238"/>
                  </a:moveTo>
                  <a:lnTo>
                    <a:pt x="1921" y="943369"/>
                  </a:lnTo>
                </a:path>
                <a:path w="2540" h="943610">
                  <a:moveTo>
                    <a:pt x="0" y="943079"/>
                  </a:moveTo>
                  <a:lnTo>
                    <a:pt x="0" y="702238"/>
                  </a:lnTo>
                </a:path>
                <a:path w="2540" h="943610">
                  <a:moveTo>
                    <a:pt x="1921" y="0"/>
                  </a:moveTo>
                  <a:lnTo>
                    <a:pt x="1921" y="41278"/>
                  </a:lnTo>
                </a:path>
                <a:path w="2540" h="943610">
                  <a:moveTo>
                    <a:pt x="1921" y="511951"/>
                  </a:moveTo>
                  <a:lnTo>
                    <a:pt x="1921" y="702238"/>
                  </a:lnTo>
                </a:path>
                <a:path w="2540" h="943610">
                  <a:moveTo>
                    <a:pt x="0" y="702238"/>
                  </a:moveTo>
                  <a:lnTo>
                    <a:pt x="0" y="511709"/>
                  </a:lnTo>
                </a:path>
                <a:path w="2540" h="943610">
                  <a:moveTo>
                    <a:pt x="0" y="41917"/>
                  </a:moveTo>
                  <a:lnTo>
                    <a:pt x="0" y="616"/>
                  </a:lnTo>
                </a:path>
              </a:pathLst>
            </a:custGeom>
            <a:ln w="3175">
              <a:solidFill>
                <a:srgbClr val="AFAAB8"/>
              </a:solidFill>
            </a:ln>
          </p:spPr>
          <p:txBody>
            <a:bodyPr wrap="square" lIns="0" tIns="0" rIns="0" bIns="0" rtlCol="0"/>
            <a:lstStyle/>
            <a:p>
              <a:endParaRPr lang="fr-FR" noProof="0" dirty="0"/>
            </a:p>
          </p:txBody>
        </p:sp>
        <p:sp>
          <p:nvSpPr>
            <p:cNvPr id="7036" name="object 7036"/>
            <p:cNvSpPr/>
            <p:nvPr/>
          </p:nvSpPr>
          <p:spPr>
            <a:xfrm>
              <a:off x="7462799" y="5333377"/>
              <a:ext cx="3810" cy="945515"/>
            </a:xfrm>
            <a:custGeom>
              <a:avLst/>
              <a:gdLst/>
              <a:ahLst/>
              <a:cxnLst/>
              <a:rect l="l" t="t" r="r" b="b"/>
              <a:pathLst>
                <a:path w="3809" h="945514">
                  <a:moveTo>
                    <a:pt x="3606" y="513562"/>
                  </a:moveTo>
                  <a:lnTo>
                    <a:pt x="0" y="513105"/>
                  </a:lnTo>
                  <a:lnTo>
                    <a:pt x="0" y="944524"/>
                  </a:lnTo>
                  <a:lnTo>
                    <a:pt x="3606" y="945070"/>
                  </a:lnTo>
                  <a:lnTo>
                    <a:pt x="3606" y="513562"/>
                  </a:lnTo>
                  <a:close/>
                </a:path>
                <a:path w="3809" h="945514">
                  <a:moveTo>
                    <a:pt x="3606" y="0"/>
                  </a:moveTo>
                  <a:lnTo>
                    <a:pt x="0" y="1155"/>
                  </a:lnTo>
                  <a:lnTo>
                    <a:pt x="0" y="42430"/>
                  </a:lnTo>
                  <a:lnTo>
                    <a:pt x="3606" y="41224"/>
                  </a:lnTo>
                  <a:lnTo>
                    <a:pt x="3606" y="0"/>
                  </a:lnTo>
                  <a:close/>
                </a:path>
              </a:pathLst>
            </a:custGeom>
            <a:solidFill>
              <a:srgbClr val="AFA9B8"/>
            </a:solidFill>
          </p:spPr>
          <p:txBody>
            <a:bodyPr wrap="square" lIns="0" tIns="0" rIns="0" bIns="0" rtlCol="0"/>
            <a:lstStyle/>
            <a:p>
              <a:endParaRPr lang="fr-FR" noProof="0" dirty="0"/>
            </a:p>
          </p:txBody>
        </p:sp>
        <p:sp>
          <p:nvSpPr>
            <p:cNvPr id="7037" name="object 7037"/>
            <p:cNvSpPr/>
            <p:nvPr/>
          </p:nvSpPr>
          <p:spPr>
            <a:xfrm>
              <a:off x="7462806" y="5333367"/>
              <a:ext cx="3810" cy="945515"/>
            </a:xfrm>
            <a:custGeom>
              <a:avLst/>
              <a:gdLst/>
              <a:ahLst/>
              <a:cxnLst/>
              <a:rect l="l" t="t" r="r" b="b"/>
              <a:pathLst>
                <a:path w="3809" h="945514">
                  <a:moveTo>
                    <a:pt x="3602" y="703394"/>
                  </a:moveTo>
                  <a:lnTo>
                    <a:pt x="3602" y="945068"/>
                  </a:lnTo>
                </a:path>
                <a:path w="3809" h="945514">
                  <a:moveTo>
                    <a:pt x="0" y="944525"/>
                  </a:moveTo>
                  <a:lnTo>
                    <a:pt x="0" y="703394"/>
                  </a:lnTo>
                </a:path>
                <a:path w="3809" h="945514">
                  <a:moveTo>
                    <a:pt x="3602" y="0"/>
                  </a:moveTo>
                  <a:lnTo>
                    <a:pt x="3602" y="41225"/>
                  </a:lnTo>
                </a:path>
                <a:path w="3809" h="945514">
                  <a:moveTo>
                    <a:pt x="3602" y="513560"/>
                  </a:moveTo>
                  <a:lnTo>
                    <a:pt x="3602" y="703394"/>
                  </a:lnTo>
                </a:path>
                <a:path w="3809" h="945514">
                  <a:moveTo>
                    <a:pt x="0" y="703394"/>
                  </a:moveTo>
                  <a:lnTo>
                    <a:pt x="0" y="513107"/>
                  </a:lnTo>
                </a:path>
                <a:path w="3809" h="945514">
                  <a:moveTo>
                    <a:pt x="0" y="42434"/>
                  </a:moveTo>
                  <a:lnTo>
                    <a:pt x="0" y="1155"/>
                  </a:lnTo>
                </a:path>
              </a:pathLst>
            </a:custGeom>
            <a:ln w="3175">
              <a:solidFill>
                <a:srgbClr val="AFA9B8"/>
              </a:solidFill>
            </a:ln>
          </p:spPr>
          <p:txBody>
            <a:bodyPr wrap="square" lIns="0" tIns="0" rIns="0" bIns="0" rtlCol="0"/>
            <a:lstStyle/>
            <a:p>
              <a:endParaRPr lang="fr-FR" noProof="0" dirty="0"/>
            </a:p>
          </p:txBody>
        </p:sp>
        <p:sp>
          <p:nvSpPr>
            <p:cNvPr id="7038" name="object 7038"/>
            <p:cNvSpPr/>
            <p:nvPr/>
          </p:nvSpPr>
          <p:spPr>
            <a:xfrm>
              <a:off x="7466406" y="5332221"/>
              <a:ext cx="3810" cy="946785"/>
            </a:xfrm>
            <a:custGeom>
              <a:avLst/>
              <a:gdLst/>
              <a:ahLst/>
              <a:cxnLst/>
              <a:rect l="l" t="t" r="r" b="b"/>
              <a:pathLst>
                <a:path w="3809" h="946785">
                  <a:moveTo>
                    <a:pt x="3594" y="515162"/>
                  </a:moveTo>
                  <a:lnTo>
                    <a:pt x="0" y="514718"/>
                  </a:lnTo>
                  <a:lnTo>
                    <a:pt x="0" y="946226"/>
                  </a:lnTo>
                  <a:lnTo>
                    <a:pt x="3594" y="946759"/>
                  </a:lnTo>
                  <a:lnTo>
                    <a:pt x="3594" y="515162"/>
                  </a:lnTo>
                  <a:close/>
                </a:path>
                <a:path w="3809" h="946785">
                  <a:moveTo>
                    <a:pt x="3594" y="0"/>
                  </a:moveTo>
                  <a:lnTo>
                    <a:pt x="0" y="1155"/>
                  </a:lnTo>
                  <a:lnTo>
                    <a:pt x="0" y="42379"/>
                  </a:lnTo>
                  <a:lnTo>
                    <a:pt x="3594" y="41173"/>
                  </a:lnTo>
                  <a:lnTo>
                    <a:pt x="3594" y="0"/>
                  </a:lnTo>
                  <a:close/>
                </a:path>
              </a:pathLst>
            </a:custGeom>
            <a:solidFill>
              <a:srgbClr val="AFA9B8"/>
            </a:solidFill>
          </p:spPr>
          <p:txBody>
            <a:bodyPr wrap="square" lIns="0" tIns="0" rIns="0" bIns="0" rtlCol="0"/>
            <a:lstStyle/>
            <a:p>
              <a:endParaRPr lang="fr-FR" noProof="0" dirty="0"/>
            </a:p>
          </p:txBody>
        </p:sp>
        <p:sp>
          <p:nvSpPr>
            <p:cNvPr id="7039" name="object 7039"/>
            <p:cNvSpPr/>
            <p:nvPr/>
          </p:nvSpPr>
          <p:spPr>
            <a:xfrm>
              <a:off x="7466409" y="5332211"/>
              <a:ext cx="3810" cy="946785"/>
            </a:xfrm>
            <a:custGeom>
              <a:avLst/>
              <a:gdLst/>
              <a:ahLst/>
              <a:cxnLst/>
              <a:rect l="l" t="t" r="r" b="b"/>
              <a:pathLst>
                <a:path w="3809" h="946785">
                  <a:moveTo>
                    <a:pt x="3602" y="704550"/>
                  </a:moveTo>
                  <a:lnTo>
                    <a:pt x="3602" y="946768"/>
                  </a:lnTo>
                </a:path>
                <a:path w="3809" h="946785">
                  <a:moveTo>
                    <a:pt x="0" y="946224"/>
                  </a:moveTo>
                  <a:lnTo>
                    <a:pt x="0" y="704550"/>
                  </a:lnTo>
                </a:path>
                <a:path w="3809" h="946785">
                  <a:moveTo>
                    <a:pt x="3602" y="0"/>
                  </a:moveTo>
                  <a:lnTo>
                    <a:pt x="3602" y="41172"/>
                  </a:lnTo>
                </a:path>
                <a:path w="3809" h="946785">
                  <a:moveTo>
                    <a:pt x="3602" y="515169"/>
                  </a:moveTo>
                  <a:lnTo>
                    <a:pt x="3602" y="704550"/>
                  </a:lnTo>
                </a:path>
                <a:path w="3809" h="946785">
                  <a:moveTo>
                    <a:pt x="0" y="704550"/>
                  </a:moveTo>
                  <a:lnTo>
                    <a:pt x="0" y="514715"/>
                  </a:lnTo>
                </a:path>
                <a:path w="3809" h="946785">
                  <a:moveTo>
                    <a:pt x="0" y="42381"/>
                  </a:moveTo>
                  <a:lnTo>
                    <a:pt x="0" y="1155"/>
                  </a:lnTo>
                </a:path>
              </a:pathLst>
            </a:custGeom>
            <a:ln w="3175">
              <a:solidFill>
                <a:srgbClr val="AFA9B8"/>
              </a:solidFill>
            </a:ln>
          </p:spPr>
          <p:txBody>
            <a:bodyPr wrap="square" lIns="0" tIns="0" rIns="0" bIns="0" rtlCol="0"/>
            <a:lstStyle/>
            <a:p>
              <a:endParaRPr lang="fr-FR" noProof="0" dirty="0"/>
            </a:p>
          </p:txBody>
        </p:sp>
        <p:sp>
          <p:nvSpPr>
            <p:cNvPr id="7040" name="object 7040"/>
            <p:cNvSpPr/>
            <p:nvPr/>
          </p:nvSpPr>
          <p:spPr>
            <a:xfrm>
              <a:off x="7470000" y="5331701"/>
              <a:ext cx="1905" cy="947419"/>
            </a:xfrm>
            <a:custGeom>
              <a:avLst/>
              <a:gdLst/>
              <a:ahLst/>
              <a:cxnLst/>
              <a:rect l="l" t="t" r="r" b="b"/>
              <a:pathLst>
                <a:path w="1904" h="947420">
                  <a:moveTo>
                    <a:pt x="1689" y="515899"/>
                  </a:moveTo>
                  <a:lnTo>
                    <a:pt x="0" y="515899"/>
                  </a:lnTo>
                  <a:lnTo>
                    <a:pt x="0" y="947280"/>
                  </a:lnTo>
                  <a:lnTo>
                    <a:pt x="1689" y="947280"/>
                  </a:lnTo>
                  <a:lnTo>
                    <a:pt x="1689" y="515899"/>
                  </a:lnTo>
                  <a:close/>
                </a:path>
                <a:path w="1904" h="947420">
                  <a:moveTo>
                    <a:pt x="1689" y="0"/>
                  </a:moveTo>
                  <a:lnTo>
                    <a:pt x="0" y="520"/>
                  </a:lnTo>
                  <a:lnTo>
                    <a:pt x="0" y="41122"/>
                  </a:lnTo>
                  <a:lnTo>
                    <a:pt x="1689" y="41122"/>
                  </a:lnTo>
                  <a:lnTo>
                    <a:pt x="1689" y="0"/>
                  </a:lnTo>
                  <a:close/>
                </a:path>
              </a:pathLst>
            </a:custGeom>
            <a:solidFill>
              <a:srgbClr val="AFA9B8"/>
            </a:solidFill>
          </p:spPr>
          <p:txBody>
            <a:bodyPr wrap="square" lIns="0" tIns="0" rIns="0" bIns="0" rtlCol="0"/>
            <a:lstStyle/>
            <a:p>
              <a:endParaRPr lang="fr-FR" noProof="0" dirty="0"/>
            </a:p>
          </p:txBody>
        </p:sp>
        <p:sp>
          <p:nvSpPr>
            <p:cNvPr id="7041" name="object 7041"/>
            <p:cNvSpPr/>
            <p:nvPr/>
          </p:nvSpPr>
          <p:spPr>
            <a:xfrm>
              <a:off x="7470012" y="5331693"/>
              <a:ext cx="1905" cy="948055"/>
            </a:xfrm>
            <a:custGeom>
              <a:avLst/>
              <a:gdLst/>
              <a:ahLst/>
              <a:cxnLst/>
              <a:rect l="l" t="t" r="r" b="b"/>
              <a:pathLst>
                <a:path w="1904" h="948054">
                  <a:moveTo>
                    <a:pt x="1681" y="705068"/>
                  </a:moveTo>
                  <a:lnTo>
                    <a:pt x="1681" y="947540"/>
                  </a:lnTo>
                </a:path>
                <a:path w="1904" h="948054">
                  <a:moveTo>
                    <a:pt x="0" y="947286"/>
                  </a:moveTo>
                  <a:lnTo>
                    <a:pt x="0" y="705068"/>
                  </a:lnTo>
                </a:path>
                <a:path w="1904" h="948054">
                  <a:moveTo>
                    <a:pt x="1681" y="0"/>
                  </a:moveTo>
                  <a:lnTo>
                    <a:pt x="1681" y="41126"/>
                  </a:lnTo>
                </a:path>
                <a:path w="1904" h="948054">
                  <a:moveTo>
                    <a:pt x="1681" y="515898"/>
                  </a:moveTo>
                  <a:lnTo>
                    <a:pt x="1681" y="705068"/>
                  </a:lnTo>
                </a:path>
                <a:path w="1904" h="948054">
                  <a:moveTo>
                    <a:pt x="0" y="705068"/>
                  </a:moveTo>
                  <a:lnTo>
                    <a:pt x="0" y="515687"/>
                  </a:lnTo>
                </a:path>
                <a:path w="1904" h="948054">
                  <a:moveTo>
                    <a:pt x="0" y="41690"/>
                  </a:moveTo>
                  <a:lnTo>
                    <a:pt x="0" y="518"/>
                  </a:lnTo>
                </a:path>
              </a:pathLst>
            </a:custGeom>
            <a:ln w="3175">
              <a:solidFill>
                <a:srgbClr val="AFA9B8"/>
              </a:solidFill>
            </a:ln>
          </p:spPr>
          <p:txBody>
            <a:bodyPr wrap="square" lIns="0" tIns="0" rIns="0" bIns="0" rtlCol="0"/>
            <a:lstStyle/>
            <a:p>
              <a:endParaRPr lang="fr-FR" noProof="0" dirty="0"/>
            </a:p>
          </p:txBody>
        </p:sp>
        <p:sp>
          <p:nvSpPr>
            <p:cNvPr id="7042" name="object 7042"/>
            <p:cNvSpPr/>
            <p:nvPr/>
          </p:nvSpPr>
          <p:spPr>
            <a:xfrm>
              <a:off x="7471689" y="5330647"/>
              <a:ext cx="3810" cy="949325"/>
            </a:xfrm>
            <a:custGeom>
              <a:avLst/>
              <a:gdLst/>
              <a:ahLst/>
              <a:cxnLst/>
              <a:rect l="l" t="t" r="r" b="b"/>
              <a:pathLst>
                <a:path w="3809" h="949325">
                  <a:moveTo>
                    <a:pt x="3606" y="517398"/>
                  </a:moveTo>
                  <a:lnTo>
                    <a:pt x="0" y="516953"/>
                  </a:lnTo>
                  <a:lnTo>
                    <a:pt x="0" y="948588"/>
                  </a:lnTo>
                  <a:lnTo>
                    <a:pt x="3606" y="949134"/>
                  </a:lnTo>
                  <a:lnTo>
                    <a:pt x="3606" y="517398"/>
                  </a:lnTo>
                  <a:close/>
                </a:path>
                <a:path w="3809" h="949325">
                  <a:moveTo>
                    <a:pt x="3606" y="0"/>
                  </a:moveTo>
                  <a:lnTo>
                    <a:pt x="0" y="1054"/>
                  </a:lnTo>
                  <a:lnTo>
                    <a:pt x="0" y="42176"/>
                  </a:lnTo>
                  <a:lnTo>
                    <a:pt x="3606" y="40970"/>
                  </a:lnTo>
                  <a:lnTo>
                    <a:pt x="3606" y="0"/>
                  </a:lnTo>
                  <a:close/>
                </a:path>
              </a:pathLst>
            </a:custGeom>
            <a:solidFill>
              <a:srgbClr val="AFA9B8"/>
            </a:solidFill>
          </p:spPr>
          <p:txBody>
            <a:bodyPr wrap="square" lIns="0" tIns="0" rIns="0" bIns="0" rtlCol="0"/>
            <a:lstStyle/>
            <a:p>
              <a:endParaRPr lang="fr-FR" noProof="0" dirty="0"/>
            </a:p>
          </p:txBody>
        </p:sp>
        <p:sp>
          <p:nvSpPr>
            <p:cNvPr id="7043" name="object 7043"/>
            <p:cNvSpPr/>
            <p:nvPr/>
          </p:nvSpPr>
          <p:spPr>
            <a:xfrm>
              <a:off x="7471693" y="5330638"/>
              <a:ext cx="3810" cy="949325"/>
            </a:xfrm>
            <a:custGeom>
              <a:avLst/>
              <a:gdLst/>
              <a:ahLst/>
              <a:cxnLst/>
              <a:rect l="l" t="t" r="r" b="b"/>
              <a:pathLst>
                <a:path w="3809" h="949325">
                  <a:moveTo>
                    <a:pt x="3602" y="706123"/>
                  </a:moveTo>
                  <a:lnTo>
                    <a:pt x="3602" y="949138"/>
                  </a:lnTo>
                </a:path>
                <a:path w="3809" h="949325">
                  <a:moveTo>
                    <a:pt x="0" y="948595"/>
                  </a:moveTo>
                  <a:lnTo>
                    <a:pt x="0" y="706123"/>
                  </a:lnTo>
                </a:path>
                <a:path w="3809" h="949325">
                  <a:moveTo>
                    <a:pt x="3602" y="0"/>
                  </a:moveTo>
                  <a:lnTo>
                    <a:pt x="3602" y="40972"/>
                  </a:lnTo>
                </a:path>
                <a:path w="3809" h="949325">
                  <a:moveTo>
                    <a:pt x="3602" y="517406"/>
                  </a:moveTo>
                  <a:lnTo>
                    <a:pt x="3602" y="706123"/>
                  </a:lnTo>
                </a:path>
                <a:path w="3809" h="949325">
                  <a:moveTo>
                    <a:pt x="0" y="706123"/>
                  </a:moveTo>
                  <a:lnTo>
                    <a:pt x="0" y="516953"/>
                  </a:lnTo>
                </a:path>
                <a:path w="3809" h="949325">
                  <a:moveTo>
                    <a:pt x="0" y="42181"/>
                  </a:moveTo>
                  <a:lnTo>
                    <a:pt x="0" y="1055"/>
                  </a:lnTo>
                </a:path>
              </a:pathLst>
            </a:custGeom>
            <a:ln w="3175">
              <a:solidFill>
                <a:srgbClr val="AFA9B8"/>
              </a:solidFill>
            </a:ln>
          </p:spPr>
          <p:txBody>
            <a:bodyPr wrap="square" lIns="0" tIns="0" rIns="0" bIns="0" rtlCol="0"/>
            <a:lstStyle/>
            <a:p>
              <a:endParaRPr lang="fr-FR" noProof="0" dirty="0"/>
            </a:p>
          </p:txBody>
        </p:sp>
        <p:sp>
          <p:nvSpPr>
            <p:cNvPr id="7044" name="object 7044"/>
            <p:cNvSpPr/>
            <p:nvPr/>
          </p:nvSpPr>
          <p:spPr>
            <a:xfrm>
              <a:off x="7475296" y="5329592"/>
              <a:ext cx="3810" cy="951230"/>
            </a:xfrm>
            <a:custGeom>
              <a:avLst/>
              <a:gdLst/>
              <a:ahLst/>
              <a:cxnLst/>
              <a:rect l="l" t="t" r="r" b="b"/>
              <a:pathLst>
                <a:path w="3809" h="951229">
                  <a:moveTo>
                    <a:pt x="3594" y="518909"/>
                  </a:moveTo>
                  <a:lnTo>
                    <a:pt x="0" y="518452"/>
                  </a:lnTo>
                  <a:lnTo>
                    <a:pt x="0" y="950188"/>
                  </a:lnTo>
                  <a:lnTo>
                    <a:pt x="3594" y="950734"/>
                  </a:lnTo>
                  <a:lnTo>
                    <a:pt x="3594" y="518909"/>
                  </a:lnTo>
                  <a:close/>
                </a:path>
                <a:path w="3809" h="951229">
                  <a:moveTo>
                    <a:pt x="3594" y="0"/>
                  </a:moveTo>
                  <a:lnTo>
                    <a:pt x="0" y="1054"/>
                  </a:lnTo>
                  <a:lnTo>
                    <a:pt x="0" y="42024"/>
                  </a:lnTo>
                  <a:lnTo>
                    <a:pt x="3594" y="40817"/>
                  </a:lnTo>
                  <a:lnTo>
                    <a:pt x="3594" y="0"/>
                  </a:lnTo>
                  <a:close/>
                </a:path>
              </a:pathLst>
            </a:custGeom>
            <a:solidFill>
              <a:srgbClr val="AEA9B7"/>
            </a:solidFill>
          </p:spPr>
          <p:txBody>
            <a:bodyPr wrap="square" lIns="0" tIns="0" rIns="0" bIns="0" rtlCol="0"/>
            <a:lstStyle/>
            <a:p>
              <a:endParaRPr lang="fr-FR" noProof="0" dirty="0"/>
            </a:p>
          </p:txBody>
        </p:sp>
        <p:sp>
          <p:nvSpPr>
            <p:cNvPr id="7045" name="object 7045"/>
            <p:cNvSpPr/>
            <p:nvPr/>
          </p:nvSpPr>
          <p:spPr>
            <a:xfrm>
              <a:off x="7475296" y="5329583"/>
              <a:ext cx="3810" cy="951230"/>
            </a:xfrm>
            <a:custGeom>
              <a:avLst/>
              <a:gdLst/>
              <a:ahLst/>
              <a:cxnLst/>
              <a:rect l="l" t="t" r="r" b="b"/>
              <a:pathLst>
                <a:path w="3809" h="951229">
                  <a:moveTo>
                    <a:pt x="3602" y="707178"/>
                  </a:moveTo>
                  <a:lnTo>
                    <a:pt x="3602" y="950737"/>
                  </a:lnTo>
                </a:path>
                <a:path w="3809" h="951229">
                  <a:moveTo>
                    <a:pt x="0" y="950194"/>
                  </a:moveTo>
                  <a:lnTo>
                    <a:pt x="0" y="707178"/>
                  </a:lnTo>
                </a:path>
                <a:path w="3809" h="951229">
                  <a:moveTo>
                    <a:pt x="3602" y="0"/>
                  </a:moveTo>
                  <a:lnTo>
                    <a:pt x="3602" y="40818"/>
                  </a:lnTo>
                </a:path>
                <a:path w="3809" h="951229">
                  <a:moveTo>
                    <a:pt x="3602" y="518915"/>
                  </a:moveTo>
                  <a:lnTo>
                    <a:pt x="3602" y="707178"/>
                  </a:lnTo>
                </a:path>
                <a:path w="3809" h="951229">
                  <a:moveTo>
                    <a:pt x="0" y="707178"/>
                  </a:moveTo>
                  <a:lnTo>
                    <a:pt x="0" y="518462"/>
                  </a:lnTo>
                </a:path>
                <a:path w="3809" h="951229">
                  <a:moveTo>
                    <a:pt x="0" y="42027"/>
                  </a:moveTo>
                  <a:lnTo>
                    <a:pt x="0" y="1055"/>
                  </a:lnTo>
                </a:path>
              </a:pathLst>
            </a:custGeom>
            <a:ln w="3175">
              <a:solidFill>
                <a:srgbClr val="AEA9B7"/>
              </a:solidFill>
            </a:ln>
          </p:spPr>
          <p:txBody>
            <a:bodyPr wrap="square" lIns="0" tIns="0" rIns="0" bIns="0" rtlCol="0"/>
            <a:lstStyle/>
            <a:p>
              <a:endParaRPr lang="fr-FR" noProof="0" dirty="0"/>
            </a:p>
          </p:txBody>
        </p:sp>
        <p:sp>
          <p:nvSpPr>
            <p:cNvPr id="7046" name="object 7046"/>
            <p:cNvSpPr/>
            <p:nvPr/>
          </p:nvSpPr>
          <p:spPr>
            <a:xfrm>
              <a:off x="7478890" y="5329021"/>
              <a:ext cx="2540" cy="951865"/>
            </a:xfrm>
            <a:custGeom>
              <a:avLst/>
              <a:gdLst/>
              <a:ahLst/>
              <a:cxnLst/>
              <a:rect l="l" t="t" r="r" b="b"/>
              <a:pathLst>
                <a:path w="2540" h="951864">
                  <a:moveTo>
                    <a:pt x="1930" y="519722"/>
                  </a:moveTo>
                  <a:lnTo>
                    <a:pt x="0" y="519722"/>
                  </a:lnTo>
                  <a:lnTo>
                    <a:pt x="0" y="951306"/>
                  </a:lnTo>
                  <a:lnTo>
                    <a:pt x="1930" y="951306"/>
                  </a:lnTo>
                  <a:lnTo>
                    <a:pt x="1930" y="519722"/>
                  </a:lnTo>
                  <a:close/>
                </a:path>
                <a:path w="2540" h="951864">
                  <a:moveTo>
                    <a:pt x="1930" y="0"/>
                  </a:moveTo>
                  <a:lnTo>
                    <a:pt x="0" y="571"/>
                  </a:lnTo>
                  <a:lnTo>
                    <a:pt x="0" y="40741"/>
                  </a:lnTo>
                  <a:lnTo>
                    <a:pt x="1930" y="40741"/>
                  </a:lnTo>
                  <a:lnTo>
                    <a:pt x="1930" y="0"/>
                  </a:lnTo>
                  <a:close/>
                </a:path>
              </a:pathLst>
            </a:custGeom>
            <a:solidFill>
              <a:srgbClr val="AEA9B7"/>
            </a:solidFill>
          </p:spPr>
          <p:txBody>
            <a:bodyPr wrap="square" lIns="0" tIns="0" rIns="0" bIns="0" rtlCol="0"/>
            <a:lstStyle/>
            <a:p>
              <a:endParaRPr lang="fr-FR" noProof="0" dirty="0"/>
            </a:p>
          </p:txBody>
        </p:sp>
        <p:sp>
          <p:nvSpPr>
            <p:cNvPr id="7047" name="object 7047"/>
            <p:cNvSpPr/>
            <p:nvPr/>
          </p:nvSpPr>
          <p:spPr>
            <a:xfrm>
              <a:off x="7478899" y="5329020"/>
              <a:ext cx="2540" cy="951865"/>
            </a:xfrm>
            <a:custGeom>
              <a:avLst/>
              <a:gdLst/>
              <a:ahLst/>
              <a:cxnLst/>
              <a:rect l="l" t="t" r="r" b="b"/>
              <a:pathLst>
                <a:path w="2540" h="951864">
                  <a:moveTo>
                    <a:pt x="1921" y="707741"/>
                  </a:moveTo>
                  <a:lnTo>
                    <a:pt x="1921" y="951590"/>
                  </a:lnTo>
                </a:path>
                <a:path w="2540" h="951864">
                  <a:moveTo>
                    <a:pt x="0" y="951300"/>
                  </a:moveTo>
                  <a:lnTo>
                    <a:pt x="0" y="707741"/>
                  </a:lnTo>
                </a:path>
                <a:path w="2540" h="951864">
                  <a:moveTo>
                    <a:pt x="1921" y="0"/>
                  </a:moveTo>
                  <a:lnTo>
                    <a:pt x="1921" y="40736"/>
                  </a:lnTo>
                </a:path>
                <a:path w="2540" h="951864">
                  <a:moveTo>
                    <a:pt x="1921" y="519719"/>
                  </a:moveTo>
                  <a:lnTo>
                    <a:pt x="1921" y="707741"/>
                  </a:lnTo>
                </a:path>
                <a:path w="2540" h="951864">
                  <a:moveTo>
                    <a:pt x="0" y="707741"/>
                  </a:moveTo>
                  <a:lnTo>
                    <a:pt x="0" y="519477"/>
                  </a:lnTo>
                </a:path>
                <a:path w="2540" h="951864">
                  <a:moveTo>
                    <a:pt x="0" y="41380"/>
                  </a:moveTo>
                  <a:lnTo>
                    <a:pt x="0" y="562"/>
                  </a:lnTo>
                </a:path>
              </a:pathLst>
            </a:custGeom>
            <a:ln w="3175">
              <a:solidFill>
                <a:srgbClr val="AEA9B7"/>
              </a:solidFill>
            </a:ln>
          </p:spPr>
          <p:txBody>
            <a:bodyPr wrap="square" lIns="0" tIns="0" rIns="0" bIns="0" rtlCol="0"/>
            <a:lstStyle/>
            <a:p>
              <a:endParaRPr lang="fr-FR" noProof="0" dirty="0"/>
            </a:p>
          </p:txBody>
        </p:sp>
        <p:sp>
          <p:nvSpPr>
            <p:cNvPr id="7048" name="object 7048"/>
            <p:cNvSpPr/>
            <p:nvPr/>
          </p:nvSpPr>
          <p:spPr>
            <a:xfrm>
              <a:off x="7480820" y="5327967"/>
              <a:ext cx="3810" cy="953769"/>
            </a:xfrm>
            <a:custGeom>
              <a:avLst/>
              <a:gdLst/>
              <a:ahLst/>
              <a:cxnLst/>
              <a:rect l="l" t="t" r="r" b="b"/>
              <a:pathLst>
                <a:path w="3809" h="953770">
                  <a:moveTo>
                    <a:pt x="3594" y="521233"/>
                  </a:moveTo>
                  <a:lnTo>
                    <a:pt x="0" y="520776"/>
                  </a:lnTo>
                  <a:lnTo>
                    <a:pt x="0" y="952652"/>
                  </a:lnTo>
                  <a:lnTo>
                    <a:pt x="3594" y="953198"/>
                  </a:lnTo>
                  <a:lnTo>
                    <a:pt x="3594" y="521233"/>
                  </a:lnTo>
                  <a:close/>
                </a:path>
                <a:path w="3809" h="953770">
                  <a:moveTo>
                    <a:pt x="3594" y="0"/>
                  </a:moveTo>
                  <a:lnTo>
                    <a:pt x="0" y="1054"/>
                  </a:lnTo>
                  <a:lnTo>
                    <a:pt x="0" y="41795"/>
                  </a:lnTo>
                  <a:lnTo>
                    <a:pt x="3594" y="40589"/>
                  </a:lnTo>
                  <a:lnTo>
                    <a:pt x="3594" y="0"/>
                  </a:lnTo>
                  <a:close/>
                </a:path>
              </a:pathLst>
            </a:custGeom>
            <a:solidFill>
              <a:srgbClr val="AEA9B7"/>
            </a:solidFill>
          </p:spPr>
          <p:txBody>
            <a:bodyPr wrap="square" lIns="0" tIns="0" rIns="0" bIns="0" rtlCol="0"/>
            <a:lstStyle/>
            <a:p>
              <a:endParaRPr lang="fr-FR" noProof="0" dirty="0"/>
            </a:p>
          </p:txBody>
        </p:sp>
        <p:sp>
          <p:nvSpPr>
            <p:cNvPr id="7049" name="object 7049"/>
            <p:cNvSpPr/>
            <p:nvPr/>
          </p:nvSpPr>
          <p:spPr>
            <a:xfrm>
              <a:off x="7480820" y="5327965"/>
              <a:ext cx="3810" cy="953769"/>
            </a:xfrm>
            <a:custGeom>
              <a:avLst/>
              <a:gdLst/>
              <a:ahLst/>
              <a:cxnLst/>
              <a:rect l="l" t="t" r="r" b="b"/>
              <a:pathLst>
                <a:path w="3809" h="953770">
                  <a:moveTo>
                    <a:pt x="3602" y="708796"/>
                  </a:moveTo>
                  <a:lnTo>
                    <a:pt x="3602" y="953188"/>
                  </a:lnTo>
                </a:path>
                <a:path w="3809" h="953770">
                  <a:moveTo>
                    <a:pt x="0" y="952645"/>
                  </a:moveTo>
                  <a:lnTo>
                    <a:pt x="0" y="708796"/>
                  </a:lnTo>
                </a:path>
                <a:path w="3809" h="953770">
                  <a:moveTo>
                    <a:pt x="3602" y="0"/>
                  </a:moveTo>
                  <a:lnTo>
                    <a:pt x="3602" y="40581"/>
                  </a:lnTo>
                </a:path>
                <a:path w="3809" h="953770">
                  <a:moveTo>
                    <a:pt x="3602" y="521227"/>
                  </a:moveTo>
                  <a:lnTo>
                    <a:pt x="3602" y="708796"/>
                  </a:lnTo>
                </a:path>
                <a:path w="3809" h="953770">
                  <a:moveTo>
                    <a:pt x="0" y="708796"/>
                  </a:moveTo>
                  <a:lnTo>
                    <a:pt x="0" y="520774"/>
                  </a:lnTo>
                </a:path>
                <a:path w="3809" h="953770">
                  <a:moveTo>
                    <a:pt x="0" y="41791"/>
                  </a:moveTo>
                  <a:lnTo>
                    <a:pt x="0" y="1055"/>
                  </a:lnTo>
                </a:path>
              </a:pathLst>
            </a:custGeom>
            <a:ln w="3175">
              <a:solidFill>
                <a:srgbClr val="AEA9B7"/>
              </a:solidFill>
            </a:ln>
          </p:spPr>
          <p:txBody>
            <a:bodyPr wrap="square" lIns="0" tIns="0" rIns="0" bIns="0" rtlCol="0"/>
            <a:lstStyle/>
            <a:p>
              <a:endParaRPr lang="fr-FR" noProof="0" dirty="0"/>
            </a:p>
          </p:txBody>
        </p:sp>
        <p:sp>
          <p:nvSpPr>
            <p:cNvPr id="7050" name="object 7050"/>
            <p:cNvSpPr/>
            <p:nvPr/>
          </p:nvSpPr>
          <p:spPr>
            <a:xfrm>
              <a:off x="7484415" y="5326913"/>
              <a:ext cx="3810" cy="955040"/>
            </a:xfrm>
            <a:custGeom>
              <a:avLst/>
              <a:gdLst/>
              <a:ahLst/>
              <a:cxnLst/>
              <a:rect l="l" t="t" r="r" b="b"/>
              <a:pathLst>
                <a:path w="3809" h="955039">
                  <a:moveTo>
                    <a:pt x="3606" y="522744"/>
                  </a:moveTo>
                  <a:lnTo>
                    <a:pt x="0" y="522287"/>
                  </a:lnTo>
                  <a:lnTo>
                    <a:pt x="0" y="954252"/>
                  </a:lnTo>
                  <a:lnTo>
                    <a:pt x="3606" y="954786"/>
                  </a:lnTo>
                  <a:lnTo>
                    <a:pt x="3606" y="522744"/>
                  </a:lnTo>
                  <a:close/>
                </a:path>
                <a:path w="3809" h="955039">
                  <a:moveTo>
                    <a:pt x="3606" y="0"/>
                  </a:moveTo>
                  <a:lnTo>
                    <a:pt x="0" y="1054"/>
                  </a:lnTo>
                  <a:lnTo>
                    <a:pt x="0" y="41643"/>
                  </a:lnTo>
                  <a:lnTo>
                    <a:pt x="3606" y="40436"/>
                  </a:lnTo>
                  <a:lnTo>
                    <a:pt x="3606" y="0"/>
                  </a:lnTo>
                  <a:close/>
                </a:path>
              </a:pathLst>
            </a:custGeom>
            <a:solidFill>
              <a:srgbClr val="AEA9B7"/>
            </a:solidFill>
          </p:spPr>
          <p:txBody>
            <a:bodyPr wrap="square" lIns="0" tIns="0" rIns="0" bIns="0" rtlCol="0"/>
            <a:lstStyle/>
            <a:p>
              <a:endParaRPr lang="fr-FR" noProof="0" dirty="0"/>
            </a:p>
          </p:txBody>
        </p:sp>
        <p:sp>
          <p:nvSpPr>
            <p:cNvPr id="7051" name="object 7051"/>
            <p:cNvSpPr/>
            <p:nvPr/>
          </p:nvSpPr>
          <p:spPr>
            <a:xfrm>
              <a:off x="7484423" y="5326910"/>
              <a:ext cx="3810" cy="955040"/>
            </a:xfrm>
            <a:custGeom>
              <a:avLst/>
              <a:gdLst/>
              <a:ahLst/>
              <a:cxnLst/>
              <a:rect l="l" t="t" r="r" b="b"/>
              <a:pathLst>
                <a:path w="3809" h="955039">
                  <a:moveTo>
                    <a:pt x="3602" y="709851"/>
                  </a:moveTo>
                  <a:lnTo>
                    <a:pt x="3602" y="954787"/>
                  </a:lnTo>
                </a:path>
                <a:path w="3809" h="955039">
                  <a:moveTo>
                    <a:pt x="0" y="954243"/>
                  </a:moveTo>
                  <a:lnTo>
                    <a:pt x="0" y="709851"/>
                  </a:lnTo>
                </a:path>
                <a:path w="3809" h="955039">
                  <a:moveTo>
                    <a:pt x="3602" y="0"/>
                  </a:moveTo>
                  <a:lnTo>
                    <a:pt x="3602" y="40427"/>
                  </a:lnTo>
                </a:path>
                <a:path w="3809" h="955039">
                  <a:moveTo>
                    <a:pt x="3602" y="522735"/>
                  </a:moveTo>
                  <a:lnTo>
                    <a:pt x="3602" y="709851"/>
                  </a:lnTo>
                </a:path>
                <a:path w="3809" h="955039">
                  <a:moveTo>
                    <a:pt x="0" y="709851"/>
                  </a:moveTo>
                  <a:lnTo>
                    <a:pt x="0" y="522282"/>
                  </a:lnTo>
                </a:path>
                <a:path w="3809" h="955039">
                  <a:moveTo>
                    <a:pt x="0" y="41637"/>
                  </a:moveTo>
                  <a:lnTo>
                    <a:pt x="0" y="1055"/>
                  </a:lnTo>
                </a:path>
              </a:pathLst>
            </a:custGeom>
            <a:ln w="3175">
              <a:solidFill>
                <a:srgbClr val="AEA9B7"/>
              </a:solidFill>
            </a:ln>
          </p:spPr>
          <p:txBody>
            <a:bodyPr wrap="square" lIns="0" tIns="0" rIns="0" bIns="0" rtlCol="0"/>
            <a:lstStyle/>
            <a:p>
              <a:endParaRPr lang="fr-FR" noProof="0" dirty="0"/>
            </a:p>
          </p:txBody>
        </p:sp>
        <p:sp>
          <p:nvSpPr>
            <p:cNvPr id="7052" name="object 7052"/>
            <p:cNvSpPr/>
            <p:nvPr/>
          </p:nvSpPr>
          <p:spPr>
            <a:xfrm>
              <a:off x="7488021" y="5325859"/>
              <a:ext cx="3810" cy="956944"/>
            </a:xfrm>
            <a:custGeom>
              <a:avLst/>
              <a:gdLst/>
              <a:ahLst/>
              <a:cxnLst/>
              <a:rect l="l" t="t" r="r" b="b"/>
              <a:pathLst>
                <a:path w="3809" h="956945">
                  <a:moveTo>
                    <a:pt x="3606" y="524243"/>
                  </a:moveTo>
                  <a:lnTo>
                    <a:pt x="0" y="523798"/>
                  </a:lnTo>
                  <a:lnTo>
                    <a:pt x="0" y="955840"/>
                  </a:lnTo>
                  <a:lnTo>
                    <a:pt x="3606" y="956386"/>
                  </a:lnTo>
                  <a:lnTo>
                    <a:pt x="3606" y="524243"/>
                  </a:lnTo>
                  <a:close/>
                </a:path>
                <a:path w="3809" h="956945">
                  <a:moveTo>
                    <a:pt x="3606" y="0"/>
                  </a:moveTo>
                  <a:lnTo>
                    <a:pt x="0" y="1054"/>
                  </a:lnTo>
                  <a:lnTo>
                    <a:pt x="0" y="41490"/>
                  </a:lnTo>
                  <a:lnTo>
                    <a:pt x="3606" y="40271"/>
                  </a:lnTo>
                  <a:lnTo>
                    <a:pt x="3606" y="0"/>
                  </a:lnTo>
                  <a:close/>
                </a:path>
              </a:pathLst>
            </a:custGeom>
            <a:solidFill>
              <a:srgbClr val="AEA8B6"/>
            </a:solidFill>
          </p:spPr>
          <p:txBody>
            <a:bodyPr wrap="square" lIns="0" tIns="0" rIns="0" bIns="0" rtlCol="0"/>
            <a:lstStyle/>
            <a:p>
              <a:endParaRPr lang="fr-FR" noProof="0" dirty="0"/>
            </a:p>
          </p:txBody>
        </p:sp>
        <p:sp>
          <p:nvSpPr>
            <p:cNvPr id="7053" name="object 7053"/>
            <p:cNvSpPr/>
            <p:nvPr/>
          </p:nvSpPr>
          <p:spPr>
            <a:xfrm>
              <a:off x="7488026" y="5325855"/>
              <a:ext cx="3810" cy="956944"/>
            </a:xfrm>
            <a:custGeom>
              <a:avLst/>
              <a:gdLst/>
              <a:ahLst/>
              <a:cxnLst/>
              <a:rect l="l" t="t" r="r" b="b"/>
              <a:pathLst>
                <a:path w="3809" h="956945">
                  <a:moveTo>
                    <a:pt x="3602" y="710906"/>
                  </a:moveTo>
                  <a:lnTo>
                    <a:pt x="3602" y="956386"/>
                  </a:lnTo>
                </a:path>
                <a:path w="3809" h="956945">
                  <a:moveTo>
                    <a:pt x="0" y="955842"/>
                  </a:moveTo>
                  <a:lnTo>
                    <a:pt x="0" y="710906"/>
                  </a:lnTo>
                </a:path>
                <a:path w="3809" h="956945">
                  <a:moveTo>
                    <a:pt x="3602" y="0"/>
                  </a:moveTo>
                  <a:lnTo>
                    <a:pt x="3602" y="40273"/>
                  </a:lnTo>
                </a:path>
                <a:path w="3809" h="956945">
                  <a:moveTo>
                    <a:pt x="3602" y="524243"/>
                  </a:moveTo>
                  <a:lnTo>
                    <a:pt x="3602" y="710906"/>
                  </a:lnTo>
                </a:path>
                <a:path w="3809" h="956945">
                  <a:moveTo>
                    <a:pt x="0" y="710906"/>
                  </a:moveTo>
                  <a:lnTo>
                    <a:pt x="0" y="523790"/>
                  </a:lnTo>
                </a:path>
                <a:path w="3809" h="956945">
                  <a:moveTo>
                    <a:pt x="0" y="41482"/>
                  </a:moveTo>
                  <a:lnTo>
                    <a:pt x="0" y="1055"/>
                  </a:lnTo>
                </a:path>
              </a:pathLst>
            </a:custGeom>
            <a:ln w="3175">
              <a:solidFill>
                <a:srgbClr val="AEA8B6"/>
              </a:solidFill>
            </a:ln>
          </p:spPr>
          <p:txBody>
            <a:bodyPr wrap="square" lIns="0" tIns="0" rIns="0" bIns="0" rtlCol="0"/>
            <a:lstStyle/>
            <a:p>
              <a:endParaRPr lang="fr-FR" noProof="0" dirty="0"/>
            </a:p>
          </p:txBody>
        </p:sp>
        <p:sp>
          <p:nvSpPr>
            <p:cNvPr id="7054" name="object 7054"/>
            <p:cNvSpPr/>
            <p:nvPr/>
          </p:nvSpPr>
          <p:spPr>
            <a:xfrm>
              <a:off x="7491628" y="5325364"/>
              <a:ext cx="1905" cy="956944"/>
            </a:xfrm>
            <a:custGeom>
              <a:avLst/>
              <a:gdLst/>
              <a:ahLst/>
              <a:cxnLst/>
              <a:rect l="l" t="t" r="r" b="b"/>
              <a:pathLst>
                <a:path w="1904" h="956945">
                  <a:moveTo>
                    <a:pt x="1676" y="524954"/>
                  </a:moveTo>
                  <a:lnTo>
                    <a:pt x="0" y="524954"/>
                  </a:lnTo>
                  <a:lnTo>
                    <a:pt x="0" y="956881"/>
                  </a:lnTo>
                  <a:lnTo>
                    <a:pt x="1676" y="956881"/>
                  </a:lnTo>
                  <a:lnTo>
                    <a:pt x="1676" y="524954"/>
                  </a:lnTo>
                  <a:close/>
                </a:path>
                <a:path w="1904" h="956945">
                  <a:moveTo>
                    <a:pt x="1676" y="0"/>
                  </a:moveTo>
                  <a:lnTo>
                    <a:pt x="0" y="495"/>
                  </a:lnTo>
                  <a:lnTo>
                    <a:pt x="0" y="40208"/>
                  </a:lnTo>
                  <a:lnTo>
                    <a:pt x="1676" y="40208"/>
                  </a:lnTo>
                  <a:lnTo>
                    <a:pt x="1676" y="0"/>
                  </a:lnTo>
                  <a:close/>
                </a:path>
              </a:pathLst>
            </a:custGeom>
            <a:solidFill>
              <a:srgbClr val="AEA8B6"/>
            </a:solidFill>
          </p:spPr>
          <p:txBody>
            <a:bodyPr wrap="square" lIns="0" tIns="0" rIns="0" bIns="0" rtlCol="0"/>
            <a:lstStyle/>
            <a:p>
              <a:endParaRPr lang="fr-FR" noProof="0" dirty="0"/>
            </a:p>
          </p:txBody>
        </p:sp>
        <p:sp>
          <p:nvSpPr>
            <p:cNvPr id="7055" name="object 7055"/>
            <p:cNvSpPr/>
            <p:nvPr/>
          </p:nvSpPr>
          <p:spPr>
            <a:xfrm>
              <a:off x="7491629" y="5325362"/>
              <a:ext cx="1905" cy="957580"/>
            </a:xfrm>
            <a:custGeom>
              <a:avLst/>
              <a:gdLst/>
              <a:ahLst/>
              <a:cxnLst/>
              <a:rect l="l" t="t" r="r" b="b"/>
              <a:pathLst>
                <a:path w="1904" h="957579">
                  <a:moveTo>
                    <a:pt x="1681" y="711399"/>
                  </a:moveTo>
                  <a:lnTo>
                    <a:pt x="1681" y="957132"/>
                  </a:lnTo>
                </a:path>
                <a:path w="1904" h="957579">
                  <a:moveTo>
                    <a:pt x="0" y="956878"/>
                  </a:moveTo>
                  <a:lnTo>
                    <a:pt x="0" y="711399"/>
                  </a:lnTo>
                </a:path>
                <a:path w="1904" h="957579">
                  <a:moveTo>
                    <a:pt x="1681" y="0"/>
                  </a:moveTo>
                  <a:lnTo>
                    <a:pt x="1681" y="40201"/>
                  </a:lnTo>
                </a:path>
                <a:path w="1904" h="957579">
                  <a:moveTo>
                    <a:pt x="1681" y="524947"/>
                  </a:moveTo>
                  <a:lnTo>
                    <a:pt x="1681" y="711399"/>
                  </a:lnTo>
                </a:path>
                <a:path w="1904" h="957579">
                  <a:moveTo>
                    <a:pt x="0" y="711399"/>
                  </a:moveTo>
                  <a:lnTo>
                    <a:pt x="0" y="524736"/>
                  </a:lnTo>
                </a:path>
                <a:path w="1904" h="957579">
                  <a:moveTo>
                    <a:pt x="0" y="40766"/>
                  </a:moveTo>
                  <a:lnTo>
                    <a:pt x="0" y="492"/>
                  </a:lnTo>
                </a:path>
              </a:pathLst>
            </a:custGeom>
            <a:ln w="3175">
              <a:solidFill>
                <a:srgbClr val="AEA8B6"/>
              </a:solidFill>
            </a:ln>
          </p:spPr>
          <p:txBody>
            <a:bodyPr wrap="square" lIns="0" tIns="0" rIns="0" bIns="0" rtlCol="0"/>
            <a:lstStyle/>
            <a:p>
              <a:endParaRPr lang="fr-FR" noProof="0" dirty="0"/>
            </a:p>
          </p:txBody>
        </p:sp>
        <p:sp>
          <p:nvSpPr>
            <p:cNvPr id="7056" name="object 7056"/>
            <p:cNvSpPr/>
            <p:nvPr/>
          </p:nvSpPr>
          <p:spPr>
            <a:xfrm>
              <a:off x="7493305" y="5324309"/>
              <a:ext cx="3810" cy="958850"/>
            </a:xfrm>
            <a:custGeom>
              <a:avLst/>
              <a:gdLst/>
              <a:ahLst/>
              <a:cxnLst/>
              <a:rect l="l" t="t" r="r" b="b"/>
              <a:pathLst>
                <a:path w="3809" h="958850">
                  <a:moveTo>
                    <a:pt x="3606" y="526465"/>
                  </a:moveTo>
                  <a:lnTo>
                    <a:pt x="0" y="526008"/>
                  </a:lnTo>
                  <a:lnTo>
                    <a:pt x="0" y="958189"/>
                  </a:lnTo>
                  <a:lnTo>
                    <a:pt x="3606" y="958735"/>
                  </a:lnTo>
                  <a:lnTo>
                    <a:pt x="3606" y="526465"/>
                  </a:lnTo>
                  <a:close/>
                </a:path>
                <a:path w="3809" h="958850">
                  <a:moveTo>
                    <a:pt x="3606" y="0"/>
                  </a:moveTo>
                  <a:lnTo>
                    <a:pt x="0" y="1054"/>
                  </a:lnTo>
                  <a:lnTo>
                    <a:pt x="0" y="41262"/>
                  </a:lnTo>
                  <a:lnTo>
                    <a:pt x="3606" y="40055"/>
                  </a:lnTo>
                  <a:lnTo>
                    <a:pt x="3606" y="0"/>
                  </a:lnTo>
                  <a:close/>
                </a:path>
              </a:pathLst>
            </a:custGeom>
            <a:solidFill>
              <a:srgbClr val="AEA8B6"/>
            </a:solidFill>
          </p:spPr>
          <p:txBody>
            <a:bodyPr wrap="square" lIns="0" tIns="0" rIns="0" bIns="0" rtlCol="0"/>
            <a:lstStyle/>
            <a:p>
              <a:endParaRPr lang="fr-FR" noProof="0" dirty="0"/>
            </a:p>
          </p:txBody>
        </p:sp>
        <p:sp>
          <p:nvSpPr>
            <p:cNvPr id="7057" name="object 7057"/>
            <p:cNvSpPr/>
            <p:nvPr/>
          </p:nvSpPr>
          <p:spPr>
            <a:xfrm>
              <a:off x="7493311" y="5324307"/>
              <a:ext cx="3810" cy="958850"/>
            </a:xfrm>
            <a:custGeom>
              <a:avLst/>
              <a:gdLst/>
              <a:ahLst/>
              <a:cxnLst/>
              <a:rect l="l" t="t" r="r" b="b"/>
              <a:pathLst>
                <a:path w="3809" h="958850">
                  <a:moveTo>
                    <a:pt x="3602" y="712454"/>
                  </a:moveTo>
                  <a:lnTo>
                    <a:pt x="3602" y="958730"/>
                  </a:lnTo>
                </a:path>
                <a:path w="3809" h="958850">
                  <a:moveTo>
                    <a:pt x="0" y="958187"/>
                  </a:moveTo>
                  <a:lnTo>
                    <a:pt x="0" y="712454"/>
                  </a:lnTo>
                </a:path>
                <a:path w="3809" h="958850">
                  <a:moveTo>
                    <a:pt x="3602" y="0"/>
                  </a:moveTo>
                  <a:lnTo>
                    <a:pt x="3602" y="40047"/>
                  </a:lnTo>
                </a:path>
                <a:path w="3809" h="958850">
                  <a:moveTo>
                    <a:pt x="3602" y="526455"/>
                  </a:moveTo>
                  <a:lnTo>
                    <a:pt x="3602" y="712454"/>
                  </a:lnTo>
                </a:path>
                <a:path w="3809" h="958850">
                  <a:moveTo>
                    <a:pt x="0" y="712454"/>
                  </a:moveTo>
                  <a:lnTo>
                    <a:pt x="0" y="526002"/>
                  </a:lnTo>
                </a:path>
                <a:path w="3809" h="958850">
                  <a:moveTo>
                    <a:pt x="0" y="41256"/>
                  </a:moveTo>
                  <a:lnTo>
                    <a:pt x="0" y="1055"/>
                  </a:lnTo>
                </a:path>
              </a:pathLst>
            </a:custGeom>
            <a:ln w="3175">
              <a:solidFill>
                <a:srgbClr val="AEA8B6"/>
              </a:solidFill>
            </a:ln>
          </p:spPr>
          <p:txBody>
            <a:bodyPr wrap="square" lIns="0" tIns="0" rIns="0" bIns="0" rtlCol="0"/>
            <a:lstStyle/>
            <a:p>
              <a:endParaRPr lang="fr-FR" noProof="0" dirty="0"/>
            </a:p>
          </p:txBody>
        </p:sp>
        <p:sp>
          <p:nvSpPr>
            <p:cNvPr id="7058" name="object 7058"/>
            <p:cNvSpPr/>
            <p:nvPr/>
          </p:nvSpPr>
          <p:spPr>
            <a:xfrm>
              <a:off x="7496912" y="5323255"/>
              <a:ext cx="3810" cy="960755"/>
            </a:xfrm>
            <a:custGeom>
              <a:avLst/>
              <a:gdLst/>
              <a:ahLst/>
              <a:cxnLst/>
              <a:rect l="l" t="t" r="r" b="b"/>
              <a:pathLst>
                <a:path w="3809" h="960754">
                  <a:moveTo>
                    <a:pt x="3594" y="527964"/>
                  </a:moveTo>
                  <a:lnTo>
                    <a:pt x="0" y="527519"/>
                  </a:lnTo>
                  <a:lnTo>
                    <a:pt x="0" y="959789"/>
                  </a:lnTo>
                  <a:lnTo>
                    <a:pt x="3594" y="960335"/>
                  </a:lnTo>
                  <a:lnTo>
                    <a:pt x="3594" y="527964"/>
                  </a:lnTo>
                  <a:close/>
                </a:path>
                <a:path w="3809" h="960754">
                  <a:moveTo>
                    <a:pt x="3594" y="0"/>
                  </a:moveTo>
                  <a:lnTo>
                    <a:pt x="0" y="1054"/>
                  </a:lnTo>
                  <a:lnTo>
                    <a:pt x="0" y="41109"/>
                  </a:lnTo>
                  <a:lnTo>
                    <a:pt x="3594" y="39890"/>
                  </a:lnTo>
                  <a:lnTo>
                    <a:pt x="3594" y="0"/>
                  </a:lnTo>
                  <a:close/>
                </a:path>
              </a:pathLst>
            </a:custGeom>
            <a:solidFill>
              <a:srgbClr val="AEA8B6"/>
            </a:solidFill>
          </p:spPr>
          <p:txBody>
            <a:bodyPr wrap="square" lIns="0" tIns="0" rIns="0" bIns="0" rtlCol="0"/>
            <a:lstStyle/>
            <a:p>
              <a:endParaRPr lang="fr-FR" noProof="0" dirty="0"/>
            </a:p>
          </p:txBody>
        </p:sp>
        <p:sp>
          <p:nvSpPr>
            <p:cNvPr id="7059" name="object 7059"/>
            <p:cNvSpPr/>
            <p:nvPr/>
          </p:nvSpPr>
          <p:spPr>
            <a:xfrm>
              <a:off x="7496914" y="5323252"/>
              <a:ext cx="3810" cy="960755"/>
            </a:xfrm>
            <a:custGeom>
              <a:avLst/>
              <a:gdLst/>
              <a:ahLst/>
              <a:cxnLst/>
              <a:rect l="l" t="t" r="r" b="b"/>
              <a:pathLst>
                <a:path w="3809" h="960754">
                  <a:moveTo>
                    <a:pt x="3602" y="713509"/>
                  </a:moveTo>
                  <a:lnTo>
                    <a:pt x="3602" y="960329"/>
                  </a:lnTo>
                </a:path>
                <a:path w="3809" h="960754">
                  <a:moveTo>
                    <a:pt x="0" y="959785"/>
                  </a:moveTo>
                  <a:lnTo>
                    <a:pt x="0" y="713509"/>
                  </a:lnTo>
                </a:path>
                <a:path w="3809" h="960754">
                  <a:moveTo>
                    <a:pt x="3602" y="0"/>
                  </a:moveTo>
                  <a:lnTo>
                    <a:pt x="3602" y="39893"/>
                  </a:lnTo>
                </a:path>
                <a:path w="3809" h="960754">
                  <a:moveTo>
                    <a:pt x="3602" y="527963"/>
                  </a:moveTo>
                  <a:lnTo>
                    <a:pt x="3602" y="713509"/>
                  </a:lnTo>
                </a:path>
                <a:path w="3809" h="960754">
                  <a:moveTo>
                    <a:pt x="0" y="713509"/>
                  </a:moveTo>
                  <a:lnTo>
                    <a:pt x="0" y="527510"/>
                  </a:lnTo>
                </a:path>
                <a:path w="3809" h="960754">
                  <a:moveTo>
                    <a:pt x="0" y="41102"/>
                  </a:moveTo>
                  <a:lnTo>
                    <a:pt x="0" y="1055"/>
                  </a:lnTo>
                </a:path>
              </a:pathLst>
            </a:custGeom>
            <a:ln w="3175">
              <a:solidFill>
                <a:srgbClr val="AEA8B6"/>
              </a:solidFill>
            </a:ln>
          </p:spPr>
          <p:txBody>
            <a:bodyPr wrap="square" lIns="0" tIns="0" rIns="0" bIns="0" rtlCol="0"/>
            <a:lstStyle/>
            <a:p>
              <a:endParaRPr lang="fr-FR" noProof="0" dirty="0"/>
            </a:p>
          </p:txBody>
        </p:sp>
        <p:sp>
          <p:nvSpPr>
            <p:cNvPr id="7060" name="object 7060"/>
            <p:cNvSpPr/>
            <p:nvPr/>
          </p:nvSpPr>
          <p:spPr>
            <a:xfrm>
              <a:off x="7500505" y="5322696"/>
              <a:ext cx="2540" cy="961390"/>
            </a:xfrm>
            <a:custGeom>
              <a:avLst/>
              <a:gdLst/>
              <a:ahLst/>
              <a:cxnLst/>
              <a:rect l="l" t="t" r="r" b="b"/>
              <a:pathLst>
                <a:path w="2540" h="961389">
                  <a:moveTo>
                    <a:pt x="1930" y="528764"/>
                  </a:moveTo>
                  <a:lnTo>
                    <a:pt x="0" y="528764"/>
                  </a:lnTo>
                  <a:lnTo>
                    <a:pt x="0" y="960894"/>
                  </a:lnTo>
                  <a:lnTo>
                    <a:pt x="1930" y="960894"/>
                  </a:lnTo>
                  <a:lnTo>
                    <a:pt x="1930" y="528764"/>
                  </a:lnTo>
                  <a:close/>
                </a:path>
                <a:path w="2540" h="961389">
                  <a:moveTo>
                    <a:pt x="1930" y="0"/>
                  </a:moveTo>
                  <a:lnTo>
                    <a:pt x="0" y="558"/>
                  </a:lnTo>
                  <a:lnTo>
                    <a:pt x="0" y="39814"/>
                  </a:lnTo>
                  <a:lnTo>
                    <a:pt x="1930" y="39814"/>
                  </a:lnTo>
                  <a:lnTo>
                    <a:pt x="1930" y="0"/>
                  </a:lnTo>
                  <a:close/>
                </a:path>
              </a:pathLst>
            </a:custGeom>
            <a:solidFill>
              <a:srgbClr val="ADA8B6"/>
            </a:solidFill>
          </p:spPr>
          <p:txBody>
            <a:bodyPr wrap="square" lIns="0" tIns="0" rIns="0" bIns="0" rtlCol="0"/>
            <a:lstStyle/>
            <a:p>
              <a:endParaRPr lang="fr-FR" noProof="0" dirty="0"/>
            </a:p>
          </p:txBody>
        </p:sp>
        <p:sp>
          <p:nvSpPr>
            <p:cNvPr id="7061" name="object 7061"/>
            <p:cNvSpPr/>
            <p:nvPr/>
          </p:nvSpPr>
          <p:spPr>
            <a:xfrm>
              <a:off x="7500517" y="5322689"/>
              <a:ext cx="2540" cy="961390"/>
            </a:xfrm>
            <a:custGeom>
              <a:avLst/>
              <a:gdLst/>
              <a:ahLst/>
              <a:cxnLst/>
              <a:rect l="l" t="t" r="r" b="b"/>
              <a:pathLst>
                <a:path w="2540" h="961389">
                  <a:moveTo>
                    <a:pt x="1921" y="714072"/>
                  </a:moveTo>
                  <a:lnTo>
                    <a:pt x="1921" y="961181"/>
                  </a:lnTo>
                </a:path>
                <a:path w="2540" h="961389">
                  <a:moveTo>
                    <a:pt x="0" y="960891"/>
                  </a:moveTo>
                  <a:lnTo>
                    <a:pt x="0" y="714072"/>
                  </a:lnTo>
                </a:path>
                <a:path w="2540" h="961389">
                  <a:moveTo>
                    <a:pt x="1921" y="0"/>
                  </a:moveTo>
                  <a:lnTo>
                    <a:pt x="1921" y="39811"/>
                  </a:lnTo>
                </a:path>
                <a:path w="2540" h="961389">
                  <a:moveTo>
                    <a:pt x="1921" y="528767"/>
                  </a:moveTo>
                  <a:lnTo>
                    <a:pt x="1921" y="714072"/>
                  </a:lnTo>
                </a:path>
                <a:path w="2540" h="961389">
                  <a:moveTo>
                    <a:pt x="0" y="714072"/>
                  </a:moveTo>
                  <a:lnTo>
                    <a:pt x="0" y="528526"/>
                  </a:lnTo>
                </a:path>
                <a:path w="2540" h="961389">
                  <a:moveTo>
                    <a:pt x="0" y="40456"/>
                  </a:moveTo>
                  <a:lnTo>
                    <a:pt x="0" y="562"/>
                  </a:lnTo>
                </a:path>
              </a:pathLst>
            </a:custGeom>
            <a:ln w="3175">
              <a:solidFill>
                <a:srgbClr val="ADA8B6"/>
              </a:solidFill>
            </a:ln>
          </p:spPr>
          <p:txBody>
            <a:bodyPr wrap="square" lIns="0" tIns="0" rIns="0" bIns="0" rtlCol="0"/>
            <a:lstStyle/>
            <a:p>
              <a:endParaRPr lang="fr-FR" noProof="0" dirty="0"/>
            </a:p>
          </p:txBody>
        </p:sp>
        <p:sp>
          <p:nvSpPr>
            <p:cNvPr id="7062" name="object 7062"/>
            <p:cNvSpPr/>
            <p:nvPr/>
          </p:nvSpPr>
          <p:spPr>
            <a:xfrm>
              <a:off x="7502436" y="5321643"/>
              <a:ext cx="3810" cy="963294"/>
            </a:xfrm>
            <a:custGeom>
              <a:avLst/>
              <a:gdLst/>
              <a:ahLst/>
              <a:cxnLst/>
              <a:rect l="l" t="t" r="r" b="b"/>
              <a:pathLst>
                <a:path w="3809" h="963295">
                  <a:moveTo>
                    <a:pt x="3594" y="530275"/>
                  </a:moveTo>
                  <a:lnTo>
                    <a:pt x="0" y="529818"/>
                  </a:lnTo>
                  <a:lnTo>
                    <a:pt x="0" y="962240"/>
                  </a:lnTo>
                  <a:lnTo>
                    <a:pt x="3594" y="962774"/>
                  </a:lnTo>
                  <a:lnTo>
                    <a:pt x="3594" y="530275"/>
                  </a:lnTo>
                  <a:close/>
                </a:path>
                <a:path w="3809" h="963295">
                  <a:moveTo>
                    <a:pt x="3594" y="0"/>
                  </a:moveTo>
                  <a:lnTo>
                    <a:pt x="0" y="1054"/>
                  </a:lnTo>
                  <a:lnTo>
                    <a:pt x="0" y="40868"/>
                  </a:lnTo>
                  <a:lnTo>
                    <a:pt x="3594" y="39649"/>
                  </a:lnTo>
                  <a:lnTo>
                    <a:pt x="3594" y="0"/>
                  </a:lnTo>
                  <a:close/>
                </a:path>
              </a:pathLst>
            </a:custGeom>
            <a:solidFill>
              <a:srgbClr val="ADA8B6"/>
            </a:solidFill>
          </p:spPr>
          <p:txBody>
            <a:bodyPr wrap="square" lIns="0" tIns="0" rIns="0" bIns="0" rtlCol="0"/>
            <a:lstStyle/>
            <a:p>
              <a:endParaRPr lang="fr-FR" noProof="0" dirty="0"/>
            </a:p>
          </p:txBody>
        </p:sp>
        <p:sp>
          <p:nvSpPr>
            <p:cNvPr id="7063" name="object 7063"/>
            <p:cNvSpPr/>
            <p:nvPr/>
          </p:nvSpPr>
          <p:spPr>
            <a:xfrm>
              <a:off x="7502438" y="5321634"/>
              <a:ext cx="3810" cy="963294"/>
            </a:xfrm>
            <a:custGeom>
              <a:avLst/>
              <a:gdLst/>
              <a:ahLst/>
              <a:cxnLst/>
              <a:rect l="l" t="t" r="r" b="b"/>
              <a:pathLst>
                <a:path w="3809" h="963295">
                  <a:moveTo>
                    <a:pt x="3602" y="715127"/>
                  </a:moveTo>
                  <a:lnTo>
                    <a:pt x="3602" y="962780"/>
                  </a:lnTo>
                </a:path>
                <a:path w="3809" h="963295">
                  <a:moveTo>
                    <a:pt x="0" y="962236"/>
                  </a:moveTo>
                  <a:lnTo>
                    <a:pt x="0" y="715127"/>
                  </a:lnTo>
                </a:path>
                <a:path w="3809" h="963295">
                  <a:moveTo>
                    <a:pt x="3602" y="0"/>
                  </a:moveTo>
                  <a:lnTo>
                    <a:pt x="3602" y="39657"/>
                  </a:lnTo>
                </a:path>
                <a:path w="3809" h="963295">
                  <a:moveTo>
                    <a:pt x="3602" y="530276"/>
                  </a:moveTo>
                  <a:lnTo>
                    <a:pt x="3602" y="715127"/>
                  </a:lnTo>
                </a:path>
                <a:path w="3809" h="963295">
                  <a:moveTo>
                    <a:pt x="0" y="715127"/>
                  </a:moveTo>
                  <a:lnTo>
                    <a:pt x="0" y="529823"/>
                  </a:lnTo>
                </a:path>
                <a:path w="3809" h="963295">
                  <a:moveTo>
                    <a:pt x="0" y="40866"/>
                  </a:moveTo>
                  <a:lnTo>
                    <a:pt x="0" y="1055"/>
                  </a:lnTo>
                </a:path>
              </a:pathLst>
            </a:custGeom>
            <a:ln w="3175">
              <a:solidFill>
                <a:srgbClr val="ADA8B6"/>
              </a:solidFill>
            </a:ln>
          </p:spPr>
          <p:txBody>
            <a:bodyPr wrap="square" lIns="0" tIns="0" rIns="0" bIns="0" rtlCol="0"/>
            <a:lstStyle/>
            <a:p>
              <a:endParaRPr lang="fr-FR" noProof="0" dirty="0"/>
            </a:p>
          </p:txBody>
        </p:sp>
        <p:sp>
          <p:nvSpPr>
            <p:cNvPr id="7064" name="object 7064"/>
            <p:cNvSpPr/>
            <p:nvPr/>
          </p:nvSpPr>
          <p:spPr>
            <a:xfrm>
              <a:off x="7506030" y="5320588"/>
              <a:ext cx="3810" cy="964565"/>
            </a:xfrm>
            <a:custGeom>
              <a:avLst/>
              <a:gdLst/>
              <a:ahLst/>
              <a:cxnLst/>
              <a:rect l="l" t="t" r="r" b="b"/>
              <a:pathLst>
                <a:path w="3809" h="964564">
                  <a:moveTo>
                    <a:pt x="3606" y="531787"/>
                  </a:moveTo>
                  <a:lnTo>
                    <a:pt x="0" y="531329"/>
                  </a:lnTo>
                  <a:lnTo>
                    <a:pt x="0" y="963828"/>
                  </a:lnTo>
                  <a:lnTo>
                    <a:pt x="3606" y="964374"/>
                  </a:lnTo>
                  <a:lnTo>
                    <a:pt x="3606" y="531787"/>
                  </a:lnTo>
                  <a:close/>
                </a:path>
                <a:path w="3809" h="964564">
                  <a:moveTo>
                    <a:pt x="3606" y="0"/>
                  </a:moveTo>
                  <a:lnTo>
                    <a:pt x="0" y="1054"/>
                  </a:lnTo>
                  <a:lnTo>
                    <a:pt x="0" y="40703"/>
                  </a:lnTo>
                  <a:lnTo>
                    <a:pt x="3606" y="39420"/>
                  </a:lnTo>
                  <a:lnTo>
                    <a:pt x="3606" y="0"/>
                  </a:lnTo>
                  <a:close/>
                </a:path>
              </a:pathLst>
            </a:custGeom>
            <a:solidFill>
              <a:srgbClr val="ADA8B6"/>
            </a:solidFill>
          </p:spPr>
          <p:txBody>
            <a:bodyPr wrap="square" lIns="0" tIns="0" rIns="0" bIns="0" rtlCol="0"/>
            <a:lstStyle/>
            <a:p>
              <a:endParaRPr lang="fr-FR" noProof="0" dirty="0"/>
            </a:p>
          </p:txBody>
        </p:sp>
        <p:sp>
          <p:nvSpPr>
            <p:cNvPr id="7065" name="object 7065"/>
            <p:cNvSpPr/>
            <p:nvPr/>
          </p:nvSpPr>
          <p:spPr>
            <a:xfrm>
              <a:off x="7506041" y="5320579"/>
              <a:ext cx="3810" cy="964565"/>
            </a:xfrm>
            <a:custGeom>
              <a:avLst/>
              <a:gdLst/>
              <a:ahLst/>
              <a:cxnLst/>
              <a:rect l="l" t="t" r="r" b="b"/>
              <a:pathLst>
                <a:path w="3809" h="964564">
                  <a:moveTo>
                    <a:pt x="3602" y="716182"/>
                  </a:moveTo>
                  <a:lnTo>
                    <a:pt x="3602" y="964379"/>
                  </a:lnTo>
                </a:path>
                <a:path w="3809" h="964564">
                  <a:moveTo>
                    <a:pt x="0" y="963835"/>
                  </a:moveTo>
                  <a:lnTo>
                    <a:pt x="0" y="716182"/>
                  </a:lnTo>
                </a:path>
                <a:path w="3809" h="964564">
                  <a:moveTo>
                    <a:pt x="3602" y="0"/>
                  </a:moveTo>
                  <a:lnTo>
                    <a:pt x="3602" y="39421"/>
                  </a:lnTo>
                </a:path>
                <a:path w="3809" h="964564">
                  <a:moveTo>
                    <a:pt x="3602" y="531784"/>
                  </a:moveTo>
                  <a:lnTo>
                    <a:pt x="3602" y="716182"/>
                  </a:lnTo>
                </a:path>
                <a:path w="3809" h="964564">
                  <a:moveTo>
                    <a:pt x="0" y="716182"/>
                  </a:moveTo>
                  <a:lnTo>
                    <a:pt x="0" y="531331"/>
                  </a:lnTo>
                </a:path>
                <a:path w="3809" h="964564">
                  <a:moveTo>
                    <a:pt x="0" y="40712"/>
                  </a:moveTo>
                  <a:lnTo>
                    <a:pt x="0" y="1055"/>
                  </a:lnTo>
                </a:path>
              </a:pathLst>
            </a:custGeom>
            <a:ln w="3175">
              <a:solidFill>
                <a:srgbClr val="ADA8B6"/>
              </a:solidFill>
            </a:ln>
          </p:spPr>
          <p:txBody>
            <a:bodyPr wrap="square" lIns="0" tIns="0" rIns="0" bIns="0" rtlCol="0"/>
            <a:lstStyle/>
            <a:p>
              <a:endParaRPr lang="fr-FR" noProof="0" dirty="0"/>
            </a:p>
          </p:txBody>
        </p:sp>
        <p:sp>
          <p:nvSpPr>
            <p:cNvPr id="7066" name="object 7066"/>
            <p:cNvSpPr/>
            <p:nvPr/>
          </p:nvSpPr>
          <p:spPr>
            <a:xfrm>
              <a:off x="7509637" y="5320093"/>
              <a:ext cx="1905" cy="965200"/>
            </a:xfrm>
            <a:custGeom>
              <a:avLst/>
              <a:gdLst/>
              <a:ahLst/>
              <a:cxnLst/>
              <a:rect l="l" t="t" r="r" b="b"/>
              <a:pathLst>
                <a:path w="1904" h="965200">
                  <a:moveTo>
                    <a:pt x="1676" y="532485"/>
                  </a:moveTo>
                  <a:lnTo>
                    <a:pt x="0" y="532485"/>
                  </a:lnTo>
                  <a:lnTo>
                    <a:pt x="0" y="964869"/>
                  </a:lnTo>
                  <a:lnTo>
                    <a:pt x="1676" y="964869"/>
                  </a:lnTo>
                  <a:lnTo>
                    <a:pt x="1676" y="532485"/>
                  </a:lnTo>
                  <a:close/>
                </a:path>
                <a:path w="1904" h="965200">
                  <a:moveTo>
                    <a:pt x="1676" y="0"/>
                  </a:moveTo>
                  <a:lnTo>
                    <a:pt x="0" y="495"/>
                  </a:lnTo>
                  <a:lnTo>
                    <a:pt x="0" y="39306"/>
                  </a:lnTo>
                  <a:lnTo>
                    <a:pt x="1676" y="39306"/>
                  </a:lnTo>
                  <a:lnTo>
                    <a:pt x="1676" y="0"/>
                  </a:lnTo>
                  <a:close/>
                </a:path>
              </a:pathLst>
            </a:custGeom>
            <a:solidFill>
              <a:srgbClr val="ADA8B6"/>
            </a:solidFill>
          </p:spPr>
          <p:txBody>
            <a:bodyPr wrap="square" lIns="0" tIns="0" rIns="0" bIns="0" rtlCol="0"/>
            <a:lstStyle/>
            <a:p>
              <a:endParaRPr lang="fr-FR" noProof="0" dirty="0"/>
            </a:p>
          </p:txBody>
        </p:sp>
        <p:sp>
          <p:nvSpPr>
            <p:cNvPr id="7067" name="object 7067"/>
            <p:cNvSpPr/>
            <p:nvPr/>
          </p:nvSpPr>
          <p:spPr>
            <a:xfrm>
              <a:off x="7509644" y="5320087"/>
              <a:ext cx="1905" cy="965200"/>
            </a:xfrm>
            <a:custGeom>
              <a:avLst/>
              <a:gdLst/>
              <a:ahLst/>
              <a:cxnLst/>
              <a:rect l="l" t="t" r="r" b="b"/>
              <a:pathLst>
                <a:path w="1904" h="965200">
                  <a:moveTo>
                    <a:pt x="1681" y="716674"/>
                  </a:moveTo>
                  <a:lnTo>
                    <a:pt x="1681" y="965125"/>
                  </a:lnTo>
                </a:path>
                <a:path w="1904" h="965200">
                  <a:moveTo>
                    <a:pt x="0" y="964871"/>
                  </a:moveTo>
                  <a:lnTo>
                    <a:pt x="0" y="716674"/>
                  </a:lnTo>
                </a:path>
                <a:path w="1904" h="965200">
                  <a:moveTo>
                    <a:pt x="1681" y="0"/>
                  </a:moveTo>
                  <a:lnTo>
                    <a:pt x="1681" y="39305"/>
                  </a:lnTo>
                </a:path>
                <a:path w="1904" h="965200">
                  <a:moveTo>
                    <a:pt x="1681" y="532487"/>
                  </a:moveTo>
                  <a:lnTo>
                    <a:pt x="1681" y="716674"/>
                  </a:lnTo>
                </a:path>
                <a:path w="1904" h="965200">
                  <a:moveTo>
                    <a:pt x="0" y="716674"/>
                  </a:moveTo>
                  <a:lnTo>
                    <a:pt x="0" y="532276"/>
                  </a:lnTo>
                </a:path>
                <a:path w="1904" h="965200">
                  <a:moveTo>
                    <a:pt x="0" y="39914"/>
                  </a:moveTo>
                  <a:lnTo>
                    <a:pt x="0" y="492"/>
                  </a:lnTo>
                </a:path>
              </a:pathLst>
            </a:custGeom>
            <a:ln w="3175">
              <a:solidFill>
                <a:srgbClr val="ADA8B6"/>
              </a:solidFill>
            </a:ln>
          </p:spPr>
          <p:txBody>
            <a:bodyPr wrap="square" lIns="0" tIns="0" rIns="0" bIns="0" rtlCol="0"/>
            <a:lstStyle/>
            <a:p>
              <a:endParaRPr lang="fr-FR" noProof="0" dirty="0"/>
            </a:p>
          </p:txBody>
        </p:sp>
        <p:sp>
          <p:nvSpPr>
            <p:cNvPr id="7068" name="object 7068"/>
            <p:cNvSpPr/>
            <p:nvPr/>
          </p:nvSpPr>
          <p:spPr>
            <a:xfrm>
              <a:off x="7511313" y="5319039"/>
              <a:ext cx="3810" cy="967105"/>
            </a:xfrm>
            <a:custGeom>
              <a:avLst/>
              <a:gdLst/>
              <a:ahLst/>
              <a:cxnLst/>
              <a:rect l="l" t="t" r="r" b="b"/>
              <a:pathLst>
                <a:path w="3809" h="967104">
                  <a:moveTo>
                    <a:pt x="3606" y="533996"/>
                  </a:moveTo>
                  <a:lnTo>
                    <a:pt x="0" y="533539"/>
                  </a:lnTo>
                  <a:lnTo>
                    <a:pt x="0" y="966177"/>
                  </a:lnTo>
                  <a:lnTo>
                    <a:pt x="3606" y="966724"/>
                  </a:lnTo>
                  <a:lnTo>
                    <a:pt x="3606" y="533996"/>
                  </a:lnTo>
                  <a:close/>
                </a:path>
                <a:path w="3809" h="967104">
                  <a:moveTo>
                    <a:pt x="3606" y="0"/>
                  </a:moveTo>
                  <a:lnTo>
                    <a:pt x="0" y="1054"/>
                  </a:lnTo>
                  <a:lnTo>
                    <a:pt x="0" y="40360"/>
                  </a:lnTo>
                  <a:lnTo>
                    <a:pt x="3606" y="39052"/>
                  </a:lnTo>
                  <a:lnTo>
                    <a:pt x="3606" y="0"/>
                  </a:lnTo>
                  <a:close/>
                </a:path>
              </a:pathLst>
            </a:custGeom>
            <a:solidFill>
              <a:srgbClr val="ADA7B5"/>
            </a:solidFill>
          </p:spPr>
          <p:txBody>
            <a:bodyPr wrap="square" lIns="0" tIns="0" rIns="0" bIns="0" rtlCol="0"/>
            <a:lstStyle/>
            <a:p>
              <a:endParaRPr lang="fr-FR" noProof="0" dirty="0"/>
            </a:p>
          </p:txBody>
        </p:sp>
        <p:sp>
          <p:nvSpPr>
            <p:cNvPr id="7069" name="object 7069"/>
            <p:cNvSpPr/>
            <p:nvPr/>
          </p:nvSpPr>
          <p:spPr>
            <a:xfrm>
              <a:off x="7511325" y="5319032"/>
              <a:ext cx="3810" cy="967105"/>
            </a:xfrm>
            <a:custGeom>
              <a:avLst/>
              <a:gdLst/>
              <a:ahLst/>
              <a:cxnLst/>
              <a:rect l="l" t="t" r="r" b="b"/>
              <a:pathLst>
                <a:path w="3809" h="967104">
                  <a:moveTo>
                    <a:pt x="3602" y="717729"/>
                  </a:moveTo>
                  <a:lnTo>
                    <a:pt x="3602" y="966723"/>
                  </a:lnTo>
                </a:path>
                <a:path w="3809" h="967104">
                  <a:moveTo>
                    <a:pt x="0" y="966180"/>
                  </a:moveTo>
                  <a:lnTo>
                    <a:pt x="0" y="717729"/>
                  </a:lnTo>
                </a:path>
                <a:path w="3809" h="967104">
                  <a:moveTo>
                    <a:pt x="3602" y="0"/>
                  </a:moveTo>
                  <a:lnTo>
                    <a:pt x="3602" y="39056"/>
                  </a:lnTo>
                </a:path>
                <a:path w="3809" h="967104">
                  <a:moveTo>
                    <a:pt x="3602" y="533996"/>
                  </a:moveTo>
                  <a:lnTo>
                    <a:pt x="3602" y="717729"/>
                  </a:lnTo>
                </a:path>
                <a:path w="3809" h="967104">
                  <a:moveTo>
                    <a:pt x="0" y="717729"/>
                  </a:moveTo>
                  <a:lnTo>
                    <a:pt x="0" y="533542"/>
                  </a:lnTo>
                </a:path>
                <a:path w="3809" h="967104">
                  <a:moveTo>
                    <a:pt x="0" y="40360"/>
                  </a:moveTo>
                  <a:lnTo>
                    <a:pt x="0" y="1055"/>
                  </a:lnTo>
                </a:path>
              </a:pathLst>
            </a:custGeom>
            <a:ln w="3175">
              <a:solidFill>
                <a:srgbClr val="ADA7B5"/>
              </a:solidFill>
            </a:ln>
          </p:spPr>
          <p:txBody>
            <a:bodyPr wrap="square" lIns="0" tIns="0" rIns="0" bIns="0" rtlCol="0"/>
            <a:lstStyle/>
            <a:p>
              <a:endParaRPr lang="fr-FR" noProof="0" dirty="0"/>
            </a:p>
          </p:txBody>
        </p:sp>
        <p:sp>
          <p:nvSpPr>
            <p:cNvPr id="7070" name="object 7070"/>
            <p:cNvSpPr/>
            <p:nvPr/>
          </p:nvSpPr>
          <p:spPr>
            <a:xfrm>
              <a:off x="7514920" y="5317947"/>
              <a:ext cx="3810" cy="968375"/>
            </a:xfrm>
            <a:custGeom>
              <a:avLst/>
              <a:gdLst/>
              <a:ahLst/>
              <a:cxnLst/>
              <a:rect l="l" t="t" r="r" b="b"/>
              <a:pathLst>
                <a:path w="3809" h="968375">
                  <a:moveTo>
                    <a:pt x="3606" y="535546"/>
                  </a:moveTo>
                  <a:lnTo>
                    <a:pt x="0" y="535089"/>
                  </a:lnTo>
                  <a:lnTo>
                    <a:pt x="0" y="967816"/>
                  </a:lnTo>
                  <a:lnTo>
                    <a:pt x="3606" y="968362"/>
                  </a:lnTo>
                  <a:lnTo>
                    <a:pt x="3606" y="535546"/>
                  </a:lnTo>
                  <a:close/>
                </a:path>
                <a:path w="3809" h="968375">
                  <a:moveTo>
                    <a:pt x="3606" y="0"/>
                  </a:moveTo>
                  <a:lnTo>
                    <a:pt x="0" y="1054"/>
                  </a:lnTo>
                  <a:lnTo>
                    <a:pt x="0" y="40144"/>
                  </a:lnTo>
                  <a:lnTo>
                    <a:pt x="3606" y="38849"/>
                  </a:lnTo>
                  <a:lnTo>
                    <a:pt x="3606" y="0"/>
                  </a:lnTo>
                  <a:close/>
                </a:path>
              </a:pathLst>
            </a:custGeom>
            <a:solidFill>
              <a:srgbClr val="ADA7B5"/>
            </a:solidFill>
          </p:spPr>
          <p:txBody>
            <a:bodyPr wrap="square" lIns="0" tIns="0" rIns="0" bIns="0" rtlCol="0"/>
            <a:lstStyle/>
            <a:p>
              <a:endParaRPr lang="fr-FR" noProof="0" dirty="0"/>
            </a:p>
          </p:txBody>
        </p:sp>
        <p:sp>
          <p:nvSpPr>
            <p:cNvPr id="7071" name="object 7071"/>
            <p:cNvSpPr/>
            <p:nvPr/>
          </p:nvSpPr>
          <p:spPr>
            <a:xfrm>
              <a:off x="7514928" y="5317942"/>
              <a:ext cx="3810" cy="968375"/>
            </a:xfrm>
            <a:custGeom>
              <a:avLst/>
              <a:gdLst/>
              <a:ahLst/>
              <a:cxnLst/>
              <a:rect l="l" t="t" r="r" b="b"/>
              <a:pathLst>
                <a:path w="3809" h="968375">
                  <a:moveTo>
                    <a:pt x="3602" y="718819"/>
                  </a:moveTo>
                  <a:lnTo>
                    <a:pt x="3602" y="968357"/>
                  </a:lnTo>
                </a:path>
                <a:path w="3809" h="968375">
                  <a:moveTo>
                    <a:pt x="0" y="967813"/>
                  </a:moveTo>
                  <a:lnTo>
                    <a:pt x="0" y="718819"/>
                  </a:lnTo>
                </a:path>
                <a:path w="3809" h="968375">
                  <a:moveTo>
                    <a:pt x="3602" y="0"/>
                  </a:moveTo>
                  <a:lnTo>
                    <a:pt x="3602" y="38842"/>
                  </a:lnTo>
                </a:path>
                <a:path w="3809" h="968375">
                  <a:moveTo>
                    <a:pt x="3602" y="535539"/>
                  </a:moveTo>
                  <a:lnTo>
                    <a:pt x="3602" y="718819"/>
                  </a:lnTo>
                </a:path>
                <a:path w="3809" h="968375">
                  <a:moveTo>
                    <a:pt x="0" y="718819"/>
                  </a:moveTo>
                  <a:lnTo>
                    <a:pt x="0" y="535086"/>
                  </a:lnTo>
                </a:path>
                <a:path w="3809" h="968375">
                  <a:moveTo>
                    <a:pt x="0" y="40146"/>
                  </a:moveTo>
                  <a:lnTo>
                    <a:pt x="0" y="1057"/>
                  </a:lnTo>
                </a:path>
              </a:pathLst>
            </a:custGeom>
            <a:ln w="3175">
              <a:solidFill>
                <a:srgbClr val="ADA7B5"/>
              </a:solidFill>
            </a:ln>
          </p:spPr>
          <p:txBody>
            <a:bodyPr wrap="square" lIns="0" tIns="0" rIns="0" bIns="0" rtlCol="0"/>
            <a:lstStyle/>
            <a:p>
              <a:endParaRPr lang="fr-FR" noProof="0" dirty="0"/>
            </a:p>
          </p:txBody>
        </p:sp>
        <p:sp>
          <p:nvSpPr>
            <p:cNvPr id="7072" name="object 7072"/>
            <p:cNvSpPr/>
            <p:nvPr/>
          </p:nvSpPr>
          <p:spPr>
            <a:xfrm>
              <a:off x="7518527" y="5317020"/>
              <a:ext cx="3810" cy="970280"/>
            </a:xfrm>
            <a:custGeom>
              <a:avLst/>
              <a:gdLst/>
              <a:ahLst/>
              <a:cxnLst/>
              <a:rect l="l" t="t" r="r" b="b"/>
              <a:pathLst>
                <a:path w="3809" h="970279">
                  <a:moveTo>
                    <a:pt x="3606" y="536917"/>
                  </a:moveTo>
                  <a:lnTo>
                    <a:pt x="0" y="536473"/>
                  </a:lnTo>
                  <a:lnTo>
                    <a:pt x="0" y="969289"/>
                  </a:lnTo>
                  <a:lnTo>
                    <a:pt x="3606" y="969835"/>
                  </a:lnTo>
                  <a:lnTo>
                    <a:pt x="3606" y="536917"/>
                  </a:lnTo>
                  <a:close/>
                </a:path>
                <a:path w="3809" h="970279">
                  <a:moveTo>
                    <a:pt x="3606" y="0"/>
                  </a:moveTo>
                  <a:lnTo>
                    <a:pt x="0" y="927"/>
                  </a:lnTo>
                  <a:lnTo>
                    <a:pt x="0" y="39776"/>
                  </a:lnTo>
                  <a:lnTo>
                    <a:pt x="3606" y="38468"/>
                  </a:lnTo>
                  <a:lnTo>
                    <a:pt x="3606" y="0"/>
                  </a:lnTo>
                  <a:close/>
                </a:path>
              </a:pathLst>
            </a:custGeom>
            <a:solidFill>
              <a:srgbClr val="ADA7B5"/>
            </a:solidFill>
          </p:spPr>
          <p:txBody>
            <a:bodyPr wrap="square" lIns="0" tIns="0" rIns="0" bIns="0" rtlCol="0"/>
            <a:lstStyle/>
            <a:p>
              <a:endParaRPr lang="fr-FR" noProof="0" dirty="0"/>
            </a:p>
          </p:txBody>
        </p:sp>
        <p:sp>
          <p:nvSpPr>
            <p:cNvPr id="7073" name="object 7073"/>
            <p:cNvSpPr/>
            <p:nvPr/>
          </p:nvSpPr>
          <p:spPr>
            <a:xfrm>
              <a:off x="7518531" y="5317013"/>
              <a:ext cx="3810" cy="970280"/>
            </a:xfrm>
            <a:custGeom>
              <a:avLst/>
              <a:gdLst/>
              <a:ahLst/>
              <a:cxnLst/>
              <a:rect l="l" t="t" r="r" b="b"/>
              <a:pathLst>
                <a:path w="3809" h="970279">
                  <a:moveTo>
                    <a:pt x="3602" y="719749"/>
                  </a:moveTo>
                  <a:lnTo>
                    <a:pt x="3602" y="969830"/>
                  </a:lnTo>
                </a:path>
                <a:path w="3809" h="970279">
                  <a:moveTo>
                    <a:pt x="0" y="969286"/>
                  </a:moveTo>
                  <a:lnTo>
                    <a:pt x="0" y="719749"/>
                  </a:lnTo>
                </a:path>
                <a:path w="3809" h="970279">
                  <a:moveTo>
                    <a:pt x="3602" y="0"/>
                  </a:moveTo>
                  <a:lnTo>
                    <a:pt x="3602" y="38467"/>
                  </a:lnTo>
                </a:path>
                <a:path w="3809" h="970279">
                  <a:moveTo>
                    <a:pt x="3602" y="536921"/>
                  </a:moveTo>
                  <a:lnTo>
                    <a:pt x="3602" y="719749"/>
                  </a:lnTo>
                </a:path>
                <a:path w="3809" h="970279">
                  <a:moveTo>
                    <a:pt x="0" y="719749"/>
                  </a:moveTo>
                  <a:lnTo>
                    <a:pt x="0" y="536468"/>
                  </a:lnTo>
                </a:path>
                <a:path w="3809" h="970279">
                  <a:moveTo>
                    <a:pt x="0" y="39771"/>
                  </a:moveTo>
                  <a:lnTo>
                    <a:pt x="0" y="929"/>
                  </a:lnTo>
                </a:path>
              </a:pathLst>
            </a:custGeom>
            <a:ln w="3175">
              <a:solidFill>
                <a:srgbClr val="ADA7B5"/>
              </a:solidFill>
            </a:ln>
          </p:spPr>
          <p:txBody>
            <a:bodyPr wrap="square" lIns="0" tIns="0" rIns="0" bIns="0" rtlCol="0"/>
            <a:lstStyle/>
            <a:p>
              <a:endParaRPr lang="fr-FR" noProof="0" dirty="0"/>
            </a:p>
          </p:txBody>
        </p:sp>
        <p:sp>
          <p:nvSpPr>
            <p:cNvPr id="7074" name="object 7074"/>
            <p:cNvSpPr/>
            <p:nvPr/>
          </p:nvSpPr>
          <p:spPr>
            <a:xfrm>
              <a:off x="7522133" y="5316511"/>
              <a:ext cx="2540" cy="970915"/>
            </a:xfrm>
            <a:custGeom>
              <a:avLst/>
              <a:gdLst/>
              <a:ahLst/>
              <a:cxnLst/>
              <a:rect l="l" t="t" r="r" b="b"/>
              <a:pathLst>
                <a:path w="2540" h="970914">
                  <a:moveTo>
                    <a:pt x="1917" y="537667"/>
                  </a:moveTo>
                  <a:lnTo>
                    <a:pt x="0" y="537667"/>
                  </a:lnTo>
                  <a:lnTo>
                    <a:pt x="0" y="970343"/>
                  </a:lnTo>
                  <a:lnTo>
                    <a:pt x="1917" y="970343"/>
                  </a:lnTo>
                  <a:lnTo>
                    <a:pt x="1917" y="537667"/>
                  </a:lnTo>
                  <a:close/>
                </a:path>
                <a:path w="2540" h="970914">
                  <a:moveTo>
                    <a:pt x="1917" y="0"/>
                  </a:moveTo>
                  <a:lnTo>
                    <a:pt x="0" y="508"/>
                  </a:lnTo>
                  <a:lnTo>
                    <a:pt x="0" y="38277"/>
                  </a:lnTo>
                  <a:lnTo>
                    <a:pt x="1917" y="38277"/>
                  </a:lnTo>
                  <a:lnTo>
                    <a:pt x="1917" y="0"/>
                  </a:lnTo>
                  <a:close/>
                </a:path>
              </a:pathLst>
            </a:custGeom>
            <a:solidFill>
              <a:srgbClr val="ADA7B5"/>
            </a:solidFill>
          </p:spPr>
          <p:txBody>
            <a:bodyPr wrap="square" lIns="0" tIns="0" rIns="0" bIns="0" rtlCol="0"/>
            <a:lstStyle/>
            <a:p>
              <a:endParaRPr lang="fr-FR" noProof="0" dirty="0"/>
            </a:p>
          </p:txBody>
        </p:sp>
        <p:sp>
          <p:nvSpPr>
            <p:cNvPr id="7075" name="object 7075"/>
            <p:cNvSpPr/>
            <p:nvPr/>
          </p:nvSpPr>
          <p:spPr>
            <a:xfrm>
              <a:off x="7522134" y="5316500"/>
              <a:ext cx="2540" cy="970915"/>
            </a:xfrm>
            <a:custGeom>
              <a:avLst/>
              <a:gdLst/>
              <a:ahLst/>
              <a:cxnLst/>
              <a:rect l="l" t="t" r="r" b="b"/>
              <a:pathLst>
                <a:path w="2540" h="970914">
                  <a:moveTo>
                    <a:pt x="1921" y="720261"/>
                  </a:moveTo>
                  <a:lnTo>
                    <a:pt x="1921" y="970632"/>
                  </a:lnTo>
                </a:path>
                <a:path w="2540" h="970914">
                  <a:moveTo>
                    <a:pt x="0" y="970342"/>
                  </a:moveTo>
                  <a:lnTo>
                    <a:pt x="0" y="720261"/>
                  </a:lnTo>
                </a:path>
                <a:path w="2540" h="970914">
                  <a:moveTo>
                    <a:pt x="1921" y="0"/>
                  </a:moveTo>
                  <a:lnTo>
                    <a:pt x="1921" y="38284"/>
                  </a:lnTo>
                </a:path>
                <a:path w="2540" h="970914">
                  <a:moveTo>
                    <a:pt x="1921" y="537675"/>
                  </a:moveTo>
                  <a:lnTo>
                    <a:pt x="1921" y="720261"/>
                  </a:lnTo>
                </a:path>
                <a:path w="2540" h="970914">
                  <a:moveTo>
                    <a:pt x="0" y="720261"/>
                  </a:moveTo>
                  <a:lnTo>
                    <a:pt x="0" y="537434"/>
                  </a:lnTo>
                </a:path>
                <a:path w="2540" h="970914">
                  <a:moveTo>
                    <a:pt x="0" y="38979"/>
                  </a:moveTo>
                  <a:lnTo>
                    <a:pt x="0" y="512"/>
                  </a:lnTo>
                </a:path>
              </a:pathLst>
            </a:custGeom>
            <a:ln w="3175">
              <a:solidFill>
                <a:srgbClr val="ADA7B5"/>
              </a:solidFill>
            </a:ln>
          </p:spPr>
          <p:txBody>
            <a:bodyPr wrap="square" lIns="0" tIns="0" rIns="0" bIns="0" rtlCol="0"/>
            <a:lstStyle/>
            <a:p>
              <a:endParaRPr lang="fr-FR" noProof="0" dirty="0"/>
            </a:p>
          </p:txBody>
        </p:sp>
        <p:sp>
          <p:nvSpPr>
            <p:cNvPr id="7076" name="object 7076"/>
            <p:cNvSpPr/>
            <p:nvPr/>
          </p:nvSpPr>
          <p:spPr>
            <a:xfrm>
              <a:off x="7524051" y="5315546"/>
              <a:ext cx="3810" cy="972185"/>
            </a:xfrm>
            <a:custGeom>
              <a:avLst/>
              <a:gdLst/>
              <a:ahLst/>
              <a:cxnLst/>
              <a:rect l="l" t="t" r="r" b="b"/>
              <a:pathLst>
                <a:path w="3809" h="972185">
                  <a:moveTo>
                    <a:pt x="3606" y="539089"/>
                  </a:moveTo>
                  <a:lnTo>
                    <a:pt x="0" y="538632"/>
                  </a:lnTo>
                  <a:lnTo>
                    <a:pt x="0" y="971588"/>
                  </a:lnTo>
                  <a:lnTo>
                    <a:pt x="3606" y="972134"/>
                  </a:lnTo>
                  <a:lnTo>
                    <a:pt x="3606" y="539089"/>
                  </a:lnTo>
                  <a:close/>
                </a:path>
                <a:path w="3809" h="972185">
                  <a:moveTo>
                    <a:pt x="3606" y="0"/>
                  </a:moveTo>
                  <a:lnTo>
                    <a:pt x="0" y="965"/>
                  </a:lnTo>
                  <a:lnTo>
                    <a:pt x="0" y="39243"/>
                  </a:lnTo>
                  <a:lnTo>
                    <a:pt x="3606" y="37934"/>
                  </a:lnTo>
                  <a:lnTo>
                    <a:pt x="3606" y="0"/>
                  </a:lnTo>
                  <a:close/>
                </a:path>
              </a:pathLst>
            </a:custGeom>
            <a:solidFill>
              <a:srgbClr val="ACA7B4"/>
            </a:solidFill>
          </p:spPr>
          <p:txBody>
            <a:bodyPr wrap="square" lIns="0" tIns="0" rIns="0" bIns="0" rtlCol="0"/>
            <a:lstStyle/>
            <a:p>
              <a:endParaRPr lang="fr-FR" noProof="0" dirty="0"/>
            </a:p>
          </p:txBody>
        </p:sp>
        <p:sp>
          <p:nvSpPr>
            <p:cNvPr id="7077" name="object 7077"/>
            <p:cNvSpPr/>
            <p:nvPr/>
          </p:nvSpPr>
          <p:spPr>
            <a:xfrm>
              <a:off x="7524056" y="5315539"/>
              <a:ext cx="3810" cy="972185"/>
            </a:xfrm>
            <a:custGeom>
              <a:avLst/>
              <a:gdLst/>
              <a:ahLst/>
              <a:cxnLst/>
              <a:rect l="l" t="t" r="r" b="b"/>
              <a:pathLst>
                <a:path w="3809" h="972185">
                  <a:moveTo>
                    <a:pt x="3602" y="721222"/>
                  </a:moveTo>
                  <a:lnTo>
                    <a:pt x="3602" y="972137"/>
                  </a:lnTo>
                </a:path>
                <a:path w="3809" h="972185">
                  <a:moveTo>
                    <a:pt x="0" y="971593"/>
                  </a:moveTo>
                  <a:lnTo>
                    <a:pt x="0" y="721222"/>
                  </a:lnTo>
                </a:path>
                <a:path w="3809" h="972185">
                  <a:moveTo>
                    <a:pt x="3602" y="0"/>
                  </a:moveTo>
                  <a:lnTo>
                    <a:pt x="3602" y="37941"/>
                  </a:lnTo>
                </a:path>
                <a:path w="3809" h="972185">
                  <a:moveTo>
                    <a:pt x="3602" y="539089"/>
                  </a:moveTo>
                  <a:lnTo>
                    <a:pt x="3602" y="721222"/>
                  </a:lnTo>
                </a:path>
                <a:path w="3809" h="972185">
                  <a:moveTo>
                    <a:pt x="0" y="721222"/>
                  </a:moveTo>
                  <a:lnTo>
                    <a:pt x="0" y="538636"/>
                  </a:lnTo>
                </a:path>
                <a:path w="3809" h="972185">
                  <a:moveTo>
                    <a:pt x="0" y="39245"/>
                  </a:moveTo>
                  <a:lnTo>
                    <a:pt x="0" y="961"/>
                  </a:lnTo>
                </a:path>
              </a:pathLst>
            </a:custGeom>
            <a:ln w="3175">
              <a:solidFill>
                <a:srgbClr val="ACA7B4"/>
              </a:solidFill>
            </a:ln>
          </p:spPr>
          <p:txBody>
            <a:bodyPr wrap="square" lIns="0" tIns="0" rIns="0" bIns="0" rtlCol="0"/>
            <a:lstStyle/>
            <a:p>
              <a:endParaRPr lang="fr-FR" noProof="0" dirty="0"/>
            </a:p>
          </p:txBody>
        </p:sp>
        <p:sp>
          <p:nvSpPr>
            <p:cNvPr id="7078" name="object 7078"/>
            <p:cNvSpPr/>
            <p:nvPr/>
          </p:nvSpPr>
          <p:spPr>
            <a:xfrm>
              <a:off x="7527658" y="5314581"/>
              <a:ext cx="3810" cy="974090"/>
            </a:xfrm>
            <a:custGeom>
              <a:avLst/>
              <a:gdLst/>
              <a:ahLst/>
              <a:cxnLst/>
              <a:rect l="l" t="t" r="r" b="b"/>
              <a:pathLst>
                <a:path w="3809" h="974089">
                  <a:moveTo>
                    <a:pt x="3594" y="540512"/>
                  </a:moveTo>
                  <a:lnTo>
                    <a:pt x="0" y="540054"/>
                  </a:lnTo>
                  <a:lnTo>
                    <a:pt x="0" y="973099"/>
                  </a:lnTo>
                  <a:lnTo>
                    <a:pt x="3594" y="973645"/>
                  </a:lnTo>
                  <a:lnTo>
                    <a:pt x="3594" y="540512"/>
                  </a:lnTo>
                  <a:close/>
                </a:path>
                <a:path w="3809" h="974089">
                  <a:moveTo>
                    <a:pt x="3594" y="0"/>
                  </a:moveTo>
                  <a:lnTo>
                    <a:pt x="0" y="965"/>
                  </a:lnTo>
                  <a:lnTo>
                    <a:pt x="0" y="38900"/>
                  </a:lnTo>
                  <a:lnTo>
                    <a:pt x="3594" y="37604"/>
                  </a:lnTo>
                  <a:lnTo>
                    <a:pt x="3594" y="0"/>
                  </a:lnTo>
                  <a:close/>
                </a:path>
              </a:pathLst>
            </a:custGeom>
            <a:solidFill>
              <a:srgbClr val="ACA7B4"/>
            </a:solidFill>
          </p:spPr>
          <p:txBody>
            <a:bodyPr wrap="square" lIns="0" tIns="0" rIns="0" bIns="0" rtlCol="0"/>
            <a:lstStyle/>
            <a:p>
              <a:endParaRPr lang="fr-FR" noProof="0" dirty="0"/>
            </a:p>
          </p:txBody>
        </p:sp>
        <p:sp>
          <p:nvSpPr>
            <p:cNvPr id="7079" name="object 7079"/>
            <p:cNvSpPr/>
            <p:nvPr/>
          </p:nvSpPr>
          <p:spPr>
            <a:xfrm>
              <a:off x="7527659" y="5314577"/>
              <a:ext cx="3810" cy="974090"/>
            </a:xfrm>
            <a:custGeom>
              <a:avLst/>
              <a:gdLst/>
              <a:ahLst/>
              <a:cxnLst/>
              <a:rect l="l" t="t" r="r" b="b"/>
              <a:pathLst>
                <a:path w="3809" h="974089">
                  <a:moveTo>
                    <a:pt x="3602" y="722184"/>
                  </a:moveTo>
                  <a:lnTo>
                    <a:pt x="3602" y="973642"/>
                  </a:lnTo>
                </a:path>
                <a:path w="3809" h="974089">
                  <a:moveTo>
                    <a:pt x="0" y="973098"/>
                  </a:moveTo>
                  <a:lnTo>
                    <a:pt x="0" y="722184"/>
                  </a:lnTo>
                </a:path>
                <a:path w="3809" h="974089">
                  <a:moveTo>
                    <a:pt x="3602" y="0"/>
                  </a:moveTo>
                  <a:lnTo>
                    <a:pt x="3602" y="37598"/>
                  </a:lnTo>
                </a:path>
                <a:path w="3809" h="974089">
                  <a:moveTo>
                    <a:pt x="3602" y="540504"/>
                  </a:moveTo>
                  <a:lnTo>
                    <a:pt x="3602" y="722184"/>
                  </a:lnTo>
                </a:path>
                <a:path w="3809" h="974089">
                  <a:moveTo>
                    <a:pt x="0" y="722184"/>
                  </a:moveTo>
                  <a:lnTo>
                    <a:pt x="0" y="540051"/>
                  </a:lnTo>
                </a:path>
                <a:path w="3809" h="974089">
                  <a:moveTo>
                    <a:pt x="0" y="38902"/>
                  </a:moveTo>
                  <a:lnTo>
                    <a:pt x="0" y="961"/>
                  </a:lnTo>
                </a:path>
              </a:pathLst>
            </a:custGeom>
            <a:ln w="3175">
              <a:solidFill>
                <a:srgbClr val="ACA7B4"/>
              </a:solidFill>
            </a:ln>
          </p:spPr>
          <p:txBody>
            <a:bodyPr wrap="square" lIns="0" tIns="0" rIns="0" bIns="0" rtlCol="0"/>
            <a:lstStyle/>
            <a:p>
              <a:endParaRPr lang="fr-FR" noProof="0" dirty="0"/>
            </a:p>
          </p:txBody>
        </p:sp>
        <p:sp>
          <p:nvSpPr>
            <p:cNvPr id="7080" name="object 7080"/>
            <p:cNvSpPr/>
            <p:nvPr/>
          </p:nvSpPr>
          <p:spPr>
            <a:xfrm>
              <a:off x="7531252" y="5314137"/>
              <a:ext cx="1905" cy="974090"/>
            </a:xfrm>
            <a:custGeom>
              <a:avLst/>
              <a:gdLst/>
              <a:ahLst/>
              <a:cxnLst/>
              <a:rect l="l" t="t" r="r" b="b"/>
              <a:pathLst>
                <a:path w="1904" h="974089">
                  <a:moveTo>
                    <a:pt x="1689" y="541159"/>
                  </a:moveTo>
                  <a:lnTo>
                    <a:pt x="0" y="541159"/>
                  </a:lnTo>
                  <a:lnTo>
                    <a:pt x="0" y="974090"/>
                  </a:lnTo>
                  <a:lnTo>
                    <a:pt x="1689" y="974090"/>
                  </a:lnTo>
                  <a:lnTo>
                    <a:pt x="1689" y="541159"/>
                  </a:lnTo>
                  <a:close/>
                </a:path>
                <a:path w="1904" h="974089">
                  <a:moveTo>
                    <a:pt x="1689" y="0"/>
                  </a:moveTo>
                  <a:lnTo>
                    <a:pt x="0" y="444"/>
                  </a:lnTo>
                  <a:lnTo>
                    <a:pt x="0" y="37439"/>
                  </a:lnTo>
                  <a:lnTo>
                    <a:pt x="1689" y="37439"/>
                  </a:lnTo>
                  <a:lnTo>
                    <a:pt x="1689" y="0"/>
                  </a:lnTo>
                  <a:close/>
                </a:path>
              </a:pathLst>
            </a:custGeom>
            <a:solidFill>
              <a:srgbClr val="ACA7B4"/>
            </a:solidFill>
          </p:spPr>
          <p:txBody>
            <a:bodyPr wrap="square" lIns="0" tIns="0" rIns="0" bIns="0" rtlCol="0"/>
            <a:lstStyle/>
            <a:p>
              <a:endParaRPr lang="fr-FR" noProof="0" dirty="0"/>
            </a:p>
          </p:txBody>
        </p:sp>
        <p:sp>
          <p:nvSpPr>
            <p:cNvPr id="7081" name="object 7081"/>
            <p:cNvSpPr/>
            <p:nvPr/>
          </p:nvSpPr>
          <p:spPr>
            <a:xfrm>
              <a:off x="7531261" y="5314129"/>
              <a:ext cx="1905" cy="974725"/>
            </a:xfrm>
            <a:custGeom>
              <a:avLst/>
              <a:gdLst/>
              <a:ahLst/>
              <a:cxnLst/>
              <a:rect l="l" t="t" r="r" b="b"/>
              <a:pathLst>
                <a:path w="1904" h="974725">
                  <a:moveTo>
                    <a:pt x="1681" y="722632"/>
                  </a:moveTo>
                  <a:lnTo>
                    <a:pt x="1681" y="974344"/>
                  </a:lnTo>
                </a:path>
                <a:path w="1904" h="974725">
                  <a:moveTo>
                    <a:pt x="0" y="974090"/>
                  </a:moveTo>
                  <a:lnTo>
                    <a:pt x="0" y="722632"/>
                  </a:lnTo>
                </a:path>
                <a:path w="1904" h="974725">
                  <a:moveTo>
                    <a:pt x="1681" y="0"/>
                  </a:moveTo>
                  <a:lnTo>
                    <a:pt x="1681" y="37438"/>
                  </a:lnTo>
                </a:path>
                <a:path w="1904" h="974725">
                  <a:moveTo>
                    <a:pt x="1681" y="541164"/>
                  </a:moveTo>
                  <a:lnTo>
                    <a:pt x="1681" y="722632"/>
                  </a:lnTo>
                </a:path>
                <a:path w="1904" h="974725">
                  <a:moveTo>
                    <a:pt x="0" y="722632"/>
                  </a:moveTo>
                  <a:lnTo>
                    <a:pt x="0" y="540952"/>
                  </a:lnTo>
                </a:path>
                <a:path w="1904" h="974725">
                  <a:moveTo>
                    <a:pt x="0" y="38046"/>
                  </a:moveTo>
                  <a:lnTo>
                    <a:pt x="0" y="448"/>
                  </a:lnTo>
                </a:path>
              </a:pathLst>
            </a:custGeom>
            <a:ln w="3175">
              <a:solidFill>
                <a:srgbClr val="ACA7B4"/>
              </a:solidFill>
            </a:ln>
          </p:spPr>
          <p:txBody>
            <a:bodyPr wrap="square" lIns="0" tIns="0" rIns="0" bIns="0" rtlCol="0"/>
            <a:lstStyle/>
            <a:p>
              <a:endParaRPr lang="fr-FR" noProof="0" dirty="0"/>
            </a:p>
          </p:txBody>
        </p:sp>
        <p:sp>
          <p:nvSpPr>
            <p:cNvPr id="7082" name="object 7082"/>
            <p:cNvSpPr/>
            <p:nvPr/>
          </p:nvSpPr>
          <p:spPr>
            <a:xfrm>
              <a:off x="7532941" y="5313171"/>
              <a:ext cx="3810" cy="975994"/>
            </a:xfrm>
            <a:custGeom>
              <a:avLst/>
              <a:gdLst/>
              <a:ahLst/>
              <a:cxnLst/>
              <a:rect l="l" t="t" r="r" b="b"/>
              <a:pathLst>
                <a:path w="3809" h="975995">
                  <a:moveTo>
                    <a:pt x="3594" y="542582"/>
                  </a:moveTo>
                  <a:lnTo>
                    <a:pt x="0" y="542124"/>
                  </a:lnTo>
                  <a:lnTo>
                    <a:pt x="0" y="975309"/>
                  </a:lnTo>
                  <a:lnTo>
                    <a:pt x="3594" y="975855"/>
                  </a:lnTo>
                  <a:lnTo>
                    <a:pt x="3594" y="542582"/>
                  </a:lnTo>
                  <a:close/>
                </a:path>
                <a:path w="3809" h="975995">
                  <a:moveTo>
                    <a:pt x="3594" y="0"/>
                  </a:moveTo>
                  <a:lnTo>
                    <a:pt x="0" y="965"/>
                  </a:lnTo>
                  <a:lnTo>
                    <a:pt x="0" y="38404"/>
                  </a:lnTo>
                  <a:lnTo>
                    <a:pt x="3594" y="37096"/>
                  </a:lnTo>
                  <a:lnTo>
                    <a:pt x="3594" y="0"/>
                  </a:lnTo>
                  <a:close/>
                </a:path>
              </a:pathLst>
            </a:custGeom>
            <a:solidFill>
              <a:srgbClr val="ACA7B4"/>
            </a:solidFill>
          </p:spPr>
          <p:txBody>
            <a:bodyPr wrap="square" lIns="0" tIns="0" rIns="0" bIns="0" rtlCol="0"/>
            <a:lstStyle/>
            <a:p>
              <a:endParaRPr lang="fr-FR" noProof="0" dirty="0"/>
            </a:p>
          </p:txBody>
        </p:sp>
        <p:sp>
          <p:nvSpPr>
            <p:cNvPr id="7083" name="object 7083"/>
            <p:cNvSpPr/>
            <p:nvPr/>
          </p:nvSpPr>
          <p:spPr>
            <a:xfrm>
              <a:off x="7532943" y="5313168"/>
              <a:ext cx="3810" cy="975994"/>
            </a:xfrm>
            <a:custGeom>
              <a:avLst/>
              <a:gdLst/>
              <a:ahLst/>
              <a:cxnLst/>
              <a:rect l="l" t="t" r="r" b="b"/>
              <a:pathLst>
                <a:path w="3809" h="975995">
                  <a:moveTo>
                    <a:pt x="3602" y="723593"/>
                  </a:moveTo>
                  <a:lnTo>
                    <a:pt x="3602" y="975848"/>
                  </a:lnTo>
                </a:path>
                <a:path w="3809" h="975995">
                  <a:moveTo>
                    <a:pt x="0" y="975305"/>
                  </a:moveTo>
                  <a:lnTo>
                    <a:pt x="0" y="723593"/>
                  </a:lnTo>
                </a:path>
                <a:path w="3809" h="975995">
                  <a:moveTo>
                    <a:pt x="3602" y="0"/>
                  </a:moveTo>
                  <a:lnTo>
                    <a:pt x="3602" y="37095"/>
                  </a:lnTo>
                </a:path>
                <a:path w="3809" h="975995">
                  <a:moveTo>
                    <a:pt x="3602" y="542578"/>
                  </a:moveTo>
                  <a:lnTo>
                    <a:pt x="3602" y="723593"/>
                  </a:lnTo>
                </a:path>
                <a:path w="3809" h="975995">
                  <a:moveTo>
                    <a:pt x="0" y="723593"/>
                  </a:moveTo>
                  <a:lnTo>
                    <a:pt x="0" y="542125"/>
                  </a:lnTo>
                </a:path>
                <a:path w="3809" h="975995">
                  <a:moveTo>
                    <a:pt x="0" y="38399"/>
                  </a:moveTo>
                  <a:lnTo>
                    <a:pt x="0" y="961"/>
                  </a:lnTo>
                </a:path>
              </a:pathLst>
            </a:custGeom>
            <a:ln w="3175">
              <a:solidFill>
                <a:srgbClr val="ACA7B4"/>
              </a:solidFill>
            </a:ln>
          </p:spPr>
          <p:txBody>
            <a:bodyPr wrap="square" lIns="0" tIns="0" rIns="0" bIns="0" rtlCol="0"/>
            <a:lstStyle/>
            <a:p>
              <a:endParaRPr lang="fr-FR" noProof="0" dirty="0"/>
            </a:p>
          </p:txBody>
        </p:sp>
        <p:sp>
          <p:nvSpPr>
            <p:cNvPr id="7084" name="object 7084"/>
            <p:cNvSpPr/>
            <p:nvPr/>
          </p:nvSpPr>
          <p:spPr>
            <a:xfrm>
              <a:off x="7536536" y="5312219"/>
              <a:ext cx="3810" cy="977900"/>
            </a:xfrm>
            <a:custGeom>
              <a:avLst/>
              <a:gdLst/>
              <a:ahLst/>
              <a:cxnLst/>
              <a:rect l="l" t="t" r="r" b="b"/>
              <a:pathLst>
                <a:path w="3809" h="977900">
                  <a:moveTo>
                    <a:pt x="3606" y="543991"/>
                  </a:moveTo>
                  <a:lnTo>
                    <a:pt x="0" y="543534"/>
                  </a:lnTo>
                  <a:lnTo>
                    <a:pt x="0" y="976807"/>
                  </a:lnTo>
                  <a:lnTo>
                    <a:pt x="3606" y="977341"/>
                  </a:lnTo>
                  <a:lnTo>
                    <a:pt x="3606" y="543991"/>
                  </a:lnTo>
                  <a:close/>
                </a:path>
                <a:path w="3809" h="977900">
                  <a:moveTo>
                    <a:pt x="3606" y="0"/>
                  </a:moveTo>
                  <a:lnTo>
                    <a:pt x="0" y="952"/>
                  </a:lnTo>
                  <a:lnTo>
                    <a:pt x="0" y="38049"/>
                  </a:lnTo>
                  <a:lnTo>
                    <a:pt x="3606" y="36741"/>
                  </a:lnTo>
                  <a:lnTo>
                    <a:pt x="3606" y="0"/>
                  </a:lnTo>
                  <a:close/>
                </a:path>
              </a:pathLst>
            </a:custGeom>
            <a:solidFill>
              <a:srgbClr val="ACA6B4"/>
            </a:solidFill>
          </p:spPr>
          <p:txBody>
            <a:bodyPr wrap="square" lIns="0" tIns="0" rIns="0" bIns="0" rtlCol="0"/>
            <a:lstStyle/>
            <a:p>
              <a:endParaRPr lang="fr-FR" noProof="0" dirty="0"/>
            </a:p>
          </p:txBody>
        </p:sp>
        <p:sp>
          <p:nvSpPr>
            <p:cNvPr id="7085" name="object 7085"/>
            <p:cNvSpPr/>
            <p:nvPr/>
          </p:nvSpPr>
          <p:spPr>
            <a:xfrm>
              <a:off x="7536546" y="5312207"/>
              <a:ext cx="3810" cy="977900"/>
            </a:xfrm>
            <a:custGeom>
              <a:avLst/>
              <a:gdLst/>
              <a:ahLst/>
              <a:cxnLst/>
              <a:rect l="l" t="t" r="r" b="b"/>
              <a:pathLst>
                <a:path w="3809" h="977900">
                  <a:moveTo>
                    <a:pt x="3602" y="724555"/>
                  </a:moveTo>
                  <a:lnTo>
                    <a:pt x="3602" y="977353"/>
                  </a:lnTo>
                </a:path>
                <a:path w="3809" h="977900">
                  <a:moveTo>
                    <a:pt x="0" y="976810"/>
                  </a:moveTo>
                  <a:lnTo>
                    <a:pt x="0" y="724555"/>
                  </a:lnTo>
                </a:path>
                <a:path w="3809" h="977900">
                  <a:moveTo>
                    <a:pt x="3602" y="0"/>
                  </a:moveTo>
                  <a:lnTo>
                    <a:pt x="3602" y="36752"/>
                  </a:lnTo>
                </a:path>
                <a:path w="3809" h="977900">
                  <a:moveTo>
                    <a:pt x="3602" y="543992"/>
                  </a:moveTo>
                  <a:lnTo>
                    <a:pt x="3602" y="724555"/>
                  </a:lnTo>
                </a:path>
                <a:path w="3809" h="977900">
                  <a:moveTo>
                    <a:pt x="0" y="724555"/>
                  </a:moveTo>
                  <a:lnTo>
                    <a:pt x="0" y="543539"/>
                  </a:lnTo>
                </a:path>
                <a:path w="3809" h="977900">
                  <a:moveTo>
                    <a:pt x="0" y="38056"/>
                  </a:moveTo>
                  <a:lnTo>
                    <a:pt x="0" y="961"/>
                  </a:lnTo>
                </a:path>
              </a:pathLst>
            </a:custGeom>
            <a:ln w="3175">
              <a:solidFill>
                <a:srgbClr val="ACA6B4"/>
              </a:solidFill>
            </a:ln>
          </p:spPr>
          <p:txBody>
            <a:bodyPr wrap="square" lIns="0" tIns="0" rIns="0" bIns="0" rtlCol="0"/>
            <a:lstStyle/>
            <a:p>
              <a:endParaRPr lang="fr-FR" noProof="0" dirty="0"/>
            </a:p>
          </p:txBody>
        </p:sp>
        <p:sp>
          <p:nvSpPr>
            <p:cNvPr id="7086" name="object 7086"/>
            <p:cNvSpPr/>
            <p:nvPr/>
          </p:nvSpPr>
          <p:spPr>
            <a:xfrm>
              <a:off x="7540142" y="5311254"/>
              <a:ext cx="3810" cy="979169"/>
            </a:xfrm>
            <a:custGeom>
              <a:avLst/>
              <a:gdLst/>
              <a:ahLst/>
              <a:cxnLst/>
              <a:rect l="l" t="t" r="r" b="b"/>
              <a:pathLst>
                <a:path w="3809" h="979170">
                  <a:moveTo>
                    <a:pt x="3606" y="545401"/>
                  </a:moveTo>
                  <a:lnTo>
                    <a:pt x="0" y="544957"/>
                  </a:lnTo>
                  <a:lnTo>
                    <a:pt x="0" y="978306"/>
                  </a:lnTo>
                  <a:lnTo>
                    <a:pt x="3606" y="978852"/>
                  </a:lnTo>
                  <a:lnTo>
                    <a:pt x="3606" y="545401"/>
                  </a:lnTo>
                  <a:close/>
                </a:path>
                <a:path w="3809" h="979170">
                  <a:moveTo>
                    <a:pt x="3606" y="0"/>
                  </a:moveTo>
                  <a:lnTo>
                    <a:pt x="0" y="965"/>
                  </a:lnTo>
                  <a:lnTo>
                    <a:pt x="0" y="37706"/>
                  </a:lnTo>
                  <a:lnTo>
                    <a:pt x="3606" y="36410"/>
                  </a:lnTo>
                  <a:lnTo>
                    <a:pt x="3606" y="0"/>
                  </a:lnTo>
                  <a:close/>
                </a:path>
              </a:pathLst>
            </a:custGeom>
            <a:solidFill>
              <a:srgbClr val="ACA6B4"/>
            </a:solidFill>
          </p:spPr>
          <p:txBody>
            <a:bodyPr wrap="square" lIns="0" tIns="0" rIns="0" bIns="0" rtlCol="0"/>
            <a:lstStyle/>
            <a:p>
              <a:endParaRPr lang="fr-FR" noProof="0" dirty="0"/>
            </a:p>
          </p:txBody>
        </p:sp>
        <p:sp>
          <p:nvSpPr>
            <p:cNvPr id="7087" name="object 7087"/>
            <p:cNvSpPr/>
            <p:nvPr/>
          </p:nvSpPr>
          <p:spPr>
            <a:xfrm>
              <a:off x="7540148" y="5311245"/>
              <a:ext cx="3810" cy="979169"/>
            </a:xfrm>
            <a:custGeom>
              <a:avLst/>
              <a:gdLst/>
              <a:ahLst/>
              <a:cxnLst/>
              <a:rect l="l" t="t" r="r" b="b"/>
              <a:pathLst>
                <a:path w="3809" h="979170">
                  <a:moveTo>
                    <a:pt x="3602" y="725516"/>
                  </a:moveTo>
                  <a:lnTo>
                    <a:pt x="3602" y="978858"/>
                  </a:lnTo>
                </a:path>
                <a:path w="3809" h="979170">
                  <a:moveTo>
                    <a:pt x="0" y="978314"/>
                  </a:moveTo>
                  <a:lnTo>
                    <a:pt x="0" y="725516"/>
                  </a:lnTo>
                </a:path>
                <a:path w="3809" h="979170">
                  <a:moveTo>
                    <a:pt x="3602" y="0"/>
                  </a:moveTo>
                  <a:lnTo>
                    <a:pt x="3602" y="36409"/>
                  </a:lnTo>
                </a:path>
                <a:path w="3809" h="979170">
                  <a:moveTo>
                    <a:pt x="3602" y="545406"/>
                  </a:moveTo>
                  <a:lnTo>
                    <a:pt x="3602" y="725516"/>
                  </a:lnTo>
                </a:path>
                <a:path w="3809" h="979170">
                  <a:moveTo>
                    <a:pt x="0" y="725516"/>
                  </a:moveTo>
                  <a:lnTo>
                    <a:pt x="0" y="544953"/>
                  </a:lnTo>
                </a:path>
                <a:path w="3809" h="979170">
                  <a:moveTo>
                    <a:pt x="0" y="37713"/>
                  </a:moveTo>
                  <a:lnTo>
                    <a:pt x="0" y="961"/>
                  </a:lnTo>
                </a:path>
              </a:pathLst>
            </a:custGeom>
            <a:ln w="3175">
              <a:solidFill>
                <a:srgbClr val="ACA6B4"/>
              </a:solidFill>
            </a:ln>
          </p:spPr>
          <p:txBody>
            <a:bodyPr wrap="square" lIns="0" tIns="0" rIns="0" bIns="0" rtlCol="0"/>
            <a:lstStyle/>
            <a:p>
              <a:endParaRPr lang="fr-FR" noProof="0" dirty="0"/>
            </a:p>
          </p:txBody>
        </p:sp>
        <p:sp>
          <p:nvSpPr>
            <p:cNvPr id="7088" name="object 7088"/>
            <p:cNvSpPr/>
            <p:nvPr/>
          </p:nvSpPr>
          <p:spPr>
            <a:xfrm>
              <a:off x="7543749" y="5310733"/>
              <a:ext cx="2540" cy="979805"/>
            </a:xfrm>
            <a:custGeom>
              <a:avLst/>
              <a:gdLst/>
              <a:ahLst/>
              <a:cxnLst/>
              <a:rect l="l" t="t" r="r" b="b"/>
              <a:pathLst>
                <a:path w="2540" h="979804">
                  <a:moveTo>
                    <a:pt x="1917" y="546163"/>
                  </a:moveTo>
                  <a:lnTo>
                    <a:pt x="0" y="546163"/>
                  </a:lnTo>
                  <a:lnTo>
                    <a:pt x="0" y="979373"/>
                  </a:lnTo>
                  <a:lnTo>
                    <a:pt x="1917" y="979373"/>
                  </a:lnTo>
                  <a:lnTo>
                    <a:pt x="1917" y="546163"/>
                  </a:lnTo>
                  <a:close/>
                </a:path>
                <a:path w="2540" h="979804">
                  <a:moveTo>
                    <a:pt x="1917" y="0"/>
                  </a:moveTo>
                  <a:lnTo>
                    <a:pt x="0" y="520"/>
                  </a:lnTo>
                  <a:lnTo>
                    <a:pt x="0" y="36233"/>
                  </a:lnTo>
                  <a:lnTo>
                    <a:pt x="1917" y="36233"/>
                  </a:lnTo>
                  <a:lnTo>
                    <a:pt x="1917" y="0"/>
                  </a:lnTo>
                  <a:close/>
                </a:path>
              </a:pathLst>
            </a:custGeom>
            <a:solidFill>
              <a:srgbClr val="ACA6B4"/>
            </a:solidFill>
          </p:spPr>
          <p:txBody>
            <a:bodyPr wrap="square" lIns="0" tIns="0" rIns="0" bIns="0" rtlCol="0"/>
            <a:lstStyle/>
            <a:p>
              <a:endParaRPr lang="fr-FR" noProof="0" dirty="0"/>
            </a:p>
          </p:txBody>
        </p:sp>
        <p:sp>
          <p:nvSpPr>
            <p:cNvPr id="7089" name="object 7089"/>
            <p:cNvSpPr/>
            <p:nvPr/>
          </p:nvSpPr>
          <p:spPr>
            <a:xfrm>
              <a:off x="7543751" y="5310733"/>
              <a:ext cx="2540" cy="979805"/>
            </a:xfrm>
            <a:custGeom>
              <a:avLst/>
              <a:gdLst/>
              <a:ahLst/>
              <a:cxnLst/>
              <a:rect l="l" t="t" r="r" b="b"/>
              <a:pathLst>
                <a:path w="2540" h="979804">
                  <a:moveTo>
                    <a:pt x="1921" y="726028"/>
                  </a:moveTo>
                  <a:lnTo>
                    <a:pt x="1921" y="979660"/>
                  </a:lnTo>
                </a:path>
                <a:path w="2540" h="979804">
                  <a:moveTo>
                    <a:pt x="0" y="979370"/>
                  </a:moveTo>
                  <a:lnTo>
                    <a:pt x="0" y="726028"/>
                  </a:lnTo>
                </a:path>
                <a:path w="2540" h="979804">
                  <a:moveTo>
                    <a:pt x="1921" y="0"/>
                  </a:moveTo>
                  <a:lnTo>
                    <a:pt x="1921" y="36226"/>
                  </a:lnTo>
                </a:path>
                <a:path w="2540" h="979804">
                  <a:moveTo>
                    <a:pt x="1921" y="546160"/>
                  </a:moveTo>
                  <a:lnTo>
                    <a:pt x="1921" y="726028"/>
                  </a:lnTo>
                </a:path>
                <a:path w="2540" h="979804">
                  <a:moveTo>
                    <a:pt x="0" y="726028"/>
                  </a:moveTo>
                  <a:lnTo>
                    <a:pt x="0" y="545919"/>
                  </a:lnTo>
                </a:path>
                <a:path w="2540" h="979804">
                  <a:moveTo>
                    <a:pt x="0" y="36921"/>
                  </a:moveTo>
                  <a:lnTo>
                    <a:pt x="0" y="512"/>
                  </a:lnTo>
                </a:path>
              </a:pathLst>
            </a:custGeom>
            <a:ln w="3175">
              <a:solidFill>
                <a:srgbClr val="ACA6B4"/>
              </a:solidFill>
            </a:ln>
          </p:spPr>
          <p:txBody>
            <a:bodyPr wrap="square" lIns="0" tIns="0" rIns="0" bIns="0" rtlCol="0"/>
            <a:lstStyle/>
            <a:p>
              <a:endParaRPr lang="fr-FR" noProof="0" dirty="0"/>
            </a:p>
          </p:txBody>
        </p:sp>
        <p:sp>
          <p:nvSpPr>
            <p:cNvPr id="7090" name="object 7090"/>
            <p:cNvSpPr/>
            <p:nvPr/>
          </p:nvSpPr>
          <p:spPr>
            <a:xfrm>
              <a:off x="7545667" y="5309780"/>
              <a:ext cx="3810" cy="981710"/>
            </a:xfrm>
            <a:custGeom>
              <a:avLst/>
              <a:gdLst/>
              <a:ahLst/>
              <a:cxnLst/>
              <a:rect l="l" t="t" r="r" b="b"/>
              <a:pathLst>
                <a:path w="3809" h="981710">
                  <a:moveTo>
                    <a:pt x="3606" y="547306"/>
                  </a:moveTo>
                  <a:lnTo>
                    <a:pt x="0" y="547306"/>
                  </a:lnTo>
                  <a:lnTo>
                    <a:pt x="0" y="753440"/>
                  </a:lnTo>
                  <a:lnTo>
                    <a:pt x="0" y="759167"/>
                  </a:lnTo>
                  <a:lnTo>
                    <a:pt x="0" y="764895"/>
                  </a:lnTo>
                  <a:lnTo>
                    <a:pt x="0" y="980198"/>
                  </a:lnTo>
                  <a:lnTo>
                    <a:pt x="1003" y="980198"/>
                  </a:lnTo>
                  <a:lnTo>
                    <a:pt x="1003" y="981341"/>
                  </a:lnTo>
                  <a:lnTo>
                    <a:pt x="3606" y="981341"/>
                  </a:lnTo>
                  <a:lnTo>
                    <a:pt x="3606" y="980198"/>
                  </a:lnTo>
                  <a:lnTo>
                    <a:pt x="3606" y="764895"/>
                  </a:lnTo>
                  <a:lnTo>
                    <a:pt x="2730" y="764895"/>
                  </a:lnTo>
                  <a:lnTo>
                    <a:pt x="2730" y="759167"/>
                  </a:lnTo>
                  <a:lnTo>
                    <a:pt x="2552" y="759167"/>
                  </a:lnTo>
                  <a:lnTo>
                    <a:pt x="2552" y="753440"/>
                  </a:lnTo>
                  <a:lnTo>
                    <a:pt x="3606" y="753440"/>
                  </a:lnTo>
                  <a:lnTo>
                    <a:pt x="3606" y="547306"/>
                  </a:lnTo>
                  <a:close/>
                </a:path>
                <a:path w="3809" h="981710">
                  <a:moveTo>
                    <a:pt x="3606" y="0"/>
                  </a:moveTo>
                  <a:lnTo>
                    <a:pt x="0" y="952"/>
                  </a:lnTo>
                  <a:lnTo>
                    <a:pt x="0" y="37185"/>
                  </a:lnTo>
                  <a:lnTo>
                    <a:pt x="3606" y="35877"/>
                  </a:lnTo>
                  <a:lnTo>
                    <a:pt x="3606" y="0"/>
                  </a:lnTo>
                  <a:close/>
                </a:path>
              </a:pathLst>
            </a:custGeom>
            <a:solidFill>
              <a:srgbClr val="ACA6B4"/>
            </a:solidFill>
          </p:spPr>
          <p:txBody>
            <a:bodyPr wrap="square" lIns="0" tIns="0" rIns="0" bIns="0" rtlCol="0"/>
            <a:lstStyle/>
            <a:p>
              <a:endParaRPr lang="fr-FR" noProof="0" dirty="0"/>
            </a:p>
          </p:txBody>
        </p:sp>
        <p:sp>
          <p:nvSpPr>
            <p:cNvPr id="7091" name="object 7091"/>
            <p:cNvSpPr/>
            <p:nvPr/>
          </p:nvSpPr>
          <p:spPr>
            <a:xfrm>
              <a:off x="7545673" y="5309772"/>
              <a:ext cx="3810" cy="981710"/>
            </a:xfrm>
            <a:custGeom>
              <a:avLst/>
              <a:gdLst/>
              <a:ahLst/>
              <a:cxnLst/>
              <a:rect l="l" t="t" r="r" b="b"/>
              <a:pathLst>
                <a:path w="3809" h="981710">
                  <a:moveTo>
                    <a:pt x="3602" y="726989"/>
                  </a:moveTo>
                  <a:lnTo>
                    <a:pt x="3602" y="753410"/>
                  </a:lnTo>
                </a:path>
                <a:path w="3809" h="981710">
                  <a:moveTo>
                    <a:pt x="3602" y="764803"/>
                  </a:moveTo>
                  <a:lnTo>
                    <a:pt x="3602" y="981165"/>
                  </a:lnTo>
                </a:path>
                <a:path w="3809" h="981710">
                  <a:moveTo>
                    <a:pt x="0" y="980622"/>
                  </a:moveTo>
                  <a:lnTo>
                    <a:pt x="0" y="726989"/>
                  </a:lnTo>
                </a:path>
                <a:path w="3809" h="981710">
                  <a:moveTo>
                    <a:pt x="3602" y="0"/>
                  </a:moveTo>
                  <a:lnTo>
                    <a:pt x="3602" y="35883"/>
                  </a:lnTo>
                </a:path>
                <a:path w="3809" h="981710">
                  <a:moveTo>
                    <a:pt x="3602" y="547575"/>
                  </a:moveTo>
                  <a:lnTo>
                    <a:pt x="3602" y="726989"/>
                  </a:lnTo>
                </a:path>
                <a:path w="3809" h="981710">
                  <a:moveTo>
                    <a:pt x="0" y="726989"/>
                  </a:moveTo>
                  <a:lnTo>
                    <a:pt x="0" y="547121"/>
                  </a:lnTo>
                </a:path>
                <a:path w="3809" h="981710">
                  <a:moveTo>
                    <a:pt x="0" y="37187"/>
                  </a:moveTo>
                  <a:lnTo>
                    <a:pt x="0" y="961"/>
                  </a:lnTo>
                </a:path>
              </a:pathLst>
            </a:custGeom>
            <a:ln w="3175">
              <a:solidFill>
                <a:srgbClr val="ACA6B4"/>
              </a:solidFill>
            </a:ln>
          </p:spPr>
          <p:txBody>
            <a:bodyPr wrap="square" lIns="0" tIns="0" rIns="0" bIns="0" rtlCol="0"/>
            <a:lstStyle/>
            <a:p>
              <a:endParaRPr lang="fr-FR" noProof="0" dirty="0"/>
            </a:p>
          </p:txBody>
        </p:sp>
        <p:sp>
          <p:nvSpPr>
            <p:cNvPr id="7092" name="object 7092"/>
            <p:cNvSpPr/>
            <p:nvPr/>
          </p:nvSpPr>
          <p:spPr>
            <a:xfrm>
              <a:off x="7549274" y="5308815"/>
              <a:ext cx="3810" cy="982980"/>
            </a:xfrm>
            <a:custGeom>
              <a:avLst/>
              <a:gdLst/>
              <a:ahLst/>
              <a:cxnLst/>
              <a:rect l="l" t="t" r="r" b="b"/>
              <a:pathLst>
                <a:path w="3809" h="982979">
                  <a:moveTo>
                    <a:pt x="2882" y="35801"/>
                  </a:moveTo>
                  <a:lnTo>
                    <a:pt x="0" y="35801"/>
                  </a:lnTo>
                  <a:lnTo>
                    <a:pt x="0" y="36842"/>
                  </a:lnTo>
                  <a:lnTo>
                    <a:pt x="2882" y="35801"/>
                  </a:lnTo>
                  <a:close/>
                </a:path>
                <a:path w="3809" h="982979">
                  <a:moveTo>
                    <a:pt x="3594" y="777138"/>
                  </a:moveTo>
                  <a:lnTo>
                    <a:pt x="0" y="765771"/>
                  </a:lnTo>
                  <a:lnTo>
                    <a:pt x="0" y="982129"/>
                  </a:lnTo>
                  <a:lnTo>
                    <a:pt x="3594" y="982675"/>
                  </a:lnTo>
                  <a:lnTo>
                    <a:pt x="3594" y="777138"/>
                  </a:lnTo>
                  <a:close/>
                </a:path>
                <a:path w="3809" h="982979">
                  <a:moveTo>
                    <a:pt x="3594" y="548995"/>
                  </a:moveTo>
                  <a:lnTo>
                    <a:pt x="0" y="548538"/>
                  </a:lnTo>
                  <a:lnTo>
                    <a:pt x="0" y="754367"/>
                  </a:lnTo>
                  <a:lnTo>
                    <a:pt x="3594" y="744385"/>
                  </a:lnTo>
                  <a:lnTo>
                    <a:pt x="3594" y="548995"/>
                  </a:lnTo>
                  <a:close/>
                </a:path>
                <a:path w="3809" h="982979">
                  <a:moveTo>
                    <a:pt x="3594" y="0"/>
                  </a:moveTo>
                  <a:lnTo>
                    <a:pt x="0" y="965"/>
                  </a:lnTo>
                  <a:lnTo>
                    <a:pt x="0" y="35560"/>
                  </a:lnTo>
                  <a:lnTo>
                    <a:pt x="3594" y="35560"/>
                  </a:lnTo>
                  <a:lnTo>
                    <a:pt x="3594" y="0"/>
                  </a:lnTo>
                  <a:close/>
                </a:path>
              </a:pathLst>
            </a:custGeom>
            <a:solidFill>
              <a:srgbClr val="ACA6B3"/>
            </a:solidFill>
          </p:spPr>
          <p:txBody>
            <a:bodyPr wrap="square" lIns="0" tIns="0" rIns="0" bIns="0" rtlCol="0"/>
            <a:lstStyle/>
            <a:p>
              <a:endParaRPr lang="fr-FR" noProof="0" dirty="0"/>
            </a:p>
          </p:txBody>
        </p:sp>
        <p:sp>
          <p:nvSpPr>
            <p:cNvPr id="7093" name="object 7093"/>
            <p:cNvSpPr/>
            <p:nvPr/>
          </p:nvSpPr>
          <p:spPr>
            <a:xfrm>
              <a:off x="7549276" y="5308810"/>
              <a:ext cx="3810" cy="982980"/>
            </a:xfrm>
            <a:custGeom>
              <a:avLst/>
              <a:gdLst/>
              <a:ahLst/>
              <a:cxnLst/>
              <a:rect l="l" t="t" r="r" b="b"/>
              <a:pathLst>
                <a:path w="3809" h="982979">
                  <a:moveTo>
                    <a:pt x="3602" y="727951"/>
                  </a:moveTo>
                  <a:lnTo>
                    <a:pt x="3602" y="744377"/>
                  </a:lnTo>
                </a:path>
                <a:path w="3809" h="982979">
                  <a:moveTo>
                    <a:pt x="3602" y="777134"/>
                  </a:moveTo>
                  <a:lnTo>
                    <a:pt x="3602" y="982670"/>
                  </a:lnTo>
                </a:path>
                <a:path w="3809" h="982979">
                  <a:moveTo>
                    <a:pt x="0" y="982126"/>
                  </a:moveTo>
                  <a:lnTo>
                    <a:pt x="0" y="765764"/>
                  </a:lnTo>
                </a:path>
                <a:path w="3809" h="982979">
                  <a:moveTo>
                    <a:pt x="0" y="754371"/>
                  </a:moveTo>
                  <a:lnTo>
                    <a:pt x="0" y="727951"/>
                  </a:lnTo>
                </a:path>
                <a:path w="3809" h="982979">
                  <a:moveTo>
                    <a:pt x="3602" y="0"/>
                  </a:moveTo>
                  <a:lnTo>
                    <a:pt x="3602" y="35561"/>
                  </a:lnTo>
                </a:path>
                <a:path w="3809" h="982979">
                  <a:moveTo>
                    <a:pt x="3602" y="548989"/>
                  </a:moveTo>
                  <a:lnTo>
                    <a:pt x="3602" y="727951"/>
                  </a:lnTo>
                </a:path>
                <a:path w="3809" h="982979">
                  <a:moveTo>
                    <a:pt x="0" y="727951"/>
                  </a:moveTo>
                  <a:lnTo>
                    <a:pt x="0" y="548536"/>
                  </a:lnTo>
                </a:path>
                <a:path w="3809" h="982979">
                  <a:moveTo>
                    <a:pt x="0" y="36844"/>
                  </a:moveTo>
                  <a:lnTo>
                    <a:pt x="0" y="961"/>
                  </a:lnTo>
                </a:path>
              </a:pathLst>
            </a:custGeom>
            <a:ln w="3175">
              <a:solidFill>
                <a:srgbClr val="ACA6B3"/>
              </a:solidFill>
            </a:ln>
          </p:spPr>
          <p:txBody>
            <a:bodyPr wrap="square" lIns="0" tIns="0" rIns="0" bIns="0" rtlCol="0"/>
            <a:lstStyle/>
            <a:p>
              <a:endParaRPr lang="fr-FR" noProof="0" dirty="0"/>
            </a:p>
          </p:txBody>
        </p:sp>
        <p:sp>
          <p:nvSpPr>
            <p:cNvPr id="7094" name="object 7094"/>
            <p:cNvSpPr/>
            <p:nvPr/>
          </p:nvSpPr>
          <p:spPr>
            <a:xfrm>
              <a:off x="7552868" y="5308371"/>
              <a:ext cx="1905" cy="983615"/>
            </a:xfrm>
            <a:custGeom>
              <a:avLst/>
              <a:gdLst/>
              <a:ahLst/>
              <a:cxnLst/>
              <a:rect l="l" t="t" r="r" b="b"/>
              <a:pathLst>
                <a:path w="1904" h="983614">
                  <a:moveTo>
                    <a:pt x="1320" y="781735"/>
                  </a:moveTo>
                  <a:lnTo>
                    <a:pt x="0" y="777582"/>
                  </a:lnTo>
                  <a:lnTo>
                    <a:pt x="0" y="781735"/>
                  </a:lnTo>
                  <a:lnTo>
                    <a:pt x="1320" y="781735"/>
                  </a:lnTo>
                  <a:close/>
                </a:path>
                <a:path w="1904" h="983614">
                  <a:moveTo>
                    <a:pt x="1689" y="782040"/>
                  </a:moveTo>
                  <a:lnTo>
                    <a:pt x="0" y="782040"/>
                  </a:lnTo>
                  <a:lnTo>
                    <a:pt x="0" y="983119"/>
                  </a:lnTo>
                  <a:lnTo>
                    <a:pt x="1689" y="983119"/>
                  </a:lnTo>
                  <a:lnTo>
                    <a:pt x="1689" y="782040"/>
                  </a:lnTo>
                  <a:close/>
                </a:path>
                <a:path w="1904" h="983614">
                  <a:moveTo>
                    <a:pt x="1689" y="549643"/>
                  </a:moveTo>
                  <a:lnTo>
                    <a:pt x="0" y="549643"/>
                  </a:lnTo>
                  <a:lnTo>
                    <a:pt x="0" y="744829"/>
                  </a:lnTo>
                  <a:lnTo>
                    <a:pt x="1689" y="740156"/>
                  </a:lnTo>
                  <a:lnTo>
                    <a:pt x="1689" y="549643"/>
                  </a:lnTo>
                  <a:close/>
                </a:path>
                <a:path w="1904" h="983614">
                  <a:moveTo>
                    <a:pt x="1689" y="0"/>
                  </a:moveTo>
                  <a:lnTo>
                    <a:pt x="0" y="444"/>
                  </a:lnTo>
                  <a:lnTo>
                    <a:pt x="0" y="35445"/>
                  </a:lnTo>
                  <a:lnTo>
                    <a:pt x="1689" y="35445"/>
                  </a:lnTo>
                  <a:lnTo>
                    <a:pt x="1689" y="0"/>
                  </a:lnTo>
                  <a:close/>
                </a:path>
              </a:pathLst>
            </a:custGeom>
            <a:solidFill>
              <a:srgbClr val="ACA6B3"/>
            </a:solidFill>
          </p:spPr>
          <p:txBody>
            <a:bodyPr wrap="square" lIns="0" tIns="0" rIns="0" bIns="0" rtlCol="0"/>
            <a:lstStyle/>
            <a:p>
              <a:endParaRPr lang="fr-FR" noProof="0" dirty="0"/>
            </a:p>
          </p:txBody>
        </p:sp>
        <p:sp>
          <p:nvSpPr>
            <p:cNvPr id="7095" name="object 7095"/>
            <p:cNvSpPr/>
            <p:nvPr/>
          </p:nvSpPr>
          <p:spPr>
            <a:xfrm>
              <a:off x="7552879" y="5308362"/>
              <a:ext cx="1905" cy="983615"/>
            </a:xfrm>
            <a:custGeom>
              <a:avLst/>
              <a:gdLst/>
              <a:ahLst/>
              <a:cxnLst/>
              <a:rect l="l" t="t" r="r" b="b"/>
              <a:pathLst>
                <a:path w="1904" h="983614">
                  <a:moveTo>
                    <a:pt x="1681" y="728399"/>
                  </a:moveTo>
                  <a:lnTo>
                    <a:pt x="1681" y="740162"/>
                  </a:lnTo>
                </a:path>
                <a:path w="1904" h="983614">
                  <a:moveTo>
                    <a:pt x="1681" y="782045"/>
                  </a:moveTo>
                  <a:lnTo>
                    <a:pt x="1681" y="983372"/>
                  </a:lnTo>
                </a:path>
                <a:path w="1904" h="983614">
                  <a:moveTo>
                    <a:pt x="0" y="983118"/>
                  </a:moveTo>
                  <a:lnTo>
                    <a:pt x="0" y="777582"/>
                  </a:lnTo>
                </a:path>
                <a:path w="1904" h="983614">
                  <a:moveTo>
                    <a:pt x="0" y="744826"/>
                  </a:moveTo>
                  <a:lnTo>
                    <a:pt x="0" y="728399"/>
                  </a:lnTo>
                </a:path>
                <a:path w="1904" h="983614">
                  <a:moveTo>
                    <a:pt x="1681" y="0"/>
                  </a:moveTo>
                  <a:lnTo>
                    <a:pt x="1681" y="35449"/>
                  </a:lnTo>
                </a:path>
                <a:path w="1904" h="983614">
                  <a:moveTo>
                    <a:pt x="1681" y="549649"/>
                  </a:moveTo>
                  <a:lnTo>
                    <a:pt x="1681" y="728399"/>
                  </a:lnTo>
                </a:path>
                <a:path w="1904" h="983614">
                  <a:moveTo>
                    <a:pt x="0" y="728399"/>
                  </a:moveTo>
                  <a:lnTo>
                    <a:pt x="0" y="549437"/>
                  </a:lnTo>
                </a:path>
                <a:path w="1904" h="983614">
                  <a:moveTo>
                    <a:pt x="0" y="36009"/>
                  </a:moveTo>
                  <a:lnTo>
                    <a:pt x="0" y="448"/>
                  </a:lnTo>
                </a:path>
              </a:pathLst>
            </a:custGeom>
            <a:ln w="3175">
              <a:solidFill>
                <a:srgbClr val="ACA6B3"/>
              </a:solidFill>
            </a:ln>
          </p:spPr>
          <p:txBody>
            <a:bodyPr wrap="square" lIns="0" tIns="0" rIns="0" bIns="0" rtlCol="0"/>
            <a:lstStyle/>
            <a:p>
              <a:endParaRPr lang="fr-FR" noProof="0" dirty="0"/>
            </a:p>
          </p:txBody>
        </p:sp>
        <p:sp>
          <p:nvSpPr>
            <p:cNvPr id="7096" name="object 7096"/>
            <p:cNvSpPr/>
            <p:nvPr/>
          </p:nvSpPr>
          <p:spPr>
            <a:xfrm>
              <a:off x="7554557" y="5307406"/>
              <a:ext cx="3810" cy="984885"/>
            </a:xfrm>
            <a:custGeom>
              <a:avLst/>
              <a:gdLst/>
              <a:ahLst/>
              <a:cxnLst/>
              <a:rect l="l" t="t" r="r" b="b"/>
              <a:pathLst>
                <a:path w="3809" h="984885">
                  <a:moveTo>
                    <a:pt x="3594" y="786028"/>
                  </a:moveTo>
                  <a:lnTo>
                    <a:pt x="0" y="783005"/>
                  </a:lnTo>
                  <a:lnTo>
                    <a:pt x="0" y="984338"/>
                  </a:lnTo>
                  <a:lnTo>
                    <a:pt x="3594" y="984872"/>
                  </a:lnTo>
                  <a:lnTo>
                    <a:pt x="3594" y="786028"/>
                  </a:lnTo>
                  <a:close/>
                </a:path>
                <a:path w="3809" h="984885">
                  <a:moveTo>
                    <a:pt x="3594" y="550824"/>
                  </a:moveTo>
                  <a:lnTo>
                    <a:pt x="0" y="550824"/>
                  </a:lnTo>
                  <a:lnTo>
                    <a:pt x="0" y="736346"/>
                  </a:lnTo>
                  <a:lnTo>
                    <a:pt x="0" y="738644"/>
                  </a:lnTo>
                  <a:lnTo>
                    <a:pt x="0" y="740930"/>
                  </a:lnTo>
                  <a:lnTo>
                    <a:pt x="482" y="740930"/>
                  </a:lnTo>
                  <a:lnTo>
                    <a:pt x="482" y="738644"/>
                  </a:lnTo>
                  <a:lnTo>
                    <a:pt x="1993" y="738644"/>
                  </a:lnTo>
                  <a:lnTo>
                    <a:pt x="1993" y="736346"/>
                  </a:lnTo>
                  <a:lnTo>
                    <a:pt x="3594" y="736346"/>
                  </a:lnTo>
                  <a:lnTo>
                    <a:pt x="3594" y="550824"/>
                  </a:lnTo>
                  <a:close/>
                </a:path>
                <a:path w="3809" h="984885">
                  <a:moveTo>
                    <a:pt x="3594" y="0"/>
                  </a:moveTo>
                  <a:lnTo>
                    <a:pt x="0" y="965"/>
                  </a:lnTo>
                  <a:lnTo>
                    <a:pt x="0" y="36410"/>
                  </a:lnTo>
                  <a:lnTo>
                    <a:pt x="3594" y="35217"/>
                  </a:lnTo>
                  <a:lnTo>
                    <a:pt x="3594" y="0"/>
                  </a:lnTo>
                  <a:close/>
                </a:path>
              </a:pathLst>
            </a:custGeom>
            <a:solidFill>
              <a:srgbClr val="ACA6B3"/>
            </a:solidFill>
          </p:spPr>
          <p:txBody>
            <a:bodyPr wrap="square" lIns="0" tIns="0" rIns="0" bIns="0" rtlCol="0"/>
            <a:lstStyle/>
            <a:p>
              <a:endParaRPr lang="fr-FR" noProof="0" dirty="0"/>
            </a:p>
          </p:txBody>
        </p:sp>
        <p:sp>
          <p:nvSpPr>
            <p:cNvPr id="7097" name="object 7097"/>
            <p:cNvSpPr/>
            <p:nvPr/>
          </p:nvSpPr>
          <p:spPr>
            <a:xfrm>
              <a:off x="7554560" y="5307401"/>
              <a:ext cx="3810" cy="984885"/>
            </a:xfrm>
            <a:custGeom>
              <a:avLst/>
              <a:gdLst/>
              <a:ahLst/>
              <a:cxnLst/>
              <a:rect l="l" t="t" r="r" b="b"/>
              <a:pathLst>
                <a:path w="3809" h="984885">
                  <a:moveTo>
                    <a:pt x="3602" y="729360"/>
                  </a:moveTo>
                  <a:lnTo>
                    <a:pt x="3602" y="736244"/>
                  </a:lnTo>
                </a:path>
                <a:path w="3809" h="984885">
                  <a:moveTo>
                    <a:pt x="3602" y="786028"/>
                  </a:moveTo>
                  <a:lnTo>
                    <a:pt x="3602" y="984877"/>
                  </a:lnTo>
                </a:path>
                <a:path w="3809" h="984885">
                  <a:moveTo>
                    <a:pt x="0" y="984333"/>
                  </a:moveTo>
                  <a:lnTo>
                    <a:pt x="0" y="783006"/>
                  </a:lnTo>
                </a:path>
                <a:path w="3809" h="984885">
                  <a:moveTo>
                    <a:pt x="0" y="741124"/>
                  </a:moveTo>
                  <a:lnTo>
                    <a:pt x="0" y="729360"/>
                  </a:lnTo>
                </a:path>
                <a:path w="3809" h="984885">
                  <a:moveTo>
                    <a:pt x="3602" y="0"/>
                  </a:moveTo>
                  <a:lnTo>
                    <a:pt x="3602" y="35211"/>
                  </a:lnTo>
                </a:path>
                <a:path w="3809" h="984885">
                  <a:moveTo>
                    <a:pt x="3602" y="551063"/>
                  </a:moveTo>
                  <a:lnTo>
                    <a:pt x="3602" y="729360"/>
                  </a:lnTo>
                </a:path>
                <a:path w="3809" h="984885">
                  <a:moveTo>
                    <a:pt x="0" y="729360"/>
                  </a:moveTo>
                  <a:lnTo>
                    <a:pt x="0" y="550610"/>
                  </a:lnTo>
                </a:path>
                <a:path w="3809" h="984885">
                  <a:moveTo>
                    <a:pt x="0" y="36411"/>
                  </a:moveTo>
                  <a:lnTo>
                    <a:pt x="0" y="961"/>
                  </a:lnTo>
                </a:path>
              </a:pathLst>
            </a:custGeom>
            <a:ln w="3175">
              <a:solidFill>
                <a:srgbClr val="ACA6B3"/>
              </a:solidFill>
            </a:ln>
          </p:spPr>
          <p:txBody>
            <a:bodyPr wrap="square" lIns="0" tIns="0" rIns="0" bIns="0" rtlCol="0"/>
            <a:lstStyle/>
            <a:p>
              <a:endParaRPr lang="fr-FR" noProof="0" dirty="0"/>
            </a:p>
          </p:txBody>
        </p:sp>
        <p:sp>
          <p:nvSpPr>
            <p:cNvPr id="7098" name="object 7098"/>
            <p:cNvSpPr/>
            <p:nvPr/>
          </p:nvSpPr>
          <p:spPr>
            <a:xfrm>
              <a:off x="7558151" y="5306440"/>
              <a:ext cx="3810" cy="986790"/>
            </a:xfrm>
            <a:custGeom>
              <a:avLst/>
              <a:gdLst/>
              <a:ahLst/>
              <a:cxnLst/>
              <a:rect l="l" t="t" r="r" b="b"/>
              <a:pathLst>
                <a:path w="3809" h="986789">
                  <a:moveTo>
                    <a:pt x="3606" y="790016"/>
                  </a:moveTo>
                  <a:lnTo>
                    <a:pt x="0" y="786993"/>
                  </a:lnTo>
                  <a:lnTo>
                    <a:pt x="0" y="985837"/>
                  </a:lnTo>
                  <a:lnTo>
                    <a:pt x="3606" y="986383"/>
                  </a:lnTo>
                  <a:lnTo>
                    <a:pt x="3606" y="790016"/>
                  </a:lnTo>
                  <a:close/>
                </a:path>
                <a:path w="3809" h="986789">
                  <a:moveTo>
                    <a:pt x="3606" y="552488"/>
                  </a:moveTo>
                  <a:lnTo>
                    <a:pt x="0" y="552030"/>
                  </a:lnTo>
                  <a:lnTo>
                    <a:pt x="0" y="737209"/>
                  </a:lnTo>
                  <a:lnTo>
                    <a:pt x="3606" y="734390"/>
                  </a:lnTo>
                  <a:lnTo>
                    <a:pt x="3606" y="552488"/>
                  </a:lnTo>
                  <a:close/>
                </a:path>
                <a:path w="3809" h="986789">
                  <a:moveTo>
                    <a:pt x="3606" y="0"/>
                  </a:moveTo>
                  <a:lnTo>
                    <a:pt x="0" y="965"/>
                  </a:lnTo>
                  <a:lnTo>
                    <a:pt x="0" y="36182"/>
                  </a:lnTo>
                  <a:lnTo>
                    <a:pt x="3606" y="34975"/>
                  </a:lnTo>
                  <a:lnTo>
                    <a:pt x="3606" y="0"/>
                  </a:lnTo>
                  <a:close/>
                </a:path>
              </a:pathLst>
            </a:custGeom>
            <a:solidFill>
              <a:srgbClr val="ACA6B3"/>
            </a:solidFill>
          </p:spPr>
          <p:txBody>
            <a:bodyPr wrap="square" lIns="0" tIns="0" rIns="0" bIns="0" rtlCol="0"/>
            <a:lstStyle/>
            <a:p>
              <a:endParaRPr lang="fr-FR" noProof="0" dirty="0"/>
            </a:p>
          </p:txBody>
        </p:sp>
        <p:sp>
          <p:nvSpPr>
            <p:cNvPr id="7099" name="object 7099"/>
            <p:cNvSpPr/>
            <p:nvPr/>
          </p:nvSpPr>
          <p:spPr>
            <a:xfrm>
              <a:off x="7558163" y="5306440"/>
              <a:ext cx="3810" cy="986790"/>
            </a:xfrm>
            <a:custGeom>
              <a:avLst/>
              <a:gdLst/>
              <a:ahLst/>
              <a:cxnLst/>
              <a:rect l="l" t="t" r="r" b="b"/>
              <a:pathLst>
                <a:path w="3809" h="986789">
                  <a:moveTo>
                    <a:pt x="3602" y="730322"/>
                  </a:moveTo>
                  <a:lnTo>
                    <a:pt x="3602" y="734390"/>
                  </a:lnTo>
                </a:path>
                <a:path w="3809" h="986789">
                  <a:moveTo>
                    <a:pt x="3602" y="790011"/>
                  </a:moveTo>
                  <a:lnTo>
                    <a:pt x="3602" y="986381"/>
                  </a:lnTo>
                </a:path>
                <a:path w="3809" h="986789">
                  <a:moveTo>
                    <a:pt x="0" y="985838"/>
                  </a:moveTo>
                  <a:lnTo>
                    <a:pt x="0" y="786989"/>
                  </a:lnTo>
                </a:path>
                <a:path w="3809" h="986789">
                  <a:moveTo>
                    <a:pt x="0" y="737205"/>
                  </a:moveTo>
                  <a:lnTo>
                    <a:pt x="0" y="730322"/>
                  </a:lnTo>
                </a:path>
                <a:path w="3809" h="986789">
                  <a:moveTo>
                    <a:pt x="3602" y="0"/>
                  </a:moveTo>
                  <a:lnTo>
                    <a:pt x="3602" y="34973"/>
                  </a:lnTo>
                </a:path>
                <a:path w="3809" h="986789">
                  <a:moveTo>
                    <a:pt x="3602" y="552477"/>
                  </a:moveTo>
                  <a:lnTo>
                    <a:pt x="3602" y="730322"/>
                  </a:lnTo>
                </a:path>
                <a:path w="3809" h="986789">
                  <a:moveTo>
                    <a:pt x="0" y="730322"/>
                  </a:moveTo>
                  <a:lnTo>
                    <a:pt x="0" y="552024"/>
                  </a:lnTo>
                </a:path>
                <a:path w="3809" h="986789">
                  <a:moveTo>
                    <a:pt x="0" y="36172"/>
                  </a:moveTo>
                  <a:lnTo>
                    <a:pt x="0" y="961"/>
                  </a:lnTo>
                </a:path>
              </a:pathLst>
            </a:custGeom>
            <a:ln w="3175">
              <a:solidFill>
                <a:srgbClr val="ACA6B3"/>
              </a:solidFill>
            </a:ln>
          </p:spPr>
          <p:txBody>
            <a:bodyPr wrap="square" lIns="0" tIns="0" rIns="0" bIns="0" rtlCol="0"/>
            <a:lstStyle/>
            <a:p>
              <a:endParaRPr lang="fr-FR" noProof="0" dirty="0"/>
            </a:p>
          </p:txBody>
        </p:sp>
        <p:sp>
          <p:nvSpPr>
            <p:cNvPr id="7100" name="object 7100"/>
            <p:cNvSpPr/>
            <p:nvPr/>
          </p:nvSpPr>
          <p:spPr>
            <a:xfrm>
              <a:off x="7561758" y="5305933"/>
              <a:ext cx="2540" cy="987425"/>
            </a:xfrm>
            <a:custGeom>
              <a:avLst/>
              <a:gdLst/>
              <a:ahLst/>
              <a:cxnLst/>
              <a:rect l="l" t="t" r="r" b="b"/>
              <a:pathLst>
                <a:path w="2540" h="987425">
                  <a:moveTo>
                    <a:pt x="1917" y="792137"/>
                  </a:moveTo>
                  <a:lnTo>
                    <a:pt x="0" y="790524"/>
                  </a:lnTo>
                  <a:lnTo>
                    <a:pt x="0" y="986891"/>
                  </a:lnTo>
                  <a:lnTo>
                    <a:pt x="1917" y="986891"/>
                  </a:lnTo>
                  <a:lnTo>
                    <a:pt x="1917" y="792137"/>
                  </a:lnTo>
                  <a:close/>
                </a:path>
                <a:path w="2540" h="987425">
                  <a:moveTo>
                    <a:pt x="1917" y="553237"/>
                  </a:moveTo>
                  <a:lnTo>
                    <a:pt x="0" y="553237"/>
                  </a:lnTo>
                  <a:lnTo>
                    <a:pt x="0" y="734898"/>
                  </a:lnTo>
                  <a:lnTo>
                    <a:pt x="1917" y="733399"/>
                  </a:lnTo>
                  <a:lnTo>
                    <a:pt x="1917" y="553237"/>
                  </a:lnTo>
                  <a:close/>
                </a:path>
                <a:path w="2540" h="987425">
                  <a:moveTo>
                    <a:pt x="1917" y="0"/>
                  </a:moveTo>
                  <a:lnTo>
                    <a:pt x="0" y="508"/>
                  </a:lnTo>
                  <a:lnTo>
                    <a:pt x="0" y="34848"/>
                  </a:lnTo>
                  <a:lnTo>
                    <a:pt x="1917" y="34848"/>
                  </a:lnTo>
                  <a:lnTo>
                    <a:pt x="1917" y="0"/>
                  </a:lnTo>
                  <a:close/>
                </a:path>
              </a:pathLst>
            </a:custGeom>
            <a:solidFill>
              <a:srgbClr val="ACA4B3"/>
            </a:solidFill>
          </p:spPr>
          <p:txBody>
            <a:bodyPr wrap="square" lIns="0" tIns="0" rIns="0" bIns="0" rtlCol="0"/>
            <a:lstStyle/>
            <a:p>
              <a:endParaRPr lang="fr-FR" noProof="0" dirty="0"/>
            </a:p>
          </p:txBody>
        </p:sp>
        <p:sp>
          <p:nvSpPr>
            <p:cNvPr id="7101" name="object 7101"/>
            <p:cNvSpPr/>
            <p:nvPr/>
          </p:nvSpPr>
          <p:spPr>
            <a:xfrm>
              <a:off x="7561766" y="5305927"/>
              <a:ext cx="2540" cy="987425"/>
            </a:xfrm>
            <a:custGeom>
              <a:avLst/>
              <a:gdLst/>
              <a:ahLst/>
              <a:cxnLst/>
              <a:rect l="l" t="t" r="r" b="b"/>
              <a:pathLst>
                <a:path w="2540" h="987425">
                  <a:moveTo>
                    <a:pt x="1921" y="730834"/>
                  </a:moveTo>
                  <a:lnTo>
                    <a:pt x="1921" y="733401"/>
                  </a:lnTo>
                </a:path>
                <a:path w="2540" h="987425">
                  <a:moveTo>
                    <a:pt x="1921" y="792136"/>
                  </a:moveTo>
                  <a:lnTo>
                    <a:pt x="1921" y="987184"/>
                  </a:lnTo>
                </a:path>
                <a:path w="2540" h="987425">
                  <a:moveTo>
                    <a:pt x="0" y="986894"/>
                  </a:moveTo>
                  <a:lnTo>
                    <a:pt x="0" y="790524"/>
                  </a:lnTo>
                </a:path>
                <a:path w="2540" h="987425">
                  <a:moveTo>
                    <a:pt x="0" y="734902"/>
                  </a:moveTo>
                  <a:lnTo>
                    <a:pt x="0" y="730834"/>
                  </a:lnTo>
                </a:path>
                <a:path w="2540" h="987425">
                  <a:moveTo>
                    <a:pt x="1921" y="0"/>
                  </a:moveTo>
                  <a:lnTo>
                    <a:pt x="1921" y="34845"/>
                  </a:lnTo>
                </a:path>
                <a:path w="2540" h="987425">
                  <a:moveTo>
                    <a:pt x="1921" y="553231"/>
                  </a:moveTo>
                  <a:lnTo>
                    <a:pt x="1921" y="730834"/>
                  </a:lnTo>
                </a:path>
                <a:path w="2540" h="987425">
                  <a:moveTo>
                    <a:pt x="0" y="730834"/>
                  </a:moveTo>
                  <a:lnTo>
                    <a:pt x="0" y="552990"/>
                  </a:lnTo>
                </a:path>
                <a:path w="2540" h="987425">
                  <a:moveTo>
                    <a:pt x="0" y="35485"/>
                  </a:moveTo>
                  <a:lnTo>
                    <a:pt x="0" y="512"/>
                  </a:lnTo>
                </a:path>
              </a:pathLst>
            </a:custGeom>
            <a:ln w="3175">
              <a:solidFill>
                <a:srgbClr val="ACA4B3"/>
              </a:solidFill>
            </a:ln>
          </p:spPr>
          <p:txBody>
            <a:bodyPr wrap="square" lIns="0" tIns="0" rIns="0" bIns="0" rtlCol="0"/>
            <a:lstStyle/>
            <a:p>
              <a:endParaRPr lang="fr-FR" noProof="0" dirty="0"/>
            </a:p>
          </p:txBody>
        </p:sp>
        <p:sp>
          <p:nvSpPr>
            <p:cNvPr id="7102" name="object 7102"/>
            <p:cNvSpPr/>
            <p:nvPr/>
          </p:nvSpPr>
          <p:spPr>
            <a:xfrm>
              <a:off x="7563676" y="5304967"/>
              <a:ext cx="3810" cy="988694"/>
            </a:xfrm>
            <a:custGeom>
              <a:avLst/>
              <a:gdLst/>
              <a:ahLst/>
              <a:cxnLst/>
              <a:rect l="l" t="t" r="r" b="b"/>
              <a:pathLst>
                <a:path w="3809" h="988695">
                  <a:moveTo>
                    <a:pt x="3606" y="796124"/>
                  </a:moveTo>
                  <a:lnTo>
                    <a:pt x="0" y="793102"/>
                  </a:lnTo>
                  <a:lnTo>
                    <a:pt x="0" y="988148"/>
                  </a:lnTo>
                  <a:lnTo>
                    <a:pt x="3606" y="988695"/>
                  </a:lnTo>
                  <a:lnTo>
                    <a:pt x="3606" y="796124"/>
                  </a:lnTo>
                  <a:close/>
                </a:path>
                <a:path w="3809" h="988695">
                  <a:moveTo>
                    <a:pt x="3606" y="554647"/>
                  </a:moveTo>
                  <a:lnTo>
                    <a:pt x="0" y="554202"/>
                  </a:lnTo>
                  <a:lnTo>
                    <a:pt x="0" y="731799"/>
                  </a:lnTo>
                  <a:lnTo>
                    <a:pt x="0" y="734364"/>
                  </a:lnTo>
                  <a:lnTo>
                    <a:pt x="3289" y="731799"/>
                  </a:lnTo>
                  <a:lnTo>
                    <a:pt x="3606" y="731545"/>
                  </a:lnTo>
                  <a:lnTo>
                    <a:pt x="3606" y="554647"/>
                  </a:lnTo>
                  <a:close/>
                </a:path>
                <a:path w="3809" h="988695">
                  <a:moveTo>
                    <a:pt x="3606" y="0"/>
                  </a:moveTo>
                  <a:lnTo>
                    <a:pt x="0" y="965"/>
                  </a:lnTo>
                  <a:lnTo>
                    <a:pt x="0" y="35814"/>
                  </a:lnTo>
                  <a:lnTo>
                    <a:pt x="3606" y="34607"/>
                  </a:lnTo>
                  <a:lnTo>
                    <a:pt x="3606" y="0"/>
                  </a:lnTo>
                  <a:close/>
                </a:path>
              </a:pathLst>
            </a:custGeom>
            <a:solidFill>
              <a:srgbClr val="ACA4B3"/>
            </a:solidFill>
          </p:spPr>
          <p:txBody>
            <a:bodyPr wrap="square" lIns="0" tIns="0" rIns="0" bIns="0" rtlCol="0"/>
            <a:lstStyle/>
            <a:p>
              <a:endParaRPr lang="fr-FR" noProof="0" dirty="0"/>
            </a:p>
          </p:txBody>
        </p:sp>
        <p:sp>
          <p:nvSpPr>
            <p:cNvPr id="7103" name="object 7103"/>
            <p:cNvSpPr/>
            <p:nvPr/>
          </p:nvSpPr>
          <p:spPr>
            <a:xfrm>
              <a:off x="7563687" y="5304966"/>
              <a:ext cx="3810" cy="988694"/>
            </a:xfrm>
            <a:custGeom>
              <a:avLst/>
              <a:gdLst/>
              <a:ahLst/>
              <a:cxnLst/>
              <a:rect l="l" t="t" r="r" b="b"/>
              <a:pathLst>
                <a:path w="3809" h="988695">
                  <a:moveTo>
                    <a:pt x="3602" y="796119"/>
                  </a:moveTo>
                  <a:lnTo>
                    <a:pt x="3602" y="988689"/>
                  </a:lnTo>
                </a:path>
                <a:path w="3809" h="988695">
                  <a:moveTo>
                    <a:pt x="0" y="988145"/>
                  </a:moveTo>
                  <a:lnTo>
                    <a:pt x="0" y="793097"/>
                  </a:lnTo>
                </a:path>
                <a:path w="3809" h="988695">
                  <a:moveTo>
                    <a:pt x="0" y="734362"/>
                  </a:moveTo>
                  <a:lnTo>
                    <a:pt x="0" y="731795"/>
                  </a:lnTo>
                </a:path>
                <a:path w="3809" h="988695">
                  <a:moveTo>
                    <a:pt x="3602" y="0"/>
                  </a:moveTo>
                  <a:lnTo>
                    <a:pt x="3602" y="34607"/>
                  </a:lnTo>
                </a:path>
                <a:path w="3809" h="988695">
                  <a:moveTo>
                    <a:pt x="3602" y="554645"/>
                  </a:moveTo>
                  <a:lnTo>
                    <a:pt x="3602" y="731546"/>
                  </a:lnTo>
                </a:path>
                <a:path w="3809" h="988695">
                  <a:moveTo>
                    <a:pt x="0" y="731795"/>
                  </a:moveTo>
                  <a:lnTo>
                    <a:pt x="0" y="554192"/>
                  </a:lnTo>
                </a:path>
                <a:path w="3809" h="988695">
                  <a:moveTo>
                    <a:pt x="0" y="35807"/>
                  </a:moveTo>
                  <a:lnTo>
                    <a:pt x="0" y="961"/>
                  </a:lnTo>
                </a:path>
              </a:pathLst>
            </a:custGeom>
            <a:ln w="3175">
              <a:solidFill>
                <a:srgbClr val="ACA4B3"/>
              </a:solidFill>
            </a:ln>
          </p:spPr>
          <p:txBody>
            <a:bodyPr wrap="square" lIns="0" tIns="0" rIns="0" bIns="0" rtlCol="0"/>
            <a:lstStyle/>
            <a:p>
              <a:endParaRPr lang="fr-FR" noProof="0" dirty="0"/>
            </a:p>
          </p:txBody>
        </p:sp>
        <p:sp>
          <p:nvSpPr>
            <p:cNvPr id="7104" name="object 7104"/>
            <p:cNvSpPr/>
            <p:nvPr/>
          </p:nvSpPr>
          <p:spPr>
            <a:xfrm>
              <a:off x="7567283" y="5304015"/>
              <a:ext cx="3810" cy="990600"/>
            </a:xfrm>
            <a:custGeom>
              <a:avLst/>
              <a:gdLst/>
              <a:ahLst/>
              <a:cxnLst/>
              <a:rect l="l" t="t" r="r" b="b"/>
              <a:pathLst>
                <a:path w="3809" h="990600">
                  <a:moveTo>
                    <a:pt x="3606" y="800100"/>
                  </a:moveTo>
                  <a:lnTo>
                    <a:pt x="0" y="797077"/>
                  </a:lnTo>
                  <a:lnTo>
                    <a:pt x="0" y="989647"/>
                  </a:lnTo>
                  <a:lnTo>
                    <a:pt x="3606" y="990193"/>
                  </a:lnTo>
                  <a:lnTo>
                    <a:pt x="3606" y="800100"/>
                  </a:lnTo>
                  <a:close/>
                </a:path>
                <a:path w="3809" h="990600">
                  <a:moveTo>
                    <a:pt x="3606" y="556056"/>
                  </a:moveTo>
                  <a:lnTo>
                    <a:pt x="0" y="555599"/>
                  </a:lnTo>
                  <a:lnTo>
                    <a:pt x="0" y="732497"/>
                  </a:lnTo>
                  <a:lnTo>
                    <a:pt x="3606" y="729691"/>
                  </a:lnTo>
                  <a:lnTo>
                    <a:pt x="3606" y="556056"/>
                  </a:lnTo>
                  <a:close/>
                </a:path>
                <a:path w="3809" h="990600">
                  <a:moveTo>
                    <a:pt x="3606" y="0"/>
                  </a:moveTo>
                  <a:lnTo>
                    <a:pt x="0" y="952"/>
                  </a:lnTo>
                  <a:lnTo>
                    <a:pt x="0" y="35560"/>
                  </a:lnTo>
                  <a:lnTo>
                    <a:pt x="3606" y="34366"/>
                  </a:lnTo>
                  <a:lnTo>
                    <a:pt x="3606" y="0"/>
                  </a:lnTo>
                  <a:close/>
                </a:path>
              </a:pathLst>
            </a:custGeom>
            <a:solidFill>
              <a:srgbClr val="ACA4B3"/>
            </a:solidFill>
          </p:spPr>
          <p:txBody>
            <a:bodyPr wrap="square" lIns="0" tIns="0" rIns="0" bIns="0" rtlCol="0"/>
            <a:lstStyle/>
            <a:p>
              <a:endParaRPr lang="fr-FR" noProof="0" dirty="0"/>
            </a:p>
          </p:txBody>
        </p:sp>
        <p:sp>
          <p:nvSpPr>
            <p:cNvPr id="7105" name="object 7105"/>
            <p:cNvSpPr/>
            <p:nvPr/>
          </p:nvSpPr>
          <p:spPr>
            <a:xfrm>
              <a:off x="7567290" y="5304004"/>
              <a:ext cx="3810" cy="990600"/>
            </a:xfrm>
            <a:custGeom>
              <a:avLst/>
              <a:gdLst/>
              <a:ahLst/>
              <a:cxnLst/>
              <a:rect l="l" t="t" r="r" b="b"/>
              <a:pathLst>
                <a:path w="3809" h="990600">
                  <a:moveTo>
                    <a:pt x="3602" y="800102"/>
                  </a:moveTo>
                  <a:lnTo>
                    <a:pt x="3602" y="990193"/>
                  </a:lnTo>
                </a:path>
                <a:path w="3809" h="990600">
                  <a:moveTo>
                    <a:pt x="0" y="989650"/>
                  </a:moveTo>
                  <a:lnTo>
                    <a:pt x="0" y="797080"/>
                  </a:lnTo>
                </a:path>
                <a:path w="3809" h="990600">
                  <a:moveTo>
                    <a:pt x="3602" y="0"/>
                  </a:moveTo>
                  <a:lnTo>
                    <a:pt x="3602" y="34368"/>
                  </a:lnTo>
                </a:path>
                <a:path w="3809" h="990600">
                  <a:moveTo>
                    <a:pt x="3602" y="556060"/>
                  </a:moveTo>
                  <a:lnTo>
                    <a:pt x="3602" y="729692"/>
                  </a:lnTo>
                </a:path>
                <a:path w="3809" h="990600">
                  <a:moveTo>
                    <a:pt x="0" y="732507"/>
                  </a:moveTo>
                  <a:lnTo>
                    <a:pt x="0" y="555607"/>
                  </a:lnTo>
                </a:path>
                <a:path w="3809" h="990600">
                  <a:moveTo>
                    <a:pt x="0" y="35568"/>
                  </a:moveTo>
                  <a:lnTo>
                    <a:pt x="0" y="961"/>
                  </a:lnTo>
                </a:path>
              </a:pathLst>
            </a:custGeom>
            <a:ln w="3175">
              <a:solidFill>
                <a:srgbClr val="ACA4B3"/>
              </a:solidFill>
            </a:ln>
          </p:spPr>
          <p:txBody>
            <a:bodyPr wrap="square" lIns="0" tIns="0" rIns="0" bIns="0" rtlCol="0"/>
            <a:lstStyle/>
            <a:p>
              <a:endParaRPr lang="fr-FR" noProof="0" dirty="0"/>
            </a:p>
          </p:txBody>
        </p:sp>
        <p:sp>
          <p:nvSpPr>
            <p:cNvPr id="7106" name="object 7106"/>
            <p:cNvSpPr/>
            <p:nvPr/>
          </p:nvSpPr>
          <p:spPr>
            <a:xfrm>
              <a:off x="7570889" y="5303049"/>
              <a:ext cx="3810" cy="991869"/>
            </a:xfrm>
            <a:custGeom>
              <a:avLst/>
              <a:gdLst/>
              <a:ahLst/>
              <a:cxnLst/>
              <a:rect l="l" t="t" r="r" b="b"/>
              <a:pathLst>
                <a:path w="3809" h="991870">
                  <a:moveTo>
                    <a:pt x="3606" y="802551"/>
                  </a:moveTo>
                  <a:lnTo>
                    <a:pt x="1092" y="802551"/>
                  </a:lnTo>
                  <a:lnTo>
                    <a:pt x="1092" y="801408"/>
                  </a:lnTo>
                  <a:lnTo>
                    <a:pt x="0" y="801408"/>
                  </a:lnTo>
                  <a:lnTo>
                    <a:pt x="0" y="802551"/>
                  </a:lnTo>
                  <a:lnTo>
                    <a:pt x="0" y="991514"/>
                  </a:lnTo>
                  <a:lnTo>
                    <a:pt x="3606" y="991514"/>
                  </a:lnTo>
                  <a:lnTo>
                    <a:pt x="3606" y="802551"/>
                  </a:lnTo>
                  <a:close/>
                </a:path>
                <a:path w="3809" h="991870">
                  <a:moveTo>
                    <a:pt x="3606" y="557479"/>
                  </a:moveTo>
                  <a:lnTo>
                    <a:pt x="0" y="557022"/>
                  </a:lnTo>
                  <a:lnTo>
                    <a:pt x="0" y="730656"/>
                  </a:lnTo>
                  <a:lnTo>
                    <a:pt x="3606" y="727837"/>
                  </a:lnTo>
                  <a:lnTo>
                    <a:pt x="3606" y="557479"/>
                  </a:lnTo>
                  <a:close/>
                </a:path>
                <a:path w="3809" h="991870">
                  <a:moveTo>
                    <a:pt x="3606" y="0"/>
                  </a:moveTo>
                  <a:lnTo>
                    <a:pt x="0" y="965"/>
                  </a:lnTo>
                  <a:lnTo>
                    <a:pt x="0" y="35331"/>
                  </a:lnTo>
                  <a:lnTo>
                    <a:pt x="3606" y="34124"/>
                  </a:lnTo>
                  <a:lnTo>
                    <a:pt x="3606" y="0"/>
                  </a:lnTo>
                  <a:close/>
                </a:path>
              </a:pathLst>
            </a:custGeom>
            <a:solidFill>
              <a:srgbClr val="ACA4B3"/>
            </a:solidFill>
          </p:spPr>
          <p:txBody>
            <a:bodyPr wrap="square" lIns="0" tIns="0" rIns="0" bIns="0" rtlCol="0"/>
            <a:lstStyle/>
            <a:p>
              <a:endParaRPr lang="fr-FR" noProof="0" dirty="0"/>
            </a:p>
          </p:txBody>
        </p:sp>
        <p:sp>
          <p:nvSpPr>
            <p:cNvPr id="7107" name="object 7107"/>
            <p:cNvSpPr/>
            <p:nvPr/>
          </p:nvSpPr>
          <p:spPr>
            <a:xfrm>
              <a:off x="7570893" y="5303043"/>
              <a:ext cx="3810" cy="991869"/>
            </a:xfrm>
            <a:custGeom>
              <a:avLst/>
              <a:gdLst/>
              <a:ahLst/>
              <a:cxnLst/>
              <a:rect l="l" t="t" r="r" b="b"/>
              <a:pathLst>
                <a:path w="3809" h="991870">
                  <a:moveTo>
                    <a:pt x="3602" y="803028"/>
                  </a:moveTo>
                  <a:lnTo>
                    <a:pt x="3602" y="991698"/>
                  </a:lnTo>
                </a:path>
                <a:path w="3809" h="991870">
                  <a:moveTo>
                    <a:pt x="0" y="991155"/>
                  </a:moveTo>
                  <a:lnTo>
                    <a:pt x="0" y="801064"/>
                  </a:lnTo>
                </a:path>
                <a:path w="3809" h="991870">
                  <a:moveTo>
                    <a:pt x="3602" y="0"/>
                  </a:moveTo>
                  <a:lnTo>
                    <a:pt x="3602" y="34130"/>
                  </a:lnTo>
                </a:path>
                <a:path w="3809" h="991870">
                  <a:moveTo>
                    <a:pt x="3602" y="557474"/>
                  </a:moveTo>
                  <a:lnTo>
                    <a:pt x="3602" y="727837"/>
                  </a:lnTo>
                </a:path>
                <a:path w="3809" h="991870">
                  <a:moveTo>
                    <a:pt x="0" y="730653"/>
                  </a:moveTo>
                  <a:lnTo>
                    <a:pt x="0" y="557021"/>
                  </a:lnTo>
                </a:path>
                <a:path w="3809" h="991870">
                  <a:moveTo>
                    <a:pt x="0" y="35330"/>
                  </a:moveTo>
                  <a:lnTo>
                    <a:pt x="0" y="961"/>
                  </a:lnTo>
                </a:path>
              </a:pathLst>
            </a:custGeom>
            <a:ln w="3175">
              <a:solidFill>
                <a:srgbClr val="ACA4B3"/>
              </a:solidFill>
            </a:ln>
          </p:spPr>
          <p:txBody>
            <a:bodyPr wrap="square" lIns="0" tIns="0" rIns="0" bIns="0" rtlCol="0"/>
            <a:lstStyle/>
            <a:p>
              <a:endParaRPr lang="fr-FR" noProof="0" dirty="0"/>
            </a:p>
          </p:txBody>
        </p:sp>
        <p:sp>
          <p:nvSpPr>
            <p:cNvPr id="7108" name="object 7108"/>
            <p:cNvSpPr/>
            <p:nvPr/>
          </p:nvSpPr>
          <p:spPr>
            <a:xfrm>
              <a:off x="7574496" y="5302605"/>
              <a:ext cx="1905" cy="992505"/>
            </a:xfrm>
            <a:custGeom>
              <a:avLst/>
              <a:gdLst/>
              <a:ahLst/>
              <a:cxnLst/>
              <a:rect l="l" t="t" r="r" b="b"/>
              <a:pathLst>
                <a:path w="1904" h="992504">
                  <a:moveTo>
                    <a:pt x="1676" y="804049"/>
                  </a:moveTo>
                  <a:lnTo>
                    <a:pt x="0" y="804049"/>
                  </a:lnTo>
                  <a:lnTo>
                    <a:pt x="0" y="992149"/>
                  </a:lnTo>
                  <a:lnTo>
                    <a:pt x="1676" y="992149"/>
                  </a:lnTo>
                  <a:lnTo>
                    <a:pt x="1676" y="804049"/>
                  </a:lnTo>
                  <a:close/>
                </a:path>
                <a:path w="1904" h="992504">
                  <a:moveTo>
                    <a:pt x="1676" y="558126"/>
                  </a:moveTo>
                  <a:lnTo>
                    <a:pt x="0" y="558126"/>
                  </a:lnTo>
                  <a:lnTo>
                    <a:pt x="0" y="727456"/>
                  </a:lnTo>
                  <a:lnTo>
                    <a:pt x="1676" y="727456"/>
                  </a:lnTo>
                  <a:lnTo>
                    <a:pt x="1676" y="558126"/>
                  </a:lnTo>
                  <a:close/>
                </a:path>
                <a:path w="1904" h="992504">
                  <a:moveTo>
                    <a:pt x="1676" y="0"/>
                  </a:moveTo>
                  <a:lnTo>
                    <a:pt x="0" y="444"/>
                  </a:lnTo>
                  <a:lnTo>
                    <a:pt x="0" y="34010"/>
                  </a:lnTo>
                  <a:lnTo>
                    <a:pt x="1676" y="34010"/>
                  </a:lnTo>
                  <a:lnTo>
                    <a:pt x="1676" y="0"/>
                  </a:lnTo>
                  <a:close/>
                </a:path>
              </a:pathLst>
            </a:custGeom>
            <a:solidFill>
              <a:srgbClr val="ABA4B1"/>
            </a:solidFill>
          </p:spPr>
          <p:txBody>
            <a:bodyPr wrap="square" lIns="0" tIns="0" rIns="0" bIns="0" rtlCol="0"/>
            <a:lstStyle/>
            <a:p>
              <a:endParaRPr lang="fr-FR" noProof="0" dirty="0"/>
            </a:p>
          </p:txBody>
        </p:sp>
        <p:sp>
          <p:nvSpPr>
            <p:cNvPr id="7109" name="object 7109"/>
            <p:cNvSpPr/>
            <p:nvPr/>
          </p:nvSpPr>
          <p:spPr>
            <a:xfrm>
              <a:off x="7574496" y="5302595"/>
              <a:ext cx="1905" cy="992505"/>
            </a:xfrm>
            <a:custGeom>
              <a:avLst/>
              <a:gdLst/>
              <a:ahLst/>
              <a:cxnLst/>
              <a:rect l="l" t="t" r="r" b="b"/>
              <a:pathLst>
                <a:path w="1904" h="992504">
                  <a:moveTo>
                    <a:pt x="1681" y="804052"/>
                  </a:moveTo>
                  <a:lnTo>
                    <a:pt x="1681" y="992400"/>
                  </a:lnTo>
                </a:path>
                <a:path w="1904" h="992504">
                  <a:moveTo>
                    <a:pt x="0" y="992147"/>
                  </a:moveTo>
                  <a:lnTo>
                    <a:pt x="0" y="803476"/>
                  </a:lnTo>
                </a:path>
                <a:path w="1904" h="992504">
                  <a:moveTo>
                    <a:pt x="1681" y="0"/>
                  </a:moveTo>
                  <a:lnTo>
                    <a:pt x="1681" y="34019"/>
                  </a:lnTo>
                </a:path>
                <a:path w="1904" h="992504">
                  <a:moveTo>
                    <a:pt x="1681" y="558134"/>
                  </a:moveTo>
                  <a:lnTo>
                    <a:pt x="1681" y="727464"/>
                  </a:lnTo>
                </a:path>
                <a:path w="1904" h="992504">
                  <a:moveTo>
                    <a:pt x="0" y="728286"/>
                  </a:moveTo>
                  <a:lnTo>
                    <a:pt x="0" y="557922"/>
                  </a:lnTo>
                </a:path>
                <a:path w="1904" h="992504">
                  <a:moveTo>
                    <a:pt x="0" y="34578"/>
                  </a:moveTo>
                  <a:lnTo>
                    <a:pt x="0" y="448"/>
                  </a:lnTo>
                </a:path>
              </a:pathLst>
            </a:custGeom>
            <a:ln w="3175">
              <a:solidFill>
                <a:srgbClr val="ABA4B1"/>
              </a:solidFill>
            </a:ln>
          </p:spPr>
          <p:txBody>
            <a:bodyPr wrap="square" lIns="0" tIns="0" rIns="0" bIns="0" rtlCol="0"/>
            <a:lstStyle/>
            <a:p>
              <a:endParaRPr lang="fr-FR" noProof="0" dirty="0"/>
            </a:p>
          </p:txBody>
        </p:sp>
        <p:sp>
          <p:nvSpPr>
            <p:cNvPr id="7110" name="object 7110"/>
            <p:cNvSpPr/>
            <p:nvPr/>
          </p:nvSpPr>
          <p:spPr>
            <a:xfrm>
              <a:off x="7576172" y="5301640"/>
              <a:ext cx="3810" cy="994410"/>
            </a:xfrm>
            <a:custGeom>
              <a:avLst/>
              <a:gdLst/>
              <a:ahLst/>
              <a:cxnLst/>
              <a:rect l="l" t="t" r="r" b="b"/>
              <a:pathLst>
                <a:path w="3809" h="994410">
                  <a:moveTo>
                    <a:pt x="3606" y="806246"/>
                  </a:moveTo>
                  <a:lnTo>
                    <a:pt x="0" y="805014"/>
                  </a:lnTo>
                  <a:lnTo>
                    <a:pt x="0" y="993355"/>
                  </a:lnTo>
                  <a:lnTo>
                    <a:pt x="3606" y="993902"/>
                  </a:lnTo>
                  <a:lnTo>
                    <a:pt x="3606" y="806246"/>
                  </a:lnTo>
                  <a:close/>
                </a:path>
                <a:path w="3809" h="994410">
                  <a:moveTo>
                    <a:pt x="3606" y="559549"/>
                  </a:moveTo>
                  <a:lnTo>
                    <a:pt x="0" y="559092"/>
                  </a:lnTo>
                  <a:lnTo>
                    <a:pt x="0" y="728421"/>
                  </a:lnTo>
                  <a:lnTo>
                    <a:pt x="3606" y="727252"/>
                  </a:lnTo>
                  <a:lnTo>
                    <a:pt x="3606" y="559549"/>
                  </a:lnTo>
                  <a:close/>
                </a:path>
                <a:path w="3809" h="994410">
                  <a:moveTo>
                    <a:pt x="3606" y="0"/>
                  </a:moveTo>
                  <a:lnTo>
                    <a:pt x="0" y="965"/>
                  </a:lnTo>
                  <a:lnTo>
                    <a:pt x="0" y="34975"/>
                  </a:lnTo>
                  <a:lnTo>
                    <a:pt x="3606" y="33782"/>
                  </a:lnTo>
                  <a:lnTo>
                    <a:pt x="3606" y="0"/>
                  </a:lnTo>
                  <a:close/>
                </a:path>
              </a:pathLst>
            </a:custGeom>
            <a:solidFill>
              <a:srgbClr val="ABA4B1"/>
            </a:solidFill>
          </p:spPr>
          <p:txBody>
            <a:bodyPr wrap="square" lIns="0" tIns="0" rIns="0" bIns="0" rtlCol="0"/>
            <a:lstStyle/>
            <a:p>
              <a:endParaRPr lang="fr-FR" noProof="0" dirty="0"/>
            </a:p>
          </p:txBody>
        </p:sp>
        <p:sp>
          <p:nvSpPr>
            <p:cNvPr id="7111" name="object 7111"/>
            <p:cNvSpPr/>
            <p:nvPr/>
          </p:nvSpPr>
          <p:spPr>
            <a:xfrm>
              <a:off x="7576177" y="5301634"/>
              <a:ext cx="3810" cy="994410"/>
            </a:xfrm>
            <a:custGeom>
              <a:avLst/>
              <a:gdLst/>
              <a:ahLst/>
              <a:cxnLst/>
              <a:rect l="l" t="t" r="r" b="b"/>
              <a:pathLst>
                <a:path w="3809" h="994410">
                  <a:moveTo>
                    <a:pt x="3602" y="806247"/>
                  </a:moveTo>
                  <a:lnTo>
                    <a:pt x="3602" y="993905"/>
                  </a:lnTo>
                </a:path>
                <a:path w="3809" h="994410">
                  <a:moveTo>
                    <a:pt x="0" y="993361"/>
                  </a:moveTo>
                  <a:lnTo>
                    <a:pt x="0" y="805013"/>
                  </a:lnTo>
                </a:path>
                <a:path w="3809" h="994410">
                  <a:moveTo>
                    <a:pt x="3602" y="0"/>
                  </a:moveTo>
                  <a:lnTo>
                    <a:pt x="3602" y="33780"/>
                  </a:lnTo>
                </a:path>
                <a:path w="3809" h="994410">
                  <a:moveTo>
                    <a:pt x="3602" y="559548"/>
                  </a:moveTo>
                  <a:lnTo>
                    <a:pt x="3602" y="727249"/>
                  </a:lnTo>
                </a:path>
                <a:path w="3809" h="994410">
                  <a:moveTo>
                    <a:pt x="0" y="728425"/>
                  </a:moveTo>
                  <a:lnTo>
                    <a:pt x="0" y="559095"/>
                  </a:lnTo>
                </a:path>
                <a:path w="3809" h="994410">
                  <a:moveTo>
                    <a:pt x="0" y="34980"/>
                  </a:moveTo>
                  <a:lnTo>
                    <a:pt x="0" y="961"/>
                  </a:lnTo>
                </a:path>
              </a:pathLst>
            </a:custGeom>
            <a:ln w="3175">
              <a:solidFill>
                <a:srgbClr val="ABA4B1"/>
              </a:solidFill>
            </a:ln>
          </p:spPr>
          <p:txBody>
            <a:bodyPr wrap="square" lIns="0" tIns="0" rIns="0" bIns="0" rtlCol="0"/>
            <a:lstStyle/>
            <a:p>
              <a:endParaRPr lang="fr-FR" noProof="0" dirty="0"/>
            </a:p>
          </p:txBody>
        </p:sp>
        <p:sp>
          <p:nvSpPr>
            <p:cNvPr id="7112" name="object 7112"/>
            <p:cNvSpPr/>
            <p:nvPr/>
          </p:nvSpPr>
          <p:spPr>
            <a:xfrm>
              <a:off x="7579779" y="5300675"/>
              <a:ext cx="3810" cy="995680"/>
            </a:xfrm>
            <a:custGeom>
              <a:avLst/>
              <a:gdLst/>
              <a:ahLst/>
              <a:cxnLst/>
              <a:rect l="l" t="t" r="r" b="b"/>
              <a:pathLst>
                <a:path w="3809" h="995679">
                  <a:moveTo>
                    <a:pt x="3594" y="808443"/>
                  </a:moveTo>
                  <a:lnTo>
                    <a:pt x="0" y="807212"/>
                  </a:lnTo>
                  <a:lnTo>
                    <a:pt x="0" y="994867"/>
                  </a:lnTo>
                  <a:lnTo>
                    <a:pt x="3594" y="995413"/>
                  </a:lnTo>
                  <a:lnTo>
                    <a:pt x="3594" y="808443"/>
                  </a:lnTo>
                  <a:close/>
                </a:path>
                <a:path w="3809" h="995679">
                  <a:moveTo>
                    <a:pt x="3594" y="560971"/>
                  </a:moveTo>
                  <a:lnTo>
                    <a:pt x="0" y="560514"/>
                  </a:lnTo>
                  <a:lnTo>
                    <a:pt x="0" y="728218"/>
                  </a:lnTo>
                  <a:lnTo>
                    <a:pt x="3594" y="727036"/>
                  </a:lnTo>
                  <a:lnTo>
                    <a:pt x="3594" y="560971"/>
                  </a:lnTo>
                  <a:close/>
                </a:path>
                <a:path w="3809" h="995679">
                  <a:moveTo>
                    <a:pt x="3594" y="0"/>
                  </a:moveTo>
                  <a:lnTo>
                    <a:pt x="0" y="965"/>
                  </a:lnTo>
                  <a:lnTo>
                    <a:pt x="0" y="34747"/>
                  </a:lnTo>
                  <a:lnTo>
                    <a:pt x="3594" y="33540"/>
                  </a:lnTo>
                  <a:lnTo>
                    <a:pt x="3594" y="0"/>
                  </a:lnTo>
                  <a:close/>
                </a:path>
              </a:pathLst>
            </a:custGeom>
            <a:solidFill>
              <a:srgbClr val="ABA4B1"/>
            </a:solidFill>
          </p:spPr>
          <p:txBody>
            <a:bodyPr wrap="square" lIns="0" tIns="0" rIns="0" bIns="0" rtlCol="0"/>
            <a:lstStyle/>
            <a:p>
              <a:endParaRPr lang="fr-FR" noProof="0" dirty="0"/>
            </a:p>
          </p:txBody>
        </p:sp>
        <p:sp>
          <p:nvSpPr>
            <p:cNvPr id="7113" name="object 7113"/>
            <p:cNvSpPr/>
            <p:nvPr/>
          </p:nvSpPr>
          <p:spPr>
            <a:xfrm>
              <a:off x="7579780" y="5300672"/>
              <a:ext cx="3810" cy="995680"/>
            </a:xfrm>
            <a:custGeom>
              <a:avLst/>
              <a:gdLst/>
              <a:ahLst/>
              <a:cxnLst/>
              <a:rect l="l" t="t" r="r" b="b"/>
              <a:pathLst>
                <a:path w="3809" h="995679">
                  <a:moveTo>
                    <a:pt x="3602" y="808442"/>
                  </a:moveTo>
                  <a:lnTo>
                    <a:pt x="3602" y="995410"/>
                  </a:lnTo>
                </a:path>
                <a:path w="3809" h="995679">
                  <a:moveTo>
                    <a:pt x="0" y="994866"/>
                  </a:moveTo>
                  <a:lnTo>
                    <a:pt x="0" y="807208"/>
                  </a:lnTo>
                </a:path>
                <a:path w="3809" h="995679">
                  <a:moveTo>
                    <a:pt x="3602" y="0"/>
                  </a:moveTo>
                  <a:lnTo>
                    <a:pt x="3602" y="33542"/>
                  </a:lnTo>
                </a:path>
                <a:path w="3809" h="995679">
                  <a:moveTo>
                    <a:pt x="3602" y="560962"/>
                  </a:moveTo>
                  <a:lnTo>
                    <a:pt x="3602" y="727035"/>
                  </a:lnTo>
                </a:path>
                <a:path w="3809" h="995679">
                  <a:moveTo>
                    <a:pt x="0" y="728210"/>
                  </a:moveTo>
                  <a:lnTo>
                    <a:pt x="0" y="560509"/>
                  </a:lnTo>
                </a:path>
                <a:path w="3809" h="995679">
                  <a:moveTo>
                    <a:pt x="0" y="34741"/>
                  </a:moveTo>
                  <a:lnTo>
                    <a:pt x="0" y="961"/>
                  </a:lnTo>
                </a:path>
              </a:pathLst>
            </a:custGeom>
            <a:ln w="3175">
              <a:solidFill>
                <a:srgbClr val="ABA4B1"/>
              </a:solidFill>
            </a:ln>
          </p:spPr>
          <p:txBody>
            <a:bodyPr wrap="square" lIns="0" tIns="0" rIns="0" bIns="0" rtlCol="0"/>
            <a:lstStyle/>
            <a:p>
              <a:endParaRPr lang="fr-FR" noProof="0" dirty="0"/>
            </a:p>
          </p:txBody>
        </p:sp>
        <p:sp>
          <p:nvSpPr>
            <p:cNvPr id="7114" name="object 7114"/>
            <p:cNvSpPr/>
            <p:nvPr/>
          </p:nvSpPr>
          <p:spPr>
            <a:xfrm>
              <a:off x="7583373" y="5300167"/>
              <a:ext cx="2540" cy="996315"/>
            </a:xfrm>
            <a:custGeom>
              <a:avLst/>
              <a:gdLst/>
              <a:ahLst/>
              <a:cxnLst/>
              <a:rect l="l" t="t" r="r" b="b"/>
              <a:pathLst>
                <a:path w="2540" h="996314">
                  <a:moveTo>
                    <a:pt x="1930" y="809612"/>
                  </a:moveTo>
                  <a:lnTo>
                    <a:pt x="0" y="809612"/>
                  </a:lnTo>
                  <a:lnTo>
                    <a:pt x="0" y="995921"/>
                  </a:lnTo>
                  <a:lnTo>
                    <a:pt x="1930" y="995921"/>
                  </a:lnTo>
                  <a:lnTo>
                    <a:pt x="1930" y="809612"/>
                  </a:lnTo>
                  <a:close/>
                </a:path>
                <a:path w="2540" h="996314">
                  <a:moveTo>
                    <a:pt x="1930" y="561721"/>
                  </a:moveTo>
                  <a:lnTo>
                    <a:pt x="0" y="561721"/>
                  </a:lnTo>
                  <a:lnTo>
                    <a:pt x="0" y="726922"/>
                  </a:lnTo>
                  <a:lnTo>
                    <a:pt x="1930" y="726922"/>
                  </a:lnTo>
                  <a:lnTo>
                    <a:pt x="1930" y="561721"/>
                  </a:lnTo>
                  <a:close/>
                </a:path>
                <a:path w="2540" h="996314">
                  <a:moveTo>
                    <a:pt x="1930" y="0"/>
                  </a:moveTo>
                  <a:lnTo>
                    <a:pt x="0" y="508"/>
                  </a:lnTo>
                  <a:lnTo>
                    <a:pt x="0" y="33413"/>
                  </a:lnTo>
                  <a:lnTo>
                    <a:pt x="1930" y="33413"/>
                  </a:lnTo>
                  <a:lnTo>
                    <a:pt x="1930" y="0"/>
                  </a:lnTo>
                  <a:close/>
                </a:path>
              </a:pathLst>
            </a:custGeom>
            <a:solidFill>
              <a:srgbClr val="ABA4B1"/>
            </a:solidFill>
          </p:spPr>
          <p:txBody>
            <a:bodyPr wrap="square" lIns="0" tIns="0" rIns="0" bIns="0" rtlCol="0"/>
            <a:lstStyle/>
            <a:p>
              <a:endParaRPr lang="fr-FR" noProof="0" dirty="0"/>
            </a:p>
          </p:txBody>
        </p:sp>
        <p:sp>
          <p:nvSpPr>
            <p:cNvPr id="7115" name="object 7115"/>
            <p:cNvSpPr/>
            <p:nvPr/>
          </p:nvSpPr>
          <p:spPr>
            <a:xfrm>
              <a:off x="7583383" y="5300160"/>
              <a:ext cx="2540" cy="996315"/>
            </a:xfrm>
            <a:custGeom>
              <a:avLst/>
              <a:gdLst/>
              <a:ahLst/>
              <a:cxnLst/>
              <a:rect l="l" t="t" r="r" b="b"/>
              <a:pathLst>
                <a:path w="2540" h="996314">
                  <a:moveTo>
                    <a:pt x="1921" y="809613"/>
                  </a:moveTo>
                  <a:lnTo>
                    <a:pt x="1921" y="996212"/>
                  </a:lnTo>
                </a:path>
                <a:path w="2540" h="996314">
                  <a:moveTo>
                    <a:pt x="0" y="995922"/>
                  </a:moveTo>
                  <a:lnTo>
                    <a:pt x="0" y="808955"/>
                  </a:lnTo>
                </a:path>
                <a:path w="2540" h="996314">
                  <a:moveTo>
                    <a:pt x="1921" y="0"/>
                  </a:moveTo>
                  <a:lnTo>
                    <a:pt x="1921" y="33414"/>
                  </a:lnTo>
                </a:path>
                <a:path w="2540" h="996314">
                  <a:moveTo>
                    <a:pt x="1921" y="561716"/>
                  </a:moveTo>
                  <a:lnTo>
                    <a:pt x="1921" y="726921"/>
                  </a:lnTo>
                </a:path>
                <a:path w="2540" h="996314">
                  <a:moveTo>
                    <a:pt x="0" y="727548"/>
                  </a:moveTo>
                  <a:lnTo>
                    <a:pt x="0" y="561475"/>
                  </a:lnTo>
                </a:path>
                <a:path w="2540" h="996314">
                  <a:moveTo>
                    <a:pt x="0" y="34054"/>
                  </a:moveTo>
                  <a:lnTo>
                    <a:pt x="0" y="512"/>
                  </a:lnTo>
                </a:path>
              </a:pathLst>
            </a:custGeom>
            <a:ln w="3175">
              <a:solidFill>
                <a:srgbClr val="ABA4B1"/>
              </a:solidFill>
            </a:ln>
          </p:spPr>
          <p:txBody>
            <a:bodyPr wrap="square" lIns="0" tIns="0" rIns="0" bIns="0" rtlCol="0"/>
            <a:lstStyle/>
            <a:p>
              <a:endParaRPr lang="fr-FR" noProof="0" dirty="0"/>
            </a:p>
          </p:txBody>
        </p:sp>
        <p:sp>
          <p:nvSpPr>
            <p:cNvPr id="7116" name="object 7116"/>
            <p:cNvSpPr/>
            <p:nvPr/>
          </p:nvSpPr>
          <p:spPr>
            <a:xfrm>
              <a:off x="7585303" y="5299201"/>
              <a:ext cx="3810" cy="998219"/>
            </a:xfrm>
            <a:custGeom>
              <a:avLst/>
              <a:gdLst/>
              <a:ahLst/>
              <a:cxnLst/>
              <a:rect l="l" t="t" r="r" b="b"/>
              <a:pathLst>
                <a:path w="3809" h="998220">
                  <a:moveTo>
                    <a:pt x="3594" y="811809"/>
                  </a:moveTo>
                  <a:lnTo>
                    <a:pt x="0" y="810577"/>
                  </a:lnTo>
                  <a:lnTo>
                    <a:pt x="0" y="997178"/>
                  </a:lnTo>
                  <a:lnTo>
                    <a:pt x="3594" y="997724"/>
                  </a:lnTo>
                  <a:lnTo>
                    <a:pt x="3594" y="811809"/>
                  </a:lnTo>
                  <a:close/>
                </a:path>
                <a:path w="3809" h="998220">
                  <a:moveTo>
                    <a:pt x="3594" y="563130"/>
                  </a:moveTo>
                  <a:lnTo>
                    <a:pt x="0" y="562686"/>
                  </a:lnTo>
                  <a:lnTo>
                    <a:pt x="0" y="727887"/>
                  </a:lnTo>
                  <a:lnTo>
                    <a:pt x="3594" y="726706"/>
                  </a:lnTo>
                  <a:lnTo>
                    <a:pt x="3594" y="563130"/>
                  </a:lnTo>
                  <a:close/>
                </a:path>
                <a:path w="3809" h="998220">
                  <a:moveTo>
                    <a:pt x="3594" y="0"/>
                  </a:moveTo>
                  <a:lnTo>
                    <a:pt x="0" y="965"/>
                  </a:lnTo>
                  <a:lnTo>
                    <a:pt x="0" y="34378"/>
                  </a:lnTo>
                  <a:lnTo>
                    <a:pt x="3594" y="33185"/>
                  </a:lnTo>
                  <a:lnTo>
                    <a:pt x="3594" y="0"/>
                  </a:lnTo>
                  <a:close/>
                </a:path>
              </a:pathLst>
            </a:custGeom>
            <a:solidFill>
              <a:srgbClr val="AAA3B0"/>
            </a:solidFill>
          </p:spPr>
          <p:txBody>
            <a:bodyPr wrap="square" lIns="0" tIns="0" rIns="0" bIns="0" rtlCol="0"/>
            <a:lstStyle/>
            <a:p>
              <a:endParaRPr lang="fr-FR" noProof="0" dirty="0"/>
            </a:p>
          </p:txBody>
        </p:sp>
        <p:sp>
          <p:nvSpPr>
            <p:cNvPr id="7117" name="object 7117"/>
            <p:cNvSpPr/>
            <p:nvPr/>
          </p:nvSpPr>
          <p:spPr>
            <a:xfrm>
              <a:off x="7585305" y="5299199"/>
              <a:ext cx="3810" cy="998219"/>
            </a:xfrm>
            <a:custGeom>
              <a:avLst/>
              <a:gdLst/>
              <a:ahLst/>
              <a:cxnLst/>
              <a:rect l="l" t="t" r="r" b="b"/>
              <a:pathLst>
                <a:path w="3809" h="998220">
                  <a:moveTo>
                    <a:pt x="3602" y="811808"/>
                  </a:moveTo>
                  <a:lnTo>
                    <a:pt x="3602" y="997717"/>
                  </a:lnTo>
                </a:path>
                <a:path w="3809" h="998220">
                  <a:moveTo>
                    <a:pt x="0" y="997173"/>
                  </a:moveTo>
                  <a:lnTo>
                    <a:pt x="0" y="810574"/>
                  </a:lnTo>
                </a:path>
                <a:path w="3809" h="998220">
                  <a:moveTo>
                    <a:pt x="3602" y="0"/>
                  </a:moveTo>
                  <a:lnTo>
                    <a:pt x="3602" y="33176"/>
                  </a:lnTo>
                </a:path>
                <a:path w="3809" h="998220">
                  <a:moveTo>
                    <a:pt x="3602" y="563131"/>
                  </a:moveTo>
                  <a:lnTo>
                    <a:pt x="3602" y="726706"/>
                  </a:lnTo>
                </a:path>
                <a:path w="3809" h="998220">
                  <a:moveTo>
                    <a:pt x="0" y="727882"/>
                  </a:moveTo>
                  <a:lnTo>
                    <a:pt x="0" y="562678"/>
                  </a:lnTo>
                </a:path>
                <a:path w="3809" h="998220">
                  <a:moveTo>
                    <a:pt x="0" y="34376"/>
                  </a:moveTo>
                  <a:lnTo>
                    <a:pt x="0" y="961"/>
                  </a:lnTo>
                </a:path>
              </a:pathLst>
            </a:custGeom>
            <a:ln w="3175">
              <a:solidFill>
                <a:srgbClr val="AAA3B0"/>
              </a:solidFill>
            </a:ln>
          </p:spPr>
          <p:txBody>
            <a:bodyPr wrap="square" lIns="0" tIns="0" rIns="0" bIns="0" rtlCol="0"/>
            <a:lstStyle/>
            <a:p>
              <a:endParaRPr lang="fr-FR" noProof="0" dirty="0"/>
            </a:p>
          </p:txBody>
        </p:sp>
        <p:sp>
          <p:nvSpPr>
            <p:cNvPr id="7118" name="object 7118"/>
            <p:cNvSpPr/>
            <p:nvPr/>
          </p:nvSpPr>
          <p:spPr>
            <a:xfrm>
              <a:off x="7588897" y="5298249"/>
              <a:ext cx="3810" cy="999490"/>
            </a:xfrm>
            <a:custGeom>
              <a:avLst/>
              <a:gdLst/>
              <a:ahLst/>
              <a:cxnLst/>
              <a:rect l="l" t="t" r="r" b="b"/>
              <a:pathLst>
                <a:path w="3809" h="999489">
                  <a:moveTo>
                    <a:pt x="3606" y="813993"/>
                  </a:moveTo>
                  <a:lnTo>
                    <a:pt x="0" y="812761"/>
                  </a:lnTo>
                  <a:lnTo>
                    <a:pt x="0" y="998677"/>
                  </a:lnTo>
                  <a:lnTo>
                    <a:pt x="3606" y="999210"/>
                  </a:lnTo>
                  <a:lnTo>
                    <a:pt x="3606" y="813993"/>
                  </a:lnTo>
                  <a:close/>
                </a:path>
                <a:path w="3809" h="999489">
                  <a:moveTo>
                    <a:pt x="3606" y="564540"/>
                  </a:moveTo>
                  <a:lnTo>
                    <a:pt x="0" y="564083"/>
                  </a:lnTo>
                  <a:lnTo>
                    <a:pt x="0" y="727659"/>
                  </a:lnTo>
                  <a:lnTo>
                    <a:pt x="3606" y="726490"/>
                  </a:lnTo>
                  <a:lnTo>
                    <a:pt x="3606" y="564540"/>
                  </a:lnTo>
                  <a:close/>
                </a:path>
                <a:path w="3809" h="999489">
                  <a:moveTo>
                    <a:pt x="3606" y="0"/>
                  </a:moveTo>
                  <a:lnTo>
                    <a:pt x="0" y="952"/>
                  </a:lnTo>
                  <a:lnTo>
                    <a:pt x="0" y="34137"/>
                  </a:lnTo>
                  <a:lnTo>
                    <a:pt x="3606" y="32931"/>
                  </a:lnTo>
                  <a:lnTo>
                    <a:pt x="3606" y="0"/>
                  </a:lnTo>
                  <a:close/>
                </a:path>
              </a:pathLst>
            </a:custGeom>
            <a:solidFill>
              <a:srgbClr val="AAA3B0"/>
            </a:solidFill>
          </p:spPr>
          <p:txBody>
            <a:bodyPr wrap="square" lIns="0" tIns="0" rIns="0" bIns="0" rtlCol="0"/>
            <a:lstStyle/>
            <a:p>
              <a:endParaRPr lang="fr-FR" noProof="0" dirty="0"/>
            </a:p>
          </p:txBody>
        </p:sp>
        <p:sp>
          <p:nvSpPr>
            <p:cNvPr id="7119" name="object 7119"/>
            <p:cNvSpPr/>
            <p:nvPr/>
          </p:nvSpPr>
          <p:spPr>
            <a:xfrm>
              <a:off x="7588908" y="5298237"/>
              <a:ext cx="3810" cy="999490"/>
            </a:xfrm>
            <a:custGeom>
              <a:avLst/>
              <a:gdLst/>
              <a:ahLst/>
              <a:cxnLst/>
              <a:rect l="l" t="t" r="r" b="b"/>
              <a:pathLst>
                <a:path w="3809" h="999489">
                  <a:moveTo>
                    <a:pt x="3602" y="814003"/>
                  </a:moveTo>
                  <a:lnTo>
                    <a:pt x="3602" y="999222"/>
                  </a:lnTo>
                </a:path>
                <a:path w="3809" h="999489">
                  <a:moveTo>
                    <a:pt x="0" y="998678"/>
                  </a:moveTo>
                  <a:lnTo>
                    <a:pt x="0" y="812769"/>
                  </a:lnTo>
                </a:path>
                <a:path w="3809" h="999489">
                  <a:moveTo>
                    <a:pt x="3602" y="0"/>
                  </a:moveTo>
                  <a:lnTo>
                    <a:pt x="3602" y="32938"/>
                  </a:lnTo>
                </a:path>
                <a:path w="3809" h="999489">
                  <a:moveTo>
                    <a:pt x="3602" y="564545"/>
                  </a:moveTo>
                  <a:lnTo>
                    <a:pt x="3602" y="726492"/>
                  </a:lnTo>
                </a:path>
                <a:path w="3809" h="999489">
                  <a:moveTo>
                    <a:pt x="0" y="727667"/>
                  </a:moveTo>
                  <a:lnTo>
                    <a:pt x="0" y="564092"/>
                  </a:lnTo>
                </a:path>
                <a:path w="3809" h="999489">
                  <a:moveTo>
                    <a:pt x="0" y="34137"/>
                  </a:moveTo>
                  <a:lnTo>
                    <a:pt x="0" y="961"/>
                  </a:lnTo>
                </a:path>
              </a:pathLst>
            </a:custGeom>
            <a:ln w="3175">
              <a:solidFill>
                <a:srgbClr val="AAA3B0"/>
              </a:solidFill>
            </a:ln>
          </p:spPr>
          <p:txBody>
            <a:bodyPr wrap="square" lIns="0" tIns="0" rIns="0" bIns="0" rtlCol="0"/>
            <a:lstStyle/>
            <a:p>
              <a:endParaRPr lang="fr-FR" noProof="0" dirty="0"/>
            </a:p>
          </p:txBody>
        </p:sp>
        <p:sp>
          <p:nvSpPr>
            <p:cNvPr id="7120" name="object 7120"/>
            <p:cNvSpPr/>
            <p:nvPr/>
          </p:nvSpPr>
          <p:spPr>
            <a:xfrm>
              <a:off x="7592504" y="5297792"/>
              <a:ext cx="1905" cy="1000125"/>
            </a:xfrm>
            <a:custGeom>
              <a:avLst/>
              <a:gdLst/>
              <a:ahLst/>
              <a:cxnLst/>
              <a:rect l="l" t="t" r="r" b="b"/>
              <a:pathLst>
                <a:path w="1904" h="1000125">
                  <a:moveTo>
                    <a:pt x="1676" y="815035"/>
                  </a:moveTo>
                  <a:lnTo>
                    <a:pt x="0" y="815035"/>
                  </a:lnTo>
                  <a:lnTo>
                    <a:pt x="0" y="999667"/>
                  </a:lnTo>
                  <a:lnTo>
                    <a:pt x="1676" y="999667"/>
                  </a:lnTo>
                  <a:lnTo>
                    <a:pt x="1676" y="815035"/>
                  </a:lnTo>
                  <a:close/>
                </a:path>
                <a:path w="1904" h="1000125">
                  <a:moveTo>
                    <a:pt x="1676" y="565213"/>
                  </a:moveTo>
                  <a:lnTo>
                    <a:pt x="0" y="565213"/>
                  </a:lnTo>
                  <a:lnTo>
                    <a:pt x="0" y="726401"/>
                  </a:lnTo>
                  <a:lnTo>
                    <a:pt x="1676" y="726401"/>
                  </a:lnTo>
                  <a:lnTo>
                    <a:pt x="1676" y="565213"/>
                  </a:lnTo>
                  <a:close/>
                </a:path>
                <a:path w="1904" h="1000125">
                  <a:moveTo>
                    <a:pt x="1676" y="0"/>
                  </a:moveTo>
                  <a:lnTo>
                    <a:pt x="0" y="457"/>
                  </a:lnTo>
                  <a:lnTo>
                    <a:pt x="0" y="32829"/>
                  </a:lnTo>
                  <a:lnTo>
                    <a:pt x="1676" y="32829"/>
                  </a:lnTo>
                  <a:lnTo>
                    <a:pt x="1676" y="0"/>
                  </a:lnTo>
                  <a:close/>
                </a:path>
              </a:pathLst>
            </a:custGeom>
            <a:solidFill>
              <a:srgbClr val="AAA3B0"/>
            </a:solidFill>
          </p:spPr>
          <p:txBody>
            <a:bodyPr wrap="square" lIns="0" tIns="0" rIns="0" bIns="0" rtlCol="0"/>
            <a:lstStyle/>
            <a:p>
              <a:endParaRPr lang="fr-FR" noProof="0" dirty="0"/>
            </a:p>
          </p:txBody>
        </p:sp>
        <p:sp>
          <p:nvSpPr>
            <p:cNvPr id="7121" name="object 7121"/>
            <p:cNvSpPr/>
            <p:nvPr/>
          </p:nvSpPr>
          <p:spPr>
            <a:xfrm>
              <a:off x="7592510" y="5297789"/>
              <a:ext cx="1905" cy="1000125"/>
            </a:xfrm>
            <a:custGeom>
              <a:avLst/>
              <a:gdLst/>
              <a:ahLst/>
              <a:cxnLst/>
              <a:rect l="l" t="t" r="r" b="b"/>
              <a:pathLst>
                <a:path w="1904" h="1000125">
                  <a:moveTo>
                    <a:pt x="1681" y="815027"/>
                  </a:moveTo>
                  <a:lnTo>
                    <a:pt x="1681" y="999924"/>
                  </a:lnTo>
                </a:path>
                <a:path w="1904" h="1000125">
                  <a:moveTo>
                    <a:pt x="0" y="999670"/>
                  </a:moveTo>
                  <a:lnTo>
                    <a:pt x="0" y="814451"/>
                  </a:lnTo>
                </a:path>
                <a:path w="1904" h="1000125">
                  <a:moveTo>
                    <a:pt x="1681" y="0"/>
                  </a:moveTo>
                  <a:lnTo>
                    <a:pt x="1681" y="32826"/>
                  </a:lnTo>
                </a:path>
                <a:path w="1904" h="1000125">
                  <a:moveTo>
                    <a:pt x="1681" y="565205"/>
                  </a:moveTo>
                  <a:lnTo>
                    <a:pt x="1681" y="726392"/>
                  </a:lnTo>
                </a:path>
                <a:path w="1904" h="1000125">
                  <a:moveTo>
                    <a:pt x="0" y="726940"/>
                  </a:moveTo>
                  <a:lnTo>
                    <a:pt x="0" y="564993"/>
                  </a:lnTo>
                </a:path>
                <a:path w="1904" h="1000125">
                  <a:moveTo>
                    <a:pt x="0" y="33386"/>
                  </a:moveTo>
                  <a:lnTo>
                    <a:pt x="0" y="448"/>
                  </a:lnTo>
                </a:path>
              </a:pathLst>
            </a:custGeom>
            <a:ln w="3175">
              <a:solidFill>
                <a:srgbClr val="AAA3B0"/>
              </a:solidFill>
            </a:ln>
          </p:spPr>
          <p:txBody>
            <a:bodyPr wrap="square" lIns="0" tIns="0" rIns="0" bIns="0" rtlCol="0"/>
            <a:lstStyle/>
            <a:p>
              <a:endParaRPr lang="fr-FR" noProof="0" dirty="0"/>
            </a:p>
          </p:txBody>
        </p:sp>
        <p:sp>
          <p:nvSpPr>
            <p:cNvPr id="7122" name="object 7122"/>
            <p:cNvSpPr/>
            <p:nvPr/>
          </p:nvSpPr>
          <p:spPr>
            <a:xfrm>
              <a:off x="7594181" y="5296839"/>
              <a:ext cx="3810" cy="1002030"/>
            </a:xfrm>
            <a:custGeom>
              <a:avLst/>
              <a:gdLst/>
              <a:ahLst/>
              <a:cxnLst/>
              <a:rect l="l" t="t" r="r" b="b"/>
              <a:pathLst>
                <a:path w="3809" h="1002029">
                  <a:moveTo>
                    <a:pt x="3606" y="817219"/>
                  </a:moveTo>
                  <a:lnTo>
                    <a:pt x="0" y="815987"/>
                  </a:lnTo>
                  <a:lnTo>
                    <a:pt x="0" y="1000874"/>
                  </a:lnTo>
                  <a:lnTo>
                    <a:pt x="3606" y="1001420"/>
                  </a:lnTo>
                  <a:lnTo>
                    <a:pt x="3606" y="817219"/>
                  </a:lnTo>
                  <a:close/>
                </a:path>
                <a:path w="3809" h="1002029">
                  <a:moveTo>
                    <a:pt x="3606" y="566610"/>
                  </a:moveTo>
                  <a:lnTo>
                    <a:pt x="0" y="566166"/>
                  </a:lnTo>
                  <a:lnTo>
                    <a:pt x="0" y="727354"/>
                  </a:lnTo>
                  <a:lnTo>
                    <a:pt x="3606" y="726173"/>
                  </a:lnTo>
                  <a:lnTo>
                    <a:pt x="3606" y="566610"/>
                  </a:lnTo>
                  <a:close/>
                </a:path>
                <a:path w="3809" h="1002029">
                  <a:moveTo>
                    <a:pt x="3606" y="0"/>
                  </a:moveTo>
                  <a:lnTo>
                    <a:pt x="0" y="952"/>
                  </a:lnTo>
                  <a:lnTo>
                    <a:pt x="0" y="33782"/>
                  </a:lnTo>
                  <a:lnTo>
                    <a:pt x="3606" y="32588"/>
                  </a:lnTo>
                  <a:lnTo>
                    <a:pt x="3606" y="0"/>
                  </a:lnTo>
                  <a:close/>
                </a:path>
              </a:pathLst>
            </a:custGeom>
            <a:solidFill>
              <a:srgbClr val="AAA3B0"/>
            </a:solidFill>
          </p:spPr>
          <p:txBody>
            <a:bodyPr wrap="square" lIns="0" tIns="0" rIns="0" bIns="0" rtlCol="0"/>
            <a:lstStyle/>
            <a:p>
              <a:endParaRPr lang="fr-FR" noProof="0" dirty="0"/>
            </a:p>
          </p:txBody>
        </p:sp>
        <p:sp>
          <p:nvSpPr>
            <p:cNvPr id="7123" name="object 7123"/>
            <p:cNvSpPr/>
            <p:nvPr/>
          </p:nvSpPr>
          <p:spPr>
            <a:xfrm>
              <a:off x="7594192" y="5296828"/>
              <a:ext cx="3810" cy="1002030"/>
            </a:xfrm>
            <a:custGeom>
              <a:avLst/>
              <a:gdLst/>
              <a:ahLst/>
              <a:cxnLst/>
              <a:rect l="l" t="t" r="r" b="b"/>
              <a:pathLst>
                <a:path w="3809" h="1002029">
                  <a:moveTo>
                    <a:pt x="3602" y="817222"/>
                  </a:moveTo>
                  <a:lnTo>
                    <a:pt x="3602" y="1001428"/>
                  </a:lnTo>
                </a:path>
                <a:path w="3809" h="1002029">
                  <a:moveTo>
                    <a:pt x="0" y="1000885"/>
                  </a:moveTo>
                  <a:lnTo>
                    <a:pt x="0" y="815988"/>
                  </a:lnTo>
                </a:path>
                <a:path w="3809" h="1002029">
                  <a:moveTo>
                    <a:pt x="3602" y="0"/>
                  </a:moveTo>
                  <a:lnTo>
                    <a:pt x="3602" y="32588"/>
                  </a:lnTo>
                </a:path>
                <a:path w="3809" h="1002029">
                  <a:moveTo>
                    <a:pt x="3602" y="566619"/>
                  </a:moveTo>
                  <a:lnTo>
                    <a:pt x="3602" y="726177"/>
                  </a:lnTo>
                </a:path>
                <a:path w="3809" h="1002029">
                  <a:moveTo>
                    <a:pt x="0" y="727353"/>
                  </a:moveTo>
                  <a:lnTo>
                    <a:pt x="0" y="566166"/>
                  </a:lnTo>
                </a:path>
                <a:path w="3809" h="1002029">
                  <a:moveTo>
                    <a:pt x="0" y="33787"/>
                  </a:moveTo>
                  <a:lnTo>
                    <a:pt x="0" y="961"/>
                  </a:lnTo>
                </a:path>
              </a:pathLst>
            </a:custGeom>
            <a:ln w="3175">
              <a:solidFill>
                <a:srgbClr val="AAA3B0"/>
              </a:solidFill>
            </a:ln>
          </p:spPr>
          <p:txBody>
            <a:bodyPr wrap="square" lIns="0" tIns="0" rIns="0" bIns="0" rtlCol="0"/>
            <a:lstStyle/>
            <a:p>
              <a:endParaRPr lang="fr-FR" noProof="0" dirty="0"/>
            </a:p>
          </p:txBody>
        </p:sp>
        <p:sp>
          <p:nvSpPr>
            <p:cNvPr id="7124" name="object 7124"/>
            <p:cNvSpPr/>
            <p:nvPr/>
          </p:nvSpPr>
          <p:spPr>
            <a:xfrm>
              <a:off x="7597788" y="5295874"/>
              <a:ext cx="3810" cy="1002665"/>
            </a:xfrm>
            <a:custGeom>
              <a:avLst/>
              <a:gdLst/>
              <a:ahLst/>
              <a:cxnLst/>
              <a:rect l="l" t="t" r="r" b="b"/>
              <a:pathLst>
                <a:path w="3809" h="1002664">
                  <a:moveTo>
                    <a:pt x="3606" y="818756"/>
                  </a:moveTo>
                  <a:lnTo>
                    <a:pt x="0" y="818756"/>
                  </a:lnTo>
                  <a:lnTo>
                    <a:pt x="0" y="1002512"/>
                  </a:lnTo>
                  <a:lnTo>
                    <a:pt x="3606" y="1002512"/>
                  </a:lnTo>
                  <a:lnTo>
                    <a:pt x="3606" y="818756"/>
                  </a:lnTo>
                  <a:close/>
                </a:path>
                <a:path w="3809" h="1002664">
                  <a:moveTo>
                    <a:pt x="3606" y="568032"/>
                  </a:moveTo>
                  <a:lnTo>
                    <a:pt x="0" y="567575"/>
                  </a:lnTo>
                  <a:lnTo>
                    <a:pt x="0" y="727138"/>
                  </a:lnTo>
                  <a:lnTo>
                    <a:pt x="3606" y="725957"/>
                  </a:lnTo>
                  <a:lnTo>
                    <a:pt x="3606" y="568032"/>
                  </a:lnTo>
                  <a:close/>
                </a:path>
                <a:path w="3809" h="1002664">
                  <a:moveTo>
                    <a:pt x="3606" y="0"/>
                  </a:moveTo>
                  <a:lnTo>
                    <a:pt x="0" y="965"/>
                  </a:lnTo>
                  <a:lnTo>
                    <a:pt x="0" y="33553"/>
                  </a:lnTo>
                  <a:lnTo>
                    <a:pt x="3606" y="32639"/>
                  </a:lnTo>
                  <a:lnTo>
                    <a:pt x="3606" y="0"/>
                  </a:lnTo>
                  <a:close/>
                </a:path>
              </a:pathLst>
            </a:custGeom>
            <a:solidFill>
              <a:srgbClr val="AAA3B0"/>
            </a:solidFill>
          </p:spPr>
          <p:txBody>
            <a:bodyPr wrap="square" lIns="0" tIns="0" rIns="0" bIns="0" rtlCol="0"/>
            <a:lstStyle/>
            <a:p>
              <a:endParaRPr lang="fr-FR" noProof="0" dirty="0"/>
            </a:p>
          </p:txBody>
        </p:sp>
        <p:sp>
          <p:nvSpPr>
            <p:cNvPr id="7125" name="object 7125"/>
            <p:cNvSpPr/>
            <p:nvPr/>
          </p:nvSpPr>
          <p:spPr>
            <a:xfrm>
              <a:off x="7597795" y="5295867"/>
              <a:ext cx="3810" cy="1003300"/>
            </a:xfrm>
            <a:custGeom>
              <a:avLst/>
              <a:gdLst/>
              <a:ahLst/>
              <a:cxnLst/>
              <a:rect l="l" t="t" r="r" b="b"/>
              <a:pathLst>
                <a:path w="3809" h="1003300">
                  <a:moveTo>
                    <a:pt x="3602" y="818752"/>
                  </a:moveTo>
                  <a:lnTo>
                    <a:pt x="3602" y="1002856"/>
                  </a:lnTo>
                </a:path>
                <a:path w="3809" h="1003300">
                  <a:moveTo>
                    <a:pt x="0" y="1002390"/>
                  </a:moveTo>
                  <a:lnTo>
                    <a:pt x="0" y="818183"/>
                  </a:lnTo>
                </a:path>
                <a:path w="3809" h="1003300">
                  <a:moveTo>
                    <a:pt x="3602" y="0"/>
                  </a:moveTo>
                  <a:lnTo>
                    <a:pt x="3602" y="32640"/>
                  </a:lnTo>
                </a:path>
                <a:path w="3809" h="1003300">
                  <a:moveTo>
                    <a:pt x="3602" y="568033"/>
                  </a:moveTo>
                  <a:lnTo>
                    <a:pt x="3602" y="725963"/>
                  </a:lnTo>
                </a:path>
                <a:path w="3809" h="1003300">
                  <a:moveTo>
                    <a:pt x="0" y="727139"/>
                  </a:moveTo>
                  <a:lnTo>
                    <a:pt x="0" y="567580"/>
                  </a:lnTo>
                </a:path>
                <a:path w="3809" h="1003300">
                  <a:moveTo>
                    <a:pt x="0" y="33549"/>
                  </a:moveTo>
                  <a:lnTo>
                    <a:pt x="0" y="961"/>
                  </a:lnTo>
                </a:path>
              </a:pathLst>
            </a:custGeom>
            <a:ln w="3175">
              <a:solidFill>
                <a:srgbClr val="AAA3B0"/>
              </a:solidFill>
            </a:ln>
          </p:spPr>
          <p:txBody>
            <a:bodyPr wrap="square" lIns="0" tIns="0" rIns="0" bIns="0" rtlCol="0"/>
            <a:lstStyle/>
            <a:p>
              <a:endParaRPr lang="fr-FR" noProof="0" dirty="0"/>
            </a:p>
          </p:txBody>
        </p:sp>
        <p:sp>
          <p:nvSpPr>
            <p:cNvPr id="7126" name="object 7126"/>
            <p:cNvSpPr/>
            <p:nvPr/>
          </p:nvSpPr>
          <p:spPr>
            <a:xfrm>
              <a:off x="7601394" y="5294909"/>
              <a:ext cx="3810" cy="1004569"/>
            </a:xfrm>
            <a:custGeom>
              <a:avLst/>
              <a:gdLst/>
              <a:ahLst/>
              <a:cxnLst/>
              <a:rect l="l" t="t" r="r" b="b"/>
              <a:pathLst>
                <a:path w="3809" h="1004570">
                  <a:moveTo>
                    <a:pt x="3594" y="820166"/>
                  </a:moveTo>
                  <a:lnTo>
                    <a:pt x="0" y="819721"/>
                  </a:lnTo>
                  <a:lnTo>
                    <a:pt x="0" y="1003820"/>
                  </a:lnTo>
                  <a:lnTo>
                    <a:pt x="3594" y="1004265"/>
                  </a:lnTo>
                  <a:lnTo>
                    <a:pt x="3594" y="820166"/>
                  </a:lnTo>
                  <a:close/>
                </a:path>
                <a:path w="3809" h="1004570">
                  <a:moveTo>
                    <a:pt x="3594" y="569455"/>
                  </a:moveTo>
                  <a:lnTo>
                    <a:pt x="0" y="568998"/>
                  </a:lnTo>
                  <a:lnTo>
                    <a:pt x="0" y="726300"/>
                  </a:lnTo>
                  <a:lnTo>
                    <a:pt x="3594" y="726300"/>
                  </a:lnTo>
                  <a:lnTo>
                    <a:pt x="3594" y="569455"/>
                  </a:lnTo>
                  <a:close/>
                </a:path>
                <a:path w="3809" h="1004570">
                  <a:moveTo>
                    <a:pt x="3594" y="0"/>
                  </a:moveTo>
                  <a:lnTo>
                    <a:pt x="0" y="965"/>
                  </a:lnTo>
                  <a:lnTo>
                    <a:pt x="0" y="33604"/>
                  </a:lnTo>
                  <a:lnTo>
                    <a:pt x="3594" y="32702"/>
                  </a:lnTo>
                  <a:lnTo>
                    <a:pt x="3594" y="0"/>
                  </a:lnTo>
                  <a:close/>
                </a:path>
              </a:pathLst>
            </a:custGeom>
            <a:solidFill>
              <a:srgbClr val="AAA3B0"/>
            </a:solidFill>
          </p:spPr>
          <p:txBody>
            <a:bodyPr wrap="square" lIns="0" tIns="0" rIns="0" bIns="0" rtlCol="0"/>
            <a:lstStyle/>
            <a:p>
              <a:endParaRPr lang="fr-FR" noProof="0" dirty="0"/>
            </a:p>
          </p:txBody>
        </p:sp>
        <p:sp>
          <p:nvSpPr>
            <p:cNvPr id="7127" name="object 7127"/>
            <p:cNvSpPr/>
            <p:nvPr/>
          </p:nvSpPr>
          <p:spPr>
            <a:xfrm>
              <a:off x="7601397" y="5294905"/>
              <a:ext cx="3810" cy="1004569"/>
            </a:xfrm>
            <a:custGeom>
              <a:avLst/>
              <a:gdLst/>
              <a:ahLst/>
              <a:cxnLst/>
              <a:rect l="l" t="t" r="r" b="b"/>
              <a:pathLst>
                <a:path w="3809" h="1004570">
                  <a:moveTo>
                    <a:pt x="3602" y="820168"/>
                  </a:moveTo>
                  <a:lnTo>
                    <a:pt x="3602" y="1004260"/>
                  </a:lnTo>
                </a:path>
                <a:path w="3809" h="1004570">
                  <a:moveTo>
                    <a:pt x="0" y="1003817"/>
                  </a:moveTo>
                  <a:lnTo>
                    <a:pt x="0" y="819713"/>
                  </a:lnTo>
                </a:path>
                <a:path w="3809" h="1004570">
                  <a:moveTo>
                    <a:pt x="3602" y="0"/>
                  </a:moveTo>
                  <a:lnTo>
                    <a:pt x="3602" y="32704"/>
                  </a:lnTo>
                </a:path>
                <a:path w="3809" h="1004570">
                  <a:moveTo>
                    <a:pt x="3602" y="569447"/>
                  </a:moveTo>
                  <a:lnTo>
                    <a:pt x="3602" y="726294"/>
                  </a:lnTo>
                </a:path>
                <a:path w="3809" h="1004570">
                  <a:moveTo>
                    <a:pt x="0" y="726924"/>
                  </a:moveTo>
                  <a:lnTo>
                    <a:pt x="0" y="568994"/>
                  </a:lnTo>
                </a:path>
                <a:path w="3809" h="1004570">
                  <a:moveTo>
                    <a:pt x="0" y="33602"/>
                  </a:moveTo>
                  <a:lnTo>
                    <a:pt x="0" y="961"/>
                  </a:lnTo>
                </a:path>
              </a:pathLst>
            </a:custGeom>
            <a:ln w="3175">
              <a:solidFill>
                <a:srgbClr val="AAA3B0"/>
              </a:solidFill>
            </a:ln>
          </p:spPr>
          <p:txBody>
            <a:bodyPr wrap="square" lIns="0" tIns="0" rIns="0" bIns="0" rtlCol="0"/>
            <a:lstStyle/>
            <a:p>
              <a:endParaRPr lang="fr-FR" noProof="0" dirty="0"/>
            </a:p>
          </p:txBody>
        </p:sp>
        <p:sp>
          <p:nvSpPr>
            <p:cNvPr id="7128" name="object 7128"/>
            <p:cNvSpPr/>
            <p:nvPr/>
          </p:nvSpPr>
          <p:spPr>
            <a:xfrm>
              <a:off x="7604989" y="5294401"/>
              <a:ext cx="2540" cy="1005205"/>
            </a:xfrm>
            <a:custGeom>
              <a:avLst/>
              <a:gdLst/>
              <a:ahLst/>
              <a:cxnLst/>
              <a:rect l="l" t="t" r="r" b="b"/>
              <a:pathLst>
                <a:path w="2540" h="1005204">
                  <a:moveTo>
                    <a:pt x="1930" y="820915"/>
                  </a:moveTo>
                  <a:lnTo>
                    <a:pt x="0" y="820915"/>
                  </a:lnTo>
                  <a:lnTo>
                    <a:pt x="0" y="1004773"/>
                  </a:lnTo>
                  <a:lnTo>
                    <a:pt x="1930" y="1004773"/>
                  </a:lnTo>
                  <a:lnTo>
                    <a:pt x="1930" y="820915"/>
                  </a:lnTo>
                  <a:close/>
                </a:path>
                <a:path w="2540" h="1005204">
                  <a:moveTo>
                    <a:pt x="1930" y="570204"/>
                  </a:moveTo>
                  <a:lnTo>
                    <a:pt x="0" y="570204"/>
                  </a:lnTo>
                  <a:lnTo>
                    <a:pt x="0" y="726567"/>
                  </a:lnTo>
                  <a:lnTo>
                    <a:pt x="1930" y="726567"/>
                  </a:lnTo>
                  <a:lnTo>
                    <a:pt x="1930" y="570204"/>
                  </a:lnTo>
                  <a:close/>
                </a:path>
                <a:path w="2540" h="1005204">
                  <a:moveTo>
                    <a:pt x="1930" y="0"/>
                  </a:moveTo>
                  <a:lnTo>
                    <a:pt x="0" y="508"/>
                  </a:lnTo>
                  <a:lnTo>
                    <a:pt x="0" y="32740"/>
                  </a:lnTo>
                  <a:lnTo>
                    <a:pt x="1930" y="32740"/>
                  </a:lnTo>
                  <a:lnTo>
                    <a:pt x="1930" y="0"/>
                  </a:lnTo>
                  <a:close/>
                </a:path>
              </a:pathLst>
            </a:custGeom>
            <a:solidFill>
              <a:srgbClr val="AAA3B0"/>
            </a:solidFill>
          </p:spPr>
          <p:txBody>
            <a:bodyPr wrap="square" lIns="0" tIns="0" rIns="0" bIns="0" rtlCol="0"/>
            <a:lstStyle/>
            <a:p>
              <a:endParaRPr lang="fr-FR" noProof="0" dirty="0"/>
            </a:p>
          </p:txBody>
        </p:sp>
        <p:sp>
          <p:nvSpPr>
            <p:cNvPr id="7129" name="object 7129"/>
            <p:cNvSpPr/>
            <p:nvPr/>
          </p:nvSpPr>
          <p:spPr>
            <a:xfrm>
              <a:off x="7605000" y="5294393"/>
              <a:ext cx="2540" cy="1005205"/>
            </a:xfrm>
            <a:custGeom>
              <a:avLst/>
              <a:gdLst/>
              <a:ahLst/>
              <a:cxnLst/>
              <a:rect l="l" t="t" r="r" b="b"/>
              <a:pathLst>
                <a:path w="2540" h="1005204">
                  <a:moveTo>
                    <a:pt x="1921" y="820923"/>
                  </a:moveTo>
                  <a:lnTo>
                    <a:pt x="1921" y="1005009"/>
                  </a:lnTo>
                </a:path>
                <a:path w="2540" h="1005204">
                  <a:moveTo>
                    <a:pt x="0" y="1004773"/>
                  </a:moveTo>
                  <a:lnTo>
                    <a:pt x="0" y="820680"/>
                  </a:lnTo>
                </a:path>
                <a:path w="2540" h="1005204">
                  <a:moveTo>
                    <a:pt x="1921" y="0"/>
                  </a:moveTo>
                  <a:lnTo>
                    <a:pt x="1921" y="32738"/>
                  </a:lnTo>
                </a:path>
                <a:path w="2540" h="1005204">
                  <a:moveTo>
                    <a:pt x="1921" y="570202"/>
                  </a:moveTo>
                  <a:lnTo>
                    <a:pt x="1921" y="726574"/>
                  </a:lnTo>
                </a:path>
                <a:path w="2540" h="1005204">
                  <a:moveTo>
                    <a:pt x="0" y="726807"/>
                  </a:moveTo>
                  <a:lnTo>
                    <a:pt x="0" y="569960"/>
                  </a:lnTo>
                </a:path>
                <a:path w="2540" h="1005204">
                  <a:moveTo>
                    <a:pt x="0" y="33217"/>
                  </a:moveTo>
                  <a:lnTo>
                    <a:pt x="0" y="512"/>
                  </a:lnTo>
                </a:path>
              </a:pathLst>
            </a:custGeom>
            <a:ln w="3175">
              <a:solidFill>
                <a:srgbClr val="AAA3B0"/>
              </a:solidFill>
            </a:ln>
          </p:spPr>
          <p:txBody>
            <a:bodyPr wrap="square" lIns="0" tIns="0" rIns="0" bIns="0" rtlCol="0"/>
            <a:lstStyle/>
            <a:p>
              <a:endParaRPr lang="fr-FR" noProof="0" dirty="0"/>
            </a:p>
          </p:txBody>
        </p:sp>
        <p:sp>
          <p:nvSpPr>
            <p:cNvPr id="7130" name="object 7130"/>
            <p:cNvSpPr/>
            <p:nvPr/>
          </p:nvSpPr>
          <p:spPr>
            <a:xfrm>
              <a:off x="7606919" y="5293436"/>
              <a:ext cx="3810" cy="1006475"/>
            </a:xfrm>
            <a:custGeom>
              <a:avLst/>
              <a:gdLst/>
              <a:ahLst/>
              <a:cxnLst/>
              <a:rect l="l" t="t" r="r" b="b"/>
              <a:pathLst>
                <a:path w="3809" h="1006475">
                  <a:moveTo>
                    <a:pt x="3594" y="822337"/>
                  </a:moveTo>
                  <a:lnTo>
                    <a:pt x="0" y="821880"/>
                  </a:lnTo>
                  <a:lnTo>
                    <a:pt x="0" y="1005967"/>
                  </a:lnTo>
                  <a:lnTo>
                    <a:pt x="3594" y="1006411"/>
                  </a:lnTo>
                  <a:lnTo>
                    <a:pt x="3594" y="822337"/>
                  </a:lnTo>
                  <a:close/>
                </a:path>
                <a:path w="3809" h="1006475">
                  <a:moveTo>
                    <a:pt x="3594" y="571614"/>
                  </a:moveTo>
                  <a:lnTo>
                    <a:pt x="0" y="571169"/>
                  </a:lnTo>
                  <a:lnTo>
                    <a:pt x="0" y="727532"/>
                  </a:lnTo>
                  <a:lnTo>
                    <a:pt x="3594" y="727100"/>
                  </a:lnTo>
                  <a:lnTo>
                    <a:pt x="3594" y="571614"/>
                  </a:lnTo>
                  <a:close/>
                </a:path>
                <a:path w="3809" h="1006475">
                  <a:moveTo>
                    <a:pt x="3594" y="0"/>
                  </a:moveTo>
                  <a:lnTo>
                    <a:pt x="0" y="965"/>
                  </a:lnTo>
                  <a:lnTo>
                    <a:pt x="0" y="33705"/>
                  </a:lnTo>
                  <a:lnTo>
                    <a:pt x="3594" y="32804"/>
                  </a:lnTo>
                  <a:lnTo>
                    <a:pt x="3594" y="0"/>
                  </a:lnTo>
                  <a:close/>
                </a:path>
              </a:pathLst>
            </a:custGeom>
            <a:solidFill>
              <a:srgbClr val="AAA3B0"/>
            </a:solidFill>
          </p:spPr>
          <p:txBody>
            <a:bodyPr wrap="square" lIns="0" tIns="0" rIns="0" bIns="0" rtlCol="0"/>
            <a:lstStyle/>
            <a:p>
              <a:endParaRPr lang="fr-FR" noProof="0" dirty="0"/>
            </a:p>
          </p:txBody>
        </p:sp>
        <p:sp>
          <p:nvSpPr>
            <p:cNvPr id="7131" name="object 7131"/>
            <p:cNvSpPr/>
            <p:nvPr/>
          </p:nvSpPr>
          <p:spPr>
            <a:xfrm>
              <a:off x="7606922" y="5293431"/>
              <a:ext cx="3810" cy="1006475"/>
            </a:xfrm>
            <a:custGeom>
              <a:avLst/>
              <a:gdLst/>
              <a:ahLst/>
              <a:cxnLst/>
              <a:rect l="l" t="t" r="r" b="b"/>
              <a:pathLst>
                <a:path w="3809" h="1006475">
                  <a:moveTo>
                    <a:pt x="3602" y="822338"/>
                  </a:moveTo>
                  <a:lnTo>
                    <a:pt x="3602" y="1006414"/>
                  </a:lnTo>
                </a:path>
                <a:path w="3809" h="1006475">
                  <a:moveTo>
                    <a:pt x="0" y="1005971"/>
                  </a:moveTo>
                  <a:lnTo>
                    <a:pt x="0" y="821884"/>
                  </a:lnTo>
                </a:path>
                <a:path w="3809" h="1006475">
                  <a:moveTo>
                    <a:pt x="3602" y="0"/>
                  </a:moveTo>
                  <a:lnTo>
                    <a:pt x="3602" y="32802"/>
                  </a:lnTo>
                </a:path>
                <a:path w="3809" h="1006475">
                  <a:moveTo>
                    <a:pt x="3602" y="571616"/>
                  </a:moveTo>
                  <a:lnTo>
                    <a:pt x="3602" y="727099"/>
                  </a:lnTo>
                </a:path>
                <a:path w="3809" h="1006475">
                  <a:moveTo>
                    <a:pt x="0" y="727535"/>
                  </a:moveTo>
                  <a:lnTo>
                    <a:pt x="0" y="571163"/>
                  </a:lnTo>
                </a:path>
                <a:path w="3809" h="1006475">
                  <a:moveTo>
                    <a:pt x="0" y="33699"/>
                  </a:moveTo>
                  <a:lnTo>
                    <a:pt x="0" y="961"/>
                  </a:lnTo>
                </a:path>
              </a:pathLst>
            </a:custGeom>
            <a:ln w="3175">
              <a:solidFill>
                <a:srgbClr val="AAA3B0"/>
              </a:solidFill>
            </a:ln>
          </p:spPr>
          <p:txBody>
            <a:bodyPr wrap="square" lIns="0" tIns="0" rIns="0" bIns="0" rtlCol="0"/>
            <a:lstStyle/>
            <a:p>
              <a:endParaRPr lang="fr-FR" noProof="0" dirty="0"/>
            </a:p>
          </p:txBody>
        </p:sp>
        <p:sp>
          <p:nvSpPr>
            <p:cNvPr id="7132" name="object 7132"/>
            <p:cNvSpPr/>
            <p:nvPr/>
          </p:nvSpPr>
          <p:spPr>
            <a:xfrm>
              <a:off x="7610513" y="5292496"/>
              <a:ext cx="3810" cy="1008380"/>
            </a:xfrm>
            <a:custGeom>
              <a:avLst/>
              <a:gdLst/>
              <a:ahLst/>
              <a:cxnLst/>
              <a:rect l="l" t="t" r="r" b="b"/>
              <a:pathLst>
                <a:path w="3809" h="1008379">
                  <a:moveTo>
                    <a:pt x="3606" y="823734"/>
                  </a:moveTo>
                  <a:lnTo>
                    <a:pt x="0" y="823277"/>
                  </a:lnTo>
                  <a:lnTo>
                    <a:pt x="0" y="1007351"/>
                  </a:lnTo>
                  <a:lnTo>
                    <a:pt x="3606" y="1007795"/>
                  </a:lnTo>
                  <a:lnTo>
                    <a:pt x="3606" y="823734"/>
                  </a:lnTo>
                  <a:close/>
                </a:path>
                <a:path w="3809" h="1008379">
                  <a:moveTo>
                    <a:pt x="3606" y="572973"/>
                  </a:moveTo>
                  <a:lnTo>
                    <a:pt x="0" y="572973"/>
                  </a:lnTo>
                  <a:lnTo>
                    <a:pt x="0" y="728040"/>
                  </a:lnTo>
                  <a:lnTo>
                    <a:pt x="3606" y="727608"/>
                  </a:lnTo>
                  <a:lnTo>
                    <a:pt x="3606" y="572973"/>
                  </a:lnTo>
                  <a:close/>
                </a:path>
                <a:path w="3809" h="1008379">
                  <a:moveTo>
                    <a:pt x="3606" y="0"/>
                  </a:moveTo>
                  <a:lnTo>
                    <a:pt x="1384" y="0"/>
                  </a:lnTo>
                  <a:lnTo>
                    <a:pt x="1384" y="1143"/>
                  </a:lnTo>
                  <a:lnTo>
                    <a:pt x="0" y="1143"/>
                  </a:lnTo>
                  <a:lnTo>
                    <a:pt x="0" y="33210"/>
                  </a:lnTo>
                  <a:lnTo>
                    <a:pt x="3606" y="33210"/>
                  </a:lnTo>
                  <a:lnTo>
                    <a:pt x="3606" y="1143"/>
                  </a:lnTo>
                  <a:lnTo>
                    <a:pt x="3606" y="0"/>
                  </a:lnTo>
                  <a:close/>
                </a:path>
              </a:pathLst>
            </a:custGeom>
            <a:solidFill>
              <a:srgbClr val="AAA3B0"/>
            </a:solidFill>
          </p:spPr>
          <p:txBody>
            <a:bodyPr wrap="square" lIns="0" tIns="0" rIns="0" bIns="0" rtlCol="0"/>
            <a:lstStyle/>
            <a:p>
              <a:endParaRPr lang="fr-FR" noProof="0" dirty="0"/>
            </a:p>
          </p:txBody>
        </p:sp>
        <p:sp>
          <p:nvSpPr>
            <p:cNvPr id="7133" name="object 7133"/>
            <p:cNvSpPr/>
            <p:nvPr/>
          </p:nvSpPr>
          <p:spPr>
            <a:xfrm>
              <a:off x="7610525" y="5292485"/>
              <a:ext cx="3810" cy="1008380"/>
            </a:xfrm>
            <a:custGeom>
              <a:avLst/>
              <a:gdLst/>
              <a:ahLst/>
              <a:cxnLst/>
              <a:rect l="l" t="t" r="r" b="b"/>
              <a:pathLst>
                <a:path w="3809" h="1008379">
                  <a:moveTo>
                    <a:pt x="3602" y="823739"/>
                  </a:moveTo>
                  <a:lnTo>
                    <a:pt x="3602" y="1007804"/>
                  </a:lnTo>
                </a:path>
                <a:path w="3809" h="1008379">
                  <a:moveTo>
                    <a:pt x="0" y="1007361"/>
                  </a:moveTo>
                  <a:lnTo>
                    <a:pt x="0" y="823285"/>
                  </a:lnTo>
                </a:path>
                <a:path w="3809" h="1008379">
                  <a:moveTo>
                    <a:pt x="3602" y="0"/>
                  </a:moveTo>
                  <a:lnTo>
                    <a:pt x="3602" y="32852"/>
                  </a:lnTo>
                </a:path>
                <a:path w="3809" h="1008379">
                  <a:moveTo>
                    <a:pt x="3602" y="572974"/>
                  </a:moveTo>
                  <a:lnTo>
                    <a:pt x="3602" y="727610"/>
                  </a:lnTo>
                </a:path>
                <a:path w="3809" h="1008379">
                  <a:moveTo>
                    <a:pt x="0" y="728046"/>
                  </a:moveTo>
                  <a:lnTo>
                    <a:pt x="0" y="572563"/>
                  </a:lnTo>
                </a:path>
                <a:path w="3809" h="1008379">
                  <a:moveTo>
                    <a:pt x="0" y="33749"/>
                  </a:moveTo>
                  <a:lnTo>
                    <a:pt x="0" y="947"/>
                  </a:lnTo>
                </a:path>
              </a:pathLst>
            </a:custGeom>
            <a:ln w="3175">
              <a:solidFill>
                <a:srgbClr val="AAA3B0"/>
              </a:solidFill>
            </a:ln>
          </p:spPr>
          <p:txBody>
            <a:bodyPr wrap="square" lIns="0" tIns="0" rIns="0" bIns="0" rtlCol="0"/>
            <a:lstStyle/>
            <a:p>
              <a:endParaRPr lang="fr-FR" noProof="0" dirty="0"/>
            </a:p>
          </p:txBody>
        </p:sp>
        <p:sp>
          <p:nvSpPr>
            <p:cNvPr id="7134" name="object 7134"/>
            <p:cNvSpPr/>
            <p:nvPr/>
          </p:nvSpPr>
          <p:spPr>
            <a:xfrm>
              <a:off x="7614120" y="5292128"/>
              <a:ext cx="1905" cy="1008380"/>
            </a:xfrm>
            <a:custGeom>
              <a:avLst/>
              <a:gdLst/>
              <a:ahLst/>
              <a:cxnLst/>
              <a:rect l="l" t="t" r="r" b="b"/>
              <a:pathLst>
                <a:path w="1904" h="1008379">
                  <a:moveTo>
                    <a:pt x="1689" y="824318"/>
                  </a:moveTo>
                  <a:lnTo>
                    <a:pt x="0" y="824318"/>
                  </a:lnTo>
                  <a:lnTo>
                    <a:pt x="0" y="1008164"/>
                  </a:lnTo>
                  <a:lnTo>
                    <a:pt x="1689" y="1008164"/>
                  </a:lnTo>
                  <a:lnTo>
                    <a:pt x="1689" y="824318"/>
                  </a:lnTo>
                  <a:close/>
                </a:path>
                <a:path w="1904" h="1008379">
                  <a:moveTo>
                    <a:pt x="1689" y="573506"/>
                  </a:moveTo>
                  <a:lnTo>
                    <a:pt x="0" y="573506"/>
                  </a:lnTo>
                  <a:lnTo>
                    <a:pt x="0" y="727773"/>
                  </a:lnTo>
                  <a:lnTo>
                    <a:pt x="1689" y="727773"/>
                  </a:lnTo>
                  <a:lnTo>
                    <a:pt x="1689" y="573506"/>
                  </a:lnTo>
                  <a:close/>
                </a:path>
                <a:path w="1904" h="1008379">
                  <a:moveTo>
                    <a:pt x="1689" y="0"/>
                  </a:moveTo>
                  <a:lnTo>
                    <a:pt x="0" y="368"/>
                  </a:lnTo>
                  <a:lnTo>
                    <a:pt x="0" y="32791"/>
                  </a:lnTo>
                  <a:lnTo>
                    <a:pt x="1689" y="32791"/>
                  </a:lnTo>
                  <a:lnTo>
                    <a:pt x="1689" y="0"/>
                  </a:lnTo>
                  <a:close/>
                </a:path>
              </a:pathLst>
            </a:custGeom>
            <a:solidFill>
              <a:srgbClr val="A9A2AF"/>
            </a:solidFill>
          </p:spPr>
          <p:txBody>
            <a:bodyPr wrap="square" lIns="0" tIns="0" rIns="0" bIns="0" rtlCol="0"/>
            <a:lstStyle/>
            <a:p>
              <a:endParaRPr lang="fr-FR" noProof="0" dirty="0"/>
            </a:p>
          </p:txBody>
        </p:sp>
        <p:sp>
          <p:nvSpPr>
            <p:cNvPr id="7135" name="object 7135"/>
            <p:cNvSpPr/>
            <p:nvPr/>
          </p:nvSpPr>
          <p:spPr>
            <a:xfrm>
              <a:off x="7614128" y="5292125"/>
              <a:ext cx="1905" cy="1008380"/>
            </a:xfrm>
            <a:custGeom>
              <a:avLst/>
              <a:gdLst/>
              <a:ahLst/>
              <a:cxnLst/>
              <a:rect l="l" t="t" r="r" b="b"/>
              <a:pathLst>
                <a:path w="1904" h="1008379">
                  <a:moveTo>
                    <a:pt x="1681" y="824311"/>
                  </a:moveTo>
                  <a:lnTo>
                    <a:pt x="1681" y="1008371"/>
                  </a:lnTo>
                </a:path>
                <a:path w="1904" h="1008379">
                  <a:moveTo>
                    <a:pt x="0" y="1008164"/>
                  </a:moveTo>
                  <a:lnTo>
                    <a:pt x="0" y="824099"/>
                  </a:lnTo>
                </a:path>
                <a:path w="1904" h="1008379">
                  <a:moveTo>
                    <a:pt x="1681" y="0"/>
                  </a:moveTo>
                  <a:lnTo>
                    <a:pt x="1681" y="32793"/>
                  </a:lnTo>
                </a:path>
                <a:path w="1904" h="1008379">
                  <a:moveTo>
                    <a:pt x="1681" y="573498"/>
                  </a:moveTo>
                  <a:lnTo>
                    <a:pt x="1681" y="727767"/>
                  </a:lnTo>
                </a:path>
                <a:path w="1904" h="1008379">
                  <a:moveTo>
                    <a:pt x="0" y="727970"/>
                  </a:moveTo>
                  <a:lnTo>
                    <a:pt x="0" y="573334"/>
                  </a:lnTo>
                </a:path>
                <a:path w="1904" h="1008379">
                  <a:moveTo>
                    <a:pt x="0" y="33211"/>
                  </a:moveTo>
                  <a:lnTo>
                    <a:pt x="0" y="359"/>
                  </a:lnTo>
                </a:path>
              </a:pathLst>
            </a:custGeom>
            <a:ln w="3175">
              <a:solidFill>
                <a:srgbClr val="A9A2AF"/>
              </a:solidFill>
            </a:ln>
          </p:spPr>
          <p:txBody>
            <a:bodyPr wrap="square" lIns="0" tIns="0" rIns="0" bIns="0" rtlCol="0"/>
            <a:lstStyle/>
            <a:p>
              <a:endParaRPr lang="fr-FR" noProof="0" dirty="0"/>
            </a:p>
          </p:txBody>
        </p:sp>
        <p:sp>
          <p:nvSpPr>
            <p:cNvPr id="7136" name="object 7136"/>
            <p:cNvSpPr/>
            <p:nvPr/>
          </p:nvSpPr>
          <p:spPr>
            <a:xfrm>
              <a:off x="7615809" y="5291366"/>
              <a:ext cx="3810" cy="1009650"/>
            </a:xfrm>
            <a:custGeom>
              <a:avLst/>
              <a:gdLst/>
              <a:ahLst/>
              <a:cxnLst/>
              <a:rect l="l" t="t" r="r" b="b"/>
              <a:pathLst>
                <a:path w="3809" h="1009650">
                  <a:moveTo>
                    <a:pt x="3594" y="825525"/>
                  </a:moveTo>
                  <a:lnTo>
                    <a:pt x="0" y="825080"/>
                  </a:lnTo>
                  <a:lnTo>
                    <a:pt x="0" y="1009142"/>
                  </a:lnTo>
                  <a:lnTo>
                    <a:pt x="3594" y="1009573"/>
                  </a:lnTo>
                  <a:lnTo>
                    <a:pt x="3594" y="825525"/>
                  </a:lnTo>
                  <a:close/>
                </a:path>
                <a:path w="3809" h="1009650">
                  <a:moveTo>
                    <a:pt x="3594" y="574611"/>
                  </a:moveTo>
                  <a:lnTo>
                    <a:pt x="0" y="574611"/>
                  </a:lnTo>
                  <a:lnTo>
                    <a:pt x="0" y="728535"/>
                  </a:lnTo>
                  <a:lnTo>
                    <a:pt x="3594" y="728091"/>
                  </a:lnTo>
                  <a:lnTo>
                    <a:pt x="3594" y="574611"/>
                  </a:lnTo>
                  <a:close/>
                </a:path>
                <a:path w="3809" h="1009650">
                  <a:moveTo>
                    <a:pt x="3594" y="0"/>
                  </a:moveTo>
                  <a:lnTo>
                    <a:pt x="0" y="762"/>
                  </a:lnTo>
                  <a:lnTo>
                    <a:pt x="0" y="33553"/>
                  </a:lnTo>
                  <a:lnTo>
                    <a:pt x="3594" y="32664"/>
                  </a:lnTo>
                  <a:lnTo>
                    <a:pt x="3594" y="0"/>
                  </a:lnTo>
                  <a:close/>
                </a:path>
              </a:pathLst>
            </a:custGeom>
            <a:solidFill>
              <a:srgbClr val="A9A2AF"/>
            </a:solidFill>
          </p:spPr>
          <p:txBody>
            <a:bodyPr wrap="square" lIns="0" tIns="0" rIns="0" bIns="0" rtlCol="0"/>
            <a:lstStyle/>
            <a:p>
              <a:endParaRPr lang="fr-FR" noProof="0" dirty="0"/>
            </a:p>
          </p:txBody>
        </p:sp>
        <p:sp>
          <p:nvSpPr>
            <p:cNvPr id="7137" name="object 7137"/>
            <p:cNvSpPr/>
            <p:nvPr/>
          </p:nvSpPr>
          <p:spPr>
            <a:xfrm>
              <a:off x="7615809" y="5291354"/>
              <a:ext cx="3810" cy="1009650"/>
            </a:xfrm>
            <a:custGeom>
              <a:avLst/>
              <a:gdLst/>
              <a:ahLst/>
              <a:cxnLst/>
              <a:rect l="l" t="t" r="r" b="b"/>
              <a:pathLst>
                <a:path w="3809" h="1009650">
                  <a:moveTo>
                    <a:pt x="3602" y="825536"/>
                  </a:moveTo>
                  <a:lnTo>
                    <a:pt x="3602" y="1009585"/>
                  </a:lnTo>
                </a:path>
                <a:path w="3809" h="1009650">
                  <a:moveTo>
                    <a:pt x="0" y="1009142"/>
                  </a:moveTo>
                  <a:lnTo>
                    <a:pt x="0" y="825082"/>
                  </a:lnTo>
                </a:path>
                <a:path w="3809" h="1009650">
                  <a:moveTo>
                    <a:pt x="3602" y="0"/>
                  </a:moveTo>
                  <a:lnTo>
                    <a:pt x="3602" y="32666"/>
                  </a:lnTo>
                </a:path>
                <a:path w="3809" h="1009650">
                  <a:moveTo>
                    <a:pt x="3602" y="574621"/>
                  </a:moveTo>
                  <a:lnTo>
                    <a:pt x="3602" y="728101"/>
                  </a:lnTo>
                </a:path>
                <a:path w="3809" h="1009650">
                  <a:moveTo>
                    <a:pt x="0" y="728537"/>
                  </a:moveTo>
                  <a:lnTo>
                    <a:pt x="0" y="574269"/>
                  </a:lnTo>
                </a:path>
                <a:path w="3809" h="1009650">
                  <a:moveTo>
                    <a:pt x="0" y="33564"/>
                  </a:moveTo>
                  <a:lnTo>
                    <a:pt x="0" y="770"/>
                  </a:lnTo>
                </a:path>
              </a:pathLst>
            </a:custGeom>
            <a:ln w="3175">
              <a:solidFill>
                <a:srgbClr val="A9A2AF"/>
              </a:solidFill>
            </a:ln>
          </p:spPr>
          <p:txBody>
            <a:bodyPr wrap="square" lIns="0" tIns="0" rIns="0" bIns="0" rtlCol="0"/>
            <a:lstStyle/>
            <a:p>
              <a:endParaRPr lang="fr-FR" noProof="0" dirty="0"/>
            </a:p>
          </p:txBody>
        </p:sp>
        <p:sp>
          <p:nvSpPr>
            <p:cNvPr id="7138" name="object 7138"/>
            <p:cNvSpPr/>
            <p:nvPr/>
          </p:nvSpPr>
          <p:spPr>
            <a:xfrm>
              <a:off x="7619403" y="5290591"/>
              <a:ext cx="3810" cy="1010919"/>
            </a:xfrm>
            <a:custGeom>
              <a:avLst/>
              <a:gdLst/>
              <a:ahLst/>
              <a:cxnLst/>
              <a:rect l="l" t="t" r="r" b="b"/>
              <a:pathLst>
                <a:path w="3809" h="1010920">
                  <a:moveTo>
                    <a:pt x="3606" y="826757"/>
                  </a:moveTo>
                  <a:lnTo>
                    <a:pt x="0" y="826300"/>
                  </a:lnTo>
                  <a:lnTo>
                    <a:pt x="0" y="1010348"/>
                  </a:lnTo>
                  <a:lnTo>
                    <a:pt x="3606" y="1010793"/>
                  </a:lnTo>
                  <a:lnTo>
                    <a:pt x="3606" y="826757"/>
                  </a:lnTo>
                  <a:close/>
                </a:path>
                <a:path w="3809" h="1010920">
                  <a:moveTo>
                    <a:pt x="3606" y="575741"/>
                  </a:moveTo>
                  <a:lnTo>
                    <a:pt x="0" y="575741"/>
                  </a:lnTo>
                  <a:lnTo>
                    <a:pt x="0" y="728865"/>
                  </a:lnTo>
                  <a:lnTo>
                    <a:pt x="3606" y="728433"/>
                  </a:lnTo>
                  <a:lnTo>
                    <a:pt x="3606" y="575741"/>
                  </a:lnTo>
                  <a:close/>
                </a:path>
                <a:path w="3809" h="1010920">
                  <a:moveTo>
                    <a:pt x="3606" y="0"/>
                  </a:moveTo>
                  <a:lnTo>
                    <a:pt x="0" y="774"/>
                  </a:lnTo>
                  <a:lnTo>
                    <a:pt x="0" y="33439"/>
                  </a:lnTo>
                  <a:lnTo>
                    <a:pt x="3606" y="32537"/>
                  </a:lnTo>
                  <a:lnTo>
                    <a:pt x="3606" y="0"/>
                  </a:lnTo>
                  <a:close/>
                </a:path>
              </a:pathLst>
            </a:custGeom>
            <a:solidFill>
              <a:srgbClr val="A9A2AF"/>
            </a:solidFill>
          </p:spPr>
          <p:txBody>
            <a:bodyPr wrap="square" lIns="0" tIns="0" rIns="0" bIns="0" rtlCol="0"/>
            <a:lstStyle/>
            <a:p>
              <a:endParaRPr lang="fr-FR" noProof="0" dirty="0"/>
            </a:p>
          </p:txBody>
        </p:sp>
        <p:sp>
          <p:nvSpPr>
            <p:cNvPr id="7139" name="object 7139"/>
            <p:cNvSpPr/>
            <p:nvPr/>
          </p:nvSpPr>
          <p:spPr>
            <a:xfrm>
              <a:off x="7619412" y="5290583"/>
              <a:ext cx="3810" cy="1010919"/>
            </a:xfrm>
            <a:custGeom>
              <a:avLst/>
              <a:gdLst/>
              <a:ahLst/>
              <a:cxnLst/>
              <a:rect l="l" t="t" r="r" b="b"/>
              <a:pathLst>
                <a:path w="3809" h="1010920">
                  <a:moveTo>
                    <a:pt x="3602" y="826762"/>
                  </a:moveTo>
                  <a:lnTo>
                    <a:pt x="3602" y="1010799"/>
                  </a:lnTo>
                </a:path>
                <a:path w="3809" h="1010920">
                  <a:moveTo>
                    <a:pt x="0" y="1010356"/>
                  </a:moveTo>
                  <a:lnTo>
                    <a:pt x="0" y="826307"/>
                  </a:lnTo>
                </a:path>
                <a:path w="3809" h="1010920">
                  <a:moveTo>
                    <a:pt x="3602" y="0"/>
                  </a:moveTo>
                  <a:lnTo>
                    <a:pt x="3602" y="32540"/>
                  </a:lnTo>
                </a:path>
                <a:path w="3809" h="1010920">
                  <a:moveTo>
                    <a:pt x="3602" y="575744"/>
                  </a:moveTo>
                  <a:lnTo>
                    <a:pt x="3602" y="728436"/>
                  </a:lnTo>
                </a:path>
                <a:path w="3809" h="1010920">
                  <a:moveTo>
                    <a:pt x="0" y="728872"/>
                  </a:moveTo>
                  <a:lnTo>
                    <a:pt x="0" y="575392"/>
                  </a:lnTo>
                </a:path>
                <a:path w="3809" h="1010920">
                  <a:moveTo>
                    <a:pt x="0" y="33437"/>
                  </a:moveTo>
                  <a:lnTo>
                    <a:pt x="0" y="770"/>
                  </a:lnTo>
                </a:path>
              </a:pathLst>
            </a:custGeom>
            <a:ln w="3175">
              <a:solidFill>
                <a:srgbClr val="A9A2AF"/>
              </a:solidFill>
            </a:ln>
          </p:spPr>
          <p:txBody>
            <a:bodyPr wrap="square" lIns="0" tIns="0" rIns="0" bIns="0" rtlCol="0"/>
            <a:lstStyle/>
            <a:p>
              <a:endParaRPr lang="fr-FR" noProof="0" dirty="0"/>
            </a:p>
          </p:txBody>
        </p:sp>
        <p:sp>
          <p:nvSpPr>
            <p:cNvPr id="7140" name="object 7140"/>
            <p:cNvSpPr/>
            <p:nvPr/>
          </p:nvSpPr>
          <p:spPr>
            <a:xfrm>
              <a:off x="7623010" y="5289816"/>
              <a:ext cx="3810" cy="1012190"/>
            </a:xfrm>
            <a:custGeom>
              <a:avLst/>
              <a:gdLst/>
              <a:ahLst/>
              <a:cxnLst/>
              <a:rect l="l" t="t" r="r" b="b"/>
              <a:pathLst>
                <a:path w="3809" h="1012189">
                  <a:moveTo>
                    <a:pt x="3606" y="827989"/>
                  </a:moveTo>
                  <a:lnTo>
                    <a:pt x="0" y="827532"/>
                  </a:lnTo>
                  <a:lnTo>
                    <a:pt x="0" y="1011567"/>
                  </a:lnTo>
                  <a:lnTo>
                    <a:pt x="3606" y="1012012"/>
                  </a:lnTo>
                  <a:lnTo>
                    <a:pt x="3606" y="827989"/>
                  </a:lnTo>
                  <a:close/>
                </a:path>
                <a:path w="3809" h="1012189">
                  <a:moveTo>
                    <a:pt x="3606" y="576872"/>
                  </a:moveTo>
                  <a:lnTo>
                    <a:pt x="0" y="576872"/>
                  </a:lnTo>
                  <a:lnTo>
                    <a:pt x="0" y="729208"/>
                  </a:lnTo>
                  <a:lnTo>
                    <a:pt x="3606" y="728776"/>
                  </a:lnTo>
                  <a:lnTo>
                    <a:pt x="3606" y="576872"/>
                  </a:lnTo>
                  <a:close/>
                </a:path>
                <a:path w="3809" h="1012189">
                  <a:moveTo>
                    <a:pt x="3606" y="0"/>
                  </a:moveTo>
                  <a:lnTo>
                    <a:pt x="0" y="774"/>
                  </a:lnTo>
                  <a:lnTo>
                    <a:pt x="0" y="33312"/>
                  </a:lnTo>
                  <a:lnTo>
                    <a:pt x="3606" y="32410"/>
                  </a:lnTo>
                  <a:lnTo>
                    <a:pt x="3606" y="0"/>
                  </a:lnTo>
                  <a:close/>
                </a:path>
              </a:pathLst>
            </a:custGeom>
            <a:solidFill>
              <a:srgbClr val="A9A2AF"/>
            </a:solidFill>
          </p:spPr>
          <p:txBody>
            <a:bodyPr wrap="square" lIns="0" tIns="0" rIns="0" bIns="0" rtlCol="0"/>
            <a:lstStyle/>
            <a:p>
              <a:endParaRPr lang="fr-FR" noProof="0" dirty="0"/>
            </a:p>
          </p:txBody>
        </p:sp>
        <p:sp>
          <p:nvSpPr>
            <p:cNvPr id="7141" name="object 7141"/>
            <p:cNvSpPr/>
            <p:nvPr/>
          </p:nvSpPr>
          <p:spPr>
            <a:xfrm>
              <a:off x="7623015" y="5289812"/>
              <a:ext cx="3810" cy="1012190"/>
            </a:xfrm>
            <a:custGeom>
              <a:avLst/>
              <a:gdLst/>
              <a:ahLst/>
              <a:cxnLst/>
              <a:rect l="l" t="t" r="r" b="b"/>
              <a:pathLst>
                <a:path w="3809" h="1012189">
                  <a:moveTo>
                    <a:pt x="3602" y="827987"/>
                  </a:moveTo>
                  <a:lnTo>
                    <a:pt x="3602" y="1012013"/>
                  </a:lnTo>
                </a:path>
                <a:path w="3809" h="1012189">
                  <a:moveTo>
                    <a:pt x="0" y="1011570"/>
                  </a:moveTo>
                  <a:lnTo>
                    <a:pt x="0" y="827532"/>
                  </a:lnTo>
                </a:path>
                <a:path w="3809" h="1012189">
                  <a:moveTo>
                    <a:pt x="3602" y="0"/>
                  </a:moveTo>
                  <a:lnTo>
                    <a:pt x="3602" y="32413"/>
                  </a:lnTo>
                </a:path>
                <a:path w="3809" h="1012189">
                  <a:moveTo>
                    <a:pt x="3602" y="576867"/>
                  </a:moveTo>
                  <a:lnTo>
                    <a:pt x="3602" y="728771"/>
                  </a:lnTo>
                </a:path>
                <a:path w="3809" h="1012189">
                  <a:moveTo>
                    <a:pt x="0" y="729207"/>
                  </a:moveTo>
                  <a:lnTo>
                    <a:pt x="0" y="576515"/>
                  </a:lnTo>
                </a:path>
                <a:path w="3809" h="1012189">
                  <a:moveTo>
                    <a:pt x="0" y="33311"/>
                  </a:moveTo>
                  <a:lnTo>
                    <a:pt x="0" y="770"/>
                  </a:lnTo>
                </a:path>
              </a:pathLst>
            </a:custGeom>
            <a:ln w="3175">
              <a:solidFill>
                <a:srgbClr val="A9A2AF"/>
              </a:solidFill>
            </a:ln>
          </p:spPr>
          <p:txBody>
            <a:bodyPr wrap="square" lIns="0" tIns="0" rIns="0" bIns="0" rtlCol="0"/>
            <a:lstStyle/>
            <a:p>
              <a:endParaRPr lang="fr-FR" noProof="0" dirty="0"/>
            </a:p>
          </p:txBody>
        </p:sp>
        <p:sp>
          <p:nvSpPr>
            <p:cNvPr id="7142" name="object 7142"/>
            <p:cNvSpPr/>
            <p:nvPr/>
          </p:nvSpPr>
          <p:spPr>
            <a:xfrm>
              <a:off x="7626617" y="5289410"/>
              <a:ext cx="2540" cy="1012825"/>
            </a:xfrm>
            <a:custGeom>
              <a:avLst/>
              <a:gdLst/>
              <a:ahLst/>
              <a:cxnLst/>
              <a:rect l="l" t="t" r="r" b="b"/>
              <a:pathLst>
                <a:path w="2540" h="1012825">
                  <a:moveTo>
                    <a:pt x="1917" y="828636"/>
                  </a:moveTo>
                  <a:lnTo>
                    <a:pt x="0" y="828636"/>
                  </a:lnTo>
                  <a:lnTo>
                    <a:pt x="0" y="1012418"/>
                  </a:lnTo>
                  <a:lnTo>
                    <a:pt x="1917" y="1012418"/>
                  </a:lnTo>
                  <a:lnTo>
                    <a:pt x="1917" y="828636"/>
                  </a:lnTo>
                  <a:close/>
                </a:path>
                <a:path w="2540" h="1012825">
                  <a:moveTo>
                    <a:pt x="1917" y="577469"/>
                  </a:moveTo>
                  <a:lnTo>
                    <a:pt x="0" y="577469"/>
                  </a:lnTo>
                  <a:lnTo>
                    <a:pt x="0" y="728941"/>
                  </a:lnTo>
                  <a:lnTo>
                    <a:pt x="1917" y="728941"/>
                  </a:lnTo>
                  <a:lnTo>
                    <a:pt x="1917" y="577469"/>
                  </a:lnTo>
                  <a:close/>
                </a:path>
                <a:path w="2540" h="1012825">
                  <a:moveTo>
                    <a:pt x="1917" y="0"/>
                  </a:moveTo>
                  <a:lnTo>
                    <a:pt x="0" y="406"/>
                  </a:lnTo>
                  <a:lnTo>
                    <a:pt x="0" y="32346"/>
                  </a:lnTo>
                  <a:lnTo>
                    <a:pt x="1917" y="32346"/>
                  </a:lnTo>
                  <a:lnTo>
                    <a:pt x="1917" y="0"/>
                  </a:lnTo>
                  <a:close/>
                </a:path>
              </a:pathLst>
            </a:custGeom>
            <a:solidFill>
              <a:srgbClr val="A9A1AF"/>
            </a:solidFill>
          </p:spPr>
          <p:txBody>
            <a:bodyPr wrap="square" lIns="0" tIns="0" rIns="0" bIns="0" rtlCol="0"/>
            <a:lstStyle/>
            <a:p>
              <a:endParaRPr lang="fr-FR" noProof="0" dirty="0"/>
            </a:p>
          </p:txBody>
        </p:sp>
        <p:sp>
          <p:nvSpPr>
            <p:cNvPr id="7143" name="object 7143"/>
            <p:cNvSpPr/>
            <p:nvPr/>
          </p:nvSpPr>
          <p:spPr>
            <a:xfrm>
              <a:off x="7626618" y="5289401"/>
              <a:ext cx="2540" cy="1012825"/>
            </a:xfrm>
            <a:custGeom>
              <a:avLst/>
              <a:gdLst/>
              <a:ahLst/>
              <a:cxnLst/>
              <a:rect l="l" t="t" r="r" b="b"/>
              <a:pathLst>
                <a:path w="2540" h="1012825">
                  <a:moveTo>
                    <a:pt x="1921" y="828640"/>
                  </a:moveTo>
                  <a:lnTo>
                    <a:pt x="1921" y="1012661"/>
                  </a:lnTo>
                </a:path>
                <a:path w="2540" h="1012825">
                  <a:moveTo>
                    <a:pt x="0" y="1012424"/>
                  </a:moveTo>
                  <a:lnTo>
                    <a:pt x="0" y="828398"/>
                  </a:lnTo>
                </a:path>
                <a:path w="2540" h="1012825">
                  <a:moveTo>
                    <a:pt x="1921" y="0"/>
                  </a:moveTo>
                  <a:lnTo>
                    <a:pt x="1921" y="32346"/>
                  </a:lnTo>
                </a:path>
                <a:path w="2540" h="1012825">
                  <a:moveTo>
                    <a:pt x="1921" y="577466"/>
                  </a:moveTo>
                  <a:lnTo>
                    <a:pt x="1921" y="728950"/>
                  </a:lnTo>
                </a:path>
                <a:path w="2540" h="1012825">
                  <a:moveTo>
                    <a:pt x="0" y="729182"/>
                  </a:moveTo>
                  <a:lnTo>
                    <a:pt x="0" y="577279"/>
                  </a:lnTo>
                </a:path>
                <a:path w="2540" h="1012825">
                  <a:moveTo>
                    <a:pt x="0" y="32824"/>
                  </a:moveTo>
                  <a:lnTo>
                    <a:pt x="0" y="411"/>
                  </a:lnTo>
                </a:path>
              </a:pathLst>
            </a:custGeom>
            <a:ln w="3175">
              <a:solidFill>
                <a:srgbClr val="A9A1AF"/>
              </a:solidFill>
            </a:ln>
          </p:spPr>
          <p:txBody>
            <a:bodyPr wrap="square" lIns="0" tIns="0" rIns="0" bIns="0" rtlCol="0"/>
            <a:lstStyle/>
            <a:p>
              <a:endParaRPr lang="fr-FR" noProof="0" dirty="0"/>
            </a:p>
          </p:txBody>
        </p:sp>
        <p:sp>
          <p:nvSpPr>
            <p:cNvPr id="7144" name="object 7144"/>
            <p:cNvSpPr/>
            <p:nvPr/>
          </p:nvSpPr>
          <p:spPr>
            <a:xfrm>
              <a:off x="7628535" y="5288635"/>
              <a:ext cx="3810" cy="1014094"/>
            </a:xfrm>
            <a:custGeom>
              <a:avLst/>
              <a:gdLst/>
              <a:ahLst/>
              <a:cxnLst/>
              <a:rect l="l" t="t" r="r" b="b"/>
              <a:pathLst>
                <a:path w="3809" h="1014095">
                  <a:moveTo>
                    <a:pt x="3606" y="829411"/>
                  </a:moveTo>
                  <a:lnTo>
                    <a:pt x="0" y="829411"/>
                  </a:lnTo>
                  <a:lnTo>
                    <a:pt x="0" y="1013434"/>
                  </a:lnTo>
                  <a:lnTo>
                    <a:pt x="3606" y="1013879"/>
                  </a:lnTo>
                  <a:lnTo>
                    <a:pt x="3606" y="829411"/>
                  </a:lnTo>
                  <a:close/>
                </a:path>
                <a:path w="3809" h="1014095">
                  <a:moveTo>
                    <a:pt x="3606" y="578586"/>
                  </a:moveTo>
                  <a:lnTo>
                    <a:pt x="0" y="578586"/>
                  </a:lnTo>
                  <a:lnTo>
                    <a:pt x="0" y="729716"/>
                  </a:lnTo>
                  <a:lnTo>
                    <a:pt x="3606" y="729284"/>
                  </a:lnTo>
                  <a:lnTo>
                    <a:pt x="3606" y="578586"/>
                  </a:lnTo>
                  <a:close/>
                </a:path>
                <a:path w="3809" h="1014095">
                  <a:moveTo>
                    <a:pt x="3606" y="0"/>
                  </a:moveTo>
                  <a:lnTo>
                    <a:pt x="0" y="774"/>
                  </a:lnTo>
                  <a:lnTo>
                    <a:pt x="0" y="33121"/>
                  </a:lnTo>
                  <a:lnTo>
                    <a:pt x="3606" y="32219"/>
                  </a:lnTo>
                  <a:lnTo>
                    <a:pt x="3606" y="0"/>
                  </a:lnTo>
                  <a:close/>
                </a:path>
              </a:pathLst>
            </a:custGeom>
            <a:solidFill>
              <a:srgbClr val="A9A1AF"/>
            </a:solidFill>
          </p:spPr>
          <p:txBody>
            <a:bodyPr wrap="square" lIns="0" tIns="0" rIns="0" bIns="0" rtlCol="0"/>
            <a:lstStyle/>
            <a:p>
              <a:endParaRPr lang="fr-FR" noProof="0" dirty="0"/>
            </a:p>
          </p:txBody>
        </p:sp>
        <p:sp>
          <p:nvSpPr>
            <p:cNvPr id="7145" name="object 7145"/>
            <p:cNvSpPr/>
            <p:nvPr/>
          </p:nvSpPr>
          <p:spPr>
            <a:xfrm>
              <a:off x="7628539" y="5288630"/>
              <a:ext cx="3810" cy="1014094"/>
            </a:xfrm>
            <a:custGeom>
              <a:avLst/>
              <a:gdLst/>
              <a:ahLst/>
              <a:cxnLst/>
              <a:rect l="l" t="t" r="r" b="b"/>
              <a:pathLst>
                <a:path w="3809" h="1014095">
                  <a:moveTo>
                    <a:pt x="3602" y="829411"/>
                  </a:moveTo>
                  <a:lnTo>
                    <a:pt x="3602" y="1013875"/>
                  </a:lnTo>
                </a:path>
                <a:path w="3809" h="1014095">
                  <a:moveTo>
                    <a:pt x="0" y="1013431"/>
                  </a:moveTo>
                  <a:lnTo>
                    <a:pt x="0" y="829411"/>
                  </a:lnTo>
                </a:path>
                <a:path w="3809" h="1014095">
                  <a:moveTo>
                    <a:pt x="3602" y="0"/>
                  </a:moveTo>
                  <a:lnTo>
                    <a:pt x="3602" y="32219"/>
                  </a:lnTo>
                </a:path>
                <a:path w="3809" h="1014095">
                  <a:moveTo>
                    <a:pt x="3602" y="578590"/>
                  </a:moveTo>
                  <a:lnTo>
                    <a:pt x="3602" y="729285"/>
                  </a:lnTo>
                </a:path>
                <a:path w="3809" h="1014095">
                  <a:moveTo>
                    <a:pt x="0" y="729721"/>
                  </a:moveTo>
                  <a:lnTo>
                    <a:pt x="0" y="578237"/>
                  </a:lnTo>
                </a:path>
                <a:path w="3809" h="1014095">
                  <a:moveTo>
                    <a:pt x="0" y="33117"/>
                  </a:moveTo>
                  <a:lnTo>
                    <a:pt x="0" y="770"/>
                  </a:lnTo>
                </a:path>
                <a:path w="3809" h="1014095">
                  <a:moveTo>
                    <a:pt x="3602" y="828998"/>
                  </a:moveTo>
                  <a:lnTo>
                    <a:pt x="3602" y="829411"/>
                  </a:lnTo>
                </a:path>
              </a:pathLst>
            </a:custGeom>
            <a:ln w="3175">
              <a:solidFill>
                <a:srgbClr val="A9A1AF"/>
              </a:solidFill>
            </a:ln>
          </p:spPr>
          <p:txBody>
            <a:bodyPr wrap="square" lIns="0" tIns="0" rIns="0" bIns="0" rtlCol="0"/>
            <a:lstStyle/>
            <a:p>
              <a:endParaRPr lang="fr-FR" noProof="0" dirty="0"/>
            </a:p>
          </p:txBody>
        </p:sp>
        <p:sp>
          <p:nvSpPr>
            <p:cNvPr id="7146" name="object 7146"/>
            <p:cNvSpPr/>
            <p:nvPr/>
          </p:nvSpPr>
          <p:spPr>
            <a:xfrm>
              <a:off x="7632141" y="5287860"/>
              <a:ext cx="3810" cy="1015365"/>
            </a:xfrm>
            <a:custGeom>
              <a:avLst/>
              <a:gdLst/>
              <a:ahLst/>
              <a:cxnLst/>
              <a:rect l="l" t="t" r="r" b="b"/>
              <a:pathLst>
                <a:path w="3809" h="1015364">
                  <a:moveTo>
                    <a:pt x="3594" y="830186"/>
                  </a:moveTo>
                  <a:lnTo>
                    <a:pt x="0" y="830186"/>
                  </a:lnTo>
                  <a:lnTo>
                    <a:pt x="0" y="1014653"/>
                  </a:lnTo>
                  <a:lnTo>
                    <a:pt x="3594" y="1015098"/>
                  </a:lnTo>
                  <a:lnTo>
                    <a:pt x="3594" y="830186"/>
                  </a:lnTo>
                  <a:close/>
                </a:path>
                <a:path w="3809" h="1015364">
                  <a:moveTo>
                    <a:pt x="3594" y="579716"/>
                  </a:moveTo>
                  <a:lnTo>
                    <a:pt x="0" y="579716"/>
                  </a:lnTo>
                  <a:lnTo>
                    <a:pt x="0" y="729856"/>
                  </a:lnTo>
                  <a:lnTo>
                    <a:pt x="3594" y="729856"/>
                  </a:lnTo>
                  <a:lnTo>
                    <a:pt x="3594" y="579716"/>
                  </a:lnTo>
                  <a:close/>
                </a:path>
                <a:path w="3809" h="1015364">
                  <a:moveTo>
                    <a:pt x="3594" y="0"/>
                  </a:moveTo>
                  <a:lnTo>
                    <a:pt x="0" y="774"/>
                  </a:lnTo>
                  <a:lnTo>
                    <a:pt x="0" y="32994"/>
                  </a:lnTo>
                  <a:lnTo>
                    <a:pt x="3594" y="32092"/>
                  </a:lnTo>
                  <a:lnTo>
                    <a:pt x="3594" y="0"/>
                  </a:lnTo>
                  <a:close/>
                </a:path>
              </a:pathLst>
            </a:custGeom>
            <a:solidFill>
              <a:srgbClr val="A9A1AF"/>
            </a:solidFill>
          </p:spPr>
          <p:txBody>
            <a:bodyPr wrap="square" lIns="0" tIns="0" rIns="0" bIns="0" rtlCol="0"/>
            <a:lstStyle/>
            <a:p>
              <a:endParaRPr lang="fr-FR" noProof="0" dirty="0"/>
            </a:p>
          </p:txBody>
        </p:sp>
        <p:sp>
          <p:nvSpPr>
            <p:cNvPr id="7147" name="object 7147"/>
            <p:cNvSpPr/>
            <p:nvPr/>
          </p:nvSpPr>
          <p:spPr>
            <a:xfrm>
              <a:off x="7632142" y="5287859"/>
              <a:ext cx="3810" cy="1015365"/>
            </a:xfrm>
            <a:custGeom>
              <a:avLst/>
              <a:gdLst/>
              <a:ahLst/>
              <a:cxnLst/>
              <a:rect l="l" t="t" r="r" b="b"/>
              <a:pathLst>
                <a:path w="3809" h="1015364">
                  <a:moveTo>
                    <a:pt x="3602" y="830182"/>
                  </a:moveTo>
                  <a:lnTo>
                    <a:pt x="3602" y="1015089"/>
                  </a:lnTo>
                </a:path>
                <a:path w="3809" h="1015364">
                  <a:moveTo>
                    <a:pt x="0" y="1014646"/>
                  </a:moveTo>
                  <a:lnTo>
                    <a:pt x="0" y="830182"/>
                  </a:lnTo>
                </a:path>
                <a:path w="3809" h="1015364">
                  <a:moveTo>
                    <a:pt x="3602" y="0"/>
                  </a:moveTo>
                  <a:lnTo>
                    <a:pt x="3602" y="32093"/>
                  </a:lnTo>
                </a:path>
                <a:path w="3809" h="1015364">
                  <a:moveTo>
                    <a:pt x="3602" y="579713"/>
                  </a:moveTo>
                  <a:lnTo>
                    <a:pt x="3602" y="729852"/>
                  </a:lnTo>
                </a:path>
                <a:path w="3809" h="1015364">
                  <a:moveTo>
                    <a:pt x="0" y="730055"/>
                  </a:moveTo>
                  <a:lnTo>
                    <a:pt x="0" y="579361"/>
                  </a:lnTo>
                </a:path>
                <a:path w="3809" h="1015364">
                  <a:moveTo>
                    <a:pt x="0" y="32990"/>
                  </a:moveTo>
                  <a:lnTo>
                    <a:pt x="0" y="770"/>
                  </a:lnTo>
                </a:path>
                <a:path w="3809" h="1015364">
                  <a:moveTo>
                    <a:pt x="3602" y="829356"/>
                  </a:moveTo>
                  <a:lnTo>
                    <a:pt x="3602" y="830182"/>
                  </a:lnTo>
                </a:path>
                <a:path w="3809" h="1015364">
                  <a:moveTo>
                    <a:pt x="0" y="830182"/>
                  </a:moveTo>
                  <a:lnTo>
                    <a:pt x="0" y="829769"/>
                  </a:lnTo>
                </a:path>
              </a:pathLst>
            </a:custGeom>
            <a:ln w="3175">
              <a:solidFill>
                <a:srgbClr val="A9A1AF"/>
              </a:solidFill>
            </a:ln>
          </p:spPr>
          <p:txBody>
            <a:bodyPr wrap="square" lIns="0" tIns="0" rIns="0" bIns="0" rtlCol="0"/>
            <a:lstStyle/>
            <a:p>
              <a:endParaRPr lang="fr-FR" noProof="0" dirty="0"/>
            </a:p>
          </p:txBody>
        </p:sp>
        <p:sp>
          <p:nvSpPr>
            <p:cNvPr id="7148" name="object 7148"/>
            <p:cNvSpPr/>
            <p:nvPr/>
          </p:nvSpPr>
          <p:spPr>
            <a:xfrm>
              <a:off x="7635735" y="5287505"/>
              <a:ext cx="1905" cy="1016000"/>
            </a:xfrm>
            <a:custGeom>
              <a:avLst/>
              <a:gdLst/>
              <a:ahLst/>
              <a:cxnLst/>
              <a:rect l="l" t="t" r="r" b="b"/>
              <a:pathLst>
                <a:path w="1904" h="1016000">
                  <a:moveTo>
                    <a:pt x="1689" y="830541"/>
                  </a:moveTo>
                  <a:lnTo>
                    <a:pt x="0" y="830541"/>
                  </a:lnTo>
                  <a:lnTo>
                    <a:pt x="0" y="1015453"/>
                  </a:lnTo>
                  <a:lnTo>
                    <a:pt x="1689" y="1015453"/>
                  </a:lnTo>
                  <a:lnTo>
                    <a:pt x="1689" y="830541"/>
                  </a:lnTo>
                  <a:close/>
                </a:path>
                <a:path w="1904" h="1016000">
                  <a:moveTo>
                    <a:pt x="1689" y="580237"/>
                  </a:moveTo>
                  <a:lnTo>
                    <a:pt x="0" y="580237"/>
                  </a:lnTo>
                  <a:lnTo>
                    <a:pt x="0" y="730211"/>
                  </a:lnTo>
                  <a:lnTo>
                    <a:pt x="1689" y="730211"/>
                  </a:lnTo>
                  <a:lnTo>
                    <a:pt x="1689" y="580237"/>
                  </a:lnTo>
                  <a:close/>
                </a:path>
                <a:path w="1904" h="1016000">
                  <a:moveTo>
                    <a:pt x="1689" y="0"/>
                  </a:moveTo>
                  <a:lnTo>
                    <a:pt x="0" y="355"/>
                  </a:lnTo>
                  <a:lnTo>
                    <a:pt x="0" y="32029"/>
                  </a:lnTo>
                  <a:lnTo>
                    <a:pt x="1689" y="32029"/>
                  </a:lnTo>
                  <a:lnTo>
                    <a:pt x="1689" y="0"/>
                  </a:lnTo>
                  <a:close/>
                </a:path>
              </a:pathLst>
            </a:custGeom>
            <a:solidFill>
              <a:srgbClr val="A9A1AF"/>
            </a:solidFill>
          </p:spPr>
          <p:txBody>
            <a:bodyPr wrap="square" lIns="0" tIns="0" rIns="0" bIns="0" rtlCol="0"/>
            <a:lstStyle/>
            <a:p>
              <a:endParaRPr lang="fr-FR" noProof="0" dirty="0"/>
            </a:p>
          </p:txBody>
        </p:sp>
        <p:sp>
          <p:nvSpPr>
            <p:cNvPr id="7149" name="object 7149"/>
            <p:cNvSpPr/>
            <p:nvPr/>
          </p:nvSpPr>
          <p:spPr>
            <a:xfrm>
              <a:off x="7635745" y="5287499"/>
              <a:ext cx="1905" cy="1016000"/>
            </a:xfrm>
            <a:custGeom>
              <a:avLst/>
              <a:gdLst/>
              <a:ahLst/>
              <a:cxnLst/>
              <a:rect l="l" t="t" r="r" b="b"/>
              <a:pathLst>
                <a:path w="1904" h="1016000">
                  <a:moveTo>
                    <a:pt x="1681" y="830542"/>
                  </a:moveTo>
                  <a:lnTo>
                    <a:pt x="1681" y="1015655"/>
                  </a:lnTo>
                </a:path>
                <a:path w="1904" h="1016000">
                  <a:moveTo>
                    <a:pt x="0" y="1015449"/>
                  </a:moveTo>
                  <a:lnTo>
                    <a:pt x="0" y="830542"/>
                  </a:lnTo>
                </a:path>
                <a:path w="1904" h="1016000">
                  <a:moveTo>
                    <a:pt x="1681" y="0"/>
                  </a:moveTo>
                  <a:lnTo>
                    <a:pt x="1681" y="32034"/>
                  </a:lnTo>
                </a:path>
                <a:path w="1904" h="1016000">
                  <a:moveTo>
                    <a:pt x="1681" y="580237"/>
                  </a:moveTo>
                  <a:lnTo>
                    <a:pt x="1681" y="730212"/>
                  </a:lnTo>
                </a:path>
                <a:path w="1904" h="1016000">
                  <a:moveTo>
                    <a:pt x="0" y="730212"/>
                  </a:moveTo>
                  <a:lnTo>
                    <a:pt x="0" y="580073"/>
                  </a:lnTo>
                </a:path>
                <a:path w="1904" h="1016000">
                  <a:moveTo>
                    <a:pt x="0" y="32452"/>
                  </a:moveTo>
                  <a:lnTo>
                    <a:pt x="0" y="359"/>
                  </a:lnTo>
                </a:path>
                <a:path w="1904" h="1016000">
                  <a:moveTo>
                    <a:pt x="1681" y="829524"/>
                  </a:moveTo>
                  <a:lnTo>
                    <a:pt x="1681" y="830542"/>
                  </a:lnTo>
                </a:path>
                <a:path w="1904" h="1016000">
                  <a:moveTo>
                    <a:pt x="0" y="830542"/>
                  </a:moveTo>
                  <a:lnTo>
                    <a:pt x="0" y="829716"/>
                  </a:lnTo>
                </a:path>
              </a:pathLst>
            </a:custGeom>
            <a:ln w="3175">
              <a:solidFill>
                <a:srgbClr val="A9A1AF"/>
              </a:solidFill>
            </a:ln>
          </p:spPr>
          <p:txBody>
            <a:bodyPr wrap="square" lIns="0" tIns="0" rIns="0" bIns="0" rtlCol="0"/>
            <a:lstStyle/>
            <a:p>
              <a:endParaRPr lang="fr-FR" noProof="0" dirty="0"/>
            </a:p>
          </p:txBody>
        </p:sp>
        <p:sp>
          <p:nvSpPr>
            <p:cNvPr id="7150" name="object 7150"/>
            <p:cNvSpPr/>
            <p:nvPr/>
          </p:nvSpPr>
          <p:spPr>
            <a:xfrm>
              <a:off x="7637424" y="5286730"/>
              <a:ext cx="3810" cy="1017269"/>
            </a:xfrm>
            <a:custGeom>
              <a:avLst/>
              <a:gdLst/>
              <a:ahLst/>
              <a:cxnLst/>
              <a:rect l="l" t="t" r="r" b="b"/>
              <a:pathLst>
                <a:path w="3809" h="1017270">
                  <a:moveTo>
                    <a:pt x="3594" y="829881"/>
                  </a:moveTo>
                  <a:lnTo>
                    <a:pt x="0" y="830300"/>
                  </a:lnTo>
                  <a:lnTo>
                    <a:pt x="0" y="1016431"/>
                  </a:lnTo>
                  <a:lnTo>
                    <a:pt x="3594" y="1016876"/>
                  </a:lnTo>
                  <a:lnTo>
                    <a:pt x="3594" y="829881"/>
                  </a:lnTo>
                  <a:close/>
                </a:path>
                <a:path w="3809" h="1017270">
                  <a:moveTo>
                    <a:pt x="3594" y="581367"/>
                  </a:moveTo>
                  <a:lnTo>
                    <a:pt x="0" y="581367"/>
                  </a:lnTo>
                  <a:lnTo>
                    <a:pt x="0" y="730986"/>
                  </a:lnTo>
                  <a:lnTo>
                    <a:pt x="3594" y="730986"/>
                  </a:lnTo>
                  <a:lnTo>
                    <a:pt x="3594" y="581367"/>
                  </a:lnTo>
                  <a:close/>
                </a:path>
                <a:path w="3809" h="1017270">
                  <a:moveTo>
                    <a:pt x="3594" y="0"/>
                  </a:moveTo>
                  <a:lnTo>
                    <a:pt x="0" y="774"/>
                  </a:lnTo>
                  <a:lnTo>
                    <a:pt x="0" y="32804"/>
                  </a:lnTo>
                  <a:lnTo>
                    <a:pt x="3594" y="31915"/>
                  </a:lnTo>
                  <a:lnTo>
                    <a:pt x="3594" y="0"/>
                  </a:lnTo>
                  <a:close/>
                </a:path>
              </a:pathLst>
            </a:custGeom>
            <a:solidFill>
              <a:srgbClr val="A8A1AE"/>
            </a:solidFill>
          </p:spPr>
          <p:txBody>
            <a:bodyPr wrap="square" lIns="0" tIns="0" rIns="0" bIns="0" rtlCol="0"/>
            <a:lstStyle/>
            <a:p>
              <a:endParaRPr lang="fr-FR" noProof="0" dirty="0"/>
            </a:p>
          </p:txBody>
        </p:sp>
        <p:sp>
          <p:nvSpPr>
            <p:cNvPr id="7151" name="object 7151"/>
            <p:cNvSpPr/>
            <p:nvPr/>
          </p:nvSpPr>
          <p:spPr>
            <a:xfrm>
              <a:off x="7637427" y="5286728"/>
              <a:ext cx="3810" cy="1017269"/>
            </a:xfrm>
            <a:custGeom>
              <a:avLst/>
              <a:gdLst/>
              <a:ahLst/>
              <a:cxnLst/>
              <a:rect l="l" t="t" r="r" b="b"/>
              <a:pathLst>
                <a:path w="3809" h="1017270">
                  <a:moveTo>
                    <a:pt x="3602" y="831313"/>
                  </a:moveTo>
                  <a:lnTo>
                    <a:pt x="3602" y="1016870"/>
                  </a:lnTo>
                </a:path>
                <a:path w="3809" h="1017270">
                  <a:moveTo>
                    <a:pt x="0" y="1016426"/>
                  </a:moveTo>
                  <a:lnTo>
                    <a:pt x="0" y="831313"/>
                  </a:lnTo>
                </a:path>
                <a:path w="3809" h="1017270">
                  <a:moveTo>
                    <a:pt x="3602" y="0"/>
                  </a:moveTo>
                  <a:lnTo>
                    <a:pt x="3602" y="31907"/>
                  </a:lnTo>
                </a:path>
                <a:path w="3809" h="1017270">
                  <a:moveTo>
                    <a:pt x="3602" y="581360"/>
                  </a:moveTo>
                  <a:lnTo>
                    <a:pt x="3602" y="730983"/>
                  </a:lnTo>
                </a:path>
                <a:path w="3809" h="1017270">
                  <a:moveTo>
                    <a:pt x="0" y="730983"/>
                  </a:moveTo>
                  <a:lnTo>
                    <a:pt x="0" y="581008"/>
                  </a:lnTo>
                </a:path>
                <a:path w="3809" h="1017270">
                  <a:moveTo>
                    <a:pt x="0" y="32805"/>
                  </a:moveTo>
                  <a:lnTo>
                    <a:pt x="0" y="770"/>
                  </a:lnTo>
                </a:path>
                <a:path w="3809" h="1017270">
                  <a:moveTo>
                    <a:pt x="3602" y="829882"/>
                  </a:moveTo>
                  <a:lnTo>
                    <a:pt x="3602" y="831313"/>
                  </a:lnTo>
                </a:path>
                <a:path w="3809" h="1017270">
                  <a:moveTo>
                    <a:pt x="0" y="831313"/>
                  </a:moveTo>
                  <a:lnTo>
                    <a:pt x="0" y="830294"/>
                  </a:lnTo>
                </a:path>
              </a:pathLst>
            </a:custGeom>
            <a:ln w="3175">
              <a:solidFill>
                <a:srgbClr val="A8A1AE"/>
              </a:solidFill>
            </a:ln>
          </p:spPr>
          <p:txBody>
            <a:bodyPr wrap="square" lIns="0" tIns="0" rIns="0" bIns="0" rtlCol="0"/>
            <a:lstStyle/>
            <a:p>
              <a:endParaRPr lang="fr-FR" noProof="0" dirty="0"/>
            </a:p>
          </p:txBody>
        </p:sp>
        <p:sp>
          <p:nvSpPr>
            <p:cNvPr id="7152" name="object 7152"/>
            <p:cNvSpPr/>
            <p:nvPr/>
          </p:nvSpPr>
          <p:spPr>
            <a:xfrm>
              <a:off x="7641018" y="5285968"/>
              <a:ext cx="3810" cy="1018540"/>
            </a:xfrm>
            <a:custGeom>
              <a:avLst/>
              <a:gdLst/>
              <a:ahLst/>
              <a:cxnLst/>
              <a:rect l="l" t="t" r="r" b="b"/>
              <a:pathLst>
                <a:path w="3809" h="1018539">
                  <a:moveTo>
                    <a:pt x="2794" y="31978"/>
                  </a:moveTo>
                  <a:lnTo>
                    <a:pt x="0" y="31978"/>
                  </a:lnTo>
                  <a:lnTo>
                    <a:pt x="0" y="32677"/>
                  </a:lnTo>
                  <a:lnTo>
                    <a:pt x="2794" y="31978"/>
                  </a:lnTo>
                  <a:close/>
                </a:path>
                <a:path w="3809" h="1018539">
                  <a:moveTo>
                    <a:pt x="3606" y="830237"/>
                  </a:moveTo>
                  <a:lnTo>
                    <a:pt x="0" y="830643"/>
                  </a:lnTo>
                  <a:lnTo>
                    <a:pt x="0" y="1017638"/>
                  </a:lnTo>
                  <a:lnTo>
                    <a:pt x="3606" y="1018082"/>
                  </a:lnTo>
                  <a:lnTo>
                    <a:pt x="3606" y="830237"/>
                  </a:lnTo>
                  <a:close/>
                </a:path>
                <a:path w="3809" h="1018539">
                  <a:moveTo>
                    <a:pt x="3606" y="582485"/>
                  </a:moveTo>
                  <a:lnTo>
                    <a:pt x="0" y="582485"/>
                  </a:lnTo>
                  <a:lnTo>
                    <a:pt x="0" y="731748"/>
                  </a:lnTo>
                  <a:lnTo>
                    <a:pt x="3606" y="731748"/>
                  </a:lnTo>
                  <a:lnTo>
                    <a:pt x="3606" y="582485"/>
                  </a:lnTo>
                  <a:close/>
                </a:path>
                <a:path w="3809" h="1018539">
                  <a:moveTo>
                    <a:pt x="3606" y="0"/>
                  </a:moveTo>
                  <a:lnTo>
                    <a:pt x="0" y="762"/>
                  </a:lnTo>
                  <a:lnTo>
                    <a:pt x="0" y="31838"/>
                  </a:lnTo>
                  <a:lnTo>
                    <a:pt x="3606" y="31838"/>
                  </a:lnTo>
                  <a:lnTo>
                    <a:pt x="3606" y="0"/>
                  </a:lnTo>
                  <a:close/>
                </a:path>
              </a:pathLst>
            </a:custGeom>
            <a:solidFill>
              <a:srgbClr val="A8A1AE"/>
            </a:solidFill>
          </p:spPr>
          <p:txBody>
            <a:bodyPr wrap="square" lIns="0" tIns="0" rIns="0" bIns="0" rtlCol="0"/>
            <a:lstStyle/>
            <a:p>
              <a:endParaRPr lang="fr-FR" noProof="0" dirty="0"/>
            </a:p>
          </p:txBody>
        </p:sp>
        <p:sp>
          <p:nvSpPr>
            <p:cNvPr id="7153" name="object 7153"/>
            <p:cNvSpPr/>
            <p:nvPr/>
          </p:nvSpPr>
          <p:spPr>
            <a:xfrm>
              <a:off x="7641030" y="5285957"/>
              <a:ext cx="3810" cy="1018540"/>
            </a:xfrm>
            <a:custGeom>
              <a:avLst/>
              <a:gdLst/>
              <a:ahLst/>
              <a:cxnLst/>
              <a:rect l="l" t="t" r="r" b="b"/>
              <a:pathLst>
                <a:path w="3809" h="1018539">
                  <a:moveTo>
                    <a:pt x="3602" y="832083"/>
                  </a:moveTo>
                  <a:lnTo>
                    <a:pt x="3602" y="1018084"/>
                  </a:lnTo>
                </a:path>
                <a:path w="3809" h="1018539">
                  <a:moveTo>
                    <a:pt x="0" y="1017640"/>
                  </a:moveTo>
                  <a:lnTo>
                    <a:pt x="0" y="832083"/>
                  </a:lnTo>
                </a:path>
                <a:path w="3809" h="1018539">
                  <a:moveTo>
                    <a:pt x="3602" y="0"/>
                  </a:moveTo>
                  <a:lnTo>
                    <a:pt x="3602" y="31849"/>
                  </a:lnTo>
                </a:path>
                <a:path w="3809" h="1018539">
                  <a:moveTo>
                    <a:pt x="3602" y="582483"/>
                  </a:moveTo>
                  <a:lnTo>
                    <a:pt x="3602" y="731753"/>
                  </a:lnTo>
                </a:path>
                <a:path w="3809" h="1018539">
                  <a:moveTo>
                    <a:pt x="0" y="731753"/>
                  </a:moveTo>
                  <a:lnTo>
                    <a:pt x="0" y="582131"/>
                  </a:lnTo>
                </a:path>
                <a:path w="3809" h="1018539">
                  <a:moveTo>
                    <a:pt x="0" y="32678"/>
                  </a:moveTo>
                  <a:lnTo>
                    <a:pt x="0" y="770"/>
                  </a:lnTo>
                </a:path>
                <a:path w="3809" h="1018539">
                  <a:moveTo>
                    <a:pt x="3602" y="830240"/>
                  </a:moveTo>
                  <a:lnTo>
                    <a:pt x="3602" y="832083"/>
                  </a:lnTo>
                </a:path>
                <a:path w="3809" h="1018539">
                  <a:moveTo>
                    <a:pt x="0" y="832083"/>
                  </a:moveTo>
                  <a:lnTo>
                    <a:pt x="0" y="830653"/>
                  </a:lnTo>
                </a:path>
              </a:pathLst>
            </a:custGeom>
            <a:ln w="3175">
              <a:solidFill>
                <a:srgbClr val="A8A1AE"/>
              </a:solidFill>
            </a:ln>
          </p:spPr>
          <p:txBody>
            <a:bodyPr wrap="square" lIns="0" tIns="0" rIns="0" bIns="0" rtlCol="0"/>
            <a:lstStyle/>
            <a:p>
              <a:endParaRPr lang="fr-FR" noProof="0" dirty="0"/>
            </a:p>
          </p:txBody>
        </p:sp>
        <p:sp>
          <p:nvSpPr>
            <p:cNvPr id="7154" name="object 7154"/>
            <p:cNvSpPr/>
            <p:nvPr/>
          </p:nvSpPr>
          <p:spPr>
            <a:xfrm>
              <a:off x="7644625" y="5285549"/>
              <a:ext cx="2540" cy="1018540"/>
            </a:xfrm>
            <a:custGeom>
              <a:avLst/>
              <a:gdLst/>
              <a:ahLst/>
              <a:cxnLst/>
              <a:rect l="l" t="t" r="r" b="b"/>
              <a:pathLst>
                <a:path w="2540" h="1018539">
                  <a:moveTo>
                    <a:pt x="1917" y="830440"/>
                  </a:moveTo>
                  <a:lnTo>
                    <a:pt x="0" y="830656"/>
                  </a:lnTo>
                  <a:lnTo>
                    <a:pt x="0" y="1018501"/>
                  </a:lnTo>
                  <a:lnTo>
                    <a:pt x="1917" y="1018501"/>
                  </a:lnTo>
                  <a:lnTo>
                    <a:pt x="1917" y="830440"/>
                  </a:lnTo>
                  <a:close/>
                </a:path>
                <a:path w="2540" h="1018539">
                  <a:moveTo>
                    <a:pt x="1917" y="583082"/>
                  </a:moveTo>
                  <a:lnTo>
                    <a:pt x="0" y="583082"/>
                  </a:lnTo>
                  <a:lnTo>
                    <a:pt x="0" y="732167"/>
                  </a:lnTo>
                  <a:lnTo>
                    <a:pt x="1917" y="732167"/>
                  </a:lnTo>
                  <a:lnTo>
                    <a:pt x="1917" y="583082"/>
                  </a:lnTo>
                  <a:close/>
                </a:path>
                <a:path w="2540" h="1018539">
                  <a:moveTo>
                    <a:pt x="1917" y="0"/>
                  </a:moveTo>
                  <a:lnTo>
                    <a:pt x="0" y="419"/>
                  </a:lnTo>
                  <a:lnTo>
                    <a:pt x="0" y="31940"/>
                  </a:lnTo>
                  <a:lnTo>
                    <a:pt x="1917" y="31940"/>
                  </a:lnTo>
                  <a:lnTo>
                    <a:pt x="1917" y="0"/>
                  </a:lnTo>
                  <a:close/>
                </a:path>
              </a:pathLst>
            </a:custGeom>
            <a:solidFill>
              <a:srgbClr val="A8A1AE"/>
            </a:solidFill>
          </p:spPr>
          <p:txBody>
            <a:bodyPr wrap="square" lIns="0" tIns="0" rIns="0" bIns="0" rtlCol="0"/>
            <a:lstStyle/>
            <a:p>
              <a:endParaRPr lang="fr-FR" noProof="0" dirty="0"/>
            </a:p>
          </p:txBody>
        </p:sp>
        <p:sp>
          <p:nvSpPr>
            <p:cNvPr id="7155" name="object 7155"/>
            <p:cNvSpPr/>
            <p:nvPr/>
          </p:nvSpPr>
          <p:spPr>
            <a:xfrm>
              <a:off x="7644633" y="5285547"/>
              <a:ext cx="2540" cy="1019175"/>
            </a:xfrm>
            <a:custGeom>
              <a:avLst/>
              <a:gdLst/>
              <a:ahLst/>
              <a:cxnLst/>
              <a:rect l="l" t="t" r="r" b="b"/>
              <a:pathLst>
                <a:path w="2540" h="1019175">
                  <a:moveTo>
                    <a:pt x="1921" y="832495"/>
                  </a:moveTo>
                  <a:lnTo>
                    <a:pt x="1921" y="1018731"/>
                  </a:lnTo>
                </a:path>
                <a:path w="2540" h="1019175">
                  <a:moveTo>
                    <a:pt x="0" y="1018495"/>
                  </a:moveTo>
                  <a:lnTo>
                    <a:pt x="0" y="832495"/>
                  </a:lnTo>
                </a:path>
                <a:path w="2540" h="1019175">
                  <a:moveTo>
                    <a:pt x="1921" y="0"/>
                  </a:moveTo>
                  <a:lnTo>
                    <a:pt x="1921" y="31941"/>
                  </a:lnTo>
                </a:path>
                <a:path w="2540" h="1019175">
                  <a:moveTo>
                    <a:pt x="1921" y="583082"/>
                  </a:moveTo>
                  <a:lnTo>
                    <a:pt x="1921" y="732165"/>
                  </a:lnTo>
                </a:path>
                <a:path w="2540" h="1019175">
                  <a:moveTo>
                    <a:pt x="0" y="732165"/>
                  </a:moveTo>
                  <a:lnTo>
                    <a:pt x="0" y="582894"/>
                  </a:lnTo>
                </a:path>
                <a:path w="2540" h="1019175">
                  <a:moveTo>
                    <a:pt x="0" y="32260"/>
                  </a:moveTo>
                  <a:lnTo>
                    <a:pt x="0" y="411"/>
                  </a:lnTo>
                </a:path>
                <a:path w="2540" h="1019175">
                  <a:moveTo>
                    <a:pt x="1921" y="830431"/>
                  </a:moveTo>
                  <a:lnTo>
                    <a:pt x="1921" y="832495"/>
                  </a:lnTo>
                </a:path>
                <a:path w="2540" h="1019175">
                  <a:moveTo>
                    <a:pt x="0" y="832495"/>
                  </a:moveTo>
                  <a:lnTo>
                    <a:pt x="0" y="830651"/>
                  </a:lnTo>
                </a:path>
              </a:pathLst>
            </a:custGeom>
            <a:ln w="3175">
              <a:solidFill>
                <a:srgbClr val="A8A1AE"/>
              </a:solidFill>
            </a:ln>
          </p:spPr>
          <p:txBody>
            <a:bodyPr wrap="square" lIns="0" tIns="0" rIns="0" bIns="0" rtlCol="0"/>
            <a:lstStyle/>
            <a:p>
              <a:endParaRPr lang="fr-FR" noProof="0" dirty="0"/>
            </a:p>
          </p:txBody>
        </p:sp>
        <p:sp>
          <p:nvSpPr>
            <p:cNvPr id="7156" name="object 7156"/>
            <p:cNvSpPr/>
            <p:nvPr/>
          </p:nvSpPr>
          <p:spPr>
            <a:xfrm>
              <a:off x="7646543" y="5284787"/>
              <a:ext cx="3810" cy="1020444"/>
            </a:xfrm>
            <a:custGeom>
              <a:avLst/>
              <a:gdLst/>
              <a:ahLst/>
              <a:cxnLst/>
              <a:rect l="l" t="t" r="r" b="b"/>
              <a:pathLst>
                <a:path w="3809" h="1020445">
                  <a:moveTo>
                    <a:pt x="3606" y="830783"/>
                  </a:moveTo>
                  <a:lnTo>
                    <a:pt x="0" y="831202"/>
                  </a:lnTo>
                  <a:lnTo>
                    <a:pt x="0" y="1019505"/>
                  </a:lnTo>
                  <a:lnTo>
                    <a:pt x="3606" y="1019949"/>
                  </a:lnTo>
                  <a:lnTo>
                    <a:pt x="3606" y="830783"/>
                  </a:lnTo>
                  <a:close/>
                </a:path>
                <a:path w="3809" h="1020445">
                  <a:moveTo>
                    <a:pt x="3606" y="584200"/>
                  </a:moveTo>
                  <a:lnTo>
                    <a:pt x="0" y="584200"/>
                  </a:lnTo>
                  <a:lnTo>
                    <a:pt x="0" y="732929"/>
                  </a:lnTo>
                  <a:lnTo>
                    <a:pt x="3606" y="732929"/>
                  </a:lnTo>
                  <a:lnTo>
                    <a:pt x="3606" y="584200"/>
                  </a:lnTo>
                  <a:close/>
                </a:path>
                <a:path w="3809" h="1020445">
                  <a:moveTo>
                    <a:pt x="3606" y="0"/>
                  </a:moveTo>
                  <a:lnTo>
                    <a:pt x="0" y="762"/>
                  </a:lnTo>
                  <a:lnTo>
                    <a:pt x="0" y="32702"/>
                  </a:lnTo>
                  <a:lnTo>
                    <a:pt x="3606" y="32105"/>
                  </a:lnTo>
                  <a:lnTo>
                    <a:pt x="3606" y="0"/>
                  </a:lnTo>
                  <a:close/>
                </a:path>
              </a:pathLst>
            </a:custGeom>
            <a:solidFill>
              <a:srgbClr val="A8A1AE"/>
            </a:solidFill>
          </p:spPr>
          <p:txBody>
            <a:bodyPr wrap="square" lIns="0" tIns="0" rIns="0" bIns="0" rtlCol="0"/>
            <a:lstStyle/>
            <a:p>
              <a:endParaRPr lang="fr-FR" noProof="0" dirty="0"/>
            </a:p>
          </p:txBody>
        </p:sp>
        <p:sp>
          <p:nvSpPr>
            <p:cNvPr id="7157" name="object 7157"/>
            <p:cNvSpPr/>
            <p:nvPr/>
          </p:nvSpPr>
          <p:spPr>
            <a:xfrm>
              <a:off x="7646554" y="5284776"/>
              <a:ext cx="3810" cy="1020444"/>
            </a:xfrm>
            <a:custGeom>
              <a:avLst/>
              <a:gdLst/>
              <a:ahLst/>
              <a:cxnLst/>
              <a:rect l="l" t="t" r="r" b="b"/>
              <a:pathLst>
                <a:path w="3809" h="1020445">
                  <a:moveTo>
                    <a:pt x="3602" y="833265"/>
                  </a:moveTo>
                  <a:lnTo>
                    <a:pt x="3602" y="1019955"/>
                  </a:lnTo>
                </a:path>
                <a:path w="3809" h="1020445">
                  <a:moveTo>
                    <a:pt x="0" y="1019512"/>
                  </a:moveTo>
                  <a:lnTo>
                    <a:pt x="0" y="833265"/>
                  </a:lnTo>
                </a:path>
                <a:path w="3809" h="1020445">
                  <a:moveTo>
                    <a:pt x="3602" y="0"/>
                  </a:moveTo>
                  <a:lnTo>
                    <a:pt x="3602" y="32115"/>
                  </a:lnTo>
                </a:path>
                <a:path w="3809" h="1020445">
                  <a:moveTo>
                    <a:pt x="3602" y="584206"/>
                  </a:moveTo>
                  <a:lnTo>
                    <a:pt x="3602" y="732935"/>
                  </a:lnTo>
                </a:path>
                <a:path w="3809" h="1020445">
                  <a:moveTo>
                    <a:pt x="0" y="732935"/>
                  </a:moveTo>
                  <a:lnTo>
                    <a:pt x="0" y="583853"/>
                  </a:lnTo>
                </a:path>
                <a:path w="3809" h="1020445">
                  <a:moveTo>
                    <a:pt x="0" y="32712"/>
                  </a:moveTo>
                  <a:lnTo>
                    <a:pt x="0" y="770"/>
                  </a:lnTo>
                </a:path>
                <a:path w="3809" h="1020445">
                  <a:moveTo>
                    <a:pt x="3602" y="830789"/>
                  </a:moveTo>
                  <a:lnTo>
                    <a:pt x="3602" y="833265"/>
                  </a:lnTo>
                </a:path>
                <a:path w="3809" h="1020445">
                  <a:moveTo>
                    <a:pt x="0" y="833265"/>
                  </a:moveTo>
                  <a:lnTo>
                    <a:pt x="0" y="831202"/>
                  </a:lnTo>
                </a:path>
              </a:pathLst>
            </a:custGeom>
            <a:ln w="3175">
              <a:solidFill>
                <a:srgbClr val="A8A1AE"/>
              </a:solidFill>
            </a:ln>
          </p:spPr>
          <p:txBody>
            <a:bodyPr wrap="square" lIns="0" tIns="0" rIns="0" bIns="0" rtlCol="0"/>
            <a:lstStyle/>
            <a:p>
              <a:endParaRPr lang="fr-FR" noProof="0" dirty="0"/>
            </a:p>
          </p:txBody>
        </p:sp>
        <p:sp>
          <p:nvSpPr>
            <p:cNvPr id="7158" name="object 7158"/>
            <p:cNvSpPr/>
            <p:nvPr/>
          </p:nvSpPr>
          <p:spPr>
            <a:xfrm>
              <a:off x="7650150" y="5284012"/>
              <a:ext cx="3810" cy="1021715"/>
            </a:xfrm>
            <a:custGeom>
              <a:avLst/>
              <a:gdLst/>
              <a:ahLst/>
              <a:cxnLst/>
              <a:rect l="l" t="t" r="r" b="b"/>
              <a:pathLst>
                <a:path w="3809" h="1021714">
                  <a:moveTo>
                    <a:pt x="3606" y="831151"/>
                  </a:moveTo>
                  <a:lnTo>
                    <a:pt x="0" y="831557"/>
                  </a:lnTo>
                  <a:lnTo>
                    <a:pt x="0" y="1020724"/>
                  </a:lnTo>
                  <a:lnTo>
                    <a:pt x="3606" y="1021245"/>
                  </a:lnTo>
                  <a:lnTo>
                    <a:pt x="3606" y="831151"/>
                  </a:lnTo>
                  <a:close/>
                </a:path>
                <a:path w="3809" h="1021714">
                  <a:moveTo>
                    <a:pt x="3606" y="585330"/>
                  </a:moveTo>
                  <a:lnTo>
                    <a:pt x="0" y="585330"/>
                  </a:lnTo>
                  <a:lnTo>
                    <a:pt x="0" y="733704"/>
                  </a:lnTo>
                  <a:lnTo>
                    <a:pt x="3606" y="733704"/>
                  </a:lnTo>
                  <a:lnTo>
                    <a:pt x="3606" y="585330"/>
                  </a:lnTo>
                  <a:close/>
                </a:path>
                <a:path w="3809" h="1021714">
                  <a:moveTo>
                    <a:pt x="3606" y="0"/>
                  </a:moveTo>
                  <a:lnTo>
                    <a:pt x="0" y="774"/>
                  </a:lnTo>
                  <a:lnTo>
                    <a:pt x="0" y="32880"/>
                  </a:lnTo>
                  <a:lnTo>
                    <a:pt x="3606" y="32283"/>
                  </a:lnTo>
                  <a:lnTo>
                    <a:pt x="3606" y="0"/>
                  </a:lnTo>
                  <a:close/>
                </a:path>
              </a:pathLst>
            </a:custGeom>
            <a:solidFill>
              <a:srgbClr val="A8A0AD"/>
            </a:solidFill>
          </p:spPr>
          <p:txBody>
            <a:bodyPr wrap="square" lIns="0" tIns="0" rIns="0" bIns="0" rtlCol="0"/>
            <a:lstStyle/>
            <a:p>
              <a:endParaRPr lang="fr-FR" noProof="0" dirty="0"/>
            </a:p>
          </p:txBody>
        </p:sp>
        <p:sp>
          <p:nvSpPr>
            <p:cNvPr id="7159" name="object 7159"/>
            <p:cNvSpPr/>
            <p:nvPr/>
          </p:nvSpPr>
          <p:spPr>
            <a:xfrm>
              <a:off x="7650157" y="5284005"/>
              <a:ext cx="3810" cy="1021715"/>
            </a:xfrm>
            <a:custGeom>
              <a:avLst/>
              <a:gdLst/>
              <a:ahLst/>
              <a:cxnLst/>
              <a:rect l="l" t="t" r="r" b="b"/>
              <a:pathLst>
                <a:path w="3809" h="1021714">
                  <a:moveTo>
                    <a:pt x="3602" y="834036"/>
                  </a:moveTo>
                  <a:lnTo>
                    <a:pt x="3602" y="1021243"/>
                  </a:lnTo>
                </a:path>
                <a:path w="3809" h="1021714">
                  <a:moveTo>
                    <a:pt x="0" y="1020726"/>
                  </a:moveTo>
                  <a:lnTo>
                    <a:pt x="0" y="834036"/>
                  </a:lnTo>
                </a:path>
                <a:path w="3809" h="1021714">
                  <a:moveTo>
                    <a:pt x="3602" y="0"/>
                  </a:moveTo>
                  <a:lnTo>
                    <a:pt x="3602" y="32288"/>
                  </a:lnTo>
                </a:path>
                <a:path w="3809" h="1021714">
                  <a:moveTo>
                    <a:pt x="3602" y="585329"/>
                  </a:moveTo>
                  <a:lnTo>
                    <a:pt x="3602" y="733706"/>
                  </a:lnTo>
                </a:path>
                <a:path w="3809" h="1021714">
                  <a:moveTo>
                    <a:pt x="0" y="733706"/>
                  </a:moveTo>
                  <a:lnTo>
                    <a:pt x="0" y="584976"/>
                  </a:lnTo>
                </a:path>
                <a:path w="3809" h="1021714">
                  <a:moveTo>
                    <a:pt x="0" y="32886"/>
                  </a:moveTo>
                  <a:lnTo>
                    <a:pt x="0" y="770"/>
                  </a:lnTo>
                </a:path>
                <a:path w="3809" h="1021714">
                  <a:moveTo>
                    <a:pt x="3602" y="831147"/>
                  </a:moveTo>
                  <a:lnTo>
                    <a:pt x="3602" y="834036"/>
                  </a:lnTo>
                </a:path>
                <a:path w="3809" h="1021714">
                  <a:moveTo>
                    <a:pt x="0" y="834036"/>
                  </a:moveTo>
                  <a:lnTo>
                    <a:pt x="0" y="831560"/>
                  </a:lnTo>
                </a:path>
              </a:pathLst>
            </a:custGeom>
            <a:ln w="3175">
              <a:solidFill>
                <a:srgbClr val="A8A0AD"/>
              </a:solidFill>
            </a:ln>
          </p:spPr>
          <p:txBody>
            <a:bodyPr wrap="square" lIns="0" tIns="0" rIns="0" bIns="0" rtlCol="0"/>
            <a:lstStyle/>
            <a:p>
              <a:endParaRPr lang="fr-FR" noProof="0" dirty="0"/>
            </a:p>
          </p:txBody>
        </p:sp>
        <p:sp>
          <p:nvSpPr>
            <p:cNvPr id="7160" name="object 7160"/>
            <p:cNvSpPr/>
            <p:nvPr/>
          </p:nvSpPr>
          <p:spPr>
            <a:xfrm>
              <a:off x="7653756" y="5283237"/>
              <a:ext cx="3810" cy="1022985"/>
            </a:xfrm>
            <a:custGeom>
              <a:avLst/>
              <a:gdLst/>
              <a:ahLst/>
              <a:cxnLst/>
              <a:rect l="l" t="t" r="r" b="b"/>
              <a:pathLst>
                <a:path w="3809" h="1022985">
                  <a:moveTo>
                    <a:pt x="3594" y="831507"/>
                  </a:moveTo>
                  <a:lnTo>
                    <a:pt x="0" y="831926"/>
                  </a:lnTo>
                  <a:lnTo>
                    <a:pt x="0" y="1022019"/>
                  </a:lnTo>
                  <a:lnTo>
                    <a:pt x="3594" y="1022540"/>
                  </a:lnTo>
                  <a:lnTo>
                    <a:pt x="3594" y="831507"/>
                  </a:lnTo>
                  <a:close/>
                </a:path>
                <a:path w="3809" h="1022985">
                  <a:moveTo>
                    <a:pt x="3594" y="586460"/>
                  </a:moveTo>
                  <a:lnTo>
                    <a:pt x="0" y="586460"/>
                  </a:lnTo>
                  <a:lnTo>
                    <a:pt x="0" y="734479"/>
                  </a:lnTo>
                  <a:lnTo>
                    <a:pt x="3594" y="734479"/>
                  </a:lnTo>
                  <a:lnTo>
                    <a:pt x="3594" y="586460"/>
                  </a:lnTo>
                  <a:close/>
                </a:path>
                <a:path w="3809" h="1022985">
                  <a:moveTo>
                    <a:pt x="3594" y="0"/>
                  </a:moveTo>
                  <a:lnTo>
                    <a:pt x="0" y="774"/>
                  </a:lnTo>
                  <a:lnTo>
                    <a:pt x="0" y="33058"/>
                  </a:lnTo>
                  <a:lnTo>
                    <a:pt x="3594" y="32461"/>
                  </a:lnTo>
                  <a:lnTo>
                    <a:pt x="3594" y="0"/>
                  </a:lnTo>
                  <a:close/>
                </a:path>
              </a:pathLst>
            </a:custGeom>
            <a:solidFill>
              <a:srgbClr val="A8A0AD"/>
            </a:solidFill>
          </p:spPr>
          <p:txBody>
            <a:bodyPr wrap="square" lIns="0" tIns="0" rIns="0" bIns="0" rtlCol="0"/>
            <a:lstStyle/>
            <a:p>
              <a:endParaRPr lang="fr-FR" noProof="0" dirty="0"/>
            </a:p>
          </p:txBody>
        </p:sp>
        <p:sp>
          <p:nvSpPr>
            <p:cNvPr id="7161" name="object 7161"/>
            <p:cNvSpPr/>
            <p:nvPr/>
          </p:nvSpPr>
          <p:spPr>
            <a:xfrm>
              <a:off x="7653760" y="5283234"/>
              <a:ext cx="3810" cy="1022985"/>
            </a:xfrm>
            <a:custGeom>
              <a:avLst/>
              <a:gdLst/>
              <a:ahLst/>
              <a:cxnLst/>
              <a:rect l="l" t="t" r="r" b="b"/>
              <a:pathLst>
                <a:path w="3809" h="1022985">
                  <a:moveTo>
                    <a:pt x="3602" y="834807"/>
                  </a:moveTo>
                  <a:lnTo>
                    <a:pt x="3602" y="1022542"/>
                  </a:lnTo>
                </a:path>
                <a:path w="3809" h="1022985">
                  <a:moveTo>
                    <a:pt x="0" y="1022013"/>
                  </a:moveTo>
                  <a:lnTo>
                    <a:pt x="0" y="834807"/>
                  </a:lnTo>
                </a:path>
                <a:path w="3809" h="1022985">
                  <a:moveTo>
                    <a:pt x="3602" y="0"/>
                  </a:moveTo>
                  <a:lnTo>
                    <a:pt x="3602" y="32462"/>
                  </a:lnTo>
                </a:path>
                <a:path w="3809" h="1022985">
                  <a:moveTo>
                    <a:pt x="3602" y="586452"/>
                  </a:moveTo>
                  <a:lnTo>
                    <a:pt x="3602" y="734477"/>
                  </a:lnTo>
                </a:path>
                <a:path w="3809" h="1022985">
                  <a:moveTo>
                    <a:pt x="0" y="734477"/>
                  </a:moveTo>
                  <a:lnTo>
                    <a:pt x="0" y="586100"/>
                  </a:lnTo>
                </a:path>
                <a:path w="3809" h="1022985">
                  <a:moveTo>
                    <a:pt x="0" y="33059"/>
                  </a:moveTo>
                  <a:lnTo>
                    <a:pt x="0" y="770"/>
                  </a:lnTo>
                </a:path>
                <a:path w="3809" h="1022985">
                  <a:moveTo>
                    <a:pt x="3602" y="831505"/>
                  </a:moveTo>
                  <a:lnTo>
                    <a:pt x="3602" y="834807"/>
                  </a:lnTo>
                </a:path>
                <a:path w="3809" h="1022985">
                  <a:moveTo>
                    <a:pt x="0" y="834807"/>
                  </a:moveTo>
                  <a:lnTo>
                    <a:pt x="0" y="831918"/>
                  </a:lnTo>
                </a:path>
              </a:pathLst>
            </a:custGeom>
            <a:ln w="3175">
              <a:solidFill>
                <a:srgbClr val="A8A0AD"/>
              </a:solidFill>
            </a:ln>
          </p:spPr>
          <p:txBody>
            <a:bodyPr wrap="square" lIns="0" tIns="0" rIns="0" bIns="0" rtlCol="0"/>
            <a:lstStyle/>
            <a:p>
              <a:endParaRPr lang="fr-FR" noProof="0" dirty="0"/>
            </a:p>
          </p:txBody>
        </p:sp>
        <p:sp>
          <p:nvSpPr>
            <p:cNvPr id="7162" name="object 7162"/>
            <p:cNvSpPr/>
            <p:nvPr/>
          </p:nvSpPr>
          <p:spPr>
            <a:xfrm>
              <a:off x="7657351" y="5282882"/>
              <a:ext cx="1905" cy="1022985"/>
            </a:xfrm>
            <a:custGeom>
              <a:avLst/>
              <a:gdLst/>
              <a:ahLst/>
              <a:cxnLst/>
              <a:rect l="l" t="t" r="r" b="b"/>
              <a:pathLst>
                <a:path w="1904" h="1022985">
                  <a:moveTo>
                    <a:pt x="1689" y="831672"/>
                  </a:moveTo>
                  <a:lnTo>
                    <a:pt x="0" y="831862"/>
                  </a:lnTo>
                  <a:lnTo>
                    <a:pt x="0" y="1022896"/>
                  </a:lnTo>
                  <a:lnTo>
                    <a:pt x="1689" y="1022896"/>
                  </a:lnTo>
                  <a:lnTo>
                    <a:pt x="1689" y="831672"/>
                  </a:lnTo>
                  <a:close/>
                </a:path>
                <a:path w="1904" h="1022985">
                  <a:moveTo>
                    <a:pt x="1689" y="586968"/>
                  </a:moveTo>
                  <a:lnTo>
                    <a:pt x="0" y="586968"/>
                  </a:lnTo>
                  <a:lnTo>
                    <a:pt x="0" y="734834"/>
                  </a:lnTo>
                  <a:lnTo>
                    <a:pt x="1689" y="734834"/>
                  </a:lnTo>
                  <a:lnTo>
                    <a:pt x="1689" y="586968"/>
                  </a:lnTo>
                  <a:close/>
                </a:path>
                <a:path w="1904" h="1022985">
                  <a:moveTo>
                    <a:pt x="1689" y="0"/>
                  </a:moveTo>
                  <a:lnTo>
                    <a:pt x="0" y="355"/>
                  </a:lnTo>
                  <a:lnTo>
                    <a:pt x="0" y="32537"/>
                  </a:lnTo>
                  <a:lnTo>
                    <a:pt x="1689" y="32537"/>
                  </a:lnTo>
                  <a:lnTo>
                    <a:pt x="1689" y="0"/>
                  </a:lnTo>
                  <a:close/>
                </a:path>
              </a:pathLst>
            </a:custGeom>
            <a:solidFill>
              <a:srgbClr val="A8A0AD"/>
            </a:solidFill>
          </p:spPr>
          <p:txBody>
            <a:bodyPr wrap="square" lIns="0" tIns="0" rIns="0" bIns="0" rtlCol="0"/>
            <a:lstStyle/>
            <a:p>
              <a:endParaRPr lang="fr-FR" noProof="0" dirty="0"/>
            </a:p>
          </p:txBody>
        </p:sp>
        <p:sp>
          <p:nvSpPr>
            <p:cNvPr id="7163" name="object 7163"/>
            <p:cNvSpPr/>
            <p:nvPr/>
          </p:nvSpPr>
          <p:spPr>
            <a:xfrm>
              <a:off x="7657363" y="5282874"/>
              <a:ext cx="1905" cy="1023619"/>
            </a:xfrm>
            <a:custGeom>
              <a:avLst/>
              <a:gdLst/>
              <a:ahLst/>
              <a:cxnLst/>
              <a:rect l="l" t="t" r="r" b="b"/>
              <a:pathLst>
                <a:path w="1904" h="1023620">
                  <a:moveTo>
                    <a:pt x="1681" y="835167"/>
                  </a:moveTo>
                  <a:lnTo>
                    <a:pt x="1681" y="1023148"/>
                  </a:lnTo>
                </a:path>
                <a:path w="1904" h="1023620">
                  <a:moveTo>
                    <a:pt x="0" y="1022901"/>
                  </a:moveTo>
                  <a:lnTo>
                    <a:pt x="0" y="835167"/>
                  </a:lnTo>
                </a:path>
                <a:path w="1904" h="1023620">
                  <a:moveTo>
                    <a:pt x="1681" y="0"/>
                  </a:moveTo>
                  <a:lnTo>
                    <a:pt x="1681" y="32543"/>
                  </a:lnTo>
                </a:path>
                <a:path w="1904" h="1023620">
                  <a:moveTo>
                    <a:pt x="1681" y="586976"/>
                  </a:moveTo>
                  <a:lnTo>
                    <a:pt x="1681" y="734837"/>
                  </a:lnTo>
                </a:path>
                <a:path w="1904" h="1023620">
                  <a:moveTo>
                    <a:pt x="0" y="734837"/>
                  </a:moveTo>
                  <a:lnTo>
                    <a:pt x="0" y="586812"/>
                  </a:lnTo>
                </a:path>
                <a:path w="1904" h="1023620">
                  <a:moveTo>
                    <a:pt x="0" y="32822"/>
                  </a:moveTo>
                  <a:lnTo>
                    <a:pt x="0" y="359"/>
                  </a:lnTo>
                </a:path>
                <a:path w="1904" h="1023620">
                  <a:moveTo>
                    <a:pt x="1681" y="831673"/>
                  </a:moveTo>
                  <a:lnTo>
                    <a:pt x="1681" y="835167"/>
                  </a:lnTo>
                </a:path>
                <a:path w="1904" h="1023620">
                  <a:moveTo>
                    <a:pt x="0" y="835167"/>
                  </a:moveTo>
                  <a:lnTo>
                    <a:pt x="0" y="831865"/>
                  </a:lnTo>
                </a:path>
              </a:pathLst>
            </a:custGeom>
            <a:ln w="3175">
              <a:solidFill>
                <a:srgbClr val="A8A0AD"/>
              </a:solidFill>
            </a:ln>
          </p:spPr>
          <p:txBody>
            <a:bodyPr wrap="square" lIns="0" tIns="0" rIns="0" bIns="0" rtlCol="0"/>
            <a:lstStyle/>
            <a:p>
              <a:endParaRPr lang="fr-FR" noProof="0" dirty="0"/>
            </a:p>
          </p:txBody>
        </p:sp>
        <p:sp>
          <p:nvSpPr>
            <p:cNvPr id="7164" name="object 7164"/>
            <p:cNvSpPr/>
            <p:nvPr/>
          </p:nvSpPr>
          <p:spPr>
            <a:xfrm>
              <a:off x="7659040" y="5282107"/>
              <a:ext cx="3810" cy="1024890"/>
            </a:xfrm>
            <a:custGeom>
              <a:avLst/>
              <a:gdLst/>
              <a:ahLst/>
              <a:cxnLst/>
              <a:rect l="l" t="t" r="r" b="b"/>
              <a:pathLst>
                <a:path w="3809" h="1024889">
                  <a:moveTo>
                    <a:pt x="3606" y="832129"/>
                  </a:moveTo>
                  <a:lnTo>
                    <a:pt x="0" y="832446"/>
                  </a:lnTo>
                  <a:lnTo>
                    <a:pt x="0" y="1023924"/>
                  </a:lnTo>
                  <a:lnTo>
                    <a:pt x="3606" y="1024445"/>
                  </a:lnTo>
                  <a:lnTo>
                    <a:pt x="3606" y="832129"/>
                  </a:lnTo>
                  <a:close/>
                </a:path>
                <a:path w="3809" h="1024889">
                  <a:moveTo>
                    <a:pt x="3606" y="588098"/>
                  </a:moveTo>
                  <a:lnTo>
                    <a:pt x="0" y="588098"/>
                  </a:lnTo>
                  <a:lnTo>
                    <a:pt x="0" y="735609"/>
                  </a:lnTo>
                  <a:lnTo>
                    <a:pt x="3606" y="735609"/>
                  </a:lnTo>
                  <a:lnTo>
                    <a:pt x="3606" y="588098"/>
                  </a:lnTo>
                  <a:close/>
                </a:path>
                <a:path w="3809" h="1024889">
                  <a:moveTo>
                    <a:pt x="3606" y="0"/>
                  </a:moveTo>
                  <a:lnTo>
                    <a:pt x="0" y="774"/>
                  </a:lnTo>
                  <a:lnTo>
                    <a:pt x="0" y="33312"/>
                  </a:lnTo>
                  <a:lnTo>
                    <a:pt x="3606" y="32715"/>
                  </a:lnTo>
                  <a:lnTo>
                    <a:pt x="3606" y="0"/>
                  </a:lnTo>
                  <a:close/>
                </a:path>
              </a:pathLst>
            </a:custGeom>
            <a:solidFill>
              <a:srgbClr val="A8A0AD"/>
            </a:solidFill>
          </p:spPr>
          <p:txBody>
            <a:bodyPr wrap="square" lIns="0" tIns="0" rIns="0" bIns="0" rtlCol="0"/>
            <a:lstStyle/>
            <a:p>
              <a:endParaRPr lang="fr-FR" noProof="0" dirty="0"/>
            </a:p>
          </p:txBody>
        </p:sp>
        <p:sp>
          <p:nvSpPr>
            <p:cNvPr id="7165" name="object 7165"/>
            <p:cNvSpPr/>
            <p:nvPr/>
          </p:nvSpPr>
          <p:spPr>
            <a:xfrm>
              <a:off x="7659044" y="5282103"/>
              <a:ext cx="3810" cy="1024890"/>
            </a:xfrm>
            <a:custGeom>
              <a:avLst/>
              <a:gdLst/>
              <a:ahLst/>
              <a:cxnLst/>
              <a:rect l="l" t="t" r="r" b="b"/>
              <a:pathLst>
                <a:path w="3809" h="1024889">
                  <a:moveTo>
                    <a:pt x="3602" y="835938"/>
                  </a:moveTo>
                  <a:lnTo>
                    <a:pt x="3602" y="1024447"/>
                  </a:lnTo>
                </a:path>
                <a:path w="3809" h="1024889">
                  <a:moveTo>
                    <a:pt x="0" y="1023919"/>
                  </a:moveTo>
                  <a:lnTo>
                    <a:pt x="0" y="835938"/>
                  </a:lnTo>
                </a:path>
                <a:path w="3809" h="1024889">
                  <a:moveTo>
                    <a:pt x="3602" y="0"/>
                  </a:moveTo>
                  <a:lnTo>
                    <a:pt x="3602" y="32717"/>
                  </a:lnTo>
                </a:path>
                <a:path w="3809" h="1024889">
                  <a:moveTo>
                    <a:pt x="3602" y="588099"/>
                  </a:moveTo>
                  <a:lnTo>
                    <a:pt x="3602" y="735608"/>
                  </a:lnTo>
                </a:path>
                <a:path w="3809" h="1024889">
                  <a:moveTo>
                    <a:pt x="0" y="735608"/>
                  </a:moveTo>
                  <a:lnTo>
                    <a:pt x="0" y="587747"/>
                  </a:lnTo>
                </a:path>
                <a:path w="3809" h="1024889">
                  <a:moveTo>
                    <a:pt x="0" y="33314"/>
                  </a:moveTo>
                  <a:lnTo>
                    <a:pt x="0" y="770"/>
                  </a:lnTo>
                </a:path>
                <a:path w="3809" h="1024889">
                  <a:moveTo>
                    <a:pt x="3602" y="831833"/>
                  </a:moveTo>
                  <a:lnTo>
                    <a:pt x="3602" y="835938"/>
                  </a:lnTo>
                </a:path>
                <a:path w="3809" h="1024889">
                  <a:moveTo>
                    <a:pt x="0" y="835938"/>
                  </a:moveTo>
                  <a:lnTo>
                    <a:pt x="0" y="832443"/>
                  </a:lnTo>
                </a:path>
              </a:pathLst>
            </a:custGeom>
            <a:ln w="3175">
              <a:solidFill>
                <a:srgbClr val="A8A0AD"/>
              </a:solidFill>
            </a:ln>
          </p:spPr>
          <p:txBody>
            <a:bodyPr wrap="square" lIns="0" tIns="0" rIns="0" bIns="0" rtlCol="0"/>
            <a:lstStyle/>
            <a:p>
              <a:endParaRPr lang="fr-FR" noProof="0" dirty="0"/>
            </a:p>
          </p:txBody>
        </p:sp>
        <p:sp>
          <p:nvSpPr>
            <p:cNvPr id="7166" name="object 7166"/>
            <p:cNvSpPr/>
            <p:nvPr/>
          </p:nvSpPr>
          <p:spPr>
            <a:xfrm>
              <a:off x="7662646" y="5281333"/>
              <a:ext cx="3810" cy="1026160"/>
            </a:xfrm>
            <a:custGeom>
              <a:avLst/>
              <a:gdLst/>
              <a:ahLst/>
              <a:cxnLst/>
              <a:rect l="l" t="t" r="r" b="b"/>
              <a:pathLst>
                <a:path w="3809" h="1026160">
                  <a:moveTo>
                    <a:pt x="3594" y="831354"/>
                  </a:moveTo>
                  <a:lnTo>
                    <a:pt x="0" y="832612"/>
                  </a:lnTo>
                  <a:lnTo>
                    <a:pt x="0" y="1025220"/>
                  </a:lnTo>
                  <a:lnTo>
                    <a:pt x="3594" y="1025753"/>
                  </a:lnTo>
                  <a:lnTo>
                    <a:pt x="3594" y="831354"/>
                  </a:lnTo>
                  <a:close/>
                </a:path>
                <a:path w="3809" h="1026160">
                  <a:moveTo>
                    <a:pt x="3594" y="589229"/>
                  </a:moveTo>
                  <a:lnTo>
                    <a:pt x="0" y="589229"/>
                  </a:lnTo>
                  <a:lnTo>
                    <a:pt x="0" y="736384"/>
                  </a:lnTo>
                  <a:lnTo>
                    <a:pt x="3594" y="736384"/>
                  </a:lnTo>
                  <a:lnTo>
                    <a:pt x="3594" y="589229"/>
                  </a:lnTo>
                  <a:close/>
                </a:path>
                <a:path w="3809" h="1026160">
                  <a:moveTo>
                    <a:pt x="3594" y="0"/>
                  </a:moveTo>
                  <a:lnTo>
                    <a:pt x="0" y="774"/>
                  </a:lnTo>
                  <a:lnTo>
                    <a:pt x="0" y="33489"/>
                  </a:lnTo>
                  <a:lnTo>
                    <a:pt x="3594" y="32893"/>
                  </a:lnTo>
                  <a:lnTo>
                    <a:pt x="3594" y="0"/>
                  </a:lnTo>
                  <a:close/>
                </a:path>
              </a:pathLst>
            </a:custGeom>
            <a:solidFill>
              <a:srgbClr val="A7A0AD"/>
            </a:solidFill>
          </p:spPr>
          <p:txBody>
            <a:bodyPr wrap="square" lIns="0" tIns="0" rIns="0" bIns="0" rtlCol="0"/>
            <a:lstStyle/>
            <a:p>
              <a:endParaRPr lang="fr-FR" noProof="0" dirty="0"/>
            </a:p>
          </p:txBody>
        </p:sp>
        <p:sp>
          <p:nvSpPr>
            <p:cNvPr id="7167" name="object 7167"/>
            <p:cNvSpPr/>
            <p:nvPr/>
          </p:nvSpPr>
          <p:spPr>
            <a:xfrm>
              <a:off x="7662647" y="5281332"/>
              <a:ext cx="3810" cy="1026160"/>
            </a:xfrm>
            <a:custGeom>
              <a:avLst/>
              <a:gdLst/>
              <a:ahLst/>
              <a:cxnLst/>
              <a:rect l="l" t="t" r="r" b="b"/>
              <a:pathLst>
                <a:path w="3809" h="1026160">
                  <a:moveTo>
                    <a:pt x="3602" y="836709"/>
                  </a:moveTo>
                  <a:lnTo>
                    <a:pt x="3602" y="1025746"/>
                  </a:lnTo>
                </a:path>
                <a:path w="3809" h="1026160">
                  <a:moveTo>
                    <a:pt x="0" y="1025218"/>
                  </a:moveTo>
                  <a:lnTo>
                    <a:pt x="0" y="836709"/>
                  </a:lnTo>
                </a:path>
                <a:path w="3809" h="1026160">
                  <a:moveTo>
                    <a:pt x="3602" y="0"/>
                  </a:moveTo>
                  <a:lnTo>
                    <a:pt x="3602" y="32891"/>
                  </a:lnTo>
                </a:path>
                <a:path w="3809" h="1026160">
                  <a:moveTo>
                    <a:pt x="3602" y="589222"/>
                  </a:moveTo>
                  <a:lnTo>
                    <a:pt x="3602" y="736379"/>
                  </a:lnTo>
                </a:path>
                <a:path w="3809" h="1026160">
                  <a:moveTo>
                    <a:pt x="0" y="736379"/>
                  </a:moveTo>
                  <a:lnTo>
                    <a:pt x="0" y="588870"/>
                  </a:lnTo>
                </a:path>
                <a:path w="3809" h="1026160">
                  <a:moveTo>
                    <a:pt x="0" y="33488"/>
                  </a:moveTo>
                  <a:lnTo>
                    <a:pt x="0" y="770"/>
                  </a:lnTo>
                </a:path>
                <a:path w="3809" h="1026160">
                  <a:moveTo>
                    <a:pt x="3602" y="831353"/>
                  </a:moveTo>
                  <a:lnTo>
                    <a:pt x="3602" y="836709"/>
                  </a:lnTo>
                </a:path>
                <a:path w="3809" h="1026160">
                  <a:moveTo>
                    <a:pt x="0" y="836709"/>
                  </a:moveTo>
                  <a:lnTo>
                    <a:pt x="0" y="832604"/>
                  </a:lnTo>
                </a:path>
              </a:pathLst>
            </a:custGeom>
            <a:ln w="3175">
              <a:solidFill>
                <a:srgbClr val="A7A0AD"/>
              </a:solidFill>
            </a:ln>
          </p:spPr>
          <p:txBody>
            <a:bodyPr wrap="square" lIns="0" tIns="0" rIns="0" bIns="0" rtlCol="0"/>
            <a:lstStyle/>
            <a:p>
              <a:endParaRPr lang="fr-FR" noProof="0" dirty="0"/>
            </a:p>
          </p:txBody>
        </p:sp>
        <p:sp>
          <p:nvSpPr>
            <p:cNvPr id="7168" name="object 7168"/>
            <p:cNvSpPr/>
            <p:nvPr/>
          </p:nvSpPr>
          <p:spPr>
            <a:xfrm>
              <a:off x="7666241" y="5280926"/>
              <a:ext cx="2540" cy="1026160"/>
            </a:xfrm>
            <a:custGeom>
              <a:avLst/>
              <a:gdLst/>
              <a:ahLst/>
              <a:cxnLst/>
              <a:rect l="l" t="t" r="r" b="b"/>
              <a:pathLst>
                <a:path w="2540" h="1026160">
                  <a:moveTo>
                    <a:pt x="1930" y="831100"/>
                  </a:moveTo>
                  <a:lnTo>
                    <a:pt x="0" y="831761"/>
                  </a:lnTo>
                  <a:lnTo>
                    <a:pt x="0" y="1026160"/>
                  </a:lnTo>
                  <a:lnTo>
                    <a:pt x="1930" y="1026160"/>
                  </a:lnTo>
                  <a:lnTo>
                    <a:pt x="1930" y="831100"/>
                  </a:lnTo>
                  <a:close/>
                </a:path>
                <a:path w="2540" h="1026160">
                  <a:moveTo>
                    <a:pt x="1930" y="589826"/>
                  </a:moveTo>
                  <a:lnTo>
                    <a:pt x="0" y="589826"/>
                  </a:lnTo>
                  <a:lnTo>
                    <a:pt x="0" y="736790"/>
                  </a:lnTo>
                  <a:lnTo>
                    <a:pt x="1930" y="736790"/>
                  </a:lnTo>
                  <a:lnTo>
                    <a:pt x="1930" y="589826"/>
                  </a:lnTo>
                  <a:close/>
                </a:path>
                <a:path w="2540" h="1026160">
                  <a:moveTo>
                    <a:pt x="1930" y="0"/>
                  </a:moveTo>
                  <a:lnTo>
                    <a:pt x="0" y="406"/>
                  </a:lnTo>
                  <a:lnTo>
                    <a:pt x="0" y="32981"/>
                  </a:lnTo>
                  <a:lnTo>
                    <a:pt x="1930" y="32981"/>
                  </a:lnTo>
                  <a:lnTo>
                    <a:pt x="1930" y="0"/>
                  </a:lnTo>
                  <a:close/>
                </a:path>
              </a:pathLst>
            </a:custGeom>
            <a:solidFill>
              <a:srgbClr val="A7A0AD"/>
            </a:solidFill>
          </p:spPr>
          <p:txBody>
            <a:bodyPr wrap="square" lIns="0" tIns="0" rIns="0" bIns="0" rtlCol="0"/>
            <a:lstStyle/>
            <a:p>
              <a:endParaRPr lang="fr-FR" noProof="0" dirty="0"/>
            </a:p>
          </p:txBody>
        </p:sp>
        <p:sp>
          <p:nvSpPr>
            <p:cNvPr id="7169" name="object 7169"/>
            <p:cNvSpPr/>
            <p:nvPr/>
          </p:nvSpPr>
          <p:spPr>
            <a:xfrm>
              <a:off x="7666250" y="5280921"/>
              <a:ext cx="2540" cy="1026794"/>
            </a:xfrm>
            <a:custGeom>
              <a:avLst/>
              <a:gdLst/>
              <a:ahLst/>
              <a:cxnLst/>
              <a:rect l="l" t="t" r="r" b="b"/>
              <a:pathLst>
                <a:path w="2540" h="1026795">
                  <a:moveTo>
                    <a:pt x="1921" y="837120"/>
                  </a:moveTo>
                  <a:lnTo>
                    <a:pt x="1921" y="1026439"/>
                  </a:lnTo>
                </a:path>
                <a:path w="2540" h="1026795">
                  <a:moveTo>
                    <a:pt x="0" y="1026157"/>
                  </a:moveTo>
                  <a:lnTo>
                    <a:pt x="0" y="837120"/>
                  </a:lnTo>
                </a:path>
                <a:path w="2540" h="1026795">
                  <a:moveTo>
                    <a:pt x="1921" y="0"/>
                  </a:moveTo>
                  <a:lnTo>
                    <a:pt x="1921" y="32983"/>
                  </a:lnTo>
                </a:path>
                <a:path w="2540" h="1026795">
                  <a:moveTo>
                    <a:pt x="1921" y="589821"/>
                  </a:moveTo>
                  <a:lnTo>
                    <a:pt x="1921" y="736790"/>
                  </a:lnTo>
                </a:path>
                <a:path w="2540" h="1026795">
                  <a:moveTo>
                    <a:pt x="0" y="736790"/>
                  </a:moveTo>
                  <a:lnTo>
                    <a:pt x="0" y="589633"/>
                  </a:lnTo>
                </a:path>
                <a:path w="2540" h="1026795">
                  <a:moveTo>
                    <a:pt x="0" y="33302"/>
                  </a:moveTo>
                  <a:lnTo>
                    <a:pt x="0" y="411"/>
                  </a:lnTo>
                </a:path>
                <a:path w="2540" h="1026795">
                  <a:moveTo>
                    <a:pt x="1921" y="736790"/>
                  </a:moveTo>
                  <a:lnTo>
                    <a:pt x="1921" y="737059"/>
                  </a:lnTo>
                </a:path>
                <a:path w="2540" h="1026795">
                  <a:moveTo>
                    <a:pt x="1921" y="831096"/>
                  </a:moveTo>
                  <a:lnTo>
                    <a:pt x="1921" y="837120"/>
                  </a:lnTo>
                </a:path>
                <a:path w="2540" h="1026795">
                  <a:moveTo>
                    <a:pt x="0" y="837120"/>
                  </a:moveTo>
                  <a:lnTo>
                    <a:pt x="0" y="831764"/>
                  </a:lnTo>
                </a:path>
              </a:pathLst>
            </a:custGeom>
            <a:ln w="3175">
              <a:solidFill>
                <a:srgbClr val="A7A0AD"/>
              </a:solidFill>
            </a:ln>
          </p:spPr>
          <p:txBody>
            <a:bodyPr wrap="square" lIns="0" tIns="0" rIns="0" bIns="0" rtlCol="0"/>
            <a:lstStyle/>
            <a:p>
              <a:endParaRPr lang="fr-FR" noProof="0" dirty="0"/>
            </a:p>
          </p:txBody>
        </p:sp>
        <p:sp>
          <p:nvSpPr>
            <p:cNvPr id="7170" name="object 7170"/>
            <p:cNvSpPr/>
            <p:nvPr/>
          </p:nvSpPr>
          <p:spPr>
            <a:xfrm>
              <a:off x="7668171" y="5280151"/>
              <a:ext cx="3810" cy="1028065"/>
            </a:xfrm>
            <a:custGeom>
              <a:avLst/>
              <a:gdLst/>
              <a:ahLst/>
              <a:cxnLst/>
              <a:rect l="l" t="t" r="r" b="b"/>
              <a:pathLst>
                <a:path w="3809" h="1028064">
                  <a:moveTo>
                    <a:pt x="3594" y="830618"/>
                  </a:moveTo>
                  <a:lnTo>
                    <a:pt x="0" y="831875"/>
                  </a:lnTo>
                  <a:lnTo>
                    <a:pt x="0" y="1027214"/>
                  </a:lnTo>
                  <a:lnTo>
                    <a:pt x="3594" y="1027747"/>
                  </a:lnTo>
                  <a:lnTo>
                    <a:pt x="3594" y="830618"/>
                  </a:lnTo>
                  <a:close/>
                </a:path>
                <a:path w="3809" h="1028064">
                  <a:moveTo>
                    <a:pt x="3594" y="737831"/>
                  </a:moveTo>
                  <a:lnTo>
                    <a:pt x="0" y="737831"/>
                  </a:lnTo>
                  <a:lnTo>
                    <a:pt x="3594" y="739051"/>
                  </a:lnTo>
                  <a:lnTo>
                    <a:pt x="3594" y="737831"/>
                  </a:lnTo>
                  <a:close/>
                </a:path>
                <a:path w="3809" h="1028064">
                  <a:moveTo>
                    <a:pt x="3594" y="590956"/>
                  </a:moveTo>
                  <a:lnTo>
                    <a:pt x="0" y="590956"/>
                  </a:lnTo>
                  <a:lnTo>
                    <a:pt x="0" y="737565"/>
                  </a:lnTo>
                  <a:lnTo>
                    <a:pt x="3594" y="737565"/>
                  </a:lnTo>
                  <a:lnTo>
                    <a:pt x="3594" y="590956"/>
                  </a:lnTo>
                  <a:close/>
                </a:path>
                <a:path w="3809" h="1028064">
                  <a:moveTo>
                    <a:pt x="3594" y="0"/>
                  </a:moveTo>
                  <a:lnTo>
                    <a:pt x="0" y="774"/>
                  </a:lnTo>
                  <a:lnTo>
                    <a:pt x="0" y="33756"/>
                  </a:lnTo>
                  <a:lnTo>
                    <a:pt x="3594" y="33159"/>
                  </a:lnTo>
                  <a:lnTo>
                    <a:pt x="3594" y="0"/>
                  </a:lnTo>
                  <a:close/>
                </a:path>
              </a:pathLst>
            </a:custGeom>
            <a:solidFill>
              <a:srgbClr val="A7A0AD"/>
            </a:solidFill>
          </p:spPr>
          <p:txBody>
            <a:bodyPr wrap="square" lIns="0" tIns="0" rIns="0" bIns="0" rtlCol="0"/>
            <a:lstStyle/>
            <a:p>
              <a:endParaRPr lang="fr-FR" noProof="0" dirty="0"/>
            </a:p>
          </p:txBody>
        </p:sp>
        <p:sp>
          <p:nvSpPr>
            <p:cNvPr id="7171" name="object 7171"/>
            <p:cNvSpPr/>
            <p:nvPr/>
          </p:nvSpPr>
          <p:spPr>
            <a:xfrm>
              <a:off x="7668172" y="5280150"/>
              <a:ext cx="3810" cy="1028065"/>
            </a:xfrm>
            <a:custGeom>
              <a:avLst/>
              <a:gdLst/>
              <a:ahLst/>
              <a:cxnLst/>
              <a:rect l="l" t="t" r="r" b="b"/>
              <a:pathLst>
                <a:path w="3809" h="1028064">
                  <a:moveTo>
                    <a:pt x="3602" y="837891"/>
                  </a:moveTo>
                  <a:lnTo>
                    <a:pt x="3602" y="1027738"/>
                  </a:lnTo>
                </a:path>
                <a:path w="3809" h="1028064">
                  <a:moveTo>
                    <a:pt x="0" y="1027210"/>
                  </a:moveTo>
                  <a:lnTo>
                    <a:pt x="0" y="837891"/>
                  </a:lnTo>
                </a:path>
                <a:path w="3809" h="1028064">
                  <a:moveTo>
                    <a:pt x="3602" y="0"/>
                  </a:moveTo>
                  <a:lnTo>
                    <a:pt x="3602" y="33157"/>
                  </a:lnTo>
                </a:path>
                <a:path w="3809" h="1028064">
                  <a:moveTo>
                    <a:pt x="3602" y="590945"/>
                  </a:moveTo>
                  <a:lnTo>
                    <a:pt x="3602" y="737561"/>
                  </a:lnTo>
                </a:path>
                <a:path w="3809" h="1028064">
                  <a:moveTo>
                    <a:pt x="0" y="737561"/>
                  </a:moveTo>
                  <a:lnTo>
                    <a:pt x="0" y="590592"/>
                  </a:lnTo>
                </a:path>
                <a:path w="3809" h="1028064">
                  <a:moveTo>
                    <a:pt x="0" y="33754"/>
                  </a:moveTo>
                  <a:lnTo>
                    <a:pt x="0" y="770"/>
                  </a:lnTo>
                </a:path>
                <a:path w="3809" h="1028064">
                  <a:moveTo>
                    <a:pt x="3602" y="737561"/>
                  </a:moveTo>
                  <a:lnTo>
                    <a:pt x="3602" y="739043"/>
                  </a:lnTo>
                </a:path>
                <a:path w="3809" h="1028064">
                  <a:moveTo>
                    <a:pt x="3602" y="830616"/>
                  </a:moveTo>
                  <a:lnTo>
                    <a:pt x="3602" y="837891"/>
                  </a:lnTo>
                </a:path>
                <a:path w="3809" h="1028064">
                  <a:moveTo>
                    <a:pt x="0" y="837891"/>
                  </a:moveTo>
                  <a:lnTo>
                    <a:pt x="0" y="831867"/>
                  </a:lnTo>
                </a:path>
                <a:path w="3809" h="1028064">
                  <a:moveTo>
                    <a:pt x="0" y="737830"/>
                  </a:moveTo>
                  <a:lnTo>
                    <a:pt x="0" y="737561"/>
                  </a:lnTo>
                </a:path>
              </a:pathLst>
            </a:custGeom>
            <a:ln w="3175">
              <a:solidFill>
                <a:srgbClr val="A7A0AD"/>
              </a:solidFill>
            </a:ln>
          </p:spPr>
          <p:txBody>
            <a:bodyPr wrap="square" lIns="0" tIns="0" rIns="0" bIns="0" rtlCol="0"/>
            <a:lstStyle/>
            <a:p>
              <a:endParaRPr lang="fr-FR" noProof="0" dirty="0"/>
            </a:p>
          </p:txBody>
        </p:sp>
        <p:sp>
          <p:nvSpPr>
            <p:cNvPr id="7172" name="object 7172"/>
            <p:cNvSpPr/>
            <p:nvPr/>
          </p:nvSpPr>
          <p:spPr>
            <a:xfrm>
              <a:off x="7671765" y="5279389"/>
              <a:ext cx="3810" cy="1029335"/>
            </a:xfrm>
            <a:custGeom>
              <a:avLst/>
              <a:gdLst/>
              <a:ahLst/>
              <a:cxnLst/>
              <a:rect l="l" t="t" r="r" b="b"/>
              <a:pathLst>
                <a:path w="3809" h="1029335">
                  <a:moveTo>
                    <a:pt x="3606" y="830135"/>
                  </a:moveTo>
                  <a:lnTo>
                    <a:pt x="0" y="831380"/>
                  </a:lnTo>
                  <a:lnTo>
                    <a:pt x="0" y="1028509"/>
                  </a:lnTo>
                  <a:lnTo>
                    <a:pt x="3606" y="1029030"/>
                  </a:lnTo>
                  <a:lnTo>
                    <a:pt x="3606" y="830135"/>
                  </a:lnTo>
                  <a:close/>
                </a:path>
                <a:path w="3809" h="1029335">
                  <a:moveTo>
                    <a:pt x="3606" y="592061"/>
                  </a:moveTo>
                  <a:lnTo>
                    <a:pt x="0" y="592061"/>
                  </a:lnTo>
                  <a:lnTo>
                    <a:pt x="0" y="739813"/>
                  </a:lnTo>
                  <a:lnTo>
                    <a:pt x="3606" y="741019"/>
                  </a:lnTo>
                  <a:lnTo>
                    <a:pt x="3606" y="592061"/>
                  </a:lnTo>
                  <a:close/>
                </a:path>
                <a:path w="3809" h="1029335">
                  <a:moveTo>
                    <a:pt x="3606" y="0"/>
                  </a:moveTo>
                  <a:lnTo>
                    <a:pt x="0" y="762"/>
                  </a:lnTo>
                  <a:lnTo>
                    <a:pt x="0" y="33921"/>
                  </a:lnTo>
                  <a:lnTo>
                    <a:pt x="3606" y="33324"/>
                  </a:lnTo>
                  <a:lnTo>
                    <a:pt x="3606" y="0"/>
                  </a:lnTo>
                  <a:close/>
                </a:path>
              </a:pathLst>
            </a:custGeom>
            <a:solidFill>
              <a:srgbClr val="A7A0AD"/>
            </a:solidFill>
          </p:spPr>
          <p:txBody>
            <a:bodyPr wrap="square" lIns="0" tIns="0" rIns="0" bIns="0" rtlCol="0"/>
            <a:lstStyle/>
            <a:p>
              <a:endParaRPr lang="fr-FR" noProof="0" dirty="0"/>
            </a:p>
          </p:txBody>
        </p:sp>
        <p:sp>
          <p:nvSpPr>
            <p:cNvPr id="7173" name="object 7173"/>
            <p:cNvSpPr/>
            <p:nvPr/>
          </p:nvSpPr>
          <p:spPr>
            <a:xfrm>
              <a:off x="7671775" y="5279379"/>
              <a:ext cx="3810" cy="1029335"/>
            </a:xfrm>
            <a:custGeom>
              <a:avLst/>
              <a:gdLst/>
              <a:ahLst/>
              <a:cxnLst/>
              <a:rect l="l" t="t" r="r" b="b"/>
              <a:pathLst>
                <a:path w="3809" h="1029335">
                  <a:moveTo>
                    <a:pt x="3602" y="838662"/>
                  </a:moveTo>
                  <a:lnTo>
                    <a:pt x="3602" y="1029037"/>
                  </a:lnTo>
                </a:path>
                <a:path w="3809" h="1029335">
                  <a:moveTo>
                    <a:pt x="0" y="1028509"/>
                  </a:moveTo>
                  <a:lnTo>
                    <a:pt x="0" y="838662"/>
                  </a:lnTo>
                </a:path>
                <a:path w="3809" h="1029335">
                  <a:moveTo>
                    <a:pt x="3602" y="0"/>
                  </a:moveTo>
                  <a:lnTo>
                    <a:pt x="3602" y="33331"/>
                  </a:lnTo>
                </a:path>
                <a:path w="3809" h="1029335">
                  <a:moveTo>
                    <a:pt x="3602" y="592068"/>
                  </a:moveTo>
                  <a:lnTo>
                    <a:pt x="3602" y="738332"/>
                  </a:lnTo>
                </a:path>
                <a:path w="3809" h="1029335">
                  <a:moveTo>
                    <a:pt x="0" y="738332"/>
                  </a:moveTo>
                  <a:lnTo>
                    <a:pt x="0" y="591715"/>
                  </a:lnTo>
                </a:path>
                <a:path w="3809" h="1029335">
                  <a:moveTo>
                    <a:pt x="0" y="33928"/>
                  </a:moveTo>
                  <a:lnTo>
                    <a:pt x="0" y="770"/>
                  </a:lnTo>
                </a:path>
                <a:path w="3809" h="1029335">
                  <a:moveTo>
                    <a:pt x="3602" y="738332"/>
                  </a:moveTo>
                  <a:lnTo>
                    <a:pt x="3602" y="741026"/>
                  </a:lnTo>
                </a:path>
                <a:path w="3809" h="1029335">
                  <a:moveTo>
                    <a:pt x="3602" y="830135"/>
                  </a:moveTo>
                  <a:lnTo>
                    <a:pt x="3602" y="838662"/>
                  </a:lnTo>
                </a:path>
                <a:path w="3809" h="1029335">
                  <a:moveTo>
                    <a:pt x="0" y="838662"/>
                  </a:moveTo>
                  <a:lnTo>
                    <a:pt x="0" y="831387"/>
                  </a:lnTo>
                </a:path>
                <a:path w="3809" h="1029335">
                  <a:moveTo>
                    <a:pt x="0" y="739814"/>
                  </a:moveTo>
                  <a:lnTo>
                    <a:pt x="0" y="738332"/>
                  </a:lnTo>
                </a:path>
              </a:pathLst>
            </a:custGeom>
            <a:ln w="3175">
              <a:solidFill>
                <a:srgbClr val="A7A0AD"/>
              </a:solidFill>
            </a:ln>
          </p:spPr>
          <p:txBody>
            <a:bodyPr wrap="square" lIns="0" tIns="0" rIns="0" bIns="0" rtlCol="0"/>
            <a:lstStyle/>
            <a:p>
              <a:endParaRPr lang="fr-FR" noProof="0" dirty="0"/>
            </a:p>
          </p:txBody>
        </p:sp>
        <p:sp>
          <p:nvSpPr>
            <p:cNvPr id="7174" name="object 7174"/>
            <p:cNvSpPr/>
            <p:nvPr/>
          </p:nvSpPr>
          <p:spPr>
            <a:xfrm>
              <a:off x="7675372" y="5279021"/>
              <a:ext cx="1905" cy="1029969"/>
            </a:xfrm>
            <a:custGeom>
              <a:avLst/>
              <a:gdLst/>
              <a:ahLst/>
              <a:cxnLst/>
              <a:rect l="l" t="t" r="r" b="b"/>
              <a:pathLst>
                <a:path w="1904" h="1029970">
                  <a:moveTo>
                    <a:pt x="1676" y="829919"/>
                  </a:moveTo>
                  <a:lnTo>
                    <a:pt x="0" y="830503"/>
                  </a:lnTo>
                  <a:lnTo>
                    <a:pt x="0" y="1029398"/>
                  </a:lnTo>
                  <a:lnTo>
                    <a:pt x="1676" y="1029398"/>
                  </a:lnTo>
                  <a:lnTo>
                    <a:pt x="1676" y="829919"/>
                  </a:lnTo>
                  <a:close/>
                </a:path>
                <a:path w="1904" h="1029970">
                  <a:moveTo>
                    <a:pt x="1676" y="592594"/>
                  </a:moveTo>
                  <a:lnTo>
                    <a:pt x="0" y="592594"/>
                  </a:lnTo>
                  <a:lnTo>
                    <a:pt x="0" y="741387"/>
                  </a:lnTo>
                  <a:lnTo>
                    <a:pt x="1676" y="741387"/>
                  </a:lnTo>
                  <a:lnTo>
                    <a:pt x="1676" y="592594"/>
                  </a:lnTo>
                  <a:close/>
                </a:path>
                <a:path w="1904" h="1029970">
                  <a:moveTo>
                    <a:pt x="1676" y="0"/>
                  </a:moveTo>
                  <a:lnTo>
                    <a:pt x="0" y="368"/>
                  </a:lnTo>
                  <a:lnTo>
                    <a:pt x="0" y="33413"/>
                  </a:lnTo>
                  <a:lnTo>
                    <a:pt x="1676" y="33413"/>
                  </a:lnTo>
                  <a:lnTo>
                    <a:pt x="1676" y="0"/>
                  </a:lnTo>
                  <a:close/>
                </a:path>
              </a:pathLst>
            </a:custGeom>
            <a:solidFill>
              <a:srgbClr val="A79FAC"/>
            </a:solidFill>
          </p:spPr>
          <p:txBody>
            <a:bodyPr wrap="square" lIns="0" tIns="0" rIns="0" bIns="0" rtlCol="0"/>
            <a:lstStyle/>
            <a:p>
              <a:endParaRPr lang="fr-FR" noProof="0" dirty="0"/>
            </a:p>
          </p:txBody>
        </p:sp>
        <p:sp>
          <p:nvSpPr>
            <p:cNvPr id="7175" name="object 7175"/>
            <p:cNvSpPr/>
            <p:nvPr/>
          </p:nvSpPr>
          <p:spPr>
            <a:xfrm>
              <a:off x="7675377" y="5279020"/>
              <a:ext cx="1905" cy="1029969"/>
            </a:xfrm>
            <a:custGeom>
              <a:avLst/>
              <a:gdLst/>
              <a:ahLst/>
              <a:cxnLst/>
              <a:rect l="l" t="t" r="r" b="b"/>
              <a:pathLst>
                <a:path w="1904" h="1029970">
                  <a:moveTo>
                    <a:pt x="1681" y="839021"/>
                  </a:moveTo>
                  <a:lnTo>
                    <a:pt x="1681" y="1029644"/>
                  </a:lnTo>
                </a:path>
                <a:path w="1904" h="1029970">
                  <a:moveTo>
                    <a:pt x="0" y="1029397"/>
                  </a:moveTo>
                  <a:lnTo>
                    <a:pt x="0" y="839021"/>
                  </a:lnTo>
                </a:path>
                <a:path w="1904" h="1029970">
                  <a:moveTo>
                    <a:pt x="1681" y="0"/>
                  </a:moveTo>
                  <a:lnTo>
                    <a:pt x="1681" y="33412"/>
                  </a:lnTo>
                </a:path>
                <a:path w="1904" h="1029970">
                  <a:moveTo>
                    <a:pt x="1681" y="592592"/>
                  </a:moveTo>
                  <a:lnTo>
                    <a:pt x="1681" y="738691"/>
                  </a:lnTo>
                </a:path>
                <a:path w="1904" h="1029970">
                  <a:moveTo>
                    <a:pt x="0" y="738691"/>
                  </a:moveTo>
                  <a:lnTo>
                    <a:pt x="0" y="592427"/>
                  </a:lnTo>
                </a:path>
                <a:path w="1904" h="1029970">
                  <a:moveTo>
                    <a:pt x="0" y="33690"/>
                  </a:moveTo>
                  <a:lnTo>
                    <a:pt x="0" y="359"/>
                  </a:lnTo>
                </a:path>
                <a:path w="1904" h="1029970">
                  <a:moveTo>
                    <a:pt x="1681" y="738691"/>
                  </a:moveTo>
                  <a:lnTo>
                    <a:pt x="1681" y="741952"/>
                  </a:lnTo>
                </a:path>
                <a:path w="1904" h="1029970">
                  <a:moveTo>
                    <a:pt x="1681" y="829911"/>
                  </a:moveTo>
                  <a:lnTo>
                    <a:pt x="1681" y="839021"/>
                  </a:lnTo>
                </a:path>
                <a:path w="1904" h="1029970">
                  <a:moveTo>
                    <a:pt x="0" y="839021"/>
                  </a:moveTo>
                  <a:lnTo>
                    <a:pt x="0" y="830495"/>
                  </a:lnTo>
                </a:path>
                <a:path w="1904" h="1029970">
                  <a:moveTo>
                    <a:pt x="0" y="741386"/>
                  </a:moveTo>
                  <a:lnTo>
                    <a:pt x="0" y="738691"/>
                  </a:lnTo>
                </a:path>
              </a:pathLst>
            </a:custGeom>
            <a:ln w="3175">
              <a:solidFill>
                <a:srgbClr val="A79FAC"/>
              </a:solidFill>
            </a:ln>
          </p:spPr>
          <p:txBody>
            <a:bodyPr wrap="square" lIns="0" tIns="0" rIns="0" bIns="0" rtlCol="0"/>
            <a:lstStyle/>
            <a:p>
              <a:endParaRPr lang="fr-FR" noProof="0" dirty="0"/>
            </a:p>
          </p:txBody>
        </p:sp>
        <p:sp>
          <p:nvSpPr>
            <p:cNvPr id="7176" name="object 7176"/>
            <p:cNvSpPr/>
            <p:nvPr/>
          </p:nvSpPr>
          <p:spPr>
            <a:xfrm>
              <a:off x="7677048" y="5278754"/>
              <a:ext cx="3810" cy="1030605"/>
            </a:xfrm>
            <a:custGeom>
              <a:avLst/>
              <a:gdLst/>
              <a:ahLst/>
              <a:cxnLst/>
              <a:rect l="l" t="t" r="r" b="b"/>
              <a:pathLst>
                <a:path w="3809" h="1030604">
                  <a:moveTo>
                    <a:pt x="3606" y="828929"/>
                  </a:moveTo>
                  <a:lnTo>
                    <a:pt x="0" y="830186"/>
                  </a:lnTo>
                  <a:lnTo>
                    <a:pt x="0" y="1029919"/>
                  </a:lnTo>
                  <a:lnTo>
                    <a:pt x="3606" y="1030439"/>
                  </a:lnTo>
                  <a:lnTo>
                    <a:pt x="3606" y="828929"/>
                  </a:lnTo>
                  <a:close/>
                </a:path>
                <a:path w="3809" h="1030604">
                  <a:moveTo>
                    <a:pt x="3606" y="593217"/>
                  </a:moveTo>
                  <a:lnTo>
                    <a:pt x="0" y="593217"/>
                  </a:lnTo>
                  <a:lnTo>
                    <a:pt x="0" y="742226"/>
                  </a:lnTo>
                  <a:lnTo>
                    <a:pt x="3606" y="743432"/>
                  </a:lnTo>
                  <a:lnTo>
                    <a:pt x="3606" y="593217"/>
                  </a:lnTo>
                  <a:close/>
                </a:path>
                <a:path w="3809" h="1030604">
                  <a:moveTo>
                    <a:pt x="3606" y="0"/>
                  </a:moveTo>
                  <a:lnTo>
                    <a:pt x="0" y="0"/>
                  </a:lnTo>
                  <a:lnTo>
                    <a:pt x="0" y="33210"/>
                  </a:lnTo>
                  <a:lnTo>
                    <a:pt x="3606" y="33210"/>
                  </a:lnTo>
                  <a:lnTo>
                    <a:pt x="3606" y="0"/>
                  </a:lnTo>
                  <a:close/>
                </a:path>
              </a:pathLst>
            </a:custGeom>
            <a:solidFill>
              <a:srgbClr val="A79FAC"/>
            </a:solidFill>
          </p:spPr>
          <p:txBody>
            <a:bodyPr wrap="square" lIns="0" tIns="0" rIns="0" bIns="0" rtlCol="0"/>
            <a:lstStyle/>
            <a:p>
              <a:endParaRPr lang="fr-FR" noProof="0" dirty="0"/>
            </a:p>
          </p:txBody>
        </p:sp>
        <p:sp>
          <p:nvSpPr>
            <p:cNvPr id="7177" name="object 7177"/>
            <p:cNvSpPr/>
            <p:nvPr/>
          </p:nvSpPr>
          <p:spPr>
            <a:xfrm>
              <a:off x="7677059" y="5278477"/>
              <a:ext cx="3810" cy="1031240"/>
            </a:xfrm>
            <a:custGeom>
              <a:avLst/>
              <a:gdLst/>
              <a:ahLst/>
              <a:cxnLst/>
              <a:rect l="l" t="t" r="r" b="b"/>
              <a:pathLst>
                <a:path w="3809" h="1031239">
                  <a:moveTo>
                    <a:pt x="3602" y="839564"/>
                  </a:moveTo>
                  <a:lnTo>
                    <a:pt x="3602" y="1030715"/>
                  </a:lnTo>
                </a:path>
                <a:path w="3809" h="1031239">
                  <a:moveTo>
                    <a:pt x="0" y="1030186"/>
                  </a:moveTo>
                  <a:lnTo>
                    <a:pt x="0" y="839564"/>
                  </a:lnTo>
                </a:path>
                <a:path w="3809" h="1031239">
                  <a:moveTo>
                    <a:pt x="3602" y="0"/>
                  </a:moveTo>
                  <a:lnTo>
                    <a:pt x="3602" y="33357"/>
                  </a:lnTo>
                </a:path>
                <a:path w="3809" h="1031239">
                  <a:moveTo>
                    <a:pt x="3602" y="593487"/>
                  </a:moveTo>
                  <a:lnTo>
                    <a:pt x="3602" y="739234"/>
                  </a:lnTo>
                </a:path>
                <a:path w="3809" h="1031239">
                  <a:moveTo>
                    <a:pt x="0" y="739234"/>
                  </a:moveTo>
                  <a:lnTo>
                    <a:pt x="0" y="593135"/>
                  </a:lnTo>
                </a:path>
                <a:path w="3809" h="1031239">
                  <a:moveTo>
                    <a:pt x="0" y="33954"/>
                  </a:moveTo>
                  <a:lnTo>
                    <a:pt x="0" y="542"/>
                  </a:lnTo>
                </a:path>
                <a:path w="3809" h="1031239">
                  <a:moveTo>
                    <a:pt x="3602" y="739234"/>
                  </a:moveTo>
                  <a:lnTo>
                    <a:pt x="3602" y="743707"/>
                  </a:lnTo>
                </a:path>
                <a:path w="3809" h="1031239">
                  <a:moveTo>
                    <a:pt x="3602" y="829202"/>
                  </a:moveTo>
                  <a:lnTo>
                    <a:pt x="3602" y="839564"/>
                  </a:lnTo>
                </a:path>
                <a:path w="3809" h="1031239">
                  <a:moveTo>
                    <a:pt x="0" y="839564"/>
                  </a:moveTo>
                  <a:lnTo>
                    <a:pt x="0" y="830454"/>
                  </a:lnTo>
                </a:path>
                <a:path w="3809" h="1031239">
                  <a:moveTo>
                    <a:pt x="0" y="742495"/>
                  </a:moveTo>
                  <a:lnTo>
                    <a:pt x="0" y="739234"/>
                  </a:lnTo>
                </a:path>
              </a:pathLst>
            </a:custGeom>
            <a:ln w="3175">
              <a:solidFill>
                <a:srgbClr val="A79FAC"/>
              </a:solidFill>
            </a:ln>
          </p:spPr>
          <p:txBody>
            <a:bodyPr wrap="square" lIns="0" tIns="0" rIns="0" bIns="0" rtlCol="0"/>
            <a:lstStyle/>
            <a:p>
              <a:endParaRPr lang="fr-FR" noProof="0" dirty="0"/>
            </a:p>
          </p:txBody>
        </p:sp>
        <p:sp>
          <p:nvSpPr>
            <p:cNvPr id="7178" name="object 7178"/>
            <p:cNvSpPr/>
            <p:nvPr/>
          </p:nvSpPr>
          <p:spPr>
            <a:xfrm>
              <a:off x="7680655" y="5278259"/>
              <a:ext cx="3810" cy="1031875"/>
            </a:xfrm>
            <a:custGeom>
              <a:avLst/>
              <a:gdLst/>
              <a:ahLst/>
              <a:cxnLst/>
              <a:rect l="l" t="t" r="r" b="b"/>
              <a:pathLst>
                <a:path w="3809" h="1031875">
                  <a:moveTo>
                    <a:pt x="3606" y="828179"/>
                  </a:moveTo>
                  <a:lnTo>
                    <a:pt x="0" y="829424"/>
                  </a:lnTo>
                  <a:lnTo>
                    <a:pt x="0" y="1030935"/>
                  </a:lnTo>
                  <a:lnTo>
                    <a:pt x="3606" y="1031468"/>
                  </a:lnTo>
                  <a:lnTo>
                    <a:pt x="3606" y="828179"/>
                  </a:lnTo>
                  <a:close/>
                </a:path>
                <a:path w="3809" h="1031875">
                  <a:moveTo>
                    <a:pt x="3606" y="594067"/>
                  </a:moveTo>
                  <a:lnTo>
                    <a:pt x="0" y="594067"/>
                  </a:lnTo>
                  <a:lnTo>
                    <a:pt x="0" y="743927"/>
                  </a:lnTo>
                  <a:lnTo>
                    <a:pt x="3606" y="745147"/>
                  </a:lnTo>
                  <a:lnTo>
                    <a:pt x="3606" y="594067"/>
                  </a:lnTo>
                  <a:close/>
                </a:path>
                <a:path w="3809" h="1031875">
                  <a:moveTo>
                    <a:pt x="3606" y="0"/>
                  </a:moveTo>
                  <a:lnTo>
                    <a:pt x="0" y="228"/>
                  </a:lnTo>
                  <a:lnTo>
                    <a:pt x="0" y="33578"/>
                  </a:lnTo>
                  <a:lnTo>
                    <a:pt x="3606" y="32981"/>
                  </a:lnTo>
                  <a:lnTo>
                    <a:pt x="3606" y="0"/>
                  </a:lnTo>
                  <a:close/>
                </a:path>
              </a:pathLst>
            </a:custGeom>
            <a:solidFill>
              <a:srgbClr val="A79FAC"/>
            </a:solidFill>
          </p:spPr>
          <p:txBody>
            <a:bodyPr wrap="square" lIns="0" tIns="0" rIns="0" bIns="0" rtlCol="0"/>
            <a:lstStyle/>
            <a:p>
              <a:endParaRPr lang="fr-FR" noProof="0" dirty="0"/>
            </a:p>
          </p:txBody>
        </p:sp>
        <p:sp>
          <p:nvSpPr>
            <p:cNvPr id="7179" name="object 7179"/>
            <p:cNvSpPr/>
            <p:nvPr/>
          </p:nvSpPr>
          <p:spPr>
            <a:xfrm>
              <a:off x="7680662" y="5278251"/>
              <a:ext cx="3810" cy="1031875"/>
            </a:xfrm>
            <a:custGeom>
              <a:avLst/>
              <a:gdLst/>
              <a:ahLst/>
              <a:cxnLst/>
              <a:rect l="l" t="t" r="r" b="b"/>
              <a:pathLst>
                <a:path w="3809" h="1031875">
                  <a:moveTo>
                    <a:pt x="3602" y="839790"/>
                  </a:moveTo>
                  <a:lnTo>
                    <a:pt x="3602" y="1031469"/>
                  </a:lnTo>
                </a:path>
                <a:path w="3809" h="1031875">
                  <a:moveTo>
                    <a:pt x="0" y="1030940"/>
                  </a:moveTo>
                  <a:lnTo>
                    <a:pt x="0" y="839790"/>
                  </a:lnTo>
                </a:path>
                <a:path w="3809" h="1031875">
                  <a:moveTo>
                    <a:pt x="3602" y="0"/>
                  </a:moveTo>
                  <a:lnTo>
                    <a:pt x="3602" y="32986"/>
                  </a:lnTo>
                </a:path>
                <a:path w="3809" h="1031875">
                  <a:moveTo>
                    <a:pt x="3602" y="594065"/>
                  </a:moveTo>
                  <a:lnTo>
                    <a:pt x="3602" y="739460"/>
                  </a:lnTo>
                </a:path>
                <a:path w="3809" h="1031875">
                  <a:moveTo>
                    <a:pt x="0" y="739460"/>
                  </a:moveTo>
                  <a:lnTo>
                    <a:pt x="0" y="593713"/>
                  </a:lnTo>
                </a:path>
                <a:path w="3809" h="1031875">
                  <a:moveTo>
                    <a:pt x="0" y="33583"/>
                  </a:moveTo>
                  <a:lnTo>
                    <a:pt x="0" y="225"/>
                  </a:lnTo>
                </a:path>
                <a:path w="3809" h="1031875">
                  <a:moveTo>
                    <a:pt x="3602" y="739460"/>
                  </a:moveTo>
                  <a:lnTo>
                    <a:pt x="3602" y="745146"/>
                  </a:lnTo>
                </a:path>
                <a:path w="3809" h="1031875">
                  <a:moveTo>
                    <a:pt x="3602" y="828177"/>
                  </a:moveTo>
                  <a:lnTo>
                    <a:pt x="3602" y="839790"/>
                  </a:lnTo>
                </a:path>
                <a:path w="3809" h="1031875">
                  <a:moveTo>
                    <a:pt x="0" y="839790"/>
                  </a:moveTo>
                  <a:lnTo>
                    <a:pt x="0" y="829428"/>
                  </a:lnTo>
                </a:path>
                <a:path w="3809" h="1031875">
                  <a:moveTo>
                    <a:pt x="0" y="743933"/>
                  </a:moveTo>
                  <a:lnTo>
                    <a:pt x="0" y="739460"/>
                  </a:lnTo>
                </a:path>
              </a:pathLst>
            </a:custGeom>
            <a:ln w="3175">
              <a:solidFill>
                <a:srgbClr val="A79FAC"/>
              </a:solidFill>
            </a:ln>
          </p:spPr>
          <p:txBody>
            <a:bodyPr wrap="square" lIns="0" tIns="0" rIns="0" bIns="0" rtlCol="0"/>
            <a:lstStyle/>
            <a:p>
              <a:endParaRPr lang="fr-FR" noProof="0" dirty="0"/>
            </a:p>
          </p:txBody>
        </p:sp>
        <p:sp>
          <p:nvSpPr>
            <p:cNvPr id="7180" name="object 7180"/>
            <p:cNvSpPr/>
            <p:nvPr/>
          </p:nvSpPr>
          <p:spPr>
            <a:xfrm>
              <a:off x="7684262" y="5278030"/>
              <a:ext cx="3810" cy="1032510"/>
            </a:xfrm>
            <a:custGeom>
              <a:avLst/>
              <a:gdLst/>
              <a:ahLst/>
              <a:cxnLst/>
              <a:rect l="l" t="t" r="r" b="b"/>
              <a:pathLst>
                <a:path w="3809" h="1032510">
                  <a:moveTo>
                    <a:pt x="3594" y="827151"/>
                  </a:moveTo>
                  <a:lnTo>
                    <a:pt x="0" y="828408"/>
                  </a:lnTo>
                  <a:lnTo>
                    <a:pt x="0" y="1031697"/>
                  </a:lnTo>
                  <a:lnTo>
                    <a:pt x="3594" y="1032217"/>
                  </a:lnTo>
                  <a:lnTo>
                    <a:pt x="3594" y="827151"/>
                  </a:lnTo>
                  <a:close/>
                </a:path>
                <a:path w="3809" h="1032510">
                  <a:moveTo>
                    <a:pt x="3594" y="594639"/>
                  </a:moveTo>
                  <a:lnTo>
                    <a:pt x="0" y="594639"/>
                  </a:lnTo>
                  <a:lnTo>
                    <a:pt x="0" y="745375"/>
                  </a:lnTo>
                  <a:lnTo>
                    <a:pt x="3594" y="746582"/>
                  </a:lnTo>
                  <a:lnTo>
                    <a:pt x="3594" y="594639"/>
                  </a:lnTo>
                  <a:close/>
                </a:path>
                <a:path w="3809" h="1032510">
                  <a:moveTo>
                    <a:pt x="3594" y="0"/>
                  </a:moveTo>
                  <a:lnTo>
                    <a:pt x="0" y="228"/>
                  </a:lnTo>
                  <a:lnTo>
                    <a:pt x="0" y="33210"/>
                  </a:lnTo>
                  <a:lnTo>
                    <a:pt x="3594" y="32613"/>
                  </a:lnTo>
                  <a:lnTo>
                    <a:pt x="3594" y="0"/>
                  </a:lnTo>
                  <a:close/>
                </a:path>
              </a:pathLst>
            </a:custGeom>
            <a:solidFill>
              <a:srgbClr val="A79FAC"/>
            </a:solidFill>
          </p:spPr>
          <p:txBody>
            <a:bodyPr wrap="square" lIns="0" tIns="0" rIns="0" bIns="0" rtlCol="0"/>
            <a:lstStyle/>
            <a:p>
              <a:endParaRPr lang="fr-FR" noProof="0" dirty="0"/>
            </a:p>
          </p:txBody>
        </p:sp>
        <p:sp>
          <p:nvSpPr>
            <p:cNvPr id="7181" name="object 7181"/>
            <p:cNvSpPr/>
            <p:nvPr/>
          </p:nvSpPr>
          <p:spPr>
            <a:xfrm>
              <a:off x="7684265" y="5278025"/>
              <a:ext cx="3810" cy="1032510"/>
            </a:xfrm>
            <a:custGeom>
              <a:avLst/>
              <a:gdLst/>
              <a:ahLst/>
              <a:cxnLst/>
              <a:rect l="l" t="t" r="r" b="b"/>
              <a:pathLst>
                <a:path w="3809" h="1032510">
                  <a:moveTo>
                    <a:pt x="3602" y="840016"/>
                  </a:moveTo>
                  <a:lnTo>
                    <a:pt x="3602" y="1032223"/>
                  </a:lnTo>
                </a:path>
                <a:path w="3809" h="1032510">
                  <a:moveTo>
                    <a:pt x="0" y="1031694"/>
                  </a:moveTo>
                  <a:lnTo>
                    <a:pt x="0" y="840016"/>
                  </a:lnTo>
                </a:path>
                <a:path w="3809" h="1032510">
                  <a:moveTo>
                    <a:pt x="3602" y="0"/>
                  </a:moveTo>
                  <a:lnTo>
                    <a:pt x="3602" y="32614"/>
                  </a:lnTo>
                </a:path>
                <a:path w="3809" h="1032510">
                  <a:moveTo>
                    <a:pt x="3602" y="594643"/>
                  </a:moveTo>
                  <a:lnTo>
                    <a:pt x="3602" y="739686"/>
                  </a:lnTo>
                </a:path>
                <a:path w="3809" h="1032510">
                  <a:moveTo>
                    <a:pt x="0" y="739686"/>
                  </a:moveTo>
                  <a:lnTo>
                    <a:pt x="0" y="594291"/>
                  </a:lnTo>
                </a:path>
                <a:path w="3809" h="1032510">
                  <a:moveTo>
                    <a:pt x="0" y="33212"/>
                  </a:moveTo>
                  <a:lnTo>
                    <a:pt x="0" y="225"/>
                  </a:lnTo>
                </a:path>
                <a:path w="3809" h="1032510">
                  <a:moveTo>
                    <a:pt x="3602" y="739686"/>
                  </a:moveTo>
                  <a:lnTo>
                    <a:pt x="3602" y="746585"/>
                  </a:lnTo>
                </a:path>
                <a:path w="3809" h="1032510">
                  <a:moveTo>
                    <a:pt x="3602" y="827151"/>
                  </a:moveTo>
                  <a:lnTo>
                    <a:pt x="3602" y="840016"/>
                  </a:lnTo>
                </a:path>
                <a:path w="3809" h="1032510">
                  <a:moveTo>
                    <a:pt x="0" y="840016"/>
                  </a:moveTo>
                  <a:lnTo>
                    <a:pt x="0" y="828403"/>
                  </a:lnTo>
                </a:path>
                <a:path w="3809" h="1032510">
                  <a:moveTo>
                    <a:pt x="0" y="745372"/>
                  </a:moveTo>
                  <a:lnTo>
                    <a:pt x="0" y="739686"/>
                  </a:lnTo>
                </a:path>
              </a:pathLst>
            </a:custGeom>
            <a:ln w="3175">
              <a:solidFill>
                <a:srgbClr val="A79FAC"/>
              </a:solidFill>
            </a:ln>
          </p:spPr>
          <p:txBody>
            <a:bodyPr wrap="square" lIns="0" tIns="0" rIns="0" bIns="0" rtlCol="0"/>
            <a:lstStyle/>
            <a:p>
              <a:endParaRPr lang="fr-FR" noProof="0" dirty="0"/>
            </a:p>
          </p:txBody>
        </p:sp>
        <p:sp>
          <p:nvSpPr>
            <p:cNvPr id="7182" name="object 7182"/>
            <p:cNvSpPr/>
            <p:nvPr/>
          </p:nvSpPr>
          <p:spPr>
            <a:xfrm>
              <a:off x="7687856" y="5278030"/>
              <a:ext cx="2540" cy="1032510"/>
            </a:xfrm>
            <a:custGeom>
              <a:avLst/>
              <a:gdLst/>
              <a:ahLst/>
              <a:cxnLst/>
              <a:rect l="l" t="t" r="r" b="b"/>
              <a:pathLst>
                <a:path w="2540" h="1032510">
                  <a:moveTo>
                    <a:pt x="1930" y="826490"/>
                  </a:moveTo>
                  <a:lnTo>
                    <a:pt x="0" y="827151"/>
                  </a:lnTo>
                  <a:lnTo>
                    <a:pt x="0" y="1032217"/>
                  </a:lnTo>
                  <a:lnTo>
                    <a:pt x="1930" y="1032217"/>
                  </a:lnTo>
                  <a:lnTo>
                    <a:pt x="1930" y="826490"/>
                  </a:lnTo>
                  <a:close/>
                </a:path>
                <a:path w="2540" h="1032510">
                  <a:moveTo>
                    <a:pt x="1930" y="594829"/>
                  </a:moveTo>
                  <a:lnTo>
                    <a:pt x="0" y="594829"/>
                  </a:lnTo>
                  <a:lnTo>
                    <a:pt x="0" y="746582"/>
                  </a:lnTo>
                  <a:lnTo>
                    <a:pt x="1930" y="746582"/>
                  </a:lnTo>
                  <a:lnTo>
                    <a:pt x="1930" y="594829"/>
                  </a:lnTo>
                  <a:close/>
                </a:path>
                <a:path w="2540" h="1032510">
                  <a:moveTo>
                    <a:pt x="1930" y="0"/>
                  </a:moveTo>
                  <a:lnTo>
                    <a:pt x="0" y="0"/>
                  </a:lnTo>
                  <a:lnTo>
                    <a:pt x="0" y="32296"/>
                  </a:lnTo>
                  <a:lnTo>
                    <a:pt x="1930" y="32296"/>
                  </a:lnTo>
                  <a:lnTo>
                    <a:pt x="1930" y="0"/>
                  </a:lnTo>
                  <a:close/>
                </a:path>
              </a:pathLst>
            </a:custGeom>
            <a:solidFill>
              <a:srgbClr val="A69FAC"/>
            </a:solidFill>
          </p:spPr>
          <p:txBody>
            <a:bodyPr wrap="square" lIns="0" tIns="0" rIns="0" bIns="0" rtlCol="0"/>
            <a:lstStyle/>
            <a:p>
              <a:endParaRPr lang="fr-FR" noProof="0" dirty="0"/>
            </a:p>
          </p:txBody>
        </p:sp>
        <p:sp>
          <p:nvSpPr>
            <p:cNvPr id="7183" name="object 7183"/>
            <p:cNvSpPr/>
            <p:nvPr/>
          </p:nvSpPr>
          <p:spPr>
            <a:xfrm>
              <a:off x="7687867" y="5277905"/>
              <a:ext cx="2540" cy="1033144"/>
            </a:xfrm>
            <a:custGeom>
              <a:avLst/>
              <a:gdLst/>
              <a:ahLst/>
              <a:cxnLst/>
              <a:rect l="l" t="t" r="r" b="b"/>
              <a:pathLst>
                <a:path w="2540" h="1033145">
                  <a:moveTo>
                    <a:pt x="1921" y="840136"/>
                  </a:moveTo>
                  <a:lnTo>
                    <a:pt x="1921" y="1032625"/>
                  </a:lnTo>
                </a:path>
                <a:path w="2540" h="1033145">
                  <a:moveTo>
                    <a:pt x="0" y="1032343"/>
                  </a:moveTo>
                  <a:lnTo>
                    <a:pt x="0" y="840136"/>
                  </a:lnTo>
                </a:path>
                <a:path w="2540" h="1033145">
                  <a:moveTo>
                    <a:pt x="1921" y="0"/>
                  </a:moveTo>
                  <a:lnTo>
                    <a:pt x="1921" y="32416"/>
                  </a:lnTo>
                </a:path>
                <a:path w="2540" h="1033145">
                  <a:moveTo>
                    <a:pt x="1921" y="594951"/>
                  </a:moveTo>
                  <a:lnTo>
                    <a:pt x="1921" y="739806"/>
                  </a:lnTo>
                </a:path>
                <a:path w="2540" h="1033145">
                  <a:moveTo>
                    <a:pt x="0" y="739806"/>
                  </a:moveTo>
                  <a:lnTo>
                    <a:pt x="0" y="594764"/>
                  </a:lnTo>
                </a:path>
                <a:path w="2540" h="1033145">
                  <a:moveTo>
                    <a:pt x="0" y="32735"/>
                  </a:moveTo>
                  <a:lnTo>
                    <a:pt x="0" y="120"/>
                  </a:lnTo>
                </a:path>
                <a:path w="2540" h="1033145">
                  <a:moveTo>
                    <a:pt x="1921" y="739806"/>
                  </a:moveTo>
                  <a:lnTo>
                    <a:pt x="1921" y="747352"/>
                  </a:lnTo>
                </a:path>
                <a:path w="2540" h="1033145">
                  <a:moveTo>
                    <a:pt x="1921" y="826604"/>
                  </a:moveTo>
                  <a:lnTo>
                    <a:pt x="1921" y="840136"/>
                  </a:lnTo>
                </a:path>
                <a:path w="2540" h="1033145">
                  <a:moveTo>
                    <a:pt x="0" y="840136"/>
                  </a:moveTo>
                  <a:lnTo>
                    <a:pt x="0" y="827272"/>
                  </a:lnTo>
                </a:path>
                <a:path w="2540" h="1033145">
                  <a:moveTo>
                    <a:pt x="0" y="746705"/>
                  </a:moveTo>
                  <a:lnTo>
                    <a:pt x="0" y="739806"/>
                  </a:lnTo>
                </a:path>
              </a:pathLst>
            </a:custGeom>
            <a:ln w="3175">
              <a:solidFill>
                <a:srgbClr val="A69FAC"/>
              </a:solidFill>
            </a:ln>
          </p:spPr>
          <p:txBody>
            <a:bodyPr wrap="square" lIns="0" tIns="0" rIns="0" bIns="0" rtlCol="0"/>
            <a:lstStyle/>
            <a:p>
              <a:endParaRPr lang="fr-FR" noProof="0" dirty="0"/>
            </a:p>
          </p:txBody>
        </p:sp>
        <p:sp>
          <p:nvSpPr>
            <p:cNvPr id="7184" name="object 7184"/>
            <p:cNvSpPr/>
            <p:nvPr/>
          </p:nvSpPr>
          <p:spPr>
            <a:xfrm>
              <a:off x="7689787" y="5277687"/>
              <a:ext cx="3810" cy="1033144"/>
            </a:xfrm>
            <a:custGeom>
              <a:avLst/>
              <a:gdLst/>
              <a:ahLst/>
              <a:cxnLst/>
              <a:rect l="l" t="t" r="r" b="b"/>
              <a:pathLst>
                <a:path w="3809" h="1033145">
                  <a:moveTo>
                    <a:pt x="3594" y="824471"/>
                  </a:moveTo>
                  <a:lnTo>
                    <a:pt x="2209" y="824471"/>
                  </a:lnTo>
                  <a:lnTo>
                    <a:pt x="2209" y="826770"/>
                  </a:lnTo>
                  <a:lnTo>
                    <a:pt x="0" y="826770"/>
                  </a:lnTo>
                  <a:lnTo>
                    <a:pt x="0" y="1032903"/>
                  </a:lnTo>
                  <a:lnTo>
                    <a:pt x="3594" y="1032903"/>
                  </a:lnTo>
                  <a:lnTo>
                    <a:pt x="3594" y="826770"/>
                  </a:lnTo>
                  <a:lnTo>
                    <a:pt x="3594" y="824471"/>
                  </a:lnTo>
                  <a:close/>
                </a:path>
                <a:path w="3809" h="1033145">
                  <a:moveTo>
                    <a:pt x="3594" y="595528"/>
                  </a:moveTo>
                  <a:lnTo>
                    <a:pt x="0" y="595528"/>
                  </a:lnTo>
                  <a:lnTo>
                    <a:pt x="0" y="747572"/>
                  </a:lnTo>
                  <a:lnTo>
                    <a:pt x="3594" y="748792"/>
                  </a:lnTo>
                  <a:lnTo>
                    <a:pt x="3594" y="595528"/>
                  </a:lnTo>
                  <a:close/>
                </a:path>
                <a:path w="3809" h="1033145">
                  <a:moveTo>
                    <a:pt x="3594" y="0"/>
                  </a:moveTo>
                  <a:lnTo>
                    <a:pt x="0" y="228"/>
                  </a:lnTo>
                  <a:lnTo>
                    <a:pt x="0" y="32639"/>
                  </a:lnTo>
                  <a:lnTo>
                    <a:pt x="3594" y="32639"/>
                  </a:lnTo>
                  <a:lnTo>
                    <a:pt x="3594" y="0"/>
                  </a:lnTo>
                  <a:close/>
                </a:path>
              </a:pathLst>
            </a:custGeom>
            <a:solidFill>
              <a:srgbClr val="A69FAC"/>
            </a:solidFill>
          </p:spPr>
          <p:txBody>
            <a:bodyPr wrap="square" lIns="0" tIns="0" rIns="0" bIns="0" rtlCol="0"/>
            <a:lstStyle/>
            <a:p>
              <a:endParaRPr lang="fr-FR" noProof="0" dirty="0"/>
            </a:p>
          </p:txBody>
        </p:sp>
        <p:sp>
          <p:nvSpPr>
            <p:cNvPr id="7185" name="object 7185"/>
            <p:cNvSpPr/>
            <p:nvPr/>
          </p:nvSpPr>
          <p:spPr>
            <a:xfrm>
              <a:off x="7689789" y="5277679"/>
              <a:ext cx="3810" cy="1033780"/>
            </a:xfrm>
            <a:custGeom>
              <a:avLst/>
              <a:gdLst/>
              <a:ahLst/>
              <a:cxnLst/>
              <a:rect l="l" t="t" r="r" b="b"/>
              <a:pathLst>
                <a:path w="3809" h="1033779">
                  <a:moveTo>
                    <a:pt x="3602" y="840362"/>
                  </a:moveTo>
                  <a:lnTo>
                    <a:pt x="3602" y="1033379"/>
                  </a:lnTo>
                </a:path>
                <a:path w="3809" h="1033779">
                  <a:moveTo>
                    <a:pt x="0" y="1032851"/>
                  </a:moveTo>
                  <a:lnTo>
                    <a:pt x="0" y="840362"/>
                  </a:lnTo>
                </a:path>
                <a:path w="3809" h="1033779">
                  <a:moveTo>
                    <a:pt x="3602" y="0"/>
                  </a:moveTo>
                  <a:lnTo>
                    <a:pt x="3602" y="32552"/>
                  </a:lnTo>
                </a:path>
                <a:path w="3809" h="1033779">
                  <a:moveTo>
                    <a:pt x="3602" y="595530"/>
                  </a:moveTo>
                  <a:lnTo>
                    <a:pt x="3602" y="740032"/>
                  </a:lnTo>
                </a:path>
                <a:path w="3809" h="1033779">
                  <a:moveTo>
                    <a:pt x="0" y="740032"/>
                  </a:moveTo>
                  <a:lnTo>
                    <a:pt x="0" y="595177"/>
                  </a:lnTo>
                </a:path>
                <a:path w="3809" h="1033779">
                  <a:moveTo>
                    <a:pt x="0" y="32642"/>
                  </a:moveTo>
                  <a:lnTo>
                    <a:pt x="0" y="225"/>
                  </a:lnTo>
                </a:path>
                <a:path w="3809" h="1033779">
                  <a:moveTo>
                    <a:pt x="3602" y="740032"/>
                  </a:moveTo>
                  <a:lnTo>
                    <a:pt x="3602" y="748791"/>
                  </a:lnTo>
                </a:path>
                <a:path w="3809" h="1033779">
                  <a:moveTo>
                    <a:pt x="3602" y="824507"/>
                  </a:moveTo>
                  <a:lnTo>
                    <a:pt x="3602" y="840362"/>
                  </a:lnTo>
                </a:path>
                <a:path w="3809" h="1033779">
                  <a:moveTo>
                    <a:pt x="0" y="840362"/>
                  </a:moveTo>
                  <a:lnTo>
                    <a:pt x="0" y="826830"/>
                  </a:lnTo>
                </a:path>
                <a:path w="3809" h="1033779">
                  <a:moveTo>
                    <a:pt x="0" y="747578"/>
                  </a:moveTo>
                  <a:lnTo>
                    <a:pt x="0" y="740032"/>
                  </a:lnTo>
                </a:path>
              </a:pathLst>
            </a:custGeom>
            <a:ln w="3175">
              <a:solidFill>
                <a:srgbClr val="A69FAC"/>
              </a:solidFill>
            </a:ln>
          </p:spPr>
          <p:txBody>
            <a:bodyPr wrap="square" lIns="0" tIns="0" rIns="0" bIns="0" rtlCol="0"/>
            <a:lstStyle/>
            <a:p>
              <a:endParaRPr lang="fr-FR" noProof="0" dirty="0"/>
            </a:p>
          </p:txBody>
        </p:sp>
        <p:sp>
          <p:nvSpPr>
            <p:cNvPr id="7186" name="object 7186"/>
            <p:cNvSpPr/>
            <p:nvPr/>
          </p:nvSpPr>
          <p:spPr>
            <a:xfrm>
              <a:off x="7693380" y="5277459"/>
              <a:ext cx="3810" cy="1034415"/>
            </a:xfrm>
            <a:custGeom>
              <a:avLst/>
              <a:gdLst/>
              <a:ahLst/>
              <a:cxnLst/>
              <a:rect l="l" t="t" r="r" b="b"/>
              <a:pathLst>
                <a:path w="3809" h="1034414">
                  <a:moveTo>
                    <a:pt x="3606" y="821829"/>
                  </a:moveTo>
                  <a:lnTo>
                    <a:pt x="0" y="824738"/>
                  </a:lnTo>
                  <a:lnTo>
                    <a:pt x="0" y="1033602"/>
                  </a:lnTo>
                  <a:lnTo>
                    <a:pt x="3606" y="1034135"/>
                  </a:lnTo>
                  <a:lnTo>
                    <a:pt x="3606" y="821829"/>
                  </a:lnTo>
                  <a:close/>
                </a:path>
                <a:path w="3809" h="1034414">
                  <a:moveTo>
                    <a:pt x="3606" y="749147"/>
                  </a:moveTo>
                  <a:lnTo>
                    <a:pt x="393" y="749147"/>
                  </a:lnTo>
                  <a:lnTo>
                    <a:pt x="3606" y="752157"/>
                  </a:lnTo>
                  <a:lnTo>
                    <a:pt x="3606" y="749147"/>
                  </a:lnTo>
                  <a:close/>
                </a:path>
                <a:path w="3809" h="1034414">
                  <a:moveTo>
                    <a:pt x="3606" y="596112"/>
                  </a:moveTo>
                  <a:lnTo>
                    <a:pt x="0" y="596112"/>
                  </a:lnTo>
                  <a:lnTo>
                    <a:pt x="0" y="749020"/>
                  </a:lnTo>
                  <a:lnTo>
                    <a:pt x="3606" y="749020"/>
                  </a:lnTo>
                  <a:lnTo>
                    <a:pt x="3606" y="596112"/>
                  </a:lnTo>
                  <a:close/>
                </a:path>
                <a:path w="3809" h="1034414">
                  <a:moveTo>
                    <a:pt x="3606" y="0"/>
                  </a:moveTo>
                  <a:lnTo>
                    <a:pt x="0" y="228"/>
                  </a:lnTo>
                  <a:lnTo>
                    <a:pt x="0" y="32778"/>
                  </a:lnTo>
                  <a:lnTo>
                    <a:pt x="3606" y="32778"/>
                  </a:lnTo>
                  <a:lnTo>
                    <a:pt x="3606" y="0"/>
                  </a:lnTo>
                  <a:close/>
                </a:path>
              </a:pathLst>
            </a:custGeom>
            <a:solidFill>
              <a:srgbClr val="A69FAC"/>
            </a:solidFill>
          </p:spPr>
          <p:txBody>
            <a:bodyPr wrap="square" lIns="0" tIns="0" rIns="0" bIns="0" rtlCol="0"/>
            <a:lstStyle/>
            <a:p>
              <a:endParaRPr lang="fr-FR" noProof="0" dirty="0"/>
            </a:p>
          </p:txBody>
        </p:sp>
        <p:sp>
          <p:nvSpPr>
            <p:cNvPr id="7187" name="object 7187"/>
            <p:cNvSpPr/>
            <p:nvPr/>
          </p:nvSpPr>
          <p:spPr>
            <a:xfrm>
              <a:off x="7693392" y="5277453"/>
              <a:ext cx="3810" cy="1034415"/>
            </a:xfrm>
            <a:custGeom>
              <a:avLst/>
              <a:gdLst/>
              <a:ahLst/>
              <a:cxnLst/>
              <a:rect l="l" t="t" r="r" b="b"/>
              <a:pathLst>
                <a:path w="3809" h="1034414">
                  <a:moveTo>
                    <a:pt x="3602" y="840588"/>
                  </a:moveTo>
                  <a:lnTo>
                    <a:pt x="3602" y="1034133"/>
                  </a:lnTo>
                </a:path>
                <a:path w="3809" h="1034414">
                  <a:moveTo>
                    <a:pt x="0" y="1033605"/>
                  </a:moveTo>
                  <a:lnTo>
                    <a:pt x="0" y="840588"/>
                  </a:lnTo>
                </a:path>
                <a:path w="3809" h="1034414">
                  <a:moveTo>
                    <a:pt x="3602" y="0"/>
                  </a:moveTo>
                  <a:lnTo>
                    <a:pt x="3602" y="32688"/>
                  </a:lnTo>
                </a:path>
                <a:path w="3809" h="1034414">
                  <a:moveTo>
                    <a:pt x="3602" y="596108"/>
                  </a:moveTo>
                  <a:lnTo>
                    <a:pt x="3602" y="740258"/>
                  </a:lnTo>
                </a:path>
                <a:path w="3809" h="1034414">
                  <a:moveTo>
                    <a:pt x="0" y="740258"/>
                  </a:moveTo>
                  <a:lnTo>
                    <a:pt x="0" y="595755"/>
                  </a:lnTo>
                </a:path>
                <a:path w="3809" h="1034414">
                  <a:moveTo>
                    <a:pt x="0" y="32778"/>
                  </a:moveTo>
                  <a:lnTo>
                    <a:pt x="0" y="225"/>
                  </a:lnTo>
                </a:path>
                <a:path w="3809" h="1034414">
                  <a:moveTo>
                    <a:pt x="3602" y="740258"/>
                  </a:moveTo>
                  <a:lnTo>
                    <a:pt x="3602" y="752157"/>
                  </a:lnTo>
                </a:path>
                <a:path w="3809" h="1034414">
                  <a:moveTo>
                    <a:pt x="3602" y="821834"/>
                  </a:moveTo>
                  <a:lnTo>
                    <a:pt x="3602" y="840588"/>
                  </a:lnTo>
                </a:path>
                <a:path w="3809" h="1034414">
                  <a:moveTo>
                    <a:pt x="0" y="840588"/>
                  </a:moveTo>
                  <a:lnTo>
                    <a:pt x="0" y="824733"/>
                  </a:lnTo>
                </a:path>
                <a:path w="3809" h="1034414">
                  <a:moveTo>
                    <a:pt x="0" y="749017"/>
                  </a:moveTo>
                  <a:lnTo>
                    <a:pt x="0" y="740258"/>
                  </a:lnTo>
                </a:path>
              </a:pathLst>
            </a:custGeom>
            <a:ln w="3175">
              <a:solidFill>
                <a:srgbClr val="A69FAC"/>
              </a:solidFill>
            </a:ln>
          </p:spPr>
          <p:txBody>
            <a:bodyPr wrap="square" lIns="0" tIns="0" rIns="0" bIns="0" rtlCol="0"/>
            <a:lstStyle/>
            <a:p>
              <a:endParaRPr lang="fr-FR" noProof="0" dirty="0"/>
            </a:p>
          </p:txBody>
        </p:sp>
        <p:sp>
          <p:nvSpPr>
            <p:cNvPr id="7188" name="object 7188"/>
            <p:cNvSpPr/>
            <p:nvPr/>
          </p:nvSpPr>
          <p:spPr>
            <a:xfrm>
              <a:off x="7696987" y="5277459"/>
              <a:ext cx="1905" cy="1034415"/>
            </a:xfrm>
            <a:custGeom>
              <a:avLst/>
              <a:gdLst/>
              <a:ahLst/>
              <a:cxnLst/>
              <a:rect l="l" t="t" r="r" b="b"/>
              <a:pathLst>
                <a:path w="1904" h="1034414">
                  <a:moveTo>
                    <a:pt x="1689" y="820483"/>
                  </a:moveTo>
                  <a:lnTo>
                    <a:pt x="0" y="821829"/>
                  </a:lnTo>
                  <a:lnTo>
                    <a:pt x="0" y="1034135"/>
                  </a:lnTo>
                  <a:lnTo>
                    <a:pt x="1689" y="1034135"/>
                  </a:lnTo>
                  <a:lnTo>
                    <a:pt x="1689" y="820483"/>
                  </a:lnTo>
                  <a:close/>
                </a:path>
                <a:path w="1904" h="1034414">
                  <a:moveTo>
                    <a:pt x="1689" y="596277"/>
                  </a:moveTo>
                  <a:lnTo>
                    <a:pt x="0" y="596277"/>
                  </a:lnTo>
                  <a:lnTo>
                    <a:pt x="0" y="752157"/>
                  </a:lnTo>
                  <a:lnTo>
                    <a:pt x="1689" y="753732"/>
                  </a:lnTo>
                  <a:lnTo>
                    <a:pt x="1689" y="596277"/>
                  </a:lnTo>
                  <a:close/>
                </a:path>
                <a:path w="1904" h="1034414">
                  <a:moveTo>
                    <a:pt x="1689" y="0"/>
                  </a:moveTo>
                  <a:lnTo>
                    <a:pt x="0" y="0"/>
                  </a:lnTo>
                  <a:lnTo>
                    <a:pt x="0" y="32689"/>
                  </a:lnTo>
                  <a:lnTo>
                    <a:pt x="1689" y="32689"/>
                  </a:lnTo>
                  <a:lnTo>
                    <a:pt x="1689" y="0"/>
                  </a:lnTo>
                  <a:close/>
                </a:path>
              </a:pathLst>
            </a:custGeom>
            <a:solidFill>
              <a:srgbClr val="A69FAC"/>
            </a:solidFill>
          </p:spPr>
          <p:txBody>
            <a:bodyPr wrap="square" lIns="0" tIns="0" rIns="0" bIns="0" rtlCol="0"/>
            <a:lstStyle/>
            <a:p>
              <a:endParaRPr lang="fr-FR" noProof="0" dirty="0"/>
            </a:p>
          </p:txBody>
        </p:sp>
        <p:sp>
          <p:nvSpPr>
            <p:cNvPr id="7189" name="object 7189"/>
            <p:cNvSpPr/>
            <p:nvPr/>
          </p:nvSpPr>
          <p:spPr>
            <a:xfrm>
              <a:off x="7696995" y="5277348"/>
              <a:ext cx="1905" cy="1035050"/>
            </a:xfrm>
            <a:custGeom>
              <a:avLst/>
              <a:gdLst/>
              <a:ahLst/>
              <a:cxnLst/>
              <a:rect l="l" t="t" r="r" b="b"/>
              <a:pathLst>
                <a:path w="1904" h="1035050">
                  <a:moveTo>
                    <a:pt x="1681" y="840693"/>
                  </a:moveTo>
                  <a:lnTo>
                    <a:pt x="1681" y="1034485"/>
                  </a:lnTo>
                </a:path>
                <a:path w="1904" h="1035050">
                  <a:moveTo>
                    <a:pt x="0" y="1034239"/>
                  </a:moveTo>
                  <a:lnTo>
                    <a:pt x="0" y="840693"/>
                  </a:lnTo>
                </a:path>
                <a:path w="1904" h="1035050">
                  <a:moveTo>
                    <a:pt x="1681" y="0"/>
                  </a:moveTo>
                  <a:lnTo>
                    <a:pt x="1681" y="32751"/>
                  </a:lnTo>
                </a:path>
                <a:path w="1904" h="1035050">
                  <a:moveTo>
                    <a:pt x="1681" y="596378"/>
                  </a:moveTo>
                  <a:lnTo>
                    <a:pt x="1681" y="740363"/>
                  </a:lnTo>
                </a:path>
                <a:path w="1904" h="1035050">
                  <a:moveTo>
                    <a:pt x="0" y="740363"/>
                  </a:moveTo>
                  <a:lnTo>
                    <a:pt x="0" y="596213"/>
                  </a:lnTo>
                </a:path>
                <a:path w="1904" h="1035050">
                  <a:moveTo>
                    <a:pt x="0" y="32793"/>
                  </a:moveTo>
                  <a:lnTo>
                    <a:pt x="0" y="105"/>
                  </a:lnTo>
                </a:path>
                <a:path w="1904" h="1035050">
                  <a:moveTo>
                    <a:pt x="1681" y="740363"/>
                  </a:moveTo>
                  <a:lnTo>
                    <a:pt x="1681" y="753837"/>
                  </a:lnTo>
                </a:path>
                <a:path w="1904" h="1035050">
                  <a:moveTo>
                    <a:pt x="1681" y="820586"/>
                  </a:moveTo>
                  <a:lnTo>
                    <a:pt x="1681" y="840693"/>
                  </a:lnTo>
                </a:path>
                <a:path w="1904" h="1035050">
                  <a:moveTo>
                    <a:pt x="0" y="840693"/>
                  </a:moveTo>
                  <a:lnTo>
                    <a:pt x="0" y="821939"/>
                  </a:lnTo>
                </a:path>
                <a:path w="1904" h="1035050">
                  <a:moveTo>
                    <a:pt x="0" y="752262"/>
                  </a:moveTo>
                  <a:lnTo>
                    <a:pt x="0" y="740363"/>
                  </a:lnTo>
                </a:path>
              </a:pathLst>
            </a:custGeom>
            <a:ln w="3175">
              <a:solidFill>
                <a:srgbClr val="A69FAC"/>
              </a:solidFill>
            </a:ln>
          </p:spPr>
          <p:txBody>
            <a:bodyPr wrap="square" lIns="0" tIns="0" rIns="0" bIns="0" rtlCol="0"/>
            <a:lstStyle/>
            <a:p>
              <a:endParaRPr lang="fr-FR" noProof="0" dirty="0"/>
            </a:p>
          </p:txBody>
        </p:sp>
        <p:sp>
          <p:nvSpPr>
            <p:cNvPr id="7190" name="object 7190"/>
            <p:cNvSpPr/>
            <p:nvPr/>
          </p:nvSpPr>
          <p:spPr>
            <a:xfrm>
              <a:off x="7698676" y="5277129"/>
              <a:ext cx="3810" cy="1035685"/>
            </a:xfrm>
            <a:custGeom>
              <a:avLst/>
              <a:gdLst/>
              <a:ahLst/>
              <a:cxnLst/>
              <a:rect l="l" t="t" r="r" b="b"/>
              <a:pathLst>
                <a:path w="3809" h="1035685">
                  <a:moveTo>
                    <a:pt x="3594" y="817905"/>
                  </a:moveTo>
                  <a:lnTo>
                    <a:pt x="0" y="820813"/>
                  </a:lnTo>
                  <a:lnTo>
                    <a:pt x="0" y="1034707"/>
                  </a:lnTo>
                  <a:lnTo>
                    <a:pt x="3594" y="1035227"/>
                  </a:lnTo>
                  <a:lnTo>
                    <a:pt x="3594" y="817905"/>
                  </a:lnTo>
                  <a:close/>
                </a:path>
                <a:path w="3809" h="1035685">
                  <a:moveTo>
                    <a:pt x="3594" y="596950"/>
                  </a:moveTo>
                  <a:lnTo>
                    <a:pt x="0" y="596950"/>
                  </a:lnTo>
                  <a:lnTo>
                    <a:pt x="0" y="754062"/>
                  </a:lnTo>
                  <a:lnTo>
                    <a:pt x="3594" y="757440"/>
                  </a:lnTo>
                  <a:lnTo>
                    <a:pt x="3594" y="596950"/>
                  </a:lnTo>
                  <a:close/>
                </a:path>
                <a:path w="3809" h="1035685">
                  <a:moveTo>
                    <a:pt x="3594" y="0"/>
                  </a:moveTo>
                  <a:lnTo>
                    <a:pt x="0" y="228"/>
                  </a:lnTo>
                  <a:lnTo>
                    <a:pt x="0" y="32981"/>
                  </a:lnTo>
                  <a:lnTo>
                    <a:pt x="3594" y="32981"/>
                  </a:lnTo>
                  <a:lnTo>
                    <a:pt x="3594" y="0"/>
                  </a:lnTo>
                  <a:close/>
                </a:path>
              </a:pathLst>
            </a:custGeom>
            <a:solidFill>
              <a:srgbClr val="A69FAC"/>
            </a:solidFill>
          </p:spPr>
          <p:txBody>
            <a:bodyPr wrap="square" lIns="0" tIns="0" rIns="0" bIns="0" rtlCol="0"/>
            <a:lstStyle/>
            <a:p>
              <a:endParaRPr lang="fr-FR" noProof="0" dirty="0"/>
            </a:p>
          </p:txBody>
        </p:sp>
        <p:sp>
          <p:nvSpPr>
            <p:cNvPr id="7191" name="object 7191"/>
            <p:cNvSpPr/>
            <p:nvPr/>
          </p:nvSpPr>
          <p:spPr>
            <a:xfrm>
              <a:off x="7698676" y="5277122"/>
              <a:ext cx="3810" cy="1035685"/>
            </a:xfrm>
            <a:custGeom>
              <a:avLst/>
              <a:gdLst/>
              <a:ahLst/>
              <a:cxnLst/>
              <a:rect l="l" t="t" r="r" b="b"/>
              <a:pathLst>
                <a:path w="3809" h="1035685">
                  <a:moveTo>
                    <a:pt x="3602" y="840919"/>
                  </a:moveTo>
                  <a:lnTo>
                    <a:pt x="3602" y="1035229"/>
                  </a:lnTo>
                </a:path>
                <a:path w="3809" h="1035685">
                  <a:moveTo>
                    <a:pt x="0" y="1034702"/>
                  </a:moveTo>
                  <a:lnTo>
                    <a:pt x="0" y="840919"/>
                  </a:lnTo>
                </a:path>
                <a:path w="3809" h="1035685">
                  <a:moveTo>
                    <a:pt x="3602" y="0"/>
                  </a:moveTo>
                  <a:lnTo>
                    <a:pt x="3602" y="32887"/>
                  </a:lnTo>
                </a:path>
                <a:path w="3809" h="1035685">
                  <a:moveTo>
                    <a:pt x="3602" y="596956"/>
                  </a:moveTo>
                  <a:lnTo>
                    <a:pt x="3602" y="740589"/>
                  </a:lnTo>
                </a:path>
                <a:path w="3809" h="1035685">
                  <a:moveTo>
                    <a:pt x="0" y="740589"/>
                  </a:moveTo>
                  <a:lnTo>
                    <a:pt x="0" y="596603"/>
                  </a:lnTo>
                </a:path>
                <a:path w="3809" h="1035685">
                  <a:moveTo>
                    <a:pt x="0" y="32977"/>
                  </a:moveTo>
                  <a:lnTo>
                    <a:pt x="0" y="225"/>
                  </a:lnTo>
                </a:path>
                <a:path w="3809" h="1035685">
                  <a:moveTo>
                    <a:pt x="3602" y="740589"/>
                  </a:moveTo>
                  <a:lnTo>
                    <a:pt x="3602" y="757437"/>
                  </a:lnTo>
                </a:path>
                <a:path w="3809" h="1035685">
                  <a:moveTo>
                    <a:pt x="3602" y="817912"/>
                  </a:moveTo>
                  <a:lnTo>
                    <a:pt x="3602" y="840919"/>
                  </a:lnTo>
                </a:path>
                <a:path w="3809" h="1035685">
                  <a:moveTo>
                    <a:pt x="0" y="840919"/>
                  </a:moveTo>
                  <a:lnTo>
                    <a:pt x="0" y="820812"/>
                  </a:lnTo>
                </a:path>
                <a:path w="3809" h="1035685">
                  <a:moveTo>
                    <a:pt x="0" y="754063"/>
                  </a:moveTo>
                  <a:lnTo>
                    <a:pt x="0" y="740589"/>
                  </a:lnTo>
                </a:path>
              </a:pathLst>
            </a:custGeom>
            <a:ln w="3175">
              <a:solidFill>
                <a:srgbClr val="A69FAC"/>
              </a:solidFill>
            </a:ln>
          </p:spPr>
          <p:txBody>
            <a:bodyPr wrap="square" lIns="0" tIns="0" rIns="0" bIns="0" rtlCol="0"/>
            <a:lstStyle/>
            <a:p>
              <a:endParaRPr lang="fr-FR" noProof="0" dirty="0"/>
            </a:p>
          </p:txBody>
        </p:sp>
        <p:sp>
          <p:nvSpPr>
            <p:cNvPr id="7192" name="object 7192"/>
            <p:cNvSpPr/>
            <p:nvPr/>
          </p:nvSpPr>
          <p:spPr>
            <a:xfrm>
              <a:off x="7702270" y="5276900"/>
              <a:ext cx="3810" cy="1036319"/>
            </a:xfrm>
            <a:custGeom>
              <a:avLst/>
              <a:gdLst/>
              <a:ahLst/>
              <a:cxnLst/>
              <a:rect l="l" t="t" r="r" b="b"/>
              <a:pathLst>
                <a:path w="3809" h="1036320">
                  <a:moveTo>
                    <a:pt x="3606" y="815238"/>
                  </a:moveTo>
                  <a:lnTo>
                    <a:pt x="0" y="818134"/>
                  </a:lnTo>
                  <a:lnTo>
                    <a:pt x="0" y="1035456"/>
                  </a:lnTo>
                  <a:lnTo>
                    <a:pt x="3606" y="1035913"/>
                  </a:lnTo>
                  <a:lnTo>
                    <a:pt x="3606" y="815238"/>
                  </a:lnTo>
                  <a:close/>
                </a:path>
                <a:path w="3809" h="1036320">
                  <a:moveTo>
                    <a:pt x="3606" y="597535"/>
                  </a:moveTo>
                  <a:lnTo>
                    <a:pt x="0" y="597535"/>
                  </a:lnTo>
                  <a:lnTo>
                    <a:pt x="0" y="757669"/>
                  </a:lnTo>
                  <a:lnTo>
                    <a:pt x="3606" y="761034"/>
                  </a:lnTo>
                  <a:lnTo>
                    <a:pt x="3606" y="597535"/>
                  </a:lnTo>
                  <a:close/>
                </a:path>
                <a:path w="3809" h="1036320">
                  <a:moveTo>
                    <a:pt x="3606" y="0"/>
                  </a:moveTo>
                  <a:lnTo>
                    <a:pt x="0" y="228"/>
                  </a:lnTo>
                  <a:lnTo>
                    <a:pt x="0" y="33108"/>
                  </a:lnTo>
                  <a:lnTo>
                    <a:pt x="3606" y="33108"/>
                  </a:lnTo>
                  <a:lnTo>
                    <a:pt x="3606" y="0"/>
                  </a:lnTo>
                  <a:close/>
                </a:path>
              </a:pathLst>
            </a:custGeom>
            <a:solidFill>
              <a:srgbClr val="A69FAC"/>
            </a:solidFill>
          </p:spPr>
          <p:txBody>
            <a:bodyPr wrap="square" lIns="0" tIns="0" rIns="0" bIns="0" rtlCol="0"/>
            <a:lstStyle/>
            <a:p>
              <a:endParaRPr lang="fr-FR" noProof="0" dirty="0"/>
            </a:p>
          </p:txBody>
        </p:sp>
        <p:sp>
          <p:nvSpPr>
            <p:cNvPr id="7193" name="object 7193"/>
            <p:cNvSpPr/>
            <p:nvPr/>
          </p:nvSpPr>
          <p:spPr>
            <a:xfrm>
              <a:off x="7702279" y="5276896"/>
              <a:ext cx="3810" cy="1036319"/>
            </a:xfrm>
            <a:custGeom>
              <a:avLst/>
              <a:gdLst/>
              <a:ahLst/>
              <a:cxnLst/>
              <a:rect l="l" t="t" r="r" b="b"/>
              <a:pathLst>
                <a:path w="3809" h="1036320">
                  <a:moveTo>
                    <a:pt x="3602" y="841145"/>
                  </a:moveTo>
                  <a:lnTo>
                    <a:pt x="3602" y="1035905"/>
                  </a:lnTo>
                </a:path>
                <a:path w="3809" h="1036320">
                  <a:moveTo>
                    <a:pt x="0" y="1035455"/>
                  </a:moveTo>
                  <a:lnTo>
                    <a:pt x="0" y="841145"/>
                  </a:lnTo>
                </a:path>
                <a:path w="3809" h="1036320">
                  <a:moveTo>
                    <a:pt x="3602" y="0"/>
                  </a:moveTo>
                  <a:lnTo>
                    <a:pt x="3602" y="33022"/>
                  </a:lnTo>
                </a:path>
                <a:path w="3809" h="1036320">
                  <a:moveTo>
                    <a:pt x="3602" y="597534"/>
                  </a:moveTo>
                  <a:lnTo>
                    <a:pt x="3602" y="740815"/>
                  </a:lnTo>
                </a:path>
                <a:path w="3809" h="1036320">
                  <a:moveTo>
                    <a:pt x="0" y="740815"/>
                  </a:moveTo>
                  <a:lnTo>
                    <a:pt x="0" y="597182"/>
                  </a:lnTo>
                </a:path>
                <a:path w="3809" h="1036320">
                  <a:moveTo>
                    <a:pt x="0" y="33112"/>
                  </a:moveTo>
                  <a:lnTo>
                    <a:pt x="0" y="225"/>
                  </a:lnTo>
                </a:path>
                <a:path w="3809" h="1036320">
                  <a:moveTo>
                    <a:pt x="3602" y="740815"/>
                  </a:moveTo>
                  <a:lnTo>
                    <a:pt x="3602" y="761037"/>
                  </a:lnTo>
                </a:path>
                <a:path w="3809" h="1036320">
                  <a:moveTo>
                    <a:pt x="3602" y="815238"/>
                  </a:moveTo>
                  <a:lnTo>
                    <a:pt x="3602" y="841145"/>
                  </a:lnTo>
                </a:path>
                <a:path w="3809" h="1036320">
                  <a:moveTo>
                    <a:pt x="0" y="841145"/>
                  </a:moveTo>
                  <a:lnTo>
                    <a:pt x="0" y="818138"/>
                  </a:lnTo>
                </a:path>
                <a:path w="3809" h="1036320">
                  <a:moveTo>
                    <a:pt x="0" y="757663"/>
                  </a:moveTo>
                  <a:lnTo>
                    <a:pt x="0" y="740815"/>
                  </a:lnTo>
                </a:path>
              </a:pathLst>
            </a:custGeom>
            <a:ln w="3175">
              <a:solidFill>
                <a:srgbClr val="A69FAC"/>
              </a:solidFill>
            </a:ln>
          </p:spPr>
          <p:txBody>
            <a:bodyPr wrap="square" lIns="0" tIns="0" rIns="0" bIns="0" rtlCol="0"/>
            <a:lstStyle/>
            <a:p>
              <a:endParaRPr lang="fr-FR" noProof="0" dirty="0"/>
            </a:p>
          </p:txBody>
        </p:sp>
        <p:sp>
          <p:nvSpPr>
            <p:cNvPr id="7194" name="object 7194"/>
            <p:cNvSpPr/>
            <p:nvPr/>
          </p:nvSpPr>
          <p:spPr>
            <a:xfrm>
              <a:off x="7705877" y="5276672"/>
              <a:ext cx="3810" cy="1036955"/>
            </a:xfrm>
            <a:custGeom>
              <a:avLst/>
              <a:gdLst/>
              <a:ahLst/>
              <a:cxnLst/>
              <a:rect l="l" t="t" r="r" b="b"/>
              <a:pathLst>
                <a:path w="3809" h="1036954">
                  <a:moveTo>
                    <a:pt x="3606" y="812571"/>
                  </a:moveTo>
                  <a:lnTo>
                    <a:pt x="0" y="815467"/>
                  </a:lnTo>
                  <a:lnTo>
                    <a:pt x="0" y="1036142"/>
                  </a:lnTo>
                  <a:lnTo>
                    <a:pt x="3606" y="1036574"/>
                  </a:lnTo>
                  <a:lnTo>
                    <a:pt x="3606" y="812571"/>
                  </a:lnTo>
                  <a:close/>
                </a:path>
                <a:path w="3809" h="1036954">
                  <a:moveTo>
                    <a:pt x="3606" y="598119"/>
                  </a:moveTo>
                  <a:lnTo>
                    <a:pt x="0" y="598119"/>
                  </a:lnTo>
                  <a:lnTo>
                    <a:pt x="0" y="761263"/>
                  </a:lnTo>
                  <a:lnTo>
                    <a:pt x="3606" y="764641"/>
                  </a:lnTo>
                  <a:lnTo>
                    <a:pt x="3606" y="598119"/>
                  </a:lnTo>
                  <a:close/>
                </a:path>
                <a:path w="3809" h="1036954">
                  <a:moveTo>
                    <a:pt x="3606" y="0"/>
                  </a:moveTo>
                  <a:lnTo>
                    <a:pt x="0" y="228"/>
                  </a:lnTo>
                  <a:lnTo>
                    <a:pt x="0" y="33248"/>
                  </a:lnTo>
                  <a:lnTo>
                    <a:pt x="3606" y="33248"/>
                  </a:lnTo>
                  <a:lnTo>
                    <a:pt x="3606" y="0"/>
                  </a:lnTo>
                  <a:close/>
                </a:path>
              </a:pathLst>
            </a:custGeom>
            <a:solidFill>
              <a:srgbClr val="A69FAC"/>
            </a:solidFill>
          </p:spPr>
          <p:txBody>
            <a:bodyPr wrap="square" lIns="0" tIns="0" rIns="0" bIns="0" rtlCol="0"/>
            <a:lstStyle/>
            <a:p>
              <a:endParaRPr lang="fr-FR" noProof="0" dirty="0"/>
            </a:p>
          </p:txBody>
        </p:sp>
        <p:sp>
          <p:nvSpPr>
            <p:cNvPr id="7195" name="object 7195"/>
            <p:cNvSpPr/>
            <p:nvPr/>
          </p:nvSpPr>
          <p:spPr>
            <a:xfrm>
              <a:off x="7705882" y="5276670"/>
              <a:ext cx="3810" cy="1036955"/>
            </a:xfrm>
            <a:custGeom>
              <a:avLst/>
              <a:gdLst/>
              <a:ahLst/>
              <a:cxnLst/>
              <a:rect l="l" t="t" r="r" b="b"/>
              <a:pathLst>
                <a:path w="3809" h="1036954">
                  <a:moveTo>
                    <a:pt x="3602" y="841371"/>
                  </a:moveTo>
                  <a:lnTo>
                    <a:pt x="3602" y="1036573"/>
                  </a:lnTo>
                </a:path>
                <a:path w="3809" h="1036954">
                  <a:moveTo>
                    <a:pt x="0" y="1036131"/>
                  </a:moveTo>
                  <a:lnTo>
                    <a:pt x="0" y="841371"/>
                  </a:lnTo>
                </a:path>
                <a:path w="3809" h="1036954">
                  <a:moveTo>
                    <a:pt x="3602" y="0"/>
                  </a:moveTo>
                  <a:lnTo>
                    <a:pt x="3602" y="33158"/>
                  </a:lnTo>
                </a:path>
                <a:path w="3809" h="1036954">
                  <a:moveTo>
                    <a:pt x="3602" y="598112"/>
                  </a:moveTo>
                  <a:lnTo>
                    <a:pt x="3602" y="741041"/>
                  </a:lnTo>
                </a:path>
                <a:path w="3809" h="1036954">
                  <a:moveTo>
                    <a:pt x="0" y="741041"/>
                  </a:moveTo>
                  <a:lnTo>
                    <a:pt x="0" y="597760"/>
                  </a:lnTo>
                </a:path>
                <a:path w="3809" h="1036954">
                  <a:moveTo>
                    <a:pt x="0" y="33248"/>
                  </a:moveTo>
                  <a:lnTo>
                    <a:pt x="0" y="225"/>
                  </a:lnTo>
                </a:path>
                <a:path w="3809" h="1036954">
                  <a:moveTo>
                    <a:pt x="3602" y="741041"/>
                  </a:moveTo>
                  <a:lnTo>
                    <a:pt x="3602" y="764638"/>
                  </a:lnTo>
                </a:path>
                <a:path w="3809" h="1036954">
                  <a:moveTo>
                    <a:pt x="3602" y="812564"/>
                  </a:moveTo>
                  <a:lnTo>
                    <a:pt x="3602" y="841371"/>
                  </a:lnTo>
                </a:path>
                <a:path w="3809" h="1036954">
                  <a:moveTo>
                    <a:pt x="0" y="841371"/>
                  </a:moveTo>
                  <a:lnTo>
                    <a:pt x="0" y="815464"/>
                  </a:lnTo>
                </a:path>
                <a:path w="3809" h="1036954">
                  <a:moveTo>
                    <a:pt x="0" y="761263"/>
                  </a:moveTo>
                  <a:lnTo>
                    <a:pt x="0" y="741041"/>
                  </a:lnTo>
                </a:path>
              </a:pathLst>
            </a:custGeom>
            <a:ln w="3175">
              <a:solidFill>
                <a:srgbClr val="A69FAC"/>
              </a:solidFill>
            </a:ln>
          </p:spPr>
          <p:txBody>
            <a:bodyPr wrap="square" lIns="0" tIns="0" rIns="0" bIns="0" rtlCol="0"/>
            <a:lstStyle/>
            <a:p>
              <a:endParaRPr lang="fr-FR" noProof="0" dirty="0"/>
            </a:p>
          </p:txBody>
        </p:sp>
        <p:sp>
          <p:nvSpPr>
            <p:cNvPr id="7196" name="object 7196"/>
            <p:cNvSpPr/>
            <p:nvPr/>
          </p:nvSpPr>
          <p:spPr>
            <a:xfrm>
              <a:off x="7709484" y="5276672"/>
              <a:ext cx="2540" cy="1036955"/>
            </a:xfrm>
            <a:custGeom>
              <a:avLst/>
              <a:gdLst/>
              <a:ahLst/>
              <a:cxnLst/>
              <a:rect l="l" t="t" r="r" b="b"/>
              <a:pathLst>
                <a:path w="2540" h="1036954">
                  <a:moveTo>
                    <a:pt x="1917" y="811022"/>
                  </a:moveTo>
                  <a:lnTo>
                    <a:pt x="0" y="812571"/>
                  </a:lnTo>
                  <a:lnTo>
                    <a:pt x="0" y="1036574"/>
                  </a:lnTo>
                  <a:lnTo>
                    <a:pt x="1917" y="1036574"/>
                  </a:lnTo>
                  <a:lnTo>
                    <a:pt x="1917" y="811022"/>
                  </a:lnTo>
                  <a:close/>
                </a:path>
                <a:path w="2540" h="1036954">
                  <a:moveTo>
                    <a:pt x="1917" y="598309"/>
                  </a:moveTo>
                  <a:lnTo>
                    <a:pt x="0" y="598309"/>
                  </a:lnTo>
                  <a:lnTo>
                    <a:pt x="0" y="764641"/>
                  </a:lnTo>
                  <a:lnTo>
                    <a:pt x="1917" y="766445"/>
                  </a:lnTo>
                  <a:lnTo>
                    <a:pt x="1917" y="598309"/>
                  </a:lnTo>
                  <a:close/>
                </a:path>
                <a:path w="2540" h="1036954">
                  <a:moveTo>
                    <a:pt x="1917" y="0"/>
                  </a:moveTo>
                  <a:lnTo>
                    <a:pt x="0" y="0"/>
                  </a:lnTo>
                  <a:lnTo>
                    <a:pt x="0" y="33159"/>
                  </a:lnTo>
                  <a:lnTo>
                    <a:pt x="1917" y="33159"/>
                  </a:lnTo>
                  <a:lnTo>
                    <a:pt x="1917" y="0"/>
                  </a:lnTo>
                  <a:close/>
                </a:path>
              </a:pathLst>
            </a:custGeom>
            <a:solidFill>
              <a:srgbClr val="A69FAC"/>
            </a:solidFill>
          </p:spPr>
          <p:txBody>
            <a:bodyPr wrap="square" lIns="0" tIns="0" rIns="0" bIns="0" rtlCol="0"/>
            <a:lstStyle/>
            <a:p>
              <a:endParaRPr lang="fr-FR" noProof="0" dirty="0"/>
            </a:p>
          </p:txBody>
        </p:sp>
        <p:sp>
          <p:nvSpPr>
            <p:cNvPr id="7197" name="object 7197"/>
            <p:cNvSpPr/>
            <p:nvPr/>
          </p:nvSpPr>
          <p:spPr>
            <a:xfrm>
              <a:off x="7709485" y="5276550"/>
              <a:ext cx="2540" cy="1036955"/>
            </a:xfrm>
            <a:custGeom>
              <a:avLst/>
              <a:gdLst/>
              <a:ahLst/>
              <a:cxnLst/>
              <a:rect l="l" t="t" r="r" b="b"/>
              <a:pathLst>
                <a:path w="2540" h="1036954">
                  <a:moveTo>
                    <a:pt x="1921" y="841491"/>
                  </a:moveTo>
                  <a:lnTo>
                    <a:pt x="1921" y="1036929"/>
                  </a:lnTo>
                </a:path>
                <a:path w="2540" h="1036954">
                  <a:moveTo>
                    <a:pt x="0" y="1036693"/>
                  </a:moveTo>
                  <a:lnTo>
                    <a:pt x="0" y="841491"/>
                  </a:lnTo>
                </a:path>
                <a:path w="2540" h="1036954">
                  <a:moveTo>
                    <a:pt x="1921" y="0"/>
                  </a:moveTo>
                  <a:lnTo>
                    <a:pt x="1921" y="33230"/>
                  </a:lnTo>
                </a:path>
                <a:path w="2540" h="1036954">
                  <a:moveTo>
                    <a:pt x="1921" y="598420"/>
                  </a:moveTo>
                  <a:lnTo>
                    <a:pt x="1921" y="741161"/>
                  </a:lnTo>
                </a:path>
                <a:path w="2540" h="1036954">
                  <a:moveTo>
                    <a:pt x="0" y="741161"/>
                  </a:moveTo>
                  <a:lnTo>
                    <a:pt x="0" y="598232"/>
                  </a:lnTo>
                </a:path>
                <a:path w="2540" h="1036954">
                  <a:moveTo>
                    <a:pt x="0" y="33278"/>
                  </a:moveTo>
                  <a:lnTo>
                    <a:pt x="0" y="120"/>
                  </a:lnTo>
                </a:path>
                <a:path w="2540" h="1036954">
                  <a:moveTo>
                    <a:pt x="1921" y="741161"/>
                  </a:moveTo>
                  <a:lnTo>
                    <a:pt x="1921" y="766561"/>
                  </a:lnTo>
                </a:path>
                <a:path w="2540" h="1036954">
                  <a:moveTo>
                    <a:pt x="1921" y="811138"/>
                  </a:moveTo>
                  <a:lnTo>
                    <a:pt x="1921" y="841491"/>
                  </a:lnTo>
                </a:path>
                <a:path w="2540" h="1036954">
                  <a:moveTo>
                    <a:pt x="0" y="841491"/>
                  </a:moveTo>
                  <a:lnTo>
                    <a:pt x="0" y="812685"/>
                  </a:lnTo>
                </a:path>
                <a:path w="2540" h="1036954">
                  <a:moveTo>
                    <a:pt x="0" y="764761"/>
                  </a:moveTo>
                  <a:lnTo>
                    <a:pt x="0" y="741161"/>
                  </a:lnTo>
                </a:path>
              </a:pathLst>
            </a:custGeom>
            <a:ln w="3175">
              <a:solidFill>
                <a:srgbClr val="A69FAC"/>
              </a:solidFill>
            </a:ln>
          </p:spPr>
          <p:txBody>
            <a:bodyPr wrap="square" lIns="0" tIns="0" rIns="0" bIns="0" rtlCol="0"/>
            <a:lstStyle/>
            <a:p>
              <a:endParaRPr lang="fr-FR" noProof="0" dirty="0"/>
            </a:p>
          </p:txBody>
        </p:sp>
        <p:sp>
          <p:nvSpPr>
            <p:cNvPr id="7198" name="object 7198"/>
            <p:cNvSpPr/>
            <p:nvPr/>
          </p:nvSpPr>
          <p:spPr>
            <a:xfrm>
              <a:off x="7711402" y="5276329"/>
              <a:ext cx="3810" cy="1038225"/>
            </a:xfrm>
            <a:custGeom>
              <a:avLst/>
              <a:gdLst/>
              <a:ahLst/>
              <a:cxnLst/>
              <a:rect l="l" t="t" r="r" b="b"/>
              <a:pathLst>
                <a:path w="3809" h="1038225">
                  <a:moveTo>
                    <a:pt x="3606" y="800061"/>
                  </a:moveTo>
                  <a:lnTo>
                    <a:pt x="0" y="811364"/>
                  </a:lnTo>
                  <a:lnTo>
                    <a:pt x="0" y="1037158"/>
                  </a:lnTo>
                  <a:lnTo>
                    <a:pt x="3606" y="1037602"/>
                  </a:lnTo>
                  <a:lnTo>
                    <a:pt x="3606" y="800061"/>
                  </a:lnTo>
                  <a:close/>
                </a:path>
                <a:path w="3809" h="1038225">
                  <a:moveTo>
                    <a:pt x="3606" y="598995"/>
                  </a:moveTo>
                  <a:lnTo>
                    <a:pt x="0" y="598995"/>
                  </a:lnTo>
                  <a:lnTo>
                    <a:pt x="0" y="766787"/>
                  </a:lnTo>
                  <a:lnTo>
                    <a:pt x="3606" y="777582"/>
                  </a:lnTo>
                  <a:lnTo>
                    <a:pt x="3606" y="598995"/>
                  </a:lnTo>
                  <a:close/>
                </a:path>
                <a:path w="3809" h="1038225">
                  <a:moveTo>
                    <a:pt x="3606" y="0"/>
                  </a:moveTo>
                  <a:lnTo>
                    <a:pt x="0" y="228"/>
                  </a:lnTo>
                  <a:lnTo>
                    <a:pt x="0" y="33451"/>
                  </a:lnTo>
                  <a:lnTo>
                    <a:pt x="3606" y="33451"/>
                  </a:lnTo>
                  <a:lnTo>
                    <a:pt x="3606" y="0"/>
                  </a:lnTo>
                  <a:close/>
                </a:path>
              </a:pathLst>
            </a:custGeom>
            <a:solidFill>
              <a:srgbClr val="A49FAB"/>
            </a:solidFill>
          </p:spPr>
          <p:txBody>
            <a:bodyPr wrap="square" lIns="0" tIns="0" rIns="0" bIns="0" rtlCol="0"/>
            <a:lstStyle/>
            <a:p>
              <a:endParaRPr lang="fr-FR" noProof="0" dirty="0"/>
            </a:p>
          </p:txBody>
        </p:sp>
        <p:sp>
          <p:nvSpPr>
            <p:cNvPr id="7199" name="object 7199"/>
            <p:cNvSpPr/>
            <p:nvPr/>
          </p:nvSpPr>
          <p:spPr>
            <a:xfrm>
              <a:off x="7711406" y="5276324"/>
              <a:ext cx="3810" cy="1038225"/>
            </a:xfrm>
            <a:custGeom>
              <a:avLst/>
              <a:gdLst/>
              <a:ahLst/>
              <a:cxnLst/>
              <a:rect l="l" t="t" r="r" b="b"/>
              <a:pathLst>
                <a:path w="3809" h="1038225">
                  <a:moveTo>
                    <a:pt x="3602" y="841717"/>
                  </a:moveTo>
                  <a:lnTo>
                    <a:pt x="3602" y="1037596"/>
                  </a:lnTo>
                </a:path>
                <a:path w="3809" h="1038225">
                  <a:moveTo>
                    <a:pt x="0" y="1037154"/>
                  </a:moveTo>
                  <a:lnTo>
                    <a:pt x="0" y="841717"/>
                  </a:lnTo>
                </a:path>
                <a:path w="3809" h="1038225">
                  <a:moveTo>
                    <a:pt x="3602" y="0"/>
                  </a:moveTo>
                  <a:lnTo>
                    <a:pt x="3602" y="33366"/>
                  </a:lnTo>
                </a:path>
                <a:path w="3809" h="1038225">
                  <a:moveTo>
                    <a:pt x="3602" y="598998"/>
                  </a:moveTo>
                  <a:lnTo>
                    <a:pt x="3602" y="741387"/>
                  </a:lnTo>
                </a:path>
                <a:path w="3809" h="1038225">
                  <a:moveTo>
                    <a:pt x="0" y="741387"/>
                  </a:moveTo>
                  <a:lnTo>
                    <a:pt x="0" y="598646"/>
                  </a:lnTo>
                </a:path>
                <a:path w="3809" h="1038225">
                  <a:moveTo>
                    <a:pt x="0" y="33456"/>
                  </a:moveTo>
                  <a:lnTo>
                    <a:pt x="0" y="225"/>
                  </a:lnTo>
                </a:path>
                <a:path w="3809" h="1038225">
                  <a:moveTo>
                    <a:pt x="3602" y="741387"/>
                  </a:moveTo>
                  <a:lnTo>
                    <a:pt x="3602" y="777577"/>
                  </a:lnTo>
                </a:path>
                <a:path w="3809" h="1038225">
                  <a:moveTo>
                    <a:pt x="3602" y="800063"/>
                  </a:moveTo>
                  <a:lnTo>
                    <a:pt x="3602" y="841717"/>
                  </a:lnTo>
                </a:path>
                <a:path w="3809" h="1038225">
                  <a:moveTo>
                    <a:pt x="0" y="841717"/>
                  </a:moveTo>
                  <a:lnTo>
                    <a:pt x="0" y="811364"/>
                  </a:lnTo>
                </a:path>
                <a:path w="3809" h="1038225">
                  <a:moveTo>
                    <a:pt x="0" y="766787"/>
                  </a:moveTo>
                  <a:lnTo>
                    <a:pt x="0" y="741387"/>
                  </a:lnTo>
                </a:path>
              </a:pathLst>
            </a:custGeom>
            <a:ln w="3175">
              <a:solidFill>
                <a:srgbClr val="A49FAB"/>
              </a:solidFill>
            </a:ln>
          </p:spPr>
          <p:txBody>
            <a:bodyPr wrap="square" lIns="0" tIns="0" rIns="0" bIns="0" rtlCol="0"/>
            <a:lstStyle/>
            <a:p>
              <a:endParaRPr lang="fr-FR" noProof="0" dirty="0"/>
            </a:p>
          </p:txBody>
        </p:sp>
        <p:sp>
          <p:nvSpPr>
            <p:cNvPr id="7200" name="object 7200"/>
            <p:cNvSpPr/>
            <p:nvPr/>
          </p:nvSpPr>
          <p:spPr>
            <a:xfrm>
              <a:off x="7715008" y="5276100"/>
              <a:ext cx="3810" cy="1038860"/>
            </a:xfrm>
            <a:custGeom>
              <a:avLst/>
              <a:gdLst/>
              <a:ahLst/>
              <a:cxnLst/>
              <a:rect l="l" t="t" r="r" b="b"/>
              <a:pathLst>
                <a:path w="3809" h="1038860">
                  <a:moveTo>
                    <a:pt x="3594" y="788606"/>
                  </a:moveTo>
                  <a:lnTo>
                    <a:pt x="0" y="800290"/>
                  </a:lnTo>
                  <a:lnTo>
                    <a:pt x="0" y="1037831"/>
                  </a:lnTo>
                  <a:lnTo>
                    <a:pt x="3594" y="1038263"/>
                  </a:lnTo>
                  <a:lnTo>
                    <a:pt x="3594" y="788606"/>
                  </a:lnTo>
                  <a:close/>
                </a:path>
                <a:path w="3809" h="1038860">
                  <a:moveTo>
                    <a:pt x="3594" y="599579"/>
                  </a:moveTo>
                  <a:lnTo>
                    <a:pt x="0" y="599579"/>
                  </a:lnTo>
                  <a:lnTo>
                    <a:pt x="0" y="777811"/>
                  </a:lnTo>
                  <a:lnTo>
                    <a:pt x="3594" y="788606"/>
                  </a:lnTo>
                  <a:lnTo>
                    <a:pt x="3594" y="599579"/>
                  </a:lnTo>
                  <a:close/>
                </a:path>
                <a:path w="3809" h="1038860">
                  <a:moveTo>
                    <a:pt x="3594" y="0"/>
                  </a:moveTo>
                  <a:lnTo>
                    <a:pt x="0" y="228"/>
                  </a:lnTo>
                  <a:lnTo>
                    <a:pt x="0" y="33591"/>
                  </a:lnTo>
                  <a:lnTo>
                    <a:pt x="3594" y="33591"/>
                  </a:lnTo>
                  <a:lnTo>
                    <a:pt x="3594" y="0"/>
                  </a:lnTo>
                  <a:close/>
                </a:path>
              </a:pathLst>
            </a:custGeom>
            <a:solidFill>
              <a:srgbClr val="A49FAB"/>
            </a:solidFill>
          </p:spPr>
          <p:txBody>
            <a:bodyPr wrap="square" lIns="0" tIns="0" rIns="0" bIns="0" rtlCol="0"/>
            <a:lstStyle/>
            <a:p>
              <a:endParaRPr lang="fr-FR" noProof="0" dirty="0"/>
            </a:p>
          </p:txBody>
        </p:sp>
        <p:sp>
          <p:nvSpPr>
            <p:cNvPr id="7201" name="object 7201"/>
            <p:cNvSpPr/>
            <p:nvPr/>
          </p:nvSpPr>
          <p:spPr>
            <a:xfrm>
              <a:off x="7715009" y="5276098"/>
              <a:ext cx="3810" cy="1038860"/>
            </a:xfrm>
            <a:custGeom>
              <a:avLst/>
              <a:gdLst/>
              <a:ahLst/>
              <a:cxnLst/>
              <a:rect l="l" t="t" r="r" b="b"/>
              <a:pathLst>
                <a:path w="3809" h="1038860">
                  <a:moveTo>
                    <a:pt x="3602" y="841943"/>
                  </a:moveTo>
                  <a:lnTo>
                    <a:pt x="3602" y="1038264"/>
                  </a:lnTo>
                </a:path>
                <a:path w="3809" h="1038860">
                  <a:moveTo>
                    <a:pt x="0" y="1037822"/>
                  </a:moveTo>
                  <a:lnTo>
                    <a:pt x="0" y="841943"/>
                  </a:lnTo>
                </a:path>
                <a:path w="3809" h="1038860">
                  <a:moveTo>
                    <a:pt x="3602" y="0"/>
                  </a:moveTo>
                  <a:lnTo>
                    <a:pt x="3602" y="33502"/>
                  </a:lnTo>
                </a:path>
                <a:path w="3809" h="1038860">
                  <a:moveTo>
                    <a:pt x="3602" y="599577"/>
                  </a:moveTo>
                  <a:lnTo>
                    <a:pt x="3602" y="741613"/>
                  </a:lnTo>
                </a:path>
                <a:path w="3809" h="1038860">
                  <a:moveTo>
                    <a:pt x="0" y="741613"/>
                  </a:moveTo>
                  <a:lnTo>
                    <a:pt x="0" y="599224"/>
                  </a:lnTo>
                </a:path>
                <a:path w="3809" h="1038860">
                  <a:moveTo>
                    <a:pt x="0" y="33592"/>
                  </a:moveTo>
                  <a:lnTo>
                    <a:pt x="0" y="225"/>
                  </a:lnTo>
                </a:path>
                <a:path w="3809" h="1038860">
                  <a:moveTo>
                    <a:pt x="3602" y="741613"/>
                  </a:moveTo>
                  <a:lnTo>
                    <a:pt x="3602" y="788603"/>
                  </a:lnTo>
                  <a:lnTo>
                    <a:pt x="3602" y="841943"/>
                  </a:lnTo>
                </a:path>
                <a:path w="3809" h="1038860">
                  <a:moveTo>
                    <a:pt x="0" y="841943"/>
                  </a:moveTo>
                  <a:lnTo>
                    <a:pt x="0" y="800289"/>
                  </a:lnTo>
                </a:path>
                <a:path w="3809" h="1038860">
                  <a:moveTo>
                    <a:pt x="0" y="777803"/>
                  </a:moveTo>
                  <a:lnTo>
                    <a:pt x="0" y="741613"/>
                  </a:lnTo>
                </a:path>
              </a:pathLst>
            </a:custGeom>
            <a:ln w="3175">
              <a:solidFill>
                <a:srgbClr val="A49FAB"/>
              </a:solidFill>
            </a:ln>
          </p:spPr>
          <p:txBody>
            <a:bodyPr wrap="square" lIns="0" tIns="0" rIns="0" bIns="0" rtlCol="0"/>
            <a:lstStyle/>
            <a:p>
              <a:endParaRPr lang="fr-FR" noProof="0" dirty="0"/>
            </a:p>
          </p:txBody>
        </p:sp>
        <p:sp>
          <p:nvSpPr>
            <p:cNvPr id="7202" name="object 7202"/>
            <p:cNvSpPr/>
            <p:nvPr/>
          </p:nvSpPr>
          <p:spPr>
            <a:xfrm>
              <a:off x="7718603" y="5276100"/>
              <a:ext cx="1905" cy="1038860"/>
            </a:xfrm>
            <a:custGeom>
              <a:avLst/>
              <a:gdLst/>
              <a:ahLst/>
              <a:cxnLst/>
              <a:rect l="l" t="t" r="r" b="b"/>
              <a:pathLst>
                <a:path w="1904" h="1038860">
                  <a:moveTo>
                    <a:pt x="1689" y="599744"/>
                  </a:moveTo>
                  <a:lnTo>
                    <a:pt x="0" y="599744"/>
                  </a:lnTo>
                  <a:lnTo>
                    <a:pt x="0" y="1038263"/>
                  </a:lnTo>
                  <a:lnTo>
                    <a:pt x="1689" y="1038263"/>
                  </a:lnTo>
                  <a:lnTo>
                    <a:pt x="1689" y="599744"/>
                  </a:lnTo>
                  <a:close/>
                </a:path>
                <a:path w="1904" h="1038860">
                  <a:moveTo>
                    <a:pt x="1689" y="0"/>
                  </a:moveTo>
                  <a:lnTo>
                    <a:pt x="0" y="0"/>
                  </a:lnTo>
                  <a:lnTo>
                    <a:pt x="0" y="33502"/>
                  </a:lnTo>
                  <a:lnTo>
                    <a:pt x="1689" y="33502"/>
                  </a:lnTo>
                  <a:lnTo>
                    <a:pt x="1689" y="0"/>
                  </a:lnTo>
                  <a:close/>
                </a:path>
              </a:pathLst>
            </a:custGeom>
            <a:solidFill>
              <a:srgbClr val="A49FAB"/>
            </a:solidFill>
          </p:spPr>
          <p:txBody>
            <a:bodyPr wrap="square" lIns="0" tIns="0" rIns="0" bIns="0" rtlCol="0"/>
            <a:lstStyle/>
            <a:p>
              <a:endParaRPr lang="fr-FR" noProof="0" dirty="0"/>
            </a:p>
          </p:txBody>
        </p:sp>
        <p:sp>
          <p:nvSpPr>
            <p:cNvPr id="7203" name="object 7203"/>
            <p:cNvSpPr/>
            <p:nvPr/>
          </p:nvSpPr>
          <p:spPr>
            <a:xfrm>
              <a:off x="7718612" y="5276032"/>
              <a:ext cx="1905" cy="1038860"/>
            </a:xfrm>
            <a:custGeom>
              <a:avLst/>
              <a:gdLst/>
              <a:ahLst/>
              <a:cxnLst/>
              <a:rect l="l" t="t" r="r" b="b"/>
              <a:pathLst>
                <a:path w="1904" h="1038860">
                  <a:moveTo>
                    <a:pt x="1681" y="842009"/>
                  </a:moveTo>
                  <a:lnTo>
                    <a:pt x="1681" y="1038536"/>
                  </a:lnTo>
                </a:path>
                <a:path w="1904" h="1038860">
                  <a:moveTo>
                    <a:pt x="0" y="1038330"/>
                  </a:moveTo>
                  <a:lnTo>
                    <a:pt x="0" y="842009"/>
                  </a:lnTo>
                </a:path>
                <a:path w="1904" h="1038860">
                  <a:moveTo>
                    <a:pt x="1681" y="0"/>
                  </a:moveTo>
                  <a:lnTo>
                    <a:pt x="1681" y="33526"/>
                  </a:lnTo>
                </a:path>
                <a:path w="1904" h="1038860">
                  <a:moveTo>
                    <a:pt x="1681" y="599807"/>
                  </a:moveTo>
                  <a:lnTo>
                    <a:pt x="1681" y="741679"/>
                  </a:lnTo>
                </a:path>
                <a:path w="1904" h="1038860">
                  <a:moveTo>
                    <a:pt x="0" y="741679"/>
                  </a:moveTo>
                  <a:lnTo>
                    <a:pt x="0" y="599643"/>
                  </a:lnTo>
                </a:path>
                <a:path w="1904" h="1038860">
                  <a:moveTo>
                    <a:pt x="0" y="33568"/>
                  </a:moveTo>
                  <a:lnTo>
                    <a:pt x="0" y="66"/>
                  </a:lnTo>
                </a:path>
                <a:path w="1904" h="1038860">
                  <a:moveTo>
                    <a:pt x="1681" y="741679"/>
                  </a:moveTo>
                  <a:lnTo>
                    <a:pt x="1681" y="842009"/>
                  </a:lnTo>
                </a:path>
                <a:path w="1904" h="1038860">
                  <a:moveTo>
                    <a:pt x="0" y="842009"/>
                  </a:moveTo>
                  <a:lnTo>
                    <a:pt x="0" y="788669"/>
                  </a:lnTo>
                  <a:lnTo>
                    <a:pt x="0" y="741679"/>
                  </a:lnTo>
                </a:path>
              </a:pathLst>
            </a:custGeom>
            <a:ln w="3175">
              <a:solidFill>
                <a:srgbClr val="A49FAB"/>
              </a:solidFill>
            </a:ln>
          </p:spPr>
          <p:txBody>
            <a:bodyPr wrap="square" lIns="0" tIns="0" rIns="0" bIns="0" rtlCol="0"/>
            <a:lstStyle/>
            <a:p>
              <a:endParaRPr lang="fr-FR" noProof="0" dirty="0"/>
            </a:p>
          </p:txBody>
        </p:sp>
        <p:sp>
          <p:nvSpPr>
            <p:cNvPr id="7204" name="object 7204"/>
            <p:cNvSpPr/>
            <p:nvPr/>
          </p:nvSpPr>
          <p:spPr>
            <a:xfrm>
              <a:off x="7720292" y="5276037"/>
              <a:ext cx="3810" cy="1039494"/>
            </a:xfrm>
            <a:custGeom>
              <a:avLst/>
              <a:gdLst/>
              <a:ahLst/>
              <a:cxnLst/>
              <a:rect l="l" t="t" r="r" b="b"/>
              <a:pathLst>
                <a:path w="3809" h="1039495">
                  <a:moveTo>
                    <a:pt x="3594" y="600163"/>
                  </a:moveTo>
                  <a:lnTo>
                    <a:pt x="0" y="600163"/>
                  </a:lnTo>
                  <a:lnTo>
                    <a:pt x="0" y="1038542"/>
                  </a:lnTo>
                  <a:lnTo>
                    <a:pt x="3594" y="1038974"/>
                  </a:lnTo>
                  <a:lnTo>
                    <a:pt x="3594" y="600163"/>
                  </a:lnTo>
                  <a:close/>
                </a:path>
                <a:path w="3809" h="1039495">
                  <a:moveTo>
                    <a:pt x="3594" y="0"/>
                  </a:moveTo>
                  <a:lnTo>
                    <a:pt x="0" y="0"/>
                  </a:lnTo>
                  <a:lnTo>
                    <a:pt x="0" y="33528"/>
                  </a:lnTo>
                  <a:lnTo>
                    <a:pt x="3594" y="33528"/>
                  </a:lnTo>
                  <a:lnTo>
                    <a:pt x="3594" y="0"/>
                  </a:lnTo>
                  <a:close/>
                </a:path>
              </a:pathLst>
            </a:custGeom>
            <a:solidFill>
              <a:srgbClr val="A49FAB"/>
            </a:solidFill>
          </p:spPr>
          <p:txBody>
            <a:bodyPr wrap="square" lIns="0" tIns="0" rIns="0" bIns="0" rtlCol="0"/>
            <a:lstStyle/>
            <a:p>
              <a:endParaRPr lang="fr-FR" noProof="0" dirty="0"/>
            </a:p>
          </p:txBody>
        </p:sp>
        <p:sp>
          <p:nvSpPr>
            <p:cNvPr id="7205" name="object 7205"/>
            <p:cNvSpPr/>
            <p:nvPr/>
          </p:nvSpPr>
          <p:spPr>
            <a:xfrm>
              <a:off x="7720293" y="5276032"/>
              <a:ext cx="3810" cy="1039494"/>
            </a:xfrm>
            <a:custGeom>
              <a:avLst/>
              <a:gdLst/>
              <a:ahLst/>
              <a:cxnLst/>
              <a:rect l="l" t="t" r="r" b="b"/>
              <a:pathLst>
                <a:path w="3809" h="1039495">
                  <a:moveTo>
                    <a:pt x="3602" y="842009"/>
                  </a:moveTo>
                  <a:lnTo>
                    <a:pt x="3602" y="1038978"/>
                  </a:lnTo>
                </a:path>
                <a:path w="3809" h="1039495">
                  <a:moveTo>
                    <a:pt x="0" y="1038536"/>
                  </a:moveTo>
                  <a:lnTo>
                    <a:pt x="0" y="842009"/>
                  </a:lnTo>
                </a:path>
                <a:path w="3809" h="1039495">
                  <a:moveTo>
                    <a:pt x="3602" y="0"/>
                  </a:moveTo>
                  <a:lnTo>
                    <a:pt x="3602" y="33436"/>
                  </a:lnTo>
                </a:path>
                <a:path w="3809" h="1039495">
                  <a:moveTo>
                    <a:pt x="3602" y="600160"/>
                  </a:moveTo>
                  <a:lnTo>
                    <a:pt x="3602" y="741679"/>
                  </a:lnTo>
                </a:path>
                <a:path w="3809" h="1039495">
                  <a:moveTo>
                    <a:pt x="0" y="741679"/>
                  </a:moveTo>
                  <a:lnTo>
                    <a:pt x="0" y="599807"/>
                  </a:lnTo>
                </a:path>
                <a:path w="3809" h="1039495">
                  <a:moveTo>
                    <a:pt x="0" y="33526"/>
                  </a:moveTo>
                  <a:lnTo>
                    <a:pt x="0" y="0"/>
                  </a:lnTo>
                </a:path>
                <a:path w="3809" h="1039495">
                  <a:moveTo>
                    <a:pt x="3602" y="741679"/>
                  </a:moveTo>
                  <a:lnTo>
                    <a:pt x="3602" y="842009"/>
                  </a:lnTo>
                </a:path>
                <a:path w="3809" h="1039495">
                  <a:moveTo>
                    <a:pt x="0" y="842009"/>
                  </a:moveTo>
                  <a:lnTo>
                    <a:pt x="0" y="741679"/>
                  </a:lnTo>
                </a:path>
              </a:pathLst>
            </a:custGeom>
            <a:ln w="3175">
              <a:solidFill>
                <a:srgbClr val="A49FAB"/>
              </a:solidFill>
            </a:ln>
          </p:spPr>
          <p:txBody>
            <a:bodyPr wrap="square" lIns="0" tIns="0" rIns="0" bIns="0" rtlCol="0"/>
            <a:lstStyle/>
            <a:p>
              <a:endParaRPr lang="fr-FR" noProof="0" dirty="0"/>
            </a:p>
          </p:txBody>
        </p:sp>
        <p:sp>
          <p:nvSpPr>
            <p:cNvPr id="7206" name="object 7206"/>
            <p:cNvSpPr/>
            <p:nvPr/>
          </p:nvSpPr>
          <p:spPr>
            <a:xfrm>
              <a:off x="7723886" y="5276037"/>
              <a:ext cx="3810" cy="1039494"/>
            </a:xfrm>
            <a:custGeom>
              <a:avLst/>
              <a:gdLst/>
              <a:ahLst/>
              <a:cxnLst/>
              <a:rect l="l" t="t" r="r" b="b"/>
              <a:pathLst>
                <a:path w="3809" h="1039495">
                  <a:moveTo>
                    <a:pt x="3606" y="600519"/>
                  </a:moveTo>
                  <a:lnTo>
                    <a:pt x="0" y="600519"/>
                  </a:lnTo>
                  <a:lnTo>
                    <a:pt x="0" y="1038974"/>
                  </a:lnTo>
                  <a:lnTo>
                    <a:pt x="3606" y="1039418"/>
                  </a:lnTo>
                  <a:lnTo>
                    <a:pt x="3606" y="600519"/>
                  </a:lnTo>
                  <a:close/>
                </a:path>
                <a:path w="3809" h="1039495">
                  <a:moveTo>
                    <a:pt x="3606" y="0"/>
                  </a:moveTo>
                  <a:lnTo>
                    <a:pt x="0" y="0"/>
                  </a:lnTo>
                  <a:lnTo>
                    <a:pt x="0" y="33439"/>
                  </a:lnTo>
                  <a:lnTo>
                    <a:pt x="3606" y="33439"/>
                  </a:lnTo>
                  <a:lnTo>
                    <a:pt x="3606" y="0"/>
                  </a:lnTo>
                  <a:close/>
                </a:path>
              </a:pathLst>
            </a:custGeom>
            <a:solidFill>
              <a:srgbClr val="A49EAB"/>
            </a:solidFill>
          </p:spPr>
          <p:txBody>
            <a:bodyPr wrap="square" lIns="0" tIns="0" rIns="0" bIns="0" rtlCol="0"/>
            <a:lstStyle/>
            <a:p>
              <a:endParaRPr lang="fr-FR" noProof="0" dirty="0"/>
            </a:p>
          </p:txBody>
        </p:sp>
        <p:sp>
          <p:nvSpPr>
            <p:cNvPr id="7207" name="object 7207"/>
            <p:cNvSpPr/>
            <p:nvPr/>
          </p:nvSpPr>
          <p:spPr>
            <a:xfrm>
              <a:off x="7723896" y="5276032"/>
              <a:ext cx="3810" cy="1039494"/>
            </a:xfrm>
            <a:custGeom>
              <a:avLst/>
              <a:gdLst/>
              <a:ahLst/>
              <a:cxnLst/>
              <a:rect l="l" t="t" r="r" b="b"/>
              <a:pathLst>
                <a:path w="3809" h="1039495">
                  <a:moveTo>
                    <a:pt x="3602" y="842009"/>
                  </a:moveTo>
                  <a:lnTo>
                    <a:pt x="3602" y="1039419"/>
                  </a:lnTo>
                </a:path>
                <a:path w="3809" h="1039495">
                  <a:moveTo>
                    <a:pt x="0" y="1038978"/>
                  </a:moveTo>
                  <a:lnTo>
                    <a:pt x="0" y="842009"/>
                  </a:lnTo>
                </a:path>
                <a:path w="3809" h="1039495">
                  <a:moveTo>
                    <a:pt x="3602" y="0"/>
                  </a:moveTo>
                  <a:lnTo>
                    <a:pt x="3602" y="33346"/>
                  </a:lnTo>
                </a:path>
                <a:path w="3809" h="1039495">
                  <a:moveTo>
                    <a:pt x="3602" y="600512"/>
                  </a:moveTo>
                  <a:lnTo>
                    <a:pt x="3602" y="741679"/>
                  </a:lnTo>
                </a:path>
                <a:path w="3809" h="1039495">
                  <a:moveTo>
                    <a:pt x="0" y="741679"/>
                  </a:moveTo>
                  <a:lnTo>
                    <a:pt x="0" y="600160"/>
                  </a:lnTo>
                </a:path>
                <a:path w="3809" h="1039495">
                  <a:moveTo>
                    <a:pt x="0" y="33436"/>
                  </a:moveTo>
                  <a:lnTo>
                    <a:pt x="0" y="0"/>
                  </a:lnTo>
                </a:path>
                <a:path w="3809" h="1039495">
                  <a:moveTo>
                    <a:pt x="3602" y="741679"/>
                  </a:moveTo>
                  <a:lnTo>
                    <a:pt x="3602" y="842009"/>
                  </a:lnTo>
                </a:path>
                <a:path w="3809" h="1039495">
                  <a:moveTo>
                    <a:pt x="0" y="842009"/>
                  </a:moveTo>
                  <a:lnTo>
                    <a:pt x="0" y="741679"/>
                  </a:lnTo>
                </a:path>
              </a:pathLst>
            </a:custGeom>
            <a:ln w="3175">
              <a:solidFill>
                <a:srgbClr val="A49EAB"/>
              </a:solidFill>
            </a:ln>
          </p:spPr>
          <p:txBody>
            <a:bodyPr wrap="square" lIns="0" tIns="0" rIns="0" bIns="0" rtlCol="0"/>
            <a:lstStyle/>
            <a:p>
              <a:endParaRPr lang="fr-FR" noProof="0" dirty="0"/>
            </a:p>
          </p:txBody>
        </p:sp>
        <p:sp>
          <p:nvSpPr>
            <p:cNvPr id="7208" name="object 7208"/>
            <p:cNvSpPr/>
            <p:nvPr/>
          </p:nvSpPr>
          <p:spPr>
            <a:xfrm>
              <a:off x="7727493" y="5276037"/>
              <a:ext cx="2540" cy="1039494"/>
            </a:xfrm>
            <a:custGeom>
              <a:avLst/>
              <a:gdLst/>
              <a:ahLst/>
              <a:cxnLst/>
              <a:rect l="l" t="t" r="r" b="b"/>
              <a:pathLst>
                <a:path w="2540" h="1039495">
                  <a:moveTo>
                    <a:pt x="1917" y="600697"/>
                  </a:moveTo>
                  <a:lnTo>
                    <a:pt x="0" y="600697"/>
                  </a:lnTo>
                  <a:lnTo>
                    <a:pt x="0" y="1039418"/>
                  </a:lnTo>
                  <a:lnTo>
                    <a:pt x="1917" y="1039418"/>
                  </a:lnTo>
                  <a:lnTo>
                    <a:pt x="1917" y="600697"/>
                  </a:lnTo>
                  <a:close/>
                </a:path>
                <a:path w="2540" h="1039495">
                  <a:moveTo>
                    <a:pt x="1917" y="0"/>
                  </a:moveTo>
                  <a:lnTo>
                    <a:pt x="0" y="0"/>
                  </a:lnTo>
                  <a:lnTo>
                    <a:pt x="0" y="33350"/>
                  </a:lnTo>
                  <a:lnTo>
                    <a:pt x="1917" y="33350"/>
                  </a:lnTo>
                  <a:lnTo>
                    <a:pt x="1917" y="0"/>
                  </a:lnTo>
                  <a:close/>
                </a:path>
              </a:pathLst>
            </a:custGeom>
            <a:solidFill>
              <a:srgbClr val="A49EAB"/>
            </a:solidFill>
          </p:spPr>
          <p:txBody>
            <a:bodyPr wrap="square" lIns="0" tIns="0" rIns="0" bIns="0" rtlCol="0"/>
            <a:lstStyle/>
            <a:p>
              <a:endParaRPr lang="fr-FR" noProof="0" dirty="0"/>
            </a:p>
          </p:txBody>
        </p:sp>
        <p:sp>
          <p:nvSpPr>
            <p:cNvPr id="7209" name="object 7209"/>
            <p:cNvSpPr/>
            <p:nvPr/>
          </p:nvSpPr>
          <p:spPr>
            <a:xfrm>
              <a:off x="7727499" y="5276032"/>
              <a:ext cx="2540" cy="1040130"/>
            </a:xfrm>
            <a:custGeom>
              <a:avLst/>
              <a:gdLst/>
              <a:ahLst/>
              <a:cxnLst/>
              <a:rect l="l" t="t" r="r" b="b"/>
              <a:pathLst>
                <a:path w="2540" h="1040129">
                  <a:moveTo>
                    <a:pt x="1921" y="842009"/>
                  </a:moveTo>
                  <a:lnTo>
                    <a:pt x="1921" y="1039655"/>
                  </a:lnTo>
                </a:path>
                <a:path w="2540" h="1040129">
                  <a:moveTo>
                    <a:pt x="0" y="1039419"/>
                  </a:moveTo>
                  <a:lnTo>
                    <a:pt x="0" y="842009"/>
                  </a:lnTo>
                </a:path>
                <a:path w="2540" h="1040129">
                  <a:moveTo>
                    <a:pt x="1921" y="0"/>
                  </a:moveTo>
                  <a:lnTo>
                    <a:pt x="1921" y="33297"/>
                  </a:lnTo>
                </a:path>
                <a:path w="2540" h="1040129">
                  <a:moveTo>
                    <a:pt x="1921" y="600700"/>
                  </a:moveTo>
                  <a:lnTo>
                    <a:pt x="1921" y="741679"/>
                  </a:lnTo>
                </a:path>
                <a:path w="2540" h="1040129">
                  <a:moveTo>
                    <a:pt x="0" y="741679"/>
                  </a:moveTo>
                  <a:lnTo>
                    <a:pt x="0" y="600512"/>
                  </a:lnTo>
                </a:path>
                <a:path w="2540" h="1040129">
                  <a:moveTo>
                    <a:pt x="0" y="33346"/>
                  </a:moveTo>
                  <a:lnTo>
                    <a:pt x="0" y="0"/>
                  </a:lnTo>
                </a:path>
                <a:path w="2540" h="1040129">
                  <a:moveTo>
                    <a:pt x="1921" y="741679"/>
                  </a:moveTo>
                  <a:lnTo>
                    <a:pt x="1921" y="842009"/>
                  </a:lnTo>
                </a:path>
                <a:path w="2540" h="1040129">
                  <a:moveTo>
                    <a:pt x="0" y="842009"/>
                  </a:moveTo>
                  <a:lnTo>
                    <a:pt x="0" y="741679"/>
                  </a:lnTo>
                </a:path>
              </a:pathLst>
            </a:custGeom>
            <a:ln w="3175">
              <a:solidFill>
                <a:srgbClr val="A49EAB"/>
              </a:solidFill>
            </a:ln>
          </p:spPr>
          <p:txBody>
            <a:bodyPr wrap="square" lIns="0" tIns="0" rIns="0" bIns="0" rtlCol="0"/>
            <a:lstStyle/>
            <a:p>
              <a:endParaRPr lang="fr-FR" noProof="0" dirty="0"/>
            </a:p>
          </p:txBody>
        </p:sp>
        <p:sp>
          <p:nvSpPr>
            <p:cNvPr id="7210" name="object 7210"/>
            <p:cNvSpPr/>
            <p:nvPr/>
          </p:nvSpPr>
          <p:spPr>
            <a:xfrm>
              <a:off x="7729411" y="5276037"/>
              <a:ext cx="3810" cy="1040130"/>
            </a:xfrm>
            <a:custGeom>
              <a:avLst/>
              <a:gdLst/>
              <a:ahLst/>
              <a:cxnLst/>
              <a:rect l="l" t="t" r="r" b="b"/>
              <a:pathLst>
                <a:path w="3809" h="1040129">
                  <a:moveTo>
                    <a:pt x="3606" y="601052"/>
                  </a:moveTo>
                  <a:lnTo>
                    <a:pt x="0" y="601052"/>
                  </a:lnTo>
                  <a:lnTo>
                    <a:pt x="0" y="1039660"/>
                  </a:lnTo>
                  <a:lnTo>
                    <a:pt x="3606" y="1040104"/>
                  </a:lnTo>
                  <a:lnTo>
                    <a:pt x="3606" y="601052"/>
                  </a:lnTo>
                  <a:close/>
                </a:path>
                <a:path w="3809" h="1040129">
                  <a:moveTo>
                    <a:pt x="3606" y="0"/>
                  </a:moveTo>
                  <a:lnTo>
                    <a:pt x="0" y="0"/>
                  </a:lnTo>
                  <a:lnTo>
                    <a:pt x="0" y="33299"/>
                  </a:lnTo>
                  <a:lnTo>
                    <a:pt x="3606" y="33299"/>
                  </a:lnTo>
                  <a:lnTo>
                    <a:pt x="3606" y="0"/>
                  </a:lnTo>
                  <a:close/>
                </a:path>
              </a:pathLst>
            </a:custGeom>
            <a:solidFill>
              <a:srgbClr val="A49EAB"/>
            </a:solidFill>
          </p:spPr>
          <p:txBody>
            <a:bodyPr wrap="square" lIns="0" tIns="0" rIns="0" bIns="0" rtlCol="0"/>
            <a:lstStyle/>
            <a:p>
              <a:endParaRPr lang="fr-FR" noProof="0" dirty="0"/>
            </a:p>
          </p:txBody>
        </p:sp>
        <p:sp>
          <p:nvSpPr>
            <p:cNvPr id="7211" name="object 7211"/>
            <p:cNvSpPr/>
            <p:nvPr/>
          </p:nvSpPr>
          <p:spPr>
            <a:xfrm>
              <a:off x="7729421" y="5276032"/>
              <a:ext cx="3810" cy="1040130"/>
            </a:xfrm>
            <a:custGeom>
              <a:avLst/>
              <a:gdLst/>
              <a:ahLst/>
              <a:cxnLst/>
              <a:rect l="l" t="t" r="r" b="b"/>
              <a:pathLst>
                <a:path w="3809" h="1040129">
                  <a:moveTo>
                    <a:pt x="3602" y="842009"/>
                  </a:moveTo>
                  <a:lnTo>
                    <a:pt x="3602" y="1040097"/>
                  </a:lnTo>
                </a:path>
                <a:path w="3809" h="1040129">
                  <a:moveTo>
                    <a:pt x="0" y="1039655"/>
                  </a:moveTo>
                  <a:lnTo>
                    <a:pt x="0" y="842009"/>
                  </a:lnTo>
                </a:path>
                <a:path w="3809" h="1040129">
                  <a:moveTo>
                    <a:pt x="3602" y="0"/>
                  </a:moveTo>
                  <a:lnTo>
                    <a:pt x="3602" y="33207"/>
                  </a:lnTo>
                </a:path>
                <a:path w="3809" h="1040129">
                  <a:moveTo>
                    <a:pt x="3602" y="601052"/>
                  </a:moveTo>
                  <a:lnTo>
                    <a:pt x="3602" y="741679"/>
                  </a:lnTo>
                </a:path>
                <a:path w="3809" h="1040129">
                  <a:moveTo>
                    <a:pt x="0" y="741679"/>
                  </a:moveTo>
                  <a:lnTo>
                    <a:pt x="0" y="600700"/>
                  </a:lnTo>
                </a:path>
                <a:path w="3809" h="1040129">
                  <a:moveTo>
                    <a:pt x="0" y="33297"/>
                  </a:moveTo>
                  <a:lnTo>
                    <a:pt x="0" y="0"/>
                  </a:lnTo>
                </a:path>
                <a:path w="3809" h="1040129">
                  <a:moveTo>
                    <a:pt x="3602" y="741679"/>
                  </a:moveTo>
                  <a:lnTo>
                    <a:pt x="3602" y="842009"/>
                  </a:lnTo>
                </a:path>
                <a:path w="3809" h="1040129">
                  <a:moveTo>
                    <a:pt x="0" y="842009"/>
                  </a:moveTo>
                  <a:lnTo>
                    <a:pt x="0" y="741679"/>
                  </a:lnTo>
                </a:path>
              </a:pathLst>
            </a:custGeom>
            <a:ln w="3175">
              <a:solidFill>
                <a:srgbClr val="A49EAB"/>
              </a:solidFill>
            </a:ln>
          </p:spPr>
          <p:txBody>
            <a:bodyPr wrap="square" lIns="0" tIns="0" rIns="0" bIns="0" rtlCol="0"/>
            <a:lstStyle/>
            <a:p>
              <a:endParaRPr lang="fr-FR" noProof="0" dirty="0"/>
            </a:p>
          </p:txBody>
        </p:sp>
        <p:sp>
          <p:nvSpPr>
            <p:cNvPr id="7212" name="object 7212"/>
            <p:cNvSpPr/>
            <p:nvPr/>
          </p:nvSpPr>
          <p:spPr>
            <a:xfrm>
              <a:off x="7733017" y="5276037"/>
              <a:ext cx="3810" cy="1040765"/>
            </a:xfrm>
            <a:custGeom>
              <a:avLst/>
              <a:gdLst/>
              <a:ahLst/>
              <a:cxnLst/>
              <a:rect l="l" t="t" r="r" b="b"/>
              <a:pathLst>
                <a:path w="3809" h="1040764">
                  <a:moveTo>
                    <a:pt x="3606" y="601408"/>
                  </a:moveTo>
                  <a:lnTo>
                    <a:pt x="0" y="601408"/>
                  </a:lnTo>
                  <a:lnTo>
                    <a:pt x="0" y="1040104"/>
                  </a:lnTo>
                  <a:lnTo>
                    <a:pt x="3606" y="1040536"/>
                  </a:lnTo>
                  <a:lnTo>
                    <a:pt x="3606" y="601408"/>
                  </a:lnTo>
                  <a:close/>
                </a:path>
                <a:path w="3809" h="1040764">
                  <a:moveTo>
                    <a:pt x="3606" y="0"/>
                  </a:moveTo>
                  <a:lnTo>
                    <a:pt x="0" y="0"/>
                  </a:lnTo>
                  <a:lnTo>
                    <a:pt x="0" y="33210"/>
                  </a:lnTo>
                  <a:lnTo>
                    <a:pt x="3606" y="33210"/>
                  </a:lnTo>
                  <a:lnTo>
                    <a:pt x="3606" y="0"/>
                  </a:lnTo>
                  <a:close/>
                </a:path>
              </a:pathLst>
            </a:custGeom>
            <a:solidFill>
              <a:srgbClr val="A49EAB"/>
            </a:solidFill>
          </p:spPr>
          <p:txBody>
            <a:bodyPr wrap="square" lIns="0" tIns="0" rIns="0" bIns="0" rtlCol="0"/>
            <a:lstStyle/>
            <a:p>
              <a:endParaRPr lang="fr-FR" noProof="0" dirty="0"/>
            </a:p>
          </p:txBody>
        </p:sp>
        <p:sp>
          <p:nvSpPr>
            <p:cNvPr id="7213" name="object 7213"/>
            <p:cNvSpPr/>
            <p:nvPr/>
          </p:nvSpPr>
          <p:spPr>
            <a:xfrm>
              <a:off x="7733024" y="5276032"/>
              <a:ext cx="3810" cy="1040765"/>
            </a:xfrm>
            <a:custGeom>
              <a:avLst/>
              <a:gdLst/>
              <a:ahLst/>
              <a:cxnLst/>
              <a:rect l="l" t="t" r="r" b="b"/>
              <a:pathLst>
                <a:path w="3809" h="1040764">
                  <a:moveTo>
                    <a:pt x="3602" y="842009"/>
                  </a:moveTo>
                  <a:lnTo>
                    <a:pt x="3602" y="1040538"/>
                  </a:lnTo>
                </a:path>
                <a:path w="3809" h="1040764">
                  <a:moveTo>
                    <a:pt x="0" y="1040097"/>
                  </a:moveTo>
                  <a:lnTo>
                    <a:pt x="0" y="842009"/>
                  </a:lnTo>
                </a:path>
                <a:path w="3809" h="1040764">
                  <a:moveTo>
                    <a:pt x="3602" y="0"/>
                  </a:moveTo>
                  <a:lnTo>
                    <a:pt x="3602" y="33117"/>
                  </a:lnTo>
                </a:path>
                <a:path w="3809" h="1040764">
                  <a:moveTo>
                    <a:pt x="3602" y="601404"/>
                  </a:moveTo>
                  <a:lnTo>
                    <a:pt x="3602" y="741679"/>
                  </a:lnTo>
                </a:path>
                <a:path w="3809" h="1040764">
                  <a:moveTo>
                    <a:pt x="0" y="741679"/>
                  </a:moveTo>
                  <a:lnTo>
                    <a:pt x="0" y="601052"/>
                  </a:lnTo>
                </a:path>
                <a:path w="3809" h="1040764">
                  <a:moveTo>
                    <a:pt x="0" y="33207"/>
                  </a:moveTo>
                  <a:lnTo>
                    <a:pt x="0" y="0"/>
                  </a:lnTo>
                </a:path>
                <a:path w="3809" h="1040764">
                  <a:moveTo>
                    <a:pt x="3602" y="741679"/>
                  </a:moveTo>
                  <a:lnTo>
                    <a:pt x="3602" y="842009"/>
                  </a:lnTo>
                </a:path>
                <a:path w="3809" h="1040764">
                  <a:moveTo>
                    <a:pt x="0" y="842009"/>
                  </a:moveTo>
                  <a:lnTo>
                    <a:pt x="0" y="741679"/>
                  </a:lnTo>
                </a:path>
              </a:pathLst>
            </a:custGeom>
            <a:ln w="3175">
              <a:solidFill>
                <a:srgbClr val="A49EAB"/>
              </a:solidFill>
            </a:ln>
          </p:spPr>
          <p:txBody>
            <a:bodyPr wrap="square" lIns="0" tIns="0" rIns="0" bIns="0" rtlCol="0"/>
            <a:lstStyle/>
            <a:p>
              <a:endParaRPr lang="fr-FR" noProof="0" dirty="0"/>
            </a:p>
          </p:txBody>
        </p:sp>
        <p:sp>
          <p:nvSpPr>
            <p:cNvPr id="7214" name="object 7214"/>
            <p:cNvSpPr/>
            <p:nvPr/>
          </p:nvSpPr>
          <p:spPr>
            <a:xfrm>
              <a:off x="7736624" y="5276037"/>
              <a:ext cx="3810" cy="1041400"/>
            </a:xfrm>
            <a:custGeom>
              <a:avLst/>
              <a:gdLst/>
              <a:ahLst/>
              <a:cxnLst/>
              <a:rect l="l" t="t" r="r" b="b"/>
              <a:pathLst>
                <a:path w="3809" h="1041400">
                  <a:moveTo>
                    <a:pt x="3594" y="601764"/>
                  </a:moveTo>
                  <a:lnTo>
                    <a:pt x="0" y="601764"/>
                  </a:lnTo>
                  <a:lnTo>
                    <a:pt x="0" y="1040536"/>
                  </a:lnTo>
                  <a:lnTo>
                    <a:pt x="3594" y="1040980"/>
                  </a:lnTo>
                  <a:lnTo>
                    <a:pt x="3594" y="601764"/>
                  </a:lnTo>
                  <a:close/>
                </a:path>
                <a:path w="3809" h="1041400">
                  <a:moveTo>
                    <a:pt x="3594" y="0"/>
                  </a:moveTo>
                  <a:lnTo>
                    <a:pt x="0" y="0"/>
                  </a:lnTo>
                  <a:lnTo>
                    <a:pt x="0" y="33121"/>
                  </a:lnTo>
                  <a:lnTo>
                    <a:pt x="3594" y="33121"/>
                  </a:lnTo>
                  <a:lnTo>
                    <a:pt x="3594" y="0"/>
                  </a:lnTo>
                  <a:close/>
                </a:path>
              </a:pathLst>
            </a:custGeom>
            <a:solidFill>
              <a:srgbClr val="A39EAA"/>
            </a:solidFill>
          </p:spPr>
          <p:txBody>
            <a:bodyPr wrap="square" lIns="0" tIns="0" rIns="0" bIns="0" rtlCol="0"/>
            <a:lstStyle/>
            <a:p>
              <a:endParaRPr lang="fr-FR" noProof="0" dirty="0"/>
            </a:p>
          </p:txBody>
        </p:sp>
        <p:sp>
          <p:nvSpPr>
            <p:cNvPr id="7215" name="object 7215"/>
            <p:cNvSpPr/>
            <p:nvPr/>
          </p:nvSpPr>
          <p:spPr>
            <a:xfrm>
              <a:off x="7736626" y="5276032"/>
              <a:ext cx="3810" cy="1041400"/>
            </a:xfrm>
            <a:custGeom>
              <a:avLst/>
              <a:gdLst/>
              <a:ahLst/>
              <a:cxnLst/>
              <a:rect l="l" t="t" r="r" b="b"/>
              <a:pathLst>
                <a:path w="3809" h="1041400">
                  <a:moveTo>
                    <a:pt x="3602" y="842009"/>
                  </a:moveTo>
                  <a:lnTo>
                    <a:pt x="3602" y="1040980"/>
                  </a:lnTo>
                </a:path>
                <a:path w="3809" h="1041400">
                  <a:moveTo>
                    <a:pt x="0" y="1040538"/>
                  </a:moveTo>
                  <a:lnTo>
                    <a:pt x="0" y="842009"/>
                  </a:lnTo>
                </a:path>
                <a:path w="3809" h="1041400">
                  <a:moveTo>
                    <a:pt x="3602" y="0"/>
                  </a:moveTo>
                  <a:lnTo>
                    <a:pt x="3602" y="33027"/>
                  </a:lnTo>
                </a:path>
                <a:path w="3809" h="1041400">
                  <a:moveTo>
                    <a:pt x="3602" y="601757"/>
                  </a:moveTo>
                  <a:lnTo>
                    <a:pt x="3602" y="741679"/>
                  </a:lnTo>
                </a:path>
                <a:path w="3809" h="1041400">
                  <a:moveTo>
                    <a:pt x="0" y="741679"/>
                  </a:moveTo>
                  <a:lnTo>
                    <a:pt x="0" y="601404"/>
                  </a:lnTo>
                </a:path>
                <a:path w="3809" h="1041400">
                  <a:moveTo>
                    <a:pt x="0" y="33117"/>
                  </a:moveTo>
                  <a:lnTo>
                    <a:pt x="0" y="0"/>
                  </a:lnTo>
                </a:path>
                <a:path w="3809" h="1041400">
                  <a:moveTo>
                    <a:pt x="3602" y="741679"/>
                  </a:moveTo>
                  <a:lnTo>
                    <a:pt x="3602" y="842009"/>
                  </a:lnTo>
                </a:path>
                <a:path w="3809" h="1041400">
                  <a:moveTo>
                    <a:pt x="0" y="842009"/>
                  </a:moveTo>
                  <a:lnTo>
                    <a:pt x="0" y="741679"/>
                  </a:lnTo>
                </a:path>
              </a:pathLst>
            </a:custGeom>
            <a:ln w="3175">
              <a:solidFill>
                <a:srgbClr val="A39EAA"/>
              </a:solidFill>
            </a:ln>
          </p:spPr>
          <p:txBody>
            <a:bodyPr wrap="square" lIns="0" tIns="0" rIns="0" bIns="0" rtlCol="0"/>
            <a:lstStyle/>
            <a:p>
              <a:endParaRPr lang="fr-FR" noProof="0" dirty="0"/>
            </a:p>
          </p:txBody>
        </p:sp>
        <p:sp>
          <p:nvSpPr>
            <p:cNvPr id="7216" name="object 7216"/>
            <p:cNvSpPr/>
            <p:nvPr/>
          </p:nvSpPr>
          <p:spPr>
            <a:xfrm>
              <a:off x="7740218" y="5276037"/>
              <a:ext cx="1905" cy="1041400"/>
            </a:xfrm>
            <a:custGeom>
              <a:avLst/>
              <a:gdLst/>
              <a:ahLst/>
              <a:cxnLst/>
              <a:rect l="l" t="t" r="r" b="b"/>
              <a:pathLst>
                <a:path w="1904" h="1041400">
                  <a:moveTo>
                    <a:pt x="1689" y="601916"/>
                  </a:moveTo>
                  <a:lnTo>
                    <a:pt x="0" y="601916"/>
                  </a:lnTo>
                  <a:lnTo>
                    <a:pt x="0" y="1040980"/>
                  </a:lnTo>
                  <a:lnTo>
                    <a:pt x="1689" y="1040980"/>
                  </a:lnTo>
                  <a:lnTo>
                    <a:pt x="1689" y="601916"/>
                  </a:lnTo>
                  <a:close/>
                </a:path>
                <a:path w="1904" h="1041400">
                  <a:moveTo>
                    <a:pt x="1689" y="0"/>
                  </a:moveTo>
                  <a:lnTo>
                    <a:pt x="0" y="0"/>
                  </a:lnTo>
                  <a:lnTo>
                    <a:pt x="0" y="33032"/>
                  </a:lnTo>
                  <a:lnTo>
                    <a:pt x="1689" y="33032"/>
                  </a:lnTo>
                  <a:lnTo>
                    <a:pt x="1689" y="0"/>
                  </a:lnTo>
                  <a:close/>
                </a:path>
              </a:pathLst>
            </a:custGeom>
            <a:solidFill>
              <a:srgbClr val="A39EAA"/>
            </a:solidFill>
          </p:spPr>
          <p:txBody>
            <a:bodyPr wrap="square" lIns="0" tIns="0" rIns="0" bIns="0" rtlCol="0"/>
            <a:lstStyle/>
            <a:p>
              <a:endParaRPr lang="fr-FR" noProof="0" dirty="0"/>
            </a:p>
          </p:txBody>
        </p:sp>
        <p:sp>
          <p:nvSpPr>
            <p:cNvPr id="7217" name="object 7217"/>
            <p:cNvSpPr/>
            <p:nvPr/>
          </p:nvSpPr>
          <p:spPr>
            <a:xfrm>
              <a:off x="7740229" y="5276032"/>
              <a:ext cx="1905" cy="1041400"/>
            </a:xfrm>
            <a:custGeom>
              <a:avLst/>
              <a:gdLst/>
              <a:ahLst/>
              <a:cxnLst/>
              <a:rect l="l" t="t" r="r" b="b"/>
              <a:pathLst>
                <a:path w="1904" h="1041400">
                  <a:moveTo>
                    <a:pt x="1681" y="842009"/>
                  </a:moveTo>
                  <a:lnTo>
                    <a:pt x="1681" y="1041186"/>
                  </a:lnTo>
                </a:path>
                <a:path w="1904" h="1041400">
                  <a:moveTo>
                    <a:pt x="0" y="1040980"/>
                  </a:moveTo>
                  <a:lnTo>
                    <a:pt x="0" y="842009"/>
                  </a:lnTo>
                </a:path>
                <a:path w="1904" h="1041400">
                  <a:moveTo>
                    <a:pt x="1681" y="0"/>
                  </a:moveTo>
                  <a:lnTo>
                    <a:pt x="1681" y="33019"/>
                  </a:lnTo>
                </a:path>
                <a:path w="1904" h="1041400">
                  <a:moveTo>
                    <a:pt x="1681" y="601921"/>
                  </a:moveTo>
                  <a:lnTo>
                    <a:pt x="1681" y="741679"/>
                  </a:lnTo>
                </a:path>
                <a:path w="1904" h="1041400">
                  <a:moveTo>
                    <a:pt x="0" y="741679"/>
                  </a:moveTo>
                  <a:lnTo>
                    <a:pt x="0" y="601757"/>
                  </a:lnTo>
                </a:path>
                <a:path w="1904" h="1041400">
                  <a:moveTo>
                    <a:pt x="0" y="33027"/>
                  </a:moveTo>
                  <a:lnTo>
                    <a:pt x="0" y="0"/>
                  </a:lnTo>
                </a:path>
                <a:path w="1904" h="1041400">
                  <a:moveTo>
                    <a:pt x="1681" y="741679"/>
                  </a:moveTo>
                  <a:lnTo>
                    <a:pt x="1681" y="842009"/>
                  </a:lnTo>
                </a:path>
                <a:path w="1904" h="1041400">
                  <a:moveTo>
                    <a:pt x="0" y="842009"/>
                  </a:moveTo>
                  <a:lnTo>
                    <a:pt x="0" y="741679"/>
                  </a:lnTo>
                </a:path>
              </a:pathLst>
            </a:custGeom>
            <a:ln w="3175">
              <a:solidFill>
                <a:srgbClr val="A39EAA"/>
              </a:solidFill>
            </a:ln>
          </p:spPr>
          <p:txBody>
            <a:bodyPr wrap="square" lIns="0" tIns="0" rIns="0" bIns="0" rtlCol="0"/>
            <a:lstStyle/>
            <a:p>
              <a:endParaRPr lang="fr-FR" noProof="0" dirty="0"/>
            </a:p>
          </p:txBody>
        </p:sp>
        <p:sp>
          <p:nvSpPr>
            <p:cNvPr id="7218" name="object 7218"/>
            <p:cNvSpPr/>
            <p:nvPr/>
          </p:nvSpPr>
          <p:spPr>
            <a:xfrm>
              <a:off x="7741908" y="5276126"/>
              <a:ext cx="3810" cy="1042035"/>
            </a:xfrm>
            <a:custGeom>
              <a:avLst/>
              <a:gdLst/>
              <a:ahLst/>
              <a:cxnLst/>
              <a:rect l="l" t="t" r="r" b="b"/>
              <a:pathLst>
                <a:path w="3809" h="1042035">
                  <a:moveTo>
                    <a:pt x="3606" y="602183"/>
                  </a:moveTo>
                  <a:lnTo>
                    <a:pt x="0" y="602183"/>
                  </a:lnTo>
                  <a:lnTo>
                    <a:pt x="0" y="1041095"/>
                  </a:lnTo>
                  <a:lnTo>
                    <a:pt x="3606" y="1041539"/>
                  </a:lnTo>
                  <a:lnTo>
                    <a:pt x="3606" y="602183"/>
                  </a:lnTo>
                  <a:close/>
                </a:path>
                <a:path w="3809" h="1042035">
                  <a:moveTo>
                    <a:pt x="3606" y="0"/>
                  </a:moveTo>
                  <a:lnTo>
                    <a:pt x="0" y="0"/>
                  </a:lnTo>
                  <a:lnTo>
                    <a:pt x="0" y="32994"/>
                  </a:lnTo>
                  <a:lnTo>
                    <a:pt x="3606" y="32994"/>
                  </a:lnTo>
                  <a:lnTo>
                    <a:pt x="3606" y="0"/>
                  </a:lnTo>
                  <a:close/>
                </a:path>
              </a:pathLst>
            </a:custGeom>
            <a:solidFill>
              <a:srgbClr val="A39EAA"/>
            </a:solidFill>
          </p:spPr>
          <p:txBody>
            <a:bodyPr wrap="square" lIns="0" tIns="0" rIns="0" bIns="0" rtlCol="0"/>
            <a:lstStyle/>
            <a:p>
              <a:endParaRPr lang="fr-FR" noProof="0" dirty="0"/>
            </a:p>
          </p:txBody>
        </p:sp>
        <p:sp>
          <p:nvSpPr>
            <p:cNvPr id="7219" name="object 7219"/>
            <p:cNvSpPr/>
            <p:nvPr/>
          </p:nvSpPr>
          <p:spPr>
            <a:xfrm>
              <a:off x="7741911" y="5276032"/>
              <a:ext cx="3810" cy="1042035"/>
            </a:xfrm>
            <a:custGeom>
              <a:avLst/>
              <a:gdLst/>
              <a:ahLst/>
              <a:cxnLst/>
              <a:rect l="l" t="t" r="r" b="b"/>
              <a:pathLst>
                <a:path w="3809" h="1042035">
                  <a:moveTo>
                    <a:pt x="3602" y="842009"/>
                  </a:moveTo>
                  <a:lnTo>
                    <a:pt x="3602" y="1041628"/>
                  </a:lnTo>
                </a:path>
                <a:path w="3809" h="1042035">
                  <a:moveTo>
                    <a:pt x="0" y="1041186"/>
                  </a:moveTo>
                  <a:lnTo>
                    <a:pt x="0" y="842009"/>
                  </a:lnTo>
                </a:path>
                <a:path w="3809" h="1042035">
                  <a:moveTo>
                    <a:pt x="3602" y="83"/>
                  </a:moveTo>
                  <a:lnTo>
                    <a:pt x="3602" y="33019"/>
                  </a:lnTo>
                </a:path>
                <a:path w="3809" h="1042035">
                  <a:moveTo>
                    <a:pt x="3602" y="602273"/>
                  </a:moveTo>
                  <a:lnTo>
                    <a:pt x="3602" y="741679"/>
                  </a:lnTo>
                </a:path>
                <a:path w="3809" h="1042035">
                  <a:moveTo>
                    <a:pt x="0" y="741679"/>
                  </a:moveTo>
                  <a:lnTo>
                    <a:pt x="0" y="601921"/>
                  </a:lnTo>
                </a:path>
                <a:path w="3809" h="1042035">
                  <a:moveTo>
                    <a:pt x="0" y="33019"/>
                  </a:moveTo>
                  <a:lnTo>
                    <a:pt x="0" y="0"/>
                  </a:lnTo>
                </a:path>
                <a:path w="3809" h="1042035">
                  <a:moveTo>
                    <a:pt x="3602" y="741679"/>
                  </a:moveTo>
                  <a:lnTo>
                    <a:pt x="3602" y="842009"/>
                  </a:lnTo>
                </a:path>
                <a:path w="3809" h="1042035">
                  <a:moveTo>
                    <a:pt x="0" y="842009"/>
                  </a:moveTo>
                  <a:lnTo>
                    <a:pt x="0" y="741679"/>
                  </a:lnTo>
                </a:path>
                <a:path w="3809" h="1042035">
                  <a:moveTo>
                    <a:pt x="3602" y="33019"/>
                  </a:moveTo>
                  <a:lnTo>
                    <a:pt x="3602" y="33255"/>
                  </a:lnTo>
                </a:path>
              </a:pathLst>
            </a:custGeom>
            <a:ln w="3175">
              <a:solidFill>
                <a:srgbClr val="A39EAA"/>
              </a:solidFill>
            </a:ln>
          </p:spPr>
          <p:txBody>
            <a:bodyPr wrap="square" lIns="0" tIns="0" rIns="0" bIns="0" rtlCol="0"/>
            <a:lstStyle/>
            <a:p>
              <a:endParaRPr lang="fr-FR" noProof="0" dirty="0"/>
            </a:p>
          </p:txBody>
        </p:sp>
        <p:sp>
          <p:nvSpPr>
            <p:cNvPr id="7220" name="object 7220"/>
            <p:cNvSpPr/>
            <p:nvPr/>
          </p:nvSpPr>
          <p:spPr>
            <a:xfrm>
              <a:off x="7745514" y="5276202"/>
              <a:ext cx="3810" cy="1042035"/>
            </a:xfrm>
            <a:custGeom>
              <a:avLst/>
              <a:gdLst/>
              <a:ahLst/>
              <a:cxnLst/>
              <a:rect l="l" t="t" r="r" b="b"/>
              <a:pathLst>
                <a:path w="3809" h="1042035">
                  <a:moveTo>
                    <a:pt x="3594" y="602462"/>
                  </a:moveTo>
                  <a:lnTo>
                    <a:pt x="0" y="602462"/>
                  </a:lnTo>
                  <a:lnTo>
                    <a:pt x="0" y="1041463"/>
                  </a:lnTo>
                  <a:lnTo>
                    <a:pt x="3594" y="1041908"/>
                  </a:lnTo>
                  <a:lnTo>
                    <a:pt x="3594" y="602462"/>
                  </a:lnTo>
                  <a:close/>
                </a:path>
                <a:path w="3809" h="1042035">
                  <a:moveTo>
                    <a:pt x="3594" y="0"/>
                  </a:moveTo>
                  <a:lnTo>
                    <a:pt x="0" y="0"/>
                  </a:lnTo>
                  <a:lnTo>
                    <a:pt x="0" y="32854"/>
                  </a:lnTo>
                  <a:lnTo>
                    <a:pt x="3594" y="32854"/>
                  </a:lnTo>
                  <a:lnTo>
                    <a:pt x="3594" y="0"/>
                  </a:lnTo>
                  <a:close/>
                </a:path>
              </a:pathLst>
            </a:custGeom>
            <a:solidFill>
              <a:srgbClr val="A39EAA"/>
            </a:solidFill>
          </p:spPr>
          <p:txBody>
            <a:bodyPr wrap="square" lIns="0" tIns="0" rIns="0" bIns="0" rtlCol="0"/>
            <a:lstStyle/>
            <a:p>
              <a:endParaRPr lang="fr-FR" noProof="0" dirty="0"/>
            </a:p>
          </p:txBody>
        </p:sp>
        <p:sp>
          <p:nvSpPr>
            <p:cNvPr id="7221" name="object 7221"/>
            <p:cNvSpPr/>
            <p:nvPr/>
          </p:nvSpPr>
          <p:spPr>
            <a:xfrm>
              <a:off x="7745513" y="5276115"/>
              <a:ext cx="3810" cy="1042035"/>
            </a:xfrm>
            <a:custGeom>
              <a:avLst/>
              <a:gdLst/>
              <a:ahLst/>
              <a:cxnLst/>
              <a:rect l="l" t="t" r="r" b="b"/>
              <a:pathLst>
                <a:path w="3809" h="1042035">
                  <a:moveTo>
                    <a:pt x="3602" y="841926"/>
                  </a:moveTo>
                  <a:lnTo>
                    <a:pt x="3602" y="1041986"/>
                  </a:lnTo>
                </a:path>
                <a:path w="3809" h="1042035">
                  <a:moveTo>
                    <a:pt x="0" y="1041544"/>
                  </a:moveTo>
                  <a:lnTo>
                    <a:pt x="0" y="841926"/>
                  </a:lnTo>
                </a:path>
                <a:path w="3809" h="1042035">
                  <a:moveTo>
                    <a:pt x="3602" y="83"/>
                  </a:moveTo>
                  <a:lnTo>
                    <a:pt x="3602" y="32936"/>
                  </a:lnTo>
                </a:path>
                <a:path w="3809" h="1042035">
                  <a:moveTo>
                    <a:pt x="3602" y="602542"/>
                  </a:moveTo>
                  <a:lnTo>
                    <a:pt x="3602" y="741596"/>
                  </a:lnTo>
                </a:path>
                <a:path w="3809" h="1042035">
                  <a:moveTo>
                    <a:pt x="0" y="741596"/>
                  </a:moveTo>
                  <a:lnTo>
                    <a:pt x="0" y="602189"/>
                  </a:lnTo>
                </a:path>
                <a:path w="3809" h="1042035">
                  <a:moveTo>
                    <a:pt x="0" y="32936"/>
                  </a:moveTo>
                  <a:lnTo>
                    <a:pt x="0" y="0"/>
                  </a:lnTo>
                </a:path>
                <a:path w="3809" h="1042035">
                  <a:moveTo>
                    <a:pt x="3602" y="741596"/>
                  </a:moveTo>
                  <a:lnTo>
                    <a:pt x="3602" y="841926"/>
                  </a:lnTo>
                </a:path>
                <a:path w="3809" h="1042035">
                  <a:moveTo>
                    <a:pt x="0" y="841926"/>
                  </a:moveTo>
                  <a:lnTo>
                    <a:pt x="0" y="741596"/>
                  </a:lnTo>
                </a:path>
                <a:path w="3809" h="1042035">
                  <a:moveTo>
                    <a:pt x="3602" y="32936"/>
                  </a:moveTo>
                  <a:lnTo>
                    <a:pt x="3602" y="33340"/>
                  </a:lnTo>
                </a:path>
                <a:path w="3809" h="1042035">
                  <a:moveTo>
                    <a:pt x="0" y="33171"/>
                  </a:moveTo>
                  <a:lnTo>
                    <a:pt x="0" y="32936"/>
                  </a:lnTo>
                </a:path>
              </a:pathLst>
            </a:custGeom>
            <a:ln w="3175">
              <a:solidFill>
                <a:srgbClr val="A39EAA"/>
              </a:solidFill>
            </a:ln>
          </p:spPr>
          <p:txBody>
            <a:bodyPr wrap="square" lIns="0" tIns="0" rIns="0" bIns="0" rtlCol="0"/>
            <a:lstStyle/>
            <a:p>
              <a:endParaRPr lang="fr-FR" noProof="0" dirty="0"/>
            </a:p>
          </p:txBody>
        </p:sp>
        <p:sp>
          <p:nvSpPr>
            <p:cNvPr id="7222" name="object 7222"/>
            <p:cNvSpPr/>
            <p:nvPr/>
          </p:nvSpPr>
          <p:spPr>
            <a:xfrm>
              <a:off x="7749108" y="5276253"/>
              <a:ext cx="2540" cy="1042035"/>
            </a:xfrm>
            <a:custGeom>
              <a:avLst/>
              <a:gdLst/>
              <a:ahLst/>
              <a:cxnLst/>
              <a:rect l="l" t="t" r="r" b="b"/>
              <a:pathLst>
                <a:path w="2540" h="1042035">
                  <a:moveTo>
                    <a:pt x="1930" y="602602"/>
                  </a:moveTo>
                  <a:lnTo>
                    <a:pt x="0" y="602602"/>
                  </a:lnTo>
                  <a:lnTo>
                    <a:pt x="0" y="1041857"/>
                  </a:lnTo>
                  <a:lnTo>
                    <a:pt x="1930" y="1041857"/>
                  </a:lnTo>
                  <a:lnTo>
                    <a:pt x="1930" y="602602"/>
                  </a:lnTo>
                  <a:close/>
                </a:path>
                <a:path w="2540" h="1042035">
                  <a:moveTo>
                    <a:pt x="1930" y="0"/>
                  </a:moveTo>
                  <a:lnTo>
                    <a:pt x="0" y="0"/>
                  </a:lnTo>
                  <a:lnTo>
                    <a:pt x="0" y="32804"/>
                  </a:lnTo>
                  <a:lnTo>
                    <a:pt x="1930" y="32804"/>
                  </a:lnTo>
                  <a:lnTo>
                    <a:pt x="1930" y="0"/>
                  </a:lnTo>
                  <a:close/>
                </a:path>
              </a:pathLst>
            </a:custGeom>
            <a:solidFill>
              <a:srgbClr val="A39EAA"/>
            </a:solidFill>
          </p:spPr>
          <p:txBody>
            <a:bodyPr wrap="square" lIns="0" tIns="0" rIns="0" bIns="0" rtlCol="0"/>
            <a:lstStyle/>
            <a:p>
              <a:endParaRPr lang="fr-FR" noProof="0" dirty="0"/>
            </a:p>
          </p:txBody>
        </p:sp>
        <p:sp>
          <p:nvSpPr>
            <p:cNvPr id="7223" name="object 7223"/>
            <p:cNvSpPr/>
            <p:nvPr/>
          </p:nvSpPr>
          <p:spPr>
            <a:xfrm>
              <a:off x="7749116" y="5276199"/>
              <a:ext cx="2540" cy="1042669"/>
            </a:xfrm>
            <a:custGeom>
              <a:avLst/>
              <a:gdLst/>
              <a:ahLst/>
              <a:cxnLst/>
              <a:rect l="l" t="t" r="r" b="b"/>
              <a:pathLst>
                <a:path w="2540" h="1042670">
                  <a:moveTo>
                    <a:pt x="1921" y="841842"/>
                  </a:moveTo>
                  <a:lnTo>
                    <a:pt x="1921" y="1042137"/>
                  </a:lnTo>
                </a:path>
                <a:path w="2540" h="1042670">
                  <a:moveTo>
                    <a:pt x="0" y="1041902"/>
                  </a:moveTo>
                  <a:lnTo>
                    <a:pt x="0" y="841842"/>
                  </a:lnTo>
                </a:path>
                <a:path w="2540" h="1042670">
                  <a:moveTo>
                    <a:pt x="1921" y="44"/>
                  </a:moveTo>
                  <a:lnTo>
                    <a:pt x="1921" y="32852"/>
                  </a:lnTo>
                </a:path>
                <a:path w="2540" h="1042670">
                  <a:moveTo>
                    <a:pt x="1921" y="602646"/>
                  </a:moveTo>
                  <a:lnTo>
                    <a:pt x="1921" y="741512"/>
                  </a:lnTo>
                </a:path>
                <a:path w="2540" h="1042670">
                  <a:moveTo>
                    <a:pt x="0" y="741512"/>
                  </a:moveTo>
                  <a:lnTo>
                    <a:pt x="0" y="602458"/>
                  </a:lnTo>
                </a:path>
                <a:path w="2540" h="1042670">
                  <a:moveTo>
                    <a:pt x="0" y="32852"/>
                  </a:moveTo>
                  <a:lnTo>
                    <a:pt x="0" y="0"/>
                  </a:lnTo>
                </a:path>
                <a:path w="2540" h="1042670">
                  <a:moveTo>
                    <a:pt x="1921" y="741512"/>
                  </a:moveTo>
                  <a:lnTo>
                    <a:pt x="1921" y="841842"/>
                  </a:lnTo>
                </a:path>
                <a:path w="2540" h="1042670">
                  <a:moveTo>
                    <a:pt x="0" y="841842"/>
                  </a:moveTo>
                  <a:lnTo>
                    <a:pt x="0" y="741512"/>
                  </a:lnTo>
                </a:path>
                <a:path w="2540" h="1042670">
                  <a:moveTo>
                    <a:pt x="1921" y="32852"/>
                  </a:moveTo>
                  <a:lnTo>
                    <a:pt x="1921" y="33347"/>
                  </a:lnTo>
                </a:path>
                <a:path w="2540" h="1042670">
                  <a:moveTo>
                    <a:pt x="0" y="33256"/>
                  </a:moveTo>
                  <a:lnTo>
                    <a:pt x="0" y="32852"/>
                  </a:lnTo>
                </a:path>
              </a:pathLst>
            </a:custGeom>
            <a:ln w="3175">
              <a:solidFill>
                <a:srgbClr val="A39EAA"/>
              </a:solidFill>
            </a:ln>
          </p:spPr>
          <p:txBody>
            <a:bodyPr wrap="square" lIns="0" tIns="0" rIns="0" bIns="0" rtlCol="0"/>
            <a:lstStyle/>
            <a:p>
              <a:endParaRPr lang="fr-FR" noProof="0" dirty="0"/>
            </a:p>
          </p:txBody>
        </p:sp>
        <p:sp>
          <p:nvSpPr>
            <p:cNvPr id="7224" name="object 7224"/>
            <p:cNvSpPr/>
            <p:nvPr/>
          </p:nvSpPr>
          <p:spPr>
            <a:xfrm>
              <a:off x="7751039" y="5276329"/>
              <a:ext cx="3810" cy="1042669"/>
            </a:xfrm>
            <a:custGeom>
              <a:avLst/>
              <a:gdLst/>
              <a:ahLst/>
              <a:cxnLst/>
              <a:rect l="l" t="t" r="r" b="b"/>
              <a:pathLst>
                <a:path w="3809" h="1042670">
                  <a:moveTo>
                    <a:pt x="3594" y="602881"/>
                  </a:moveTo>
                  <a:lnTo>
                    <a:pt x="0" y="602881"/>
                  </a:lnTo>
                  <a:lnTo>
                    <a:pt x="0" y="1042009"/>
                  </a:lnTo>
                  <a:lnTo>
                    <a:pt x="3594" y="1042454"/>
                  </a:lnTo>
                  <a:lnTo>
                    <a:pt x="3594" y="602881"/>
                  </a:lnTo>
                  <a:close/>
                </a:path>
                <a:path w="3809" h="1042670">
                  <a:moveTo>
                    <a:pt x="3594" y="0"/>
                  </a:moveTo>
                  <a:lnTo>
                    <a:pt x="0" y="0"/>
                  </a:lnTo>
                  <a:lnTo>
                    <a:pt x="0" y="33223"/>
                  </a:lnTo>
                  <a:lnTo>
                    <a:pt x="3594" y="33223"/>
                  </a:lnTo>
                  <a:lnTo>
                    <a:pt x="3594" y="0"/>
                  </a:lnTo>
                  <a:close/>
                </a:path>
              </a:pathLst>
            </a:custGeom>
            <a:solidFill>
              <a:srgbClr val="A39EAA"/>
            </a:solidFill>
          </p:spPr>
          <p:txBody>
            <a:bodyPr wrap="square" lIns="0" tIns="0" rIns="0" bIns="0" rtlCol="0"/>
            <a:lstStyle/>
            <a:p>
              <a:endParaRPr lang="fr-FR" noProof="0" dirty="0"/>
            </a:p>
          </p:txBody>
        </p:sp>
        <p:sp>
          <p:nvSpPr>
            <p:cNvPr id="7225" name="object 7225"/>
            <p:cNvSpPr/>
            <p:nvPr/>
          </p:nvSpPr>
          <p:spPr>
            <a:xfrm>
              <a:off x="7751038" y="5276244"/>
              <a:ext cx="3810" cy="1042669"/>
            </a:xfrm>
            <a:custGeom>
              <a:avLst/>
              <a:gdLst/>
              <a:ahLst/>
              <a:cxnLst/>
              <a:rect l="l" t="t" r="r" b="b"/>
              <a:pathLst>
                <a:path w="3809" h="1042670">
                  <a:moveTo>
                    <a:pt x="3602" y="841797"/>
                  </a:moveTo>
                  <a:lnTo>
                    <a:pt x="3602" y="1042534"/>
                  </a:lnTo>
                </a:path>
                <a:path w="3809" h="1042670">
                  <a:moveTo>
                    <a:pt x="0" y="1042092"/>
                  </a:moveTo>
                  <a:lnTo>
                    <a:pt x="0" y="841797"/>
                  </a:lnTo>
                </a:path>
                <a:path w="3809" h="1042670">
                  <a:moveTo>
                    <a:pt x="3602" y="83"/>
                  </a:moveTo>
                  <a:lnTo>
                    <a:pt x="3602" y="32807"/>
                  </a:lnTo>
                </a:path>
                <a:path w="3809" h="1042670">
                  <a:moveTo>
                    <a:pt x="3602" y="602953"/>
                  </a:moveTo>
                  <a:lnTo>
                    <a:pt x="3602" y="741467"/>
                  </a:lnTo>
                </a:path>
                <a:path w="3809" h="1042670">
                  <a:moveTo>
                    <a:pt x="0" y="741467"/>
                  </a:moveTo>
                  <a:lnTo>
                    <a:pt x="0" y="602601"/>
                  </a:lnTo>
                </a:path>
                <a:path w="3809" h="1042670">
                  <a:moveTo>
                    <a:pt x="0" y="32807"/>
                  </a:moveTo>
                  <a:lnTo>
                    <a:pt x="0" y="0"/>
                  </a:lnTo>
                </a:path>
                <a:path w="3809" h="1042670">
                  <a:moveTo>
                    <a:pt x="3602" y="741467"/>
                  </a:moveTo>
                  <a:lnTo>
                    <a:pt x="3602" y="841797"/>
                  </a:lnTo>
                </a:path>
                <a:path w="3809" h="1042670">
                  <a:moveTo>
                    <a:pt x="0" y="841797"/>
                  </a:moveTo>
                  <a:lnTo>
                    <a:pt x="0" y="741467"/>
                  </a:lnTo>
                </a:path>
                <a:path w="3809" h="1042670">
                  <a:moveTo>
                    <a:pt x="3602" y="32807"/>
                  </a:moveTo>
                  <a:lnTo>
                    <a:pt x="3602" y="33472"/>
                  </a:lnTo>
                </a:path>
                <a:path w="3809" h="1042670">
                  <a:moveTo>
                    <a:pt x="0" y="33302"/>
                  </a:moveTo>
                  <a:lnTo>
                    <a:pt x="0" y="32807"/>
                  </a:lnTo>
                </a:path>
              </a:pathLst>
            </a:custGeom>
            <a:ln w="3175">
              <a:solidFill>
                <a:srgbClr val="A39EAA"/>
              </a:solidFill>
            </a:ln>
          </p:spPr>
          <p:txBody>
            <a:bodyPr wrap="square" lIns="0" tIns="0" rIns="0" bIns="0" rtlCol="0"/>
            <a:lstStyle/>
            <a:p>
              <a:endParaRPr lang="fr-FR" noProof="0" dirty="0"/>
            </a:p>
          </p:txBody>
        </p:sp>
        <p:sp>
          <p:nvSpPr>
            <p:cNvPr id="7226" name="object 7226"/>
            <p:cNvSpPr/>
            <p:nvPr/>
          </p:nvSpPr>
          <p:spPr>
            <a:xfrm>
              <a:off x="7754632" y="5276418"/>
              <a:ext cx="3810" cy="1043305"/>
            </a:xfrm>
            <a:custGeom>
              <a:avLst/>
              <a:gdLst/>
              <a:ahLst/>
              <a:cxnLst/>
              <a:rect l="l" t="t" r="r" b="b"/>
              <a:pathLst>
                <a:path w="3809" h="1043304">
                  <a:moveTo>
                    <a:pt x="3606" y="603135"/>
                  </a:moveTo>
                  <a:lnTo>
                    <a:pt x="0" y="603135"/>
                  </a:lnTo>
                  <a:lnTo>
                    <a:pt x="0" y="1042365"/>
                  </a:lnTo>
                  <a:lnTo>
                    <a:pt x="3606" y="1042809"/>
                  </a:lnTo>
                  <a:lnTo>
                    <a:pt x="3606" y="603135"/>
                  </a:lnTo>
                  <a:close/>
                </a:path>
                <a:path w="3809" h="1043304">
                  <a:moveTo>
                    <a:pt x="3606" y="0"/>
                  </a:moveTo>
                  <a:lnTo>
                    <a:pt x="0" y="0"/>
                  </a:lnTo>
                  <a:lnTo>
                    <a:pt x="0" y="33299"/>
                  </a:lnTo>
                  <a:lnTo>
                    <a:pt x="3606" y="33299"/>
                  </a:lnTo>
                  <a:lnTo>
                    <a:pt x="3606" y="0"/>
                  </a:lnTo>
                  <a:close/>
                </a:path>
              </a:pathLst>
            </a:custGeom>
            <a:solidFill>
              <a:srgbClr val="A39EAA"/>
            </a:solidFill>
          </p:spPr>
          <p:txBody>
            <a:bodyPr wrap="square" lIns="0" tIns="0" rIns="0" bIns="0" rtlCol="0"/>
            <a:lstStyle/>
            <a:p>
              <a:endParaRPr lang="fr-FR" noProof="0" dirty="0"/>
            </a:p>
          </p:txBody>
        </p:sp>
        <p:sp>
          <p:nvSpPr>
            <p:cNvPr id="7227" name="object 7227"/>
            <p:cNvSpPr/>
            <p:nvPr/>
          </p:nvSpPr>
          <p:spPr>
            <a:xfrm>
              <a:off x="7754641" y="5276328"/>
              <a:ext cx="3810" cy="1043305"/>
            </a:xfrm>
            <a:custGeom>
              <a:avLst/>
              <a:gdLst/>
              <a:ahLst/>
              <a:cxnLst/>
              <a:rect l="l" t="t" r="r" b="b"/>
              <a:pathLst>
                <a:path w="3809" h="1043304">
                  <a:moveTo>
                    <a:pt x="3602" y="841713"/>
                  </a:moveTo>
                  <a:lnTo>
                    <a:pt x="3602" y="1042892"/>
                  </a:lnTo>
                </a:path>
                <a:path w="3809" h="1043304">
                  <a:moveTo>
                    <a:pt x="0" y="1042450"/>
                  </a:moveTo>
                  <a:lnTo>
                    <a:pt x="0" y="841713"/>
                  </a:lnTo>
                </a:path>
                <a:path w="3809" h="1043304">
                  <a:moveTo>
                    <a:pt x="3602" y="83"/>
                  </a:moveTo>
                  <a:lnTo>
                    <a:pt x="3602" y="32723"/>
                  </a:lnTo>
                </a:path>
                <a:path w="3809" h="1043304">
                  <a:moveTo>
                    <a:pt x="3602" y="603222"/>
                  </a:moveTo>
                  <a:lnTo>
                    <a:pt x="3602" y="741383"/>
                  </a:lnTo>
                </a:path>
                <a:path w="3809" h="1043304">
                  <a:moveTo>
                    <a:pt x="0" y="741383"/>
                  </a:moveTo>
                  <a:lnTo>
                    <a:pt x="0" y="602869"/>
                  </a:lnTo>
                </a:path>
                <a:path w="3809" h="1043304">
                  <a:moveTo>
                    <a:pt x="0" y="32723"/>
                  </a:moveTo>
                  <a:lnTo>
                    <a:pt x="0" y="0"/>
                  </a:lnTo>
                </a:path>
                <a:path w="3809" h="1043304">
                  <a:moveTo>
                    <a:pt x="3602" y="741383"/>
                  </a:moveTo>
                  <a:lnTo>
                    <a:pt x="3602" y="841713"/>
                  </a:lnTo>
                </a:path>
                <a:path w="3809" h="1043304">
                  <a:moveTo>
                    <a:pt x="0" y="841713"/>
                  </a:moveTo>
                  <a:lnTo>
                    <a:pt x="0" y="741383"/>
                  </a:lnTo>
                </a:path>
                <a:path w="3809" h="1043304">
                  <a:moveTo>
                    <a:pt x="3602" y="32723"/>
                  </a:moveTo>
                  <a:lnTo>
                    <a:pt x="3602" y="33558"/>
                  </a:lnTo>
                </a:path>
                <a:path w="3809" h="1043304">
                  <a:moveTo>
                    <a:pt x="0" y="33388"/>
                  </a:moveTo>
                  <a:lnTo>
                    <a:pt x="0" y="32723"/>
                  </a:lnTo>
                </a:path>
              </a:pathLst>
            </a:custGeom>
            <a:ln w="3175">
              <a:solidFill>
                <a:srgbClr val="A39EAA"/>
              </a:solidFill>
            </a:ln>
          </p:spPr>
          <p:txBody>
            <a:bodyPr wrap="square" lIns="0" tIns="0" rIns="0" bIns="0" rtlCol="0"/>
            <a:lstStyle/>
            <a:p>
              <a:endParaRPr lang="fr-FR" noProof="0" dirty="0"/>
            </a:p>
          </p:txBody>
        </p:sp>
        <p:sp>
          <p:nvSpPr>
            <p:cNvPr id="7228" name="object 7228"/>
            <p:cNvSpPr/>
            <p:nvPr/>
          </p:nvSpPr>
          <p:spPr>
            <a:xfrm>
              <a:off x="7758239" y="5276456"/>
              <a:ext cx="1905" cy="1043305"/>
            </a:xfrm>
            <a:custGeom>
              <a:avLst/>
              <a:gdLst/>
              <a:ahLst/>
              <a:cxnLst/>
              <a:rect l="l" t="t" r="r" b="b"/>
              <a:pathLst>
                <a:path w="1904" h="1043304">
                  <a:moveTo>
                    <a:pt x="1676" y="603262"/>
                  </a:moveTo>
                  <a:lnTo>
                    <a:pt x="0" y="603262"/>
                  </a:lnTo>
                  <a:lnTo>
                    <a:pt x="0" y="1042771"/>
                  </a:lnTo>
                  <a:lnTo>
                    <a:pt x="1676" y="1042771"/>
                  </a:lnTo>
                  <a:lnTo>
                    <a:pt x="1676" y="603262"/>
                  </a:lnTo>
                  <a:close/>
                </a:path>
                <a:path w="1904" h="1043304">
                  <a:moveTo>
                    <a:pt x="1676" y="0"/>
                  </a:moveTo>
                  <a:lnTo>
                    <a:pt x="0" y="0"/>
                  </a:lnTo>
                  <a:lnTo>
                    <a:pt x="0" y="32600"/>
                  </a:lnTo>
                  <a:lnTo>
                    <a:pt x="1676" y="32600"/>
                  </a:lnTo>
                  <a:lnTo>
                    <a:pt x="1676" y="0"/>
                  </a:lnTo>
                  <a:close/>
                </a:path>
              </a:pathLst>
            </a:custGeom>
            <a:solidFill>
              <a:srgbClr val="A39EAA"/>
            </a:solidFill>
          </p:spPr>
          <p:txBody>
            <a:bodyPr wrap="square" lIns="0" tIns="0" rIns="0" bIns="0" rtlCol="0"/>
            <a:lstStyle/>
            <a:p>
              <a:endParaRPr lang="fr-FR" noProof="0" dirty="0"/>
            </a:p>
          </p:txBody>
        </p:sp>
        <p:sp>
          <p:nvSpPr>
            <p:cNvPr id="7229" name="object 7229"/>
            <p:cNvSpPr/>
            <p:nvPr/>
          </p:nvSpPr>
          <p:spPr>
            <a:xfrm>
              <a:off x="7758244" y="5276412"/>
              <a:ext cx="1905" cy="1043305"/>
            </a:xfrm>
            <a:custGeom>
              <a:avLst/>
              <a:gdLst/>
              <a:ahLst/>
              <a:cxnLst/>
              <a:rect l="l" t="t" r="r" b="b"/>
              <a:pathLst>
                <a:path w="1904" h="1043304">
                  <a:moveTo>
                    <a:pt x="1681" y="841629"/>
                  </a:moveTo>
                  <a:lnTo>
                    <a:pt x="1681" y="1043014"/>
                  </a:lnTo>
                </a:path>
                <a:path w="1904" h="1043304">
                  <a:moveTo>
                    <a:pt x="0" y="1042808"/>
                  </a:moveTo>
                  <a:lnTo>
                    <a:pt x="0" y="841629"/>
                  </a:lnTo>
                </a:path>
                <a:path w="1904" h="1043304">
                  <a:moveTo>
                    <a:pt x="1681" y="39"/>
                  </a:moveTo>
                  <a:lnTo>
                    <a:pt x="1681" y="32639"/>
                  </a:lnTo>
                </a:path>
                <a:path w="1904" h="1043304">
                  <a:moveTo>
                    <a:pt x="1681" y="603302"/>
                  </a:moveTo>
                  <a:lnTo>
                    <a:pt x="1681" y="741299"/>
                  </a:lnTo>
                </a:path>
                <a:path w="1904" h="1043304">
                  <a:moveTo>
                    <a:pt x="0" y="741299"/>
                  </a:moveTo>
                  <a:lnTo>
                    <a:pt x="0" y="603138"/>
                  </a:lnTo>
                </a:path>
                <a:path w="1904" h="1043304">
                  <a:moveTo>
                    <a:pt x="0" y="32639"/>
                  </a:moveTo>
                  <a:lnTo>
                    <a:pt x="0" y="0"/>
                  </a:lnTo>
                </a:path>
                <a:path w="1904" h="1043304">
                  <a:moveTo>
                    <a:pt x="1681" y="741299"/>
                  </a:moveTo>
                  <a:lnTo>
                    <a:pt x="1681" y="841629"/>
                  </a:lnTo>
                </a:path>
                <a:path w="1904" h="1043304">
                  <a:moveTo>
                    <a:pt x="0" y="841629"/>
                  </a:moveTo>
                  <a:lnTo>
                    <a:pt x="0" y="741299"/>
                  </a:lnTo>
                </a:path>
                <a:path w="1904" h="1043304">
                  <a:moveTo>
                    <a:pt x="1681" y="32639"/>
                  </a:moveTo>
                  <a:lnTo>
                    <a:pt x="1681" y="33553"/>
                  </a:lnTo>
                </a:path>
                <a:path w="1904" h="1043304">
                  <a:moveTo>
                    <a:pt x="0" y="33474"/>
                  </a:moveTo>
                  <a:lnTo>
                    <a:pt x="0" y="32639"/>
                  </a:lnTo>
                </a:path>
              </a:pathLst>
            </a:custGeom>
            <a:ln w="3175">
              <a:solidFill>
                <a:srgbClr val="A39EAA"/>
              </a:solidFill>
            </a:ln>
          </p:spPr>
          <p:txBody>
            <a:bodyPr wrap="square" lIns="0" tIns="0" rIns="0" bIns="0" rtlCol="0"/>
            <a:lstStyle/>
            <a:p>
              <a:endParaRPr lang="fr-FR" noProof="0" dirty="0"/>
            </a:p>
          </p:txBody>
        </p:sp>
        <p:sp>
          <p:nvSpPr>
            <p:cNvPr id="7230" name="object 7230"/>
            <p:cNvSpPr/>
            <p:nvPr/>
          </p:nvSpPr>
          <p:spPr>
            <a:xfrm>
              <a:off x="7759916" y="5276544"/>
              <a:ext cx="3810" cy="1043940"/>
            </a:xfrm>
            <a:custGeom>
              <a:avLst/>
              <a:gdLst/>
              <a:ahLst/>
              <a:cxnLst/>
              <a:rect l="l" t="t" r="r" b="b"/>
              <a:pathLst>
                <a:path w="3809" h="1043939">
                  <a:moveTo>
                    <a:pt x="3606" y="603529"/>
                  </a:moveTo>
                  <a:lnTo>
                    <a:pt x="0" y="603529"/>
                  </a:lnTo>
                  <a:lnTo>
                    <a:pt x="0" y="1042885"/>
                  </a:lnTo>
                  <a:lnTo>
                    <a:pt x="3606" y="1043330"/>
                  </a:lnTo>
                  <a:lnTo>
                    <a:pt x="3606" y="603529"/>
                  </a:lnTo>
                  <a:close/>
                </a:path>
                <a:path w="3809" h="1043939">
                  <a:moveTo>
                    <a:pt x="3606" y="0"/>
                  </a:moveTo>
                  <a:lnTo>
                    <a:pt x="0" y="0"/>
                  </a:lnTo>
                  <a:lnTo>
                    <a:pt x="0" y="33426"/>
                  </a:lnTo>
                  <a:lnTo>
                    <a:pt x="3606" y="33426"/>
                  </a:lnTo>
                  <a:lnTo>
                    <a:pt x="3606" y="0"/>
                  </a:lnTo>
                  <a:close/>
                </a:path>
              </a:pathLst>
            </a:custGeom>
            <a:solidFill>
              <a:srgbClr val="A29DA9"/>
            </a:solidFill>
          </p:spPr>
          <p:txBody>
            <a:bodyPr wrap="square" lIns="0" tIns="0" rIns="0" bIns="0" rtlCol="0"/>
            <a:lstStyle/>
            <a:p>
              <a:endParaRPr lang="fr-FR" noProof="0" dirty="0"/>
            </a:p>
          </p:txBody>
        </p:sp>
        <p:sp>
          <p:nvSpPr>
            <p:cNvPr id="7231" name="object 7231"/>
            <p:cNvSpPr/>
            <p:nvPr/>
          </p:nvSpPr>
          <p:spPr>
            <a:xfrm>
              <a:off x="7759925" y="5276451"/>
              <a:ext cx="3810" cy="1043940"/>
            </a:xfrm>
            <a:custGeom>
              <a:avLst/>
              <a:gdLst/>
              <a:ahLst/>
              <a:cxnLst/>
              <a:rect l="l" t="t" r="r" b="b"/>
              <a:pathLst>
                <a:path w="3809" h="1043939">
                  <a:moveTo>
                    <a:pt x="3602" y="841590"/>
                  </a:moveTo>
                  <a:lnTo>
                    <a:pt x="3602" y="1043417"/>
                  </a:lnTo>
                </a:path>
                <a:path w="3809" h="1043939">
                  <a:moveTo>
                    <a:pt x="0" y="1042975"/>
                  </a:moveTo>
                  <a:lnTo>
                    <a:pt x="0" y="841590"/>
                  </a:lnTo>
                </a:path>
                <a:path w="3809" h="1043939">
                  <a:moveTo>
                    <a:pt x="3602" y="83"/>
                  </a:moveTo>
                  <a:lnTo>
                    <a:pt x="3602" y="32600"/>
                  </a:lnTo>
                </a:path>
                <a:path w="3809" h="1043939">
                  <a:moveTo>
                    <a:pt x="3602" y="603615"/>
                  </a:moveTo>
                  <a:lnTo>
                    <a:pt x="3602" y="741260"/>
                  </a:lnTo>
                </a:path>
                <a:path w="3809" h="1043939">
                  <a:moveTo>
                    <a:pt x="0" y="741260"/>
                  </a:moveTo>
                  <a:lnTo>
                    <a:pt x="0" y="603263"/>
                  </a:lnTo>
                </a:path>
                <a:path w="3809" h="1043939">
                  <a:moveTo>
                    <a:pt x="0" y="32600"/>
                  </a:moveTo>
                  <a:lnTo>
                    <a:pt x="0" y="0"/>
                  </a:lnTo>
                </a:path>
                <a:path w="3809" h="1043939">
                  <a:moveTo>
                    <a:pt x="3602" y="741260"/>
                  </a:moveTo>
                  <a:lnTo>
                    <a:pt x="3602" y="841590"/>
                  </a:lnTo>
                </a:path>
                <a:path w="3809" h="1043939">
                  <a:moveTo>
                    <a:pt x="0" y="841590"/>
                  </a:moveTo>
                  <a:lnTo>
                    <a:pt x="0" y="741260"/>
                  </a:lnTo>
                </a:path>
                <a:path w="3809" h="1043939">
                  <a:moveTo>
                    <a:pt x="3602" y="32600"/>
                  </a:moveTo>
                  <a:lnTo>
                    <a:pt x="3602" y="33684"/>
                  </a:lnTo>
                </a:path>
                <a:path w="3809" h="1043939">
                  <a:moveTo>
                    <a:pt x="0" y="33514"/>
                  </a:moveTo>
                  <a:lnTo>
                    <a:pt x="0" y="32600"/>
                  </a:lnTo>
                </a:path>
              </a:pathLst>
            </a:custGeom>
            <a:ln w="3175">
              <a:solidFill>
                <a:srgbClr val="A29DA9"/>
              </a:solidFill>
            </a:ln>
          </p:spPr>
          <p:txBody>
            <a:bodyPr wrap="square" lIns="0" tIns="0" rIns="0" bIns="0" rtlCol="0"/>
            <a:lstStyle/>
            <a:p>
              <a:endParaRPr lang="fr-FR" noProof="0" dirty="0"/>
            </a:p>
          </p:txBody>
        </p:sp>
        <p:sp>
          <p:nvSpPr>
            <p:cNvPr id="7232" name="object 7232"/>
            <p:cNvSpPr/>
            <p:nvPr/>
          </p:nvSpPr>
          <p:spPr>
            <a:xfrm>
              <a:off x="7763522" y="5276621"/>
              <a:ext cx="3810" cy="1043940"/>
            </a:xfrm>
            <a:custGeom>
              <a:avLst/>
              <a:gdLst/>
              <a:ahLst/>
              <a:cxnLst/>
              <a:rect l="l" t="t" r="r" b="b"/>
              <a:pathLst>
                <a:path w="3809" h="1043939">
                  <a:moveTo>
                    <a:pt x="3606" y="603808"/>
                  </a:moveTo>
                  <a:lnTo>
                    <a:pt x="0" y="603808"/>
                  </a:lnTo>
                  <a:lnTo>
                    <a:pt x="0" y="1043254"/>
                  </a:lnTo>
                  <a:lnTo>
                    <a:pt x="3606" y="1043698"/>
                  </a:lnTo>
                  <a:lnTo>
                    <a:pt x="3606" y="603808"/>
                  </a:lnTo>
                  <a:close/>
                </a:path>
                <a:path w="3809" h="1043939">
                  <a:moveTo>
                    <a:pt x="3606" y="0"/>
                  </a:moveTo>
                  <a:lnTo>
                    <a:pt x="0" y="0"/>
                  </a:lnTo>
                  <a:lnTo>
                    <a:pt x="0" y="33515"/>
                  </a:lnTo>
                  <a:lnTo>
                    <a:pt x="3606" y="33515"/>
                  </a:lnTo>
                  <a:lnTo>
                    <a:pt x="3606" y="0"/>
                  </a:lnTo>
                  <a:close/>
                </a:path>
              </a:pathLst>
            </a:custGeom>
            <a:solidFill>
              <a:srgbClr val="A29DA9"/>
            </a:solidFill>
          </p:spPr>
          <p:txBody>
            <a:bodyPr wrap="square" lIns="0" tIns="0" rIns="0" bIns="0" rtlCol="0"/>
            <a:lstStyle/>
            <a:p>
              <a:endParaRPr lang="fr-FR" noProof="0" dirty="0"/>
            </a:p>
          </p:txBody>
        </p:sp>
        <p:sp>
          <p:nvSpPr>
            <p:cNvPr id="7233" name="object 7233"/>
            <p:cNvSpPr/>
            <p:nvPr/>
          </p:nvSpPr>
          <p:spPr>
            <a:xfrm>
              <a:off x="7763528" y="5276535"/>
              <a:ext cx="3810" cy="1043940"/>
            </a:xfrm>
            <a:custGeom>
              <a:avLst/>
              <a:gdLst/>
              <a:ahLst/>
              <a:cxnLst/>
              <a:rect l="l" t="t" r="r" b="b"/>
              <a:pathLst>
                <a:path w="3809" h="1043939">
                  <a:moveTo>
                    <a:pt x="3602" y="841506"/>
                  </a:moveTo>
                  <a:lnTo>
                    <a:pt x="3602" y="1043774"/>
                  </a:lnTo>
                </a:path>
                <a:path w="3809" h="1043939">
                  <a:moveTo>
                    <a:pt x="0" y="1043333"/>
                  </a:moveTo>
                  <a:lnTo>
                    <a:pt x="0" y="841506"/>
                  </a:lnTo>
                </a:path>
                <a:path w="3809" h="1043939">
                  <a:moveTo>
                    <a:pt x="3602" y="83"/>
                  </a:moveTo>
                  <a:lnTo>
                    <a:pt x="3602" y="32516"/>
                  </a:lnTo>
                </a:path>
                <a:path w="3809" h="1043939">
                  <a:moveTo>
                    <a:pt x="3602" y="603884"/>
                  </a:moveTo>
                  <a:lnTo>
                    <a:pt x="3602" y="741176"/>
                  </a:lnTo>
                </a:path>
                <a:path w="3809" h="1043939">
                  <a:moveTo>
                    <a:pt x="0" y="741176"/>
                  </a:moveTo>
                  <a:lnTo>
                    <a:pt x="0" y="603531"/>
                  </a:lnTo>
                </a:path>
                <a:path w="3809" h="1043939">
                  <a:moveTo>
                    <a:pt x="0" y="32516"/>
                  </a:moveTo>
                  <a:lnTo>
                    <a:pt x="0" y="0"/>
                  </a:lnTo>
                </a:path>
                <a:path w="3809" h="1043939">
                  <a:moveTo>
                    <a:pt x="3602" y="741176"/>
                  </a:moveTo>
                  <a:lnTo>
                    <a:pt x="3602" y="841506"/>
                  </a:lnTo>
                </a:path>
                <a:path w="3809" h="1043939">
                  <a:moveTo>
                    <a:pt x="0" y="841506"/>
                  </a:moveTo>
                  <a:lnTo>
                    <a:pt x="0" y="741176"/>
                  </a:lnTo>
                </a:path>
                <a:path w="3809" h="1043939">
                  <a:moveTo>
                    <a:pt x="3602" y="32516"/>
                  </a:moveTo>
                  <a:lnTo>
                    <a:pt x="3602" y="33769"/>
                  </a:lnTo>
                </a:path>
                <a:path w="3809" h="1043939">
                  <a:moveTo>
                    <a:pt x="0" y="33600"/>
                  </a:moveTo>
                  <a:lnTo>
                    <a:pt x="0" y="32516"/>
                  </a:lnTo>
                </a:path>
              </a:pathLst>
            </a:custGeom>
            <a:ln w="3175">
              <a:solidFill>
                <a:srgbClr val="A29DA9"/>
              </a:solidFill>
            </a:ln>
          </p:spPr>
          <p:txBody>
            <a:bodyPr wrap="square" lIns="0" tIns="0" rIns="0" bIns="0" rtlCol="0"/>
            <a:lstStyle/>
            <a:p>
              <a:endParaRPr lang="fr-FR" noProof="0" dirty="0"/>
            </a:p>
          </p:txBody>
        </p:sp>
        <p:sp>
          <p:nvSpPr>
            <p:cNvPr id="7234" name="object 7234"/>
            <p:cNvSpPr/>
            <p:nvPr/>
          </p:nvSpPr>
          <p:spPr>
            <a:xfrm>
              <a:off x="7767129" y="5276710"/>
              <a:ext cx="3810" cy="1044575"/>
            </a:xfrm>
            <a:custGeom>
              <a:avLst/>
              <a:gdLst/>
              <a:ahLst/>
              <a:cxnLst/>
              <a:rect l="l" t="t" r="r" b="b"/>
              <a:pathLst>
                <a:path w="3809" h="1044575">
                  <a:moveTo>
                    <a:pt x="3594" y="604062"/>
                  </a:moveTo>
                  <a:lnTo>
                    <a:pt x="0" y="604062"/>
                  </a:lnTo>
                  <a:lnTo>
                    <a:pt x="0" y="1043609"/>
                  </a:lnTo>
                  <a:lnTo>
                    <a:pt x="3594" y="1044054"/>
                  </a:lnTo>
                  <a:lnTo>
                    <a:pt x="3594" y="604062"/>
                  </a:lnTo>
                  <a:close/>
                </a:path>
                <a:path w="3809" h="1044575">
                  <a:moveTo>
                    <a:pt x="3594" y="0"/>
                  </a:moveTo>
                  <a:lnTo>
                    <a:pt x="0" y="0"/>
                  </a:lnTo>
                  <a:lnTo>
                    <a:pt x="0" y="33604"/>
                  </a:lnTo>
                  <a:lnTo>
                    <a:pt x="3594" y="33604"/>
                  </a:lnTo>
                  <a:lnTo>
                    <a:pt x="3594" y="0"/>
                  </a:lnTo>
                  <a:close/>
                </a:path>
              </a:pathLst>
            </a:custGeom>
            <a:solidFill>
              <a:srgbClr val="A29DA9"/>
            </a:solidFill>
          </p:spPr>
          <p:txBody>
            <a:bodyPr wrap="square" lIns="0" tIns="0" rIns="0" bIns="0" rtlCol="0"/>
            <a:lstStyle/>
            <a:p>
              <a:endParaRPr lang="fr-FR" noProof="0" dirty="0"/>
            </a:p>
          </p:txBody>
        </p:sp>
        <p:sp>
          <p:nvSpPr>
            <p:cNvPr id="7235" name="object 7235"/>
            <p:cNvSpPr/>
            <p:nvPr/>
          </p:nvSpPr>
          <p:spPr>
            <a:xfrm>
              <a:off x="7767131" y="5276619"/>
              <a:ext cx="3810" cy="1044575"/>
            </a:xfrm>
            <a:custGeom>
              <a:avLst/>
              <a:gdLst/>
              <a:ahLst/>
              <a:cxnLst/>
              <a:rect l="l" t="t" r="r" b="b"/>
              <a:pathLst>
                <a:path w="3809" h="1044575">
                  <a:moveTo>
                    <a:pt x="3602" y="841422"/>
                  </a:moveTo>
                  <a:lnTo>
                    <a:pt x="3602" y="1044132"/>
                  </a:lnTo>
                </a:path>
                <a:path w="3809" h="1044575">
                  <a:moveTo>
                    <a:pt x="0" y="1043691"/>
                  </a:moveTo>
                  <a:lnTo>
                    <a:pt x="0" y="841422"/>
                  </a:lnTo>
                </a:path>
                <a:path w="3809" h="1044575">
                  <a:moveTo>
                    <a:pt x="3602" y="83"/>
                  </a:moveTo>
                  <a:lnTo>
                    <a:pt x="3602" y="32432"/>
                  </a:lnTo>
                </a:path>
                <a:path w="3809" h="1044575">
                  <a:moveTo>
                    <a:pt x="3602" y="604152"/>
                  </a:moveTo>
                  <a:lnTo>
                    <a:pt x="3602" y="741092"/>
                  </a:lnTo>
                </a:path>
                <a:path w="3809" h="1044575">
                  <a:moveTo>
                    <a:pt x="0" y="741092"/>
                  </a:moveTo>
                  <a:lnTo>
                    <a:pt x="0" y="603800"/>
                  </a:lnTo>
                </a:path>
                <a:path w="3809" h="1044575">
                  <a:moveTo>
                    <a:pt x="0" y="32432"/>
                  </a:moveTo>
                  <a:lnTo>
                    <a:pt x="0" y="0"/>
                  </a:lnTo>
                </a:path>
                <a:path w="3809" h="1044575">
                  <a:moveTo>
                    <a:pt x="3602" y="741092"/>
                  </a:moveTo>
                  <a:lnTo>
                    <a:pt x="3602" y="841422"/>
                  </a:lnTo>
                </a:path>
                <a:path w="3809" h="1044575">
                  <a:moveTo>
                    <a:pt x="0" y="841422"/>
                  </a:moveTo>
                  <a:lnTo>
                    <a:pt x="0" y="741092"/>
                  </a:lnTo>
                </a:path>
                <a:path w="3809" h="1044575">
                  <a:moveTo>
                    <a:pt x="3602" y="32432"/>
                  </a:moveTo>
                  <a:lnTo>
                    <a:pt x="3602" y="33855"/>
                  </a:lnTo>
                </a:path>
                <a:path w="3809" h="1044575">
                  <a:moveTo>
                    <a:pt x="0" y="33685"/>
                  </a:moveTo>
                  <a:lnTo>
                    <a:pt x="0" y="32432"/>
                  </a:lnTo>
                </a:path>
              </a:pathLst>
            </a:custGeom>
            <a:ln w="3175">
              <a:solidFill>
                <a:srgbClr val="A29DA9"/>
              </a:solidFill>
            </a:ln>
          </p:spPr>
          <p:txBody>
            <a:bodyPr wrap="square" lIns="0" tIns="0" rIns="0" bIns="0" rtlCol="0"/>
            <a:lstStyle/>
            <a:p>
              <a:endParaRPr lang="fr-FR" noProof="0" dirty="0"/>
            </a:p>
          </p:txBody>
        </p:sp>
        <p:sp>
          <p:nvSpPr>
            <p:cNvPr id="7236" name="object 7236"/>
            <p:cNvSpPr/>
            <p:nvPr/>
          </p:nvSpPr>
          <p:spPr>
            <a:xfrm>
              <a:off x="7770724" y="5276748"/>
              <a:ext cx="2540" cy="1044575"/>
            </a:xfrm>
            <a:custGeom>
              <a:avLst/>
              <a:gdLst/>
              <a:ahLst/>
              <a:cxnLst/>
              <a:rect l="l" t="t" r="r" b="b"/>
              <a:pathLst>
                <a:path w="2540" h="1044575">
                  <a:moveTo>
                    <a:pt x="1930" y="604215"/>
                  </a:moveTo>
                  <a:lnTo>
                    <a:pt x="0" y="604215"/>
                  </a:lnTo>
                  <a:lnTo>
                    <a:pt x="0" y="1044016"/>
                  </a:lnTo>
                  <a:lnTo>
                    <a:pt x="1930" y="1044016"/>
                  </a:lnTo>
                  <a:lnTo>
                    <a:pt x="1930" y="604215"/>
                  </a:lnTo>
                  <a:close/>
                </a:path>
                <a:path w="2540" h="1044575">
                  <a:moveTo>
                    <a:pt x="1930" y="0"/>
                  </a:moveTo>
                  <a:lnTo>
                    <a:pt x="0" y="0"/>
                  </a:lnTo>
                  <a:lnTo>
                    <a:pt x="0" y="33820"/>
                  </a:lnTo>
                  <a:lnTo>
                    <a:pt x="1930" y="33820"/>
                  </a:lnTo>
                  <a:lnTo>
                    <a:pt x="1930" y="0"/>
                  </a:lnTo>
                  <a:close/>
                </a:path>
              </a:pathLst>
            </a:custGeom>
            <a:solidFill>
              <a:srgbClr val="A29DA9"/>
            </a:solidFill>
          </p:spPr>
          <p:txBody>
            <a:bodyPr wrap="square" lIns="0" tIns="0" rIns="0" bIns="0" rtlCol="0"/>
            <a:lstStyle/>
            <a:p>
              <a:endParaRPr lang="fr-FR" noProof="0" dirty="0"/>
            </a:p>
          </p:txBody>
        </p:sp>
        <p:sp>
          <p:nvSpPr>
            <p:cNvPr id="7237" name="object 7237"/>
            <p:cNvSpPr/>
            <p:nvPr/>
          </p:nvSpPr>
          <p:spPr>
            <a:xfrm>
              <a:off x="7770734" y="5276703"/>
              <a:ext cx="2540" cy="1044575"/>
            </a:xfrm>
            <a:custGeom>
              <a:avLst/>
              <a:gdLst/>
              <a:ahLst/>
              <a:cxnLst/>
              <a:rect l="l" t="t" r="r" b="b"/>
              <a:pathLst>
                <a:path w="2540" h="1044575">
                  <a:moveTo>
                    <a:pt x="1921" y="841338"/>
                  </a:moveTo>
                  <a:lnTo>
                    <a:pt x="1921" y="1044284"/>
                  </a:lnTo>
                </a:path>
                <a:path w="2540" h="1044575">
                  <a:moveTo>
                    <a:pt x="0" y="1044048"/>
                  </a:moveTo>
                  <a:lnTo>
                    <a:pt x="0" y="841338"/>
                  </a:lnTo>
                </a:path>
                <a:path w="2540" h="1044575">
                  <a:moveTo>
                    <a:pt x="1921" y="44"/>
                  </a:moveTo>
                  <a:lnTo>
                    <a:pt x="1921" y="32348"/>
                  </a:lnTo>
                </a:path>
                <a:path w="2540" h="1044575">
                  <a:moveTo>
                    <a:pt x="1921" y="604256"/>
                  </a:moveTo>
                  <a:lnTo>
                    <a:pt x="1921" y="741008"/>
                  </a:lnTo>
                </a:path>
                <a:path w="2540" h="1044575">
                  <a:moveTo>
                    <a:pt x="0" y="741008"/>
                  </a:moveTo>
                  <a:lnTo>
                    <a:pt x="0" y="604068"/>
                  </a:lnTo>
                </a:path>
                <a:path w="2540" h="1044575">
                  <a:moveTo>
                    <a:pt x="0" y="32348"/>
                  </a:moveTo>
                  <a:lnTo>
                    <a:pt x="0" y="0"/>
                  </a:lnTo>
                </a:path>
                <a:path w="2540" h="1044575">
                  <a:moveTo>
                    <a:pt x="1921" y="741008"/>
                  </a:moveTo>
                  <a:lnTo>
                    <a:pt x="1921" y="841338"/>
                  </a:lnTo>
                </a:path>
                <a:path w="2540" h="1044575">
                  <a:moveTo>
                    <a:pt x="0" y="841338"/>
                  </a:moveTo>
                  <a:lnTo>
                    <a:pt x="0" y="741008"/>
                  </a:lnTo>
                </a:path>
                <a:path w="2540" h="1044575">
                  <a:moveTo>
                    <a:pt x="1921" y="32348"/>
                  </a:moveTo>
                  <a:lnTo>
                    <a:pt x="1921" y="33862"/>
                  </a:lnTo>
                </a:path>
                <a:path w="2540" h="1044575">
                  <a:moveTo>
                    <a:pt x="0" y="33771"/>
                  </a:moveTo>
                  <a:lnTo>
                    <a:pt x="0" y="32348"/>
                  </a:lnTo>
                </a:path>
              </a:pathLst>
            </a:custGeom>
            <a:ln w="3175">
              <a:solidFill>
                <a:srgbClr val="A29DA9"/>
              </a:solidFill>
            </a:ln>
          </p:spPr>
          <p:txBody>
            <a:bodyPr wrap="square" lIns="0" tIns="0" rIns="0" bIns="0" rtlCol="0"/>
            <a:lstStyle/>
            <a:p>
              <a:endParaRPr lang="fr-FR" noProof="0" dirty="0"/>
            </a:p>
          </p:txBody>
        </p:sp>
        <p:sp>
          <p:nvSpPr>
            <p:cNvPr id="7238" name="object 7238"/>
            <p:cNvSpPr/>
            <p:nvPr/>
          </p:nvSpPr>
          <p:spPr>
            <a:xfrm>
              <a:off x="7772654" y="5276837"/>
              <a:ext cx="3810" cy="1045210"/>
            </a:xfrm>
            <a:custGeom>
              <a:avLst/>
              <a:gdLst/>
              <a:ahLst/>
              <a:cxnLst/>
              <a:rect l="l" t="t" r="r" b="b"/>
              <a:pathLst>
                <a:path w="3809" h="1045210">
                  <a:moveTo>
                    <a:pt x="3594" y="604481"/>
                  </a:moveTo>
                  <a:lnTo>
                    <a:pt x="0" y="604481"/>
                  </a:lnTo>
                  <a:lnTo>
                    <a:pt x="0" y="1044155"/>
                  </a:lnTo>
                  <a:lnTo>
                    <a:pt x="3594" y="1044600"/>
                  </a:lnTo>
                  <a:lnTo>
                    <a:pt x="3594" y="604481"/>
                  </a:lnTo>
                  <a:close/>
                </a:path>
                <a:path w="3809" h="1045210">
                  <a:moveTo>
                    <a:pt x="3594" y="0"/>
                  </a:moveTo>
                  <a:lnTo>
                    <a:pt x="0" y="0"/>
                  </a:lnTo>
                  <a:lnTo>
                    <a:pt x="0" y="33731"/>
                  </a:lnTo>
                  <a:lnTo>
                    <a:pt x="3594" y="33731"/>
                  </a:lnTo>
                  <a:lnTo>
                    <a:pt x="3594" y="0"/>
                  </a:lnTo>
                  <a:close/>
                </a:path>
              </a:pathLst>
            </a:custGeom>
            <a:solidFill>
              <a:srgbClr val="A29DA8"/>
            </a:solidFill>
          </p:spPr>
          <p:txBody>
            <a:bodyPr wrap="square" lIns="0" tIns="0" rIns="0" bIns="0" rtlCol="0"/>
            <a:lstStyle/>
            <a:p>
              <a:endParaRPr lang="fr-FR" noProof="0" dirty="0"/>
            </a:p>
          </p:txBody>
        </p:sp>
        <p:sp>
          <p:nvSpPr>
            <p:cNvPr id="7239" name="object 7239"/>
            <p:cNvSpPr/>
            <p:nvPr/>
          </p:nvSpPr>
          <p:spPr>
            <a:xfrm>
              <a:off x="7772655" y="5276748"/>
              <a:ext cx="3810" cy="1045210"/>
            </a:xfrm>
            <a:custGeom>
              <a:avLst/>
              <a:gdLst/>
              <a:ahLst/>
              <a:cxnLst/>
              <a:rect l="l" t="t" r="r" b="b"/>
              <a:pathLst>
                <a:path w="3809" h="1045210">
                  <a:moveTo>
                    <a:pt x="3602" y="841294"/>
                  </a:moveTo>
                  <a:lnTo>
                    <a:pt x="3602" y="1044681"/>
                  </a:lnTo>
                </a:path>
                <a:path w="3809" h="1045210">
                  <a:moveTo>
                    <a:pt x="0" y="1044239"/>
                  </a:moveTo>
                  <a:lnTo>
                    <a:pt x="0" y="841294"/>
                  </a:lnTo>
                </a:path>
                <a:path w="3809" h="1045210">
                  <a:moveTo>
                    <a:pt x="3602" y="83"/>
                  </a:moveTo>
                  <a:lnTo>
                    <a:pt x="3602" y="32304"/>
                  </a:lnTo>
                </a:path>
                <a:path w="3809" h="1045210">
                  <a:moveTo>
                    <a:pt x="3602" y="604564"/>
                  </a:moveTo>
                  <a:lnTo>
                    <a:pt x="3602" y="740964"/>
                  </a:lnTo>
                </a:path>
                <a:path w="3809" h="1045210">
                  <a:moveTo>
                    <a:pt x="0" y="740964"/>
                  </a:moveTo>
                  <a:lnTo>
                    <a:pt x="0" y="604211"/>
                  </a:lnTo>
                </a:path>
                <a:path w="3809" h="1045210">
                  <a:moveTo>
                    <a:pt x="0" y="32304"/>
                  </a:moveTo>
                  <a:lnTo>
                    <a:pt x="0" y="0"/>
                  </a:lnTo>
                </a:path>
                <a:path w="3809" h="1045210">
                  <a:moveTo>
                    <a:pt x="3602" y="740964"/>
                  </a:moveTo>
                  <a:lnTo>
                    <a:pt x="3602" y="841294"/>
                  </a:lnTo>
                </a:path>
                <a:path w="3809" h="1045210">
                  <a:moveTo>
                    <a:pt x="0" y="841294"/>
                  </a:moveTo>
                  <a:lnTo>
                    <a:pt x="0" y="740964"/>
                  </a:lnTo>
                </a:path>
                <a:path w="3809" h="1045210">
                  <a:moveTo>
                    <a:pt x="3602" y="32304"/>
                  </a:moveTo>
                  <a:lnTo>
                    <a:pt x="3602" y="33987"/>
                  </a:lnTo>
                </a:path>
                <a:path w="3809" h="1045210">
                  <a:moveTo>
                    <a:pt x="0" y="33817"/>
                  </a:moveTo>
                  <a:lnTo>
                    <a:pt x="0" y="32304"/>
                  </a:lnTo>
                </a:path>
              </a:pathLst>
            </a:custGeom>
            <a:ln w="3175">
              <a:solidFill>
                <a:srgbClr val="A29DA8"/>
              </a:solidFill>
            </a:ln>
          </p:spPr>
          <p:txBody>
            <a:bodyPr wrap="square" lIns="0" tIns="0" rIns="0" bIns="0" rtlCol="0"/>
            <a:lstStyle/>
            <a:p>
              <a:endParaRPr lang="fr-FR" noProof="0" dirty="0"/>
            </a:p>
          </p:txBody>
        </p:sp>
        <p:sp>
          <p:nvSpPr>
            <p:cNvPr id="7240" name="object 7240"/>
            <p:cNvSpPr/>
            <p:nvPr/>
          </p:nvSpPr>
          <p:spPr>
            <a:xfrm>
              <a:off x="7776248" y="5276925"/>
              <a:ext cx="3810" cy="1045210"/>
            </a:xfrm>
            <a:custGeom>
              <a:avLst/>
              <a:gdLst/>
              <a:ahLst/>
              <a:cxnLst/>
              <a:rect l="l" t="t" r="r" b="b"/>
              <a:pathLst>
                <a:path w="3809" h="1045210">
                  <a:moveTo>
                    <a:pt x="3606" y="604748"/>
                  </a:moveTo>
                  <a:lnTo>
                    <a:pt x="0" y="604748"/>
                  </a:lnTo>
                  <a:lnTo>
                    <a:pt x="0" y="1044511"/>
                  </a:lnTo>
                  <a:lnTo>
                    <a:pt x="3606" y="1044956"/>
                  </a:lnTo>
                  <a:lnTo>
                    <a:pt x="3606" y="604748"/>
                  </a:lnTo>
                  <a:close/>
                </a:path>
                <a:path w="3809" h="1045210">
                  <a:moveTo>
                    <a:pt x="3606" y="0"/>
                  </a:moveTo>
                  <a:lnTo>
                    <a:pt x="0" y="0"/>
                  </a:lnTo>
                  <a:lnTo>
                    <a:pt x="0" y="33820"/>
                  </a:lnTo>
                  <a:lnTo>
                    <a:pt x="3606" y="33820"/>
                  </a:lnTo>
                  <a:lnTo>
                    <a:pt x="3606" y="0"/>
                  </a:lnTo>
                  <a:close/>
                </a:path>
              </a:pathLst>
            </a:custGeom>
            <a:solidFill>
              <a:srgbClr val="A29DA8"/>
            </a:solidFill>
          </p:spPr>
          <p:txBody>
            <a:bodyPr wrap="square" lIns="0" tIns="0" rIns="0" bIns="0" rtlCol="0"/>
            <a:lstStyle/>
            <a:p>
              <a:endParaRPr lang="fr-FR" noProof="0" dirty="0"/>
            </a:p>
          </p:txBody>
        </p:sp>
        <p:sp>
          <p:nvSpPr>
            <p:cNvPr id="7241" name="object 7241"/>
            <p:cNvSpPr/>
            <p:nvPr/>
          </p:nvSpPr>
          <p:spPr>
            <a:xfrm>
              <a:off x="7776258" y="5276831"/>
              <a:ext cx="3810" cy="1045210"/>
            </a:xfrm>
            <a:custGeom>
              <a:avLst/>
              <a:gdLst/>
              <a:ahLst/>
              <a:cxnLst/>
              <a:rect l="l" t="t" r="r" b="b"/>
              <a:pathLst>
                <a:path w="3809" h="1045210">
                  <a:moveTo>
                    <a:pt x="3602" y="841210"/>
                  </a:moveTo>
                  <a:lnTo>
                    <a:pt x="3602" y="1045039"/>
                  </a:lnTo>
                </a:path>
                <a:path w="3809" h="1045210">
                  <a:moveTo>
                    <a:pt x="0" y="1044597"/>
                  </a:moveTo>
                  <a:lnTo>
                    <a:pt x="0" y="841210"/>
                  </a:lnTo>
                </a:path>
                <a:path w="3809" h="1045210">
                  <a:moveTo>
                    <a:pt x="3602" y="83"/>
                  </a:moveTo>
                  <a:lnTo>
                    <a:pt x="3602" y="32220"/>
                  </a:lnTo>
                </a:path>
                <a:path w="3809" h="1045210">
                  <a:moveTo>
                    <a:pt x="3602" y="604832"/>
                  </a:moveTo>
                  <a:lnTo>
                    <a:pt x="3602" y="740880"/>
                  </a:lnTo>
                </a:path>
                <a:path w="3809" h="1045210">
                  <a:moveTo>
                    <a:pt x="0" y="740880"/>
                  </a:moveTo>
                  <a:lnTo>
                    <a:pt x="0" y="604480"/>
                  </a:lnTo>
                </a:path>
                <a:path w="3809" h="1045210">
                  <a:moveTo>
                    <a:pt x="0" y="32220"/>
                  </a:moveTo>
                  <a:lnTo>
                    <a:pt x="0" y="0"/>
                  </a:lnTo>
                </a:path>
                <a:path w="3809" h="1045210">
                  <a:moveTo>
                    <a:pt x="3602" y="740880"/>
                  </a:moveTo>
                  <a:lnTo>
                    <a:pt x="3602" y="841210"/>
                  </a:lnTo>
                </a:path>
                <a:path w="3809" h="1045210">
                  <a:moveTo>
                    <a:pt x="0" y="841210"/>
                  </a:moveTo>
                  <a:lnTo>
                    <a:pt x="0" y="740880"/>
                  </a:lnTo>
                </a:path>
                <a:path w="3809" h="1045210">
                  <a:moveTo>
                    <a:pt x="3602" y="32220"/>
                  </a:moveTo>
                  <a:lnTo>
                    <a:pt x="3602" y="34073"/>
                  </a:lnTo>
                </a:path>
                <a:path w="3809" h="1045210">
                  <a:moveTo>
                    <a:pt x="0" y="33903"/>
                  </a:moveTo>
                  <a:lnTo>
                    <a:pt x="0" y="32220"/>
                  </a:lnTo>
                </a:path>
              </a:pathLst>
            </a:custGeom>
            <a:ln w="3175">
              <a:solidFill>
                <a:srgbClr val="A29DA8"/>
              </a:solidFill>
            </a:ln>
          </p:spPr>
          <p:txBody>
            <a:bodyPr wrap="square" lIns="0" tIns="0" rIns="0" bIns="0" rtlCol="0"/>
            <a:lstStyle/>
            <a:p>
              <a:endParaRPr lang="fr-FR" noProof="0" dirty="0"/>
            </a:p>
          </p:txBody>
        </p:sp>
        <p:sp>
          <p:nvSpPr>
            <p:cNvPr id="7242" name="object 7242"/>
            <p:cNvSpPr/>
            <p:nvPr/>
          </p:nvSpPr>
          <p:spPr>
            <a:xfrm>
              <a:off x="7779855" y="5276964"/>
              <a:ext cx="1905" cy="1045210"/>
            </a:xfrm>
            <a:custGeom>
              <a:avLst/>
              <a:gdLst/>
              <a:ahLst/>
              <a:cxnLst/>
              <a:rect l="l" t="t" r="r" b="b"/>
              <a:pathLst>
                <a:path w="1904" h="1045210">
                  <a:moveTo>
                    <a:pt x="1676" y="604875"/>
                  </a:moveTo>
                  <a:lnTo>
                    <a:pt x="0" y="604875"/>
                  </a:lnTo>
                  <a:lnTo>
                    <a:pt x="0" y="1044917"/>
                  </a:lnTo>
                  <a:lnTo>
                    <a:pt x="1676" y="1044917"/>
                  </a:lnTo>
                  <a:lnTo>
                    <a:pt x="1676" y="604875"/>
                  </a:lnTo>
                  <a:close/>
                </a:path>
                <a:path w="1904" h="1045210">
                  <a:moveTo>
                    <a:pt x="1676" y="0"/>
                  </a:moveTo>
                  <a:lnTo>
                    <a:pt x="0" y="0"/>
                  </a:lnTo>
                  <a:lnTo>
                    <a:pt x="0" y="34023"/>
                  </a:lnTo>
                  <a:lnTo>
                    <a:pt x="1676" y="34023"/>
                  </a:lnTo>
                  <a:lnTo>
                    <a:pt x="1676" y="0"/>
                  </a:lnTo>
                  <a:close/>
                </a:path>
              </a:pathLst>
            </a:custGeom>
            <a:solidFill>
              <a:srgbClr val="A29DA8"/>
            </a:solidFill>
          </p:spPr>
          <p:txBody>
            <a:bodyPr wrap="square" lIns="0" tIns="0" rIns="0" bIns="0" rtlCol="0"/>
            <a:lstStyle/>
            <a:p>
              <a:endParaRPr lang="fr-FR" noProof="0" dirty="0"/>
            </a:p>
          </p:txBody>
        </p:sp>
        <p:sp>
          <p:nvSpPr>
            <p:cNvPr id="7243" name="object 7243"/>
            <p:cNvSpPr/>
            <p:nvPr/>
          </p:nvSpPr>
          <p:spPr>
            <a:xfrm>
              <a:off x="7779861" y="5276915"/>
              <a:ext cx="1905" cy="1045210"/>
            </a:xfrm>
            <a:custGeom>
              <a:avLst/>
              <a:gdLst/>
              <a:ahLst/>
              <a:cxnLst/>
              <a:rect l="l" t="t" r="r" b="b"/>
              <a:pathLst>
                <a:path w="1904" h="1045210">
                  <a:moveTo>
                    <a:pt x="1681" y="841126"/>
                  </a:moveTo>
                  <a:lnTo>
                    <a:pt x="1681" y="1045161"/>
                  </a:lnTo>
                </a:path>
                <a:path w="1904" h="1045210">
                  <a:moveTo>
                    <a:pt x="0" y="1044955"/>
                  </a:moveTo>
                  <a:lnTo>
                    <a:pt x="0" y="841126"/>
                  </a:lnTo>
                </a:path>
                <a:path w="1904" h="1045210">
                  <a:moveTo>
                    <a:pt x="1681" y="39"/>
                  </a:moveTo>
                  <a:lnTo>
                    <a:pt x="1681" y="32136"/>
                  </a:lnTo>
                </a:path>
                <a:path w="1904" h="1045210">
                  <a:moveTo>
                    <a:pt x="1681" y="604913"/>
                  </a:moveTo>
                  <a:lnTo>
                    <a:pt x="1681" y="740796"/>
                  </a:lnTo>
                </a:path>
                <a:path w="1904" h="1045210">
                  <a:moveTo>
                    <a:pt x="0" y="740796"/>
                  </a:moveTo>
                  <a:lnTo>
                    <a:pt x="0" y="604748"/>
                  </a:lnTo>
                </a:path>
                <a:path w="1904" h="1045210">
                  <a:moveTo>
                    <a:pt x="0" y="32136"/>
                  </a:moveTo>
                  <a:lnTo>
                    <a:pt x="0" y="0"/>
                  </a:lnTo>
                </a:path>
                <a:path w="1904" h="1045210">
                  <a:moveTo>
                    <a:pt x="1681" y="740796"/>
                  </a:moveTo>
                  <a:lnTo>
                    <a:pt x="1681" y="805566"/>
                  </a:lnTo>
                  <a:lnTo>
                    <a:pt x="1681" y="841126"/>
                  </a:lnTo>
                </a:path>
                <a:path w="1904" h="1045210">
                  <a:moveTo>
                    <a:pt x="0" y="841126"/>
                  </a:moveTo>
                  <a:lnTo>
                    <a:pt x="0" y="740796"/>
                  </a:lnTo>
                </a:path>
                <a:path w="1904" h="1045210">
                  <a:moveTo>
                    <a:pt x="1681" y="32136"/>
                  </a:moveTo>
                  <a:lnTo>
                    <a:pt x="1681" y="34068"/>
                  </a:lnTo>
                </a:path>
                <a:path w="1904" h="1045210">
                  <a:moveTo>
                    <a:pt x="0" y="33989"/>
                  </a:moveTo>
                  <a:lnTo>
                    <a:pt x="0" y="32136"/>
                  </a:lnTo>
                </a:path>
              </a:pathLst>
            </a:custGeom>
            <a:ln w="3175">
              <a:solidFill>
                <a:srgbClr val="A29DA8"/>
              </a:solidFill>
            </a:ln>
          </p:spPr>
          <p:txBody>
            <a:bodyPr wrap="square" lIns="0" tIns="0" rIns="0" bIns="0" rtlCol="0"/>
            <a:lstStyle/>
            <a:p>
              <a:endParaRPr lang="fr-FR" noProof="0" dirty="0"/>
            </a:p>
          </p:txBody>
        </p:sp>
        <p:sp>
          <p:nvSpPr>
            <p:cNvPr id="7244" name="object 7244"/>
            <p:cNvSpPr/>
            <p:nvPr/>
          </p:nvSpPr>
          <p:spPr>
            <a:xfrm>
              <a:off x="7781531" y="5277040"/>
              <a:ext cx="3810" cy="1045844"/>
            </a:xfrm>
            <a:custGeom>
              <a:avLst/>
              <a:gdLst/>
              <a:ahLst/>
              <a:cxnLst/>
              <a:rect l="l" t="t" r="r" b="b"/>
              <a:pathLst>
                <a:path w="3809" h="1045845">
                  <a:moveTo>
                    <a:pt x="3390" y="820686"/>
                  </a:moveTo>
                  <a:lnTo>
                    <a:pt x="0" y="805446"/>
                  </a:lnTo>
                  <a:lnTo>
                    <a:pt x="0" y="820686"/>
                  </a:lnTo>
                  <a:lnTo>
                    <a:pt x="3390" y="820686"/>
                  </a:lnTo>
                  <a:close/>
                </a:path>
                <a:path w="3809" h="1045845">
                  <a:moveTo>
                    <a:pt x="3606" y="820953"/>
                  </a:moveTo>
                  <a:lnTo>
                    <a:pt x="0" y="820953"/>
                  </a:lnTo>
                  <a:lnTo>
                    <a:pt x="0" y="1045044"/>
                  </a:lnTo>
                  <a:lnTo>
                    <a:pt x="3606" y="1045489"/>
                  </a:lnTo>
                  <a:lnTo>
                    <a:pt x="3606" y="820953"/>
                  </a:lnTo>
                  <a:close/>
                </a:path>
                <a:path w="3809" h="1045845">
                  <a:moveTo>
                    <a:pt x="3606" y="605142"/>
                  </a:moveTo>
                  <a:lnTo>
                    <a:pt x="0" y="605142"/>
                  </a:lnTo>
                  <a:lnTo>
                    <a:pt x="0" y="805446"/>
                  </a:lnTo>
                  <a:lnTo>
                    <a:pt x="3606" y="797826"/>
                  </a:lnTo>
                  <a:lnTo>
                    <a:pt x="3606" y="605142"/>
                  </a:lnTo>
                  <a:close/>
                </a:path>
                <a:path w="3809" h="1045845">
                  <a:moveTo>
                    <a:pt x="3606" y="0"/>
                  </a:moveTo>
                  <a:lnTo>
                    <a:pt x="0" y="0"/>
                  </a:lnTo>
                  <a:lnTo>
                    <a:pt x="0" y="33947"/>
                  </a:lnTo>
                  <a:lnTo>
                    <a:pt x="3606" y="33947"/>
                  </a:lnTo>
                  <a:lnTo>
                    <a:pt x="3606" y="0"/>
                  </a:lnTo>
                  <a:close/>
                </a:path>
              </a:pathLst>
            </a:custGeom>
            <a:solidFill>
              <a:srgbClr val="A29DA8"/>
            </a:solidFill>
          </p:spPr>
          <p:txBody>
            <a:bodyPr wrap="square" lIns="0" tIns="0" rIns="0" bIns="0" rtlCol="0"/>
            <a:lstStyle/>
            <a:p>
              <a:endParaRPr lang="fr-FR" noProof="0" dirty="0"/>
            </a:p>
          </p:txBody>
        </p:sp>
        <p:sp>
          <p:nvSpPr>
            <p:cNvPr id="7245" name="object 7245"/>
            <p:cNvSpPr/>
            <p:nvPr/>
          </p:nvSpPr>
          <p:spPr>
            <a:xfrm>
              <a:off x="7781543" y="5276954"/>
              <a:ext cx="3810" cy="1045844"/>
            </a:xfrm>
            <a:custGeom>
              <a:avLst/>
              <a:gdLst/>
              <a:ahLst/>
              <a:cxnLst/>
              <a:rect l="l" t="t" r="r" b="b"/>
              <a:pathLst>
                <a:path w="3809" h="1045845">
                  <a:moveTo>
                    <a:pt x="3602" y="841087"/>
                  </a:moveTo>
                  <a:lnTo>
                    <a:pt x="3602" y="1045563"/>
                  </a:lnTo>
                </a:path>
                <a:path w="3809" h="1045845">
                  <a:moveTo>
                    <a:pt x="0" y="1045122"/>
                  </a:moveTo>
                  <a:lnTo>
                    <a:pt x="0" y="841087"/>
                  </a:lnTo>
                </a:path>
                <a:path w="3809" h="1045845">
                  <a:moveTo>
                    <a:pt x="3602" y="83"/>
                  </a:moveTo>
                  <a:lnTo>
                    <a:pt x="3602" y="32097"/>
                  </a:lnTo>
                </a:path>
                <a:path w="3809" h="1045845">
                  <a:moveTo>
                    <a:pt x="3602" y="605226"/>
                  </a:moveTo>
                  <a:lnTo>
                    <a:pt x="3602" y="740757"/>
                  </a:lnTo>
                </a:path>
                <a:path w="3809" h="1045845">
                  <a:moveTo>
                    <a:pt x="0" y="740757"/>
                  </a:moveTo>
                  <a:lnTo>
                    <a:pt x="0" y="604873"/>
                  </a:lnTo>
                </a:path>
                <a:path w="3809" h="1045845">
                  <a:moveTo>
                    <a:pt x="0" y="32097"/>
                  </a:moveTo>
                  <a:lnTo>
                    <a:pt x="0" y="0"/>
                  </a:lnTo>
                </a:path>
                <a:path w="3809" h="1045845">
                  <a:moveTo>
                    <a:pt x="3602" y="740757"/>
                  </a:moveTo>
                  <a:lnTo>
                    <a:pt x="3602" y="797901"/>
                  </a:lnTo>
                </a:path>
                <a:path w="3809" h="1045845">
                  <a:moveTo>
                    <a:pt x="3602" y="821036"/>
                  </a:moveTo>
                  <a:lnTo>
                    <a:pt x="3602" y="841087"/>
                  </a:lnTo>
                </a:path>
                <a:path w="3809" h="1045845">
                  <a:moveTo>
                    <a:pt x="0" y="841087"/>
                  </a:moveTo>
                  <a:lnTo>
                    <a:pt x="0" y="805527"/>
                  </a:lnTo>
                  <a:lnTo>
                    <a:pt x="0" y="740757"/>
                  </a:lnTo>
                </a:path>
                <a:path w="3809" h="1045845">
                  <a:moveTo>
                    <a:pt x="3602" y="32097"/>
                  </a:moveTo>
                  <a:lnTo>
                    <a:pt x="3602" y="34198"/>
                  </a:lnTo>
                </a:path>
                <a:path w="3809" h="1045845">
                  <a:moveTo>
                    <a:pt x="0" y="34029"/>
                  </a:moveTo>
                  <a:lnTo>
                    <a:pt x="0" y="32097"/>
                  </a:lnTo>
                </a:path>
              </a:pathLst>
            </a:custGeom>
            <a:ln w="3175">
              <a:solidFill>
                <a:srgbClr val="A29DA8"/>
              </a:solidFill>
            </a:ln>
          </p:spPr>
          <p:txBody>
            <a:bodyPr wrap="square" lIns="0" tIns="0" rIns="0" bIns="0" rtlCol="0"/>
            <a:lstStyle/>
            <a:p>
              <a:endParaRPr lang="fr-FR" noProof="0" dirty="0"/>
            </a:p>
          </p:txBody>
        </p:sp>
        <p:sp>
          <p:nvSpPr>
            <p:cNvPr id="7246" name="object 7246"/>
            <p:cNvSpPr/>
            <p:nvPr/>
          </p:nvSpPr>
          <p:spPr>
            <a:xfrm>
              <a:off x="7785138" y="5277129"/>
              <a:ext cx="3810" cy="1045844"/>
            </a:xfrm>
            <a:custGeom>
              <a:avLst/>
              <a:gdLst/>
              <a:ahLst/>
              <a:cxnLst/>
              <a:rect l="l" t="t" r="r" b="b"/>
              <a:pathLst>
                <a:path w="3809" h="1045845">
                  <a:moveTo>
                    <a:pt x="3606" y="825398"/>
                  </a:moveTo>
                  <a:lnTo>
                    <a:pt x="0" y="820864"/>
                  </a:lnTo>
                  <a:lnTo>
                    <a:pt x="0" y="1045400"/>
                  </a:lnTo>
                  <a:lnTo>
                    <a:pt x="3606" y="1045832"/>
                  </a:lnTo>
                  <a:lnTo>
                    <a:pt x="3606" y="825398"/>
                  </a:lnTo>
                  <a:close/>
                </a:path>
                <a:path w="3809" h="1045845">
                  <a:moveTo>
                    <a:pt x="3606" y="605409"/>
                  </a:moveTo>
                  <a:lnTo>
                    <a:pt x="0" y="605409"/>
                  </a:lnTo>
                  <a:lnTo>
                    <a:pt x="0" y="797737"/>
                  </a:lnTo>
                  <a:lnTo>
                    <a:pt x="3606" y="790105"/>
                  </a:lnTo>
                  <a:lnTo>
                    <a:pt x="3606" y="605409"/>
                  </a:lnTo>
                  <a:close/>
                </a:path>
                <a:path w="3809" h="1045845">
                  <a:moveTo>
                    <a:pt x="3606" y="0"/>
                  </a:moveTo>
                  <a:lnTo>
                    <a:pt x="0" y="0"/>
                  </a:lnTo>
                  <a:lnTo>
                    <a:pt x="0" y="34036"/>
                  </a:lnTo>
                  <a:lnTo>
                    <a:pt x="3606" y="34036"/>
                  </a:lnTo>
                  <a:lnTo>
                    <a:pt x="3606" y="0"/>
                  </a:lnTo>
                  <a:close/>
                </a:path>
              </a:pathLst>
            </a:custGeom>
            <a:solidFill>
              <a:srgbClr val="A19CA8"/>
            </a:solidFill>
          </p:spPr>
          <p:txBody>
            <a:bodyPr wrap="square" lIns="0" tIns="0" rIns="0" bIns="0" rtlCol="0"/>
            <a:lstStyle/>
            <a:p>
              <a:endParaRPr lang="fr-FR" noProof="0" dirty="0"/>
            </a:p>
          </p:txBody>
        </p:sp>
        <p:sp>
          <p:nvSpPr>
            <p:cNvPr id="7247" name="object 7247"/>
            <p:cNvSpPr/>
            <p:nvPr/>
          </p:nvSpPr>
          <p:spPr>
            <a:xfrm>
              <a:off x="7785146" y="5277038"/>
              <a:ext cx="3810" cy="1046480"/>
            </a:xfrm>
            <a:custGeom>
              <a:avLst/>
              <a:gdLst/>
              <a:ahLst/>
              <a:cxnLst/>
              <a:rect l="l" t="t" r="r" b="b"/>
              <a:pathLst>
                <a:path w="3809" h="1046479">
                  <a:moveTo>
                    <a:pt x="3602" y="841003"/>
                  </a:moveTo>
                  <a:lnTo>
                    <a:pt x="3602" y="1045921"/>
                  </a:lnTo>
                </a:path>
                <a:path w="3809" h="1046479">
                  <a:moveTo>
                    <a:pt x="0" y="1045479"/>
                  </a:moveTo>
                  <a:lnTo>
                    <a:pt x="0" y="841003"/>
                  </a:lnTo>
                </a:path>
                <a:path w="3809" h="1046479">
                  <a:moveTo>
                    <a:pt x="3602" y="83"/>
                  </a:moveTo>
                  <a:lnTo>
                    <a:pt x="3602" y="32013"/>
                  </a:lnTo>
                </a:path>
                <a:path w="3809" h="1046479">
                  <a:moveTo>
                    <a:pt x="3602" y="605494"/>
                  </a:moveTo>
                  <a:lnTo>
                    <a:pt x="3602" y="740673"/>
                  </a:lnTo>
                </a:path>
                <a:path w="3809" h="1046479">
                  <a:moveTo>
                    <a:pt x="0" y="740673"/>
                  </a:moveTo>
                  <a:lnTo>
                    <a:pt x="0" y="605142"/>
                  </a:lnTo>
                </a:path>
                <a:path w="3809" h="1046479">
                  <a:moveTo>
                    <a:pt x="0" y="32013"/>
                  </a:moveTo>
                  <a:lnTo>
                    <a:pt x="0" y="0"/>
                  </a:lnTo>
                </a:path>
                <a:path w="3809" h="1046479">
                  <a:moveTo>
                    <a:pt x="3602" y="740673"/>
                  </a:moveTo>
                  <a:lnTo>
                    <a:pt x="3602" y="790191"/>
                  </a:lnTo>
                </a:path>
                <a:path w="3809" h="1046479">
                  <a:moveTo>
                    <a:pt x="3602" y="825481"/>
                  </a:moveTo>
                  <a:lnTo>
                    <a:pt x="3602" y="841003"/>
                  </a:lnTo>
                </a:path>
                <a:path w="3809" h="1046479">
                  <a:moveTo>
                    <a:pt x="0" y="841003"/>
                  </a:moveTo>
                  <a:lnTo>
                    <a:pt x="0" y="820952"/>
                  </a:lnTo>
                </a:path>
                <a:path w="3809" h="1046479">
                  <a:moveTo>
                    <a:pt x="0" y="797817"/>
                  </a:moveTo>
                  <a:lnTo>
                    <a:pt x="0" y="740673"/>
                  </a:lnTo>
                </a:path>
                <a:path w="3809" h="1046479">
                  <a:moveTo>
                    <a:pt x="3602" y="32013"/>
                  </a:moveTo>
                  <a:lnTo>
                    <a:pt x="3602" y="34284"/>
                  </a:lnTo>
                </a:path>
                <a:path w="3809" h="1046479">
                  <a:moveTo>
                    <a:pt x="0" y="34114"/>
                  </a:moveTo>
                  <a:lnTo>
                    <a:pt x="0" y="32013"/>
                  </a:lnTo>
                </a:path>
              </a:pathLst>
            </a:custGeom>
            <a:ln w="3175">
              <a:solidFill>
                <a:srgbClr val="A19CA8"/>
              </a:solidFill>
            </a:ln>
          </p:spPr>
          <p:txBody>
            <a:bodyPr wrap="square" lIns="0" tIns="0" rIns="0" bIns="0" rtlCol="0"/>
            <a:lstStyle/>
            <a:p>
              <a:endParaRPr lang="fr-FR" noProof="0" dirty="0"/>
            </a:p>
          </p:txBody>
        </p:sp>
        <p:sp>
          <p:nvSpPr>
            <p:cNvPr id="7248" name="object 7248"/>
            <p:cNvSpPr/>
            <p:nvPr/>
          </p:nvSpPr>
          <p:spPr>
            <a:xfrm>
              <a:off x="7788745" y="5277218"/>
              <a:ext cx="3810" cy="1046480"/>
            </a:xfrm>
            <a:custGeom>
              <a:avLst/>
              <a:gdLst/>
              <a:ahLst/>
              <a:cxnLst/>
              <a:rect l="l" t="t" r="r" b="b"/>
              <a:pathLst>
                <a:path w="3809" h="1046479">
                  <a:moveTo>
                    <a:pt x="3606" y="829843"/>
                  </a:moveTo>
                  <a:lnTo>
                    <a:pt x="0" y="825309"/>
                  </a:lnTo>
                  <a:lnTo>
                    <a:pt x="0" y="1045743"/>
                  </a:lnTo>
                  <a:lnTo>
                    <a:pt x="3606" y="1046187"/>
                  </a:lnTo>
                  <a:lnTo>
                    <a:pt x="3606" y="829843"/>
                  </a:lnTo>
                  <a:close/>
                </a:path>
                <a:path w="3809" h="1046479">
                  <a:moveTo>
                    <a:pt x="3606" y="606209"/>
                  </a:moveTo>
                  <a:lnTo>
                    <a:pt x="0" y="606209"/>
                  </a:lnTo>
                  <a:lnTo>
                    <a:pt x="0" y="783717"/>
                  </a:lnTo>
                  <a:lnTo>
                    <a:pt x="0" y="784860"/>
                  </a:lnTo>
                  <a:lnTo>
                    <a:pt x="0" y="790587"/>
                  </a:lnTo>
                  <a:lnTo>
                    <a:pt x="1079" y="790587"/>
                  </a:lnTo>
                  <a:lnTo>
                    <a:pt x="1079" y="784860"/>
                  </a:lnTo>
                  <a:lnTo>
                    <a:pt x="3467" y="784860"/>
                  </a:lnTo>
                  <a:lnTo>
                    <a:pt x="3467" y="783717"/>
                  </a:lnTo>
                  <a:lnTo>
                    <a:pt x="3606" y="783717"/>
                  </a:lnTo>
                  <a:lnTo>
                    <a:pt x="3606" y="606209"/>
                  </a:lnTo>
                  <a:close/>
                </a:path>
                <a:path w="3809" h="1046479">
                  <a:moveTo>
                    <a:pt x="3606" y="0"/>
                  </a:moveTo>
                  <a:lnTo>
                    <a:pt x="0" y="0"/>
                  </a:lnTo>
                  <a:lnTo>
                    <a:pt x="0" y="34112"/>
                  </a:lnTo>
                  <a:lnTo>
                    <a:pt x="3606" y="34112"/>
                  </a:lnTo>
                  <a:lnTo>
                    <a:pt x="3606" y="0"/>
                  </a:lnTo>
                  <a:close/>
                </a:path>
              </a:pathLst>
            </a:custGeom>
            <a:solidFill>
              <a:srgbClr val="A19CA8"/>
            </a:solidFill>
          </p:spPr>
          <p:txBody>
            <a:bodyPr wrap="square" lIns="0" tIns="0" rIns="0" bIns="0" rtlCol="0"/>
            <a:lstStyle/>
            <a:p>
              <a:endParaRPr lang="fr-FR" noProof="0" dirty="0"/>
            </a:p>
          </p:txBody>
        </p:sp>
        <p:sp>
          <p:nvSpPr>
            <p:cNvPr id="7249" name="object 7249"/>
            <p:cNvSpPr/>
            <p:nvPr/>
          </p:nvSpPr>
          <p:spPr>
            <a:xfrm>
              <a:off x="7788749" y="5277122"/>
              <a:ext cx="3810" cy="1046480"/>
            </a:xfrm>
            <a:custGeom>
              <a:avLst/>
              <a:gdLst/>
              <a:ahLst/>
              <a:cxnLst/>
              <a:rect l="l" t="t" r="r" b="b"/>
              <a:pathLst>
                <a:path w="3809" h="1046479">
                  <a:moveTo>
                    <a:pt x="3602" y="840919"/>
                  </a:moveTo>
                  <a:lnTo>
                    <a:pt x="3602" y="1046279"/>
                  </a:lnTo>
                </a:path>
                <a:path w="3809" h="1046479">
                  <a:moveTo>
                    <a:pt x="0" y="1045837"/>
                  </a:moveTo>
                  <a:lnTo>
                    <a:pt x="0" y="840919"/>
                  </a:lnTo>
                </a:path>
                <a:path w="3809" h="1046479">
                  <a:moveTo>
                    <a:pt x="3602" y="83"/>
                  </a:moveTo>
                  <a:lnTo>
                    <a:pt x="3602" y="31929"/>
                  </a:lnTo>
                </a:path>
                <a:path w="3809" h="1046479">
                  <a:moveTo>
                    <a:pt x="3602" y="605762"/>
                  </a:moveTo>
                  <a:lnTo>
                    <a:pt x="3602" y="740589"/>
                  </a:lnTo>
                </a:path>
                <a:path w="3809" h="1046479">
                  <a:moveTo>
                    <a:pt x="0" y="740589"/>
                  </a:moveTo>
                  <a:lnTo>
                    <a:pt x="0" y="605410"/>
                  </a:lnTo>
                </a:path>
                <a:path w="3809" h="1046479">
                  <a:moveTo>
                    <a:pt x="0" y="31929"/>
                  </a:moveTo>
                  <a:lnTo>
                    <a:pt x="0" y="0"/>
                  </a:lnTo>
                </a:path>
                <a:path w="3809" h="1046479">
                  <a:moveTo>
                    <a:pt x="3602" y="740589"/>
                  </a:moveTo>
                  <a:lnTo>
                    <a:pt x="3602" y="784301"/>
                  </a:lnTo>
                </a:path>
                <a:path w="3809" h="1046479">
                  <a:moveTo>
                    <a:pt x="3602" y="829926"/>
                  </a:moveTo>
                  <a:lnTo>
                    <a:pt x="3602" y="840919"/>
                  </a:lnTo>
                </a:path>
                <a:path w="3809" h="1046479">
                  <a:moveTo>
                    <a:pt x="0" y="840919"/>
                  </a:moveTo>
                  <a:lnTo>
                    <a:pt x="0" y="825397"/>
                  </a:lnTo>
                </a:path>
                <a:path w="3809" h="1046479">
                  <a:moveTo>
                    <a:pt x="0" y="790107"/>
                  </a:moveTo>
                  <a:lnTo>
                    <a:pt x="0" y="740589"/>
                  </a:lnTo>
                </a:path>
                <a:path w="3809" h="1046479">
                  <a:moveTo>
                    <a:pt x="3602" y="31929"/>
                  </a:moveTo>
                  <a:lnTo>
                    <a:pt x="3602" y="34370"/>
                  </a:lnTo>
                </a:path>
                <a:path w="3809" h="1046479">
                  <a:moveTo>
                    <a:pt x="0" y="34200"/>
                  </a:moveTo>
                  <a:lnTo>
                    <a:pt x="0" y="31929"/>
                  </a:lnTo>
                </a:path>
              </a:pathLst>
            </a:custGeom>
            <a:ln w="3175">
              <a:solidFill>
                <a:srgbClr val="A19CA8"/>
              </a:solidFill>
            </a:ln>
          </p:spPr>
          <p:txBody>
            <a:bodyPr wrap="square" lIns="0" tIns="0" rIns="0" bIns="0" rtlCol="0"/>
            <a:lstStyle/>
            <a:p>
              <a:endParaRPr lang="fr-FR" noProof="0" dirty="0"/>
            </a:p>
          </p:txBody>
        </p:sp>
        <p:sp>
          <p:nvSpPr>
            <p:cNvPr id="7250" name="object 7250"/>
            <p:cNvSpPr/>
            <p:nvPr/>
          </p:nvSpPr>
          <p:spPr>
            <a:xfrm>
              <a:off x="7792352" y="5277256"/>
              <a:ext cx="2540" cy="1046480"/>
            </a:xfrm>
            <a:custGeom>
              <a:avLst/>
              <a:gdLst/>
              <a:ahLst/>
              <a:cxnLst/>
              <a:rect l="l" t="t" r="r" b="b"/>
              <a:pathLst>
                <a:path w="2540" h="1046479">
                  <a:moveTo>
                    <a:pt x="1917" y="832218"/>
                  </a:moveTo>
                  <a:lnTo>
                    <a:pt x="0" y="829805"/>
                  </a:lnTo>
                  <a:lnTo>
                    <a:pt x="0" y="1046149"/>
                  </a:lnTo>
                  <a:lnTo>
                    <a:pt x="1917" y="1046149"/>
                  </a:lnTo>
                  <a:lnTo>
                    <a:pt x="1917" y="832218"/>
                  </a:lnTo>
                  <a:close/>
                </a:path>
                <a:path w="2540" h="1046479">
                  <a:moveTo>
                    <a:pt x="1917" y="605828"/>
                  </a:moveTo>
                  <a:lnTo>
                    <a:pt x="0" y="605828"/>
                  </a:lnTo>
                  <a:lnTo>
                    <a:pt x="0" y="784174"/>
                  </a:lnTo>
                  <a:lnTo>
                    <a:pt x="1917" y="783005"/>
                  </a:lnTo>
                  <a:lnTo>
                    <a:pt x="1917" y="605828"/>
                  </a:lnTo>
                  <a:close/>
                </a:path>
                <a:path w="2540" h="1046479">
                  <a:moveTo>
                    <a:pt x="1917" y="0"/>
                  </a:moveTo>
                  <a:lnTo>
                    <a:pt x="0" y="0"/>
                  </a:lnTo>
                  <a:lnTo>
                    <a:pt x="0" y="34328"/>
                  </a:lnTo>
                  <a:lnTo>
                    <a:pt x="1917" y="34328"/>
                  </a:lnTo>
                  <a:lnTo>
                    <a:pt x="1917" y="0"/>
                  </a:lnTo>
                  <a:close/>
                </a:path>
              </a:pathLst>
            </a:custGeom>
            <a:solidFill>
              <a:srgbClr val="A19CA8"/>
            </a:solidFill>
          </p:spPr>
          <p:txBody>
            <a:bodyPr wrap="square" lIns="0" tIns="0" rIns="0" bIns="0" rtlCol="0"/>
            <a:lstStyle/>
            <a:p>
              <a:endParaRPr lang="fr-FR" noProof="0" dirty="0"/>
            </a:p>
          </p:txBody>
        </p:sp>
        <p:sp>
          <p:nvSpPr>
            <p:cNvPr id="7251" name="object 7251"/>
            <p:cNvSpPr/>
            <p:nvPr/>
          </p:nvSpPr>
          <p:spPr>
            <a:xfrm>
              <a:off x="7792352" y="5277206"/>
              <a:ext cx="2540" cy="1046480"/>
            </a:xfrm>
            <a:custGeom>
              <a:avLst/>
              <a:gdLst/>
              <a:ahLst/>
              <a:cxnLst/>
              <a:rect l="l" t="t" r="r" b="b"/>
              <a:pathLst>
                <a:path w="2540" h="1046479">
                  <a:moveTo>
                    <a:pt x="1921" y="840835"/>
                  </a:moveTo>
                  <a:lnTo>
                    <a:pt x="1921" y="1046431"/>
                  </a:lnTo>
                </a:path>
                <a:path w="2540" h="1046479">
                  <a:moveTo>
                    <a:pt x="0" y="1046195"/>
                  </a:moveTo>
                  <a:lnTo>
                    <a:pt x="0" y="840835"/>
                  </a:lnTo>
                </a:path>
                <a:path w="2540" h="1046479">
                  <a:moveTo>
                    <a:pt x="1921" y="44"/>
                  </a:moveTo>
                  <a:lnTo>
                    <a:pt x="1921" y="31845"/>
                  </a:lnTo>
                </a:path>
                <a:path w="2540" h="1046479">
                  <a:moveTo>
                    <a:pt x="1921" y="605866"/>
                  </a:moveTo>
                  <a:lnTo>
                    <a:pt x="1921" y="740505"/>
                  </a:lnTo>
                </a:path>
                <a:path w="2540" h="1046479">
                  <a:moveTo>
                    <a:pt x="0" y="740505"/>
                  </a:moveTo>
                  <a:lnTo>
                    <a:pt x="0" y="605679"/>
                  </a:lnTo>
                </a:path>
                <a:path w="2540" h="1046479">
                  <a:moveTo>
                    <a:pt x="0" y="31845"/>
                  </a:moveTo>
                  <a:lnTo>
                    <a:pt x="0" y="0"/>
                  </a:lnTo>
                </a:path>
                <a:path w="2540" h="1046479">
                  <a:moveTo>
                    <a:pt x="1921" y="740505"/>
                  </a:moveTo>
                  <a:lnTo>
                    <a:pt x="1921" y="783044"/>
                  </a:lnTo>
                </a:path>
                <a:path w="2540" h="1046479">
                  <a:moveTo>
                    <a:pt x="1921" y="832258"/>
                  </a:moveTo>
                  <a:lnTo>
                    <a:pt x="1921" y="840835"/>
                  </a:lnTo>
                </a:path>
                <a:path w="2540" h="1046479">
                  <a:moveTo>
                    <a:pt x="0" y="840835"/>
                  </a:moveTo>
                  <a:lnTo>
                    <a:pt x="0" y="829843"/>
                  </a:lnTo>
                </a:path>
                <a:path w="2540" h="1046479">
                  <a:moveTo>
                    <a:pt x="0" y="784217"/>
                  </a:moveTo>
                  <a:lnTo>
                    <a:pt x="0" y="740505"/>
                  </a:lnTo>
                </a:path>
                <a:path w="2540" h="1046479">
                  <a:moveTo>
                    <a:pt x="1921" y="31845"/>
                  </a:moveTo>
                  <a:lnTo>
                    <a:pt x="1921" y="34377"/>
                  </a:lnTo>
                </a:path>
                <a:path w="2540" h="1046479">
                  <a:moveTo>
                    <a:pt x="0" y="34286"/>
                  </a:moveTo>
                  <a:lnTo>
                    <a:pt x="0" y="31845"/>
                  </a:lnTo>
                </a:path>
              </a:pathLst>
            </a:custGeom>
            <a:ln w="3175">
              <a:solidFill>
                <a:srgbClr val="A19CA8"/>
              </a:solidFill>
            </a:ln>
          </p:spPr>
          <p:txBody>
            <a:bodyPr wrap="square" lIns="0" tIns="0" rIns="0" bIns="0" rtlCol="0"/>
            <a:lstStyle/>
            <a:p>
              <a:endParaRPr lang="fr-FR" noProof="0" dirty="0"/>
            </a:p>
          </p:txBody>
        </p:sp>
        <p:sp>
          <p:nvSpPr>
            <p:cNvPr id="7252" name="object 7252"/>
            <p:cNvSpPr/>
            <p:nvPr/>
          </p:nvSpPr>
          <p:spPr>
            <a:xfrm>
              <a:off x="7794269" y="5277434"/>
              <a:ext cx="3810" cy="1047115"/>
            </a:xfrm>
            <a:custGeom>
              <a:avLst/>
              <a:gdLst/>
              <a:ahLst/>
              <a:cxnLst/>
              <a:rect l="l" t="t" r="r" b="b"/>
              <a:pathLst>
                <a:path w="3809" h="1047114">
                  <a:moveTo>
                    <a:pt x="3606" y="836180"/>
                  </a:moveTo>
                  <a:lnTo>
                    <a:pt x="2768" y="836180"/>
                  </a:lnTo>
                  <a:lnTo>
                    <a:pt x="2768" y="833894"/>
                  </a:lnTo>
                  <a:lnTo>
                    <a:pt x="558" y="833894"/>
                  </a:lnTo>
                  <a:lnTo>
                    <a:pt x="558" y="831596"/>
                  </a:lnTo>
                  <a:lnTo>
                    <a:pt x="0" y="831596"/>
                  </a:lnTo>
                  <a:lnTo>
                    <a:pt x="0" y="833894"/>
                  </a:lnTo>
                  <a:lnTo>
                    <a:pt x="0" y="836180"/>
                  </a:lnTo>
                  <a:lnTo>
                    <a:pt x="0" y="1045756"/>
                  </a:lnTo>
                  <a:lnTo>
                    <a:pt x="965" y="1045756"/>
                  </a:lnTo>
                  <a:lnTo>
                    <a:pt x="965" y="1046899"/>
                  </a:lnTo>
                  <a:lnTo>
                    <a:pt x="3606" y="1046899"/>
                  </a:lnTo>
                  <a:lnTo>
                    <a:pt x="3606" y="1045756"/>
                  </a:lnTo>
                  <a:lnTo>
                    <a:pt x="3606" y="836180"/>
                  </a:lnTo>
                  <a:close/>
                </a:path>
                <a:path w="3809" h="1047114">
                  <a:moveTo>
                    <a:pt x="3606" y="605993"/>
                  </a:moveTo>
                  <a:lnTo>
                    <a:pt x="0" y="605993"/>
                  </a:lnTo>
                  <a:lnTo>
                    <a:pt x="0" y="782828"/>
                  </a:lnTo>
                  <a:lnTo>
                    <a:pt x="3606" y="780618"/>
                  </a:lnTo>
                  <a:lnTo>
                    <a:pt x="3606" y="605993"/>
                  </a:lnTo>
                  <a:close/>
                </a:path>
                <a:path w="3809" h="1047114">
                  <a:moveTo>
                    <a:pt x="3606" y="0"/>
                  </a:moveTo>
                  <a:lnTo>
                    <a:pt x="0" y="0"/>
                  </a:lnTo>
                  <a:lnTo>
                    <a:pt x="0" y="34163"/>
                  </a:lnTo>
                  <a:lnTo>
                    <a:pt x="3606" y="34163"/>
                  </a:lnTo>
                  <a:lnTo>
                    <a:pt x="3606" y="0"/>
                  </a:lnTo>
                  <a:close/>
                </a:path>
              </a:pathLst>
            </a:custGeom>
            <a:solidFill>
              <a:srgbClr val="A19CA8"/>
            </a:solidFill>
          </p:spPr>
          <p:txBody>
            <a:bodyPr wrap="square" lIns="0" tIns="0" rIns="0" bIns="0" rtlCol="0"/>
            <a:lstStyle/>
            <a:p>
              <a:endParaRPr lang="fr-FR" noProof="0" dirty="0"/>
            </a:p>
          </p:txBody>
        </p:sp>
        <p:sp>
          <p:nvSpPr>
            <p:cNvPr id="7253" name="object 7253"/>
            <p:cNvSpPr/>
            <p:nvPr/>
          </p:nvSpPr>
          <p:spPr>
            <a:xfrm>
              <a:off x="7794273" y="5277251"/>
              <a:ext cx="3810" cy="1047115"/>
            </a:xfrm>
            <a:custGeom>
              <a:avLst/>
              <a:gdLst/>
              <a:ahLst/>
              <a:cxnLst/>
              <a:rect l="l" t="t" r="r" b="b"/>
              <a:pathLst>
                <a:path w="3809" h="1047114">
                  <a:moveTo>
                    <a:pt x="3602" y="840790"/>
                  </a:moveTo>
                  <a:lnTo>
                    <a:pt x="3602" y="1046827"/>
                  </a:lnTo>
                </a:path>
                <a:path w="3809" h="1047114">
                  <a:moveTo>
                    <a:pt x="0" y="1046386"/>
                  </a:moveTo>
                  <a:lnTo>
                    <a:pt x="0" y="840790"/>
                  </a:lnTo>
                </a:path>
                <a:path w="3809" h="1047114">
                  <a:moveTo>
                    <a:pt x="3602" y="175"/>
                  </a:moveTo>
                  <a:lnTo>
                    <a:pt x="3602" y="31800"/>
                  </a:lnTo>
                </a:path>
                <a:path w="3809" h="1047114">
                  <a:moveTo>
                    <a:pt x="3602" y="606174"/>
                  </a:moveTo>
                  <a:lnTo>
                    <a:pt x="3602" y="740460"/>
                  </a:lnTo>
                </a:path>
                <a:path w="3809" h="1047114">
                  <a:moveTo>
                    <a:pt x="0" y="740460"/>
                  </a:moveTo>
                  <a:lnTo>
                    <a:pt x="0" y="605822"/>
                  </a:lnTo>
                </a:path>
                <a:path w="3809" h="1047114">
                  <a:moveTo>
                    <a:pt x="0" y="31800"/>
                  </a:moveTo>
                  <a:lnTo>
                    <a:pt x="0" y="0"/>
                  </a:lnTo>
                </a:path>
                <a:path w="3809" h="1047114">
                  <a:moveTo>
                    <a:pt x="3602" y="740460"/>
                  </a:moveTo>
                  <a:lnTo>
                    <a:pt x="3602" y="780800"/>
                  </a:lnTo>
                </a:path>
                <a:path w="3809" h="1047114">
                  <a:moveTo>
                    <a:pt x="3602" y="835852"/>
                  </a:moveTo>
                  <a:lnTo>
                    <a:pt x="3602" y="840790"/>
                  </a:lnTo>
                </a:path>
                <a:path w="3809" h="1047114">
                  <a:moveTo>
                    <a:pt x="0" y="840790"/>
                  </a:moveTo>
                  <a:lnTo>
                    <a:pt x="0" y="832213"/>
                  </a:lnTo>
                </a:path>
                <a:path w="3809" h="1047114">
                  <a:moveTo>
                    <a:pt x="0" y="783000"/>
                  </a:moveTo>
                  <a:lnTo>
                    <a:pt x="0" y="740460"/>
                  </a:lnTo>
                </a:path>
                <a:path w="3809" h="1047114">
                  <a:moveTo>
                    <a:pt x="3602" y="31800"/>
                  </a:moveTo>
                  <a:lnTo>
                    <a:pt x="3602" y="34653"/>
                  </a:lnTo>
                </a:path>
                <a:path w="3809" h="1047114">
                  <a:moveTo>
                    <a:pt x="0" y="34332"/>
                  </a:moveTo>
                  <a:lnTo>
                    <a:pt x="0" y="31800"/>
                  </a:lnTo>
                </a:path>
              </a:pathLst>
            </a:custGeom>
            <a:ln w="3175">
              <a:solidFill>
                <a:srgbClr val="A19CA8"/>
              </a:solidFill>
            </a:ln>
          </p:spPr>
          <p:txBody>
            <a:bodyPr wrap="square" lIns="0" tIns="0" rIns="0" bIns="0" rtlCol="0"/>
            <a:lstStyle/>
            <a:p>
              <a:endParaRPr lang="fr-FR" noProof="0" dirty="0"/>
            </a:p>
          </p:txBody>
        </p:sp>
        <p:sp>
          <p:nvSpPr>
            <p:cNvPr id="7254" name="object 7254"/>
            <p:cNvSpPr/>
            <p:nvPr/>
          </p:nvSpPr>
          <p:spPr>
            <a:xfrm>
              <a:off x="7797876" y="5277751"/>
              <a:ext cx="3810" cy="1047115"/>
            </a:xfrm>
            <a:custGeom>
              <a:avLst/>
              <a:gdLst/>
              <a:ahLst/>
              <a:cxnLst/>
              <a:rect l="l" t="t" r="r" b="b"/>
              <a:pathLst>
                <a:path w="3809" h="1047114">
                  <a:moveTo>
                    <a:pt x="3594" y="838136"/>
                  </a:moveTo>
                  <a:lnTo>
                    <a:pt x="0" y="835355"/>
                  </a:lnTo>
                  <a:lnTo>
                    <a:pt x="0" y="1046327"/>
                  </a:lnTo>
                  <a:lnTo>
                    <a:pt x="3594" y="1046772"/>
                  </a:lnTo>
                  <a:lnTo>
                    <a:pt x="3594" y="838136"/>
                  </a:lnTo>
                  <a:close/>
                </a:path>
                <a:path w="3809" h="1047114">
                  <a:moveTo>
                    <a:pt x="3594" y="606031"/>
                  </a:moveTo>
                  <a:lnTo>
                    <a:pt x="0" y="606031"/>
                  </a:lnTo>
                  <a:lnTo>
                    <a:pt x="0" y="780300"/>
                  </a:lnTo>
                  <a:lnTo>
                    <a:pt x="3594" y="778103"/>
                  </a:lnTo>
                  <a:lnTo>
                    <a:pt x="3594" y="606031"/>
                  </a:lnTo>
                  <a:close/>
                </a:path>
                <a:path w="3809" h="1047114">
                  <a:moveTo>
                    <a:pt x="3594" y="0"/>
                  </a:moveTo>
                  <a:lnTo>
                    <a:pt x="0" y="0"/>
                  </a:lnTo>
                  <a:lnTo>
                    <a:pt x="0" y="34163"/>
                  </a:lnTo>
                  <a:lnTo>
                    <a:pt x="3594" y="34163"/>
                  </a:lnTo>
                  <a:lnTo>
                    <a:pt x="3594" y="0"/>
                  </a:lnTo>
                  <a:close/>
                </a:path>
              </a:pathLst>
            </a:custGeom>
            <a:solidFill>
              <a:srgbClr val="A19CA7"/>
            </a:solidFill>
          </p:spPr>
          <p:txBody>
            <a:bodyPr wrap="square" lIns="0" tIns="0" rIns="0" bIns="0" rtlCol="0"/>
            <a:lstStyle/>
            <a:p>
              <a:endParaRPr lang="fr-FR" noProof="0" dirty="0"/>
            </a:p>
          </p:txBody>
        </p:sp>
        <p:sp>
          <p:nvSpPr>
            <p:cNvPr id="7255" name="object 7255"/>
            <p:cNvSpPr/>
            <p:nvPr/>
          </p:nvSpPr>
          <p:spPr>
            <a:xfrm>
              <a:off x="7797876" y="5277426"/>
              <a:ext cx="3810" cy="1047115"/>
            </a:xfrm>
            <a:custGeom>
              <a:avLst/>
              <a:gdLst/>
              <a:ahLst/>
              <a:cxnLst/>
              <a:rect l="l" t="t" r="r" b="b"/>
              <a:pathLst>
                <a:path w="3809" h="1047114">
                  <a:moveTo>
                    <a:pt x="3602" y="840615"/>
                  </a:moveTo>
                  <a:lnTo>
                    <a:pt x="3602" y="1047094"/>
                  </a:lnTo>
                </a:path>
                <a:path w="3809" h="1047114">
                  <a:moveTo>
                    <a:pt x="0" y="1046652"/>
                  </a:moveTo>
                  <a:lnTo>
                    <a:pt x="0" y="840615"/>
                  </a:lnTo>
                </a:path>
                <a:path w="3809" h="1047114">
                  <a:moveTo>
                    <a:pt x="3602" y="316"/>
                  </a:moveTo>
                  <a:lnTo>
                    <a:pt x="3602" y="31625"/>
                  </a:lnTo>
                </a:path>
                <a:path w="3809" h="1047114">
                  <a:moveTo>
                    <a:pt x="3602" y="606351"/>
                  </a:moveTo>
                  <a:lnTo>
                    <a:pt x="3602" y="740285"/>
                  </a:lnTo>
                </a:path>
                <a:path w="3809" h="1047114">
                  <a:moveTo>
                    <a:pt x="0" y="740285"/>
                  </a:moveTo>
                  <a:lnTo>
                    <a:pt x="0" y="605998"/>
                  </a:lnTo>
                </a:path>
                <a:path w="3809" h="1047114">
                  <a:moveTo>
                    <a:pt x="0" y="31625"/>
                  </a:moveTo>
                  <a:lnTo>
                    <a:pt x="0" y="0"/>
                  </a:lnTo>
                </a:path>
                <a:path w="3809" h="1047114">
                  <a:moveTo>
                    <a:pt x="3602" y="740285"/>
                  </a:moveTo>
                  <a:lnTo>
                    <a:pt x="3602" y="778426"/>
                  </a:lnTo>
                </a:path>
                <a:path w="3809" h="1047114">
                  <a:moveTo>
                    <a:pt x="3602" y="838455"/>
                  </a:moveTo>
                  <a:lnTo>
                    <a:pt x="3602" y="840615"/>
                  </a:lnTo>
                </a:path>
                <a:path w="3809" h="1047114">
                  <a:moveTo>
                    <a:pt x="0" y="840615"/>
                  </a:moveTo>
                  <a:lnTo>
                    <a:pt x="0" y="835677"/>
                  </a:lnTo>
                </a:path>
                <a:path w="3809" h="1047114">
                  <a:moveTo>
                    <a:pt x="0" y="780625"/>
                  </a:moveTo>
                  <a:lnTo>
                    <a:pt x="0" y="740285"/>
                  </a:lnTo>
                </a:path>
                <a:path w="3809" h="1047114">
                  <a:moveTo>
                    <a:pt x="3602" y="31625"/>
                  </a:moveTo>
                  <a:lnTo>
                    <a:pt x="3602" y="34806"/>
                  </a:lnTo>
                </a:path>
                <a:path w="3809" h="1047114">
                  <a:moveTo>
                    <a:pt x="0" y="34477"/>
                  </a:moveTo>
                  <a:lnTo>
                    <a:pt x="0" y="31625"/>
                  </a:lnTo>
                </a:path>
              </a:pathLst>
            </a:custGeom>
            <a:ln w="3175">
              <a:solidFill>
                <a:srgbClr val="A19CA7"/>
              </a:solidFill>
            </a:ln>
          </p:spPr>
          <p:txBody>
            <a:bodyPr wrap="square" lIns="0" tIns="0" rIns="0" bIns="0" rtlCol="0"/>
            <a:lstStyle/>
            <a:p>
              <a:endParaRPr lang="fr-FR" noProof="0" dirty="0"/>
            </a:p>
          </p:txBody>
        </p:sp>
        <p:sp>
          <p:nvSpPr>
            <p:cNvPr id="7256" name="object 7256"/>
            <p:cNvSpPr/>
            <p:nvPr/>
          </p:nvSpPr>
          <p:spPr>
            <a:xfrm>
              <a:off x="7801471" y="5277891"/>
              <a:ext cx="1905" cy="1047115"/>
            </a:xfrm>
            <a:custGeom>
              <a:avLst/>
              <a:gdLst/>
              <a:ahLst/>
              <a:cxnLst/>
              <a:rect l="l" t="t" r="r" b="b"/>
              <a:pathLst>
                <a:path w="1904" h="1047114">
                  <a:moveTo>
                    <a:pt x="1689" y="840155"/>
                  </a:moveTo>
                  <a:lnTo>
                    <a:pt x="0" y="840155"/>
                  </a:lnTo>
                  <a:lnTo>
                    <a:pt x="0" y="1046632"/>
                  </a:lnTo>
                  <a:lnTo>
                    <a:pt x="1689" y="1046632"/>
                  </a:lnTo>
                  <a:lnTo>
                    <a:pt x="1689" y="840155"/>
                  </a:lnTo>
                  <a:close/>
                </a:path>
                <a:path w="1904" h="1047114">
                  <a:moveTo>
                    <a:pt x="1689" y="839292"/>
                  </a:moveTo>
                  <a:lnTo>
                    <a:pt x="0" y="837996"/>
                  </a:lnTo>
                  <a:lnTo>
                    <a:pt x="0" y="839292"/>
                  </a:lnTo>
                  <a:lnTo>
                    <a:pt x="1689" y="839292"/>
                  </a:lnTo>
                  <a:close/>
                </a:path>
                <a:path w="1904" h="1047114">
                  <a:moveTo>
                    <a:pt x="1689" y="606056"/>
                  </a:moveTo>
                  <a:lnTo>
                    <a:pt x="0" y="606056"/>
                  </a:lnTo>
                  <a:lnTo>
                    <a:pt x="0" y="777963"/>
                  </a:lnTo>
                  <a:lnTo>
                    <a:pt x="1689" y="776935"/>
                  </a:lnTo>
                  <a:lnTo>
                    <a:pt x="1689" y="606056"/>
                  </a:lnTo>
                  <a:close/>
                </a:path>
                <a:path w="1904" h="1047114">
                  <a:moveTo>
                    <a:pt x="1689" y="0"/>
                  </a:moveTo>
                  <a:lnTo>
                    <a:pt x="0" y="0"/>
                  </a:lnTo>
                  <a:lnTo>
                    <a:pt x="0" y="34353"/>
                  </a:lnTo>
                  <a:lnTo>
                    <a:pt x="1689" y="34353"/>
                  </a:lnTo>
                  <a:lnTo>
                    <a:pt x="1689" y="0"/>
                  </a:lnTo>
                  <a:close/>
                </a:path>
              </a:pathLst>
            </a:custGeom>
            <a:solidFill>
              <a:srgbClr val="A19CA7"/>
            </a:solidFill>
          </p:spPr>
          <p:txBody>
            <a:bodyPr wrap="square" lIns="0" tIns="0" rIns="0" bIns="0" rtlCol="0"/>
            <a:lstStyle/>
            <a:p>
              <a:endParaRPr lang="fr-FR" noProof="0" dirty="0"/>
            </a:p>
          </p:txBody>
        </p:sp>
        <p:sp>
          <p:nvSpPr>
            <p:cNvPr id="7257" name="object 7257"/>
            <p:cNvSpPr/>
            <p:nvPr/>
          </p:nvSpPr>
          <p:spPr>
            <a:xfrm>
              <a:off x="7801479" y="5277743"/>
              <a:ext cx="1905" cy="1047115"/>
            </a:xfrm>
            <a:custGeom>
              <a:avLst/>
              <a:gdLst/>
              <a:ahLst/>
              <a:cxnLst/>
              <a:rect l="l" t="t" r="r" b="b"/>
              <a:pathLst>
                <a:path w="1904" h="1047114">
                  <a:moveTo>
                    <a:pt x="1681" y="840298"/>
                  </a:moveTo>
                  <a:lnTo>
                    <a:pt x="1681" y="1046983"/>
                  </a:lnTo>
                </a:path>
                <a:path w="1904" h="1047114">
                  <a:moveTo>
                    <a:pt x="0" y="1046777"/>
                  </a:moveTo>
                  <a:lnTo>
                    <a:pt x="0" y="840298"/>
                  </a:lnTo>
                </a:path>
                <a:path w="1904" h="1047114">
                  <a:moveTo>
                    <a:pt x="1681" y="147"/>
                  </a:moveTo>
                  <a:lnTo>
                    <a:pt x="1681" y="31308"/>
                  </a:lnTo>
                </a:path>
                <a:path w="1904" h="1047114">
                  <a:moveTo>
                    <a:pt x="1681" y="606199"/>
                  </a:moveTo>
                  <a:lnTo>
                    <a:pt x="1681" y="739968"/>
                  </a:lnTo>
                </a:path>
                <a:path w="1904" h="1047114">
                  <a:moveTo>
                    <a:pt x="0" y="739968"/>
                  </a:moveTo>
                  <a:lnTo>
                    <a:pt x="0" y="606034"/>
                  </a:lnTo>
                </a:path>
                <a:path w="1904" h="1047114">
                  <a:moveTo>
                    <a:pt x="0" y="31308"/>
                  </a:moveTo>
                  <a:lnTo>
                    <a:pt x="0" y="0"/>
                  </a:lnTo>
                </a:path>
                <a:path w="1904" h="1047114">
                  <a:moveTo>
                    <a:pt x="1681" y="739968"/>
                  </a:moveTo>
                  <a:lnTo>
                    <a:pt x="1681" y="777083"/>
                  </a:lnTo>
                </a:path>
                <a:path w="1904" h="1047114">
                  <a:moveTo>
                    <a:pt x="1681" y="839435"/>
                  </a:moveTo>
                  <a:lnTo>
                    <a:pt x="1681" y="840298"/>
                  </a:lnTo>
                </a:path>
                <a:path w="1904" h="1047114">
                  <a:moveTo>
                    <a:pt x="0" y="840298"/>
                  </a:moveTo>
                  <a:lnTo>
                    <a:pt x="0" y="838138"/>
                  </a:lnTo>
                </a:path>
                <a:path w="1904" h="1047114">
                  <a:moveTo>
                    <a:pt x="0" y="778109"/>
                  </a:moveTo>
                  <a:lnTo>
                    <a:pt x="0" y="739968"/>
                  </a:lnTo>
                </a:path>
                <a:path w="1904" h="1047114">
                  <a:moveTo>
                    <a:pt x="1681" y="31308"/>
                  </a:moveTo>
                  <a:lnTo>
                    <a:pt x="1681" y="34643"/>
                  </a:lnTo>
                </a:path>
                <a:path w="1904" h="1047114">
                  <a:moveTo>
                    <a:pt x="0" y="34490"/>
                  </a:moveTo>
                  <a:lnTo>
                    <a:pt x="0" y="31308"/>
                  </a:lnTo>
                </a:path>
              </a:pathLst>
            </a:custGeom>
            <a:ln w="3175">
              <a:solidFill>
                <a:srgbClr val="A19CA7"/>
              </a:solidFill>
            </a:ln>
          </p:spPr>
          <p:txBody>
            <a:bodyPr wrap="square" lIns="0" tIns="0" rIns="0" bIns="0" rtlCol="0"/>
            <a:lstStyle/>
            <a:p>
              <a:endParaRPr lang="fr-FR" noProof="0" dirty="0"/>
            </a:p>
          </p:txBody>
        </p:sp>
        <p:sp>
          <p:nvSpPr>
            <p:cNvPr id="7258" name="object 7258"/>
            <p:cNvSpPr/>
            <p:nvPr/>
          </p:nvSpPr>
          <p:spPr>
            <a:xfrm>
              <a:off x="7803160" y="5278208"/>
              <a:ext cx="3810" cy="1047115"/>
            </a:xfrm>
            <a:custGeom>
              <a:avLst/>
              <a:gdLst/>
              <a:ahLst/>
              <a:cxnLst/>
              <a:rect l="l" t="t" r="r" b="b"/>
              <a:pathLst>
                <a:path w="3809" h="1047114">
                  <a:moveTo>
                    <a:pt x="3594" y="841756"/>
                  </a:moveTo>
                  <a:lnTo>
                    <a:pt x="0" y="838974"/>
                  </a:lnTo>
                  <a:lnTo>
                    <a:pt x="0" y="1046518"/>
                  </a:lnTo>
                  <a:lnTo>
                    <a:pt x="3594" y="1046962"/>
                  </a:lnTo>
                  <a:lnTo>
                    <a:pt x="3594" y="841756"/>
                  </a:lnTo>
                  <a:close/>
                </a:path>
                <a:path w="3809" h="1047114">
                  <a:moveTo>
                    <a:pt x="3594" y="606094"/>
                  </a:moveTo>
                  <a:lnTo>
                    <a:pt x="0" y="606094"/>
                  </a:lnTo>
                  <a:lnTo>
                    <a:pt x="0" y="776617"/>
                  </a:lnTo>
                  <a:lnTo>
                    <a:pt x="3594" y="774420"/>
                  </a:lnTo>
                  <a:lnTo>
                    <a:pt x="3594" y="606094"/>
                  </a:lnTo>
                  <a:close/>
                </a:path>
                <a:path w="3809" h="1047114">
                  <a:moveTo>
                    <a:pt x="3594" y="0"/>
                  </a:moveTo>
                  <a:lnTo>
                    <a:pt x="0" y="0"/>
                  </a:lnTo>
                  <a:lnTo>
                    <a:pt x="0" y="34188"/>
                  </a:lnTo>
                  <a:lnTo>
                    <a:pt x="3594" y="34188"/>
                  </a:lnTo>
                  <a:lnTo>
                    <a:pt x="3594" y="0"/>
                  </a:lnTo>
                  <a:close/>
                </a:path>
              </a:pathLst>
            </a:custGeom>
            <a:solidFill>
              <a:srgbClr val="A19CA7"/>
            </a:solidFill>
          </p:spPr>
          <p:txBody>
            <a:bodyPr wrap="square" lIns="0" tIns="0" rIns="0" bIns="0" rtlCol="0"/>
            <a:lstStyle/>
            <a:p>
              <a:endParaRPr lang="fr-FR" noProof="0" dirty="0"/>
            </a:p>
          </p:txBody>
        </p:sp>
        <p:sp>
          <p:nvSpPr>
            <p:cNvPr id="7259" name="object 7259"/>
            <p:cNvSpPr/>
            <p:nvPr/>
          </p:nvSpPr>
          <p:spPr>
            <a:xfrm>
              <a:off x="7803160" y="5277891"/>
              <a:ext cx="3810" cy="1047750"/>
            </a:xfrm>
            <a:custGeom>
              <a:avLst/>
              <a:gdLst/>
              <a:ahLst/>
              <a:cxnLst/>
              <a:rect l="l" t="t" r="r" b="b"/>
              <a:pathLst>
                <a:path w="3809" h="1047750">
                  <a:moveTo>
                    <a:pt x="3602" y="842065"/>
                  </a:moveTo>
                  <a:lnTo>
                    <a:pt x="3602" y="1047277"/>
                  </a:lnTo>
                </a:path>
                <a:path w="3809" h="1047750">
                  <a:moveTo>
                    <a:pt x="0" y="1046836"/>
                  </a:moveTo>
                  <a:lnTo>
                    <a:pt x="0" y="840151"/>
                  </a:lnTo>
                </a:path>
                <a:path w="3809" h="1047750">
                  <a:moveTo>
                    <a:pt x="3602" y="316"/>
                  </a:moveTo>
                  <a:lnTo>
                    <a:pt x="3602" y="31161"/>
                  </a:lnTo>
                </a:path>
                <a:path w="3809" h="1047750">
                  <a:moveTo>
                    <a:pt x="3602" y="606403"/>
                  </a:moveTo>
                  <a:lnTo>
                    <a:pt x="3602" y="739821"/>
                  </a:lnTo>
                </a:path>
                <a:path w="3809" h="1047750">
                  <a:moveTo>
                    <a:pt x="0" y="739821"/>
                  </a:moveTo>
                  <a:lnTo>
                    <a:pt x="0" y="606051"/>
                  </a:lnTo>
                </a:path>
                <a:path w="3809" h="1047750">
                  <a:moveTo>
                    <a:pt x="0" y="31161"/>
                  </a:moveTo>
                  <a:lnTo>
                    <a:pt x="0" y="0"/>
                  </a:lnTo>
                </a:path>
                <a:path w="3809" h="1047750">
                  <a:moveTo>
                    <a:pt x="3602" y="739821"/>
                  </a:moveTo>
                  <a:lnTo>
                    <a:pt x="3602" y="774736"/>
                  </a:lnTo>
                </a:path>
                <a:path w="3809" h="1047750">
                  <a:moveTo>
                    <a:pt x="0" y="840151"/>
                  </a:moveTo>
                  <a:lnTo>
                    <a:pt x="0" y="839287"/>
                  </a:lnTo>
                </a:path>
                <a:path w="3809" h="1047750">
                  <a:moveTo>
                    <a:pt x="0" y="776935"/>
                  </a:moveTo>
                  <a:lnTo>
                    <a:pt x="0" y="739821"/>
                  </a:lnTo>
                </a:path>
                <a:path w="3809" h="1047750">
                  <a:moveTo>
                    <a:pt x="3602" y="31161"/>
                  </a:moveTo>
                  <a:lnTo>
                    <a:pt x="3602" y="34825"/>
                  </a:lnTo>
                </a:path>
                <a:path w="3809" h="1047750">
                  <a:moveTo>
                    <a:pt x="0" y="34496"/>
                  </a:moveTo>
                  <a:lnTo>
                    <a:pt x="0" y="31161"/>
                  </a:lnTo>
                </a:path>
              </a:pathLst>
            </a:custGeom>
            <a:ln w="3175">
              <a:solidFill>
                <a:srgbClr val="A19CA7"/>
              </a:solidFill>
            </a:ln>
          </p:spPr>
          <p:txBody>
            <a:bodyPr wrap="square" lIns="0" tIns="0" rIns="0" bIns="0" rtlCol="0"/>
            <a:lstStyle/>
            <a:p>
              <a:endParaRPr lang="fr-FR" noProof="0" dirty="0"/>
            </a:p>
          </p:txBody>
        </p:sp>
        <p:sp>
          <p:nvSpPr>
            <p:cNvPr id="7260" name="object 7260"/>
            <p:cNvSpPr/>
            <p:nvPr/>
          </p:nvSpPr>
          <p:spPr>
            <a:xfrm>
              <a:off x="7806753" y="5278526"/>
              <a:ext cx="3810" cy="1047115"/>
            </a:xfrm>
            <a:custGeom>
              <a:avLst/>
              <a:gdLst/>
              <a:ahLst/>
              <a:cxnLst/>
              <a:rect l="l" t="t" r="r" b="b"/>
              <a:pathLst>
                <a:path w="3809" h="1047114">
                  <a:moveTo>
                    <a:pt x="3606" y="844219"/>
                  </a:moveTo>
                  <a:lnTo>
                    <a:pt x="0" y="841438"/>
                  </a:lnTo>
                  <a:lnTo>
                    <a:pt x="0" y="1046645"/>
                  </a:lnTo>
                  <a:lnTo>
                    <a:pt x="3606" y="1047089"/>
                  </a:lnTo>
                  <a:lnTo>
                    <a:pt x="3606" y="844219"/>
                  </a:lnTo>
                  <a:close/>
                </a:path>
                <a:path w="3809" h="1047114">
                  <a:moveTo>
                    <a:pt x="3606" y="606132"/>
                  </a:moveTo>
                  <a:lnTo>
                    <a:pt x="0" y="606132"/>
                  </a:lnTo>
                  <a:lnTo>
                    <a:pt x="0" y="774103"/>
                  </a:lnTo>
                  <a:lnTo>
                    <a:pt x="3606" y="771906"/>
                  </a:lnTo>
                  <a:lnTo>
                    <a:pt x="3606" y="606132"/>
                  </a:lnTo>
                  <a:close/>
                </a:path>
                <a:path w="3809" h="1047114">
                  <a:moveTo>
                    <a:pt x="3606" y="0"/>
                  </a:moveTo>
                  <a:lnTo>
                    <a:pt x="0" y="0"/>
                  </a:lnTo>
                  <a:lnTo>
                    <a:pt x="0" y="34201"/>
                  </a:lnTo>
                  <a:lnTo>
                    <a:pt x="3606" y="34201"/>
                  </a:lnTo>
                  <a:lnTo>
                    <a:pt x="3606" y="0"/>
                  </a:lnTo>
                  <a:close/>
                </a:path>
              </a:pathLst>
            </a:custGeom>
            <a:solidFill>
              <a:srgbClr val="A19CA7"/>
            </a:solidFill>
          </p:spPr>
          <p:txBody>
            <a:bodyPr wrap="square" lIns="0" tIns="0" rIns="0" bIns="0" rtlCol="0"/>
            <a:lstStyle/>
            <a:p>
              <a:endParaRPr lang="fr-FR" noProof="0" dirty="0"/>
            </a:p>
          </p:txBody>
        </p:sp>
        <p:sp>
          <p:nvSpPr>
            <p:cNvPr id="7261" name="object 7261"/>
            <p:cNvSpPr/>
            <p:nvPr/>
          </p:nvSpPr>
          <p:spPr>
            <a:xfrm>
              <a:off x="7806763" y="5278207"/>
              <a:ext cx="3810" cy="1047750"/>
            </a:xfrm>
            <a:custGeom>
              <a:avLst/>
              <a:gdLst/>
              <a:ahLst/>
              <a:cxnLst/>
              <a:rect l="l" t="t" r="r" b="b"/>
              <a:pathLst>
                <a:path w="3809" h="1047750">
                  <a:moveTo>
                    <a:pt x="3602" y="844526"/>
                  </a:moveTo>
                  <a:lnTo>
                    <a:pt x="3602" y="1047403"/>
                  </a:lnTo>
                </a:path>
                <a:path w="3809" h="1047750">
                  <a:moveTo>
                    <a:pt x="0" y="1046961"/>
                  </a:moveTo>
                  <a:lnTo>
                    <a:pt x="0" y="841748"/>
                  </a:lnTo>
                </a:path>
                <a:path w="3809" h="1047750">
                  <a:moveTo>
                    <a:pt x="3602" y="316"/>
                  </a:moveTo>
                  <a:lnTo>
                    <a:pt x="3602" y="30844"/>
                  </a:lnTo>
                </a:path>
                <a:path w="3809" h="1047750">
                  <a:moveTo>
                    <a:pt x="3602" y="606439"/>
                  </a:moveTo>
                  <a:lnTo>
                    <a:pt x="3602" y="739504"/>
                  </a:lnTo>
                </a:path>
                <a:path w="3809" h="1047750">
                  <a:moveTo>
                    <a:pt x="0" y="739504"/>
                  </a:moveTo>
                  <a:lnTo>
                    <a:pt x="0" y="606087"/>
                  </a:lnTo>
                </a:path>
                <a:path w="3809" h="1047750">
                  <a:moveTo>
                    <a:pt x="0" y="30844"/>
                  </a:moveTo>
                  <a:lnTo>
                    <a:pt x="0" y="0"/>
                  </a:lnTo>
                </a:path>
                <a:path w="3809" h="1047750">
                  <a:moveTo>
                    <a:pt x="3602" y="739504"/>
                  </a:moveTo>
                  <a:lnTo>
                    <a:pt x="3602" y="772220"/>
                  </a:lnTo>
                </a:path>
                <a:path w="3809" h="1047750">
                  <a:moveTo>
                    <a:pt x="0" y="774419"/>
                  </a:moveTo>
                  <a:lnTo>
                    <a:pt x="0" y="739504"/>
                  </a:lnTo>
                </a:path>
                <a:path w="3809" h="1047750">
                  <a:moveTo>
                    <a:pt x="3602" y="30844"/>
                  </a:moveTo>
                  <a:lnTo>
                    <a:pt x="3602" y="34837"/>
                  </a:lnTo>
                </a:path>
                <a:path w="3809" h="1047750">
                  <a:moveTo>
                    <a:pt x="0" y="34508"/>
                  </a:moveTo>
                  <a:lnTo>
                    <a:pt x="0" y="30844"/>
                  </a:lnTo>
                </a:path>
              </a:pathLst>
            </a:custGeom>
            <a:ln w="3175">
              <a:solidFill>
                <a:srgbClr val="A19CA7"/>
              </a:solidFill>
            </a:ln>
          </p:spPr>
          <p:txBody>
            <a:bodyPr wrap="square" lIns="0" tIns="0" rIns="0" bIns="0" rtlCol="0"/>
            <a:lstStyle/>
            <a:p>
              <a:endParaRPr lang="fr-FR" noProof="0" dirty="0"/>
            </a:p>
          </p:txBody>
        </p:sp>
        <p:sp>
          <p:nvSpPr>
            <p:cNvPr id="7262" name="object 7262"/>
            <p:cNvSpPr/>
            <p:nvPr/>
          </p:nvSpPr>
          <p:spPr>
            <a:xfrm>
              <a:off x="7810360" y="5278704"/>
              <a:ext cx="2540" cy="1047115"/>
            </a:xfrm>
            <a:custGeom>
              <a:avLst/>
              <a:gdLst/>
              <a:ahLst/>
              <a:cxnLst/>
              <a:rect l="l" t="t" r="r" b="b"/>
              <a:pathLst>
                <a:path w="2540" h="1047114">
                  <a:moveTo>
                    <a:pt x="1917" y="845515"/>
                  </a:moveTo>
                  <a:lnTo>
                    <a:pt x="0" y="844042"/>
                  </a:lnTo>
                  <a:lnTo>
                    <a:pt x="0" y="1046911"/>
                  </a:lnTo>
                  <a:lnTo>
                    <a:pt x="1917" y="1046911"/>
                  </a:lnTo>
                  <a:lnTo>
                    <a:pt x="1917" y="845515"/>
                  </a:lnTo>
                  <a:close/>
                </a:path>
                <a:path w="2540" h="1047114">
                  <a:moveTo>
                    <a:pt x="1917" y="606132"/>
                  </a:moveTo>
                  <a:lnTo>
                    <a:pt x="0" y="606132"/>
                  </a:lnTo>
                  <a:lnTo>
                    <a:pt x="0" y="771728"/>
                  </a:lnTo>
                  <a:lnTo>
                    <a:pt x="1917" y="770559"/>
                  </a:lnTo>
                  <a:lnTo>
                    <a:pt x="1917" y="606132"/>
                  </a:lnTo>
                  <a:close/>
                </a:path>
                <a:path w="2540" h="1047114">
                  <a:moveTo>
                    <a:pt x="1917" y="0"/>
                  </a:moveTo>
                  <a:lnTo>
                    <a:pt x="0" y="0"/>
                  </a:lnTo>
                  <a:lnTo>
                    <a:pt x="0" y="34340"/>
                  </a:lnTo>
                  <a:lnTo>
                    <a:pt x="1917" y="34340"/>
                  </a:lnTo>
                  <a:lnTo>
                    <a:pt x="1917" y="0"/>
                  </a:lnTo>
                  <a:close/>
                </a:path>
              </a:pathLst>
            </a:custGeom>
            <a:solidFill>
              <a:srgbClr val="A09BA7"/>
            </a:solidFill>
          </p:spPr>
          <p:txBody>
            <a:bodyPr wrap="square" lIns="0" tIns="0" rIns="0" bIns="0" rtlCol="0"/>
            <a:lstStyle/>
            <a:p>
              <a:endParaRPr lang="fr-FR" noProof="0" dirty="0"/>
            </a:p>
          </p:txBody>
        </p:sp>
        <p:sp>
          <p:nvSpPr>
            <p:cNvPr id="7263" name="object 7263"/>
            <p:cNvSpPr/>
            <p:nvPr/>
          </p:nvSpPr>
          <p:spPr>
            <a:xfrm>
              <a:off x="7810366" y="5278523"/>
              <a:ext cx="2540" cy="1047750"/>
            </a:xfrm>
            <a:custGeom>
              <a:avLst/>
              <a:gdLst/>
              <a:ahLst/>
              <a:cxnLst/>
              <a:rect l="l" t="t" r="r" b="b"/>
              <a:pathLst>
                <a:path w="2540" h="1047750">
                  <a:moveTo>
                    <a:pt x="1921" y="845691"/>
                  </a:moveTo>
                  <a:lnTo>
                    <a:pt x="1921" y="1047322"/>
                  </a:lnTo>
                </a:path>
                <a:path w="2540" h="1047750">
                  <a:moveTo>
                    <a:pt x="0" y="1047086"/>
                  </a:moveTo>
                  <a:lnTo>
                    <a:pt x="0" y="844210"/>
                  </a:lnTo>
                </a:path>
                <a:path w="2540" h="1047750">
                  <a:moveTo>
                    <a:pt x="1921" y="168"/>
                  </a:moveTo>
                  <a:lnTo>
                    <a:pt x="1921" y="30528"/>
                  </a:lnTo>
                </a:path>
                <a:path w="2540" h="1047750">
                  <a:moveTo>
                    <a:pt x="1921" y="606311"/>
                  </a:moveTo>
                  <a:lnTo>
                    <a:pt x="1921" y="739188"/>
                  </a:lnTo>
                </a:path>
                <a:path w="2540" h="1047750">
                  <a:moveTo>
                    <a:pt x="0" y="739188"/>
                  </a:moveTo>
                  <a:lnTo>
                    <a:pt x="0" y="606123"/>
                  </a:lnTo>
                </a:path>
                <a:path w="2540" h="1047750">
                  <a:moveTo>
                    <a:pt x="0" y="30528"/>
                  </a:moveTo>
                  <a:lnTo>
                    <a:pt x="0" y="0"/>
                  </a:lnTo>
                </a:path>
                <a:path w="2540" h="1047750">
                  <a:moveTo>
                    <a:pt x="1921" y="739188"/>
                  </a:moveTo>
                  <a:lnTo>
                    <a:pt x="1921" y="770731"/>
                  </a:lnTo>
                </a:path>
                <a:path w="2540" h="1047750">
                  <a:moveTo>
                    <a:pt x="0" y="771904"/>
                  </a:moveTo>
                  <a:lnTo>
                    <a:pt x="0" y="739188"/>
                  </a:lnTo>
                </a:path>
                <a:path w="2540" h="1047750">
                  <a:moveTo>
                    <a:pt x="1921" y="30528"/>
                  </a:moveTo>
                  <a:lnTo>
                    <a:pt x="1921" y="34696"/>
                  </a:lnTo>
                </a:path>
                <a:path w="2540" h="1047750">
                  <a:moveTo>
                    <a:pt x="0" y="34521"/>
                  </a:moveTo>
                  <a:lnTo>
                    <a:pt x="0" y="30528"/>
                  </a:lnTo>
                </a:path>
              </a:pathLst>
            </a:custGeom>
            <a:ln w="3175">
              <a:solidFill>
                <a:srgbClr val="A09BA7"/>
              </a:solidFill>
            </a:ln>
          </p:spPr>
          <p:txBody>
            <a:bodyPr wrap="square" lIns="0" tIns="0" rIns="0" bIns="0" rtlCol="0"/>
            <a:lstStyle/>
            <a:p>
              <a:endParaRPr lang="fr-FR" noProof="0" dirty="0"/>
            </a:p>
          </p:txBody>
        </p:sp>
        <p:sp>
          <p:nvSpPr>
            <p:cNvPr id="7264" name="object 7264"/>
            <p:cNvSpPr/>
            <p:nvPr/>
          </p:nvSpPr>
          <p:spPr>
            <a:xfrm>
              <a:off x="7812278" y="5279008"/>
              <a:ext cx="3810" cy="1047750"/>
            </a:xfrm>
            <a:custGeom>
              <a:avLst/>
              <a:gdLst/>
              <a:ahLst/>
              <a:cxnLst/>
              <a:rect l="l" t="t" r="r" b="b"/>
              <a:pathLst>
                <a:path w="3809" h="1047750">
                  <a:moveTo>
                    <a:pt x="3606" y="847813"/>
                  </a:moveTo>
                  <a:lnTo>
                    <a:pt x="0" y="845210"/>
                  </a:lnTo>
                  <a:lnTo>
                    <a:pt x="0" y="1046848"/>
                  </a:lnTo>
                  <a:lnTo>
                    <a:pt x="3606" y="1047280"/>
                  </a:lnTo>
                  <a:lnTo>
                    <a:pt x="3606" y="847813"/>
                  </a:lnTo>
                  <a:close/>
                </a:path>
                <a:path w="3809" h="1047750">
                  <a:moveTo>
                    <a:pt x="3606" y="606704"/>
                  </a:moveTo>
                  <a:lnTo>
                    <a:pt x="0" y="606704"/>
                  </a:lnTo>
                  <a:lnTo>
                    <a:pt x="0" y="768184"/>
                  </a:lnTo>
                  <a:lnTo>
                    <a:pt x="0" y="769327"/>
                  </a:lnTo>
                  <a:lnTo>
                    <a:pt x="0" y="770470"/>
                  </a:lnTo>
                  <a:lnTo>
                    <a:pt x="571" y="770470"/>
                  </a:lnTo>
                  <a:lnTo>
                    <a:pt x="571" y="769327"/>
                  </a:lnTo>
                  <a:lnTo>
                    <a:pt x="3276" y="769327"/>
                  </a:lnTo>
                  <a:lnTo>
                    <a:pt x="3276" y="768184"/>
                  </a:lnTo>
                  <a:lnTo>
                    <a:pt x="3606" y="768184"/>
                  </a:lnTo>
                  <a:lnTo>
                    <a:pt x="3606" y="606704"/>
                  </a:lnTo>
                  <a:close/>
                </a:path>
                <a:path w="3809" h="1047750">
                  <a:moveTo>
                    <a:pt x="3606" y="0"/>
                  </a:moveTo>
                  <a:lnTo>
                    <a:pt x="0" y="0"/>
                  </a:lnTo>
                  <a:lnTo>
                    <a:pt x="0" y="34213"/>
                  </a:lnTo>
                  <a:lnTo>
                    <a:pt x="3606" y="34213"/>
                  </a:lnTo>
                  <a:lnTo>
                    <a:pt x="3606" y="0"/>
                  </a:lnTo>
                  <a:close/>
                </a:path>
              </a:pathLst>
            </a:custGeom>
            <a:solidFill>
              <a:srgbClr val="A09BA7"/>
            </a:solidFill>
          </p:spPr>
          <p:txBody>
            <a:bodyPr wrap="square" lIns="0" tIns="0" rIns="0" bIns="0" rtlCol="0"/>
            <a:lstStyle/>
            <a:p>
              <a:endParaRPr lang="fr-FR" noProof="0" dirty="0"/>
            </a:p>
          </p:txBody>
        </p:sp>
        <p:sp>
          <p:nvSpPr>
            <p:cNvPr id="7265" name="object 7265"/>
            <p:cNvSpPr/>
            <p:nvPr/>
          </p:nvSpPr>
          <p:spPr>
            <a:xfrm>
              <a:off x="7812288" y="5278692"/>
              <a:ext cx="3810" cy="1047750"/>
            </a:xfrm>
            <a:custGeom>
              <a:avLst/>
              <a:gdLst/>
              <a:ahLst/>
              <a:cxnLst/>
              <a:rect l="l" t="t" r="r" b="b"/>
              <a:pathLst>
                <a:path w="3809" h="1047750">
                  <a:moveTo>
                    <a:pt x="3602" y="848120"/>
                  </a:moveTo>
                  <a:lnTo>
                    <a:pt x="3602" y="1047595"/>
                  </a:lnTo>
                </a:path>
                <a:path w="3809" h="1047750">
                  <a:moveTo>
                    <a:pt x="0" y="1047153"/>
                  </a:moveTo>
                  <a:lnTo>
                    <a:pt x="0" y="845523"/>
                  </a:lnTo>
                </a:path>
                <a:path w="3809" h="1047750">
                  <a:moveTo>
                    <a:pt x="3602" y="316"/>
                  </a:moveTo>
                  <a:lnTo>
                    <a:pt x="3602" y="30359"/>
                  </a:lnTo>
                </a:path>
                <a:path w="3809" h="1047750">
                  <a:moveTo>
                    <a:pt x="3602" y="606494"/>
                  </a:moveTo>
                  <a:lnTo>
                    <a:pt x="3602" y="739019"/>
                  </a:lnTo>
                </a:path>
                <a:path w="3809" h="1047750">
                  <a:moveTo>
                    <a:pt x="0" y="739019"/>
                  </a:moveTo>
                  <a:lnTo>
                    <a:pt x="0" y="606142"/>
                  </a:lnTo>
                </a:path>
                <a:path w="3809" h="1047750">
                  <a:moveTo>
                    <a:pt x="0" y="30359"/>
                  </a:moveTo>
                  <a:lnTo>
                    <a:pt x="0" y="0"/>
                  </a:lnTo>
                </a:path>
                <a:path w="3809" h="1047750">
                  <a:moveTo>
                    <a:pt x="3602" y="739019"/>
                  </a:moveTo>
                  <a:lnTo>
                    <a:pt x="3602" y="768976"/>
                  </a:lnTo>
                </a:path>
                <a:path w="3809" h="1047750">
                  <a:moveTo>
                    <a:pt x="0" y="770562"/>
                  </a:moveTo>
                  <a:lnTo>
                    <a:pt x="0" y="739019"/>
                  </a:lnTo>
                </a:path>
                <a:path w="3809" h="1047750">
                  <a:moveTo>
                    <a:pt x="3602" y="30359"/>
                  </a:moveTo>
                  <a:lnTo>
                    <a:pt x="3602" y="34856"/>
                  </a:lnTo>
                </a:path>
                <a:path w="3809" h="1047750">
                  <a:moveTo>
                    <a:pt x="0" y="34527"/>
                  </a:moveTo>
                  <a:lnTo>
                    <a:pt x="0" y="30359"/>
                  </a:lnTo>
                </a:path>
              </a:pathLst>
            </a:custGeom>
            <a:ln w="3175">
              <a:solidFill>
                <a:srgbClr val="A09BA7"/>
              </a:solidFill>
            </a:ln>
          </p:spPr>
          <p:txBody>
            <a:bodyPr wrap="square" lIns="0" tIns="0" rIns="0" bIns="0" rtlCol="0"/>
            <a:lstStyle/>
            <a:p>
              <a:endParaRPr lang="fr-FR" noProof="0" dirty="0"/>
            </a:p>
          </p:txBody>
        </p:sp>
        <p:sp>
          <p:nvSpPr>
            <p:cNvPr id="7266" name="object 7266"/>
            <p:cNvSpPr/>
            <p:nvPr/>
          </p:nvSpPr>
          <p:spPr>
            <a:xfrm>
              <a:off x="7815884" y="5279326"/>
              <a:ext cx="3810" cy="1047750"/>
            </a:xfrm>
            <a:custGeom>
              <a:avLst/>
              <a:gdLst/>
              <a:ahLst/>
              <a:cxnLst/>
              <a:rect l="l" t="t" r="r" b="b"/>
              <a:pathLst>
                <a:path w="3809" h="1047750">
                  <a:moveTo>
                    <a:pt x="3606" y="850074"/>
                  </a:moveTo>
                  <a:lnTo>
                    <a:pt x="0" y="847496"/>
                  </a:lnTo>
                  <a:lnTo>
                    <a:pt x="0" y="1046962"/>
                  </a:lnTo>
                  <a:lnTo>
                    <a:pt x="3606" y="1047407"/>
                  </a:lnTo>
                  <a:lnTo>
                    <a:pt x="3606" y="850074"/>
                  </a:lnTo>
                  <a:close/>
                </a:path>
                <a:path w="3809" h="1047750">
                  <a:moveTo>
                    <a:pt x="3606" y="606221"/>
                  </a:moveTo>
                  <a:lnTo>
                    <a:pt x="0" y="606221"/>
                  </a:lnTo>
                  <a:lnTo>
                    <a:pt x="0" y="768350"/>
                  </a:lnTo>
                  <a:lnTo>
                    <a:pt x="3606" y="767334"/>
                  </a:lnTo>
                  <a:lnTo>
                    <a:pt x="3606" y="606221"/>
                  </a:lnTo>
                  <a:close/>
                </a:path>
                <a:path w="3809" h="1047750">
                  <a:moveTo>
                    <a:pt x="3606" y="0"/>
                  </a:moveTo>
                  <a:lnTo>
                    <a:pt x="0" y="0"/>
                  </a:lnTo>
                  <a:lnTo>
                    <a:pt x="0" y="34226"/>
                  </a:lnTo>
                  <a:lnTo>
                    <a:pt x="3606" y="34226"/>
                  </a:lnTo>
                  <a:lnTo>
                    <a:pt x="3606" y="0"/>
                  </a:lnTo>
                  <a:close/>
                </a:path>
              </a:pathLst>
            </a:custGeom>
            <a:solidFill>
              <a:srgbClr val="A09BA7"/>
            </a:solidFill>
          </p:spPr>
          <p:txBody>
            <a:bodyPr wrap="square" lIns="0" tIns="0" rIns="0" bIns="0" rtlCol="0"/>
            <a:lstStyle/>
            <a:p>
              <a:endParaRPr lang="fr-FR" noProof="0" dirty="0"/>
            </a:p>
          </p:txBody>
        </p:sp>
        <p:sp>
          <p:nvSpPr>
            <p:cNvPr id="7267" name="object 7267"/>
            <p:cNvSpPr/>
            <p:nvPr/>
          </p:nvSpPr>
          <p:spPr>
            <a:xfrm>
              <a:off x="7815891" y="5279008"/>
              <a:ext cx="3810" cy="1047750"/>
            </a:xfrm>
            <a:custGeom>
              <a:avLst/>
              <a:gdLst/>
              <a:ahLst/>
              <a:cxnLst/>
              <a:rect l="l" t="t" r="r" b="b"/>
              <a:pathLst>
                <a:path w="3809" h="1047750">
                  <a:moveTo>
                    <a:pt x="3602" y="850389"/>
                  </a:moveTo>
                  <a:lnTo>
                    <a:pt x="3602" y="1047720"/>
                  </a:lnTo>
                </a:path>
                <a:path w="3809" h="1047750">
                  <a:moveTo>
                    <a:pt x="0" y="1047278"/>
                  </a:moveTo>
                  <a:lnTo>
                    <a:pt x="0" y="847804"/>
                  </a:lnTo>
                </a:path>
                <a:path w="3809" h="1047750">
                  <a:moveTo>
                    <a:pt x="3602" y="316"/>
                  </a:moveTo>
                  <a:lnTo>
                    <a:pt x="3602" y="30043"/>
                  </a:lnTo>
                </a:path>
                <a:path w="3809" h="1047750">
                  <a:moveTo>
                    <a:pt x="3602" y="606530"/>
                  </a:moveTo>
                  <a:lnTo>
                    <a:pt x="3602" y="738703"/>
                  </a:lnTo>
                </a:path>
                <a:path w="3809" h="1047750">
                  <a:moveTo>
                    <a:pt x="0" y="738703"/>
                  </a:moveTo>
                  <a:lnTo>
                    <a:pt x="0" y="606178"/>
                  </a:lnTo>
                </a:path>
                <a:path w="3809" h="1047750">
                  <a:moveTo>
                    <a:pt x="0" y="30043"/>
                  </a:moveTo>
                  <a:lnTo>
                    <a:pt x="0" y="0"/>
                  </a:lnTo>
                </a:path>
                <a:path w="3809" h="1047750">
                  <a:moveTo>
                    <a:pt x="3602" y="738703"/>
                  </a:moveTo>
                  <a:lnTo>
                    <a:pt x="3602" y="767646"/>
                  </a:lnTo>
                </a:path>
                <a:path w="3809" h="1047750">
                  <a:moveTo>
                    <a:pt x="0" y="768659"/>
                  </a:moveTo>
                  <a:lnTo>
                    <a:pt x="0" y="738703"/>
                  </a:lnTo>
                </a:path>
                <a:path w="3809" h="1047750">
                  <a:moveTo>
                    <a:pt x="3602" y="30043"/>
                  </a:moveTo>
                  <a:lnTo>
                    <a:pt x="3602" y="34869"/>
                  </a:lnTo>
                </a:path>
                <a:path w="3809" h="1047750">
                  <a:moveTo>
                    <a:pt x="0" y="34540"/>
                  </a:moveTo>
                  <a:lnTo>
                    <a:pt x="0" y="30043"/>
                  </a:lnTo>
                </a:path>
              </a:pathLst>
            </a:custGeom>
            <a:ln w="3175">
              <a:solidFill>
                <a:srgbClr val="A09BA7"/>
              </a:solidFill>
            </a:ln>
          </p:spPr>
          <p:txBody>
            <a:bodyPr wrap="square" lIns="0" tIns="0" rIns="0" bIns="0" rtlCol="0"/>
            <a:lstStyle/>
            <a:p>
              <a:endParaRPr lang="fr-FR" noProof="0" dirty="0"/>
            </a:p>
          </p:txBody>
        </p:sp>
        <p:sp>
          <p:nvSpPr>
            <p:cNvPr id="7268" name="object 7268"/>
            <p:cNvSpPr/>
            <p:nvPr/>
          </p:nvSpPr>
          <p:spPr>
            <a:xfrm>
              <a:off x="7819491" y="5279644"/>
              <a:ext cx="3810" cy="1047750"/>
            </a:xfrm>
            <a:custGeom>
              <a:avLst/>
              <a:gdLst/>
              <a:ahLst/>
              <a:cxnLst/>
              <a:rect l="l" t="t" r="r" b="b"/>
              <a:pathLst>
                <a:path w="3809" h="1047750">
                  <a:moveTo>
                    <a:pt x="3594" y="852347"/>
                  </a:moveTo>
                  <a:lnTo>
                    <a:pt x="0" y="849757"/>
                  </a:lnTo>
                  <a:lnTo>
                    <a:pt x="0" y="1047089"/>
                  </a:lnTo>
                  <a:lnTo>
                    <a:pt x="3594" y="1047534"/>
                  </a:lnTo>
                  <a:lnTo>
                    <a:pt x="3594" y="852347"/>
                  </a:lnTo>
                  <a:close/>
                </a:path>
                <a:path w="3809" h="1047750">
                  <a:moveTo>
                    <a:pt x="3594" y="606259"/>
                  </a:moveTo>
                  <a:lnTo>
                    <a:pt x="0" y="606259"/>
                  </a:lnTo>
                  <a:lnTo>
                    <a:pt x="0" y="767016"/>
                  </a:lnTo>
                  <a:lnTo>
                    <a:pt x="3594" y="766000"/>
                  </a:lnTo>
                  <a:lnTo>
                    <a:pt x="3594" y="606259"/>
                  </a:lnTo>
                  <a:close/>
                </a:path>
                <a:path w="3809" h="1047750">
                  <a:moveTo>
                    <a:pt x="3594" y="0"/>
                  </a:moveTo>
                  <a:lnTo>
                    <a:pt x="0" y="0"/>
                  </a:lnTo>
                  <a:lnTo>
                    <a:pt x="0" y="34239"/>
                  </a:lnTo>
                  <a:lnTo>
                    <a:pt x="3594" y="34239"/>
                  </a:lnTo>
                  <a:lnTo>
                    <a:pt x="3594" y="0"/>
                  </a:lnTo>
                  <a:close/>
                </a:path>
              </a:pathLst>
            </a:custGeom>
            <a:solidFill>
              <a:srgbClr val="A09BA7"/>
            </a:solidFill>
          </p:spPr>
          <p:txBody>
            <a:bodyPr wrap="square" lIns="0" tIns="0" rIns="0" bIns="0" rtlCol="0"/>
            <a:lstStyle/>
            <a:p>
              <a:endParaRPr lang="fr-FR" noProof="0" dirty="0"/>
            </a:p>
          </p:txBody>
        </p:sp>
        <p:sp>
          <p:nvSpPr>
            <p:cNvPr id="7269" name="object 7269"/>
            <p:cNvSpPr/>
            <p:nvPr/>
          </p:nvSpPr>
          <p:spPr>
            <a:xfrm>
              <a:off x="7819493" y="5279325"/>
              <a:ext cx="3810" cy="1048385"/>
            </a:xfrm>
            <a:custGeom>
              <a:avLst/>
              <a:gdLst/>
              <a:ahLst/>
              <a:cxnLst/>
              <a:rect l="l" t="t" r="r" b="b"/>
              <a:pathLst>
                <a:path w="3809" h="1048385">
                  <a:moveTo>
                    <a:pt x="3602" y="852659"/>
                  </a:moveTo>
                  <a:lnTo>
                    <a:pt x="3602" y="1047845"/>
                  </a:lnTo>
                </a:path>
                <a:path w="3809" h="1048385">
                  <a:moveTo>
                    <a:pt x="0" y="1047403"/>
                  </a:moveTo>
                  <a:lnTo>
                    <a:pt x="0" y="850073"/>
                  </a:lnTo>
                </a:path>
                <a:path w="3809" h="1048385">
                  <a:moveTo>
                    <a:pt x="3602" y="316"/>
                  </a:moveTo>
                  <a:lnTo>
                    <a:pt x="3602" y="29726"/>
                  </a:lnTo>
                </a:path>
                <a:path w="3809" h="1048385">
                  <a:moveTo>
                    <a:pt x="3602" y="606566"/>
                  </a:moveTo>
                  <a:lnTo>
                    <a:pt x="3602" y="738386"/>
                  </a:lnTo>
                </a:path>
                <a:path w="3809" h="1048385">
                  <a:moveTo>
                    <a:pt x="0" y="738386"/>
                  </a:moveTo>
                  <a:lnTo>
                    <a:pt x="0" y="606214"/>
                  </a:lnTo>
                </a:path>
                <a:path w="3809" h="1048385">
                  <a:moveTo>
                    <a:pt x="0" y="29726"/>
                  </a:moveTo>
                  <a:lnTo>
                    <a:pt x="0" y="0"/>
                  </a:lnTo>
                </a:path>
                <a:path w="3809" h="1048385">
                  <a:moveTo>
                    <a:pt x="3602" y="738386"/>
                  </a:moveTo>
                  <a:lnTo>
                    <a:pt x="3602" y="766317"/>
                  </a:lnTo>
                </a:path>
                <a:path w="3809" h="1048385">
                  <a:moveTo>
                    <a:pt x="0" y="767330"/>
                  </a:moveTo>
                  <a:lnTo>
                    <a:pt x="0" y="738386"/>
                  </a:lnTo>
                </a:path>
                <a:path w="3809" h="1048385">
                  <a:moveTo>
                    <a:pt x="3602" y="29726"/>
                  </a:moveTo>
                  <a:lnTo>
                    <a:pt x="3602" y="34881"/>
                  </a:lnTo>
                </a:path>
                <a:path w="3809" h="1048385">
                  <a:moveTo>
                    <a:pt x="0" y="34552"/>
                  </a:moveTo>
                  <a:lnTo>
                    <a:pt x="0" y="29726"/>
                  </a:lnTo>
                </a:path>
              </a:pathLst>
            </a:custGeom>
            <a:ln w="3175">
              <a:solidFill>
                <a:srgbClr val="A09BA7"/>
              </a:solidFill>
            </a:ln>
          </p:spPr>
          <p:txBody>
            <a:bodyPr wrap="square" lIns="0" tIns="0" rIns="0" bIns="0" rtlCol="0"/>
            <a:lstStyle/>
            <a:p>
              <a:endParaRPr lang="fr-FR" noProof="0" dirty="0"/>
            </a:p>
          </p:txBody>
        </p:sp>
        <p:sp>
          <p:nvSpPr>
            <p:cNvPr id="7270" name="object 7270"/>
            <p:cNvSpPr/>
            <p:nvPr/>
          </p:nvSpPr>
          <p:spPr>
            <a:xfrm>
              <a:off x="7823085" y="5279796"/>
              <a:ext cx="1905" cy="1047750"/>
            </a:xfrm>
            <a:custGeom>
              <a:avLst/>
              <a:gdLst/>
              <a:ahLst/>
              <a:cxnLst/>
              <a:rect l="l" t="t" r="r" b="b"/>
              <a:pathLst>
                <a:path w="1904" h="1047750">
                  <a:moveTo>
                    <a:pt x="1689" y="853401"/>
                  </a:moveTo>
                  <a:lnTo>
                    <a:pt x="0" y="852195"/>
                  </a:lnTo>
                  <a:lnTo>
                    <a:pt x="0" y="1047381"/>
                  </a:lnTo>
                  <a:lnTo>
                    <a:pt x="1689" y="1047381"/>
                  </a:lnTo>
                  <a:lnTo>
                    <a:pt x="1689" y="853401"/>
                  </a:lnTo>
                  <a:close/>
                </a:path>
                <a:path w="1904" h="1047750">
                  <a:moveTo>
                    <a:pt x="1689" y="606259"/>
                  </a:moveTo>
                  <a:lnTo>
                    <a:pt x="0" y="606259"/>
                  </a:lnTo>
                  <a:lnTo>
                    <a:pt x="0" y="765378"/>
                  </a:lnTo>
                  <a:lnTo>
                    <a:pt x="1689" y="765378"/>
                  </a:lnTo>
                  <a:lnTo>
                    <a:pt x="1689" y="606259"/>
                  </a:lnTo>
                  <a:close/>
                </a:path>
                <a:path w="1904" h="1047750">
                  <a:moveTo>
                    <a:pt x="1689" y="0"/>
                  </a:moveTo>
                  <a:lnTo>
                    <a:pt x="0" y="0"/>
                  </a:lnTo>
                  <a:lnTo>
                    <a:pt x="0" y="34417"/>
                  </a:lnTo>
                  <a:lnTo>
                    <a:pt x="1689" y="34417"/>
                  </a:lnTo>
                  <a:lnTo>
                    <a:pt x="1689" y="0"/>
                  </a:lnTo>
                  <a:close/>
                </a:path>
              </a:pathLst>
            </a:custGeom>
            <a:solidFill>
              <a:srgbClr val="9F9BA6"/>
            </a:solidFill>
          </p:spPr>
          <p:txBody>
            <a:bodyPr wrap="square" lIns="0" tIns="0" rIns="0" bIns="0" rtlCol="0"/>
            <a:lstStyle/>
            <a:p>
              <a:endParaRPr lang="fr-FR" noProof="0" dirty="0"/>
            </a:p>
          </p:txBody>
        </p:sp>
        <p:sp>
          <p:nvSpPr>
            <p:cNvPr id="7271" name="object 7271"/>
            <p:cNvSpPr/>
            <p:nvPr/>
          </p:nvSpPr>
          <p:spPr>
            <a:xfrm>
              <a:off x="7823096" y="5279641"/>
              <a:ext cx="1905" cy="1047750"/>
            </a:xfrm>
            <a:custGeom>
              <a:avLst/>
              <a:gdLst/>
              <a:ahLst/>
              <a:cxnLst/>
              <a:rect l="l" t="t" r="r" b="b"/>
              <a:pathLst>
                <a:path w="1904" h="1047750">
                  <a:moveTo>
                    <a:pt x="1681" y="853549"/>
                  </a:moveTo>
                  <a:lnTo>
                    <a:pt x="1681" y="1047735"/>
                  </a:lnTo>
                </a:path>
                <a:path w="1904" h="1047750">
                  <a:moveTo>
                    <a:pt x="0" y="1047529"/>
                  </a:moveTo>
                  <a:lnTo>
                    <a:pt x="0" y="852342"/>
                  </a:lnTo>
                </a:path>
                <a:path w="1904" h="1047750">
                  <a:moveTo>
                    <a:pt x="1681" y="147"/>
                  </a:moveTo>
                  <a:lnTo>
                    <a:pt x="1681" y="29410"/>
                  </a:lnTo>
                </a:path>
                <a:path w="1904" h="1047750">
                  <a:moveTo>
                    <a:pt x="1681" y="606414"/>
                  </a:moveTo>
                  <a:lnTo>
                    <a:pt x="1681" y="738070"/>
                  </a:lnTo>
                </a:path>
                <a:path w="1904" h="1047750">
                  <a:moveTo>
                    <a:pt x="0" y="738070"/>
                  </a:moveTo>
                  <a:lnTo>
                    <a:pt x="0" y="606250"/>
                  </a:lnTo>
                </a:path>
                <a:path w="1904" h="1047750">
                  <a:moveTo>
                    <a:pt x="0" y="29410"/>
                  </a:moveTo>
                  <a:lnTo>
                    <a:pt x="0" y="0"/>
                  </a:lnTo>
                </a:path>
                <a:path w="1904" h="1047750">
                  <a:moveTo>
                    <a:pt x="1681" y="738070"/>
                  </a:moveTo>
                  <a:lnTo>
                    <a:pt x="1681" y="765528"/>
                  </a:lnTo>
                </a:path>
                <a:path w="1904" h="1047750">
                  <a:moveTo>
                    <a:pt x="0" y="766001"/>
                  </a:moveTo>
                  <a:lnTo>
                    <a:pt x="0" y="738070"/>
                  </a:lnTo>
                </a:path>
                <a:path w="1904" h="1047750">
                  <a:moveTo>
                    <a:pt x="1681" y="29410"/>
                  </a:moveTo>
                  <a:lnTo>
                    <a:pt x="1681" y="34718"/>
                  </a:lnTo>
                </a:path>
                <a:path w="1904" h="1047750">
                  <a:moveTo>
                    <a:pt x="0" y="34565"/>
                  </a:moveTo>
                  <a:lnTo>
                    <a:pt x="0" y="29410"/>
                  </a:lnTo>
                </a:path>
              </a:pathLst>
            </a:custGeom>
            <a:ln w="3175">
              <a:solidFill>
                <a:srgbClr val="9F9BA6"/>
              </a:solidFill>
            </a:ln>
          </p:spPr>
          <p:txBody>
            <a:bodyPr wrap="square" lIns="0" tIns="0" rIns="0" bIns="0" rtlCol="0"/>
            <a:lstStyle/>
            <a:p>
              <a:endParaRPr lang="fr-FR" noProof="0" dirty="0"/>
            </a:p>
          </p:txBody>
        </p:sp>
        <p:sp>
          <p:nvSpPr>
            <p:cNvPr id="7272" name="object 7272"/>
            <p:cNvSpPr/>
            <p:nvPr/>
          </p:nvSpPr>
          <p:spPr>
            <a:xfrm>
              <a:off x="7824775" y="5280113"/>
              <a:ext cx="3810" cy="1047750"/>
            </a:xfrm>
            <a:custGeom>
              <a:avLst/>
              <a:gdLst/>
              <a:ahLst/>
              <a:cxnLst/>
              <a:rect l="l" t="t" r="r" b="b"/>
              <a:pathLst>
                <a:path w="3809" h="1047750">
                  <a:moveTo>
                    <a:pt x="3594" y="855675"/>
                  </a:moveTo>
                  <a:lnTo>
                    <a:pt x="0" y="853084"/>
                  </a:lnTo>
                  <a:lnTo>
                    <a:pt x="0" y="1047267"/>
                  </a:lnTo>
                  <a:lnTo>
                    <a:pt x="3594" y="1047711"/>
                  </a:lnTo>
                  <a:lnTo>
                    <a:pt x="3594" y="855675"/>
                  </a:lnTo>
                  <a:close/>
                </a:path>
                <a:path w="3809" h="1047750">
                  <a:moveTo>
                    <a:pt x="3594" y="606298"/>
                  </a:moveTo>
                  <a:lnTo>
                    <a:pt x="0" y="606298"/>
                  </a:lnTo>
                  <a:lnTo>
                    <a:pt x="0" y="765060"/>
                  </a:lnTo>
                  <a:lnTo>
                    <a:pt x="3594" y="764044"/>
                  </a:lnTo>
                  <a:lnTo>
                    <a:pt x="3594" y="606298"/>
                  </a:lnTo>
                  <a:close/>
                </a:path>
                <a:path w="3809" h="1047750">
                  <a:moveTo>
                    <a:pt x="3594" y="0"/>
                  </a:moveTo>
                  <a:lnTo>
                    <a:pt x="0" y="0"/>
                  </a:lnTo>
                  <a:lnTo>
                    <a:pt x="0" y="34251"/>
                  </a:lnTo>
                  <a:lnTo>
                    <a:pt x="3594" y="34251"/>
                  </a:lnTo>
                  <a:lnTo>
                    <a:pt x="3594" y="0"/>
                  </a:lnTo>
                  <a:close/>
                </a:path>
              </a:pathLst>
            </a:custGeom>
            <a:solidFill>
              <a:srgbClr val="9F9BA6"/>
            </a:solidFill>
          </p:spPr>
          <p:txBody>
            <a:bodyPr wrap="square" lIns="0" tIns="0" rIns="0" bIns="0" rtlCol="0"/>
            <a:lstStyle/>
            <a:p>
              <a:endParaRPr lang="fr-FR" noProof="0" dirty="0"/>
            </a:p>
          </p:txBody>
        </p:sp>
        <p:sp>
          <p:nvSpPr>
            <p:cNvPr id="7273" name="object 7273"/>
            <p:cNvSpPr/>
            <p:nvPr/>
          </p:nvSpPr>
          <p:spPr>
            <a:xfrm>
              <a:off x="7824778" y="5279789"/>
              <a:ext cx="3810" cy="1048385"/>
            </a:xfrm>
            <a:custGeom>
              <a:avLst/>
              <a:gdLst/>
              <a:ahLst/>
              <a:cxnLst/>
              <a:rect l="l" t="t" r="r" b="b"/>
              <a:pathLst>
                <a:path w="3809" h="1048385">
                  <a:moveTo>
                    <a:pt x="3602" y="855987"/>
                  </a:moveTo>
                  <a:lnTo>
                    <a:pt x="3602" y="1048029"/>
                  </a:lnTo>
                </a:path>
                <a:path w="3809" h="1048385">
                  <a:moveTo>
                    <a:pt x="0" y="1047587"/>
                  </a:moveTo>
                  <a:lnTo>
                    <a:pt x="0" y="853401"/>
                  </a:lnTo>
                </a:path>
                <a:path w="3809" h="1048385">
                  <a:moveTo>
                    <a:pt x="3602" y="316"/>
                  </a:moveTo>
                  <a:lnTo>
                    <a:pt x="3602" y="29262"/>
                  </a:lnTo>
                </a:path>
                <a:path w="3809" h="1048385">
                  <a:moveTo>
                    <a:pt x="3602" y="606619"/>
                  </a:moveTo>
                  <a:lnTo>
                    <a:pt x="3602" y="737922"/>
                  </a:lnTo>
                </a:path>
                <a:path w="3809" h="1048385">
                  <a:moveTo>
                    <a:pt x="0" y="737922"/>
                  </a:moveTo>
                  <a:lnTo>
                    <a:pt x="0" y="606266"/>
                  </a:lnTo>
                </a:path>
                <a:path w="3809" h="1048385">
                  <a:moveTo>
                    <a:pt x="0" y="29262"/>
                  </a:moveTo>
                  <a:lnTo>
                    <a:pt x="0" y="0"/>
                  </a:lnTo>
                </a:path>
                <a:path w="3809" h="1048385">
                  <a:moveTo>
                    <a:pt x="3602" y="737922"/>
                  </a:moveTo>
                  <a:lnTo>
                    <a:pt x="3602" y="764368"/>
                  </a:lnTo>
                </a:path>
                <a:path w="3809" h="1048385">
                  <a:moveTo>
                    <a:pt x="0" y="765381"/>
                  </a:moveTo>
                  <a:lnTo>
                    <a:pt x="0" y="737922"/>
                  </a:lnTo>
                </a:path>
                <a:path w="3809" h="1048385">
                  <a:moveTo>
                    <a:pt x="3602" y="29262"/>
                  </a:moveTo>
                  <a:lnTo>
                    <a:pt x="3602" y="34900"/>
                  </a:lnTo>
                </a:path>
                <a:path w="3809" h="1048385">
                  <a:moveTo>
                    <a:pt x="0" y="34571"/>
                  </a:moveTo>
                  <a:lnTo>
                    <a:pt x="0" y="29262"/>
                  </a:lnTo>
                </a:path>
              </a:pathLst>
            </a:custGeom>
            <a:ln w="3175">
              <a:solidFill>
                <a:srgbClr val="9F9BA6"/>
              </a:solidFill>
            </a:ln>
          </p:spPr>
          <p:txBody>
            <a:bodyPr wrap="square" lIns="0" tIns="0" rIns="0" bIns="0" rtlCol="0"/>
            <a:lstStyle/>
            <a:p>
              <a:endParaRPr lang="fr-FR" noProof="0" dirty="0"/>
            </a:p>
          </p:txBody>
        </p:sp>
        <p:sp>
          <p:nvSpPr>
            <p:cNvPr id="7274" name="object 7274"/>
            <p:cNvSpPr/>
            <p:nvPr/>
          </p:nvSpPr>
          <p:spPr>
            <a:xfrm>
              <a:off x="7828369" y="5280431"/>
              <a:ext cx="3810" cy="1048385"/>
            </a:xfrm>
            <a:custGeom>
              <a:avLst/>
              <a:gdLst/>
              <a:ahLst/>
              <a:cxnLst/>
              <a:rect l="l" t="t" r="r" b="b"/>
              <a:pathLst>
                <a:path w="3809" h="1048385">
                  <a:moveTo>
                    <a:pt x="3606" y="857935"/>
                  </a:moveTo>
                  <a:lnTo>
                    <a:pt x="0" y="855357"/>
                  </a:lnTo>
                  <a:lnTo>
                    <a:pt x="0" y="1047394"/>
                  </a:lnTo>
                  <a:lnTo>
                    <a:pt x="3606" y="1047838"/>
                  </a:lnTo>
                  <a:lnTo>
                    <a:pt x="3606" y="857935"/>
                  </a:lnTo>
                  <a:close/>
                </a:path>
                <a:path w="3809" h="1048385">
                  <a:moveTo>
                    <a:pt x="3606" y="606336"/>
                  </a:moveTo>
                  <a:lnTo>
                    <a:pt x="0" y="606336"/>
                  </a:lnTo>
                  <a:lnTo>
                    <a:pt x="0" y="763727"/>
                  </a:lnTo>
                  <a:lnTo>
                    <a:pt x="3606" y="762723"/>
                  </a:lnTo>
                  <a:lnTo>
                    <a:pt x="3606" y="606336"/>
                  </a:lnTo>
                  <a:close/>
                </a:path>
                <a:path w="3809" h="1048385">
                  <a:moveTo>
                    <a:pt x="3606" y="0"/>
                  </a:moveTo>
                  <a:lnTo>
                    <a:pt x="0" y="0"/>
                  </a:lnTo>
                  <a:lnTo>
                    <a:pt x="0" y="34264"/>
                  </a:lnTo>
                  <a:lnTo>
                    <a:pt x="3606" y="34264"/>
                  </a:lnTo>
                  <a:lnTo>
                    <a:pt x="3606" y="0"/>
                  </a:lnTo>
                  <a:close/>
                </a:path>
              </a:pathLst>
            </a:custGeom>
            <a:solidFill>
              <a:srgbClr val="9F9BA6"/>
            </a:solidFill>
          </p:spPr>
          <p:txBody>
            <a:bodyPr wrap="square" lIns="0" tIns="0" rIns="0" bIns="0" rtlCol="0"/>
            <a:lstStyle/>
            <a:p>
              <a:endParaRPr lang="fr-FR" noProof="0" dirty="0"/>
            </a:p>
          </p:txBody>
        </p:sp>
        <p:sp>
          <p:nvSpPr>
            <p:cNvPr id="7275" name="object 7275"/>
            <p:cNvSpPr/>
            <p:nvPr/>
          </p:nvSpPr>
          <p:spPr>
            <a:xfrm>
              <a:off x="7828381" y="5280105"/>
              <a:ext cx="3810" cy="1048385"/>
            </a:xfrm>
            <a:custGeom>
              <a:avLst/>
              <a:gdLst/>
              <a:ahLst/>
              <a:cxnLst/>
              <a:rect l="l" t="t" r="r" b="b"/>
              <a:pathLst>
                <a:path w="3809" h="1048385">
                  <a:moveTo>
                    <a:pt x="3602" y="858256"/>
                  </a:moveTo>
                  <a:lnTo>
                    <a:pt x="3602" y="1048154"/>
                  </a:lnTo>
                </a:path>
                <a:path w="3809" h="1048385">
                  <a:moveTo>
                    <a:pt x="0" y="1047712"/>
                  </a:moveTo>
                  <a:lnTo>
                    <a:pt x="0" y="855670"/>
                  </a:lnTo>
                </a:path>
                <a:path w="3809" h="1048385">
                  <a:moveTo>
                    <a:pt x="3602" y="316"/>
                  </a:moveTo>
                  <a:lnTo>
                    <a:pt x="3602" y="28946"/>
                  </a:lnTo>
                </a:path>
                <a:path w="3809" h="1048385">
                  <a:moveTo>
                    <a:pt x="3602" y="606655"/>
                  </a:moveTo>
                  <a:lnTo>
                    <a:pt x="3602" y="737606"/>
                  </a:lnTo>
                </a:path>
                <a:path w="3809" h="1048385">
                  <a:moveTo>
                    <a:pt x="0" y="737606"/>
                  </a:moveTo>
                  <a:lnTo>
                    <a:pt x="0" y="606302"/>
                  </a:lnTo>
                </a:path>
                <a:path w="3809" h="1048385">
                  <a:moveTo>
                    <a:pt x="0" y="28946"/>
                  </a:moveTo>
                  <a:lnTo>
                    <a:pt x="0" y="0"/>
                  </a:lnTo>
                </a:path>
                <a:path w="3809" h="1048385">
                  <a:moveTo>
                    <a:pt x="3602" y="737606"/>
                  </a:moveTo>
                  <a:lnTo>
                    <a:pt x="3602" y="763038"/>
                  </a:lnTo>
                </a:path>
                <a:path w="3809" h="1048385">
                  <a:moveTo>
                    <a:pt x="0" y="764051"/>
                  </a:moveTo>
                  <a:lnTo>
                    <a:pt x="0" y="737606"/>
                  </a:lnTo>
                </a:path>
                <a:path w="3809" h="1048385">
                  <a:moveTo>
                    <a:pt x="3602" y="28946"/>
                  </a:moveTo>
                  <a:lnTo>
                    <a:pt x="3602" y="34912"/>
                  </a:lnTo>
                </a:path>
                <a:path w="3809" h="1048385">
                  <a:moveTo>
                    <a:pt x="0" y="34583"/>
                  </a:moveTo>
                  <a:lnTo>
                    <a:pt x="0" y="28946"/>
                  </a:lnTo>
                </a:path>
              </a:pathLst>
            </a:custGeom>
            <a:ln w="3175">
              <a:solidFill>
                <a:srgbClr val="9F9BA6"/>
              </a:solidFill>
            </a:ln>
          </p:spPr>
          <p:txBody>
            <a:bodyPr wrap="square" lIns="0" tIns="0" rIns="0" bIns="0" rtlCol="0"/>
            <a:lstStyle/>
            <a:p>
              <a:endParaRPr lang="fr-FR" noProof="0" dirty="0"/>
            </a:p>
          </p:txBody>
        </p:sp>
        <p:sp>
          <p:nvSpPr>
            <p:cNvPr id="7276" name="object 7276"/>
            <p:cNvSpPr/>
            <p:nvPr/>
          </p:nvSpPr>
          <p:spPr>
            <a:xfrm>
              <a:off x="7831976" y="5280596"/>
              <a:ext cx="2540" cy="1047750"/>
            </a:xfrm>
            <a:custGeom>
              <a:avLst/>
              <a:gdLst/>
              <a:ahLst/>
              <a:cxnLst/>
              <a:rect l="l" t="t" r="r" b="b"/>
              <a:pathLst>
                <a:path w="2540" h="1047750">
                  <a:moveTo>
                    <a:pt x="1917" y="857770"/>
                  </a:moveTo>
                  <a:lnTo>
                    <a:pt x="0" y="857770"/>
                  </a:lnTo>
                  <a:lnTo>
                    <a:pt x="0" y="1047673"/>
                  </a:lnTo>
                  <a:lnTo>
                    <a:pt x="1917" y="1047673"/>
                  </a:lnTo>
                  <a:lnTo>
                    <a:pt x="1917" y="857770"/>
                  </a:lnTo>
                  <a:close/>
                </a:path>
                <a:path w="2540" h="1047750">
                  <a:moveTo>
                    <a:pt x="1917" y="606361"/>
                  </a:moveTo>
                  <a:lnTo>
                    <a:pt x="0" y="606361"/>
                  </a:lnTo>
                  <a:lnTo>
                    <a:pt x="0" y="762012"/>
                  </a:lnTo>
                  <a:lnTo>
                    <a:pt x="1917" y="762012"/>
                  </a:lnTo>
                  <a:lnTo>
                    <a:pt x="1917" y="606361"/>
                  </a:lnTo>
                  <a:close/>
                </a:path>
                <a:path w="2540" h="1047750">
                  <a:moveTo>
                    <a:pt x="1917" y="0"/>
                  </a:moveTo>
                  <a:lnTo>
                    <a:pt x="0" y="0"/>
                  </a:lnTo>
                  <a:lnTo>
                    <a:pt x="0" y="34429"/>
                  </a:lnTo>
                  <a:lnTo>
                    <a:pt x="1917" y="34429"/>
                  </a:lnTo>
                  <a:lnTo>
                    <a:pt x="1917" y="0"/>
                  </a:lnTo>
                  <a:close/>
                </a:path>
              </a:pathLst>
            </a:custGeom>
            <a:solidFill>
              <a:srgbClr val="9F9BA6"/>
            </a:solidFill>
          </p:spPr>
          <p:txBody>
            <a:bodyPr wrap="square" lIns="0" tIns="0" rIns="0" bIns="0" rtlCol="0"/>
            <a:lstStyle/>
            <a:p>
              <a:endParaRPr lang="fr-FR" noProof="0" dirty="0"/>
            </a:p>
          </p:txBody>
        </p:sp>
        <p:sp>
          <p:nvSpPr>
            <p:cNvPr id="7277" name="object 7277"/>
            <p:cNvSpPr/>
            <p:nvPr/>
          </p:nvSpPr>
          <p:spPr>
            <a:xfrm>
              <a:off x="7831983" y="5280422"/>
              <a:ext cx="2540" cy="1048385"/>
            </a:xfrm>
            <a:custGeom>
              <a:avLst/>
              <a:gdLst/>
              <a:ahLst/>
              <a:cxnLst/>
              <a:rect l="l" t="t" r="r" b="b"/>
              <a:pathLst>
                <a:path w="2540" h="1048385">
                  <a:moveTo>
                    <a:pt x="1921" y="857939"/>
                  </a:moveTo>
                  <a:lnTo>
                    <a:pt x="1921" y="1048073"/>
                  </a:lnTo>
                </a:path>
                <a:path w="2540" h="1048385">
                  <a:moveTo>
                    <a:pt x="0" y="1047838"/>
                  </a:moveTo>
                  <a:lnTo>
                    <a:pt x="0" y="857939"/>
                  </a:lnTo>
                </a:path>
                <a:path w="2540" h="1048385">
                  <a:moveTo>
                    <a:pt x="1921" y="168"/>
                  </a:moveTo>
                  <a:lnTo>
                    <a:pt x="1921" y="28629"/>
                  </a:lnTo>
                </a:path>
                <a:path w="2540" h="1048385">
                  <a:moveTo>
                    <a:pt x="1921" y="606526"/>
                  </a:moveTo>
                  <a:lnTo>
                    <a:pt x="1921" y="737289"/>
                  </a:lnTo>
                </a:path>
                <a:path w="2540" h="1048385">
                  <a:moveTo>
                    <a:pt x="0" y="737289"/>
                  </a:moveTo>
                  <a:lnTo>
                    <a:pt x="0" y="606338"/>
                  </a:lnTo>
                </a:path>
                <a:path w="2540" h="1048385">
                  <a:moveTo>
                    <a:pt x="0" y="28629"/>
                  </a:moveTo>
                  <a:lnTo>
                    <a:pt x="0" y="0"/>
                  </a:lnTo>
                </a:path>
                <a:path w="2540" h="1048385">
                  <a:moveTo>
                    <a:pt x="1921" y="737289"/>
                  </a:moveTo>
                  <a:lnTo>
                    <a:pt x="1921" y="762182"/>
                  </a:lnTo>
                </a:path>
                <a:path w="2540" h="1048385">
                  <a:moveTo>
                    <a:pt x="0" y="762722"/>
                  </a:moveTo>
                  <a:lnTo>
                    <a:pt x="0" y="737289"/>
                  </a:lnTo>
                </a:path>
                <a:path w="2540" h="1048385">
                  <a:moveTo>
                    <a:pt x="1921" y="28629"/>
                  </a:moveTo>
                  <a:lnTo>
                    <a:pt x="1921" y="34771"/>
                  </a:lnTo>
                </a:path>
                <a:path w="2540" h="1048385">
                  <a:moveTo>
                    <a:pt x="0" y="34596"/>
                  </a:moveTo>
                  <a:lnTo>
                    <a:pt x="0" y="28629"/>
                  </a:lnTo>
                </a:path>
              </a:pathLst>
            </a:custGeom>
            <a:ln w="3175">
              <a:solidFill>
                <a:srgbClr val="9F9BA6"/>
              </a:solidFill>
            </a:ln>
          </p:spPr>
          <p:txBody>
            <a:bodyPr wrap="square" lIns="0" tIns="0" rIns="0" bIns="0" rtlCol="0"/>
            <a:lstStyle/>
            <a:p>
              <a:endParaRPr lang="fr-FR" noProof="0" dirty="0"/>
            </a:p>
          </p:txBody>
        </p:sp>
        <p:sp>
          <p:nvSpPr>
            <p:cNvPr id="7278" name="object 7278"/>
            <p:cNvSpPr/>
            <p:nvPr/>
          </p:nvSpPr>
          <p:spPr>
            <a:xfrm>
              <a:off x="7833893" y="5280914"/>
              <a:ext cx="3810" cy="1048385"/>
            </a:xfrm>
            <a:custGeom>
              <a:avLst/>
              <a:gdLst/>
              <a:ahLst/>
              <a:cxnLst/>
              <a:rect l="l" t="t" r="r" b="b"/>
              <a:pathLst>
                <a:path w="3809" h="1048385">
                  <a:moveTo>
                    <a:pt x="3606" y="857453"/>
                  </a:moveTo>
                  <a:lnTo>
                    <a:pt x="0" y="857453"/>
                  </a:lnTo>
                  <a:lnTo>
                    <a:pt x="0" y="1047584"/>
                  </a:lnTo>
                  <a:lnTo>
                    <a:pt x="3606" y="1048029"/>
                  </a:lnTo>
                  <a:lnTo>
                    <a:pt x="3606" y="857453"/>
                  </a:lnTo>
                  <a:close/>
                </a:path>
                <a:path w="3809" h="1048385">
                  <a:moveTo>
                    <a:pt x="3606" y="606386"/>
                  </a:moveTo>
                  <a:lnTo>
                    <a:pt x="0" y="606386"/>
                  </a:lnTo>
                  <a:lnTo>
                    <a:pt x="0" y="761695"/>
                  </a:lnTo>
                  <a:lnTo>
                    <a:pt x="3606" y="760679"/>
                  </a:lnTo>
                  <a:lnTo>
                    <a:pt x="3606" y="606386"/>
                  </a:lnTo>
                  <a:close/>
                </a:path>
                <a:path w="3809" h="1048385">
                  <a:moveTo>
                    <a:pt x="3606" y="0"/>
                  </a:moveTo>
                  <a:lnTo>
                    <a:pt x="0" y="0"/>
                  </a:lnTo>
                  <a:lnTo>
                    <a:pt x="0" y="34290"/>
                  </a:lnTo>
                  <a:lnTo>
                    <a:pt x="3606" y="34290"/>
                  </a:lnTo>
                  <a:lnTo>
                    <a:pt x="3606" y="0"/>
                  </a:lnTo>
                  <a:close/>
                </a:path>
              </a:pathLst>
            </a:custGeom>
            <a:solidFill>
              <a:srgbClr val="9F9AA4"/>
            </a:solidFill>
          </p:spPr>
          <p:txBody>
            <a:bodyPr wrap="square" lIns="0" tIns="0" rIns="0" bIns="0" rtlCol="0"/>
            <a:lstStyle/>
            <a:p>
              <a:endParaRPr lang="fr-FR" noProof="0" dirty="0"/>
            </a:p>
          </p:txBody>
        </p:sp>
        <p:sp>
          <p:nvSpPr>
            <p:cNvPr id="7279" name="object 7279"/>
            <p:cNvSpPr/>
            <p:nvPr/>
          </p:nvSpPr>
          <p:spPr>
            <a:xfrm>
              <a:off x="7833905" y="5280590"/>
              <a:ext cx="3810" cy="1048385"/>
            </a:xfrm>
            <a:custGeom>
              <a:avLst/>
              <a:gdLst/>
              <a:ahLst/>
              <a:cxnLst/>
              <a:rect l="l" t="t" r="r" b="b"/>
              <a:pathLst>
                <a:path w="3809" h="1048385">
                  <a:moveTo>
                    <a:pt x="3602" y="857771"/>
                  </a:moveTo>
                  <a:lnTo>
                    <a:pt x="3602" y="1048346"/>
                  </a:lnTo>
                </a:path>
                <a:path w="3809" h="1048385">
                  <a:moveTo>
                    <a:pt x="0" y="1047905"/>
                  </a:moveTo>
                  <a:lnTo>
                    <a:pt x="0" y="857771"/>
                  </a:lnTo>
                </a:path>
                <a:path w="3809" h="1048385">
                  <a:moveTo>
                    <a:pt x="3602" y="316"/>
                  </a:moveTo>
                  <a:lnTo>
                    <a:pt x="3602" y="28461"/>
                  </a:lnTo>
                </a:path>
                <a:path w="3809" h="1048385">
                  <a:moveTo>
                    <a:pt x="3602" y="606710"/>
                  </a:moveTo>
                  <a:lnTo>
                    <a:pt x="3602" y="737121"/>
                  </a:lnTo>
                </a:path>
                <a:path w="3809" h="1048385">
                  <a:moveTo>
                    <a:pt x="0" y="737121"/>
                  </a:moveTo>
                  <a:lnTo>
                    <a:pt x="0" y="606357"/>
                  </a:lnTo>
                </a:path>
                <a:path w="3809" h="1048385">
                  <a:moveTo>
                    <a:pt x="0" y="28461"/>
                  </a:moveTo>
                  <a:lnTo>
                    <a:pt x="0" y="0"/>
                  </a:lnTo>
                </a:path>
                <a:path w="3809" h="1048385">
                  <a:moveTo>
                    <a:pt x="3602" y="857491"/>
                  </a:moveTo>
                  <a:lnTo>
                    <a:pt x="3602" y="857771"/>
                  </a:lnTo>
                </a:path>
                <a:path w="3809" h="1048385">
                  <a:moveTo>
                    <a:pt x="3602" y="737121"/>
                  </a:moveTo>
                  <a:lnTo>
                    <a:pt x="3602" y="761000"/>
                  </a:lnTo>
                </a:path>
                <a:path w="3809" h="1048385">
                  <a:moveTo>
                    <a:pt x="0" y="762013"/>
                  </a:moveTo>
                  <a:lnTo>
                    <a:pt x="0" y="737121"/>
                  </a:lnTo>
                </a:path>
                <a:path w="3809" h="1048385">
                  <a:moveTo>
                    <a:pt x="3602" y="28461"/>
                  </a:moveTo>
                  <a:lnTo>
                    <a:pt x="3602" y="34931"/>
                  </a:lnTo>
                </a:path>
                <a:path w="3809" h="1048385">
                  <a:moveTo>
                    <a:pt x="0" y="34603"/>
                  </a:moveTo>
                  <a:lnTo>
                    <a:pt x="0" y="28461"/>
                  </a:lnTo>
                </a:path>
              </a:pathLst>
            </a:custGeom>
            <a:ln w="3175">
              <a:solidFill>
                <a:srgbClr val="9F9AA4"/>
              </a:solidFill>
            </a:ln>
          </p:spPr>
          <p:txBody>
            <a:bodyPr wrap="square" lIns="0" tIns="0" rIns="0" bIns="0" rtlCol="0"/>
            <a:lstStyle/>
            <a:p>
              <a:endParaRPr lang="fr-FR" noProof="0" dirty="0"/>
            </a:p>
          </p:txBody>
        </p:sp>
        <p:sp>
          <p:nvSpPr>
            <p:cNvPr id="7280" name="object 7280"/>
            <p:cNvSpPr/>
            <p:nvPr/>
          </p:nvSpPr>
          <p:spPr>
            <a:xfrm>
              <a:off x="7837500" y="5281231"/>
              <a:ext cx="3810" cy="1048385"/>
            </a:xfrm>
            <a:custGeom>
              <a:avLst/>
              <a:gdLst/>
              <a:ahLst/>
              <a:cxnLst/>
              <a:rect l="l" t="t" r="r" b="b"/>
              <a:pathLst>
                <a:path w="3809" h="1048385">
                  <a:moveTo>
                    <a:pt x="3606" y="857135"/>
                  </a:moveTo>
                  <a:lnTo>
                    <a:pt x="0" y="857135"/>
                  </a:lnTo>
                  <a:lnTo>
                    <a:pt x="0" y="1047711"/>
                  </a:lnTo>
                  <a:lnTo>
                    <a:pt x="3606" y="1048156"/>
                  </a:lnTo>
                  <a:lnTo>
                    <a:pt x="3606" y="857135"/>
                  </a:lnTo>
                  <a:close/>
                </a:path>
                <a:path w="3809" h="1048385">
                  <a:moveTo>
                    <a:pt x="3606" y="606425"/>
                  </a:moveTo>
                  <a:lnTo>
                    <a:pt x="0" y="606425"/>
                  </a:lnTo>
                  <a:lnTo>
                    <a:pt x="0" y="760361"/>
                  </a:lnTo>
                  <a:lnTo>
                    <a:pt x="3606" y="759358"/>
                  </a:lnTo>
                  <a:lnTo>
                    <a:pt x="3606" y="606425"/>
                  </a:lnTo>
                  <a:close/>
                </a:path>
                <a:path w="3809" h="1048385">
                  <a:moveTo>
                    <a:pt x="3606" y="0"/>
                  </a:moveTo>
                  <a:lnTo>
                    <a:pt x="0" y="0"/>
                  </a:lnTo>
                  <a:lnTo>
                    <a:pt x="0" y="34302"/>
                  </a:lnTo>
                  <a:lnTo>
                    <a:pt x="3606" y="34302"/>
                  </a:lnTo>
                  <a:lnTo>
                    <a:pt x="3606" y="0"/>
                  </a:lnTo>
                  <a:close/>
                </a:path>
              </a:pathLst>
            </a:custGeom>
            <a:solidFill>
              <a:srgbClr val="9F9AA4"/>
            </a:solidFill>
          </p:spPr>
          <p:txBody>
            <a:bodyPr wrap="square" lIns="0" tIns="0" rIns="0" bIns="0" rtlCol="0"/>
            <a:lstStyle/>
            <a:p>
              <a:endParaRPr lang="fr-FR" noProof="0" dirty="0"/>
            </a:p>
          </p:txBody>
        </p:sp>
        <p:sp>
          <p:nvSpPr>
            <p:cNvPr id="7281" name="object 7281"/>
            <p:cNvSpPr/>
            <p:nvPr/>
          </p:nvSpPr>
          <p:spPr>
            <a:xfrm>
              <a:off x="7837508" y="5280907"/>
              <a:ext cx="3810" cy="1049020"/>
            </a:xfrm>
            <a:custGeom>
              <a:avLst/>
              <a:gdLst/>
              <a:ahLst/>
              <a:cxnLst/>
              <a:rect l="l" t="t" r="r" b="b"/>
              <a:pathLst>
                <a:path w="3809" h="1049020">
                  <a:moveTo>
                    <a:pt x="3602" y="857454"/>
                  </a:moveTo>
                  <a:lnTo>
                    <a:pt x="3602" y="1048471"/>
                  </a:lnTo>
                </a:path>
                <a:path w="3809" h="1049020">
                  <a:moveTo>
                    <a:pt x="0" y="1048030"/>
                  </a:moveTo>
                  <a:lnTo>
                    <a:pt x="0" y="857454"/>
                  </a:lnTo>
                </a:path>
                <a:path w="3809" h="1049020">
                  <a:moveTo>
                    <a:pt x="3602" y="316"/>
                  </a:moveTo>
                  <a:lnTo>
                    <a:pt x="3602" y="28144"/>
                  </a:lnTo>
                </a:path>
                <a:path w="3809" h="1049020">
                  <a:moveTo>
                    <a:pt x="3602" y="606745"/>
                  </a:moveTo>
                  <a:lnTo>
                    <a:pt x="3602" y="736804"/>
                  </a:lnTo>
                </a:path>
                <a:path w="3809" h="1049020">
                  <a:moveTo>
                    <a:pt x="0" y="736804"/>
                  </a:moveTo>
                  <a:lnTo>
                    <a:pt x="0" y="606393"/>
                  </a:lnTo>
                </a:path>
                <a:path w="3809" h="1049020">
                  <a:moveTo>
                    <a:pt x="0" y="28144"/>
                  </a:moveTo>
                  <a:lnTo>
                    <a:pt x="0" y="0"/>
                  </a:lnTo>
                </a:path>
                <a:path w="3809" h="1049020">
                  <a:moveTo>
                    <a:pt x="3602" y="856992"/>
                  </a:moveTo>
                  <a:lnTo>
                    <a:pt x="3602" y="857454"/>
                  </a:lnTo>
                </a:path>
                <a:path w="3809" h="1049020">
                  <a:moveTo>
                    <a:pt x="0" y="857454"/>
                  </a:moveTo>
                  <a:lnTo>
                    <a:pt x="0" y="857174"/>
                  </a:lnTo>
                </a:path>
                <a:path w="3809" h="1049020">
                  <a:moveTo>
                    <a:pt x="3602" y="736804"/>
                  </a:moveTo>
                  <a:lnTo>
                    <a:pt x="3602" y="759671"/>
                  </a:lnTo>
                </a:path>
                <a:path w="3809" h="1049020">
                  <a:moveTo>
                    <a:pt x="0" y="760684"/>
                  </a:moveTo>
                  <a:lnTo>
                    <a:pt x="0" y="736804"/>
                  </a:lnTo>
                </a:path>
                <a:path w="3809" h="1049020">
                  <a:moveTo>
                    <a:pt x="3602" y="28144"/>
                  </a:moveTo>
                  <a:lnTo>
                    <a:pt x="3602" y="34944"/>
                  </a:lnTo>
                </a:path>
                <a:path w="3809" h="1049020">
                  <a:moveTo>
                    <a:pt x="0" y="34615"/>
                  </a:moveTo>
                  <a:lnTo>
                    <a:pt x="0" y="28144"/>
                  </a:lnTo>
                </a:path>
              </a:pathLst>
            </a:custGeom>
            <a:ln w="3175">
              <a:solidFill>
                <a:srgbClr val="9F9AA4"/>
              </a:solidFill>
            </a:ln>
          </p:spPr>
          <p:txBody>
            <a:bodyPr wrap="square" lIns="0" tIns="0" rIns="0" bIns="0" rtlCol="0"/>
            <a:lstStyle/>
            <a:p>
              <a:endParaRPr lang="fr-FR" noProof="0" dirty="0"/>
            </a:p>
          </p:txBody>
        </p:sp>
        <p:sp>
          <p:nvSpPr>
            <p:cNvPr id="7282" name="object 7282"/>
            <p:cNvSpPr/>
            <p:nvPr/>
          </p:nvSpPr>
          <p:spPr>
            <a:xfrm>
              <a:off x="7841107" y="5281383"/>
              <a:ext cx="1905" cy="1048385"/>
            </a:xfrm>
            <a:custGeom>
              <a:avLst/>
              <a:gdLst/>
              <a:ahLst/>
              <a:cxnLst/>
              <a:rect l="l" t="t" r="r" b="b"/>
              <a:pathLst>
                <a:path w="1904" h="1048385">
                  <a:moveTo>
                    <a:pt x="1676" y="856983"/>
                  </a:moveTo>
                  <a:lnTo>
                    <a:pt x="0" y="856983"/>
                  </a:lnTo>
                  <a:lnTo>
                    <a:pt x="0" y="1048004"/>
                  </a:lnTo>
                  <a:lnTo>
                    <a:pt x="1676" y="1048004"/>
                  </a:lnTo>
                  <a:lnTo>
                    <a:pt x="1676" y="856983"/>
                  </a:lnTo>
                  <a:close/>
                </a:path>
                <a:path w="1904" h="1048385">
                  <a:moveTo>
                    <a:pt x="1676" y="606437"/>
                  </a:moveTo>
                  <a:lnTo>
                    <a:pt x="0" y="606437"/>
                  </a:lnTo>
                  <a:lnTo>
                    <a:pt x="0" y="758723"/>
                  </a:lnTo>
                  <a:lnTo>
                    <a:pt x="1676" y="758723"/>
                  </a:lnTo>
                  <a:lnTo>
                    <a:pt x="1676" y="606437"/>
                  </a:lnTo>
                  <a:close/>
                </a:path>
                <a:path w="1904" h="1048385">
                  <a:moveTo>
                    <a:pt x="1676" y="0"/>
                  </a:moveTo>
                  <a:lnTo>
                    <a:pt x="0" y="0"/>
                  </a:lnTo>
                  <a:lnTo>
                    <a:pt x="0" y="34480"/>
                  </a:lnTo>
                  <a:lnTo>
                    <a:pt x="1676" y="34480"/>
                  </a:lnTo>
                  <a:lnTo>
                    <a:pt x="1676" y="0"/>
                  </a:lnTo>
                  <a:close/>
                </a:path>
              </a:pathLst>
            </a:custGeom>
            <a:solidFill>
              <a:srgbClr val="9F9AA4"/>
            </a:solidFill>
          </p:spPr>
          <p:txBody>
            <a:bodyPr wrap="square" lIns="0" tIns="0" rIns="0" bIns="0" rtlCol="0"/>
            <a:lstStyle/>
            <a:p>
              <a:endParaRPr lang="fr-FR" noProof="0" dirty="0"/>
            </a:p>
          </p:txBody>
        </p:sp>
        <p:sp>
          <p:nvSpPr>
            <p:cNvPr id="7283" name="object 7283"/>
            <p:cNvSpPr/>
            <p:nvPr/>
          </p:nvSpPr>
          <p:spPr>
            <a:xfrm>
              <a:off x="7841111" y="5281223"/>
              <a:ext cx="1905" cy="1048385"/>
            </a:xfrm>
            <a:custGeom>
              <a:avLst/>
              <a:gdLst/>
              <a:ahLst/>
              <a:cxnLst/>
              <a:rect l="l" t="t" r="r" b="b"/>
              <a:pathLst>
                <a:path w="1904" h="1048385">
                  <a:moveTo>
                    <a:pt x="1681" y="857138"/>
                  </a:moveTo>
                  <a:lnTo>
                    <a:pt x="1681" y="1048361"/>
                  </a:lnTo>
                </a:path>
                <a:path w="1904" h="1048385">
                  <a:moveTo>
                    <a:pt x="0" y="1048155"/>
                  </a:moveTo>
                  <a:lnTo>
                    <a:pt x="0" y="857138"/>
                  </a:lnTo>
                </a:path>
                <a:path w="1904" h="1048385">
                  <a:moveTo>
                    <a:pt x="1681" y="147"/>
                  </a:moveTo>
                  <a:lnTo>
                    <a:pt x="1681" y="27828"/>
                  </a:lnTo>
                </a:path>
                <a:path w="1904" h="1048385">
                  <a:moveTo>
                    <a:pt x="1681" y="606593"/>
                  </a:moveTo>
                  <a:lnTo>
                    <a:pt x="1681" y="736488"/>
                  </a:lnTo>
                </a:path>
                <a:path w="1904" h="1048385">
                  <a:moveTo>
                    <a:pt x="0" y="736488"/>
                  </a:moveTo>
                  <a:lnTo>
                    <a:pt x="0" y="606429"/>
                  </a:lnTo>
                </a:path>
                <a:path w="1904" h="1048385">
                  <a:moveTo>
                    <a:pt x="0" y="27828"/>
                  </a:moveTo>
                  <a:lnTo>
                    <a:pt x="0" y="0"/>
                  </a:lnTo>
                </a:path>
                <a:path w="1904" h="1048385">
                  <a:moveTo>
                    <a:pt x="1681" y="856590"/>
                  </a:moveTo>
                  <a:lnTo>
                    <a:pt x="1681" y="857138"/>
                  </a:lnTo>
                </a:path>
                <a:path w="1904" h="1048385">
                  <a:moveTo>
                    <a:pt x="0" y="857138"/>
                  </a:moveTo>
                  <a:lnTo>
                    <a:pt x="0" y="856676"/>
                  </a:lnTo>
                </a:path>
                <a:path w="1904" h="1048385">
                  <a:moveTo>
                    <a:pt x="1681" y="736488"/>
                  </a:moveTo>
                  <a:lnTo>
                    <a:pt x="1681" y="758882"/>
                  </a:lnTo>
                </a:path>
                <a:path w="1904" h="1048385">
                  <a:moveTo>
                    <a:pt x="0" y="759354"/>
                  </a:moveTo>
                  <a:lnTo>
                    <a:pt x="0" y="736488"/>
                  </a:lnTo>
                </a:path>
                <a:path w="1904" h="1048385">
                  <a:moveTo>
                    <a:pt x="1681" y="27828"/>
                  </a:moveTo>
                  <a:lnTo>
                    <a:pt x="1681" y="34781"/>
                  </a:lnTo>
                </a:path>
                <a:path w="1904" h="1048385">
                  <a:moveTo>
                    <a:pt x="0" y="34628"/>
                  </a:moveTo>
                  <a:lnTo>
                    <a:pt x="0" y="27828"/>
                  </a:lnTo>
                </a:path>
              </a:pathLst>
            </a:custGeom>
            <a:ln w="3175">
              <a:solidFill>
                <a:srgbClr val="9F9AA4"/>
              </a:solidFill>
            </a:ln>
          </p:spPr>
          <p:txBody>
            <a:bodyPr wrap="square" lIns="0" tIns="0" rIns="0" bIns="0" rtlCol="0"/>
            <a:lstStyle/>
            <a:p>
              <a:endParaRPr lang="fr-FR" noProof="0" dirty="0"/>
            </a:p>
          </p:txBody>
        </p:sp>
        <p:sp>
          <p:nvSpPr>
            <p:cNvPr id="7284" name="object 7284"/>
            <p:cNvSpPr/>
            <p:nvPr/>
          </p:nvSpPr>
          <p:spPr>
            <a:xfrm>
              <a:off x="7842784" y="5281688"/>
              <a:ext cx="3810" cy="1048385"/>
            </a:xfrm>
            <a:custGeom>
              <a:avLst/>
              <a:gdLst/>
              <a:ahLst/>
              <a:cxnLst/>
              <a:rect l="l" t="t" r="r" b="b"/>
              <a:pathLst>
                <a:path w="3809" h="1048385">
                  <a:moveTo>
                    <a:pt x="3606" y="855954"/>
                  </a:moveTo>
                  <a:lnTo>
                    <a:pt x="0" y="856132"/>
                  </a:lnTo>
                  <a:lnTo>
                    <a:pt x="0" y="1047902"/>
                  </a:lnTo>
                  <a:lnTo>
                    <a:pt x="3606" y="1048346"/>
                  </a:lnTo>
                  <a:lnTo>
                    <a:pt x="3606" y="855954"/>
                  </a:lnTo>
                  <a:close/>
                </a:path>
                <a:path w="3809" h="1048385">
                  <a:moveTo>
                    <a:pt x="3606" y="606323"/>
                  </a:moveTo>
                  <a:lnTo>
                    <a:pt x="0" y="606323"/>
                  </a:lnTo>
                  <a:lnTo>
                    <a:pt x="0" y="757491"/>
                  </a:lnTo>
                  <a:lnTo>
                    <a:pt x="0" y="758634"/>
                  </a:lnTo>
                  <a:lnTo>
                    <a:pt x="1295" y="758634"/>
                  </a:lnTo>
                  <a:lnTo>
                    <a:pt x="1295" y="757491"/>
                  </a:lnTo>
                  <a:lnTo>
                    <a:pt x="3606" y="757491"/>
                  </a:lnTo>
                  <a:lnTo>
                    <a:pt x="3606" y="606323"/>
                  </a:lnTo>
                  <a:close/>
                </a:path>
                <a:path w="3809" h="1048385">
                  <a:moveTo>
                    <a:pt x="3606" y="0"/>
                  </a:moveTo>
                  <a:lnTo>
                    <a:pt x="0" y="0"/>
                  </a:lnTo>
                  <a:lnTo>
                    <a:pt x="0" y="34328"/>
                  </a:lnTo>
                  <a:lnTo>
                    <a:pt x="3606" y="34328"/>
                  </a:lnTo>
                  <a:lnTo>
                    <a:pt x="3606" y="0"/>
                  </a:lnTo>
                  <a:close/>
                </a:path>
              </a:pathLst>
            </a:custGeom>
            <a:solidFill>
              <a:srgbClr val="9F9AA4"/>
            </a:solidFill>
          </p:spPr>
          <p:txBody>
            <a:bodyPr wrap="square" lIns="0" tIns="0" rIns="0" bIns="0" rtlCol="0"/>
            <a:lstStyle/>
            <a:p>
              <a:endParaRPr lang="fr-FR" noProof="0" dirty="0"/>
            </a:p>
          </p:txBody>
        </p:sp>
        <p:sp>
          <p:nvSpPr>
            <p:cNvPr id="7285" name="object 7285"/>
            <p:cNvSpPr/>
            <p:nvPr/>
          </p:nvSpPr>
          <p:spPr>
            <a:xfrm>
              <a:off x="7842792" y="5281371"/>
              <a:ext cx="3810" cy="1049020"/>
            </a:xfrm>
            <a:custGeom>
              <a:avLst/>
              <a:gdLst/>
              <a:ahLst/>
              <a:cxnLst/>
              <a:rect l="l" t="t" r="r" b="b"/>
              <a:pathLst>
                <a:path w="3809" h="1049020">
                  <a:moveTo>
                    <a:pt x="3602" y="856990"/>
                  </a:moveTo>
                  <a:lnTo>
                    <a:pt x="3602" y="1048655"/>
                  </a:lnTo>
                </a:path>
                <a:path w="3809" h="1049020">
                  <a:moveTo>
                    <a:pt x="0" y="1048214"/>
                  </a:moveTo>
                  <a:lnTo>
                    <a:pt x="0" y="856990"/>
                  </a:lnTo>
                </a:path>
                <a:path w="3809" h="1049020">
                  <a:moveTo>
                    <a:pt x="3602" y="316"/>
                  </a:moveTo>
                  <a:lnTo>
                    <a:pt x="3602" y="27680"/>
                  </a:lnTo>
                </a:path>
                <a:path w="3809" h="1049020">
                  <a:moveTo>
                    <a:pt x="3602" y="606798"/>
                  </a:moveTo>
                  <a:lnTo>
                    <a:pt x="3602" y="736340"/>
                  </a:lnTo>
                </a:path>
                <a:path w="3809" h="1049020">
                  <a:moveTo>
                    <a:pt x="0" y="736340"/>
                  </a:moveTo>
                  <a:lnTo>
                    <a:pt x="0" y="606446"/>
                  </a:lnTo>
                </a:path>
                <a:path w="3809" h="1049020">
                  <a:moveTo>
                    <a:pt x="0" y="27680"/>
                  </a:moveTo>
                  <a:lnTo>
                    <a:pt x="0" y="0"/>
                  </a:lnTo>
                </a:path>
                <a:path w="3809" h="1049020">
                  <a:moveTo>
                    <a:pt x="3602" y="856260"/>
                  </a:moveTo>
                  <a:lnTo>
                    <a:pt x="3602" y="856990"/>
                  </a:lnTo>
                </a:path>
                <a:path w="3809" h="1049020">
                  <a:moveTo>
                    <a:pt x="0" y="856990"/>
                  </a:moveTo>
                  <a:lnTo>
                    <a:pt x="0" y="856443"/>
                  </a:lnTo>
                </a:path>
                <a:path w="3809" h="1049020">
                  <a:moveTo>
                    <a:pt x="3602" y="736340"/>
                  </a:moveTo>
                  <a:lnTo>
                    <a:pt x="3602" y="757851"/>
                  </a:lnTo>
                </a:path>
                <a:path w="3809" h="1049020">
                  <a:moveTo>
                    <a:pt x="0" y="758734"/>
                  </a:moveTo>
                  <a:lnTo>
                    <a:pt x="0" y="736340"/>
                  </a:lnTo>
                </a:path>
                <a:path w="3809" h="1049020">
                  <a:moveTo>
                    <a:pt x="3602" y="27680"/>
                  </a:moveTo>
                  <a:lnTo>
                    <a:pt x="3602" y="34962"/>
                  </a:lnTo>
                </a:path>
                <a:path w="3809" h="1049020">
                  <a:moveTo>
                    <a:pt x="0" y="34633"/>
                  </a:moveTo>
                  <a:lnTo>
                    <a:pt x="0" y="27680"/>
                  </a:lnTo>
                </a:path>
              </a:pathLst>
            </a:custGeom>
            <a:ln w="3175">
              <a:solidFill>
                <a:srgbClr val="9F9AA4"/>
              </a:solidFill>
            </a:ln>
          </p:spPr>
          <p:txBody>
            <a:bodyPr wrap="square" lIns="0" tIns="0" rIns="0" bIns="0" rtlCol="0"/>
            <a:lstStyle/>
            <a:p>
              <a:endParaRPr lang="fr-FR" noProof="0" dirty="0"/>
            </a:p>
          </p:txBody>
        </p:sp>
        <p:sp>
          <p:nvSpPr>
            <p:cNvPr id="7286" name="object 7286"/>
            <p:cNvSpPr/>
            <p:nvPr/>
          </p:nvSpPr>
          <p:spPr>
            <a:xfrm>
              <a:off x="7846390" y="5282006"/>
              <a:ext cx="3810" cy="1049020"/>
            </a:xfrm>
            <a:custGeom>
              <a:avLst/>
              <a:gdLst/>
              <a:ahLst/>
              <a:cxnLst/>
              <a:rect l="l" t="t" r="r" b="b"/>
              <a:pathLst>
                <a:path w="3809" h="1049020">
                  <a:moveTo>
                    <a:pt x="3606" y="855446"/>
                  </a:moveTo>
                  <a:lnTo>
                    <a:pt x="0" y="855637"/>
                  </a:lnTo>
                  <a:lnTo>
                    <a:pt x="0" y="1048029"/>
                  </a:lnTo>
                  <a:lnTo>
                    <a:pt x="3606" y="1048473"/>
                  </a:lnTo>
                  <a:lnTo>
                    <a:pt x="3606" y="855446"/>
                  </a:lnTo>
                  <a:close/>
                </a:path>
                <a:path w="3809" h="1049020">
                  <a:moveTo>
                    <a:pt x="3606" y="606526"/>
                  </a:moveTo>
                  <a:lnTo>
                    <a:pt x="0" y="606526"/>
                  </a:lnTo>
                  <a:lnTo>
                    <a:pt x="0" y="756843"/>
                  </a:lnTo>
                  <a:lnTo>
                    <a:pt x="3606" y="756843"/>
                  </a:lnTo>
                  <a:lnTo>
                    <a:pt x="3606" y="606526"/>
                  </a:lnTo>
                  <a:close/>
                </a:path>
                <a:path w="3809" h="1049020">
                  <a:moveTo>
                    <a:pt x="3606" y="0"/>
                  </a:moveTo>
                  <a:lnTo>
                    <a:pt x="0" y="0"/>
                  </a:lnTo>
                  <a:lnTo>
                    <a:pt x="0" y="34340"/>
                  </a:lnTo>
                  <a:lnTo>
                    <a:pt x="3606" y="34340"/>
                  </a:lnTo>
                  <a:lnTo>
                    <a:pt x="3606" y="0"/>
                  </a:lnTo>
                  <a:close/>
                </a:path>
              </a:pathLst>
            </a:custGeom>
            <a:solidFill>
              <a:srgbClr val="9F9AA4"/>
            </a:solidFill>
          </p:spPr>
          <p:txBody>
            <a:bodyPr wrap="square" lIns="0" tIns="0" rIns="0" bIns="0" rtlCol="0"/>
            <a:lstStyle/>
            <a:p>
              <a:endParaRPr lang="fr-FR" noProof="0" dirty="0"/>
            </a:p>
          </p:txBody>
        </p:sp>
        <p:sp>
          <p:nvSpPr>
            <p:cNvPr id="7287" name="object 7287"/>
            <p:cNvSpPr/>
            <p:nvPr/>
          </p:nvSpPr>
          <p:spPr>
            <a:xfrm>
              <a:off x="7846395" y="5281687"/>
              <a:ext cx="3810" cy="1049020"/>
            </a:xfrm>
            <a:custGeom>
              <a:avLst/>
              <a:gdLst/>
              <a:ahLst/>
              <a:cxnLst/>
              <a:rect l="l" t="t" r="r" b="b"/>
              <a:pathLst>
                <a:path w="3809" h="1049020">
                  <a:moveTo>
                    <a:pt x="3602" y="856674"/>
                  </a:moveTo>
                  <a:lnTo>
                    <a:pt x="3602" y="1048780"/>
                  </a:lnTo>
                </a:path>
                <a:path w="3809" h="1049020">
                  <a:moveTo>
                    <a:pt x="0" y="1048339"/>
                  </a:moveTo>
                  <a:lnTo>
                    <a:pt x="0" y="856674"/>
                  </a:lnTo>
                </a:path>
                <a:path w="3809" h="1049020">
                  <a:moveTo>
                    <a:pt x="3602" y="316"/>
                  </a:moveTo>
                  <a:lnTo>
                    <a:pt x="3602" y="27364"/>
                  </a:lnTo>
                </a:path>
                <a:path w="3809" h="1049020">
                  <a:moveTo>
                    <a:pt x="3602" y="606834"/>
                  </a:moveTo>
                  <a:lnTo>
                    <a:pt x="3602" y="736024"/>
                  </a:lnTo>
                </a:path>
                <a:path w="3809" h="1049020">
                  <a:moveTo>
                    <a:pt x="0" y="736024"/>
                  </a:moveTo>
                  <a:lnTo>
                    <a:pt x="0" y="606482"/>
                  </a:lnTo>
                </a:path>
                <a:path w="3809" h="1049020">
                  <a:moveTo>
                    <a:pt x="0" y="27364"/>
                  </a:moveTo>
                  <a:lnTo>
                    <a:pt x="0" y="0"/>
                  </a:lnTo>
                </a:path>
                <a:path w="3809" h="1049020">
                  <a:moveTo>
                    <a:pt x="3602" y="855762"/>
                  </a:moveTo>
                  <a:lnTo>
                    <a:pt x="3602" y="856674"/>
                  </a:lnTo>
                </a:path>
                <a:path w="3809" h="1049020">
                  <a:moveTo>
                    <a:pt x="0" y="856674"/>
                  </a:moveTo>
                  <a:lnTo>
                    <a:pt x="0" y="855944"/>
                  </a:lnTo>
                </a:path>
                <a:path w="3809" h="1049020">
                  <a:moveTo>
                    <a:pt x="3602" y="736024"/>
                  </a:moveTo>
                  <a:lnTo>
                    <a:pt x="3602" y="757151"/>
                  </a:lnTo>
                </a:path>
                <a:path w="3809" h="1049020">
                  <a:moveTo>
                    <a:pt x="0" y="757535"/>
                  </a:moveTo>
                  <a:lnTo>
                    <a:pt x="0" y="736024"/>
                  </a:lnTo>
                </a:path>
                <a:path w="3809" h="1049020">
                  <a:moveTo>
                    <a:pt x="3602" y="27364"/>
                  </a:moveTo>
                  <a:lnTo>
                    <a:pt x="3602" y="34984"/>
                  </a:lnTo>
                </a:path>
                <a:path w="3809" h="1049020">
                  <a:moveTo>
                    <a:pt x="0" y="34654"/>
                  </a:moveTo>
                  <a:lnTo>
                    <a:pt x="0" y="27364"/>
                  </a:lnTo>
                </a:path>
              </a:pathLst>
            </a:custGeom>
            <a:ln w="3175">
              <a:solidFill>
                <a:srgbClr val="9F9AA4"/>
              </a:solidFill>
            </a:ln>
          </p:spPr>
          <p:txBody>
            <a:bodyPr wrap="square" lIns="0" tIns="0" rIns="0" bIns="0" rtlCol="0"/>
            <a:lstStyle/>
            <a:p>
              <a:endParaRPr lang="fr-FR" noProof="0" dirty="0"/>
            </a:p>
          </p:txBody>
        </p:sp>
        <p:sp>
          <p:nvSpPr>
            <p:cNvPr id="7288" name="object 7288"/>
            <p:cNvSpPr/>
            <p:nvPr/>
          </p:nvSpPr>
          <p:spPr>
            <a:xfrm>
              <a:off x="7849997" y="5282323"/>
              <a:ext cx="3810" cy="1049020"/>
            </a:xfrm>
            <a:custGeom>
              <a:avLst/>
              <a:gdLst/>
              <a:ahLst/>
              <a:cxnLst/>
              <a:rect l="l" t="t" r="r" b="b"/>
              <a:pathLst>
                <a:path w="3809" h="1049020">
                  <a:moveTo>
                    <a:pt x="3594" y="854951"/>
                  </a:moveTo>
                  <a:lnTo>
                    <a:pt x="0" y="855129"/>
                  </a:lnTo>
                  <a:lnTo>
                    <a:pt x="0" y="1048156"/>
                  </a:lnTo>
                  <a:lnTo>
                    <a:pt x="3594" y="1048588"/>
                  </a:lnTo>
                  <a:lnTo>
                    <a:pt x="3594" y="854951"/>
                  </a:lnTo>
                  <a:close/>
                </a:path>
                <a:path w="3809" h="1049020">
                  <a:moveTo>
                    <a:pt x="3594" y="606552"/>
                  </a:moveTo>
                  <a:lnTo>
                    <a:pt x="0" y="606552"/>
                  </a:lnTo>
                  <a:lnTo>
                    <a:pt x="0" y="756145"/>
                  </a:lnTo>
                  <a:lnTo>
                    <a:pt x="3594" y="756145"/>
                  </a:lnTo>
                  <a:lnTo>
                    <a:pt x="3594" y="606552"/>
                  </a:lnTo>
                  <a:close/>
                </a:path>
                <a:path w="3809" h="1049020">
                  <a:moveTo>
                    <a:pt x="3594" y="0"/>
                  </a:moveTo>
                  <a:lnTo>
                    <a:pt x="0" y="0"/>
                  </a:lnTo>
                  <a:lnTo>
                    <a:pt x="0" y="34353"/>
                  </a:lnTo>
                  <a:lnTo>
                    <a:pt x="3594" y="34353"/>
                  </a:lnTo>
                  <a:lnTo>
                    <a:pt x="3594" y="0"/>
                  </a:lnTo>
                  <a:close/>
                </a:path>
              </a:pathLst>
            </a:custGeom>
            <a:solidFill>
              <a:srgbClr val="9F9AA4"/>
            </a:solidFill>
          </p:spPr>
          <p:txBody>
            <a:bodyPr wrap="square" lIns="0" tIns="0" rIns="0" bIns="0" rtlCol="0"/>
            <a:lstStyle/>
            <a:p>
              <a:endParaRPr lang="fr-FR" noProof="0" dirty="0"/>
            </a:p>
          </p:txBody>
        </p:sp>
        <p:sp>
          <p:nvSpPr>
            <p:cNvPr id="7289" name="object 7289"/>
            <p:cNvSpPr/>
            <p:nvPr/>
          </p:nvSpPr>
          <p:spPr>
            <a:xfrm>
              <a:off x="7849998" y="5282003"/>
              <a:ext cx="3810" cy="1049020"/>
            </a:xfrm>
            <a:custGeom>
              <a:avLst/>
              <a:gdLst/>
              <a:ahLst/>
              <a:cxnLst/>
              <a:rect l="l" t="t" r="r" b="b"/>
              <a:pathLst>
                <a:path w="3809" h="1049020">
                  <a:moveTo>
                    <a:pt x="3602" y="856357"/>
                  </a:moveTo>
                  <a:lnTo>
                    <a:pt x="3602" y="1048906"/>
                  </a:lnTo>
                </a:path>
                <a:path w="3809" h="1049020">
                  <a:moveTo>
                    <a:pt x="0" y="1048464"/>
                  </a:moveTo>
                  <a:lnTo>
                    <a:pt x="0" y="856357"/>
                  </a:lnTo>
                </a:path>
                <a:path w="3809" h="1049020">
                  <a:moveTo>
                    <a:pt x="3602" y="316"/>
                  </a:moveTo>
                  <a:lnTo>
                    <a:pt x="3602" y="27047"/>
                  </a:lnTo>
                </a:path>
                <a:path w="3809" h="1049020">
                  <a:moveTo>
                    <a:pt x="3602" y="606870"/>
                  </a:moveTo>
                  <a:lnTo>
                    <a:pt x="3602" y="735707"/>
                  </a:lnTo>
                </a:path>
                <a:path w="3809" h="1049020">
                  <a:moveTo>
                    <a:pt x="0" y="735707"/>
                  </a:moveTo>
                  <a:lnTo>
                    <a:pt x="0" y="606518"/>
                  </a:lnTo>
                </a:path>
                <a:path w="3809" h="1049020">
                  <a:moveTo>
                    <a:pt x="0" y="27047"/>
                  </a:moveTo>
                  <a:lnTo>
                    <a:pt x="0" y="0"/>
                  </a:lnTo>
                </a:path>
                <a:path w="3809" h="1049020">
                  <a:moveTo>
                    <a:pt x="3602" y="855263"/>
                  </a:moveTo>
                  <a:lnTo>
                    <a:pt x="3602" y="856357"/>
                  </a:lnTo>
                </a:path>
                <a:path w="3809" h="1049020">
                  <a:moveTo>
                    <a:pt x="0" y="856357"/>
                  </a:moveTo>
                  <a:lnTo>
                    <a:pt x="0" y="855445"/>
                  </a:lnTo>
                </a:path>
                <a:path w="3809" h="1049020">
                  <a:moveTo>
                    <a:pt x="3602" y="735707"/>
                  </a:moveTo>
                  <a:lnTo>
                    <a:pt x="3602" y="756452"/>
                  </a:lnTo>
                </a:path>
                <a:path w="3809" h="1049020">
                  <a:moveTo>
                    <a:pt x="0" y="756835"/>
                  </a:moveTo>
                  <a:lnTo>
                    <a:pt x="0" y="735707"/>
                  </a:lnTo>
                </a:path>
                <a:path w="3809" h="1049020">
                  <a:moveTo>
                    <a:pt x="3602" y="27047"/>
                  </a:moveTo>
                  <a:lnTo>
                    <a:pt x="3602" y="34906"/>
                  </a:lnTo>
                </a:path>
                <a:path w="3809" h="1049020">
                  <a:moveTo>
                    <a:pt x="0" y="34667"/>
                  </a:moveTo>
                  <a:lnTo>
                    <a:pt x="0" y="27047"/>
                  </a:lnTo>
                </a:path>
              </a:pathLst>
            </a:custGeom>
            <a:ln w="3175">
              <a:solidFill>
                <a:srgbClr val="9F9AA4"/>
              </a:solidFill>
            </a:ln>
          </p:spPr>
          <p:txBody>
            <a:bodyPr wrap="square" lIns="0" tIns="0" rIns="0" bIns="0" rtlCol="0"/>
            <a:lstStyle/>
            <a:p>
              <a:endParaRPr lang="fr-FR" noProof="0" dirty="0"/>
            </a:p>
          </p:txBody>
        </p:sp>
        <p:sp>
          <p:nvSpPr>
            <p:cNvPr id="7290" name="object 7290"/>
            <p:cNvSpPr/>
            <p:nvPr/>
          </p:nvSpPr>
          <p:spPr>
            <a:xfrm>
              <a:off x="7853591" y="5282501"/>
              <a:ext cx="2540" cy="1049020"/>
            </a:xfrm>
            <a:custGeom>
              <a:avLst/>
              <a:gdLst/>
              <a:ahLst/>
              <a:cxnLst/>
              <a:rect l="l" t="t" r="r" b="b"/>
              <a:pathLst>
                <a:path w="2540" h="1049020">
                  <a:moveTo>
                    <a:pt x="1930" y="854773"/>
                  </a:moveTo>
                  <a:lnTo>
                    <a:pt x="0" y="854773"/>
                  </a:lnTo>
                  <a:lnTo>
                    <a:pt x="0" y="1048410"/>
                  </a:lnTo>
                  <a:lnTo>
                    <a:pt x="1930" y="1048410"/>
                  </a:lnTo>
                  <a:lnTo>
                    <a:pt x="1930" y="854773"/>
                  </a:lnTo>
                  <a:close/>
                </a:path>
                <a:path w="2540" h="1049020">
                  <a:moveTo>
                    <a:pt x="1930" y="606564"/>
                  </a:moveTo>
                  <a:lnTo>
                    <a:pt x="0" y="606564"/>
                  </a:lnTo>
                  <a:lnTo>
                    <a:pt x="0" y="755751"/>
                  </a:lnTo>
                  <a:lnTo>
                    <a:pt x="1930" y="755751"/>
                  </a:lnTo>
                  <a:lnTo>
                    <a:pt x="1930" y="606564"/>
                  </a:lnTo>
                  <a:close/>
                </a:path>
                <a:path w="2540" h="1049020">
                  <a:moveTo>
                    <a:pt x="1930" y="0"/>
                  </a:moveTo>
                  <a:lnTo>
                    <a:pt x="0" y="0"/>
                  </a:lnTo>
                  <a:lnTo>
                    <a:pt x="0" y="34417"/>
                  </a:lnTo>
                  <a:lnTo>
                    <a:pt x="1930" y="34417"/>
                  </a:lnTo>
                  <a:lnTo>
                    <a:pt x="1930" y="0"/>
                  </a:lnTo>
                  <a:close/>
                </a:path>
              </a:pathLst>
            </a:custGeom>
            <a:solidFill>
              <a:srgbClr val="9F9AA4"/>
            </a:solidFill>
          </p:spPr>
          <p:txBody>
            <a:bodyPr wrap="square" lIns="0" tIns="0" rIns="0" bIns="0" rtlCol="0"/>
            <a:lstStyle/>
            <a:p>
              <a:endParaRPr lang="fr-FR" noProof="0" dirty="0"/>
            </a:p>
          </p:txBody>
        </p:sp>
        <p:sp>
          <p:nvSpPr>
            <p:cNvPr id="7291" name="object 7291"/>
            <p:cNvSpPr/>
            <p:nvPr/>
          </p:nvSpPr>
          <p:spPr>
            <a:xfrm>
              <a:off x="7853601" y="5282320"/>
              <a:ext cx="2540" cy="1049020"/>
            </a:xfrm>
            <a:custGeom>
              <a:avLst/>
              <a:gdLst/>
              <a:ahLst/>
              <a:cxnLst/>
              <a:rect l="l" t="t" r="r" b="b"/>
              <a:pathLst>
                <a:path w="2540" h="1049020">
                  <a:moveTo>
                    <a:pt x="1921" y="856041"/>
                  </a:moveTo>
                  <a:lnTo>
                    <a:pt x="1921" y="1048825"/>
                  </a:lnTo>
                </a:path>
                <a:path w="2540" h="1049020">
                  <a:moveTo>
                    <a:pt x="0" y="1048589"/>
                  </a:moveTo>
                  <a:lnTo>
                    <a:pt x="0" y="856041"/>
                  </a:lnTo>
                </a:path>
                <a:path w="2540" h="1049020">
                  <a:moveTo>
                    <a:pt x="1921" y="168"/>
                  </a:moveTo>
                  <a:lnTo>
                    <a:pt x="1921" y="26731"/>
                  </a:lnTo>
                </a:path>
                <a:path w="2540" h="1049020">
                  <a:moveTo>
                    <a:pt x="1921" y="606741"/>
                  </a:moveTo>
                  <a:lnTo>
                    <a:pt x="1921" y="735391"/>
                  </a:lnTo>
                </a:path>
                <a:path w="2540" h="1049020">
                  <a:moveTo>
                    <a:pt x="0" y="735391"/>
                  </a:moveTo>
                  <a:lnTo>
                    <a:pt x="0" y="606553"/>
                  </a:lnTo>
                </a:path>
                <a:path w="2540" h="1049020">
                  <a:moveTo>
                    <a:pt x="0" y="26731"/>
                  </a:moveTo>
                  <a:lnTo>
                    <a:pt x="0" y="0"/>
                  </a:lnTo>
                </a:path>
                <a:path w="2540" h="1049020">
                  <a:moveTo>
                    <a:pt x="1921" y="854849"/>
                  </a:moveTo>
                  <a:lnTo>
                    <a:pt x="1921" y="856041"/>
                  </a:lnTo>
                </a:path>
                <a:path w="2540" h="1049020">
                  <a:moveTo>
                    <a:pt x="0" y="856041"/>
                  </a:moveTo>
                  <a:lnTo>
                    <a:pt x="0" y="854946"/>
                  </a:lnTo>
                </a:path>
                <a:path w="2540" h="1049020">
                  <a:moveTo>
                    <a:pt x="1921" y="735391"/>
                  </a:moveTo>
                  <a:lnTo>
                    <a:pt x="1921" y="755931"/>
                  </a:lnTo>
                </a:path>
                <a:path w="2540" h="1049020">
                  <a:moveTo>
                    <a:pt x="0" y="756135"/>
                  </a:moveTo>
                  <a:lnTo>
                    <a:pt x="0" y="735391"/>
                  </a:lnTo>
                </a:path>
                <a:path w="2540" h="1049020">
                  <a:moveTo>
                    <a:pt x="1921" y="26731"/>
                  </a:moveTo>
                  <a:lnTo>
                    <a:pt x="1921" y="34721"/>
                  </a:lnTo>
                </a:path>
                <a:path w="2540" h="1049020">
                  <a:moveTo>
                    <a:pt x="0" y="34590"/>
                  </a:moveTo>
                  <a:lnTo>
                    <a:pt x="0" y="26731"/>
                  </a:lnTo>
                </a:path>
              </a:pathLst>
            </a:custGeom>
            <a:ln w="3175">
              <a:solidFill>
                <a:srgbClr val="9F9AA4"/>
              </a:solidFill>
            </a:ln>
          </p:spPr>
          <p:txBody>
            <a:bodyPr wrap="square" lIns="0" tIns="0" rIns="0" bIns="0" rtlCol="0"/>
            <a:lstStyle/>
            <a:p>
              <a:endParaRPr lang="fr-FR" noProof="0" dirty="0"/>
            </a:p>
          </p:txBody>
        </p:sp>
        <p:sp>
          <p:nvSpPr>
            <p:cNvPr id="7292" name="object 7292"/>
            <p:cNvSpPr/>
            <p:nvPr/>
          </p:nvSpPr>
          <p:spPr>
            <a:xfrm>
              <a:off x="7855521" y="5282806"/>
              <a:ext cx="3810" cy="1049020"/>
            </a:xfrm>
            <a:custGeom>
              <a:avLst/>
              <a:gdLst/>
              <a:ahLst/>
              <a:cxnLst/>
              <a:rect l="l" t="t" r="r" b="b"/>
              <a:pathLst>
                <a:path w="3809" h="1049020">
                  <a:moveTo>
                    <a:pt x="3594" y="854189"/>
                  </a:moveTo>
                  <a:lnTo>
                    <a:pt x="0" y="854367"/>
                  </a:lnTo>
                  <a:lnTo>
                    <a:pt x="0" y="1048346"/>
                  </a:lnTo>
                  <a:lnTo>
                    <a:pt x="3594" y="1048791"/>
                  </a:lnTo>
                  <a:lnTo>
                    <a:pt x="3594" y="854189"/>
                  </a:lnTo>
                  <a:close/>
                </a:path>
                <a:path w="3809" h="1049020">
                  <a:moveTo>
                    <a:pt x="3594" y="606615"/>
                  </a:moveTo>
                  <a:lnTo>
                    <a:pt x="0" y="606615"/>
                  </a:lnTo>
                  <a:lnTo>
                    <a:pt x="0" y="755065"/>
                  </a:lnTo>
                  <a:lnTo>
                    <a:pt x="3594" y="755065"/>
                  </a:lnTo>
                  <a:lnTo>
                    <a:pt x="3594" y="606615"/>
                  </a:lnTo>
                  <a:close/>
                </a:path>
                <a:path w="3809" h="1049020">
                  <a:moveTo>
                    <a:pt x="3594" y="0"/>
                  </a:moveTo>
                  <a:lnTo>
                    <a:pt x="0" y="0"/>
                  </a:lnTo>
                  <a:lnTo>
                    <a:pt x="0" y="34239"/>
                  </a:lnTo>
                  <a:lnTo>
                    <a:pt x="3594" y="34239"/>
                  </a:lnTo>
                  <a:lnTo>
                    <a:pt x="3594" y="0"/>
                  </a:lnTo>
                  <a:close/>
                </a:path>
              </a:pathLst>
            </a:custGeom>
            <a:solidFill>
              <a:srgbClr val="9F9AA4"/>
            </a:solidFill>
          </p:spPr>
          <p:txBody>
            <a:bodyPr wrap="square" lIns="0" tIns="0" rIns="0" bIns="0" rtlCol="0"/>
            <a:lstStyle/>
            <a:p>
              <a:endParaRPr lang="fr-FR" noProof="0" dirty="0"/>
            </a:p>
          </p:txBody>
        </p:sp>
        <p:sp>
          <p:nvSpPr>
            <p:cNvPr id="7293" name="object 7293"/>
            <p:cNvSpPr/>
            <p:nvPr/>
          </p:nvSpPr>
          <p:spPr>
            <a:xfrm>
              <a:off x="7855522" y="5282489"/>
              <a:ext cx="3810" cy="1049655"/>
            </a:xfrm>
            <a:custGeom>
              <a:avLst/>
              <a:gdLst/>
              <a:ahLst/>
              <a:cxnLst/>
              <a:rect l="l" t="t" r="r" b="b"/>
              <a:pathLst>
                <a:path w="3809" h="1049654">
                  <a:moveTo>
                    <a:pt x="3602" y="855872"/>
                  </a:moveTo>
                  <a:lnTo>
                    <a:pt x="3602" y="1049098"/>
                  </a:lnTo>
                </a:path>
                <a:path w="3809" h="1049654">
                  <a:moveTo>
                    <a:pt x="0" y="1048656"/>
                  </a:moveTo>
                  <a:lnTo>
                    <a:pt x="0" y="855872"/>
                  </a:lnTo>
                </a:path>
                <a:path w="3809" h="1049654">
                  <a:moveTo>
                    <a:pt x="3602" y="316"/>
                  </a:moveTo>
                  <a:lnTo>
                    <a:pt x="3602" y="26562"/>
                  </a:lnTo>
                </a:path>
                <a:path w="3809" h="1049654">
                  <a:moveTo>
                    <a:pt x="3602" y="606925"/>
                  </a:moveTo>
                  <a:lnTo>
                    <a:pt x="3602" y="735222"/>
                  </a:lnTo>
                </a:path>
                <a:path w="3809" h="1049654">
                  <a:moveTo>
                    <a:pt x="0" y="735222"/>
                  </a:moveTo>
                  <a:lnTo>
                    <a:pt x="0" y="606573"/>
                  </a:lnTo>
                </a:path>
                <a:path w="3809" h="1049654">
                  <a:moveTo>
                    <a:pt x="0" y="26562"/>
                  </a:moveTo>
                  <a:lnTo>
                    <a:pt x="0" y="0"/>
                  </a:lnTo>
                </a:path>
                <a:path w="3809" h="1049654">
                  <a:moveTo>
                    <a:pt x="3602" y="854498"/>
                  </a:moveTo>
                  <a:lnTo>
                    <a:pt x="3602" y="855872"/>
                  </a:lnTo>
                </a:path>
                <a:path w="3809" h="1049654">
                  <a:moveTo>
                    <a:pt x="0" y="855872"/>
                  </a:moveTo>
                  <a:lnTo>
                    <a:pt x="0" y="854680"/>
                  </a:lnTo>
                </a:path>
                <a:path w="3809" h="1049654">
                  <a:moveTo>
                    <a:pt x="3602" y="735222"/>
                  </a:moveTo>
                  <a:lnTo>
                    <a:pt x="3602" y="755379"/>
                  </a:lnTo>
                </a:path>
                <a:path w="3809" h="1049654">
                  <a:moveTo>
                    <a:pt x="0" y="755762"/>
                  </a:moveTo>
                  <a:lnTo>
                    <a:pt x="0" y="735222"/>
                  </a:lnTo>
                </a:path>
                <a:path w="3809" h="1049654">
                  <a:moveTo>
                    <a:pt x="3602" y="26562"/>
                  </a:moveTo>
                  <a:lnTo>
                    <a:pt x="3602" y="34798"/>
                  </a:lnTo>
                </a:path>
                <a:path w="3809" h="1049654">
                  <a:moveTo>
                    <a:pt x="0" y="34552"/>
                  </a:moveTo>
                  <a:lnTo>
                    <a:pt x="0" y="26562"/>
                  </a:lnTo>
                </a:path>
              </a:pathLst>
            </a:custGeom>
            <a:ln w="3175">
              <a:solidFill>
                <a:srgbClr val="9F9AA4"/>
              </a:solidFill>
            </a:ln>
          </p:spPr>
          <p:txBody>
            <a:bodyPr wrap="square" lIns="0" tIns="0" rIns="0" bIns="0" rtlCol="0"/>
            <a:lstStyle/>
            <a:p>
              <a:endParaRPr lang="fr-FR" noProof="0" dirty="0"/>
            </a:p>
          </p:txBody>
        </p:sp>
        <p:sp>
          <p:nvSpPr>
            <p:cNvPr id="7294" name="object 7294"/>
            <p:cNvSpPr/>
            <p:nvPr/>
          </p:nvSpPr>
          <p:spPr>
            <a:xfrm>
              <a:off x="7859116" y="5283123"/>
              <a:ext cx="3810" cy="1049020"/>
            </a:xfrm>
            <a:custGeom>
              <a:avLst/>
              <a:gdLst/>
              <a:ahLst/>
              <a:cxnLst/>
              <a:rect l="l" t="t" r="r" b="b"/>
              <a:pathLst>
                <a:path w="3809" h="1049020">
                  <a:moveTo>
                    <a:pt x="3606" y="853681"/>
                  </a:moveTo>
                  <a:lnTo>
                    <a:pt x="0" y="853871"/>
                  </a:lnTo>
                  <a:lnTo>
                    <a:pt x="0" y="1048473"/>
                  </a:lnTo>
                  <a:lnTo>
                    <a:pt x="3606" y="1048905"/>
                  </a:lnTo>
                  <a:lnTo>
                    <a:pt x="3606" y="853681"/>
                  </a:lnTo>
                  <a:close/>
                </a:path>
                <a:path w="3809" h="1049020">
                  <a:moveTo>
                    <a:pt x="3606" y="606653"/>
                  </a:moveTo>
                  <a:lnTo>
                    <a:pt x="0" y="606653"/>
                  </a:lnTo>
                  <a:lnTo>
                    <a:pt x="0" y="754367"/>
                  </a:lnTo>
                  <a:lnTo>
                    <a:pt x="3606" y="754367"/>
                  </a:lnTo>
                  <a:lnTo>
                    <a:pt x="3606" y="606653"/>
                  </a:lnTo>
                  <a:close/>
                </a:path>
                <a:path w="3809" h="1049020">
                  <a:moveTo>
                    <a:pt x="3606" y="0"/>
                  </a:moveTo>
                  <a:lnTo>
                    <a:pt x="0" y="0"/>
                  </a:lnTo>
                  <a:lnTo>
                    <a:pt x="0" y="34175"/>
                  </a:lnTo>
                  <a:lnTo>
                    <a:pt x="3606" y="34175"/>
                  </a:lnTo>
                  <a:lnTo>
                    <a:pt x="3606" y="0"/>
                  </a:lnTo>
                  <a:close/>
                </a:path>
              </a:pathLst>
            </a:custGeom>
            <a:solidFill>
              <a:srgbClr val="9F99A3"/>
            </a:solidFill>
          </p:spPr>
          <p:txBody>
            <a:bodyPr wrap="square" lIns="0" tIns="0" rIns="0" bIns="0" rtlCol="0"/>
            <a:lstStyle/>
            <a:p>
              <a:endParaRPr lang="fr-FR" noProof="0" dirty="0"/>
            </a:p>
          </p:txBody>
        </p:sp>
        <p:sp>
          <p:nvSpPr>
            <p:cNvPr id="7295" name="object 7295"/>
            <p:cNvSpPr/>
            <p:nvPr/>
          </p:nvSpPr>
          <p:spPr>
            <a:xfrm>
              <a:off x="7859125" y="5282805"/>
              <a:ext cx="3810" cy="1049655"/>
            </a:xfrm>
            <a:custGeom>
              <a:avLst/>
              <a:gdLst/>
              <a:ahLst/>
              <a:cxnLst/>
              <a:rect l="l" t="t" r="r" b="b"/>
              <a:pathLst>
                <a:path w="3809" h="1049654">
                  <a:moveTo>
                    <a:pt x="3602" y="855556"/>
                  </a:moveTo>
                  <a:lnTo>
                    <a:pt x="3602" y="1049223"/>
                  </a:lnTo>
                </a:path>
                <a:path w="3809" h="1049654">
                  <a:moveTo>
                    <a:pt x="0" y="1048781"/>
                  </a:moveTo>
                  <a:lnTo>
                    <a:pt x="0" y="855556"/>
                  </a:lnTo>
                </a:path>
                <a:path w="3809" h="1049654">
                  <a:moveTo>
                    <a:pt x="3602" y="316"/>
                  </a:moveTo>
                  <a:lnTo>
                    <a:pt x="3602" y="26246"/>
                  </a:lnTo>
                </a:path>
                <a:path w="3809" h="1049654">
                  <a:moveTo>
                    <a:pt x="3602" y="606961"/>
                  </a:moveTo>
                  <a:lnTo>
                    <a:pt x="3602" y="734906"/>
                  </a:lnTo>
                </a:path>
                <a:path w="3809" h="1049654">
                  <a:moveTo>
                    <a:pt x="0" y="734906"/>
                  </a:moveTo>
                  <a:lnTo>
                    <a:pt x="0" y="606608"/>
                  </a:lnTo>
                </a:path>
                <a:path w="3809" h="1049654">
                  <a:moveTo>
                    <a:pt x="0" y="26246"/>
                  </a:moveTo>
                  <a:lnTo>
                    <a:pt x="0" y="0"/>
                  </a:lnTo>
                </a:path>
                <a:path w="3809" h="1049654">
                  <a:moveTo>
                    <a:pt x="3602" y="853999"/>
                  </a:moveTo>
                  <a:lnTo>
                    <a:pt x="3602" y="855556"/>
                  </a:lnTo>
                </a:path>
                <a:path w="3809" h="1049654">
                  <a:moveTo>
                    <a:pt x="0" y="855556"/>
                  </a:moveTo>
                  <a:lnTo>
                    <a:pt x="0" y="854181"/>
                  </a:lnTo>
                </a:path>
                <a:path w="3809" h="1049654">
                  <a:moveTo>
                    <a:pt x="3602" y="734906"/>
                  </a:moveTo>
                  <a:lnTo>
                    <a:pt x="3602" y="754679"/>
                  </a:lnTo>
                </a:path>
                <a:path w="3809" h="1049654">
                  <a:moveTo>
                    <a:pt x="0" y="755062"/>
                  </a:moveTo>
                  <a:lnTo>
                    <a:pt x="0" y="734906"/>
                  </a:lnTo>
                </a:path>
                <a:path w="3809" h="1049654">
                  <a:moveTo>
                    <a:pt x="3602" y="26246"/>
                  </a:moveTo>
                  <a:lnTo>
                    <a:pt x="3602" y="34727"/>
                  </a:lnTo>
                </a:path>
                <a:path w="3809" h="1049654">
                  <a:moveTo>
                    <a:pt x="0" y="34482"/>
                  </a:moveTo>
                  <a:lnTo>
                    <a:pt x="0" y="26246"/>
                  </a:lnTo>
                </a:path>
              </a:pathLst>
            </a:custGeom>
            <a:ln w="3175">
              <a:solidFill>
                <a:srgbClr val="9F99A3"/>
              </a:solidFill>
            </a:ln>
          </p:spPr>
          <p:txBody>
            <a:bodyPr wrap="square" lIns="0" tIns="0" rIns="0" bIns="0" rtlCol="0"/>
            <a:lstStyle/>
            <a:p>
              <a:endParaRPr lang="fr-FR" noProof="0" dirty="0"/>
            </a:p>
          </p:txBody>
        </p:sp>
        <p:sp>
          <p:nvSpPr>
            <p:cNvPr id="7296" name="object 7296"/>
            <p:cNvSpPr/>
            <p:nvPr/>
          </p:nvSpPr>
          <p:spPr>
            <a:xfrm>
              <a:off x="7862723" y="5283275"/>
              <a:ext cx="1905" cy="1049020"/>
            </a:xfrm>
            <a:custGeom>
              <a:avLst/>
              <a:gdLst/>
              <a:ahLst/>
              <a:cxnLst/>
              <a:rect l="l" t="t" r="r" b="b"/>
              <a:pathLst>
                <a:path w="1904" h="1049020">
                  <a:moveTo>
                    <a:pt x="1676" y="853528"/>
                  </a:moveTo>
                  <a:lnTo>
                    <a:pt x="0" y="853528"/>
                  </a:lnTo>
                  <a:lnTo>
                    <a:pt x="0" y="1048753"/>
                  </a:lnTo>
                  <a:lnTo>
                    <a:pt x="1676" y="1048753"/>
                  </a:lnTo>
                  <a:lnTo>
                    <a:pt x="1676" y="853528"/>
                  </a:lnTo>
                  <a:close/>
                </a:path>
                <a:path w="1904" h="1049020">
                  <a:moveTo>
                    <a:pt x="1676" y="606666"/>
                  </a:moveTo>
                  <a:lnTo>
                    <a:pt x="0" y="606666"/>
                  </a:lnTo>
                  <a:lnTo>
                    <a:pt x="0" y="754037"/>
                  </a:lnTo>
                  <a:lnTo>
                    <a:pt x="1676" y="754037"/>
                  </a:lnTo>
                  <a:lnTo>
                    <a:pt x="1676" y="606666"/>
                  </a:lnTo>
                  <a:close/>
                </a:path>
                <a:path w="1904" h="1049020">
                  <a:moveTo>
                    <a:pt x="1676" y="0"/>
                  </a:moveTo>
                  <a:lnTo>
                    <a:pt x="0" y="0"/>
                  </a:lnTo>
                  <a:lnTo>
                    <a:pt x="0" y="34378"/>
                  </a:lnTo>
                  <a:lnTo>
                    <a:pt x="1676" y="34378"/>
                  </a:lnTo>
                  <a:lnTo>
                    <a:pt x="1676" y="0"/>
                  </a:lnTo>
                  <a:close/>
                </a:path>
              </a:pathLst>
            </a:custGeom>
            <a:solidFill>
              <a:srgbClr val="9F99A3"/>
            </a:solidFill>
          </p:spPr>
          <p:txBody>
            <a:bodyPr wrap="square" lIns="0" tIns="0" rIns="0" bIns="0" rtlCol="0"/>
            <a:lstStyle/>
            <a:p>
              <a:endParaRPr lang="fr-FR" noProof="0" dirty="0"/>
            </a:p>
          </p:txBody>
        </p:sp>
        <p:sp>
          <p:nvSpPr>
            <p:cNvPr id="7297" name="object 7297"/>
            <p:cNvSpPr/>
            <p:nvPr/>
          </p:nvSpPr>
          <p:spPr>
            <a:xfrm>
              <a:off x="7862728" y="5283122"/>
              <a:ext cx="1905" cy="1049655"/>
            </a:xfrm>
            <a:custGeom>
              <a:avLst/>
              <a:gdLst/>
              <a:ahLst/>
              <a:cxnLst/>
              <a:rect l="l" t="t" r="r" b="b"/>
              <a:pathLst>
                <a:path w="1904" h="1049654">
                  <a:moveTo>
                    <a:pt x="1681" y="855239"/>
                  </a:moveTo>
                  <a:lnTo>
                    <a:pt x="1681" y="1049113"/>
                  </a:lnTo>
                </a:path>
                <a:path w="1904" h="1049654">
                  <a:moveTo>
                    <a:pt x="0" y="1048907"/>
                  </a:moveTo>
                  <a:lnTo>
                    <a:pt x="0" y="855239"/>
                  </a:lnTo>
                </a:path>
                <a:path w="1904" h="1049654">
                  <a:moveTo>
                    <a:pt x="1681" y="147"/>
                  </a:moveTo>
                  <a:lnTo>
                    <a:pt x="1681" y="25929"/>
                  </a:lnTo>
                </a:path>
                <a:path w="1904" h="1049654">
                  <a:moveTo>
                    <a:pt x="1681" y="606809"/>
                  </a:moveTo>
                  <a:lnTo>
                    <a:pt x="1681" y="734589"/>
                  </a:lnTo>
                </a:path>
                <a:path w="1904" h="1049654">
                  <a:moveTo>
                    <a:pt x="0" y="734589"/>
                  </a:moveTo>
                  <a:lnTo>
                    <a:pt x="0" y="606644"/>
                  </a:lnTo>
                </a:path>
                <a:path w="1904" h="1049654">
                  <a:moveTo>
                    <a:pt x="0" y="25929"/>
                  </a:moveTo>
                  <a:lnTo>
                    <a:pt x="0" y="0"/>
                  </a:lnTo>
                </a:path>
                <a:path w="1904" h="1049654">
                  <a:moveTo>
                    <a:pt x="1681" y="853597"/>
                  </a:moveTo>
                  <a:lnTo>
                    <a:pt x="1681" y="855239"/>
                  </a:lnTo>
                </a:path>
                <a:path w="1904" h="1049654">
                  <a:moveTo>
                    <a:pt x="0" y="855239"/>
                  </a:moveTo>
                  <a:lnTo>
                    <a:pt x="0" y="853682"/>
                  </a:lnTo>
                </a:path>
                <a:path w="1904" h="1049654">
                  <a:moveTo>
                    <a:pt x="1681" y="734589"/>
                  </a:moveTo>
                  <a:lnTo>
                    <a:pt x="1681" y="754184"/>
                  </a:lnTo>
                </a:path>
                <a:path w="1904" h="1049654">
                  <a:moveTo>
                    <a:pt x="0" y="754363"/>
                  </a:moveTo>
                  <a:lnTo>
                    <a:pt x="0" y="734589"/>
                  </a:lnTo>
                </a:path>
                <a:path w="1904" h="1049654">
                  <a:moveTo>
                    <a:pt x="1681" y="25929"/>
                  </a:moveTo>
                  <a:lnTo>
                    <a:pt x="1681" y="34526"/>
                  </a:lnTo>
                </a:path>
                <a:path w="1904" h="1049654">
                  <a:moveTo>
                    <a:pt x="0" y="34411"/>
                  </a:moveTo>
                  <a:lnTo>
                    <a:pt x="0" y="25929"/>
                  </a:lnTo>
                </a:path>
              </a:pathLst>
            </a:custGeom>
            <a:ln w="3175">
              <a:solidFill>
                <a:srgbClr val="9F99A3"/>
              </a:solidFill>
            </a:ln>
          </p:spPr>
          <p:txBody>
            <a:bodyPr wrap="square" lIns="0" tIns="0" rIns="0" bIns="0" rtlCol="0"/>
            <a:lstStyle/>
            <a:p>
              <a:endParaRPr lang="fr-FR" noProof="0" dirty="0"/>
            </a:p>
          </p:txBody>
        </p:sp>
        <p:sp>
          <p:nvSpPr>
            <p:cNvPr id="7298" name="object 7298"/>
            <p:cNvSpPr/>
            <p:nvPr/>
          </p:nvSpPr>
          <p:spPr>
            <a:xfrm>
              <a:off x="7864398" y="5283593"/>
              <a:ext cx="3810" cy="1049655"/>
            </a:xfrm>
            <a:custGeom>
              <a:avLst/>
              <a:gdLst/>
              <a:ahLst/>
              <a:cxnLst/>
              <a:rect l="l" t="t" r="r" b="b"/>
              <a:pathLst>
                <a:path w="3809" h="1049654">
                  <a:moveTo>
                    <a:pt x="3606" y="852944"/>
                  </a:moveTo>
                  <a:lnTo>
                    <a:pt x="0" y="853135"/>
                  </a:lnTo>
                  <a:lnTo>
                    <a:pt x="0" y="1048651"/>
                  </a:lnTo>
                  <a:lnTo>
                    <a:pt x="3606" y="1049083"/>
                  </a:lnTo>
                  <a:lnTo>
                    <a:pt x="3606" y="852944"/>
                  </a:lnTo>
                  <a:close/>
                </a:path>
                <a:path w="3809" h="1049654">
                  <a:moveTo>
                    <a:pt x="3606" y="606691"/>
                  </a:moveTo>
                  <a:lnTo>
                    <a:pt x="0" y="606691"/>
                  </a:lnTo>
                  <a:lnTo>
                    <a:pt x="0" y="753338"/>
                  </a:lnTo>
                  <a:lnTo>
                    <a:pt x="3606" y="753338"/>
                  </a:lnTo>
                  <a:lnTo>
                    <a:pt x="3606" y="606691"/>
                  </a:lnTo>
                  <a:close/>
                </a:path>
                <a:path w="3809" h="1049654">
                  <a:moveTo>
                    <a:pt x="3606" y="0"/>
                  </a:moveTo>
                  <a:lnTo>
                    <a:pt x="0" y="0"/>
                  </a:lnTo>
                  <a:lnTo>
                    <a:pt x="0" y="34061"/>
                  </a:lnTo>
                  <a:lnTo>
                    <a:pt x="3606" y="34061"/>
                  </a:lnTo>
                  <a:lnTo>
                    <a:pt x="3606" y="0"/>
                  </a:lnTo>
                  <a:close/>
                </a:path>
              </a:pathLst>
            </a:custGeom>
            <a:solidFill>
              <a:srgbClr val="9F99A3"/>
            </a:solidFill>
          </p:spPr>
          <p:txBody>
            <a:bodyPr wrap="square" lIns="0" tIns="0" rIns="0" bIns="0" rtlCol="0"/>
            <a:lstStyle/>
            <a:p>
              <a:endParaRPr lang="fr-FR" noProof="0" dirty="0"/>
            </a:p>
          </p:txBody>
        </p:sp>
        <p:sp>
          <p:nvSpPr>
            <p:cNvPr id="7299" name="object 7299"/>
            <p:cNvSpPr/>
            <p:nvPr/>
          </p:nvSpPr>
          <p:spPr>
            <a:xfrm>
              <a:off x="7864409" y="5283269"/>
              <a:ext cx="3810" cy="1049655"/>
            </a:xfrm>
            <a:custGeom>
              <a:avLst/>
              <a:gdLst/>
              <a:ahLst/>
              <a:cxnLst/>
              <a:rect l="l" t="t" r="r" b="b"/>
              <a:pathLst>
                <a:path w="3809" h="1049654">
                  <a:moveTo>
                    <a:pt x="3602" y="855092"/>
                  </a:moveTo>
                  <a:lnTo>
                    <a:pt x="3602" y="1049407"/>
                  </a:lnTo>
                </a:path>
                <a:path w="3809" h="1049654">
                  <a:moveTo>
                    <a:pt x="0" y="1048965"/>
                  </a:moveTo>
                  <a:lnTo>
                    <a:pt x="0" y="855092"/>
                  </a:lnTo>
                </a:path>
                <a:path w="3809" h="1049654">
                  <a:moveTo>
                    <a:pt x="3602" y="316"/>
                  </a:moveTo>
                  <a:lnTo>
                    <a:pt x="3602" y="25782"/>
                  </a:lnTo>
                </a:path>
                <a:path w="3809" h="1049654">
                  <a:moveTo>
                    <a:pt x="3602" y="607013"/>
                  </a:moveTo>
                  <a:lnTo>
                    <a:pt x="3602" y="734442"/>
                  </a:lnTo>
                </a:path>
                <a:path w="3809" h="1049654">
                  <a:moveTo>
                    <a:pt x="0" y="734442"/>
                  </a:moveTo>
                  <a:lnTo>
                    <a:pt x="0" y="606661"/>
                  </a:lnTo>
                </a:path>
                <a:path w="3809" h="1049654">
                  <a:moveTo>
                    <a:pt x="0" y="25782"/>
                  </a:moveTo>
                  <a:lnTo>
                    <a:pt x="0" y="0"/>
                  </a:lnTo>
                </a:path>
                <a:path w="3809" h="1049654">
                  <a:moveTo>
                    <a:pt x="3602" y="853267"/>
                  </a:moveTo>
                  <a:lnTo>
                    <a:pt x="3602" y="855092"/>
                  </a:lnTo>
                </a:path>
                <a:path w="3809" h="1049654">
                  <a:moveTo>
                    <a:pt x="0" y="855092"/>
                  </a:moveTo>
                  <a:lnTo>
                    <a:pt x="0" y="853450"/>
                  </a:lnTo>
                </a:path>
                <a:path w="3809" h="1049654">
                  <a:moveTo>
                    <a:pt x="3602" y="734442"/>
                  </a:moveTo>
                  <a:lnTo>
                    <a:pt x="3602" y="753653"/>
                  </a:lnTo>
                </a:path>
                <a:path w="3809" h="1049654">
                  <a:moveTo>
                    <a:pt x="0" y="754036"/>
                  </a:moveTo>
                  <a:lnTo>
                    <a:pt x="0" y="734442"/>
                  </a:lnTo>
                </a:path>
                <a:path w="3809" h="1049654">
                  <a:moveTo>
                    <a:pt x="3602" y="25782"/>
                  </a:moveTo>
                  <a:lnTo>
                    <a:pt x="3602" y="34624"/>
                  </a:lnTo>
                </a:path>
                <a:path w="3809" h="1049654">
                  <a:moveTo>
                    <a:pt x="0" y="34378"/>
                  </a:moveTo>
                  <a:lnTo>
                    <a:pt x="0" y="25782"/>
                  </a:lnTo>
                </a:path>
              </a:pathLst>
            </a:custGeom>
            <a:ln w="3175">
              <a:solidFill>
                <a:srgbClr val="9F99A3"/>
              </a:solidFill>
            </a:ln>
          </p:spPr>
          <p:txBody>
            <a:bodyPr wrap="square" lIns="0" tIns="0" rIns="0" bIns="0" rtlCol="0"/>
            <a:lstStyle/>
            <a:p>
              <a:endParaRPr lang="fr-FR" noProof="0" dirty="0"/>
            </a:p>
          </p:txBody>
        </p:sp>
        <p:sp>
          <p:nvSpPr>
            <p:cNvPr id="7300" name="object 7300"/>
            <p:cNvSpPr/>
            <p:nvPr/>
          </p:nvSpPr>
          <p:spPr>
            <a:xfrm>
              <a:off x="7868005" y="5283911"/>
              <a:ext cx="3810" cy="1049655"/>
            </a:xfrm>
            <a:custGeom>
              <a:avLst/>
              <a:gdLst/>
              <a:ahLst/>
              <a:cxnLst/>
              <a:rect l="l" t="t" r="r" b="b"/>
              <a:pathLst>
                <a:path w="3809" h="1049654">
                  <a:moveTo>
                    <a:pt x="3606" y="852449"/>
                  </a:moveTo>
                  <a:lnTo>
                    <a:pt x="0" y="852627"/>
                  </a:lnTo>
                  <a:lnTo>
                    <a:pt x="0" y="1048766"/>
                  </a:lnTo>
                  <a:lnTo>
                    <a:pt x="3606" y="1049210"/>
                  </a:lnTo>
                  <a:lnTo>
                    <a:pt x="3606" y="852449"/>
                  </a:lnTo>
                  <a:close/>
                </a:path>
                <a:path w="3809" h="1049654">
                  <a:moveTo>
                    <a:pt x="3606" y="606729"/>
                  </a:moveTo>
                  <a:lnTo>
                    <a:pt x="0" y="606729"/>
                  </a:lnTo>
                  <a:lnTo>
                    <a:pt x="0" y="752640"/>
                  </a:lnTo>
                  <a:lnTo>
                    <a:pt x="3606" y="752640"/>
                  </a:lnTo>
                  <a:lnTo>
                    <a:pt x="3606" y="606729"/>
                  </a:lnTo>
                  <a:close/>
                </a:path>
                <a:path w="3809" h="1049654">
                  <a:moveTo>
                    <a:pt x="3606" y="0"/>
                  </a:moveTo>
                  <a:lnTo>
                    <a:pt x="0" y="0"/>
                  </a:lnTo>
                  <a:lnTo>
                    <a:pt x="0" y="33985"/>
                  </a:lnTo>
                  <a:lnTo>
                    <a:pt x="3606" y="33985"/>
                  </a:lnTo>
                  <a:lnTo>
                    <a:pt x="3606" y="0"/>
                  </a:lnTo>
                  <a:close/>
                </a:path>
              </a:pathLst>
            </a:custGeom>
            <a:solidFill>
              <a:srgbClr val="9F99A3"/>
            </a:solidFill>
          </p:spPr>
          <p:txBody>
            <a:bodyPr wrap="square" lIns="0" tIns="0" rIns="0" bIns="0" rtlCol="0"/>
            <a:lstStyle/>
            <a:p>
              <a:endParaRPr lang="fr-FR" noProof="0" dirty="0"/>
            </a:p>
          </p:txBody>
        </p:sp>
        <p:sp>
          <p:nvSpPr>
            <p:cNvPr id="7301" name="object 7301"/>
            <p:cNvSpPr/>
            <p:nvPr/>
          </p:nvSpPr>
          <p:spPr>
            <a:xfrm>
              <a:off x="7868012" y="5283586"/>
              <a:ext cx="3810" cy="1049655"/>
            </a:xfrm>
            <a:custGeom>
              <a:avLst/>
              <a:gdLst/>
              <a:ahLst/>
              <a:cxnLst/>
              <a:rect l="l" t="t" r="r" b="b"/>
              <a:pathLst>
                <a:path w="3809" h="1049654">
                  <a:moveTo>
                    <a:pt x="3602" y="854775"/>
                  </a:moveTo>
                  <a:lnTo>
                    <a:pt x="3602" y="1049532"/>
                  </a:lnTo>
                </a:path>
                <a:path w="3809" h="1049654">
                  <a:moveTo>
                    <a:pt x="0" y="1049090"/>
                  </a:moveTo>
                  <a:lnTo>
                    <a:pt x="0" y="854775"/>
                  </a:lnTo>
                </a:path>
                <a:path w="3809" h="1049654">
                  <a:moveTo>
                    <a:pt x="3602" y="316"/>
                  </a:moveTo>
                  <a:lnTo>
                    <a:pt x="3602" y="25465"/>
                  </a:lnTo>
                </a:path>
                <a:path w="3809" h="1049654">
                  <a:moveTo>
                    <a:pt x="3602" y="607049"/>
                  </a:moveTo>
                  <a:lnTo>
                    <a:pt x="3602" y="734125"/>
                  </a:lnTo>
                </a:path>
                <a:path w="3809" h="1049654">
                  <a:moveTo>
                    <a:pt x="0" y="734125"/>
                  </a:moveTo>
                  <a:lnTo>
                    <a:pt x="0" y="606697"/>
                  </a:lnTo>
                </a:path>
                <a:path w="3809" h="1049654">
                  <a:moveTo>
                    <a:pt x="0" y="25465"/>
                  </a:moveTo>
                  <a:lnTo>
                    <a:pt x="0" y="0"/>
                  </a:lnTo>
                </a:path>
                <a:path w="3809" h="1049654">
                  <a:moveTo>
                    <a:pt x="3602" y="852768"/>
                  </a:moveTo>
                  <a:lnTo>
                    <a:pt x="3602" y="854775"/>
                  </a:lnTo>
                </a:path>
                <a:path w="3809" h="1049654">
                  <a:moveTo>
                    <a:pt x="0" y="854775"/>
                  </a:moveTo>
                  <a:lnTo>
                    <a:pt x="0" y="852951"/>
                  </a:lnTo>
                </a:path>
                <a:path w="3809" h="1049654">
                  <a:moveTo>
                    <a:pt x="3602" y="734125"/>
                  </a:moveTo>
                  <a:lnTo>
                    <a:pt x="3602" y="752953"/>
                  </a:lnTo>
                </a:path>
                <a:path w="3809" h="1049654">
                  <a:moveTo>
                    <a:pt x="0" y="753336"/>
                  </a:moveTo>
                  <a:lnTo>
                    <a:pt x="0" y="734125"/>
                  </a:lnTo>
                </a:path>
                <a:path w="3809" h="1049654">
                  <a:moveTo>
                    <a:pt x="3602" y="25465"/>
                  </a:moveTo>
                  <a:lnTo>
                    <a:pt x="3602" y="34553"/>
                  </a:lnTo>
                </a:path>
                <a:path w="3809" h="1049654">
                  <a:moveTo>
                    <a:pt x="0" y="34307"/>
                  </a:moveTo>
                  <a:lnTo>
                    <a:pt x="0" y="25465"/>
                  </a:lnTo>
                </a:path>
              </a:pathLst>
            </a:custGeom>
            <a:ln w="3175">
              <a:solidFill>
                <a:srgbClr val="9F99A3"/>
              </a:solidFill>
            </a:ln>
          </p:spPr>
          <p:txBody>
            <a:bodyPr wrap="square" lIns="0" tIns="0" rIns="0" bIns="0" rtlCol="0"/>
            <a:lstStyle/>
            <a:p>
              <a:endParaRPr lang="fr-FR" noProof="0" dirty="0"/>
            </a:p>
          </p:txBody>
        </p:sp>
        <p:sp>
          <p:nvSpPr>
            <p:cNvPr id="7302" name="object 7302"/>
            <p:cNvSpPr/>
            <p:nvPr/>
          </p:nvSpPr>
          <p:spPr>
            <a:xfrm>
              <a:off x="7871612" y="5284228"/>
              <a:ext cx="3810" cy="1049655"/>
            </a:xfrm>
            <a:custGeom>
              <a:avLst/>
              <a:gdLst/>
              <a:ahLst/>
              <a:cxnLst/>
              <a:rect l="l" t="t" r="r" b="b"/>
              <a:pathLst>
                <a:path w="3809" h="1049654">
                  <a:moveTo>
                    <a:pt x="3594" y="851954"/>
                  </a:moveTo>
                  <a:lnTo>
                    <a:pt x="0" y="852131"/>
                  </a:lnTo>
                  <a:lnTo>
                    <a:pt x="0" y="1048893"/>
                  </a:lnTo>
                  <a:lnTo>
                    <a:pt x="3594" y="1049337"/>
                  </a:lnTo>
                  <a:lnTo>
                    <a:pt x="3594" y="851954"/>
                  </a:lnTo>
                  <a:close/>
                </a:path>
                <a:path w="3809" h="1049654">
                  <a:moveTo>
                    <a:pt x="3594" y="606767"/>
                  </a:moveTo>
                  <a:lnTo>
                    <a:pt x="0" y="606767"/>
                  </a:lnTo>
                  <a:lnTo>
                    <a:pt x="0" y="751928"/>
                  </a:lnTo>
                  <a:lnTo>
                    <a:pt x="3594" y="751928"/>
                  </a:lnTo>
                  <a:lnTo>
                    <a:pt x="3594" y="606767"/>
                  </a:lnTo>
                  <a:close/>
                </a:path>
                <a:path w="3809" h="1049654">
                  <a:moveTo>
                    <a:pt x="3594" y="0"/>
                  </a:moveTo>
                  <a:lnTo>
                    <a:pt x="0" y="0"/>
                  </a:lnTo>
                  <a:lnTo>
                    <a:pt x="0" y="33921"/>
                  </a:lnTo>
                  <a:lnTo>
                    <a:pt x="3594" y="33921"/>
                  </a:lnTo>
                  <a:lnTo>
                    <a:pt x="3594" y="0"/>
                  </a:lnTo>
                  <a:close/>
                </a:path>
              </a:pathLst>
            </a:custGeom>
            <a:solidFill>
              <a:srgbClr val="9E99A3"/>
            </a:solidFill>
          </p:spPr>
          <p:txBody>
            <a:bodyPr wrap="square" lIns="0" tIns="0" rIns="0" bIns="0" rtlCol="0"/>
            <a:lstStyle/>
            <a:p>
              <a:endParaRPr lang="fr-FR" noProof="0" dirty="0"/>
            </a:p>
          </p:txBody>
        </p:sp>
        <p:sp>
          <p:nvSpPr>
            <p:cNvPr id="7303" name="object 7303"/>
            <p:cNvSpPr/>
            <p:nvPr/>
          </p:nvSpPr>
          <p:spPr>
            <a:xfrm>
              <a:off x="7871615" y="5283902"/>
              <a:ext cx="3810" cy="1049655"/>
            </a:xfrm>
            <a:custGeom>
              <a:avLst/>
              <a:gdLst/>
              <a:ahLst/>
              <a:cxnLst/>
              <a:rect l="l" t="t" r="r" b="b"/>
              <a:pathLst>
                <a:path w="3809" h="1049654">
                  <a:moveTo>
                    <a:pt x="3602" y="854459"/>
                  </a:moveTo>
                  <a:lnTo>
                    <a:pt x="3602" y="1049657"/>
                  </a:lnTo>
                </a:path>
                <a:path w="3809" h="1049654">
                  <a:moveTo>
                    <a:pt x="0" y="1049216"/>
                  </a:moveTo>
                  <a:lnTo>
                    <a:pt x="0" y="854459"/>
                  </a:lnTo>
                </a:path>
                <a:path w="3809" h="1049654">
                  <a:moveTo>
                    <a:pt x="3602" y="316"/>
                  </a:moveTo>
                  <a:lnTo>
                    <a:pt x="3602" y="25149"/>
                  </a:lnTo>
                </a:path>
                <a:path w="3809" h="1049654">
                  <a:moveTo>
                    <a:pt x="3602" y="607085"/>
                  </a:moveTo>
                  <a:lnTo>
                    <a:pt x="3602" y="733809"/>
                  </a:lnTo>
                </a:path>
                <a:path w="3809" h="1049654">
                  <a:moveTo>
                    <a:pt x="0" y="733809"/>
                  </a:moveTo>
                  <a:lnTo>
                    <a:pt x="0" y="606733"/>
                  </a:lnTo>
                </a:path>
                <a:path w="3809" h="1049654">
                  <a:moveTo>
                    <a:pt x="0" y="25149"/>
                  </a:moveTo>
                  <a:lnTo>
                    <a:pt x="0" y="0"/>
                  </a:lnTo>
                </a:path>
                <a:path w="3809" h="1049654">
                  <a:moveTo>
                    <a:pt x="3602" y="852269"/>
                  </a:moveTo>
                  <a:lnTo>
                    <a:pt x="3602" y="854459"/>
                  </a:lnTo>
                </a:path>
                <a:path w="3809" h="1049654">
                  <a:moveTo>
                    <a:pt x="0" y="854459"/>
                  </a:moveTo>
                  <a:lnTo>
                    <a:pt x="0" y="852452"/>
                  </a:lnTo>
                </a:path>
                <a:path w="3809" h="1049654">
                  <a:moveTo>
                    <a:pt x="3602" y="733809"/>
                  </a:moveTo>
                  <a:lnTo>
                    <a:pt x="3602" y="752253"/>
                  </a:lnTo>
                </a:path>
                <a:path w="3809" h="1049654">
                  <a:moveTo>
                    <a:pt x="0" y="752637"/>
                  </a:moveTo>
                  <a:lnTo>
                    <a:pt x="0" y="733809"/>
                  </a:lnTo>
                </a:path>
                <a:path w="3809" h="1049654">
                  <a:moveTo>
                    <a:pt x="3602" y="25149"/>
                  </a:moveTo>
                  <a:lnTo>
                    <a:pt x="3602" y="34482"/>
                  </a:lnTo>
                </a:path>
                <a:path w="3809" h="1049654">
                  <a:moveTo>
                    <a:pt x="0" y="34237"/>
                  </a:moveTo>
                  <a:lnTo>
                    <a:pt x="0" y="25149"/>
                  </a:lnTo>
                </a:path>
              </a:pathLst>
            </a:custGeom>
            <a:ln w="3175">
              <a:solidFill>
                <a:srgbClr val="9E99A3"/>
              </a:solidFill>
            </a:ln>
          </p:spPr>
          <p:txBody>
            <a:bodyPr wrap="square" lIns="0" tIns="0" rIns="0" bIns="0" rtlCol="0"/>
            <a:lstStyle/>
            <a:p>
              <a:endParaRPr lang="fr-FR" noProof="0" dirty="0"/>
            </a:p>
          </p:txBody>
        </p:sp>
        <p:sp>
          <p:nvSpPr>
            <p:cNvPr id="7304" name="object 7304"/>
            <p:cNvSpPr/>
            <p:nvPr/>
          </p:nvSpPr>
          <p:spPr>
            <a:xfrm>
              <a:off x="7875206" y="5284393"/>
              <a:ext cx="2540" cy="1049655"/>
            </a:xfrm>
            <a:custGeom>
              <a:avLst/>
              <a:gdLst/>
              <a:ahLst/>
              <a:cxnLst/>
              <a:rect l="l" t="t" r="r" b="b"/>
              <a:pathLst>
                <a:path w="2540" h="1049654">
                  <a:moveTo>
                    <a:pt x="1930" y="851789"/>
                  </a:moveTo>
                  <a:lnTo>
                    <a:pt x="0" y="851789"/>
                  </a:lnTo>
                  <a:lnTo>
                    <a:pt x="0" y="1049172"/>
                  </a:lnTo>
                  <a:lnTo>
                    <a:pt x="1930" y="1049172"/>
                  </a:lnTo>
                  <a:lnTo>
                    <a:pt x="1930" y="851789"/>
                  </a:lnTo>
                  <a:close/>
                </a:path>
                <a:path w="2540" h="1049654">
                  <a:moveTo>
                    <a:pt x="1930" y="606793"/>
                  </a:moveTo>
                  <a:lnTo>
                    <a:pt x="0" y="606793"/>
                  </a:lnTo>
                  <a:lnTo>
                    <a:pt x="0" y="751560"/>
                  </a:lnTo>
                  <a:lnTo>
                    <a:pt x="1930" y="751560"/>
                  </a:lnTo>
                  <a:lnTo>
                    <a:pt x="1930" y="606793"/>
                  </a:lnTo>
                  <a:close/>
                </a:path>
                <a:path w="2540" h="1049654">
                  <a:moveTo>
                    <a:pt x="1930" y="0"/>
                  </a:moveTo>
                  <a:lnTo>
                    <a:pt x="0" y="0"/>
                  </a:lnTo>
                  <a:lnTo>
                    <a:pt x="0" y="33997"/>
                  </a:lnTo>
                  <a:lnTo>
                    <a:pt x="1930" y="33997"/>
                  </a:lnTo>
                  <a:lnTo>
                    <a:pt x="1930" y="0"/>
                  </a:lnTo>
                  <a:close/>
                </a:path>
              </a:pathLst>
            </a:custGeom>
            <a:solidFill>
              <a:srgbClr val="9E99A3"/>
            </a:solidFill>
          </p:spPr>
          <p:txBody>
            <a:bodyPr wrap="square" lIns="0" tIns="0" rIns="0" bIns="0" rtlCol="0"/>
            <a:lstStyle/>
            <a:p>
              <a:endParaRPr lang="fr-FR" noProof="0" dirty="0"/>
            </a:p>
          </p:txBody>
        </p:sp>
        <p:sp>
          <p:nvSpPr>
            <p:cNvPr id="7305" name="object 7305"/>
            <p:cNvSpPr/>
            <p:nvPr/>
          </p:nvSpPr>
          <p:spPr>
            <a:xfrm>
              <a:off x="7875218" y="5284218"/>
              <a:ext cx="2540" cy="1049655"/>
            </a:xfrm>
            <a:custGeom>
              <a:avLst/>
              <a:gdLst/>
              <a:ahLst/>
              <a:cxnLst/>
              <a:rect l="l" t="t" r="r" b="b"/>
              <a:pathLst>
                <a:path w="2540" h="1049654">
                  <a:moveTo>
                    <a:pt x="1921" y="854143"/>
                  </a:moveTo>
                  <a:lnTo>
                    <a:pt x="1921" y="1049576"/>
                  </a:lnTo>
                </a:path>
                <a:path w="2540" h="1049654">
                  <a:moveTo>
                    <a:pt x="0" y="1049341"/>
                  </a:moveTo>
                  <a:lnTo>
                    <a:pt x="0" y="854143"/>
                  </a:lnTo>
                </a:path>
                <a:path w="2540" h="1049654">
                  <a:moveTo>
                    <a:pt x="1921" y="168"/>
                  </a:moveTo>
                  <a:lnTo>
                    <a:pt x="1921" y="24833"/>
                  </a:lnTo>
                </a:path>
                <a:path w="2540" h="1049654">
                  <a:moveTo>
                    <a:pt x="1921" y="606957"/>
                  </a:moveTo>
                  <a:lnTo>
                    <a:pt x="1921" y="733493"/>
                  </a:lnTo>
                </a:path>
                <a:path w="2540" h="1049654">
                  <a:moveTo>
                    <a:pt x="0" y="733493"/>
                  </a:moveTo>
                  <a:lnTo>
                    <a:pt x="0" y="606769"/>
                  </a:lnTo>
                </a:path>
                <a:path w="2540" h="1049654">
                  <a:moveTo>
                    <a:pt x="0" y="24833"/>
                  </a:moveTo>
                  <a:lnTo>
                    <a:pt x="0" y="0"/>
                  </a:lnTo>
                </a:path>
                <a:path w="2540" h="1049654">
                  <a:moveTo>
                    <a:pt x="1921" y="851856"/>
                  </a:moveTo>
                  <a:lnTo>
                    <a:pt x="1921" y="854143"/>
                  </a:lnTo>
                </a:path>
                <a:path w="2540" h="1049654">
                  <a:moveTo>
                    <a:pt x="0" y="854143"/>
                  </a:moveTo>
                  <a:lnTo>
                    <a:pt x="0" y="851953"/>
                  </a:lnTo>
                </a:path>
                <a:path w="2540" h="1049654">
                  <a:moveTo>
                    <a:pt x="1921" y="733493"/>
                  </a:moveTo>
                  <a:lnTo>
                    <a:pt x="1921" y="751733"/>
                  </a:lnTo>
                </a:path>
                <a:path w="2540" h="1049654">
                  <a:moveTo>
                    <a:pt x="0" y="751937"/>
                  </a:moveTo>
                  <a:lnTo>
                    <a:pt x="0" y="733493"/>
                  </a:lnTo>
                </a:path>
                <a:path w="2540" h="1049654">
                  <a:moveTo>
                    <a:pt x="1921" y="24833"/>
                  </a:moveTo>
                  <a:lnTo>
                    <a:pt x="1921" y="34297"/>
                  </a:lnTo>
                </a:path>
                <a:path w="2540" h="1049654">
                  <a:moveTo>
                    <a:pt x="0" y="34166"/>
                  </a:moveTo>
                  <a:lnTo>
                    <a:pt x="0" y="24833"/>
                  </a:lnTo>
                </a:path>
              </a:pathLst>
            </a:custGeom>
            <a:ln w="3175">
              <a:solidFill>
                <a:srgbClr val="9E99A3"/>
              </a:solidFill>
            </a:ln>
          </p:spPr>
          <p:txBody>
            <a:bodyPr wrap="square" lIns="0" tIns="0" rIns="0" bIns="0" rtlCol="0"/>
            <a:lstStyle/>
            <a:p>
              <a:endParaRPr lang="fr-FR" noProof="0" dirty="0"/>
            </a:p>
          </p:txBody>
        </p:sp>
        <p:sp>
          <p:nvSpPr>
            <p:cNvPr id="7306" name="object 7306"/>
            <p:cNvSpPr/>
            <p:nvPr/>
          </p:nvSpPr>
          <p:spPr>
            <a:xfrm>
              <a:off x="7877136" y="5284711"/>
              <a:ext cx="3810" cy="1049655"/>
            </a:xfrm>
            <a:custGeom>
              <a:avLst/>
              <a:gdLst/>
              <a:ahLst/>
              <a:cxnLst/>
              <a:rect l="l" t="t" r="r" b="b"/>
              <a:pathLst>
                <a:path w="3809" h="1049654">
                  <a:moveTo>
                    <a:pt x="3594" y="851192"/>
                  </a:moveTo>
                  <a:lnTo>
                    <a:pt x="0" y="851369"/>
                  </a:lnTo>
                  <a:lnTo>
                    <a:pt x="0" y="1049096"/>
                  </a:lnTo>
                  <a:lnTo>
                    <a:pt x="3594" y="1049528"/>
                  </a:lnTo>
                  <a:lnTo>
                    <a:pt x="3594" y="851192"/>
                  </a:lnTo>
                  <a:close/>
                </a:path>
                <a:path w="3809" h="1049654">
                  <a:moveTo>
                    <a:pt x="3594" y="606818"/>
                  </a:moveTo>
                  <a:lnTo>
                    <a:pt x="0" y="606818"/>
                  </a:lnTo>
                  <a:lnTo>
                    <a:pt x="0" y="750862"/>
                  </a:lnTo>
                  <a:lnTo>
                    <a:pt x="3594" y="750862"/>
                  </a:lnTo>
                  <a:lnTo>
                    <a:pt x="3594" y="606818"/>
                  </a:lnTo>
                  <a:close/>
                </a:path>
                <a:path w="3809" h="1049654">
                  <a:moveTo>
                    <a:pt x="3594" y="0"/>
                  </a:moveTo>
                  <a:lnTo>
                    <a:pt x="0" y="0"/>
                  </a:lnTo>
                  <a:lnTo>
                    <a:pt x="0" y="33807"/>
                  </a:lnTo>
                  <a:lnTo>
                    <a:pt x="3594" y="33807"/>
                  </a:lnTo>
                  <a:lnTo>
                    <a:pt x="3594" y="0"/>
                  </a:lnTo>
                  <a:close/>
                </a:path>
              </a:pathLst>
            </a:custGeom>
            <a:solidFill>
              <a:srgbClr val="9E99A3"/>
            </a:solidFill>
          </p:spPr>
          <p:txBody>
            <a:bodyPr wrap="square" lIns="0" tIns="0" rIns="0" bIns="0" rtlCol="0"/>
            <a:lstStyle/>
            <a:p>
              <a:endParaRPr lang="fr-FR" noProof="0" dirty="0"/>
            </a:p>
          </p:txBody>
        </p:sp>
        <p:sp>
          <p:nvSpPr>
            <p:cNvPr id="7307" name="object 7307"/>
            <p:cNvSpPr/>
            <p:nvPr/>
          </p:nvSpPr>
          <p:spPr>
            <a:xfrm>
              <a:off x="7877140" y="5284387"/>
              <a:ext cx="3810" cy="1050290"/>
            </a:xfrm>
            <a:custGeom>
              <a:avLst/>
              <a:gdLst/>
              <a:ahLst/>
              <a:cxnLst/>
              <a:rect l="l" t="t" r="r" b="b"/>
              <a:pathLst>
                <a:path w="3809" h="1050289">
                  <a:moveTo>
                    <a:pt x="3602" y="853974"/>
                  </a:moveTo>
                  <a:lnTo>
                    <a:pt x="3602" y="1049849"/>
                  </a:lnTo>
                </a:path>
                <a:path w="3809" h="1050289">
                  <a:moveTo>
                    <a:pt x="0" y="1049408"/>
                  </a:moveTo>
                  <a:lnTo>
                    <a:pt x="0" y="853974"/>
                  </a:lnTo>
                </a:path>
                <a:path w="3809" h="1050289">
                  <a:moveTo>
                    <a:pt x="3602" y="316"/>
                  </a:moveTo>
                  <a:lnTo>
                    <a:pt x="3602" y="24664"/>
                  </a:lnTo>
                </a:path>
                <a:path w="3809" h="1050289">
                  <a:moveTo>
                    <a:pt x="3602" y="607140"/>
                  </a:moveTo>
                  <a:lnTo>
                    <a:pt x="3602" y="733324"/>
                  </a:lnTo>
                </a:path>
                <a:path w="3809" h="1050289">
                  <a:moveTo>
                    <a:pt x="0" y="733324"/>
                  </a:moveTo>
                  <a:lnTo>
                    <a:pt x="0" y="606788"/>
                  </a:lnTo>
                </a:path>
                <a:path w="3809" h="1050289">
                  <a:moveTo>
                    <a:pt x="0" y="24664"/>
                  </a:moveTo>
                  <a:lnTo>
                    <a:pt x="0" y="0"/>
                  </a:lnTo>
                </a:path>
                <a:path w="3809" h="1050289">
                  <a:moveTo>
                    <a:pt x="3602" y="851505"/>
                  </a:moveTo>
                  <a:lnTo>
                    <a:pt x="3602" y="853974"/>
                  </a:lnTo>
                </a:path>
                <a:path w="3809" h="1050289">
                  <a:moveTo>
                    <a:pt x="0" y="853974"/>
                  </a:moveTo>
                  <a:lnTo>
                    <a:pt x="0" y="851687"/>
                  </a:lnTo>
                </a:path>
                <a:path w="3809" h="1050289">
                  <a:moveTo>
                    <a:pt x="3602" y="733324"/>
                  </a:moveTo>
                  <a:lnTo>
                    <a:pt x="3602" y="751181"/>
                  </a:lnTo>
                </a:path>
                <a:path w="3809" h="1050289">
                  <a:moveTo>
                    <a:pt x="0" y="751564"/>
                  </a:moveTo>
                  <a:lnTo>
                    <a:pt x="0" y="733324"/>
                  </a:lnTo>
                </a:path>
                <a:path w="3809" h="1050289">
                  <a:moveTo>
                    <a:pt x="3602" y="24664"/>
                  </a:moveTo>
                  <a:lnTo>
                    <a:pt x="3602" y="34374"/>
                  </a:lnTo>
                </a:path>
                <a:path w="3809" h="1050289">
                  <a:moveTo>
                    <a:pt x="0" y="34128"/>
                  </a:moveTo>
                  <a:lnTo>
                    <a:pt x="0" y="24664"/>
                  </a:lnTo>
                </a:path>
              </a:pathLst>
            </a:custGeom>
            <a:ln w="3175">
              <a:solidFill>
                <a:srgbClr val="9E99A3"/>
              </a:solidFill>
            </a:ln>
          </p:spPr>
          <p:txBody>
            <a:bodyPr wrap="square" lIns="0" tIns="0" rIns="0" bIns="0" rtlCol="0"/>
            <a:lstStyle/>
            <a:p>
              <a:endParaRPr lang="fr-FR" noProof="0" dirty="0"/>
            </a:p>
          </p:txBody>
        </p:sp>
        <p:sp>
          <p:nvSpPr>
            <p:cNvPr id="7308" name="object 7308"/>
            <p:cNvSpPr/>
            <p:nvPr/>
          </p:nvSpPr>
          <p:spPr>
            <a:xfrm>
              <a:off x="7880731" y="5285028"/>
              <a:ext cx="3810" cy="1049655"/>
            </a:xfrm>
            <a:custGeom>
              <a:avLst/>
              <a:gdLst/>
              <a:ahLst/>
              <a:cxnLst/>
              <a:rect l="l" t="t" r="r" b="b"/>
              <a:pathLst>
                <a:path w="3809" h="1049654">
                  <a:moveTo>
                    <a:pt x="3606" y="850430"/>
                  </a:moveTo>
                  <a:lnTo>
                    <a:pt x="0" y="850874"/>
                  </a:lnTo>
                  <a:lnTo>
                    <a:pt x="0" y="1049210"/>
                  </a:lnTo>
                  <a:lnTo>
                    <a:pt x="3606" y="1049655"/>
                  </a:lnTo>
                  <a:lnTo>
                    <a:pt x="3606" y="850430"/>
                  </a:lnTo>
                  <a:close/>
                </a:path>
                <a:path w="3809" h="1049654">
                  <a:moveTo>
                    <a:pt x="3606" y="606856"/>
                  </a:moveTo>
                  <a:lnTo>
                    <a:pt x="0" y="606856"/>
                  </a:lnTo>
                  <a:lnTo>
                    <a:pt x="0" y="750544"/>
                  </a:lnTo>
                  <a:lnTo>
                    <a:pt x="3606" y="750544"/>
                  </a:lnTo>
                  <a:lnTo>
                    <a:pt x="3606" y="606856"/>
                  </a:lnTo>
                  <a:close/>
                </a:path>
                <a:path w="3809" h="1049654">
                  <a:moveTo>
                    <a:pt x="3606" y="0"/>
                  </a:moveTo>
                  <a:lnTo>
                    <a:pt x="0" y="0"/>
                  </a:lnTo>
                  <a:lnTo>
                    <a:pt x="0" y="33743"/>
                  </a:lnTo>
                  <a:lnTo>
                    <a:pt x="3606" y="33743"/>
                  </a:lnTo>
                  <a:lnTo>
                    <a:pt x="3606" y="0"/>
                  </a:lnTo>
                  <a:close/>
                </a:path>
              </a:pathLst>
            </a:custGeom>
            <a:solidFill>
              <a:srgbClr val="9E99A3"/>
            </a:solidFill>
          </p:spPr>
          <p:txBody>
            <a:bodyPr wrap="square" lIns="0" tIns="0" rIns="0" bIns="0" rtlCol="0"/>
            <a:lstStyle/>
            <a:p>
              <a:endParaRPr lang="fr-FR" noProof="0" dirty="0"/>
            </a:p>
          </p:txBody>
        </p:sp>
        <p:sp>
          <p:nvSpPr>
            <p:cNvPr id="7309" name="object 7309"/>
            <p:cNvSpPr/>
            <p:nvPr/>
          </p:nvSpPr>
          <p:spPr>
            <a:xfrm>
              <a:off x="7880742" y="5284704"/>
              <a:ext cx="3810" cy="1050290"/>
            </a:xfrm>
            <a:custGeom>
              <a:avLst/>
              <a:gdLst/>
              <a:ahLst/>
              <a:cxnLst/>
              <a:rect l="l" t="t" r="r" b="b"/>
              <a:pathLst>
                <a:path w="3809" h="1050289">
                  <a:moveTo>
                    <a:pt x="3602" y="853657"/>
                  </a:moveTo>
                  <a:lnTo>
                    <a:pt x="3602" y="1049975"/>
                  </a:lnTo>
                </a:path>
                <a:path w="3809" h="1050289">
                  <a:moveTo>
                    <a:pt x="0" y="1049533"/>
                  </a:moveTo>
                  <a:lnTo>
                    <a:pt x="0" y="853657"/>
                  </a:lnTo>
                </a:path>
                <a:path w="3809" h="1050289">
                  <a:moveTo>
                    <a:pt x="3602" y="316"/>
                  </a:moveTo>
                  <a:lnTo>
                    <a:pt x="3602" y="24347"/>
                  </a:lnTo>
                </a:path>
                <a:path w="3809" h="1050289">
                  <a:moveTo>
                    <a:pt x="3602" y="607176"/>
                  </a:moveTo>
                  <a:lnTo>
                    <a:pt x="3602" y="733007"/>
                  </a:lnTo>
                </a:path>
                <a:path w="3809" h="1050289">
                  <a:moveTo>
                    <a:pt x="0" y="733007"/>
                  </a:moveTo>
                  <a:lnTo>
                    <a:pt x="0" y="606824"/>
                  </a:lnTo>
                </a:path>
                <a:path w="3809" h="1050289">
                  <a:moveTo>
                    <a:pt x="0" y="24347"/>
                  </a:moveTo>
                  <a:lnTo>
                    <a:pt x="0" y="0"/>
                  </a:lnTo>
                </a:path>
                <a:path w="3809" h="1050289">
                  <a:moveTo>
                    <a:pt x="3602" y="750787"/>
                  </a:moveTo>
                  <a:lnTo>
                    <a:pt x="3602" y="751099"/>
                  </a:lnTo>
                </a:path>
                <a:path w="3809" h="1050289">
                  <a:moveTo>
                    <a:pt x="3602" y="850747"/>
                  </a:moveTo>
                  <a:lnTo>
                    <a:pt x="3602" y="853657"/>
                  </a:lnTo>
                </a:path>
                <a:path w="3809" h="1050289">
                  <a:moveTo>
                    <a:pt x="0" y="853657"/>
                  </a:moveTo>
                  <a:lnTo>
                    <a:pt x="0" y="851188"/>
                  </a:lnTo>
                </a:path>
                <a:path w="3809" h="1050289">
                  <a:moveTo>
                    <a:pt x="3602" y="733007"/>
                  </a:moveTo>
                  <a:lnTo>
                    <a:pt x="3602" y="750787"/>
                  </a:lnTo>
                </a:path>
                <a:path w="3809" h="1050289">
                  <a:moveTo>
                    <a:pt x="0" y="750864"/>
                  </a:moveTo>
                  <a:lnTo>
                    <a:pt x="0" y="733007"/>
                  </a:lnTo>
                </a:path>
                <a:path w="3809" h="1050289">
                  <a:moveTo>
                    <a:pt x="3602" y="24347"/>
                  </a:moveTo>
                  <a:lnTo>
                    <a:pt x="3602" y="34303"/>
                  </a:lnTo>
                </a:path>
                <a:path w="3809" h="1050289">
                  <a:moveTo>
                    <a:pt x="0" y="34058"/>
                  </a:moveTo>
                  <a:lnTo>
                    <a:pt x="0" y="24347"/>
                  </a:lnTo>
                </a:path>
              </a:pathLst>
            </a:custGeom>
            <a:ln w="3175">
              <a:solidFill>
                <a:srgbClr val="9E99A3"/>
              </a:solidFill>
            </a:ln>
          </p:spPr>
          <p:txBody>
            <a:bodyPr wrap="square" lIns="0" tIns="0" rIns="0" bIns="0" rtlCol="0"/>
            <a:lstStyle/>
            <a:p>
              <a:endParaRPr lang="fr-FR" noProof="0" dirty="0"/>
            </a:p>
          </p:txBody>
        </p:sp>
        <p:sp>
          <p:nvSpPr>
            <p:cNvPr id="7310" name="object 7310"/>
            <p:cNvSpPr/>
            <p:nvPr/>
          </p:nvSpPr>
          <p:spPr>
            <a:xfrm>
              <a:off x="7884338" y="5285168"/>
              <a:ext cx="1905" cy="1049655"/>
            </a:xfrm>
            <a:custGeom>
              <a:avLst/>
              <a:gdLst/>
              <a:ahLst/>
              <a:cxnLst/>
              <a:rect l="l" t="t" r="r" b="b"/>
              <a:pathLst>
                <a:path w="1904" h="1049654">
                  <a:moveTo>
                    <a:pt x="1689" y="850011"/>
                  </a:moveTo>
                  <a:lnTo>
                    <a:pt x="0" y="850290"/>
                  </a:lnTo>
                  <a:lnTo>
                    <a:pt x="0" y="1049515"/>
                  </a:lnTo>
                  <a:lnTo>
                    <a:pt x="1689" y="1049515"/>
                  </a:lnTo>
                  <a:lnTo>
                    <a:pt x="1689" y="850011"/>
                  </a:lnTo>
                  <a:close/>
                </a:path>
                <a:path w="1904" h="1049654">
                  <a:moveTo>
                    <a:pt x="1689" y="606882"/>
                  </a:moveTo>
                  <a:lnTo>
                    <a:pt x="0" y="606882"/>
                  </a:lnTo>
                  <a:lnTo>
                    <a:pt x="0" y="750328"/>
                  </a:lnTo>
                  <a:lnTo>
                    <a:pt x="1689" y="750328"/>
                  </a:lnTo>
                  <a:lnTo>
                    <a:pt x="1689" y="606882"/>
                  </a:lnTo>
                  <a:close/>
                </a:path>
                <a:path w="1904" h="1049654">
                  <a:moveTo>
                    <a:pt x="1689" y="0"/>
                  </a:moveTo>
                  <a:lnTo>
                    <a:pt x="0" y="0"/>
                  </a:lnTo>
                  <a:lnTo>
                    <a:pt x="0" y="33959"/>
                  </a:lnTo>
                  <a:lnTo>
                    <a:pt x="1689" y="33959"/>
                  </a:lnTo>
                  <a:lnTo>
                    <a:pt x="1689" y="0"/>
                  </a:lnTo>
                  <a:close/>
                </a:path>
              </a:pathLst>
            </a:custGeom>
            <a:solidFill>
              <a:srgbClr val="9E97A2"/>
            </a:solidFill>
          </p:spPr>
          <p:txBody>
            <a:bodyPr wrap="square" lIns="0" tIns="0" rIns="0" bIns="0" rtlCol="0"/>
            <a:lstStyle/>
            <a:p>
              <a:endParaRPr lang="fr-FR" noProof="0" dirty="0"/>
            </a:p>
          </p:txBody>
        </p:sp>
        <p:sp>
          <p:nvSpPr>
            <p:cNvPr id="7311" name="object 7311"/>
            <p:cNvSpPr/>
            <p:nvPr/>
          </p:nvSpPr>
          <p:spPr>
            <a:xfrm>
              <a:off x="7884345" y="5285020"/>
              <a:ext cx="1905" cy="1050290"/>
            </a:xfrm>
            <a:custGeom>
              <a:avLst/>
              <a:gdLst/>
              <a:ahLst/>
              <a:cxnLst/>
              <a:rect l="l" t="t" r="r" b="b"/>
              <a:pathLst>
                <a:path w="1904" h="1050289">
                  <a:moveTo>
                    <a:pt x="1681" y="853341"/>
                  </a:moveTo>
                  <a:lnTo>
                    <a:pt x="1681" y="1049864"/>
                  </a:lnTo>
                </a:path>
                <a:path w="1904" h="1050289">
                  <a:moveTo>
                    <a:pt x="0" y="1049658"/>
                  </a:moveTo>
                  <a:lnTo>
                    <a:pt x="0" y="853341"/>
                  </a:lnTo>
                </a:path>
                <a:path w="1904" h="1050289">
                  <a:moveTo>
                    <a:pt x="1681" y="147"/>
                  </a:moveTo>
                  <a:lnTo>
                    <a:pt x="1681" y="24031"/>
                  </a:lnTo>
                </a:path>
                <a:path w="1904" h="1050289">
                  <a:moveTo>
                    <a:pt x="1681" y="607024"/>
                  </a:moveTo>
                  <a:lnTo>
                    <a:pt x="1681" y="732691"/>
                  </a:lnTo>
                </a:path>
                <a:path w="1904" h="1050289">
                  <a:moveTo>
                    <a:pt x="0" y="732691"/>
                  </a:moveTo>
                  <a:lnTo>
                    <a:pt x="0" y="606860"/>
                  </a:lnTo>
                </a:path>
                <a:path w="1904" h="1050289">
                  <a:moveTo>
                    <a:pt x="0" y="24031"/>
                  </a:moveTo>
                  <a:lnTo>
                    <a:pt x="0" y="0"/>
                  </a:lnTo>
                </a:path>
                <a:path w="1904" h="1050289">
                  <a:moveTo>
                    <a:pt x="1681" y="750471"/>
                  </a:moveTo>
                  <a:lnTo>
                    <a:pt x="1681" y="750964"/>
                  </a:lnTo>
                </a:path>
                <a:path w="1904" h="1050289">
                  <a:moveTo>
                    <a:pt x="1681" y="850148"/>
                  </a:moveTo>
                  <a:lnTo>
                    <a:pt x="1681" y="853341"/>
                  </a:lnTo>
                </a:path>
                <a:path w="1904" h="1050289">
                  <a:moveTo>
                    <a:pt x="0" y="853341"/>
                  </a:moveTo>
                  <a:lnTo>
                    <a:pt x="0" y="850431"/>
                  </a:lnTo>
                </a:path>
                <a:path w="1904" h="1050289">
                  <a:moveTo>
                    <a:pt x="0" y="750782"/>
                  </a:moveTo>
                  <a:lnTo>
                    <a:pt x="0" y="750471"/>
                  </a:lnTo>
                </a:path>
                <a:path w="1904" h="1050289">
                  <a:moveTo>
                    <a:pt x="1681" y="732691"/>
                  </a:moveTo>
                  <a:lnTo>
                    <a:pt x="1681" y="750471"/>
                  </a:lnTo>
                </a:path>
                <a:path w="1904" h="1050289">
                  <a:moveTo>
                    <a:pt x="0" y="750471"/>
                  </a:moveTo>
                  <a:lnTo>
                    <a:pt x="0" y="732691"/>
                  </a:lnTo>
                </a:path>
                <a:path w="1904" h="1050289">
                  <a:moveTo>
                    <a:pt x="1681" y="24031"/>
                  </a:moveTo>
                  <a:lnTo>
                    <a:pt x="1681" y="34101"/>
                  </a:lnTo>
                </a:path>
                <a:path w="1904" h="1050289">
                  <a:moveTo>
                    <a:pt x="0" y="33987"/>
                  </a:moveTo>
                  <a:lnTo>
                    <a:pt x="0" y="24031"/>
                  </a:lnTo>
                </a:path>
              </a:pathLst>
            </a:custGeom>
            <a:ln w="3175">
              <a:solidFill>
                <a:srgbClr val="9E97A2"/>
              </a:solidFill>
            </a:ln>
          </p:spPr>
          <p:txBody>
            <a:bodyPr wrap="square" lIns="0" tIns="0" rIns="0" bIns="0" rtlCol="0"/>
            <a:lstStyle/>
            <a:p>
              <a:endParaRPr lang="fr-FR" noProof="0" dirty="0"/>
            </a:p>
          </p:txBody>
        </p:sp>
        <p:sp>
          <p:nvSpPr>
            <p:cNvPr id="7312" name="object 7312"/>
            <p:cNvSpPr/>
            <p:nvPr/>
          </p:nvSpPr>
          <p:spPr>
            <a:xfrm>
              <a:off x="7886027" y="5285485"/>
              <a:ext cx="3810" cy="1050290"/>
            </a:xfrm>
            <a:custGeom>
              <a:avLst/>
              <a:gdLst/>
              <a:ahLst/>
              <a:cxnLst/>
              <a:rect l="l" t="t" r="r" b="b"/>
              <a:pathLst>
                <a:path w="3809" h="1050289">
                  <a:moveTo>
                    <a:pt x="3594" y="849083"/>
                  </a:moveTo>
                  <a:lnTo>
                    <a:pt x="0" y="849693"/>
                  </a:lnTo>
                  <a:lnTo>
                    <a:pt x="0" y="1049401"/>
                  </a:lnTo>
                  <a:lnTo>
                    <a:pt x="3594" y="1049845"/>
                  </a:lnTo>
                  <a:lnTo>
                    <a:pt x="3594" y="849083"/>
                  </a:lnTo>
                  <a:close/>
                </a:path>
                <a:path w="3809" h="1050289">
                  <a:moveTo>
                    <a:pt x="3594" y="606920"/>
                  </a:moveTo>
                  <a:lnTo>
                    <a:pt x="0" y="606920"/>
                  </a:lnTo>
                  <a:lnTo>
                    <a:pt x="0" y="750506"/>
                  </a:lnTo>
                  <a:lnTo>
                    <a:pt x="3594" y="750506"/>
                  </a:lnTo>
                  <a:lnTo>
                    <a:pt x="3594" y="606920"/>
                  </a:lnTo>
                  <a:close/>
                </a:path>
                <a:path w="3809" h="1050289">
                  <a:moveTo>
                    <a:pt x="3594" y="0"/>
                  </a:moveTo>
                  <a:lnTo>
                    <a:pt x="0" y="0"/>
                  </a:lnTo>
                  <a:lnTo>
                    <a:pt x="0" y="33642"/>
                  </a:lnTo>
                  <a:lnTo>
                    <a:pt x="3594" y="33642"/>
                  </a:lnTo>
                  <a:lnTo>
                    <a:pt x="3594" y="0"/>
                  </a:lnTo>
                  <a:close/>
                </a:path>
              </a:pathLst>
            </a:custGeom>
            <a:solidFill>
              <a:srgbClr val="9E97A2"/>
            </a:solidFill>
          </p:spPr>
          <p:txBody>
            <a:bodyPr wrap="square" lIns="0" tIns="0" rIns="0" bIns="0" rtlCol="0"/>
            <a:lstStyle/>
            <a:p>
              <a:endParaRPr lang="fr-FR" noProof="0" dirty="0"/>
            </a:p>
          </p:txBody>
        </p:sp>
        <p:sp>
          <p:nvSpPr>
            <p:cNvPr id="7313" name="object 7313"/>
            <p:cNvSpPr/>
            <p:nvPr/>
          </p:nvSpPr>
          <p:spPr>
            <a:xfrm>
              <a:off x="7886027" y="5285168"/>
              <a:ext cx="3810" cy="1050290"/>
            </a:xfrm>
            <a:custGeom>
              <a:avLst/>
              <a:gdLst/>
              <a:ahLst/>
              <a:cxnLst/>
              <a:rect l="l" t="t" r="r" b="b"/>
              <a:pathLst>
                <a:path w="3809" h="1050289">
                  <a:moveTo>
                    <a:pt x="3602" y="853193"/>
                  </a:moveTo>
                  <a:lnTo>
                    <a:pt x="3602" y="1050158"/>
                  </a:lnTo>
                </a:path>
                <a:path w="3809" h="1050289">
                  <a:moveTo>
                    <a:pt x="0" y="1049717"/>
                  </a:moveTo>
                  <a:lnTo>
                    <a:pt x="0" y="853193"/>
                  </a:lnTo>
                </a:path>
                <a:path w="3809" h="1050289">
                  <a:moveTo>
                    <a:pt x="3602" y="316"/>
                  </a:moveTo>
                  <a:lnTo>
                    <a:pt x="3602" y="23883"/>
                  </a:lnTo>
                </a:path>
                <a:path w="3809" h="1050289">
                  <a:moveTo>
                    <a:pt x="3602" y="607229"/>
                  </a:moveTo>
                  <a:lnTo>
                    <a:pt x="3602" y="732543"/>
                  </a:lnTo>
                </a:path>
                <a:path w="3809" h="1050289">
                  <a:moveTo>
                    <a:pt x="0" y="732543"/>
                  </a:moveTo>
                  <a:lnTo>
                    <a:pt x="0" y="606876"/>
                  </a:lnTo>
                </a:path>
                <a:path w="3809" h="1050289">
                  <a:moveTo>
                    <a:pt x="0" y="23883"/>
                  </a:moveTo>
                  <a:lnTo>
                    <a:pt x="0" y="0"/>
                  </a:lnTo>
                </a:path>
                <a:path w="3809" h="1050289">
                  <a:moveTo>
                    <a:pt x="3602" y="750323"/>
                  </a:moveTo>
                  <a:lnTo>
                    <a:pt x="3602" y="751206"/>
                  </a:lnTo>
                </a:path>
                <a:path w="3809" h="1050289">
                  <a:moveTo>
                    <a:pt x="3602" y="849396"/>
                  </a:moveTo>
                  <a:lnTo>
                    <a:pt x="3602" y="853193"/>
                  </a:lnTo>
                </a:path>
                <a:path w="3809" h="1050289">
                  <a:moveTo>
                    <a:pt x="0" y="853193"/>
                  </a:moveTo>
                  <a:lnTo>
                    <a:pt x="0" y="850001"/>
                  </a:lnTo>
                </a:path>
                <a:path w="3809" h="1050289">
                  <a:moveTo>
                    <a:pt x="0" y="750816"/>
                  </a:moveTo>
                  <a:lnTo>
                    <a:pt x="0" y="750323"/>
                  </a:lnTo>
                </a:path>
                <a:path w="3809" h="1050289">
                  <a:moveTo>
                    <a:pt x="3602" y="732543"/>
                  </a:moveTo>
                  <a:lnTo>
                    <a:pt x="3602" y="750323"/>
                  </a:lnTo>
                </a:path>
                <a:path w="3809" h="1050289">
                  <a:moveTo>
                    <a:pt x="0" y="750323"/>
                  </a:moveTo>
                  <a:lnTo>
                    <a:pt x="0" y="732543"/>
                  </a:lnTo>
                </a:path>
                <a:path w="3809" h="1050289">
                  <a:moveTo>
                    <a:pt x="3602" y="23883"/>
                  </a:moveTo>
                  <a:lnTo>
                    <a:pt x="3602" y="34200"/>
                  </a:lnTo>
                </a:path>
                <a:path w="3809" h="1050289">
                  <a:moveTo>
                    <a:pt x="0" y="33954"/>
                  </a:moveTo>
                  <a:lnTo>
                    <a:pt x="0" y="23883"/>
                  </a:lnTo>
                </a:path>
              </a:pathLst>
            </a:custGeom>
            <a:ln w="3175">
              <a:solidFill>
                <a:srgbClr val="9E97A2"/>
              </a:solidFill>
            </a:ln>
          </p:spPr>
          <p:txBody>
            <a:bodyPr wrap="square" lIns="0" tIns="0" rIns="0" bIns="0" rtlCol="0"/>
            <a:lstStyle/>
            <a:p>
              <a:endParaRPr lang="fr-FR" noProof="0" dirty="0"/>
            </a:p>
          </p:txBody>
        </p:sp>
        <p:sp>
          <p:nvSpPr>
            <p:cNvPr id="7314" name="object 7314"/>
            <p:cNvSpPr/>
            <p:nvPr/>
          </p:nvSpPr>
          <p:spPr>
            <a:xfrm>
              <a:off x="7889621" y="5285803"/>
              <a:ext cx="3810" cy="1050290"/>
            </a:xfrm>
            <a:custGeom>
              <a:avLst/>
              <a:gdLst/>
              <a:ahLst/>
              <a:cxnLst/>
              <a:rect l="l" t="t" r="r" b="b"/>
              <a:pathLst>
                <a:path w="3809" h="1050289">
                  <a:moveTo>
                    <a:pt x="3606" y="848156"/>
                  </a:moveTo>
                  <a:lnTo>
                    <a:pt x="0" y="848766"/>
                  </a:lnTo>
                  <a:lnTo>
                    <a:pt x="0" y="1049528"/>
                  </a:lnTo>
                  <a:lnTo>
                    <a:pt x="3606" y="1049972"/>
                  </a:lnTo>
                  <a:lnTo>
                    <a:pt x="3606" y="848156"/>
                  </a:lnTo>
                  <a:close/>
                </a:path>
                <a:path w="3809" h="1050289">
                  <a:moveTo>
                    <a:pt x="3606" y="606958"/>
                  </a:moveTo>
                  <a:lnTo>
                    <a:pt x="0" y="606958"/>
                  </a:lnTo>
                  <a:lnTo>
                    <a:pt x="0" y="750582"/>
                  </a:lnTo>
                  <a:lnTo>
                    <a:pt x="3606" y="750582"/>
                  </a:lnTo>
                  <a:lnTo>
                    <a:pt x="3606" y="606958"/>
                  </a:lnTo>
                  <a:close/>
                </a:path>
                <a:path w="3809" h="1050289">
                  <a:moveTo>
                    <a:pt x="3606" y="0"/>
                  </a:moveTo>
                  <a:lnTo>
                    <a:pt x="0" y="0"/>
                  </a:lnTo>
                  <a:lnTo>
                    <a:pt x="0" y="33566"/>
                  </a:lnTo>
                  <a:lnTo>
                    <a:pt x="3606" y="33566"/>
                  </a:lnTo>
                  <a:lnTo>
                    <a:pt x="3606" y="0"/>
                  </a:lnTo>
                  <a:close/>
                </a:path>
              </a:pathLst>
            </a:custGeom>
            <a:solidFill>
              <a:srgbClr val="9E97A2"/>
            </a:solidFill>
          </p:spPr>
          <p:txBody>
            <a:bodyPr wrap="square" lIns="0" tIns="0" rIns="0" bIns="0" rtlCol="0"/>
            <a:lstStyle/>
            <a:p>
              <a:endParaRPr lang="fr-FR" noProof="0" dirty="0"/>
            </a:p>
          </p:txBody>
        </p:sp>
        <p:sp>
          <p:nvSpPr>
            <p:cNvPr id="7315" name="object 7315"/>
            <p:cNvSpPr/>
            <p:nvPr/>
          </p:nvSpPr>
          <p:spPr>
            <a:xfrm>
              <a:off x="7889629" y="5285484"/>
              <a:ext cx="3810" cy="1050290"/>
            </a:xfrm>
            <a:custGeom>
              <a:avLst/>
              <a:gdLst/>
              <a:ahLst/>
              <a:cxnLst/>
              <a:rect l="l" t="t" r="r" b="b"/>
              <a:pathLst>
                <a:path w="3809" h="1050289">
                  <a:moveTo>
                    <a:pt x="3602" y="852877"/>
                  </a:moveTo>
                  <a:lnTo>
                    <a:pt x="3602" y="1050284"/>
                  </a:lnTo>
                </a:path>
                <a:path w="3809" h="1050289">
                  <a:moveTo>
                    <a:pt x="0" y="1049842"/>
                  </a:moveTo>
                  <a:lnTo>
                    <a:pt x="0" y="852877"/>
                  </a:lnTo>
                </a:path>
                <a:path w="3809" h="1050289">
                  <a:moveTo>
                    <a:pt x="3602" y="316"/>
                  </a:moveTo>
                  <a:lnTo>
                    <a:pt x="3602" y="23567"/>
                  </a:lnTo>
                </a:path>
                <a:path w="3809" h="1050289">
                  <a:moveTo>
                    <a:pt x="3602" y="607265"/>
                  </a:moveTo>
                  <a:lnTo>
                    <a:pt x="3602" y="732227"/>
                  </a:lnTo>
                </a:path>
                <a:path w="3809" h="1050289">
                  <a:moveTo>
                    <a:pt x="0" y="732227"/>
                  </a:moveTo>
                  <a:lnTo>
                    <a:pt x="0" y="606912"/>
                  </a:lnTo>
                </a:path>
                <a:path w="3809" h="1050289">
                  <a:moveTo>
                    <a:pt x="0" y="23567"/>
                  </a:moveTo>
                  <a:lnTo>
                    <a:pt x="0" y="0"/>
                  </a:lnTo>
                </a:path>
                <a:path w="3809" h="1050289">
                  <a:moveTo>
                    <a:pt x="3602" y="750007"/>
                  </a:moveTo>
                  <a:lnTo>
                    <a:pt x="3602" y="751279"/>
                  </a:lnTo>
                </a:path>
                <a:path w="3809" h="1050289">
                  <a:moveTo>
                    <a:pt x="3602" y="848474"/>
                  </a:moveTo>
                  <a:lnTo>
                    <a:pt x="3602" y="852877"/>
                  </a:lnTo>
                </a:path>
                <a:path w="3809" h="1050289">
                  <a:moveTo>
                    <a:pt x="0" y="852877"/>
                  </a:moveTo>
                  <a:lnTo>
                    <a:pt x="0" y="849079"/>
                  </a:lnTo>
                </a:path>
                <a:path w="3809" h="1050289">
                  <a:moveTo>
                    <a:pt x="0" y="750889"/>
                  </a:moveTo>
                  <a:lnTo>
                    <a:pt x="0" y="750007"/>
                  </a:lnTo>
                </a:path>
                <a:path w="3809" h="1050289">
                  <a:moveTo>
                    <a:pt x="3602" y="732227"/>
                  </a:moveTo>
                  <a:lnTo>
                    <a:pt x="3602" y="750007"/>
                  </a:lnTo>
                </a:path>
                <a:path w="3809" h="1050289">
                  <a:moveTo>
                    <a:pt x="0" y="750007"/>
                  </a:moveTo>
                  <a:lnTo>
                    <a:pt x="0" y="732227"/>
                  </a:lnTo>
                </a:path>
                <a:path w="3809" h="1050289">
                  <a:moveTo>
                    <a:pt x="3602" y="23567"/>
                  </a:moveTo>
                  <a:lnTo>
                    <a:pt x="3602" y="34129"/>
                  </a:lnTo>
                </a:path>
                <a:path w="3809" h="1050289">
                  <a:moveTo>
                    <a:pt x="0" y="33883"/>
                  </a:moveTo>
                  <a:lnTo>
                    <a:pt x="0" y="23567"/>
                  </a:lnTo>
                </a:path>
              </a:pathLst>
            </a:custGeom>
            <a:ln w="3175">
              <a:solidFill>
                <a:srgbClr val="9E97A2"/>
              </a:solidFill>
            </a:ln>
          </p:spPr>
          <p:txBody>
            <a:bodyPr wrap="square" lIns="0" tIns="0" rIns="0" bIns="0" rtlCol="0"/>
            <a:lstStyle/>
            <a:p>
              <a:endParaRPr lang="fr-FR" noProof="0" dirty="0"/>
            </a:p>
          </p:txBody>
        </p:sp>
        <p:sp>
          <p:nvSpPr>
            <p:cNvPr id="7316" name="object 7316"/>
            <p:cNvSpPr/>
            <p:nvPr/>
          </p:nvSpPr>
          <p:spPr>
            <a:xfrm>
              <a:off x="7893228" y="5285981"/>
              <a:ext cx="2540" cy="1050290"/>
            </a:xfrm>
            <a:custGeom>
              <a:avLst/>
              <a:gdLst/>
              <a:ahLst/>
              <a:cxnLst/>
              <a:rect l="l" t="t" r="r" b="b"/>
              <a:pathLst>
                <a:path w="2540" h="1050289">
                  <a:moveTo>
                    <a:pt x="1917" y="847661"/>
                  </a:moveTo>
                  <a:lnTo>
                    <a:pt x="0" y="847979"/>
                  </a:lnTo>
                  <a:lnTo>
                    <a:pt x="0" y="1049794"/>
                  </a:lnTo>
                  <a:lnTo>
                    <a:pt x="1917" y="1049794"/>
                  </a:lnTo>
                  <a:lnTo>
                    <a:pt x="1917" y="847661"/>
                  </a:lnTo>
                  <a:close/>
                </a:path>
                <a:path w="2540" h="1050289">
                  <a:moveTo>
                    <a:pt x="1917" y="606958"/>
                  </a:moveTo>
                  <a:lnTo>
                    <a:pt x="0" y="606958"/>
                  </a:lnTo>
                  <a:lnTo>
                    <a:pt x="0" y="750785"/>
                  </a:lnTo>
                  <a:lnTo>
                    <a:pt x="1917" y="750785"/>
                  </a:lnTo>
                  <a:lnTo>
                    <a:pt x="1917" y="606958"/>
                  </a:lnTo>
                  <a:close/>
                </a:path>
                <a:path w="2540" h="1050289">
                  <a:moveTo>
                    <a:pt x="1917" y="0"/>
                  </a:moveTo>
                  <a:lnTo>
                    <a:pt x="0" y="0"/>
                  </a:lnTo>
                  <a:lnTo>
                    <a:pt x="0" y="33642"/>
                  </a:lnTo>
                  <a:lnTo>
                    <a:pt x="1917" y="33642"/>
                  </a:lnTo>
                  <a:lnTo>
                    <a:pt x="1917" y="0"/>
                  </a:lnTo>
                  <a:close/>
                </a:path>
              </a:pathLst>
            </a:custGeom>
            <a:solidFill>
              <a:srgbClr val="9E97A2"/>
            </a:solidFill>
          </p:spPr>
          <p:txBody>
            <a:bodyPr wrap="square" lIns="0" tIns="0" rIns="0" bIns="0" rtlCol="0"/>
            <a:lstStyle/>
            <a:p>
              <a:endParaRPr lang="fr-FR" noProof="0" dirty="0"/>
            </a:p>
          </p:txBody>
        </p:sp>
        <p:sp>
          <p:nvSpPr>
            <p:cNvPr id="7317" name="object 7317"/>
            <p:cNvSpPr/>
            <p:nvPr/>
          </p:nvSpPr>
          <p:spPr>
            <a:xfrm>
              <a:off x="7893232" y="5285801"/>
              <a:ext cx="2540" cy="1050290"/>
            </a:xfrm>
            <a:custGeom>
              <a:avLst/>
              <a:gdLst/>
              <a:ahLst/>
              <a:cxnLst/>
              <a:rect l="l" t="t" r="r" b="b"/>
              <a:pathLst>
                <a:path w="2540" h="1050289">
                  <a:moveTo>
                    <a:pt x="1921" y="852561"/>
                  </a:moveTo>
                  <a:lnTo>
                    <a:pt x="1921" y="1050203"/>
                  </a:lnTo>
                </a:path>
                <a:path w="2540" h="1050289">
                  <a:moveTo>
                    <a:pt x="0" y="1049967"/>
                  </a:moveTo>
                  <a:lnTo>
                    <a:pt x="0" y="852561"/>
                  </a:lnTo>
                </a:path>
                <a:path w="2540" h="1050289">
                  <a:moveTo>
                    <a:pt x="1921" y="168"/>
                  </a:moveTo>
                  <a:lnTo>
                    <a:pt x="1921" y="23251"/>
                  </a:lnTo>
                </a:path>
                <a:path w="2540" h="1050289">
                  <a:moveTo>
                    <a:pt x="1921" y="607136"/>
                  </a:moveTo>
                  <a:lnTo>
                    <a:pt x="1921" y="731911"/>
                  </a:lnTo>
                </a:path>
                <a:path w="2540" h="1050289">
                  <a:moveTo>
                    <a:pt x="0" y="731911"/>
                  </a:moveTo>
                  <a:lnTo>
                    <a:pt x="0" y="606948"/>
                  </a:lnTo>
                </a:path>
                <a:path w="2540" h="1050289">
                  <a:moveTo>
                    <a:pt x="0" y="23251"/>
                  </a:moveTo>
                  <a:lnTo>
                    <a:pt x="0" y="0"/>
                  </a:lnTo>
                </a:path>
                <a:path w="2540" h="1050289">
                  <a:moveTo>
                    <a:pt x="1921" y="749691"/>
                  </a:moveTo>
                  <a:lnTo>
                    <a:pt x="1921" y="751170"/>
                  </a:lnTo>
                </a:path>
                <a:path w="2540" h="1050289">
                  <a:moveTo>
                    <a:pt x="1921" y="847835"/>
                  </a:moveTo>
                  <a:lnTo>
                    <a:pt x="1921" y="852561"/>
                  </a:lnTo>
                </a:path>
                <a:path w="2540" h="1050289">
                  <a:moveTo>
                    <a:pt x="0" y="852561"/>
                  </a:moveTo>
                  <a:lnTo>
                    <a:pt x="0" y="848158"/>
                  </a:lnTo>
                </a:path>
                <a:path w="2540" h="1050289">
                  <a:moveTo>
                    <a:pt x="0" y="750962"/>
                  </a:moveTo>
                  <a:lnTo>
                    <a:pt x="0" y="749691"/>
                  </a:lnTo>
                </a:path>
                <a:path w="2540" h="1050289">
                  <a:moveTo>
                    <a:pt x="1921" y="731911"/>
                  </a:moveTo>
                  <a:lnTo>
                    <a:pt x="1921" y="749691"/>
                  </a:lnTo>
                </a:path>
                <a:path w="2540" h="1050289">
                  <a:moveTo>
                    <a:pt x="0" y="749691"/>
                  </a:moveTo>
                  <a:lnTo>
                    <a:pt x="0" y="731911"/>
                  </a:lnTo>
                </a:path>
                <a:path w="2540" h="1050289">
                  <a:moveTo>
                    <a:pt x="1921" y="23251"/>
                  </a:moveTo>
                  <a:lnTo>
                    <a:pt x="1921" y="33943"/>
                  </a:lnTo>
                </a:path>
                <a:path w="2540" h="1050289">
                  <a:moveTo>
                    <a:pt x="0" y="33812"/>
                  </a:moveTo>
                  <a:lnTo>
                    <a:pt x="0" y="23251"/>
                  </a:lnTo>
                </a:path>
              </a:pathLst>
            </a:custGeom>
            <a:ln w="3175">
              <a:solidFill>
                <a:srgbClr val="9E97A2"/>
              </a:solidFill>
            </a:ln>
          </p:spPr>
          <p:txBody>
            <a:bodyPr wrap="square" lIns="0" tIns="0" rIns="0" bIns="0" rtlCol="0"/>
            <a:lstStyle/>
            <a:p>
              <a:endParaRPr lang="fr-FR" noProof="0" dirty="0"/>
            </a:p>
          </p:txBody>
        </p:sp>
        <p:sp>
          <p:nvSpPr>
            <p:cNvPr id="7318" name="object 7318"/>
            <p:cNvSpPr/>
            <p:nvPr/>
          </p:nvSpPr>
          <p:spPr>
            <a:xfrm>
              <a:off x="7895145" y="5286285"/>
              <a:ext cx="3810" cy="1050290"/>
            </a:xfrm>
            <a:custGeom>
              <a:avLst/>
              <a:gdLst/>
              <a:ahLst/>
              <a:cxnLst/>
              <a:rect l="l" t="t" r="r" b="b"/>
              <a:pathLst>
                <a:path w="3809" h="1050289">
                  <a:moveTo>
                    <a:pt x="3606" y="846747"/>
                  </a:moveTo>
                  <a:lnTo>
                    <a:pt x="0" y="847356"/>
                  </a:lnTo>
                  <a:lnTo>
                    <a:pt x="0" y="1049718"/>
                  </a:lnTo>
                  <a:lnTo>
                    <a:pt x="3606" y="1050163"/>
                  </a:lnTo>
                  <a:lnTo>
                    <a:pt x="3606" y="846747"/>
                  </a:lnTo>
                  <a:close/>
                </a:path>
                <a:path w="3809" h="1050289">
                  <a:moveTo>
                    <a:pt x="3606" y="607009"/>
                  </a:moveTo>
                  <a:lnTo>
                    <a:pt x="0" y="607009"/>
                  </a:lnTo>
                  <a:lnTo>
                    <a:pt x="0" y="750697"/>
                  </a:lnTo>
                  <a:lnTo>
                    <a:pt x="3606" y="750697"/>
                  </a:lnTo>
                  <a:lnTo>
                    <a:pt x="3606" y="607009"/>
                  </a:lnTo>
                  <a:close/>
                </a:path>
                <a:path w="3809" h="1050289">
                  <a:moveTo>
                    <a:pt x="3606" y="0"/>
                  </a:moveTo>
                  <a:lnTo>
                    <a:pt x="0" y="0"/>
                  </a:lnTo>
                  <a:lnTo>
                    <a:pt x="0" y="33464"/>
                  </a:lnTo>
                  <a:lnTo>
                    <a:pt x="3606" y="33464"/>
                  </a:lnTo>
                  <a:lnTo>
                    <a:pt x="3606" y="0"/>
                  </a:lnTo>
                  <a:close/>
                </a:path>
              </a:pathLst>
            </a:custGeom>
            <a:solidFill>
              <a:srgbClr val="9D97A2"/>
            </a:solidFill>
          </p:spPr>
          <p:txBody>
            <a:bodyPr wrap="square" lIns="0" tIns="0" rIns="0" bIns="0" rtlCol="0"/>
            <a:lstStyle/>
            <a:p>
              <a:endParaRPr lang="fr-FR" noProof="0" dirty="0"/>
            </a:p>
          </p:txBody>
        </p:sp>
        <p:sp>
          <p:nvSpPr>
            <p:cNvPr id="7319" name="object 7319"/>
            <p:cNvSpPr/>
            <p:nvPr/>
          </p:nvSpPr>
          <p:spPr>
            <a:xfrm>
              <a:off x="7895154" y="5285969"/>
              <a:ext cx="3810" cy="1050925"/>
            </a:xfrm>
            <a:custGeom>
              <a:avLst/>
              <a:gdLst/>
              <a:ahLst/>
              <a:cxnLst/>
              <a:rect l="l" t="t" r="r" b="b"/>
              <a:pathLst>
                <a:path w="3809" h="1050925">
                  <a:moveTo>
                    <a:pt x="3602" y="852392"/>
                  </a:moveTo>
                  <a:lnTo>
                    <a:pt x="3602" y="1050476"/>
                  </a:lnTo>
                </a:path>
                <a:path w="3809" h="1050925">
                  <a:moveTo>
                    <a:pt x="0" y="1050034"/>
                  </a:moveTo>
                  <a:lnTo>
                    <a:pt x="0" y="852392"/>
                  </a:lnTo>
                </a:path>
                <a:path w="3809" h="1050925">
                  <a:moveTo>
                    <a:pt x="3602" y="316"/>
                  </a:moveTo>
                  <a:lnTo>
                    <a:pt x="3602" y="23082"/>
                  </a:lnTo>
                </a:path>
                <a:path w="3809" h="1050925">
                  <a:moveTo>
                    <a:pt x="3602" y="607320"/>
                  </a:moveTo>
                  <a:lnTo>
                    <a:pt x="3602" y="731742"/>
                  </a:lnTo>
                </a:path>
                <a:path w="3809" h="1050925">
                  <a:moveTo>
                    <a:pt x="0" y="731742"/>
                  </a:moveTo>
                  <a:lnTo>
                    <a:pt x="0" y="606967"/>
                  </a:lnTo>
                </a:path>
                <a:path w="3809" h="1050925">
                  <a:moveTo>
                    <a:pt x="0" y="23082"/>
                  </a:moveTo>
                  <a:lnTo>
                    <a:pt x="0" y="0"/>
                  </a:lnTo>
                </a:path>
                <a:path w="3809" h="1050925">
                  <a:moveTo>
                    <a:pt x="3602" y="749522"/>
                  </a:moveTo>
                  <a:lnTo>
                    <a:pt x="3602" y="751390"/>
                  </a:lnTo>
                </a:path>
                <a:path w="3809" h="1050925">
                  <a:moveTo>
                    <a:pt x="3602" y="847061"/>
                  </a:moveTo>
                  <a:lnTo>
                    <a:pt x="3602" y="852392"/>
                  </a:lnTo>
                </a:path>
                <a:path w="3809" h="1050925">
                  <a:moveTo>
                    <a:pt x="0" y="852392"/>
                  </a:moveTo>
                  <a:lnTo>
                    <a:pt x="0" y="847666"/>
                  </a:lnTo>
                </a:path>
                <a:path w="3809" h="1050925">
                  <a:moveTo>
                    <a:pt x="0" y="751001"/>
                  </a:moveTo>
                  <a:lnTo>
                    <a:pt x="0" y="749522"/>
                  </a:lnTo>
                </a:path>
                <a:path w="3809" h="1050925">
                  <a:moveTo>
                    <a:pt x="3602" y="731742"/>
                  </a:moveTo>
                  <a:lnTo>
                    <a:pt x="3602" y="749522"/>
                  </a:lnTo>
                </a:path>
                <a:path w="3809" h="1050925">
                  <a:moveTo>
                    <a:pt x="0" y="749522"/>
                  </a:moveTo>
                  <a:lnTo>
                    <a:pt x="0" y="731742"/>
                  </a:lnTo>
                </a:path>
                <a:path w="3809" h="1050925">
                  <a:moveTo>
                    <a:pt x="3602" y="23082"/>
                  </a:moveTo>
                  <a:lnTo>
                    <a:pt x="3602" y="34020"/>
                  </a:lnTo>
                </a:path>
                <a:path w="3809" h="1050925">
                  <a:moveTo>
                    <a:pt x="0" y="33775"/>
                  </a:moveTo>
                  <a:lnTo>
                    <a:pt x="0" y="23082"/>
                  </a:lnTo>
                </a:path>
              </a:pathLst>
            </a:custGeom>
            <a:ln w="3175">
              <a:solidFill>
                <a:srgbClr val="9D97A2"/>
              </a:solidFill>
            </a:ln>
          </p:spPr>
          <p:txBody>
            <a:bodyPr wrap="square" lIns="0" tIns="0" rIns="0" bIns="0" rtlCol="0"/>
            <a:lstStyle/>
            <a:p>
              <a:endParaRPr lang="fr-FR" noProof="0" dirty="0"/>
            </a:p>
          </p:txBody>
        </p:sp>
        <p:sp>
          <p:nvSpPr>
            <p:cNvPr id="7320" name="object 7320"/>
            <p:cNvSpPr/>
            <p:nvPr/>
          </p:nvSpPr>
          <p:spPr>
            <a:xfrm>
              <a:off x="7898752" y="5286603"/>
              <a:ext cx="3810" cy="1050290"/>
            </a:xfrm>
            <a:custGeom>
              <a:avLst/>
              <a:gdLst/>
              <a:ahLst/>
              <a:cxnLst/>
              <a:rect l="l" t="t" r="r" b="b"/>
              <a:pathLst>
                <a:path w="3809" h="1050289">
                  <a:moveTo>
                    <a:pt x="3606" y="845832"/>
                  </a:moveTo>
                  <a:lnTo>
                    <a:pt x="0" y="846429"/>
                  </a:lnTo>
                  <a:lnTo>
                    <a:pt x="0" y="1049845"/>
                  </a:lnTo>
                  <a:lnTo>
                    <a:pt x="3606" y="1050290"/>
                  </a:lnTo>
                  <a:lnTo>
                    <a:pt x="3606" y="845832"/>
                  </a:lnTo>
                  <a:close/>
                </a:path>
                <a:path w="3809" h="1050289">
                  <a:moveTo>
                    <a:pt x="3606" y="607047"/>
                  </a:moveTo>
                  <a:lnTo>
                    <a:pt x="0" y="607047"/>
                  </a:lnTo>
                  <a:lnTo>
                    <a:pt x="0" y="750760"/>
                  </a:lnTo>
                  <a:lnTo>
                    <a:pt x="3606" y="750760"/>
                  </a:lnTo>
                  <a:lnTo>
                    <a:pt x="3606" y="607047"/>
                  </a:lnTo>
                  <a:close/>
                </a:path>
                <a:path w="3809" h="1050289">
                  <a:moveTo>
                    <a:pt x="3606" y="0"/>
                  </a:moveTo>
                  <a:lnTo>
                    <a:pt x="0" y="0"/>
                  </a:lnTo>
                  <a:lnTo>
                    <a:pt x="0" y="33388"/>
                  </a:lnTo>
                  <a:lnTo>
                    <a:pt x="3606" y="33388"/>
                  </a:lnTo>
                  <a:lnTo>
                    <a:pt x="3606" y="0"/>
                  </a:lnTo>
                  <a:close/>
                </a:path>
              </a:pathLst>
            </a:custGeom>
            <a:solidFill>
              <a:srgbClr val="9D97A2"/>
            </a:solidFill>
          </p:spPr>
          <p:txBody>
            <a:bodyPr wrap="square" lIns="0" tIns="0" rIns="0" bIns="0" rtlCol="0"/>
            <a:lstStyle/>
            <a:p>
              <a:endParaRPr lang="fr-FR" noProof="0" dirty="0"/>
            </a:p>
          </p:txBody>
        </p:sp>
        <p:sp>
          <p:nvSpPr>
            <p:cNvPr id="7321" name="object 7321"/>
            <p:cNvSpPr/>
            <p:nvPr/>
          </p:nvSpPr>
          <p:spPr>
            <a:xfrm>
              <a:off x="7898757" y="5286286"/>
              <a:ext cx="3810" cy="1050925"/>
            </a:xfrm>
            <a:custGeom>
              <a:avLst/>
              <a:gdLst/>
              <a:ahLst/>
              <a:cxnLst/>
              <a:rect l="l" t="t" r="r" b="b"/>
              <a:pathLst>
                <a:path w="3809" h="1050925">
                  <a:moveTo>
                    <a:pt x="3602" y="852075"/>
                  </a:moveTo>
                  <a:lnTo>
                    <a:pt x="3602" y="1050601"/>
                  </a:lnTo>
                </a:path>
                <a:path w="3809" h="1050925">
                  <a:moveTo>
                    <a:pt x="0" y="1050159"/>
                  </a:moveTo>
                  <a:lnTo>
                    <a:pt x="0" y="852075"/>
                  </a:lnTo>
                </a:path>
                <a:path w="3809" h="1050925">
                  <a:moveTo>
                    <a:pt x="3602" y="316"/>
                  </a:moveTo>
                  <a:lnTo>
                    <a:pt x="3602" y="22765"/>
                  </a:lnTo>
                </a:path>
                <a:path w="3809" h="1050925">
                  <a:moveTo>
                    <a:pt x="3602" y="607355"/>
                  </a:moveTo>
                  <a:lnTo>
                    <a:pt x="3602" y="731425"/>
                  </a:lnTo>
                </a:path>
                <a:path w="3809" h="1050925">
                  <a:moveTo>
                    <a:pt x="0" y="731425"/>
                  </a:moveTo>
                  <a:lnTo>
                    <a:pt x="0" y="607003"/>
                  </a:lnTo>
                </a:path>
                <a:path w="3809" h="1050925">
                  <a:moveTo>
                    <a:pt x="0" y="22765"/>
                  </a:moveTo>
                  <a:lnTo>
                    <a:pt x="0" y="0"/>
                  </a:lnTo>
                </a:path>
                <a:path w="3809" h="1050925">
                  <a:moveTo>
                    <a:pt x="3602" y="749205"/>
                  </a:moveTo>
                  <a:lnTo>
                    <a:pt x="3602" y="751463"/>
                  </a:lnTo>
                </a:path>
                <a:path w="3809" h="1050925">
                  <a:moveTo>
                    <a:pt x="3602" y="846140"/>
                  </a:moveTo>
                  <a:lnTo>
                    <a:pt x="3602" y="852075"/>
                  </a:lnTo>
                </a:path>
                <a:path w="3809" h="1050925">
                  <a:moveTo>
                    <a:pt x="0" y="852075"/>
                  </a:moveTo>
                  <a:lnTo>
                    <a:pt x="0" y="846745"/>
                  </a:lnTo>
                </a:path>
                <a:path w="3809" h="1050925">
                  <a:moveTo>
                    <a:pt x="0" y="751074"/>
                  </a:moveTo>
                  <a:lnTo>
                    <a:pt x="0" y="749205"/>
                  </a:lnTo>
                </a:path>
                <a:path w="3809" h="1050925">
                  <a:moveTo>
                    <a:pt x="3602" y="731425"/>
                  </a:moveTo>
                  <a:lnTo>
                    <a:pt x="3602" y="749205"/>
                  </a:lnTo>
                </a:path>
                <a:path w="3809" h="1050925">
                  <a:moveTo>
                    <a:pt x="0" y="749205"/>
                  </a:moveTo>
                  <a:lnTo>
                    <a:pt x="0" y="731425"/>
                  </a:lnTo>
                </a:path>
                <a:path w="3809" h="1050925">
                  <a:moveTo>
                    <a:pt x="3602" y="22765"/>
                  </a:moveTo>
                  <a:lnTo>
                    <a:pt x="3602" y="33950"/>
                  </a:lnTo>
                </a:path>
                <a:path w="3809" h="1050925">
                  <a:moveTo>
                    <a:pt x="0" y="33704"/>
                  </a:moveTo>
                  <a:lnTo>
                    <a:pt x="0" y="22765"/>
                  </a:lnTo>
                </a:path>
              </a:pathLst>
            </a:custGeom>
            <a:ln w="3175">
              <a:solidFill>
                <a:srgbClr val="9D97A2"/>
              </a:solidFill>
            </a:ln>
          </p:spPr>
          <p:txBody>
            <a:bodyPr wrap="square" lIns="0" tIns="0" rIns="0" bIns="0" rtlCol="0"/>
            <a:lstStyle/>
            <a:p>
              <a:endParaRPr lang="fr-FR" noProof="0" dirty="0"/>
            </a:p>
          </p:txBody>
        </p:sp>
        <p:sp>
          <p:nvSpPr>
            <p:cNvPr id="7322" name="object 7322"/>
            <p:cNvSpPr/>
            <p:nvPr/>
          </p:nvSpPr>
          <p:spPr>
            <a:xfrm>
              <a:off x="7902359" y="5286921"/>
              <a:ext cx="3810" cy="1050925"/>
            </a:xfrm>
            <a:custGeom>
              <a:avLst/>
              <a:gdLst/>
              <a:ahLst/>
              <a:cxnLst/>
              <a:rect l="l" t="t" r="r" b="b"/>
              <a:pathLst>
                <a:path w="3809" h="1050925">
                  <a:moveTo>
                    <a:pt x="3594" y="844905"/>
                  </a:moveTo>
                  <a:lnTo>
                    <a:pt x="0" y="845515"/>
                  </a:lnTo>
                  <a:lnTo>
                    <a:pt x="0" y="1049972"/>
                  </a:lnTo>
                  <a:lnTo>
                    <a:pt x="3594" y="1050417"/>
                  </a:lnTo>
                  <a:lnTo>
                    <a:pt x="3594" y="844905"/>
                  </a:lnTo>
                  <a:close/>
                </a:path>
                <a:path w="3809" h="1050925">
                  <a:moveTo>
                    <a:pt x="3594" y="607085"/>
                  </a:moveTo>
                  <a:lnTo>
                    <a:pt x="0" y="607085"/>
                  </a:lnTo>
                  <a:lnTo>
                    <a:pt x="0" y="750836"/>
                  </a:lnTo>
                  <a:lnTo>
                    <a:pt x="3594" y="750836"/>
                  </a:lnTo>
                  <a:lnTo>
                    <a:pt x="3594" y="607085"/>
                  </a:lnTo>
                  <a:close/>
                </a:path>
                <a:path w="3809" h="1050925">
                  <a:moveTo>
                    <a:pt x="3594" y="0"/>
                  </a:moveTo>
                  <a:lnTo>
                    <a:pt x="0" y="0"/>
                  </a:lnTo>
                  <a:lnTo>
                    <a:pt x="0" y="33324"/>
                  </a:lnTo>
                  <a:lnTo>
                    <a:pt x="3594" y="33324"/>
                  </a:lnTo>
                  <a:lnTo>
                    <a:pt x="3594" y="0"/>
                  </a:lnTo>
                  <a:close/>
                </a:path>
              </a:pathLst>
            </a:custGeom>
            <a:solidFill>
              <a:srgbClr val="9D97A2"/>
            </a:solidFill>
          </p:spPr>
          <p:txBody>
            <a:bodyPr wrap="square" lIns="0" tIns="0" rIns="0" bIns="0" rtlCol="0"/>
            <a:lstStyle/>
            <a:p>
              <a:endParaRPr lang="fr-FR" noProof="0" dirty="0"/>
            </a:p>
          </p:txBody>
        </p:sp>
        <p:sp>
          <p:nvSpPr>
            <p:cNvPr id="7323" name="object 7323"/>
            <p:cNvSpPr/>
            <p:nvPr/>
          </p:nvSpPr>
          <p:spPr>
            <a:xfrm>
              <a:off x="7902360" y="5286602"/>
              <a:ext cx="3810" cy="1050925"/>
            </a:xfrm>
            <a:custGeom>
              <a:avLst/>
              <a:gdLst/>
              <a:ahLst/>
              <a:cxnLst/>
              <a:rect l="l" t="t" r="r" b="b"/>
              <a:pathLst>
                <a:path w="3809" h="1050925">
                  <a:moveTo>
                    <a:pt x="3602" y="851759"/>
                  </a:moveTo>
                  <a:lnTo>
                    <a:pt x="3602" y="1050726"/>
                  </a:lnTo>
                </a:path>
                <a:path w="3809" h="1050925">
                  <a:moveTo>
                    <a:pt x="0" y="1050285"/>
                  </a:moveTo>
                  <a:lnTo>
                    <a:pt x="0" y="851759"/>
                  </a:lnTo>
                </a:path>
                <a:path w="3809" h="1050925">
                  <a:moveTo>
                    <a:pt x="3602" y="316"/>
                  </a:moveTo>
                  <a:lnTo>
                    <a:pt x="3602" y="22449"/>
                  </a:lnTo>
                </a:path>
                <a:path w="3809" h="1050925">
                  <a:moveTo>
                    <a:pt x="3602" y="607391"/>
                  </a:moveTo>
                  <a:lnTo>
                    <a:pt x="3602" y="731109"/>
                  </a:lnTo>
                </a:path>
                <a:path w="3809" h="1050925">
                  <a:moveTo>
                    <a:pt x="0" y="731109"/>
                  </a:moveTo>
                  <a:lnTo>
                    <a:pt x="0" y="607039"/>
                  </a:lnTo>
                </a:path>
                <a:path w="3809" h="1050925">
                  <a:moveTo>
                    <a:pt x="0" y="22449"/>
                  </a:moveTo>
                  <a:lnTo>
                    <a:pt x="0" y="0"/>
                  </a:lnTo>
                </a:path>
                <a:path w="3809" h="1050925">
                  <a:moveTo>
                    <a:pt x="3602" y="748889"/>
                  </a:moveTo>
                  <a:lnTo>
                    <a:pt x="3602" y="751536"/>
                  </a:lnTo>
                </a:path>
                <a:path w="3809" h="1050925">
                  <a:moveTo>
                    <a:pt x="3602" y="845219"/>
                  </a:moveTo>
                  <a:lnTo>
                    <a:pt x="3602" y="851759"/>
                  </a:lnTo>
                </a:path>
                <a:path w="3809" h="1050925">
                  <a:moveTo>
                    <a:pt x="0" y="851759"/>
                  </a:moveTo>
                  <a:lnTo>
                    <a:pt x="0" y="845824"/>
                  </a:lnTo>
                </a:path>
                <a:path w="3809" h="1050925">
                  <a:moveTo>
                    <a:pt x="0" y="751147"/>
                  </a:moveTo>
                  <a:lnTo>
                    <a:pt x="0" y="748889"/>
                  </a:lnTo>
                </a:path>
                <a:path w="3809" h="1050925">
                  <a:moveTo>
                    <a:pt x="3602" y="731109"/>
                  </a:moveTo>
                  <a:lnTo>
                    <a:pt x="3602" y="748889"/>
                  </a:lnTo>
                </a:path>
                <a:path w="3809" h="1050925">
                  <a:moveTo>
                    <a:pt x="0" y="748889"/>
                  </a:moveTo>
                  <a:lnTo>
                    <a:pt x="0" y="731109"/>
                  </a:lnTo>
                </a:path>
                <a:path w="3809" h="1050925">
                  <a:moveTo>
                    <a:pt x="3602" y="22449"/>
                  </a:moveTo>
                  <a:lnTo>
                    <a:pt x="3602" y="33879"/>
                  </a:lnTo>
                </a:path>
                <a:path w="3809" h="1050925">
                  <a:moveTo>
                    <a:pt x="0" y="33633"/>
                  </a:moveTo>
                  <a:lnTo>
                    <a:pt x="0" y="22449"/>
                  </a:lnTo>
                </a:path>
              </a:pathLst>
            </a:custGeom>
            <a:ln w="3175">
              <a:solidFill>
                <a:srgbClr val="9D97A2"/>
              </a:solidFill>
            </a:ln>
          </p:spPr>
          <p:txBody>
            <a:bodyPr wrap="square" lIns="0" tIns="0" rIns="0" bIns="0" rtlCol="0"/>
            <a:lstStyle/>
            <a:p>
              <a:endParaRPr lang="fr-FR" noProof="0" dirty="0"/>
            </a:p>
          </p:txBody>
        </p:sp>
        <p:sp>
          <p:nvSpPr>
            <p:cNvPr id="7324" name="object 7324"/>
            <p:cNvSpPr/>
            <p:nvPr/>
          </p:nvSpPr>
          <p:spPr>
            <a:xfrm>
              <a:off x="7905953" y="5287073"/>
              <a:ext cx="1905" cy="1050290"/>
            </a:xfrm>
            <a:custGeom>
              <a:avLst/>
              <a:gdLst/>
              <a:ahLst/>
              <a:cxnLst/>
              <a:rect l="l" t="t" r="r" b="b"/>
              <a:pathLst>
                <a:path w="1904" h="1050289">
                  <a:moveTo>
                    <a:pt x="1689" y="844473"/>
                  </a:moveTo>
                  <a:lnTo>
                    <a:pt x="0" y="844753"/>
                  </a:lnTo>
                  <a:lnTo>
                    <a:pt x="0" y="1050264"/>
                  </a:lnTo>
                  <a:lnTo>
                    <a:pt x="1689" y="1050264"/>
                  </a:lnTo>
                  <a:lnTo>
                    <a:pt x="1689" y="844473"/>
                  </a:lnTo>
                  <a:close/>
                </a:path>
                <a:path w="1904" h="1050289">
                  <a:moveTo>
                    <a:pt x="1689" y="607085"/>
                  </a:moveTo>
                  <a:lnTo>
                    <a:pt x="0" y="607085"/>
                  </a:lnTo>
                  <a:lnTo>
                    <a:pt x="0" y="751078"/>
                  </a:lnTo>
                  <a:lnTo>
                    <a:pt x="1689" y="751078"/>
                  </a:lnTo>
                  <a:lnTo>
                    <a:pt x="1689" y="607085"/>
                  </a:lnTo>
                  <a:close/>
                </a:path>
                <a:path w="1904" h="1050289">
                  <a:moveTo>
                    <a:pt x="1689" y="0"/>
                  </a:moveTo>
                  <a:lnTo>
                    <a:pt x="0" y="0"/>
                  </a:lnTo>
                  <a:lnTo>
                    <a:pt x="0" y="33413"/>
                  </a:lnTo>
                  <a:lnTo>
                    <a:pt x="1689" y="33413"/>
                  </a:lnTo>
                  <a:lnTo>
                    <a:pt x="1689" y="0"/>
                  </a:lnTo>
                  <a:close/>
                </a:path>
              </a:pathLst>
            </a:custGeom>
            <a:solidFill>
              <a:srgbClr val="9D97A2"/>
            </a:solidFill>
          </p:spPr>
          <p:txBody>
            <a:bodyPr wrap="square" lIns="0" tIns="0" rIns="0" bIns="0" rtlCol="0"/>
            <a:lstStyle/>
            <a:p>
              <a:endParaRPr lang="fr-FR" noProof="0" dirty="0"/>
            </a:p>
          </p:txBody>
        </p:sp>
        <p:sp>
          <p:nvSpPr>
            <p:cNvPr id="7325" name="object 7325"/>
            <p:cNvSpPr/>
            <p:nvPr/>
          </p:nvSpPr>
          <p:spPr>
            <a:xfrm>
              <a:off x="7905963" y="5286918"/>
              <a:ext cx="1905" cy="1050925"/>
            </a:xfrm>
            <a:custGeom>
              <a:avLst/>
              <a:gdLst/>
              <a:ahLst/>
              <a:cxnLst/>
              <a:rect l="l" t="t" r="r" b="b"/>
              <a:pathLst>
                <a:path w="1904" h="1050925">
                  <a:moveTo>
                    <a:pt x="1681" y="851443"/>
                  </a:moveTo>
                  <a:lnTo>
                    <a:pt x="1681" y="1050616"/>
                  </a:lnTo>
                </a:path>
                <a:path w="1904" h="1050925">
                  <a:moveTo>
                    <a:pt x="0" y="1050410"/>
                  </a:moveTo>
                  <a:lnTo>
                    <a:pt x="0" y="851443"/>
                  </a:lnTo>
                </a:path>
                <a:path w="1904" h="1050925">
                  <a:moveTo>
                    <a:pt x="1681" y="147"/>
                  </a:moveTo>
                  <a:lnTo>
                    <a:pt x="1681" y="22133"/>
                  </a:lnTo>
                </a:path>
                <a:path w="1904" h="1050925">
                  <a:moveTo>
                    <a:pt x="1681" y="607239"/>
                  </a:moveTo>
                  <a:lnTo>
                    <a:pt x="1681" y="730793"/>
                  </a:lnTo>
                </a:path>
                <a:path w="1904" h="1050925">
                  <a:moveTo>
                    <a:pt x="0" y="730793"/>
                  </a:moveTo>
                  <a:lnTo>
                    <a:pt x="0" y="607075"/>
                  </a:lnTo>
                </a:path>
                <a:path w="1904" h="1050925">
                  <a:moveTo>
                    <a:pt x="0" y="22133"/>
                  </a:moveTo>
                  <a:lnTo>
                    <a:pt x="0" y="0"/>
                  </a:lnTo>
                </a:path>
                <a:path w="1904" h="1050925">
                  <a:moveTo>
                    <a:pt x="1681" y="748573"/>
                  </a:moveTo>
                  <a:lnTo>
                    <a:pt x="1681" y="751401"/>
                  </a:lnTo>
                </a:path>
                <a:path w="1904" h="1050925">
                  <a:moveTo>
                    <a:pt x="1681" y="844620"/>
                  </a:moveTo>
                  <a:lnTo>
                    <a:pt x="1681" y="851443"/>
                  </a:lnTo>
                </a:path>
                <a:path w="1904" h="1050925">
                  <a:moveTo>
                    <a:pt x="0" y="851443"/>
                  </a:moveTo>
                  <a:lnTo>
                    <a:pt x="0" y="844902"/>
                  </a:lnTo>
                </a:path>
                <a:path w="1904" h="1050925">
                  <a:moveTo>
                    <a:pt x="0" y="751220"/>
                  </a:moveTo>
                  <a:lnTo>
                    <a:pt x="0" y="748573"/>
                  </a:lnTo>
                </a:path>
                <a:path w="1904" h="1050925">
                  <a:moveTo>
                    <a:pt x="1681" y="730793"/>
                  </a:moveTo>
                  <a:lnTo>
                    <a:pt x="1681" y="748573"/>
                  </a:lnTo>
                </a:path>
                <a:path w="1904" h="1050925">
                  <a:moveTo>
                    <a:pt x="0" y="748573"/>
                  </a:moveTo>
                  <a:lnTo>
                    <a:pt x="0" y="730793"/>
                  </a:lnTo>
                </a:path>
                <a:path w="1904" h="1050925">
                  <a:moveTo>
                    <a:pt x="1681" y="22133"/>
                  </a:moveTo>
                  <a:lnTo>
                    <a:pt x="1681" y="33563"/>
                  </a:lnTo>
                </a:path>
                <a:path w="1904" h="1050925">
                  <a:moveTo>
                    <a:pt x="0" y="33563"/>
                  </a:moveTo>
                  <a:lnTo>
                    <a:pt x="0" y="22133"/>
                  </a:lnTo>
                </a:path>
              </a:pathLst>
            </a:custGeom>
            <a:ln w="3175">
              <a:solidFill>
                <a:srgbClr val="9D97A2"/>
              </a:solidFill>
            </a:ln>
          </p:spPr>
          <p:txBody>
            <a:bodyPr wrap="square" lIns="0" tIns="0" rIns="0" bIns="0" rtlCol="0"/>
            <a:lstStyle/>
            <a:p>
              <a:endParaRPr lang="fr-FR" noProof="0" dirty="0"/>
            </a:p>
          </p:txBody>
        </p:sp>
        <p:sp>
          <p:nvSpPr>
            <p:cNvPr id="7326" name="object 7326"/>
            <p:cNvSpPr/>
            <p:nvPr/>
          </p:nvSpPr>
          <p:spPr>
            <a:xfrm>
              <a:off x="7907642" y="5287390"/>
              <a:ext cx="3810" cy="1050925"/>
            </a:xfrm>
            <a:custGeom>
              <a:avLst/>
              <a:gdLst/>
              <a:ahLst/>
              <a:cxnLst/>
              <a:rect l="l" t="t" r="r" b="b"/>
              <a:pathLst>
                <a:path w="3809" h="1050925">
                  <a:moveTo>
                    <a:pt x="3594" y="843546"/>
                  </a:moveTo>
                  <a:lnTo>
                    <a:pt x="0" y="844156"/>
                  </a:lnTo>
                  <a:lnTo>
                    <a:pt x="0" y="1050150"/>
                  </a:lnTo>
                  <a:lnTo>
                    <a:pt x="3594" y="1050594"/>
                  </a:lnTo>
                  <a:lnTo>
                    <a:pt x="3594" y="843546"/>
                  </a:lnTo>
                  <a:close/>
                </a:path>
                <a:path w="3809" h="1050925">
                  <a:moveTo>
                    <a:pt x="3594" y="607123"/>
                  </a:moveTo>
                  <a:lnTo>
                    <a:pt x="0" y="607123"/>
                  </a:lnTo>
                  <a:lnTo>
                    <a:pt x="0" y="750938"/>
                  </a:lnTo>
                  <a:lnTo>
                    <a:pt x="3594" y="750938"/>
                  </a:lnTo>
                  <a:lnTo>
                    <a:pt x="3594" y="607123"/>
                  </a:lnTo>
                  <a:close/>
                </a:path>
                <a:path w="3809" h="1050925">
                  <a:moveTo>
                    <a:pt x="3594" y="0"/>
                  </a:moveTo>
                  <a:lnTo>
                    <a:pt x="0" y="0"/>
                  </a:lnTo>
                  <a:lnTo>
                    <a:pt x="0" y="33096"/>
                  </a:lnTo>
                  <a:lnTo>
                    <a:pt x="3594" y="33096"/>
                  </a:lnTo>
                  <a:lnTo>
                    <a:pt x="3594" y="0"/>
                  </a:lnTo>
                  <a:close/>
                </a:path>
              </a:pathLst>
            </a:custGeom>
            <a:solidFill>
              <a:srgbClr val="9D96A1"/>
            </a:solidFill>
          </p:spPr>
          <p:txBody>
            <a:bodyPr wrap="square" lIns="0" tIns="0" rIns="0" bIns="0" rtlCol="0"/>
            <a:lstStyle/>
            <a:p>
              <a:endParaRPr lang="fr-FR" noProof="0" dirty="0"/>
            </a:p>
          </p:txBody>
        </p:sp>
        <p:sp>
          <p:nvSpPr>
            <p:cNvPr id="7327" name="object 7327"/>
            <p:cNvSpPr/>
            <p:nvPr/>
          </p:nvSpPr>
          <p:spPr>
            <a:xfrm>
              <a:off x="7907644" y="5287066"/>
              <a:ext cx="3810" cy="1050925"/>
            </a:xfrm>
            <a:custGeom>
              <a:avLst/>
              <a:gdLst/>
              <a:ahLst/>
              <a:cxnLst/>
              <a:rect l="l" t="t" r="r" b="b"/>
              <a:pathLst>
                <a:path w="3809" h="1050925">
                  <a:moveTo>
                    <a:pt x="3602" y="851295"/>
                  </a:moveTo>
                  <a:lnTo>
                    <a:pt x="3602" y="1050910"/>
                  </a:lnTo>
                </a:path>
                <a:path w="3809" h="1050925">
                  <a:moveTo>
                    <a:pt x="0" y="1050468"/>
                  </a:moveTo>
                  <a:lnTo>
                    <a:pt x="0" y="851295"/>
                  </a:lnTo>
                </a:path>
                <a:path w="3809" h="1050925">
                  <a:moveTo>
                    <a:pt x="3602" y="316"/>
                  </a:moveTo>
                  <a:lnTo>
                    <a:pt x="3602" y="21985"/>
                  </a:lnTo>
                </a:path>
                <a:path w="3809" h="1050925">
                  <a:moveTo>
                    <a:pt x="3602" y="607444"/>
                  </a:moveTo>
                  <a:lnTo>
                    <a:pt x="3602" y="730645"/>
                  </a:lnTo>
                </a:path>
                <a:path w="3809" h="1050925">
                  <a:moveTo>
                    <a:pt x="0" y="730645"/>
                  </a:moveTo>
                  <a:lnTo>
                    <a:pt x="0" y="607092"/>
                  </a:lnTo>
                </a:path>
                <a:path w="3809" h="1050925">
                  <a:moveTo>
                    <a:pt x="0" y="21985"/>
                  </a:moveTo>
                  <a:lnTo>
                    <a:pt x="0" y="0"/>
                  </a:lnTo>
                </a:path>
                <a:path w="3809" h="1050925">
                  <a:moveTo>
                    <a:pt x="3602" y="748425"/>
                  </a:moveTo>
                  <a:lnTo>
                    <a:pt x="3602" y="751643"/>
                  </a:lnTo>
                </a:path>
                <a:path w="3809" h="1050925">
                  <a:moveTo>
                    <a:pt x="3602" y="843867"/>
                  </a:moveTo>
                  <a:lnTo>
                    <a:pt x="3602" y="851295"/>
                  </a:lnTo>
                </a:path>
                <a:path w="3809" h="1050925">
                  <a:moveTo>
                    <a:pt x="0" y="851295"/>
                  </a:moveTo>
                  <a:lnTo>
                    <a:pt x="0" y="844472"/>
                  </a:lnTo>
                </a:path>
                <a:path w="3809" h="1050925">
                  <a:moveTo>
                    <a:pt x="0" y="751254"/>
                  </a:moveTo>
                  <a:lnTo>
                    <a:pt x="0" y="748425"/>
                  </a:lnTo>
                </a:path>
                <a:path w="3809" h="1050925">
                  <a:moveTo>
                    <a:pt x="3602" y="730645"/>
                  </a:moveTo>
                  <a:lnTo>
                    <a:pt x="3602" y="748425"/>
                  </a:lnTo>
                </a:path>
                <a:path w="3809" h="1050925">
                  <a:moveTo>
                    <a:pt x="0" y="748425"/>
                  </a:moveTo>
                  <a:lnTo>
                    <a:pt x="0" y="730645"/>
                  </a:lnTo>
                </a:path>
                <a:path w="3809" h="1050925">
                  <a:moveTo>
                    <a:pt x="3602" y="21985"/>
                  </a:moveTo>
                  <a:lnTo>
                    <a:pt x="3602" y="33415"/>
                  </a:lnTo>
                </a:path>
                <a:path w="3809" h="1050925">
                  <a:moveTo>
                    <a:pt x="0" y="33415"/>
                  </a:moveTo>
                  <a:lnTo>
                    <a:pt x="0" y="21985"/>
                  </a:lnTo>
                </a:path>
              </a:pathLst>
            </a:custGeom>
            <a:ln w="3175">
              <a:solidFill>
                <a:srgbClr val="9D96A1"/>
              </a:solidFill>
            </a:ln>
          </p:spPr>
          <p:txBody>
            <a:bodyPr wrap="square" lIns="0" tIns="0" rIns="0" bIns="0" rtlCol="0"/>
            <a:lstStyle/>
            <a:p>
              <a:endParaRPr lang="fr-FR" noProof="0" dirty="0"/>
            </a:p>
          </p:txBody>
        </p:sp>
        <p:sp>
          <p:nvSpPr>
            <p:cNvPr id="7328" name="object 7328"/>
            <p:cNvSpPr/>
            <p:nvPr/>
          </p:nvSpPr>
          <p:spPr>
            <a:xfrm>
              <a:off x="7911236" y="5287771"/>
              <a:ext cx="3810" cy="1050925"/>
            </a:xfrm>
            <a:custGeom>
              <a:avLst/>
              <a:gdLst/>
              <a:ahLst/>
              <a:cxnLst/>
              <a:rect l="l" t="t" r="r" b="b"/>
              <a:pathLst>
                <a:path w="3809" h="1050925">
                  <a:moveTo>
                    <a:pt x="3606" y="842568"/>
                  </a:moveTo>
                  <a:lnTo>
                    <a:pt x="0" y="843165"/>
                  </a:lnTo>
                  <a:lnTo>
                    <a:pt x="0" y="1050213"/>
                  </a:lnTo>
                  <a:lnTo>
                    <a:pt x="3606" y="1050658"/>
                  </a:lnTo>
                  <a:lnTo>
                    <a:pt x="3606" y="842568"/>
                  </a:lnTo>
                  <a:close/>
                </a:path>
                <a:path w="3809" h="1050925">
                  <a:moveTo>
                    <a:pt x="3606" y="607098"/>
                  </a:moveTo>
                  <a:lnTo>
                    <a:pt x="0" y="607098"/>
                  </a:lnTo>
                  <a:lnTo>
                    <a:pt x="0" y="750938"/>
                  </a:lnTo>
                  <a:lnTo>
                    <a:pt x="3606" y="750938"/>
                  </a:lnTo>
                  <a:lnTo>
                    <a:pt x="3606" y="607098"/>
                  </a:lnTo>
                  <a:close/>
                </a:path>
                <a:path w="3809" h="1050925">
                  <a:moveTo>
                    <a:pt x="3606" y="0"/>
                  </a:moveTo>
                  <a:lnTo>
                    <a:pt x="0" y="0"/>
                  </a:lnTo>
                  <a:lnTo>
                    <a:pt x="0" y="32715"/>
                  </a:lnTo>
                  <a:lnTo>
                    <a:pt x="3606" y="32715"/>
                  </a:lnTo>
                  <a:lnTo>
                    <a:pt x="3606" y="0"/>
                  </a:lnTo>
                  <a:close/>
                </a:path>
              </a:pathLst>
            </a:custGeom>
            <a:solidFill>
              <a:srgbClr val="9D96A1"/>
            </a:solidFill>
          </p:spPr>
          <p:txBody>
            <a:bodyPr wrap="square" lIns="0" tIns="0" rIns="0" bIns="0" rtlCol="0"/>
            <a:lstStyle/>
            <a:p>
              <a:endParaRPr lang="fr-FR" noProof="0" dirty="0"/>
            </a:p>
          </p:txBody>
        </p:sp>
        <p:sp>
          <p:nvSpPr>
            <p:cNvPr id="7329" name="object 7329"/>
            <p:cNvSpPr/>
            <p:nvPr/>
          </p:nvSpPr>
          <p:spPr>
            <a:xfrm>
              <a:off x="7911247" y="5287383"/>
              <a:ext cx="3810" cy="1051560"/>
            </a:xfrm>
            <a:custGeom>
              <a:avLst/>
              <a:gdLst/>
              <a:ahLst/>
              <a:cxnLst/>
              <a:rect l="l" t="t" r="r" b="b"/>
              <a:pathLst>
                <a:path w="3809" h="1051560">
                  <a:moveTo>
                    <a:pt x="3602" y="850979"/>
                  </a:moveTo>
                  <a:lnTo>
                    <a:pt x="3602" y="1051035"/>
                  </a:lnTo>
                </a:path>
                <a:path w="3809" h="1051560">
                  <a:moveTo>
                    <a:pt x="0" y="1050594"/>
                  </a:moveTo>
                  <a:lnTo>
                    <a:pt x="0" y="850979"/>
                  </a:lnTo>
                </a:path>
                <a:path w="3809" h="1051560">
                  <a:moveTo>
                    <a:pt x="3602" y="383"/>
                  </a:moveTo>
                  <a:lnTo>
                    <a:pt x="3602" y="21669"/>
                  </a:lnTo>
                </a:path>
                <a:path w="3809" h="1051560">
                  <a:moveTo>
                    <a:pt x="3602" y="607480"/>
                  </a:moveTo>
                  <a:lnTo>
                    <a:pt x="3602" y="730329"/>
                  </a:lnTo>
                </a:path>
                <a:path w="3809" h="1051560">
                  <a:moveTo>
                    <a:pt x="0" y="730329"/>
                  </a:moveTo>
                  <a:lnTo>
                    <a:pt x="0" y="607128"/>
                  </a:lnTo>
                </a:path>
                <a:path w="3809" h="1051560">
                  <a:moveTo>
                    <a:pt x="0" y="21669"/>
                  </a:moveTo>
                  <a:lnTo>
                    <a:pt x="0" y="0"/>
                  </a:lnTo>
                </a:path>
                <a:path w="3809" h="1051560">
                  <a:moveTo>
                    <a:pt x="3602" y="748109"/>
                  </a:moveTo>
                  <a:lnTo>
                    <a:pt x="3602" y="751716"/>
                  </a:lnTo>
                </a:path>
                <a:path w="3809" h="1051560">
                  <a:moveTo>
                    <a:pt x="3602" y="842946"/>
                  </a:moveTo>
                  <a:lnTo>
                    <a:pt x="3602" y="850979"/>
                  </a:lnTo>
                </a:path>
                <a:path w="3809" h="1051560">
                  <a:moveTo>
                    <a:pt x="0" y="850979"/>
                  </a:moveTo>
                  <a:lnTo>
                    <a:pt x="0" y="843551"/>
                  </a:lnTo>
                </a:path>
                <a:path w="3809" h="1051560">
                  <a:moveTo>
                    <a:pt x="0" y="751327"/>
                  </a:moveTo>
                  <a:lnTo>
                    <a:pt x="0" y="748109"/>
                  </a:lnTo>
                </a:path>
                <a:path w="3809" h="1051560">
                  <a:moveTo>
                    <a:pt x="3602" y="730329"/>
                  </a:moveTo>
                  <a:lnTo>
                    <a:pt x="3602" y="748109"/>
                  </a:lnTo>
                </a:path>
                <a:path w="3809" h="1051560">
                  <a:moveTo>
                    <a:pt x="0" y="748109"/>
                  </a:moveTo>
                  <a:lnTo>
                    <a:pt x="0" y="730329"/>
                  </a:lnTo>
                </a:path>
                <a:path w="3809" h="1051560">
                  <a:moveTo>
                    <a:pt x="3602" y="21669"/>
                  </a:moveTo>
                  <a:lnTo>
                    <a:pt x="3602" y="33099"/>
                  </a:lnTo>
                </a:path>
                <a:path w="3809" h="1051560">
                  <a:moveTo>
                    <a:pt x="0" y="33099"/>
                  </a:moveTo>
                  <a:lnTo>
                    <a:pt x="0" y="21669"/>
                  </a:lnTo>
                </a:path>
              </a:pathLst>
            </a:custGeom>
            <a:ln w="3175">
              <a:solidFill>
                <a:srgbClr val="9D96A1"/>
              </a:solidFill>
            </a:ln>
          </p:spPr>
          <p:txBody>
            <a:bodyPr wrap="square" lIns="0" tIns="0" rIns="0" bIns="0" rtlCol="0"/>
            <a:lstStyle/>
            <a:p>
              <a:endParaRPr lang="fr-FR" noProof="0" dirty="0"/>
            </a:p>
          </p:txBody>
        </p:sp>
        <p:sp>
          <p:nvSpPr>
            <p:cNvPr id="7330" name="object 7330"/>
            <p:cNvSpPr/>
            <p:nvPr/>
          </p:nvSpPr>
          <p:spPr>
            <a:xfrm>
              <a:off x="7914843" y="5287987"/>
              <a:ext cx="2540" cy="1050925"/>
            </a:xfrm>
            <a:custGeom>
              <a:avLst/>
              <a:gdLst/>
              <a:ahLst/>
              <a:cxnLst/>
              <a:rect l="l" t="t" r="r" b="b"/>
              <a:pathLst>
                <a:path w="2540" h="1050925">
                  <a:moveTo>
                    <a:pt x="1917" y="842022"/>
                  </a:moveTo>
                  <a:lnTo>
                    <a:pt x="0" y="842352"/>
                  </a:lnTo>
                  <a:lnTo>
                    <a:pt x="0" y="1050442"/>
                  </a:lnTo>
                  <a:lnTo>
                    <a:pt x="1917" y="1050442"/>
                  </a:lnTo>
                  <a:lnTo>
                    <a:pt x="1917" y="842022"/>
                  </a:lnTo>
                  <a:close/>
                </a:path>
                <a:path w="2540" h="1050925">
                  <a:moveTo>
                    <a:pt x="1917" y="607072"/>
                  </a:moveTo>
                  <a:lnTo>
                    <a:pt x="0" y="607072"/>
                  </a:lnTo>
                  <a:lnTo>
                    <a:pt x="0" y="751116"/>
                  </a:lnTo>
                  <a:lnTo>
                    <a:pt x="1917" y="751116"/>
                  </a:lnTo>
                  <a:lnTo>
                    <a:pt x="1917" y="607072"/>
                  </a:lnTo>
                  <a:close/>
                </a:path>
                <a:path w="2540" h="1050925">
                  <a:moveTo>
                    <a:pt x="1917" y="0"/>
                  </a:moveTo>
                  <a:lnTo>
                    <a:pt x="0" y="0"/>
                  </a:lnTo>
                  <a:lnTo>
                    <a:pt x="0" y="32499"/>
                  </a:lnTo>
                  <a:lnTo>
                    <a:pt x="1917" y="32499"/>
                  </a:lnTo>
                  <a:lnTo>
                    <a:pt x="1917" y="0"/>
                  </a:lnTo>
                  <a:close/>
                </a:path>
              </a:pathLst>
            </a:custGeom>
            <a:solidFill>
              <a:srgbClr val="9D96A1"/>
            </a:solidFill>
          </p:spPr>
          <p:txBody>
            <a:bodyPr wrap="square" lIns="0" tIns="0" rIns="0" bIns="0" rtlCol="0"/>
            <a:lstStyle/>
            <a:p>
              <a:endParaRPr lang="fr-FR" noProof="0" dirty="0"/>
            </a:p>
          </p:txBody>
        </p:sp>
        <p:sp>
          <p:nvSpPr>
            <p:cNvPr id="7331" name="object 7331"/>
            <p:cNvSpPr/>
            <p:nvPr/>
          </p:nvSpPr>
          <p:spPr>
            <a:xfrm>
              <a:off x="7914850" y="5287766"/>
              <a:ext cx="2540" cy="1050925"/>
            </a:xfrm>
            <a:custGeom>
              <a:avLst/>
              <a:gdLst/>
              <a:ahLst/>
              <a:cxnLst/>
              <a:rect l="l" t="t" r="r" b="b"/>
              <a:pathLst>
                <a:path w="2540" h="1050925">
                  <a:moveTo>
                    <a:pt x="1921" y="850595"/>
                  </a:moveTo>
                  <a:lnTo>
                    <a:pt x="1921" y="1050887"/>
                  </a:lnTo>
                </a:path>
                <a:path w="2540" h="1050925">
                  <a:moveTo>
                    <a:pt x="0" y="1050652"/>
                  </a:moveTo>
                  <a:lnTo>
                    <a:pt x="0" y="850595"/>
                  </a:lnTo>
                </a:path>
                <a:path w="2540" h="1050925">
                  <a:moveTo>
                    <a:pt x="1921" y="216"/>
                  </a:moveTo>
                  <a:lnTo>
                    <a:pt x="1921" y="21285"/>
                  </a:lnTo>
                </a:path>
                <a:path w="2540" h="1050925">
                  <a:moveTo>
                    <a:pt x="1921" y="607284"/>
                  </a:moveTo>
                  <a:lnTo>
                    <a:pt x="1921" y="729945"/>
                  </a:lnTo>
                </a:path>
                <a:path w="2540" h="1050925">
                  <a:moveTo>
                    <a:pt x="0" y="729945"/>
                  </a:moveTo>
                  <a:lnTo>
                    <a:pt x="0" y="607096"/>
                  </a:lnTo>
                </a:path>
                <a:path w="2540" h="1050925">
                  <a:moveTo>
                    <a:pt x="0" y="21285"/>
                  </a:moveTo>
                  <a:lnTo>
                    <a:pt x="0" y="0"/>
                  </a:lnTo>
                </a:path>
                <a:path w="2540" h="1050925">
                  <a:moveTo>
                    <a:pt x="1921" y="747725"/>
                  </a:moveTo>
                  <a:lnTo>
                    <a:pt x="1921" y="751535"/>
                  </a:lnTo>
                </a:path>
                <a:path w="2540" h="1050925">
                  <a:moveTo>
                    <a:pt x="1921" y="842240"/>
                  </a:moveTo>
                  <a:lnTo>
                    <a:pt x="1921" y="850595"/>
                  </a:lnTo>
                </a:path>
                <a:path w="2540" h="1050925">
                  <a:moveTo>
                    <a:pt x="0" y="850595"/>
                  </a:moveTo>
                  <a:lnTo>
                    <a:pt x="0" y="842562"/>
                  </a:lnTo>
                </a:path>
                <a:path w="2540" h="1050925">
                  <a:moveTo>
                    <a:pt x="0" y="751328"/>
                  </a:moveTo>
                  <a:lnTo>
                    <a:pt x="0" y="747725"/>
                  </a:lnTo>
                </a:path>
                <a:path w="2540" h="1050925">
                  <a:moveTo>
                    <a:pt x="1921" y="729945"/>
                  </a:moveTo>
                  <a:lnTo>
                    <a:pt x="1921" y="747725"/>
                  </a:lnTo>
                </a:path>
                <a:path w="2540" h="1050925">
                  <a:moveTo>
                    <a:pt x="0" y="747725"/>
                  </a:moveTo>
                  <a:lnTo>
                    <a:pt x="0" y="729945"/>
                  </a:lnTo>
                </a:path>
                <a:path w="2540" h="1050925">
                  <a:moveTo>
                    <a:pt x="1921" y="21285"/>
                  </a:moveTo>
                  <a:lnTo>
                    <a:pt x="1921" y="32715"/>
                  </a:lnTo>
                </a:path>
                <a:path w="2540" h="1050925">
                  <a:moveTo>
                    <a:pt x="0" y="32715"/>
                  </a:moveTo>
                  <a:lnTo>
                    <a:pt x="0" y="21285"/>
                  </a:lnTo>
                </a:path>
              </a:pathLst>
            </a:custGeom>
            <a:ln w="3175">
              <a:solidFill>
                <a:srgbClr val="9D96A1"/>
              </a:solidFill>
            </a:ln>
          </p:spPr>
          <p:txBody>
            <a:bodyPr wrap="square" lIns="0" tIns="0" rIns="0" bIns="0" rtlCol="0"/>
            <a:lstStyle/>
            <a:p>
              <a:endParaRPr lang="fr-FR" noProof="0" dirty="0"/>
            </a:p>
          </p:txBody>
        </p:sp>
        <p:sp>
          <p:nvSpPr>
            <p:cNvPr id="7332" name="object 7332"/>
            <p:cNvSpPr/>
            <p:nvPr/>
          </p:nvSpPr>
          <p:spPr>
            <a:xfrm>
              <a:off x="7916760" y="5288394"/>
              <a:ext cx="3810" cy="1050925"/>
            </a:xfrm>
            <a:custGeom>
              <a:avLst/>
              <a:gdLst/>
              <a:ahLst/>
              <a:cxnLst/>
              <a:rect l="l" t="t" r="r" b="b"/>
              <a:pathLst>
                <a:path w="3809" h="1050925">
                  <a:moveTo>
                    <a:pt x="3606" y="841019"/>
                  </a:moveTo>
                  <a:lnTo>
                    <a:pt x="0" y="841616"/>
                  </a:lnTo>
                  <a:lnTo>
                    <a:pt x="0" y="1050264"/>
                  </a:lnTo>
                  <a:lnTo>
                    <a:pt x="3606" y="1050709"/>
                  </a:lnTo>
                  <a:lnTo>
                    <a:pt x="3606" y="841019"/>
                  </a:lnTo>
                  <a:close/>
                </a:path>
                <a:path w="3809" h="1050925">
                  <a:moveTo>
                    <a:pt x="3606" y="607009"/>
                  </a:moveTo>
                  <a:lnTo>
                    <a:pt x="0" y="607009"/>
                  </a:lnTo>
                  <a:lnTo>
                    <a:pt x="0" y="750912"/>
                  </a:lnTo>
                  <a:lnTo>
                    <a:pt x="3606" y="751979"/>
                  </a:lnTo>
                  <a:lnTo>
                    <a:pt x="3606" y="607009"/>
                  </a:lnTo>
                  <a:close/>
                </a:path>
                <a:path w="3809" h="1050925">
                  <a:moveTo>
                    <a:pt x="3606" y="0"/>
                  </a:moveTo>
                  <a:lnTo>
                    <a:pt x="0" y="0"/>
                  </a:lnTo>
                  <a:lnTo>
                    <a:pt x="0" y="32092"/>
                  </a:lnTo>
                  <a:lnTo>
                    <a:pt x="3606" y="32092"/>
                  </a:lnTo>
                  <a:lnTo>
                    <a:pt x="3606" y="0"/>
                  </a:lnTo>
                  <a:close/>
                </a:path>
              </a:pathLst>
            </a:custGeom>
            <a:solidFill>
              <a:srgbClr val="9D96A1"/>
            </a:solidFill>
          </p:spPr>
          <p:txBody>
            <a:bodyPr wrap="square" lIns="0" tIns="0" rIns="0" bIns="0" rtlCol="0"/>
            <a:lstStyle/>
            <a:p>
              <a:endParaRPr lang="fr-FR" noProof="0" dirty="0"/>
            </a:p>
          </p:txBody>
        </p:sp>
        <p:sp>
          <p:nvSpPr>
            <p:cNvPr id="7333" name="object 7333"/>
            <p:cNvSpPr/>
            <p:nvPr/>
          </p:nvSpPr>
          <p:spPr>
            <a:xfrm>
              <a:off x="7916771" y="5287983"/>
              <a:ext cx="3810" cy="1051560"/>
            </a:xfrm>
            <a:custGeom>
              <a:avLst/>
              <a:gdLst/>
              <a:ahLst/>
              <a:cxnLst/>
              <a:rect l="l" t="t" r="r" b="b"/>
              <a:pathLst>
                <a:path w="3809" h="1051560">
                  <a:moveTo>
                    <a:pt x="3602" y="850378"/>
                  </a:moveTo>
                  <a:lnTo>
                    <a:pt x="3602" y="1051112"/>
                  </a:lnTo>
                </a:path>
                <a:path w="3809" h="1051560">
                  <a:moveTo>
                    <a:pt x="0" y="1050671"/>
                  </a:moveTo>
                  <a:lnTo>
                    <a:pt x="0" y="850378"/>
                  </a:lnTo>
                </a:path>
                <a:path w="3809" h="1051560">
                  <a:moveTo>
                    <a:pt x="3602" y="406"/>
                  </a:moveTo>
                  <a:lnTo>
                    <a:pt x="3602" y="21068"/>
                  </a:lnTo>
                </a:path>
                <a:path w="3809" h="1051560">
                  <a:moveTo>
                    <a:pt x="3602" y="607420"/>
                  </a:moveTo>
                  <a:lnTo>
                    <a:pt x="3602" y="729728"/>
                  </a:lnTo>
                </a:path>
                <a:path w="3809" h="1051560">
                  <a:moveTo>
                    <a:pt x="0" y="729728"/>
                  </a:moveTo>
                  <a:lnTo>
                    <a:pt x="0" y="607068"/>
                  </a:lnTo>
                </a:path>
                <a:path w="3809" h="1051560">
                  <a:moveTo>
                    <a:pt x="0" y="21068"/>
                  </a:moveTo>
                  <a:lnTo>
                    <a:pt x="0" y="0"/>
                  </a:lnTo>
                </a:path>
                <a:path w="3809" h="1051560">
                  <a:moveTo>
                    <a:pt x="3602" y="747508"/>
                  </a:moveTo>
                  <a:lnTo>
                    <a:pt x="3602" y="752388"/>
                  </a:lnTo>
                </a:path>
                <a:path w="3809" h="1051560">
                  <a:moveTo>
                    <a:pt x="3602" y="841418"/>
                  </a:moveTo>
                  <a:lnTo>
                    <a:pt x="3602" y="850378"/>
                  </a:lnTo>
                </a:path>
                <a:path w="3809" h="1051560">
                  <a:moveTo>
                    <a:pt x="0" y="850378"/>
                  </a:moveTo>
                  <a:lnTo>
                    <a:pt x="0" y="842023"/>
                  </a:lnTo>
                </a:path>
                <a:path w="3809" h="1051560">
                  <a:moveTo>
                    <a:pt x="0" y="751318"/>
                  </a:moveTo>
                  <a:lnTo>
                    <a:pt x="0" y="747508"/>
                  </a:lnTo>
                </a:path>
                <a:path w="3809" h="1051560">
                  <a:moveTo>
                    <a:pt x="3602" y="729728"/>
                  </a:moveTo>
                  <a:lnTo>
                    <a:pt x="3602" y="747508"/>
                  </a:lnTo>
                </a:path>
                <a:path w="3809" h="1051560">
                  <a:moveTo>
                    <a:pt x="0" y="747508"/>
                  </a:moveTo>
                  <a:lnTo>
                    <a:pt x="0" y="729728"/>
                  </a:lnTo>
                </a:path>
                <a:path w="3809" h="1051560">
                  <a:moveTo>
                    <a:pt x="3602" y="21068"/>
                  </a:moveTo>
                  <a:lnTo>
                    <a:pt x="3602" y="32498"/>
                  </a:lnTo>
                </a:path>
                <a:path w="3809" h="1051560">
                  <a:moveTo>
                    <a:pt x="0" y="32498"/>
                  </a:moveTo>
                  <a:lnTo>
                    <a:pt x="0" y="21068"/>
                  </a:lnTo>
                </a:path>
              </a:pathLst>
            </a:custGeom>
            <a:ln w="3175">
              <a:solidFill>
                <a:srgbClr val="9D96A1"/>
              </a:solidFill>
            </a:ln>
          </p:spPr>
          <p:txBody>
            <a:bodyPr wrap="square" lIns="0" tIns="0" rIns="0" bIns="0" rtlCol="0"/>
            <a:lstStyle/>
            <a:p>
              <a:endParaRPr lang="fr-FR" noProof="0" dirty="0"/>
            </a:p>
          </p:txBody>
        </p:sp>
        <p:sp>
          <p:nvSpPr>
            <p:cNvPr id="7334" name="object 7334"/>
            <p:cNvSpPr/>
            <p:nvPr/>
          </p:nvSpPr>
          <p:spPr>
            <a:xfrm>
              <a:off x="7920368" y="5288800"/>
              <a:ext cx="3810" cy="1050925"/>
            </a:xfrm>
            <a:custGeom>
              <a:avLst/>
              <a:gdLst/>
              <a:ahLst/>
              <a:cxnLst/>
              <a:rect l="l" t="t" r="r" b="b"/>
              <a:pathLst>
                <a:path w="3809" h="1050925">
                  <a:moveTo>
                    <a:pt x="3606" y="840003"/>
                  </a:moveTo>
                  <a:lnTo>
                    <a:pt x="0" y="840613"/>
                  </a:lnTo>
                  <a:lnTo>
                    <a:pt x="0" y="1050302"/>
                  </a:lnTo>
                  <a:lnTo>
                    <a:pt x="3606" y="1050747"/>
                  </a:lnTo>
                  <a:lnTo>
                    <a:pt x="3606" y="840003"/>
                  </a:lnTo>
                  <a:close/>
                </a:path>
                <a:path w="3809" h="1050925">
                  <a:moveTo>
                    <a:pt x="3606" y="606958"/>
                  </a:moveTo>
                  <a:lnTo>
                    <a:pt x="0" y="606958"/>
                  </a:lnTo>
                  <a:lnTo>
                    <a:pt x="0" y="751573"/>
                  </a:lnTo>
                  <a:lnTo>
                    <a:pt x="3606" y="752640"/>
                  </a:lnTo>
                  <a:lnTo>
                    <a:pt x="3606" y="606958"/>
                  </a:lnTo>
                  <a:close/>
                </a:path>
                <a:path w="3809" h="1050925">
                  <a:moveTo>
                    <a:pt x="3606" y="0"/>
                  </a:moveTo>
                  <a:lnTo>
                    <a:pt x="0" y="0"/>
                  </a:lnTo>
                  <a:lnTo>
                    <a:pt x="0" y="31686"/>
                  </a:lnTo>
                  <a:lnTo>
                    <a:pt x="3606" y="31686"/>
                  </a:lnTo>
                  <a:lnTo>
                    <a:pt x="3606" y="0"/>
                  </a:lnTo>
                  <a:close/>
                </a:path>
              </a:pathLst>
            </a:custGeom>
            <a:solidFill>
              <a:srgbClr val="9C96A1"/>
            </a:solidFill>
          </p:spPr>
          <p:txBody>
            <a:bodyPr wrap="square" lIns="0" tIns="0" rIns="0" bIns="0" rtlCol="0"/>
            <a:lstStyle/>
            <a:p>
              <a:endParaRPr lang="fr-FR" noProof="0" dirty="0"/>
            </a:p>
          </p:txBody>
        </p:sp>
        <p:sp>
          <p:nvSpPr>
            <p:cNvPr id="7335" name="object 7335"/>
            <p:cNvSpPr/>
            <p:nvPr/>
          </p:nvSpPr>
          <p:spPr>
            <a:xfrm>
              <a:off x="7920374" y="5288389"/>
              <a:ext cx="3810" cy="1051560"/>
            </a:xfrm>
            <a:custGeom>
              <a:avLst/>
              <a:gdLst/>
              <a:ahLst/>
              <a:cxnLst/>
              <a:rect l="l" t="t" r="r" b="b"/>
              <a:pathLst>
                <a:path w="3809" h="1051560">
                  <a:moveTo>
                    <a:pt x="3602" y="849972"/>
                  </a:moveTo>
                  <a:lnTo>
                    <a:pt x="3602" y="1051148"/>
                  </a:lnTo>
                </a:path>
                <a:path w="3809" h="1051560">
                  <a:moveTo>
                    <a:pt x="0" y="1050706"/>
                  </a:moveTo>
                  <a:lnTo>
                    <a:pt x="0" y="849972"/>
                  </a:lnTo>
                </a:path>
                <a:path w="3809" h="1051560">
                  <a:moveTo>
                    <a:pt x="3602" y="406"/>
                  </a:moveTo>
                  <a:lnTo>
                    <a:pt x="3602" y="20662"/>
                  </a:lnTo>
                </a:path>
                <a:path w="3809" h="1051560">
                  <a:moveTo>
                    <a:pt x="3602" y="607366"/>
                  </a:moveTo>
                  <a:lnTo>
                    <a:pt x="3602" y="729322"/>
                  </a:lnTo>
                </a:path>
                <a:path w="3809" h="1051560">
                  <a:moveTo>
                    <a:pt x="0" y="729322"/>
                  </a:moveTo>
                  <a:lnTo>
                    <a:pt x="0" y="607014"/>
                  </a:lnTo>
                </a:path>
                <a:path w="3809" h="1051560">
                  <a:moveTo>
                    <a:pt x="0" y="20662"/>
                  </a:moveTo>
                  <a:lnTo>
                    <a:pt x="0" y="0"/>
                  </a:lnTo>
                </a:path>
                <a:path w="3809" h="1051560">
                  <a:moveTo>
                    <a:pt x="3602" y="747102"/>
                  </a:moveTo>
                  <a:lnTo>
                    <a:pt x="3602" y="753039"/>
                  </a:lnTo>
                </a:path>
                <a:path w="3809" h="1051560">
                  <a:moveTo>
                    <a:pt x="3602" y="840407"/>
                  </a:moveTo>
                  <a:lnTo>
                    <a:pt x="3602" y="849972"/>
                  </a:lnTo>
                </a:path>
                <a:path w="3809" h="1051560">
                  <a:moveTo>
                    <a:pt x="0" y="849972"/>
                  </a:moveTo>
                  <a:lnTo>
                    <a:pt x="0" y="841012"/>
                  </a:lnTo>
                </a:path>
                <a:path w="3809" h="1051560">
                  <a:moveTo>
                    <a:pt x="0" y="751982"/>
                  </a:moveTo>
                  <a:lnTo>
                    <a:pt x="0" y="747102"/>
                  </a:lnTo>
                </a:path>
                <a:path w="3809" h="1051560">
                  <a:moveTo>
                    <a:pt x="3602" y="729322"/>
                  </a:moveTo>
                  <a:lnTo>
                    <a:pt x="3602" y="747102"/>
                  </a:lnTo>
                </a:path>
                <a:path w="3809" h="1051560">
                  <a:moveTo>
                    <a:pt x="0" y="747102"/>
                  </a:moveTo>
                  <a:lnTo>
                    <a:pt x="0" y="729322"/>
                  </a:lnTo>
                </a:path>
                <a:path w="3809" h="1051560">
                  <a:moveTo>
                    <a:pt x="3602" y="20662"/>
                  </a:moveTo>
                  <a:lnTo>
                    <a:pt x="3602" y="32092"/>
                  </a:lnTo>
                </a:path>
                <a:path w="3809" h="1051560">
                  <a:moveTo>
                    <a:pt x="0" y="32092"/>
                  </a:moveTo>
                  <a:lnTo>
                    <a:pt x="0" y="20662"/>
                  </a:lnTo>
                </a:path>
              </a:pathLst>
            </a:custGeom>
            <a:ln w="3175">
              <a:solidFill>
                <a:srgbClr val="9C96A1"/>
              </a:solidFill>
            </a:ln>
          </p:spPr>
          <p:txBody>
            <a:bodyPr wrap="square" lIns="0" tIns="0" rIns="0" bIns="0" rtlCol="0"/>
            <a:lstStyle/>
            <a:p>
              <a:endParaRPr lang="fr-FR" noProof="0" dirty="0"/>
            </a:p>
          </p:txBody>
        </p:sp>
        <p:sp>
          <p:nvSpPr>
            <p:cNvPr id="7336" name="object 7336"/>
            <p:cNvSpPr/>
            <p:nvPr/>
          </p:nvSpPr>
          <p:spPr>
            <a:xfrm>
              <a:off x="7923975" y="5288991"/>
              <a:ext cx="1905" cy="1050925"/>
            </a:xfrm>
            <a:custGeom>
              <a:avLst/>
              <a:gdLst/>
              <a:ahLst/>
              <a:cxnLst/>
              <a:rect l="l" t="t" r="r" b="b"/>
              <a:pathLst>
                <a:path w="1904" h="1050925">
                  <a:moveTo>
                    <a:pt x="1676" y="839533"/>
                  </a:moveTo>
                  <a:lnTo>
                    <a:pt x="0" y="839812"/>
                  </a:lnTo>
                  <a:lnTo>
                    <a:pt x="0" y="1050556"/>
                  </a:lnTo>
                  <a:lnTo>
                    <a:pt x="1676" y="1050556"/>
                  </a:lnTo>
                  <a:lnTo>
                    <a:pt x="1676" y="839533"/>
                  </a:lnTo>
                  <a:close/>
                </a:path>
                <a:path w="1904" h="1050925">
                  <a:moveTo>
                    <a:pt x="1676" y="606933"/>
                  </a:moveTo>
                  <a:lnTo>
                    <a:pt x="0" y="606933"/>
                  </a:lnTo>
                  <a:lnTo>
                    <a:pt x="0" y="752449"/>
                  </a:lnTo>
                  <a:lnTo>
                    <a:pt x="1676" y="752449"/>
                  </a:lnTo>
                  <a:lnTo>
                    <a:pt x="1676" y="606933"/>
                  </a:lnTo>
                  <a:close/>
                </a:path>
                <a:path w="1904" h="1050925">
                  <a:moveTo>
                    <a:pt x="1676" y="0"/>
                  </a:moveTo>
                  <a:lnTo>
                    <a:pt x="0" y="0"/>
                  </a:lnTo>
                  <a:lnTo>
                    <a:pt x="0" y="31496"/>
                  </a:lnTo>
                  <a:lnTo>
                    <a:pt x="1676" y="31496"/>
                  </a:lnTo>
                  <a:lnTo>
                    <a:pt x="1676" y="0"/>
                  </a:lnTo>
                  <a:close/>
                </a:path>
              </a:pathLst>
            </a:custGeom>
            <a:solidFill>
              <a:srgbClr val="9C96A1"/>
            </a:solidFill>
          </p:spPr>
          <p:txBody>
            <a:bodyPr wrap="square" lIns="0" tIns="0" rIns="0" bIns="0" rtlCol="0"/>
            <a:lstStyle/>
            <a:p>
              <a:endParaRPr lang="fr-FR" noProof="0" dirty="0"/>
            </a:p>
          </p:txBody>
        </p:sp>
        <p:sp>
          <p:nvSpPr>
            <p:cNvPr id="7337" name="object 7337"/>
            <p:cNvSpPr/>
            <p:nvPr/>
          </p:nvSpPr>
          <p:spPr>
            <a:xfrm>
              <a:off x="7923977" y="5288795"/>
              <a:ext cx="1905" cy="1051560"/>
            </a:xfrm>
            <a:custGeom>
              <a:avLst/>
              <a:gdLst/>
              <a:ahLst/>
              <a:cxnLst/>
              <a:rect l="l" t="t" r="r" b="b"/>
              <a:pathLst>
                <a:path w="1904" h="1051560">
                  <a:moveTo>
                    <a:pt x="1681" y="849566"/>
                  </a:moveTo>
                  <a:lnTo>
                    <a:pt x="1681" y="1050948"/>
                  </a:lnTo>
                </a:path>
                <a:path w="1904" h="1051560">
                  <a:moveTo>
                    <a:pt x="0" y="1050742"/>
                  </a:moveTo>
                  <a:lnTo>
                    <a:pt x="0" y="849566"/>
                  </a:lnTo>
                </a:path>
                <a:path w="1904" h="1051560">
                  <a:moveTo>
                    <a:pt x="1681" y="189"/>
                  </a:moveTo>
                  <a:lnTo>
                    <a:pt x="1681" y="20256"/>
                  </a:lnTo>
                </a:path>
                <a:path w="1904" h="1051560">
                  <a:moveTo>
                    <a:pt x="1681" y="607124"/>
                  </a:moveTo>
                  <a:lnTo>
                    <a:pt x="1681" y="728916"/>
                  </a:lnTo>
                </a:path>
                <a:path w="1904" h="1051560">
                  <a:moveTo>
                    <a:pt x="0" y="728916"/>
                  </a:moveTo>
                  <a:lnTo>
                    <a:pt x="0" y="606960"/>
                  </a:lnTo>
                </a:path>
                <a:path w="1904" h="1051560">
                  <a:moveTo>
                    <a:pt x="0" y="20256"/>
                  </a:moveTo>
                  <a:lnTo>
                    <a:pt x="0" y="0"/>
                  </a:lnTo>
                </a:path>
                <a:path w="1904" h="1051560">
                  <a:moveTo>
                    <a:pt x="1681" y="746696"/>
                  </a:moveTo>
                  <a:lnTo>
                    <a:pt x="1681" y="753126"/>
                  </a:lnTo>
                </a:path>
                <a:path w="1904" h="1051560">
                  <a:moveTo>
                    <a:pt x="1681" y="839719"/>
                  </a:moveTo>
                  <a:lnTo>
                    <a:pt x="1681" y="849566"/>
                  </a:lnTo>
                </a:path>
                <a:path w="1904" h="1051560">
                  <a:moveTo>
                    <a:pt x="0" y="849566"/>
                  </a:moveTo>
                  <a:lnTo>
                    <a:pt x="0" y="840001"/>
                  </a:lnTo>
                </a:path>
                <a:path w="1904" h="1051560">
                  <a:moveTo>
                    <a:pt x="0" y="752633"/>
                  </a:moveTo>
                  <a:lnTo>
                    <a:pt x="0" y="746696"/>
                  </a:lnTo>
                </a:path>
                <a:path w="1904" h="1051560">
                  <a:moveTo>
                    <a:pt x="1681" y="728916"/>
                  </a:moveTo>
                  <a:lnTo>
                    <a:pt x="1681" y="746696"/>
                  </a:lnTo>
                </a:path>
                <a:path w="1904" h="1051560">
                  <a:moveTo>
                    <a:pt x="0" y="746696"/>
                  </a:moveTo>
                  <a:lnTo>
                    <a:pt x="0" y="728916"/>
                  </a:lnTo>
                </a:path>
                <a:path w="1904" h="1051560">
                  <a:moveTo>
                    <a:pt x="1681" y="20256"/>
                  </a:moveTo>
                  <a:lnTo>
                    <a:pt x="1681" y="31686"/>
                  </a:lnTo>
                </a:path>
                <a:path w="1904" h="1051560">
                  <a:moveTo>
                    <a:pt x="0" y="31686"/>
                  </a:moveTo>
                  <a:lnTo>
                    <a:pt x="0" y="20256"/>
                  </a:lnTo>
                </a:path>
              </a:pathLst>
            </a:custGeom>
            <a:ln w="3175">
              <a:solidFill>
                <a:srgbClr val="9C96A1"/>
              </a:solidFill>
            </a:ln>
          </p:spPr>
          <p:txBody>
            <a:bodyPr wrap="square" lIns="0" tIns="0" rIns="0" bIns="0" rtlCol="0"/>
            <a:lstStyle/>
            <a:p>
              <a:endParaRPr lang="fr-FR" noProof="0" dirty="0"/>
            </a:p>
          </p:txBody>
        </p:sp>
        <p:sp>
          <p:nvSpPr>
            <p:cNvPr id="7338" name="object 7338"/>
            <p:cNvSpPr/>
            <p:nvPr/>
          </p:nvSpPr>
          <p:spPr>
            <a:xfrm>
              <a:off x="7925651" y="5289397"/>
              <a:ext cx="3810" cy="1051560"/>
            </a:xfrm>
            <a:custGeom>
              <a:avLst/>
              <a:gdLst/>
              <a:ahLst/>
              <a:cxnLst/>
              <a:rect l="l" t="t" r="r" b="b"/>
              <a:pathLst>
                <a:path w="3809" h="1051560">
                  <a:moveTo>
                    <a:pt x="3606" y="837958"/>
                  </a:moveTo>
                  <a:lnTo>
                    <a:pt x="2527" y="837958"/>
                  </a:lnTo>
                  <a:lnTo>
                    <a:pt x="2527" y="839101"/>
                  </a:lnTo>
                  <a:lnTo>
                    <a:pt x="0" y="839101"/>
                  </a:lnTo>
                  <a:lnTo>
                    <a:pt x="0" y="1049820"/>
                  </a:lnTo>
                  <a:lnTo>
                    <a:pt x="381" y="1049820"/>
                  </a:lnTo>
                  <a:lnTo>
                    <a:pt x="381" y="1050975"/>
                  </a:lnTo>
                  <a:lnTo>
                    <a:pt x="3606" y="1050975"/>
                  </a:lnTo>
                  <a:lnTo>
                    <a:pt x="3606" y="1049820"/>
                  </a:lnTo>
                  <a:lnTo>
                    <a:pt x="3606" y="839101"/>
                  </a:lnTo>
                  <a:lnTo>
                    <a:pt x="3606" y="837958"/>
                  </a:lnTo>
                  <a:close/>
                </a:path>
                <a:path w="3809" h="1051560">
                  <a:moveTo>
                    <a:pt x="3606" y="606882"/>
                  </a:moveTo>
                  <a:lnTo>
                    <a:pt x="0" y="606882"/>
                  </a:lnTo>
                  <a:lnTo>
                    <a:pt x="0" y="752525"/>
                  </a:lnTo>
                  <a:lnTo>
                    <a:pt x="3606" y="753592"/>
                  </a:lnTo>
                  <a:lnTo>
                    <a:pt x="3606" y="606882"/>
                  </a:lnTo>
                  <a:close/>
                </a:path>
                <a:path w="3809" h="1051560">
                  <a:moveTo>
                    <a:pt x="3606" y="0"/>
                  </a:moveTo>
                  <a:lnTo>
                    <a:pt x="0" y="0"/>
                  </a:lnTo>
                  <a:lnTo>
                    <a:pt x="0" y="31089"/>
                  </a:lnTo>
                  <a:lnTo>
                    <a:pt x="3606" y="31089"/>
                  </a:lnTo>
                  <a:lnTo>
                    <a:pt x="3606" y="0"/>
                  </a:lnTo>
                  <a:close/>
                </a:path>
              </a:pathLst>
            </a:custGeom>
            <a:solidFill>
              <a:srgbClr val="9C96A1"/>
            </a:solidFill>
          </p:spPr>
          <p:txBody>
            <a:bodyPr wrap="square" lIns="0" tIns="0" rIns="0" bIns="0" rtlCol="0"/>
            <a:lstStyle/>
            <a:p>
              <a:endParaRPr lang="fr-FR" noProof="0" dirty="0"/>
            </a:p>
          </p:txBody>
        </p:sp>
        <p:sp>
          <p:nvSpPr>
            <p:cNvPr id="7339" name="object 7339"/>
            <p:cNvSpPr/>
            <p:nvPr/>
          </p:nvSpPr>
          <p:spPr>
            <a:xfrm>
              <a:off x="7925659" y="5288984"/>
              <a:ext cx="3810" cy="1051560"/>
            </a:xfrm>
            <a:custGeom>
              <a:avLst/>
              <a:gdLst/>
              <a:ahLst/>
              <a:cxnLst/>
              <a:rect l="l" t="t" r="r" b="b"/>
              <a:pathLst>
                <a:path w="3809" h="1051560">
                  <a:moveTo>
                    <a:pt x="3602" y="849377"/>
                  </a:moveTo>
                  <a:lnTo>
                    <a:pt x="3602" y="1051200"/>
                  </a:lnTo>
                </a:path>
                <a:path w="3809" h="1051560">
                  <a:moveTo>
                    <a:pt x="0" y="1050758"/>
                  </a:moveTo>
                  <a:lnTo>
                    <a:pt x="0" y="849377"/>
                  </a:lnTo>
                </a:path>
                <a:path w="3809" h="1051560">
                  <a:moveTo>
                    <a:pt x="3602" y="406"/>
                  </a:moveTo>
                  <a:lnTo>
                    <a:pt x="3602" y="20067"/>
                  </a:lnTo>
                </a:path>
                <a:path w="3809" h="1051560">
                  <a:moveTo>
                    <a:pt x="3602" y="607287"/>
                  </a:moveTo>
                  <a:lnTo>
                    <a:pt x="3602" y="728727"/>
                  </a:lnTo>
                </a:path>
                <a:path w="3809" h="1051560">
                  <a:moveTo>
                    <a:pt x="0" y="728727"/>
                  </a:moveTo>
                  <a:lnTo>
                    <a:pt x="0" y="606935"/>
                  </a:lnTo>
                </a:path>
                <a:path w="3809" h="1051560">
                  <a:moveTo>
                    <a:pt x="0" y="20067"/>
                  </a:moveTo>
                  <a:lnTo>
                    <a:pt x="0" y="0"/>
                  </a:lnTo>
                </a:path>
                <a:path w="3809" h="1051560">
                  <a:moveTo>
                    <a:pt x="3602" y="746507"/>
                  </a:moveTo>
                  <a:lnTo>
                    <a:pt x="3602" y="753993"/>
                  </a:lnTo>
                </a:path>
                <a:path w="3809" h="1051560">
                  <a:moveTo>
                    <a:pt x="3602" y="838485"/>
                  </a:moveTo>
                  <a:lnTo>
                    <a:pt x="3602" y="849377"/>
                  </a:lnTo>
                </a:path>
                <a:path w="3809" h="1051560">
                  <a:moveTo>
                    <a:pt x="0" y="849377"/>
                  </a:moveTo>
                  <a:lnTo>
                    <a:pt x="0" y="839529"/>
                  </a:lnTo>
                </a:path>
                <a:path w="3809" h="1051560">
                  <a:moveTo>
                    <a:pt x="0" y="752937"/>
                  </a:moveTo>
                  <a:lnTo>
                    <a:pt x="0" y="746507"/>
                  </a:lnTo>
                </a:path>
                <a:path w="3809" h="1051560">
                  <a:moveTo>
                    <a:pt x="3602" y="728727"/>
                  </a:moveTo>
                  <a:lnTo>
                    <a:pt x="3602" y="746507"/>
                  </a:lnTo>
                </a:path>
                <a:path w="3809" h="1051560">
                  <a:moveTo>
                    <a:pt x="0" y="746507"/>
                  </a:moveTo>
                  <a:lnTo>
                    <a:pt x="0" y="728727"/>
                  </a:lnTo>
                </a:path>
                <a:path w="3809" h="1051560">
                  <a:moveTo>
                    <a:pt x="3602" y="20067"/>
                  </a:moveTo>
                  <a:lnTo>
                    <a:pt x="3602" y="31497"/>
                  </a:lnTo>
                </a:path>
                <a:path w="3809" h="1051560">
                  <a:moveTo>
                    <a:pt x="0" y="31497"/>
                  </a:moveTo>
                  <a:lnTo>
                    <a:pt x="0" y="20067"/>
                  </a:lnTo>
                </a:path>
              </a:pathLst>
            </a:custGeom>
            <a:ln w="3175">
              <a:solidFill>
                <a:srgbClr val="9C96A1"/>
              </a:solidFill>
            </a:ln>
          </p:spPr>
          <p:txBody>
            <a:bodyPr wrap="square" lIns="0" tIns="0" rIns="0" bIns="0" rtlCol="0"/>
            <a:lstStyle/>
            <a:p>
              <a:endParaRPr lang="fr-FR" noProof="0" dirty="0"/>
            </a:p>
          </p:txBody>
        </p:sp>
        <p:sp>
          <p:nvSpPr>
            <p:cNvPr id="7340" name="object 7340"/>
            <p:cNvSpPr/>
            <p:nvPr/>
          </p:nvSpPr>
          <p:spPr>
            <a:xfrm>
              <a:off x="7929257" y="5289803"/>
              <a:ext cx="3810" cy="1050925"/>
            </a:xfrm>
            <a:custGeom>
              <a:avLst/>
              <a:gdLst/>
              <a:ahLst/>
              <a:cxnLst/>
              <a:rect l="l" t="t" r="r" b="b"/>
              <a:pathLst>
                <a:path w="3809" h="1050925">
                  <a:moveTo>
                    <a:pt x="3606" y="836155"/>
                  </a:moveTo>
                  <a:lnTo>
                    <a:pt x="0" y="837666"/>
                  </a:lnTo>
                  <a:lnTo>
                    <a:pt x="0" y="1050391"/>
                  </a:lnTo>
                  <a:lnTo>
                    <a:pt x="3606" y="1050823"/>
                  </a:lnTo>
                  <a:lnTo>
                    <a:pt x="3606" y="836155"/>
                  </a:lnTo>
                  <a:close/>
                </a:path>
                <a:path w="3809" h="1050925">
                  <a:moveTo>
                    <a:pt x="3606" y="606831"/>
                  </a:moveTo>
                  <a:lnTo>
                    <a:pt x="0" y="606831"/>
                  </a:lnTo>
                  <a:lnTo>
                    <a:pt x="0" y="753186"/>
                  </a:lnTo>
                  <a:lnTo>
                    <a:pt x="3606" y="754240"/>
                  </a:lnTo>
                  <a:lnTo>
                    <a:pt x="3606" y="606831"/>
                  </a:lnTo>
                  <a:close/>
                </a:path>
                <a:path w="3809" h="1050925">
                  <a:moveTo>
                    <a:pt x="3606" y="0"/>
                  </a:moveTo>
                  <a:lnTo>
                    <a:pt x="0" y="0"/>
                  </a:lnTo>
                  <a:lnTo>
                    <a:pt x="0" y="30683"/>
                  </a:lnTo>
                  <a:lnTo>
                    <a:pt x="3606" y="30683"/>
                  </a:lnTo>
                  <a:lnTo>
                    <a:pt x="3606" y="0"/>
                  </a:lnTo>
                  <a:close/>
                </a:path>
              </a:pathLst>
            </a:custGeom>
            <a:solidFill>
              <a:srgbClr val="9C96A1"/>
            </a:solidFill>
          </p:spPr>
          <p:txBody>
            <a:bodyPr wrap="square" lIns="0" tIns="0" rIns="0" bIns="0" rtlCol="0"/>
            <a:lstStyle/>
            <a:p>
              <a:endParaRPr lang="fr-FR" noProof="0" dirty="0"/>
            </a:p>
          </p:txBody>
        </p:sp>
        <p:sp>
          <p:nvSpPr>
            <p:cNvPr id="7341" name="object 7341"/>
            <p:cNvSpPr/>
            <p:nvPr/>
          </p:nvSpPr>
          <p:spPr>
            <a:xfrm>
              <a:off x="7929262" y="5289390"/>
              <a:ext cx="3810" cy="1051560"/>
            </a:xfrm>
            <a:custGeom>
              <a:avLst/>
              <a:gdLst/>
              <a:ahLst/>
              <a:cxnLst/>
              <a:rect l="l" t="t" r="r" b="b"/>
              <a:pathLst>
                <a:path w="3809" h="1051560">
                  <a:moveTo>
                    <a:pt x="3602" y="848971"/>
                  </a:moveTo>
                  <a:lnTo>
                    <a:pt x="3602" y="1051236"/>
                  </a:lnTo>
                </a:path>
                <a:path w="3809" h="1051560">
                  <a:moveTo>
                    <a:pt x="0" y="1050794"/>
                  </a:moveTo>
                  <a:lnTo>
                    <a:pt x="0" y="848971"/>
                  </a:lnTo>
                </a:path>
                <a:path w="3809" h="1051560">
                  <a:moveTo>
                    <a:pt x="3602" y="406"/>
                  </a:moveTo>
                  <a:lnTo>
                    <a:pt x="3602" y="19661"/>
                  </a:lnTo>
                </a:path>
                <a:path w="3809" h="1051560">
                  <a:moveTo>
                    <a:pt x="3602" y="607234"/>
                  </a:moveTo>
                  <a:lnTo>
                    <a:pt x="3602" y="728321"/>
                  </a:lnTo>
                </a:path>
                <a:path w="3809" h="1051560">
                  <a:moveTo>
                    <a:pt x="0" y="728321"/>
                  </a:moveTo>
                  <a:lnTo>
                    <a:pt x="0" y="606881"/>
                  </a:lnTo>
                </a:path>
                <a:path w="3809" h="1051560">
                  <a:moveTo>
                    <a:pt x="0" y="19661"/>
                  </a:moveTo>
                  <a:lnTo>
                    <a:pt x="0" y="0"/>
                  </a:lnTo>
                </a:path>
                <a:path w="3809" h="1051560">
                  <a:moveTo>
                    <a:pt x="3602" y="746101"/>
                  </a:moveTo>
                  <a:lnTo>
                    <a:pt x="3602" y="754644"/>
                  </a:lnTo>
                </a:path>
                <a:path w="3809" h="1051560">
                  <a:moveTo>
                    <a:pt x="3602" y="836563"/>
                  </a:moveTo>
                  <a:lnTo>
                    <a:pt x="3602" y="848971"/>
                  </a:lnTo>
                </a:path>
                <a:path w="3809" h="1051560">
                  <a:moveTo>
                    <a:pt x="0" y="848971"/>
                  </a:moveTo>
                  <a:lnTo>
                    <a:pt x="0" y="838079"/>
                  </a:lnTo>
                </a:path>
                <a:path w="3809" h="1051560">
                  <a:moveTo>
                    <a:pt x="0" y="753587"/>
                  </a:moveTo>
                  <a:lnTo>
                    <a:pt x="0" y="746101"/>
                  </a:lnTo>
                </a:path>
                <a:path w="3809" h="1051560">
                  <a:moveTo>
                    <a:pt x="3602" y="728321"/>
                  </a:moveTo>
                  <a:lnTo>
                    <a:pt x="3602" y="746101"/>
                  </a:lnTo>
                </a:path>
                <a:path w="3809" h="1051560">
                  <a:moveTo>
                    <a:pt x="0" y="746101"/>
                  </a:moveTo>
                  <a:lnTo>
                    <a:pt x="0" y="728321"/>
                  </a:lnTo>
                </a:path>
                <a:path w="3809" h="1051560">
                  <a:moveTo>
                    <a:pt x="3602" y="19661"/>
                  </a:moveTo>
                  <a:lnTo>
                    <a:pt x="3602" y="31091"/>
                  </a:lnTo>
                </a:path>
                <a:path w="3809" h="1051560">
                  <a:moveTo>
                    <a:pt x="0" y="31091"/>
                  </a:moveTo>
                  <a:lnTo>
                    <a:pt x="0" y="19661"/>
                  </a:lnTo>
                </a:path>
              </a:pathLst>
            </a:custGeom>
            <a:ln w="3175">
              <a:solidFill>
                <a:srgbClr val="9C96A1"/>
              </a:solidFill>
            </a:ln>
          </p:spPr>
          <p:txBody>
            <a:bodyPr wrap="square" lIns="0" tIns="0" rIns="0" bIns="0" rtlCol="0"/>
            <a:lstStyle/>
            <a:p>
              <a:endParaRPr lang="fr-FR" noProof="0" dirty="0"/>
            </a:p>
          </p:txBody>
        </p:sp>
        <p:sp>
          <p:nvSpPr>
            <p:cNvPr id="7342" name="object 7342"/>
            <p:cNvSpPr/>
            <p:nvPr/>
          </p:nvSpPr>
          <p:spPr>
            <a:xfrm>
              <a:off x="7932864" y="5290210"/>
              <a:ext cx="3810" cy="1050925"/>
            </a:xfrm>
            <a:custGeom>
              <a:avLst/>
              <a:gdLst/>
              <a:ahLst/>
              <a:cxnLst/>
              <a:rect l="l" t="t" r="r" b="b"/>
              <a:pathLst>
                <a:path w="3809" h="1050925">
                  <a:moveTo>
                    <a:pt x="3594" y="834237"/>
                  </a:moveTo>
                  <a:lnTo>
                    <a:pt x="0" y="835748"/>
                  </a:lnTo>
                  <a:lnTo>
                    <a:pt x="0" y="1050417"/>
                  </a:lnTo>
                  <a:lnTo>
                    <a:pt x="3594" y="1050861"/>
                  </a:lnTo>
                  <a:lnTo>
                    <a:pt x="3594" y="834237"/>
                  </a:lnTo>
                  <a:close/>
                </a:path>
                <a:path w="3809" h="1050925">
                  <a:moveTo>
                    <a:pt x="3594" y="606767"/>
                  </a:moveTo>
                  <a:lnTo>
                    <a:pt x="0" y="606767"/>
                  </a:lnTo>
                  <a:lnTo>
                    <a:pt x="0" y="753833"/>
                  </a:lnTo>
                  <a:lnTo>
                    <a:pt x="3594" y="754888"/>
                  </a:lnTo>
                  <a:lnTo>
                    <a:pt x="3594" y="606767"/>
                  </a:lnTo>
                  <a:close/>
                </a:path>
                <a:path w="3809" h="1050925">
                  <a:moveTo>
                    <a:pt x="3594" y="0"/>
                  </a:moveTo>
                  <a:lnTo>
                    <a:pt x="0" y="0"/>
                  </a:lnTo>
                  <a:lnTo>
                    <a:pt x="0" y="30276"/>
                  </a:lnTo>
                  <a:lnTo>
                    <a:pt x="3594" y="30276"/>
                  </a:lnTo>
                  <a:lnTo>
                    <a:pt x="3594" y="0"/>
                  </a:lnTo>
                  <a:close/>
                </a:path>
              </a:pathLst>
            </a:custGeom>
            <a:solidFill>
              <a:srgbClr val="9C95A0"/>
            </a:solidFill>
          </p:spPr>
          <p:txBody>
            <a:bodyPr wrap="square" lIns="0" tIns="0" rIns="0" bIns="0" rtlCol="0"/>
            <a:lstStyle/>
            <a:p>
              <a:endParaRPr lang="fr-FR" noProof="0" dirty="0"/>
            </a:p>
          </p:txBody>
        </p:sp>
        <p:sp>
          <p:nvSpPr>
            <p:cNvPr id="7343" name="object 7343"/>
            <p:cNvSpPr/>
            <p:nvPr/>
          </p:nvSpPr>
          <p:spPr>
            <a:xfrm>
              <a:off x="7932865" y="5289796"/>
              <a:ext cx="3810" cy="1051560"/>
            </a:xfrm>
            <a:custGeom>
              <a:avLst/>
              <a:gdLst/>
              <a:ahLst/>
              <a:cxnLst/>
              <a:rect l="l" t="t" r="r" b="b"/>
              <a:pathLst>
                <a:path w="3809" h="1051560">
                  <a:moveTo>
                    <a:pt x="3602" y="848565"/>
                  </a:moveTo>
                  <a:lnTo>
                    <a:pt x="3602" y="1051271"/>
                  </a:lnTo>
                </a:path>
                <a:path w="3809" h="1051560">
                  <a:moveTo>
                    <a:pt x="0" y="1050830"/>
                  </a:moveTo>
                  <a:lnTo>
                    <a:pt x="0" y="848565"/>
                  </a:lnTo>
                </a:path>
                <a:path w="3809" h="1051560">
                  <a:moveTo>
                    <a:pt x="3602" y="406"/>
                  </a:moveTo>
                  <a:lnTo>
                    <a:pt x="3602" y="19255"/>
                  </a:lnTo>
                </a:path>
                <a:path w="3809" h="1051560">
                  <a:moveTo>
                    <a:pt x="3602" y="607180"/>
                  </a:moveTo>
                  <a:lnTo>
                    <a:pt x="3602" y="727915"/>
                  </a:lnTo>
                </a:path>
                <a:path w="3809" h="1051560">
                  <a:moveTo>
                    <a:pt x="0" y="727915"/>
                  </a:moveTo>
                  <a:lnTo>
                    <a:pt x="0" y="606827"/>
                  </a:lnTo>
                </a:path>
                <a:path w="3809" h="1051560">
                  <a:moveTo>
                    <a:pt x="0" y="19255"/>
                  </a:moveTo>
                  <a:lnTo>
                    <a:pt x="0" y="0"/>
                  </a:lnTo>
                </a:path>
                <a:path w="3809" h="1051560">
                  <a:moveTo>
                    <a:pt x="3602" y="745695"/>
                  </a:moveTo>
                  <a:lnTo>
                    <a:pt x="3602" y="755295"/>
                  </a:lnTo>
                </a:path>
                <a:path w="3809" h="1051560">
                  <a:moveTo>
                    <a:pt x="3602" y="834642"/>
                  </a:moveTo>
                  <a:lnTo>
                    <a:pt x="3602" y="848565"/>
                  </a:lnTo>
                </a:path>
                <a:path w="3809" h="1051560">
                  <a:moveTo>
                    <a:pt x="0" y="848565"/>
                  </a:moveTo>
                  <a:lnTo>
                    <a:pt x="0" y="836157"/>
                  </a:lnTo>
                </a:path>
                <a:path w="3809" h="1051560">
                  <a:moveTo>
                    <a:pt x="0" y="754238"/>
                  </a:moveTo>
                  <a:lnTo>
                    <a:pt x="0" y="745695"/>
                  </a:lnTo>
                </a:path>
                <a:path w="3809" h="1051560">
                  <a:moveTo>
                    <a:pt x="3602" y="727915"/>
                  </a:moveTo>
                  <a:lnTo>
                    <a:pt x="3602" y="745695"/>
                  </a:lnTo>
                </a:path>
                <a:path w="3809" h="1051560">
                  <a:moveTo>
                    <a:pt x="0" y="745695"/>
                  </a:moveTo>
                  <a:lnTo>
                    <a:pt x="0" y="727915"/>
                  </a:lnTo>
                </a:path>
                <a:path w="3809" h="1051560">
                  <a:moveTo>
                    <a:pt x="3602" y="19255"/>
                  </a:moveTo>
                  <a:lnTo>
                    <a:pt x="3602" y="30685"/>
                  </a:lnTo>
                </a:path>
                <a:path w="3809" h="1051560">
                  <a:moveTo>
                    <a:pt x="0" y="30685"/>
                  </a:moveTo>
                  <a:lnTo>
                    <a:pt x="0" y="19255"/>
                  </a:lnTo>
                </a:path>
              </a:pathLst>
            </a:custGeom>
            <a:ln w="3175">
              <a:solidFill>
                <a:srgbClr val="9C95A0"/>
              </a:solidFill>
            </a:ln>
          </p:spPr>
          <p:txBody>
            <a:bodyPr wrap="square" lIns="0" tIns="0" rIns="0" bIns="0" rtlCol="0"/>
            <a:lstStyle/>
            <a:p>
              <a:endParaRPr lang="fr-FR" noProof="0" dirty="0"/>
            </a:p>
          </p:txBody>
        </p:sp>
        <p:sp>
          <p:nvSpPr>
            <p:cNvPr id="7344" name="object 7344"/>
            <p:cNvSpPr/>
            <p:nvPr/>
          </p:nvSpPr>
          <p:spPr>
            <a:xfrm>
              <a:off x="7936458" y="5290426"/>
              <a:ext cx="2540" cy="1050925"/>
            </a:xfrm>
            <a:custGeom>
              <a:avLst/>
              <a:gdLst/>
              <a:ahLst/>
              <a:cxnLst/>
              <a:rect l="l" t="t" r="r" b="b"/>
              <a:pathLst>
                <a:path w="2540" h="1050925">
                  <a:moveTo>
                    <a:pt x="1930" y="833208"/>
                  </a:moveTo>
                  <a:lnTo>
                    <a:pt x="0" y="834021"/>
                  </a:lnTo>
                  <a:lnTo>
                    <a:pt x="0" y="1050645"/>
                  </a:lnTo>
                  <a:lnTo>
                    <a:pt x="1930" y="1050645"/>
                  </a:lnTo>
                  <a:lnTo>
                    <a:pt x="1930" y="833208"/>
                  </a:lnTo>
                  <a:close/>
                </a:path>
                <a:path w="2540" h="1050925">
                  <a:moveTo>
                    <a:pt x="1930" y="606742"/>
                  </a:moveTo>
                  <a:lnTo>
                    <a:pt x="0" y="606742"/>
                  </a:lnTo>
                  <a:lnTo>
                    <a:pt x="0" y="754672"/>
                  </a:lnTo>
                  <a:lnTo>
                    <a:pt x="1930" y="754672"/>
                  </a:lnTo>
                  <a:lnTo>
                    <a:pt x="1930" y="606742"/>
                  </a:lnTo>
                  <a:close/>
                </a:path>
                <a:path w="2540" h="1050925">
                  <a:moveTo>
                    <a:pt x="1930" y="0"/>
                  </a:moveTo>
                  <a:lnTo>
                    <a:pt x="0" y="0"/>
                  </a:lnTo>
                  <a:lnTo>
                    <a:pt x="0" y="30060"/>
                  </a:lnTo>
                  <a:lnTo>
                    <a:pt x="1930" y="30060"/>
                  </a:lnTo>
                  <a:lnTo>
                    <a:pt x="1930" y="0"/>
                  </a:lnTo>
                  <a:close/>
                </a:path>
              </a:pathLst>
            </a:custGeom>
            <a:solidFill>
              <a:srgbClr val="9C95A0"/>
            </a:solidFill>
          </p:spPr>
          <p:txBody>
            <a:bodyPr wrap="square" lIns="0" tIns="0" rIns="0" bIns="0" rtlCol="0"/>
            <a:lstStyle/>
            <a:p>
              <a:endParaRPr lang="fr-FR" noProof="0" dirty="0"/>
            </a:p>
          </p:txBody>
        </p:sp>
        <p:sp>
          <p:nvSpPr>
            <p:cNvPr id="7345" name="object 7345"/>
            <p:cNvSpPr/>
            <p:nvPr/>
          </p:nvSpPr>
          <p:spPr>
            <a:xfrm>
              <a:off x="7936468" y="5290202"/>
              <a:ext cx="2540" cy="1051560"/>
            </a:xfrm>
            <a:custGeom>
              <a:avLst/>
              <a:gdLst/>
              <a:ahLst/>
              <a:cxnLst/>
              <a:rect l="l" t="t" r="r" b="b"/>
              <a:pathLst>
                <a:path w="2540" h="1051560">
                  <a:moveTo>
                    <a:pt x="1921" y="848159"/>
                  </a:moveTo>
                  <a:lnTo>
                    <a:pt x="1921" y="1051101"/>
                  </a:lnTo>
                </a:path>
                <a:path w="2540" h="1051560">
                  <a:moveTo>
                    <a:pt x="0" y="1050865"/>
                  </a:moveTo>
                  <a:lnTo>
                    <a:pt x="0" y="848159"/>
                  </a:lnTo>
                </a:path>
                <a:path w="2540" h="1051560">
                  <a:moveTo>
                    <a:pt x="1921" y="216"/>
                  </a:moveTo>
                  <a:lnTo>
                    <a:pt x="1921" y="18849"/>
                  </a:lnTo>
                </a:path>
                <a:path w="2540" h="1051560">
                  <a:moveTo>
                    <a:pt x="1921" y="606962"/>
                  </a:moveTo>
                  <a:lnTo>
                    <a:pt x="1921" y="727509"/>
                  </a:lnTo>
                </a:path>
                <a:path w="2540" h="1051560">
                  <a:moveTo>
                    <a:pt x="0" y="727509"/>
                  </a:moveTo>
                  <a:lnTo>
                    <a:pt x="0" y="606774"/>
                  </a:lnTo>
                </a:path>
                <a:path w="2540" h="1051560">
                  <a:moveTo>
                    <a:pt x="0" y="18849"/>
                  </a:moveTo>
                  <a:lnTo>
                    <a:pt x="0" y="0"/>
                  </a:lnTo>
                </a:path>
                <a:path w="2540" h="1051560">
                  <a:moveTo>
                    <a:pt x="1921" y="745289"/>
                  </a:moveTo>
                  <a:lnTo>
                    <a:pt x="1921" y="755452"/>
                  </a:lnTo>
                </a:path>
                <a:path w="2540" h="1051560">
                  <a:moveTo>
                    <a:pt x="1921" y="833428"/>
                  </a:moveTo>
                  <a:lnTo>
                    <a:pt x="1921" y="848159"/>
                  </a:lnTo>
                </a:path>
                <a:path w="2540" h="1051560">
                  <a:moveTo>
                    <a:pt x="0" y="848159"/>
                  </a:moveTo>
                  <a:lnTo>
                    <a:pt x="0" y="834236"/>
                  </a:lnTo>
                </a:path>
                <a:path w="2540" h="1051560">
                  <a:moveTo>
                    <a:pt x="0" y="754889"/>
                  </a:moveTo>
                  <a:lnTo>
                    <a:pt x="0" y="745289"/>
                  </a:lnTo>
                </a:path>
                <a:path w="2540" h="1051560">
                  <a:moveTo>
                    <a:pt x="1921" y="727509"/>
                  </a:moveTo>
                  <a:lnTo>
                    <a:pt x="1921" y="745289"/>
                  </a:lnTo>
                </a:path>
                <a:path w="2540" h="1051560">
                  <a:moveTo>
                    <a:pt x="0" y="745289"/>
                  </a:moveTo>
                  <a:lnTo>
                    <a:pt x="0" y="727509"/>
                  </a:lnTo>
                </a:path>
                <a:path w="2540" h="1051560">
                  <a:moveTo>
                    <a:pt x="1921" y="18849"/>
                  </a:moveTo>
                  <a:lnTo>
                    <a:pt x="1921" y="30279"/>
                  </a:lnTo>
                </a:path>
                <a:path w="2540" h="1051560">
                  <a:moveTo>
                    <a:pt x="0" y="30279"/>
                  </a:moveTo>
                  <a:lnTo>
                    <a:pt x="0" y="18849"/>
                  </a:lnTo>
                </a:path>
              </a:pathLst>
            </a:custGeom>
            <a:ln w="3175">
              <a:solidFill>
                <a:srgbClr val="9C95A0"/>
              </a:solidFill>
            </a:ln>
          </p:spPr>
          <p:txBody>
            <a:bodyPr wrap="square" lIns="0" tIns="0" rIns="0" bIns="0" rtlCol="0"/>
            <a:lstStyle/>
            <a:p>
              <a:endParaRPr lang="fr-FR" noProof="0" dirty="0"/>
            </a:p>
          </p:txBody>
        </p:sp>
        <p:sp>
          <p:nvSpPr>
            <p:cNvPr id="7346" name="object 7346"/>
            <p:cNvSpPr/>
            <p:nvPr/>
          </p:nvSpPr>
          <p:spPr>
            <a:xfrm>
              <a:off x="7938389" y="5290832"/>
              <a:ext cx="3810" cy="1050925"/>
            </a:xfrm>
            <a:custGeom>
              <a:avLst/>
              <a:gdLst/>
              <a:ahLst/>
              <a:cxnLst/>
              <a:rect l="l" t="t" r="r" b="b"/>
              <a:pathLst>
                <a:path w="3809" h="1050925">
                  <a:moveTo>
                    <a:pt x="3594" y="831291"/>
                  </a:moveTo>
                  <a:lnTo>
                    <a:pt x="0" y="832802"/>
                  </a:lnTo>
                  <a:lnTo>
                    <a:pt x="0" y="1050480"/>
                  </a:lnTo>
                  <a:lnTo>
                    <a:pt x="3594" y="1050925"/>
                  </a:lnTo>
                  <a:lnTo>
                    <a:pt x="3594" y="831291"/>
                  </a:lnTo>
                  <a:close/>
                </a:path>
                <a:path w="3809" h="1050925">
                  <a:moveTo>
                    <a:pt x="3594" y="606691"/>
                  </a:moveTo>
                  <a:lnTo>
                    <a:pt x="0" y="606691"/>
                  </a:lnTo>
                  <a:lnTo>
                    <a:pt x="0" y="754824"/>
                  </a:lnTo>
                  <a:lnTo>
                    <a:pt x="3594" y="755891"/>
                  </a:lnTo>
                  <a:lnTo>
                    <a:pt x="3594" y="606691"/>
                  </a:lnTo>
                  <a:close/>
                </a:path>
                <a:path w="3809" h="1050925">
                  <a:moveTo>
                    <a:pt x="3594" y="0"/>
                  </a:moveTo>
                  <a:lnTo>
                    <a:pt x="0" y="0"/>
                  </a:lnTo>
                  <a:lnTo>
                    <a:pt x="0" y="29654"/>
                  </a:lnTo>
                  <a:lnTo>
                    <a:pt x="3594" y="29654"/>
                  </a:lnTo>
                  <a:lnTo>
                    <a:pt x="3594" y="0"/>
                  </a:lnTo>
                  <a:close/>
                </a:path>
              </a:pathLst>
            </a:custGeom>
            <a:solidFill>
              <a:srgbClr val="9C95A0"/>
            </a:solidFill>
          </p:spPr>
          <p:txBody>
            <a:bodyPr wrap="square" lIns="0" tIns="0" rIns="0" bIns="0" rtlCol="0"/>
            <a:lstStyle/>
            <a:p>
              <a:endParaRPr lang="fr-FR" noProof="0" dirty="0"/>
            </a:p>
          </p:txBody>
        </p:sp>
        <p:sp>
          <p:nvSpPr>
            <p:cNvPr id="7347" name="object 7347"/>
            <p:cNvSpPr/>
            <p:nvPr/>
          </p:nvSpPr>
          <p:spPr>
            <a:xfrm>
              <a:off x="7938389" y="5290419"/>
              <a:ext cx="3810" cy="1051560"/>
            </a:xfrm>
            <a:custGeom>
              <a:avLst/>
              <a:gdLst/>
              <a:ahLst/>
              <a:cxnLst/>
              <a:rect l="l" t="t" r="r" b="b"/>
              <a:pathLst>
                <a:path w="3809" h="1051560">
                  <a:moveTo>
                    <a:pt x="3602" y="847942"/>
                  </a:moveTo>
                  <a:lnTo>
                    <a:pt x="3602" y="1051326"/>
                  </a:lnTo>
                </a:path>
                <a:path w="3809" h="1051560">
                  <a:moveTo>
                    <a:pt x="0" y="1050884"/>
                  </a:moveTo>
                  <a:lnTo>
                    <a:pt x="0" y="847942"/>
                  </a:lnTo>
                </a:path>
                <a:path w="3809" h="1051560">
                  <a:moveTo>
                    <a:pt x="3602" y="406"/>
                  </a:moveTo>
                  <a:lnTo>
                    <a:pt x="3602" y="18632"/>
                  </a:lnTo>
                </a:path>
                <a:path w="3809" h="1051560">
                  <a:moveTo>
                    <a:pt x="3602" y="607097"/>
                  </a:moveTo>
                  <a:lnTo>
                    <a:pt x="3602" y="727292"/>
                  </a:lnTo>
                </a:path>
                <a:path w="3809" h="1051560">
                  <a:moveTo>
                    <a:pt x="0" y="727292"/>
                  </a:moveTo>
                  <a:lnTo>
                    <a:pt x="0" y="606745"/>
                  </a:lnTo>
                </a:path>
                <a:path w="3809" h="1051560">
                  <a:moveTo>
                    <a:pt x="0" y="18632"/>
                  </a:moveTo>
                  <a:lnTo>
                    <a:pt x="0" y="0"/>
                  </a:lnTo>
                </a:path>
                <a:path w="3809" h="1051560">
                  <a:moveTo>
                    <a:pt x="3602" y="745072"/>
                  </a:moveTo>
                  <a:lnTo>
                    <a:pt x="3602" y="756293"/>
                  </a:lnTo>
                </a:path>
                <a:path w="3809" h="1051560">
                  <a:moveTo>
                    <a:pt x="3602" y="831697"/>
                  </a:moveTo>
                  <a:lnTo>
                    <a:pt x="3602" y="847942"/>
                  </a:lnTo>
                </a:path>
                <a:path w="3809" h="1051560">
                  <a:moveTo>
                    <a:pt x="0" y="847942"/>
                  </a:moveTo>
                  <a:lnTo>
                    <a:pt x="0" y="833212"/>
                  </a:lnTo>
                </a:path>
                <a:path w="3809" h="1051560">
                  <a:moveTo>
                    <a:pt x="0" y="755236"/>
                  </a:moveTo>
                  <a:lnTo>
                    <a:pt x="0" y="745072"/>
                  </a:lnTo>
                </a:path>
                <a:path w="3809" h="1051560">
                  <a:moveTo>
                    <a:pt x="3602" y="727292"/>
                  </a:moveTo>
                  <a:lnTo>
                    <a:pt x="3602" y="745072"/>
                  </a:lnTo>
                </a:path>
                <a:path w="3809" h="1051560">
                  <a:moveTo>
                    <a:pt x="0" y="745072"/>
                  </a:moveTo>
                  <a:lnTo>
                    <a:pt x="0" y="727292"/>
                  </a:lnTo>
                </a:path>
                <a:path w="3809" h="1051560">
                  <a:moveTo>
                    <a:pt x="3602" y="18632"/>
                  </a:moveTo>
                  <a:lnTo>
                    <a:pt x="3602" y="30062"/>
                  </a:lnTo>
                </a:path>
                <a:path w="3809" h="1051560">
                  <a:moveTo>
                    <a:pt x="0" y="30062"/>
                  </a:moveTo>
                  <a:lnTo>
                    <a:pt x="0" y="18632"/>
                  </a:lnTo>
                </a:path>
              </a:pathLst>
            </a:custGeom>
            <a:ln w="3175">
              <a:solidFill>
                <a:srgbClr val="9C95A0"/>
              </a:solidFill>
            </a:ln>
          </p:spPr>
          <p:txBody>
            <a:bodyPr wrap="square" lIns="0" tIns="0" rIns="0" bIns="0" rtlCol="0"/>
            <a:lstStyle/>
            <a:p>
              <a:endParaRPr lang="fr-FR" noProof="0" dirty="0"/>
            </a:p>
          </p:txBody>
        </p:sp>
        <p:sp>
          <p:nvSpPr>
            <p:cNvPr id="7348" name="object 7348"/>
            <p:cNvSpPr/>
            <p:nvPr/>
          </p:nvSpPr>
          <p:spPr>
            <a:xfrm>
              <a:off x="7941983" y="5291239"/>
              <a:ext cx="3810" cy="1051560"/>
            </a:xfrm>
            <a:custGeom>
              <a:avLst/>
              <a:gdLst/>
              <a:ahLst/>
              <a:cxnLst/>
              <a:rect l="l" t="t" r="r" b="b"/>
              <a:pathLst>
                <a:path w="3809" h="1051560">
                  <a:moveTo>
                    <a:pt x="3606" y="829373"/>
                  </a:moveTo>
                  <a:lnTo>
                    <a:pt x="0" y="830884"/>
                  </a:lnTo>
                  <a:lnTo>
                    <a:pt x="0" y="1050518"/>
                  </a:lnTo>
                  <a:lnTo>
                    <a:pt x="3606" y="1050950"/>
                  </a:lnTo>
                  <a:lnTo>
                    <a:pt x="3606" y="829373"/>
                  </a:lnTo>
                  <a:close/>
                </a:path>
                <a:path w="3809" h="1051560">
                  <a:moveTo>
                    <a:pt x="3606" y="606640"/>
                  </a:moveTo>
                  <a:lnTo>
                    <a:pt x="0" y="606640"/>
                  </a:lnTo>
                  <a:lnTo>
                    <a:pt x="0" y="755484"/>
                  </a:lnTo>
                  <a:lnTo>
                    <a:pt x="3606" y="756539"/>
                  </a:lnTo>
                  <a:lnTo>
                    <a:pt x="3606" y="606640"/>
                  </a:lnTo>
                  <a:close/>
                </a:path>
                <a:path w="3809" h="1051560">
                  <a:moveTo>
                    <a:pt x="3606" y="0"/>
                  </a:moveTo>
                  <a:lnTo>
                    <a:pt x="0" y="0"/>
                  </a:lnTo>
                  <a:lnTo>
                    <a:pt x="0" y="29248"/>
                  </a:lnTo>
                  <a:lnTo>
                    <a:pt x="3606" y="29248"/>
                  </a:lnTo>
                  <a:lnTo>
                    <a:pt x="3606" y="0"/>
                  </a:lnTo>
                  <a:close/>
                </a:path>
              </a:pathLst>
            </a:custGeom>
            <a:solidFill>
              <a:srgbClr val="9C95A0"/>
            </a:solidFill>
          </p:spPr>
          <p:txBody>
            <a:bodyPr wrap="square" lIns="0" tIns="0" rIns="0" bIns="0" rtlCol="0"/>
            <a:lstStyle/>
            <a:p>
              <a:endParaRPr lang="fr-FR" noProof="0" dirty="0"/>
            </a:p>
          </p:txBody>
        </p:sp>
        <p:sp>
          <p:nvSpPr>
            <p:cNvPr id="7349" name="object 7349"/>
            <p:cNvSpPr/>
            <p:nvPr/>
          </p:nvSpPr>
          <p:spPr>
            <a:xfrm>
              <a:off x="7941992" y="5290825"/>
              <a:ext cx="3810" cy="1051560"/>
            </a:xfrm>
            <a:custGeom>
              <a:avLst/>
              <a:gdLst/>
              <a:ahLst/>
              <a:cxnLst/>
              <a:rect l="l" t="t" r="r" b="b"/>
              <a:pathLst>
                <a:path w="3809" h="1051560">
                  <a:moveTo>
                    <a:pt x="3602" y="847536"/>
                  </a:moveTo>
                  <a:lnTo>
                    <a:pt x="3602" y="1051362"/>
                  </a:lnTo>
                </a:path>
                <a:path w="3809" h="1051560">
                  <a:moveTo>
                    <a:pt x="0" y="1050920"/>
                  </a:moveTo>
                  <a:lnTo>
                    <a:pt x="0" y="847536"/>
                  </a:lnTo>
                </a:path>
                <a:path w="3809" h="1051560">
                  <a:moveTo>
                    <a:pt x="3602" y="406"/>
                  </a:moveTo>
                  <a:lnTo>
                    <a:pt x="3602" y="18226"/>
                  </a:lnTo>
                </a:path>
                <a:path w="3809" h="1051560">
                  <a:moveTo>
                    <a:pt x="3602" y="607044"/>
                  </a:moveTo>
                  <a:lnTo>
                    <a:pt x="3602" y="726886"/>
                  </a:lnTo>
                </a:path>
                <a:path w="3809" h="1051560">
                  <a:moveTo>
                    <a:pt x="0" y="726886"/>
                  </a:moveTo>
                  <a:lnTo>
                    <a:pt x="0" y="606691"/>
                  </a:lnTo>
                </a:path>
                <a:path w="3809" h="1051560">
                  <a:moveTo>
                    <a:pt x="0" y="18226"/>
                  </a:moveTo>
                  <a:lnTo>
                    <a:pt x="0" y="0"/>
                  </a:lnTo>
                </a:path>
                <a:path w="3809" h="1051560">
                  <a:moveTo>
                    <a:pt x="3602" y="744666"/>
                  </a:moveTo>
                  <a:lnTo>
                    <a:pt x="3602" y="756943"/>
                  </a:lnTo>
                </a:path>
                <a:path w="3809" h="1051560">
                  <a:moveTo>
                    <a:pt x="3602" y="829776"/>
                  </a:moveTo>
                  <a:lnTo>
                    <a:pt x="3602" y="847536"/>
                  </a:lnTo>
                </a:path>
                <a:path w="3809" h="1051560">
                  <a:moveTo>
                    <a:pt x="0" y="847536"/>
                  </a:moveTo>
                  <a:lnTo>
                    <a:pt x="0" y="831291"/>
                  </a:lnTo>
                </a:path>
                <a:path w="3809" h="1051560">
                  <a:moveTo>
                    <a:pt x="0" y="755887"/>
                  </a:moveTo>
                  <a:lnTo>
                    <a:pt x="0" y="744666"/>
                  </a:lnTo>
                </a:path>
                <a:path w="3809" h="1051560">
                  <a:moveTo>
                    <a:pt x="3602" y="726886"/>
                  </a:moveTo>
                  <a:lnTo>
                    <a:pt x="3602" y="744666"/>
                  </a:lnTo>
                </a:path>
                <a:path w="3809" h="1051560">
                  <a:moveTo>
                    <a:pt x="0" y="744666"/>
                  </a:moveTo>
                  <a:lnTo>
                    <a:pt x="0" y="726886"/>
                  </a:lnTo>
                </a:path>
                <a:path w="3809" h="1051560">
                  <a:moveTo>
                    <a:pt x="3602" y="18226"/>
                  </a:moveTo>
                  <a:lnTo>
                    <a:pt x="3602" y="29656"/>
                  </a:lnTo>
                </a:path>
                <a:path w="3809" h="1051560">
                  <a:moveTo>
                    <a:pt x="0" y="29656"/>
                  </a:moveTo>
                  <a:lnTo>
                    <a:pt x="0" y="18226"/>
                  </a:lnTo>
                </a:path>
              </a:pathLst>
            </a:custGeom>
            <a:ln w="3175">
              <a:solidFill>
                <a:srgbClr val="9C95A0"/>
              </a:solidFill>
            </a:ln>
          </p:spPr>
          <p:txBody>
            <a:bodyPr wrap="square" lIns="0" tIns="0" rIns="0" bIns="0" rtlCol="0"/>
            <a:lstStyle/>
            <a:p>
              <a:endParaRPr lang="fr-FR" noProof="0" dirty="0"/>
            </a:p>
          </p:txBody>
        </p:sp>
        <p:sp>
          <p:nvSpPr>
            <p:cNvPr id="7350" name="object 7350"/>
            <p:cNvSpPr/>
            <p:nvPr/>
          </p:nvSpPr>
          <p:spPr>
            <a:xfrm>
              <a:off x="7945590" y="5291429"/>
              <a:ext cx="1905" cy="1050925"/>
            </a:xfrm>
            <a:custGeom>
              <a:avLst/>
              <a:gdLst/>
              <a:ahLst/>
              <a:cxnLst/>
              <a:rect l="l" t="t" r="r" b="b"/>
              <a:pathLst>
                <a:path w="1904" h="1050925">
                  <a:moveTo>
                    <a:pt x="1676" y="828471"/>
                  </a:moveTo>
                  <a:lnTo>
                    <a:pt x="0" y="829183"/>
                  </a:lnTo>
                  <a:lnTo>
                    <a:pt x="0" y="1050759"/>
                  </a:lnTo>
                  <a:lnTo>
                    <a:pt x="1676" y="1050759"/>
                  </a:lnTo>
                  <a:lnTo>
                    <a:pt x="1676" y="828471"/>
                  </a:lnTo>
                  <a:close/>
                </a:path>
                <a:path w="1904" h="1050925">
                  <a:moveTo>
                    <a:pt x="1676" y="606615"/>
                  </a:moveTo>
                  <a:lnTo>
                    <a:pt x="0" y="606615"/>
                  </a:lnTo>
                  <a:lnTo>
                    <a:pt x="0" y="756348"/>
                  </a:lnTo>
                  <a:lnTo>
                    <a:pt x="1676" y="756348"/>
                  </a:lnTo>
                  <a:lnTo>
                    <a:pt x="1676" y="606615"/>
                  </a:lnTo>
                  <a:close/>
                </a:path>
                <a:path w="1904" h="1050925">
                  <a:moveTo>
                    <a:pt x="1676" y="0"/>
                  </a:moveTo>
                  <a:lnTo>
                    <a:pt x="0" y="0"/>
                  </a:lnTo>
                  <a:lnTo>
                    <a:pt x="0" y="29057"/>
                  </a:lnTo>
                  <a:lnTo>
                    <a:pt x="1676" y="29057"/>
                  </a:lnTo>
                  <a:lnTo>
                    <a:pt x="1676" y="0"/>
                  </a:lnTo>
                  <a:close/>
                </a:path>
              </a:pathLst>
            </a:custGeom>
            <a:solidFill>
              <a:srgbClr val="9B959F"/>
            </a:solidFill>
          </p:spPr>
          <p:txBody>
            <a:bodyPr wrap="square" lIns="0" tIns="0" rIns="0" bIns="0" rtlCol="0"/>
            <a:lstStyle/>
            <a:p>
              <a:endParaRPr lang="fr-FR" noProof="0" dirty="0"/>
            </a:p>
          </p:txBody>
        </p:sp>
        <p:sp>
          <p:nvSpPr>
            <p:cNvPr id="7351" name="object 7351"/>
            <p:cNvSpPr/>
            <p:nvPr/>
          </p:nvSpPr>
          <p:spPr>
            <a:xfrm>
              <a:off x="7945595" y="5291231"/>
              <a:ext cx="1905" cy="1051560"/>
            </a:xfrm>
            <a:custGeom>
              <a:avLst/>
              <a:gdLst/>
              <a:ahLst/>
              <a:cxnLst/>
              <a:rect l="l" t="t" r="r" b="b"/>
              <a:pathLst>
                <a:path w="1904" h="1051560">
                  <a:moveTo>
                    <a:pt x="1681" y="847130"/>
                  </a:moveTo>
                  <a:lnTo>
                    <a:pt x="1681" y="1051162"/>
                  </a:lnTo>
                </a:path>
                <a:path w="1904" h="1051560">
                  <a:moveTo>
                    <a:pt x="0" y="1050956"/>
                  </a:moveTo>
                  <a:lnTo>
                    <a:pt x="0" y="847130"/>
                  </a:lnTo>
                </a:path>
                <a:path w="1904" h="1051560">
                  <a:moveTo>
                    <a:pt x="1681" y="189"/>
                  </a:moveTo>
                  <a:lnTo>
                    <a:pt x="1681" y="17820"/>
                  </a:lnTo>
                </a:path>
                <a:path w="1904" h="1051560">
                  <a:moveTo>
                    <a:pt x="1681" y="606802"/>
                  </a:moveTo>
                  <a:lnTo>
                    <a:pt x="1681" y="726480"/>
                  </a:lnTo>
                </a:path>
                <a:path w="1904" h="1051560">
                  <a:moveTo>
                    <a:pt x="0" y="726480"/>
                  </a:moveTo>
                  <a:lnTo>
                    <a:pt x="0" y="606638"/>
                  </a:lnTo>
                </a:path>
                <a:path w="1904" h="1051560">
                  <a:moveTo>
                    <a:pt x="0" y="17820"/>
                  </a:moveTo>
                  <a:lnTo>
                    <a:pt x="0" y="0"/>
                  </a:lnTo>
                </a:path>
                <a:path w="1904" h="1051560">
                  <a:moveTo>
                    <a:pt x="1681" y="744260"/>
                  </a:moveTo>
                  <a:lnTo>
                    <a:pt x="1681" y="757151"/>
                  </a:lnTo>
                </a:path>
                <a:path w="1904" h="1051560">
                  <a:moveTo>
                    <a:pt x="1681" y="828663"/>
                  </a:moveTo>
                  <a:lnTo>
                    <a:pt x="1681" y="847130"/>
                  </a:lnTo>
                </a:path>
                <a:path w="1904" h="1051560">
                  <a:moveTo>
                    <a:pt x="0" y="847130"/>
                  </a:moveTo>
                  <a:lnTo>
                    <a:pt x="0" y="829370"/>
                  </a:lnTo>
                </a:path>
                <a:path w="1904" h="1051560">
                  <a:moveTo>
                    <a:pt x="0" y="756537"/>
                  </a:moveTo>
                  <a:lnTo>
                    <a:pt x="0" y="744260"/>
                  </a:lnTo>
                </a:path>
                <a:path w="1904" h="1051560">
                  <a:moveTo>
                    <a:pt x="1681" y="726480"/>
                  </a:moveTo>
                  <a:lnTo>
                    <a:pt x="1681" y="744260"/>
                  </a:lnTo>
                </a:path>
                <a:path w="1904" h="1051560">
                  <a:moveTo>
                    <a:pt x="0" y="744260"/>
                  </a:moveTo>
                  <a:lnTo>
                    <a:pt x="0" y="726480"/>
                  </a:lnTo>
                </a:path>
                <a:path w="1904" h="1051560">
                  <a:moveTo>
                    <a:pt x="1681" y="17820"/>
                  </a:moveTo>
                  <a:lnTo>
                    <a:pt x="1681" y="29250"/>
                  </a:lnTo>
                </a:path>
                <a:path w="1904" h="1051560">
                  <a:moveTo>
                    <a:pt x="0" y="29250"/>
                  </a:moveTo>
                  <a:lnTo>
                    <a:pt x="0" y="17820"/>
                  </a:lnTo>
                </a:path>
              </a:pathLst>
            </a:custGeom>
            <a:ln w="3175">
              <a:solidFill>
                <a:srgbClr val="9B959F"/>
              </a:solidFill>
            </a:ln>
          </p:spPr>
          <p:txBody>
            <a:bodyPr wrap="square" lIns="0" tIns="0" rIns="0" bIns="0" rtlCol="0"/>
            <a:lstStyle/>
            <a:p>
              <a:endParaRPr lang="fr-FR" noProof="0" dirty="0"/>
            </a:p>
          </p:txBody>
        </p:sp>
        <p:sp>
          <p:nvSpPr>
            <p:cNvPr id="7352" name="object 7352"/>
            <p:cNvSpPr/>
            <p:nvPr/>
          </p:nvSpPr>
          <p:spPr>
            <a:xfrm>
              <a:off x="7947266" y="5291835"/>
              <a:ext cx="3810" cy="1051560"/>
            </a:xfrm>
            <a:custGeom>
              <a:avLst/>
              <a:gdLst/>
              <a:ahLst/>
              <a:cxnLst/>
              <a:rect l="l" t="t" r="r" b="b"/>
              <a:pathLst>
                <a:path w="3809" h="1051560">
                  <a:moveTo>
                    <a:pt x="3606" y="826554"/>
                  </a:moveTo>
                  <a:lnTo>
                    <a:pt x="0" y="828065"/>
                  </a:lnTo>
                  <a:lnTo>
                    <a:pt x="0" y="1050569"/>
                  </a:lnTo>
                  <a:lnTo>
                    <a:pt x="3606" y="1051001"/>
                  </a:lnTo>
                  <a:lnTo>
                    <a:pt x="3606" y="826554"/>
                  </a:lnTo>
                  <a:close/>
                </a:path>
                <a:path w="3809" h="1051560">
                  <a:moveTo>
                    <a:pt x="3606" y="606552"/>
                  </a:moveTo>
                  <a:lnTo>
                    <a:pt x="0" y="606552"/>
                  </a:lnTo>
                  <a:lnTo>
                    <a:pt x="0" y="756551"/>
                  </a:lnTo>
                  <a:lnTo>
                    <a:pt x="3606" y="759421"/>
                  </a:lnTo>
                  <a:lnTo>
                    <a:pt x="3606" y="606552"/>
                  </a:lnTo>
                  <a:close/>
                </a:path>
                <a:path w="3809" h="1051560">
                  <a:moveTo>
                    <a:pt x="3606" y="0"/>
                  </a:moveTo>
                  <a:lnTo>
                    <a:pt x="0" y="0"/>
                  </a:lnTo>
                  <a:lnTo>
                    <a:pt x="0" y="28651"/>
                  </a:lnTo>
                  <a:lnTo>
                    <a:pt x="3606" y="28651"/>
                  </a:lnTo>
                  <a:lnTo>
                    <a:pt x="3606" y="0"/>
                  </a:lnTo>
                  <a:close/>
                </a:path>
              </a:pathLst>
            </a:custGeom>
            <a:solidFill>
              <a:srgbClr val="9B959F"/>
            </a:solidFill>
          </p:spPr>
          <p:txBody>
            <a:bodyPr wrap="square" lIns="0" tIns="0" rIns="0" bIns="0" rtlCol="0"/>
            <a:lstStyle/>
            <a:p>
              <a:endParaRPr lang="fr-FR" noProof="0" dirty="0"/>
            </a:p>
          </p:txBody>
        </p:sp>
        <p:sp>
          <p:nvSpPr>
            <p:cNvPr id="7353" name="object 7353"/>
            <p:cNvSpPr/>
            <p:nvPr/>
          </p:nvSpPr>
          <p:spPr>
            <a:xfrm>
              <a:off x="7947276" y="5291420"/>
              <a:ext cx="3810" cy="1051560"/>
            </a:xfrm>
            <a:custGeom>
              <a:avLst/>
              <a:gdLst/>
              <a:ahLst/>
              <a:cxnLst/>
              <a:rect l="l" t="t" r="r" b="b"/>
              <a:pathLst>
                <a:path w="3809" h="1051560">
                  <a:moveTo>
                    <a:pt x="3602" y="846941"/>
                  </a:moveTo>
                  <a:lnTo>
                    <a:pt x="3602" y="1051414"/>
                  </a:lnTo>
                </a:path>
                <a:path w="3809" h="1051560">
                  <a:moveTo>
                    <a:pt x="0" y="1050972"/>
                  </a:moveTo>
                  <a:lnTo>
                    <a:pt x="0" y="846941"/>
                  </a:lnTo>
                </a:path>
                <a:path w="3809" h="1051560">
                  <a:moveTo>
                    <a:pt x="3602" y="406"/>
                  </a:moveTo>
                  <a:lnTo>
                    <a:pt x="3602" y="17631"/>
                  </a:lnTo>
                </a:path>
                <a:path w="3809" h="1051560">
                  <a:moveTo>
                    <a:pt x="3602" y="606965"/>
                  </a:moveTo>
                  <a:lnTo>
                    <a:pt x="3602" y="726291"/>
                  </a:lnTo>
                </a:path>
                <a:path w="3809" h="1051560">
                  <a:moveTo>
                    <a:pt x="0" y="726291"/>
                  </a:moveTo>
                  <a:lnTo>
                    <a:pt x="0" y="606612"/>
                  </a:lnTo>
                </a:path>
                <a:path w="3809" h="1051560">
                  <a:moveTo>
                    <a:pt x="0" y="17631"/>
                  </a:moveTo>
                  <a:lnTo>
                    <a:pt x="0" y="0"/>
                  </a:lnTo>
                </a:path>
                <a:path w="3809" h="1051560">
                  <a:moveTo>
                    <a:pt x="3602" y="744071"/>
                  </a:moveTo>
                  <a:lnTo>
                    <a:pt x="3602" y="759827"/>
                  </a:lnTo>
                </a:path>
                <a:path w="3809" h="1051560">
                  <a:moveTo>
                    <a:pt x="3602" y="826958"/>
                  </a:moveTo>
                  <a:lnTo>
                    <a:pt x="3602" y="846941"/>
                  </a:lnTo>
                </a:path>
                <a:path w="3809" h="1051560">
                  <a:moveTo>
                    <a:pt x="0" y="846941"/>
                  </a:moveTo>
                  <a:lnTo>
                    <a:pt x="0" y="828473"/>
                  </a:lnTo>
                </a:path>
                <a:path w="3809" h="1051560">
                  <a:moveTo>
                    <a:pt x="0" y="756962"/>
                  </a:moveTo>
                  <a:lnTo>
                    <a:pt x="0" y="744071"/>
                  </a:lnTo>
                </a:path>
                <a:path w="3809" h="1051560">
                  <a:moveTo>
                    <a:pt x="3602" y="726291"/>
                  </a:moveTo>
                  <a:lnTo>
                    <a:pt x="3602" y="744071"/>
                  </a:lnTo>
                </a:path>
                <a:path w="3809" h="1051560">
                  <a:moveTo>
                    <a:pt x="0" y="744071"/>
                  </a:moveTo>
                  <a:lnTo>
                    <a:pt x="0" y="726291"/>
                  </a:lnTo>
                </a:path>
                <a:path w="3809" h="1051560">
                  <a:moveTo>
                    <a:pt x="3602" y="17631"/>
                  </a:moveTo>
                  <a:lnTo>
                    <a:pt x="3602" y="29061"/>
                  </a:lnTo>
                </a:path>
                <a:path w="3809" h="1051560">
                  <a:moveTo>
                    <a:pt x="0" y="29061"/>
                  </a:moveTo>
                  <a:lnTo>
                    <a:pt x="0" y="17631"/>
                  </a:lnTo>
                </a:path>
              </a:pathLst>
            </a:custGeom>
            <a:ln w="3175">
              <a:solidFill>
                <a:srgbClr val="9B959F"/>
              </a:solidFill>
            </a:ln>
          </p:spPr>
          <p:txBody>
            <a:bodyPr wrap="square" lIns="0" tIns="0" rIns="0" bIns="0" rtlCol="0"/>
            <a:lstStyle/>
            <a:p>
              <a:endParaRPr lang="fr-FR" noProof="0" dirty="0"/>
            </a:p>
          </p:txBody>
        </p:sp>
        <p:sp>
          <p:nvSpPr>
            <p:cNvPr id="7354" name="object 7354"/>
            <p:cNvSpPr/>
            <p:nvPr/>
          </p:nvSpPr>
          <p:spPr>
            <a:xfrm>
              <a:off x="7950873" y="5292242"/>
              <a:ext cx="3810" cy="1051560"/>
            </a:xfrm>
            <a:custGeom>
              <a:avLst/>
              <a:gdLst/>
              <a:ahLst/>
              <a:cxnLst/>
              <a:rect l="l" t="t" r="r" b="b"/>
              <a:pathLst>
                <a:path w="3809" h="1051560">
                  <a:moveTo>
                    <a:pt x="3606" y="824623"/>
                  </a:moveTo>
                  <a:lnTo>
                    <a:pt x="0" y="826147"/>
                  </a:lnTo>
                  <a:lnTo>
                    <a:pt x="0" y="1050594"/>
                  </a:lnTo>
                  <a:lnTo>
                    <a:pt x="3606" y="1051039"/>
                  </a:lnTo>
                  <a:lnTo>
                    <a:pt x="3606" y="824623"/>
                  </a:lnTo>
                  <a:close/>
                </a:path>
                <a:path w="3809" h="1051560">
                  <a:moveTo>
                    <a:pt x="3606" y="606501"/>
                  </a:moveTo>
                  <a:lnTo>
                    <a:pt x="0" y="606501"/>
                  </a:lnTo>
                  <a:lnTo>
                    <a:pt x="0" y="759015"/>
                  </a:lnTo>
                  <a:lnTo>
                    <a:pt x="3606" y="761873"/>
                  </a:lnTo>
                  <a:lnTo>
                    <a:pt x="3606" y="606501"/>
                  </a:lnTo>
                  <a:close/>
                </a:path>
                <a:path w="3809" h="1051560">
                  <a:moveTo>
                    <a:pt x="3606" y="0"/>
                  </a:moveTo>
                  <a:lnTo>
                    <a:pt x="0" y="0"/>
                  </a:lnTo>
                  <a:lnTo>
                    <a:pt x="0" y="28244"/>
                  </a:lnTo>
                  <a:lnTo>
                    <a:pt x="3606" y="28244"/>
                  </a:lnTo>
                  <a:lnTo>
                    <a:pt x="3606" y="0"/>
                  </a:lnTo>
                  <a:close/>
                </a:path>
              </a:pathLst>
            </a:custGeom>
            <a:solidFill>
              <a:srgbClr val="9B959F"/>
            </a:solidFill>
          </p:spPr>
          <p:txBody>
            <a:bodyPr wrap="square" lIns="0" tIns="0" rIns="0" bIns="0" rtlCol="0"/>
            <a:lstStyle/>
            <a:p>
              <a:endParaRPr lang="fr-FR" noProof="0" dirty="0"/>
            </a:p>
          </p:txBody>
        </p:sp>
        <p:sp>
          <p:nvSpPr>
            <p:cNvPr id="7355" name="object 7355"/>
            <p:cNvSpPr/>
            <p:nvPr/>
          </p:nvSpPr>
          <p:spPr>
            <a:xfrm>
              <a:off x="7950879" y="5291827"/>
              <a:ext cx="3810" cy="1051560"/>
            </a:xfrm>
            <a:custGeom>
              <a:avLst/>
              <a:gdLst/>
              <a:ahLst/>
              <a:cxnLst/>
              <a:rect l="l" t="t" r="r" b="b"/>
              <a:pathLst>
                <a:path w="3809" h="1051560">
                  <a:moveTo>
                    <a:pt x="3602" y="846535"/>
                  </a:moveTo>
                  <a:lnTo>
                    <a:pt x="3602" y="1051450"/>
                  </a:lnTo>
                </a:path>
                <a:path w="3809" h="1051560">
                  <a:moveTo>
                    <a:pt x="0" y="1051008"/>
                  </a:moveTo>
                  <a:lnTo>
                    <a:pt x="0" y="846535"/>
                  </a:lnTo>
                </a:path>
                <a:path w="3809" h="1051560">
                  <a:moveTo>
                    <a:pt x="3602" y="406"/>
                  </a:moveTo>
                  <a:lnTo>
                    <a:pt x="3602" y="17225"/>
                  </a:lnTo>
                </a:path>
                <a:path w="3809" h="1051560">
                  <a:moveTo>
                    <a:pt x="3602" y="606911"/>
                  </a:moveTo>
                  <a:lnTo>
                    <a:pt x="3602" y="725885"/>
                  </a:lnTo>
                </a:path>
                <a:path w="3809" h="1051560">
                  <a:moveTo>
                    <a:pt x="0" y="725885"/>
                  </a:moveTo>
                  <a:lnTo>
                    <a:pt x="0" y="606559"/>
                  </a:lnTo>
                </a:path>
                <a:path w="3809" h="1051560">
                  <a:moveTo>
                    <a:pt x="0" y="17225"/>
                  </a:moveTo>
                  <a:lnTo>
                    <a:pt x="0" y="0"/>
                  </a:lnTo>
                </a:path>
                <a:path w="3809" h="1051560">
                  <a:moveTo>
                    <a:pt x="3602" y="743665"/>
                  </a:moveTo>
                  <a:lnTo>
                    <a:pt x="3602" y="762286"/>
                  </a:lnTo>
                </a:path>
                <a:path w="3809" h="1051560">
                  <a:moveTo>
                    <a:pt x="3602" y="825037"/>
                  </a:moveTo>
                  <a:lnTo>
                    <a:pt x="3602" y="846535"/>
                  </a:lnTo>
                </a:path>
                <a:path w="3809" h="1051560">
                  <a:moveTo>
                    <a:pt x="0" y="846535"/>
                  </a:moveTo>
                  <a:lnTo>
                    <a:pt x="0" y="826552"/>
                  </a:lnTo>
                </a:path>
                <a:path w="3809" h="1051560">
                  <a:moveTo>
                    <a:pt x="0" y="759421"/>
                  </a:moveTo>
                  <a:lnTo>
                    <a:pt x="0" y="743665"/>
                  </a:lnTo>
                </a:path>
                <a:path w="3809" h="1051560">
                  <a:moveTo>
                    <a:pt x="3602" y="725885"/>
                  </a:moveTo>
                  <a:lnTo>
                    <a:pt x="3602" y="743665"/>
                  </a:lnTo>
                </a:path>
                <a:path w="3809" h="1051560">
                  <a:moveTo>
                    <a:pt x="0" y="743665"/>
                  </a:moveTo>
                  <a:lnTo>
                    <a:pt x="0" y="725885"/>
                  </a:lnTo>
                </a:path>
                <a:path w="3809" h="1051560">
                  <a:moveTo>
                    <a:pt x="3602" y="17225"/>
                  </a:moveTo>
                  <a:lnTo>
                    <a:pt x="3602" y="28655"/>
                  </a:lnTo>
                </a:path>
                <a:path w="3809" h="1051560">
                  <a:moveTo>
                    <a:pt x="0" y="28655"/>
                  </a:moveTo>
                  <a:lnTo>
                    <a:pt x="0" y="17225"/>
                  </a:lnTo>
                </a:path>
              </a:pathLst>
            </a:custGeom>
            <a:ln w="3175">
              <a:solidFill>
                <a:srgbClr val="9B959F"/>
              </a:solidFill>
            </a:ln>
          </p:spPr>
          <p:txBody>
            <a:bodyPr wrap="square" lIns="0" tIns="0" rIns="0" bIns="0" rtlCol="0"/>
            <a:lstStyle/>
            <a:p>
              <a:endParaRPr lang="fr-FR" noProof="0" dirty="0"/>
            </a:p>
          </p:txBody>
        </p:sp>
        <p:sp>
          <p:nvSpPr>
            <p:cNvPr id="7356" name="object 7356"/>
            <p:cNvSpPr/>
            <p:nvPr/>
          </p:nvSpPr>
          <p:spPr>
            <a:xfrm>
              <a:off x="7954480" y="5292458"/>
              <a:ext cx="2540" cy="1050925"/>
            </a:xfrm>
            <a:custGeom>
              <a:avLst/>
              <a:gdLst/>
              <a:ahLst/>
              <a:cxnLst/>
              <a:rect l="l" t="t" r="r" b="b"/>
              <a:pathLst>
                <a:path w="2540" h="1050925">
                  <a:moveTo>
                    <a:pt x="1917" y="823607"/>
                  </a:moveTo>
                  <a:lnTo>
                    <a:pt x="0" y="824407"/>
                  </a:lnTo>
                  <a:lnTo>
                    <a:pt x="0" y="1050823"/>
                  </a:lnTo>
                  <a:lnTo>
                    <a:pt x="1917" y="1050823"/>
                  </a:lnTo>
                  <a:lnTo>
                    <a:pt x="1917" y="823607"/>
                  </a:lnTo>
                  <a:close/>
                </a:path>
                <a:path w="2540" h="1050925">
                  <a:moveTo>
                    <a:pt x="1917" y="606475"/>
                  </a:moveTo>
                  <a:lnTo>
                    <a:pt x="0" y="606475"/>
                  </a:lnTo>
                  <a:lnTo>
                    <a:pt x="0" y="761657"/>
                  </a:lnTo>
                  <a:lnTo>
                    <a:pt x="1917" y="763193"/>
                  </a:lnTo>
                  <a:lnTo>
                    <a:pt x="1917" y="606475"/>
                  </a:lnTo>
                  <a:close/>
                </a:path>
                <a:path w="2540" h="1050925">
                  <a:moveTo>
                    <a:pt x="1917" y="0"/>
                  </a:moveTo>
                  <a:lnTo>
                    <a:pt x="0" y="0"/>
                  </a:lnTo>
                  <a:lnTo>
                    <a:pt x="0" y="28028"/>
                  </a:lnTo>
                  <a:lnTo>
                    <a:pt x="1917" y="28028"/>
                  </a:lnTo>
                  <a:lnTo>
                    <a:pt x="1917" y="0"/>
                  </a:lnTo>
                  <a:close/>
                </a:path>
              </a:pathLst>
            </a:custGeom>
            <a:solidFill>
              <a:srgbClr val="9B959F"/>
            </a:solidFill>
          </p:spPr>
          <p:txBody>
            <a:bodyPr wrap="square" lIns="0" tIns="0" rIns="0" bIns="0" rtlCol="0"/>
            <a:lstStyle/>
            <a:p>
              <a:endParaRPr lang="fr-FR" noProof="0" dirty="0"/>
            </a:p>
          </p:txBody>
        </p:sp>
        <p:sp>
          <p:nvSpPr>
            <p:cNvPr id="7357" name="object 7357"/>
            <p:cNvSpPr/>
            <p:nvPr/>
          </p:nvSpPr>
          <p:spPr>
            <a:xfrm>
              <a:off x="7954482" y="5292233"/>
              <a:ext cx="2540" cy="1051560"/>
            </a:xfrm>
            <a:custGeom>
              <a:avLst/>
              <a:gdLst/>
              <a:ahLst/>
              <a:cxnLst/>
              <a:rect l="l" t="t" r="r" b="b"/>
              <a:pathLst>
                <a:path w="2540" h="1051560">
                  <a:moveTo>
                    <a:pt x="1921" y="846129"/>
                  </a:moveTo>
                  <a:lnTo>
                    <a:pt x="1921" y="1051279"/>
                  </a:lnTo>
                </a:path>
                <a:path w="2540" h="1051560">
                  <a:moveTo>
                    <a:pt x="0" y="1051044"/>
                  </a:moveTo>
                  <a:lnTo>
                    <a:pt x="0" y="846129"/>
                  </a:lnTo>
                </a:path>
                <a:path w="2540" h="1051560">
                  <a:moveTo>
                    <a:pt x="1921" y="216"/>
                  </a:moveTo>
                  <a:lnTo>
                    <a:pt x="1921" y="16819"/>
                  </a:lnTo>
                </a:path>
                <a:path w="2540" h="1051560">
                  <a:moveTo>
                    <a:pt x="1921" y="606693"/>
                  </a:moveTo>
                  <a:lnTo>
                    <a:pt x="1921" y="725479"/>
                  </a:lnTo>
                </a:path>
                <a:path w="2540" h="1051560">
                  <a:moveTo>
                    <a:pt x="0" y="725479"/>
                  </a:moveTo>
                  <a:lnTo>
                    <a:pt x="0" y="606505"/>
                  </a:lnTo>
                </a:path>
                <a:path w="2540" h="1051560">
                  <a:moveTo>
                    <a:pt x="0" y="16819"/>
                  </a:moveTo>
                  <a:lnTo>
                    <a:pt x="0" y="0"/>
                  </a:lnTo>
                </a:path>
                <a:path w="2540" h="1051560">
                  <a:moveTo>
                    <a:pt x="1921" y="743259"/>
                  </a:moveTo>
                  <a:lnTo>
                    <a:pt x="1921" y="763408"/>
                  </a:lnTo>
                </a:path>
                <a:path w="2540" h="1051560">
                  <a:moveTo>
                    <a:pt x="1921" y="823823"/>
                  </a:moveTo>
                  <a:lnTo>
                    <a:pt x="1921" y="846129"/>
                  </a:lnTo>
                </a:path>
                <a:path w="2540" h="1051560">
                  <a:moveTo>
                    <a:pt x="0" y="846129"/>
                  </a:moveTo>
                  <a:lnTo>
                    <a:pt x="0" y="824631"/>
                  </a:lnTo>
                </a:path>
                <a:path w="2540" h="1051560">
                  <a:moveTo>
                    <a:pt x="0" y="761880"/>
                  </a:moveTo>
                  <a:lnTo>
                    <a:pt x="0" y="743259"/>
                  </a:lnTo>
                </a:path>
                <a:path w="2540" h="1051560">
                  <a:moveTo>
                    <a:pt x="1921" y="725479"/>
                  </a:moveTo>
                  <a:lnTo>
                    <a:pt x="1921" y="743259"/>
                  </a:lnTo>
                </a:path>
                <a:path w="2540" h="1051560">
                  <a:moveTo>
                    <a:pt x="0" y="743259"/>
                  </a:moveTo>
                  <a:lnTo>
                    <a:pt x="0" y="725479"/>
                  </a:lnTo>
                </a:path>
                <a:path w="2540" h="1051560">
                  <a:moveTo>
                    <a:pt x="1921" y="16819"/>
                  </a:moveTo>
                  <a:lnTo>
                    <a:pt x="1921" y="28249"/>
                  </a:lnTo>
                </a:path>
                <a:path w="2540" h="1051560">
                  <a:moveTo>
                    <a:pt x="0" y="28249"/>
                  </a:moveTo>
                  <a:lnTo>
                    <a:pt x="0" y="16819"/>
                  </a:lnTo>
                </a:path>
              </a:pathLst>
            </a:custGeom>
            <a:ln w="3175">
              <a:solidFill>
                <a:srgbClr val="9B959F"/>
              </a:solidFill>
            </a:ln>
          </p:spPr>
          <p:txBody>
            <a:bodyPr wrap="square" lIns="0" tIns="0" rIns="0" bIns="0" rtlCol="0"/>
            <a:lstStyle/>
            <a:p>
              <a:endParaRPr lang="fr-FR" noProof="0" dirty="0"/>
            </a:p>
          </p:txBody>
        </p:sp>
        <p:sp>
          <p:nvSpPr>
            <p:cNvPr id="7358" name="object 7358"/>
            <p:cNvSpPr/>
            <p:nvPr/>
          </p:nvSpPr>
          <p:spPr>
            <a:xfrm>
              <a:off x="7956398" y="5292864"/>
              <a:ext cx="3810" cy="1051560"/>
            </a:xfrm>
            <a:custGeom>
              <a:avLst/>
              <a:gdLst/>
              <a:ahLst/>
              <a:cxnLst/>
              <a:rect l="l" t="t" r="r" b="b"/>
              <a:pathLst>
                <a:path w="3809" h="1051560">
                  <a:moveTo>
                    <a:pt x="3606" y="821677"/>
                  </a:moveTo>
                  <a:lnTo>
                    <a:pt x="0" y="823201"/>
                  </a:lnTo>
                  <a:lnTo>
                    <a:pt x="0" y="1050658"/>
                  </a:lnTo>
                  <a:lnTo>
                    <a:pt x="3606" y="1051090"/>
                  </a:lnTo>
                  <a:lnTo>
                    <a:pt x="3606" y="821677"/>
                  </a:lnTo>
                  <a:close/>
                </a:path>
                <a:path w="3809" h="1051560">
                  <a:moveTo>
                    <a:pt x="3606" y="606425"/>
                  </a:moveTo>
                  <a:lnTo>
                    <a:pt x="0" y="606425"/>
                  </a:lnTo>
                  <a:lnTo>
                    <a:pt x="0" y="762787"/>
                  </a:lnTo>
                  <a:lnTo>
                    <a:pt x="3606" y="765644"/>
                  </a:lnTo>
                  <a:lnTo>
                    <a:pt x="3606" y="606425"/>
                  </a:lnTo>
                  <a:close/>
                </a:path>
                <a:path w="3809" h="1051560">
                  <a:moveTo>
                    <a:pt x="3606" y="0"/>
                  </a:moveTo>
                  <a:lnTo>
                    <a:pt x="0" y="0"/>
                  </a:lnTo>
                  <a:lnTo>
                    <a:pt x="0" y="27622"/>
                  </a:lnTo>
                  <a:lnTo>
                    <a:pt x="3606" y="27622"/>
                  </a:lnTo>
                  <a:lnTo>
                    <a:pt x="3606" y="0"/>
                  </a:lnTo>
                  <a:close/>
                </a:path>
              </a:pathLst>
            </a:custGeom>
            <a:solidFill>
              <a:srgbClr val="9B949F"/>
            </a:solidFill>
          </p:spPr>
          <p:txBody>
            <a:bodyPr wrap="square" lIns="0" tIns="0" rIns="0" bIns="0" rtlCol="0"/>
            <a:lstStyle/>
            <a:p>
              <a:endParaRPr lang="fr-FR" noProof="0" dirty="0"/>
            </a:p>
          </p:txBody>
        </p:sp>
        <p:sp>
          <p:nvSpPr>
            <p:cNvPr id="7359" name="object 7359"/>
            <p:cNvSpPr/>
            <p:nvPr/>
          </p:nvSpPr>
          <p:spPr>
            <a:xfrm>
              <a:off x="7956404" y="5292449"/>
              <a:ext cx="3810" cy="1051560"/>
            </a:xfrm>
            <a:custGeom>
              <a:avLst/>
              <a:gdLst/>
              <a:ahLst/>
              <a:cxnLst/>
              <a:rect l="l" t="t" r="r" b="b"/>
              <a:pathLst>
                <a:path w="3809" h="1051560">
                  <a:moveTo>
                    <a:pt x="3602" y="845912"/>
                  </a:moveTo>
                  <a:lnTo>
                    <a:pt x="3602" y="1051504"/>
                  </a:lnTo>
                </a:path>
                <a:path w="3809" h="1051560">
                  <a:moveTo>
                    <a:pt x="0" y="1051063"/>
                  </a:moveTo>
                  <a:lnTo>
                    <a:pt x="0" y="845912"/>
                  </a:lnTo>
                </a:path>
                <a:path w="3809" h="1051560">
                  <a:moveTo>
                    <a:pt x="3602" y="406"/>
                  </a:moveTo>
                  <a:lnTo>
                    <a:pt x="3602" y="16602"/>
                  </a:lnTo>
                </a:path>
                <a:path w="3809" h="1051560">
                  <a:moveTo>
                    <a:pt x="3602" y="606829"/>
                  </a:moveTo>
                  <a:lnTo>
                    <a:pt x="3602" y="725262"/>
                  </a:lnTo>
                </a:path>
                <a:path w="3809" h="1051560">
                  <a:moveTo>
                    <a:pt x="0" y="725262"/>
                  </a:moveTo>
                  <a:lnTo>
                    <a:pt x="0" y="606476"/>
                  </a:lnTo>
                </a:path>
                <a:path w="3809" h="1051560">
                  <a:moveTo>
                    <a:pt x="0" y="16602"/>
                  </a:moveTo>
                  <a:lnTo>
                    <a:pt x="0" y="0"/>
                  </a:lnTo>
                </a:path>
                <a:path w="3809" h="1051560">
                  <a:moveTo>
                    <a:pt x="3602" y="743042"/>
                  </a:moveTo>
                  <a:lnTo>
                    <a:pt x="3602" y="766056"/>
                  </a:lnTo>
                </a:path>
                <a:path w="3809" h="1051560">
                  <a:moveTo>
                    <a:pt x="3602" y="822091"/>
                  </a:moveTo>
                  <a:lnTo>
                    <a:pt x="3602" y="845912"/>
                  </a:lnTo>
                </a:path>
                <a:path w="3809" h="1051560">
                  <a:moveTo>
                    <a:pt x="0" y="845912"/>
                  </a:moveTo>
                  <a:lnTo>
                    <a:pt x="0" y="823606"/>
                  </a:lnTo>
                </a:path>
                <a:path w="3809" h="1051560">
                  <a:moveTo>
                    <a:pt x="0" y="763191"/>
                  </a:moveTo>
                  <a:lnTo>
                    <a:pt x="0" y="743042"/>
                  </a:lnTo>
                </a:path>
                <a:path w="3809" h="1051560">
                  <a:moveTo>
                    <a:pt x="3602" y="725262"/>
                  </a:moveTo>
                  <a:lnTo>
                    <a:pt x="3602" y="743042"/>
                  </a:lnTo>
                </a:path>
                <a:path w="3809" h="1051560">
                  <a:moveTo>
                    <a:pt x="0" y="743042"/>
                  </a:moveTo>
                  <a:lnTo>
                    <a:pt x="0" y="725262"/>
                  </a:lnTo>
                </a:path>
                <a:path w="3809" h="1051560">
                  <a:moveTo>
                    <a:pt x="3602" y="16602"/>
                  </a:moveTo>
                  <a:lnTo>
                    <a:pt x="3602" y="28032"/>
                  </a:lnTo>
                </a:path>
                <a:path w="3809" h="1051560">
                  <a:moveTo>
                    <a:pt x="0" y="28032"/>
                  </a:moveTo>
                  <a:lnTo>
                    <a:pt x="0" y="16602"/>
                  </a:lnTo>
                </a:path>
              </a:pathLst>
            </a:custGeom>
            <a:ln w="3175">
              <a:solidFill>
                <a:srgbClr val="9B949F"/>
              </a:solidFill>
            </a:ln>
          </p:spPr>
          <p:txBody>
            <a:bodyPr wrap="square" lIns="0" tIns="0" rIns="0" bIns="0" rtlCol="0"/>
            <a:lstStyle/>
            <a:p>
              <a:endParaRPr lang="fr-FR" noProof="0" dirty="0"/>
            </a:p>
          </p:txBody>
        </p:sp>
        <p:sp>
          <p:nvSpPr>
            <p:cNvPr id="7360" name="object 7360"/>
            <p:cNvSpPr/>
            <p:nvPr/>
          </p:nvSpPr>
          <p:spPr>
            <a:xfrm>
              <a:off x="7960004" y="5293271"/>
              <a:ext cx="3810" cy="1052195"/>
            </a:xfrm>
            <a:custGeom>
              <a:avLst/>
              <a:gdLst/>
              <a:ahLst/>
              <a:cxnLst/>
              <a:rect l="l" t="t" r="r" b="b"/>
              <a:pathLst>
                <a:path w="3809" h="1052195">
                  <a:moveTo>
                    <a:pt x="3594" y="815759"/>
                  </a:moveTo>
                  <a:lnTo>
                    <a:pt x="1930" y="815759"/>
                  </a:lnTo>
                  <a:lnTo>
                    <a:pt x="1930" y="821486"/>
                  </a:lnTo>
                  <a:lnTo>
                    <a:pt x="0" y="821486"/>
                  </a:lnTo>
                  <a:lnTo>
                    <a:pt x="0" y="1050531"/>
                  </a:lnTo>
                  <a:lnTo>
                    <a:pt x="3390" y="1050531"/>
                  </a:lnTo>
                  <a:lnTo>
                    <a:pt x="3390" y="1051674"/>
                  </a:lnTo>
                  <a:lnTo>
                    <a:pt x="3594" y="1051674"/>
                  </a:lnTo>
                  <a:lnTo>
                    <a:pt x="3594" y="1050531"/>
                  </a:lnTo>
                  <a:lnTo>
                    <a:pt x="3594" y="821486"/>
                  </a:lnTo>
                  <a:lnTo>
                    <a:pt x="3594" y="815759"/>
                  </a:lnTo>
                  <a:close/>
                </a:path>
                <a:path w="3809" h="1052195">
                  <a:moveTo>
                    <a:pt x="3594" y="606361"/>
                  </a:moveTo>
                  <a:lnTo>
                    <a:pt x="0" y="606361"/>
                  </a:lnTo>
                  <a:lnTo>
                    <a:pt x="0" y="765238"/>
                  </a:lnTo>
                  <a:lnTo>
                    <a:pt x="3594" y="768108"/>
                  </a:lnTo>
                  <a:lnTo>
                    <a:pt x="3594" y="606361"/>
                  </a:lnTo>
                  <a:close/>
                </a:path>
                <a:path w="3809" h="1052195">
                  <a:moveTo>
                    <a:pt x="3594" y="0"/>
                  </a:moveTo>
                  <a:lnTo>
                    <a:pt x="0" y="0"/>
                  </a:lnTo>
                  <a:lnTo>
                    <a:pt x="0" y="27216"/>
                  </a:lnTo>
                  <a:lnTo>
                    <a:pt x="3594" y="27216"/>
                  </a:lnTo>
                  <a:lnTo>
                    <a:pt x="3594" y="0"/>
                  </a:lnTo>
                  <a:close/>
                </a:path>
              </a:pathLst>
            </a:custGeom>
            <a:solidFill>
              <a:srgbClr val="9B949F"/>
            </a:solidFill>
          </p:spPr>
          <p:txBody>
            <a:bodyPr wrap="square" lIns="0" tIns="0" rIns="0" bIns="0" rtlCol="0"/>
            <a:lstStyle/>
            <a:p>
              <a:endParaRPr lang="fr-FR" noProof="0" dirty="0"/>
            </a:p>
          </p:txBody>
        </p:sp>
        <p:sp>
          <p:nvSpPr>
            <p:cNvPr id="7361" name="object 7361"/>
            <p:cNvSpPr/>
            <p:nvPr/>
          </p:nvSpPr>
          <p:spPr>
            <a:xfrm>
              <a:off x="7960007" y="5292855"/>
              <a:ext cx="3810" cy="1051560"/>
            </a:xfrm>
            <a:custGeom>
              <a:avLst/>
              <a:gdLst/>
              <a:ahLst/>
              <a:cxnLst/>
              <a:rect l="l" t="t" r="r" b="b"/>
              <a:pathLst>
                <a:path w="3809" h="1051560">
                  <a:moveTo>
                    <a:pt x="3602" y="845506"/>
                  </a:moveTo>
                  <a:lnTo>
                    <a:pt x="3602" y="1051540"/>
                  </a:lnTo>
                </a:path>
                <a:path w="3809" h="1051560">
                  <a:moveTo>
                    <a:pt x="0" y="1051098"/>
                  </a:moveTo>
                  <a:lnTo>
                    <a:pt x="0" y="845506"/>
                  </a:lnTo>
                </a:path>
                <a:path w="3809" h="1051560">
                  <a:moveTo>
                    <a:pt x="3602" y="406"/>
                  </a:moveTo>
                  <a:lnTo>
                    <a:pt x="3602" y="16196"/>
                  </a:lnTo>
                </a:path>
                <a:path w="3809" h="1051560">
                  <a:moveTo>
                    <a:pt x="3602" y="606775"/>
                  </a:moveTo>
                  <a:lnTo>
                    <a:pt x="3602" y="724856"/>
                  </a:lnTo>
                </a:path>
                <a:path w="3809" h="1051560">
                  <a:moveTo>
                    <a:pt x="0" y="724856"/>
                  </a:moveTo>
                  <a:lnTo>
                    <a:pt x="0" y="606423"/>
                  </a:lnTo>
                </a:path>
                <a:path w="3809" h="1051560">
                  <a:moveTo>
                    <a:pt x="0" y="16196"/>
                  </a:moveTo>
                  <a:lnTo>
                    <a:pt x="0" y="0"/>
                  </a:lnTo>
                </a:path>
                <a:path w="3809" h="1051560">
                  <a:moveTo>
                    <a:pt x="3602" y="742636"/>
                  </a:moveTo>
                  <a:lnTo>
                    <a:pt x="3602" y="768515"/>
                  </a:lnTo>
                </a:path>
                <a:path w="3809" h="1051560">
                  <a:moveTo>
                    <a:pt x="3602" y="815784"/>
                  </a:moveTo>
                  <a:lnTo>
                    <a:pt x="3602" y="845506"/>
                  </a:lnTo>
                </a:path>
                <a:path w="3809" h="1051560">
                  <a:moveTo>
                    <a:pt x="0" y="845506"/>
                  </a:moveTo>
                  <a:lnTo>
                    <a:pt x="0" y="821685"/>
                  </a:lnTo>
                </a:path>
                <a:path w="3809" h="1051560">
                  <a:moveTo>
                    <a:pt x="0" y="765650"/>
                  </a:moveTo>
                  <a:lnTo>
                    <a:pt x="0" y="742636"/>
                  </a:lnTo>
                </a:path>
                <a:path w="3809" h="1051560">
                  <a:moveTo>
                    <a:pt x="3602" y="724856"/>
                  </a:moveTo>
                  <a:lnTo>
                    <a:pt x="3602" y="742636"/>
                  </a:lnTo>
                </a:path>
                <a:path w="3809" h="1051560">
                  <a:moveTo>
                    <a:pt x="0" y="742636"/>
                  </a:moveTo>
                  <a:lnTo>
                    <a:pt x="0" y="724856"/>
                  </a:lnTo>
                </a:path>
                <a:path w="3809" h="1051560">
                  <a:moveTo>
                    <a:pt x="3602" y="16196"/>
                  </a:moveTo>
                  <a:lnTo>
                    <a:pt x="3602" y="27626"/>
                  </a:lnTo>
                </a:path>
                <a:path w="3809" h="1051560">
                  <a:moveTo>
                    <a:pt x="0" y="27626"/>
                  </a:moveTo>
                  <a:lnTo>
                    <a:pt x="0" y="16196"/>
                  </a:lnTo>
                </a:path>
              </a:pathLst>
            </a:custGeom>
            <a:ln w="3175">
              <a:solidFill>
                <a:srgbClr val="9B949F"/>
              </a:solidFill>
            </a:ln>
          </p:spPr>
          <p:txBody>
            <a:bodyPr wrap="square" lIns="0" tIns="0" rIns="0" bIns="0" rtlCol="0"/>
            <a:lstStyle/>
            <a:p>
              <a:endParaRPr lang="fr-FR" noProof="0" dirty="0"/>
            </a:p>
          </p:txBody>
        </p:sp>
        <p:sp>
          <p:nvSpPr>
            <p:cNvPr id="7362" name="object 7362"/>
            <p:cNvSpPr/>
            <p:nvPr/>
          </p:nvSpPr>
          <p:spPr>
            <a:xfrm>
              <a:off x="7963599" y="5293677"/>
              <a:ext cx="3810" cy="1051560"/>
            </a:xfrm>
            <a:custGeom>
              <a:avLst/>
              <a:gdLst/>
              <a:ahLst/>
              <a:cxnLst/>
              <a:rect l="l" t="t" r="r" b="b"/>
              <a:pathLst>
                <a:path w="3809" h="1051560">
                  <a:moveTo>
                    <a:pt x="3606" y="807948"/>
                  </a:moveTo>
                  <a:lnTo>
                    <a:pt x="0" y="814971"/>
                  </a:lnTo>
                  <a:lnTo>
                    <a:pt x="0" y="1050721"/>
                  </a:lnTo>
                  <a:lnTo>
                    <a:pt x="3606" y="1051166"/>
                  </a:lnTo>
                  <a:lnTo>
                    <a:pt x="3606" y="807948"/>
                  </a:lnTo>
                  <a:close/>
                </a:path>
                <a:path w="3809" h="1051560">
                  <a:moveTo>
                    <a:pt x="3606" y="606310"/>
                  </a:moveTo>
                  <a:lnTo>
                    <a:pt x="0" y="606310"/>
                  </a:lnTo>
                  <a:lnTo>
                    <a:pt x="0" y="767702"/>
                  </a:lnTo>
                  <a:lnTo>
                    <a:pt x="3606" y="770559"/>
                  </a:lnTo>
                  <a:lnTo>
                    <a:pt x="3606" y="606310"/>
                  </a:lnTo>
                  <a:close/>
                </a:path>
                <a:path w="3809" h="1051560">
                  <a:moveTo>
                    <a:pt x="3606" y="0"/>
                  </a:moveTo>
                  <a:lnTo>
                    <a:pt x="0" y="0"/>
                  </a:lnTo>
                  <a:lnTo>
                    <a:pt x="0" y="26809"/>
                  </a:lnTo>
                  <a:lnTo>
                    <a:pt x="3606" y="26809"/>
                  </a:lnTo>
                  <a:lnTo>
                    <a:pt x="3606" y="0"/>
                  </a:lnTo>
                  <a:close/>
                </a:path>
              </a:pathLst>
            </a:custGeom>
            <a:solidFill>
              <a:srgbClr val="9B949F"/>
            </a:solidFill>
          </p:spPr>
          <p:txBody>
            <a:bodyPr wrap="square" lIns="0" tIns="0" rIns="0" bIns="0" rtlCol="0"/>
            <a:lstStyle/>
            <a:p>
              <a:endParaRPr lang="fr-FR" noProof="0" dirty="0"/>
            </a:p>
          </p:txBody>
        </p:sp>
        <p:sp>
          <p:nvSpPr>
            <p:cNvPr id="7363" name="object 7363"/>
            <p:cNvSpPr/>
            <p:nvPr/>
          </p:nvSpPr>
          <p:spPr>
            <a:xfrm>
              <a:off x="7963609" y="5293261"/>
              <a:ext cx="3810" cy="1052195"/>
            </a:xfrm>
            <a:custGeom>
              <a:avLst/>
              <a:gdLst/>
              <a:ahLst/>
              <a:cxnLst/>
              <a:rect l="l" t="t" r="r" b="b"/>
              <a:pathLst>
                <a:path w="3809" h="1052195">
                  <a:moveTo>
                    <a:pt x="3602" y="845100"/>
                  </a:moveTo>
                  <a:lnTo>
                    <a:pt x="3602" y="1051575"/>
                  </a:lnTo>
                </a:path>
                <a:path w="3809" h="1052195">
                  <a:moveTo>
                    <a:pt x="0" y="1051134"/>
                  </a:moveTo>
                  <a:lnTo>
                    <a:pt x="0" y="845100"/>
                  </a:lnTo>
                </a:path>
                <a:path w="3809" h="1052195">
                  <a:moveTo>
                    <a:pt x="3602" y="406"/>
                  </a:moveTo>
                  <a:lnTo>
                    <a:pt x="3602" y="15790"/>
                  </a:lnTo>
                </a:path>
                <a:path w="3809" h="1052195">
                  <a:moveTo>
                    <a:pt x="3602" y="606721"/>
                  </a:moveTo>
                  <a:lnTo>
                    <a:pt x="3602" y="724450"/>
                  </a:lnTo>
                </a:path>
                <a:path w="3809" h="1052195">
                  <a:moveTo>
                    <a:pt x="0" y="724450"/>
                  </a:moveTo>
                  <a:lnTo>
                    <a:pt x="0" y="606369"/>
                  </a:lnTo>
                </a:path>
                <a:path w="3809" h="1052195">
                  <a:moveTo>
                    <a:pt x="0" y="15790"/>
                  </a:moveTo>
                  <a:lnTo>
                    <a:pt x="0" y="0"/>
                  </a:lnTo>
                </a:path>
                <a:path w="3809" h="1052195">
                  <a:moveTo>
                    <a:pt x="3602" y="742230"/>
                  </a:moveTo>
                  <a:lnTo>
                    <a:pt x="3602" y="770974"/>
                  </a:lnTo>
                </a:path>
                <a:path w="3809" h="1052195">
                  <a:moveTo>
                    <a:pt x="3602" y="808352"/>
                  </a:moveTo>
                  <a:lnTo>
                    <a:pt x="3602" y="845100"/>
                  </a:lnTo>
                </a:path>
                <a:path w="3809" h="1052195">
                  <a:moveTo>
                    <a:pt x="0" y="845100"/>
                  </a:moveTo>
                  <a:lnTo>
                    <a:pt x="0" y="815378"/>
                  </a:lnTo>
                </a:path>
                <a:path w="3809" h="1052195">
                  <a:moveTo>
                    <a:pt x="0" y="768109"/>
                  </a:moveTo>
                  <a:lnTo>
                    <a:pt x="0" y="742230"/>
                  </a:lnTo>
                </a:path>
                <a:path w="3809" h="1052195">
                  <a:moveTo>
                    <a:pt x="3602" y="724450"/>
                  </a:moveTo>
                  <a:lnTo>
                    <a:pt x="3602" y="742230"/>
                  </a:lnTo>
                </a:path>
                <a:path w="3809" h="1052195">
                  <a:moveTo>
                    <a:pt x="0" y="742230"/>
                  </a:moveTo>
                  <a:lnTo>
                    <a:pt x="0" y="724450"/>
                  </a:lnTo>
                </a:path>
                <a:path w="3809" h="1052195">
                  <a:moveTo>
                    <a:pt x="3602" y="15790"/>
                  </a:moveTo>
                  <a:lnTo>
                    <a:pt x="3602" y="27220"/>
                  </a:lnTo>
                </a:path>
                <a:path w="3809" h="1052195">
                  <a:moveTo>
                    <a:pt x="0" y="27220"/>
                  </a:moveTo>
                  <a:lnTo>
                    <a:pt x="0" y="15790"/>
                  </a:lnTo>
                </a:path>
              </a:pathLst>
            </a:custGeom>
            <a:ln w="3175">
              <a:solidFill>
                <a:srgbClr val="9B949F"/>
              </a:solidFill>
            </a:ln>
          </p:spPr>
          <p:txBody>
            <a:bodyPr wrap="square" lIns="0" tIns="0" rIns="0" bIns="0" rtlCol="0"/>
            <a:lstStyle/>
            <a:p>
              <a:endParaRPr lang="fr-FR" noProof="0" dirty="0"/>
            </a:p>
          </p:txBody>
        </p:sp>
        <p:sp>
          <p:nvSpPr>
            <p:cNvPr id="7364" name="object 7364"/>
            <p:cNvSpPr/>
            <p:nvPr/>
          </p:nvSpPr>
          <p:spPr>
            <a:xfrm>
              <a:off x="7967205" y="5293842"/>
              <a:ext cx="1905" cy="1051560"/>
            </a:xfrm>
            <a:custGeom>
              <a:avLst/>
              <a:gdLst/>
              <a:ahLst/>
              <a:cxnLst/>
              <a:rect l="l" t="t" r="r" b="b"/>
              <a:pathLst>
                <a:path w="1904" h="1051560">
                  <a:moveTo>
                    <a:pt x="1676" y="804494"/>
                  </a:moveTo>
                  <a:lnTo>
                    <a:pt x="0" y="807783"/>
                  </a:lnTo>
                  <a:lnTo>
                    <a:pt x="0" y="1051001"/>
                  </a:lnTo>
                  <a:lnTo>
                    <a:pt x="1676" y="1051001"/>
                  </a:lnTo>
                  <a:lnTo>
                    <a:pt x="1676" y="804494"/>
                  </a:lnTo>
                  <a:close/>
                </a:path>
                <a:path w="1904" h="1051560">
                  <a:moveTo>
                    <a:pt x="1676" y="770864"/>
                  </a:moveTo>
                  <a:lnTo>
                    <a:pt x="584" y="770864"/>
                  </a:lnTo>
                  <a:lnTo>
                    <a:pt x="1676" y="774649"/>
                  </a:lnTo>
                  <a:lnTo>
                    <a:pt x="1676" y="770864"/>
                  </a:lnTo>
                  <a:close/>
                </a:path>
                <a:path w="1904" h="1051560">
                  <a:moveTo>
                    <a:pt x="1676" y="606310"/>
                  </a:moveTo>
                  <a:lnTo>
                    <a:pt x="0" y="606310"/>
                  </a:lnTo>
                  <a:lnTo>
                    <a:pt x="0" y="770394"/>
                  </a:lnTo>
                  <a:lnTo>
                    <a:pt x="1676" y="770394"/>
                  </a:lnTo>
                  <a:lnTo>
                    <a:pt x="1676" y="606310"/>
                  </a:lnTo>
                  <a:close/>
                </a:path>
                <a:path w="1904" h="1051560">
                  <a:moveTo>
                    <a:pt x="1676" y="0"/>
                  </a:moveTo>
                  <a:lnTo>
                    <a:pt x="0" y="0"/>
                  </a:lnTo>
                  <a:lnTo>
                    <a:pt x="0" y="26644"/>
                  </a:lnTo>
                  <a:lnTo>
                    <a:pt x="1676" y="26644"/>
                  </a:lnTo>
                  <a:lnTo>
                    <a:pt x="1676" y="0"/>
                  </a:lnTo>
                  <a:close/>
                </a:path>
              </a:pathLst>
            </a:custGeom>
            <a:solidFill>
              <a:srgbClr val="9B949F"/>
            </a:solidFill>
          </p:spPr>
          <p:txBody>
            <a:bodyPr wrap="square" lIns="0" tIns="0" rIns="0" bIns="0" rtlCol="0"/>
            <a:lstStyle/>
            <a:p>
              <a:endParaRPr lang="fr-FR" noProof="0" dirty="0"/>
            </a:p>
          </p:txBody>
        </p:sp>
        <p:sp>
          <p:nvSpPr>
            <p:cNvPr id="7365" name="object 7365"/>
            <p:cNvSpPr/>
            <p:nvPr/>
          </p:nvSpPr>
          <p:spPr>
            <a:xfrm>
              <a:off x="7967212" y="5293667"/>
              <a:ext cx="1905" cy="1051560"/>
            </a:xfrm>
            <a:custGeom>
              <a:avLst/>
              <a:gdLst/>
              <a:ahLst/>
              <a:cxnLst/>
              <a:rect l="l" t="t" r="r" b="b"/>
              <a:pathLst>
                <a:path w="1904" h="1051560">
                  <a:moveTo>
                    <a:pt x="1681" y="844694"/>
                  </a:moveTo>
                  <a:lnTo>
                    <a:pt x="1681" y="1051376"/>
                  </a:lnTo>
                </a:path>
                <a:path w="1904" h="1051560">
                  <a:moveTo>
                    <a:pt x="0" y="1051169"/>
                  </a:moveTo>
                  <a:lnTo>
                    <a:pt x="0" y="844694"/>
                  </a:lnTo>
                </a:path>
                <a:path w="1904" h="1051560">
                  <a:moveTo>
                    <a:pt x="1681" y="173"/>
                  </a:moveTo>
                  <a:lnTo>
                    <a:pt x="1681" y="15384"/>
                  </a:lnTo>
                </a:path>
                <a:path w="1904" h="1051560">
                  <a:moveTo>
                    <a:pt x="1681" y="606479"/>
                  </a:moveTo>
                  <a:lnTo>
                    <a:pt x="1681" y="724044"/>
                  </a:lnTo>
                </a:path>
                <a:path w="1904" h="1051560">
                  <a:moveTo>
                    <a:pt x="0" y="724044"/>
                  </a:moveTo>
                  <a:lnTo>
                    <a:pt x="0" y="606315"/>
                  </a:lnTo>
                </a:path>
                <a:path w="1904" h="1051560">
                  <a:moveTo>
                    <a:pt x="0" y="15384"/>
                  </a:moveTo>
                  <a:lnTo>
                    <a:pt x="0" y="0"/>
                  </a:lnTo>
                </a:path>
                <a:path w="1904" h="1051560">
                  <a:moveTo>
                    <a:pt x="1681" y="741824"/>
                  </a:moveTo>
                  <a:lnTo>
                    <a:pt x="1681" y="774818"/>
                  </a:lnTo>
                </a:path>
                <a:path w="1904" h="1051560">
                  <a:moveTo>
                    <a:pt x="1681" y="804667"/>
                  </a:moveTo>
                  <a:lnTo>
                    <a:pt x="1681" y="844694"/>
                  </a:lnTo>
                </a:path>
                <a:path w="1904" h="1051560">
                  <a:moveTo>
                    <a:pt x="0" y="844694"/>
                  </a:moveTo>
                  <a:lnTo>
                    <a:pt x="0" y="807946"/>
                  </a:lnTo>
                </a:path>
                <a:path w="1904" h="1051560">
                  <a:moveTo>
                    <a:pt x="0" y="770568"/>
                  </a:moveTo>
                  <a:lnTo>
                    <a:pt x="0" y="741824"/>
                  </a:lnTo>
                </a:path>
                <a:path w="1904" h="1051560">
                  <a:moveTo>
                    <a:pt x="1681" y="724044"/>
                  </a:moveTo>
                  <a:lnTo>
                    <a:pt x="1681" y="741824"/>
                  </a:lnTo>
                </a:path>
                <a:path w="1904" h="1051560">
                  <a:moveTo>
                    <a:pt x="0" y="741824"/>
                  </a:moveTo>
                  <a:lnTo>
                    <a:pt x="0" y="724044"/>
                  </a:lnTo>
                </a:path>
                <a:path w="1904" h="1051560">
                  <a:moveTo>
                    <a:pt x="1681" y="15384"/>
                  </a:moveTo>
                  <a:lnTo>
                    <a:pt x="1681" y="26814"/>
                  </a:lnTo>
                </a:path>
                <a:path w="1904" h="1051560">
                  <a:moveTo>
                    <a:pt x="0" y="26814"/>
                  </a:moveTo>
                  <a:lnTo>
                    <a:pt x="0" y="15384"/>
                  </a:lnTo>
                </a:path>
              </a:pathLst>
            </a:custGeom>
            <a:ln w="3175">
              <a:solidFill>
                <a:srgbClr val="9B949F"/>
              </a:solidFill>
            </a:ln>
          </p:spPr>
          <p:txBody>
            <a:bodyPr wrap="square" lIns="0" tIns="0" rIns="0" bIns="0" rtlCol="0"/>
            <a:lstStyle/>
            <a:p>
              <a:endParaRPr lang="fr-FR" noProof="0" dirty="0"/>
            </a:p>
          </p:txBody>
        </p:sp>
        <p:sp>
          <p:nvSpPr>
            <p:cNvPr id="7366" name="object 7366"/>
            <p:cNvSpPr/>
            <p:nvPr/>
          </p:nvSpPr>
          <p:spPr>
            <a:xfrm>
              <a:off x="7968881" y="5294109"/>
              <a:ext cx="3810" cy="1051560"/>
            </a:xfrm>
            <a:custGeom>
              <a:avLst/>
              <a:gdLst/>
              <a:ahLst/>
              <a:cxnLst/>
              <a:rect l="l" t="t" r="r" b="b"/>
              <a:pathLst>
                <a:path w="3809" h="1051560">
                  <a:moveTo>
                    <a:pt x="3606" y="797204"/>
                  </a:moveTo>
                  <a:lnTo>
                    <a:pt x="0" y="804227"/>
                  </a:lnTo>
                  <a:lnTo>
                    <a:pt x="0" y="1050937"/>
                  </a:lnTo>
                  <a:lnTo>
                    <a:pt x="3606" y="1051382"/>
                  </a:lnTo>
                  <a:lnTo>
                    <a:pt x="3606" y="797204"/>
                  </a:lnTo>
                  <a:close/>
                </a:path>
                <a:path w="3809" h="1051560">
                  <a:moveTo>
                    <a:pt x="3606" y="606399"/>
                  </a:moveTo>
                  <a:lnTo>
                    <a:pt x="0" y="606399"/>
                  </a:lnTo>
                  <a:lnTo>
                    <a:pt x="0" y="774382"/>
                  </a:lnTo>
                  <a:lnTo>
                    <a:pt x="3606" y="786828"/>
                  </a:lnTo>
                  <a:lnTo>
                    <a:pt x="3606" y="606399"/>
                  </a:lnTo>
                  <a:close/>
                </a:path>
                <a:path w="3809" h="1051560">
                  <a:moveTo>
                    <a:pt x="3606" y="0"/>
                  </a:moveTo>
                  <a:lnTo>
                    <a:pt x="0" y="0"/>
                  </a:lnTo>
                  <a:lnTo>
                    <a:pt x="0" y="26377"/>
                  </a:lnTo>
                  <a:lnTo>
                    <a:pt x="3606" y="26377"/>
                  </a:lnTo>
                  <a:lnTo>
                    <a:pt x="3606" y="0"/>
                  </a:lnTo>
                  <a:close/>
                </a:path>
              </a:pathLst>
            </a:custGeom>
            <a:solidFill>
              <a:srgbClr val="9A949F"/>
            </a:solidFill>
          </p:spPr>
          <p:txBody>
            <a:bodyPr wrap="square" lIns="0" tIns="0" rIns="0" bIns="0" rtlCol="0"/>
            <a:lstStyle/>
            <a:p>
              <a:endParaRPr lang="fr-FR" noProof="0" dirty="0"/>
            </a:p>
          </p:txBody>
        </p:sp>
        <p:sp>
          <p:nvSpPr>
            <p:cNvPr id="7367" name="object 7367"/>
            <p:cNvSpPr/>
            <p:nvPr/>
          </p:nvSpPr>
          <p:spPr>
            <a:xfrm>
              <a:off x="7968894" y="5293841"/>
              <a:ext cx="3810" cy="1052195"/>
            </a:xfrm>
            <a:custGeom>
              <a:avLst/>
              <a:gdLst/>
              <a:ahLst/>
              <a:cxnLst/>
              <a:rect l="l" t="t" r="r" b="b"/>
              <a:pathLst>
                <a:path w="3809" h="1052195">
                  <a:moveTo>
                    <a:pt x="3602" y="844520"/>
                  </a:moveTo>
                  <a:lnTo>
                    <a:pt x="3602" y="1051644"/>
                  </a:lnTo>
                </a:path>
                <a:path w="3809" h="1052195">
                  <a:moveTo>
                    <a:pt x="0" y="1051202"/>
                  </a:moveTo>
                  <a:lnTo>
                    <a:pt x="0" y="844520"/>
                  </a:lnTo>
                </a:path>
                <a:path w="3809" h="1052195">
                  <a:moveTo>
                    <a:pt x="3602" y="263"/>
                  </a:moveTo>
                  <a:lnTo>
                    <a:pt x="3602" y="15210"/>
                  </a:lnTo>
                </a:path>
                <a:path w="3809" h="1052195">
                  <a:moveTo>
                    <a:pt x="3602" y="606658"/>
                  </a:moveTo>
                  <a:lnTo>
                    <a:pt x="3602" y="723870"/>
                  </a:lnTo>
                </a:path>
                <a:path w="3809" h="1052195">
                  <a:moveTo>
                    <a:pt x="0" y="723870"/>
                  </a:moveTo>
                  <a:lnTo>
                    <a:pt x="0" y="606306"/>
                  </a:lnTo>
                </a:path>
                <a:path w="3809" h="1052195">
                  <a:moveTo>
                    <a:pt x="0" y="15210"/>
                  </a:moveTo>
                  <a:lnTo>
                    <a:pt x="0" y="0"/>
                  </a:lnTo>
                </a:path>
                <a:path w="3809" h="1052195">
                  <a:moveTo>
                    <a:pt x="3602" y="741650"/>
                  </a:moveTo>
                  <a:lnTo>
                    <a:pt x="3602" y="787085"/>
                  </a:lnTo>
                </a:path>
                <a:path w="3809" h="1052195">
                  <a:moveTo>
                    <a:pt x="3602" y="797467"/>
                  </a:moveTo>
                  <a:lnTo>
                    <a:pt x="3602" y="844520"/>
                  </a:lnTo>
                </a:path>
                <a:path w="3809" h="1052195">
                  <a:moveTo>
                    <a:pt x="0" y="844520"/>
                  </a:moveTo>
                  <a:lnTo>
                    <a:pt x="0" y="804494"/>
                  </a:lnTo>
                </a:path>
                <a:path w="3809" h="1052195">
                  <a:moveTo>
                    <a:pt x="0" y="774644"/>
                  </a:moveTo>
                  <a:lnTo>
                    <a:pt x="0" y="741650"/>
                  </a:lnTo>
                </a:path>
                <a:path w="3809" h="1052195">
                  <a:moveTo>
                    <a:pt x="3602" y="723870"/>
                  </a:moveTo>
                  <a:lnTo>
                    <a:pt x="3602" y="741650"/>
                  </a:lnTo>
                </a:path>
                <a:path w="3809" h="1052195">
                  <a:moveTo>
                    <a:pt x="0" y="741650"/>
                  </a:moveTo>
                  <a:lnTo>
                    <a:pt x="0" y="723870"/>
                  </a:lnTo>
                </a:path>
                <a:path w="3809" h="1052195">
                  <a:moveTo>
                    <a:pt x="3602" y="15210"/>
                  </a:moveTo>
                  <a:lnTo>
                    <a:pt x="3602" y="26640"/>
                  </a:lnTo>
                </a:path>
                <a:path w="3809" h="1052195">
                  <a:moveTo>
                    <a:pt x="0" y="26640"/>
                  </a:moveTo>
                  <a:lnTo>
                    <a:pt x="0" y="15210"/>
                  </a:lnTo>
                </a:path>
              </a:pathLst>
            </a:custGeom>
            <a:ln w="3175">
              <a:solidFill>
                <a:srgbClr val="9A949F"/>
              </a:solidFill>
            </a:ln>
          </p:spPr>
          <p:txBody>
            <a:bodyPr wrap="square" lIns="0" tIns="0" rIns="0" bIns="0" rtlCol="0"/>
            <a:lstStyle/>
            <a:p>
              <a:endParaRPr lang="fr-FR" noProof="0" dirty="0"/>
            </a:p>
          </p:txBody>
        </p:sp>
        <p:sp>
          <p:nvSpPr>
            <p:cNvPr id="7368" name="object 7368"/>
            <p:cNvSpPr/>
            <p:nvPr/>
          </p:nvSpPr>
          <p:spPr>
            <a:xfrm>
              <a:off x="7972488" y="5294376"/>
              <a:ext cx="3810" cy="1052195"/>
            </a:xfrm>
            <a:custGeom>
              <a:avLst/>
              <a:gdLst/>
              <a:ahLst/>
              <a:cxnLst/>
              <a:rect l="l" t="t" r="r" b="b"/>
              <a:pathLst>
                <a:path w="3809" h="1052195">
                  <a:moveTo>
                    <a:pt x="3606" y="606234"/>
                  </a:moveTo>
                  <a:lnTo>
                    <a:pt x="0" y="606234"/>
                  </a:lnTo>
                  <a:lnTo>
                    <a:pt x="0" y="786028"/>
                  </a:lnTo>
                  <a:lnTo>
                    <a:pt x="838" y="786028"/>
                  </a:lnTo>
                  <a:lnTo>
                    <a:pt x="838" y="792899"/>
                  </a:lnTo>
                  <a:lnTo>
                    <a:pt x="901" y="797483"/>
                  </a:lnTo>
                  <a:lnTo>
                    <a:pt x="0" y="797483"/>
                  </a:lnTo>
                  <a:lnTo>
                    <a:pt x="0" y="1050569"/>
                  </a:lnTo>
                  <a:lnTo>
                    <a:pt x="254" y="1050569"/>
                  </a:lnTo>
                  <a:lnTo>
                    <a:pt x="254" y="1051725"/>
                  </a:lnTo>
                  <a:lnTo>
                    <a:pt x="3606" y="1051725"/>
                  </a:lnTo>
                  <a:lnTo>
                    <a:pt x="3606" y="1050569"/>
                  </a:lnTo>
                  <a:lnTo>
                    <a:pt x="3606" y="797483"/>
                  </a:lnTo>
                  <a:lnTo>
                    <a:pt x="3606" y="792899"/>
                  </a:lnTo>
                  <a:lnTo>
                    <a:pt x="3606" y="786028"/>
                  </a:lnTo>
                  <a:lnTo>
                    <a:pt x="3606" y="606234"/>
                  </a:lnTo>
                  <a:close/>
                </a:path>
                <a:path w="3809" h="1052195">
                  <a:moveTo>
                    <a:pt x="3606" y="0"/>
                  </a:moveTo>
                  <a:lnTo>
                    <a:pt x="0" y="0"/>
                  </a:lnTo>
                  <a:lnTo>
                    <a:pt x="0" y="26111"/>
                  </a:lnTo>
                  <a:lnTo>
                    <a:pt x="3606" y="26111"/>
                  </a:lnTo>
                  <a:lnTo>
                    <a:pt x="3606" y="0"/>
                  </a:lnTo>
                  <a:close/>
                </a:path>
              </a:pathLst>
            </a:custGeom>
            <a:solidFill>
              <a:srgbClr val="9A949F"/>
            </a:solidFill>
          </p:spPr>
          <p:txBody>
            <a:bodyPr wrap="square" lIns="0" tIns="0" rIns="0" bIns="0" rtlCol="0"/>
            <a:lstStyle/>
            <a:p>
              <a:endParaRPr lang="fr-FR" noProof="0" dirty="0"/>
            </a:p>
          </p:txBody>
        </p:sp>
        <p:sp>
          <p:nvSpPr>
            <p:cNvPr id="7369" name="object 7369"/>
            <p:cNvSpPr/>
            <p:nvPr/>
          </p:nvSpPr>
          <p:spPr>
            <a:xfrm>
              <a:off x="7972497" y="5294104"/>
              <a:ext cx="3810" cy="1052195"/>
            </a:xfrm>
            <a:custGeom>
              <a:avLst/>
              <a:gdLst/>
              <a:ahLst/>
              <a:cxnLst/>
              <a:rect l="l" t="t" r="r" b="b"/>
              <a:pathLst>
                <a:path w="3809" h="1052195">
                  <a:moveTo>
                    <a:pt x="3602" y="844257"/>
                  </a:moveTo>
                  <a:lnTo>
                    <a:pt x="3602" y="1051822"/>
                  </a:lnTo>
                </a:path>
                <a:path w="3809" h="1052195">
                  <a:moveTo>
                    <a:pt x="0" y="1051380"/>
                  </a:moveTo>
                  <a:lnTo>
                    <a:pt x="0" y="844257"/>
                  </a:lnTo>
                </a:path>
                <a:path w="3809" h="1052195">
                  <a:moveTo>
                    <a:pt x="3602" y="263"/>
                  </a:moveTo>
                  <a:lnTo>
                    <a:pt x="3602" y="14947"/>
                  </a:lnTo>
                </a:path>
                <a:path w="3809" h="1052195">
                  <a:moveTo>
                    <a:pt x="3602" y="606747"/>
                  </a:moveTo>
                  <a:lnTo>
                    <a:pt x="3602" y="723607"/>
                  </a:lnTo>
                </a:path>
                <a:path w="3809" h="1052195">
                  <a:moveTo>
                    <a:pt x="0" y="723607"/>
                  </a:moveTo>
                  <a:lnTo>
                    <a:pt x="0" y="606395"/>
                  </a:lnTo>
                </a:path>
                <a:path w="3809" h="1052195">
                  <a:moveTo>
                    <a:pt x="0" y="14947"/>
                  </a:moveTo>
                  <a:lnTo>
                    <a:pt x="0" y="0"/>
                  </a:lnTo>
                </a:path>
                <a:path w="3809" h="1052195">
                  <a:moveTo>
                    <a:pt x="3602" y="741387"/>
                  </a:moveTo>
                  <a:lnTo>
                    <a:pt x="3602" y="844257"/>
                  </a:lnTo>
                </a:path>
                <a:path w="3809" h="1052195">
                  <a:moveTo>
                    <a:pt x="0" y="844257"/>
                  </a:moveTo>
                  <a:lnTo>
                    <a:pt x="0" y="797204"/>
                  </a:lnTo>
                </a:path>
                <a:path w="3809" h="1052195">
                  <a:moveTo>
                    <a:pt x="0" y="786822"/>
                  </a:moveTo>
                  <a:lnTo>
                    <a:pt x="0" y="741387"/>
                  </a:lnTo>
                </a:path>
                <a:path w="3809" h="1052195">
                  <a:moveTo>
                    <a:pt x="3602" y="723607"/>
                  </a:moveTo>
                  <a:lnTo>
                    <a:pt x="3602" y="741387"/>
                  </a:lnTo>
                </a:path>
                <a:path w="3809" h="1052195">
                  <a:moveTo>
                    <a:pt x="0" y="741387"/>
                  </a:moveTo>
                  <a:lnTo>
                    <a:pt x="0" y="723607"/>
                  </a:lnTo>
                </a:path>
                <a:path w="3809" h="1052195">
                  <a:moveTo>
                    <a:pt x="3602" y="14947"/>
                  </a:moveTo>
                  <a:lnTo>
                    <a:pt x="3602" y="26377"/>
                  </a:lnTo>
                </a:path>
                <a:path w="3809" h="1052195">
                  <a:moveTo>
                    <a:pt x="0" y="26377"/>
                  </a:moveTo>
                  <a:lnTo>
                    <a:pt x="0" y="14947"/>
                  </a:lnTo>
                </a:path>
              </a:pathLst>
            </a:custGeom>
            <a:ln w="3175">
              <a:solidFill>
                <a:srgbClr val="9A949F"/>
              </a:solidFill>
            </a:ln>
          </p:spPr>
          <p:txBody>
            <a:bodyPr wrap="square" lIns="0" tIns="0" rIns="0" bIns="0" rtlCol="0"/>
            <a:lstStyle/>
            <a:p>
              <a:endParaRPr lang="fr-FR" noProof="0" dirty="0"/>
            </a:p>
          </p:txBody>
        </p:sp>
        <p:sp>
          <p:nvSpPr>
            <p:cNvPr id="7370" name="object 7370"/>
            <p:cNvSpPr/>
            <p:nvPr/>
          </p:nvSpPr>
          <p:spPr>
            <a:xfrm>
              <a:off x="7976096" y="5294515"/>
              <a:ext cx="2540" cy="1051560"/>
            </a:xfrm>
            <a:custGeom>
              <a:avLst/>
              <a:gdLst/>
              <a:ahLst/>
              <a:cxnLst/>
              <a:rect l="l" t="t" r="r" b="b"/>
              <a:pathLst>
                <a:path w="2540" h="1051560">
                  <a:moveTo>
                    <a:pt x="1917" y="606526"/>
                  </a:moveTo>
                  <a:lnTo>
                    <a:pt x="0" y="606526"/>
                  </a:lnTo>
                  <a:lnTo>
                    <a:pt x="0" y="1051420"/>
                  </a:lnTo>
                  <a:lnTo>
                    <a:pt x="1917" y="1051420"/>
                  </a:lnTo>
                  <a:lnTo>
                    <a:pt x="1917" y="606526"/>
                  </a:lnTo>
                  <a:close/>
                </a:path>
                <a:path w="2540" h="1051560">
                  <a:moveTo>
                    <a:pt x="1917" y="0"/>
                  </a:moveTo>
                  <a:lnTo>
                    <a:pt x="0" y="0"/>
                  </a:lnTo>
                  <a:lnTo>
                    <a:pt x="0" y="25971"/>
                  </a:lnTo>
                  <a:lnTo>
                    <a:pt x="1917" y="25971"/>
                  </a:lnTo>
                  <a:lnTo>
                    <a:pt x="1917" y="0"/>
                  </a:lnTo>
                  <a:close/>
                </a:path>
              </a:pathLst>
            </a:custGeom>
            <a:solidFill>
              <a:srgbClr val="9A949F"/>
            </a:solidFill>
          </p:spPr>
          <p:txBody>
            <a:bodyPr wrap="square" lIns="0" tIns="0" rIns="0" bIns="0" rtlCol="0"/>
            <a:lstStyle/>
            <a:p>
              <a:endParaRPr lang="fr-FR" noProof="0" dirty="0"/>
            </a:p>
          </p:txBody>
        </p:sp>
        <p:sp>
          <p:nvSpPr>
            <p:cNvPr id="7371" name="object 7371"/>
            <p:cNvSpPr/>
            <p:nvPr/>
          </p:nvSpPr>
          <p:spPr>
            <a:xfrm>
              <a:off x="7976099" y="5294367"/>
              <a:ext cx="2540" cy="1052195"/>
            </a:xfrm>
            <a:custGeom>
              <a:avLst/>
              <a:gdLst/>
              <a:ahLst/>
              <a:cxnLst/>
              <a:rect l="l" t="t" r="r" b="b"/>
              <a:pathLst>
                <a:path w="2540" h="1052195">
                  <a:moveTo>
                    <a:pt x="1921" y="843994"/>
                  </a:moveTo>
                  <a:lnTo>
                    <a:pt x="1921" y="1051794"/>
                  </a:lnTo>
                </a:path>
                <a:path w="2540" h="1052195">
                  <a:moveTo>
                    <a:pt x="0" y="1051559"/>
                  </a:moveTo>
                  <a:lnTo>
                    <a:pt x="0" y="843994"/>
                  </a:lnTo>
                </a:path>
                <a:path w="2540" h="1052195">
                  <a:moveTo>
                    <a:pt x="1921" y="140"/>
                  </a:moveTo>
                  <a:lnTo>
                    <a:pt x="1921" y="14684"/>
                  </a:lnTo>
                </a:path>
                <a:path w="2540" h="1052195">
                  <a:moveTo>
                    <a:pt x="1921" y="606672"/>
                  </a:moveTo>
                  <a:lnTo>
                    <a:pt x="1921" y="723344"/>
                  </a:lnTo>
                </a:path>
                <a:path w="2540" h="1052195">
                  <a:moveTo>
                    <a:pt x="0" y="723344"/>
                  </a:moveTo>
                  <a:lnTo>
                    <a:pt x="0" y="606484"/>
                  </a:lnTo>
                </a:path>
                <a:path w="2540" h="1052195">
                  <a:moveTo>
                    <a:pt x="0" y="14684"/>
                  </a:moveTo>
                  <a:lnTo>
                    <a:pt x="0" y="0"/>
                  </a:lnTo>
                </a:path>
                <a:path w="2540" h="1052195">
                  <a:moveTo>
                    <a:pt x="1921" y="741124"/>
                  </a:moveTo>
                  <a:lnTo>
                    <a:pt x="1921" y="843994"/>
                  </a:lnTo>
                </a:path>
                <a:path w="2540" h="1052195">
                  <a:moveTo>
                    <a:pt x="0" y="843994"/>
                  </a:moveTo>
                  <a:lnTo>
                    <a:pt x="0" y="741124"/>
                  </a:lnTo>
                </a:path>
                <a:path w="2540" h="1052195">
                  <a:moveTo>
                    <a:pt x="1921" y="723344"/>
                  </a:moveTo>
                  <a:lnTo>
                    <a:pt x="1921" y="741124"/>
                  </a:lnTo>
                </a:path>
                <a:path w="2540" h="1052195">
                  <a:moveTo>
                    <a:pt x="0" y="741124"/>
                  </a:moveTo>
                  <a:lnTo>
                    <a:pt x="0" y="723344"/>
                  </a:lnTo>
                </a:path>
                <a:path w="2540" h="1052195">
                  <a:moveTo>
                    <a:pt x="1921" y="14684"/>
                  </a:moveTo>
                  <a:lnTo>
                    <a:pt x="1921" y="26114"/>
                  </a:lnTo>
                </a:path>
                <a:path w="2540" h="1052195">
                  <a:moveTo>
                    <a:pt x="0" y="26114"/>
                  </a:moveTo>
                  <a:lnTo>
                    <a:pt x="0" y="14684"/>
                  </a:lnTo>
                </a:path>
              </a:pathLst>
            </a:custGeom>
            <a:ln w="3175">
              <a:solidFill>
                <a:srgbClr val="9A949F"/>
              </a:solidFill>
            </a:ln>
          </p:spPr>
          <p:txBody>
            <a:bodyPr wrap="square" lIns="0" tIns="0" rIns="0" bIns="0" rtlCol="0"/>
            <a:lstStyle/>
            <a:p>
              <a:endParaRPr lang="fr-FR" noProof="0" dirty="0"/>
            </a:p>
          </p:txBody>
        </p:sp>
        <p:sp>
          <p:nvSpPr>
            <p:cNvPr id="7372" name="object 7372"/>
            <p:cNvSpPr/>
            <p:nvPr/>
          </p:nvSpPr>
          <p:spPr>
            <a:xfrm>
              <a:off x="7978013" y="5294782"/>
              <a:ext cx="3810" cy="1052195"/>
            </a:xfrm>
            <a:custGeom>
              <a:avLst/>
              <a:gdLst/>
              <a:ahLst/>
              <a:cxnLst/>
              <a:rect l="l" t="t" r="r" b="b"/>
              <a:pathLst>
                <a:path w="3809" h="1052195">
                  <a:moveTo>
                    <a:pt x="3606" y="606615"/>
                  </a:moveTo>
                  <a:lnTo>
                    <a:pt x="0" y="606615"/>
                  </a:lnTo>
                  <a:lnTo>
                    <a:pt x="0" y="1051382"/>
                  </a:lnTo>
                  <a:lnTo>
                    <a:pt x="3606" y="1051826"/>
                  </a:lnTo>
                  <a:lnTo>
                    <a:pt x="3606" y="606615"/>
                  </a:lnTo>
                  <a:close/>
                </a:path>
                <a:path w="3809" h="1052195">
                  <a:moveTo>
                    <a:pt x="3606" y="0"/>
                  </a:moveTo>
                  <a:lnTo>
                    <a:pt x="0" y="0"/>
                  </a:lnTo>
                  <a:lnTo>
                    <a:pt x="0" y="25704"/>
                  </a:lnTo>
                  <a:lnTo>
                    <a:pt x="3606" y="25704"/>
                  </a:lnTo>
                  <a:lnTo>
                    <a:pt x="3606" y="0"/>
                  </a:lnTo>
                  <a:close/>
                </a:path>
              </a:pathLst>
            </a:custGeom>
            <a:solidFill>
              <a:srgbClr val="9A949F"/>
            </a:solidFill>
          </p:spPr>
          <p:txBody>
            <a:bodyPr wrap="square" lIns="0" tIns="0" rIns="0" bIns="0" rtlCol="0"/>
            <a:lstStyle/>
            <a:p>
              <a:endParaRPr lang="fr-FR" noProof="0" dirty="0"/>
            </a:p>
          </p:txBody>
        </p:sp>
        <p:sp>
          <p:nvSpPr>
            <p:cNvPr id="7373" name="object 7373"/>
            <p:cNvSpPr/>
            <p:nvPr/>
          </p:nvSpPr>
          <p:spPr>
            <a:xfrm>
              <a:off x="7978021" y="5294508"/>
              <a:ext cx="3810" cy="1052195"/>
            </a:xfrm>
            <a:custGeom>
              <a:avLst/>
              <a:gdLst/>
              <a:ahLst/>
              <a:cxnLst/>
              <a:rect l="l" t="t" r="r" b="b"/>
              <a:pathLst>
                <a:path w="3809" h="1052195">
                  <a:moveTo>
                    <a:pt x="3602" y="843853"/>
                  </a:moveTo>
                  <a:lnTo>
                    <a:pt x="3602" y="1052096"/>
                  </a:lnTo>
                </a:path>
                <a:path w="3809" h="1052195">
                  <a:moveTo>
                    <a:pt x="0" y="1051654"/>
                  </a:moveTo>
                  <a:lnTo>
                    <a:pt x="0" y="843853"/>
                  </a:lnTo>
                </a:path>
                <a:path w="3809" h="1052195">
                  <a:moveTo>
                    <a:pt x="3602" y="263"/>
                  </a:moveTo>
                  <a:lnTo>
                    <a:pt x="3602" y="14543"/>
                  </a:lnTo>
                </a:path>
                <a:path w="3809" h="1052195">
                  <a:moveTo>
                    <a:pt x="3602" y="606884"/>
                  </a:moveTo>
                  <a:lnTo>
                    <a:pt x="3602" y="723203"/>
                  </a:lnTo>
                </a:path>
                <a:path w="3809" h="1052195">
                  <a:moveTo>
                    <a:pt x="0" y="723203"/>
                  </a:moveTo>
                  <a:lnTo>
                    <a:pt x="0" y="606531"/>
                  </a:lnTo>
                </a:path>
                <a:path w="3809" h="1052195">
                  <a:moveTo>
                    <a:pt x="0" y="14543"/>
                  </a:moveTo>
                  <a:lnTo>
                    <a:pt x="0" y="0"/>
                  </a:lnTo>
                </a:path>
                <a:path w="3809" h="1052195">
                  <a:moveTo>
                    <a:pt x="3602" y="740983"/>
                  </a:moveTo>
                  <a:lnTo>
                    <a:pt x="3602" y="843853"/>
                  </a:lnTo>
                </a:path>
                <a:path w="3809" h="1052195">
                  <a:moveTo>
                    <a:pt x="0" y="843853"/>
                  </a:moveTo>
                  <a:lnTo>
                    <a:pt x="0" y="740983"/>
                  </a:lnTo>
                </a:path>
                <a:path w="3809" h="1052195">
                  <a:moveTo>
                    <a:pt x="3602" y="723203"/>
                  </a:moveTo>
                  <a:lnTo>
                    <a:pt x="3602" y="740983"/>
                  </a:lnTo>
                </a:path>
                <a:path w="3809" h="1052195">
                  <a:moveTo>
                    <a:pt x="0" y="740983"/>
                  </a:moveTo>
                  <a:lnTo>
                    <a:pt x="0" y="723203"/>
                  </a:lnTo>
                </a:path>
                <a:path w="3809" h="1052195">
                  <a:moveTo>
                    <a:pt x="3602" y="14543"/>
                  </a:moveTo>
                  <a:lnTo>
                    <a:pt x="3602" y="25973"/>
                  </a:lnTo>
                </a:path>
                <a:path w="3809" h="1052195">
                  <a:moveTo>
                    <a:pt x="0" y="25973"/>
                  </a:moveTo>
                  <a:lnTo>
                    <a:pt x="0" y="14543"/>
                  </a:lnTo>
                </a:path>
              </a:pathLst>
            </a:custGeom>
            <a:ln w="3175">
              <a:solidFill>
                <a:srgbClr val="9A949F"/>
              </a:solidFill>
            </a:ln>
          </p:spPr>
          <p:txBody>
            <a:bodyPr wrap="square" lIns="0" tIns="0" rIns="0" bIns="0" rtlCol="0"/>
            <a:lstStyle/>
            <a:p>
              <a:endParaRPr lang="fr-FR" noProof="0" dirty="0"/>
            </a:p>
          </p:txBody>
        </p:sp>
        <p:sp>
          <p:nvSpPr>
            <p:cNvPr id="7374" name="object 7374"/>
            <p:cNvSpPr/>
            <p:nvPr/>
          </p:nvSpPr>
          <p:spPr>
            <a:xfrm>
              <a:off x="7981620" y="5295036"/>
              <a:ext cx="3810" cy="1052195"/>
            </a:xfrm>
            <a:custGeom>
              <a:avLst/>
              <a:gdLst/>
              <a:ahLst/>
              <a:cxnLst/>
              <a:rect l="l" t="t" r="r" b="b"/>
              <a:pathLst>
                <a:path w="3809" h="1052195">
                  <a:moveTo>
                    <a:pt x="3606" y="606717"/>
                  </a:moveTo>
                  <a:lnTo>
                    <a:pt x="0" y="606717"/>
                  </a:lnTo>
                  <a:lnTo>
                    <a:pt x="0" y="1051572"/>
                  </a:lnTo>
                  <a:lnTo>
                    <a:pt x="3606" y="1052017"/>
                  </a:lnTo>
                  <a:lnTo>
                    <a:pt x="3606" y="606717"/>
                  </a:lnTo>
                  <a:close/>
                </a:path>
                <a:path w="3809" h="1052195">
                  <a:moveTo>
                    <a:pt x="3606" y="0"/>
                  </a:moveTo>
                  <a:lnTo>
                    <a:pt x="0" y="0"/>
                  </a:lnTo>
                  <a:lnTo>
                    <a:pt x="0" y="25450"/>
                  </a:lnTo>
                  <a:lnTo>
                    <a:pt x="3606" y="25450"/>
                  </a:lnTo>
                  <a:lnTo>
                    <a:pt x="3606" y="0"/>
                  </a:lnTo>
                  <a:close/>
                </a:path>
              </a:pathLst>
            </a:custGeom>
            <a:solidFill>
              <a:srgbClr val="9A939F"/>
            </a:solidFill>
          </p:spPr>
          <p:txBody>
            <a:bodyPr wrap="square" lIns="0" tIns="0" rIns="0" bIns="0" rtlCol="0"/>
            <a:lstStyle/>
            <a:p>
              <a:endParaRPr lang="fr-FR" noProof="0" dirty="0"/>
            </a:p>
          </p:txBody>
        </p:sp>
        <p:sp>
          <p:nvSpPr>
            <p:cNvPr id="7375" name="object 7375"/>
            <p:cNvSpPr/>
            <p:nvPr/>
          </p:nvSpPr>
          <p:spPr>
            <a:xfrm>
              <a:off x="7981624" y="5294771"/>
              <a:ext cx="3810" cy="1052830"/>
            </a:xfrm>
            <a:custGeom>
              <a:avLst/>
              <a:gdLst/>
              <a:ahLst/>
              <a:cxnLst/>
              <a:rect l="l" t="t" r="r" b="b"/>
              <a:pathLst>
                <a:path w="3809" h="1052829">
                  <a:moveTo>
                    <a:pt x="3602" y="843590"/>
                  </a:moveTo>
                  <a:lnTo>
                    <a:pt x="3602" y="1052274"/>
                  </a:lnTo>
                </a:path>
                <a:path w="3809" h="1052829">
                  <a:moveTo>
                    <a:pt x="0" y="1051832"/>
                  </a:moveTo>
                  <a:lnTo>
                    <a:pt x="0" y="843590"/>
                  </a:lnTo>
                </a:path>
                <a:path w="3809" h="1052829">
                  <a:moveTo>
                    <a:pt x="3602" y="263"/>
                  </a:moveTo>
                  <a:lnTo>
                    <a:pt x="3602" y="14280"/>
                  </a:lnTo>
                </a:path>
                <a:path w="3809" h="1052829">
                  <a:moveTo>
                    <a:pt x="3602" y="606973"/>
                  </a:moveTo>
                  <a:lnTo>
                    <a:pt x="3602" y="722940"/>
                  </a:lnTo>
                </a:path>
                <a:path w="3809" h="1052829">
                  <a:moveTo>
                    <a:pt x="0" y="722940"/>
                  </a:moveTo>
                  <a:lnTo>
                    <a:pt x="0" y="606620"/>
                  </a:lnTo>
                </a:path>
                <a:path w="3809" h="1052829">
                  <a:moveTo>
                    <a:pt x="0" y="14280"/>
                  </a:moveTo>
                  <a:lnTo>
                    <a:pt x="0" y="0"/>
                  </a:lnTo>
                </a:path>
                <a:path w="3809" h="1052829">
                  <a:moveTo>
                    <a:pt x="3602" y="740720"/>
                  </a:moveTo>
                  <a:lnTo>
                    <a:pt x="3602" y="843590"/>
                  </a:lnTo>
                </a:path>
                <a:path w="3809" h="1052829">
                  <a:moveTo>
                    <a:pt x="0" y="843590"/>
                  </a:moveTo>
                  <a:lnTo>
                    <a:pt x="0" y="740720"/>
                  </a:lnTo>
                </a:path>
                <a:path w="3809" h="1052829">
                  <a:moveTo>
                    <a:pt x="3602" y="722940"/>
                  </a:moveTo>
                  <a:lnTo>
                    <a:pt x="3602" y="740720"/>
                  </a:lnTo>
                </a:path>
                <a:path w="3809" h="1052829">
                  <a:moveTo>
                    <a:pt x="0" y="740720"/>
                  </a:moveTo>
                  <a:lnTo>
                    <a:pt x="0" y="722940"/>
                  </a:lnTo>
                </a:path>
                <a:path w="3809" h="1052829">
                  <a:moveTo>
                    <a:pt x="3602" y="14280"/>
                  </a:moveTo>
                  <a:lnTo>
                    <a:pt x="3602" y="25710"/>
                  </a:lnTo>
                </a:path>
                <a:path w="3809" h="1052829">
                  <a:moveTo>
                    <a:pt x="0" y="25710"/>
                  </a:moveTo>
                  <a:lnTo>
                    <a:pt x="0" y="14280"/>
                  </a:lnTo>
                </a:path>
              </a:pathLst>
            </a:custGeom>
            <a:ln w="3175">
              <a:solidFill>
                <a:srgbClr val="9A939F"/>
              </a:solidFill>
            </a:ln>
          </p:spPr>
          <p:txBody>
            <a:bodyPr wrap="square" lIns="0" tIns="0" rIns="0" bIns="0" rtlCol="0"/>
            <a:lstStyle/>
            <a:p>
              <a:endParaRPr lang="fr-FR" noProof="0" dirty="0"/>
            </a:p>
          </p:txBody>
        </p:sp>
        <p:sp>
          <p:nvSpPr>
            <p:cNvPr id="7376" name="object 7376"/>
            <p:cNvSpPr/>
            <p:nvPr/>
          </p:nvSpPr>
          <p:spPr>
            <a:xfrm>
              <a:off x="7985227" y="5295303"/>
              <a:ext cx="3810" cy="1052195"/>
            </a:xfrm>
            <a:custGeom>
              <a:avLst/>
              <a:gdLst/>
              <a:ahLst/>
              <a:cxnLst/>
              <a:rect l="l" t="t" r="r" b="b"/>
              <a:pathLst>
                <a:path w="3809" h="1052195">
                  <a:moveTo>
                    <a:pt x="3594" y="606806"/>
                  </a:moveTo>
                  <a:lnTo>
                    <a:pt x="0" y="606806"/>
                  </a:lnTo>
                  <a:lnTo>
                    <a:pt x="0" y="1051750"/>
                  </a:lnTo>
                  <a:lnTo>
                    <a:pt x="3594" y="1052195"/>
                  </a:lnTo>
                  <a:lnTo>
                    <a:pt x="3594" y="606806"/>
                  </a:lnTo>
                  <a:close/>
                </a:path>
                <a:path w="3809" h="1052195">
                  <a:moveTo>
                    <a:pt x="3594" y="0"/>
                  </a:moveTo>
                  <a:lnTo>
                    <a:pt x="0" y="0"/>
                  </a:lnTo>
                  <a:lnTo>
                    <a:pt x="0" y="25184"/>
                  </a:lnTo>
                  <a:lnTo>
                    <a:pt x="3594" y="25184"/>
                  </a:lnTo>
                  <a:lnTo>
                    <a:pt x="3594" y="0"/>
                  </a:lnTo>
                  <a:close/>
                </a:path>
              </a:pathLst>
            </a:custGeom>
            <a:solidFill>
              <a:srgbClr val="9A939F"/>
            </a:solidFill>
          </p:spPr>
          <p:txBody>
            <a:bodyPr wrap="square" lIns="0" tIns="0" rIns="0" bIns="0" rtlCol="0"/>
            <a:lstStyle/>
            <a:p>
              <a:endParaRPr lang="fr-FR" noProof="0" dirty="0"/>
            </a:p>
          </p:txBody>
        </p:sp>
        <p:sp>
          <p:nvSpPr>
            <p:cNvPr id="7377" name="object 7377"/>
            <p:cNvSpPr/>
            <p:nvPr/>
          </p:nvSpPr>
          <p:spPr>
            <a:xfrm>
              <a:off x="7985227" y="5295034"/>
              <a:ext cx="3810" cy="1052830"/>
            </a:xfrm>
            <a:custGeom>
              <a:avLst/>
              <a:gdLst/>
              <a:ahLst/>
              <a:cxnLst/>
              <a:rect l="l" t="t" r="r" b="b"/>
              <a:pathLst>
                <a:path w="3809" h="1052829">
                  <a:moveTo>
                    <a:pt x="3602" y="843327"/>
                  </a:moveTo>
                  <a:lnTo>
                    <a:pt x="3602" y="1052452"/>
                  </a:lnTo>
                </a:path>
                <a:path w="3809" h="1052829">
                  <a:moveTo>
                    <a:pt x="0" y="1052011"/>
                  </a:moveTo>
                  <a:lnTo>
                    <a:pt x="0" y="843327"/>
                  </a:lnTo>
                </a:path>
                <a:path w="3809" h="1052829">
                  <a:moveTo>
                    <a:pt x="3602" y="263"/>
                  </a:moveTo>
                  <a:lnTo>
                    <a:pt x="3602" y="14017"/>
                  </a:lnTo>
                </a:path>
                <a:path w="3809" h="1052829">
                  <a:moveTo>
                    <a:pt x="3602" y="607062"/>
                  </a:moveTo>
                  <a:lnTo>
                    <a:pt x="3602" y="722677"/>
                  </a:lnTo>
                </a:path>
                <a:path w="3809" h="1052829">
                  <a:moveTo>
                    <a:pt x="0" y="722677"/>
                  </a:moveTo>
                  <a:lnTo>
                    <a:pt x="0" y="606709"/>
                  </a:lnTo>
                </a:path>
                <a:path w="3809" h="1052829">
                  <a:moveTo>
                    <a:pt x="0" y="14017"/>
                  </a:moveTo>
                  <a:lnTo>
                    <a:pt x="0" y="0"/>
                  </a:lnTo>
                </a:path>
                <a:path w="3809" h="1052829">
                  <a:moveTo>
                    <a:pt x="3602" y="740457"/>
                  </a:moveTo>
                  <a:lnTo>
                    <a:pt x="3602" y="843327"/>
                  </a:lnTo>
                </a:path>
                <a:path w="3809" h="1052829">
                  <a:moveTo>
                    <a:pt x="0" y="843327"/>
                  </a:moveTo>
                  <a:lnTo>
                    <a:pt x="0" y="740457"/>
                  </a:lnTo>
                </a:path>
                <a:path w="3809" h="1052829">
                  <a:moveTo>
                    <a:pt x="3602" y="722677"/>
                  </a:moveTo>
                  <a:lnTo>
                    <a:pt x="3602" y="740457"/>
                  </a:lnTo>
                </a:path>
                <a:path w="3809" h="1052829">
                  <a:moveTo>
                    <a:pt x="0" y="740457"/>
                  </a:moveTo>
                  <a:lnTo>
                    <a:pt x="0" y="722677"/>
                  </a:lnTo>
                </a:path>
                <a:path w="3809" h="1052829">
                  <a:moveTo>
                    <a:pt x="3602" y="14017"/>
                  </a:moveTo>
                  <a:lnTo>
                    <a:pt x="3602" y="25447"/>
                  </a:lnTo>
                </a:path>
                <a:path w="3809" h="1052829">
                  <a:moveTo>
                    <a:pt x="0" y="25447"/>
                  </a:moveTo>
                  <a:lnTo>
                    <a:pt x="0" y="14017"/>
                  </a:lnTo>
                </a:path>
              </a:pathLst>
            </a:custGeom>
            <a:ln w="3175">
              <a:solidFill>
                <a:srgbClr val="9A939F"/>
              </a:solidFill>
            </a:ln>
          </p:spPr>
          <p:txBody>
            <a:bodyPr wrap="square" lIns="0" tIns="0" rIns="0" bIns="0" rtlCol="0"/>
            <a:lstStyle/>
            <a:p>
              <a:endParaRPr lang="fr-FR" noProof="0" dirty="0"/>
            </a:p>
          </p:txBody>
        </p:sp>
        <p:sp>
          <p:nvSpPr>
            <p:cNvPr id="7378" name="object 7378"/>
            <p:cNvSpPr/>
            <p:nvPr/>
          </p:nvSpPr>
          <p:spPr>
            <a:xfrm>
              <a:off x="7988820" y="5295429"/>
              <a:ext cx="1905" cy="1052195"/>
            </a:xfrm>
            <a:custGeom>
              <a:avLst/>
              <a:gdLst/>
              <a:ahLst/>
              <a:cxnLst/>
              <a:rect l="l" t="t" r="r" b="b"/>
              <a:pathLst>
                <a:path w="1904" h="1052195">
                  <a:moveTo>
                    <a:pt x="1689" y="606831"/>
                  </a:moveTo>
                  <a:lnTo>
                    <a:pt x="0" y="606831"/>
                  </a:lnTo>
                  <a:lnTo>
                    <a:pt x="0" y="1052068"/>
                  </a:lnTo>
                  <a:lnTo>
                    <a:pt x="1689" y="1052068"/>
                  </a:lnTo>
                  <a:lnTo>
                    <a:pt x="1689" y="606831"/>
                  </a:lnTo>
                  <a:close/>
                </a:path>
                <a:path w="1904" h="1052195">
                  <a:moveTo>
                    <a:pt x="1689" y="0"/>
                  </a:moveTo>
                  <a:lnTo>
                    <a:pt x="0" y="0"/>
                  </a:lnTo>
                  <a:lnTo>
                    <a:pt x="0" y="25057"/>
                  </a:lnTo>
                  <a:lnTo>
                    <a:pt x="1689" y="25057"/>
                  </a:lnTo>
                  <a:lnTo>
                    <a:pt x="1689" y="0"/>
                  </a:lnTo>
                  <a:close/>
                </a:path>
              </a:pathLst>
            </a:custGeom>
            <a:solidFill>
              <a:srgbClr val="9A939F"/>
            </a:solidFill>
          </p:spPr>
          <p:txBody>
            <a:bodyPr wrap="square" lIns="0" tIns="0" rIns="0" bIns="0" rtlCol="0"/>
            <a:lstStyle/>
            <a:p>
              <a:endParaRPr lang="fr-FR" noProof="0" dirty="0"/>
            </a:p>
          </p:txBody>
        </p:sp>
        <p:sp>
          <p:nvSpPr>
            <p:cNvPr id="7379" name="object 7379"/>
            <p:cNvSpPr/>
            <p:nvPr/>
          </p:nvSpPr>
          <p:spPr>
            <a:xfrm>
              <a:off x="7988830" y="5295298"/>
              <a:ext cx="1905" cy="1052830"/>
            </a:xfrm>
            <a:custGeom>
              <a:avLst/>
              <a:gdLst/>
              <a:ahLst/>
              <a:cxnLst/>
              <a:rect l="l" t="t" r="r" b="b"/>
              <a:pathLst>
                <a:path w="1904" h="1052829">
                  <a:moveTo>
                    <a:pt x="1681" y="843064"/>
                  </a:moveTo>
                  <a:lnTo>
                    <a:pt x="1681" y="1052395"/>
                  </a:lnTo>
                </a:path>
                <a:path w="1904" h="1052829">
                  <a:moveTo>
                    <a:pt x="0" y="1052189"/>
                  </a:moveTo>
                  <a:lnTo>
                    <a:pt x="0" y="843064"/>
                  </a:lnTo>
                </a:path>
                <a:path w="1904" h="1052829">
                  <a:moveTo>
                    <a:pt x="1681" y="122"/>
                  </a:moveTo>
                  <a:lnTo>
                    <a:pt x="1681" y="13754"/>
                  </a:lnTo>
                </a:path>
                <a:path w="1904" h="1052829">
                  <a:moveTo>
                    <a:pt x="1681" y="606963"/>
                  </a:moveTo>
                  <a:lnTo>
                    <a:pt x="1681" y="722414"/>
                  </a:lnTo>
                </a:path>
                <a:path w="1904" h="1052829">
                  <a:moveTo>
                    <a:pt x="0" y="722414"/>
                  </a:moveTo>
                  <a:lnTo>
                    <a:pt x="0" y="606798"/>
                  </a:lnTo>
                </a:path>
                <a:path w="1904" h="1052829">
                  <a:moveTo>
                    <a:pt x="0" y="13754"/>
                  </a:moveTo>
                  <a:lnTo>
                    <a:pt x="0" y="0"/>
                  </a:lnTo>
                </a:path>
                <a:path w="1904" h="1052829">
                  <a:moveTo>
                    <a:pt x="1681" y="740194"/>
                  </a:moveTo>
                  <a:lnTo>
                    <a:pt x="1681" y="843064"/>
                  </a:lnTo>
                </a:path>
                <a:path w="1904" h="1052829">
                  <a:moveTo>
                    <a:pt x="0" y="843064"/>
                  </a:moveTo>
                  <a:lnTo>
                    <a:pt x="0" y="740194"/>
                  </a:lnTo>
                </a:path>
                <a:path w="1904" h="1052829">
                  <a:moveTo>
                    <a:pt x="1681" y="722414"/>
                  </a:moveTo>
                  <a:lnTo>
                    <a:pt x="1681" y="740194"/>
                  </a:lnTo>
                </a:path>
                <a:path w="1904" h="1052829">
                  <a:moveTo>
                    <a:pt x="0" y="740194"/>
                  </a:moveTo>
                  <a:lnTo>
                    <a:pt x="0" y="722414"/>
                  </a:lnTo>
                </a:path>
                <a:path w="1904" h="1052829">
                  <a:moveTo>
                    <a:pt x="1681" y="13754"/>
                  </a:moveTo>
                  <a:lnTo>
                    <a:pt x="1681" y="25184"/>
                  </a:lnTo>
                </a:path>
                <a:path w="1904" h="1052829">
                  <a:moveTo>
                    <a:pt x="0" y="25184"/>
                  </a:moveTo>
                  <a:lnTo>
                    <a:pt x="0" y="13754"/>
                  </a:lnTo>
                </a:path>
              </a:pathLst>
            </a:custGeom>
            <a:ln w="3175">
              <a:solidFill>
                <a:srgbClr val="9A939F"/>
              </a:solidFill>
            </a:ln>
          </p:spPr>
          <p:txBody>
            <a:bodyPr wrap="square" lIns="0" tIns="0" rIns="0" bIns="0" rtlCol="0"/>
            <a:lstStyle/>
            <a:p>
              <a:endParaRPr lang="fr-FR" noProof="0" dirty="0"/>
            </a:p>
          </p:txBody>
        </p:sp>
        <p:sp>
          <p:nvSpPr>
            <p:cNvPr id="7380" name="object 7380"/>
            <p:cNvSpPr/>
            <p:nvPr/>
          </p:nvSpPr>
          <p:spPr>
            <a:xfrm>
              <a:off x="7990509" y="5295684"/>
              <a:ext cx="3810" cy="1052830"/>
            </a:xfrm>
            <a:custGeom>
              <a:avLst/>
              <a:gdLst/>
              <a:ahLst/>
              <a:cxnLst/>
              <a:rect l="l" t="t" r="r" b="b"/>
              <a:pathLst>
                <a:path w="3809" h="1052829">
                  <a:moveTo>
                    <a:pt x="3594" y="606933"/>
                  </a:moveTo>
                  <a:lnTo>
                    <a:pt x="0" y="606933"/>
                  </a:lnTo>
                  <a:lnTo>
                    <a:pt x="0" y="1052017"/>
                  </a:lnTo>
                  <a:lnTo>
                    <a:pt x="3594" y="1052461"/>
                  </a:lnTo>
                  <a:lnTo>
                    <a:pt x="3594" y="606933"/>
                  </a:lnTo>
                  <a:close/>
                </a:path>
                <a:path w="3809" h="1052829">
                  <a:moveTo>
                    <a:pt x="3594" y="0"/>
                  </a:moveTo>
                  <a:lnTo>
                    <a:pt x="0" y="0"/>
                  </a:lnTo>
                  <a:lnTo>
                    <a:pt x="0" y="24803"/>
                  </a:lnTo>
                  <a:lnTo>
                    <a:pt x="3594" y="24803"/>
                  </a:lnTo>
                  <a:lnTo>
                    <a:pt x="3594" y="0"/>
                  </a:lnTo>
                  <a:close/>
                </a:path>
              </a:pathLst>
            </a:custGeom>
            <a:solidFill>
              <a:srgbClr val="9A939F"/>
            </a:solidFill>
          </p:spPr>
          <p:txBody>
            <a:bodyPr wrap="square" lIns="0" tIns="0" rIns="0" bIns="0" rtlCol="0"/>
            <a:lstStyle/>
            <a:p>
              <a:endParaRPr lang="fr-FR" noProof="0" dirty="0"/>
            </a:p>
          </p:txBody>
        </p:sp>
        <p:sp>
          <p:nvSpPr>
            <p:cNvPr id="7381" name="object 7381"/>
            <p:cNvSpPr/>
            <p:nvPr/>
          </p:nvSpPr>
          <p:spPr>
            <a:xfrm>
              <a:off x="7990511" y="5295420"/>
              <a:ext cx="3810" cy="1052830"/>
            </a:xfrm>
            <a:custGeom>
              <a:avLst/>
              <a:gdLst/>
              <a:ahLst/>
              <a:cxnLst/>
              <a:rect l="l" t="t" r="r" b="b"/>
              <a:pathLst>
                <a:path w="3809" h="1052829">
                  <a:moveTo>
                    <a:pt x="3602" y="842941"/>
                  </a:moveTo>
                  <a:lnTo>
                    <a:pt x="3602" y="1052714"/>
                  </a:lnTo>
                </a:path>
                <a:path w="3809" h="1052829">
                  <a:moveTo>
                    <a:pt x="0" y="1052272"/>
                  </a:moveTo>
                  <a:lnTo>
                    <a:pt x="0" y="842941"/>
                  </a:lnTo>
                </a:path>
                <a:path w="3809" h="1052829">
                  <a:moveTo>
                    <a:pt x="3602" y="263"/>
                  </a:moveTo>
                  <a:lnTo>
                    <a:pt x="3602" y="13631"/>
                  </a:lnTo>
                </a:path>
                <a:path w="3809" h="1052829">
                  <a:moveTo>
                    <a:pt x="3602" y="607192"/>
                  </a:moveTo>
                  <a:lnTo>
                    <a:pt x="3602" y="722291"/>
                  </a:lnTo>
                </a:path>
                <a:path w="3809" h="1052829">
                  <a:moveTo>
                    <a:pt x="0" y="722291"/>
                  </a:moveTo>
                  <a:lnTo>
                    <a:pt x="0" y="606840"/>
                  </a:lnTo>
                </a:path>
                <a:path w="3809" h="1052829">
                  <a:moveTo>
                    <a:pt x="0" y="13631"/>
                  </a:moveTo>
                  <a:lnTo>
                    <a:pt x="0" y="0"/>
                  </a:lnTo>
                </a:path>
                <a:path w="3809" h="1052829">
                  <a:moveTo>
                    <a:pt x="3602" y="740071"/>
                  </a:moveTo>
                  <a:lnTo>
                    <a:pt x="3602" y="842941"/>
                  </a:lnTo>
                </a:path>
                <a:path w="3809" h="1052829">
                  <a:moveTo>
                    <a:pt x="0" y="842941"/>
                  </a:moveTo>
                  <a:lnTo>
                    <a:pt x="0" y="740071"/>
                  </a:lnTo>
                </a:path>
                <a:path w="3809" h="1052829">
                  <a:moveTo>
                    <a:pt x="3602" y="722291"/>
                  </a:moveTo>
                  <a:lnTo>
                    <a:pt x="3602" y="740071"/>
                  </a:lnTo>
                </a:path>
                <a:path w="3809" h="1052829">
                  <a:moveTo>
                    <a:pt x="0" y="740071"/>
                  </a:moveTo>
                  <a:lnTo>
                    <a:pt x="0" y="722291"/>
                  </a:lnTo>
                </a:path>
                <a:path w="3809" h="1052829">
                  <a:moveTo>
                    <a:pt x="3602" y="13631"/>
                  </a:moveTo>
                  <a:lnTo>
                    <a:pt x="3602" y="25061"/>
                  </a:lnTo>
                </a:path>
                <a:path w="3809" h="1052829">
                  <a:moveTo>
                    <a:pt x="0" y="25061"/>
                  </a:moveTo>
                  <a:lnTo>
                    <a:pt x="0" y="13631"/>
                  </a:lnTo>
                </a:path>
              </a:pathLst>
            </a:custGeom>
            <a:ln w="3175">
              <a:solidFill>
                <a:srgbClr val="9A939F"/>
              </a:solidFill>
            </a:ln>
          </p:spPr>
          <p:txBody>
            <a:bodyPr wrap="square" lIns="0" tIns="0" rIns="0" bIns="0" rtlCol="0"/>
            <a:lstStyle/>
            <a:p>
              <a:endParaRPr lang="fr-FR" noProof="0" dirty="0"/>
            </a:p>
          </p:txBody>
        </p:sp>
        <p:sp>
          <p:nvSpPr>
            <p:cNvPr id="7382" name="object 7382"/>
            <p:cNvSpPr/>
            <p:nvPr/>
          </p:nvSpPr>
          <p:spPr>
            <a:xfrm>
              <a:off x="7994104" y="5295950"/>
              <a:ext cx="3810" cy="1052830"/>
            </a:xfrm>
            <a:custGeom>
              <a:avLst/>
              <a:gdLst/>
              <a:ahLst/>
              <a:cxnLst/>
              <a:rect l="l" t="t" r="r" b="b"/>
              <a:pathLst>
                <a:path w="3809" h="1052829">
                  <a:moveTo>
                    <a:pt x="3606" y="607021"/>
                  </a:moveTo>
                  <a:lnTo>
                    <a:pt x="0" y="607021"/>
                  </a:lnTo>
                  <a:lnTo>
                    <a:pt x="0" y="1052195"/>
                  </a:lnTo>
                  <a:lnTo>
                    <a:pt x="3606" y="1052626"/>
                  </a:lnTo>
                  <a:lnTo>
                    <a:pt x="3606" y="607021"/>
                  </a:lnTo>
                  <a:close/>
                </a:path>
                <a:path w="3809" h="1052829">
                  <a:moveTo>
                    <a:pt x="3606" y="0"/>
                  </a:moveTo>
                  <a:lnTo>
                    <a:pt x="0" y="0"/>
                  </a:lnTo>
                  <a:lnTo>
                    <a:pt x="0" y="24536"/>
                  </a:lnTo>
                  <a:lnTo>
                    <a:pt x="3606" y="24536"/>
                  </a:lnTo>
                  <a:lnTo>
                    <a:pt x="3606" y="0"/>
                  </a:lnTo>
                  <a:close/>
                </a:path>
              </a:pathLst>
            </a:custGeom>
            <a:solidFill>
              <a:srgbClr val="99939E"/>
            </a:solidFill>
          </p:spPr>
          <p:txBody>
            <a:bodyPr wrap="square" lIns="0" tIns="0" rIns="0" bIns="0" rtlCol="0"/>
            <a:lstStyle/>
            <a:p>
              <a:endParaRPr lang="fr-FR" noProof="0" dirty="0"/>
            </a:p>
          </p:txBody>
        </p:sp>
        <p:sp>
          <p:nvSpPr>
            <p:cNvPr id="7383" name="object 7383"/>
            <p:cNvSpPr/>
            <p:nvPr/>
          </p:nvSpPr>
          <p:spPr>
            <a:xfrm>
              <a:off x="7994114" y="5295684"/>
              <a:ext cx="3810" cy="1053465"/>
            </a:xfrm>
            <a:custGeom>
              <a:avLst/>
              <a:gdLst/>
              <a:ahLst/>
              <a:cxnLst/>
              <a:rect l="l" t="t" r="r" b="b"/>
              <a:pathLst>
                <a:path w="3809" h="1053464">
                  <a:moveTo>
                    <a:pt x="3602" y="842677"/>
                  </a:moveTo>
                  <a:lnTo>
                    <a:pt x="3602" y="1052892"/>
                  </a:lnTo>
                </a:path>
                <a:path w="3809" h="1053464">
                  <a:moveTo>
                    <a:pt x="0" y="1052451"/>
                  </a:moveTo>
                  <a:lnTo>
                    <a:pt x="0" y="842677"/>
                  </a:lnTo>
                </a:path>
                <a:path w="3809" h="1053464">
                  <a:moveTo>
                    <a:pt x="3602" y="263"/>
                  </a:moveTo>
                  <a:lnTo>
                    <a:pt x="3602" y="13367"/>
                  </a:lnTo>
                </a:path>
                <a:path w="3809" h="1053464">
                  <a:moveTo>
                    <a:pt x="3602" y="607281"/>
                  </a:moveTo>
                  <a:lnTo>
                    <a:pt x="3602" y="722027"/>
                  </a:lnTo>
                </a:path>
                <a:path w="3809" h="1053464">
                  <a:moveTo>
                    <a:pt x="0" y="722027"/>
                  </a:moveTo>
                  <a:lnTo>
                    <a:pt x="0" y="606929"/>
                  </a:lnTo>
                </a:path>
                <a:path w="3809" h="1053464">
                  <a:moveTo>
                    <a:pt x="0" y="13367"/>
                  </a:moveTo>
                  <a:lnTo>
                    <a:pt x="0" y="0"/>
                  </a:lnTo>
                </a:path>
                <a:path w="3809" h="1053464">
                  <a:moveTo>
                    <a:pt x="3602" y="739807"/>
                  </a:moveTo>
                  <a:lnTo>
                    <a:pt x="3602" y="842677"/>
                  </a:lnTo>
                </a:path>
                <a:path w="3809" h="1053464">
                  <a:moveTo>
                    <a:pt x="0" y="842677"/>
                  </a:moveTo>
                  <a:lnTo>
                    <a:pt x="0" y="739807"/>
                  </a:lnTo>
                </a:path>
                <a:path w="3809" h="1053464">
                  <a:moveTo>
                    <a:pt x="3602" y="722027"/>
                  </a:moveTo>
                  <a:lnTo>
                    <a:pt x="3602" y="739807"/>
                  </a:lnTo>
                </a:path>
                <a:path w="3809" h="1053464">
                  <a:moveTo>
                    <a:pt x="0" y="739807"/>
                  </a:moveTo>
                  <a:lnTo>
                    <a:pt x="0" y="722027"/>
                  </a:lnTo>
                </a:path>
                <a:path w="3809" h="1053464">
                  <a:moveTo>
                    <a:pt x="3602" y="13367"/>
                  </a:moveTo>
                  <a:lnTo>
                    <a:pt x="3602" y="24797"/>
                  </a:lnTo>
                </a:path>
                <a:path w="3809" h="1053464">
                  <a:moveTo>
                    <a:pt x="0" y="24797"/>
                  </a:moveTo>
                  <a:lnTo>
                    <a:pt x="0" y="13367"/>
                  </a:lnTo>
                </a:path>
              </a:pathLst>
            </a:custGeom>
            <a:ln w="3175">
              <a:solidFill>
                <a:srgbClr val="99939E"/>
              </a:solidFill>
            </a:ln>
          </p:spPr>
          <p:txBody>
            <a:bodyPr wrap="square" lIns="0" tIns="0" rIns="0" bIns="0" rtlCol="0"/>
            <a:lstStyle/>
            <a:p>
              <a:endParaRPr lang="fr-FR" noProof="0" dirty="0"/>
            </a:p>
          </p:txBody>
        </p:sp>
        <p:sp>
          <p:nvSpPr>
            <p:cNvPr id="7384" name="object 7384"/>
            <p:cNvSpPr/>
            <p:nvPr/>
          </p:nvSpPr>
          <p:spPr>
            <a:xfrm>
              <a:off x="7997710" y="5296090"/>
              <a:ext cx="2540" cy="1052830"/>
            </a:xfrm>
            <a:custGeom>
              <a:avLst/>
              <a:gdLst/>
              <a:ahLst/>
              <a:cxnLst/>
              <a:rect l="l" t="t" r="r" b="b"/>
              <a:pathLst>
                <a:path w="2540" h="1052829">
                  <a:moveTo>
                    <a:pt x="1917" y="607072"/>
                  </a:moveTo>
                  <a:lnTo>
                    <a:pt x="0" y="607072"/>
                  </a:lnTo>
                  <a:lnTo>
                    <a:pt x="0" y="1052487"/>
                  </a:lnTo>
                  <a:lnTo>
                    <a:pt x="1917" y="1052487"/>
                  </a:lnTo>
                  <a:lnTo>
                    <a:pt x="1917" y="607072"/>
                  </a:lnTo>
                  <a:close/>
                </a:path>
                <a:path w="2540" h="1052829">
                  <a:moveTo>
                    <a:pt x="1917" y="0"/>
                  </a:moveTo>
                  <a:lnTo>
                    <a:pt x="0" y="0"/>
                  </a:lnTo>
                  <a:lnTo>
                    <a:pt x="0" y="24396"/>
                  </a:lnTo>
                  <a:lnTo>
                    <a:pt x="1917" y="24396"/>
                  </a:lnTo>
                  <a:lnTo>
                    <a:pt x="1917" y="0"/>
                  </a:lnTo>
                  <a:close/>
                </a:path>
              </a:pathLst>
            </a:custGeom>
            <a:solidFill>
              <a:srgbClr val="99939E"/>
            </a:solidFill>
          </p:spPr>
          <p:txBody>
            <a:bodyPr wrap="square" lIns="0" tIns="0" rIns="0" bIns="0" rtlCol="0"/>
            <a:lstStyle/>
            <a:p>
              <a:endParaRPr lang="fr-FR" noProof="0" dirty="0"/>
            </a:p>
          </p:txBody>
        </p:sp>
        <p:sp>
          <p:nvSpPr>
            <p:cNvPr id="7385" name="object 7385"/>
            <p:cNvSpPr/>
            <p:nvPr/>
          </p:nvSpPr>
          <p:spPr>
            <a:xfrm>
              <a:off x="7997717" y="5295947"/>
              <a:ext cx="2540" cy="1053465"/>
            </a:xfrm>
            <a:custGeom>
              <a:avLst/>
              <a:gdLst/>
              <a:ahLst/>
              <a:cxnLst/>
              <a:rect l="l" t="t" r="r" b="b"/>
              <a:pathLst>
                <a:path w="2540" h="1053464">
                  <a:moveTo>
                    <a:pt x="1921" y="842414"/>
                  </a:moveTo>
                  <a:lnTo>
                    <a:pt x="1921" y="1052865"/>
                  </a:lnTo>
                </a:path>
                <a:path w="2540" h="1053464">
                  <a:moveTo>
                    <a:pt x="0" y="1052629"/>
                  </a:moveTo>
                  <a:lnTo>
                    <a:pt x="0" y="842414"/>
                  </a:lnTo>
                </a:path>
                <a:path w="2540" h="1053464">
                  <a:moveTo>
                    <a:pt x="1921" y="140"/>
                  </a:moveTo>
                  <a:lnTo>
                    <a:pt x="1921" y="13104"/>
                  </a:lnTo>
                </a:path>
                <a:path w="2540" h="1053464">
                  <a:moveTo>
                    <a:pt x="1921" y="607206"/>
                  </a:moveTo>
                  <a:lnTo>
                    <a:pt x="1921" y="721764"/>
                  </a:lnTo>
                </a:path>
                <a:path w="2540" h="1053464">
                  <a:moveTo>
                    <a:pt x="0" y="721764"/>
                  </a:moveTo>
                  <a:lnTo>
                    <a:pt x="0" y="607018"/>
                  </a:lnTo>
                </a:path>
                <a:path w="2540" h="1053464">
                  <a:moveTo>
                    <a:pt x="0" y="13104"/>
                  </a:moveTo>
                  <a:lnTo>
                    <a:pt x="0" y="0"/>
                  </a:lnTo>
                </a:path>
                <a:path w="2540" h="1053464">
                  <a:moveTo>
                    <a:pt x="1921" y="739544"/>
                  </a:moveTo>
                  <a:lnTo>
                    <a:pt x="1921" y="842414"/>
                  </a:lnTo>
                </a:path>
                <a:path w="2540" h="1053464">
                  <a:moveTo>
                    <a:pt x="0" y="842414"/>
                  </a:moveTo>
                  <a:lnTo>
                    <a:pt x="0" y="739544"/>
                  </a:lnTo>
                </a:path>
                <a:path w="2540" h="1053464">
                  <a:moveTo>
                    <a:pt x="1921" y="721764"/>
                  </a:moveTo>
                  <a:lnTo>
                    <a:pt x="1921" y="739544"/>
                  </a:lnTo>
                </a:path>
                <a:path w="2540" h="1053464">
                  <a:moveTo>
                    <a:pt x="0" y="739544"/>
                  </a:moveTo>
                  <a:lnTo>
                    <a:pt x="0" y="721764"/>
                  </a:lnTo>
                </a:path>
                <a:path w="2540" h="1053464">
                  <a:moveTo>
                    <a:pt x="1921" y="13104"/>
                  </a:moveTo>
                  <a:lnTo>
                    <a:pt x="1921" y="24534"/>
                  </a:lnTo>
                </a:path>
                <a:path w="2540" h="1053464">
                  <a:moveTo>
                    <a:pt x="0" y="24534"/>
                  </a:moveTo>
                  <a:lnTo>
                    <a:pt x="0" y="13104"/>
                  </a:lnTo>
                </a:path>
              </a:pathLst>
            </a:custGeom>
            <a:ln w="3175">
              <a:solidFill>
                <a:srgbClr val="99939E"/>
              </a:solidFill>
            </a:ln>
          </p:spPr>
          <p:txBody>
            <a:bodyPr wrap="square" lIns="0" tIns="0" rIns="0" bIns="0" rtlCol="0"/>
            <a:lstStyle/>
            <a:p>
              <a:endParaRPr lang="fr-FR" noProof="0" dirty="0"/>
            </a:p>
          </p:txBody>
        </p:sp>
        <p:sp>
          <p:nvSpPr>
            <p:cNvPr id="7386" name="object 7386"/>
            <p:cNvSpPr/>
            <p:nvPr/>
          </p:nvSpPr>
          <p:spPr>
            <a:xfrm>
              <a:off x="7999628" y="5296356"/>
              <a:ext cx="3810" cy="1053465"/>
            </a:xfrm>
            <a:custGeom>
              <a:avLst/>
              <a:gdLst/>
              <a:ahLst/>
              <a:cxnLst/>
              <a:rect l="l" t="t" r="r" b="b"/>
              <a:pathLst>
                <a:path w="3809" h="1053464">
                  <a:moveTo>
                    <a:pt x="3606" y="607148"/>
                  </a:moveTo>
                  <a:lnTo>
                    <a:pt x="0" y="607148"/>
                  </a:lnTo>
                  <a:lnTo>
                    <a:pt x="0" y="1052461"/>
                  </a:lnTo>
                  <a:lnTo>
                    <a:pt x="3606" y="1052906"/>
                  </a:lnTo>
                  <a:lnTo>
                    <a:pt x="3606" y="607148"/>
                  </a:lnTo>
                  <a:close/>
                </a:path>
                <a:path w="3809" h="1053464">
                  <a:moveTo>
                    <a:pt x="3606" y="0"/>
                  </a:moveTo>
                  <a:lnTo>
                    <a:pt x="0" y="0"/>
                  </a:lnTo>
                  <a:lnTo>
                    <a:pt x="0" y="24130"/>
                  </a:lnTo>
                  <a:lnTo>
                    <a:pt x="3606" y="24130"/>
                  </a:lnTo>
                  <a:lnTo>
                    <a:pt x="3606" y="0"/>
                  </a:lnTo>
                  <a:close/>
                </a:path>
              </a:pathLst>
            </a:custGeom>
            <a:solidFill>
              <a:srgbClr val="99939E"/>
            </a:solidFill>
          </p:spPr>
          <p:txBody>
            <a:bodyPr wrap="square" lIns="0" tIns="0" rIns="0" bIns="0" rtlCol="0"/>
            <a:lstStyle/>
            <a:p>
              <a:endParaRPr lang="fr-FR" noProof="0" dirty="0"/>
            </a:p>
          </p:txBody>
        </p:sp>
        <p:sp>
          <p:nvSpPr>
            <p:cNvPr id="7387" name="object 7387"/>
            <p:cNvSpPr/>
            <p:nvPr/>
          </p:nvSpPr>
          <p:spPr>
            <a:xfrm>
              <a:off x="7999638" y="5296087"/>
              <a:ext cx="3810" cy="1053465"/>
            </a:xfrm>
            <a:custGeom>
              <a:avLst/>
              <a:gdLst/>
              <a:ahLst/>
              <a:cxnLst/>
              <a:rect l="l" t="t" r="r" b="b"/>
              <a:pathLst>
                <a:path w="3809" h="1053464">
                  <a:moveTo>
                    <a:pt x="3602" y="842274"/>
                  </a:moveTo>
                  <a:lnTo>
                    <a:pt x="3602" y="1053166"/>
                  </a:lnTo>
                </a:path>
                <a:path w="3809" h="1053464">
                  <a:moveTo>
                    <a:pt x="0" y="1052724"/>
                  </a:moveTo>
                  <a:lnTo>
                    <a:pt x="0" y="842274"/>
                  </a:lnTo>
                </a:path>
                <a:path w="3809" h="1053464">
                  <a:moveTo>
                    <a:pt x="3602" y="263"/>
                  </a:moveTo>
                  <a:lnTo>
                    <a:pt x="3602" y="12964"/>
                  </a:lnTo>
                </a:path>
                <a:path w="3809" h="1053464">
                  <a:moveTo>
                    <a:pt x="3602" y="607418"/>
                  </a:moveTo>
                  <a:lnTo>
                    <a:pt x="3602" y="721624"/>
                  </a:lnTo>
                </a:path>
                <a:path w="3809" h="1053464">
                  <a:moveTo>
                    <a:pt x="0" y="721624"/>
                  </a:moveTo>
                  <a:lnTo>
                    <a:pt x="0" y="607065"/>
                  </a:lnTo>
                </a:path>
                <a:path w="3809" h="1053464">
                  <a:moveTo>
                    <a:pt x="0" y="12964"/>
                  </a:moveTo>
                  <a:lnTo>
                    <a:pt x="0" y="0"/>
                  </a:lnTo>
                </a:path>
                <a:path w="3809" h="1053464">
                  <a:moveTo>
                    <a:pt x="3602" y="739404"/>
                  </a:moveTo>
                  <a:lnTo>
                    <a:pt x="3602" y="842274"/>
                  </a:lnTo>
                </a:path>
                <a:path w="3809" h="1053464">
                  <a:moveTo>
                    <a:pt x="0" y="842274"/>
                  </a:moveTo>
                  <a:lnTo>
                    <a:pt x="0" y="739404"/>
                  </a:lnTo>
                </a:path>
                <a:path w="3809" h="1053464">
                  <a:moveTo>
                    <a:pt x="3602" y="721624"/>
                  </a:moveTo>
                  <a:lnTo>
                    <a:pt x="3602" y="739404"/>
                  </a:lnTo>
                </a:path>
                <a:path w="3809" h="1053464">
                  <a:moveTo>
                    <a:pt x="0" y="739404"/>
                  </a:moveTo>
                  <a:lnTo>
                    <a:pt x="0" y="721624"/>
                  </a:lnTo>
                </a:path>
                <a:path w="3809" h="1053464">
                  <a:moveTo>
                    <a:pt x="3602" y="12964"/>
                  </a:moveTo>
                  <a:lnTo>
                    <a:pt x="3602" y="24394"/>
                  </a:lnTo>
                </a:path>
                <a:path w="3809" h="1053464">
                  <a:moveTo>
                    <a:pt x="0" y="24394"/>
                  </a:moveTo>
                  <a:lnTo>
                    <a:pt x="0" y="12964"/>
                  </a:lnTo>
                </a:path>
              </a:pathLst>
            </a:custGeom>
            <a:ln w="3175">
              <a:solidFill>
                <a:srgbClr val="99939E"/>
              </a:solidFill>
            </a:ln>
          </p:spPr>
          <p:txBody>
            <a:bodyPr wrap="square" lIns="0" tIns="0" rIns="0" bIns="0" rtlCol="0"/>
            <a:lstStyle/>
            <a:p>
              <a:endParaRPr lang="fr-FR" noProof="0" dirty="0"/>
            </a:p>
          </p:txBody>
        </p:sp>
        <p:sp>
          <p:nvSpPr>
            <p:cNvPr id="7388" name="object 7388"/>
            <p:cNvSpPr/>
            <p:nvPr/>
          </p:nvSpPr>
          <p:spPr>
            <a:xfrm>
              <a:off x="8003235" y="5296623"/>
              <a:ext cx="3810" cy="1053465"/>
            </a:xfrm>
            <a:custGeom>
              <a:avLst/>
              <a:gdLst/>
              <a:ahLst/>
              <a:cxnLst/>
              <a:rect l="l" t="t" r="r" b="b"/>
              <a:pathLst>
                <a:path w="3809" h="1053464">
                  <a:moveTo>
                    <a:pt x="3606" y="607237"/>
                  </a:moveTo>
                  <a:lnTo>
                    <a:pt x="0" y="607237"/>
                  </a:lnTo>
                  <a:lnTo>
                    <a:pt x="0" y="1052639"/>
                  </a:lnTo>
                  <a:lnTo>
                    <a:pt x="3606" y="1053084"/>
                  </a:lnTo>
                  <a:lnTo>
                    <a:pt x="3606" y="607237"/>
                  </a:lnTo>
                  <a:close/>
                </a:path>
                <a:path w="3809" h="1053464">
                  <a:moveTo>
                    <a:pt x="3606" y="0"/>
                  </a:moveTo>
                  <a:lnTo>
                    <a:pt x="0" y="0"/>
                  </a:lnTo>
                  <a:lnTo>
                    <a:pt x="0" y="23863"/>
                  </a:lnTo>
                  <a:lnTo>
                    <a:pt x="3606" y="23863"/>
                  </a:lnTo>
                  <a:lnTo>
                    <a:pt x="3606" y="0"/>
                  </a:lnTo>
                  <a:close/>
                </a:path>
              </a:pathLst>
            </a:custGeom>
            <a:solidFill>
              <a:srgbClr val="99939E"/>
            </a:solidFill>
          </p:spPr>
          <p:txBody>
            <a:bodyPr wrap="square" lIns="0" tIns="0" rIns="0" bIns="0" rtlCol="0"/>
            <a:lstStyle/>
            <a:p>
              <a:endParaRPr lang="fr-FR" noProof="0" dirty="0"/>
            </a:p>
          </p:txBody>
        </p:sp>
        <p:sp>
          <p:nvSpPr>
            <p:cNvPr id="7389" name="object 7389"/>
            <p:cNvSpPr/>
            <p:nvPr/>
          </p:nvSpPr>
          <p:spPr>
            <a:xfrm>
              <a:off x="8003241" y="5296351"/>
              <a:ext cx="3810" cy="1053465"/>
            </a:xfrm>
            <a:custGeom>
              <a:avLst/>
              <a:gdLst/>
              <a:ahLst/>
              <a:cxnLst/>
              <a:rect l="l" t="t" r="r" b="b"/>
              <a:pathLst>
                <a:path w="3809" h="1053464">
                  <a:moveTo>
                    <a:pt x="3602" y="842010"/>
                  </a:moveTo>
                  <a:lnTo>
                    <a:pt x="3602" y="1053344"/>
                  </a:lnTo>
                </a:path>
                <a:path w="3809" h="1053464">
                  <a:moveTo>
                    <a:pt x="0" y="1052903"/>
                  </a:moveTo>
                  <a:lnTo>
                    <a:pt x="0" y="842010"/>
                  </a:lnTo>
                </a:path>
                <a:path w="3809" h="1053464">
                  <a:moveTo>
                    <a:pt x="3602" y="263"/>
                  </a:moveTo>
                  <a:lnTo>
                    <a:pt x="3602" y="12700"/>
                  </a:lnTo>
                </a:path>
                <a:path w="3809" h="1053464">
                  <a:moveTo>
                    <a:pt x="3602" y="607507"/>
                  </a:moveTo>
                  <a:lnTo>
                    <a:pt x="3602" y="721360"/>
                  </a:lnTo>
                </a:path>
                <a:path w="3809" h="1053464">
                  <a:moveTo>
                    <a:pt x="0" y="721360"/>
                  </a:moveTo>
                  <a:lnTo>
                    <a:pt x="0" y="607154"/>
                  </a:lnTo>
                </a:path>
                <a:path w="3809" h="1053464">
                  <a:moveTo>
                    <a:pt x="0" y="12700"/>
                  </a:moveTo>
                  <a:lnTo>
                    <a:pt x="0" y="0"/>
                  </a:lnTo>
                </a:path>
                <a:path w="3809" h="1053464">
                  <a:moveTo>
                    <a:pt x="3602" y="739140"/>
                  </a:moveTo>
                  <a:lnTo>
                    <a:pt x="3602" y="842010"/>
                  </a:lnTo>
                </a:path>
                <a:path w="3809" h="1053464">
                  <a:moveTo>
                    <a:pt x="0" y="842010"/>
                  </a:moveTo>
                  <a:lnTo>
                    <a:pt x="0" y="739140"/>
                  </a:lnTo>
                </a:path>
                <a:path w="3809" h="1053464">
                  <a:moveTo>
                    <a:pt x="3602" y="721360"/>
                  </a:moveTo>
                  <a:lnTo>
                    <a:pt x="3602" y="739140"/>
                  </a:lnTo>
                </a:path>
                <a:path w="3809" h="1053464">
                  <a:moveTo>
                    <a:pt x="0" y="739140"/>
                  </a:moveTo>
                  <a:lnTo>
                    <a:pt x="0" y="721360"/>
                  </a:lnTo>
                </a:path>
                <a:path w="3809" h="1053464">
                  <a:moveTo>
                    <a:pt x="3602" y="12700"/>
                  </a:moveTo>
                  <a:lnTo>
                    <a:pt x="3602" y="24130"/>
                  </a:lnTo>
                </a:path>
                <a:path w="3809" h="1053464">
                  <a:moveTo>
                    <a:pt x="0" y="24130"/>
                  </a:moveTo>
                  <a:lnTo>
                    <a:pt x="0" y="12700"/>
                  </a:lnTo>
                </a:path>
              </a:pathLst>
            </a:custGeom>
            <a:ln w="3175">
              <a:solidFill>
                <a:srgbClr val="99939E"/>
              </a:solidFill>
            </a:ln>
          </p:spPr>
          <p:txBody>
            <a:bodyPr wrap="square" lIns="0" tIns="0" rIns="0" bIns="0" rtlCol="0"/>
            <a:lstStyle/>
            <a:p>
              <a:endParaRPr lang="fr-FR" noProof="0" dirty="0"/>
            </a:p>
          </p:txBody>
        </p:sp>
        <p:sp>
          <p:nvSpPr>
            <p:cNvPr id="7390" name="object 7390"/>
            <p:cNvSpPr/>
            <p:nvPr/>
          </p:nvSpPr>
          <p:spPr>
            <a:xfrm>
              <a:off x="8006842" y="5296737"/>
              <a:ext cx="1905" cy="1053465"/>
            </a:xfrm>
            <a:custGeom>
              <a:avLst/>
              <a:gdLst/>
              <a:ahLst/>
              <a:cxnLst/>
              <a:rect l="l" t="t" r="r" b="b"/>
              <a:pathLst>
                <a:path w="1904" h="1053464">
                  <a:moveTo>
                    <a:pt x="1676" y="607288"/>
                  </a:moveTo>
                  <a:lnTo>
                    <a:pt x="0" y="607288"/>
                  </a:lnTo>
                  <a:lnTo>
                    <a:pt x="0" y="1052969"/>
                  </a:lnTo>
                  <a:lnTo>
                    <a:pt x="1676" y="1052969"/>
                  </a:lnTo>
                  <a:lnTo>
                    <a:pt x="1676" y="607288"/>
                  </a:lnTo>
                  <a:close/>
                </a:path>
                <a:path w="1904" h="1053464">
                  <a:moveTo>
                    <a:pt x="1676" y="0"/>
                  </a:moveTo>
                  <a:lnTo>
                    <a:pt x="0" y="0"/>
                  </a:lnTo>
                  <a:lnTo>
                    <a:pt x="0" y="23749"/>
                  </a:lnTo>
                  <a:lnTo>
                    <a:pt x="1676" y="23749"/>
                  </a:lnTo>
                  <a:lnTo>
                    <a:pt x="1676" y="0"/>
                  </a:lnTo>
                  <a:close/>
                </a:path>
              </a:pathLst>
            </a:custGeom>
            <a:solidFill>
              <a:srgbClr val="99929E"/>
            </a:solidFill>
          </p:spPr>
          <p:txBody>
            <a:bodyPr wrap="square" lIns="0" tIns="0" rIns="0" bIns="0" rtlCol="0"/>
            <a:lstStyle/>
            <a:p>
              <a:endParaRPr lang="fr-FR" noProof="0" dirty="0"/>
            </a:p>
          </p:txBody>
        </p:sp>
        <p:sp>
          <p:nvSpPr>
            <p:cNvPr id="7391" name="object 7391"/>
            <p:cNvSpPr/>
            <p:nvPr/>
          </p:nvSpPr>
          <p:spPr>
            <a:xfrm>
              <a:off x="8006844" y="5296614"/>
              <a:ext cx="1905" cy="1053465"/>
            </a:xfrm>
            <a:custGeom>
              <a:avLst/>
              <a:gdLst/>
              <a:ahLst/>
              <a:cxnLst/>
              <a:rect l="l" t="t" r="r" b="b"/>
              <a:pathLst>
                <a:path w="1904" h="1053464">
                  <a:moveTo>
                    <a:pt x="1681" y="841747"/>
                  </a:moveTo>
                  <a:lnTo>
                    <a:pt x="1681" y="1053287"/>
                  </a:lnTo>
                </a:path>
                <a:path w="1904" h="1053464">
                  <a:moveTo>
                    <a:pt x="0" y="1053081"/>
                  </a:moveTo>
                  <a:lnTo>
                    <a:pt x="0" y="841747"/>
                  </a:lnTo>
                </a:path>
                <a:path w="1904" h="1053464">
                  <a:moveTo>
                    <a:pt x="1681" y="122"/>
                  </a:moveTo>
                  <a:lnTo>
                    <a:pt x="1681" y="12437"/>
                  </a:lnTo>
                </a:path>
                <a:path w="1904" h="1053464">
                  <a:moveTo>
                    <a:pt x="1681" y="607408"/>
                  </a:moveTo>
                  <a:lnTo>
                    <a:pt x="1681" y="721097"/>
                  </a:lnTo>
                </a:path>
                <a:path w="1904" h="1053464">
                  <a:moveTo>
                    <a:pt x="0" y="721097"/>
                  </a:moveTo>
                  <a:lnTo>
                    <a:pt x="0" y="607243"/>
                  </a:lnTo>
                </a:path>
                <a:path w="1904" h="1053464">
                  <a:moveTo>
                    <a:pt x="0" y="12437"/>
                  </a:moveTo>
                  <a:lnTo>
                    <a:pt x="0" y="0"/>
                  </a:lnTo>
                </a:path>
                <a:path w="1904" h="1053464">
                  <a:moveTo>
                    <a:pt x="1681" y="738877"/>
                  </a:moveTo>
                  <a:lnTo>
                    <a:pt x="1681" y="841747"/>
                  </a:lnTo>
                </a:path>
                <a:path w="1904" h="1053464">
                  <a:moveTo>
                    <a:pt x="0" y="841747"/>
                  </a:moveTo>
                  <a:lnTo>
                    <a:pt x="0" y="738877"/>
                  </a:lnTo>
                </a:path>
                <a:path w="1904" h="1053464">
                  <a:moveTo>
                    <a:pt x="1681" y="721097"/>
                  </a:moveTo>
                  <a:lnTo>
                    <a:pt x="1681" y="738877"/>
                  </a:lnTo>
                </a:path>
                <a:path w="1904" h="1053464">
                  <a:moveTo>
                    <a:pt x="0" y="738877"/>
                  </a:moveTo>
                  <a:lnTo>
                    <a:pt x="0" y="721097"/>
                  </a:lnTo>
                </a:path>
                <a:path w="1904" h="1053464">
                  <a:moveTo>
                    <a:pt x="1681" y="12437"/>
                  </a:moveTo>
                  <a:lnTo>
                    <a:pt x="1681" y="23867"/>
                  </a:lnTo>
                </a:path>
                <a:path w="1904" h="1053464">
                  <a:moveTo>
                    <a:pt x="0" y="23867"/>
                  </a:moveTo>
                  <a:lnTo>
                    <a:pt x="0" y="12437"/>
                  </a:lnTo>
                </a:path>
              </a:pathLst>
            </a:custGeom>
            <a:ln w="3175">
              <a:solidFill>
                <a:srgbClr val="99929E"/>
              </a:solidFill>
            </a:ln>
          </p:spPr>
          <p:txBody>
            <a:bodyPr wrap="square" lIns="0" tIns="0" rIns="0" bIns="0" rtlCol="0"/>
            <a:lstStyle/>
            <a:p>
              <a:endParaRPr lang="fr-FR" noProof="0" dirty="0"/>
            </a:p>
          </p:txBody>
        </p:sp>
        <p:sp>
          <p:nvSpPr>
            <p:cNvPr id="7392" name="object 7392"/>
            <p:cNvSpPr/>
            <p:nvPr/>
          </p:nvSpPr>
          <p:spPr>
            <a:xfrm>
              <a:off x="8008518" y="5297004"/>
              <a:ext cx="3810" cy="1053465"/>
            </a:xfrm>
            <a:custGeom>
              <a:avLst/>
              <a:gdLst/>
              <a:ahLst/>
              <a:cxnLst/>
              <a:rect l="l" t="t" r="r" b="b"/>
              <a:pathLst>
                <a:path w="3809" h="1053464">
                  <a:moveTo>
                    <a:pt x="3606" y="607377"/>
                  </a:moveTo>
                  <a:lnTo>
                    <a:pt x="0" y="607377"/>
                  </a:lnTo>
                  <a:lnTo>
                    <a:pt x="0" y="1052906"/>
                  </a:lnTo>
                  <a:lnTo>
                    <a:pt x="3606" y="1053350"/>
                  </a:lnTo>
                  <a:lnTo>
                    <a:pt x="3606" y="607377"/>
                  </a:lnTo>
                  <a:close/>
                </a:path>
                <a:path w="3809" h="1053464">
                  <a:moveTo>
                    <a:pt x="3606" y="0"/>
                  </a:moveTo>
                  <a:lnTo>
                    <a:pt x="0" y="0"/>
                  </a:lnTo>
                  <a:lnTo>
                    <a:pt x="0" y="23482"/>
                  </a:lnTo>
                  <a:lnTo>
                    <a:pt x="3606" y="23482"/>
                  </a:lnTo>
                  <a:lnTo>
                    <a:pt x="3606" y="0"/>
                  </a:lnTo>
                  <a:close/>
                </a:path>
              </a:pathLst>
            </a:custGeom>
            <a:solidFill>
              <a:srgbClr val="99929E"/>
            </a:solidFill>
          </p:spPr>
          <p:txBody>
            <a:bodyPr wrap="square" lIns="0" tIns="0" rIns="0" bIns="0" rtlCol="0"/>
            <a:lstStyle/>
            <a:p>
              <a:endParaRPr lang="fr-FR" noProof="0" dirty="0"/>
            </a:p>
          </p:txBody>
        </p:sp>
        <p:sp>
          <p:nvSpPr>
            <p:cNvPr id="7393" name="object 7393"/>
            <p:cNvSpPr/>
            <p:nvPr/>
          </p:nvSpPr>
          <p:spPr>
            <a:xfrm>
              <a:off x="8008525" y="5296737"/>
              <a:ext cx="3810" cy="1054100"/>
            </a:xfrm>
            <a:custGeom>
              <a:avLst/>
              <a:gdLst/>
              <a:ahLst/>
              <a:cxnLst/>
              <a:rect l="l" t="t" r="r" b="b"/>
              <a:pathLst>
                <a:path w="3809" h="1054100">
                  <a:moveTo>
                    <a:pt x="3602" y="841624"/>
                  </a:moveTo>
                  <a:lnTo>
                    <a:pt x="3602" y="1053606"/>
                  </a:lnTo>
                </a:path>
                <a:path w="3809" h="1054100">
                  <a:moveTo>
                    <a:pt x="0" y="1053164"/>
                  </a:moveTo>
                  <a:lnTo>
                    <a:pt x="0" y="841624"/>
                  </a:lnTo>
                </a:path>
                <a:path w="3809" h="1054100">
                  <a:moveTo>
                    <a:pt x="3602" y="263"/>
                  </a:moveTo>
                  <a:lnTo>
                    <a:pt x="3602" y="12314"/>
                  </a:lnTo>
                </a:path>
                <a:path w="3809" h="1054100">
                  <a:moveTo>
                    <a:pt x="3602" y="607637"/>
                  </a:moveTo>
                  <a:lnTo>
                    <a:pt x="3602" y="720974"/>
                  </a:lnTo>
                </a:path>
                <a:path w="3809" h="1054100">
                  <a:moveTo>
                    <a:pt x="0" y="720974"/>
                  </a:moveTo>
                  <a:lnTo>
                    <a:pt x="0" y="607285"/>
                  </a:lnTo>
                </a:path>
                <a:path w="3809" h="1054100">
                  <a:moveTo>
                    <a:pt x="0" y="12314"/>
                  </a:moveTo>
                  <a:lnTo>
                    <a:pt x="0" y="0"/>
                  </a:lnTo>
                </a:path>
                <a:path w="3809" h="1054100">
                  <a:moveTo>
                    <a:pt x="3602" y="738754"/>
                  </a:moveTo>
                  <a:lnTo>
                    <a:pt x="3602" y="841624"/>
                  </a:lnTo>
                </a:path>
                <a:path w="3809" h="1054100">
                  <a:moveTo>
                    <a:pt x="0" y="841624"/>
                  </a:moveTo>
                  <a:lnTo>
                    <a:pt x="0" y="738754"/>
                  </a:lnTo>
                </a:path>
                <a:path w="3809" h="1054100">
                  <a:moveTo>
                    <a:pt x="3602" y="720974"/>
                  </a:moveTo>
                  <a:lnTo>
                    <a:pt x="3602" y="738754"/>
                  </a:lnTo>
                </a:path>
                <a:path w="3809" h="1054100">
                  <a:moveTo>
                    <a:pt x="0" y="738754"/>
                  </a:moveTo>
                  <a:lnTo>
                    <a:pt x="0" y="720974"/>
                  </a:lnTo>
                </a:path>
                <a:path w="3809" h="1054100">
                  <a:moveTo>
                    <a:pt x="3602" y="12314"/>
                  </a:moveTo>
                  <a:lnTo>
                    <a:pt x="3602" y="23744"/>
                  </a:lnTo>
                </a:path>
                <a:path w="3809" h="1054100">
                  <a:moveTo>
                    <a:pt x="0" y="23744"/>
                  </a:moveTo>
                  <a:lnTo>
                    <a:pt x="0" y="12314"/>
                  </a:lnTo>
                </a:path>
              </a:pathLst>
            </a:custGeom>
            <a:ln w="3175">
              <a:solidFill>
                <a:srgbClr val="99929E"/>
              </a:solidFill>
            </a:ln>
          </p:spPr>
          <p:txBody>
            <a:bodyPr wrap="square" lIns="0" tIns="0" rIns="0" bIns="0" rtlCol="0"/>
            <a:lstStyle/>
            <a:p>
              <a:endParaRPr lang="fr-FR" noProof="0" dirty="0"/>
            </a:p>
          </p:txBody>
        </p:sp>
        <p:sp>
          <p:nvSpPr>
            <p:cNvPr id="7394" name="object 7394"/>
            <p:cNvSpPr/>
            <p:nvPr/>
          </p:nvSpPr>
          <p:spPr>
            <a:xfrm>
              <a:off x="8012125" y="5297271"/>
              <a:ext cx="3810" cy="1054100"/>
            </a:xfrm>
            <a:custGeom>
              <a:avLst/>
              <a:gdLst/>
              <a:ahLst/>
              <a:cxnLst/>
              <a:rect l="l" t="t" r="r" b="b"/>
              <a:pathLst>
                <a:path w="3809" h="1054100">
                  <a:moveTo>
                    <a:pt x="3594" y="607466"/>
                  </a:moveTo>
                  <a:lnTo>
                    <a:pt x="0" y="607466"/>
                  </a:lnTo>
                  <a:lnTo>
                    <a:pt x="0" y="1053084"/>
                  </a:lnTo>
                  <a:lnTo>
                    <a:pt x="3594" y="1053515"/>
                  </a:lnTo>
                  <a:lnTo>
                    <a:pt x="3594" y="607466"/>
                  </a:lnTo>
                  <a:close/>
                </a:path>
                <a:path w="3809" h="1054100">
                  <a:moveTo>
                    <a:pt x="3594" y="0"/>
                  </a:moveTo>
                  <a:lnTo>
                    <a:pt x="0" y="0"/>
                  </a:lnTo>
                  <a:lnTo>
                    <a:pt x="0" y="23215"/>
                  </a:lnTo>
                  <a:lnTo>
                    <a:pt x="3594" y="23215"/>
                  </a:lnTo>
                  <a:lnTo>
                    <a:pt x="3594" y="0"/>
                  </a:lnTo>
                  <a:close/>
                </a:path>
              </a:pathLst>
            </a:custGeom>
            <a:solidFill>
              <a:srgbClr val="99929E"/>
            </a:solidFill>
          </p:spPr>
          <p:txBody>
            <a:bodyPr wrap="square" lIns="0" tIns="0" rIns="0" bIns="0" rtlCol="0"/>
            <a:lstStyle/>
            <a:p>
              <a:endParaRPr lang="fr-FR" noProof="0" dirty="0"/>
            </a:p>
          </p:txBody>
        </p:sp>
        <p:sp>
          <p:nvSpPr>
            <p:cNvPr id="7395" name="object 7395"/>
            <p:cNvSpPr/>
            <p:nvPr/>
          </p:nvSpPr>
          <p:spPr>
            <a:xfrm>
              <a:off x="8012128" y="5297000"/>
              <a:ext cx="3810" cy="1054100"/>
            </a:xfrm>
            <a:custGeom>
              <a:avLst/>
              <a:gdLst/>
              <a:ahLst/>
              <a:cxnLst/>
              <a:rect l="l" t="t" r="r" b="b"/>
              <a:pathLst>
                <a:path w="3809" h="1054100">
                  <a:moveTo>
                    <a:pt x="3602" y="841361"/>
                  </a:moveTo>
                  <a:lnTo>
                    <a:pt x="3602" y="1053784"/>
                  </a:lnTo>
                </a:path>
                <a:path w="3809" h="1054100">
                  <a:moveTo>
                    <a:pt x="0" y="1053343"/>
                  </a:moveTo>
                  <a:lnTo>
                    <a:pt x="0" y="841361"/>
                  </a:lnTo>
                </a:path>
                <a:path w="3809" h="1054100">
                  <a:moveTo>
                    <a:pt x="3602" y="263"/>
                  </a:moveTo>
                  <a:lnTo>
                    <a:pt x="3602" y="12051"/>
                  </a:lnTo>
                </a:path>
                <a:path w="3809" h="1054100">
                  <a:moveTo>
                    <a:pt x="3602" y="607726"/>
                  </a:moveTo>
                  <a:lnTo>
                    <a:pt x="3602" y="720711"/>
                  </a:lnTo>
                </a:path>
                <a:path w="3809" h="1054100">
                  <a:moveTo>
                    <a:pt x="0" y="720711"/>
                  </a:moveTo>
                  <a:lnTo>
                    <a:pt x="0" y="607374"/>
                  </a:lnTo>
                </a:path>
                <a:path w="3809" h="1054100">
                  <a:moveTo>
                    <a:pt x="0" y="12051"/>
                  </a:moveTo>
                  <a:lnTo>
                    <a:pt x="0" y="0"/>
                  </a:lnTo>
                </a:path>
                <a:path w="3809" h="1054100">
                  <a:moveTo>
                    <a:pt x="3602" y="738491"/>
                  </a:moveTo>
                  <a:lnTo>
                    <a:pt x="3602" y="841361"/>
                  </a:lnTo>
                </a:path>
                <a:path w="3809" h="1054100">
                  <a:moveTo>
                    <a:pt x="0" y="841361"/>
                  </a:moveTo>
                  <a:lnTo>
                    <a:pt x="0" y="738491"/>
                  </a:lnTo>
                </a:path>
                <a:path w="3809" h="1054100">
                  <a:moveTo>
                    <a:pt x="3602" y="720711"/>
                  </a:moveTo>
                  <a:lnTo>
                    <a:pt x="3602" y="738491"/>
                  </a:lnTo>
                </a:path>
                <a:path w="3809" h="1054100">
                  <a:moveTo>
                    <a:pt x="0" y="738491"/>
                  </a:moveTo>
                  <a:lnTo>
                    <a:pt x="0" y="720711"/>
                  </a:lnTo>
                </a:path>
                <a:path w="3809" h="1054100">
                  <a:moveTo>
                    <a:pt x="3602" y="12051"/>
                  </a:moveTo>
                  <a:lnTo>
                    <a:pt x="3602" y="23481"/>
                  </a:lnTo>
                </a:path>
                <a:path w="3809" h="1054100">
                  <a:moveTo>
                    <a:pt x="0" y="23481"/>
                  </a:moveTo>
                  <a:lnTo>
                    <a:pt x="0" y="12051"/>
                  </a:lnTo>
                </a:path>
              </a:pathLst>
            </a:custGeom>
            <a:ln w="3175">
              <a:solidFill>
                <a:srgbClr val="99929E"/>
              </a:solidFill>
            </a:ln>
          </p:spPr>
          <p:txBody>
            <a:bodyPr wrap="square" lIns="0" tIns="0" rIns="0" bIns="0" rtlCol="0"/>
            <a:lstStyle/>
            <a:p>
              <a:endParaRPr lang="fr-FR" noProof="0" dirty="0"/>
            </a:p>
          </p:txBody>
        </p:sp>
        <p:sp>
          <p:nvSpPr>
            <p:cNvPr id="7396" name="object 7396"/>
            <p:cNvSpPr/>
            <p:nvPr/>
          </p:nvSpPr>
          <p:spPr>
            <a:xfrm>
              <a:off x="8015719" y="5297538"/>
              <a:ext cx="3810" cy="1054100"/>
            </a:xfrm>
            <a:custGeom>
              <a:avLst/>
              <a:gdLst/>
              <a:ahLst/>
              <a:cxnLst/>
              <a:rect l="l" t="t" r="r" b="b"/>
              <a:pathLst>
                <a:path w="3809" h="1054100">
                  <a:moveTo>
                    <a:pt x="3606" y="607542"/>
                  </a:moveTo>
                  <a:lnTo>
                    <a:pt x="0" y="607542"/>
                  </a:lnTo>
                  <a:lnTo>
                    <a:pt x="0" y="1053249"/>
                  </a:lnTo>
                  <a:lnTo>
                    <a:pt x="3606" y="1053693"/>
                  </a:lnTo>
                  <a:lnTo>
                    <a:pt x="3606" y="607542"/>
                  </a:lnTo>
                  <a:close/>
                </a:path>
                <a:path w="3809" h="1054100">
                  <a:moveTo>
                    <a:pt x="3606" y="0"/>
                  </a:moveTo>
                  <a:lnTo>
                    <a:pt x="0" y="0"/>
                  </a:lnTo>
                  <a:lnTo>
                    <a:pt x="0" y="22796"/>
                  </a:lnTo>
                  <a:lnTo>
                    <a:pt x="3606" y="22796"/>
                  </a:lnTo>
                  <a:lnTo>
                    <a:pt x="3606" y="0"/>
                  </a:lnTo>
                  <a:close/>
                </a:path>
              </a:pathLst>
            </a:custGeom>
            <a:solidFill>
              <a:srgbClr val="99929E"/>
            </a:solidFill>
          </p:spPr>
          <p:txBody>
            <a:bodyPr wrap="square" lIns="0" tIns="0" rIns="0" bIns="0" rtlCol="0"/>
            <a:lstStyle/>
            <a:p>
              <a:endParaRPr lang="fr-FR" noProof="0" dirty="0"/>
            </a:p>
          </p:txBody>
        </p:sp>
        <p:sp>
          <p:nvSpPr>
            <p:cNvPr id="7397" name="object 7397"/>
            <p:cNvSpPr/>
            <p:nvPr/>
          </p:nvSpPr>
          <p:spPr>
            <a:xfrm>
              <a:off x="8015731" y="5297263"/>
              <a:ext cx="3810" cy="1054100"/>
            </a:xfrm>
            <a:custGeom>
              <a:avLst/>
              <a:gdLst/>
              <a:ahLst/>
              <a:cxnLst/>
              <a:rect l="l" t="t" r="r" b="b"/>
              <a:pathLst>
                <a:path w="3809" h="1054100">
                  <a:moveTo>
                    <a:pt x="3602" y="841098"/>
                  </a:moveTo>
                  <a:lnTo>
                    <a:pt x="3602" y="1053963"/>
                  </a:lnTo>
                </a:path>
                <a:path w="3809" h="1054100">
                  <a:moveTo>
                    <a:pt x="0" y="1053521"/>
                  </a:moveTo>
                  <a:lnTo>
                    <a:pt x="0" y="841098"/>
                  </a:lnTo>
                </a:path>
                <a:path w="3809" h="1054100">
                  <a:moveTo>
                    <a:pt x="3602" y="263"/>
                  </a:moveTo>
                  <a:lnTo>
                    <a:pt x="3602" y="11788"/>
                  </a:lnTo>
                </a:path>
                <a:path w="3809" h="1054100">
                  <a:moveTo>
                    <a:pt x="3602" y="607815"/>
                  </a:moveTo>
                  <a:lnTo>
                    <a:pt x="3602" y="720448"/>
                  </a:lnTo>
                </a:path>
                <a:path w="3809" h="1054100">
                  <a:moveTo>
                    <a:pt x="0" y="720448"/>
                  </a:moveTo>
                  <a:lnTo>
                    <a:pt x="0" y="607463"/>
                  </a:lnTo>
                </a:path>
                <a:path w="3809" h="1054100">
                  <a:moveTo>
                    <a:pt x="0" y="11788"/>
                  </a:moveTo>
                  <a:lnTo>
                    <a:pt x="0" y="0"/>
                  </a:lnTo>
                </a:path>
                <a:path w="3809" h="1054100">
                  <a:moveTo>
                    <a:pt x="3602" y="738228"/>
                  </a:moveTo>
                  <a:lnTo>
                    <a:pt x="3602" y="841098"/>
                  </a:lnTo>
                </a:path>
                <a:path w="3809" h="1054100">
                  <a:moveTo>
                    <a:pt x="0" y="841098"/>
                  </a:moveTo>
                  <a:lnTo>
                    <a:pt x="0" y="738228"/>
                  </a:lnTo>
                </a:path>
                <a:path w="3809" h="1054100">
                  <a:moveTo>
                    <a:pt x="3602" y="720448"/>
                  </a:moveTo>
                  <a:lnTo>
                    <a:pt x="3602" y="738228"/>
                  </a:lnTo>
                </a:path>
                <a:path w="3809" h="1054100">
                  <a:moveTo>
                    <a:pt x="0" y="738228"/>
                  </a:moveTo>
                  <a:lnTo>
                    <a:pt x="0" y="720448"/>
                  </a:lnTo>
                </a:path>
                <a:path w="3809" h="1054100">
                  <a:moveTo>
                    <a:pt x="3602" y="11788"/>
                  </a:moveTo>
                  <a:lnTo>
                    <a:pt x="3602" y="23061"/>
                  </a:lnTo>
                </a:path>
                <a:path w="3809" h="1054100">
                  <a:moveTo>
                    <a:pt x="0" y="23218"/>
                  </a:moveTo>
                  <a:lnTo>
                    <a:pt x="0" y="11788"/>
                  </a:lnTo>
                </a:path>
              </a:pathLst>
            </a:custGeom>
            <a:ln w="3175">
              <a:solidFill>
                <a:srgbClr val="99929E"/>
              </a:solidFill>
            </a:ln>
          </p:spPr>
          <p:txBody>
            <a:bodyPr wrap="square" lIns="0" tIns="0" rIns="0" bIns="0" rtlCol="0"/>
            <a:lstStyle/>
            <a:p>
              <a:endParaRPr lang="fr-FR" noProof="0" dirty="0"/>
            </a:p>
          </p:txBody>
        </p:sp>
        <p:sp>
          <p:nvSpPr>
            <p:cNvPr id="7398" name="object 7398"/>
            <p:cNvSpPr/>
            <p:nvPr/>
          </p:nvSpPr>
          <p:spPr>
            <a:xfrm>
              <a:off x="8019326" y="5297677"/>
              <a:ext cx="2540" cy="1054100"/>
            </a:xfrm>
            <a:custGeom>
              <a:avLst/>
              <a:gdLst/>
              <a:ahLst/>
              <a:cxnLst/>
              <a:rect l="l" t="t" r="r" b="b"/>
              <a:pathLst>
                <a:path w="2540" h="1054100">
                  <a:moveTo>
                    <a:pt x="1917" y="607593"/>
                  </a:moveTo>
                  <a:lnTo>
                    <a:pt x="0" y="607593"/>
                  </a:lnTo>
                  <a:lnTo>
                    <a:pt x="0" y="1053553"/>
                  </a:lnTo>
                  <a:lnTo>
                    <a:pt x="1917" y="1053553"/>
                  </a:lnTo>
                  <a:lnTo>
                    <a:pt x="1917" y="607593"/>
                  </a:lnTo>
                  <a:close/>
                </a:path>
                <a:path w="2540" h="1054100">
                  <a:moveTo>
                    <a:pt x="1917" y="0"/>
                  </a:moveTo>
                  <a:lnTo>
                    <a:pt x="0" y="0"/>
                  </a:lnTo>
                  <a:lnTo>
                    <a:pt x="0" y="22656"/>
                  </a:lnTo>
                  <a:lnTo>
                    <a:pt x="1917" y="22656"/>
                  </a:lnTo>
                  <a:lnTo>
                    <a:pt x="1917" y="0"/>
                  </a:lnTo>
                  <a:close/>
                </a:path>
              </a:pathLst>
            </a:custGeom>
            <a:solidFill>
              <a:srgbClr val="97929D"/>
            </a:solidFill>
          </p:spPr>
          <p:txBody>
            <a:bodyPr wrap="square" lIns="0" tIns="0" rIns="0" bIns="0" rtlCol="0"/>
            <a:lstStyle/>
            <a:p>
              <a:endParaRPr lang="fr-FR" noProof="0" dirty="0"/>
            </a:p>
          </p:txBody>
        </p:sp>
        <p:sp>
          <p:nvSpPr>
            <p:cNvPr id="7399" name="object 7399"/>
            <p:cNvSpPr/>
            <p:nvPr/>
          </p:nvSpPr>
          <p:spPr>
            <a:xfrm>
              <a:off x="8019334" y="5297527"/>
              <a:ext cx="2540" cy="1054100"/>
            </a:xfrm>
            <a:custGeom>
              <a:avLst/>
              <a:gdLst/>
              <a:ahLst/>
              <a:cxnLst/>
              <a:rect l="l" t="t" r="r" b="b"/>
              <a:pathLst>
                <a:path w="2540" h="1054100">
                  <a:moveTo>
                    <a:pt x="1921" y="840835"/>
                  </a:moveTo>
                  <a:lnTo>
                    <a:pt x="1921" y="1053935"/>
                  </a:lnTo>
                </a:path>
                <a:path w="2540" h="1054100">
                  <a:moveTo>
                    <a:pt x="0" y="1053700"/>
                  </a:moveTo>
                  <a:lnTo>
                    <a:pt x="0" y="840835"/>
                  </a:lnTo>
                </a:path>
                <a:path w="2540" h="1054100">
                  <a:moveTo>
                    <a:pt x="1921" y="146"/>
                  </a:moveTo>
                  <a:lnTo>
                    <a:pt x="1921" y="11525"/>
                  </a:lnTo>
                </a:path>
                <a:path w="2540" h="1054100">
                  <a:moveTo>
                    <a:pt x="1921" y="607740"/>
                  </a:moveTo>
                  <a:lnTo>
                    <a:pt x="1921" y="720185"/>
                  </a:lnTo>
                </a:path>
                <a:path w="2540" h="1054100">
                  <a:moveTo>
                    <a:pt x="0" y="720185"/>
                  </a:moveTo>
                  <a:lnTo>
                    <a:pt x="0" y="607552"/>
                  </a:lnTo>
                </a:path>
                <a:path w="2540" h="1054100">
                  <a:moveTo>
                    <a:pt x="0" y="11525"/>
                  </a:moveTo>
                  <a:lnTo>
                    <a:pt x="0" y="0"/>
                  </a:lnTo>
                </a:path>
                <a:path w="2540" h="1054100">
                  <a:moveTo>
                    <a:pt x="1921" y="737965"/>
                  </a:moveTo>
                  <a:lnTo>
                    <a:pt x="1921" y="840835"/>
                  </a:lnTo>
                </a:path>
                <a:path w="2540" h="1054100">
                  <a:moveTo>
                    <a:pt x="0" y="840835"/>
                  </a:moveTo>
                  <a:lnTo>
                    <a:pt x="0" y="737965"/>
                  </a:lnTo>
                </a:path>
                <a:path w="2540" h="1054100">
                  <a:moveTo>
                    <a:pt x="1921" y="720185"/>
                  </a:moveTo>
                  <a:lnTo>
                    <a:pt x="1921" y="737965"/>
                  </a:lnTo>
                </a:path>
                <a:path w="2540" h="1054100">
                  <a:moveTo>
                    <a:pt x="0" y="737965"/>
                  </a:moveTo>
                  <a:lnTo>
                    <a:pt x="0" y="720185"/>
                  </a:lnTo>
                </a:path>
                <a:path w="2540" h="1054100">
                  <a:moveTo>
                    <a:pt x="1921" y="11525"/>
                  </a:moveTo>
                  <a:lnTo>
                    <a:pt x="1921" y="22714"/>
                  </a:lnTo>
                </a:path>
                <a:path w="2540" h="1054100">
                  <a:moveTo>
                    <a:pt x="0" y="22798"/>
                  </a:moveTo>
                  <a:lnTo>
                    <a:pt x="0" y="11525"/>
                  </a:lnTo>
                </a:path>
              </a:pathLst>
            </a:custGeom>
            <a:ln w="3175">
              <a:solidFill>
                <a:srgbClr val="97929D"/>
              </a:solidFill>
            </a:ln>
          </p:spPr>
          <p:txBody>
            <a:bodyPr wrap="square" lIns="0" tIns="0" rIns="0" bIns="0" rtlCol="0"/>
            <a:lstStyle/>
            <a:p>
              <a:endParaRPr lang="fr-FR" noProof="0" dirty="0"/>
            </a:p>
          </p:txBody>
        </p:sp>
        <p:sp>
          <p:nvSpPr>
            <p:cNvPr id="7400" name="object 7400"/>
            <p:cNvSpPr/>
            <p:nvPr/>
          </p:nvSpPr>
          <p:spPr>
            <a:xfrm>
              <a:off x="8021244" y="5297982"/>
              <a:ext cx="3810" cy="1054100"/>
            </a:xfrm>
            <a:custGeom>
              <a:avLst/>
              <a:gdLst/>
              <a:ahLst/>
              <a:cxnLst/>
              <a:rect l="l" t="t" r="r" b="b"/>
              <a:pathLst>
                <a:path w="3809" h="1054100">
                  <a:moveTo>
                    <a:pt x="3606" y="607644"/>
                  </a:moveTo>
                  <a:lnTo>
                    <a:pt x="0" y="607644"/>
                  </a:lnTo>
                  <a:lnTo>
                    <a:pt x="0" y="1053490"/>
                  </a:lnTo>
                  <a:lnTo>
                    <a:pt x="3606" y="1053922"/>
                  </a:lnTo>
                  <a:lnTo>
                    <a:pt x="3606" y="607644"/>
                  </a:lnTo>
                  <a:close/>
                </a:path>
                <a:path w="3809" h="1054100">
                  <a:moveTo>
                    <a:pt x="3606" y="0"/>
                  </a:moveTo>
                  <a:lnTo>
                    <a:pt x="0" y="0"/>
                  </a:lnTo>
                  <a:lnTo>
                    <a:pt x="0" y="22110"/>
                  </a:lnTo>
                  <a:lnTo>
                    <a:pt x="3606" y="22110"/>
                  </a:lnTo>
                  <a:lnTo>
                    <a:pt x="3606" y="0"/>
                  </a:lnTo>
                  <a:close/>
                </a:path>
              </a:pathLst>
            </a:custGeom>
            <a:solidFill>
              <a:srgbClr val="97929D"/>
            </a:solidFill>
          </p:spPr>
          <p:txBody>
            <a:bodyPr wrap="square" lIns="0" tIns="0" rIns="0" bIns="0" rtlCol="0"/>
            <a:lstStyle/>
            <a:p>
              <a:endParaRPr lang="fr-FR" noProof="0" dirty="0"/>
            </a:p>
          </p:txBody>
        </p:sp>
        <p:sp>
          <p:nvSpPr>
            <p:cNvPr id="7401" name="object 7401"/>
            <p:cNvSpPr/>
            <p:nvPr/>
          </p:nvSpPr>
          <p:spPr>
            <a:xfrm>
              <a:off x="8021256" y="5297673"/>
              <a:ext cx="3810" cy="1054735"/>
            </a:xfrm>
            <a:custGeom>
              <a:avLst/>
              <a:gdLst/>
              <a:ahLst/>
              <a:cxnLst/>
              <a:rect l="l" t="t" r="r" b="b"/>
              <a:pathLst>
                <a:path w="3809" h="1054735">
                  <a:moveTo>
                    <a:pt x="3602" y="840688"/>
                  </a:moveTo>
                  <a:lnTo>
                    <a:pt x="3602" y="1054230"/>
                  </a:lnTo>
                </a:path>
                <a:path w="3809" h="1054735">
                  <a:moveTo>
                    <a:pt x="0" y="1053788"/>
                  </a:moveTo>
                  <a:lnTo>
                    <a:pt x="0" y="840688"/>
                  </a:lnTo>
                </a:path>
                <a:path w="3809" h="1054735">
                  <a:moveTo>
                    <a:pt x="3602" y="301"/>
                  </a:moveTo>
                  <a:lnTo>
                    <a:pt x="3602" y="11378"/>
                  </a:lnTo>
                </a:path>
                <a:path w="3809" h="1054735">
                  <a:moveTo>
                    <a:pt x="3602" y="607945"/>
                  </a:moveTo>
                  <a:lnTo>
                    <a:pt x="3602" y="720038"/>
                  </a:lnTo>
                </a:path>
                <a:path w="3809" h="1054735">
                  <a:moveTo>
                    <a:pt x="0" y="720038"/>
                  </a:moveTo>
                  <a:lnTo>
                    <a:pt x="0" y="607593"/>
                  </a:lnTo>
                </a:path>
                <a:path w="3809" h="1054735">
                  <a:moveTo>
                    <a:pt x="0" y="11378"/>
                  </a:moveTo>
                  <a:lnTo>
                    <a:pt x="0" y="0"/>
                  </a:lnTo>
                </a:path>
                <a:path w="3809" h="1054735">
                  <a:moveTo>
                    <a:pt x="3602" y="737818"/>
                  </a:moveTo>
                  <a:lnTo>
                    <a:pt x="3602" y="840688"/>
                  </a:lnTo>
                </a:path>
                <a:path w="3809" h="1054735">
                  <a:moveTo>
                    <a:pt x="0" y="840688"/>
                  </a:moveTo>
                  <a:lnTo>
                    <a:pt x="0" y="737818"/>
                  </a:lnTo>
                </a:path>
                <a:path w="3809" h="1054735">
                  <a:moveTo>
                    <a:pt x="3602" y="720038"/>
                  </a:moveTo>
                  <a:lnTo>
                    <a:pt x="3602" y="737818"/>
                  </a:lnTo>
                </a:path>
                <a:path w="3809" h="1054735">
                  <a:moveTo>
                    <a:pt x="0" y="737818"/>
                  </a:moveTo>
                  <a:lnTo>
                    <a:pt x="0" y="720038"/>
                  </a:lnTo>
                </a:path>
                <a:path w="3809" h="1054735">
                  <a:moveTo>
                    <a:pt x="3602" y="11378"/>
                  </a:moveTo>
                  <a:lnTo>
                    <a:pt x="3602" y="22410"/>
                  </a:lnTo>
                </a:path>
                <a:path w="3809" h="1054735">
                  <a:moveTo>
                    <a:pt x="0" y="22567"/>
                  </a:moveTo>
                  <a:lnTo>
                    <a:pt x="0" y="11378"/>
                  </a:lnTo>
                </a:path>
              </a:pathLst>
            </a:custGeom>
            <a:ln w="3175">
              <a:solidFill>
                <a:srgbClr val="97929D"/>
              </a:solidFill>
            </a:ln>
          </p:spPr>
          <p:txBody>
            <a:bodyPr wrap="square" lIns="0" tIns="0" rIns="0" bIns="0" rtlCol="0"/>
            <a:lstStyle/>
            <a:p>
              <a:endParaRPr lang="fr-FR" noProof="0" dirty="0"/>
            </a:p>
          </p:txBody>
        </p:sp>
        <p:sp>
          <p:nvSpPr>
            <p:cNvPr id="7402" name="object 7402"/>
            <p:cNvSpPr/>
            <p:nvPr/>
          </p:nvSpPr>
          <p:spPr>
            <a:xfrm>
              <a:off x="8024851" y="5298287"/>
              <a:ext cx="3810" cy="1054100"/>
            </a:xfrm>
            <a:custGeom>
              <a:avLst/>
              <a:gdLst/>
              <a:ahLst/>
              <a:cxnLst/>
              <a:rect l="l" t="t" r="r" b="b"/>
              <a:pathLst>
                <a:path w="3809" h="1054100">
                  <a:moveTo>
                    <a:pt x="3606" y="607695"/>
                  </a:moveTo>
                  <a:lnTo>
                    <a:pt x="0" y="607695"/>
                  </a:lnTo>
                  <a:lnTo>
                    <a:pt x="0" y="1053617"/>
                  </a:lnTo>
                  <a:lnTo>
                    <a:pt x="3606" y="1054061"/>
                  </a:lnTo>
                  <a:lnTo>
                    <a:pt x="3606" y="607695"/>
                  </a:lnTo>
                  <a:close/>
                </a:path>
                <a:path w="3809" h="1054100">
                  <a:moveTo>
                    <a:pt x="3606" y="0"/>
                  </a:moveTo>
                  <a:lnTo>
                    <a:pt x="0" y="0"/>
                  </a:lnTo>
                  <a:lnTo>
                    <a:pt x="0" y="21640"/>
                  </a:lnTo>
                  <a:lnTo>
                    <a:pt x="3606" y="21640"/>
                  </a:lnTo>
                  <a:lnTo>
                    <a:pt x="3606" y="0"/>
                  </a:lnTo>
                  <a:close/>
                </a:path>
              </a:pathLst>
            </a:custGeom>
            <a:solidFill>
              <a:srgbClr val="97929D"/>
            </a:solidFill>
          </p:spPr>
          <p:txBody>
            <a:bodyPr wrap="square" lIns="0" tIns="0" rIns="0" bIns="0" rtlCol="0"/>
            <a:lstStyle/>
            <a:p>
              <a:endParaRPr lang="fr-FR" noProof="0" dirty="0"/>
            </a:p>
          </p:txBody>
        </p:sp>
        <p:sp>
          <p:nvSpPr>
            <p:cNvPr id="7403" name="object 7403"/>
            <p:cNvSpPr/>
            <p:nvPr/>
          </p:nvSpPr>
          <p:spPr>
            <a:xfrm>
              <a:off x="8024858" y="5297975"/>
              <a:ext cx="3810" cy="1054735"/>
            </a:xfrm>
            <a:custGeom>
              <a:avLst/>
              <a:gdLst/>
              <a:ahLst/>
              <a:cxnLst/>
              <a:rect l="l" t="t" r="r" b="b"/>
              <a:pathLst>
                <a:path w="3809" h="1054735">
                  <a:moveTo>
                    <a:pt x="3602" y="840386"/>
                  </a:moveTo>
                  <a:lnTo>
                    <a:pt x="3602" y="1054370"/>
                  </a:lnTo>
                </a:path>
                <a:path w="3809" h="1054735">
                  <a:moveTo>
                    <a:pt x="0" y="1053928"/>
                  </a:moveTo>
                  <a:lnTo>
                    <a:pt x="0" y="840386"/>
                  </a:lnTo>
                </a:path>
                <a:path w="3809" h="1054735">
                  <a:moveTo>
                    <a:pt x="3602" y="301"/>
                  </a:moveTo>
                  <a:lnTo>
                    <a:pt x="3602" y="11076"/>
                  </a:lnTo>
                </a:path>
                <a:path w="3809" h="1054735">
                  <a:moveTo>
                    <a:pt x="3602" y="607996"/>
                  </a:moveTo>
                  <a:lnTo>
                    <a:pt x="3602" y="719736"/>
                  </a:lnTo>
                </a:path>
                <a:path w="3809" h="1054735">
                  <a:moveTo>
                    <a:pt x="0" y="719736"/>
                  </a:moveTo>
                  <a:lnTo>
                    <a:pt x="0" y="607644"/>
                  </a:lnTo>
                </a:path>
                <a:path w="3809" h="1054735">
                  <a:moveTo>
                    <a:pt x="0" y="11076"/>
                  </a:moveTo>
                  <a:lnTo>
                    <a:pt x="0" y="0"/>
                  </a:lnTo>
                </a:path>
                <a:path w="3809" h="1054735">
                  <a:moveTo>
                    <a:pt x="3602" y="737516"/>
                  </a:moveTo>
                  <a:lnTo>
                    <a:pt x="3602" y="840386"/>
                  </a:lnTo>
                </a:path>
                <a:path w="3809" h="1054735">
                  <a:moveTo>
                    <a:pt x="0" y="840386"/>
                  </a:moveTo>
                  <a:lnTo>
                    <a:pt x="0" y="737516"/>
                  </a:lnTo>
                </a:path>
                <a:path w="3809" h="1054735">
                  <a:moveTo>
                    <a:pt x="3602" y="719736"/>
                  </a:moveTo>
                  <a:lnTo>
                    <a:pt x="3602" y="737516"/>
                  </a:lnTo>
                </a:path>
                <a:path w="3809" h="1054735">
                  <a:moveTo>
                    <a:pt x="0" y="737516"/>
                  </a:moveTo>
                  <a:lnTo>
                    <a:pt x="0" y="719736"/>
                  </a:lnTo>
                </a:path>
                <a:path w="3809" h="1054735">
                  <a:moveTo>
                    <a:pt x="3602" y="11076"/>
                  </a:moveTo>
                  <a:lnTo>
                    <a:pt x="3602" y="21951"/>
                  </a:lnTo>
                </a:path>
                <a:path w="3809" h="1054735">
                  <a:moveTo>
                    <a:pt x="0" y="22108"/>
                  </a:moveTo>
                  <a:lnTo>
                    <a:pt x="0" y="11076"/>
                  </a:lnTo>
                </a:path>
              </a:pathLst>
            </a:custGeom>
            <a:ln w="3175">
              <a:solidFill>
                <a:srgbClr val="97929D"/>
              </a:solidFill>
            </a:ln>
          </p:spPr>
          <p:txBody>
            <a:bodyPr wrap="square" lIns="0" tIns="0" rIns="0" bIns="0" rtlCol="0"/>
            <a:lstStyle/>
            <a:p>
              <a:endParaRPr lang="fr-FR" noProof="0" dirty="0"/>
            </a:p>
          </p:txBody>
        </p:sp>
        <p:sp>
          <p:nvSpPr>
            <p:cNvPr id="7404" name="object 7404"/>
            <p:cNvSpPr/>
            <p:nvPr/>
          </p:nvSpPr>
          <p:spPr>
            <a:xfrm>
              <a:off x="8028457" y="5298427"/>
              <a:ext cx="1905" cy="1054100"/>
            </a:xfrm>
            <a:custGeom>
              <a:avLst/>
              <a:gdLst/>
              <a:ahLst/>
              <a:cxnLst/>
              <a:rect l="l" t="t" r="r" b="b"/>
              <a:pathLst>
                <a:path w="1904" h="1054100">
                  <a:moveTo>
                    <a:pt x="1676" y="607720"/>
                  </a:moveTo>
                  <a:lnTo>
                    <a:pt x="0" y="607720"/>
                  </a:lnTo>
                  <a:lnTo>
                    <a:pt x="0" y="1053922"/>
                  </a:lnTo>
                  <a:lnTo>
                    <a:pt x="1676" y="1053922"/>
                  </a:lnTo>
                  <a:lnTo>
                    <a:pt x="1676" y="607720"/>
                  </a:lnTo>
                  <a:close/>
                </a:path>
                <a:path w="1904" h="1054100">
                  <a:moveTo>
                    <a:pt x="1676" y="0"/>
                  </a:moveTo>
                  <a:lnTo>
                    <a:pt x="0" y="0"/>
                  </a:lnTo>
                  <a:lnTo>
                    <a:pt x="0" y="21501"/>
                  </a:lnTo>
                  <a:lnTo>
                    <a:pt x="1676" y="21501"/>
                  </a:lnTo>
                  <a:lnTo>
                    <a:pt x="1676" y="0"/>
                  </a:lnTo>
                  <a:close/>
                </a:path>
              </a:pathLst>
            </a:custGeom>
            <a:solidFill>
              <a:srgbClr val="97929D"/>
            </a:solidFill>
          </p:spPr>
          <p:txBody>
            <a:bodyPr wrap="square" lIns="0" tIns="0" rIns="0" bIns="0" rtlCol="0"/>
            <a:lstStyle/>
            <a:p>
              <a:endParaRPr lang="fr-FR" noProof="0" dirty="0"/>
            </a:p>
          </p:txBody>
        </p:sp>
        <p:sp>
          <p:nvSpPr>
            <p:cNvPr id="7405" name="object 7405"/>
            <p:cNvSpPr/>
            <p:nvPr/>
          </p:nvSpPr>
          <p:spPr>
            <a:xfrm>
              <a:off x="8028461" y="5298276"/>
              <a:ext cx="1905" cy="1054735"/>
            </a:xfrm>
            <a:custGeom>
              <a:avLst/>
              <a:gdLst/>
              <a:ahLst/>
              <a:cxnLst/>
              <a:rect l="l" t="t" r="r" b="b"/>
              <a:pathLst>
                <a:path w="1904" h="1054735">
                  <a:moveTo>
                    <a:pt x="1681" y="840085"/>
                  </a:moveTo>
                  <a:lnTo>
                    <a:pt x="1681" y="1054275"/>
                  </a:lnTo>
                </a:path>
                <a:path w="1904" h="1054735">
                  <a:moveTo>
                    <a:pt x="0" y="1054069"/>
                  </a:moveTo>
                  <a:lnTo>
                    <a:pt x="0" y="840085"/>
                  </a:lnTo>
                </a:path>
                <a:path w="1904" h="1054735">
                  <a:moveTo>
                    <a:pt x="1681" y="140"/>
                  </a:moveTo>
                  <a:lnTo>
                    <a:pt x="1681" y="10775"/>
                  </a:lnTo>
                </a:path>
                <a:path w="1904" h="1054735">
                  <a:moveTo>
                    <a:pt x="1681" y="607859"/>
                  </a:moveTo>
                  <a:lnTo>
                    <a:pt x="1681" y="719435"/>
                  </a:lnTo>
                </a:path>
                <a:path w="1904" h="1054735">
                  <a:moveTo>
                    <a:pt x="0" y="719435"/>
                  </a:moveTo>
                  <a:lnTo>
                    <a:pt x="0" y="607695"/>
                  </a:lnTo>
                </a:path>
                <a:path w="1904" h="1054735">
                  <a:moveTo>
                    <a:pt x="0" y="10775"/>
                  </a:moveTo>
                  <a:lnTo>
                    <a:pt x="0" y="0"/>
                  </a:lnTo>
                </a:path>
                <a:path w="1904" h="1054735">
                  <a:moveTo>
                    <a:pt x="1681" y="737215"/>
                  </a:moveTo>
                  <a:lnTo>
                    <a:pt x="1681" y="840085"/>
                  </a:lnTo>
                </a:path>
                <a:path w="1904" h="1054735">
                  <a:moveTo>
                    <a:pt x="0" y="840085"/>
                  </a:moveTo>
                  <a:lnTo>
                    <a:pt x="0" y="737215"/>
                  </a:lnTo>
                </a:path>
                <a:path w="1904" h="1054735">
                  <a:moveTo>
                    <a:pt x="1681" y="719435"/>
                  </a:moveTo>
                  <a:lnTo>
                    <a:pt x="1681" y="737215"/>
                  </a:lnTo>
                </a:path>
                <a:path w="1904" h="1054735">
                  <a:moveTo>
                    <a:pt x="0" y="737215"/>
                  </a:moveTo>
                  <a:lnTo>
                    <a:pt x="0" y="719435"/>
                  </a:lnTo>
                </a:path>
                <a:path w="1904" h="1054735">
                  <a:moveTo>
                    <a:pt x="1681" y="10775"/>
                  </a:moveTo>
                  <a:lnTo>
                    <a:pt x="1681" y="21576"/>
                  </a:lnTo>
                </a:path>
                <a:path w="1904" h="1054735">
                  <a:moveTo>
                    <a:pt x="0" y="21650"/>
                  </a:moveTo>
                  <a:lnTo>
                    <a:pt x="0" y="10775"/>
                  </a:lnTo>
                </a:path>
              </a:pathLst>
            </a:custGeom>
            <a:ln w="3175">
              <a:solidFill>
                <a:srgbClr val="97929D"/>
              </a:solidFill>
            </a:ln>
          </p:spPr>
          <p:txBody>
            <a:bodyPr wrap="square" lIns="0" tIns="0" rIns="0" bIns="0" rtlCol="0"/>
            <a:lstStyle/>
            <a:p>
              <a:endParaRPr lang="fr-FR" noProof="0" dirty="0"/>
            </a:p>
          </p:txBody>
        </p:sp>
        <p:sp>
          <p:nvSpPr>
            <p:cNvPr id="7406" name="object 7406"/>
            <p:cNvSpPr/>
            <p:nvPr/>
          </p:nvSpPr>
          <p:spPr>
            <a:xfrm>
              <a:off x="8030133" y="5298719"/>
              <a:ext cx="3810" cy="1054735"/>
            </a:xfrm>
            <a:custGeom>
              <a:avLst/>
              <a:gdLst/>
              <a:ahLst/>
              <a:cxnLst/>
              <a:rect l="l" t="t" r="r" b="b"/>
              <a:pathLst>
                <a:path w="3809" h="1054735">
                  <a:moveTo>
                    <a:pt x="3606" y="607771"/>
                  </a:moveTo>
                  <a:lnTo>
                    <a:pt x="0" y="607771"/>
                  </a:lnTo>
                  <a:lnTo>
                    <a:pt x="0" y="1053833"/>
                  </a:lnTo>
                  <a:lnTo>
                    <a:pt x="3606" y="1054277"/>
                  </a:lnTo>
                  <a:lnTo>
                    <a:pt x="3606" y="607771"/>
                  </a:lnTo>
                  <a:close/>
                </a:path>
                <a:path w="3809" h="1054735">
                  <a:moveTo>
                    <a:pt x="3606" y="0"/>
                  </a:moveTo>
                  <a:lnTo>
                    <a:pt x="0" y="0"/>
                  </a:lnTo>
                  <a:lnTo>
                    <a:pt x="0" y="20980"/>
                  </a:lnTo>
                  <a:lnTo>
                    <a:pt x="3606" y="20980"/>
                  </a:lnTo>
                  <a:lnTo>
                    <a:pt x="3606" y="0"/>
                  </a:lnTo>
                  <a:close/>
                </a:path>
              </a:pathLst>
            </a:custGeom>
            <a:solidFill>
              <a:srgbClr val="97929D"/>
            </a:solidFill>
          </p:spPr>
          <p:txBody>
            <a:bodyPr wrap="square" lIns="0" tIns="0" rIns="0" bIns="0" rtlCol="0"/>
            <a:lstStyle/>
            <a:p>
              <a:endParaRPr lang="fr-FR" noProof="0" dirty="0"/>
            </a:p>
          </p:txBody>
        </p:sp>
        <p:sp>
          <p:nvSpPr>
            <p:cNvPr id="7407" name="object 7407"/>
            <p:cNvSpPr/>
            <p:nvPr/>
          </p:nvSpPr>
          <p:spPr>
            <a:xfrm>
              <a:off x="8030143" y="5298417"/>
              <a:ext cx="3810" cy="1054735"/>
            </a:xfrm>
            <a:custGeom>
              <a:avLst/>
              <a:gdLst/>
              <a:ahLst/>
              <a:cxnLst/>
              <a:rect l="l" t="t" r="r" b="b"/>
              <a:pathLst>
                <a:path w="3809" h="1054735">
                  <a:moveTo>
                    <a:pt x="3602" y="839944"/>
                  </a:moveTo>
                  <a:lnTo>
                    <a:pt x="3602" y="1054576"/>
                  </a:lnTo>
                </a:path>
                <a:path w="3809" h="1054735">
                  <a:moveTo>
                    <a:pt x="0" y="1054134"/>
                  </a:moveTo>
                  <a:lnTo>
                    <a:pt x="0" y="839944"/>
                  </a:lnTo>
                </a:path>
                <a:path w="3809" h="1054735">
                  <a:moveTo>
                    <a:pt x="3602" y="301"/>
                  </a:moveTo>
                  <a:lnTo>
                    <a:pt x="3602" y="10634"/>
                  </a:lnTo>
                </a:path>
                <a:path w="3809" h="1054735">
                  <a:moveTo>
                    <a:pt x="3602" y="608071"/>
                  </a:moveTo>
                  <a:lnTo>
                    <a:pt x="3602" y="719294"/>
                  </a:lnTo>
                </a:path>
                <a:path w="3809" h="1054735">
                  <a:moveTo>
                    <a:pt x="0" y="719294"/>
                  </a:moveTo>
                  <a:lnTo>
                    <a:pt x="0" y="607718"/>
                  </a:lnTo>
                </a:path>
                <a:path w="3809" h="1054735">
                  <a:moveTo>
                    <a:pt x="0" y="10634"/>
                  </a:moveTo>
                  <a:lnTo>
                    <a:pt x="0" y="0"/>
                  </a:lnTo>
                </a:path>
                <a:path w="3809" h="1054735">
                  <a:moveTo>
                    <a:pt x="3602" y="737074"/>
                  </a:moveTo>
                  <a:lnTo>
                    <a:pt x="3602" y="839944"/>
                  </a:lnTo>
                </a:path>
                <a:path w="3809" h="1054735">
                  <a:moveTo>
                    <a:pt x="0" y="839944"/>
                  </a:moveTo>
                  <a:lnTo>
                    <a:pt x="0" y="737074"/>
                  </a:lnTo>
                </a:path>
                <a:path w="3809" h="1054735">
                  <a:moveTo>
                    <a:pt x="3602" y="719294"/>
                  </a:moveTo>
                  <a:lnTo>
                    <a:pt x="3602" y="737074"/>
                  </a:lnTo>
                </a:path>
                <a:path w="3809" h="1054735">
                  <a:moveTo>
                    <a:pt x="0" y="737074"/>
                  </a:moveTo>
                  <a:lnTo>
                    <a:pt x="0" y="719294"/>
                  </a:lnTo>
                </a:path>
                <a:path w="3809" h="1054735">
                  <a:moveTo>
                    <a:pt x="3602" y="10634"/>
                  </a:moveTo>
                  <a:lnTo>
                    <a:pt x="3602" y="21279"/>
                  </a:lnTo>
                </a:path>
                <a:path w="3809" h="1054735">
                  <a:moveTo>
                    <a:pt x="0" y="21436"/>
                  </a:moveTo>
                  <a:lnTo>
                    <a:pt x="0" y="10634"/>
                  </a:lnTo>
                </a:path>
              </a:pathLst>
            </a:custGeom>
            <a:ln w="3175">
              <a:solidFill>
                <a:srgbClr val="97929D"/>
              </a:solidFill>
            </a:ln>
          </p:spPr>
          <p:txBody>
            <a:bodyPr wrap="square" lIns="0" tIns="0" rIns="0" bIns="0" rtlCol="0"/>
            <a:lstStyle/>
            <a:p>
              <a:endParaRPr lang="fr-FR" noProof="0" dirty="0"/>
            </a:p>
          </p:txBody>
        </p:sp>
        <p:sp>
          <p:nvSpPr>
            <p:cNvPr id="7408" name="object 7408"/>
            <p:cNvSpPr/>
            <p:nvPr/>
          </p:nvSpPr>
          <p:spPr>
            <a:xfrm>
              <a:off x="8033741" y="5299024"/>
              <a:ext cx="3810" cy="1054735"/>
            </a:xfrm>
            <a:custGeom>
              <a:avLst/>
              <a:gdLst/>
              <a:ahLst/>
              <a:cxnLst/>
              <a:rect l="l" t="t" r="r" b="b"/>
              <a:pathLst>
                <a:path w="3809" h="1054735">
                  <a:moveTo>
                    <a:pt x="3606" y="607822"/>
                  </a:moveTo>
                  <a:lnTo>
                    <a:pt x="0" y="607822"/>
                  </a:lnTo>
                  <a:lnTo>
                    <a:pt x="0" y="1053973"/>
                  </a:lnTo>
                  <a:lnTo>
                    <a:pt x="3606" y="1054417"/>
                  </a:lnTo>
                  <a:lnTo>
                    <a:pt x="3606" y="607822"/>
                  </a:lnTo>
                  <a:close/>
                </a:path>
                <a:path w="3809" h="1054735">
                  <a:moveTo>
                    <a:pt x="3606" y="0"/>
                  </a:moveTo>
                  <a:lnTo>
                    <a:pt x="0" y="0"/>
                  </a:lnTo>
                  <a:lnTo>
                    <a:pt x="0" y="20523"/>
                  </a:lnTo>
                  <a:lnTo>
                    <a:pt x="3606" y="20523"/>
                  </a:lnTo>
                  <a:lnTo>
                    <a:pt x="3606" y="0"/>
                  </a:lnTo>
                  <a:close/>
                </a:path>
              </a:pathLst>
            </a:custGeom>
            <a:solidFill>
              <a:srgbClr val="97929D"/>
            </a:solidFill>
          </p:spPr>
          <p:txBody>
            <a:bodyPr wrap="square" lIns="0" tIns="0" rIns="0" bIns="0" rtlCol="0"/>
            <a:lstStyle/>
            <a:p>
              <a:endParaRPr lang="fr-FR" noProof="0" dirty="0"/>
            </a:p>
          </p:txBody>
        </p:sp>
        <p:sp>
          <p:nvSpPr>
            <p:cNvPr id="7409" name="object 7409"/>
            <p:cNvSpPr/>
            <p:nvPr/>
          </p:nvSpPr>
          <p:spPr>
            <a:xfrm>
              <a:off x="8033746" y="5298718"/>
              <a:ext cx="3810" cy="1054735"/>
            </a:xfrm>
            <a:custGeom>
              <a:avLst/>
              <a:gdLst/>
              <a:ahLst/>
              <a:cxnLst/>
              <a:rect l="l" t="t" r="r" b="b"/>
              <a:pathLst>
                <a:path w="3809" h="1054735">
                  <a:moveTo>
                    <a:pt x="3602" y="839643"/>
                  </a:moveTo>
                  <a:lnTo>
                    <a:pt x="3602" y="1054716"/>
                  </a:lnTo>
                </a:path>
                <a:path w="3809" h="1054735">
                  <a:moveTo>
                    <a:pt x="0" y="1054274"/>
                  </a:moveTo>
                  <a:lnTo>
                    <a:pt x="0" y="839643"/>
                  </a:lnTo>
                </a:path>
                <a:path w="3809" h="1054735">
                  <a:moveTo>
                    <a:pt x="3602" y="301"/>
                  </a:moveTo>
                  <a:lnTo>
                    <a:pt x="3602" y="10333"/>
                  </a:lnTo>
                </a:path>
                <a:path w="3809" h="1054735">
                  <a:moveTo>
                    <a:pt x="3602" y="608122"/>
                  </a:moveTo>
                  <a:lnTo>
                    <a:pt x="3602" y="718993"/>
                  </a:lnTo>
                </a:path>
                <a:path w="3809" h="1054735">
                  <a:moveTo>
                    <a:pt x="0" y="718993"/>
                  </a:moveTo>
                  <a:lnTo>
                    <a:pt x="0" y="607769"/>
                  </a:lnTo>
                </a:path>
                <a:path w="3809" h="1054735">
                  <a:moveTo>
                    <a:pt x="0" y="10333"/>
                  </a:moveTo>
                  <a:lnTo>
                    <a:pt x="0" y="0"/>
                  </a:lnTo>
                </a:path>
                <a:path w="3809" h="1054735">
                  <a:moveTo>
                    <a:pt x="3602" y="736773"/>
                  </a:moveTo>
                  <a:lnTo>
                    <a:pt x="3602" y="839643"/>
                  </a:lnTo>
                </a:path>
                <a:path w="3809" h="1054735">
                  <a:moveTo>
                    <a:pt x="0" y="839643"/>
                  </a:moveTo>
                  <a:lnTo>
                    <a:pt x="0" y="736773"/>
                  </a:lnTo>
                </a:path>
                <a:path w="3809" h="1054735">
                  <a:moveTo>
                    <a:pt x="3602" y="718993"/>
                  </a:moveTo>
                  <a:lnTo>
                    <a:pt x="3602" y="736773"/>
                  </a:lnTo>
                </a:path>
                <a:path w="3809" h="1054735">
                  <a:moveTo>
                    <a:pt x="0" y="736773"/>
                  </a:moveTo>
                  <a:lnTo>
                    <a:pt x="0" y="718993"/>
                  </a:lnTo>
                </a:path>
                <a:path w="3809" h="1054735">
                  <a:moveTo>
                    <a:pt x="3602" y="10333"/>
                  </a:moveTo>
                  <a:lnTo>
                    <a:pt x="3602" y="20820"/>
                  </a:lnTo>
                </a:path>
                <a:path w="3809" h="1054735">
                  <a:moveTo>
                    <a:pt x="0" y="20977"/>
                  </a:moveTo>
                  <a:lnTo>
                    <a:pt x="0" y="10333"/>
                  </a:lnTo>
                </a:path>
              </a:pathLst>
            </a:custGeom>
            <a:ln w="3175">
              <a:solidFill>
                <a:srgbClr val="97929D"/>
              </a:solidFill>
            </a:ln>
          </p:spPr>
          <p:txBody>
            <a:bodyPr wrap="square" lIns="0" tIns="0" rIns="0" bIns="0" rtlCol="0"/>
            <a:lstStyle/>
            <a:p>
              <a:endParaRPr lang="fr-FR" noProof="0" dirty="0"/>
            </a:p>
          </p:txBody>
        </p:sp>
        <p:sp>
          <p:nvSpPr>
            <p:cNvPr id="7410" name="object 7410"/>
            <p:cNvSpPr/>
            <p:nvPr/>
          </p:nvSpPr>
          <p:spPr>
            <a:xfrm>
              <a:off x="8037348" y="5299189"/>
              <a:ext cx="2540" cy="1054735"/>
            </a:xfrm>
            <a:custGeom>
              <a:avLst/>
              <a:gdLst/>
              <a:ahLst/>
              <a:cxnLst/>
              <a:rect l="l" t="t" r="r" b="b"/>
              <a:pathLst>
                <a:path w="2540" h="1054735">
                  <a:moveTo>
                    <a:pt x="1917" y="607847"/>
                  </a:moveTo>
                  <a:lnTo>
                    <a:pt x="0" y="607847"/>
                  </a:lnTo>
                  <a:lnTo>
                    <a:pt x="0" y="1054252"/>
                  </a:lnTo>
                  <a:lnTo>
                    <a:pt x="1917" y="1054252"/>
                  </a:lnTo>
                  <a:lnTo>
                    <a:pt x="1917" y="607847"/>
                  </a:lnTo>
                  <a:close/>
                </a:path>
                <a:path w="2540" h="1054735">
                  <a:moveTo>
                    <a:pt x="1917" y="0"/>
                  </a:moveTo>
                  <a:lnTo>
                    <a:pt x="0" y="0"/>
                  </a:lnTo>
                  <a:lnTo>
                    <a:pt x="0" y="20358"/>
                  </a:lnTo>
                  <a:lnTo>
                    <a:pt x="1917" y="20358"/>
                  </a:lnTo>
                  <a:lnTo>
                    <a:pt x="1917" y="0"/>
                  </a:lnTo>
                  <a:close/>
                </a:path>
              </a:pathLst>
            </a:custGeom>
            <a:solidFill>
              <a:srgbClr val="97929D"/>
            </a:solidFill>
          </p:spPr>
          <p:txBody>
            <a:bodyPr wrap="square" lIns="0" tIns="0" rIns="0" bIns="0" rtlCol="0"/>
            <a:lstStyle/>
            <a:p>
              <a:endParaRPr lang="fr-FR" noProof="0" dirty="0"/>
            </a:p>
          </p:txBody>
        </p:sp>
        <p:sp>
          <p:nvSpPr>
            <p:cNvPr id="7411" name="object 7411"/>
            <p:cNvSpPr/>
            <p:nvPr/>
          </p:nvSpPr>
          <p:spPr>
            <a:xfrm>
              <a:off x="8037348" y="5299020"/>
              <a:ext cx="2540" cy="1054735"/>
            </a:xfrm>
            <a:custGeom>
              <a:avLst/>
              <a:gdLst/>
              <a:ahLst/>
              <a:cxnLst/>
              <a:rect l="l" t="t" r="r" b="b"/>
              <a:pathLst>
                <a:path w="2540" h="1054735">
                  <a:moveTo>
                    <a:pt x="1921" y="839341"/>
                  </a:moveTo>
                  <a:lnTo>
                    <a:pt x="1921" y="1054650"/>
                  </a:lnTo>
                </a:path>
                <a:path w="2540" h="1054735">
                  <a:moveTo>
                    <a:pt x="0" y="1054414"/>
                  </a:moveTo>
                  <a:lnTo>
                    <a:pt x="0" y="839341"/>
                  </a:lnTo>
                </a:path>
                <a:path w="2540" h="1054735">
                  <a:moveTo>
                    <a:pt x="1921" y="160"/>
                  </a:moveTo>
                  <a:lnTo>
                    <a:pt x="1921" y="10031"/>
                  </a:lnTo>
                </a:path>
                <a:path w="2540" h="1054735">
                  <a:moveTo>
                    <a:pt x="1921" y="608008"/>
                  </a:moveTo>
                  <a:lnTo>
                    <a:pt x="1921" y="718691"/>
                  </a:lnTo>
                </a:path>
                <a:path w="2540" h="1054735">
                  <a:moveTo>
                    <a:pt x="0" y="718691"/>
                  </a:moveTo>
                  <a:lnTo>
                    <a:pt x="0" y="607820"/>
                  </a:lnTo>
                </a:path>
                <a:path w="2540" h="1054735">
                  <a:moveTo>
                    <a:pt x="0" y="10031"/>
                  </a:moveTo>
                  <a:lnTo>
                    <a:pt x="0" y="0"/>
                  </a:lnTo>
                </a:path>
                <a:path w="2540" h="1054735">
                  <a:moveTo>
                    <a:pt x="1921" y="736471"/>
                  </a:moveTo>
                  <a:lnTo>
                    <a:pt x="1921" y="839341"/>
                  </a:lnTo>
                </a:path>
                <a:path w="2540" h="1054735">
                  <a:moveTo>
                    <a:pt x="0" y="839341"/>
                  </a:moveTo>
                  <a:lnTo>
                    <a:pt x="0" y="736471"/>
                  </a:lnTo>
                </a:path>
                <a:path w="2540" h="1054735">
                  <a:moveTo>
                    <a:pt x="1921" y="718691"/>
                  </a:moveTo>
                  <a:lnTo>
                    <a:pt x="1921" y="736471"/>
                  </a:lnTo>
                </a:path>
                <a:path w="2540" h="1054735">
                  <a:moveTo>
                    <a:pt x="0" y="736471"/>
                  </a:moveTo>
                  <a:lnTo>
                    <a:pt x="0" y="718691"/>
                  </a:lnTo>
                </a:path>
                <a:path w="2540" h="1054735">
                  <a:moveTo>
                    <a:pt x="1921" y="10031"/>
                  </a:moveTo>
                  <a:lnTo>
                    <a:pt x="1921" y="20435"/>
                  </a:lnTo>
                </a:path>
                <a:path w="2540" h="1054735">
                  <a:moveTo>
                    <a:pt x="0" y="20519"/>
                  </a:moveTo>
                  <a:lnTo>
                    <a:pt x="0" y="10031"/>
                  </a:lnTo>
                </a:path>
              </a:pathLst>
            </a:custGeom>
            <a:ln w="3175">
              <a:solidFill>
                <a:srgbClr val="97929D"/>
              </a:solidFill>
            </a:ln>
          </p:spPr>
          <p:txBody>
            <a:bodyPr wrap="square" lIns="0" tIns="0" rIns="0" bIns="0" rtlCol="0"/>
            <a:lstStyle/>
            <a:p>
              <a:endParaRPr lang="fr-FR" noProof="0" dirty="0"/>
            </a:p>
          </p:txBody>
        </p:sp>
        <p:sp>
          <p:nvSpPr>
            <p:cNvPr id="7412" name="object 7412"/>
            <p:cNvSpPr/>
            <p:nvPr/>
          </p:nvSpPr>
          <p:spPr>
            <a:xfrm>
              <a:off x="8039265" y="5299493"/>
              <a:ext cx="3810" cy="1054735"/>
            </a:xfrm>
            <a:custGeom>
              <a:avLst/>
              <a:gdLst/>
              <a:ahLst/>
              <a:cxnLst/>
              <a:rect l="l" t="t" r="r" b="b"/>
              <a:pathLst>
                <a:path w="3809" h="1054735">
                  <a:moveTo>
                    <a:pt x="3606" y="607898"/>
                  </a:moveTo>
                  <a:lnTo>
                    <a:pt x="0" y="607898"/>
                  </a:lnTo>
                  <a:lnTo>
                    <a:pt x="0" y="1054188"/>
                  </a:lnTo>
                  <a:lnTo>
                    <a:pt x="3606" y="1054620"/>
                  </a:lnTo>
                  <a:lnTo>
                    <a:pt x="3606" y="607898"/>
                  </a:lnTo>
                  <a:close/>
                </a:path>
                <a:path w="3809" h="1054735">
                  <a:moveTo>
                    <a:pt x="3606" y="0"/>
                  </a:moveTo>
                  <a:lnTo>
                    <a:pt x="0" y="0"/>
                  </a:lnTo>
                  <a:lnTo>
                    <a:pt x="0" y="19812"/>
                  </a:lnTo>
                  <a:lnTo>
                    <a:pt x="3606" y="19812"/>
                  </a:lnTo>
                  <a:lnTo>
                    <a:pt x="3606" y="0"/>
                  </a:lnTo>
                  <a:close/>
                </a:path>
              </a:pathLst>
            </a:custGeom>
            <a:solidFill>
              <a:srgbClr val="97929D"/>
            </a:solidFill>
          </p:spPr>
          <p:txBody>
            <a:bodyPr wrap="square" lIns="0" tIns="0" rIns="0" bIns="0" rtlCol="0"/>
            <a:lstStyle/>
            <a:p>
              <a:endParaRPr lang="fr-FR" noProof="0" dirty="0"/>
            </a:p>
          </p:txBody>
        </p:sp>
        <p:sp>
          <p:nvSpPr>
            <p:cNvPr id="7413" name="object 7413"/>
            <p:cNvSpPr/>
            <p:nvPr/>
          </p:nvSpPr>
          <p:spPr>
            <a:xfrm>
              <a:off x="8039270" y="5299181"/>
              <a:ext cx="3810" cy="1055370"/>
            </a:xfrm>
            <a:custGeom>
              <a:avLst/>
              <a:gdLst/>
              <a:ahLst/>
              <a:cxnLst/>
              <a:rect l="l" t="t" r="r" b="b"/>
              <a:pathLst>
                <a:path w="3809" h="1055370">
                  <a:moveTo>
                    <a:pt x="3602" y="839180"/>
                  </a:moveTo>
                  <a:lnTo>
                    <a:pt x="3602" y="1054931"/>
                  </a:lnTo>
                </a:path>
                <a:path w="3809" h="1055370">
                  <a:moveTo>
                    <a:pt x="0" y="1054489"/>
                  </a:moveTo>
                  <a:lnTo>
                    <a:pt x="0" y="839180"/>
                  </a:lnTo>
                </a:path>
                <a:path w="3809" h="1055370">
                  <a:moveTo>
                    <a:pt x="3602" y="301"/>
                  </a:moveTo>
                  <a:lnTo>
                    <a:pt x="3602" y="9870"/>
                  </a:lnTo>
                </a:path>
                <a:path w="3809" h="1055370">
                  <a:moveTo>
                    <a:pt x="3602" y="608199"/>
                  </a:moveTo>
                  <a:lnTo>
                    <a:pt x="3602" y="718530"/>
                  </a:lnTo>
                </a:path>
                <a:path w="3809" h="1055370">
                  <a:moveTo>
                    <a:pt x="0" y="718530"/>
                  </a:moveTo>
                  <a:lnTo>
                    <a:pt x="0" y="607847"/>
                  </a:lnTo>
                </a:path>
                <a:path w="3809" h="1055370">
                  <a:moveTo>
                    <a:pt x="0" y="9870"/>
                  </a:moveTo>
                  <a:lnTo>
                    <a:pt x="0" y="0"/>
                  </a:lnTo>
                </a:path>
                <a:path w="3809" h="1055370">
                  <a:moveTo>
                    <a:pt x="3602" y="736310"/>
                  </a:moveTo>
                  <a:lnTo>
                    <a:pt x="3602" y="839180"/>
                  </a:lnTo>
                </a:path>
                <a:path w="3809" h="1055370">
                  <a:moveTo>
                    <a:pt x="0" y="839180"/>
                  </a:moveTo>
                  <a:lnTo>
                    <a:pt x="0" y="736310"/>
                  </a:lnTo>
                </a:path>
                <a:path w="3809" h="1055370">
                  <a:moveTo>
                    <a:pt x="3602" y="718530"/>
                  </a:moveTo>
                  <a:lnTo>
                    <a:pt x="3602" y="736310"/>
                  </a:lnTo>
                </a:path>
                <a:path w="3809" h="1055370">
                  <a:moveTo>
                    <a:pt x="0" y="736310"/>
                  </a:moveTo>
                  <a:lnTo>
                    <a:pt x="0" y="718530"/>
                  </a:lnTo>
                </a:path>
                <a:path w="3809" h="1055370">
                  <a:moveTo>
                    <a:pt x="3602" y="9870"/>
                  </a:moveTo>
                  <a:lnTo>
                    <a:pt x="3602" y="20117"/>
                  </a:lnTo>
                </a:path>
                <a:path w="3809" h="1055370">
                  <a:moveTo>
                    <a:pt x="0" y="20274"/>
                  </a:moveTo>
                  <a:lnTo>
                    <a:pt x="0" y="9870"/>
                  </a:lnTo>
                </a:path>
              </a:pathLst>
            </a:custGeom>
            <a:ln w="3175">
              <a:solidFill>
                <a:srgbClr val="97929D"/>
              </a:solidFill>
            </a:ln>
          </p:spPr>
          <p:txBody>
            <a:bodyPr wrap="square" lIns="0" tIns="0" rIns="0" bIns="0" rtlCol="0"/>
            <a:lstStyle/>
            <a:p>
              <a:endParaRPr lang="fr-FR" noProof="0" dirty="0"/>
            </a:p>
          </p:txBody>
        </p:sp>
        <p:sp>
          <p:nvSpPr>
            <p:cNvPr id="7414" name="object 7414"/>
            <p:cNvSpPr/>
            <p:nvPr/>
          </p:nvSpPr>
          <p:spPr>
            <a:xfrm>
              <a:off x="8042872" y="5299786"/>
              <a:ext cx="3810" cy="1055370"/>
            </a:xfrm>
            <a:custGeom>
              <a:avLst/>
              <a:gdLst/>
              <a:ahLst/>
              <a:cxnLst/>
              <a:rect l="l" t="t" r="r" b="b"/>
              <a:pathLst>
                <a:path w="3809" h="1055370">
                  <a:moveTo>
                    <a:pt x="3594" y="607949"/>
                  </a:moveTo>
                  <a:lnTo>
                    <a:pt x="0" y="607949"/>
                  </a:lnTo>
                  <a:lnTo>
                    <a:pt x="0" y="1054328"/>
                  </a:lnTo>
                  <a:lnTo>
                    <a:pt x="3594" y="1054773"/>
                  </a:lnTo>
                  <a:lnTo>
                    <a:pt x="3594" y="607949"/>
                  </a:lnTo>
                  <a:close/>
                </a:path>
                <a:path w="3809" h="1055370">
                  <a:moveTo>
                    <a:pt x="3594" y="0"/>
                  </a:moveTo>
                  <a:lnTo>
                    <a:pt x="0" y="0"/>
                  </a:lnTo>
                  <a:lnTo>
                    <a:pt x="0" y="19519"/>
                  </a:lnTo>
                  <a:lnTo>
                    <a:pt x="3594" y="19519"/>
                  </a:lnTo>
                  <a:lnTo>
                    <a:pt x="3594" y="0"/>
                  </a:lnTo>
                  <a:close/>
                </a:path>
              </a:pathLst>
            </a:custGeom>
            <a:solidFill>
              <a:srgbClr val="96929C"/>
            </a:solidFill>
          </p:spPr>
          <p:txBody>
            <a:bodyPr wrap="square" lIns="0" tIns="0" rIns="0" bIns="0" rtlCol="0"/>
            <a:lstStyle/>
            <a:p>
              <a:endParaRPr lang="fr-FR" noProof="0" dirty="0"/>
            </a:p>
          </p:txBody>
        </p:sp>
        <p:sp>
          <p:nvSpPr>
            <p:cNvPr id="7415" name="object 7415"/>
            <p:cNvSpPr/>
            <p:nvPr/>
          </p:nvSpPr>
          <p:spPr>
            <a:xfrm>
              <a:off x="8042873" y="5299482"/>
              <a:ext cx="3810" cy="1055370"/>
            </a:xfrm>
            <a:custGeom>
              <a:avLst/>
              <a:gdLst/>
              <a:ahLst/>
              <a:cxnLst/>
              <a:rect l="l" t="t" r="r" b="b"/>
              <a:pathLst>
                <a:path w="3809" h="1055370">
                  <a:moveTo>
                    <a:pt x="3602" y="838879"/>
                  </a:moveTo>
                  <a:lnTo>
                    <a:pt x="3602" y="1055071"/>
                  </a:lnTo>
                </a:path>
                <a:path w="3809" h="1055370">
                  <a:moveTo>
                    <a:pt x="0" y="1054629"/>
                  </a:moveTo>
                  <a:lnTo>
                    <a:pt x="0" y="838879"/>
                  </a:lnTo>
                </a:path>
                <a:path w="3809" h="1055370">
                  <a:moveTo>
                    <a:pt x="3602" y="301"/>
                  </a:moveTo>
                  <a:lnTo>
                    <a:pt x="3602" y="9569"/>
                  </a:lnTo>
                </a:path>
                <a:path w="3809" h="1055370">
                  <a:moveTo>
                    <a:pt x="3602" y="608250"/>
                  </a:moveTo>
                  <a:lnTo>
                    <a:pt x="3602" y="718229"/>
                  </a:lnTo>
                </a:path>
                <a:path w="3809" h="1055370">
                  <a:moveTo>
                    <a:pt x="0" y="718229"/>
                  </a:moveTo>
                  <a:lnTo>
                    <a:pt x="0" y="607898"/>
                  </a:lnTo>
                </a:path>
                <a:path w="3809" h="1055370">
                  <a:moveTo>
                    <a:pt x="0" y="9569"/>
                  </a:moveTo>
                  <a:lnTo>
                    <a:pt x="0" y="0"/>
                  </a:lnTo>
                </a:path>
                <a:path w="3809" h="1055370">
                  <a:moveTo>
                    <a:pt x="3602" y="736009"/>
                  </a:moveTo>
                  <a:lnTo>
                    <a:pt x="3602" y="838879"/>
                  </a:lnTo>
                </a:path>
                <a:path w="3809" h="1055370">
                  <a:moveTo>
                    <a:pt x="0" y="838879"/>
                  </a:moveTo>
                  <a:lnTo>
                    <a:pt x="0" y="736009"/>
                  </a:lnTo>
                </a:path>
                <a:path w="3809" h="1055370">
                  <a:moveTo>
                    <a:pt x="3602" y="718229"/>
                  </a:moveTo>
                  <a:lnTo>
                    <a:pt x="3602" y="736009"/>
                  </a:lnTo>
                </a:path>
                <a:path w="3809" h="1055370">
                  <a:moveTo>
                    <a:pt x="0" y="736009"/>
                  </a:moveTo>
                  <a:lnTo>
                    <a:pt x="0" y="718229"/>
                  </a:lnTo>
                </a:path>
                <a:path w="3809" h="1055370">
                  <a:moveTo>
                    <a:pt x="3602" y="9569"/>
                  </a:moveTo>
                  <a:lnTo>
                    <a:pt x="3602" y="19729"/>
                  </a:lnTo>
                </a:path>
                <a:path w="3809" h="1055370">
                  <a:moveTo>
                    <a:pt x="0" y="19816"/>
                  </a:moveTo>
                  <a:lnTo>
                    <a:pt x="0" y="9569"/>
                  </a:lnTo>
                </a:path>
              </a:pathLst>
            </a:custGeom>
            <a:ln w="3175">
              <a:solidFill>
                <a:srgbClr val="96929C"/>
              </a:solidFill>
            </a:ln>
          </p:spPr>
          <p:txBody>
            <a:bodyPr wrap="square" lIns="0" tIns="0" rIns="0" bIns="0" rtlCol="0"/>
            <a:lstStyle/>
            <a:p>
              <a:endParaRPr lang="fr-FR" noProof="0" dirty="0"/>
            </a:p>
          </p:txBody>
        </p:sp>
        <p:sp>
          <p:nvSpPr>
            <p:cNvPr id="7416" name="object 7416"/>
            <p:cNvSpPr/>
            <p:nvPr/>
          </p:nvSpPr>
          <p:spPr>
            <a:xfrm>
              <a:off x="8046466" y="5300090"/>
              <a:ext cx="3810" cy="1055370"/>
            </a:xfrm>
            <a:custGeom>
              <a:avLst/>
              <a:gdLst/>
              <a:ahLst/>
              <a:cxnLst/>
              <a:rect l="l" t="t" r="r" b="b"/>
              <a:pathLst>
                <a:path w="3809" h="1055370">
                  <a:moveTo>
                    <a:pt x="3606" y="608533"/>
                  </a:moveTo>
                  <a:lnTo>
                    <a:pt x="0" y="608533"/>
                  </a:lnTo>
                  <a:lnTo>
                    <a:pt x="0" y="798639"/>
                  </a:lnTo>
                  <a:lnTo>
                    <a:pt x="0" y="800925"/>
                  </a:lnTo>
                  <a:lnTo>
                    <a:pt x="0" y="808939"/>
                  </a:lnTo>
                  <a:lnTo>
                    <a:pt x="0" y="1054023"/>
                  </a:lnTo>
                  <a:lnTo>
                    <a:pt x="1016" y="1054023"/>
                  </a:lnTo>
                  <a:lnTo>
                    <a:pt x="1016" y="1055166"/>
                  </a:lnTo>
                  <a:lnTo>
                    <a:pt x="3606" y="1055166"/>
                  </a:lnTo>
                  <a:lnTo>
                    <a:pt x="3606" y="1054023"/>
                  </a:lnTo>
                  <a:lnTo>
                    <a:pt x="3606" y="808939"/>
                  </a:lnTo>
                  <a:lnTo>
                    <a:pt x="2552" y="808939"/>
                  </a:lnTo>
                  <a:lnTo>
                    <a:pt x="2552" y="800925"/>
                  </a:lnTo>
                  <a:lnTo>
                    <a:pt x="2857" y="800925"/>
                  </a:lnTo>
                  <a:lnTo>
                    <a:pt x="2857" y="798639"/>
                  </a:lnTo>
                  <a:lnTo>
                    <a:pt x="3606" y="798639"/>
                  </a:lnTo>
                  <a:lnTo>
                    <a:pt x="3606" y="608533"/>
                  </a:lnTo>
                  <a:close/>
                </a:path>
                <a:path w="3809" h="1055370">
                  <a:moveTo>
                    <a:pt x="3606" y="0"/>
                  </a:moveTo>
                  <a:lnTo>
                    <a:pt x="0" y="0"/>
                  </a:lnTo>
                  <a:lnTo>
                    <a:pt x="0" y="19126"/>
                  </a:lnTo>
                  <a:lnTo>
                    <a:pt x="3606" y="19126"/>
                  </a:lnTo>
                  <a:lnTo>
                    <a:pt x="3606" y="0"/>
                  </a:lnTo>
                  <a:close/>
                </a:path>
              </a:pathLst>
            </a:custGeom>
            <a:solidFill>
              <a:srgbClr val="96929C"/>
            </a:solidFill>
          </p:spPr>
          <p:txBody>
            <a:bodyPr wrap="square" lIns="0" tIns="0" rIns="0" bIns="0" rtlCol="0"/>
            <a:lstStyle/>
            <a:p>
              <a:endParaRPr lang="fr-FR" noProof="0" dirty="0"/>
            </a:p>
          </p:txBody>
        </p:sp>
        <p:sp>
          <p:nvSpPr>
            <p:cNvPr id="7417" name="object 7417"/>
            <p:cNvSpPr/>
            <p:nvPr/>
          </p:nvSpPr>
          <p:spPr>
            <a:xfrm>
              <a:off x="8046476" y="5299784"/>
              <a:ext cx="3810" cy="1055370"/>
            </a:xfrm>
            <a:custGeom>
              <a:avLst/>
              <a:gdLst/>
              <a:ahLst/>
              <a:cxnLst/>
              <a:rect l="l" t="t" r="r" b="b"/>
              <a:pathLst>
                <a:path w="3809" h="1055370">
                  <a:moveTo>
                    <a:pt x="3602" y="838577"/>
                  </a:moveTo>
                  <a:lnTo>
                    <a:pt x="3602" y="1055211"/>
                  </a:lnTo>
                </a:path>
                <a:path w="3809" h="1055370">
                  <a:moveTo>
                    <a:pt x="0" y="1054770"/>
                  </a:moveTo>
                  <a:lnTo>
                    <a:pt x="0" y="838577"/>
                  </a:lnTo>
                </a:path>
                <a:path w="3809" h="1055370">
                  <a:moveTo>
                    <a:pt x="3602" y="301"/>
                  </a:moveTo>
                  <a:lnTo>
                    <a:pt x="3602" y="9267"/>
                  </a:lnTo>
                </a:path>
                <a:path w="3809" h="1055370">
                  <a:moveTo>
                    <a:pt x="3602" y="608301"/>
                  </a:moveTo>
                  <a:lnTo>
                    <a:pt x="3602" y="717927"/>
                  </a:lnTo>
                </a:path>
                <a:path w="3809" h="1055370">
                  <a:moveTo>
                    <a:pt x="0" y="717927"/>
                  </a:moveTo>
                  <a:lnTo>
                    <a:pt x="0" y="607949"/>
                  </a:lnTo>
                </a:path>
                <a:path w="3809" h="1055370">
                  <a:moveTo>
                    <a:pt x="0" y="9267"/>
                  </a:moveTo>
                  <a:lnTo>
                    <a:pt x="0" y="0"/>
                  </a:lnTo>
                </a:path>
                <a:path w="3809" h="1055370">
                  <a:moveTo>
                    <a:pt x="3602" y="735707"/>
                  </a:moveTo>
                  <a:lnTo>
                    <a:pt x="3602" y="799021"/>
                  </a:lnTo>
                </a:path>
                <a:path w="3809" h="1055370">
                  <a:moveTo>
                    <a:pt x="3602" y="809488"/>
                  </a:moveTo>
                  <a:lnTo>
                    <a:pt x="3602" y="838577"/>
                  </a:lnTo>
                </a:path>
                <a:path w="3809" h="1055370">
                  <a:moveTo>
                    <a:pt x="0" y="838577"/>
                  </a:moveTo>
                  <a:lnTo>
                    <a:pt x="0" y="735707"/>
                  </a:lnTo>
                </a:path>
                <a:path w="3809" h="1055370">
                  <a:moveTo>
                    <a:pt x="3602" y="717927"/>
                  </a:moveTo>
                  <a:lnTo>
                    <a:pt x="3602" y="735707"/>
                  </a:lnTo>
                </a:path>
                <a:path w="3809" h="1055370">
                  <a:moveTo>
                    <a:pt x="0" y="735707"/>
                  </a:moveTo>
                  <a:lnTo>
                    <a:pt x="0" y="717927"/>
                  </a:lnTo>
                </a:path>
                <a:path w="3809" h="1055370">
                  <a:moveTo>
                    <a:pt x="3602" y="9267"/>
                  </a:moveTo>
                  <a:lnTo>
                    <a:pt x="3602" y="19427"/>
                  </a:lnTo>
                </a:path>
                <a:path w="3809" h="1055370">
                  <a:moveTo>
                    <a:pt x="0" y="19427"/>
                  </a:moveTo>
                  <a:lnTo>
                    <a:pt x="0" y="9267"/>
                  </a:lnTo>
                </a:path>
              </a:pathLst>
            </a:custGeom>
            <a:ln w="3175">
              <a:solidFill>
                <a:srgbClr val="96929C"/>
              </a:solidFill>
            </a:ln>
          </p:spPr>
          <p:txBody>
            <a:bodyPr wrap="square" lIns="0" tIns="0" rIns="0" bIns="0" rtlCol="0"/>
            <a:lstStyle/>
            <a:p>
              <a:endParaRPr lang="fr-FR" noProof="0" dirty="0"/>
            </a:p>
          </p:txBody>
        </p:sp>
        <p:sp>
          <p:nvSpPr>
            <p:cNvPr id="7418" name="object 7418"/>
            <p:cNvSpPr/>
            <p:nvPr/>
          </p:nvSpPr>
          <p:spPr>
            <a:xfrm>
              <a:off x="8050072" y="5300230"/>
              <a:ext cx="1905" cy="1055370"/>
            </a:xfrm>
            <a:custGeom>
              <a:avLst/>
              <a:gdLst/>
              <a:ahLst/>
              <a:cxnLst/>
              <a:rect l="l" t="t" r="r" b="b"/>
              <a:pathLst>
                <a:path w="1904" h="1055370">
                  <a:moveTo>
                    <a:pt x="1676" y="815822"/>
                  </a:moveTo>
                  <a:lnTo>
                    <a:pt x="0" y="809053"/>
                  </a:lnTo>
                  <a:lnTo>
                    <a:pt x="0" y="1054773"/>
                  </a:lnTo>
                  <a:lnTo>
                    <a:pt x="1676" y="1054773"/>
                  </a:lnTo>
                  <a:lnTo>
                    <a:pt x="1676" y="815822"/>
                  </a:lnTo>
                  <a:close/>
                </a:path>
                <a:path w="1904" h="1055370">
                  <a:moveTo>
                    <a:pt x="1676" y="608025"/>
                  </a:moveTo>
                  <a:lnTo>
                    <a:pt x="0" y="608025"/>
                  </a:lnTo>
                  <a:lnTo>
                    <a:pt x="0" y="798576"/>
                  </a:lnTo>
                  <a:lnTo>
                    <a:pt x="1676" y="796201"/>
                  </a:lnTo>
                  <a:lnTo>
                    <a:pt x="1676" y="608025"/>
                  </a:lnTo>
                  <a:close/>
                </a:path>
                <a:path w="1904" h="1055370">
                  <a:moveTo>
                    <a:pt x="1676" y="0"/>
                  </a:moveTo>
                  <a:lnTo>
                    <a:pt x="0" y="0"/>
                  </a:lnTo>
                  <a:lnTo>
                    <a:pt x="0" y="18986"/>
                  </a:lnTo>
                  <a:lnTo>
                    <a:pt x="1676" y="18986"/>
                  </a:lnTo>
                  <a:lnTo>
                    <a:pt x="1676" y="0"/>
                  </a:lnTo>
                  <a:close/>
                </a:path>
              </a:pathLst>
            </a:custGeom>
            <a:solidFill>
              <a:srgbClr val="96929C"/>
            </a:solidFill>
          </p:spPr>
          <p:txBody>
            <a:bodyPr wrap="square" lIns="0" tIns="0" rIns="0" bIns="0" rtlCol="0"/>
            <a:lstStyle/>
            <a:p>
              <a:endParaRPr lang="fr-FR" noProof="0" dirty="0"/>
            </a:p>
          </p:txBody>
        </p:sp>
        <p:sp>
          <p:nvSpPr>
            <p:cNvPr id="7419" name="object 7419"/>
            <p:cNvSpPr/>
            <p:nvPr/>
          </p:nvSpPr>
          <p:spPr>
            <a:xfrm>
              <a:off x="8050079" y="5300085"/>
              <a:ext cx="1905" cy="1055370"/>
            </a:xfrm>
            <a:custGeom>
              <a:avLst/>
              <a:gdLst/>
              <a:ahLst/>
              <a:cxnLst/>
              <a:rect l="l" t="t" r="r" b="b"/>
              <a:pathLst>
                <a:path w="1904" h="1055370">
                  <a:moveTo>
                    <a:pt x="1681" y="838276"/>
                  </a:moveTo>
                  <a:lnTo>
                    <a:pt x="1681" y="1055116"/>
                  </a:lnTo>
                </a:path>
                <a:path w="1904" h="1055370">
                  <a:moveTo>
                    <a:pt x="0" y="1054910"/>
                  </a:moveTo>
                  <a:lnTo>
                    <a:pt x="0" y="838276"/>
                  </a:lnTo>
                </a:path>
                <a:path w="1904" h="1055370">
                  <a:moveTo>
                    <a:pt x="1681" y="140"/>
                  </a:moveTo>
                  <a:lnTo>
                    <a:pt x="1681" y="8966"/>
                  </a:lnTo>
                </a:path>
                <a:path w="1904" h="1055370">
                  <a:moveTo>
                    <a:pt x="1681" y="608164"/>
                  </a:moveTo>
                  <a:lnTo>
                    <a:pt x="1681" y="717626"/>
                  </a:lnTo>
                </a:path>
                <a:path w="1904" h="1055370">
                  <a:moveTo>
                    <a:pt x="0" y="717626"/>
                  </a:moveTo>
                  <a:lnTo>
                    <a:pt x="0" y="608000"/>
                  </a:lnTo>
                </a:path>
                <a:path w="1904" h="1055370">
                  <a:moveTo>
                    <a:pt x="0" y="8966"/>
                  </a:moveTo>
                  <a:lnTo>
                    <a:pt x="0" y="0"/>
                  </a:lnTo>
                </a:path>
                <a:path w="1904" h="1055370">
                  <a:moveTo>
                    <a:pt x="1681" y="735406"/>
                  </a:moveTo>
                  <a:lnTo>
                    <a:pt x="1681" y="796333"/>
                  </a:lnTo>
                </a:path>
                <a:path w="1904" h="1055370">
                  <a:moveTo>
                    <a:pt x="1681" y="815960"/>
                  </a:moveTo>
                  <a:lnTo>
                    <a:pt x="1681" y="838276"/>
                  </a:lnTo>
                </a:path>
                <a:path w="1904" h="1055370">
                  <a:moveTo>
                    <a:pt x="0" y="838276"/>
                  </a:moveTo>
                  <a:lnTo>
                    <a:pt x="0" y="809187"/>
                  </a:lnTo>
                </a:path>
                <a:path w="1904" h="1055370">
                  <a:moveTo>
                    <a:pt x="0" y="798719"/>
                  </a:moveTo>
                  <a:lnTo>
                    <a:pt x="0" y="735406"/>
                  </a:lnTo>
                </a:path>
                <a:path w="1904" h="1055370">
                  <a:moveTo>
                    <a:pt x="1681" y="717626"/>
                  </a:moveTo>
                  <a:lnTo>
                    <a:pt x="1681" y="735406"/>
                  </a:lnTo>
                </a:path>
                <a:path w="1904" h="1055370">
                  <a:moveTo>
                    <a:pt x="0" y="735406"/>
                  </a:moveTo>
                  <a:lnTo>
                    <a:pt x="0" y="717626"/>
                  </a:lnTo>
                </a:path>
                <a:path w="1904" h="1055370">
                  <a:moveTo>
                    <a:pt x="1681" y="8966"/>
                  </a:moveTo>
                  <a:lnTo>
                    <a:pt x="1681" y="19126"/>
                  </a:lnTo>
                </a:path>
                <a:path w="1904" h="1055370">
                  <a:moveTo>
                    <a:pt x="0" y="19126"/>
                  </a:moveTo>
                  <a:lnTo>
                    <a:pt x="0" y="8966"/>
                  </a:lnTo>
                </a:path>
              </a:pathLst>
            </a:custGeom>
            <a:ln w="3175">
              <a:solidFill>
                <a:srgbClr val="96929C"/>
              </a:solidFill>
            </a:ln>
          </p:spPr>
          <p:txBody>
            <a:bodyPr wrap="square" lIns="0" tIns="0" rIns="0" bIns="0" rtlCol="0"/>
            <a:lstStyle/>
            <a:p>
              <a:endParaRPr lang="fr-FR" noProof="0" dirty="0"/>
            </a:p>
          </p:txBody>
        </p:sp>
        <p:sp>
          <p:nvSpPr>
            <p:cNvPr id="7420" name="object 7420"/>
            <p:cNvSpPr/>
            <p:nvPr/>
          </p:nvSpPr>
          <p:spPr>
            <a:xfrm>
              <a:off x="8051749" y="5300535"/>
              <a:ext cx="3810" cy="1054735"/>
            </a:xfrm>
            <a:custGeom>
              <a:avLst/>
              <a:gdLst/>
              <a:ahLst/>
              <a:cxnLst/>
              <a:rect l="l" t="t" r="r" b="b"/>
              <a:pathLst>
                <a:path w="3809" h="1054735">
                  <a:moveTo>
                    <a:pt x="3606" y="825677"/>
                  </a:moveTo>
                  <a:lnTo>
                    <a:pt x="2806" y="825677"/>
                  </a:lnTo>
                  <a:lnTo>
                    <a:pt x="2806" y="823391"/>
                  </a:lnTo>
                  <a:lnTo>
                    <a:pt x="965" y="823391"/>
                  </a:lnTo>
                  <a:lnTo>
                    <a:pt x="965" y="815365"/>
                  </a:lnTo>
                  <a:lnTo>
                    <a:pt x="0" y="815365"/>
                  </a:lnTo>
                  <a:lnTo>
                    <a:pt x="0" y="823391"/>
                  </a:lnTo>
                  <a:lnTo>
                    <a:pt x="0" y="825677"/>
                  </a:lnTo>
                  <a:lnTo>
                    <a:pt x="0" y="1054722"/>
                  </a:lnTo>
                  <a:lnTo>
                    <a:pt x="3606" y="1054722"/>
                  </a:lnTo>
                  <a:lnTo>
                    <a:pt x="3606" y="825677"/>
                  </a:lnTo>
                  <a:close/>
                </a:path>
                <a:path w="3809" h="1054735">
                  <a:moveTo>
                    <a:pt x="3606" y="608076"/>
                  </a:moveTo>
                  <a:lnTo>
                    <a:pt x="0" y="608076"/>
                  </a:lnTo>
                  <a:lnTo>
                    <a:pt x="0" y="795896"/>
                  </a:lnTo>
                  <a:lnTo>
                    <a:pt x="3606" y="790778"/>
                  </a:lnTo>
                  <a:lnTo>
                    <a:pt x="3606" y="608076"/>
                  </a:lnTo>
                  <a:close/>
                </a:path>
                <a:path w="3809" h="1054735">
                  <a:moveTo>
                    <a:pt x="3606" y="0"/>
                  </a:moveTo>
                  <a:lnTo>
                    <a:pt x="0" y="0"/>
                  </a:lnTo>
                  <a:lnTo>
                    <a:pt x="0" y="18681"/>
                  </a:lnTo>
                  <a:lnTo>
                    <a:pt x="3606" y="18681"/>
                  </a:lnTo>
                  <a:lnTo>
                    <a:pt x="3606" y="0"/>
                  </a:lnTo>
                  <a:close/>
                </a:path>
              </a:pathLst>
            </a:custGeom>
            <a:solidFill>
              <a:srgbClr val="96929C"/>
            </a:solidFill>
          </p:spPr>
          <p:txBody>
            <a:bodyPr wrap="square" lIns="0" tIns="0" rIns="0" bIns="0" rtlCol="0"/>
            <a:lstStyle/>
            <a:p>
              <a:endParaRPr lang="fr-FR" noProof="0" dirty="0"/>
            </a:p>
          </p:txBody>
        </p:sp>
        <p:sp>
          <p:nvSpPr>
            <p:cNvPr id="7421" name="object 7421"/>
            <p:cNvSpPr/>
            <p:nvPr/>
          </p:nvSpPr>
          <p:spPr>
            <a:xfrm>
              <a:off x="8051760" y="5300226"/>
              <a:ext cx="3810" cy="1056005"/>
            </a:xfrm>
            <a:custGeom>
              <a:avLst/>
              <a:gdLst/>
              <a:ahLst/>
              <a:cxnLst/>
              <a:rect l="l" t="t" r="r" b="b"/>
              <a:pathLst>
                <a:path w="3809" h="1056004">
                  <a:moveTo>
                    <a:pt x="3602" y="838135"/>
                  </a:moveTo>
                  <a:lnTo>
                    <a:pt x="3602" y="1055417"/>
                  </a:lnTo>
                </a:path>
                <a:path w="3809" h="1056004">
                  <a:moveTo>
                    <a:pt x="0" y="1054975"/>
                  </a:moveTo>
                  <a:lnTo>
                    <a:pt x="0" y="838135"/>
                  </a:lnTo>
                </a:path>
                <a:path w="3809" h="1056004">
                  <a:moveTo>
                    <a:pt x="3602" y="301"/>
                  </a:moveTo>
                  <a:lnTo>
                    <a:pt x="3602" y="8825"/>
                  </a:lnTo>
                </a:path>
                <a:path w="3809" h="1056004">
                  <a:moveTo>
                    <a:pt x="3602" y="608376"/>
                  </a:moveTo>
                  <a:lnTo>
                    <a:pt x="3602" y="717485"/>
                  </a:lnTo>
                </a:path>
                <a:path w="3809" h="1056004">
                  <a:moveTo>
                    <a:pt x="0" y="717485"/>
                  </a:moveTo>
                  <a:lnTo>
                    <a:pt x="0" y="608023"/>
                  </a:lnTo>
                </a:path>
                <a:path w="3809" h="1056004">
                  <a:moveTo>
                    <a:pt x="0" y="8825"/>
                  </a:moveTo>
                  <a:lnTo>
                    <a:pt x="0" y="0"/>
                  </a:lnTo>
                </a:path>
                <a:path w="3809" h="1056004">
                  <a:moveTo>
                    <a:pt x="3602" y="735265"/>
                  </a:moveTo>
                  <a:lnTo>
                    <a:pt x="3602" y="791080"/>
                  </a:lnTo>
                </a:path>
                <a:path w="3809" h="1056004">
                  <a:moveTo>
                    <a:pt x="3602" y="825571"/>
                  </a:moveTo>
                  <a:lnTo>
                    <a:pt x="3602" y="838135"/>
                  </a:lnTo>
                </a:path>
                <a:path w="3809" h="1056004">
                  <a:moveTo>
                    <a:pt x="0" y="838135"/>
                  </a:moveTo>
                  <a:lnTo>
                    <a:pt x="0" y="815820"/>
                  </a:lnTo>
                </a:path>
                <a:path w="3809" h="1056004">
                  <a:moveTo>
                    <a:pt x="0" y="796193"/>
                  </a:moveTo>
                  <a:lnTo>
                    <a:pt x="0" y="735265"/>
                  </a:lnTo>
                </a:path>
                <a:path w="3809" h="1056004">
                  <a:moveTo>
                    <a:pt x="3602" y="717485"/>
                  </a:moveTo>
                  <a:lnTo>
                    <a:pt x="3602" y="735265"/>
                  </a:lnTo>
                </a:path>
                <a:path w="3809" h="1056004">
                  <a:moveTo>
                    <a:pt x="0" y="735265"/>
                  </a:moveTo>
                  <a:lnTo>
                    <a:pt x="0" y="717485"/>
                  </a:lnTo>
                </a:path>
                <a:path w="3809" h="1056004">
                  <a:moveTo>
                    <a:pt x="3602" y="8825"/>
                  </a:moveTo>
                  <a:lnTo>
                    <a:pt x="3602" y="18985"/>
                  </a:lnTo>
                </a:path>
                <a:path w="3809" h="1056004">
                  <a:moveTo>
                    <a:pt x="0" y="18985"/>
                  </a:moveTo>
                  <a:lnTo>
                    <a:pt x="0" y="8825"/>
                  </a:lnTo>
                </a:path>
              </a:pathLst>
            </a:custGeom>
            <a:ln w="3175">
              <a:solidFill>
                <a:srgbClr val="96929C"/>
              </a:solidFill>
            </a:ln>
          </p:spPr>
          <p:txBody>
            <a:bodyPr wrap="square" lIns="0" tIns="0" rIns="0" bIns="0" rtlCol="0"/>
            <a:lstStyle/>
            <a:p>
              <a:endParaRPr lang="fr-FR" noProof="0" dirty="0"/>
            </a:p>
          </p:txBody>
        </p:sp>
        <p:sp>
          <p:nvSpPr>
            <p:cNvPr id="7422" name="object 7422"/>
            <p:cNvSpPr/>
            <p:nvPr/>
          </p:nvSpPr>
          <p:spPr>
            <a:xfrm>
              <a:off x="8055356" y="5300840"/>
              <a:ext cx="3810" cy="1055370"/>
            </a:xfrm>
            <a:custGeom>
              <a:avLst/>
              <a:gdLst/>
              <a:ahLst/>
              <a:cxnLst/>
              <a:rect l="l" t="t" r="r" b="b"/>
              <a:pathLst>
                <a:path w="3809" h="1055370">
                  <a:moveTo>
                    <a:pt x="3606" y="828268"/>
                  </a:moveTo>
                  <a:lnTo>
                    <a:pt x="0" y="824966"/>
                  </a:lnTo>
                  <a:lnTo>
                    <a:pt x="0" y="1054811"/>
                  </a:lnTo>
                  <a:lnTo>
                    <a:pt x="3606" y="1055255"/>
                  </a:lnTo>
                  <a:lnTo>
                    <a:pt x="3606" y="828268"/>
                  </a:lnTo>
                  <a:close/>
                </a:path>
                <a:path w="3809" h="1055370">
                  <a:moveTo>
                    <a:pt x="3606" y="608126"/>
                  </a:moveTo>
                  <a:lnTo>
                    <a:pt x="0" y="608126"/>
                  </a:lnTo>
                  <a:lnTo>
                    <a:pt x="0" y="790473"/>
                  </a:lnTo>
                  <a:lnTo>
                    <a:pt x="3606" y="785355"/>
                  </a:lnTo>
                  <a:lnTo>
                    <a:pt x="3606" y="608126"/>
                  </a:lnTo>
                  <a:close/>
                </a:path>
                <a:path w="3809" h="1055370">
                  <a:moveTo>
                    <a:pt x="3606" y="0"/>
                  </a:moveTo>
                  <a:lnTo>
                    <a:pt x="0" y="0"/>
                  </a:lnTo>
                  <a:lnTo>
                    <a:pt x="0" y="18376"/>
                  </a:lnTo>
                  <a:lnTo>
                    <a:pt x="3606" y="18376"/>
                  </a:lnTo>
                  <a:lnTo>
                    <a:pt x="3606" y="0"/>
                  </a:lnTo>
                  <a:close/>
                </a:path>
              </a:pathLst>
            </a:custGeom>
            <a:solidFill>
              <a:srgbClr val="96929B"/>
            </a:solidFill>
          </p:spPr>
          <p:txBody>
            <a:bodyPr wrap="square" lIns="0" tIns="0" rIns="0" bIns="0" rtlCol="0"/>
            <a:lstStyle/>
            <a:p>
              <a:endParaRPr lang="fr-FR" noProof="0" dirty="0"/>
            </a:p>
          </p:txBody>
        </p:sp>
        <p:sp>
          <p:nvSpPr>
            <p:cNvPr id="7423" name="object 7423"/>
            <p:cNvSpPr/>
            <p:nvPr/>
          </p:nvSpPr>
          <p:spPr>
            <a:xfrm>
              <a:off x="8055363" y="5300527"/>
              <a:ext cx="3810" cy="1056005"/>
            </a:xfrm>
            <a:custGeom>
              <a:avLst/>
              <a:gdLst/>
              <a:ahLst/>
              <a:cxnLst/>
              <a:rect l="l" t="t" r="r" b="b"/>
              <a:pathLst>
                <a:path w="3809" h="1056004">
                  <a:moveTo>
                    <a:pt x="3602" y="837834"/>
                  </a:moveTo>
                  <a:lnTo>
                    <a:pt x="3602" y="1055557"/>
                  </a:lnTo>
                </a:path>
                <a:path w="3809" h="1056004">
                  <a:moveTo>
                    <a:pt x="0" y="1055115"/>
                  </a:moveTo>
                  <a:lnTo>
                    <a:pt x="0" y="837834"/>
                  </a:lnTo>
                </a:path>
                <a:path w="3809" h="1056004">
                  <a:moveTo>
                    <a:pt x="3602" y="301"/>
                  </a:moveTo>
                  <a:lnTo>
                    <a:pt x="3602" y="8524"/>
                  </a:lnTo>
                </a:path>
                <a:path w="3809" h="1056004">
                  <a:moveTo>
                    <a:pt x="3602" y="608427"/>
                  </a:moveTo>
                  <a:lnTo>
                    <a:pt x="3602" y="717184"/>
                  </a:lnTo>
                </a:path>
                <a:path w="3809" h="1056004">
                  <a:moveTo>
                    <a:pt x="0" y="717184"/>
                  </a:moveTo>
                  <a:lnTo>
                    <a:pt x="0" y="608074"/>
                  </a:lnTo>
                </a:path>
                <a:path w="3809" h="1056004">
                  <a:moveTo>
                    <a:pt x="0" y="8524"/>
                  </a:moveTo>
                  <a:lnTo>
                    <a:pt x="0" y="0"/>
                  </a:lnTo>
                </a:path>
                <a:path w="3809" h="1056004">
                  <a:moveTo>
                    <a:pt x="3602" y="734964"/>
                  </a:moveTo>
                  <a:lnTo>
                    <a:pt x="3602" y="785666"/>
                  </a:lnTo>
                </a:path>
                <a:path w="3809" h="1056004">
                  <a:moveTo>
                    <a:pt x="3602" y="828578"/>
                  </a:moveTo>
                  <a:lnTo>
                    <a:pt x="3602" y="837834"/>
                  </a:lnTo>
                </a:path>
                <a:path w="3809" h="1056004">
                  <a:moveTo>
                    <a:pt x="0" y="837834"/>
                  </a:moveTo>
                  <a:lnTo>
                    <a:pt x="0" y="825270"/>
                  </a:lnTo>
                </a:path>
                <a:path w="3809" h="1056004">
                  <a:moveTo>
                    <a:pt x="0" y="790779"/>
                  </a:moveTo>
                  <a:lnTo>
                    <a:pt x="0" y="734964"/>
                  </a:lnTo>
                </a:path>
                <a:path w="3809" h="1056004">
                  <a:moveTo>
                    <a:pt x="3602" y="717184"/>
                  </a:moveTo>
                  <a:lnTo>
                    <a:pt x="3602" y="734964"/>
                  </a:lnTo>
                </a:path>
                <a:path w="3809" h="1056004">
                  <a:moveTo>
                    <a:pt x="0" y="734964"/>
                  </a:moveTo>
                  <a:lnTo>
                    <a:pt x="0" y="717184"/>
                  </a:lnTo>
                </a:path>
                <a:path w="3809" h="1056004">
                  <a:moveTo>
                    <a:pt x="3602" y="8524"/>
                  </a:moveTo>
                  <a:lnTo>
                    <a:pt x="3602" y="18684"/>
                  </a:lnTo>
                </a:path>
                <a:path w="3809" h="1056004">
                  <a:moveTo>
                    <a:pt x="0" y="18684"/>
                  </a:moveTo>
                  <a:lnTo>
                    <a:pt x="0" y="8524"/>
                  </a:lnTo>
                </a:path>
              </a:pathLst>
            </a:custGeom>
            <a:ln w="3175">
              <a:solidFill>
                <a:srgbClr val="96929B"/>
              </a:solidFill>
            </a:ln>
          </p:spPr>
          <p:txBody>
            <a:bodyPr wrap="square" lIns="0" tIns="0" rIns="0" bIns="0" rtlCol="0"/>
            <a:lstStyle/>
            <a:p>
              <a:endParaRPr lang="fr-FR" noProof="0" dirty="0"/>
            </a:p>
          </p:txBody>
        </p:sp>
        <p:sp>
          <p:nvSpPr>
            <p:cNvPr id="7424" name="object 7424"/>
            <p:cNvSpPr/>
            <p:nvPr/>
          </p:nvSpPr>
          <p:spPr>
            <a:xfrm>
              <a:off x="8058963" y="5300992"/>
              <a:ext cx="2540" cy="1055370"/>
            </a:xfrm>
            <a:custGeom>
              <a:avLst/>
              <a:gdLst/>
              <a:ahLst/>
              <a:cxnLst/>
              <a:rect l="l" t="t" r="r" b="b"/>
              <a:pathLst>
                <a:path w="2540" h="1055370">
                  <a:moveTo>
                    <a:pt x="1917" y="829881"/>
                  </a:moveTo>
                  <a:lnTo>
                    <a:pt x="0" y="828116"/>
                  </a:lnTo>
                  <a:lnTo>
                    <a:pt x="0" y="1055103"/>
                  </a:lnTo>
                  <a:lnTo>
                    <a:pt x="1917" y="1055103"/>
                  </a:lnTo>
                  <a:lnTo>
                    <a:pt x="1917" y="829881"/>
                  </a:lnTo>
                  <a:close/>
                </a:path>
                <a:path w="2540" h="1055370">
                  <a:moveTo>
                    <a:pt x="1917" y="608152"/>
                  </a:moveTo>
                  <a:lnTo>
                    <a:pt x="0" y="608152"/>
                  </a:lnTo>
                  <a:lnTo>
                    <a:pt x="0" y="785202"/>
                  </a:lnTo>
                  <a:lnTo>
                    <a:pt x="1917" y="782485"/>
                  </a:lnTo>
                  <a:lnTo>
                    <a:pt x="1917" y="608152"/>
                  </a:lnTo>
                  <a:close/>
                </a:path>
                <a:path w="2540" h="1055370">
                  <a:moveTo>
                    <a:pt x="1917" y="0"/>
                  </a:moveTo>
                  <a:lnTo>
                    <a:pt x="0" y="0"/>
                  </a:lnTo>
                  <a:lnTo>
                    <a:pt x="0" y="18224"/>
                  </a:lnTo>
                  <a:lnTo>
                    <a:pt x="1917" y="18224"/>
                  </a:lnTo>
                  <a:lnTo>
                    <a:pt x="1917" y="0"/>
                  </a:lnTo>
                  <a:close/>
                </a:path>
              </a:pathLst>
            </a:custGeom>
            <a:solidFill>
              <a:srgbClr val="96929B"/>
            </a:solidFill>
          </p:spPr>
          <p:txBody>
            <a:bodyPr wrap="square" lIns="0" tIns="0" rIns="0" bIns="0" rtlCol="0"/>
            <a:lstStyle/>
            <a:p>
              <a:endParaRPr lang="fr-FR" noProof="0" dirty="0"/>
            </a:p>
          </p:txBody>
        </p:sp>
        <p:sp>
          <p:nvSpPr>
            <p:cNvPr id="7425" name="object 7425"/>
            <p:cNvSpPr/>
            <p:nvPr/>
          </p:nvSpPr>
          <p:spPr>
            <a:xfrm>
              <a:off x="8058966" y="5300829"/>
              <a:ext cx="2540" cy="1056005"/>
            </a:xfrm>
            <a:custGeom>
              <a:avLst/>
              <a:gdLst/>
              <a:ahLst/>
              <a:cxnLst/>
              <a:rect l="l" t="t" r="r" b="b"/>
              <a:pathLst>
                <a:path w="2540" h="1056004">
                  <a:moveTo>
                    <a:pt x="1921" y="837532"/>
                  </a:moveTo>
                  <a:lnTo>
                    <a:pt x="1921" y="1055491"/>
                  </a:lnTo>
                </a:path>
                <a:path w="2540" h="1056004">
                  <a:moveTo>
                    <a:pt x="0" y="1055256"/>
                  </a:moveTo>
                  <a:lnTo>
                    <a:pt x="0" y="837532"/>
                  </a:lnTo>
                </a:path>
                <a:path w="2540" h="1056004">
                  <a:moveTo>
                    <a:pt x="1921" y="160"/>
                  </a:moveTo>
                  <a:lnTo>
                    <a:pt x="1921" y="8222"/>
                  </a:lnTo>
                </a:path>
                <a:path w="2540" h="1056004">
                  <a:moveTo>
                    <a:pt x="1921" y="608313"/>
                  </a:moveTo>
                  <a:lnTo>
                    <a:pt x="1921" y="716882"/>
                  </a:lnTo>
                </a:path>
                <a:path w="2540" h="1056004">
                  <a:moveTo>
                    <a:pt x="0" y="716882"/>
                  </a:moveTo>
                  <a:lnTo>
                    <a:pt x="0" y="608125"/>
                  </a:lnTo>
                </a:path>
                <a:path w="2540" h="1056004">
                  <a:moveTo>
                    <a:pt x="0" y="8222"/>
                  </a:moveTo>
                  <a:lnTo>
                    <a:pt x="0" y="0"/>
                  </a:lnTo>
                </a:path>
                <a:path w="2540" h="1056004">
                  <a:moveTo>
                    <a:pt x="1921" y="734662"/>
                  </a:moveTo>
                  <a:lnTo>
                    <a:pt x="1921" y="782638"/>
                  </a:lnTo>
                </a:path>
                <a:path w="2540" h="1056004">
                  <a:moveTo>
                    <a:pt x="1921" y="830040"/>
                  </a:moveTo>
                  <a:lnTo>
                    <a:pt x="1921" y="837532"/>
                  </a:lnTo>
                </a:path>
                <a:path w="2540" h="1056004">
                  <a:moveTo>
                    <a:pt x="0" y="837532"/>
                  </a:moveTo>
                  <a:lnTo>
                    <a:pt x="0" y="828276"/>
                  </a:lnTo>
                </a:path>
                <a:path w="2540" h="1056004">
                  <a:moveTo>
                    <a:pt x="0" y="785365"/>
                  </a:moveTo>
                  <a:lnTo>
                    <a:pt x="0" y="734662"/>
                  </a:lnTo>
                </a:path>
                <a:path w="2540" h="1056004">
                  <a:moveTo>
                    <a:pt x="1921" y="716882"/>
                  </a:moveTo>
                  <a:lnTo>
                    <a:pt x="1921" y="734662"/>
                  </a:lnTo>
                </a:path>
                <a:path w="2540" h="1056004">
                  <a:moveTo>
                    <a:pt x="0" y="734662"/>
                  </a:moveTo>
                  <a:lnTo>
                    <a:pt x="0" y="716882"/>
                  </a:lnTo>
                </a:path>
                <a:path w="2540" h="1056004">
                  <a:moveTo>
                    <a:pt x="1921" y="8222"/>
                  </a:moveTo>
                  <a:lnTo>
                    <a:pt x="1921" y="18382"/>
                  </a:lnTo>
                </a:path>
                <a:path w="2540" h="1056004">
                  <a:moveTo>
                    <a:pt x="0" y="18382"/>
                  </a:moveTo>
                  <a:lnTo>
                    <a:pt x="0" y="8222"/>
                  </a:lnTo>
                </a:path>
              </a:pathLst>
            </a:custGeom>
            <a:ln w="3175">
              <a:solidFill>
                <a:srgbClr val="96929B"/>
              </a:solidFill>
            </a:ln>
          </p:spPr>
          <p:txBody>
            <a:bodyPr wrap="square" lIns="0" tIns="0" rIns="0" bIns="0" rtlCol="0"/>
            <a:lstStyle/>
            <a:p>
              <a:endParaRPr lang="fr-FR" noProof="0" dirty="0"/>
            </a:p>
          </p:txBody>
        </p:sp>
        <p:sp>
          <p:nvSpPr>
            <p:cNvPr id="7426" name="object 7426"/>
            <p:cNvSpPr/>
            <p:nvPr/>
          </p:nvSpPr>
          <p:spPr>
            <a:xfrm>
              <a:off x="8060880" y="5301297"/>
              <a:ext cx="3810" cy="1056005"/>
            </a:xfrm>
            <a:custGeom>
              <a:avLst/>
              <a:gdLst/>
              <a:ahLst/>
              <a:cxnLst/>
              <a:rect l="l" t="t" r="r" b="b"/>
              <a:pathLst>
                <a:path w="3809" h="1056004">
                  <a:moveTo>
                    <a:pt x="3606" y="832891"/>
                  </a:moveTo>
                  <a:lnTo>
                    <a:pt x="0" y="829576"/>
                  </a:lnTo>
                  <a:lnTo>
                    <a:pt x="0" y="1055027"/>
                  </a:lnTo>
                  <a:lnTo>
                    <a:pt x="3606" y="1055471"/>
                  </a:lnTo>
                  <a:lnTo>
                    <a:pt x="3606" y="832891"/>
                  </a:lnTo>
                  <a:close/>
                </a:path>
                <a:path w="3809" h="1056004">
                  <a:moveTo>
                    <a:pt x="3606" y="608469"/>
                  </a:moveTo>
                  <a:lnTo>
                    <a:pt x="0" y="608469"/>
                  </a:lnTo>
                  <a:lnTo>
                    <a:pt x="0" y="777963"/>
                  </a:lnTo>
                  <a:lnTo>
                    <a:pt x="0" y="779106"/>
                  </a:lnTo>
                  <a:lnTo>
                    <a:pt x="0" y="782548"/>
                  </a:lnTo>
                  <a:lnTo>
                    <a:pt x="952" y="782548"/>
                  </a:lnTo>
                  <a:lnTo>
                    <a:pt x="952" y="779106"/>
                  </a:lnTo>
                  <a:lnTo>
                    <a:pt x="2705" y="779106"/>
                  </a:lnTo>
                  <a:lnTo>
                    <a:pt x="2705" y="777963"/>
                  </a:lnTo>
                  <a:lnTo>
                    <a:pt x="3606" y="777963"/>
                  </a:lnTo>
                  <a:lnTo>
                    <a:pt x="3606" y="608469"/>
                  </a:lnTo>
                  <a:close/>
                </a:path>
                <a:path w="3809" h="1056004">
                  <a:moveTo>
                    <a:pt x="3606" y="0"/>
                  </a:moveTo>
                  <a:lnTo>
                    <a:pt x="0" y="0"/>
                  </a:lnTo>
                  <a:lnTo>
                    <a:pt x="0" y="17919"/>
                  </a:lnTo>
                  <a:lnTo>
                    <a:pt x="3606" y="17919"/>
                  </a:lnTo>
                  <a:lnTo>
                    <a:pt x="3606" y="0"/>
                  </a:lnTo>
                  <a:close/>
                </a:path>
              </a:pathLst>
            </a:custGeom>
            <a:solidFill>
              <a:srgbClr val="96929B"/>
            </a:solidFill>
          </p:spPr>
          <p:txBody>
            <a:bodyPr wrap="square" lIns="0" tIns="0" rIns="0" bIns="0" rtlCol="0"/>
            <a:lstStyle/>
            <a:p>
              <a:endParaRPr lang="fr-FR" noProof="0" dirty="0"/>
            </a:p>
          </p:txBody>
        </p:sp>
        <p:sp>
          <p:nvSpPr>
            <p:cNvPr id="7427" name="object 7427"/>
            <p:cNvSpPr/>
            <p:nvPr/>
          </p:nvSpPr>
          <p:spPr>
            <a:xfrm>
              <a:off x="8060887" y="5300990"/>
              <a:ext cx="3810" cy="1056005"/>
            </a:xfrm>
            <a:custGeom>
              <a:avLst/>
              <a:gdLst/>
              <a:ahLst/>
              <a:cxnLst/>
              <a:rect l="l" t="t" r="r" b="b"/>
              <a:pathLst>
                <a:path w="3809" h="1056004">
                  <a:moveTo>
                    <a:pt x="3602" y="837372"/>
                  </a:moveTo>
                  <a:lnTo>
                    <a:pt x="3602" y="1055772"/>
                  </a:lnTo>
                </a:path>
                <a:path w="3809" h="1056004">
                  <a:moveTo>
                    <a:pt x="0" y="1055330"/>
                  </a:moveTo>
                  <a:lnTo>
                    <a:pt x="0" y="837372"/>
                  </a:lnTo>
                </a:path>
                <a:path w="3809" h="1056004">
                  <a:moveTo>
                    <a:pt x="3602" y="301"/>
                  </a:moveTo>
                  <a:lnTo>
                    <a:pt x="3602" y="8062"/>
                  </a:lnTo>
                </a:path>
                <a:path w="3809" h="1056004">
                  <a:moveTo>
                    <a:pt x="3602" y="608504"/>
                  </a:moveTo>
                  <a:lnTo>
                    <a:pt x="3602" y="716722"/>
                  </a:lnTo>
                </a:path>
                <a:path w="3809" h="1056004">
                  <a:moveTo>
                    <a:pt x="0" y="716722"/>
                  </a:moveTo>
                  <a:lnTo>
                    <a:pt x="0" y="608152"/>
                  </a:lnTo>
                </a:path>
                <a:path w="3809" h="1056004">
                  <a:moveTo>
                    <a:pt x="0" y="8062"/>
                  </a:moveTo>
                  <a:lnTo>
                    <a:pt x="0" y="0"/>
                  </a:lnTo>
                </a:path>
                <a:path w="3809" h="1056004">
                  <a:moveTo>
                    <a:pt x="3602" y="734502"/>
                  </a:moveTo>
                  <a:lnTo>
                    <a:pt x="3602" y="778370"/>
                  </a:lnTo>
                </a:path>
                <a:path w="3809" h="1056004">
                  <a:moveTo>
                    <a:pt x="3602" y="833188"/>
                  </a:moveTo>
                  <a:lnTo>
                    <a:pt x="3602" y="837372"/>
                  </a:lnTo>
                </a:path>
                <a:path w="3809" h="1056004">
                  <a:moveTo>
                    <a:pt x="0" y="837372"/>
                  </a:moveTo>
                  <a:lnTo>
                    <a:pt x="0" y="829880"/>
                  </a:lnTo>
                </a:path>
                <a:path w="3809" h="1056004">
                  <a:moveTo>
                    <a:pt x="0" y="782477"/>
                  </a:moveTo>
                  <a:lnTo>
                    <a:pt x="0" y="734502"/>
                  </a:lnTo>
                </a:path>
                <a:path w="3809" h="1056004">
                  <a:moveTo>
                    <a:pt x="3602" y="716722"/>
                  </a:moveTo>
                  <a:lnTo>
                    <a:pt x="3602" y="734502"/>
                  </a:lnTo>
                </a:path>
                <a:path w="3809" h="1056004">
                  <a:moveTo>
                    <a:pt x="0" y="734502"/>
                  </a:moveTo>
                  <a:lnTo>
                    <a:pt x="0" y="716722"/>
                  </a:lnTo>
                </a:path>
                <a:path w="3809" h="1056004">
                  <a:moveTo>
                    <a:pt x="3602" y="8062"/>
                  </a:moveTo>
                  <a:lnTo>
                    <a:pt x="3602" y="18222"/>
                  </a:lnTo>
                </a:path>
                <a:path w="3809" h="1056004">
                  <a:moveTo>
                    <a:pt x="0" y="18222"/>
                  </a:moveTo>
                  <a:lnTo>
                    <a:pt x="0" y="8062"/>
                  </a:lnTo>
                </a:path>
              </a:pathLst>
            </a:custGeom>
            <a:ln w="3175">
              <a:solidFill>
                <a:srgbClr val="96929B"/>
              </a:solidFill>
            </a:ln>
          </p:spPr>
          <p:txBody>
            <a:bodyPr wrap="square" lIns="0" tIns="0" rIns="0" bIns="0" rtlCol="0"/>
            <a:lstStyle/>
            <a:p>
              <a:endParaRPr lang="fr-FR" noProof="0" dirty="0"/>
            </a:p>
          </p:txBody>
        </p:sp>
        <p:sp>
          <p:nvSpPr>
            <p:cNvPr id="7428" name="object 7428"/>
            <p:cNvSpPr/>
            <p:nvPr/>
          </p:nvSpPr>
          <p:spPr>
            <a:xfrm>
              <a:off x="8064487" y="5301437"/>
              <a:ext cx="3810" cy="1056005"/>
            </a:xfrm>
            <a:custGeom>
              <a:avLst/>
              <a:gdLst/>
              <a:ahLst/>
              <a:cxnLst/>
              <a:rect l="l" t="t" r="r" b="b"/>
              <a:pathLst>
                <a:path w="3809" h="1056004">
                  <a:moveTo>
                    <a:pt x="3594" y="836053"/>
                  </a:moveTo>
                  <a:lnTo>
                    <a:pt x="0" y="832751"/>
                  </a:lnTo>
                  <a:lnTo>
                    <a:pt x="0" y="1055331"/>
                  </a:lnTo>
                  <a:lnTo>
                    <a:pt x="3594" y="1055776"/>
                  </a:lnTo>
                  <a:lnTo>
                    <a:pt x="3594" y="836053"/>
                  </a:lnTo>
                  <a:close/>
                </a:path>
                <a:path w="3809" h="1056004">
                  <a:moveTo>
                    <a:pt x="3594" y="608418"/>
                  </a:moveTo>
                  <a:lnTo>
                    <a:pt x="0" y="608418"/>
                  </a:lnTo>
                  <a:lnTo>
                    <a:pt x="0" y="777925"/>
                  </a:lnTo>
                  <a:lnTo>
                    <a:pt x="3594" y="776058"/>
                  </a:lnTo>
                  <a:lnTo>
                    <a:pt x="3594" y="608418"/>
                  </a:lnTo>
                  <a:close/>
                </a:path>
                <a:path w="3809" h="1056004">
                  <a:moveTo>
                    <a:pt x="3594" y="0"/>
                  </a:moveTo>
                  <a:lnTo>
                    <a:pt x="0" y="0"/>
                  </a:lnTo>
                  <a:lnTo>
                    <a:pt x="0" y="17780"/>
                  </a:lnTo>
                  <a:lnTo>
                    <a:pt x="3594" y="17780"/>
                  </a:lnTo>
                  <a:lnTo>
                    <a:pt x="3594" y="0"/>
                  </a:lnTo>
                  <a:close/>
                </a:path>
              </a:pathLst>
            </a:custGeom>
            <a:solidFill>
              <a:srgbClr val="96929B"/>
            </a:solidFill>
          </p:spPr>
          <p:txBody>
            <a:bodyPr wrap="square" lIns="0" tIns="0" rIns="0" bIns="0" rtlCol="0"/>
            <a:lstStyle/>
            <a:p>
              <a:endParaRPr lang="fr-FR" noProof="0" dirty="0"/>
            </a:p>
          </p:txBody>
        </p:sp>
        <p:sp>
          <p:nvSpPr>
            <p:cNvPr id="7429" name="object 7429"/>
            <p:cNvSpPr/>
            <p:nvPr/>
          </p:nvSpPr>
          <p:spPr>
            <a:xfrm>
              <a:off x="8064490" y="5301291"/>
              <a:ext cx="3810" cy="1056005"/>
            </a:xfrm>
            <a:custGeom>
              <a:avLst/>
              <a:gdLst/>
              <a:ahLst/>
              <a:cxnLst/>
              <a:rect l="l" t="t" r="r" b="b"/>
              <a:pathLst>
                <a:path w="3809" h="1056004">
                  <a:moveTo>
                    <a:pt x="3602" y="837070"/>
                  </a:moveTo>
                  <a:lnTo>
                    <a:pt x="3602" y="1055912"/>
                  </a:lnTo>
                </a:path>
                <a:path w="3809" h="1056004">
                  <a:moveTo>
                    <a:pt x="0" y="1055471"/>
                  </a:moveTo>
                  <a:lnTo>
                    <a:pt x="0" y="837070"/>
                  </a:lnTo>
                </a:path>
                <a:path w="3809" h="1056004">
                  <a:moveTo>
                    <a:pt x="3602" y="140"/>
                  </a:moveTo>
                  <a:lnTo>
                    <a:pt x="3602" y="7760"/>
                  </a:lnTo>
                </a:path>
                <a:path w="3809" h="1056004">
                  <a:moveTo>
                    <a:pt x="3602" y="608555"/>
                  </a:moveTo>
                  <a:lnTo>
                    <a:pt x="3602" y="716420"/>
                  </a:lnTo>
                </a:path>
                <a:path w="3809" h="1056004">
                  <a:moveTo>
                    <a:pt x="0" y="716420"/>
                  </a:moveTo>
                  <a:lnTo>
                    <a:pt x="0" y="608203"/>
                  </a:lnTo>
                </a:path>
                <a:path w="3809" h="1056004">
                  <a:moveTo>
                    <a:pt x="0" y="7760"/>
                  </a:moveTo>
                  <a:lnTo>
                    <a:pt x="0" y="0"/>
                  </a:lnTo>
                </a:path>
                <a:path w="3809" h="1056004">
                  <a:moveTo>
                    <a:pt x="3602" y="734200"/>
                  </a:moveTo>
                  <a:lnTo>
                    <a:pt x="3602" y="776195"/>
                  </a:lnTo>
                </a:path>
                <a:path w="3809" h="1056004">
                  <a:moveTo>
                    <a:pt x="3602" y="836194"/>
                  </a:moveTo>
                  <a:lnTo>
                    <a:pt x="3602" y="837070"/>
                  </a:lnTo>
                </a:path>
                <a:path w="3809" h="1056004">
                  <a:moveTo>
                    <a:pt x="0" y="837070"/>
                  </a:moveTo>
                  <a:lnTo>
                    <a:pt x="0" y="832886"/>
                  </a:lnTo>
                </a:path>
                <a:path w="3809" h="1056004">
                  <a:moveTo>
                    <a:pt x="0" y="778068"/>
                  </a:moveTo>
                  <a:lnTo>
                    <a:pt x="0" y="734200"/>
                  </a:lnTo>
                </a:path>
                <a:path w="3809" h="1056004">
                  <a:moveTo>
                    <a:pt x="3602" y="716420"/>
                  </a:moveTo>
                  <a:lnTo>
                    <a:pt x="3602" y="734200"/>
                  </a:lnTo>
                </a:path>
                <a:path w="3809" h="1056004">
                  <a:moveTo>
                    <a:pt x="0" y="734200"/>
                  </a:moveTo>
                  <a:lnTo>
                    <a:pt x="0" y="716420"/>
                  </a:lnTo>
                </a:path>
                <a:path w="3809" h="1056004">
                  <a:moveTo>
                    <a:pt x="3602" y="7760"/>
                  </a:moveTo>
                  <a:lnTo>
                    <a:pt x="3602" y="17920"/>
                  </a:lnTo>
                </a:path>
                <a:path w="3809" h="1056004">
                  <a:moveTo>
                    <a:pt x="0" y="17920"/>
                  </a:moveTo>
                  <a:lnTo>
                    <a:pt x="0" y="7760"/>
                  </a:lnTo>
                </a:path>
              </a:pathLst>
            </a:custGeom>
            <a:ln w="3175">
              <a:solidFill>
                <a:srgbClr val="96929B"/>
              </a:solidFill>
            </a:ln>
          </p:spPr>
          <p:txBody>
            <a:bodyPr wrap="square" lIns="0" tIns="0" rIns="0" bIns="0" rtlCol="0"/>
            <a:lstStyle/>
            <a:p>
              <a:endParaRPr lang="fr-FR" noProof="0" dirty="0"/>
            </a:p>
          </p:txBody>
        </p:sp>
        <p:sp>
          <p:nvSpPr>
            <p:cNvPr id="7430" name="object 7430"/>
            <p:cNvSpPr/>
            <p:nvPr/>
          </p:nvSpPr>
          <p:spPr>
            <a:xfrm>
              <a:off x="8068081" y="5301437"/>
              <a:ext cx="3810" cy="1056640"/>
            </a:xfrm>
            <a:custGeom>
              <a:avLst/>
              <a:gdLst/>
              <a:ahLst/>
              <a:cxnLst/>
              <a:rect l="l" t="t" r="r" b="b"/>
              <a:pathLst>
                <a:path w="3809" h="1056639">
                  <a:moveTo>
                    <a:pt x="3606" y="839368"/>
                  </a:moveTo>
                  <a:lnTo>
                    <a:pt x="0" y="836053"/>
                  </a:lnTo>
                  <a:lnTo>
                    <a:pt x="0" y="1055776"/>
                  </a:lnTo>
                  <a:lnTo>
                    <a:pt x="3606" y="1056220"/>
                  </a:lnTo>
                  <a:lnTo>
                    <a:pt x="3606" y="839368"/>
                  </a:lnTo>
                  <a:close/>
                </a:path>
                <a:path w="3809" h="1056639">
                  <a:moveTo>
                    <a:pt x="3606" y="608774"/>
                  </a:moveTo>
                  <a:lnTo>
                    <a:pt x="0" y="608774"/>
                  </a:lnTo>
                  <a:lnTo>
                    <a:pt x="0" y="776058"/>
                  </a:lnTo>
                  <a:lnTo>
                    <a:pt x="3606" y="774179"/>
                  </a:lnTo>
                  <a:lnTo>
                    <a:pt x="3606" y="608774"/>
                  </a:lnTo>
                  <a:close/>
                </a:path>
                <a:path w="3809" h="1056639">
                  <a:moveTo>
                    <a:pt x="3606" y="0"/>
                  </a:moveTo>
                  <a:lnTo>
                    <a:pt x="0" y="0"/>
                  </a:lnTo>
                  <a:lnTo>
                    <a:pt x="0" y="17780"/>
                  </a:lnTo>
                  <a:lnTo>
                    <a:pt x="3606" y="17780"/>
                  </a:lnTo>
                  <a:lnTo>
                    <a:pt x="3606" y="0"/>
                  </a:lnTo>
                  <a:close/>
                </a:path>
              </a:pathLst>
            </a:custGeom>
            <a:solidFill>
              <a:srgbClr val="95919B"/>
            </a:solidFill>
          </p:spPr>
          <p:txBody>
            <a:bodyPr wrap="square" lIns="0" tIns="0" rIns="0" bIns="0" rtlCol="0"/>
            <a:lstStyle/>
            <a:p>
              <a:endParaRPr lang="fr-FR" noProof="0" dirty="0"/>
            </a:p>
          </p:txBody>
        </p:sp>
        <p:sp>
          <p:nvSpPr>
            <p:cNvPr id="7431" name="object 7431"/>
            <p:cNvSpPr/>
            <p:nvPr/>
          </p:nvSpPr>
          <p:spPr>
            <a:xfrm>
              <a:off x="8068093" y="5301432"/>
              <a:ext cx="3810" cy="1056640"/>
            </a:xfrm>
            <a:custGeom>
              <a:avLst/>
              <a:gdLst/>
              <a:ahLst/>
              <a:cxnLst/>
              <a:rect l="l" t="t" r="r" b="b"/>
              <a:pathLst>
                <a:path w="3809" h="1056639">
                  <a:moveTo>
                    <a:pt x="3602" y="839361"/>
                  </a:moveTo>
                  <a:lnTo>
                    <a:pt x="3602" y="1056213"/>
                  </a:lnTo>
                </a:path>
                <a:path w="3809" h="1056639">
                  <a:moveTo>
                    <a:pt x="0" y="1055772"/>
                  </a:moveTo>
                  <a:lnTo>
                    <a:pt x="0" y="836929"/>
                  </a:lnTo>
                </a:path>
                <a:path w="3809" h="1056639">
                  <a:moveTo>
                    <a:pt x="3602" y="0"/>
                  </a:moveTo>
                  <a:lnTo>
                    <a:pt x="3602" y="7619"/>
                  </a:lnTo>
                </a:path>
                <a:path w="3809" h="1056639">
                  <a:moveTo>
                    <a:pt x="3602" y="608767"/>
                  </a:moveTo>
                  <a:lnTo>
                    <a:pt x="3602" y="716279"/>
                  </a:lnTo>
                </a:path>
                <a:path w="3809" h="1056639">
                  <a:moveTo>
                    <a:pt x="0" y="716279"/>
                  </a:moveTo>
                  <a:lnTo>
                    <a:pt x="0" y="608415"/>
                  </a:lnTo>
                </a:path>
                <a:path w="3809" h="1056639">
                  <a:moveTo>
                    <a:pt x="0" y="7619"/>
                  </a:moveTo>
                  <a:lnTo>
                    <a:pt x="0" y="0"/>
                  </a:lnTo>
                </a:path>
                <a:path w="3809" h="1056639">
                  <a:moveTo>
                    <a:pt x="3602" y="734059"/>
                  </a:moveTo>
                  <a:lnTo>
                    <a:pt x="3602" y="774180"/>
                  </a:lnTo>
                </a:path>
                <a:path w="3809" h="1056639">
                  <a:moveTo>
                    <a:pt x="0" y="836929"/>
                  </a:moveTo>
                  <a:lnTo>
                    <a:pt x="0" y="836053"/>
                  </a:lnTo>
                </a:path>
                <a:path w="3809" h="1056639">
                  <a:moveTo>
                    <a:pt x="0" y="776054"/>
                  </a:moveTo>
                  <a:lnTo>
                    <a:pt x="0" y="734059"/>
                  </a:lnTo>
                </a:path>
                <a:path w="3809" h="1056639">
                  <a:moveTo>
                    <a:pt x="3602" y="716279"/>
                  </a:moveTo>
                  <a:lnTo>
                    <a:pt x="3602" y="734059"/>
                  </a:lnTo>
                </a:path>
                <a:path w="3809" h="1056639">
                  <a:moveTo>
                    <a:pt x="0" y="734059"/>
                  </a:moveTo>
                  <a:lnTo>
                    <a:pt x="0" y="716279"/>
                  </a:lnTo>
                </a:path>
                <a:path w="3809" h="1056639">
                  <a:moveTo>
                    <a:pt x="3602" y="7619"/>
                  </a:moveTo>
                  <a:lnTo>
                    <a:pt x="3602" y="17779"/>
                  </a:lnTo>
                </a:path>
                <a:path w="3809" h="1056639">
                  <a:moveTo>
                    <a:pt x="0" y="17779"/>
                  </a:moveTo>
                  <a:lnTo>
                    <a:pt x="0" y="7619"/>
                  </a:lnTo>
                </a:path>
              </a:pathLst>
            </a:custGeom>
            <a:ln w="3175">
              <a:solidFill>
                <a:srgbClr val="95919B"/>
              </a:solidFill>
            </a:ln>
          </p:spPr>
          <p:txBody>
            <a:bodyPr wrap="square" lIns="0" tIns="0" rIns="0" bIns="0" rtlCol="0"/>
            <a:lstStyle/>
            <a:p>
              <a:endParaRPr lang="fr-FR" noProof="0" dirty="0"/>
            </a:p>
          </p:txBody>
        </p:sp>
        <p:sp>
          <p:nvSpPr>
            <p:cNvPr id="7432" name="object 7432"/>
            <p:cNvSpPr/>
            <p:nvPr/>
          </p:nvSpPr>
          <p:spPr>
            <a:xfrm>
              <a:off x="8071688" y="5301437"/>
              <a:ext cx="1905" cy="1056640"/>
            </a:xfrm>
            <a:custGeom>
              <a:avLst/>
              <a:gdLst/>
              <a:ahLst/>
              <a:cxnLst/>
              <a:rect l="l" t="t" r="r" b="b"/>
              <a:pathLst>
                <a:path w="1904" h="1056639">
                  <a:moveTo>
                    <a:pt x="1689" y="840803"/>
                  </a:moveTo>
                  <a:lnTo>
                    <a:pt x="0" y="839368"/>
                  </a:lnTo>
                  <a:lnTo>
                    <a:pt x="0" y="1056220"/>
                  </a:lnTo>
                  <a:lnTo>
                    <a:pt x="1689" y="1056220"/>
                  </a:lnTo>
                  <a:lnTo>
                    <a:pt x="1689" y="840803"/>
                  </a:lnTo>
                  <a:close/>
                </a:path>
                <a:path w="1904" h="1056639">
                  <a:moveTo>
                    <a:pt x="1689" y="608926"/>
                  </a:moveTo>
                  <a:lnTo>
                    <a:pt x="0" y="608926"/>
                  </a:lnTo>
                  <a:lnTo>
                    <a:pt x="0" y="773303"/>
                  </a:lnTo>
                  <a:lnTo>
                    <a:pt x="1689" y="773303"/>
                  </a:lnTo>
                  <a:lnTo>
                    <a:pt x="1689" y="608926"/>
                  </a:lnTo>
                  <a:close/>
                </a:path>
                <a:path w="1904" h="1056639">
                  <a:moveTo>
                    <a:pt x="1689" y="0"/>
                  </a:moveTo>
                  <a:lnTo>
                    <a:pt x="0" y="0"/>
                  </a:lnTo>
                  <a:lnTo>
                    <a:pt x="0" y="17780"/>
                  </a:lnTo>
                  <a:lnTo>
                    <a:pt x="1689" y="17780"/>
                  </a:lnTo>
                  <a:lnTo>
                    <a:pt x="1689" y="0"/>
                  </a:lnTo>
                  <a:close/>
                </a:path>
              </a:pathLst>
            </a:custGeom>
            <a:solidFill>
              <a:srgbClr val="95919B"/>
            </a:solidFill>
          </p:spPr>
          <p:txBody>
            <a:bodyPr wrap="square" lIns="0" tIns="0" rIns="0" bIns="0" rtlCol="0"/>
            <a:lstStyle/>
            <a:p>
              <a:endParaRPr lang="fr-FR" noProof="0" dirty="0"/>
            </a:p>
          </p:txBody>
        </p:sp>
        <p:sp>
          <p:nvSpPr>
            <p:cNvPr id="7433" name="object 7433"/>
            <p:cNvSpPr/>
            <p:nvPr/>
          </p:nvSpPr>
          <p:spPr>
            <a:xfrm>
              <a:off x="8071696" y="5301432"/>
              <a:ext cx="1905" cy="1056640"/>
            </a:xfrm>
            <a:custGeom>
              <a:avLst/>
              <a:gdLst/>
              <a:ahLst/>
              <a:cxnLst/>
              <a:rect l="l" t="t" r="r" b="b"/>
              <a:pathLst>
                <a:path w="1904" h="1056639">
                  <a:moveTo>
                    <a:pt x="1681" y="840804"/>
                  </a:moveTo>
                  <a:lnTo>
                    <a:pt x="1681" y="1056419"/>
                  </a:lnTo>
                </a:path>
                <a:path w="1904" h="1056639">
                  <a:moveTo>
                    <a:pt x="0" y="1056213"/>
                  </a:moveTo>
                  <a:lnTo>
                    <a:pt x="0" y="839361"/>
                  </a:lnTo>
                </a:path>
                <a:path w="1904" h="1056639">
                  <a:moveTo>
                    <a:pt x="1681" y="0"/>
                  </a:moveTo>
                  <a:lnTo>
                    <a:pt x="1681" y="7619"/>
                  </a:lnTo>
                </a:path>
                <a:path w="1904" h="1056639">
                  <a:moveTo>
                    <a:pt x="1681" y="608931"/>
                  </a:moveTo>
                  <a:lnTo>
                    <a:pt x="1681" y="716279"/>
                  </a:lnTo>
                </a:path>
                <a:path w="1904" h="1056639">
                  <a:moveTo>
                    <a:pt x="0" y="716279"/>
                  </a:moveTo>
                  <a:lnTo>
                    <a:pt x="0" y="608767"/>
                  </a:lnTo>
                </a:path>
                <a:path w="1904" h="1056639">
                  <a:moveTo>
                    <a:pt x="0" y="7619"/>
                  </a:moveTo>
                  <a:lnTo>
                    <a:pt x="0" y="0"/>
                  </a:lnTo>
                </a:path>
                <a:path w="1904" h="1056639">
                  <a:moveTo>
                    <a:pt x="1681" y="734059"/>
                  </a:moveTo>
                  <a:lnTo>
                    <a:pt x="1681" y="773305"/>
                  </a:lnTo>
                </a:path>
                <a:path w="1904" h="1056639">
                  <a:moveTo>
                    <a:pt x="0" y="774180"/>
                  </a:moveTo>
                  <a:lnTo>
                    <a:pt x="0" y="734059"/>
                  </a:lnTo>
                </a:path>
                <a:path w="1904" h="1056639">
                  <a:moveTo>
                    <a:pt x="1681" y="716279"/>
                  </a:moveTo>
                  <a:lnTo>
                    <a:pt x="1681" y="734059"/>
                  </a:lnTo>
                </a:path>
                <a:path w="1904" h="1056639">
                  <a:moveTo>
                    <a:pt x="0" y="734059"/>
                  </a:moveTo>
                  <a:lnTo>
                    <a:pt x="0" y="716279"/>
                  </a:lnTo>
                </a:path>
                <a:path w="1904" h="1056639">
                  <a:moveTo>
                    <a:pt x="1681" y="7619"/>
                  </a:moveTo>
                  <a:lnTo>
                    <a:pt x="1681" y="17779"/>
                  </a:lnTo>
                </a:path>
                <a:path w="1904" h="1056639">
                  <a:moveTo>
                    <a:pt x="0" y="17779"/>
                  </a:moveTo>
                  <a:lnTo>
                    <a:pt x="0" y="7619"/>
                  </a:lnTo>
                </a:path>
              </a:pathLst>
            </a:custGeom>
            <a:ln w="3175">
              <a:solidFill>
                <a:srgbClr val="95919B"/>
              </a:solidFill>
            </a:ln>
          </p:spPr>
          <p:txBody>
            <a:bodyPr wrap="square" lIns="0" tIns="0" rIns="0" bIns="0" rtlCol="0"/>
            <a:lstStyle/>
            <a:p>
              <a:endParaRPr lang="fr-FR" noProof="0" dirty="0"/>
            </a:p>
          </p:txBody>
        </p:sp>
        <p:sp>
          <p:nvSpPr>
            <p:cNvPr id="7434" name="object 7434"/>
            <p:cNvSpPr/>
            <p:nvPr/>
          </p:nvSpPr>
          <p:spPr>
            <a:xfrm>
              <a:off x="8073377" y="5301437"/>
              <a:ext cx="3810" cy="1057275"/>
            </a:xfrm>
            <a:custGeom>
              <a:avLst/>
              <a:gdLst/>
              <a:ahLst/>
              <a:cxnLst/>
              <a:rect l="l" t="t" r="r" b="b"/>
              <a:pathLst>
                <a:path w="3809" h="1057275">
                  <a:moveTo>
                    <a:pt x="3594" y="842086"/>
                  </a:moveTo>
                  <a:lnTo>
                    <a:pt x="0" y="840803"/>
                  </a:lnTo>
                  <a:lnTo>
                    <a:pt x="0" y="1056424"/>
                  </a:lnTo>
                  <a:lnTo>
                    <a:pt x="3594" y="1056868"/>
                  </a:lnTo>
                  <a:lnTo>
                    <a:pt x="3594" y="842086"/>
                  </a:lnTo>
                  <a:close/>
                </a:path>
                <a:path w="3809" h="1057275">
                  <a:moveTo>
                    <a:pt x="3594" y="609282"/>
                  </a:moveTo>
                  <a:lnTo>
                    <a:pt x="0" y="609282"/>
                  </a:lnTo>
                  <a:lnTo>
                    <a:pt x="0" y="773303"/>
                  </a:lnTo>
                  <a:lnTo>
                    <a:pt x="3594" y="771436"/>
                  </a:lnTo>
                  <a:lnTo>
                    <a:pt x="3594" y="609282"/>
                  </a:lnTo>
                  <a:close/>
                </a:path>
                <a:path w="3809" h="1057275">
                  <a:moveTo>
                    <a:pt x="3594" y="0"/>
                  </a:moveTo>
                  <a:lnTo>
                    <a:pt x="0" y="0"/>
                  </a:lnTo>
                  <a:lnTo>
                    <a:pt x="0" y="17780"/>
                  </a:lnTo>
                  <a:lnTo>
                    <a:pt x="3594" y="17780"/>
                  </a:lnTo>
                  <a:lnTo>
                    <a:pt x="3594" y="0"/>
                  </a:lnTo>
                  <a:close/>
                </a:path>
              </a:pathLst>
            </a:custGeom>
            <a:solidFill>
              <a:srgbClr val="95919B"/>
            </a:solidFill>
          </p:spPr>
          <p:txBody>
            <a:bodyPr wrap="square" lIns="0" tIns="0" rIns="0" bIns="0" rtlCol="0"/>
            <a:lstStyle/>
            <a:p>
              <a:endParaRPr lang="fr-FR" noProof="0" dirty="0"/>
            </a:p>
          </p:txBody>
        </p:sp>
        <p:sp>
          <p:nvSpPr>
            <p:cNvPr id="7435" name="object 7435"/>
            <p:cNvSpPr/>
            <p:nvPr/>
          </p:nvSpPr>
          <p:spPr>
            <a:xfrm>
              <a:off x="8073378" y="5301432"/>
              <a:ext cx="3810" cy="1057275"/>
            </a:xfrm>
            <a:custGeom>
              <a:avLst/>
              <a:gdLst/>
              <a:ahLst/>
              <a:cxnLst/>
              <a:rect l="l" t="t" r="r" b="b"/>
              <a:pathLst>
                <a:path w="3809" h="1057275">
                  <a:moveTo>
                    <a:pt x="3602" y="842090"/>
                  </a:moveTo>
                  <a:lnTo>
                    <a:pt x="3602" y="1056861"/>
                  </a:lnTo>
                </a:path>
                <a:path w="3809" h="1057275">
                  <a:moveTo>
                    <a:pt x="0" y="1056419"/>
                  </a:moveTo>
                  <a:lnTo>
                    <a:pt x="0" y="840804"/>
                  </a:lnTo>
                </a:path>
                <a:path w="3809" h="1057275">
                  <a:moveTo>
                    <a:pt x="3602" y="0"/>
                  </a:moveTo>
                  <a:lnTo>
                    <a:pt x="3602" y="7619"/>
                  </a:lnTo>
                </a:path>
                <a:path w="3809" h="1057275">
                  <a:moveTo>
                    <a:pt x="3602" y="609284"/>
                  </a:moveTo>
                  <a:lnTo>
                    <a:pt x="3602" y="716279"/>
                  </a:lnTo>
                </a:path>
                <a:path w="3809" h="1057275">
                  <a:moveTo>
                    <a:pt x="0" y="716279"/>
                  </a:moveTo>
                  <a:lnTo>
                    <a:pt x="0" y="608931"/>
                  </a:lnTo>
                </a:path>
                <a:path w="3809" h="1057275">
                  <a:moveTo>
                    <a:pt x="0" y="7619"/>
                  </a:moveTo>
                  <a:lnTo>
                    <a:pt x="0" y="0"/>
                  </a:lnTo>
                </a:path>
                <a:path w="3809" h="1057275">
                  <a:moveTo>
                    <a:pt x="3602" y="734059"/>
                  </a:moveTo>
                  <a:lnTo>
                    <a:pt x="3602" y="771432"/>
                  </a:lnTo>
                </a:path>
                <a:path w="3809" h="1057275">
                  <a:moveTo>
                    <a:pt x="0" y="773305"/>
                  </a:moveTo>
                  <a:lnTo>
                    <a:pt x="0" y="734059"/>
                  </a:lnTo>
                </a:path>
                <a:path w="3809" h="1057275">
                  <a:moveTo>
                    <a:pt x="3602" y="716279"/>
                  </a:moveTo>
                  <a:lnTo>
                    <a:pt x="3602" y="734059"/>
                  </a:lnTo>
                </a:path>
                <a:path w="3809" h="1057275">
                  <a:moveTo>
                    <a:pt x="0" y="734059"/>
                  </a:moveTo>
                  <a:lnTo>
                    <a:pt x="0" y="716279"/>
                  </a:lnTo>
                </a:path>
                <a:path w="3809" h="1057275">
                  <a:moveTo>
                    <a:pt x="3602" y="7619"/>
                  </a:moveTo>
                  <a:lnTo>
                    <a:pt x="3602" y="17779"/>
                  </a:lnTo>
                </a:path>
                <a:path w="3809" h="1057275">
                  <a:moveTo>
                    <a:pt x="0" y="17779"/>
                  </a:moveTo>
                  <a:lnTo>
                    <a:pt x="0" y="7619"/>
                  </a:lnTo>
                </a:path>
              </a:pathLst>
            </a:custGeom>
            <a:ln w="3175">
              <a:solidFill>
                <a:srgbClr val="95919B"/>
              </a:solidFill>
            </a:ln>
          </p:spPr>
          <p:txBody>
            <a:bodyPr wrap="square" lIns="0" tIns="0" rIns="0" bIns="0" rtlCol="0"/>
            <a:lstStyle/>
            <a:p>
              <a:endParaRPr lang="fr-FR" noProof="0" dirty="0"/>
            </a:p>
          </p:txBody>
        </p:sp>
        <p:sp>
          <p:nvSpPr>
            <p:cNvPr id="7436" name="object 7436"/>
            <p:cNvSpPr/>
            <p:nvPr/>
          </p:nvSpPr>
          <p:spPr>
            <a:xfrm>
              <a:off x="8076972" y="5301437"/>
              <a:ext cx="3810" cy="1057910"/>
            </a:xfrm>
            <a:custGeom>
              <a:avLst/>
              <a:gdLst/>
              <a:ahLst/>
              <a:cxnLst/>
              <a:rect l="l" t="t" r="r" b="b"/>
              <a:pathLst>
                <a:path w="3809" h="1057910">
                  <a:moveTo>
                    <a:pt x="3606" y="843381"/>
                  </a:moveTo>
                  <a:lnTo>
                    <a:pt x="0" y="842086"/>
                  </a:lnTo>
                  <a:lnTo>
                    <a:pt x="0" y="1056868"/>
                  </a:lnTo>
                  <a:lnTo>
                    <a:pt x="3606" y="1057300"/>
                  </a:lnTo>
                  <a:lnTo>
                    <a:pt x="3606" y="843381"/>
                  </a:lnTo>
                  <a:close/>
                </a:path>
                <a:path w="3809" h="1057910">
                  <a:moveTo>
                    <a:pt x="3606" y="609638"/>
                  </a:moveTo>
                  <a:lnTo>
                    <a:pt x="0" y="609638"/>
                  </a:lnTo>
                  <a:lnTo>
                    <a:pt x="0" y="771436"/>
                  </a:lnTo>
                  <a:lnTo>
                    <a:pt x="3606" y="769556"/>
                  </a:lnTo>
                  <a:lnTo>
                    <a:pt x="3606" y="609638"/>
                  </a:lnTo>
                  <a:close/>
                </a:path>
                <a:path w="3809" h="1057910">
                  <a:moveTo>
                    <a:pt x="3606" y="0"/>
                  </a:moveTo>
                  <a:lnTo>
                    <a:pt x="0" y="0"/>
                  </a:lnTo>
                  <a:lnTo>
                    <a:pt x="0" y="17780"/>
                  </a:lnTo>
                  <a:lnTo>
                    <a:pt x="3606" y="17780"/>
                  </a:lnTo>
                  <a:lnTo>
                    <a:pt x="3606" y="0"/>
                  </a:lnTo>
                  <a:close/>
                </a:path>
              </a:pathLst>
            </a:custGeom>
            <a:solidFill>
              <a:srgbClr val="95919B"/>
            </a:solidFill>
          </p:spPr>
          <p:txBody>
            <a:bodyPr wrap="square" lIns="0" tIns="0" rIns="0" bIns="0" rtlCol="0"/>
            <a:lstStyle/>
            <a:p>
              <a:endParaRPr lang="fr-FR" noProof="0" dirty="0"/>
            </a:p>
          </p:txBody>
        </p:sp>
        <p:sp>
          <p:nvSpPr>
            <p:cNvPr id="7437" name="object 7437"/>
            <p:cNvSpPr/>
            <p:nvPr/>
          </p:nvSpPr>
          <p:spPr>
            <a:xfrm>
              <a:off x="8076981" y="5301432"/>
              <a:ext cx="3810" cy="1057910"/>
            </a:xfrm>
            <a:custGeom>
              <a:avLst/>
              <a:gdLst/>
              <a:ahLst/>
              <a:cxnLst/>
              <a:rect l="l" t="t" r="r" b="b"/>
              <a:pathLst>
                <a:path w="3809" h="1057910">
                  <a:moveTo>
                    <a:pt x="3602" y="843376"/>
                  </a:moveTo>
                  <a:lnTo>
                    <a:pt x="3602" y="1057303"/>
                  </a:lnTo>
                </a:path>
                <a:path w="3809" h="1057910">
                  <a:moveTo>
                    <a:pt x="0" y="1056861"/>
                  </a:moveTo>
                  <a:lnTo>
                    <a:pt x="0" y="842090"/>
                  </a:lnTo>
                </a:path>
                <a:path w="3809" h="1057910">
                  <a:moveTo>
                    <a:pt x="3602" y="0"/>
                  </a:moveTo>
                  <a:lnTo>
                    <a:pt x="3602" y="7619"/>
                  </a:lnTo>
                </a:path>
                <a:path w="3809" h="1057910">
                  <a:moveTo>
                    <a:pt x="3602" y="609636"/>
                  </a:moveTo>
                  <a:lnTo>
                    <a:pt x="3602" y="716279"/>
                  </a:lnTo>
                </a:path>
                <a:path w="3809" h="1057910">
                  <a:moveTo>
                    <a:pt x="0" y="716279"/>
                  </a:moveTo>
                  <a:lnTo>
                    <a:pt x="0" y="609284"/>
                  </a:lnTo>
                </a:path>
                <a:path w="3809" h="1057910">
                  <a:moveTo>
                    <a:pt x="0" y="7619"/>
                  </a:moveTo>
                  <a:lnTo>
                    <a:pt x="0" y="0"/>
                  </a:lnTo>
                </a:path>
                <a:path w="3809" h="1057910">
                  <a:moveTo>
                    <a:pt x="3602" y="734059"/>
                  </a:moveTo>
                  <a:lnTo>
                    <a:pt x="3602" y="769558"/>
                  </a:lnTo>
                </a:path>
                <a:path w="3809" h="1057910">
                  <a:moveTo>
                    <a:pt x="0" y="771432"/>
                  </a:moveTo>
                  <a:lnTo>
                    <a:pt x="0" y="734059"/>
                  </a:lnTo>
                </a:path>
                <a:path w="3809" h="1057910">
                  <a:moveTo>
                    <a:pt x="3602" y="716279"/>
                  </a:moveTo>
                  <a:lnTo>
                    <a:pt x="3602" y="734059"/>
                  </a:lnTo>
                </a:path>
                <a:path w="3809" h="1057910">
                  <a:moveTo>
                    <a:pt x="0" y="734059"/>
                  </a:moveTo>
                  <a:lnTo>
                    <a:pt x="0" y="716279"/>
                  </a:lnTo>
                </a:path>
                <a:path w="3809" h="1057910">
                  <a:moveTo>
                    <a:pt x="3602" y="7619"/>
                  </a:moveTo>
                  <a:lnTo>
                    <a:pt x="3602" y="17779"/>
                  </a:lnTo>
                </a:path>
                <a:path w="3809" h="1057910">
                  <a:moveTo>
                    <a:pt x="0" y="17779"/>
                  </a:moveTo>
                  <a:lnTo>
                    <a:pt x="0" y="7619"/>
                  </a:lnTo>
                </a:path>
              </a:pathLst>
            </a:custGeom>
            <a:ln w="3175">
              <a:solidFill>
                <a:srgbClr val="95919B"/>
              </a:solidFill>
            </a:ln>
          </p:spPr>
          <p:txBody>
            <a:bodyPr wrap="square" lIns="0" tIns="0" rIns="0" bIns="0" rtlCol="0"/>
            <a:lstStyle/>
            <a:p>
              <a:endParaRPr lang="fr-FR" noProof="0" dirty="0"/>
            </a:p>
          </p:txBody>
        </p:sp>
        <p:sp>
          <p:nvSpPr>
            <p:cNvPr id="7438" name="object 7438"/>
            <p:cNvSpPr/>
            <p:nvPr/>
          </p:nvSpPr>
          <p:spPr>
            <a:xfrm>
              <a:off x="8080578" y="5301437"/>
              <a:ext cx="2540" cy="1057910"/>
            </a:xfrm>
            <a:custGeom>
              <a:avLst/>
              <a:gdLst/>
              <a:ahLst/>
              <a:cxnLst/>
              <a:rect l="l" t="t" r="r" b="b"/>
              <a:pathLst>
                <a:path w="2540" h="1057910">
                  <a:moveTo>
                    <a:pt x="1917" y="844067"/>
                  </a:moveTo>
                  <a:lnTo>
                    <a:pt x="0" y="844067"/>
                  </a:lnTo>
                  <a:lnTo>
                    <a:pt x="0" y="1057300"/>
                  </a:lnTo>
                  <a:lnTo>
                    <a:pt x="1917" y="1057300"/>
                  </a:lnTo>
                  <a:lnTo>
                    <a:pt x="1917" y="844067"/>
                  </a:lnTo>
                  <a:close/>
                </a:path>
                <a:path w="2540" h="1057910">
                  <a:moveTo>
                    <a:pt x="1917" y="609828"/>
                  </a:moveTo>
                  <a:lnTo>
                    <a:pt x="0" y="609828"/>
                  </a:lnTo>
                  <a:lnTo>
                    <a:pt x="0" y="769556"/>
                  </a:lnTo>
                  <a:lnTo>
                    <a:pt x="1917" y="768565"/>
                  </a:lnTo>
                  <a:lnTo>
                    <a:pt x="1917" y="609828"/>
                  </a:lnTo>
                  <a:close/>
                </a:path>
                <a:path w="2540" h="1057910">
                  <a:moveTo>
                    <a:pt x="1917" y="0"/>
                  </a:moveTo>
                  <a:lnTo>
                    <a:pt x="0" y="0"/>
                  </a:lnTo>
                  <a:lnTo>
                    <a:pt x="0" y="17780"/>
                  </a:lnTo>
                  <a:lnTo>
                    <a:pt x="1917" y="17780"/>
                  </a:lnTo>
                  <a:lnTo>
                    <a:pt x="1917" y="0"/>
                  </a:lnTo>
                  <a:close/>
                </a:path>
              </a:pathLst>
            </a:custGeom>
            <a:solidFill>
              <a:srgbClr val="95919A"/>
            </a:solidFill>
          </p:spPr>
          <p:txBody>
            <a:bodyPr wrap="square" lIns="0" tIns="0" rIns="0" bIns="0" rtlCol="0"/>
            <a:lstStyle/>
            <a:p>
              <a:endParaRPr lang="fr-FR" noProof="0" dirty="0"/>
            </a:p>
          </p:txBody>
        </p:sp>
        <p:sp>
          <p:nvSpPr>
            <p:cNvPr id="7439" name="object 7439"/>
            <p:cNvSpPr/>
            <p:nvPr/>
          </p:nvSpPr>
          <p:spPr>
            <a:xfrm>
              <a:off x="8080584" y="5301432"/>
              <a:ext cx="2540" cy="1057910"/>
            </a:xfrm>
            <a:custGeom>
              <a:avLst/>
              <a:gdLst/>
              <a:ahLst/>
              <a:cxnLst/>
              <a:rect l="l" t="t" r="r" b="b"/>
              <a:pathLst>
                <a:path w="2540" h="1057910">
                  <a:moveTo>
                    <a:pt x="1921" y="844062"/>
                  </a:moveTo>
                  <a:lnTo>
                    <a:pt x="1921" y="1057538"/>
                  </a:lnTo>
                </a:path>
                <a:path w="2540" h="1057910">
                  <a:moveTo>
                    <a:pt x="0" y="1057303"/>
                  </a:moveTo>
                  <a:lnTo>
                    <a:pt x="0" y="843376"/>
                  </a:lnTo>
                </a:path>
                <a:path w="2540" h="1057910">
                  <a:moveTo>
                    <a:pt x="1921" y="0"/>
                  </a:moveTo>
                  <a:lnTo>
                    <a:pt x="1921" y="7619"/>
                  </a:lnTo>
                </a:path>
                <a:path w="2540" h="1057910">
                  <a:moveTo>
                    <a:pt x="1921" y="609824"/>
                  </a:moveTo>
                  <a:lnTo>
                    <a:pt x="1921" y="716279"/>
                  </a:lnTo>
                </a:path>
                <a:path w="2540" h="1057910">
                  <a:moveTo>
                    <a:pt x="0" y="716279"/>
                  </a:moveTo>
                  <a:lnTo>
                    <a:pt x="0" y="609636"/>
                  </a:lnTo>
                </a:path>
                <a:path w="2540" h="1057910">
                  <a:moveTo>
                    <a:pt x="0" y="7619"/>
                  </a:moveTo>
                  <a:lnTo>
                    <a:pt x="0" y="0"/>
                  </a:lnTo>
                </a:path>
                <a:path w="2540" h="1057910">
                  <a:moveTo>
                    <a:pt x="1921" y="734059"/>
                  </a:moveTo>
                  <a:lnTo>
                    <a:pt x="1921" y="768558"/>
                  </a:lnTo>
                </a:path>
                <a:path w="2540" h="1057910">
                  <a:moveTo>
                    <a:pt x="0" y="769558"/>
                  </a:moveTo>
                  <a:lnTo>
                    <a:pt x="0" y="734059"/>
                  </a:lnTo>
                </a:path>
                <a:path w="2540" h="1057910">
                  <a:moveTo>
                    <a:pt x="1921" y="716279"/>
                  </a:moveTo>
                  <a:lnTo>
                    <a:pt x="1921" y="734059"/>
                  </a:lnTo>
                </a:path>
                <a:path w="2540" h="1057910">
                  <a:moveTo>
                    <a:pt x="0" y="734059"/>
                  </a:moveTo>
                  <a:lnTo>
                    <a:pt x="0" y="716279"/>
                  </a:lnTo>
                </a:path>
                <a:path w="2540" h="1057910">
                  <a:moveTo>
                    <a:pt x="1921" y="7619"/>
                  </a:moveTo>
                  <a:lnTo>
                    <a:pt x="1921" y="17779"/>
                  </a:lnTo>
                </a:path>
                <a:path w="2540" h="1057910">
                  <a:moveTo>
                    <a:pt x="0" y="17779"/>
                  </a:moveTo>
                  <a:lnTo>
                    <a:pt x="0" y="7619"/>
                  </a:lnTo>
                </a:path>
              </a:pathLst>
            </a:custGeom>
            <a:ln w="3175">
              <a:solidFill>
                <a:srgbClr val="95919A"/>
              </a:solidFill>
            </a:ln>
          </p:spPr>
          <p:txBody>
            <a:bodyPr wrap="square" lIns="0" tIns="0" rIns="0" bIns="0" rtlCol="0"/>
            <a:lstStyle/>
            <a:p>
              <a:endParaRPr lang="fr-FR" noProof="0" dirty="0"/>
            </a:p>
          </p:txBody>
        </p:sp>
        <p:sp>
          <p:nvSpPr>
            <p:cNvPr id="7440" name="object 7440"/>
            <p:cNvSpPr/>
            <p:nvPr/>
          </p:nvSpPr>
          <p:spPr>
            <a:xfrm>
              <a:off x="8082496" y="5301437"/>
              <a:ext cx="3810" cy="1058545"/>
            </a:xfrm>
            <a:custGeom>
              <a:avLst/>
              <a:gdLst/>
              <a:ahLst/>
              <a:cxnLst/>
              <a:rect l="l" t="t" r="r" b="b"/>
              <a:pathLst>
                <a:path w="3809" h="1058545">
                  <a:moveTo>
                    <a:pt x="3606" y="845350"/>
                  </a:moveTo>
                  <a:lnTo>
                    <a:pt x="0" y="844067"/>
                  </a:lnTo>
                  <a:lnTo>
                    <a:pt x="0" y="1057541"/>
                  </a:lnTo>
                  <a:lnTo>
                    <a:pt x="3606" y="1057986"/>
                  </a:lnTo>
                  <a:lnTo>
                    <a:pt x="3606" y="845350"/>
                  </a:lnTo>
                  <a:close/>
                </a:path>
                <a:path w="3809" h="1058545">
                  <a:moveTo>
                    <a:pt x="3606" y="610171"/>
                  </a:moveTo>
                  <a:lnTo>
                    <a:pt x="0" y="610171"/>
                  </a:lnTo>
                  <a:lnTo>
                    <a:pt x="0" y="768565"/>
                  </a:lnTo>
                  <a:lnTo>
                    <a:pt x="3606" y="766686"/>
                  </a:lnTo>
                  <a:lnTo>
                    <a:pt x="3606" y="610171"/>
                  </a:lnTo>
                  <a:close/>
                </a:path>
                <a:path w="3809" h="1058545">
                  <a:moveTo>
                    <a:pt x="3606" y="0"/>
                  </a:moveTo>
                  <a:lnTo>
                    <a:pt x="0" y="0"/>
                  </a:lnTo>
                  <a:lnTo>
                    <a:pt x="0" y="17780"/>
                  </a:lnTo>
                  <a:lnTo>
                    <a:pt x="3606" y="17780"/>
                  </a:lnTo>
                  <a:lnTo>
                    <a:pt x="3606" y="0"/>
                  </a:lnTo>
                  <a:close/>
                </a:path>
              </a:pathLst>
            </a:custGeom>
            <a:solidFill>
              <a:srgbClr val="95919A"/>
            </a:solidFill>
          </p:spPr>
          <p:txBody>
            <a:bodyPr wrap="square" lIns="0" tIns="0" rIns="0" bIns="0" rtlCol="0"/>
            <a:lstStyle/>
            <a:p>
              <a:endParaRPr lang="fr-FR" noProof="0" dirty="0"/>
            </a:p>
          </p:txBody>
        </p:sp>
        <p:sp>
          <p:nvSpPr>
            <p:cNvPr id="7441" name="object 7441"/>
            <p:cNvSpPr/>
            <p:nvPr/>
          </p:nvSpPr>
          <p:spPr>
            <a:xfrm>
              <a:off x="8082505" y="5301432"/>
              <a:ext cx="3810" cy="1058545"/>
            </a:xfrm>
            <a:custGeom>
              <a:avLst/>
              <a:gdLst/>
              <a:ahLst/>
              <a:cxnLst/>
              <a:rect l="l" t="t" r="r" b="b"/>
              <a:pathLst>
                <a:path w="3809" h="1058545">
                  <a:moveTo>
                    <a:pt x="3602" y="845348"/>
                  </a:moveTo>
                  <a:lnTo>
                    <a:pt x="3602" y="1057980"/>
                  </a:lnTo>
                </a:path>
                <a:path w="3809" h="1058545">
                  <a:moveTo>
                    <a:pt x="0" y="1057538"/>
                  </a:moveTo>
                  <a:lnTo>
                    <a:pt x="0" y="844062"/>
                  </a:lnTo>
                </a:path>
                <a:path w="3809" h="1058545">
                  <a:moveTo>
                    <a:pt x="3602" y="0"/>
                  </a:moveTo>
                  <a:lnTo>
                    <a:pt x="3602" y="7619"/>
                  </a:lnTo>
                </a:path>
                <a:path w="3809" h="1058545">
                  <a:moveTo>
                    <a:pt x="3602" y="610176"/>
                  </a:moveTo>
                  <a:lnTo>
                    <a:pt x="3602" y="716279"/>
                  </a:lnTo>
                </a:path>
                <a:path w="3809" h="1058545">
                  <a:moveTo>
                    <a:pt x="0" y="716279"/>
                  </a:moveTo>
                  <a:lnTo>
                    <a:pt x="0" y="609824"/>
                  </a:lnTo>
                </a:path>
                <a:path w="3809" h="1058545">
                  <a:moveTo>
                    <a:pt x="0" y="7619"/>
                  </a:moveTo>
                  <a:lnTo>
                    <a:pt x="0" y="0"/>
                  </a:lnTo>
                </a:path>
                <a:path w="3809" h="1058545">
                  <a:moveTo>
                    <a:pt x="3602" y="734059"/>
                  </a:moveTo>
                  <a:lnTo>
                    <a:pt x="3602" y="766684"/>
                  </a:lnTo>
                </a:path>
                <a:path w="3809" h="1058545">
                  <a:moveTo>
                    <a:pt x="0" y="768558"/>
                  </a:moveTo>
                  <a:lnTo>
                    <a:pt x="0" y="734059"/>
                  </a:lnTo>
                </a:path>
                <a:path w="3809" h="1058545">
                  <a:moveTo>
                    <a:pt x="3602" y="716279"/>
                  </a:moveTo>
                  <a:lnTo>
                    <a:pt x="3602" y="734059"/>
                  </a:lnTo>
                </a:path>
                <a:path w="3809" h="1058545">
                  <a:moveTo>
                    <a:pt x="0" y="734059"/>
                  </a:moveTo>
                  <a:lnTo>
                    <a:pt x="0" y="716279"/>
                  </a:lnTo>
                </a:path>
                <a:path w="3809" h="1058545">
                  <a:moveTo>
                    <a:pt x="3602" y="7619"/>
                  </a:moveTo>
                  <a:lnTo>
                    <a:pt x="3602" y="17779"/>
                  </a:lnTo>
                </a:path>
                <a:path w="3809" h="1058545">
                  <a:moveTo>
                    <a:pt x="0" y="17779"/>
                  </a:moveTo>
                  <a:lnTo>
                    <a:pt x="0" y="7619"/>
                  </a:lnTo>
                </a:path>
              </a:pathLst>
            </a:custGeom>
            <a:ln w="3175">
              <a:solidFill>
                <a:srgbClr val="95919A"/>
              </a:solidFill>
            </a:ln>
          </p:spPr>
          <p:txBody>
            <a:bodyPr wrap="square" lIns="0" tIns="0" rIns="0" bIns="0" rtlCol="0"/>
            <a:lstStyle/>
            <a:p>
              <a:endParaRPr lang="fr-FR" noProof="0" dirty="0"/>
            </a:p>
          </p:txBody>
        </p:sp>
        <p:sp>
          <p:nvSpPr>
            <p:cNvPr id="7442" name="object 7442"/>
            <p:cNvSpPr/>
            <p:nvPr/>
          </p:nvSpPr>
          <p:spPr>
            <a:xfrm>
              <a:off x="8086103" y="5301437"/>
              <a:ext cx="3810" cy="1058545"/>
            </a:xfrm>
            <a:custGeom>
              <a:avLst/>
              <a:gdLst/>
              <a:ahLst/>
              <a:cxnLst/>
              <a:rect l="l" t="t" r="r" b="b"/>
              <a:pathLst>
                <a:path w="3809" h="1058545">
                  <a:moveTo>
                    <a:pt x="3606" y="846632"/>
                  </a:moveTo>
                  <a:lnTo>
                    <a:pt x="0" y="845350"/>
                  </a:lnTo>
                  <a:lnTo>
                    <a:pt x="0" y="1057986"/>
                  </a:lnTo>
                  <a:lnTo>
                    <a:pt x="3606" y="1058418"/>
                  </a:lnTo>
                  <a:lnTo>
                    <a:pt x="3606" y="846632"/>
                  </a:lnTo>
                  <a:close/>
                </a:path>
                <a:path w="3809" h="1058545">
                  <a:moveTo>
                    <a:pt x="3606" y="610527"/>
                  </a:moveTo>
                  <a:lnTo>
                    <a:pt x="0" y="610527"/>
                  </a:lnTo>
                  <a:lnTo>
                    <a:pt x="0" y="766686"/>
                  </a:lnTo>
                  <a:lnTo>
                    <a:pt x="3606" y="764806"/>
                  </a:lnTo>
                  <a:lnTo>
                    <a:pt x="3606" y="610527"/>
                  </a:lnTo>
                  <a:close/>
                </a:path>
                <a:path w="3809" h="1058545">
                  <a:moveTo>
                    <a:pt x="3606" y="0"/>
                  </a:moveTo>
                  <a:lnTo>
                    <a:pt x="0" y="0"/>
                  </a:lnTo>
                  <a:lnTo>
                    <a:pt x="0" y="17780"/>
                  </a:lnTo>
                  <a:lnTo>
                    <a:pt x="3606" y="17780"/>
                  </a:lnTo>
                  <a:lnTo>
                    <a:pt x="3606" y="0"/>
                  </a:lnTo>
                  <a:close/>
                </a:path>
              </a:pathLst>
            </a:custGeom>
            <a:solidFill>
              <a:srgbClr val="95919A"/>
            </a:solidFill>
          </p:spPr>
          <p:txBody>
            <a:bodyPr wrap="square" lIns="0" tIns="0" rIns="0" bIns="0" rtlCol="0"/>
            <a:lstStyle/>
            <a:p>
              <a:endParaRPr lang="fr-FR" noProof="0" dirty="0"/>
            </a:p>
          </p:txBody>
        </p:sp>
        <p:sp>
          <p:nvSpPr>
            <p:cNvPr id="7443" name="object 7443"/>
            <p:cNvSpPr/>
            <p:nvPr/>
          </p:nvSpPr>
          <p:spPr>
            <a:xfrm>
              <a:off x="8086108" y="5301432"/>
              <a:ext cx="3810" cy="1058545"/>
            </a:xfrm>
            <a:custGeom>
              <a:avLst/>
              <a:gdLst/>
              <a:ahLst/>
              <a:cxnLst/>
              <a:rect l="l" t="t" r="r" b="b"/>
              <a:pathLst>
                <a:path w="3809" h="1058545">
                  <a:moveTo>
                    <a:pt x="3602" y="846634"/>
                  </a:moveTo>
                  <a:lnTo>
                    <a:pt x="3602" y="1058422"/>
                  </a:lnTo>
                </a:path>
                <a:path w="3809" h="1058545">
                  <a:moveTo>
                    <a:pt x="0" y="1057980"/>
                  </a:moveTo>
                  <a:lnTo>
                    <a:pt x="0" y="845348"/>
                  </a:lnTo>
                </a:path>
                <a:path w="3809" h="1058545">
                  <a:moveTo>
                    <a:pt x="3602" y="0"/>
                  </a:moveTo>
                  <a:lnTo>
                    <a:pt x="3602" y="7619"/>
                  </a:lnTo>
                </a:path>
                <a:path w="3809" h="1058545">
                  <a:moveTo>
                    <a:pt x="3602" y="610528"/>
                  </a:moveTo>
                  <a:lnTo>
                    <a:pt x="3602" y="716279"/>
                  </a:lnTo>
                </a:path>
                <a:path w="3809" h="1058545">
                  <a:moveTo>
                    <a:pt x="0" y="716279"/>
                  </a:moveTo>
                  <a:lnTo>
                    <a:pt x="0" y="610176"/>
                  </a:lnTo>
                </a:path>
                <a:path w="3809" h="1058545">
                  <a:moveTo>
                    <a:pt x="0" y="7619"/>
                  </a:moveTo>
                  <a:lnTo>
                    <a:pt x="0" y="0"/>
                  </a:lnTo>
                </a:path>
                <a:path w="3809" h="1058545">
                  <a:moveTo>
                    <a:pt x="3602" y="734059"/>
                  </a:moveTo>
                  <a:lnTo>
                    <a:pt x="3602" y="764810"/>
                  </a:lnTo>
                </a:path>
                <a:path w="3809" h="1058545">
                  <a:moveTo>
                    <a:pt x="0" y="766684"/>
                  </a:moveTo>
                  <a:lnTo>
                    <a:pt x="0" y="734059"/>
                  </a:lnTo>
                </a:path>
                <a:path w="3809" h="1058545">
                  <a:moveTo>
                    <a:pt x="3602" y="716279"/>
                  </a:moveTo>
                  <a:lnTo>
                    <a:pt x="3602" y="734059"/>
                  </a:lnTo>
                </a:path>
                <a:path w="3809" h="1058545">
                  <a:moveTo>
                    <a:pt x="0" y="734059"/>
                  </a:moveTo>
                  <a:lnTo>
                    <a:pt x="0" y="716279"/>
                  </a:lnTo>
                </a:path>
                <a:path w="3809" h="1058545">
                  <a:moveTo>
                    <a:pt x="3602" y="7619"/>
                  </a:moveTo>
                  <a:lnTo>
                    <a:pt x="3602" y="17779"/>
                  </a:lnTo>
                </a:path>
                <a:path w="3809" h="1058545">
                  <a:moveTo>
                    <a:pt x="0" y="17779"/>
                  </a:moveTo>
                  <a:lnTo>
                    <a:pt x="0" y="7619"/>
                  </a:lnTo>
                </a:path>
              </a:pathLst>
            </a:custGeom>
            <a:ln w="3175">
              <a:solidFill>
                <a:srgbClr val="95919A"/>
              </a:solidFill>
            </a:ln>
          </p:spPr>
          <p:txBody>
            <a:bodyPr wrap="square" lIns="0" tIns="0" rIns="0" bIns="0" rtlCol="0"/>
            <a:lstStyle/>
            <a:p>
              <a:endParaRPr lang="fr-FR" noProof="0" dirty="0"/>
            </a:p>
          </p:txBody>
        </p:sp>
        <p:sp>
          <p:nvSpPr>
            <p:cNvPr id="7444" name="object 7444"/>
            <p:cNvSpPr/>
            <p:nvPr/>
          </p:nvSpPr>
          <p:spPr>
            <a:xfrm>
              <a:off x="8089710" y="5301437"/>
              <a:ext cx="1905" cy="1058545"/>
            </a:xfrm>
            <a:custGeom>
              <a:avLst/>
              <a:gdLst/>
              <a:ahLst/>
              <a:cxnLst/>
              <a:rect l="l" t="t" r="r" b="b"/>
              <a:pathLst>
                <a:path w="1904" h="1058545">
                  <a:moveTo>
                    <a:pt x="1676" y="847229"/>
                  </a:moveTo>
                  <a:lnTo>
                    <a:pt x="0" y="847229"/>
                  </a:lnTo>
                  <a:lnTo>
                    <a:pt x="0" y="1058418"/>
                  </a:lnTo>
                  <a:lnTo>
                    <a:pt x="1676" y="1058418"/>
                  </a:lnTo>
                  <a:lnTo>
                    <a:pt x="1676" y="847229"/>
                  </a:lnTo>
                  <a:close/>
                </a:path>
                <a:path w="1904" h="1058545">
                  <a:moveTo>
                    <a:pt x="1676" y="610692"/>
                  </a:moveTo>
                  <a:lnTo>
                    <a:pt x="0" y="610692"/>
                  </a:lnTo>
                  <a:lnTo>
                    <a:pt x="0" y="763943"/>
                  </a:lnTo>
                  <a:lnTo>
                    <a:pt x="1676" y="763943"/>
                  </a:lnTo>
                  <a:lnTo>
                    <a:pt x="1676" y="610692"/>
                  </a:lnTo>
                  <a:close/>
                </a:path>
                <a:path w="1904" h="1058545">
                  <a:moveTo>
                    <a:pt x="1676" y="0"/>
                  </a:moveTo>
                  <a:lnTo>
                    <a:pt x="0" y="0"/>
                  </a:lnTo>
                  <a:lnTo>
                    <a:pt x="0" y="17780"/>
                  </a:lnTo>
                  <a:lnTo>
                    <a:pt x="1676" y="17780"/>
                  </a:lnTo>
                  <a:lnTo>
                    <a:pt x="1676" y="0"/>
                  </a:lnTo>
                  <a:close/>
                </a:path>
              </a:pathLst>
            </a:custGeom>
            <a:solidFill>
              <a:srgbClr val="95919A"/>
            </a:solidFill>
          </p:spPr>
          <p:txBody>
            <a:bodyPr wrap="square" lIns="0" tIns="0" rIns="0" bIns="0" rtlCol="0"/>
            <a:lstStyle/>
            <a:p>
              <a:endParaRPr lang="fr-FR" noProof="0" dirty="0"/>
            </a:p>
          </p:txBody>
        </p:sp>
        <p:sp>
          <p:nvSpPr>
            <p:cNvPr id="7445" name="object 7445"/>
            <p:cNvSpPr/>
            <p:nvPr/>
          </p:nvSpPr>
          <p:spPr>
            <a:xfrm>
              <a:off x="8089711" y="5301432"/>
              <a:ext cx="1905" cy="1059180"/>
            </a:xfrm>
            <a:custGeom>
              <a:avLst/>
              <a:gdLst/>
              <a:ahLst/>
              <a:cxnLst/>
              <a:rect l="l" t="t" r="r" b="b"/>
              <a:pathLst>
                <a:path w="1904" h="1059179">
                  <a:moveTo>
                    <a:pt x="1681" y="847234"/>
                  </a:moveTo>
                  <a:lnTo>
                    <a:pt x="1681" y="1058628"/>
                  </a:lnTo>
                </a:path>
                <a:path w="1904" h="1059179">
                  <a:moveTo>
                    <a:pt x="0" y="1058422"/>
                  </a:moveTo>
                  <a:lnTo>
                    <a:pt x="0" y="846634"/>
                  </a:lnTo>
                </a:path>
                <a:path w="1904" h="1059179">
                  <a:moveTo>
                    <a:pt x="1681" y="0"/>
                  </a:moveTo>
                  <a:lnTo>
                    <a:pt x="1681" y="7619"/>
                  </a:lnTo>
                </a:path>
                <a:path w="1904" h="1059179">
                  <a:moveTo>
                    <a:pt x="1681" y="610693"/>
                  </a:moveTo>
                  <a:lnTo>
                    <a:pt x="1681" y="716279"/>
                  </a:lnTo>
                </a:path>
                <a:path w="1904" h="1059179">
                  <a:moveTo>
                    <a:pt x="0" y="716279"/>
                  </a:moveTo>
                  <a:lnTo>
                    <a:pt x="0" y="610528"/>
                  </a:lnTo>
                </a:path>
                <a:path w="1904" h="1059179">
                  <a:moveTo>
                    <a:pt x="0" y="7619"/>
                  </a:moveTo>
                  <a:lnTo>
                    <a:pt x="0" y="0"/>
                  </a:lnTo>
                </a:path>
                <a:path w="1904" h="1059179">
                  <a:moveTo>
                    <a:pt x="1681" y="734059"/>
                  </a:moveTo>
                  <a:lnTo>
                    <a:pt x="1681" y="763936"/>
                  </a:lnTo>
                </a:path>
                <a:path w="1904" h="1059179">
                  <a:moveTo>
                    <a:pt x="0" y="764810"/>
                  </a:moveTo>
                  <a:lnTo>
                    <a:pt x="0" y="734059"/>
                  </a:lnTo>
                </a:path>
                <a:path w="1904" h="1059179">
                  <a:moveTo>
                    <a:pt x="1681" y="716279"/>
                  </a:moveTo>
                  <a:lnTo>
                    <a:pt x="1681" y="734059"/>
                  </a:lnTo>
                </a:path>
                <a:path w="1904" h="1059179">
                  <a:moveTo>
                    <a:pt x="0" y="734059"/>
                  </a:moveTo>
                  <a:lnTo>
                    <a:pt x="0" y="716279"/>
                  </a:lnTo>
                </a:path>
                <a:path w="1904" h="1059179">
                  <a:moveTo>
                    <a:pt x="1681" y="7619"/>
                  </a:moveTo>
                  <a:lnTo>
                    <a:pt x="1681" y="17779"/>
                  </a:lnTo>
                </a:path>
                <a:path w="1904" h="1059179">
                  <a:moveTo>
                    <a:pt x="0" y="17779"/>
                  </a:moveTo>
                  <a:lnTo>
                    <a:pt x="0" y="7619"/>
                  </a:lnTo>
                </a:path>
              </a:pathLst>
            </a:custGeom>
            <a:ln w="3175">
              <a:solidFill>
                <a:srgbClr val="95919A"/>
              </a:solidFill>
            </a:ln>
          </p:spPr>
          <p:txBody>
            <a:bodyPr wrap="square" lIns="0" tIns="0" rIns="0" bIns="0" rtlCol="0"/>
            <a:lstStyle/>
            <a:p>
              <a:endParaRPr lang="fr-FR" noProof="0" dirty="0"/>
            </a:p>
          </p:txBody>
        </p:sp>
        <p:sp>
          <p:nvSpPr>
            <p:cNvPr id="7446" name="object 7446"/>
            <p:cNvSpPr/>
            <p:nvPr/>
          </p:nvSpPr>
          <p:spPr>
            <a:xfrm>
              <a:off x="8091386" y="5301437"/>
              <a:ext cx="3810" cy="1059180"/>
            </a:xfrm>
            <a:custGeom>
              <a:avLst/>
              <a:gdLst/>
              <a:ahLst/>
              <a:cxnLst/>
              <a:rect l="l" t="t" r="r" b="b"/>
              <a:pathLst>
                <a:path w="3809" h="1059179">
                  <a:moveTo>
                    <a:pt x="3606" y="848525"/>
                  </a:moveTo>
                  <a:lnTo>
                    <a:pt x="0" y="847229"/>
                  </a:lnTo>
                  <a:lnTo>
                    <a:pt x="0" y="1058633"/>
                  </a:lnTo>
                  <a:lnTo>
                    <a:pt x="3606" y="1059065"/>
                  </a:lnTo>
                  <a:lnTo>
                    <a:pt x="3606" y="848525"/>
                  </a:lnTo>
                  <a:close/>
                </a:path>
                <a:path w="3809" h="1059179">
                  <a:moveTo>
                    <a:pt x="3606" y="611047"/>
                  </a:moveTo>
                  <a:lnTo>
                    <a:pt x="0" y="611047"/>
                  </a:lnTo>
                  <a:lnTo>
                    <a:pt x="0" y="763879"/>
                  </a:lnTo>
                  <a:lnTo>
                    <a:pt x="3606" y="762000"/>
                  </a:lnTo>
                  <a:lnTo>
                    <a:pt x="3606" y="611047"/>
                  </a:lnTo>
                  <a:close/>
                </a:path>
                <a:path w="3809" h="1059179">
                  <a:moveTo>
                    <a:pt x="3606" y="0"/>
                  </a:moveTo>
                  <a:lnTo>
                    <a:pt x="0" y="0"/>
                  </a:lnTo>
                  <a:lnTo>
                    <a:pt x="0" y="17780"/>
                  </a:lnTo>
                  <a:lnTo>
                    <a:pt x="3606" y="17780"/>
                  </a:lnTo>
                  <a:lnTo>
                    <a:pt x="3606" y="0"/>
                  </a:lnTo>
                  <a:close/>
                </a:path>
              </a:pathLst>
            </a:custGeom>
            <a:solidFill>
              <a:srgbClr val="94909A"/>
            </a:solidFill>
          </p:spPr>
          <p:txBody>
            <a:bodyPr wrap="square" lIns="0" tIns="0" rIns="0" bIns="0" rtlCol="0"/>
            <a:lstStyle/>
            <a:p>
              <a:endParaRPr lang="fr-FR" noProof="0" dirty="0"/>
            </a:p>
          </p:txBody>
        </p:sp>
        <p:sp>
          <p:nvSpPr>
            <p:cNvPr id="7447" name="object 7447"/>
            <p:cNvSpPr/>
            <p:nvPr/>
          </p:nvSpPr>
          <p:spPr>
            <a:xfrm>
              <a:off x="8091392" y="5301432"/>
              <a:ext cx="3810" cy="1059180"/>
            </a:xfrm>
            <a:custGeom>
              <a:avLst/>
              <a:gdLst/>
              <a:ahLst/>
              <a:cxnLst/>
              <a:rect l="l" t="t" r="r" b="b"/>
              <a:pathLst>
                <a:path w="3809" h="1059179">
                  <a:moveTo>
                    <a:pt x="3602" y="848520"/>
                  </a:moveTo>
                  <a:lnTo>
                    <a:pt x="3602" y="1059069"/>
                  </a:lnTo>
                </a:path>
                <a:path w="3809" h="1059179">
                  <a:moveTo>
                    <a:pt x="0" y="1058628"/>
                  </a:moveTo>
                  <a:lnTo>
                    <a:pt x="0" y="847234"/>
                  </a:lnTo>
                </a:path>
                <a:path w="3809" h="1059179">
                  <a:moveTo>
                    <a:pt x="3602" y="0"/>
                  </a:moveTo>
                  <a:lnTo>
                    <a:pt x="3602" y="7619"/>
                  </a:lnTo>
                </a:path>
                <a:path w="3809" h="1059179">
                  <a:moveTo>
                    <a:pt x="3602" y="611045"/>
                  </a:moveTo>
                  <a:lnTo>
                    <a:pt x="3602" y="716279"/>
                  </a:lnTo>
                </a:path>
                <a:path w="3809" h="1059179">
                  <a:moveTo>
                    <a:pt x="0" y="716279"/>
                  </a:moveTo>
                  <a:lnTo>
                    <a:pt x="0" y="610693"/>
                  </a:lnTo>
                </a:path>
                <a:path w="3809" h="1059179">
                  <a:moveTo>
                    <a:pt x="0" y="7619"/>
                  </a:moveTo>
                  <a:lnTo>
                    <a:pt x="0" y="0"/>
                  </a:lnTo>
                </a:path>
                <a:path w="3809" h="1059179">
                  <a:moveTo>
                    <a:pt x="3602" y="734059"/>
                  </a:moveTo>
                  <a:lnTo>
                    <a:pt x="3602" y="761999"/>
                  </a:lnTo>
                </a:path>
                <a:path w="3809" h="1059179">
                  <a:moveTo>
                    <a:pt x="0" y="763881"/>
                  </a:moveTo>
                  <a:lnTo>
                    <a:pt x="0" y="734059"/>
                  </a:lnTo>
                </a:path>
                <a:path w="3809" h="1059179">
                  <a:moveTo>
                    <a:pt x="3602" y="716279"/>
                  </a:moveTo>
                  <a:lnTo>
                    <a:pt x="3602" y="734059"/>
                  </a:lnTo>
                </a:path>
                <a:path w="3809" h="1059179">
                  <a:moveTo>
                    <a:pt x="0" y="734059"/>
                  </a:moveTo>
                  <a:lnTo>
                    <a:pt x="0" y="716279"/>
                  </a:lnTo>
                </a:path>
                <a:path w="3809" h="1059179">
                  <a:moveTo>
                    <a:pt x="3602" y="7619"/>
                  </a:moveTo>
                  <a:lnTo>
                    <a:pt x="3602" y="17779"/>
                  </a:lnTo>
                </a:path>
                <a:path w="3809" h="1059179">
                  <a:moveTo>
                    <a:pt x="0" y="17779"/>
                  </a:moveTo>
                  <a:lnTo>
                    <a:pt x="0" y="7619"/>
                  </a:lnTo>
                </a:path>
              </a:pathLst>
            </a:custGeom>
            <a:ln w="3175">
              <a:solidFill>
                <a:srgbClr val="94909A"/>
              </a:solidFill>
            </a:ln>
          </p:spPr>
          <p:txBody>
            <a:bodyPr wrap="square" lIns="0" tIns="0" rIns="0" bIns="0" rtlCol="0"/>
            <a:lstStyle/>
            <a:p>
              <a:endParaRPr lang="fr-FR" noProof="0" dirty="0"/>
            </a:p>
          </p:txBody>
        </p:sp>
        <p:sp>
          <p:nvSpPr>
            <p:cNvPr id="7448" name="object 7448"/>
            <p:cNvSpPr/>
            <p:nvPr/>
          </p:nvSpPr>
          <p:spPr>
            <a:xfrm>
              <a:off x="8094993" y="5301437"/>
              <a:ext cx="3810" cy="1059815"/>
            </a:xfrm>
            <a:custGeom>
              <a:avLst/>
              <a:gdLst/>
              <a:ahLst/>
              <a:cxnLst/>
              <a:rect l="l" t="t" r="r" b="b"/>
              <a:pathLst>
                <a:path w="3809" h="1059814">
                  <a:moveTo>
                    <a:pt x="3594" y="849807"/>
                  </a:moveTo>
                  <a:lnTo>
                    <a:pt x="0" y="848525"/>
                  </a:lnTo>
                  <a:lnTo>
                    <a:pt x="0" y="1059065"/>
                  </a:lnTo>
                  <a:lnTo>
                    <a:pt x="3594" y="1059510"/>
                  </a:lnTo>
                  <a:lnTo>
                    <a:pt x="3594" y="849807"/>
                  </a:lnTo>
                  <a:close/>
                </a:path>
                <a:path w="3809" h="1059814">
                  <a:moveTo>
                    <a:pt x="3594" y="611403"/>
                  </a:moveTo>
                  <a:lnTo>
                    <a:pt x="0" y="611403"/>
                  </a:lnTo>
                  <a:lnTo>
                    <a:pt x="0" y="762000"/>
                  </a:lnTo>
                  <a:lnTo>
                    <a:pt x="3594" y="761339"/>
                  </a:lnTo>
                  <a:lnTo>
                    <a:pt x="3594" y="611403"/>
                  </a:lnTo>
                  <a:close/>
                </a:path>
                <a:path w="3809" h="1059814">
                  <a:moveTo>
                    <a:pt x="3594" y="0"/>
                  </a:moveTo>
                  <a:lnTo>
                    <a:pt x="0" y="0"/>
                  </a:lnTo>
                  <a:lnTo>
                    <a:pt x="0" y="17780"/>
                  </a:lnTo>
                  <a:lnTo>
                    <a:pt x="3594" y="17780"/>
                  </a:lnTo>
                  <a:lnTo>
                    <a:pt x="3594" y="0"/>
                  </a:lnTo>
                  <a:close/>
                </a:path>
              </a:pathLst>
            </a:custGeom>
            <a:solidFill>
              <a:srgbClr val="94909A"/>
            </a:solidFill>
          </p:spPr>
          <p:txBody>
            <a:bodyPr wrap="square" lIns="0" tIns="0" rIns="0" bIns="0" rtlCol="0"/>
            <a:lstStyle/>
            <a:p>
              <a:endParaRPr lang="fr-FR" noProof="0" dirty="0"/>
            </a:p>
          </p:txBody>
        </p:sp>
        <p:sp>
          <p:nvSpPr>
            <p:cNvPr id="7449" name="object 7449"/>
            <p:cNvSpPr/>
            <p:nvPr/>
          </p:nvSpPr>
          <p:spPr>
            <a:xfrm>
              <a:off x="8094995" y="5301231"/>
              <a:ext cx="3810" cy="1059815"/>
            </a:xfrm>
            <a:custGeom>
              <a:avLst/>
              <a:gdLst/>
              <a:ahLst/>
              <a:cxnLst/>
              <a:rect l="l" t="t" r="r" b="b"/>
              <a:pathLst>
                <a:path w="3809" h="1059814">
                  <a:moveTo>
                    <a:pt x="3602" y="850007"/>
                  </a:moveTo>
                  <a:lnTo>
                    <a:pt x="3602" y="1059712"/>
                  </a:lnTo>
                </a:path>
                <a:path w="3809" h="1059814">
                  <a:moveTo>
                    <a:pt x="0" y="1059270"/>
                  </a:moveTo>
                  <a:lnTo>
                    <a:pt x="0" y="848721"/>
                  </a:lnTo>
                </a:path>
                <a:path w="3809" h="1059814">
                  <a:moveTo>
                    <a:pt x="3602" y="200"/>
                  </a:moveTo>
                  <a:lnTo>
                    <a:pt x="3602" y="7820"/>
                  </a:lnTo>
                </a:path>
                <a:path w="3809" h="1059814">
                  <a:moveTo>
                    <a:pt x="3602" y="611598"/>
                  </a:moveTo>
                  <a:lnTo>
                    <a:pt x="3602" y="716480"/>
                  </a:lnTo>
                </a:path>
                <a:path w="3809" h="1059814">
                  <a:moveTo>
                    <a:pt x="0" y="716480"/>
                  </a:moveTo>
                  <a:lnTo>
                    <a:pt x="0" y="611246"/>
                  </a:lnTo>
                </a:path>
                <a:path w="3809" h="1059814">
                  <a:moveTo>
                    <a:pt x="0" y="7820"/>
                  </a:moveTo>
                  <a:lnTo>
                    <a:pt x="0" y="200"/>
                  </a:lnTo>
                </a:path>
                <a:path w="3809" h="1059814">
                  <a:moveTo>
                    <a:pt x="3602" y="734260"/>
                  </a:moveTo>
                  <a:lnTo>
                    <a:pt x="3602" y="761534"/>
                  </a:lnTo>
                </a:path>
                <a:path w="3809" h="1059814">
                  <a:moveTo>
                    <a:pt x="0" y="762200"/>
                  </a:moveTo>
                  <a:lnTo>
                    <a:pt x="0" y="734260"/>
                  </a:lnTo>
                </a:path>
                <a:path w="3809" h="1059814">
                  <a:moveTo>
                    <a:pt x="3602" y="716480"/>
                  </a:moveTo>
                  <a:lnTo>
                    <a:pt x="3602" y="734260"/>
                  </a:lnTo>
                </a:path>
                <a:path w="3809" h="1059814">
                  <a:moveTo>
                    <a:pt x="0" y="734260"/>
                  </a:moveTo>
                  <a:lnTo>
                    <a:pt x="0" y="716480"/>
                  </a:lnTo>
                </a:path>
                <a:path w="3809" h="1059814">
                  <a:moveTo>
                    <a:pt x="3602" y="7820"/>
                  </a:moveTo>
                  <a:lnTo>
                    <a:pt x="3602" y="17980"/>
                  </a:lnTo>
                </a:path>
                <a:path w="3809" h="1059814">
                  <a:moveTo>
                    <a:pt x="0" y="17980"/>
                  </a:moveTo>
                  <a:lnTo>
                    <a:pt x="0" y="7820"/>
                  </a:lnTo>
                </a:path>
                <a:path w="3809" h="1059814">
                  <a:moveTo>
                    <a:pt x="3602" y="0"/>
                  </a:moveTo>
                  <a:lnTo>
                    <a:pt x="3602" y="200"/>
                  </a:lnTo>
                </a:path>
              </a:pathLst>
            </a:custGeom>
            <a:ln w="3175">
              <a:solidFill>
                <a:srgbClr val="94909A"/>
              </a:solidFill>
            </a:ln>
          </p:spPr>
          <p:txBody>
            <a:bodyPr wrap="square" lIns="0" tIns="0" rIns="0" bIns="0" rtlCol="0"/>
            <a:lstStyle/>
            <a:p>
              <a:endParaRPr lang="fr-FR" noProof="0" dirty="0"/>
            </a:p>
          </p:txBody>
        </p:sp>
        <p:sp>
          <p:nvSpPr>
            <p:cNvPr id="7450" name="object 7450"/>
            <p:cNvSpPr/>
            <p:nvPr/>
          </p:nvSpPr>
          <p:spPr>
            <a:xfrm>
              <a:off x="8098587" y="5301437"/>
              <a:ext cx="3810" cy="1059815"/>
            </a:xfrm>
            <a:custGeom>
              <a:avLst/>
              <a:gdLst/>
              <a:ahLst/>
              <a:cxnLst/>
              <a:rect l="l" t="t" r="r" b="b"/>
              <a:pathLst>
                <a:path w="3809" h="1059814">
                  <a:moveTo>
                    <a:pt x="3606" y="851115"/>
                  </a:moveTo>
                  <a:lnTo>
                    <a:pt x="2070" y="851115"/>
                  </a:lnTo>
                  <a:lnTo>
                    <a:pt x="2070" y="849972"/>
                  </a:lnTo>
                  <a:lnTo>
                    <a:pt x="0" y="849972"/>
                  </a:lnTo>
                  <a:lnTo>
                    <a:pt x="0" y="851115"/>
                  </a:lnTo>
                  <a:lnTo>
                    <a:pt x="0" y="1059548"/>
                  </a:lnTo>
                  <a:lnTo>
                    <a:pt x="3606" y="1059548"/>
                  </a:lnTo>
                  <a:lnTo>
                    <a:pt x="3606" y="851115"/>
                  </a:lnTo>
                  <a:close/>
                </a:path>
                <a:path w="3809" h="1059814">
                  <a:moveTo>
                    <a:pt x="3606" y="611746"/>
                  </a:moveTo>
                  <a:lnTo>
                    <a:pt x="0" y="611746"/>
                  </a:lnTo>
                  <a:lnTo>
                    <a:pt x="0" y="761339"/>
                  </a:lnTo>
                  <a:lnTo>
                    <a:pt x="3606" y="760641"/>
                  </a:lnTo>
                  <a:lnTo>
                    <a:pt x="3606" y="611746"/>
                  </a:lnTo>
                  <a:close/>
                </a:path>
                <a:path w="3809" h="1059814">
                  <a:moveTo>
                    <a:pt x="3606" y="0"/>
                  </a:moveTo>
                  <a:lnTo>
                    <a:pt x="0" y="0"/>
                  </a:lnTo>
                  <a:lnTo>
                    <a:pt x="0" y="17780"/>
                  </a:lnTo>
                  <a:lnTo>
                    <a:pt x="3606" y="17780"/>
                  </a:lnTo>
                  <a:lnTo>
                    <a:pt x="3606" y="0"/>
                  </a:lnTo>
                  <a:close/>
                </a:path>
              </a:pathLst>
            </a:custGeom>
            <a:solidFill>
              <a:srgbClr val="94909A"/>
            </a:solidFill>
          </p:spPr>
          <p:txBody>
            <a:bodyPr wrap="square" lIns="0" tIns="0" rIns="0" bIns="0" rtlCol="0"/>
            <a:lstStyle/>
            <a:p>
              <a:endParaRPr lang="fr-FR" noProof="0" dirty="0"/>
            </a:p>
          </p:txBody>
        </p:sp>
        <p:sp>
          <p:nvSpPr>
            <p:cNvPr id="7451" name="object 7451"/>
            <p:cNvSpPr/>
            <p:nvPr/>
          </p:nvSpPr>
          <p:spPr>
            <a:xfrm>
              <a:off x="8098598" y="5300933"/>
              <a:ext cx="3810" cy="1060450"/>
            </a:xfrm>
            <a:custGeom>
              <a:avLst/>
              <a:gdLst/>
              <a:ahLst/>
              <a:cxnLst/>
              <a:rect l="l" t="t" r="r" b="b"/>
              <a:pathLst>
                <a:path w="3809" h="1060450">
                  <a:moveTo>
                    <a:pt x="3602" y="851461"/>
                  </a:moveTo>
                  <a:lnTo>
                    <a:pt x="3602" y="1060452"/>
                  </a:lnTo>
                </a:path>
                <a:path w="3809" h="1060450">
                  <a:moveTo>
                    <a:pt x="0" y="1060010"/>
                  </a:moveTo>
                  <a:lnTo>
                    <a:pt x="0" y="850305"/>
                  </a:lnTo>
                </a:path>
                <a:path w="3809" h="1060450">
                  <a:moveTo>
                    <a:pt x="3602" y="498"/>
                  </a:moveTo>
                  <a:lnTo>
                    <a:pt x="3602" y="8118"/>
                  </a:lnTo>
                </a:path>
                <a:path w="3809" h="1060450">
                  <a:moveTo>
                    <a:pt x="3602" y="612248"/>
                  </a:moveTo>
                  <a:lnTo>
                    <a:pt x="3602" y="716778"/>
                  </a:lnTo>
                </a:path>
                <a:path w="3809" h="1060450">
                  <a:moveTo>
                    <a:pt x="0" y="716778"/>
                  </a:moveTo>
                  <a:lnTo>
                    <a:pt x="0" y="611896"/>
                  </a:lnTo>
                </a:path>
                <a:path w="3809" h="1060450">
                  <a:moveTo>
                    <a:pt x="0" y="8118"/>
                  </a:moveTo>
                  <a:lnTo>
                    <a:pt x="0" y="498"/>
                  </a:lnTo>
                </a:path>
                <a:path w="3809" h="1060450">
                  <a:moveTo>
                    <a:pt x="3602" y="734558"/>
                  </a:moveTo>
                  <a:lnTo>
                    <a:pt x="3602" y="761143"/>
                  </a:lnTo>
                </a:path>
                <a:path w="3809" h="1060450">
                  <a:moveTo>
                    <a:pt x="0" y="761832"/>
                  </a:moveTo>
                  <a:lnTo>
                    <a:pt x="0" y="734558"/>
                  </a:lnTo>
                </a:path>
                <a:path w="3809" h="1060450">
                  <a:moveTo>
                    <a:pt x="3602" y="716778"/>
                  </a:moveTo>
                  <a:lnTo>
                    <a:pt x="3602" y="734558"/>
                  </a:lnTo>
                </a:path>
                <a:path w="3809" h="1060450">
                  <a:moveTo>
                    <a:pt x="0" y="734558"/>
                  </a:moveTo>
                  <a:lnTo>
                    <a:pt x="0" y="716778"/>
                  </a:lnTo>
                </a:path>
                <a:path w="3809" h="1060450">
                  <a:moveTo>
                    <a:pt x="3602" y="8118"/>
                  </a:moveTo>
                  <a:lnTo>
                    <a:pt x="3602" y="18278"/>
                  </a:lnTo>
                </a:path>
                <a:path w="3809" h="1060450">
                  <a:moveTo>
                    <a:pt x="0" y="18278"/>
                  </a:moveTo>
                  <a:lnTo>
                    <a:pt x="0" y="8118"/>
                  </a:lnTo>
                </a:path>
                <a:path w="3809" h="1060450">
                  <a:moveTo>
                    <a:pt x="3602" y="0"/>
                  </a:moveTo>
                  <a:lnTo>
                    <a:pt x="3602" y="498"/>
                  </a:lnTo>
                </a:path>
                <a:path w="3809" h="1060450">
                  <a:moveTo>
                    <a:pt x="0" y="498"/>
                  </a:moveTo>
                  <a:lnTo>
                    <a:pt x="0" y="297"/>
                  </a:lnTo>
                </a:path>
              </a:pathLst>
            </a:custGeom>
            <a:ln w="3175">
              <a:solidFill>
                <a:srgbClr val="94909A"/>
              </a:solidFill>
            </a:ln>
          </p:spPr>
          <p:txBody>
            <a:bodyPr wrap="square" lIns="0" tIns="0" rIns="0" bIns="0" rtlCol="0"/>
            <a:lstStyle/>
            <a:p>
              <a:endParaRPr lang="fr-FR" noProof="0" dirty="0"/>
            </a:p>
          </p:txBody>
        </p:sp>
        <p:sp>
          <p:nvSpPr>
            <p:cNvPr id="7452" name="object 7452"/>
            <p:cNvSpPr/>
            <p:nvPr/>
          </p:nvSpPr>
          <p:spPr>
            <a:xfrm>
              <a:off x="8102193" y="5301437"/>
              <a:ext cx="2540" cy="1060450"/>
            </a:xfrm>
            <a:custGeom>
              <a:avLst/>
              <a:gdLst/>
              <a:ahLst/>
              <a:cxnLst/>
              <a:rect l="l" t="t" r="r" b="b"/>
              <a:pathLst>
                <a:path w="2540" h="1060450">
                  <a:moveTo>
                    <a:pt x="1917" y="851179"/>
                  </a:moveTo>
                  <a:lnTo>
                    <a:pt x="0" y="851179"/>
                  </a:lnTo>
                  <a:lnTo>
                    <a:pt x="0" y="1059954"/>
                  </a:lnTo>
                  <a:lnTo>
                    <a:pt x="1917" y="1059954"/>
                  </a:lnTo>
                  <a:lnTo>
                    <a:pt x="1917" y="851179"/>
                  </a:lnTo>
                  <a:close/>
                </a:path>
                <a:path w="2540" h="1060450">
                  <a:moveTo>
                    <a:pt x="1917" y="611936"/>
                  </a:moveTo>
                  <a:lnTo>
                    <a:pt x="0" y="611936"/>
                  </a:lnTo>
                  <a:lnTo>
                    <a:pt x="0" y="760272"/>
                  </a:lnTo>
                  <a:lnTo>
                    <a:pt x="1917" y="760272"/>
                  </a:lnTo>
                  <a:lnTo>
                    <a:pt x="1917" y="611936"/>
                  </a:lnTo>
                  <a:close/>
                </a:path>
                <a:path w="2540" h="1060450">
                  <a:moveTo>
                    <a:pt x="1917" y="0"/>
                  </a:moveTo>
                  <a:lnTo>
                    <a:pt x="0" y="0"/>
                  </a:lnTo>
                  <a:lnTo>
                    <a:pt x="0" y="17780"/>
                  </a:lnTo>
                  <a:lnTo>
                    <a:pt x="1917" y="17780"/>
                  </a:lnTo>
                  <a:lnTo>
                    <a:pt x="1917" y="0"/>
                  </a:lnTo>
                  <a:close/>
                </a:path>
              </a:pathLst>
            </a:custGeom>
            <a:solidFill>
              <a:srgbClr val="94909A"/>
            </a:solidFill>
          </p:spPr>
          <p:txBody>
            <a:bodyPr wrap="square" lIns="0" tIns="0" rIns="0" bIns="0" rtlCol="0"/>
            <a:lstStyle/>
            <a:p>
              <a:endParaRPr lang="fr-FR" noProof="0" dirty="0"/>
            </a:p>
          </p:txBody>
        </p:sp>
        <p:sp>
          <p:nvSpPr>
            <p:cNvPr id="7453" name="object 7453"/>
            <p:cNvSpPr/>
            <p:nvPr/>
          </p:nvSpPr>
          <p:spPr>
            <a:xfrm>
              <a:off x="8102201" y="5300774"/>
              <a:ext cx="2540" cy="1061085"/>
            </a:xfrm>
            <a:custGeom>
              <a:avLst/>
              <a:gdLst/>
              <a:ahLst/>
              <a:cxnLst/>
              <a:rect l="l" t="t" r="r" b="b"/>
              <a:pathLst>
                <a:path w="2540" h="1061085">
                  <a:moveTo>
                    <a:pt x="1921" y="851842"/>
                  </a:moveTo>
                  <a:lnTo>
                    <a:pt x="1921" y="1060846"/>
                  </a:lnTo>
                </a:path>
                <a:path w="2540" h="1061085">
                  <a:moveTo>
                    <a:pt x="0" y="1060610"/>
                  </a:moveTo>
                  <a:lnTo>
                    <a:pt x="0" y="851619"/>
                  </a:lnTo>
                </a:path>
                <a:path w="2540" h="1061085">
                  <a:moveTo>
                    <a:pt x="1921" y="657"/>
                  </a:moveTo>
                  <a:lnTo>
                    <a:pt x="1921" y="8277"/>
                  </a:lnTo>
                </a:path>
                <a:path w="2540" h="1061085">
                  <a:moveTo>
                    <a:pt x="1921" y="612595"/>
                  </a:moveTo>
                  <a:lnTo>
                    <a:pt x="1921" y="716937"/>
                  </a:lnTo>
                </a:path>
                <a:path w="2540" h="1061085">
                  <a:moveTo>
                    <a:pt x="0" y="716937"/>
                  </a:moveTo>
                  <a:lnTo>
                    <a:pt x="0" y="612407"/>
                  </a:lnTo>
                </a:path>
                <a:path w="2540" h="1061085">
                  <a:moveTo>
                    <a:pt x="0" y="8277"/>
                  </a:moveTo>
                  <a:lnTo>
                    <a:pt x="0" y="657"/>
                  </a:lnTo>
                </a:path>
                <a:path w="2540" h="1061085">
                  <a:moveTo>
                    <a:pt x="1921" y="734717"/>
                  </a:moveTo>
                  <a:lnTo>
                    <a:pt x="1921" y="760935"/>
                  </a:lnTo>
                </a:path>
                <a:path w="2540" h="1061085">
                  <a:moveTo>
                    <a:pt x="0" y="761302"/>
                  </a:moveTo>
                  <a:lnTo>
                    <a:pt x="0" y="734717"/>
                  </a:lnTo>
                </a:path>
                <a:path w="2540" h="1061085">
                  <a:moveTo>
                    <a:pt x="1921" y="716937"/>
                  </a:moveTo>
                  <a:lnTo>
                    <a:pt x="1921" y="734717"/>
                  </a:lnTo>
                </a:path>
                <a:path w="2540" h="1061085">
                  <a:moveTo>
                    <a:pt x="0" y="734717"/>
                  </a:moveTo>
                  <a:lnTo>
                    <a:pt x="0" y="716937"/>
                  </a:lnTo>
                </a:path>
                <a:path w="2540" h="1061085">
                  <a:moveTo>
                    <a:pt x="1921" y="8277"/>
                  </a:moveTo>
                  <a:lnTo>
                    <a:pt x="1921" y="18437"/>
                  </a:lnTo>
                </a:path>
                <a:path w="2540" h="1061085">
                  <a:moveTo>
                    <a:pt x="0" y="18437"/>
                  </a:moveTo>
                  <a:lnTo>
                    <a:pt x="0" y="8277"/>
                  </a:lnTo>
                </a:path>
                <a:path w="2540" h="1061085">
                  <a:moveTo>
                    <a:pt x="1921" y="0"/>
                  </a:moveTo>
                  <a:lnTo>
                    <a:pt x="1921" y="657"/>
                  </a:lnTo>
                </a:path>
                <a:path w="2540" h="1061085">
                  <a:moveTo>
                    <a:pt x="0" y="657"/>
                  </a:moveTo>
                  <a:lnTo>
                    <a:pt x="0" y="158"/>
                  </a:lnTo>
                </a:path>
              </a:pathLst>
            </a:custGeom>
            <a:ln w="3175">
              <a:solidFill>
                <a:srgbClr val="94909A"/>
              </a:solidFill>
            </a:ln>
          </p:spPr>
          <p:txBody>
            <a:bodyPr wrap="square" lIns="0" tIns="0" rIns="0" bIns="0" rtlCol="0"/>
            <a:lstStyle/>
            <a:p>
              <a:endParaRPr lang="fr-FR" noProof="0" dirty="0"/>
            </a:p>
          </p:txBody>
        </p:sp>
        <p:sp>
          <p:nvSpPr>
            <p:cNvPr id="7454" name="object 7454"/>
            <p:cNvSpPr/>
            <p:nvPr/>
          </p:nvSpPr>
          <p:spPr>
            <a:xfrm>
              <a:off x="8104111" y="5300484"/>
              <a:ext cx="3810" cy="1061720"/>
            </a:xfrm>
            <a:custGeom>
              <a:avLst/>
              <a:gdLst/>
              <a:ahLst/>
              <a:cxnLst/>
              <a:rect l="l" t="t" r="r" b="b"/>
              <a:pathLst>
                <a:path w="3809" h="1061720">
                  <a:moveTo>
                    <a:pt x="3606" y="852551"/>
                  </a:moveTo>
                  <a:lnTo>
                    <a:pt x="0" y="852551"/>
                  </a:lnTo>
                  <a:lnTo>
                    <a:pt x="0" y="1061148"/>
                  </a:lnTo>
                  <a:lnTo>
                    <a:pt x="3606" y="1061580"/>
                  </a:lnTo>
                  <a:lnTo>
                    <a:pt x="3606" y="852551"/>
                  </a:lnTo>
                  <a:close/>
                </a:path>
                <a:path w="3809" h="1061720">
                  <a:moveTo>
                    <a:pt x="3606" y="613244"/>
                  </a:moveTo>
                  <a:lnTo>
                    <a:pt x="0" y="613244"/>
                  </a:lnTo>
                  <a:lnTo>
                    <a:pt x="0" y="761225"/>
                  </a:lnTo>
                  <a:lnTo>
                    <a:pt x="3606" y="760539"/>
                  </a:lnTo>
                  <a:lnTo>
                    <a:pt x="3606" y="613244"/>
                  </a:lnTo>
                  <a:close/>
                </a:path>
                <a:path w="3809" h="1061720">
                  <a:moveTo>
                    <a:pt x="3606" y="0"/>
                  </a:moveTo>
                  <a:lnTo>
                    <a:pt x="0" y="292"/>
                  </a:lnTo>
                  <a:lnTo>
                    <a:pt x="0" y="18732"/>
                  </a:lnTo>
                  <a:lnTo>
                    <a:pt x="3606" y="18732"/>
                  </a:lnTo>
                  <a:lnTo>
                    <a:pt x="3606" y="0"/>
                  </a:lnTo>
                  <a:close/>
                </a:path>
              </a:pathLst>
            </a:custGeom>
            <a:solidFill>
              <a:srgbClr val="949099"/>
            </a:solidFill>
          </p:spPr>
          <p:txBody>
            <a:bodyPr wrap="square" lIns="0" tIns="0" rIns="0" bIns="0" rtlCol="0"/>
            <a:lstStyle/>
            <a:p>
              <a:endParaRPr lang="fr-FR" noProof="0" dirty="0"/>
            </a:p>
          </p:txBody>
        </p:sp>
        <p:sp>
          <p:nvSpPr>
            <p:cNvPr id="7455" name="object 7455"/>
            <p:cNvSpPr/>
            <p:nvPr/>
          </p:nvSpPr>
          <p:spPr>
            <a:xfrm>
              <a:off x="8104123" y="5300476"/>
              <a:ext cx="3810" cy="1061720"/>
            </a:xfrm>
            <a:custGeom>
              <a:avLst/>
              <a:gdLst/>
              <a:ahLst/>
              <a:cxnLst/>
              <a:rect l="l" t="t" r="r" b="b"/>
              <a:pathLst>
                <a:path w="3809" h="1061720">
                  <a:moveTo>
                    <a:pt x="3602" y="852556"/>
                  </a:moveTo>
                  <a:lnTo>
                    <a:pt x="3602" y="1061585"/>
                  </a:lnTo>
                </a:path>
                <a:path w="3809" h="1061720">
                  <a:moveTo>
                    <a:pt x="0" y="1061144"/>
                  </a:moveTo>
                  <a:lnTo>
                    <a:pt x="0" y="852139"/>
                  </a:lnTo>
                </a:path>
                <a:path w="3809" h="1061720">
                  <a:moveTo>
                    <a:pt x="3602" y="955"/>
                  </a:moveTo>
                  <a:lnTo>
                    <a:pt x="3602" y="8575"/>
                  </a:lnTo>
                </a:path>
                <a:path w="3809" h="1061720">
                  <a:moveTo>
                    <a:pt x="3602" y="613245"/>
                  </a:moveTo>
                  <a:lnTo>
                    <a:pt x="3602" y="717235"/>
                  </a:lnTo>
                </a:path>
                <a:path w="3809" h="1061720">
                  <a:moveTo>
                    <a:pt x="0" y="717235"/>
                  </a:moveTo>
                  <a:lnTo>
                    <a:pt x="0" y="612893"/>
                  </a:lnTo>
                </a:path>
                <a:path w="3809" h="1061720">
                  <a:moveTo>
                    <a:pt x="0" y="8575"/>
                  </a:moveTo>
                  <a:lnTo>
                    <a:pt x="0" y="955"/>
                  </a:lnTo>
                </a:path>
                <a:path w="3809" h="1061720">
                  <a:moveTo>
                    <a:pt x="3602" y="735015"/>
                  </a:moveTo>
                  <a:lnTo>
                    <a:pt x="3602" y="760543"/>
                  </a:lnTo>
                </a:path>
                <a:path w="3809" h="1061720">
                  <a:moveTo>
                    <a:pt x="0" y="761232"/>
                  </a:moveTo>
                  <a:lnTo>
                    <a:pt x="0" y="735015"/>
                  </a:lnTo>
                </a:path>
                <a:path w="3809" h="1061720">
                  <a:moveTo>
                    <a:pt x="3602" y="717235"/>
                  </a:moveTo>
                  <a:lnTo>
                    <a:pt x="3602" y="735015"/>
                  </a:lnTo>
                </a:path>
                <a:path w="3809" h="1061720">
                  <a:moveTo>
                    <a:pt x="0" y="735015"/>
                  </a:moveTo>
                  <a:lnTo>
                    <a:pt x="0" y="717235"/>
                  </a:lnTo>
                </a:path>
                <a:path w="3809" h="1061720">
                  <a:moveTo>
                    <a:pt x="3602" y="18735"/>
                  </a:moveTo>
                  <a:lnTo>
                    <a:pt x="3602" y="19047"/>
                  </a:lnTo>
                </a:path>
                <a:path w="3809" h="1061720">
                  <a:moveTo>
                    <a:pt x="0" y="18876"/>
                  </a:moveTo>
                  <a:lnTo>
                    <a:pt x="0" y="18735"/>
                  </a:lnTo>
                </a:path>
                <a:path w="3809" h="1061720">
                  <a:moveTo>
                    <a:pt x="3602" y="8575"/>
                  </a:moveTo>
                  <a:lnTo>
                    <a:pt x="3602" y="18735"/>
                  </a:lnTo>
                </a:path>
                <a:path w="3809" h="1061720">
                  <a:moveTo>
                    <a:pt x="0" y="18735"/>
                  </a:moveTo>
                  <a:lnTo>
                    <a:pt x="0" y="8575"/>
                  </a:lnTo>
                </a:path>
                <a:path w="3809" h="1061720">
                  <a:moveTo>
                    <a:pt x="3602" y="0"/>
                  </a:moveTo>
                  <a:lnTo>
                    <a:pt x="3602" y="955"/>
                  </a:lnTo>
                </a:path>
                <a:path w="3809" h="1061720">
                  <a:moveTo>
                    <a:pt x="0" y="955"/>
                  </a:moveTo>
                  <a:lnTo>
                    <a:pt x="0" y="297"/>
                  </a:lnTo>
                </a:path>
              </a:pathLst>
            </a:custGeom>
            <a:ln w="3175">
              <a:solidFill>
                <a:srgbClr val="949099"/>
              </a:solidFill>
            </a:ln>
          </p:spPr>
          <p:txBody>
            <a:bodyPr wrap="square" lIns="0" tIns="0" rIns="0" bIns="0" rtlCol="0"/>
            <a:lstStyle/>
            <a:p>
              <a:endParaRPr lang="fr-FR" noProof="0" dirty="0"/>
            </a:p>
          </p:txBody>
        </p:sp>
        <p:sp>
          <p:nvSpPr>
            <p:cNvPr id="7456" name="object 7456"/>
            <p:cNvSpPr/>
            <p:nvPr/>
          </p:nvSpPr>
          <p:spPr>
            <a:xfrm>
              <a:off x="8107718" y="5300179"/>
              <a:ext cx="3810" cy="1062355"/>
            </a:xfrm>
            <a:custGeom>
              <a:avLst/>
              <a:gdLst/>
              <a:ahLst/>
              <a:cxnLst/>
              <a:rect l="l" t="t" r="r" b="b"/>
              <a:pathLst>
                <a:path w="3809" h="1062354">
                  <a:moveTo>
                    <a:pt x="3606" y="853274"/>
                  </a:moveTo>
                  <a:lnTo>
                    <a:pt x="0" y="853274"/>
                  </a:lnTo>
                  <a:lnTo>
                    <a:pt x="0" y="1061885"/>
                  </a:lnTo>
                  <a:lnTo>
                    <a:pt x="3606" y="1062329"/>
                  </a:lnTo>
                  <a:lnTo>
                    <a:pt x="3606" y="853274"/>
                  </a:lnTo>
                  <a:close/>
                </a:path>
                <a:path w="3809" h="1062354">
                  <a:moveTo>
                    <a:pt x="3606" y="613905"/>
                  </a:moveTo>
                  <a:lnTo>
                    <a:pt x="0" y="613905"/>
                  </a:lnTo>
                  <a:lnTo>
                    <a:pt x="0" y="760844"/>
                  </a:lnTo>
                  <a:lnTo>
                    <a:pt x="3606" y="760158"/>
                  </a:lnTo>
                  <a:lnTo>
                    <a:pt x="3606" y="613905"/>
                  </a:lnTo>
                  <a:close/>
                </a:path>
                <a:path w="3809" h="1062354">
                  <a:moveTo>
                    <a:pt x="3606" y="0"/>
                  </a:moveTo>
                  <a:lnTo>
                    <a:pt x="0" y="304"/>
                  </a:lnTo>
                  <a:lnTo>
                    <a:pt x="0" y="19037"/>
                  </a:lnTo>
                  <a:lnTo>
                    <a:pt x="3606" y="19037"/>
                  </a:lnTo>
                  <a:lnTo>
                    <a:pt x="3606" y="0"/>
                  </a:lnTo>
                  <a:close/>
                </a:path>
              </a:pathLst>
            </a:custGeom>
            <a:solidFill>
              <a:srgbClr val="949099"/>
            </a:solidFill>
          </p:spPr>
          <p:txBody>
            <a:bodyPr wrap="square" lIns="0" tIns="0" rIns="0" bIns="0" rtlCol="0"/>
            <a:lstStyle/>
            <a:p>
              <a:endParaRPr lang="fr-FR" noProof="0" dirty="0"/>
            </a:p>
          </p:txBody>
        </p:sp>
        <p:sp>
          <p:nvSpPr>
            <p:cNvPr id="7457" name="object 7457"/>
            <p:cNvSpPr/>
            <p:nvPr/>
          </p:nvSpPr>
          <p:spPr>
            <a:xfrm>
              <a:off x="8107725" y="5300179"/>
              <a:ext cx="3810" cy="1062355"/>
            </a:xfrm>
            <a:custGeom>
              <a:avLst/>
              <a:gdLst/>
              <a:ahLst/>
              <a:cxnLst/>
              <a:rect l="l" t="t" r="r" b="b"/>
              <a:pathLst>
                <a:path w="3809" h="1062354">
                  <a:moveTo>
                    <a:pt x="3602" y="853270"/>
                  </a:moveTo>
                  <a:lnTo>
                    <a:pt x="3602" y="1062325"/>
                  </a:lnTo>
                </a:path>
                <a:path w="3809" h="1062354">
                  <a:moveTo>
                    <a:pt x="0" y="1061883"/>
                  </a:moveTo>
                  <a:lnTo>
                    <a:pt x="0" y="852853"/>
                  </a:lnTo>
                </a:path>
                <a:path w="3809" h="1062354">
                  <a:moveTo>
                    <a:pt x="3602" y="1252"/>
                  </a:moveTo>
                  <a:lnTo>
                    <a:pt x="3602" y="8872"/>
                  </a:lnTo>
                </a:path>
                <a:path w="3809" h="1062354">
                  <a:moveTo>
                    <a:pt x="3602" y="613895"/>
                  </a:moveTo>
                  <a:lnTo>
                    <a:pt x="3602" y="717532"/>
                  </a:lnTo>
                </a:path>
                <a:path w="3809" h="1062354">
                  <a:moveTo>
                    <a:pt x="0" y="717532"/>
                  </a:moveTo>
                  <a:lnTo>
                    <a:pt x="0" y="613543"/>
                  </a:lnTo>
                </a:path>
                <a:path w="3809" h="1062354">
                  <a:moveTo>
                    <a:pt x="0" y="8872"/>
                  </a:moveTo>
                  <a:lnTo>
                    <a:pt x="0" y="1252"/>
                  </a:lnTo>
                </a:path>
                <a:path w="3809" h="1062354">
                  <a:moveTo>
                    <a:pt x="3602" y="735312"/>
                  </a:moveTo>
                  <a:lnTo>
                    <a:pt x="3602" y="760152"/>
                  </a:lnTo>
                </a:path>
                <a:path w="3809" h="1062354">
                  <a:moveTo>
                    <a:pt x="0" y="760841"/>
                  </a:moveTo>
                  <a:lnTo>
                    <a:pt x="0" y="735312"/>
                  </a:lnTo>
                </a:path>
                <a:path w="3809" h="1062354">
                  <a:moveTo>
                    <a:pt x="3602" y="717532"/>
                  </a:moveTo>
                  <a:lnTo>
                    <a:pt x="3602" y="735312"/>
                  </a:lnTo>
                </a:path>
                <a:path w="3809" h="1062354">
                  <a:moveTo>
                    <a:pt x="0" y="735312"/>
                  </a:moveTo>
                  <a:lnTo>
                    <a:pt x="0" y="717532"/>
                  </a:lnTo>
                </a:path>
                <a:path w="3809" h="1062354">
                  <a:moveTo>
                    <a:pt x="3602" y="19032"/>
                  </a:moveTo>
                  <a:lnTo>
                    <a:pt x="3602" y="19516"/>
                  </a:lnTo>
                </a:path>
                <a:path w="3809" h="1062354">
                  <a:moveTo>
                    <a:pt x="0" y="19345"/>
                  </a:moveTo>
                  <a:lnTo>
                    <a:pt x="0" y="19032"/>
                  </a:lnTo>
                </a:path>
                <a:path w="3809" h="1062354">
                  <a:moveTo>
                    <a:pt x="3602" y="8872"/>
                  </a:moveTo>
                  <a:lnTo>
                    <a:pt x="3602" y="19032"/>
                  </a:lnTo>
                </a:path>
                <a:path w="3809" h="1062354">
                  <a:moveTo>
                    <a:pt x="0" y="19032"/>
                  </a:moveTo>
                  <a:lnTo>
                    <a:pt x="0" y="8872"/>
                  </a:lnTo>
                </a:path>
                <a:path w="3809" h="1062354">
                  <a:moveTo>
                    <a:pt x="3602" y="0"/>
                  </a:moveTo>
                  <a:lnTo>
                    <a:pt x="3602" y="1252"/>
                  </a:lnTo>
                </a:path>
                <a:path w="3809" h="1062354">
                  <a:moveTo>
                    <a:pt x="0" y="1252"/>
                  </a:moveTo>
                  <a:lnTo>
                    <a:pt x="0" y="297"/>
                  </a:lnTo>
                </a:path>
              </a:pathLst>
            </a:custGeom>
            <a:ln w="3175">
              <a:solidFill>
                <a:srgbClr val="949099"/>
              </a:solidFill>
            </a:ln>
          </p:spPr>
          <p:txBody>
            <a:bodyPr wrap="square" lIns="0" tIns="0" rIns="0" bIns="0" rtlCol="0"/>
            <a:lstStyle/>
            <a:p>
              <a:endParaRPr lang="fr-FR" noProof="0" dirty="0"/>
            </a:p>
          </p:txBody>
        </p:sp>
        <p:sp>
          <p:nvSpPr>
            <p:cNvPr id="7458" name="object 7458"/>
            <p:cNvSpPr/>
            <p:nvPr/>
          </p:nvSpPr>
          <p:spPr>
            <a:xfrm>
              <a:off x="8111324" y="5299938"/>
              <a:ext cx="1905" cy="1062990"/>
            </a:xfrm>
            <a:custGeom>
              <a:avLst/>
              <a:gdLst/>
              <a:ahLst/>
              <a:cxnLst/>
              <a:rect l="l" t="t" r="r" b="b"/>
              <a:pathLst>
                <a:path w="1904" h="1062989">
                  <a:moveTo>
                    <a:pt x="1676" y="853706"/>
                  </a:moveTo>
                  <a:lnTo>
                    <a:pt x="0" y="853706"/>
                  </a:lnTo>
                  <a:lnTo>
                    <a:pt x="0" y="1062570"/>
                  </a:lnTo>
                  <a:lnTo>
                    <a:pt x="1676" y="1062570"/>
                  </a:lnTo>
                  <a:lnTo>
                    <a:pt x="1676" y="853706"/>
                  </a:lnTo>
                  <a:close/>
                </a:path>
                <a:path w="1904" h="1062989">
                  <a:moveTo>
                    <a:pt x="1676" y="614311"/>
                  </a:moveTo>
                  <a:lnTo>
                    <a:pt x="0" y="614311"/>
                  </a:lnTo>
                  <a:lnTo>
                    <a:pt x="0" y="760082"/>
                  </a:lnTo>
                  <a:lnTo>
                    <a:pt x="1676" y="760082"/>
                  </a:lnTo>
                  <a:lnTo>
                    <a:pt x="1676" y="614311"/>
                  </a:lnTo>
                  <a:close/>
                </a:path>
                <a:path w="1904" h="1062989">
                  <a:moveTo>
                    <a:pt x="1676" y="0"/>
                  </a:moveTo>
                  <a:lnTo>
                    <a:pt x="0" y="241"/>
                  </a:lnTo>
                  <a:lnTo>
                    <a:pt x="0" y="19278"/>
                  </a:lnTo>
                  <a:lnTo>
                    <a:pt x="1676" y="19278"/>
                  </a:lnTo>
                  <a:lnTo>
                    <a:pt x="1676" y="0"/>
                  </a:lnTo>
                  <a:close/>
                </a:path>
              </a:pathLst>
            </a:custGeom>
            <a:solidFill>
              <a:srgbClr val="949099"/>
            </a:solidFill>
          </p:spPr>
          <p:txBody>
            <a:bodyPr wrap="square" lIns="0" tIns="0" rIns="0" bIns="0" rtlCol="0"/>
            <a:lstStyle/>
            <a:p>
              <a:endParaRPr lang="fr-FR" noProof="0" dirty="0"/>
            </a:p>
          </p:txBody>
        </p:sp>
        <p:sp>
          <p:nvSpPr>
            <p:cNvPr id="7459" name="object 7459"/>
            <p:cNvSpPr/>
            <p:nvPr/>
          </p:nvSpPr>
          <p:spPr>
            <a:xfrm>
              <a:off x="8111328" y="5299926"/>
              <a:ext cx="1905" cy="1062990"/>
            </a:xfrm>
            <a:custGeom>
              <a:avLst/>
              <a:gdLst/>
              <a:ahLst/>
              <a:cxnLst/>
              <a:rect l="l" t="t" r="r" b="b"/>
              <a:pathLst>
                <a:path w="1904" h="1062989">
                  <a:moveTo>
                    <a:pt x="1681" y="853717"/>
                  </a:moveTo>
                  <a:lnTo>
                    <a:pt x="1681" y="1062784"/>
                  </a:lnTo>
                </a:path>
                <a:path w="1904" h="1062989">
                  <a:moveTo>
                    <a:pt x="0" y="1062578"/>
                  </a:moveTo>
                  <a:lnTo>
                    <a:pt x="0" y="853523"/>
                  </a:lnTo>
                </a:path>
                <a:path w="1904" h="1062989">
                  <a:moveTo>
                    <a:pt x="1681" y="1505"/>
                  </a:moveTo>
                  <a:lnTo>
                    <a:pt x="1681" y="9125"/>
                  </a:lnTo>
                </a:path>
                <a:path w="1904" h="1062989">
                  <a:moveTo>
                    <a:pt x="1681" y="614312"/>
                  </a:moveTo>
                  <a:lnTo>
                    <a:pt x="1681" y="717785"/>
                  </a:lnTo>
                </a:path>
                <a:path w="1904" h="1062989">
                  <a:moveTo>
                    <a:pt x="0" y="717785"/>
                  </a:moveTo>
                  <a:lnTo>
                    <a:pt x="0" y="614148"/>
                  </a:lnTo>
                </a:path>
                <a:path w="1904" h="1062989">
                  <a:moveTo>
                    <a:pt x="0" y="9125"/>
                  </a:moveTo>
                  <a:lnTo>
                    <a:pt x="0" y="1505"/>
                  </a:lnTo>
                </a:path>
                <a:path w="1904" h="1062989">
                  <a:moveTo>
                    <a:pt x="1681" y="735565"/>
                  </a:moveTo>
                  <a:lnTo>
                    <a:pt x="1681" y="760084"/>
                  </a:lnTo>
                </a:path>
                <a:path w="1904" h="1062989">
                  <a:moveTo>
                    <a:pt x="0" y="760405"/>
                  </a:moveTo>
                  <a:lnTo>
                    <a:pt x="0" y="735565"/>
                  </a:lnTo>
                </a:path>
                <a:path w="1904" h="1062989">
                  <a:moveTo>
                    <a:pt x="1681" y="717785"/>
                  </a:moveTo>
                  <a:lnTo>
                    <a:pt x="1681" y="735565"/>
                  </a:lnTo>
                </a:path>
                <a:path w="1904" h="1062989">
                  <a:moveTo>
                    <a:pt x="0" y="735565"/>
                  </a:moveTo>
                  <a:lnTo>
                    <a:pt x="0" y="717785"/>
                  </a:lnTo>
                </a:path>
                <a:path w="1904" h="1062989">
                  <a:moveTo>
                    <a:pt x="1681" y="19285"/>
                  </a:moveTo>
                  <a:lnTo>
                    <a:pt x="1681" y="19849"/>
                  </a:lnTo>
                </a:path>
                <a:path w="1904" h="1062989">
                  <a:moveTo>
                    <a:pt x="0" y="19769"/>
                  </a:moveTo>
                  <a:lnTo>
                    <a:pt x="0" y="19285"/>
                  </a:lnTo>
                </a:path>
                <a:path w="1904" h="1062989">
                  <a:moveTo>
                    <a:pt x="1681" y="9125"/>
                  </a:moveTo>
                  <a:lnTo>
                    <a:pt x="1681" y="19285"/>
                  </a:lnTo>
                </a:path>
                <a:path w="1904" h="1062989">
                  <a:moveTo>
                    <a:pt x="0" y="19285"/>
                  </a:moveTo>
                  <a:lnTo>
                    <a:pt x="0" y="9125"/>
                  </a:lnTo>
                </a:path>
                <a:path w="1904" h="1062989">
                  <a:moveTo>
                    <a:pt x="1681" y="0"/>
                  </a:moveTo>
                  <a:lnTo>
                    <a:pt x="1681" y="1505"/>
                  </a:lnTo>
                </a:path>
                <a:path w="1904" h="1062989">
                  <a:moveTo>
                    <a:pt x="0" y="1505"/>
                  </a:moveTo>
                  <a:lnTo>
                    <a:pt x="0" y="252"/>
                  </a:lnTo>
                </a:path>
              </a:pathLst>
            </a:custGeom>
            <a:ln w="3175">
              <a:solidFill>
                <a:srgbClr val="949099"/>
              </a:solidFill>
            </a:ln>
          </p:spPr>
          <p:txBody>
            <a:bodyPr wrap="square" lIns="0" tIns="0" rIns="0" bIns="0" rtlCol="0"/>
            <a:lstStyle/>
            <a:p>
              <a:endParaRPr lang="fr-FR" noProof="0" dirty="0"/>
            </a:p>
          </p:txBody>
        </p:sp>
        <p:sp>
          <p:nvSpPr>
            <p:cNvPr id="7460" name="object 7460"/>
            <p:cNvSpPr/>
            <p:nvPr/>
          </p:nvSpPr>
          <p:spPr>
            <a:xfrm>
              <a:off x="8113001" y="5299354"/>
              <a:ext cx="3810" cy="1064260"/>
            </a:xfrm>
            <a:custGeom>
              <a:avLst/>
              <a:gdLst/>
              <a:ahLst/>
              <a:cxnLst/>
              <a:rect l="l" t="t" r="r" b="b"/>
              <a:pathLst>
                <a:path w="3809" h="1064260">
                  <a:moveTo>
                    <a:pt x="3606" y="854710"/>
                  </a:moveTo>
                  <a:lnTo>
                    <a:pt x="0" y="854710"/>
                  </a:lnTo>
                  <a:lnTo>
                    <a:pt x="0" y="1063358"/>
                  </a:lnTo>
                  <a:lnTo>
                    <a:pt x="3606" y="1063802"/>
                  </a:lnTo>
                  <a:lnTo>
                    <a:pt x="3606" y="854710"/>
                  </a:lnTo>
                  <a:close/>
                </a:path>
                <a:path w="3809" h="1064260">
                  <a:moveTo>
                    <a:pt x="3606" y="615238"/>
                  </a:moveTo>
                  <a:lnTo>
                    <a:pt x="0" y="615238"/>
                  </a:lnTo>
                  <a:lnTo>
                    <a:pt x="0" y="760666"/>
                  </a:lnTo>
                  <a:lnTo>
                    <a:pt x="3606" y="759968"/>
                  </a:lnTo>
                  <a:lnTo>
                    <a:pt x="3606" y="615238"/>
                  </a:lnTo>
                  <a:close/>
                </a:path>
                <a:path w="3809" h="1064260">
                  <a:moveTo>
                    <a:pt x="3606" y="0"/>
                  </a:moveTo>
                  <a:lnTo>
                    <a:pt x="0" y="584"/>
                  </a:lnTo>
                  <a:lnTo>
                    <a:pt x="0" y="20421"/>
                  </a:lnTo>
                  <a:lnTo>
                    <a:pt x="3606" y="20421"/>
                  </a:lnTo>
                  <a:lnTo>
                    <a:pt x="3606" y="0"/>
                  </a:lnTo>
                  <a:close/>
                </a:path>
              </a:pathLst>
            </a:custGeom>
            <a:solidFill>
              <a:srgbClr val="949099"/>
            </a:solidFill>
          </p:spPr>
          <p:txBody>
            <a:bodyPr wrap="square" lIns="0" tIns="0" rIns="0" bIns="0" rtlCol="0"/>
            <a:lstStyle/>
            <a:p>
              <a:endParaRPr lang="fr-FR" noProof="0" dirty="0"/>
            </a:p>
          </p:txBody>
        </p:sp>
        <p:sp>
          <p:nvSpPr>
            <p:cNvPr id="7461" name="object 7461"/>
            <p:cNvSpPr/>
            <p:nvPr/>
          </p:nvSpPr>
          <p:spPr>
            <a:xfrm>
              <a:off x="8113010" y="5299350"/>
              <a:ext cx="3810" cy="1064260"/>
            </a:xfrm>
            <a:custGeom>
              <a:avLst/>
              <a:gdLst/>
              <a:ahLst/>
              <a:cxnLst/>
              <a:rect l="l" t="t" r="r" b="b"/>
              <a:pathLst>
                <a:path w="3809" h="1064260">
                  <a:moveTo>
                    <a:pt x="3602" y="854709"/>
                  </a:moveTo>
                  <a:lnTo>
                    <a:pt x="3602" y="1063801"/>
                  </a:lnTo>
                </a:path>
                <a:path w="3809" h="1064260">
                  <a:moveTo>
                    <a:pt x="0" y="1063360"/>
                  </a:moveTo>
                  <a:lnTo>
                    <a:pt x="0" y="854293"/>
                  </a:lnTo>
                </a:path>
                <a:path w="3809" h="1064260">
                  <a:moveTo>
                    <a:pt x="3602" y="2081"/>
                  </a:moveTo>
                  <a:lnTo>
                    <a:pt x="3602" y="9701"/>
                  </a:lnTo>
                </a:path>
                <a:path w="3809" h="1064260">
                  <a:moveTo>
                    <a:pt x="3602" y="615241"/>
                  </a:moveTo>
                  <a:lnTo>
                    <a:pt x="3602" y="718361"/>
                  </a:lnTo>
                </a:path>
                <a:path w="3809" h="1064260">
                  <a:moveTo>
                    <a:pt x="0" y="718361"/>
                  </a:moveTo>
                  <a:lnTo>
                    <a:pt x="0" y="614888"/>
                  </a:lnTo>
                </a:path>
                <a:path w="3809" h="1064260">
                  <a:moveTo>
                    <a:pt x="0" y="9701"/>
                  </a:moveTo>
                  <a:lnTo>
                    <a:pt x="0" y="2081"/>
                  </a:lnTo>
                </a:path>
                <a:path w="3809" h="1064260">
                  <a:moveTo>
                    <a:pt x="3602" y="736141"/>
                  </a:moveTo>
                  <a:lnTo>
                    <a:pt x="3602" y="759971"/>
                  </a:lnTo>
                </a:path>
                <a:path w="3809" h="1064260">
                  <a:moveTo>
                    <a:pt x="0" y="760660"/>
                  </a:moveTo>
                  <a:lnTo>
                    <a:pt x="0" y="736141"/>
                  </a:lnTo>
                </a:path>
                <a:path w="3809" h="1064260">
                  <a:moveTo>
                    <a:pt x="3602" y="718361"/>
                  </a:moveTo>
                  <a:lnTo>
                    <a:pt x="3602" y="736141"/>
                  </a:lnTo>
                </a:path>
                <a:path w="3809" h="1064260">
                  <a:moveTo>
                    <a:pt x="0" y="736141"/>
                  </a:moveTo>
                  <a:lnTo>
                    <a:pt x="0" y="718361"/>
                  </a:lnTo>
                </a:path>
                <a:path w="3809" h="1064260">
                  <a:moveTo>
                    <a:pt x="3602" y="19861"/>
                  </a:moveTo>
                  <a:lnTo>
                    <a:pt x="3602" y="20596"/>
                  </a:lnTo>
                </a:path>
                <a:path w="3809" h="1064260">
                  <a:moveTo>
                    <a:pt x="0" y="20425"/>
                  </a:moveTo>
                  <a:lnTo>
                    <a:pt x="0" y="19861"/>
                  </a:lnTo>
                </a:path>
                <a:path w="3809" h="1064260">
                  <a:moveTo>
                    <a:pt x="3602" y="9701"/>
                  </a:moveTo>
                  <a:lnTo>
                    <a:pt x="3602" y="19861"/>
                  </a:lnTo>
                </a:path>
                <a:path w="3809" h="1064260">
                  <a:moveTo>
                    <a:pt x="0" y="19861"/>
                  </a:moveTo>
                  <a:lnTo>
                    <a:pt x="0" y="9701"/>
                  </a:lnTo>
                </a:path>
                <a:path w="3809" h="1064260">
                  <a:moveTo>
                    <a:pt x="3602" y="0"/>
                  </a:moveTo>
                  <a:lnTo>
                    <a:pt x="3602" y="2081"/>
                  </a:lnTo>
                </a:path>
                <a:path w="3809" h="1064260">
                  <a:moveTo>
                    <a:pt x="0" y="2081"/>
                  </a:moveTo>
                  <a:lnTo>
                    <a:pt x="0" y="576"/>
                  </a:lnTo>
                </a:path>
              </a:pathLst>
            </a:custGeom>
            <a:ln w="3175">
              <a:solidFill>
                <a:srgbClr val="949099"/>
              </a:solidFill>
            </a:ln>
          </p:spPr>
          <p:txBody>
            <a:bodyPr wrap="square" lIns="0" tIns="0" rIns="0" bIns="0" rtlCol="0"/>
            <a:lstStyle/>
            <a:p>
              <a:endParaRPr lang="fr-FR" noProof="0" dirty="0"/>
            </a:p>
          </p:txBody>
        </p:sp>
        <p:sp>
          <p:nvSpPr>
            <p:cNvPr id="7462" name="object 7462"/>
            <p:cNvSpPr/>
            <p:nvPr/>
          </p:nvSpPr>
          <p:spPr>
            <a:xfrm>
              <a:off x="8116608" y="5298782"/>
              <a:ext cx="3810" cy="1065530"/>
            </a:xfrm>
            <a:custGeom>
              <a:avLst/>
              <a:gdLst/>
              <a:ahLst/>
              <a:cxnLst/>
              <a:rect l="l" t="t" r="r" b="b"/>
              <a:pathLst>
                <a:path w="3809" h="1065529">
                  <a:moveTo>
                    <a:pt x="3606" y="855700"/>
                  </a:moveTo>
                  <a:lnTo>
                    <a:pt x="0" y="855700"/>
                  </a:lnTo>
                  <a:lnTo>
                    <a:pt x="0" y="1064374"/>
                  </a:lnTo>
                  <a:lnTo>
                    <a:pt x="3606" y="1064920"/>
                  </a:lnTo>
                  <a:lnTo>
                    <a:pt x="3606" y="855700"/>
                  </a:lnTo>
                  <a:close/>
                </a:path>
                <a:path w="3809" h="1065529">
                  <a:moveTo>
                    <a:pt x="3606" y="616165"/>
                  </a:moveTo>
                  <a:lnTo>
                    <a:pt x="0" y="616165"/>
                  </a:lnTo>
                  <a:lnTo>
                    <a:pt x="0" y="760539"/>
                  </a:lnTo>
                  <a:lnTo>
                    <a:pt x="3606" y="759853"/>
                  </a:lnTo>
                  <a:lnTo>
                    <a:pt x="3606" y="616165"/>
                  </a:lnTo>
                  <a:close/>
                </a:path>
                <a:path w="3809" h="1065529">
                  <a:moveTo>
                    <a:pt x="3606" y="0"/>
                  </a:moveTo>
                  <a:lnTo>
                    <a:pt x="0" y="571"/>
                  </a:lnTo>
                  <a:lnTo>
                    <a:pt x="0" y="21170"/>
                  </a:lnTo>
                  <a:lnTo>
                    <a:pt x="3606" y="21170"/>
                  </a:lnTo>
                  <a:lnTo>
                    <a:pt x="3606" y="0"/>
                  </a:lnTo>
                  <a:close/>
                </a:path>
              </a:pathLst>
            </a:custGeom>
            <a:solidFill>
              <a:srgbClr val="938F99"/>
            </a:solidFill>
          </p:spPr>
          <p:txBody>
            <a:bodyPr wrap="square" lIns="0" tIns="0" rIns="0" bIns="0" rtlCol="0"/>
            <a:lstStyle/>
            <a:p>
              <a:endParaRPr lang="fr-FR" noProof="0" dirty="0"/>
            </a:p>
          </p:txBody>
        </p:sp>
        <p:sp>
          <p:nvSpPr>
            <p:cNvPr id="7463" name="object 7463"/>
            <p:cNvSpPr/>
            <p:nvPr/>
          </p:nvSpPr>
          <p:spPr>
            <a:xfrm>
              <a:off x="8116613" y="5298774"/>
              <a:ext cx="3810" cy="1065530"/>
            </a:xfrm>
            <a:custGeom>
              <a:avLst/>
              <a:gdLst/>
              <a:ahLst/>
              <a:cxnLst/>
              <a:rect l="l" t="t" r="r" b="b"/>
              <a:pathLst>
                <a:path w="3809" h="1065529">
                  <a:moveTo>
                    <a:pt x="3602" y="855702"/>
                  </a:moveTo>
                  <a:lnTo>
                    <a:pt x="3602" y="1064927"/>
                  </a:lnTo>
                </a:path>
                <a:path w="3809" h="1065529">
                  <a:moveTo>
                    <a:pt x="0" y="1064377"/>
                  </a:moveTo>
                  <a:lnTo>
                    <a:pt x="0" y="855285"/>
                  </a:lnTo>
                </a:path>
                <a:path w="3809" h="1065529">
                  <a:moveTo>
                    <a:pt x="3602" y="2657"/>
                  </a:moveTo>
                  <a:lnTo>
                    <a:pt x="3602" y="10277"/>
                  </a:lnTo>
                </a:path>
                <a:path w="3809" h="1065529">
                  <a:moveTo>
                    <a:pt x="3602" y="616169"/>
                  </a:moveTo>
                  <a:lnTo>
                    <a:pt x="3602" y="718937"/>
                  </a:lnTo>
                </a:path>
                <a:path w="3809" h="1065529">
                  <a:moveTo>
                    <a:pt x="0" y="718937"/>
                  </a:moveTo>
                  <a:lnTo>
                    <a:pt x="0" y="615817"/>
                  </a:lnTo>
                </a:path>
                <a:path w="3809" h="1065529">
                  <a:moveTo>
                    <a:pt x="0" y="10277"/>
                  </a:moveTo>
                  <a:lnTo>
                    <a:pt x="0" y="2657"/>
                  </a:lnTo>
                </a:path>
                <a:path w="3809" h="1065529">
                  <a:moveTo>
                    <a:pt x="3602" y="736717"/>
                  </a:moveTo>
                  <a:lnTo>
                    <a:pt x="3602" y="759858"/>
                  </a:lnTo>
                </a:path>
                <a:path w="3809" h="1065529">
                  <a:moveTo>
                    <a:pt x="0" y="760547"/>
                  </a:moveTo>
                  <a:lnTo>
                    <a:pt x="0" y="736717"/>
                  </a:lnTo>
                </a:path>
                <a:path w="3809" h="1065529">
                  <a:moveTo>
                    <a:pt x="3602" y="718937"/>
                  </a:moveTo>
                  <a:lnTo>
                    <a:pt x="3602" y="736717"/>
                  </a:lnTo>
                </a:path>
                <a:path w="3809" h="1065529">
                  <a:moveTo>
                    <a:pt x="0" y="736717"/>
                  </a:moveTo>
                  <a:lnTo>
                    <a:pt x="0" y="718937"/>
                  </a:lnTo>
                </a:path>
                <a:path w="3809" h="1065529">
                  <a:moveTo>
                    <a:pt x="3602" y="20437"/>
                  </a:moveTo>
                  <a:lnTo>
                    <a:pt x="3602" y="21344"/>
                  </a:lnTo>
                </a:path>
                <a:path w="3809" h="1065529">
                  <a:moveTo>
                    <a:pt x="0" y="21172"/>
                  </a:moveTo>
                  <a:lnTo>
                    <a:pt x="0" y="20437"/>
                  </a:lnTo>
                </a:path>
                <a:path w="3809" h="1065529">
                  <a:moveTo>
                    <a:pt x="3602" y="10277"/>
                  </a:moveTo>
                  <a:lnTo>
                    <a:pt x="3602" y="20437"/>
                  </a:lnTo>
                </a:path>
                <a:path w="3809" h="1065529">
                  <a:moveTo>
                    <a:pt x="0" y="20437"/>
                  </a:moveTo>
                  <a:lnTo>
                    <a:pt x="0" y="10277"/>
                  </a:lnTo>
                </a:path>
                <a:path w="3809" h="1065529">
                  <a:moveTo>
                    <a:pt x="3602" y="0"/>
                  </a:moveTo>
                  <a:lnTo>
                    <a:pt x="3602" y="2657"/>
                  </a:lnTo>
                </a:path>
                <a:path w="3809" h="1065529">
                  <a:moveTo>
                    <a:pt x="0" y="2657"/>
                  </a:moveTo>
                  <a:lnTo>
                    <a:pt x="0" y="576"/>
                  </a:lnTo>
                </a:path>
              </a:pathLst>
            </a:custGeom>
            <a:ln w="3175">
              <a:solidFill>
                <a:srgbClr val="938F99"/>
              </a:solidFill>
            </a:ln>
          </p:spPr>
          <p:txBody>
            <a:bodyPr wrap="square" lIns="0" tIns="0" rIns="0" bIns="0" rtlCol="0"/>
            <a:lstStyle/>
            <a:p>
              <a:endParaRPr lang="fr-FR" noProof="0" dirty="0"/>
            </a:p>
          </p:txBody>
        </p:sp>
        <p:sp>
          <p:nvSpPr>
            <p:cNvPr id="7464" name="object 7464"/>
            <p:cNvSpPr/>
            <p:nvPr/>
          </p:nvSpPr>
          <p:spPr>
            <a:xfrm>
              <a:off x="8120215" y="5298478"/>
              <a:ext cx="2540" cy="1065530"/>
            </a:xfrm>
            <a:custGeom>
              <a:avLst/>
              <a:gdLst/>
              <a:ahLst/>
              <a:cxnLst/>
              <a:rect l="l" t="t" r="r" b="b"/>
              <a:pathLst>
                <a:path w="2540" h="1065529">
                  <a:moveTo>
                    <a:pt x="1917" y="856221"/>
                  </a:moveTo>
                  <a:lnTo>
                    <a:pt x="0" y="856221"/>
                  </a:lnTo>
                  <a:lnTo>
                    <a:pt x="0" y="1065225"/>
                  </a:lnTo>
                  <a:lnTo>
                    <a:pt x="1917" y="1065225"/>
                  </a:lnTo>
                  <a:lnTo>
                    <a:pt x="1917" y="856221"/>
                  </a:lnTo>
                  <a:close/>
                </a:path>
                <a:path w="2540" h="1065529">
                  <a:moveTo>
                    <a:pt x="1917" y="616661"/>
                  </a:moveTo>
                  <a:lnTo>
                    <a:pt x="0" y="616661"/>
                  </a:lnTo>
                  <a:lnTo>
                    <a:pt x="0" y="759790"/>
                  </a:lnTo>
                  <a:lnTo>
                    <a:pt x="1917" y="759790"/>
                  </a:lnTo>
                  <a:lnTo>
                    <a:pt x="1917" y="616661"/>
                  </a:lnTo>
                  <a:close/>
                </a:path>
                <a:path w="2540" h="1065529">
                  <a:moveTo>
                    <a:pt x="1917" y="0"/>
                  </a:moveTo>
                  <a:lnTo>
                    <a:pt x="0" y="304"/>
                  </a:lnTo>
                  <a:lnTo>
                    <a:pt x="0" y="21742"/>
                  </a:lnTo>
                  <a:lnTo>
                    <a:pt x="1917" y="21742"/>
                  </a:lnTo>
                  <a:lnTo>
                    <a:pt x="1917" y="0"/>
                  </a:lnTo>
                  <a:close/>
                </a:path>
              </a:pathLst>
            </a:custGeom>
            <a:solidFill>
              <a:srgbClr val="938F99"/>
            </a:solidFill>
          </p:spPr>
          <p:txBody>
            <a:bodyPr wrap="square" lIns="0" tIns="0" rIns="0" bIns="0" rtlCol="0"/>
            <a:lstStyle/>
            <a:p>
              <a:endParaRPr lang="fr-FR" noProof="0" dirty="0"/>
            </a:p>
          </p:txBody>
        </p:sp>
        <p:sp>
          <p:nvSpPr>
            <p:cNvPr id="7465" name="object 7465"/>
            <p:cNvSpPr/>
            <p:nvPr/>
          </p:nvSpPr>
          <p:spPr>
            <a:xfrm>
              <a:off x="8120215" y="5298466"/>
              <a:ext cx="2540" cy="1065530"/>
            </a:xfrm>
            <a:custGeom>
              <a:avLst/>
              <a:gdLst/>
              <a:ahLst/>
              <a:cxnLst/>
              <a:rect l="l" t="t" r="r" b="b"/>
              <a:pathLst>
                <a:path w="2540" h="1065529">
                  <a:moveTo>
                    <a:pt x="1921" y="856231"/>
                  </a:moveTo>
                  <a:lnTo>
                    <a:pt x="1921" y="1065528"/>
                  </a:lnTo>
                </a:path>
                <a:path w="2540" h="1065529">
                  <a:moveTo>
                    <a:pt x="0" y="1065234"/>
                  </a:moveTo>
                  <a:lnTo>
                    <a:pt x="0" y="856009"/>
                  </a:lnTo>
                </a:path>
                <a:path w="2540" h="1065529">
                  <a:moveTo>
                    <a:pt x="1921" y="2965"/>
                  </a:moveTo>
                  <a:lnTo>
                    <a:pt x="1921" y="10585"/>
                  </a:lnTo>
                </a:path>
                <a:path w="2540" h="1065529">
                  <a:moveTo>
                    <a:pt x="1921" y="616664"/>
                  </a:moveTo>
                  <a:lnTo>
                    <a:pt x="1921" y="719245"/>
                  </a:lnTo>
                </a:path>
                <a:path w="2540" h="1065529">
                  <a:moveTo>
                    <a:pt x="0" y="719245"/>
                  </a:moveTo>
                  <a:lnTo>
                    <a:pt x="0" y="616476"/>
                  </a:lnTo>
                </a:path>
                <a:path w="2540" h="1065529">
                  <a:moveTo>
                    <a:pt x="0" y="10585"/>
                  </a:moveTo>
                  <a:lnTo>
                    <a:pt x="0" y="2965"/>
                  </a:lnTo>
                </a:path>
                <a:path w="2540" h="1065529">
                  <a:moveTo>
                    <a:pt x="1921" y="737025"/>
                  </a:moveTo>
                  <a:lnTo>
                    <a:pt x="1921" y="759798"/>
                  </a:lnTo>
                </a:path>
                <a:path w="2540" h="1065529">
                  <a:moveTo>
                    <a:pt x="0" y="760165"/>
                  </a:moveTo>
                  <a:lnTo>
                    <a:pt x="0" y="737025"/>
                  </a:lnTo>
                </a:path>
                <a:path w="2540" h="1065529">
                  <a:moveTo>
                    <a:pt x="1921" y="719245"/>
                  </a:moveTo>
                  <a:lnTo>
                    <a:pt x="1921" y="737025"/>
                  </a:lnTo>
                </a:path>
                <a:path w="2540" h="1065529">
                  <a:moveTo>
                    <a:pt x="0" y="737025"/>
                  </a:moveTo>
                  <a:lnTo>
                    <a:pt x="0" y="719245"/>
                  </a:lnTo>
                </a:path>
                <a:path w="2540" h="1065529">
                  <a:moveTo>
                    <a:pt x="1921" y="20745"/>
                  </a:moveTo>
                  <a:lnTo>
                    <a:pt x="1921" y="21742"/>
                  </a:lnTo>
                </a:path>
                <a:path w="2540" h="1065529">
                  <a:moveTo>
                    <a:pt x="0" y="21651"/>
                  </a:moveTo>
                  <a:lnTo>
                    <a:pt x="0" y="20745"/>
                  </a:lnTo>
                </a:path>
                <a:path w="2540" h="1065529">
                  <a:moveTo>
                    <a:pt x="1921" y="10585"/>
                  </a:moveTo>
                  <a:lnTo>
                    <a:pt x="1921" y="20745"/>
                  </a:lnTo>
                </a:path>
                <a:path w="2540" h="1065529">
                  <a:moveTo>
                    <a:pt x="0" y="20745"/>
                  </a:moveTo>
                  <a:lnTo>
                    <a:pt x="0" y="10585"/>
                  </a:lnTo>
                </a:path>
                <a:path w="2540" h="1065529">
                  <a:moveTo>
                    <a:pt x="1921" y="0"/>
                  </a:moveTo>
                  <a:lnTo>
                    <a:pt x="1921" y="2965"/>
                  </a:lnTo>
                </a:path>
                <a:path w="2540" h="1065529">
                  <a:moveTo>
                    <a:pt x="0" y="2965"/>
                  </a:moveTo>
                  <a:lnTo>
                    <a:pt x="0" y="307"/>
                  </a:lnTo>
                </a:path>
              </a:pathLst>
            </a:custGeom>
            <a:ln w="3175">
              <a:solidFill>
                <a:srgbClr val="938F99"/>
              </a:solidFill>
            </a:ln>
          </p:spPr>
          <p:txBody>
            <a:bodyPr wrap="square" lIns="0" tIns="0" rIns="0" bIns="0" rtlCol="0"/>
            <a:lstStyle/>
            <a:p>
              <a:endParaRPr lang="fr-FR" noProof="0" dirty="0"/>
            </a:p>
          </p:txBody>
        </p:sp>
        <p:sp>
          <p:nvSpPr>
            <p:cNvPr id="7466" name="object 7466"/>
            <p:cNvSpPr/>
            <p:nvPr/>
          </p:nvSpPr>
          <p:spPr>
            <a:xfrm>
              <a:off x="8122132" y="5297893"/>
              <a:ext cx="3810" cy="1066800"/>
            </a:xfrm>
            <a:custGeom>
              <a:avLst/>
              <a:gdLst/>
              <a:ahLst/>
              <a:cxnLst/>
              <a:rect l="l" t="t" r="r" b="b"/>
              <a:pathLst>
                <a:path w="3809" h="1066800">
                  <a:moveTo>
                    <a:pt x="3606" y="857224"/>
                  </a:moveTo>
                  <a:lnTo>
                    <a:pt x="0" y="857224"/>
                  </a:lnTo>
                  <a:lnTo>
                    <a:pt x="0" y="1066101"/>
                  </a:lnTo>
                  <a:lnTo>
                    <a:pt x="3606" y="1066660"/>
                  </a:lnTo>
                  <a:lnTo>
                    <a:pt x="3606" y="857224"/>
                  </a:lnTo>
                  <a:close/>
                </a:path>
                <a:path w="3809" h="1066800">
                  <a:moveTo>
                    <a:pt x="3606" y="617601"/>
                  </a:moveTo>
                  <a:lnTo>
                    <a:pt x="0" y="617601"/>
                  </a:lnTo>
                  <a:lnTo>
                    <a:pt x="0" y="760374"/>
                  </a:lnTo>
                  <a:lnTo>
                    <a:pt x="3606" y="759688"/>
                  </a:lnTo>
                  <a:lnTo>
                    <a:pt x="3606" y="617601"/>
                  </a:lnTo>
                  <a:close/>
                </a:path>
                <a:path w="3809" h="1066800">
                  <a:moveTo>
                    <a:pt x="3606" y="0"/>
                  </a:moveTo>
                  <a:lnTo>
                    <a:pt x="0" y="584"/>
                  </a:lnTo>
                  <a:lnTo>
                    <a:pt x="0" y="22326"/>
                  </a:lnTo>
                  <a:lnTo>
                    <a:pt x="3606" y="22326"/>
                  </a:lnTo>
                  <a:lnTo>
                    <a:pt x="3606" y="0"/>
                  </a:lnTo>
                  <a:close/>
                </a:path>
              </a:pathLst>
            </a:custGeom>
            <a:solidFill>
              <a:srgbClr val="938F99"/>
            </a:solidFill>
          </p:spPr>
          <p:txBody>
            <a:bodyPr wrap="square" lIns="0" tIns="0" rIns="0" bIns="0" rtlCol="0"/>
            <a:lstStyle/>
            <a:p>
              <a:endParaRPr lang="fr-FR" noProof="0" dirty="0"/>
            </a:p>
          </p:txBody>
        </p:sp>
        <p:sp>
          <p:nvSpPr>
            <p:cNvPr id="7467" name="object 7467"/>
            <p:cNvSpPr/>
            <p:nvPr/>
          </p:nvSpPr>
          <p:spPr>
            <a:xfrm>
              <a:off x="8122137" y="5297890"/>
              <a:ext cx="3810" cy="1066800"/>
            </a:xfrm>
            <a:custGeom>
              <a:avLst/>
              <a:gdLst/>
              <a:ahLst/>
              <a:cxnLst/>
              <a:rect l="l" t="t" r="r" b="b"/>
              <a:pathLst>
                <a:path w="3809" h="1066800">
                  <a:moveTo>
                    <a:pt x="3602" y="857224"/>
                  </a:moveTo>
                  <a:lnTo>
                    <a:pt x="3602" y="1066653"/>
                  </a:lnTo>
                </a:path>
                <a:path w="3809" h="1066800">
                  <a:moveTo>
                    <a:pt x="0" y="1066104"/>
                  </a:moveTo>
                  <a:lnTo>
                    <a:pt x="0" y="856807"/>
                  </a:lnTo>
                </a:path>
                <a:path w="3809" h="1066800">
                  <a:moveTo>
                    <a:pt x="3602" y="3541"/>
                  </a:moveTo>
                  <a:lnTo>
                    <a:pt x="3602" y="11161"/>
                  </a:lnTo>
                </a:path>
                <a:path w="3809" h="1066800">
                  <a:moveTo>
                    <a:pt x="3602" y="617592"/>
                  </a:moveTo>
                  <a:lnTo>
                    <a:pt x="3602" y="719821"/>
                  </a:lnTo>
                </a:path>
                <a:path w="3809" h="1066800">
                  <a:moveTo>
                    <a:pt x="0" y="719821"/>
                  </a:moveTo>
                  <a:lnTo>
                    <a:pt x="0" y="617240"/>
                  </a:lnTo>
                </a:path>
                <a:path w="3809" h="1066800">
                  <a:moveTo>
                    <a:pt x="0" y="11161"/>
                  </a:moveTo>
                  <a:lnTo>
                    <a:pt x="0" y="3541"/>
                  </a:lnTo>
                </a:path>
                <a:path w="3809" h="1066800">
                  <a:moveTo>
                    <a:pt x="3602" y="737601"/>
                  </a:moveTo>
                  <a:lnTo>
                    <a:pt x="3602" y="759685"/>
                  </a:lnTo>
                </a:path>
                <a:path w="3809" h="1066800">
                  <a:moveTo>
                    <a:pt x="0" y="760374"/>
                  </a:moveTo>
                  <a:lnTo>
                    <a:pt x="0" y="737601"/>
                  </a:lnTo>
                </a:path>
                <a:path w="3809" h="1066800">
                  <a:moveTo>
                    <a:pt x="3602" y="719821"/>
                  </a:moveTo>
                  <a:lnTo>
                    <a:pt x="3602" y="737601"/>
                  </a:lnTo>
                </a:path>
                <a:path w="3809" h="1066800">
                  <a:moveTo>
                    <a:pt x="0" y="737601"/>
                  </a:moveTo>
                  <a:lnTo>
                    <a:pt x="0" y="719821"/>
                  </a:lnTo>
                </a:path>
                <a:path w="3809" h="1066800">
                  <a:moveTo>
                    <a:pt x="3602" y="21321"/>
                  </a:moveTo>
                  <a:lnTo>
                    <a:pt x="3602" y="22490"/>
                  </a:lnTo>
                </a:path>
                <a:path w="3809" h="1066800">
                  <a:moveTo>
                    <a:pt x="0" y="22318"/>
                  </a:moveTo>
                  <a:lnTo>
                    <a:pt x="0" y="21321"/>
                  </a:lnTo>
                </a:path>
                <a:path w="3809" h="1066800">
                  <a:moveTo>
                    <a:pt x="3602" y="11161"/>
                  </a:moveTo>
                  <a:lnTo>
                    <a:pt x="3602" y="21321"/>
                  </a:lnTo>
                </a:path>
                <a:path w="3809" h="1066800">
                  <a:moveTo>
                    <a:pt x="0" y="21321"/>
                  </a:moveTo>
                  <a:lnTo>
                    <a:pt x="0" y="11161"/>
                  </a:lnTo>
                </a:path>
                <a:path w="3809" h="1066800">
                  <a:moveTo>
                    <a:pt x="3602" y="0"/>
                  </a:moveTo>
                  <a:lnTo>
                    <a:pt x="3602" y="3541"/>
                  </a:lnTo>
                </a:path>
                <a:path w="3809" h="1066800">
                  <a:moveTo>
                    <a:pt x="0" y="3541"/>
                  </a:moveTo>
                  <a:lnTo>
                    <a:pt x="0" y="576"/>
                  </a:lnTo>
                </a:path>
              </a:pathLst>
            </a:custGeom>
            <a:ln w="3175">
              <a:solidFill>
                <a:srgbClr val="938F99"/>
              </a:solidFill>
            </a:ln>
          </p:spPr>
          <p:txBody>
            <a:bodyPr wrap="square" lIns="0" tIns="0" rIns="0" bIns="0" rtlCol="0"/>
            <a:lstStyle/>
            <a:p>
              <a:endParaRPr lang="fr-FR" noProof="0" dirty="0"/>
            </a:p>
          </p:txBody>
        </p:sp>
        <p:sp>
          <p:nvSpPr>
            <p:cNvPr id="7468" name="object 7468"/>
            <p:cNvSpPr/>
            <p:nvPr/>
          </p:nvSpPr>
          <p:spPr>
            <a:xfrm>
              <a:off x="8125739" y="5297627"/>
              <a:ext cx="3810" cy="1068070"/>
            </a:xfrm>
            <a:custGeom>
              <a:avLst/>
              <a:gdLst/>
              <a:ahLst/>
              <a:cxnLst/>
              <a:rect l="l" t="t" r="r" b="b"/>
              <a:pathLst>
                <a:path w="3809" h="1068070">
                  <a:moveTo>
                    <a:pt x="3594" y="857910"/>
                  </a:moveTo>
                  <a:lnTo>
                    <a:pt x="0" y="857910"/>
                  </a:lnTo>
                  <a:lnTo>
                    <a:pt x="0" y="1066927"/>
                  </a:lnTo>
                  <a:lnTo>
                    <a:pt x="3594" y="1067473"/>
                  </a:lnTo>
                  <a:lnTo>
                    <a:pt x="3594" y="857910"/>
                  </a:lnTo>
                  <a:close/>
                </a:path>
                <a:path w="3809" h="1068070">
                  <a:moveTo>
                    <a:pt x="3594" y="618210"/>
                  </a:moveTo>
                  <a:lnTo>
                    <a:pt x="0" y="618210"/>
                  </a:lnTo>
                  <a:lnTo>
                    <a:pt x="0" y="759955"/>
                  </a:lnTo>
                  <a:lnTo>
                    <a:pt x="3594" y="759269"/>
                  </a:lnTo>
                  <a:lnTo>
                    <a:pt x="3594" y="618210"/>
                  </a:lnTo>
                  <a:close/>
                </a:path>
                <a:path w="3809" h="1068070">
                  <a:moveTo>
                    <a:pt x="3594" y="0"/>
                  </a:moveTo>
                  <a:lnTo>
                    <a:pt x="0" y="266"/>
                  </a:lnTo>
                  <a:lnTo>
                    <a:pt x="0" y="22758"/>
                  </a:lnTo>
                  <a:lnTo>
                    <a:pt x="3594" y="22758"/>
                  </a:lnTo>
                  <a:lnTo>
                    <a:pt x="3594" y="0"/>
                  </a:lnTo>
                  <a:close/>
                </a:path>
              </a:pathLst>
            </a:custGeom>
            <a:solidFill>
              <a:srgbClr val="938F99"/>
            </a:solidFill>
          </p:spPr>
          <p:txBody>
            <a:bodyPr wrap="square" lIns="0" tIns="0" rIns="0" bIns="0" rtlCol="0"/>
            <a:lstStyle/>
            <a:p>
              <a:endParaRPr lang="fr-FR" noProof="0" dirty="0"/>
            </a:p>
          </p:txBody>
        </p:sp>
        <p:sp>
          <p:nvSpPr>
            <p:cNvPr id="7469" name="object 7469"/>
            <p:cNvSpPr/>
            <p:nvPr/>
          </p:nvSpPr>
          <p:spPr>
            <a:xfrm>
              <a:off x="8125740" y="5297621"/>
              <a:ext cx="3810" cy="1068070"/>
            </a:xfrm>
            <a:custGeom>
              <a:avLst/>
              <a:gdLst/>
              <a:ahLst/>
              <a:cxnLst/>
              <a:rect l="l" t="t" r="r" b="b"/>
              <a:pathLst>
                <a:path w="3809" h="1068070">
                  <a:moveTo>
                    <a:pt x="3602" y="857909"/>
                  </a:moveTo>
                  <a:lnTo>
                    <a:pt x="3602" y="1067472"/>
                  </a:lnTo>
                </a:path>
                <a:path w="3809" h="1068070">
                  <a:moveTo>
                    <a:pt x="0" y="1066922"/>
                  </a:moveTo>
                  <a:lnTo>
                    <a:pt x="0" y="857492"/>
                  </a:lnTo>
                </a:path>
                <a:path w="3809" h="1068070">
                  <a:moveTo>
                    <a:pt x="3602" y="3809"/>
                  </a:moveTo>
                  <a:lnTo>
                    <a:pt x="3602" y="11429"/>
                  </a:lnTo>
                </a:path>
                <a:path w="3809" h="1068070">
                  <a:moveTo>
                    <a:pt x="3602" y="618213"/>
                  </a:moveTo>
                  <a:lnTo>
                    <a:pt x="3602" y="720089"/>
                  </a:lnTo>
                </a:path>
                <a:path w="3809" h="1068070">
                  <a:moveTo>
                    <a:pt x="0" y="720089"/>
                  </a:moveTo>
                  <a:lnTo>
                    <a:pt x="0" y="617861"/>
                  </a:lnTo>
                </a:path>
                <a:path w="3809" h="1068070">
                  <a:moveTo>
                    <a:pt x="0" y="11429"/>
                  </a:moveTo>
                  <a:lnTo>
                    <a:pt x="0" y="3809"/>
                  </a:lnTo>
                </a:path>
                <a:path w="3809" h="1068070">
                  <a:moveTo>
                    <a:pt x="3602" y="737869"/>
                  </a:moveTo>
                  <a:lnTo>
                    <a:pt x="3602" y="759265"/>
                  </a:lnTo>
                </a:path>
                <a:path w="3809" h="1068070">
                  <a:moveTo>
                    <a:pt x="0" y="759953"/>
                  </a:moveTo>
                  <a:lnTo>
                    <a:pt x="0" y="737869"/>
                  </a:lnTo>
                </a:path>
                <a:path w="3809" h="1068070">
                  <a:moveTo>
                    <a:pt x="3602" y="720089"/>
                  </a:moveTo>
                  <a:lnTo>
                    <a:pt x="3602" y="737869"/>
                  </a:lnTo>
                </a:path>
                <a:path w="3809" h="1068070">
                  <a:moveTo>
                    <a:pt x="0" y="737869"/>
                  </a:moveTo>
                  <a:lnTo>
                    <a:pt x="0" y="720089"/>
                  </a:lnTo>
                </a:path>
                <a:path w="3809" h="1068070">
                  <a:moveTo>
                    <a:pt x="3602" y="21589"/>
                  </a:moveTo>
                  <a:lnTo>
                    <a:pt x="3602" y="22930"/>
                  </a:lnTo>
                </a:path>
                <a:path w="3809" h="1068070">
                  <a:moveTo>
                    <a:pt x="0" y="22759"/>
                  </a:moveTo>
                  <a:lnTo>
                    <a:pt x="0" y="21589"/>
                  </a:lnTo>
                </a:path>
                <a:path w="3809" h="1068070">
                  <a:moveTo>
                    <a:pt x="3602" y="11429"/>
                  </a:moveTo>
                  <a:lnTo>
                    <a:pt x="3602" y="21589"/>
                  </a:lnTo>
                </a:path>
                <a:path w="3809" h="1068070">
                  <a:moveTo>
                    <a:pt x="0" y="21589"/>
                  </a:moveTo>
                  <a:lnTo>
                    <a:pt x="0" y="11429"/>
                  </a:lnTo>
                </a:path>
                <a:path w="3809" h="1068070">
                  <a:moveTo>
                    <a:pt x="3602" y="0"/>
                  </a:moveTo>
                  <a:lnTo>
                    <a:pt x="3602" y="3809"/>
                  </a:lnTo>
                </a:path>
                <a:path w="3809" h="1068070">
                  <a:moveTo>
                    <a:pt x="0" y="3809"/>
                  </a:moveTo>
                  <a:lnTo>
                    <a:pt x="0" y="268"/>
                  </a:lnTo>
                </a:path>
              </a:pathLst>
            </a:custGeom>
            <a:ln w="3175">
              <a:solidFill>
                <a:srgbClr val="938F99"/>
              </a:solidFill>
            </a:ln>
          </p:spPr>
          <p:txBody>
            <a:bodyPr wrap="square" lIns="0" tIns="0" rIns="0" bIns="0" rtlCol="0"/>
            <a:lstStyle/>
            <a:p>
              <a:endParaRPr lang="fr-FR" noProof="0" dirty="0"/>
            </a:p>
          </p:txBody>
        </p:sp>
        <p:sp>
          <p:nvSpPr>
            <p:cNvPr id="7470" name="object 7470"/>
            <p:cNvSpPr/>
            <p:nvPr/>
          </p:nvSpPr>
          <p:spPr>
            <a:xfrm>
              <a:off x="8129333" y="5297627"/>
              <a:ext cx="3810" cy="1068070"/>
            </a:xfrm>
            <a:custGeom>
              <a:avLst/>
              <a:gdLst/>
              <a:ahLst/>
              <a:cxnLst/>
              <a:rect l="l" t="t" r="r" b="b"/>
              <a:pathLst>
                <a:path w="3809" h="1068070">
                  <a:moveTo>
                    <a:pt x="3606" y="858329"/>
                  </a:moveTo>
                  <a:lnTo>
                    <a:pt x="0" y="858329"/>
                  </a:lnTo>
                  <a:lnTo>
                    <a:pt x="0" y="1067473"/>
                  </a:lnTo>
                  <a:lnTo>
                    <a:pt x="3606" y="1068019"/>
                  </a:lnTo>
                  <a:lnTo>
                    <a:pt x="3606" y="858329"/>
                  </a:lnTo>
                  <a:close/>
                </a:path>
                <a:path w="3809" h="1068070">
                  <a:moveTo>
                    <a:pt x="3606" y="618566"/>
                  </a:moveTo>
                  <a:lnTo>
                    <a:pt x="0" y="618566"/>
                  </a:lnTo>
                  <a:lnTo>
                    <a:pt x="0" y="759269"/>
                  </a:lnTo>
                  <a:lnTo>
                    <a:pt x="3606" y="758571"/>
                  </a:lnTo>
                  <a:lnTo>
                    <a:pt x="3606" y="618566"/>
                  </a:lnTo>
                  <a:close/>
                </a:path>
                <a:path w="3809" h="1068070">
                  <a:moveTo>
                    <a:pt x="3606" y="0"/>
                  </a:moveTo>
                  <a:lnTo>
                    <a:pt x="0" y="0"/>
                  </a:lnTo>
                  <a:lnTo>
                    <a:pt x="0" y="22936"/>
                  </a:lnTo>
                  <a:lnTo>
                    <a:pt x="3606" y="22936"/>
                  </a:lnTo>
                  <a:lnTo>
                    <a:pt x="3606" y="0"/>
                  </a:lnTo>
                  <a:close/>
                </a:path>
              </a:pathLst>
            </a:custGeom>
            <a:solidFill>
              <a:srgbClr val="938F97"/>
            </a:solidFill>
          </p:spPr>
          <p:txBody>
            <a:bodyPr wrap="square" lIns="0" tIns="0" rIns="0" bIns="0" rtlCol="0"/>
            <a:lstStyle/>
            <a:p>
              <a:endParaRPr lang="fr-FR" noProof="0" dirty="0"/>
            </a:p>
          </p:txBody>
        </p:sp>
        <p:sp>
          <p:nvSpPr>
            <p:cNvPr id="7471" name="object 7471"/>
            <p:cNvSpPr/>
            <p:nvPr/>
          </p:nvSpPr>
          <p:spPr>
            <a:xfrm>
              <a:off x="8129343" y="5297621"/>
              <a:ext cx="3810" cy="1068070"/>
            </a:xfrm>
            <a:custGeom>
              <a:avLst/>
              <a:gdLst/>
              <a:ahLst/>
              <a:cxnLst/>
              <a:rect l="l" t="t" r="r" b="b"/>
              <a:pathLst>
                <a:path w="3809" h="1068070">
                  <a:moveTo>
                    <a:pt x="3602" y="858325"/>
                  </a:moveTo>
                  <a:lnTo>
                    <a:pt x="3602" y="1068022"/>
                  </a:lnTo>
                </a:path>
                <a:path w="3809" h="1068070">
                  <a:moveTo>
                    <a:pt x="0" y="1067472"/>
                  </a:moveTo>
                  <a:lnTo>
                    <a:pt x="0" y="857909"/>
                  </a:lnTo>
                </a:path>
                <a:path w="3809" h="1068070">
                  <a:moveTo>
                    <a:pt x="3602" y="3809"/>
                  </a:moveTo>
                  <a:lnTo>
                    <a:pt x="3602" y="11429"/>
                  </a:lnTo>
                </a:path>
                <a:path w="3809" h="1068070">
                  <a:moveTo>
                    <a:pt x="3602" y="618566"/>
                  </a:moveTo>
                  <a:lnTo>
                    <a:pt x="3602" y="720089"/>
                  </a:lnTo>
                </a:path>
                <a:path w="3809" h="1068070">
                  <a:moveTo>
                    <a:pt x="0" y="720089"/>
                  </a:moveTo>
                  <a:lnTo>
                    <a:pt x="0" y="618213"/>
                  </a:lnTo>
                </a:path>
                <a:path w="3809" h="1068070">
                  <a:moveTo>
                    <a:pt x="0" y="11429"/>
                  </a:moveTo>
                  <a:lnTo>
                    <a:pt x="0" y="3809"/>
                  </a:lnTo>
                </a:path>
                <a:path w="3809" h="1068070">
                  <a:moveTo>
                    <a:pt x="3602" y="737869"/>
                  </a:moveTo>
                  <a:lnTo>
                    <a:pt x="3602" y="758576"/>
                  </a:lnTo>
                </a:path>
                <a:path w="3809" h="1068070">
                  <a:moveTo>
                    <a:pt x="0" y="759265"/>
                  </a:moveTo>
                  <a:lnTo>
                    <a:pt x="0" y="737869"/>
                  </a:lnTo>
                </a:path>
                <a:path w="3809" h="1068070">
                  <a:moveTo>
                    <a:pt x="3602" y="720089"/>
                  </a:moveTo>
                  <a:lnTo>
                    <a:pt x="3602" y="737869"/>
                  </a:lnTo>
                </a:path>
                <a:path w="3809" h="1068070">
                  <a:moveTo>
                    <a:pt x="0" y="737869"/>
                  </a:moveTo>
                  <a:lnTo>
                    <a:pt x="0" y="720089"/>
                  </a:lnTo>
                </a:path>
                <a:path w="3809" h="1068070">
                  <a:moveTo>
                    <a:pt x="3602" y="21589"/>
                  </a:moveTo>
                  <a:lnTo>
                    <a:pt x="3602" y="23101"/>
                  </a:lnTo>
                </a:path>
                <a:path w="3809" h="1068070">
                  <a:moveTo>
                    <a:pt x="0" y="22930"/>
                  </a:moveTo>
                  <a:lnTo>
                    <a:pt x="0" y="21589"/>
                  </a:lnTo>
                </a:path>
                <a:path w="3809" h="1068070">
                  <a:moveTo>
                    <a:pt x="3602" y="11429"/>
                  </a:moveTo>
                  <a:lnTo>
                    <a:pt x="3602" y="21589"/>
                  </a:lnTo>
                </a:path>
                <a:path w="3809" h="1068070">
                  <a:moveTo>
                    <a:pt x="0" y="21589"/>
                  </a:moveTo>
                  <a:lnTo>
                    <a:pt x="0" y="11429"/>
                  </a:lnTo>
                </a:path>
                <a:path w="3809" h="1068070">
                  <a:moveTo>
                    <a:pt x="3602" y="0"/>
                  </a:moveTo>
                  <a:lnTo>
                    <a:pt x="3602" y="3809"/>
                  </a:lnTo>
                </a:path>
                <a:path w="3809" h="1068070">
                  <a:moveTo>
                    <a:pt x="0" y="3809"/>
                  </a:moveTo>
                  <a:lnTo>
                    <a:pt x="0" y="0"/>
                  </a:lnTo>
                </a:path>
              </a:pathLst>
            </a:custGeom>
            <a:ln w="3175">
              <a:solidFill>
                <a:srgbClr val="938F97"/>
              </a:solidFill>
            </a:ln>
          </p:spPr>
          <p:txBody>
            <a:bodyPr wrap="square" lIns="0" tIns="0" rIns="0" bIns="0" rtlCol="0"/>
            <a:lstStyle/>
            <a:p>
              <a:endParaRPr lang="fr-FR" noProof="0" dirty="0"/>
            </a:p>
          </p:txBody>
        </p:sp>
        <p:sp>
          <p:nvSpPr>
            <p:cNvPr id="7472" name="object 7472"/>
            <p:cNvSpPr/>
            <p:nvPr/>
          </p:nvSpPr>
          <p:spPr>
            <a:xfrm>
              <a:off x="8132940" y="5297627"/>
              <a:ext cx="1905" cy="1068070"/>
            </a:xfrm>
            <a:custGeom>
              <a:avLst/>
              <a:gdLst/>
              <a:ahLst/>
              <a:cxnLst/>
              <a:rect l="l" t="t" r="r" b="b"/>
              <a:pathLst>
                <a:path w="1904" h="1068070">
                  <a:moveTo>
                    <a:pt x="1676" y="858520"/>
                  </a:moveTo>
                  <a:lnTo>
                    <a:pt x="0" y="858520"/>
                  </a:lnTo>
                  <a:lnTo>
                    <a:pt x="0" y="1068019"/>
                  </a:lnTo>
                  <a:lnTo>
                    <a:pt x="1676" y="1068019"/>
                  </a:lnTo>
                  <a:lnTo>
                    <a:pt x="1676" y="858520"/>
                  </a:lnTo>
                  <a:close/>
                </a:path>
                <a:path w="1904" h="1068070">
                  <a:moveTo>
                    <a:pt x="1676" y="618731"/>
                  </a:moveTo>
                  <a:lnTo>
                    <a:pt x="0" y="618731"/>
                  </a:lnTo>
                  <a:lnTo>
                    <a:pt x="0" y="758253"/>
                  </a:lnTo>
                  <a:lnTo>
                    <a:pt x="1676" y="758253"/>
                  </a:lnTo>
                  <a:lnTo>
                    <a:pt x="1676" y="618731"/>
                  </a:lnTo>
                  <a:close/>
                </a:path>
                <a:path w="1904" h="1068070">
                  <a:moveTo>
                    <a:pt x="1676" y="0"/>
                  </a:moveTo>
                  <a:lnTo>
                    <a:pt x="0" y="0"/>
                  </a:lnTo>
                  <a:lnTo>
                    <a:pt x="0" y="23177"/>
                  </a:lnTo>
                  <a:lnTo>
                    <a:pt x="1676" y="23177"/>
                  </a:lnTo>
                  <a:lnTo>
                    <a:pt x="1676" y="0"/>
                  </a:lnTo>
                  <a:close/>
                </a:path>
              </a:pathLst>
            </a:custGeom>
            <a:solidFill>
              <a:srgbClr val="938F97"/>
            </a:solidFill>
          </p:spPr>
          <p:txBody>
            <a:bodyPr wrap="square" lIns="0" tIns="0" rIns="0" bIns="0" rtlCol="0"/>
            <a:lstStyle/>
            <a:p>
              <a:endParaRPr lang="fr-FR" noProof="0" dirty="0"/>
            </a:p>
          </p:txBody>
        </p:sp>
        <p:sp>
          <p:nvSpPr>
            <p:cNvPr id="7473" name="object 7473"/>
            <p:cNvSpPr/>
            <p:nvPr/>
          </p:nvSpPr>
          <p:spPr>
            <a:xfrm>
              <a:off x="8132946" y="5297621"/>
              <a:ext cx="1905" cy="1068705"/>
            </a:xfrm>
            <a:custGeom>
              <a:avLst/>
              <a:gdLst/>
              <a:ahLst/>
              <a:cxnLst/>
              <a:rect l="l" t="t" r="r" b="b"/>
              <a:pathLst>
                <a:path w="1904" h="1068704">
                  <a:moveTo>
                    <a:pt x="1681" y="858519"/>
                  </a:moveTo>
                  <a:lnTo>
                    <a:pt x="1681" y="1068278"/>
                  </a:lnTo>
                </a:path>
                <a:path w="1904" h="1068704">
                  <a:moveTo>
                    <a:pt x="0" y="1068022"/>
                  </a:moveTo>
                  <a:lnTo>
                    <a:pt x="0" y="858325"/>
                  </a:lnTo>
                </a:path>
                <a:path w="1904" h="1068704">
                  <a:moveTo>
                    <a:pt x="1681" y="3809"/>
                  </a:moveTo>
                  <a:lnTo>
                    <a:pt x="1681" y="11429"/>
                  </a:lnTo>
                </a:path>
                <a:path w="1904" h="1068704">
                  <a:moveTo>
                    <a:pt x="1681" y="618730"/>
                  </a:moveTo>
                  <a:lnTo>
                    <a:pt x="1681" y="720089"/>
                  </a:lnTo>
                </a:path>
                <a:path w="1904" h="1068704">
                  <a:moveTo>
                    <a:pt x="0" y="720089"/>
                  </a:moveTo>
                  <a:lnTo>
                    <a:pt x="0" y="618566"/>
                  </a:lnTo>
                </a:path>
                <a:path w="1904" h="1068704">
                  <a:moveTo>
                    <a:pt x="0" y="11429"/>
                  </a:moveTo>
                  <a:lnTo>
                    <a:pt x="0" y="3809"/>
                  </a:lnTo>
                </a:path>
                <a:path w="1904" h="1068704">
                  <a:moveTo>
                    <a:pt x="1681" y="737869"/>
                  </a:moveTo>
                  <a:lnTo>
                    <a:pt x="1681" y="758254"/>
                  </a:lnTo>
                </a:path>
                <a:path w="1904" h="1068704">
                  <a:moveTo>
                    <a:pt x="0" y="758576"/>
                  </a:moveTo>
                  <a:lnTo>
                    <a:pt x="0" y="737869"/>
                  </a:lnTo>
                </a:path>
                <a:path w="1904" h="1068704">
                  <a:moveTo>
                    <a:pt x="1681" y="720089"/>
                  </a:moveTo>
                  <a:lnTo>
                    <a:pt x="1681" y="737869"/>
                  </a:lnTo>
                </a:path>
                <a:path w="1904" h="1068704">
                  <a:moveTo>
                    <a:pt x="0" y="737869"/>
                  </a:moveTo>
                  <a:lnTo>
                    <a:pt x="0" y="720089"/>
                  </a:lnTo>
                </a:path>
                <a:path w="1904" h="1068704">
                  <a:moveTo>
                    <a:pt x="1681" y="21589"/>
                  </a:moveTo>
                  <a:lnTo>
                    <a:pt x="1681" y="23181"/>
                  </a:lnTo>
                </a:path>
                <a:path w="1904" h="1068704">
                  <a:moveTo>
                    <a:pt x="0" y="23101"/>
                  </a:moveTo>
                  <a:lnTo>
                    <a:pt x="0" y="21589"/>
                  </a:lnTo>
                </a:path>
                <a:path w="1904" h="1068704">
                  <a:moveTo>
                    <a:pt x="1681" y="11429"/>
                  </a:moveTo>
                  <a:lnTo>
                    <a:pt x="1681" y="21589"/>
                  </a:lnTo>
                </a:path>
                <a:path w="1904" h="1068704">
                  <a:moveTo>
                    <a:pt x="0" y="21589"/>
                  </a:moveTo>
                  <a:lnTo>
                    <a:pt x="0" y="11429"/>
                  </a:lnTo>
                </a:path>
                <a:path w="1904" h="1068704">
                  <a:moveTo>
                    <a:pt x="1681" y="0"/>
                  </a:moveTo>
                  <a:lnTo>
                    <a:pt x="1681" y="3809"/>
                  </a:lnTo>
                </a:path>
                <a:path w="1904" h="1068704">
                  <a:moveTo>
                    <a:pt x="0" y="3809"/>
                  </a:moveTo>
                  <a:lnTo>
                    <a:pt x="0" y="0"/>
                  </a:lnTo>
                </a:path>
              </a:pathLst>
            </a:custGeom>
            <a:ln w="3175">
              <a:solidFill>
                <a:srgbClr val="938F97"/>
              </a:solidFill>
            </a:ln>
          </p:spPr>
          <p:txBody>
            <a:bodyPr wrap="square" lIns="0" tIns="0" rIns="0" bIns="0" rtlCol="0"/>
            <a:lstStyle/>
            <a:p>
              <a:endParaRPr lang="fr-FR" noProof="0" dirty="0"/>
            </a:p>
          </p:txBody>
        </p:sp>
        <p:sp>
          <p:nvSpPr>
            <p:cNvPr id="7474" name="object 7474"/>
            <p:cNvSpPr/>
            <p:nvPr/>
          </p:nvSpPr>
          <p:spPr>
            <a:xfrm>
              <a:off x="8134617" y="5297627"/>
              <a:ext cx="4445" cy="1069340"/>
            </a:xfrm>
            <a:custGeom>
              <a:avLst/>
              <a:gdLst/>
              <a:ahLst/>
              <a:cxnLst/>
              <a:rect l="l" t="t" r="r" b="b"/>
              <a:pathLst>
                <a:path w="4445" h="1069339">
                  <a:moveTo>
                    <a:pt x="3848" y="858113"/>
                  </a:moveTo>
                  <a:lnTo>
                    <a:pt x="0" y="858520"/>
                  </a:lnTo>
                  <a:lnTo>
                    <a:pt x="0" y="1068285"/>
                  </a:lnTo>
                  <a:lnTo>
                    <a:pt x="3848" y="1068870"/>
                  </a:lnTo>
                  <a:lnTo>
                    <a:pt x="3848" y="858113"/>
                  </a:lnTo>
                  <a:close/>
                </a:path>
                <a:path w="4445" h="1069339">
                  <a:moveTo>
                    <a:pt x="3848" y="619112"/>
                  </a:moveTo>
                  <a:lnTo>
                    <a:pt x="0" y="619112"/>
                  </a:lnTo>
                  <a:lnTo>
                    <a:pt x="0" y="758253"/>
                  </a:lnTo>
                  <a:lnTo>
                    <a:pt x="3848" y="758253"/>
                  </a:lnTo>
                  <a:lnTo>
                    <a:pt x="3848" y="619112"/>
                  </a:lnTo>
                  <a:close/>
                </a:path>
                <a:path w="4445" h="1069339">
                  <a:moveTo>
                    <a:pt x="3848" y="0"/>
                  </a:moveTo>
                  <a:lnTo>
                    <a:pt x="0" y="0"/>
                  </a:lnTo>
                  <a:lnTo>
                    <a:pt x="0" y="23177"/>
                  </a:lnTo>
                  <a:lnTo>
                    <a:pt x="3848" y="23177"/>
                  </a:lnTo>
                  <a:lnTo>
                    <a:pt x="3848" y="0"/>
                  </a:lnTo>
                  <a:close/>
                </a:path>
              </a:pathLst>
            </a:custGeom>
            <a:solidFill>
              <a:srgbClr val="938F97"/>
            </a:solidFill>
          </p:spPr>
          <p:txBody>
            <a:bodyPr wrap="square" lIns="0" tIns="0" rIns="0" bIns="0" rtlCol="0"/>
            <a:lstStyle/>
            <a:p>
              <a:endParaRPr lang="fr-FR" noProof="0" dirty="0"/>
            </a:p>
          </p:txBody>
        </p:sp>
        <p:sp>
          <p:nvSpPr>
            <p:cNvPr id="7475" name="object 7475"/>
            <p:cNvSpPr/>
            <p:nvPr/>
          </p:nvSpPr>
          <p:spPr>
            <a:xfrm>
              <a:off x="8134627" y="5297621"/>
              <a:ext cx="4445" cy="1069340"/>
            </a:xfrm>
            <a:custGeom>
              <a:avLst/>
              <a:gdLst/>
              <a:ahLst/>
              <a:cxnLst/>
              <a:rect l="l" t="t" r="r" b="b"/>
              <a:pathLst>
                <a:path w="4445" h="1069339">
                  <a:moveTo>
                    <a:pt x="3843" y="858519"/>
                  </a:moveTo>
                  <a:lnTo>
                    <a:pt x="3843" y="1068865"/>
                  </a:lnTo>
                </a:path>
                <a:path w="4445" h="1069339">
                  <a:moveTo>
                    <a:pt x="0" y="1068278"/>
                  </a:moveTo>
                  <a:lnTo>
                    <a:pt x="0" y="858519"/>
                  </a:lnTo>
                </a:path>
                <a:path w="4445" h="1069339">
                  <a:moveTo>
                    <a:pt x="3843" y="758189"/>
                  </a:moveTo>
                  <a:lnTo>
                    <a:pt x="3843" y="758527"/>
                  </a:lnTo>
                </a:path>
                <a:path w="4445" h="1069339">
                  <a:moveTo>
                    <a:pt x="3843" y="858113"/>
                  </a:moveTo>
                  <a:lnTo>
                    <a:pt x="3843" y="858519"/>
                  </a:lnTo>
                </a:path>
                <a:path w="4445" h="1069339">
                  <a:moveTo>
                    <a:pt x="3843" y="3809"/>
                  </a:moveTo>
                  <a:lnTo>
                    <a:pt x="3843" y="11429"/>
                  </a:lnTo>
                </a:path>
                <a:path w="4445" h="1069339">
                  <a:moveTo>
                    <a:pt x="3843" y="619106"/>
                  </a:moveTo>
                  <a:lnTo>
                    <a:pt x="3843" y="720089"/>
                  </a:lnTo>
                </a:path>
                <a:path w="4445" h="1069339">
                  <a:moveTo>
                    <a:pt x="0" y="720089"/>
                  </a:moveTo>
                  <a:lnTo>
                    <a:pt x="0" y="618730"/>
                  </a:lnTo>
                </a:path>
                <a:path w="4445" h="1069339">
                  <a:moveTo>
                    <a:pt x="0" y="11429"/>
                  </a:moveTo>
                  <a:lnTo>
                    <a:pt x="0" y="3809"/>
                  </a:lnTo>
                </a:path>
                <a:path w="4445" h="1069339">
                  <a:moveTo>
                    <a:pt x="3843" y="737869"/>
                  </a:moveTo>
                  <a:lnTo>
                    <a:pt x="3843" y="758189"/>
                  </a:lnTo>
                </a:path>
                <a:path w="4445" h="1069339">
                  <a:moveTo>
                    <a:pt x="0" y="758254"/>
                  </a:moveTo>
                  <a:lnTo>
                    <a:pt x="0" y="737869"/>
                  </a:lnTo>
                </a:path>
                <a:path w="4445" h="1069339">
                  <a:moveTo>
                    <a:pt x="3843" y="720089"/>
                  </a:moveTo>
                  <a:lnTo>
                    <a:pt x="3843" y="737869"/>
                  </a:lnTo>
                </a:path>
                <a:path w="4445" h="1069339">
                  <a:moveTo>
                    <a:pt x="0" y="737869"/>
                  </a:moveTo>
                  <a:lnTo>
                    <a:pt x="0" y="720089"/>
                  </a:lnTo>
                </a:path>
                <a:path w="4445" h="1069339">
                  <a:moveTo>
                    <a:pt x="3843" y="21589"/>
                  </a:moveTo>
                  <a:lnTo>
                    <a:pt x="3843" y="23364"/>
                  </a:lnTo>
                </a:path>
                <a:path w="4445" h="1069339">
                  <a:moveTo>
                    <a:pt x="0" y="23181"/>
                  </a:moveTo>
                  <a:lnTo>
                    <a:pt x="0" y="21589"/>
                  </a:lnTo>
                </a:path>
                <a:path w="4445" h="1069339">
                  <a:moveTo>
                    <a:pt x="3843" y="11429"/>
                  </a:moveTo>
                  <a:lnTo>
                    <a:pt x="3843" y="21589"/>
                  </a:lnTo>
                </a:path>
                <a:path w="4445" h="1069339">
                  <a:moveTo>
                    <a:pt x="0" y="21589"/>
                  </a:moveTo>
                  <a:lnTo>
                    <a:pt x="0" y="11429"/>
                  </a:lnTo>
                </a:path>
                <a:path w="4445" h="1069339">
                  <a:moveTo>
                    <a:pt x="3843" y="0"/>
                  </a:moveTo>
                  <a:lnTo>
                    <a:pt x="3843" y="3809"/>
                  </a:lnTo>
                </a:path>
                <a:path w="4445" h="1069339">
                  <a:moveTo>
                    <a:pt x="0" y="3809"/>
                  </a:moveTo>
                  <a:lnTo>
                    <a:pt x="0" y="0"/>
                  </a:lnTo>
                </a:path>
              </a:pathLst>
            </a:custGeom>
            <a:ln w="3175">
              <a:solidFill>
                <a:srgbClr val="938F97"/>
              </a:solidFill>
            </a:ln>
          </p:spPr>
          <p:txBody>
            <a:bodyPr wrap="square" lIns="0" tIns="0" rIns="0" bIns="0" rtlCol="0"/>
            <a:lstStyle/>
            <a:p>
              <a:endParaRPr lang="fr-FR" noProof="0" dirty="0"/>
            </a:p>
          </p:txBody>
        </p:sp>
        <p:sp>
          <p:nvSpPr>
            <p:cNvPr id="7476" name="object 7476"/>
            <p:cNvSpPr/>
            <p:nvPr/>
          </p:nvSpPr>
          <p:spPr>
            <a:xfrm>
              <a:off x="8138465" y="5297627"/>
              <a:ext cx="3810" cy="1069975"/>
            </a:xfrm>
            <a:custGeom>
              <a:avLst/>
              <a:gdLst/>
              <a:ahLst/>
              <a:cxnLst/>
              <a:rect l="l" t="t" r="r" b="b"/>
              <a:pathLst>
                <a:path w="3809" h="1069975">
                  <a:moveTo>
                    <a:pt x="3606" y="858520"/>
                  </a:moveTo>
                  <a:lnTo>
                    <a:pt x="0" y="858520"/>
                  </a:lnTo>
                  <a:lnTo>
                    <a:pt x="0" y="1068870"/>
                  </a:lnTo>
                  <a:lnTo>
                    <a:pt x="3606" y="1069416"/>
                  </a:lnTo>
                  <a:lnTo>
                    <a:pt x="3606" y="858520"/>
                  </a:lnTo>
                  <a:close/>
                </a:path>
                <a:path w="3809" h="1069975">
                  <a:moveTo>
                    <a:pt x="3606" y="619455"/>
                  </a:moveTo>
                  <a:lnTo>
                    <a:pt x="0" y="619455"/>
                  </a:lnTo>
                  <a:lnTo>
                    <a:pt x="0" y="758190"/>
                  </a:lnTo>
                  <a:lnTo>
                    <a:pt x="3606" y="758190"/>
                  </a:lnTo>
                  <a:lnTo>
                    <a:pt x="3606" y="619455"/>
                  </a:lnTo>
                  <a:close/>
                </a:path>
                <a:path w="3809" h="1069975">
                  <a:moveTo>
                    <a:pt x="3606" y="0"/>
                  </a:moveTo>
                  <a:lnTo>
                    <a:pt x="0" y="0"/>
                  </a:lnTo>
                  <a:lnTo>
                    <a:pt x="0" y="23368"/>
                  </a:lnTo>
                  <a:lnTo>
                    <a:pt x="3606" y="23368"/>
                  </a:lnTo>
                  <a:lnTo>
                    <a:pt x="3606" y="0"/>
                  </a:lnTo>
                  <a:close/>
                </a:path>
              </a:pathLst>
            </a:custGeom>
            <a:solidFill>
              <a:srgbClr val="938F97"/>
            </a:solidFill>
          </p:spPr>
          <p:txBody>
            <a:bodyPr wrap="square" lIns="0" tIns="0" rIns="0" bIns="0" rtlCol="0"/>
            <a:lstStyle/>
            <a:p>
              <a:endParaRPr lang="fr-FR" noProof="0" dirty="0"/>
            </a:p>
          </p:txBody>
        </p:sp>
        <p:sp>
          <p:nvSpPr>
            <p:cNvPr id="7477" name="object 7477"/>
            <p:cNvSpPr/>
            <p:nvPr/>
          </p:nvSpPr>
          <p:spPr>
            <a:xfrm>
              <a:off x="8138470" y="5297621"/>
              <a:ext cx="3810" cy="1069975"/>
            </a:xfrm>
            <a:custGeom>
              <a:avLst/>
              <a:gdLst/>
              <a:ahLst/>
              <a:cxnLst/>
              <a:rect l="l" t="t" r="r" b="b"/>
              <a:pathLst>
                <a:path w="3809" h="1069975">
                  <a:moveTo>
                    <a:pt x="3602" y="858519"/>
                  </a:moveTo>
                  <a:lnTo>
                    <a:pt x="3602" y="1069414"/>
                  </a:lnTo>
                </a:path>
                <a:path w="3809" h="1069975">
                  <a:moveTo>
                    <a:pt x="0" y="1068865"/>
                  </a:moveTo>
                  <a:lnTo>
                    <a:pt x="0" y="858519"/>
                  </a:lnTo>
                </a:path>
                <a:path w="3809" h="1069975">
                  <a:moveTo>
                    <a:pt x="3602" y="758189"/>
                  </a:moveTo>
                  <a:lnTo>
                    <a:pt x="3602" y="758875"/>
                  </a:lnTo>
                </a:path>
                <a:path w="3809" h="1069975">
                  <a:moveTo>
                    <a:pt x="3602" y="857732"/>
                  </a:moveTo>
                  <a:lnTo>
                    <a:pt x="3602" y="858519"/>
                  </a:lnTo>
                </a:path>
                <a:path w="3809" h="1069975">
                  <a:moveTo>
                    <a:pt x="0" y="858519"/>
                  </a:moveTo>
                  <a:lnTo>
                    <a:pt x="0" y="858113"/>
                  </a:lnTo>
                </a:path>
                <a:path w="3809" h="1069975">
                  <a:moveTo>
                    <a:pt x="0" y="758527"/>
                  </a:moveTo>
                  <a:lnTo>
                    <a:pt x="0" y="758189"/>
                  </a:lnTo>
                </a:path>
                <a:path w="3809" h="1069975">
                  <a:moveTo>
                    <a:pt x="3602" y="3809"/>
                  </a:moveTo>
                  <a:lnTo>
                    <a:pt x="3602" y="11429"/>
                  </a:lnTo>
                </a:path>
                <a:path w="3809" h="1069975">
                  <a:moveTo>
                    <a:pt x="3602" y="619458"/>
                  </a:moveTo>
                  <a:lnTo>
                    <a:pt x="3602" y="720089"/>
                  </a:lnTo>
                </a:path>
                <a:path w="3809" h="1069975">
                  <a:moveTo>
                    <a:pt x="0" y="720089"/>
                  </a:moveTo>
                  <a:lnTo>
                    <a:pt x="0" y="619106"/>
                  </a:lnTo>
                </a:path>
                <a:path w="3809" h="1069975">
                  <a:moveTo>
                    <a:pt x="0" y="11429"/>
                  </a:moveTo>
                  <a:lnTo>
                    <a:pt x="0" y="3809"/>
                  </a:lnTo>
                </a:path>
                <a:path w="3809" h="1069975">
                  <a:moveTo>
                    <a:pt x="3602" y="737869"/>
                  </a:moveTo>
                  <a:lnTo>
                    <a:pt x="3602" y="758189"/>
                  </a:lnTo>
                </a:path>
                <a:path w="3809" h="1069975">
                  <a:moveTo>
                    <a:pt x="0" y="758189"/>
                  </a:moveTo>
                  <a:lnTo>
                    <a:pt x="0" y="737869"/>
                  </a:lnTo>
                </a:path>
                <a:path w="3809" h="1069975">
                  <a:moveTo>
                    <a:pt x="3602" y="720089"/>
                  </a:moveTo>
                  <a:lnTo>
                    <a:pt x="3602" y="737869"/>
                  </a:lnTo>
                </a:path>
                <a:path w="3809" h="1069975">
                  <a:moveTo>
                    <a:pt x="0" y="737869"/>
                  </a:moveTo>
                  <a:lnTo>
                    <a:pt x="0" y="720089"/>
                  </a:lnTo>
                </a:path>
                <a:path w="3809" h="1069975">
                  <a:moveTo>
                    <a:pt x="3602" y="21589"/>
                  </a:moveTo>
                  <a:lnTo>
                    <a:pt x="3602" y="23535"/>
                  </a:lnTo>
                </a:path>
                <a:path w="3809" h="1069975">
                  <a:moveTo>
                    <a:pt x="0" y="23364"/>
                  </a:moveTo>
                  <a:lnTo>
                    <a:pt x="0" y="21589"/>
                  </a:lnTo>
                </a:path>
                <a:path w="3809" h="1069975">
                  <a:moveTo>
                    <a:pt x="3602" y="11429"/>
                  </a:moveTo>
                  <a:lnTo>
                    <a:pt x="3602" y="21589"/>
                  </a:lnTo>
                </a:path>
                <a:path w="3809" h="1069975">
                  <a:moveTo>
                    <a:pt x="0" y="21589"/>
                  </a:moveTo>
                  <a:lnTo>
                    <a:pt x="0" y="11429"/>
                  </a:lnTo>
                </a:path>
                <a:path w="3809" h="1069975">
                  <a:moveTo>
                    <a:pt x="3602" y="0"/>
                  </a:moveTo>
                  <a:lnTo>
                    <a:pt x="3602" y="3809"/>
                  </a:lnTo>
                </a:path>
                <a:path w="3809" h="1069975">
                  <a:moveTo>
                    <a:pt x="0" y="3809"/>
                  </a:moveTo>
                  <a:lnTo>
                    <a:pt x="0" y="0"/>
                  </a:lnTo>
                </a:path>
              </a:pathLst>
            </a:custGeom>
            <a:ln w="3175">
              <a:solidFill>
                <a:srgbClr val="938F97"/>
              </a:solidFill>
            </a:ln>
          </p:spPr>
          <p:txBody>
            <a:bodyPr wrap="square" lIns="0" tIns="0" rIns="0" bIns="0" rtlCol="0"/>
            <a:lstStyle/>
            <a:p>
              <a:endParaRPr lang="fr-FR" noProof="0" dirty="0"/>
            </a:p>
          </p:txBody>
        </p:sp>
        <p:sp>
          <p:nvSpPr>
            <p:cNvPr id="7478" name="object 7478"/>
            <p:cNvSpPr/>
            <p:nvPr/>
          </p:nvSpPr>
          <p:spPr>
            <a:xfrm>
              <a:off x="8142071" y="5297627"/>
              <a:ext cx="1905" cy="1069975"/>
            </a:xfrm>
            <a:custGeom>
              <a:avLst/>
              <a:gdLst/>
              <a:ahLst/>
              <a:cxnLst/>
              <a:rect l="l" t="t" r="r" b="b"/>
              <a:pathLst>
                <a:path w="1904" h="1069975">
                  <a:moveTo>
                    <a:pt x="1676" y="858520"/>
                  </a:moveTo>
                  <a:lnTo>
                    <a:pt x="0" y="858520"/>
                  </a:lnTo>
                  <a:lnTo>
                    <a:pt x="0" y="1069416"/>
                  </a:lnTo>
                  <a:lnTo>
                    <a:pt x="1676" y="1069416"/>
                  </a:lnTo>
                  <a:lnTo>
                    <a:pt x="1676" y="858520"/>
                  </a:lnTo>
                  <a:close/>
                </a:path>
                <a:path w="1904" h="1069975">
                  <a:moveTo>
                    <a:pt x="1676" y="619620"/>
                  </a:moveTo>
                  <a:lnTo>
                    <a:pt x="0" y="619620"/>
                  </a:lnTo>
                  <a:lnTo>
                    <a:pt x="0" y="758190"/>
                  </a:lnTo>
                  <a:lnTo>
                    <a:pt x="1676" y="758190"/>
                  </a:lnTo>
                  <a:lnTo>
                    <a:pt x="1676" y="619620"/>
                  </a:lnTo>
                  <a:close/>
                </a:path>
                <a:path w="1904" h="1069975">
                  <a:moveTo>
                    <a:pt x="1676" y="0"/>
                  </a:moveTo>
                  <a:lnTo>
                    <a:pt x="0" y="0"/>
                  </a:lnTo>
                  <a:lnTo>
                    <a:pt x="0" y="23622"/>
                  </a:lnTo>
                  <a:lnTo>
                    <a:pt x="1676" y="23622"/>
                  </a:lnTo>
                  <a:lnTo>
                    <a:pt x="1676" y="0"/>
                  </a:lnTo>
                  <a:close/>
                </a:path>
              </a:pathLst>
            </a:custGeom>
            <a:solidFill>
              <a:srgbClr val="928E97"/>
            </a:solidFill>
          </p:spPr>
          <p:txBody>
            <a:bodyPr wrap="square" lIns="0" tIns="0" rIns="0" bIns="0" rtlCol="0"/>
            <a:lstStyle/>
            <a:p>
              <a:endParaRPr lang="fr-FR" noProof="0" dirty="0"/>
            </a:p>
          </p:txBody>
        </p:sp>
        <p:sp>
          <p:nvSpPr>
            <p:cNvPr id="7479" name="object 7479"/>
            <p:cNvSpPr/>
            <p:nvPr/>
          </p:nvSpPr>
          <p:spPr>
            <a:xfrm>
              <a:off x="8142073" y="5297621"/>
              <a:ext cx="1905" cy="1069975"/>
            </a:xfrm>
            <a:custGeom>
              <a:avLst/>
              <a:gdLst/>
              <a:ahLst/>
              <a:cxnLst/>
              <a:rect l="l" t="t" r="r" b="b"/>
              <a:pathLst>
                <a:path w="1904" h="1069975">
                  <a:moveTo>
                    <a:pt x="1681" y="858519"/>
                  </a:moveTo>
                  <a:lnTo>
                    <a:pt x="1681" y="1069671"/>
                  </a:lnTo>
                </a:path>
                <a:path w="1904" h="1069975">
                  <a:moveTo>
                    <a:pt x="0" y="1069414"/>
                  </a:moveTo>
                  <a:lnTo>
                    <a:pt x="0" y="858519"/>
                  </a:lnTo>
                </a:path>
                <a:path w="1904" h="1069975">
                  <a:moveTo>
                    <a:pt x="1681" y="758189"/>
                  </a:moveTo>
                  <a:lnTo>
                    <a:pt x="1681" y="759037"/>
                  </a:lnTo>
                </a:path>
                <a:path w="1904" h="1069975">
                  <a:moveTo>
                    <a:pt x="1681" y="857555"/>
                  </a:moveTo>
                  <a:lnTo>
                    <a:pt x="1681" y="858519"/>
                  </a:lnTo>
                </a:path>
                <a:path w="1904" h="1069975">
                  <a:moveTo>
                    <a:pt x="0" y="858519"/>
                  </a:moveTo>
                  <a:lnTo>
                    <a:pt x="0" y="857732"/>
                  </a:lnTo>
                </a:path>
                <a:path w="1904" h="1069975">
                  <a:moveTo>
                    <a:pt x="0" y="758875"/>
                  </a:moveTo>
                  <a:lnTo>
                    <a:pt x="0" y="758189"/>
                  </a:lnTo>
                </a:path>
                <a:path w="1904" h="1069975">
                  <a:moveTo>
                    <a:pt x="1681" y="3809"/>
                  </a:moveTo>
                  <a:lnTo>
                    <a:pt x="1681" y="11429"/>
                  </a:lnTo>
                </a:path>
                <a:path w="1904" h="1069975">
                  <a:moveTo>
                    <a:pt x="1681" y="619623"/>
                  </a:moveTo>
                  <a:lnTo>
                    <a:pt x="1681" y="720089"/>
                  </a:lnTo>
                </a:path>
                <a:path w="1904" h="1069975">
                  <a:moveTo>
                    <a:pt x="0" y="720089"/>
                  </a:moveTo>
                  <a:lnTo>
                    <a:pt x="0" y="619458"/>
                  </a:lnTo>
                </a:path>
                <a:path w="1904" h="1069975">
                  <a:moveTo>
                    <a:pt x="0" y="11429"/>
                  </a:moveTo>
                  <a:lnTo>
                    <a:pt x="0" y="3809"/>
                  </a:lnTo>
                </a:path>
                <a:path w="1904" h="1069975">
                  <a:moveTo>
                    <a:pt x="1681" y="737869"/>
                  </a:moveTo>
                  <a:lnTo>
                    <a:pt x="1681" y="758189"/>
                  </a:lnTo>
                </a:path>
                <a:path w="1904" h="1069975">
                  <a:moveTo>
                    <a:pt x="0" y="758189"/>
                  </a:moveTo>
                  <a:lnTo>
                    <a:pt x="0" y="737869"/>
                  </a:lnTo>
                </a:path>
                <a:path w="1904" h="1069975">
                  <a:moveTo>
                    <a:pt x="1681" y="720089"/>
                  </a:moveTo>
                  <a:lnTo>
                    <a:pt x="1681" y="737869"/>
                  </a:lnTo>
                </a:path>
                <a:path w="1904" h="1069975">
                  <a:moveTo>
                    <a:pt x="0" y="737869"/>
                  </a:moveTo>
                  <a:lnTo>
                    <a:pt x="0" y="720089"/>
                  </a:lnTo>
                </a:path>
                <a:path w="1904" h="1069975">
                  <a:moveTo>
                    <a:pt x="1681" y="21589"/>
                  </a:moveTo>
                  <a:lnTo>
                    <a:pt x="1681" y="23615"/>
                  </a:lnTo>
                </a:path>
                <a:path w="1904" h="1069975">
                  <a:moveTo>
                    <a:pt x="0" y="23535"/>
                  </a:moveTo>
                  <a:lnTo>
                    <a:pt x="0" y="21589"/>
                  </a:lnTo>
                </a:path>
                <a:path w="1904" h="1069975">
                  <a:moveTo>
                    <a:pt x="1681" y="11429"/>
                  </a:moveTo>
                  <a:lnTo>
                    <a:pt x="1681" y="21589"/>
                  </a:lnTo>
                </a:path>
                <a:path w="1904" h="1069975">
                  <a:moveTo>
                    <a:pt x="0" y="21589"/>
                  </a:moveTo>
                  <a:lnTo>
                    <a:pt x="0" y="11429"/>
                  </a:lnTo>
                </a:path>
                <a:path w="1904" h="1069975">
                  <a:moveTo>
                    <a:pt x="1681" y="0"/>
                  </a:moveTo>
                  <a:lnTo>
                    <a:pt x="1681" y="3809"/>
                  </a:lnTo>
                </a:path>
                <a:path w="1904" h="1069975">
                  <a:moveTo>
                    <a:pt x="0" y="3809"/>
                  </a:moveTo>
                  <a:lnTo>
                    <a:pt x="0" y="0"/>
                  </a:lnTo>
                </a:path>
              </a:pathLst>
            </a:custGeom>
            <a:ln w="3175">
              <a:solidFill>
                <a:srgbClr val="928E97"/>
              </a:solidFill>
            </a:ln>
          </p:spPr>
          <p:txBody>
            <a:bodyPr wrap="square" lIns="0" tIns="0" rIns="0" bIns="0" rtlCol="0"/>
            <a:lstStyle/>
            <a:p>
              <a:endParaRPr lang="fr-FR" noProof="0" dirty="0"/>
            </a:p>
          </p:txBody>
        </p:sp>
        <p:sp>
          <p:nvSpPr>
            <p:cNvPr id="7480" name="object 7480"/>
            <p:cNvSpPr/>
            <p:nvPr/>
          </p:nvSpPr>
          <p:spPr>
            <a:xfrm>
              <a:off x="8143748" y="5297347"/>
              <a:ext cx="3810" cy="1070610"/>
            </a:xfrm>
            <a:custGeom>
              <a:avLst/>
              <a:gdLst/>
              <a:ahLst/>
              <a:cxnLst/>
              <a:rect l="l" t="t" r="r" b="b"/>
              <a:pathLst>
                <a:path w="3809" h="1070610">
                  <a:moveTo>
                    <a:pt x="3606" y="857453"/>
                  </a:moveTo>
                  <a:lnTo>
                    <a:pt x="0" y="857834"/>
                  </a:lnTo>
                  <a:lnTo>
                    <a:pt x="0" y="1069949"/>
                  </a:lnTo>
                  <a:lnTo>
                    <a:pt x="3606" y="1070495"/>
                  </a:lnTo>
                  <a:lnTo>
                    <a:pt x="3606" y="857453"/>
                  </a:lnTo>
                  <a:close/>
                </a:path>
                <a:path w="3809" h="1070610">
                  <a:moveTo>
                    <a:pt x="3606" y="620255"/>
                  </a:moveTo>
                  <a:lnTo>
                    <a:pt x="0" y="620255"/>
                  </a:lnTo>
                  <a:lnTo>
                    <a:pt x="0" y="759320"/>
                  </a:lnTo>
                  <a:lnTo>
                    <a:pt x="3606" y="759320"/>
                  </a:lnTo>
                  <a:lnTo>
                    <a:pt x="3606" y="620255"/>
                  </a:lnTo>
                  <a:close/>
                </a:path>
                <a:path w="3809" h="1070610">
                  <a:moveTo>
                    <a:pt x="3606" y="0"/>
                  </a:moveTo>
                  <a:lnTo>
                    <a:pt x="0" y="279"/>
                  </a:lnTo>
                  <a:lnTo>
                    <a:pt x="0" y="23901"/>
                  </a:lnTo>
                  <a:lnTo>
                    <a:pt x="3606" y="23901"/>
                  </a:lnTo>
                  <a:lnTo>
                    <a:pt x="3606" y="0"/>
                  </a:lnTo>
                  <a:close/>
                </a:path>
              </a:pathLst>
            </a:custGeom>
            <a:solidFill>
              <a:srgbClr val="928E97"/>
            </a:solidFill>
          </p:spPr>
          <p:txBody>
            <a:bodyPr wrap="square" lIns="0" tIns="0" rIns="0" bIns="0" rtlCol="0"/>
            <a:lstStyle/>
            <a:p>
              <a:endParaRPr lang="fr-FR" noProof="0" dirty="0"/>
            </a:p>
          </p:txBody>
        </p:sp>
        <p:sp>
          <p:nvSpPr>
            <p:cNvPr id="7481" name="object 7481"/>
            <p:cNvSpPr/>
            <p:nvPr/>
          </p:nvSpPr>
          <p:spPr>
            <a:xfrm>
              <a:off x="8143754" y="5297336"/>
              <a:ext cx="3810" cy="1070610"/>
            </a:xfrm>
            <a:custGeom>
              <a:avLst/>
              <a:gdLst/>
              <a:ahLst/>
              <a:cxnLst/>
              <a:rect l="l" t="t" r="r" b="b"/>
              <a:pathLst>
                <a:path w="3809" h="1070610">
                  <a:moveTo>
                    <a:pt x="3602" y="858805"/>
                  </a:moveTo>
                  <a:lnTo>
                    <a:pt x="3602" y="1070506"/>
                  </a:lnTo>
                </a:path>
                <a:path w="3809" h="1070610">
                  <a:moveTo>
                    <a:pt x="0" y="1069957"/>
                  </a:moveTo>
                  <a:lnTo>
                    <a:pt x="0" y="858805"/>
                  </a:lnTo>
                </a:path>
                <a:path w="3809" h="1070610">
                  <a:moveTo>
                    <a:pt x="3602" y="758475"/>
                  </a:moveTo>
                  <a:lnTo>
                    <a:pt x="3602" y="759669"/>
                  </a:lnTo>
                </a:path>
                <a:path w="3809" h="1070610">
                  <a:moveTo>
                    <a:pt x="3602" y="857459"/>
                  </a:moveTo>
                  <a:lnTo>
                    <a:pt x="3602" y="858805"/>
                  </a:lnTo>
                </a:path>
                <a:path w="3809" h="1070610">
                  <a:moveTo>
                    <a:pt x="0" y="858805"/>
                  </a:moveTo>
                  <a:lnTo>
                    <a:pt x="0" y="857840"/>
                  </a:lnTo>
                </a:path>
                <a:path w="3809" h="1070610">
                  <a:moveTo>
                    <a:pt x="0" y="759322"/>
                  </a:moveTo>
                  <a:lnTo>
                    <a:pt x="0" y="758475"/>
                  </a:lnTo>
                </a:path>
                <a:path w="3809" h="1070610">
                  <a:moveTo>
                    <a:pt x="3602" y="4095"/>
                  </a:moveTo>
                  <a:lnTo>
                    <a:pt x="3602" y="11715"/>
                  </a:lnTo>
                </a:path>
                <a:path w="3809" h="1070610">
                  <a:moveTo>
                    <a:pt x="3602" y="620260"/>
                  </a:moveTo>
                  <a:lnTo>
                    <a:pt x="3602" y="720375"/>
                  </a:lnTo>
                </a:path>
                <a:path w="3809" h="1070610">
                  <a:moveTo>
                    <a:pt x="0" y="720375"/>
                  </a:moveTo>
                  <a:lnTo>
                    <a:pt x="0" y="619908"/>
                  </a:lnTo>
                </a:path>
                <a:path w="3809" h="1070610">
                  <a:moveTo>
                    <a:pt x="0" y="11715"/>
                  </a:moveTo>
                  <a:lnTo>
                    <a:pt x="0" y="4095"/>
                  </a:lnTo>
                </a:path>
                <a:path w="3809" h="1070610">
                  <a:moveTo>
                    <a:pt x="3602" y="738155"/>
                  </a:moveTo>
                  <a:lnTo>
                    <a:pt x="3602" y="758475"/>
                  </a:lnTo>
                </a:path>
                <a:path w="3809" h="1070610">
                  <a:moveTo>
                    <a:pt x="0" y="758475"/>
                  </a:moveTo>
                  <a:lnTo>
                    <a:pt x="0" y="738155"/>
                  </a:lnTo>
                </a:path>
                <a:path w="3809" h="1070610">
                  <a:moveTo>
                    <a:pt x="3602" y="720375"/>
                  </a:moveTo>
                  <a:lnTo>
                    <a:pt x="3602" y="738155"/>
                  </a:lnTo>
                </a:path>
                <a:path w="3809" h="1070610">
                  <a:moveTo>
                    <a:pt x="0" y="738155"/>
                  </a:moveTo>
                  <a:lnTo>
                    <a:pt x="0" y="720375"/>
                  </a:lnTo>
                </a:path>
                <a:path w="3809" h="1070610">
                  <a:moveTo>
                    <a:pt x="3602" y="21875"/>
                  </a:moveTo>
                  <a:lnTo>
                    <a:pt x="3602" y="24072"/>
                  </a:lnTo>
                </a:path>
                <a:path w="3809" h="1070610">
                  <a:moveTo>
                    <a:pt x="0" y="23901"/>
                  </a:moveTo>
                  <a:lnTo>
                    <a:pt x="0" y="21875"/>
                  </a:lnTo>
                </a:path>
                <a:path w="3809" h="1070610">
                  <a:moveTo>
                    <a:pt x="3602" y="11715"/>
                  </a:moveTo>
                  <a:lnTo>
                    <a:pt x="3602" y="21875"/>
                  </a:lnTo>
                </a:path>
                <a:path w="3809" h="1070610">
                  <a:moveTo>
                    <a:pt x="0" y="21875"/>
                  </a:moveTo>
                  <a:lnTo>
                    <a:pt x="0" y="11715"/>
                  </a:lnTo>
                </a:path>
                <a:path w="3809" h="1070610">
                  <a:moveTo>
                    <a:pt x="3602" y="0"/>
                  </a:moveTo>
                  <a:lnTo>
                    <a:pt x="3602" y="4095"/>
                  </a:lnTo>
                </a:path>
                <a:path w="3809" h="1070610">
                  <a:moveTo>
                    <a:pt x="0" y="4095"/>
                  </a:moveTo>
                  <a:lnTo>
                    <a:pt x="0" y="285"/>
                  </a:lnTo>
                </a:path>
              </a:pathLst>
            </a:custGeom>
            <a:ln w="3175">
              <a:solidFill>
                <a:srgbClr val="928E97"/>
              </a:solidFill>
            </a:ln>
          </p:spPr>
          <p:txBody>
            <a:bodyPr wrap="square" lIns="0" tIns="0" rIns="0" bIns="0" rtlCol="0"/>
            <a:lstStyle/>
            <a:p>
              <a:endParaRPr lang="fr-FR" noProof="0" dirty="0"/>
            </a:p>
          </p:txBody>
        </p:sp>
        <p:sp>
          <p:nvSpPr>
            <p:cNvPr id="7482" name="object 7482"/>
            <p:cNvSpPr/>
            <p:nvPr/>
          </p:nvSpPr>
          <p:spPr>
            <a:xfrm>
              <a:off x="8147355" y="5297055"/>
              <a:ext cx="3810" cy="1071880"/>
            </a:xfrm>
            <a:custGeom>
              <a:avLst/>
              <a:gdLst/>
              <a:ahLst/>
              <a:cxnLst/>
              <a:rect l="l" t="t" r="r" b="b"/>
              <a:pathLst>
                <a:path w="3809" h="1071879">
                  <a:moveTo>
                    <a:pt x="3594" y="857364"/>
                  </a:moveTo>
                  <a:lnTo>
                    <a:pt x="0" y="857745"/>
                  </a:lnTo>
                  <a:lnTo>
                    <a:pt x="0" y="1070787"/>
                  </a:lnTo>
                  <a:lnTo>
                    <a:pt x="3594" y="1071346"/>
                  </a:lnTo>
                  <a:lnTo>
                    <a:pt x="3594" y="857364"/>
                  </a:lnTo>
                  <a:close/>
                </a:path>
                <a:path w="3809" h="1071879">
                  <a:moveTo>
                    <a:pt x="3594" y="620903"/>
                  </a:moveTo>
                  <a:lnTo>
                    <a:pt x="0" y="620903"/>
                  </a:lnTo>
                  <a:lnTo>
                    <a:pt x="0" y="759955"/>
                  </a:lnTo>
                  <a:lnTo>
                    <a:pt x="3594" y="759955"/>
                  </a:lnTo>
                  <a:lnTo>
                    <a:pt x="3594" y="620903"/>
                  </a:lnTo>
                  <a:close/>
                </a:path>
                <a:path w="3809" h="1071879">
                  <a:moveTo>
                    <a:pt x="3594" y="0"/>
                  </a:moveTo>
                  <a:lnTo>
                    <a:pt x="0" y="292"/>
                  </a:lnTo>
                  <a:lnTo>
                    <a:pt x="0" y="24358"/>
                  </a:lnTo>
                  <a:lnTo>
                    <a:pt x="3594" y="24358"/>
                  </a:lnTo>
                  <a:lnTo>
                    <a:pt x="3594" y="0"/>
                  </a:lnTo>
                  <a:close/>
                </a:path>
              </a:pathLst>
            </a:custGeom>
            <a:solidFill>
              <a:srgbClr val="928E97"/>
            </a:solidFill>
          </p:spPr>
          <p:txBody>
            <a:bodyPr wrap="square" lIns="0" tIns="0" rIns="0" bIns="0" rtlCol="0"/>
            <a:lstStyle/>
            <a:p>
              <a:endParaRPr lang="fr-FR" noProof="0" dirty="0"/>
            </a:p>
          </p:txBody>
        </p:sp>
        <p:sp>
          <p:nvSpPr>
            <p:cNvPr id="7483" name="object 7483"/>
            <p:cNvSpPr/>
            <p:nvPr/>
          </p:nvSpPr>
          <p:spPr>
            <a:xfrm>
              <a:off x="8147357" y="5297051"/>
              <a:ext cx="3810" cy="1071880"/>
            </a:xfrm>
            <a:custGeom>
              <a:avLst/>
              <a:gdLst/>
              <a:ahLst/>
              <a:cxnLst/>
              <a:rect l="l" t="t" r="r" b="b"/>
              <a:pathLst>
                <a:path w="3809" h="1071879">
                  <a:moveTo>
                    <a:pt x="3602" y="859090"/>
                  </a:moveTo>
                  <a:lnTo>
                    <a:pt x="3602" y="1071341"/>
                  </a:lnTo>
                </a:path>
                <a:path w="3809" h="1071879">
                  <a:moveTo>
                    <a:pt x="0" y="1070791"/>
                  </a:moveTo>
                  <a:lnTo>
                    <a:pt x="0" y="859090"/>
                  </a:lnTo>
                </a:path>
                <a:path w="3809" h="1071879">
                  <a:moveTo>
                    <a:pt x="3602" y="758760"/>
                  </a:moveTo>
                  <a:lnTo>
                    <a:pt x="3602" y="760301"/>
                  </a:lnTo>
                </a:path>
                <a:path w="3809" h="1071879">
                  <a:moveTo>
                    <a:pt x="3602" y="857363"/>
                  </a:moveTo>
                  <a:lnTo>
                    <a:pt x="3602" y="859090"/>
                  </a:lnTo>
                </a:path>
                <a:path w="3809" h="1071879">
                  <a:moveTo>
                    <a:pt x="0" y="859090"/>
                  </a:moveTo>
                  <a:lnTo>
                    <a:pt x="0" y="857744"/>
                  </a:lnTo>
                </a:path>
                <a:path w="3809" h="1071879">
                  <a:moveTo>
                    <a:pt x="0" y="759954"/>
                  </a:moveTo>
                  <a:lnTo>
                    <a:pt x="0" y="758760"/>
                  </a:lnTo>
                </a:path>
                <a:path w="3809" h="1071879">
                  <a:moveTo>
                    <a:pt x="3602" y="4380"/>
                  </a:moveTo>
                  <a:lnTo>
                    <a:pt x="3602" y="12000"/>
                  </a:lnTo>
                </a:path>
                <a:path w="3809" h="1071879">
                  <a:moveTo>
                    <a:pt x="3602" y="620897"/>
                  </a:moveTo>
                  <a:lnTo>
                    <a:pt x="3602" y="720660"/>
                  </a:lnTo>
                </a:path>
                <a:path w="3809" h="1071879">
                  <a:moveTo>
                    <a:pt x="0" y="720660"/>
                  </a:moveTo>
                  <a:lnTo>
                    <a:pt x="0" y="620545"/>
                  </a:lnTo>
                </a:path>
                <a:path w="3809" h="1071879">
                  <a:moveTo>
                    <a:pt x="0" y="12000"/>
                  </a:moveTo>
                  <a:lnTo>
                    <a:pt x="0" y="4380"/>
                  </a:lnTo>
                </a:path>
                <a:path w="3809" h="1071879">
                  <a:moveTo>
                    <a:pt x="3602" y="738440"/>
                  </a:moveTo>
                  <a:lnTo>
                    <a:pt x="3602" y="758760"/>
                  </a:lnTo>
                </a:path>
                <a:path w="3809" h="1071879">
                  <a:moveTo>
                    <a:pt x="0" y="758760"/>
                  </a:moveTo>
                  <a:lnTo>
                    <a:pt x="0" y="738440"/>
                  </a:lnTo>
                </a:path>
                <a:path w="3809" h="1071879">
                  <a:moveTo>
                    <a:pt x="3602" y="720660"/>
                  </a:moveTo>
                  <a:lnTo>
                    <a:pt x="3602" y="738440"/>
                  </a:lnTo>
                </a:path>
                <a:path w="3809" h="1071879">
                  <a:moveTo>
                    <a:pt x="0" y="738440"/>
                  </a:moveTo>
                  <a:lnTo>
                    <a:pt x="0" y="720660"/>
                  </a:lnTo>
                </a:path>
                <a:path w="3809" h="1071879">
                  <a:moveTo>
                    <a:pt x="3602" y="22160"/>
                  </a:moveTo>
                  <a:lnTo>
                    <a:pt x="3602" y="24528"/>
                  </a:lnTo>
                </a:path>
                <a:path w="3809" h="1071879">
                  <a:moveTo>
                    <a:pt x="0" y="24357"/>
                  </a:moveTo>
                  <a:lnTo>
                    <a:pt x="0" y="22160"/>
                  </a:lnTo>
                </a:path>
                <a:path w="3809" h="1071879">
                  <a:moveTo>
                    <a:pt x="3602" y="12000"/>
                  </a:moveTo>
                  <a:lnTo>
                    <a:pt x="3602" y="22160"/>
                  </a:lnTo>
                </a:path>
                <a:path w="3809" h="1071879">
                  <a:moveTo>
                    <a:pt x="0" y="22160"/>
                  </a:moveTo>
                  <a:lnTo>
                    <a:pt x="0" y="12000"/>
                  </a:lnTo>
                </a:path>
                <a:path w="3809" h="1071879">
                  <a:moveTo>
                    <a:pt x="3602" y="0"/>
                  </a:moveTo>
                  <a:lnTo>
                    <a:pt x="3602" y="4380"/>
                  </a:lnTo>
                </a:path>
                <a:path w="3809" h="1071879">
                  <a:moveTo>
                    <a:pt x="0" y="4380"/>
                  </a:moveTo>
                  <a:lnTo>
                    <a:pt x="0" y="284"/>
                  </a:lnTo>
                </a:path>
              </a:pathLst>
            </a:custGeom>
            <a:ln w="3175">
              <a:solidFill>
                <a:srgbClr val="928E97"/>
              </a:solidFill>
            </a:ln>
          </p:spPr>
          <p:txBody>
            <a:bodyPr wrap="square" lIns="0" tIns="0" rIns="0" bIns="0" rtlCol="0"/>
            <a:lstStyle/>
            <a:p>
              <a:endParaRPr lang="fr-FR" noProof="0" dirty="0"/>
            </a:p>
          </p:txBody>
        </p:sp>
        <p:sp>
          <p:nvSpPr>
            <p:cNvPr id="7484" name="object 7484"/>
            <p:cNvSpPr/>
            <p:nvPr/>
          </p:nvSpPr>
          <p:spPr>
            <a:xfrm>
              <a:off x="8150948" y="5296776"/>
              <a:ext cx="3810" cy="1072515"/>
            </a:xfrm>
            <a:custGeom>
              <a:avLst/>
              <a:gdLst/>
              <a:ahLst/>
              <a:cxnLst/>
              <a:rect l="l" t="t" r="r" b="b"/>
              <a:pathLst>
                <a:path w="3809" h="1072514">
                  <a:moveTo>
                    <a:pt x="3606" y="857262"/>
                  </a:moveTo>
                  <a:lnTo>
                    <a:pt x="0" y="857643"/>
                  </a:lnTo>
                  <a:lnTo>
                    <a:pt x="0" y="1071626"/>
                  </a:lnTo>
                  <a:lnTo>
                    <a:pt x="3606" y="1072172"/>
                  </a:lnTo>
                  <a:lnTo>
                    <a:pt x="3606" y="857262"/>
                  </a:lnTo>
                  <a:close/>
                </a:path>
                <a:path w="3809" h="1072514">
                  <a:moveTo>
                    <a:pt x="3606" y="621538"/>
                  </a:moveTo>
                  <a:lnTo>
                    <a:pt x="0" y="621538"/>
                  </a:lnTo>
                  <a:lnTo>
                    <a:pt x="0" y="760577"/>
                  </a:lnTo>
                  <a:lnTo>
                    <a:pt x="3606" y="760577"/>
                  </a:lnTo>
                  <a:lnTo>
                    <a:pt x="3606" y="621538"/>
                  </a:lnTo>
                  <a:close/>
                </a:path>
                <a:path w="3809" h="1072514">
                  <a:moveTo>
                    <a:pt x="3606" y="0"/>
                  </a:moveTo>
                  <a:lnTo>
                    <a:pt x="0" y="279"/>
                  </a:lnTo>
                  <a:lnTo>
                    <a:pt x="0" y="24815"/>
                  </a:lnTo>
                  <a:lnTo>
                    <a:pt x="3606" y="24815"/>
                  </a:lnTo>
                  <a:lnTo>
                    <a:pt x="3606" y="0"/>
                  </a:lnTo>
                  <a:close/>
                </a:path>
              </a:pathLst>
            </a:custGeom>
            <a:solidFill>
              <a:srgbClr val="928E97"/>
            </a:solidFill>
          </p:spPr>
          <p:txBody>
            <a:bodyPr wrap="square" lIns="0" tIns="0" rIns="0" bIns="0" rtlCol="0"/>
            <a:lstStyle/>
            <a:p>
              <a:endParaRPr lang="fr-FR" noProof="0" dirty="0"/>
            </a:p>
          </p:txBody>
        </p:sp>
        <p:sp>
          <p:nvSpPr>
            <p:cNvPr id="7485" name="object 7485"/>
            <p:cNvSpPr/>
            <p:nvPr/>
          </p:nvSpPr>
          <p:spPr>
            <a:xfrm>
              <a:off x="8150960" y="5296767"/>
              <a:ext cx="3810" cy="1072515"/>
            </a:xfrm>
            <a:custGeom>
              <a:avLst/>
              <a:gdLst/>
              <a:ahLst/>
              <a:cxnLst/>
              <a:rect l="l" t="t" r="r" b="b"/>
              <a:pathLst>
                <a:path w="3809" h="1072514">
                  <a:moveTo>
                    <a:pt x="3602" y="859374"/>
                  </a:moveTo>
                  <a:lnTo>
                    <a:pt x="3602" y="1072175"/>
                  </a:lnTo>
                </a:path>
                <a:path w="3809" h="1072514">
                  <a:moveTo>
                    <a:pt x="0" y="1071625"/>
                  </a:moveTo>
                  <a:lnTo>
                    <a:pt x="0" y="859374"/>
                  </a:lnTo>
                </a:path>
                <a:path w="3809" h="1072514">
                  <a:moveTo>
                    <a:pt x="3602" y="759044"/>
                  </a:moveTo>
                  <a:lnTo>
                    <a:pt x="3602" y="760933"/>
                  </a:lnTo>
                </a:path>
                <a:path w="3809" h="1072514">
                  <a:moveTo>
                    <a:pt x="3602" y="857267"/>
                  </a:moveTo>
                  <a:lnTo>
                    <a:pt x="3602" y="859374"/>
                  </a:lnTo>
                </a:path>
                <a:path w="3809" h="1072514">
                  <a:moveTo>
                    <a:pt x="0" y="859374"/>
                  </a:moveTo>
                  <a:lnTo>
                    <a:pt x="0" y="857648"/>
                  </a:lnTo>
                </a:path>
                <a:path w="3809" h="1072514">
                  <a:moveTo>
                    <a:pt x="0" y="760586"/>
                  </a:moveTo>
                  <a:lnTo>
                    <a:pt x="0" y="759044"/>
                  </a:lnTo>
                </a:path>
                <a:path w="3809" h="1072514">
                  <a:moveTo>
                    <a:pt x="3602" y="4664"/>
                  </a:moveTo>
                  <a:lnTo>
                    <a:pt x="3602" y="12284"/>
                  </a:lnTo>
                </a:path>
                <a:path w="3809" h="1072514">
                  <a:moveTo>
                    <a:pt x="3602" y="621534"/>
                  </a:moveTo>
                  <a:lnTo>
                    <a:pt x="3602" y="720944"/>
                  </a:lnTo>
                </a:path>
                <a:path w="3809" h="1072514">
                  <a:moveTo>
                    <a:pt x="0" y="720944"/>
                  </a:moveTo>
                  <a:lnTo>
                    <a:pt x="0" y="621182"/>
                  </a:lnTo>
                </a:path>
                <a:path w="3809" h="1072514">
                  <a:moveTo>
                    <a:pt x="0" y="12284"/>
                  </a:moveTo>
                  <a:lnTo>
                    <a:pt x="0" y="4664"/>
                  </a:lnTo>
                </a:path>
                <a:path w="3809" h="1072514">
                  <a:moveTo>
                    <a:pt x="3602" y="738724"/>
                  </a:moveTo>
                  <a:lnTo>
                    <a:pt x="3602" y="759044"/>
                  </a:lnTo>
                </a:path>
                <a:path w="3809" h="1072514">
                  <a:moveTo>
                    <a:pt x="0" y="759044"/>
                  </a:moveTo>
                  <a:lnTo>
                    <a:pt x="0" y="738724"/>
                  </a:lnTo>
                </a:path>
                <a:path w="3809" h="1072514">
                  <a:moveTo>
                    <a:pt x="3602" y="720944"/>
                  </a:moveTo>
                  <a:lnTo>
                    <a:pt x="3602" y="738724"/>
                  </a:lnTo>
                </a:path>
                <a:path w="3809" h="1072514">
                  <a:moveTo>
                    <a:pt x="0" y="738724"/>
                  </a:moveTo>
                  <a:lnTo>
                    <a:pt x="0" y="720944"/>
                  </a:lnTo>
                </a:path>
                <a:path w="3809" h="1072514">
                  <a:moveTo>
                    <a:pt x="3602" y="22444"/>
                  </a:moveTo>
                  <a:lnTo>
                    <a:pt x="3602" y="24984"/>
                  </a:lnTo>
                </a:path>
                <a:path w="3809" h="1072514">
                  <a:moveTo>
                    <a:pt x="0" y="24813"/>
                  </a:moveTo>
                  <a:lnTo>
                    <a:pt x="0" y="22444"/>
                  </a:lnTo>
                </a:path>
                <a:path w="3809" h="1072514">
                  <a:moveTo>
                    <a:pt x="3602" y="12284"/>
                  </a:moveTo>
                  <a:lnTo>
                    <a:pt x="3602" y="22444"/>
                  </a:lnTo>
                </a:path>
                <a:path w="3809" h="1072514">
                  <a:moveTo>
                    <a:pt x="0" y="22444"/>
                  </a:moveTo>
                  <a:lnTo>
                    <a:pt x="0" y="12284"/>
                  </a:lnTo>
                </a:path>
                <a:path w="3809" h="1072514">
                  <a:moveTo>
                    <a:pt x="3602" y="0"/>
                  </a:moveTo>
                  <a:lnTo>
                    <a:pt x="3602" y="4664"/>
                  </a:lnTo>
                </a:path>
                <a:path w="3809" h="1072514">
                  <a:moveTo>
                    <a:pt x="0" y="4664"/>
                  </a:moveTo>
                  <a:lnTo>
                    <a:pt x="0" y="284"/>
                  </a:lnTo>
                </a:path>
              </a:pathLst>
            </a:custGeom>
            <a:ln w="3175">
              <a:solidFill>
                <a:srgbClr val="928E97"/>
              </a:solidFill>
            </a:ln>
          </p:spPr>
          <p:txBody>
            <a:bodyPr wrap="square" lIns="0" tIns="0" rIns="0" bIns="0" rtlCol="0"/>
            <a:lstStyle/>
            <a:p>
              <a:endParaRPr lang="fr-FR" noProof="0" dirty="0"/>
            </a:p>
          </p:txBody>
        </p:sp>
        <p:sp>
          <p:nvSpPr>
            <p:cNvPr id="7486" name="object 7486"/>
            <p:cNvSpPr/>
            <p:nvPr/>
          </p:nvSpPr>
          <p:spPr>
            <a:xfrm>
              <a:off x="8154556" y="5296623"/>
              <a:ext cx="2540" cy="1072515"/>
            </a:xfrm>
            <a:custGeom>
              <a:avLst/>
              <a:gdLst/>
              <a:ahLst/>
              <a:cxnLst/>
              <a:rect l="l" t="t" r="r" b="b"/>
              <a:pathLst>
                <a:path w="2540" h="1072514">
                  <a:moveTo>
                    <a:pt x="1917" y="857211"/>
                  </a:moveTo>
                  <a:lnTo>
                    <a:pt x="0" y="857415"/>
                  </a:lnTo>
                  <a:lnTo>
                    <a:pt x="0" y="1072324"/>
                  </a:lnTo>
                  <a:lnTo>
                    <a:pt x="1917" y="1072324"/>
                  </a:lnTo>
                  <a:lnTo>
                    <a:pt x="1917" y="857211"/>
                  </a:lnTo>
                  <a:close/>
                </a:path>
                <a:path w="2540" h="1072514">
                  <a:moveTo>
                    <a:pt x="1917" y="621868"/>
                  </a:moveTo>
                  <a:lnTo>
                    <a:pt x="0" y="621868"/>
                  </a:lnTo>
                  <a:lnTo>
                    <a:pt x="0" y="761085"/>
                  </a:lnTo>
                  <a:lnTo>
                    <a:pt x="1917" y="761085"/>
                  </a:lnTo>
                  <a:lnTo>
                    <a:pt x="1917" y="621868"/>
                  </a:lnTo>
                  <a:close/>
                </a:path>
                <a:path w="2540" h="1072514">
                  <a:moveTo>
                    <a:pt x="1917" y="0"/>
                  </a:moveTo>
                  <a:lnTo>
                    <a:pt x="0" y="152"/>
                  </a:lnTo>
                  <a:lnTo>
                    <a:pt x="0" y="25222"/>
                  </a:lnTo>
                  <a:lnTo>
                    <a:pt x="1917" y="25222"/>
                  </a:lnTo>
                  <a:lnTo>
                    <a:pt x="1917" y="0"/>
                  </a:lnTo>
                  <a:close/>
                </a:path>
              </a:pathLst>
            </a:custGeom>
            <a:solidFill>
              <a:srgbClr val="928E96"/>
            </a:solidFill>
          </p:spPr>
          <p:txBody>
            <a:bodyPr wrap="square" lIns="0" tIns="0" rIns="0" bIns="0" rtlCol="0"/>
            <a:lstStyle/>
            <a:p>
              <a:endParaRPr lang="fr-FR" noProof="0" dirty="0"/>
            </a:p>
          </p:txBody>
        </p:sp>
        <p:sp>
          <p:nvSpPr>
            <p:cNvPr id="7487" name="object 7487"/>
            <p:cNvSpPr/>
            <p:nvPr/>
          </p:nvSpPr>
          <p:spPr>
            <a:xfrm>
              <a:off x="8154563" y="5296615"/>
              <a:ext cx="2540" cy="1073150"/>
            </a:xfrm>
            <a:custGeom>
              <a:avLst/>
              <a:gdLst/>
              <a:ahLst/>
              <a:cxnLst/>
              <a:rect l="l" t="t" r="r" b="b"/>
              <a:pathLst>
                <a:path w="2540" h="1073150">
                  <a:moveTo>
                    <a:pt x="1921" y="859526"/>
                  </a:moveTo>
                  <a:lnTo>
                    <a:pt x="1921" y="1072620"/>
                  </a:lnTo>
                </a:path>
                <a:path w="2540" h="1073150">
                  <a:moveTo>
                    <a:pt x="0" y="1072327"/>
                  </a:moveTo>
                  <a:lnTo>
                    <a:pt x="0" y="859526"/>
                  </a:lnTo>
                </a:path>
                <a:path w="2540" h="1073150">
                  <a:moveTo>
                    <a:pt x="1921" y="759196"/>
                  </a:moveTo>
                  <a:lnTo>
                    <a:pt x="1921" y="761270"/>
                  </a:lnTo>
                </a:path>
                <a:path w="2540" h="1073150">
                  <a:moveTo>
                    <a:pt x="1921" y="857216"/>
                  </a:moveTo>
                  <a:lnTo>
                    <a:pt x="1921" y="859526"/>
                  </a:lnTo>
                </a:path>
                <a:path w="2540" h="1073150">
                  <a:moveTo>
                    <a:pt x="0" y="859526"/>
                  </a:moveTo>
                  <a:lnTo>
                    <a:pt x="0" y="857419"/>
                  </a:lnTo>
                </a:path>
                <a:path w="2540" h="1073150">
                  <a:moveTo>
                    <a:pt x="0" y="761085"/>
                  </a:moveTo>
                  <a:lnTo>
                    <a:pt x="0" y="759196"/>
                  </a:lnTo>
                </a:path>
                <a:path w="2540" h="1073150">
                  <a:moveTo>
                    <a:pt x="1921" y="4816"/>
                  </a:moveTo>
                  <a:lnTo>
                    <a:pt x="1921" y="12436"/>
                  </a:lnTo>
                </a:path>
                <a:path w="2540" h="1073150">
                  <a:moveTo>
                    <a:pt x="1921" y="621874"/>
                  </a:moveTo>
                  <a:lnTo>
                    <a:pt x="1921" y="721096"/>
                  </a:lnTo>
                </a:path>
                <a:path w="2540" h="1073150">
                  <a:moveTo>
                    <a:pt x="0" y="721096"/>
                  </a:moveTo>
                  <a:lnTo>
                    <a:pt x="0" y="621686"/>
                  </a:lnTo>
                </a:path>
                <a:path w="2540" h="1073150">
                  <a:moveTo>
                    <a:pt x="0" y="12436"/>
                  </a:moveTo>
                  <a:lnTo>
                    <a:pt x="0" y="4816"/>
                  </a:lnTo>
                </a:path>
                <a:path w="2540" h="1073150">
                  <a:moveTo>
                    <a:pt x="1921" y="738876"/>
                  </a:moveTo>
                  <a:lnTo>
                    <a:pt x="1921" y="759196"/>
                  </a:lnTo>
                </a:path>
                <a:path w="2540" h="1073150">
                  <a:moveTo>
                    <a:pt x="0" y="759196"/>
                  </a:moveTo>
                  <a:lnTo>
                    <a:pt x="0" y="738876"/>
                  </a:lnTo>
                </a:path>
                <a:path w="2540" h="1073150">
                  <a:moveTo>
                    <a:pt x="1921" y="721096"/>
                  </a:moveTo>
                  <a:lnTo>
                    <a:pt x="1921" y="738876"/>
                  </a:lnTo>
                </a:path>
                <a:path w="2540" h="1073150">
                  <a:moveTo>
                    <a:pt x="0" y="738876"/>
                  </a:moveTo>
                  <a:lnTo>
                    <a:pt x="0" y="721096"/>
                  </a:lnTo>
                </a:path>
                <a:path w="2540" h="1073150">
                  <a:moveTo>
                    <a:pt x="1921" y="22596"/>
                  </a:moveTo>
                  <a:lnTo>
                    <a:pt x="1921" y="25227"/>
                  </a:lnTo>
                </a:path>
                <a:path w="2540" h="1073150">
                  <a:moveTo>
                    <a:pt x="0" y="25136"/>
                  </a:moveTo>
                  <a:lnTo>
                    <a:pt x="0" y="22596"/>
                  </a:lnTo>
                </a:path>
                <a:path w="2540" h="1073150">
                  <a:moveTo>
                    <a:pt x="1921" y="12436"/>
                  </a:moveTo>
                  <a:lnTo>
                    <a:pt x="1921" y="22596"/>
                  </a:lnTo>
                </a:path>
                <a:path w="2540" h="1073150">
                  <a:moveTo>
                    <a:pt x="0" y="22596"/>
                  </a:moveTo>
                  <a:lnTo>
                    <a:pt x="0" y="12436"/>
                  </a:lnTo>
                </a:path>
                <a:path w="2540" h="1073150">
                  <a:moveTo>
                    <a:pt x="1921" y="0"/>
                  </a:moveTo>
                  <a:lnTo>
                    <a:pt x="1921" y="4816"/>
                  </a:lnTo>
                </a:path>
                <a:path w="2540" h="1073150">
                  <a:moveTo>
                    <a:pt x="0" y="4816"/>
                  </a:moveTo>
                  <a:lnTo>
                    <a:pt x="0" y="151"/>
                  </a:lnTo>
                </a:path>
              </a:pathLst>
            </a:custGeom>
            <a:ln w="3175">
              <a:solidFill>
                <a:srgbClr val="928E96"/>
              </a:solidFill>
            </a:ln>
          </p:spPr>
          <p:txBody>
            <a:bodyPr wrap="square" lIns="0" tIns="0" rIns="0" bIns="0" rtlCol="0"/>
            <a:lstStyle/>
            <a:p>
              <a:endParaRPr lang="fr-FR" noProof="0" dirty="0"/>
            </a:p>
          </p:txBody>
        </p:sp>
        <p:sp>
          <p:nvSpPr>
            <p:cNvPr id="7488" name="object 7488"/>
            <p:cNvSpPr/>
            <p:nvPr/>
          </p:nvSpPr>
          <p:spPr>
            <a:xfrm>
              <a:off x="8156474" y="5296356"/>
              <a:ext cx="3810" cy="1073785"/>
            </a:xfrm>
            <a:custGeom>
              <a:avLst/>
              <a:gdLst/>
              <a:ahLst/>
              <a:cxnLst/>
              <a:rect l="l" t="t" r="r" b="b"/>
              <a:pathLst>
                <a:path w="3809" h="1073785">
                  <a:moveTo>
                    <a:pt x="3606" y="857097"/>
                  </a:moveTo>
                  <a:lnTo>
                    <a:pt x="0" y="857478"/>
                  </a:lnTo>
                  <a:lnTo>
                    <a:pt x="0" y="1072883"/>
                  </a:lnTo>
                  <a:lnTo>
                    <a:pt x="3606" y="1073429"/>
                  </a:lnTo>
                  <a:lnTo>
                    <a:pt x="3606" y="857097"/>
                  </a:lnTo>
                  <a:close/>
                </a:path>
                <a:path w="3809" h="1073785">
                  <a:moveTo>
                    <a:pt x="3606" y="622490"/>
                  </a:moveTo>
                  <a:lnTo>
                    <a:pt x="0" y="622490"/>
                  </a:lnTo>
                  <a:lnTo>
                    <a:pt x="0" y="761530"/>
                  </a:lnTo>
                  <a:lnTo>
                    <a:pt x="3606" y="761530"/>
                  </a:lnTo>
                  <a:lnTo>
                    <a:pt x="3606" y="622490"/>
                  </a:lnTo>
                  <a:close/>
                </a:path>
                <a:path w="3809" h="1073785">
                  <a:moveTo>
                    <a:pt x="3606" y="0"/>
                  </a:moveTo>
                  <a:lnTo>
                    <a:pt x="0" y="266"/>
                  </a:lnTo>
                  <a:lnTo>
                    <a:pt x="0" y="25488"/>
                  </a:lnTo>
                  <a:lnTo>
                    <a:pt x="3606" y="25488"/>
                  </a:lnTo>
                  <a:lnTo>
                    <a:pt x="3606" y="0"/>
                  </a:lnTo>
                  <a:close/>
                </a:path>
              </a:pathLst>
            </a:custGeom>
            <a:solidFill>
              <a:srgbClr val="928E96"/>
            </a:solidFill>
          </p:spPr>
          <p:txBody>
            <a:bodyPr wrap="square" lIns="0" tIns="0" rIns="0" bIns="0" rtlCol="0"/>
            <a:lstStyle/>
            <a:p>
              <a:endParaRPr lang="fr-FR" noProof="0" dirty="0"/>
            </a:p>
          </p:txBody>
        </p:sp>
        <p:sp>
          <p:nvSpPr>
            <p:cNvPr id="7489" name="object 7489"/>
            <p:cNvSpPr/>
            <p:nvPr/>
          </p:nvSpPr>
          <p:spPr>
            <a:xfrm>
              <a:off x="8156485" y="5296351"/>
              <a:ext cx="3810" cy="1073785"/>
            </a:xfrm>
            <a:custGeom>
              <a:avLst/>
              <a:gdLst/>
              <a:ahLst/>
              <a:cxnLst/>
              <a:rect l="l" t="t" r="r" b="b"/>
              <a:pathLst>
                <a:path w="3809" h="1073785">
                  <a:moveTo>
                    <a:pt x="3602" y="859789"/>
                  </a:moveTo>
                  <a:lnTo>
                    <a:pt x="3602" y="1073433"/>
                  </a:lnTo>
                </a:path>
                <a:path w="3809" h="1073785">
                  <a:moveTo>
                    <a:pt x="0" y="1072884"/>
                  </a:moveTo>
                  <a:lnTo>
                    <a:pt x="0" y="859789"/>
                  </a:lnTo>
                </a:path>
                <a:path w="3809" h="1073785">
                  <a:moveTo>
                    <a:pt x="3602" y="759459"/>
                  </a:moveTo>
                  <a:lnTo>
                    <a:pt x="3602" y="761881"/>
                  </a:lnTo>
                </a:path>
                <a:path w="3809" h="1073785">
                  <a:moveTo>
                    <a:pt x="3602" y="857098"/>
                  </a:moveTo>
                  <a:lnTo>
                    <a:pt x="3602" y="859789"/>
                  </a:lnTo>
                </a:path>
                <a:path w="3809" h="1073785">
                  <a:moveTo>
                    <a:pt x="0" y="859789"/>
                  </a:moveTo>
                  <a:lnTo>
                    <a:pt x="0" y="857479"/>
                  </a:lnTo>
                </a:path>
                <a:path w="3809" h="1073785">
                  <a:moveTo>
                    <a:pt x="0" y="761533"/>
                  </a:moveTo>
                  <a:lnTo>
                    <a:pt x="0" y="759459"/>
                  </a:lnTo>
                </a:path>
                <a:path w="3809" h="1073785">
                  <a:moveTo>
                    <a:pt x="3602" y="5079"/>
                  </a:moveTo>
                  <a:lnTo>
                    <a:pt x="3602" y="12699"/>
                  </a:lnTo>
                </a:path>
                <a:path w="3809" h="1073785">
                  <a:moveTo>
                    <a:pt x="3602" y="622490"/>
                  </a:moveTo>
                  <a:lnTo>
                    <a:pt x="3602" y="721359"/>
                  </a:lnTo>
                </a:path>
                <a:path w="3809" h="1073785">
                  <a:moveTo>
                    <a:pt x="0" y="721359"/>
                  </a:moveTo>
                  <a:lnTo>
                    <a:pt x="0" y="622137"/>
                  </a:lnTo>
                </a:path>
                <a:path w="3809" h="1073785">
                  <a:moveTo>
                    <a:pt x="0" y="12699"/>
                  </a:moveTo>
                  <a:lnTo>
                    <a:pt x="0" y="5079"/>
                  </a:lnTo>
                </a:path>
                <a:path w="3809" h="1073785">
                  <a:moveTo>
                    <a:pt x="3602" y="739139"/>
                  </a:moveTo>
                  <a:lnTo>
                    <a:pt x="3602" y="759459"/>
                  </a:lnTo>
                </a:path>
                <a:path w="3809" h="1073785">
                  <a:moveTo>
                    <a:pt x="0" y="759459"/>
                  </a:moveTo>
                  <a:lnTo>
                    <a:pt x="0" y="739139"/>
                  </a:lnTo>
                </a:path>
                <a:path w="3809" h="1073785">
                  <a:moveTo>
                    <a:pt x="3602" y="721359"/>
                  </a:moveTo>
                  <a:lnTo>
                    <a:pt x="3602" y="739139"/>
                  </a:lnTo>
                </a:path>
                <a:path w="3809" h="1073785">
                  <a:moveTo>
                    <a:pt x="0" y="739139"/>
                  </a:moveTo>
                  <a:lnTo>
                    <a:pt x="0" y="721359"/>
                  </a:lnTo>
                </a:path>
                <a:path w="3809" h="1073785">
                  <a:moveTo>
                    <a:pt x="3602" y="22859"/>
                  </a:moveTo>
                  <a:lnTo>
                    <a:pt x="3602" y="25662"/>
                  </a:lnTo>
                </a:path>
                <a:path w="3809" h="1073785">
                  <a:moveTo>
                    <a:pt x="0" y="25491"/>
                  </a:moveTo>
                  <a:lnTo>
                    <a:pt x="0" y="22859"/>
                  </a:lnTo>
                </a:path>
                <a:path w="3809" h="1073785">
                  <a:moveTo>
                    <a:pt x="3602" y="12699"/>
                  </a:moveTo>
                  <a:lnTo>
                    <a:pt x="3602" y="22859"/>
                  </a:lnTo>
                </a:path>
                <a:path w="3809" h="1073785">
                  <a:moveTo>
                    <a:pt x="0" y="22859"/>
                  </a:moveTo>
                  <a:lnTo>
                    <a:pt x="0" y="12699"/>
                  </a:lnTo>
                </a:path>
                <a:path w="3809" h="1073785">
                  <a:moveTo>
                    <a:pt x="3602" y="0"/>
                  </a:moveTo>
                  <a:lnTo>
                    <a:pt x="3602" y="5079"/>
                  </a:lnTo>
                </a:path>
                <a:path w="3809" h="1073785">
                  <a:moveTo>
                    <a:pt x="0" y="5079"/>
                  </a:moveTo>
                  <a:lnTo>
                    <a:pt x="0" y="263"/>
                  </a:lnTo>
                </a:path>
              </a:pathLst>
            </a:custGeom>
            <a:ln w="3175">
              <a:solidFill>
                <a:srgbClr val="928E96"/>
              </a:solidFill>
            </a:ln>
          </p:spPr>
          <p:txBody>
            <a:bodyPr wrap="square" lIns="0" tIns="0" rIns="0" bIns="0" rtlCol="0"/>
            <a:lstStyle/>
            <a:p>
              <a:endParaRPr lang="fr-FR" noProof="0" dirty="0"/>
            </a:p>
          </p:txBody>
        </p:sp>
        <p:sp>
          <p:nvSpPr>
            <p:cNvPr id="7490" name="object 7490"/>
            <p:cNvSpPr/>
            <p:nvPr/>
          </p:nvSpPr>
          <p:spPr>
            <a:xfrm>
              <a:off x="8160080" y="5296356"/>
              <a:ext cx="3810" cy="1074420"/>
            </a:xfrm>
            <a:custGeom>
              <a:avLst/>
              <a:gdLst/>
              <a:ahLst/>
              <a:cxnLst/>
              <a:rect l="l" t="t" r="r" b="b"/>
              <a:pathLst>
                <a:path w="3809" h="1074420">
                  <a:moveTo>
                    <a:pt x="3606" y="856716"/>
                  </a:moveTo>
                  <a:lnTo>
                    <a:pt x="0" y="857097"/>
                  </a:lnTo>
                  <a:lnTo>
                    <a:pt x="0" y="1073429"/>
                  </a:lnTo>
                  <a:lnTo>
                    <a:pt x="3606" y="1073988"/>
                  </a:lnTo>
                  <a:lnTo>
                    <a:pt x="3606" y="856716"/>
                  </a:lnTo>
                  <a:close/>
                </a:path>
                <a:path w="3809" h="1074420">
                  <a:moveTo>
                    <a:pt x="3606" y="622846"/>
                  </a:moveTo>
                  <a:lnTo>
                    <a:pt x="0" y="622846"/>
                  </a:lnTo>
                  <a:lnTo>
                    <a:pt x="0" y="761885"/>
                  </a:lnTo>
                  <a:lnTo>
                    <a:pt x="3606" y="761885"/>
                  </a:lnTo>
                  <a:lnTo>
                    <a:pt x="3606" y="622846"/>
                  </a:lnTo>
                  <a:close/>
                </a:path>
                <a:path w="3809" h="1074420">
                  <a:moveTo>
                    <a:pt x="3606" y="0"/>
                  </a:moveTo>
                  <a:lnTo>
                    <a:pt x="0" y="0"/>
                  </a:lnTo>
                  <a:lnTo>
                    <a:pt x="0" y="25666"/>
                  </a:lnTo>
                  <a:lnTo>
                    <a:pt x="3606" y="25666"/>
                  </a:lnTo>
                  <a:lnTo>
                    <a:pt x="3606" y="0"/>
                  </a:lnTo>
                  <a:close/>
                </a:path>
              </a:pathLst>
            </a:custGeom>
            <a:solidFill>
              <a:srgbClr val="928E96"/>
            </a:solidFill>
          </p:spPr>
          <p:txBody>
            <a:bodyPr wrap="square" lIns="0" tIns="0" rIns="0" bIns="0" rtlCol="0"/>
            <a:lstStyle/>
            <a:p>
              <a:endParaRPr lang="fr-FR" noProof="0" dirty="0"/>
            </a:p>
          </p:txBody>
        </p:sp>
        <p:sp>
          <p:nvSpPr>
            <p:cNvPr id="7491" name="object 7491"/>
            <p:cNvSpPr/>
            <p:nvPr/>
          </p:nvSpPr>
          <p:spPr>
            <a:xfrm>
              <a:off x="8160087" y="5296351"/>
              <a:ext cx="3810" cy="1074420"/>
            </a:xfrm>
            <a:custGeom>
              <a:avLst/>
              <a:gdLst/>
              <a:ahLst/>
              <a:cxnLst/>
              <a:rect l="l" t="t" r="r" b="b"/>
              <a:pathLst>
                <a:path w="3809" h="1074420">
                  <a:moveTo>
                    <a:pt x="3602" y="859789"/>
                  </a:moveTo>
                  <a:lnTo>
                    <a:pt x="3602" y="1073983"/>
                  </a:lnTo>
                </a:path>
                <a:path w="3809" h="1074420">
                  <a:moveTo>
                    <a:pt x="0" y="1073433"/>
                  </a:moveTo>
                  <a:lnTo>
                    <a:pt x="0" y="859789"/>
                  </a:lnTo>
                </a:path>
                <a:path w="3809" h="1074420">
                  <a:moveTo>
                    <a:pt x="3602" y="759459"/>
                  </a:moveTo>
                  <a:lnTo>
                    <a:pt x="3602" y="762228"/>
                  </a:lnTo>
                </a:path>
                <a:path w="3809" h="1074420">
                  <a:moveTo>
                    <a:pt x="3602" y="856717"/>
                  </a:moveTo>
                  <a:lnTo>
                    <a:pt x="3602" y="859789"/>
                  </a:lnTo>
                </a:path>
                <a:path w="3809" h="1074420">
                  <a:moveTo>
                    <a:pt x="0" y="859789"/>
                  </a:moveTo>
                  <a:lnTo>
                    <a:pt x="0" y="857098"/>
                  </a:lnTo>
                </a:path>
                <a:path w="3809" h="1074420">
                  <a:moveTo>
                    <a:pt x="0" y="761881"/>
                  </a:moveTo>
                  <a:lnTo>
                    <a:pt x="0" y="759459"/>
                  </a:lnTo>
                </a:path>
                <a:path w="3809" h="1074420">
                  <a:moveTo>
                    <a:pt x="3602" y="5079"/>
                  </a:moveTo>
                  <a:lnTo>
                    <a:pt x="3602" y="12699"/>
                  </a:lnTo>
                </a:path>
                <a:path w="3809" h="1074420">
                  <a:moveTo>
                    <a:pt x="3602" y="622842"/>
                  </a:moveTo>
                  <a:lnTo>
                    <a:pt x="3602" y="721359"/>
                  </a:lnTo>
                </a:path>
                <a:path w="3809" h="1074420">
                  <a:moveTo>
                    <a:pt x="0" y="721359"/>
                  </a:moveTo>
                  <a:lnTo>
                    <a:pt x="0" y="622490"/>
                  </a:lnTo>
                </a:path>
                <a:path w="3809" h="1074420">
                  <a:moveTo>
                    <a:pt x="0" y="12699"/>
                  </a:moveTo>
                  <a:lnTo>
                    <a:pt x="0" y="5079"/>
                  </a:lnTo>
                </a:path>
                <a:path w="3809" h="1074420">
                  <a:moveTo>
                    <a:pt x="3602" y="739139"/>
                  </a:moveTo>
                  <a:lnTo>
                    <a:pt x="3602" y="759459"/>
                  </a:lnTo>
                </a:path>
                <a:path w="3809" h="1074420">
                  <a:moveTo>
                    <a:pt x="0" y="759459"/>
                  </a:moveTo>
                  <a:lnTo>
                    <a:pt x="0" y="739139"/>
                  </a:lnTo>
                </a:path>
                <a:path w="3809" h="1074420">
                  <a:moveTo>
                    <a:pt x="3602" y="721359"/>
                  </a:moveTo>
                  <a:lnTo>
                    <a:pt x="3602" y="739139"/>
                  </a:lnTo>
                </a:path>
                <a:path w="3809" h="1074420">
                  <a:moveTo>
                    <a:pt x="0" y="739139"/>
                  </a:moveTo>
                  <a:lnTo>
                    <a:pt x="0" y="721359"/>
                  </a:lnTo>
                </a:path>
                <a:path w="3809" h="1074420">
                  <a:moveTo>
                    <a:pt x="3602" y="22859"/>
                  </a:moveTo>
                  <a:lnTo>
                    <a:pt x="3602" y="25833"/>
                  </a:lnTo>
                </a:path>
                <a:path w="3809" h="1074420">
                  <a:moveTo>
                    <a:pt x="0" y="25662"/>
                  </a:moveTo>
                  <a:lnTo>
                    <a:pt x="0" y="22859"/>
                  </a:lnTo>
                </a:path>
                <a:path w="3809" h="1074420">
                  <a:moveTo>
                    <a:pt x="3602" y="12699"/>
                  </a:moveTo>
                  <a:lnTo>
                    <a:pt x="3602" y="22859"/>
                  </a:lnTo>
                </a:path>
                <a:path w="3809" h="1074420">
                  <a:moveTo>
                    <a:pt x="0" y="22859"/>
                  </a:moveTo>
                  <a:lnTo>
                    <a:pt x="0" y="12699"/>
                  </a:lnTo>
                </a:path>
                <a:path w="3809" h="1074420">
                  <a:moveTo>
                    <a:pt x="3602" y="0"/>
                  </a:moveTo>
                  <a:lnTo>
                    <a:pt x="3602" y="5079"/>
                  </a:lnTo>
                </a:path>
                <a:path w="3809" h="1074420">
                  <a:moveTo>
                    <a:pt x="0" y="5079"/>
                  </a:moveTo>
                  <a:lnTo>
                    <a:pt x="0" y="0"/>
                  </a:lnTo>
                </a:path>
              </a:pathLst>
            </a:custGeom>
            <a:ln w="3175">
              <a:solidFill>
                <a:srgbClr val="928E96"/>
              </a:solidFill>
            </a:ln>
          </p:spPr>
          <p:txBody>
            <a:bodyPr wrap="square" lIns="0" tIns="0" rIns="0" bIns="0" rtlCol="0"/>
            <a:lstStyle/>
            <a:p>
              <a:endParaRPr lang="fr-FR" noProof="0" dirty="0"/>
            </a:p>
          </p:txBody>
        </p:sp>
        <p:sp>
          <p:nvSpPr>
            <p:cNvPr id="7492" name="object 7492"/>
            <p:cNvSpPr/>
            <p:nvPr/>
          </p:nvSpPr>
          <p:spPr>
            <a:xfrm>
              <a:off x="8163687" y="5296356"/>
              <a:ext cx="1905" cy="1074420"/>
            </a:xfrm>
            <a:custGeom>
              <a:avLst/>
              <a:gdLst/>
              <a:ahLst/>
              <a:cxnLst/>
              <a:rect l="l" t="t" r="r" b="b"/>
              <a:pathLst>
                <a:path w="1904" h="1074420">
                  <a:moveTo>
                    <a:pt x="1676" y="856538"/>
                  </a:moveTo>
                  <a:lnTo>
                    <a:pt x="0" y="856716"/>
                  </a:lnTo>
                  <a:lnTo>
                    <a:pt x="0" y="1073988"/>
                  </a:lnTo>
                  <a:lnTo>
                    <a:pt x="1676" y="1073988"/>
                  </a:lnTo>
                  <a:lnTo>
                    <a:pt x="1676" y="856538"/>
                  </a:lnTo>
                  <a:close/>
                </a:path>
                <a:path w="1904" h="1074420">
                  <a:moveTo>
                    <a:pt x="1676" y="623011"/>
                  </a:moveTo>
                  <a:lnTo>
                    <a:pt x="0" y="623011"/>
                  </a:lnTo>
                  <a:lnTo>
                    <a:pt x="0" y="762228"/>
                  </a:lnTo>
                  <a:lnTo>
                    <a:pt x="1676" y="762228"/>
                  </a:lnTo>
                  <a:lnTo>
                    <a:pt x="1676" y="623011"/>
                  </a:lnTo>
                  <a:close/>
                </a:path>
                <a:path w="1904" h="1074420">
                  <a:moveTo>
                    <a:pt x="1676" y="0"/>
                  </a:moveTo>
                  <a:lnTo>
                    <a:pt x="0" y="0"/>
                  </a:lnTo>
                  <a:lnTo>
                    <a:pt x="0" y="25920"/>
                  </a:lnTo>
                  <a:lnTo>
                    <a:pt x="1676" y="25920"/>
                  </a:lnTo>
                  <a:lnTo>
                    <a:pt x="1676" y="0"/>
                  </a:lnTo>
                  <a:close/>
                </a:path>
              </a:pathLst>
            </a:custGeom>
            <a:solidFill>
              <a:srgbClr val="928E96"/>
            </a:solidFill>
          </p:spPr>
          <p:txBody>
            <a:bodyPr wrap="square" lIns="0" tIns="0" rIns="0" bIns="0" rtlCol="0"/>
            <a:lstStyle/>
            <a:p>
              <a:endParaRPr lang="fr-FR" noProof="0" dirty="0"/>
            </a:p>
          </p:txBody>
        </p:sp>
        <p:sp>
          <p:nvSpPr>
            <p:cNvPr id="7493" name="object 7493"/>
            <p:cNvSpPr/>
            <p:nvPr/>
          </p:nvSpPr>
          <p:spPr>
            <a:xfrm>
              <a:off x="8163690" y="5296351"/>
              <a:ext cx="1905" cy="1074420"/>
            </a:xfrm>
            <a:custGeom>
              <a:avLst/>
              <a:gdLst/>
              <a:ahLst/>
              <a:cxnLst/>
              <a:rect l="l" t="t" r="r" b="b"/>
              <a:pathLst>
                <a:path w="1904" h="1074420">
                  <a:moveTo>
                    <a:pt x="1681" y="859789"/>
                  </a:moveTo>
                  <a:lnTo>
                    <a:pt x="1681" y="1074240"/>
                  </a:lnTo>
                </a:path>
                <a:path w="1904" h="1074420">
                  <a:moveTo>
                    <a:pt x="0" y="1073983"/>
                  </a:moveTo>
                  <a:lnTo>
                    <a:pt x="0" y="859789"/>
                  </a:lnTo>
                </a:path>
                <a:path w="1904" h="1074420">
                  <a:moveTo>
                    <a:pt x="1681" y="759459"/>
                  </a:moveTo>
                  <a:lnTo>
                    <a:pt x="1681" y="762390"/>
                  </a:lnTo>
                </a:path>
                <a:path w="1904" h="1074420">
                  <a:moveTo>
                    <a:pt x="1681" y="856540"/>
                  </a:moveTo>
                  <a:lnTo>
                    <a:pt x="1681" y="859789"/>
                  </a:lnTo>
                </a:path>
                <a:path w="1904" h="1074420">
                  <a:moveTo>
                    <a:pt x="0" y="859789"/>
                  </a:moveTo>
                  <a:lnTo>
                    <a:pt x="0" y="856717"/>
                  </a:lnTo>
                </a:path>
                <a:path w="1904" h="1074420">
                  <a:moveTo>
                    <a:pt x="0" y="762228"/>
                  </a:moveTo>
                  <a:lnTo>
                    <a:pt x="0" y="759459"/>
                  </a:lnTo>
                </a:path>
                <a:path w="1904" h="1074420">
                  <a:moveTo>
                    <a:pt x="1681" y="5079"/>
                  </a:moveTo>
                  <a:lnTo>
                    <a:pt x="1681" y="12699"/>
                  </a:lnTo>
                </a:path>
                <a:path w="1904" h="1074420">
                  <a:moveTo>
                    <a:pt x="1681" y="623006"/>
                  </a:moveTo>
                  <a:lnTo>
                    <a:pt x="1681" y="721359"/>
                  </a:lnTo>
                </a:path>
                <a:path w="1904" h="1074420">
                  <a:moveTo>
                    <a:pt x="0" y="721359"/>
                  </a:moveTo>
                  <a:lnTo>
                    <a:pt x="0" y="622842"/>
                  </a:lnTo>
                </a:path>
                <a:path w="1904" h="1074420">
                  <a:moveTo>
                    <a:pt x="0" y="12699"/>
                  </a:moveTo>
                  <a:lnTo>
                    <a:pt x="0" y="5079"/>
                  </a:lnTo>
                </a:path>
                <a:path w="1904" h="1074420">
                  <a:moveTo>
                    <a:pt x="1681" y="739139"/>
                  </a:moveTo>
                  <a:lnTo>
                    <a:pt x="1681" y="759459"/>
                  </a:lnTo>
                </a:path>
                <a:path w="1904" h="1074420">
                  <a:moveTo>
                    <a:pt x="0" y="759459"/>
                  </a:moveTo>
                  <a:lnTo>
                    <a:pt x="0" y="739139"/>
                  </a:lnTo>
                </a:path>
                <a:path w="1904" h="1074420">
                  <a:moveTo>
                    <a:pt x="1681" y="721359"/>
                  </a:moveTo>
                  <a:lnTo>
                    <a:pt x="1681" y="739139"/>
                  </a:lnTo>
                </a:path>
                <a:path w="1904" h="1074420">
                  <a:moveTo>
                    <a:pt x="0" y="739139"/>
                  </a:moveTo>
                  <a:lnTo>
                    <a:pt x="0" y="721359"/>
                  </a:lnTo>
                </a:path>
                <a:path w="1904" h="1074420">
                  <a:moveTo>
                    <a:pt x="1681" y="22859"/>
                  </a:moveTo>
                  <a:lnTo>
                    <a:pt x="1681" y="25913"/>
                  </a:lnTo>
                </a:path>
                <a:path w="1904" h="1074420">
                  <a:moveTo>
                    <a:pt x="0" y="25833"/>
                  </a:moveTo>
                  <a:lnTo>
                    <a:pt x="0" y="22859"/>
                  </a:lnTo>
                </a:path>
                <a:path w="1904" h="1074420">
                  <a:moveTo>
                    <a:pt x="1681" y="12699"/>
                  </a:moveTo>
                  <a:lnTo>
                    <a:pt x="1681" y="22859"/>
                  </a:lnTo>
                </a:path>
                <a:path w="1904" h="1074420">
                  <a:moveTo>
                    <a:pt x="0" y="22859"/>
                  </a:moveTo>
                  <a:lnTo>
                    <a:pt x="0" y="12699"/>
                  </a:lnTo>
                </a:path>
                <a:path w="1904" h="1074420">
                  <a:moveTo>
                    <a:pt x="1681" y="0"/>
                  </a:moveTo>
                  <a:lnTo>
                    <a:pt x="1681" y="5079"/>
                  </a:lnTo>
                </a:path>
                <a:path w="1904" h="1074420">
                  <a:moveTo>
                    <a:pt x="0" y="5079"/>
                  </a:moveTo>
                  <a:lnTo>
                    <a:pt x="0" y="0"/>
                  </a:lnTo>
                </a:path>
              </a:pathLst>
            </a:custGeom>
            <a:ln w="3175">
              <a:solidFill>
                <a:srgbClr val="928E96"/>
              </a:solidFill>
            </a:ln>
          </p:spPr>
          <p:txBody>
            <a:bodyPr wrap="square" lIns="0" tIns="0" rIns="0" bIns="0" rtlCol="0"/>
            <a:lstStyle/>
            <a:p>
              <a:endParaRPr lang="fr-FR" noProof="0" dirty="0"/>
            </a:p>
          </p:txBody>
        </p:sp>
        <p:sp>
          <p:nvSpPr>
            <p:cNvPr id="7494" name="object 7494"/>
            <p:cNvSpPr/>
            <p:nvPr/>
          </p:nvSpPr>
          <p:spPr>
            <a:xfrm>
              <a:off x="8165363" y="5296356"/>
              <a:ext cx="3810" cy="1075055"/>
            </a:xfrm>
            <a:custGeom>
              <a:avLst/>
              <a:gdLst/>
              <a:ahLst/>
              <a:cxnLst/>
              <a:rect l="l" t="t" r="r" b="b"/>
              <a:pathLst>
                <a:path w="3809" h="1075054">
                  <a:moveTo>
                    <a:pt x="3606" y="856157"/>
                  </a:moveTo>
                  <a:lnTo>
                    <a:pt x="0" y="856538"/>
                  </a:lnTo>
                  <a:lnTo>
                    <a:pt x="0" y="1074242"/>
                  </a:lnTo>
                  <a:lnTo>
                    <a:pt x="3606" y="1074762"/>
                  </a:lnTo>
                  <a:lnTo>
                    <a:pt x="3606" y="856157"/>
                  </a:lnTo>
                  <a:close/>
                </a:path>
                <a:path w="3809" h="1075054">
                  <a:moveTo>
                    <a:pt x="3606" y="623354"/>
                  </a:moveTo>
                  <a:lnTo>
                    <a:pt x="0" y="623354"/>
                  </a:lnTo>
                  <a:lnTo>
                    <a:pt x="0" y="762393"/>
                  </a:lnTo>
                  <a:lnTo>
                    <a:pt x="3606" y="762393"/>
                  </a:lnTo>
                  <a:lnTo>
                    <a:pt x="3606" y="623354"/>
                  </a:lnTo>
                  <a:close/>
                </a:path>
                <a:path w="3809" h="1075054">
                  <a:moveTo>
                    <a:pt x="3606" y="0"/>
                  </a:moveTo>
                  <a:lnTo>
                    <a:pt x="0" y="0"/>
                  </a:lnTo>
                  <a:lnTo>
                    <a:pt x="0" y="25920"/>
                  </a:lnTo>
                  <a:lnTo>
                    <a:pt x="3606" y="25920"/>
                  </a:lnTo>
                  <a:lnTo>
                    <a:pt x="3606" y="0"/>
                  </a:lnTo>
                  <a:close/>
                </a:path>
              </a:pathLst>
            </a:custGeom>
            <a:solidFill>
              <a:srgbClr val="928E96"/>
            </a:solidFill>
          </p:spPr>
          <p:txBody>
            <a:bodyPr wrap="square" lIns="0" tIns="0" rIns="0" bIns="0" rtlCol="0"/>
            <a:lstStyle/>
            <a:p>
              <a:endParaRPr lang="fr-FR" noProof="0" dirty="0"/>
            </a:p>
          </p:txBody>
        </p:sp>
        <p:sp>
          <p:nvSpPr>
            <p:cNvPr id="7495" name="object 7495"/>
            <p:cNvSpPr/>
            <p:nvPr/>
          </p:nvSpPr>
          <p:spPr>
            <a:xfrm>
              <a:off x="8165372" y="5296351"/>
              <a:ext cx="3810" cy="1075055"/>
            </a:xfrm>
            <a:custGeom>
              <a:avLst/>
              <a:gdLst/>
              <a:ahLst/>
              <a:cxnLst/>
              <a:rect l="l" t="t" r="r" b="b"/>
              <a:pathLst>
                <a:path w="3809" h="1075054">
                  <a:moveTo>
                    <a:pt x="3602" y="859789"/>
                  </a:moveTo>
                  <a:lnTo>
                    <a:pt x="3602" y="1074758"/>
                  </a:lnTo>
                </a:path>
                <a:path w="3809" h="1075054">
                  <a:moveTo>
                    <a:pt x="0" y="1074240"/>
                  </a:moveTo>
                  <a:lnTo>
                    <a:pt x="0" y="859789"/>
                  </a:lnTo>
                </a:path>
                <a:path w="3809" h="1075054">
                  <a:moveTo>
                    <a:pt x="3602" y="759459"/>
                  </a:moveTo>
                  <a:lnTo>
                    <a:pt x="3602" y="762737"/>
                  </a:lnTo>
                </a:path>
                <a:path w="3809" h="1075054">
                  <a:moveTo>
                    <a:pt x="3602" y="856159"/>
                  </a:moveTo>
                  <a:lnTo>
                    <a:pt x="3602" y="859789"/>
                  </a:lnTo>
                </a:path>
                <a:path w="3809" h="1075054">
                  <a:moveTo>
                    <a:pt x="0" y="859789"/>
                  </a:moveTo>
                  <a:lnTo>
                    <a:pt x="0" y="856540"/>
                  </a:lnTo>
                </a:path>
                <a:path w="3809" h="1075054">
                  <a:moveTo>
                    <a:pt x="0" y="762390"/>
                  </a:moveTo>
                  <a:lnTo>
                    <a:pt x="0" y="759459"/>
                  </a:lnTo>
                </a:path>
                <a:path w="3809" h="1075054">
                  <a:moveTo>
                    <a:pt x="3602" y="5079"/>
                  </a:moveTo>
                  <a:lnTo>
                    <a:pt x="3602" y="12699"/>
                  </a:lnTo>
                </a:path>
                <a:path w="3809" h="1075054">
                  <a:moveTo>
                    <a:pt x="3602" y="623359"/>
                  </a:moveTo>
                  <a:lnTo>
                    <a:pt x="3602" y="721359"/>
                  </a:lnTo>
                </a:path>
                <a:path w="3809" h="1075054">
                  <a:moveTo>
                    <a:pt x="0" y="721359"/>
                  </a:moveTo>
                  <a:lnTo>
                    <a:pt x="0" y="623006"/>
                  </a:lnTo>
                </a:path>
                <a:path w="3809" h="1075054">
                  <a:moveTo>
                    <a:pt x="0" y="12699"/>
                  </a:moveTo>
                  <a:lnTo>
                    <a:pt x="0" y="5079"/>
                  </a:lnTo>
                </a:path>
                <a:path w="3809" h="1075054">
                  <a:moveTo>
                    <a:pt x="3602" y="739139"/>
                  </a:moveTo>
                  <a:lnTo>
                    <a:pt x="3602" y="759459"/>
                  </a:lnTo>
                </a:path>
                <a:path w="3809" h="1075054">
                  <a:moveTo>
                    <a:pt x="0" y="759459"/>
                  </a:moveTo>
                  <a:lnTo>
                    <a:pt x="0" y="739139"/>
                  </a:lnTo>
                </a:path>
                <a:path w="3809" h="1075054">
                  <a:moveTo>
                    <a:pt x="3602" y="721359"/>
                  </a:moveTo>
                  <a:lnTo>
                    <a:pt x="3602" y="739139"/>
                  </a:lnTo>
                </a:path>
                <a:path w="3809" h="1075054">
                  <a:moveTo>
                    <a:pt x="0" y="739139"/>
                  </a:moveTo>
                  <a:lnTo>
                    <a:pt x="0" y="721359"/>
                  </a:lnTo>
                </a:path>
                <a:path w="3809" h="1075054">
                  <a:moveTo>
                    <a:pt x="3602" y="22859"/>
                  </a:moveTo>
                  <a:lnTo>
                    <a:pt x="3602" y="26084"/>
                  </a:lnTo>
                </a:path>
                <a:path w="3809" h="1075054">
                  <a:moveTo>
                    <a:pt x="0" y="25913"/>
                  </a:moveTo>
                  <a:lnTo>
                    <a:pt x="0" y="22859"/>
                  </a:lnTo>
                </a:path>
                <a:path w="3809" h="1075054">
                  <a:moveTo>
                    <a:pt x="3602" y="12699"/>
                  </a:moveTo>
                  <a:lnTo>
                    <a:pt x="3602" y="22859"/>
                  </a:lnTo>
                </a:path>
                <a:path w="3809" h="1075054">
                  <a:moveTo>
                    <a:pt x="0" y="22859"/>
                  </a:moveTo>
                  <a:lnTo>
                    <a:pt x="0" y="12699"/>
                  </a:lnTo>
                </a:path>
                <a:path w="3809" h="1075054">
                  <a:moveTo>
                    <a:pt x="3602" y="0"/>
                  </a:moveTo>
                  <a:lnTo>
                    <a:pt x="3602" y="5079"/>
                  </a:lnTo>
                </a:path>
                <a:path w="3809" h="1075054">
                  <a:moveTo>
                    <a:pt x="0" y="5079"/>
                  </a:moveTo>
                  <a:lnTo>
                    <a:pt x="0" y="0"/>
                  </a:lnTo>
                </a:path>
              </a:pathLst>
            </a:custGeom>
            <a:ln w="3175">
              <a:solidFill>
                <a:srgbClr val="928E96"/>
              </a:solidFill>
            </a:ln>
          </p:spPr>
          <p:txBody>
            <a:bodyPr wrap="square" lIns="0" tIns="0" rIns="0" bIns="0" rtlCol="0"/>
            <a:lstStyle/>
            <a:p>
              <a:endParaRPr lang="fr-FR" noProof="0" dirty="0"/>
            </a:p>
          </p:txBody>
        </p:sp>
        <p:sp>
          <p:nvSpPr>
            <p:cNvPr id="7496" name="object 7496"/>
            <p:cNvSpPr/>
            <p:nvPr/>
          </p:nvSpPr>
          <p:spPr>
            <a:xfrm>
              <a:off x="8168970" y="5296356"/>
              <a:ext cx="3810" cy="1075055"/>
            </a:xfrm>
            <a:custGeom>
              <a:avLst/>
              <a:gdLst/>
              <a:ahLst/>
              <a:cxnLst/>
              <a:rect l="l" t="t" r="r" b="b"/>
              <a:pathLst>
                <a:path w="3809" h="1075054">
                  <a:moveTo>
                    <a:pt x="3606" y="855052"/>
                  </a:moveTo>
                  <a:lnTo>
                    <a:pt x="2679" y="855052"/>
                  </a:lnTo>
                  <a:lnTo>
                    <a:pt x="2679" y="856195"/>
                  </a:lnTo>
                  <a:lnTo>
                    <a:pt x="0" y="856195"/>
                  </a:lnTo>
                  <a:lnTo>
                    <a:pt x="0" y="1074928"/>
                  </a:lnTo>
                  <a:lnTo>
                    <a:pt x="3606" y="1074928"/>
                  </a:lnTo>
                  <a:lnTo>
                    <a:pt x="3606" y="856195"/>
                  </a:lnTo>
                  <a:lnTo>
                    <a:pt x="3606" y="855052"/>
                  </a:lnTo>
                  <a:close/>
                </a:path>
                <a:path w="3809" h="1075054">
                  <a:moveTo>
                    <a:pt x="3606" y="623709"/>
                  </a:moveTo>
                  <a:lnTo>
                    <a:pt x="0" y="623709"/>
                  </a:lnTo>
                  <a:lnTo>
                    <a:pt x="0" y="762736"/>
                  </a:lnTo>
                  <a:lnTo>
                    <a:pt x="3606" y="762736"/>
                  </a:lnTo>
                  <a:lnTo>
                    <a:pt x="3606" y="623709"/>
                  </a:lnTo>
                  <a:close/>
                </a:path>
                <a:path w="3809" h="1075054">
                  <a:moveTo>
                    <a:pt x="3606" y="0"/>
                  </a:moveTo>
                  <a:lnTo>
                    <a:pt x="0" y="0"/>
                  </a:lnTo>
                  <a:lnTo>
                    <a:pt x="0" y="26085"/>
                  </a:lnTo>
                  <a:lnTo>
                    <a:pt x="3606" y="26085"/>
                  </a:lnTo>
                  <a:lnTo>
                    <a:pt x="3606" y="0"/>
                  </a:lnTo>
                  <a:close/>
                </a:path>
              </a:pathLst>
            </a:custGeom>
            <a:solidFill>
              <a:srgbClr val="928E96"/>
            </a:solidFill>
          </p:spPr>
          <p:txBody>
            <a:bodyPr wrap="square" lIns="0" tIns="0" rIns="0" bIns="0" rtlCol="0"/>
            <a:lstStyle/>
            <a:p>
              <a:endParaRPr lang="fr-FR" noProof="0" dirty="0"/>
            </a:p>
          </p:txBody>
        </p:sp>
        <p:sp>
          <p:nvSpPr>
            <p:cNvPr id="7497" name="object 7497"/>
            <p:cNvSpPr/>
            <p:nvPr/>
          </p:nvSpPr>
          <p:spPr>
            <a:xfrm>
              <a:off x="8168974" y="5296351"/>
              <a:ext cx="3810" cy="1075690"/>
            </a:xfrm>
            <a:custGeom>
              <a:avLst/>
              <a:gdLst/>
              <a:ahLst/>
              <a:cxnLst/>
              <a:rect l="l" t="t" r="r" b="b"/>
              <a:pathLst>
                <a:path w="3809" h="1075689">
                  <a:moveTo>
                    <a:pt x="3602" y="859789"/>
                  </a:moveTo>
                  <a:lnTo>
                    <a:pt x="3602" y="1075260"/>
                  </a:lnTo>
                </a:path>
                <a:path w="3809" h="1075689">
                  <a:moveTo>
                    <a:pt x="0" y="1074758"/>
                  </a:moveTo>
                  <a:lnTo>
                    <a:pt x="0" y="859789"/>
                  </a:lnTo>
                </a:path>
                <a:path w="3809" h="1075689">
                  <a:moveTo>
                    <a:pt x="3602" y="759459"/>
                  </a:moveTo>
                  <a:lnTo>
                    <a:pt x="3602" y="763084"/>
                  </a:lnTo>
                </a:path>
                <a:path w="3809" h="1075689">
                  <a:moveTo>
                    <a:pt x="3602" y="855291"/>
                  </a:moveTo>
                  <a:lnTo>
                    <a:pt x="3602" y="859789"/>
                  </a:lnTo>
                </a:path>
                <a:path w="3809" h="1075689">
                  <a:moveTo>
                    <a:pt x="0" y="859789"/>
                  </a:moveTo>
                  <a:lnTo>
                    <a:pt x="0" y="856159"/>
                  </a:lnTo>
                </a:path>
                <a:path w="3809" h="1075689">
                  <a:moveTo>
                    <a:pt x="0" y="762737"/>
                  </a:moveTo>
                  <a:lnTo>
                    <a:pt x="0" y="759459"/>
                  </a:lnTo>
                </a:path>
                <a:path w="3809" h="1075689">
                  <a:moveTo>
                    <a:pt x="3602" y="5079"/>
                  </a:moveTo>
                  <a:lnTo>
                    <a:pt x="3602" y="12699"/>
                  </a:lnTo>
                </a:path>
                <a:path w="3809" h="1075689">
                  <a:moveTo>
                    <a:pt x="3602" y="623711"/>
                  </a:moveTo>
                  <a:lnTo>
                    <a:pt x="3602" y="721359"/>
                  </a:lnTo>
                </a:path>
                <a:path w="3809" h="1075689">
                  <a:moveTo>
                    <a:pt x="0" y="721359"/>
                  </a:moveTo>
                  <a:lnTo>
                    <a:pt x="0" y="623359"/>
                  </a:lnTo>
                </a:path>
                <a:path w="3809" h="1075689">
                  <a:moveTo>
                    <a:pt x="0" y="12699"/>
                  </a:moveTo>
                  <a:lnTo>
                    <a:pt x="0" y="5079"/>
                  </a:lnTo>
                </a:path>
                <a:path w="3809" h="1075689">
                  <a:moveTo>
                    <a:pt x="3602" y="739139"/>
                  </a:moveTo>
                  <a:lnTo>
                    <a:pt x="3602" y="759459"/>
                  </a:lnTo>
                </a:path>
                <a:path w="3809" h="1075689">
                  <a:moveTo>
                    <a:pt x="0" y="759459"/>
                  </a:moveTo>
                  <a:lnTo>
                    <a:pt x="0" y="739139"/>
                  </a:lnTo>
                </a:path>
                <a:path w="3809" h="1075689">
                  <a:moveTo>
                    <a:pt x="3602" y="721359"/>
                  </a:moveTo>
                  <a:lnTo>
                    <a:pt x="3602" y="739139"/>
                  </a:lnTo>
                </a:path>
                <a:path w="3809" h="1075689">
                  <a:moveTo>
                    <a:pt x="0" y="739139"/>
                  </a:moveTo>
                  <a:lnTo>
                    <a:pt x="0" y="721359"/>
                  </a:lnTo>
                </a:path>
                <a:path w="3809" h="1075689">
                  <a:moveTo>
                    <a:pt x="3602" y="22859"/>
                  </a:moveTo>
                  <a:lnTo>
                    <a:pt x="3602" y="26256"/>
                  </a:lnTo>
                </a:path>
                <a:path w="3809" h="1075689">
                  <a:moveTo>
                    <a:pt x="0" y="26084"/>
                  </a:moveTo>
                  <a:lnTo>
                    <a:pt x="0" y="22859"/>
                  </a:lnTo>
                </a:path>
                <a:path w="3809" h="1075689">
                  <a:moveTo>
                    <a:pt x="3602" y="12699"/>
                  </a:moveTo>
                  <a:lnTo>
                    <a:pt x="3602" y="22859"/>
                  </a:lnTo>
                </a:path>
                <a:path w="3809" h="1075689">
                  <a:moveTo>
                    <a:pt x="0" y="22859"/>
                  </a:moveTo>
                  <a:lnTo>
                    <a:pt x="0" y="12699"/>
                  </a:lnTo>
                </a:path>
                <a:path w="3809" h="1075689">
                  <a:moveTo>
                    <a:pt x="3602" y="0"/>
                  </a:moveTo>
                  <a:lnTo>
                    <a:pt x="3602" y="5079"/>
                  </a:lnTo>
                </a:path>
                <a:path w="3809" h="1075689">
                  <a:moveTo>
                    <a:pt x="0" y="5079"/>
                  </a:moveTo>
                  <a:lnTo>
                    <a:pt x="0" y="0"/>
                  </a:lnTo>
                </a:path>
              </a:pathLst>
            </a:custGeom>
            <a:ln w="3175">
              <a:solidFill>
                <a:srgbClr val="928E96"/>
              </a:solidFill>
            </a:ln>
          </p:spPr>
          <p:txBody>
            <a:bodyPr wrap="square" lIns="0" tIns="0" rIns="0" bIns="0" rtlCol="0"/>
            <a:lstStyle/>
            <a:p>
              <a:endParaRPr lang="fr-FR" noProof="0" dirty="0"/>
            </a:p>
          </p:txBody>
        </p:sp>
        <p:sp>
          <p:nvSpPr>
            <p:cNvPr id="7498" name="object 7498"/>
            <p:cNvSpPr/>
            <p:nvPr/>
          </p:nvSpPr>
          <p:spPr>
            <a:xfrm>
              <a:off x="8172577" y="5296356"/>
              <a:ext cx="2540" cy="1075690"/>
            </a:xfrm>
            <a:custGeom>
              <a:avLst/>
              <a:gdLst/>
              <a:ahLst/>
              <a:cxnLst/>
              <a:rect l="l" t="t" r="r" b="b"/>
              <a:pathLst>
                <a:path w="2540" h="1075689">
                  <a:moveTo>
                    <a:pt x="1917" y="854595"/>
                  </a:moveTo>
                  <a:lnTo>
                    <a:pt x="0" y="855294"/>
                  </a:lnTo>
                  <a:lnTo>
                    <a:pt x="0" y="1075258"/>
                  </a:lnTo>
                  <a:lnTo>
                    <a:pt x="1917" y="1075258"/>
                  </a:lnTo>
                  <a:lnTo>
                    <a:pt x="1917" y="854595"/>
                  </a:lnTo>
                  <a:close/>
                </a:path>
                <a:path w="2540" h="1075689">
                  <a:moveTo>
                    <a:pt x="1917" y="623900"/>
                  </a:moveTo>
                  <a:lnTo>
                    <a:pt x="0" y="623900"/>
                  </a:lnTo>
                  <a:lnTo>
                    <a:pt x="0" y="763092"/>
                  </a:lnTo>
                  <a:lnTo>
                    <a:pt x="1917" y="763092"/>
                  </a:lnTo>
                  <a:lnTo>
                    <a:pt x="1917" y="623900"/>
                  </a:lnTo>
                  <a:close/>
                </a:path>
                <a:path w="2540" h="1075689">
                  <a:moveTo>
                    <a:pt x="1917" y="0"/>
                  </a:moveTo>
                  <a:lnTo>
                    <a:pt x="0" y="0"/>
                  </a:lnTo>
                  <a:lnTo>
                    <a:pt x="0" y="26352"/>
                  </a:lnTo>
                  <a:lnTo>
                    <a:pt x="1917" y="26352"/>
                  </a:lnTo>
                  <a:lnTo>
                    <a:pt x="1917" y="0"/>
                  </a:lnTo>
                  <a:close/>
                </a:path>
              </a:pathLst>
            </a:custGeom>
            <a:solidFill>
              <a:srgbClr val="928E96"/>
            </a:solidFill>
          </p:spPr>
          <p:txBody>
            <a:bodyPr wrap="square" lIns="0" tIns="0" rIns="0" bIns="0" rtlCol="0"/>
            <a:lstStyle/>
            <a:p>
              <a:endParaRPr lang="fr-FR" noProof="0" dirty="0"/>
            </a:p>
          </p:txBody>
        </p:sp>
        <p:sp>
          <p:nvSpPr>
            <p:cNvPr id="7499" name="object 7499"/>
            <p:cNvSpPr/>
            <p:nvPr/>
          </p:nvSpPr>
          <p:spPr>
            <a:xfrm>
              <a:off x="8172577" y="5296351"/>
              <a:ext cx="2540" cy="1075690"/>
            </a:xfrm>
            <a:custGeom>
              <a:avLst/>
              <a:gdLst/>
              <a:ahLst/>
              <a:cxnLst/>
              <a:rect l="l" t="t" r="r" b="b"/>
              <a:pathLst>
                <a:path w="2540" h="1075689">
                  <a:moveTo>
                    <a:pt x="1921" y="859789"/>
                  </a:moveTo>
                  <a:lnTo>
                    <a:pt x="1921" y="1075528"/>
                  </a:lnTo>
                </a:path>
                <a:path w="2540" h="1075689">
                  <a:moveTo>
                    <a:pt x="0" y="1075260"/>
                  </a:moveTo>
                  <a:lnTo>
                    <a:pt x="0" y="859789"/>
                  </a:lnTo>
                </a:path>
                <a:path w="2540" h="1075689">
                  <a:moveTo>
                    <a:pt x="1921" y="759459"/>
                  </a:moveTo>
                  <a:lnTo>
                    <a:pt x="1921" y="763269"/>
                  </a:lnTo>
                </a:path>
                <a:path w="2540" h="1075689">
                  <a:moveTo>
                    <a:pt x="1921" y="854596"/>
                  </a:moveTo>
                  <a:lnTo>
                    <a:pt x="1921" y="859789"/>
                  </a:lnTo>
                </a:path>
                <a:path w="2540" h="1075689">
                  <a:moveTo>
                    <a:pt x="0" y="859789"/>
                  </a:moveTo>
                  <a:lnTo>
                    <a:pt x="0" y="855291"/>
                  </a:lnTo>
                </a:path>
                <a:path w="2540" h="1075689">
                  <a:moveTo>
                    <a:pt x="0" y="763084"/>
                  </a:moveTo>
                  <a:lnTo>
                    <a:pt x="0" y="759459"/>
                  </a:lnTo>
                </a:path>
                <a:path w="2540" h="1075689">
                  <a:moveTo>
                    <a:pt x="1921" y="5079"/>
                  </a:moveTo>
                  <a:lnTo>
                    <a:pt x="1921" y="12699"/>
                  </a:lnTo>
                </a:path>
                <a:path w="2540" h="1075689">
                  <a:moveTo>
                    <a:pt x="1921" y="623899"/>
                  </a:moveTo>
                  <a:lnTo>
                    <a:pt x="1921" y="721359"/>
                  </a:lnTo>
                </a:path>
                <a:path w="2540" h="1075689">
                  <a:moveTo>
                    <a:pt x="0" y="721359"/>
                  </a:moveTo>
                  <a:lnTo>
                    <a:pt x="0" y="623711"/>
                  </a:lnTo>
                </a:path>
                <a:path w="2540" h="1075689">
                  <a:moveTo>
                    <a:pt x="0" y="12699"/>
                  </a:moveTo>
                  <a:lnTo>
                    <a:pt x="0" y="5079"/>
                  </a:lnTo>
                </a:path>
                <a:path w="2540" h="1075689">
                  <a:moveTo>
                    <a:pt x="1921" y="739139"/>
                  </a:moveTo>
                  <a:lnTo>
                    <a:pt x="1921" y="759459"/>
                  </a:lnTo>
                </a:path>
                <a:path w="2540" h="1075689">
                  <a:moveTo>
                    <a:pt x="0" y="759459"/>
                  </a:moveTo>
                  <a:lnTo>
                    <a:pt x="0" y="739139"/>
                  </a:lnTo>
                </a:path>
                <a:path w="2540" h="1075689">
                  <a:moveTo>
                    <a:pt x="1921" y="721359"/>
                  </a:moveTo>
                  <a:lnTo>
                    <a:pt x="1921" y="739139"/>
                  </a:lnTo>
                </a:path>
                <a:path w="2540" h="1075689">
                  <a:moveTo>
                    <a:pt x="0" y="739139"/>
                  </a:moveTo>
                  <a:lnTo>
                    <a:pt x="0" y="721359"/>
                  </a:lnTo>
                </a:path>
                <a:path w="2540" h="1075689">
                  <a:moveTo>
                    <a:pt x="1921" y="22859"/>
                  </a:moveTo>
                  <a:lnTo>
                    <a:pt x="1921" y="26347"/>
                  </a:lnTo>
                </a:path>
                <a:path w="2540" h="1075689">
                  <a:moveTo>
                    <a:pt x="0" y="26256"/>
                  </a:moveTo>
                  <a:lnTo>
                    <a:pt x="0" y="22859"/>
                  </a:lnTo>
                </a:path>
                <a:path w="2540" h="1075689">
                  <a:moveTo>
                    <a:pt x="1921" y="12699"/>
                  </a:moveTo>
                  <a:lnTo>
                    <a:pt x="1921" y="22859"/>
                  </a:lnTo>
                </a:path>
                <a:path w="2540" h="1075689">
                  <a:moveTo>
                    <a:pt x="0" y="22859"/>
                  </a:moveTo>
                  <a:lnTo>
                    <a:pt x="0" y="12699"/>
                  </a:lnTo>
                </a:path>
                <a:path w="2540" h="1075689">
                  <a:moveTo>
                    <a:pt x="1921" y="0"/>
                  </a:moveTo>
                  <a:lnTo>
                    <a:pt x="1921" y="5079"/>
                  </a:lnTo>
                </a:path>
                <a:path w="2540" h="1075689">
                  <a:moveTo>
                    <a:pt x="0" y="5079"/>
                  </a:moveTo>
                  <a:lnTo>
                    <a:pt x="0" y="0"/>
                  </a:lnTo>
                </a:path>
              </a:pathLst>
            </a:custGeom>
            <a:ln w="3175">
              <a:solidFill>
                <a:srgbClr val="928E96"/>
              </a:solidFill>
            </a:ln>
          </p:spPr>
          <p:txBody>
            <a:bodyPr wrap="square" lIns="0" tIns="0" rIns="0" bIns="0" rtlCol="0"/>
            <a:lstStyle/>
            <a:p>
              <a:endParaRPr lang="fr-FR" noProof="0" dirty="0"/>
            </a:p>
          </p:txBody>
        </p:sp>
        <p:sp>
          <p:nvSpPr>
            <p:cNvPr id="7500" name="object 7500"/>
            <p:cNvSpPr/>
            <p:nvPr/>
          </p:nvSpPr>
          <p:spPr>
            <a:xfrm>
              <a:off x="8174494" y="5296356"/>
              <a:ext cx="3810" cy="1076325"/>
            </a:xfrm>
            <a:custGeom>
              <a:avLst/>
              <a:gdLst/>
              <a:ahLst/>
              <a:cxnLst/>
              <a:rect l="l" t="t" r="r" b="b"/>
              <a:pathLst>
                <a:path w="3809" h="1076325">
                  <a:moveTo>
                    <a:pt x="3606" y="853300"/>
                  </a:moveTo>
                  <a:lnTo>
                    <a:pt x="0" y="854595"/>
                  </a:lnTo>
                  <a:lnTo>
                    <a:pt x="0" y="1075524"/>
                  </a:lnTo>
                  <a:lnTo>
                    <a:pt x="3606" y="1076032"/>
                  </a:lnTo>
                  <a:lnTo>
                    <a:pt x="3606" y="853300"/>
                  </a:lnTo>
                  <a:close/>
                </a:path>
                <a:path w="3809" h="1076325">
                  <a:moveTo>
                    <a:pt x="3606" y="624255"/>
                  </a:moveTo>
                  <a:lnTo>
                    <a:pt x="0" y="624255"/>
                  </a:lnTo>
                  <a:lnTo>
                    <a:pt x="0" y="763270"/>
                  </a:lnTo>
                  <a:lnTo>
                    <a:pt x="3606" y="766851"/>
                  </a:lnTo>
                  <a:lnTo>
                    <a:pt x="3606" y="624255"/>
                  </a:lnTo>
                  <a:close/>
                </a:path>
                <a:path w="3809" h="1076325">
                  <a:moveTo>
                    <a:pt x="3606" y="0"/>
                  </a:moveTo>
                  <a:lnTo>
                    <a:pt x="0" y="0"/>
                  </a:lnTo>
                  <a:lnTo>
                    <a:pt x="0" y="26352"/>
                  </a:lnTo>
                  <a:lnTo>
                    <a:pt x="3606" y="26352"/>
                  </a:lnTo>
                  <a:lnTo>
                    <a:pt x="3606" y="0"/>
                  </a:lnTo>
                  <a:close/>
                </a:path>
              </a:pathLst>
            </a:custGeom>
            <a:solidFill>
              <a:srgbClr val="928E96"/>
            </a:solidFill>
          </p:spPr>
          <p:txBody>
            <a:bodyPr wrap="square" lIns="0" tIns="0" rIns="0" bIns="0" rtlCol="0"/>
            <a:lstStyle/>
            <a:p>
              <a:endParaRPr lang="fr-FR" noProof="0" dirty="0"/>
            </a:p>
          </p:txBody>
        </p:sp>
        <p:sp>
          <p:nvSpPr>
            <p:cNvPr id="7501" name="object 7501"/>
            <p:cNvSpPr/>
            <p:nvPr/>
          </p:nvSpPr>
          <p:spPr>
            <a:xfrm>
              <a:off x="8174499" y="5296351"/>
              <a:ext cx="3810" cy="1076325"/>
            </a:xfrm>
            <a:custGeom>
              <a:avLst/>
              <a:gdLst/>
              <a:ahLst/>
              <a:cxnLst/>
              <a:rect l="l" t="t" r="r" b="b"/>
              <a:pathLst>
                <a:path w="3809" h="1076325">
                  <a:moveTo>
                    <a:pt x="3602" y="859789"/>
                  </a:moveTo>
                  <a:lnTo>
                    <a:pt x="3602" y="1076031"/>
                  </a:lnTo>
                </a:path>
                <a:path w="3809" h="1076325">
                  <a:moveTo>
                    <a:pt x="0" y="1075528"/>
                  </a:moveTo>
                  <a:lnTo>
                    <a:pt x="0" y="859789"/>
                  </a:lnTo>
                </a:path>
                <a:path w="3809" h="1076325">
                  <a:moveTo>
                    <a:pt x="3602" y="759459"/>
                  </a:moveTo>
                  <a:lnTo>
                    <a:pt x="3602" y="766852"/>
                  </a:lnTo>
                </a:path>
                <a:path w="3809" h="1076325">
                  <a:moveTo>
                    <a:pt x="3602" y="853294"/>
                  </a:moveTo>
                  <a:lnTo>
                    <a:pt x="3602" y="859789"/>
                  </a:lnTo>
                </a:path>
                <a:path w="3809" h="1076325">
                  <a:moveTo>
                    <a:pt x="0" y="859789"/>
                  </a:moveTo>
                  <a:lnTo>
                    <a:pt x="0" y="854596"/>
                  </a:lnTo>
                </a:path>
                <a:path w="3809" h="1076325">
                  <a:moveTo>
                    <a:pt x="0" y="763269"/>
                  </a:moveTo>
                  <a:lnTo>
                    <a:pt x="0" y="759459"/>
                  </a:lnTo>
                </a:path>
                <a:path w="3809" h="1076325">
                  <a:moveTo>
                    <a:pt x="3602" y="5079"/>
                  </a:moveTo>
                  <a:lnTo>
                    <a:pt x="3602" y="12699"/>
                  </a:lnTo>
                </a:path>
                <a:path w="3809" h="1076325">
                  <a:moveTo>
                    <a:pt x="3602" y="624251"/>
                  </a:moveTo>
                  <a:lnTo>
                    <a:pt x="3602" y="721359"/>
                  </a:lnTo>
                </a:path>
                <a:path w="3809" h="1076325">
                  <a:moveTo>
                    <a:pt x="0" y="721359"/>
                  </a:moveTo>
                  <a:lnTo>
                    <a:pt x="0" y="623899"/>
                  </a:lnTo>
                </a:path>
                <a:path w="3809" h="1076325">
                  <a:moveTo>
                    <a:pt x="0" y="12699"/>
                  </a:moveTo>
                  <a:lnTo>
                    <a:pt x="0" y="5079"/>
                  </a:lnTo>
                </a:path>
                <a:path w="3809" h="1076325">
                  <a:moveTo>
                    <a:pt x="3602" y="739139"/>
                  </a:moveTo>
                  <a:lnTo>
                    <a:pt x="3602" y="759459"/>
                  </a:lnTo>
                </a:path>
                <a:path w="3809" h="1076325">
                  <a:moveTo>
                    <a:pt x="0" y="759459"/>
                  </a:moveTo>
                  <a:lnTo>
                    <a:pt x="0" y="739139"/>
                  </a:lnTo>
                </a:path>
                <a:path w="3809" h="1076325">
                  <a:moveTo>
                    <a:pt x="3602" y="721359"/>
                  </a:moveTo>
                  <a:lnTo>
                    <a:pt x="3602" y="739139"/>
                  </a:lnTo>
                </a:path>
                <a:path w="3809" h="1076325">
                  <a:moveTo>
                    <a:pt x="0" y="739139"/>
                  </a:moveTo>
                  <a:lnTo>
                    <a:pt x="0" y="721359"/>
                  </a:lnTo>
                </a:path>
                <a:path w="3809" h="1076325">
                  <a:moveTo>
                    <a:pt x="3602" y="22859"/>
                  </a:moveTo>
                  <a:lnTo>
                    <a:pt x="3602" y="26518"/>
                  </a:lnTo>
                </a:path>
                <a:path w="3809" h="1076325">
                  <a:moveTo>
                    <a:pt x="0" y="26347"/>
                  </a:moveTo>
                  <a:lnTo>
                    <a:pt x="0" y="22859"/>
                  </a:lnTo>
                </a:path>
                <a:path w="3809" h="1076325">
                  <a:moveTo>
                    <a:pt x="3602" y="12699"/>
                  </a:moveTo>
                  <a:lnTo>
                    <a:pt x="3602" y="22859"/>
                  </a:lnTo>
                </a:path>
                <a:path w="3809" h="1076325">
                  <a:moveTo>
                    <a:pt x="0" y="22859"/>
                  </a:moveTo>
                  <a:lnTo>
                    <a:pt x="0" y="12699"/>
                  </a:lnTo>
                </a:path>
                <a:path w="3809" h="1076325">
                  <a:moveTo>
                    <a:pt x="3602" y="0"/>
                  </a:moveTo>
                  <a:lnTo>
                    <a:pt x="3602" y="5079"/>
                  </a:lnTo>
                </a:path>
                <a:path w="3809" h="1076325">
                  <a:moveTo>
                    <a:pt x="0" y="5079"/>
                  </a:moveTo>
                  <a:lnTo>
                    <a:pt x="0" y="0"/>
                  </a:lnTo>
                </a:path>
              </a:pathLst>
            </a:custGeom>
            <a:ln w="3175">
              <a:solidFill>
                <a:srgbClr val="928E96"/>
              </a:solidFill>
            </a:ln>
          </p:spPr>
          <p:txBody>
            <a:bodyPr wrap="square" lIns="0" tIns="0" rIns="0" bIns="0" rtlCol="0"/>
            <a:lstStyle/>
            <a:p>
              <a:endParaRPr lang="fr-FR" noProof="0" dirty="0"/>
            </a:p>
          </p:txBody>
        </p:sp>
        <p:sp>
          <p:nvSpPr>
            <p:cNvPr id="7502" name="object 7502"/>
            <p:cNvSpPr/>
            <p:nvPr/>
          </p:nvSpPr>
          <p:spPr>
            <a:xfrm>
              <a:off x="8178101" y="5296356"/>
              <a:ext cx="3810" cy="1076960"/>
            </a:xfrm>
            <a:custGeom>
              <a:avLst/>
              <a:gdLst/>
              <a:ahLst/>
              <a:cxnLst/>
              <a:rect l="l" t="t" r="r" b="b"/>
              <a:pathLst>
                <a:path w="3809" h="1076960">
                  <a:moveTo>
                    <a:pt x="3594" y="851992"/>
                  </a:moveTo>
                  <a:lnTo>
                    <a:pt x="0" y="853300"/>
                  </a:lnTo>
                  <a:lnTo>
                    <a:pt x="0" y="1076032"/>
                  </a:lnTo>
                  <a:lnTo>
                    <a:pt x="3594" y="1076540"/>
                  </a:lnTo>
                  <a:lnTo>
                    <a:pt x="3594" y="851992"/>
                  </a:lnTo>
                  <a:close/>
                </a:path>
                <a:path w="3809" h="1076960">
                  <a:moveTo>
                    <a:pt x="3594" y="766864"/>
                  </a:moveTo>
                  <a:lnTo>
                    <a:pt x="241" y="766864"/>
                  </a:lnTo>
                  <a:lnTo>
                    <a:pt x="241" y="768019"/>
                  </a:lnTo>
                  <a:lnTo>
                    <a:pt x="330" y="772591"/>
                  </a:lnTo>
                  <a:lnTo>
                    <a:pt x="177" y="772591"/>
                  </a:lnTo>
                  <a:lnTo>
                    <a:pt x="177" y="777176"/>
                  </a:lnTo>
                  <a:lnTo>
                    <a:pt x="723" y="777176"/>
                  </a:lnTo>
                  <a:lnTo>
                    <a:pt x="723" y="780618"/>
                  </a:lnTo>
                  <a:lnTo>
                    <a:pt x="2044" y="780618"/>
                  </a:lnTo>
                  <a:lnTo>
                    <a:pt x="2044" y="781761"/>
                  </a:lnTo>
                  <a:lnTo>
                    <a:pt x="3594" y="781761"/>
                  </a:lnTo>
                  <a:lnTo>
                    <a:pt x="3594" y="780618"/>
                  </a:lnTo>
                  <a:lnTo>
                    <a:pt x="3594" y="777176"/>
                  </a:lnTo>
                  <a:lnTo>
                    <a:pt x="3594" y="772591"/>
                  </a:lnTo>
                  <a:lnTo>
                    <a:pt x="3594" y="768019"/>
                  </a:lnTo>
                  <a:lnTo>
                    <a:pt x="3594" y="766864"/>
                  </a:lnTo>
                  <a:close/>
                </a:path>
                <a:path w="3809" h="1076960">
                  <a:moveTo>
                    <a:pt x="3594" y="624598"/>
                  </a:moveTo>
                  <a:lnTo>
                    <a:pt x="0" y="624598"/>
                  </a:lnTo>
                  <a:lnTo>
                    <a:pt x="0" y="766851"/>
                  </a:lnTo>
                  <a:lnTo>
                    <a:pt x="3594" y="766851"/>
                  </a:lnTo>
                  <a:lnTo>
                    <a:pt x="3594" y="624598"/>
                  </a:lnTo>
                  <a:close/>
                </a:path>
                <a:path w="3809" h="1076960">
                  <a:moveTo>
                    <a:pt x="3594" y="0"/>
                  </a:moveTo>
                  <a:lnTo>
                    <a:pt x="0" y="0"/>
                  </a:lnTo>
                  <a:lnTo>
                    <a:pt x="0" y="26517"/>
                  </a:lnTo>
                  <a:lnTo>
                    <a:pt x="3594" y="26517"/>
                  </a:lnTo>
                  <a:lnTo>
                    <a:pt x="3594" y="0"/>
                  </a:lnTo>
                  <a:close/>
                </a:path>
              </a:pathLst>
            </a:custGeom>
            <a:solidFill>
              <a:srgbClr val="928D95"/>
            </a:solidFill>
          </p:spPr>
          <p:txBody>
            <a:bodyPr wrap="square" lIns="0" tIns="0" rIns="0" bIns="0" rtlCol="0"/>
            <a:lstStyle/>
            <a:p>
              <a:endParaRPr lang="fr-FR" noProof="0" dirty="0"/>
            </a:p>
          </p:txBody>
        </p:sp>
        <p:sp>
          <p:nvSpPr>
            <p:cNvPr id="7503" name="object 7503"/>
            <p:cNvSpPr/>
            <p:nvPr/>
          </p:nvSpPr>
          <p:spPr>
            <a:xfrm>
              <a:off x="8178102" y="5296351"/>
              <a:ext cx="3810" cy="1076960"/>
            </a:xfrm>
            <a:custGeom>
              <a:avLst/>
              <a:gdLst/>
              <a:ahLst/>
              <a:cxnLst/>
              <a:rect l="l" t="t" r="r" b="b"/>
              <a:pathLst>
                <a:path w="3809" h="1076960">
                  <a:moveTo>
                    <a:pt x="3602" y="859789"/>
                  </a:moveTo>
                  <a:lnTo>
                    <a:pt x="3602" y="1076534"/>
                  </a:lnTo>
                </a:path>
                <a:path w="3809" h="1076960">
                  <a:moveTo>
                    <a:pt x="0" y="1076031"/>
                  </a:moveTo>
                  <a:lnTo>
                    <a:pt x="0" y="859789"/>
                  </a:lnTo>
                </a:path>
                <a:path w="3809" h="1076960">
                  <a:moveTo>
                    <a:pt x="3602" y="759459"/>
                  </a:moveTo>
                  <a:lnTo>
                    <a:pt x="3602" y="781747"/>
                  </a:lnTo>
                </a:path>
                <a:path w="3809" h="1076960">
                  <a:moveTo>
                    <a:pt x="3602" y="851992"/>
                  </a:moveTo>
                  <a:lnTo>
                    <a:pt x="3602" y="859789"/>
                  </a:lnTo>
                </a:path>
                <a:path w="3809" h="1076960">
                  <a:moveTo>
                    <a:pt x="0" y="859789"/>
                  </a:moveTo>
                  <a:lnTo>
                    <a:pt x="0" y="853294"/>
                  </a:lnTo>
                </a:path>
                <a:path w="3809" h="1076960">
                  <a:moveTo>
                    <a:pt x="0" y="766852"/>
                  </a:moveTo>
                  <a:lnTo>
                    <a:pt x="0" y="759459"/>
                  </a:lnTo>
                </a:path>
                <a:path w="3809" h="1076960">
                  <a:moveTo>
                    <a:pt x="3602" y="5079"/>
                  </a:moveTo>
                  <a:lnTo>
                    <a:pt x="3602" y="12699"/>
                  </a:lnTo>
                </a:path>
                <a:path w="3809" h="1076960">
                  <a:moveTo>
                    <a:pt x="3602" y="624603"/>
                  </a:moveTo>
                  <a:lnTo>
                    <a:pt x="3602" y="721359"/>
                  </a:lnTo>
                </a:path>
                <a:path w="3809" h="1076960">
                  <a:moveTo>
                    <a:pt x="0" y="721359"/>
                  </a:moveTo>
                  <a:lnTo>
                    <a:pt x="0" y="624251"/>
                  </a:lnTo>
                </a:path>
                <a:path w="3809" h="1076960">
                  <a:moveTo>
                    <a:pt x="0" y="12699"/>
                  </a:moveTo>
                  <a:lnTo>
                    <a:pt x="0" y="5079"/>
                  </a:lnTo>
                </a:path>
                <a:path w="3809" h="1076960">
                  <a:moveTo>
                    <a:pt x="3602" y="739139"/>
                  </a:moveTo>
                  <a:lnTo>
                    <a:pt x="3602" y="759459"/>
                  </a:lnTo>
                </a:path>
                <a:path w="3809" h="1076960">
                  <a:moveTo>
                    <a:pt x="0" y="759459"/>
                  </a:moveTo>
                  <a:lnTo>
                    <a:pt x="0" y="739139"/>
                  </a:lnTo>
                </a:path>
                <a:path w="3809" h="1076960">
                  <a:moveTo>
                    <a:pt x="3602" y="721359"/>
                  </a:moveTo>
                  <a:lnTo>
                    <a:pt x="3602" y="739139"/>
                  </a:lnTo>
                </a:path>
                <a:path w="3809" h="1076960">
                  <a:moveTo>
                    <a:pt x="0" y="739139"/>
                  </a:moveTo>
                  <a:lnTo>
                    <a:pt x="0" y="721359"/>
                  </a:lnTo>
                </a:path>
                <a:path w="3809" h="1076960">
                  <a:moveTo>
                    <a:pt x="3602" y="22859"/>
                  </a:moveTo>
                  <a:lnTo>
                    <a:pt x="3602" y="26690"/>
                  </a:lnTo>
                </a:path>
                <a:path w="3809" h="1076960">
                  <a:moveTo>
                    <a:pt x="0" y="26518"/>
                  </a:moveTo>
                  <a:lnTo>
                    <a:pt x="0" y="22859"/>
                  </a:lnTo>
                </a:path>
                <a:path w="3809" h="1076960">
                  <a:moveTo>
                    <a:pt x="3602" y="12699"/>
                  </a:moveTo>
                  <a:lnTo>
                    <a:pt x="3602" y="22859"/>
                  </a:lnTo>
                </a:path>
                <a:path w="3809" h="1076960">
                  <a:moveTo>
                    <a:pt x="0" y="22859"/>
                  </a:moveTo>
                  <a:lnTo>
                    <a:pt x="0" y="12699"/>
                  </a:lnTo>
                </a:path>
                <a:path w="3809" h="1076960">
                  <a:moveTo>
                    <a:pt x="3602" y="0"/>
                  </a:moveTo>
                  <a:lnTo>
                    <a:pt x="3602" y="5079"/>
                  </a:lnTo>
                </a:path>
                <a:path w="3809" h="1076960">
                  <a:moveTo>
                    <a:pt x="0" y="5079"/>
                  </a:moveTo>
                  <a:lnTo>
                    <a:pt x="0" y="0"/>
                  </a:lnTo>
                </a:path>
              </a:pathLst>
            </a:custGeom>
            <a:ln w="3175">
              <a:solidFill>
                <a:srgbClr val="928D95"/>
              </a:solidFill>
            </a:ln>
          </p:spPr>
          <p:txBody>
            <a:bodyPr wrap="square" lIns="0" tIns="0" rIns="0" bIns="0" rtlCol="0"/>
            <a:lstStyle/>
            <a:p>
              <a:endParaRPr lang="fr-FR" noProof="0" dirty="0"/>
            </a:p>
          </p:txBody>
        </p:sp>
        <p:sp>
          <p:nvSpPr>
            <p:cNvPr id="7504" name="object 7504"/>
            <p:cNvSpPr/>
            <p:nvPr/>
          </p:nvSpPr>
          <p:spPr>
            <a:xfrm>
              <a:off x="8181695" y="5296356"/>
              <a:ext cx="3810" cy="1077595"/>
            </a:xfrm>
            <a:custGeom>
              <a:avLst/>
              <a:gdLst/>
              <a:ahLst/>
              <a:cxnLst/>
              <a:rect l="l" t="t" r="r" b="b"/>
              <a:pathLst>
                <a:path w="3809" h="1077595">
                  <a:moveTo>
                    <a:pt x="3606" y="850696"/>
                  </a:moveTo>
                  <a:lnTo>
                    <a:pt x="0" y="851992"/>
                  </a:lnTo>
                  <a:lnTo>
                    <a:pt x="0" y="1076540"/>
                  </a:lnTo>
                  <a:lnTo>
                    <a:pt x="3606" y="1077036"/>
                  </a:lnTo>
                  <a:lnTo>
                    <a:pt x="3606" y="850696"/>
                  </a:lnTo>
                  <a:close/>
                </a:path>
                <a:path w="3809" h="1077595">
                  <a:moveTo>
                    <a:pt x="3606" y="624992"/>
                  </a:moveTo>
                  <a:lnTo>
                    <a:pt x="0" y="624992"/>
                  </a:lnTo>
                  <a:lnTo>
                    <a:pt x="0" y="781748"/>
                  </a:lnTo>
                  <a:lnTo>
                    <a:pt x="3606" y="783056"/>
                  </a:lnTo>
                  <a:lnTo>
                    <a:pt x="3606" y="624992"/>
                  </a:lnTo>
                  <a:close/>
                </a:path>
                <a:path w="3809" h="1077595">
                  <a:moveTo>
                    <a:pt x="3606" y="0"/>
                  </a:moveTo>
                  <a:lnTo>
                    <a:pt x="0" y="0"/>
                  </a:lnTo>
                  <a:lnTo>
                    <a:pt x="0" y="26695"/>
                  </a:lnTo>
                  <a:lnTo>
                    <a:pt x="3606" y="26695"/>
                  </a:lnTo>
                  <a:lnTo>
                    <a:pt x="3606" y="0"/>
                  </a:lnTo>
                  <a:close/>
                </a:path>
              </a:pathLst>
            </a:custGeom>
            <a:solidFill>
              <a:srgbClr val="928D95"/>
            </a:solidFill>
          </p:spPr>
          <p:txBody>
            <a:bodyPr wrap="square" lIns="0" tIns="0" rIns="0" bIns="0" rtlCol="0"/>
            <a:lstStyle/>
            <a:p>
              <a:endParaRPr lang="fr-FR" noProof="0" dirty="0"/>
            </a:p>
          </p:txBody>
        </p:sp>
        <p:sp>
          <p:nvSpPr>
            <p:cNvPr id="7505" name="object 7505"/>
            <p:cNvSpPr/>
            <p:nvPr/>
          </p:nvSpPr>
          <p:spPr>
            <a:xfrm>
              <a:off x="8181705" y="5296351"/>
              <a:ext cx="3810" cy="1077595"/>
            </a:xfrm>
            <a:custGeom>
              <a:avLst/>
              <a:gdLst/>
              <a:ahLst/>
              <a:cxnLst/>
              <a:rect l="l" t="t" r="r" b="b"/>
              <a:pathLst>
                <a:path w="3809" h="1077595">
                  <a:moveTo>
                    <a:pt x="3602" y="859789"/>
                  </a:moveTo>
                  <a:lnTo>
                    <a:pt x="3602" y="1077036"/>
                  </a:lnTo>
                </a:path>
                <a:path w="3809" h="1077595">
                  <a:moveTo>
                    <a:pt x="0" y="1076534"/>
                  </a:moveTo>
                  <a:lnTo>
                    <a:pt x="0" y="859789"/>
                  </a:lnTo>
                </a:path>
                <a:path w="3809" h="1077595">
                  <a:moveTo>
                    <a:pt x="3602" y="759459"/>
                  </a:moveTo>
                  <a:lnTo>
                    <a:pt x="3602" y="783055"/>
                  </a:lnTo>
                </a:path>
                <a:path w="3809" h="1077595">
                  <a:moveTo>
                    <a:pt x="3602" y="850690"/>
                  </a:moveTo>
                  <a:lnTo>
                    <a:pt x="3602" y="859789"/>
                  </a:lnTo>
                </a:path>
                <a:path w="3809" h="1077595">
                  <a:moveTo>
                    <a:pt x="0" y="859789"/>
                  </a:moveTo>
                  <a:lnTo>
                    <a:pt x="0" y="851992"/>
                  </a:lnTo>
                </a:path>
                <a:path w="3809" h="1077595">
                  <a:moveTo>
                    <a:pt x="0" y="781747"/>
                  </a:moveTo>
                  <a:lnTo>
                    <a:pt x="0" y="759459"/>
                  </a:lnTo>
                </a:path>
                <a:path w="3809" h="1077595">
                  <a:moveTo>
                    <a:pt x="3602" y="5079"/>
                  </a:moveTo>
                  <a:lnTo>
                    <a:pt x="3602" y="12699"/>
                  </a:lnTo>
                </a:path>
                <a:path w="3809" h="1077595">
                  <a:moveTo>
                    <a:pt x="3602" y="624996"/>
                  </a:moveTo>
                  <a:lnTo>
                    <a:pt x="3602" y="721359"/>
                  </a:lnTo>
                </a:path>
                <a:path w="3809" h="1077595">
                  <a:moveTo>
                    <a:pt x="0" y="721359"/>
                  </a:moveTo>
                  <a:lnTo>
                    <a:pt x="0" y="624603"/>
                  </a:lnTo>
                </a:path>
                <a:path w="3809" h="1077595">
                  <a:moveTo>
                    <a:pt x="0" y="12699"/>
                  </a:moveTo>
                  <a:lnTo>
                    <a:pt x="0" y="5079"/>
                  </a:lnTo>
                </a:path>
                <a:path w="3809" h="1077595">
                  <a:moveTo>
                    <a:pt x="3602" y="739139"/>
                  </a:moveTo>
                  <a:lnTo>
                    <a:pt x="3602" y="759459"/>
                  </a:lnTo>
                </a:path>
                <a:path w="3809" h="1077595">
                  <a:moveTo>
                    <a:pt x="0" y="759459"/>
                  </a:moveTo>
                  <a:lnTo>
                    <a:pt x="0" y="739139"/>
                  </a:lnTo>
                </a:path>
                <a:path w="3809" h="1077595">
                  <a:moveTo>
                    <a:pt x="3602" y="721359"/>
                  </a:moveTo>
                  <a:lnTo>
                    <a:pt x="3602" y="739139"/>
                  </a:lnTo>
                </a:path>
                <a:path w="3809" h="1077595">
                  <a:moveTo>
                    <a:pt x="0" y="739139"/>
                  </a:moveTo>
                  <a:lnTo>
                    <a:pt x="0" y="721359"/>
                  </a:lnTo>
                </a:path>
                <a:path w="3809" h="1077595">
                  <a:moveTo>
                    <a:pt x="3602" y="22859"/>
                  </a:moveTo>
                  <a:lnTo>
                    <a:pt x="3602" y="26861"/>
                  </a:lnTo>
                </a:path>
                <a:path w="3809" h="1077595">
                  <a:moveTo>
                    <a:pt x="0" y="26690"/>
                  </a:moveTo>
                  <a:lnTo>
                    <a:pt x="0" y="22859"/>
                  </a:lnTo>
                </a:path>
                <a:path w="3809" h="1077595">
                  <a:moveTo>
                    <a:pt x="3602" y="12699"/>
                  </a:moveTo>
                  <a:lnTo>
                    <a:pt x="3602" y="22859"/>
                  </a:lnTo>
                </a:path>
                <a:path w="3809" h="1077595">
                  <a:moveTo>
                    <a:pt x="0" y="22859"/>
                  </a:moveTo>
                  <a:lnTo>
                    <a:pt x="0" y="12699"/>
                  </a:lnTo>
                </a:path>
                <a:path w="3809" h="1077595">
                  <a:moveTo>
                    <a:pt x="3602" y="0"/>
                  </a:moveTo>
                  <a:lnTo>
                    <a:pt x="3602" y="5079"/>
                  </a:lnTo>
                </a:path>
                <a:path w="3809" h="1077595">
                  <a:moveTo>
                    <a:pt x="0" y="5079"/>
                  </a:moveTo>
                  <a:lnTo>
                    <a:pt x="0" y="0"/>
                  </a:lnTo>
                </a:path>
              </a:pathLst>
            </a:custGeom>
            <a:ln w="3175">
              <a:solidFill>
                <a:srgbClr val="928D95"/>
              </a:solidFill>
            </a:ln>
          </p:spPr>
          <p:txBody>
            <a:bodyPr wrap="square" lIns="0" tIns="0" rIns="0" bIns="0" rtlCol="0"/>
            <a:lstStyle/>
            <a:p>
              <a:endParaRPr lang="fr-FR" noProof="0" dirty="0"/>
            </a:p>
          </p:txBody>
        </p:sp>
        <p:sp>
          <p:nvSpPr>
            <p:cNvPr id="7506" name="object 7506"/>
            <p:cNvSpPr/>
            <p:nvPr/>
          </p:nvSpPr>
          <p:spPr>
            <a:xfrm>
              <a:off x="8185302" y="5296356"/>
              <a:ext cx="1905" cy="1077595"/>
            </a:xfrm>
            <a:custGeom>
              <a:avLst/>
              <a:gdLst/>
              <a:ahLst/>
              <a:cxnLst/>
              <a:rect l="l" t="t" r="r" b="b"/>
              <a:pathLst>
                <a:path w="1904" h="1077595">
                  <a:moveTo>
                    <a:pt x="1676" y="850087"/>
                  </a:moveTo>
                  <a:lnTo>
                    <a:pt x="0" y="850696"/>
                  </a:lnTo>
                  <a:lnTo>
                    <a:pt x="0" y="1077036"/>
                  </a:lnTo>
                  <a:lnTo>
                    <a:pt x="1676" y="1077036"/>
                  </a:lnTo>
                  <a:lnTo>
                    <a:pt x="1676" y="850087"/>
                  </a:lnTo>
                  <a:close/>
                </a:path>
                <a:path w="1904" h="1077595">
                  <a:moveTo>
                    <a:pt x="1676" y="625221"/>
                  </a:moveTo>
                  <a:lnTo>
                    <a:pt x="0" y="625221"/>
                  </a:lnTo>
                  <a:lnTo>
                    <a:pt x="0" y="783056"/>
                  </a:lnTo>
                  <a:lnTo>
                    <a:pt x="1676" y="783056"/>
                  </a:lnTo>
                  <a:lnTo>
                    <a:pt x="1676" y="625221"/>
                  </a:lnTo>
                  <a:close/>
                </a:path>
                <a:path w="1904" h="1077595">
                  <a:moveTo>
                    <a:pt x="1676" y="0"/>
                  </a:moveTo>
                  <a:lnTo>
                    <a:pt x="0" y="0"/>
                  </a:lnTo>
                  <a:lnTo>
                    <a:pt x="0" y="26936"/>
                  </a:lnTo>
                  <a:lnTo>
                    <a:pt x="1676" y="26936"/>
                  </a:lnTo>
                  <a:lnTo>
                    <a:pt x="1676" y="0"/>
                  </a:lnTo>
                  <a:close/>
                </a:path>
              </a:pathLst>
            </a:custGeom>
            <a:solidFill>
              <a:srgbClr val="928D95"/>
            </a:solidFill>
          </p:spPr>
          <p:txBody>
            <a:bodyPr wrap="square" lIns="0" tIns="0" rIns="0" bIns="0" rtlCol="0"/>
            <a:lstStyle/>
            <a:p>
              <a:endParaRPr lang="fr-FR" noProof="0" dirty="0"/>
            </a:p>
          </p:txBody>
        </p:sp>
        <p:sp>
          <p:nvSpPr>
            <p:cNvPr id="7507" name="object 7507"/>
            <p:cNvSpPr/>
            <p:nvPr/>
          </p:nvSpPr>
          <p:spPr>
            <a:xfrm>
              <a:off x="8185308" y="5296351"/>
              <a:ext cx="1905" cy="1077595"/>
            </a:xfrm>
            <a:custGeom>
              <a:avLst/>
              <a:gdLst/>
              <a:ahLst/>
              <a:cxnLst/>
              <a:rect l="l" t="t" r="r" b="b"/>
              <a:pathLst>
                <a:path w="1904" h="1077595">
                  <a:moveTo>
                    <a:pt x="1681" y="859789"/>
                  </a:moveTo>
                  <a:lnTo>
                    <a:pt x="1681" y="1077271"/>
                  </a:lnTo>
                </a:path>
                <a:path w="1904" h="1077595">
                  <a:moveTo>
                    <a:pt x="0" y="1077036"/>
                  </a:moveTo>
                  <a:lnTo>
                    <a:pt x="0" y="859789"/>
                  </a:lnTo>
                </a:path>
                <a:path w="1904" h="1077595">
                  <a:moveTo>
                    <a:pt x="1681" y="759459"/>
                  </a:moveTo>
                  <a:lnTo>
                    <a:pt x="1681" y="783666"/>
                  </a:lnTo>
                </a:path>
                <a:path w="1904" h="1077595">
                  <a:moveTo>
                    <a:pt x="1681" y="850083"/>
                  </a:moveTo>
                  <a:lnTo>
                    <a:pt x="1681" y="859789"/>
                  </a:lnTo>
                </a:path>
                <a:path w="1904" h="1077595">
                  <a:moveTo>
                    <a:pt x="0" y="859789"/>
                  </a:moveTo>
                  <a:lnTo>
                    <a:pt x="0" y="850690"/>
                  </a:lnTo>
                </a:path>
                <a:path w="1904" h="1077595">
                  <a:moveTo>
                    <a:pt x="0" y="783055"/>
                  </a:moveTo>
                  <a:lnTo>
                    <a:pt x="0" y="759459"/>
                  </a:lnTo>
                </a:path>
                <a:path w="1904" h="1077595">
                  <a:moveTo>
                    <a:pt x="1681" y="5079"/>
                  </a:moveTo>
                  <a:lnTo>
                    <a:pt x="1681" y="12699"/>
                  </a:lnTo>
                </a:path>
                <a:path w="1904" h="1077595">
                  <a:moveTo>
                    <a:pt x="1681" y="625219"/>
                  </a:moveTo>
                  <a:lnTo>
                    <a:pt x="1681" y="721359"/>
                  </a:lnTo>
                </a:path>
                <a:path w="1904" h="1077595">
                  <a:moveTo>
                    <a:pt x="0" y="721359"/>
                  </a:moveTo>
                  <a:lnTo>
                    <a:pt x="0" y="624996"/>
                  </a:lnTo>
                </a:path>
                <a:path w="1904" h="1077595">
                  <a:moveTo>
                    <a:pt x="0" y="12699"/>
                  </a:moveTo>
                  <a:lnTo>
                    <a:pt x="0" y="5079"/>
                  </a:lnTo>
                </a:path>
                <a:path w="1904" h="1077595">
                  <a:moveTo>
                    <a:pt x="1681" y="739139"/>
                  </a:moveTo>
                  <a:lnTo>
                    <a:pt x="1681" y="759459"/>
                  </a:lnTo>
                </a:path>
                <a:path w="1904" h="1077595">
                  <a:moveTo>
                    <a:pt x="0" y="759459"/>
                  </a:moveTo>
                  <a:lnTo>
                    <a:pt x="0" y="739139"/>
                  </a:lnTo>
                </a:path>
                <a:path w="1904" h="1077595">
                  <a:moveTo>
                    <a:pt x="1681" y="721359"/>
                  </a:moveTo>
                  <a:lnTo>
                    <a:pt x="1681" y="739139"/>
                  </a:lnTo>
                </a:path>
                <a:path w="1904" h="1077595">
                  <a:moveTo>
                    <a:pt x="0" y="739139"/>
                  </a:moveTo>
                  <a:lnTo>
                    <a:pt x="0" y="721359"/>
                  </a:lnTo>
                </a:path>
                <a:path w="1904" h="1077595">
                  <a:moveTo>
                    <a:pt x="1681" y="22859"/>
                  </a:moveTo>
                  <a:lnTo>
                    <a:pt x="1681" y="26941"/>
                  </a:lnTo>
                </a:path>
                <a:path w="1904" h="1077595">
                  <a:moveTo>
                    <a:pt x="0" y="26861"/>
                  </a:moveTo>
                  <a:lnTo>
                    <a:pt x="0" y="22859"/>
                  </a:lnTo>
                </a:path>
                <a:path w="1904" h="1077595">
                  <a:moveTo>
                    <a:pt x="1681" y="12699"/>
                  </a:moveTo>
                  <a:lnTo>
                    <a:pt x="1681" y="22859"/>
                  </a:lnTo>
                </a:path>
                <a:path w="1904" h="1077595">
                  <a:moveTo>
                    <a:pt x="0" y="22859"/>
                  </a:moveTo>
                  <a:lnTo>
                    <a:pt x="0" y="12699"/>
                  </a:lnTo>
                </a:path>
                <a:path w="1904" h="1077595">
                  <a:moveTo>
                    <a:pt x="1681" y="0"/>
                  </a:moveTo>
                  <a:lnTo>
                    <a:pt x="1681" y="5079"/>
                  </a:lnTo>
                </a:path>
                <a:path w="1904" h="1077595">
                  <a:moveTo>
                    <a:pt x="0" y="5079"/>
                  </a:moveTo>
                  <a:lnTo>
                    <a:pt x="0" y="0"/>
                  </a:lnTo>
                </a:path>
              </a:pathLst>
            </a:custGeom>
            <a:ln w="3175">
              <a:solidFill>
                <a:srgbClr val="928D95"/>
              </a:solidFill>
            </a:ln>
          </p:spPr>
          <p:txBody>
            <a:bodyPr wrap="square" lIns="0" tIns="0" rIns="0" bIns="0" rtlCol="0"/>
            <a:lstStyle/>
            <a:p>
              <a:endParaRPr lang="fr-FR" noProof="0" dirty="0"/>
            </a:p>
          </p:txBody>
        </p:sp>
        <p:sp>
          <p:nvSpPr>
            <p:cNvPr id="7508" name="object 7508"/>
            <p:cNvSpPr/>
            <p:nvPr/>
          </p:nvSpPr>
          <p:spPr>
            <a:xfrm>
              <a:off x="8186979" y="5296356"/>
              <a:ext cx="3810" cy="1078230"/>
            </a:xfrm>
            <a:custGeom>
              <a:avLst/>
              <a:gdLst/>
              <a:ahLst/>
              <a:cxnLst/>
              <a:rect l="l" t="t" r="r" b="b"/>
              <a:pathLst>
                <a:path w="3809" h="1078229">
                  <a:moveTo>
                    <a:pt x="3606" y="848779"/>
                  </a:moveTo>
                  <a:lnTo>
                    <a:pt x="0" y="850087"/>
                  </a:lnTo>
                  <a:lnTo>
                    <a:pt x="0" y="1077277"/>
                  </a:lnTo>
                  <a:lnTo>
                    <a:pt x="3606" y="1077772"/>
                  </a:lnTo>
                  <a:lnTo>
                    <a:pt x="3606" y="848779"/>
                  </a:lnTo>
                  <a:close/>
                </a:path>
                <a:path w="3809" h="1078229">
                  <a:moveTo>
                    <a:pt x="3606" y="625690"/>
                  </a:moveTo>
                  <a:lnTo>
                    <a:pt x="0" y="625221"/>
                  </a:lnTo>
                  <a:lnTo>
                    <a:pt x="0" y="783666"/>
                  </a:lnTo>
                  <a:lnTo>
                    <a:pt x="3606" y="784974"/>
                  </a:lnTo>
                  <a:lnTo>
                    <a:pt x="3606" y="625690"/>
                  </a:lnTo>
                  <a:close/>
                </a:path>
                <a:path w="3809" h="1078229">
                  <a:moveTo>
                    <a:pt x="3606" y="0"/>
                  </a:moveTo>
                  <a:lnTo>
                    <a:pt x="0" y="0"/>
                  </a:lnTo>
                  <a:lnTo>
                    <a:pt x="0" y="26936"/>
                  </a:lnTo>
                  <a:lnTo>
                    <a:pt x="3606" y="26936"/>
                  </a:lnTo>
                  <a:lnTo>
                    <a:pt x="3606" y="0"/>
                  </a:lnTo>
                  <a:close/>
                </a:path>
              </a:pathLst>
            </a:custGeom>
            <a:solidFill>
              <a:srgbClr val="928D95"/>
            </a:solidFill>
          </p:spPr>
          <p:txBody>
            <a:bodyPr wrap="square" lIns="0" tIns="0" rIns="0" bIns="0" rtlCol="0"/>
            <a:lstStyle/>
            <a:p>
              <a:endParaRPr lang="fr-FR" noProof="0" dirty="0"/>
            </a:p>
          </p:txBody>
        </p:sp>
        <p:sp>
          <p:nvSpPr>
            <p:cNvPr id="7509" name="object 7509"/>
            <p:cNvSpPr/>
            <p:nvPr/>
          </p:nvSpPr>
          <p:spPr>
            <a:xfrm>
              <a:off x="8186989" y="5296351"/>
              <a:ext cx="3810" cy="1078230"/>
            </a:xfrm>
            <a:custGeom>
              <a:avLst/>
              <a:gdLst/>
              <a:ahLst/>
              <a:cxnLst/>
              <a:rect l="l" t="t" r="r" b="b"/>
              <a:pathLst>
                <a:path w="3809" h="1078229">
                  <a:moveTo>
                    <a:pt x="3602" y="859789"/>
                  </a:moveTo>
                  <a:lnTo>
                    <a:pt x="3602" y="1077773"/>
                  </a:lnTo>
                </a:path>
                <a:path w="3809" h="1078229">
                  <a:moveTo>
                    <a:pt x="0" y="1077271"/>
                  </a:moveTo>
                  <a:lnTo>
                    <a:pt x="0" y="859789"/>
                  </a:lnTo>
                </a:path>
                <a:path w="3809" h="1078229">
                  <a:moveTo>
                    <a:pt x="3602" y="759459"/>
                  </a:moveTo>
                  <a:lnTo>
                    <a:pt x="3602" y="784974"/>
                  </a:lnTo>
                </a:path>
                <a:path w="3809" h="1078229">
                  <a:moveTo>
                    <a:pt x="3602" y="848781"/>
                  </a:moveTo>
                  <a:lnTo>
                    <a:pt x="3602" y="859789"/>
                  </a:lnTo>
                </a:path>
                <a:path w="3809" h="1078229">
                  <a:moveTo>
                    <a:pt x="0" y="859789"/>
                  </a:moveTo>
                  <a:lnTo>
                    <a:pt x="0" y="850083"/>
                  </a:lnTo>
                </a:path>
                <a:path w="3809" h="1078229">
                  <a:moveTo>
                    <a:pt x="0" y="783666"/>
                  </a:moveTo>
                  <a:lnTo>
                    <a:pt x="0" y="759459"/>
                  </a:lnTo>
                </a:path>
                <a:path w="3809" h="1078229">
                  <a:moveTo>
                    <a:pt x="3602" y="5079"/>
                  </a:moveTo>
                  <a:lnTo>
                    <a:pt x="3602" y="12699"/>
                  </a:lnTo>
                </a:path>
                <a:path w="3809" h="1078229">
                  <a:moveTo>
                    <a:pt x="3602" y="625695"/>
                  </a:moveTo>
                  <a:lnTo>
                    <a:pt x="3602" y="721359"/>
                  </a:lnTo>
                </a:path>
                <a:path w="3809" h="1078229">
                  <a:moveTo>
                    <a:pt x="0" y="721359"/>
                  </a:moveTo>
                  <a:lnTo>
                    <a:pt x="0" y="625219"/>
                  </a:lnTo>
                </a:path>
                <a:path w="3809" h="1078229">
                  <a:moveTo>
                    <a:pt x="0" y="12699"/>
                  </a:moveTo>
                  <a:lnTo>
                    <a:pt x="0" y="5079"/>
                  </a:lnTo>
                </a:path>
                <a:path w="3809" h="1078229">
                  <a:moveTo>
                    <a:pt x="3602" y="739139"/>
                  </a:moveTo>
                  <a:lnTo>
                    <a:pt x="3602" y="759459"/>
                  </a:lnTo>
                </a:path>
                <a:path w="3809" h="1078229">
                  <a:moveTo>
                    <a:pt x="0" y="759459"/>
                  </a:moveTo>
                  <a:lnTo>
                    <a:pt x="0" y="739139"/>
                  </a:lnTo>
                </a:path>
                <a:path w="3809" h="1078229">
                  <a:moveTo>
                    <a:pt x="3602" y="721359"/>
                  </a:moveTo>
                  <a:lnTo>
                    <a:pt x="3602" y="739139"/>
                  </a:lnTo>
                </a:path>
                <a:path w="3809" h="1078229">
                  <a:moveTo>
                    <a:pt x="0" y="739139"/>
                  </a:moveTo>
                  <a:lnTo>
                    <a:pt x="0" y="721359"/>
                  </a:lnTo>
                </a:path>
                <a:path w="3809" h="1078229">
                  <a:moveTo>
                    <a:pt x="3602" y="22859"/>
                  </a:moveTo>
                  <a:lnTo>
                    <a:pt x="3602" y="27112"/>
                  </a:lnTo>
                </a:path>
                <a:path w="3809" h="1078229">
                  <a:moveTo>
                    <a:pt x="0" y="26941"/>
                  </a:moveTo>
                  <a:lnTo>
                    <a:pt x="0" y="22859"/>
                  </a:lnTo>
                </a:path>
                <a:path w="3809" h="1078229">
                  <a:moveTo>
                    <a:pt x="3602" y="12699"/>
                  </a:moveTo>
                  <a:lnTo>
                    <a:pt x="3602" y="22859"/>
                  </a:lnTo>
                </a:path>
                <a:path w="3809" h="1078229">
                  <a:moveTo>
                    <a:pt x="0" y="22859"/>
                  </a:moveTo>
                  <a:lnTo>
                    <a:pt x="0" y="12699"/>
                  </a:lnTo>
                </a:path>
                <a:path w="3809" h="1078229">
                  <a:moveTo>
                    <a:pt x="3602" y="0"/>
                  </a:moveTo>
                  <a:lnTo>
                    <a:pt x="3602" y="5079"/>
                  </a:lnTo>
                </a:path>
                <a:path w="3809" h="1078229">
                  <a:moveTo>
                    <a:pt x="0" y="5079"/>
                  </a:moveTo>
                  <a:lnTo>
                    <a:pt x="0" y="0"/>
                  </a:lnTo>
                </a:path>
              </a:pathLst>
            </a:custGeom>
            <a:ln w="3175">
              <a:solidFill>
                <a:srgbClr val="928D95"/>
              </a:solidFill>
            </a:ln>
          </p:spPr>
          <p:txBody>
            <a:bodyPr wrap="square" lIns="0" tIns="0" rIns="0" bIns="0" rtlCol="0"/>
            <a:lstStyle/>
            <a:p>
              <a:endParaRPr lang="fr-FR" noProof="0" dirty="0"/>
            </a:p>
          </p:txBody>
        </p:sp>
        <p:sp>
          <p:nvSpPr>
            <p:cNvPr id="7510" name="object 7510"/>
            <p:cNvSpPr/>
            <p:nvPr/>
          </p:nvSpPr>
          <p:spPr>
            <a:xfrm>
              <a:off x="8190586" y="5296560"/>
              <a:ext cx="3810" cy="1078230"/>
            </a:xfrm>
            <a:custGeom>
              <a:avLst/>
              <a:gdLst/>
              <a:ahLst/>
              <a:cxnLst/>
              <a:rect l="l" t="t" r="r" b="b"/>
              <a:pathLst>
                <a:path w="3809" h="1078229">
                  <a:moveTo>
                    <a:pt x="3606" y="847280"/>
                  </a:moveTo>
                  <a:lnTo>
                    <a:pt x="0" y="848575"/>
                  </a:lnTo>
                  <a:lnTo>
                    <a:pt x="0" y="1077569"/>
                  </a:lnTo>
                  <a:lnTo>
                    <a:pt x="3606" y="1078077"/>
                  </a:lnTo>
                  <a:lnTo>
                    <a:pt x="3606" y="847280"/>
                  </a:lnTo>
                  <a:close/>
                </a:path>
                <a:path w="3809" h="1078229">
                  <a:moveTo>
                    <a:pt x="3606" y="625805"/>
                  </a:moveTo>
                  <a:lnTo>
                    <a:pt x="0" y="625805"/>
                  </a:lnTo>
                  <a:lnTo>
                    <a:pt x="0" y="784987"/>
                  </a:lnTo>
                  <a:lnTo>
                    <a:pt x="2171" y="784987"/>
                  </a:lnTo>
                  <a:lnTo>
                    <a:pt x="2171" y="786130"/>
                  </a:lnTo>
                  <a:lnTo>
                    <a:pt x="3606" y="786130"/>
                  </a:lnTo>
                  <a:lnTo>
                    <a:pt x="3606" y="784987"/>
                  </a:lnTo>
                  <a:lnTo>
                    <a:pt x="3606" y="625805"/>
                  </a:lnTo>
                  <a:close/>
                </a:path>
                <a:path w="3809" h="1078229">
                  <a:moveTo>
                    <a:pt x="3606" y="0"/>
                  </a:moveTo>
                  <a:lnTo>
                    <a:pt x="0" y="0"/>
                  </a:lnTo>
                  <a:lnTo>
                    <a:pt x="0" y="26911"/>
                  </a:lnTo>
                  <a:lnTo>
                    <a:pt x="3606" y="26911"/>
                  </a:lnTo>
                  <a:lnTo>
                    <a:pt x="3606" y="0"/>
                  </a:lnTo>
                  <a:close/>
                </a:path>
              </a:pathLst>
            </a:custGeom>
            <a:solidFill>
              <a:srgbClr val="918D95"/>
            </a:solidFill>
          </p:spPr>
          <p:txBody>
            <a:bodyPr wrap="square" lIns="0" tIns="0" rIns="0" bIns="0" rtlCol="0"/>
            <a:lstStyle/>
            <a:p>
              <a:endParaRPr lang="fr-FR" noProof="0" dirty="0"/>
            </a:p>
          </p:txBody>
        </p:sp>
        <p:sp>
          <p:nvSpPr>
            <p:cNvPr id="7511" name="object 7511"/>
            <p:cNvSpPr/>
            <p:nvPr/>
          </p:nvSpPr>
          <p:spPr>
            <a:xfrm>
              <a:off x="8190592" y="5296351"/>
              <a:ext cx="3810" cy="1078865"/>
            </a:xfrm>
            <a:custGeom>
              <a:avLst/>
              <a:gdLst/>
              <a:ahLst/>
              <a:cxnLst/>
              <a:rect l="l" t="t" r="r" b="b"/>
              <a:pathLst>
                <a:path w="3809" h="1078864">
                  <a:moveTo>
                    <a:pt x="3602" y="859789"/>
                  </a:moveTo>
                  <a:lnTo>
                    <a:pt x="3602" y="1078276"/>
                  </a:lnTo>
                </a:path>
                <a:path w="3809" h="1078864">
                  <a:moveTo>
                    <a:pt x="0" y="1077773"/>
                  </a:moveTo>
                  <a:lnTo>
                    <a:pt x="0" y="859789"/>
                  </a:lnTo>
                </a:path>
                <a:path w="3809" h="1078864">
                  <a:moveTo>
                    <a:pt x="3602" y="759459"/>
                  </a:moveTo>
                  <a:lnTo>
                    <a:pt x="3602" y="786161"/>
                  </a:lnTo>
                </a:path>
                <a:path w="3809" h="1078864">
                  <a:moveTo>
                    <a:pt x="3602" y="847479"/>
                  </a:moveTo>
                  <a:lnTo>
                    <a:pt x="3602" y="859789"/>
                  </a:lnTo>
                </a:path>
                <a:path w="3809" h="1078864">
                  <a:moveTo>
                    <a:pt x="0" y="859789"/>
                  </a:moveTo>
                  <a:lnTo>
                    <a:pt x="0" y="848781"/>
                  </a:lnTo>
                </a:path>
                <a:path w="3809" h="1078864">
                  <a:moveTo>
                    <a:pt x="0" y="784974"/>
                  </a:moveTo>
                  <a:lnTo>
                    <a:pt x="0" y="759459"/>
                  </a:lnTo>
                </a:path>
                <a:path w="3809" h="1078864">
                  <a:moveTo>
                    <a:pt x="3602" y="5079"/>
                  </a:moveTo>
                  <a:lnTo>
                    <a:pt x="3602" y="12699"/>
                  </a:lnTo>
                </a:path>
                <a:path w="3809" h="1078864">
                  <a:moveTo>
                    <a:pt x="3602" y="626171"/>
                  </a:moveTo>
                  <a:lnTo>
                    <a:pt x="3602" y="721359"/>
                  </a:lnTo>
                </a:path>
                <a:path w="3809" h="1078864">
                  <a:moveTo>
                    <a:pt x="0" y="721359"/>
                  </a:moveTo>
                  <a:lnTo>
                    <a:pt x="0" y="625695"/>
                  </a:lnTo>
                </a:path>
                <a:path w="3809" h="1078864">
                  <a:moveTo>
                    <a:pt x="0" y="12699"/>
                  </a:moveTo>
                  <a:lnTo>
                    <a:pt x="0" y="5079"/>
                  </a:lnTo>
                </a:path>
                <a:path w="3809" h="1078864">
                  <a:moveTo>
                    <a:pt x="3602" y="739139"/>
                  </a:moveTo>
                  <a:lnTo>
                    <a:pt x="3602" y="759459"/>
                  </a:lnTo>
                </a:path>
                <a:path w="3809" h="1078864">
                  <a:moveTo>
                    <a:pt x="0" y="759459"/>
                  </a:moveTo>
                  <a:lnTo>
                    <a:pt x="0" y="739139"/>
                  </a:lnTo>
                </a:path>
                <a:path w="3809" h="1078864">
                  <a:moveTo>
                    <a:pt x="3602" y="721359"/>
                  </a:moveTo>
                  <a:lnTo>
                    <a:pt x="3602" y="739139"/>
                  </a:lnTo>
                </a:path>
                <a:path w="3809" h="1078864">
                  <a:moveTo>
                    <a:pt x="0" y="739139"/>
                  </a:moveTo>
                  <a:lnTo>
                    <a:pt x="0" y="721359"/>
                  </a:lnTo>
                </a:path>
                <a:path w="3809" h="1078864">
                  <a:moveTo>
                    <a:pt x="3602" y="22859"/>
                  </a:moveTo>
                  <a:lnTo>
                    <a:pt x="3602" y="27284"/>
                  </a:lnTo>
                </a:path>
                <a:path w="3809" h="1078864">
                  <a:moveTo>
                    <a:pt x="0" y="27112"/>
                  </a:moveTo>
                  <a:lnTo>
                    <a:pt x="0" y="22859"/>
                  </a:lnTo>
                </a:path>
                <a:path w="3809" h="1078864">
                  <a:moveTo>
                    <a:pt x="3602" y="12699"/>
                  </a:moveTo>
                  <a:lnTo>
                    <a:pt x="3602" y="22859"/>
                  </a:lnTo>
                </a:path>
                <a:path w="3809" h="1078864">
                  <a:moveTo>
                    <a:pt x="0" y="22859"/>
                  </a:moveTo>
                  <a:lnTo>
                    <a:pt x="0" y="12699"/>
                  </a:lnTo>
                </a:path>
                <a:path w="3809" h="1078864">
                  <a:moveTo>
                    <a:pt x="3602" y="199"/>
                  </a:moveTo>
                  <a:lnTo>
                    <a:pt x="3602" y="5079"/>
                  </a:lnTo>
                </a:path>
                <a:path w="3809" h="1078864">
                  <a:moveTo>
                    <a:pt x="0" y="5079"/>
                  </a:moveTo>
                  <a:lnTo>
                    <a:pt x="0" y="0"/>
                  </a:lnTo>
                </a:path>
              </a:pathLst>
            </a:custGeom>
            <a:ln w="3175">
              <a:solidFill>
                <a:srgbClr val="918D95"/>
              </a:solidFill>
            </a:ln>
          </p:spPr>
          <p:txBody>
            <a:bodyPr wrap="square" lIns="0" tIns="0" rIns="0" bIns="0" rtlCol="0"/>
            <a:lstStyle/>
            <a:p>
              <a:endParaRPr lang="fr-FR" noProof="0" dirty="0"/>
            </a:p>
          </p:txBody>
        </p:sp>
        <p:sp>
          <p:nvSpPr>
            <p:cNvPr id="7512" name="object 7512"/>
            <p:cNvSpPr/>
            <p:nvPr/>
          </p:nvSpPr>
          <p:spPr>
            <a:xfrm>
              <a:off x="8194192" y="5296661"/>
              <a:ext cx="2540" cy="1078230"/>
            </a:xfrm>
            <a:custGeom>
              <a:avLst/>
              <a:gdLst/>
              <a:ahLst/>
              <a:cxnLst/>
              <a:rect l="l" t="t" r="r" b="b"/>
              <a:pathLst>
                <a:path w="2540" h="1078229">
                  <a:moveTo>
                    <a:pt x="1917" y="846480"/>
                  </a:moveTo>
                  <a:lnTo>
                    <a:pt x="0" y="847178"/>
                  </a:lnTo>
                  <a:lnTo>
                    <a:pt x="0" y="1077976"/>
                  </a:lnTo>
                  <a:lnTo>
                    <a:pt x="1917" y="1077976"/>
                  </a:lnTo>
                  <a:lnTo>
                    <a:pt x="1917" y="846480"/>
                  </a:lnTo>
                  <a:close/>
                </a:path>
                <a:path w="2540" h="1078229">
                  <a:moveTo>
                    <a:pt x="1917" y="626122"/>
                  </a:moveTo>
                  <a:lnTo>
                    <a:pt x="0" y="626122"/>
                  </a:lnTo>
                  <a:lnTo>
                    <a:pt x="0" y="785863"/>
                  </a:lnTo>
                  <a:lnTo>
                    <a:pt x="1917" y="785863"/>
                  </a:lnTo>
                  <a:lnTo>
                    <a:pt x="1917" y="626122"/>
                  </a:lnTo>
                  <a:close/>
                </a:path>
                <a:path w="2540" h="1078229">
                  <a:moveTo>
                    <a:pt x="1917" y="0"/>
                  </a:moveTo>
                  <a:lnTo>
                    <a:pt x="0" y="0"/>
                  </a:lnTo>
                  <a:lnTo>
                    <a:pt x="0" y="27076"/>
                  </a:lnTo>
                  <a:lnTo>
                    <a:pt x="1917" y="27076"/>
                  </a:lnTo>
                  <a:lnTo>
                    <a:pt x="1917" y="0"/>
                  </a:lnTo>
                  <a:close/>
                </a:path>
              </a:pathLst>
            </a:custGeom>
            <a:solidFill>
              <a:srgbClr val="918D95"/>
            </a:solidFill>
          </p:spPr>
          <p:txBody>
            <a:bodyPr wrap="square" lIns="0" tIns="0" rIns="0" bIns="0" rtlCol="0"/>
            <a:lstStyle/>
            <a:p>
              <a:endParaRPr lang="fr-FR" noProof="0" dirty="0"/>
            </a:p>
          </p:txBody>
        </p:sp>
        <p:sp>
          <p:nvSpPr>
            <p:cNvPr id="7513" name="object 7513"/>
            <p:cNvSpPr/>
            <p:nvPr/>
          </p:nvSpPr>
          <p:spPr>
            <a:xfrm>
              <a:off x="8194195" y="5296551"/>
              <a:ext cx="2540" cy="1078865"/>
            </a:xfrm>
            <a:custGeom>
              <a:avLst/>
              <a:gdLst/>
              <a:ahLst/>
              <a:cxnLst/>
              <a:rect l="l" t="t" r="r" b="b"/>
              <a:pathLst>
                <a:path w="2540" h="1078864">
                  <a:moveTo>
                    <a:pt x="1921" y="859590"/>
                  </a:moveTo>
                  <a:lnTo>
                    <a:pt x="1921" y="1078345"/>
                  </a:lnTo>
                </a:path>
                <a:path w="2540" h="1078864">
                  <a:moveTo>
                    <a:pt x="0" y="1078077"/>
                  </a:moveTo>
                  <a:lnTo>
                    <a:pt x="0" y="859590"/>
                  </a:lnTo>
                </a:path>
                <a:path w="2540" h="1078864">
                  <a:moveTo>
                    <a:pt x="1921" y="759260"/>
                  </a:moveTo>
                  <a:lnTo>
                    <a:pt x="1921" y="786107"/>
                  </a:lnTo>
                </a:path>
                <a:path w="2540" h="1078864">
                  <a:moveTo>
                    <a:pt x="1921" y="846585"/>
                  </a:moveTo>
                  <a:lnTo>
                    <a:pt x="1921" y="859590"/>
                  </a:lnTo>
                </a:path>
                <a:path w="2540" h="1078864">
                  <a:moveTo>
                    <a:pt x="0" y="859590"/>
                  </a:moveTo>
                  <a:lnTo>
                    <a:pt x="0" y="847280"/>
                  </a:lnTo>
                </a:path>
                <a:path w="2540" h="1078864">
                  <a:moveTo>
                    <a:pt x="0" y="785962"/>
                  </a:moveTo>
                  <a:lnTo>
                    <a:pt x="0" y="759260"/>
                  </a:lnTo>
                </a:path>
                <a:path w="2540" h="1078864">
                  <a:moveTo>
                    <a:pt x="1921" y="4880"/>
                  </a:moveTo>
                  <a:lnTo>
                    <a:pt x="1921" y="12500"/>
                  </a:lnTo>
                </a:path>
                <a:path w="2540" h="1078864">
                  <a:moveTo>
                    <a:pt x="1921" y="626225"/>
                  </a:moveTo>
                  <a:lnTo>
                    <a:pt x="1921" y="721160"/>
                  </a:lnTo>
                </a:path>
                <a:path w="2540" h="1078864">
                  <a:moveTo>
                    <a:pt x="0" y="721160"/>
                  </a:moveTo>
                  <a:lnTo>
                    <a:pt x="0" y="625972"/>
                  </a:lnTo>
                </a:path>
                <a:path w="2540" h="1078864">
                  <a:moveTo>
                    <a:pt x="0" y="12500"/>
                  </a:moveTo>
                  <a:lnTo>
                    <a:pt x="0" y="4880"/>
                  </a:lnTo>
                </a:path>
                <a:path w="2540" h="1078864">
                  <a:moveTo>
                    <a:pt x="1921" y="738940"/>
                  </a:moveTo>
                  <a:lnTo>
                    <a:pt x="1921" y="759260"/>
                  </a:lnTo>
                </a:path>
                <a:path w="2540" h="1078864">
                  <a:moveTo>
                    <a:pt x="0" y="759260"/>
                  </a:moveTo>
                  <a:lnTo>
                    <a:pt x="0" y="738940"/>
                  </a:lnTo>
                </a:path>
                <a:path w="2540" h="1078864">
                  <a:moveTo>
                    <a:pt x="1921" y="721160"/>
                  </a:moveTo>
                  <a:lnTo>
                    <a:pt x="1921" y="738940"/>
                  </a:lnTo>
                </a:path>
                <a:path w="2540" h="1078864">
                  <a:moveTo>
                    <a:pt x="0" y="738940"/>
                  </a:moveTo>
                  <a:lnTo>
                    <a:pt x="0" y="721160"/>
                  </a:lnTo>
                </a:path>
                <a:path w="2540" h="1078864">
                  <a:moveTo>
                    <a:pt x="1921" y="22660"/>
                  </a:moveTo>
                  <a:lnTo>
                    <a:pt x="1921" y="27176"/>
                  </a:lnTo>
                </a:path>
                <a:path w="2540" h="1078864">
                  <a:moveTo>
                    <a:pt x="0" y="27084"/>
                  </a:moveTo>
                  <a:lnTo>
                    <a:pt x="0" y="22660"/>
                  </a:lnTo>
                </a:path>
                <a:path w="2540" h="1078864">
                  <a:moveTo>
                    <a:pt x="1921" y="12500"/>
                  </a:moveTo>
                  <a:lnTo>
                    <a:pt x="1921" y="22660"/>
                  </a:lnTo>
                </a:path>
                <a:path w="2540" h="1078864">
                  <a:moveTo>
                    <a:pt x="0" y="22660"/>
                  </a:moveTo>
                  <a:lnTo>
                    <a:pt x="0" y="12500"/>
                  </a:lnTo>
                </a:path>
                <a:path w="2540" h="1078864">
                  <a:moveTo>
                    <a:pt x="1921" y="106"/>
                  </a:moveTo>
                  <a:lnTo>
                    <a:pt x="1921" y="4880"/>
                  </a:lnTo>
                </a:path>
                <a:path w="2540" h="1078864">
                  <a:moveTo>
                    <a:pt x="0" y="4880"/>
                  </a:moveTo>
                  <a:lnTo>
                    <a:pt x="0" y="0"/>
                  </a:lnTo>
                </a:path>
              </a:pathLst>
            </a:custGeom>
            <a:ln w="3175">
              <a:solidFill>
                <a:srgbClr val="918D95"/>
              </a:solidFill>
            </a:ln>
          </p:spPr>
          <p:txBody>
            <a:bodyPr wrap="square" lIns="0" tIns="0" rIns="0" bIns="0" rtlCol="0"/>
            <a:lstStyle/>
            <a:p>
              <a:endParaRPr lang="fr-FR" noProof="0" dirty="0"/>
            </a:p>
          </p:txBody>
        </p:sp>
        <p:sp>
          <p:nvSpPr>
            <p:cNvPr id="7514" name="object 7514"/>
            <p:cNvSpPr/>
            <p:nvPr/>
          </p:nvSpPr>
          <p:spPr>
            <a:xfrm>
              <a:off x="8196110" y="5296865"/>
              <a:ext cx="3810" cy="1078865"/>
            </a:xfrm>
            <a:custGeom>
              <a:avLst/>
              <a:gdLst/>
              <a:ahLst/>
              <a:cxnLst/>
              <a:rect l="l" t="t" r="r" b="b"/>
              <a:pathLst>
                <a:path w="3809" h="1078864">
                  <a:moveTo>
                    <a:pt x="3606" y="844981"/>
                  </a:moveTo>
                  <a:lnTo>
                    <a:pt x="0" y="846277"/>
                  </a:lnTo>
                  <a:lnTo>
                    <a:pt x="0" y="1078039"/>
                  </a:lnTo>
                  <a:lnTo>
                    <a:pt x="3606" y="1078534"/>
                  </a:lnTo>
                  <a:lnTo>
                    <a:pt x="3606" y="844981"/>
                  </a:lnTo>
                  <a:close/>
                </a:path>
                <a:path w="3809" h="1078864">
                  <a:moveTo>
                    <a:pt x="3606" y="626389"/>
                  </a:moveTo>
                  <a:lnTo>
                    <a:pt x="0" y="625919"/>
                  </a:lnTo>
                  <a:lnTo>
                    <a:pt x="0" y="785799"/>
                  </a:lnTo>
                  <a:lnTo>
                    <a:pt x="3606" y="785799"/>
                  </a:lnTo>
                  <a:lnTo>
                    <a:pt x="3606" y="626389"/>
                  </a:lnTo>
                  <a:close/>
                </a:path>
                <a:path w="3809" h="1078864">
                  <a:moveTo>
                    <a:pt x="3606" y="0"/>
                  </a:moveTo>
                  <a:lnTo>
                    <a:pt x="0" y="0"/>
                  </a:lnTo>
                  <a:lnTo>
                    <a:pt x="0" y="26873"/>
                  </a:lnTo>
                  <a:lnTo>
                    <a:pt x="3606" y="26873"/>
                  </a:lnTo>
                  <a:lnTo>
                    <a:pt x="3606" y="0"/>
                  </a:lnTo>
                  <a:close/>
                </a:path>
              </a:pathLst>
            </a:custGeom>
            <a:solidFill>
              <a:srgbClr val="918D95"/>
            </a:solidFill>
          </p:spPr>
          <p:txBody>
            <a:bodyPr wrap="square" lIns="0" tIns="0" rIns="0" bIns="0" rtlCol="0"/>
            <a:lstStyle/>
            <a:p>
              <a:endParaRPr lang="fr-FR" noProof="0" dirty="0"/>
            </a:p>
          </p:txBody>
        </p:sp>
        <p:sp>
          <p:nvSpPr>
            <p:cNvPr id="7515" name="object 7515"/>
            <p:cNvSpPr/>
            <p:nvPr/>
          </p:nvSpPr>
          <p:spPr>
            <a:xfrm>
              <a:off x="8196116" y="5296657"/>
              <a:ext cx="3810" cy="1078865"/>
            </a:xfrm>
            <a:custGeom>
              <a:avLst/>
              <a:gdLst/>
              <a:ahLst/>
              <a:cxnLst/>
              <a:rect l="l" t="t" r="r" b="b"/>
              <a:pathLst>
                <a:path w="3809" h="1078864">
                  <a:moveTo>
                    <a:pt x="3602" y="859484"/>
                  </a:moveTo>
                  <a:lnTo>
                    <a:pt x="3602" y="1078741"/>
                  </a:lnTo>
                </a:path>
                <a:path w="3809" h="1078864">
                  <a:moveTo>
                    <a:pt x="0" y="1078239"/>
                  </a:moveTo>
                  <a:lnTo>
                    <a:pt x="0" y="859484"/>
                  </a:lnTo>
                </a:path>
                <a:path w="3809" h="1078864">
                  <a:moveTo>
                    <a:pt x="3602" y="759154"/>
                  </a:moveTo>
                  <a:lnTo>
                    <a:pt x="3602" y="786271"/>
                  </a:lnTo>
                </a:path>
                <a:path w="3809" h="1078864">
                  <a:moveTo>
                    <a:pt x="3602" y="845177"/>
                  </a:moveTo>
                  <a:lnTo>
                    <a:pt x="3602" y="859484"/>
                  </a:lnTo>
                </a:path>
                <a:path w="3809" h="1078864">
                  <a:moveTo>
                    <a:pt x="0" y="859484"/>
                  </a:moveTo>
                  <a:lnTo>
                    <a:pt x="0" y="846479"/>
                  </a:lnTo>
                </a:path>
                <a:path w="3809" h="1078864">
                  <a:moveTo>
                    <a:pt x="0" y="786000"/>
                  </a:moveTo>
                  <a:lnTo>
                    <a:pt x="0" y="759154"/>
                  </a:lnTo>
                </a:path>
                <a:path w="3809" h="1078864">
                  <a:moveTo>
                    <a:pt x="3602" y="4774"/>
                  </a:moveTo>
                  <a:lnTo>
                    <a:pt x="3602" y="12394"/>
                  </a:lnTo>
                </a:path>
                <a:path w="3809" h="1078864">
                  <a:moveTo>
                    <a:pt x="3602" y="626595"/>
                  </a:moveTo>
                  <a:lnTo>
                    <a:pt x="3602" y="721054"/>
                  </a:lnTo>
                </a:path>
                <a:path w="3809" h="1078864">
                  <a:moveTo>
                    <a:pt x="0" y="721054"/>
                  </a:moveTo>
                  <a:lnTo>
                    <a:pt x="0" y="626119"/>
                  </a:lnTo>
                </a:path>
                <a:path w="3809" h="1078864">
                  <a:moveTo>
                    <a:pt x="0" y="12394"/>
                  </a:moveTo>
                  <a:lnTo>
                    <a:pt x="0" y="4774"/>
                  </a:lnTo>
                </a:path>
                <a:path w="3809" h="1078864">
                  <a:moveTo>
                    <a:pt x="3602" y="738834"/>
                  </a:moveTo>
                  <a:lnTo>
                    <a:pt x="3602" y="759154"/>
                  </a:lnTo>
                </a:path>
                <a:path w="3809" h="1078864">
                  <a:moveTo>
                    <a:pt x="0" y="759154"/>
                  </a:moveTo>
                  <a:lnTo>
                    <a:pt x="0" y="738834"/>
                  </a:lnTo>
                </a:path>
                <a:path w="3809" h="1078864">
                  <a:moveTo>
                    <a:pt x="3602" y="721054"/>
                  </a:moveTo>
                  <a:lnTo>
                    <a:pt x="3602" y="738834"/>
                  </a:lnTo>
                </a:path>
                <a:path w="3809" h="1078864">
                  <a:moveTo>
                    <a:pt x="0" y="738834"/>
                  </a:moveTo>
                  <a:lnTo>
                    <a:pt x="0" y="721054"/>
                  </a:lnTo>
                </a:path>
                <a:path w="3809" h="1078864">
                  <a:moveTo>
                    <a:pt x="3602" y="22554"/>
                  </a:moveTo>
                  <a:lnTo>
                    <a:pt x="3602" y="27241"/>
                  </a:lnTo>
                </a:path>
                <a:path w="3809" h="1078864">
                  <a:moveTo>
                    <a:pt x="0" y="27070"/>
                  </a:moveTo>
                  <a:lnTo>
                    <a:pt x="0" y="22554"/>
                  </a:lnTo>
                </a:path>
                <a:path w="3809" h="1078864">
                  <a:moveTo>
                    <a:pt x="3602" y="12394"/>
                  </a:moveTo>
                  <a:lnTo>
                    <a:pt x="3602" y="22554"/>
                  </a:lnTo>
                </a:path>
                <a:path w="3809" h="1078864">
                  <a:moveTo>
                    <a:pt x="0" y="22554"/>
                  </a:moveTo>
                  <a:lnTo>
                    <a:pt x="0" y="12394"/>
                  </a:lnTo>
                </a:path>
                <a:path w="3809" h="1078864">
                  <a:moveTo>
                    <a:pt x="3602" y="199"/>
                  </a:moveTo>
                  <a:lnTo>
                    <a:pt x="3602" y="4774"/>
                  </a:lnTo>
                </a:path>
                <a:path w="3809" h="1078864">
                  <a:moveTo>
                    <a:pt x="0" y="4774"/>
                  </a:moveTo>
                  <a:lnTo>
                    <a:pt x="0" y="0"/>
                  </a:lnTo>
                </a:path>
              </a:pathLst>
            </a:custGeom>
            <a:ln w="3175">
              <a:solidFill>
                <a:srgbClr val="918D95"/>
              </a:solidFill>
            </a:ln>
          </p:spPr>
          <p:txBody>
            <a:bodyPr wrap="square" lIns="0" tIns="0" rIns="0" bIns="0" rtlCol="0"/>
            <a:lstStyle/>
            <a:p>
              <a:endParaRPr lang="fr-FR" noProof="0" dirty="0"/>
            </a:p>
          </p:txBody>
        </p:sp>
        <p:sp>
          <p:nvSpPr>
            <p:cNvPr id="7516" name="object 7516"/>
            <p:cNvSpPr/>
            <p:nvPr/>
          </p:nvSpPr>
          <p:spPr>
            <a:xfrm>
              <a:off x="8199717" y="5297068"/>
              <a:ext cx="3810" cy="1078865"/>
            </a:xfrm>
            <a:custGeom>
              <a:avLst/>
              <a:gdLst/>
              <a:ahLst/>
              <a:cxnLst/>
              <a:rect l="l" t="t" r="r" b="b"/>
              <a:pathLst>
                <a:path w="3809" h="1078864">
                  <a:moveTo>
                    <a:pt x="3594" y="842886"/>
                  </a:moveTo>
                  <a:lnTo>
                    <a:pt x="2997" y="842886"/>
                  </a:lnTo>
                  <a:lnTo>
                    <a:pt x="2997" y="844029"/>
                  </a:lnTo>
                  <a:lnTo>
                    <a:pt x="457" y="844029"/>
                  </a:lnTo>
                  <a:lnTo>
                    <a:pt x="457" y="845172"/>
                  </a:lnTo>
                  <a:lnTo>
                    <a:pt x="0" y="845172"/>
                  </a:lnTo>
                  <a:lnTo>
                    <a:pt x="0" y="1078801"/>
                  </a:lnTo>
                  <a:lnTo>
                    <a:pt x="3594" y="1078801"/>
                  </a:lnTo>
                  <a:lnTo>
                    <a:pt x="3594" y="845172"/>
                  </a:lnTo>
                  <a:lnTo>
                    <a:pt x="3594" y="844029"/>
                  </a:lnTo>
                  <a:lnTo>
                    <a:pt x="3594" y="842886"/>
                  </a:lnTo>
                  <a:close/>
                </a:path>
                <a:path w="3809" h="1078864">
                  <a:moveTo>
                    <a:pt x="3594" y="626668"/>
                  </a:moveTo>
                  <a:lnTo>
                    <a:pt x="0" y="626186"/>
                  </a:lnTo>
                  <a:lnTo>
                    <a:pt x="0" y="785863"/>
                  </a:lnTo>
                  <a:lnTo>
                    <a:pt x="3594" y="785863"/>
                  </a:lnTo>
                  <a:lnTo>
                    <a:pt x="3594" y="626668"/>
                  </a:lnTo>
                  <a:close/>
                </a:path>
                <a:path w="3809" h="1078864">
                  <a:moveTo>
                    <a:pt x="3594" y="0"/>
                  </a:moveTo>
                  <a:lnTo>
                    <a:pt x="0" y="0"/>
                  </a:lnTo>
                  <a:lnTo>
                    <a:pt x="0" y="26835"/>
                  </a:lnTo>
                  <a:lnTo>
                    <a:pt x="3594" y="26835"/>
                  </a:lnTo>
                  <a:lnTo>
                    <a:pt x="3594" y="0"/>
                  </a:lnTo>
                  <a:close/>
                </a:path>
              </a:pathLst>
            </a:custGeom>
            <a:solidFill>
              <a:srgbClr val="918D95"/>
            </a:solidFill>
          </p:spPr>
          <p:txBody>
            <a:bodyPr wrap="square" lIns="0" tIns="0" rIns="0" bIns="0" rtlCol="0"/>
            <a:lstStyle/>
            <a:p>
              <a:endParaRPr lang="fr-FR" noProof="0" dirty="0"/>
            </a:p>
          </p:txBody>
        </p:sp>
        <p:sp>
          <p:nvSpPr>
            <p:cNvPr id="7517" name="object 7517"/>
            <p:cNvSpPr/>
            <p:nvPr/>
          </p:nvSpPr>
          <p:spPr>
            <a:xfrm>
              <a:off x="8199719" y="5296856"/>
              <a:ext cx="3810" cy="1079500"/>
            </a:xfrm>
            <a:custGeom>
              <a:avLst/>
              <a:gdLst/>
              <a:ahLst/>
              <a:cxnLst/>
              <a:rect l="l" t="t" r="r" b="b"/>
              <a:pathLst>
                <a:path w="3809" h="1079500">
                  <a:moveTo>
                    <a:pt x="3602" y="859285"/>
                  </a:moveTo>
                  <a:lnTo>
                    <a:pt x="3602" y="1079045"/>
                  </a:lnTo>
                </a:path>
                <a:path w="3809" h="1079500">
                  <a:moveTo>
                    <a:pt x="0" y="1078542"/>
                  </a:moveTo>
                  <a:lnTo>
                    <a:pt x="0" y="859285"/>
                  </a:lnTo>
                </a:path>
                <a:path w="3809" h="1079500">
                  <a:moveTo>
                    <a:pt x="3602" y="758955"/>
                  </a:moveTo>
                  <a:lnTo>
                    <a:pt x="3602" y="786343"/>
                  </a:lnTo>
                </a:path>
                <a:path w="3809" h="1079500">
                  <a:moveTo>
                    <a:pt x="3602" y="843109"/>
                  </a:moveTo>
                  <a:lnTo>
                    <a:pt x="3602" y="859285"/>
                  </a:lnTo>
                </a:path>
                <a:path w="3809" h="1079500">
                  <a:moveTo>
                    <a:pt x="0" y="859285"/>
                  </a:moveTo>
                  <a:lnTo>
                    <a:pt x="0" y="844978"/>
                  </a:lnTo>
                </a:path>
                <a:path w="3809" h="1079500">
                  <a:moveTo>
                    <a:pt x="0" y="786072"/>
                  </a:moveTo>
                  <a:lnTo>
                    <a:pt x="0" y="758955"/>
                  </a:lnTo>
                </a:path>
                <a:path w="3809" h="1079500">
                  <a:moveTo>
                    <a:pt x="3602" y="4575"/>
                  </a:moveTo>
                  <a:lnTo>
                    <a:pt x="3602" y="12195"/>
                  </a:lnTo>
                </a:path>
                <a:path w="3809" h="1079500">
                  <a:moveTo>
                    <a:pt x="3602" y="626872"/>
                  </a:moveTo>
                  <a:lnTo>
                    <a:pt x="3602" y="720855"/>
                  </a:lnTo>
                </a:path>
                <a:path w="3809" h="1079500">
                  <a:moveTo>
                    <a:pt x="0" y="720855"/>
                  </a:moveTo>
                  <a:lnTo>
                    <a:pt x="0" y="626396"/>
                  </a:lnTo>
                </a:path>
                <a:path w="3809" h="1079500">
                  <a:moveTo>
                    <a:pt x="0" y="12195"/>
                  </a:moveTo>
                  <a:lnTo>
                    <a:pt x="0" y="4575"/>
                  </a:lnTo>
                </a:path>
                <a:path w="3809" h="1079500">
                  <a:moveTo>
                    <a:pt x="3602" y="738635"/>
                  </a:moveTo>
                  <a:lnTo>
                    <a:pt x="3602" y="758955"/>
                  </a:lnTo>
                </a:path>
                <a:path w="3809" h="1079500">
                  <a:moveTo>
                    <a:pt x="0" y="758955"/>
                  </a:moveTo>
                  <a:lnTo>
                    <a:pt x="0" y="738635"/>
                  </a:lnTo>
                </a:path>
                <a:path w="3809" h="1079500">
                  <a:moveTo>
                    <a:pt x="3602" y="720855"/>
                  </a:moveTo>
                  <a:lnTo>
                    <a:pt x="3602" y="738635"/>
                  </a:lnTo>
                </a:path>
                <a:path w="3809" h="1079500">
                  <a:moveTo>
                    <a:pt x="0" y="738635"/>
                  </a:moveTo>
                  <a:lnTo>
                    <a:pt x="0" y="720855"/>
                  </a:lnTo>
                </a:path>
                <a:path w="3809" h="1079500">
                  <a:moveTo>
                    <a:pt x="3602" y="22355"/>
                  </a:moveTo>
                  <a:lnTo>
                    <a:pt x="3602" y="27213"/>
                  </a:lnTo>
                </a:path>
                <a:path w="3809" h="1079500">
                  <a:moveTo>
                    <a:pt x="0" y="27042"/>
                  </a:moveTo>
                  <a:lnTo>
                    <a:pt x="0" y="22355"/>
                  </a:lnTo>
                </a:path>
                <a:path w="3809" h="1079500">
                  <a:moveTo>
                    <a:pt x="3602" y="12195"/>
                  </a:moveTo>
                  <a:lnTo>
                    <a:pt x="3602" y="22355"/>
                  </a:lnTo>
                </a:path>
                <a:path w="3809" h="1079500">
                  <a:moveTo>
                    <a:pt x="0" y="22355"/>
                  </a:moveTo>
                  <a:lnTo>
                    <a:pt x="0" y="12195"/>
                  </a:lnTo>
                </a:path>
                <a:path w="3809" h="1079500">
                  <a:moveTo>
                    <a:pt x="3602" y="199"/>
                  </a:moveTo>
                  <a:lnTo>
                    <a:pt x="3602" y="4575"/>
                  </a:lnTo>
                </a:path>
                <a:path w="3809" h="1079500">
                  <a:moveTo>
                    <a:pt x="0" y="4575"/>
                  </a:moveTo>
                  <a:lnTo>
                    <a:pt x="0" y="0"/>
                  </a:lnTo>
                </a:path>
              </a:pathLst>
            </a:custGeom>
            <a:ln w="3175">
              <a:solidFill>
                <a:srgbClr val="918D95"/>
              </a:solidFill>
            </a:ln>
          </p:spPr>
          <p:txBody>
            <a:bodyPr wrap="square" lIns="0" tIns="0" rIns="0" bIns="0" rtlCol="0"/>
            <a:lstStyle/>
            <a:p>
              <a:endParaRPr lang="fr-FR" noProof="0" dirty="0"/>
            </a:p>
          </p:txBody>
        </p:sp>
        <p:sp>
          <p:nvSpPr>
            <p:cNvPr id="7518" name="object 7518"/>
            <p:cNvSpPr/>
            <p:nvPr/>
          </p:nvSpPr>
          <p:spPr>
            <a:xfrm>
              <a:off x="8203311" y="5297157"/>
              <a:ext cx="1905" cy="1078865"/>
            </a:xfrm>
            <a:custGeom>
              <a:avLst/>
              <a:gdLst/>
              <a:ahLst/>
              <a:cxnLst/>
              <a:rect l="l" t="t" r="r" b="b"/>
              <a:pathLst>
                <a:path w="1904" h="1078864">
                  <a:moveTo>
                    <a:pt x="1689" y="841273"/>
                  </a:moveTo>
                  <a:lnTo>
                    <a:pt x="0" y="842810"/>
                  </a:lnTo>
                  <a:lnTo>
                    <a:pt x="0" y="1078750"/>
                  </a:lnTo>
                  <a:lnTo>
                    <a:pt x="1689" y="1078750"/>
                  </a:lnTo>
                  <a:lnTo>
                    <a:pt x="1689" y="841273"/>
                  </a:lnTo>
                  <a:close/>
                </a:path>
                <a:path w="1904" h="1078864">
                  <a:moveTo>
                    <a:pt x="1689" y="626795"/>
                  </a:moveTo>
                  <a:lnTo>
                    <a:pt x="0" y="626795"/>
                  </a:lnTo>
                  <a:lnTo>
                    <a:pt x="0" y="786180"/>
                  </a:lnTo>
                  <a:lnTo>
                    <a:pt x="1689" y="786180"/>
                  </a:lnTo>
                  <a:lnTo>
                    <a:pt x="1689" y="626795"/>
                  </a:lnTo>
                  <a:close/>
                </a:path>
                <a:path w="1904" h="1078864">
                  <a:moveTo>
                    <a:pt x="1689" y="0"/>
                  </a:moveTo>
                  <a:lnTo>
                    <a:pt x="0" y="0"/>
                  </a:lnTo>
                  <a:lnTo>
                    <a:pt x="0" y="27000"/>
                  </a:lnTo>
                  <a:lnTo>
                    <a:pt x="1689" y="27000"/>
                  </a:lnTo>
                  <a:lnTo>
                    <a:pt x="1689" y="0"/>
                  </a:lnTo>
                  <a:close/>
                </a:path>
              </a:pathLst>
            </a:custGeom>
            <a:solidFill>
              <a:srgbClr val="918B94"/>
            </a:solidFill>
          </p:spPr>
          <p:txBody>
            <a:bodyPr wrap="square" lIns="0" tIns="0" rIns="0" bIns="0" rtlCol="0"/>
            <a:lstStyle/>
            <a:p>
              <a:endParaRPr lang="fr-FR" noProof="0" dirty="0"/>
            </a:p>
          </p:txBody>
        </p:sp>
        <p:sp>
          <p:nvSpPr>
            <p:cNvPr id="7519" name="object 7519"/>
            <p:cNvSpPr/>
            <p:nvPr/>
          </p:nvSpPr>
          <p:spPr>
            <a:xfrm>
              <a:off x="8203322" y="5297055"/>
              <a:ext cx="1905" cy="1079500"/>
            </a:xfrm>
            <a:custGeom>
              <a:avLst/>
              <a:gdLst/>
              <a:ahLst/>
              <a:cxnLst/>
              <a:rect l="l" t="t" r="r" b="b"/>
              <a:pathLst>
                <a:path w="1904" h="1079500">
                  <a:moveTo>
                    <a:pt x="1681" y="859086"/>
                  </a:moveTo>
                  <a:lnTo>
                    <a:pt x="1681" y="1079080"/>
                  </a:lnTo>
                </a:path>
                <a:path w="1904" h="1079500">
                  <a:moveTo>
                    <a:pt x="0" y="1078846"/>
                  </a:moveTo>
                  <a:lnTo>
                    <a:pt x="0" y="859086"/>
                  </a:lnTo>
                </a:path>
                <a:path w="1904" h="1079500">
                  <a:moveTo>
                    <a:pt x="1681" y="758756"/>
                  </a:moveTo>
                  <a:lnTo>
                    <a:pt x="1681" y="786271"/>
                  </a:lnTo>
                </a:path>
                <a:path w="1904" h="1079500">
                  <a:moveTo>
                    <a:pt x="1681" y="841369"/>
                  </a:moveTo>
                  <a:lnTo>
                    <a:pt x="1681" y="859086"/>
                  </a:lnTo>
                </a:path>
                <a:path w="1904" h="1079500">
                  <a:moveTo>
                    <a:pt x="0" y="859086"/>
                  </a:moveTo>
                  <a:lnTo>
                    <a:pt x="0" y="842910"/>
                  </a:lnTo>
                </a:path>
                <a:path w="1904" h="1079500">
                  <a:moveTo>
                    <a:pt x="0" y="786144"/>
                  </a:moveTo>
                  <a:lnTo>
                    <a:pt x="0" y="758756"/>
                  </a:lnTo>
                </a:path>
                <a:path w="1904" h="1079500">
                  <a:moveTo>
                    <a:pt x="1681" y="4376"/>
                  </a:moveTo>
                  <a:lnTo>
                    <a:pt x="1681" y="11996"/>
                  </a:lnTo>
                </a:path>
                <a:path w="1904" h="1079500">
                  <a:moveTo>
                    <a:pt x="1681" y="626895"/>
                  </a:moveTo>
                  <a:lnTo>
                    <a:pt x="1681" y="720656"/>
                  </a:lnTo>
                </a:path>
                <a:path w="1904" h="1079500">
                  <a:moveTo>
                    <a:pt x="0" y="720656"/>
                  </a:moveTo>
                  <a:lnTo>
                    <a:pt x="0" y="626673"/>
                  </a:lnTo>
                </a:path>
                <a:path w="1904" h="1079500">
                  <a:moveTo>
                    <a:pt x="0" y="11996"/>
                  </a:moveTo>
                  <a:lnTo>
                    <a:pt x="0" y="4376"/>
                  </a:lnTo>
                </a:path>
                <a:path w="1904" h="1079500">
                  <a:moveTo>
                    <a:pt x="1681" y="738436"/>
                  </a:moveTo>
                  <a:lnTo>
                    <a:pt x="1681" y="758756"/>
                  </a:lnTo>
                </a:path>
                <a:path w="1904" h="1079500">
                  <a:moveTo>
                    <a:pt x="0" y="758756"/>
                  </a:moveTo>
                  <a:lnTo>
                    <a:pt x="0" y="738436"/>
                  </a:lnTo>
                </a:path>
                <a:path w="1904" h="1079500">
                  <a:moveTo>
                    <a:pt x="1681" y="720656"/>
                  </a:moveTo>
                  <a:lnTo>
                    <a:pt x="1681" y="738436"/>
                  </a:lnTo>
                </a:path>
                <a:path w="1904" h="1079500">
                  <a:moveTo>
                    <a:pt x="0" y="738436"/>
                  </a:moveTo>
                  <a:lnTo>
                    <a:pt x="0" y="720656"/>
                  </a:lnTo>
                </a:path>
                <a:path w="1904" h="1079500">
                  <a:moveTo>
                    <a:pt x="1681" y="22156"/>
                  </a:moveTo>
                  <a:lnTo>
                    <a:pt x="1681" y="27094"/>
                  </a:lnTo>
                </a:path>
                <a:path w="1904" h="1079500">
                  <a:moveTo>
                    <a:pt x="0" y="27014"/>
                  </a:moveTo>
                  <a:lnTo>
                    <a:pt x="0" y="22156"/>
                  </a:lnTo>
                </a:path>
                <a:path w="1904" h="1079500">
                  <a:moveTo>
                    <a:pt x="1681" y="11996"/>
                  </a:moveTo>
                  <a:lnTo>
                    <a:pt x="1681" y="22156"/>
                  </a:lnTo>
                </a:path>
                <a:path w="1904" h="1079500">
                  <a:moveTo>
                    <a:pt x="0" y="22156"/>
                  </a:moveTo>
                  <a:lnTo>
                    <a:pt x="0" y="11996"/>
                  </a:lnTo>
                </a:path>
                <a:path w="1904" h="1079500">
                  <a:moveTo>
                    <a:pt x="1681" y="92"/>
                  </a:moveTo>
                  <a:lnTo>
                    <a:pt x="1681" y="4376"/>
                  </a:lnTo>
                </a:path>
                <a:path w="1904" h="1079500">
                  <a:moveTo>
                    <a:pt x="0" y="4376"/>
                  </a:moveTo>
                  <a:lnTo>
                    <a:pt x="0" y="0"/>
                  </a:lnTo>
                </a:path>
              </a:pathLst>
            </a:custGeom>
            <a:ln w="3175">
              <a:solidFill>
                <a:srgbClr val="918B94"/>
              </a:solidFill>
            </a:ln>
          </p:spPr>
          <p:txBody>
            <a:bodyPr wrap="square" lIns="0" tIns="0" rIns="0" bIns="0" rtlCol="0"/>
            <a:lstStyle/>
            <a:p>
              <a:endParaRPr lang="fr-FR" noProof="0" dirty="0"/>
            </a:p>
          </p:txBody>
        </p:sp>
        <p:sp>
          <p:nvSpPr>
            <p:cNvPr id="7520" name="object 7520"/>
            <p:cNvSpPr/>
            <p:nvPr/>
          </p:nvSpPr>
          <p:spPr>
            <a:xfrm>
              <a:off x="8205000" y="5297360"/>
              <a:ext cx="3810" cy="1079500"/>
            </a:xfrm>
            <a:custGeom>
              <a:avLst/>
              <a:gdLst/>
              <a:ahLst/>
              <a:cxnLst/>
              <a:rect l="l" t="t" r="r" b="b"/>
              <a:pathLst>
                <a:path w="3809" h="1079500">
                  <a:moveTo>
                    <a:pt x="3606" y="837768"/>
                  </a:moveTo>
                  <a:lnTo>
                    <a:pt x="0" y="841070"/>
                  </a:lnTo>
                  <a:lnTo>
                    <a:pt x="0" y="1078776"/>
                  </a:lnTo>
                  <a:lnTo>
                    <a:pt x="3606" y="1079284"/>
                  </a:lnTo>
                  <a:lnTo>
                    <a:pt x="3606" y="837768"/>
                  </a:lnTo>
                  <a:close/>
                </a:path>
                <a:path w="3809" h="1079500">
                  <a:moveTo>
                    <a:pt x="3606" y="627075"/>
                  </a:moveTo>
                  <a:lnTo>
                    <a:pt x="0" y="626592"/>
                  </a:lnTo>
                  <a:lnTo>
                    <a:pt x="0" y="785977"/>
                  </a:lnTo>
                  <a:lnTo>
                    <a:pt x="3606" y="785977"/>
                  </a:lnTo>
                  <a:lnTo>
                    <a:pt x="3606" y="627075"/>
                  </a:lnTo>
                  <a:close/>
                </a:path>
                <a:path w="3809" h="1079500">
                  <a:moveTo>
                    <a:pt x="3606" y="0"/>
                  </a:moveTo>
                  <a:lnTo>
                    <a:pt x="0" y="0"/>
                  </a:lnTo>
                  <a:lnTo>
                    <a:pt x="0" y="26797"/>
                  </a:lnTo>
                  <a:lnTo>
                    <a:pt x="3606" y="26797"/>
                  </a:lnTo>
                  <a:lnTo>
                    <a:pt x="3606" y="0"/>
                  </a:lnTo>
                  <a:close/>
                </a:path>
              </a:pathLst>
            </a:custGeom>
            <a:solidFill>
              <a:srgbClr val="918B94"/>
            </a:solidFill>
          </p:spPr>
          <p:txBody>
            <a:bodyPr wrap="square" lIns="0" tIns="0" rIns="0" bIns="0" rtlCol="0"/>
            <a:lstStyle/>
            <a:p>
              <a:endParaRPr lang="fr-FR" noProof="0" dirty="0"/>
            </a:p>
          </p:txBody>
        </p:sp>
        <p:sp>
          <p:nvSpPr>
            <p:cNvPr id="7521" name="object 7521"/>
            <p:cNvSpPr/>
            <p:nvPr/>
          </p:nvSpPr>
          <p:spPr>
            <a:xfrm>
              <a:off x="8205003" y="5297148"/>
              <a:ext cx="3810" cy="1079500"/>
            </a:xfrm>
            <a:custGeom>
              <a:avLst/>
              <a:gdLst/>
              <a:ahLst/>
              <a:cxnLst/>
              <a:rect l="l" t="t" r="r" b="b"/>
              <a:pathLst>
                <a:path w="3809" h="1079500">
                  <a:moveTo>
                    <a:pt x="3602" y="858993"/>
                  </a:moveTo>
                  <a:lnTo>
                    <a:pt x="3602" y="1079490"/>
                  </a:lnTo>
                </a:path>
                <a:path w="3809" h="1079500">
                  <a:moveTo>
                    <a:pt x="0" y="1078987"/>
                  </a:moveTo>
                  <a:lnTo>
                    <a:pt x="0" y="858993"/>
                  </a:lnTo>
                </a:path>
                <a:path w="3809" h="1079500">
                  <a:moveTo>
                    <a:pt x="3602" y="758663"/>
                  </a:moveTo>
                  <a:lnTo>
                    <a:pt x="3602" y="786449"/>
                  </a:lnTo>
                </a:path>
                <a:path w="3809" h="1079500">
                  <a:moveTo>
                    <a:pt x="3602" y="837974"/>
                  </a:moveTo>
                  <a:lnTo>
                    <a:pt x="3602" y="858993"/>
                  </a:lnTo>
                </a:path>
                <a:path w="3809" h="1079500">
                  <a:moveTo>
                    <a:pt x="0" y="858993"/>
                  </a:moveTo>
                  <a:lnTo>
                    <a:pt x="0" y="841276"/>
                  </a:lnTo>
                </a:path>
                <a:path w="3809" h="1079500">
                  <a:moveTo>
                    <a:pt x="0" y="786178"/>
                  </a:moveTo>
                  <a:lnTo>
                    <a:pt x="0" y="758663"/>
                  </a:lnTo>
                </a:path>
                <a:path w="3809" h="1079500">
                  <a:moveTo>
                    <a:pt x="3602" y="4283"/>
                  </a:moveTo>
                  <a:lnTo>
                    <a:pt x="3602" y="11903"/>
                  </a:lnTo>
                </a:path>
                <a:path w="3809" h="1079500">
                  <a:moveTo>
                    <a:pt x="3602" y="627278"/>
                  </a:moveTo>
                  <a:lnTo>
                    <a:pt x="3602" y="720563"/>
                  </a:lnTo>
                </a:path>
                <a:path w="3809" h="1079500">
                  <a:moveTo>
                    <a:pt x="0" y="720563"/>
                  </a:moveTo>
                  <a:lnTo>
                    <a:pt x="0" y="626802"/>
                  </a:lnTo>
                </a:path>
                <a:path w="3809" h="1079500">
                  <a:moveTo>
                    <a:pt x="0" y="11903"/>
                  </a:moveTo>
                  <a:lnTo>
                    <a:pt x="0" y="4283"/>
                  </a:lnTo>
                </a:path>
                <a:path w="3809" h="1079500">
                  <a:moveTo>
                    <a:pt x="3602" y="738343"/>
                  </a:moveTo>
                  <a:lnTo>
                    <a:pt x="3602" y="758663"/>
                  </a:lnTo>
                </a:path>
                <a:path w="3809" h="1079500">
                  <a:moveTo>
                    <a:pt x="0" y="758663"/>
                  </a:moveTo>
                  <a:lnTo>
                    <a:pt x="0" y="738343"/>
                  </a:lnTo>
                </a:path>
                <a:path w="3809" h="1079500">
                  <a:moveTo>
                    <a:pt x="3602" y="720563"/>
                  </a:moveTo>
                  <a:lnTo>
                    <a:pt x="3602" y="738343"/>
                  </a:lnTo>
                </a:path>
                <a:path w="3809" h="1079500">
                  <a:moveTo>
                    <a:pt x="0" y="738343"/>
                  </a:moveTo>
                  <a:lnTo>
                    <a:pt x="0" y="720563"/>
                  </a:lnTo>
                </a:path>
                <a:path w="3809" h="1079500">
                  <a:moveTo>
                    <a:pt x="3602" y="22063"/>
                  </a:moveTo>
                  <a:lnTo>
                    <a:pt x="3602" y="27172"/>
                  </a:lnTo>
                </a:path>
                <a:path w="3809" h="1079500">
                  <a:moveTo>
                    <a:pt x="0" y="27001"/>
                  </a:moveTo>
                  <a:lnTo>
                    <a:pt x="0" y="22063"/>
                  </a:lnTo>
                </a:path>
                <a:path w="3809" h="1079500">
                  <a:moveTo>
                    <a:pt x="3602" y="11903"/>
                  </a:moveTo>
                  <a:lnTo>
                    <a:pt x="3602" y="22063"/>
                  </a:lnTo>
                </a:path>
                <a:path w="3809" h="1079500">
                  <a:moveTo>
                    <a:pt x="0" y="22063"/>
                  </a:moveTo>
                  <a:lnTo>
                    <a:pt x="0" y="11903"/>
                  </a:lnTo>
                </a:path>
                <a:path w="3809" h="1079500">
                  <a:moveTo>
                    <a:pt x="3602" y="199"/>
                  </a:moveTo>
                  <a:lnTo>
                    <a:pt x="3602" y="4283"/>
                  </a:lnTo>
                </a:path>
                <a:path w="3809" h="1079500">
                  <a:moveTo>
                    <a:pt x="0" y="4283"/>
                  </a:moveTo>
                  <a:lnTo>
                    <a:pt x="0" y="0"/>
                  </a:lnTo>
                </a:path>
              </a:pathLst>
            </a:custGeom>
            <a:ln w="3175">
              <a:solidFill>
                <a:srgbClr val="918B94"/>
              </a:solidFill>
            </a:ln>
          </p:spPr>
          <p:txBody>
            <a:bodyPr wrap="square" lIns="0" tIns="0" rIns="0" bIns="0" rtlCol="0"/>
            <a:lstStyle/>
            <a:p>
              <a:endParaRPr lang="fr-FR" noProof="0" dirty="0"/>
            </a:p>
          </p:txBody>
        </p:sp>
        <p:sp>
          <p:nvSpPr>
            <p:cNvPr id="7522" name="object 7522"/>
            <p:cNvSpPr/>
            <p:nvPr/>
          </p:nvSpPr>
          <p:spPr>
            <a:xfrm>
              <a:off x="8208607" y="5297551"/>
              <a:ext cx="3810" cy="1080135"/>
            </a:xfrm>
            <a:custGeom>
              <a:avLst/>
              <a:gdLst/>
              <a:ahLst/>
              <a:cxnLst/>
              <a:rect l="l" t="t" r="r" b="b"/>
              <a:pathLst>
                <a:path w="3809" h="1080135">
                  <a:moveTo>
                    <a:pt x="3594" y="834275"/>
                  </a:moveTo>
                  <a:lnTo>
                    <a:pt x="0" y="837577"/>
                  </a:lnTo>
                  <a:lnTo>
                    <a:pt x="0" y="1079093"/>
                  </a:lnTo>
                  <a:lnTo>
                    <a:pt x="3594" y="1079601"/>
                  </a:lnTo>
                  <a:lnTo>
                    <a:pt x="3594" y="834275"/>
                  </a:lnTo>
                  <a:close/>
                </a:path>
                <a:path w="3809" h="1080135">
                  <a:moveTo>
                    <a:pt x="3594" y="627354"/>
                  </a:moveTo>
                  <a:lnTo>
                    <a:pt x="0" y="626884"/>
                  </a:lnTo>
                  <a:lnTo>
                    <a:pt x="0" y="786053"/>
                  </a:lnTo>
                  <a:lnTo>
                    <a:pt x="3594" y="786053"/>
                  </a:lnTo>
                  <a:lnTo>
                    <a:pt x="3594" y="627354"/>
                  </a:lnTo>
                  <a:close/>
                </a:path>
                <a:path w="3809" h="1080135">
                  <a:moveTo>
                    <a:pt x="3594" y="0"/>
                  </a:moveTo>
                  <a:lnTo>
                    <a:pt x="0" y="0"/>
                  </a:lnTo>
                  <a:lnTo>
                    <a:pt x="0" y="26771"/>
                  </a:lnTo>
                  <a:lnTo>
                    <a:pt x="3594" y="26771"/>
                  </a:lnTo>
                  <a:lnTo>
                    <a:pt x="3594" y="0"/>
                  </a:lnTo>
                  <a:close/>
                </a:path>
              </a:pathLst>
            </a:custGeom>
            <a:solidFill>
              <a:srgbClr val="918B94"/>
            </a:solidFill>
          </p:spPr>
          <p:txBody>
            <a:bodyPr wrap="square" lIns="0" tIns="0" rIns="0" bIns="0" rtlCol="0"/>
            <a:lstStyle/>
            <a:p>
              <a:endParaRPr lang="fr-FR" noProof="0" dirty="0"/>
            </a:p>
          </p:txBody>
        </p:sp>
        <p:sp>
          <p:nvSpPr>
            <p:cNvPr id="7523" name="object 7523"/>
            <p:cNvSpPr/>
            <p:nvPr/>
          </p:nvSpPr>
          <p:spPr>
            <a:xfrm>
              <a:off x="8208606" y="5297347"/>
              <a:ext cx="3810" cy="1080135"/>
            </a:xfrm>
            <a:custGeom>
              <a:avLst/>
              <a:gdLst/>
              <a:ahLst/>
              <a:cxnLst/>
              <a:rect l="l" t="t" r="r" b="b"/>
              <a:pathLst>
                <a:path w="3809" h="1080135">
                  <a:moveTo>
                    <a:pt x="3602" y="858793"/>
                  </a:moveTo>
                  <a:lnTo>
                    <a:pt x="3602" y="1079793"/>
                  </a:lnTo>
                </a:path>
                <a:path w="3809" h="1080135">
                  <a:moveTo>
                    <a:pt x="0" y="1079291"/>
                  </a:moveTo>
                  <a:lnTo>
                    <a:pt x="0" y="858793"/>
                  </a:lnTo>
                </a:path>
                <a:path w="3809" h="1080135">
                  <a:moveTo>
                    <a:pt x="3602" y="758463"/>
                  </a:moveTo>
                  <a:lnTo>
                    <a:pt x="3602" y="786540"/>
                  </a:lnTo>
                </a:path>
                <a:path w="3809" h="1080135">
                  <a:moveTo>
                    <a:pt x="3602" y="834473"/>
                  </a:moveTo>
                  <a:lnTo>
                    <a:pt x="3602" y="858793"/>
                  </a:lnTo>
                </a:path>
                <a:path w="3809" h="1080135">
                  <a:moveTo>
                    <a:pt x="0" y="858793"/>
                  </a:moveTo>
                  <a:lnTo>
                    <a:pt x="0" y="837775"/>
                  </a:lnTo>
                </a:path>
                <a:path w="3809" h="1080135">
                  <a:moveTo>
                    <a:pt x="0" y="786250"/>
                  </a:moveTo>
                  <a:lnTo>
                    <a:pt x="0" y="758463"/>
                  </a:lnTo>
                </a:path>
                <a:path w="3809" h="1080135">
                  <a:moveTo>
                    <a:pt x="3602" y="4083"/>
                  </a:moveTo>
                  <a:lnTo>
                    <a:pt x="3602" y="11703"/>
                  </a:lnTo>
                </a:path>
                <a:path w="3809" h="1080135">
                  <a:moveTo>
                    <a:pt x="3602" y="627555"/>
                  </a:moveTo>
                  <a:lnTo>
                    <a:pt x="3602" y="720363"/>
                  </a:lnTo>
                </a:path>
                <a:path w="3809" h="1080135">
                  <a:moveTo>
                    <a:pt x="0" y="720363"/>
                  </a:moveTo>
                  <a:lnTo>
                    <a:pt x="0" y="627079"/>
                  </a:lnTo>
                </a:path>
                <a:path w="3809" h="1080135">
                  <a:moveTo>
                    <a:pt x="0" y="11703"/>
                  </a:moveTo>
                  <a:lnTo>
                    <a:pt x="0" y="4083"/>
                  </a:lnTo>
                </a:path>
                <a:path w="3809" h="1080135">
                  <a:moveTo>
                    <a:pt x="3602" y="738143"/>
                  </a:moveTo>
                  <a:lnTo>
                    <a:pt x="3602" y="758463"/>
                  </a:lnTo>
                </a:path>
                <a:path w="3809" h="1080135">
                  <a:moveTo>
                    <a:pt x="0" y="758463"/>
                  </a:moveTo>
                  <a:lnTo>
                    <a:pt x="0" y="738143"/>
                  </a:lnTo>
                </a:path>
                <a:path w="3809" h="1080135">
                  <a:moveTo>
                    <a:pt x="3602" y="720363"/>
                  </a:moveTo>
                  <a:lnTo>
                    <a:pt x="3602" y="738143"/>
                  </a:lnTo>
                </a:path>
                <a:path w="3809" h="1080135">
                  <a:moveTo>
                    <a:pt x="0" y="738143"/>
                  </a:moveTo>
                  <a:lnTo>
                    <a:pt x="0" y="720363"/>
                  </a:lnTo>
                </a:path>
                <a:path w="3809" h="1080135">
                  <a:moveTo>
                    <a:pt x="3602" y="21863"/>
                  </a:moveTo>
                  <a:lnTo>
                    <a:pt x="3602" y="27144"/>
                  </a:lnTo>
                </a:path>
                <a:path w="3809" h="1080135">
                  <a:moveTo>
                    <a:pt x="0" y="26973"/>
                  </a:moveTo>
                  <a:lnTo>
                    <a:pt x="0" y="21863"/>
                  </a:lnTo>
                </a:path>
                <a:path w="3809" h="1080135">
                  <a:moveTo>
                    <a:pt x="3602" y="11703"/>
                  </a:moveTo>
                  <a:lnTo>
                    <a:pt x="3602" y="21863"/>
                  </a:lnTo>
                </a:path>
                <a:path w="3809" h="1080135">
                  <a:moveTo>
                    <a:pt x="0" y="21863"/>
                  </a:moveTo>
                  <a:lnTo>
                    <a:pt x="0" y="11703"/>
                  </a:lnTo>
                </a:path>
                <a:path w="3809" h="1080135">
                  <a:moveTo>
                    <a:pt x="3602" y="199"/>
                  </a:moveTo>
                  <a:lnTo>
                    <a:pt x="3602" y="4083"/>
                  </a:lnTo>
                </a:path>
                <a:path w="3809" h="1080135">
                  <a:moveTo>
                    <a:pt x="0" y="4083"/>
                  </a:moveTo>
                  <a:lnTo>
                    <a:pt x="0" y="0"/>
                  </a:lnTo>
                </a:path>
              </a:pathLst>
            </a:custGeom>
            <a:ln w="3175">
              <a:solidFill>
                <a:srgbClr val="918B94"/>
              </a:solidFill>
            </a:ln>
          </p:spPr>
          <p:txBody>
            <a:bodyPr wrap="square" lIns="0" tIns="0" rIns="0" bIns="0" rtlCol="0"/>
            <a:lstStyle/>
            <a:p>
              <a:endParaRPr lang="fr-FR" noProof="0" dirty="0"/>
            </a:p>
          </p:txBody>
        </p:sp>
        <p:sp>
          <p:nvSpPr>
            <p:cNvPr id="7524" name="object 7524"/>
            <p:cNvSpPr/>
            <p:nvPr/>
          </p:nvSpPr>
          <p:spPr>
            <a:xfrm>
              <a:off x="8212201" y="5297754"/>
              <a:ext cx="3810" cy="1080135"/>
            </a:xfrm>
            <a:custGeom>
              <a:avLst/>
              <a:gdLst/>
              <a:ahLst/>
              <a:cxnLst/>
              <a:rect l="l" t="t" r="r" b="b"/>
              <a:pathLst>
                <a:path w="3809" h="1080135">
                  <a:moveTo>
                    <a:pt x="3606" y="830770"/>
                  </a:moveTo>
                  <a:lnTo>
                    <a:pt x="0" y="834072"/>
                  </a:lnTo>
                  <a:lnTo>
                    <a:pt x="0" y="1079398"/>
                  </a:lnTo>
                  <a:lnTo>
                    <a:pt x="3606" y="1079893"/>
                  </a:lnTo>
                  <a:lnTo>
                    <a:pt x="3606" y="830770"/>
                  </a:lnTo>
                  <a:close/>
                </a:path>
                <a:path w="3809" h="1080135">
                  <a:moveTo>
                    <a:pt x="3606" y="627634"/>
                  </a:moveTo>
                  <a:lnTo>
                    <a:pt x="0" y="627151"/>
                  </a:lnTo>
                  <a:lnTo>
                    <a:pt x="0" y="786142"/>
                  </a:lnTo>
                  <a:lnTo>
                    <a:pt x="3606" y="786142"/>
                  </a:lnTo>
                  <a:lnTo>
                    <a:pt x="3606" y="627634"/>
                  </a:lnTo>
                  <a:close/>
                </a:path>
                <a:path w="3809" h="1080135">
                  <a:moveTo>
                    <a:pt x="3606" y="0"/>
                  </a:moveTo>
                  <a:lnTo>
                    <a:pt x="0" y="0"/>
                  </a:lnTo>
                  <a:lnTo>
                    <a:pt x="0" y="26746"/>
                  </a:lnTo>
                  <a:lnTo>
                    <a:pt x="3606" y="26746"/>
                  </a:lnTo>
                  <a:lnTo>
                    <a:pt x="3606" y="0"/>
                  </a:lnTo>
                  <a:close/>
                </a:path>
              </a:pathLst>
            </a:custGeom>
            <a:solidFill>
              <a:srgbClr val="918B94"/>
            </a:solidFill>
          </p:spPr>
          <p:txBody>
            <a:bodyPr wrap="square" lIns="0" tIns="0" rIns="0" bIns="0" rtlCol="0"/>
            <a:lstStyle/>
            <a:p>
              <a:endParaRPr lang="fr-FR" noProof="0" dirty="0"/>
            </a:p>
          </p:txBody>
        </p:sp>
        <p:sp>
          <p:nvSpPr>
            <p:cNvPr id="7525" name="object 7525"/>
            <p:cNvSpPr/>
            <p:nvPr/>
          </p:nvSpPr>
          <p:spPr>
            <a:xfrm>
              <a:off x="8212209" y="5297547"/>
              <a:ext cx="3810" cy="1080135"/>
            </a:xfrm>
            <a:custGeom>
              <a:avLst/>
              <a:gdLst/>
              <a:ahLst/>
              <a:cxnLst/>
              <a:rect l="l" t="t" r="r" b="b"/>
              <a:pathLst>
                <a:path w="3809" h="1080135">
                  <a:moveTo>
                    <a:pt x="3602" y="858594"/>
                  </a:moveTo>
                  <a:lnTo>
                    <a:pt x="3602" y="1080097"/>
                  </a:lnTo>
                </a:path>
                <a:path w="3809" h="1080135">
                  <a:moveTo>
                    <a:pt x="0" y="1079594"/>
                  </a:moveTo>
                  <a:lnTo>
                    <a:pt x="0" y="858594"/>
                  </a:lnTo>
                </a:path>
                <a:path w="3809" h="1080135">
                  <a:moveTo>
                    <a:pt x="3602" y="758264"/>
                  </a:moveTo>
                  <a:lnTo>
                    <a:pt x="3602" y="786656"/>
                  </a:lnTo>
                </a:path>
                <a:path w="3809" h="1080135">
                  <a:moveTo>
                    <a:pt x="3602" y="830972"/>
                  </a:moveTo>
                  <a:lnTo>
                    <a:pt x="3602" y="858594"/>
                  </a:lnTo>
                </a:path>
                <a:path w="3809" h="1080135">
                  <a:moveTo>
                    <a:pt x="0" y="858594"/>
                  </a:moveTo>
                  <a:lnTo>
                    <a:pt x="0" y="834274"/>
                  </a:lnTo>
                </a:path>
                <a:path w="3809" h="1080135">
                  <a:moveTo>
                    <a:pt x="0" y="786341"/>
                  </a:moveTo>
                  <a:lnTo>
                    <a:pt x="0" y="758264"/>
                  </a:lnTo>
                </a:path>
                <a:path w="3809" h="1080135">
                  <a:moveTo>
                    <a:pt x="3602" y="3884"/>
                  </a:moveTo>
                  <a:lnTo>
                    <a:pt x="3602" y="11504"/>
                  </a:lnTo>
                </a:path>
                <a:path w="3809" h="1080135">
                  <a:moveTo>
                    <a:pt x="3602" y="627832"/>
                  </a:moveTo>
                  <a:lnTo>
                    <a:pt x="3602" y="720164"/>
                  </a:lnTo>
                </a:path>
                <a:path w="3809" h="1080135">
                  <a:moveTo>
                    <a:pt x="0" y="720164"/>
                  </a:moveTo>
                  <a:lnTo>
                    <a:pt x="0" y="627356"/>
                  </a:lnTo>
                </a:path>
                <a:path w="3809" h="1080135">
                  <a:moveTo>
                    <a:pt x="0" y="11504"/>
                  </a:moveTo>
                  <a:lnTo>
                    <a:pt x="0" y="3884"/>
                  </a:lnTo>
                </a:path>
                <a:path w="3809" h="1080135">
                  <a:moveTo>
                    <a:pt x="3602" y="737944"/>
                  </a:moveTo>
                  <a:lnTo>
                    <a:pt x="3602" y="758264"/>
                  </a:lnTo>
                </a:path>
                <a:path w="3809" h="1080135">
                  <a:moveTo>
                    <a:pt x="0" y="758264"/>
                  </a:moveTo>
                  <a:lnTo>
                    <a:pt x="0" y="737944"/>
                  </a:lnTo>
                </a:path>
                <a:path w="3809" h="1080135">
                  <a:moveTo>
                    <a:pt x="3602" y="720164"/>
                  </a:moveTo>
                  <a:lnTo>
                    <a:pt x="3602" y="737944"/>
                  </a:lnTo>
                </a:path>
                <a:path w="3809" h="1080135">
                  <a:moveTo>
                    <a:pt x="0" y="737944"/>
                  </a:moveTo>
                  <a:lnTo>
                    <a:pt x="0" y="720164"/>
                  </a:lnTo>
                </a:path>
                <a:path w="3809" h="1080135">
                  <a:moveTo>
                    <a:pt x="3602" y="21664"/>
                  </a:moveTo>
                  <a:lnTo>
                    <a:pt x="3602" y="27116"/>
                  </a:lnTo>
                </a:path>
                <a:path w="3809" h="1080135">
                  <a:moveTo>
                    <a:pt x="0" y="26945"/>
                  </a:moveTo>
                  <a:lnTo>
                    <a:pt x="0" y="21664"/>
                  </a:lnTo>
                </a:path>
                <a:path w="3809" h="1080135">
                  <a:moveTo>
                    <a:pt x="3602" y="11504"/>
                  </a:moveTo>
                  <a:lnTo>
                    <a:pt x="3602" y="21664"/>
                  </a:lnTo>
                </a:path>
                <a:path w="3809" h="1080135">
                  <a:moveTo>
                    <a:pt x="0" y="21664"/>
                  </a:moveTo>
                  <a:lnTo>
                    <a:pt x="0" y="11504"/>
                  </a:lnTo>
                </a:path>
                <a:path w="3809" h="1080135">
                  <a:moveTo>
                    <a:pt x="3602" y="199"/>
                  </a:moveTo>
                  <a:lnTo>
                    <a:pt x="3602" y="3884"/>
                  </a:lnTo>
                </a:path>
                <a:path w="3809" h="1080135">
                  <a:moveTo>
                    <a:pt x="0" y="3884"/>
                  </a:moveTo>
                  <a:lnTo>
                    <a:pt x="0" y="0"/>
                  </a:lnTo>
                </a:path>
              </a:pathLst>
            </a:custGeom>
            <a:ln w="3175">
              <a:solidFill>
                <a:srgbClr val="918B94"/>
              </a:solidFill>
            </a:ln>
          </p:spPr>
          <p:txBody>
            <a:bodyPr wrap="square" lIns="0" tIns="0" rIns="0" bIns="0" rtlCol="0"/>
            <a:lstStyle/>
            <a:p>
              <a:endParaRPr lang="fr-FR" noProof="0" dirty="0"/>
            </a:p>
          </p:txBody>
        </p:sp>
        <p:sp>
          <p:nvSpPr>
            <p:cNvPr id="7526" name="object 7526"/>
            <p:cNvSpPr/>
            <p:nvPr/>
          </p:nvSpPr>
          <p:spPr>
            <a:xfrm>
              <a:off x="8215808" y="5297855"/>
              <a:ext cx="2540" cy="1080135"/>
            </a:xfrm>
            <a:custGeom>
              <a:avLst/>
              <a:gdLst/>
              <a:ahLst/>
              <a:cxnLst/>
              <a:rect l="l" t="t" r="r" b="b"/>
              <a:pathLst>
                <a:path w="2540" h="1080135">
                  <a:moveTo>
                    <a:pt x="1917" y="828903"/>
                  </a:moveTo>
                  <a:lnTo>
                    <a:pt x="0" y="830668"/>
                  </a:lnTo>
                  <a:lnTo>
                    <a:pt x="0" y="1079792"/>
                  </a:lnTo>
                  <a:lnTo>
                    <a:pt x="1917" y="1079792"/>
                  </a:lnTo>
                  <a:lnTo>
                    <a:pt x="1917" y="828903"/>
                  </a:lnTo>
                  <a:close/>
                </a:path>
                <a:path w="2540" h="1080135">
                  <a:moveTo>
                    <a:pt x="1917" y="627786"/>
                  </a:moveTo>
                  <a:lnTo>
                    <a:pt x="0" y="627786"/>
                  </a:lnTo>
                  <a:lnTo>
                    <a:pt x="0" y="786358"/>
                  </a:lnTo>
                  <a:lnTo>
                    <a:pt x="1917" y="786358"/>
                  </a:lnTo>
                  <a:lnTo>
                    <a:pt x="1917" y="627786"/>
                  </a:lnTo>
                  <a:close/>
                </a:path>
                <a:path w="2540" h="1080135">
                  <a:moveTo>
                    <a:pt x="1917" y="0"/>
                  </a:moveTo>
                  <a:lnTo>
                    <a:pt x="0" y="0"/>
                  </a:lnTo>
                  <a:lnTo>
                    <a:pt x="0" y="26911"/>
                  </a:lnTo>
                  <a:lnTo>
                    <a:pt x="1917" y="26911"/>
                  </a:lnTo>
                  <a:lnTo>
                    <a:pt x="1917" y="0"/>
                  </a:lnTo>
                  <a:close/>
                </a:path>
              </a:pathLst>
            </a:custGeom>
            <a:solidFill>
              <a:srgbClr val="908B94"/>
            </a:solidFill>
          </p:spPr>
          <p:txBody>
            <a:bodyPr wrap="square" lIns="0" tIns="0" rIns="0" bIns="0" rtlCol="0"/>
            <a:lstStyle/>
            <a:p>
              <a:endParaRPr lang="fr-FR" noProof="0" dirty="0"/>
            </a:p>
          </p:txBody>
        </p:sp>
        <p:sp>
          <p:nvSpPr>
            <p:cNvPr id="7527" name="object 7527"/>
            <p:cNvSpPr/>
            <p:nvPr/>
          </p:nvSpPr>
          <p:spPr>
            <a:xfrm>
              <a:off x="8215812" y="5297746"/>
              <a:ext cx="2540" cy="1080770"/>
            </a:xfrm>
            <a:custGeom>
              <a:avLst/>
              <a:gdLst/>
              <a:ahLst/>
              <a:cxnLst/>
              <a:rect l="l" t="t" r="r" b="b"/>
              <a:pathLst>
                <a:path w="2540" h="1080770">
                  <a:moveTo>
                    <a:pt x="1921" y="858395"/>
                  </a:moveTo>
                  <a:lnTo>
                    <a:pt x="1921" y="1080166"/>
                  </a:lnTo>
                </a:path>
                <a:path w="2540" h="1080770">
                  <a:moveTo>
                    <a:pt x="0" y="1079897"/>
                  </a:moveTo>
                  <a:lnTo>
                    <a:pt x="0" y="858395"/>
                  </a:lnTo>
                </a:path>
                <a:path w="2540" h="1080770">
                  <a:moveTo>
                    <a:pt x="1921" y="758065"/>
                  </a:moveTo>
                  <a:lnTo>
                    <a:pt x="1921" y="786624"/>
                  </a:lnTo>
                </a:path>
                <a:path w="2540" h="1080770">
                  <a:moveTo>
                    <a:pt x="1921" y="829012"/>
                  </a:moveTo>
                  <a:lnTo>
                    <a:pt x="1921" y="858395"/>
                  </a:lnTo>
                </a:path>
                <a:path w="2540" h="1080770">
                  <a:moveTo>
                    <a:pt x="0" y="858395"/>
                  </a:moveTo>
                  <a:lnTo>
                    <a:pt x="0" y="830773"/>
                  </a:lnTo>
                </a:path>
                <a:path w="2540" h="1080770">
                  <a:moveTo>
                    <a:pt x="0" y="786456"/>
                  </a:moveTo>
                  <a:lnTo>
                    <a:pt x="0" y="758065"/>
                  </a:lnTo>
                </a:path>
                <a:path w="2540" h="1080770">
                  <a:moveTo>
                    <a:pt x="1921" y="3685"/>
                  </a:moveTo>
                  <a:lnTo>
                    <a:pt x="1921" y="11305"/>
                  </a:lnTo>
                </a:path>
                <a:path w="2540" h="1080770">
                  <a:moveTo>
                    <a:pt x="1921" y="627887"/>
                  </a:moveTo>
                  <a:lnTo>
                    <a:pt x="1921" y="719965"/>
                  </a:lnTo>
                </a:path>
                <a:path w="2540" h="1080770">
                  <a:moveTo>
                    <a:pt x="0" y="719965"/>
                  </a:moveTo>
                  <a:lnTo>
                    <a:pt x="0" y="627633"/>
                  </a:lnTo>
                </a:path>
                <a:path w="2540" h="1080770">
                  <a:moveTo>
                    <a:pt x="0" y="11305"/>
                  </a:moveTo>
                  <a:lnTo>
                    <a:pt x="0" y="3685"/>
                  </a:lnTo>
                </a:path>
                <a:path w="2540" h="1080770">
                  <a:moveTo>
                    <a:pt x="1921" y="737745"/>
                  </a:moveTo>
                  <a:lnTo>
                    <a:pt x="1921" y="758065"/>
                  </a:lnTo>
                </a:path>
                <a:path w="2540" h="1080770">
                  <a:moveTo>
                    <a:pt x="0" y="758065"/>
                  </a:moveTo>
                  <a:lnTo>
                    <a:pt x="0" y="737745"/>
                  </a:lnTo>
                </a:path>
                <a:path w="2540" h="1080770">
                  <a:moveTo>
                    <a:pt x="1921" y="719965"/>
                  </a:moveTo>
                  <a:lnTo>
                    <a:pt x="1921" y="737745"/>
                  </a:lnTo>
                </a:path>
                <a:path w="2540" h="1080770">
                  <a:moveTo>
                    <a:pt x="0" y="737745"/>
                  </a:moveTo>
                  <a:lnTo>
                    <a:pt x="0" y="719965"/>
                  </a:lnTo>
                </a:path>
                <a:path w="2540" h="1080770">
                  <a:moveTo>
                    <a:pt x="1921" y="21465"/>
                  </a:moveTo>
                  <a:lnTo>
                    <a:pt x="1921" y="27009"/>
                  </a:lnTo>
                </a:path>
                <a:path w="2540" h="1080770">
                  <a:moveTo>
                    <a:pt x="0" y="26917"/>
                  </a:moveTo>
                  <a:lnTo>
                    <a:pt x="0" y="21465"/>
                  </a:lnTo>
                </a:path>
                <a:path w="2540" h="1080770">
                  <a:moveTo>
                    <a:pt x="1921" y="11305"/>
                  </a:moveTo>
                  <a:lnTo>
                    <a:pt x="1921" y="21465"/>
                  </a:lnTo>
                </a:path>
                <a:path w="2540" h="1080770">
                  <a:moveTo>
                    <a:pt x="0" y="21465"/>
                  </a:moveTo>
                  <a:lnTo>
                    <a:pt x="0" y="11305"/>
                  </a:lnTo>
                </a:path>
                <a:path w="2540" h="1080770">
                  <a:moveTo>
                    <a:pt x="1921" y="106"/>
                  </a:moveTo>
                  <a:lnTo>
                    <a:pt x="1921" y="3685"/>
                  </a:lnTo>
                </a:path>
                <a:path w="2540" h="1080770">
                  <a:moveTo>
                    <a:pt x="0" y="3685"/>
                  </a:moveTo>
                  <a:lnTo>
                    <a:pt x="0" y="0"/>
                  </a:lnTo>
                </a:path>
              </a:pathLst>
            </a:custGeom>
            <a:ln w="3175">
              <a:solidFill>
                <a:srgbClr val="908B94"/>
              </a:solidFill>
            </a:ln>
          </p:spPr>
          <p:txBody>
            <a:bodyPr wrap="square" lIns="0" tIns="0" rIns="0" bIns="0" rtlCol="0"/>
            <a:lstStyle/>
            <a:p>
              <a:endParaRPr lang="fr-FR" noProof="0" dirty="0"/>
            </a:p>
          </p:txBody>
        </p:sp>
        <p:sp>
          <p:nvSpPr>
            <p:cNvPr id="7528" name="object 7528"/>
            <p:cNvSpPr/>
            <p:nvPr/>
          </p:nvSpPr>
          <p:spPr>
            <a:xfrm>
              <a:off x="8217726" y="5298058"/>
              <a:ext cx="3810" cy="1080770"/>
            </a:xfrm>
            <a:custGeom>
              <a:avLst/>
              <a:gdLst/>
              <a:ahLst/>
              <a:cxnLst/>
              <a:rect l="l" t="t" r="r" b="b"/>
              <a:pathLst>
                <a:path w="3809" h="1080770">
                  <a:moveTo>
                    <a:pt x="3606" y="825398"/>
                  </a:moveTo>
                  <a:lnTo>
                    <a:pt x="0" y="828700"/>
                  </a:lnTo>
                  <a:lnTo>
                    <a:pt x="0" y="1079855"/>
                  </a:lnTo>
                  <a:lnTo>
                    <a:pt x="3606" y="1080363"/>
                  </a:lnTo>
                  <a:lnTo>
                    <a:pt x="3606" y="825398"/>
                  </a:lnTo>
                  <a:close/>
                </a:path>
                <a:path w="3809" h="1080770">
                  <a:moveTo>
                    <a:pt x="3606" y="628053"/>
                  </a:moveTo>
                  <a:lnTo>
                    <a:pt x="0" y="627583"/>
                  </a:lnTo>
                  <a:lnTo>
                    <a:pt x="0" y="786320"/>
                  </a:lnTo>
                  <a:lnTo>
                    <a:pt x="3606" y="786320"/>
                  </a:lnTo>
                  <a:lnTo>
                    <a:pt x="3606" y="628053"/>
                  </a:lnTo>
                  <a:close/>
                </a:path>
                <a:path w="3809" h="1080770">
                  <a:moveTo>
                    <a:pt x="3606" y="0"/>
                  </a:moveTo>
                  <a:lnTo>
                    <a:pt x="0" y="0"/>
                  </a:lnTo>
                  <a:lnTo>
                    <a:pt x="0" y="26708"/>
                  </a:lnTo>
                  <a:lnTo>
                    <a:pt x="3606" y="26708"/>
                  </a:lnTo>
                  <a:lnTo>
                    <a:pt x="3606" y="0"/>
                  </a:lnTo>
                  <a:close/>
                </a:path>
              </a:pathLst>
            </a:custGeom>
            <a:solidFill>
              <a:srgbClr val="908B94"/>
            </a:solidFill>
          </p:spPr>
          <p:txBody>
            <a:bodyPr wrap="square" lIns="0" tIns="0" rIns="0" bIns="0" rtlCol="0"/>
            <a:lstStyle/>
            <a:p>
              <a:endParaRPr lang="fr-FR" noProof="0" dirty="0"/>
            </a:p>
          </p:txBody>
        </p:sp>
        <p:sp>
          <p:nvSpPr>
            <p:cNvPr id="7529" name="object 7529"/>
            <p:cNvSpPr/>
            <p:nvPr/>
          </p:nvSpPr>
          <p:spPr>
            <a:xfrm>
              <a:off x="8217733" y="5297852"/>
              <a:ext cx="3810" cy="1080770"/>
            </a:xfrm>
            <a:custGeom>
              <a:avLst/>
              <a:gdLst/>
              <a:ahLst/>
              <a:cxnLst/>
              <a:rect l="l" t="t" r="r" b="b"/>
              <a:pathLst>
                <a:path w="3809" h="1080770">
                  <a:moveTo>
                    <a:pt x="3602" y="858289"/>
                  </a:moveTo>
                  <a:lnTo>
                    <a:pt x="3602" y="1080562"/>
                  </a:lnTo>
                </a:path>
                <a:path w="3809" h="1080770">
                  <a:moveTo>
                    <a:pt x="0" y="1080059"/>
                  </a:moveTo>
                  <a:lnTo>
                    <a:pt x="0" y="858289"/>
                  </a:lnTo>
                </a:path>
                <a:path w="3809" h="1080770">
                  <a:moveTo>
                    <a:pt x="3602" y="757959"/>
                  </a:moveTo>
                  <a:lnTo>
                    <a:pt x="3602" y="786833"/>
                  </a:lnTo>
                </a:path>
                <a:path w="3809" h="1080770">
                  <a:moveTo>
                    <a:pt x="3602" y="825604"/>
                  </a:moveTo>
                  <a:lnTo>
                    <a:pt x="3602" y="858289"/>
                  </a:lnTo>
                </a:path>
                <a:path w="3809" h="1080770">
                  <a:moveTo>
                    <a:pt x="0" y="858289"/>
                  </a:moveTo>
                  <a:lnTo>
                    <a:pt x="0" y="828906"/>
                  </a:lnTo>
                </a:path>
                <a:path w="3809" h="1080770">
                  <a:moveTo>
                    <a:pt x="0" y="786518"/>
                  </a:moveTo>
                  <a:lnTo>
                    <a:pt x="0" y="757959"/>
                  </a:lnTo>
                </a:path>
                <a:path w="3809" h="1080770">
                  <a:moveTo>
                    <a:pt x="3602" y="3579"/>
                  </a:moveTo>
                  <a:lnTo>
                    <a:pt x="3602" y="11199"/>
                  </a:lnTo>
                </a:path>
                <a:path w="3809" h="1080770">
                  <a:moveTo>
                    <a:pt x="3602" y="628256"/>
                  </a:moveTo>
                  <a:lnTo>
                    <a:pt x="3602" y="719859"/>
                  </a:lnTo>
                </a:path>
                <a:path w="3809" h="1080770">
                  <a:moveTo>
                    <a:pt x="0" y="719859"/>
                  </a:moveTo>
                  <a:lnTo>
                    <a:pt x="0" y="627780"/>
                  </a:lnTo>
                </a:path>
                <a:path w="3809" h="1080770">
                  <a:moveTo>
                    <a:pt x="0" y="11199"/>
                  </a:moveTo>
                  <a:lnTo>
                    <a:pt x="0" y="3579"/>
                  </a:lnTo>
                </a:path>
                <a:path w="3809" h="1080770">
                  <a:moveTo>
                    <a:pt x="3602" y="737639"/>
                  </a:moveTo>
                  <a:lnTo>
                    <a:pt x="3602" y="757959"/>
                  </a:lnTo>
                </a:path>
                <a:path w="3809" h="1080770">
                  <a:moveTo>
                    <a:pt x="0" y="757959"/>
                  </a:moveTo>
                  <a:lnTo>
                    <a:pt x="0" y="737639"/>
                  </a:lnTo>
                </a:path>
                <a:path w="3809" h="1080770">
                  <a:moveTo>
                    <a:pt x="3602" y="719859"/>
                  </a:moveTo>
                  <a:lnTo>
                    <a:pt x="3602" y="737639"/>
                  </a:lnTo>
                </a:path>
                <a:path w="3809" h="1080770">
                  <a:moveTo>
                    <a:pt x="0" y="737639"/>
                  </a:moveTo>
                  <a:lnTo>
                    <a:pt x="0" y="719859"/>
                  </a:lnTo>
                </a:path>
                <a:path w="3809" h="1080770">
                  <a:moveTo>
                    <a:pt x="3602" y="21359"/>
                  </a:moveTo>
                  <a:lnTo>
                    <a:pt x="3602" y="27074"/>
                  </a:lnTo>
                </a:path>
                <a:path w="3809" h="1080770">
                  <a:moveTo>
                    <a:pt x="0" y="26902"/>
                  </a:moveTo>
                  <a:lnTo>
                    <a:pt x="0" y="21359"/>
                  </a:lnTo>
                </a:path>
                <a:path w="3809" h="1080770">
                  <a:moveTo>
                    <a:pt x="3602" y="11199"/>
                  </a:moveTo>
                  <a:lnTo>
                    <a:pt x="3602" y="21359"/>
                  </a:lnTo>
                </a:path>
                <a:path w="3809" h="1080770">
                  <a:moveTo>
                    <a:pt x="0" y="21359"/>
                  </a:moveTo>
                  <a:lnTo>
                    <a:pt x="0" y="11199"/>
                  </a:lnTo>
                </a:path>
                <a:path w="3809" h="1080770">
                  <a:moveTo>
                    <a:pt x="3602" y="199"/>
                  </a:moveTo>
                  <a:lnTo>
                    <a:pt x="3602" y="3579"/>
                  </a:lnTo>
                </a:path>
                <a:path w="3809" h="1080770">
                  <a:moveTo>
                    <a:pt x="0" y="3579"/>
                  </a:moveTo>
                  <a:lnTo>
                    <a:pt x="0" y="0"/>
                  </a:lnTo>
                </a:path>
              </a:pathLst>
            </a:custGeom>
            <a:ln w="3175">
              <a:solidFill>
                <a:srgbClr val="908B94"/>
              </a:solidFill>
            </a:ln>
          </p:spPr>
          <p:txBody>
            <a:bodyPr wrap="square" lIns="0" tIns="0" rIns="0" bIns="0" rtlCol="0"/>
            <a:lstStyle/>
            <a:p>
              <a:endParaRPr lang="fr-FR" noProof="0" dirty="0"/>
            </a:p>
          </p:txBody>
        </p:sp>
        <p:sp>
          <p:nvSpPr>
            <p:cNvPr id="7530" name="object 7530"/>
            <p:cNvSpPr/>
            <p:nvPr/>
          </p:nvSpPr>
          <p:spPr>
            <a:xfrm>
              <a:off x="8221333" y="5298262"/>
              <a:ext cx="3810" cy="1081405"/>
            </a:xfrm>
            <a:custGeom>
              <a:avLst/>
              <a:gdLst/>
              <a:ahLst/>
              <a:cxnLst/>
              <a:rect l="l" t="t" r="r" b="b"/>
              <a:pathLst>
                <a:path w="3809" h="1081404">
                  <a:moveTo>
                    <a:pt x="3606" y="821080"/>
                  </a:moveTo>
                  <a:lnTo>
                    <a:pt x="3314" y="821080"/>
                  </a:lnTo>
                  <a:lnTo>
                    <a:pt x="3314" y="822223"/>
                  </a:lnTo>
                  <a:lnTo>
                    <a:pt x="1371" y="822223"/>
                  </a:lnTo>
                  <a:lnTo>
                    <a:pt x="1371" y="825665"/>
                  </a:lnTo>
                  <a:lnTo>
                    <a:pt x="0" y="825665"/>
                  </a:lnTo>
                  <a:lnTo>
                    <a:pt x="0" y="1079893"/>
                  </a:lnTo>
                  <a:lnTo>
                    <a:pt x="2235" y="1079893"/>
                  </a:lnTo>
                  <a:lnTo>
                    <a:pt x="2235" y="1081049"/>
                  </a:lnTo>
                  <a:lnTo>
                    <a:pt x="3606" y="1081049"/>
                  </a:lnTo>
                  <a:lnTo>
                    <a:pt x="3606" y="1079893"/>
                  </a:lnTo>
                  <a:lnTo>
                    <a:pt x="3606" y="825665"/>
                  </a:lnTo>
                  <a:lnTo>
                    <a:pt x="3606" y="822223"/>
                  </a:lnTo>
                  <a:lnTo>
                    <a:pt x="3606" y="821080"/>
                  </a:lnTo>
                  <a:close/>
                </a:path>
                <a:path w="3809" h="1081404">
                  <a:moveTo>
                    <a:pt x="3606" y="628332"/>
                  </a:moveTo>
                  <a:lnTo>
                    <a:pt x="0" y="627849"/>
                  </a:lnTo>
                  <a:lnTo>
                    <a:pt x="0" y="786434"/>
                  </a:lnTo>
                  <a:lnTo>
                    <a:pt x="3606" y="786434"/>
                  </a:lnTo>
                  <a:lnTo>
                    <a:pt x="3606" y="628332"/>
                  </a:lnTo>
                  <a:close/>
                </a:path>
                <a:path w="3809" h="1081404">
                  <a:moveTo>
                    <a:pt x="3606" y="0"/>
                  </a:moveTo>
                  <a:lnTo>
                    <a:pt x="0" y="0"/>
                  </a:lnTo>
                  <a:lnTo>
                    <a:pt x="0" y="26670"/>
                  </a:lnTo>
                  <a:lnTo>
                    <a:pt x="3606" y="26670"/>
                  </a:lnTo>
                  <a:lnTo>
                    <a:pt x="3606" y="0"/>
                  </a:lnTo>
                  <a:close/>
                </a:path>
              </a:pathLst>
            </a:custGeom>
            <a:solidFill>
              <a:srgbClr val="908B94"/>
            </a:solidFill>
          </p:spPr>
          <p:txBody>
            <a:bodyPr wrap="square" lIns="0" tIns="0" rIns="0" bIns="0" rtlCol="0"/>
            <a:lstStyle/>
            <a:p>
              <a:endParaRPr lang="fr-FR" noProof="0" dirty="0"/>
            </a:p>
          </p:txBody>
        </p:sp>
        <p:sp>
          <p:nvSpPr>
            <p:cNvPr id="7531" name="object 7531"/>
            <p:cNvSpPr/>
            <p:nvPr/>
          </p:nvSpPr>
          <p:spPr>
            <a:xfrm>
              <a:off x="8221336" y="5298051"/>
              <a:ext cx="3810" cy="1081405"/>
            </a:xfrm>
            <a:custGeom>
              <a:avLst/>
              <a:gdLst/>
              <a:ahLst/>
              <a:cxnLst/>
              <a:rect l="l" t="t" r="r" b="b"/>
              <a:pathLst>
                <a:path w="3809" h="1081404">
                  <a:moveTo>
                    <a:pt x="3602" y="858090"/>
                  </a:moveTo>
                  <a:lnTo>
                    <a:pt x="3602" y="1080865"/>
                  </a:lnTo>
                </a:path>
                <a:path w="3809" h="1081404">
                  <a:moveTo>
                    <a:pt x="0" y="1080363"/>
                  </a:moveTo>
                  <a:lnTo>
                    <a:pt x="0" y="858090"/>
                  </a:lnTo>
                </a:path>
                <a:path w="3809" h="1081404">
                  <a:moveTo>
                    <a:pt x="3602" y="757760"/>
                  </a:moveTo>
                  <a:lnTo>
                    <a:pt x="3602" y="786949"/>
                  </a:lnTo>
                </a:path>
                <a:path w="3809" h="1081404">
                  <a:moveTo>
                    <a:pt x="3602" y="820835"/>
                  </a:moveTo>
                  <a:lnTo>
                    <a:pt x="3602" y="858090"/>
                  </a:lnTo>
                </a:path>
                <a:path w="3809" h="1081404">
                  <a:moveTo>
                    <a:pt x="0" y="858090"/>
                  </a:moveTo>
                  <a:lnTo>
                    <a:pt x="0" y="825405"/>
                  </a:lnTo>
                </a:path>
                <a:path w="3809" h="1081404">
                  <a:moveTo>
                    <a:pt x="0" y="786634"/>
                  </a:moveTo>
                  <a:lnTo>
                    <a:pt x="0" y="757760"/>
                  </a:lnTo>
                </a:path>
                <a:path w="3809" h="1081404">
                  <a:moveTo>
                    <a:pt x="3602" y="3380"/>
                  </a:moveTo>
                  <a:lnTo>
                    <a:pt x="3602" y="11000"/>
                  </a:lnTo>
                </a:path>
                <a:path w="3809" h="1081404">
                  <a:moveTo>
                    <a:pt x="3602" y="628533"/>
                  </a:moveTo>
                  <a:lnTo>
                    <a:pt x="3602" y="719660"/>
                  </a:lnTo>
                </a:path>
                <a:path w="3809" h="1081404">
                  <a:moveTo>
                    <a:pt x="0" y="719660"/>
                  </a:moveTo>
                  <a:lnTo>
                    <a:pt x="0" y="628057"/>
                  </a:lnTo>
                </a:path>
                <a:path w="3809" h="1081404">
                  <a:moveTo>
                    <a:pt x="0" y="11000"/>
                  </a:moveTo>
                  <a:lnTo>
                    <a:pt x="0" y="3380"/>
                  </a:lnTo>
                </a:path>
                <a:path w="3809" h="1081404">
                  <a:moveTo>
                    <a:pt x="3602" y="737440"/>
                  </a:moveTo>
                  <a:lnTo>
                    <a:pt x="3602" y="757760"/>
                  </a:lnTo>
                </a:path>
                <a:path w="3809" h="1081404">
                  <a:moveTo>
                    <a:pt x="0" y="757760"/>
                  </a:moveTo>
                  <a:lnTo>
                    <a:pt x="0" y="737440"/>
                  </a:lnTo>
                </a:path>
                <a:path w="3809" h="1081404">
                  <a:moveTo>
                    <a:pt x="3602" y="719660"/>
                  </a:moveTo>
                  <a:lnTo>
                    <a:pt x="3602" y="737440"/>
                  </a:lnTo>
                </a:path>
                <a:path w="3809" h="1081404">
                  <a:moveTo>
                    <a:pt x="0" y="737440"/>
                  </a:moveTo>
                  <a:lnTo>
                    <a:pt x="0" y="719660"/>
                  </a:lnTo>
                </a:path>
                <a:path w="3809" h="1081404">
                  <a:moveTo>
                    <a:pt x="3602" y="21160"/>
                  </a:moveTo>
                  <a:lnTo>
                    <a:pt x="3602" y="27046"/>
                  </a:lnTo>
                </a:path>
                <a:path w="3809" h="1081404">
                  <a:moveTo>
                    <a:pt x="0" y="26874"/>
                  </a:moveTo>
                  <a:lnTo>
                    <a:pt x="0" y="21160"/>
                  </a:lnTo>
                </a:path>
                <a:path w="3809" h="1081404">
                  <a:moveTo>
                    <a:pt x="3602" y="11000"/>
                  </a:moveTo>
                  <a:lnTo>
                    <a:pt x="3602" y="21160"/>
                  </a:lnTo>
                </a:path>
                <a:path w="3809" h="1081404">
                  <a:moveTo>
                    <a:pt x="0" y="21160"/>
                  </a:moveTo>
                  <a:lnTo>
                    <a:pt x="0" y="11000"/>
                  </a:lnTo>
                </a:path>
                <a:path w="3809" h="1081404">
                  <a:moveTo>
                    <a:pt x="3602" y="199"/>
                  </a:moveTo>
                  <a:lnTo>
                    <a:pt x="3602" y="3380"/>
                  </a:lnTo>
                </a:path>
                <a:path w="3809" h="1081404">
                  <a:moveTo>
                    <a:pt x="0" y="3380"/>
                  </a:moveTo>
                  <a:lnTo>
                    <a:pt x="0" y="0"/>
                  </a:lnTo>
                </a:path>
              </a:pathLst>
            </a:custGeom>
            <a:ln w="3175">
              <a:solidFill>
                <a:srgbClr val="908B94"/>
              </a:solidFill>
            </a:ln>
          </p:spPr>
          <p:txBody>
            <a:bodyPr wrap="square" lIns="0" tIns="0" rIns="0" bIns="0" rtlCol="0"/>
            <a:lstStyle/>
            <a:p>
              <a:endParaRPr lang="fr-FR" noProof="0" dirty="0"/>
            </a:p>
          </p:txBody>
        </p:sp>
        <p:sp>
          <p:nvSpPr>
            <p:cNvPr id="7532" name="object 7532"/>
            <p:cNvSpPr/>
            <p:nvPr/>
          </p:nvSpPr>
          <p:spPr>
            <a:xfrm>
              <a:off x="8224939" y="5298351"/>
              <a:ext cx="1905" cy="1080770"/>
            </a:xfrm>
            <a:custGeom>
              <a:avLst/>
              <a:gdLst/>
              <a:ahLst/>
              <a:cxnLst/>
              <a:rect l="l" t="t" r="r" b="b"/>
              <a:pathLst>
                <a:path w="1904" h="1080770">
                  <a:moveTo>
                    <a:pt x="1676" y="814412"/>
                  </a:moveTo>
                  <a:lnTo>
                    <a:pt x="0" y="820547"/>
                  </a:lnTo>
                  <a:lnTo>
                    <a:pt x="0" y="1080566"/>
                  </a:lnTo>
                  <a:lnTo>
                    <a:pt x="1676" y="1080566"/>
                  </a:lnTo>
                  <a:lnTo>
                    <a:pt x="1676" y="814412"/>
                  </a:lnTo>
                  <a:close/>
                </a:path>
                <a:path w="1904" h="1080770">
                  <a:moveTo>
                    <a:pt x="1676" y="628599"/>
                  </a:moveTo>
                  <a:lnTo>
                    <a:pt x="0" y="628599"/>
                  </a:lnTo>
                  <a:lnTo>
                    <a:pt x="0" y="786638"/>
                  </a:lnTo>
                  <a:lnTo>
                    <a:pt x="723" y="786638"/>
                  </a:lnTo>
                  <a:lnTo>
                    <a:pt x="723" y="787781"/>
                  </a:lnTo>
                  <a:lnTo>
                    <a:pt x="1676" y="787781"/>
                  </a:lnTo>
                  <a:lnTo>
                    <a:pt x="1676" y="786638"/>
                  </a:lnTo>
                  <a:lnTo>
                    <a:pt x="1676" y="628599"/>
                  </a:lnTo>
                  <a:close/>
                </a:path>
                <a:path w="1904" h="1080770">
                  <a:moveTo>
                    <a:pt x="1676" y="0"/>
                  </a:moveTo>
                  <a:lnTo>
                    <a:pt x="0" y="0"/>
                  </a:lnTo>
                  <a:lnTo>
                    <a:pt x="0" y="26835"/>
                  </a:lnTo>
                  <a:lnTo>
                    <a:pt x="1676" y="26835"/>
                  </a:lnTo>
                  <a:lnTo>
                    <a:pt x="1676" y="0"/>
                  </a:lnTo>
                  <a:close/>
                </a:path>
              </a:pathLst>
            </a:custGeom>
            <a:solidFill>
              <a:srgbClr val="908B94"/>
            </a:solidFill>
          </p:spPr>
          <p:txBody>
            <a:bodyPr wrap="square" lIns="0" tIns="0" rIns="0" bIns="0" rtlCol="0"/>
            <a:lstStyle/>
            <a:p>
              <a:endParaRPr lang="fr-FR" noProof="0" dirty="0"/>
            </a:p>
          </p:txBody>
        </p:sp>
        <p:sp>
          <p:nvSpPr>
            <p:cNvPr id="7533" name="object 7533"/>
            <p:cNvSpPr/>
            <p:nvPr/>
          </p:nvSpPr>
          <p:spPr>
            <a:xfrm>
              <a:off x="8224939" y="5298251"/>
              <a:ext cx="1905" cy="1081405"/>
            </a:xfrm>
            <a:custGeom>
              <a:avLst/>
              <a:gdLst/>
              <a:ahLst/>
              <a:cxnLst/>
              <a:rect l="l" t="t" r="r" b="b"/>
              <a:pathLst>
                <a:path w="1904" h="1081404">
                  <a:moveTo>
                    <a:pt x="1681" y="857890"/>
                  </a:moveTo>
                  <a:lnTo>
                    <a:pt x="1681" y="1080901"/>
                  </a:lnTo>
                </a:path>
                <a:path w="1904" h="1081404">
                  <a:moveTo>
                    <a:pt x="0" y="1080666"/>
                  </a:moveTo>
                  <a:lnTo>
                    <a:pt x="0" y="857890"/>
                  </a:lnTo>
                </a:path>
                <a:path w="1904" h="1081404">
                  <a:moveTo>
                    <a:pt x="1681" y="757560"/>
                  </a:moveTo>
                  <a:lnTo>
                    <a:pt x="1681" y="788347"/>
                  </a:lnTo>
                </a:path>
                <a:path w="1904" h="1081404">
                  <a:moveTo>
                    <a:pt x="1681" y="814512"/>
                  </a:moveTo>
                  <a:lnTo>
                    <a:pt x="1681" y="857890"/>
                  </a:lnTo>
                </a:path>
                <a:path w="1904" h="1081404">
                  <a:moveTo>
                    <a:pt x="0" y="857890"/>
                  </a:moveTo>
                  <a:lnTo>
                    <a:pt x="0" y="820635"/>
                  </a:lnTo>
                </a:path>
                <a:path w="1904" h="1081404">
                  <a:moveTo>
                    <a:pt x="0" y="786749"/>
                  </a:moveTo>
                  <a:lnTo>
                    <a:pt x="0" y="757560"/>
                  </a:lnTo>
                </a:path>
                <a:path w="1904" h="1081404">
                  <a:moveTo>
                    <a:pt x="1681" y="3180"/>
                  </a:moveTo>
                  <a:lnTo>
                    <a:pt x="1681" y="10800"/>
                  </a:lnTo>
                </a:path>
                <a:path w="1904" h="1081404">
                  <a:moveTo>
                    <a:pt x="1681" y="628556"/>
                  </a:moveTo>
                  <a:lnTo>
                    <a:pt x="1681" y="719460"/>
                  </a:lnTo>
                </a:path>
                <a:path w="1904" h="1081404">
                  <a:moveTo>
                    <a:pt x="0" y="719460"/>
                  </a:moveTo>
                  <a:lnTo>
                    <a:pt x="0" y="628334"/>
                  </a:lnTo>
                </a:path>
                <a:path w="1904" h="1081404">
                  <a:moveTo>
                    <a:pt x="0" y="10800"/>
                  </a:moveTo>
                  <a:lnTo>
                    <a:pt x="0" y="3180"/>
                  </a:lnTo>
                </a:path>
                <a:path w="1904" h="1081404">
                  <a:moveTo>
                    <a:pt x="1681" y="737240"/>
                  </a:moveTo>
                  <a:lnTo>
                    <a:pt x="1681" y="757560"/>
                  </a:lnTo>
                </a:path>
                <a:path w="1904" h="1081404">
                  <a:moveTo>
                    <a:pt x="0" y="757560"/>
                  </a:moveTo>
                  <a:lnTo>
                    <a:pt x="0" y="737240"/>
                  </a:lnTo>
                </a:path>
                <a:path w="1904" h="1081404">
                  <a:moveTo>
                    <a:pt x="1681" y="719460"/>
                  </a:moveTo>
                  <a:lnTo>
                    <a:pt x="1681" y="737240"/>
                  </a:lnTo>
                </a:path>
                <a:path w="1904" h="1081404">
                  <a:moveTo>
                    <a:pt x="0" y="737240"/>
                  </a:moveTo>
                  <a:lnTo>
                    <a:pt x="0" y="719460"/>
                  </a:lnTo>
                </a:path>
                <a:path w="1904" h="1081404">
                  <a:moveTo>
                    <a:pt x="1681" y="20960"/>
                  </a:moveTo>
                  <a:lnTo>
                    <a:pt x="1681" y="26926"/>
                  </a:lnTo>
                </a:path>
                <a:path w="1904" h="1081404">
                  <a:moveTo>
                    <a:pt x="0" y="26847"/>
                  </a:moveTo>
                  <a:lnTo>
                    <a:pt x="0" y="20960"/>
                  </a:lnTo>
                </a:path>
                <a:path w="1904" h="1081404">
                  <a:moveTo>
                    <a:pt x="1681" y="10800"/>
                  </a:moveTo>
                  <a:lnTo>
                    <a:pt x="1681" y="20960"/>
                  </a:lnTo>
                </a:path>
                <a:path w="1904" h="1081404">
                  <a:moveTo>
                    <a:pt x="0" y="20960"/>
                  </a:moveTo>
                  <a:lnTo>
                    <a:pt x="0" y="10800"/>
                  </a:lnTo>
                </a:path>
                <a:path w="1904" h="1081404">
                  <a:moveTo>
                    <a:pt x="1681" y="92"/>
                  </a:moveTo>
                  <a:lnTo>
                    <a:pt x="1681" y="3180"/>
                  </a:lnTo>
                </a:path>
                <a:path w="1904" h="1081404">
                  <a:moveTo>
                    <a:pt x="0" y="3180"/>
                  </a:moveTo>
                  <a:lnTo>
                    <a:pt x="0" y="0"/>
                  </a:lnTo>
                </a:path>
              </a:pathLst>
            </a:custGeom>
            <a:ln w="3175">
              <a:solidFill>
                <a:srgbClr val="908B94"/>
              </a:solidFill>
            </a:ln>
          </p:spPr>
          <p:txBody>
            <a:bodyPr wrap="square" lIns="0" tIns="0" rIns="0" bIns="0" rtlCol="0"/>
            <a:lstStyle/>
            <a:p>
              <a:endParaRPr lang="fr-FR" noProof="0" dirty="0"/>
            </a:p>
          </p:txBody>
        </p:sp>
        <p:sp>
          <p:nvSpPr>
            <p:cNvPr id="7534" name="object 7534"/>
            <p:cNvSpPr/>
            <p:nvPr/>
          </p:nvSpPr>
          <p:spPr>
            <a:xfrm>
              <a:off x="8226615" y="5298554"/>
              <a:ext cx="3810" cy="1081405"/>
            </a:xfrm>
            <a:custGeom>
              <a:avLst/>
              <a:gdLst/>
              <a:ahLst/>
              <a:cxnLst/>
              <a:rect l="l" t="t" r="r" b="b"/>
              <a:pathLst>
                <a:path w="3809" h="1081404">
                  <a:moveTo>
                    <a:pt x="3606" y="801090"/>
                  </a:moveTo>
                  <a:lnTo>
                    <a:pt x="0" y="814209"/>
                  </a:lnTo>
                  <a:lnTo>
                    <a:pt x="0" y="1080604"/>
                  </a:lnTo>
                  <a:lnTo>
                    <a:pt x="3606" y="1081112"/>
                  </a:lnTo>
                  <a:lnTo>
                    <a:pt x="3606" y="801090"/>
                  </a:lnTo>
                  <a:close/>
                </a:path>
                <a:path w="3809" h="1081404">
                  <a:moveTo>
                    <a:pt x="3606" y="628738"/>
                  </a:moveTo>
                  <a:lnTo>
                    <a:pt x="0" y="628256"/>
                  </a:lnTo>
                  <a:lnTo>
                    <a:pt x="0" y="788047"/>
                  </a:lnTo>
                  <a:lnTo>
                    <a:pt x="3606" y="791997"/>
                  </a:lnTo>
                  <a:lnTo>
                    <a:pt x="3606" y="628738"/>
                  </a:lnTo>
                  <a:close/>
                </a:path>
                <a:path w="3809" h="1081404">
                  <a:moveTo>
                    <a:pt x="3606" y="0"/>
                  </a:moveTo>
                  <a:lnTo>
                    <a:pt x="0" y="0"/>
                  </a:lnTo>
                  <a:lnTo>
                    <a:pt x="0" y="26631"/>
                  </a:lnTo>
                  <a:lnTo>
                    <a:pt x="3606" y="26631"/>
                  </a:lnTo>
                  <a:lnTo>
                    <a:pt x="3606" y="0"/>
                  </a:lnTo>
                  <a:close/>
                </a:path>
              </a:pathLst>
            </a:custGeom>
            <a:solidFill>
              <a:srgbClr val="908A93"/>
            </a:solidFill>
          </p:spPr>
          <p:txBody>
            <a:bodyPr wrap="square" lIns="0" tIns="0" rIns="0" bIns="0" rtlCol="0"/>
            <a:lstStyle/>
            <a:p>
              <a:endParaRPr lang="fr-FR" noProof="0" dirty="0"/>
            </a:p>
          </p:txBody>
        </p:sp>
        <p:sp>
          <p:nvSpPr>
            <p:cNvPr id="7535" name="object 7535"/>
            <p:cNvSpPr/>
            <p:nvPr/>
          </p:nvSpPr>
          <p:spPr>
            <a:xfrm>
              <a:off x="8226621" y="5298344"/>
              <a:ext cx="3810" cy="1081405"/>
            </a:xfrm>
            <a:custGeom>
              <a:avLst/>
              <a:gdLst/>
              <a:ahLst/>
              <a:cxnLst/>
              <a:rect l="l" t="t" r="r" b="b"/>
              <a:pathLst>
                <a:path w="3809" h="1081404">
                  <a:moveTo>
                    <a:pt x="3602" y="857797"/>
                  </a:moveTo>
                  <a:lnTo>
                    <a:pt x="3602" y="1081310"/>
                  </a:lnTo>
                </a:path>
                <a:path w="3809" h="1081404">
                  <a:moveTo>
                    <a:pt x="0" y="1080808"/>
                  </a:moveTo>
                  <a:lnTo>
                    <a:pt x="0" y="857797"/>
                  </a:lnTo>
                </a:path>
                <a:path w="3809" h="1081404">
                  <a:moveTo>
                    <a:pt x="3602" y="757467"/>
                  </a:moveTo>
                  <a:lnTo>
                    <a:pt x="3602" y="792195"/>
                  </a:lnTo>
                </a:path>
                <a:path w="3809" h="1081404">
                  <a:moveTo>
                    <a:pt x="3602" y="801296"/>
                  </a:moveTo>
                  <a:lnTo>
                    <a:pt x="3602" y="857797"/>
                  </a:lnTo>
                </a:path>
                <a:path w="3809" h="1081404">
                  <a:moveTo>
                    <a:pt x="0" y="857797"/>
                  </a:moveTo>
                  <a:lnTo>
                    <a:pt x="0" y="814419"/>
                  </a:lnTo>
                </a:path>
                <a:path w="3809" h="1081404">
                  <a:moveTo>
                    <a:pt x="0" y="788254"/>
                  </a:moveTo>
                  <a:lnTo>
                    <a:pt x="0" y="757467"/>
                  </a:lnTo>
                </a:path>
                <a:path w="3809" h="1081404">
                  <a:moveTo>
                    <a:pt x="3602" y="3087"/>
                  </a:moveTo>
                  <a:lnTo>
                    <a:pt x="3602" y="10707"/>
                  </a:lnTo>
                </a:path>
                <a:path w="3809" h="1081404">
                  <a:moveTo>
                    <a:pt x="3602" y="628939"/>
                  </a:moveTo>
                  <a:lnTo>
                    <a:pt x="3602" y="719367"/>
                  </a:lnTo>
                </a:path>
                <a:path w="3809" h="1081404">
                  <a:moveTo>
                    <a:pt x="0" y="719367"/>
                  </a:moveTo>
                  <a:lnTo>
                    <a:pt x="0" y="628463"/>
                  </a:lnTo>
                </a:path>
                <a:path w="3809" h="1081404">
                  <a:moveTo>
                    <a:pt x="0" y="10707"/>
                  </a:moveTo>
                  <a:lnTo>
                    <a:pt x="0" y="3087"/>
                  </a:lnTo>
                </a:path>
                <a:path w="3809" h="1081404">
                  <a:moveTo>
                    <a:pt x="3602" y="737147"/>
                  </a:moveTo>
                  <a:lnTo>
                    <a:pt x="3602" y="757467"/>
                  </a:lnTo>
                </a:path>
                <a:path w="3809" h="1081404">
                  <a:moveTo>
                    <a:pt x="0" y="757467"/>
                  </a:moveTo>
                  <a:lnTo>
                    <a:pt x="0" y="737147"/>
                  </a:lnTo>
                </a:path>
                <a:path w="3809" h="1081404">
                  <a:moveTo>
                    <a:pt x="3602" y="719367"/>
                  </a:moveTo>
                  <a:lnTo>
                    <a:pt x="3602" y="737147"/>
                  </a:lnTo>
                </a:path>
                <a:path w="3809" h="1081404">
                  <a:moveTo>
                    <a:pt x="0" y="737147"/>
                  </a:moveTo>
                  <a:lnTo>
                    <a:pt x="0" y="719367"/>
                  </a:lnTo>
                </a:path>
                <a:path w="3809" h="1081404">
                  <a:moveTo>
                    <a:pt x="3602" y="20867"/>
                  </a:moveTo>
                  <a:lnTo>
                    <a:pt x="3602" y="27005"/>
                  </a:lnTo>
                </a:path>
                <a:path w="3809" h="1081404">
                  <a:moveTo>
                    <a:pt x="0" y="26834"/>
                  </a:moveTo>
                  <a:lnTo>
                    <a:pt x="0" y="20867"/>
                  </a:lnTo>
                </a:path>
                <a:path w="3809" h="1081404">
                  <a:moveTo>
                    <a:pt x="3602" y="10707"/>
                  </a:moveTo>
                  <a:lnTo>
                    <a:pt x="3602" y="20867"/>
                  </a:lnTo>
                </a:path>
                <a:path w="3809" h="1081404">
                  <a:moveTo>
                    <a:pt x="0" y="20867"/>
                  </a:moveTo>
                  <a:lnTo>
                    <a:pt x="0" y="10707"/>
                  </a:lnTo>
                </a:path>
                <a:path w="3809" h="1081404">
                  <a:moveTo>
                    <a:pt x="3602" y="199"/>
                  </a:moveTo>
                  <a:lnTo>
                    <a:pt x="3602" y="3087"/>
                  </a:lnTo>
                </a:path>
                <a:path w="3809" h="1081404">
                  <a:moveTo>
                    <a:pt x="0" y="3087"/>
                  </a:moveTo>
                  <a:lnTo>
                    <a:pt x="0" y="0"/>
                  </a:lnTo>
                </a:path>
              </a:pathLst>
            </a:custGeom>
            <a:ln w="3175">
              <a:solidFill>
                <a:srgbClr val="908A93"/>
              </a:solidFill>
            </a:ln>
          </p:spPr>
          <p:txBody>
            <a:bodyPr wrap="square" lIns="0" tIns="0" rIns="0" bIns="0" rtlCol="0"/>
            <a:lstStyle/>
            <a:p>
              <a:endParaRPr lang="fr-FR" noProof="0" dirty="0"/>
            </a:p>
          </p:txBody>
        </p:sp>
        <p:sp>
          <p:nvSpPr>
            <p:cNvPr id="7536" name="object 7536"/>
            <p:cNvSpPr/>
            <p:nvPr/>
          </p:nvSpPr>
          <p:spPr>
            <a:xfrm>
              <a:off x="8230222" y="5298744"/>
              <a:ext cx="3810" cy="1082040"/>
            </a:xfrm>
            <a:custGeom>
              <a:avLst/>
              <a:gdLst/>
              <a:ahLst/>
              <a:cxnLst/>
              <a:rect l="l" t="t" r="r" b="b"/>
              <a:pathLst>
                <a:path w="3809" h="1082039">
                  <a:moveTo>
                    <a:pt x="3594" y="629348"/>
                  </a:moveTo>
                  <a:lnTo>
                    <a:pt x="1727" y="629348"/>
                  </a:lnTo>
                  <a:lnTo>
                    <a:pt x="1727" y="628205"/>
                  </a:lnTo>
                  <a:lnTo>
                    <a:pt x="0" y="628205"/>
                  </a:lnTo>
                  <a:lnTo>
                    <a:pt x="0" y="629348"/>
                  </a:lnTo>
                  <a:lnTo>
                    <a:pt x="0" y="791972"/>
                  </a:lnTo>
                  <a:lnTo>
                    <a:pt x="1193" y="791972"/>
                  </a:lnTo>
                  <a:lnTo>
                    <a:pt x="1193" y="794258"/>
                  </a:lnTo>
                  <a:lnTo>
                    <a:pt x="876" y="794258"/>
                  </a:lnTo>
                  <a:lnTo>
                    <a:pt x="876" y="801128"/>
                  </a:lnTo>
                  <a:lnTo>
                    <a:pt x="0" y="801128"/>
                  </a:lnTo>
                  <a:lnTo>
                    <a:pt x="0" y="1080566"/>
                  </a:lnTo>
                  <a:lnTo>
                    <a:pt x="1549" y="1080566"/>
                  </a:lnTo>
                  <a:lnTo>
                    <a:pt x="1549" y="1081709"/>
                  </a:lnTo>
                  <a:lnTo>
                    <a:pt x="3594" y="1081709"/>
                  </a:lnTo>
                  <a:lnTo>
                    <a:pt x="3594" y="1080566"/>
                  </a:lnTo>
                  <a:lnTo>
                    <a:pt x="3594" y="801128"/>
                  </a:lnTo>
                  <a:lnTo>
                    <a:pt x="3594" y="794258"/>
                  </a:lnTo>
                  <a:lnTo>
                    <a:pt x="3594" y="791972"/>
                  </a:lnTo>
                  <a:lnTo>
                    <a:pt x="3594" y="629348"/>
                  </a:lnTo>
                  <a:close/>
                </a:path>
                <a:path w="3809" h="1082039">
                  <a:moveTo>
                    <a:pt x="3594" y="0"/>
                  </a:moveTo>
                  <a:lnTo>
                    <a:pt x="0" y="0"/>
                  </a:lnTo>
                  <a:lnTo>
                    <a:pt x="0" y="26606"/>
                  </a:lnTo>
                  <a:lnTo>
                    <a:pt x="3594" y="26606"/>
                  </a:lnTo>
                  <a:lnTo>
                    <a:pt x="3594" y="0"/>
                  </a:lnTo>
                  <a:close/>
                </a:path>
              </a:pathLst>
            </a:custGeom>
            <a:solidFill>
              <a:srgbClr val="908A93"/>
            </a:solidFill>
          </p:spPr>
          <p:txBody>
            <a:bodyPr wrap="square" lIns="0" tIns="0" rIns="0" bIns="0" rtlCol="0"/>
            <a:lstStyle/>
            <a:p>
              <a:endParaRPr lang="fr-FR" noProof="0" dirty="0"/>
            </a:p>
          </p:txBody>
        </p:sp>
        <p:sp>
          <p:nvSpPr>
            <p:cNvPr id="7537" name="object 7537"/>
            <p:cNvSpPr/>
            <p:nvPr/>
          </p:nvSpPr>
          <p:spPr>
            <a:xfrm>
              <a:off x="8230224" y="5298543"/>
              <a:ext cx="3810" cy="1082040"/>
            </a:xfrm>
            <a:custGeom>
              <a:avLst/>
              <a:gdLst/>
              <a:ahLst/>
              <a:cxnLst/>
              <a:rect l="l" t="t" r="r" b="b"/>
              <a:pathLst>
                <a:path w="3809" h="1082039">
                  <a:moveTo>
                    <a:pt x="3602" y="857598"/>
                  </a:moveTo>
                  <a:lnTo>
                    <a:pt x="3602" y="1081614"/>
                  </a:lnTo>
                </a:path>
                <a:path w="3809" h="1082039">
                  <a:moveTo>
                    <a:pt x="0" y="1081111"/>
                  </a:moveTo>
                  <a:lnTo>
                    <a:pt x="0" y="857598"/>
                  </a:lnTo>
                </a:path>
                <a:path w="3809" h="1082039">
                  <a:moveTo>
                    <a:pt x="3602" y="757268"/>
                  </a:moveTo>
                  <a:lnTo>
                    <a:pt x="3602" y="857598"/>
                  </a:lnTo>
                </a:path>
                <a:path w="3809" h="1082039">
                  <a:moveTo>
                    <a:pt x="0" y="857598"/>
                  </a:moveTo>
                  <a:lnTo>
                    <a:pt x="0" y="801097"/>
                  </a:lnTo>
                </a:path>
                <a:path w="3809" h="1082039">
                  <a:moveTo>
                    <a:pt x="0" y="791996"/>
                  </a:moveTo>
                  <a:lnTo>
                    <a:pt x="0" y="757268"/>
                  </a:lnTo>
                </a:path>
                <a:path w="3809" h="1082039">
                  <a:moveTo>
                    <a:pt x="3602" y="2888"/>
                  </a:moveTo>
                  <a:lnTo>
                    <a:pt x="3602" y="10508"/>
                  </a:lnTo>
                </a:path>
                <a:path w="3809" h="1082039">
                  <a:moveTo>
                    <a:pt x="3602" y="629216"/>
                  </a:moveTo>
                  <a:lnTo>
                    <a:pt x="3602" y="719168"/>
                  </a:lnTo>
                </a:path>
                <a:path w="3809" h="1082039">
                  <a:moveTo>
                    <a:pt x="0" y="719168"/>
                  </a:moveTo>
                  <a:lnTo>
                    <a:pt x="0" y="628740"/>
                  </a:lnTo>
                </a:path>
                <a:path w="3809" h="1082039">
                  <a:moveTo>
                    <a:pt x="0" y="10508"/>
                  </a:moveTo>
                  <a:lnTo>
                    <a:pt x="0" y="2888"/>
                  </a:lnTo>
                </a:path>
                <a:path w="3809" h="1082039">
                  <a:moveTo>
                    <a:pt x="3602" y="736948"/>
                  </a:moveTo>
                  <a:lnTo>
                    <a:pt x="3602" y="757268"/>
                  </a:lnTo>
                </a:path>
                <a:path w="3809" h="1082039">
                  <a:moveTo>
                    <a:pt x="0" y="757268"/>
                  </a:moveTo>
                  <a:lnTo>
                    <a:pt x="0" y="736948"/>
                  </a:lnTo>
                </a:path>
                <a:path w="3809" h="1082039">
                  <a:moveTo>
                    <a:pt x="3602" y="719168"/>
                  </a:moveTo>
                  <a:lnTo>
                    <a:pt x="3602" y="736948"/>
                  </a:lnTo>
                </a:path>
                <a:path w="3809" h="1082039">
                  <a:moveTo>
                    <a:pt x="0" y="736948"/>
                  </a:moveTo>
                  <a:lnTo>
                    <a:pt x="0" y="719168"/>
                  </a:lnTo>
                </a:path>
                <a:path w="3809" h="1082039">
                  <a:moveTo>
                    <a:pt x="3602" y="20668"/>
                  </a:moveTo>
                  <a:lnTo>
                    <a:pt x="3602" y="26977"/>
                  </a:lnTo>
                </a:path>
                <a:path w="3809" h="1082039">
                  <a:moveTo>
                    <a:pt x="0" y="26806"/>
                  </a:moveTo>
                  <a:lnTo>
                    <a:pt x="0" y="20668"/>
                  </a:lnTo>
                </a:path>
                <a:path w="3809" h="1082039">
                  <a:moveTo>
                    <a:pt x="3602" y="10508"/>
                  </a:moveTo>
                  <a:lnTo>
                    <a:pt x="3602" y="20668"/>
                  </a:lnTo>
                </a:path>
                <a:path w="3809" h="1082039">
                  <a:moveTo>
                    <a:pt x="0" y="20668"/>
                  </a:moveTo>
                  <a:lnTo>
                    <a:pt x="0" y="10508"/>
                  </a:lnTo>
                </a:path>
                <a:path w="3809" h="1082039">
                  <a:moveTo>
                    <a:pt x="3602" y="199"/>
                  </a:moveTo>
                  <a:lnTo>
                    <a:pt x="3602" y="2888"/>
                  </a:lnTo>
                </a:path>
                <a:path w="3809" h="1082039">
                  <a:moveTo>
                    <a:pt x="0" y="2888"/>
                  </a:moveTo>
                  <a:lnTo>
                    <a:pt x="0" y="0"/>
                  </a:lnTo>
                </a:path>
              </a:pathLst>
            </a:custGeom>
            <a:ln w="3175">
              <a:solidFill>
                <a:srgbClr val="908A93"/>
              </a:solidFill>
            </a:ln>
          </p:spPr>
          <p:txBody>
            <a:bodyPr wrap="square" lIns="0" tIns="0" rIns="0" bIns="0" rtlCol="0"/>
            <a:lstStyle/>
            <a:p>
              <a:endParaRPr lang="fr-FR" noProof="0" dirty="0"/>
            </a:p>
          </p:txBody>
        </p:sp>
        <p:sp>
          <p:nvSpPr>
            <p:cNvPr id="7538" name="object 7538"/>
            <p:cNvSpPr/>
            <p:nvPr/>
          </p:nvSpPr>
          <p:spPr>
            <a:xfrm>
              <a:off x="8233816" y="5298973"/>
              <a:ext cx="3810" cy="1082040"/>
            </a:xfrm>
            <a:custGeom>
              <a:avLst/>
              <a:gdLst/>
              <a:ahLst/>
              <a:cxnLst/>
              <a:rect l="l" t="t" r="r" b="b"/>
              <a:pathLst>
                <a:path w="3809" h="1082039">
                  <a:moveTo>
                    <a:pt x="3606" y="629272"/>
                  </a:moveTo>
                  <a:lnTo>
                    <a:pt x="0" y="628789"/>
                  </a:lnTo>
                  <a:lnTo>
                    <a:pt x="0" y="1081189"/>
                  </a:lnTo>
                  <a:lnTo>
                    <a:pt x="3606" y="1081697"/>
                  </a:lnTo>
                  <a:lnTo>
                    <a:pt x="3606" y="629272"/>
                  </a:lnTo>
                  <a:close/>
                </a:path>
                <a:path w="3809" h="1082039">
                  <a:moveTo>
                    <a:pt x="3606" y="0"/>
                  </a:moveTo>
                  <a:lnTo>
                    <a:pt x="0" y="0"/>
                  </a:lnTo>
                  <a:lnTo>
                    <a:pt x="0" y="26555"/>
                  </a:lnTo>
                  <a:lnTo>
                    <a:pt x="3606" y="26555"/>
                  </a:lnTo>
                  <a:lnTo>
                    <a:pt x="3606" y="0"/>
                  </a:lnTo>
                  <a:close/>
                </a:path>
              </a:pathLst>
            </a:custGeom>
            <a:solidFill>
              <a:srgbClr val="908A93"/>
            </a:solidFill>
          </p:spPr>
          <p:txBody>
            <a:bodyPr wrap="square" lIns="0" tIns="0" rIns="0" bIns="0" rtlCol="0"/>
            <a:lstStyle/>
            <a:p>
              <a:endParaRPr lang="fr-FR" noProof="0" dirty="0"/>
            </a:p>
          </p:txBody>
        </p:sp>
        <p:sp>
          <p:nvSpPr>
            <p:cNvPr id="7539" name="object 7539"/>
            <p:cNvSpPr/>
            <p:nvPr/>
          </p:nvSpPr>
          <p:spPr>
            <a:xfrm>
              <a:off x="8233827" y="5298742"/>
              <a:ext cx="3810" cy="1082040"/>
            </a:xfrm>
            <a:custGeom>
              <a:avLst/>
              <a:gdLst/>
              <a:ahLst/>
              <a:cxnLst/>
              <a:rect l="l" t="t" r="r" b="b"/>
              <a:pathLst>
                <a:path w="3809" h="1082039">
                  <a:moveTo>
                    <a:pt x="3602" y="857399"/>
                  </a:moveTo>
                  <a:lnTo>
                    <a:pt x="3602" y="1081917"/>
                  </a:lnTo>
                </a:path>
                <a:path w="3809" h="1082039">
                  <a:moveTo>
                    <a:pt x="0" y="1081415"/>
                  </a:moveTo>
                  <a:lnTo>
                    <a:pt x="0" y="857399"/>
                  </a:lnTo>
                </a:path>
                <a:path w="3809" h="1082039">
                  <a:moveTo>
                    <a:pt x="3602" y="757069"/>
                  </a:moveTo>
                  <a:lnTo>
                    <a:pt x="3602" y="857399"/>
                  </a:lnTo>
                </a:path>
                <a:path w="3809" h="1082039">
                  <a:moveTo>
                    <a:pt x="0" y="857399"/>
                  </a:moveTo>
                  <a:lnTo>
                    <a:pt x="0" y="757069"/>
                  </a:lnTo>
                </a:path>
                <a:path w="3809" h="1082039">
                  <a:moveTo>
                    <a:pt x="3602" y="2689"/>
                  </a:moveTo>
                  <a:lnTo>
                    <a:pt x="3602" y="10309"/>
                  </a:lnTo>
                </a:path>
                <a:path w="3809" h="1082039">
                  <a:moveTo>
                    <a:pt x="3602" y="629493"/>
                  </a:moveTo>
                  <a:lnTo>
                    <a:pt x="3602" y="718969"/>
                  </a:lnTo>
                </a:path>
                <a:path w="3809" h="1082039">
                  <a:moveTo>
                    <a:pt x="0" y="718969"/>
                  </a:moveTo>
                  <a:lnTo>
                    <a:pt x="0" y="629017"/>
                  </a:lnTo>
                </a:path>
                <a:path w="3809" h="1082039">
                  <a:moveTo>
                    <a:pt x="0" y="10309"/>
                  </a:moveTo>
                  <a:lnTo>
                    <a:pt x="0" y="2689"/>
                  </a:lnTo>
                </a:path>
                <a:path w="3809" h="1082039">
                  <a:moveTo>
                    <a:pt x="3602" y="736749"/>
                  </a:moveTo>
                  <a:lnTo>
                    <a:pt x="3602" y="757069"/>
                  </a:lnTo>
                </a:path>
                <a:path w="3809" h="1082039">
                  <a:moveTo>
                    <a:pt x="0" y="757069"/>
                  </a:moveTo>
                  <a:lnTo>
                    <a:pt x="0" y="736749"/>
                  </a:lnTo>
                </a:path>
                <a:path w="3809" h="1082039">
                  <a:moveTo>
                    <a:pt x="3602" y="718969"/>
                  </a:moveTo>
                  <a:lnTo>
                    <a:pt x="3602" y="736749"/>
                  </a:lnTo>
                </a:path>
                <a:path w="3809" h="1082039">
                  <a:moveTo>
                    <a:pt x="0" y="736749"/>
                  </a:moveTo>
                  <a:lnTo>
                    <a:pt x="0" y="718969"/>
                  </a:lnTo>
                </a:path>
                <a:path w="3809" h="1082039">
                  <a:moveTo>
                    <a:pt x="3602" y="20469"/>
                  </a:moveTo>
                  <a:lnTo>
                    <a:pt x="3602" y="26949"/>
                  </a:lnTo>
                </a:path>
                <a:path w="3809" h="1082039">
                  <a:moveTo>
                    <a:pt x="0" y="26778"/>
                  </a:moveTo>
                  <a:lnTo>
                    <a:pt x="0" y="20469"/>
                  </a:lnTo>
                </a:path>
                <a:path w="3809" h="1082039">
                  <a:moveTo>
                    <a:pt x="3602" y="10309"/>
                  </a:moveTo>
                  <a:lnTo>
                    <a:pt x="3602" y="20469"/>
                  </a:lnTo>
                </a:path>
                <a:path w="3809" h="1082039">
                  <a:moveTo>
                    <a:pt x="0" y="20469"/>
                  </a:moveTo>
                  <a:lnTo>
                    <a:pt x="0" y="10309"/>
                  </a:lnTo>
                </a:path>
                <a:path w="3809" h="1082039">
                  <a:moveTo>
                    <a:pt x="3602" y="222"/>
                  </a:moveTo>
                  <a:lnTo>
                    <a:pt x="3602" y="2689"/>
                  </a:lnTo>
                </a:path>
                <a:path w="3809" h="1082039">
                  <a:moveTo>
                    <a:pt x="0" y="2689"/>
                  </a:moveTo>
                  <a:lnTo>
                    <a:pt x="0" y="0"/>
                  </a:lnTo>
                </a:path>
              </a:pathLst>
            </a:custGeom>
            <a:ln w="3175">
              <a:solidFill>
                <a:srgbClr val="908A93"/>
              </a:solidFill>
            </a:ln>
          </p:spPr>
          <p:txBody>
            <a:bodyPr wrap="square" lIns="0" tIns="0" rIns="0" bIns="0" rtlCol="0"/>
            <a:lstStyle/>
            <a:p>
              <a:endParaRPr lang="fr-FR" noProof="0" dirty="0"/>
            </a:p>
          </p:txBody>
        </p:sp>
        <p:sp>
          <p:nvSpPr>
            <p:cNvPr id="7540" name="object 7540"/>
            <p:cNvSpPr/>
            <p:nvPr/>
          </p:nvSpPr>
          <p:spPr>
            <a:xfrm>
              <a:off x="8237423" y="5299125"/>
              <a:ext cx="2540" cy="1082040"/>
            </a:xfrm>
            <a:custGeom>
              <a:avLst/>
              <a:gdLst/>
              <a:ahLst/>
              <a:cxnLst/>
              <a:rect l="l" t="t" r="r" b="b"/>
              <a:pathLst>
                <a:path w="2540" h="1082039">
                  <a:moveTo>
                    <a:pt x="1917" y="629373"/>
                  </a:moveTo>
                  <a:lnTo>
                    <a:pt x="0" y="629373"/>
                  </a:lnTo>
                  <a:lnTo>
                    <a:pt x="0" y="1081544"/>
                  </a:lnTo>
                  <a:lnTo>
                    <a:pt x="1917" y="1081544"/>
                  </a:lnTo>
                  <a:lnTo>
                    <a:pt x="1917" y="629373"/>
                  </a:lnTo>
                  <a:close/>
                </a:path>
                <a:path w="2540" h="1082039">
                  <a:moveTo>
                    <a:pt x="1917" y="0"/>
                  </a:moveTo>
                  <a:lnTo>
                    <a:pt x="0" y="0"/>
                  </a:lnTo>
                  <a:lnTo>
                    <a:pt x="0" y="26670"/>
                  </a:lnTo>
                  <a:lnTo>
                    <a:pt x="1917" y="26670"/>
                  </a:lnTo>
                  <a:lnTo>
                    <a:pt x="1917" y="0"/>
                  </a:lnTo>
                  <a:close/>
                </a:path>
              </a:pathLst>
            </a:custGeom>
            <a:solidFill>
              <a:srgbClr val="908A93"/>
            </a:solidFill>
          </p:spPr>
          <p:txBody>
            <a:bodyPr wrap="square" lIns="0" tIns="0" rIns="0" bIns="0" rtlCol="0"/>
            <a:lstStyle/>
            <a:p>
              <a:endParaRPr lang="fr-FR" noProof="0" dirty="0"/>
            </a:p>
          </p:txBody>
        </p:sp>
        <p:sp>
          <p:nvSpPr>
            <p:cNvPr id="7541" name="object 7541"/>
            <p:cNvSpPr/>
            <p:nvPr/>
          </p:nvSpPr>
          <p:spPr>
            <a:xfrm>
              <a:off x="8237430" y="5298964"/>
              <a:ext cx="2540" cy="1082040"/>
            </a:xfrm>
            <a:custGeom>
              <a:avLst/>
              <a:gdLst/>
              <a:ahLst/>
              <a:cxnLst/>
              <a:rect l="l" t="t" r="r" b="b"/>
              <a:pathLst>
                <a:path w="2540" h="1082039">
                  <a:moveTo>
                    <a:pt x="1921" y="857177"/>
                  </a:moveTo>
                  <a:lnTo>
                    <a:pt x="1921" y="1081963"/>
                  </a:lnTo>
                </a:path>
                <a:path w="2540" h="1082039">
                  <a:moveTo>
                    <a:pt x="0" y="1081695"/>
                  </a:moveTo>
                  <a:lnTo>
                    <a:pt x="0" y="857177"/>
                  </a:lnTo>
                </a:path>
                <a:path w="2540" h="1082039">
                  <a:moveTo>
                    <a:pt x="1921" y="756847"/>
                  </a:moveTo>
                  <a:lnTo>
                    <a:pt x="1921" y="857177"/>
                  </a:lnTo>
                </a:path>
                <a:path w="2540" h="1082039">
                  <a:moveTo>
                    <a:pt x="0" y="857177"/>
                  </a:moveTo>
                  <a:lnTo>
                    <a:pt x="0" y="756847"/>
                  </a:lnTo>
                </a:path>
                <a:path w="2540" h="1082039">
                  <a:moveTo>
                    <a:pt x="1921" y="2467"/>
                  </a:moveTo>
                  <a:lnTo>
                    <a:pt x="1921" y="10087"/>
                  </a:lnTo>
                </a:path>
                <a:path w="2540" h="1082039">
                  <a:moveTo>
                    <a:pt x="1921" y="629525"/>
                  </a:moveTo>
                  <a:lnTo>
                    <a:pt x="1921" y="718747"/>
                  </a:lnTo>
                </a:path>
                <a:path w="2540" h="1082039">
                  <a:moveTo>
                    <a:pt x="0" y="718747"/>
                  </a:moveTo>
                  <a:lnTo>
                    <a:pt x="0" y="629271"/>
                  </a:lnTo>
                </a:path>
                <a:path w="2540" h="1082039">
                  <a:moveTo>
                    <a:pt x="0" y="10087"/>
                  </a:moveTo>
                  <a:lnTo>
                    <a:pt x="0" y="2467"/>
                  </a:lnTo>
                </a:path>
                <a:path w="2540" h="1082039">
                  <a:moveTo>
                    <a:pt x="1921" y="736527"/>
                  </a:moveTo>
                  <a:lnTo>
                    <a:pt x="1921" y="756847"/>
                  </a:lnTo>
                </a:path>
                <a:path w="2540" h="1082039">
                  <a:moveTo>
                    <a:pt x="0" y="756847"/>
                  </a:moveTo>
                  <a:lnTo>
                    <a:pt x="0" y="736527"/>
                  </a:lnTo>
                </a:path>
                <a:path w="2540" h="1082039">
                  <a:moveTo>
                    <a:pt x="1921" y="718747"/>
                  </a:moveTo>
                  <a:lnTo>
                    <a:pt x="1921" y="736527"/>
                  </a:lnTo>
                </a:path>
                <a:path w="2540" h="1082039">
                  <a:moveTo>
                    <a:pt x="0" y="736527"/>
                  </a:moveTo>
                  <a:lnTo>
                    <a:pt x="0" y="718747"/>
                  </a:lnTo>
                </a:path>
                <a:path w="2540" h="1082039">
                  <a:moveTo>
                    <a:pt x="1921" y="20247"/>
                  </a:moveTo>
                  <a:lnTo>
                    <a:pt x="1921" y="26818"/>
                  </a:lnTo>
                </a:path>
                <a:path w="2540" h="1082039">
                  <a:moveTo>
                    <a:pt x="0" y="26727"/>
                  </a:moveTo>
                  <a:lnTo>
                    <a:pt x="0" y="20247"/>
                  </a:lnTo>
                </a:path>
                <a:path w="2540" h="1082039">
                  <a:moveTo>
                    <a:pt x="1921" y="10087"/>
                  </a:moveTo>
                  <a:lnTo>
                    <a:pt x="1921" y="20247"/>
                  </a:lnTo>
                </a:path>
                <a:path w="2540" h="1082039">
                  <a:moveTo>
                    <a:pt x="0" y="20247"/>
                  </a:moveTo>
                  <a:lnTo>
                    <a:pt x="0" y="10087"/>
                  </a:lnTo>
                </a:path>
                <a:path w="2540" h="1082039">
                  <a:moveTo>
                    <a:pt x="1921" y="155"/>
                  </a:moveTo>
                  <a:lnTo>
                    <a:pt x="1921" y="2467"/>
                  </a:lnTo>
                </a:path>
                <a:path w="2540" h="1082039">
                  <a:moveTo>
                    <a:pt x="0" y="2467"/>
                  </a:moveTo>
                  <a:lnTo>
                    <a:pt x="0" y="0"/>
                  </a:lnTo>
                </a:path>
              </a:pathLst>
            </a:custGeom>
            <a:ln w="3175">
              <a:solidFill>
                <a:srgbClr val="908A93"/>
              </a:solidFill>
            </a:ln>
          </p:spPr>
          <p:txBody>
            <a:bodyPr wrap="square" lIns="0" tIns="0" rIns="0" bIns="0" rtlCol="0"/>
            <a:lstStyle/>
            <a:p>
              <a:endParaRPr lang="fr-FR" noProof="0" dirty="0"/>
            </a:p>
          </p:txBody>
        </p:sp>
        <p:sp>
          <p:nvSpPr>
            <p:cNvPr id="7542" name="object 7542"/>
            <p:cNvSpPr/>
            <p:nvPr/>
          </p:nvSpPr>
          <p:spPr>
            <a:xfrm>
              <a:off x="8239341" y="5299418"/>
              <a:ext cx="3810" cy="1082040"/>
            </a:xfrm>
            <a:custGeom>
              <a:avLst/>
              <a:gdLst/>
              <a:ahLst/>
              <a:cxnLst/>
              <a:rect l="l" t="t" r="r" b="b"/>
              <a:pathLst>
                <a:path w="3809" h="1082039">
                  <a:moveTo>
                    <a:pt x="3606" y="629551"/>
                  </a:moveTo>
                  <a:lnTo>
                    <a:pt x="0" y="629081"/>
                  </a:lnTo>
                  <a:lnTo>
                    <a:pt x="0" y="1081519"/>
                  </a:lnTo>
                  <a:lnTo>
                    <a:pt x="3606" y="1082014"/>
                  </a:lnTo>
                  <a:lnTo>
                    <a:pt x="3606" y="629551"/>
                  </a:lnTo>
                  <a:close/>
                </a:path>
                <a:path w="3809" h="1082039">
                  <a:moveTo>
                    <a:pt x="3606" y="0"/>
                  </a:moveTo>
                  <a:lnTo>
                    <a:pt x="0" y="0"/>
                  </a:lnTo>
                  <a:lnTo>
                    <a:pt x="0" y="26377"/>
                  </a:lnTo>
                  <a:lnTo>
                    <a:pt x="3606" y="26377"/>
                  </a:lnTo>
                  <a:lnTo>
                    <a:pt x="3606" y="0"/>
                  </a:lnTo>
                  <a:close/>
                </a:path>
              </a:pathLst>
            </a:custGeom>
            <a:solidFill>
              <a:srgbClr val="8F8A93"/>
            </a:solidFill>
          </p:spPr>
          <p:txBody>
            <a:bodyPr wrap="square" lIns="0" tIns="0" rIns="0" bIns="0" rtlCol="0"/>
            <a:lstStyle/>
            <a:p>
              <a:endParaRPr lang="fr-FR" noProof="0" dirty="0"/>
            </a:p>
          </p:txBody>
        </p:sp>
        <p:sp>
          <p:nvSpPr>
            <p:cNvPr id="7543" name="object 7543"/>
            <p:cNvSpPr/>
            <p:nvPr/>
          </p:nvSpPr>
          <p:spPr>
            <a:xfrm>
              <a:off x="8239352" y="5299120"/>
              <a:ext cx="3810" cy="1082675"/>
            </a:xfrm>
            <a:custGeom>
              <a:avLst/>
              <a:gdLst/>
              <a:ahLst/>
              <a:cxnLst/>
              <a:rect l="l" t="t" r="r" b="b"/>
              <a:pathLst>
                <a:path w="3809" h="1082675">
                  <a:moveTo>
                    <a:pt x="3602" y="857021"/>
                  </a:moveTo>
                  <a:lnTo>
                    <a:pt x="3602" y="1082310"/>
                  </a:lnTo>
                </a:path>
                <a:path w="3809" h="1082675">
                  <a:moveTo>
                    <a:pt x="0" y="1081808"/>
                  </a:moveTo>
                  <a:lnTo>
                    <a:pt x="0" y="857021"/>
                  </a:lnTo>
                </a:path>
                <a:path w="3809" h="1082675">
                  <a:moveTo>
                    <a:pt x="3602" y="756691"/>
                  </a:moveTo>
                  <a:lnTo>
                    <a:pt x="3602" y="857021"/>
                  </a:lnTo>
                </a:path>
                <a:path w="3809" h="1082675">
                  <a:moveTo>
                    <a:pt x="0" y="857021"/>
                  </a:moveTo>
                  <a:lnTo>
                    <a:pt x="0" y="756691"/>
                  </a:lnTo>
                </a:path>
                <a:path w="3809" h="1082675">
                  <a:moveTo>
                    <a:pt x="3602" y="2311"/>
                  </a:moveTo>
                  <a:lnTo>
                    <a:pt x="3602" y="9931"/>
                  </a:lnTo>
                </a:path>
                <a:path w="3809" h="1082675">
                  <a:moveTo>
                    <a:pt x="3602" y="629845"/>
                  </a:moveTo>
                  <a:lnTo>
                    <a:pt x="3602" y="718591"/>
                  </a:lnTo>
                </a:path>
                <a:path w="3809" h="1082675">
                  <a:moveTo>
                    <a:pt x="0" y="718591"/>
                  </a:moveTo>
                  <a:lnTo>
                    <a:pt x="0" y="629369"/>
                  </a:lnTo>
                </a:path>
                <a:path w="3809" h="1082675">
                  <a:moveTo>
                    <a:pt x="0" y="9931"/>
                  </a:moveTo>
                  <a:lnTo>
                    <a:pt x="0" y="2311"/>
                  </a:lnTo>
                </a:path>
                <a:path w="3809" h="1082675">
                  <a:moveTo>
                    <a:pt x="3602" y="736371"/>
                  </a:moveTo>
                  <a:lnTo>
                    <a:pt x="3602" y="756691"/>
                  </a:lnTo>
                </a:path>
                <a:path w="3809" h="1082675">
                  <a:moveTo>
                    <a:pt x="0" y="756691"/>
                  </a:moveTo>
                  <a:lnTo>
                    <a:pt x="0" y="736371"/>
                  </a:lnTo>
                </a:path>
                <a:path w="3809" h="1082675">
                  <a:moveTo>
                    <a:pt x="3602" y="718591"/>
                  </a:moveTo>
                  <a:lnTo>
                    <a:pt x="3602" y="736371"/>
                  </a:lnTo>
                </a:path>
                <a:path w="3809" h="1082675">
                  <a:moveTo>
                    <a:pt x="0" y="736371"/>
                  </a:moveTo>
                  <a:lnTo>
                    <a:pt x="0" y="718591"/>
                  </a:lnTo>
                </a:path>
                <a:path w="3809" h="1082675">
                  <a:moveTo>
                    <a:pt x="3602" y="20091"/>
                  </a:moveTo>
                  <a:lnTo>
                    <a:pt x="3602" y="26834"/>
                  </a:lnTo>
                </a:path>
                <a:path w="3809" h="1082675">
                  <a:moveTo>
                    <a:pt x="0" y="26663"/>
                  </a:moveTo>
                  <a:lnTo>
                    <a:pt x="0" y="20091"/>
                  </a:lnTo>
                </a:path>
                <a:path w="3809" h="1082675">
                  <a:moveTo>
                    <a:pt x="3602" y="9931"/>
                  </a:moveTo>
                  <a:lnTo>
                    <a:pt x="3602" y="20091"/>
                  </a:lnTo>
                </a:path>
                <a:path w="3809" h="1082675">
                  <a:moveTo>
                    <a:pt x="0" y="20091"/>
                  </a:moveTo>
                  <a:lnTo>
                    <a:pt x="0" y="9931"/>
                  </a:lnTo>
                </a:path>
                <a:path w="3809" h="1082675">
                  <a:moveTo>
                    <a:pt x="3602" y="291"/>
                  </a:moveTo>
                  <a:lnTo>
                    <a:pt x="3602" y="2311"/>
                  </a:lnTo>
                </a:path>
                <a:path w="3809" h="1082675">
                  <a:moveTo>
                    <a:pt x="0" y="2311"/>
                  </a:moveTo>
                  <a:lnTo>
                    <a:pt x="0" y="0"/>
                  </a:lnTo>
                </a:path>
              </a:pathLst>
            </a:custGeom>
            <a:ln w="3175">
              <a:solidFill>
                <a:srgbClr val="8F8A93"/>
              </a:solidFill>
            </a:ln>
          </p:spPr>
          <p:txBody>
            <a:bodyPr wrap="square" lIns="0" tIns="0" rIns="0" bIns="0" rtlCol="0"/>
            <a:lstStyle/>
            <a:p>
              <a:endParaRPr lang="fr-FR" noProof="0" dirty="0"/>
            </a:p>
          </p:txBody>
        </p:sp>
        <p:sp>
          <p:nvSpPr>
            <p:cNvPr id="7544" name="object 7544"/>
            <p:cNvSpPr/>
            <p:nvPr/>
          </p:nvSpPr>
          <p:spPr>
            <a:xfrm>
              <a:off x="8242947" y="5299709"/>
              <a:ext cx="3810" cy="1082675"/>
            </a:xfrm>
            <a:custGeom>
              <a:avLst/>
              <a:gdLst/>
              <a:ahLst/>
              <a:cxnLst/>
              <a:rect l="l" t="t" r="r" b="b"/>
              <a:pathLst>
                <a:path w="3809" h="1082675">
                  <a:moveTo>
                    <a:pt x="3606" y="629742"/>
                  </a:moveTo>
                  <a:lnTo>
                    <a:pt x="0" y="629259"/>
                  </a:lnTo>
                  <a:lnTo>
                    <a:pt x="0" y="1081722"/>
                  </a:lnTo>
                  <a:lnTo>
                    <a:pt x="3606" y="1082230"/>
                  </a:lnTo>
                  <a:lnTo>
                    <a:pt x="3606" y="629742"/>
                  </a:lnTo>
                  <a:close/>
                </a:path>
                <a:path w="3809" h="1082675">
                  <a:moveTo>
                    <a:pt x="3606" y="0"/>
                  </a:moveTo>
                  <a:lnTo>
                    <a:pt x="0" y="0"/>
                  </a:lnTo>
                  <a:lnTo>
                    <a:pt x="0" y="26250"/>
                  </a:lnTo>
                  <a:lnTo>
                    <a:pt x="3606" y="26250"/>
                  </a:lnTo>
                  <a:lnTo>
                    <a:pt x="3606" y="0"/>
                  </a:lnTo>
                  <a:close/>
                </a:path>
              </a:pathLst>
            </a:custGeom>
            <a:solidFill>
              <a:srgbClr val="8F8A93"/>
            </a:solidFill>
          </p:spPr>
          <p:txBody>
            <a:bodyPr wrap="square" lIns="0" tIns="0" rIns="0" bIns="0" rtlCol="0"/>
            <a:lstStyle/>
            <a:p>
              <a:endParaRPr lang="fr-FR" noProof="0" dirty="0"/>
            </a:p>
          </p:txBody>
        </p:sp>
        <p:sp>
          <p:nvSpPr>
            <p:cNvPr id="7545" name="object 7545"/>
            <p:cNvSpPr/>
            <p:nvPr/>
          </p:nvSpPr>
          <p:spPr>
            <a:xfrm>
              <a:off x="8242954" y="5299411"/>
              <a:ext cx="3810" cy="1082675"/>
            </a:xfrm>
            <a:custGeom>
              <a:avLst/>
              <a:gdLst/>
              <a:ahLst/>
              <a:cxnLst/>
              <a:rect l="l" t="t" r="r" b="b"/>
              <a:pathLst>
                <a:path w="3809" h="1082675">
                  <a:moveTo>
                    <a:pt x="3602" y="856730"/>
                  </a:moveTo>
                  <a:lnTo>
                    <a:pt x="3602" y="1082521"/>
                  </a:lnTo>
                </a:path>
                <a:path w="3809" h="1082675">
                  <a:moveTo>
                    <a:pt x="0" y="1082019"/>
                  </a:moveTo>
                  <a:lnTo>
                    <a:pt x="0" y="856730"/>
                  </a:lnTo>
                </a:path>
                <a:path w="3809" h="1082675">
                  <a:moveTo>
                    <a:pt x="3602" y="756400"/>
                  </a:moveTo>
                  <a:lnTo>
                    <a:pt x="3602" y="856730"/>
                  </a:lnTo>
                </a:path>
                <a:path w="3809" h="1082675">
                  <a:moveTo>
                    <a:pt x="0" y="856730"/>
                  </a:moveTo>
                  <a:lnTo>
                    <a:pt x="0" y="756400"/>
                  </a:lnTo>
                </a:path>
                <a:path w="3809" h="1082675">
                  <a:moveTo>
                    <a:pt x="3602" y="2020"/>
                  </a:moveTo>
                  <a:lnTo>
                    <a:pt x="3602" y="9640"/>
                  </a:lnTo>
                </a:path>
                <a:path w="3809" h="1082675">
                  <a:moveTo>
                    <a:pt x="3602" y="630030"/>
                  </a:moveTo>
                  <a:lnTo>
                    <a:pt x="3602" y="718300"/>
                  </a:lnTo>
                </a:path>
                <a:path w="3809" h="1082675">
                  <a:moveTo>
                    <a:pt x="0" y="718300"/>
                  </a:moveTo>
                  <a:lnTo>
                    <a:pt x="0" y="629554"/>
                  </a:lnTo>
                </a:path>
                <a:path w="3809" h="1082675">
                  <a:moveTo>
                    <a:pt x="0" y="9640"/>
                  </a:moveTo>
                  <a:lnTo>
                    <a:pt x="0" y="2020"/>
                  </a:lnTo>
                </a:path>
                <a:path w="3809" h="1082675">
                  <a:moveTo>
                    <a:pt x="3602" y="736080"/>
                  </a:moveTo>
                  <a:lnTo>
                    <a:pt x="3602" y="756400"/>
                  </a:lnTo>
                </a:path>
                <a:path w="3809" h="1082675">
                  <a:moveTo>
                    <a:pt x="0" y="756400"/>
                  </a:moveTo>
                  <a:lnTo>
                    <a:pt x="0" y="736080"/>
                  </a:lnTo>
                </a:path>
                <a:path w="3809" h="1082675">
                  <a:moveTo>
                    <a:pt x="3602" y="718300"/>
                  </a:moveTo>
                  <a:lnTo>
                    <a:pt x="3602" y="736080"/>
                  </a:lnTo>
                </a:path>
                <a:path w="3809" h="1082675">
                  <a:moveTo>
                    <a:pt x="0" y="736080"/>
                  </a:moveTo>
                  <a:lnTo>
                    <a:pt x="0" y="718300"/>
                  </a:lnTo>
                </a:path>
                <a:path w="3809" h="1082675">
                  <a:moveTo>
                    <a:pt x="3602" y="19800"/>
                  </a:moveTo>
                  <a:lnTo>
                    <a:pt x="3602" y="26714"/>
                  </a:lnTo>
                </a:path>
                <a:path w="3809" h="1082675">
                  <a:moveTo>
                    <a:pt x="0" y="26543"/>
                  </a:moveTo>
                  <a:lnTo>
                    <a:pt x="0" y="19800"/>
                  </a:lnTo>
                </a:path>
                <a:path w="3809" h="1082675">
                  <a:moveTo>
                    <a:pt x="3602" y="9640"/>
                  </a:moveTo>
                  <a:lnTo>
                    <a:pt x="3602" y="19800"/>
                  </a:lnTo>
                </a:path>
                <a:path w="3809" h="1082675">
                  <a:moveTo>
                    <a:pt x="0" y="19800"/>
                  </a:moveTo>
                  <a:lnTo>
                    <a:pt x="0" y="9640"/>
                  </a:lnTo>
                </a:path>
                <a:path w="3809" h="1082675">
                  <a:moveTo>
                    <a:pt x="3602" y="291"/>
                  </a:moveTo>
                  <a:lnTo>
                    <a:pt x="3602" y="2020"/>
                  </a:lnTo>
                </a:path>
                <a:path w="3809" h="1082675">
                  <a:moveTo>
                    <a:pt x="0" y="2020"/>
                  </a:moveTo>
                  <a:lnTo>
                    <a:pt x="0" y="0"/>
                  </a:lnTo>
                </a:path>
              </a:pathLst>
            </a:custGeom>
            <a:ln w="3175">
              <a:solidFill>
                <a:srgbClr val="8F8A93"/>
              </a:solidFill>
            </a:ln>
          </p:spPr>
          <p:txBody>
            <a:bodyPr wrap="square" lIns="0" tIns="0" rIns="0" bIns="0" rtlCol="0"/>
            <a:lstStyle/>
            <a:p>
              <a:endParaRPr lang="fr-FR" noProof="0" dirty="0"/>
            </a:p>
          </p:txBody>
        </p:sp>
        <p:sp>
          <p:nvSpPr>
            <p:cNvPr id="7546" name="object 7546"/>
            <p:cNvSpPr/>
            <p:nvPr/>
          </p:nvSpPr>
          <p:spPr>
            <a:xfrm>
              <a:off x="8246554" y="5299849"/>
              <a:ext cx="1905" cy="1082675"/>
            </a:xfrm>
            <a:custGeom>
              <a:avLst/>
              <a:gdLst/>
              <a:ahLst/>
              <a:cxnLst/>
              <a:rect l="l" t="t" r="r" b="b"/>
              <a:pathLst>
                <a:path w="1904" h="1082675">
                  <a:moveTo>
                    <a:pt x="1676" y="629818"/>
                  </a:moveTo>
                  <a:lnTo>
                    <a:pt x="0" y="629818"/>
                  </a:lnTo>
                  <a:lnTo>
                    <a:pt x="0" y="1082090"/>
                  </a:lnTo>
                  <a:lnTo>
                    <a:pt x="1676" y="1082090"/>
                  </a:lnTo>
                  <a:lnTo>
                    <a:pt x="1676" y="629818"/>
                  </a:lnTo>
                  <a:close/>
                </a:path>
                <a:path w="1904" h="1082675">
                  <a:moveTo>
                    <a:pt x="1676" y="0"/>
                  </a:moveTo>
                  <a:lnTo>
                    <a:pt x="0" y="0"/>
                  </a:lnTo>
                  <a:lnTo>
                    <a:pt x="0" y="26365"/>
                  </a:lnTo>
                  <a:lnTo>
                    <a:pt x="1676" y="26365"/>
                  </a:lnTo>
                  <a:lnTo>
                    <a:pt x="1676" y="0"/>
                  </a:lnTo>
                  <a:close/>
                </a:path>
              </a:pathLst>
            </a:custGeom>
            <a:solidFill>
              <a:srgbClr val="8F8A93"/>
            </a:solidFill>
          </p:spPr>
          <p:txBody>
            <a:bodyPr wrap="square" lIns="0" tIns="0" rIns="0" bIns="0" rtlCol="0"/>
            <a:lstStyle/>
            <a:p>
              <a:endParaRPr lang="fr-FR" noProof="0" dirty="0"/>
            </a:p>
          </p:txBody>
        </p:sp>
        <p:sp>
          <p:nvSpPr>
            <p:cNvPr id="7547" name="object 7547"/>
            <p:cNvSpPr/>
            <p:nvPr/>
          </p:nvSpPr>
          <p:spPr>
            <a:xfrm>
              <a:off x="8246557" y="5299703"/>
              <a:ext cx="1905" cy="1082675"/>
            </a:xfrm>
            <a:custGeom>
              <a:avLst/>
              <a:gdLst/>
              <a:ahLst/>
              <a:cxnLst/>
              <a:rect l="l" t="t" r="r" b="b"/>
              <a:pathLst>
                <a:path w="1904" h="1082675">
                  <a:moveTo>
                    <a:pt x="1681" y="856438"/>
                  </a:moveTo>
                  <a:lnTo>
                    <a:pt x="1681" y="1082464"/>
                  </a:lnTo>
                </a:path>
                <a:path w="1904" h="1082675">
                  <a:moveTo>
                    <a:pt x="0" y="1082230"/>
                  </a:moveTo>
                  <a:lnTo>
                    <a:pt x="0" y="856438"/>
                  </a:lnTo>
                </a:path>
                <a:path w="1904" h="1082675">
                  <a:moveTo>
                    <a:pt x="1681" y="756108"/>
                  </a:moveTo>
                  <a:lnTo>
                    <a:pt x="1681" y="856438"/>
                  </a:lnTo>
                </a:path>
                <a:path w="1904" h="1082675">
                  <a:moveTo>
                    <a:pt x="0" y="856438"/>
                  </a:moveTo>
                  <a:lnTo>
                    <a:pt x="0" y="756108"/>
                  </a:lnTo>
                </a:path>
                <a:path w="1904" h="1082675">
                  <a:moveTo>
                    <a:pt x="1681" y="1728"/>
                  </a:moveTo>
                  <a:lnTo>
                    <a:pt x="1681" y="9348"/>
                  </a:lnTo>
                </a:path>
                <a:path w="1904" h="1082675">
                  <a:moveTo>
                    <a:pt x="1681" y="629960"/>
                  </a:moveTo>
                  <a:lnTo>
                    <a:pt x="1681" y="718008"/>
                  </a:lnTo>
                </a:path>
                <a:path w="1904" h="1082675">
                  <a:moveTo>
                    <a:pt x="0" y="718008"/>
                  </a:moveTo>
                  <a:lnTo>
                    <a:pt x="0" y="629738"/>
                  </a:lnTo>
                </a:path>
                <a:path w="1904" h="1082675">
                  <a:moveTo>
                    <a:pt x="0" y="9348"/>
                  </a:moveTo>
                  <a:lnTo>
                    <a:pt x="0" y="1728"/>
                  </a:lnTo>
                </a:path>
                <a:path w="1904" h="1082675">
                  <a:moveTo>
                    <a:pt x="1681" y="735788"/>
                  </a:moveTo>
                  <a:lnTo>
                    <a:pt x="1681" y="756108"/>
                  </a:lnTo>
                </a:path>
                <a:path w="1904" h="1082675">
                  <a:moveTo>
                    <a:pt x="0" y="756108"/>
                  </a:moveTo>
                  <a:lnTo>
                    <a:pt x="0" y="735788"/>
                  </a:lnTo>
                </a:path>
                <a:path w="1904" h="1082675">
                  <a:moveTo>
                    <a:pt x="1681" y="718008"/>
                  </a:moveTo>
                  <a:lnTo>
                    <a:pt x="1681" y="735788"/>
                  </a:lnTo>
                </a:path>
                <a:path w="1904" h="1082675">
                  <a:moveTo>
                    <a:pt x="0" y="735788"/>
                  </a:moveTo>
                  <a:lnTo>
                    <a:pt x="0" y="718008"/>
                  </a:lnTo>
                </a:path>
                <a:path w="1904" h="1082675">
                  <a:moveTo>
                    <a:pt x="1681" y="19508"/>
                  </a:moveTo>
                  <a:lnTo>
                    <a:pt x="1681" y="26502"/>
                  </a:lnTo>
                </a:path>
                <a:path w="1904" h="1082675">
                  <a:moveTo>
                    <a:pt x="0" y="26422"/>
                  </a:moveTo>
                  <a:lnTo>
                    <a:pt x="0" y="19508"/>
                  </a:lnTo>
                </a:path>
                <a:path w="1904" h="1082675">
                  <a:moveTo>
                    <a:pt x="1681" y="9348"/>
                  </a:moveTo>
                  <a:lnTo>
                    <a:pt x="1681" y="19508"/>
                  </a:lnTo>
                </a:path>
                <a:path w="1904" h="1082675">
                  <a:moveTo>
                    <a:pt x="0" y="19508"/>
                  </a:moveTo>
                  <a:lnTo>
                    <a:pt x="0" y="9348"/>
                  </a:lnTo>
                </a:path>
                <a:path w="1904" h="1082675">
                  <a:moveTo>
                    <a:pt x="1681" y="136"/>
                  </a:moveTo>
                  <a:lnTo>
                    <a:pt x="1681" y="1728"/>
                  </a:lnTo>
                </a:path>
                <a:path w="1904" h="1082675">
                  <a:moveTo>
                    <a:pt x="0" y="1728"/>
                  </a:moveTo>
                  <a:lnTo>
                    <a:pt x="0" y="0"/>
                  </a:lnTo>
                </a:path>
              </a:pathLst>
            </a:custGeom>
            <a:ln w="3175">
              <a:solidFill>
                <a:srgbClr val="8F8A93"/>
              </a:solidFill>
            </a:ln>
          </p:spPr>
          <p:txBody>
            <a:bodyPr wrap="square" lIns="0" tIns="0" rIns="0" bIns="0" rtlCol="0"/>
            <a:lstStyle/>
            <a:p>
              <a:endParaRPr lang="fr-FR" noProof="0" dirty="0"/>
            </a:p>
          </p:txBody>
        </p:sp>
        <p:sp>
          <p:nvSpPr>
            <p:cNvPr id="7548" name="object 7548"/>
            <p:cNvSpPr/>
            <p:nvPr/>
          </p:nvSpPr>
          <p:spPr>
            <a:xfrm>
              <a:off x="8248231" y="5300141"/>
              <a:ext cx="3810" cy="1082675"/>
            </a:xfrm>
            <a:custGeom>
              <a:avLst/>
              <a:gdLst/>
              <a:ahLst/>
              <a:cxnLst/>
              <a:rect l="l" t="t" r="r" b="b"/>
              <a:pathLst>
                <a:path w="3809" h="1082675">
                  <a:moveTo>
                    <a:pt x="3606" y="630008"/>
                  </a:moveTo>
                  <a:lnTo>
                    <a:pt x="0" y="629526"/>
                  </a:lnTo>
                  <a:lnTo>
                    <a:pt x="0" y="1082027"/>
                  </a:lnTo>
                  <a:lnTo>
                    <a:pt x="3606" y="1082535"/>
                  </a:lnTo>
                  <a:lnTo>
                    <a:pt x="3606" y="630008"/>
                  </a:lnTo>
                  <a:close/>
                </a:path>
                <a:path w="3809" h="1082675">
                  <a:moveTo>
                    <a:pt x="3606" y="0"/>
                  </a:moveTo>
                  <a:lnTo>
                    <a:pt x="0" y="0"/>
                  </a:lnTo>
                  <a:lnTo>
                    <a:pt x="0" y="26073"/>
                  </a:lnTo>
                  <a:lnTo>
                    <a:pt x="3606" y="26073"/>
                  </a:lnTo>
                  <a:lnTo>
                    <a:pt x="3606" y="0"/>
                  </a:lnTo>
                  <a:close/>
                </a:path>
              </a:pathLst>
            </a:custGeom>
            <a:solidFill>
              <a:srgbClr val="8F8A93"/>
            </a:solidFill>
          </p:spPr>
          <p:txBody>
            <a:bodyPr wrap="square" lIns="0" tIns="0" rIns="0" bIns="0" rtlCol="0"/>
            <a:lstStyle/>
            <a:p>
              <a:endParaRPr lang="fr-FR" noProof="0" dirty="0"/>
            </a:p>
          </p:txBody>
        </p:sp>
        <p:sp>
          <p:nvSpPr>
            <p:cNvPr id="7549" name="object 7549"/>
            <p:cNvSpPr/>
            <p:nvPr/>
          </p:nvSpPr>
          <p:spPr>
            <a:xfrm>
              <a:off x="8248239" y="5299839"/>
              <a:ext cx="3810" cy="1083310"/>
            </a:xfrm>
            <a:custGeom>
              <a:avLst/>
              <a:gdLst/>
              <a:ahLst/>
              <a:cxnLst/>
              <a:rect l="l" t="t" r="r" b="b"/>
              <a:pathLst>
                <a:path w="3809" h="1083310">
                  <a:moveTo>
                    <a:pt x="3602" y="856302"/>
                  </a:moveTo>
                  <a:lnTo>
                    <a:pt x="3602" y="1082831"/>
                  </a:lnTo>
                </a:path>
                <a:path w="3809" h="1083310">
                  <a:moveTo>
                    <a:pt x="0" y="1082328"/>
                  </a:moveTo>
                  <a:lnTo>
                    <a:pt x="0" y="856302"/>
                  </a:lnTo>
                </a:path>
                <a:path w="3809" h="1083310">
                  <a:moveTo>
                    <a:pt x="3602" y="755972"/>
                  </a:moveTo>
                  <a:lnTo>
                    <a:pt x="3602" y="856302"/>
                  </a:lnTo>
                </a:path>
                <a:path w="3809" h="1083310">
                  <a:moveTo>
                    <a:pt x="0" y="856302"/>
                  </a:moveTo>
                  <a:lnTo>
                    <a:pt x="0" y="755972"/>
                  </a:lnTo>
                </a:path>
                <a:path w="3809" h="1083310">
                  <a:moveTo>
                    <a:pt x="3602" y="1592"/>
                  </a:moveTo>
                  <a:lnTo>
                    <a:pt x="3602" y="9212"/>
                  </a:lnTo>
                </a:path>
                <a:path w="3809" h="1083310">
                  <a:moveTo>
                    <a:pt x="3602" y="630300"/>
                  </a:moveTo>
                  <a:lnTo>
                    <a:pt x="3602" y="717872"/>
                  </a:lnTo>
                </a:path>
                <a:path w="3809" h="1083310">
                  <a:moveTo>
                    <a:pt x="0" y="717872"/>
                  </a:moveTo>
                  <a:lnTo>
                    <a:pt x="0" y="629824"/>
                  </a:lnTo>
                </a:path>
                <a:path w="3809" h="1083310">
                  <a:moveTo>
                    <a:pt x="0" y="9212"/>
                  </a:moveTo>
                  <a:lnTo>
                    <a:pt x="0" y="1592"/>
                  </a:lnTo>
                </a:path>
                <a:path w="3809" h="1083310">
                  <a:moveTo>
                    <a:pt x="3602" y="735652"/>
                  </a:moveTo>
                  <a:lnTo>
                    <a:pt x="3602" y="755972"/>
                  </a:lnTo>
                </a:path>
                <a:path w="3809" h="1083310">
                  <a:moveTo>
                    <a:pt x="0" y="755972"/>
                  </a:moveTo>
                  <a:lnTo>
                    <a:pt x="0" y="735652"/>
                  </a:lnTo>
                </a:path>
                <a:path w="3809" h="1083310">
                  <a:moveTo>
                    <a:pt x="3602" y="717872"/>
                  </a:moveTo>
                  <a:lnTo>
                    <a:pt x="3602" y="735652"/>
                  </a:lnTo>
                </a:path>
                <a:path w="3809" h="1083310">
                  <a:moveTo>
                    <a:pt x="0" y="735652"/>
                  </a:moveTo>
                  <a:lnTo>
                    <a:pt x="0" y="717872"/>
                  </a:lnTo>
                </a:path>
                <a:path w="3809" h="1083310">
                  <a:moveTo>
                    <a:pt x="3602" y="19372"/>
                  </a:moveTo>
                  <a:lnTo>
                    <a:pt x="3602" y="26537"/>
                  </a:lnTo>
                </a:path>
                <a:path w="3809" h="1083310">
                  <a:moveTo>
                    <a:pt x="0" y="26366"/>
                  </a:moveTo>
                  <a:lnTo>
                    <a:pt x="0" y="19372"/>
                  </a:lnTo>
                </a:path>
                <a:path w="3809" h="1083310">
                  <a:moveTo>
                    <a:pt x="3602" y="9212"/>
                  </a:moveTo>
                  <a:lnTo>
                    <a:pt x="3602" y="19372"/>
                  </a:lnTo>
                </a:path>
                <a:path w="3809" h="1083310">
                  <a:moveTo>
                    <a:pt x="0" y="19372"/>
                  </a:moveTo>
                  <a:lnTo>
                    <a:pt x="0" y="9212"/>
                  </a:lnTo>
                </a:path>
                <a:path w="3809" h="1083310">
                  <a:moveTo>
                    <a:pt x="3602" y="291"/>
                  </a:moveTo>
                  <a:lnTo>
                    <a:pt x="3602" y="1592"/>
                  </a:lnTo>
                </a:path>
                <a:path w="3809" h="1083310">
                  <a:moveTo>
                    <a:pt x="0" y="1592"/>
                  </a:moveTo>
                  <a:lnTo>
                    <a:pt x="0" y="0"/>
                  </a:lnTo>
                </a:path>
              </a:pathLst>
            </a:custGeom>
            <a:ln w="3175">
              <a:solidFill>
                <a:srgbClr val="8F8A93"/>
              </a:solidFill>
            </a:ln>
          </p:spPr>
          <p:txBody>
            <a:bodyPr wrap="square" lIns="0" tIns="0" rIns="0" bIns="0" rtlCol="0"/>
            <a:lstStyle/>
            <a:p>
              <a:endParaRPr lang="fr-FR" noProof="0" dirty="0"/>
            </a:p>
          </p:txBody>
        </p:sp>
        <p:sp>
          <p:nvSpPr>
            <p:cNvPr id="7550" name="object 7550"/>
            <p:cNvSpPr/>
            <p:nvPr/>
          </p:nvSpPr>
          <p:spPr>
            <a:xfrm>
              <a:off x="8251838" y="5300433"/>
              <a:ext cx="3810" cy="1083310"/>
            </a:xfrm>
            <a:custGeom>
              <a:avLst/>
              <a:gdLst/>
              <a:ahLst/>
              <a:cxnLst/>
              <a:rect l="l" t="t" r="r" b="b"/>
              <a:pathLst>
                <a:path w="3809" h="1083310">
                  <a:moveTo>
                    <a:pt x="3606" y="630186"/>
                  </a:moveTo>
                  <a:lnTo>
                    <a:pt x="0" y="629716"/>
                  </a:lnTo>
                  <a:lnTo>
                    <a:pt x="0" y="1082243"/>
                  </a:lnTo>
                  <a:lnTo>
                    <a:pt x="3606" y="1082751"/>
                  </a:lnTo>
                  <a:lnTo>
                    <a:pt x="3606" y="630186"/>
                  </a:lnTo>
                  <a:close/>
                </a:path>
                <a:path w="3809" h="1083310">
                  <a:moveTo>
                    <a:pt x="3606" y="0"/>
                  </a:moveTo>
                  <a:lnTo>
                    <a:pt x="0" y="0"/>
                  </a:lnTo>
                  <a:lnTo>
                    <a:pt x="0" y="25946"/>
                  </a:lnTo>
                  <a:lnTo>
                    <a:pt x="3606" y="25946"/>
                  </a:lnTo>
                  <a:lnTo>
                    <a:pt x="3606" y="0"/>
                  </a:lnTo>
                  <a:close/>
                </a:path>
              </a:pathLst>
            </a:custGeom>
            <a:solidFill>
              <a:srgbClr val="8F8992"/>
            </a:solidFill>
          </p:spPr>
          <p:txBody>
            <a:bodyPr wrap="square" lIns="0" tIns="0" rIns="0" bIns="0" rtlCol="0"/>
            <a:lstStyle/>
            <a:p>
              <a:endParaRPr lang="fr-FR" noProof="0" dirty="0"/>
            </a:p>
          </p:txBody>
        </p:sp>
        <p:sp>
          <p:nvSpPr>
            <p:cNvPr id="7551" name="object 7551"/>
            <p:cNvSpPr/>
            <p:nvPr/>
          </p:nvSpPr>
          <p:spPr>
            <a:xfrm>
              <a:off x="8251841" y="5300130"/>
              <a:ext cx="3810" cy="1083310"/>
            </a:xfrm>
            <a:custGeom>
              <a:avLst/>
              <a:gdLst/>
              <a:ahLst/>
              <a:cxnLst/>
              <a:rect l="l" t="t" r="r" b="b"/>
              <a:pathLst>
                <a:path w="3809" h="1083310">
                  <a:moveTo>
                    <a:pt x="3602" y="856011"/>
                  </a:moveTo>
                  <a:lnTo>
                    <a:pt x="3602" y="1083042"/>
                  </a:lnTo>
                </a:path>
                <a:path w="3809" h="1083310">
                  <a:moveTo>
                    <a:pt x="0" y="1082539"/>
                  </a:moveTo>
                  <a:lnTo>
                    <a:pt x="0" y="856011"/>
                  </a:lnTo>
                </a:path>
                <a:path w="3809" h="1083310">
                  <a:moveTo>
                    <a:pt x="3602" y="755681"/>
                  </a:moveTo>
                  <a:lnTo>
                    <a:pt x="3602" y="856011"/>
                  </a:lnTo>
                </a:path>
                <a:path w="3809" h="1083310">
                  <a:moveTo>
                    <a:pt x="0" y="856011"/>
                  </a:moveTo>
                  <a:lnTo>
                    <a:pt x="0" y="755681"/>
                  </a:lnTo>
                </a:path>
                <a:path w="3809" h="1083310">
                  <a:moveTo>
                    <a:pt x="3602" y="1301"/>
                  </a:moveTo>
                  <a:lnTo>
                    <a:pt x="3602" y="8921"/>
                  </a:lnTo>
                </a:path>
                <a:path w="3809" h="1083310">
                  <a:moveTo>
                    <a:pt x="3602" y="630485"/>
                  </a:moveTo>
                  <a:lnTo>
                    <a:pt x="3602" y="717581"/>
                  </a:lnTo>
                </a:path>
                <a:path w="3809" h="1083310">
                  <a:moveTo>
                    <a:pt x="0" y="717581"/>
                  </a:moveTo>
                  <a:lnTo>
                    <a:pt x="0" y="630009"/>
                  </a:lnTo>
                </a:path>
                <a:path w="3809" h="1083310">
                  <a:moveTo>
                    <a:pt x="0" y="8921"/>
                  </a:moveTo>
                  <a:lnTo>
                    <a:pt x="0" y="1301"/>
                  </a:lnTo>
                </a:path>
                <a:path w="3809" h="1083310">
                  <a:moveTo>
                    <a:pt x="3602" y="735361"/>
                  </a:moveTo>
                  <a:lnTo>
                    <a:pt x="3602" y="755681"/>
                  </a:lnTo>
                </a:path>
                <a:path w="3809" h="1083310">
                  <a:moveTo>
                    <a:pt x="0" y="755681"/>
                  </a:moveTo>
                  <a:lnTo>
                    <a:pt x="0" y="735361"/>
                  </a:lnTo>
                </a:path>
                <a:path w="3809" h="1083310">
                  <a:moveTo>
                    <a:pt x="3602" y="717581"/>
                  </a:moveTo>
                  <a:lnTo>
                    <a:pt x="3602" y="735361"/>
                  </a:lnTo>
                </a:path>
                <a:path w="3809" h="1083310">
                  <a:moveTo>
                    <a:pt x="0" y="735361"/>
                  </a:moveTo>
                  <a:lnTo>
                    <a:pt x="0" y="717581"/>
                  </a:lnTo>
                </a:path>
                <a:path w="3809" h="1083310">
                  <a:moveTo>
                    <a:pt x="3602" y="19081"/>
                  </a:moveTo>
                  <a:lnTo>
                    <a:pt x="3602" y="26417"/>
                  </a:lnTo>
                </a:path>
                <a:path w="3809" h="1083310">
                  <a:moveTo>
                    <a:pt x="0" y="26246"/>
                  </a:moveTo>
                  <a:lnTo>
                    <a:pt x="0" y="19081"/>
                  </a:lnTo>
                </a:path>
                <a:path w="3809" h="1083310">
                  <a:moveTo>
                    <a:pt x="3602" y="8921"/>
                  </a:moveTo>
                  <a:lnTo>
                    <a:pt x="3602" y="19081"/>
                  </a:lnTo>
                </a:path>
                <a:path w="3809" h="1083310">
                  <a:moveTo>
                    <a:pt x="0" y="19081"/>
                  </a:moveTo>
                  <a:lnTo>
                    <a:pt x="0" y="8921"/>
                  </a:lnTo>
                </a:path>
                <a:path w="3809" h="1083310">
                  <a:moveTo>
                    <a:pt x="3602" y="291"/>
                  </a:moveTo>
                  <a:lnTo>
                    <a:pt x="3602" y="1301"/>
                  </a:lnTo>
                </a:path>
                <a:path w="3809" h="1083310">
                  <a:moveTo>
                    <a:pt x="0" y="1301"/>
                  </a:moveTo>
                  <a:lnTo>
                    <a:pt x="0" y="0"/>
                  </a:lnTo>
                </a:path>
              </a:pathLst>
            </a:custGeom>
            <a:ln w="3175">
              <a:solidFill>
                <a:srgbClr val="8F8992"/>
              </a:solidFill>
            </a:ln>
          </p:spPr>
          <p:txBody>
            <a:bodyPr wrap="square" lIns="0" tIns="0" rIns="0" bIns="0" rtlCol="0"/>
            <a:lstStyle/>
            <a:p>
              <a:endParaRPr lang="fr-FR" noProof="0" dirty="0"/>
            </a:p>
          </p:txBody>
        </p:sp>
        <p:sp>
          <p:nvSpPr>
            <p:cNvPr id="7552" name="object 7552"/>
            <p:cNvSpPr/>
            <p:nvPr/>
          </p:nvSpPr>
          <p:spPr>
            <a:xfrm>
              <a:off x="8255444" y="5300586"/>
              <a:ext cx="2540" cy="1082675"/>
            </a:xfrm>
            <a:custGeom>
              <a:avLst/>
              <a:gdLst/>
              <a:ahLst/>
              <a:cxnLst/>
              <a:rect l="l" t="t" r="r" b="b"/>
              <a:pathLst>
                <a:path w="2540" h="1082675">
                  <a:moveTo>
                    <a:pt x="1917" y="630288"/>
                  </a:moveTo>
                  <a:lnTo>
                    <a:pt x="0" y="630288"/>
                  </a:lnTo>
                  <a:lnTo>
                    <a:pt x="0" y="1082598"/>
                  </a:lnTo>
                  <a:lnTo>
                    <a:pt x="1917" y="1082598"/>
                  </a:lnTo>
                  <a:lnTo>
                    <a:pt x="1917" y="630288"/>
                  </a:lnTo>
                  <a:close/>
                </a:path>
                <a:path w="2540" h="1082675">
                  <a:moveTo>
                    <a:pt x="1917" y="0"/>
                  </a:moveTo>
                  <a:lnTo>
                    <a:pt x="0" y="0"/>
                  </a:lnTo>
                  <a:lnTo>
                    <a:pt x="0" y="26060"/>
                  </a:lnTo>
                  <a:lnTo>
                    <a:pt x="1917" y="26060"/>
                  </a:lnTo>
                  <a:lnTo>
                    <a:pt x="1917" y="0"/>
                  </a:lnTo>
                  <a:close/>
                </a:path>
              </a:pathLst>
            </a:custGeom>
            <a:solidFill>
              <a:srgbClr val="8F8992"/>
            </a:solidFill>
          </p:spPr>
          <p:txBody>
            <a:bodyPr wrap="square" lIns="0" tIns="0" rIns="0" bIns="0" rtlCol="0"/>
            <a:lstStyle/>
            <a:p>
              <a:endParaRPr lang="fr-FR" noProof="0" dirty="0"/>
            </a:p>
          </p:txBody>
        </p:sp>
        <p:sp>
          <p:nvSpPr>
            <p:cNvPr id="7553" name="object 7553"/>
            <p:cNvSpPr/>
            <p:nvPr/>
          </p:nvSpPr>
          <p:spPr>
            <a:xfrm>
              <a:off x="8255444" y="5300422"/>
              <a:ext cx="2540" cy="1083310"/>
            </a:xfrm>
            <a:custGeom>
              <a:avLst/>
              <a:gdLst/>
              <a:ahLst/>
              <a:cxnLst/>
              <a:rect l="l" t="t" r="r" b="b"/>
              <a:pathLst>
                <a:path w="2540" h="1083310">
                  <a:moveTo>
                    <a:pt x="1921" y="855719"/>
                  </a:moveTo>
                  <a:lnTo>
                    <a:pt x="1921" y="1083018"/>
                  </a:lnTo>
                </a:path>
                <a:path w="2540" h="1083310">
                  <a:moveTo>
                    <a:pt x="0" y="1082750"/>
                  </a:moveTo>
                  <a:lnTo>
                    <a:pt x="0" y="855719"/>
                  </a:lnTo>
                </a:path>
                <a:path w="2540" h="1083310">
                  <a:moveTo>
                    <a:pt x="1921" y="755389"/>
                  </a:moveTo>
                  <a:lnTo>
                    <a:pt x="1921" y="855719"/>
                  </a:lnTo>
                </a:path>
                <a:path w="2540" h="1083310">
                  <a:moveTo>
                    <a:pt x="0" y="855719"/>
                  </a:moveTo>
                  <a:lnTo>
                    <a:pt x="0" y="755389"/>
                  </a:lnTo>
                </a:path>
                <a:path w="2540" h="1083310">
                  <a:moveTo>
                    <a:pt x="1921" y="1009"/>
                  </a:moveTo>
                  <a:lnTo>
                    <a:pt x="1921" y="8629"/>
                  </a:lnTo>
                </a:path>
                <a:path w="2540" h="1083310">
                  <a:moveTo>
                    <a:pt x="1921" y="630447"/>
                  </a:moveTo>
                  <a:lnTo>
                    <a:pt x="1921" y="717289"/>
                  </a:lnTo>
                </a:path>
                <a:path w="2540" h="1083310">
                  <a:moveTo>
                    <a:pt x="0" y="717289"/>
                  </a:moveTo>
                  <a:lnTo>
                    <a:pt x="0" y="630193"/>
                  </a:lnTo>
                </a:path>
                <a:path w="2540" h="1083310">
                  <a:moveTo>
                    <a:pt x="0" y="8629"/>
                  </a:moveTo>
                  <a:lnTo>
                    <a:pt x="0" y="1009"/>
                  </a:lnTo>
                </a:path>
                <a:path w="2540" h="1083310">
                  <a:moveTo>
                    <a:pt x="1921" y="735069"/>
                  </a:moveTo>
                  <a:lnTo>
                    <a:pt x="1921" y="755389"/>
                  </a:lnTo>
                </a:path>
                <a:path w="2540" h="1083310">
                  <a:moveTo>
                    <a:pt x="0" y="755389"/>
                  </a:moveTo>
                  <a:lnTo>
                    <a:pt x="0" y="735069"/>
                  </a:lnTo>
                </a:path>
                <a:path w="2540" h="1083310">
                  <a:moveTo>
                    <a:pt x="1921" y="717289"/>
                  </a:moveTo>
                  <a:lnTo>
                    <a:pt x="1921" y="735069"/>
                  </a:lnTo>
                </a:path>
                <a:path w="2540" h="1083310">
                  <a:moveTo>
                    <a:pt x="0" y="735069"/>
                  </a:moveTo>
                  <a:lnTo>
                    <a:pt x="0" y="717289"/>
                  </a:lnTo>
                </a:path>
                <a:path w="2540" h="1083310">
                  <a:moveTo>
                    <a:pt x="1921" y="18789"/>
                  </a:moveTo>
                  <a:lnTo>
                    <a:pt x="1921" y="26217"/>
                  </a:lnTo>
                </a:path>
                <a:path w="2540" h="1083310">
                  <a:moveTo>
                    <a:pt x="0" y="26126"/>
                  </a:moveTo>
                  <a:lnTo>
                    <a:pt x="0" y="18789"/>
                  </a:lnTo>
                </a:path>
                <a:path w="2540" h="1083310">
                  <a:moveTo>
                    <a:pt x="1921" y="8629"/>
                  </a:moveTo>
                  <a:lnTo>
                    <a:pt x="1921" y="18789"/>
                  </a:lnTo>
                </a:path>
                <a:path w="2540" h="1083310">
                  <a:moveTo>
                    <a:pt x="0" y="18789"/>
                  </a:moveTo>
                  <a:lnTo>
                    <a:pt x="0" y="8629"/>
                  </a:lnTo>
                </a:path>
                <a:path w="2540" h="1083310">
                  <a:moveTo>
                    <a:pt x="1921" y="155"/>
                  </a:moveTo>
                  <a:lnTo>
                    <a:pt x="1921" y="1009"/>
                  </a:lnTo>
                </a:path>
                <a:path w="2540" h="1083310">
                  <a:moveTo>
                    <a:pt x="0" y="1009"/>
                  </a:moveTo>
                  <a:lnTo>
                    <a:pt x="0" y="0"/>
                  </a:lnTo>
                </a:path>
              </a:pathLst>
            </a:custGeom>
            <a:ln w="3175">
              <a:solidFill>
                <a:srgbClr val="8F8992"/>
              </a:solidFill>
            </a:ln>
          </p:spPr>
          <p:txBody>
            <a:bodyPr wrap="square" lIns="0" tIns="0" rIns="0" bIns="0" rtlCol="0"/>
            <a:lstStyle/>
            <a:p>
              <a:endParaRPr lang="fr-FR" noProof="0" dirty="0"/>
            </a:p>
          </p:txBody>
        </p:sp>
        <p:sp>
          <p:nvSpPr>
            <p:cNvPr id="7554" name="object 7554"/>
            <p:cNvSpPr/>
            <p:nvPr/>
          </p:nvSpPr>
          <p:spPr>
            <a:xfrm>
              <a:off x="8257362" y="5300878"/>
              <a:ext cx="3810" cy="1083310"/>
            </a:xfrm>
            <a:custGeom>
              <a:avLst/>
              <a:gdLst/>
              <a:ahLst/>
              <a:cxnLst/>
              <a:rect l="l" t="t" r="r" b="b"/>
              <a:pathLst>
                <a:path w="3809" h="1083310">
                  <a:moveTo>
                    <a:pt x="3606" y="630478"/>
                  </a:moveTo>
                  <a:lnTo>
                    <a:pt x="0" y="629996"/>
                  </a:lnTo>
                  <a:lnTo>
                    <a:pt x="0" y="1082573"/>
                  </a:lnTo>
                  <a:lnTo>
                    <a:pt x="3606" y="1083068"/>
                  </a:lnTo>
                  <a:lnTo>
                    <a:pt x="3606" y="630478"/>
                  </a:lnTo>
                  <a:close/>
                </a:path>
                <a:path w="3809" h="1083310">
                  <a:moveTo>
                    <a:pt x="3606" y="0"/>
                  </a:moveTo>
                  <a:lnTo>
                    <a:pt x="0" y="0"/>
                  </a:lnTo>
                  <a:lnTo>
                    <a:pt x="0" y="25768"/>
                  </a:lnTo>
                  <a:lnTo>
                    <a:pt x="3606" y="25768"/>
                  </a:lnTo>
                  <a:lnTo>
                    <a:pt x="3606" y="0"/>
                  </a:lnTo>
                  <a:close/>
                </a:path>
              </a:pathLst>
            </a:custGeom>
            <a:solidFill>
              <a:srgbClr val="8F8992"/>
            </a:solidFill>
          </p:spPr>
          <p:txBody>
            <a:bodyPr wrap="square" lIns="0" tIns="0" rIns="0" bIns="0" rtlCol="0"/>
            <a:lstStyle/>
            <a:p>
              <a:endParaRPr lang="fr-FR" noProof="0" dirty="0"/>
            </a:p>
          </p:txBody>
        </p:sp>
        <p:sp>
          <p:nvSpPr>
            <p:cNvPr id="7555" name="object 7555"/>
            <p:cNvSpPr/>
            <p:nvPr/>
          </p:nvSpPr>
          <p:spPr>
            <a:xfrm>
              <a:off x="8257366" y="5300578"/>
              <a:ext cx="3810" cy="1083945"/>
            </a:xfrm>
            <a:custGeom>
              <a:avLst/>
              <a:gdLst/>
              <a:ahLst/>
              <a:cxnLst/>
              <a:rect l="l" t="t" r="r" b="b"/>
              <a:pathLst>
                <a:path w="3809" h="1083945">
                  <a:moveTo>
                    <a:pt x="3602" y="855564"/>
                  </a:moveTo>
                  <a:lnTo>
                    <a:pt x="3602" y="1083366"/>
                  </a:lnTo>
                </a:path>
                <a:path w="3809" h="1083945">
                  <a:moveTo>
                    <a:pt x="0" y="1082863"/>
                  </a:moveTo>
                  <a:lnTo>
                    <a:pt x="0" y="855564"/>
                  </a:lnTo>
                </a:path>
                <a:path w="3809" h="1083945">
                  <a:moveTo>
                    <a:pt x="3602" y="755234"/>
                  </a:moveTo>
                  <a:lnTo>
                    <a:pt x="3602" y="855564"/>
                  </a:lnTo>
                </a:path>
                <a:path w="3809" h="1083945">
                  <a:moveTo>
                    <a:pt x="0" y="855564"/>
                  </a:moveTo>
                  <a:lnTo>
                    <a:pt x="0" y="755234"/>
                  </a:lnTo>
                </a:path>
                <a:path w="3809" h="1083945">
                  <a:moveTo>
                    <a:pt x="3602" y="854"/>
                  </a:moveTo>
                  <a:lnTo>
                    <a:pt x="3602" y="8474"/>
                  </a:lnTo>
                </a:path>
                <a:path w="3809" h="1083945">
                  <a:moveTo>
                    <a:pt x="3602" y="630768"/>
                  </a:moveTo>
                  <a:lnTo>
                    <a:pt x="3602" y="717134"/>
                  </a:lnTo>
                </a:path>
                <a:path w="3809" h="1083945">
                  <a:moveTo>
                    <a:pt x="0" y="717134"/>
                  </a:moveTo>
                  <a:lnTo>
                    <a:pt x="0" y="630292"/>
                  </a:lnTo>
                </a:path>
                <a:path w="3809" h="1083945">
                  <a:moveTo>
                    <a:pt x="0" y="8474"/>
                  </a:moveTo>
                  <a:lnTo>
                    <a:pt x="0" y="854"/>
                  </a:lnTo>
                </a:path>
                <a:path w="3809" h="1083945">
                  <a:moveTo>
                    <a:pt x="3602" y="734914"/>
                  </a:moveTo>
                  <a:lnTo>
                    <a:pt x="3602" y="755234"/>
                  </a:lnTo>
                </a:path>
                <a:path w="3809" h="1083945">
                  <a:moveTo>
                    <a:pt x="0" y="755234"/>
                  </a:moveTo>
                  <a:lnTo>
                    <a:pt x="0" y="734914"/>
                  </a:lnTo>
                </a:path>
                <a:path w="3809" h="1083945">
                  <a:moveTo>
                    <a:pt x="3602" y="717134"/>
                  </a:moveTo>
                  <a:lnTo>
                    <a:pt x="3602" y="734914"/>
                  </a:lnTo>
                </a:path>
                <a:path w="3809" h="1083945">
                  <a:moveTo>
                    <a:pt x="0" y="734914"/>
                  </a:moveTo>
                  <a:lnTo>
                    <a:pt x="0" y="717134"/>
                  </a:lnTo>
                </a:path>
                <a:path w="3809" h="1083945">
                  <a:moveTo>
                    <a:pt x="3602" y="18634"/>
                  </a:moveTo>
                  <a:lnTo>
                    <a:pt x="3602" y="26233"/>
                  </a:lnTo>
                </a:path>
                <a:path w="3809" h="1083945">
                  <a:moveTo>
                    <a:pt x="0" y="26062"/>
                  </a:moveTo>
                  <a:lnTo>
                    <a:pt x="0" y="18634"/>
                  </a:lnTo>
                </a:path>
                <a:path w="3809" h="1083945">
                  <a:moveTo>
                    <a:pt x="3602" y="8474"/>
                  </a:moveTo>
                  <a:lnTo>
                    <a:pt x="3602" y="18634"/>
                  </a:lnTo>
                </a:path>
                <a:path w="3809" h="1083945">
                  <a:moveTo>
                    <a:pt x="0" y="18634"/>
                  </a:moveTo>
                  <a:lnTo>
                    <a:pt x="0" y="8474"/>
                  </a:lnTo>
                </a:path>
                <a:path w="3809" h="1083945">
                  <a:moveTo>
                    <a:pt x="3602" y="291"/>
                  </a:moveTo>
                  <a:lnTo>
                    <a:pt x="3602" y="854"/>
                  </a:lnTo>
                </a:path>
                <a:path w="3809" h="1083945">
                  <a:moveTo>
                    <a:pt x="0" y="854"/>
                  </a:moveTo>
                  <a:lnTo>
                    <a:pt x="0" y="0"/>
                  </a:lnTo>
                </a:path>
              </a:pathLst>
            </a:custGeom>
            <a:ln w="3175">
              <a:solidFill>
                <a:srgbClr val="8F8992"/>
              </a:solidFill>
            </a:ln>
          </p:spPr>
          <p:txBody>
            <a:bodyPr wrap="square" lIns="0" tIns="0" rIns="0" bIns="0" rtlCol="0"/>
            <a:lstStyle/>
            <a:p>
              <a:endParaRPr lang="fr-FR" noProof="0" dirty="0"/>
            </a:p>
          </p:txBody>
        </p:sp>
        <p:sp>
          <p:nvSpPr>
            <p:cNvPr id="7556" name="object 7556"/>
            <p:cNvSpPr/>
            <p:nvPr/>
          </p:nvSpPr>
          <p:spPr>
            <a:xfrm>
              <a:off x="8260969" y="5301437"/>
              <a:ext cx="3810" cy="1083310"/>
            </a:xfrm>
            <a:custGeom>
              <a:avLst/>
              <a:gdLst/>
              <a:ahLst/>
              <a:cxnLst/>
              <a:rect l="l" t="t" r="r" b="b"/>
              <a:pathLst>
                <a:path w="3809" h="1083310">
                  <a:moveTo>
                    <a:pt x="3594" y="630389"/>
                  </a:moveTo>
                  <a:lnTo>
                    <a:pt x="0" y="629920"/>
                  </a:lnTo>
                  <a:lnTo>
                    <a:pt x="0" y="1082509"/>
                  </a:lnTo>
                  <a:lnTo>
                    <a:pt x="3594" y="1083017"/>
                  </a:lnTo>
                  <a:lnTo>
                    <a:pt x="3594" y="630389"/>
                  </a:lnTo>
                  <a:close/>
                </a:path>
                <a:path w="3809" h="1083310">
                  <a:moveTo>
                    <a:pt x="3594" y="0"/>
                  </a:moveTo>
                  <a:lnTo>
                    <a:pt x="0" y="0"/>
                  </a:lnTo>
                  <a:lnTo>
                    <a:pt x="0" y="25374"/>
                  </a:lnTo>
                  <a:lnTo>
                    <a:pt x="3594" y="25374"/>
                  </a:lnTo>
                  <a:lnTo>
                    <a:pt x="3594" y="0"/>
                  </a:lnTo>
                  <a:close/>
                </a:path>
              </a:pathLst>
            </a:custGeom>
            <a:solidFill>
              <a:srgbClr val="8F8992"/>
            </a:solidFill>
          </p:spPr>
          <p:txBody>
            <a:bodyPr wrap="square" lIns="0" tIns="0" rIns="0" bIns="0" rtlCol="0"/>
            <a:lstStyle/>
            <a:p>
              <a:endParaRPr lang="fr-FR" noProof="0" dirty="0"/>
            </a:p>
          </p:txBody>
        </p:sp>
        <p:sp>
          <p:nvSpPr>
            <p:cNvPr id="7557" name="object 7557"/>
            <p:cNvSpPr/>
            <p:nvPr/>
          </p:nvSpPr>
          <p:spPr>
            <a:xfrm>
              <a:off x="8260969" y="5300869"/>
              <a:ext cx="3810" cy="1083945"/>
            </a:xfrm>
            <a:custGeom>
              <a:avLst/>
              <a:gdLst/>
              <a:ahLst/>
              <a:cxnLst/>
              <a:rect l="l" t="t" r="r" b="b"/>
              <a:pathLst>
                <a:path w="3809" h="1083945">
                  <a:moveTo>
                    <a:pt x="3602" y="855272"/>
                  </a:moveTo>
                  <a:lnTo>
                    <a:pt x="3602" y="1083577"/>
                  </a:lnTo>
                </a:path>
                <a:path w="3809" h="1083945">
                  <a:moveTo>
                    <a:pt x="0" y="1083074"/>
                  </a:moveTo>
                  <a:lnTo>
                    <a:pt x="0" y="855272"/>
                  </a:lnTo>
                </a:path>
                <a:path w="3809" h="1083945">
                  <a:moveTo>
                    <a:pt x="3602" y="754942"/>
                  </a:moveTo>
                  <a:lnTo>
                    <a:pt x="3602" y="855272"/>
                  </a:lnTo>
                </a:path>
                <a:path w="3809" h="1083945">
                  <a:moveTo>
                    <a:pt x="0" y="855272"/>
                  </a:moveTo>
                  <a:lnTo>
                    <a:pt x="0" y="754942"/>
                  </a:lnTo>
                </a:path>
                <a:path w="3809" h="1083945">
                  <a:moveTo>
                    <a:pt x="3602" y="562"/>
                  </a:moveTo>
                  <a:lnTo>
                    <a:pt x="3602" y="8182"/>
                  </a:lnTo>
                </a:path>
                <a:path w="3809" h="1083945">
                  <a:moveTo>
                    <a:pt x="3602" y="630952"/>
                  </a:moveTo>
                  <a:lnTo>
                    <a:pt x="3602" y="716842"/>
                  </a:lnTo>
                </a:path>
                <a:path w="3809" h="1083945">
                  <a:moveTo>
                    <a:pt x="0" y="716842"/>
                  </a:moveTo>
                  <a:lnTo>
                    <a:pt x="0" y="630476"/>
                  </a:lnTo>
                </a:path>
                <a:path w="3809" h="1083945">
                  <a:moveTo>
                    <a:pt x="0" y="8182"/>
                  </a:moveTo>
                  <a:lnTo>
                    <a:pt x="0" y="562"/>
                  </a:lnTo>
                </a:path>
                <a:path w="3809" h="1083945">
                  <a:moveTo>
                    <a:pt x="3602" y="734622"/>
                  </a:moveTo>
                  <a:lnTo>
                    <a:pt x="3602" y="754942"/>
                  </a:lnTo>
                </a:path>
                <a:path w="3809" h="1083945">
                  <a:moveTo>
                    <a:pt x="0" y="754942"/>
                  </a:moveTo>
                  <a:lnTo>
                    <a:pt x="0" y="734622"/>
                  </a:lnTo>
                </a:path>
                <a:path w="3809" h="1083945">
                  <a:moveTo>
                    <a:pt x="3602" y="716842"/>
                  </a:moveTo>
                  <a:lnTo>
                    <a:pt x="3602" y="734622"/>
                  </a:lnTo>
                </a:path>
                <a:path w="3809" h="1083945">
                  <a:moveTo>
                    <a:pt x="0" y="734622"/>
                  </a:moveTo>
                  <a:lnTo>
                    <a:pt x="0" y="716842"/>
                  </a:lnTo>
                </a:path>
                <a:path w="3809" h="1083945">
                  <a:moveTo>
                    <a:pt x="3602" y="18342"/>
                  </a:moveTo>
                  <a:lnTo>
                    <a:pt x="3602" y="26113"/>
                  </a:lnTo>
                </a:path>
                <a:path w="3809" h="1083945">
                  <a:moveTo>
                    <a:pt x="0" y="25941"/>
                  </a:moveTo>
                  <a:lnTo>
                    <a:pt x="0" y="18342"/>
                  </a:lnTo>
                </a:path>
                <a:path w="3809" h="1083945">
                  <a:moveTo>
                    <a:pt x="3602" y="8182"/>
                  </a:moveTo>
                  <a:lnTo>
                    <a:pt x="3602" y="18342"/>
                  </a:lnTo>
                </a:path>
                <a:path w="3809" h="1083945">
                  <a:moveTo>
                    <a:pt x="0" y="18342"/>
                  </a:moveTo>
                  <a:lnTo>
                    <a:pt x="0" y="8182"/>
                  </a:lnTo>
                </a:path>
                <a:path w="3809" h="1083945">
                  <a:moveTo>
                    <a:pt x="3602" y="291"/>
                  </a:moveTo>
                  <a:lnTo>
                    <a:pt x="3602" y="562"/>
                  </a:lnTo>
                </a:path>
                <a:path w="3809" h="1083945">
                  <a:moveTo>
                    <a:pt x="0" y="562"/>
                  </a:moveTo>
                  <a:lnTo>
                    <a:pt x="0" y="0"/>
                  </a:lnTo>
                </a:path>
              </a:pathLst>
            </a:custGeom>
            <a:ln w="3175">
              <a:solidFill>
                <a:srgbClr val="8F8992"/>
              </a:solidFill>
            </a:ln>
          </p:spPr>
          <p:txBody>
            <a:bodyPr wrap="square" lIns="0" tIns="0" rIns="0" bIns="0" rtlCol="0"/>
            <a:lstStyle/>
            <a:p>
              <a:endParaRPr lang="fr-FR" noProof="0" dirty="0"/>
            </a:p>
          </p:txBody>
        </p:sp>
        <p:sp>
          <p:nvSpPr>
            <p:cNvPr id="7558" name="object 7558"/>
            <p:cNvSpPr/>
            <p:nvPr/>
          </p:nvSpPr>
          <p:spPr>
            <a:xfrm>
              <a:off x="8264563" y="5301462"/>
              <a:ext cx="3810" cy="1083945"/>
            </a:xfrm>
            <a:custGeom>
              <a:avLst/>
              <a:gdLst/>
              <a:ahLst/>
              <a:cxnLst/>
              <a:rect l="l" t="t" r="r" b="b"/>
              <a:pathLst>
                <a:path w="3809" h="1083945">
                  <a:moveTo>
                    <a:pt x="3606" y="630847"/>
                  </a:moveTo>
                  <a:lnTo>
                    <a:pt x="0" y="630364"/>
                  </a:lnTo>
                  <a:lnTo>
                    <a:pt x="0" y="1082992"/>
                  </a:lnTo>
                  <a:lnTo>
                    <a:pt x="3606" y="1083513"/>
                  </a:lnTo>
                  <a:lnTo>
                    <a:pt x="3606" y="630847"/>
                  </a:lnTo>
                  <a:close/>
                </a:path>
                <a:path w="3809" h="1083945">
                  <a:moveTo>
                    <a:pt x="3606" y="0"/>
                  </a:moveTo>
                  <a:lnTo>
                    <a:pt x="0" y="0"/>
                  </a:lnTo>
                  <a:lnTo>
                    <a:pt x="0" y="25527"/>
                  </a:lnTo>
                  <a:lnTo>
                    <a:pt x="3606" y="25527"/>
                  </a:lnTo>
                  <a:lnTo>
                    <a:pt x="3606" y="0"/>
                  </a:lnTo>
                  <a:close/>
                </a:path>
              </a:pathLst>
            </a:custGeom>
            <a:solidFill>
              <a:srgbClr val="8F8992"/>
            </a:solidFill>
          </p:spPr>
          <p:txBody>
            <a:bodyPr wrap="square" lIns="0" tIns="0" rIns="0" bIns="0" rtlCol="0"/>
            <a:lstStyle/>
            <a:p>
              <a:endParaRPr lang="fr-FR" noProof="0" dirty="0"/>
            </a:p>
          </p:txBody>
        </p:sp>
        <p:sp>
          <p:nvSpPr>
            <p:cNvPr id="7559" name="object 7559"/>
            <p:cNvSpPr/>
            <p:nvPr/>
          </p:nvSpPr>
          <p:spPr>
            <a:xfrm>
              <a:off x="8264572" y="5301160"/>
              <a:ext cx="3810" cy="1083945"/>
            </a:xfrm>
            <a:custGeom>
              <a:avLst/>
              <a:gdLst/>
              <a:ahLst/>
              <a:cxnLst/>
              <a:rect l="l" t="t" r="r" b="b"/>
              <a:pathLst>
                <a:path w="3809" h="1083945">
                  <a:moveTo>
                    <a:pt x="3602" y="854980"/>
                  </a:moveTo>
                  <a:lnTo>
                    <a:pt x="3602" y="1083806"/>
                  </a:lnTo>
                </a:path>
                <a:path w="3809" h="1083945">
                  <a:moveTo>
                    <a:pt x="0" y="1083285"/>
                  </a:moveTo>
                  <a:lnTo>
                    <a:pt x="0" y="854980"/>
                  </a:lnTo>
                </a:path>
                <a:path w="3809" h="1083945">
                  <a:moveTo>
                    <a:pt x="3602" y="754650"/>
                  </a:moveTo>
                  <a:lnTo>
                    <a:pt x="3602" y="854980"/>
                  </a:lnTo>
                </a:path>
                <a:path w="3809" h="1083945">
                  <a:moveTo>
                    <a:pt x="0" y="854980"/>
                  </a:moveTo>
                  <a:lnTo>
                    <a:pt x="0" y="754650"/>
                  </a:lnTo>
                </a:path>
                <a:path w="3809" h="1083945">
                  <a:moveTo>
                    <a:pt x="3602" y="291"/>
                  </a:moveTo>
                  <a:lnTo>
                    <a:pt x="3602" y="7890"/>
                  </a:lnTo>
                </a:path>
                <a:path w="3809" h="1083945">
                  <a:moveTo>
                    <a:pt x="3602" y="631137"/>
                  </a:moveTo>
                  <a:lnTo>
                    <a:pt x="3602" y="716550"/>
                  </a:lnTo>
                </a:path>
                <a:path w="3809" h="1083945">
                  <a:moveTo>
                    <a:pt x="0" y="716550"/>
                  </a:moveTo>
                  <a:lnTo>
                    <a:pt x="0" y="630661"/>
                  </a:lnTo>
                </a:path>
                <a:path w="3809" h="1083945">
                  <a:moveTo>
                    <a:pt x="0" y="7890"/>
                  </a:moveTo>
                  <a:lnTo>
                    <a:pt x="0" y="270"/>
                  </a:lnTo>
                </a:path>
                <a:path w="3809" h="1083945">
                  <a:moveTo>
                    <a:pt x="3602" y="734330"/>
                  </a:moveTo>
                  <a:lnTo>
                    <a:pt x="3602" y="754650"/>
                  </a:lnTo>
                </a:path>
                <a:path w="3809" h="1083945">
                  <a:moveTo>
                    <a:pt x="0" y="754650"/>
                  </a:moveTo>
                  <a:lnTo>
                    <a:pt x="0" y="734330"/>
                  </a:lnTo>
                </a:path>
                <a:path w="3809" h="1083945">
                  <a:moveTo>
                    <a:pt x="3602" y="716550"/>
                  </a:moveTo>
                  <a:lnTo>
                    <a:pt x="3602" y="734330"/>
                  </a:lnTo>
                </a:path>
                <a:path w="3809" h="1083945">
                  <a:moveTo>
                    <a:pt x="0" y="734330"/>
                  </a:moveTo>
                  <a:lnTo>
                    <a:pt x="0" y="716550"/>
                  </a:lnTo>
                </a:path>
                <a:path w="3809" h="1083945">
                  <a:moveTo>
                    <a:pt x="3602" y="18050"/>
                  </a:moveTo>
                  <a:lnTo>
                    <a:pt x="3602" y="25992"/>
                  </a:lnTo>
                </a:path>
                <a:path w="3809" h="1083945">
                  <a:moveTo>
                    <a:pt x="0" y="25821"/>
                  </a:moveTo>
                  <a:lnTo>
                    <a:pt x="0" y="18050"/>
                  </a:lnTo>
                </a:path>
                <a:path w="3809" h="1083945">
                  <a:moveTo>
                    <a:pt x="3602" y="7890"/>
                  </a:moveTo>
                  <a:lnTo>
                    <a:pt x="3602" y="18050"/>
                  </a:lnTo>
                </a:path>
                <a:path w="3809" h="1083945">
                  <a:moveTo>
                    <a:pt x="0" y="18050"/>
                  </a:moveTo>
                  <a:lnTo>
                    <a:pt x="0" y="7890"/>
                  </a:lnTo>
                </a:path>
                <a:path w="3809" h="1083945">
                  <a:moveTo>
                    <a:pt x="0" y="270"/>
                  </a:moveTo>
                  <a:lnTo>
                    <a:pt x="0" y="0"/>
                  </a:lnTo>
                </a:path>
              </a:pathLst>
            </a:custGeom>
            <a:ln w="3175">
              <a:solidFill>
                <a:srgbClr val="8F8992"/>
              </a:solidFill>
            </a:ln>
          </p:spPr>
          <p:txBody>
            <a:bodyPr wrap="square" lIns="0" tIns="0" rIns="0" bIns="0" rtlCol="0"/>
            <a:lstStyle/>
            <a:p>
              <a:endParaRPr lang="fr-FR" noProof="0" dirty="0"/>
            </a:p>
          </p:txBody>
        </p:sp>
        <p:sp>
          <p:nvSpPr>
            <p:cNvPr id="7560" name="object 7560"/>
            <p:cNvSpPr/>
            <p:nvPr/>
          </p:nvSpPr>
          <p:spPr>
            <a:xfrm>
              <a:off x="8268170" y="5301589"/>
              <a:ext cx="1905" cy="1083945"/>
            </a:xfrm>
            <a:custGeom>
              <a:avLst/>
              <a:gdLst/>
              <a:ahLst/>
              <a:cxnLst/>
              <a:rect l="l" t="t" r="r" b="b"/>
              <a:pathLst>
                <a:path w="1904" h="1083945">
                  <a:moveTo>
                    <a:pt x="1676" y="630936"/>
                  </a:moveTo>
                  <a:lnTo>
                    <a:pt x="0" y="630936"/>
                  </a:lnTo>
                  <a:lnTo>
                    <a:pt x="0" y="1083386"/>
                  </a:lnTo>
                  <a:lnTo>
                    <a:pt x="1676" y="1083386"/>
                  </a:lnTo>
                  <a:lnTo>
                    <a:pt x="1676" y="630936"/>
                  </a:lnTo>
                  <a:close/>
                </a:path>
                <a:path w="1904" h="1083945">
                  <a:moveTo>
                    <a:pt x="1676" y="0"/>
                  </a:moveTo>
                  <a:lnTo>
                    <a:pt x="0" y="0"/>
                  </a:lnTo>
                  <a:lnTo>
                    <a:pt x="0" y="25654"/>
                  </a:lnTo>
                  <a:lnTo>
                    <a:pt x="1676" y="25654"/>
                  </a:lnTo>
                  <a:lnTo>
                    <a:pt x="1676" y="0"/>
                  </a:lnTo>
                  <a:close/>
                </a:path>
              </a:pathLst>
            </a:custGeom>
            <a:solidFill>
              <a:srgbClr val="8F8992"/>
            </a:solidFill>
          </p:spPr>
          <p:txBody>
            <a:bodyPr wrap="square" lIns="0" tIns="0" rIns="0" bIns="0" rtlCol="0"/>
            <a:lstStyle/>
            <a:p>
              <a:endParaRPr lang="fr-FR" noProof="0" dirty="0"/>
            </a:p>
          </p:txBody>
        </p:sp>
        <p:sp>
          <p:nvSpPr>
            <p:cNvPr id="7561" name="object 7561"/>
            <p:cNvSpPr/>
            <p:nvPr/>
          </p:nvSpPr>
          <p:spPr>
            <a:xfrm>
              <a:off x="8268175" y="5301452"/>
              <a:ext cx="1905" cy="1083945"/>
            </a:xfrm>
            <a:custGeom>
              <a:avLst/>
              <a:gdLst/>
              <a:ahLst/>
              <a:cxnLst/>
              <a:rect l="l" t="t" r="r" b="b"/>
              <a:pathLst>
                <a:path w="1904" h="1083945">
                  <a:moveTo>
                    <a:pt x="1681" y="854689"/>
                  </a:moveTo>
                  <a:lnTo>
                    <a:pt x="1681" y="1083770"/>
                  </a:lnTo>
                </a:path>
                <a:path w="1904" h="1083945">
                  <a:moveTo>
                    <a:pt x="0" y="1083515"/>
                  </a:moveTo>
                  <a:lnTo>
                    <a:pt x="0" y="854689"/>
                  </a:lnTo>
                </a:path>
                <a:path w="1904" h="1083945">
                  <a:moveTo>
                    <a:pt x="1681" y="754359"/>
                  </a:moveTo>
                  <a:lnTo>
                    <a:pt x="1681" y="854689"/>
                  </a:lnTo>
                </a:path>
                <a:path w="1904" h="1083945">
                  <a:moveTo>
                    <a:pt x="0" y="854689"/>
                  </a:moveTo>
                  <a:lnTo>
                    <a:pt x="0" y="754359"/>
                  </a:lnTo>
                </a:path>
                <a:path w="1904" h="1083945">
                  <a:moveTo>
                    <a:pt x="1681" y="136"/>
                  </a:moveTo>
                  <a:lnTo>
                    <a:pt x="1681" y="7599"/>
                  </a:lnTo>
                </a:path>
                <a:path w="1904" h="1083945">
                  <a:moveTo>
                    <a:pt x="1681" y="631067"/>
                  </a:moveTo>
                  <a:lnTo>
                    <a:pt x="1681" y="716259"/>
                  </a:lnTo>
                </a:path>
                <a:path w="1904" h="1083945">
                  <a:moveTo>
                    <a:pt x="0" y="716259"/>
                  </a:moveTo>
                  <a:lnTo>
                    <a:pt x="0" y="630845"/>
                  </a:lnTo>
                </a:path>
                <a:path w="1904" h="1083945">
                  <a:moveTo>
                    <a:pt x="0" y="7599"/>
                  </a:moveTo>
                  <a:lnTo>
                    <a:pt x="0" y="0"/>
                  </a:lnTo>
                </a:path>
                <a:path w="1904" h="1083945">
                  <a:moveTo>
                    <a:pt x="1681" y="734039"/>
                  </a:moveTo>
                  <a:lnTo>
                    <a:pt x="1681" y="754359"/>
                  </a:lnTo>
                </a:path>
                <a:path w="1904" h="1083945">
                  <a:moveTo>
                    <a:pt x="0" y="754359"/>
                  </a:moveTo>
                  <a:lnTo>
                    <a:pt x="0" y="734039"/>
                  </a:lnTo>
                </a:path>
                <a:path w="1904" h="1083945">
                  <a:moveTo>
                    <a:pt x="1681" y="716259"/>
                  </a:moveTo>
                  <a:lnTo>
                    <a:pt x="1681" y="734039"/>
                  </a:lnTo>
                </a:path>
                <a:path w="1904" h="1083945">
                  <a:moveTo>
                    <a:pt x="0" y="734039"/>
                  </a:moveTo>
                  <a:lnTo>
                    <a:pt x="0" y="716259"/>
                  </a:lnTo>
                </a:path>
                <a:path w="1904" h="1083945">
                  <a:moveTo>
                    <a:pt x="1681" y="17759"/>
                  </a:moveTo>
                  <a:lnTo>
                    <a:pt x="1681" y="25781"/>
                  </a:lnTo>
                </a:path>
                <a:path w="1904" h="1083945">
                  <a:moveTo>
                    <a:pt x="0" y="25701"/>
                  </a:moveTo>
                  <a:lnTo>
                    <a:pt x="0" y="17759"/>
                  </a:lnTo>
                </a:path>
                <a:path w="1904" h="1083945">
                  <a:moveTo>
                    <a:pt x="1681" y="7599"/>
                  </a:moveTo>
                  <a:lnTo>
                    <a:pt x="1681" y="17759"/>
                  </a:lnTo>
                </a:path>
                <a:path w="1904" h="1083945">
                  <a:moveTo>
                    <a:pt x="0" y="17759"/>
                  </a:moveTo>
                  <a:lnTo>
                    <a:pt x="0" y="7599"/>
                  </a:lnTo>
                </a:path>
              </a:pathLst>
            </a:custGeom>
            <a:ln w="3175">
              <a:solidFill>
                <a:srgbClr val="8F8992"/>
              </a:solidFill>
            </a:ln>
          </p:spPr>
          <p:txBody>
            <a:bodyPr wrap="square" lIns="0" tIns="0" rIns="0" bIns="0" rtlCol="0"/>
            <a:lstStyle/>
            <a:p>
              <a:endParaRPr lang="fr-FR" noProof="0" dirty="0"/>
            </a:p>
          </p:txBody>
        </p:sp>
        <p:sp>
          <p:nvSpPr>
            <p:cNvPr id="7562" name="object 7562"/>
            <p:cNvSpPr/>
            <p:nvPr/>
          </p:nvSpPr>
          <p:spPr>
            <a:xfrm>
              <a:off x="8269846" y="5301881"/>
              <a:ext cx="3810" cy="1083945"/>
            </a:xfrm>
            <a:custGeom>
              <a:avLst/>
              <a:gdLst/>
              <a:ahLst/>
              <a:cxnLst/>
              <a:rect l="l" t="t" r="r" b="b"/>
              <a:pathLst>
                <a:path w="3809" h="1083945">
                  <a:moveTo>
                    <a:pt x="3606" y="631126"/>
                  </a:moveTo>
                  <a:lnTo>
                    <a:pt x="0" y="630643"/>
                  </a:lnTo>
                  <a:lnTo>
                    <a:pt x="0" y="1083348"/>
                  </a:lnTo>
                  <a:lnTo>
                    <a:pt x="3606" y="1083894"/>
                  </a:lnTo>
                  <a:lnTo>
                    <a:pt x="3606" y="631126"/>
                  </a:lnTo>
                  <a:close/>
                </a:path>
                <a:path w="3809" h="1083945">
                  <a:moveTo>
                    <a:pt x="3606" y="0"/>
                  </a:moveTo>
                  <a:lnTo>
                    <a:pt x="0" y="0"/>
                  </a:lnTo>
                  <a:lnTo>
                    <a:pt x="0" y="25361"/>
                  </a:lnTo>
                  <a:lnTo>
                    <a:pt x="3606" y="25361"/>
                  </a:lnTo>
                  <a:lnTo>
                    <a:pt x="3606" y="0"/>
                  </a:lnTo>
                  <a:close/>
                </a:path>
              </a:pathLst>
            </a:custGeom>
            <a:solidFill>
              <a:srgbClr val="8F8992"/>
            </a:solidFill>
          </p:spPr>
          <p:txBody>
            <a:bodyPr wrap="square" lIns="0" tIns="0" rIns="0" bIns="0" rtlCol="0"/>
            <a:lstStyle/>
            <a:p>
              <a:endParaRPr lang="fr-FR" noProof="0" dirty="0"/>
            </a:p>
          </p:txBody>
        </p:sp>
        <p:sp>
          <p:nvSpPr>
            <p:cNvPr id="7563" name="object 7563"/>
            <p:cNvSpPr/>
            <p:nvPr/>
          </p:nvSpPr>
          <p:spPr>
            <a:xfrm>
              <a:off x="8269856" y="5301588"/>
              <a:ext cx="3810" cy="1084580"/>
            </a:xfrm>
            <a:custGeom>
              <a:avLst/>
              <a:gdLst/>
              <a:ahLst/>
              <a:cxnLst/>
              <a:rect l="l" t="t" r="r" b="b"/>
              <a:pathLst>
                <a:path w="3809" h="1084579">
                  <a:moveTo>
                    <a:pt x="3602" y="854553"/>
                  </a:moveTo>
                  <a:lnTo>
                    <a:pt x="3602" y="1084182"/>
                  </a:lnTo>
                </a:path>
                <a:path w="3809" h="1084579">
                  <a:moveTo>
                    <a:pt x="0" y="1083634"/>
                  </a:moveTo>
                  <a:lnTo>
                    <a:pt x="0" y="854553"/>
                  </a:lnTo>
                </a:path>
                <a:path w="3809" h="1084579">
                  <a:moveTo>
                    <a:pt x="3602" y="754223"/>
                  </a:moveTo>
                  <a:lnTo>
                    <a:pt x="3602" y="854553"/>
                  </a:lnTo>
                </a:path>
                <a:path w="3809" h="1084579">
                  <a:moveTo>
                    <a:pt x="0" y="854553"/>
                  </a:moveTo>
                  <a:lnTo>
                    <a:pt x="0" y="754223"/>
                  </a:lnTo>
                </a:path>
                <a:path w="3809" h="1084579">
                  <a:moveTo>
                    <a:pt x="3602" y="291"/>
                  </a:moveTo>
                  <a:lnTo>
                    <a:pt x="3602" y="7463"/>
                  </a:lnTo>
                </a:path>
                <a:path w="3809" h="1084579">
                  <a:moveTo>
                    <a:pt x="3602" y="631407"/>
                  </a:moveTo>
                  <a:lnTo>
                    <a:pt x="3602" y="716123"/>
                  </a:lnTo>
                </a:path>
                <a:path w="3809" h="1084579">
                  <a:moveTo>
                    <a:pt x="0" y="716123"/>
                  </a:moveTo>
                  <a:lnTo>
                    <a:pt x="0" y="630931"/>
                  </a:lnTo>
                </a:path>
                <a:path w="3809" h="1084579">
                  <a:moveTo>
                    <a:pt x="0" y="7463"/>
                  </a:moveTo>
                  <a:lnTo>
                    <a:pt x="0" y="0"/>
                  </a:lnTo>
                </a:path>
                <a:path w="3809" h="1084579">
                  <a:moveTo>
                    <a:pt x="3602" y="733903"/>
                  </a:moveTo>
                  <a:lnTo>
                    <a:pt x="3602" y="754223"/>
                  </a:lnTo>
                </a:path>
                <a:path w="3809" h="1084579">
                  <a:moveTo>
                    <a:pt x="0" y="754223"/>
                  </a:moveTo>
                  <a:lnTo>
                    <a:pt x="0" y="733903"/>
                  </a:lnTo>
                </a:path>
                <a:path w="3809" h="1084579">
                  <a:moveTo>
                    <a:pt x="3602" y="716123"/>
                  </a:moveTo>
                  <a:lnTo>
                    <a:pt x="3602" y="733903"/>
                  </a:lnTo>
                </a:path>
                <a:path w="3809" h="1084579">
                  <a:moveTo>
                    <a:pt x="0" y="733903"/>
                  </a:moveTo>
                  <a:lnTo>
                    <a:pt x="0" y="716123"/>
                  </a:lnTo>
                </a:path>
                <a:path w="3809" h="1084579">
                  <a:moveTo>
                    <a:pt x="3602" y="17623"/>
                  </a:moveTo>
                  <a:lnTo>
                    <a:pt x="3602" y="25816"/>
                  </a:lnTo>
                </a:path>
                <a:path w="3809" h="1084579">
                  <a:moveTo>
                    <a:pt x="0" y="25645"/>
                  </a:moveTo>
                  <a:lnTo>
                    <a:pt x="0" y="17623"/>
                  </a:lnTo>
                </a:path>
                <a:path w="3809" h="1084579">
                  <a:moveTo>
                    <a:pt x="3602" y="7463"/>
                  </a:moveTo>
                  <a:lnTo>
                    <a:pt x="3602" y="17623"/>
                  </a:lnTo>
                </a:path>
                <a:path w="3809" h="1084579">
                  <a:moveTo>
                    <a:pt x="0" y="17623"/>
                  </a:moveTo>
                  <a:lnTo>
                    <a:pt x="0" y="7463"/>
                  </a:lnTo>
                </a:path>
              </a:pathLst>
            </a:custGeom>
            <a:ln w="3175">
              <a:solidFill>
                <a:srgbClr val="8F8992"/>
              </a:solidFill>
            </a:ln>
          </p:spPr>
          <p:txBody>
            <a:bodyPr wrap="square" lIns="0" tIns="0" rIns="0" bIns="0" rtlCol="0"/>
            <a:lstStyle/>
            <a:p>
              <a:endParaRPr lang="fr-FR" noProof="0" dirty="0"/>
            </a:p>
          </p:txBody>
        </p:sp>
        <p:sp>
          <p:nvSpPr>
            <p:cNvPr id="7564" name="object 7564"/>
            <p:cNvSpPr/>
            <p:nvPr/>
          </p:nvSpPr>
          <p:spPr>
            <a:xfrm>
              <a:off x="8273453" y="5302173"/>
              <a:ext cx="3810" cy="1084580"/>
            </a:xfrm>
            <a:custGeom>
              <a:avLst/>
              <a:gdLst/>
              <a:ahLst/>
              <a:cxnLst/>
              <a:rect l="l" t="t" r="r" b="b"/>
              <a:pathLst>
                <a:path w="3809" h="1084579">
                  <a:moveTo>
                    <a:pt x="3606" y="631304"/>
                  </a:moveTo>
                  <a:lnTo>
                    <a:pt x="0" y="630834"/>
                  </a:lnTo>
                  <a:lnTo>
                    <a:pt x="0" y="1083602"/>
                  </a:lnTo>
                  <a:lnTo>
                    <a:pt x="3606" y="1084148"/>
                  </a:lnTo>
                  <a:lnTo>
                    <a:pt x="3606" y="631304"/>
                  </a:lnTo>
                  <a:close/>
                </a:path>
                <a:path w="3809" h="1084579">
                  <a:moveTo>
                    <a:pt x="3606" y="0"/>
                  </a:moveTo>
                  <a:lnTo>
                    <a:pt x="0" y="0"/>
                  </a:lnTo>
                  <a:lnTo>
                    <a:pt x="0" y="25234"/>
                  </a:lnTo>
                  <a:lnTo>
                    <a:pt x="3606" y="25234"/>
                  </a:lnTo>
                  <a:lnTo>
                    <a:pt x="3606" y="0"/>
                  </a:lnTo>
                  <a:close/>
                </a:path>
              </a:pathLst>
            </a:custGeom>
            <a:solidFill>
              <a:srgbClr val="8F8992"/>
            </a:solidFill>
          </p:spPr>
          <p:txBody>
            <a:bodyPr wrap="square" lIns="0" tIns="0" rIns="0" bIns="0" rtlCol="0"/>
            <a:lstStyle/>
            <a:p>
              <a:endParaRPr lang="fr-FR" noProof="0" dirty="0"/>
            </a:p>
          </p:txBody>
        </p:sp>
        <p:sp>
          <p:nvSpPr>
            <p:cNvPr id="7565" name="object 7565"/>
            <p:cNvSpPr/>
            <p:nvPr/>
          </p:nvSpPr>
          <p:spPr>
            <a:xfrm>
              <a:off x="8273459" y="5301880"/>
              <a:ext cx="3810" cy="1084580"/>
            </a:xfrm>
            <a:custGeom>
              <a:avLst/>
              <a:gdLst/>
              <a:ahLst/>
              <a:cxnLst/>
              <a:rect l="l" t="t" r="r" b="b"/>
              <a:pathLst>
                <a:path w="3809" h="1084579">
                  <a:moveTo>
                    <a:pt x="3602" y="854261"/>
                  </a:moveTo>
                  <a:lnTo>
                    <a:pt x="3602" y="1084438"/>
                  </a:lnTo>
                </a:path>
                <a:path w="3809" h="1084579">
                  <a:moveTo>
                    <a:pt x="0" y="1083890"/>
                  </a:moveTo>
                  <a:lnTo>
                    <a:pt x="0" y="854261"/>
                  </a:lnTo>
                </a:path>
                <a:path w="3809" h="1084579">
                  <a:moveTo>
                    <a:pt x="3602" y="753931"/>
                  </a:moveTo>
                  <a:lnTo>
                    <a:pt x="3602" y="854261"/>
                  </a:lnTo>
                </a:path>
                <a:path w="3809" h="1084579">
                  <a:moveTo>
                    <a:pt x="0" y="854261"/>
                  </a:moveTo>
                  <a:lnTo>
                    <a:pt x="0" y="753931"/>
                  </a:lnTo>
                </a:path>
                <a:path w="3809" h="1084579">
                  <a:moveTo>
                    <a:pt x="3602" y="291"/>
                  </a:moveTo>
                  <a:lnTo>
                    <a:pt x="3602" y="7171"/>
                  </a:lnTo>
                </a:path>
                <a:path w="3809" h="1084579">
                  <a:moveTo>
                    <a:pt x="3602" y="631592"/>
                  </a:moveTo>
                  <a:lnTo>
                    <a:pt x="3602" y="715831"/>
                  </a:lnTo>
                </a:path>
                <a:path w="3809" h="1084579">
                  <a:moveTo>
                    <a:pt x="0" y="715831"/>
                  </a:moveTo>
                  <a:lnTo>
                    <a:pt x="0" y="631116"/>
                  </a:lnTo>
                </a:path>
                <a:path w="3809" h="1084579">
                  <a:moveTo>
                    <a:pt x="0" y="7171"/>
                  </a:moveTo>
                  <a:lnTo>
                    <a:pt x="0" y="0"/>
                  </a:lnTo>
                </a:path>
                <a:path w="3809" h="1084579">
                  <a:moveTo>
                    <a:pt x="3602" y="733611"/>
                  </a:moveTo>
                  <a:lnTo>
                    <a:pt x="3602" y="753931"/>
                  </a:lnTo>
                </a:path>
                <a:path w="3809" h="1084579">
                  <a:moveTo>
                    <a:pt x="0" y="753931"/>
                  </a:moveTo>
                  <a:lnTo>
                    <a:pt x="0" y="733611"/>
                  </a:lnTo>
                </a:path>
                <a:path w="3809" h="1084579">
                  <a:moveTo>
                    <a:pt x="3602" y="715831"/>
                  </a:moveTo>
                  <a:lnTo>
                    <a:pt x="3602" y="733611"/>
                  </a:lnTo>
                </a:path>
                <a:path w="3809" h="1084579">
                  <a:moveTo>
                    <a:pt x="0" y="733611"/>
                  </a:moveTo>
                  <a:lnTo>
                    <a:pt x="0" y="715831"/>
                  </a:lnTo>
                </a:path>
                <a:path w="3809" h="1084579">
                  <a:moveTo>
                    <a:pt x="3602" y="17331"/>
                  </a:moveTo>
                  <a:lnTo>
                    <a:pt x="3602" y="25696"/>
                  </a:lnTo>
                </a:path>
                <a:path w="3809" h="1084579">
                  <a:moveTo>
                    <a:pt x="0" y="25525"/>
                  </a:moveTo>
                  <a:lnTo>
                    <a:pt x="0" y="17331"/>
                  </a:lnTo>
                </a:path>
                <a:path w="3809" h="1084579">
                  <a:moveTo>
                    <a:pt x="3602" y="7171"/>
                  </a:moveTo>
                  <a:lnTo>
                    <a:pt x="3602" y="17331"/>
                  </a:lnTo>
                </a:path>
                <a:path w="3809" h="1084579">
                  <a:moveTo>
                    <a:pt x="0" y="17331"/>
                  </a:moveTo>
                  <a:lnTo>
                    <a:pt x="0" y="7171"/>
                  </a:lnTo>
                </a:path>
              </a:pathLst>
            </a:custGeom>
            <a:ln w="3175">
              <a:solidFill>
                <a:srgbClr val="8F8992"/>
              </a:solidFill>
            </a:ln>
          </p:spPr>
          <p:txBody>
            <a:bodyPr wrap="square" lIns="0" tIns="0" rIns="0" bIns="0" rtlCol="0"/>
            <a:lstStyle/>
            <a:p>
              <a:endParaRPr lang="fr-FR" noProof="0" dirty="0"/>
            </a:p>
          </p:txBody>
        </p:sp>
        <p:sp>
          <p:nvSpPr>
            <p:cNvPr id="7566" name="object 7566"/>
            <p:cNvSpPr/>
            <p:nvPr/>
          </p:nvSpPr>
          <p:spPr>
            <a:xfrm>
              <a:off x="8277060" y="5302338"/>
              <a:ext cx="2540" cy="1084580"/>
            </a:xfrm>
            <a:custGeom>
              <a:avLst/>
              <a:gdLst/>
              <a:ahLst/>
              <a:cxnLst/>
              <a:rect l="l" t="t" r="r" b="b"/>
              <a:pathLst>
                <a:path w="2540" h="1084579">
                  <a:moveTo>
                    <a:pt x="1917" y="631393"/>
                  </a:moveTo>
                  <a:lnTo>
                    <a:pt x="0" y="631393"/>
                  </a:lnTo>
                  <a:lnTo>
                    <a:pt x="0" y="1083983"/>
                  </a:lnTo>
                  <a:lnTo>
                    <a:pt x="1917" y="1083983"/>
                  </a:lnTo>
                  <a:lnTo>
                    <a:pt x="1917" y="631393"/>
                  </a:lnTo>
                  <a:close/>
                </a:path>
                <a:path w="2540" h="1084579">
                  <a:moveTo>
                    <a:pt x="1917" y="0"/>
                  </a:moveTo>
                  <a:lnTo>
                    <a:pt x="0" y="0"/>
                  </a:lnTo>
                  <a:lnTo>
                    <a:pt x="0" y="25336"/>
                  </a:lnTo>
                  <a:lnTo>
                    <a:pt x="1917" y="25336"/>
                  </a:lnTo>
                  <a:lnTo>
                    <a:pt x="1917" y="0"/>
                  </a:lnTo>
                  <a:close/>
                </a:path>
              </a:pathLst>
            </a:custGeom>
            <a:solidFill>
              <a:srgbClr val="8E8992"/>
            </a:solidFill>
          </p:spPr>
          <p:txBody>
            <a:bodyPr wrap="square" lIns="0" tIns="0" rIns="0" bIns="0" rtlCol="0"/>
            <a:lstStyle/>
            <a:p>
              <a:endParaRPr lang="fr-FR" noProof="0" dirty="0"/>
            </a:p>
          </p:txBody>
        </p:sp>
        <p:sp>
          <p:nvSpPr>
            <p:cNvPr id="7567" name="object 7567"/>
            <p:cNvSpPr/>
            <p:nvPr/>
          </p:nvSpPr>
          <p:spPr>
            <a:xfrm>
              <a:off x="8277062" y="5302171"/>
              <a:ext cx="2540" cy="1084580"/>
            </a:xfrm>
            <a:custGeom>
              <a:avLst/>
              <a:gdLst/>
              <a:ahLst/>
              <a:cxnLst/>
              <a:rect l="l" t="t" r="r" b="b"/>
              <a:pathLst>
                <a:path w="2540" h="1084579">
                  <a:moveTo>
                    <a:pt x="1921" y="853970"/>
                  </a:moveTo>
                  <a:lnTo>
                    <a:pt x="1921" y="1084438"/>
                  </a:lnTo>
                </a:path>
                <a:path w="2540" h="1084579">
                  <a:moveTo>
                    <a:pt x="0" y="1084146"/>
                  </a:moveTo>
                  <a:lnTo>
                    <a:pt x="0" y="853970"/>
                  </a:lnTo>
                </a:path>
                <a:path w="2540" h="1084579">
                  <a:moveTo>
                    <a:pt x="1921" y="753640"/>
                  </a:moveTo>
                  <a:lnTo>
                    <a:pt x="1921" y="853970"/>
                  </a:lnTo>
                </a:path>
                <a:path w="2540" h="1084579">
                  <a:moveTo>
                    <a:pt x="0" y="853970"/>
                  </a:moveTo>
                  <a:lnTo>
                    <a:pt x="0" y="753640"/>
                  </a:lnTo>
                </a:path>
                <a:path w="2540" h="1084579">
                  <a:moveTo>
                    <a:pt x="1921" y="155"/>
                  </a:moveTo>
                  <a:lnTo>
                    <a:pt x="1921" y="6880"/>
                  </a:lnTo>
                </a:path>
                <a:path w="2540" h="1084579">
                  <a:moveTo>
                    <a:pt x="1921" y="631554"/>
                  </a:moveTo>
                  <a:lnTo>
                    <a:pt x="1921" y="715540"/>
                  </a:lnTo>
                </a:path>
                <a:path w="2540" h="1084579">
                  <a:moveTo>
                    <a:pt x="0" y="715540"/>
                  </a:moveTo>
                  <a:lnTo>
                    <a:pt x="0" y="631300"/>
                  </a:lnTo>
                </a:path>
                <a:path w="2540" h="1084579">
                  <a:moveTo>
                    <a:pt x="0" y="6880"/>
                  </a:moveTo>
                  <a:lnTo>
                    <a:pt x="0" y="0"/>
                  </a:lnTo>
                </a:path>
                <a:path w="2540" h="1084579">
                  <a:moveTo>
                    <a:pt x="1921" y="733320"/>
                  </a:moveTo>
                  <a:lnTo>
                    <a:pt x="1921" y="753640"/>
                  </a:lnTo>
                </a:path>
                <a:path w="2540" h="1084579">
                  <a:moveTo>
                    <a:pt x="0" y="753640"/>
                  </a:moveTo>
                  <a:lnTo>
                    <a:pt x="0" y="733320"/>
                  </a:lnTo>
                </a:path>
                <a:path w="2540" h="1084579">
                  <a:moveTo>
                    <a:pt x="1921" y="715540"/>
                  </a:moveTo>
                  <a:lnTo>
                    <a:pt x="1921" y="733320"/>
                  </a:lnTo>
                </a:path>
                <a:path w="2540" h="1084579">
                  <a:moveTo>
                    <a:pt x="0" y="733320"/>
                  </a:moveTo>
                  <a:lnTo>
                    <a:pt x="0" y="715540"/>
                  </a:lnTo>
                </a:path>
                <a:path w="2540" h="1084579">
                  <a:moveTo>
                    <a:pt x="1921" y="17040"/>
                  </a:moveTo>
                  <a:lnTo>
                    <a:pt x="1921" y="25496"/>
                  </a:lnTo>
                </a:path>
                <a:path w="2540" h="1084579">
                  <a:moveTo>
                    <a:pt x="0" y="25404"/>
                  </a:moveTo>
                  <a:lnTo>
                    <a:pt x="0" y="17040"/>
                  </a:lnTo>
                </a:path>
                <a:path w="2540" h="1084579">
                  <a:moveTo>
                    <a:pt x="1921" y="6880"/>
                  </a:moveTo>
                  <a:lnTo>
                    <a:pt x="1921" y="17040"/>
                  </a:lnTo>
                </a:path>
                <a:path w="2540" h="1084579">
                  <a:moveTo>
                    <a:pt x="0" y="17040"/>
                  </a:moveTo>
                  <a:lnTo>
                    <a:pt x="0" y="6880"/>
                  </a:lnTo>
                </a:path>
              </a:pathLst>
            </a:custGeom>
            <a:ln w="3175">
              <a:solidFill>
                <a:srgbClr val="8E8992"/>
              </a:solidFill>
            </a:ln>
          </p:spPr>
          <p:txBody>
            <a:bodyPr wrap="square" lIns="0" tIns="0" rIns="0" bIns="0" rtlCol="0"/>
            <a:lstStyle/>
            <a:p>
              <a:endParaRPr lang="fr-FR" noProof="0" dirty="0"/>
            </a:p>
          </p:txBody>
        </p:sp>
        <p:sp>
          <p:nvSpPr>
            <p:cNvPr id="7568" name="object 7568"/>
            <p:cNvSpPr/>
            <p:nvPr/>
          </p:nvSpPr>
          <p:spPr>
            <a:xfrm>
              <a:off x="8278978" y="5302630"/>
              <a:ext cx="3810" cy="1084580"/>
            </a:xfrm>
            <a:custGeom>
              <a:avLst/>
              <a:gdLst/>
              <a:ahLst/>
              <a:cxnLst/>
              <a:rect l="l" t="t" r="r" b="b"/>
              <a:pathLst>
                <a:path w="3809" h="1084579">
                  <a:moveTo>
                    <a:pt x="3606" y="631583"/>
                  </a:moveTo>
                  <a:lnTo>
                    <a:pt x="0" y="631101"/>
                  </a:lnTo>
                  <a:lnTo>
                    <a:pt x="0" y="1083983"/>
                  </a:lnTo>
                  <a:lnTo>
                    <a:pt x="3606" y="1084529"/>
                  </a:lnTo>
                  <a:lnTo>
                    <a:pt x="3606" y="631583"/>
                  </a:lnTo>
                  <a:close/>
                </a:path>
                <a:path w="3809" h="1084579">
                  <a:moveTo>
                    <a:pt x="3606" y="0"/>
                  </a:moveTo>
                  <a:lnTo>
                    <a:pt x="0" y="0"/>
                  </a:lnTo>
                  <a:lnTo>
                    <a:pt x="0" y="25044"/>
                  </a:lnTo>
                  <a:lnTo>
                    <a:pt x="3606" y="25044"/>
                  </a:lnTo>
                  <a:lnTo>
                    <a:pt x="3606" y="0"/>
                  </a:lnTo>
                  <a:close/>
                </a:path>
              </a:pathLst>
            </a:custGeom>
            <a:solidFill>
              <a:srgbClr val="8E8992"/>
            </a:solidFill>
          </p:spPr>
          <p:txBody>
            <a:bodyPr wrap="square" lIns="0" tIns="0" rIns="0" bIns="0" rtlCol="0"/>
            <a:lstStyle/>
            <a:p>
              <a:endParaRPr lang="fr-FR" noProof="0" dirty="0"/>
            </a:p>
          </p:txBody>
        </p:sp>
        <p:sp>
          <p:nvSpPr>
            <p:cNvPr id="7569" name="object 7569"/>
            <p:cNvSpPr/>
            <p:nvPr/>
          </p:nvSpPr>
          <p:spPr>
            <a:xfrm>
              <a:off x="8278983" y="5302327"/>
              <a:ext cx="3810" cy="1085215"/>
            </a:xfrm>
            <a:custGeom>
              <a:avLst/>
              <a:gdLst/>
              <a:ahLst/>
              <a:cxnLst/>
              <a:rect l="l" t="t" r="r" b="b"/>
              <a:pathLst>
                <a:path w="3809" h="1085214">
                  <a:moveTo>
                    <a:pt x="3602" y="853814"/>
                  </a:moveTo>
                  <a:lnTo>
                    <a:pt x="3602" y="1084830"/>
                  </a:lnTo>
                </a:path>
                <a:path w="3809" h="1085214">
                  <a:moveTo>
                    <a:pt x="0" y="1084282"/>
                  </a:moveTo>
                  <a:lnTo>
                    <a:pt x="0" y="853814"/>
                  </a:lnTo>
                </a:path>
                <a:path w="3809" h="1085214">
                  <a:moveTo>
                    <a:pt x="3602" y="753484"/>
                  </a:moveTo>
                  <a:lnTo>
                    <a:pt x="3602" y="853814"/>
                  </a:lnTo>
                </a:path>
                <a:path w="3809" h="1085214">
                  <a:moveTo>
                    <a:pt x="0" y="853814"/>
                  </a:moveTo>
                  <a:lnTo>
                    <a:pt x="0" y="753484"/>
                  </a:lnTo>
                </a:path>
                <a:path w="3809" h="1085214">
                  <a:moveTo>
                    <a:pt x="3602" y="291"/>
                  </a:moveTo>
                  <a:lnTo>
                    <a:pt x="3602" y="6724"/>
                  </a:lnTo>
                </a:path>
                <a:path w="3809" h="1085214">
                  <a:moveTo>
                    <a:pt x="3602" y="631875"/>
                  </a:moveTo>
                  <a:lnTo>
                    <a:pt x="3602" y="715384"/>
                  </a:lnTo>
                </a:path>
                <a:path w="3809" h="1085214">
                  <a:moveTo>
                    <a:pt x="0" y="715384"/>
                  </a:moveTo>
                  <a:lnTo>
                    <a:pt x="0" y="631399"/>
                  </a:lnTo>
                </a:path>
                <a:path w="3809" h="1085214">
                  <a:moveTo>
                    <a:pt x="0" y="6724"/>
                  </a:moveTo>
                  <a:lnTo>
                    <a:pt x="0" y="0"/>
                  </a:lnTo>
                </a:path>
                <a:path w="3809" h="1085214">
                  <a:moveTo>
                    <a:pt x="3602" y="733164"/>
                  </a:moveTo>
                  <a:lnTo>
                    <a:pt x="3602" y="753484"/>
                  </a:lnTo>
                </a:path>
                <a:path w="3809" h="1085214">
                  <a:moveTo>
                    <a:pt x="0" y="753484"/>
                  </a:moveTo>
                  <a:lnTo>
                    <a:pt x="0" y="733164"/>
                  </a:lnTo>
                </a:path>
                <a:path w="3809" h="1085214">
                  <a:moveTo>
                    <a:pt x="3602" y="715384"/>
                  </a:moveTo>
                  <a:lnTo>
                    <a:pt x="3602" y="733164"/>
                  </a:lnTo>
                </a:path>
                <a:path w="3809" h="1085214">
                  <a:moveTo>
                    <a:pt x="0" y="733164"/>
                  </a:moveTo>
                  <a:lnTo>
                    <a:pt x="0" y="715384"/>
                  </a:lnTo>
                </a:path>
                <a:path w="3809" h="1085214">
                  <a:moveTo>
                    <a:pt x="3602" y="16884"/>
                  </a:moveTo>
                  <a:lnTo>
                    <a:pt x="3602" y="25512"/>
                  </a:lnTo>
                </a:path>
                <a:path w="3809" h="1085214">
                  <a:moveTo>
                    <a:pt x="0" y="25340"/>
                  </a:moveTo>
                  <a:lnTo>
                    <a:pt x="0" y="16884"/>
                  </a:lnTo>
                </a:path>
                <a:path w="3809" h="1085214">
                  <a:moveTo>
                    <a:pt x="3602" y="6724"/>
                  </a:moveTo>
                  <a:lnTo>
                    <a:pt x="3602" y="16884"/>
                  </a:lnTo>
                </a:path>
                <a:path w="3809" h="1085214">
                  <a:moveTo>
                    <a:pt x="0" y="16884"/>
                  </a:moveTo>
                  <a:lnTo>
                    <a:pt x="0" y="6724"/>
                  </a:lnTo>
                </a:path>
              </a:pathLst>
            </a:custGeom>
            <a:ln w="3175">
              <a:solidFill>
                <a:srgbClr val="8E8992"/>
              </a:solidFill>
            </a:ln>
          </p:spPr>
          <p:txBody>
            <a:bodyPr wrap="square" lIns="0" tIns="0" rIns="0" bIns="0" rtlCol="0"/>
            <a:lstStyle/>
            <a:p>
              <a:endParaRPr lang="fr-FR" noProof="0" dirty="0"/>
            </a:p>
          </p:txBody>
        </p:sp>
        <p:sp>
          <p:nvSpPr>
            <p:cNvPr id="7570" name="object 7570"/>
            <p:cNvSpPr/>
            <p:nvPr/>
          </p:nvSpPr>
          <p:spPr>
            <a:xfrm>
              <a:off x="8282585" y="5302986"/>
              <a:ext cx="3810" cy="1085215"/>
            </a:xfrm>
            <a:custGeom>
              <a:avLst/>
              <a:gdLst/>
              <a:ahLst/>
              <a:cxnLst/>
              <a:rect l="l" t="t" r="r" b="b"/>
              <a:pathLst>
                <a:path w="3809" h="1085214">
                  <a:moveTo>
                    <a:pt x="3594" y="631698"/>
                  </a:moveTo>
                  <a:lnTo>
                    <a:pt x="0" y="631228"/>
                  </a:lnTo>
                  <a:lnTo>
                    <a:pt x="0" y="1084173"/>
                  </a:lnTo>
                  <a:lnTo>
                    <a:pt x="3594" y="1084719"/>
                  </a:lnTo>
                  <a:lnTo>
                    <a:pt x="3594" y="631698"/>
                  </a:lnTo>
                  <a:close/>
                </a:path>
                <a:path w="3809" h="1085214">
                  <a:moveTo>
                    <a:pt x="3594" y="0"/>
                  </a:moveTo>
                  <a:lnTo>
                    <a:pt x="0" y="0"/>
                  </a:lnTo>
                  <a:lnTo>
                    <a:pt x="0" y="24853"/>
                  </a:lnTo>
                  <a:lnTo>
                    <a:pt x="3594" y="24853"/>
                  </a:lnTo>
                  <a:lnTo>
                    <a:pt x="3594" y="0"/>
                  </a:lnTo>
                  <a:close/>
                </a:path>
              </a:pathLst>
            </a:custGeom>
            <a:solidFill>
              <a:srgbClr val="8E8992"/>
            </a:solidFill>
          </p:spPr>
          <p:txBody>
            <a:bodyPr wrap="square" lIns="0" tIns="0" rIns="0" bIns="0" rtlCol="0"/>
            <a:lstStyle/>
            <a:p>
              <a:endParaRPr lang="fr-FR" noProof="0" dirty="0"/>
            </a:p>
          </p:txBody>
        </p:sp>
        <p:sp>
          <p:nvSpPr>
            <p:cNvPr id="7571" name="object 7571"/>
            <p:cNvSpPr/>
            <p:nvPr/>
          </p:nvSpPr>
          <p:spPr>
            <a:xfrm>
              <a:off x="8282586" y="5302618"/>
              <a:ext cx="3810" cy="1085215"/>
            </a:xfrm>
            <a:custGeom>
              <a:avLst/>
              <a:gdLst/>
              <a:ahLst/>
              <a:cxnLst/>
              <a:rect l="l" t="t" r="r" b="b"/>
              <a:pathLst>
                <a:path w="3809" h="1085214">
                  <a:moveTo>
                    <a:pt x="3602" y="853523"/>
                  </a:moveTo>
                  <a:lnTo>
                    <a:pt x="3602" y="1085086"/>
                  </a:lnTo>
                </a:path>
                <a:path w="3809" h="1085214">
                  <a:moveTo>
                    <a:pt x="0" y="1084538"/>
                  </a:moveTo>
                  <a:lnTo>
                    <a:pt x="0" y="853523"/>
                  </a:lnTo>
                </a:path>
                <a:path w="3809" h="1085214">
                  <a:moveTo>
                    <a:pt x="3602" y="753193"/>
                  </a:moveTo>
                  <a:lnTo>
                    <a:pt x="3602" y="853523"/>
                  </a:lnTo>
                </a:path>
                <a:path w="3809" h="1085214">
                  <a:moveTo>
                    <a:pt x="0" y="853523"/>
                  </a:moveTo>
                  <a:lnTo>
                    <a:pt x="0" y="753193"/>
                  </a:lnTo>
                </a:path>
                <a:path w="3809" h="1085214">
                  <a:moveTo>
                    <a:pt x="3602" y="355"/>
                  </a:moveTo>
                  <a:lnTo>
                    <a:pt x="3602" y="6433"/>
                  </a:lnTo>
                </a:path>
                <a:path w="3809" h="1085214">
                  <a:moveTo>
                    <a:pt x="3602" y="632059"/>
                  </a:moveTo>
                  <a:lnTo>
                    <a:pt x="3602" y="715093"/>
                  </a:lnTo>
                </a:path>
                <a:path w="3809" h="1085214">
                  <a:moveTo>
                    <a:pt x="0" y="715093"/>
                  </a:moveTo>
                  <a:lnTo>
                    <a:pt x="0" y="631583"/>
                  </a:lnTo>
                </a:path>
                <a:path w="3809" h="1085214">
                  <a:moveTo>
                    <a:pt x="0" y="6433"/>
                  </a:moveTo>
                  <a:lnTo>
                    <a:pt x="0" y="0"/>
                  </a:lnTo>
                </a:path>
                <a:path w="3809" h="1085214">
                  <a:moveTo>
                    <a:pt x="3602" y="732873"/>
                  </a:moveTo>
                  <a:lnTo>
                    <a:pt x="3602" y="753193"/>
                  </a:lnTo>
                </a:path>
                <a:path w="3809" h="1085214">
                  <a:moveTo>
                    <a:pt x="0" y="753193"/>
                  </a:moveTo>
                  <a:lnTo>
                    <a:pt x="0" y="732873"/>
                  </a:lnTo>
                </a:path>
                <a:path w="3809" h="1085214">
                  <a:moveTo>
                    <a:pt x="3602" y="715093"/>
                  </a:moveTo>
                  <a:lnTo>
                    <a:pt x="3602" y="732873"/>
                  </a:lnTo>
                </a:path>
                <a:path w="3809" h="1085214">
                  <a:moveTo>
                    <a:pt x="0" y="732873"/>
                  </a:moveTo>
                  <a:lnTo>
                    <a:pt x="0" y="715093"/>
                  </a:lnTo>
                </a:path>
                <a:path w="3809" h="1085214">
                  <a:moveTo>
                    <a:pt x="3602" y="16593"/>
                  </a:moveTo>
                  <a:lnTo>
                    <a:pt x="3602" y="25391"/>
                  </a:lnTo>
                </a:path>
                <a:path w="3809" h="1085214">
                  <a:moveTo>
                    <a:pt x="0" y="25220"/>
                  </a:moveTo>
                  <a:lnTo>
                    <a:pt x="0" y="16593"/>
                  </a:lnTo>
                </a:path>
                <a:path w="3809" h="1085214">
                  <a:moveTo>
                    <a:pt x="3602" y="6433"/>
                  </a:moveTo>
                  <a:lnTo>
                    <a:pt x="3602" y="16593"/>
                  </a:lnTo>
                </a:path>
                <a:path w="3809" h="1085214">
                  <a:moveTo>
                    <a:pt x="0" y="16593"/>
                  </a:moveTo>
                  <a:lnTo>
                    <a:pt x="0" y="6433"/>
                  </a:lnTo>
                </a:path>
              </a:pathLst>
            </a:custGeom>
            <a:ln w="3175">
              <a:solidFill>
                <a:srgbClr val="8E8992"/>
              </a:solidFill>
            </a:ln>
          </p:spPr>
          <p:txBody>
            <a:bodyPr wrap="square" lIns="0" tIns="0" rIns="0" bIns="0" rtlCol="0"/>
            <a:lstStyle/>
            <a:p>
              <a:endParaRPr lang="fr-FR" noProof="0" dirty="0"/>
            </a:p>
          </p:txBody>
        </p:sp>
        <p:sp>
          <p:nvSpPr>
            <p:cNvPr id="7572" name="object 7572"/>
            <p:cNvSpPr/>
            <p:nvPr/>
          </p:nvSpPr>
          <p:spPr>
            <a:xfrm>
              <a:off x="8286178" y="5303164"/>
              <a:ext cx="1905" cy="1084580"/>
            </a:xfrm>
            <a:custGeom>
              <a:avLst/>
              <a:gdLst/>
              <a:ahLst/>
              <a:cxnLst/>
              <a:rect l="l" t="t" r="r" b="b"/>
              <a:pathLst>
                <a:path w="1904" h="1084579">
                  <a:moveTo>
                    <a:pt x="1689" y="631748"/>
                  </a:moveTo>
                  <a:lnTo>
                    <a:pt x="0" y="631748"/>
                  </a:lnTo>
                  <a:lnTo>
                    <a:pt x="0" y="1084541"/>
                  </a:lnTo>
                  <a:lnTo>
                    <a:pt x="1689" y="1084541"/>
                  </a:lnTo>
                  <a:lnTo>
                    <a:pt x="1689" y="631748"/>
                  </a:lnTo>
                  <a:close/>
                </a:path>
                <a:path w="1904" h="1084579">
                  <a:moveTo>
                    <a:pt x="1689" y="0"/>
                  </a:moveTo>
                  <a:lnTo>
                    <a:pt x="0" y="0"/>
                  </a:lnTo>
                  <a:lnTo>
                    <a:pt x="0" y="24930"/>
                  </a:lnTo>
                  <a:lnTo>
                    <a:pt x="1689" y="24930"/>
                  </a:lnTo>
                  <a:lnTo>
                    <a:pt x="1689" y="0"/>
                  </a:lnTo>
                  <a:close/>
                </a:path>
              </a:pathLst>
            </a:custGeom>
            <a:solidFill>
              <a:srgbClr val="8E8992"/>
            </a:solidFill>
          </p:spPr>
          <p:txBody>
            <a:bodyPr wrap="square" lIns="0" tIns="0" rIns="0" bIns="0" rtlCol="0"/>
            <a:lstStyle/>
            <a:p>
              <a:endParaRPr lang="fr-FR" noProof="0" dirty="0"/>
            </a:p>
          </p:txBody>
        </p:sp>
        <p:sp>
          <p:nvSpPr>
            <p:cNvPr id="7573" name="object 7573"/>
            <p:cNvSpPr/>
            <p:nvPr/>
          </p:nvSpPr>
          <p:spPr>
            <a:xfrm>
              <a:off x="8286189" y="5302974"/>
              <a:ext cx="1905" cy="1085215"/>
            </a:xfrm>
            <a:custGeom>
              <a:avLst/>
              <a:gdLst/>
              <a:ahLst/>
              <a:cxnLst/>
              <a:rect l="l" t="t" r="r" b="b"/>
              <a:pathLst>
                <a:path w="1904" h="1085214">
                  <a:moveTo>
                    <a:pt x="1681" y="853167"/>
                  </a:moveTo>
                  <a:lnTo>
                    <a:pt x="1681" y="1084986"/>
                  </a:lnTo>
                </a:path>
                <a:path w="1904" h="1085214">
                  <a:moveTo>
                    <a:pt x="0" y="1084730"/>
                  </a:moveTo>
                  <a:lnTo>
                    <a:pt x="0" y="853167"/>
                  </a:lnTo>
                </a:path>
                <a:path w="1904" h="1085214">
                  <a:moveTo>
                    <a:pt x="1681" y="752837"/>
                  </a:moveTo>
                  <a:lnTo>
                    <a:pt x="1681" y="853167"/>
                  </a:lnTo>
                </a:path>
                <a:path w="1904" h="1085214">
                  <a:moveTo>
                    <a:pt x="0" y="853167"/>
                  </a:moveTo>
                  <a:lnTo>
                    <a:pt x="0" y="752837"/>
                  </a:lnTo>
                </a:path>
                <a:path w="1904" h="1085214">
                  <a:moveTo>
                    <a:pt x="1681" y="177"/>
                  </a:moveTo>
                  <a:lnTo>
                    <a:pt x="1681" y="6077"/>
                  </a:lnTo>
                </a:path>
                <a:path w="1904" h="1085214">
                  <a:moveTo>
                    <a:pt x="1681" y="631926"/>
                  </a:moveTo>
                  <a:lnTo>
                    <a:pt x="1681" y="714737"/>
                  </a:lnTo>
                </a:path>
                <a:path w="1904" h="1085214">
                  <a:moveTo>
                    <a:pt x="0" y="714737"/>
                  </a:moveTo>
                  <a:lnTo>
                    <a:pt x="0" y="631704"/>
                  </a:lnTo>
                </a:path>
                <a:path w="1904" h="1085214">
                  <a:moveTo>
                    <a:pt x="0" y="6077"/>
                  </a:moveTo>
                  <a:lnTo>
                    <a:pt x="0" y="0"/>
                  </a:lnTo>
                </a:path>
                <a:path w="1904" h="1085214">
                  <a:moveTo>
                    <a:pt x="1681" y="732517"/>
                  </a:moveTo>
                  <a:lnTo>
                    <a:pt x="1681" y="752837"/>
                  </a:lnTo>
                </a:path>
                <a:path w="1904" h="1085214">
                  <a:moveTo>
                    <a:pt x="0" y="752837"/>
                  </a:moveTo>
                  <a:lnTo>
                    <a:pt x="0" y="732517"/>
                  </a:lnTo>
                </a:path>
                <a:path w="1904" h="1085214">
                  <a:moveTo>
                    <a:pt x="1681" y="714737"/>
                  </a:moveTo>
                  <a:lnTo>
                    <a:pt x="1681" y="732517"/>
                  </a:lnTo>
                </a:path>
                <a:path w="1904" h="1085214">
                  <a:moveTo>
                    <a:pt x="0" y="732517"/>
                  </a:moveTo>
                  <a:lnTo>
                    <a:pt x="0" y="714737"/>
                  </a:lnTo>
                </a:path>
                <a:path w="1904" h="1085214">
                  <a:moveTo>
                    <a:pt x="1681" y="16237"/>
                  </a:moveTo>
                  <a:lnTo>
                    <a:pt x="1681" y="25116"/>
                  </a:lnTo>
                </a:path>
                <a:path w="1904" h="1085214">
                  <a:moveTo>
                    <a:pt x="0" y="25036"/>
                  </a:moveTo>
                  <a:lnTo>
                    <a:pt x="0" y="16237"/>
                  </a:lnTo>
                </a:path>
                <a:path w="1904" h="1085214">
                  <a:moveTo>
                    <a:pt x="1681" y="6077"/>
                  </a:moveTo>
                  <a:lnTo>
                    <a:pt x="1681" y="16237"/>
                  </a:lnTo>
                </a:path>
                <a:path w="1904" h="1085214">
                  <a:moveTo>
                    <a:pt x="0" y="16237"/>
                  </a:moveTo>
                  <a:lnTo>
                    <a:pt x="0" y="6077"/>
                  </a:lnTo>
                </a:path>
              </a:pathLst>
            </a:custGeom>
            <a:ln w="3175">
              <a:solidFill>
                <a:srgbClr val="8E8992"/>
              </a:solidFill>
            </a:ln>
          </p:spPr>
          <p:txBody>
            <a:bodyPr wrap="square" lIns="0" tIns="0" rIns="0" bIns="0" rtlCol="0"/>
            <a:lstStyle/>
            <a:p>
              <a:endParaRPr lang="fr-FR" noProof="0" dirty="0"/>
            </a:p>
          </p:txBody>
        </p:sp>
        <p:sp>
          <p:nvSpPr>
            <p:cNvPr id="7574" name="object 7574"/>
            <p:cNvSpPr/>
            <p:nvPr/>
          </p:nvSpPr>
          <p:spPr>
            <a:xfrm>
              <a:off x="8287867" y="5303545"/>
              <a:ext cx="3810" cy="1085215"/>
            </a:xfrm>
            <a:custGeom>
              <a:avLst/>
              <a:gdLst/>
              <a:ahLst/>
              <a:cxnLst/>
              <a:rect l="l" t="t" r="r" b="b"/>
              <a:pathLst>
                <a:path w="3809" h="1085214">
                  <a:moveTo>
                    <a:pt x="3594" y="631837"/>
                  </a:moveTo>
                  <a:lnTo>
                    <a:pt x="0" y="631367"/>
                  </a:lnTo>
                  <a:lnTo>
                    <a:pt x="0" y="1084427"/>
                  </a:lnTo>
                  <a:lnTo>
                    <a:pt x="3594" y="1084973"/>
                  </a:lnTo>
                  <a:lnTo>
                    <a:pt x="3594" y="631837"/>
                  </a:lnTo>
                  <a:close/>
                </a:path>
                <a:path w="3809" h="1085214">
                  <a:moveTo>
                    <a:pt x="3594" y="0"/>
                  </a:moveTo>
                  <a:lnTo>
                    <a:pt x="0" y="0"/>
                  </a:lnTo>
                  <a:lnTo>
                    <a:pt x="0" y="24549"/>
                  </a:lnTo>
                  <a:lnTo>
                    <a:pt x="3594" y="24549"/>
                  </a:lnTo>
                  <a:lnTo>
                    <a:pt x="3594" y="0"/>
                  </a:lnTo>
                  <a:close/>
                </a:path>
              </a:pathLst>
            </a:custGeom>
            <a:solidFill>
              <a:srgbClr val="8E8891"/>
            </a:solidFill>
          </p:spPr>
          <p:txBody>
            <a:bodyPr wrap="square" lIns="0" tIns="0" rIns="0" bIns="0" rtlCol="0"/>
            <a:lstStyle/>
            <a:p>
              <a:endParaRPr lang="fr-FR" noProof="0" dirty="0"/>
            </a:p>
          </p:txBody>
        </p:sp>
        <p:sp>
          <p:nvSpPr>
            <p:cNvPr id="7575" name="object 7575"/>
            <p:cNvSpPr/>
            <p:nvPr/>
          </p:nvSpPr>
          <p:spPr>
            <a:xfrm>
              <a:off x="8287870" y="5303152"/>
              <a:ext cx="3810" cy="1085850"/>
            </a:xfrm>
            <a:custGeom>
              <a:avLst/>
              <a:gdLst/>
              <a:ahLst/>
              <a:cxnLst/>
              <a:rect l="l" t="t" r="r" b="b"/>
              <a:pathLst>
                <a:path w="3809" h="1085850">
                  <a:moveTo>
                    <a:pt x="3602" y="852989"/>
                  </a:moveTo>
                  <a:lnTo>
                    <a:pt x="3602" y="1085356"/>
                  </a:lnTo>
                </a:path>
                <a:path w="3809" h="1085850">
                  <a:moveTo>
                    <a:pt x="0" y="1084808"/>
                  </a:moveTo>
                  <a:lnTo>
                    <a:pt x="0" y="852989"/>
                  </a:lnTo>
                </a:path>
                <a:path w="3809" h="1085850">
                  <a:moveTo>
                    <a:pt x="3602" y="752659"/>
                  </a:moveTo>
                  <a:lnTo>
                    <a:pt x="3602" y="852989"/>
                  </a:lnTo>
                </a:path>
                <a:path w="3809" h="1085850">
                  <a:moveTo>
                    <a:pt x="0" y="852989"/>
                  </a:moveTo>
                  <a:lnTo>
                    <a:pt x="0" y="752659"/>
                  </a:lnTo>
                </a:path>
                <a:path w="3809" h="1085850">
                  <a:moveTo>
                    <a:pt x="3602" y="380"/>
                  </a:moveTo>
                  <a:lnTo>
                    <a:pt x="3602" y="5899"/>
                  </a:lnTo>
                </a:path>
                <a:path w="3809" h="1085850">
                  <a:moveTo>
                    <a:pt x="3602" y="632224"/>
                  </a:moveTo>
                  <a:lnTo>
                    <a:pt x="3602" y="714559"/>
                  </a:lnTo>
                </a:path>
                <a:path w="3809" h="1085850">
                  <a:moveTo>
                    <a:pt x="0" y="714559"/>
                  </a:moveTo>
                  <a:lnTo>
                    <a:pt x="0" y="631748"/>
                  </a:lnTo>
                </a:path>
                <a:path w="3809" h="1085850">
                  <a:moveTo>
                    <a:pt x="0" y="5899"/>
                  </a:moveTo>
                  <a:lnTo>
                    <a:pt x="0" y="0"/>
                  </a:lnTo>
                </a:path>
                <a:path w="3809" h="1085850">
                  <a:moveTo>
                    <a:pt x="3602" y="732339"/>
                  </a:moveTo>
                  <a:lnTo>
                    <a:pt x="3602" y="752659"/>
                  </a:lnTo>
                </a:path>
                <a:path w="3809" h="1085850">
                  <a:moveTo>
                    <a:pt x="0" y="752659"/>
                  </a:moveTo>
                  <a:lnTo>
                    <a:pt x="0" y="732339"/>
                  </a:lnTo>
                </a:path>
                <a:path w="3809" h="1085850">
                  <a:moveTo>
                    <a:pt x="3602" y="714559"/>
                  </a:moveTo>
                  <a:lnTo>
                    <a:pt x="3602" y="732339"/>
                  </a:lnTo>
                </a:path>
                <a:path w="3809" h="1085850">
                  <a:moveTo>
                    <a:pt x="0" y="732339"/>
                  </a:moveTo>
                  <a:lnTo>
                    <a:pt x="0" y="714559"/>
                  </a:lnTo>
                </a:path>
                <a:path w="3809" h="1085850">
                  <a:moveTo>
                    <a:pt x="3602" y="16059"/>
                  </a:moveTo>
                  <a:lnTo>
                    <a:pt x="3602" y="25109"/>
                  </a:lnTo>
                </a:path>
                <a:path w="3809" h="1085850">
                  <a:moveTo>
                    <a:pt x="0" y="24938"/>
                  </a:moveTo>
                  <a:lnTo>
                    <a:pt x="0" y="16059"/>
                  </a:lnTo>
                </a:path>
                <a:path w="3809" h="1085850">
                  <a:moveTo>
                    <a:pt x="3602" y="5899"/>
                  </a:moveTo>
                  <a:lnTo>
                    <a:pt x="3602" y="16059"/>
                  </a:lnTo>
                </a:path>
                <a:path w="3809" h="1085850">
                  <a:moveTo>
                    <a:pt x="0" y="16059"/>
                  </a:moveTo>
                  <a:lnTo>
                    <a:pt x="0" y="5899"/>
                  </a:lnTo>
                </a:path>
              </a:pathLst>
            </a:custGeom>
            <a:ln w="3175">
              <a:solidFill>
                <a:srgbClr val="8E8891"/>
              </a:solidFill>
            </a:ln>
          </p:spPr>
          <p:txBody>
            <a:bodyPr wrap="square" lIns="0" tIns="0" rIns="0" bIns="0" rtlCol="0"/>
            <a:lstStyle/>
            <a:p>
              <a:endParaRPr lang="fr-FR" noProof="0" dirty="0"/>
            </a:p>
          </p:txBody>
        </p:sp>
        <p:sp>
          <p:nvSpPr>
            <p:cNvPr id="7576" name="object 7576"/>
            <p:cNvSpPr/>
            <p:nvPr/>
          </p:nvSpPr>
          <p:spPr>
            <a:xfrm>
              <a:off x="8291462" y="5303926"/>
              <a:ext cx="3810" cy="1085215"/>
            </a:xfrm>
            <a:custGeom>
              <a:avLst/>
              <a:gdLst/>
              <a:ahLst/>
              <a:cxnLst/>
              <a:rect l="l" t="t" r="r" b="b"/>
              <a:pathLst>
                <a:path w="3809" h="1085214">
                  <a:moveTo>
                    <a:pt x="3606" y="631926"/>
                  </a:moveTo>
                  <a:lnTo>
                    <a:pt x="0" y="631456"/>
                  </a:lnTo>
                  <a:lnTo>
                    <a:pt x="0" y="1084592"/>
                  </a:lnTo>
                  <a:lnTo>
                    <a:pt x="3606" y="1085138"/>
                  </a:lnTo>
                  <a:lnTo>
                    <a:pt x="3606" y="631926"/>
                  </a:lnTo>
                  <a:close/>
                </a:path>
                <a:path w="3809" h="1085214">
                  <a:moveTo>
                    <a:pt x="3606" y="0"/>
                  </a:moveTo>
                  <a:lnTo>
                    <a:pt x="0" y="0"/>
                  </a:lnTo>
                  <a:lnTo>
                    <a:pt x="0" y="24345"/>
                  </a:lnTo>
                  <a:lnTo>
                    <a:pt x="3606" y="24345"/>
                  </a:lnTo>
                  <a:lnTo>
                    <a:pt x="3606" y="0"/>
                  </a:lnTo>
                  <a:close/>
                </a:path>
              </a:pathLst>
            </a:custGeom>
            <a:solidFill>
              <a:srgbClr val="8E8891"/>
            </a:solidFill>
          </p:spPr>
          <p:txBody>
            <a:bodyPr wrap="square" lIns="0" tIns="0" rIns="0" bIns="0" rtlCol="0"/>
            <a:lstStyle/>
            <a:p>
              <a:endParaRPr lang="fr-FR" noProof="0" dirty="0"/>
            </a:p>
          </p:txBody>
        </p:sp>
        <p:sp>
          <p:nvSpPr>
            <p:cNvPr id="7577" name="object 7577"/>
            <p:cNvSpPr/>
            <p:nvPr/>
          </p:nvSpPr>
          <p:spPr>
            <a:xfrm>
              <a:off x="8291473" y="5303533"/>
              <a:ext cx="3810" cy="1085850"/>
            </a:xfrm>
            <a:custGeom>
              <a:avLst/>
              <a:gdLst/>
              <a:ahLst/>
              <a:cxnLst/>
              <a:rect l="l" t="t" r="r" b="b"/>
              <a:pathLst>
                <a:path w="3809" h="1085850">
                  <a:moveTo>
                    <a:pt x="3602" y="852608"/>
                  </a:moveTo>
                  <a:lnTo>
                    <a:pt x="3602" y="1085522"/>
                  </a:lnTo>
                </a:path>
                <a:path w="3809" h="1085850">
                  <a:moveTo>
                    <a:pt x="0" y="1084975"/>
                  </a:moveTo>
                  <a:lnTo>
                    <a:pt x="0" y="852608"/>
                  </a:lnTo>
                </a:path>
                <a:path w="3809" h="1085850">
                  <a:moveTo>
                    <a:pt x="3602" y="752278"/>
                  </a:moveTo>
                  <a:lnTo>
                    <a:pt x="3602" y="852608"/>
                  </a:lnTo>
                </a:path>
                <a:path w="3809" h="1085850">
                  <a:moveTo>
                    <a:pt x="0" y="852608"/>
                  </a:moveTo>
                  <a:lnTo>
                    <a:pt x="0" y="752278"/>
                  </a:lnTo>
                </a:path>
                <a:path w="3809" h="1085850">
                  <a:moveTo>
                    <a:pt x="3602" y="380"/>
                  </a:moveTo>
                  <a:lnTo>
                    <a:pt x="3602" y="5518"/>
                  </a:lnTo>
                </a:path>
                <a:path w="3809" h="1085850">
                  <a:moveTo>
                    <a:pt x="3602" y="632319"/>
                  </a:moveTo>
                  <a:lnTo>
                    <a:pt x="3602" y="714178"/>
                  </a:lnTo>
                </a:path>
                <a:path w="3809" h="1085850">
                  <a:moveTo>
                    <a:pt x="0" y="714178"/>
                  </a:moveTo>
                  <a:lnTo>
                    <a:pt x="0" y="631843"/>
                  </a:lnTo>
                </a:path>
                <a:path w="3809" h="1085850">
                  <a:moveTo>
                    <a:pt x="0" y="5518"/>
                  </a:moveTo>
                  <a:lnTo>
                    <a:pt x="0" y="0"/>
                  </a:lnTo>
                </a:path>
                <a:path w="3809" h="1085850">
                  <a:moveTo>
                    <a:pt x="3602" y="731958"/>
                  </a:moveTo>
                  <a:lnTo>
                    <a:pt x="3602" y="752278"/>
                  </a:lnTo>
                </a:path>
                <a:path w="3809" h="1085850">
                  <a:moveTo>
                    <a:pt x="0" y="752278"/>
                  </a:moveTo>
                  <a:lnTo>
                    <a:pt x="0" y="731958"/>
                  </a:lnTo>
                </a:path>
                <a:path w="3809" h="1085850">
                  <a:moveTo>
                    <a:pt x="3602" y="714178"/>
                  </a:moveTo>
                  <a:lnTo>
                    <a:pt x="3602" y="731958"/>
                  </a:lnTo>
                </a:path>
                <a:path w="3809" h="1085850">
                  <a:moveTo>
                    <a:pt x="0" y="731958"/>
                  </a:moveTo>
                  <a:lnTo>
                    <a:pt x="0" y="714178"/>
                  </a:lnTo>
                </a:path>
                <a:path w="3809" h="1085850">
                  <a:moveTo>
                    <a:pt x="3602" y="15678"/>
                  </a:moveTo>
                  <a:lnTo>
                    <a:pt x="3602" y="24900"/>
                  </a:lnTo>
                </a:path>
                <a:path w="3809" h="1085850">
                  <a:moveTo>
                    <a:pt x="0" y="24728"/>
                  </a:moveTo>
                  <a:lnTo>
                    <a:pt x="0" y="15678"/>
                  </a:lnTo>
                </a:path>
                <a:path w="3809" h="1085850">
                  <a:moveTo>
                    <a:pt x="3602" y="5518"/>
                  </a:moveTo>
                  <a:lnTo>
                    <a:pt x="3602" y="15678"/>
                  </a:lnTo>
                </a:path>
                <a:path w="3809" h="1085850">
                  <a:moveTo>
                    <a:pt x="0" y="15678"/>
                  </a:moveTo>
                  <a:lnTo>
                    <a:pt x="0" y="5518"/>
                  </a:lnTo>
                </a:path>
              </a:pathLst>
            </a:custGeom>
            <a:ln w="3175">
              <a:solidFill>
                <a:srgbClr val="8E8891"/>
              </a:solidFill>
            </a:ln>
          </p:spPr>
          <p:txBody>
            <a:bodyPr wrap="square" lIns="0" tIns="0" rIns="0" bIns="0" rtlCol="0"/>
            <a:lstStyle/>
            <a:p>
              <a:endParaRPr lang="fr-FR" noProof="0" dirty="0"/>
            </a:p>
          </p:txBody>
        </p:sp>
        <p:sp>
          <p:nvSpPr>
            <p:cNvPr id="7578" name="object 7578"/>
            <p:cNvSpPr/>
            <p:nvPr/>
          </p:nvSpPr>
          <p:spPr>
            <a:xfrm>
              <a:off x="8295068" y="5304307"/>
              <a:ext cx="3810" cy="1085850"/>
            </a:xfrm>
            <a:custGeom>
              <a:avLst/>
              <a:gdLst/>
              <a:ahLst/>
              <a:cxnLst/>
              <a:rect l="l" t="t" r="r" b="b"/>
              <a:pathLst>
                <a:path w="3809" h="1085850">
                  <a:moveTo>
                    <a:pt x="3606" y="632028"/>
                  </a:moveTo>
                  <a:lnTo>
                    <a:pt x="0" y="631545"/>
                  </a:lnTo>
                  <a:lnTo>
                    <a:pt x="0" y="1084757"/>
                  </a:lnTo>
                  <a:lnTo>
                    <a:pt x="3606" y="1085303"/>
                  </a:lnTo>
                  <a:lnTo>
                    <a:pt x="3606" y="632028"/>
                  </a:lnTo>
                  <a:close/>
                </a:path>
                <a:path w="3809" h="1085850">
                  <a:moveTo>
                    <a:pt x="3606" y="0"/>
                  </a:moveTo>
                  <a:lnTo>
                    <a:pt x="0" y="0"/>
                  </a:lnTo>
                  <a:lnTo>
                    <a:pt x="0" y="24130"/>
                  </a:lnTo>
                  <a:lnTo>
                    <a:pt x="3606" y="24130"/>
                  </a:lnTo>
                  <a:lnTo>
                    <a:pt x="3606" y="0"/>
                  </a:lnTo>
                  <a:close/>
                </a:path>
              </a:pathLst>
            </a:custGeom>
            <a:solidFill>
              <a:srgbClr val="8E8891"/>
            </a:solidFill>
          </p:spPr>
          <p:txBody>
            <a:bodyPr wrap="square" lIns="0" tIns="0" rIns="0" bIns="0" rtlCol="0"/>
            <a:lstStyle/>
            <a:p>
              <a:endParaRPr lang="fr-FR" noProof="0" dirty="0"/>
            </a:p>
          </p:txBody>
        </p:sp>
        <p:sp>
          <p:nvSpPr>
            <p:cNvPr id="7579" name="object 7579"/>
            <p:cNvSpPr/>
            <p:nvPr/>
          </p:nvSpPr>
          <p:spPr>
            <a:xfrm>
              <a:off x="8295076" y="5303914"/>
              <a:ext cx="3810" cy="1085850"/>
            </a:xfrm>
            <a:custGeom>
              <a:avLst/>
              <a:gdLst/>
              <a:ahLst/>
              <a:cxnLst/>
              <a:rect l="l" t="t" r="r" b="b"/>
              <a:pathLst>
                <a:path w="3809" h="1085850">
                  <a:moveTo>
                    <a:pt x="3602" y="852227"/>
                  </a:moveTo>
                  <a:lnTo>
                    <a:pt x="3602" y="1085689"/>
                  </a:lnTo>
                </a:path>
                <a:path w="3809" h="1085850">
                  <a:moveTo>
                    <a:pt x="0" y="1085141"/>
                  </a:moveTo>
                  <a:lnTo>
                    <a:pt x="0" y="852227"/>
                  </a:lnTo>
                </a:path>
                <a:path w="3809" h="1085850">
                  <a:moveTo>
                    <a:pt x="3602" y="751897"/>
                  </a:moveTo>
                  <a:lnTo>
                    <a:pt x="3602" y="852227"/>
                  </a:lnTo>
                </a:path>
                <a:path w="3809" h="1085850">
                  <a:moveTo>
                    <a:pt x="0" y="852227"/>
                  </a:moveTo>
                  <a:lnTo>
                    <a:pt x="0" y="751897"/>
                  </a:lnTo>
                </a:path>
                <a:path w="3809" h="1085850">
                  <a:moveTo>
                    <a:pt x="3602" y="380"/>
                  </a:moveTo>
                  <a:lnTo>
                    <a:pt x="3602" y="5137"/>
                  </a:lnTo>
                </a:path>
                <a:path w="3809" h="1085850">
                  <a:moveTo>
                    <a:pt x="3602" y="632414"/>
                  </a:moveTo>
                  <a:lnTo>
                    <a:pt x="3602" y="713797"/>
                  </a:lnTo>
                </a:path>
                <a:path w="3809" h="1085850">
                  <a:moveTo>
                    <a:pt x="0" y="713797"/>
                  </a:moveTo>
                  <a:lnTo>
                    <a:pt x="0" y="631938"/>
                  </a:lnTo>
                </a:path>
                <a:path w="3809" h="1085850">
                  <a:moveTo>
                    <a:pt x="0" y="5137"/>
                  </a:moveTo>
                  <a:lnTo>
                    <a:pt x="0" y="0"/>
                  </a:lnTo>
                </a:path>
                <a:path w="3809" h="1085850">
                  <a:moveTo>
                    <a:pt x="3602" y="731577"/>
                  </a:moveTo>
                  <a:lnTo>
                    <a:pt x="3602" y="751897"/>
                  </a:lnTo>
                </a:path>
                <a:path w="3809" h="1085850">
                  <a:moveTo>
                    <a:pt x="0" y="751897"/>
                  </a:moveTo>
                  <a:lnTo>
                    <a:pt x="0" y="731577"/>
                  </a:lnTo>
                </a:path>
                <a:path w="3809" h="1085850">
                  <a:moveTo>
                    <a:pt x="3602" y="713797"/>
                  </a:moveTo>
                  <a:lnTo>
                    <a:pt x="3602" y="731577"/>
                  </a:lnTo>
                </a:path>
                <a:path w="3809" h="1085850">
                  <a:moveTo>
                    <a:pt x="0" y="731577"/>
                  </a:moveTo>
                  <a:lnTo>
                    <a:pt x="0" y="713797"/>
                  </a:lnTo>
                </a:path>
                <a:path w="3809" h="1085850">
                  <a:moveTo>
                    <a:pt x="3602" y="15297"/>
                  </a:moveTo>
                  <a:lnTo>
                    <a:pt x="3602" y="24690"/>
                  </a:lnTo>
                </a:path>
                <a:path w="3809" h="1085850">
                  <a:moveTo>
                    <a:pt x="0" y="24519"/>
                  </a:moveTo>
                  <a:lnTo>
                    <a:pt x="0" y="15297"/>
                  </a:lnTo>
                </a:path>
                <a:path w="3809" h="1085850">
                  <a:moveTo>
                    <a:pt x="3602" y="5137"/>
                  </a:moveTo>
                  <a:lnTo>
                    <a:pt x="3602" y="15297"/>
                  </a:lnTo>
                </a:path>
                <a:path w="3809" h="1085850">
                  <a:moveTo>
                    <a:pt x="0" y="15297"/>
                  </a:moveTo>
                  <a:lnTo>
                    <a:pt x="0" y="5137"/>
                  </a:lnTo>
                </a:path>
              </a:pathLst>
            </a:custGeom>
            <a:ln w="3175">
              <a:solidFill>
                <a:srgbClr val="8E8891"/>
              </a:solidFill>
            </a:ln>
          </p:spPr>
          <p:txBody>
            <a:bodyPr wrap="square" lIns="0" tIns="0" rIns="0" bIns="0" rtlCol="0"/>
            <a:lstStyle/>
            <a:p>
              <a:endParaRPr lang="fr-FR" noProof="0" dirty="0"/>
            </a:p>
          </p:txBody>
        </p:sp>
        <p:sp>
          <p:nvSpPr>
            <p:cNvPr id="7580" name="object 7580"/>
            <p:cNvSpPr/>
            <p:nvPr/>
          </p:nvSpPr>
          <p:spPr>
            <a:xfrm>
              <a:off x="8298675" y="5304510"/>
              <a:ext cx="2540" cy="1085215"/>
            </a:xfrm>
            <a:custGeom>
              <a:avLst/>
              <a:gdLst/>
              <a:ahLst/>
              <a:cxnLst/>
              <a:rect l="l" t="t" r="r" b="b"/>
              <a:pathLst>
                <a:path w="2540" h="1085214">
                  <a:moveTo>
                    <a:pt x="1917" y="632079"/>
                  </a:moveTo>
                  <a:lnTo>
                    <a:pt x="0" y="632079"/>
                  </a:lnTo>
                  <a:lnTo>
                    <a:pt x="0" y="1085100"/>
                  </a:lnTo>
                  <a:lnTo>
                    <a:pt x="1917" y="1085100"/>
                  </a:lnTo>
                  <a:lnTo>
                    <a:pt x="1917" y="632079"/>
                  </a:lnTo>
                  <a:close/>
                </a:path>
                <a:path w="2540" h="1085214">
                  <a:moveTo>
                    <a:pt x="1917" y="0"/>
                  </a:moveTo>
                  <a:lnTo>
                    <a:pt x="0" y="0"/>
                  </a:lnTo>
                  <a:lnTo>
                    <a:pt x="0" y="24193"/>
                  </a:lnTo>
                  <a:lnTo>
                    <a:pt x="1917" y="24193"/>
                  </a:lnTo>
                  <a:lnTo>
                    <a:pt x="1917" y="0"/>
                  </a:lnTo>
                  <a:close/>
                </a:path>
              </a:pathLst>
            </a:custGeom>
            <a:solidFill>
              <a:srgbClr val="8E8891"/>
            </a:solidFill>
          </p:spPr>
          <p:txBody>
            <a:bodyPr wrap="square" lIns="0" tIns="0" rIns="0" bIns="0" rtlCol="0"/>
            <a:lstStyle/>
            <a:p>
              <a:endParaRPr lang="fr-FR" noProof="0" dirty="0"/>
            </a:p>
          </p:txBody>
        </p:sp>
        <p:sp>
          <p:nvSpPr>
            <p:cNvPr id="7581" name="object 7581"/>
            <p:cNvSpPr/>
            <p:nvPr/>
          </p:nvSpPr>
          <p:spPr>
            <a:xfrm>
              <a:off x="8298679" y="5304295"/>
              <a:ext cx="2540" cy="1085850"/>
            </a:xfrm>
            <a:custGeom>
              <a:avLst/>
              <a:gdLst/>
              <a:ahLst/>
              <a:cxnLst/>
              <a:rect l="l" t="t" r="r" b="b"/>
              <a:pathLst>
                <a:path w="2540" h="1085850">
                  <a:moveTo>
                    <a:pt x="1921" y="851846"/>
                  </a:moveTo>
                  <a:lnTo>
                    <a:pt x="1921" y="1085600"/>
                  </a:lnTo>
                </a:path>
                <a:path w="2540" h="1085850">
                  <a:moveTo>
                    <a:pt x="0" y="1085308"/>
                  </a:moveTo>
                  <a:lnTo>
                    <a:pt x="0" y="851846"/>
                  </a:lnTo>
                </a:path>
                <a:path w="2540" h="1085850">
                  <a:moveTo>
                    <a:pt x="1921" y="751516"/>
                  </a:moveTo>
                  <a:lnTo>
                    <a:pt x="1921" y="851846"/>
                  </a:lnTo>
                </a:path>
                <a:path w="2540" h="1085850">
                  <a:moveTo>
                    <a:pt x="0" y="851846"/>
                  </a:moveTo>
                  <a:lnTo>
                    <a:pt x="0" y="751516"/>
                  </a:lnTo>
                </a:path>
                <a:path w="2540" h="1085850">
                  <a:moveTo>
                    <a:pt x="1921" y="203"/>
                  </a:moveTo>
                  <a:lnTo>
                    <a:pt x="1921" y="4756"/>
                  </a:lnTo>
                </a:path>
                <a:path w="2540" h="1085850">
                  <a:moveTo>
                    <a:pt x="1921" y="632287"/>
                  </a:moveTo>
                  <a:lnTo>
                    <a:pt x="1921" y="713416"/>
                  </a:lnTo>
                </a:path>
                <a:path w="2540" h="1085850">
                  <a:moveTo>
                    <a:pt x="0" y="713416"/>
                  </a:moveTo>
                  <a:lnTo>
                    <a:pt x="0" y="632033"/>
                  </a:lnTo>
                </a:path>
                <a:path w="2540" h="1085850">
                  <a:moveTo>
                    <a:pt x="0" y="4756"/>
                  </a:moveTo>
                  <a:lnTo>
                    <a:pt x="0" y="0"/>
                  </a:lnTo>
                </a:path>
                <a:path w="2540" h="1085850">
                  <a:moveTo>
                    <a:pt x="1921" y="731196"/>
                  </a:moveTo>
                  <a:lnTo>
                    <a:pt x="1921" y="751516"/>
                  </a:lnTo>
                </a:path>
                <a:path w="2540" h="1085850">
                  <a:moveTo>
                    <a:pt x="0" y="751516"/>
                  </a:moveTo>
                  <a:lnTo>
                    <a:pt x="0" y="731196"/>
                  </a:lnTo>
                </a:path>
                <a:path w="2540" h="1085850">
                  <a:moveTo>
                    <a:pt x="1921" y="713416"/>
                  </a:moveTo>
                  <a:lnTo>
                    <a:pt x="1921" y="731196"/>
                  </a:lnTo>
                </a:path>
                <a:path w="2540" h="1085850">
                  <a:moveTo>
                    <a:pt x="0" y="731196"/>
                  </a:moveTo>
                  <a:lnTo>
                    <a:pt x="0" y="713416"/>
                  </a:lnTo>
                </a:path>
                <a:path w="2540" h="1085850">
                  <a:moveTo>
                    <a:pt x="1921" y="14916"/>
                  </a:moveTo>
                  <a:lnTo>
                    <a:pt x="1921" y="24400"/>
                  </a:lnTo>
                </a:path>
                <a:path w="2540" h="1085850">
                  <a:moveTo>
                    <a:pt x="0" y="24309"/>
                  </a:moveTo>
                  <a:lnTo>
                    <a:pt x="0" y="14916"/>
                  </a:lnTo>
                </a:path>
                <a:path w="2540" h="1085850">
                  <a:moveTo>
                    <a:pt x="1921" y="4756"/>
                  </a:moveTo>
                  <a:lnTo>
                    <a:pt x="1921" y="14916"/>
                  </a:lnTo>
                </a:path>
                <a:path w="2540" h="1085850">
                  <a:moveTo>
                    <a:pt x="0" y="14916"/>
                  </a:moveTo>
                  <a:lnTo>
                    <a:pt x="0" y="4756"/>
                  </a:lnTo>
                </a:path>
              </a:pathLst>
            </a:custGeom>
            <a:ln w="3175">
              <a:solidFill>
                <a:srgbClr val="8E8891"/>
              </a:solidFill>
            </a:ln>
          </p:spPr>
          <p:txBody>
            <a:bodyPr wrap="square" lIns="0" tIns="0" rIns="0" bIns="0" rtlCol="0"/>
            <a:lstStyle/>
            <a:p>
              <a:endParaRPr lang="fr-FR" noProof="0" dirty="0"/>
            </a:p>
          </p:txBody>
        </p:sp>
        <p:sp>
          <p:nvSpPr>
            <p:cNvPr id="7582" name="object 7582"/>
            <p:cNvSpPr/>
            <p:nvPr/>
          </p:nvSpPr>
          <p:spPr>
            <a:xfrm>
              <a:off x="8300593" y="5304891"/>
              <a:ext cx="3810" cy="1085850"/>
            </a:xfrm>
            <a:custGeom>
              <a:avLst/>
              <a:gdLst/>
              <a:ahLst/>
              <a:cxnLst/>
              <a:rect l="l" t="t" r="r" b="b"/>
              <a:pathLst>
                <a:path w="3809" h="1085850">
                  <a:moveTo>
                    <a:pt x="3606" y="632167"/>
                  </a:moveTo>
                  <a:lnTo>
                    <a:pt x="0" y="631698"/>
                  </a:lnTo>
                  <a:lnTo>
                    <a:pt x="0" y="1085011"/>
                  </a:lnTo>
                  <a:lnTo>
                    <a:pt x="3606" y="1085557"/>
                  </a:lnTo>
                  <a:lnTo>
                    <a:pt x="3606" y="632167"/>
                  </a:lnTo>
                  <a:close/>
                </a:path>
                <a:path w="3809" h="1085850">
                  <a:moveTo>
                    <a:pt x="3606" y="0"/>
                  </a:moveTo>
                  <a:lnTo>
                    <a:pt x="0" y="0"/>
                  </a:lnTo>
                  <a:lnTo>
                    <a:pt x="0" y="23812"/>
                  </a:lnTo>
                  <a:lnTo>
                    <a:pt x="3606" y="23812"/>
                  </a:lnTo>
                  <a:lnTo>
                    <a:pt x="3606" y="0"/>
                  </a:lnTo>
                  <a:close/>
                </a:path>
              </a:pathLst>
            </a:custGeom>
            <a:solidFill>
              <a:srgbClr val="8D8891"/>
            </a:solidFill>
          </p:spPr>
          <p:txBody>
            <a:bodyPr wrap="square" lIns="0" tIns="0" rIns="0" bIns="0" rtlCol="0"/>
            <a:lstStyle/>
            <a:p>
              <a:endParaRPr lang="fr-FR" noProof="0" dirty="0"/>
            </a:p>
          </p:txBody>
        </p:sp>
        <p:sp>
          <p:nvSpPr>
            <p:cNvPr id="7583" name="object 7583"/>
            <p:cNvSpPr/>
            <p:nvPr/>
          </p:nvSpPr>
          <p:spPr>
            <a:xfrm>
              <a:off x="8300601" y="5304498"/>
              <a:ext cx="3810" cy="1086485"/>
            </a:xfrm>
            <a:custGeom>
              <a:avLst/>
              <a:gdLst/>
              <a:ahLst/>
              <a:cxnLst/>
              <a:rect l="l" t="t" r="r" b="b"/>
              <a:pathLst>
                <a:path w="3809" h="1086485">
                  <a:moveTo>
                    <a:pt x="3602" y="851643"/>
                  </a:moveTo>
                  <a:lnTo>
                    <a:pt x="3602" y="1085944"/>
                  </a:lnTo>
                </a:path>
                <a:path w="3809" h="1086485">
                  <a:moveTo>
                    <a:pt x="0" y="1085396"/>
                  </a:moveTo>
                  <a:lnTo>
                    <a:pt x="0" y="851643"/>
                  </a:lnTo>
                </a:path>
                <a:path w="3809" h="1086485">
                  <a:moveTo>
                    <a:pt x="3602" y="751313"/>
                  </a:moveTo>
                  <a:lnTo>
                    <a:pt x="3602" y="851643"/>
                  </a:lnTo>
                </a:path>
                <a:path w="3809" h="1086485">
                  <a:moveTo>
                    <a:pt x="0" y="851643"/>
                  </a:moveTo>
                  <a:lnTo>
                    <a:pt x="0" y="751313"/>
                  </a:lnTo>
                </a:path>
                <a:path w="3809" h="1086485">
                  <a:moveTo>
                    <a:pt x="3602" y="380"/>
                  </a:moveTo>
                  <a:lnTo>
                    <a:pt x="3602" y="4553"/>
                  </a:lnTo>
                </a:path>
                <a:path w="3809" h="1086485">
                  <a:moveTo>
                    <a:pt x="3602" y="632560"/>
                  </a:moveTo>
                  <a:lnTo>
                    <a:pt x="3602" y="713213"/>
                  </a:lnTo>
                </a:path>
                <a:path w="3809" h="1086485">
                  <a:moveTo>
                    <a:pt x="0" y="713213"/>
                  </a:moveTo>
                  <a:lnTo>
                    <a:pt x="0" y="632084"/>
                  </a:lnTo>
                </a:path>
                <a:path w="3809" h="1086485">
                  <a:moveTo>
                    <a:pt x="0" y="4553"/>
                  </a:moveTo>
                  <a:lnTo>
                    <a:pt x="0" y="0"/>
                  </a:lnTo>
                </a:path>
                <a:path w="3809" h="1086485">
                  <a:moveTo>
                    <a:pt x="3602" y="730993"/>
                  </a:moveTo>
                  <a:lnTo>
                    <a:pt x="3602" y="751313"/>
                  </a:lnTo>
                </a:path>
                <a:path w="3809" h="1086485">
                  <a:moveTo>
                    <a:pt x="0" y="751313"/>
                  </a:moveTo>
                  <a:lnTo>
                    <a:pt x="0" y="730993"/>
                  </a:lnTo>
                </a:path>
                <a:path w="3809" h="1086485">
                  <a:moveTo>
                    <a:pt x="3602" y="713213"/>
                  </a:moveTo>
                  <a:lnTo>
                    <a:pt x="3602" y="730993"/>
                  </a:lnTo>
                </a:path>
                <a:path w="3809" h="1086485">
                  <a:moveTo>
                    <a:pt x="0" y="730993"/>
                  </a:moveTo>
                  <a:lnTo>
                    <a:pt x="0" y="713213"/>
                  </a:lnTo>
                </a:path>
                <a:path w="3809" h="1086485">
                  <a:moveTo>
                    <a:pt x="3602" y="14713"/>
                  </a:moveTo>
                  <a:lnTo>
                    <a:pt x="3602" y="24368"/>
                  </a:lnTo>
                </a:path>
                <a:path w="3809" h="1086485">
                  <a:moveTo>
                    <a:pt x="0" y="24197"/>
                  </a:moveTo>
                  <a:lnTo>
                    <a:pt x="0" y="14713"/>
                  </a:lnTo>
                </a:path>
                <a:path w="3809" h="1086485">
                  <a:moveTo>
                    <a:pt x="3602" y="4553"/>
                  </a:moveTo>
                  <a:lnTo>
                    <a:pt x="3602" y="14713"/>
                  </a:lnTo>
                </a:path>
                <a:path w="3809" h="1086485">
                  <a:moveTo>
                    <a:pt x="0" y="14713"/>
                  </a:moveTo>
                  <a:lnTo>
                    <a:pt x="0" y="4553"/>
                  </a:lnTo>
                </a:path>
              </a:pathLst>
            </a:custGeom>
            <a:ln w="3175">
              <a:solidFill>
                <a:srgbClr val="8D8891"/>
              </a:solidFill>
            </a:ln>
          </p:spPr>
          <p:txBody>
            <a:bodyPr wrap="square" lIns="0" tIns="0" rIns="0" bIns="0" rtlCol="0"/>
            <a:lstStyle/>
            <a:p>
              <a:endParaRPr lang="fr-FR" noProof="0" dirty="0"/>
            </a:p>
          </p:txBody>
        </p:sp>
        <p:sp>
          <p:nvSpPr>
            <p:cNvPr id="7584" name="object 7584"/>
            <p:cNvSpPr/>
            <p:nvPr/>
          </p:nvSpPr>
          <p:spPr>
            <a:xfrm>
              <a:off x="8304200" y="5305272"/>
              <a:ext cx="3810" cy="1085850"/>
            </a:xfrm>
            <a:custGeom>
              <a:avLst/>
              <a:gdLst/>
              <a:ahLst/>
              <a:cxnLst/>
              <a:rect l="l" t="t" r="r" b="b"/>
              <a:pathLst>
                <a:path w="3809" h="1085850">
                  <a:moveTo>
                    <a:pt x="3606" y="632269"/>
                  </a:moveTo>
                  <a:lnTo>
                    <a:pt x="0" y="631786"/>
                  </a:lnTo>
                  <a:lnTo>
                    <a:pt x="0" y="1085176"/>
                  </a:lnTo>
                  <a:lnTo>
                    <a:pt x="3606" y="1085723"/>
                  </a:lnTo>
                  <a:lnTo>
                    <a:pt x="3606" y="632269"/>
                  </a:lnTo>
                  <a:close/>
                </a:path>
                <a:path w="3809" h="1085850">
                  <a:moveTo>
                    <a:pt x="3606" y="0"/>
                  </a:moveTo>
                  <a:lnTo>
                    <a:pt x="0" y="0"/>
                  </a:lnTo>
                  <a:lnTo>
                    <a:pt x="0" y="23596"/>
                  </a:lnTo>
                  <a:lnTo>
                    <a:pt x="3606" y="23596"/>
                  </a:lnTo>
                  <a:lnTo>
                    <a:pt x="3606" y="0"/>
                  </a:lnTo>
                  <a:close/>
                </a:path>
              </a:pathLst>
            </a:custGeom>
            <a:solidFill>
              <a:srgbClr val="8D8891"/>
            </a:solidFill>
          </p:spPr>
          <p:txBody>
            <a:bodyPr wrap="square" lIns="0" tIns="0" rIns="0" bIns="0" rtlCol="0"/>
            <a:lstStyle/>
            <a:p>
              <a:endParaRPr lang="fr-FR" noProof="0" dirty="0"/>
            </a:p>
          </p:txBody>
        </p:sp>
        <p:sp>
          <p:nvSpPr>
            <p:cNvPr id="7585" name="object 7585"/>
            <p:cNvSpPr/>
            <p:nvPr/>
          </p:nvSpPr>
          <p:spPr>
            <a:xfrm>
              <a:off x="8304203" y="5304879"/>
              <a:ext cx="3810" cy="1086485"/>
            </a:xfrm>
            <a:custGeom>
              <a:avLst/>
              <a:gdLst/>
              <a:ahLst/>
              <a:cxnLst/>
              <a:rect l="l" t="t" r="r" b="b"/>
              <a:pathLst>
                <a:path w="3809" h="1086485">
                  <a:moveTo>
                    <a:pt x="3602" y="851262"/>
                  </a:moveTo>
                  <a:lnTo>
                    <a:pt x="3602" y="1086110"/>
                  </a:lnTo>
                </a:path>
                <a:path w="3809" h="1086485">
                  <a:moveTo>
                    <a:pt x="0" y="1085563"/>
                  </a:moveTo>
                  <a:lnTo>
                    <a:pt x="0" y="851262"/>
                  </a:lnTo>
                </a:path>
                <a:path w="3809" h="1086485">
                  <a:moveTo>
                    <a:pt x="3602" y="750932"/>
                  </a:moveTo>
                  <a:lnTo>
                    <a:pt x="3602" y="851262"/>
                  </a:lnTo>
                </a:path>
                <a:path w="3809" h="1086485">
                  <a:moveTo>
                    <a:pt x="0" y="851262"/>
                  </a:moveTo>
                  <a:lnTo>
                    <a:pt x="0" y="750932"/>
                  </a:lnTo>
                </a:path>
                <a:path w="3809" h="1086485">
                  <a:moveTo>
                    <a:pt x="3602" y="380"/>
                  </a:moveTo>
                  <a:lnTo>
                    <a:pt x="3602" y="4172"/>
                  </a:lnTo>
                </a:path>
                <a:path w="3809" h="1086485">
                  <a:moveTo>
                    <a:pt x="3602" y="632655"/>
                  </a:moveTo>
                  <a:lnTo>
                    <a:pt x="3602" y="712832"/>
                  </a:lnTo>
                </a:path>
                <a:path w="3809" h="1086485">
                  <a:moveTo>
                    <a:pt x="0" y="712832"/>
                  </a:moveTo>
                  <a:lnTo>
                    <a:pt x="0" y="632179"/>
                  </a:lnTo>
                </a:path>
                <a:path w="3809" h="1086485">
                  <a:moveTo>
                    <a:pt x="0" y="4172"/>
                  </a:moveTo>
                  <a:lnTo>
                    <a:pt x="0" y="0"/>
                  </a:lnTo>
                </a:path>
                <a:path w="3809" h="1086485">
                  <a:moveTo>
                    <a:pt x="3602" y="730612"/>
                  </a:moveTo>
                  <a:lnTo>
                    <a:pt x="3602" y="750932"/>
                  </a:lnTo>
                </a:path>
                <a:path w="3809" h="1086485">
                  <a:moveTo>
                    <a:pt x="0" y="750932"/>
                  </a:moveTo>
                  <a:lnTo>
                    <a:pt x="0" y="730612"/>
                  </a:lnTo>
                </a:path>
                <a:path w="3809" h="1086485">
                  <a:moveTo>
                    <a:pt x="3602" y="712832"/>
                  </a:moveTo>
                  <a:lnTo>
                    <a:pt x="3602" y="730612"/>
                  </a:lnTo>
                </a:path>
                <a:path w="3809" h="1086485">
                  <a:moveTo>
                    <a:pt x="0" y="730612"/>
                  </a:moveTo>
                  <a:lnTo>
                    <a:pt x="0" y="712832"/>
                  </a:lnTo>
                </a:path>
                <a:path w="3809" h="1086485">
                  <a:moveTo>
                    <a:pt x="3602" y="14332"/>
                  </a:moveTo>
                  <a:lnTo>
                    <a:pt x="3602" y="24159"/>
                  </a:lnTo>
                </a:path>
                <a:path w="3809" h="1086485">
                  <a:moveTo>
                    <a:pt x="0" y="23987"/>
                  </a:moveTo>
                  <a:lnTo>
                    <a:pt x="0" y="14332"/>
                  </a:lnTo>
                </a:path>
                <a:path w="3809" h="1086485">
                  <a:moveTo>
                    <a:pt x="3602" y="4172"/>
                  </a:moveTo>
                  <a:lnTo>
                    <a:pt x="3602" y="14332"/>
                  </a:lnTo>
                </a:path>
                <a:path w="3809" h="1086485">
                  <a:moveTo>
                    <a:pt x="0" y="14332"/>
                  </a:moveTo>
                  <a:lnTo>
                    <a:pt x="0" y="4172"/>
                  </a:lnTo>
                </a:path>
              </a:pathLst>
            </a:custGeom>
            <a:ln w="3175">
              <a:solidFill>
                <a:srgbClr val="8D8891"/>
              </a:solidFill>
            </a:ln>
          </p:spPr>
          <p:txBody>
            <a:bodyPr wrap="square" lIns="0" tIns="0" rIns="0" bIns="0" rtlCol="0"/>
            <a:lstStyle/>
            <a:p>
              <a:endParaRPr lang="fr-FR" noProof="0" dirty="0"/>
            </a:p>
          </p:txBody>
        </p:sp>
        <p:sp>
          <p:nvSpPr>
            <p:cNvPr id="7586" name="object 7586"/>
            <p:cNvSpPr/>
            <p:nvPr/>
          </p:nvSpPr>
          <p:spPr>
            <a:xfrm>
              <a:off x="8307806" y="5305450"/>
              <a:ext cx="1905" cy="1085850"/>
            </a:xfrm>
            <a:custGeom>
              <a:avLst/>
              <a:gdLst/>
              <a:ahLst/>
              <a:cxnLst/>
              <a:rect l="l" t="t" r="r" b="b"/>
              <a:pathLst>
                <a:path w="1904" h="1085850">
                  <a:moveTo>
                    <a:pt x="1676" y="632307"/>
                  </a:moveTo>
                  <a:lnTo>
                    <a:pt x="0" y="632307"/>
                  </a:lnTo>
                  <a:lnTo>
                    <a:pt x="0" y="1085545"/>
                  </a:lnTo>
                  <a:lnTo>
                    <a:pt x="1676" y="1085545"/>
                  </a:lnTo>
                  <a:lnTo>
                    <a:pt x="1676" y="632307"/>
                  </a:lnTo>
                  <a:close/>
                </a:path>
                <a:path w="1904" h="1085850">
                  <a:moveTo>
                    <a:pt x="1676" y="0"/>
                  </a:moveTo>
                  <a:lnTo>
                    <a:pt x="0" y="0"/>
                  </a:lnTo>
                  <a:lnTo>
                    <a:pt x="0" y="23672"/>
                  </a:lnTo>
                  <a:lnTo>
                    <a:pt x="1676" y="23672"/>
                  </a:lnTo>
                  <a:lnTo>
                    <a:pt x="1676" y="0"/>
                  </a:lnTo>
                  <a:close/>
                </a:path>
              </a:pathLst>
            </a:custGeom>
            <a:solidFill>
              <a:srgbClr val="8D8891"/>
            </a:solidFill>
          </p:spPr>
          <p:txBody>
            <a:bodyPr wrap="square" lIns="0" tIns="0" rIns="0" bIns="0" rtlCol="0"/>
            <a:lstStyle/>
            <a:p>
              <a:endParaRPr lang="fr-FR" noProof="0" dirty="0"/>
            </a:p>
          </p:txBody>
        </p:sp>
        <p:sp>
          <p:nvSpPr>
            <p:cNvPr id="7587" name="object 7587"/>
            <p:cNvSpPr/>
            <p:nvPr/>
          </p:nvSpPr>
          <p:spPr>
            <a:xfrm>
              <a:off x="8307806" y="5305260"/>
              <a:ext cx="1905" cy="1086485"/>
            </a:xfrm>
            <a:custGeom>
              <a:avLst/>
              <a:gdLst/>
              <a:ahLst/>
              <a:cxnLst/>
              <a:rect l="l" t="t" r="r" b="b"/>
              <a:pathLst>
                <a:path w="1904" h="1086485">
                  <a:moveTo>
                    <a:pt x="1681" y="850881"/>
                  </a:moveTo>
                  <a:lnTo>
                    <a:pt x="1681" y="1085985"/>
                  </a:lnTo>
                </a:path>
                <a:path w="1904" h="1086485">
                  <a:moveTo>
                    <a:pt x="0" y="1085729"/>
                  </a:moveTo>
                  <a:lnTo>
                    <a:pt x="0" y="850881"/>
                  </a:lnTo>
                </a:path>
                <a:path w="1904" h="1086485">
                  <a:moveTo>
                    <a:pt x="1681" y="750551"/>
                  </a:moveTo>
                  <a:lnTo>
                    <a:pt x="1681" y="850881"/>
                  </a:lnTo>
                </a:path>
                <a:path w="1904" h="1086485">
                  <a:moveTo>
                    <a:pt x="0" y="850881"/>
                  </a:moveTo>
                  <a:lnTo>
                    <a:pt x="0" y="750551"/>
                  </a:lnTo>
                </a:path>
                <a:path w="1904" h="1086485">
                  <a:moveTo>
                    <a:pt x="1681" y="177"/>
                  </a:moveTo>
                  <a:lnTo>
                    <a:pt x="1681" y="3791"/>
                  </a:lnTo>
                </a:path>
                <a:path w="1904" h="1086485">
                  <a:moveTo>
                    <a:pt x="1681" y="632496"/>
                  </a:moveTo>
                  <a:lnTo>
                    <a:pt x="1681" y="712451"/>
                  </a:lnTo>
                </a:path>
                <a:path w="1904" h="1086485">
                  <a:moveTo>
                    <a:pt x="0" y="712451"/>
                  </a:moveTo>
                  <a:lnTo>
                    <a:pt x="0" y="632274"/>
                  </a:lnTo>
                </a:path>
                <a:path w="1904" h="1086485">
                  <a:moveTo>
                    <a:pt x="0" y="3791"/>
                  </a:moveTo>
                  <a:lnTo>
                    <a:pt x="0" y="0"/>
                  </a:lnTo>
                </a:path>
                <a:path w="1904" h="1086485">
                  <a:moveTo>
                    <a:pt x="1681" y="730231"/>
                  </a:moveTo>
                  <a:lnTo>
                    <a:pt x="1681" y="750551"/>
                  </a:lnTo>
                </a:path>
                <a:path w="1904" h="1086485">
                  <a:moveTo>
                    <a:pt x="0" y="750551"/>
                  </a:moveTo>
                  <a:lnTo>
                    <a:pt x="0" y="730231"/>
                  </a:lnTo>
                </a:path>
                <a:path w="1904" h="1086485">
                  <a:moveTo>
                    <a:pt x="1681" y="712451"/>
                  </a:moveTo>
                  <a:lnTo>
                    <a:pt x="1681" y="730231"/>
                  </a:lnTo>
                </a:path>
                <a:path w="1904" h="1086485">
                  <a:moveTo>
                    <a:pt x="0" y="730231"/>
                  </a:moveTo>
                  <a:lnTo>
                    <a:pt x="0" y="712451"/>
                  </a:lnTo>
                </a:path>
                <a:path w="1904" h="1086485">
                  <a:moveTo>
                    <a:pt x="1681" y="13951"/>
                  </a:moveTo>
                  <a:lnTo>
                    <a:pt x="1681" y="23858"/>
                  </a:lnTo>
                </a:path>
                <a:path w="1904" h="1086485">
                  <a:moveTo>
                    <a:pt x="0" y="23778"/>
                  </a:moveTo>
                  <a:lnTo>
                    <a:pt x="0" y="13951"/>
                  </a:lnTo>
                </a:path>
                <a:path w="1904" h="1086485">
                  <a:moveTo>
                    <a:pt x="1681" y="3791"/>
                  </a:moveTo>
                  <a:lnTo>
                    <a:pt x="1681" y="13951"/>
                  </a:lnTo>
                </a:path>
                <a:path w="1904" h="1086485">
                  <a:moveTo>
                    <a:pt x="0" y="13951"/>
                  </a:moveTo>
                  <a:lnTo>
                    <a:pt x="0" y="3791"/>
                  </a:lnTo>
                </a:path>
              </a:pathLst>
            </a:custGeom>
            <a:ln w="3175">
              <a:solidFill>
                <a:srgbClr val="8D8891"/>
              </a:solidFill>
            </a:ln>
          </p:spPr>
          <p:txBody>
            <a:bodyPr wrap="square" lIns="0" tIns="0" rIns="0" bIns="0" rtlCol="0"/>
            <a:lstStyle/>
            <a:p>
              <a:endParaRPr lang="fr-FR" noProof="0" dirty="0"/>
            </a:p>
          </p:txBody>
        </p:sp>
        <p:sp>
          <p:nvSpPr>
            <p:cNvPr id="7588" name="object 7588"/>
            <p:cNvSpPr/>
            <p:nvPr/>
          </p:nvSpPr>
          <p:spPr>
            <a:xfrm>
              <a:off x="8309483" y="5305831"/>
              <a:ext cx="3810" cy="1086485"/>
            </a:xfrm>
            <a:custGeom>
              <a:avLst/>
              <a:gdLst/>
              <a:ahLst/>
              <a:cxnLst/>
              <a:rect l="l" t="t" r="r" b="b"/>
              <a:pathLst>
                <a:path w="3809" h="1086485">
                  <a:moveTo>
                    <a:pt x="3606" y="632409"/>
                  </a:moveTo>
                  <a:lnTo>
                    <a:pt x="0" y="631926"/>
                  </a:lnTo>
                  <a:lnTo>
                    <a:pt x="0" y="1085418"/>
                  </a:lnTo>
                  <a:lnTo>
                    <a:pt x="3606" y="1085964"/>
                  </a:lnTo>
                  <a:lnTo>
                    <a:pt x="3606" y="632409"/>
                  </a:lnTo>
                  <a:close/>
                </a:path>
                <a:path w="3809" h="1086485">
                  <a:moveTo>
                    <a:pt x="3606" y="0"/>
                  </a:moveTo>
                  <a:lnTo>
                    <a:pt x="0" y="0"/>
                  </a:lnTo>
                  <a:lnTo>
                    <a:pt x="0" y="23291"/>
                  </a:lnTo>
                  <a:lnTo>
                    <a:pt x="3606" y="23291"/>
                  </a:lnTo>
                  <a:lnTo>
                    <a:pt x="3606" y="0"/>
                  </a:lnTo>
                  <a:close/>
                </a:path>
              </a:pathLst>
            </a:custGeom>
            <a:solidFill>
              <a:srgbClr val="8D8891"/>
            </a:solidFill>
          </p:spPr>
          <p:txBody>
            <a:bodyPr wrap="square" lIns="0" tIns="0" rIns="0" bIns="0" rtlCol="0"/>
            <a:lstStyle/>
            <a:p>
              <a:endParaRPr lang="fr-FR" noProof="0" dirty="0"/>
            </a:p>
          </p:txBody>
        </p:sp>
        <p:sp>
          <p:nvSpPr>
            <p:cNvPr id="7589" name="object 7589"/>
            <p:cNvSpPr/>
            <p:nvPr/>
          </p:nvSpPr>
          <p:spPr>
            <a:xfrm>
              <a:off x="8309488" y="5305438"/>
              <a:ext cx="3810" cy="1086485"/>
            </a:xfrm>
            <a:custGeom>
              <a:avLst/>
              <a:gdLst/>
              <a:ahLst/>
              <a:cxnLst/>
              <a:rect l="l" t="t" r="r" b="b"/>
              <a:pathLst>
                <a:path w="3809" h="1086485">
                  <a:moveTo>
                    <a:pt x="3602" y="850703"/>
                  </a:moveTo>
                  <a:lnTo>
                    <a:pt x="3602" y="1086355"/>
                  </a:lnTo>
                </a:path>
                <a:path w="3809" h="1086485">
                  <a:moveTo>
                    <a:pt x="0" y="1085807"/>
                  </a:moveTo>
                  <a:lnTo>
                    <a:pt x="0" y="850703"/>
                  </a:lnTo>
                </a:path>
                <a:path w="3809" h="1086485">
                  <a:moveTo>
                    <a:pt x="3602" y="750373"/>
                  </a:moveTo>
                  <a:lnTo>
                    <a:pt x="3602" y="850703"/>
                  </a:lnTo>
                </a:path>
                <a:path w="3809" h="1086485">
                  <a:moveTo>
                    <a:pt x="0" y="850703"/>
                  </a:moveTo>
                  <a:lnTo>
                    <a:pt x="0" y="750373"/>
                  </a:lnTo>
                </a:path>
                <a:path w="3809" h="1086485">
                  <a:moveTo>
                    <a:pt x="3602" y="380"/>
                  </a:moveTo>
                  <a:lnTo>
                    <a:pt x="3602" y="3613"/>
                  </a:lnTo>
                </a:path>
                <a:path w="3809" h="1086485">
                  <a:moveTo>
                    <a:pt x="3602" y="632794"/>
                  </a:moveTo>
                  <a:lnTo>
                    <a:pt x="3602" y="712273"/>
                  </a:lnTo>
                </a:path>
                <a:path w="3809" h="1086485">
                  <a:moveTo>
                    <a:pt x="0" y="712273"/>
                  </a:moveTo>
                  <a:lnTo>
                    <a:pt x="0" y="632318"/>
                  </a:lnTo>
                </a:path>
                <a:path w="3809" h="1086485">
                  <a:moveTo>
                    <a:pt x="0" y="3613"/>
                  </a:moveTo>
                  <a:lnTo>
                    <a:pt x="0" y="0"/>
                  </a:lnTo>
                </a:path>
                <a:path w="3809" h="1086485">
                  <a:moveTo>
                    <a:pt x="3602" y="730053"/>
                  </a:moveTo>
                  <a:lnTo>
                    <a:pt x="3602" y="750373"/>
                  </a:lnTo>
                </a:path>
                <a:path w="3809" h="1086485">
                  <a:moveTo>
                    <a:pt x="0" y="750373"/>
                  </a:moveTo>
                  <a:lnTo>
                    <a:pt x="0" y="730053"/>
                  </a:lnTo>
                </a:path>
                <a:path w="3809" h="1086485">
                  <a:moveTo>
                    <a:pt x="3602" y="712273"/>
                  </a:moveTo>
                  <a:lnTo>
                    <a:pt x="3602" y="730053"/>
                  </a:lnTo>
                </a:path>
                <a:path w="3809" h="1086485">
                  <a:moveTo>
                    <a:pt x="0" y="730053"/>
                  </a:moveTo>
                  <a:lnTo>
                    <a:pt x="0" y="712273"/>
                  </a:lnTo>
                </a:path>
                <a:path w="3809" h="1086485">
                  <a:moveTo>
                    <a:pt x="3602" y="13773"/>
                  </a:moveTo>
                  <a:lnTo>
                    <a:pt x="3602" y="23851"/>
                  </a:lnTo>
                </a:path>
                <a:path w="3809" h="1086485">
                  <a:moveTo>
                    <a:pt x="0" y="23680"/>
                  </a:moveTo>
                  <a:lnTo>
                    <a:pt x="0" y="13773"/>
                  </a:lnTo>
                </a:path>
                <a:path w="3809" h="1086485">
                  <a:moveTo>
                    <a:pt x="3602" y="3613"/>
                  </a:moveTo>
                  <a:lnTo>
                    <a:pt x="3602" y="13773"/>
                  </a:lnTo>
                </a:path>
                <a:path w="3809" h="1086485">
                  <a:moveTo>
                    <a:pt x="0" y="13773"/>
                  </a:moveTo>
                  <a:lnTo>
                    <a:pt x="0" y="3613"/>
                  </a:lnTo>
                </a:path>
              </a:pathLst>
            </a:custGeom>
            <a:ln w="3175">
              <a:solidFill>
                <a:srgbClr val="8D8891"/>
              </a:solidFill>
            </a:ln>
          </p:spPr>
          <p:txBody>
            <a:bodyPr wrap="square" lIns="0" tIns="0" rIns="0" bIns="0" rtlCol="0"/>
            <a:lstStyle/>
            <a:p>
              <a:endParaRPr lang="fr-FR" noProof="0" dirty="0"/>
            </a:p>
          </p:txBody>
        </p:sp>
        <p:sp>
          <p:nvSpPr>
            <p:cNvPr id="7590" name="object 7590"/>
            <p:cNvSpPr/>
            <p:nvPr/>
          </p:nvSpPr>
          <p:spPr>
            <a:xfrm>
              <a:off x="8313090" y="5306212"/>
              <a:ext cx="3810" cy="1086485"/>
            </a:xfrm>
            <a:custGeom>
              <a:avLst/>
              <a:gdLst/>
              <a:ahLst/>
              <a:cxnLst/>
              <a:rect l="l" t="t" r="r" b="b"/>
              <a:pathLst>
                <a:path w="3809" h="1086485">
                  <a:moveTo>
                    <a:pt x="3594" y="632498"/>
                  </a:moveTo>
                  <a:lnTo>
                    <a:pt x="0" y="632028"/>
                  </a:lnTo>
                  <a:lnTo>
                    <a:pt x="0" y="1085583"/>
                  </a:lnTo>
                  <a:lnTo>
                    <a:pt x="3594" y="1086129"/>
                  </a:lnTo>
                  <a:lnTo>
                    <a:pt x="3594" y="632498"/>
                  </a:lnTo>
                  <a:close/>
                </a:path>
                <a:path w="3809" h="1086485">
                  <a:moveTo>
                    <a:pt x="3594" y="0"/>
                  </a:moveTo>
                  <a:lnTo>
                    <a:pt x="0" y="0"/>
                  </a:lnTo>
                  <a:lnTo>
                    <a:pt x="0" y="23088"/>
                  </a:lnTo>
                  <a:lnTo>
                    <a:pt x="3594" y="23088"/>
                  </a:lnTo>
                  <a:lnTo>
                    <a:pt x="3594" y="0"/>
                  </a:lnTo>
                  <a:close/>
                </a:path>
              </a:pathLst>
            </a:custGeom>
            <a:solidFill>
              <a:srgbClr val="8D8790"/>
            </a:solidFill>
          </p:spPr>
          <p:txBody>
            <a:bodyPr wrap="square" lIns="0" tIns="0" rIns="0" bIns="0" rtlCol="0"/>
            <a:lstStyle/>
            <a:p>
              <a:endParaRPr lang="fr-FR" noProof="0" dirty="0"/>
            </a:p>
          </p:txBody>
        </p:sp>
        <p:sp>
          <p:nvSpPr>
            <p:cNvPr id="7591" name="object 7591"/>
            <p:cNvSpPr/>
            <p:nvPr/>
          </p:nvSpPr>
          <p:spPr>
            <a:xfrm>
              <a:off x="8313090" y="5305819"/>
              <a:ext cx="3810" cy="1087120"/>
            </a:xfrm>
            <a:custGeom>
              <a:avLst/>
              <a:gdLst/>
              <a:ahLst/>
              <a:cxnLst/>
              <a:rect l="l" t="t" r="r" b="b"/>
              <a:pathLst>
                <a:path w="3809" h="1087120">
                  <a:moveTo>
                    <a:pt x="3602" y="850322"/>
                  </a:moveTo>
                  <a:lnTo>
                    <a:pt x="3602" y="1086521"/>
                  </a:lnTo>
                </a:path>
                <a:path w="3809" h="1087120">
                  <a:moveTo>
                    <a:pt x="0" y="1085974"/>
                  </a:moveTo>
                  <a:lnTo>
                    <a:pt x="0" y="850322"/>
                  </a:lnTo>
                </a:path>
                <a:path w="3809" h="1087120">
                  <a:moveTo>
                    <a:pt x="3602" y="749992"/>
                  </a:moveTo>
                  <a:lnTo>
                    <a:pt x="3602" y="850322"/>
                  </a:lnTo>
                </a:path>
                <a:path w="3809" h="1087120">
                  <a:moveTo>
                    <a:pt x="0" y="850322"/>
                  </a:moveTo>
                  <a:lnTo>
                    <a:pt x="0" y="749992"/>
                  </a:lnTo>
                </a:path>
                <a:path w="3809" h="1087120">
                  <a:moveTo>
                    <a:pt x="3602" y="380"/>
                  </a:moveTo>
                  <a:lnTo>
                    <a:pt x="3602" y="3233"/>
                  </a:lnTo>
                </a:path>
                <a:path w="3809" h="1087120">
                  <a:moveTo>
                    <a:pt x="3602" y="632890"/>
                  </a:moveTo>
                  <a:lnTo>
                    <a:pt x="3602" y="711892"/>
                  </a:lnTo>
                </a:path>
                <a:path w="3809" h="1087120">
                  <a:moveTo>
                    <a:pt x="0" y="711892"/>
                  </a:moveTo>
                  <a:lnTo>
                    <a:pt x="0" y="632414"/>
                  </a:lnTo>
                </a:path>
                <a:path w="3809" h="1087120">
                  <a:moveTo>
                    <a:pt x="0" y="3233"/>
                  </a:moveTo>
                  <a:lnTo>
                    <a:pt x="0" y="0"/>
                  </a:lnTo>
                </a:path>
                <a:path w="3809" h="1087120">
                  <a:moveTo>
                    <a:pt x="3602" y="729672"/>
                  </a:moveTo>
                  <a:lnTo>
                    <a:pt x="3602" y="749992"/>
                  </a:lnTo>
                </a:path>
                <a:path w="3809" h="1087120">
                  <a:moveTo>
                    <a:pt x="0" y="749992"/>
                  </a:moveTo>
                  <a:lnTo>
                    <a:pt x="0" y="729672"/>
                  </a:lnTo>
                </a:path>
                <a:path w="3809" h="1087120">
                  <a:moveTo>
                    <a:pt x="3602" y="711892"/>
                  </a:moveTo>
                  <a:lnTo>
                    <a:pt x="3602" y="729672"/>
                  </a:lnTo>
                </a:path>
                <a:path w="3809" h="1087120">
                  <a:moveTo>
                    <a:pt x="0" y="729672"/>
                  </a:moveTo>
                  <a:lnTo>
                    <a:pt x="0" y="711892"/>
                  </a:lnTo>
                </a:path>
                <a:path w="3809" h="1087120">
                  <a:moveTo>
                    <a:pt x="3602" y="13393"/>
                  </a:moveTo>
                  <a:lnTo>
                    <a:pt x="3602" y="23642"/>
                  </a:lnTo>
                </a:path>
                <a:path w="3809" h="1087120">
                  <a:moveTo>
                    <a:pt x="0" y="23470"/>
                  </a:moveTo>
                  <a:lnTo>
                    <a:pt x="0" y="13393"/>
                  </a:lnTo>
                </a:path>
                <a:path w="3809" h="1087120">
                  <a:moveTo>
                    <a:pt x="3602" y="3233"/>
                  </a:moveTo>
                  <a:lnTo>
                    <a:pt x="3602" y="13393"/>
                  </a:lnTo>
                </a:path>
                <a:path w="3809" h="1087120">
                  <a:moveTo>
                    <a:pt x="0" y="13393"/>
                  </a:moveTo>
                  <a:lnTo>
                    <a:pt x="0" y="3233"/>
                  </a:lnTo>
                </a:path>
              </a:pathLst>
            </a:custGeom>
            <a:ln w="3175">
              <a:solidFill>
                <a:srgbClr val="8D8790"/>
              </a:solidFill>
            </a:ln>
          </p:spPr>
          <p:txBody>
            <a:bodyPr wrap="square" lIns="0" tIns="0" rIns="0" bIns="0" rtlCol="0"/>
            <a:lstStyle/>
            <a:p>
              <a:endParaRPr lang="fr-FR" noProof="0" dirty="0"/>
            </a:p>
          </p:txBody>
        </p:sp>
        <p:sp>
          <p:nvSpPr>
            <p:cNvPr id="7592" name="object 7592"/>
            <p:cNvSpPr/>
            <p:nvPr/>
          </p:nvSpPr>
          <p:spPr>
            <a:xfrm>
              <a:off x="8316684" y="5306415"/>
              <a:ext cx="2540" cy="1086485"/>
            </a:xfrm>
            <a:custGeom>
              <a:avLst/>
              <a:gdLst/>
              <a:ahLst/>
              <a:cxnLst/>
              <a:rect l="l" t="t" r="r" b="b"/>
              <a:pathLst>
                <a:path w="2540" h="1086485">
                  <a:moveTo>
                    <a:pt x="1930" y="632548"/>
                  </a:moveTo>
                  <a:lnTo>
                    <a:pt x="0" y="632548"/>
                  </a:lnTo>
                  <a:lnTo>
                    <a:pt x="0" y="1085951"/>
                  </a:lnTo>
                  <a:lnTo>
                    <a:pt x="1930" y="1085951"/>
                  </a:lnTo>
                  <a:lnTo>
                    <a:pt x="1930" y="632548"/>
                  </a:lnTo>
                  <a:close/>
                </a:path>
                <a:path w="2540" h="1086485">
                  <a:moveTo>
                    <a:pt x="1930" y="0"/>
                  </a:moveTo>
                  <a:lnTo>
                    <a:pt x="0" y="0"/>
                  </a:lnTo>
                  <a:lnTo>
                    <a:pt x="0" y="23139"/>
                  </a:lnTo>
                  <a:lnTo>
                    <a:pt x="1930" y="23139"/>
                  </a:lnTo>
                  <a:lnTo>
                    <a:pt x="1930" y="0"/>
                  </a:lnTo>
                  <a:close/>
                </a:path>
              </a:pathLst>
            </a:custGeom>
            <a:solidFill>
              <a:srgbClr val="8D8790"/>
            </a:solidFill>
          </p:spPr>
          <p:txBody>
            <a:bodyPr wrap="square" lIns="0" tIns="0" rIns="0" bIns="0" rtlCol="0"/>
            <a:lstStyle/>
            <a:p>
              <a:endParaRPr lang="fr-FR" noProof="0" dirty="0"/>
            </a:p>
          </p:txBody>
        </p:sp>
        <p:sp>
          <p:nvSpPr>
            <p:cNvPr id="7593" name="object 7593"/>
            <p:cNvSpPr/>
            <p:nvPr/>
          </p:nvSpPr>
          <p:spPr>
            <a:xfrm>
              <a:off x="8316693" y="5306200"/>
              <a:ext cx="2540" cy="1086485"/>
            </a:xfrm>
            <a:custGeom>
              <a:avLst/>
              <a:gdLst/>
              <a:ahLst/>
              <a:cxnLst/>
              <a:rect l="l" t="t" r="r" b="b"/>
              <a:pathLst>
                <a:path w="2540" h="1086485">
                  <a:moveTo>
                    <a:pt x="1921" y="849941"/>
                  </a:moveTo>
                  <a:lnTo>
                    <a:pt x="1921" y="1086387"/>
                  </a:lnTo>
                </a:path>
                <a:path w="2540" h="1086485">
                  <a:moveTo>
                    <a:pt x="0" y="1086140"/>
                  </a:moveTo>
                  <a:lnTo>
                    <a:pt x="0" y="849941"/>
                  </a:lnTo>
                </a:path>
                <a:path w="2540" h="1086485">
                  <a:moveTo>
                    <a:pt x="1921" y="749611"/>
                  </a:moveTo>
                  <a:lnTo>
                    <a:pt x="1921" y="849941"/>
                  </a:lnTo>
                </a:path>
                <a:path w="2540" h="1086485">
                  <a:moveTo>
                    <a:pt x="0" y="849941"/>
                  </a:moveTo>
                  <a:lnTo>
                    <a:pt x="0" y="749611"/>
                  </a:lnTo>
                </a:path>
                <a:path w="2540" h="1086485">
                  <a:moveTo>
                    <a:pt x="1921" y="203"/>
                  </a:moveTo>
                  <a:lnTo>
                    <a:pt x="1921" y="2852"/>
                  </a:lnTo>
                </a:path>
                <a:path w="2540" h="1086485">
                  <a:moveTo>
                    <a:pt x="1921" y="632762"/>
                  </a:moveTo>
                  <a:lnTo>
                    <a:pt x="1921" y="711511"/>
                  </a:lnTo>
                </a:path>
                <a:path w="2540" h="1086485">
                  <a:moveTo>
                    <a:pt x="0" y="711511"/>
                  </a:moveTo>
                  <a:lnTo>
                    <a:pt x="0" y="632509"/>
                  </a:lnTo>
                </a:path>
                <a:path w="2540" h="1086485">
                  <a:moveTo>
                    <a:pt x="0" y="2852"/>
                  </a:moveTo>
                  <a:lnTo>
                    <a:pt x="0" y="0"/>
                  </a:lnTo>
                </a:path>
                <a:path w="2540" h="1086485">
                  <a:moveTo>
                    <a:pt x="1921" y="729291"/>
                  </a:moveTo>
                  <a:lnTo>
                    <a:pt x="1921" y="749611"/>
                  </a:lnTo>
                </a:path>
                <a:path w="2540" h="1086485">
                  <a:moveTo>
                    <a:pt x="0" y="749611"/>
                  </a:moveTo>
                  <a:lnTo>
                    <a:pt x="0" y="729291"/>
                  </a:lnTo>
                </a:path>
                <a:path w="2540" h="1086485">
                  <a:moveTo>
                    <a:pt x="1921" y="711511"/>
                  </a:moveTo>
                  <a:lnTo>
                    <a:pt x="1921" y="729291"/>
                  </a:lnTo>
                </a:path>
                <a:path w="2540" h="1086485">
                  <a:moveTo>
                    <a:pt x="0" y="729291"/>
                  </a:moveTo>
                  <a:lnTo>
                    <a:pt x="0" y="711511"/>
                  </a:lnTo>
                </a:path>
                <a:path w="2540" h="1086485">
                  <a:moveTo>
                    <a:pt x="1921" y="13012"/>
                  </a:moveTo>
                  <a:lnTo>
                    <a:pt x="1921" y="23352"/>
                  </a:lnTo>
                </a:path>
                <a:path w="2540" h="1086485">
                  <a:moveTo>
                    <a:pt x="0" y="23261"/>
                  </a:moveTo>
                  <a:lnTo>
                    <a:pt x="0" y="13012"/>
                  </a:lnTo>
                </a:path>
                <a:path w="2540" h="1086485">
                  <a:moveTo>
                    <a:pt x="1921" y="2852"/>
                  </a:moveTo>
                  <a:lnTo>
                    <a:pt x="1921" y="13012"/>
                  </a:lnTo>
                </a:path>
                <a:path w="2540" h="1086485">
                  <a:moveTo>
                    <a:pt x="0" y="13012"/>
                  </a:moveTo>
                  <a:lnTo>
                    <a:pt x="0" y="2852"/>
                  </a:lnTo>
                </a:path>
              </a:pathLst>
            </a:custGeom>
            <a:ln w="3175">
              <a:solidFill>
                <a:srgbClr val="8D8790"/>
              </a:solidFill>
            </a:ln>
          </p:spPr>
          <p:txBody>
            <a:bodyPr wrap="square" lIns="0" tIns="0" rIns="0" bIns="0" rtlCol="0"/>
            <a:lstStyle/>
            <a:p>
              <a:endParaRPr lang="fr-FR" noProof="0" dirty="0"/>
            </a:p>
          </p:txBody>
        </p:sp>
        <p:sp>
          <p:nvSpPr>
            <p:cNvPr id="7594" name="object 7594"/>
            <p:cNvSpPr/>
            <p:nvPr/>
          </p:nvSpPr>
          <p:spPr>
            <a:xfrm>
              <a:off x="8318614" y="5306796"/>
              <a:ext cx="3810" cy="1086485"/>
            </a:xfrm>
            <a:custGeom>
              <a:avLst/>
              <a:gdLst/>
              <a:ahLst/>
              <a:cxnLst/>
              <a:rect l="l" t="t" r="r" b="b"/>
              <a:pathLst>
                <a:path w="3809" h="1086485">
                  <a:moveTo>
                    <a:pt x="3594" y="632650"/>
                  </a:moveTo>
                  <a:lnTo>
                    <a:pt x="0" y="632167"/>
                  </a:lnTo>
                  <a:lnTo>
                    <a:pt x="0" y="1085799"/>
                  </a:lnTo>
                  <a:lnTo>
                    <a:pt x="3594" y="1086256"/>
                  </a:lnTo>
                  <a:lnTo>
                    <a:pt x="3594" y="632650"/>
                  </a:lnTo>
                  <a:close/>
                </a:path>
                <a:path w="3809" h="1086485">
                  <a:moveTo>
                    <a:pt x="3594" y="0"/>
                  </a:moveTo>
                  <a:lnTo>
                    <a:pt x="0" y="0"/>
                  </a:lnTo>
                  <a:lnTo>
                    <a:pt x="0" y="22758"/>
                  </a:lnTo>
                  <a:lnTo>
                    <a:pt x="3594" y="22758"/>
                  </a:lnTo>
                  <a:lnTo>
                    <a:pt x="3594" y="0"/>
                  </a:lnTo>
                  <a:close/>
                </a:path>
              </a:pathLst>
            </a:custGeom>
            <a:solidFill>
              <a:srgbClr val="8D8790"/>
            </a:solidFill>
          </p:spPr>
          <p:txBody>
            <a:bodyPr wrap="square" lIns="0" tIns="0" rIns="0" bIns="0" rtlCol="0"/>
            <a:lstStyle/>
            <a:p>
              <a:endParaRPr lang="fr-FR" noProof="0" dirty="0"/>
            </a:p>
          </p:txBody>
        </p:sp>
        <p:sp>
          <p:nvSpPr>
            <p:cNvPr id="7595" name="object 7595"/>
            <p:cNvSpPr/>
            <p:nvPr/>
          </p:nvSpPr>
          <p:spPr>
            <a:xfrm>
              <a:off x="8318615" y="5306403"/>
              <a:ext cx="3810" cy="1087120"/>
            </a:xfrm>
            <a:custGeom>
              <a:avLst/>
              <a:gdLst/>
              <a:ahLst/>
              <a:cxnLst/>
              <a:rect l="l" t="t" r="r" b="b"/>
              <a:pathLst>
                <a:path w="3809" h="1087120">
                  <a:moveTo>
                    <a:pt x="3602" y="849738"/>
                  </a:moveTo>
                  <a:lnTo>
                    <a:pt x="3602" y="1086640"/>
                  </a:lnTo>
                </a:path>
                <a:path w="3809" h="1087120">
                  <a:moveTo>
                    <a:pt x="0" y="1086184"/>
                  </a:moveTo>
                  <a:lnTo>
                    <a:pt x="0" y="849738"/>
                  </a:lnTo>
                </a:path>
                <a:path w="3809" h="1087120">
                  <a:moveTo>
                    <a:pt x="3602" y="749408"/>
                  </a:moveTo>
                  <a:lnTo>
                    <a:pt x="3602" y="849738"/>
                  </a:lnTo>
                </a:path>
                <a:path w="3809" h="1087120">
                  <a:moveTo>
                    <a:pt x="0" y="849738"/>
                  </a:moveTo>
                  <a:lnTo>
                    <a:pt x="0" y="749408"/>
                  </a:lnTo>
                </a:path>
                <a:path w="3809" h="1087120">
                  <a:moveTo>
                    <a:pt x="3602" y="380"/>
                  </a:moveTo>
                  <a:lnTo>
                    <a:pt x="3602" y="2648"/>
                  </a:lnTo>
                </a:path>
                <a:path w="3809" h="1087120">
                  <a:moveTo>
                    <a:pt x="3602" y="633035"/>
                  </a:moveTo>
                  <a:lnTo>
                    <a:pt x="3602" y="711308"/>
                  </a:lnTo>
                </a:path>
                <a:path w="3809" h="1087120">
                  <a:moveTo>
                    <a:pt x="0" y="711308"/>
                  </a:moveTo>
                  <a:lnTo>
                    <a:pt x="0" y="632559"/>
                  </a:lnTo>
                </a:path>
                <a:path w="3809" h="1087120">
                  <a:moveTo>
                    <a:pt x="0" y="2648"/>
                  </a:moveTo>
                  <a:lnTo>
                    <a:pt x="0" y="0"/>
                  </a:lnTo>
                </a:path>
                <a:path w="3809" h="1087120">
                  <a:moveTo>
                    <a:pt x="3602" y="729088"/>
                  </a:moveTo>
                  <a:lnTo>
                    <a:pt x="3602" y="749408"/>
                  </a:lnTo>
                </a:path>
                <a:path w="3809" h="1087120">
                  <a:moveTo>
                    <a:pt x="0" y="749408"/>
                  </a:moveTo>
                  <a:lnTo>
                    <a:pt x="0" y="729088"/>
                  </a:lnTo>
                </a:path>
                <a:path w="3809" h="1087120">
                  <a:moveTo>
                    <a:pt x="3602" y="711308"/>
                  </a:moveTo>
                  <a:lnTo>
                    <a:pt x="3602" y="729088"/>
                  </a:lnTo>
                </a:path>
                <a:path w="3809" h="1087120">
                  <a:moveTo>
                    <a:pt x="0" y="729088"/>
                  </a:moveTo>
                  <a:lnTo>
                    <a:pt x="0" y="711308"/>
                  </a:lnTo>
                </a:path>
                <a:path w="3809" h="1087120">
                  <a:moveTo>
                    <a:pt x="3602" y="12808"/>
                  </a:moveTo>
                  <a:lnTo>
                    <a:pt x="3602" y="23320"/>
                  </a:lnTo>
                </a:path>
                <a:path w="3809" h="1087120">
                  <a:moveTo>
                    <a:pt x="0" y="23149"/>
                  </a:moveTo>
                  <a:lnTo>
                    <a:pt x="0" y="12808"/>
                  </a:lnTo>
                </a:path>
                <a:path w="3809" h="1087120">
                  <a:moveTo>
                    <a:pt x="3602" y="2648"/>
                  </a:moveTo>
                  <a:lnTo>
                    <a:pt x="3602" y="12808"/>
                  </a:lnTo>
                </a:path>
                <a:path w="3809" h="1087120">
                  <a:moveTo>
                    <a:pt x="0" y="12808"/>
                  </a:moveTo>
                  <a:lnTo>
                    <a:pt x="0" y="2648"/>
                  </a:lnTo>
                </a:path>
              </a:pathLst>
            </a:custGeom>
            <a:ln w="3175">
              <a:solidFill>
                <a:srgbClr val="8D8790"/>
              </a:solidFill>
            </a:ln>
          </p:spPr>
          <p:txBody>
            <a:bodyPr wrap="square" lIns="0" tIns="0" rIns="0" bIns="0" rtlCol="0"/>
            <a:lstStyle/>
            <a:p>
              <a:endParaRPr lang="fr-FR" noProof="0" dirty="0"/>
            </a:p>
          </p:txBody>
        </p:sp>
        <p:sp>
          <p:nvSpPr>
            <p:cNvPr id="7596" name="object 7596"/>
            <p:cNvSpPr/>
            <p:nvPr/>
          </p:nvSpPr>
          <p:spPr>
            <a:xfrm>
              <a:off x="8322209" y="5307177"/>
              <a:ext cx="3810" cy="1086485"/>
            </a:xfrm>
            <a:custGeom>
              <a:avLst/>
              <a:gdLst/>
              <a:ahLst/>
              <a:cxnLst/>
              <a:rect l="l" t="t" r="r" b="b"/>
              <a:pathLst>
                <a:path w="3809" h="1086485">
                  <a:moveTo>
                    <a:pt x="3606" y="632739"/>
                  </a:moveTo>
                  <a:lnTo>
                    <a:pt x="0" y="632269"/>
                  </a:lnTo>
                  <a:lnTo>
                    <a:pt x="0" y="1085875"/>
                  </a:lnTo>
                  <a:lnTo>
                    <a:pt x="3606" y="1086332"/>
                  </a:lnTo>
                  <a:lnTo>
                    <a:pt x="3606" y="632739"/>
                  </a:lnTo>
                  <a:close/>
                </a:path>
                <a:path w="3809" h="1086485">
                  <a:moveTo>
                    <a:pt x="3606" y="0"/>
                  </a:moveTo>
                  <a:lnTo>
                    <a:pt x="0" y="0"/>
                  </a:lnTo>
                  <a:lnTo>
                    <a:pt x="0" y="22555"/>
                  </a:lnTo>
                  <a:lnTo>
                    <a:pt x="3606" y="22555"/>
                  </a:lnTo>
                  <a:lnTo>
                    <a:pt x="3606" y="0"/>
                  </a:lnTo>
                  <a:close/>
                </a:path>
              </a:pathLst>
            </a:custGeom>
            <a:solidFill>
              <a:srgbClr val="8D8790"/>
            </a:solidFill>
          </p:spPr>
          <p:txBody>
            <a:bodyPr wrap="square" lIns="0" tIns="0" rIns="0" bIns="0" rtlCol="0"/>
            <a:lstStyle/>
            <a:p>
              <a:endParaRPr lang="fr-FR" noProof="0" dirty="0"/>
            </a:p>
          </p:txBody>
        </p:sp>
        <p:sp>
          <p:nvSpPr>
            <p:cNvPr id="7597" name="object 7597"/>
            <p:cNvSpPr/>
            <p:nvPr/>
          </p:nvSpPr>
          <p:spPr>
            <a:xfrm>
              <a:off x="8322218" y="5306784"/>
              <a:ext cx="3810" cy="1087120"/>
            </a:xfrm>
            <a:custGeom>
              <a:avLst/>
              <a:gdLst/>
              <a:ahLst/>
              <a:cxnLst/>
              <a:rect l="l" t="t" r="r" b="b"/>
              <a:pathLst>
                <a:path w="3809" h="1087120">
                  <a:moveTo>
                    <a:pt x="3602" y="849357"/>
                  </a:moveTo>
                  <a:lnTo>
                    <a:pt x="3602" y="1086715"/>
                  </a:lnTo>
                </a:path>
                <a:path w="3809" h="1087120">
                  <a:moveTo>
                    <a:pt x="0" y="1086259"/>
                  </a:moveTo>
                  <a:lnTo>
                    <a:pt x="0" y="849357"/>
                  </a:lnTo>
                </a:path>
                <a:path w="3809" h="1087120">
                  <a:moveTo>
                    <a:pt x="3602" y="749027"/>
                  </a:moveTo>
                  <a:lnTo>
                    <a:pt x="3602" y="849357"/>
                  </a:lnTo>
                </a:path>
                <a:path w="3809" h="1087120">
                  <a:moveTo>
                    <a:pt x="0" y="849357"/>
                  </a:moveTo>
                  <a:lnTo>
                    <a:pt x="0" y="749027"/>
                  </a:lnTo>
                </a:path>
                <a:path w="3809" h="1087120">
                  <a:moveTo>
                    <a:pt x="3602" y="380"/>
                  </a:moveTo>
                  <a:lnTo>
                    <a:pt x="3602" y="2267"/>
                  </a:lnTo>
                </a:path>
                <a:path w="3809" h="1087120">
                  <a:moveTo>
                    <a:pt x="3602" y="633130"/>
                  </a:moveTo>
                  <a:lnTo>
                    <a:pt x="3602" y="710927"/>
                  </a:lnTo>
                </a:path>
                <a:path w="3809" h="1087120">
                  <a:moveTo>
                    <a:pt x="0" y="710927"/>
                  </a:moveTo>
                  <a:lnTo>
                    <a:pt x="0" y="632654"/>
                  </a:lnTo>
                </a:path>
                <a:path w="3809" h="1087120">
                  <a:moveTo>
                    <a:pt x="0" y="2267"/>
                  </a:moveTo>
                  <a:lnTo>
                    <a:pt x="0" y="0"/>
                  </a:lnTo>
                </a:path>
                <a:path w="3809" h="1087120">
                  <a:moveTo>
                    <a:pt x="3602" y="728707"/>
                  </a:moveTo>
                  <a:lnTo>
                    <a:pt x="3602" y="749027"/>
                  </a:lnTo>
                </a:path>
                <a:path w="3809" h="1087120">
                  <a:moveTo>
                    <a:pt x="0" y="749027"/>
                  </a:moveTo>
                  <a:lnTo>
                    <a:pt x="0" y="728707"/>
                  </a:lnTo>
                </a:path>
                <a:path w="3809" h="1087120">
                  <a:moveTo>
                    <a:pt x="3602" y="710927"/>
                  </a:moveTo>
                  <a:lnTo>
                    <a:pt x="3602" y="728707"/>
                  </a:lnTo>
                </a:path>
                <a:path w="3809" h="1087120">
                  <a:moveTo>
                    <a:pt x="0" y="728707"/>
                  </a:moveTo>
                  <a:lnTo>
                    <a:pt x="0" y="710927"/>
                  </a:lnTo>
                </a:path>
                <a:path w="3809" h="1087120">
                  <a:moveTo>
                    <a:pt x="3602" y="12427"/>
                  </a:moveTo>
                  <a:lnTo>
                    <a:pt x="3602" y="23110"/>
                  </a:lnTo>
                </a:path>
                <a:path w="3809" h="1087120">
                  <a:moveTo>
                    <a:pt x="0" y="22939"/>
                  </a:moveTo>
                  <a:lnTo>
                    <a:pt x="0" y="12427"/>
                  </a:lnTo>
                </a:path>
                <a:path w="3809" h="1087120">
                  <a:moveTo>
                    <a:pt x="3602" y="2267"/>
                  </a:moveTo>
                  <a:lnTo>
                    <a:pt x="3602" y="12427"/>
                  </a:lnTo>
                </a:path>
                <a:path w="3809" h="1087120">
                  <a:moveTo>
                    <a:pt x="0" y="12427"/>
                  </a:moveTo>
                  <a:lnTo>
                    <a:pt x="0" y="2267"/>
                  </a:lnTo>
                </a:path>
              </a:pathLst>
            </a:custGeom>
            <a:ln w="3175">
              <a:solidFill>
                <a:srgbClr val="8D8790"/>
              </a:solidFill>
            </a:ln>
          </p:spPr>
          <p:txBody>
            <a:bodyPr wrap="square" lIns="0" tIns="0" rIns="0" bIns="0" rtlCol="0"/>
            <a:lstStyle/>
            <a:p>
              <a:endParaRPr lang="fr-FR" noProof="0" dirty="0"/>
            </a:p>
          </p:txBody>
        </p:sp>
        <p:sp>
          <p:nvSpPr>
            <p:cNvPr id="7598" name="object 7598"/>
            <p:cNvSpPr/>
            <p:nvPr/>
          </p:nvSpPr>
          <p:spPr>
            <a:xfrm>
              <a:off x="8325815" y="5307558"/>
              <a:ext cx="3810" cy="1086485"/>
            </a:xfrm>
            <a:custGeom>
              <a:avLst/>
              <a:gdLst/>
              <a:ahLst/>
              <a:cxnLst/>
              <a:rect l="l" t="t" r="r" b="b"/>
              <a:pathLst>
                <a:path w="3809" h="1086485">
                  <a:moveTo>
                    <a:pt x="3606" y="632879"/>
                  </a:moveTo>
                  <a:lnTo>
                    <a:pt x="0" y="632879"/>
                  </a:lnTo>
                  <a:lnTo>
                    <a:pt x="0" y="1085951"/>
                  </a:lnTo>
                  <a:lnTo>
                    <a:pt x="3606" y="1086408"/>
                  </a:lnTo>
                  <a:lnTo>
                    <a:pt x="3606" y="632879"/>
                  </a:lnTo>
                  <a:close/>
                </a:path>
                <a:path w="3809" h="1086485">
                  <a:moveTo>
                    <a:pt x="3606" y="0"/>
                  </a:moveTo>
                  <a:lnTo>
                    <a:pt x="0" y="0"/>
                  </a:lnTo>
                  <a:lnTo>
                    <a:pt x="0" y="22339"/>
                  </a:lnTo>
                  <a:lnTo>
                    <a:pt x="3606" y="22339"/>
                  </a:lnTo>
                  <a:lnTo>
                    <a:pt x="3606" y="0"/>
                  </a:lnTo>
                  <a:close/>
                </a:path>
              </a:pathLst>
            </a:custGeom>
            <a:solidFill>
              <a:srgbClr val="8B8790"/>
            </a:solidFill>
          </p:spPr>
          <p:txBody>
            <a:bodyPr wrap="square" lIns="0" tIns="0" rIns="0" bIns="0" rtlCol="0"/>
            <a:lstStyle/>
            <a:p>
              <a:endParaRPr lang="fr-FR" noProof="0" dirty="0"/>
            </a:p>
          </p:txBody>
        </p:sp>
        <p:sp>
          <p:nvSpPr>
            <p:cNvPr id="7599" name="object 7599"/>
            <p:cNvSpPr/>
            <p:nvPr/>
          </p:nvSpPr>
          <p:spPr>
            <a:xfrm>
              <a:off x="8325821" y="5307165"/>
              <a:ext cx="3810" cy="1087120"/>
            </a:xfrm>
            <a:custGeom>
              <a:avLst/>
              <a:gdLst/>
              <a:ahLst/>
              <a:cxnLst/>
              <a:rect l="l" t="t" r="r" b="b"/>
              <a:pathLst>
                <a:path w="3809" h="1087120">
                  <a:moveTo>
                    <a:pt x="3602" y="848976"/>
                  </a:moveTo>
                  <a:lnTo>
                    <a:pt x="3602" y="1086790"/>
                  </a:lnTo>
                </a:path>
                <a:path w="3809" h="1087120">
                  <a:moveTo>
                    <a:pt x="0" y="1086334"/>
                  </a:moveTo>
                  <a:lnTo>
                    <a:pt x="0" y="848976"/>
                  </a:lnTo>
                </a:path>
                <a:path w="3809" h="1087120">
                  <a:moveTo>
                    <a:pt x="3602" y="748646"/>
                  </a:moveTo>
                  <a:lnTo>
                    <a:pt x="3602" y="848976"/>
                  </a:lnTo>
                </a:path>
                <a:path w="3809" h="1087120">
                  <a:moveTo>
                    <a:pt x="0" y="848976"/>
                  </a:moveTo>
                  <a:lnTo>
                    <a:pt x="0" y="748646"/>
                  </a:lnTo>
                </a:path>
                <a:path w="3809" h="1087120">
                  <a:moveTo>
                    <a:pt x="3602" y="380"/>
                  </a:moveTo>
                  <a:lnTo>
                    <a:pt x="3602" y="1886"/>
                  </a:lnTo>
                </a:path>
                <a:path w="3809" h="1087120">
                  <a:moveTo>
                    <a:pt x="3602" y="633260"/>
                  </a:moveTo>
                  <a:lnTo>
                    <a:pt x="3602" y="710546"/>
                  </a:lnTo>
                </a:path>
                <a:path w="3809" h="1087120">
                  <a:moveTo>
                    <a:pt x="0" y="710546"/>
                  </a:moveTo>
                  <a:lnTo>
                    <a:pt x="0" y="632749"/>
                  </a:lnTo>
                </a:path>
                <a:path w="3809" h="1087120">
                  <a:moveTo>
                    <a:pt x="0" y="1886"/>
                  </a:moveTo>
                  <a:lnTo>
                    <a:pt x="0" y="0"/>
                  </a:lnTo>
                </a:path>
                <a:path w="3809" h="1087120">
                  <a:moveTo>
                    <a:pt x="3602" y="728326"/>
                  </a:moveTo>
                  <a:lnTo>
                    <a:pt x="3602" y="748646"/>
                  </a:lnTo>
                </a:path>
                <a:path w="3809" h="1087120">
                  <a:moveTo>
                    <a:pt x="0" y="748646"/>
                  </a:moveTo>
                  <a:lnTo>
                    <a:pt x="0" y="728326"/>
                  </a:lnTo>
                </a:path>
                <a:path w="3809" h="1087120">
                  <a:moveTo>
                    <a:pt x="3602" y="710546"/>
                  </a:moveTo>
                  <a:lnTo>
                    <a:pt x="3602" y="728326"/>
                  </a:lnTo>
                </a:path>
                <a:path w="3809" h="1087120">
                  <a:moveTo>
                    <a:pt x="0" y="728326"/>
                  </a:moveTo>
                  <a:lnTo>
                    <a:pt x="0" y="710546"/>
                  </a:lnTo>
                </a:path>
                <a:path w="3809" h="1087120">
                  <a:moveTo>
                    <a:pt x="3602" y="12046"/>
                  </a:moveTo>
                  <a:lnTo>
                    <a:pt x="3602" y="22901"/>
                  </a:lnTo>
                </a:path>
                <a:path w="3809" h="1087120">
                  <a:moveTo>
                    <a:pt x="0" y="22729"/>
                  </a:moveTo>
                  <a:lnTo>
                    <a:pt x="0" y="12046"/>
                  </a:lnTo>
                </a:path>
                <a:path w="3809" h="1087120">
                  <a:moveTo>
                    <a:pt x="3602" y="1886"/>
                  </a:moveTo>
                  <a:lnTo>
                    <a:pt x="3602" y="12046"/>
                  </a:lnTo>
                </a:path>
                <a:path w="3809" h="1087120">
                  <a:moveTo>
                    <a:pt x="0" y="12046"/>
                  </a:moveTo>
                  <a:lnTo>
                    <a:pt x="0" y="1886"/>
                  </a:lnTo>
                </a:path>
              </a:pathLst>
            </a:custGeom>
            <a:ln w="3175">
              <a:solidFill>
                <a:srgbClr val="8B8790"/>
              </a:solidFill>
            </a:ln>
          </p:spPr>
          <p:txBody>
            <a:bodyPr wrap="square" lIns="0" tIns="0" rIns="0" bIns="0" rtlCol="0"/>
            <a:lstStyle/>
            <a:p>
              <a:endParaRPr lang="fr-FR" noProof="0" dirty="0"/>
            </a:p>
          </p:txBody>
        </p:sp>
        <p:sp>
          <p:nvSpPr>
            <p:cNvPr id="7600" name="object 7600"/>
            <p:cNvSpPr/>
            <p:nvPr/>
          </p:nvSpPr>
          <p:spPr>
            <a:xfrm>
              <a:off x="8329422" y="5307736"/>
              <a:ext cx="1905" cy="1086485"/>
            </a:xfrm>
            <a:custGeom>
              <a:avLst/>
              <a:gdLst/>
              <a:ahLst/>
              <a:cxnLst/>
              <a:rect l="l" t="t" r="r" b="b"/>
              <a:pathLst>
                <a:path w="1904" h="1086485">
                  <a:moveTo>
                    <a:pt x="1676" y="632968"/>
                  </a:moveTo>
                  <a:lnTo>
                    <a:pt x="0" y="632968"/>
                  </a:lnTo>
                  <a:lnTo>
                    <a:pt x="0" y="1086231"/>
                  </a:lnTo>
                  <a:lnTo>
                    <a:pt x="1676" y="1086231"/>
                  </a:lnTo>
                  <a:lnTo>
                    <a:pt x="1676" y="632968"/>
                  </a:lnTo>
                  <a:close/>
                </a:path>
                <a:path w="1904" h="1086485">
                  <a:moveTo>
                    <a:pt x="1676" y="0"/>
                  </a:moveTo>
                  <a:lnTo>
                    <a:pt x="0" y="0"/>
                  </a:lnTo>
                  <a:lnTo>
                    <a:pt x="0" y="22415"/>
                  </a:lnTo>
                  <a:lnTo>
                    <a:pt x="1676" y="22415"/>
                  </a:lnTo>
                  <a:lnTo>
                    <a:pt x="1676" y="0"/>
                  </a:lnTo>
                  <a:close/>
                </a:path>
              </a:pathLst>
            </a:custGeom>
            <a:solidFill>
              <a:srgbClr val="8B8790"/>
            </a:solidFill>
          </p:spPr>
          <p:txBody>
            <a:bodyPr wrap="square" lIns="0" tIns="0" rIns="0" bIns="0" rtlCol="0"/>
            <a:lstStyle/>
            <a:p>
              <a:endParaRPr lang="fr-FR" noProof="0" dirty="0"/>
            </a:p>
          </p:txBody>
        </p:sp>
        <p:sp>
          <p:nvSpPr>
            <p:cNvPr id="7601" name="object 7601"/>
            <p:cNvSpPr/>
            <p:nvPr/>
          </p:nvSpPr>
          <p:spPr>
            <a:xfrm>
              <a:off x="8329424" y="5307546"/>
              <a:ext cx="1905" cy="1087120"/>
            </a:xfrm>
            <a:custGeom>
              <a:avLst/>
              <a:gdLst/>
              <a:ahLst/>
              <a:cxnLst/>
              <a:rect l="l" t="t" r="r" b="b"/>
              <a:pathLst>
                <a:path w="1904" h="1087120">
                  <a:moveTo>
                    <a:pt x="1681" y="848595"/>
                  </a:moveTo>
                  <a:lnTo>
                    <a:pt x="1681" y="1086622"/>
                  </a:lnTo>
                </a:path>
                <a:path w="1904" h="1087120">
                  <a:moveTo>
                    <a:pt x="0" y="1086409"/>
                  </a:moveTo>
                  <a:lnTo>
                    <a:pt x="0" y="848595"/>
                  </a:lnTo>
                </a:path>
                <a:path w="1904" h="1087120">
                  <a:moveTo>
                    <a:pt x="1681" y="748265"/>
                  </a:moveTo>
                  <a:lnTo>
                    <a:pt x="1681" y="848595"/>
                  </a:lnTo>
                </a:path>
                <a:path w="1904" h="1087120">
                  <a:moveTo>
                    <a:pt x="0" y="848595"/>
                  </a:moveTo>
                  <a:lnTo>
                    <a:pt x="0" y="748265"/>
                  </a:lnTo>
                </a:path>
                <a:path w="1904" h="1087120">
                  <a:moveTo>
                    <a:pt x="1681" y="177"/>
                  </a:moveTo>
                  <a:lnTo>
                    <a:pt x="1681" y="1505"/>
                  </a:lnTo>
                </a:path>
                <a:path w="1904" h="1087120">
                  <a:moveTo>
                    <a:pt x="1681" y="633154"/>
                  </a:moveTo>
                  <a:lnTo>
                    <a:pt x="1681" y="710165"/>
                  </a:lnTo>
                </a:path>
                <a:path w="1904" h="1087120">
                  <a:moveTo>
                    <a:pt x="0" y="710165"/>
                  </a:moveTo>
                  <a:lnTo>
                    <a:pt x="0" y="632879"/>
                  </a:lnTo>
                </a:path>
                <a:path w="1904" h="1087120">
                  <a:moveTo>
                    <a:pt x="0" y="1505"/>
                  </a:moveTo>
                  <a:lnTo>
                    <a:pt x="0" y="0"/>
                  </a:lnTo>
                </a:path>
                <a:path w="1904" h="1087120">
                  <a:moveTo>
                    <a:pt x="1681" y="727945"/>
                  </a:moveTo>
                  <a:lnTo>
                    <a:pt x="1681" y="748265"/>
                  </a:lnTo>
                </a:path>
                <a:path w="1904" h="1087120">
                  <a:moveTo>
                    <a:pt x="0" y="748265"/>
                  </a:moveTo>
                  <a:lnTo>
                    <a:pt x="0" y="727945"/>
                  </a:lnTo>
                </a:path>
                <a:path w="1904" h="1087120">
                  <a:moveTo>
                    <a:pt x="1681" y="710165"/>
                  </a:moveTo>
                  <a:lnTo>
                    <a:pt x="1681" y="727945"/>
                  </a:lnTo>
                </a:path>
                <a:path w="1904" h="1087120">
                  <a:moveTo>
                    <a:pt x="0" y="727945"/>
                  </a:moveTo>
                  <a:lnTo>
                    <a:pt x="0" y="710165"/>
                  </a:lnTo>
                </a:path>
                <a:path w="1904" h="1087120">
                  <a:moveTo>
                    <a:pt x="1681" y="11665"/>
                  </a:moveTo>
                  <a:lnTo>
                    <a:pt x="1681" y="22600"/>
                  </a:lnTo>
                </a:path>
                <a:path w="1904" h="1087120">
                  <a:moveTo>
                    <a:pt x="0" y="22520"/>
                  </a:moveTo>
                  <a:lnTo>
                    <a:pt x="0" y="11665"/>
                  </a:lnTo>
                </a:path>
                <a:path w="1904" h="1087120">
                  <a:moveTo>
                    <a:pt x="1681" y="1505"/>
                  </a:moveTo>
                  <a:lnTo>
                    <a:pt x="1681" y="11665"/>
                  </a:lnTo>
                </a:path>
                <a:path w="1904" h="1087120">
                  <a:moveTo>
                    <a:pt x="0" y="11665"/>
                  </a:moveTo>
                  <a:lnTo>
                    <a:pt x="0" y="1505"/>
                  </a:lnTo>
                </a:path>
              </a:pathLst>
            </a:custGeom>
            <a:ln w="3175">
              <a:solidFill>
                <a:srgbClr val="8B8790"/>
              </a:solidFill>
            </a:ln>
          </p:spPr>
          <p:txBody>
            <a:bodyPr wrap="square" lIns="0" tIns="0" rIns="0" bIns="0" rtlCol="0"/>
            <a:lstStyle/>
            <a:p>
              <a:endParaRPr lang="fr-FR" noProof="0" dirty="0"/>
            </a:p>
          </p:txBody>
        </p:sp>
        <p:sp>
          <p:nvSpPr>
            <p:cNvPr id="7602" name="object 7602"/>
            <p:cNvSpPr/>
            <p:nvPr/>
          </p:nvSpPr>
          <p:spPr>
            <a:xfrm>
              <a:off x="8331099" y="5308028"/>
              <a:ext cx="3810" cy="1087120"/>
            </a:xfrm>
            <a:custGeom>
              <a:avLst/>
              <a:gdLst/>
              <a:ahLst/>
              <a:cxnLst/>
              <a:rect l="l" t="t" r="r" b="b"/>
              <a:pathLst>
                <a:path w="3809" h="1087120">
                  <a:moveTo>
                    <a:pt x="3606" y="633260"/>
                  </a:moveTo>
                  <a:lnTo>
                    <a:pt x="0" y="632675"/>
                  </a:lnTo>
                  <a:lnTo>
                    <a:pt x="0" y="1086142"/>
                  </a:lnTo>
                  <a:lnTo>
                    <a:pt x="3606" y="1086599"/>
                  </a:lnTo>
                  <a:lnTo>
                    <a:pt x="3606" y="633260"/>
                  </a:lnTo>
                  <a:close/>
                </a:path>
                <a:path w="3809" h="1087120">
                  <a:moveTo>
                    <a:pt x="3606" y="0"/>
                  </a:moveTo>
                  <a:lnTo>
                    <a:pt x="0" y="0"/>
                  </a:lnTo>
                  <a:lnTo>
                    <a:pt x="0" y="22123"/>
                  </a:lnTo>
                  <a:lnTo>
                    <a:pt x="3606" y="22123"/>
                  </a:lnTo>
                  <a:lnTo>
                    <a:pt x="3606" y="0"/>
                  </a:lnTo>
                  <a:close/>
                </a:path>
              </a:pathLst>
            </a:custGeom>
            <a:solidFill>
              <a:srgbClr val="8B8790"/>
            </a:solidFill>
          </p:spPr>
          <p:txBody>
            <a:bodyPr wrap="square" lIns="0" tIns="0" rIns="0" bIns="0" rtlCol="0"/>
            <a:lstStyle/>
            <a:p>
              <a:endParaRPr lang="fr-FR" noProof="0" dirty="0"/>
            </a:p>
          </p:txBody>
        </p:sp>
        <p:sp>
          <p:nvSpPr>
            <p:cNvPr id="7603" name="object 7603"/>
            <p:cNvSpPr/>
            <p:nvPr/>
          </p:nvSpPr>
          <p:spPr>
            <a:xfrm>
              <a:off x="8331105" y="5307724"/>
              <a:ext cx="3810" cy="1087120"/>
            </a:xfrm>
            <a:custGeom>
              <a:avLst/>
              <a:gdLst/>
              <a:ahLst/>
              <a:cxnLst/>
              <a:rect l="l" t="t" r="r" b="b"/>
              <a:pathLst>
                <a:path w="3809" h="1087120">
                  <a:moveTo>
                    <a:pt x="3602" y="848418"/>
                  </a:moveTo>
                  <a:lnTo>
                    <a:pt x="3602" y="1086901"/>
                  </a:lnTo>
                </a:path>
                <a:path w="3809" h="1087120">
                  <a:moveTo>
                    <a:pt x="0" y="1086444"/>
                  </a:moveTo>
                  <a:lnTo>
                    <a:pt x="0" y="848418"/>
                  </a:lnTo>
                </a:path>
                <a:path w="3809" h="1087120">
                  <a:moveTo>
                    <a:pt x="3602" y="748088"/>
                  </a:moveTo>
                  <a:lnTo>
                    <a:pt x="3602" y="848418"/>
                  </a:lnTo>
                </a:path>
                <a:path w="3809" h="1087120">
                  <a:moveTo>
                    <a:pt x="0" y="848418"/>
                  </a:moveTo>
                  <a:lnTo>
                    <a:pt x="0" y="748088"/>
                  </a:lnTo>
                </a:path>
                <a:path w="3809" h="1087120">
                  <a:moveTo>
                    <a:pt x="3602" y="296"/>
                  </a:moveTo>
                  <a:lnTo>
                    <a:pt x="3602" y="1328"/>
                  </a:lnTo>
                </a:path>
                <a:path w="3809" h="1087120">
                  <a:moveTo>
                    <a:pt x="3602" y="633563"/>
                  </a:moveTo>
                  <a:lnTo>
                    <a:pt x="3602" y="709988"/>
                  </a:lnTo>
                </a:path>
                <a:path w="3809" h="1087120">
                  <a:moveTo>
                    <a:pt x="0" y="709988"/>
                  </a:moveTo>
                  <a:lnTo>
                    <a:pt x="0" y="632976"/>
                  </a:lnTo>
                </a:path>
                <a:path w="3809" h="1087120">
                  <a:moveTo>
                    <a:pt x="0" y="1328"/>
                  </a:moveTo>
                  <a:lnTo>
                    <a:pt x="0" y="0"/>
                  </a:lnTo>
                </a:path>
                <a:path w="3809" h="1087120">
                  <a:moveTo>
                    <a:pt x="3602" y="727768"/>
                  </a:moveTo>
                  <a:lnTo>
                    <a:pt x="3602" y="748088"/>
                  </a:lnTo>
                </a:path>
                <a:path w="3809" h="1087120">
                  <a:moveTo>
                    <a:pt x="0" y="748088"/>
                  </a:moveTo>
                  <a:lnTo>
                    <a:pt x="0" y="727768"/>
                  </a:lnTo>
                </a:path>
                <a:path w="3809" h="1087120">
                  <a:moveTo>
                    <a:pt x="3602" y="709988"/>
                  </a:moveTo>
                  <a:lnTo>
                    <a:pt x="3602" y="727768"/>
                  </a:lnTo>
                </a:path>
                <a:path w="3809" h="1087120">
                  <a:moveTo>
                    <a:pt x="0" y="727768"/>
                  </a:moveTo>
                  <a:lnTo>
                    <a:pt x="0" y="709988"/>
                  </a:lnTo>
                </a:path>
                <a:path w="3809" h="1087120">
                  <a:moveTo>
                    <a:pt x="3602" y="11488"/>
                  </a:moveTo>
                  <a:lnTo>
                    <a:pt x="3602" y="22593"/>
                  </a:lnTo>
                </a:path>
                <a:path w="3809" h="1087120">
                  <a:moveTo>
                    <a:pt x="0" y="22422"/>
                  </a:moveTo>
                  <a:lnTo>
                    <a:pt x="0" y="11488"/>
                  </a:lnTo>
                </a:path>
                <a:path w="3809" h="1087120">
                  <a:moveTo>
                    <a:pt x="3602" y="1328"/>
                  </a:moveTo>
                  <a:lnTo>
                    <a:pt x="3602" y="11488"/>
                  </a:lnTo>
                </a:path>
                <a:path w="3809" h="1087120">
                  <a:moveTo>
                    <a:pt x="0" y="11488"/>
                  </a:moveTo>
                  <a:lnTo>
                    <a:pt x="0" y="1328"/>
                  </a:lnTo>
                </a:path>
              </a:pathLst>
            </a:custGeom>
            <a:ln w="3175">
              <a:solidFill>
                <a:srgbClr val="8B8790"/>
              </a:solidFill>
            </a:ln>
          </p:spPr>
          <p:txBody>
            <a:bodyPr wrap="square" lIns="0" tIns="0" rIns="0" bIns="0" rtlCol="0"/>
            <a:lstStyle/>
            <a:p>
              <a:endParaRPr lang="fr-FR" noProof="0" dirty="0"/>
            </a:p>
          </p:txBody>
        </p:sp>
        <p:sp>
          <p:nvSpPr>
            <p:cNvPr id="7604" name="object 7604"/>
            <p:cNvSpPr/>
            <p:nvPr/>
          </p:nvSpPr>
          <p:spPr>
            <a:xfrm>
              <a:off x="8334705" y="5308307"/>
              <a:ext cx="3810" cy="1087120"/>
            </a:xfrm>
            <a:custGeom>
              <a:avLst/>
              <a:gdLst/>
              <a:ahLst/>
              <a:cxnLst/>
              <a:rect l="l" t="t" r="r" b="b"/>
              <a:pathLst>
                <a:path w="3809" h="1087120">
                  <a:moveTo>
                    <a:pt x="3594" y="633577"/>
                  </a:moveTo>
                  <a:lnTo>
                    <a:pt x="0" y="632980"/>
                  </a:lnTo>
                  <a:lnTo>
                    <a:pt x="0" y="1086319"/>
                  </a:lnTo>
                  <a:lnTo>
                    <a:pt x="3594" y="1086777"/>
                  </a:lnTo>
                  <a:lnTo>
                    <a:pt x="3594" y="633577"/>
                  </a:lnTo>
                  <a:close/>
                </a:path>
                <a:path w="3809" h="1087120">
                  <a:moveTo>
                    <a:pt x="3594" y="0"/>
                  </a:moveTo>
                  <a:lnTo>
                    <a:pt x="0" y="0"/>
                  </a:lnTo>
                  <a:lnTo>
                    <a:pt x="0" y="22021"/>
                  </a:lnTo>
                  <a:lnTo>
                    <a:pt x="3594" y="22021"/>
                  </a:lnTo>
                  <a:lnTo>
                    <a:pt x="3594" y="0"/>
                  </a:lnTo>
                  <a:close/>
                </a:path>
              </a:pathLst>
            </a:custGeom>
            <a:solidFill>
              <a:srgbClr val="8B8790"/>
            </a:solidFill>
          </p:spPr>
          <p:txBody>
            <a:bodyPr wrap="square" lIns="0" tIns="0" rIns="0" bIns="0" rtlCol="0"/>
            <a:lstStyle/>
            <a:p>
              <a:endParaRPr lang="fr-FR" noProof="0" dirty="0"/>
            </a:p>
          </p:txBody>
        </p:sp>
        <p:sp>
          <p:nvSpPr>
            <p:cNvPr id="7605" name="object 7605"/>
            <p:cNvSpPr/>
            <p:nvPr/>
          </p:nvSpPr>
          <p:spPr>
            <a:xfrm>
              <a:off x="8334708" y="5308020"/>
              <a:ext cx="3810" cy="1087120"/>
            </a:xfrm>
            <a:custGeom>
              <a:avLst/>
              <a:gdLst/>
              <a:ahLst/>
              <a:cxnLst/>
              <a:rect l="l" t="t" r="r" b="b"/>
              <a:pathLst>
                <a:path w="3809" h="1087120">
                  <a:moveTo>
                    <a:pt x="3602" y="848121"/>
                  </a:moveTo>
                  <a:lnTo>
                    <a:pt x="3602" y="1087060"/>
                  </a:lnTo>
                </a:path>
                <a:path w="3809" h="1087120">
                  <a:moveTo>
                    <a:pt x="0" y="1086604"/>
                  </a:moveTo>
                  <a:lnTo>
                    <a:pt x="0" y="848121"/>
                  </a:lnTo>
                </a:path>
                <a:path w="3809" h="1087120">
                  <a:moveTo>
                    <a:pt x="3602" y="747791"/>
                  </a:moveTo>
                  <a:lnTo>
                    <a:pt x="3602" y="848121"/>
                  </a:lnTo>
                </a:path>
                <a:path w="3809" h="1087120">
                  <a:moveTo>
                    <a:pt x="0" y="848121"/>
                  </a:moveTo>
                  <a:lnTo>
                    <a:pt x="0" y="747791"/>
                  </a:lnTo>
                </a:path>
                <a:path w="3809" h="1087120">
                  <a:moveTo>
                    <a:pt x="3602" y="281"/>
                  </a:moveTo>
                  <a:lnTo>
                    <a:pt x="3602" y="1031"/>
                  </a:lnTo>
                </a:path>
                <a:path w="3809" h="1087120">
                  <a:moveTo>
                    <a:pt x="3602" y="633854"/>
                  </a:moveTo>
                  <a:lnTo>
                    <a:pt x="3602" y="709691"/>
                  </a:lnTo>
                </a:path>
                <a:path w="3809" h="1087120">
                  <a:moveTo>
                    <a:pt x="0" y="709691"/>
                  </a:moveTo>
                  <a:lnTo>
                    <a:pt x="0" y="633267"/>
                  </a:lnTo>
                </a:path>
                <a:path w="3809" h="1087120">
                  <a:moveTo>
                    <a:pt x="0" y="1031"/>
                  </a:moveTo>
                  <a:lnTo>
                    <a:pt x="0" y="0"/>
                  </a:lnTo>
                </a:path>
                <a:path w="3809" h="1087120">
                  <a:moveTo>
                    <a:pt x="3602" y="727471"/>
                  </a:moveTo>
                  <a:lnTo>
                    <a:pt x="3602" y="747791"/>
                  </a:lnTo>
                </a:path>
                <a:path w="3809" h="1087120">
                  <a:moveTo>
                    <a:pt x="0" y="747791"/>
                  </a:moveTo>
                  <a:lnTo>
                    <a:pt x="0" y="727471"/>
                  </a:lnTo>
                </a:path>
                <a:path w="3809" h="1087120">
                  <a:moveTo>
                    <a:pt x="3602" y="709691"/>
                  </a:moveTo>
                  <a:lnTo>
                    <a:pt x="3602" y="727471"/>
                  </a:lnTo>
                </a:path>
                <a:path w="3809" h="1087120">
                  <a:moveTo>
                    <a:pt x="0" y="727471"/>
                  </a:moveTo>
                  <a:lnTo>
                    <a:pt x="0" y="709691"/>
                  </a:lnTo>
                </a:path>
                <a:path w="3809" h="1087120">
                  <a:moveTo>
                    <a:pt x="3602" y="11191"/>
                  </a:moveTo>
                  <a:lnTo>
                    <a:pt x="3602" y="22468"/>
                  </a:lnTo>
                </a:path>
                <a:path w="3809" h="1087120">
                  <a:moveTo>
                    <a:pt x="0" y="22297"/>
                  </a:moveTo>
                  <a:lnTo>
                    <a:pt x="0" y="11191"/>
                  </a:lnTo>
                </a:path>
                <a:path w="3809" h="1087120">
                  <a:moveTo>
                    <a:pt x="3602" y="1031"/>
                  </a:moveTo>
                  <a:lnTo>
                    <a:pt x="3602" y="11191"/>
                  </a:lnTo>
                </a:path>
                <a:path w="3809" h="1087120">
                  <a:moveTo>
                    <a:pt x="0" y="11191"/>
                  </a:moveTo>
                  <a:lnTo>
                    <a:pt x="0" y="1031"/>
                  </a:lnTo>
                </a:path>
              </a:pathLst>
            </a:custGeom>
            <a:ln w="3175">
              <a:solidFill>
                <a:srgbClr val="8B8790"/>
              </a:solidFill>
            </a:ln>
          </p:spPr>
          <p:txBody>
            <a:bodyPr wrap="square" lIns="0" tIns="0" rIns="0" bIns="0" rtlCol="0"/>
            <a:lstStyle/>
            <a:p>
              <a:endParaRPr lang="fr-FR" noProof="0" dirty="0"/>
            </a:p>
          </p:txBody>
        </p:sp>
        <p:sp>
          <p:nvSpPr>
            <p:cNvPr id="7606" name="object 7606"/>
            <p:cNvSpPr/>
            <p:nvPr/>
          </p:nvSpPr>
          <p:spPr>
            <a:xfrm>
              <a:off x="8338299" y="5309056"/>
              <a:ext cx="2540" cy="1086485"/>
            </a:xfrm>
            <a:custGeom>
              <a:avLst/>
              <a:gdLst/>
              <a:ahLst/>
              <a:cxnLst/>
              <a:rect l="l" t="t" r="r" b="b"/>
              <a:pathLst>
                <a:path w="2540" h="1086485">
                  <a:moveTo>
                    <a:pt x="1930" y="633133"/>
                  </a:moveTo>
                  <a:lnTo>
                    <a:pt x="0" y="633133"/>
                  </a:lnTo>
                  <a:lnTo>
                    <a:pt x="0" y="1086027"/>
                  </a:lnTo>
                  <a:lnTo>
                    <a:pt x="1930" y="1086027"/>
                  </a:lnTo>
                  <a:lnTo>
                    <a:pt x="1930" y="633133"/>
                  </a:lnTo>
                  <a:close/>
                </a:path>
                <a:path w="2540" h="1086485">
                  <a:moveTo>
                    <a:pt x="1930" y="0"/>
                  </a:moveTo>
                  <a:lnTo>
                    <a:pt x="0" y="0"/>
                  </a:lnTo>
                  <a:lnTo>
                    <a:pt x="0" y="21526"/>
                  </a:lnTo>
                  <a:lnTo>
                    <a:pt x="1930" y="21526"/>
                  </a:lnTo>
                  <a:lnTo>
                    <a:pt x="1930" y="0"/>
                  </a:lnTo>
                  <a:close/>
                </a:path>
              </a:pathLst>
            </a:custGeom>
            <a:solidFill>
              <a:srgbClr val="8B868F"/>
            </a:solidFill>
          </p:spPr>
          <p:txBody>
            <a:bodyPr wrap="square" lIns="0" tIns="0" rIns="0" bIns="0" rtlCol="0"/>
            <a:lstStyle/>
            <a:p>
              <a:endParaRPr lang="fr-FR" noProof="0" dirty="0"/>
            </a:p>
          </p:txBody>
        </p:sp>
        <p:sp>
          <p:nvSpPr>
            <p:cNvPr id="7607" name="object 7607"/>
            <p:cNvSpPr/>
            <p:nvPr/>
          </p:nvSpPr>
          <p:spPr>
            <a:xfrm>
              <a:off x="8338311" y="5308301"/>
              <a:ext cx="2540" cy="1087120"/>
            </a:xfrm>
            <a:custGeom>
              <a:avLst/>
              <a:gdLst/>
              <a:ahLst/>
              <a:cxnLst/>
              <a:rect l="l" t="t" r="r" b="b"/>
              <a:pathLst>
                <a:path w="2540" h="1087120">
                  <a:moveTo>
                    <a:pt x="1921" y="847840"/>
                  </a:moveTo>
                  <a:lnTo>
                    <a:pt x="1921" y="1087022"/>
                  </a:lnTo>
                </a:path>
                <a:path w="2540" h="1087120">
                  <a:moveTo>
                    <a:pt x="0" y="1086779"/>
                  </a:moveTo>
                  <a:lnTo>
                    <a:pt x="0" y="847840"/>
                  </a:lnTo>
                </a:path>
                <a:path w="2540" h="1087120">
                  <a:moveTo>
                    <a:pt x="1921" y="747510"/>
                  </a:moveTo>
                  <a:lnTo>
                    <a:pt x="1921" y="847840"/>
                  </a:lnTo>
                </a:path>
                <a:path w="2540" h="1087120">
                  <a:moveTo>
                    <a:pt x="0" y="847840"/>
                  </a:moveTo>
                  <a:lnTo>
                    <a:pt x="0" y="747510"/>
                  </a:lnTo>
                </a:path>
                <a:path w="2540" h="1087120">
                  <a:moveTo>
                    <a:pt x="1921" y="149"/>
                  </a:moveTo>
                  <a:lnTo>
                    <a:pt x="1921" y="750"/>
                  </a:lnTo>
                </a:path>
                <a:path w="2540" h="1087120">
                  <a:moveTo>
                    <a:pt x="1921" y="633886"/>
                  </a:moveTo>
                  <a:lnTo>
                    <a:pt x="1921" y="709410"/>
                  </a:lnTo>
                </a:path>
                <a:path w="2540" h="1087120">
                  <a:moveTo>
                    <a:pt x="0" y="709410"/>
                  </a:moveTo>
                  <a:lnTo>
                    <a:pt x="0" y="633573"/>
                  </a:lnTo>
                </a:path>
                <a:path w="2540" h="1087120">
                  <a:moveTo>
                    <a:pt x="0" y="750"/>
                  </a:moveTo>
                  <a:lnTo>
                    <a:pt x="0" y="0"/>
                  </a:lnTo>
                </a:path>
                <a:path w="2540" h="1087120">
                  <a:moveTo>
                    <a:pt x="1921" y="727190"/>
                  </a:moveTo>
                  <a:lnTo>
                    <a:pt x="1921" y="747510"/>
                  </a:lnTo>
                </a:path>
                <a:path w="2540" h="1087120">
                  <a:moveTo>
                    <a:pt x="0" y="747510"/>
                  </a:moveTo>
                  <a:lnTo>
                    <a:pt x="0" y="727190"/>
                  </a:lnTo>
                </a:path>
                <a:path w="2540" h="1087120">
                  <a:moveTo>
                    <a:pt x="1921" y="709410"/>
                  </a:moveTo>
                  <a:lnTo>
                    <a:pt x="1921" y="727190"/>
                  </a:lnTo>
                </a:path>
                <a:path w="2540" h="1087120">
                  <a:moveTo>
                    <a:pt x="0" y="727190"/>
                  </a:moveTo>
                  <a:lnTo>
                    <a:pt x="0" y="709410"/>
                  </a:lnTo>
                </a:path>
                <a:path w="2540" h="1087120">
                  <a:moveTo>
                    <a:pt x="1921" y="10910"/>
                  </a:moveTo>
                  <a:lnTo>
                    <a:pt x="1921" y="22278"/>
                  </a:lnTo>
                </a:path>
                <a:path w="2540" h="1087120">
                  <a:moveTo>
                    <a:pt x="0" y="22187"/>
                  </a:moveTo>
                  <a:lnTo>
                    <a:pt x="0" y="10910"/>
                  </a:lnTo>
                </a:path>
                <a:path w="2540" h="1087120">
                  <a:moveTo>
                    <a:pt x="1921" y="750"/>
                  </a:moveTo>
                  <a:lnTo>
                    <a:pt x="1921" y="10910"/>
                  </a:lnTo>
                </a:path>
                <a:path w="2540" h="1087120">
                  <a:moveTo>
                    <a:pt x="0" y="10910"/>
                  </a:moveTo>
                  <a:lnTo>
                    <a:pt x="0" y="750"/>
                  </a:lnTo>
                </a:path>
              </a:pathLst>
            </a:custGeom>
            <a:ln w="3175">
              <a:solidFill>
                <a:srgbClr val="8B868F"/>
              </a:solidFill>
            </a:ln>
          </p:spPr>
          <p:txBody>
            <a:bodyPr wrap="square" lIns="0" tIns="0" rIns="0" bIns="0" rtlCol="0"/>
            <a:lstStyle/>
            <a:p>
              <a:endParaRPr lang="fr-FR" noProof="0" dirty="0"/>
            </a:p>
          </p:txBody>
        </p:sp>
        <p:sp>
          <p:nvSpPr>
            <p:cNvPr id="7608" name="object 7608"/>
            <p:cNvSpPr/>
            <p:nvPr/>
          </p:nvSpPr>
          <p:spPr>
            <a:xfrm>
              <a:off x="8340230" y="5309056"/>
              <a:ext cx="3810" cy="1087120"/>
            </a:xfrm>
            <a:custGeom>
              <a:avLst/>
              <a:gdLst/>
              <a:ahLst/>
              <a:cxnLst/>
              <a:rect l="l" t="t" r="r" b="b"/>
              <a:pathLst>
                <a:path w="3809" h="1087120">
                  <a:moveTo>
                    <a:pt x="3594" y="633730"/>
                  </a:moveTo>
                  <a:lnTo>
                    <a:pt x="0" y="633133"/>
                  </a:lnTo>
                  <a:lnTo>
                    <a:pt x="0" y="1086269"/>
                  </a:lnTo>
                  <a:lnTo>
                    <a:pt x="3594" y="1086726"/>
                  </a:lnTo>
                  <a:lnTo>
                    <a:pt x="3594" y="633730"/>
                  </a:lnTo>
                  <a:close/>
                </a:path>
                <a:path w="3809" h="1087120">
                  <a:moveTo>
                    <a:pt x="3594" y="0"/>
                  </a:moveTo>
                  <a:lnTo>
                    <a:pt x="0" y="0"/>
                  </a:lnTo>
                  <a:lnTo>
                    <a:pt x="0" y="21590"/>
                  </a:lnTo>
                  <a:lnTo>
                    <a:pt x="3594" y="21590"/>
                  </a:lnTo>
                  <a:lnTo>
                    <a:pt x="3594" y="0"/>
                  </a:lnTo>
                  <a:close/>
                </a:path>
              </a:pathLst>
            </a:custGeom>
            <a:solidFill>
              <a:srgbClr val="8B868F"/>
            </a:solidFill>
          </p:spPr>
          <p:txBody>
            <a:bodyPr wrap="square" lIns="0" tIns="0" rIns="0" bIns="0" rtlCol="0"/>
            <a:lstStyle/>
            <a:p>
              <a:endParaRPr lang="fr-FR" noProof="0" dirty="0"/>
            </a:p>
          </p:txBody>
        </p:sp>
        <p:sp>
          <p:nvSpPr>
            <p:cNvPr id="7609" name="object 7609"/>
            <p:cNvSpPr/>
            <p:nvPr/>
          </p:nvSpPr>
          <p:spPr>
            <a:xfrm>
              <a:off x="8340232" y="5308451"/>
              <a:ext cx="3810" cy="1087755"/>
            </a:xfrm>
            <a:custGeom>
              <a:avLst/>
              <a:gdLst/>
              <a:ahLst/>
              <a:cxnLst/>
              <a:rect l="l" t="t" r="r" b="b"/>
              <a:pathLst>
                <a:path w="3809" h="1087754">
                  <a:moveTo>
                    <a:pt x="3602" y="847690"/>
                  </a:moveTo>
                  <a:lnTo>
                    <a:pt x="3602" y="1087329"/>
                  </a:lnTo>
                </a:path>
                <a:path w="3809" h="1087754">
                  <a:moveTo>
                    <a:pt x="0" y="1086872"/>
                  </a:moveTo>
                  <a:lnTo>
                    <a:pt x="0" y="847690"/>
                  </a:lnTo>
                </a:path>
                <a:path w="3809" h="1087754">
                  <a:moveTo>
                    <a:pt x="3602" y="747360"/>
                  </a:moveTo>
                  <a:lnTo>
                    <a:pt x="3602" y="847690"/>
                  </a:lnTo>
                </a:path>
                <a:path w="3809" h="1087754">
                  <a:moveTo>
                    <a:pt x="0" y="847690"/>
                  </a:moveTo>
                  <a:lnTo>
                    <a:pt x="0" y="747360"/>
                  </a:lnTo>
                </a:path>
                <a:path w="3809" h="1087754">
                  <a:moveTo>
                    <a:pt x="3602" y="281"/>
                  </a:moveTo>
                  <a:lnTo>
                    <a:pt x="3602" y="600"/>
                  </a:lnTo>
                </a:path>
                <a:path w="3809" h="1087754">
                  <a:moveTo>
                    <a:pt x="3602" y="634324"/>
                  </a:moveTo>
                  <a:lnTo>
                    <a:pt x="3602" y="709260"/>
                  </a:lnTo>
                </a:path>
                <a:path w="3809" h="1087754">
                  <a:moveTo>
                    <a:pt x="0" y="709260"/>
                  </a:moveTo>
                  <a:lnTo>
                    <a:pt x="0" y="633736"/>
                  </a:lnTo>
                </a:path>
                <a:path w="3809" h="1087754">
                  <a:moveTo>
                    <a:pt x="0" y="600"/>
                  </a:moveTo>
                  <a:lnTo>
                    <a:pt x="0" y="0"/>
                  </a:lnTo>
                </a:path>
                <a:path w="3809" h="1087754">
                  <a:moveTo>
                    <a:pt x="3602" y="727040"/>
                  </a:moveTo>
                  <a:lnTo>
                    <a:pt x="3602" y="747360"/>
                  </a:lnTo>
                </a:path>
                <a:path w="3809" h="1087754">
                  <a:moveTo>
                    <a:pt x="0" y="747360"/>
                  </a:moveTo>
                  <a:lnTo>
                    <a:pt x="0" y="727040"/>
                  </a:lnTo>
                </a:path>
                <a:path w="3809" h="1087754">
                  <a:moveTo>
                    <a:pt x="3602" y="709260"/>
                  </a:moveTo>
                  <a:lnTo>
                    <a:pt x="3602" y="727040"/>
                  </a:lnTo>
                </a:path>
                <a:path w="3809" h="1087754">
                  <a:moveTo>
                    <a:pt x="0" y="727040"/>
                  </a:moveTo>
                  <a:lnTo>
                    <a:pt x="0" y="709260"/>
                  </a:lnTo>
                </a:path>
                <a:path w="3809" h="1087754">
                  <a:moveTo>
                    <a:pt x="3602" y="10760"/>
                  </a:moveTo>
                  <a:lnTo>
                    <a:pt x="3602" y="22357"/>
                  </a:lnTo>
                </a:path>
                <a:path w="3809" h="1087754">
                  <a:moveTo>
                    <a:pt x="0" y="22128"/>
                  </a:moveTo>
                  <a:lnTo>
                    <a:pt x="0" y="10760"/>
                  </a:lnTo>
                </a:path>
                <a:path w="3809" h="1087754">
                  <a:moveTo>
                    <a:pt x="3602" y="600"/>
                  </a:moveTo>
                  <a:lnTo>
                    <a:pt x="3602" y="10760"/>
                  </a:lnTo>
                </a:path>
                <a:path w="3809" h="1087754">
                  <a:moveTo>
                    <a:pt x="0" y="10760"/>
                  </a:moveTo>
                  <a:lnTo>
                    <a:pt x="0" y="600"/>
                  </a:lnTo>
                </a:path>
              </a:pathLst>
            </a:custGeom>
            <a:ln w="3175">
              <a:solidFill>
                <a:srgbClr val="8B868F"/>
              </a:solidFill>
            </a:ln>
          </p:spPr>
          <p:txBody>
            <a:bodyPr wrap="square" lIns="0" tIns="0" rIns="0" bIns="0" rtlCol="0"/>
            <a:lstStyle/>
            <a:p>
              <a:endParaRPr lang="fr-FR" noProof="0" dirty="0"/>
            </a:p>
          </p:txBody>
        </p:sp>
        <p:sp>
          <p:nvSpPr>
            <p:cNvPr id="7610" name="object 7610"/>
            <p:cNvSpPr/>
            <p:nvPr/>
          </p:nvSpPr>
          <p:spPr>
            <a:xfrm>
              <a:off x="8343823" y="5309056"/>
              <a:ext cx="3810" cy="1087755"/>
            </a:xfrm>
            <a:custGeom>
              <a:avLst/>
              <a:gdLst/>
              <a:ahLst/>
              <a:cxnLst/>
              <a:rect l="l" t="t" r="r" b="b"/>
              <a:pathLst>
                <a:path w="3809" h="1087754">
                  <a:moveTo>
                    <a:pt x="3606" y="634314"/>
                  </a:moveTo>
                  <a:lnTo>
                    <a:pt x="0" y="633730"/>
                  </a:lnTo>
                  <a:lnTo>
                    <a:pt x="0" y="1086726"/>
                  </a:lnTo>
                  <a:lnTo>
                    <a:pt x="3606" y="1087183"/>
                  </a:lnTo>
                  <a:lnTo>
                    <a:pt x="3606" y="634314"/>
                  </a:lnTo>
                  <a:close/>
                </a:path>
                <a:path w="3809" h="1087754">
                  <a:moveTo>
                    <a:pt x="3606" y="0"/>
                  </a:moveTo>
                  <a:lnTo>
                    <a:pt x="0" y="0"/>
                  </a:lnTo>
                  <a:lnTo>
                    <a:pt x="0" y="21755"/>
                  </a:lnTo>
                  <a:lnTo>
                    <a:pt x="3606" y="21755"/>
                  </a:lnTo>
                  <a:lnTo>
                    <a:pt x="3606" y="0"/>
                  </a:lnTo>
                  <a:close/>
                </a:path>
              </a:pathLst>
            </a:custGeom>
            <a:solidFill>
              <a:srgbClr val="8B868F"/>
            </a:solidFill>
          </p:spPr>
          <p:txBody>
            <a:bodyPr wrap="square" lIns="0" tIns="0" rIns="0" bIns="0" rtlCol="0"/>
            <a:lstStyle/>
            <a:p>
              <a:endParaRPr lang="fr-FR" noProof="0" dirty="0"/>
            </a:p>
          </p:txBody>
        </p:sp>
        <p:sp>
          <p:nvSpPr>
            <p:cNvPr id="7611" name="object 7611"/>
            <p:cNvSpPr/>
            <p:nvPr/>
          </p:nvSpPr>
          <p:spPr>
            <a:xfrm>
              <a:off x="8343835" y="5308732"/>
              <a:ext cx="3810" cy="1087755"/>
            </a:xfrm>
            <a:custGeom>
              <a:avLst/>
              <a:gdLst/>
              <a:ahLst/>
              <a:cxnLst/>
              <a:rect l="l" t="t" r="r" b="b"/>
              <a:pathLst>
                <a:path w="3809" h="1087754">
                  <a:moveTo>
                    <a:pt x="3602" y="847409"/>
                  </a:moveTo>
                  <a:lnTo>
                    <a:pt x="3602" y="1087504"/>
                  </a:lnTo>
                </a:path>
                <a:path w="3809" h="1087754">
                  <a:moveTo>
                    <a:pt x="0" y="1087047"/>
                  </a:moveTo>
                  <a:lnTo>
                    <a:pt x="0" y="847409"/>
                  </a:lnTo>
                </a:path>
                <a:path w="3809" h="1087754">
                  <a:moveTo>
                    <a:pt x="3602" y="747079"/>
                  </a:moveTo>
                  <a:lnTo>
                    <a:pt x="3602" y="847409"/>
                  </a:lnTo>
                </a:path>
                <a:path w="3809" h="1087754">
                  <a:moveTo>
                    <a:pt x="0" y="847409"/>
                  </a:moveTo>
                  <a:lnTo>
                    <a:pt x="0" y="747079"/>
                  </a:lnTo>
                </a:path>
                <a:path w="3809" h="1087754">
                  <a:moveTo>
                    <a:pt x="3602" y="634630"/>
                  </a:moveTo>
                  <a:lnTo>
                    <a:pt x="3602" y="708979"/>
                  </a:lnTo>
                </a:path>
                <a:path w="3809" h="1087754">
                  <a:moveTo>
                    <a:pt x="0" y="708979"/>
                  </a:moveTo>
                  <a:lnTo>
                    <a:pt x="0" y="634043"/>
                  </a:lnTo>
                </a:path>
                <a:path w="3809" h="1087754">
                  <a:moveTo>
                    <a:pt x="0" y="319"/>
                  </a:moveTo>
                  <a:lnTo>
                    <a:pt x="0" y="0"/>
                  </a:lnTo>
                </a:path>
                <a:path w="3809" h="1087754">
                  <a:moveTo>
                    <a:pt x="3602" y="726759"/>
                  </a:moveTo>
                  <a:lnTo>
                    <a:pt x="3602" y="747079"/>
                  </a:lnTo>
                </a:path>
                <a:path w="3809" h="1087754">
                  <a:moveTo>
                    <a:pt x="0" y="747079"/>
                  </a:moveTo>
                  <a:lnTo>
                    <a:pt x="0" y="726759"/>
                  </a:lnTo>
                </a:path>
                <a:path w="3809" h="1087754">
                  <a:moveTo>
                    <a:pt x="3602" y="708979"/>
                  </a:moveTo>
                  <a:lnTo>
                    <a:pt x="3602" y="726759"/>
                  </a:lnTo>
                </a:path>
                <a:path w="3809" h="1087754">
                  <a:moveTo>
                    <a:pt x="0" y="726759"/>
                  </a:moveTo>
                  <a:lnTo>
                    <a:pt x="0" y="708979"/>
                  </a:lnTo>
                </a:path>
                <a:path w="3809" h="1087754">
                  <a:moveTo>
                    <a:pt x="3602" y="10479"/>
                  </a:moveTo>
                  <a:lnTo>
                    <a:pt x="3602" y="22336"/>
                  </a:lnTo>
                </a:path>
                <a:path w="3809" h="1087754">
                  <a:moveTo>
                    <a:pt x="0" y="22076"/>
                  </a:moveTo>
                  <a:lnTo>
                    <a:pt x="0" y="10479"/>
                  </a:lnTo>
                </a:path>
                <a:path w="3809" h="1087754">
                  <a:moveTo>
                    <a:pt x="3602" y="319"/>
                  </a:moveTo>
                  <a:lnTo>
                    <a:pt x="3602" y="10479"/>
                  </a:lnTo>
                </a:path>
                <a:path w="3809" h="1087754">
                  <a:moveTo>
                    <a:pt x="0" y="10479"/>
                  </a:moveTo>
                  <a:lnTo>
                    <a:pt x="0" y="319"/>
                  </a:lnTo>
                </a:path>
              </a:pathLst>
            </a:custGeom>
            <a:ln w="3175">
              <a:solidFill>
                <a:srgbClr val="8B868F"/>
              </a:solidFill>
            </a:ln>
          </p:spPr>
          <p:txBody>
            <a:bodyPr wrap="square" lIns="0" tIns="0" rIns="0" bIns="0" rtlCol="0"/>
            <a:lstStyle/>
            <a:p>
              <a:endParaRPr lang="fr-FR" noProof="0" dirty="0"/>
            </a:p>
          </p:txBody>
        </p:sp>
        <p:sp>
          <p:nvSpPr>
            <p:cNvPr id="7612" name="object 7612"/>
            <p:cNvSpPr/>
            <p:nvPr/>
          </p:nvSpPr>
          <p:spPr>
            <a:xfrm>
              <a:off x="8347430" y="5309298"/>
              <a:ext cx="3810" cy="1087755"/>
            </a:xfrm>
            <a:custGeom>
              <a:avLst/>
              <a:gdLst/>
              <a:ahLst/>
              <a:cxnLst/>
              <a:rect l="l" t="t" r="r" b="b"/>
              <a:pathLst>
                <a:path w="3809" h="1087754">
                  <a:moveTo>
                    <a:pt x="3606" y="634657"/>
                  </a:moveTo>
                  <a:lnTo>
                    <a:pt x="0" y="634072"/>
                  </a:lnTo>
                  <a:lnTo>
                    <a:pt x="0" y="1086942"/>
                  </a:lnTo>
                  <a:lnTo>
                    <a:pt x="3606" y="1087399"/>
                  </a:lnTo>
                  <a:lnTo>
                    <a:pt x="3606" y="634657"/>
                  </a:lnTo>
                  <a:close/>
                </a:path>
                <a:path w="3809" h="1087754">
                  <a:moveTo>
                    <a:pt x="3606" y="0"/>
                  </a:moveTo>
                  <a:lnTo>
                    <a:pt x="0" y="0"/>
                  </a:lnTo>
                  <a:lnTo>
                    <a:pt x="0" y="21780"/>
                  </a:lnTo>
                  <a:lnTo>
                    <a:pt x="3606" y="21780"/>
                  </a:lnTo>
                  <a:lnTo>
                    <a:pt x="3606" y="0"/>
                  </a:lnTo>
                  <a:close/>
                </a:path>
              </a:pathLst>
            </a:custGeom>
            <a:solidFill>
              <a:srgbClr val="8B868F"/>
            </a:solidFill>
          </p:spPr>
          <p:txBody>
            <a:bodyPr wrap="square" lIns="0" tIns="0" rIns="0" bIns="0" rtlCol="0"/>
            <a:lstStyle/>
            <a:p>
              <a:endParaRPr lang="fr-FR" noProof="0" dirty="0"/>
            </a:p>
          </p:txBody>
        </p:sp>
        <p:sp>
          <p:nvSpPr>
            <p:cNvPr id="7613" name="object 7613"/>
            <p:cNvSpPr/>
            <p:nvPr/>
          </p:nvSpPr>
          <p:spPr>
            <a:xfrm>
              <a:off x="8347438" y="5309051"/>
              <a:ext cx="3810" cy="1087755"/>
            </a:xfrm>
            <a:custGeom>
              <a:avLst/>
              <a:gdLst/>
              <a:ahLst/>
              <a:cxnLst/>
              <a:rect l="l" t="t" r="r" b="b"/>
              <a:pathLst>
                <a:path w="3809" h="1087754">
                  <a:moveTo>
                    <a:pt x="3602" y="847089"/>
                  </a:moveTo>
                  <a:lnTo>
                    <a:pt x="3602" y="1087641"/>
                  </a:lnTo>
                </a:path>
                <a:path w="3809" h="1087754">
                  <a:moveTo>
                    <a:pt x="0" y="1087184"/>
                  </a:moveTo>
                  <a:lnTo>
                    <a:pt x="0" y="847089"/>
                  </a:lnTo>
                </a:path>
                <a:path w="3809" h="1087754">
                  <a:moveTo>
                    <a:pt x="3602" y="746759"/>
                  </a:moveTo>
                  <a:lnTo>
                    <a:pt x="3602" y="847089"/>
                  </a:lnTo>
                </a:path>
                <a:path w="3809" h="1087754">
                  <a:moveTo>
                    <a:pt x="0" y="847089"/>
                  </a:moveTo>
                  <a:lnTo>
                    <a:pt x="0" y="746759"/>
                  </a:lnTo>
                </a:path>
                <a:path w="3809" h="1087754">
                  <a:moveTo>
                    <a:pt x="3602" y="634899"/>
                  </a:moveTo>
                  <a:lnTo>
                    <a:pt x="3602" y="708659"/>
                  </a:lnTo>
                </a:path>
                <a:path w="3809" h="1087754">
                  <a:moveTo>
                    <a:pt x="0" y="708659"/>
                  </a:moveTo>
                  <a:lnTo>
                    <a:pt x="0" y="634311"/>
                  </a:lnTo>
                </a:path>
                <a:path w="3809" h="1087754">
                  <a:moveTo>
                    <a:pt x="3602" y="726439"/>
                  </a:moveTo>
                  <a:lnTo>
                    <a:pt x="3602" y="746759"/>
                  </a:lnTo>
                </a:path>
                <a:path w="3809" h="1087754">
                  <a:moveTo>
                    <a:pt x="0" y="746759"/>
                  </a:moveTo>
                  <a:lnTo>
                    <a:pt x="0" y="726439"/>
                  </a:lnTo>
                </a:path>
                <a:path w="3809" h="1087754">
                  <a:moveTo>
                    <a:pt x="3602" y="708659"/>
                  </a:moveTo>
                  <a:lnTo>
                    <a:pt x="3602" y="726439"/>
                  </a:lnTo>
                </a:path>
                <a:path w="3809" h="1087754">
                  <a:moveTo>
                    <a:pt x="0" y="726439"/>
                  </a:moveTo>
                  <a:lnTo>
                    <a:pt x="0" y="708659"/>
                  </a:lnTo>
                </a:path>
                <a:path w="3809" h="1087754">
                  <a:moveTo>
                    <a:pt x="3602" y="10159"/>
                  </a:moveTo>
                  <a:lnTo>
                    <a:pt x="3602" y="22278"/>
                  </a:lnTo>
                </a:path>
                <a:path w="3809" h="1087754">
                  <a:moveTo>
                    <a:pt x="0" y="22017"/>
                  </a:moveTo>
                  <a:lnTo>
                    <a:pt x="0" y="10159"/>
                  </a:lnTo>
                </a:path>
                <a:path w="3809" h="1087754">
                  <a:moveTo>
                    <a:pt x="3602" y="243"/>
                  </a:moveTo>
                  <a:lnTo>
                    <a:pt x="3602" y="10159"/>
                  </a:lnTo>
                </a:path>
                <a:path w="3809" h="1087754">
                  <a:moveTo>
                    <a:pt x="0" y="10159"/>
                  </a:moveTo>
                  <a:lnTo>
                    <a:pt x="0" y="0"/>
                  </a:lnTo>
                </a:path>
              </a:pathLst>
            </a:custGeom>
            <a:ln w="3175">
              <a:solidFill>
                <a:srgbClr val="8B868F"/>
              </a:solidFill>
            </a:ln>
          </p:spPr>
          <p:txBody>
            <a:bodyPr wrap="square" lIns="0" tIns="0" rIns="0" bIns="0" rtlCol="0"/>
            <a:lstStyle/>
            <a:p>
              <a:endParaRPr lang="fr-FR" noProof="0" dirty="0"/>
            </a:p>
          </p:txBody>
        </p:sp>
        <p:sp>
          <p:nvSpPr>
            <p:cNvPr id="7614" name="object 7614"/>
            <p:cNvSpPr/>
            <p:nvPr/>
          </p:nvSpPr>
          <p:spPr>
            <a:xfrm>
              <a:off x="8351037" y="5309437"/>
              <a:ext cx="1905" cy="1087755"/>
            </a:xfrm>
            <a:custGeom>
              <a:avLst/>
              <a:gdLst/>
              <a:ahLst/>
              <a:cxnLst/>
              <a:rect l="l" t="t" r="r" b="b"/>
              <a:pathLst>
                <a:path w="1904" h="1087754">
                  <a:moveTo>
                    <a:pt x="1676" y="634796"/>
                  </a:moveTo>
                  <a:lnTo>
                    <a:pt x="0" y="634796"/>
                  </a:lnTo>
                  <a:lnTo>
                    <a:pt x="0" y="1087259"/>
                  </a:lnTo>
                  <a:lnTo>
                    <a:pt x="1676" y="1087259"/>
                  </a:lnTo>
                  <a:lnTo>
                    <a:pt x="1676" y="634796"/>
                  </a:lnTo>
                  <a:close/>
                </a:path>
                <a:path w="1904" h="1087754">
                  <a:moveTo>
                    <a:pt x="1676" y="0"/>
                  </a:moveTo>
                  <a:lnTo>
                    <a:pt x="0" y="0"/>
                  </a:lnTo>
                  <a:lnTo>
                    <a:pt x="0" y="22021"/>
                  </a:lnTo>
                  <a:lnTo>
                    <a:pt x="1676" y="22021"/>
                  </a:lnTo>
                  <a:lnTo>
                    <a:pt x="1676" y="0"/>
                  </a:lnTo>
                  <a:close/>
                </a:path>
              </a:pathLst>
            </a:custGeom>
            <a:solidFill>
              <a:srgbClr val="8A868F"/>
            </a:solidFill>
          </p:spPr>
          <p:txBody>
            <a:bodyPr wrap="square" lIns="0" tIns="0" rIns="0" bIns="0" rtlCol="0"/>
            <a:lstStyle/>
            <a:p>
              <a:endParaRPr lang="fr-FR" noProof="0" dirty="0"/>
            </a:p>
          </p:txBody>
        </p:sp>
        <p:sp>
          <p:nvSpPr>
            <p:cNvPr id="7615" name="object 7615"/>
            <p:cNvSpPr/>
            <p:nvPr/>
          </p:nvSpPr>
          <p:spPr>
            <a:xfrm>
              <a:off x="8351041" y="5309295"/>
              <a:ext cx="1905" cy="1087755"/>
            </a:xfrm>
            <a:custGeom>
              <a:avLst/>
              <a:gdLst/>
              <a:ahLst/>
              <a:cxnLst/>
              <a:rect l="l" t="t" r="r" b="b"/>
              <a:pathLst>
                <a:path w="1904" h="1087754">
                  <a:moveTo>
                    <a:pt x="1681" y="846846"/>
                  </a:moveTo>
                  <a:lnTo>
                    <a:pt x="1681" y="1087610"/>
                  </a:lnTo>
                </a:path>
                <a:path w="1904" h="1087754">
                  <a:moveTo>
                    <a:pt x="0" y="1087397"/>
                  </a:moveTo>
                  <a:lnTo>
                    <a:pt x="0" y="846846"/>
                  </a:lnTo>
                </a:path>
                <a:path w="1904" h="1087754">
                  <a:moveTo>
                    <a:pt x="1681" y="746516"/>
                  </a:moveTo>
                  <a:lnTo>
                    <a:pt x="1681" y="846846"/>
                  </a:lnTo>
                </a:path>
                <a:path w="1904" h="1087754">
                  <a:moveTo>
                    <a:pt x="0" y="846846"/>
                  </a:moveTo>
                  <a:lnTo>
                    <a:pt x="0" y="746516"/>
                  </a:lnTo>
                </a:path>
                <a:path w="1904" h="1087754">
                  <a:moveTo>
                    <a:pt x="1681" y="634930"/>
                  </a:moveTo>
                  <a:lnTo>
                    <a:pt x="1681" y="708416"/>
                  </a:lnTo>
                </a:path>
                <a:path w="1904" h="1087754">
                  <a:moveTo>
                    <a:pt x="0" y="708416"/>
                  </a:moveTo>
                  <a:lnTo>
                    <a:pt x="0" y="634655"/>
                  </a:lnTo>
                </a:path>
                <a:path w="1904" h="1087754">
                  <a:moveTo>
                    <a:pt x="1681" y="726196"/>
                  </a:moveTo>
                  <a:lnTo>
                    <a:pt x="1681" y="746516"/>
                  </a:lnTo>
                </a:path>
                <a:path w="1904" h="1087754">
                  <a:moveTo>
                    <a:pt x="0" y="746516"/>
                  </a:moveTo>
                  <a:lnTo>
                    <a:pt x="0" y="726196"/>
                  </a:lnTo>
                </a:path>
                <a:path w="1904" h="1087754">
                  <a:moveTo>
                    <a:pt x="1681" y="708416"/>
                  </a:moveTo>
                  <a:lnTo>
                    <a:pt x="1681" y="726196"/>
                  </a:lnTo>
                </a:path>
                <a:path w="1904" h="1087754">
                  <a:moveTo>
                    <a:pt x="0" y="726196"/>
                  </a:moveTo>
                  <a:lnTo>
                    <a:pt x="0" y="708416"/>
                  </a:lnTo>
                </a:path>
                <a:path w="1904" h="1087754">
                  <a:moveTo>
                    <a:pt x="1681" y="9916"/>
                  </a:moveTo>
                  <a:lnTo>
                    <a:pt x="1681" y="22157"/>
                  </a:lnTo>
                </a:path>
                <a:path w="1904" h="1087754">
                  <a:moveTo>
                    <a:pt x="0" y="22035"/>
                  </a:moveTo>
                  <a:lnTo>
                    <a:pt x="0" y="9916"/>
                  </a:lnTo>
                </a:path>
                <a:path w="1904" h="1087754">
                  <a:moveTo>
                    <a:pt x="1681" y="131"/>
                  </a:moveTo>
                  <a:lnTo>
                    <a:pt x="1681" y="9916"/>
                  </a:lnTo>
                </a:path>
                <a:path w="1904" h="1087754">
                  <a:moveTo>
                    <a:pt x="0" y="9916"/>
                  </a:moveTo>
                  <a:lnTo>
                    <a:pt x="0" y="0"/>
                  </a:lnTo>
                </a:path>
              </a:pathLst>
            </a:custGeom>
            <a:ln w="3175">
              <a:solidFill>
                <a:srgbClr val="8A868F"/>
              </a:solidFill>
            </a:ln>
          </p:spPr>
          <p:txBody>
            <a:bodyPr wrap="square" lIns="0" tIns="0" rIns="0" bIns="0" rtlCol="0"/>
            <a:lstStyle/>
            <a:p>
              <a:endParaRPr lang="fr-FR" noProof="0" dirty="0"/>
            </a:p>
          </p:txBody>
        </p:sp>
        <p:sp>
          <p:nvSpPr>
            <p:cNvPr id="7616" name="object 7616"/>
            <p:cNvSpPr/>
            <p:nvPr/>
          </p:nvSpPr>
          <p:spPr>
            <a:xfrm>
              <a:off x="8352714" y="5309717"/>
              <a:ext cx="3810" cy="1087755"/>
            </a:xfrm>
            <a:custGeom>
              <a:avLst/>
              <a:gdLst/>
              <a:ahLst/>
              <a:cxnLst/>
              <a:rect l="l" t="t" r="r" b="b"/>
              <a:pathLst>
                <a:path w="3809" h="1087754">
                  <a:moveTo>
                    <a:pt x="3606" y="635101"/>
                  </a:moveTo>
                  <a:lnTo>
                    <a:pt x="0" y="634517"/>
                  </a:lnTo>
                  <a:lnTo>
                    <a:pt x="0" y="1087196"/>
                  </a:lnTo>
                  <a:lnTo>
                    <a:pt x="3606" y="1087653"/>
                  </a:lnTo>
                  <a:lnTo>
                    <a:pt x="3606" y="635101"/>
                  </a:lnTo>
                  <a:close/>
                </a:path>
                <a:path w="3809" h="1087754">
                  <a:moveTo>
                    <a:pt x="3606" y="0"/>
                  </a:moveTo>
                  <a:lnTo>
                    <a:pt x="0" y="0"/>
                  </a:lnTo>
                  <a:lnTo>
                    <a:pt x="0" y="21742"/>
                  </a:lnTo>
                  <a:lnTo>
                    <a:pt x="3606" y="21742"/>
                  </a:lnTo>
                  <a:lnTo>
                    <a:pt x="3606" y="0"/>
                  </a:lnTo>
                  <a:close/>
                </a:path>
              </a:pathLst>
            </a:custGeom>
            <a:solidFill>
              <a:srgbClr val="8A868F"/>
            </a:solidFill>
          </p:spPr>
          <p:txBody>
            <a:bodyPr wrap="square" lIns="0" tIns="0" rIns="0" bIns="0" rtlCol="0"/>
            <a:lstStyle/>
            <a:p>
              <a:endParaRPr lang="fr-FR" noProof="0" dirty="0"/>
            </a:p>
          </p:txBody>
        </p:sp>
        <p:sp>
          <p:nvSpPr>
            <p:cNvPr id="7617" name="object 7617"/>
            <p:cNvSpPr/>
            <p:nvPr/>
          </p:nvSpPr>
          <p:spPr>
            <a:xfrm>
              <a:off x="8352722" y="5309426"/>
              <a:ext cx="3810" cy="1088390"/>
            </a:xfrm>
            <a:custGeom>
              <a:avLst/>
              <a:gdLst/>
              <a:ahLst/>
              <a:cxnLst/>
              <a:rect l="l" t="t" r="r" b="b"/>
              <a:pathLst>
                <a:path w="3809" h="1088389">
                  <a:moveTo>
                    <a:pt x="3602" y="846715"/>
                  </a:moveTo>
                  <a:lnTo>
                    <a:pt x="3602" y="1087935"/>
                  </a:lnTo>
                </a:path>
                <a:path w="3809" h="1088389">
                  <a:moveTo>
                    <a:pt x="0" y="1087479"/>
                  </a:moveTo>
                  <a:lnTo>
                    <a:pt x="0" y="846715"/>
                  </a:lnTo>
                </a:path>
                <a:path w="3809" h="1088389">
                  <a:moveTo>
                    <a:pt x="3602" y="746385"/>
                  </a:moveTo>
                  <a:lnTo>
                    <a:pt x="3602" y="846715"/>
                  </a:lnTo>
                </a:path>
                <a:path w="3809" h="1088389">
                  <a:moveTo>
                    <a:pt x="0" y="846715"/>
                  </a:moveTo>
                  <a:lnTo>
                    <a:pt x="0" y="746385"/>
                  </a:lnTo>
                </a:path>
                <a:path w="3809" h="1088389">
                  <a:moveTo>
                    <a:pt x="3602" y="635386"/>
                  </a:moveTo>
                  <a:lnTo>
                    <a:pt x="3602" y="708285"/>
                  </a:lnTo>
                </a:path>
                <a:path w="3809" h="1088389">
                  <a:moveTo>
                    <a:pt x="0" y="708285"/>
                  </a:moveTo>
                  <a:lnTo>
                    <a:pt x="0" y="634798"/>
                  </a:lnTo>
                </a:path>
                <a:path w="3809" h="1088389">
                  <a:moveTo>
                    <a:pt x="3602" y="726065"/>
                  </a:moveTo>
                  <a:lnTo>
                    <a:pt x="3602" y="746385"/>
                  </a:lnTo>
                </a:path>
                <a:path w="3809" h="1088389">
                  <a:moveTo>
                    <a:pt x="0" y="746385"/>
                  </a:moveTo>
                  <a:lnTo>
                    <a:pt x="0" y="726065"/>
                  </a:lnTo>
                </a:path>
                <a:path w="3809" h="1088389">
                  <a:moveTo>
                    <a:pt x="3602" y="708285"/>
                  </a:moveTo>
                  <a:lnTo>
                    <a:pt x="3602" y="726065"/>
                  </a:lnTo>
                </a:path>
                <a:path w="3809" h="1088389">
                  <a:moveTo>
                    <a:pt x="0" y="726065"/>
                  </a:moveTo>
                  <a:lnTo>
                    <a:pt x="0" y="708285"/>
                  </a:lnTo>
                </a:path>
                <a:path w="3809" h="1088389">
                  <a:moveTo>
                    <a:pt x="3602" y="9785"/>
                  </a:moveTo>
                  <a:lnTo>
                    <a:pt x="3602" y="22286"/>
                  </a:lnTo>
                </a:path>
                <a:path w="3809" h="1088389">
                  <a:moveTo>
                    <a:pt x="0" y="22025"/>
                  </a:moveTo>
                  <a:lnTo>
                    <a:pt x="0" y="9785"/>
                  </a:lnTo>
                </a:path>
                <a:path w="3809" h="1088389">
                  <a:moveTo>
                    <a:pt x="3602" y="281"/>
                  </a:moveTo>
                  <a:lnTo>
                    <a:pt x="3602" y="9785"/>
                  </a:lnTo>
                </a:path>
                <a:path w="3809" h="1088389">
                  <a:moveTo>
                    <a:pt x="0" y="9785"/>
                  </a:moveTo>
                  <a:lnTo>
                    <a:pt x="0" y="0"/>
                  </a:lnTo>
                </a:path>
              </a:pathLst>
            </a:custGeom>
            <a:ln w="3175">
              <a:solidFill>
                <a:srgbClr val="8A868F"/>
              </a:solidFill>
            </a:ln>
          </p:spPr>
          <p:txBody>
            <a:bodyPr wrap="square" lIns="0" tIns="0" rIns="0" bIns="0" rtlCol="0"/>
            <a:lstStyle/>
            <a:p>
              <a:endParaRPr lang="fr-FR" noProof="0" dirty="0"/>
            </a:p>
          </p:txBody>
        </p:sp>
        <p:sp>
          <p:nvSpPr>
            <p:cNvPr id="7618" name="object 7618"/>
            <p:cNvSpPr/>
            <p:nvPr/>
          </p:nvSpPr>
          <p:spPr>
            <a:xfrm>
              <a:off x="8356320" y="5309996"/>
              <a:ext cx="3810" cy="1088390"/>
            </a:xfrm>
            <a:custGeom>
              <a:avLst/>
              <a:gdLst/>
              <a:ahLst/>
              <a:cxnLst/>
              <a:rect l="l" t="t" r="r" b="b"/>
              <a:pathLst>
                <a:path w="3809" h="1088389">
                  <a:moveTo>
                    <a:pt x="3606" y="635406"/>
                  </a:moveTo>
                  <a:lnTo>
                    <a:pt x="0" y="634822"/>
                  </a:lnTo>
                  <a:lnTo>
                    <a:pt x="0" y="1087374"/>
                  </a:lnTo>
                  <a:lnTo>
                    <a:pt x="3606" y="1087831"/>
                  </a:lnTo>
                  <a:lnTo>
                    <a:pt x="3606" y="635406"/>
                  </a:lnTo>
                  <a:close/>
                </a:path>
                <a:path w="3809" h="1088389">
                  <a:moveTo>
                    <a:pt x="3606" y="0"/>
                  </a:moveTo>
                  <a:lnTo>
                    <a:pt x="0" y="0"/>
                  </a:lnTo>
                  <a:lnTo>
                    <a:pt x="0" y="21717"/>
                  </a:lnTo>
                  <a:lnTo>
                    <a:pt x="3606" y="21717"/>
                  </a:lnTo>
                  <a:lnTo>
                    <a:pt x="3606" y="0"/>
                  </a:lnTo>
                  <a:close/>
                </a:path>
              </a:pathLst>
            </a:custGeom>
            <a:solidFill>
              <a:srgbClr val="8A868F"/>
            </a:solidFill>
          </p:spPr>
          <p:txBody>
            <a:bodyPr wrap="square" lIns="0" tIns="0" rIns="0" bIns="0" rtlCol="0"/>
            <a:lstStyle/>
            <a:p>
              <a:endParaRPr lang="fr-FR" noProof="0" dirty="0"/>
            </a:p>
          </p:txBody>
        </p:sp>
        <p:sp>
          <p:nvSpPr>
            <p:cNvPr id="7619" name="object 7619"/>
            <p:cNvSpPr/>
            <p:nvPr/>
          </p:nvSpPr>
          <p:spPr>
            <a:xfrm>
              <a:off x="8356325" y="5309707"/>
              <a:ext cx="3810" cy="1088390"/>
            </a:xfrm>
            <a:custGeom>
              <a:avLst/>
              <a:gdLst/>
              <a:ahLst/>
              <a:cxnLst/>
              <a:rect l="l" t="t" r="r" b="b"/>
              <a:pathLst>
                <a:path w="3809" h="1088389">
                  <a:moveTo>
                    <a:pt x="3602" y="846434"/>
                  </a:moveTo>
                  <a:lnTo>
                    <a:pt x="3602" y="1088110"/>
                  </a:lnTo>
                </a:path>
                <a:path w="3809" h="1088389">
                  <a:moveTo>
                    <a:pt x="0" y="1087654"/>
                  </a:moveTo>
                  <a:lnTo>
                    <a:pt x="0" y="846434"/>
                  </a:lnTo>
                </a:path>
                <a:path w="3809" h="1088389">
                  <a:moveTo>
                    <a:pt x="3602" y="746104"/>
                  </a:moveTo>
                  <a:lnTo>
                    <a:pt x="3602" y="846434"/>
                  </a:lnTo>
                </a:path>
                <a:path w="3809" h="1088389">
                  <a:moveTo>
                    <a:pt x="0" y="846434"/>
                  </a:moveTo>
                  <a:lnTo>
                    <a:pt x="0" y="746104"/>
                  </a:lnTo>
                </a:path>
                <a:path w="3809" h="1088389">
                  <a:moveTo>
                    <a:pt x="3602" y="635692"/>
                  </a:moveTo>
                  <a:lnTo>
                    <a:pt x="3602" y="708004"/>
                  </a:lnTo>
                </a:path>
                <a:path w="3809" h="1088389">
                  <a:moveTo>
                    <a:pt x="0" y="708004"/>
                  </a:moveTo>
                  <a:lnTo>
                    <a:pt x="0" y="635105"/>
                  </a:lnTo>
                </a:path>
                <a:path w="3809" h="1088389">
                  <a:moveTo>
                    <a:pt x="3602" y="725784"/>
                  </a:moveTo>
                  <a:lnTo>
                    <a:pt x="3602" y="746104"/>
                  </a:lnTo>
                </a:path>
                <a:path w="3809" h="1088389">
                  <a:moveTo>
                    <a:pt x="0" y="746104"/>
                  </a:moveTo>
                  <a:lnTo>
                    <a:pt x="0" y="725784"/>
                  </a:lnTo>
                </a:path>
                <a:path w="3809" h="1088389">
                  <a:moveTo>
                    <a:pt x="3602" y="708004"/>
                  </a:moveTo>
                  <a:lnTo>
                    <a:pt x="3602" y="725784"/>
                  </a:lnTo>
                </a:path>
                <a:path w="3809" h="1088389">
                  <a:moveTo>
                    <a:pt x="0" y="725784"/>
                  </a:moveTo>
                  <a:lnTo>
                    <a:pt x="0" y="708004"/>
                  </a:lnTo>
                </a:path>
                <a:path w="3809" h="1088389">
                  <a:moveTo>
                    <a:pt x="3602" y="9504"/>
                  </a:moveTo>
                  <a:lnTo>
                    <a:pt x="3602" y="22266"/>
                  </a:lnTo>
                </a:path>
                <a:path w="3809" h="1088389">
                  <a:moveTo>
                    <a:pt x="0" y="22005"/>
                  </a:moveTo>
                  <a:lnTo>
                    <a:pt x="0" y="9504"/>
                  </a:lnTo>
                </a:path>
                <a:path w="3809" h="1088389">
                  <a:moveTo>
                    <a:pt x="3602" y="281"/>
                  </a:moveTo>
                  <a:lnTo>
                    <a:pt x="3602" y="9504"/>
                  </a:lnTo>
                </a:path>
                <a:path w="3809" h="1088389">
                  <a:moveTo>
                    <a:pt x="0" y="9504"/>
                  </a:moveTo>
                  <a:lnTo>
                    <a:pt x="0" y="0"/>
                  </a:lnTo>
                </a:path>
              </a:pathLst>
            </a:custGeom>
            <a:ln w="3175">
              <a:solidFill>
                <a:srgbClr val="8A868F"/>
              </a:solidFill>
            </a:ln>
          </p:spPr>
          <p:txBody>
            <a:bodyPr wrap="square" lIns="0" tIns="0" rIns="0" bIns="0" rtlCol="0"/>
            <a:lstStyle/>
            <a:p>
              <a:endParaRPr lang="fr-FR" noProof="0" dirty="0"/>
            </a:p>
          </p:txBody>
        </p:sp>
        <p:sp>
          <p:nvSpPr>
            <p:cNvPr id="7620" name="object 7620"/>
            <p:cNvSpPr/>
            <p:nvPr/>
          </p:nvSpPr>
          <p:spPr>
            <a:xfrm>
              <a:off x="8359927" y="5310149"/>
              <a:ext cx="2540" cy="1087755"/>
            </a:xfrm>
            <a:custGeom>
              <a:avLst/>
              <a:gdLst/>
              <a:ahLst/>
              <a:cxnLst/>
              <a:rect l="l" t="t" r="r" b="b"/>
              <a:pathLst>
                <a:path w="2540" h="1087754">
                  <a:moveTo>
                    <a:pt x="1917" y="635571"/>
                  </a:moveTo>
                  <a:lnTo>
                    <a:pt x="0" y="635571"/>
                  </a:lnTo>
                  <a:lnTo>
                    <a:pt x="0" y="1087678"/>
                  </a:lnTo>
                  <a:lnTo>
                    <a:pt x="1917" y="1087678"/>
                  </a:lnTo>
                  <a:lnTo>
                    <a:pt x="1917" y="635571"/>
                  </a:lnTo>
                  <a:close/>
                </a:path>
                <a:path w="2540" h="1087754">
                  <a:moveTo>
                    <a:pt x="1917" y="0"/>
                  </a:moveTo>
                  <a:lnTo>
                    <a:pt x="0" y="0"/>
                  </a:lnTo>
                  <a:lnTo>
                    <a:pt x="0" y="21831"/>
                  </a:lnTo>
                  <a:lnTo>
                    <a:pt x="1917" y="21831"/>
                  </a:lnTo>
                  <a:lnTo>
                    <a:pt x="1917" y="0"/>
                  </a:lnTo>
                  <a:close/>
                </a:path>
              </a:pathLst>
            </a:custGeom>
            <a:solidFill>
              <a:srgbClr val="8A868F"/>
            </a:solidFill>
          </p:spPr>
          <p:txBody>
            <a:bodyPr wrap="square" lIns="0" tIns="0" rIns="0" bIns="0" rtlCol="0"/>
            <a:lstStyle/>
            <a:p>
              <a:endParaRPr lang="fr-FR" noProof="0" dirty="0"/>
            </a:p>
          </p:txBody>
        </p:sp>
        <p:sp>
          <p:nvSpPr>
            <p:cNvPr id="7621" name="object 7621"/>
            <p:cNvSpPr/>
            <p:nvPr/>
          </p:nvSpPr>
          <p:spPr>
            <a:xfrm>
              <a:off x="8359928" y="5309989"/>
              <a:ext cx="2540" cy="1088390"/>
            </a:xfrm>
            <a:custGeom>
              <a:avLst/>
              <a:gdLst/>
              <a:ahLst/>
              <a:cxnLst/>
              <a:rect l="l" t="t" r="r" b="b"/>
              <a:pathLst>
                <a:path w="2540" h="1088389">
                  <a:moveTo>
                    <a:pt x="1921" y="846152"/>
                  </a:moveTo>
                  <a:lnTo>
                    <a:pt x="1921" y="1088072"/>
                  </a:lnTo>
                </a:path>
                <a:path w="2540" h="1088389">
                  <a:moveTo>
                    <a:pt x="0" y="1087829"/>
                  </a:moveTo>
                  <a:lnTo>
                    <a:pt x="0" y="846152"/>
                  </a:lnTo>
                </a:path>
                <a:path w="2540" h="1088389">
                  <a:moveTo>
                    <a:pt x="1921" y="745822"/>
                  </a:moveTo>
                  <a:lnTo>
                    <a:pt x="1921" y="846152"/>
                  </a:lnTo>
                </a:path>
                <a:path w="2540" h="1088389">
                  <a:moveTo>
                    <a:pt x="0" y="846152"/>
                  </a:moveTo>
                  <a:lnTo>
                    <a:pt x="0" y="745822"/>
                  </a:lnTo>
                </a:path>
                <a:path w="2540" h="1088389">
                  <a:moveTo>
                    <a:pt x="1921" y="635724"/>
                  </a:moveTo>
                  <a:lnTo>
                    <a:pt x="1921" y="707722"/>
                  </a:lnTo>
                </a:path>
                <a:path w="2540" h="1088389">
                  <a:moveTo>
                    <a:pt x="0" y="707722"/>
                  </a:moveTo>
                  <a:lnTo>
                    <a:pt x="0" y="635411"/>
                  </a:lnTo>
                </a:path>
                <a:path w="2540" h="1088389">
                  <a:moveTo>
                    <a:pt x="1921" y="725502"/>
                  </a:moveTo>
                  <a:lnTo>
                    <a:pt x="1921" y="745822"/>
                  </a:lnTo>
                </a:path>
                <a:path w="2540" h="1088389">
                  <a:moveTo>
                    <a:pt x="0" y="745822"/>
                  </a:moveTo>
                  <a:lnTo>
                    <a:pt x="0" y="725502"/>
                  </a:lnTo>
                </a:path>
                <a:path w="2540" h="1088389">
                  <a:moveTo>
                    <a:pt x="1921" y="707722"/>
                  </a:moveTo>
                  <a:lnTo>
                    <a:pt x="1921" y="725502"/>
                  </a:lnTo>
                </a:path>
                <a:path w="2540" h="1088389">
                  <a:moveTo>
                    <a:pt x="0" y="725502"/>
                  </a:moveTo>
                  <a:lnTo>
                    <a:pt x="0" y="707722"/>
                  </a:lnTo>
                </a:path>
                <a:path w="2540" h="1088389">
                  <a:moveTo>
                    <a:pt x="1921" y="9223"/>
                  </a:moveTo>
                  <a:lnTo>
                    <a:pt x="1921" y="22124"/>
                  </a:lnTo>
                </a:path>
                <a:path w="2540" h="1088389">
                  <a:moveTo>
                    <a:pt x="0" y="21984"/>
                  </a:moveTo>
                  <a:lnTo>
                    <a:pt x="0" y="9223"/>
                  </a:lnTo>
                </a:path>
                <a:path w="2540" h="1088389">
                  <a:moveTo>
                    <a:pt x="1921" y="149"/>
                  </a:moveTo>
                  <a:lnTo>
                    <a:pt x="1921" y="9223"/>
                  </a:lnTo>
                </a:path>
                <a:path w="2540" h="1088389">
                  <a:moveTo>
                    <a:pt x="0" y="9223"/>
                  </a:moveTo>
                  <a:lnTo>
                    <a:pt x="0" y="0"/>
                  </a:lnTo>
                </a:path>
              </a:pathLst>
            </a:custGeom>
            <a:ln w="3175">
              <a:solidFill>
                <a:srgbClr val="8A868F"/>
              </a:solidFill>
            </a:ln>
          </p:spPr>
          <p:txBody>
            <a:bodyPr wrap="square" lIns="0" tIns="0" rIns="0" bIns="0" rtlCol="0"/>
            <a:lstStyle/>
            <a:p>
              <a:endParaRPr lang="fr-FR" noProof="0" dirty="0"/>
            </a:p>
          </p:txBody>
        </p:sp>
        <p:sp>
          <p:nvSpPr>
            <p:cNvPr id="7622" name="object 7622"/>
            <p:cNvSpPr/>
            <p:nvPr/>
          </p:nvSpPr>
          <p:spPr>
            <a:xfrm>
              <a:off x="8361845" y="5310428"/>
              <a:ext cx="3810" cy="1088390"/>
            </a:xfrm>
            <a:custGeom>
              <a:avLst/>
              <a:gdLst/>
              <a:ahLst/>
              <a:cxnLst/>
              <a:rect l="l" t="t" r="r" b="b"/>
              <a:pathLst>
                <a:path w="3809" h="1088389">
                  <a:moveTo>
                    <a:pt x="3606" y="635876"/>
                  </a:moveTo>
                  <a:lnTo>
                    <a:pt x="0" y="635292"/>
                  </a:lnTo>
                  <a:lnTo>
                    <a:pt x="0" y="1087640"/>
                  </a:lnTo>
                  <a:lnTo>
                    <a:pt x="3606" y="1088097"/>
                  </a:lnTo>
                  <a:lnTo>
                    <a:pt x="3606" y="635876"/>
                  </a:lnTo>
                  <a:close/>
                </a:path>
                <a:path w="3809" h="1088389">
                  <a:moveTo>
                    <a:pt x="3606" y="0"/>
                  </a:moveTo>
                  <a:lnTo>
                    <a:pt x="0" y="0"/>
                  </a:lnTo>
                  <a:lnTo>
                    <a:pt x="0" y="21691"/>
                  </a:lnTo>
                  <a:lnTo>
                    <a:pt x="3606" y="21691"/>
                  </a:lnTo>
                  <a:lnTo>
                    <a:pt x="3606" y="0"/>
                  </a:lnTo>
                  <a:close/>
                </a:path>
              </a:pathLst>
            </a:custGeom>
            <a:solidFill>
              <a:srgbClr val="8A868E"/>
            </a:solidFill>
          </p:spPr>
          <p:txBody>
            <a:bodyPr wrap="square" lIns="0" tIns="0" rIns="0" bIns="0" rtlCol="0"/>
            <a:lstStyle/>
            <a:p>
              <a:endParaRPr lang="fr-FR" noProof="0" dirty="0"/>
            </a:p>
          </p:txBody>
        </p:sp>
        <p:sp>
          <p:nvSpPr>
            <p:cNvPr id="7623" name="object 7623"/>
            <p:cNvSpPr/>
            <p:nvPr/>
          </p:nvSpPr>
          <p:spPr>
            <a:xfrm>
              <a:off x="8361850" y="5310139"/>
              <a:ext cx="3810" cy="1088390"/>
            </a:xfrm>
            <a:custGeom>
              <a:avLst/>
              <a:gdLst/>
              <a:ahLst/>
              <a:cxnLst/>
              <a:rect l="l" t="t" r="r" b="b"/>
              <a:pathLst>
                <a:path w="3809" h="1088389">
                  <a:moveTo>
                    <a:pt x="3602" y="846003"/>
                  </a:moveTo>
                  <a:lnTo>
                    <a:pt x="3602" y="1088378"/>
                  </a:lnTo>
                </a:path>
                <a:path w="3809" h="1088389">
                  <a:moveTo>
                    <a:pt x="0" y="1087922"/>
                  </a:moveTo>
                  <a:lnTo>
                    <a:pt x="0" y="846003"/>
                  </a:lnTo>
                </a:path>
                <a:path w="3809" h="1088389">
                  <a:moveTo>
                    <a:pt x="3602" y="745673"/>
                  </a:moveTo>
                  <a:lnTo>
                    <a:pt x="3602" y="846003"/>
                  </a:lnTo>
                </a:path>
                <a:path w="3809" h="1088389">
                  <a:moveTo>
                    <a:pt x="0" y="846003"/>
                  </a:moveTo>
                  <a:lnTo>
                    <a:pt x="0" y="745673"/>
                  </a:lnTo>
                </a:path>
                <a:path w="3809" h="1088389">
                  <a:moveTo>
                    <a:pt x="3602" y="636162"/>
                  </a:moveTo>
                  <a:lnTo>
                    <a:pt x="3602" y="707573"/>
                  </a:lnTo>
                </a:path>
                <a:path w="3809" h="1088389">
                  <a:moveTo>
                    <a:pt x="0" y="707573"/>
                  </a:moveTo>
                  <a:lnTo>
                    <a:pt x="0" y="635574"/>
                  </a:lnTo>
                </a:path>
                <a:path w="3809" h="1088389">
                  <a:moveTo>
                    <a:pt x="3602" y="725353"/>
                  </a:moveTo>
                  <a:lnTo>
                    <a:pt x="3602" y="745673"/>
                  </a:lnTo>
                </a:path>
                <a:path w="3809" h="1088389">
                  <a:moveTo>
                    <a:pt x="0" y="745673"/>
                  </a:moveTo>
                  <a:lnTo>
                    <a:pt x="0" y="725353"/>
                  </a:lnTo>
                </a:path>
                <a:path w="3809" h="1088389">
                  <a:moveTo>
                    <a:pt x="3602" y="707573"/>
                  </a:moveTo>
                  <a:lnTo>
                    <a:pt x="3602" y="725353"/>
                  </a:lnTo>
                </a:path>
                <a:path w="3809" h="1088389">
                  <a:moveTo>
                    <a:pt x="0" y="725353"/>
                  </a:moveTo>
                  <a:lnTo>
                    <a:pt x="0" y="707573"/>
                  </a:lnTo>
                </a:path>
                <a:path w="3809" h="1088389">
                  <a:moveTo>
                    <a:pt x="3602" y="9073"/>
                  </a:moveTo>
                  <a:lnTo>
                    <a:pt x="3602" y="22234"/>
                  </a:lnTo>
                </a:path>
                <a:path w="3809" h="1088389">
                  <a:moveTo>
                    <a:pt x="0" y="21974"/>
                  </a:moveTo>
                  <a:lnTo>
                    <a:pt x="0" y="9073"/>
                  </a:lnTo>
                </a:path>
                <a:path w="3809" h="1088389">
                  <a:moveTo>
                    <a:pt x="3602" y="281"/>
                  </a:moveTo>
                  <a:lnTo>
                    <a:pt x="3602" y="9073"/>
                  </a:lnTo>
                </a:path>
                <a:path w="3809" h="1088389">
                  <a:moveTo>
                    <a:pt x="0" y="9073"/>
                  </a:moveTo>
                  <a:lnTo>
                    <a:pt x="0" y="0"/>
                  </a:lnTo>
                </a:path>
              </a:pathLst>
            </a:custGeom>
            <a:ln w="3175">
              <a:solidFill>
                <a:srgbClr val="8A868E"/>
              </a:solidFill>
            </a:ln>
          </p:spPr>
          <p:txBody>
            <a:bodyPr wrap="square" lIns="0" tIns="0" rIns="0" bIns="0" rtlCol="0"/>
            <a:lstStyle/>
            <a:p>
              <a:endParaRPr lang="fr-FR" noProof="0" dirty="0"/>
            </a:p>
          </p:txBody>
        </p:sp>
        <p:sp>
          <p:nvSpPr>
            <p:cNvPr id="7624" name="object 7624"/>
            <p:cNvSpPr/>
            <p:nvPr/>
          </p:nvSpPr>
          <p:spPr>
            <a:xfrm>
              <a:off x="8365452" y="5310708"/>
              <a:ext cx="3810" cy="1088390"/>
            </a:xfrm>
            <a:custGeom>
              <a:avLst/>
              <a:gdLst/>
              <a:ahLst/>
              <a:cxnLst/>
              <a:rect l="l" t="t" r="r" b="b"/>
              <a:pathLst>
                <a:path w="3809" h="1088389">
                  <a:moveTo>
                    <a:pt x="3594" y="636181"/>
                  </a:moveTo>
                  <a:lnTo>
                    <a:pt x="0" y="635596"/>
                  </a:lnTo>
                  <a:lnTo>
                    <a:pt x="0" y="1087818"/>
                  </a:lnTo>
                  <a:lnTo>
                    <a:pt x="3594" y="1088275"/>
                  </a:lnTo>
                  <a:lnTo>
                    <a:pt x="3594" y="636181"/>
                  </a:lnTo>
                  <a:close/>
                </a:path>
                <a:path w="3809" h="1088389">
                  <a:moveTo>
                    <a:pt x="3594" y="0"/>
                  </a:moveTo>
                  <a:lnTo>
                    <a:pt x="0" y="0"/>
                  </a:lnTo>
                  <a:lnTo>
                    <a:pt x="0" y="21666"/>
                  </a:lnTo>
                  <a:lnTo>
                    <a:pt x="3594" y="21666"/>
                  </a:lnTo>
                  <a:lnTo>
                    <a:pt x="3594" y="0"/>
                  </a:lnTo>
                  <a:close/>
                </a:path>
              </a:pathLst>
            </a:custGeom>
            <a:solidFill>
              <a:srgbClr val="8A868E"/>
            </a:solidFill>
          </p:spPr>
          <p:txBody>
            <a:bodyPr wrap="square" lIns="0" tIns="0" rIns="0" bIns="0" rtlCol="0"/>
            <a:lstStyle/>
            <a:p>
              <a:endParaRPr lang="fr-FR" noProof="0" dirty="0"/>
            </a:p>
          </p:txBody>
        </p:sp>
        <p:sp>
          <p:nvSpPr>
            <p:cNvPr id="7625" name="object 7625"/>
            <p:cNvSpPr/>
            <p:nvPr/>
          </p:nvSpPr>
          <p:spPr>
            <a:xfrm>
              <a:off x="8365452" y="5310420"/>
              <a:ext cx="3810" cy="1089025"/>
            </a:xfrm>
            <a:custGeom>
              <a:avLst/>
              <a:gdLst/>
              <a:ahLst/>
              <a:cxnLst/>
              <a:rect l="l" t="t" r="r" b="b"/>
              <a:pathLst>
                <a:path w="3809" h="1089025">
                  <a:moveTo>
                    <a:pt x="3602" y="845721"/>
                  </a:moveTo>
                  <a:lnTo>
                    <a:pt x="3602" y="1088553"/>
                  </a:lnTo>
                </a:path>
                <a:path w="3809" h="1089025">
                  <a:moveTo>
                    <a:pt x="0" y="1088097"/>
                  </a:moveTo>
                  <a:lnTo>
                    <a:pt x="0" y="845721"/>
                  </a:lnTo>
                </a:path>
                <a:path w="3809" h="1089025">
                  <a:moveTo>
                    <a:pt x="3602" y="745391"/>
                  </a:moveTo>
                  <a:lnTo>
                    <a:pt x="3602" y="845721"/>
                  </a:lnTo>
                </a:path>
                <a:path w="3809" h="1089025">
                  <a:moveTo>
                    <a:pt x="0" y="845721"/>
                  </a:moveTo>
                  <a:lnTo>
                    <a:pt x="0" y="745391"/>
                  </a:lnTo>
                </a:path>
                <a:path w="3809" h="1089025">
                  <a:moveTo>
                    <a:pt x="3602" y="636468"/>
                  </a:moveTo>
                  <a:lnTo>
                    <a:pt x="3602" y="707291"/>
                  </a:lnTo>
                </a:path>
                <a:path w="3809" h="1089025">
                  <a:moveTo>
                    <a:pt x="0" y="707291"/>
                  </a:moveTo>
                  <a:lnTo>
                    <a:pt x="0" y="635880"/>
                  </a:lnTo>
                </a:path>
                <a:path w="3809" h="1089025">
                  <a:moveTo>
                    <a:pt x="3602" y="725071"/>
                  </a:moveTo>
                  <a:lnTo>
                    <a:pt x="3602" y="745391"/>
                  </a:lnTo>
                </a:path>
                <a:path w="3809" h="1089025">
                  <a:moveTo>
                    <a:pt x="0" y="745391"/>
                  </a:moveTo>
                  <a:lnTo>
                    <a:pt x="0" y="725071"/>
                  </a:lnTo>
                </a:path>
                <a:path w="3809" h="1089025">
                  <a:moveTo>
                    <a:pt x="3602" y="707291"/>
                  </a:moveTo>
                  <a:lnTo>
                    <a:pt x="3602" y="725071"/>
                  </a:lnTo>
                </a:path>
                <a:path w="3809" h="1089025">
                  <a:moveTo>
                    <a:pt x="0" y="725071"/>
                  </a:moveTo>
                  <a:lnTo>
                    <a:pt x="0" y="707291"/>
                  </a:lnTo>
                </a:path>
                <a:path w="3809" h="1089025">
                  <a:moveTo>
                    <a:pt x="3602" y="8791"/>
                  </a:moveTo>
                  <a:lnTo>
                    <a:pt x="3602" y="22214"/>
                  </a:lnTo>
                </a:path>
                <a:path w="3809" h="1089025">
                  <a:moveTo>
                    <a:pt x="0" y="21953"/>
                  </a:moveTo>
                  <a:lnTo>
                    <a:pt x="0" y="8791"/>
                  </a:lnTo>
                </a:path>
                <a:path w="3809" h="1089025">
                  <a:moveTo>
                    <a:pt x="3602" y="281"/>
                  </a:moveTo>
                  <a:lnTo>
                    <a:pt x="3602" y="8791"/>
                  </a:lnTo>
                </a:path>
                <a:path w="3809" h="1089025">
                  <a:moveTo>
                    <a:pt x="0" y="8791"/>
                  </a:moveTo>
                  <a:lnTo>
                    <a:pt x="0" y="0"/>
                  </a:lnTo>
                </a:path>
              </a:pathLst>
            </a:custGeom>
            <a:ln w="3175">
              <a:solidFill>
                <a:srgbClr val="8A868E"/>
              </a:solidFill>
            </a:ln>
          </p:spPr>
          <p:txBody>
            <a:bodyPr wrap="square" lIns="0" tIns="0" rIns="0" bIns="0" rtlCol="0"/>
            <a:lstStyle/>
            <a:p>
              <a:endParaRPr lang="fr-FR" noProof="0" dirty="0"/>
            </a:p>
          </p:txBody>
        </p:sp>
        <p:sp>
          <p:nvSpPr>
            <p:cNvPr id="7626" name="object 7626"/>
            <p:cNvSpPr/>
            <p:nvPr/>
          </p:nvSpPr>
          <p:spPr>
            <a:xfrm>
              <a:off x="8369046" y="5310835"/>
              <a:ext cx="1905" cy="1088390"/>
            </a:xfrm>
            <a:custGeom>
              <a:avLst/>
              <a:gdLst/>
              <a:ahLst/>
              <a:cxnLst/>
              <a:rect l="l" t="t" r="r" b="b"/>
              <a:pathLst>
                <a:path w="1904" h="1088389">
                  <a:moveTo>
                    <a:pt x="1689" y="636333"/>
                  </a:moveTo>
                  <a:lnTo>
                    <a:pt x="0" y="636333"/>
                  </a:lnTo>
                  <a:lnTo>
                    <a:pt x="0" y="1088148"/>
                  </a:lnTo>
                  <a:lnTo>
                    <a:pt x="1689" y="1088148"/>
                  </a:lnTo>
                  <a:lnTo>
                    <a:pt x="1689" y="636333"/>
                  </a:lnTo>
                  <a:close/>
                </a:path>
                <a:path w="1904" h="1088389">
                  <a:moveTo>
                    <a:pt x="1689" y="0"/>
                  </a:moveTo>
                  <a:lnTo>
                    <a:pt x="0" y="0"/>
                  </a:lnTo>
                  <a:lnTo>
                    <a:pt x="0" y="21932"/>
                  </a:lnTo>
                  <a:lnTo>
                    <a:pt x="1689" y="21932"/>
                  </a:lnTo>
                  <a:lnTo>
                    <a:pt x="1689" y="0"/>
                  </a:lnTo>
                  <a:close/>
                </a:path>
              </a:pathLst>
            </a:custGeom>
            <a:solidFill>
              <a:srgbClr val="8A868E"/>
            </a:solidFill>
          </p:spPr>
          <p:txBody>
            <a:bodyPr wrap="square" lIns="0" tIns="0" rIns="0" bIns="0" rtlCol="0"/>
            <a:lstStyle/>
            <a:p>
              <a:endParaRPr lang="fr-FR" noProof="0" dirty="0"/>
            </a:p>
          </p:txBody>
        </p:sp>
        <p:sp>
          <p:nvSpPr>
            <p:cNvPr id="7627" name="object 7627"/>
            <p:cNvSpPr/>
            <p:nvPr/>
          </p:nvSpPr>
          <p:spPr>
            <a:xfrm>
              <a:off x="8369055" y="5310701"/>
              <a:ext cx="1905" cy="1089025"/>
            </a:xfrm>
            <a:custGeom>
              <a:avLst/>
              <a:gdLst/>
              <a:ahLst/>
              <a:cxnLst/>
              <a:rect l="l" t="t" r="r" b="b"/>
              <a:pathLst>
                <a:path w="1904" h="1089025">
                  <a:moveTo>
                    <a:pt x="1681" y="845440"/>
                  </a:moveTo>
                  <a:lnTo>
                    <a:pt x="1681" y="1088485"/>
                  </a:lnTo>
                </a:path>
                <a:path w="1904" h="1089025">
                  <a:moveTo>
                    <a:pt x="0" y="1088272"/>
                  </a:moveTo>
                  <a:lnTo>
                    <a:pt x="0" y="845440"/>
                  </a:lnTo>
                </a:path>
                <a:path w="1904" h="1089025">
                  <a:moveTo>
                    <a:pt x="1681" y="745110"/>
                  </a:moveTo>
                  <a:lnTo>
                    <a:pt x="1681" y="845440"/>
                  </a:lnTo>
                </a:path>
                <a:path w="1904" h="1089025">
                  <a:moveTo>
                    <a:pt x="0" y="845440"/>
                  </a:moveTo>
                  <a:lnTo>
                    <a:pt x="0" y="745110"/>
                  </a:lnTo>
                </a:path>
                <a:path w="1904" h="1089025">
                  <a:moveTo>
                    <a:pt x="1681" y="636461"/>
                  </a:moveTo>
                  <a:lnTo>
                    <a:pt x="1681" y="707010"/>
                  </a:lnTo>
                </a:path>
                <a:path w="1904" h="1089025">
                  <a:moveTo>
                    <a:pt x="0" y="707010"/>
                  </a:moveTo>
                  <a:lnTo>
                    <a:pt x="0" y="636187"/>
                  </a:lnTo>
                </a:path>
                <a:path w="1904" h="1089025">
                  <a:moveTo>
                    <a:pt x="1681" y="724790"/>
                  </a:moveTo>
                  <a:lnTo>
                    <a:pt x="1681" y="745110"/>
                  </a:lnTo>
                </a:path>
                <a:path w="1904" h="1089025">
                  <a:moveTo>
                    <a:pt x="0" y="745110"/>
                  </a:moveTo>
                  <a:lnTo>
                    <a:pt x="0" y="724790"/>
                  </a:lnTo>
                </a:path>
                <a:path w="1904" h="1089025">
                  <a:moveTo>
                    <a:pt x="1681" y="707010"/>
                  </a:moveTo>
                  <a:lnTo>
                    <a:pt x="1681" y="724790"/>
                  </a:lnTo>
                </a:path>
                <a:path w="1904" h="1089025">
                  <a:moveTo>
                    <a:pt x="0" y="724790"/>
                  </a:moveTo>
                  <a:lnTo>
                    <a:pt x="0" y="707010"/>
                  </a:lnTo>
                </a:path>
                <a:path w="1904" h="1089025">
                  <a:moveTo>
                    <a:pt x="1681" y="8510"/>
                  </a:moveTo>
                  <a:lnTo>
                    <a:pt x="1681" y="22054"/>
                  </a:lnTo>
                </a:path>
                <a:path w="1904" h="1089025">
                  <a:moveTo>
                    <a:pt x="0" y="21933"/>
                  </a:moveTo>
                  <a:lnTo>
                    <a:pt x="0" y="8510"/>
                  </a:lnTo>
                </a:path>
                <a:path w="1904" h="1089025">
                  <a:moveTo>
                    <a:pt x="1681" y="131"/>
                  </a:moveTo>
                  <a:lnTo>
                    <a:pt x="1681" y="8510"/>
                  </a:lnTo>
                </a:path>
                <a:path w="1904" h="1089025">
                  <a:moveTo>
                    <a:pt x="0" y="8510"/>
                  </a:moveTo>
                  <a:lnTo>
                    <a:pt x="0" y="0"/>
                  </a:lnTo>
                </a:path>
              </a:pathLst>
            </a:custGeom>
            <a:ln w="3175">
              <a:solidFill>
                <a:srgbClr val="8A868E"/>
              </a:solidFill>
            </a:ln>
          </p:spPr>
          <p:txBody>
            <a:bodyPr wrap="square" lIns="0" tIns="0" rIns="0" bIns="0" rtlCol="0"/>
            <a:lstStyle/>
            <a:p>
              <a:endParaRPr lang="fr-FR" noProof="0" dirty="0"/>
            </a:p>
          </p:txBody>
        </p:sp>
        <p:sp>
          <p:nvSpPr>
            <p:cNvPr id="7628" name="object 7628"/>
            <p:cNvSpPr/>
            <p:nvPr/>
          </p:nvSpPr>
          <p:spPr>
            <a:xfrm>
              <a:off x="8370735" y="5311114"/>
              <a:ext cx="3810" cy="1089025"/>
            </a:xfrm>
            <a:custGeom>
              <a:avLst/>
              <a:gdLst/>
              <a:ahLst/>
              <a:cxnLst/>
              <a:rect l="l" t="t" r="r" b="b"/>
              <a:pathLst>
                <a:path w="3809" h="1089025">
                  <a:moveTo>
                    <a:pt x="3594" y="636638"/>
                  </a:moveTo>
                  <a:lnTo>
                    <a:pt x="0" y="636054"/>
                  </a:lnTo>
                  <a:lnTo>
                    <a:pt x="0" y="1088072"/>
                  </a:lnTo>
                  <a:lnTo>
                    <a:pt x="3594" y="1088529"/>
                  </a:lnTo>
                  <a:lnTo>
                    <a:pt x="3594" y="636638"/>
                  </a:lnTo>
                  <a:close/>
                </a:path>
                <a:path w="3809" h="1089025">
                  <a:moveTo>
                    <a:pt x="3594" y="0"/>
                  </a:moveTo>
                  <a:lnTo>
                    <a:pt x="0" y="0"/>
                  </a:lnTo>
                  <a:lnTo>
                    <a:pt x="0" y="21653"/>
                  </a:lnTo>
                  <a:lnTo>
                    <a:pt x="3594" y="21653"/>
                  </a:lnTo>
                  <a:lnTo>
                    <a:pt x="3594" y="0"/>
                  </a:lnTo>
                  <a:close/>
                </a:path>
              </a:pathLst>
            </a:custGeom>
            <a:solidFill>
              <a:srgbClr val="8A868E"/>
            </a:solidFill>
          </p:spPr>
          <p:txBody>
            <a:bodyPr wrap="square" lIns="0" tIns="0" rIns="0" bIns="0" rtlCol="0"/>
            <a:lstStyle/>
            <a:p>
              <a:endParaRPr lang="fr-FR" noProof="0" dirty="0"/>
            </a:p>
          </p:txBody>
        </p:sp>
        <p:sp>
          <p:nvSpPr>
            <p:cNvPr id="7629" name="object 7629"/>
            <p:cNvSpPr/>
            <p:nvPr/>
          </p:nvSpPr>
          <p:spPr>
            <a:xfrm>
              <a:off x="8370737" y="5310832"/>
              <a:ext cx="3810" cy="1089025"/>
            </a:xfrm>
            <a:custGeom>
              <a:avLst/>
              <a:gdLst/>
              <a:ahLst/>
              <a:cxnLst/>
              <a:rect l="l" t="t" r="r" b="b"/>
              <a:pathLst>
                <a:path w="3809" h="1089025">
                  <a:moveTo>
                    <a:pt x="3602" y="845309"/>
                  </a:moveTo>
                  <a:lnTo>
                    <a:pt x="3602" y="1088810"/>
                  </a:lnTo>
                </a:path>
                <a:path w="3809" h="1089025">
                  <a:moveTo>
                    <a:pt x="0" y="1088354"/>
                  </a:moveTo>
                  <a:lnTo>
                    <a:pt x="0" y="845309"/>
                  </a:lnTo>
                </a:path>
                <a:path w="3809" h="1089025">
                  <a:moveTo>
                    <a:pt x="3602" y="744979"/>
                  </a:moveTo>
                  <a:lnTo>
                    <a:pt x="3602" y="845309"/>
                  </a:lnTo>
                </a:path>
                <a:path w="3809" h="1089025">
                  <a:moveTo>
                    <a:pt x="0" y="845309"/>
                  </a:moveTo>
                  <a:lnTo>
                    <a:pt x="0" y="744979"/>
                  </a:lnTo>
                </a:path>
                <a:path w="3809" h="1089025">
                  <a:moveTo>
                    <a:pt x="3602" y="636917"/>
                  </a:moveTo>
                  <a:lnTo>
                    <a:pt x="3602" y="706879"/>
                  </a:lnTo>
                </a:path>
                <a:path w="3809" h="1089025">
                  <a:moveTo>
                    <a:pt x="0" y="706879"/>
                  </a:moveTo>
                  <a:lnTo>
                    <a:pt x="0" y="636330"/>
                  </a:lnTo>
                </a:path>
                <a:path w="3809" h="1089025">
                  <a:moveTo>
                    <a:pt x="3602" y="724659"/>
                  </a:moveTo>
                  <a:lnTo>
                    <a:pt x="3602" y="744979"/>
                  </a:lnTo>
                </a:path>
                <a:path w="3809" h="1089025">
                  <a:moveTo>
                    <a:pt x="0" y="744979"/>
                  </a:moveTo>
                  <a:lnTo>
                    <a:pt x="0" y="724659"/>
                  </a:lnTo>
                </a:path>
                <a:path w="3809" h="1089025">
                  <a:moveTo>
                    <a:pt x="3602" y="706879"/>
                  </a:moveTo>
                  <a:lnTo>
                    <a:pt x="3602" y="724659"/>
                  </a:lnTo>
                </a:path>
                <a:path w="3809" h="1089025">
                  <a:moveTo>
                    <a:pt x="0" y="724659"/>
                  </a:moveTo>
                  <a:lnTo>
                    <a:pt x="0" y="706879"/>
                  </a:lnTo>
                </a:path>
                <a:path w="3809" h="1089025">
                  <a:moveTo>
                    <a:pt x="3602" y="8379"/>
                  </a:moveTo>
                  <a:lnTo>
                    <a:pt x="3602" y="22184"/>
                  </a:lnTo>
                </a:path>
                <a:path w="3809" h="1089025">
                  <a:moveTo>
                    <a:pt x="0" y="21923"/>
                  </a:moveTo>
                  <a:lnTo>
                    <a:pt x="0" y="8379"/>
                  </a:lnTo>
                </a:path>
                <a:path w="3809" h="1089025">
                  <a:moveTo>
                    <a:pt x="3602" y="281"/>
                  </a:moveTo>
                  <a:lnTo>
                    <a:pt x="3602" y="8379"/>
                  </a:lnTo>
                </a:path>
                <a:path w="3809" h="1089025">
                  <a:moveTo>
                    <a:pt x="0" y="8379"/>
                  </a:moveTo>
                  <a:lnTo>
                    <a:pt x="0" y="0"/>
                  </a:lnTo>
                </a:path>
              </a:pathLst>
            </a:custGeom>
            <a:ln w="3175">
              <a:solidFill>
                <a:srgbClr val="8A868E"/>
              </a:solidFill>
            </a:ln>
          </p:spPr>
          <p:txBody>
            <a:bodyPr wrap="square" lIns="0" tIns="0" rIns="0" bIns="0" rtlCol="0"/>
            <a:lstStyle/>
            <a:p>
              <a:endParaRPr lang="fr-FR" noProof="0" dirty="0"/>
            </a:p>
          </p:txBody>
        </p:sp>
        <p:sp>
          <p:nvSpPr>
            <p:cNvPr id="7630" name="object 7630"/>
            <p:cNvSpPr/>
            <p:nvPr/>
          </p:nvSpPr>
          <p:spPr>
            <a:xfrm>
              <a:off x="8374329" y="5311406"/>
              <a:ext cx="3810" cy="1089025"/>
            </a:xfrm>
            <a:custGeom>
              <a:avLst/>
              <a:gdLst/>
              <a:ahLst/>
              <a:cxnLst/>
              <a:rect l="l" t="t" r="r" b="b"/>
              <a:pathLst>
                <a:path w="3809" h="1089025">
                  <a:moveTo>
                    <a:pt x="3606" y="636943"/>
                  </a:moveTo>
                  <a:lnTo>
                    <a:pt x="0" y="636346"/>
                  </a:lnTo>
                  <a:lnTo>
                    <a:pt x="0" y="1088237"/>
                  </a:lnTo>
                  <a:lnTo>
                    <a:pt x="3606" y="1088694"/>
                  </a:lnTo>
                  <a:lnTo>
                    <a:pt x="3606" y="636943"/>
                  </a:lnTo>
                  <a:close/>
                </a:path>
                <a:path w="3809" h="1089025">
                  <a:moveTo>
                    <a:pt x="3606" y="0"/>
                  </a:moveTo>
                  <a:lnTo>
                    <a:pt x="0" y="0"/>
                  </a:lnTo>
                  <a:lnTo>
                    <a:pt x="0" y="21615"/>
                  </a:lnTo>
                  <a:lnTo>
                    <a:pt x="3606" y="21615"/>
                  </a:lnTo>
                  <a:lnTo>
                    <a:pt x="3606" y="0"/>
                  </a:lnTo>
                  <a:close/>
                </a:path>
              </a:pathLst>
            </a:custGeom>
            <a:solidFill>
              <a:srgbClr val="89858E"/>
            </a:solidFill>
          </p:spPr>
          <p:txBody>
            <a:bodyPr wrap="square" lIns="0" tIns="0" rIns="0" bIns="0" rtlCol="0"/>
            <a:lstStyle/>
            <a:p>
              <a:endParaRPr lang="fr-FR" noProof="0" dirty="0"/>
            </a:p>
          </p:txBody>
        </p:sp>
        <p:sp>
          <p:nvSpPr>
            <p:cNvPr id="7631" name="object 7631"/>
            <p:cNvSpPr/>
            <p:nvPr/>
          </p:nvSpPr>
          <p:spPr>
            <a:xfrm>
              <a:off x="8374340" y="5311113"/>
              <a:ext cx="3810" cy="1089025"/>
            </a:xfrm>
            <a:custGeom>
              <a:avLst/>
              <a:gdLst/>
              <a:ahLst/>
              <a:cxnLst/>
              <a:rect l="l" t="t" r="r" b="b"/>
              <a:pathLst>
                <a:path w="3809" h="1089025">
                  <a:moveTo>
                    <a:pt x="3602" y="845028"/>
                  </a:moveTo>
                  <a:lnTo>
                    <a:pt x="3602" y="1088985"/>
                  </a:lnTo>
                </a:path>
                <a:path w="3809" h="1089025">
                  <a:moveTo>
                    <a:pt x="0" y="1088529"/>
                  </a:moveTo>
                  <a:lnTo>
                    <a:pt x="0" y="845028"/>
                  </a:lnTo>
                </a:path>
                <a:path w="3809" h="1089025">
                  <a:moveTo>
                    <a:pt x="3602" y="744698"/>
                  </a:moveTo>
                  <a:lnTo>
                    <a:pt x="3602" y="845028"/>
                  </a:lnTo>
                </a:path>
                <a:path w="3809" h="1089025">
                  <a:moveTo>
                    <a:pt x="0" y="845028"/>
                  </a:moveTo>
                  <a:lnTo>
                    <a:pt x="0" y="744698"/>
                  </a:lnTo>
                </a:path>
                <a:path w="3809" h="1089025">
                  <a:moveTo>
                    <a:pt x="3602" y="637224"/>
                  </a:moveTo>
                  <a:lnTo>
                    <a:pt x="3602" y="706598"/>
                  </a:lnTo>
                </a:path>
                <a:path w="3809" h="1089025">
                  <a:moveTo>
                    <a:pt x="0" y="706598"/>
                  </a:moveTo>
                  <a:lnTo>
                    <a:pt x="0" y="636636"/>
                  </a:lnTo>
                </a:path>
                <a:path w="3809" h="1089025">
                  <a:moveTo>
                    <a:pt x="3602" y="724378"/>
                  </a:moveTo>
                  <a:lnTo>
                    <a:pt x="3602" y="744698"/>
                  </a:lnTo>
                </a:path>
                <a:path w="3809" h="1089025">
                  <a:moveTo>
                    <a:pt x="0" y="744698"/>
                  </a:moveTo>
                  <a:lnTo>
                    <a:pt x="0" y="724378"/>
                  </a:lnTo>
                </a:path>
                <a:path w="3809" h="1089025">
                  <a:moveTo>
                    <a:pt x="3602" y="706598"/>
                  </a:moveTo>
                  <a:lnTo>
                    <a:pt x="3602" y="724378"/>
                  </a:lnTo>
                </a:path>
                <a:path w="3809" h="1089025">
                  <a:moveTo>
                    <a:pt x="0" y="724378"/>
                  </a:moveTo>
                  <a:lnTo>
                    <a:pt x="0" y="706598"/>
                  </a:lnTo>
                </a:path>
                <a:path w="3809" h="1089025">
                  <a:moveTo>
                    <a:pt x="3602" y="8098"/>
                  </a:moveTo>
                  <a:lnTo>
                    <a:pt x="3602" y="22164"/>
                  </a:lnTo>
                </a:path>
                <a:path w="3809" h="1089025">
                  <a:moveTo>
                    <a:pt x="0" y="21903"/>
                  </a:moveTo>
                  <a:lnTo>
                    <a:pt x="0" y="8098"/>
                  </a:lnTo>
                </a:path>
                <a:path w="3809" h="1089025">
                  <a:moveTo>
                    <a:pt x="3602" y="281"/>
                  </a:moveTo>
                  <a:lnTo>
                    <a:pt x="3602" y="8098"/>
                  </a:lnTo>
                </a:path>
                <a:path w="3809" h="1089025">
                  <a:moveTo>
                    <a:pt x="0" y="8098"/>
                  </a:moveTo>
                  <a:lnTo>
                    <a:pt x="0" y="0"/>
                  </a:lnTo>
                </a:path>
              </a:pathLst>
            </a:custGeom>
            <a:ln w="3175">
              <a:solidFill>
                <a:srgbClr val="89858E"/>
              </a:solidFill>
            </a:ln>
          </p:spPr>
          <p:txBody>
            <a:bodyPr wrap="square" lIns="0" tIns="0" rIns="0" bIns="0" rtlCol="0"/>
            <a:lstStyle/>
            <a:p>
              <a:endParaRPr lang="fr-FR" noProof="0" dirty="0"/>
            </a:p>
          </p:txBody>
        </p:sp>
        <p:sp>
          <p:nvSpPr>
            <p:cNvPr id="7632" name="object 7632"/>
            <p:cNvSpPr/>
            <p:nvPr/>
          </p:nvSpPr>
          <p:spPr>
            <a:xfrm>
              <a:off x="8377936" y="5311711"/>
              <a:ext cx="3810" cy="1089025"/>
            </a:xfrm>
            <a:custGeom>
              <a:avLst/>
              <a:gdLst/>
              <a:ahLst/>
              <a:cxnLst/>
              <a:rect l="l" t="t" r="r" b="b"/>
              <a:pathLst>
                <a:path w="3809" h="1089025">
                  <a:moveTo>
                    <a:pt x="3606" y="637222"/>
                  </a:moveTo>
                  <a:lnTo>
                    <a:pt x="0" y="636638"/>
                  </a:lnTo>
                  <a:lnTo>
                    <a:pt x="0" y="1088390"/>
                  </a:lnTo>
                  <a:lnTo>
                    <a:pt x="3606" y="1088847"/>
                  </a:lnTo>
                  <a:lnTo>
                    <a:pt x="3606" y="637222"/>
                  </a:lnTo>
                  <a:close/>
                </a:path>
                <a:path w="3809" h="1089025">
                  <a:moveTo>
                    <a:pt x="3606" y="0"/>
                  </a:moveTo>
                  <a:lnTo>
                    <a:pt x="0" y="0"/>
                  </a:lnTo>
                  <a:lnTo>
                    <a:pt x="0" y="21577"/>
                  </a:lnTo>
                  <a:lnTo>
                    <a:pt x="3606" y="21577"/>
                  </a:lnTo>
                  <a:lnTo>
                    <a:pt x="3606" y="0"/>
                  </a:lnTo>
                  <a:close/>
                </a:path>
              </a:pathLst>
            </a:custGeom>
            <a:solidFill>
              <a:srgbClr val="89858E"/>
            </a:solidFill>
          </p:spPr>
          <p:txBody>
            <a:bodyPr wrap="square" lIns="0" tIns="0" rIns="0" bIns="0" rtlCol="0"/>
            <a:lstStyle/>
            <a:p>
              <a:endParaRPr lang="fr-FR" noProof="0" dirty="0"/>
            </a:p>
          </p:txBody>
        </p:sp>
        <p:sp>
          <p:nvSpPr>
            <p:cNvPr id="7633" name="object 7633"/>
            <p:cNvSpPr/>
            <p:nvPr/>
          </p:nvSpPr>
          <p:spPr>
            <a:xfrm>
              <a:off x="8377943" y="5311395"/>
              <a:ext cx="3810" cy="1089660"/>
            </a:xfrm>
            <a:custGeom>
              <a:avLst/>
              <a:gdLst/>
              <a:ahLst/>
              <a:cxnLst/>
              <a:rect l="l" t="t" r="r" b="b"/>
              <a:pathLst>
                <a:path w="3809" h="1089660">
                  <a:moveTo>
                    <a:pt x="3602" y="844746"/>
                  </a:moveTo>
                  <a:lnTo>
                    <a:pt x="3602" y="1089160"/>
                  </a:lnTo>
                </a:path>
                <a:path w="3809" h="1089660">
                  <a:moveTo>
                    <a:pt x="0" y="1088704"/>
                  </a:moveTo>
                  <a:lnTo>
                    <a:pt x="0" y="844746"/>
                  </a:lnTo>
                </a:path>
                <a:path w="3809" h="1089660">
                  <a:moveTo>
                    <a:pt x="3602" y="744416"/>
                  </a:moveTo>
                  <a:lnTo>
                    <a:pt x="3602" y="844746"/>
                  </a:lnTo>
                </a:path>
                <a:path w="3809" h="1089660">
                  <a:moveTo>
                    <a:pt x="0" y="844746"/>
                  </a:moveTo>
                  <a:lnTo>
                    <a:pt x="0" y="744416"/>
                  </a:lnTo>
                </a:path>
                <a:path w="3809" h="1089660">
                  <a:moveTo>
                    <a:pt x="3602" y="637530"/>
                  </a:moveTo>
                  <a:lnTo>
                    <a:pt x="3602" y="706316"/>
                  </a:lnTo>
                </a:path>
                <a:path w="3809" h="1089660">
                  <a:moveTo>
                    <a:pt x="0" y="706316"/>
                  </a:moveTo>
                  <a:lnTo>
                    <a:pt x="0" y="636942"/>
                  </a:lnTo>
                </a:path>
                <a:path w="3809" h="1089660">
                  <a:moveTo>
                    <a:pt x="3602" y="724096"/>
                  </a:moveTo>
                  <a:lnTo>
                    <a:pt x="3602" y="744416"/>
                  </a:lnTo>
                </a:path>
                <a:path w="3809" h="1089660">
                  <a:moveTo>
                    <a:pt x="0" y="744416"/>
                  </a:moveTo>
                  <a:lnTo>
                    <a:pt x="0" y="724096"/>
                  </a:lnTo>
                </a:path>
                <a:path w="3809" h="1089660">
                  <a:moveTo>
                    <a:pt x="3602" y="706316"/>
                  </a:moveTo>
                  <a:lnTo>
                    <a:pt x="3602" y="724096"/>
                  </a:lnTo>
                </a:path>
                <a:path w="3809" h="1089660">
                  <a:moveTo>
                    <a:pt x="0" y="724096"/>
                  </a:moveTo>
                  <a:lnTo>
                    <a:pt x="0" y="706316"/>
                  </a:lnTo>
                </a:path>
                <a:path w="3809" h="1089660">
                  <a:moveTo>
                    <a:pt x="3602" y="7816"/>
                  </a:moveTo>
                  <a:lnTo>
                    <a:pt x="3602" y="22143"/>
                  </a:lnTo>
                </a:path>
                <a:path w="3809" h="1089660">
                  <a:moveTo>
                    <a:pt x="0" y="21882"/>
                  </a:moveTo>
                  <a:lnTo>
                    <a:pt x="0" y="7816"/>
                  </a:lnTo>
                </a:path>
                <a:path w="3809" h="1089660">
                  <a:moveTo>
                    <a:pt x="3602" y="307"/>
                  </a:moveTo>
                  <a:lnTo>
                    <a:pt x="3602" y="7816"/>
                  </a:lnTo>
                </a:path>
                <a:path w="3809" h="1089660">
                  <a:moveTo>
                    <a:pt x="0" y="7816"/>
                  </a:moveTo>
                  <a:lnTo>
                    <a:pt x="0" y="0"/>
                  </a:lnTo>
                </a:path>
              </a:pathLst>
            </a:custGeom>
            <a:ln w="3175">
              <a:solidFill>
                <a:srgbClr val="89858E"/>
              </a:solidFill>
            </a:ln>
          </p:spPr>
          <p:txBody>
            <a:bodyPr wrap="square" lIns="0" tIns="0" rIns="0" bIns="0" rtlCol="0"/>
            <a:lstStyle/>
            <a:p>
              <a:endParaRPr lang="fr-FR" noProof="0" dirty="0"/>
            </a:p>
          </p:txBody>
        </p:sp>
        <p:sp>
          <p:nvSpPr>
            <p:cNvPr id="7634" name="object 7634"/>
            <p:cNvSpPr/>
            <p:nvPr/>
          </p:nvSpPr>
          <p:spPr>
            <a:xfrm>
              <a:off x="8381543" y="5311901"/>
              <a:ext cx="2540" cy="1089025"/>
            </a:xfrm>
            <a:custGeom>
              <a:avLst/>
              <a:gdLst/>
              <a:ahLst/>
              <a:cxnLst/>
              <a:rect l="l" t="t" r="r" b="b"/>
              <a:pathLst>
                <a:path w="2540" h="1089025">
                  <a:moveTo>
                    <a:pt x="1917" y="637349"/>
                  </a:moveTo>
                  <a:lnTo>
                    <a:pt x="0" y="637349"/>
                  </a:lnTo>
                  <a:lnTo>
                    <a:pt x="0" y="1088656"/>
                  </a:lnTo>
                  <a:lnTo>
                    <a:pt x="1917" y="1088656"/>
                  </a:lnTo>
                  <a:lnTo>
                    <a:pt x="1917" y="637349"/>
                  </a:lnTo>
                  <a:close/>
                </a:path>
                <a:path w="2540" h="1089025">
                  <a:moveTo>
                    <a:pt x="1917" y="0"/>
                  </a:moveTo>
                  <a:lnTo>
                    <a:pt x="0" y="0"/>
                  </a:lnTo>
                  <a:lnTo>
                    <a:pt x="0" y="21640"/>
                  </a:lnTo>
                  <a:lnTo>
                    <a:pt x="1917" y="21640"/>
                  </a:lnTo>
                  <a:lnTo>
                    <a:pt x="1917" y="0"/>
                  </a:lnTo>
                  <a:close/>
                </a:path>
              </a:pathLst>
            </a:custGeom>
            <a:solidFill>
              <a:srgbClr val="89858E"/>
            </a:solidFill>
          </p:spPr>
          <p:txBody>
            <a:bodyPr wrap="square" lIns="0" tIns="0" rIns="0" bIns="0" rtlCol="0"/>
            <a:lstStyle/>
            <a:p>
              <a:endParaRPr lang="fr-FR" noProof="0" dirty="0"/>
            </a:p>
          </p:txBody>
        </p:sp>
        <p:sp>
          <p:nvSpPr>
            <p:cNvPr id="7635" name="object 7635"/>
            <p:cNvSpPr/>
            <p:nvPr/>
          </p:nvSpPr>
          <p:spPr>
            <a:xfrm>
              <a:off x="8381546" y="5311702"/>
              <a:ext cx="2540" cy="1089660"/>
            </a:xfrm>
            <a:custGeom>
              <a:avLst/>
              <a:gdLst/>
              <a:ahLst/>
              <a:cxnLst/>
              <a:rect l="l" t="t" r="r" b="b"/>
              <a:pathLst>
                <a:path w="2540" h="1089660">
                  <a:moveTo>
                    <a:pt x="1921" y="844439"/>
                  </a:moveTo>
                  <a:lnTo>
                    <a:pt x="1921" y="1089095"/>
                  </a:lnTo>
                </a:path>
                <a:path w="2540" h="1089660">
                  <a:moveTo>
                    <a:pt x="0" y="1088852"/>
                  </a:moveTo>
                  <a:lnTo>
                    <a:pt x="0" y="844439"/>
                  </a:lnTo>
                </a:path>
                <a:path w="2540" h="1089660">
                  <a:moveTo>
                    <a:pt x="1921" y="744109"/>
                  </a:moveTo>
                  <a:lnTo>
                    <a:pt x="1921" y="844439"/>
                  </a:lnTo>
                </a:path>
                <a:path w="2540" h="1089660">
                  <a:moveTo>
                    <a:pt x="0" y="844439"/>
                  </a:moveTo>
                  <a:lnTo>
                    <a:pt x="0" y="744109"/>
                  </a:lnTo>
                </a:path>
                <a:path w="2540" h="1089660">
                  <a:moveTo>
                    <a:pt x="1921" y="637535"/>
                  </a:moveTo>
                  <a:lnTo>
                    <a:pt x="1921" y="706009"/>
                  </a:lnTo>
                </a:path>
                <a:path w="2540" h="1089660">
                  <a:moveTo>
                    <a:pt x="0" y="706009"/>
                  </a:moveTo>
                  <a:lnTo>
                    <a:pt x="0" y="637222"/>
                  </a:lnTo>
                </a:path>
                <a:path w="2540" h="1089660">
                  <a:moveTo>
                    <a:pt x="1921" y="723789"/>
                  </a:moveTo>
                  <a:lnTo>
                    <a:pt x="1921" y="744109"/>
                  </a:lnTo>
                </a:path>
                <a:path w="2540" h="1089660">
                  <a:moveTo>
                    <a:pt x="0" y="744109"/>
                  </a:moveTo>
                  <a:lnTo>
                    <a:pt x="0" y="723789"/>
                  </a:lnTo>
                </a:path>
                <a:path w="2540" h="1089660">
                  <a:moveTo>
                    <a:pt x="1921" y="706009"/>
                  </a:moveTo>
                  <a:lnTo>
                    <a:pt x="1921" y="723789"/>
                  </a:lnTo>
                </a:path>
                <a:path w="2540" h="1089660">
                  <a:moveTo>
                    <a:pt x="0" y="723789"/>
                  </a:moveTo>
                  <a:lnTo>
                    <a:pt x="0" y="706009"/>
                  </a:lnTo>
                </a:path>
                <a:path w="2540" h="1089660">
                  <a:moveTo>
                    <a:pt x="1921" y="7509"/>
                  </a:moveTo>
                  <a:lnTo>
                    <a:pt x="1921" y="21974"/>
                  </a:lnTo>
                </a:path>
                <a:path w="2540" h="1089660">
                  <a:moveTo>
                    <a:pt x="0" y="21835"/>
                  </a:moveTo>
                  <a:lnTo>
                    <a:pt x="0" y="7509"/>
                  </a:lnTo>
                </a:path>
                <a:path w="2540" h="1089660">
                  <a:moveTo>
                    <a:pt x="1921" y="197"/>
                  </a:moveTo>
                  <a:lnTo>
                    <a:pt x="1921" y="7509"/>
                  </a:lnTo>
                </a:path>
                <a:path w="2540" h="1089660">
                  <a:moveTo>
                    <a:pt x="0" y="7509"/>
                  </a:moveTo>
                  <a:lnTo>
                    <a:pt x="0" y="0"/>
                  </a:lnTo>
                </a:path>
              </a:pathLst>
            </a:custGeom>
            <a:ln w="3175">
              <a:solidFill>
                <a:srgbClr val="89858E"/>
              </a:solidFill>
            </a:ln>
          </p:spPr>
          <p:txBody>
            <a:bodyPr wrap="square" lIns="0" tIns="0" rIns="0" bIns="0" rtlCol="0"/>
            <a:lstStyle/>
            <a:p>
              <a:endParaRPr lang="fr-FR" noProof="0" dirty="0"/>
            </a:p>
          </p:txBody>
        </p:sp>
        <p:sp>
          <p:nvSpPr>
            <p:cNvPr id="7636" name="object 7636"/>
            <p:cNvSpPr/>
            <p:nvPr/>
          </p:nvSpPr>
          <p:spPr>
            <a:xfrm>
              <a:off x="8383461" y="5312270"/>
              <a:ext cx="3810" cy="1089025"/>
            </a:xfrm>
            <a:custGeom>
              <a:avLst/>
              <a:gdLst/>
              <a:ahLst/>
              <a:cxnLst/>
              <a:rect l="l" t="t" r="r" b="b"/>
              <a:pathLst>
                <a:path w="3809" h="1089025">
                  <a:moveTo>
                    <a:pt x="3606" y="637565"/>
                  </a:moveTo>
                  <a:lnTo>
                    <a:pt x="0" y="636981"/>
                  </a:lnTo>
                  <a:lnTo>
                    <a:pt x="0" y="1088529"/>
                  </a:lnTo>
                  <a:lnTo>
                    <a:pt x="3606" y="1088986"/>
                  </a:lnTo>
                  <a:lnTo>
                    <a:pt x="3606" y="637565"/>
                  </a:lnTo>
                  <a:close/>
                </a:path>
                <a:path w="3809" h="1089025">
                  <a:moveTo>
                    <a:pt x="3606" y="0"/>
                  </a:moveTo>
                  <a:lnTo>
                    <a:pt x="0" y="0"/>
                  </a:lnTo>
                  <a:lnTo>
                    <a:pt x="0" y="21412"/>
                  </a:lnTo>
                  <a:lnTo>
                    <a:pt x="3606" y="21412"/>
                  </a:lnTo>
                  <a:lnTo>
                    <a:pt x="3606" y="0"/>
                  </a:lnTo>
                  <a:close/>
                </a:path>
              </a:pathLst>
            </a:custGeom>
            <a:solidFill>
              <a:srgbClr val="89858E"/>
            </a:solidFill>
          </p:spPr>
          <p:txBody>
            <a:bodyPr wrap="square" lIns="0" tIns="0" rIns="0" bIns="0" rtlCol="0"/>
            <a:lstStyle/>
            <a:p>
              <a:endParaRPr lang="fr-FR" noProof="0" dirty="0"/>
            </a:p>
          </p:txBody>
        </p:sp>
        <p:sp>
          <p:nvSpPr>
            <p:cNvPr id="7637" name="object 7637"/>
            <p:cNvSpPr/>
            <p:nvPr/>
          </p:nvSpPr>
          <p:spPr>
            <a:xfrm>
              <a:off x="8383468" y="5311899"/>
              <a:ext cx="3810" cy="1089660"/>
            </a:xfrm>
            <a:custGeom>
              <a:avLst/>
              <a:gdLst/>
              <a:ahLst/>
              <a:cxnLst/>
              <a:rect l="l" t="t" r="r" b="b"/>
              <a:pathLst>
                <a:path w="3809" h="1089660">
                  <a:moveTo>
                    <a:pt x="3602" y="844242"/>
                  </a:moveTo>
                  <a:lnTo>
                    <a:pt x="3602" y="1089354"/>
                  </a:lnTo>
                </a:path>
                <a:path w="3809" h="1089660">
                  <a:moveTo>
                    <a:pt x="0" y="1088898"/>
                  </a:moveTo>
                  <a:lnTo>
                    <a:pt x="0" y="844242"/>
                  </a:lnTo>
                </a:path>
                <a:path w="3809" h="1089660">
                  <a:moveTo>
                    <a:pt x="3602" y="743912"/>
                  </a:moveTo>
                  <a:lnTo>
                    <a:pt x="3602" y="844242"/>
                  </a:lnTo>
                </a:path>
                <a:path w="3809" h="1089660">
                  <a:moveTo>
                    <a:pt x="0" y="844242"/>
                  </a:moveTo>
                  <a:lnTo>
                    <a:pt x="0" y="743912"/>
                  </a:lnTo>
                </a:path>
                <a:path w="3809" h="1089660">
                  <a:moveTo>
                    <a:pt x="3602" y="637926"/>
                  </a:moveTo>
                  <a:lnTo>
                    <a:pt x="3602" y="705812"/>
                  </a:lnTo>
                </a:path>
                <a:path w="3809" h="1089660">
                  <a:moveTo>
                    <a:pt x="0" y="705812"/>
                  </a:moveTo>
                  <a:lnTo>
                    <a:pt x="0" y="637338"/>
                  </a:lnTo>
                </a:path>
                <a:path w="3809" h="1089660">
                  <a:moveTo>
                    <a:pt x="3602" y="723592"/>
                  </a:moveTo>
                  <a:lnTo>
                    <a:pt x="3602" y="743912"/>
                  </a:lnTo>
                </a:path>
                <a:path w="3809" h="1089660">
                  <a:moveTo>
                    <a:pt x="0" y="743912"/>
                  </a:moveTo>
                  <a:lnTo>
                    <a:pt x="0" y="723592"/>
                  </a:lnTo>
                </a:path>
                <a:path w="3809" h="1089660">
                  <a:moveTo>
                    <a:pt x="3602" y="705812"/>
                  </a:moveTo>
                  <a:lnTo>
                    <a:pt x="3602" y="723592"/>
                  </a:lnTo>
                </a:path>
                <a:path w="3809" h="1089660">
                  <a:moveTo>
                    <a:pt x="0" y="723592"/>
                  </a:moveTo>
                  <a:lnTo>
                    <a:pt x="0" y="705812"/>
                  </a:lnTo>
                </a:path>
                <a:path w="3809" h="1089660">
                  <a:moveTo>
                    <a:pt x="3602" y="7312"/>
                  </a:moveTo>
                  <a:lnTo>
                    <a:pt x="3602" y="22038"/>
                  </a:lnTo>
                </a:path>
                <a:path w="3809" h="1089660">
                  <a:moveTo>
                    <a:pt x="0" y="21777"/>
                  </a:moveTo>
                  <a:lnTo>
                    <a:pt x="0" y="7312"/>
                  </a:lnTo>
                </a:path>
                <a:path w="3809" h="1089660">
                  <a:moveTo>
                    <a:pt x="3602" y="369"/>
                  </a:moveTo>
                  <a:lnTo>
                    <a:pt x="3602" y="7312"/>
                  </a:lnTo>
                </a:path>
                <a:path w="3809" h="1089660">
                  <a:moveTo>
                    <a:pt x="0" y="7312"/>
                  </a:moveTo>
                  <a:lnTo>
                    <a:pt x="0" y="0"/>
                  </a:lnTo>
                </a:path>
              </a:pathLst>
            </a:custGeom>
            <a:ln w="3175">
              <a:solidFill>
                <a:srgbClr val="89858E"/>
              </a:solidFill>
            </a:ln>
          </p:spPr>
          <p:txBody>
            <a:bodyPr wrap="square" lIns="0" tIns="0" rIns="0" bIns="0" rtlCol="0"/>
            <a:lstStyle/>
            <a:p>
              <a:endParaRPr lang="fr-FR" noProof="0" dirty="0"/>
            </a:p>
          </p:txBody>
        </p:sp>
        <p:sp>
          <p:nvSpPr>
            <p:cNvPr id="7638" name="object 7638"/>
            <p:cNvSpPr/>
            <p:nvPr/>
          </p:nvSpPr>
          <p:spPr>
            <a:xfrm>
              <a:off x="8387067" y="5312651"/>
              <a:ext cx="3810" cy="1089660"/>
            </a:xfrm>
            <a:custGeom>
              <a:avLst/>
              <a:gdLst/>
              <a:ahLst/>
              <a:cxnLst/>
              <a:rect l="l" t="t" r="r" b="b"/>
              <a:pathLst>
                <a:path w="3809" h="1089660">
                  <a:moveTo>
                    <a:pt x="3594" y="637768"/>
                  </a:moveTo>
                  <a:lnTo>
                    <a:pt x="0" y="637184"/>
                  </a:lnTo>
                  <a:lnTo>
                    <a:pt x="0" y="1088605"/>
                  </a:lnTo>
                  <a:lnTo>
                    <a:pt x="3594" y="1089063"/>
                  </a:lnTo>
                  <a:lnTo>
                    <a:pt x="3594" y="637768"/>
                  </a:lnTo>
                  <a:close/>
                </a:path>
                <a:path w="3809" h="1089660">
                  <a:moveTo>
                    <a:pt x="3594" y="0"/>
                  </a:moveTo>
                  <a:lnTo>
                    <a:pt x="0" y="0"/>
                  </a:lnTo>
                  <a:lnTo>
                    <a:pt x="0" y="21297"/>
                  </a:lnTo>
                  <a:lnTo>
                    <a:pt x="3594" y="21297"/>
                  </a:lnTo>
                  <a:lnTo>
                    <a:pt x="3594" y="0"/>
                  </a:lnTo>
                  <a:close/>
                </a:path>
              </a:pathLst>
            </a:custGeom>
            <a:solidFill>
              <a:srgbClr val="89858D"/>
            </a:solidFill>
          </p:spPr>
          <p:txBody>
            <a:bodyPr wrap="square" lIns="0" tIns="0" rIns="0" bIns="0" rtlCol="0"/>
            <a:lstStyle/>
            <a:p>
              <a:endParaRPr lang="fr-FR" noProof="0" dirty="0"/>
            </a:p>
          </p:txBody>
        </p:sp>
        <p:sp>
          <p:nvSpPr>
            <p:cNvPr id="7639" name="object 7639"/>
            <p:cNvSpPr/>
            <p:nvPr/>
          </p:nvSpPr>
          <p:spPr>
            <a:xfrm>
              <a:off x="8387070" y="5312269"/>
              <a:ext cx="3810" cy="1089660"/>
            </a:xfrm>
            <a:custGeom>
              <a:avLst/>
              <a:gdLst/>
              <a:ahLst/>
              <a:cxnLst/>
              <a:rect l="l" t="t" r="r" b="b"/>
              <a:pathLst>
                <a:path w="3809" h="1089660">
                  <a:moveTo>
                    <a:pt x="3602" y="843872"/>
                  </a:moveTo>
                  <a:lnTo>
                    <a:pt x="3602" y="1089441"/>
                  </a:lnTo>
                </a:path>
                <a:path w="3809" h="1089660">
                  <a:moveTo>
                    <a:pt x="0" y="1088985"/>
                  </a:moveTo>
                  <a:lnTo>
                    <a:pt x="0" y="843872"/>
                  </a:lnTo>
                </a:path>
                <a:path w="3809" h="1089660">
                  <a:moveTo>
                    <a:pt x="3602" y="743542"/>
                  </a:moveTo>
                  <a:lnTo>
                    <a:pt x="3602" y="843872"/>
                  </a:lnTo>
                </a:path>
                <a:path w="3809" h="1089660">
                  <a:moveTo>
                    <a:pt x="0" y="843872"/>
                  </a:moveTo>
                  <a:lnTo>
                    <a:pt x="0" y="743542"/>
                  </a:lnTo>
                </a:path>
                <a:path w="3809" h="1089660">
                  <a:moveTo>
                    <a:pt x="3602" y="638144"/>
                  </a:moveTo>
                  <a:lnTo>
                    <a:pt x="3602" y="705442"/>
                  </a:lnTo>
                </a:path>
                <a:path w="3809" h="1089660">
                  <a:moveTo>
                    <a:pt x="0" y="705442"/>
                  </a:moveTo>
                  <a:lnTo>
                    <a:pt x="0" y="637556"/>
                  </a:lnTo>
                </a:path>
                <a:path w="3809" h="1089660">
                  <a:moveTo>
                    <a:pt x="3602" y="723222"/>
                  </a:moveTo>
                  <a:lnTo>
                    <a:pt x="3602" y="743542"/>
                  </a:lnTo>
                </a:path>
                <a:path w="3809" h="1089660">
                  <a:moveTo>
                    <a:pt x="0" y="743542"/>
                  </a:moveTo>
                  <a:lnTo>
                    <a:pt x="0" y="723222"/>
                  </a:lnTo>
                </a:path>
                <a:path w="3809" h="1089660">
                  <a:moveTo>
                    <a:pt x="3602" y="705442"/>
                  </a:moveTo>
                  <a:lnTo>
                    <a:pt x="3602" y="723222"/>
                  </a:lnTo>
                </a:path>
                <a:path w="3809" h="1089660">
                  <a:moveTo>
                    <a:pt x="0" y="723222"/>
                  </a:moveTo>
                  <a:lnTo>
                    <a:pt x="0" y="705442"/>
                  </a:lnTo>
                </a:path>
                <a:path w="3809" h="1089660">
                  <a:moveTo>
                    <a:pt x="3602" y="6942"/>
                  </a:moveTo>
                  <a:lnTo>
                    <a:pt x="3602" y="21929"/>
                  </a:lnTo>
                </a:path>
                <a:path w="3809" h="1089660">
                  <a:moveTo>
                    <a:pt x="0" y="21669"/>
                  </a:moveTo>
                  <a:lnTo>
                    <a:pt x="0" y="6942"/>
                  </a:lnTo>
                </a:path>
                <a:path w="3809" h="1089660">
                  <a:moveTo>
                    <a:pt x="3602" y="369"/>
                  </a:moveTo>
                  <a:lnTo>
                    <a:pt x="3602" y="6942"/>
                  </a:lnTo>
                </a:path>
                <a:path w="3809" h="1089660">
                  <a:moveTo>
                    <a:pt x="0" y="6942"/>
                  </a:moveTo>
                  <a:lnTo>
                    <a:pt x="0" y="0"/>
                  </a:lnTo>
                </a:path>
              </a:pathLst>
            </a:custGeom>
            <a:ln w="3175">
              <a:solidFill>
                <a:srgbClr val="89858D"/>
              </a:solidFill>
            </a:ln>
          </p:spPr>
          <p:txBody>
            <a:bodyPr wrap="square" lIns="0" tIns="0" rIns="0" bIns="0" rtlCol="0"/>
            <a:lstStyle/>
            <a:p>
              <a:endParaRPr lang="fr-FR" noProof="0" dirty="0"/>
            </a:p>
          </p:txBody>
        </p:sp>
        <p:sp>
          <p:nvSpPr>
            <p:cNvPr id="7640" name="object 7640"/>
            <p:cNvSpPr/>
            <p:nvPr/>
          </p:nvSpPr>
          <p:spPr>
            <a:xfrm>
              <a:off x="8390661" y="5312816"/>
              <a:ext cx="1905" cy="1089025"/>
            </a:xfrm>
            <a:custGeom>
              <a:avLst/>
              <a:gdLst/>
              <a:ahLst/>
              <a:cxnLst/>
              <a:rect l="l" t="t" r="r" b="b"/>
              <a:pathLst>
                <a:path w="1904" h="1089025">
                  <a:moveTo>
                    <a:pt x="1689" y="637882"/>
                  </a:moveTo>
                  <a:lnTo>
                    <a:pt x="0" y="637882"/>
                  </a:lnTo>
                  <a:lnTo>
                    <a:pt x="0" y="1088898"/>
                  </a:lnTo>
                  <a:lnTo>
                    <a:pt x="1689" y="1088898"/>
                  </a:lnTo>
                  <a:lnTo>
                    <a:pt x="1689" y="637882"/>
                  </a:lnTo>
                  <a:close/>
                </a:path>
                <a:path w="1904" h="1089025">
                  <a:moveTo>
                    <a:pt x="1689" y="0"/>
                  </a:moveTo>
                  <a:lnTo>
                    <a:pt x="0" y="0"/>
                  </a:lnTo>
                  <a:lnTo>
                    <a:pt x="0" y="21513"/>
                  </a:lnTo>
                  <a:lnTo>
                    <a:pt x="1689" y="21513"/>
                  </a:lnTo>
                  <a:lnTo>
                    <a:pt x="1689" y="0"/>
                  </a:lnTo>
                  <a:close/>
                </a:path>
              </a:pathLst>
            </a:custGeom>
            <a:solidFill>
              <a:srgbClr val="89858D"/>
            </a:solidFill>
          </p:spPr>
          <p:txBody>
            <a:bodyPr wrap="square" lIns="0" tIns="0" rIns="0" bIns="0" rtlCol="0"/>
            <a:lstStyle/>
            <a:p>
              <a:endParaRPr lang="fr-FR" noProof="0" dirty="0"/>
            </a:p>
          </p:txBody>
        </p:sp>
        <p:sp>
          <p:nvSpPr>
            <p:cNvPr id="7641" name="object 7641"/>
            <p:cNvSpPr/>
            <p:nvPr/>
          </p:nvSpPr>
          <p:spPr>
            <a:xfrm>
              <a:off x="8390673" y="5312638"/>
              <a:ext cx="1905" cy="1089660"/>
            </a:xfrm>
            <a:custGeom>
              <a:avLst/>
              <a:gdLst/>
              <a:ahLst/>
              <a:cxnLst/>
              <a:rect l="l" t="t" r="r" b="b"/>
              <a:pathLst>
                <a:path w="1904" h="1089660">
                  <a:moveTo>
                    <a:pt x="1681" y="843502"/>
                  </a:moveTo>
                  <a:lnTo>
                    <a:pt x="1681" y="1089284"/>
                  </a:lnTo>
                </a:path>
                <a:path w="1904" h="1089660">
                  <a:moveTo>
                    <a:pt x="0" y="1089072"/>
                  </a:moveTo>
                  <a:lnTo>
                    <a:pt x="0" y="843502"/>
                  </a:lnTo>
                </a:path>
                <a:path w="1904" h="1089660">
                  <a:moveTo>
                    <a:pt x="1681" y="743172"/>
                  </a:moveTo>
                  <a:lnTo>
                    <a:pt x="1681" y="843502"/>
                  </a:lnTo>
                </a:path>
                <a:path w="1904" h="1089660">
                  <a:moveTo>
                    <a:pt x="0" y="843502"/>
                  </a:moveTo>
                  <a:lnTo>
                    <a:pt x="0" y="743172"/>
                  </a:lnTo>
                </a:path>
                <a:path w="1904" h="1089660">
                  <a:moveTo>
                    <a:pt x="1681" y="638048"/>
                  </a:moveTo>
                  <a:lnTo>
                    <a:pt x="1681" y="705072"/>
                  </a:lnTo>
                </a:path>
                <a:path w="1904" h="1089660">
                  <a:moveTo>
                    <a:pt x="0" y="705072"/>
                  </a:moveTo>
                  <a:lnTo>
                    <a:pt x="0" y="637774"/>
                  </a:lnTo>
                </a:path>
                <a:path w="1904" h="1089660">
                  <a:moveTo>
                    <a:pt x="1681" y="722852"/>
                  </a:moveTo>
                  <a:lnTo>
                    <a:pt x="1681" y="743172"/>
                  </a:lnTo>
                </a:path>
                <a:path w="1904" h="1089660">
                  <a:moveTo>
                    <a:pt x="0" y="743172"/>
                  </a:moveTo>
                  <a:lnTo>
                    <a:pt x="0" y="722852"/>
                  </a:lnTo>
                </a:path>
                <a:path w="1904" h="1089660">
                  <a:moveTo>
                    <a:pt x="1681" y="705072"/>
                  </a:moveTo>
                  <a:lnTo>
                    <a:pt x="1681" y="722852"/>
                  </a:lnTo>
                </a:path>
                <a:path w="1904" h="1089660">
                  <a:moveTo>
                    <a:pt x="0" y="722852"/>
                  </a:moveTo>
                  <a:lnTo>
                    <a:pt x="0" y="705072"/>
                  </a:lnTo>
                </a:path>
                <a:path w="1904" h="1089660">
                  <a:moveTo>
                    <a:pt x="1681" y="6572"/>
                  </a:moveTo>
                  <a:lnTo>
                    <a:pt x="1681" y="21682"/>
                  </a:lnTo>
                </a:path>
                <a:path w="1904" h="1089660">
                  <a:moveTo>
                    <a:pt x="0" y="21560"/>
                  </a:moveTo>
                  <a:lnTo>
                    <a:pt x="0" y="6572"/>
                  </a:lnTo>
                </a:path>
                <a:path w="1904" h="1089660">
                  <a:moveTo>
                    <a:pt x="1681" y="172"/>
                  </a:moveTo>
                  <a:lnTo>
                    <a:pt x="1681" y="6572"/>
                  </a:lnTo>
                </a:path>
                <a:path w="1904" h="1089660">
                  <a:moveTo>
                    <a:pt x="0" y="6572"/>
                  </a:moveTo>
                  <a:lnTo>
                    <a:pt x="0" y="0"/>
                  </a:lnTo>
                </a:path>
              </a:pathLst>
            </a:custGeom>
            <a:ln w="3175">
              <a:solidFill>
                <a:srgbClr val="89858D"/>
              </a:solidFill>
            </a:ln>
          </p:spPr>
          <p:txBody>
            <a:bodyPr wrap="square" lIns="0" tIns="0" rIns="0" bIns="0" rtlCol="0"/>
            <a:lstStyle/>
            <a:p>
              <a:endParaRPr lang="fr-FR" noProof="0" dirty="0"/>
            </a:p>
          </p:txBody>
        </p:sp>
        <p:sp>
          <p:nvSpPr>
            <p:cNvPr id="7642" name="object 7642"/>
            <p:cNvSpPr/>
            <p:nvPr/>
          </p:nvSpPr>
          <p:spPr>
            <a:xfrm>
              <a:off x="8392351" y="5313184"/>
              <a:ext cx="3810" cy="1089660"/>
            </a:xfrm>
            <a:custGeom>
              <a:avLst/>
              <a:gdLst/>
              <a:ahLst/>
              <a:cxnLst/>
              <a:rect l="l" t="t" r="r" b="b"/>
              <a:pathLst>
                <a:path w="3809" h="1089660">
                  <a:moveTo>
                    <a:pt x="3606" y="638098"/>
                  </a:moveTo>
                  <a:lnTo>
                    <a:pt x="0" y="637514"/>
                  </a:lnTo>
                  <a:lnTo>
                    <a:pt x="0" y="1088745"/>
                  </a:lnTo>
                  <a:lnTo>
                    <a:pt x="3606" y="1089202"/>
                  </a:lnTo>
                  <a:lnTo>
                    <a:pt x="3606" y="638098"/>
                  </a:lnTo>
                  <a:close/>
                </a:path>
                <a:path w="3809" h="1089660">
                  <a:moveTo>
                    <a:pt x="3606" y="0"/>
                  </a:moveTo>
                  <a:lnTo>
                    <a:pt x="0" y="0"/>
                  </a:lnTo>
                  <a:lnTo>
                    <a:pt x="0" y="21145"/>
                  </a:lnTo>
                  <a:lnTo>
                    <a:pt x="3606" y="21145"/>
                  </a:lnTo>
                  <a:lnTo>
                    <a:pt x="3606" y="0"/>
                  </a:lnTo>
                  <a:close/>
                </a:path>
              </a:pathLst>
            </a:custGeom>
            <a:solidFill>
              <a:srgbClr val="89858D"/>
            </a:solidFill>
          </p:spPr>
          <p:txBody>
            <a:bodyPr wrap="square" lIns="0" tIns="0" rIns="0" bIns="0" rtlCol="0"/>
            <a:lstStyle/>
            <a:p>
              <a:endParaRPr lang="fr-FR" noProof="0" dirty="0"/>
            </a:p>
          </p:txBody>
        </p:sp>
        <p:sp>
          <p:nvSpPr>
            <p:cNvPr id="7643" name="object 7643"/>
            <p:cNvSpPr/>
            <p:nvPr/>
          </p:nvSpPr>
          <p:spPr>
            <a:xfrm>
              <a:off x="8392355" y="5312811"/>
              <a:ext cx="3810" cy="1089660"/>
            </a:xfrm>
            <a:custGeom>
              <a:avLst/>
              <a:gdLst/>
              <a:ahLst/>
              <a:cxnLst/>
              <a:rect l="l" t="t" r="r" b="b"/>
              <a:pathLst>
                <a:path w="3809" h="1089660">
                  <a:moveTo>
                    <a:pt x="3602" y="843330"/>
                  </a:moveTo>
                  <a:lnTo>
                    <a:pt x="3602" y="1089568"/>
                  </a:lnTo>
                </a:path>
                <a:path w="3809" h="1089660">
                  <a:moveTo>
                    <a:pt x="0" y="1089112"/>
                  </a:moveTo>
                  <a:lnTo>
                    <a:pt x="0" y="843330"/>
                  </a:lnTo>
                </a:path>
                <a:path w="3809" h="1089660">
                  <a:moveTo>
                    <a:pt x="3602" y="743000"/>
                  </a:moveTo>
                  <a:lnTo>
                    <a:pt x="3602" y="843330"/>
                  </a:lnTo>
                </a:path>
                <a:path w="3809" h="1089660">
                  <a:moveTo>
                    <a:pt x="0" y="843330"/>
                  </a:moveTo>
                  <a:lnTo>
                    <a:pt x="0" y="743000"/>
                  </a:lnTo>
                </a:path>
                <a:path w="3809" h="1089660">
                  <a:moveTo>
                    <a:pt x="3602" y="638464"/>
                  </a:moveTo>
                  <a:lnTo>
                    <a:pt x="3602" y="704900"/>
                  </a:lnTo>
                </a:path>
                <a:path w="3809" h="1089660">
                  <a:moveTo>
                    <a:pt x="0" y="704900"/>
                  </a:moveTo>
                  <a:lnTo>
                    <a:pt x="0" y="637876"/>
                  </a:lnTo>
                </a:path>
                <a:path w="3809" h="1089660">
                  <a:moveTo>
                    <a:pt x="3602" y="722680"/>
                  </a:moveTo>
                  <a:lnTo>
                    <a:pt x="3602" y="743000"/>
                  </a:lnTo>
                </a:path>
                <a:path w="3809" h="1089660">
                  <a:moveTo>
                    <a:pt x="0" y="743000"/>
                  </a:moveTo>
                  <a:lnTo>
                    <a:pt x="0" y="722680"/>
                  </a:lnTo>
                </a:path>
                <a:path w="3809" h="1089660">
                  <a:moveTo>
                    <a:pt x="3602" y="704900"/>
                  </a:moveTo>
                  <a:lnTo>
                    <a:pt x="3602" y="722680"/>
                  </a:lnTo>
                </a:path>
                <a:path w="3809" h="1089660">
                  <a:moveTo>
                    <a:pt x="0" y="722680"/>
                  </a:moveTo>
                  <a:lnTo>
                    <a:pt x="0" y="704900"/>
                  </a:lnTo>
                </a:path>
                <a:path w="3809" h="1089660">
                  <a:moveTo>
                    <a:pt x="3602" y="6400"/>
                  </a:moveTo>
                  <a:lnTo>
                    <a:pt x="3602" y="21770"/>
                  </a:lnTo>
                </a:path>
                <a:path w="3809" h="1089660">
                  <a:moveTo>
                    <a:pt x="0" y="21509"/>
                  </a:moveTo>
                  <a:lnTo>
                    <a:pt x="0" y="6400"/>
                  </a:lnTo>
                </a:path>
                <a:path w="3809" h="1089660">
                  <a:moveTo>
                    <a:pt x="3602" y="369"/>
                  </a:moveTo>
                  <a:lnTo>
                    <a:pt x="3602" y="6400"/>
                  </a:lnTo>
                </a:path>
                <a:path w="3809" h="1089660">
                  <a:moveTo>
                    <a:pt x="0" y="6400"/>
                  </a:moveTo>
                  <a:lnTo>
                    <a:pt x="0" y="0"/>
                  </a:lnTo>
                </a:path>
              </a:pathLst>
            </a:custGeom>
            <a:ln w="3175">
              <a:solidFill>
                <a:srgbClr val="89858D"/>
              </a:solidFill>
            </a:ln>
          </p:spPr>
          <p:txBody>
            <a:bodyPr wrap="square" lIns="0" tIns="0" rIns="0" bIns="0" rtlCol="0"/>
            <a:lstStyle/>
            <a:p>
              <a:endParaRPr lang="fr-FR" noProof="0" dirty="0"/>
            </a:p>
          </p:txBody>
        </p:sp>
        <p:sp>
          <p:nvSpPr>
            <p:cNvPr id="7644" name="object 7644"/>
            <p:cNvSpPr/>
            <p:nvPr/>
          </p:nvSpPr>
          <p:spPr>
            <a:xfrm>
              <a:off x="8395958" y="5313552"/>
              <a:ext cx="3810" cy="1089660"/>
            </a:xfrm>
            <a:custGeom>
              <a:avLst/>
              <a:gdLst/>
              <a:ahLst/>
              <a:cxnLst/>
              <a:rect l="l" t="t" r="r" b="b"/>
              <a:pathLst>
                <a:path w="3809" h="1089660">
                  <a:moveTo>
                    <a:pt x="3594" y="638314"/>
                  </a:moveTo>
                  <a:lnTo>
                    <a:pt x="0" y="637730"/>
                  </a:lnTo>
                  <a:lnTo>
                    <a:pt x="0" y="1088834"/>
                  </a:lnTo>
                  <a:lnTo>
                    <a:pt x="3594" y="1089291"/>
                  </a:lnTo>
                  <a:lnTo>
                    <a:pt x="3594" y="638314"/>
                  </a:lnTo>
                  <a:close/>
                </a:path>
                <a:path w="3809" h="1089660">
                  <a:moveTo>
                    <a:pt x="3594" y="0"/>
                  </a:moveTo>
                  <a:lnTo>
                    <a:pt x="0" y="0"/>
                  </a:lnTo>
                  <a:lnTo>
                    <a:pt x="0" y="21031"/>
                  </a:lnTo>
                  <a:lnTo>
                    <a:pt x="3594" y="21031"/>
                  </a:lnTo>
                  <a:lnTo>
                    <a:pt x="3594" y="0"/>
                  </a:lnTo>
                  <a:close/>
                </a:path>
              </a:pathLst>
            </a:custGeom>
            <a:solidFill>
              <a:srgbClr val="89858D"/>
            </a:solidFill>
          </p:spPr>
          <p:txBody>
            <a:bodyPr wrap="square" lIns="0" tIns="0" rIns="0" bIns="0" rtlCol="0"/>
            <a:lstStyle/>
            <a:p>
              <a:endParaRPr lang="fr-FR" noProof="0" dirty="0"/>
            </a:p>
          </p:txBody>
        </p:sp>
        <p:sp>
          <p:nvSpPr>
            <p:cNvPr id="7645" name="object 7645"/>
            <p:cNvSpPr/>
            <p:nvPr/>
          </p:nvSpPr>
          <p:spPr>
            <a:xfrm>
              <a:off x="8395958" y="5313181"/>
              <a:ext cx="3810" cy="1089660"/>
            </a:xfrm>
            <a:custGeom>
              <a:avLst/>
              <a:gdLst/>
              <a:ahLst/>
              <a:cxnLst/>
              <a:rect l="l" t="t" r="r" b="b"/>
              <a:pathLst>
                <a:path w="3809" h="1089660">
                  <a:moveTo>
                    <a:pt x="3602" y="842960"/>
                  </a:moveTo>
                  <a:lnTo>
                    <a:pt x="3602" y="1089655"/>
                  </a:lnTo>
                </a:path>
                <a:path w="3809" h="1089660">
                  <a:moveTo>
                    <a:pt x="0" y="1089199"/>
                  </a:moveTo>
                  <a:lnTo>
                    <a:pt x="0" y="842960"/>
                  </a:lnTo>
                </a:path>
                <a:path w="3809" h="1089660">
                  <a:moveTo>
                    <a:pt x="3602" y="742630"/>
                  </a:moveTo>
                  <a:lnTo>
                    <a:pt x="3602" y="842960"/>
                  </a:lnTo>
                </a:path>
                <a:path w="3809" h="1089660">
                  <a:moveTo>
                    <a:pt x="0" y="842960"/>
                  </a:moveTo>
                  <a:lnTo>
                    <a:pt x="0" y="742630"/>
                  </a:lnTo>
                </a:path>
                <a:path w="3809" h="1089660">
                  <a:moveTo>
                    <a:pt x="3602" y="638682"/>
                  </a:moveTo>
                  <a:lnTo>
                    <a:pt x="3602" y="704530"/>
                  </a:lnTo>
                </a:path>
                <a:path w="3809" h="1089660">
                  <a:moveTo>
                    <a:pt x="0" y="704530"/>
                  </a:moveTo>
                  <a:lnTo>
                    <a:pt x="0" y="638094"/>
                  </a:lnTo>
                </a:path>
                <a:path w="3809" h="1089660">
                  <a:moveTo>
                    <a:pt x="3602" y="722310"/>
                  </a:moveTo>
                  <a:lnTo>
                    <a:pt x="3602" y="742630"/>
                  </a:lnTo>
                </a:path>
                <a:path w="3809" h="1089660">
                  <a:moveTo>
                    <a:pt x="0" y="742630"/>
                  </a:moveTo>
                  <a:lnTo>
                    <a:pt x="0" y="722310"/>
                  </a:lnTo>
                </a:path>
                <a:path w="3809" h="1089660">
                  <a:moveTo>
                    <a:pt x="3602" y="704530"/>
                  </a:moveTo>
                  <a:lnTo>
                    <a:pt x="3602" y="722310"/>
                  </a:lnTo>
                </a:path>
                <a:path w="3809" h="1089660">
                  <a:moveTo>
                    <a:pt x="0" y="722310"/>
                  </a:moveTo>
                  <a:lnTo>
                    <a:pt x="0" y="704530"/>
                  </a:lnTo>
                </a:path>
                <a:path w="3809" h="1089660">
                  <a:moveTo>
                    <a:pt x="3602" y="6031"/>
                  </a:moveTo>
                  <a:lnTo>
                    <a:pt x="3602" y="21661"/>
                  </a:lnTo>
                </a:path>
                <a:path w="3809" h="1089660">
                  <a:moveTo>
                    <a:pt x="0" y="21400"/>
                  </a:moveTo>
                  <a:lnTo>
                    <a:pt x="0" y="6031"/>
                  </a:lnTo>
                </a:path>
                <a:path w="3809" h="1089660">
                  <a:moveTo>
                    <a:pt x="3602" y="369"/>
                  </a:moveTo>
                  <a:lnTo>
                    <a:pt x="3602" y="6031"/>
                  </a:lnTo>
                </a:path>
                <a:path w="3809" h="1089660">
                  <a:moveTo>
                    <a:pt x="0" y="6031"/>
                  </a:moveTo>
                  <a:lnTo>
                    <a:pt x="0" y="0"/>
                  </a:lnTo>
                </a:path>
              </a:pathLst>
            </a:custGeom>
            <a:ln w="3175">
              <a:solidFill>
                <a:srgbClr val="89858D"/>
              </a:solidFill>
            </a:ln>
          </p:spPr>
          <p:txBody>
            <a:bodyPr wrap="square" lIns="0" tIns="0" rIns="0" bIns="0" rtlCol="0"/>
            <a:lstStyle/>
            <a:p>
              <a:endParaRPr lang="fr-FR" noProof="0" dirty="0"/>
            </a:p>
          </p:txBody>
        </p:sp>
        <p:sp>
          <p:nvSpPr>
            <p:cNvPr id="7646" name="object 7646"/>
            <p:cNvSpPr/>
            <p:nvPr/>
          </p:nvSpPr>
          <p:spPr>
            <a:xfrm>
              <a:off x="8399551" y="5313756"/>
              <a:ext cx="2540" cy="1089660"/>
            </a:xfrm>
            <a:custGeom>
              <a:avLst/>
              <a:gdLst/>
              <a:ahLst/>
              <a:cxnLst/>
              <a:rect l="l" t="t" r="r" b="b"/>
              <a:pathLst>
                <a:path w="2540" h="1089660">
                  <a:moveTo>
                    <a:pt x="1930" y="638429"/>
                  </a:moveTo>
                  <a:lnTo>
                    <a:pt x="0" y="638429"/>
                  </a:lnTo>
                  <a:lnTo>
                    <a:pt x="0" y="1089088"/>
                  </a:lnTo>
                  <a:lnTo>
                    <a:pt x="1930" y="1089088"/>
                  </a:lnTo>
                  <a:lnTo>
                    <a:pt x="1930" y="638429"/>
                  </a:lnTo>
                  <a:close/>
                </a:path>
                <a:path w="2540" h="1089660">
                  <a:moveTo>
                    <a:pt x="1930" y="0"/>
                  </a:moveTo>
                  <a:lnTo>
                    <a:pt x="0" y="0"/>
                  </a:lnTo>
                  <a:lnTo>
                    <a:pt x="0" y="21094"/>
                  </a:lnTo>
                  <a:lnTo>
                    <a:pt x="1930" y="21094"/>
                  </a:lnTo>
                  <a:lnTo>
                    <a:pt x="1930" y="0"/>
                  </a:lnTo>
                  <a:close/>
                </a:path>
              </a:pathLst>
            </a:custGeom>
            <a:solidFill>
              <a:srgbClr val="88858D"/>
            </a:solidFill>
          </p:spPr>
          <p:txBody>
            <a:bodyPr wrap="square" lIns="0" tIns="0" rIns="0" bIns="0" rtlCol="0"/>
            <a:lstStyle/>
            <a:p>
              <a:endParaRPr lang="fr-FR" noProof="0" dirty="0"/>
            </a:p>
          </p:txBody>
        </p:sp>
        <p:sp>
          <p:nvSpPr>
            <p:cNvPr id="7647" name="object 7647"/>
            <p:cNvSpPr/>
            <p:nvPr/>
          </p:nvSpPr>
          <p:spPr>
            <a:xfrm>
              <a:off x="8399560" y="5313550"/>
              <a:ext cx="2540" cy="1089660"/>
            </a:xfrm>
            <a:custGeom>
              <a:avLst/>
              <a:gdLst/>
              <a:ahLst/>
              <a:cxnLst/>
              <a:rect l="l" t="t" r="r" b="b"/>
              <a:pathLst>
                <a:path w="2540" h="1089660">
                  <a:moveTo>
                    <a:pt x="1921" y="842591"/>
                  </a:moveTo>
                  <a:lnTo>
                    <a:pt x="1921" y="1089529"/>
                  </a:lnTo>
                </a:path>
                <a:path w="2540" h="1089660">
                  <a:moveTo>
                    <a:pt x="0" y="1089285"/>
                  </a:moveTo>
                  <a:lnTo>
                    <a:pt x="0" y="842591"/>
                  </a:lnTo>
                </a:path>
                <a:path w="2540" h="1089660">
                  <a:moveTo>
                    <a:pt x="1921" y="742261"/>
                  </a:moveTo>
                  <a:lnTo>
                    <a:pt x="1921" y="842591"/>
                  </a:lnTo>
                </a:path>
                <a:path w="2540" h="1089660">
                  <a:moveTo>
                    <a:pt x="0" y="842591"/>
                  </a:moveTo>
                  <a:lnTo>
                    <a:pt x="0" y="742261"/>
                  </a:lnTo>
                </a:path>
                <a:path w="2540" h="1089660">
                  <a:moveTo>
                    <a:pt x="1921" y="638625"/>
                  </a:moveTo>
                  <a:lnTo>
                    <a:pt x="1921" y="704161"/>
                  </a:lnTo>
                </a:path>
                <a:path w="2540" h="1089660">
                  <a:moveTo>
                    <a:pt x="0" y="704161"/>
                  </a:moveTo>
                  <a:lnTo>
                    <a:pt x="0" y="638312"/>
                  </a:lnTo>
                </a:path>
                <a:path w="2540" h="1089660">
                  <a:moveTo>
                    <a:pt x="1921" y="721941"/>
                  </a:moveTo>
                  <a:lnTo>
                    <a:pt x="1921" y="742261"/>
                  </a:lnTo>
                </a:path>
                <a:path w="2540" h="1089660">
                  <a:moveTo>
                    <a:pt x="0" y="742261"/>
                  </a:moveTo>
                  <a:lnTo>
                    <a:pt x="0" y="721941"/>
                  </a:lnTo>
                </a:path>
                <a:path w="2540" h="1089660">
                  <a:moveTo>
                    <a:pt x="1921" y="704161"/>
                  </a:moveTo>
                  <a:lnTo>
                    <a:pt x="1921" y="721941"/>
                  </a:lnTo>
                </a:path>
                <a:path w="2540" h="1089660">
                  <a:moveTo>
                    <a:pt x="0" y="721941"/>
                  </a:moveTo>
                  <a:lnTo>
                    <a:pt x="0" y="704161"/>
                  </a:lnTo>
                </a:path>
                <a:path w="2540" h="1089660">
                  <a:moveTo>
                    <a:pt x="1921" y="5661"/>
                  </a:moveTo>
                  <a:lnTo>
                    <a:pt x="1921" y="21431"/>
                  </a:lnTo>
                </a:path>
                <a:path w="2540" h="1089660">
                  <a:moveTo>
                    <a:pt x="0" y="21292"/>
                  </a:moveTo>
                  <a:lnTo>
                    <a:pt x="0" y="5661"/>
                  </a:lnTo>
                </a:path>
                <a:path w="2540" h="1089660">
                  <a:moveTo>
                    <a:pt x="1921" y="197"/>
                  </a:moveTo>
                  <a:lnTo>
                    <a:pt x="1921" y="5661"/>
                  </a:lnTo>
                </a:path>
                <a:path w="2540" h="1089660">
                  <a:moveTo>
                    <a:pt x="0" y="5661"/>
                  </a:moveTo>
                  <a:lnTo>
                    <a:pt x="0" y="0"/>
                  </a:lnTo>
                </a:path>
              </a:pathLst>
            </a:custGeom>
            <a:ln w="3175">
              <a:solidFill>
                <a:srgbClr val="88858D"/>
              </a:solidFill>
            </a:ln>
          </p:spPr>
          <p:txBody>
            <a:bodyPr wrap="square" lIns="0" tIns="0" rIns="0" bIns="0" rtlCol="0"/>
            <a:lstStyle/>
            <a:p>
              <a:endParaRPr lang="fr-FR" noProof="0" dirty="0"/>
            </a:p>
          </p:txBody>
        </p:sp>
        <p:sp>
          <p:nvSpPr>
            <p:cNvPr id="7648" name="object 7648"/>
            <p:cNvSpPr/>
            <p:nvPr/>
          </p:nvSpPr>
          <p:spPr>
            <a:xfrm>
              <a:off x="8401482" y="5314124"/>
              <a:ext cx="3810" cy="1089660"/>
            </a:xfrm>
            <a:custGeom>
              <a:avLst/>
              <a:gdLst/>
              <a:ahLst/>
              <a:cxnLst/>
              <a:rect l="l" t="t" r="r" b="b"/>
              <a:pathLst>
                <a:path w="3809" h="1089660">
                  <a:moveTo>
                    <a:pt x="3594" y="638644"/>
                  </a:moveTo>
                  <a:lnTo>
                    <a:pt x="0" y="638060"/>
                  </a:lnTo>
                  <a:lnTo>
                    <a:pt x="0" y="1088961"/>
                  </a:lnTo>
                  <a:lnTo>
                    <a:pt x="3594" y="1089418"/>
                  </a:lnTo>
                  <a:lnTo>
                    <a:pt x="3594" y="638644"/>
                  </a:lnTo>
                  <a:close/>
                </a:path>
                <a:path w="3809" h="1089660">
                  <a:moveTo>
                    <a:pt x="3594" y="0"/>
                  </a:moveTo>
                  <a:lnTo>
                    <a:pt x="0" y="0"/>
                  </a:lnTo>
                  <a:lnTo>
                    <a:pt x="0" y="20866"/>
                  </a:lnTo>
                  <a:lnTo>
                    <a:pt x="3594" y="20866"/>
                  </a:lnTo>
                  <a:lnTo>
                    <a:pt x="3594" y="0"/>
                  </a:lnTo>
                  <a:close/>
                </a:path>
              </a:pathLst>
            </a:custGeom>
            <a:solidFill>
              <a:srgbClr val="88858D"/>
            </a:solidFill>
          </p:spPr>
          <p:txBody>
            <a:bodyPr wrap="square" lIns="0" tIns="0" rIns="0" bIns="0" rtlCol="0"/>
            <a:lstStyle/>
            <a:p>
              <a:endParaRPr lang="fr-FR" noProof="0" dirty="0"/>
            </a:p>
          </p:txBody>
        </p:sp>
        <p:sp>
          <p:nvSpPr>
            <p:cNvPr id="7649" name="object 7649"/>
            <p:cNvSpPr/>
            <p:nvPr/>
          </p:nvSpPr>
          <p:spPr>
            <a:xfrm>
              <a:off x="8401482" y="5313747"/>
              <a:ext cx="3810" cy="1090295"/>
            </a:xfrm>
            <a:custGeom>
              <a:avLst/>
              <a:gdLst/>
              <a:ahLst/>
              <a:cxnLst/>
              <a:rect l="l" t="t" r="r" b="b"/>
              <a:pathLst>
                <a:path w="3809" h="1090295">
                  <a:moveTo>
                    <a:pt x="3602" y="842394"/>
                  </a:moveTo>
                  <a:lnTo>
                    <a:pt x="3602" y="1089788"/>
                  </a:lnTo>
                </a:path>
                <a:path w="3809" h="1090295">
                  <a:moveTo>
                    <a:pt x="0" y="1089331"/>
                  </a:moveTo>
                  <a:lnTo>
                    <a:pt x="0" y="842394"/>
                  </a:lnTo>
                </a:path>
                <a:path w="3809" h="1090295">
                  <a:moveTo>
                    <a:pt x="3602" y="742064"/>
                  </a:moveTo>
                  <a:lnTo>
                    <a:pt x="3602" y="842394"/>
                  </a:lnTo>
                </a:path>
                <a:path w="3809" h="1090295">
                  <a:moveTo>
                    <a:pt x="0" y="842394"/>
                  </a:moveTo>
                  <a:lnTo>
                    <a:pt x="0" y="742064"/>
                  </a:lnTo>
                </a:path>
                <a:path w="3809" h="1090295">
                  <a:moveTo>
                    <a:pt x="3602" y="639016"/>
                  </a:moveTo>
                  <a:lnTo>
                    <a:pt x="3602" y="703964"/>
                  </a:lnTo>
                </a:path>
                <a:path w="3809" h="1090295">
                  <a:moveTo>
                    <a:pt x="0" y="703964"/>
                  </a:moveTo>
                  <a:lnTo>
                    <a:pt x="0" y="638428"/>
                  </a:lnTo>
                </a:path>
                <a:path w="3809" h="1090295">
                  <a:moveTo>
                    <a:pt x="3602" y="721744"/>
                  </a:moveTo>
                  <a:lnTo>
                    <a:pt x="3602" y="742064"/>
                  </a:lnTo>
                </a:path>
                <a:path w="3809" h="1090295">
                  <a:moveTo>
                    <a:pt x="0" y="742064"/>
                  </a:moveTo>
                  <a:lnTo>
                    <a:pt x="0" y="721744"/>
                  </a:lnTo>
                </a:path>
                <a:path w="3809" h="1090295">
                  <a:moveTo>
                    <a:pt x="3602" y="703964"/>
                  </a:moveTo>
                  <a:lnTo>
                    <a:pt x="3602" y="721744"/>
                  </a:lnTo>
                </a:path>
                <a:path w="3809" h="1090295">
                  <a:moveTo>
                    <a:pt x="0" y="721744"/>
                  </a:moveTo>
                  <a:lnTo>
                    <a:pt x="0" y="703964"/>
                  </a:lnTo>
                </a:path>
                <a:path w="3809" h="1090295">
                  <a:moveTo>
                    <a:pt x="3602" y="5464"/>
                  </a:moveTo>
                  <a:lnTo>
                    <a:pt x="3602" y="21495"/>
                  </a:lnTo>
                </a:path>
                <a:path w="3809" h="1090295">
                  <a:moveTo>
                    <a:pt x="0" y="21234"/>
                  </a:moveTo>
                  <a:lnTo>
                    <a:pt x="0" y="5464"/>
                  </a:lnTo>
                </a:path>
                <a:path w="3809" h="1090295">
                  <a:moveTo>
                    <a:pt x="3602" y="369"/>
                  </a:moveTo>
                  <a:lnTo>
                    <a:pt x="3602" y="5464"/>
                  </a:lnTo>
                </a:path>
                <a:path w="3809" h="1090295">
                  <a:moveTo>
                    <a:pt x="0" y="5464"/>
                  </a:moveTo>
                  <a:lnTo>
                    <a:pt x="0" y="0"/>
                  </a:lnTo>
                </a:path>
              </a:pathLst>
            </a:custGeom>
            <a:ln w="3175">
              <a:solidFill>
                <a:srgbClr val="88858D"/>
              </a:solidFill>
            </a:ln>
          </p:spPr>
          <p:txBody>
            <a:bodyPr wrap="square" lIns="0" tIns="0" rIns="0" bIns="0" rtlCol="0"/>
            <a:lstStyle/>
            <a:p>
              <a:endParaRPr lang="fr-FR" noProof="0" dirty="0"/>
            </a:p>
          </p:txBody>
        </p:sp>
        <p:sp>
          <p:nvSpPr>
            <p:cNvPr id="7650" name="object 7650"/>
            <p:cNvSpPr/>
            <p:nvPr/>
          </p:nvSpPr>
          <p:spPr>
            <a:xfrm>
              <a:off x="8405076" y="5314492"/>
              <a:ext cx="3810" cy="1090295"/>
            </a:xfrm>
            <a:custGeom>
              <a:avLst/>
              <a:gdLst/>
              <a:ahLst/>
              <a:cxnLst/>
              <a:rect l="l" t="t" r="r" b="b"/>
              <a:pathLst>
                <a:path w="3809" h="1090295">
                  <a:moveTo>
                    <a:pt x="3606" y="638797"/>
                  </a:moveTo>
                  <a:lnTo>
                    <a:pt x="0" y="638797"/>
                  </a:lnTo>
                  <a:lnTo>
                    <a:pt x="0" y="1088859"/>
                  </a:lnTo>
                  <a:lnTo>
                    <a:pt x="3048" y="1088859"/>
                  </a:lnTo>
                  <a:lnTo>
                    <a:pt x="3048" y="1090002"/>
                  </a:lnTo>
                  <a:lnTo>
                    <a:pt x="3606" y="1090002"/>
                  </a:lnTo>
                  <a:lnTo>
                    <a:pt x="3606" y="1088859"/>
                  </a:lnTo>
                  <a:lnTo>
                    <a:pt x="3606" y="638797"/>
                  </a:lnTo>
                  <a:close/>
                </a:path>
                <a:path w="3809" h="1090295">
                  <a:moveTo>
                    <a:pt x="3606" y="0"/>
                  </a:moveTo>
                  <a:lnTo>
                    <a:pt x="0" y="0"/>
                  </a:lnTo>
                  <a:lnTo>
                    <a:pt x="0" y="20751"/>
                  </a:lnTo>
                  <a:lnTo>
                    <a:pt x="3606" y="20751"/>
                  </a:lnTo>
                  <a:lnTo>
                    <a:pt x="3606" y="0"/>
                  </a:lnTo>
                  <a:close/>
                </a:path>
              </a:pathLst>
            </a:custGeom>
            <a:solidFill>
              <a:srgbClr val="88858D"/>
            </a:solidFill>
          </p:spPr>
          <p:txBody>
            <a:bodyPr wrap="square" lIns="0" tIns="0" rIns="0" bIns="0" rtlCol="0"/>
            <a:lstStyle/>
            <a:p>
              <a:endParaRPr lang="fr-FR" noProof="0" dirty="0"/>
            </a:p>
          </p:txBody>
        </p:sp>
        <p:sp>
          <p:nvSpPr>
            <p:cNvPr id="7651" name="object 7651"/>
            <p:cNvSpPr/>
            <p:nvPr/>
          </p:nvSpPr>
          <p:spPr>
            <a:xfrm>
              <a:off x="8405085" y="5314117"/>
              <a:ext cx="3810" cy="1090295"/>
            </a:xfrm>
            <a:custGeom>
              <a:avLst/>
              <a:gdLst/>
              <a:ahLst/>
              <a:cxnLst/>
              <a:rect l="l" t="t" r="r" b="b"/>
              <a:pathLst>
                <a:path w="3809" h="1090295">
                  <a:moveTo>
                    <a:pt x="3602" y="842024"/>
                  </a:moveTo>
                  <a:lnTo>
                    <a:pt x="3602" y="1089874"/>
                  </a:lnTo>
                </a:path>
                <a:path w="3809" h="1090295">
                  <a:moveTo>
                    <a:pt x="0" y="1089418"/>
                  </a:moveTo>
                  <a:lnTo>
                    <a:pt x="0" y="842024"/>
                  </a:lnTo>
                </a:path>
                <a:path w="3809" h="1090295">
                  <a:moveTo>
                    <a:pt x="3602" y="741694"/>
                  </a:moveTo>
                  <a:lnTo>
                    <a:pt x="3602" y="842024"/>
                  </a:lnTo>
                </a:path>
                <a:path w="3809" h="1090295">
                  <a:moveTo>
                    <a:pt x="0" y="842024"/>
                  </a:moveTo>
                  <a:lnTo>
                    <a:pt x="0" y="741694"/>
                  </a:lnTo>
                </a:path>
                <a:path w="3809" h="1090295">
                  <a:moveTo>
                    <a:pt x="3602" y="639441"/>
                  </a:moveTo>
                  <a:lnTo>
                    <a:pt x="3602" y="703594"/>
                  </a:lnTo>
                </a:path>
                <a:path w="3809" h="1090295">
                  <a:moveTo>
                    <a:pt x="0" y="703594"/>
                  </a:moveTo>
                  <a:lnTo>
                    <a:pt x="0" y="638646"/>
                  </a:lnTo>
                </a:path>
                <a:path w="3809" h="1090295">
                  <a:moveTo>
                    <a:pt x="3602" y="721374"/>
                  </a:moveTo>
                  <a:lnTo>
                    <a:pt x="3602" y="741694"/>
                  </a:lnTo>
                </a:path>
                <a:path w="3809" h="1090295">
                  <a:moveTo>
                    <a:pt x="0" y="741694"/>
                  </a:moveTo>
                  <a:lnTo>
                    <a:pt x="0" y="721374"/>
                  </a:lnTo>
                </a:path>
                <a:path w="3809" h="1090295">
                  <a:moveTo>
                    <a:pt x="3602" y="703594"/>
                  </a:moveTo>
                  <a:lnTo>
                    <a:pt x="3602" y="721374"/>
                  </a:lnTo>
                </a:path>
                <a:path w="3809" h="1090295">
                  <a:moveTo>
                    <a:pt x="0" y="721374"/>
                  </a:moveTo>
                  <a:lnTo>
                    <a:pt x="0" y="703594"/>
                  </a:lnTo>
                </a:path>
                <a:path w="3809" h="1090295">
                  <a:moveTo>
                    <a:pt x="3602" y="5094"/>
                  </a:moveTo>
                  <a:lnTo>
                    <a:pt x="3602" y="21386"/>
                  </a:lnTo>
                </a:path>
                <a:path w="3809" h="1090295">
                  <a:moveTo>
                    <a:pt x="0" y="21125"/>
                  </a:moveTo>
                  <a:lnTo>
                    <a:pt x="0" y="5094"/>
                  </a:lnTo>
                </a:path>
                <a:path w="3809" h="1090295">
                  <a:moveTo>
                    <a:pt x="3602" y="369"/>
                  </a:moveTo>
                  <a:lnTo>
                    <a:pt x="3602" y="5094"/>
                  </a:lnTo>
                </a:path>
                <a:path w="3809" h="1090295">
                  <a:moveTo>
                    <a:pt x="0" y="5094"/>
                  </a:moveTo>
                  <a:lnTo>
                    <a:pt x="0" y="0"/>
                  </a:lnTo>
                </a:path>
              </a:pathLst>
            </a:custGeom>
            <a:ln w="3175">
              <a:solidFill>
                <a:srgbClr val="88858D"/>
              </a:solidFill>
            </a:ln>
          </p:spPr>
          <p:txBody>
            <a:bodyPr wrap="square" lIns="0" tIns="0" rIns="0" bIns="0" rtlCol="0"/>
            <a:lstStyle/>
            <a:p>
              <a:endParaRPr lang="fr-FR" noProof="0" dirty="0"/>
            </a:p>
          </p:txBody>
        </p:sp>
        <p:sp>
          <p:nvSpPr>
            <p:cNvPr id="7652" name="object 7652"/>
            <p:cNvSpPr/>
            <p:nvPr/>
          </p:nvSpPr>
          <p:spPr>
            <a:xfrm>
              <a:off x="8408682" y="5314860"/>
              <a:ext cx="3810" cy="1089660"/>
            </a:xfrm>
            <a:custGeom>
              <a:avLst/>
              <a:gdLst/>
              <a:ahLst/>
              <a:cxnLst/>
              <a:rect l="l" t="t" r="r" b="b"/>
              <a:pathLst>
                <a:path w="3809" h="1089660">
                  <a:moveTo>
                    <a:pt x="3606" y="639584"/>
                  </a:moveTo>
                  <a:lnTo>
                    <a:pt x="0" y="638708"/>
                  </a:lnTo>
                  <a:lnTo>
                    <a:pt x="0" y="1089139"/>
                  </a:lnTo>
                  <a:lnTo>
                    <a:pt x="3606" y="1089596"/>
                  </a:lnTo>
                  <a:lnTo>
                    <a:pt x="3606" y="639584"/>
                  </a:lnTo>
                  <a:close/>
                </a:path>
                <a:path w="3809" h="1089660">
                  <a:moveTo>
                    <a:pt x="3606" y="0"/>
                  </a:moveTo>
                  <a:lnTo>
                    <a:pt x="0" y="0"/>
                  </a:lnTo>
                  <a:lnTo>
                    <a:pt x="0" y="20650"/>
                  </a:lnTo>
                  <a:lnTo>
                    <a:pt x="3606" y="20650"/>
                  </a:lnTo>
                  <a:lnTo>
                    <a:pt x="3606" y="0"/>
                  </a:lnTo>
                  <a:close/>
                </a:path>
              </a:pathLst>
            </a:custGeom>
            <a:solidFill>
              <a:srgbClr val="88858D"/>
            </a:solidFill>
          </p:spPr>
          <p:txBody>
            <a:bodyPr wrap="square" lIns="0" tIns="0" rIns="0" bIns="0" rtlCol="0"/>
            <a:lstStyle/>
            <a:p>
              <a:endParaRPr lang="fr-FR" noProof="0" dirty="0"/>
            </a:p>
          </p:txBody>
        </p:sp>
        <p:sp>
          <p:nvSpPr>
            <p:cNvPr id="7653" name="object 7653"/>
            <p:cNvSpPr/>
            <p:nvPr/>
          </p:nvSpPr>
          <p:spPr>
            <a:xfrm>
              <a:off x="8408688" y="5314486"/>
              <a:ext cx="3810" cy="1090295"/>
            </a:xfrm>
            <a:custGeom>
              <a:avLst/>
              <a:gdLst/>
              <a:ahLst/>
              <a:cxnLst/>
              <a:rect l="l" t="t" r="r" b="b"/>
              <a:pathLst>
                <a:path w="3809" h="1090295">
                  <a:moveTo>
                    <a:pt x="3602" y="841655"/>
                  </a:moveTo>
                  <a:lnTo>
                    <a:pt x="3602" y="1089961"/>
                  </a:lnTo>
                </a:path>
                <a:path w="3809" h="1090295">
                  <a:moveTo>
                    <a:pt x="0" y="1089505"/>
                  </a:moveTo>
                  <a:lnTo>
                    <a:pt x="0" y="841655"/>
                  </a:lnTo>
                </a:path>
                <a:path w="3809" h="1090295">
                  <a:moveTo>
                    <a:pt x="3602" y="741325"/>
                  </a:moveTo>
                  <a:lnTo>
                    <a:pt x="3602" y="841655"/>
                  </a:lnTo>
                </a:path>
                <a:path w="3809" h="1090295">
                  <a:moveTo>
                    <a:pt x="0" y="841655"/>
                  </a:moveTo>
                  <a:lnTo>
                    <a:pt x="0" y="741325"/>
                  </a:lnTo>
                </a:path>
                <a:path w="3809" h="1090295">
                  <a:moveTo>
                    <a:pt x="3602" y="639957"/>
                  </a:moveTo>
                  <a:lnTo>
                    <a:pt x="3602" y="703225"/>
                  </a:lnTo>
                </a:path>
                <a:path w="3809" h="1090295">
                  <a:moveTo>
                    <a:pt x="0" y="703225"/>
                  </a:moveTo>
                  <a:lnTo>
                    <a:pt x="0" y="639072"/>
                  </a:lnTo>
                </a:path>
                <a:path w="3809" h="1090295">
                  <a:moveTo>
                    <a:pt x="3602" y="721005"/>
                  </a:moveTo>
                  <a:lnTo>
                    <a:pt x="3602" y="741325"/>
                  </a:lnTo>
                </a:path>
                <a:path w="3809" h="1090295">
                  <a:moveTo>
                    <a:pt x="0" y="741325"/>
                  </a:moveTo>
                  <a:lnTo>
                    <a:pt x="0" y="721005"/>
                  </a:lnTo>
                </a:path>
                <a:path w="3809" h="1090295">
                  <a:moveTo>
                    <a:pt x="3602" y="703225"/>
                  </a:moveTo>
                  <a:lnTo>
                    <a:pt x="3602" y="721005"/>
                  </a:lnTo>
                </a:path>
                <a:path w="3809" h="1090295">
                  <a:moveTo>
                    <a:pt x="0" y="721005"/>
                  </a:moveTo>
                  <a:lnTo>
                    <a:pt x="0" y="703225"/>
                  </a:lnTo>
                </a:path>
                <a:path w="3809" h="1090295">
                  <a:moveTo>
                    <a:pt x="3602" y="4725"/>
                  </a:moveTo>
                  <a:lnTo>
                    <a:pt x="3602" y="21277"/>
                  </a:lnTo>
                </a:path>
                <a:path w="3809" h="1090295">
                  <a:moveTo>
                    <a:pt x="0" y="21016"/>
                  </a:moveTo>
                  <a:lnTo>
                    <a:pt x="0" y="4725"/>
                  </a:lnTo>
                </a:path>
                <a:path w="3809" h="1090295">
                  <a:moveTo>
                    <a:pt x="3602" y="369"/>
                  </a:moveTo>
                  <a:lnTo>
                    <a:pt x="3602" y="4725"/>
                  </a:lnTo>
                </a:path>
                <a:path w="3809" h="1090295">
                  <a:moveTo>
                    <a:pt x="0" y="4725"/>
                  </a:moveTo>
                  <a:lnTo>
                    <a:pt x="0" y="0"/>
                  </a:lnTo>
                </a:path>
              </a:pathLst>
            </a:custGeom>
            <a:ln w="3175">
              <a:solidFill>
                <a:srgbClr val="88858D"/>
              </a:solidFill>
            </a:ln>
          </p:spPr>
          <p:txBody>
            <a:bodyPr wrap="square" lIns="0" tIns="0" rIns="0" bIns="0" rtlCol="0"/>
            <a:lstStyle/>
            <a:p>
              <a:endParaRPr lang="fr-FR" noProof="0" dirty="0"/>
            </a:p>
          </p:txBody>
        </p:sp>
        <p:sp>
          <p:nvSpPr>
            <p:cNvPr id="7654" name="object 7654"/>
            <p:cNvSpPr/>
            <p:nvPr/>
          </p:nvSpPr>
          <p:spPr>
            <a:xfrm>
              <a:off x="8412289" y="5315038"/>
              <a:ext cx="1905" cy="1089660"/>
            </a:xfrm>
            <a:custGeom>
              <a:avLst/>
              <a:gdLst/>
              <a:ahLst/>
              <a:cxnLst/>
              <a:rect l="l" t="t" r="r" b="b"/>
              <a:pathLst>
                <a:path w="1904" h="1089660">
                  <a:moveTo>
                    <a:pt x="1676" y="639826"/>
                  </a:moveTo>
                  <a:lnTo>
                    <a:pt x="0" y="639826"/>
                  </a:lnTo>
                  <a:lnTo>
                    <a:pt x="0" y="1089418"/>
                  </a:lnTo>
                  <a:lnTo>
                    <a:pt x="1676" y="1089418"/>
                  </a:lnTo>
                  <a:lnTo>
                    <a:pt x="1676" y="639826"/>
                  </a:lnTo>
                  <a:close/>
                </a:path>
                <a:path w="1904" h="1089660">
                  <a:moveTo>
                    <a:pt x="1676" y="0"/>
                  </a:moveTo>
                  <a:lnTo>
                    <a:pt x="0" y="0"/>
                  </a:lnTo>
                  <a:lnTo>
                    <a:pt x="0" y="20853"/>
                  </a:lnTo>
                  <a:lnTo>
                    <a:pt x="1676" y="20853"/>
                  </a:lnTo>
                  <a:lnTo>
                    <a:pt x="1676" y="0"/>
                  </a:lnTo>
                  <a:close/>
                </a:path>
              </a:pathLst>
            </a:custGeom>
            <a:solidFill>
              <a:srgbClr val="88858B"/>
            </a:solidFill>
          </p:spPr>
          <p:txBody>
            <a:bodyPr wrap="square" lIns="0" tIns="0" rIns="0" bIns="0" rtlCol="0"/>
            <a:lstStyle/>
            <a:p>
              <a:endParaRPr lang="fr-FR" noProof="0" dirty="0"/>
            </a:p>
          </p:txBody>
        </p:sp>
        <p:sp>
          <p:nvSpPr>
            <p:cNvPr id="7655" name="object 7655"/>
            <p:cNvSpPr/>
            <p:nvPr/>
          </p:nvSpPr>
          <p:spPr>
            <a:xfrm>
              <a:off x="8412291" y="5314856"/>
              <a:ext cx="1905" cy="1090295"/>
            </a:xfrm>
            <a:custGeom>
              <a:avLst/>
              <a:gdLst/>
              <a:ahLst/>
              <a:cxnLst/>
              <a:rect l="l" t="t" r="r" b="b"/>
              <a:pathLst>
                <a:path w="1904" h="1090295">
                  <a:moveTo>
                    <a:pt x="1681" y="841285"/>
                  </a:moveTo>
                  <a:lnTo>
                    <a:pt x="1681" y="1089804"/>
                  </a:lnTo>
                </a:path>
                <a:path w="1904" h="1090295">
                  <a:moveTo>
                    <a:pt x="0" y="1089591"/>
                  </a:moveTo>
                  <a:lnTo>
                    <a:pt x="0" y="841285"/>
                  </a:lnTo>
                </a:path>
                <a:path w="1904" h="1090295">
                  <a:moveTo>
                    <a:pt x="1681" y="740955"/>
                  </a:moveTo>
                  <a:lnTo>
                    <a:pt x="1681" y="841285"/>
                  </a:lnTo>
                </a:path>
                <a:path w="1904" h="1090295">
                  <a:moveTo>
                    <a:pt x="0" y="841285"/>
                  </a:moveTo>
                  <a:lnTo>
                    <a:pt x="0" y="740955"/>
                  </a:lnTo>
                </a:path>
                <a:path w="1904" h="1090295">
                  <a:moveTo>
                    <a:pt x="1681" y="640001"/>
                  </a:moveTo>
                  <a:lnTo>
                    <a:pt x="1681" y="702855"/>
                  </a:lnTo>
                </a:path>
                <a:path w="1904" h="1090295">
                  <a:moveTo>
                    <a:pt x="0" y="702855"/>
                  </a:moveTo>
                  <a:lnTo>
                    <a:pt x="0" y="639588"/>
                  </a:lnTo>
                </a:path>
                <a:path w="1904" h="1090295">
                  <a:moveTo>
                    <a:pt x="1681" y="720635"/>
                  </a:moveTo>
                  <a:lnTo>
                    <a:pt x="1681" y="740955"/>
                  </a:lnTo>
                </a:path>
                <a:path w="1904" h="1090295">
                  <a:moveTo>
                    <a:pt x="0" y="740955"/>
                  </a:moveTo>
                  <a:lnTo>
                    <a:pt x="0" y="720635"/>
                  </a:lnTo>
                </a:path>
                <a:path w="1904" h="1090295">
                  <a:moveTo>
                    <a:pt x="1681" y="702855"/>
                  </a:moveTo>
                  <a:lnTo>
                    <a:pt x="1681" y="720635"/>
                  </a:lnTo>
                </a:path>
                <a:path w="1904" h="1090295">
                  <a:moveTo>
                    <a:pt x="0" y="720635"/>
                  </a:moveTo>
                  <a:lnTo>
                    <a:pt x="0" y="702855"/>
                  </a:lnTo>
                </a:path>
                <a:path w="1904" h="1090295">
                  <a:moveTo>
                    <a:pt x="1681" y="4355"/>
                  </a:moveTo>
                  <a:lnTo>
                    <a:pt x="1681" y="21029"/>
                  </a:lnTo>
                </a:path>
                <a:path w="1904" h="1090295">
                  <a:moveTo>
                    <a:pt x="0" y="20908"/>
                  </a:moveTo>
                  <a:lnTo>
                    <a:pt x="0" y="4355"/>
                  </a:lnTo>
                </a:path>
                <a:path w="1904" h="1090295">
                  <a:moveTo>
                    <a:pt x="1681" y="172"/>
                  </a:moveTo>
                  <a:lnTo>
                    <a:pt x="1681" y="4355"/>
                  </a:lnTo>
                </a:path>
                <a:path w="1904" h="1090295">
                  <a:moveTo>
                    <a:pt x="0" y="4355"/>
                  </a:moveTo>
                  <a:lnTo>
                    <a:pt x="0" y="0"/>
                  </a:lnTo>
                </a:path>
              </a:pathLst>
            </a:custGeom>
            <a:ln w="3175">
              <a:solidFill>
                <a:srgbClr val="88858B"/>
              </a:solidFill>
            </a:ln>
          </p:spPr>
          <p:txBody>
            <a:bodyPr wrap="square" lIns="0" tIns="0" rIns="0" bIns="0" rtlCol="0"/>
            <a:lstStyle/>
            <a:p>
              <a:endParaRPr lang="fr-FR" noProof="0" dirty="0"/>
            </a:p>
          </p:txBody>
        </p:sp>
        <p:sp>
          <p:nvSpPr>
            <p:cNvPr id="7656" name="object 7656"/>
            <p:cNvSpPr/>
            <p:nvPr/>
          </p:nvSpPr>
          <p:spPr>
            <a:xfrm>
              <a:off x="8413966" y="5315406"/>
              <a:ext cx="3810" cy="1090295"/>
            </a:xfrm>
            <a:custGeom>
              <a:avLst/>
              <a:gdLst/>
              <a:ahLst/>
              <a:cxnLst/>
              <a:rect l="l" t="t" r="r" b="b"/>
              <a:pathLst>
                <a:path w="3809" h="1090295">
                  <a:moveTo>
                    <a:pt x="3606" y="640346"/>
                  </a:moveTo>
                  <a:lnTo>
                    <a:pt x="0" y="639457"/>
                  </a:lnTo>
                  <a:lnTo>
                    <a:pt x="0" y="1089266"/>
                  </a:lnTo>
                  <a:lnTo>
                    <a:pt x="3606" y="1089710"/>
                  </a:lnTo>
                  <a:lnTo>
                    <a:pt x="3606" y="640346"/>
                  </a:lnTo>
                  <a:close/>
                </a:path>
                <a:path w="3809" h="1090295">
                  <a:moveTo>
                    <a:pt x="3606" y="0"/>
                  </a:moveTo>
                  <a:lnTo>
                    <a:pt x="0" y="0"/>
                  </a:lnTo>
                  <a:lnTo>
                    <a:pt x="0" y="20485"/>
                  </a:lnTo>
                  <a:lnTo>
                    <a:pt x="3606" y="20485"/>
                  </a:lnTo>
                  <a:lnTo>
                    <a:pt x="3606" y="0"/>
                  </a:lnTo>
                  <a:close/>
                </a:path>
              </a:pathLst>
            </a:custGeom>
            <a:solidFill>
              <a:srgbClr val="88858B"/>
            </a:solidFill>
          </p:spPr>
          <p:txBody>
            <a:bodyPr wrap="square" lIns="0" tIns="0" rIns="0" bIns="0" rtlCol="0"/>
            <a:lstStyle/>
            <a:p>
              <a:endParaRPr lang="fr-FR" noProof="0" dirty="0"/>
            </a:p>
          </p:txBody>
        </p:sp>
        <p:sp>
          <p:nvSpPr>
            <p:cNvPr id="7657" name="object 7657"/>
            <p:cNvSpPr/>
            <p:nvPr/>
          </p:nvSpPr>
          <p:spPr>
            <a:xfrm>
              <a:off x="8413972" y="5315028"/>
              <a:ext cx="3810" cy="1090295"/>
            </a:xfrm>
            <a:custGeom>
              <a:avLst/>
              <a:gdLst/>
              <a:ahLst/>
              <a:cxnLst/>
              <a:rect l="l" t="t" r="r" b="b"/>
              <a:pathLst>
                <a:path w="3809" h="1090295">
                  <a:moveTo>
                    <a:pt x="3602" y="841113"/>
                  </a:moveTo>
                  <a:lnTo>
                    <a:pt x="3602" y="1090077"/>
                  </a:lnTo>
                </a:path>
                <a:path w="3809" h="1090295">
                  <a:moveTo>
                    <a:pt x="0" y="1089632"/>
                  </a:moveTo>
                  <a:lnTo>
                    <a:pt x="0" y="841113"/>
                  </a:lnTo>
                </a:path>
                <a:path w="3809" h="1090295">
                  <a:moveTo>
                    <a:pt x="3602" y="740783"/>
                  </a:moveTo>
                  <a:lnTo>
                    <a:pt x="3602" y="841113"/>
                  </a:lnTo>
                </a:path>
                <a:path w="3809" h="1090295">
                  <a:moveTo>
                    <a:pt x="0" y="841113"/>
                  </a:moveTo>
                  <a:lnTo>
                    <a:pt x="0" y="740783"/>
                  </a:lnTo>
                </a:path>
                <a:path w="3809" h="1090295">
                  <a:moveTo>
                    <a:pt x="3602" y="640714"/>
                  </a:moveTo>
                  <a:lnTo>
                    <a:pt x="3602" y="702683"/>
                  </a:lnTo>
                </a:path>
                <a:path w="3809" h="1090295">
                  <a:moveTo>
                    <a:pt x="0" y="702683"/>
                  </a:moveTo>
                  <a:lnTo>
                    <a:pt x="0" y="639829"/>
                  </a:lnTo>
                </a:path>
                <a:path w="3809" h="1090295">
                  <a:moveTo>
                    <a:pt x="3602" y="720463"/>
                  </a:moveTo>
                  <a:lnTo>
                    <a:pt x="3602" y="740783"/>
                  </a:lnTo>
                </a:path>
                <a:path w="3809" h="1090295">
                  <a:moveTo>
                    <a:pt x="0" y="740783"/>
                  </a:moveTo>
                  <a:lnTo>
                    <a:pt x="0" y="720463"/>
                  </a:lnTo>
                </a:path>
                <a:path w="3809" h="1090295">
                  <a:moveTo>
                    <a:pt x="3602" y="702683"/>
                  </a:moveTo>
                  <a:lnTo>
                    <a:pt x="3602" y="720463"/>
                  </a:lnTo>
                </a:path>
                <a:path w="3809" h="1090295">
                  <a:moveTo>
                    <a:pt x="0" y="720463"/>
                  </a:moveTo>
                  <a:lnTo>
                    <a:pt x="0" y="702683"/>
                  </a:lnTo>
                </a:path>
                <a:path w="3809" h="1090295">
                  <a:moveTo>
                    <a:pt x="3602" y="4183"/>
                  </a:moveTo>
                  <a:lnTo>
                    <a:pt x="3602" y="21118"/>
                  </a:lnTo>
                </a:path>
                <a:path w="3809" h="1090295">
                  <a:moveTo>
                    <a:pt x="0" y="20857"/>
                  </a:moveTo>
                  <a:lnTo>
                    <a:pt x="0" y="4183"/>
                  </a:lnTo>
                </a:path>
                <a:path w="3809" h="1090295">
                  <a:moveTo>
                    <a:pt x="3602" y="369"/>
                  </a:moveTo>
                  <a:lnTo>
                    <a:pt x="3602" y="4183"/>
                  </a:lnTo>
                </a:path>
                <a:path w="3809" h="1090295">
                  <a:moveTo>
                    <a:pt x="0" y="4183"/>
                  </a:moveTo>
                  <a:lnTo>
                    <a:pt x="0" y="0"/>
                  </a:lnTo>
                </a:path>
              </a:pathLst>
            </a:custGeom>
            <a:ln w="3175">
              <a:solidFill>
                <a:srgbClr val="88858B"/>
              </a:solidFill>
            </a:ln>
          </p:spPr>
          <p:txBody>
            <a:bodyPr wrap="square" lIns="0" tIns="0" rIns="0" bIns="0" rtlCol="0"/>
            <a:lstStyle/>
            <a:p>
              <a:endParaRPr lang="fr-FR" noProof="0" dirty="0"/>
            </a:p>
          </p:txBody>
        </p:sp>
        <p:sp>
          <p:nvSpPr>
            <p:cNvPr id="7658" name="object 7658"/>
            <p:cNvSpPr/>
            <p:nvPr/>
          </p:nvSpPr>
          <p:spPr>
            <a:xfrm>
              <a:off x="8417572" y="5315775"/>
              <a:ext cx="3810" cy="1089660"/>
            </a:xfrm>
            <a:custGeom>
              <a:avLst/>
              <a:gdLst/>
              <a:ahLst/>
              <a:cxnLst/>
              <a:rect l="l" t="t" r="r" b="b"/>
              <a:pathLst>
                <a:path w="3809" h="1089660">
                  <a:moveTo>
                    <a:pt x="3594" y="640854"/>
                  </a:moveTo>
                  <a:lnTo>
                    <a:pt x="0" y="639978"/>
                  </a:lnTo>
                  <a:lnTo>
                    <a:pt x="0" y="1089342"/>
                  </a:lnTo>
                  <a:lnTo>
                    <a:pt x="3594" y="1089342"/>
                  </a:lnTo>
                  <a:lnTo>
                    <a:pt x="3594" y="640854"/>
                  </a:lnTo>
                  <a:close/>
                </a:path>
                <a:path w="3809" h="1089660">
                  <a:moveTo>
                    <a:pt x="3594" y="0"/>
                  </a:moveTo>
                  <a:lnTo>
                    <a:pt x="0" y="0"/>
                  </a:lnTo>
                  <a:lnTo>
                    <a:pt x="0" y="20383"/>
                  </a:lnTo>
                  <a:lnTo>
                    <a:pt x="3594" y="20383"/>
                  </a:lnTo>
                  <a:lnTo>
                    <a:pt x="3594" y="0"/>
                  </a:lnTo>
                  <a:close/>
                </a:path>
              </a:pathLst>
            </a:custGeom>
            <a:solidFill>
              <a:srgbClr val="88858B"/>
            </a:solidFill>
          </p:spPr>
          <p:txBody>
            <a:bodyPr wrap="square" lIns="0" tIns="0" rIns="0" bIns="0" rtlCol="0"/>
            <a:lstStyle/>
            <a:p>
              <a:endParaRPr lang="fr-FR" noProof="0" dirty="0"/>
            </a:p>
          </p:txBody>
        </p:sp>
        <p:sp>
          <p:nvSpPr>
            <p:cNvPr id="7659" name="object 7659"/>
            <p:cNvSpPr/>
            <p:nvPr/>
          </p:nvSpPr>
          <p:spPr>
            <a:xfrm>
              <a:off x="8417575" y="5315398"/>
              <a:ext cx="3810" cy="1090295"/>
            </a:xfrm>
            <a:custGeom>
              <a:avLst/>
              <a:gdLst/>
              <a:ahLst/>
              <a:cxnLst/>
              <a:rect l="l" t="t" r="r" b="b"/>
              <a:pathLst>
                <a:path w="3809" h="1090295">
                  <a:moveTo>
                    <a:pt x="3602" y="840743"/>
                  </a:moveTo>
                  <a:lnTo>
                    <a:pt x="3602" y="1090073"/>
                  </a:lnTo>
                </a:path>
                <a:path w="3809" h="1090295">
                  <a:moveTo>
                    <a:pt x="0" y="1089708"/>
                  </a:moveTo>
                  <a:lnTo>
                    <a:pt x="0" y="840743"/>
                  </a:lnTo>
                </a:path>
                <a:path w="3809" h="1090295">
                  <a:moveTo>
                    <a:pt x="3602" y="740413"/>
                  </a:moveTo>
                  <a:lnTo>
                    <a:pt x="3602" y="840743"/>
                  </a:lnTo>
                </a:path>
                <a:path w="3809" h="1090295">
                  <a:moveTo>
                    <a:pt x="0" y="840743"/>
                  </a:moveTo>
                  <a:lnTo>
                    <a:pt x="0" y="740413"/>
                  </a:lnTo>
                </a:path>
                <a:path w="3809" h="1090295">
                  <a:moveTo>
                    <a:pt x="3602" y="641230"/>
                  </a:moveTo>
                  <a:lnTo>
                    <a:pt x="3602" y="702313"/>
                  </a:lnTo>
                </a:path>
                <a:path w="3809" h="1090295">
                  <a:moveTo>
                    <a:pt x="0" y="702313"/>
                  </a:moveTo>
                  <a:lnTo>
                    <a:pt x="0" y="640345"/>
                  </a:lnTo>
                </a:path>
                <a:path w="3809" h="1090295">
                  <a:moveTo>
                    <a:pt x="3602" y="720093"/>
                  </a:moveTo>
                  <a:lnTo>
                    <a:pt x="3602" y="740413"/>
                  </a:lnTo>
                </a:path>
                <a:path w="3809" h="1090295">
                  <a:moveTo>
                    <a:pt x="0" y="740413"/>
                  </a:moveTo>
                  <a:lnTo>
                    <a:pt x="0" y="720093"/>
                  </a:lnTo>
                </a:path>
                <a:path w="3809" h="1090295">
                  <a:moveTo>
                    <a:pt x="3602" y="702313"/>
                  </a:moveTo>
                  <a:lnTo>
                    <a:pt x="3602" y="720093"/>
                  </a:lnTo>
                </a:path>
                <a:path w="3809" h="1090295">
                  <a:moveTo>
                    <a:pt x="0" y="720093"/>
                  </a:moveTo>
                  <a:lnTo>
                    <a:pt x="0" y="702313"/>
                  </a:lnTo>
                </a:path>
                <a:path w="3809" h="1090295">
                  <a:moveTo>
                    <a:pt x="3602" y="3813"/>
                  </a:moveTo>
                  <a:lnTo>
                    <a:pt x="3602" y="21009"/>
                  </a:lnTo>
                </a:path>
                <a:path w="3809" h="1090295">
                  <a:moveTo>
                    <a:pt x="0" y="20748"/>
                  </a:moveTo>
                  <a:lnTo>
                    <a:pt x="0" y="3813"/>
                  </a:lnTo>
                </a:path>
                <a:path w="3809" h="1090295">
                  <a:moveTo>
                    <a:pt x="3602" y="369"/>
                  </a:moveTo>
                  <a:lnTo>
                    <a:pt x="3602" y="3813"/>
                  </a:lnTo>
                </a:path>
                <a:path w="3809" h="1090295">
                  <a:moveTo>
                    <a:pt x="0" y="3813"/>
                  </a:moveTo>
                  <a:lnTo>
                    <a:pt x="0" y="0"/>
                  </a:lnTo>
                </a:path>
              </a:pathLst>
            </a:custGeom>
            <a:ln w="3175">
              <a:solidFill>
                <a:srgbClr val="88858B"/>
              </a:solidFill>
            </a:ln>
          </p:spPr>
          <p:txBody>
            <a:bodyPr wrap="square" lIns="0" tIns="0" rIns="0" bIns="0" rtlCol="0"/>
            <a:lstStyle/>
            <a:p>
              <a:endParaRPr lang="fr-FR" noProof="0" dirty="0"/>
            </a:p>
          </p:txBody>
        </p:sp>
        <p:sp>
          <p:nvSpPr>
            <p:cNvPr id="7660" name="object 7660"/>
            <p:cNvSpPr/>
            <p:nvPr/>
          </p:nvSpPr>
          <p:spPr>
            <a:xfrm>
              <a:off x="8421167" y="5315965"/>
              <a:ext cx="2540" cy="1089660"/>
            </a:xfrm>
            <a:custGeom>
              <a:avLst/>
              <a:gdLst/>
              <a:ahLst/>
              <a:cxnLst/>
              <a:rect l="l" t="t" r="r" b="b"/>
              <a:pathLst>
                <a:path w="2540" h="1089660">
                  <a:moveTo>
                    <a:pt x="1930" y="641146"/>
                  </a:moveTo>
                  <a:lnTo>
                    <a:pt x="0" y="641146"/>
                  </a:lnTo>
                  <a:lnTo>
                    <a:pt x="0" y="1089507"/>
                  </a:lnTo>
                  <a:lnTo>
                    <a:pt x="1930" y="1089507"/>
                  </a:lnTo>
                  <a:lnTo>
                    <a:pt x="1930" y="641146"/>
                  </a:lnTo>
                  <a:close/>
                </a:path>
                <a:path w="2540" h="1089660">
                  <a:moveTo>
                    <a:pt x="1930" y="0"/>
                  </a:moveTo>
                  <a:lnTo>
                    <a:pt x="0" y="0"/>
                  </a:lnTo>
                  <a:lnTo>
                    <a:pt x="0" y="20447"/>
                  </a:lnTo>
                  <a:lnTo>
                    <a:pt x="1930" y="20447"/>
                  </a:lnTo>
                  <a:lnTo>
                    <a:pt x="1930" y="0"/>
                  </a:lnTo>
                  <a:close/>
                </a:path>
              </a:pathLst>
            </a:custGeom>
            <a:solidFill>
              <a:srgbClr val="88858B"/>
            </a:solidFill>
          </p:spPr>
          <p:txBody>
            <a:bodyPr wrap="square" lIns="0" tIns="0" rIns="0" bIns="0" rtlCol="0"/>
            <a:lstStyle/>
            <a:p>
              <a:endParaRPr lang="fr-FR" noProof="0" dirty="0"/>
            </a:p>
          </p:txBody>
        </p:sp>
        <p:sp>
          <p:nvSpPr>
            <p:cNvPr id="7661" name="object 7661"/>
            <p:cNvSpPr/>
            <p:nvPr/>
          </p:nvSpPr>
          <p:spPr>
            <a:xfrm>
              <a:off x="8421178" y="5315767"/>
              <a:ext cx="2540" cy="1090295"/>
            </a:xfrm>
            <a:custGeom>
              <a:avLst/>
              <a:gdLst/>
              <a:ahLst/>
              <a:cxnLst/>
              <a:rect l="l" t="t" r="r" b="b"/>
              <a:pathLst>
                <a:path w="2540" h="1090295">
                  <a:moveTo>
                    <a:pt x="1921" y="840374"/>
                  </a:moveTo>
                  <a:lnTo>
                    <a:pt x="1921" y="1089899"/>
                  </a:lnTo>
                </a:path>
                <a:path w="2540" h="1090295">
                  <a:moveTo>
                    <a:pt x="0" y="1089704"/>
                  </a:moveTo>
                  <a:lnTo>
                    <a:pt x="0" y="840374"/>
                  </a:lnTo>
                </a:path>
                <a:path w="2540" h="1090295">
                  <a:moveTo>
                    <a:pt x="1921" y="740044"/>
                  </a:moveTo>
                  <a:lnTo>
                    <a:pt x="1921" y="840374"/>
                  </a:lnTo>
                </a:path>
                <a:path w="2540" h="1090295">
                  <a:moveTo>
                    <a:pt x="0" y="840374"/>
                  </a:moveTo>
                  <a:lnTo>
                    <a:pt x="0" y="740044"/>
                  </a:lnTo>
                </a:path>
                <a:path w="2540" h="1090295">
                  <a:moveTo>
                    <a:pt x="1921" y="641333"/>
                  </a:moveTo>
                  <a:lnTo>
                    <a:pt x="1921" y="701944"/>
                  </a:lnTo>
                </a:path>
                <a:path w="2540" h="1090295">
                  <a:moveTo>
                    <a:pt x="0" y="701944"/>
                  </a:moveTo>
                  <a:lnTo>
                    <a:pt x="0" y="640861"/>
                  </a:lnTo>
                </a:path>
                <a:path w="2540" h="1090295">
                  <a:moveTo>
                    <a:pt x="1921" y="719724"/>
                  </a:moveTo>
                  <a:lnTo>
                    <a:pt x="1921" y="740044"/>
                  </a:lnTo>
                </a:path>
                <a:path w="2540" h="1090295">
                  <a:moveTo>
                    <a:pt x="0" y="740044"/>
                  </a:moveTo>
                  <a:lnTo>
                    <a:pt x="0" y="719724"/>
                  </a:lnTo>
                </a:path>
                <a:path w="2540" h="1090295">
                  <a:moveTo>
                    <a:pt x="1921" y="701944"/>
                  </a:moveTo>
                  <a:lnTo>
                    <a:pt x="1921" y="719724"/>
                  </a:lnTo>
                </a:path>
                <a:path w="2540" h="1090295">
                  <a:moveTo>
                    <a:pt x="0" y="719724"/>
                  </a:moveTo>
                  <a:lnTo>
                    <a:pt x="0" y="701944"/>
                  </a:lnTo>
                </a:path>
                <a:path w="2540" h="1090295">
                  <a:moveTo>
                    <a:pt x="1921" y="3444"/>
                  </a:moveTo>
                  <a:lnTo>
                    <a:pt x="1921" y="20778"/>
                  </a:lnTo>
                </a:path>
                <a:path w="2540" h="1090295">
                  <a:moveTo>
                    <a:pt x="0" y="20639"/>
                  </a:moveTo>
                  <a:lnTo>
                    <a:pt x="0" y="3444"/>
                  </a:lnTo>
                </a:path>
                <a:path w="2540" h="1090295">
                  <a:moveTo>
                    <a:pt x="1921" y="197"/>
                  </a:moveTo>
                  <a:lnTo>
                    <a:pt x="1921" y="3444"/>
                  </a:lnTo>
                </a:path>
                <a:path w="2540" h="1090295">
                  <a:moveTo>
                    <a:pt x="0" y="3444"/>
                  </a:moveTo>
                  <a:lnTo>
                    <a:pt x="0" y="0"/>
                  </a:lnTo>
                </a:path>
              </a:pathLst>
            </a:custGeom>
            <a:ln w="3175">
              <a:solidFill>
                <a:srgbClr val="88858B"/>
              </a:solidFill>
            </a:ln>
          </p:spPr>
          <p:txBody>
            <a:bodyPr wrap="square" lIns="0" tIns="0" rIns="0" bIns="0" rtlCol="0"/>
            <a:lstStyle/>
            <a:p>
              <a:endParaRPr lang="fr-FR" noProof="0" dirty="0"/>
            </a:p>
          </p:txBody>
        </p:sp>
        <p:sp>
          <p:nvSpPr>
            <p:cNvPr id="7662" name="object 7662"/>
            <p:cNvSpPr/>
            <p:nvPr/>
          </p:nvSpPr>
          <p:spPr>
            <a:xfrm>
              <a:off x="8423097" y="5316346"/>
              <a:ext cx="3810" cy="1089660"/>
            </a:xfrm>
            <a:custGeom>
              <a:avLst/>
              <a:gdLst/>
              <a:ahLst/>
              <a:cxnLst/>
              <a:rect l="l" t="t" r="r" b="b"/>
              <a:pathLst>
                <a:path w="3809" h="1089660">
                  <a:moveTo>
                    <a:pt x="3594" y="641642"/>
                  </a:moveTo>
                  <a:lnTo>
                    <a:pt x="0" y="640765"/>
                  </a:lnTo>
                  <a:lnTo>
                    <a:pt x="0" y="1089329"/>
                  </a:lnTo>
                  <a:lnTo>
                    <a:pt x="3594" y="1089329"/>
                  </a:lnTo>
                  <a:lnTo>
                    <a:pt x="3594" y="641642"/>
                  </a:lnTo>
                  <a:close/>
                </a:path>
                <a:path w="3809" h="1089660">
                  <a:moveTo>
                    <a:pt x="3594" y="0"/>
                  </a:moveTo>
                  <a:lnTo>
                    <a:pt x="0" y="0"/>
                  </a:lnTo>
                  <a:lnTo>
                    <a:pt x="0" y="20205"/>
                  </a:lnTo>
                  <a:lnTo>
                    <a:pt x="3594" y="20205"/>
                  </a:lnTo>
                  <a:lnTo>
                    <a:pt x="3594" y="0"/>
                  </a:lnTo>
                  <a:close/>
                </a:path>
              </a:pathLst>
            </a:custGeom>
            <a:solidFill>
              <a:srgbClr val="87848B"/>
            </a:solidFill>
          </p:spPr>
          <p:txBody>
            <a:bodyPr wrap="square" lIns="0" tIns="0" rIns="0" bIns="0" rtlCol="0"/>
            <a:lstStyle/>
            <a:p>
              <a:endParaRPr lang="fr-FR" noProof="0" dirty="0"/>
            </a:p>
          </p:txBody>
        </p:sp>
        <p:sp>
          <p:nvSpPr>
            <p:cNvPr id="7663" name="object 7663"/>
            <p:cNvSpPr/>
            <p:nvPr/>
          </p:nvSpPr>
          <p:spPr>
            <a:xfrm>
              <a:off x="8423099" y="5315964"/>
              <a:ext cx="3810" cy="1090295"/>
            </a:xfrm>
            <a:custGeom>
              <a:avLst/>
              <a:gdLst/>
              <a:ahLst/>
              <a:cxnLst/>
              <a:rect l="l" t="t" r="r" b="b"/>
              <a:pathLst>
                <a:path w="3809" h="1090295">
                  <a:moveTo>
                    <a:pt x="3602" y="840177"/>
                  </a:moveTo>
                  <a:lnTo>
                    <a:pt x="3602" y="1090067"/>
                  </a:lnTo>
                </a:path>
                <a:path w="3809" h="1090295">
                  <a:moveTo>
                    <a:pt x="0" y="1089701"/>
                  </a:moveTo>
                  <a:lnTo>
                    <a:pt x="0" y="840177"/>
                  </a:lnTo>
                </a:path>
                <a:path w="3809" h="1090295">
                  <a:moveTo>
                    <a:pt x="3602" y="739847"/>
                  </a:moveTo>
                  <a:lnTo>
                    <a:pt x="3602" y="840177"/>
                  </a:lnTo>
                </a:path>
                <a:path w="3809" h="1090295">
                  <a:moveTo>
                    <a:pt x="0" y="840177"/>
                  </a:moveTo>
                  <a:lnTo>
                    <a:pt x="0" y="739847"/>
                  </a:lnTo>
                </a:path>
                <a:path w="3809" h="1090295">
                  <a:moveTo>
                    <a:pt x="3602" y="642021"/>
                  </a:moveTo>
                  <a:lnTo>
                    <a:pt x="3602" y="701747"/>
                  </a:lnTo>
                </a:path>
                <a:path w="3809" h="1090295">
                  <a:moveTo>
                    <a:pt x="0" y="701747"/>
                  </a:moveTo>
                  <a:lnTo>
                    <a:pt x="0" y="641136"/>
                  </a:lnTo>
                </a:path>
                <a:path w="3809" h="1090295">
                  <a:moveTo>
                    <a:pt x="3602" y="719527"/>
                  </a:moveTo>
                  <a:lnTo>
                    <a:pt x="3602" y="739847"/>
                  </a:lnTo>
                </a:path>
                <a:path w="3809" h="1090295">
                  <a:moveTo>
                    <a:pt x="0" y="739847"/>
                  </a:moveTo>
                  <a:lnTo>
                    <a:pt x="0" y="719527"/>
                  </a:lnTo>
                </a:path>
                <a:path w="3809" h="1090295">
                  <a:moveTo>
                    <a:pt x="3602" y="701747"/>
                  </a:moveTo>
                  <a:lnTo>
                    <a:pt x="3602" y="719527"/>
                  </a:lnTo>
                </a:path>
                <a:path w="3809" h="1090295">
                  <a:moveTo>
                    <a:pt x="0" y="719527"/>
                  </a:moveTo>
                  <a:lnTo>
                    <a:pt x="0" y="701747"/>
                  </a:lnTo>
                </a:path>
                <a:path w="3809" h="1090295">
                  <a:moveTo>
                    <a:pt x="3602" y="3247"/>
                  </a:moveTo>
                  <a:lnTo>
                    <a:pt x="3602" y="20842"/>
                  </a:lnTo>
                </a:path>
                <a:path w="3809" h="1090295">
                  <a:moveTo>
                    <a:pt x="0" y="20581"/>
                  </a:moveTo>
                  <a:lnTo>
                    <a:pt x="0" y="3247"/>
                  </a:lnTo>
                </a:path>
                <a:path w="3809" h="1090295">
                  <a:moveTo>
                    <a:pt x="3602" y="369"/>
                  </a:moveTo>
                  <a:lnTo>
                    <a:pt x="3602" y="3247"/>
                  </a:lnTo>
                </a:path>
                <a:path w="3809" h="1090295">
                  <a:moveTo>
                    <a:pt x="0" y="3247"/>
                  </a:moveTo>
                  <a:lnTo>
                    <a:pt x="0" y="0"/>
                  </a:lnTo>
                </a:path>
              </a:pathLst>
            </a:custGeom>
            <a:ln w="3175">
              <a:solidFill>
                <a:srgbClr val="87848B"/>
              </a:solidFill>
            </a:ln>
          </p:spPr>
          <p:txBody>
            <a:bodyPr wrap="square" lIns="0" tIns="0" rIns="0" bIns="0" rtlCol="0"/>
            <a:lstStyle/>
            <a:p>
              <a:endParaRPr lang="fr-FR" noProof="0" dirty="0"/>
            </a:p>
          </p:txBody>
        </p:sp>
        <p:sp>
          <p:nvSpPr>
            <p:cNvPr id="7664" name="object 7664"/>
            <p:cNvSpPr/>
            <p:nvPr/>
          </p:nvSpPr>
          <p:spPr>
            <a:xfrm>
              <a:off x="8426691" y="5316715"/>
              <a:ext cx="3810" cy="1089660"/>
            </a:xfrm>
            <a:custGeom>
              <a:avLst/>
              <a:gdLst/>
              <a:ahLst/>
              <a:cxnLst/>
              <a:rect l="l" t="t" r="r" b="b"/>
              <a:pathLst>
                <a:path w="3809" h="1089660">
                  <a:moveTo>
                    <a:pt x="3606" y="642162"/>
                  </a:moveTo>
                  <a:lnTo>
                    <a:pt x="0" y="641273"/>
                  </a:lnTo>
                  <a:lnTo>
                    <a:pt x="0" y="1089317"/>
                  </a:lnTo>
                  <a:lnTo>
                    <a:pt x="3606" y="1089317"/>
                  </a:lnTo>
                  <a:lnTo>
                    <a:pt x="3606" y="642162"/>
                  </a:lnTo>
                  <a:close/>
                </a:path>
                <a:path w="3809" h="1089660">
                  <a:moveTo>
                    <a:pt x="3606" y="0"/>
                  </a:moveTo>
                  <a:lnTo>
                    <a:pt x="0" y="0"/>
                  </a:lnTo>
                  <a:lnTo>
                    <a:pt x="0" y="20104"/>
                  </a:lnTo>
                  <a:lnTo>
                    <a:pt x="3606" y="20104"/>
                  </a:lnTo>
                  <a:lnTo>
                    <a:pt x="3606" y="0"/>
                  </a:lnTo>
                  <a:close/>
                </a:path>
              </a:pathLst>
            </a:custGeom>
            <a:solidFill>
              <a:srgbClr val="87848B"/>
            </a:solidFill>
          </p:spPr>
          <p:txBody>
            <a:bodyPr wrap="square" lIns="0" tIns="0" rIns="0" bIns="0" rtlCol="0"/>
            <a:lstStyle/>
            <a:p>
              <a:endParaRPr lang="fr-FR" noProof="0" dirty="0"/>
            </a:p>
          </p:txBody>
        </p:sp>
        <p:sp>
          <p:nvSpPr>
            <p:cNvPr id="7665" name="object 7665"/>
            <p:cNvSpPr/>
            <p:nvPr/>
          </p:nvSpPr>
          <p:spPr>
            <a:xfrm>
              <a:off x="8426702" y="5316334"/>
              <a:ext cx="3810" cy="1090295"/>
            </a:xfrm>
            <a:custGeom>
              <a:avLst/>
              <a:gdLst/>
              <a:ahLst/>
              <a:cxnLst/>
              <a:rect l="l" t="t" r="r" b="b"/>
              <a:pathLst>
                <a:path w="3809" h="1090295">
                  <a:moveTo>
                    <a:pt x="3602" y="839807"/>
                  </a:moveTo>
                  <a:lnTo>
                    <a:pt x="3602" y="1090063"/>
                  </a:lnTo>
                </a:path>
                <a:path w="3809" h="1090295">
                  <a:moveTo>
                    <a:pt x="0" y="1089697"/>
                  </a:moveTo>
                  <a:lnTo>
                    <a:pt x="0" y="839807"/>
                  </a:lnTo>
                </a:path>
                <a:path w="3809" h="1090295">
                  <a:moveTo>
                    <a:pt x="3602" y="739477"/>
                  </a:moveTo>
                  <a:lnTo>
                    <a:pt x="3602" y="839807"/>
                  </a:lnTo>
                </a:path>
                <a:path w="3809" h="1090295">
                  <a:moveTo>
                    <a:pt x="0" y="839807"/>
                  </a:moveTo>
                  <a:lnTo>
                    <a:pt x="0" y="739477"/>
                  </a:lnTo>
                </a:path>
                <a:path w="3809" h="1090295">
                  <a:moveTo>
                    <a:pt x="3602" y="642537"/>
                  </a:moveTo>
                  <a:lnTo>
                    <a:pt x="3602" y="701377"/>
                  </a:lnTo>
                </a:path>
                <a:path w="3809" h="1090295">
                  <a:moveTo>
                    <a:pt x="0" y="701377"/>
                  </a:moveTo>
                  <a:lnTo>
                    <a:pt x="0" y="641652"/>
                  </a:lnTo>
                </a:path>
                <a:path w="3809" h="1090295">
                  <a:moveTo>
                    <a:pt x="3602" y="719157"/>
                  </a:moveTo>
                  <a:lnTo>
                    <a:pt x="3602" y="739477"/>
                  </a:lnTo>
                </a:path>
                <a:path w="3809" h="1090295">
                  <a:moveTo>
                    <a:pt x="0" y="739477"/>
                  </a:moveTo>
                  <a:lnTo>
                    <a:pt x="0" y="719157"/>
                  </a:lnTo>
                </a:path>
                <a:path w="3809" h="1090295">
                  <a:moveTo>
                    <a:pt x="3602" y="701377"/>
                  </a:moveTo>
                  <a:lnTo>
                    <a:pt x="3602" y="719157"/>
                  </a:lnTo>
                </a:path>
                <a:path w="3809" h="1090295">
                  <a:moveTo>
                    <a:pt x="0" y="719157"/>
                  </a:moveTo>
                  <a:lnTo>
                    <a:pt x="0" y="701377"/>
                  </a:lnTo>
                </a:path>
                <a:path w="3809" h="1090295">
                  <a:moveTo>
                    <a:pt x="3602" y="2877"/>
                  </a:moveTo>
                  <a:lnTo>
                    <a:pt x="3602" y="20733"/>
                  </a:lnTo>
                </a:path>
                <a:path w="3809" h="1090295">
                  <a:moveTo>
                    <a:pt x="0" y="20473"/>
                  </a:moveTo>
                  <a:lnTo>
                    <a:pt x="0" y="2877"/>
                  </a:lnTo>
                </a:path>
                <a:path w="3809" h="1090295">
                  <a:moveTo>
                    <a:pt x="3602" y="369"/>
                  </a:moveTo>
                  <a:lnTo>
                    <a:pt x="3602" y="2877"/>
                  </a:lnTo>
                </a:path>
                <a:path w="3809" h="1090295">
                  <a:moveTo>
                    <a:pt x="0" y="2877"/>
                  </a:moveTo>
                  <a:lnTo>
                    <a:pt x="0" y="0"/>
                  </a:lnTo>
                </a:path>
              </a:pathLst>
            </a:custGeom>
            <a:ln w="3175">
              <a:solidFill>
                <a:srgbClr val="87848B"/>
              </a:solidFill>
            </a:ln>
          </p:spPr>
          <p:txBody>
            <a:bodyPr wrap="square" lIns="0" tIns="0" rIns="0" bIns="0" rtlCol="0"/>
            <a:lstStyle/>
            <a:p>
              <a:endParaRPr lang="fr-FR" noProof="0" dirty="0"/>
            </a:p>
          </p:txBody>
        </p:sp>
        <p:sp>
          <p:nvSpPr>
            <p:cNvPr id="7666" name="object 7666"/>
            <p:cNvSpPr/>
            <p:nvPr/>
          </p:nvSpPr>
          <p:spPr>
            <a:xfrm>
              <a:off x="8430298" y="5317083"/>
              <a:ext cx="3810" cy="1089660"/>
            </a:xfrm>
            <a:custGeom>
              <a:avLst/>
              <a:gdLst/>
              <a:ahLst/>
              <a:cxnLst/>
              <a:rect l="l" t="t" r="r" b="b"/>
              <a:pathLst>
                <a:path w="3809" h="1089660">
                  <a:moveTo>
                    <a:pt x="3606" y="642683"/>
                  </a:moveTo>
                  <a:lnTo>
                    <a:pt x="0" y="641794"/>
                  </a:lnTo>
                  <a:lnTo>
                    <a:pt x="0" y="1089317"/>
                  </a:lnTo>
                  <a:lnTo>
                    <a:pt x="3606" y="1089317"/>
                  </a:lnTo>
                  <a:lnTo>
                    <a:pt x="3606" y="642683"/>
                  </a:lnTo>
                  <a:close/>
                </a:path>
                <a:path w="3809" h="1089660">
                  <a:moveTo>
                    <a:pt x="3606" y="0"/>
                  </a:moveTo>
                  <a:lnTo>
                    <a:pt x="0" y="0"/>
                  </a:lnTo>
                  <a:lnTo>
                    <a:pt x="0" y="19989"/>
                  </a:lnTo>
                  <a:lnTo>
                    <a:pt x="3606" y="19989"/>
                  </a:lnTo>
                  <a:lnTo>
                    <a:pt x="3606" y="0"/>
                  </a:lnTo>
                  <a:close/>
                </a:path>
              </a:pathLst>
            </a:custGeom>
            <a:solidFill>
              <a:srgbClr val="87848B"/>
            </a:solidFill>
          </p:spPr>
          <p:txBody>
            <a:bodyPr wrap="square" lIns="0" tIns="0" rIns="0" bIns="0" rtlCol="0"/>
            <a:lstStyle/>
            <a:p>
              <a:endParaRPr lang="fr-FR" noProof="0" dirty="0"/>
            </a:p>
          </p:txBody>
        </p:sp>
        <p:sp>
          <p:nvSpPr>
            <p:cNvPr id="7667" name="object 7667"/>
            <p:cNvSpPr/>
            <p:nvPr/>
          </p:nvSpPr>
          <p:spPr>
            <a:xfrm>
              <a:off x="8430305" y="5316703"/>
              <a:ext cx="3810" cy="1090295"/>
            </a:xfrm>
            <a:custGeom>
              <a:avLst/>
              <a:gdLst/>
              <a:ahLst/>
              <a:cxnLst/>
              <a:rect l="l" t="t" r="r" b="b"/>
              <a:pathLst>
                <a:path w="3809" h="1090295">
                  <a:moveTo>
                    <a:pt x="3602" y="839438"/>
                  </a:moveTo>
                  <a:lnTo>
                    <a:pt x="3602" y="1090059"/>
                  </a:lnTo>
                </a:path>
                <a:path w="3809" h="1090295">
                  <a:moveTo>
                    <a:pt x="0" y="1089693"/>
                  </a:moveTo>
                  <a:lnTo>
                    <a:pt x="0" y="839438"/>
                  </a:lnTo>
                </a:path>
                <a:path w="3809" h="1090295">
                  <a:moveTo>
                    <a:pt x="3602" y="739108"/>
                  </a:moveTo>
                  <a:lnTo>
                    <a:pt x="3602" y="839438"/>
                  </a:lnTo>
                </a:path>
                <a:path w="3809" h="1090295">
                  <a:moveTo>
                    <a:pt x="0" y="839438"/>
                  </a:moveTo>
                  <a:lnTo>
                    <a:pt x="0" y="739108"/>
                  </a:lnTo>
                </a:path>
                <a:path w="3809" h="1090295">
                  <a:moveTo>
                    <a:pt x="3602" y="643053"/>
                  </a:moveTo>
                  <a:lnTo>
                    <a:pt x="3602" y="701008"/>
                  </a:lnTo>
                </a:path>
                <a:path w="3809" h="1090295">
                  <a:moveTo>
                    <a:pt x="0" y="701008"/>
                  </a:moveTo>
                  <a:lnTo>
                    <a:pt x="0" y="642168"/>
                  </a:lnTo>
                </a:path>
                <a:path w="3809" h="1090295">
                  <a:moveTo>
                    <a:pt x="3602" y="718788"/>
                  </a:moveTo>
                  <a:lnTo>
                    <a:pt x="3602" y="739108"/>
                  </a:lnTo>
                </a:path>
                <a:path w="3809" h="1090295">
                  <a:moveTo>
                    <a:pt x="0" y="739108"/>
                  </a:moveTo>
                  <a:lnTo>
                    <a:pt x="0" y="718788"/>
                  </a:lnTo>
                </a:path>
                <a:path w="3809" h="1090295">
                  <a:moveTo>
                    <a:pt x="3602" y="701008"/>
                  </a:moveTo>
                  <a:lnTo>
                    <a:pt x="3602" y="718788"/>
                  </a:lnTo>
                </a:path>
                <a:path w="3809" h="1090295">
                  <a:moveTo>
                    <a:pt x="0" y="718788"/>
                  </a:moveTo>
                  <a:lnTo>
                    <a:pt x="0" y="701008"/>
                  </a:lnTo>
                </a:path>
                <a:path w="3809" h="1090295">
                  <a:moveTo>
                    <a:pt x="3602" y="2508"/>
                  </a:moveTo>
                  <a:lnTo>
                    <a:pt x="3602" y="20625"/>
                  </a:lnTo>
                </a:path>
                <a:path w="3809" h="1090295">
                  <a:moveTo>
                    <a:pt x="0" y="20364"/>
                  </a:moveTo>
                  <a:lnTo>
                    <a:pt x="0" y="2508"/>
                  </a:lnTo>
                </a:path>
                <a:path w="3809" h="1090295">
                  <a:moveTo>
                    <a:pt x="3602" y="369"/>
                  </a:moveTo>
                  <a:lnTo>
                    <a:pt x="3602" y="2508"/>
                  </a:lnTo>
                </a:path>
                <a:path w="3809" h="1090295">
                  <a:moveTo>
                    <a:pt x="0" y="2508"/>
                  </a:moveTo>
                  <a:lnTo>
                    <a:pt x="0" y="0"/>
                  </a:lnTo>
                </a:path>
              </a:pathLst>
            </a:custGeom>
            <a:ln w="3175">
              <a:solidFill>
                <a:srgbClr val="87848B"/>
              </a:solidFill>
            </a:ln>
          </p:spPr>
          <p:txBody>
            <a:bodyPr wrap="square" lIns="0" tIns="0" rIns="0" bIns="0" rtlCol="0"/>
            <a:lstStyle/>
            <a:p>
              <a:endParaRPr lang="fr-FR" noProof="0" dirty="0"/>
            </a:p>
          </p:txBody>
        </p:sp>
        <p:sp>
          <p:nvSpPr>
            <p:cNvPr id="7668" name="object 7668"/>
            <p:cNvSpPr/>
            <p:nvPr/>
          </p:nvSpPr>
          <p:spPr>
            <a:xfrm>
              <a:off x="8433905" y="5317248"/>
              <a:ext cx="1905" cy="1089660"/>
            </a:xfrm>
            <a:custGeom>
              <a:avLst/>
              <a:gdLst/>
              <a:ahLst/>
              <a:cxnLst/>
              <a:rect l="l" t="t" r="r" b="b"/>
              <a:pathLst>
                <a:path w="1904" h="1089660">
                  <a:moveTo>
                    <a:pt x="1676" y="642924"/>
                  </a:moveTo>
                  <a:lnTo>
                    <a:pt x="0" y="642924"/>
                  </a:lnTo>
                  <a:lnTo>
                    <a:pt x="0" y="1089520"/>
                  </a:lnTo>
                  <a:lnTo>
                    <a:pt x="1676" y="1089520"/>
                  </a:lnTo>
                  <a:lnTo>
                    <a:pt x="1676" y="642924"/>
                  </a:lnTo>
                  <a:close/>
                </a:path>
                <a:path w="1904" h="1089660">
                  <a:moveTo>
                    <a:pt x="1676" y="0"/>
                  </a:moveTo>
                  <a:lnTo>
                    <a:pt x="0" y="0"/>
                  </a:lnTo>
                  <a:lnTo>
                    <a:pt x="0" y="20205"/>
                  </a:lnTo>
                  <a:lnTo>
                    <a:pt x="1676" y="20205"/>
                  </a:lnTo>
                  <a:lnTo>
                    <a:pt x="1676" y="0"/>
                  </a:lnTo>
                  <a:close/>
                </a:path>
              </a:pathLst>
            </a:custGeom>
            <a:solidFill>
              <a:srgbClr val="87848B"/>
            </a:solidFill>
          </p:spPr>
          <p:txBody>
            <a:bodyPr wrap="square" lIns="0" tIns="0" rIns="0" bIns="0" rtlCol="0"/>
            <a:lstStyle/>
            <a:p>
              <a:endParaRPr lang="fr-FR" noProof="0" dirty="0"/>
            </a:p>
          </p:txBody>
        </p:sp>
        <p:sp>
          <p:nvSpPr>
            <p:cNvPr id="7669" name="object 7669"/>
            <p:cNvSpPr/>
            <p:nvPr/>
          </p:nvSpPr>
          <p:spPr>
            <a:xfrm>
              <a:off x="8433908" y="5317073"/>
              <a:ext cx="1905" cy="1090295"/>
            </a:xfrm>
            <a:custGeom>
              <a:avLst/>
              <a:gdLst/>
              <a:ahLst/>
              <a:cxnLst/>
              <a:rect l="l" t="t" r="r" b="b"/>
              <a:pathLst>
                <a:path w="1904" h="1090295">
                  <a:moveTo>
                    <a:pt x="1681" y="839068"/>
                  </a:moveTo>
                  <a:lnTo>
                    <a:pt x="1681" y="1089860"/>
                  </a:lnTo>
                </a:path>
                <a:path w="1904" h="1090295">
                  <a:moveTo>
                    <a:pt x="0" y="1089689"/>
                  </a:moveTo>
                  <a:lnTo>
                    <a:pt x="0" y="839068"/>
                  </a:lnTo>
                </a:path>
                <a:path w="1904" h="1090295">
                  <a:moveTo>
                    <a:pt x="1681" y="738738"/>
                  </a:moveTo>
                  <a:lnTo>
                    <a:pt x="1681" y="839068"/>
                  </a:lnTo>
                </a:path>
                <a:path w="1904" h="1090295">
                  <a:moveTo>
                    <a:pt x="0" y="839068"/>
                  </a:moveTo>
                  <a:lnTo>
                    <a:pt x="0" y="738738"/>
                  </a:lnTo>
                </a:path>
                <a:path w="1904" h="1090295">
                  <a:moveTo>
                    <a:pt x="1681" y="643097"/>
                  </a:moveTo>
                  <a:lnTo>
                    <a:pt x="1681" y="700638"/>
                  </a:lnTo>
                </a:path>
                <a:path w="1904" h="1090295">
                  <a:moveTo>
                    <a:pt x="0" y="700638"/>
                  </a:moveTo>
                  <a:lnTo>
                    <a:pt x="0" y="642684"/>
                  </a:lnTo>
                </a:path>
                <a:path w="1904" h="1090295">
                  <a:moveTo>
                    <a:pt x="1681" y="718418"/>
                  </a:moveTo>
                  <a:lnTo>
                    <a:pt x="1681" y="738738"/>
                  </a:lnTo>
                </a:path>
                <a:path w="1904" h="1090295">
                  <a:moveTo>
                    <a:pt x="0" y="738738"/>
                  </a:moveTo>
                  <a:lnTo>
                    <a:pt x="0" y="718418"/>
                  </a:lnTo>
                </a:path>
                <a:path w="1904" h="1090295">
                  <a:moveTo>
                    <a:pt x="1681" y="700638"/>
                  </a:moveTo>
                  <a:lnTo>
                    <a:pt x="1681" y="718418"/>
                  </a:lnTo>
                </a:path>
                <a:path w="1904" h="1090295">
                  <a:moveTo>
                    <a:pt x="0" y="718418"/>
                  </a:moveTo>
                  <a:lnTo>
                    <a:pt x="0" y="700638"/>
                  </a:lnTo>
                </a:path>
                <a:path w="1904" h="1090295">
                  <a:moveTo>
                    <a:pt x="1681" y="2138"/>
                  </a:moveTo>
                  <a:lnTo>
                    <a:pt x="1681" y="20377"/>
                  </a:lnTo>
                </a:path>
                <a:path w="1904" h="1090295">
                  <a:moveTo>
                    <a:pt x="0" y="20255"/>
                  </a:moveTo>
                  <a:lnTo>
                    <a:pt x="0" y="2138"/>
                  </a:lnTo>
                </a:path>
                <a:path w="1904" h="1090295">
                  <a:moveTo>
                    <a:pt x="1681" y="172"/>
                  </a:moveTo>
                  <a:lnTo>
                    <a:pt x="1681" y="2138"/>
                  </a:lnTo>
                </a:path>
                <a:path w="1904" h="1090295">
                  <a:moveTo>
                    <a:pt x="0" y="2138"/>
                  </a:moveTo>
                  <a:lnTo>
                    <a:pt x="0" y="0"/>
                  </a:lnTo>
                </a:path>
              </a:pathLst>
            </a:custGeom>
            <a:ln w="3175">
              <a:solidFill>
                <a:srgbClr val="87848B"/>
              </a:solidFill>
            </a:ln>
          </p:spPr>
          <p:txBody>
            <a:bodyPr wrap="square" lIns="0" tIns="0" rIns="0" bIns="0" rtlCol="0"/>
            <a:lstStyle/>
            <a:p>
              <a:endParaRPr lang="fr-FR" noProof="0" dirty="0"/>
            </a:p>
          </p:txBody>
        </p:sp>
        <p:sp>
          <p:nvSpPr>
            <p:cNvPr id="7670" name="object 7670"/>
            <p:cNvSpPr/>
            <p:nvPr/>
          </p:nvSpPr>
          <p:spPr>
            <a:xfrm>
              <a:off x="8435581" y="5317616"/>
              <a:ext cx="3810" cy="1089660"/>
            </a:xfrm>
            <a:custGeom>
              <a:avLst/>
              <a:gdLst/>
              <a:ahLst/>
              <a:cxnLst/>
              <a:rect l="l" t="t" r="r" b="b"/>
              <a:pathLst>
                <a:path w="3809" h="1089660">
                  <a:moveTo>
                    <a:pt x="3606" y="643686"/>
                  </a:moveTo>
                  <a:lnTo>
                    <a:pt x="2146" y="643686"/>
                  </a:lnTo>
                  <a:lnTo>
                    <a:pt x="2146" y="642543"/>
                  </a:lnTo>
                  <a:lnTo>
                    <a:pt x="0" y="642543"/>
                  </a:lnTo>
                  <a:lnTo>
                    <a:pt x="0" y="643686"/>
                  </a:lnTo>
                  <a:lnTo>
                    <a:pt x="0" y="1089177"/>
                  </a:lnTo>
                  <a:lnTo>
                    <a:pt x="3606" y="1089177"/>
                  </a:lnTo>
                  <a:lnTo>
                    <a:pt x="3606" y="643686"/>
                  </a:lnTo>
                  <a:close/>
                </a:path>
                <a:path w="3809" h="1089660">
                  <a:moveTo>
                    <a:pt x="3606" y="0"/>
                  </a:moveTo>
                  <a:lnTo>
                    <a:pt x="0" y="0"/>
                  </a:lnTo>
                  <a:lnTo>
                    <a:pt x="0" y="19837"/>
                  </a:lnTo>
                  <a:lnTo>
                    <a:pt x="3606" y="19837"/>
                  </a:lnTo>
                  <a:lnTo>
                    <a:pt x="3606" y="0"/>
                  </a:lnTo>
                  <a:close/>
                </a:path>
              </a:pathLst>
            </a:custGeom>
            <a:solidFill>
              <a:srgbClr val="87848A"/>
            </a:solidFill>
          </p:spPr>
          <p:txBody>
            <a:bodyPr wrap="square" lIns="0" tIns="0" rIns="0" bIns="0" rtlCol="0"/>
            <a:lstStyle/>
            <a:p>
              <a:endParaRPr lang="fr-FR" noProof="0" dirty="0"/>
            </a:p>
          </p:txBody>
        </p:sp>
        <p:sp>
          <p:nvSpPr>
            <p:cNvPr id="7671" name="object 7671"/>
            <p:cNvSpPr/>
            <p:nvPr/>
          </p:nvSpPr>
          <p:spPr>
            <a:xfrm>
              <a:off x="8435589" y="5317245"/>
              <a:ext cx="3810" cy="1090295"/>
            </a:xfrm>
            <a:custGeom>
              <a:avLst/>
              <a:gdLst/>
              <a:ahLst/>
              <a:cxnLst/>
              <a:rect l="l" t="t" r="r" b="b"/>
              <a:pathLst>
                <a:path w="3809" h="1090295">
                  <a:moveTo>
                    <a:pt x="3602" y="838896"/>
                  </a:moveTo>
                  <a:lnTo>
                    <a:pt x="3602" y="1090053"/>
                  </a:lnTo>
                </a:path>
                <a:path w="3809" h="1090295">
                  <a:moveTo>
                    <a:pt x="0" y="1089688"/>
                  </a:moveTo>
                  <a:lnTo>
                    <a:pt x="0" y="838896"/>
                  </a:lnTo>
                </a:path>
                <a:path w="3809" h="1090295">
                  <a:moveTo>
                    <a:pt x="3602" y="738566"/>
                  </a:moveTo>
                  <a:lnTo>
                    <a:pt x="3602" y="838896"/>
                  </a:lnTo>
                </a:path>
                <a:path w="3809" h="1090295">
                  <a:moveTo>
                    <a:pt x="0" y="838896"/>
                  </a:moveTo>
                  <a:lnTo>
                    <a:pt x="0" y="738566"/>
                  </a:lnTo>
                </a:path>
                <a:path w="3809" h="1090295">
                  <a:moveTo>
                    <a:pt x="3602" y="643898"/>
                  </a:moveTo>
                  <a:lnTo>
                    <a:pt x="3602" y="700466"/>
                  </a:lnTo>
                </a:path>
                <a:path w="3809" h="1090295">
                  <a:moveTo>
                    <a:pt x="0" y="700466"/>
                  </a:moveTo>
                  <a:lnTo>
                    <a:pt x="0" y="642925"/>
                  </a:lnTo>
                </a:path>
                <a:path w="3809" h="1090295">
                  <a:moveTo>
                    <a:pt x="3602" y="718246"/>
                  </a:moveTo>
                  <a:lnTo>
                    <a:pt x="3602" y="738566"/>
                  </a:lnTo>
                </a:path>
                <a:path w="3809" h="1090295">
                  <a:moveTo>
                    <a:pt x="0" y="738566"/>
                  </a:moveTo>
                  <a:lnTo>
                    <a:pt x="0" y="718246"/>
                  </a:lnTo>
                </a:path>
                <a:path w="3809" h="1090295">
                  <a:moveTo>
                    <a:pt x="3602" y="700466"/>
                  </a:moveTo>
                  <a:lnTo>
                    <a:pt x="3602" y="718246"/>
                  </a:lnTo>
                </a:path>
                <a:path w="3809" h="1090295">
                  <a:moveTo>
                    <a:pt x="0" y="718246"/>
                  </a:moveTo>
                  <a:lnTo>
                    <a:pt x="0" y="700466"/>
                  </a:lnTo>
                </a:path>
                <a:path w="3809" h="1090295">
                  <a:moveTo>
                    <a:pt x="3602" y="1966"/>
                  </a:moveTo>
                  <a:lnTo>
                    <a:pt x="3602" y="20465"/>
                  </a:lnTo>
                </a:path>
                <a:path w="3809" h="1090295">
                  <a:moveTo>
                    <a:pt x="0" y="20204"/>
                  </a:moveTo>
                  <a:lnTo>
                    <a:pt x="0" y="1966"/>
                  </a:lnTo>
                </a:path>
                <a:path w="3809" h="1090295">
                  <a:moveTo>
                    <a:pt x="3602" y="369"/>
                  </a:moveTo>
                  <a:lnTo>
                    <a:pt x="3602" y="1966"/>
                  </a:lnTo>
                </a:path>
                <a:path w="3809" h="1090295">
                  <a:moveTo>
                    <a:pt x="0" y="1966"/>
                  </a:moveTo>
                  <a:lnTo>
                    <a:pt x="0" y="0"/>
                  </a:lnTo>
                </a:path>
              </a:pathLst>
            </a:custGeom>
            <a:ln w="3175">
              <a:solidFill>
                <a:srgbClr val="87848A"/>
              </a:solidFill>
            </a:ln>
          </p:spPr>
          <p:txBody>
            <a:bodyPr wrap="square" lIns="0" tIns="0" rIns="0" bIns="0" rtlCol="0"/>
            <a:lstStyle/>
            <a:p>
              <a:endParaRPr lang="fr-FR" noProof="0" dirty="0"/>
            </a:p>
          </p:txBody>
        </p:sp>
        <p:sp>
          <p:nvSpPr>
            <p:cNvPr id="7672" name="object 7672"/>
            <p:cNvSpPr/>
            <p:nvPr/>
          </p:nvSpPr>
          <p:spPr>
            <a:xfrm>
              <a:off x="8439188" y="5317985"/>
              <a:ext cx="3810" cy="1089660"/>
            </a:xfrm>
            <a:custGeom>
              <a:avLst/>
              <a:gdLst/>
              <a:ahLst/>
              <a:cxnLst/>
              <a:rect l="l" t="t" r="r" b="b"/>
              <a:pathLst>
                <a:path w="3809" h="1089660">
                  <a:moveTo>
                    <a:pt x="3606" y="644207"/>
                  </a:moveTo>
                  <a:lnTo>
                    <a:pt x="0" y="643166"/>
                  </a:lnTo>
                  <a:lnTo>
                    <a:pt x="0" y="1089317"/>
                  </a:lnTo>
                  <a:lnTo>
                    <a:pt x="3606" y="1089317"/>
                  </a:lnTo>
                  <a:lnTo>
                    <a:pt x="3606" y="644207"/>
                  </a:lnTo>
                  <a:close/>
                </a:path>
                <a:path w="3809" h="1089660">
                  <a:moveTo>
                    <a:pt x="3606" y="0"/>
                  </a:moveTo>
                  <a:lnTo>
                    <a:pt x="0" y="0"/>
                  </a:lnTo>
                  <a:lnTo>
                    <a:pt x="0" y="19735"/>
                  </a:lnTo>
                  <a:lnTo>
                    <a:pt x="3606" y="19735"/>
                  </a:lnTo>
                  <a:lnTo>
                    <a:pt x="3606" y="0"/>
                  </a:lnTo>
                  <a:close/>
                </a:path>
              </a:pathLst>
            </a:custGeom>
            <a:solidFill>
              <a:srgbClr val="87848A"/>
            </a:solidFill>
          </p:spPr>
          <p:txBody>
            <a:bodyPr wrap="square" lIns="0" tIns="0" rIns="0" bIns="0" rtlCol="0"/>
            <a:lstStyle/>
            <a:p>
              <a:endParaRPr lang="fr-FR" noProof="0" dirty="0"/>
            </a:p>
          </p:txBody>
        </p:sp>
        <p:sp>
          <p:nvSpPr>
            <p:cNvPr id="7673" name="object 7673"/>
            <p:cNvSpPr/>
            <p:nvPr/>
          </p:nvSpPr>
          <p:spPr>
            <a:xfrm>
              <a:off x="8439192" y="5317615"/>
              <a:ext cx="3810" cy="1090295"/>
            </a:xfrm>
            <a:custGeom>
              <a:avLst/>
              <a:gdLst/>
              <a:ahLst/>
              <a:cxnLst/>
              <a:rect l="l" t="t" r="r" b="b"/>
              <a:pathLst>
                <a:path w="3809" h="1090295">
                  <a:moveTo>
                    <a:pt x="3602" y="838526"/>
                  </a:moveTo>
                  <a:lnTo>
                    <a:pt x="3602" y="1090049"/>
                  </a:lnTo>
                </a:path>
                <a:path w="3809" h="1090295">
                  <a:moveTo>
                    <a:pt x="0" y="1089684"/>
                  </a:moveTo>
                  <a:lnTo>
                    <a:pt x="0" y="838526"/>
                  </a:lnTo>
                </a:path>
                <a:path w="3809" h="1090295">
                  <a:moveTo>
                    <a:pt x="3602" y="738196"/>
                  </a:moveTo>
                  <a:lnTo>
                    <a:pt x="3602" y="838526"/>
                  </a:lnTo>
                </a:path>
                <a:path w="3809" h="1090295">
                  <a:moveTo>
                    <a:pt x="0" y="838526"/>
                  </a:moveTo>
                  <a:lnTo>
                    <a:pt x="0" y="738196"/>
                  </a:lnTo>
                </a:path>
                <a:path w="3809" h="1090295">
                  <a:moveTo>
                    <a:pt x="3602" y="644573"/>
                  </a:moveTo>
                  <a:lnTo>
                    <a:pt x="3602" y="700096"/>
                  </a:lnTo>
                </a:path>
                <a:path w="3809" h="1090295">
                  <a:moveTo>
                    <a:pt x="0" y="700096"/>
                  </a:moveTo>
                  <a:lnTo>
                    <a:pt x="0" y="643529"/>
                  </a:lnTo>
                </a:path>
                <a:path w="3809" h="1090295">
                  <a:moveTo>
                    <a:pt x="3602" y="717876"/>
                  </a:moveTo>
                  <a:lnTo>
                    <a:pt x="3602" y="738196"/>
                  </a:lnTo>
                </a:path>
                <a:path w="3809" h="1090295">
                  <a:moveTo>
                    <a:pt x="0" y="738196"/>
                  </a:moveTo>
                  <a:lnTo>
                    <a:pt x="0" y="717876"/>
                  </a:lnTo>
                </a:path>
                <a:path w="3809" h="1090295">
                  <a:moveTo>
                    <a:pt x="3602" y="700096"/>
                  </a:moveTo>
                  <a:lnTo>
                    <a:pt x="3602" y="717876"/>
                  </a:lnTo>
                </a:path>
                <a:path w="3809" h="1090295">
                  <a:moveTo>
                    <a:pt x="0" y="717876"/>
                  </a:moveTo>
                  <a:lnTo>
                    <a:pt x="0" y="700096"/>
                  </a:lnTo>
                </a:path>
                <a:path w="3809" h="1090295">
                  <a:moveTo>
                    <a:pt x="3602" y="1596"/>
                  </a:moveTo>
                  <a:lnTo>
                    <a:pt x="3602" y="20356"/>
                  </a:lnTo>
                </a:path>
                <a:path w="3809" h="1090295">
                  <a:moveTo>
                    <a:pt x="0" y="20096"/>
                  </a:moveTo>
                  <a:lnTo>
                    <a:pt x="0" y="1596"/>
                  </a:lnTo>
                </a:path>
                <a:path w="3809" h="1090295">
                  <a:moveTo>
                    <a:pt x="3602" y="369"/>
                  </a:moveTo>
                  <a:lnTo>
                    <a:pt x="3602" y="1596"/>
                  </a:lnTo>
                </a:path>
                <a:path w="3809" h="1090295">
                  <a:moveTo>
                    <a:pt x="0" y="1596"/>
                  </a:moveTo>
                  <a:lnTo>
                    <a:pt x="0" y="0"/>
                  </a:lnTo>
                </a:path>
              </a:pathLst>
            </a:custGeom>
            <a:ln w="3175">
              <a:solidFill>
                <a:srgbClr val="87848A"/>
              </a:solidFill>
            </a:ln>
          </p:spPr>
          <p:txBody>
            <a:bodyPr wrap="square" lIns="0" tIns="0" rIns="0" bIns="0" rtlCol="0"/>
            <a:lstStyle/>
            <a:p>
              <a:endParaRPr lang="fr-FR" noProof="0" dirty="0"/>
            </a:p>
          </p:txBody>
        </p:sp>
        <p:sp>
          <p:nvSpPr>
            <p:cNvPr id="7674" name="object 7674"/>
            <p:cNvSpPr/>
            <p:nvPr/>
          </p:nvSpPr>
          <p:spPr>
            <a:xfrm>
              <a:off x="8442795" y="5318188"/>
              <a:ext cx="2540" cy="1089660"/>
            </a:xfrm>
            <a:custGeom>
              <a:avLst/>
              <a:gdLst/>
              <a:ahLst/>
              <a:cxnLst/>
              <a:rect l="l" t="t" r="r" b="b"/>
              <a:pathLst>
                <a:path w="2540" h="1089660">
                  <a:moveTo>
                    <a:pt x="1917" y="644563"/>
                  </a:moveTo>
                  <a:lnTo>
                    <a:pt x="0" y="644563"/>
                  </a:lnTo>
                  <a:lnTo>
                    <a:pt x="0" y="1089482"/>
                  </a:lnTo>
                  <a:lnTo>
                    <a:pt x="1917" y="1089482"/>
                  </a:lnTo>
                  <a:lnTo>
                    <a:pt x="1917" y="644563"/>
                  </a:lnTo>
                  <a:close/>
                </a:path>
                <a:path w="2540" h="1089660">
                  <a:moveTo>
                    <a:pt x="1917" y="0"/>
                  </a:moveTo>
                  <a:lnTo>
                    <a:pt x="0" y="0"/>
                  </a:lnTo>
                  <a:lnTo>
                    <a:pt x="0" y="19786"/>
                  </a:lnTo>
                  <a:lnTo>
                    <a:pt x="1917" y="19786"/>
                  </a:lnTo>
                  <a:lnTo>
                    <a:pt x="1917" y="0"/>
                  </a:lnTo>
                  <a:close/>
                </a:path>
              </a:pathLst>
            </a:custGeom>
            <a:solidFill>
              <a:srgbClr val="87848A"/>
            </a:solidFill>
          </p:spPr>
          <p:txBody>
            <a:bodyPr wrap="square" lIns="0" tIns="0" rIns="0" bIns="0" rtlCol="0"/>
            <a:lstStyle/>
            <a:p>
              <a:endParaRPr lang="fr-FR" noProof="0" dirty="0"/>
            </a:p>
          </p:txBody>
        </p:sp>
        <p:sp>
          <p:nvSpPr>
            <p:cNvPr id="7675" name="object 7675"/>
            <p:cNvSpPr/>
            <p:nvPr/>
          </p:nvSpPr>
          <p:spPr>
            <a:xfrm>
              <a:off x="8442795" y="5317985"/>
              <a:ext cx="2540" cy="1090295"/>
            </a:xfrm>
            <a:custGeom>
              <a:avLst/>
              <a:gdLst/>
              <a:ahLst/>
              <a:cxnLst/>
              <a:rect l="l" t="t" r="r" b="b"/>
              <a:pathLst>
                <a:path w="2540" h="1090295">
                  <a:moveTo>
                    <a:pt x="1921" y="838157"/>
                  </a:moveTo>
                  <a:lnTo>
                    <a:pt x="1921" y="1089875"/>
                  </a:lnTo>
                </a:path>
                <a:path w="2540" h="1090295">
                  <a:moveTo>
                    <a:pt x="0" y="1089680"/>
                  </a:moveTo>
                  <a:lnTo>
                    <a:pt x="0" y="838157"/>
                  </a:lnTo>
                </a:path>
                <a:path w="2540" h="1090295">
                  <a:moveTo>
                    <a:pt x="1921" y="737827"/>
                  </a:moveTo>
                  <a:lnTo>
                    <a:pt x="1921" y="838157"/>
                  </a:lnTo>
                </a:path>
                <a:path w="2540" h="1090295">
                  <a:moveTo>
                    <a:pt x="0" y="838157"/>
                  </a:moveTo>
                  <a:lnTo>
                    <a:pt x="0" y="737827"/>
                  </a:lnTo>
                </a:path>
                <a:path w="2540" h="1090295">
                  <a:moveTo>
                    <a:pt x="1921" y="644760"/>
                  </a:moveTo>
                  <a:lnTo>
                    <a:pt x="1921" y="699727"/>
                  </a:lnTo>
                </a:path>
                <a:path w="2540" h="1090295">
                  <a:moveTo>
                    <a:pt x="0" y="699727"/>
                  </a:moveTo>
                  <a:lnTo>
                    <a:pt x="0" y="644203"/>
                  </a:lnTo>
                </a:path>
                <a:path w="2540" h="1090295">
                  <a:moveTo>
                    <a:pt x="1921" y="717507"/>
                  </a:moveTo>
                  <a:lnTo>
                    <a:pt x="1921" y="737827"/>
                  </a:lnTo>
                </a:path>
                <a:path w="2540" h="1090295">
                  <a:moveTo>
                    <a:pt x="0" y="737827"/>
                  </a:moveTo>
                  <a:lnTo>
                    <a:pt x="0" y="717507"/>
                  </a:lnTo>
                </a:path>
                <a:path w="2540" h="1090295">
                  <a:moveTo>
                    <a:pt x="1921" y="699727"/>
                  </a:moveTo>
                  <a:lnTo>
                    <a:pt x="1921" y="717507"/>
                  </a:lnTo>
                </a:path>
                <a:path w="2540" h="1090295">
                  <a:moveTo>
                    <a:pt x="0" y="717507"/>
                  </a:moveTo>
                  <a:lnTo>
                    <a:pt x="0" y="699727"/>
                  </a:lnTo>
                </a:path>
                <a:path w="2540" h="1090295">
                  <a:moveTo>
                    <a:pt x="1921" y="1227"/>
                  </a:moveTo>
                  <a:lnTo>
                    <a:pt x="1921" y="20126"/>
                  </a:lnTo>
                </a:path>
                <a:path w="2540" h="1090295">
                  <a:moveTo>
                    <a:pt x="0" y="19987"/>
                  </a:moveTo>
                  <a:lnTo>
                    <a:pt x="0" y="1227"/>
                  </a:lnTo>
                </a:path>
                <a:path w="2540" h="1090295">
                  <a:moveTo>
                    <a:pt x="1921" y="197"/>
                  </a:moveTo>
                  <a:lnTo>
                    <a:pt x="1921" y="1227"/>
                  </a:lnTo>
                </a:path>
                <a:path w="2540" h="1090295">
                  <a:moveTo>
                    <a:pt x="0" y="1227"/>
                  </a:moveTo>
                  <a:lnTo>
                    <a:pt x="0" y="0"/>
                  </a:lnTo>
                </a:path>
              </a:pathLst>
            </a:custGeom>
            <a:ln w="3175">
              <a:solidFill>
                <a:srgbClr val="87848A"/>
              </a:solidFill>
            </a:ln>
          </p:spPr>
          <p:txBody>
            <a:bodyPr wrap="square" lIns="0" tIns="0" rIns="0" bIns="0" rtlCol="0"/>
            <a:lstStyle/>
            <a:p>
              <a:endParaRPr lang="fr-FR" noProof="0" dirty="0"/>
            </a:p>
          </p:txBody>
        </p:sp>
        <p:sp>
          <p:nvSpPr>
            <p:cNvPr id="7676" name="object 7676"/>
            <p:cNvSpPr/>
            <p:nvPr/>
          </p:nvSpPr>
          <p:spPr>
            <a:xfrm>
              <a:off x="8444713" y="5318556"/>
              <a:ext cx="3810" cy="1089660"/>
            </a:xfrm>
            <a:custGeom>
              <a:avLst/>
              <a:gdLst/>
              <a:ahLst/>
              <a:cxnLst/>
              <a:rect l="l" t="t" r="r" b="b"/>
              <a:pathLst>
                <a:path w="3809" h="1089660">
                  <a:moveTo>
                    <a:pt x="3606" y="645236"/>
                  </a:moveTo>
                  <a:lnTo>
                    <a:pt x="0" y="644194"/>
                  </a:lnTo>
                  <a:lnTo>
                    <a:pt x="0" y="1089304"/>
                  </a:lnTo>
                  <a:lnTo>
                    <a:pt x="3606" y="1089304"/>
                  </a:lnTo>
                  <a:lnTo>
                    <a:pt x="3606" y="645236"/>
                  </a:lnTo>
                  <a:close/>
                </a:path>
                <a:path w="3809" h="1089660">
                  <a:moveTo>
                    <a:pt x="3606" y="0"/>
                  </a:moveTo>
                  <a:lnTo>
                    <a:pt x="0" y="0"/>
                  </a:lnTo>
                  <a:lnTo>
                    <a:pt x="0" y="19558"/>
                  </a:lnTo>
                  <a:lnTo>
                    <a:pt x="3606" y="19558"/>
                  </a:lnTo>
                  <a:lnTo>
                    <a:pt x="3606" y="0"/>
                  </a:lnTo>
                  <a:close/>
                </a:path>
              </a:pathLst>
            </a:custGeom>
            <a:solidFill>
              <a:srgbClr val="87848A"/>
            </a:solidFill>
          </p:spPr>
          <p:txBody>
            <a:bodyPr wrap="square" lIns="0" tIns="0" rIns="0" bIns="0" rtlCol="0"/>
            <a:lstStyle/>
            <a:p>
              <a:endParaRPr lang="fr-FR" noProof="0" dirty="0"/>
            </a:p>
          </p:txBody>
        </p:sp>
        <p:sp>
          <p:nvSpPr>
            <p:cNvPr id="7677" name="object 7677"/>
            <p:cNvSpPr/>
            <p:nvPr/>
          </p:nvSpPr>
          <p:spPr>
            <a:xfrm>
              <a:off x="8444717" y="5318181"/>
              <a:ext cx="3810" cy="1090295"/>
            </a:xfrm>
            <a:custGeom>
              <a:avLst/>
              <a:gdLst/>
              <a:ahLst/>
              <a:cxnLst/>
              <a:rect l="l" t="t" r="r" b="b"/>
              <a:pathLst>
                <a:path w="3809" h="1090295">
                  <a:moveTo>
                    <a:pt x="3602" y="837960"/>
                  </a:moveTo>
                  <a:lnTo>
                    <a:pt x="3602" y="1090043"/>
                  </a:lnTo>
                </a:path>
                <a:path w="3809" h="1090295">
                  <a:moveTo>
                    <a:pt x="0" y="1089678"/>
                  </a:moveTo>
                  <a:lnTo>
                    <a:pt x="0" y="837960"/>
                  </a:lnTo>
                </a:path>
                <a:path w="3809" h="1090295">
                  <a:moveTo>
                    <a:pt x="3602" y="737630"/>
                  </a:moveTo>
                  <a:lnTo>
                    <a:pt x="3602" y="837960"/>
                  </a:lnTo>
                </a:path>
                <a:path w="3809" h="1090295">
                  <a:moveTo>
                    <a:pt x="0" y="837960"/>
                  </a:moveTo>
                  <a:lnTo>
                    <a:pt x="0" y="737630"/>
                  </a:lnTo>
                </a:path>
                <a:path w="3809" h="1090295">
                  <a:moveTo>
                    <a:pt x="3602" y="645606"/>
                  </a:moveTo>
                  <a:lnTo>
                    <a:pt x="3602" y="699530"/>
                  </a:lnTo>
                </a:path>
                <a:path w="3809" h="1090295">
                  <a:moveTo>
                    <a:pt x="0" y="699530"/>
                  </a:moveTo>
                  <a:lnTo>
                    <a:pt x="0" y="644563"/>
                  </a:lnTo>
                </a:path>
                <a:path w="3809" h="1090295">
                  <a:moveTo>
                    <a:pt x="3602" y="717310"/>
                  </a:moveTo>
                  <a:lnTo>
                    <a:pt x="3602" y="737630"/>
                  </a:lnTo>
                </a:path>
                <a:path w="3809" h="1090295">
                  <a:moveTo>
                    <a:pt x="0" y="737630"/>
                  </a:moveTo>
                  <a:lnTo>
                    <a:pt x="0" y="717310"/>
                  </a:lnTo>
                </a:path>
                <a:path w="3809" h="1090295">
                  <a:moveTo>
                    <a:pt x="3602" y="699530"/>
                  </a:moveTo>
                  <a:lnTo>
                    <a:pt x="3602" y="717310"/>
                  </a:lnTo>
                </a:path>
                <a:path w="3809" h="1090295">
                  <a:moveTo>
                    <a:pt x="0" y="717310"/>
                  </a:moveTo>
                  <a:lnTo>
                    <a:pt x="0" y="699530"/>
                  </a:lnTo>
                </a:path>
                <a:path w="3809" h="1090295">
                  <a:moveTo>
                    <a:pt x="3602" y="1030"/>
                  </a:moveTo>
                  <a:lnTo>
                    <a:pt x="3602" y="20190"/>
                  </a:lnTo>
                </a:path>
                <a:path w="3809" h="1090295">
                  <a:moveTo>
                    <a:pt x="0" y="19929"/>
                  </a:moveTo>
                  <a:lnTo>
                    <a:pt x="0" y="1030"/>
                  </a:lnTo>
                </a:path>
                <a:path w="3809" h="1090295">
                  <a:moveTo>
                    <a:pt x="3602" y="369"/>
                  </a:moveTo>
                  <a:lnTo>
                    <a:pt x="3602" y="1030"/>
                  </a:lnTo>
                </a:path>
                <a:path w="3809" h="1090295">
                  <a:moveTo>
                    <a:pt x="0" y="1030"/>
                  </a:moveTo>
                  <a:lnTo>
                    <a:pt x="0" y="0"/>
                  </a:lnTo>
                </a:path>
              </a:pathLst>
            </a:custGeom>
            <a:ln w="3175">
              <a:solidFill>
                <a:srgbClr val="87848A"/>
              </a:solidFill>
            </a:ln>
          </p:spPr>
          <p:txBody>
            <a:bodyPr wrap="square" lIns="0" tIns="0" rIns="0" bIns="0" rtlCol="0"/>
            <a:lstStyle/>
            <a:p>
              <a:endParaRPr lang="fr-FR" noProof="0" dirty="0"/>
            </a:p>
          </p:txBody>
        </p:sp>
        <p:sp>
          <p:nvSpPr>
            <p:cNvPr id="7678" name="object 7678"/>
            <p:cNvSpPr/>
            <p:nvPr/>
          </p:nvSpPr>
          <p:spPr>
            <a:xfrm>
              <a:off x="8448319" y="5319217"/>
              <a:ext cx="3810" cy="1089025"/>
            </a:xfrm>
            <a:custGeom>
              <a:avLst/>
              <a:gdLst/>
              <a:ahLst/>
              <a:cxnLst/>
              <a:rect l="l" t="t" r="r" b="b"/>
              <a:pathLst>
                <a:path w="3809" h="1089025">
                  <a:moveTo>
                    <a:pt x="3594" y="645617"/>
                  </a:moveTo>
                  <a:lnTo>
                    <a:pt x="0" y="644575"/>
                  </a:lnTo>
                  <a:lnTo>
                    <a:pt x="0" y="1089012"/>
                  </a:lnTo>
                  <a:lnTo>
                    <a:pt x="3594" y="1089012"/>
                  </a:lnTo>
                  <a:lnTo>
                    <a:pt x="3594" y="645617"/>
                  </a:lnTo>
                  <a:close/>
                </a:path>
                <a:path w="3809" h="1089025">
                  <a:moveTo>
                    <a:pt x="3594" y="0"/>
                  </a:moveTo>
                  <a:lnTo>
                    <a:pt x="0" y="0"/>
                  </a:lnTo>
                  <a:lnTo>
                    <a:pt x="0" y="19164"/>
                  </a:lnTo>
                  <a:lnTo>
                    <a:pt x="3594" y="19164"/>
                  </a:lnTo>
                  <a:lnTo>
                    <a:pt x="3594" y="0"/>
                  </a:lnTo>
                  <a:close/>
                </a:path>
              </a:pathLst>
            </a:custGeom>
            <a:solidFill>
              <a:srgbClr val="86848A"/>
            </a:solidFill>
          </p:spPr>
          <p:txBody>
            <a:bodyPr wrap="square" lIns="0" tIns="0" rIns="0" bIns="0" rtlCol="0"/>
            <a:lstStyle/>
            <a:p>
              <a:endParaRPr lang="fr-FR" noProof="0" dirty="0"/>
            </a:p>
          </p:txBody>
        </p:sp>
        <p:sp>
          <p:nvSpPr>
            <p:cNvPr id="7679" name="object 7679"/>
            <p:cNvSpPr/>
            <p:nvPr/>
          </p:nvSpPr>
          <p:spPr>
            <a:xfrm>
              <a:off x="8448319" y="5318551"/>
              <a:ext cx="3810" cy="1090295"/>
            </a:xfrm>
            <a:custGeom>
              <a:avLst/>
              <a:gdLst/>
              <a:ahLst/>
              <a:cxnLst/>
              <a:rect l="l" t="t" r="r" b="b"/>
              <a:pathLst>
                <a:path w="3809" h="1090295">
                  <a:moveTo>
                    <a:pt x="3602" y="837590"/>
                  </a:moveTo>
                  <a:lnTo>
                    <a:pt x="3602" y="1090039"/>
                  </a:lnTo>
                </a:path>
                <a:path w="3809" h="1090295">
                  <a:moveTo>
                    <a:pt x="0" y="1089674"/>
                  </a:moveTo>
                  <a:lnTo>
                    <a:pt x="0" y="837590"/>
                  </a:lnTo>
                </a:path>
                <a:path w="3809" h="1090295">
                  <a:moveTo>
                    <a:pt x="3602" y="737260"/>
                  </a:moveTo>
                  <a:lnTo>
                    <a:pt x="3602" y="837590"/>
                  </a:lnTo>
                </a:path>
                <a:path w="3809" h="1090295">
                  <a:moveTo>
                    <a:pt x="0" y="837590"/>
                  </a:moveTo>
                  <a:lnTo>
                    <a:pt x="0" y="737260"/>
                  </a:lnTo>
                </a:path>
                <a:path w="3809" h="1090295">
                  <a:moveTo>
                    <a:pt x="3602" y="646280"/>
                  </a:moveTo>
                  <a:lnTo>
                    <a:pt x="3602" y="699160"/>
                  </a:lnTo>
                </a:path>
                <a:path w="3809" h="1090295">
                  <a:moveTo>
                    <a:pt x="0" y="699160"/>
                  </a:moveTo>
                  <a:lnTo>
                    <a:pt x="0" y="645237"/>
                  </a:lnTo>
                </a:path>
                <a:path w="3809" h="1090295">
                  <a:moveTo>
                    <a:pt x="3602" y="716940"/>
                  </a:moveTo>
                  <a:lnTo>
                    <a:pt x="3602" y="737260"/>
                  </a:lnTo>
                </a:path>
                <a:path w="3809" h="1090295">
                  <a:moveTo>
                    <a:pt x="0" y="737260"/>
                  </a:moveTo>
                  <a:lnTo>
                    <a:pt x="0" y="716940"/>
                  </a:lnTo>
                </a:path>
                <a:path w="3809" h="1090295">
                  <a:moveTo>
                    <a:pt x="3602" y="699160"/>
                  </a:moveTo>
                  <a:lnTo>
                    <a:pt x="3602" y="716940"/>
                  </a:lnTo>
                </a:path>
                <a:path w="3809" h="1090295">
                  <a:moveTo>
                    <a:pt x="0" y="716940"/>
                  </a:moveTo>
                  <a:lnTo>
                    <a:pt x="0" y="699160"/>
                  </a:lnTo>
                </a:path>
                <a:path w="3809" h="1090295">
                  <a:moveTo>
                    <a:pt x="3602" y="660"/>
                  </a:moveTo>
                  <a:lnTo>
                    <a:pt x="3602" y="20081"/>
                  </a:lnTo>
                </a:path>
                <a:path w="3809" h="1090295">
                  <a:moveTo>
                    <a:pt x="0" y="19820"/>
                  </a:moveTo>
                  <a:lnTo>
                    <a:pt x="0" y="660"/>
                  </a:lnTo>
                </a:path>
                <a:path w="3809" h="1090295">
                  <a:moveTo>
                    <a:pt x="3602" y="369"/>
                  </a:moveTo>
                  <a:lnTo>
                    <a:pt x="3602" y="660"/>
                  </a:lnTo>
                </a:path>
                <a:path w="3809" h="1090295">
                  <a:moveTo>
                    <a:pt x="0" y="660"/>
                  </a:moveTo>
                  <a:lnTo>
                    <a:pt x="0" y="0"/>
                  </a:lnTo>
                </a:path>
              </a:pathLst>
            </a:custGeom>
            <a:ln w="3175">
              <a:solidFill>
                <a:srgbClr val="86848A"/>
              </a:solidFill>
            </a:ln>
          </p:spPr>
          <p:txBody>
            <a:bodyPr wrap="square" lIns="0" tIns="0" rIns="0" bIns="0" rtlCol="0"/>
            <a:lstStyle/>
            <a:p>
              <a:endParaRPr lang="fr-FR" noProof="0" dirty="0"/>
            </a:p>
          </p:txBody>
        </p:sp>
        <p:sp>
          <p:nvSpPr>
            <p:cNvPr id="7680" name="object 7680"/>
            <p:cNvSpPr/>
            <p:nvPr/>
          </p:nvSpPr>
          <p:spPr>
            <a:xfrm>
              <a:off x="8451914" y="5319217"/>
              <a:ext cx="1905" cy="1089660"/>
            </a:xfrm>
            <a:custGeom>
              <a:avLst/>
              <a:gdLst/>
              <a:ahLst/>
              <a:cxnLst/>
              <a:rect l="l" t="t" r="r" b="b"/>
              <a:pathLst>
                <a:path w="1904" h="1089660">
                  <a:moveTo>
                    <a:pt x="1689" y="646112"/>
                  </a:moveTo>
                  <a:lnTo>
                    <a:pt x="0" y="646112"/>
                  </a:lnTo>
                  <a:lnTo>
                    <a:pt x="0" y="1089380"/>
                  </a:lnTo>
                  <a:lnTo>
                    <a:pt x="1689" y="1089380"/>
                  </a:lnTo>
                  <a:lnTo>
                    <a:pt x="1689" y="646112"/>
                  </a:lnTo>
                  <a:close/>
                </a:path>
                <a:path w="1904" h="1089660">
                  <a:moveTo>
                    <a:pt x="1689" y="0"/>
                  </a:moveTo>
                  <a:lnTo>
                    <a:pt x="0" y="0"/>
                  </a:lnTo>
                  <a:lnTo>
                    <a:pt x="0" y="19545"/>
                  </a:lnTo>
                  <a:lnTo>
                    <a:pt x="1689" y="19545"/>
                  </a:lnTo>
                  <a:lnTo>
                    <a:pt x="1689" y="0"/>
                  </a:lnTo>
                  <a:close/>
                </a:path>
              </a:pathLst>
            </a:custGeom>
            <a:solidFill>
              <a:srgbClr val="86848A"/>
            </a:solidFill>
          </p:spPr>
          <p:txBody>
            <a:bodyPr wrap="square" lIns="0" tIns="0" rIns="0" bIns="0" rtlCol="0"/>
            <a:lstStyle/>
            <a:p>
              <a:endParaRPr lang="fr-FR" noProof="0" dirty="0"/>
            </a:p>
          </p:txBody>
        </p:sp>
        <p:sp>
          <p:nvSpPr>
            <p:cNvPr id="7681" name="object 7681"/>
            <p:cNvSpPr/>
            <p:nvPr/>
          </p:nvSpPr>
          <p:spPr>
            <a:xfrm>
              <a:off x="8451922" y="5318921"/>
              <a:ext cx="1905" cy="1090295"/>
            </a:xfrm>
            <a:custGeom>
              <a:avLst/>
              <a:gdLst/>
              <a:ahLst/>
              <a:cxnLst/>
              <a:rect l="l" t="t" r="r" b="b"/>
              <a:pathLst>
                <a:path w="1904" h="1090295">
                  <a:moveTo>
                    <a:pt x="1681" y="837220"/>
                  </a:moveTo>
                  <a:lnTo>
                    <a:pt x="1681" y="1089840"/>
                  </a:lnTo>
                </a:path>
                <a:path w="1904" h="1090295">
                  <a:moveTo>
                    <a:pt x="0" y="1089670"/>
                  </a:moveTo>
                  <a:lnTo>
                    <a:pt x="0" y="837220"/>
                  </a:lnTo>
                </a:path>
                <a:path w="1904" h="1090295">
                  <a:moveTo>
                    <a:pt x="1681" y="736890"/>
                  </a:moveTo>
                  <a:lnTo>
                    <a:pt x="1681" y="837220"/>
                  </a:lnTo>
                </a:path>
                <a:path w="1904" h="1090295">
                  <a:moveTo>
                    <a:pt x="0" y="837220"/>
                  </a:moveTo>
                  <a:lnTo>
                    <a:pt x="0" y="736890"/>
                  </a:lnTo>
                </a:path>
                <a:path w="1904" h="1090295">
                  <a:moveTo>
                    <a:pt x="1681" y="646398"/>
                  </a:moveTo>
                  <a:lnTo>
                    <a:pt x="1681" y="698790"/>
                  </a:lnTo>
                </a:path>
                <a:path w="1904" h="1090295">
                  <a:moveTo>
                    <a:pt x="0" y="698790"/>
                  </a:moveTo>
                  <a:lnTo>
                    <a:pt x="0" y="645911"/>
                  </a:lnTo>
                </a:path>
                <a:path w="1904" h="1090295">
                  <a:moveTo>
                    <a:pt x="1681" y="716570"/>
                  </a:moveTo>
                  <a:lnTo>
                    <a:pt x="1681" y="736890"/>
                  </a:lnTo>
                </a:path>
                <a:path w="1904" h="1090295">
                  <a:moveTo>
                    <a:pt x="0" y="736890"/>
                  </a:moveTo>
                  <a:lnTo>
                    <a:pt x="0" y="716570"/>
                  </a:lnTo>
                </a:path>
                <a:path w="1904" h="1090295">
                  <a:moveTo>
                    <a:pt x="1681" y="698790"/>
                  </a:moveTo>
                  <a:lnTo>
                    <a:pt x="1681" y="716570"/>
                  </a:lnTo>
                </a:path>
                <a:path w="1904" h="1090295">
                  <a:moveTo>
                    <a:pt x="0" y="716570"/>
                  </a:moveTo>
                  <a:lnTo>
                    <a:pt x="0" y="698790"/>
                  </a:lnTo>
                </a:path>
                <a:path w="1904" h="1090295">
                  <a:moveTo>
                    <a:pt x="1681" y="290"/>
                  </a:moveTo>
                  <a:lnTo>
                    <a:pt x="1681" y="19833"/>
                  </a:lnTo>
                </a:path>
                <a:path w="1904" h="1090295">
                  <a:moveTo>
                    <a:pt x="0" y="19712"/>
                  </a:moveTo>
                  <a:lnTo>
                    <a:pt x="0" y="290"/>
                  </a:lnTo>
                </a:path>
                <a:path w="1904" h="1090295">
                  <a:moveTo>
                    <a:pt x="0" y="290"/>
                  </a:moveTo>
                  <a:lnTo>
                    <a:pt x="0" y="0"/>
                  </a:lnTo>
                </a:path>
              </a:pathLst>
            </a:custGeom>
            <a:ln w="3175">
              <a:solidFill>
                <a:srgbClr val="86848A"/>
              </a:solidFill>
            </a:ln>
          </p:spPr>
          <p:txBody>
            <a:bodyPr wrap="square" lIns="0" tIns="0" rIns="0" bIns="0" rtlCol="0"/>
            <a:lstStyle/>
            <a:p>
              <a:endParaRPr lang="fr-FR" noProof="0" dirty="0"/>
            </a:p>
          </p:txBody>
        </p:sp>
        <p:sp>
          <p:nvSpPr>
            <p:cNvPr id="7682" name="object 7682"/>
            <p:cNvSpPr/>
            <p:nvPr/>
          </p:nvSpPr>
          <p:spPr>
            <a:xfrm>
              <a:off x="8453603" y="5319471"/>
              <a:ext cx="3810" cy="1089660"/>
            </a:xfrm>
            <a:custGeom>
              <a:avLst/>
              <a:gdLst/>
              <a:ahLst/>
              <a:cxnLst/>
              <a:rect l="l" t="t" r="r" b="b"/>
              <a:pathLst>
                <a:path w="3809" h="1089660">
                  <a:moveTo>
                    <a:pt x="3594" y="646899"/>
                  </a:moveTo>
                  <a:lnTo>
                    <a:pt x="0" y="645858"/>
                  </a:lnTo>
                  <a:lnTo>
                    <a:pt x="0" y="1089291"/>
                  </a:lnTo>
                  <a:lnTo>
                    <a:pt x="3594" y="1089291"/>
                  </a:lnTo>
                  <a:lnTo>
                    <a:pt x="3594" y="646899"/>
                  </a:lnTo>
                  <a:close/>
                </a:path>
                <a:path w="3809" h="1089660">
                  <a:moveTo>
                    <a:pt x="3594" y="0"/>
                  </a:moveTo>
                  <a:lnTo>
                    <a:pt x="0" y="0"/>
                  </a:lnTo>
                  <a:lnTo>
                    <a:pt x="0" y="19291"/>
                  </a:lnTo>
                  <a:lnTo>
                    <a:pt x="3594" y="19291"/>
                  </a:lnTo>
                  <a:lnTo>
                    <a:pt x="3594" y="0"/>
                  </a:lnTo>
                  <a:close/>
                </a:path>
              </a:pathLst>
            </a:custGeom>
            <a:solidFill>
              <a:srgbClr val="86848A"/>
            </a:solidFill>
          </p:spPr>
          <p:txBody>
            <a:bodyPr wrap="square" lIns="0" tIns="0" rIns="0" bIns="0" rtlCol="0"/>
            <a:lstStyle/>
            <a:p>
              <a:endParaRPr lang="fr-FR" noProof="0" dirty="0"/>
            </a:p>
          </p:txBody>
        </p:sp>
        <p:sp>
          <p:nvSpPr>
            <p:cNvPr id="7683" name="object 7683"/>
            <p:cNvSpPr/>
            <p:nvPr/>
          </p:nvSpPr>
          <p:spPr>
            <a:xfrm>
              <a:off x="8453604" y="5319212"/>
              <a:ext cx="3810" cy="1090295"/>
            </a:xfrm>
            <a:custGeom>
              <a:avLst/>
              <a:gdLst/>
              <a:ahLst/>
              <a:cxnLst/>
              <a:rect l="l" t="t" r="r" b="b"/>
              <a:pathLst>
                <a:path w="3809" h="1090295">
                  <a:moveTo>
                    <a:pt x="3602" y="836929"/>
                  </a:moveTo>
                  <a:lnTo>
                    <a:pt x="3602" y="1089915"/>
                  </a:lnTo>
                </a:path>
                <a:path w="3809" h="1090295">
                  <a:moveTo>
                    <a:pt x="0" y="1089549"/>
                  </a:moveTo>
                  <a:lnTo>
                    <a:pt x="0" y="836929"/>
                  </a:lnTo>
                </a:path>
                <a:path w="3809" h="1090295">
                  <a:moveTo>
                    <a:pt x="3602" y="736599"/>
                  </a:moveTo>
                  <a:lnTo>
                    <a:pt x="3602" y="836929"/>
                  </a:lnTo>
                </a:path>
                <a:path w="3809" h="1090295">
                  <a:moveTo>
                    <a:pt x="0" y="836929"/>
                  </a:moveTo>
                  <a:lnTo>
                    <a:pt x="0" y="736599"/>
                  </a:lnTo>
                </a:path>
                <a:path w="3809" h="1090295">
                  <a:moveTo>
                    <a:pt x="3602" y="647151"/>
                  </a:moveTo>
                  <a:lnTo>
                    <a:pt x="3602" y="698499"/>
                  </a:lnTo>
                </a:path>
                <a:path w="3809" h="1090295">
                  <a:moveTo>
                    <a:pt x="0" y="698499"/>
                  </a:moveTo>
                  <a:lnTo>
                    <a:pt x="0" y="646107"/>
                  </a:lnTo>
                </a:path>
                <a:path w="3809" h="1090295">
                  <a:moveTo>
                    <a:pt x="3602" y="716279"/>
                  </a:moveTo>
                  <a:lnTo>
                    <a:pt x="3602" y="736599"/>
                  </a:lnTo>
                </a:path>
                <a:path w="3809" h="1090295">
                  <a:moveTo>
                    <a:pt x="0" y="736599"/>
                  </a:moveTo>
                  <a:lnTo>
                    <a:pt x="0" y="716279"/>
                  </a:lnTo>
                </a:path>
                <a:path w="3809" h="1090295">
                  <a:moveTo>
                    <a:pt x="3602" y="698499"/>
                  </a:moveTo>
                  <a:lnTo>
                    <a:pt x="3602" y="716279"/>
                  </a:lnTo>
                </a:path>
                <a:path w="3809" h="1090295">
                  <a:moveTo>
                    <a:pt x="0" y="716279"/>
                  </a:moveTo>
                  <a:lnTo>
                    <a:pt x="0" y="698499"/>
                  </a:lnTo>
                </a:path>
                <a:path w="3809" h="1090295">
                  <a:moveTo>
                    <a:pt x="3602" y="249"/>
                  </a:moveTo>
                  <a:lnTo>
                    <a:pt x="3602" y="19803"/>
                  </a:lnTo>
                </a:path>
                <a:path w="3809" h="1090295">
                  <a:moveTo>
                    <a:pt x="0" y="19542"/>
                  </a:moveTo>
                  <a:lnTo>
                    <a:pt x="0" y="0"/>
                  </a:lnTo>
                </a:path>
              </a:pathLst>
            </a:custGeom>
            <a:ln w="3175">
              <a:solidFill>
                <a:srgbClr val="86848A"/>
              </a:solidFill>
            </a:ln>
          </p:spPr>
          <p:txBody>
            <a:bodyPr wrap="square" lIns="0" tIns="0" rIns="0" bIns="0" rtlCol="0"/>
            <a:lstStyle/>
            <a:p>
              <a:endParaRPr lang="fr-FR" noProof="0" dirty="0"/>
            </a:p>
          </p:txBody>
        </p:sp>
        <p:sp>
          <p:nvSpPr>
            <p:cNvPr id="7684" name="object 7684"/>
            <p:cNvSpPr/>
            <p:nvPr/>
          </p:nvSpPr>
          <p:spPr>
            <a:xfrm>
              <a:off x="8457196" y="5319839"/>
              <a:ext cx="3810" cy="1089660"/>
            </a:xfrm>
            <a:custGeom>
              <a:avLst/>
              <a:gdLst/>
              <a:ahLst/>
              <a:cxnLst/>
              <a:rect l="l" t="t" r="r" b="b"/>
              <a:pathLst>
                <a:path w="3809" h="1089660">
                  <a:moveTo>
                    <a:pt x="3606" y="647573"/>
                  </a:moveTo>
                  <a:lnTo>
                    <a:pt x="0" y="646531"/>
                  </a:lnTo>
                  <a:lnTo>
                    <a:pt x="0" y="1089291"/>
                  </a:lnTo>
                  <a:lnTo>
                    <a:pt x="3606" y="1089291"/>
                  </a:lnTo>
                  <a:lnTo>
                    <a:pt x="3606" y="647573"/>
                  </a:lnTo>
                  <a:close/>
                </a:path>
                <a:path w="3809" h="1089660">
                  <a:moveTo>
                    <a:pt x="3606" y="0"/>
                  </a:moveTo>
                  <a:lnTo>
                    <a:pt x="0" y="0"/>
                  </a:lnTo>
                  <a:lnTo>
                    <a:pt x="0" y="19177"/>
                  </a:lnTo>
                  <a:lnTo>
                    <a:pt x="3606" y="19177"/>
                  </a:lnTo>
                  <a:lnTo>
                    <a:pt x="3606" y="0"/>
                  </a:lnTo>
                  <a:close/>
                </a:path>
              </a:pathLst>
            </a:custGeom>
            <a:solidFill>
              <a:srgbClr val="86848A"/>
            </a:solidFill>
          </p:spPr>
          <p:txBody>
            <a:bodyPr wrap="square" lIns="0" tIns="0" rIns="0" bIns="0" rtlCol="0"/>
            <a:lstStyle/>
            <a:p>
              <a:endParaRPr lang="fr-FR" noProof="0" dirty="0"/>
            </a:p>
          </p:txBody>
        </p:sp>
        <p:sp>
          <p:nvSpPr>
            <p:cNvPr id="7685" name="object 7685"/>
            <p:cNvSpPr/>
            <p:nvPr/>
          </p:nvSpPr>
          <p:spPr>
            <a:xfrm>
              <a:off x="8457206" y="5319461"/>
              <a:ext cx="3810" cy="1090295"/>
            </a:xfrm>
            <a:custGeom>
              <a:avLst/>
              <a:gdLst/>
              <a:ahLst/>
              <a:cxnLst/>
              <a:rect l="l" t="t" r="r" b="b"/>
              <a:pathLst>
                <a:path w="3809" h="1090295">
                  <a:moveTo>
                    <a:pt x="3602" y="836680"/>
                  </a:moveTo>
                  <a:lnTo>
                    <a:pt x="3602" y="1090031"/>
                  </a:lnTo>
                </a:path>
                <a:path w="3809" h="1090295">
                  <a:moveTo>
                    <a:pt x="0" y="1089665"/>
                  </a:moveTo>
                  <a:lnTo>
                    <a:pt x="0" y="836680"/>
                  </a:lnTo>
                </a:path>
                <a:path w="3809" h="1090295">
                  <a:moveTo>
                    <a:pt x="3602" y="736350"/>
                  </a:moveTo>
                  <a:lnTo>
                    <a:pt x="3602" y="836680"/>
                  </a:lnTo>
                </a:path>
                <a:path w="3809" h="1090295">
                  <a:moveTo>
                    <a:pt x="0" y="836680"/>
                  </a:moveTo>
                  <a:lnTo>
                    <a:pt x="0" y="736350"/>
                  </a:lnTo>
                </a:path>
                <a:path w="3809" h="1090295">
                  <a:moveTo>
                    <a:pt x="3602" y="647945"/>
                  </a:moveTo>
                  <a:lnTo>
                    <a:pt x="3602" y="698250"/>
                  </a:lnTo>
                </a:path>
                <a:path w="3809" h="1090295">
                  <a:moveTo>
                    <a:pt x="0" y="698250"/>
                  </a:moveTo>
                  <a:lnTo>
                    <a:pt x="0" y="646901"/>
                  </a:lnTo>
                </a:path>
                <a:path w="3809" h="1090295">
                  <a:moveTo>
                    <a:pt x="3602" y="716030"/>
                  </a:moveTo>
                  <a:lnTo>
                    <a:pt x="3602" y="736350"/>
                  </a:lnTo>
                </a:path>
                <a:path w="3809" h="1090295">
                  <a:moveTo>
                    <a:pt x="0" y="736350"/>
                  </a:moveTo>
                  <a:lnTo>
                    <a:pt x="0" y="716030"/>
                  </a:lnTo>
                </a:path>
                <a:path w="3809" h="1090295">
                  <a:moveTo>
                    <a:pt x="3602" y="698250"/>
                  </a:moveTo>
                  <a:lnTo>
                    <a:pt x="3602" y="716030"/>
                  </a:lnTo>
                </a:path>
                <a:path w="3809" h="1090295">
                  <a:moveTo>
                    <a:pt x="0" y="716030"/>
                  </a:moveTo>
                  <a:lnTo>
                    <a:pt x="0" y="698250"/>
                  </a:lnTo>
                </a:path>
                <a:path w="3809" h="1090295">
                  <a:moveTo>
                    <a:pt x="3602" y="367"/>
                  </a:moveTo>
                  <a:lnTo>
                    <a:pt x="3602" y="19814"/>
                  </a:lnTo>
                </a:path>
                <a:path w="3809" h="1090295">
                  <a:moveTo>
                    <a:pt x="0" y="19553"/>
                  </a:moveTo>
                  <a:lnTo>
                    <a:pt x="0" y="0"/>
                  </a:lnTo>
                </a:path>
              </a:pathLst>
            </a:custGeom>
            <a:ln w="3175">
              <a:solidFill>
                <a:srgbClr val="86848A"/>
              </a:solidFill>
            </a:ln>
          </p:spPr>
          <p:txBody>
            <a:bodyPr wrap="square" lIns="0" tIns="0" rIns="0" bIns="0" rtlCol="0"/>
            <a:lstStyle/>
            <a:p>
              <a:endParaRPr lang="fr-FR" noProof="0" dirty="0"/>
            </a:p>
          </p:txBody>
        </p:sp>
        <p:sp>
          <p:nvSpPr>
            <p:cNvPr id="7686" name="object 7686"/>
            <p:cNvSpPr/>
            <p:nvPr/>
          </p:nvSpPr>
          <p:spPr>
            <a:xfrm>
              <a:off x="8460803" y="5320207"/>
              <a:ext cx="3810" cy="1089660"/>
            </a:xfrm>
            <a:custGeom>
              <a:avLst/>
              <a:gdLst/>
              <a:ahLst/>
              <a:cxnLst/>
              <a:rect l="l" t="t" r="r" b="b"/>
              <a:pathLst>
                <a:path w="3809" h="1089660">
                  <a:moveTo>
                    <a:pt x="3606" y="648246"/>
                  </a:moveTo>
                  <a:lnTo>
                    <a:pt x="0" y="647204"/>
                  </a:lnTo>
                  <a:lnTo>
                    <a:pt x="0" y="1089291"/>
                  </a:lnTo>
                  <a:lnTo>
                    <a:pt x="3606" y="1089291"/>
                  </a:lnTo>
                  <a:lnTo>
                    <a:pt x="3606" y="648246"/>
                  </a:lnTo>
                  <a:close/>
                </a:path>
                <a:path w="3809" h="1089660">
                  <a:moveTo>
                    <a:pt x="3606" y="0"/>
                  </a:moveTo>
                  <a:lnTo>
                    <a:pt x="0" y="0"/>
                  </a:lnTo>
                  <a:lnTo>
                    <a:pt x="0" y="19075"/>
                  </a:lnTo>
                  <a:lnTo>
                    <a:pt x="3606" y="19075"/>
                  </a:lnTo>
                  <a:lnTo>
                    <a:pt x="3606" y="0"/>
                  </a:lnTo>
                  <a:close/>
                </a:path>
              </a:pathLst>
            </a:custGeom>
            <a:solidFill>
              <a:srgbClr val="868389"/>
            </a:solidFill>
          </p:spPr>
          <p:txBody>
            <a:bodyPr wrap="square" lIns="0" tIns="0" rIns="0" bIns="0" rtlCol="0"/>
            <a:lstStyle/>
            <a:p>
              <a:endParaRPr lang="fr-FR" noProof="0" dirty="0"/>
            </a:p>
          </p:txBody>
        </p:sp>
        <p:sp>
          <p:nvSpPr>
            <p:cNvPr id="7687" name="object 7687"/>
            <p:cNvSpPr/>
            <p:nvPr/>
          </p:nvSpPr>
          <p:spPr>
            <a:xfrm>
              <a:off x="8460809" y="5319829"/>
              <a:ext cx="3810" cy="1090295"/>
            </a:xfrm>
            <a:custGeom>
              <a:avLst/>
              <a:gdLst/>
              <a:ahLst/>
              <a:cxnLst/>
              <a:rect l="l" t="t" r="r" b="b"/>
              <a:pathLst>
                <a:path w="3809" h="1090295">
                  <a:moveTo>
                    <a:pt x="3602" y="836312"/>
                  </a:moveTo>
                  <a:lnTo>
                    <a:pt x="3602" y="1090029"/>
                  </a:lnTo>
                </a:path>
                <a:path w="3809" h="1090295">
                  <a:moveTo>
                    <a:pt x="0" y="1089663"/>
                  </a:moveTo>
                  <a:lnTo>
                    <a:pt x="0" y="836312"/>
                  </a:lnTo>
                </a:path>
                <a:path w="3809" h="1090295">
                  <a:moveTo>
                    <a:pt x="3602" y="735982"/>
                  </a:moveTo>
                  <a:lnTo>
                    <a:pt x="3602" y="836312"/>
                  </a:lnTo>
                </a:path>
                <a:path w="3809" h="1090295">
                  <a:moveTo>
                    <a:pt x="0" y="836312"/>
                  </a:moveTo>
                  <a:lnTo>
                    <a:pt x="0" y="735982"/>
                  </a:lnTo>
                </a:path>
                <a:path w="3809" h="1090295">
                  <a:moveTo>
                    <a:pt x="3602" y="648621"/>
                  </a:moveTo>
                  <a:lnTo>
                    <a:pt x="3602" y="697882"/>
                  </a:lnTo>
                </a:path>
                <a:path w="3809" h="1090295">
                  <a:moveTo>
                    <a:pt x="0" y="697882"/>
                  </a:moveTo>
                  <a:lnTo>
                    <a:pt x="0" y="647577"/>
                  </a:lnTo>
                </a:path>
                <a:path w="3809" h="1090295">
                  <a:moveTo>
                    <a:pt x="3602" y="715662"/>
                  </a:moveTo>
                  <a:lnTo>
                    <a:pt x="3602" y="735982"/>
                  </a:lnTo>
                </a:path>
                <a:path w="3809" h="1090295">
                  <a:moveTo>
                    <a:pt x="0" y="735982"/>
                  </a:moveTo>
                  <a:lnTo>
                    <a:pt x="0" y="715662"/>
                  </a:lnTo>
                </a:path>
                <a:path w="3809" h="1090295">
                  <a:moveTo>
                    <a:pt x="3602" y="697882"/>
                  </a:moveTo>
                  <a:lnTo>
                    <a:pt x="3602" y="715662"/>
                  </a:lnTo>
                </a:path>
                <a:path w="3809" h="1090295">
                  <a:moveTo>
                    <a:pt x="0" y="715662"/>
                  </a:moveTo>
                  <a:lnTo>
                    <a:pt x="0" y="697882"/>
                  </a:lnTo>
                </a:path>
                <a:path w="3809" h="1090295">
                  <a:moveTo>
                    <a:pt x="3602" y="367"/>
                  </a:moveTo>
                  <a:lnTo>
                    <a:pt x="3602" y="19707"/>
                  </a:lnTo>
                </a:path>
                <a:path w="3809" h="1090295">
                  <a:moveTo>
                    <a:pt x="0" y="19447"/>
                  </a:moveTo>
                  <a:lnTo>
                    <a:pt x="0" y="0"/>
                  </a:lnTo>
                </a:path>
              </a:pathLst>
            </a:custGeom>
            <a:ln w="3175">
              <a:solidFill>
                <a:srgbClr val="868389"/>
              </a:solidFill>
            </a:ln>
          </p:spPr>
          <p:txBody>
            <a:bodyPr wrap="square" lIns="0" tIns="0" rIns="0" bIns="0" rtlCol="0"/>
            <a:lstStyle/>
            <a:p>
              <a:endParaRPr lang="fr-FR" noProof="0" dirty="0"/>
            </a:p>
          </p:txBody>
        </p:sp>
        <p:sp>
          <p:nvSpPr>
            <p:cNvPr id="7688" name="object 7688"/>
            <p:cNvSpPr/>
            <p:nvPr/>
          </p:nvSpPr>
          <p:spPr>
            <a:xfrm>
              <a:off x="8464410" y="5320398"/>
              <a:ext cx="2540" cy="1089660"/>
            </a:xfrm>
            <a:custGeom>
              <a:avLst/>
              <a:gdLst/>
              <a:ahLst/>
              <a:cxnLst/>
              <a:rect l="l" t="t" r="r" b="b"/>
              <a:pathLst>
                <a:path w="2540" h="1089660">
                  <a:moveTo>
                    <a:pt x="1917" y="648614"/>
                  </a:moveTo>
                  <a:lnTo>
                    <a:pt x="0" y="648614"/>
                  </a:lnTo>
                  <a:lnTo>
                    <a:pt x="0" y="1089469"/>
                  </a:lnTo>
                  <a:lnTo>
                    <a:pt x="1917" y="1089469"/>
                  </a:lnTo>
                  <a:lnTo>
                    <a:pt x="1917" y="648614"/>
                  </a:lnTo>
                  <a:close/>
                </a:path>
                <a:path w="2540" h="1089660">
                  <a:moveTo>
                    <a:pt x="1917" y="0"/>
                  </a:moveTo>
                  <a:lnTo>
                    <a:pt x="0" y="0"/>
                  </a:lnTo>
                  <a:lnTo>
                    <a:pt x="0" y="19138"/>
                  </a:lnTo>
                  <a:lnTo>
                    <a:pt x="1917" y="19138"/>
                  </a:lnTo>
                  <a:lnTo>
                    <a:pt x="1917" y="0"/>
                  </a:lnTo>
                  <a:close/>
                </a:path>
              </a:pathLst>
            </a:custGeom>
            <a:solidFill>
              <a:srgbClr val="868389"/>
            </a:solidFill>
          </p:spPr>
          <p:txBody>
            <a:bodyPr wrap="square" lIns="0" tIns="0" rIns="0" bIns="0" rtlCol="0"/>
            <a:lstStyle/>
            <a:p>
              <a:endParaRPr lang="fr-FR" noProof="0" dirty="0"/>
            </a:p>
          </p:txBody>
        </p:sp>
        <p:sp>
          <p:nvSpPr>
            <p:cNvPr id="7689" name="object 7689"/>
            <p:cNvSpPr/>
            <p:nvPr/>
          </p:nvSpPr>
          <p:spPr>
            <a:xfrm>
              <a:off x="8464412" y="5320196"/>
              <a:ext cx="2540" cy="1090295"/>
            </a:xfrm>
            <a:custGeom>
              <a:avLst/>
              <a:gdLst/>
              <a:ahLst/>
              <a:cxnLst/>
              <a:rect l="l" t="t" r="r" b="b"/>
              <a:pathLst>
                <a:path w="2540" h="1090295">
                  <a:moveTo>
                    <a:pt x="1921" y="835945"/>
                  </a:moveTo>
                  <a:lnTo>
                    <a:pt x="1921" y="1089856"/>
                  </a:lnTo>
                </a:path>
                <a:path w="2540" h="1090295">
                  <a:moveTo>
                    <a:pt x="0" y="1089661"/>
                  </a:moveTo>
                  <a:lnTo>
                    <a:pt x="0" y="835945"/>
                  </a:lnTo>
                </a:path>
                <a:path w="2540" h="1090295">
                  <a:moveTo>
                    <a:pt x="1921" y="735615"/>
                  </a:moveTo>
                  <a:lnTo>
                    <a:pt x="1921" y="835945"/>
                  </a:lnTo>
                </a:path>
                <a:path w="2540" h="1090295">
                  <a:moveTo>
                    <a:pt x="0" y="835945"/>
                  </a:moveTo>
                  <a:lnTo>
                    <a:pt x="0" y="735615"/>
                  </a:lnTo>
                </a:path>
                <a:path w="2540" h="1090295">
                  <a:moveTo>
                    <a:pt x="1921" y="648810"/>
                  </a:moveTo>
                  <a:lnTo>
                    <a:pt x="1921" y="697515"/>
                  </a:lnTo>
                </a:path>
                <a:path w="2540" h="1090295">
                  <a:moveTo>
                    <a:pt x="0" y="697515"/>
                  </a:moveTo>
                  <a:lnTo>
                    <a:pt x="0" y="648253"/>
                  </a:lnTo>
                </a:path>
                <a:path w="2540" h="1090295">
                  <a:moveTo>
                    <a:pt x="1921" y="715295"/>
                  </a:moveTo>
                  <a:lnTo>
                    <a:pt x="1921" y="735615"/>
                  </a:lnTo>
                </a:path>
                <a:path w="2540" h="1090295">
                  <a:moveTo>
                    <a:pt x="0" y="735615"/>
                  </a:moveTo>
                  <a:lnTo>
                    <a:pt x="0" y="715295"/>
                  </a:lnTo>
                </a:path>
                <a:path w="2540" h="1090295">
                  <a:moveTo>
                    <a:pt x="1921" y="697515"/>
                  </a:moveTo>
                  <a:lnTo>
                    <a:pt x="1921" y="715295"/>
                  </a:lnTo>
                </a:path>
                <a:path w="2540" h="1090295">
                  <a:moveTo>
                    <a:pt x="0" y="715295"/>
                  </a:moveTo>
                  <a:lnTo>
                    <a:pt x="0" y="697515"/>
                  </a:lnTo>
                </a:path>
                <a:path w="2540" h="1090295">
                  <a:moveTo>
                    <a:pt x="1921" y="196"/>
                  </a:moveTo>
                  <a:lnTo>
                    <a:pt x="1921" y="19479"/>
                  </a:lnTo>
                </a:path>
                <a:path w="2540" h="1090295">
                  <a:moveTo>
                    <a:pt x="0" y="19340"/>
                  </a:moveTo>
                  <a:lnTo>
                    <a:pt x="0" y="0"/>
                  </a:lnTo>
                </a:path>
              </a:pathLst>
            </a:custGeom>
            <a:ln w="3175">
              <a:solidFill>
                <a:srgbClr val="868389"/>
              </a:solidFill>
            </a:ln>
          </p:spPr>
          <p:txBody>
            <a:bodyPr wrap="square" lIns="0" tIns="0" rIns="0" bIns="0" rtlCol="0"/>
            <a:lstStyle/>
            <a:p>
              <a:endParaRPr lang="fr-FR" noProof="0" dirty="0"/>
            </a:p>
          </p:txBody>
        </p:sp>
        <p:sp>
          <p:nvSpPr>
            <p:cNvPr id="7690" name="object 7690"/>
            <p:cNvSpPr/>
            <p:nvPr/>
          </p:nvSpPr>
          <p:spPr>
            <a:xfrm>
              <a:off x="8466328" y="5320766"/>
              <a:ext cx="3810" cy="1089660"/>
            </a:xfrm>
            <a:custGeom>
              <a:avLst/>
              <a:gdLst/>
              <a:ahLst/>
              <a:cxnLst/>
              <a:rect l="l" t="t" r="r" b="b"/>
              <a:pathLst>
                <a:path w="3809" h="1089660">
                  <a:moveTo>
                    <a:pt x="1536" y="648690"/>
                  </a:moveTo>
                  <a:lnTo>
                    <a:pt x="0" y="648246"/>
                  </a:lnTo>
                  <a:lnTo>
                    <a:pt x="0" y="648690"/>
                  </a:lnTo>
                  <a:lnTo>
                    <a:pt x="1536" y="648690"/>
                  </a:lnTo>
                  <a:close/>
                </a:path>
                <a:path w="3809" h="1089660">
                  <a:moveTo>
                    <a:pt x="3606" y="649122"/>
                  </a:moveTo>
                  <a:lnTo>
                    <a:pt x="0" y="649122"/>
                  </a:lnTo>
                  <a:lnTo>
                    <a:pt x="0" y="1089291"/>
                  </a:lnTo>
                  <a:lnTo>
                    <a:pt x="3606" y="1089291"/>
                  </a:lnTo>
                  <a:lnTo>
                    <a:pt x="3606" y="649122"/>
                  </a:lnTo>
                  <a:close/>
                </a:path>
                <a:path w="3809" h="1089660">
                  <a:moveTo>
                    <a:pt x="3606" y="0"/>
                  </a:moveTo>
                  <a:lnTo>
                    <a:pt x="0" y="0"/>
                  </a:lnTo>
                  <a:lnTo>
                    <a:pt x="0" y="18910"/>
                  </a:lnTo>
                  <a:lnTo>
                    <a:pt x="3606" y="18910"/>
                  </a:lnTo>
                  <a:lnTo>
                    <a:pt x="3606" y="0"/>
                  </a:lnTo>
                  <a:close/>
                </a:path>
              </a:pathLst>
            </a:custGeom>
            <a:solidFill>
              <a:srgbClr val="868389"/>
            </a:solidFill>
          </p:spPr>
          <p:txBody>
            <a:bodyPr wrap="square" lIns="0" tIns="0" rIns="0" bIns="0" rtlCol="0"/>
            <a:lstStyle/>
            <a:p>
              <a:endParaRPr lang="fr-FR" noProof="0" dirty="0"/>
            </a:p>
          </p:txBody>
        </p:sp>
        <p:sp>
          <p:nvSpPr>
            <p:cNvPr id="7691" name="object 7691"/>
            <p:cNvSpPr/>
            <p:nvPr/>
          </p:nvSpPr>
          <p:spPr>
            <a:xfrm>
              <a:off x="8466334" y="5320392"/>
              <a:ext cx="3810" cy="1090295"/>
            </a:xfrm>
            <a:custGeom>
              <a:avLst/>
              <a:gdLst/>
              <a:ahLst/>
              <a:cxnLst/>
              <a:rect l="l" t="t" r="r" b="b"/>
              <a:pathLst>
                <a:path w="3809" h="1090295">
                  <a:moveTo>
                    <a:pt x="3602" y="835749"/>
                  </a:moveTo>
                  <a:lnTo>
                    <a:pt x="3602" y="1090026"/>
                  </a:lnTo>
                </a:path>
                <a:path w="3809" h="1090295">
                  <a:moveTo>
                    <a:pt x="0" y="1089660"/>
                  </a:moveTo>
                  <a:lnTo>
                    <a:pt x="0" y="835749"/>
                  </a:lnTo>
                </a:path>
                <a:path w="3809" h="1090295">
                  <a:moveTo>
                    <a:pt x="3602" y="735419"/>
                  </a:moveTo>
                  <a:lnTo>
                    <a:pt x="3602" y="835749"/>
                  </a:lnTo>
                </a:path>
                <a:path w="3809" h="1090295">
                  <a:moveTo>
                    <a:pt x="0" y="835749"/>
                  </a:moveTo>
                  <a:lnTo>
                    <a:pt x="0" y="735419"/>
                  </a:lnTo>
                </a:path>
                <a:path w="3809" h="1090295">
                  <a:moveTo>
                    <a:pt x="3602" y="649484"/>
                  </a:moveTo>
                  <a:lnTo>
                    <a:pt x="3602" y="697319"/>
                  </a:lnTo>
                </a:path>
                <a:path w="3809" h="1090295">
                  <a:moveTo>
                    <a:pt x="0" y="697319"/>
                  </a:moveTo>
                  <a:lnTo>
                    <a:pt x="0" y="648614"/>
                  </a:lnTo>
                </a:path>
                <a:path w="3809" h="1090295">
                  <a:moveTo>
                    <a:pt x="3602" y="715099"/>
                  </a:moveTo>
                  <a:lnTo>
                    <a:pt x="3602" y="735419"/>
                  </a:lnTo>
                </a:path>
                <a:path w="3809" h="1090295">
                  <a:moveTo>
                    <a:pt x="0" y="735419"/>
                  </a:moveTo>
                  <a:lnTo>
                    <a:pt x="0" y="715099"/>
                  </a:lnTo>
                </a:path>
                <a:path w="3809" h="1090295">
                  <a:moveTo>
                    <a:pt x="3602" y="697319"/>
                  </a:moveTo>
                  <a:lnTo>
                    <a:pt x="3602" y="715099"/>
                  </a:lnTo>
                </a:path>
                <a:path w="3809" h="1090295">
                  <a:moveTo>
                    <a:pt x="0" y="715099"/>
                  </a:moveTo>
                  <a:lnTo>
                    <a:pt x="0" y="697319"/>
                  </a:lnTo>
                </a:path>
                <a:path w="3809" h="1090295">
                  <a:moveTo>
                    <a:pt x="3602" y="367"/>
                  </a:moveTo>
                  <a:lnTo>
                    <a:pt x="3602" y="19544"/>
                  </a:lnTo>
                </a:path>
                <a:path w="3809" h="1090295">
                  <a:moveTo>
                    <a:pt x="0" y="19283"/>
                  </a:moveTo>
                  <a:lnTo>
                    <a:pt x="0" y="0"/>
                  </a:lnTo>
                </a:path>
              </a:pathLst>
            </a:custGeom>
            <a:ln w="3175">
              <a:solidFill>
                <a:srgbClr val="868389"/>
              </a:solidFill>
            </a:ln>
          </p:spPr>
          <p:txBody>
            <a:bodyPr wrap="square" lIns="0" tIns="0" rIns="0" bIns="0" rtlCol="0"/>
            <a:lstStyle/>
            <a:p>
              <a:endParaRPr lang="fr-FR" noProof="0" dirty="0"/>
            </a:p>
          </p:txBody>
        </p:sp>
        <p:sp>
          <p:nvSpPr>
            <p:cNvPr id="7692" name="object 7692"/>
            <p:cNvSpPr/>
            <p:nvPr/>
          </p:nvSpPr>
          <p:spPr>
            <a:xfrm>
              <a:off x="8469934" y="5321134"/>
              <a:ext cx="3810" cy="1089660"/>
            </a:xfrm>
            <a:custGeom>
              <a:avLst/>
              <a:gdLst/>
              <a:ahLst/>
              <a:cxnLst/>
              <a:rect l="l" t="t" r="r" b="b"/>
              <a:pathLst>
                <a:path w="3809" h="1089660">
                  <a:moveTo>
                    <a:pt x="3594" y="649490"/>
                  </a:moveTo>
                  <a:lnTo>
                    <a:pt x="0" y="648754"/>
                  </a:lnTo>
                  <a:lnTo>
                    <a:pt x="0" y="1089291"/>
                  </a:lnTo>
                  <a:lnTo>
                    <a:pt x="3594" y="1089291"/>
                  </a:lnTo>
                  <a:lnTo>
                    <a:pt x="3594" y="649490"/>
                  </a:lnTo>
                  <a:close/>
                </a:path>
                <a:path w="3809" h="1089660">
                  <a:moveTo>
                    <a:pt x="3594" y="0"/>
                  </a:moveTo>
                  <a:lnTo>
                    <a:pt x="0" y="0"/>
                  </a:lnTo>
                  <a:lnTo>
                    <a:pt x="0" y="18808"/>
                  </a:lnTo>
                  <a:lnTo>
                    <a:pt x="3594" y="18808"/>
                  </a:lnTo>
                  <a:lnTo>
                    <a:pt x="3594" y="0"/>
                  </a:lnTo>
                  <a:close/>
                </a:path>
              </a:pathLst>
            </a:custGeom>
            <a:solidFill>
              <a:srgbClr val="868389"/>
            </a:solidFill>
          </p:spPr>
          <p:txBody>
            <a:bodyPr wrap="square" lIns="0" tIns="0" rIns="0" bIns="0" rtlCol="0"/>
            <a:lstStyle/>
            <a:p>
              <a:endParaRPr lang="fr-FR" noProof="0" dirty="0"/>
            </a:p>
          </p:txBody>
        </p:sp>
        <p:sp>
          <p:nvSpPr>
            <p:cNvPr id="7693" name="object 7693"/>
            <p:cNvSpPr/>
            <p:nvPr/>
          </p:nvSpPr>
          <p:spPr>
            <a:xfrm>
              <a:off x="8469937" y="5320760"/>
              <a:ext cx="3810" cy="1090295"/>
            </a:xfrm>
            <a:custGeom>
              <a:avLst/>
              <a:gdLst/>
              <a:ahLst/>
              <a:cxnLst/>
              <a:rect l="l" t="t" r="r" b="b"/>
              <a:pathLst>
                <a:path w="3809" h="1090295">
                  <a:moveTo>
                    <a:pt x="3602" y="835381"/>
                  </a:moveTo>
                  <a:lnTo>
                    <a:pt x="3602" y="1090024"/>
                  </a:lnTo>
                </a:path>
                <a:path w="3809" h="1090295">
                  <a:moveTo>
                    <a:pt x="0" y="1089658"/>
                  </a:moveTo>
                  <a:lnTo>
                    <a:pt x="0" y="835381"/>
                  </a:lnTo>
                </a:path>
                <a:path w="3809" h="1090295">
                  <a:moveTo>
                    <a:pt x="3602" y="735051"/>
                  </a:moveTo>
                  <a:lnTo>
                    <a:pt x="3602" y="835381"/>
                  </a:lnTo>
                </a:path>
                <a:path w="3809" h="1090295">
                  <a:moveTo>
                    <a:pt x="0" y="835381"/>
                  </a:moveTo>
                  <a:lnTo>
                    <a:pt x="0" y="735051"/>
                  </a:lnTo>
                </a:path>
                <a:path w="3809" h="1090295">
                  <a:moveTo>
                    <a:pt x="3602" y="649857"/>
                  </a:moveTo>
                  <a:lnTo>
                    <a:pt x="3602" y="696951"/>
                  </a:lnTo>
                </a:path>
                <a:path w="3809" h="1090295">
                  <a:moveTo>
                    <a:pt x="0" y="696951"/>
                  </a:moveTo>
                  <a:lnTo>
                    <a:pt x="0" y="649116"/>
                  </a:lnTo>
                </a:path>
                <a:path w="3809" h="1090295">
                  <a:moveTo>
                    <a:pt x="3602" y="714731"/>
                  </a:moveTo>
                  <a:lnTo>
                    <a:pt x="3602" y="735051"/>
                  </a:lnTo>
                </a:path>
                <a:path w="3809" h="1090295">
                  <a:moveTo>
                    <a:pt x="0" y="735051"/>
                  </a:moveTo>
                  <a:lnTo>
                    <a:pt x="0" y="714731"/>
                  </a:lnTo>
                </a:path>
                <a:path w="3809" h="1090295">
                  <a:moveTo>
                    <a:pt x="3602" y="696951"/>
                  </a:moveTo>
                  <a:lnTo>
                    <a:pt x="3602" y="714731"/>
                  </a:lnTo>
                </a:path>
                <a:path w="3809" h="1090295">
                  <a:moveTo>
                    <a:pt x="0" y="714731"/>
                  </a:moveTo>
                  <a:lnTo>
                    <a:pt x="0" y="696951"/>
                  </a:lnTo>
                </a:path>
                <a:path w="3809" h="1090295">
                  <a:moveTo>
                    <a:pt x="3602" y="367"/>
                  </a:moveTo>
                  <a:lnTo>
                    <a:pt x="3602" y="19437"/>
                  </a:lnTo>
                </a:path>
                <a:path w="3809" h="1090295">
                  <a:moveTo>
                    <a:pt x="0" y="19176"/>
                  </a:moveTo>
                  <a:lnTo>
                    <a:pt x="0" y="0"/>
                  </a:lnTo>
                </a:path>
              </a:pathLst>
            </a:custGeom>
            <a:ln w="3175">
              <a:solidFill>
                <a:srgbClr val="868389"/>
              </a:solidFill>
            </a:ln>
          </p:spPr>
          <p:txBody>
            <a:bodyPr wrap="square" lIns="0" tIns="0" rIns="0" bIns="0" rtlCol="0"/>
            <a:lstStyle/>
            <a:p>
              <a:endParaRPr lang="fr-FR" noProof="0" dirty="0"/>
            </a:p>
          </p:txBody>
        </p:sp>
        <p:sp>
          <p:nvSpPr>
            <p:cNvPr id="7694" name="object 7694"/>
            <p:cNvSpPr/>
            <p:nvPr/>
          </p:nvSpPr>
          <p:spPr>
            <a:xfrm>
              <a:off x="8473529" y="5321300"/>
              <a:ext cx="1905" cy="1089660"/>
            </a:xfrm>
            <a:custGeom>
              <a:avLst/>
              <a:gdLst/>
              <a:ahLst/>
              <a:cxnLst/>
              <a:rect l="l" t="t" r="r" b="b"/>
              <a:pathLst>
                <a:path w="1904" h="1089660">
                  <a:moveTo>
                    <a:pt x="1689" y="649668"/>
                  </a:moveTo>
                  <a:lnTo>
                    <a:pt x="0" y="649668"/>
                  </a:lnTo>
                  <a:lnTo>
                    <a:pt x="0" y="1089494"/>
                  </a:lnTo>
                  <a:lnTo>
                    <a:pt x="1689" y="1089494"/>
                  </a:lnTo>
                  <a:lnTo>
                    <a:pt x="1689" y="649668"/>
                  </a:lnTo>
                  <a:close/>
                </a:path>
                <a:path w="1904" h="1089660">
                  <a:moveTo>
                    <a:pt x="1689" y="0"/>
                  </a:moveTo>
                  <a:lnTo>
                    <a:pt x="0" y="0"/>
                  </a:lnTo>
                  <a:lnTo>
                    <a:pt x="0" y="19024"/>
                  </a:lnTo>
                  <a:lnTo>
                    <a:pt x="1689" y="19024"/>
                  </a:lnTo>
                  <a:lnTo>
                    <a:pt x="1689" y="0"/>
                  </a:lnTo>
                  <a:close/>
                </a:path>
              </a:pathLst>
            </a:custGeom>
            <a:solidFill>
              <a:srgbClr val="858389"/>
            </a:solidFill>
          </p:spPr>
          <p:txBody>
            <a:bodyPr wrap="square" lIns="0" tIns="0" rIns="0" bIns="0" rtlCol="0"/>
            <a:lstStyle/>
            <a:p>
              <a:endParaRPr lang="fr-FR" noProof="0" dirty="0"/>
            </a:p>
          </p:txBody>
        </p:sp>
        <p:sp>
          <p:nvSpPr>
            <p:cNvPr id="7695" name="object 7695"/>
            <p:cNvSpPr/>
            <p:nvPr/>
          </p:nvSpPr>
          <p:spPr>
            <a:xfrm>
              <a:off x="8473540" y="5321127"/>
              <a:ext cx="1905" cy="1090295"/>
            </a:xfrm>
            <a:custGeom>
              <a:avLst/>
              <a:gdLst/>
              <a:ahLst/>
              <a:cxnLst/>
              <a:rect l="l" t="t" r="r" b="b"/>
              <a:pathLst>
                <a:path w="1904" h="1090295">
                  <a:moveTo>
                    <a:pt x="1681" y="835014"/>
                  </a:moveTo>
                  <a:lnTo>
                    <a:pt x="1681" y="1089827"/>
                  </a:lnTo>
                </a:path>
                <a:path w="1904" h="1090295">
                  <a:moveTo>
                    <a:pt x="0" y="1089656"/>
                  </a:moveTo>
                  <a:lnTo>
                    <a:pt x="0" y="835014"/>
                  </a:lnTo>
                </a:path>
                <a:path w="1904" h="1090295">
                  <a:moveTo>
                    <a:pt x="1681" y="734684"/>
                  </a:moveTo>
                  <a:lnTo>
                    <a:pt x="1681" y="835014"/>
                  </a:lnTo>
                </a:path>
                <a:path w="1904" h="1090295">
                  <a:moveTo>
                    <a:pt x="0" y="835014"/>
                  </a:moveTo>
                  <a:lnTo>
                    <a:pt x="0" y="734684"/>
                  </a:lnTo>
                </a:path>
                <a:path w="1904" h="1090295">
                  <a:moveTo>
                    <a:pt x="1681" y="649835"/>
                  </a:moveTo>
                  <a:lnTo>
                    <a:pt x="1681" y="696584"/>
                  </a:lnTo>
                </a:path>
                <a:path w="1904" h="1090295">
                  <a:moveTo>
                    <a:pt x="0" y="696584"/>
                  </a:moveTo>
                  <a:lnTo>
                    <a:pt x="0" y="649489"/>
                  </a:lnTo>
                </a:path>
                <a:path w="1904" h="1090295">
                  <a:moveTo>
                    <a:pt x="1681" y="714364"/>
                  </a:moveTo>
                  <a:lnTo>
                    <a:pt x="1681" y="734684"/>
                  </a:lnTo>
                </a:path>
                <a:path w="1904" h="1090295">
                  <a:moveTo>
                    <a:pt x="0" y="734684"/>
                  </a:moveTo>
                  <a:lnTo>
                    <a:pt x="0" y="714364"/>
                  </a:lnTo>
                </a:path>
                <a:path w="1904" h="1090295">
                  <a:moveTo>
                    <a:pt x="1681" y="696584"/>
                  </a:moveTo>
                  <a:lnTo>
                    <a:pt x="1681" y="714364"/>
                  </a:lnTo>
                </a:path>
                <a:path w="1904" h="1090295">
                  <a:moveTo>
                    <a:pt x="0" y="714364"/>
                  </a:moveTo>
                  <a:lnTo>
                    <a:pt x="0" y="696584"/>
                  </a:lnTo>
                </a:path>
                <a:path w="1904" h="1090295">
                  <a:moveTo>
                    <a:pt x="1681" y="171"/>
                  </a:moveTo>
                  <a:lnTo>
                    <a:pt x="1681" y="19191"/>
                  </a:lnTo>
                </a:path>
                <a:path w="1904" h="1090295">
                  <a:moveTo>
                    <a:pt x="0" y="19069"/>
                  </a:moveTo>
                  <a:lnTo>
                    <a:pt x="0" y="0"/>
                  </a:lnTo>
                </a:path>
              </a:pathLst>
            </a:custGeom>
            <a:ln w="3175">
              <a:solidFill>
                <a:srgbClr val="858389"/>
              </a:solidFill>
            </a:ln>
          </p:spPr>
          <p:txBody>
            <a:bodyPr wrap="square" lIns="0" tIns="0" rIns="0" bIns="0" rtlCol="0"/>
            <a:lstStyle/>
            <a:p>
              <a:endParaRPr lang="fr-FR" noProof="0" dirty="0"/>
            </a:p>
          </p:txBody>
        </p:sp>
        <p:sp>
          <p:nvSpPr>
            <p:cNvPr id="7696" name="object 7696"/>
            <p:cNvSpPr/>
            <p:nvPr/>
          </p:nvSpPr>
          <p:spPr>
            <a:xfrm>
              <a:off x="8475218" y="5321668"/>
              <a:ext cx="3810" cy="1089660"/>
            </a:xfrm>
            <a:custGeom>
              <a:avLst/>
              <a:gdLst/>
              <a:ahLst/>
              <a:cxnLst/>
              <a:rect l="l" t="t" r="r" b="b"/>
              <a:pathLst>
                <a:path w="3809" h="1089660">
                  <a:moveTo>
                    <a:pt x="3594" y="650036"/>
                  </a:moveTo>
                  <a:lnTo>
                    <a:pt x="0" y="649300"/>
                  </a:lnTo>
                  <a:lnTo>
                    <a:pt x="0" y="1089291"/>
                  </a:lnTo>
                  <a:lnTo>
                    <a:pt x="3594" y="1089291"/>
                  </a:lnTo>
                  <a:lnTo>
                    <a:pt x="3594" y="650036"/>
                  </a:lnTo>
                  <a:close/>
                </a:path>
                <a:path w="3809" h="1089660">
                  <a:moveTo>
                    <a:pt x="3594" y="0"/>
                  </a:moveTo>
                  <a:lnTo>
                    <a:pt x="0" y="0"/>
                  </a:lnTo>
                  <a:lnTo>
                    <a:pt x="0" y="18656"/>
                  </a:lnTo>
                  <a:lnTo>
                    <a:pt x="3594" y="18656"/>
                  </a:lnTo>
                  <a:lnTo>
                    <a:pt x="3594" y="0"/>
                  </a:lnTo>
                  <a:close/>
                </a:path>
              </a:pathLst>
            </a:custGeom>
            <a:solidFill>
              <a:srgbClr val="858389"/>
            </a:solidFill>
          </p:spPr>
          <p:txBody>
            <a:bodyPr wrap="square" lIns="0" tIns="0" rIns="0" bIns="0" rtlCol="0"/>
            <a:lstStyle/>
            <a:p>
              <a:endParaRPr lang="fr-FR" noProof="0" dirty="0"/>
            </a:p>
          </p:txBody>
        </p:sp>
        <p:sp>
          <p:nvSpPr>
            <p:cNvPr id="7697" name="object 7697"/>
            <p:cNvSpPr/>
            <p:nvPr/>
          </p:nvSpPr>
          <p:spPr>
            <a:xfrm>
              <a:off x="8475221" y="5321299"/>
              <a:ext cx="3810" cy="1090295"/>
            </a:xfrm>
            <a:custGeom>
              <a:avLst/>
              <a:gdLst/>
              <a:ahLst/>
              <a:cxnLst/>
              <a:rect l="l" t="t" r="r" b="b"/>
              <a:pathLst>
                <a:path w="3809" h="1090295">
                  <a:moveTo>
                    <a:pt x="3602" y="834842"/>
                  </a:moveTo>
                  <a:lnTo>
                    <a:pt x="3602" y="1090021"/>
                  </a:lnTo>
                </a:path>
                <a:path w="3809" h="1090295">
                  <a:moveTo>
                    <a:pt x="0" y="1089655"/>
                  </a:moveTo>
                  <a:lnTo>
                    <a:pt x="0" y="834842"/>
                  </a:lnTo>
                </a:path>
                <a:path w="3809" h="1090295">
                  <a:moveTo>
                    <a:pt x="3602" y="734512"/>
                  </a:moveTo>
                  <a:lnTo>
                    <a:pt x="3602" y="834842"/>
                  </a:lnTo>
                </a:path>
                <a:path w="3809" h="1090295">
                  <a:moveTo>
                    <a:pt x="0" y="834842"/>
                  </a:moveTo>
                  <a:lnTo>
                    <a:pt x="0" y="734512"/>
                  </a:lnTo>
                </a:path>
                <a:path w="3809" h="1090295">
                  <a:moveTo>
                    <a:pt x="3602" y="650404"/>
                  </a:moveTo>
                  <a:lnTo>
                    <a:pt x="3602" y="696412"/>
                  </a:lnTo>
                </a:path>
                <a:path w="3809" h="1090295">
                  <a:moveTo>
                    <a:pt x="0" y="696412"/>
                  </a:moveTo>
                  <a:lnTo>
                    <a:pt x="0" y="649663"/>
                  </a:lnTo>
                </a:path>
                <a:path w="3809" h="1090295">
                  <a:moveTo>
                    <a:pt x="3602" y="714192"/>
                  </a:moveTo>
                  <a:lnTo>
                    <a:pt x="3602" y="734512"/>
                  </a:lnTo>
                </a:path>
                <a:path w="3809" h="1090295">
                  <a:moveTo>
                    <a:pt x="0" y="734512"/>
                  </a:moveTo>
                  <a:lnTo>
                    <a:pt x="0" y="714192"/>
                  </a:lnTo>
                </a:path>
                <a:path w="3809" h="1090295">
                  <a:moveTo>
                    <a:pt x="3602" y="696412"/>
                  </a:moveTo>
                  <a:lnTo>
                    <a:pt x="3602" y="714192"/>
                  </a:lnTo>
                </a:path>
                <a:path w="3809" h="1090295">
                  <a:moveTo>
                    <a:pt x="0" y="714192"/>
                  </a:moveTo>
                  <a:lnTo>
                    <a:pt x="0" y="696412"/>
                  </a:lnTo>
                </a:path>
                <a:path w="3809" h="1090295">
                  <a:moveTo>
                    <a:pt x="3602" y="367"/>
                  </a:moveTo>
                  <a:lnTo>
                    <a:pt x="3602" y="19280"/>
                  </a:lnTo>
                </a:path>
                <a:path w="3809" h="1090295">
                  <a:moveTo>
                    <a:pt x="0" y="19020"/>
                  </a:moveTo>
                  <a:lnTo>
                    <a:pt x="0" y="0"/>
                  </a:lnTo>
                </a:path>
              </a:pathLst>
            </a:custGeom>
            <a:ln w="3175">
              <a:solidFill>
                <a:srgbClr val="858389"/>
              </a:solidFill>
            </a:ln>
          </p:spPr>
          <p:txBody>
            <a:bodyPr wrap="square" lIns="0" tIns="0" rIns="0" bIns="0" rtlCol="0"/>
            <a:lstStyle/>
            <a:p>
              <a:endParaRPr lang="fr-FR" noProof="0" dirty="0"/>
            </a:p>
          </p:txBody>
        </p:sp>
        <p:sp>
          <p:nvSpPr>
            <p:cNvPr id="7698" name="object 7698"/>
            <p:cNvSpPr/>
            <p:nvPr/>
          </p:nvSpPr>
          <p:spPr>
            <a:xfrm>
              <a:off x="8478812" y="5321972"/>
              <a:ext cx="3810" cy="1089660"/>
            </a:xfrm>
            <a:custGeom>
              <a:avLst/>
              <a:gdLst/>
              <a:ahLst/>
              <a:cxnLst/>
              <a:rect l="l" t="t" r="r" b="b"/>
              <a:pathLst>
                <a:path w="3809" h="1089660">
                  <a:moveTo>
                    <a:pt x="3606" y="650481"/>
                  </a:moveTo>
                  <a:lnTo>
                    <a:pt x="0" y="649732"/>
                  </a:lnTo>
                  <a:lnTo>
                    <a:pt x="0" y="1089355"/>
                  </a:lnTo>
                  <a:lnTo>
                    <a:pt x="3606" y="1089355"/>
                  </a:lnTo>
                  <a:lnTo>
                    <a:pt x="3606" y="650481"/>
                  </a:lnTo>
                  <a:close/>
                </a:path>
                <a:path w="3809" h="1089660">
                  <a:moveTo>
                    <a:pt x="3606" y="0"/>
                  </a:moveTo>
                  <a:lnTo>
                    <a:pt x="0" y="0"/>
                  </a:lnTo>
                  <a:lnTo>
                    <a:pt x="0" y="18618"/>
                  </a:lnTo>
                  <a:lnTo>
                    <a:pt x="3606" y="18618"/>
                  </a:lnTo>
                  <a:lnTo>
                    <a:pt x="3606" y="0"/>
                  </a:lnTo>
                  <a:close/>
                </a:path>
              </a:pathLst>
            </a:custGeom>
            <a:solidFill>
              <a:srgbClr val="858389"/>
            </a:solidFill>
          </p:spPr>
          <p:txBody>
            <a:bodyPr wrap="square" lIns="0" tIns="0" rIns="0" bIns="0" rtlCol="0"/>
            <a:lstStyle/>
            <a:p>
              <a:endParaRPr lang="fr-FR" noProof="0" dirty="0"/>
            </a:p>
          </p:txBody>
        </p:sp>
        <p:sp>
          <p:nvSpPr>
            <p:cNvPr id="7699" name="object 7699"/>
            <p:cNvSpPr/>
            <p:nvPr/>
          </p:nvSpPr>
          <p:spPr>
            <a:xfrm>
              <a:off x="8478824" y="5321667"/>
              <a:ext cx="3810" cy="1090295"/>
            </a:xfrm>
            <a:custGeom>
              <a:avLst/>
              <a:gdLst/>
              <a:ahLst/>
              <a:cxnLst/>
              <a:rect l="l" t="t" r="r" b="b"/>
              <a:pathLst>
                <a:path w="3809" h="1090295">
                  <a:moveTo>
                    <a:pt x="3602" y="834474"/>
                  </a:moveTo>
                  <a:lnTo>
                    <a:pt x="3602" y="1090019"/>
                  </a:lnTo>
                </a:path>
                <a:path w="3809" h="1090295">
                  <a:moveTo>
                    <a:pt x="0" y="1089653"/>
                  </a:moveTo>
                  <a:lnTo>
                    <a:pt x="0" y="834474"/>
                  </a:lnTo>
                </a:path>
                <a:path w="3809" h="1090295">
                  <a:moveTo>
                    <a:pt x="3602" y="734144"/>
                  </a:moveTo>
                  <a:lnTo>
                    <a:pt x="3602" y="834474"/>
                  </a:lnTo>
                </a:path>
                <a:path w="3809" h="1090295">
                  <a:moveTo>
                    <a:pt x="0" y="834474"/>
                  </a:moveTo>
                  <a:lnTo>
                    <a:pt x="0" y="734144"/>
                  </a:lnTo>
                </a:path>
                <a:path w="3809" h="1090295">
                  <a:moveTo>
                    <a:pt x="3602" y="650777"/>
                  </a:moveTo>
                  <a:lnTo>
                    <a:pt x="3602" y="696044"/>
                  </a:lnTo>
                </a:path>
                <a:path w="3809" h="1090295">
                  <a:moveTo>
                    <a:pt x="0" y="696044"/>
                  </a:moveTo>
                  <a:lnTo>
                    <a:pt x="0" y="650036"/>
                  </a:lnTo>
                </a:path>
                <a:path w="3809" h="1090295">
                  <a:moveTo>
                    <a:pt x="3602" y="713824"/>
                  </a:moveTo>
                  <a:lnTo>
                    <a:pt x="3602" y="734144"/>
                  </a:lnTo>
                </a:path>
                <a:path w="3809" h="1090295">
                  <a:moveTo>
                    <a:pt x="0" y="734144"/>
                  </a:moveTo>
                  <a:lnTo>
                    <a:pt x="0" y="713824"/>
                  </a:lnTo>
                </a:path>
                <a:path w="3809" h="1090295">
                  <a:moveTo>
                    <a:pt x="3602" y="696044"/>
                  </a:moveTo>
                  <a:lnTo>
                    <a:pt x="3602" y="713824"/>
                  </a:lnTo>
                </a:path>
                <a:path w="3809" h="1090295">
                  <a:moveTo>
                    <a:pt x="0" y="713824"/>
                  </a:moveTo>
                  <a:lnTo>
                    <a:pt x="0" y="696044"/>
                  </a:lnTo>
                </a:path>
                <a:path w="3809" h="1090295">
                  <a:moveTo>
                    <a:pt x="3602" y="294"/>
                  </a:moveTo>
                  <a:lnTo>
                    <a:pt x="3602" y="19174"/>
                  </a:lnTo>
                </a:path>
                <a:path w="3809" h="1090295">
                  <a:moveTo>
                    <a:pt x="0" y="18913"/>
                  </a:moveTo>
                  <a:lnTo>
                    <a:pt x="0" y="0"/>
                  </a:lnTo>
                </a:path>
              </a:pathLst>
            </a:custGeom>
            <a:ln w="3175">
              <a:solidFill>
                <a:srgbClr val="858389"/>
              </a:solidFill>
            </a:ln>
          </p:spPr>
          <p:txBody>
            <a:bodyPr wrap="square" lIns="0" tIns="0" rIns="0" bIns="0" rtlCol="0"/>
            <a:lstStyle/>
            <a:p>
              <a:endParaRPr lang="fr-FR" noProof="0" dirty="0"/>
            </a:p>
          </p:txBody>
        </p:sp>
        <p:sp>
          <p:nvSpPr>
            <p:cNvPr id="7700" name="object 7700"/>
            <p:cNvSpPr/>
            <p:nvPr/>
          </p:nvSpPr>
          <p:spPr>
            <a:xfrm>
              <a:off x="8482419" y="5322112"/>
              <a:ext cx="2540" cy="1089660"/>
            </a:xfrm>
            <a:custGeom>
              <a:avLst/>
              <a:gdLst/>
              <a:ahLst/>
              <a:cxnLst/>
              <a:rect l="l" t="t" r="r" b="b"/>
              <a:pathLst>
                <a:path w="2540" h="1089660">
                  <a:moveTo>
                    <a:pt x="1917" y="650735"/>
                  </a:moveTo>
                  <a:lnTo>
                    <a:pt x="0" y="650735"/>
                  </a:lnTo>
                  <a:lnTo>
                    <a:pt x="0" y="1089583"/>
                  </a:lnTo>
                  <a:lnTo>
                    <a:pt x="1917" y="1089583"/>
                  </a:lnTo>
                  <a:lnTo>
                    <a:pt x="1917" y="650735"/>
                  </a:lnTo>
                  <a:close/>
                </a:path>
                <a:path w="2540" h="1089660">
                  <a:moveTo>
                    <a:pt x="1917" y="0"/>
                  </a:moveTo>
                  <a:lnTo>
                    <a:pt x="0" y="0"/>
                  </a:lnTo>
                  <a:lnTo>
                    <a:pt x="0" y="18732"/>
                  </a:lnTo>
                  <a:lnTo>
                    <a:pt x="1917" y="18732"/>
                  </a:lnTo>
                  <a:lnTo>
                    <a:pt x="1917" y="0"/>
                  </a:lnTo>
                  <a:close/>
                </a:path>
              </a:pathLst>
            </a:custGeom>
            <a:solidFill>
              <a:srgbClr val="858389"/>
            </a:solidFill>
          </p:spPr>
          <p:txBody>
            <a:bodyPr wrap="square" lIns="0" tIns="0" rIns="0" bIns="0" rtlCol="0"/>
            <a:lstStyle/>
            <a:p>
              <a:endParaRPr lang="fr-FR" noProof="0" dirty="0"/>
            </a:p>
          </p:txBody>
        </p:sp>
        <p:sp>
          <p:nvSpPr>
            <p:cNvPr id="7701" name="object 7701"/>
            <p:cNvSpPr/>
            <p:nvPr/>
          </p:nvSpPr>
          <p:spPr>
            <a:xfrm>
              <a:off x="8482427" y="5321961"/>
              <a:ext cx="2540" cy="1090295"/>
            </a:xfrm>
            <a:custGeom>
              <a:avLst/>
              <a:gdLst/>
              <a:ahLst/>
              <a:cxnLst/>
              <a:rect l="l" t="t" r="r" b="b"/>
              <a:pathLst>
                <a:path w="2540" h="1090295">
                  <a:moveTo>
                    <a:pt x="1921" y="834180"/>
                  </a:moveTo>
                  <a:lnTo>
                    <a:pt x="1921" y="1089919"/>
                  </a:lnTo>
                </a:path>
                <a:path w="2540" h="1090295">
                  <a:moveTo>
                    <a:pt x="0" y="1089724"/>
                  </a:moveTo>
                  <a:lnTo>
                    <a:pt x="0" y="834180"/>
                  </a:lnTo>
                </a:path>
                <a:path w="2540" h="1090295">
                  <a:moveTo>
                    <a:pt x="1921" y="733850"/>
                  </a:moveTo>
                  <a:lnTo>
                    <a:pt x="1921" y="834180"/>
                  </a:lnTo>
                </a:path>
                <a:path w="2540" h="1090295">
                  <a:moveTo>
                    <a:pt x="0" y="834180"/>
                  </a:moveTo>
                  <a:lnTo>
                    <a:pt x="0" y="733850"/>
                  </a:lnTo>
                </a:path>
                <a:path w="2540" h="1090295">
                  <a:moveTo>
                    <a:pt x="1921" y="650877"/>
                  </a:moveTo>
                  <a:lnTo>
                    <a:pt x="1921" y="695750"/>
                  </a:lnTo>
                </a:path>
                <a:path w="2540" h="1090295">
                  <a:moveTo>
                    <a:pt x="0" y="695750"/>
                  </a:moveTo>
                  <a:lnTo>
                    <a:pt x="0" y="650482"/>
                  </a:lnTo>
                </a:path>
                <a:path w="2540" h="1090295">
                  <a:moveTo>
                    <a:pt x="1921" y="713530"/>
                  </a:moveTo>
                  <a:lnTo>
                    <a:pt x="1921" y="733850"/>
                  </a:lnTo>
                </a:path>
                <a:path w="2540" h="1090295">
                  <a:moveTo>
                    <a:pt x="0" y="733850"/>
                  </a:moveTo>
                  <a:lnTo>
                    <a:pt x="0" y="713530"/>
                  </a:lnTo>
                </a:path>
                <a:path w="2540" h="1090295">
                  <a:moveTo>
                    <a:pt x="1921" y="695750"/>
                  </a:moveTo>
                  <a:lnTo>
                    <a:pt x="1921" y="713530"/>
                  </a:lnTo>
                </a:path>
                <a:path w="2540" h="1090295">
                  <a:moveTo>
                    <a:pt x="0" y="713530"/>
                  </a:moveTo>
                  <a:lnTo>
                    <a:pt x="0" y="695750"/>
                  </a:lnTo>
                </a:path>
                <a:path w="2540" h="1090295">
                  <a:moveTo>
                    <a:pt x="1921" y="145"/>
                  </a:moveTo>
                  <a:lnTo>
                    <a:pt x="1921" y="19018"/>
                  </a:lnTo>
                </a:path>
                <a:path w="2540" h="1090295">
                  <a:moveTo>
                    <a:pt x="0" y="18879"/>
                  </a:moveTo>
                  <a:lnTo>
                    <a:pt x="0" y="0"/>
                  </a:lnTo>
                </a:path>
              </a:pathLst>
            </a:custGeom>
            <a:ln w="3175">
              <a:solidFill>
                <a:srgbClr val="858389"/>
              </a:solidFill>
            </a:ln>
          </p:spPr>
          <p:txBody>
            <a:bodyPr wrap="square" lIns="0" tIns="0" rIns="0" bIns="0" rtlCol="0"/>
            <a:lstStyle/>
            <a:p>
              <a:endParaRPr lang="fr-FR" noProof="0" dirty="0"/>
            </a:p>
          </p:txBody>
        </p:sp>
        <p:sp>
          <p:nvSpPr>
            <p:cNvPr id="7702" name="object 7702"/>
            <p:cNvSpPr/>
            <p:nvPr/>
          </p:nvSpPr>
          <p:spPr>
            <a:xfrm>
              <a:off x="8484337" y="5322392"/>
              <a:ext cx="3810" cy="1089660"/>
            </a:xfrm>
            <a:custGeom>
              <a:avLst/>
              <a:gdLst/>
              <a:ahLst/>
              <a:cxnLst/>
              <a:rect l="l" t="t" r="r" b="b"/>
              <a:pathLst>
                <a:path w="3809" h="1089660">
                  <a:moveTo>
                    <a:pt x="3606" y="651192"/>
                  </a:moveTo>
                  <a:lnTo>
                    <a:pt x="0" y="650455"/>
                  </a:lnTo>
                  <a:lnTo>
                    <a:pt x="0" y="1089494"/>
                  </a:lnTo>
                  <a:lnTo>
                    <a:pt x="3606" y="1089494"/>
                  </a:lnTo>
                  <a:lnTo>
                    <a:pt x="3606" y="651192"/>
                  </a:lnTo>
                  <a:close/>
                </a:path>
                <a:path w="3809" h="1089660">
                  <a:moveTo>
                    <a:pt x="3606" y="0"/>
                  </a:moveTo>
                  <a:lnTo>
                    <a:pt x="0" y="0"/>
                  </a:lnTo>
                  <a:lnTo>
                    <a:pt x="0" y="18592"/>
                  </a:lnTo>
                  <a:lnTo>
                    <a:pt x="3606" y="18592"/>
                  </a:lnTo>
                  <a:lnTo>
                    <a:pt x="3606" y="0"/>
                  </a:lnTo>
                  <a:close/>
                </a:path>
              </a:pathLst>
            </a:custGeom>
            <a:solidFill>
              <a:srgbClr val="858289"/>
            </a:solidFill>
          </p:spPr>
          <p:txBody>
            <a:bodyPr wrap="square" lIns="0" tIns="0" rIns="0" bIns="0" rtlCol="0"/>
            <a:lstStyle/>
            <a:p>
              <a:endParaRPr lang="fr-FR" noProof="0" dirty="0"/>
            </a:p>
          </p:txBody>
        </p:sp>
        <p:sp>
          <p:nvSpPr>
            <p:cNvPr id="7703" name="object 7703"/>
            <p:cNvSpPr/>
            <p:nvPr/>
          </p:nvSpPr>
          <p:spPr>
            <a:xfrm>
              <a:off x="8484348" y="5322107"/>
              <a:ext cx="3810" cy="1090295"/>
            </a:xfrm>
            <a:custGeom>
              <a:avLst/>
              <a:gdLst/>
              <a:ahLst/>
              <a:cxnLst/>
              <a:rect l="l" t="t" r="r" b="b"/>
              <a:pathLst>
                <a:path w="3809" h="1090295">
                  <a:moveTo>
                    <a:pt x="3602" y="834034"/>
                  </a:moveTo>
                  <a:lnTo>
                    <a:pt x="3602" y="1090139"/>
                  </a:lnTo>
                </a:path>
                <a:path w="3809" h="1090295">
                  <a:moveTo>
                    <a:pt x="0" y="1089773"/>
                  </a:moveTo>
                  <a:lnTo>
                    <a:pt x="0" y="834034"/>
                  </a:lnTo>
                </a:path>
                <a:path w="3809" h="1090295">
                  <a:moveTo>
                    <a:pt x="3602" y="733704"/>
                  </a:moveTo>
                  <a:lnTo>
                    <a:pt x="3602" y="834034"/>
                  </a:lnTo>
                </a:path>
                <a:path w="3809" h="1090295">
                  <a:moveTo>
                    <a:pt x="0" y="834034"/>
                  </a:moveTo>
                  <a:lnTo>
                    <a:pt x="0" y="733704"/>
                  </a:lnTo>
                </a:path>
                <a:path w="3809" h="1090295">
                  <a:moveTo>
                    <a:pt x="3602" y="651472"/>
                  </a:moveTo>
                  <a:lnTo>
                    <a:pt x="3602" y="695604"/>
                  </a:lnTo>
                </a:path>
                <a:path w="3809" h="1090295">
                  <a:moveTo>
                    <a:pt x="0" y="695604"/>
                  </a:moveTo>
                  <a:lnTo>
                    <a:pt x="0" y="650732"/>
                  </a:lnTo>
                </a:path>
                <a:path w="3809" h="1090295">
                  <a:moveTo>
                    <a:pt x="3602" y="713384"/>
                  </a:moveTo>
                  <a:lnTo>
                    <a:pt x="3602" y="733704"/>
                  </a:lnTo>
                </a:path>
                <a:path w="3809" h="1090295">
                  <a:moveTo>
                    <a:pt x="0" y="733704"/>
                  </a:moveTo>
                  <a:lnTo>
                    <a:pt x="0" y="713384"/>
                  </a:lnTo>
                </a:path>
                <a:path w="3809" h="1090295">
                  <a:moveTo>
                    <a:pt x="3602" y="695604"/>
                  </a:moveTo>
                  <a:lnTo>
                    <a:pt x="3602" y="713384"/>
                  </a:lnTo>
                </a:path>
                <a:path w="3809" h="1090295">
                  <a:moveTo>
                    <a:pt x="0" y="713384"/>
                  </a:moveTo>
                  <a:lnTo>
                    <a:pt x="0" y="695604"/>
                  </a:lnTo>
                </a:path>
                <a:path w="3809" h="1090295">
                  <a:moveTo>
                    <a:pt x="3602" y="272"/>
                  </a:moveTo>
                  <a:lnTo>
                    <a:pt x="3602" y="19133"/>
                  </a:lnTo>
                </a:path>
                <a:path w="3809" h="1090295">
                  <a:moveTo>
                    <a:pt x="0" y="18872"/>
                  </a:moveTo>
                  <a:lnTo>
                    <a:pt x="0" y="0"/>
                  </a:lnTo>
                </a:path>
              </a:pathLst>
            </a:custGeom>
            <a:ln w="3175">
              <a:solidFill>
                <a:srgbClr val="858289"/>
              </a:solidFill>
            </a:ln>
          </p:spPr>
          <p:txBody>
            <a:bodyPr wrap="square" lIns="0" tIns="0" rIns="0" bIns="0" rtlCol="0"/>
            <a:lstStyle/>
            <a:p>
              <a:endParaRPr lang="fr-FR" noProof="0" dirty="0"/>
            </a:p>
          </p:txBody>
        </p:sp>
        <p:sp>
          <p:nvSpPr>
            <p:cNvPr id="7704" name="object 7704"/>
            <p:cNvSpPr/>
            <p:nvPr/>
          </p:nvSpPr>
          <p:spPr>
            <a:xfrm>
              <a:off x="8487943" y="5322658"/>
              <a:ext cx="3810" cy="1089660"/>
            </a:xfrm>
            <a:custGeom>
              <a:avLst/>
              <a:gdLst/>
              <a:ahLst/>
              <a:cxnLst/>
              <a:rect l="l" t="t" r="r" b="b"/>
              <a:pathLst>
                <a:path w="3809" h="1089660">
                  <a:moveTo>
                    <a:pt x="3606" y="651662"/>
                  </a:moveTo>
                  <a:lnTo>
                    <a:pt x="0" y="650925"/>
                  </a:lnTo>
                  <a:lnTo>
                    <a:pt x="0" y="1089596"/>
                  </a:lnTo>
                  <a:lnTo>
                    <a:pt x="3606" y="1089596"/>
                  </a:lnTo>
                  <a:lnTo>
                    <a:pt x="3606" y="651662"/>
                  </a:lnTo>
                  <a:close/>
                </a:path>
                <a:path w="3809" h="1089660">
                  <a:moveTo>
                    <a:pt x="3606" y="0"/>
                  </a:moveTo>
                  <a:lnTo>
                    <a:pt x="0" y="0"/>
                  </a:lnTo>
                  <a:lnTo>
                    <a:pt x="0" y="18592"/>
                  </a:lnTo>
                  <a:lnTo>
                    <a:pt x="3606" y="18592"/>
                  </a:lnTo>
                  <a:lnTo>
                    <a:pt x="3606" y="0"/>
                  </a:lnTo>
                  <a:close/>
                </a:path>
              </a:pathLst>
            </a:custGeom>
            <a:solidFill>
              <a:srgbClr val="858289"/>
            </a:solidFill>
          </p:spPr>
          <p:txBody>
            <a:bodyPr wrap="square" lIns="0" tIns="0" rIns="0" bIns="0" rtlCol="0"/>
            <a:lstStyle/>
            <a:p>
              <a:endParaRPr lang="fr-FR" noProof="0" dirty="0"/>
            </a:p>
          </p:txBody>
        </p:sp>
        <p:sp>
          <p:nvSpPr>
            <p:cNvPr id="7705" name="object 7705"/>
            <p:cNvSpPr/>
            <p:nvPr/>
          </p:nvSpPr>
          <p:spPr>
            <a:xfrm>
              <a:off x="8487951" y="5322380"/>
              <a:ext cx="3810" cy="1090295"/>
            </a:xfrm>
            <a:custGeom>
              <a:avLst/>
              <a:gdLst/>
              <a:ahLst/>
              <a:cxnLst/>
              <a:rect l="l" t="t" r="r" b="b"/>
              <a:pathLst>
                <a:path w="3809" h="1090295">
                  <a:moveTo>
                    <a:pt x="3602" y="833761"/>
                  </a:moveTo>
                  <a:lnTo>
                    <a:pt x="3602" y="1090231"/>
                  </a:lnTo>
                </a:path>
                <a:path w="3809" h="1090295">
                  <a:moveTo>
                    <a:pt x="0" y="1089866"/>
                  </a:moveTo>
                  <a:lnTo>
                    <a:pt x="0" y="833761"/>
                  </a:lnTo>
                </a:path>
                <a:path w="3809" h="1090295">
                  <a:moveTo>
                    <a:pt x="3602" y="733431"/>
                  </a:moveTo>
                  <a:lnTo>
                    <a:pt x="3602" y="833761"/>
                  </a:lnTo>
                </a:path>
                <a:path w="3809" h="1090295">
                  <a:moveTo>
                    <a:pt x="0" y="833761"/>
                  </a:moveTo>
                  <a:lnTo>
                    <a:pt x="0" y="733431"/>
                  </a:lnTo>
                </a:path>
                <a:path w="3809" h="1090295">
                  <a:moveTo>
                    <a:pt x="3602" y="651940"/>
                  </a:moveTo>
                  <a:lnTo>
                    <a:pt x="3602" y="695331"/>
                  </a:lnTo>
                </a:path>
                <a:path w="3809" h="1090295">
                  <a:moveTo>
                    <a:pt x="0" y="695331"/>
                  </a:moveTo>
                  <a:lnTo>
                    <a:pt x="0" y="651199"/>
                  </a:lnTo>
                </a:path>
                <a:path w="3809" h="1090295">
                  <a:moveTo>
                    <a:pt x="3602" y="713111"/>
                  </a:moveTo>
                  <a:lnTo>
                    <a:pt x="3602" y="733431"/>
                  </a:lnTo>
                </a:path>
                <a:path w="3809" h="1090295">
                  <a:moveTo>
                    <a:pt x="0" y="733431"/>
                  </a:moveTo>
                  <a:lnTo>
                    <a:pt x="0" y="713111"/>
                  </a:lnTo>
                </a:path>
                <a:path w="3809" h="1090295">
                  <a:moveTo>
                    <a:pt x="3602" y="695331"/>
                  </a:moveTo>
                  <a:lnTo>
                    <a:pt x="3602" y="713111"/>
                  </a:lnTo>
                </a:path>
                <a:path w="3809" h="1090295">
                  <a:moveTo>
                    <a:pt x="0" y="713111"/>
                  </a:moveTo>
                  <a:lnTo>
                    <a:pt x="0" y="695331"/>
                  </a:lnTo>
                </a:path>
                <a:path w="3809" h="1090295">
                  <a:moveTo>
                    <a:pt x="3602" y="272"/>
                  </a:moveTo>
                  <a:lnTo>
                    <a:pt x="3602" y="19121"/>
                  </a:lnTo>
                </a:path>
                <a:path w="3809" h="1090295">
                  <a:moveTo>
                    <a:pt x="0" y="18860"/>
                  </a:moveTo>
                  <a:lnTo>
                    <a:pt x="0" y="0"/>
                  </a:lnTo>
                </a:path>
              </a:pathLst>
            </a:custGeom>
            <a:ln w="3175">
              <a:solidFill>
                <a:srgbClr val="858289"/>
              </a:solidFill>
            </a:ln>
          </p:spPr>
          <p:txBody>
            <a:bodyPr wrap="square" lIns="0" tIns="0" rIns="0" bIns="0" rtlCol="0"/>
            <a:lstStyle/>
            <a:p>
              <a:endParaRPr lang="fr-FR" noProof="0" dirty="0"/>
            </a:p>
          </p:txBody>
        </p:sp>
        <p:sp>
          <p:nvSpPr>
            <p:cNvPr id="7706" name="object 7706"/>
            <p:cNvSpPr/>
            <p:nvPr/>
          </p:nvSpPr>
          <p:spPr>
            <a:xfrm>
              <a:off x="8491550" y="5322938"/>
              <a:ext cx="3810" cy="1090295"/>
            </a:xfrm>
            <a:custGeom>
              <a:avLst/>
              <a:gdLst/>
              <a:ahLst/>
              <a:cxnLst/>
              <a:rect l="l" t="t" r="r" b="b"/>
              <a:pathLst>
                <a:path w="3809" h="1090295">
                  <a:moveTo>
                    <a:pt x="3606" y="652132"/>
                  </a:moveTo>
                  <a:lnTo>
                    <a:pt x="0" y="651383"/>
                  </a:lnTo>
                  <a:lnTo>
                    <a:pt x="0" y="1089685"/>
                  </a:lnTo>
                  <a:lnTo>
                    <a:pt x="3606" y="1089685"/>
                  </a:lnTo>
                  <a:lnTo>
                    <a:pt x="3606" y="652132"/>
                  </a:lnTo>
                  <a:close/>
                </a:path>
                <a:path w="3809" h="1090295">
                  <a:moveTo>
                    <a:pt x="3606" y="0"/>
                  </a:moveTo>
                  <a:lnTo>
                    <a:pt x="0" y="0"/>
                  </a:lnTo>
                  <a:lnTo>
                    <a:pt x="0" y="18567"/>
                  </a:lnTo>
                  <a:lnTo>
                    <a:pt x="3606" y="18567"/>
                  </a:lnTo>
                  <a:lnTo>
                    <a:pt x="3606" y="0"/>
                  </a:lnTo>
                  <a:close/>
                </a:path>
              </a:pathLst>
            </a:custGeom>
            <a:solidFill>
              <a:srgbClr val="858289"/>
            </a:solidFill>
          </p:spPr>
          <p:txBody>
            <a:bodyPr wrap="square" lIns="0" tIns="0" rIns="0" bIns="0" rtlCol="0"/>
            <a:lstStyle/>
            <a:p>
              <a:endParaRPr lang="fr-FR" noProof="0" dirty="0"/>
            </a:p>
          </p:txBody>
        </p:sp>
        <p:sp>
          <p:nvSpPr>
            <p:cNvPr id="7707" name="object 7707"/>
            <p:cNvSpPr/>
            <p:nvPr/>
          </p:nvSpPr>
          <p:spPr>
            <a:xfrm>
              <a:off x="8491554" y="5322653"/>
              <a:ext cx="3810" cy="1090930"/>
            </a:xfrm>
            <a:custGeom>
              <a:avLst/>
              <a:gdLst/>
              <a:ahLst/>
              <a:cxnLst/>
              <a:rect l="l" t="t" r="r" b="b"/>
              <a:pathLst>
                <a:path w="3809" h="1090929">
                  <a:moveTo>
                    <a:pt x="3602" y="833488"/>
                  </a:moveTo>
                  <a:lnTo>
                    <a:pt x="3602" y="1090324"/>
                  </a:lnTo>
                </a:path>
                <a:path w="3809" h="1090929">
                  <a:moveTo>
                    <a:pt x="0" y="1089959"/>
                  </a:moveTo>
                  <a:lnTo>
                    <a:pt x="0" y="833488"/>
                  </a:lnTo>
                </a:path>
                <a:path w="3809" h="1090929">
                  <a:moveTo>
                    <a:pt x="3602" y="733158"/>
                  </a:moveTo>
                  <a:lnTo>
                    <a:pt x="3602" y="833488"/>
                  </a:lnTo>
                </a:path>
                <a:path w="3809" h="1090929">
                  <a:moveTo>
                    <a:pt x="0" y="833488"/>
                  </a:moveTo>
                  <a:lnTo>
                    <a:pt x="0" y="733158"/>
                  </a:lnTo>
                </a:path>
                <a:path w="3809" h="1090929">
                  <a:moveTo>
                    <a:pt x="3602" y="652408"/>
                  </a:moveTo>
                  <a:lnTo>
                    <a:pt x="3602" y="695058"/>
                  </a:lnTo>
                </a:path>
                <a:path w="3809" h="1090929">
                  <a:moveTo>
                    <a:pt x="0" y="695058"/>
                  </a:moveTo>
                  <a:lnTo>
                    <a:pt x="0" y="651667"/>
                  </a:lnTo>
                </a:path>
                <a:path w="3809" h="1090929">
                  <a:moveTo>
                    <a:pt x="3602" y="712838"/>
                  </a:moveTo>
                  <a:lnTo>
                    <a:pt x="3602" y="733158"/>
                  </a:lnTo>
                </a:path>
                <a:path w="3809" h="1090929">
                  <a:moveTo>
                    <a:pt x="0" y="733158"/>
                  </a:moveTo>
                  <a:lnTo>
                    <a:pt x="0" y="712838"/>
                  </a:lnTo>
                </a:path>
                <a:path w="3809" h="1090929">
                  <a:moveTo>
                    <a:pt x="3602" y="695058"/>
                  </a:moveTo>
                  <a:lnTo>
                    <a:pt x="3602" y="712838"/>
                  </a:lnTo>
                </a:path>
                <a:path w="3809" h="1090929">
                  <a:moveTo>
                    <a:pt x="0" y="712838"/>
                  </a:moveTo>
                  <a:lnTo>
                    <a:pt x="0" y="695058"/>
                  </a:lnTo>
                </a:path>
                <a:path w="3809" h="1090929">
                  <a:moveTo>
                    <a:pt x="3602" y="272"/>
                  </a:moveTo>
                  <a:lnTo>
                    <a:pt x="3602" y="19109"/>
                  </a:lnTo>
                </a:path>
                <a:path w="3809" h="1090929">
                  <a:moveTo>
                    <a:pt x="0" y="18848"/>
                  </a:moveTo>
                  <a:lnTo>
                    <a:pt x="0" y="0"/>
                  </a:lnTo>
                </a:path>
              </a:pathLst>
            </a:custGeom>
            <a:ln w="3175">
              <a:solidFill>
                <a:srgbClr val="858289"/>
              </a:solidFill>
            </a:ln>
          </p:spPr>
          <p:txBody>
            <a:bodyPr wrap="square" lIns="0" tIns="0" rIns="0" bIns="0" rtlCol="0"/>
            <a:lstStyle/>
            <a:p>
              <a:endParaRPr lang="fr-FR" noProof="0" dirty="0"/>
            </a:p>
          </p:txBody>
        </p:sp>
        <p:sp>
          <p:nvSpPr>
            <p:cNvPr id="7708" name="object 7708"/>
            <p:cNvSpPr/>
            <p:nvPr/>
          </p:nvSpPr>
          <p:spPr>
            <a:xfrm>
              <a:off x="8495157" y="5323065"/>
              <a:ext cx="1905" cy="1090295"/>
            </a:xfrm>
            <a:custGeom>
              <a:avLst/>
              <a:gdLst/>
              <a:ahLst/>
              <a:cxnLst/>
              <a:rect l="l" t="t" r="r" b="b"/>
              <a:pathLst>
                <a:path w="1904" h="1090295">
                  <a:moveTo>
                    <a:pt x="1676" y="652348"/>
                  </a:moveTo>
                  <a:lnTo>
                    <a:pt x="0" y="652348"/>
                  </a:lnTo>
                  <a:lnTo>
                    <a:pt x="0" y="1089914"/>
                  </a:lnTo>
                  <a:lnTo>
                    <a:pt x="1676" y="1089914"/>
                  </a:lnTo>
                  <a:lnTo>
                    <a:pt x="1676" y="652348"/>
                  </a:lnTo>
                  <a:close/>
                </a:path>
                <a:path w="1904" h="1090295">
                  <a:moveTo>
                    <a:pt x="1676" y="0"/>
                  </a:moveTo>
                  <a:lnTo>
                    <a:pt x="0" y="0"/>
                  </a:lnTo>
                  <a:lnTo>
                    <a:pt x="0" y="18821"/>
                  </a:lnTo>
                  <a:lnTo>
                    <a:pt x="1676" y="18821"/>
                  </a:lnTo>
                  <a:lnTo>
                    <a:pt x="1676" y="0"/>
                  </a:lnTo>
                  <a:close/>
                </a:path>
              </a:pathLst>
            </a:custGeom>
            <a:solidFill>
              <a:srgbClr val="858289"/>
            </a:solidFill>
          </p:spPr>
          <p:txBody>
            <a:bodyPr wrap="square" lIns="0" tIns="0" rIns="0" bIns="0" rtlCol="0"/>
            <a:lstStyle/>
            <a:p>
              <a:endParaRPr lang="fr-FR" noProof="0" dirty="0"/>
            </a:p>
          </p:txBody>
        </p:sp>
        <p:sp>
          <p:nvSpPr>
            <p:cNvPr id="7709" name="object 7709"/>
            <p:cNvSpPr/>
            <p:nvPr/>
          </p:nvSpPr>
          <p:spPr>
            <a:xfrm>
              <a:off x="8495157" y="5322925"/>
              <a:ext cx="1905" cy="1090295"/>
            </a:xfrm>
            <a:custGeom>
              <a:avLst/>
              <a:gdLst/>
              <a:ahLst/>
              <a:cxnLst/>
              <a:rect l="l" t="t" r="r" b="b"/>
              <a:pathLst>
                <a:path w="1904" h="1090295">
                  <a:moveTo>
                    <a:pt x="1681" y="833216"/>
                  </a:moveTo>
                  <a:lnTo>
                    <a:pt x="1681" y="1090222"/>
                  </a:lnTo>
                </a:path>
                <a:path w="1904" h="1090295">
                  <a:moveTo>
                    <a:pt x="0" y="1090051"/>
                  </a:moveTo>
                  <a:lnTo>
                    <a:pt x="0" y="833216"/>
                  </a:lnTo>
                </a:path>
                <a:path w="1904" h="1090295">
                  <a:moveTo>
                    <a:pt x="1681" y="732886"/>
                  </a:moveTo>
                  <a:lnTo>
                    <a:pt x="1681" y="833216"/>
                  </a:lnTo>
                </a:path>
                <a:path w="1904" h="1090295">
                  <a:moveTo>
                    <a:pt x="0" y="833216"/>
                  </a:moveTo>
                  <a:lnTo>
                    <a:pt x="0" y="732886"/>
                  </a:lnTo>
                </a:path>
                <a:path w="1904" h="1090295">
                  <a:moveTo>
                    <a:pt x="1681" y="652481"/>
                  </a:moveTo>
                  <a:lnTo>
                    <a:pt x="1681" y="694786"/>
                  </a:lnTo>
                </a:path>
                <a:path w="1904" h="1090295">
                  <a:moveTo>
                    <a:pt x="0" y="694786"/>
                  </a:moveTo>
                  <a:lnTo>
                    <a:pt x="0" y="652135"/>
                  </a:lnTo>
                </a:path>
                <a:path w="1904" h="1090295">
                  <a:moveTo>
                    <a:pt x="1681" y="712566"/>
                  </a:moveTo>
                  <a:lnTo>
                    <a:pt x="1681" y="732886"/>
                  </a:lnTo>
                </a:path>
                <a:path w="1904" h="1090295">
                  <a:moveTo>
                    <a:pt x="0" y="732886"/>
                  </a:moveTo>
                  <a:lnTo>
                    <a:pt x="0" y="712566"/>
                  </a:lnTo>
                </a:path>
                <a:path w="1904" h="1090295">
                  <a:moveTo>
                    <a:pt x="1681" y="694786"/>
                  </a:moveTo>
                  <a:lnTo>
                    <a:pt x="1681" y="712566"/>
                  </a:lnTo>
                </a:path>
                <a:path w="1904" h="1090295">
                  <a:moveTo>
                    <a:pt x="0" y="712566"/>
                  </a:moveTo>
                  <a:lnTo>
                    <a:pt x="0" y="694786"/>
                  </a:lnTo>
                </a:path>
                <a:path w="1904" h="1090295">
                  <a:moveTo>
                    <a:pt x="1681" y="127"/>
                  </a:moveTo>
                  <a:lnTo>
                    <a:pt x="1681" y="18958"/>
                  </a:lnTo>
                </a:path>
                <a:path w="1904" h="1090295">
                  <a:moveTo>
                    <a:pt x="0" y="18836"/>
                  </a:moveTo>
                  <a:lnTo>
                    <a:pt x="0" y="0"/>
                  </a:lnTo>
                </a:path>
              </a:pathLst>
            </a:custGeom>
            <a:ln w="3175">
              <a:solidFill>
                <a:srgbClr val="858289"/>
              </a:solidFill>
            </a:ln>
          </p:spPr>
          <p:txBody>
            <a:bodyPr wrap="square" lIns="0" tIns="0" rIns="0" bIns="0" rtlCol="0"/>
            <a:lstStyle/>
            <a:p>
              <a:endParaRPr lang="fr-FR" noProof="0" dirty="0"/>
            </a:p>
          </p:txBody>
        </p:sp>
        <p:sp>
          <p:nvSpPr>
            <p:cNvPr id="7710" name="object 7710"/>
            <p:cNvSpPr/>
            <p:nvPr/>
          </p:nvSpPr>
          <p:spPr>
            <a:xfrm>
              <a:off x="8496834" y="5323332"/>
              <a:ext cx="3810" cy="1090295"/>
            </a:xfrm>
            <a:custGeom>
              <a:avLst/>
              <a:gdLst/>
              <a:ahLst/>
              <a:cxnLst/>
              <a:rect l="l" t="t" r="r" b="b"/>
              <a:pathLst>
                <a:path w="3809" h="1090295">
                  <a:moveTo>
                    <a:pt x="3606" y="652691"/>
                  </a:moveTo>
                  <a:lnTo>
                    <a:pt x="0" y="652691"/>
                  </a:lnTo>
                  <a:lnTo>
                    <a:pt x="0" y="1089825"/>
                  </a:lnTo>
                  <a:lnTo>
                    <a:pt x="3606" y="1089825"/>
                  </a:lnTo>
                  <a:lnTo>
                    <a:pt x="3606" y="652691"/>
                  </a:lnTo>
                  <a:close/>
                </a:path>
                <a:path w="3809" h="1090295">
                  <a:moveTo>
                    <a:pt x="3606" y="0"/>
                  </a:moveTo>
                  <a:lnTo>
                    <a:pt x="0" y="0"/>
                  </a:lnTo>
                  <a:lnTo>
                    <a:pt x="0" y="18554"/>
                  </a:lnTo>
                  <a:lnTo>
                    <a:pt x="3606" y="18554"/>
                  </a:lnTo>
                  <a:lnTo>
                    <a:pt x="3606" y="0"/>
                  </a:lnTo>
                  <a:close/>
                </a:path>
              </a:pathLst>
            </a:custGeom>
            <a:solidFill>
              <a:srgbClr val="858288"/>
            </a:solidFill>
          </p:spPr>
          <p:txBody>
            <a:bodyPr wrap="square" lIns="0" tIns="0" rIns="0" bIns="0" rtlCol="0"/>
            <a:lstStyle/>
            <a:p>
              <a:endParaRPr lang="fr-FR" noProof="0" dirty="0"/>
            </a:p>
          </p:txBody>
        </p:sp>
        <p:sp>
          <p:nvSpPr>
            <p:cNvPr id="7711" name="object 7711"/>
            <p:cNvSpPr/>
            <p:nvPr/>
          </p:nvSpPr>
          <p:spPr>
            <a:xfrm>
              <a:off x="8496838" y="5323053"/>
              <a:ext cx="3810" cy="1090930"/>
            </a:xfrm>
            <a:custGeom>
              <a:avLst/>
              <a:gdLst/>
              <a:ahLst/>
              <a:cxnLst/>
              <a:rect l="l" t="t" r="r" b="b"/>
              <a:pathLst>
                <a:path w="3809" h="1090929">
                  <a:moveTo>
                    <a:pt x="3602" y="833088"/>
                  </a:moveTo>
                  <a:lnTo>
                    <a:pt x="3602" y="1090460"/>
                  </a:lnTo>
                </a:path>
                <a:path w="3809" h="1090929">
                  <a:moveTo>
                    <a:pt x="0" y="1090094"/>
                  </a:moveTo>
                  <a:lnTo>
                    <a:pt x="0" y="833088"/>
                  </a:lnTo>
                </a:path>
                <a:path w="3809" h="1090929">
                  <a:moveTo>
                    <a:pt x="3602" y="732758"/>
                  </a:moveTo>
                  <a:lnTo>
                    <a:pt x="3602" y="833088"/>
                  </a:lnTo>
                </a:path>
                <a:path w="3809" h="1090929">
                  <a:moveTo>
                    <a:pt x="0" y="833088"/>
                  </a:moveTo>
                  <a:lnTo>
                    <a:pt x="0" y="732758"/>
                  </a:lnTo>
                </a:path>
                <a:path w="3809" h="1090929">
                  <a:moveTo>
                    <a:pt x="3602" y="652968"/>
                  </a:moveTo>
                  <a:lnTo>
                    <a:pt x="3602" y="694658"/>
                  </a:lnTo>
                </a:path>
                <a:path w="3809" h="1090929">
                  <a:moveTo>
                    <a:pt x="0" y="694658"/>
                  </a:moveTo>
                  <a:lnTo>
                    <a:pt x="0" y="652353"/>
                  </a:lnTo>
                </a:path>
                <a:path w="3809" h="1090929">
                  <a:moveTo>
                    <a:pt x="3602" y="712438"/>
                  </a:moveTo>
                  <a:lnTo>
                    <a:pt x="3602" y="732758"/>
                  </a:lnTo>
                </a:path>
                <a:path w="3809" h="1090929">
                  <a:moveTo>
                    <a:pt x="0" y="732758"/>
                  </a:moveTo>
                  <a:lnTo>
                    <a:pt x="0" y="712438"/>
                  </a:lnTo>
                </a:path>
                <a:path w="3809" h="1090929">
                  <a:moveTo>
                    <a:pt x="3602" y="694658"/>
                  </a:moveTo>
                  <a:lnTo>
                    <a:pt x="3602" y="712438"/>
                  </a:lnTo>
                </a:path>
                <a:path w="3809" h="1090929">
                  <a:moveTo>
                    <a:pt x="0" y="712438"/>
                  </a:moveTo>
                  <a:lnTo>
                    <a:pt x="0" y="694658"/>
                  </a:lnTo>
                </a:path>
                <a:path w="3809" h="1090929">
                  <a:moveTo>
                    <a:pt x="3602" y="272"/>
                  </a:moveTo>
                  <a:lnTo>
                    <a:pt x="3602" y="19116"/>
                  </a:lnTo>
                </a:path>
                <a:path w="3809" h="1090929">
                  <a:moveTo>
                    <a:pt x="0" y="18831"/>
                  </a:moveTo>
                  <a:lnTo>
                    <a:pt x="0" y="0"/>
                  </a:lnTo>
                </a:path>
              </a:pathLst>
            </a:custGeom>
            <a:ln w="3175">
              <a:solidFill>
                <a:srgbClr val="858288"/>
              </a:solidFill>
            </a:ln>
          </p:spPr>
          <p:txBody>
            <a:bodyPr wrap="square" lIns="0" tIns="0" rIns="0" bIns="0" rtlCol="0"/>
            <a:lstStyle/>
            <a:p>
              <a:endParaRPr lang="fr-FR" noProof="0" dirty="0"/>
            </a:p>
          </p:txBody>
        </p:sp>
        <p:sp>
          <p:nvSpPr>
            <p:cNvPr id="7712" name="object 7712"/>
            <p:cNvSpPr/>
            <p:nvPr/>
          </p:nvSpPr>
          <p:spPr>
            <a:xfrm>
              <a:off x="8500440" y="5323611"/>
              <a:ext cx="3810" cy="1090295"/>
            </a:xfrm>
            <a:custGeom>
              <a:avLst/>
              <a:gdLst/>
              <a:ahLst/>
              <a:cxnLst/>
              <a:rect l="l" t="t" r="r" b="b"/>
              <a:pathLst>
                <a:path w="3809" h="1090295">
                  <a:moveTo>
                    <a:pt x="3594" y="652894"/>
                  </a:moveTo>
                  <a:lnTo>
                    <a:pt x="0" y="652411"/>
                  </a:lnTo>
                  <a:lnTo>
                    <a:pt x="0" y="1089914"/>
                  </a:lnTo>
                  <a:lnTo>
                    <a:pt x="3594" y="1089914"/>
                  </a:lnTo>
                  <a:lnTo>
                    <a:pt x="3594" y="652894"/>
                  </a:lnTo>
                  <a:close/>
                </a:path>
                <a:path w="3809" h="1090295">
                  <a:moveTo>
                    <a:pt x="3594" y="0"/>
                  </a:moveTo>
                  <a:lnTo>
                    <a:pt x="0" y="0"/>
                  </a:lnTo>
                  <a:lnTo>
                    <a:pt x="0" y="18567"/>
                  </a:lnTo>
                  <a:lnTo>
                    <a:pt x="3594" y="18567"/>
                  </a:lnTo>
                  <a:lnTo>
                    <a:pt x="3594" y="0"/>
                  </a:lnTo>
                  <a:close/>
                </a:path>
              </a:pathLst>
            </a:custGeom>
            <a:solidFill>
              <a:srgbClr val="858288"/>
            </a:solidFill>
          </p:spPr>
          <p:txBody>
            <a:bodyPr wrap="square" lIns="0" tIns="0" rIns="0" bIns="0" rtlCol="0"/>
            <a:lstStyle/>
            <a:p>
              <a:endParaRPr lang="fr-FR" noProof="0" dirty="0"/>
            </a:p>
          </p:txBody>
        </p:sp>
        <p:sp>
          <p:nvSpPr>
            <p:cNvPr id="7713" name="object 7713"/>
            <p:cNvSpPr/>
            <p:nvPr/>
          </p:nvSpPr>
          <p:spPr>
            <a:xfrm>
              <a:off x="8500441" y="5323326"/>
              <a:ext cx="3810" cy="1090930"/>
            </a:xfrm>
            <a:custGeom>
              <a:avLst/>
              <a:gdLst/>
              <a:ahLst/>
              <a:cxnLst/>
              <a:rect l="l" t="t" r="r" b="b"/>
              <a:pathLst>
                <a:path w="3809" h="1090929">
                  <a:moveTo>
                    <a:pt x="3602" y="832815"/>
                  </a:moveTo>
                  <a:lnTo>
                    <a:pt x="3602" y="1090553"/>
                  </a:lnTo>
                </a:path>
                <a:path w="3809" h="1090929">
                  <a:moveTo>
                    <a:pt x="0" y="1090187"/>
                  </a:moveTo>
                  <a:lnTo>
                    <a:pt x="0" y="832815"/>
                  </a:lnTo>
                </a:path>
                <a:path w="3809" h="1090929">
                  <a:moveTo>
                    <a:pt x="3602" y="732485"/>
                  </a:moveTo>
                  <a:lnTo>
                    <a:pt x="3602" y="832815"/>
                  </a:lnTo>
                </a:path>
                <a:path w="3809" h="1090929">
                  <a:moveTo>
                    <a:pt x="0" y="832815"/>
                  </a:moveTo>
                  <a:lnTo>
                    <a:pt x="0" y="732485"/>
                  </a:lnTo>
                </a:path>
                <a:path w="3809" h="1090929">
                  <a:moveTo>
                    <a:pt x="3602" y="653167"/>
                  </a:moveTo>
                  <a:lnTo>
                    <a:pt x="3602" y="694385"/>
                  </a:lnTo>
                </a:path>
                <a:path w="3809" h="1090929">
                  <a:moveTo>
                    <a:pt x="0" y="694385"/>
                  </a:moveTo>
                  <a:lnTo>
                    <a:pt x="0" y="652695"/>
                  </a:lnTo>
                </a:path>
                <a:path w="3809" h="1090929">
                  <a:moveTo>
                    <a:pt x="3602" y="712165"/>
                  </a:moveTo>
                  <a:lnTo>
                    <a:pt x="3602" y="732485"/>
                  </a:lnTo>
                </a:path>
                <a:path w="3809" h="1090929">
                  <a:moveTo>
                    <a:pt x="0" y="732485"/>
                  </a:moveTo>
                  <a:lnTo>
                    <a:pt x="0" y="712165"/>
                  </a:lnTo>
                </a:path>
                <a:path w="3809" h="1090929">
                  <a:moveTo>
                    <a:pt x="3602" y="694385"/>
                  </a:moveTo>
                  <a:lnTo>
                    <a:pt x="3602" y="712165"/>
                  </a:lnTo>
                </a:path>
                <a:path w="3809" h="1090929">
                  <a:moveTo>
                    <a:pt x="0" y="712165"/>
                  </a:moveTo>
                  <a:lnTo>
                    <a:pt x="0" y="694385"/>
                  </a:lnTo>
                </a:path>
                <a:path w="3809" h="1090929">
                  <a:moveTo>
                    <a:pt x="3602" y="272"/>
                  </a:moveTo>
                  <a:lnTo>
                    <a:pt x="3602" y="19194"/>
                  </a:lnTo>
                </a:path>
                <a:path w="3809" h="1090929">
                  <a:moveTo>
                    <a:pt x="0" y="18844"/>
                  </a:moveTo>
                  <a:lnTo>
                    <a:pt x="0" y="0"/>
                  </a:lnTo>
                </a:path>
              </a:pathLst>
            </a:custGeom>
            <a:ln w="3175">
              <a:solidFill>
                <a:srgbClr val="858288"/>
              </a:solidFill>
            </a:ln>
          </p:spPr>
          <p:txBody>
            <a:bodyPr wrap="square" lIns="0" tIns="0" rIns="0" bIns="0" rtlCol="0"/>
            <a:lstStyle/>
            <a:p>
              <a:endParaRPr lang="fr-FR" noProof="0" dirty="0"/>
            </a:p>
          </p:txBody>
        </p:sp>
        <p:sp>
          <p:nvSpPr>
            <p:cNvPr id="7714" name="object 7714"/>
            <p:cNvSpPr/>
            <p:nvPr/>
          </p:nvSpPr>
          <p:spPr>
            <a:xfrm>
              <a:off x="8504034" y="5323751"/>
              <a:ext cx="2540" cy="1090295"/>
            </a:xfrm>
            <a:custGeom>
              <a:avLst/>
              <a:gdLst/>
              <a:ahLst/>
              <a:cxnLst/>
              <a:rect l="l" t="t" r="r" b="b"/>
              <a:pathLst>
                <a:path w="2540" h="1090295">
                  <a:moveTo>
                    <a:pt x="1930" y="652995"/>
                  </a:moveTo>
                  <a:lnTo>
                    <a:pt x="0" y="652995"/>
                  </a:lnTo>
                  <a:lnTo>
                    <a:pt x="0" y="1090129"/>
                  </a:lnTo>
                  <a:lnTo>
                    <a:pt x="1930" y="1090129"/>
                  </a:lnTo>
                  <a:lnTo>
                    <a:pt x="1930" y="652995"/>
                  </a:lnTo>
                  <a:close/>
                </a:path>
                <a:path w="2540" h="1090295">
                  <a:moveTo>
                    <a:pt x="1930" y="0"/>
                  </a:moveTo>
                  <a:lnTo>
                    <a:pt x="0" y="0"/>
                  </a:lnTo>
                  <a:lnTo>
                    <a:pt x="0" y="18770"/>
                  </a:lnTo>
                  <a:lnTo>
                    <a:pt x="1930" y="18770"/>
                  </a:lnTo>
                  <a:lnTo>
                    <a:pt x="1930" y="0"/>
                  </a:lnTo>
                  <a:close/>
                </a:path>
              </a:pathLst>
            </a:custGeom>
            <a:solidFill>
              <a:srgbClr val="858288"/>
            </a:solidFill>
          </p:spPr>
          <p:txBody>
            <a:bodyPr wrap="square" lIns="0" tIns="0" rIns="0" bIns="0" rtlCol="0"/>
            <a:lstStyle/>
            <a:p>
              <a:endParaRPr lang="fr-FR" noProof="0" dirty="0"/>
            </a:p>
          </p:txBody>
        </p:sp>
        <p:sp>
          <p:nvSpPr>
            <p:cNvPr id="7715" name="object 7715"/>
            <p:cNvSpPr/>
            <p:nvPr/>
          </p:nvSpPr>
          <p:spPr>
            <a:xfrm>
              <a:off x="8504044" y="5323599"/>
              <a:ext cx="2540" cy="1090930"/>
            </a:xfrm>
            <a:custGeom>
              <a:avLst/>
              <a:gdLst/>
              <a:ahLst/>
              <a:cxnLst/>
              <a:rect l="l" t="t" r="r" b="b"/>
              <a:pathLst>
                <a:path w="2540" h="1090929">
                  <a:moveTo>
                    <a:pt x="1921" y="832542"/>
                  </a:moveTo>
                  <a:lnTo>
                    <a:pt x="1921" y="1090475"/>
                  </a:lnTo>
                </a:path>
                <a:path w="2540" h="1090929">
                  <a:moveTo>
                    <a:pt x="0" y="1090280"/>
                  </a:moveTo>
                  <a:lnTo>
                    <a:pt x="0" y="832542"/>
                  </a:lnTo>
                </a:path>
                <a:path w="2540" h="1090929">
                  <a:moveTo>
                    <a:pt x="1921" y="732212"/>
                  </a:moveTo>
                  <a:lnTo>
                    <a:pt x="1921" y="832542"/>
                  </a:lnTo>
                </a:path>
                <a:path w="2540" h="1090929">
                  <a:moveTo>
                    <a:pt x="0" y="832542"/>
                  </a:moveTo>
                  <a:lnTo>
                    <a:pt x="0" y="732212"/>
                  </a:lnTo>
                </a:path>
                <a:path w="2540" h="1090929">
                  <a:moveTo>
                    <a:pt x="1921" y="653146"/>
                  </a:moveTo>
                  <a:lnTo>
                    <a:pt x="1921" y="694112"/>
                  </a:lnTo>
                </a:path>
                <a:path w="2540" h="1090929">
                  <a:moveTo>
                    <a:pt x="0" y="694112"/>
                  </a:moveTo>
                  <a:lnTo>
                    <a:pt x="0" y="652894"/>
                  </a:lnTo>
                </a:path>
                <a:path w="2540" h="1090929">
                  <a:moveTo>
                    <a:pt x="1921" y="711892"/>
                  </a:moveTo>
                  <a:lnTo>
                    <a:pt x="1921" y="732212"/>
                  </a:lnTo>
                </a:path>
                <a:path w="2540" h="1090929">
                  <a:moveTo>
                    <a:pt x="0" y="732212"/>
                  </a:moveTo>
                  <a:lnTo>
                    <a:pt x="0" y="711892"/>
                  </a:lnTo>
                </a:path>
                <a:path w="2540" h="1090929">
                  <a:moveTo>
                    <a:pt x="1921" y="694112"/>
                  </a:moveTo>
                  <a:lnTo>
                    <a:pt x="1921" y="711892"/>
                  </a:lnTo>
                </a:path>
                <a:path w="2540" h="1090929">
                  <a:moveTo>
                    <a:pt x="0" y="711892"/>
                  </a:moveTo>
                  <a:lnTo>
                    <a:pt x="0" y="694112"/>
                  </a:lnTo>
                </a:path>
                <a:path w="2540" h="1090929">
                  <a:moveTo>
                    <a:pt x="1921" y="145"/>
                  </a:moveTo>
                  <a:lnTo>
                    <a:pt x="1921" y="19108"/>
                  </a:lnTo>
                </a:path>
                <a:path w="2540" h="1090929">
                  <a:moveTo>
                    <a:pt x="0" y="18921"/>
                  </a:moveTo>
                  <a:lnTo>
                    <a:pt x="0" y="0"/>
                  </a:lnTo>
                </a:path>
              </a:pathLst>
            </a:custGeom>
            <a:ln w="3175">
              <a:solidFill>
                <a:srgbClr val="858288"/>
              </a:solidFill>
            </a:ln>
          </p:spPr>
          <p:txBody>
            <a:bodyPr wrap="square" lIns="0" tIns="0" rIns="0" bIns="0" rtlCol="0"/>
            <a:lstStyle/>
            <a:p>
              <a:endParaRPr lang="fr-FR" noProof="0" dirty="0"/>
            </a:p>
          </p:txBody>
        </p:sp>
        <p:sp>
          <p:nvSpPr>
            <p:cNvPr id="7716" name="object 7716"/>
            <p:cNvSpPr/>
            <p:nvPr/>
          </p:nvSpPr>
          <p:spPr>
            <a:xfrm>
              <a:off x="8505965" y="5324017"/>
              <a:ext cx="3810" cy="1090295"/>
            </a:xfrm>
            <a:custGeom>
              <a:avLst/>
              <a:gdLst/>
              <a:ahLst/>
              <a:cxnLst/>
              <a:rect l="l" t="t" r="r" b="b"/>
              <a:pathLst>
                <a:path w="3809" h="1090295">
                  <a:moveTo>
                    <a:pt x="3594" y="653211"/>
                  </a:moveTo>
                  <a:lnTo>
                    <a:pt x="0" y="652729"/>
                  </a:lnTo>
                  <a:lnTo>
                    <a:pt x="0" y="1090066"/>
                  </a:lnTo>
                  <a:lnTo>
                    <a:pt x="3594" y="1090066"/>
                  </a:lnTo>
                  <a:lnTo>
                    <a:pt x="3594" y="653211"/>
                  </a:lnTo>
                  <a:close/>
                </a:path>
                <a:path w="3809" h="1090295">
                  <a:moveTo>
                    <a:pt x="3594" y="0"/>
                  </a:moveTo>
                  <a:lnTo>
                    <a:pt x="0" y="0"/>
                  </a:lnTo>
                  <a:lnTo>
                    <a:pt x="0" y="18694"/>
                  </a:lnTo>
                  <a:lnTo>
                    <a:pt x="3594" y="18694"/>
                  </a:lnTo>
                  <a:lnTo>
                    <a:pt x="3594" y="0"/>
                  </a:lnTo>
                  <a:close/>
                </a:path>
              </a:pathLst>
            </a:custGeom>
            <a:solidFill>
              <a:srgbClr val="858288"/>
            </a:solidFill>
          </p:spPr>
          <p:txBody>
            <a:bodyPr wrap="square" lIns="0" tIns="0" rIns="0" bIns="0" rtlCol="0"/>
            <a:lstStyle/>
            <a:p>
              <a:endParaRPr lang="fr-FR" noProof="0" dirty="0"/>
            </a:p>
          </p:txBody>
        </p:sp>
        <p:sp>
          <p:nvSpPr>
            <p:cNvPr id="7717" name="object 7717"/>
            <p:cNvSpPr/>
            <p:nvPr/>
          </p:nvSpPr>
          <p:spPr>
            <a:xfrm>
              <a:off x="8505966" y="5323744"/>
              <a:ext cx="3810" cy="1090930"/>
            </a:xfrm>
            <a:custGeom>
              <a:avLst/>
              <a:gdLst/>
              <a:ahLst/>
              <a:cxnLst/>
              <a:rect l="l" t="t" r="r" b="b"/>
              <a:pathLst>
                <a:path w="3809" h="1090929">
                  <a:moveTo>
                    <a:pt x="3602" y="832397"/>
                  </a:moveTo>
                  <a:lnTo>
                    <a:pt x="3602" y="1090695"/>
                  </a:lnTo>
                </a:path>
                <a:path w="3809" h="1090929">
                  <a:moveTo>
                    <a:pt x="0" y="1090329"/>
                  </a:moveTo>
                  <a:lnTo>
                    <a:pt x="0" y="832397"/>
                  </a:lnTo>
                </a:path>
                <a:path w="3809" h="1090929">
                  <a:moveTo>
                    <a:pt x="3602" y="732067"/>
                  </a:moveTo>
                  <a:lnTo>
                    <a:pt x="3602" y="832397"/>
                  </a:lnTo>
                </a:path>
                <a:path w="3809" h="1090929">
                  <a:moveTo>
                    <a:pt x="0" y="832397"/>
                  </a:moveTo>
                  <a:lnTo>
                    <a:pt x="0" y="732067"/>
                  </a:lnTo>
                </a:path>
                <a:path w="3809" h="1090929">
                  <a:moveTo>
                    <a:pt x="3602" y="653472"/>
                  </a:moveTo>
                  <a:lnTo>
                    <a:pt x="3602" y="693967"/>
                  </a:lnTo>
                </a:path>
                <a:path w="3809" h="1090929">
                  <a:moveTo>
                    <a:pt x="0" y="693967"/>
                  </a:moveTo>
                  <a:lnTo>
                    <a:pt x="0" y="653000"/>
                  </a:lnTo>
                </a:path>
                <a:path w="3809" h="1090929">
                  <a:moveTo>
                    <a:pt x="3602" y="711747"/>
                  </a:moveTo>
                  <a:lnTo>
                    <a:pt x="3602" y="732067"/>
                  </a:lnTo>
                </a:path>
                <a:path w="3809" h="1090929">
                  <a:moveTo>
                    <a:pt x="0" y="732067"/>
                  </a:moveTo>
                  <a:lnTo>
                    <a:pt x="0" y="711747"/>
                  </a:lnTo>
                </a:path>
                <a:path w="3809" h="1090929">
                  <a:moveTo>
                    <a:pt x="3602" y="693967"/>
                  </a:moveTo>
                  <a:lnTo>
                    <a:pt x="3602" y="711747"/>
                  </a:lnTo>
                </a:path>
                <a:path w="3809" h="1090929">
                  <a:moveTo>
                    <a:pt x="0" y="711747"/>
                  </a:moveTo>
                  <a:lnTo>
                    <a:pt x="0" y="693967"/>
                  </a:lnTo>
                </a:path>
                <a:path w="3809" h="1090929">
                  <a:moveTo>
                    <a:pt x="3602" y="272"/>
                  </a:moveTo>
                  <a:lnTo>
                    <a:pt x="3602" y="19312"/>
                  </a:lnTo>
                </a:path>
                <a:path w="3809" h="1090929">
                  <a:moveTo>
                    <a:pt x="0" y="18962"/>
                  </a:moveTo>
                  <a:lnTo>
                    <a:pt x="0" y="0"/>
                  </a:lnTo>
                </a:path>
              </a:pathLst>
            </a:custGeom>
            <a:ln w="3175">
              <a:solidFill>
                <a:srgbClr val="858288"/>
              </a:solidFill>
            </a:ln>
          </p:spPr>
          <p:txBody>
            <a:bodyPr wrap="square" lIns="0" tIns="0" rIns="0" bIns="0" rtlCol="0"/>
            <a:lstStyle/>
            <a:p>
              <a:endParaRPr lang="fr-FR" noProof="0" dirty="0"/>
            </a:p>
          </p:txBody>
        </p:sp>
        <p:sp>
          <p:nvSpPr>
            <p:cNvPr id="7718" name="object 7718"/>
            <p:cNvSpPr/>
            <p:nvPr/>
          </p:nvSpPr>
          <p:spPr>
            <a:xfrm>
              <a:off x="8509558" y="5324297"/>
              <a:ext cx="3810" cy="1090295"/>
            </a:xfrm>
            <a:custGeom>
              <a:avLst/>
              <a:gdLst/>
              <a:ahLst/>
              <a:cxnLst/>
              <a:rect l="l" t="t" r="r" b="b"/>
              <a:pathLst>
                <a:path w="3809" h="1090295">
                  <a:moveTo>
                    <a:pt x="3606" y="653402"/>
                  </a:moveTo>
                  <a:lnTo>
                    <a:pt x="0" y="652932"/>
                  </a:lnTo>
                  <a:lnTo>
                    <a:pt x="0" y="1090155"/>
                  </a:lnTo>
                  <a:lnTo>
                    <a:pt x="3606" y="1090155"/>
                  </a:lnTo>
                  <a:lnTo>
                    <a:pt x="3606" y="653402"/>
                  </a:lnTo>
                  <a:close/>
                </a:path>
                <a:path w="3809" h="1090295">
                  <a:moveTo>
                    <a:pt x="3606" y="0"/>
                  </a:moveTo>
                  <a:lnTo>
                    <a:pt x="0" y="0"/>
                  </a:lnTo>
                  <a:lnTo>
                    <a:pt x="0" y="18770"/>
                  </a:lnTo>
                  <a:lnTo>
                    <a:pt x="3606" y="18770"/>
                  </a:lnTo>
                  <a:lnTo>
                    <a:pt x="3606" y="0"/>
                  </a:lnTo>
                  <a:close/>
                </a:path>
              </a:pathLst>
            </a:custGeom>
            <a:solidFill>
              <a:srgbClr val="858288"/>
            </a:solidFill>
          </p:spPr>
          <p:txBody>
            <a:bodyPr wrap="square" lIns="0" tIns="0" rIns="0" bIns="0" rtlCol="0"/>
            <a:lstStyle/>
            <a:p>
              <a:endParaRPr lang="fr-FR" noProof="0" dirty="0"/>
            </a:p>
          </p:txBody>
        </p:sp>
        <p:sp>
          <p:nvSpPr>
            <p:cNvPr id="7719" name="object 7719"/>
            <p:cNvSpPr/>
            <p:nvPr/>
          </p:nvSpPr>
          <p:spPr>
            <a:xfrm>
              <a:off x="8509568" y="5324017"/>
              <a:ext cx="3810" cy="1090930"/>
            </a:xfrm>
            <a:custGeom>
              <a:avLst/>
              <a:gdLst/>
              <a:ahLst/>
              <a:cxnLst/>
              <a:rect l="l" t="t" r="r" b="b"/>
              <a:pathLst>
                <a:path w="3809" h="1090929">
                  <a:moveTo>
                    <a:pt x="3602" y="832124"/>
                  </a:moveTo>
                  <a:lnTo>
                    <a:pt x="3602" y="1090787"/>
                  </a:lnTo>
                </a:path>
                <a:path w="3809" h="1090929">
                  <a:moveTo>
                    <a:pt x="0" y="1090422"/>
                  </a:moveTo>
                  <a:lnTo>
                    <a:pt x="0" y="832124"/>
                  </a:lnTo>
                </a:path>
                <a:path w="3809" h="1090929">
                  <a:moveTo>
                    <a:pt x="3602" y="731794"/>
                  </a:moveTo>
                  <a:lnTo>
                    <a:pt x="3602" y="832124"/>
                  </a:lnTo>
                </a:path>
                <a:path w="3809" h="1090929">
                  <a:moveTo>
                    <a:pt x="0" y="832124"/>
                  </a:moveTo>
                  <a:lnTo>
                    <a:pt x="0" y="731794"/>
                  </a:lnTo>
                </a:path>
                <a:path w="3809" h="1090929">
                  <a:moveTo>
                    <a:pt x="3602" y="653671"/>
                  </a:moveTo>
                  <a:lnTo>
                    <a:pt x="3602" y="693694"/>
                  </a:lnTo>
                </a:path>
                <a:path w="3809" h="1090929">
                  <a:moveTo>
                    <a:pt x="0" y="693694"/>
                  </a:moveTo>
                  <a:lnTo>
                    <a:pt x="0" y="653199"/>
                  </a:lnTo>
                </a:path>
                <a:path w="3809" h="1090929">
                  <a:moveTo>
                    <a:pt x="3602" y="711474"/>
                  </a:moveTo>
                  <a:lnTo>
                    <a:pt x="3602" y="731794"/>
                  </a:lnTo>
                </a:path>
                <a:path w="3809" h="1090929">
                  <a:moveTo>
                    <a:pt x="0" y="731794"/>
                  </a:moveTo>
                  <a:lnTo>
                    <a:pt x="0" y="711474"/>
                  </a:lnTo>
                </a:path>
                <a:path w="3809" h="1090929">
                  <a:moveTo>
                    <a:pt x="3602" y="693694"/>
                  </a:moveTo>
                  <a:lnTo>
                    <a:pt x="3602" y="711474"/>
                  </a:lnTo>
                </a:path>
                <a:path w="3809" h="1090929">
                  <a:moveTo>
                    <a:pt x="0" y="711474"/>
                  </a:moveTo>
                  <a:lnTo>
                    <a:pt x="0" y="693694"/>
                  </a:lnTo>
                </a:path>
                <a:path w="3809" h="1090929">
                  <a:moveTo>
                    <a:pt x="3602" y="272"/>
                  </a:moveTo>
                  <a:lnTo>
                    <a:pt x="3602" y="19389"/>
                  </a:lnTo>
                </a:path>
                <a:path w="3809" h="1090929">
                  <a:moveTo>
                    <a:pt x="0" y="19039"/>
                  </a:moveTo>
                  <a:lnTo>
                    <a:pt x="0" y="0"/>
                  </a:lnTo>
                </a:path>
              </a:pathLst>
            </a:custGeom>
            <a:ln w="3175">
              <a:solidFill>
                <a:srgbClr val="858288"/>
              </a:solidFill>
            </a:ln>
          </p:spPr>
          <p:txBody>
            <a:bodyPr wrap="square" lIns="0" tIns="0" rIns="0" bIns="0" rtlCol="0"/>
            <a:lstStyle/>
            <a:p>
              <a:endParaRPr lang="fr-FR" noProof="0" dirty="0"/>
            </a:p>
          </p:txBody>
        </p:sp>
        <p:sp>
          <p:nvSpPr>
            <p:cNvPr id="7720" name="object 7720"/>
            <p:cNvSpPr/>
            <p:nvPr/>
          </p:nvSpPr>
          <p:spPr>
            <a:xfrm>
              <a:off x="8513166" y="5324563"/>
              <a:ext cx="3810" cy="1090295"/>
            </a:xfrm>
            <a:custGeom>
              <a:avLst/>
              <a:gdLst/>
              <a:ahLst/>
              <a:cxnLst/>
              <a:rect l="l" t="t" r="r" b="b"/>
              <a:pathLst>
                <a:path w="3809" h="1090295">
                  <a:moveTo>
                    <a:pt x="3606" y="653605"/>
                  </a:moveTo>
                  <a:lnTo>
                    <a:pt x="0" y="653135"/>
                  </a:lnTo>
                  <a:lnTo>
                    <a:pt x="0" y="1090244"/>
                  </a:lnTo>
                  <a:lnTo>
                    <a:pt x="3606" y="1090244"/>
                  </a:lnTo>
                  <a:lnTo>
                    <a:pt x="3606" y="653605"/>
                  </a:lnTo>
                  <a:close/>
                </a:path>
                <a:path w="3809" h="1090295">
                  <a:moveTo>
                    <a:pt x="3606" y="0"/>
                  </a:moveTo>
                  <a:lnTo>
                    <a:pt x="0" y="0"/>
                  </a:lnTo>
                  <a:lnTo>
                    <a:pt x="0" y="18846"/>
                  </a:lnTo>
                  <a:lnTo>
                    <a:pt x="3606" y="18846"/>
                  </a:lnTo>
                  <a:lnTo>
                    <a:pt x="3606" y="0"/>
                  </a:lnTo>
                  <a:close/>
                </a:path>
              </a:pathLst>
            </a:custGeom>
            <a:solidFill>
              <a:srgbClr val="858288"/>
            </a:solidFill>
          </p:spPr>
          <p:txBody>
            <a:bodyPr wrap="square" lIns="0" tIns="0" rIns="0" bIns="0" rtlCol="0"/>
            <a:lstStyle/>
            <a:p>
              <a:endParaRPr lang="fr-FR" noProof="0" dirty="0"/>
            </a:p>
          </p:txBody>
        </p:sp>
        <p:sp>
          <p:nvSpPr>
            <p:cNvPr id="7721" name="object 7721"/>
            <p:cNvSpPr/>
            <p:nvPr/>
          </p:nvSpPr>
          <p:spPr>
            <a:xfrm>
              <a:off x="8513171" y="5324290"/>
              <a:ext cx="3810" cy="1090930"/>
            </a:xfrm>
            <a:custGeom>
              <a:avLst/>
              <a:gdLst/>
              <a:ahLst/>
              <a:cxnLst/>
              <a:rect l="l" t="t" r="r" b="b"/>
              <a:pathLst>
                <a:path w="3809" h="1090929">
                  <a:moveTo>
                    <a:pt x="3602" y="831851"/>
                  </a:moveTo>
                  <a:lnTo>
                    <a:pt x="3602" y="1090880"/>
                  </a:lnTo>
                </a:path>
                <a:path w="3809" h="1090929">
                  <a:moveTo>
                    <a:pt x="0" y="1090515"/>
                  </a:moveTo>
                  <a:lnTo>
                    <a:pt x="0" y="831851"/>
                  </a:lnTo>
                </a:path>
                <a:path w="3809" h="1090929">
                  <a:moveTo>
                    <a:pt x="3602" y="731521"/>
                  </a:moveTo>
                  <a:lnTo>
                    <a:pt x="3602" y="831851"/>
                  </a:lnTo>
                </a:path>
                <a:path w="3809" h="1090929">
                  <a:moveTo>
                    <a:pt x="0" y="831851"/>
                  </a:moveTo>
                  <a:lnTo>
                    <a:pt x="0" y="731521"/>
                  </a:lnTo>
                </a:path>
                <a:path w="3809" h="1090929">
                  <a:moveTo>
                    <a:pt x="3602" y="653870"/>
                  </a:moveTo>
                  <a:lnTo>
                    <a:pt x="3602" y="693421"/>
                  </a:lnTo>
                </a:path>
                <a:path w="3809" h="1090929">
                  <a:moveTo>
                    <a:pt x="0" y="693421"/>
                  </a:moveTo>
                  <a:lnTo>
                    <a:pt x="0" y="653398"/>
                  </a:lnTo>
                </a:path>
                <a:path w="3809" h="1090929">
                  <a:moveTo>
                    <a:pt x="3602" y="711201"/>
                  </a:moveTo>
                  <a:lnTo>
                    <a:pt x="3602" y="731521"/>
                  </a:lnTo>
                </a:path>
                <a:path w="3809" h="1090929">
                  <a:moveTo>
                    <a:pt x="0" y="731521"/>
                  </a:moveTo>
                  <a:lnTo>
                    <a:pt x="0" y="711201"/>
                  </a:lnTo>
                </a:path>
                <a:path w="3809" h="1090929">
                  <a:moveTo>
                    <a:pt x="3602" y="693421"/>
                  </a:moveTo>
                  <a:lnTo>
                    <a:pt x="3602" y="711201"/>
                  </a:lnTo>
                </a:path>
                <a:path w="3809" h="1090929">
                  <a:moveTo>
                    <a:pt x="0" y="711201"/>
                  </a:moveTo>
                  <a:lnTo>
                    <a:pt x="0" y="693421"/>
                  </a:lnTo>
                </a:path>
                <a:path w="3809" h="1090929">
                  <a:moveTo>
                    <a:pt x="3602" y="272"/>
                  </a:moveTo>
                  <a:lnTo>
                    <a:pt x="3602" y="19467"/>
                  </a:lnTo>
                </a:path>
                <a:path w="3809" h="1090929">
                  <a:moveTo>
                    <a:pt x="0" y="19117"/>
                  </a:moveTo>
                  <a:lnTo>
                    <a:pt x="0" y="0"/>
                  </a:lnTo>
                </a:path>
              </a:pathLst>
            </a:custGeom>
            <a:ln w="3175">
              <a:solidFill>
                <a:srgbClr val="858288"/>
              </a:solidFill>
            </a:ln>
          </p:spPr>
          <p:txBody>
            <a:bodyPr wrap="square" lIns="0" tIns="0" rIns="0" bIns="0" rtlCol="0"/>
            <a:lstStyle/>
            <a:p>
              <a:endParaRPr lang="fr-FR" noProof="0" dirty="0"/>
            </a:p>
          </p:txBody>
        </p:sp>
        <p:sp>
          <p:nvSpPr>
            <p:cNvPr id="7722" name="object 7722"/>
            <p:cNvSpPr/>
            <p:nvPr/>
          </p:nvSpPr>
          <p:spPr>
            <a:xfrm>
              <a:off x="8516773" y="5324690"/>
              <a:ext cx="1905" cy="1090930"/>
            </a:xfrm>
            <a:custGeom>
              <a:avLst/>
              <a:gdLst/>
              <a:ahLst/>
              <a:cxnLst/>
              <a:rect l="l" t="t" r="r" b="b"/>
              <a:pathLst>
                <a:path w="1904" h="1090929">
                  <a:moveTo>
                    <a:pt x="1676" y="653694"/>
                  </a:moveTo>
                  <a:lnTo>
                    <a:pt x="0" y="653694"/>
                  </a:lnTo>
                  <a:lnTo>
                    <a:pt x="0" y="1090625"/>
                  </a:lnTo>
                  <a:lnTo>
                    <a:pt x="1676" y="1090625"/>
                  </a:lnTo>
                  <a:lnTo>
                    <a:pt x="1676" y="653694"/>
                  </a:lnTo>
                  <a:close/>
                </a:path>
                <a:path w="1904" h="1090929">
                  <a:moveTo>
                    <a:pt x="1676" y="0"/>
                  </a:moveTo>
                  <a:lnTo>
                    <a:pt x="0" y="0"/>
                  </a:lnTo>
                  <a:lnTo>
                    <a:pt x="0" y="19075"/>
                  </a:lnTo>
                  <a:lnTo>
                    <a:pt x="1676" y="19075"/>
                  </a:lnTo>
                  <a:lnTo>
                    <a:pt x="1676" y="0"/>
                  </a:lnTo>
                  <a:close/>
                </a:path>
              </a:pathLst>
            </a:custGeom>
            <a:solidFill>
              <a:srgbClr val="858288"/>
            </a:solidFill>
          </p:spPr>
          <p:txBody>
            <a:bodyPr wrap="square" lIns="0" tIns="0" rIns="0" bIns="0" rtlCol="0"/>
            <a:lstStyle/>
            <a:p>
              <a:endParaRPr lang="fr-FR" noProof="0" dirty="0"/>
            </a:p>
          </p:txBody>
        </p:sp>
        <p:sp>
          <p:nvSpPr>
            <p:cNvPr id="7723" name="object 7723"/>
            <p:cNvSpPr/>
            <p:nvPr/>
          </p:nvSpPr>
          <p:spPr>
            <a:xfrm>
              <a:off x="8516774" y="5324563"/>
              <a:ext cx="1905" cy="1090930"/>
            </a:xfrm>
            <a:custGeom>
              <a:avLst/>
              <a:gdLst/>
              <a:ahLst/>
              <a:cxnLst/>
              <a:rect l="l" t="t" r="r" b="b"/>
              <a:pathLst>
                <a:path w="1904" h="1090929">
                  <a:moveTo>
                    <a:pt x="1681" y="831578"/>
                  </a:moveTo>
                  <a:lnTo>
                    <a:pt x="1681" y="1090748"/>
                  </a:lnTo>
                </a:path>
                <a:path w="1904" h="1090929">
                  <a:moveTo>
                    <a:pt x="0" y="1090607"/>
                  </a:moveTo>
                  <a:lnTo>
                    <a:pt x="0" y="831578"/>
                  </a:lnTo>
                </a:path>
                <a:path w="1904" h="1090929">
                  <a:moveTo>
                    <a:pt x="1681" y="731248"/>
                  </a:moveTo>
                  <a:lnTo>
                    <a:pt x="1681" y="831578"/>
                  </a:lnTo>
                </a:path>
                <a:path w="1904" h="1090929">
                  <a:moveTo>
                    <a:pt x="0" y="831578"/>
                  </a:moveTo>
                  <a:lnTo>
                    <a:pt x="0" y="731248"/>
                  </a:lnTo>
                </a:path>
                <a:path w="1904" h="1090929">
                  <a:moveTo>
                    <a:pt x="1681" y="653817"/>
                  </a:moveTo>
                  <a:lnTo>
                    <a:pt x="1681" y="693148"/>
                  </a:lnTo>
                </a:path>
                <a:path w="1904" h="1090929">
                  <a:moveTo>
                    <a:pt x="0" y="693148"/>
                  </a:moveTo>
                  <a:lnTo>
                    <a:pt x="0" y="653597"/>
                  </a:lnTo>
                </a:path>
                <a:path w="1904" h="1090929">
                  <a:moveTo>
                    <a:pt x="1681" y="710928"/>
                  </a:moveTo>
                  <a:lnTo>
                    <a:pt x="1681" y="731248"/>
                  </a:lnTo>
                </a:path>
                <a:path w="1904" h="1090929">
                  <a:moveTo>
                    <a:pt x="0" y="731248"/>
                  </a:moveTo>
                  <a:lnTo>
                    <a:pt x="0" y="710928"/>
                  </a:lnTo>
                </a:path>
                <a:path w="1904" h="1090929">
                  <a:moveTo>
                    <a:pt x="1681" y="693148"/>
                  </a:moveTo>
                  <a:lnTo>
                    <a:pt x="1681" y="710928"/>
                  </a:lnTo>
                </a:path>
                <a:path w="1904" h="1090929">
                  <a:moveTo>
                    <a:pt x="0" y="710928"/>
                  </a:moveTo>
                  <a:lnTo>
                    <a:pt x="0" y="693148"/>
                  </a:lnTo>
                </a:path>
                <a:path w="1904" h="1090929">
                  <a:moveTo>
                    <a:pt x="1681" y="127"/>
                  </a:moveTo>
                  <a:lnTo>
                    <a:pt x="1681" y="19357"/>
                  </a:lnTo>
                </a:path>
                <a:path w="1904" h="1090929">
                  <a:moveTo>
                    <a:pt x="0" y="19194"/>
                  </a:moveTo>
                  <a:lnTo>
                    <a:pt x="0" y="0"/>
                  </a:lnTo>
                </a:path>
              </a:pathLst>
            </a:custGeom>
            <a:ln w="3175">
              <a:solidFill>
                <a:srgbClr val="858288"/>
              </a:solidFill>
            </a:ln>
          </p:spPr>
          <p:txBody>
            <a:bodyPr wrap="square" lIns="0" tIns="0" rIns="0" bIns="0" rtlCol="0"/>
            <a:lstStyle/>
            <a:p>
              <a:endParaRPr lang="fr-FR" noProof="0" dirty="0"/>
            </a:p>
          </p:txBody>
        </p:sp>
        <p:sp>
          <p:nvSpPr>
            <p:cNvPr id="7724" name="object 7724"/>
            <p:cNvSpPr/>
            <p:nvPr/>
          </p:nvSpPr>
          <p:spPr>
            <a:xfrm>
              <a:off x="8518448" y="5324970"/>
              <a:ext cx="3810" cy="1090930"/>
            </a:xfrm>
            <a:custGeom>
              <a:avLst/>
              <a:gdLst/>
              <a:ahLst/>
              <a:cxnLst/>
              <a:rect l="l" t="t" r="r" b="b"/>
              <a:pathLst>
                <a:path w="3809" h="1090929">
                  <a:moveTo>
                    <a:pt x="3606" y="653884"/>
                  </a:moveTo>
                  <a:lnTo>
                    <a:pt x="0" y="653415"/>
                  </a:lnTo>
                  <a:lnTo>
                    <a:pt x="0" y="1090345"/>
                  </a:lnTo>
                  <a:lnTo>
                    <a:pt x="3606" y="1090345"/>
                  </a:lnTo>
                  <a:lnTo>
                    <a:pt x="3606" y="653884"/>
                  </a:lnTo>
                  <a:close/>
                </a:path>
                <a:path w="3809" h="1090929">
                  <a:moveTo>
                    <a:pt x="3606" y="0"/>
                  </a:moveTo>
                  <a:lnTo>
                    <a:pt x="0" y="0"/>
                  </a:lnTo>
                  <a:lnTo>
                    <a:pt x="0" y="18961"/>
                  </a:lnTo>
                  <a:lnTo>
                    <a:pt x="3606" y="18961"/>
                  </a:lnTo>
                  <a:lnTo>
                    <a:pt x="3606" y="0"/>
                  </a:lnTo>
                  <a:close/>
                </a:path>
              </a:pathLst>
            </a:custGeom>
            <a:solidFill>
              <a:srgbClr val="858288"/>
            </a:solidFill>
          </p:spPr>
          <p:txBody>
            <a:bodyPr wrap="square" lIns="0" tIns="0" rIns="0" bIns="0" rtlCol="0"/>
            <a:lstStyle/>
            <a:p>
              <a:endParaRPr lang="fr-FR" noProof="0" dirty="0"/>
            </a:p>
          </p:txBody>
        </p:sp>
        <p:sp>
          <p:nvSpPr>
            <p:cNvPr id="7725" name="object 7725"/>
            <p:cNvSpPr/>
            <p:nvPr/>
          </p:nvSpPr>
          <p:spPr>
            <a:xfrm>
              <a:off x="8518455" y="5324690"/>
              <a:ext cx="3810" cy="1090930"/>
            </a:xfrm>
            <a:custGeom>
              <a:avLst/>
              <a:gdLst/>
              <a:ahLst/>
              <a:cxnLst/>
              <a:rect l="l" t="t" r="r" b="b"/>
              <a:pathLst>
                <a:path w="3809" h="1090929">
                  <a:moveTo>
                    <a:pt x="3602" y="831451"/>
                  </a:moveTo>
                  <a:lnTo>
                    <a:pt x="3602" y="1090896"/>
                  </a:lnTo>
                </a:path>
                <a:path w="3809" h="1090929">
                  <a:moveTo>
                    <a:pt x="0" y="1090621"/>
                  </a:moveTo>
                  <a:lnTo>
                    <a:pt x="0" y="831451"/>
                  </a:lnTo>
                </a:path>
                <a:path w="3809" h="1090929">
                  <a:moveTo>
                    <a:pt x="3602" y="731121"/>
                  </a:moveTo>
                  <a:lnTo>
                    <a:pt x="3602" y="831451"/>
                  </a:lnTo>
                </a:path>
                <a:path w="3809" h="1090929">
                  <a:moveTo>
                    <a:pt x="0" y="831451"/>
                  </a:moveTo>
                  <a:lnTo>
                    <a:pt x="0" y="731121"/>
                  </a:lnTo>
                </a:path>
                <a:path w="3809" h="1090929">
                  <a:moveTo>
                    <a:pt x="3602" y="654161"/>
                  </a:moveTo>
                  <a:lnTo>
                    <a:pt x="3602" y="693021"/>
                  </a:lnTo>
                </a:path>
                <a:path w="3809" h="1090929">
                  <a:moveTo>
                    <a:pt x="0" y="693021"/>
                  </a:moveTo>
                  <a:lnTo>
                    <a:pt x="0" y="653689"/>
                  </a:lnTo>
                </a:path>
                <a:path w="3809" h="1090929">
                  <a:moveTo>
                    <a:pt x="3602" y="710801"/>
                  </a:moveTo>
                  <a:lnTo>
                    <a:pt x="3602" y="731121"/>
                  </a:lnTo>
                </a:path>
                <a:path w="3809" h="1090929">
                  <a:moveTo>
                    <a:pt x="0" y="731121"/>
                  </a:moveTo>
                  <a:lnTo>
                    <a:pt x="0" y="710801"/>
                  </a:lnTo>
                </a:path>
                <a:path w="3809" h="1090929">
                  <a:moveTo>
                    <a:pt x="3602" y="693021"/>
                  </a:moveTo>
                  <a:lnTo>
                    <a:pt x="3602" y="710801"/>
                  </a:lnTo>
                </a:path>
                <a:path w="3809" h="1090929">
                  <a:moveTo>
                    <a:pt x="0" y="710801"/>
                  </a:moveTo>
                  <a:lnTo>
                    <a:pt x="0" y="693021"/>
                  </a:lnTo>
                </a:path>
                <a:path w="3809" h="1090929">
                  <a:moveTo>
                    <a:pt x="3602" y="272"/>
                  </a:moveTo>
                  <a:lnTo>
                    <a:pt x="3602" y="19580"/>
                  </a:lnTo>
                </a:path>
                <a:path w="3809" h="1090929">
                  <a:moveTo>
                    <a:pt x="0" y="19230"/>
                  </a:moveTo>
                  <a:lnTo>
                    <a:pt x="0" y="0"/>
                  </a:lnTo>
                </a:path>
              </a:pathLst>
            </a:custGeom>
            <a:ln w="3175">
              <a:solidFill>
                <a:srgbClr val="858288"/>
              </a:solidFill>
            </a:ln>
          </p:spPr>
          <p:txBody>
            <a:bodyPr wrap="square" lIns="0" tIns="0" rIns="0" bIns="0" rtlCol="0"/>
            <a:lstStyle/>
            <a:p>
              <a:endParaRPr lang="fr-FR" noProof="0" dirty="0"/>
            </a:p>
          </p:txBody>
        </p:sp>
        <p:sp>
          <p:nvSpPr>
            <p:cNvPr id="7726" name="object 7726"/>
            <p:cNvSpPr/>
            <p:nvPr/>
          </p:nvSpPr>
          <p:spPr>
            <a:xfrm>
              <a:off x="8522055" y="5325236"/>
              <a:ext cx="3810" cy="1090930"/>
            </a:xfrm>
            <a:custGeom>
              <a:avLst/>
              <a:gdLst/>
              <a:ahLst/>
              <a:cxnLst/>
              <a:rect l="l" t="t" r="r" b="b"/>
              <a:pathLst>
                <a:path w="3809" h="1090929">
                  <a:moveTo>
                    <a:pt x="3594" y="654088"/>
                  </a:moveTo>
                  <a:lnTo>
                    <a:pt x="0" y="653618"/>
                  </a:lnTo>
                  <a:lnTo>
                    <a:pt x="0" y="1090358"/>
                  </a:lnTo>
                  <a:lnTo>
                    <a:pt x="3594" y="1090358"/>
                  </a:lnTo>
                  <a:lnTo>
                    <a:pt x="3594" y="654088"/>
                  </a:lnTo>
                  <a:close/>
                </a:path>
                <a:path w="3809" h="1090929">
                  <a:moveTo>
                    <a:pt x="3594" y="0"/>
                  </a:moveTo>
                  <a:lnTo>
                    <a:pt x="0" y="0"/>
                  </a:lnTo>
                  <a:lnTo>
                    <a:pt x="0" y="19037"/>
                  </a:lnTo>
                  <a:lnTo>
                    <a:pt x="3594" y="19037"/>
                  </a:lnTo>
                  <a:lnTo>
                    <a:pt x="3594" y="0"/>
                  </a:lnTo>
                  <a:close/>
                </a:path>
              </a:pathLst>
            </a:custGeom>
            <a:solidFill>
              <a:srgbClr val="858187"/>
            </a:solidFill>
          </p:spPr>
          <p:txBody>
            <a:bodyPr wrap="square" lIns="0" tIns="0" rIns="0" bIns="0" rtlCol="0"/>
            <a:lstStyle/>
            <a:p>
              <a:endParaRPr lang="fr-FR" noProof="0" dirty="0"/>
            </a:p>
          </p:txBody>
        </p:sp>
        <p:sp>
          <p:nvSpPr>
            <p:cNvPr id="7727" name="object 7727"/>
            <p:cNvSpPr/>
            <p:nvPr/>
          </p:nvSpPr>
          <p:spPr>
            <a:xfrm>
              <a:off x="8522059" y="5324963"/>
              <a:ext cx="3810" cy="1090930"/>
            </a:xfrm>
            <a:custGeom>
              <a:avLst/>
              <a:gdLst/>
              <a:ahLst/>
              <a:cxnLst/>
              <a:rect l="l" t="t" r="r" b="b"/>
              <a:pathLst>
                <a:path w="3809" h="1090929">
                  <a:moveTo>
                    <a:pt x="3602" y="831178"/>
                  </a:moveTo>
                  <a:lnTo>
                    <a:pt x="3602" y="1090898"/>
                  </a:lnTo>
                </a:path>
                <a:path w="3809" h="1090929">
                  <a:moveTo>
                    <a:pt x="0" y="1090623"/>
                  </a:moveTo>
                  <a:lnTo>
                    <a:pt x="0" y="831178"/>
                  </a:lnTo>
                </a:path>
                <a:path w="3809" h="1090929">
                  <a:moveTo>
                    <a:pt x="3602" y="730848"/>
                  </a:moveTo>
                  <a:lnTo>
                    <a:pt x="3602" y="831178"/>
                  </a:lnTo>
                </a:path>
                <a:path w="3809" h="1090929">
                  <a:moveTo>
                    <a:pt x="0" y="831178"/>
                  </a:moveTo>
                  <a:lnTo>
                    <a:pt x="0" y="730848"/>
                  </a:lnTo>
                </a:path>
                <a:path w="3809" h="1090929">
                  <a:moveTo>
                    <a:pt x="3602" y="654360"/>
                  </a:moveTo>
                  <a:lnTo>
                    <a:pt x="3602" y="692748"/>
                  </a:lnTo>
                </a:path>
                <a:path w="3809" h="1090929">
                  <a:moveTo>
                    <a:pt x="0" y="692748"/>
                  </a:moveTo>
                  <a:lnTo>
                    <a:pt x="0" y="653888"/>
                  </a:lnTo>
                </a:path>
                <a:path w="3809" h="1090929">
                  <a:moveTo>
                    <a:pt x="3602" y="710528"/>
                  </a:moveTo>
                  <a:lnTo>
                    <a:pt x="3602" y="730848"/>
                  </a:lnTo>
                </a:path>
                <a:path w="3809" h="1090929">
                  <a:moveTo>
                    <a:pt x="0" y="730848"/>
                  </a:moveTo>
                  <a:lnTo>
                    <a:pt x="0" y="710528"/>
                  </a:lnTo>
                </a:path>
                <a:path w="3809" h="1090929">
                  <a:moveTo>
                    <a:pt x="3602" y="692748"/>
                  </a:moveTo>
                  <a:lnTo>
                    <a:pt x="3602" y="710528"/>
                  </a:lnTo>
                </a:path>
                <a:path w="3809" h="1090929">
                  <a:moveTo>
                    <a:pt x="0" y="710528"/>
                  </a:moveTo>
                  <a:lnTo>
                    <a:pt x="0" y="692748"/>
                  </a:lnTo>
                </a:path>
                <a:path w="3809" h="1090929">
                  <a:moveTo>
                    <a:pt x="3602" y="272"/>
                  </a:moveTo>
                  <a:lnTo>
                    <a:pt x="3602" y="19657"/>
                  </a:lnTo>
                </a:path>
                <a:path w="3809" h="1090929">
                  <a:moveTo>
                    <a:pt x="0" y="19307"/>
                  </a:moveTo>
                  <a:lnTo>
                    <a:pt x="0" y="0"/>
                  </a:lnTo>
                </a:path>
              </a:pathLst>
            </a:custGeom>
            <a:ln w="3175">
              <a:solidFill>
                <a:srgbClr val="858187"/>
              </a:solidFill>
            </a:ln>
          </p:spPr>
          <p:txBody>
            <a:bodyPr wrap="square" lIns="0" tIns="0" rIns="0" bIns="0" rtlCol="0"/>
            <a:lstStyle/>
            <a:p>
              <a:endParaRPr lang="fr-FR" noProof="0" dirty="0"/>
            </a:p>
          </p:txBody>
        </p:sp>
        <p:sp>
          <p:nvSpPr>
            <p:cNvPr id="7728" name="object 7728"/>
            <p:cNvSpPr/>
            <p:nvPr/>
          </p:nvSpPr>
          <p:spPr>
            <a:xfrm>
              <a:off x="8525650" y="5325389"/>
              <a:ext cx="2540" cy="1090930"/>
            </a:xfrm>
            <a:custGeom>
              <a:avLst/>
              <a:gdLst/>
              <a:ahLst/>
              <a:cxnLst/>
              <a:rect l="l" t="t" r="r" b="b"/>
              <a:pathLst>
                <a:path w="2540" h="1090929">
                  <a:moveTo>
                    <a:pt x="1930" y="654189"/>
                  </a:moveTo>
                  <a:lnTo>
                    <a:pt x="0" y="654189"/>
                  </a:lnTo>
                  <a:lnTo>
                    <a:pt x="0" y="1090472"/>
                  </a:lnTo>
                  <a:lnTo>
                    <a:pt x="1930" y="1090472"/>
                  </a:lnTo>
                  <a:lnTo>
                    <a:pt x="1930" y="654189"/>
                  </a:lnTo>
                  <a:close/>
                </a:path>
                <a:path w="2540" h="1090929">
                  <a:moveTo>
                    <a:pt x="1930" y="0"/>
                  </a:moveTo>
                  <a:lnTo>
                    <a:pt x="0" y="0"/>
                  </a:lnTo>
                  <a:lnTo>
                    <a:pt x="0" y="19240"/>
                  </a:lnTo>
                  <a:lnTo>
                    <a:pt x="1930" y="19240"/>
                  </a:lnTo>
                  <a:lnTo>
                    <a:pt x="1930" y="0"/>
                  </a:lnTo>
                  <a:close/>
                </a:path>
              </a:pathLst>
            </a:custGeom>
            <a:solidFill>
              <a:srgbClr val="858187"/>
            </a:solidFill>
          </p:spPr>
          <p:txBody>
            <a:bodyPr wrap="square" lIns="0" tIns="0" rIns="0" bIns="0" rtlCol="0"/>
            <a:lstStyle/>
            <a:p>
              <a:endParaRPr lang="fr-FR" noProof="0" dirty="0"/>
            </a:p>
          </p:txBody>
        </p:sp>
        <p:sp>
          <p:nvSpPr>
            <p:cNvPr id="7729" name="object 7729"/>
            <p:cNvSpPr/>
            <p:nvPr/>
          </p:nvSpPr>
          <p:spPr>
            <a:xfrm>
              <a:off x="8525662" y="5325236"/>
              <a:ext cx="2540" cy="1090930"/>
            </a:xfrm>
            <a:custGeom>
              <a:avLst/>
              <a:gdLst/>
              <a:ahLst/>
              <a:cxnLst/>
              <a:rect l="l" t="t" r="r" b="b"/>
              <a:pathLst>
                <a:path w="2540" h="1090929">
                  <a:moveTo>
                    <a:pt x="1921" y="830905"/>
                  </a:moveTo>
                  <a:lnTo>
                    <a:pt x="1921" y="1090771"/>
                  </a:lnTo>
                </a:path>
                <a:path w="2540" h="1090929">
                  <a:moveTo>
                    <a:pt x="0" y="1090625"/>
                  </a:moveTo>
                  <a:lnTo>
                    <a:pt x="0" y="830905"/>
                  </a:lnTo>
                </a:path>
                <a:path w="2540" h="1090929">
                  <a:moveTo>
                    <a:pt x="1921" y="730575"/>
                  </a:moveTo>
                  <a:lnTo>
                    <a:pt x="1921" y="830905"/>
                  </a:lnTo>
                </a:path>
                <a:path w="2540" h="1090929">
                  <a:moveTo>
                    <a:pt x="0" y="830905"/>
                  </a:moveTo>
                  <a:lnTo>
                    <a:pt x="0" y="730575"/>
                  </a:lnTo>
                </a:path>
                <a:path w="2540" h="1090929">
                  <a:moveTo>
                    <a:pt x="1921" y="654339"/>
                  </a:moveTo>
                  <a:lnTo>
                    <a:pt x="1921" y="692475"/>
                  </a:lnTo>
                </a:path>
                <a:path w="2540" h="1090929">
                  <a:moveTo>
                    <a:pt x="0" y="692475"/>
                  </a:moveTo>
                  <a:lnTo>
                    <a:pt x="0" y="654087"/>
                  </a:lnTo>
                </a:path>
                <a:path w="2540" h="1090929">
                  <a:moveTo>
                    <a:pt x="1921" y="710255"/>
                  </a:moveTo>
                  <a:lnTo>
                    <a:pt x="1921" y="730575"/>
                  </a:lnTo>
                </a:path>
                <a:path w="2540" h="1090929">
                  <a:moveTo>
                    <a:pt x="0" y="730575"/>
                  </a:moveTo>
                  <a:lnTo>
                    <a:pt x="0" y="710255"/>
                  </a:lnTo>
                </a:path>
                <a:path w="2540" h="1090929">
                  <a:moveTo>
                    <a:pt x="1921" y="692475"/>
                  </a:moveTo>
                  <a:lnTo>
                    <a:pt x="1921" y="710255"/>
                  </a:lnTo>
                </a:path>
                <a:path w="2540" h="1090929">
                  <a:moveTo>
                    <a:pt x="0" y="710255"/>
                  </a:moveTo>
                  <a:lnTo>
                    <a:pt x="0" y="692475"/>
                  </a:lnTo>
                </a:path>
                <a:path w="2540" h="1090929">
                  <a:moveTo>
                    <a:pt x="1921" y="145"/>
                  </a:moveTo>
                  <a:lnTo>
                    <a:pt x="1921" y="19571"/>
                  </a:lnTo>
                </a:path>
                <a:path w="2540" h="1090929">
                  <a:moveTo>
                    <a:pt x="0" y="19384"/>
                  </a:moveTo>
                  <a:lnTo>
                    <a:pt x="0" y="0"/>
                  </a:lnTo>
                </a:path>
              </a:pathLst>
            </a:custGeom>
            <a:ln w="3175">
              <a:solidFill>
                <a:srgbClr val="858187"/>
              </a:solidFill>
            </a:ln>
          </p:spPr>
          <p:txBody>
            <a:bodyPr wrap="square" lIns="0" tIns="0" rIns="0" bIns="0" rtlCol="0"/>
            <a:lstStyle/>
            <a:p>
              <a:endParaRPr lang="fr-FR" noProof="0" dirty="0"/>
            </a:p>
          </p:txBody>
        </p:sp>
        <p:sp>
          <p:nvSpPr>
            <p:cNvPr id="7730" name="object 7730"/>
            <p:cNvSpPr/>
            <p:nvPr/>
          </p:nvSpPr>
          <p:spPr>
            <a:xfrm>
              <a:off x="8527580" y="5325655"/>
              <a:ext cx="3810" cy="1090930"/>
            </a:xfrm>
            <a:custGeom>
              <a:avLst/>
              <a:gdLst/>
              <a:ahLst/>
              <a:cxnLst/>
              <a:rect l="l" t="t" r="r" b="b"/>
              <a:pathLst>
                <a:path w="3809" h="1090929">
                  <a:moveTo>
                    <a:pt x="3594" y="654392"/>
                  </a:moveTo>
                  <a:lnTo>
                    <a:pt x="0" y="653923"/>
                  </a:lnTo>
                  <a:lnTo>
                    <a:pt x="0" y="1090358"/>
                  </a:lnTo>
                  <a:lnTo>
                    <a:pt x="3594" y="1090358"/>
                  </a:lnTo>
                  <a:lnTo>
                    <a:pt x="3594" y="654392"/>
                  </a:lnTo>
                  <a:close/>
                </a:path>
                <a:path w="3809" h="1090929">
                  <a:moveTo>
                    <a:pt x="3594" y="0"/>
                  </a:moveTo>
                  <a:lnTo>
                    <a:pt x="0" y="0"/>
                  </a:lnTo>
                  <a:lnTo>
                    <a:pt x="0" y="19164"/>
                  </a:lnTo>
                  <a:lnTo>
                    <a:pt x="3594" y="19164"/>
                  </a:lnTo>
                  <a:lnTo>
                    <a:pt x="3594" y="0"/>
                  </a:lnTo>
                  <a:close/>
                </a:path>
              </a:pathLst>
            </a:custGeom>
            <a:solidFill>
              <a:srgbClr val="858187"/>
            </a:solidFill>
          </p:spPr>
          <p:txBody>
            <a:bodyPr wrap="square" lIns="0" tIns="0" rIns="0" bIns="0" rtlCol="0"/>
            <a:lstStyle/>
            <a:p>
              <a:endParaRPr lang="fr-FR" noProof="0" dirty="0"/>
            </a:p>
          </p:txBody>
        </p:sp>
        <p:sp>
          <p:nvSpPr>
            <p:cNvPr id="7731" name="object 7731"/>
            <p:cNvSpPr/>
            <p:nvPr/>
          </p:nvSpPr>
          <p:spPr>
            <a:xfrm>
              <a:off x="8527583" y="5325381"/>
              <a:ext cx="3810" cy="1090930"/>
            </a:xfrm>
            <a:custGeom>
              <a:avLst/>
              <a:gdLst/>
              <a:ahLst/>
              <a:cxnLst/>
              <a:rect l="l" t="t" r="r" b="b"/>
              <a:pathLst>
                <a:path w="3809" h="1090929">
                  <a:moveTo>
                    <a:pt x="3602" y="830760"/>
                  </a:moveTo>
                  <a:lnTo>
                    <a:pt x="3602" y="1090901"/>
                  </a:lnTo>
                </a:path>
                <a:path w="3809" h="1090929">
                  <a:moveTo>
                    <a:pt x="0" y="1090626"/>
                  </a:moveTo>
                  <a:lnTo>
                    <a:pt x="0" y="830760"/>
                  </a:lnTo>
                </a:path>
                <a:path w="3809" h="1090929">
                  <a:moveTo>
                    <a:pt x="3602" y="730430"/>
                  </a:moveTo>
                  <a:lnTo>
                    <a:pt x="3602" y="830760"/>
                  </a:lnTo>
                </a:path>
                <a:path w="3809" h="1090929">
                  <a:moveTo>
                    <a:pt x="0" y="830760"/>
                  </a:moveTo>
                  <a:lnTo>
                    <a:pt x="0" y="730430"/>
                  </a:lnTo>
                </a:path>
                <a:path w="3809" h="1090929">
                  <a:moveTo>
                    <a:pt x="3602" y="654665"/>
                  </a:moveTo>
                  <a:lnTo>
                    <a:pt x="3602" y="692330"/>
                  </a:lnTo>
                </a:path>
                <a:path w="3809" h="1090929">
                  <a:moveTo>
                    <a:pt x="0" y="692330"/>
                  </a:moveTo>
                  <a:lnTo>
                    <a:pt x="0" y="654193"/>
                  </a:lnTo>
                </a:path>
                <a:path w="3809" h="1090929">
                  <a:moveTo>
                    <a:pt x="3602" y="710110"/>
                  </a:moveTo>
                  <a:lnTo>
                    <a:pt x="3602" y="730430"/>
                  </a:lnTo>
                </a:path>
                <a:path w="3809" h="1090929">
                  <a:moveTo>
                    <a:pt x="0" y="730430"/>
                  </a:moveTo>
                  <a:lnTo>
                    <a:pt x="0" y="710110"/>
                  </a:lnTo>
                </a:path>
                <a:path w="3809" h="1090929">
                  <a:moveTo>
                    <a:pt x="3602" y="692330"/>
                  </a:moveTo>
                  <a:lnTo>
                    <a:pt x="3602" y="710110"/>
                  </a:lnTo>
                </a:path>
                <a:path w="3809" h="1090929">
                  <a:moveTo>
                    <a:pt x="0" y="710110"/>
                  </a:moveTo>
                  <a:lnTo>
                    <a:pt x="0" y="692330"/>
                  </a:lnTo>
                </a:path>
                <a:path w="3809" h="1090929">
                  <a:moveTo>
                    <a:pt x="3602" y="272"/>
                  </a:moveTo>
                  <a:lnTo>
                    <a:pt x="3602" y="19776"/>
                  </a:lnTo>
                </a:path>
                <a:path w="3809" h="1090929">
                  <a:moveTo>
                    <a:pt x="0" y="19425"/>
                  </a:moveTo>
                  <a:lnTo>
                    <a:pt x="0" y="0"/>
                  </a:lnTo>
                </a:path>
              </a:pathLst>
            </a:custGeom>
            <a:ln w="3175">
              <a:solidFill>
                <a:srgbClr val="858187"/>
              </a:solidFill>
            </a:ln>
          </p:spPr>
          <p:txBody>
            <a:bodyPr wrap="square" lIns="0" tIns="0" rIns="0" bIns="0" rtlCol="0"/>
            <a:lstStyle/>
            <a:p>
              <a:endParaRPr lang="fr-FR" noProof="0" dirty="0"/>
            </a:p>
          </p:txBody>
        </p:sp>
        <p:sp>
          <p:nvSpPr>
            <p:cNvPr id="7732" name="object 7732"/>
            <p:cNvSpPr/>
            <p:nvPr/>
          </p:nvSpPr>
          <p:spPr>
            <a:xfrm>
              <a:off x="8531174" y="5325935"/>
              <a:ext cx="3810" cy="1090930"/>
            </a:xfrm>
            <a:custGeom>
              <a:avLst/>
              <a:gdLst/>
              <a:ahLst/>
              <a:cxnLst/>
              <a:rect l="l" t="t" r="r" b="b"/>
              <a:pathLst>
                <a:path w="3809" h="1090929">
                  <a:moveTo>
                    <a:pt x="3606" y="654596"/>
                  </a:moveTo>
                  <a:lnTo>
                    <a:pt x="0" y="654113"/>
                  </a:lnTo>
                  <a:lnTo>
                    <a:pt x="0" y="1090358"/>
                  </a:lnTo>
                  <a:lnTo>
                    <a:pt x="3606" y="1090358"/>
                  </a:lnTo>
                  <a:lnTo>
                    <a:pt x="3606" y="654596"/>
                  </a:lnTo>
                  <a:close/>
                </a:path>
                <a:path w="3809" h="1090929">
                  <a:moveTo>
                    <a:pt x="3606" y="0"/>
                  </a:moveTo>
                  <a:lnTo>
                    <a:pt x="0" y="0"/>
                  </a:lnTo>
                  <a:lnTo>
                    <a:pt x="0" y="19227"/>
                  </a:lnTo>
                  <a:lnTo>
                    <a:pt x="3606" y="19227"/>
                  </a:lnTo>
                  <a:lnTo>
                    <a:pt x="3606" y="0"/>
                  </a:lnTo>
                  <a:close/>
                </a:path>
              </a:pathLst>
            </a:custGeom>
            <a:solidFill>
              <a:srgbClr val="858187"/>
            </a:solidFill>
          </p:spPr>
          <p:txBody>
            <a:bodyPr wrap="square" lIns="0" tIns="0" rIns="0" bIns="0" rtlCol="0"/>
            <a:lstStyle/>
            <a:p>
              <a:endParaRPr lang="fr-FR" noProof="0" dirty="0"/>
            </a:p>
          </p:txBody>
        </p:sp>
        <p:sp>
          <p:nvSpPr>
            <p:cNvPr id="7733" name="object 7733"/>
            <p:cNvSpPr/>
            <p:nvPr/>
          </p:nvSpPr>
          <p:spPr>
            <a:xfrm>
              <a:off x="8531186" y="5325654"/>
              <a:ext cx="3810" cy="1090930"/>
            </a:xfrm>
            <a:custGeom>
              <a:avLst/>
              <a:gdLst/>
              <a:ahLst/>
              <a:cxnLst/>
              <a:rect l="l" t="t" r="r" b="b"/>
              <a:pathLst>
                <a:path w="3809" h="1090929">
                  <a:moveTo>
                    <a:pt x="3602" y="830487"/>
                  </a:moveTo>
                  <a:lnTo>
                    <a:pt x="3602" y="1090903"/>
                  </a:lnTo>
                </a:path>
                <a:path w="3809" h="1090929">
                  <a:moveTo>
                    <a:pt x="0" y="1090628"/>
                  </a:moveTo>
                  <a:lnTo>
                    <a:pt x="0" y="830487"/>
                  </a:lnTo>
                </a:path>
                <a:path w="3809" h="1090929">
                  <a:moveTo>
                    <a:pt x="3602" y="730157"/>
                  </a:moveTo>
                  <a:lnTo>
                    <a:pt x="3602" y="830487"/>
                  </a:lnTo>
                </a:path>
                <a:path w="3809" h="1090929">
                  <a:moveTo>
                    <a:pt x="0" y="830487"/>
                  </a:moveTo>
                  <a:lnTo>
                    <a:pt x="0" y="730157"/>
                  </a:lnTo>
                </a:path>
                <a:path w="3809" h="1090929">
                  <a:moveTo>
                    <a:pt x="3602" y="654864"/>
                  </a:moveTo>
                  <a:lnTo>
                    <a:pt x="3602" y="692057"/>
                  </a:lnTo>
                </a:path>
                <a:path w="3809" h="1090929">
                  <a:moveTo>
                    <a:pt x="0" y="692057"/>
                  </a:moveTo>
                  <a:lnTo>
                    <a:pt x="0" y="654392"/>
                  </a:lnTo>
                </a:path>
                <a:path w="3809" h="1090929">
                  <a:moveTo>
                    <a:pt x="3602" y="709837"/>
                  </a:moveTo>
                  <a:lnTo>
                    <a:pt x="3602" y="730157"/>
                  </a:lnTo>
                </a:path>
                <a:path w="3809" h="1090929">
                  <a:moveTo>
                    <a:pt x="0" y="730157"/>
                  </a:moveTo>
                  <a:lnTo>
                    <a:pt x="0" y="709837"/>
                  </a:lnTo>
                </a:path>
                <a:path w="3809" h="1090929">
                  <a:moveTo>
                    <a:pt x="3602" y="692057"/>
                  </a:moveTo>
                  <a:lnTo>
                    <a:pt x="3602" y="709837"/>
                  </a:lnTo>
                </a:path>
                <a:path w="3809" h="1090929">
                  <a:moveTo>
                    <a:pt x="0" y="709837"/>
                  </a:moveTo>
                  <a:lnTo>
                    <a:pt x="0" y="692057"/>
                  </a:lnTo>
                </a:path>
                <a:path w="3809" h="1090929">
                  <a:moveTo>
                    <a:pt x="3602" y="272"/>
                  </a:moveTo>
                  <a:lnTo>
                    <a:pt x="3602" y="19853"/>
                  </a:lnTo>
                </a:path>
                <a:path w="3809" h="1090929">
                  <a:moveTo>
                    <a:pt x="0" y="19503"/>
                  </a:moveTo>
                  <a:lnTo>
                    <a:pt x="0" y="0"/>
                  </a:lnTo>
                </a:path>
              </a:pathLst>
            </a:custGeom>
            <a:ln w="3175">
              <a:solidFill>
                <a:srgbClr val="858187"/>
              </a:solidFill>
            </a:ln>
          </p:spPr>
          <p:txBody>
            <a:bodyPr wrap="square" lIns="0" tIns="0" rIns="0" bIns="0" rtlCol="0"/>
            <a:lstStyle/>
            <a:p>
              <a:endParaRPr lang="fr-FR" noProof="0" dirty="0"/>
            </a:p>
          </p:txBody>
        </p:sp>
        <p:sp>
          <p:nvSpPr>
            <p:cNvPr id="7734" name="object 7734"/>
            <p:cNvSpPr/>
            <p:nvPr/>
          </p:nvSpPr>
          <p:spPr>
            <a:xfrm>
              <a:off x="8534781" y="5326062"/>
              <a:ext cx="1905" cy="1090930"/>
            </a:xfrm>
            <a:custGeom>
              <a:avLst/>
              <a:gdLst/>
              <a:ahLst/>
              <a:cxnLst/>
              <a:rect l="l" t="t" r="r" b="b"/>
              <a:pathLst>
                <a:path w="1904" h="1090929">
                  <a:moveTo>
                    <a:pt x="1689" y="654685"/>
                  </a:moveTo>
                  <a:lnTo>
                    <a:pt x="0" y="654685"/>
                  </a:lnTo>
                  <a:lnTo>
                    <a:pt x="0" y="1090498"/>
                  </a:lnTo>
                  <a:lnTo>
                    <a:pt x="1689" y="1090498"/>
                  </a:lnTo>
                  <a:lnTo>
                    <a:pt x="1689" y="654685"/>
                  </a:lnTo>
                  <a:close/>
                </a:path>
                <a:path w="1904" h="1090929">
                  <a:moveTo>
                    <a:pt x="1689" y="0"/>
                  </a:moveTo>
                  <a:lnTo>
                    <a:pt x="0" y="0"/>
                  </a:lnTo>
                  <a:lnTo>
                    <a:pt x="0" y="19456"/>
                  </a:lnTo>
                  <a:lnTo>
                    <a:pt x="1689" y="19456"/>
                  </a:lnTo>
                  <a:lnTo>
                    <a:pt x="1689" y="0"/>
                  </a:lnTo>
                  <a:close/>
                </a:path>
              </a:pathLst>
            </a:custGeom>
            <a:solidFill>
              <a:srgbClr val="848187"/>
            </a:solidFill>
          </p:spPr>
          <p:txBody>
            <a:bodyPr wrap="square" lIns="0" tIns="0" rIns="0" bIns="0" rtlCol="0"/>
            <a:lstStyle/>
            <a:p>
              <a:endParaRPr lang="fr-FR" noProof="0" dirty="0"/>
            </a:p>
          </p:txBody>
        </p:sp>
        <p:sp>
          <p:nvSpPr>
            <p:cNvPr id="7735" name="object 7735"/>
            <p:cNvSpPr/>
            <p:nvPr/>
          </p:nvSpPr>
          <p:spPr>
            <a:xfrm>
              <a:off x="8534789" y="5325927"/>
              <a:ext cx="1905" cy="1090930"/>
            </a:xfrm>
            <a:custGeom>
              <a:avLst/>
              <a:gdLst/>
              <a:ahLst/>
              <a:cxnLst/>
              <a:rect l="l" t="t" r="r" b="b"/>
              <a:pathLst>
                <a:path w="1904" h="1090929">
                  <a:moveTo>
                    <a:pt x="1681" y="830214"/>
                  </a:moveTo>
                  <a:lnTo>
                    <a:pt x="1681" y="1090758"/>
                  </a:lnTo>
                </a:path>
                <a:path w="1904" h="1090929">
                  <a:moveTo>
                    <a:pt x="0" y="1090630"/>
                  </a:moveTo>
                  <a:lnTo>
                    <a:pt x="0" y="830214"/>
                  </a:lnTo>
                </a:path>
                <a:path w="1904" h="1090929">
                  <a:moveTo>
                    <a:pt x="1681" y="729884"/>
                  </a:moveTo>
                  <a:lnTo>
                    <a:pt x="1681" y="830214"/>
                  </a:lnTo>
                </a:path>
                <a:path w="1904" h="1090929">
                  <a:moveTo>
                    <a:pt x="0" y="830214"/>
                  </a:moveTo>
                  <a:lnTo>
                    <a:pt x="0" y="729884"/>
                  </a:lnTo>
                </a:path>
                <a:path w="1904" h="1090929">
                  <a:moveTo>
                    <a:pt x="1681" y="654811"/>
                  </a:moveTo>
                  <a:lnTo>
                    <a:pt x="1681" y="691784"/>
                  </a:lnTo>
                </a:path>
                <a:path w="1904" h="1090929">
                  <a:moveTo>
                    <a:pt x="0" y="691784"/>
                  </a:moveTo>
                  <a:lnTo>
                    <a:pt x="0" y="654591"/>
                  </a:lnTo>
                </a:path>
                <a:path w="1904" h="1090929">
                  <a:moveTo>
                    <a:pt x="1681" y="709564"/>
                  </a:moveTo>
                  <a:lnTo>
                    <a:pt x="1681" y="729884"/>
                  </a:lnTo>
                </a:path>
                <a:path w="1904" h="1090929">
                  <a:moveTo>
                    <a:pt x="0" y="729884"/>
                  </a:moveTo>
                  <a:lnTo>
                    <a:pt x="0" y="709564"/>
                  </a:lnTo>
                </a:path>
                <a:path w="1904" h="1090929">
                  <a:moveTo>
                    <a:pt x="1681" y="691784"/>
                  </a:moveTo>
                  <a:lnTo>
                    <a:pt x="1681" y="709564"/>
                  </a:lnTo>
                </a:path>
                <a:path w="1904" h="1090929">
                  <a:moveTo>
                    <a:pt x="0" y="709564"/>
                  </a:moveTo>
                  <a:lnTo>
                    <a:pt x="0" y="691784"/>
                  </a:lnTo>
                </a:path>
                <a:path w="1904" h="1090929">
                  <a:moveTo>
                    <a:pt x="1681" y="127"/>
                  </a:moveTo>
                  <a:lnTo>
                    <a:pt x="1681" y="19743"/>
                  </a:lnTo>
                </a:path>
                <a:path w="1904" h="1090929">
                  <a:moveTo>
                    <a:pt x="0" y="19580"/>
                  </a:moveTo>
                  <a:lnTo>
                    <a:pt x="0" y="0"/>
                  </a:lnTo>
                </a:path>
              </a:pathLst>
            </a:custGeom>
            <a:ln w="3175">
              <a:solidFill>
                <a:srgbClr val="848187"/>
              </a:solidFill>
            </a:ln>
          </p:spPr>
          <p:txBody>
            <a:bodyPr wrap="square" lIns="0" tIns="0" rIns="0" bIns="0" rtlCol="0"/>
            <a:lstStyle/>
            <a:p>
              <a:endParaRPr lang="fr-FR" noProof="0" dirty="0"/>
            </a:p>
          </p:txBody>
        </p:sp>
        <p:sp>
          <p:nvSpPr>
            <p:cNvPr id="7736" name="object 7736"/>
            <p:cNvSpPr/>
            <p:nvPr/>
          </p:nvSpPr>
          <p:spPr>
            <a:xfrm>
              <a:off x="8536470" y="5326329"/>
              <a:ext cx="3810" cy="1090930"/>
            </a:xfrm>
            <a:custGeom>
              <a:avLst/>
              <a:gdLst/>
              <a:ahLst/>
              <a:cxnLst/>
              <a:rect l="l" t="t" r="r" b="b"/>
              <a:pathLst>
                <a:path w="3809" h="1090929">
                  <a:moveTo>
                    <a:pt x="3594" y="654812"/>
                  </a:moveTo>
                  <a:lnTo>
                    <a:pt x="0" y="654812"/>
                  </a:lnTo>
                  <a:lnTo>
                    <a:pt x="0" y="1090358"/>
                  </a:lnTo>
                  <a:lnTo>
                    <a:pt x="3594" y="1090358"/>
                  </a:lnTo>
                  <a:lnTo>
                    <a:pt x="3594" y="654812"/>
                  </a:lnTo>
                  <a:close/>
                </a:path>
                <a:path w="3809" h="1090929">
                  <a:moveTo>
                    <a:pt x="3594" y="0"/>
                  </a:moveTo>
                  <a:lnTo>
                    <a:pt x="0" y="0"/>
                  </a:lnTo>
                  <a:lnTo>
                    <a:pt x="0" y="19354"/>
                  </a:lnTo>
                  <a:lnTo>
                    <a:pt x="3594" y="19354"/>
                  </a:lnTo>
                  <a:lnTo>
                    <a:pt x="3594" y="0"/>
                  </a:lnTo>
                  <a:close/>
                </a:path>
              </a:pathLst>
            </a:custGeom>
            <a:solidFill>
              <a:srgbClr val="848187"/>
            </a:solidFill>
          </p:spPr>
          <p:txBody>
            <a:bodyPr wrap="square" lIns="0" tIns="0" rIns="0" bIns="0" rtlCol="0"/>
            <a:lstStyle/>
            <a:p>
              <a:endParaRPr lang="fr-FR" noProof="0" dirty="0"/>
            </a:p>
          </p:txBody>
        </p:sp>
        <p:sp>
          <p:nvSpPr>
            <p:cNvPr id="7737" name="object 7737"/>
            <p:cNvSpPr/>
            <p:nvPr/>
          </p:nvSpPr>
          <p:spPr>
            <a:xfrm>
              <a:off x="8536471" y="5326055"/>
              <a:ext cx="3810" cy="1090930"/>
            </a:xfrm>
            <a:custGeom>
              <a:avLst/>
              <a:gdLst/>
              <a:ahLst/>
              <a:cxnLst/>
              <a:rect l="l" t="t" r="r" b="b"/>
              <a:pathLst>
                <a:path w="3809" h="1090929">
                  <a:moveTo>
                    <a:pt x="3602" y="830087"/>
                  </a:moveTo>
                  <a:lnTo>
                    <a:pt x="3602" y="1090906"/>
                  </a:lnTo>
                </a:path>
                <a:path w="3809" h="1090929">
                  <a:moveTo>
                    <a:pt x="0" y="1090631"/>
                  </a:moveTo>
                  <a:lnTo>
                    <a:pt x="0" y="830087"/>
                  </a:lnTo>
                </a:path>
                <a:path w="3809" h="1090929">
                  <a:moveTo>
                    <a:pt x="3602" y="729757"/>
                  </a:moveTo>
                  <a:lnTo>
                    <a:pt x="3602" y="830087"/>
                  </a:lnTo>
                </a:path>
                <a:path w="3809" h="1090929">
                  <a:moveTo>
                    <a:pt x="0" y="830087"/>
                  </a:moveTo>
                  <a:lnTo>
                    <a:pt x="0" y="729757"/>
                  </a:lnTo>
                </a:path>
                <a:path w="3809" h="1090929">
                  <a:moveTo>
                    <a:pt x="3602" y="655076"/>
                  </a:moveTo>
                  <a:lnTo>
                    <a:pt x="3602" y="691657"/>
                  </a:lnTo>
                </a:path>
                <a:path w="3809" h="1090929">
                  <a:moveTo>
                    <a:pt x="0" y="691657"/>
                  </a:moveTo>
                  <a:lnTo>
                    <a:pt x="0" y="654684"/>
                  </a:lnTo>
                </a:path>
                <a:path w="3809" h="1090929">
                  <a:moveTo>
                    <a:pt x="3602" y="709437"/>
                  </a:moveTo>
                  <a:lnTo>
                    <a:pt x="3602" y="729757"/>
                  </a:lnTo>
                </a:path>
                <a:path w="3809" h="1090929">
                  <a:moveTo>
                    <a:pt x="0" y="729757"/>
                  </a:moveTo>
                  <a:lnTo>
                    <a:pt x="0" y="709437"/>
                  </a:lnTo>
                </a:path>
                <a:path w="3809" h="1090929">
                  <a:moveTo>
                    <a:pt x="3602" y="691657"/>
                  </a:moveTo>
                  <a:lnTo>
                    <a:pt x="3602" y="709437"/>
                  </a:lnTo>
                </a:path>
                <a:path w="3809" h="1090929">
                  <a:moveTo>
                    <a:pt x="0" y="709437"/>
                  </a:moveTo>
                  <a:lnTo>
                    <a:pt x="0" y="691657"/>
                  </a:lnTo>
                </a:path>
                <a:path w="3809" h="1090929">
                  <a:moveTo>
                    <a:pt x="3602" y="272"/>
                  </a:moveTo>
                  <a:lnTo>
                    <a:pt x="3602" y="19966"/>
                  </a:lnTo>
                </a:path>
                <a:path w="3809" h="1090929">
                  <a:moveTo>
                    <a:pt x="0" y="19616"/>
                  </a:moveTo>
                  <a:lnTo>
                    <a:pt x="0" y="0"/>
                  </a:lnTo>
                </a:path>
              </a:pathLst>
            </a:custGeom>
            <a:ln w="3175">
              <a:solidFill>
                <a:srgbClr val="848187"/>
              </a:solidFill>
            </a:ln>
          </p:spPr>
          <p:txBody>
            <a:bodyPr wrap="square" lIns="0" tIns="0" rIns="0" bIns="0" rtlCol="0"/>
            <a:lstStyle/>
            <a:p>
              <a:endParaRPr lang="fr-FR" noProof="0" dirty="0"/>
            </a:p>
          </p:txBody>
        </p:sp>
        <p:sp>
          <p:nvSpPr>
            <p:cNvPr id="7738" name="object 7738"/>
            <p:cNvSpPr/>
            <p:nvPr/>
          </p:nvSpPr>
          <p:spPr>
            <a:xfrm>
              <a:off x="8540064" y="5326608"/>
              <a:ext cx="3810" cy="1090930"/>
            </a:xfrm>
            <a:custGeom>
              <a:avLst/>
              <a:gdLst/>
              <a:ahLst/>
              <a:cxnLst/>
              <a:rect l="l" t="t" r="r" b="b"/>
              <a:pathLst>
                <a:path w="3809" h="1090929">
                  <a:moveTo>
                    <a:pt x="3606" y="654888"/>
                  </a:moveTo>
                  <a:lnTo>
                    <a:pt x="0" y="654888"/>
                  </a:lnTo>
                  <a:lnTo>
                    <a:pt x="0" y="1090358"/>
                  </a:lnTo>
                  <a:lnTo>
                    <a:pt x="3606" y="1090358"/>
                  </a:lnTo>
                  <a:lnTo>
                    <a:pt x="3606" y="654888"/>
                  </a:lnTo>
                  <a:close/>
                </a:path>
                <a:path w="3809" h="1090929">
                  <a:moveTo>
                    <a:pt x="3606" y="0"/>
                  </a:moveTo>
                  <a:lnTo>
                    <a:pt x="0" y="0"/>
                  </a:lnTo>
                  <a:lnTo>
                    <a:pt x="0" y="19418"/>
                  </a:lnTo>
                  <a:lnTo>
                    <a:pt x="3606" y="19418"/>
                  </a:lnTo>
                  <a:lnTo>
                    <a:pt x="3606" y="0"/>
                  </a:lnTo>
                  <a:close/>
                </a:path>
              </a:pathLst>
            </a:custGeom>
            <a:solidFill>
              <a:srgbClr val="848187"/>
            </a:solidFill>
          </p:spPr>
          <p:txBody>
            <a:bodyPr wrap="square" lIns="0" tIns="0" rIns="0" bIns="0" rtlCol="0"/>
            <a:lstStyle/>
            <a:p>
              <a:endParaRPr lang="fr-FR" noProof="0" dirty="0"/>
            </a:p>
          </p:txBody>
        </p:sp>
        <p:sp>
          <p:nvSpPr>
            <p:cNvPr id="7739" name="object 7739"/>
            <p:cNvSpPr/>
            <p:nvPr/>
          </p:nvSpPr>
          <p:spPr>
            <a:xfrm>
              <a:off x="8540074" y="5326327"/>
              <a:ext cx="3810" cy="1090930"/>
            </a:xfrm>
            <a:custGeom>
              <a:avLst/>
              <a:gdLst/>
              <a:ahLst/>
              <a:cxnLst/>
              <a:rect l="l" t="t" r="r" b="b"/>
              <a:pathLst>
                <a:path w="3809" h="1090929">
                  <a:moveTo>
                    <a:pt x="3602" y="829814"/>
                  </a:moveTo>
                  <a:lnTo>
                    <a:pt x="3602" y="1090908"/>
                  </a:lnTo>
                </a:path>
                <a:path w="3809" h="1090929">
                  <a:moveTo>
                    <a:pt x="0" y="1090633"/>
                  </a:moveTo>
                  <a:lnTo>
                    <a:pt x="0" y="829814"/>
                  </a:lnTo>
                </a:path>
                <a:path w="3809" h="1090929">
                  <a:moveTo>
                    <a:pt x="3602" y="729484"/>
                  </a:moveTo>
                  <a:lnTo>
                    <a:pt x="3602" y="829814"/>
                  </a:lnTo>
                </a:path>
                <a:path w="3809" h="1090929">
                  <a:moveTo>
                    <a:pt x="0" y="829814"/>
                  </a:moveTo>
                  <a:lnTo>
                    <a:pt x="0" y="729484"/>
                  </a:lnTo>
                </a:path>
                <a:path w="3809" h="1090929">
                  <a:moveTo>
                    <a:pt x="3602" y="655161"/>
                  </a:moveTo>
                  <a:lnTo>
                    <a:pt x="3602" y="691384"/>
                  </a:lnTo>
                </a:path>
                <a:path w="3809" h="1090929">
                  <a:moveTo>
                    <a:pt x="0" y="691384"/>
                  </a:moveTo>
                  <a:lnTo>
                    <a:pt x="0" y="654803"/>
                  </a:lnTo>
                </a:path>
                <a:path w="3809" h="1090929">
                  <a:moveTo>
                    <a:pt x="3602" y="709164"/>
                  </a:moveTo>
                  <a:lnTo>
                    <a:pt x="3602" y="729484"/>
                  </a:lnTo>
                </a:path>
                <a:path w="3809" h="1090929">
                  <a:moveTo>
                    <a:pt x="0" y="729484"/>
                  </a:moveTo>
                  <a:lnTo>
                    <a:pt x="0" y="709164"/>
                  </a:lnTo>
                </a:path>
                <a:path w="3809" h="1090929">
                  <a:moveTo>
                    <a:pt x="3602" y="691384"/>
                  </a:moveTo>
                  <a:lnTo>
                    <a:pt x="3602" y="709164"/>
                  </a:lnTo>
                </a:path>
                <a:path w="3809" h="1090929">
                  <a:moveTo>
                    <a:pt x="0" y="709164"/>
                  </a:moveTo>
                  <a:lnTo>
                    <a:pt x="0" y="691384"/>
                  </a:lnTo>
                </a:path>
                <a:path w="3809" h="1090929">
                  <a:moveTo>
                    <a:pt x="3602" y="272"/>
                  </a:moveTo>
                  <a:lnTo>
                    <a:pt x="3602" y="20043"/>
                  </a:lnTo>
                </a:path>
                <a:path w="3809" h="1090929">
                  <a:moveTo>
                    <a:pt x="0" y="19693"/>
                  </a:moveTo>
                  <a:lnTo>
                    <a:pt x="0" y="0"/>
                  </a:lnTo>
                </a:path>
              </a:pathLst>
            </a:custGeom>
            <a:ln w="3175">
              <a:solidFill>
                <a:srgbClr val="848187"/>
              </a:solidFill>
            </a:ln>
          </p:spPr>
          <p:txBody>
            <a:bodyPr wrap="square" lIns="0" tIns="0" rIns="0" bIns="0" rtlCol="0"/>
            <a:lstStyle/>
            <a:p>
              <a:endParaRPr lang="fr-FR" noProof="0" dirty="0"/>
            </a:p>
          </p:txBody>
        </p:sp>
        <p:sp>
          <p:nvSpPr>
            <p:cNvPr id="7740" name="object 7740"/>
            <p:cNvSpPr/>
            <p:nvPr/>
          </p:nvSpPr>
          <p:spPr>
            <a:xfrm>
              <a:off x="8543671" y="5326875"/>
              <a:ext cx="3810" cy="1090930"/>
            </a:xfrm>
            <a:custGeom>
              <a:avLst/>
              <a:gdLst/>
              <a:ahLst/>
              <a:cxnLst/>
              <a:rect l="l" t="t" r="r" b="b"/>
              <a:pathLst>
                <a:path w="3809" h="1090929">
                  <a:moveTo>
                    <a:pt x="3606" y="654977"/>
                  </a:moveTo>
                  <a:lnTo>
                    <a:pt x="0" y="654977"/>
                  </a:lnTo>
                  <a:lnTo>
                    <a:pt x="0" y="1090371"/>
                  </a:lnTo>
                  <a:lnTo>
                    <a:pt x="3606" y="1090371"/>
                  </a:lnTo>
                  <a:lnTo>
                    <a:pt x="3606" y="654977"/>
                  </a:lnTo>
                  <a:close/>
                </a:path>
                <a:path w="3809" h="1090929">
                  <a:moveTo>
                    <a:pt x="3606" y="0"/>
                  </a:moveTo>
                  <a:lnTo>
                    <a:pt x="0" y="0"/>
                  </a:lnTo>
                  <a:lnTo>
                    <a:pt x="0" y="19507"/>
                  </a:lnTo>
                  <a:lnTo>
                    <a:pt x="3606" y="19507"/>
                  </a:lnTo>
                  <a:lnTo>
                    <a:pt x="3606" y="0"/>
                  </a:lnTo>
                  <a:close/>
                </a:path>
              </a:pathLst>
            </a:custGeom>
            <a:solidFill>
              <a:srgbClr val="848187"/>
            </a:solidFill>
          </p:spPr>
          <p:txBody>
            <a:bodyPr wrap="square" lIns="0" tIns="0" rIns="0" bIns="0" rtlCol="0"/>
            <a:lstStyle/>
            <a:p>
              <a:endParaRPr lang="fr-FR" noProof="0" dirty="0"/>
            </a:p>
          </p:txBody>
        </p:sp>
        <p:sp>
          <p:nvSpPr>
            <p:cNvPr id="7741" name="object 7741"/>
            <p:cNvSpPr/>
            <p:nvPr/>
          </p:nvSpPr>
          <p:spPr>
            <a:xfrm>
              <a:off x="8543676" y="5326600"/>
              <a:ext cx="3810" cy="1090930"/>
            </a:xfrm>
            <a:custGeom>
              <a:avLst/>
              <a:gdLst/>
              <a:ahLst/>
              <a:cxnLst/>
              <a:rect l="l" t="t" r="r" b="b"/>
              <a:pathLst>
                <a:path w="3809" h="1090929">
                  <a:moveTo>
                    <a:pt x="3602" y="829541"/>
                  </a:moveTo>
                  <a:lnTo>
                    <a:pt x="3602" y="1090910"/>
                  </a:lnTo>
                </a:path>
                <a:path w="3809" h="1090929">
                  <a:moveTo>
                    <a:pt x="0" y="1090635"/>
                  </a:moveTo>
                  <a:lnTo>
                    <a:pt x="0" y="829541"/>
                  </a:lnTo>
                </a:path>
                <a:path w="3809" h="1090929">
                  <a:moveTo>
                    <a:pt x="3602" y="729211"/>
                  </a:moveTo>
                  <a:lnTo>
                    <a:pt x="3602" y="829541"/>
                  </a:lnTo>
                </a:path>
                <a:path w="3809" h="1090929">
                  <a:moveTo>
                    <a:pt x="0" y="829541"/>
                  </a:moveTo>
                  <a:lnTo>
                    <a:pt x="0" y="729211"/>
                  </a:lnTo>
                </a:path>
                <a:path w="3809" h="1090929">
                  <a:moveTo>
                    <a:pt x="3602" y="655247"/>
                  </a:moveTo>
                  <a:lnTo>
                    <a:pt x="3602" y="691111"/>
                  </a:lnTo>
                </a:path>
                <a:path w="3809" h="1090929">
                  <a:moveTo>
                    <a:pt x="0" y="691111"/>
                  </a:moveTo>
                  <a:lnTo>
                    <a:pt x="0" y="654888"/>
                  </a:lnTo>
                </a:path>
                <a:path w="3809" h="1090929">
                  <a:moveTo>
                    <a:pt x="3602" y="708891"/>
                  </a:moveTo>
                  <a:lnTo>
                    <a:pt x="3602" y="729211"/>
                  </a:lnTo>
                </a:path>
                <a:path w="3809" h="1090929">
                  <a:moveTo>
                    <a:pt x="0" y="729211"/>
                  </a:moveTo>
                  <a:lnTo>
                    <a:pt x="0" y="708891"/>
                  </a:lnTo>
                </a:path>
                <a:path w="3809" h="1090929">
                  <a:moveTo>
                    <a:pt x="3602" y="691111"/>
                  </a:moveTo>
                  <a:lnTo>
                    <a:pt x="3602" y="708891"/>
                  </a:lnTo>
                </a:path>
                <a:path w="3809" h="1090929">
                  <a:moveTo>
                    <a:pt x="0" y="708891"/>
                  </a:moveTo>
                  <a:lnTo>
                    <a:pt x="0" y="691111"/>
                  </a:lnTo>
                </a:path>
                <a:path w="3809" h="1090929">
                  <a:moveTo>
                    <a:pt x="3602" y="272"/>
                  </a:moveTo>
                  <a:lnTo>
                    <a:pt x="3602" y="20121"/>
                  </a:lnTo>
                </a:path>
                <a:path w="3809" h="1090929">
                  <a:moveTo>
                    <a:pt x="0" y="19770"/>
                  </a:moveTo>
                  <a:lnTo>
                    <a:pt x="0" y="0"/>
                  </a:lnTo>
                </a:path>
              </a:pathLst>
            </a:custGeom>
            <a:ln w="3175">
              <a:solidFill>
                <a:srgbClr val="848187"/>
              </a:solidFill>
            </a:ln>
          </p:spPr>
          <p:txBody>
            <a:bodyPr wrap="square" lIns="0" tIns="0" rIns="0" bIns="0" rtlCol="0"/>
            <a:lstStyle/>
            <a:p>
              <a:endParaRPr lang="fr-FR" noProof="0" dirty="0"/>
            </a:p>
          </p:txBody>
        </p:sp>
        <p:sp>
          <p:nvSpPr>
            <p:cNvPr id="7742" name="object 7742"/>
            <p:cNvSpPr/>
            <p:nvPr/>
          </p:nvSpPr>
          <p:spPr>
            <a:xfrm>
              <a:off x="8547278" y="5327027"/>
              <a:ext cx="2540" cy="1090930"/>
            </a:xfrm>
            <a:custGeom>
              <a:avLst/>
              <a:gdLst/>
              <a:ahLst/>
              <a:cxnLst/>
              <a:rect l="l" t="t" r="r" b="b"/>
              <a:pathLst>
                <a:path w="2540" h="1090929">
                  <a:moveTo>
                    <a:pt x="1917" y="655015"/>
                  </a:moveTo>
                  <a:lnTo>
                    <a:pt x="0" y="655015"/>
                  </a:lnTo>
                  <a:lnTo>
                    <a:pt x="0" y="1090485"/>
                  </a:lnTo>
                  <a:lnTo>
                    <a:pt x="1917" y="1090485"/>
                  </a:lnTo>
                  <a:lnTo>
                    <a:pt x="1917" y="655015"/>
                  </a:lnTo>
                  <a:close/>
                </a:path>
                <a:path w="2540" h="1090929">
                  <a:moveTo>
                    <a:pt x="1917" y="0"/>
                  </a:moveTo>
                  <a:lnTo>
                    <a:pt x="0" y="0"/>
                  </a:lnTo>
                  <a:lnTo>
                    <a:pt x="0" y="19697"/>
                  </a:lnTo>
                  <a:lnTo>
                    <a:pt x="1917" y="19697"/>
                  </a:lnTo>
                  <a:lnTo>
                    <a:pt x="1917" y="0"/>
                  </a:lnTo>
                  <a:close/>
                </a:path>
              </a:pathLst>
            </a:custGeom>
            <a:solidFill>
              <a:srgbClr val="848086"/>
            </a:solidFill>
          </p:spPr>
          <p:txBody>
            <a:bodyPr wrap="square" lIns="0" tIns="0" rIns="0" bIns="0" rtlCol="0"/>
            <a:lstStyle/>
            <a:p>
              <a:endParaRPr lang="fr-FR" noProof="0" dirty="0"/>
            </a:p>
          </p:txBody>
        </p:sp>
        <p:sp>
          <p:nvSpPr>
            <p:cNvPr id="7743" name="object 7743"/>
            <p:cNvSpPr/>
            <p:nvPr/>
          </p:nvSpPr>
          <p:spPr>
            <a:xfrm>
              <a:off x="8547279" y="5326873"/>
              <a:ext cx="2540" cy="1090930"/>
            </a:xfrm>
            <a:custGeom>
              <a:avLst/>
              <a:gdLst/>
              <a:ahLst/>
              <a:cxnLst/>
              <a:rect l="l" t="t" r="r" b="b"/>
              <a:pathLst>
                <a:path w="2540" h="1090929">
                  <a:moveTo>
                    <a:pt x="1921" y="829268"/>
                  </a:moveTo>
                  <a:lnTo>
                    <a:pt x="1921" y="1090783"/>
                  </a:lnTo>
                </a:path>
                <a:path w="2540" h="1090929">
                  <a:moveTo>
                    <a:pt x="0" y="1090637"/>
                  </a:moveTo>
                  <a:lnTo>
                    <a:pt x="0" y="829268"/>
                  </a:lnTo>
                </a:path>
                <a:path w="2540" h="1090929">
                  <a:moveTo>
                    <a:pt x="1921" y="728938"/>
                  </a:moveTo>
                  <a:lnTo>
                    <a:pt x="1921" y="829268"/>
                  </a:lnTo>
                </a:path>
                <a:path w="2540" h="1090929">
                  <a:moveTo>
                    <a:pt x="0" y="829268"/>
                  </a:moveTo>
                  <a:lnTo>
                    <a:pt x="0" y="728938"/>
                  </a:lnTo>
                </a:path>
                <a:path w="2540" h="1090929">
                  <a:moveTo>
                    <a:pt x="1921" y="655165"/>
                  </a:moveTo>
                  <a:lnTo>
                    <a:pt x="1921" y="690838"/>
                  </a:lnTo>
                </a:path>
                <a:path w="2540" h="1090929">
                  <a:moveTo>
                    <a:pt x="0" y="690838"/>
                  </a:moveTo>
                  <a:lnTo>
                    <a:pt x="0" y="654974"/>
                  </a:lnTo>
                </a:path>
                <a:path w="2540" h="1090929">
                  <a:moveTo>
                    <a:pt x="1921" y="708618"/>
                  </a:moveTo>
                  <a:lnTo>
                    <a:pt x="1921" y="728938"/>
                  </a:lnTo>
                </a:path>
                <a:path w="2540" h="1090929">
                  <a:moveTo>
                    <a:pt x="0" y="728938"/>
                  </a:moveTo>
                  <a:lnTo>
                    <a:pt x="0" y="708618"/>
                  </a:lnTo>
                </a:path>
                <a:path w="2540" h="1090929">
                  <a:moveTo>
                    <a:pt x="1921" y="690838"/>
                  </a:moveTo>
                  <a:lnTo>
                    <a:pt x="1921" y="708618"/>
                  </a:lnTo>
                </a:path>
                <a:path w="2540" h="1090929">
                  <a:moveTo>
                    <a:pt x="0" y="708618"/>
                  </a:moveTo>
                  <a:lnTo>
                    <a:pt x="0" y="690838"/>
                  </a:lnTo>
                </a:path>
                <a:path w="2540" h="1090929">
                  <a:moveTo>
                    <a:pt x="1921" y="145"/>
                  </a:moveTo>
                  <a:lnTo>
                    <a:pt x="1921" y="20034"/>
                  </a:lnTo>
                </a:path>
                <a:path w="2540" h="1090929">
                  <a:moveTo>
                    <a:pt x="0" y="19848"/>
                  </a:moveTo>
                  <a:lnTo>
                    <a:pt x="0" y="0"/>
                  </a:lnTo>
                </a:path>
              </a:pathLst>
            </a:custGeom>
            <a:ln w="3175">
              <a:solidFill>
                <a:srgbClr val="848086"/>
              </a:solidFill>
            </a:ln>
          </p:spPr>
          <p:txBody>
            <a:bodyPr wrap="square" lIns="0" tIns="0" rIns="0" bIns="0" rtlCol="0"/>
            <a:lstStyle/>
            <a:p>
              <a:endParaRPr lang="fr-FR" noProof="0" dirty="0"/>
            </a:p>
          </p:txBody>
        </p:sp>
        <p:sp>
          <p:nvSpPr>
            <p:cNvPr id="7744" name="object 7744"/>
            <p:cNvSpPr/>
            <p:nvPr/>
          </p:nvSpPr>
          <p:spPr>
            <a:xfrm>
              <a:off x="8549195" y="5327294"/>
              <a:ext cx="3810" cy="1090930"/>
            </a:xfrm>
            <a:custGeom>
              <a:avLst/>
              <a:gdLst/>
              <a:ahLst/>
              <a:cxnLst/>
              <a:rect l="l" t="t" r="r" b="b"/>
              <a:pathLst>
                <a:path w="3809" h="1090929">
                  <a:moveTo>
                    <a:pt x="3606" y="655104"/>
                  </a:moveTo>
                  <a:lnTo>
                    <a:pt x="0" y="655104"/>
                  </a:lnTo>
                  <a:lnTo>
                    <a:pt x="0" y="1090371"/>
                  </a:lnTo>
                  <a:lnTo>
                    <a:pt x="3606" y="1090371"/>
                  </a:lnTo>
                  <a:lnTo>
                    <a:pt x="3606" y="655104"/>
                  </a:lnTo>
                  <a:close/>
                </a:path>
                <a:path w="3809" h="1090929">
                  <a:moveTo>
                    <a:pt x="3606" y="0"/>
                  </a:moveTo>
                  <a:lnTo>
                    <a:pt x="0" y="0"/>
                  </a:lnTo>
                  <a:lnTo>
                    <a:pt x="0" y="19621"/>
                  </a:lnTo>
                  <a:lnTo>
                    <a:pt x="3606" y="19621"/>
                  </a:lnTo>
                  <a:lnTo>
                    <a:pt x="3606" y="0"/>
                  </a:lnTo>
                  <a:close/>
                </a:path>
              </a:pathLst>
            </a:custGeom>
            <a:solidFill>
              <a:srgbClr val="848086"/>
            </a:solidFill>
          </p:spPr>
          <p:txBody>
            <a:bodyPr wrap="square" lIns="0" tIns="0" rIns="0" bIns="0" rtlCol="0"/>
            <a:lstStyle/>
            <a:p>
              <a:endParaRPr lang="fr-FR" noProof="0" dirty="0"/>
            </a:p>
          </p:txBody>
        </p:sp>
        <p:sp>
          <p:nvSpPr>
            <p:cNvPr id="7745" name="object 7745"/>
            <p:cNvSpPr/>
            <p:nvPr/>
          </p:nvSpPr>
          <p:spPr>
            <a:xfrm>
              <a:off x="8549201" y="5327019"/>
              <a:ext cx="3810" cy="1090930"/>
            </a:xfrm>
            <a:custGeom>
              <a:avLst/>
              <a:gdLst/>
              <a:ahLst/>
              <a:cxnLst/>
              <a:rect l="l" t="t" r="r" b="b"/>
              <a:pathLst>
                <a:path w="3809" h="1090929">
                  <a:moveTo>
                    <a:pt x="3602" y="829122"/>
                  </a:moveTo>
                  <a:lnTo>
                    <a:pt x="3602" y="1090913"/>
                  </a:lnTo>
                </a:path>
                <a:path w="3809" h="1090929">
                  <a:moveTo>
                    <a:pt x="0" y="1090638"/>
                  </a:moveTo>
                  <a:lnTo>
                    <a:pt x="0" y="829122"/>
                  </a:lnTo>
                </a:path>
                <a:path w="3809" h="1090929">
                  <a:moveTo>
                    <a:pt x="3602" y="728792"/>
                  </a:moveTo>
                  <a:lnTo>
                    <a:pt x="3602" y="829122"/>
                  </a:lnTo>
                </a:path>
                <a:path w="3809" h="1090929">
                  <a:moveTo>
                    <a:pt x="0" y="829122"/>
                  </a:moveTo>
                  <a:lnTo>
                    <a:pt x="0" y="728792"/>
                  </a:lnTo>
                </a:path>
                <a:path w="3809" h="1090929">
                  <a:moveTo>
                    <a:pt x="3602" y="655377"/>
                  </a:moveTo>
                  <a:lnTo>
                    <a:pt x="3602" y="690692"/>
                  </a:lnTo>
                </a:path>
                <a:path w="3809" h="1090929">
                  <a:moveTo>
                    <a:pt x="0" y="690692"/>
                  </a:moveTo>
                  <a:lnTo>
                    <a:pt x="0" y="655019"/>
                  </a:lnTo>
                </a:path>
                <a:path w="3809" h="1090929">
                  <a:moveTo>
                    <a:pt x="3602" y="708472"/>
                  </a:moveTo>
                  <a:lnTo>
                    <a:pt x="3602" y="728792"/>
                  </a:lnTo>
                </a:path>
                <a:path w="3809" h="1090929">
                  <a:moveTo>
                    <a:pt x="0" y="728792"/>
                  </a:moveTo>
                  <a:lnTo>
                    <a:pt x="0" y="708472"/>
                  </a:lnTo>
                </a:path>
                <a:path w="3809" h="1090929">
                  <a:moveTo>
                    <a:pt x="3602" y="690692"/>
                  </a:moveTo>
                  <a:lnTo>
                    <a:pt x="3602" y="708472"/>
                  </a:lnTo>
                </a:path>
                <a:path w="3809" h="1090929">
                  <a:moveTo>
                    <a:pt x="0" y="708472"/>
                  </a:moveTo>
                  <a:lnTo>
                    <a:pt x="0" y="690692"/>
                  </a:lnTo>
                </a:path>
                <a:path w="3809" h="1090929">
                  <a:moveTo>
                    <a:pt x="3602" y="272"/>
                  </a:moveTo>
                  <a:lnTo>
                    <a:pt x="3602" y="20239"/>
                  </a:lnTo>
                </a:path>
                <a:path w="3809" h="1090929">
                  <a:moveTo>
                    <a:pt x="0" y="19889"/>
                  </a:moveTo>
                  <a:lnTo>
                    <a:pt x="0" y="0"/>
                  </a:lnTo>
                </a:path>
              </a:pathLst>
            </a:custGeom>
            <a:ln w="3175">
              <a:solidFill>
                <a:srgbClr val="848086"/>
              </a:solidFill>
            </a:ln>
          </p:spPr>
          <p:txBody>
            <a:bodyPr wrap="square" lIns="0" tIns="0" rIns="0" bIns="0" rtlCol="0"/>
            <a:lstStyle/>
            <a:p>
              <a:endParaRPr lang="fr-FR" noProof="0" dirty="0"/>
            </a:p>
          </p:txBody>
        </p:sp>
        <p:sp>
          <p:nvSpPr>
            <p:cNvPr id="7746" name="object 7746"/>
            <p:cNvSpPr/>
            <p:nvPr/>
          </p:nvSpPr>
          <p:spPr>
            <a:xfrm>
              <a:off x="8552802" y="5327573"/>
              <a:ext cx="3810" cy="1090930"/>
            </a:xfrm>
            <a:custGeom>
              <a:avLst/>
              <a:gdLst/>
              <a:ahLst/>
              <a:cxnLst/>
              <a:rect l="l" t="t" r="r" b="b"/>
              <a:pathLst>
                <a:path w="3809" h="1090929">
                  <a:moveTo>
                    <a:pt x="3594" y="655193"/>
                  </a:moveTo>
                  <a:lnTo>
                    <a:pt x="0" y="655193"/>
                  </a:lnTo>
                  <a:lnTo>
                    <a:pt x="0" y="1090371"/>
                  </a:lnTo>
                  <a:lnTo>
                    <a:pt x="3594" y="1090371"/>
                  </a:lnTo>
                  <a:lnTo>
                    <a:pt x="3594" y="655193"/>
                  </a:lnTo>
                  <a:close/>
                </a:path>
                <a:path w="3809" h="1090929">
                  <a:moveTo>
                    <a:pt x="3594" y="0"/>
                  </a:moveTo>
                  <a:lnTo>
                    <a:pt x="0" y="0"/>
                  </a:lnTo>
                  <a:lnTo>
                    <a:pt x="0" y="19685"/>
                  </a:lnTo>
                  <a:lnTo>
                    <a:pt x="3594" y="19685"/>
                  </a:lnTo>
                  <a:lnTo>
                    <a:pt x="3594" y="0"/>
                  </a:lnTo>
                  <a:close/>
                </a:path>
              </a:pathLst>
            </a:custGeom>
            <a:solidFill>
              <a:srgbClr val="848086"/>
            </a:solidFill>
          </p:spPr>
          <p:txBody>
            <a:bodyPr wrap="square" lIns="0" tIns="0" rIns="0" bIns="0" rtlCol="0"/>
            <a:lstStyle/>
            <a:p>
              <a:endParaRPr lang="fr-FR" noProof="0" dirty="0"/>
            </a:p>
          </p:txBody>
        </p:sp>
        <p:sp>
          <p:nvSpPr>
            <p:cNvPr id="7747" name="object 7747"/>
            <p:cNvSpPr/>
            <p:nvPr/>
          </p:nvSpPr>
          <p:spPr>
            <a:xfrm>
              <a:off x="8552804" y="5327291"/>
              <a:ext cx="3810" cy="1090930"/>
            </a:xfrm>
            <a:custGeom>
              <a:avLst/>
              <a:gdLst/>
              <a:ahLst/>
              <a:cxnLst/>
              <a:rect l="l" t="t" r="r" b="b"/>
              <a:pathLst>
                <a:path w="3809" h="1090929">
                  <a:moveTo>
                    <a:pt x="3602" y="828849"/>
                  </a:moveTo>
                  <a:lnTo>
                    <a:pt x="3602" y="1090915"/>
                  </a:lnTo>
                </a:path>
                <a:path w="3809" h="1090929">
                  <a:moveTo>
                    <a:pt x="0" y="1090640"/>
                  </a:moveTo>
                  <a:lnTo>
                    <a:pt x="0" y="828849"/>
                  </a:lnTo>
                </a:path>
                <a:path w="3809" h="1090929">
                  <a:moveTo>
                    <a:pt x="3602" y="728519"/>
                  </a:moveTo>
                  <a:lnTo>
                    <a:pt x="3602" y="828849"/>
                  </a:lnTo>
                </a:path>
                <a:path w="3809" h="1090929">
                  <a:moveTo>
                    <a:pt x="0" y="828849"/>
                  </a:moveTo>
                  <a:lnTo>
                    <a:pt x="0" y="728519"/>
                  </a:lnTo>
                </a:path>
                <a:path w="3809" h="1090929">
                  <a:moveTo>
                    <a:pt x="3602" y="655463"/>
                  </a:moveTo>
                  <a:lnTo>
                    <a:pt x="3602" y="690419"/>
                  </a:lnTo>
                </a:path>
                <a:path w="3809" h="1090929">
                  <a:moveTo>
                    <a:pt x="0" y="690419"/>
                  </a:moveTo>
                  <a:lnTo>
                    <a:pt x="0" y="655104"/>
                  </a:lnTo>
                </a:path>
                <a:path w="3809" h="1090929">
                  <a:moveTo>
                    <a:pt x="3602" y="708199"/>
                  </a:moveTo>
                  <a:lnTo>
                    <a:pt x="3602" y="728519"/>
                  </a:lnTo>
                </a:path>
                <a:path w="3809" h="1090929">
                  <a:moveTo>
                    <a:pt x="0" y="728519"/>
                  </a:moveTo>
                  <a:lnTo>
                    <a:pt x="0" y="708199"/>
                  </a:lnTo>
                </a:path>
                <a:path w="3809" h="1090929">
                  <a:moveTo>
                    <a:pt x="3602" y="690419"/>
                  </a:moveTo>
                  <a:lnTo>
                    <a:pt x="3602" y="708199"/>
                  </a:lnTo>
                </a:path>
                <a:path w="3809" h="1090929">
                  <a:moveTo>
                    <a:pt x="0" y="708199"/>
                  </a:moveTo>
                  <a:lnTo>
                    <a:pt x="0" y="690419"/>
                  </a:lnTo>
                </a:path>
                <a:path w="3809" h="1090929">
                  <a:moveTo>
                    <a:pt x="3602" y="272"/>
                  </a:moveTo>
                  <a:lnTo>
                    <a:pt x="3602" y="20316"/>
                  </a:lnTo>
                </a:path>
                <a:path w="3809" h="1090929">
                  <a:moveTo>
                    <a:pt x="0" y="19966"/>
                  </a:moveTo>
                  <a:lnTo>
                    <a:pt x="0" y="0"/>
                  </a:lnTo>
                </a:path>
              </a:pathLst>
            </a:custGeom>
            <a:ln w="3175">
              <a:solidFill>
                <a:srgbClr val="848086"/>
              </a:solidFill>
            </a:ln>
          </p:spPr>
          <p:txBody>
            <a:bodyPr wrap="square" lIns="0" tIns="0" rIns="0" bIns="0" rtlCol="0"/>
            <a:lstStyle/>
            <a:p>
              <a:endParaRPr lang="fr-FR" noProof="0" dirty="0"/>
            </a:p>
          </p:txBody>
        </p:sp>
        <p:sp>
          <p:nvSpPr>
            <p:cNvPr id="7748" name="object 7748"/>
            <p:cNvSpPr/>
            <p:nvPr/>
          </p:nvSpPr>
          <p:spPr>
            <a:xfrm>
              <a:off x="8556397" y="5327700"/>
              <a:ext cx="1905" cy="1090930"/>
            </a:xfrm>
            <a:custGeom>
              <a:avLst/>
              <a:gdLst/>
              <a:ahLst/>
              <a:cxnLst/>
              <a:rect l="l" t="t" r="r" b="b"/>
              <a:pathLst>
                <a:path w="1904" h="1090929">
                  <a:moveTo>
                    <a:pt x="1689" y="655231"/>
                  </a:moveTo>
                  <a:lnTo>
                    <a:pt x="0" y="655231"/>
                  </a:lnTo>
                  <a:lnTo>
                    <a:pt x="0" y="1090510"/>
                  </a:lnTo>
                  <a:lnTo>
                    <a:pt x="1689" y="1090510"/>
                  </a:lnTo>
                  <a:lnTo>
                    <a:pt x="1689" y="655231"/>
                  </a:lnTo>
                  <a:close/>
                </a:path>
                <a:path w="1904" h="1090929">
                  <a:moveTo>
                    <a:pt x="1689" y="0"/>
                  </a:moveTo>
                  <a:lnTo>
                    <a:pt x="0" y="0"/>
                  </a:lnTo>
                  <a:lnTo>
                    <a:pt x="0" y="19913"/>
                  </a:lnTo>
                  <a:lnTo>
                    <a:pt x="1689" y="19913"/>
                  </a:lnTo>
                  <a:lnTo>
                    <a:pt x="1689" y="0"/>
                  </a:lnTo>
                  <a:close/>
                </a:path>
              </a:pathLst>
            </a:custGeom>
            <a:solidFill>
              <a:srgbClr val="848086"/>
            </a:solidFill>
          </p:spPr>
          <p:txBody>
            <a:bodyPr wrap="square" lIns="0" tIns="0" rIns="0" bIns="0" rtlCol="0"/>
            <a:lstStyle/>
            <a:p>
              <a:endParaRPr lang="fr-FR" noProof="0" dirty="0"/>
            </a:p>
          </p:txBody>
        </p:sp>
        <p:sp>
          <p:nvSpPr>
            <p:cNvPr id="7749" name="object 7749"/>
            <p:cNvSpPr/>
            <p:nvPr/>
          </p:nvSpPr>
          <p:spPr>
            <a:xfrm>
              <a:off x="8556407" y="5327564"/>
              <a:ext cx="1905" cy="1090930"/>
            </a:xfrm>
            <a:custGeom>
              <a:avLst/>
              <a:gdLst/>
              <a:ahLst/>
              <a:cxnLst/>
              <a:rect l="l" t="t" r="r" b="b"/>
              <a:pathLst>
                <a:path w="1904" h="1090929">
                  <a:moveTo>
                    <a:pt x="1681" y="828577"/>
                  </a:moveTo>
                  <a:lnTo>
                    <a:pt x="1681" y="1090770"/>
                  </a:lnTo>
                </a:path>
                <a:path w="1904" h="1090929">
                  <a:moveTo>
                    <a:pt x="0" y="1090642"/>
                  </a:moveTo>
                  <a:lnTo>
                    <a:pt x="0" y="828577"/>
                  </a:lnTo>
                </a:path>
                <a:path w="1904" h="1090929">
                  <a:moveTo>
                    <a:pt x="1681" y="728247"/>
                  </a:moveTo>
                  <a:lnTo>
                    <a:pt x="1681" y="828577"/>
                  </a:lnTo>
                </a:path>
                <a:path w="1904" h="1090929">
                  <a:moveTo>
                    <a:pt x="0" y="828577"/>
                  </a:moveTo>
                  <a:lnTo>
                    <a:pt x="0" y="728247"/>
                  </a:lnTo>
                </a:path>
                <a:path w="1904" h="1090929">
                  <a:moveTo>
                    <a:pt x="1681" y="655357"/>
                  </a:moveTo>
                  <a:lnTo>
                    <a:pt x="1681" y="690147"/>
                  </a:lnTo>
                </a:path>
                <a:path w="1904" h="1090929">
                  <a:moveTo>
                    <a:pt x="0" y="690147"/>
                  </a:moveTo>
                  <a:lnTo>
                    <a:pt x="0" y="655190"/>
                  </a:lnTo>
                </a:path>
                <a:path w="1904" h="1090929">
                  <a:moveTo>
                    <a:pt x="1681" y="707927"/>
                  </a:moveTo>
                  <a:lnTo>
                    <a:pt x="1681" y="728247"/>
                  </a:lnTo>
                </a:path>
                <a:path w="1904" h="1090929">
                  <a:moveTo>
                    <a:pt x="0" y="728247"/>
                  </a:moveTo>
                  <a:lnTo>
                    <a:pt x="0" y="707927"/>
                  </a:lnTo>
                </a:path>
                <a:path w="1904" h="1090929">
                  <a:moveTo>
                    <a:pt x="1681" y="690147"/>
                  </a:moveTo>
                  <a:lnTo>
                    <a:pt x="1681" y="707927"/>
                  </a:lnTo>
                </a:path>
                <a:path w="1904" h="1090929">
                  <a:moveTo>
                    <a:pt x="0" y="707927"/>
                  </a:moveTo>
                  <a:lnTo>
                    <a:pt x="0" y="690147"/>
                  </a:lnTo>
                </a:path>
                <a:path w="1904" h="1090929">
                  <a:moveTo>
                    <a:pt x="1681" y="127"/>
                  </a:moveTo>
                  <a:lnTo>
                    <a:pt x="1681" y="20207"/>
                  </a:lnTo>
                </a:path>
                <a:path w="1904" h="1090929">
                  <a:moveTo>
                    <a:pt x="0" y="20043"/>
                  </a:moveTo>
                  <a:lnTo>
                    <a:pt x="0" y="0"/>
                  </a:lnTo>
                </a:path>
              </a:pathLst>
            </a:custGeom>
            <a:ln w="3175">
              <a:solidFill>
                <a:srgbClr val="848086"/>
              </a:solidFill>
            </a:ln>
          </p:spPr>
          <p:txBody>
            <a:bodyPr wrap="square" lIns="0" tIns="0" rIns="0" bIns="0" rtlCol="0"/>
            <a:lstStyle/>
            <a:p>
              <a:endParaRPr lang="fr-FR" noProof="0" dirty="0"/>
            </a:p>
          </p:txBody>
        </p:sp>
        <p:sp>
          <p:nvSpPr>
            <p:cNvPr id="7750" name="object 7750"/>
            <p:cNvSpPr/>
            <p:nvPr/>
          </p:nvSpPr>
          <p:spPr>
            <a:xfrm>
              <a:off x="8558086" y="5327967"/>
              <a:ext cx="3810" cy="1090930"/>
            </a:xfrm>
            <a:custGeom>
              <a:avLst/>
              <a:gdLst/>
              <a:ahLst/>
              <a:cxnLst/>
              <a:rect l="l" t="t" r="r" b="b"/>
              <a:pathLst>
                <a:path w="3809" h="1090929">
                  <a:moveTo>
                    <a:pt x="3594" y="655320"/>
                  </a:moveTo>
                  <a:lnTo>
                    <a:pt x="0" y="655320"/>
                  </a:lnTo>
                  <a:lnTo>
                    <a:pt x="0" y="1090371"/>
                  </a:lnTo>
                  <a:lnTo>
                    <a:pt x="3594" y="1090371"/>
                  </a:lnTo>
                  <a:lnTo>
                    <a:pt x="3594" y="655320"/>
                  </a:lnTo>
                  <a:close/>
                </a:path>
                <a:path w="3809" h="1090929">
                  <a:moveTo>
                    <a:pt x="3594" y="0"/>
                  </a:moveTo>
                  <a:lnTo>
                    <a:pt x="0" y="0"/>
                  </a:lnTo>
                  <a:lnTo>
                    <a:pt x="0" y="19812"/>
                  </a:lnTo>
                  <a:lnTo>
                    <a:pt x="3594" y="19812"/>
                  </a:lnTo>
                  <a:lnTo>
                    <a:pt x="3594" y="0"/>
                  </a:lnTo>
                  <a:close/>
                </a:path>
              </a:pathLst>
            </a:custGeom>
            <a:solidFill>
              <a:srgbClr val="838086"/>
            </a:solidFill>
          </p:spPr>
          <p:txBody>
            <a:bodyPr wrap="square" lIns="0" tIns="0" rIns="0" bIns="0" rtlCol="0"/>
            <a:lstStyle/>
            <a:p>
              <a:endParaRPr lang="fr-FR" noProof="0" dirty="0"/>
            </a:p>
          </p:txBody>
        </p:sp>
        <p:sp>
          <p:nvSpPr>
            <p:cNvPr id="7751" name="object 7751"/>
            <p:cNvSpPr/>
            <p:nvPr/>
          </p:nvSpPr>
          <p:spPr>
            <a:xfrm>
              <a:off x="8558088" y="5327692"/>
              <a:ext cx="3810" cy="1090930"/>
            </a:xfrm>
            <a:custGeom>
              <a:avLst/>
              <a:gdLst/>
              <a:ahLst/>
              <a:cxnLst/>
              <a:rect l="l" t="t" r="r" b="b"/>
              <a:pathLst>
                <a:path w="3809" h="1090929">
                  <a:moveTo>
                    <a:pt x="3602" y="828449"/>
                  </a:moveTo>
                  <a:lnTo>
                    <a:pt x="3602" y="1090918"/>
                  </a:lnTo>
                </a:path>
                <a:path w="3809" h="1090929">
                  <a:moveTo>
                    <a:pt x="0" y="1090643"/>
                  </a:moveTo>
                  <a:lnTo>
                    <a:pt x="0" y="828449"/>
                  </a:lnTo>
                </a:path>
                <a:path w="3809" h="1090929">
                  <a:moveTo>
                    <a:pt x="3602" y="728119"/>
                  </a:moveTo>
                  <a:lnTo>
                    <a:pt x="3602" y="828449"/>
                  </a:lnTo>
                </a:path>
                <a:path w="3809" h="1090929">
                  <a:moveTo>
                    <a:pt x="0" y="828449"/>
                  </a:moveTo>
                  <a:lnTo>
                    <a:pt x="0" y="728119"/>
                  </a:lnTo>
                </a:path>
                <a:path w="3809" h="1090929">
                  <a:moveTo>
                    <a:pt x="3602" y="655588"/>
                  </a:moveTo>
                  <a:lnTo>
                    <a:pt x="3602" y="690019"/>
                  </a:lnTo>
                </a:path>
                <a:path w="3809" h="1090929">
                  <a:moveTo>
                    <a:pt x="0" y="690019"/>
                  </a:moveTo>
                  <a:lnTo>
                    <a:pt x="0" y="655229"/>
                  </a:lnTo>
                </a:path>
                <a:path w="3809" h="1090929">
                  <a:moveTo>
                    <a:pt x="3602" y="707799"/>
                  </a:moveTo>
                  <a:lnTo>
                    <a:pt x="3602" y="728119"/>
                  </a:lnTo>
                </a:path>
                <a:path w="3809" h="1090929">
                  <a:moveTo>
                    <a:pt x="0" y="728119"/>
                  </a:moveTo>
                  <a:lnTo>
                    <a:pt x="0" y="707799"/>
                  </a:lnTo>
                </a:path>
                <a:path w="3809" h="1090929">
                  <a:moveTo>
                    <a:pt x="3602" y="690019"/>
                  </a:moveTo>
                  <a:lnTo>
                    <a:pt x="3602" y="707799"/>
                  </a:lnTo>
                </a:path>
                <a:path w="3809" h="1090929">
                  <a:moveTo>
                    <a:pt x="0" y="707799"/>
                  </a:moveTo>
                  <a:lnTo>
                    <a:pt x="0" y="690019"/>
                  </a:lnTo>
                </a:path>
                <a:path w="3809" h="1090929">
                  <a:moveTo>
                    <a:pt x="3602" y="272"/>
                  </a:moveTo>
                  <a:lnTo>
                    <a:pt x="3602" y="20430"/>
                  </a:lnTo>
                </a:path>
                <a:path w="3809" h="1090929">
                  <a:moveTo>
                    <a:pt x="0" y="20079"/>
                  </a:moveTo>
                  <a:lnTo>
                    <a:pt x="0" y="0"/>
                  </a:lnTo>
                </a:path>
              </a:pathLst>
            </a:custGeom>
            <a:ln w="3175">
              <a:solidFill>
                <a:srgbClr val="838086"/>
              </a:solidFill>
            </a:ln>
          </p:spPr>
          <p:txBody>
            <a:bodyPr wrap="square" lIns="0" tIns="0" rIns="0" bIns="0" rtlCol="0"/>
            <a:lstStyle/>
            <a:p>
              <a:endParaRPr lang="fr-FR" noProof="0" dirty="0"/>
            </a:p>
          </p:txBody>
        </p:sp>
        <p:sp>
          <p:nvSpPr>
            <p:cNvPr id="7752" name="object 7752"/>
            <p:cNvSpPr/>
            <p:nvPr/>
          </p:nvSpPr>
          <p:spPr>
            <a:xfrm>
              <a:off x="8561679" y="5328246"/>
              <a:ext cx="3810" cy="1090930"/>
            </a:xfrm>
            <a:custGeom>
              <a:avLst/>
              <a:gdLst/>
              <a:ahLst/>
              <a:cxnLst/>
              <a:rect l="l" t="t" r="r" b="b"/>
              <a:pathLst>
                <a:path w="3809" h="1090929">
                  <a:moveTo>
                    <a:pt x="3606" y="655396"/>
                  </a:moveTo>
                  <a:lnTo>
                    <a:pt x="0" y="655396"/>
                  </a:lnTo>
                  <a:lnTo>
                    <a:pt x="0" y="1090371"/>
                  </a:lnTo>
                  <a:lnTo>
                    <a:pt x="3606" y="1090371"/>
                  </a:lnTo>
                  <a:lnTo>
                    <a:pt x="3606" y="655396"/>
                  </a:lnTo>
                  <a:close/>
                </a:path>
                <a:path w="3809" h="1090929">
                  <a:moveTo>
                    <a:pt x="3606" y="0"/>
                  </a:moveTo>
                  <a:lnTo>
                    <a:pt x="0" y="0"/>
                  </a:lnTo>
                  <a:lnTo>
                    <a:pt x="0" y="19875"/>
                  </a:lnTo>
                  <a:lnTo>
                    <a:pt x="3606" y="19875"/>
                  </a:lnTo>
                  <a:lnTo>
                    <a:pt x="3606" y="0"/>
                  </a:lnTo>
                  <a:close/>
                </a:path>
              </a:pathLst>
            </a:custGeom>
            <a:solidFill>
              <a:srgbClr val="838086"/>
            </a:solidFill>
          </p:spPr>
          <p:txBody>
            <a:bodyPr wrap="square" lIns="0" tIns="0" rIns="0" bIns="0" rtlCol="0"/>
            <a:lstStyle/>
            <a:p>
              <a:endParaRPr lang="fr-FR" noProof="0" dirty="0"/>
            </a:p>
          </p:txBody>
        </p:sp>
        <p:sp>
          <p:nvSpPr>
            <p:cNvPr id="7753" name="object 7753"/>
            <p:cNvSpPr/>
            <p:nvPr/>
          </p:nvSpPr>
          <p:spPr>
            <a:xfrm>
              <a:off x="8561691" y="5327965"/>
              <a:ext cx="3810" cy="1090930"/>
            </a:xfrm>
            <a:custGeom>
              <a:avLst/>
              <a:gdLst/>
              <a:ahLst/>
              <a:cxnLst/>
              <a:rect l="l" t="t" r="r" b="b"/>
              <a:pathLst>
                <a:path w="3809" h="1090929">
                  <a:moveTo>
                    <a:pt x="3602" y="828176"/>
                  </a:moveTo>
                  <a:lnTo>
                    <a:pt x="3602" y="1090920"/>
                  </a:lnTo>
                </a:path>
                <a:path w="3809" h="1090929">
                  <a:moveTo>
                    <a:pt x="0" y="1090645"/>
                  </a:moveTo>
                  <a:lnTo>
                    <a:pt x="0" y="828176"/>
                  </a:lnTo>
                </a:path>
                <a:path w="3809" h="1090929">
                  <a:moveTo>
                    <a:pt x="3602" y="727846"/>
                  </a:moveTo>
                  <a:lnTo>
                    <a:pt x="3602" y="828176"/>
                  </a:lnTo>
                </a:path>
                <a:path w="3809" h="1090929">
                  <a:moveTo>
                    <a:pt x="0" y="828176"/>
                  </a:moveTo>
                  <a:lnTo>
                    <a:pt x="0" y="727846"/>
                  </a:lnTo>
                </a:path>
                <a:path w="3809" h="1090929">
                  <a:moveTo>
                    <a:pt x="3602" y="655673"/>
                  </a:moveTo>
                  <a:lnTo>
                    <a:pt x="3602" y="689746"/>
                  </a:lnTo>
                </a:path>
                <a:path w="3809" h="1090929">
                  <a:moveTo>
                    <a:pt x="0" y="689746"/>
                  </a:moveTo>
                  <a:lnTo>
                    <a:pt x="0" y="655315"/>
                  </a:lnTo>
                </a:path>
                <a:path w="3809" h="1090929">
                  <a:moveTo>
                    <a:pt x="3602" y="707526"/>
                  </a:moveTo>
                  <a:lnTo>
                    <a:pt x="3602" y="727846"/>
                  </a:lnTo>
                </a:path>
                <a:path w="3809" h="1090929">
                  <a:moveTo>
                    <a:pt x="0" y="727846"/>
                  </a:moveTo>
                  <a:lnTo>
                    <a:pt x="0" y="707526"/>
                  </a:lnTo>
                </a:path>
                <a:path w="3809" h="1090929">
                  <a:moveTo>
                    <a:pt x="3602" y="689746"/>
                  </a:moveTo>
                  <a:lnTo>
                    <a:pt x="3602" y="707526"/>
                  </a:lnTo>
                </a:path>
                <a:path w="3809" h="1090929">
                  <a:moveTo>
                    <a:pt x="0" y="707526"/>
                  </a:moveTo>
                  <a:lnTo>
                    <a:pt x="0" y="689746"/>
                  </a:lnTo>
                </a:path>
                <a:path w="3809" h="1090929">
                  <a:moveTo>
                    <a:pt x="3602" y="272"/>
                  </a:moveTo>
                  <a:lnTo>
                    <a:pt x="3602" y="20507"/>
                  </a:lnTo>
                </a:path>
                <a:path w="3809" h="1090929">
                  <a:moveTo>
                    <a:pt x="0" y="20157"/>
                  </a:moveTo>
                  <a:lnTo>
                    <a:pt x="0" y="0"/>
                  </a:lnTo>
                </a:path>
              </a:pathLst>
            </a:custGeom>
            <a:ln w="3175">
              <a:solidFill>
                <a:srgbClr val="838086"/>
              </a:solidFill>
            </a:ln>
          </p:spPr>
          <p:txBody>
            <a:bodyPr wrap="square" lIns="0" tIns="0" rIns="0" bIns="0" rtlCol="0"/>
            <a:lstStyle/>
            <a:p>
              <a:endParaRPr lang="fr-FR" noProof="0" dirty="0"/>
            </a:p>
          </p:txBody>
        </p:sp>
        <p:sp>
          <p:nvSpPr>
            <p:cNvPr id="7754" name="object 7754"/>
            <p:cNvSpPr/>
            <p:nvPr/>
          </p:nvSpPr>
          <p:spPr>
            <a:xfrm>
              <a:off x="8565286" y="5328386"/>
              <a:ext cx="2540" cy="1090930"/>
            </a:xfrm>
            <a:custGeom>
              <a:avLst/>
              <a:gdLst/>
              <a:ahLst/>
              <a:cxnLst/>
              <a:rect l="l" t="t" r="r" b="b"/>
              <a:pathLst>
                <a:path w="2540" h="1090929">
                  <a:moveTo>
                    <a:pt x="1917" y="655447"/>
                  </a:moveTo>
                  <a:lnTo>
                    <a:pt x="0" y="655447"/>
                  </a:lnTo>
                  <a:lnTo>
                    <a:pt x="0" y="1090510"/>
                  </a:lnTo>
                  <a:lnTo>
                    <a:pt x="1917" y="1090510"/>
                  </a:lnTo>
                  <a:lnTo>
                    <a:pt x="1917" y="655447"/>
                  </a:lnTo>
                  <a:close/>
                </a:path>
                <a:path w="2540" h="1090929">
                  <a:moveTo>
                    <a:pt x="1917" y="0"/>
                  </a:moveTo>
                  <a:lnTo>
                    <a:pt x="0" y="0"/>
                  </a:lnTo>
                  <a:lnTo>
                    <a:pt x="0" y="20091"/>
                  </a:lnTo>
                  <a:lnTo>
                    <a:pt x="1917" y="20091"/>
                  </a:lnTo>
                  <a:lnTo>
                    <a:pt x="1917" y="0"/>
                  </a:lnTo>
                  <a:close/>
                </a:path>
              </a:pathLst>
            </a:custGeom>
            <a:solidFill>
              <a:srgbClr val="838086"/>
            </a:solidFill>
          </p:spPr>
          <p:txBody>
            <a:bodyPr wrap="square" lIns="0" tIns="0" rIns="0" bIns="0" rtlCol="0"/>
            <a:lstStyle/>
            <a:p>
              <a:endParaRPr lang="fr-FR" noProof="0" dirty="0"/>
            </a:p>
          </p:txBody>
        </p:sp>
        <p:sp>
          <p:nvSpPr>
            <p:cNvPr id="7755" name="object 7755"/>
            <p:cNvSpPr/>
            <p:nvPr/>
          </p:nvSpPr>
          <p:spPr>
            <a:xfrm>
              <a:off x="8565294" y="5328237"/>
              <a:ext cx="2540" cy="1090930"/>
            </a:xfrm>
            <a:custGeom>
              <a:avLst/>
              <a:gdLst/>
              <a:ahLst/>
              <a:cxnLst/>
              <a:rect l="l" t="t" r="r" b="b"/>
              <a:pathLst>
                <a:path w="2540" h="1090929">
                  <a:moveTo>
                    <a:pt x="1921" y="827904"/>
                  </a:moveTo>
                  <a:lnTo>
                    <a:pt x="1921" y="1090793"/>
                  </a:lnTo>
                </a:path>
                <a:path w="2540" h="1090929">
                  <a:moveTo>
                    <a:pt x="0" y="1090647"/>
                  </a:moveTo>
                  <a:lnTo>
                    <a:pt x="0" y="827904"/>
                  </a:lnTo>
                </a:path>
                <a:path w="2540" h="1090929">
                  <a:moveTo>
                    <a:pt x="1921" y="727574"/>
                  </a:moveTo>
                  <a:lnTo>
                    <a:pt x="1921" y="827904"/>
                  </a:lnTo>
                </a:path>
                <a:path w="2540" h="1090929">
                  <a:moveTo>
                    <a:pt x="0" y="827904"/>
                  </a:moveTo>
                  <a:lnTo>
                    <a:pt x="0" y="727574"/>
                  </a:lnTo>
                </a:path>
                <a:path w="2540" h="1090929">
                  <a:moveTo>
                    <a:pt x="1921" y="655591"/>
                  </a:moveTo>
                  <a:lnTo>
                    <a:pt x="1921" y="689474"/>
                  </a:lnTo>
                </a:path>
                <a:path w="2540" h="1090929">
                  <a:moveTo>
                    <a:pt x="0" y="689474"/>
                  </a:moveTo>
                  <a:lnTo>
                    <a:pt x="0" y="655400"/>
                  </a:lnTo>
                </a:path>
                <a:path w="2540" h="1090929">
                  <a:moveTo>
                    <a:pt x="1921" y="707254"/>
                  </a:moveTo>
                  <a:lnTo>
                    <a:pt x="1921" y="727574"/>
                  </a:lnTo>
                </a:path>
                <a:path w="2540" h="1090929">
                  <a:moveTo>
                    <a:pt x="0" y="727574"/>
                  </a:moveTo>
                  <a:lnTo>
                    <a:pt x="0" y="707254"/>
                  </a:lnTo>
                </a:path>
                <a:path w="2540" h="1090929">
                  <a:moveTo>
                    <a:pt x="1921" y="689474"/>
                  </a:moveTo>
                  <a:lnTo>
                    <a:pt x="1921" y="707254"/>
                  </a:lnTo>
                </a:path>
                <a:path w="2540" h="1090929">
                  <a:moveTo>
                    <a:pt x="0" y="707254"/>
                  </a:moveTo>
                  <a:lnTo>
                    <a:pt x="0" y="689474"/>
                  </a:lnTo>
                </a:path>
                <a:path w="2540" h="1090929">
                  <a:moveTo>
                    <a:pt x="1921" y="145"/>
                  </a:moveTo>
                  <a:lnTo>
                    <a:pt x="1921" y="20421"/>
                  </a:lnTo>
                </a:path>
                <a:path w="2540" h="1090929">
                  <a:moveTo>
                    <a:pt x="0" y="20234"/>
                  </a:moveTo>
                  <a:lnTo>
                    <a:pt x="0" y="0"/>
                  </a:lnTo>
                </a:path>
              </a:pathLst>
            </a:custGeom>
            <a:ln w="3175">
              <a:solidFill>
                <a:srgbClr val="838086"/>
              </a:solidFill>
            </a:ln>
          </p:spPr>
          <p:txBody>
            <a:bodyPr wrap="square" lIns="0" tIns="0" rIns="0" bIns="0" rtlCol="0"/>
            <a:lstStyle/>
            <a:p>
              <a:endParaRPr lang="fr-FR" noProof="0" dirty="0"/>
            </a:p>
          </p:txBody>
        </p:sp>
        <p:sp>
          <p:nvSpPr>
            <p:cNvPr id="7756" name="object 7756"/>
            <p:cNvSpPr/>
            <p:nvPr/>
          </p:nvSpPr>
          <p:spPr>
            <a:xfrm>
              <a:off x="8567204" y="5328665"/>
              <a:ext cx="3810" cy="1090930"/>
            </a:xfrm>
            <a:custGeom>
              <a:avLst/>
              <a:gdLst/>
              <a:ahLst/>
              <a:cxnLst/>
              <a:rect l="l" t="t" r="r" b="b"/>
              <a:pathLst>
                <a:path w="3809" h="1090929">
                  <a:moveTo>
                    <a:pt x="3606" y="655523"/>
                  </a:moveTo>
                  <a:lnTo>
                    <a:pt x="0" y="655523"/>
                  </a:lnTo>
                  <a:lnTo>
                    <a:pt x="0" y="1090371"/>
                  </a:lnTo>
                  <a:lnTo>
                    <a:pt x="3606" y="1090371"/>
                  </a:lnTo>
                  <a:lnTo>
                    <a:pt x="3606" y="655523"/>
                  </a:lnTo>
                  <a:close/>
                </a:path>
                <a:path w="3809" h="1090929">
                  <a:moveTo>
                    <a:pt x="3606" y="0"/>
                  </a:moveTo>
                  <a:lnTo>
                    <a:pt x="0" y="0"/>
                  </a:lnTo>
                  <a:lnTo>
                    <a:pt x="0" y="20002"/>
                  </a:lnTo>
                  <a:lnTo>
                    <a:pt x="3606" y="20002"/>
                  </a:lnTo>
                  <a:lnTo>
                    <a:pt x="3606" y="0"/>
                  </a:lnTo>
                  <a:close/>
                </a:path>
              </a:pathLst>
            </a:custGeom>
            <a:solidFill>
              <a:srgbClr val="838086"/>
            </a:solidFill>
          </p:spPr>
          <p:txBody>
            <a:bodyPr wrap="square" lIns="0" tIns="0" rIns="0" bIns="0" rtlCol="0"/>
            <a:lstStyle/>
            <a:p>
              <a:endParaRPr lang="fr-FR" noProof="0" dirty="0"/>
            </a:p>
          </p:txBody>
        </p:sp>
        <p:sp>
          <p:nvSpPr>
            <p:cNvPr id="7757" name="object 7757"/>
            <p:cNvSpPr/>
            <p:nvPr/>
          </p:nvSpPr>
          <p:spPr>
            <a:xfrm>
              <a:off x="8567215" y="5328383"/>
              <a:ext cx="3810" cy="1090930"/>
            </a:xfrm>
            <a:custGeom>
              <a:avLst/>
              <a:gdLst/>
              <a:ahLst/>
              <a:cxnLst/>
              <a:rect l="l" t="t" r="r" b="b"/>
              <a:pathLst>
                <a:path w="3809" h="1090929">
                  <a:moveTo>
                    <a:pt x="3602" y="827758"/>
                  </a:moveTo>
                  <a:lnTo>
                    <a:pt x="3602" y="1090794"/>
                  </a:lnTo>
                </a:path>
                <a:path w="3809" h="1090929">
                  <a:moveTo>
                    <a:pt x="0" y="1090648"/>
                  </a:moveTo>
                  <a:lnTo>
                    <a:pt x="0" y="827758"/>
                  </a:lnTo>
                </a:path>
                <a:path w="3809" h="1090929">
                  <a:moveTo>
                    <a:pt x="3602" y="727428"/>
                  </a:moveTo>
                  <a:lnTo>
                    <a:pt x="3602" y="827758"/>
                  </a:lnTo>
                </a:path>
                <a:path w="3809" h="1090929">
                  <a:moveTo>
                    <a:pt x="0" y="827758"/>
                  </a:moveTo>
                  <a:lnTo>
                    <a:pt x="0" y="727428"/>
                  </a:lnTo>
                </a:path>
                <a:path w="3809" h="1090929">
                  <a:moveTo>
                    <a:pt x="3602" y="655804"/>
                  </a:moveTo>
                  <a:lnTo>
                    <a:pt x="3602" y="689328"/>
                  </a:lnTo>
                </a:path>
                <a:path w="3809" h="1090929">
                  <a:moveTo>
                    <a:pt x="0" y="689328"/>
                  </a:moveTo>
                  <a:lnTo>
                    <a:pt x="0" y="655445"/>
                  </a:lnTo>
                </a:path>
                <a:path w="3809" h="1090929">
                  <a:moveTo>
                    <a:pt x="3602" y="707108"/>
                  </a:moveTo>
                  <a:lnTo>
                    <a:pt x="3602" y="727428"/>
                  </a:lnTo>
                </a:path>
                <a:path w="3809" h="1090929">
                  <a:moveTo>
                    <a:pt x="0" y="727428"/>
                  </a:moveTo>
                  <a:lnTo>
                    <a:pt x="0" y="707108"/>
                  </a:lnTo>
                </a:path>
                <a:path w="3809" h="1090929">
                  <a:moveTo>
                    <a:pt x="3602" y="689328"/>
                  </a:moveTo>
                  <a:lnTo>
                    <a:pt x="3602" y="707108"/>
                  </a:lnTo>
                </a:path>
                <a:path w="3809" h="1090929">
                  <a:moveTo>
                    <a:pt x="0" y="707108"/>
                  </a:moveTo>
                  <a:lnTo>
                    <a:pt x="0" y="689328"/>
                  </a:lnTo>
                </a:path>
                <a:path w="3809" h="1090929">
                  <a:moveTo>
                    <a:pt x="3602" y="272"/>
                  </a:moveTo>
                  <a:lnTo>
                    <a:pt x="3602" y="20625"/>
                  </a:lnTo>
                </a:path>
                <a:path w="3809" h="1090929">
                  <a:moveTo>
                    <a:pt x="0" y="20275"/>
                  </a:moveTo>
                  <a:lnTo>
                    <a:pt x="0" y="0"/>
                  </a:lnTo>
                </a:path>
              </a:pathLst>
            </a:custGeom>
            <a:ln w="3175">
              <a:solidFill>
                <a:srgbClr val="838086"/>
              </a:solidFill>
            </a:ln>
          </p:spPr>
          <p:txBody>
            <a:bodyPr wrap="square" lIns="0" tIns="0" rIns="0" bIns="0" rtlCol="0"/>
            <a:lstStyle/>
            <a:p>
              <a:endParaRPr lang="fr-FR" noProof="0" dirty="0"/>
            </a:p>
          </p:txBody>
        </p:sp>
        <p:sp>
          <p:nvSpPr>
            <p:cNvPr id="7758" name="object 7758"/>
            <p:cNvSpPr/>
            <p:nvPr/>
          </p:nvSpPr>
          <p:spPr>
            <a:xfrm>
              <a:off x="8570811" y="5328932"/>
              <a:ext cx="3810" cy="1090295"/>
            </a:xfrm>
            <a:custGeom>
              <a:avLst/>
              <a:gdLst/>
              <a:ahLst/>
              <a:cxnLst/>
              <a:rect l="l" t="t" r="r" b="b"/>
              <a:pathLst>
                <a:path w="3809" h="1090295">
                  <a:moveTo>
                    <a:pt x="3606" y="655624"/>
                  </a:moveTo>
                  <a:lnTo>
                    <a:pt x="0" y="655624"/>
                  </a:lnTo>
                  <a:lnTo>
                    <a:pt x="0" y="1090256"/>
                  </a:lnTo>
                  <a:lnTo>
                    <a:pt x="3606" y="1090256"/>
                  </a:lnTo>
                  <a:lnTo>
                    <a:pt x="3606" y="655624"/>
                  </a:lnTo>
                  <a:close/>
                </a:path>
                <a:path w="3809" h="1090295">
                  <a:moveTo>
                    <a:pt x="3606" y="0"/>
                  </a:moveTo>
                  <a:lnTo>
                    <a:pt x="0" y="0"/>
                  </a:lnTo>
                  <a:lnTo>
                    <a:pt x="0" y="20078"/>
                  </a:lnTo>
                  <a:lnTo>
                    <a:pt x="3606" y="20078"/>
                  </a:lnTo>
                  <a:lnTo>
                    <a:pt x="3606" y="0"/>
                  </a:lnTo>
                  <a:close/>
                </a:path>
              </a:pathLst>
            </a:custGeom>
            <a:solidFill>
              <a:srgbClr val="837E85"/>
            </a:solidFill>
          </p:spPr>
          <p:txBody>
            <a:bodyPr wrap="square" lIns="0" tIns="0" rIns="0" bIns="0" rtlCol="0"/>
            <a:lstStyle/>
            <a:p>
              <a:endParaRPr lang="fr-FR" noProof="0" dirty="0"/>
            </a:p>
          </p:txBody>
        </p:sp>
        <p:sp>
          <p:nvSpPr>
            <p:cNvPr id="7759" name="object 7759"/>
            <p:cNvSpPr/>
            <p:nvPr/>
          </p:nvSpPr>
          <p:spPr>
            <a:xfrm>
              <a:off x="8570818" y="5328656"/>
              <a:ext cx="3810" cy="1090930"/>
            </a:xfrm>
            <a:custGeom>
              <a:avLst/>
              <a:gdLst/>
              <a:ahLst/>
              <a:cxnLst/>
              <a:rect l="l" t="t" r="r" b="b"/>
              <a:pathLst>
                <a:path w="3809" h="1090929">
                  <a:moveTo>
                    <a:pt x="3602" y="827485"/>
                  </a:moveTo>
                  <a:lnTo>
                    <a:pt x="3602" y="1090668"/>
                  </a:lnTo>
                </a:path>
                <a:path w="3809" h="1090929">
                  <a:moveTo>
                    <a:pt x="0" y="1090521"/>
                  </a:moveTo>
                  <a:lnTo>
                    <a:pt x="0" y="827485"/>
                  </a:lnTo>
                </a:path>
                <a:path w="3809" h="1090929">
                  <a:moveTo>
                    <a:pt x="3602" y="727155"/>
                  </a:moveTo>
                  <a:lnTo>
                    <a:pt x="3602" y="827485"/>
                  </a:lnTo>
                </a:path>
                <a:path w="3809" h="1090929">
                  <a:moveTo>
                    <a:pt x="0" y="827485"/>
                  </a:moveTo>
                  <a:lnTo>
                    <a:pt x="0" y="727155"/>
                  </a:lnTo>
                </a:path>
                <a:path w="3809" h="1090929">
                  <a:moveTo>
                    <a:pt x="3602" y="655889"/>
                  </a:moveTo>
                  <a:lnTo>
                    <a:pt x="3602" y="689055"/>
                  </a:lnTo>
                </a:path>
                <a:path w="3809" h="1090929">
                  <a:moveTo>
                    <a:pt x="0" y="689055"/>
                  </a:moveTo>
                  <a:lnTo>
                    <a:pt x="0" y="655531"/>
                  </a:lnTo>
                </a:path>
                <a:path w="3809" h="1090929">
                  <a:moveTo>
                    <a:pt x="3602" y="706835"/>
                  </a:moveTo>
                  <a:lnTo>
                    <a:pt x="3602" y="727155"/>
                  </a:lnTo>
                </a:path>
                <a:path w="3809" h="1090929">
                  <a:moveTo>
                    <a:pt x="0" y="727155"/>
                  </a:moveTo>
                  <a:lnTo>
                    <a:pt x="0" y="706835"/>
                  </a:lnTo>
                </a:path>
                <a:path w="3809" h="1090929">
                  <a:moveTo>
                    <a:pt x="3602" y="689055"/>
                  </a:moveTo>
                  <a:lnTo>
                    <a:pt x="3602" y="706835"/>
                  </a:lnTo>
                </a:path>
                <a:path w="3809" h="1090929">
                  <a:moveTo>
                    <a:pt x="0" y="706835"/>
                  </a:moveTo>
                  <a:lnTo>
                    <a:pt x="0" y="689055"/>
                  </a:lnTo>
                </a:path>
                <a:path w="3809" h="1090929">
                  <a:moveTo>
                    <a:pt x="3602" y="272"/>
                  </a:moveTo>
                  <a:lnTo>
                    <a:pt x="3602" y="20702"/>
                  </a:lnTo>
                </a:path>
                <a:path w="3809" h="1090929">
                  <a:moveTo>
                    <a:pt x="0" y="20352"/>
                  </a:moveTo>
                  <a:lnTo>
                    <a:pt x="0" y="0"/>
                  </a:lnTo>
                </a:path>
              </a:pathLst>
            </a:custGeom>
            <a:ln w="3175">
              <a:solidFill>
                <a:srgbClr val="837E85"/>
              </a:solidFill>
            </a:ln>
          </p:spPr>
          <p:txBody>
            <a:bodyPr wrap="square" lIns="0" tIns="0" rIns="0" bIns="0" rtlCol="0"/>
            <a:lstStyle/>
            <a:p>
              <a:endParaRPr lang="fr-FR" noProof="0" dirty="0"/>
            </a:p>
          </p:txBody>
        </p:sp>
        <p:sp>
          <p:nvSpPr>
            <p:cNvPr id="7760" name="object 7760"/>
            <p:cNvSpPr/>
            <p:nvPr/>
          </p:nvSpPr>
          <p:spPr>
            <a:xfrm>
              <a:off x="8574418" y="5329211"/>
              <a:ext cx="3810" cy="1090295"/>
            </a:xfrm>
            <a:custGeom>
              <a:avLst/>
              <a:gdLst/>
              <a:ahLst/>
              <a:cxnLst/>
              <a:rect l="l" t="t" r="r" b="b"/>
              <a:pathLst>
                <a:path w="3809" h="1090295">
                  <a:moveTo>
                    <a:pt x="3594" y="655624"/>
                  </a:moveTo>
                  <a:lnTo>
                    <a:pt x="0" y="655624"/>
                  </a:lnTo>
                  <a:lnTo>
                    <a:pt x="0" y="1090117"/>
                  </a:lnTo>
                  <a:lnTo>
                    <a:pt x="3594" y="1090117"/>
                  </a:lnTo>
                  <a:lnTo>
                    <a:pt x="3594" y="655624"/>
                  </a:lnTo>
                  <a:close/>
                </a:path>
                <a:path w="3809" h="1090295">
                  <a:moveTo>
                    <a:pt x="3594" y="0"/>
                  </a:moveTo>
                  <a:lnTo>
                    <a:pt x="0" y="0"/>
                  </a:lnTo>
                  <a:lnTo>
                    <a:pt x="0" y="20154"/>
                  </a:lnTo>
                  <a:lnTo>
                    <a:pt x="3594" y="20154"/>
                  </a:lnTo>
                  <a:lnTo>
                    <a:pt x="3594" y="0"/>
                  </a:lnTo>
                  <a:close/>
                </a:path>
              </a:pathLst>
            </a:custGeom>
            <a:solidFill>
              <a:srgbClr val="837E85"/>
            </a:solidFill>
          </p:spPr>
          <p:txBody>
            <a:bodyPr wrap="square" lIns="0" tIns="0" rIns="0" bIns="0" rtlCol="0"/>
            <a:lstStyle/>
            <a:p>
              <a:endParaRPr lang="fr-FR" noProof="0" dirty="0"/>
            </a:p>
          </p:txBody>
        </p:sp>
        <p:sp>
          <p:nvSpPr>
            <p:cNvPr id="7761" name="object 7761"/>
            <p:cNvSpPr/>
            <p:nvPr/>
          </p:nvSpPr>
          <p:spPr>
            <a:xfrm>
              <a:off x="8574421" y="5328929"/>
              <a:ext cx="3810" cy="1090930"/>
            </a:xfrm>
            <a:custGeom>
              <a:avLst/>
              <a:gdLst/>
              <a:ahLst/>
              <a:cxnLst/>
              <a:rect l="l" t="t" r="r" b="b"/>
              <a:pathLst>
                <a:path w="3809" h="1090929">
                  <a:moveTo>
                    <a:pt x="3602" y="827212"/>
                  </a:moveTo>
                  <a:lnTo>
                    <a:pt x="3602" y="1090541"/>
                  </a:lnTo>
                </a:path>
                <a:path w="3809" h="1090929">
                  <a:moveTo>
                    <a:pt x="0" y="1090395"/>
                  </a:moveTo>
                  <a:lnTo>
                    <a:pt x="0" y="827212"/>
                  </a:lnTo>
                </a:path>
                <a:path w="3809" h="1090929">
                  <a:moveTo>
                    <a:pt x="3602" y="726882"/>
                  </a:moveTo>
                  <a:lnTo>
                    <a:pt x="3602" y="827212"/>
                  </a:lnTo>
                </a:path>
                <a:path w="3809" h="1090929">
                  <a:moveTo>
                    <a:pt x="0" y="827212"/>
                  </a:moveTo>
                  <a:lnTo>
                    <a:pt x="0" y="726882"/>
                  </a:lnTo>
                </a:path>
                <a:path w="3809" h="1090929">
                  <a:moveTo>
                    <a:pt x="3602" y="655905"/>
                  </a:moveTo>
                  <a:lnTo>
                    <a:pt x="3602" y="688782"/>
                  </a:lnTo>
                </a:path>
                <a:path w="3809" h="1090929">
                  <a:moveTo>
                    <a:pt x="0" y="688782"/>
                  </a:moveTo>
                  <a:lnTo>
                    <a:pt x="0" y="655616"/>
                  </a:lnTo>
                </a:path>
                <a:path w="3809" h="1090929">
                  <a:moveTo>
                    <a:pt x="3602" y="706562"/>
                  </a:moveTo>
                  <a:lnTo>
                    <a:pt x="3602" y="726882"/>
                  </a:lnTo>
                </a:path>
                <a:path w="3809" h="1090929">
                  <a:moveTo>
                    <a:pt x="0" y="726882"/>
                  </a:moveTo>
                  <a:lnTo>
                    <a:pt x="0" y="706562"/>
                  </a:lnTo>
                </a:path>
                <a:path w="3809" h="1090929">
                  <a:moveTo>
                    <a:pt x="3602" y="688782"/>
                  </a:moveTo>
                  <a:lnTo>
                    <a:pt x="3602" y="706562"/>
                  </a:lnTo>
                </a:path>
                <a:path w="3809" h="1090929">
                  <a:moveTo>
                    <a:pt x="0" y="706562"/>
                  </a:moveTo>
                  <a:lnTo>
                    <a:pt x="0" y="688782"/>
                  </a:lnTo>
                </a:path>
                <a:path w="3809" h="1090929">
                  <a:moveTo>
                    <a:pt x="3602" y="272"/>
                  </a:moveTo>
                  <a:lnTo>
                    <a:pt x="3602" y="20780"/>
                  </a:lnTo>
                </a:path>
                <a:path w="3809" h="1090929">
                  <a:moveTo>
                    <a:pt x="0" y="20430"/>
                  </a:moveTo>
                  <a:lnTo>
                    <a:pt x="0" y="0"/>
                  </a:lnTo>
                </a:path>
              </a:pathLst>
            </a:custGeom>
            <a:ln w="3175">
              <a:solidFill>
                <a:srgbClr val="837E85"/>
              </a:solidFill>
            </a:ln>
          </p:spPr>
          <p:txBody>
            <a:bodyPr wrap="square" lIns="0" tIns="0" rIns="0" bIns="0" rtlCol="0"/>
            <a:lstStyle/>
            <a:p>
              <a:endParaRPr lang="fr-FR" noProof="0" dirty="0"/>
            </a:p>
          </p:txBody>
        </p:sp>
        <p:sp>
          <p:nvSpPr>
            <p:cNvPr id="7762" name="object 7762"/>
            <p:cNvSpPr/>
            <p:nvPr/>
          </p:nvSpPr>
          <p:spPr>
            <a:xfrm>
              <a:off x="8578012" y="5329339"/>
              <a:ext cx="1905" cy="1090295"/>
            </a:xfrm>
            <a:custGeom>
              <a:avLst/>
              <a:gdLst/>
              <a:ahLst/>
              <a:cxnLst/>
              <a:rect l="l" t="t" r="r" b="b"/>
              <a:pathLst>
                <a:path w="1904" h="1090295">
                  <a:moveTo>
                    <a:pt x="1689" y="655612"/>
                  </a:moveTo>
                  <a:lnTo>
                    <a:pt x="0" y="655612"/>
                  </a:lnTo>
                  <a:lnTo>
                    <a:pt x="0" y="1090206"/>
                  </a:lnTo>
                  <a:lnTo>
                    <a:pt x="1689" y="1090206"/>
                  </a:lnTo>
                  <a:lnTo>
                    <a:pt x="1689" y="655612"/>
                  </a:lnTo>
                  <a:close/>
                </a:path>
                <a:path w="1904" h="1090295">
                  <a:moveTo>
                    <a:pt x="1689" y="0"/>
                  </a:moveTo>
                  <a:lnTo>
                    <a:pt x="0" y="0"/>
                  </a:lnTo>
                  <a:lnTo>
                    <a:pt x="0" y="20370"/>
                  </a:lnTo>
                  <a:lnTo>
                    <a:pt x="1689" y="20370"/>
                  </a:lnTo>
                  <a:lnTo>
                    <a:pt x="1689" y="0"/>
                  </a:lnTo>
                  <a:close/>
                </a:path>
              </a:pathLst>
            </a:custGeom>
            <a:solidFill>
              <a:srgbClr val="837E85"/>
            </a:solidFill>
          </p:spPr>
          <p:txBody>
            <a:bodyPr wrap="square" lIns="0" tIns="0" rIns="0" bIns="0" rtlCol="0"/>
            <a:lstStyle/>
            <a:p>
              <a:endParaRPr lang="fr-FR" noProof="0" dirty="0"/>
            </a:p>
          </p:txBody>
        </p:sp>
        <p:sp>
          <p:nvSpPr>
            <p:cNvPr id="7763" name="object 7763"/>
            <p:cNvSpPr/>
            <p:nvPr/>
          </p:nvSpPr>
          <p:spPr>
            <a:xfrm>
              <a:off x="8578024" y="5329202"/>
              <a:ext cx="1905" cy="1090930"/>
            </a:xfrm>
            <a:custGeom>
              <a:avLst/>
              <a:gdLst/>
              <a:ahLst/>
              <a:cxnLst/>
              <a:rect l="l" t="t" r="r" b="b"/>
              <a:pathLst>
                <a:path w="1904" h="1090929">
                  <a:moveTo>
                    <a:pt x="1681" y="826939"/>
                  </a:moveTo>
                  <a:lnTo>
                    <a:pt x="1681" y="1090336"/>
                  </a:lnTo>
                </a:path>
                <a:path w="1904" h="1090929">
                  <a:moveTo>
                    <a:pt x="0" y="1090268"/>
                  </a:moveTo>
                  <a:lnTo>
                    <a:pt x="0" y="826939"/>
                  </a:lnTo>
                </a:path>
                <a:path w="1904" h="1090929">
                  <a:moveTo>
                    <a:pt x="1681" y="726609"/>
                  </a:moveTo>
                  <a:lnTo>
                    <a:pt x="1681" y="826939"/>
                  </a:lnTo>
                </a:path>
                <a:path w="1904" h="1090929">
                  <a:moveTo>
                    <a:pt x="0" y="826939"/>
                  </a:moveTo>
                  <a:lnTo>
                    <a:pt x="0" y="726609"/>
                  </a:lnTo>
                </a:path>
                <a:path w="1904" h="1090929">
                  <a:moveTo>
                    <a:pt x="1681" y="655744"/>
                  </a:moveTo>
                  <a:lnTo>
                    <a:pt x="1681" y="688509"/>
                  </a:lnTo>
                </a:path>
                <a:path w="1904" h="1090929">
                  <a:moveTo>
                    <a:pt x="0" y="688509"/>
                  </a:moveTo>
                  <a:lnTo>
                    <a:pt x="0" y="655632"/>
                  </a:lnTo>
                </a:path>
                <a:path w="1904" h="1090929">
                  <a:moveTo>
                    <a:pt x="1681" y="706289"/>
                  </a:moveTo>
                  <a:lnTo>
                    <a:pt x="1681" y="726609"/>
                  </a:lnTo>
                </a:path>
                <a:path w="1904" h="1090929">
                  <a:moveTo>
                    <a:pt x="0" y="726609"/>
                  </a:moveTo>
                  <a:lnTo>
                    <a:pt x="0" y="706289"/>
                  </a:lnTo>
                </a:path>
                <a:path w="1904" h="1090929">
                  <a:moveTo>
                    <a:pt x="1681" y="688509"/>
                  </a:moveTo>
                  <a:lnTo>
                    <a:pt x="1681" y="706289"/>
                  </a:lnTo>
                </a:path>
                <a:path w="1904" h="1090929">
                  <a:moveTo>
                    <a:pt x="0" y="706289"/>
                  </a:moveTo>
                  <a:lnTo>
                    <a:pt x="0" y="688509"/>
                  </a:lnTo>
                </a:path>
                <a:path w="1904" h="1090929">
                  <a:moveTo>
                    <a:pt x="1681" y="127"/>
                  </a:moveTo>
                  <a:lnTo>
                    <a:pt x="1681" y="20670"/>
                  </a:lnTo>
                </a:path>
                <a:path w="1904" h="1090929">
                  <a:moveTo>
                    <a:pt x="0" y="20507"/>
                  </a:moveTo>
                  <a:lnTo>
                    <a:pt x="0" y="0"/>
                  </a:lnTo>
                </a:path>
              </a:pathLst>
            </a:custGeom>
            <a:ln w="3175">
              <a:solidFill>
                <a:srgbClr val="837E85"/>
              </a:solidFill>
            </a:ln>
          </p:spPr>
          <p:txBody>
            <a:bodyPr wrap="square" lIns="0" tIns="0" rIns="0" bIns="0" rtlCol="0"/>
            <a:lstStyle/>
            <a:p>
              <a:endParaRPr lang="fr-FR" noProof="0" dirty="0"/>
            </a:p>
          </p:txBody>
        </p:sp>
        <p:sp>
          <p:nvSpPr>
            <p:cNvPr id="7764" name="object 7764"/>
            <p:cNvSpPr/>
            <p:nvPr/>
          </p:nvSpPr>
          <p:spPr>
            <a:xfrm>
              <a:off x="8579701" y="5329605"/>
              <a:ext cx="3810" cy="1090295"/>
            </a:xfrm>
            <a:custGeom>
              <a:avLst/>
              <a:gdLst/>
              <a:ahLst/>
              <a:cxnLst/>
              <a:rect l="l" t="t" r="r" b="b"/>
              <a:pathLst>
                <a:path w="3809" h="1090295">
                  <a:moveTo>
                    <a:pt x="3606" y="655586"/>
                  </a:moveTo>
                  <a:lnTo>
                    <a:pt x="0" y="655586"/>
                  </a:lnTo>
                  <a:lnTo>
                    <a:pt x="0" y="1089939"/>
                  </a:lnTo>
                  <a:lnTo>
                    <a:pt x="3606" y="1089939"/>
                  </a:lnTo>
                  <a:lnTo>
                    <a:pt x="3606" y="655586"/>
                  </a:lnTo>
                  <a:close/>
                </a:path>
                <a:path w="3809" h="1090295">
                  <a:moveTo>
                    <a:pt x="3606" y="0"/>
                  </a:moveTo>
                  <a:lnTo>
                    <a:pt x="0" y="0"/>
                  </a:lnTo>
                  <a:lnTo>
                    <a:pt x="0" y="20269"/>
                  </a:lnTo>
                  <a:lnTo>
                    <a:pt x="3606" y="20269"/>
                  </a:lnTo>
                  <a:lnTo>
                    <a:pt x="3606" y="0"/>
                  </a:lnTo>
                  <a:close/>
                </a:path>
              </a:pathLst>
            </a:custGeom>
            <a:solidFill>
              <a:srgbClr val="837E85"/>
            </a:solidFill>
          </p:spPr>
          <p:txBody>
            <a:bodyPr wrap="square" lIns="0" tIns="0" rIns="0" bIns="0" rtlCol="0"/>
            <a:lstStyle/>
            <a:p>
              <a:endParaRPr lang="fr-FR" noProof="0" dirty="0"/>
            </a:p>
          </p:txBody>
        </p:sp>
        <p:sp>
          <p:nvSpPr>
            <p:cNvPr id="7765" name="object 7765"/>
            <p:cNvSpPr/>
            <p:nvPr/>
          </p:nvSpPr>
          <p:spPr>
            <a:xfrm>
              <a:off x="8579705" y="5329329"/>
              <a:ext cx="3810" cy="1090930"/>
            </a:xfrm>
            <a:custGeom>
              <a:avLst/>
              <a:gdLst/>
              <a:ahLst/>
              <a:cxnLst/>
              <a:rect l="l" t="t" r="r" b="b"/>
              <a:pathLst>
                <a:path w="3809" h="1090929">
                  <a:moveTo>
                    <a:pt x="3602" y="826812"/>
                  </a:moveTo>
                  <a:lnTo>
                    <a:pt x="3602" y="1090355"/>
                  </a:lnTo>
                </a:path>
                <a:path w="3809" h="1090929">
                  <a:moveTo>
                    <a:pt x="0" y="1090209"/>
                  </a:moveTo>
                  <a:lnTo>
                    <a:pt x="0" y="826812"/>
                  </a:lnTo>
                </a:path>
                <a:path w="3809" h="1090929">
                  <a:moveTo>
                    <a:pt x="3602" y="726482"/>
                  </a:moveTo>
                  <a:lnTo>
                    <a:pt x="3602" y="826812"/>
                  </a:lnTo>
                </a:path>
                <a:path w="3809" h="1090929">
                  <a:moveTo>
                    <a:pt x="0" y="826812"/>
                  </a:moveTo>
                  <a:lnTo>
                    <a:pt x="0" y="726482"/>
                  </a:lnTo>
                </a:path>
                <a:path w="3809" h="1090929">
                  <a:moveTo>
                    <a:pt x="3602" y="655858"/>
                  </a:moveTo>
                  <a:lnTo>
                    <a:pt x="3602" y="688382"/>
                  </a:lnTo>
                </a:path>
                <a:path w="3809" h="1090929">
                  <a:moveTo>
                    <a:pt x="0" y="688382"/>
                  </a:moveTo>
                  <a:lnTo>
                    <a:pt x="0" y="655617"/>
                  </a:lnTo>
                </a:path>
                <a:path w="3809" h="1090929">
                  <a:moveTo>
                    <a:pt x="3602" y="706162"/>
                  </a:moveTo>
                  <a:lnTo>
                    <a:pt x="3602" y="726482"/>
                  </a:lnTo>
                </a:path>
                <a:path w="3809" h="1090929">
                  <a:moveTo>
                    <a:pt x="0" y="726482"/>
                  </a:moveTo>
                  <a:lnTo>
                    <a:pt x="0" y="706162"/>
                  </a:lnTo>
                </a:path>
                <a:path w="3809" h="1090929">
                  <a:moveTo>
                    <a:pt x="3602" y="688382"/>
                  </a:moveTo>
                  <a:lnTo>
                    <a:pt x="3602" y="706162"/>
                  </a:lnTo>
                </a:path>
                <a:path w="3809" h="1090929">
                  <a:moveTo>
                    <a:pt x="0" y="706162"/>
                  </a:moveTo>
                  <a:lnTo>
                    <a:pt x="0" y="688382"/>
                  </a:lnTo>
                </a:path>
                <a:path w="3809" h="1090929">
                  <a:moveTo>
                    <a:pt x="3602" y="272"/>
                  </a:moveTo>
                  <a:lnTo>
                    <a:pt x="3602" y="20893"/>
                  </a:lnTo>
                </a:path>
                <a:path w="3809" h="1090929">
                  <a:moveTo>
                    <a:pt x="0" y="20543"/>
                  </a:moveTo>
                  <a:lnTo>
                    <a:pt x="0" y="0"/>
                  </a:lnTo>
                </a:path>
              </a:pathLst>
            </a:custGeom>
            <a:ln w="3175">
              <a:solidFill>
                <a:srgbClr val="837E85"/>
              </a:solidFill>
            </a:ln>
          </p:spPr>
          <p:txBody>
            <a:bodyPr wrap="square" lIns="0" tIns="0" rIns="0" bIns="0" rtlCol="0"/>
            <a:lstStyle/>
            <a:p>
              <a:endParaRPr lang="fr-FR" noProof="0" dirty="0"/>
            </a:p>
          </p:txBody>
        </p:sp>
        <p:sp>
          <p:nvSpPr>
            <p:cNvPr id="7766" name="object 7766"/>
            <p:cNvSpPr/>
            <p:nvPr/>
          </p:nvSpPr>
          <p:spPr>
            <a:xfrm>
              <a:off x="8583307" y="5329885"/>
              <a:ext cx="3810" cy="1090295"/>
            </a:xfrm>
            <a:custGeom>
              <a:avLst/>
              <a:gdLst/>
              <a:ahLst/>
              <a:cxnLst/>
              <a:rect l="l" t="t" r="r" b="b"/>
              <a:pathLst>
                <a:path w="3809" h="1090295">
                  <a:moveTo>
                    <a:pt x="3594" y="655548"/>
                  </a:moveTo>
                  <a:lnTo>
                    <a:pt x="0" y="655548"/>
                  </a:lnTo>
                  <a:lnTo>
                    <a:pt x="0" y="1089812"/>
                  </a:lnTo>
                  <a:lnTo>
                    <a:pt x="3594" y="1089812"/>
                  </a:lnTo>
                  <a:lnTo>
                    <a:pt x="3594" y="655548"/>
                  </a:lnTo>
                  <a:close/>
                </a:path>
                <a:path w="3809" h="1090295">
                  <a:moveTo>
                    <a:pt x="3594" y="0"/>
                  </a:moveTo>
                  <a:lnTo>
                    <a:pt x="0" y="0"/>
                  </a:lnTo>
                  <a:lnTo>
                    <a:pt x="0" y="20345"/>
                  </a:lnTo>
                  <a:lnTo>
                    <a:pt x="3594" y="20345"/>
                  </a:lnTo>
                  <a:lnTo>
                    <a:pt x="3594" y="0"/>
                  </a:lnTo>
                  <a:close/>
                </a:path>
              </a:pathLst>
            </a:custGeom>
            <a:solidFill>
              <a:srgbClr val="827E85"/>
            </a:solidFill>
          </p:spPr>
          <p:txBody>
            <a:bodyPr wrap="square" lIns="0" tIns="0" rIns="0" bIns="0" rtlCol="0"/>
            <a:lstStyle/>
            <a:p>
              <a:endParaRPr lang="fr-FR" noProof="0" dirty="0"/>
            </a:p>
          </p:txBody>
        </p:sp>
        <p:sp>
          <p:nvSpPr>
            <p:cNvPr id="7767" name="object 7767"/>
            <p:cNvSpPr/>
            <p:nvPr/>
          </p:nvSpPr>
          <p:spPr>
            <a:xfrm>
              <a:off x="8583308" y="5329602"/>
              <a:ext cx="3810" cy="1090295"/>
            </a:xfrm>
            <a:custGeom>
              <a:avLst/>
              <a:gdLst/>
              <a:ahLst/>
              <a:cxnLst/>
              <a:rect l="l" t="t" r="r" b="b"/>
              <a:pathLst>
                <a:path w="3809" h="1090295">
                  <a:moveTo>
                    <a:pt x="3602" y="826539"/>
                  </a:moveTo>
                  <a:lnTo>
                    <a:pt x="3602" y="1090228"/>
                  </a:lnTo>
                </a:path>
                <a:path w="3809" h="1090295">
                  <a:moveTo>
                    <a:pt x="0" y="1090082"/>
                  </a:moveTo>
                  <a:lnTo>
                    <a:pt x="0" y="826539"/>
                  </a:lnTo>
                </a:path>
                <a:path w="3809" h="1090295">
                  <a:moveTo>
                    <a:pt x="3602" y="726209"/>
                  </a:moveTo>
                  <a:lnTo>
                    <a:pt x="3602" y="826539"/>
                  </a:lnTo>
                </a:path>
                <a:path w="3809" h="1090295">
                  <a:moveTo>
                    <a:pt x="0" y="826539"/>
                  </a:moveTo>
                  <a:lnTo>
                    <a:pt x="0" y="726209"/>
                  </a:lnTo>
                </a:path>
                <a:path w="3809" h="1090295">
                  <a:moveTo>
                    <a:pt x="3602" y="655825"/>
                  </a:moveTo>
                  <a:lnTo>
                    <a:pt x="3602" y="688109"/>
                  </a:lnTo>
                </a:path>
                <a:path w="3809" h="1090295">
                  <a:moveTo>
                    <a:pt x="0" y="688109"/>
                  </a:moveTo>
                  <a:lnTo>
                    <a:pt x="0" y="655585"/>
                  </a:lnTo>
                </a:path>
                <a:path w="3809" h="1090295">
                  <a:moveTo>
                    <a:pt x="3602" y="705889"/>
                  </a:moveTo>
                  <a:lnTo>
                    <a:pt x="3602" y="726209"/>
                  </a:lnTo>
                </a:path>
                <a:path w="3809" h="1090295">
                  <a:moveTo>
                    <a:pt x="0" y="726209"/>
                  </a:moveTo>
                  <a:lnTo>
                    <a:pt x="0" y="705889"/>
                  </a:lnTo>
                </a:path>
                <a:path w="3809" h="1090295">
                  <a:moveTo>
                    <a:pt x="3602" y="688109"/>
                  </a:moveTo>
                  <a:lnTo>
                    <a:pt x="3602" y="705889"/>
                  </a:lnTo>
                </a:path>
                <a:path w="3809" h="1090295">
                  <a:moveTo>
                    <a:pt x="0" y="705889"/>
                  </a:moveTo>
                  <a:lnTo>
                    <a:pt x="0" y="688109"/>
                  </a:lnTo>
                </a:path>
                <a:path w="3809" h="1090295">
                  <a:moveTo>
                    <a:pt x="3602" y="272"/>
                  </a:moveTo>
                  <a:lnTo>
                    <a:pt x="3602" y="20970"/>
                  </a:lnTo>
                </a:path>
                <a:path w="3809" h="1090295">
                  <a:moveTo>
                    <a:pt x="0" y="20620"/>
                  </a:moveTo>
                  <a:lnTo>
                    <a:pt x="0" y="0"/>
                  </a:lnTo>
                </a:path>
              </a:pathLst>
            </a:custGeom>
            <a:ln w="3175">
              <a:solidFill>
                <a:srgbClr val="827E85"/>
              </a:solidFill>
            </a:ln>
          </p:spPr>
          <p:txBody>
            <a:bodyPr wrap="square" lIns="0" tIns="0" rIns="0" bIns="0" rtlCol="0"/>
            <a:lstStyle/>
            <a:p>
              <a:endParaRPr lang="fr-FR" noProof="0" dirty="0"/>
            </a:p>
          </p:txBody>
        </p:sp>
        <p:sp>
          <p:nvSpPr>
            <p:cNvPr id="7768" name="object 7768"/>
            <p:cNvSpPr/>
            <p:nvPr/>
          </p:nvSpPr>
          <p:spPr>
            <a:xfrm>
              <a:off x="8586902" y="5330024"/>
              <a:ext cx="2540" cy="1090295"/>
            </a:xfrm>
            <a:custGeom>
              <a:avLst/>
              <a:gdLst/>
              <a:ahLst/>
              <a:cxnLst/>
              <a:rect l="l" t="t" r="r" b="b"/>
              <a:pathLst>
                <a:path w="2540" h="1090295">
                  <a:moveTo>
                    <a:pt x="1930" y="655535"/>
                  </a:moveTo>
                  <a:lnTo>
                    <a:pt x="0" y="655535"/>
                  </a:lnTo>
                  <a:lnTo>
                    <a:pt x="0" y="1089888"/>
                  </a:lnTo>
                  <a:lnTo>
                    <a:pt x="1930" y="1089888"/>
                  </a:lnTo>
                  <a:lnTo>
                    <a:pt x="1930" y="655535"/>
                  </a:lnTo>
                  <a:close/>
                </a:path>
                <a:path w="2540" h="1090295">
                  <a:moveTo>
                    <a:pt x="1930" y="0"/>
                  </a:moveTo>
                  <a:lnTo>
                    <a:pt x="0" y="0"/>
                  </a:lnTo>
                  <a:lnTo>
                    <a:pt x="0" y="20548"/>
                  </a:lnTo>
                  <a:lnTo>
                    <a:pt x="1930" y="20548"/>
                  </a:lnTo>
                  <a:lnTo>
                    <a:pt x="1930" y="0"/>
                  </a:lnTo>
                  <a:close/>
                </a:path>
              </a:pathLst>
            </a:custGeom>
            <a:solidFill>
              <a:srgbClr val="827E85"/>
            </a:solidFill>
          </p:spPr>
          <p:txBody>
            <a:bodyPr wrap="square" lIns="0" tIns="0" rIns="0" bIns="0" rtlCol="0"/>
            <a:lstStyle/>
            <a:p>
              <a:endParaRPr lang="fr-FR" noProof="0" dirty="0"/>
            </a:p>
          </p:txBody>
        </p:sp>
        <p:sp>
          <p:nvSpPr>
            <p:cNvPr id="7769" name="object 7769"/>
            <p:cNvSpPr/>
            <p:nvPr/>
          </p:nvSpPr>
          <p:spPr>
            <a:xfrm>
              <a:off x="8586911" y="5329875"/>
              <a:ext cx="2540" cy="1090295"/>
            </a:xfrm>
            <a:custGeom>
              <a:avLst/>
              <a:gdLst/>
              <a:ahLst/>
              <a:cxnLst/>
              <a:rect l="l" t="t" r="r" b="b"/>
              <a:pathLst>
                <a:path w="2540" h="1090295">
                  <a:moveTo>
                    <a:pt x="1921" y="826266"/>
                  </a:moveTo>
                  <a:lnTo>
                    <a:pt x="1921" y="1090034"/>
                  </a:lnTo>
                </a:path>
                <a:path w="2540" h="1090295">
                  <a:moveTo>
                    <a:pt x="0" y="1089956"/>
                  </a:moveTo>
                  <a:lnTo>
                    <a:pt x="0" y="826266"/>
                  </a:lnTo>
                </a:path>
                <a:path w="2540" h="1090295">
                  <a:moveTo>
                    <a:pt x="1921" y="725936"/>
                  </a:moveTo>
                  <a:lnTo>
                    <a:pt x="1921" y="826266"/>
                  </a:lnTo>
                </a:path>
                <a:path w="2540" h="1090295">
                  <a:moveTo>
                    <a:pt x="0" y="826266"/>
                  </a:moveTo>
                  <a:lnTo>
                    <a:pt x="0" y="725936"/>
                  </a:lnTo>
                </a:path>
                <a:path w="2540" h="1090295">
                  <a:moveTo>
                    <a:pt x="1921" y="655681"/>
                  </a:moveTo>
                  <a:lnTo>
                    <a:pt x="1921" y="687836"/>
                  </a:lnTo>
                </a:path>
                <a:path w="2540" h="1090295">
                  <a:moveTo>
                    <a:pt x="0" y="687836"/>
                  </a:moveTo>
                  <a:lnTo>
                    <a:pt x="0" y="655552"/>
                  </a:lnTo>
                </a:path>
                <a:path w="2540" h="1090295">
                  <a:moveTo>
                    <a:pt x="1921" y="705616"/>
                  </a:moveTo>
                  <a:lnTo>
                    <a:pt x="1921" y="725936"/>
                  </a:lnTo>
                </a:path>
                <a:path w="2540" h="1090295">
                  <a:moveTo>
                    <a:pt x="0" y="725936"/>
                  </a:moveTo>
                  <a:lnTo>
                    <a:pt x="0" y="705616"/>
                  </a:lnTo>
                </a:path>
                <a:path w="2540" h="1090295">
                  <a:moveTo>
                    <a:pt x="1921" y="687836"/>
                  </a:moveTo>
                  <a:lnTo>
                    <a:pt x="1921" y="705616"/>
                  </a:lnTo>
                </a:path>
                <a:path w="2540" h="1090295">
                  <a:moveTo>
                    <a:pt x="0" y="705616"/>
                  </a:moveTo>
                  <a:lnTo>
                    <a:pt x="0" y="687836"/>
                  </a:lnTo>
                </a:path>
                <a:path w="2540" h="1090295">
                  <a:moveTo>
                    <a:pt x="1921" y="145"/>
                  </a:moveTo>
                  <a:lnTo>
                    <a:pt x="1921" y="20884"/>
                  </a:lnTo>
                </a:path>
                <a:path w="2540" h="1090295">
                  <a:moveTo>
                    <a:pt x="0" y="20697"/>
                  </a:moveTo>
                  <a:lnTo>
                    <a:pt x="0" y="0"/>
                  </a:lnTo>
                </a:path>
              </a:pathLst>
            </a:custGeom>
            <a:ln w="3175">
              <a:solidFill>
                <a:srgbClr val="827E85"/>
              </a:solidFill>
            </a:ln>
          </p:spPr>
          <p:txBody>
            <a:bodyPr wrap="square" lIns="0" tIns="0" rIns="0" bIns="0" rtlCol="0"/>
            <a:lstStyle/>
            <a:p>
              <a:endParaRPr lang="fr-FR" noProof="0" dirty="0"/>
            </a:p>
          </p:txBody>
        </p:sp>
        <p:sp>
          <p:nvSpPr>
            <p:cNvPr id="7770" name="object 7770"/>
            <p:cNvSpPr/>
            <p:nvPr/>
          </p:nvSpPr>
          <p:spPr>
            <a:xfrm>
              <a:off x="8588832" y="5330304"/>
              <a:ext cx="3810" cy="1089660"/>
            </a:xfrm>
            <a:custGeom>
              <a:avLst/>
              <a:gdLst/>
              <a:ahLst/>
              <a:cxnLst/>
              <a:rect l="l" t="t" r="r" b="b"/>
              <a:pathLst>
                <a:path w="3809" h="1089660">
                  <a:moveTo>
                    <a:pt x="3594" y="655497"/>
                  </a:moveTo>
                  <a:lnTo>
                    <a:pt x="0" y="655497"/>
                  </a:lnTo>
                  <a:lnTo>
                    <a:pt x="0" y="1089609"/>
                  </a:lnTo>
                  <a:lnTo>
                    <a:pt x="3594" y="1089609"/>
                  </a:lnTo>
                  <a:lnTo>
                    <a:pt x="3594" y="655497"/>
                  </a:lnTo>
                  <a:close/>
                </a:path>
                <a:path w="3809" h="1089660">
                  <a:moveTo>
                    <a:pt x="3594" y="0"/>
                  </a:moveTo>
                  <a:lnTo>
                    <a:pt x="0" y="0"/>
                  </a:lnTo>
                  <a:lnTo>
                    <a:pt x="0" y="20459"/>
                  </a:lnTo>
                  <a:lnTo>
                    <a:pt x="3594" y="20459"/>
                  </a:lnTo>
                  <a:lnTo>
                    <a:pt x="3594" y="0"/>
                  </a:lnTo>
                  <a:close/>
                </a:path>
              </a:pathLst>
            </a:custGeom>
            <a:solidFill>
              <a:srgbClr val="827E85"/>
            </a:solidFill>
          </p:spPr>
          <p:txBody>
            <a:bodyPr wrap="square" lIns="0" tIns="0" rIns="0" bIns="0" rtlCol="0"/>
            <a:lstStyle/>
            <a:p>
              <a:endParaRPr lang="fr-FR" noProof="0" dirty="0"/>
            </a:p>
          </p:txBody>
        </p:sp>
        <p:sp>
          <p:nvSpPr>
            <p:cNvPr id="7771" name="object 7771"/>
            <p:cNvSpPr/>
            <p:nvPr/>
          </p:nvSpPr>
          <p:spPr>
            <a:xfrm>
              <a:off x="8588833" y="5330020"/>
              <a:ext cx="3810" cy="1090295"/>
            </a:xfrm>
            <a:custGeom>
              <a:avLst/>
              <a:gdLst/>
              <a:ahLst/>
              <a:cxnLst/>
              <a:rect l="l" t="t" r="r" b="b"/>
              <a:pathLst>
                <a:path w="3809" h="1090295">
                  <a:moveTo>
                    <a:pt x="3602" y="826121"/>
                  </a:moveTo>
                  <a:lnTo>
                    <a:pt x="3602" y="1090034"/>
                  </a:lnTo>
                </a:path>
                <a:path w="3809" h="1090295">
                  <a:moveTo>
                    <a:pt x="0" y="1089888"/>
                  </a:moveTo>
                  <a:lnTo>
                    <a:pt x="0" y="826121"/>
                  </a:lnTo>
                </a:path>
                <a:path w="3809" h="1090295">
                  <a:moveTo>
                    <a:pt x="3602" y="725791"/>
                  </a:moveTo>
                  <a:lnTo>
                    <a:pt x="3602" y="826121"/>
                  </a:lnTo>
                </a:path>
                <a:path w="3809" h="1090295">
                  <a:moveTo>
                    <a:pt x="0" y="826121"/>
                  </a:moveTo>
                  <a:lnTo>
                    <a:pt x="0" y="725791"/>
                  </a:lnTo>
                </a:path>
                <a:path w="3809" h="1090295">
                  <a:moveTo>
                    <a:pt x="3602" y="655776"/>
                  </a:moveTo>
                  <a:lnTo>
                    <a:pt x="3602" y="687691"/>
                  </a:lnTo>
                </a:path>
                <a:path w="3809" h="1090295">
                  <a:moveTo>
                    <a:pt x="0" y="687691"/>
                  </a:moveTo>
                  <a:lnTo>
                    <a:pt x="0" y="655535"/>
                  </a:lnTo>
                </a:path>
                <a:path w="3809" h="1090295">
                  <a:moveTo>
                    <a:pt x="3602" y="705471"/>
                  </a:moveTo>
                  <a:lnTo>
                    <a:pt x="3602" y="725791"/>
                  </a:lnTo>
                </a:path>
                <a:path w="3809" h="1090295">
                  <a:moveTo>
                    <a:pt x="0" y="725791"/>
                  </a:moveTo>
                  <a:lnTo>
                    <a:pt x="0" y="705471"/>
                  </a:lnTo>
                </a:path>
                <a:path w="3809" h="1090295">
                  <a:moveTo>
                    <a:pt x="3602" y="687691"/>
                  </a:moveTo>
                  <a:lnTo>
                    <a:pt x="3602" y="705471"/>
                  </a:lnTo>
                </a:path>
                <a:path w="3809" h="1090295">
                  <a:moveTo>
                    <a:pt x="0" y="705471"/>
                  </a:moveTo>
                  <a:lnTo>
                    <a:pt x="0" y="687691"/>
                  </a:lnTo>
                </a:path>
                <a:path w="3809" h="1090295">
                  <a:moveTo>
                    <a:pt x="3602" y="272"/>
                  </a:moveTo>
                  <a:lnTo>
                    <a:pt x="3602" y="21089"/>
                  </a:lnTo>
                </a:path>
                <a:path w="3809" h="1090295">
                  <a:moveTo>
                    <a:pt x="0" y="20738"/>
                  </a:moveTo>
                  <a:lnTo>
                    <a:pt x="0" y="0"/>
                  </a:lnTo>
                </a:path>
              </a:pathLst>
            </a:custGeom>
            <a:ln w="3175">
              <a:solidFill>
                <a:srgbClr val="827E85"/>
              </a:solidFill>
            </a:ln>
          </p:spPr>
          <p:txBody>
            <a:bodyPr wrap="square" lIns="0" tIns="0" rIns="0" bIns="0" rtlCol="0"/>
            <a:lstStyle/>
            <a:p>
              <a:endParaRPr lang="fr-FR" noProof="0" dirty="0"/>
            </a:p>
          </p:txBody>
        </p:sp>
        <p:sp>
          <p:nvSpPr>
            <p:cNvPr id="7772" name="object 7772"/>
            <p:cNvSpPr/>
            <p:nvPr/>
          </p:nvSpPr>
          <p:spPr>
            <a:xfrm>
              <a:off x="8592426" y="5330570"/>
              <a:ext cx="3810" cy="1089660"/>
            </a:xfrm>
            <a:custGeom>
              <a:avLst/>
              <a:gdLst/>
              <a:ahLst/>
              <a:cxnLst/>
              <a:rect l="l" t="t" r="r" b="b"/>
              <a:pathLst>
                <a:path w="3809" h="1089660">
                  <a:moveTo>
                    <a:pt x="3606" y="655472"/>
                  </a:moveTo>
                  <a:lnTo>
                    <a:pt x="0" y="655472"/>
                  </a:lnTo>
                  <a:lnTo>
                    <a:pt x="0" y="1089494"/>
                  </a:lnTo>
                  <a:lnTo>
                    <a:pt x="3606" y="1089494"/>
                  </a:lnTo>
                  <a:lnTo>
                    <a:pt x="3606" y="655472"/>
                  </a:lnTo>
                  <a:close/>
                </a:path>
                <a:path w="3809" h="1089660">
                  <a:moveTo>
                    <a:pt x="3606" y="0"/>
                  </a:moveTo>
                  <a:lnTo>
                    <a:pt x="0" y="0"/>
                  </a:lnTo>
                  <a:lnTo>
                    <a:pt x="0" y="20548"/>
                  </a:lnTo>
                  <a:lnTo>
                    <a:pt x="3606" y="20548"/>
                  </a:lnTo>
                  <a:lnTo>
                    <a:pt x="3606" y="0"/>
                  </a:lnTo>
                  <a:close/>
                </a:path>
              </a:pathLst>
            </a:custGeom>
            <a:solidFill>
              <a:srgbClr val="827E85"/>
            </a:solidFill>
          </p:spPr>
          <p:txBody>
            <a:bodyPr wrap="square" lIns="0" tIns="0" rIns="0" bIns="0" rtlCol="0"/>
            <a:lstStyle/>
            <a:p>
              <a:endParaRPr lang="fr-FR" noProof="0" dirty="0"/>
            </a:p>
          </p:txBody>
        </p:sp>
        <p:sp>
          <p:nvSpPr>
            <p:cNvPr id="7773" name="object 7773"/>
            <p:cNvSpPr/>
            <p:nvPr/>
          </p:nvSpPr>
          <p:spPr>
            <a:xfrm>
              <a:off x="8592435" y="5330293"/>
              <a:ext cx="3810" cy="1090295"/>
            </a:xfrm>
            <a:custGeom>
              <a:avLst/>
              <a:gdLst/>
              <a:ahLst/>
              <a:cxnLst/>
              <a:rect l="l" t="t" r="r" b="b"/>
              <a:pathLst>
                <a:path w="3809" h="1090295">
                  <a:moveTo>
                    <a:pt x="3602" y="825848"/>
                  </a:moveTo>
                  <a:lnTo>
                    <a:pt x="3602" y="1089908"/>
                  </a:lnTo>
                </a:path>
                <a:path w="3809" h="1090295">
                  <a:moveTo>
                    <a:pt x="0" y="1089761"/>
                  </a:moveTo>
                  <a:lnTo>
                    <a:pt x="0" y="825848"/>
                  </a:lnTo>
                </a:path>
                <a:path w="3809" h="1090295">
                  <a:moveTo>
                    <a:pt x="3602" y="725518"/>
                  </a:moveTo>
                  <a:lnTo>
                    <a:pt x="3602" y="825848"/>
                  </a:lnTo>
                </a:path>
                <a:path w="3809" h="1090295">
                  <a:moveTo>
                    <a:pt x="0" y="825848"/>
                  </a:moveTo>
                  <a:lnTo>
                    <a:pt x="0" y="725518"/>
                  </a:lnTo>
                </a:path>
                <a:path w="3809" h="1090295">
                  <a:moveTo>
                    <a:pt x="3602" y="655744"/>
                  </a:moveTo>
                  <a:lnTo>
                    <a:pt x="3602" y="687418"/>
                  </a:lnTo>
                </a:path>
                <a:path w="3809" h="1090295">
                  <a:moveTo>
                    <a:pt x="0" y="687418"/>
                  </a:moveTo>
                  <a:lnTo>
                    <a:pt x="0" y="655503"/>
                  </a:lnTo>
                </a:path>
                <a:path w="3809" h="1090295">
                  <a:moveTo>
                    <a:pt x="3602" y="705198"/>
                  </a:moveTo>
                  <a:lnTo>
                    <a:pt x="3602" y="725518"/>
                  </a:lnTo>
                </a:path>
                <a:path w="3809" h="1090295">
                  <a:moveTo>
                    <a:pt x="0" y="725518"/>
                  </a:moveTo>
                  <a:lnTo>
                    <a:pt x="0" y="705198"/>
                  </a:lnTo>
                </a:path>
                <a:path w="3809" h="1090295">
                  <a:moveTo>
                    <a:pt x="3602" y="687418"/>
                  </a:moveTo>
                  <a:lnTo>
                    <a:pt x="3602" y="705198"/>
                  </a:lnTo>
                </a:path>
                <a:path w="3809" h="1090295">
                  <a:moveTo>
                    <a:pt x="0" y="705198"/>
                  </a:moveTo>
                  <a:lnTo>
                    <a:pt x="0" y="687418"/>
                  </a:lnTo>
                </a:path>
                <a:path w="3809" h="1090295">
                  <a:moveTo>
                    <a:pt x="3602" y="272"/>
                  </a:moveTo>
                  <a:lnTo>
                    <a:pt x="3602" y="21166"/>
                  </a:lnTo>
                </a:path>
                <a:path w="3809" h="1090295">
                  <a:moveTo>
                    <a:pt x="0" y="20816"/>
                  </a:moveTo>
                  <a:lnTo>
                    <a:pt x="0" y="0"/>
                  </a:lnTo>
                </a:path>
              </a:pathLst>
            </a:custGeom>
            <a:ln w="3175">
              <a:solidFill>
                <a:srgbClr val="827E85"/>
              </a:solidFill>
            </a:ln>
          </p:spPr>
          <p:txBody>
            <a:bodyPr wrap="square" lIns="0" tIns="0" rIns="0" bIns="0" rtlCol="0"/>
            <a:lstStyle/>
            <a:p>
              <a:endParaRPr lang="fr-FR" noProof="0" dirty="0"/>
            </a:p>
          </p:txBody>
        </p:sp>
        <p:sp>
          <p:nvSpPr>
            <p:cNvPr id="7774" name="object 7774"/>
            <p:cNvSpPr/>
            <p:nvPr/>
          </p:nvSpPr>
          <p:spPr>
            <a:xfrm>
              <a:off x="8596033" y="5330850"/>
              <a:ext cx="3810" cy="1089660"/>
            </a:xfrm>
            <a:custGeom>
              <a:avLst/>
              <a:gdLst/>
              <a:ahLst/>
              <a:cxnLst/>
              <a:rect l="l" t="t" r="r" b="b"/>
              <a:pathLst>
                <a:path w="3809" h="1089660">
                  <a:moveTo>
                    <a:pt x="3606" y="655434"/>
                  </a:moveTo>
                  <a:lnTo>
                    <a:pt x="0" y="655434"/>
                  </a:lnTo>
                  <a:lnTo>
                    <a:pt x="0" y="1089355"/>
                  </a:lnTo>
                  <a:lnTo>
                    <a:pt x="3606" y="1089355"/>
                  </a:lnTo>
                  <a:lnTo>
                    <a:pt x="3606" y="655434"/>
                  </a:lnTo>
                  <a:close/>
                </a:path>
                <a:path w="3809" h="1089660">
                  <a:moveTo>
                    <a:pt x="3606" y="0"/>
                  </a:moveTo>
                  <a:lnTo>
                    <a:pt x="0" y="0"/>
                  </a:lnTo>
                  <a:lnTo>
                    <a:pt x="0" y="20612"/>
                  </a:lnTo>
                  <a:lnTo>
                    <a:pt x="3606" y="20612"/>
                  </a:lnTo>
                  <a:lnTo>
                    <a:pt x="3606" y="0"/>
                  </a:lnTo>
                  <a:close/>
                </a:path>
              </a:pathLst>
            </a:custGeom>
            <a:solidFill>
              <a:srgbClr val="827E85"/>
            </a:solidFill>
          </p:spPr>
          <p:txBody>
            <a:bodyPr wrap="square" lIns="0" tIns="0" rIns="0" bIns="0" rtlCol="0"/>
            <a:lstStyle/>
            <a:p>
              <a:endParaRPr lang="fr-FR" noProof="0" dirty="0"/>
            </a:p>
          </p:txBody>
        </p:sp>
        <p:sp>
          <p:nvSpPr>
            <p:cNvPr id="7775" name="object 7775"/>
            <p:cNvSpPr/>
            <p:nvPr/>
          </p:nvSpPr>
          <p:spPr>
            <a:xfrm>
              <a:off x="8596038" y="5330566"/>
              <a:ext cx="3810" cy="1090295"/>
            </a:xfrm>
            <a:custGeom>
              <a:avLst/>
              <a:gdLst/>
              <a:ahLst/>
              <a:cxnLst/>
              <a:rect l="l" t="t" r="r" b="b"/>
              <a:pathLst>
                <a:path w="3809" h="1090295">
                  <a:moveTo>
                    <a:pt x="3602" y="825575"/>
                  </a:moveTo>
                  <a:lnTo>
                    <a:pt x="3602" y="1089781"/>
                  </a:lnTo>
                </a:path>
                <a:path w="3809" h="1090295">
                  <a:moveTo>
                    <a:pt x="0" y="1089635"/>
                  </a:moveTo>
                  <a:lnTo>
                    <a:pt x="0" y="825575"/>
                  </a:lnTo>
                </a:path>
                <a:path w="3809" h="1090295">
                  <a:moveTo>
                    <a:pt x="3602" y="725245"/>
                  </a:moveTo>
                  <a:lnTo>
                    <a:pt x="3602" y="825575"/>
                  </a:lnTo>
                </a:path>
                <a:path w="3809" h="1090295">
                  <a:moveTo>
                    <a:pt x="0" y="825575"/>
                  </a:moveTo>
                  <a:lnTo>
                    <a:pt x="0" y="725245"/>
                  </a:lnTo>
                </a:path>
                <a:path w="3809" h="1090295">
                  <a:moveTo>
                    <a:pt x="3602" y="655712"/>
                  </a:moveTo>
                  <a:lnTo>
                    <a:pt x="3602" y="687145"/>
                  </a:lnTo>
                </a:path>
                <a:path w="3809" h="1090295">
                  <a:moveTo>
                    <a:pt x="0" y="687145"/>
                  </a:moveTo>
                  <a:lnTo>
                    <a:pt x="0" y="655471"/>
                  </a:lnTo>
                </a:path>
                <a:path w="3809" h="1090295">
                  <a:moveTo>
                    <a:pt x="3602" y="704925"/>
                  </a:moveTo>
                  <a:lnTo>
                    <a:pt x="3602" y="725245"/>
                  </a:lnTo>
                </a:path>
                <a:path w="3809" h="1090295">
                  <a:moveTo>
                    <a:pt x="0" y="725245"/>
                  </a:moveTo>
                  <a:lnTo>
                    <a:pt x="0" y="704925"/>
                  </a:lnTo>
                </a:path>
                <a:path w="3809" h="1090295">
                  <a:moveTo>
                    <a:pt x="3602" y="687145"/>
                  </a:moveTo>
                  <a:lnTo>
                    <a:pt x="3602" y="704925"/>
                  </a:lnTo>
                </a:path>
                <a:path w="3809" h="1090295">
                  <a:moveTo>
                    <a:pt x="0" y="704925"/>
                  </a:moveTo>
                  <a:lnTo>
                    <a:pt x="0" y="687145"/>
                  </a:lnTo>
                </a:path>
                <a:path w="3809" h="1090295">
                  <a:moveTo>
                    <a:pt x="3602" y="272"/>
                  </a:moveTo>
                  <a:lnTo>
                    <a:pt x="3602" y="21243"/>
                  </a:lnTo>
                </a:path>
                <a:path w="3809" h="1090295">
                  <a:moveTo>
                    <a:pt x="0" y="20893"/>
                  </a:moveTo>
                  <a:lnTo>
                    <a:pt x="0" y="0"/>
                  </a:lnTo>
                </a:path>
              </a:pathLst>
            </a:custGeom>
            <a:ln w="3175">
              <a:solidFill>
                <a:srgbClr val="827E85"/>
              </a:solidFill>
            </a:ln>
          </p:spPr>
          <p:txBody>
            <a:bodyPr wrap="square" lIns="0" tIns="0" rIns="0" bIns="0" rtlCol="0"/>
            <a:lstStyle/>
            <a:p>
              <a:endParaRPr lang="fr-FR" noProof="0" dirty="0"/>
            </a:p>
          </p:txBody>
        </p:sp>
        <p:sp>
          <p:nvSpPr>
            <p:cNvPr id="7776" name="object 7776"/>
            <p:cNvSpPr/>
            <p:nvPr/>
          </p:nvSpPr>
          <p:spPr>
            <a:xfrm>
              <a:off x="8599640" y="5330977"/>
              <a:ext cx="1905" cy="1089660"/>
            </a:xfrm>
            <a:custGeom>
              <a:avLst/>
              <a:gdLst/>
              <a:ahLst/>
              <a:cxnLst/>
              <a:rect l="l" t="t" r="r" b="b"/>
              <a:pathLst>
                <a:path w="1904" h="1089660">
                  <a:moveTo>
                    <a:pt x="1676" y="655421"/>
                  </a:moveTo>
                  <a:lnTo>
                    <a:pt x="0" y="655421"/>
                  </a:lnTo>
                  <a:lnTo>
                    <a:pt x="0" y="1089444"/>
                  </a:lnTo>
                  <a:lnTo>
                    <a:pt x="1676" y="1089444"/>
                  </a:lnTo>
                  <a:lnTo>
                    <a:pt x="1676" y="655421"/>
                  </a:lnTo>
                  <a:close/>
                </a:path>
                <a:path w="1904" h="1089660">
                  <a:moveTo>
                    <a:pt x="1676" y="0"/>
                  </a:moveTo>
                  <a:lnTo>
                    <a:pt x="0" y="0"/>
                  </a:lnTo>
                  <a:lnTo>
                    <a:pt x="0" y="20840"/>
                  </a:lnTo>
                  <a:lnTo>
                    <a:pt x="1676" y="20840"/>
                  </a:lnTo>
                  <a:lnTo>
                    <a:pt x="1676" y="0"/>
                  </a:lnTo>
                  <a:close/>
                </a:path>
              </a:pathLst>
            </a:custGeom>
            <a:solidFill>
              <a:srgbClr val="827E85"/>
            </a:solidFill>
          </p:spPr>
          <p:txBody>
            <a:bodyPr wrap="square" lIns="0" tIns="0" rIns="0" bIns="0" rtlCol="0"/>
            <a:lstStyle/>
            <a:p>
              <a:endParaRPr lang="fr-FR" noProof="0" dirty="0"/>
            </a:p>
          </p:txBody>
        </p:sp>
        <p:sp>
          <p:nvSpPr>
            <p:cNvPr id="7777" name="object 7777"/>
            <p:cNvSpPr/>
            <p:nvPr/>
          </p:nvSpPr>
          <p:spPr>
            <a:xfrm>
              <a:off x="8599641" y="5330839"/>
              <a:ext cx="1905" cy="1089660"/>
            </a:xfrm>
            <a:custGeom>
              <a:avLst/>
              <a:gdLst/>
              <a:ahLst/>
              <a:cxnLst/>
              <a:rect l="l" t="t" r="r" b="b"/>
              <a:pathLst>
                <a:path w="1904" h="1089660">
                  <a:moveTo>
                    <a:pt x="1681" y="825302"/>
                  </a:moveTo>
                  <a:lnTo>
                    <a:pt x="1681" y="1089576"/>
                  </a:lnTo>
                </a:path>
                <a:path w="1904" h="1089660">
                  <a:moveTo>
                    <a:pt x="0" y="1089508"/>
                  </a:moveTo>
                  <a:lnTo>
                    <a:pt x="0" y="825302"/>
                  </a:lnTo>
                </a:path>
                <a:path w="1904" h="1089660">
                  <a:moveTo>
                    <a:pt x="1681" y="724972"/>
                  </a:moveTo>
                  <a:lnTo>
                    <a:pt x="1681" y="825302"/>
                  </a:lnTo>
                </a:path>
                <a:path w="1904" h="1089660">
                  <a:moveTo>
                    <a:pt x="0" y="825302"/>
                  </a:moveTo>
                  <a:lnTo>
                    <a:pt x="0" y="724972"/>
                  </a:lnTo>
                </a:path>
                <a:path w="1904" h="1089660">
                  <a:moveTo>
                    <a:pt x="1681" y="655551"/>
                  </a:moveTo>
                  <a:lnTo>
                    <a:pt x="1681" y="686872"/>
                  </a:lnTo>
                </a:path>
                <a:path w="1904" h="1089660">
                  <a:moveTo>
                    <a:pt x="0" y="686872"/>
                  </a:moveTo>
                  <a:lnTo>
                    <a:pt x="0" y="655439"/>
                  </a:lnTo>
                </a:path>
                <a:path w="1904" h="1089660">
                  <a:moveTo>
                    <a:pt x="1681" y="704652"/>
                  </a:moveTo>
                  <a:lnTo>
                    <a:pt x="1681" y="724972"/>
                  </a:lnTo>
                </a:path>
                <a:path w="1904" h="1089660">
                  <a:moveTo>
                    <a:pt x="0" y="724972"/>
                  </a:moveTo>
                  <a:lnTo>
                    <a:pt x="0" y="704652"/>
                  </a:lnTo>
                </a:path>
                <a:path w="1904" h="1089660">
                  <a:moveTo>
                    <a:pt x="1681" y="686872"/>
                  </a:moveTo>
                  <a:lnTo>
                    <a:pt x="1681" y="704652"/>
                  </a:lnTo>
                </a:path>
                <a:path w="1904" h="1089660">
                  <a:moveTo>
                    <a:pt x="0" y="704652"/>
                  </a:moveTo>
                  <a:lnTo>
                    <a:pt x="0" y="686872"/>
                  </a:lnTo>
                </a:path>
                <a:path w="1904" h="1089660">
                  <a:moveTo>
                    <a:pt x="1681" y="127"/>
                  </a:moveTo>
                  <a:lnTo>
                    <a:pt x="1681" y="21134"/>
                  </a:lnTo>
                </a:path>
                <a:path w="1904" h="1089660">
                  <a:moveTo>
                    <a:pt x="0" y="20970"/>
                  </a:moveTo>
                  <a:lnTo>
                    <a:pt x="0" y="0"/>
                  </a:lnTo>
                </a:path>
              </a:pathLst>
            </a:custGeom>
            <a:ln w="3175">
              <a:solidFill>
                <a:srgbClr val="827E85"/>
              </a:solidFill>
            </a:ln>
          </p:spPr>
          <p:txBody>
            <a:bodyPr wrap="square" lIns="0" tIns="0" rIns="0" bIns="0" rtlCol="0"/>
            <a:lstStyle/>
            <a:p>
              <a:endParaRPr lang="fr-FR" noProof="0" dirty="0"/>
            </a:p>
          </p:txBody>
        </p:sp>
        <p:sp>
          <p:nvSpPr>
            <p:cNvPr id="7778" name="object 7778"/>
            <p:cNvSpPr/>
            <p:nvPr/>
          </p:nvSpPr>
          <p:spPr>
            <a:xfrm>
              <a:off x="8601316" y="5331243"/>
              <a:ext cx="3810" cy="1089660"/>
            </a:xfrm>
            <a:custGeom>
              <a:avLst/>
              <a:gdLst/>
              <a:ahLst/>
              <a:cxnLst/>
              <a:rect l="l" t="t" r="r" b="b"/>
              <a:pathLst>
                <a:path w="3809" h="1089660">
                  <a:moveTo>
                    <a:pt x="3606" y="655396"/>
                  </a:moveTo>
                  <a:lnTo>
                    <a:pt x="0" y="655396"/>
                  </a:lnTo>
                  <a:lnTo>
                    <a:pt x="0" y="1089177"/>
                  </a:lnTo>
                  <a:lnTo>
                    <a:pt x="3606" y="1089177"/>
                  </a:lnTo>
                  <a:lnTo>
                    <a:pt x="3606" y="655396"/>
                  </a:lnTo>
                  <a:close/>
                </a:path>
                <a:path w="3809" h="1089660">
                  <a:moveTo>
                    <a:pt x="3606" y="0"/>
                  </a:moveTo>
                  <a:lnTo>
                    <a:pt x="0" y="0"/>
                  </a:lnTo>
                  <a:lnTo>
                    <a:pt x="0" y="20739"/>
                  </a:lnTo>
                  <a:lnTo>
                    <a:pt x="3606" y="20739"/>
                  </a:lnTo>
                  <a:lnTo>
                    <a:pt x="3606" y="0"/>
                  </a:lnTo>
                  <a:close/>
                </a:path>
              </a:pathLst>
            </a:custGeom>
            <a:solidFill>
              <a:srgbClr val="827E85"/>
            </a:solidFill>
          </p:spPr>
          <p:txBody>
            <a:bodyPr wrap="square" lIns="0" tIns="0" rIns="0" bIns="0" rtlCol="0"/>
            <a:lstStyle/>
            <a:p>
              <a:endParaRPr lang="fr-FR" noProof="0" dirty="0"/>
            </a:p>
          </p:txBody>
        </p:sp>
        <p:sp>
          <p:nvSpPr>
            <p:cNvPr id="7779" name="object 7779"/>
            <p:cNvSpPr/>
            <p:nvPr/>
          </p:nvSpPr>
          <p:spPr>
            <a:xfrm>
              <a:off x="8601322" y="5330966"/>
              <a:ext cx="3810" cy="1089660"/>
            </a:xfrm>
            <a:custGeom>
              <a:avLst/>
              <a:gdLst/>
              <a:ahLst/>
              <a:cxnLst/>
              <a:rect l="l" t="t" r="r" b="b"/>
              <a:pathLst>
                <a:path w="3809" h="1089660">
                  <a:moveTo>
                    <a:pt x="3602" y="825175"/>
                  </a:moveTo>
                  <a:lnTo>
                    <a:pt x="3602" y="1089595"/>
                  </a:lnTo>
                </a:path>
                <a:path w="3809" h="1089660">
                  <a:moveTo>
                    <a:pt x="0" y="1089449"/>
                  </a:moveTo>
                  <a:lnTo>
                    <a:pt x="0" y="825175"/>
                  </a:lnTo>
                </a:path>
                <a:path w="3809" h="1089660">
                  <a:moveTo>
                    <a:pt x="3602" y="724845"/>
                  </a:moveTo>
                  <a:lnTo>
                    <a:pt x="3602" y="825175"/>
                  </a:lnTo>
                </a:path>
                <a:path w="3809" h="1089660">
                  <a:moveTo>
                    <a:pt x="0" y="825175"/>
                  </a:moveTo>
                  <a:lnTo>
                    <a:pt x="0" y="724845"/>
                  </a:lnTo>
                </a:path>
                <a:path w="3809" h="1089660">
                  <a:moveTo>
                    <a:pt x="3602" y="655665"/>
                  </a:moveTo>
                  <a:lnTo>
                    <a:pt x="3602" y="686745"/>
                  </a:lnTo>
                </a:path>
                <a:path w="3809" h="1089660">
                  <a:moveTo>
                    <a:pt x="0" y="686745"/>
                  </a:moveTo>
                  <a:lnTo>
                    <a:pt x="0" y="655424"/>
                  </a:lnTo>
                </a:path>
                <a:path w="3809" h="1089660">
                  <a:moveTo>
                    <a:pt x="3602" y="704525"/>
                  </a:moveTo>
                  <a:lnTo>
                    <a:pt x="3602" y="724845"/>
                  </a:lnTo>
                </a:path>
                <a:path w="3809" h="1089660">
                  <a:moveTo>
                    <a:pt x="0" y="724845"/>
                  </a:moveTo>
                  <a:lnTo>
                    <a:pt x="0" y="704525"/>
                  </a:lnTo>
                </a:path>
                <a:path w="3809" h="1089660">
                  <a:moveTo>
                    <a:pt x="3602" y="686745"/>
                  </a:moveTo>
                  <a:lnTo>
                    <a:pt x="3602" y="704525"/>
                  </a:lnTo>
                </a:path>
                <a:path w="3809" h="1089660">
                  <a:moveTo>
                    <a:pt x="0" y="704525"/>
                  </a:moveTo>
                  <a:lnTo>
                    <a:pt x="0" y="686745"/>
                  </a:lnTo>
                </a:path>
                <a:path w="3809" h="1089660">
                  <a:moveTo>
                    <a:pt x="3602" y="272"/>
                  </a:moveTo>
                  <a:lnTo>
                    <a:pt x="3602" y="21334"/>
                  </a:lnTo>
                </a:path>
                <a:path w="3809" h="1089660">
                  <a:moveTo>
                    <a:pt x="0" y="21006"/>
                  </a:moveTo>
                  <a:lnTo>
                    <a:pt x="0" y="0"/>
                  </a:lnTo>
                </a:path>
              </a:pathLst>
            </a:custGeom>
            <a:ln w="3175">
              <a:solidFill>
                <a:srgbClr val="827E85"/>
              </a:solidFill>
            </a:ln>
          </p:spPr>
          <p:txBody>
            <a:bodyPr wrap="square" lIns="0" tIns="0" rIns="0" bIns="0" rtlCol="0"/>
            <a:lstStyle/>
            <a:p>
              <a:endParaRPr lang="fr-FR" noProof="0" dirty="0"/>
            </a:p>
          </p:txBody>
        </p:sp>
        <p:sp>
          <p:nvSpPr>
            <p:cNvPr id="7780" name="object 7780"/>
            <p:cNvSpPr/>
            <p:nvPr/>
          </p:nvSpPr>
          <p:spPr>
            <a:xfrm>
              <a:off x="8604923" y="5331523"/>
              <a:ext cx="3810" cy="1089660"/>
            </a:xfrm>
            <a:custGeom>
              <a:avLst/>
              <a:gdLst/>
              <a:ahLst/>
              <a:cxnLst/>
              <a:rect l="l" t="t" r="r" b="b"/>
              <a:pathLst>
                <a:path w="3809" h="1089660">
                  <a:moveTo>
                    <a:pt x="3594" y="655358"/>
                  </a:moveTo>
                  <a:lnTo>
                    <a:pt x="0" y="655358"/>
                  </a:lnTo>
                  <a:lnTo>
                    <a:pt x="0" y="1089050"/>
                  </a:lnTo>
                  <a:lnTo>
                    <a:pt x="3594" y="1089050"/>
                  </a:lnTo>
                  <a:lnTo>
                    <a:pt x="3594" y="655358"/>
                  </a:lnTo>
                  <a:close/>
                </a:path>
                <a:path w="3809" h="1089660">
                  <a:moveTo>
                    <a:pt x="3594" y="0"/>
                  </a:moveTo>
                  <a:lnTo>
                    <a:pt x="0" y="0"/>
                  </a:lnTo>
                  <a:lnTo>
                    <a:pt x="0" y="20789"/>
                  </a:lnTo>
                  <a:lnTo>
                    <a:pt x="3594" y="20789"/>
                  </a:lnTo>
                  <a:lnTo>
                    <a:pt x="3594" y="0"/>
                  </a:lnTo>
                  <a:close/>
                </a:path>
              </a:pathLst>
            </a:custGeom>
            <a:solidFill>
              <a:srgbClr val="827E85"/>
            </a:solidFill>
          </p:spPr>
          <p:txBody>
            <a:bodyPr wrap="square" lIns="0" tIns="0" rIns="0" bIns="0" rtlCol="0"/>
            <a:lstStyle/>
            <a:p>
              <a:endParaRPr lang="fr-FR" noProof="0" dirty="0"/>
            </a:p>
          </p:txBody>
        </p:sp>
        <p:sp>
          <p:nvSpPr>
            <p:cNvPr id="7781" name="object 7781"/>
            <p:cNvSpPr/>
            <p:nvPr/>
          </p:nvSpPr>
          <p:spPr>
            <a:xfrm>
              <a:off x="8604925" y="5331239"/>
              <a:ext cx="3810" cy="1089660"/>
            </a:xfrm>
            <a:custGeom>
              <a:avLst/>
              <a:gdLst/>
              <a:ahLst/>
              <a:cxnLst/>
              <a:rect l="l" t="t" r="r" b="b"/>
              <a:pathLst>
                <a:path w="3809" h="1089660">
                  <a:moveTo>
                    <a:pt x="3602" y="824902"/>
                  </a:moveTo>
                  <a:lnTo>
                    <a:pt x="3602" y="1089469"/>
                  </a:lnTo>
                </a:path>
                <a:path w="3809" h="1089660">
                  <a:moveTo>
                    <a:pt x="0" y="1089322"/>
                  </a:moveTo>
                  <a:lnTo>
                    <a:pt x="0" y="824902"/>
                  </a:lnTo>
                </a:path>
                <a:path w="3809" h="1089660">
                  <a:moveTo>
                    <a:pt x="3602" y="724572"/>
                  </a:moveTo>
                  <a:lnTo>
                    <a:pt x="3602" y="824902"/>
                  </a:lnTo>
                </a:path>
                <a:path w="3809" h="1089660">
                  <a:moveTo>
                    <a:pt x="0" y="824902"/>
                  </a:moveTo>
                  <a:lnTo>
                    <a:pt x="0" y="724572"/>
                  </a:lnTo>
                </a:path>
                <a:path w="3809" h="1089660">
                  <a:moveTo>
                    <a:pt x="3602" y="655632"/>
                  </a:moveTo>
                  <a:lnTo>
                    <a:pt x="3602" y="686472"/>
                  </a:lnTo>
                </a:path>
                <a:path w="3809" h="1089660">
                  <a:moveTo>
                    <a:pt x="0" y="686472"/>
                  </a:moveTo>
                  <a:lnTo>
                    <a:pt x="0" y="655392"/>
                  </a:lnTo>
                </a:path>
                <a:path w="3809" h="1089660">
                  <a:moveTo>
                    <a:pt x="3602" y="704252"/>
                  </a:moveTo>
                  <a:lnTo>
                    <a:pt x="3602" y="724572"/>
                  </a:lnTo>
                </a:path>
                <a:path w="3809" h="1089660">
                  <a:moveTo>
                    <a:pt x="0" y="724572"/>
                  </a:moveTo>
                  <a:lnTo>
                    <a:pt x="0" y="704252"/>
                  </a:lnTo>
                </a:path>
                <a:path w="3809" h="1089660">
                  <a:moveTo>
                    <a:pt x="3602" y="686472"/>
                  </a:moveTo>
                  <a:lnTo>
                    <a:pt x="3602" y="704252"/>
                  </a:lnTo>
                </a:path>
                <a:path w="3809" h="1089660">
                  <a:moveTo>
                    <a:pt x="0" y="704252"/>
                  </a:moveTo>
                  <a:lnTo>
                    <a:pt x="0" y="686472"/>
                  </a:lnTo>
                </a:path>
                <a:path w="3809" h="1089660">
                  <a:moveTo>
                    <a:pt x="3602" y="272"/>
                  </a:moveTo>
                  <a:lnTo>
                    <a:pt x="3602" y="21325"/>
                  </a:lnTo>
                </a:path>
                <a:path w="3809" h="1089660">
                  <a:moveTo>
                    <a:pt x="0" y="21061"/>
                  </a:moveTo>
                  <a:lnTo>
                    <a:pt x="0" y="0"/>
                  </a:lnTo>
                </a:path>
              </a:pathLst>
            </a:custGeom>
            <a:ln w="3175">
              <a:solidFill>
                <a:srgbClr val="827E85"/>
              </a:solidFill>
            </a:ln>
          </p:spPr>
          <p:txBody>
            <a:bodyPr wrap="square" lIns="0" tIns="0" rIns="0" bIns="0" rtlCol="0"/>
            <a:lstStyle/>
            <a:p>
              <a:endParaRPr lang="fr-FR" noProof="0" dirty="0"/>
            </a:p>
          </p:txBody>
        </p:sp>
        <p:sp>
          <p:nvSpPr>
            <p:cNvPr id="7782" name="object 7782"/>
            <p:cNvSpPr/>
            <p:nvPr/>
          </p:nvSpPr>
          <p:spPr>
            <a:xfrm>
              <a:off x="8608517" y="5331662"/>
              <a:ext cx="2540" cy="1089660"/>
            </a:xfrm>
            <a:custGeom>
              <a:avLst/>
              <a:gdLst/>
              <a:ahLst/>
              <a:cxnLst/>
              <a:rect l="l" t="t" r="r" b="b"/>
              <a:pathLst>
                <a:path w="2540" h="1089660">
                  <a:moveTo>
                    <a:pt x="1930" y="655345"/>
                  </a:moveTo>
                  <a:lnTo>
                    <a:pt x="0" y="655345"/>
                  </a:lnTo>
                  <a:lnTo>
                    <a:pt x="0" y="1089126"/>
                  </a:lnTo>
                  <a:lnTo>
                    <a:pt x="1930" y="1089126"/>
                  </a:lnTo>
                  <a:lnTo>
                    <a:pt x="1930" y="655345"/>
                  </a:lnTo>
                  <a:close/>
                </a:path>
                <a:path w="2540" h="1089660">
                  <a:moveTo>
                    <a:pt x="1930" y="0"/>
                  </a:moveTo>
                  <a:lnTo>
                    <a:pt x="0" y="0"/>
                  </a:lnTo>
                  <a:lnTo>
                    <a:pt x="0" y="20904"/>
                  </a:lnTo>
                  <a:lnTo>
                    <a:pt x="1930" y="20904"/>
                  </a:lnTo>
                  <a:lnTo>
                    <a:pt x="1930" y="0"/>
                  </a:lnTo>
                  <a:close/>
                </a:path>
              </a:pathLst>
            </a:custGeom>
            <a:solidFill>
              <a:srgbClr val="817D85"/>
            </a:solidFill>
          </p:spPr>
          <p:txBody>
            <a:bodyPr wrap="square" lIns="0" tIns="0" rIns="0" bIns="0" rtlCol="0"/>
            <a:lstStyle/>
            <a:p>
              <a:endParaRPr lang="fr-FR" noProof="0" dirty="0"/>
            </a:p>
          </p:txBody>
        </p:sp>
        <p:sp>
          <p:nvSpPr>
            <p:cNvPr id="7783" name="object 7783"/>
            <p:cNvSpPr/>
            <p:nvPr/>
          </p:nvSpPr>
          <p:spPr>
            <a:xfrm>
              <a:off x="8608528" y="5331512"/>
              <a:ext cx="2540" cy="1089660"/>
            </a:xfrm>
            <a:custGeom>
              <a:avLst/>
              <a:gdLst/>
              <a:ahLst/>
              <a:cxnLst/>
              <a:rect l="l" t="t" r="r" b="b"/>
              <a:pathLst>
                <a:path w="2540" h="1089660">
                  <a:moveTo>
                    <a:pt x="1921" y="824629"/>
                  </a:moveTo>
                  <a:lnTo>
                    <a:pt x="1921" y="1089274"/>
                  </a:lnTo>
                </a:path>
                <a:path w="2540" h="1089660">
                  <a:moveTo>
                    <a:pt x="0" y="1089196"/>
                  </a:moveTo>
                  <a:lnTo>
                    <a:pt x="0" y="824629"/>
                  </a:lnTo>
                </a:path>
                <a:path w="2540" h="1089660">
                  <a:moveTo>
                    <a:pt x="1921" y="724299"/>
                  </a:moveTo>
                  <a:lnTo>
                    <a:pt x="1921" y="824629"/>
                  </a:lnTo>
                </a:path>
                <a:path w="2540" h="1089660">
                  <a:moveTo>
                    <a:pt x="0" y="824629"/>
                  </a:moveTo>
                  <a:lnTo>
                    <a:pt x="0" y="724299"/>
                  </a:lnTo>
                </a:path>
                <a:path w="2540" h="1089660">
                  <a:moveTo>
                    <a:pt x="1921" y="655488"/>
                  </a:moveTo>
                  <a:lnTo>
                    <a:pt x="1921" y="686199"/>
                  </a:lnTo>
                </a:path>
                <a:path w="2540" h="1089660">
                  <a:moveTo>
                    <a:pt x="0" y="686199"/>
                  </a:moveTo>
                  <a:lnTo>
                    <a:pt x="0" y="655360"/>
                  </a:lnTo>
                </a:path>
                <a:path w="2540" h="1089660">
                  <a:moveTo>
                    <a:pt x="1921" y="703979"/>
                  </a:moveTo>
                  <a:lnTo>
                    <a:pt x="1921" y="724299"/>
                  </a:lnTo>
                </a:path>
                <a:path w="2540" h="1089660">
                  <a:moveTo>
                    <a:pt x="0" y="724299"/>
                  </a:moveTo>
                  <a:lnTo>
                    <a:pt x="0" y="703979"/>
                  </a:lnTo>
                </a:path>
                <a:path w="2540" h="1089660">
                  <a:moveTo>
                    <a:pt x="1921" y="686199"/>
                  </a:moveTo>
                  <a:lnTo>
                    <a:pt x="1921" y="703979"/>
                  </a:lnTo>
                </a:path>
                <a:path w="2540" h="1089660">
                  <a:moveTo>
                    <a:pt x="0" y="703979"/>
                  </a:moveTo>
                  <a:lnTo>
                    <a:pt x="0" y="686199"/>
                  </a:lnTo>
                </a:path>
                <a:path w="2540" h="1089660">
                  <a:moveTo>
                    <a:pt x="1921" y="145"/>
                  </a:moveTo>
                  <a:lnTo>
                    <a:pt x="1921" y="21193"/>
                  </a:lnTo>
                </a:path>
                <a:path w="2540" h="1089660">
                  <a:moveTo>
                    <a:pt x="0" y="21052"/>
                  </a:moveTo>
                  <a:lnTo>
                    <a:pt x="0" y="0"/>
                  </a:lnTo>
                </a:path>
              </a:pathLst>
            </a:custGeom>
            <a:ln w="3175">
              <a:solidFill>
                <a:srgbClr val="817D85"/>
              </a:solidFill>
            </a:ln>
          </p:spPr>
          <p:txBody>
            <a:bodyPr wrap="square" lIns="0" tIns="0" rIns="0" bIns="0" rtlCol="0"/>
            <a:lstStyle/>
            <a:p>
              <a:endParaRPr lang="fr-FR" noProof="0" dirty="0"/>
            </a:p>
          </p:txBody>
        </p:sp>
        <p:sp>
          <p:nvSpPr>
            <p:cNvPr id="7784" name="object 7784"/>
            <p:cNvSpPr/>
            <p:nvPr/>
          </p:nvSpPr>
          <p:spPr>
            <a:xfrm>
              <a:off x="8610448" y="5331942"/>
              <a:ext cx="3810" cy="1089025"/>
            </a:xfrm>
            <a:custGeom>
              <a:avLst/>
              <a:gdLst/>
              <a:ahLst/>
              <a:cxnLst/>
              <a:rect l="l" t="t" r="r" b="b"/>
              <a:pathLst>
                <a:path w="3809" h="1089025">
                  <a:moveTo>
                    <a:pt x="3594" y="655294"/>
                  </a:moveTo>
                  <a:lnTo>
                    <a:pt x="0" y="655294"/>
                  </a:lnTo>
                  <a:lnTo>
                    <a:pt x="0" y="1088847"/>
                  </a:lnTo>
                  <a:lnTo>
                    <a:pt x="3594" y="1088847"/>
                  </a:lnTo>
                  <a:lnTo>
                    <a:pt x="3594" y="655294"/>
                  </a:lnTo>
                  <a:close/>
                </a:path>
                <a:path w="3809" h="1089025">
                  <a:moveTo>
                    <a:pt x="3594" y="0"/>
                  </a:moveTo>
                  <a:lnTo>
                    <a:pt x="0" y="0"/>
                  </a:lnTo>
                  <a:lnTo>
                    <a:pt x="0" y="20764"/>
                  </a:lnTo>
                  <a:lnTo>
                    <a:pt x="3594" y="20764"/>
                  </a:lnTo>
                  <a:lnTo>
                    <a:pt x="3594" y="0"/>
                  </a:lnTo>
                  <a:close/>
                </a:path>
              </a:pathLst>
            </a:custGeom>
            <a:solidFill>
              <a:srgbClr val="817D85"/>
            </a:solidFill>
          </p:spPr>
          <p:txBody>
            <a:bodyPr wrap="square" lIns="0" tIns="0" rIns="0" bIns="0" rtlCol="0"/>
            <a:lstStyle/>
            <a:p>
              <a:endParaRPr lang="fr-FR" noProof="0" dirty="0"/>
            </a:p>
          </p:txBody>
        </p:sp>
        <p:sp>
          <p:nvSpPr>
            <p:cNvPr id="7785" name="object 7785"/>
            <p:cNvSpPr/>
            <p:nvPr/>
          </p:nvSpPr>
          <p:spPr>
            <a:xfrm>
              <a:off x="8610450" y="5331658"/>
              <a:ext cx="3810" cy="1089660"/>
            </a:xfrm>
            <a:custGeom>
              <a:avLst/>
              <a:gdLst/>
              <a:ahLst/>
              <a:cxnLst/>
              <a:rect l="l" t="t" r="r" b="b"/>
              <a:pathLst>
                <a:path w="3809" h="1089660">
                  <a:moveTo>
                    <a:pt x="3602" y="824483"/>
                  </a:moveTo>
                  <a:lnTo>
                    <a:pt x="3602" y="1089274"/>
                  </a:lnTo>
                </a:path>
                <a:path w="3809" h="1089660">
                  <a:moveTo>
                    <a:pt x="0" y="1089128"/>
                  </a:moveTo>
                  <a:lnTo>
                    <a:pt x="0" y="824483"/>
                  </a:lnTo>
                </a:path>
                <a:path w="3809" h="1089660">
                  <a:moveTo>
                    <a:pt x="3602" y="724153"/>
                  </a:moveTo>
                  <a:lnTo>
                    <a:pt x="3602" y="824483"/>
                  </a:lnTo>
                </a:path>
                <a:path w="3809" h="1089660">
                  <a:moveTo>
                    <a:pt x="0" y="824483"/>
                  </a:moveTo>
                  <a:lnTo>
                    <a:pt x="0" y="724153"/>
                  </a:lnTo>
                </a:path>
                <a:path w="3809" h="1089660">
                  <a:moveTo>
                    <a:pt x="3602" y="655573"/>
                  </a:moveTo>
                  <a:lnTo>
                    <a:pt x="3602" y="686053"/>
                  </a:lnTo>
                </a:path>
                <a:path w="3809" h="1089660">
                  <a:moveTo>
                    <a:pt x="0" y="686053"/>
                  </a:moveTo>
                  <a:lnTo>
                    <a:pt x="0" y="655342"/>
                  </a:lnTo>
                </a:path>
                <a:path w="3809" h="1089660">
                  <a:moveTo>
                    <a:pt x="3602" y="703833"/>
                  </a:moveTo>
                  <a:lnTo>
                    <a:pt x="3602" y="724153"/>
                  </a:lnTo>
                </a:path>
                <a:path w="3809" h="1089660">
                  <a:moveTo>
                    <a:pt x="0" y="724153"/>
                  </a:moveTo>
                  <a:lnTo>
                    <a:pt x="0" y="703833"/>
                  </a:lnTo>
                </a:path>
                <a:path w="3809" h="1089660">
                  <a:moveTo>
                    <a:pt x="3602" y="686053"/>
                  </a:moveTo>
                  <a:lnTo>
                    <a:pt x="3602" y="703833"/>
                  </a:lnTo>
                </a:path>
                <a:path w="3809" h="1089660">
                  <a:moveTo>
                    <a:pt x="0" y="703833"/>
                  </a:moveTo>
                  <a:lnTo>
                    <a:pt x="0" y="686053"/>
                  </a:lnTo>
                </a:path>
                <a:path w="3809" h="1089660">
                  <a:moveTo>
                    <a:pt x="3602" y="272"/>
                  </a:moveTo>
                  <a:lnTo>
                    <a:pt x="3602" y="21311"/>
                  </a:lnTo>
                </a:path>
                <a:path w="3809" h="1089660">
                  <a:moveTo>
                    <a:pt x="0" y="21047"/>
                  </a:moveTo>
                  <a:lnTo>
                    <a:pt x="0" y="0"/>
                  </a:lnTo>
                </a:path>
              </a:pathLst>
            </a:custGeom>
            <a:ln w="3175">
              <a:solidFill>
                <a:srgbClr val="817D85"/>
              </a:solidFill>
            </a:ln>
          </p:spPr>
          <p:txBody>
            <a:bodyPr wrap="square" lIns="0" tIns="0" rIns="0" bIns="0" rtlCol="0"/>
            <a:lstStyle/>
            <a:p>
              <a:endParaRPr lang="fr-FR" noProof="0" dirty="0"/>
            </a:p>
          </p:txBody>
        </p:sp>
        <p:sp>
          <p:nvSpPr>
            <p:cNvPr id="7786" name="object 7786"/>
            <p:cNvSpPr/>
            <p:nvPr/>
          </p:nvSpPr>
          <p:spPr>
            <a:xfrm>
              <a:off x="8614042" y="5332209"/>
              <a:ext cx="3810" cy="1089025"/>
            </a:xfrm>
            <a:custGeom>
              <a:avLst/>
              <a:gdLst/>
              <a:ahLst/>
              <a:cxnLst/>
              <a:rect l="l" t="t" r="r" b="b"/>
              <a:pathLst>
                <a:path w="3809" h="1089025">
                  <a:moveTo>
                    <a:pt x="3606" y="655027"/>
                  </a:moveTo>
                  <a:lnTo>
                    <a:pt x="0" y="655027"/>
                  </a:lnTo>
                  <a:lnTo>
                    <a:pt x="0" y="1088732"/>
                  </a:lnTo>
                  <a:lnTo>
                    <a:pt x="3606" y="1088732"/>
                  </a:lnTo>
                  <a:lnTo>
                    <a:pt x="3606" y="655027"/>
                  </a:lnTo>
                  <a:close/>
                </a:path>
                <a:path w="3809" h="1089025">
                  <a:moveTo>
                    <a:pt x="3606" y="0"/>
                  </a:moveTo>
                  <a:lnTo>
                    <a:pt x="0" y="0"/>
                  </a:lnTo>
                  <a:lnTo>
                    <a:pt x="0" y="20764"/>
                  </a:lnTo>
                  <a:lnTo>
                    <a:pt x="3606" y="20764"/>
                  </a:lnTo>
                  <a:lnTo>
                    <a:pt x="3606" y="0"/>
                  </a:lnTo>
                  <a:close/>
                </a:path>
              </a:pathLst>
            </a:custGeom>
            <a:solidFill>
              <a:srgbClr val="817D85"/>
            </a:solidFill>
          </p:spPr>
          <p:txBody>
            <a:bodyPr wrap="square" lIns="0" tIns="0" rIns="0" bIns="0" rtlCol="0"/>
            <a:lstStyle/>
            <a:p>
              <a:endParaRPr lang="fr-FR" noProof="0" dirty="0"/>
            </a:p>
          </p:txBody>
        </p:sp>
        <p:sp>
          <p:nvSpPr>
            <p:cNvPr id="7787" name="object 7787"/>
            <p:cNvSpPr/>
            <p:nvPr/>
          </p:nvSpPr>
          <p:spPr>
            <a:xfrm>
              <a:off x="8614053" y="5331931"/>
              <a:ext cx="3810" cy="1089660"/>
            </a:xfrm>
            <a:custGeom>
              <a:avLst/>
              <a:gdLst/>
              <a:ahLst/>
              <a:cxnLst/>
              <a:rect l="l" t="t" r="r" b="b"/>
              <a:pathLst>
                <a:path w="3809" h="1089660">
                  <a:moveTo>
                    <a:pt x="3602" y="824211"/>
                  </a:moveTo>
                  <a:lnTo>
                    <a:pt x="3602" y="1089148"/>
                  </a:lnTo>
                </a:path>
                <a:path w="3809" h="1089660">
                  <a:moveTo>
                    <a:pt x="0" y="1089001"/>
                  </a:moveTo>
                  <a:lnTo>
                    <a:pt x="0" y="824211"/>
                  </a:lnTo>
                </a:path>
                <a:path w="3809" h="1089660">
                  <a:moveTo>
                    <a:pt x="3602" y="723881"/>
                  </a:moveTo>
                  <a:lnTo>
                    <a:pt x="3602" y="824211"/>
                  </a:lnTo>
                </a:path>
                <a:path w="3809" h="1089660">
                  <a:moveTo>
                    <a:pt x="0" y="824211"/>
                  </a:moveTo>
                  <a:lnTo>
                    <a:pt x="0" y="723881"/>
                  </a:lnTo>
                </a:path>
                <a:path w="3809" h="1089660">
                  <a:moveTo>
                    <a:pt x="3602" y="655301"/>
                  </a:moveTo>
                  <a:lnTo>
                    <a:pt x="3602" y="685781"/>
                  </a:lnTo>
                </a:path>
                <a:path w="3809" h="1089660">
                  <a:moveTo>
                    <a:pt x="0" y="685781"/>
                  </a:moveTo>
                  <a:lnTo>
                    <a:pt x="0" y="655301"/>
                  </a:lnTo>
                </a:path>
                <a:path w="3809" h="1089660">
                  <a:moveTo>
                    <a:pt x="3602" y="703561"/>
                  </a:moveTo>
                  <a:lnTo>
                    <a:pt x="3602" y="723881"/>
                  </a:lnTo>
                </a:path>
                <a:path w="3809" h="1089660">
                  <a:moveTo>
                    <a:pt x="0" y="723881"/>
                  </a:moveTo>
                  <a:lnTo>
                    <a:pt x="0" y="703561"/>
                  </a:lnTo>
                </a:path>
                <a:path w="3809" h="1089660">
                  <a:moveTo>
                    <a:pt x="3602" y="685781"/>
                  </a:moveTo>
                  <a:lnTo>
                    <a:pt x="3602" y="703561"/>
                  </a:lnTo>
                </a:path>
                <a:path w="3809" h="1089660">
                  <a:moveTo>
                    <a:pt x="0" y="703561"/>
                  </a:moveTo>
                  <a:lnTo>
                    <a:pt x="0" y="685781"/>
                  </a:lnTo>
                </a:path>
                <a:path w="3809" h="1089660">
                  <a:moveTo>
                    <a:pt x="3602" y="272"/>
                  </a:moveTo>
                  <a:lnTo>
                    <a:pt x="3602" y="21302"/>
                  </a:lnTo>
                </a:path>
                <a:path w="3809" h="1089660">
                  <a:moveTo>
                    <a:pt x="0" y="21038"/>
                  </a:moveTo>
                  <a:lnTo>
                    <a:pt x="0" y="0"/>
                  </a:lnTo>
                </a:path>
              </a:pathLst>
            </a:custGeom>
            <a:ln w="3175">
              <a:solidFill>
                <a:srgbClr val="817D85"/>
              </a:solidFill>
            </a:ln>
          </p:spPr>
          <p:txBody>
            <a:bodyPr wrap="square" lIns="0" tIns="0" rIns="0" bIns="0" rtlCol="0"/>
            <a:lstStyle/>
            <a:p>
              <a:endParaRPr lang="fr-FR" noProof="0" dirty="0"/>
            </a:p>
          </p:txBody>
        </p:sp>
        <p:sp>
          <p:nvSpPr>
            <p:cNvPr id="7788" name="object 7788"/>
            <p:cNvSpPr/>
            <p:nvPr/>
          </p:nvSpPr>
          <p:spPr>
            <a:xfrm>
              <a:off x="8617649" y="5332336"/>
              <a:ext cx="1905" cy="1089025"/>
            </a:xfrm>
            <a:custGeom>
              <a:avLst/>
              <a:gdLst/>
              <a:ahLst/>
              <a:cxnLst/>
              <a:rect l="l" t="t" r="r" b="b"/>
              <a:pathLst>
                <a:path w="1904" h="1089025">
                  <a:moveTo>
                    <a:pt x="1689" y="654900"/>
                  </a:moveTo>
                  <a:lnTo>
                    <a:pt x="0" y="654900"/>
                  </a:lnTo>
                  <a:lnTo>
                    <a:pt x="0" y="1088821"/>
                  </a:lnTo>
                  <a:lnTo>
                    <a:pt x="1689" y="1088821"/>
                  </a:lnTo>
                  <a:lnTo>
                    <a:pt x="1689" y="654900"/>
                  </a:lnTo>
                  <a:close/>
                </a:path>
                <a:path w="1904" h="1089025">
                  <a:moveTo>
                    <a:pt x="1689" y="0"/>
                  </a:moveTo>
                  <a:lnTo>
                    <a:pt x="0" y="0"/>
                  </a:lnTo>
                  <a:lnTo>
                    <a:pt x="0" y="21031"/>
                  </a:lnTo>
                  <a:lnTo>
                    <a:pt x="1689" y="21031"/>
                  </a:lnTo>
                  <a:lnTo>
                    <a:pt x="1689" y="0"/>
                  </a:lnTo>
                  <a:close/>
                </a:path>
              </a:pathLst>
            </a:custGeom>
            <a:solidFill>
              <a:srgbClr val="817D85"/>
            </a:solidFill>
          </p:spPr>
          <p:txBody>
            <a:bodyPr wrap="square" lIns="0" tIns="0" rIns="0" bIns="0" rtlCol="0"/>
            <a:lstStyle/>
            <a:p>
              <a:endParaRPr lang="fr-FR" noProof="0" dirty="0"/>
            </a:p>
          </p:txBody>
        </p:sp>
        <p:sp>
          <p:nvSpPr>
            <p:cNvPr id="7789" name="object 7789"/>
            <p:cNvSpPr/>
            <p:nvPr/>
          </p:nvSpPr>
          <p:spPr>
            <a:xfrm>
              <a:off x="8617656" y="5332203"/>
              <a:ext cx="1905" cy="1089025"/>
            </a:xfrm>
            <a:custGeom>
              <a:avLst/>
              <a:gdLst/>
              <a:ahLst/>
              <a:cxnLst/>
              <a:rect l="l" t="t" r="r" b="b"/>
              <a:pathLst>
                <a:path w="1904" h="1089025">
                  <a:moveTo>
                    <a:pt x="1681" y="823938"/>
                  </a:moveTo>
                  <a:lnTo>
                    <a:pt x="1681" y="1088943"/>
                  </a:lnTo>
                </a:path>
                <a:path w="1904" h="1089025">
                  <a:moveTo>
                    <a:pt x="0" y="1088875"/>
                  </a:moveTo>
                  <a:lnTo>
                    <a:pt x="0" y="823938"/>
                  </a:lnTo>
                </a:path>
                <a:path w="1904" h="1089025">
                  <a:moveTo>
                    <a:pt x="1681" y="723608"/>
                  </a:moveTo>
                  <a:lnTo>
                    <a:pt x="1681" y="823938"/>
                  </a:lnTo>
                </a:path>
                <a:path w="1904" h="1089025">
                  <a:moveTo>
                    <a:pt x="0" y="823938"/>
                  </a:moveTo>
                  <a:lnTo>
                    <a:pt x="0" y="723608"/>
                  </a:lnTo>
                </a:path>
                <a:path w="1904" h="1089025">
                  <a:moveTo>
                    <a:pt x="1681" y="655028"/>
                  </a:moveTo>
                  <a:lnTo>
                    <a:pt x="1681" y="685508"/>
                  </a:lnTo>
                </a:path>
                <a:path w="1904" h="1089025">
                  <a:moveTo>
                    <a:pt x="0" y="685508"/>
                  </a:moveTo>
                  <a:lnTo>
                    <a:pt x="0" y="655028"/>
                  </a:lnTo>
                </a:path>
                <a:path w="1904" h="1089025">
                  <a:moveTo>
                    <a:pt x="1681" y="703288"/>
                  </a:moveTo>
                  <a:lnTo>
                    <a:pt x="1681" y="723608"/>
                  </a:lnTo>
                </a:path>
                <a:path w="1904" h="1089025">
                  <a:moveTo>
                    <a:pt x="0" y="723608"/>
                  </a:moveTo>
                  <a:lnTo>
                    <a:pt x="0" y="703288"/>
                  </a:lnTo>
                </a:path>
                <a:path w="1904" h="1089025">
                  <a:moveTo>
                    <a:pt x="1681" y="685508"/>
                  </a:moveTo>
                  <a:lnTo>
                    <a:pt x="1681" y="703288"/>
                  </a:lnTo>
                </a:path>
                <a:path w="1904" h="1089025">
                  <a:moveTo>
                    <a:pt x="0" y="703288"/>
                  </a:moveTo>
                  <a:lnTo>
                    <a:pt x="0" y="685508"/>
                  </a:lnTo>
                </a:path>
                <a:path w="1904" h="1089025">
                  <a:moveTo>
                    <a:pt x="1681" y="127"/>
                  </a:moveTo>
                  <a:lnTo>
                    <a:pt x="1681" y="21152"/>
                  </a:lnTo>
                </a:path>
                <a:path w="1904" h="1089025">
                  <a:moveTo>
                    <a:pt x="0" y="21029"/>
                  </a:moveTo>
                  <a:lnTo>
                    <a:pt x="0" y="0"/>
                  </a:lnTo>
                </a:path>
              </a:pathLst>
            </a:custGeom>
            <a:ln w="3175">
              <a:solidFill>
                <a:srgbClr val="817D85"/>
              </a:solidFill>
            </a:ln>
          </p:spPr>
          <p:txBody>
            <a:bodyPr wrap="square" lIns="0" tIns="0" rIns="0" bIns="0" rtlCol="0"/>
            <a:lstStyle/>
            <a:p>
              <a:endParaRPr lang="fr-FR" noProof="0" dirty="0"/>
            </a:p>
          </p:txBody>
        </p:sp>
        <p:sp>
          <p:nvSpPr>
            <p:cNvPr id="7790" name="object 7790"/>
            <p:cNvSpPr/>
            <p:nvPr/>
          </p:nvSpPr>
          <p:spPr>
            <a:xfrm>
              <a:off x="8619338" y="5332615"/>
              <a:ext cx="3810" cy="1089025"/>
            </a:xfrm>
            <a:custGeom>
              <a:avLst/>
              <a:gdLst/>
              <a:ahLst/>
              <a:cxnLst/>
              <a:rect l="l" t="t" r="r" b="b"/>
              <a:pathLst>
                <a:path w="3809" h="1089025">
                  <a:moveTo>
                    <a:pt x="3594" y="654621"/>
                  </a:moveTo>
                  <a:lnTo>
                    <a:pt x="0" y="654621"/>
                  </a:lnTo>
                  <a:lnTo>
                    <a:pt x="0" y="1088542"/>
                  </a:lnTo>
                  <a:lnTo>
                    <a:pt x="3594" y="1088542"/>
                  </a:lnTo>
                  <a:lnTo>
                    <a:pt x="3594" y="654621"/>
                  </a:lnTo>
                  <a:close/>
                </a:path>
                <a:path w="3809" h="1089025">
                  <a:moveTo>
                    <a:pt x="3594" y="0"/>
                  </a:moveTo>
                  <a:lnTo>
                    <a:pt x="0" y="0"/>
                  </a:lnTo>
                  <a:lnTo>
                    <a:pt x="0" y="20751"/>
                  </a:lnTo>
                  <a:lnTo>
                    <a:pt x="3594" y="20751"/>
                  </a:lnTo>
                  <a:lnTo>
                    <a:pt x="3594" y="0"/>
                  </a:lnTo>
                  <a:close/>
                </a:path>
              </a:pathLst>
            </a:custGeom>
            <a:solidFill>
              <a:srgbClr val="817D84"/>
            </a:solidFill>
          </p:spPr>
          <p:txBody>
            <a:bodyPr wrap="square" lIns="0" tIns="0" rIns="0" bIns="0" rtlCol="0"/>
            <a:lstStyle/>
            <a:p>
              <a:endParaRPr lang="fr-FR" noProof="0" dirty="0"/>
            </a:p>
          </p:txBody>
        </p:sp>
        <p:sp>
          <p:nvSpPr>
            <p:cNvPr id="7791" name="object 7791"/>
            <p:cNvSpPr/>
            <p:nvPr/>
          </p:nvSpPr>
          <p:spPr>
            <a:xfrm>
              <a:off x="8619337" y="5332331"/>
              <a:ext cx="3810" cy="1089025"/>
            </a:xfrm>
            <a:custGeom>
              <a:avLst/>
              <a:gdLst/>
              <a:ahLst/>
              <a:cxnLst/>
              <a:rect l="l" t="t" r="r" b="b"/>
              <a:pathLst>
                <a:path w="3809" h="1089025">
                  <a:moveTo>
                    <a:pt x="3602" y="823810"/>
                  </a:moveTo>
                  <a:lnTo>
                    <a:pt x="3602" y="1088962"/>
                  </a:lnTo>
                </a:path>
                <a:path w="3809" h="1089025">
                  <a:moveTo>
                    <a:pt x="0" y="1088816"/>
                  </a:moveTo>
                  <a:lnTo>
                    <a:pt x="0" y="823810"/>
                  </a:lnTo>
                </a:path>
                <a:path w="3809" h="1089025">
                  <a:moveTo>
                    <a:pt x="3602" y="723480"/>
                  </a:moveTo>
                  <a:lnTo>
                    <a:pt x="3602" y="823810"/>
                  </a:lnTo>
                </a:path>
                <a:path w="3809" h="1089025">
                  <a:moveTo>
                    <a:pt x="0" y="823810"/>
                  </a:moveTo>
                  <a:lnTo>
                    <a:pt x="0" y="723480"/>
                  </a:lnTo>
                </a:path>
                <a:path w="3809" h="1089025">
                  <a:moveTo>
                    <a:pt x="3602" y="654900"/>
                  </a:moveTo>
                  <a:lnTo>
                    <a:pt x="3602" y="685380"/>
                  </a:lnTo>
                </a:path>
                <a:path w="3809" h="1089025">
                  <a:moveTo>
                    <a:pt x="0" y="685380"/>
                  </a:moveTo>
                  <a:lnTo>
                    <a:pt x="0" y="654900"/>
                  </a:lnTo>
                </a:path>
                <a:path w="3809" h="1089025">
                  <a:moveTo>
                    <a:pt x="3602" y="703160"/>
                  </a:moveTo>
                  <a:lnTo>
                    <a:pt x="3602" y="723480"/>
                  </a:lnTo>
                </a:path>
                <a:path w="3809" h="1089025">
                  <a:moveTo>
                    <a:pt x="0" y="723480"/>
                  </a:moveTo>
                  <a:lnTo>
                    <a:pt x="0" y="703160"/>
                  </a:lnTo>
                </a:path>
                <a:path w="3809" h="1089025">
                  <a:moveTo>
                    <a:pt x="3602" y="685380"/>
                  </a:moveTo>
                  <a:lnTo>
                    <a:pt x="3602" y="703160"/>
                  </a:lnTo>
                </a:path>
                <a:path w="3809" h="1089025">
                  <a:moveTo>
                    <a:pt x="0" y="703160"/>
                  </a:moveTo>
                  <a:lnTo>
                    <a:pt x="0" y="685380"/>
                  </a:lnTo>
                </a:path>
                <a:path w="3809" h="1089025">
                  <a:moveTo>
                    <a:pt x="3602" y="272"/>
                  </a:moveTo>
                  <a:lnTo>
                    <a:pt x="3602" y="21288"/>
                  </a:lnTo>
                </a:path>
                <a:path w="3809" h="1089025">
                  <a:moveTo>
                    <a:pt x="0" y="21025"/>
                  </a:moveTo>
                  <a:lnTo>
                    <a:pt x="0" y="0"/>
                  </a:lnTo>
                </a:path>
              </a:pathLst>
            </a:custGeom>
            <a:ln w="3175">
              <a:solidFill>
                <a:srgbClr val="817D84"/>
              </a:solidFill>
            </a:ln>
          </p:spPr>
          <p:txBody>
            <a:bodyPr wrap="square" lIns="0" tIns="0" rIns="0" bIns="0" rtlCol="0"/>
            <a:lstStyle/>
            <a:p>
              <a:endParaRPr lang="fr-FR" noProof="0" dirty="0"/>
            </a:p>
          </p:txBody>
        </p:sp>
        <p:sp>
          <p:nvSpPr>
            <p:cNvPr id="7792" name="object 7792"/>
            <p:cNvSpPr/>
            <p:nvPr/>
          </p:nvSpPr>
          <p:spPr>
            <a:xfrm>
              <a:off x="8622931" y="5332882"/>
              <a:ext cx="3810" cy="1089025"/>
            </a:xfrm>
            <a:custGeom>
              <a:avLst/>
              <a:gdLst/>
              <a:ahLst/>
              <a:cxnLst/>
              <a:rect l="l" t="t" r="r" b="b"/>
              <a:pathLst>
                <a:path w="3809" h="1089025">
                  <a:moveTo>
                    <a:pt x="3606" y="654354"/>
                  </a:moveTo>
                  <a:lnTo>
                    <a:pt x="0" y="654354"/>
                  </a:lnTo>
                  <a:lnTo>
                    <a:pt x="0" y="1088415"/>
                  </a:lnTo>
                  <a:lnTo>
                    <a:pt x="3606" y="1088415"/>
                  </a:lnTo>
                  <a:lnTo>
                    <a:pt x="3606" y="654354"/>
                  </a:lnTo>
                  <a:close/>
                </a:path>
                <a:path w="3809" h="1089025">
                  <a:moveTo>
                    <a:pt x="3606" y="0"/>
                  </a:moveTo>
                  <a:lnTo>
                    <a:pt x="0" y="0"/>
                  </a:lnTo>
                  <a:lnTo>
                    <a:pt x="0" y="20739"/>
                  </a:lnTo>
                  <a:lnTo>
                    <a:pt x="3606" y="20739"/>
                  </a:lnTo>
                  <a:lnTo>
                    <a:pt x="3606" y="0"/>
                  </a:lnTo>
                  <a:close/>
                </a:path>
              </a:pathLst>
            </a:custGeom>
            <a:solidFill>
              <a:srgbClr val="817D84"/>
            </a:solidFill>
          </p:spPr>
          <p:txBody>
            <a:bodyPr wrap="square" lIns="0" tIns="0" rIns="0" bIns="0" rtlCol="0"/>
            <a:lstStyle/>
            <a:p>
              <a:endParaRPr lang="fr-FR" noProof="0" dirty="0"/>
            </a:p>
          </p:txBody>
        </p:sp>
        <p:sp>
          <p:nvSpPr>
            <p:cNvPr id="7793" name="object 7793"/>
            <p:cNvSpPr/>
            <p:nvPr/>
          </p:nvSpPr>
          <p:spPr>
            <a:xfrm>
              <a:off x="8622940" y="5332603"/>
              <a:ext cx="3810" cy="1089025"/>
            </a:xfrm>
            <a:custGeom>
              <a:avLst/>
              <a:gdLst/>
              <a:ahLst/>
              <a:cxnLst/>
              <a:rect l="l" t="t" r="r" b="b"/>
              <a:pathLst>
                <a:path w="3809" h="1089025">
                  <a:moveTo>
                    <a:pt x="3602" y="823537"/>
                  </a:moveTo>
                  <a:lnTo>
                    <a:pt x="3602" y="1088835"/>
                  </a:lnTo>
                </a:path>
                <a:path w="3809" h="1089025">
                  <a:moveTo>
                    <a:pt x="0" y="1088689"/>
                  </a:moveTo>
                  <a:lnTo>
                    <a:pt x="0" y="823537"/>
                  </a:lnTo>
                </a:path>
                <a:path w="3809" h="1089025">
                  <a:moveTo>
                    <a:pt x="3602" y="723207"/>
                  </a:moveTo>
                  <a:lnTo>
                    <a:pt x="3602" y="823537"/>
                  </a:lnTo>
                </a:path>
                <a:path w="3809" h="1089025">
                  <a:moveTo>
                    <a:pt x="0" y="823537"/>
                  </a:moveTo>
                  <a:lnTo>
                    <a:pt x="0" y="723207"/>
                  </a:lnTo>
                </a:path>
                <a:path w="3809" h="1089025">
                  <a:moveTo>
                    <a:pt x="3602" y="654627"/>
                  </a:moveTo>
                  <a:lnTo>
                    <a:pt x="3602" y="685107"/>
                  </a:lnTo>
                </a:path>
                <a:path w="3809" h="1089025">
                  <a:moveTo>
                    <a:pt x="0" y="685107"/>
                  </a:moveTo>
                  <a:lnTo>
                    <a:pt x="0" y="654627"/>
                  </a:lnTo>
                </a:path>
                <a:path w="3809" h="1089025">
                  <a:moveTo>
                    <a:pt x="3602" y="702887"/>
                  </a:moveTo>
                  <a:lnTo>
                    <a:pt x="3602" y="723207"/>
                  </a:lnTo>
                </a:path>
                <a:path w="3809" h="1089025">
                  <a:moveTo>
                    <a:pt x="0" y="723207"/>
                  </a:moveTo>
                  <a:lnTo>
                    <a:pt x="0" y="702887"/>
                  </a:lnTo>
                </a:path>
                <a:path w="3809" h="1089025">
                  <a:moveTo>
                    <a:pt x="3602" y="685107"/>
                  </a:moveTo>
                  <a:lnTo>
                    <a:pt x="3602" y="702887"/>
                  </a:lnTo>
                </a:path>
                <a:path w="3809" h="1089025">
                  <a:moveTo>
                    <a:pt x="0" y="702887"/>
                  </a:moveTo>
                  <a:lnTo>
                    <a:pt x="0" y="685107"/>
                  </a:lnTo>
                </a:path>
                <a:path w="3809" h="1089025">
                  <a:moveTo>
                    <a:pt x="3602" y="272"/>
                  </a:moveTo>
                  <a:lnTo>
                    <a:pt x="3602" y="21279"/>
                  </a:lnTo>
                </a:path>
                <a:path w="3809" h="1089025">
                  <a:moveTo>
                    <a:pt x="0" y="21015"/>
                  </a:moveTo>
                  <a:lnTo>
                    <a:pt x="0" y="0"/>
                  </a:lnTo>
                </a:path>
              </a:pathLst>
            </a:custGeom>
            <a:ln w="3175">
              <a:solidFill>
                <a:srgbClr val="817D84"/>
              </a:solidFill>
            </a:ln>
          </p:spPr>
          <p:txBody>
            <a:bodyPr wrap="square" lIns="0" tIns="0" rIns="0" bIns="0" rtlCol="0"/>
            <a:lstStyle/>
            <a:p>
              <a:endParaRPr lang="fr-FR" noProof="0" dirty="0"/>
            </a:p>
          </p:txBody>
        </p:sp>
        <p:sp>
          <p:nvSpPr>
            <p:cNvPr id="7794" name="object 7794"/>
            <p:cNvSpPr/>
            <p:nvPr/>
          </p:nvSpPr>
          <p:spPr>
            <a:xfrm>
              <a:off x="8626539" y="5333161"/>
              <a:ext cx="3810" cy="1088390"/>
            </a:xfrm>
            <a:custGeom>
              <a:avLst/>
              <a:gdLst/>
              <a:ahLst/>
              <a:cxnLst/>
              <a:rect l="l" t="t" r="r" b="b"/>
              <a:pathLst>
                <a:path w="3809" h="1088389">
                  <a:moveTo>
                    <a:pt x="3606" y="654075"/>
                  </a:moveTo>
                  <a:lnTo>
                    <a:pt x="0" y="654075"/>
                  </a:lnTo>
                  <a:lnTo>
                    <a:pt x="0" y="1088288"/>
                  </a:lnTo>
                  <a:lnTo>
                    <a:pt x="3606" y="1088288"/>
                  </a:lnTo>
                  <a:lnTo>
                    <a:pt x="3606" y="654075"/>
                  </a:lnTo>
                  <a:close/>
                </a:path>
                <a:path w="3809" h="1088389">
                  <a:moveTo>
                    <a:pt x="3606" y="0"/>
                  </a:moveTo>
                  <a:lnTo>
                    <a:pt x="0" y="0"/>
                  </a:lnTo>
                  <a:lnTo>
                    <a:pt x="0" y="20726"/>
                  </a:lnTo>
                  <a:lnTo>
                    <a:pt x="3606" y="20726"/>
                  </a:lnTo>
                  <a:lnTo>
                    <a:pt x="3606" y="0"/>
                  </a:lnTo>
                  <a:close/>
                </a:path>
              </a:pathLst>
            </a:custGeom>
            <a:solidFill>
              <a:srgbClr val="817D84"/>
            </a:solidFill>
          </p:spPr>
          <p:txBody>
            <a:bodyPr wrap="square" lIns="0" tIns="0" rIns="0" bIns="0" rtlCol="0"/>
            <a:lstStyle/>
            <a:p>
              <a:endParaRPr lang="fr-FR" noProof="0" dirty="0"/>
            </a:p>
          </p:txBody>
        </p:sp>
        <p:sp>
          <p:nvSpPr>
            <p:cNvPr id="7795" name="object 7795"/>
            <p:cNvSpPr/>
            <p:nvPr/>
          </p:nvSpPr>
          <p:spPr>
            <a:xfrm>
              <a:off x="8626543" y="5332876"/>
              <a:ext cx="3810" cy="1089025"/>
            </a:xfrm>
            <a:custGeom>
              <a:avLst/>
              <a:gdLst/>
              <a:ahLst/>
              <a:cxnLst/>
              <a:rect l="l" t="t" r="r" b="b"/>
              <a:pathLst>
                <a:path w="3809" h="1089025">
                  <a:moveTo>
                    <a:pt x="3602" y="823265"/>
                  </a:moveTo>
                  <a:lnTo>
                    <a:pt x="3602" y="1088695"/>
                  </a:lnTo>
                </a:path>
                <a:path w="3809" h="1089025">
                  <a:moveTo>
                    <a:pt x="0" y="1088562"/>
                  </a:moveTo>
                  <a:lnTo>
                    <a:pt x="0" y="823265"/>
                  </a:lnTo>
                </a:path>
                <a:path w="3809" h="1089025">
                  <a:moveTo>
                    <a:pt x="3602" y="722935"/>
                  </a:moveTo>
                  <a:lnTo>
                    <a:pt x="3602" y="823265"/>
                  </a:lnTo>
                </a:path>
                <a:path w="3809" h="1089025">
                  <a:moveTo>
                    <a:pt x="0" y="823265"/>
                  </a:moveTo>
                  <a:lnTo>
                    <a:pt x="0" y="722935"/>
                  </a:lnTo>
                </a:path>
                <a:path w="3809" h="1089025">
                  <a:moveTo>
                    <a:pt x="3602" y="654355"/>
                  </a:moveTo>
                  <a:lnTo>
                    <a:pt x="3602" y="684835"/>
                  </a:lnTo>
                </a:path>
                <a:path w="3809" h="1089025">
                  <a:moveTo>
                    <a:pt x="0" y="684835"/>
                  </a:moveTo>
                  <a:lnTo>
                    <a:pt x="0" y="654355"/>
                  </a:lnTo>
                </a:path>
                <a:path w="3809" h="1089025">
                  <a:moveTo>
                    <a:pt x="3602" y="702615"/>
                  </a:moveTo>
                  <a:lnTo>
                    <a:pt x="3602" y="722935"/>
                  </a:lnTo>
                </a:path>
                <a:path w="3809" h="1089025">
                  <a:moveTo>
                    <a:pt x="0" y="722935"/>
                  </a:moveTo>
                  <a:lnTo>
                    <a:pt x="0" y="702615"/>
                  </a:lnTo>
                </a:path>
                <a:path w="3809" h="1089025">
                  <a:moveTo>
                    <a:pt x="3602" y="684835"/>
                  </a:moveTo>
                  <a:lnTo>
                    <a:pt x="3602" y="702615"/>
                  </a:lnTo>
                </a:path>
                <a:path w="3809" h="1089025">
                  <a:moveTo>
                    <a:pt x="0" y="702615"/>
                  </a:moveTo>
                  <a:lnTo>
                    <a:pt x="0" y="684835"/>
                  </a:lnTo>
                </a:path>
                <a:path w="3809" h="1089025">
                  <a:moveTo>
                    <a:pt x="3602" y="272"/>
                  </a:moveTo>
                  <a:lnTo>
                    <a:pt x="3602" y="21270"/>
                  </a:lnTo>
                </a:path>
                <a:path w="3809" h="1089025">
                  <a:moveTo>
                    <a:pt x="0" y="21006"/>
                  </a:moveTo>
                  <a:lnTo>
                    <a:pt x="0" y="0"/>
                  </a:lnTo>
                </a:path>
              </a:pathLst>
            </a:custGeom>
            <a:ln w="3175">
              <a:solidFill>
                <a:srgbClr val="817D84"/>
              </a:solidFill>
            </a:ln>
          </p:spPr>
          <p:txBody>
            <a:bodyPr wrap="square" lIns="0" tIns="0" rIns="0" bIns="0" rtlCol="0"/>
            <a:lstStyle/>
            <a:p>
              <a:endParaRPr lang="fr-FR" noProof="0" dirty="0"/>
            </a:p>
          </p:txBody>
        </p:sp>
        <p:sp>
          <p:nvSpPr>
            <p:cNvPr id="7796" name="object 7796"/>
            <p:cNvSpPr/>
            <p:nvPr/>
          </p:nvSpPr>
          <p:spPr>
            <a:xfrm>
              <a:off x="8630146" y="5333301"/>
              <a:ext cx="2540" cy="1088390"/>
            </a:xfrm>
            <a:custGeom>
              <a:avLst/>
              <a:gdLst/>
              <a:ahLst/>
              <a:cxnLst/>
              <a:rect l="l" t="t" r="r" b="b"/>
              <a:pathLst>
                <a:path w="2540" h="1088389">
                  <a:moveTo>
                    <a:pt x="1917" y="653935"/>
                  </a:moveTo>
                  <a:lnTo>
                    <a:pt x="0" y="653935"/>
                  </a:lnTo>
                  <a:lnTo>
                    <a:pt x="0" y="1088275"/>
                  </a:lnTo>
                  <a:lnTo>
                    <a:pt x="1917" y="1088275"/>
                  </a:lnTo>
                  <a:lnTo>
                    <a:pt x="1917" y="653935"/>
                  </a:lnTo>
                  <a:close/>
                </a:path>
                <a:path w="2540" h="1088389">
                  <a:moveTo>
                    <a:pt x="1917" y="0"/>
                  </a:moveTo>
                  <a:lnTo>
                    <a:pt x="0" y="0"/>
                  </a:lnTo>
                  <a:lnTo>
                    <a:pt x="0" y="20853"/>
                  </a:lnTo>
                  <a:lnTo>
                    <a:pt x="1917" y="20853"/>
                  </a:lnTo>
                  <a:lnTo>
                    <a:pt x="1917" y="0"/>
                  </a:lnTo>
                  <a:close/>
                </a:path>
              </a:pathLst>
            </a:custGeom>
            <a:solidFill>
              <a:srgbClr val="817D84"/>
            </a:solidFill>
          </p:spPr>
          <p:txBody>
            <a:bodyPr wrap="square" lIns="0" tIns="0" rIns="0" bIns="0" rtlCol="0"/>
            <a:lstStyle/>
            <a:p>
              <a:endParaRPr lang="fr-FR" noProof="0" dirty="0"/>
            </a:p>
          </p:txBody>
        </p:sp>
        <p:sp>
          <p:nvSpPr>
            <p:cNvPr id="7797" name="object 7797"/>
            <p:cNvSpPr/>
            <p:nvPr/>
          </p:nvSpPr>
          <p:spPr>
            <a:xfrm>
              <a:off x="8630146" y="5333149"/>
              <a:ext cx="2540" cy="1089025"/>
            </a:xfrm>
            <a:custGeom>
              <a:avLst/>
              <a:gdLst/>
              <a:ahLst/>
              <a:cxnLst/>
              <a:rect l="l" t="t" r="r" b="b"/>
              <a:pathLst>
                <a:path w="2540" h="1089025">
                  <a:moveTo>
                    <a:pt x="1921" y="822992"/>
                  </a:moveTo>
                  <a:lnTo>
                    <a:pt x="1921" y="1088422"/>
                  </a:lnTo>
                </a:path>
                <a:path w="2540" h="1089025">
                  <a:moveTo>
                    <a:pt x="0" y="1088422"/>
                  </a:moveTo>
                  <a:lnTo>
                    <a:pt x="0" y="822992"/>
                  </a:lnTo>
                </a:path>
                <a:path w="2540" h="1089025">
                  <a:moveTo>
                    <a:pt x="1921" y="722662"/>
                  </a:moveTo>
                  <a:lnTo>
                    <a:pt x="1921" y="822992"/>
                  </a:lnTo>
                </a:path>
                <a:path w="2540" h="1089025">
                  <a:moveTo>
                    <a:pt x="0" y="822992"/>
                  </a:moveTo>
                  <a:lnTo>
                    <a:pt x="0" y="722662"/>
                  </a:lnTo>
                </a:path>
                <a:path w="2540" h="1089025">
                  <a:moveTo>
                    <a:pt x="1921" y="654082"/>
                  </a:moveTo>
                  <a:lnTo>
                    <a:pt x="1921" y="684562"/>
                  </a:lnTo>
                </a:path>
                <a:path w="2540" h="1089025">
                  <a:moveTo>
                    <a:pt x="0" y="684562"/>
                  </a:moveTo>
                  <a:lnTo>
                    <a:pt x="0" y="654082"/>
                  </a:lnTo>
                </a:path>
                <a:path w="2540" h="1089025">
                  <a:moveTo>
                    <a:pt x="1921" y="702342"/>
                  </a:moveTo>
                  <a:lnTo>
                    <a:pt x="1921" y="722662"/>
                  </a:lnTo>
                </a:path>
                <a:path w="2540" h="1089025">
                  <a:moveTo>
                    <a:pt x="0" y="722662"/>
                  </a:moveTo>
                  <a:lnTo>
                    <a:pt x="0" y="702342"/>
                  </a:lnTo>
                </a:path>
                <a:path w="2540" h="1089025">
                  <a:moveTo>
                    <a:pt x="1921" y="684562"/>
                  </a:moveTo>
                  <a:lnTo>
                    <a:pt x="1921" y="702342"/>
                  </a:lnTo>
                </a:path>
                <a:path w="2540" h="1089025">
                  <a:moveTo>
                    <a:pt x="0" y="702342"/>
                  </a:moveTo>
                  <a:lnTo>
                    <a:pt x="0" y="684562"/>
                  </a:lnTo>
                </a:path>
                <a:path w="2540" h="1089025">
                  <a:moveTo>
                    <a:pt x="1921" y="145"/>
                  </a:moveTo>
                  <a:lnTo>
                    <a:pt x="1921" y="21138"/>
                  </a:lnTo>
                </a:path>
                <a:path w="2540" h="1089025">
                  <a:moveTo>
                    <a:pt x="0" y="20997"/>
                  </a:moveTo>
                  <a:lnTo>
                    <a:pt x="0" y="0"/>
                  </a:lnTo>
                </a:path>
              </a:pathLst>
            </a:custGeom>
            <a:ln w="3175">
              <a:solidFill>
                <a:srgbClr val="817D84"/>
              </a:solidFill>
            </a:ln>
          </p:spPr>
          <p:txBody>
            <a:bodyPr wrap="square" lIns="0" tIns="0" rIns="0" bIns="0" rtlCol="0"/>
            <a:lstStyle/>
            <a:p>
              <a:endParaRPr lang="fr-FR" noProof="0" dirty="0"/>
            </a:p>
          </p:txBody>
        </p:sp>
        <p:sp>
          <p:nvSpPr>
            <p:cNvPr id="7798" name="object 7798"/>
            <p:cNvSpPr/>
            <p:nvPr/>
          </p:nvSpPr>
          <p:spPr>
            <a:xfrm>
              <a:off x="8632063" y="5333580"/>
              <a:ext cx="3810" cy="1088390"/>
            </a:xfrm>
            <a:custGeom>
              <a:avLst/>
              <a:gdLst/>
              <a:ahLst/>
              <a:cxnLst/>
              <a:rect l="l" t="t" r="r" b="b"/>
              <a:pathLst>
                <a:path w="3809" h="1088389">
                  <a:moveTo>
                    <a:pt x="3606" y="653656"/>
                  </a:moveTo>
                  <a:lnTo>
                    <a:pt x="0" y="653656"/>
                  </a:lnTo>
                  <a:lnTo>
                    <a:pt x="0" y="1087996"/>
                  </a:lnTo>
                  <a:lnTo>
                    <a:pt x="3606" y="1087996"/>
                  </a:lnTo>
                  <a:lnTo>
                    <a:pt x="3606" y="653656"/>
                  </a:lnTo>
                  <a:close/>
                </a:path>
                <a:path w="3809" h="1088389">
                  <a:moveTo>
                    <a:pt x="3606" y="0"/>
                  </a:moveTo>
                  <a:lnTo>
                    <a:pt x="0" y="0"/>
                  </a:lnTo>
                  <a:lnTo>
                    <a:pt x="0" y="20713"/>
                  </a:lnTo>
                  <a:lnTo>
                    <a:pt x="3606" y="20713"/>
                  </a:lnTo>
                  <a:lnTo>
                    <a:pt x="3606" y="0"/>
                  </a:lnTo>
                  <a:close/>
                </a:path>
              </a:pathLst>
            </a:custGeom>
            <a:solidFill>
              <a:srgbClr val="807C84"/>
            </a:solidFill>
          </p:spPr>
          <p:txBody>
            <a:bodyPr wrap="square" lIns="0" tIns="0" rIns="0" bIns="0" rtlCol="0"/>
            <a:lstStyle/>
            <a:p>
              <a:endParaRPr lang="fr-FR" noProof="0" dirty="0"/>
            </a:p>
          </p:txBody>
        </p:sp>
        <p:sp>
          <p:nvSpPr>
            <p:cNvPr id="7799" name="object 7799"/>
            <p:cNvSpPr/>
            <p:nvPr/>
          </p:nvSpPr>
          <p:spPr>
            <a:xfrm>
              <a:off x="8632067" y="5333295"/>
              <a:ext cx="3810" cy="1088390"/>
            </a:xfrm>
            <a:custGeom>
              <a:avLst/>
              <a:gdLst/>
              <a:ahLst/>
              <a:cxnLst/>
              <a:rect l="l" t="t" r="r" b="b"/>
              <a:pathLst>
                <a:path w="3809" h="1088389">
                  <a:moveTo>
                    <a:pt x="3602" y="822846"/>
                  </a:moveTo>
                  <a:lnTo>
                    <a:pt x="3602" y="1088276"/>
                  </a:lnTo>
                </a:path>
                <a:path w="3809" h="1088389">
                  <a:moveTo>
                    <a:pt x="0" y="1088276"/>
                  </a:moveTo>
                  <a:lnTo>
                    <a:pt x="0" y="822846"/>
                  </a:lnTo>
                </a:path>
                <a:path w="3809" h="1088389">
                  <a:moveTo>
                    <a:pt x="3602" y="722516"/>
                  </a:moveTo>
                  <a:lnTo>
                    <a:pt x="3602" y="822846"/>
                  </a:lnTo>
                </a:path>
                <a:path w="3809" h="1088389">
                  <a:moveTo>
                    <a:pt x="0" y="822846"/>
                  </a:moveTo>
                  <a:lnTo>
                    <a:pt x="0" y="722516"/>
                  </a:lnTo>
                </a:path>
                <a:path w="3809" h="1088389">
                  <a:moveTo>
                    <a:pt x="3602" y="653936"/>
                  </a:moveTo>
                  <a:lnTo>
                    <a:pt x="3602" y="684416"/>
                  </a:lnTo>
                </a:path>
                <a:path w="3809" h="1088389">
                  <a:moveTo>
                    <a:pt x="0" y="684416"/>
                  </a:moveTo>
                  <a:lnTo>
                    <a:pt x="0" y="653936"/>
                  </a:lnTo>
                </a:path>
                <a:path w="3809" h="1088389">
                  <a:moveTo>
                    <a:pt x="3602" y="702196"/>
                  </a:moveTo>
                  <a:lnTo>
                    <a:pt x="3602" y="722516"/>
                  </a:lnTo>
                </a:path>
                <a:path w="3809" h="1088389">
                  <a:moveTo>
                    <a:pt x="0" y="722516"/>
                  </a:moveTo>
                  <a:lnTo>
                    <a:pt x="0" y="702196"/>
                  </a:lnTo>
                </a:path>
                <a:path w="3809" h="1088389">
                  <a:moveTo>
                    <a:pt x="3602" y="684416"/>
                  </a:moveTo>
                  <a:lnTo>
                    <a:pt x="3602" y="702196"/>
                  </a:lnTo>
                </a:path>
                <a:path w="3809" h="1088389">
                  <a:moveTo>
                    <a:pt x="0" y="702196"/>
                  </a:moveTo>
                  <a:lnTo>
                    <a:pt x="0" y="684416"/>
                  </a:lnTo>
                </a:path>
                <a:path w="3809" h="1088389">
                  <a:moveTo>
                    <a:pt x="3602" y="272"/>
                  </a:moveTo>
                  <a:lnTo>
                    <a:pt x="3602" y="21256"/>
                  </a:lnTo>
                </a:path>
                <a:path w="3809" h="1088389">
                  <a:moveTo>
                    <a:pt x="0" y="20992"/>
                  </a:moveTo>
                  <a:lnTo>
                    <a:pt x="0" y="0"/>
                  </a:lnTo>
                </a:path>
              </a:pathLst>
            </a:custGeom>
            <a:ln w="3175">
              <a:solidFill>
                <a:srgbClr val="807C84"/>
              </a:solidFill>
            </a:ln>
          </p:spPr>
          <p:txBody>
            <a:bodyPr wrap="square" lIns="0" tIns="0" rIns="0" bIns="0" rtlCol="0"/>
            <a:lstStyle/>
            <a:p>
              <a:endParaRPr lang="fr-FR" noProof="0" dirty="0"/>
            </a:p>
          </p:txBody>
        </p:sp>
        <p:sp>
          <p:nvSpPr>
            <p:cNvPr id="7800" name="object 7800"/>
            <p:cNvSpPr/>
            <p:nvPr/>
          </p:nvSpPr>
          <p:spPr>
            <a:xfrm>
              <a:off x="8635670" y="5333847"/>
              <a:ext cx="3810" cy="1087755"/>
            </a:xfrm>
            <a:custGeom>
              <a:avLst/>
              <a:gdLst/>
              <a:ahLst/>
              <a:cxnLst/>
              <a:rect l="l" t="t" r="r" b="b"/>
              <a:pathLst>
                <a:path w="3809" h="1087754">
                  <a:moveTo>
                    <a:pt x="3594" y="653389"/>
                  </a:moveTo>
                  <a:lnTo>
                    <a:pt x="0" y="653389"/>
                  </a:lnTo>
                  <a:lnTo>
                    <a:pt x="0" y="1087729"/>
                  </a:lnTo>
                  <a:lnTo>
                    <a:pt x="3594" y="1087729"/>
                  </a:lnTo>
                  <a:lnTo>
                    <a:pt x="3594" y="653389"/>
                  </a:lnTo>
                  <a:close/>
                </a:path>
                <a:path w="3809" h="1087754">
                  <a:moveTo>
                    <a:pt x="3594" y="0"/>
                  </a:moveTo>
                  <a:lnTo>
                    <a:pt x="0" y="0"/>
                  </a:lnTo>
                  <a:lnTo>
                    <a:pt x="0" y="20713"/>
                  </a:lnTo>
                  <a:lnTo>
                    <a:pt x="3594" y="20713"/>
                  </a:lnTo>
                  <a:lnTo>
                    <a:pt x="3594" y="0"/>
                  </a:lnTo>
                  <a:close/>
                </a:path>
              </a:pathLst>
            </a:custGeom>
            <a:solidFill>
              <a:srgbClr val="807C84"/>
            </a:solidFill>
          </p:spPr>
          <p:txBody>
            <a:bodyPr wrap="square" lIns="0" tIns="0" rIns="0" bIns="0" rtlCol="0"/>
            <a:lstStyle/>
            <a:p>
              <a:endParaRPr lang="fr-FR" noProof="0" dirty="0"/>
            </a:p>
          </p:txBody>
        </p:sp>
        <p:sp>
          <p:nvSpPr>
            <p:cNvPr id="7801" name="object 7801"/>
            <p:cNvSpPr/>
            <p:nvPr/>
          </p:nvSpPr>
          <p:spPr>
            <a:xfrm>
              <a:off x="8635670" y="5333568"/>
              <a:ext cx="3810" cy="1088390"/>
            </a:xfrm>
            <a:custGeom>
              <a:avLst/>
              <a:gdLst/>
              <a:ahLst/>
              <a:cxnLst/>
              <a:rect l="l" t="t" r="r" b="b"/>
              <a:pathLst>
                <a:path w="3809" h="1088389">
                  <a:moveTo>
                    <a:pt x="3602" y="822573"/>
                  </a:moveTo>
                  <a:lnTo>
                    <a:pt x="3602" y="1088003"/>
                  </a:lnTo>
                </a:path>
                <a:path w="3809" h="1088389">
                  <a:moveTo>
                    <a:pt x="0" y="1088003"/>
                  </a:moveTo>
                  <a:lnTo>
                    <a:pt x="0" y="822573"/>
                  </a:lnTo>
                </a:path>
                <a:path w="3809" h="1088389">
                  <a:moveTo>
                    <a:pt x="3602" y="722243"/>
                  </a:moveTo>
                  <a:lnTo>
                    <a:pt x="3602" y="822573"/>
                  </a:lnTo>
                </a:path>
                <a:path w="3809" h="1088389">
                  <a:moveTo>
                    <a:pt x="0" y="822573"/>
                  </a:moveTo>
                  <a:lnTo>
                    <a:pt x="0" y="722243"/>
                  </a:lnTo>
                </a:path>
                <a:path w="3809" h="1088389">
                  <a:moveTo>
                    <a:pt x="3602" y="653663"/>
                  </a:moveTo>
                  <a:lnTo>
                    <a:pt x="3602" y="684143"/>
                  </a:lnTo>
                </a:path>
                <a:path w="3809" h="1088389">
                  <a:moveTo>
                    <a:pt x="0" y="684143"/>
                  </a:moveTo>
                  <a:lnTo>
                    <a:pt x="0" y="653663"/>
                  </a:lnTo>
                </a:path>
                <a:path w="3809" h="1088389">
                  <a:moveTo>
                    <a:pt x="3602" y="701923"/>
                  </a:moveTo>
                  <a:lnTo>
                    <a:pt x="3602" y="722243"/>
                  </a:lnTo>
                </a:path>
                <a:path w="3809" h="1088389">
                  <a:moveTo>
                    <a:pt x="0" y="722243"/>
                  </a:moveTo>
                  <a:lnTo>
                    <a:pt x="0" y="701923"/>
                  </a:lnTo>
                </a:path>
                <a:path w="3809" h="1088389">
                  <a:moveTo>
                    <a:pt x="3602" y="684143"/>
                  </a:moveTo>
                  <a:lnTo>
                    <a:pt x="3602" y="701923"/>
                  </a:lnTo>
                </a:path>
                <a:path w="3809" h="1088389">
                  <a:moveTo>
                    <a:pt x="0" y="701923"/>
                  </a:moveTo>
                  <a:lnTo>
                    <a:pt x="0" y="684143"/>
                  </a:lnTo>
                </a:path>
                <a:path w="3809" h="1088389">
                  <a:moveTo>
                    <a:pt x="3602" y="272"/>
                  </a:moveTo>
                  <a:lnTo>
                    <a:pt x="3602" y="21247"/>
                  </a:lnTo>
                </a:path>
                <a:path w="3809" h="1088389">
                  <a:moveTo>
                    <a:pt x="0" y="20983"/>
                  </a:moveTo>
                  <a:lnTo>
                    <a:pt x="0" y="0"/>
                  </a:lnTo>
                </a:path>
              </a:pathLst>
            </a:custGeom>
            <a:ln w="3175">
              <a:solidFill>
                <a:srgbClr val="807C84"/>
              </a:solidFill>
            </a:ln>
          </p:spPr>
          <p:txBody>
            <a:bodyPr wrap="square" lIns="0" tIns="0" rIns="0" bIns="0" rtlCol="0"/>
            <a:lstStyle/>
            <a:p>
              <a:endParaRPr lang="fr-FR" noProof="0" dirty="0"/>
            </a:p>
          </p:txBody>
        </p:sp>
        <p:sp>
          <p:nvSpPr>
            <p:cNvPr id="7802" name="object 7802"/>
            <p:cNvSpPr/>
            <p:nvPr/>
          </p:nvSpPr>
          <p:spPr>
            <a:xfrm>
              <a:off x="8639264" y="5333974"/>
              <a:ext cx="1905" cy="1087755"/>
            </a:xfrm>
            <a:custGeom>
              <a:avLst/>
              <a:gdLst/>
              <a:ahLst/>
              <a:cxnLst/>
              <a:rect l="l" t="t" r="r" b="b"/>
              <a:pathLst>
                <a:path w="1904" h="1087754">
                  <a:moveTo>
                    <a:pt x="1689" y="653262"/>
                  </a:moveTo>
                  <a:lnTo>
                    <a:pt x="0" y="653262"/>
                  </a:lnTo>
                  <a:lnTo>
                    <a:pt x="0" y="1087602"/>
                  </a:lnTo>
                  <a:lnTo>
                    <a:pt x="1689" y="1087602"/>
                  </a:lnTo>
                  <a:lnTo>
                    <a:pt x="1689" y="653262"/>
                  </a:lnTo>
                  <a:close/>
                </a:path>
                <a:path w="1904" h="1087754">
                  <a:moveTo>
                    <a:pt x="1689" y="0"/>
                  </a:moveTo>
                  <a:lnTo>
                    <a:pt x="0" y="0"/>
                  </a:lnTo>
                  <a:lnTo>
                    <a:pt x="0" y="20967"/>
                  </a:lnTo>
                  <a:lnTo>
                    <a:pt x="1689" y="20967"/>
                  </a:lnTo>
                  <a:lnTo>
                    <a:pt x="1689" y="0"/>
                  </a:lnTo>
                  <a:close/>
                </a:path>
              </a:pathLst>
            </a:custGeom>
            <a:solidFill>
              <a:srgbClr val="807C84"/>
            </a:solidFill>
          </p:spPr>
          <p:txBody>
            <a:bodyPr wrap="square" lIns="0" tIns="0" rIns="0" bIns="0" rtlCol="0"/>
            <a:lstStyle/>
            <a:p>
              <a:endParaRPr lang="fr-FR" noProof="0" dirty="0"/>
            </a:p>
          </p:txBody>
        </p:sp>
        <p:sp>
          <p:nvSpPr>
            <p:cNvPr id="7803" name="object 7803"/>
            <p:cNvSpPr/>
            <p:nvPr/>
          </p:nvSpPr>
          <p:spPr>
            <a:xfrm>
              <a:off x="8639273" y="5333841"/>
              <a:ext cx="1905" cy="1087755"/>
            </a:xfrm>
            <a:custGeom>
              <a:avLst/>
              <a:gdLst/>
              <a:ahLst/>
              <a:cxnLst/>
              <a:rect l="l" t="t" r="r" b="b"/>
              <a:pathLst>
                <a:path w="1904" h="1087754">
                  <a:moveTo>
                    <a:pt x="1681" y="822300"/>
                  </a:moveTo>
                  <a:lnTo>
                    <a:pt x="1681" y="1087730"/>
                  </a:lnTo>
                </a:path>
                <a:path w="1904" h="1087754">
                  <a:moveTo>
                    <a:pt x="0" y="1087730"/>
                  </a:moveTo>
                  <a:lnTo>
                    <a:pt x="0" y="822300"/>
                  </a:lnTo>
                </a:path>
                <a:path w="1904" h="1087754">
                  <a:moveTo>
                    <a:pt x="1681" y="721970"/>
                  </a:moveTo>
                  <a:lnTo>
                    <a:pt x="1681" y="822300"/>
                  </a:lnTo>
                </a:path>
                <a:path w="1904" h="1087754">
                  <a:moveTo>
                    <a:pt x="0" y="822300"/>
                  </a:moveTo>
                  <a:lnTo>
                    <a:pt x="0" y="721970"/>
                  </a:lnTo>
                </a:path>
                <a:path w="1904" h="1087754">
                  <a:moveTo>
                    <a:pt x="1681" y="653390"/>
                  </a:moveTo>
                  <a:lnTo>
                    <a:pt x="1681" y="683870"/>
                  </a:lnTo>
                </a:path>
                <a:path w="1904" h="1087754">
                  <a:moveTo>
                    <a:pt x="0" y="683870"/>
                  </a:moveTo>
                  <a:lnTo>
                    <a:pt x="0" y="653390"/>
                  </a:lnTo>
                </a:path>
                <a:path w="1904" h="1087754">
                  <a:moveTo>
                    <a:pt x="1681" y="701650"/>
                  </a:moveTo>
                  <a:lnTo>
                    <a:pt x="1681" y="721970"/>
                  </a:lnTo>
                </a:path>
                <a:path w="1904" h="1087754">
                  <a:moveTo>
                    <a:pt x="0" y="721970"/>
                  </a:moveTo>
                  <a:lnTo>
                    <a:pt x="0" y="701650"/>
                  </a:lnTo>
                </a:path>
                <a:path w="1904" h="1087754">
                  <a:moveTo>
                    <a:pt x="1681" y="683870"/>
                  </a:moveTo>
                  <a:lnTo>
                    <a:pt x="1681" y="701650"/>
                  </a:lnTo>
                </a:path>
                <a:path w="1904" h="1087754">
                  <a:moveTo>
                    <a:pt x="0" y="701650"/>
                  </a:moveTo>
                  <a:lnTo>
                    <a:pt x="0" y="683870"/>
                  </a:lnTo>
                </a:path>
                <a:path w="1904" h="1087754">
                  <a:moveTo>
                    <a:pt x="1681" y="127"/>
                  </a:moveTo>
                  <a:lnTo>
                    <a:pt x="1681" y="21097"/>
                  </a:lnTo>
                </a:path>
                <a:path w="1904" h="1087754">
                  <a:moveTo>
                    <a:pt x="0" y="20974"/>
                  </a:moveTo>
                  <a:lnTo>
                    <a:pt x="0" y="0"/>
                  </a:lnTo>
                </a:path>
              </a:pathLst>
            </a:custGeom>
            <a:ln w="3175">
              <a:solidFill>
                <a:srgbClr val="807C84"/>
              </a:solidFill>
            </a:ln>
          </p:spPr>
          <p:txBody>
            <a:bodyPr wrap="square" lIns="0" tIns="0" rIns="0" bIns="0" rtlCol="0"/>
            <a:lstStyle/>
            <a:p>
              <a:endParaRPr lang="fr-FR" noProof="0" dirty="0"/>
            </a:p>
          </p:txBody>
        </p:sp>
        <p:sp>
          <p:nvSpPr>
            <p:cNvPr id="7804" name="object 7804"/>
            <p:cNvSpPr/>
            <p:nvPr/>
          </p:nvSpPr>
          <p:spPr>
            <a:xfrm>
              <a:off x="8640953" y="5334253"/>
              <a:ext cx="3810" cy="1087755"/>
            </a:xfrm>
            <a:custGeom>
              <a:avLst/>
              <a:gdLst/>
              <a:ahLst/>
              <a:cxnLst/>
              <a:rect l="l" t="t" r="r" b="b"/>
              <a:pathLst>
                <a:path w="3809" h="1087754">
                  <a:moveTo>
                    <a:pt x="3594" y="652983"/>
                  </a:moveTo>
                  <a:lnTo>
                    <a:pt x="0" y="652983"/>
                  </a:lnTo>
                  <a:lnTo>
                    <a:pt x="0" y="1087323"/>
                  </a:lnTo>
                  <a:lnTo>
                    <a:pt x="3594" y="1087323"/>
                  </a:lnTo>
                  <a:lnTo>
                    <a:pt x="3594" y="652983"/>
                  </a:lnTo>
                  <a:close/>
                </a:path>
                <a:path w="3809" h="1087754">
                  <a:moveTo>
                    <a:pt x="3594" y="0"/>
                  </a:moveTo>
                  <a:lnTo>
                    <a:pt x="0" y="0"/>
                  </a:lnTo>
                  <a:lnTo>
                    <a:pt x="0" y="20688"/>
                  </a:lnTo>
                  <a:lnTo>
                    <a:pt x="3594" y="20688"/>
                  </a:lnTo>
                  <a:lnTo>
                    <a:pt x="3594" y="0"/>
                  </a:lnTo>
                  <a:close/>
                </a:path>
              </a:pathLst>
            </a:custGeom>
            <a:solidFill>
              <a:srgbClr val="807C84"/>
            </a:solidFill>
          </p:spPr>
          <p:txBody>
            <a:bodyPr wrap="square" lIns="0" tIns="0" rIns="0" bIns="0" rtlCol="0"/>
            <a:lstStyle/>
            <a:p>
              <a:endParaRPr lang="fr-FR" noProof="0" dirty="0"/>
            </a:p>
          </p:txBody>
        </p:sp>
        <p:sp>
          <p:nvSpPr>
            <p:cNvPr id="7805" name="object 7805"/>
            <p:cNvSpPr/>
            <p:nvPr/>
          </p:nvSpPr>
          <p:spPr>
            <a:xfrm>
              <a:off x="8640954" y="5333968"/>
              <a:ext cx="3810" cy="1087755"/>
            </a:xfrm>
            <a:custGeom>
              <a:avLst/>
              <a:gdLst/>
              <a:ahLst/>
              <a:cxnLst/>
              <a:rect l="l" t="t" r="r" b="b"/>
              <a:pathLst>
                <a:path w="3809" h="1087754">
                  <a:moveTo>
                    <a:pt x="3602" y="822173"/>
                  </a:moveTo>
                  <a:lnTo>
                    <a:pt x="3602" y="1087603"/>
                  </a:lnTo>
                </a:path>
                <a:path w="3809" h="1087754">
                  <a:moveTo>
                    <a:pt x="0" y="1087603"/>
                  </a:moveTo>
                  <a:lnTo>
                    <a:pt x="0" y="822173"/>
                  </a:lnTo>
                </a:path>
                <a:path w="3809" h="1087754">
                  <a:moveTo>
                    <a:pt x="3602" y="721843"/>
                  </a:moveTo>
                  <a:lnTo>
                    <a:pt x="3602" y="822173"/>
                  </a:lnTo>
                </a:path>
                <a:path w="3809" h="1087754">
                  <a:moveTo>
                    <a:pt x="0" y="822173"/>
                  </a:moveTo>
                  <a:lnTo>
                    <a:pt x="0" y="721843"/>
                  </a:lnTo>
                </a:path>
                <a:path w="3809" h="1087754">
                  <a:moveTo>
                    <a:pt x="3602" y="653263"/>
                  </a:moveTo>
                  <a:lnTo>
                    <a:pt x="3602" y="683743"/>
                  </a:lnTo>
                </a:path>
                <a:path w="3809" h="1087754">
                  <a:moveTo>
                    <a:pt x="0" y="683743"/>
                  </a:moveTo>
                  <a:lnTo>
                    <a:pt x="0" y="653263"/>
                  </a:lnTo>
                </a:path>
                <a:path w="3809" h="1087754">
                  <a:moveTo>
                    <a:pt x="3602" y="701523"/>
                  </a:moveTo>
                  <a:lnTo>
                    <a:pt x="3602" y="721843"/>
                  </a:lnTo>
                </a:path>
                <a:path w="3809" h="1087754">
                  <a:moveTo>
                    <a:pt x="0" y="721843"/>
                  </a:moveTo>
                  <a:lnTo>
                    <a:pt x="0" y="701523"/>
                  </a:lnTo>
                </a:path>
                <a:path w="3809" h="1087754">
                  <a:moveTo>
                    <a:pt x="3602" y="683743"/>
                  </a:moveTo>
                  <a:lnTo>
                    <a:pt x="3602" y="701523"/>
                  </a:lnTo>
                </a:path>
                <a:path w="3809" h="1087754">
                  <a:moveTo>
                    <a:pt x="0" y="701523"/>
                  </a:moveTo>
                  <a:lnTo>
                    <a:pt x="0" y="683743"/>
                  </a:lnTo>
                </a:path>
                <a:path w="3809" h="1087754">
                  <a:moveTo>
                    <a:pt x="3602" y="272"/>
                  </a:moveTo>
                  <a:lnTo>
                    <a:pt x="3602" y="21234"/>
                  </a:lnTo>
                </a:path>
                <a:path w="3809" h="1087754">
                  <a:moveTo>
                    <a:pt x="0" y="20970"/>
                  </a:moveTo>
                  <a:lnTo>
                    <a:pt x="0" y="0"/>
                  </a:lnTo>
                </a:path>
              </a:pathLst>
            </a:custGeom>
            <a:ln w="3175">
              <a:solidFill>
                <a:srgbClr val="807C84"/>
              </a:solidFill>
            </a:ln>
          </p:spPr>
          <p:txBody>
            <a:bodyPr wrap="square" lIns="0" tIns="0" rIns="0" bIns="0" rtlCol="0"/>
            <a:lstStyle/>
            <a:p>
              <a:endParaRPr lang="fr-FR" noProof="0" dirty="0"/>
            </a:p>
          </p:txBody>
        </p:sp>
        <p:sp>
          <p:nvSpPr>
            <p:cNvPr id="7806" name="object 7806"/>
            <p:cNvSpPr/>
            <p:nvPr/>
          </p:nvSpPr>
          <p:spPr>
            <a:xfrm>
              <a:off x="8644547" y="5334520"/>
              <a:ext cx="3810" cy="1087120"/>
            </a:xfrm>
            <a:custGeom>
              <a:avLst/>
              <a:gdLst/>
              <a:ahLst/>
              <a:cxnLst/>
              <a:rect l="l" t="t" r="r" b="b"/>
              <a:pathLst>
                <a:path w="3809" h="1087120">
                  <a:moveTo>
                    <a:pt x="3606" y="652716"/>
                  </a:moveTo>
                  <a:lnTo>
                    <a:pt x="0" y="652716"/>
                  </a:lnTo>
                  <a:lnTo>
                    <a:pt x="0" y="1087056"/>
                  </a:lnTo>
                  <a:lnTo>
                    <a:pt x="3606" y="1087056"/>
                  </a:lnTo>
                  <a:lnTo>
                    <a:pt x="3606" y="652716"/>
                  </a:lnTo>
                  <a:close/>
                </a:path>
                <a:path w="3809" h="1087120">
                  <a:moveTo>
                    <a:pt x="3606" y="0"/>
                  </a:moveTo>
                  <a:lnTo>
                    <a:pt x="0" y="0"/>
                  </a:lnTo>
                  <a:lnTo>
                    <a:pt x="0" y="20688"/>
                  </a:lnTo>
                  <a:lnTo>
                    <a:pt x="3606" y="20688"/>
                  </a:lnTo>
                  <a:lnTo>
                    <a:pt x="3606" y="0"/>
                  </a:lnTo>
                  <a:close/>
                </a:path>
              </a:pathLst>
            </a:custGeom>
            <a:solidFill>
              <a:srgbClr val="807C84"/>
            </a:solidFill>
          </p:spPr>
          <p:txBody>
            <a:bodyPr wrap="square" lIns="0" tIns="0" rIns="0" bIns="0" rtlCol="0"/>
            <a:lstStyle/>
            <a:p>
              <a:endParaRPr lang="fr-FR" noProof="0" dirty="0"/>
            </a:p>
          </p:txBody>
        </p:sp>
        <p:sp>
          <p:nvSpPr>
            <p:cNvPr id="7807" name="object 7807"/>
            <p:cNvSpPr/>
            <p:nvPr/>
          </p:nvSpPr>
          <p:spPr>
            <a:xfrm>
              <a:off x="8644557" y="5334241"/>
              <a:ext cx="3810" cy="1087755"/>
            </a:xfrm>
            <a:custGeom>
              <a:avLst/>
              <a:gdLst/>
              <a:ahLst/>
              <a:cxnLst/>
              <a:rect l="l" t="t" r="r" b="b"/>
              <a:pathLst>
                <a:path w="3809" h="1087754">
                  <a:moveTo>
                    <a:pt x="3602" y="821900"/>
                  </a:moveTo>
                  <a:lnTo>
                    <a:pt x="3602" y="1087330"/>
                  </a:lnTo>
                </a:path>
                <a:path w="3809" h="1087754">
                  <a:moveTo>
                    <a:pt x="0" y="1087330"/>
                  </a:moveTo>
                  <a:lnTo>
                    <a:pt x="0" y="821900"/>
                  </a:lnTo>
                </a:path>
                <a:path w="3809" h="1087754">
                  <a:moveTo>
                    <a:pt x="3602" y="721570"/>
                  </a:moveTo>
                  <a:lnTo>
                    <a:pt x="3602" y="821900"/>
                  </a:lnTo>
                </a:path>
                <a:path w="3809" h="1087754">
                  <a:moveTo>
                    <a:pt x="0" y="821900"/>
                  </a:moveTo>
                  <a:lnTo>
                    <a:pt x="0" y="721570"/>
                  </a:lnTo>
                </a:path>
                <a:path w="3809" h="1087754">
                  <a:moveTo>
                    <a:pt x="3602" y="652990"/>
                  </a:moveTo>
                  <a:lnTo>
                    <a:pt x="3602" y="683470"/>
                  </a:lnTo>
                </a:path>
                <a:path w="3809" h="1087754">
                  <a:moveTo>
                    <a:pt x="0" y="683470"/>
                  </a:moveTo>
                  <a:lnTo>
                    <a:pt x="0" y="652990"/>
                  </a:lnTo>
                </a:path>
                <a:path w="3809" h="1087754">
                  <a:moveTo>
                    <a:pt x="3602" y="701250"/>
                  </a:moveTo>
                  <a:lnTo>
                    <a:pt x="3602" y="721570"/>
                  </a:lnTo>
                </a:path>
                <a:path w="3809" h="1087754">
                  <a:moveTo>
                    <a:pt x="0" y="721570"/>
                  </a:moveTo>
                  <a:lnTo>
                    <a:pt x="0" y="701250"/>
                  </a:lnTo>
                </a:path>
                <a:path w="3809" h="1087754">
                  <a:moveTo>
                    <a:pt x="3602" y="683470"/>
                  </a:moveTo>
                  <a:lnTo>
                    <a:pt x="3602" y="701250"/>
                  </a:lnTo>
                </a:path>
                <a:path w="3809" h="1087754">
                  <a:moveTo>
                    <a:pt x="0" y="701250"/>
                  </a:moveTo>
                  <a:lnTo>
                    <a:pt x="0" y="683470"/>
                  </a:lnTo>
                </a:path>
                <a:path w="3809" h="1087754">
                  <a:moveTo>
                    <a:pt x="3602" y="272"/>
                  </a:moveTo>
                  <a:lnTo>
                    <a:pt x="3602" y="21225"/>
                  </a:lnTo>
                </a:path>
                <a:path w="3809" h="1087754">
                  <a:moveTo>
                    <a:pt x="0" y="20961"/>
                  </a:moveTo>
                  <a:lnTo>
                    <a:pt x="0" y="0"/>
                  </a:lnTo>
                </a:path>
              </a:pathLst>
            </a:custGeom>
            <a:ln w="3175">
              <a:solidFill>
                <a:srgbClr val="807C84"/>
              </a:solidFill>
            </a:ln>
          </p:spPr>
          <p:txBody>
            <a:bodyPr wrap="square" lIns="0" tIns="0" rIns="0" bIns="0" rtlCol="0"/>
            <a:lstStyle/>
            <a:p>
              <a:endParaRPr lang="fr-FR" noProof="0" dirty="0"/>
            </a:p>
          </p:txBody>
        </p:sp>
        <p:sp>
          <p:nvSpPr>
            <p:cNvPr id="7808" name="object 7808"/>
            <p:cNvSpPr/>
            <p:nvPr/>
          </p:nvSpPr>
          <p:spPr>
            <a:xfrm>
              <a:off x="8648154" y="5334660"/>
              <a:ext cx="2540" cy="1087120"/>
            </a:xfrm>
            <a:custGeom>
              <a:avLst/>
              <a:gdLst/>
              <a:ahLst/>
              <a:cxnLst/>
              <a:rect l="l" t="t" r="r" b="b"/>
              <a:pathLst>
                <a:path w="2540" h="1087120">
                  <a:moveTo>
                    <a:pt x="1917" y="652576"/>
                  </a:moveTo>
                  <a:lnTo>
                    <a:pt x="0" y="652576"/>
                  </a:lnTo>
                  <a:lnTo>
                    <a:pt x="0" y="1086916"/>
                  </a:lnTo>
                  <a:lnTo>
                    <a:pt x="1917" y="1086916"/>
                  </a:lnTo>
                  <a:lnTo>
                    <a:pt x="1917" y="652576"/>
                  </a:lnTo>
                  <a:close/>
                </a:path>
                <a:path w="2540" h="1087120">
                  <a:moveTo>
                    <a:pt x="1917" y="0"/>
                  </a:moveTo>
                  <a:lnTo>
                    <a:pt x="0" y="0"/>
                  </a:lnTo>
                  <a:lnTo>
                    <a:pt x="0" y="20815"/>
                  </a:lnTo>
                  <a:lnTo>
                    <a:pt x="1917" y="20815"/>
                  </a:lnTo>
                  <a:lnTo>
                    <a:pt x="1917" y="0"/>
                  </a:lnTo>
                  <a:close/>
                </a:path>
              </a:pathLst>
            </a:custGeom>
            <a:solidFill>
              <a:srgbClr val="807C83"/>
            </a:solidFill>
          </p:spPr>
          <p:txBody>
            <a:bodyPr wrap="square" lIns="0" tIns="0" rIns="0" bIns="0" rtlCol="0"/>
            <a:lstStyle/>
            <a:p>
              <a:endParaRPr lang="fr-FR" noProof="0" dirty="0"/>
            </a:p>
          </p:txBody>
        </p:sp>
        <p:sp>
          <p:nvSpPr>
            <p:cNvPr id="7809" name="object 7809"/>
            <p:cNvSpPr/>
            <p:nvPr/>
          </p:nvSpPr>
          <p:spPr>
            <a:xfrm>
              <a:off x="8648160" y="5334514"/>
              <a:ext cx="2540" cy="1087120"/>
            </a:xfrm>
            <a:custGeom>
              <a:avLst/>
              <a:gdLst/>
              <a:ahLst/>
              <a:cxnLst/>
              <a:rect l="l" t="t" r="r" b="b"/>
              <a:pathLst>
                <a:path w="2540" h="1087120">
                  <a:moveTo>
                    <a:pt x="1921" y="821627"/>
                  </a:moveTo>
                  <a:lnTo>
                    <a:pt x="1921" y="1087057"/>
                  </a:lnTo>
                </a:path>
                <a:path w="2540" h="1087120">
                  <a:moveTo>
                    <a:pt x="0" y="1087057"/>
                  </a:moveTo>
                  <a:lnTo>
                    <a:pt x="0" y="821627"/>
                  </a:lnTo>
                </a:path>
                <a:path w="2540" h="1087120">
                  <a:moveTo>
                    <a:pt x="1921" y="721297"/>
                  </a:moveTo>
                  <a:lnTo>
                    <a:pt x="1921" y="821627"/>
                  </a:lnTo>
                </a:path>
                <a:path w="2540" h="1087120">
                  <a:moveTo>
                    <a:pt x="0" y="821627"/>
                  </a:moveTo>
                  <a:lnTo>
                    <a:pt x="0" y="721297"/>
                  </a:lnTo>
                </a:path>
                <a:path w="2540" h="1087120">
                  <a:moveTo>
                    <a:pt x="1921" y="652717"/>
                  </a:moveTo>
                  <a:lnTo>
                    <a:pt x="1921" y="683197"/>
                  </a:lnTo>
                </a:path>
                <a:path w="2540" h="1087120">
                  <a:moveTo>
                    <a:pt x="0" y="683197"/>
                  </a:moveTo>
                  <a:lnTo>
                    <a:pt x="0" y="652717"/>
                  </a:lnTo>
                </a:path>
                <a:path w="2540" h="1087120">
                  <a:moveTo>
                    <a:pt x="1921" y="700977"/>
                  </a:moveTo>
                  <a:lnTo>
                    <a:pt x="1921" y="721297"/>
                  </a:lnTo>
                </a:path>
                <a:path w="2540" h="1087120">
                  <a:moveTo>
                    <a:pt x="0" y="721297"/>
                  </a:moveTo>
                  <a:lnTo>
                    <a:pt x="0" y="700977"/>
                  </a:lnTo>
                </a:path>
                <a:path w="2540" h="1087120">
                  <a:moveTo>
                    <a:pt x="1921" y="683197"/>
                  </a:moveTo>
                  <a:lnTo>
                    <a:pt x="1921" y="700977"/>
                  </a:lnTo>
                </a:path>
                <a:path w="2540" h="1087120">
                  <a:moveTo>
                    <a:pt x="0" y="700977"/>
                  </a:moveTo>
                  <a:lnTo>
                    <a:pt x="0" y="683197"/>
                  </a:lnTo>
                </a:path>
                <a:path w="2540" h="1087120">
                  <a:moveTo>
                    <a:pt x="1921" y="145"/>
                  </a:moveTo>
                  <a:lnTo>
                    <a:pt x="1921" y="21093"/>
                  </a:lnTo>
                </a:path>
                <a:path w="2540" h="1087120">
                  <a:moveTo>
                    <a:pt x="0" y="20952"/>
                  </a:moveTo>
                  <a:lnTo>
                    <a:pt x="0" y="0"/>
                  </a:lnTo>
                </a:path>
              </a:pathLst>
            </a:custGeom>
            <a:ln w="3175">
              <a:solidFill>
                <a:srgbClr val="807C83"/>
              </a:solidFill>
            </a:ln>
          </p:spPr>
          <p:txBody>
            <a:bodyPr wrap="square" lIns="0" tIns="0" rIns="0" bIns="0" rtlCol="0"/>
            <a:lstStyle/>
            <a:p>
              <a:endParaRPr lang="fr-FR" noProof="0" dirty="0"/>
            </a:p>
          </p:txBody>
        </p:sp>
        <p:sp>
          <p:nvSpPr>
            <p:cNvPr id="7810" name="object 7810"/>
            <p:cNvSpPr/>
            <p:nvPr/>
          </p:nvSpPr>
          <p:spPr>
            <a:xfrm>
              <a:off x="8650071" y="5334939"/>
              <a:ext cx="3810" cy="1087120"/>
            </a:xfrm>
            <a:custGeom>
              <a:avLst/>
              <a:gdLst/>
              <a:ahLst/>
              <a:cxnLst/>
              <a:rect l="l" t="t" r="r" b="b"/>
              <a:pathLst>
                <a:path w="3809" h="1087120">
                  <a:moveTo>
                    <a:pt x="3606" y="652297"/>
                  </a:moveTo>
                  <a:lnTo>
                    <a:pt x="0" y="652297"/>
                  </a:lnTo>
                  <a:lnTo>
                    <a:pt x="0" y="1086637"/>
                  </a:lnTo>
                  <a:lnTo>
                    <a:pt x="3606" y="1086637"/>
                  </a:lnTo>
                  <a:lnTo>
                    <a:pt x="3606" y="652297"/>
                  </a:lnTo>
                  <a:close/>
                </a:path>
                <a:path w="3809" h="1087120">
                  <a:moveTo>
                    <a:pt x="3606" y="0"/>
                  </a:moveTo>
                  <a:lnTo>
                    <a:pt x="0" y="0"/>
                  </a:lnTo>
                  <a:lnTo>
                    <a:pt x="0" y="20675"/>
                  </a:lnTo>
                  <a:lnTo>
                    <a:pt x="3606" y="20675"/>
                  </a:lnTo>
                  <a:lnTo>
                    <a:pt x="3606" y="0"/>
                  </a:lnTo>
                  <a:close/>
                </a:path>
              </a:pathLst>
            </a:custGeom>
            <a:solidFill>
              <a:srgbClr val="807C83"/>
            </a:solidFill>
          </p:spPr>
          <p:txBody>
            <a:bodyPr wrap="square" lIns="0" tIns="0" rIns="0" bIns="0" rtlCol="0"/>
            <a:lstStyle/>
            <a:p>
              <a:endParaRPr lang="fr-FR" noProof="0" dirty="0"/>
            </a:p>
          </p:txBody>
        </p:sp>
        <p:sp>
          <p:nvSpPr>
            <p:cNvPr id="7811" name="object 7811"/>
            <p:cNvSpPr/>
            <p:nvPr/>
          </p:nvSpPr>
          <p:spPr>
            <a:xfrm>
              <a:off x="8650082" y="5334659"/>
              <a:ext cx="3810" cy="1087120"/>
            </a:xfrm>
            <a:custGeom>
              <a:avLst/>
              <a:gdLst/>
              <a:ahLst/>
              <a:cxnLst/>
              <a:rect l="l" t="t" r="r" b="b"/>
              <a:pathLst>
                <a:path w="3809" h="1087120">
                  <a:moveTo>
                    <a:pt x="3602" y="821482"/>
                  </a:moveTo>
                  <a:lnTo>
                    <a:pt x="3602" y="1086912"/>
                  </a:lnTo>
                </a:path>
                <a:path w="3809" h="1087120">
                  <a:moveTo>
                    <a:pt x="0" y="1086912"/>
                  </a:moveTo>
                  <a:lnTo>
                    <a:pt x="0" y="821482"/>
                  </a:lnTo>
                </a:path>
                <a:path w="3809" h="1087120">
                  <a:moveTo>
                    <a:pt x="3602" y="721152"/>
                  </a:moveTo>
                  <a:lnTo>
                    <a:pt x="3602" y="821482"/>
                  </a:lnTo>
                </a:path>
                <a:path w="3809" h="1087120">
                  <a:moveTo>
                    <a:pt x="0" y="821482"/>
                  </a:moveTo>
                  <a:lnTo>
                    <a:pt x="0" y="721152"/>
                  </a:lnTo>
                </a:path>
                <a:path w="3809" h="1087120">
                  <a:moveTo>
                    <a:pt x="3602" y="652572"/>
                  </a:moveTo>
                  <a:lnTo>
                    <a:pt x="3602" y="683052"/>
                  </a:lnTo>
                </a:path>
                <a:path w="3809" h="1087120">
                  <a:moveTo>
                    <a:pt x="0" y="683052"/>
                  </a:moveTo>
                  <a:lnTo>
                    <a:pt x="0" y="652572"/>
                  </a:lnTo>
                </a:path>
                <a:path w="3809" h="1087120">
                  <a:moveTo>
                    <a:pt x="3602" y="700832"/>
                  </a:moveTo>
                  <a:lnTo>
                    <a:pt x="3602" y="721152"/>
                  </a:lnTo>
                </a:path>
                <a:path w="3809" h="1087120">
                  <a:moveTo>
                    <a:pt x="0" y="721152"/>
                  </a:moveTo>
                  <a:lnTo>
                    <a:pt x="0" y="700832"/>
                  </a:lnTo>
                </a:path>
                <a:path w="3809" h="1087120">
                  <a:moveTo>
                    <a:pt x="3602" y="683052"/>
                  </a:moveTo>
                  <a:lnTo>
                    <a:pt x="3602" y="700832"/>
                  </a:lnTo>
                </a:path>
                <a:path w="3809" h="1087120">
                  <a:moveTo>
                    <a:pt x="0" y="700832"/>
                  </a:moveTo>
                  <a:lnTo>
                    <a:pt x="0" y="683052"/>
                  </a:lnTo>
                </a:path>
                <a:path w="3809" h="1087120">
                  <a:moveTo>
                    <a:pt x="3602" y="272"/>
                  </a:moveTo>
                  <a:lnTo>
                    <a:pt x="3602" y="21211"/>
                  </a:lnTo>
                </a:path>
                <a:path w="3809" h="1087120">
                  <a:moveTo>
                    <a:pt x="0" y="20947"/>
                  </a:moveTo>
                  <a:lnTo>
                    <a:pt x="0" y="0"/>
                  </a:lnTo>
                </a:path>
              </a:pathLst>
            </a:custGeom>
            <a:ln w="3175">
              <a:solidFill>
                <a:srgbClr val="807C83"/>
              </a:solidFill>
            </a:ln>
          </p:spPr>
          <p:txBody>
            <a:bodyPr wrap="square" lIns="0" tIns="0" rIns="0" bIns="0" rtlCol="0"/>
            <a:lstStyle/>
            <a:p>
              <a:endParaRPr lang="fr-FR" noProof="0" dirty="0"/>
            </a:p>
          </p:txBody>
        </p:sp>
        <p:sp>
          <p:nvSpPr>
            <p:cNvPr id="7812" name="object 7812"/>
            <p:cNvSpPr/>
            <p:nvPr/>
          </p:nvSpPr>
          <p:spPr>
            <a:xfrm>
              <a:off x="8653678" y="5335206"/>
              <a:ext cx="3810" cy="1086485"/>
            </a:xfrm>
            <a:custGeom>
              <a:avLst/>
              <a:gdLst/>
              <a:ahLst/>
              <a:cxnLst/>
              <a:rect l="l" t="t" r="r" b="b"/>
              <a:pathLst>
                <a:path w="3809" h="1086485">
                  <a:moveTo>
                    <a:pt x="3606" y="652030"/>
                  </a:moveTo>
                  <a:lnTo>
                    <a:pt x="0" y="652030"/>
                  </a:lnTo>
                  <a:lnTo>
                    <a:pt x="0" y="1086370"/>
                  </a:lnTo>
                  <a:lnTo>
                    <a:pt x="3606" y="1086370"/>
                  </a:lnTo>
                  <a:lnTo>
                    <a:pt x="3606" y="652030"/>
                  </a:lnTo>
                  <a:close/>
                </a:path>
                <a:path w="3809" h="1086485">
                  <a:moveTo>
                    <a:pt x="3606" y="0"/>
                  </a:moveTo>
                  <a:lnTo>
                    <a:pt x="0" y="0"/>
                  </a:lnTo>
                  <a:lnTo>
                    <a:pt x="0" y="20675"/>
                  </a:lnTo>
                  <a:lnTo>
                    <a:pt x="3606" y="20675"/>
                  </a:lnTo>
                  <a:lnTo>
                    <a:pt x="3606" y="0"/>
                  </a:lnTo>
                  <a:close/>
                </a:path>
              </a:pathLst>
            </a:custGeom>
            <a:solidFill>
              <a:srgbClr val="807C83"/>
            </a:solidFill>
          </p:spPr>
          <p:txBody>
            <a:bodyPr wrap="square" lIns="0" tIns="0" rIns="0" bIns="0" rtlCol="0"/>
            <a:lstStyle/>
            <a:p>
              <a:endParaRPr lang="fr-FR" noProof="0" dirty="0"/>
            </a:p>
          </p:txBody>
        </p:sp>
        <p:sp>
          <p:nvSpPr>
            <p:cNvPr id="7813" name="object 7813"/>
            <p:cNvSpPr/>
            <p:nvPr/>
          </p:nvSpPr>
          <p:spPr>
            <a:xfrm>
              <a:off x="8653684" y="5334932"/>
              <a:ext cx="3810" cy="1087120"/>
            </a:xfrm>
            <a:custGeom>
              <a:avLst/>
              <a:gdLst/>
              <a:ahLst/>
              <a:cxnLst/>
              <a:rect l="l" t="t" r="r" b="b"/>
              <a:pathLst>
                <a:path w="3809" h="1087120">
                  <a:moveTo>
                    <a:pt x="3602" y="821209"/>
                  </a:moveTo>
                  <a:lnTo>
                    <a:pt x="3602" y="1086639"/>
                  </a:lnTo>
                </a:path>
                <a:path w="3809" h="1087120">
                  <a:moveTo>
                    <a:pt x="0" y="1086639"/>
                  </a:moveTo>
                  <a:lnTo>
                    <a:pt x="0" y="821209"/>
                  </a:lnTo>
                </a:path>
                <a:path w="3809" h="1087120">
                  <a:moveTo>
                    <a:pt x="3602" y="720879"/>
                  </a:moveTo>
                  <a:lnTo>
                    <a:pt x="3602" y="821209"/>
                  </a:lnTo>
                </a:path>
                <a:path w="3809" h="1087120">
                  <a:moveTo>
                    <a:pt x="0" y="821209"/>
                  </a:moveTo>
                  <a:lnTo>
                    <a:pt x="0" y="720879"/>
                  </a:lnTo>
                </a:path>
                <a:path w="3809" h="1087120">
                  <a:moveTo>
                    <a:pt x="3602" y="652299"/>
                  </a:moveTo>
                  <a:lnTo>
                    <a:pt x="3602" y="682779"/>
                  </a:lnTo>
                </a:path>
                <a:path w="3809" h="1087120">
                  <a:moveTo>
                    <a:pt x="0" y="682779"/>
                  </a:moveTo>
                  <a:lnTo>
                    <a:pt x="0" y="652299"/>
                  </a:lnTo>
                </a:path>
                <a:path w="3809" h="1087120">
                  <a:moveTo>
                    <a:pt x="3602" y="700559"/>
                  </a:moveTo>
                  <a:lnTo>
                    <a:pt x="3602" y="720879"/>
                  </a:lnTo>
                </a:path>
                <a:path w="3809" h="1087120">
                  <a:moveTo>
                    <a:pt x="0" y="720879"/>
                  </a:moveTo>
                  <a:lnTo>
                    <a:pt x="0" y="700559"/>
                  </a:lnTo>
                </a:path>
                <a:path w="3809" h="1087120">
                  <a:moveTo>
                    <a:pt x="3602" y="682779"/>
                  </a:moveTo>
                  <a:lnTo>
                    <a:pt x="3602" y="700559"/>
                  </a:lnTo>
                </a:path>
                <a:path w="3809" h="1087120">
                  <a:moveTo>
                    <a:pt x="0" y="700559"/>
                  </a:moveTo>
                  <a:lnTo>
                    <a:pt x="0" y="682779"/>
                  </a:lnTo>
                </a:path>
                <a:path w="3809" h="1087120">
                  <a:moveTo>
                    <a:pt x="3602" y="272"/>
                  </a:moveTo>
                  <a:lnTo>
                    <a:pt x="3602" y="21233"/>
                  </a:lnTo>
                </a:path>
                <a:path w="3809" h="1087120">
                  <a:moveTo>
                    <a:pt x="0" y="20938"/>
                  </a:moveTo>
                  <a:lnTo>
                    <a:pt x="0" y="0"/>
                  </a:lnTo>
                </a:path>
              </a:pathLst>
            </a:custGeom>
            <a:ln w="3175">
              <a:solidFill>
                <a:srgbClr val="807C83"/>
              </a:solidFill>
            </a:ln>
          </p:spPr>
          <p:txBody>
            <a:bodyPr wrap="square" lIns="0" tIns="0" rIns="0" bIns="0" rtlCol="0"/>
            <a:lstStyle/>
            <a:p>
              <a:endParaRPr lang="fr-FR" noProof="0" dirty="0"/>
            </a:p>
          </p:txBody>
        </p:sp>
        <p:sp>
          <p:nvSpPr>
            <p:cNvPr id="7814" name="object 7814"/>
            <p:cNvSpPr/>
            <p:nvPr/>
          </p:nvSpPr>
          <p:spPr>
            <a:xfrm>
              <a:off x="8657285" y="5335485"/>
              <a:ext cx="3810" cy="1086485"/>
            </a:xfrm>
            <a:custGeom>
              <a:avLst/>
              <a:gdLst/>
              <a:ahLst/>
              <a:cxnLst/>
              <a:rect l="l" t="t" r="r" b="b"/>
              <a:pathLst>
                <a:path w="3809" h="1086485">
                  <a:moveTo>
                    <a:pt x="3594" y="651751"/>
                  </a:moveTo>
                  <a:lnTo>
                    <a:pt x="0" y="651751"/>
                  </a:lnTo>
                  <a:lnTo>
                    <a:pt x="0" y="1086091"/>
                  </a:lnTo>
                  <a:lnTo>
                    <a:pt x="3594" y="1086091"/>
                  </a:lnTo>
                  <a:lnTo>
                    <a:pt x="3594" y="651751"/>
                  </a:lnTo>
                  <a:close/>
                </a:path>
                <a:path w="3809" h="1086485">
                  <a:moveTo>
                    <a:pt x="3594" y="0"/>
                  </a:moveTo>
                  <a:lnTo>
                    <a:pt x="0" y="0"/>
                  </a:lnTo>
                  <a:lnTo>
                    <a:pt x="0" y="20688"/>
                  </a:lnTo>
                  <a:lnTo>
                    <a:pt x="3594" y="20688"/>
                  </a:lnTo>
                  <a:lnTo>
                    <a:pt x="3594" y="0"/>
                  </a:lnTo>
                  <a:close/>
                </a:path>
              </a:pathLst>
            </a:custGeom>
            <a:solidFill>
              <a:srgbClr val="807C83"/>
            </a:solidFill>
          </p:spPr>
          <p:txBody>
            <a:bodyPr wrap="square" lIns="0" tIns="0" rIns="0" bIns="0" rtlCol="0"/>
            <a:lstStyle/>
            <a:p>
              <a:endParaRPr lang="fr-FR" noProof="0" dirty="0"/>
            </a:p>
          </p:txBody>
        </p:sp>
        <p:sp>
          <p:nvSpPr>
            <p:cNvPr id="7815" name="object 7815"/>
            <p:cNvSpPr/>
            <p:nvPr/>
          </p:nvSpPr>
          <p:spPr>
            <a:xfrm>
              <a:off x="8657287" y="5335205"/>
              <a:ext cx="3810" cy="1086485"/>
            </a:xfrm>
            <a:custGeom>
              <a:avLst/>
              <a:gdLst/>
              <a:ahLst/>
              <a:cxnLst/>
              <a:rect l="l" t="t" r="r" b="b"/>
              <a:pathLst>
                <a:path w="3809" h="1086485">
                  <a:moveTo>
                    <a:pt x="3602" y="820936"/>
                  </a:moveTo>
                  <a:lnTo>
                    <a:pt x="3602" y="1086366"/>
                  </a:lnTo>
                </a:path>
                <a:path w="3809" h="1086485">
                  <a:moveTo>
                    <a:pt x="0" y="1086366"/>
                  </a:moveTo>
                  <a:lnTo>
                    <a:pt x="0" y="820936"/>
                  </a:lnTo>
                </a:path>
                <a:path w="3809" h="1086485">
                  <a:moveTo>
                    <a:pt x="3602" y="720606"/>
                  </a:moveTo>
                  <a:lnTo>
                    <a:pt x="3602" y="820936"/>
                  </a:lnTo>
                </a:path>
                <a:path w="3809" h="1086485">
                  <a:moveTo>
                    <a:pt x="0" y="820936"/>
                  </a:moveTo>
                  <a:lnTo>
                    <a:pt x="0" y="720606"/>
                  </a:lnTo>
                </a:path>
                <a:path w="3809" h="1086485">
                  <a:moveTo>
                    <a:pt x="3602" y="652026"/>
                  </a:moveTo>
                  <a:lnTo>
                    <a:pt x="3602" y="682506"/>
                  </a:lnTo>
                </a:path>
                <a:path w="3809" h="1086485">
                  <a:moveTo>
                    <a:pt x="0" y="682506"/>
                  </a:moveTo>
                  <a:lnTo>
                    <a:pt x="0" y="652026"/>
                  </a:lnTo>
                </a:path>
                <a:path w="3809" h="1086485">
                  <a:moveTo>
                    <a:pt x="3602" y="700286"/>
                  </a:moveTo>
                  <a:lnTo>
                    <a:pt x="3602" y="720606"/>
                  </a:lnTo>
                </a:path>
                <a:path w="3809" h="1086485">
                  <a:moveTo>
                    <a:pt x="0" y="720606"/>
                  </a:moveTo>
                  <a:lnTo>
                    <a:pt x="0" y="700286"/>
                  </a:lnTo>
                </a:path>
                <a:path w="3809" h="1086485">
                  <a:moveTo>
                    <a:pt x="3602" y="682506"/>
                  </a:moveTo>
                  <a:lnTo>
                    <a:pt x="3602" y="700286"/>
                  </a:lnTo>
                </a:path>
                <a:path w="3809" h="1086485">
                  <a:moveTo>
                    <a:pt x="0" y="700286"/>
                  </a:moveTo>
                  <a:lnTo>
                    <a:pt x="0" y="682506"/>
                  </a:lnTo>
                </a:path>
                <a:path w="3809" h="1086485">
                  <a:moveTo>
                    <a:pt x="3602" y="651814"/>
                  </a:moveTo>
                  <a:lnTo>
                    <a:pt x="3602" y="652026"/>
                  </a:lnTo>
                </a:path>
                <a:path w="3809" h="1086485">
                  <a:moveTo>
                    <a:pt x="0" y="652026"/>
                  </a:moveTo>
                  <a:lnTo>
                    <a:pt x="0" y="651898"/>
                  </a:lnTo>
                </a:path>
                <a:path w="3809" h="1086485">
                  <a:moveTo>
                    <a:pt x="3602" y="272"/>
                  </a:moveTo>
                  <a:lnTo>
                    <a:pt x="3602" y="21313"/>
                  </a:lnTo>
                </a:path>
                <a:path w="3809" h="1086485">
                  <a:moveTo>
                    <a:pt x="0" y="20960"/>
                  </a:moveTo>
                  <a:lnTo>
                    <a:pt x="0" y="0"/>
                  </a:lnTo>
                </a:path>
              </a:pathLst>
            </a:custGeom>
            <a:ln w="3175">
              <a:solidFill>
                <a:srgbClr val="807C83"/>
              </a:solidFill>
            </a:ln>
          </p:spPr>
          <p:txBody>
            <a:bodyPr wrap="square" lIns="0" tIns="0" rIns="0" bIns="0" rtlCol="0"/>
            <a:lstStyle/>
            <a:p>
              <a:endParaRPr lang="fr-FR" noProof="0" dirty="0"/>
            </a:p>
          </p:txBody>
        </p:sp>
        <p:sp>
          <p:nvSpPr>
            <p:cNvPr id="7816" name="object 7816"/>
            <p:cNvSpPr/>
            <p:nvPr/>
          </p:nvSpPr>
          <p:spPr>
            <a:xfrm>
              <a:off x="8660879" y="5335612"/>
              <a:ext cx="1905" cy="1086485"/>
            </a:xfrm>
            <a:custGeom>
              <a:avLst/>
              <a:gdLst/>
              <a:ahLst/>
              <a:cxnLst/>
              <a:rect l="l" t="t" r="r" b="b"/>
              <a:pathLst>
                <a:path w="1904" h="1086485">
                  <a:moveTo>
                    <a:pt x="1689" y="651624"/>
                  </a:moveTo>
                  <a:lnTo>
                    <a:pt x="0" y="651624"/>
                  </a:lnTo>
                  <a:lnTo>
                    <a:pt x="0" y="1085964"/>
                  </a:lnTo>
                  <a:lnTo>
                    <a:pt x="1689" y="1085964"/>
                  </a:lnTo>
                  <a:lnTo>
                    <a:pt x="1689" y="651624"/>
                  </a:lnTo>
                  <a:close/>
                </a:path>
                <a:path w="1904" h="1086485">
                  <a:moveTo>
                    <a:pt x="1689" y="0"/>
                  </a:moveTo>
                  <a:lnTo>
                    <a:pt x="0" y="0"/>
                  </a:lnTo>
                  <a:lnTo>
                    <a:pt x="0" y="20916"/>
                  </a:lnTo>
                  <a:lnTo>
                    <a:pt x="1689" y="20916"/>
                  </a:lnTo>
                  <a:lnTo>
                    <a:pt x="1689" y="0"/>
                  </a:lnTo>
                  <a:close/>
                </a:path>
              </a:pathLst>
            </a:custGeom>
            <a:solidFill>
              <a:srgbClr val="807C83"/>
            </a:solidFill>
          </p:spPr>
          <p:txBody>
            <a:bodyPr wrap="square" lIns="0" tIns="0" rIns="0" bIns="0" rtlCol="0"/>
            <a:lstStyle/>
            <a:p>
              <a:endParaRPr lang="fr-FR" noProof="0" dirty="0"/>
            </a:p>
          </p:txBody>
        </p:sp>
        <p:sp>
          <p:nvSpPr>
            <p:cNvPr id="7817" name="object 7817"/>
            <p:cNvSpPr/>
            <p:nvPr/>
          </p:nvSpPr>
          <p:spPr>
            <a:xfrm>
              <a:off x="8660890" y="5335478"/>
              <a:ext cx="1905" cy="1086485"/>
            </a:xfrm>
            <a:custGeom>
              <a:avLst/>
              <a:gdLst/>
              <a:ahLst/>
              <a:cxnLst/>
              <a:rect l="l" t="t" r="r" b="b"/>
              <a:pathLst>
                <a:path w="1904" h="1086485">
                  <a:moveTo>
                    <a:pt x="1681" y="820663"/>
                  </a:moveTo>
                  <a:lnTo>
                    <a:pt x="1681" y="1086093"/>
                  </a:lnTo>
                </a:path>
                <a:path w="1904" h="1086485">
                  <a:moveTo>
                    <a:pt x="0" y="1086093"/>
                  </a:moveTo>
                  <a:lnTo>
                    <a:pt x="0" y="820663"/>
                  </a:lnTo>
                </a:path>
                <a:path w="1904" h="1086485">
                  <a:moveTo>
                    <a:pt x="1681" y="720333"/>
                  </a:moveTo>
                  <a:lnTo>
                    <a:pt x="1681" y="820663"/>
                  </a:lnTo>
                </a:path>
                <a:path w="1904" h="1086485">
                  <a:moveTo>
                    <a:pt x="0" y="820663"/>
                  </a:moveTo>
                  <a:lnTo>
                    <a:pt x="0" y="720333"/>
                  </a:lnTo>
                </a:path>
                <a:path w="1904" h="1086485">
                  <a:moveTo>
                    <a:pt x="1681" y="651753"/>
                  </a:moveTo>
                  <a:lnTo>
                    <a:pt x="1681" y="682233"/>
                  </a:lnTo>
                </a:path>
                <a:path w="1904" h="1086485">
                  <a:moveTo>
                    <a:pt x="0" y="682233"/>
                  </a:moveTo>
                  <a:lnTo>
                    <a:pt x="0" y="651753"/>
                  </a:lnTo>
                </a:path>
                <a:path w="1904" h="1086485">
                  <a:moveTo>
                    <a:pt x="1681" y="700013"/>
                  </a:moveTo>
                  <a:lnTo>
                    <a:pt x="1681" y="720333"/>
                  </a:lnTo>
                </a:path>
                <a:path w="1904" h="1086485">
                  <a:moveTo>
                    <a:pt x="0" y="720333"/>
                  </a:moveTo>
                  <a:lnTo>
                    <a:pt x="0" y="700013"/>
                  </a:lnTo>
                </a:path>
                <a:path w="1904" h="1086485">
                  <a:moveTo>
                    <a:pt x="1681" y="682233"/>
                  </a:moveTo>
                  <a:lnTo>
                    <a:pt x="1681" y="700013"/>
                  </a:lnTo>
                </a:path>
                <a:path w="1904" h="1086485">
                  <a:moveTo>
                    <a:pt x="0" y="700013"/>
                  </a:moveTo>
                  <a:lnTo>
                    <a:pt x="0" y="682233"/>
                  </a:lnTo>
                </a:path>
                <a:path w="1904" h="1086485">
                  <a:moveTo>
                    <a:pt x="1681" y="651502"/>
                  </a:moveTo>
                  <a:lnTo>
                    <a:pt x="1681" y="651753"/>
                  </a:lnTo>
                </a:path>
                <a:path w="1904" h="1086485">
                  <a:moveTo>
                    <a:pt x="0" y="651753"/>
                  </a:moveTo>
                  <a:lnTo>
                    <a:pt x="0" y="651541"/>
                  </a:lnTo>
                </a:path>
                <a:path w="1904" h="1086485">
                  <a:moveTo>
                    <a:pt x="1681" y="127"/>
                  </a:moveTo>
                  <a:lnTo>
                    <a:pt x="1681" y="21205"/>
                  </a:lnTo>
                </a:path>
                <a:path w="1904" h="1086485">
                  <a:moveTo>
                    <a:pt x="0" y="21040"/>
                  </a:moveTo>
                  <a:lnTo>
                    <a:pt x="0" y="0"/>
                  </a:lnTo>
                </a:path>
              </a:pathLst>
            </a:custGeom>
            <a:ln w="3175">
              <a:solidFill>
                <a:srgbClr val="807C83"/>
              </a:solidFill>
            </a:ln>
          </p:spPr>
          <p:txBody>
            <a:bodyPr wrap="square" lIns="0" tIns="0" rIns="0" bIns="0" rtlCol="0"/>
            <a:lstStyle/>
            <a:p>
              <a:endParaRPr lang="fr-FR" noProof="0" dirty="0"/>
            </a:p>
          </p:txBody>
        </p:sp>
        <p:sp>
          <p:nvSpPr>
            <p:cNvPr id="7818" name="object 7818"/>
            <p:cNvSpPr/>
            <p:nvPr/>
          </p:nvSpPr>
          <p:spPr>
            <a:xfrm>
              <a:off x="8662568" y="5335879"/>
              <a:ext cx="3810" cy="1085850"/>
            </a:xfrm>
            <a:custGeom>
              <a:avLst/>
              <a:gdLst/>
              <a:ahLst/>
              <a:cxnLst/>
              <a:rect l="l" t="t" r="r" b="b"/>
              <a:pathLst>
                <a:path w="3809" h="1085850">
                  <a:moveTo>
                    <a:pt x="3606" y="651357"/>
                  </a:moveTo>
                  <a:lnTo>
                    <a:pt x="0" y="651357"/>
                  </a:lnTo>
                  <a:lnTo>
                    <a:pt x="0" y="1085697"/>
                  </a:lnTo>
                  <a:lnTo>
                    <a:pt x="3606" y="1085697"/>
                  </a:lnTo>
                  <a:lnTo>
                    <a:pt x="3606" y="651357"/>
                  </a:lnTo>
                  <a:close/>
                </a:path>
                <a:path w="3809" h="1085850">
                  <a:moveTo>
                    <a:pt x="3606" y="0"/>
                  </a:moveTo>
                  <a:lnTo>
                    <a:pt x="0" y="0"/>
                  </a:lnTo>
                  <a:lnTo>
                    <a:pt x="0" y="20815"/>
                  </a:lnTo>
                  <a:lnTo>
                    <a:pt x="3606" y="20815"/>
                  </a:lnTo>
                  <a:lnTo>
                    <a:pt x="3606" y="0"/>
                  </a:lnTo>
                  <a:close/>
                </a:path>
              </a:pathLst>
            </a:custGeom>
            <a:solidFill>
              <a:srgbClr val="807C83"/>
            </a:solidFill>
          </p:spPr>
          <p:txBody>
            <a:bodyPr wrap="square" lIns="0" tIns="0" rIns="0" bIns="0" rtlCol="0"/>
            <a:lstStyle/>
            <a:p>
              <a:endParaRPr lang="fr-FR" noProof="0" dirty="0"/>
            </a:p>
          </p:txBody>
        </p:sp>
        <p:sp>
          <p:nvSpPr>
            <p:cNvPr id="7819" name="object 7819"/>
            <p:cNvSpPr/>
            <p:nvPr/>
          </p:nvSpPr>
          <p:spPr>
            <a:xfrm>
              <a:off x="8662571" y="5335605"/>
              <a:ext cx="3810" cy="1086485"/>
            </a:xfrm>
            <a:custGeom>
              <a:avLst/>
              <a:gdLst/>
              <a:ahLst/>
              <a:cxnLst/>
              <a:rect l="l" t="t" r="r" b="b"/>
              <a:pathLst>
                <a:path w="3809" h="1086485">
                  <a:moveTo>
                    <a:pt x="3602" y="820536"/>
                  </a:moveTo>
                  <a:lnTo>
                    <a:pt x="3602" y="1085966"/>
                  </a:lnTo>
                </a:path>
                <a:path w="3809" h="1086485">
                  <a:moveTo>
                    <a:pt x="0" y="1085966"/>
                  </a:moveTo>
                  <a:lnTo>
                    <a:pt x="0" y="820536"/>
                  </a:lnTo>
                </a:path>
                <a:path w="3809" h="1086485">
                  <a:moveTo>
                    <a:pt x="3602" y="720206"/>
                  </a:moveTo>
                  <a:lnTo>
                    <a:pt x="3602" y="820536"/>
                  </a:lnTo>
                </a:path>
                <a:path w="3809" h="1086485">
                  <a:moveTo>
                    <a:pt x="0" y="820536"/>
                  </a:moveTo>
                  <a:lnTo>
                    <a:pt x="0" y="720206"/>
                  </a:lnTo>
                </a:path>
                <a:path w="3809" h="1086485">
                  <a:moveTo>
                    <a:pt x="3602" y="651626"/>
                  </a:moveTo>
                  <a:lnTo>
                    <a:pt x="3602" y="682106"/>
                  </a:lnTo>
                </a:path>
                <a:path w="3809" h="1086485">
                  <a:moveTo>
                    <a:pt x="0" y="682106"/>
                  </a:moveTo>
                  <a:lnTo>
                    <a:pt x="0" y="651626"/>
                  </a:lnTo>
                </a:path>
                <a:path w="3809" h="1086485">
                  <a:moveTo>
                    <a:pt x="3602" y="699886"/>
                  </a:moveTo>
                  <a:lnTo>
                    <a:pt x="3602" y="720206"/>
                  </a:lnTo>
                </a:path>
                <a:path w="3809" h="1086485">
                  <a:moveTo>
                    <a:pt x="0" y="720206"/>
                  </a:moveTo>
                  <a:lnTo>
                    <a:pt x="0" y="699886"/>
                  </a:lnTo>
                </a:path>
                <a:path w="3809" h="1086485">
                  <a:moveTo>
                    <a:pt x="3602" y="682106"/>
                  </a:moveTo>
                  <a:lnTo>
                    <a:pt x="3602" y="699886"/>
                  </a:lnTo>
                </a:path>
                <a:path w="3809" h="1086485">
                  <a:moveTo>
                    <a:pt x="0" y="699886"/>
                  </a:moveTo>
                  <a:lnTo>
                    <a:pt x="0" y="682106"/>
                  </a:lnTo>
                </a:path>
                <a:path w="3809" h="1086485">
                  <a:moveTo>
                    <a:pt x="3602" y="651291"/>
                  </a:moveTo>
                  <a:lnTo>
                    <a:pt x="3602" y="651626"/>
                  </a:lnTo>
                </a:path>
                <a:path w="3809" h="1086485">
                  <a:moveTo>
                    <a:pt x="0" y="651626"/>
                  </a:moveTo>
                  <a:lnTo>
                    <a:pt x="0" y="651375"/>
                  </a:lnTo>
                </a:path>
                <a:path w="3809" h="1086485">
                  <a:moveTo>
                    <a:pt x="3602" y="272"/>
                  </a:moveTo>
                  <a:lnTo>
                    <a:pt x="3602" y="21431"/>
                  </a:lnTo>
                </a:path>
                <a:path w="3809" h="1086485">
                  <a:moveTo>
                    <a:pt x="0" y="21078"/>
                  </a:moveTo>
                  <a:lnTo>
                    <a:pt x="0" y="0"/>
                  </a:lnTo>
                </a:path>
              </a:pathLst>
            </a:custGeom>
            <a:ln w="3175">
              <a:solidFill>
                <a:srgbClr val="807C83"/>
              </a:solidFill>
            </a:ln>
          </p:spPr>
          <p:txBody>
            <a:bodyPr wrap="square" lIns="0" tIns="0" rIns="0" bIns="0" rtlCol="0"/>
            <a:lstStyle/>
            <a:p>
              <a:endParaRPr lang="fr-FR" noProof="0" dirty="0"/>
            </a:p>
          </p:txBody>
        </p:sp>
        <p:sp>
          <p:nvSpPr>
            <p:cNvPr id="7820" name="object 7820"/>
            <p:cNvSpPr/>
            <p:nvPr/>
          </p:nvSpPr>
          <p:spPr>
            <a:xfrm>
              <a:off x="8666175" y="5336158"/>
              <a:ext cx="3810" cy="1085850"/>
            </a:xfrm>
            <a:custGeom>
              <a:avLst/>
              <a:gdLst/>
              <a:ahLst/>
              <a:cxnLst/>
              <a:rect l="l" t="t" r="r" b="b"/>
              <a:pathLst>
                <a:path w="3809" h="1085850">
                  <a:moveTo>
                    <a:pt x="3594" y="651078"/>
                  </a:moveTo>
                  <a:lnTo>
                    <a:pt x="0" y="651078"/>
                  </a:lnTo>
                  <a:lnTo>
                    <a:pt x="0" y="1085418"/>
                  </a:lnTo>
                  <a:lnTo>
                    <a:pt x="3594" y="1085418"/>
                  </a:lnTo>
                  <a:lnTo>
                    <a:pt x="3594" y="651078"/>
                  </a:lnTo>
                  <a:close/>
                </a:path>
                <a:path w="3809" h="1085850">
                  <a:moveTo>
                    <a:pt x="3594" y="0"/>
                  </a:moveTo>
                  <a:lnTo>
                    <a:pt x="0" y="0"/>
                  </a:lnTo>
                  <a:lnTo>
                    <a:pt x="0" y="20878"/>
                  </a:lnTo>
                  <a:lnTo>
                    <a:pt x="3594" y="20878"/>
                  </a:lnTo>
                  <a:lnTo>
                    <a:pt x="3594" y="0"/>
                  </a:lnTo>
                  <a:close/>
                </a:path>
              </a:pathLst>
            </a:custGeom>
            <a:solidFill>
              <a:srgbClr val="807C83"/>
            </a:solidFill>
          </p:spPr>
          <p:txBody>
            <a:bodyPr wrap="square" lIns="0" tIns="0" rIns="0" bIns="0" rtlCol="0"/>
            <a:lstStyle/>
            <a:p>
              <a:endParaRPr lang="fr-FR" noProof="0" dirty="0"/>
            </a:p>
          </p:txBody>
        </p:sp>
        <p:sp>
          <p:nvSpPr>
            <p:cNvPr id="7821" name="object 7821"/>
            <p:cNvSpPr/>
            <p:nvPr/>
          </p:nvSpPr>
          <p:spPr>
            <a:xfrm>
              <a:off x="8666175" y="5335878"/>
              <a:ext cx="3810" cy="1085850"/>
            </a:xfrm>
            <a:custGeom>
              <a:avLst/>
              <a:gdLst/>
              <a:ahLst/>
              <a:cxnLst/>
              <a:rect l="l" t="t" r="r" b="b"/>
              <a:pathLst>
                <a:path w="3809" h="1085850">
                  <a:moveTo>
                    <a:pt x="3602" y="820263"/>
                  </a:moveTo>
                  <a:lnTo>
                    <a:pt x="3602" y="1085693"/>
                  </a:lnTo>
                </a:path>
                <a:path w="3809" h="1085850">
                  <a:moveTo>
                    <a:pt x="0" y="1085693"/>
                  </a:moveTo>
                  <a:lnTo>
                    <a:pt x="0" y="820263"/>
                  </a:lnTo>
                </a:path>
                <a:path w="3809" h="1085850">
                  <a:moveTo>
                    <a:pt x="3602" y="719933"/>
                  </a:moveTo>
                  <a:lnTo>
                    <a:pt x="3602" y="820263"/>
                  </a:lnTo>
                </a:path>
                <a:path w="3809" h="1085850">
                  <a:moveTo>
                    <a:pt x="0" y="820263"/>
                  </a:moveTo>
                  <a:lnTo>
                    <a:pt x="0" y="719933"/>
                  </a:lnTo>
                </a:path>
                <a:path w="3809" h="1085850">
                  <a:moveTo>
                    <a:pt x="3602" y="651353"/>
                  </a:moveTo>
                  <a:lnTo>
                    <a:pt x="3602" y="681833"/>
                  </a:lnTo>
                </a:path>
                <a:path w="3809" h="1085850">
                  <a:moveTo>
                    <a:pt x="0" y="681833"/>
                  </a:moveTo>
                  <a:lnTo>
                    <a:pt x="0" y="651353"/>
                  </a:lnTo>
                </a:path>
                <a:path w="3809" h="1085850">
                  <a:moveTo>
                    <a:pt x="3602" y="699613"/>
                  </a:moveTo>
                  <a:lnTo>
                    <a:pt x="3602" y="719933"/>
                  </a:lnTo>
                </a:path>
                <a:path w="3809" h="1085850">
                  <a:moveTo>
                    <a:pt x="0" y="719933"/>
                  </a:moveTo>
                  <a:lnTo>
                    <a:pt x="0" y="699613"/>
                  </a:lnTo>
                </a:path>
                <a:path w="3809" h="1085850">
                  <a:moveTo>
                    <a:pt x="3602" y="681833"/>
                  </a:moveTo>
                  <a:lnTo>
                    <a:pt x="3602" y="699613"/>
                  </a:lnTo>
                </a:path>
                <a:path w="3809" h="1085850">
                  <a:moveTo>
                    <a:pt x="0" y="699613"/>
                  </a:moveTo>
                  <a:lnTo>
                    <a:pt x="0" y="681833"/>
                  </a:lnTo>
                </a:path>
                <a:path w="3809" h="1085850">
                  <a:moveTo>
                    <a:pt x="3602" y="650934"/>
                  </a:moveTo>
                  <a:lnTo>
                    <a:pt x="3602" y="651353"/>
                  </a:lnTo>
                </a:path>
                <a:path w="3809" h="1085850">
                  <a:moveTo>
                    <a:pt x="0" y="651353"/>
                  </a:moveTo>
                  <a:lnTo>
                    <a:pt x="0" y="651018"/>
                  </a:lnTo>
                </a:path>
                <a:path w="3809" h="1085850">
                  <a:moveTo>
                    <a:pt x="3602" y="272"/>
                  </a:moveTo>
                  <a:lnTo>
                    <a:pt x="3602" y="21511"/>
                  </a:lnTo>
                </a:path>
                <a:path w="3809" h="1085850">
                  <a:moveTo>
                    <a:pt x="0" y="21158"/>
                  </a:moveTo>
                  <a:lnTo>
                    <a:pt x="0" y="0"/>
                  </a:lnTo>
                </a:path>
              </a:pathLst>
            </a:custGeom>
            <a:ln w="3175">
              <a:solidFill>
                <a:srgbClr val="807C83"/>
              </a:solidFill>
            </a:ln>
          </p:spPr>
          <p:txBody>
            <a:bodyPr wrap="square" lIns="0" tIns="0" rIns="0" bIns="0" rtlCol="0"/>
            <a:lstStyle/>
            <a:p>
              <a:endParaRPr lang="fr-FR" noProof="0" dirty="0"/>
            </a:p>
          </p:txBody>
        </p:sp>
        <p:sp>
          <p:nvSpPr>
            <p:cNvPr id="7822" name="object 7822"/>
            <p:cNvSpPr/>
            <p:nvPr/>
          </p:nvSpPr>
          <p:spPr>
            <a:xfrm>
              <a:off x="8669769" y="5336298"/>
              <a:ext cx="2540" cy="1085850"/>
            </a:xfrm>
            <a:custGeom>
              <a:avLst/>
              <a:gdLst/>
              <a:ahLst/>
              <a:cxnLst/>
              <a:rect l="l" t="t" r="r" b="b"/>
              <a:pathLst>
                <a:path w="2540" h="1085850">
                  <a:moveTo>
                    <a:pt x="1930" y="650938"/>
                  </a:moveTo>
                  <a:lnTo>
                    <a:pt x="0" y="650938"/>
                  </a:lnTo>
                  <a:lnTo>
                    <a:pt x="0" y="1085278"/>
                  </a:lnTo>
                  <a:lnTo>
                    <a:pt x="1930" y="1085278"/>
                  </a:lnTo>
                  <a:lnTo>
                    <a:pt x="1930" y="650938"/>
                  </a:lnTo>
                  <a:close/>
                </a:path>
                <a:path w="2540" h="1085850">
                  <a:moveTo>
                    <a:pt x="1930" y="0"/>
                  </a:moveTo>
                  <a:lnTo>
                    <a:pt x="0" y="0"/>
                  </a:lnTo>
                  <a:lnTo>
                    <a:pt x="0" y="21094"/>
                  </a:lnTo>
                  <a:lnTo>
                    <a:pt x="1930" y="21094"/>
                  </a:lnTo>
                  <a:lnTo>
                    <a:pt x="1930" y="0"/>
                  </a:lnTo>
                  <a:close/>
                </a:path>
              </a:pathLst>
            </a:custGeom>
            <a:solidFill>
              <a:srgbClr val="807C83"/>
            </a:solidFill>
          </p:spPr>
          <p:txBody>
            <a:bodyPr wrap="square" lIns="0" tIns="0" rIns="0" bIns="0" rtlCol="0"/>
            <a:lstStyle/>
            <a:p>
              <a:endParaRPr lang="fr-FR" noProof="0" dirty="0"/>
            </a:p>
          </p:txBody>
        </p:sp>
        <p:sp>
          <p:nvSpPr>
            <p:cNvPr id="7823" name="object 7823"/>
            <p:cNvSpPr/>
            <p:nvPr/>
          </p:nvSpPr>
          <p:spPr>
            <a:xfrm>
              <a:off x="8669778" y="5336151"/>
              <a:ext cx="2540" cy="1085850"/>
            </a:xfrm>
            <a:custGeom>
              <a:avLst/>
              <a:gdLst/>
              <a:ahLst/>
              <a:cxnLst/>
              <a:rect l="l" t="t" r="r" b="b"/>
              <a:pathLst>
                <a:path w="2540" h="1085850">
                  <a:moveTo>
                    <a:pt x="1921" y="819990"/>
                  </a:moveTo>
                  <a:lnTo>
                    <a:pt x="1921" y="1085420"/>
                  </a:lnTo>
                </a:path>
                <a:path w="2540" h="1085850">
                  <a:moveTo>
                    <a:pt x="0" y="1085420"/>
                  </a:moveTo>
                  <a:lnTo>
                    <a:pt x="0" y="819990"/>
                  </a:lnTo>
                </a:path>
                <a:path w="2540" h="1085850">
                  <a:moveTo>
                    <a:pt x="1921" y="719660"/>
                  </a:moveTo>
                  <a:lnTo>
                    <a:pt x="1921" y="819990"/>
                  </a:lnTo>
                </a:path>
                <a:path w="2540" h="1085850">
                  <a:moveTo>
                    <a:pt x="0" y="819990"/>
                  </a:moveTo>
                  <a:lnTo>
                    <a:pt x="0" y="719660"/>
                  </a:lnTo>
                </a:path>
                <a:path w="2540" h="1085850">
                  <a:moveTo>
                    <a:pt x="1921" y="651080"/>
                  </a:moveTo>
                  <a:lnTo>
                    <a:pt x="1921" y="681560"/>
                  </a:lnTo>
                </a:path>
                <a:path w="2540" h="1085850">
                  <a:moveTo>
                    <a:pt x="0" y="681560"/>
                  </a:moveTo>
                  <a:lnTo>
                    <a:pt x="0" y="651080"/>
                  </a:lnTo>
                </a:path>
                <a:path w="2540" h="1085850">
                  <a:moveTo>
                    <a:pt x="1921" y="699340"/>
                  </a:moveTo>
                  <a:lnTo>
                    <a:pt x="1921" y="719660"/>
                  </a:lnTo>
                </a:path>
                <a:path w="2540" h="1085850">
                  <a:moveTo>
                    <a:pt x="0" y="719660"/>
                  </a:moveTo>
                  <a:lnTo>
                    <a:pt x="0" y="699340"/>
                  </a:lnTo>
                </a:path>
                <a:path w="2540" h="1085850">
                  <a:moveTo>
                    <a:pt x="1921" y="681560"/>
                  </a:moveTo>
                  <a:lnTo>
                    <a:pt x="1921" y="699340"/>
                  </a:lnTo>
                </a:path>
                <a:path w="2540" h="1085850">
                  <a:moveTo>
                    <a:pt x="0" y="699340"/>
                  </a:moveTo>
                  <a:lnTo>
                    <a:pt x="0" y="681560"/>
                  </a:lnTo>
                </a:path>
                <a:path w="2540" h="1085850">
                  <a:moveTo>
                    <a:pt x="1921" y="650617"/>
                  </a:moveTo>
                  <a:lnTo>
                    <a:pt x="1921" y="651080"/>
                  </a:lnTo>
                </a:path>
                <a:path w="2540" h="1085850">
                  <a:moveTo>
                    <a:pt x="0" y="651080"/>
                  </a:moveTo>
                  <a:lnTo>
                    <a:pt x="0" y="650662"/>
                  </a:lnTo>
                </a:path>
                <a:path w="2540" h="1085850">
                  <a:moveTo>
                    <a:pt x="1921" y="145"/>
                  </a:moveTo>
                  <a:lnTo>
                    <a:pt x="1921" y="21426"/>
                  </a:lnTo>
                </a:path>
                <a:path w="2540" h="1085850">
                  <a:moveTo>
                    <a:pt x="0" y="21238"/>
                  </a:moveTo>
                  <a:lnTo>
                    <a:pt x="0" y="0"/>
                  </a:lnTo>
                </a:path>
              </a:pathLst>
            </a:custGeom>
            <a:ln w="3175">
              <a:solidFill>
                <a:srgbClr val="807C83"/>
              </a:solidFill>
            </a:ln>
          </p:spPr>
          <p:txBody>
            <a:bodyPr wrap="square" lIns="0" tIns="0" rIns="0" bIns="0" rtlCol="0"/>
            <a:lstStyle/>
            <a:p>
              <a:endParaRPr lang="fr-FR" noProof="0" dirty="0"/>
            </a:p>
          </p:txBody>
        </p:sp>
        <p:sp>
          <p:nvSpPr>
            <p:cNvPr id="7824" name="object 7824"/>
            <p:cNvSpPr/>
            <p:nvPr/>
          </p:nvSpPr>
          <p:spPr>
            <a:xfrm>
              <a:off x="8671700" y="5336578"/>
              <a:ext cx="3810" cy="1085215"/>
            </a:xfrm>
            <a:custGeom>
              <a:avLst/>
              <a:gdLst/>
              <a:ahLst/>
              <a:cxnLst/>
              <a:rect l="l" t="t" r="r" b="b"/>
              <a:pathLst>
                <a:path w="3809" h="1085214">
                  <a:moveTo>
                    <a:pt x="3594" y="650201"/>
                  </a:moveTo>
                  <a:lnTo>
                    <a:pt x="0" y="650201"/>
                  </a:lnTo>
                  <a:lnTo>
                    <a:pt x="0" y="1084999"/>
                  </a:lnTo>
                  <a:lnTo>
                    <a:pt x="3594" y="1084999"/>
                  </a:lnTo>
                  <a:lnTo>
                    <a:pt x="3594" y="650201"/>
                  </a:lnTo>
                  <a:close/>
                </a:path>
                <a:path w="3809" h="1085214">
                  <a:moveTo>
                    <a:pt x="3594" y="0"/>
                  </a:moveTo>
                  <a:lnTo>
                    <a:pt x="0" y="0"/>
                  </a:lnTo>
                  <a:lnTo>
                    <a:pt x="0" y="21005"/>
                  </a:lnTo>
                  <a:lnTo>
                    <a:pt x="3594" y="21005"/>
                  </a:lnTo>
                  <a:lnTo>
                    <a:pt x="3594" y="0"/>
                  </a:lnTo>
                  <a:close/>
                </a:path>
              </a:pathLst>
            </a:custGeom>
            <a:solidFill>
              <a:srgbClr val="7E7B82"/>
            </a:solidFill>
          </p:spPr>
          <p:txBody>
            <a:bodyPr wrap="square" lIns="0" tIns="0" rIns="0" bIns="0" rtlCol="0"/>
            <a:lstStyle/>
            <a:p>
              <a:endParaRPr lang="fr-FR" noProof="0" dirty="0"/>
            </a:p>
          </p:txBody>
        </p:sp>
        <p:sp>
          <p:nvSpPr>
            <p:cNvPr id="7825" name="object 7825"/>
            <p:cNvSpPr/>
            <p:nvPr/>
          </p:nvSpPr>
          <p:spPr>
            <a:xfrm>
              <a:off x="8671699" y="5336297"/>
              <a:ext cx="3810" cy="1085850"/>
            </a:xfrm>
            <a:custGeom>
              <a:avLst/>
              <a:gdLst/>
              <a:ahLst/>
              <a:cxnLst/>
              <a:rect l="l" t="t" r="r" b="b"/>
              <a:pathLst>
                <a:path w="3809" h="1085850">
                  <a:moveTo>
                    <a:pt x="3602" y="819844"/>
                  </a:moveTo>
                  <a:lnTo>
                    <a:pt x="3602" y="1085274"/>
                  </a:lnTo>
                </a:path>
                <a:path w="3809" h="1085850">
                  <a:moveTo>
                    <a:pt x="0" y="1085274"/>
                  </a:moveTo>
                  <a:lnTo>
                    <a:pt x="0" y="819844"/>
                  </a:lnTo>
                </a:path>
                <a:path w="3809" h="1085850">
                  <a:moveTo>
                    <a:pt x="3602" y="719514"/>
                  </a:moveTo>
                  <a:lnTo>
                    <a:pt x="3602" y="819844"/>
                  </a:lnTo>
                </a:path>
                <a:path w="3809" h="1085850">
                  <a:moveTo>
                    <a:pt x="0" y="819844"/>
                  </a:moveTo>
                  <a:lnTo>
                    <a:pt x="0" y="719514"/>
                  </a:lnTo>
                </a:path>
                <a:path w="3809" h="1085850">
                  <a:moveTo>
                    <a:pt x="3602" y="650934"/>
                  </a:moveTo>
                  <a:lnTo>
                    <a:pt x="3602" y="681414"/>
                  </a:lnTo>
                </a:path>
                <a:path w="3809" h="1085850">
                  <a:moveTo>
                    <a:pt x="0" y="681414"/>
                  </a:moveTo>
                  <a:lnTo>
                    <a:pt x="0" y="650934"/>
                  </a:lnTo>
                </a:path>
                <a:path w="3809" h="1085850">
                  <a:moveTo>
                    <a:pt x="3602" y="699194"/>
                  </a:moveTo>
                  <a:lnTo>
                    <a:pt x="3602" y="719514"/>
                  </a:lnTo>
                </a:path>
                <a:path w="3809" h="1085850">
                  <a:moveTo>
                    <a:pt x="0" y="719514"/>
                  </a:moveTo>
                  <a:lnTo>
                    <a:pt x="0" y="699194"/>
                  </a:lnTo>
                </a:path>
                <a:path w="3809" h="1085850">
                  <a:moveTo>
                    <a:pt x="3602" y="681414"/>
                  </a:moveTo>
                  <a:lnTo>
                    <a:pt x="3602" y="699194"/>
                  </a:lnTo>
                </a:path>
                <a:path w="3809" h="1085850">
                  <a:moveTo>
                    <a:pt x="0" y="699194"/>
                  </a:moveTo>
                  <a:lnTo>
                    <a:pt x="0" y="681414"/>
                  </a:lnTo>
                </a:path>
                <a:path w="3809" h="1085850">
                  <a:moveTo>
                    <a:pt x="3602" y="650388"/>
                  </a:moveTo>
                  <a:lnTo>
                    <a:pt x="3602" y="650934"/>
                  </a:lnTo>
                </a:path>
                <a:path w="3809" h="1085850">
                  <a:moveTo>
                    <a:pt x="0" y="650934"/>
                  </a:moveTo>
                  <a:lnTo>
                    <a:pt x="0" y="650471"/>
                  </a:lnTo>
                </a:path>
                <a:path w="3809" h="1085850">
                  <a:moveTo>
                    <a:pt x="3602" y="272"/>
                  </a:moveTo>
                  <a:lnTo>
                    <a:pt x="3602" y="21633"/>
                  </a:lnTo>
                </a:path>
                <a:path w="3809" h="1085850">
                  <a:moveTo>
                    <a:pt x="0" y="21280"/>
                  </a:moveTo>
                  <a:lnTo>
                    <a:pt x="0" y="0"/>
                  </a:lnTo>
                </a:path>
              </a:pathLst>
            </a:custGeom>
            <a:ln w="3175">
              <a:solidFill>
                <a:srgbClr val="7E7B82"/>
              </a:solidFill>
            </a:ln>
          </p:spPr>
          <p:txBody>
            <a:bodyPr wrap="square" lIns="0" tIns="0" rIns="0" bIns="0" rtlCol="0"/>
            <a:lstStyle/>
            <a:p>
              <a:endParaRPr lang="fr-FR" noProof="0" dirty="0"/>
            </a:p>
          </p:txBody>
        </p:sp>
        <p:sp>
          <p:nvSpPr>
            <p:cNvPr id="7826" name="object 7826"/>
            <p:cNvSpPr/>
            <p:nvPr/>
          </p:nvSpPr>
          <p:spPr>
            <a:xfrm>
              <a:off x="8675294" y="5336844"/>
              <a:ext cx="3810" cy="1085215"/>
            </a:xfrm>
            <a:custGeom>
              <a:avLst/>
              <a:gdLst/>
              <a:ahLst/>
              <a:cxnLst/>
              <a:rect l="l" t="t" r="r" b="b"/>
              <a:pathLst>
                <a:path w="3809" h="1085214">
                  <a:moveTo>
                    <a:pt x="3606" y="649846"/>
                  </a:moveTo>
                  <a:lnTo>
                    <a:pt x="0" y="649846"/>
                  </a:lnTo>
                  <a:lnTo>
                    <a:pt x="0" y="1084732"/>
                  </a:lnTo>
                  <a:lnTo>
                    <a:pt x="3606" y="1084732"/>
                  </a:lnTo>
                  <a:lnTo>
                    <a:pt x="3606" y="649846"/>
                  </a:lnTo>
                  <a:close/>
                </a:path>
                <a:path w="3809" h="1085214">
                  <a:moveTo>
                    <a:pt x="3606" y="0"/>
                  </a:moveTo>
                  <a:lnTo>
                    <a:pt x="0" y="0"/>
                  </a:lnTo>
                  <a:lnTo>
                    <a:pt x="0" y="21094"/>
                  </a:lnTo>
                  <a:lnTo>
                    <a:pt x="3606" y="21094"/>
                  </a:lnTo>
                  <a:lnTo>
                    <a:pt x="3606" y="0"/>
                  </a:lnTo>
                  <a:close/>
                </a:path>
              </a:pathLst>
            </a:custGeom>
            <a:solidFill>
              <a:srgbClr val="7E7B82"/>
            </a:solidFill>
          </p:spPr>
          <p:txBody>
            <a:bodyPr wrap="square" lIns="0" tIns="0" rIns="0" bIns="0" rtlCol="0"/>
            <a:lstStyle/>
            <a:p>
              <a:endParaRPr lang="fr-FR" noProof="0" dirty="0"/>
            </a:p>
          </p:txBody>
        </p:sp>
        <p:sp>
          <p:nvSpPr>
            <p:cNvPr id="7827" name="object 7827"/>
            <p:cNvSpPr/>
            <p:nvPr/>
          </p:nvSpPr>
          <p:spPr>
            <a:xfrm>
              <a:off x="8675302" y="5336570"/>
              <a:ext cx="3810" cy="1085215"/>
            </a:xfrm>
            <a:custGeom>
              <a:avLst/>
              <a:gdLst/>
              <a:ahLst/>
              <a:cxnLst/>
              <a:rect l="l" t="t" r="r" b="b"/>
              <a:pathLst>
                <a:path w="3809" h="1085214">
                  <a:moveTo>
                    <a:pt x="3602" y="819572"/>
                  </a:moveTo>
                  <a:lnTo>
                    <a:pt x="3602" y="1085002"/>
                  </a:lnTo>
                </a:path>
                <a:path w="3809" h="1085214">
                  <a:moveTo>
                    <a:pt x="0" y="1085002"/>
                  </a:moveTo>
                  <a:lnTo>
                    <a:pt x="0" y="819572"/>
                  </a:lnTo>
                </a:path>
                <a:path w="3809" h="1085214">
                  <a:moveTo>
                    <a:pt x="3602" y="719242"/>
                  </a:moveTo>
                  <a:lnTo>
                    <a:pt x="3602" y="819572"/>
                  </a:lnTo>
                </a:path>
                <a:path w="3809" h="1085214">
                  <a:moveTo>
                    <a:pt x="0" y="819572"/>
                  </a:moveTo>
                  <a:lnTo>
                    <a:pt x="0" y="719242"/>
                  </a:lnTo>
                </a:path>
                <a:path w="3809" h="1085214">
                  <a:moveTo>
                    <a:pt x="3602" y="650662"/>
                  </a:moveTo>
                  <a:lnTo>
                    <a:pt x="3602" y="681142"/>
                  </a:lnTo>
                </a:path>
                <a:path w="3809" h="1085214">
                  <a:moveTo>
                    <a:pt x="0" y="681142"/>
                  </a:moveTo>
                  <a:lnTo>
                    <a:pt x="0" y="650662"/>
                  </a:lnTo>
                </a:path>
                <a:path w="3809" h="1085214">
                  <a:moveTo>
                    <a:pt x="3602" y="698922"/>
                  </a:moveTo>
                  <a:lnTo>
                    <a:pt x="3602" y="719242"/>
                  </a:lnTo>
                </a:path>
                <a:path w="3809" h="1085214">
                  <a:moveTo>
                    <a:pt x="0" y="719242"/>
                  </a:moveTo>
                  <a:lnTo>
                    <a:pt x="0" y="698922"/>
                  </a:lnTo>
                </a:path>
                <a:path w="3809" h="1085214">
                  <a:moveTo>
                    <a:pt x="3602" y="681142"/>
                  </a:moveTo>
                  <a:lnTo>
                    <a:pt x="3602" y="698922"/>
                  </a:lnTo>
                </a:path>
                <a:path w="3809" h="1085214">
                  <a:moveTo>
                    <a:pt x="0" y="698922"/>
                  </a:moveTo>
                  <a:lnTo>
                    <a:pt x="0" y="681142"/>
                  </a:lnTo>
                </a:path>
                <a:path w="3809" h="1085214">
                  <a:moveTo>
                    <a:pt x="3602" y="650031"/>
                  </a:moveTo>
                  <a:lnTo>
                    <a:pt x="3602" y="650662"/>
                  </a:lnTo>
                </a:path>
                <a:path w="3809" h="1085214">
                  <a:moveTo>
                    <a:pt x="0" y="650662"/>
                  </a:moveTo>
                  <a:lnTo>
                    <a:pt x="0" y="650115"/>
                  </a:lnTo>
                </a:path>
                <a:path w="3809" h="1085214">
                  <a:moveTo>
                    <a:pt x="3602" y="272"/>
                  </a:moveTo>
                  <a:lnTo>
                    <a:pt x="3602" y="21713"/>
                  </a:lnTo>
                </a:path>
                <a:path w="3809" h="1085214">
                  <a:moveTo>
                    <a:pt x="0" y="21360"/>
                  </a:moveTo>
                  <a:lnTo>
                    <a:pt x="0" y="0"/>
                  </a:lnTo>
                </a:path>
              </a:pathLst>
            </a:custGeom>
            <a:ln w="3175">
              <a:solidFill>
                <a:srgbClr val="7E7B82"/>
              </a:solidFill>
            </a:ln>
          </p:spPr>
          <p:txBody>
            <a:bodyPr wrap="square" lIns="0" tIns="0" rIns="0" bIns="0" rtlCol="0"/>
            <a:lstStyle/>
            <a:p>
              <a:endParaRPr lang="fr-FR" noProof="0" dirty="0"/>
            </a:p>
          </p:txBody>
        </p:sp>
        <p:sp>
          <p:nvSpPr>
            <p:cNvPr id="7828" name="object 7828"/>
            <p:cNvSpPr/>
            <p:nvPr/>
          </p:nvSpPr>
          <p:spPr>
            <a:xfrm>
              <a:off x="8678901" y="5336971"/>
              <a:ext cx="1905" cy="1085215"/>
            </a:xfrm>
            <a:custGeom>
              <a:avLst/>
              <a:gdLst/>
              <a:ahLst/>
              <a:cxnLst/>
              <a:rect l="l" t="t" r="r" b="b"/>
              <a:pathLst>
                <a:path w="1904" h="1085214">
                  <a:moveTo>
                    <a:pt x="1676" y="650265"/>
                  </a:moveTo>
                  <a:lnTo>
                    <a:pt x="0" y="650265"/>
                  </a:lnTo>
                  <a:lnTo>
                    <a:pt x="0" y="1084605"/>
                  </a:lnTo>
                  <a:lnTo>
                    <a:pt x="1676" y="1084605"/>
                  </a:lnTo>
                  <a:lnTo>
                    <a:pt x="1676" y="650265"/>
                  </a:lnTo>
                  <a:close/>
                </a:path>
                <a:path w="1904" h="1085214">
                  <a:moveTo>
                    <a:pt x="1676" y="0"/>
                  </a:moveTo>
                  <a:lnTo>
                    <a:pt x="0" y="0"/>
                  </a:lnTo>
                  <a:lnTo>
                    <a:pt x="0" y="21323"/>
                  </a:lnTo>
                  <a:lnTo>
                    <a:pt x="1676" y="21323"/>
                  </a:lnTo>
                  <a:lnTo>
                    <a:pt x="1676" y="0"/>
                  </a:lnTo>
                  <a:close/>
                </a:path>
              </a:pathLst>
            </a:custGeom>
            <a:solidFill>
              <a:srgbClr val="7E7B82"/>
            </a:solidFill>
          </p:spPr>
          <p:txBody>
            <a:bodyPr wrap="square" lIns="0" tIns="0" rIns="0" bIns="0" rtlCol="0"/>
            <a:lstStyle/>
            <a:p>
              <a:endParaRPr lang="fr-FR" noProof="0" dirty="0"/>
            </a:p>
          </p:txBody>
        </p:sp>
        <p:sp>
          <p:nvSpPr>
            <p:cNvPr id="7829" name="object 7829"/>
            <p:cNvSpPr/>
            <p:nvPr/>
          </p:nvSpPr>
          <p:spPr>
            <a:xfrm>
              <a:off x="8678905" y="5336842"/>
              <a:ext cx="1905" cy="1085215"/>
            </a:xfrm>
            <a:custGeom>
              <a:avLst/>
              <a:gdLst/>
              <a:ahLst/>
              <a:cxnLst/>
              <a:rect l="l" t="t" r="r" b="b"/>
              <a:pathLst>
                <a:path w="1904" h="1085214">
                  <a:moveTo>
                    <a:pt x="1681" y="819299"/>
                  </a:moveTo>
                  <a:lnTo>
                    <a:pt x="1681" y="1084729"/>
                  </a:lnTo>
                </a:path>
                <a:path w="1904" h="1085214">
                  <a:moveTo>
                    <a:pt x="0" y="1084729"/>
                  </a:moveTo>
                  <a:lnTo>
                    <a:pt x="0" y="819299"/>
                  </a:lnTo>
                </a:path>
                <a:path w="1904" h="1085214">
                  <a:moveTo>
                    <a:pt x="1681" y="718969"/>
                  </a:moveTo>
                  <a:lnTo>
                    <a:pt x="1681" y="819299"/>
                  </a:lnTo>
                </a:path>
                <a:path w="1904" h="1085214">
                  <a:moveTo>
                    <a:pt x="0" y="819299"/>
                  </a:moveTo>
                  <a:lnTo>
                    <a:pt x="0" y="718969"/>
                  </a:lnTo>
                </a:path>
                <a:path w="1904" h="1085214">
                  <a:moveTo>
                    <a:pt x="1681" y="650389"/>
                  </a:moveTo>
                  <a:lnTo>
                    <a:pt x="1681" y="680869"/>
                  </a:lnTo>
                </a:path>
                <a:path w="1904" h="1085214">
                  <a:moveTo>
                    <a:pt x="0" y="680869"/>
                  </a:moveTo>
                  <a:lnTo>
                    <a:pt x="0" y="650389"/>
                  </a:lnTo>
                </a:path>
                <a:path w="1904" h="1085214">
                  <a:moveTo>
                    <a:pt x="1681" y="698649"/>
                  </a:moveTo>
                  <a:lnTo>
                    <a:pt x="1681" y="718969"/>
                  </a:lnTo>
                </a:path>
                <a:path w="1904" h="1085214">
                  <a:moveTo>
                    <a:pt x="0" y="718969"/>
                  </a:moveTo>
                  <a:lnTo>
                    <a:pt x="0" y="698649"/>
                  </a:lnTo>
                </a:path>
                <a:path w="1904" h="1085214">
                  <a:moveTo>
                    <a:pt x="1681" y="680869"/>
                  </a:moveTo>
                  <a:lnTo>
                    <a:pt x="1681" y="698649"/>
                  </a:lnTo>
                </a:path>
                <a:path w="1904" h="1085214">
                  <a:moveTo>
                    <a:pt x="0" y="698649"/>
                  </a:moveTo>
                  <a:lnTo>
                    <a:pt x="0" y="680869"/>
                  </a:lnTo>
                </a:path>
                <a:path w="1904" h="1085214">
                  <a:moveTo>
                    <a:pt x="1681" y="649719"/>
                  </a:moveTo>
                  <a:lnTo>
                    <a:pt x="1681" y="650389"/>
                  </a:lnTo>
                </a:path>
                <a:path w="1904" h="1085214">
                  <a:moveTo>
                    <a:pt x="0" y="650389"/>
                  </a:moveTo>
                  <a:lnTo>
                    <a:pt x="0" y="649758"/>
                  </a:lnTo>
                </a:path>
                <a:path w="1904" h="1085214">
                  <a:moveTo>
                    <a:pt x="1681" y="127"/>
                  </a:moveTo>
                  <a:lnTo>
                    <a:pt x="1681" y="21605"/>
                  </a:lnTo>
                </a:path>
                <a:path w="1904" h="1085214">
                  <a:moveTo>
                    <a:pt x="0" y="21440"/>
                  </a:moveTo>
                  <a:lnTo>
                    <a:pt x="0" y="0"/>
                  </a:lnTo>
                </a:path>
              </a:pathLst>
            </a:custGeom>
            <a:ln w="3175">
              <a:solidFill>
                <a:srgbClr val="7E7B82"/>
              </a:solidFill>
            </a:ln>
          </p:spPr>
          <p:txBody>
            <a:bodyPr wrap="square" lIns="0" tIns="0" rIns="0" bIns="0" rtlCol="0"/>
            <a:lstStyle/>
            <a:p>
              <a:endParaRPr lang="fr-FR" noProof="0" dirty="0"/>
            </a:p>
          </p:txBody>
        </p:sp>
        <p:sp>
          <p:nvSpPr>
            <p:cNvPr id="7830" name="object 7830"/>
            <p:cNvSpPr/>
            <p:nvPr/>
          </p:nvSpPr>
          <p:spPr>
            <a:xfrm>
              <a:off x="8680577" y="5337250"/>
              <a:ext cx="3810" cy="1084580"/>
            </a:xfrm>
            <a:custGeom>
              <a:avLst/>
              <a:gdLst/>
              <a:ahLst/>
              <a:cxnLst/>
              <a:rect l="l" t="t" r="r" b="b"/>
              <a:pathLst>
                <a:path w="3809" h="1084579">
                  <a:moveTo>
                    <a:pt x="3606" y="649312"/>
                  </a:moveTo>
                  <a:lnTo>
                    <a:pt x="0" y="649312"/>
                  </a:lnTo>
                  <a:lnTo>
                    <a:pt x="0" y="1084326"/>
                  </a:lnTo>
                  <a:lnTo>
                    <a:pt x="3606" y="1084326"/>
                  </a:lnTo>
                  <a:lnTo>
                    <a:pt x="3606" y="649312"/>
                  </a:lnTo>
                  <a:close/>
                </a:path>
                <a:path w="3809" h="1084579">
                  <a:moveTo>
                    <a:pt x="3606" y="0"/>
                  </a:moveTo>
                  <a:lnTo>
                    <a:pt x="0" y="0"/>
                  </a:lnTo>
                  <a:lnTo>
                    <a:pt x="0" y="21209"/>
                  </a:lnTo>
                  <a:lnTo>
                    <a:pt x="3606" y="21209"/>
                  </a:lnTo>
                  <a:lnTo>
                    <a:pt x="3606" y="0"/>
                  </a:lnTo>
                  <a:close/>
                </a:path>
              </a:pathLst>
            </a:custGeom>
            <a:solidFill>
              <a:srgbClr val="7E7B82"/>
            </a:solidFill>
          </p:spPr>
          <p:txBody>
            <a:bodyPr wrap="square" lIns="0" tIns="0" rIns="0" bIns="0" rtlCol="0"/>
            <a:lstStyle/>
            <a:p>
              <a:endParaRPr lang="fr-FR" noProof="0" dirty="0"/>
            </a:p>
          </p:txBody>
        </p:sp>
        <p:sp>
          <p:nvSpPr>
            <p:cNvPr id="7831" name="object 7831"/>
            <p:cNvSpPr/>
            <p:nvPr/>
          </p:nvSpPr>
          <p:spPr>
            <a:xfrm>
              <a:off x="8680587" y="5336969"/>
              <a:ext cx="3810" cy="1085215"/>
            </a:xfrm>
            <a:custGeom>
              <a:avLst/>
              <a:gdLst/>
              <a:ahLst/>
              <a:cxnLst/>
              <a:rect l="l" t="t" r="r" b="b"/>
              <a:pathLst>
                <a:path w="3809" h="1085214">
                  <a:moveTo>
                    <a:pt x="3602" y="819171"/>
                  </a:moveTo>
                  <a:lnTo>
                    <a:pt x="3602" y="1084601"/>
                  </a:lnTo>
                </a:path>
                <a:path w="3809" h="1085214">
                  <a:moveTo>
                    <a:pt x="0" y="1084601"/>
                  </a:moveTo>
                  <a:lnTo>
                    <a:pt x="0" y="819171"/>
                  </a:lnTo>
                </a:path>
                <a:path w="3809" h="1085214">
                  <a:moveTo>
                    <a:pt x="3602" y="718841"/>
                  </a:moveTo>
                  <a:lnTo>
                    <a:pt x="3602" y="819171"/>
                  </a:lnTo>
                </a:path>
                <a:path w="3809" h="1085214">
                  <a:moveTo>
                    <a:pt x="0" y="819171"/>
                  </a:moveTo>
                  <a:lnTo>
                    <a:pt x="0" y="718841"/>
                  </a:lnTo>
                </a:path>
                <a:path w="3809" h="1085214">
                  <a:moveTo>
                    <a:pt x="3602" y="650261"/>
                  </a:moveTo>
                  <a:lnTo>
                    <a:pt x="3602" y="680741"/>
                  </a:lnTo>
                </a:path>
                <a:path w="3809" h="1085214">
                  <a:moveTo>
                    <a:pt x="0" y="680741"/>
                  </a:moveTo>
                  <a:lnTo>
                    <a:pt x="0" y="650261"/>
                  </a:lnTo>
                </a:path>
                <a:path w="3809" h="1085214">
                  <a:moveTo>
                    <a:pt x="3602" y="698521"/>
                  </a:moveTo>
                  <a:lnTo>
                    <a:pt x="3602" y="718841"/>
                  </a:lnTo>
                </a:path>
                <a:path w="3809" h="1085214">
                  <a:moveTo>
                    <a:pt x="0" y="718841"/>
                  </a:moveTo>
                  <a:lnTo>
                    <a:pt x="0" y="698521"/>
                  </a:lnTo>
                </a:path>
                <a:path w="3809" h="1085214">
                  <a:moveTo>
                    <a:pt x="3602" y="680741"/>
                  </a:moveTo>
                  <a:lnTo>
                    <a:pt x="3602" y="698521"/>
                  </a:lnTo>
                </a:path>
                <a:path w="3809" h="1085214">
                  <a:moveTo>
                    <a:pt x="0" y="698521"/>
                  </a:moveTo>
                  <a:lnTo>
                    <a:pt x="0" y="680741"/>
                  </a:lnTo>
                </a:path>
                <a:path w="3809" h="1085214">
                  <a:moveTo>
                    <a:pt x="3602" y="649508"/>
                  </a:moveTo>
                  <a:lnTo>
                    <a:pt x="3602" y="650261"/>
                  </a:lnTo>
                </a:path>
                <a:path w="3809" h="1085214">
                  <a:moveTo>
                    <a:pt x="0" y="650261"/>
                  </a:moveTo>
                  <a:lnTo>
                    <a:pt x="0" y="649592"/>
                  </a:lnTo>
                </a:path>
                <a:path w="3809" h="1085214">
                  <a:moveTo>
                    <a:pt x="3602" y="272"/>
                  </a:moveTo>
                  <a:lnTo>
                    <a:pt x="3602" y="21831"/>
                  </a:lnTo>
                </a:path>
                <a:path w="3809" h="1085214">
                  <a:moveTo>
                    <a:pt x="0" y="21478"/>
                  </a:moveTo>
                  <a:lnTo>
                    <a:pt x="0" y="0"/>
                  </a:lnTo>
                </a:path>
              </a:pathLst>
            </a:custGeom>
            <a:ln w="3175">
              <a:solidFill>
                <a:srgbClr val="7E7B82"/>
              </a:solidFill>
            </a:ln>
          </p:spPr>
          <p:txBody>
            <a:bodyPr wrap="square" lIns="0" tIns="0" rIns="0" bIns="0" rtlCol="0"/>
            <a:lstStyle/>
            <a:p>
              <a:endParaRPr lang="fr-FR" noProof="0" dirty="0"/>
            </a:p>
          </p:txBody>
        </p:sp>
        <p:sp>
          <p:nvSpPr>
            <p:cNvPr id="7832" name="object 7832"/>
            <p:cNvSpPr/>
            <p:nvPr/>
          </p:nvSpPr>
          <p:spPr>
            <a:xfrm>
              <a:off x="8684184" y="5337518"/>
              <a:ext cx="3810" cy="1084580"/>
            </a:xfrm>
            <a:custGeom>
              <a:avLst/>
              <a:gdLst/>
              <a:ahLst/>
              <a:cxnLst/>
              <a:rect l="l" t="t" r="r" b="b"/>
              <a:pathLst>
                <a:path w="3809" h="1084579">
                  <a:moveTo>
                    <a:pt x="3606" y="648970"/>
                  </a:moveTo>
                  <a:lnTo>
                    <a:pt x="0" y="648970"/>
                  </a:lnTo>
                  <a:lnTo>
                    <a:pt x="0" y="1084059"/>
                  </a:lnTo>
                  <a:lnTo>
                    <a:pt x="3606" y="1084059"/>
                  </a:lnTo>
                  <a:lnTo>
                    <a:pt x="3606" y="648970"/>
                  </a:lnTo>
                  <a:close/>
                </a:path>
                <a:path w="3809" h="1084579">
                  <a:moveTo>
                    <a:pt x="3606" y="0"/>
                  </a:moveTo>
                  <a:lnTo>
                    <a:pt x="0" y="0"/>
                  </a:lnTo>
                  <a:lnTo>
                    <a:pt x="0" y="21285"/>
                  </a:lnTo>
                  <a:lnTo>
                    <a:pt x="3606" y="21285"/>
                  </a:lnTo>
                  <a:lnTo>
                    <a:pt x="3606" y="0"/>
                  </a:lnTo>
                  <a:close/>
                </a:path>
              </a:pathLst>
            </a:custGeom>
            <a:solidFill>
              <a:srgbClr val="7E7B82"/>
            </a:solidFill>
          </p:spPr>
          <p:txBody>
            <a:bodyPr wrap="square" lIns="0" tIns="0" rIns="0" bIns="0" rtlCol="0"/>
            <a:lstStyle/>
            <a:p>
              <a:endParaRPr lang="fr-FR" noProof="0" dirty="0"/>
            </a:p>
          </p:txBody>
        </p:sp>
        <p:sp>
          <p:nvSpPr>
            <p:cNvPr id="7833" name="object 7833"/>
            <p:cNvSpPr/>
            <p:nvPr/>
          </p:nvSpPr>
          <p:spPr>
            <a:xfrm>
              <a:off x="8684190" y="5337242"/>
              <a:ext cx="3810" cy="1084580"/>
            </a:xfrm>
            <a:custGeom>
              <a:avLst/>
              <a:gdLst/>
              <a:ahLst/>
              <a:cxnLst/>
              <a:rect l="l" t="t" r="r" b="b"/>
              <a:pathLst>
                <a:path w="3809" h="1084579">
                  <a:moveTo>
                    <a:pt x="3602" y="818899"/>
                  </a:moveTo>
                  <a:lnTo>
                    <a:pt x="3602" y="1084292"/>
                  </a:lnTo>
                </a:path>
                <a:path w="3809" h="1084579">
                  <a:moveTo>
                    <a:pt x="0" y="1084329"/>
                  </a:moveTo>
                  <a:lnTo>
                    <a:pt x="0" y="818899"/>
                  </a:lnTo>
                </a:path>
                <a:path w="3809" h="1084579">
                  <a:moveTo>
                    <a:pt x="3602" y="718569"/>
                  </a:moveTo>
                  <a:lnTo>
                    <a:pt x="3602" y="818899"/>
                  </a:lnTo>
                </a:path>
                <a:path w="3809" h="1084579">
                  <a:moveTo>
                    <a:pt x="0" y="818899"/>
                  </a:moveTo>
                  <a:lnTo>
                    <a:pt x="0" y="718569"/>
                  </a:lnTo>
                </a:path>
                <a:path w="3809" h="1084579">
                  <a:moveTo>
                    <a:pt x="3602" y="649989"/>
                  </a:moveTo>
                  <a:lnTo>
                    <a:pt x="3602" y="680469"/>
                  </a:lnTo>
                </a:path>
                <a:path w="3809" h="1084579">
                  <a:moveTo>
                    <a:pt x="0" y="680469"/>
                  </a:moveTo>
                  <a:lnTo>
                    <a:pt x="0" y="649989"/>
                  </a:lnTo>
                </a:path>
                <a:path w="3809" h="1084579">
                  <a:moveTo>
                    <a:pt x="3602" y="698249"/>
                  </a:moveTo>
                  <a:lnTo>
                    <a:pt x="3602" y="718569"/>
                  </a:lnTo>
                </a:path>
                <a:path w="3809" h="1084579">
                  <a:moveTo>
                    <a:pt x="0" y="718569"/>
                  </a:moveTo>
                  <a:lnTo>
                    <a:pt x="0" y="698249"/>
                  </a:lnTo>
                </a:path>
                <a:path w="3809" h="1084579">
                  <a:moveTo>
                    <a:pt x="3602" y="680469"/>
                  </a:moveTo>
                  <a:lnTo>
                    <a:pt x="3602" y="698249"/>
                  </a:lnTo>
                </a:path>
                <a:path w="3809" h="1084579">
                  <a:moveTo>
                    <a:pt x="0" y="698249"/>
                  </a:moveTo>
                  <a:lnTo>
                    <a:pt x="0" y="680469"/>
                  </a:lnTo>
                </a:path>
                <a:path w="3809" h="1084579">
                  <a:moveTo>
                    <a:pt x="3602" y="649152"/>
                  </a:moveTo>
                  <a:lnTo>
                    <a:pt x="3602" y="649989"/>
                  </a:lnTo>
                </a:path>
                <a:path w="3809" h="1084579">
                  <a:moveTo>
                    <a:pt x="0" y="649989"/>
                  </a:moveTo>
                  <a:lnTo>
                    <a:pt x="0" y="649235"/>
                  </a:lnTo>
                </a:path>
                <a:path w="3809" h="1084579">
                  <a:moveTo>
                    <a:pt x="3602" y="272"/>
                  </a:moveTo>
                  <a:lnTo>
                    <a:pt x="3602" y="21911"/>
                  </a:lnTo>
                </a:path>
                <a:path w="3809" h="1084579">
                  <a:moveTo>
                    <a:pt x="0" y="21558"/>
                  </a:moveTo>
                  <a:lnTo>
                    <a:pt x="0" y="0"/>
                  </a:lnTo>
                </a:path>
              </a:pathLst>
            </a:custGeom>
            <a:ln w="3175">
              <a:solidFill>
                <a:srgbClr val="7E7B82"/>
              </a:solidFill>
            </a:ln>
          </p:spPr>
          <p:txBody>
            <a:bodyPr wrap="square" lIns="0" tIns="0" rIns="0" bIns="0" rtlCol="0"/>
            <a:lstStyle/>
            <a:p>
              <a:endParaRPr lang="fr-FR" noProof="0" dirty="0"/>
            </a:p>
          </p:txBody>
        </p:sp>
        <p:sp>
          <p:nvSpPr>
            <p:cNvPr id="7834" name="object 7834"/>
            <p:cNvSpPr/>
            <p:nvPr/>
          </p:nvSpPr>
          <p:spPr>
            <a:xfrm>
              <a:off x="8687791" y="5337797"/>
              <a:ext cx="3810" cy="1083945"/>
            </a:xfrm>
            <a:custGeom>
              <a:avLst/>
              <a:gdLst/>
              <a:ahLst/>
              <a:cxnLst/>
              <a:rect l="l" t="t" r="r" b="b"/>
              <a:pathLst>
                <a:path w="3809" h="1083945">
                  <a:moveTo>
                    <a:pt x="3594" y="648601"/>
                  </a:moveTo>
                  <a:lnTo>
                    <a:pt x="0" y="648601"/>
                  </a:lnTo>
                  <a:lnTo>
                    <a:pt x="0" y="1083398"/>
                  </a:lnTo>
                  <a:lnTo>
                    <a:pt x="3594" y="1083398"/>
                  </a:lnTo>
                  <a:lnTo>
                    <a:pt x="3594" y="648601"/>
                  </a:lnTo>
                  <a:close/>
                </a:path>
                <a:path w="3809" h="1083945">
                  <a:moveTo>
                    <a:pt x="3594" y="0"/>
                  </a:moveTo>
                  <a:lnTo>
                    <a:pt x="0" y="0"/>
                  </a:lnTo>
                  <a:lnTo>
                    <a:pt x="0" y="21361"/>
                  </a:lnTo>
                  <a:lnTo>
                    <a:pt x="3594" y="21361"/>
                  </a:lnTo>
                  <a:lnTo>
                    <a:pt x="3594" y="0"/>
                  </a:lnTo>
                  <a:close/>
                </a:path>
              </a:pathLst>
            </a:custGeom>
            <a:solidFill>
              <a:srgbClr val="7E7B82"/>
            </a:solidFill>
          </p:spPr>
          <p:txBody>
            <a:bodyPr wrap="square" lIns="0" tIns="0" rIns="0" bIns="0" rtlCol="0"/>
            <a:lstStyle/>
            <a:p>
              <a:endParaRPr lang="fr-FR" noProof="0" dirty="0"/>
            </a:p>
          </p:txBody>
        </p:sp>
        <p:sp>
          <p:nvSpPr>
            <p:cNvPr id="7835" name="object 7835"/>
            <p:cNvSpPr/>
            <p:nvPr/>
          </p:nvSpPr>
          <p:spPr>
            <a:xfrm>
              <a:off x="8687792" y="5337516"/>
              <a:ext cx="3810" cy="1084580"/>
            </a:xfrm>
            <a:custGeom>
              <a:avLst/>
              <a:gdLst/>
              <a:ahLst/>
              <a:cxnLst/>
              <a:rect l="l" t="t" r="r" b="b"/>
              <a:pathLst>
                <a:path w="3809" h="1084579">
                  <a:moveTo>
                    <a:pt x="3602" y="818626"/>
                  </a:moveTo>
                  <a:lnTo>
                    <a:pt x="3602" y="1083677"/>
                  </a:lnTo>
                </a:path>
                <a:path w="3809" h="1084579">
                  <a:moveTo>
                    <a:pt x="0" y="1084019"/>
                  </a:moveTo>
                  <a:lnTo>
                    <a:pt x="0" y="818626"/>
                  </a:lnTo>
                </a:path>
                <a:path w="3809" h="1084579">
                  <a:moveTo>
                    <a:pt x="3602" y="718296"/>
                  </a:moveTo>
                  <a:lnTo>
                    <a:pt x="3602" y="818626"/>
                  </a:lnTo>
                </a:path>
                <a:path w="3809" h="1084579">
                  <a:moveTo>
                    <a:pt x="0" y="818626"/>
                  </a:moveTo>
                  <a:lnTo>
                    <a:pt x="0" y="718296"/>
                  </a:lnTo>
                </a:path>
                <a:path w="3809" h="1084579">
                  <a:moveTo>
                    <a:pt x="3602" y="649716"/>
                  </a:moveTo>
                  <a:lnTo>
                    <a:pt x="3602" y="680196"/>
                  </a:lnTo>
                </a:path>
                <a:path w="3809" h="1084579">
                  <a:moveTo>
                    <a:pt x="0" y="680196"/>
                  </a:moveTo>
                  <a:lnTo>
                    <a:pt x="0" y="649716"/>
                  </a:lnTo>
                </a:path>
                <a:path w="3809" h="1084579">
                  <a:moveTo>
                    <a:pt x="3602" y="697976"/>
                  </a:moveTo>
                  <a:lnTo>
                    <a:pt x="3602" y="718296"/>
                  </a:lnTo>
                </a:path>
                <a:path w="3809" h="1084579">
                  <a:moveTo>
                    <a:pt x="0" y="718296"/>
                  </a:moveTo>
                  <a:lnTo>
                    <a:pt x="0" y="697976"/>
                  </a:lnTo>
                </a:path>
                <a:path w="3809" h="1084579">
                  <a:moveTo>
                    <a:pt x="3602" y="680196"/>
                  </a:moveTo>
                  <a:lnTo>
                    <a:pt x="3602" y="697976"/>
                  </a:lnTo>
                </a:path>
                <a:path w="3809" h="1084579">
                  <a:moveTo>
                    <a:pt x="0" y="697976"/>
                  </a:moveTo>
                  <a:lnTo>
                    <a:pt x="0" y="680196"/>
                  </a:lnTo>
                </a:path>
                <a:path w="3809" h="1084579">
                  <a:moveTo>
                    <a:pt x="3602" y="648795"/>
                  </a:moveTo>
                  <a:lnTo>
                    <a:pt x="3602" y="649716"/>
                  </a:lnTo>
                </a:path>
                <a:path w="3809" h="1084579">
                  <a:moveTo>
                    <a:pt x="0" y="649716"/>
                  </a:moveTo>
                  <a:lnTo>
                    <a:pt x="0" y="648879"/>
                  </a:lnTo>
                </a:path>
                <a:path w="3809" h="1084579">
                  <a:moveTo>
                    <a:pt x="3602" y="272"/>
                  </a:moveTo>
                  <a:lnTo>
                    <a:pt x="3602" y="21991"/>
                  </a:lnTo>
                </a:path>
                <a:path w="3809" h="1084579">
                  <a:moveTo>
                    <a:pt x="0" y="21638"/>
                  </a:moveTo>
                  <a:lnTo>
                    <a:pt x="0" y="0"/>
                  </a:lnTo>
                </a:path>
              </a:pathLst>
            </a:custGeom>
            <a:ln w="3175">
              <a:solidFill>
                <a:srgbClr val="7E7B82"/>
              </a:solidFill>
            </a:ln>
          </p:spPr>
          <p:txBody>
            <a:bodyPr wrap="square" lIns="0" tIns="0" rIns="0" bIns="0" rtlCol="0"/>
            <a:lstStyle/>
            <a:p>
              <a:endParaRPr lang="fr-FR" noProof="0" dirty="0"/>
            </a:p>
          </p:txBody>
        </p:sp>
        <p:sp>
          <p:nvSpPr>
            <p:cNvPr id="7836" name="object 7836"/>
            <p:cNvSpPr/>
            <p:nvPr/>
          </p:nvSpPr>
          <p:spPr>
            <a:xfrm>
              <a:off x="8691384" y="5337936"/>
              <a:ext cx="2540" cy="1083310"/>
            </a:xfrm>
            <a:custGeom>
              <a:avLst/>
              <a:gdLst/>
              <a:ahLst/>
              <a:cxnLst/>
              <a:rect l="l" t="t" r="r" b="b"/>
              <a:pathLst>
                <a:path w="2540" h="1083310">
                  <a:moveTo>
                    <a:pt x="1930" y="648385"/>
                  </a:moveTo>
                  <a:lnTo>
                    <a:pt x="0" y="648385"/>
                  </a:lnTo>
                  <a:lnTo>
                    <a:pt x="0" y="1083081"/>
                  </a:lnTo>
                  <a:lnTo>
                    <a:pt x="1930" y="1083081"/>
                  </a:lnTo>
                  <a:lnTo>
                    <a:pt x="1930" y="648385"/>
                  </a:lnTo>
                  <a:close/>
                </a:path>
                <a:path w="2540" h="1083310">
                  <a:moveTo>
                    <a:pt x="1930" y="0"/>
                  </a:moveTo>
                  <a:lnTo>
                    <a:pt x="0" y="0"/>
                  </a:lnTo>
                  <a:lnTo>
                    <a:pt x="0" y="21577"/>
                  </a:lnTo>
                  <a:lnTo>
                    <a:pt x="1930" y="21577"/>
                  </a:lnTo>
                  <a:lnTo>
                    <a:pt x="1930" y="0"/>
                  </a:lnTo>
                  <a:close/>
                </a:path>
              </a:pathLst>
            </a:custGeom>
            <a:solidFill>
              <a:srgbClr val="7E7B82"/>
            </a:solidFill>
          </p:spPr>
          <p:txBody>
            <a:bodyPr wrap="square" lIns="0" tIns="0" rIns="0" bIns="0" rtlCol="0"/>
            <a:lstStyle/>
            <a:p>
              <a:endParaRPr lang="fr-FR" noProof="0" dirty="0"/>
            </a:p>
          </p:txBody>
        </p:sp>
        <p:sp>
          <p:nvSpPr>
            <p:cNvPr id="7837" name="object 7837"/>
            <p:cNvSpPr/>
            <p:nvPr/>
          </p:nvSpPr>
          <p:spPr>
            <a:xfrm>
              <a:off x="8691395" y="5337788"/>
              <a:ext cx="2540" cy="1083945"/>
            </a:xfrm>
            <a:custGeom>
              <a:avLst/>
              <a:gdLst/>
              <a:ahLst/>
              <a:cxnLst/>
              <a:rect l="l" t="t" r="r" b="b"/>
              <a:pathLst>
                <a:path w="2540" h="1083945">
                  <a:moveTo>
                    <a:pt x="1921" y="818353"/>
                  </a:moveTo>
                  <a:lnTo>
                    <a:pt x="1921" y="1083221"/>
                  </a:lnTo>
                </a:path>
                <a:path w="2540" h="1083945">
                  <a:moveTo>
                    <a:pt x="0" y="1083404"/>
                  </a:moveTo>
                  <a:lnTo>
                    <a:pt x="0" y="818353"/>
                  </a:lnTo>
                </a:path>
                <a:path w="2540" h="1083945">
                  <a:moveTo>
                    <a:pt x="1921" y="718023"/>
                  </a:moveTo>
                  <a:lnTo>
                    <a:pt x="1921" y="818353"/>
                  </a:lnTo>
                </a:path>
                <a:path w="2540" h="1083945">
                  <a:moveTo>
                    <a:pt x="0" y="818353"/>
                  </a:moveTo>
                  <a:lnTo>
                    <a:pt x="0" y="718023"/>
                  </a:lnTo>
                </a:path>
                <a:path w="2540" h="1083945">
                  <a:moveTo>
                    <a:pt x="1921" y="649443"/>
                  </a:moveTo>
                  <a:lnTo>
                    <a:pt x="1921" y="679923"/>
                  </a:lnTo>
                </a:path>
                <a:path w="2540" h="1083945">
                  <a:moveTo>
                    <a:pt x="0" y="679923"/>
                  </a:moveTo>
                  <a:lnTo>
                    <a:pt x="0" y="649443"/>
                  </a:lnTo>
                </a:path>
                <a:path w="2540" h="1083945">
                  <a:moveTo>
                    <a:pt x="1921" y="697703"/>
                  </a:moveTo>
                  <a:lnTo>
                    <a:pt x="1921" y="718023"/>
                  </a:lnTo>
                </a:path>
                <a:path w="2540" h="1083945">
                  <a:moveTo>
                    <a:pt x="0" y="718023"/>
                  </a:moveTo>
                  <a:lnTo>
                    <a:pt x="0" y="697703"/>
                  </a:lnTo>
                </a:path>
                <a:path w="2540" h="1083945">
                  <a:moveTo>
                    <a:pt x="1921" y="679923"/>
                  </a:moveTo>
                  <a:lnTo>
                    <a:pt x="1921" y="697703"/>
                  </a:lnTo>
                </a:path>
                <a:path w="2540" h="1083945">
                  <a:moveTo>
                    <a:pt x="0" y="697703"/>
                  </a:moveTo>
                  <a:lnTo>
                    <a:pt x="0" y="679923"/>
                  </a:lnTo>
                </a:path>
                <a:path w="2540" h="1083945">
                  <a:moveTo>
                    <a:pt x="1921" y="648478"/>
                  </a:moveTo>
                  <a:lnTo>
                    <a:pt x="1921" y="649443"/>
                  </a:lnTo>
                </a:path>
                <a:path w="2540" h="1083945">
                  <a:moveTo>
                    <a:pt x="0" y="649443"/>
                  </a:moveTo>
                  <a:lnTo>
                    <a:pt x="0" y="648522"/>
                  </a:lnTo>
                </a:path>
                <a:path w="2540" h="1083945">
                  <a:moveTo>
                    <a:pt x="1921" y="145"/>
                  </a:moveTo>
                  <a:lnTo>
                    <a:pt x="1921" y="21906"/>
                  </a:lnTo>
                </a:path>
                <a:path w="2540" h="1083945">
                  <a:moveTo>
                    <a:pt x="0" y="21718"/>
                  </a:moveTo>
                  <a:lnTo>
                    <a:pt x="0" y="0"/>
                  </a:lnTo>
                </a:path>
              </a:pathLst>
            </a:custGeom>
            <a:ln w="3175">
              <a:solidFill>
                <a:srgbClr val="7E7B82"/>
              </a:solidFill>
            </a:ln>
          </p:spPr>
          <p:txBody>
            <a:bodyPr wrap="square" lIns="0" tIns="0" rIns="0" bIns="0" rtlCol="0"/>
            <a:lstStyle/>
            <a:p>
              <a:endParaRPr lang="fr-FR" noProof="0" dirty="0"/>
            </a:p>
          </p:txBody>
        </p:sp>
        <p:sp>
          <p:nvSpPr>
            <p:cNvPr id="7838" name="object 7838"/>
            <p:cNvSpPr/>
            <p:nvPr/>
          </p:nvSpPr>
          <p:spPr>
            <a:xfrm>
              <a:off x="8693315" y="5338216"/>
              <a:ext cx="3810" cy="1082675"/>
            </a:xfrm>
            <a:custGeom>
              <a:avLst/>
              <a:gdLst/>
              <a:ahLst/>
              <a:cxnLst/>
              <a:rect l="l" t="t" r="r" b="b"/>
              <a:pathLst>
                <a:path w="3809" h="1082675">
                  <a:moveTo>
                    <a:pt x="3594" y="648055"/>
                  </a:moveTo>
                  <a:lnTo>
                    <a:pt x="0" y="648055"/>
                  </a:lnTo>
                  <a:lnTo>
                    <a:pt x="0" y="1082459"/>
                  </a:lnTo>
                  <a:lnTo>
                    <a:pt x="3594" y="1082459"/>
                  </a:lnTo>
                  <a:lnTo>
                    <a:pt x="3594" y="648055"/>
                  </a:lnTo>
                  <a:close/>
                </a:path>
                <a:path w="3809" h="1082675">
                  <a:moveTo>
                    <a:pt x="3594" y="0"/>
                  </a:moveTo>
                  <a:lnTo>
                    <a:pt x="0" y="0"/>
                  </a:lnTo>
                  <a:lnTo>
                    <a:pt x="0" y="21488"/>
                  </a:lnTo>
                  <a:lnTo>
                    <a:pt x="3594" y="21488"/>
                  </a:lnTo>
                  <a:lnTo>
                    <a:pt x="3594" y="0"/>
                  </a:lnTo>
                  <a:close/>
                </a:path>
              </a:pathLst>
            </a:custGeom>
            <a:solidFill>
              <a:srgbClr val="7E7B82"/>
            </a:solidFill>
          </p:spPr>
          <p:txBody>
            <a:bodyPr wrap="square" lIns="0" tIns="0" rIns="0" bIns="0" rtlCol="0"/>
            <a:lstStyle/>
            <a:p>
              <a:endParaRPr lang="fr-FR" noProof="0" dirty="0"/>
            </a:p>
          </p:txBody>
        </p:sp>
        <p:sp>
          <p:nvSpPr>
            <p:cNvPr id="7839" name="object 7839"/>
            <p:cNvSpPr/>
            <p:nvPr/>
          </p:nvSpPr>
          <p:spPr>
            <a:xfrm>
              <a:off x="8693317" y="5337934"/>
              <a:ext cx="3810" cy="1083310"/>
            </a:xfrm>
            <a:custGeom>
              <a:avLst/>
              <a:gdLst/>
              <a:ahLst/>
              <a:cxnLst/>
              <a:rect l="l" t="t" r="r" b="b"/>
              <a:pathLst>
                <a:path w="3809" h="1083310">
                  <a:moveTo>
                    <a:pt x="3602" y="818207"/>
                  </a:moveTo>
                  <a:lnTo>
                    <a:pt x="3602" y="1082733"/>
                  </a:lnTo>
                </a:path>
                <a:path w="3809" h="1083310">
                  <a:moveTo>
                    <a:pt x="0" y="1083076"/>
                  </a:moveTo>
                  <a:lnTo>
                    <a:pt x="0" y="818207"/>
                  </a:lnTo>
                </a:path>
                <a:path w="3809" h="1083310">
                  <a:moveTo>
                    <a:pt x="3602" y="717877"/>
                  </a:moveTo>
                  <a:lnTo>
                    <a:pt x="3602" y="818207"/>
                  </a:lnTo>
                </a:path>
                <a:path w="3809" h="1083310">
                  <a:moveTo>
                    <a:pt x="0" y="818207"/>
                  </a:moveTo>
                  <a:lnTo>
                    <a:pt x="0" y="717877"/>
                  </a:lnTo>
                </a:path>
                <a:path w="3809" h="1083310">
                  <a:moveTo>
                    <a:pt x="3602" y="649297"/>
                  </a:moveTo>
                  <a:lnTo>
                    <a:pt x="3602" y="679777"/>
                  </a:lnTo>
                </a:path>
                <a:path w="3809" h="1083310">
                  <a:moveTo>
                    <a:pt x="0" y="679777"/>
                  </a:moveTo>
                  <a:lnTo>
                    <a:pt x="0" y="649297"/>
                  </a:lnTo>
                </a:path>
                <a:path w="3809" h="1083310">
                  <a:moveTo>
                    <a:pt x="3602" y="697557"/>
                  </a:moveTo>
                  <a:lnTo>
                    <a:pt x="3602" y="717877"/>
                  </a:lnTo>
                </a:path>
                <a:path w="3809" h="1083310">
                  <a:moveTo>
                    <a:pt x="0" y="717877"/>
                  </a:moveTo>
                  <a:lnTo>
                    <a:pt x="0" y="697557"/>
                  </a:lnTo>
                </a:path>
                <a:path w="3809" h="1083310">
                  <a:moveTo>
                    <a:pt x="3602" y="679777"/>
                  </a:moveTo>
                  <a:lnTo>
                    <a:pt x="3602" y="697557"/>
                  </a:lnTo>
                </a:path>
                <a:path w="3809" h="1083310">
                  <a:moveTo>
                    <a:pt x="0" y="697557"/>
                  </a:moveTo>
                  <a:lnTo>
                    <a:pt x="0" y="679777"/>
                  </a:lnTo>
                </a:path>
                <a:path w="3809" h="1083310">
                  <a:moveTo>
                    <a:pt x="3602" y="648248"/>
                  </a:moveTo>
                  <a:lnTo>
                    <a:pt x="3602" y="649297"/>
                  </a:lnTo>
                </a:path>
                <a:path w="3809" h="1083310">
                  <a:moveTo>
                    <a:pt x="0" y="649297"/>
                  </a:moveTo>
                  <a:lnTo>
                    <a:pt x="0" y="648332"/>
                  </a:lnTo>
                </a:path>
                <a:path w="3809" h="1083310">
                  <a:moveTo>
                    <a:pt x="3602" y="272"/>
                  </a:moveTo>
                  <a:lnTo>
                    <a:pt x="3602" y="22113"/>
                  </a:lnTo>
                </a:path>
                <a:path w="3809" h="1083310">
                  <a:moveTo>
                    <a:pt x="0" y="21760"/>
                  </a:moveTo>
                  <a:lnTo>
                    <a:pt x="0" y="0"/>
                  </a:lnTo>
                </a:path>
              </a:pathLst>
            </a:custGeom>
            <a:ln w="3175">
              <a:solidFill>
                <a:srgbClr val="7E7B82"/>
              </a:solidFill>
            </a:ln>
          </p:spPr>
          <p:txBody>
            <a:bodyPr wrap="square" lIns="0" tIns="0" rIns="0" bIns="0" rtlCol="0"/>
            <a:lstStyle/>
            <a:p>
              <a:endParaRPr lang="fr-FR" noProof="0" dirty="0"/>
            </a:p>
          </p:txBody>
        </p:sp>
        <p:sp>
          <p:nvSpPr>
            <p:cNvPr id="7840" name="object 7840"/>
            <p:cNvSpPr/>
            <p:nvPr/>
          </p:nvSpPr>
          <p:spPr>
            <a:xfrm>
              <a:off x="8696909" y="5338483"/>
              <a:ext cx="3810" cy="1082040"/>
            </a:xfrm>
            <a:custGeom>
              <a:avLst/>
              <a:gdLst/>
              <a:ahLst/>
              <a:cxnLst/>
              <a:rect l="l" t="t" r="r" b="b"/>
              <a:pathLst>
                <a:path w="3809" h="1082039">
                  <a:moveTo>
                    <a:pt x="3606" y="647712"/>
                  </a:moveTo>
                  <a:lnTo>
                    <a:pt x="0" y="647712"/>
                  </a:lnTo>
                  <a:lnTo>
                    <a:pt x="0" y="1081849"/>
                  </a:lnTo>
                  <a:lnTo>
                    <a:pt x="3606" y="1081849"/>
                  </a:lnTo>
                  <a:lnTo>
                    <a:pt x="3606" y="647712"/>
                  </a:lnTo>
                  <a:close/>
                </a:path>
                <a:path w="3809" h="1082039">
                  <a:moveTo>
                    <a:pt x="3606" y="0"/>
                  </a:moveTo>
                  <a:lnTo>
                    <a:pt x="0" y="0"/>
                  </a:lnTo>
                  <a:lnTo>
                    <a:pt x="0" y="21577"/>
                  </a:lnTo>
                  <a:lnTo>
                    <a:pt x="3606" y="21577"/>
                  </a:lnTo>
                  <a:lnTo>
                    <a:pt x="3606" y="0"/>
                  </a:lnTo>
                  <a:close/>
                </a:path>
              </a:pathLst>
            </a:custGeom>
            <a:solidFill>
              <a:srgbClr val="7D7A82"/>
            </a:solidFill>
          </p:spPr>
          <p:txBody>
            <a:bodyPr wrap="square" lIns="0" tIns="0" rIns="0" bIns="0" rtlCol="0"/>
            <a:lstStyle/>
            <a:p>
              <a:endParaRPr lang="fr-FR" noProof="0" dirty="0"/>
            </a:p>
          </p:txBody>
        </p:sp>
        <p:sp>
          <p:nvSpPr>
            <p:cNvPr id="7841" name="object 7841"/>
            <p:cNvSpPr/>
            <p:nvPr/>
          </p:nvSpPr>
          <p:spPr>
            <a:xfrm>
              <a:off x="8696920" y="5338207"/>
              <a:ext cx="3810" cy="1082675"/>
            </a:xfrm>
            <a:custGeom>
              <a:avLst/>
              <a:gdLst/>
              <a:ahLst/>
              <a:cxnLst/>
              <a:rect l="l" t="t" r="r" b="b"/>
              <a:pathLst>
                <a:path w="3809" h="1082675">
                  <a:moveTo>
                    <a:pt x="3602" y="817934"/>
                  </a:moveTo>
                  <a:lnTo>
                    <a:pt x="3602" y="1082118"/>
                  </a:lnTo>
                </a:path>
                <a:path w="3809" h="1082675">
                  <a:moveTo>
                    <a:pt x="0" y="1082460"/>
                  </a:moveTo>
                  <a:lnTo>
                    <a:pt x="0" y="817934"/>
                  </a:lnTo>
                </a:path>
                <a:path w="3809" h="1082675">
                  <a:moveTo>
                    <a:pt x="3602" y="717604"/>
                  </a:moveTo>
                  <a:lnTo>
                    <a:pt x="3602" y="817934"/>
                  </a:lnTo>
                </a:path>
                <a:path w="3809" h="1082675">
                  <a:moveTo>
                    <a:pt x="0" y="817934"/>
                  </a:moveTo>
                  <a:lnTo>
                    <a:pt x="0" y="717604"/>
                  </a:lnTo>
                </a:path>
                <a:path w="3809" h="1082675">
                  <a:moveTo>
                    <a:pt x="3602" y="649024"/>
                  </a:moveTo>
                  <a:lnTo>
                    <a:pt x="3602" y="679504"/>
                  </a:lnTo>
                </a:path>
                <a:path w="3809" h="1082675">
                  <a:moveTo>
                    <a:pt x="0" y="679504"/>
                  </a:moveTo>
                  <a:lnTo>
                    <a:pt x="0" y="649024"/>
                  </a:lnTo>
                </a:path>
                <a:path w="3809" h="1082675">
                  <a:moveTo>
                    <a:pt x="3602" y="697284"/>
                  </a:moveTo>
                  <a:lnTo>
                    <a:pt x="3602" y="717604"/>
                  </a:lnTo>
                </a:path>
                <a:path w="3809" h="1082675">
                  <a:moveTo>
                    <a:pt x="0" y="717604"/>
                  </a:moveTo>
                  <a:lnTo>
                    <a:pt x="0" y="697284"/>
                  </a:lnTo>
                </a:path>
                <a:path w="3809" h="1082675">
                  <a:moveTo>
                    <a:pt x="3602" y="679504"/>
                  </a:moveTo>
                  <a:lnTo>
                    <a:pt x="3602" y="697284"/>
                  </a:lnTo>
                </a:path>
                <a:path w="3809" h="1082675">
                  <a:moveTo>
                    <a:pt x="0" y="697284"/>
                  </a:moveTo>
                  <a:lnTo>
                    <a:pt x="0" y="679504"/>
                  </a:lnTo>
                </a:path>
                <a:path w="3809" h="1082675">
                  <a:moveTo>
                    <a:pt x="3602" y="647892"/>
                  </a:moveTo>
                  <a:lnTo>
                    <a:pt x="3602" y="649024"/>
                  </a:lnTo>
                </a:path>
                <a:path w="3809" h="1082675">
                  <a:moveTo>
                    <a:pt x="0" y="649024"/>
                  </a:moveTo>
                  <a:lnTo>
                    <a:pt x="0" y="647975"/>
                  </a:lnTo>
                </a:path>
                <a:path w="3809" h="1082675">
                  <a:moveTo>
                    <a:pt x="3602" y="272"/>
                  </a:moveTo>
                  <a:lnTo>
                    <a:pt x="3602" y="22193"/>
                  </a:lnTo>
                </a:path>
                <a:path w="3809" h="1082675">
                  <a:moveTo>
                    <a:pt x="0" y="21840"/>
                  </a:moveTo>
                  <a:lnTo>
                    <a:pt x="0" y="0"/>
                  </a:lnTo>
                </a:path>
              </a:pathLst>
            </a:custGeom>
            <a:ln w="3175">
              <a:solidFill>
                <a:srgbClr val="7D7A82"/>
              </a:solidFill>
            </a:ln>
          </p:spPr>
          <p:txBody>
            <a:bodyPr wrap="square" lIns="0" tIns="0" rIns="0" bIns="0" rtlCol="0"/>
            <a:lstStyle/>
            <a:p>
              <a:endParaRPr lang="fr-FR" noProof="0" dirty="0"/>
            </a:p>
          </p:txBody>
        </p:sp>
        <p:sp>
          <p:nvSpPr>
            <p:cNvPr id="7842" name="object 7842"/>
            <p:cNvSpPr/>
            <p:nvPr/>
          </p:nvSpPr>
          <p:spPr>
            <a:xfrm>
              <a:off x="8700516" y="5338610"/>
              <a:ext cx="1905" cy="1082040"/>
            </a:xfrm>
            <a:custGeom>
              <a:avLst/>
              <a:gdLst/>
              <a:ahLst/>
              <a:cxnLst/>
              <a:rect l="l" t="t" r="r" b="b"/>
              <a:pathLst>
                <a:path w="1904" h="1082039">
                  <a:moveTo>
                    <a:pt x="1676" y="647496"/>
                  </a:moveTo>
                  <a:lnTo>
                    <a:pt x="0" y="647496"/>
                  </a:lnTo>
                  <a:lnTo>
                    <a:pt x="0" y="1081557"/>
                  </a:lnTo>
                  <a:lnTo>
                    <a:pt x="1676" y="1081557"/>
                  </a:lnTo>
                  <a:lnTo>
                    <a:pt x="1676" y="647496"/>
                  </a:lnTo>
                  <a:close/>
                </a:path>
                <a:path w="1904" h="1082039">
                  <a:moveTo>
                    <a:pt x="1676" y="0"/>
                  </a:moveTo>
                  <a:lnTo>
                    <a:pt x="0" y="0"/>
                  </a:lnTo>
                  <a:lnTo>
                    <a:pt x="0" y="21793"/>
                  </a:lnTo>
                  <a:lnTo>
                    <a:pt x="1676" y="21793"/>
                  </a:lnTo>
                  <a:lnTo>
                    <a:pt x="1676" y="0"/>
                  </a:lnTo>
                  <a:close/>
                </a:path>
              </a:pathLst>
            </a:custGeom>
            <a:solidFill>
              <a:srgbClr val="7D7A82"/>
            </a:solidFill>
          </p:spPr>
          <p:txBody>
            <a:bodyPr wrap="square" lIns="0" tIns="0" rIns="0" bIns="0" rtlCol="0"/>
            <a:lstStyle/>
            <a:p>
              <a:endParaRPr lang="fr-FR" noProof="0" dirty="0"/>
            </a:p>
          </p:txBody>
        </p:sp>
        <p:sp>
          <p:nvSpPr>
            <p:cNvPr id="7843" name="object 7843"/>
            <p:cNvSpPr/>
            <p:nvPr/>
          </p:nvSpPr>
          <p:spPr>
            <a:xfrm>
              <a:off x="8700523" y="5338479"/>
              <a:ext cx="1905" cy="1082040"/>
            </a:xfrm>
            <a:custGeom>
              <a:avLst/>
              <a:gdLst/>
              <a:ahLst/>
              <a:cxnLst/>
              <a:rect l="l" t="t" r="r" b="b"/>
              <a:pathLst>
                <a:path w="1904" h="1082039">
                  <a:moveTo>
                    <a:pt x="1681" y="817661"/>
                  </a:moveTo>
                  <a:lnTo>
                    <a:pt x="1681" y="1081685"/>
                  </a:lnTo>
                </a:path>
                <a:path w="1904" h="1082039">
                  <a:moveTo>
                    <a:pt x="0" y="1081845"/>
                  </a:moveTo>
                  <a:lnTo>
                    <a:pt x="0" y="817661"/>
                  </a:lnTo>
                </a:path>
                <a:path w="1904" h="1082039">
                  <a:moveTo>
                    <a:pt x="1681" y="717331"/>
                  </a:moveTo>
                  <a:lnTo>
                    <a:pt x="1681" y="817661"/>
                  </a:lnTo>
                </a:path>
                <a:path w="1904" h="1082039">
                  <a:moveTo>
                    <a:pt x="0" y="817661"/>
                  </a:moveTo>
                  <a:lnTo>
                    <a:pt x="0" y="717331"/>
                  </a:lnTo>
                </a:path>
                <a:path w="1904" h="1082039">
                  <a:moveTo>
                    <a:pt x="1681" y="648751"/>
                  </a:moveTo>
                  <a:lnTo>
                    <a:pt x="1681" y="679231"/>
                  </a:lnTo>
                </a:path>
                <a:path w="1904" h="1082039">
                  <a:moveTo>
                    <a:pt x="0" y="679231"/>
                  </a:moveTo>
                  <a:lnTo>
                    <a:pt x="0" y="648751"/>
                  </a:lnTo>
                </a:path>
                <a:path w="1904" h="1082039">
                  <a:moveTo>
                    <a:pt x="1681" y="697011"/>
                  </a:moveTo>
                  <a:lnTo>
                    <a:pt x="1681" y="717331"/>
                  </a:lnTo>
                </a:path>
                <a:path w="1904" h="1082039">
                  <a:moveTo>
                    <a:pt x="0" y="717331"/>
                  </a:moveTo>
                  <a:lnTo>
                    <a:pt x="0" y="697011"/>
                  </a:lnTo>
                </a:path>
                <a:path w="1904" h="1082039">
                  <a:moveTo>
                    <a:pt x="1681" y="679231"/>
                  </a:moveTo>
                  <a:lnTo>
                    <a:pt x="1681" y="697011"/>
                  </a:lnTo>
                </a:path>
                <a:path w="1904" h="1082039">
                  <a:moveTo>
                    <a:pt x="0" y="697011"/>
                  </a:moveTo>
                  <a:lnTo>
                    <a:pt x="0" y="679231"/>
                  </a:lnTo>
                </a:path>
                <a:path w="1904" h="1082039">
                  <a:moveTo>
                    <a:pt x="1681" y="647580"/>
                  </a:moveTo>
                  <a:lnTo>
                    <a:pt x="1681" y="648751"/>
                  </a:lnTo>
                </a:path>
                <a:path w="1904" h="1082039">
                  <a:moveTo>
                    <a:pt x="0" y="648751"/>
                  </a:moveTo>
                  <a:lnTo>
                    <a:pt x="0" y="647619"/>
                  </a:lnTo>
                </a:path>
                <a:path w="1904" h="1082039">
                  <a:moveTo>
                    <a:pt x="1681" y="127"/>
                  </a:moveTo>
                  <a:lnTo>
                    <a:pt x="1681" y="22085"/>
                  </a:lnTo>
                </a:path>
                <a:path w="1904" h="1082039">
                  <a:moveTo>
                    <a:pt x="0" y="21920"/>
                  </a:moveTo>
                  <a:lnTo>
                    <a:pt x="0" y="0"/>
                  </a:lnTo>
                </a:path>
              </a:pathLst>
            </a:custGeom>
            <a:ln w="3175">
              <a:solidFill>
                <a:srgbClr val="7D7A82"/>
              </a:solidFill>
            </a:ln>
          </p:spPr>
          <p:txBody>
            <a:bodyPr wrap="square" lIns="0" tIns="0" rIns="0" bIns="0" rtlCol="0"/>
            <a:lstStyle/>
            <a:p>
              <a:endParaRPr lang="fr-FR" noProof="0" dirty="0"/>
            </a:p>
          </p:txBody>
        </p:sp>
        <p:sp>
          <p:nvSpPr>
            <p:cNvPr id="7844" name="object 7844"/>
            <p:cNvSpPr/>
            <p:nvPr/>
          </p:nvSpPr>
          <p:spPr>
            <a:xfrm>
              <a:off x="8702192" y="5338889"/>
              <a:ext cx="3810" cy="1081405"/>
            </a:xfrm>
            <a:custGeom>
              <a:avLst/>
              <a:gdLst/>
              <a:ahLst/>
              <a:cxnLst/>
              <a:rect l="l" t="t" r="r" b="b"/>
              <a:pathLst>
                <a:path w="3809" h="1081404">
                  <a:moveTo>
                    <a:pt x="3606" y="647179"/>
                  </a:moveTo>
                  <a:lnTo>
                    <a:pt x="0" y="647179"/>
                  </a:lnTo>
                  <a:lnTo>
                    <a:pt x="0" y="1080935"/>
                  </a:lnTo>
                  <a:lnTo>
                    <a:pt x="3606" y="1080935"/>
                  </a:lnTo>
                  <a:lnTo>
                    <a:pt x="3606" y="647179"/>
                  </a:lnTo>
                  <a:close/>
                </a:path>
                <a:path w="3809" h="1081404">
                  <a:moveTo>
                    <a:pt x="3606" y="0"/>
                  </a:moveTo>
                  <a:lnTo>
                    <a:pt x="0" y="0"/>
                  </a:lnTo>
                  <a:lnTo>
                    <a:pt x="0" y="21678"/>
                  </a:lnTo>
                  <a:lnTo>
                    <a:pt x="3606" y="21678"/>
                  </a:lnTo>
                  <a:lnTo>
                    <a:pt x="3606" y="0"/>
                  </a:lnTo>
                  <a:close/>
                </a:path>
              </a:pathLst>
            </a:custGeom>
            <a:solidFill>
              <a:srgbClr val="7D7A82"/>
            </a:solidFill>
          </p:spPr>
          <p:txBody>
            <a:bodyPr wrap="square" lIns="0" tIns="0" rIns="0" bIns="0" rtlCol="0"/>
            <a:lstStyle/>
            <a:p>
              <a:endParaRPr lang="fr-FR" noProof="0" dirty="0"/>
            </a:p>
          </p:txBody>
        </p:sp>
        <p:sp>
          <p:nvSpPr>
            <p:cNvPr id="7845" name="object 7845"/>
            <p:cNvSpPr/>
            <p:nvPr/>
          </p:nvSpPr>
          <p:spPr>
            <a:xfrm>
              <a:off x="8702204" y="5338607"/>
              <a:ext cx="3810" cy="1082040"/>
            </a:xfrm>
            <a:custGeom>
              <a:avLst/>
              <a:gdLst/>
              <a:ahLst/>
              <a:cxnLst/>
              <a:rect l="l" t="t" r="r" b="b"/>
              <a:pathLst>
                <a:path w="3809" h="1082039">
                  <a:moveTo>
                    <a:pt x="3602" y="817534"/>
                  </a:moveTo>
                  <a:lnTo>
                    <a:pt x="3602" y="1081216"/>
                  </a:lnTo>
                </a:path>
                <a:path w="3809" h="1082039">
                  <a:moveTo>
                    <a:pt x="0" y="1081558"/>
                  </a:moveTo>
                  <a:lnTo>
                    <a:pt x="0" y="817534"/>
                  </a:lnTo>
                </a:path>
                <a:path w="3809" h="1082039">
                  <a:moveTo>
                    <a:pt x="3602" y="717204"/>
                  </a:moveTo>
                  <a:lnTo>
                    <a:pt x="3602" y="817534"/>
                  </a:lnTo>
                </a:path>
                <a:path w="3809" h="1082039">
                  <a:moveTo>
                    <a:pt x="0" y="817534"/>
                  </a:moveTo>
                  <a:lnTo>
                    <a:pt x="0" y="717204"/>
                  </a:lnTo>
                </a:path>
                <a:path w="3809" h="1082039">
                  <a:moveTo>
                    <a:pt x="3602" y="648624"/>
                  </a:moveTo>
                  <a:lnTo>
                    <a:pt x="3602" y="679104"/>
                  </a:lnTo>
                </a:path>
                <a:path w="3809" h="1082039">
                  <a:moveTo>
                    <a:pt x="0" y="679104"/>
                  </a:moveTo>
                  <a:lnTo>
                    <a:pt x="0" y="648624"/>
                  </a:lnTo>
                </a:path>
                <a:path w="3809" h="1082039">
                  <a:moveTo>
                    <a:pt x="3602" y="696884"/>
                  </a:moveTo>
                  <a:lnTo>
                    <a:pt x="3602" y="717204"/>
                  </a:lnTo>
                </a:path>
                <a:path w="3809" h="1082039">
                  <a:moveTo>
                    <a:pt x="0" y="717204"/>
                  </a:moveTo>
                  <a:lnTo>
                    <a:pt x="0" y="696884"/>
                  </a:lnTo>
                </a:path>
                <a:path w="3809" h="1082039">
                  <a:moveTo>
                    <a:pt x="3602" y="679104"/>
                  </a:moveTo>
                  <a:lnTo>
                    <a:pt x="3602" y="696884"/>
                  </a:lnTo>
                </a:path>
                <a:path w="3809" h="1082039">
                  <a:moveTo>
                    <a:pt x="0" y="696884"/>
                  </a:moveTo>
                  <a:lnTo>
                    <a:pt x="0" y="679104"/>
                  </a:lnTo>
                </a:path>
                <a:path w="3809" h="1082039">
                  <a:moveTo>
                    <a:pt x="3602" y="647369"/>
                  </a:moveTo>
                  <a:lnTo>
                    <a:pt x="3602" y="648624"/>
                  </a:lnTo>
                </a:path>
                <a:path w="3809" h="1082039">
                  <a:moveTo>
                    <a:pt x="0" y="648624"/>
                  </a:moveTo>
                  <a:lnTo>
                    <a:pt x="0" y="647453"/>
                  </a:lnTo>
                </a:path>
                <a:path w="3809" h="1082039">
                  <a:moveTo>
                    <a:pt x="3602" y="272"/>
                  </a:moveTo>
                  <a:lnTo>
                    <a:pt x="3602" y="22311"/>
                  </a:lnTo>
                </a:path>
                <a:path w="3809" h="1082039">
                  <a:moveTo>
                    <a:pt x="0" y="21958"/>
                  </a:moveTo>
                  <a:lnTo>
                    <a:pt x="0" y="0"/>
                  </a:lnTo>
                </a:path>
              </a:pathLst>
            </a:custGeom>
            <a:ln w="3175">
              <a:solidFill>
                <a:srgbClr val="7D7A82"/>
              </a:solidFill>
            </a:ln>
          </p:spPr>
          <p:txBody>
            <a:bodyPr wrap="square" lIns="0" tIns="0" rIns="0" bIns="0" rtlCol="0"/>
            <a:lstStyle/>
            <a:p>
              <a:endParaRPr lang="fr-FR" noProof="0" dirty="0"/>
            </a:p>
          </p:txBody>
        </p:sp>
        <p:sp>
          <p:nvSpPr>
            <p:cNvPr id="7846" name="object 7846"/>
            <p:cNvSpPr/>
            <p:nvPr/>
          </p:nvSpPr>
          <p:spPr>
            <a:xfrm>
              <a:off x="8705799" y="5339156"/>
              <a:ext cx="3810" cy="1080770"/>
            </a:xfrm>
            <a:custGeom>
              <a:avLst/>
              <a:gdLst/>
              <a:ahLst/>
              <a:cxnLst/>
              <a:rect l="l" t="t" r="r" b="b"/>
              <a:pathLst>
                <a:path w="3809" h="1080770">
                  <a:moveTo>
                    <a:pt x="3606" y="646531"/>
                  </a:moveTo>
                  <a:lnTo>
                    <a:pt x="0" y="646823"/>
                  </a:lnTo>
                  <a:lnTo>
                    <a:pt x="0" y="1080325"/>
                  </a:lnTo>
                  <a:lnTo>
                    <a:pt x="3606" y="1080325"/>
                  </a:lnTo>
                  <a:lnTo>
                    <a:pt x="3606" y="646531"/>
                  </a:lnTo>
                  <a:close/>
                </a:path>
                <a:path w="3809" h="1080770">
                  <a:moveTo>
                    <a:pt x="3606" y="0"/>
                  </a:moveTo>
                  <a:lnTo>
                    <a:pt x="0" y="0"/>
                  </a:lnTo>
                  <a:lnTo>
                    <a:pt x="0" y="21767"/>
                  </a:lnTo>
                  <a:lnTo>
                    <a:pt x="3606" y="21767"/>
                  </a:lnTo>
                  <a:lnTo>
                    <a:pt x="3606" y="0"/>
                  </a:lnTo>
                  <a:close/>
                </a:path>
              </a:pathLst>
            </a:custGeom>
            <a:solidFill>
              <a:srgbClr val="7D7A82"/>
            </a:solidFill>
          </p:spPr>
          <p:txBody>
            <a:bodyPr wrap="square" lIns="0" tIns="0" rIns="0" bIns="0" rtlCol="0"/>
            <a:lstStyle/>
            <a:p>
              <a:endParaRPr lang="fr-FR" noProof="0" dirty="0"/>
            </a:p>
          </p:txBody>
        </p:sp>
        <p:sp>
          <p:nvSpPr>
            <p:cNvPr id="7847" name="object 7847"/>
            <p:cNvSpPr/>
            <p:nvPr/>
          </p:nvSpPr>
          <p:spPr>
            <a:xfrm>
              <a:off x="8705807" y="5338880"/>
              <a:ext cx="3810" cy="1081405"/>
            </a:xfrm>
            <a:custGeom>
              <a:avLst/>
              <a:gdLst/>
              <a:ahLst/>
              <a:cxnLst/>
              <a:rect l="l" t="t" r="r" b="b"/>
              <a:pathLst>
                <a:path w="3809" h="1081404">
                  <a:moveTo>
                    <a:pt x="3602" y="817261"/>
                  </a:moveTo>
                  <a:lnTo>
                    <a:pt x="3602" y="1080601"/>
                  </a:lnTo>
                </a:path>
                <a:path w="3809" h="1081404">
                  <a:moveTo>
                    <a:pt x="0" y="1080943"/>
                  </a:moveTo>
                  <a:lnTo>
                    <a:pt x="0" y="817261"/>
                  </a:lnTo>
                </a:path>
                <a:path w="3809" h="1081404">
                  <a:moveTo>
                    <a:pt x="3602" y="716931"/>
                  </a:moveTo>
                  <a:lnTo>
                    <a:pt x="3602" y="817261"/>
                  </a:lnTo>
                </a:path>
                <a:path w="3809" h="1081404">
                  <a:moveTo>
                    <a:pt x="0" y="817261"/>
                  </a:moveTo>
                  <a:lnTo>
                    <a:pt x="0" y="716931"/>
                  </a:lnTo>
                </a:path>
                <a:path w="3809" h="1081404">
                  <a:moveTo>
                    <a:pt x="3602" y="648351"/>
                  </a:moveTo>
                  <a:lnTo>
                    <a:pt x="3602" y="678831"/>
                  </a:lnTo>
                </a:path>
                <a:path w="3809" h="1081404">
                  <a:moveTo>
                    <a:pt x="0" y="678831"/>
                  </a:moveTo>
                  <a:lnTo>
                    <a:pt x="0" y="648351"/>
                  </a:lnTo>
                </a:path>
                <a:path w="3809" h="1081404">
                  <a:moveTo>
                    <a:pt x="3602" y="696611"/>
                  </a:moveTo>
                  <a:lnTo>
                    <a:pt x="3602" y="716931"/>
                  </a:lnTo>
                </a:path>
                <a:path w="3809" h="1081404">
                  <a:moveTo>
                    <a:pt x="0" y="716931"/>
                  </a:moveTo>
                  <a:lnTo>
                    <a:pt x="0" y="696611"/>
                  </a:lnTo>
                </a:path>
                <a:path w="3809" h="1081404">
                  <a:moveTo>
                    <a:pt x="3602" y="678831"/>
                  </a:moveTo>
                  <a:lnTo>
                    <a:pt x="3602" y="696611"/>
                  </a:lnTo>
                </a:path>
                <a:path w="3809" h="1081404">
                  <a:moveTo>
                    <a:pt x="0" y="696611"/>
                  </a:moveTo>
                  <a:lnTo>
                    <a:pt x="0" y="678831"/>
                  </a:lnTo>
                </a:path>
                <a:path w="3809" h="1081404">
                  <a:moveTo>
                    <a:pt x="3602" y="646797"/>
                  </a:moveTo>
                  <a:lnTo>
                    <a:pt x="3602" y="648351"/>
                  </a:lnTo>
                </a:path>
                <a:path w="3809" h="1081404">
                  <a:moveTo>
                    <a:pt x="0" y="648351"/>
                  </a:moveTo>
                  <a:lnTo>
                    <a:pt x="0" y="647096"/>
                  </a:lnTo>
                </a:path>
                <a:path w="3809" h="1081404">
                  <a:moveTo>
                    <a:pt x="3602" y="272"/>
                  </a:moveTo>
                  <a:lnTo>
                    <a:pt x="3602" y="22429"/>
                  </a:lnTo>
                </a:path>
                <a:path w="3809" h="1081404">
                  <a:moveTo>
                    <a:pt x="0" y="22038"/>
                  </a:moveTo>
                  <a:lnTo>
                    <a:pt x="0" y="0"/>
                  </a:lnTo>
                </a:path>
              </a:pathLst>
            </a:custGeom>
            <a:ln w="3175">
              <a:solidFill>
                <a:srgbClr val="7D7A82"/>
              </a:solidFill>
            </a:ln>
          </p:spPr>
          <p:txBody>
            <a:bodyPr wrap="square" lIns="0" tIns="0" rIns="0" bIns="0" rtlCol="0"/>
            <a:lstStyle/>
            <a:p>
              <a:endParaRPr lang="fr-FR" noProof="0" dirty="0"/>
            </a:p>
          </p:txBody>
        </p:sp>
        <p:sp>
          <p:nvSpPr>
            <p:cNvPr id="7848" name="object 7848"/>
            <p:cNvSpPr/>
            <p:nvPr/>
          </p:nvSpPr>
          <p:spPr>
            <a:xfrm>
              <a:off x="8709406" y="5339435"/>
              <a:ext cx="3810" cy="1080135"/>
            </a:xfrm>
            <a:custGeom>
              <a:avLst/>
              <a:gdLst/>
              <a:ahLst/>
              <a:cxnLst/>
              <a:rect l="l" t="t" r="r" b="b"/>
              <a:pathLst>
                <a:path w="3809" h="1080135">
                  <a:moveTo>
                    <a:pt x="3606" y="645909"/>
                  </a:moveTo>
                  <a:lnTo>
                    <a:pt x="0" y="646252"/>
                  </a:lnTo>
                  <a:lnTo>
                    <a:pt x="0" y="1079715"/>
                  </a:lnTo>
                  <a:lnTo>
                    <a:pt x="3606" y="1079715"/>
                  </a:lnTo>
                  <a:lnTo>
                    <a:pt x="3606" y="645909"/>
                  </a:lnTo>
                  <a:close/>
                </a:path>
                <a:path w="3809" h="1080135">
                  <a:moveTo>
                    <a:pt x="3606" y="0"/>
                  </a:moveTo>
                  <a:lnTo>
                    <a:pt x="0" y="0"/>
                  </a:lnTo>
                  <a:lnTo>
                    <a:pt x="0" y="21882"/>
                  </a:lnTo>
                  <a:lnTo>
                    <a:pt x="3606" y="22326"/>
                  </a:lnTo>
                  <a:lnTo>
                    <a:pt x="3606" y="0"/>
                  </a:lnTo>
                  <a:close/>
                </a:path>
              </a:pathLst>
            </a:custGeom>
            <a:solidFill>
              <a:srgbClr val="7D7A81"/>
            </a:solidFill>
          </p:spPr>
          <p:txBody>
            <a:bodyPr wrap="square" lIns="0" tIns="0" rIns="0" bIns="0" rtlCol="0"/>
            <a:lstStyle/>
            <a:p>
              <a:endParaRPr lang="fr-FR" noProof="0" dirty="0"/>
            </a:p>
          </p:txBody>
        </p:sp>
        <p:sp>
          <p:nvSpPr>
            <p:cNvPr id="7849" name="object 7849"/>
            <p:cNvSpPr/>
            <p:nvPr/>
          </p:nvSpPr>
          <p:spPr>
            <a:xfrm>
              <a:off x="8709410" y="5339153"/>
              <a:ext cx="3810" cy="1080770"/>
            </a:xfrm>
            <a:custGeom>
              <a:avLst/>
              <a:gdLst/>
              <a:ahLst/>
              <a:cxnLst/>
              <a:rect l="l" t="t" r="r" b="b"/>
              <a:pathLst>
                <a:path w="3809" h="1080770">
                  <a:moveTo>
                    <a:pt x="3602" y="816988"/>
                  </a:moveTo>
                  <a:lnTo>
                    <a:pt x="3602" y="1079985"/>
                  </a:lnTo>
                </a:path>
                <a:path w="3809" h="1080770">
                  <a:moveTo>
                    <a:pt x="0" y="1080328"/>
                  </a:moveTo>
                  <a:lnTo>
                    <a:pt x="0" y="816988"/>
                  </a:lnTo>
                </a:path>
                <a:path w="3809" h="1080770">
                  <a:moveTo>
                    <a:pt x="3602" y="716658"/>
                  </a:moveTo>
                  <a:lnTo>
                    <a:pt x="3602" y="816988"/>
                  </a:lnTo>
                </a:path>
                <a:path w="3809" h="1080770">
                  <a:moveTo>
                    <a:pt x="0" y="816988"/>
                  </a:moveTo>
                  <a:lnTo>
                    <a:pt x="0" y="716658"/>
                  </a:lnTo>
                </a:path>
                <a:path w="3809" h="1080770">
                  <a:moveTo>
                    <a:pt x="3602" y="648078"/>
                  </a:moveTo>
                  <a:lnTo>
                    <a:pt x="3602" y="678558"/>
                  </a:lnTo>
                </a:path>
                <a:path w="3809" h="1080770">
                  <a:moveTo>
                    <a:pt x="0" y="678558"/>
                  </a:moveTo>
                  <a:lnTo>
                    <a:pt x="0" y="648078"/>
                  </a:lnTo>
                </a:path>
                <a:path w="3809" h="1080770">
                  <a:moveTo>
                    <a:pt x="3602" y="696338"/>
                  </a:moveTo>
                  <a:lnTo>
                    <a:pt x="3602" y="716658"/>
                  </a:lnTo>
                </a:path>
                <a:path w="3809" h="1080770">
                  <a:moveTo>
                    <a:pt x="0" y="716658"/>
                  </a:moveTo>
                  <a:lnTo>
                    <a:pt x="0" y="696338"/>
                  </a:lnTo>
                </a:path>
                <a:path w="3809" h="1080770">
                  <a:moveTo>
                    <a:pt x="3602" y="678558"/>
                  </a:moveTo>
                  <a:lnTo>
                    <a:pt x="3602" y="696338"/>
                  </a:lnTo>
                </a:path>
                <a:path w="3809" h="1080770">
                  <a:moveTo>
                    <a:pt x="0" y="696338"/>
                  </a:moveTo>
                  <a:lnTo>
                    <a:pt x="0" y="678558"/>
                  </a:lnTo>
                </a:path>
                <a:path w="3809" h="1080770">
                  <a:moveTo>
                    <a:pt x="3602" y="646179"/>
                  </a:moveTo>
                  <a:lnTo>
                    <a:pt x="3602" y="648078"/>
                  </a:lnTo>
                </a:path>
                <a:path w="3809" h="1080770">
                  <a:moveTo>
                    <a:pt x="0" y="648078"/>
                  </a:moveTo>
                  <a:lnTo>
                    <a:pt x="0" y="646524"/>
                  </a:lnTo>
                </a:path>
                <a:path w="3809" h="1080770">
                  <a:moveTo>
                    <a:pt x="3602" y="272"/>
                  </a:moveTo>
                  <a:lnTo>
                    <a:pt x="3602" y="22598"/>
                  </a:lnTo>
                </a:path>
                <a:path w="3809" h="1080770">
                  <a:moveTo>
                    <a:pt x="0" y="22156"/>
                  </a:moveTo>
                  <a:lnTo>
                    <a:pt x="0" y="0"/>
                  </a:lnTo>
                </a:path>
              </a:pathLst>
            </a:custGeom>
            <a:ln w="3175">
              <a:solidFill>
                <a:srgbClr val="7D7A81"/>
              </a:solidFill>
            </a:ln>
          </p:spPr>
          <p:txBody>
            <a:bodyPr wrap="square" lIns="0" tIns="0" rIns="0" bIns="0" rtlCol="0"/>
            <a:lstStyle/>
            <a:p>
              <a:endParaRPr lang="fr-FR" noProof="0" dirty="0"/>
            </a:p>
          </p:txBody>
        </p:sp>
        <p:sp>
          <p:nvSpPr>
            <p:cNvPr id="7850" name="object 7850"/>
            <p:cNvSpPr/>
            <p:nvPr/>
          </p:nvSpPr>
          <p:spPr>
            <a:xfrm>
              <a:off x="8713013" y="5339575"/>
              <a:ext cx="2540" cy="1079500"/>
            </a:xfrm>
            <a:custGeom>
              <a:avLst/>
              <a:gdLst/>
              <a:ahLst/>
              <a:cxnLst/>
              <a:rect l="l" t="t" r="r" b="b"/>
              <a:pathLst>
                <a:path w="2540" h="1079500">
                  <a:moveTo>
                    <a:pt x="1917" y="645579"/>
                  </a:moveTo>
                  <a:lnTo>
                    <a:pt x="0" y="645769"/>
                  </a:lnTo>
                  <a:lnTo>
                    <a:pt x="0" y="1079385"/>
                  </a:lnTo>
                  <a:lnTo>
                    <a:pt x="1917" y="1079385"/>
                  </a:lnTo>
                  <a:lnTo>
                    <a:pt x="1917" y="645579"/>
                  </a:lnTo>
                  <a:close/>
                </a:path>
                <a:path w="2540" h="1079500">
                  <a:moveTo>
                    <a:pt x="1917" y="0"/>
                  </a:moveTo>
                  <a:lnTo>
                    <a:pt x="0" y="0"/>
                  </a:lnTo>
                  <a:lnTo>
                    <a:pt x="0" y="22186"/>
                  </a:lnTo>
                  <a:lnTo>
                    <a:pt x="1917" y="22186"/>
                  </a:lnTo>
                  <a:lnTo>
                    <a:pt x="1917" y="0"/>
                  </a:lnTo>
                  <a:close/>
                </a:path>
              </a:pathLst>
            </a:custGeom>
            <a:solidFill>
              <a:srgbClr val="7D7A81"/>
            </a:solidFill>
          </p:spPr>
          <p:txBody>
            <a:bodyPr wrap="square" lIns="0" tIns="0" rIns="0" bIns="0" rtlCol="0"/>
            <a:lstStyle/>
            <a:p>
              <a:endParaRPr lang="fr-FR" noProof="0" dirty="0"/>
            </a:p>
          </p:txBody>
        </p:sp>
        <p:sp>
          <p:nvSpPr>
            <p:cNvPr id="7851" name="object 7851"/>
            <p:cNvSpPr/>
            <p:nvPr/>
          </p:nvSpPr>
          <p:spPr>
            <a:xfrm>
              <a:off x="8713013" y="5339426"/>
              <a:ext cx="2540" cy="1080135"/>
            </a:xfrm>
            <a:custGeom>
              <a:avLst/>
              <a:gdLst/>
              <a:ahLst/>
              <a:cxnLst/>
              <a:rect l="l" t="t" r="r" b="b"/>
              <a:pathLst>
                <a:path w="2540" h="1080135">
                  <a:moveTo>
                    <a:pt x="1921" y="816715"/>
                  </a:moveTo>
                  <a:lnTo>
                    <a:pt x="1921" y="1079530"/>
                  </a:lnTo>
                </a:path>
                <a:path w="2540" h="1080135">
                  <a:moveTo>
                    <a:pt x="0" y="1079713"/>
                  </a:moveTo>
                  <a:lnTo>
                    <a:pt x="0" y="816715"/>
                  </a:lnTo>
                </a:path>
                <a:path w="2540" h="1080135">
                  <a:moveTo>
                    <a:pt x="1921" y="716385"/>
                  </a:moveTo>
                  <a:lnTo>
                    <a:pt x="1921" y="816715"/>
                  </a:lnTo>
                </a:path>
                <a:path w="2540" h="1080135">
                  <a:moveTo>
                    <a:pt x="0" y="816715"/>
                  </a:moveTo>
                  <a:lnTo>
                    <a:pt x="0" y="716385"/>
                  </a:lnTo>
                </a:path>
                <a:path w="2540" h="1080135">
                  <a:moveTo>
                    <a:pt x="1921" y="647805"/>
                  </a:moveTo>
                  <a:lnTo>
                    <a:pt x="1921" y="678285"/>
                  </a:lnTo>
                </a:path>
                <a:path w="2540" h="1080135">
                  <a:moveTo>
                    <a:pt x="0" y="678285"/>
                  </a:moveTo>
                  <a:lnTo>
                    <a:pt x="0" y="647805"/>
                  </a:lnTo>
                </a:path>
                <a:path w="2540" h="1080135">
                  <a:moveTo>
                    <a:pt x="1921" y="696065"/>
                  </a:moveTo>
                  <a:lnTo>
                    <a:pt x="1921" y="716385"/>
                  </a:lnTo>
                </a:path>
                <a:path w="2540" h="1080135">
                  <a:moveTo>
                    <a:pt x="0" y="716385"/>
                  </a:moveTo>
                  <a:lnTo>
                    <a:pt x="0" y="696065"/>
                  </a:lnTo>
                </a:path>
                <a:path w="2540" h="1080135">
                  <a:moveTo>
                    <a:pt x="1921" y="678285"/>
                  </a:moveTo>
                  <a:lnTo>
                    <a:pt x="1921" y="696065"/>
                  </a:lnTo>
                </a:path>
                <a:path w="2540" h="1080135">
                  <a:moveTo>
                    <a:pt x="0" y="696065"/>
                  </a:moveTo>
                  <a:lnTo>
                    <a:pt x="0" y="678285"/>
                  </a:lnTo>
                </a:path>
                <a:path w="2540" h="1080135">
                  <a:moveTo>
                    <a:pt x="1921" y="645723"/>
                  </a:moveTo>
                  <a:lnTo>
                    <a:pt x="1921" y="647805"/>
                  </a:lnTo>
                </a:path>
                <a:path w="2540" h="1080135">
                  <a:moveTo>
                    <a:pt x="0" y="647805"/>
                  </a:moveTo>
                  <a:lnTo>
                    <a:pt x="0" y="645906"/>
                  </a:lnTo>
                </a:path>
                <a:path w="2540" h="1080135">
                  <a:moveTo>
                    <a:pt x="1921" y="145"/>
                  </a:moveTo>
                  <a:lnTo>
                    <a:pt x="1921" y="22562"/>
                  </a:lnTo>
                </a:path>
                <a:path w="2540" h="1080135">
                  <a:moveTo>
                    <a:pt x="0" y="22326"/>
                  </a:moveTo>
                  <a:lnTo>
                    <a:pt x="0" y="0"/>
                  </a:lnTo>
                </a:path>
              </a:pathLst>
            </a:custGeom>
            <a:ln w="3175">
              <a:solidFill>
                <a:srgbClr val="7D7A81"/>
              </a:solidFill>
            </a:ln>
          </p:spPr>
          <p:txBody>
            <a:bodyPr wrap="square" lIns="0" tIns="0" rIns="0" bIns="0" rtlCol="0"/>
            <a:lstStyle/>
            <a:p>
              <a:endParaRPr lang="fr-FR" noProof="0" dirty="0"/>
            </a:p>
          </p:txBody>
        </p:sp>
        <p:sp>
          <p:nvSpPr>
            <p:cNvPr id="7852" name="object 7852"/>
            <p:cNvSpPr/>
            <p:nvPr/>
          </p:nvSpPr>
          <p:spPr>
            <a:xfrm>
              <a:off x="8714930" y="5339854"/>
              <a:ext cx="3810" cy="1078865"/>
            </a:xfrm>
            <a:custGeom>
              <a:avLst/>
              <a:gdLst/>
              <a:ahLst/>
              <a:cxnLst/>
              <a:rect l="l" t="t" r="r" b="b"/>
              <a:pathLst>
                <a:path w="3809" h="1078864">
                  <a:moveTo>
                    <a:pt x="3606" y="644956"/>
                  </a:moveTo>
                  <a:lnTo>
                    <a:pt x="0" y="645299"/>
                  </a:lnTo>
                  <a:lnTo>
                    <a:pt x="0" y="1078763"/>
                  </a:lnTo>
                  <a:lnTo>
                    <a:pt x="3606" y="1078763"/>
                  </a:lnTo>
                  <a:lnTo>
                    <a:pt x="3606" y="644956"/>
                  </a:lnTo>
                  <a:close/>
                </a:path>
                <a:path w="3809" h="1078864">
                  <a:moveTo>
                    <a:pt x="3606" y="0"/>
                  </a:moveTo>
                  <a:lnTo>
                    <a:pt x="0" y="0"/>
                  </a:lnTo>
                  <a:lnTo>
                    <a:pt x="0" y="22136"/>
                  </a:lnTo>
                  <a:lnTo>
                    <a:pt x="3606" y="22580"/>
                  </a:lnTo>
                  <a:lnTo>
                    <a:pt x="3606" y="0"/>
                  </a:lnTo>
                  <a:close/>
                </a:path>
              </a:pathLst>
            </a:custGeom>
            <a:solidFill>
              <a:srgbClr val="7D7A81"/>
            </a:solidFill>
          </p:spPr>
          <p:txBody>
            <a:bodyPr wrap="square" lIns="0" tIns="0" rIns="0" bIns="0" rtlCol="0"/>
            <a:lstStyle/>
            <a:p>
              <a:endParaRPr lang="fr-FR" noProof="0" dirty="0"/>
            </a:p>
          </p:txBody>
        </p:sp>
        <p:sp>
          <p:nvSpPr>
            <p:cNvPr id="7853" name="object 7853"/>
            <p:cNvSpPr/>
            <p:nvPr/>
          </p:nvSpPr>
          <p:spPr>
            <a:xfrm>
              <a:off x="8714934" y="5339571"/>
              <a:ext cx="3810" cy="1079500"/>
            </a:xfrm>
            <a:custGeom>
              <a:avLst/>
              <a:gdLst/>
              <a:ahLst/>
              <a:cxnLst/>
              <a:rect l="l" t="t" r="r" b="b"/>
              <a:pathLst>
                <a:path w="3809" h="1079500">
                  <a:moveTo>
                    <a:pt x="3602" y="816570"/>
                  </a:moveTo>
                  <a:lnTo>
                    <a:pt x="3602" y="1079042"/>
                  </a:lnTo>
                </a:path>
                <a:path w="3809" h="1079500">
                  <a:moveTo>
                    <a:pt x="0" y="1079384"/>
                  </a:moveTo>
                  <a:lnTo>
                    <a:pt x="0" y="816570"/>
                  </a:lnTo>
                </a:path>
                <a:path w="3809" h="1079500">
                  <a:moveTo>
                    <a:pt x="3602" y="716240"/>
                  </a:moveTo>
                  <a:lnTo>
                    <a:pt x="3602" y="816570"/>
                  </a:lnTo>
                </a:path>
                <a:path w="3809" h="1079500">
                  <a:moveTo>
                    <a:pt x="0" y="816570"/>
                  </a:moveTo>
                  <a:lnTo>
                    <a:pt x="0" y="716240"/>
                  </a:lnTo>
                </a:path>
                <a:path w="3809" h="1079500">
                  <a:moveTo>
                    <a:pt x="3602" y="647660"/>
                  </a:moveTo>
                  <a:lnTo>
                    <a:pt x="3602" y="678140"/>
                  </a:lnTo>
                </a:path>
                <a:path w="3809" h="1079500">
                  <a:moveTo>
                    <a:pt x="0" y="678140"/>
                  </a:moveTo>
                  <a:lnTo>
                    <a:pt x="0" y="647660"/>
                  </a:lnTo>
                </a:path>
                <a:path w="3809" h="1079500">
                  <a:moveTo>
                    <a:pt x="3602" y="695920"/>
                  </a:moveTo>
                  <a:lnTo>
                    <a:pt x="3602" y="716240"/>
                  </a:lnTo>
                </a:path>
                <a:path w="3809" h="1079500">
                  <a:moveTo>
                    <a:pt x="0" y="716240"/>
                  </a:moveTo>
                  <a:lnTo>
                    <a:pt x="0" y="695920"/>
                  </a:lnTo>
                </a:path>
                <a:path w="3809" h="1079500">
                  <a:moveTo>
                    <a:pt x="3602" y="678140"/>
                  </a:moveTo>
                  <a:lnTo>
                    <a:pt x="3602" y="695920"/>
                  </a:lnTo>
                </a:path>
                <a:path w="3809" h="1079500">
                  <a:moveTo>
                    <a:pt x="0" y="695920"/>
                  </a:moveTo>
                  <a:lnTo>
                    <a:pt x="0" y="678140"/>
                  </a:lnTo>
                </a:path>
                <a:path w="3809" h="1079500">
                  <a:moveTo>
                    <a:pt x="3602" y="645232"/>
                  </a:moveTo>
                  <a:lnTo>
                    <a:pt x="3602" y="647660"/>
                  </a:lnTo>
                </a:path>
                <a:path w="3809" h="1079500">
                  <a:moveTo>
                    <a:pt x="0" y="647660"/>
                  </a:moveTo>
                  <a:lnTo>
                    <a:pt x="0" y="645577"/>
                  </a:lnTo>
                </a:path>
                <a:path w="3809" h="1079500">
                  <a:moveTo>
                    <a:pt x="3602" y="272"/>
                  </a:moveTo>
                  <a:lnTo>
                    <a:pt x="3602" y="22859"/>
                  </a:lnTo>
                </a:path>
                <a:path w="3809" h="1079500">
                  <a:moveTo>
                    <a:pt x="0" y="22416"/>
                  </a:moveTo>
                  <a:lnTo>
                    <a:pt x="0" y="0"/>
                  </a:lnTo>
                </a:path>
              </a:pathLst>
            </a:custGeom>
            <a:ln w="3175">
              <a:solidFill>
                <a:srgbClr val="7D7A81"/>
              </a:solidFill>
            </a:ln>
          </p:spPr>
          <p:txBody>
            <a:bodyPr wrap="square" lIns="0" tIns="0" rIns="0" bIns="0" rtlCol="0"/>
            <a:lstStyle/>
            <a:p>
              <a:endParaRPr lang="fr-FR" noProof="0" dirty="0"/>
            </a:p>
          </p:txBody>
        </p:sp>
        <p:sp>
          <p:nvSpPr>
            <p:cNvPr id="7854" name="object 7854"/>
            <p:cNvSpPr/>
            <p:nvPr/>
          </p:nvSpPr>
          <p:spPr>
            <a:xfrm>
              <a:off x="8718537" y="5340121"/>
              <a:ext cx="3810" cy="1078230"/>
            </a:xfrm>
            <a:custGeom>
              <a:avLst/>
              <a:gdLst/>
              <a:ahLst/>
              <a:cxnLst/>
              <a:rect l="l" t="t" r="r" b="b"/>
              <a:pathLst>
                <a:path w="3809" h="1078229">
                  <a:moveTo>
                    <a:pt x="3594" y="644347"/>
                  </a:moveTo>
                  <a:lnTo>
                    <a:pt x="0" y="644690"/>
                  </a:lnTo>
                  <a:lnTo>
                    <a:pt x="0" y="1078153"/>
                  </a:lnTo>
                  <a:lnTo>
                    <a:pt x="3594" y="1078153"/>
                  </a:lnTo>
                  <a:lnTo>
                    <a:pt x="3594" y="644347"/>
                  </a:lnTo>
                  <a:close/>
                </a:path>
                <a:path w="3809" h="1078229">
                  <a:moveTo>
                    <a:pt x="3594" y="0"/>
                  </a:moveTo>
                  <a:lnTo>
                    <a:pt x="0" y="0"/>
                  </a:lnTo>
                  <a:lnTo>
                    <a:pt x="0" y="22313"/>
                  </a:lnTo>
                  <a:lnTo>
                    <a:pt x="3594" y="22758"/>
                  </a:lnTo>
                  <a:lnTo>
                    <a:pt x="3594" y="0"/>
                  </a:lnTo>
                  <a:close/>
                </a:path>
              </a:pathLst>
            </a:custGeom>
            <a:solidFill>
              <a:srgbClr val="7D7A81"/>
            </a:solidFill>
          </p:spPr>
          <p:txBody>
            <a:bodyPr wrap="square" lIns="0" tIns="0" rIns="0" bIns="0" rtlCol="0"/>
            <a:lstStyle/>
            <a:p>
              <a:endParaRPr lang="fr-FR" noProof="0" dirty="0"/>
            </a:p>
          </p:txBody>
        </p:sp>
        <p:sp>
          <p:nvSpPr>
            <p:cNvPr id="7855" name="object 7855"/>
            <p:cNvSpPr/>
            <p:nvPr/>
          </p:nvSpPr>
          <p:spPr>
            <a:xfrm>
              <a:off x="8718537" y="5339844"/>
              <a:ext cx="3810" cy="1078865"/>
            </a:xfrm>
            <a:custGeom>
              <a:avLst/>
              <a:gdLst/>
              <a:ahLst/>
              <a:cxnLst/>
              <a:rect l="l" t="t" r="r" b="b"/>
              <a:pathLst>
                <a:path w="3809" h="1078864">
                  <a:moveTo>
                    <a:pt x="3602" y="816297"/>
                  </a:moveTo>
                  <a:lnTo>
                    <a:pt x="3602" y="1078427"/>
                  </a:lnTo>
                </a:path>
                <a:path w="3809" h="1078864">
                  <a:moveTo>
                    <a:pt x="0" y="1078769"/>
                  </a:moveTo>
                  <a:lnTo>
                    <a:pt x="0" y="816297"/>
                  </a:lnTo>
                </a:path>
                <a:path w="3809" h="1078864">
                  <a:moveTo>
                    <a:pt x="3602" y="715967"/>
                  </a:moveTo>
                  <a:lnTo>
                    <a:pt x="3602" y="816297"/>
                  </a:lnTo>
                </a:path>
                <a:path w="3809" h="1078864">
                  <a:moveTo>
                    <a:pt x="0" y="816297"/>
                  </a:moveTo>
                  <a:lnTo>
                    <a:pt x="0" y="715967"/>
                  </a:lnTo>
                </a:path>
                <a:path w="3809" h="1078864">
                  <a:moveTo>
                    <a:pt x="3602" y="647387"/>
                  </a:moveTo>
                  <a:lnTo>
                    <a:pt x="3602" y="677867"/>
                  </a:lnTo>
                </a:path>
                <a:path w="3809" h="1078864">
                  <a:moveTo>
                    <a:pt x="0" y="677867"/>
                  </a:moveTo>
                  <a:lnTo>
                    <a:pt x="0" y="647387"/>
                  </a:lnTo>
                </a:path>
                <a:path w="3809" h="1078864">
                  <a:moveTo>
                    <a:pt x="3602" y="695647"/>
                  </a:moveTo>
                  <a:lnTo>
                    <a:pt x="3602" y="715967"/>
                  </a:lnTo>
                </a:path>
                <a:path w="3809" h="1078864">
                  <a:moveTo>
                    <a:pt x="0" y="715967"/>
                  </a:moveTo>
                  <a:lnTo>
                    <a:pt x="0" y="695647"/>
                  </a:lnTo>
                </a:path>
                <a:path w="3809" h="1078864">
                  <a:moveTo>
                    <a:pt x="3602" y="677867"/>
                  </a:moveTo>
                  <a:lnTo>
                    <a:pt x="3602" y="695647"/>
                  </a:lnTo>
                </a:path>
                <a:path w="3809" h="1078864">
                  <a:moveTo>
                    <a:pt x="0" y="695647"/>
                  </a:moveTo>
                  <a:lnTo>
                    <a:pt x="0" y="677867"/>
                  </a:lnTo>
                </a:path>
                <a:path w="3809" h="1078864">
                  <a:moveTo>
                    <a:pt x="3602" y="644614"/>
                  </a:moveTo>
                  <a:lnTo>
                    <a:pt x="3602" y="647387"/>
                  </a:lnTo>
                </a:path>
                <a:path w="3809" h="1078864">
                  <a:moveTo>
                    <a:pt x="0" y="647387"/>
                  </a:moveTo>
                  <a:lnTo>
                    <a:pt x="0" y="644959"/>
                  </a:lnTo>
                </a:path>
                <a:path w="3809" h="1078864">
                  <a:moveTo>
                    <a:pt x="3602" y="272"/>
                  </a:moveTo>
                  <a:lnTo>
                    <a:pt x="3602" y="23029"/>
                  </a:lnTo>
                </a:path>
                <a:path w="3809" h="1078864">
                  <a:moveTo>
                    <a:pt x="0" y="22586"/>
                  </a:moveTo>
                  <a:lnTo>
                    <a:pt x="0" y="0"/>
                  </a:lnTo>
                </a:path>
              </a:pathLst>
            </a:custGeom>
            <a:ln w="3175">
              <a:solidFill>
                <a:srgbClr val="7D7A81"/>
              </a:solidFill>
            </a:ln>
          </p:spPr>
          <p:txBody>
            <a:bodyPr wrap="square" lIns="0" tIns="0" rIns="0" bIns="0" rtlCol="0"/>
            <a:lstStyle/>
            <a:p>
              <a:endParaRPr lang="fr-FR" noProof="0" dirty="0"/>
            </a:p>
          </p:txBody>
        </p:sp>
        <p:sp>
          <p:nvSpPr>
            <p:cNvPr id="7856" name="object 7856"/>
            <p:cNvSpPr/>
            <p:nvPr/>
          </p:nvSpPr>
          <p:spPr>
            <a:xfrm>
              <a:off x="8722131" y="5340248"/>
              <a:ext cx="1905" cy="1078230"/>
            </a:xfrm>
            <a:custGeom>
              <a:avLst/>
              <a:gdLst/>
              <a:ahLst/>
              <a:cxnLst/>
              <a:rect l="l" t="t" r="r" b="b"/>
              <a:pathLst>
                <a:path w="1904" h="1078229">
                  <a:moveTo>
                    <a:pt x="1689" y="644055"/>
                  </a:moveTo>
                  <a:lnTo>
                    <a:pt x="0" y="644220"/>
                  </a:lnTo>
                  <a:lnTo>
                    <a:pt x="0" y="1077874"/>
                  </a:lnTo>
                  <a:lnTo>
                    <a:pt x="1689" y="1077874"/>
                  </a:lnTo>
                  <a:lnTo>
                    <a:pt x="1689" y="644055"/>
                  </a:lnTo>
                  <a:close/>
                </a:path>
                <a:path w="1904" h="1078229">
                  <a:moveTo>
                    <a:pt x="1689" y="0"/>
                  </a:moveTo>
                  <a:lnTo>
                    <a:pt x="0" y="0"/>
                  </a:lnTo>
                  <a:lnTo>
                    <a:pt x="0" y="22631"/>
                  </a:lnTo>
                  <a:lnTo>
                    <a:pt x="1689" y="22631"/>
                  </a:lnTo>
                  <a:lnTo>
                    <a:pt x="1689" y="0"/>
                  </a:lnTo>
                  <a:close/>
                </a:path>
              </a:pathLst>
            </a:custGeom>
            <a:solidFill>
              <a:srgbClr val="7C7A81"/>
            </a:solidFill>
          </p:spPr>
          <p:txBody>
            <a:bodyPr wrap="square" lIns="0" tIns="0" rIns="0" bIns="0" rtlCol="0"/>
            <a:lstStyle/>
            <a:p>
              <a:endParaRPr lang="fr-FR" noProof="0" dirty="0"/>
            </a:p>
          </p:txBody>
        </p:sp>
        <p:sp>
          <p:nvSpPr>
            <p:cNvPr id="7857" name="object 7857"/>
            <p:cNvSpPr/>
            <p:nvPr/>
          </p:nvSpPr>
          <p:spPr>
            <a:xfrm>
              <a:off x="8722140" y="5340117"/>
              <a:ext cx="1905" cy="1078230"/>
            </a:xfrm>
            <a:custGeom>
              <a:avLst/>
              <a:gdLst/>
              <a:ahLst/>
              <a:cxnLst/>
              <a:rect l="l" t="t" r="r" b="b"/>
              <a:pathLst>
                <a:path w="1904" h="1078229">
                  <a:moveTo>
                    <a:pt x="1681" y="816024"/>
                  </a:moveTo>
                  <a:lnTo>
                    <a:pt x="1681" y="1077994"/>
                  </a:lnTo>
                </a:path>
                <a:path w="1904" h="1078229">
                  <a:moveTo>
                    <a:pt x="0" y="1078154"/>
                  </a:moveTo>
                  <a:lnTo>
                    <a:pt x="0" y="816024"/>
                  </a:lnTo>
                </a:path>
                <a:path w="1904" h="1078229">
                  <a:moveTo>
                    <a:pt x="1681" y="715694"/>
                  </a:moveTo>
                  <a:lnTo>
                    <a:pt x="1681" y="816024"/>
                  </a:lnTo>
                </a:path>
                <a:path w="1904" h="1078229">
                  <a:moveTo>
                    <a:pt x="0" y="816024"/>
                  </a:moveTo>
                  <a:lnTo>
                    <a:pt x="0" y="715694"/>
                  </a:lnTo>
                </a:path>
                <a:path w="1904" h="1078229">
                  <a:moveTo>
                    <a:pt x="1681" y="647114"/>
                  </a:moveTo>
                  <a:lnTo>
                    <a:pt x="1681" y="677594"/>
                  </a:lnTo>
                </a:path>
                <a:path w="1904" h="1078229">
                  <a:moveTo>
                    <a:pt x="0" y="677594"/>
                  </a:moveTo>
                  <a:lnTo>
                    <a:pt x="0" y="647114"/>
                  </a:lnTo>
                </a:path>
                <a:path w="1904" h="1078229">
                  <a:moveTo>
                    <a:pt x="1681" y="695374"/>
                  </a:moveTo>
                  <a:lnTo>
                    <a:pt x="1681" y="715694"/>
                  </a:lnTo>
                </a:path>
                <a:path w="1904" h="1078229">
                  <a:moveTo>
                    <a:pt x="0" y="715694"/>
                  </a:moveTo>
                  <a:lnTo>
                    <a:pt x="0" y="695374"/>
                  </a:lnTo>
                </a:path>
                <a:path w="1904" h="1078229">
                  <a:moveTo>
                    <a:pt x="1681" y="677594"/>
                  </a:moveTo>
                  <a:lnTo>
                    <a:pt x="1681" y="695374"/>
                  </a:lnTo>
                </a:path>
                <a:path w="1904" h="1078229">
                  <a:moveTo>
                    <a:pt x="0" y="695374"/>
                  </a:moveTo>
                  <a:lnTo>
                    <a:pt x="0" y="677594"/>
                  </a:lnTo>
                </a:path>
                <a:path w="1904" h="1078229">
                  <a:moveTo>
                    <a:pt x="1681" y="644181"/>
                  </a:moveTo>
                  <a:lnTo>
                    <a:pt x="1681" y="647114"/>
                  </a:lnTo>
                </a:path>
                <a:path w="1904" h="1078229">
                  <a:moveTo>
                    <a:pt x="0" y="647114"/>
                  </a:moveTo>
                  <a:lnTo>
                    <a:pt x="0" y="644342"/>
                  </a:lnTo>
                </a:path>
                <a:path w="1904" h="1078229">
                  <a:moveTo>
                    <a:pt x="1681" y="127"/>
                  </a:moveTo>
                  <a:lnTo>
                    <a:pt x="1681" y="22962"/>
                  </a:lnTo>
                </a:path>
                <a:path w="1904" h="1078229">
                  <a:moveTo>
                    <a:pt x="0" y="22756"/>
                  </a:moveTo>
                  <a:lnTo>
                    <a:pt x="0" y="0"/>
                  </a:lnTo>
                </a:path>
              </a:pathLst>
            </a:custGeom>
            <a:ln w="3175">
              <a:solidFill>
                <a:srgbClr val="7C7A81"/>
              </a:solidFill>
            </a:ln>
          </p:spPr>
          <p:txBody>
            <a:bodyPr wrap="square" lIns="0" tIns="0" rIns="0" bIns="0" rtlCol="0"/>
            <a:lstStyle/>
            <a:p>
              <a:endParaRPr lang="fr-FR" noProof="0" dirty="0"/>
            </a:p>
          </p:txBody>
        </p:sp>
        <p:sp>
          <p:nvSpPr>
            <p:cNvPr id="7858" name="object 7858"/>
            <p:cNvSpPr/>
            <p:nvPr/>
          </p:nvSpPr>
          <p:spPr>
            <a:xfrm>
              <a:off x="8723820" y="5340527"/>
              <a:ext cx="3810" cy="1077595"/>
            </a:xfrm>
            <a:custGeom>
              <a:avLst/>
              <a:gdLst/>
              <a:ahLst/>
              <a:cxnLst/>
              <a:rect l="l" t="t" r="r" b="b"/>
              <a:pathLst>
                <a:path w="3809" h="1077595">
                  <a:moveTo>
                    <a:pt x="3594" y="643432"/>
                  </a:moveTo>
                  <a:lnTo>
                    <a:pt x="0" y="643775"/>
                  </a:lnTo>
                  <a:lnTo>
                    <a:pt x="0" y="1077252"/>
                  </a:lnTo>
                  <a:lnTo>
                    <a:pt x="3594" y="1077252"/>
                  </a:lnTo>
                  <a:lnTo>
                    <a:pt x="3594" y="643432"/>
                  </a:lnTo>
                  <a:close/>
                </a:path>
                <a:path w="3809" h="1077595">
                  <a:moveTo>
                    <a:pt x="3594" y="0"/>
                  </a:moveTo>
                  <a:lnTo>
                    <a:pt x="0" y="0"/>
                  </a:lnTo>
                  <a:lnTo>
                    <a:pt x="0" y="22555"/>
                  </a:lnTo>
                  <a:lnTo>
                    <a:pt x="3594" y="22999"/>
                  </a:lnTo>
                  <a:lnTo>
                    <a:pt x="3594" y="0"/>
                  </a:lnTo>
                  <a:close/>
                </a:path>
              </a:pathLst>
            </a:custGeom>
            <a:solidFill>
              <a:srgbClr val="7C7A81"/>
            </a:solidFill>
          </p:spPr>
          <p:txBody>
            <a:bodyPr wrap="square" lIns="0" tIns="0" rIns="0" bIns="0" rtlCol="0"/>
            <a:lstStyle/>
            <a:p>
              <a:endParaRPr lang="fr-FR" noProof="0" dirty="0"/>
            </a:p>
          </p:txBody>
        </p:sp>
        <p:sp>
          <p:nvSpPr>
            <p:cNvPr id="7859" name="object 7859"/>
            <p:cNvSpPr/>
            <p:nvPr/>
          </p:nvSpPr>
          <p:spPr>
            <a:xfrm>
              <a:off x="8723821" y="5340244"/>
              <a:ext cx="3810" cy="1078230"/>
            </a:xfrm>
            <a:custGeom>
              <a:avLst/>
              <a:gdLst/>
              <a:ahLst/>
              <a:cxnLst/>
              <a:rect l="l" t="t" r="r" b="b"/>
              <a:pathLst>
                <a:path w="3809" h="1078229">
                  <a:moveTo>
                    <a:pt x="3602" y="815897"/>
                  </a:moveTo>
                  <a:lnTo>
                    <a:pt x="3602" y="1077525"/>
                  </a:lnTo>
                </a:path>
                <a:path w="3809" h="1078229">
                  <a:moveTo>
                    <a:pt x="0" y="1077867"/>
                  </a:moveTo>
                  <a:lnTo>
                    <a:pt x="0" y="815897"/>
                  </a:lnTo>
                </a:path>
                <a:path w="3809" h="1078229">
                  <a:moveTo>
                    <a:pt x="3602" y="715567"/>
                  </a:moveTo>
                  <a:lnTo>
                    <a:pt x="3602" y="815897"/>
                  </a:lnTo>
                </a:path>
                <a:path w="3809" h="1078229">
                  <a:moveTo>
                    <a:pt x="0" y="815897"/>
                  </a:moveTo>
                  <a:lnTo>
                    <a:pt x="0" y="715567"/>
                  </a:lnTo>
                </a:path>
                <a:path w="3809" h="1078229">
                  <a:moveTo>
                    <a:pt x="3602" y="646987"/>
                  </a:moveTo>
                  <a:lnTo>
                    <a:pt x="3602" y="677467"/>
                  </a:lnTo>
                </a:path>
                <a:path w="3809" h="1078229">
                  <a:moveTo>
                    <a:pt x="0" y="677467"/>
                  </a:moveTo>
                  <a:lnTo>
                    <a:pt x="0" y="646987"/>
                  </a:lnTo>
                </a:path>
                <a:path w="3809" h="1078229">
                  <a:moveTo>
                    <a:pt x="3602" y="695247"/>
                  </a:moveTo>
                  <a:lnTo>
                    <a:pt x="3602" y="715567"/>
                  </a:lnTo>
                </a:path>
                <a:path w="3809" h="1078229">
                  <a:moveTo>
                    <a:pt x="0" y="715567"/>
                  </a:moveTo>
                  <a:lnTo>
                    <a:pt x="0" y="695247"/>
                  </a:lnTo>
                </a:path>
                <a:path w="3809" h="1078229">
                  <a:moveTo>
                    <a:pt x="3602" y="677467"/>
                  </a:moveTo>
                  <a:lnTo>
                    <a:pt x="3602" y="695247"/>
                  </a:lnTo>
                </a:path>
                <a:path w="3809" h="1078229">
                  <a:moveTo>
                    <a:pt x="0" y="695247"/>
                  </a:moveTo>
                  <a:lnTo>
                    <a:pt x="0" y="677467"/>
                  </a:lnTo>
                </a:path>
                <a:path w="3809" h="1078229">
                  <a:moveTo>
                    <a:pt x="3602" y="643708"/>
                  </a:moveTo>
                  <a:lnTo>
                    <a:pt x="3602" y="646987"/>
                  </a:lnTo>
                </a:path>
                <a:path w="3809" h="1078229">
                  <a:moveTo>
                    <a:pt x="0" y="646987"/>
                  </a:moveTo>
                  <a:lnTo>
                    <a:pt x="0" y="644053"/>
                  </a:lnTo>
                </a:path>
                <a:path w="3809" h="1078229">
                  <a:moveTo>
                    <a:pt x="3602" y="272"/>
                  </a:moveTo>
                  <a:lnTo>
                    <a:pt x="3602" y="23278"/>
                  </a:lnTo>
                </a:path>
                <a:path w="3809" h="1078229">
                  <a:moveTo>
                    <a:pt x="0" y="22835"/>
                  </a:moveTo>
                  <a:lnTo>
                    <a:pt x="0" y="0"/>
                  </a:lnTo>
                </a:path>
              </a:pathLst>
            </a:custGeom>
            <a:ln w="3175">
              <a:solidFill>
                <a:srgbClr val="7C7A81"/>
              </a:solidFill>
            </a:ln>
          </p:spPr>
          <p:txBody>
            <a:bodyPr wrap="square" lIns="0" tIns="0" rIns="0" bIns="0" rtlCol="0"/>
            <a:lstStyle/>
            <a:p>
              <a:endParaRPr lang="fr-FR" noProof="0" dirty="0"/>
            </a:p>
          </p:txBody>
        </p:sp>
        <p:sp>
          <p:nvSpPr>
            <p:cNvPr id="7860" name="object 7860"/>
            <p:cNvSpPr/>
            <p:nvPr/>
          </p:nvSpPr>
          <p:spPr>
            <a:xfrm>
              <a:off x="8727415" y="5340794"/>
              <a:ext cx="3810" cy="1076960"/>
            </a:xfrm>
            <a:custGeom>
              <a:avLst/>
              <a:gdLst/>
              <a:ahLst/>
              <a:cxnLst/>
              <a:rect l="l" t="t" r="r" b="b"/>
              <a:pathLst>
                <a:path w="3809" h="1076960">
                  <a:moveTo>
                    <a:pt x="3606" y="642823"/>
                  </a:moveTo>
                  <a:lnTo>
                    <a:pt x="0" y="643166"/>
                  </a:lnTo>
                  <a:lnTo>
                    <a:pt x="0" y="1076642"/>
                  </a:lnTo>
                  <a:lnTo>
                    <a:pt x="3606" y="1076642"/>
                  </a:lnTo>
                  <a:lnTo>
                    <a:pt x="3606" y="642823"/>
                  </a:lnTo>
                  <a:close/>
                </a:path>
                <a:path w="3809" h="1076960">
                  <a:moveTo>
                    <a:pt x="3606" y="0"/>
                  </a:moveTo>
                  <a:lnTo>
                    <a:pt x="0" y="0"/>
                  </a:lnTo>
                  <a:lnTo>
                    <a:pt x="0" y="22733"/>
                  </a:lnTo>
                  <a:lnTo>
                    <a:pt x="3606" y="23177"/>
                  </a:lnTo>
                  <a:lnTo>
                    <a:pt x="3606" y="0"/>
                  </a:lnTo>
                  <a:close/>
                </a:path>
              </a:pathLst>
            </a:custGeom>
            <a:solidFill>
              <a:srgbClr val="7C7A81"/>
            </a:solidFill>
          </p:spPr>
          <p:txBody>
            <a:bodyPr wrap="square" lIns="0" tIns="0" rIns="0" bIns="0" rtlCol="0"/>
            <a:lstStyle/>
            <a:p>
              <a:endParaRPr lang="fr-FR" noProof="0" dirty="0"/>
            </a:p>
          </p:txBody>
        </p:sp>
        <p:sp>
          <p:nvSpPr>
            <p:cNvPr id="7861" name="object 7861"/>
            <p:cNvSpPr/>
            <p:nvPr/>
          </p:nvSpPr>
          <p:spPr>
            <a:xfrm>
              <a:off x="8727424" y="5340517"/>
              <a:ext cx="3810" cy="1077595"/>
            </a:xfrm>
            <a:custGeom>
              <a:avLst/>
              <a:gdLst/>
              <a:ahLst/>
              <a:cxnLst/>
              <a:rect l="l" t="t" r="r" b="b"/>
              <a:pathLst>
                <a:path w="3809" h="1077595">
                  <a:moveTo>
                    <a:pt x="3602" y="815624"/>
                  </a:moveTo>
                  <a:lnTo>
                    <a:pt x="3602" y="1076909"/>
                  </a:lnTo>
                </a:path>
                <a:path w="3809" h="1077595">
                  <a:moveTo>
                    <a:pt x="0" y="1077252"/>
                  </a:moveTo>
                  <a:lnTo>
                    <a:pt x="0" y="815624"/>
                  </a:lnTo>
                </a:path>
                <a:path w="3809" h="1077595">
                  <a:moveTo>
                    <a:pt x="3602" y="715294"/>
                  </a:moveTo>
                  <a:lnTo>
                    <a:pt x="3602" y="815624"/>
                  </a:lnTo>
                </a:path>
                <a:path w="3809" h="1077595">
                  <a:moveTo>
                    <a:pt x="0" y="815624"/>
                  </a:moveTo>
                  <a:lnTo>
                    <a:pt x="0" y="715294"/>
                  </a:lnTo>
                </a:path>
                <a:path w="3809" h="1077595">
                  <a:moveTo>
                    <a:pt x="3602" y="646714"/>
                  </a:moveTo>
                  <a:lnTo>
                    <a:pt x="3602" y="677194"/>
                  </a:lnTo>
                </a:path>
                <a:path w="3809" h="1077595">
                  <a:moveTo>
                    <a:pt x="0" y="677194"/>
                  </a:moveTo>
                  <a:lnTo>
                    <a:pt x="0" y="646714"/>
                  </a:lnTo>
                </a:path>
                <a:path w="3809" h="1077595">
                  <a:moveTo>
                    <a:pt x="3602" y="694974"/>
                  </a:moveTo>
                  <a:lnTo>
                    <a:pt x="3602" y="715294"/>
                  </a:lnTo>
                </a:path>
                <a:path w="3809" h="1077595">
                  <a:moveTo>
                    <a:pt x="0" y="715294"/>
                  </a:moveTo>
                  <a:lnTo>
                    <a:pt x="0" y="694974"/>
                  </a:lnTo>
                </a:path>
                <a:path w="3809" h="1077595">
                  <a:moveTo>
                    <a:pt x="3602" y="677194"/>
                  </a:moveTo>
                  <a:lnTo>
                    <a:pt x="3602" y="694974"/>
                  </a:lnTo>
                </a:path>
                <a:path w="3809" h="1077595">
                  <a:moveTo>
                    <a:pt x="0" y="694974"/>
                  </a:moveTo>
                  <a:lnTo>
                    <a:pt x="0" y="677194"/>
                  </a:lnTo>
                </a:path>
                <a:path w="3809" h="1077595">
                  <a:moveTo>
                    <a:pt x="3602" y="643091"/>
                  </a:moveTo>
                  <a:lnTo>
                    <a:pt x="3602" y="646714"/>
                  </a:lnTo>
                </a:path>
                <a:path w="3809" h="1077595">
                  <a:moveTo>
                    <a:pt x="0" y="646714"/>
                  </a:moveTo>
                  <a:lnTo>
                    <a:pt x="0" y="643436"/>
                  </a:lnTo>
                </a:path>
                <a:path w="3809" h="1077595">
                  <a:moveTo>
                    <a:pt x="3602" y="272"/>
                  </a:moveTo>
                  <a:lnTo>
                    <a:pt x="3602" y="23447"/>
                  </a:lnTo>
                </a:path>
                <a:path w="3809" h="1077595">
                  <a:moveTo>
                    <a:pt x="0" y="23005"/>
                  </a:moveTo>
                  <a:lnTo>
                    <a:pt x="0" y="0"/>
                  </a:lnTo>
                </a:path>
              </a:pathLst>
            </a:custGeom>
            <a:ln w="3175">
              <a:solidFill>
                <a:srgbClr val="7C7A81"/>
              </a:solidFill>
            </a:ln>
          </p:spPr>
          <p:txBody>
            <a:bodyPr wrap="square" lIns="0" tIns="0" rIns="0" bIns="0" rtlCol="0"/>
            <a:lstStyle/>
            <a:p>
              <a:endParaRPr lang="fr-FR" noProof="0" dirty="0"/>
            </a:p>
          </p:txBody>
        </p:sp>
        <p:sp>
          <p:nvSpPr>
            <p:cNvPr id="7862" name="object 7862"/>
            <p:cNvSpPr/>
            <p:nvPr/>
          </p:nvSpPr>
          <p:spPr>
            <a:xfrm>
              <a:off x="8731022" y="5340946"/>
              <a:ext cx="2540" cy="1076325"/>
            </a:xfrm>
            <a:custGeom>
              <a:avLst/>
              <a:gdLst/>
              <a:ahLst/>
              <a:cxnLst/>
              <a:rect l="l" t="t" r="r" b="b"/>
              <a:pathLst>
                <a:path w="2540" h="1076325">
                  <a:moveTo>
                    <a:pt x="1917" y="642480"/>
                  </a:moveTo>
                  <a:lnTo>
                    <a:pt x="0" y="642670"/>
                  </a:lnTo>
                  <a:lnTo>
                    <a:pt x="0" y="1076299"/>
                  </a:lnTo>
                  <a:lnTo>
                    <a:pt x="1917" y="1076299"/>
                  </a:lnTo>
                  <a:lnTo>
                    <a:pt x="1917" y="642480"/>
                  </a:lnTo>
                  <a:close/>
                </a:path>
                <a:path w="2540" h="1076325">
                  <a:moveTo>
                    <a:pt x="1917" y="0"/>
                  </a:moveTo>
                  <a:lnTo>
                    <a:pt x="0" y="0"/>
                  </a:lnTo>
                  <a:lnTo>
                    <a:pt x="0" y="23025"/>
                  </a:lnTo>
                  <a:lnTo>
                    <a:pt x="1917" y="23025"/>
                  </a:lnTo>
                  <a:lnTo>
                    <a:pt x="1917" y="0"/>
                  </a:lnTo>
                  <a:close/>
                </a:path>
              </a:pathLst>
            </a:custGeom>
            <a:solidFill>
              <a:srgbClr val="7C7A81"/>
            </a:solidFill>
          </p:spPr>
          <p:txBody>
            <a:bodyPr wrap="square" lIns="0" tIns="0" rIns="0" bIns="0" rtlCol="0"/>
            <a:lstStyle/>
            <a:p>
              <a:endParaRPr lang="fr-FR" noProof="0" dirty="0"/>
            </a:p>
          </p:txBody>
        </p:sp>
        <p:sp>
          <p:nvSpPr>
            <p:cNvPr id="7863" name="object 7863"/>
            <p:cNvSpPr/>
            <p:nvPr/>
          </p:nvSpPr>
          <p:spPr>
            <a:xfrm>
              <a:off x="8731027" y="5340790"/>
              <a:ext cx="2540" cy="1076960"/>
            </a:xfrm>
            <a:custGeom>
              <a:avLst/>
              <a:gdLst/>
              <a:ahLst/>
              <a:cxnLst/>
              <a:rect l="l" t="t" r="r" b="b"/>
              <a:pathLst>
                <a:path w="2540" h="1076960">
                  <a:moveTo>
                    <a:pt x="1921" y="815351"/>
                  </a:moveTo>
                  <a:lnTo>
                    <a:pt x="1921" y="1076454"/>
                  </a:lnTo>
                </a:path>
                <a:path w="2540" h="1076960">
                  <a:moveTo>
                    <a:pt x="0" y="1076637"/>
                  </a:moveTo>
                  <a:lnTo>
                    <a:pt x="0" y="815351"/>
                  </a:lnTo>
                </a:path>
                <a:path w="2540" h="1076960">
                  <a:moveTo>
                    <a:pt x="1921" y="715021"/>
                  </a:moveTo>
                  <a:lnTo>
                    <a:pt x="1921" y="815351"/>
                  </a:lnTo>
                </a:path>
                <a:path w="2540" h="1076960">
                  <a:moveTo>
                    <a:pt x="0" y="815351"/>
                  </a:moveTo>
                  <a:lnTo>
                    <a:pt x="0" y="715021"/>
                  </a:lnTo>
                </a:path>
                <a:path w="2540" h="1076960">
                  <a:moveTo>
                    <a:pt x="1921" y="646441"/>
                  </a:moveTo>
                  <a:lnTo>
                    <a:pt x="1921" y="676921"/>
                  </a:lnTo>
                </a:path>
                <a:path w="2540" h="1076960">
                  <a:moveTo>
                    <a:pt x="0" y="676921"/>
                  </a:moveTo>
                  <a:lnTo>
                    <a:pt x="0" y="646441"/>
                  </a:lnTo>
                </a:path>
                <a:path w="2540" h="1076960">
                  <a:moveTo>
                    <a:pt x="1921" y="694701"/>
                  </a:moveTo>
                  <a:lnTo>
                    <a:pt x="1921" y="715021"/>
                  </a:lnTo>
                </a:path>
                <a:path w="2540" h="1076960">
                  <a:moveTo>
                    <a:pt x="0" y="715021"/>
                  </a:moveTo>
                  <a:lnTo>
                    <a:pt x="0" y="694701"/>
                  </a:lnTo>
                </a:path>
                <a:path w="2540" h="1076960">
                  <a:moveTo>
                    <a:pt x="1921" y="676921"/>
                  </a:moveTo>
                  <a:lnTo>
                    <a:pt x="1921" y="694701"/>
                  </a:lnTo>
                </a:path>
                <a:path w="2540" h="1076960">
                  <a:moveTo>
                    <a:pt x="0" y="694701"/>
                  </a:moveTo>
                  <a:lnTo>
                    <a:pt x="0" y="676921"/>
                  </a:lnTo>
                </a:path>
                <a:path w="2540" h="1076960">
                  <a:moveTo>
                    <a:pt x="1921" y="642634"/>
                  </a:moveTo>
                  <a:lnTo>
                    <a:pt x="1921" y="646441"/>
                  </a:lnTo>
                </a:path>
                <a:path w="2540" h="1076960">
                  <a:moveTo>
                    <a:pt x="0" y="646441"/>
                  </a:moveTo>
                  <a:lnTo>
                    <a:pt x="0" y="642818"/>
                  </a:lnTo>
                </a:path>
                <a:path w="2540" h="1076960">
                  <a:moveTo>
                    <a:pt x="1921" y="145"/>
                  </a:moveTo>
                  <a:lnTo>
                    <a:pt x="1921" y="23411"/>
                  </a:lnTo>
                </a:path>
                <a:path w="2540" h="1076960">
                  <a:moveTo>
                    <a:pt x="0" y="23174"/>
                  </a:moveTo>
                  <a:lnTo>
                    <a:pt x="0" y="0"/>
                  </a:lnTo>
                </a:path>
              </a:pathLst>
            </a:custGeom>
            <a:ln w="3175">
              <a:solidFill>
                <a:srgbClr val="7C7A81"/>
              </a:solidFill>
            </a:ln>
          </p:spPr>
          <p:txBody>
            <a:bodyPr wrap="square" lIns="0" tIns="0" rIns="0" bIns="0" rtlCol="0"/>
            <a:lstStyle/>
            <a:p>
              <a:endParaRPr lang="fr-FR" noProof="0" dirty="0"/>
            </a:p>
          </p:txBody>
        </p:sp>
        <p:sp>
          <p:nvSpPr>
            <p:cNvPr id="7864" name="object 7864"/>
            <p:cNvSpPr/>
            <p:nvPr/>
          </p:nvSpPr>
          <p:spPr>
            <a:xfrm>
              <a:off x="8732939" y="5341213"/>
              <a:ext cx="3810" cy="1075690"/>
            </a:xfrm>
            <a:custGeom>
              <a:avLst/>
              <a:gdLst/>
              <a:ahLst/>
              <a:cxnLst/>
              <a:rect l="l" t="t" r="r" b="b"/>
              <a:pathLst>
                <a:path w="3809" h="1075689">
                  <a:moveTo>
                    <a:pt x="3606" y="641870"/>
                  </a:moveTo>
                  <a:lnTo>
                    <a:pt x="0" y="642213"/>
                  </a:lnTo>
                  <a:lnTo>
                    <a:pt x="0" y="1075690"/>
                  </a:lnTo>
                  <a:lnTo>
                    <a:pt x="3606" y="1075690"/>
                  </a:lnTo>
                  <a:lnTo>
                    <a:pt x="3606" y="641870"/>
                  </a:lnTo>
                  <a:close/>
                </a:path>
                <a:path w="3809" h="1075689">
                  <a:moveTo>
                    <a:pt x="3606" y="0"/>
                  </a:moveTo>
                  <a:lnTo>
                    <a:pt x="0" y="0"/>
                  </a:lnTo>
                  <a:lnTo>
                    <a:pt x="0" y="22999"/>
                  </a:lnTo>
                  <a:lnTo>
                    <a:pt x="3606" y="23431"/>
                  </a:lnTo>
                  <a:lnTo>
                    <a:pt x="3606" y="0"/>
                  </a:lnTo>
                  <a:close/>
                </a:path>
              </a:pathLst>
            </a:custGeom>
            <a:solidFill>
              <a:srgbClr val="7C7980"/>
            </a:solidFill>
          </p:spPr>
          <p:txBody>
            <a:bodyPr wrap="square" lIns="0" tIns="0" rIns="0" bIns="0" rtlCol="0"/>
            <a:lstStyle/>
            <a:p>
              <a:endParaRPr lang="fr-FR" noProof="0" dirty="0"/>
            </a:p>
          </p:txBody>
        </p:sp>
        <p:sp>
          <p:nvSpPr>
            <p:cNvPr id="7865" name="object 7865"/>
            <p:cNvSpPr/>
            <p:nvPr/>
          </p:nvSpPr>
          <p:spPr>
            <a:xfrm>
              <a:off x="8732949" y="5340936"/>
              <a:ext cx="3810" cy="1076325"/>
            </a:xfrm>
            <a:custGeom>
              <a:avLst/>
              <a:gdLst/>
              <a:ahLst/>
              <a:cxnLst/>
              <a:rect l="l" t="t" r="r" b="b"/>
              <a:pathLst>
                <a:path w="3809" h="1076325">
                  <a:moveTo>
                    <a:pt x="3602" y="815206"/>
                  </a:moveTo>
                  <a:lnTo>
                    <a:pt x="3602" y="1075966"/>
                  </a:lnTo>
                </a:path>
                <a:path w="3809" h="1076325">
                  <a:moveTo>
                    <a:pt x="0" y="1076308"/>
                  </a:moveTo>
                  <a:lnTo>
                    <a:pt x="0" y="815206"/>
                  </a:lnTo>
                </a:path>
                <a:path w="3809" h="1076325">
                  <a:moveTo>
                    <a:pt x="3602" y="714876"/>
                  </a:moveTo>
                  <a:lnTo>
                    <a:pt x="3602" y="815206"/>
                  </a:lnTo>
                </a:path>
                <a:path w="3809" h="1076325">
                  <a:moveTo>
                    <a:pt x="0" y="815206"/>
                  </a:moveTo>
                  <a:lnTo>
                    <a:pt x="0" y="714876"/>
                  </a:lnTo>
                </a:path>
                <a:path w="3809" h="1076325">
                  <a:moveTo>
                    <a:pt x="3602" y="646296"/>
                  </a:moveTo>
                  <a:lnTo>
                    <a:pt x="3602" y="676776"/>
                  </a:lnTo>
                </a:path>
                <a:path w="3809" h="1076325">
                  <a:moveTo>
                    <a:pt x="0" y="676776"/>
                  </a:moveTo>
                  <a:lnTo>
                    <a:pt x="0" y="646296"/>
                  </a:lnTo>
                </a:path>
                <a:path w="3809" h="1076325">
                  <a:moveTo>
                    <a:pt x="3602" y="694556"/>
                  </a:moveTo>
                  <a:lnTo>
                    <a:pt x="3602" y="714876"/>
                  </a:lnTo>
                </a:path>
                <a:path w="3809" h="1076325">
                  <a:moveTo>
                    <a:pt x="0" y="714876"/>
                  </a:moveTo>
                  <a:lnTo>
                    <a:pt x="0" y="694556"/>
                  </a:lnTo>
                </a:path>
                <a:path w="3809" h="1076325">
                  <a:moveTo>
                    <a:pt x="3602" y="676776"/>
                  </a:moveTo>
                  <a:lnTo>
                    <a:pt x="3602" y="694556"/>
                  </a:lnTo>
                </a:path>
                <a:path w="3809" h="1076325">
                  <a:moveTo>
                    <a:pt x="0" y="694556"/>
                  </a:moveTo>
                  <a:lnTo>
                    <a:pt x="0" y="676776"/>
                  </a:lnTo>
                </a:path>
                <a:path w="3809" h="1076325">
                  <a:moveTo>
                    <a:pt x="3602" y="642144"/>
                  </a:moveTo>
                  <a:lnTo>
                    <a:pt x="3602" y="646296"/>
                  </a:lnTo>
                </a:path>
                <a:path w="3809" h="1076325">
                  <a:moveTo>
                    <a:pt x="0" y="646296"/>
                  </a:moveTo>
                  <a:lnTo>
                    <a:pt x="0" y="642488"/>
                  </a:lnTo>
                </a:path>
                <a:path w="3809" h="1076325">
                  <a:moveTo>
                    <a:pt x="3602" y="272"/>
                  </a:moveTo>
                  <a:lnTo>
                    <a:pt x="3602" y="23708"/>
                  </a:lnTo>
                </a:path>
                <a:path w="3809" h="1076325">
                  <a:moveTo>
                    <a:pt x="0" y="23265"/>
                  </a:moveTo>
                  <a:lnTo>
                    <a:pt x="0" y="0"/>
                  </a:lnTo>
                </a:path>
              </a:pathLst>
            </a:custGeom>
            <a:ln w="3175">
              <a:solidFill>
                <a:srgbClr val="7C7980"/>
              </a:solidFill>
            </a:ln>
          </p:spPr>
          <p:txBody>
            <a:bodyPr wrap="square" lIns="0" tIns="0" rIns="0" bIns="0" rtlCol="0"/>
            <a:lstStyle/>
            <a:p>
              <a:endParaRPr lang="fr-FR" noProof="0" dirty="0"/>
            </a:p>
          </p:txBody>
        </p:sp>
        <p:sp>
          <p:nvSpPr>
            <p:cNvPr id="7866" name="object 7866"/>
            <p:cNvSpPr/>
            <p:nvPr/>
          </p:nvSpPr>
          <p:spPr>
            <a:xfrm>
              <a:off x="8736546" y="5341492"/>
              <a:ext cx="3810" cy="1075690"/>
            </a:xfrm>
            <a:custGeom>
              <a:avLst/>
              <a:gdLst/>
              <a:ahLst/>
              <a:cxnLst/>
              <a:rect l="l" t="t" r="r" b="b"/>
              <a:pathLst>
                <a:path w="3809" h="1075689">
                  <a:moveTo>
                    <a:pt x="3606" y="641248"/>
                  </a:moveTo>
                  <a:lnTo>
                    <a:pt x="0" y="641591"/>
                  </a:lnTo>
                  <a:lnTo>
                    <a:pt x="0" y="1075067"/>
                  </a:lnTo>
                  <a:lnTo>
                    <a:pt x="3606" y="1075067"/>
                  </a:lnTo>
                  <a:lnTo>
                    <a:pt x="3606" y="641248"/>
                  </a:lnTo>
                  <a:close/>
                </a:path>
                <a:path w="3809" h="1075689">
                  <a:moveTo>
                    <a:pt x="3606" y="0"/>
                  </a:moveTo>
                  <a:lnTo>
                    <a:pt x="0" y="0"/>
                  </a:lnTo>
                  <a:lnTo>
                    <a:pt x="0" y="23152"/>
                  </a:lnTo>
                  <a:lnTo>
                    <a:pt x="3606" y="23596"/>
                  </a:lnTo>
                  <a:lnTo>
                    <a:pt x="3606" y="0"/>
                  </a:lnTo>
                  <a:close/>
                </a:path>
              </a:pathLst>
            </a:custGeom>
            <a:solidFill>
              <a:srgbClr val="7C7980"/>
            </a:solidFill>
          </p:spPr>
          <p:txBody>
            <a:bodyPr wrap="square" lIns="0" tIns="0" rIns="0" bIns="0" rtlCol="0"/>
            <a:lstStyle/>
            <a:p>
              <a:endParaRPr lang="fr-FR" noProof="0" dirty="0"/>
            </a:p>
          </p:txBody>
        </p:sp>
        <p:sp>
          <p:nvSpPr>
            <p:cNvPr id="7867" name="object 7867"/>
            <p:cNvSpPr/>
            <p:nvPr/>
          </p:nvSpPr>
          <p:spPr>
            <a:xfrm>
              <a:off x="8736551" y="5341208"/>
              <a:ext cx="3810" cy="1075690"/>
            </a:xfrm>
            <a:custGeom>
              <a:avLst/>
              <a:gdLst/>
              <a:ahLst/>
              <a:cxnLst/>
              <a:rect l="l" t="t" r="r" b="b"/>
              <a:pathLst>
                <a:path w="3809" h="1075689">
                  <a:moveTo>
                    <a:pt x="3602" y="814933"/>
                  </a:moveTo>
                  <a:lnTo>
                    <a:pt x="3602" y="1075351"/>
                  </a:lnTo>
                </a:path>
                <a:path w="3809" h="1075689">
                  <a:moveTo>
                    <a:pt x="0" y="1075693"/>
                  </a:moveTo>
                  <a:lnTo>
                    <a:pt x="0" y="814933"/>
                  </a:lnTo>
                </a:path>
                <a:path w="3809" h="1075689">
                  <a:moveTo>
                    <a:pt x="3602" y="714603"/>
                  </a:moveTo>
                  <a:lnTo>
                    <a:pt x="3602" y="814933"/>
                  </a:lnTo>
                </a:path>
                <a:path w="3809" h="1075689">
                  <a:moveTo>
                    <a:pt x="0" y="814933"/>
                  </a:moveTo>
                  <a:lnTo>
                    <a:pt x="0" y="714603"/>
                  </a:lnTo>
                </a:path>
                <a:path w="3809" h="1075689">
                  <a:moveTo>
                    <a:pt x="3602" y="646023"/>
                  </a:moveTo>
                  <a:lnTo>
                    <a:pt x="3602" y="676503"/>
                  </a:lnTo>
                </a:path>
                <a:path w="3809" h="1075689">
                  <a:moveTo>
                    <a:pt x="0" y="676503"/>
                  </a:moveTo>
                  <a:lnTo>
                    <a:pt x="0" y="646023"/>
                  </a:lnTo>
                </a:path>
                <a:path w="3809" h="1075689">
                  <a:moveTo>
                    <a:pt x="3602" y="694283"/>
                  </a:moveTo>
                  <a:lnTo>
                    <a:pt x="3602" y="714603"/>
                  </a:lnTo>
                </a:path>
                <a:path w="3809" h="1075689">
                  <a:moveTo>
                    <a:pt x="0" y="714603"/>
                  </a:moveTo>
                  <a:lnTo>
                    <a:pt x="0" y="694283"/>
                  </a:lnTo>
                </a:path>
                <a:path w="3809" h="1075689">
                  <a:moveTo>
                    <a:pt x="3602" y="676503"/>
                  </a:moveTo>
                  <a:lnTo>
                    <a:pt x="3602" y="694283"/>
                  </a:lnTo>
                </a:path>
                <a:path w="3809" h="1075689">
                  <a:moveTo>
                    <a:pt x="0" y="694283"/>
                  </a:moveTo>
                  <a:lnTo>
                    <a:pt x="0" y="676503"/>
                  </a:lnTo>
                </a:path>
                <a:path w="3809" h="1075689">
                  <a:moveTo>
                    <a:pt x="3602" y="641526"/>
                  </a:moveTo>
                  <a:lnTo>
                    <a:pt x="3602" y="646023"/>
                  </a:lnTo>
                </a:path>
                <a:path w="3809" h="1075689">
                  <a:moveTo>
                    <a:pt x="0" y="646023"/>
                  </a:moveTo>
                  <a:lnTo>
                    <a:pt x="0" y="641871"/>
                  </a:lnTo>
                </a:path>
                <a:path w="3809" h="1075689">
                  <a:moveTo>
                    <a:pt x="3602" y="272"/>
                  </a:moveTo>
                  <a:lnTo>
                    <a:pt x="3602" y="23877"/>
                  </a:lnTo>
                </a:path>
                <a:path w="3809" h="1075689">
                  <a:moveTo>
                    <a:pt x="0" y="23435"/>
                  </a:moveTo>
                  <a:lnTo>
                    <a:pt x="0" y="0"/>
                  </a:lnTo>
                </a:path>
              </a:pathLst>
            </a:custGeom>
            <a:ln w="3175">
              <a:solidFill>
                <a:srgbClr val="7C7980"/>
              </a:solidFill>
            </a:ln>
          </p:spPr>
          <p:txBody>
            <a:bodyPr wrap="square" lIns="0" tIns="0" rIns="0" bIns="0" rtlCol="0"/>
            <a:lstStyle/>
            <a:p>
              <a:endParaRPr lang="fr-FR" noProof="0" dirty="0"/>
            </a:p>
          </p:txBody>
        </p:sp>
        <p:sp>
          <p:nvSpPr>
            <p:cNvPr id="7868" name="object 7868"/>
            <p:cNvSpPr/>
            <p:nvPr/>
          </p:nvSpPr>
          <p:spPr>
            <a:xfrm>
              <a:off x="8740153" y="5341759"/>
              <a:ext cx="3810" cy="1075690"/>
            </a:xfrm>
            <a:custGeom>
              <a:avLst/>
              <a:gdLst/>
              <a:ahLst/>
              <a:cxnLst/>
              <a:rect l="l" t="t" r="r" b="b"/>
              <a:pathLst>
                <a:path w="3809" h="1075689">
                  <a:moveTo>
                    <a:pt x="3594" y="640156"/>
                  </a:moveTo>
                  <a:lnTo>
                    <a:pt x="2628" y="640156"/>
                  </a:lnTo>
                  <a:lnTo>
                    <a:pt x="2628" y="641299"/>
                  </a:lnTo>
                  <a:lnTo>
                    <a:pt x="0" y="641299"/>
                  </a:lnTo>
                  <a:lnTo>
                    <a:pt x="0" y="1074191"/>
                  </a:lnTo>
                  <a:lnTo>
                    <a:pt x="0" y="1075334"/>
                  </a:lnTo>
                  <a:lnTo>
                    <a:pt x="533" y="1075334"/>
                  </a:lnTo>
                  <a:lnTo>
                    <a:pt x="533" y="1074191"/>
                  </a:lnTo>
                  <a:lnTo>
                    <a:pt x="3594" y="1074191"/>
                  </a:lnTo>
                  <a:lnTo>
                    <a:pt x="3594" y="641299"/>
                  </a:lnTo>
                  <a:lnTo>
                    <a:pt x="3594" y="640156"/>
                  </a:lnTo>
                  <a:close/>
                </a:path>
                <a:path w="3809" h="1075689">
                  <a:moveTo>
                    <a:pt x="3594" y="0"/>
                  </a:moveTo>
                  <a:lnTo>
                    <a:pt x="0" y="0"/>
                  </a:lnTo>
                  <a:lnTo>
                    <a:pt x="0" y="23329"/>
                  </a:lnTo>
                  <a:lnTo>
                    <a:pt x="3594" y="23774"/>
                  </a:lnTo>
                  <a:lnTo>
                    <a:pt x="3594" y="0"/>
                  </a:lnTo>
                  <a:close/>
                </a:path>
              </a:pathLst>
            </a:custGeom>
            <a:solidFill>
              <a:srgbClr val="7C7980"/>
            </a:solidFill>
          </p:spPr>
          <p:txBody>
            <a:bodyPr wrap="square" lIns="0" tIns="0" rIns="0" bIns="0" rtlCol="0"/>
            <a:lstStyle/>
            <a:p>
              <a:endParaRPr lang="fr-FR" noProof="0" dirty="0"/>
            </a:p>
          </p:txBody>
        </p:sp>
        <p:sp>
          <p:nvSpPr>
            <p:cNvPr id="7869" name="object 7869"/>
            <p:cNvSpPr/>
            <p:nvPr/>
          </p:nvSpPr>
          <p:spPr>
            <a:xfrm>
              <a:off x="8740154" y="5341481"/>
              <a:ext cx="3810" cy="1075690"/>
            </a:xfrm>
            <a:custGeom>
              <a:avLst/>
              <a:gdLst/>
              <a:ahLst/>
              <a:cxnLst/>
              <a:rect l="l" t="t" r="r" b="b"/>
              <a:pathLst>
                <a:path w="3809" h="1075689">
                  <a:moveTo>
                    <a:pt x="3602" y="814660"/>
                  </a:moveTo>
                  <a:lnTo>
                    <a:pt x="3602" y="1074572"/>
                  </a:lnTo>
                </a:path>
                <a:path w="3809" h="1075689">
                  <a:moveTo>
                    <a:pt x="0" y="1075078"/>
                  </a:moveTo>
                  <a:lnTo>
                    <a:pt x="0" y="814660"/>
                  </a:lnTo>
                </a:path>
                <a:path w="3809" h="1075689">
                  <a:moveTo>
                    <a:pt x="3602" y="714330"/>
                  </a:moveTo>
                  <a:lnTo>
                    <a:pt x="3602" y="814660"/>
                  </a:lnTo>
                </a:path>
                <a:path w="3809" h="1075689">
                  <a:moveTo>
                    <a:pt x="0" y="814660"/>
                  </a:moveTo>
                  <a:lnTo>
                    <a:pt x="0" y="714330"/>
                  </a:lnTo>
                </a:path>
                <a:path w="3809" h="1075689">
                  <a:moveTo>
                    <a:pt x="3602" y="645750"/>
                  </a:moveTo>
                  <a:lnTo>
                    <a:pt x="3602" y="676230"/>
                  </a:lnTo>
                </a:path>
                <a:path w="3809" h="1075689">
                  <a:moveTo>
                    <a:pt x="0" y="676230"/>
                  </a:moveTo>
                  <a:lnTo>
                    <a:pt x="0" y="645750"/>
                  </a:lnTo>
                </a:path>
                <a:path w="3809" h="1075689">
                  <a:moveTo>
                    <a:pt x="3602" y="694010"/>
                  </a:moveTo>
                  <a:lnTo>
                    <a:pt x="3602" y="714330"/>
                  </a:lnTo>
                </a:path>
                <a:path w="3809" h="1075689">
                  <a:moveTo>
                    <a:pt x="0" y="714330"/>
                  </a:moveTo>
                  <a:lnTo>
                    <a:pt x="0" y="694010"/>
                  </a:lnTo>
                </a:path>
                <a:path w="3809" h="1075689">
                  <a:moveTo>
                    <a:pt x="3602" y="676230"/>
                  </a:moveTo>
                  <a:lnTo>
                    <a:pt x="3602" y="694010"/>
                  </a:lnTo>
                </a:path>
                <a:path w="3809" h="1075689">
                  <a:moveTo>
                    <a:pt x="0" y="694010"/>
                  </a:moveTo>
                  <a:lnTo>
                    <a:pt x="0" y="676230"/>
                  </a:lnTo>
                </a:path>
                <a:path w="3809" h="1075689">
                  <a:moveTo>
                    <a:pt x="3602" y="640908"/>
                  </a:moveTo>
                  <a:lnTo>
                    <a:pt x="3602" y="645750"/>
                  </a:lnTo>
                </a:path>
                <a:path w="3809" h="1075689">
                  <a:moveTo>
                    <a:pt x="0" y="645750"/>
                  </a:moveTo>
                  <a:lnTo>
                    <a:pt x="0" y="641253"/>
                  </a:lnTo>
                </a:path>
                <a:path w="3809" h="1075689">
                  <a:moveTo>
                    <a:pt x="3602" y="272"/>
                  </a:moveTo>
                  <a:lnTo>
                    <a:pt x="3602" y="24047"/>
                  </a:lnTo>
                </a:path>
                <a:path w="3809" h="1075689">
                  <a:moveTo>
                    <a:pt x="0" y="23605"/>
                  </a:moveTo>
                  <a:lnTo>
                    <a:pt x="0" y="0"/>
                  </a:lnTo>
                </a:path>
              </a:pathLst>
            </a:custGeom>
            <a:ln w="3175">
              <a:solidFill>
                <a:srgbClr val="7C7980"/>
              </a:solidFill>
            </a:ln>
          </p:spPr>
          <p:txBody>
            <a:bodyPr wrap="square" lIns="0" tIns="0" rIns="0" bIns="0" rtlCol="0"/>
            <a:lstStyle/>
            <a:p>
              <a:endParaRPr lang="fr-FR" noProof="0" dirty="0"/>
            </a:p>
          </p:txBody>
        </p:sp>
        <p:sp>
          <p:nvSpPr>
            <p:cNvPr id="7870" name="object 7870"/>
            <p:cNvSpPr/>
            <p:nvPr/>
          </p:nvSpPr>
          <p:spPr>
            <a:xfrm>
              <a:off x="8743746" y="5341886"/>
              <a:ext cx="1905" cy="1074420"/>
            </a:xfrm>
            <a:custGeom>
              <a:avLst/>
              <a:gdLst/>
              <a:ahLst/>
              <a:cxnLst/>
              <a:rect l="l" t="t" r="r" b="b"/>
              <a:pathLst>
                <a:path w="1904" h="1074420">
                  <a:moveTo>
                    <a:pt x="1689" y="640346"/>
                  </a:moveTo>
                  <a:lnTo>
                    <a:pt x="0" y="640511"/>
                  </a:lnTo>
                  <a:lnTo>
                    <a:pt x="0" y="1073912"/>
                  </a:lnTo>
                  <a:lnTo>
                    <a:pt x="1689" y="1073912"/>
                  </a:lnTo>
                  <a:lnTo>
                    <a:pt x="1689" y="640346"/>
                  </a:lnTo>
                  <a:close/>
                </a:path>
                <a:path w="1904" h="1074420">
                  <a:moveTo>
                    <a:pt x="1689" y="0"/>
                  </a:moveTo>
                  <a:lnTo>
                    <a:pt x="0" y="0"/>
                  </a:lnTo>
                  <a:lnTo>
                    <a:pt x="0" y="23647"/>
                  </a:lnTo>
                  <a:lnTo>
                    <a:pt x="1689" y="23647"/>
                  </a:lnTo>
                  <a:lnTo>
                    <a:pt x="1689" y="0"/>
                  </a:lnTo>
                  <a:close/>
                </a:path>
              </a:pathLst>
            </a:custGeom>
            <a:solidFill>
              <a:srgbClr val="7C7980"/>
            </a:solidFill>
          </p:spPr>
          <p:txBody>
            <a:bodyPr wrap="square" lIns="0" tIns="0" rIns="0" bIns="0" rtlCol="0"/>
            <a:lstStyle/>
            <a:p>
              <a:endParaRPr lang="fr-FR" noProof="0" dirty="0"/>
            </a:p>
          </p:txBody>
        </p:sp>
        <p:sp>
          <p:nvSpPr>
            <p:cNvPr id="7871" name="object 7871"/>
            <p:cNvSpPr/>
            <p:nvPr/>
          </p:nvSpPr>
          <p:spPr>
            <a:xfrm>
              <a:off x="8743757" y="5341754"/>
              <a:ext cx="1905" cy="1074420"/>
            </a:xfrm>
            <a:custGeom>
              <a:avLst/>
              <a:gdLst/>
              <a:ahLst/>
              <a:cxnLst/>
              <a:rect l="l" t="t" r="r" b="b"/>
              <a:pathLst>
                <a:path w="1904" h="1074420">
                  <a:moveTo>
                    <a:pt x="1681" y="814387"/>
                  </a:moveTo>
                  <a:lnTo>
                    <a:pt x="1681" y="1074043"/>
                  </a:lnTo>
                </a:path>
                <a:path w="1904" h="1074420">
                  <a:moveTo>
                    <a:pt x="0" y="1074299"/>
                  </a:moveTo>
                  <a:lnTo>
                    <a:pt x="0" y="814387"/>
                  </a:lnTo>
                </a:path>
                <a:path w="1904" h="1074420">
                  <a:moveTo>
                    <a:pt x="1681" y="714057"/>
                  </a:moveTo>
                  <a:lnTo>
                    <a:pt x="1681" y="814387"/>
                  </a:lnTo>
                </a:path>
                <a:path w="1904" h="1074420">
                  <a:moveTo>
                    <a:pt x="0" y="814387"/>
                  </a:moveTo>
                  <a:lnTo>
                    <a:pt x="0" y="714057"/>
                  </a:lnTo>
                </a:path>
                <a:path w="1904" h="1074420">
                  <a:moveTo>
                    <a:pt x="1681" y="645477"/>
                  </a:moveTo>
                  <a:lnTo>
                    <a:pt x="1681" y="675957"/>
                  </a:lnTo>
                </a:path>
                <a:path w="1904" h="1074420">
                  <a:moveTo>
                    <a:pt x="0" y="675957"/>
                  </a:moveTo>
                  <a:lnTo>
                    <a:pt x="0" y="645477"/>
                  </a:lnTo>
                </a:path>
                <a:path w="1904" h="1074420">
                  <a:moveTo>
                    <a:pt x="1681" y="693737"/>
                  </a:moveTo>
                  <a:lnTo>
                    <a:pt x="1681" y="714057"/>
                  </a:lnTo>
                </a:path>
                <a:path w="1904" h="1074420">
                  <a:moveTo>
                    <a:pt x="0" y="714057"/>
                  </a:moveTo>
                  <a:lnTo>
                    <a:pt x="0" y="693737"/>
                  </a:lnTo>
                </a:path>
                <a:path w="1904" h="1074420">
                  <a:moveTo>
                    <a:pt x="1681" y="675957"/>
                  </a:moveTo>
                  <a:lnTo>
                    <a:pt x="1681" y="693737"/>
                  </a:lnTo>
                </a:path>
                <a:path w="1904" h="1074420">
                  <a:moveTo>
                    <a:pt x="0" y="693737"/>
                  </a:moveTo>
                  <a:lnTo>
                    <a:pt x="0" y="675957"/>
                  </a:lnTo>
                </a:path>
                <a:path w="1904" h="1074420">
                  <a:moveTo>
                    <a:pt x="1681" y="640474"/>
                  </a:moveTo>
                  <a:lnTo>
                    <a:pt x="1681" y="645477"/>
                  </a:lnTo>
                </a:path>
                <a:path w="1904" h="1074420">
                  <a:moveTo>
                    <a:pt x="0" y="645477"/>
                  </a:moveTo>
                  <a:lnTo>
                    <a:pt x="0" y="640635"/>
                  </a:lnTo>
                </a:path>
                <a:path w="1904" h="1074420">
                  <a:moveTo>
                    <a:pt x="1681" y="127"/>
                  </a:moveTo>
                  <a:lnTo>
                    <a:pt x="1681" y="23981"/>
                  </a:lnTo>
                </a:path>
                <a:path w="1904" h="1074420">
                  <a:moveTo>
                    <a:pt x="0" y="23774"/>
                  </a:moveTo>
                  <a:lnTo>
                    <a:pt x="0" y="0"/>
                  </a:lnTo>
                </a:path>
              </a:pathLst>
            </a:custGeom>
            <a:ln w="3175">
              <a:solidFill>
                <a:srgbClr val="7C7980"/>
              </a:solidFill>
            </a:ln>
          </p:spPr>
          <p:txBody>
            <a:bodyPr wrap="square" lIns="0" tIns="0" rIns="0" bIns="0" rtlCol="0"/>
            <a:lstStyle/>
            <a:p>
              <a:endParaRPr lang="fr-FR" noProof="0" dirty="0"/>
            </a:p>
          </p:txBody>
        </p:sp>
        <p:sp>
          <p:nvSpPr>
            <p:cNvPr id="7872" name="object 7872"/>
            <p:cNvSpPr/>
            <p:nvPr/>
          </p:nvSpPr>
          <p:spPr>
            <a:xfrm>
              <a:off x="8745436" y="5342166"/>
              <a:ext cx="3810" cy="1073785"/>
            </a:xfrm>
            <a:custGeom>
              <a:avLst/>
              <a:gdLst/>
              <a:ahLst/>
              <a:cxnLst/>
              <a:rect l="l" t="t" r="r" b="b"/>
              <a:pathLst>
                <a:path w="3809" h="1073785">
                  <a:moveTo>
                    <a:pt x="3594" y="639724"/>
                  </a:moveTo>
                  <a:lnTo>
                    <a:pt x="0" y="640067"/>
                  </a:lnTo>
                  <a:lnTo>
                    <a:pt x="0" y="1073632"/>
                  </a:lnTo>
                  <a:lnTo>
                    <a:pt x="3594" y="1073086"/>
                  </a:lnTo>
                  <a:lnTo>
                    <a:pt x="3594" y="639724"/>
                  </a:lnTo>
                  <a:close/>
                </a:path>
                <a:path w="3809" h="1073785">
                  <a:moveTo>
                    <a:pt x="3594" y="0"/>
                  </a:moveTo>
                  <a:lnTo>
                    <a:pt x="0" y="0"/>
                  </a:lnTo>
                  <a:lnTo>
                    <a:pt x="0" y="23571"/>
                  </a:lnTo>
                  <a:lnTo>
                    <a:pt x="3594" y="24015"/>
                  </a:lnTo>
                  <a:lnTo>
                    <a:pt x="3594" y="0"/>
                  </a:lnTo>
                  <a:close/>
                </a:path>
              </a:pathLst>
            </a:custGeom>
            <a:solidFill>
              <a:srgbClr val="7B7980"/>
            </a:solidFill>
          </p:spPr>
          <p:txBody>
            <a:bodyPr wrap="square" lIns="0" tIns="0" rIns="0" bIns="0" rtlCol="0"/>
            <a:lstStyle/>
            <a:p>
              <a:endParaRPr lang="fr-FR" noProof="0" dirty="0"/>
            </a:p>
          </p:txBody>
        </p:sp>
        <p:sp>
          <p:nvSpPr>
            <p:cNvPr id="7873" name="object 7873"/>
            <p:cNvSpPr/>
            <p:nvPr/>
          </p:nvSpPr>
          <p:spPr>
            <a:xfrm>
              <a:off x="8745438" y="5341882"/>
              <a:ext cx="3810" cy="1074420"/>
            </a:xfrm>
            <a:custGeom>
              <a:avLst/>
              <a:gdLst/>
              <a:ahLst/>
              <a:cxnLst/>
              <a:rect l="l" t="t" r="r" b="b"/>
              <a:pathLst>
                <a:path w="3809" h="1074420">
                  <a:moveTo>
                    <a:pt x="3602" y="814260"/>
                  </a:moveTo>
                  <a:lnTo>
                    <a:pt x="3602" y="1073369"/>
                  </a:lnTo>
                </a:path>
                <a:path w="3809" h="1074420">
                  <a:moveTo>
                    <a:pt x="0" y="1073916"/>
                  </a:moveTo>
                  <a:lnTo>
                    <a:pt x="0" y="814260"/>
                  </a:lnTo>
                </a:path>
                <a:path w="3809" h="1074420">
                  <a:moveTo>
                    <a:pt x="3602" y="713930"/>
                  </a:moveTo>
                  <a:lnTo>
                    <a:pt x="3602" y="814260"/>
                  </a:lnTo>
                </a:path>
                <a:path w="3809" h="1074420">
                  <a:moveTo>
                    <a:pt x="0" y="814260"/>
                  </a:moveTo>
                  <a:lnTo>
                    <a:pt x="0" y="713930"/>
                  </a:lnTo>
                </a:path>
                <a:path w="3809" h="1074420">
                  <a:moveTo>
                    <a:pt x="3602" y="645350"/>
                  </a:moveTo>
                  <a:lnTo>
                    <a:pt x="3602" y="675830"/>
                  </a:lnTo>
                </a:path>
                <a:path w="3809" h="1074420">
                  <a:moveTo>
                    <a:pt x="0" y="675830"/>
                  </a:moveTo>
                  <a:lnTo>
                    <a:pt x="0" y="645350"/>
                  </a:lnTo>
                </a:path>
                <a:path w="3809" h="1074420">
                  <a:moveTo>
                    <a:pt x="3602" y="693610"/>
                  </a:moveTo>
                  <a:lnTo>
                    <a:pt x="3602" y="713930"/>
                  </a:lnTo>
                </a:path>
                <a:path w="3809" h="1074420">
                  <a:moveTo>
                    <a:pt x="0" y="713930"/>
                  </a:moveTo>
                  <a:lnTo>
                    <a:pt x="0" y="693610"/>
                  </a:lnTo>
                </a:path>
                <a:path w="3809" h="1074420">
                  <a:moveTo>
                    <a:pt x="3602" y="675830"/>
                  </a:moveTo>
                  <a:lnTo>
                    <a:pt x="3602" y="693610"/>
                  </a:lnTo>
                </a:path>
                <a:path w="3809" h="1074420">
                  <a:moveTo>
                    <a:pt x="0" y="693610"/>
                  </a:moveTo>
                  <a:lnTo>
                    <a:pt x="0" y="675830"/>
                  </a:lnTo>
                </a:path>
                <a:path w="3809" h="1074420">
                  <a:moveTo>
                    <a:pt x="3602" y="640002"/>
                  </a:moveTo>
                  <a:lnTo>
                    <a:pt x="3602" y="645350"/>
                  </a:lnTo>
                </a:path>
                <a:path w="3809" h="1074420">
                  <a:moveTo>
                    <a:pt x="0" y="645350"/>
                  </a:moveTo>
                  <a:lnTo>
                    <a:pt x="0" y="640347"/>
                  </a:lnTo>
                </a:path>
                <a:path w="3809" h="1074420">
                  <a:moveTo>
                    <a:pt x="3602" y="272"/>
                  </a:moveTo>
                  <a:lnTo>
                    <a:pt x="3602" y="24296"/>
                  </a:lnTo>
                </a:path>
                <a:path w="3809" h="1074420">
                  <a:moveTo>
                    <a:pt x="0" y="23854"/>
                  </a:moveTo>
                  <a:lnTo>
                    <a:pt x="0" y="0"/>
                  </a:lnTo>
                </a:path>
              </a:pathLst>
            </a:custGeom>
            <a:ln w="3175">
              <a:solidFill>
                <a:srgbClr val="7B7980"/>
              </a:solidFill>
            </a:ln>
          </p:spPr>
          <p:txBody>
            <a:bodyPr wrap="square" lIns="0" tIns="0" rIns="0" bIns="0" rtlCol="0"/>
            <a:lstStyle/>
            <a:p>
              <a:endParaRPr lang="fr-FR" noProof="0" dirty="0"/>
            </a:p>
          </p:txBody>
        </p:sp>
        <p:sp>
          <p:nvSpPr>
            <p:cNvPr id="7874" name="object 7874"/>
            <p:cNvSpPr/>
            <p:nvPr/>
          </p:nvSpPr>
          <p:spPr>
            <a:xfrm>
              <a:off x="8749030" y="5342432"/>
              <a:ext cx="3810" cy="1073150"/>
            </a:xfrm>
            <a:custGeom>
              <a:avLst/>
              <a:gdLst/>
              <a:ahLst/>
              <a:cxnLst/>
              <a:rect l="l" t="t" r="r" b="b"/>
              <a:pathLst>
                <a:path w="3809" h="1073150">
                  <a:moveTo>
                    <a:pt x="3606" y="639114"/>
                  </a:moveTo>
                  <a:lnTo>
                    <a:pt x="0" y="639457"/>
                  </a:lnTo>
                  <a:lnTo>
                    <a:pt x="0" y="1072819"/>
                  </a:lnTo>
                  <a:lnTo>
                    <a:pt x="3606" y="1072273"/>
                  </a:lnTo>
                  <a:lnTo>
                    <a:pt x="3606" y="639114"/>
                  </a:lnTo>
                  <a:close/>
                </a:path>
                <a:path w="3809" h="1073150">
                  <a:moveTo>
                    <a:pt x="3606" y="0"/>
                  </a:moveTo>
                  <a:lnTo>
                    <a:pt x="0" y="0"/>
                  </a:lnTo>
                  <a:lnTo>
                    <a:pt x="0" y="23749"/>
                  </a:lnTo>
                  <a:lnTo>
                    <a:pt x="3606" y="24193"/>
                  </a:lnTo>
                  <a:lnTo>
                    <a:pt x="3606" y="0"/>
                  </a:lnTo>
                  <a:close/>
                </a:path>
              </a:pathLst>
            </a:custGeom>
            <a:solidFill>
              <a:srgbClr val="7B7980"/>
            </a:solidFill>
          </p:spPr>
          <p:txBody>
            <a:bodyPr wrap="square" lIns="0" tIns="0" rIns="0" bIns="0" rtlCol="0"/>
            <a:lstStyle/>
            <a:p>
              <a:endParaRPr lang="fr-FR" noProof="0" dirty="0"/>
            </a:p>
          </p:txBody>
        </p:sp>
        <p:sp>
          <p:nvSpPr>
            <p:cNvPr id="7875" name="object 7875"/>
            <p:cNvSpPr/>
            <p:nvPr/>
          </p:nvSpPr>
          <p:spPr>
            <a:xfrm>
              <a:off x="8749041" y="5342154"/>
              <a:ext cx="3810" cy="1073150"/>
            </a:xfrm>
            <a:custGeom>
              <a:avLst/>
              <a:gdLst/>
              <a:ahLst/>
              <a:cxnLst/>
              <a:rect l="l" t="t" r="r" b="b"/>
              <a:pathLst>
                <a:path w="3809" h="1073150">
                  <a:moveTo>
                    <a:pt x="3602" y="813987"/>
                  </a:moveTo>
                  <a:lnTo>
                    <a:pt x="3602" y="1072549"/>
                  </a:lnTo>
                </a:path>
                <a:path w="3809" h="1073150">
                  <a:moveTo>
                    <a:pt x="0" y="1073096"/>
                  </a:moveTo>
                  <a:lnTo>
                    <a:pt x="0" y="813987"/>
                  </a:lnTo>
                </a:path>
                <a:path w="3809" h="1073150">
                  <a:moveTo>
                    <a:pt x="3602" y="713657"/>
                  </a:moveTo>
                  <a:lnTo>
                    <a:pt x="3602" y="813987"/>
                  </a:lnTo>
                </a:path>
                <a:path w="3809" h="1073150">
                  <a:moveTo>
                    <a:pt x="0" y="813987"/>
                  </a:moveTo>
                  <a:lnTo>
                    <a:pt x="0" y="713657"/>
                  </a:lnTo>
                </a:path>
                <a:path w="3809" h="1073150">
                  <a:moveTo>
                    <a:pt x="3602" y="645077"/>
                  </a:moveTo>
                  <a:lnTo>
                    <a:pt x="3602" y="675557"/>
                  </a:lnTo>
                </a:path>
                <a:path w="3809" h="1073150">
                  <a:moveTo>
                    <a:pt x="0" y="675557"/>
                  </a:moveTo>
                  <a:lnTo>
                    <a:pt x="0" y="645077"/>
                  </a:lnTo>
                </a:path>
                <a:path w="3809" h="1073150">
                  <a:moveTo>
                    <a:pt x="3602" y="693337"/>
                  </a:moveTo>
                  <a:lnTo>
                    <a:pt x="3602" y="713657"/>
                  </a:lnTo>
                </a:path>
                <a:path w="3809" h="1073150">
                  <a:moveTo>
                    <a:pt x="0" y="713657"/>
                  </a:moveTo>
                  <a:lnTo>
                    <a:pt x="0" y="693337"/>
                  </a:lnTo>
                </a:path>
                <a:path w="3809" h="1073150">
                  <a:moveTo>
                    <a:pt x="3602" y="675557"/>
                  </a:moveTo>
                  <a:lnTo>
                    <a:pt x="3602" y="693337"/>
                  </a:lnTo>
                </a:path>
                <a:path w="3809" h="1073150">
                  <a:moveTo>
                    <a:pt x="0" y="693337"/>
                  </a:moveTo>
                  <a:lnTo>
                    <a:pt x="0" y="675557"/>
                  </a:lnTo>
                </a:path>
                <a:path w="3809" h="1073150">
                  <a:moveTo>
                    <a:pt x="3602" y="639384"/>
                  </a:moveTo>
                  <a:lnTo>
                    <a:pt x="3602" y="645077"/>
                  </a:lnTo>
                </a:path>
                <a:path w="3809" h="1073150">
                  <a:moveTo>
                    <a:pt x="0" y="645077"/>
                  </a:moveTo>
                  <a:lnTo>
                    <a:pt x="0" y="639729"/>
                  </a:lnTo>
                </a:path>
                <a:path w="3809" h="1073150">
                  <a:moveTo>
                    <a:pt x="3602" y="272"/>
                  </a:moveTo>
                  <a:lnTo>
                    <a:pt x="3602" y="24466"/>
                  </a:lnTo>
                </a:path>
                <a:path w="3809" h="1073150">
                  <a:moveTo>
                    <a:pt x="0" y="24023"/>
                  </a:moveTo>
                  <a:lnTo>
                    <a:pt x="0" y="0"/>
                  </a:lnTo>
                </a:path>
              </a:pathLst>
            </a:custGeom>
            <a:ln w="3175">
              <a:solidFill>
                <a:srgbClr val="7B7980"/>
              </a:solidFill>
            </a:ln>
          </p:spPr>
          <p:txBody>
            <a:bodyPr wrap="square" lIns="0" tIns="0" rIns="0" bIns="0" rtlCol="0"/>
            <a:lstStyle/>
            <a:p>
              <a:endParaRPr lang="fr-FR" noProof="0" dirty="0"/>
            </a:p>
          </p:txBody>
        </p:sp>
        <p:sp>
          <p:nvSpPr>
            <p:cNvPr id="7876" name="object 7876"/>
            <p:cNvSpPr/>
            <p:nvPr/>
          </p:nvSpPr>
          <p:spPr>
            <a:xfrm>
              <a:off x="8752637" y="5342585"/>
              <a:ext cx="2540" cy="1071880"/>
            </a:xfrm>
            <a:custGeom>
              <a:avLst/>
              <a:gdLst/>
              <a:ahLst/>
              <a:cxnLst/>
              <a:rect l="l" t="t" r="r" b="b"/>
              <a:pathLst>
                <a:path w="2540" h="1071879">
                  <a:moveTo>
                    <a:pt x="1917" y="638771"/>
                  </a:moveTo>
                  <a:lnTo>
                    <a:pt x="0" y="638962"/>
                  </a:lnTo>
                  <a:lnTo>
                    <a:pt x="0" y="1071829"/>
                  </a:lnTo>
                  <a:lnTo>
                    <a:pt x="1917" y="1071829"/>
                  </a:lnTo>
                  <a:lnTo>
                    <a:pt x="1917" y="638771"/>
                  </a:lnTo>
                  <a:close/>
                </a:path>
                <a:path w="2540" h="1071879">
                  <a:moveTo>
                    <a:pt x="1917" y="0"/>
                  </a:moveTo>
                  <a:lnTo>
                    <a:pt x="0" y="0"/>
                  </a:lnTo>
                  <a:lnTo>
                    <a:pt x="0" y="24041"/>
                  </a:lnTo>
                  <a:lnTo>
                    <a:pt x="1917" y="24041"/>
                  </a:lnTo>
                  <a:lnTo>
                    <a:pt x="1917" y="0"/>
                  </a:lnTo>
                  <a:close/>
                </a:path>
              </a:pathLst>
            </a:custGeom>
            <a:solidFill>
              <a:srgbClr val="7B7980"/>
            </a:solidFill>
          </p:spPr>
          <p:txBody>
            <a:bodyPr wrap="square" lIns="0" tIns="0" rIns="0" bIns="0" rtlCol="0"/>
            <a:lstStyle/>
            <a:p>
              <a:endParaRPr lang="fr-FR" noProof="0" dirty="0"/>
            </a:p>
          </p:txBody>
        </p:sp>
        <p:sp>
          <p:nvSpPr>
            <p:cNvPr id="7877" name="object 7877"/>
            <p:cNvSpPr/>
            <p:nvPr/>
          </p:nvSpPr>
          <p:spPr>
            <a:xfrm>
              <a:off x="8752644" y="5342427"/>
              <a:ext cx="2540" cy="1072515"/>
            </a:xfrm>
            <a:custGeom>
              <a:avLst/>
              <a:gdLst/>
              <a:ahLst/>
              <a:cxnLst/>
              <a:rect l="l" t="t" r="r" b="b"/>
              <a:pathLst>
                <a:path w="2540" h="1072514">
                  <a:moveTo>
                    <a:pt x="1921" y="813714"/>
                  </a:moveTo>
                  <a:lnTo>
                    <a:pt x="1921" y="1071984"/>
                  </a:lnTo>
                </a:path>
                <a:path w="2540" h="1072514">
                  <a:moveTo>
                    <a:pt x="0" y="1072276"/>
                  </a:moveTo>
                  <a:lnTo>
                    <a:pt x="0" y="813714"/>
                  </a:lnTo>
                </a:path>
                <a:path w="2540" h="1072514">
                  <a:moveTo>
                    <a:pt x="1921" y="713384"/>
                  </a:moveTo>
                  <a:lnTo>
                    <a:pt x="1921" y="813714"/>
                  </a:lnTo>
                </a:path>
                <a:path w="2540" h="1072514">
                  <a:moveTo>
                    <a:pt x="0" y="813714"/>
                  </a:moveTo>
                  <a:lnTo>
                    <a:pt x="0" y="713384"/>
                  </a:lnTo>
                </a:path>
                <a:path w="2540" h="1072514">
                  <a:moveTo>
                    <a:pt x="1921" y="644804"/>
                  </a:moveTo>
                  <a:lnTo>
                    <a:pt x="1921" y="675284"/>
                  </a:lnTo>
                </a:path>
                <a:path w="2540" h="1072514">
                  <a:moveTo>
                    <a:pt x="0" y="675284"/>
                  </a:moveTo>
                  <a:lnTo>
                    <a:pt x="0" y="644804"/>
                  </a:lnTo>
                </a:path>
                <a:path w="2540" h="1072514">
                  <a:moveTo>
                    <a:pt x="1921" y="693064"/>
                  </a:moveTo>
                  <a:lnTo>
                    <a:pt x="1921" y="713384"/>
                  </a:lnTo>
                </a:path>
                <a:path w="2540" h="1072514">
                  <a:moveTo>
                    <a:pt x="0" y="713384"/>
                  </a:moveTo>
                  <a:lnTo>
                    <a:pt x="0" y="693064"/>
                  </a:lnTo>
                </a:path>
                <a:path w="2540" h="1072514">
                  <a:moveTo>
                    <a:pt x="1921" y="675284"/>
                  </a:moveTo>
                  <a:lnTo>
                    <a:pt x="1921" y="693064"/>
                  </a:lnTo>
                </a:path>
                <a:path w="2540" h="1072514">
                  <a:moveTo>
                    <a:pt x="0" y="693064"/>
                  </a:moveTo>
                  <a:lnTo>
                    <a:pt x="0" y="675284"/>
                  </a:lnTo>
                </a:path>
                <a:path w="2540" h="1072514">
                  <a:moveTo>
                    <a:pt x="1921" y="638928"/>
                  </a:moveTo>
                  <a:lnTo>
                    <a:pt x="1921" y="644804"/>
                  </a:lnTo>
                </a:path>
                <a:path w="2540" h="1072514">
                  <a:moveTo>
                    <a:pt x="0" y="644804"/>
                  </a:moveTo>
                  <a:lnTo>
                    <a:pt x="0" y="639112"/>
                  </a:lnTo>
                </a:path>
                <a:path w="2540" h="1072514">
                  <a:moveTo>
                    <a:pt x="1921" y="145"/>
                  </a:moveTo>
                  <a:lnTo>
                    <a:pt x="1921" y="24429"/>
                  </a:lnTo>
                </a:path>
                <a:path w="2540" h="1072514">
                  <a:moveTo>
                    <a:pt x="0" y="24193"/>
                  </a:moveTo>
                  <a:lnTo>
                    <a:pt x="0" y="0"/>
                  </a:lnTo>
                </a:path>
              </a:pathLst>
            </a:custGeom>
            <a:ln w="3175">
              <a:solidFill>
                <a:srgbClr val="7B7980"/>
              </a:solidFill>
            </a:ln>
          </p:spPr>
          <p:txBody>
            <a:bodyPr wrap="square" lIns="0" tIns="0" rIns="0" bIns="0" rtlCol="0"/>
            <a:lstStyle/>
            <a:p>
              <a:endParaRPr lang="fr-FR" noProof="0" dirty="0"/>
            </a:p>
          </p:txBody>
        </p:sp>
        <p:sp>
          <p:nvSpPr>
            <p:cNvPr id="7878" name="object 7878"/>
            <p:cNvSpPr/>
            <p:nvPr/>
          </p:nvSpPr>
          <p:spPr>
            <a:xfrm>
              <a:off x="8754554" y="5342851"/>
              <a:ext cx="3810" cy="1071880"/>
            </a:xfrm>
            <a:custGeom>
              <a:avLst/>
              <a:gdLst/>
              <a:ahLst/>
              <a:cxnLst/>
              <a:rect l="l" t="t" r="r" b="b"/>
              <a:pathLst>
                <a:path w="3809" h="1071879">
                  <a:moveTo>
                    <a:pt x="3606" y="638162"/>
                  </a:moveTo>
                  <a:lnTo>
                    <a:pt x="0" y="638505"/>
                  </a:lnTo>
                  <a:lnTo>
                    <a:pt x="0" y="1071562"/>
                  </a:lnTo>
                  <a:lnTo>
                    <a:pt x="3606" y="1071016"/>
                  </a:lnTo>
                  <a:lnTo>
                    <a:pt x="3606" y="638162"/>
                  </a:lnTo>
                  <a:close/>
                </a:path>
                <a:path w="3809" h="1071879">
                  <a:moveTo>
                    <a:pt x="3606" y="0"/>
                  </a:moveTo>
                  <a:lnTo>
                    <a:pt x="0" y="0"/>
                  </a:lnTo>
                  <a:lnTo>
                    <a:pt x="0" y="24015"/>
                  </a:lnTo>
                  <a:lnTo>
                    <a:pt x="3606" y="24460"/>
                  </a:lnTo>
                  <a:lnTo>
                    <a:pt x="3606" y="0"/>
                  </a:lnTo>
                  <a:close/>
                </a:path>
              </a:pathLst>
            </a:custGeom>
            <a:solidFill>
              <a:srgbClr val="7B7980"/>
            </a:solidFill>
          </p:spPr>
          <p:txBody>
            <a:bodyPr wrap="square" lIns="0" tIns="0" rIns="0" bIns="0" rtlCol="0"/>
            <a:lstStyle/>
            <a:p>
              <a:endParaRPr lang="fr-FR" noProof="0" dirty="0"/>
            </a:p>
          </p:txBody>
        </p:sp>
        <p:sp>
          <p:nvSpPr>
            <p:cNvPr id="7879" name="object 7879"/>
            <p:cNvSpPr/>
            <p:nvPr/>
          </p:nvSpPr>
          <p:spPr>
            <a:xfrm>
              <a:off x="8754566" y="5342573"/>
              <a:ext cx="3810" cy="1071880"/>
            </a:xfrm>
            <a:custGeom>
              <a:avLst/>
              <a:gdLst/>
              <a:ahLst/>
              <a:cxnLst/>
              <a:rect l="l" t="t" r="r" b="b"/>
              <a:pathLst>
                <a:path w="3809" h="1071879">
                  <a:moveTo>
                    <a:pt x="3602" y="813568"/>
                  </a:moveTo>
                  <a:lnTo>
                    <a:pt x="3602" y="1071291"/>
                  </a:lnTo>
                </a:path>
                <a:path w="3809" h="1071879">
                  <a:moveTo>
                    <a:pt x="0" y="1071838"/>
                  </a:moveTo>
                  <a:lnTo>
                    <a:pt x="0" y="813568"/>
                  </a:lnTo>
                </a:path>
                <a:path w="3809" h="1071879">
                  <a:moveTo>
                    <a:pt x="3602" y="713238"/>
                  </a:moveTo>
                  <a:lnTo>
                    <a:pt x="3602" y="813568"/>
                  </a:lnTo>
                </a:path>
                <a:path w="3809" h="1071879">
                  <a:moveTo>
                    <a:pt x="0" y="813568"/>
                  </a:moveTo>
                  <a:lnTo>
                    <a:pt x="0" y="713238"/>
                  </a:lnTo>
                </a:path>
                <a:path w="3809" h="1071879">
                  <a:moveTo>
                    <a:pt x="3602" y="644658"/>
                  </a:moveTo>
                  <a:lnTo>
                    <a:pt x="3602" y="675138"/>
                  </a:lnTo>
                </a:path>
                <a:path w="3809" h="1071879">
                  <a:moveTo>
                    <a:pt x="0" y="675138"/>
                  </a:moveTo>
                  <a:lnTo>
                    <a:pt x="0" y="644658"/>
                  </a:lnTo>
                </a:path>
                <a:path w="3809" h="1071879">
                  <a:moveTo>
                    <a:pt x="3602" y="692918"/>
                  </a:moveTo>
                  <a:lnTo>
                    <a:pt x="3602" y="713238"/>
                  </a:lnTo>
                </a:path>
                <a:path w="3809" h="1071879">
                  <a:moveTo>
                    <a:pt x="0" y="713238"/>
                  </a:moveTo>
                  <a:lnTo>
                    <a:pt x="0" y="692918"/>
                  </a:lnTo>
                </a:path>
                <a:path w="3809" h="1071879">
                  <a:moveTo>
                    <a:pt x="3602" y="675138"/>
                  </a:moveTo>
                  <a:lnTo>
                    <a:pt x="3602" y="692918"/>
                  </a:lnTo>
                </a:path>
                <a:path w="3809" h="1071879">
                  <a:moveTo>
                    <a:pt x="0" y="692918"/>
                  </a:moveTo>
                  <a:lnTo>
                    <a:pt x="0" y="675138"/>
                  </a:lnTo>
                </a:path>
                <a:path w="3809" h="1071879">
                  <a:moveTo>
                    <a:pt x="3602" y="638437"/>
                  </a:moveTo>
                  <a:lnTo>
                    <a:pt x="3602" y="644658"/>
                  </a:lnTo>
                </a:path>
                <a:path w="3809" h="1071879">
                  <a:moveTo>
                    <a:pt x="0" y="644658"/>
                  </a:moveTo>
                  <a:lnTo>
                    <a:pt x="0" y="638782"/>
                  </a:lnTo>
                </a:path>
                <a:path w="3809" h="1071879">
                  <a:moveTo>
                    <a:pt x="3602" y="272"/>
                  </a:moveTo>
                  <a:lnTo>
                    <a:pt x="3602" y="24726"/>
                  </a:lnTo>
                </a:path>
                <a:path w="3809" h="1071879">
                  <a:moveTo>
                    <a:pt x="0" y="24284"/>
                  </a:moveTo>
                  <a:lnTo>
                    <a:pt x="0" y="0"/>
                  </a:lnTo>
                </a:path>
              </a:pathLst>
            </a:custGeom>
            <a:ln w="3175">
              <a:solidFill>
                <a:srgbClr val="7B7980"/>
              </a:solidFill>
            </a:ln>
          </p:spPr>
          <p:txBody>
            <a:bodyPr wrap="square" lIns="0" tIns="0" rIns="0" bIns="0" rtlCol="0"/>
            <a:lstStyle/>
            <a:p>
              <a:endParaRPr lang="fr-FR" noProof="0" dirty="0"/>
            </a:p>
          </p:txBody>
        </p:sp>
        <p:sp>
          <p:nvSpPr>
            <p:cNvPr id="7880" name="object 7880"/>
            <p:cNvSpPr/>
            <p:nvPr/>
          </p:nvSpPr>
          <p:spPr>
            <a:xfrm>
              <a:off x="8758161" y="5343131"/>
              <a:ext cx="3810" cy="1071245"/>
            </a:xfrm>
            <a:custGeom>
              <a:avLst/>
              <a:gdLst/>
              <a:ahLst/>
              <a:cxnLst/>
              <a:rect l="l" t="t" r="r" b="b"/>
              <a:pathLst>
                <a:path w="3809" h="1071245">
                  <a:moveTo>
                    <a:pt x="3606" y="637755"/>
                  </a:moveTo>
                  <a:lnTo>
                    <a:pt x="0" y="637882"/>
                  </a:lnTo>
                  <a:lnTo>
                    <a:pt x="0" y="1070737"/>
                  </a:lnTo>
                  <a:lnTo>
                    <a:pt x="3606" y="1070190"/>
                  </a:lnTo>
                  <a:lnTo>
                    <a:pt x="3606" y="637755"/>
                  </a:lnTo>
                  <a:close/>
                </a:path>
                <a:path w="3809" h="1071245">
                  <a:moveTo>
                    <a:pt x="3606" y="0"/>
                  </a:moveTo>
                  <a:lnTo>
                    <a:pt x="0" y="0"/>
                  </a:lnTo>
                  <a:lnTo>
                    <a:pt x="0" y="24180"/>
                  </a:lnTo>
                  <a:lnTo>
                    <a:pt x="3606" y="24180"/>
                  </a:lnTo>
                  <a:lnTo>
                    <a:pt x="3606" y="0"/>
                  </a:lnTo>
                  <a:close/>
                </a:path>
              </a:pathLst>
            </a:custGeom>
            <a:solidFill>
              <a:srgbClr val="7B797E"/>
            </a:solidFill>
          </p:spPr>
          <p:txBody>
            <a:bodyPr wrap="square" lIns="0" tIns="0" rIns="0" bIns="0" rtlCol="0"/>
            <a:lstStyle/>
            <a:p>
              <a:endParaRPr lang="fr-FR" noProof="0" dirty="0"/>
            </a:p>
          </p:txBody>
        </p:sp>
        <p:sp>
          <p:nvSpPr>
            <p:cNvPr id="7881" name="object 7881"/>
            <p:cNvSpPr/>
            <p:nvPr/>
          </p:nvSpPr>
          <p:spPr>
            <a:xfrm>
              <a:off x="8758169" y="5342845"/>
              <a:ext cx="3810" cy="1071245"/>
            </a:xfrm>
            <a:custGeom>
              <a:avLst/>
              <a:gdLst/>
              <a:ahLst/>
              <a:cxnLst/>
              <a:rect l="l" t="t" r="r" b="b"/>
              <a:pathLst>
                <a:path w="3809" h="1071245">
                  <a:moveTo>
                    <a:pt x="3602" y="813295"/>
                  </a:moveTo>
                  <a:lnTo>
                    <a:pt x="3602" y="1070471"/>
                  </a:lnTo>
                </a:path>
                <a:path w="3809" h="1071245">
                  <a:moveTo>
                    <a:pt x="0" y="1071018"/>
                  </a:moveTo>
                  <a:lnTo>
                    <a:pt x="0" y="813295"/>
                  </a:lnTo>
                </a:path>
                <a:path w="3809" h="1071245">
                  <a:moveTo>
                    <a:pt x="3602" y="712965"/>
                  </a:moveTo>
                  <a:lnTo>
                    <a:pt x="3602" y="813295"/>
                  </a:lnTo>
                </a:path>
                <a:path w="3809" h="1071245">
                  <a:moveTo>
                    <a:pt x="0" y="813295"/>
                  </a:moveTo>
                  <a:lnTo>
                    <a:pt x="0" y="712965"/>
                  </a:lnTo>
                </a:path>
                <a:path w="3809" h="1071245">
                  <a:moveTo>
                    <a:pt x="3602" y="644385"/>
                  </a:moveTo>
                  <a:lnTo>
                    <a:pt x="3602" y="674865"/>
                  </a:lnTo>
                </a:path>
                <a:path w="3809" h="1071245">
                  <a:moveTo>
                    <a:pt x="0" y="674865"/>
                  </a:moveTo>
                  <a:lnTo>
                    <a:pt x="0" y="644385"/>
                  </a:lnTo>
                </a:path>
                <a:path w="3809" h="1071245">
                  <a:moveTo>
                    <a:pt x="3602" y="692645"/>
                  </a:moveTo>
                  <a:lnTo>
                    <a:pt x="3602" y="712965"/>
                  </a:lnTo>
                </a:path>
                <a:path w="3809" h="1071245">
                  <a:moveTo>
                    <a:pt x="0" y="712965"/>
                  </a:moveTo>
                  <a:lnTo>
                    <a:pt x="0" y="692645"/>
                  </a:lnTo>
                </a:path>
                <a:path w="3809" h="1071245">
                  <a:moveTo>
                    <a:pt x="3602" y="674865"/>
                  </a:moveTo>
                  <a:lnTo>
                    <a:pt x="3602" y="692645"/>
                  </a:lnTo>
                </a:path>
                <a:path w="3809" h="1071245">
                  <a:moveTo>
                    <a:pt x="0" y="692645"/>
                  </a:moveTo>
                  <a:lnTo>
                    <a:pt x="0" y="674865"/>
                  </a:lnTo>
                </a:path>
                <a:path w="3809" h="1071245">
                  <a:moveTo>
                    <a:pt x="3602" y="637756"/>
                  </a:moveTo>
                  <a:lnTo>
                    <a:pt x="3602" y="644385"/>
                  </a:lnTo>
                </a:path>
                <a:path w="3809" h="1071245">
                  <a:moveTo>
                    <a:pt x="0" y="644385"/>
                  </a:moveTo>
                  <a:lnTo>
                    <a:pt x="0" y="638164"/>
                  </a:lnTo>
                </a:path>
                <a:path w="3809" h="1071245">
                  <a:moveTo>
                    <a:pt x="3602" y="272"/>
                  </a:moveTo>
                  <a:lnTo>
                    <a:pt x="3602" y="24843"/>
                  </a:lnTo>
                </a:path>
                <a:path w="3809" h="1071245">
                  <a:moveTo>
                    <a:pt x="0" y="24453"/>
                  </a:moveTo>
                  <a:lnTo>
                    <a:pt x="0" y="0"/>
                  </a:lnTo>
                </a:path>
              </a:pathLst>
            </a:custGeom>
            <a:ln w="3175">
              <a:solidFill>
                <a:srgbClr val="7B797E"/>
              </a:solidFill>
            </a:ln>
          </p:spPr>
          <p:txBody>
            <a:bodyPr wrap="square" lIns="0" tIns="0" rIns="0" bIns="0" rtlCol="0"/>
            <a:lstStyle/>
            <a:p>
              <a:endParaRPr lang="fr-FR" noProof="0" dirty="0"/>
            </a:p>
          </p:txBody>
        </p:sp>
        <p:sp>
          <p:nvSpPr>
            <p:cNvPr id="7882" name="object 7882"/>
            <p:cNvSpPr/>
            <p:nvPr/>
          </p:nvSpPr>
          <p:spPr>
            <a:xfrm>
              <a:off x="8761768" y="5343258"/>
              <a:ext cx="1905" cy="1069975"/>
            </a:xfrm>
            <a:custGeom>
              <a:avLst/>
              <a:gdLst/>
              <a:ahLst/>
              <a:cxnLst/>
              <a:rect l="l" t="t" r="r" b="b"/>
              <a:pathLst>
                <a:path w="1904" h="1069975">
                  <a:moveTo>
                    <a:pt x="1676" y="637146"/>
                  </a:moveTo>
                  <a:lnTo>
                    <a:pt x="0" y="637349"/>
                  </a:lnTo>
                  <a:lnTo>
                    <a:pt x="0" y="1069809"/>
                  </a:lnTo>
                  <a:lnTo>
                    <a:pt x="1676" y="1069809"/>
                  </a:lnTo>
                  <a:lnTo>
                    <a:pt x="1676" y="637146"/>
                  </a:lnTo>
                  <a:close/>
                </a:path>
                <a:path w="1904" h="1069975">
                  <a:moveTo>
                    <a:pt x="1676" y="0"/>
                  </a:moveTo>
                  <a:lnTo>
                    <a:pt x="0" y="0"/>
                  </a:lnTo>
                  <a:lnTo>
                    <a:pt x="0" y="24434"/>
                  </a:lnTo>
                  <a:lnTo>
                    <a:pt x="1676" y="24434"/>
                  </a:lnTo>
                  <a:lnTo>
                    <a:pt x="1676" y="0"/>
                  </a:lnTo>
                  <a:close/>
                </a:path>
              </a:pathLst>
            </a:custGeom>
            <a:solidFill>
              <a:srgbClr val="7B797E"/>
            </a:solidFill>
          </p:spPr>
          <p:txBody>
            <a:bodyPr wrap="square" lIns="0" tIns="0" rIns="0" bIns="0" rtlCol="0"/>
            <a:lstStyle/>
            <a:p>
              <a:endParaRPr lang="fr-FR" noProof="0" dirty="0"/>
            </a:p>
          </p:txBody>
        </p:sp>
        <p:sp>
          <p:nvSpPr>
            <p:cNvPr id="7883" name="object 7883"/>
            <p:cNvSpPr/>
            <p:nvPr/>
          </p:nvSpPr>
          <p:spPr>
            <a:xfrm>
              <a:off x="8761772" y="5343118"/>
              <a:ext cx="1905" cy="1070610"/>
            </a:xfrm>
            <a:custGeom>
              <a:avLst/>
              <a:gdLst/>
              <a:ahLst/>
              <a:cxnLst/>
              <a:rect l="l" t="t" r="r" b="b"/>
              <a:pathLst>
                <a:path w="1904" h="1070610">
                  <a:moveTo>
                    <a:pt x="1681" y="813023"/>
                  </a:moveTo>
                  <a:lnTo>
                    <a:pt x="1681" y="1069943"/>
                  </a:lnTo>
                </a:path>
                <a:path w="1904" h="1070610">
                  <a:moveTo>
                    <a:pt x="0" y="1070198"/>
                  </a:moveTo>
                  <a:lnTo>
                    <a:pt x="0" y="813023"/>
                  </a:lnTo>
                </a:path>
                <a:path w="1904" h="1070610">
                  <a:moveTo>
                    <a:pt x="1681" y="712693"/>
                  </a:moveTo>
                  <a:lnTo>
                    <a:pt x="1681" y="813023"/>
                  </a:lnTo>
                </a:path>
                <a:path w="1904" h="1070610">
                  <a:moveTo>
                    <a:pt x="0" y="813023"/>
                  </a:moveTo>
                  <a:lnTo>
                    <a:pt x="0" y="712693"/>
                  </a:lnTo>
                </a:path>
                <a:path w="1904" h="1070610">
                  <a:moveTo>
                    <a:pt x="1681" y="644113"/>
                  </a:moveTo>
                  <a:lnTo>
                    <a:pt x="1681" y="674593"/>
                  </a:lnTo>
                </a:path>
                <a:path w="1904" h="1070610">
                  <a:moveTo>
                    <a:pt x="0" y="674593"/>
                  </a:moveTo>
                  <a:lnTo>
                    <a:pt x="0" y="644113"/>
                  </a:lnTo>
                </a:path>
                <a:path w="1904" h="1070610">
                  <a:moveTo>
                    <a:pt x="1681" y="692373"/>
                  </a:moveTo>
                  <a:lnTo>
                    <a:pt x="1681" y="712693"/>
                  </a:lnTo>
                </a:path>
                <a:path w="1904" h="1070610">
                  <a:moveTo>
                    <a:pt x="0" y="712693"/>
                  </a:moveTo>
                  <a:lnTo>
                    <a:pt x="0" y="692373"/>
                  </a:lnTo>
                </a:path>
                <a:path w="1904" h="1070610">
                  <a:moveTo>
                    <a:pt x="1681" y="674593"/>
                  </a:moveTo>
                  <a:lnTo>
                    <a:pt x="1681" y="692373"/>
                  </a:lnTo>
                </a:path>
                <a:path w="1904" h="1070610">
                  <a:moveTo>
                    <a:pt x="0" y="692373"/>
                  </a:moveTo>
                  <a:lnTo>
                    <a:pt x="0" y="674593"/>
                  </a:lnTo>
                </a:path>
                <a:path w="1904" h="1070610">
                  <a:moveTo>
                    <a:pt x="1681" y="637274"/>
                  </a:moveTo>
                  <a:lnTo>
                    <a:pt x="1681" y="644113"/>
                  </a:lnTo>
                </a:path>
                <a:path w="1904" h="1070610">
                  <a:moveTo>
                    <a:pt x="0" y="644113"/>
                  </a:moveTo>
                  <a:lnTo>
                    <a:pt x="0" y="637483"/>
                  </a:lnTo>
                </a:path>
                <a:path w="1904" h="1070610">
                  <a:moveTo>
                    <a:pt x="1681" y="127"/>
                  </a:moveTo>
                  <a:lnTo>
                    <a:pt x="1681" y="24736"/>
                  </a:lnTo>
                </a:path>
                <a:path w="1904" h="1070610">
                  <a:moveTo>
                    <a:pt x="0" y="24570"/>
                  </a:moveTo>
                  <a:lnTo>
                    <a:pt x="0" y="0"/>
                  </a:lnTo>
                </a:path>
              </a:pathLst>
            </a:custGeom>
            <a:ln w="3175">
              <a:solidFill>
                <a:srgbClr val="7B797E"/>
              </a:solidFill>
            </a:ln>
          </p:spPr>
          <p:txBody>
            <a:bodyPr wrap="square" lIns="0" tIns="0" rIns="0" bIns="0" rtlCol="0"/>
            <a:lstStyle/>
            <a:p>
              <a:endParaRPr lang="fr-FR" noProof="0" dirty="0"/>
            </a:p>
          </p:txBody>
        </p:sp>
        <p:sp>
          <p:nvSpPr>
            <p:cNvPr id="7884" name="object 7884"/>
            <p:cNvSpPr/>
            <p:nvPr/>
          </p:nvSpPr>
          <p:spPr>
            <a:xfrm>
              <a:off x="8763444" y="5343525"/>
              <a:ext cx="3810" cy="1069975"/>
            </a:xfrm>
            <a:custGeom>
              <a:avLst/>
              <a:gdLst/>
              <a:ahLst/>
              <a:cxnLst/>
              <a:rect l="l" t="t" r="r" b="b"/>
              <a:pathLst>
                <a:path w="3809" h="1069975">
                  <a:moveTo>
                    <a:pt x="3606" y="636422"/>
                  </a:moveTo>
                  <a:lnTo>
                    <a:pt x="0" y="636879"/>
                  </a:lnTo>
                  <a:lnTo>
                    <a:pt x="0" y="1069543"/>
                  </a:lnTo>
                  <a:lnTo>
                    <a:pt x="3606" y="1068997"/>
                  </a:lnTo>
                  <a:lnTo>
                    <a:pt x="3606" y="636422"/>
                  </a:lnTo>
                  <a:close/>
                </a:path>
                <a:path w="3809" h="1069975">
                  <a:moveTo>
                    <a:pt x="3606" y="0"/>
                  </a:moveTo>
                  <a:lnTo>
                    <a:pt x="0" y="0"/>
                  </a:lnTo>
                  <a:lnTo>
                    <a:pt x="0" y="24333"/>
                  </a:lnTo>
                  <a:lnTo>
                    <a:pt x="3606" y="24333"/>
                  </a:lnTo>
                  <a:lnTo>
                    <a:pt x="3606" y="0"/>
                  </a:lnTo>
                  <a:close/>
                </a:path>
              </a:pathLst>
            </a:custGeom>
            <a:solidFill>
              <a:srgbClr val="7B797E"/>
            </a:solidFill>
          </p:spPr>
          <p:txBody>
            <a:bodyPr wrap="square" lIns="0" tIns="0" rIns="0" bIns="0" rtlCol="0"/>
            <a:lstStyle/>
            <a:p>
              <a:endParaRPr lang="fr-FR" noProof="0" dirty="0"/>
            </a:p>
          </p:txBody>
        </p:sp>
        <p:sp>
          <p:nvSpPr>
            <p:cNvPr id="7885" name="object 7885"/>
            <p:cNvSpPr/>
            <p:nvPr/>
          </p:nvSpPr>
          <p:spPr>
            <a:xfrm>
              <a:off x="8763453" y="5343246"/>
              <a:ext cx="3810" cy="1069975"/>
            </a:xfrm>
            <a:custGeom>
              <a:avLst/>
              <a:gdLst/>
              <a:ahLst/>
              <a:cxnLst/>
              <a:rect l="l" t="t" r="r" b="b"/>
              <a:pathLst>
                <a:path w="3809" h="1069975">
                  <a:moveTo>
                    <a:pt x="3602" y="812895"/>
                  </a:moveTo>
                  <a:lnTo>
                    <a:pt x="3602" y="1069268"/>
                  </a:lnTo>
                </a:path>
                <a:path w="3809" h="1069975">
                  <a:moveTo>
                    <a:pt x="0" y="1069815"/>
                  </a:moveTo>
                  <a:lnTo>
                    <a:pt x="0" y="812895"/>
                  </a:lnTo>
                </a:path>
                <a:path w="3809" h="1069975">
                  <a:moveTo>
                    <a:pt x="3602" y="712565"/>
                  </a:moveTo>
                  <a:lnTo>
                    <a:pt x="3602" y="812895"/>
                  </a:lnTo>
                </a:path>
                <a:path w="3809" h="1069975">
                  <a:moveTo>
                    <a:pt x="0" y="812895"/>
                  </a:moveTo>
                  <a:lnTo>
                    <a:pt x="0" y="712565"/>
                  </a:lnTo>
                </a:path>
                <a:path w="3809" h="1069975">
                  <a:moveTo>
                    <a:pt x="3602" y="643985"/>
                  </a:moveTo>
                  <a:lnTo>
                    <a:pt x="3602" y="674465"/>
                  </a:lnTo>
                </a:path>
                <a:path w="3809" h="1069975">
                  <a:moveTo>
                    <a:pt x="0" y="674465"/>
                  </a:moveTo>
                  <a:lnTo>
                    <a:pt x="0" y="643985"/>
                  </a:lnTo>
                </a:path>
                <a:path w="3809" h="1069975">
                  <a:moveTo>
                    <a:pt x="3602" y="692245"/>
                  </a:moveTo>
                  <a:lnTo>
                    <a:pt x="3602" y="712565"/>
                  </a:lnTo>
                </a:path>
                <a:path w="3809" h="1069975">
                  <a:moveTo>
                    <a:pt x="0" y="712565"/>
                  </a:moveTo>
                  <a:lnTo>
                    <a:pt x="0" y="692245"/>
                  </a:lnTo>
                </a:path>
                <a:path w="3809" h="1069975">
                  <a:moveTo>
                    <a:pt x="3602" y="674465"/>
                  </a:moveTo>
                  <a:lnTo>
                    <a:pt x="3602" y="692245"/>
                  </a:lnTo>
                </a:path>
                <a:path w="3809" h="1069975">
                  <a:moveTo>
                    <a:pt x="0" y="692245"/>
                  </a:moveTo>
                  <a:lnTo>
                    <a:pt x="0" y="674465"/>
                  </a:lnTo>
                </a:path>
                <a:path w="3809" h="1069975">
                  <a:moveTo>
                    <a:pt x="3602" y="636701"/>
                  </a:moveTo>
                  <a:lnTo>
                    <a:pt x="3602" y="643985"/>
                  </a:lnTo>
                </a:path>
                <a:path w="3809" h="1069975">
                  <a:moveTo>
                    <a:pt x="0" y="643985"/>
                  </a:moveTo>
                  <a:lnTo>
                    <a:pt x="0" y="637147"/>
                  </a:lnTo>
                </a:path>
                <a:path w="3809" h="1069975">
                  <a:moveTo>
                    <a:pt x="3602" y="272"/>
                  </a:moveTo>
                  <a:lnTo>
                    <a:pt x="3602" y="24964"/>
                  </a:lnTo>
                </a:path>
                <a:path w="3809" h="1069975">
                  <a:moveTo>
                    <a:pt x="0" y="24608"/>
                  </a:moveTo>
                  <a:lnTo>
                    <a:pt x="0" y="0"/>
                  </a:lnTo>
                </a:path>
              </a:pathLst>
            </a:custGeom>
            <a:ln w="3175">
              <a:solidFill>
                <a:srgbClr val="7B797E"/>
              </a:solidFill>
            </a:ln>
          </p:spPr>
          <p:txBody>
            <a:bodyPr wrap="square" lIns="0" tIns="0" rIns="0" bIns="0" rtlCol="0"/>
            <a:lstStyle/>
            <a:p>
              <a:endParaRPr lang="fr-FR" noProof="0" dirty="0"/>
            </a:p>
          </p:txBody>
        </p:sp>
        <p:sp>
          <p:nvSpPr>
            <p:cNvPr id="7886" name="object 7886"/>
            <p:cNvSpPr/>
            <p:nvPr/>
          </p:nvSpPr>
          <p:spPr>
            <a:xfrm>
              <a:off x="8767051" y="5343804"/>
              <a:ext cx="3810" cy="1069340"/>
            </a:xfrm>
            <a:custGeom>
              <a:avLst/>
              <a:gdLst/>
              <a:ahLst/>
              <a:cxnLst/>
              <a:rect l="l" t="t" r="r" b="b"/>
              <a:pathLst>
                <a:path w="3809" h="1069339">
                  <a:moveTo>
                    <a:pt x="3606" y="635698"/>
                  </a:moveTo>
                  <a:lnTo>
                    <a:pt x="0" y="636143"/>
                  </a:lnTo>
                  <a:lnTo>
                    <a:pt x="0" y="1068717"/>
                  </a:lnTo>
                  <a:lnTo>
                    <a:pt x="3606" y="1068171"/>
                  </a:lnTo>
                  <a:lnTo>
                    <a:pt x="3606" y="635698"/>
                  </a:lnTo>
                  <a:close/>
                </a:path>
                <a:path w="3809" h="1069339">
                  <a:moveTo>
                    <a:pt x="3606" y="0"/>
                  </a:moveTo>
                  <a:lnTo>
                    <a:pt x="0" y="0"/>
                  </a:lnTo>
                  <a:lnTo>
                    <a:pt x="0" y="24409"/>
                  </a:lnTo>
                  <a:lnTo>
                    <a:pt x="3606" y="24409"/>
                  </a:lnTo>
                  <a:lnTo>
                    <a:pt x="3606" y="0"/>
                  </a:lnTo>
                  <a:close/>
                </a:path>
              </a:pathLst>
            </a:custGeom>
            <a:solidFill>
              <a:srgbClr val="7B797E"/>
            </a:solidFill>
          </p:spPr>
          <p:txBody>
            <a:bodyPr wrap="square" lIns="0" tIns="0" rIns="0" bIns="0" rtlCol="0"/>
            <a:lstStyle/>
            <a:p>
              <a:endParaRPr lang="fr-FR" noProof="0" dirty="0"/>
            </a:p>
          </p:txBody>
        </p:sp>
        <p:sp>
          <p:nvSpPr>
            <p:cNvPr id="7887" name="object 7887"/>
            <p:cNvSpPr/>
            <p:nvPr/>
          </p:nvSpPr>
          <p:spPr>
            <a:xfrm>
              <a:off x="8767056" y="5343519"/>
              <a:ext cx="3810" cy="1069340"/>
            </a:xfrm>
            <a:custGeom>
              <a:avLst/>
              <a:gdLst/>
              <a:ahLst/>
              <a:cxnLst/>
              <a:rect l="l" t="t" r="r" b="b"/>
              <a:pathLst>
                <a:path w="3809" h="1069339">
                  <a:moveTo>
                    <a:pt x="3602" y="812622"/>
                  </a:moveTo>
                  <a:lnTo>
                    <a:pt x="3602" y="1068448"/>
                  </a:lnTo>
                </a:path>
                <a:path w="3809" h="1069339">
                  <a:moveTo>
                    <a:pt x="0" y="1068995"/>
                  </a:moveTo>
                  <a:lnTo>
                    <a:pt x="0" y="812622"/>
                  </a:lnTo>
                </a:path>
                <a:path w="3809" h="1069339">
                  <a:moveTo>
                    <a:pt x="3602" y="712292"/>
                  </a:moveTo>
                  <a:lnTo>
                    <a:pt x="3602" y="812622"/>
                  </a:lnTo>
                </a:path>
                <a:path w="3809" h="1069339">
                  <a:moveTo>
                    <a:pt x="0" y="812622"/>
                  </a:moveTo>
                  <a:lnTo>
                    <a:pt x="0" y="712292"/>
                  </a:lnTo>
                </a:path>
                <a:path w="3809" h="1069339">
                  <a:moveTo>
                    <a:pt x="3602" y="643712"/>
                  </a:moveTo>
                  <a:lnTo>
                    <a:pt x="3602" y="674192"/>
                  </a:lnTo>
                </a:path>
                <a:path w="3809" h="1069339">
                  <a:moveTo>
                    <a:pt x="0" y="674192"/>
                  </a:moveTo>
                  <a:lnTo>
                    <a:pt x="0" y="643712"/>
                  </a:lnTo>
                </a:path>
                <a:path w="3809" h="1069339">
                  <a:moveTo>
                    <a:pt x="3602" y="691972"/>
                  </a:moveTo>
                  <a:lnTo>
                    <a:pt x="3602" y="712292"/>
                  </a:lnTo>
                </a:path>
                <a:path w="3809" h="1069339">
                  <a:moveTo>
                    <a:pt x="0" y="712292"/>
                  </a:moveTo>
                  <a:lnTo>
                    <a:pt x="0" y="691972"/>
                  </a:lnTo>
                </a:path>
                <a:path w="3809" h="1069339">
                  <a:moveTo>
                    <a:pt x="3602" y="674192"/>
                  </a:moveTo>
                  <a:lnTo>
                    <a:pt x="3602" y="691972"/>
                  </a:lnTo>
                </a:path>
                <a:path w="3809" h="1069339">
                  <a:moveTo>
                    <a:pt x="0" y="691972"/>
                  </a:moveTo>
                  <a:lnTo>
                    <a:pt x="0" y="674192"/>
                  </a:lnTo>
                </a:path>
                <a:path w="3809" h="1069339">
                  <a:moveTo>
                    <a:pt x="3602" y="635981"/>
                  </a:moveTo>
                  <a:lnTo>
                    <a:pt x="3602" y="643712"/>
                  </a:lnTo>
                </a:path>
                <a:path w="3809" h="1069339">
                  <a:moveTo>
                    <a:pt x="0" y="643712"/>
                  </a:moveTo>
                  <a:lnTo>
                    <a:pt x="0" y="636428"/>
                  </a:lnTo>
                </a:path>
                <a:path w="3809" h="1069339">
                  <a:moveTo>
                    <a:pt x="3602" y="272"/>
                  </a:moveTo>
                  <a:lnTo>
                    <a:pt x="3602" y="25046"/>
                  </a:lnTo>
                </a:path>
                <a:path w="3809" h="1069339">
                  <a:moveTo>
                    <a:pt x="0" y="24691"/>
                  </a:moveTo>
                  <a:lnTo>
                    <a:pt x="0" y="0"/>
                  </a:lnTo>
                </a:path>
              </a:pathLst>
            </a:custGeom>
            <a:ln w="3175">
              <a:solidFill>
                <a:srgbClr val="7B797E"/>
              </a:solidFill>
            </a:ln>
          </p:spPr>
          <p:txBody>
            <a:bodyPr wrap="square" lIns="0" tIns="0" rIns="0" bIns="0" rtlCol="0"/>
            <a:lstStyle/>
            <a:p>
              <a:endParaRPr lang="fr-FR" noProof="0" dirty="0"/>
            </a:p>
          </p:txBody>
        </p:sp>
        <p:sp>
          <p:nvSpPr>
            <p:cNvPr id="7888" name="object 7888"/>
            <p:cNvSpPr/>
            <p:nvPr/>
          </p:nvSpPr>
          <p:spPr>
            <a:xfrm>
              <a:off x="8770658" y="5344071"/>
              <a:ext cx="3810" cy="1068070"/>
            </a:xfrm>
            <a:custGeom>
              <a:avLst/>
              <a:gdLst/>
              <a:ahLst/>
              <a:cxnLst/>
              <a:rect l="l" t="t" r="r" b="b"/>
              <a:pathLst>
                <a:path w="3809" h="1068070">
                  <a:moveTo>
                    <a:pt x="3594" y="634987"/>
                  </a:moveTo>
                  <a:lnTo>
                    <a:pt x="0" y="635431"/>
                  </a:lnTo>
                  <a:lnTo>
                    <a:pt x="0" y="1067904"/>
                  </a:lnTo>
                  <a:lnTo>
                    <a:pt x="3594" y="1067358"/>
                  </a:lnTo>
                  <a:lnTo>
                    <a:pt x="3594" y="634987"/>
                  </a:lnTo>
                  <a:close/>
                </a:path>
                <a:path w="3809" h="1068070">
                  <a:moveTo>
                    <a:pt x="3594" y="0"/>
                  </a:moveTo>
                  <a:lnTo>
                    <a:pt x="0" y="0"/>
                  </a:lnTo>
                  <a:lnTo>
                    <a:pt x="0" y="24498"/>
                  </a:lnTo>
                  <a:lnTo>
                    <a:pt x="3594" y="24498"/>
                  </a:lnTo>
                  <a:lnTo>
                    <a:pt x="3594" y="0"/>
                  </a:lnTo>
                  <a:close/>
                </a:path>
              </a:pathLst>
            </a:custGeom>
            <a:solidFill>
              <a:srgbClr val="7B797E"/>
            </a:solidFill>
          </p:spPr>
          <p:txBody>
            <a:bodyPr wrap="square" lIns="0" tIns="0" rIns="0" bIns="0" rtlCol="0"/>
            <a:lstStyle/>
            <a:p>
              <a:endParaRPr lang="fr-FR" noProof="0" dirty="0"/>
            </a:p>
          </p:txBody>
        </p:sp>
        <p:sp>
          <p:nvSpPr>
            <p:cNvPr id="7889" name="object 7889"/>
            <p:cNvSpPr/>
            <p:nvPr/>
          </p:nvSpPr>
          <p:spPr>
            <a:xfrm>
              <a:off x="8770659" y="5343792"/>
              <a:ext cx="3810" cy="1068705"/>
            </a:xfrm>
            <a:custGeom>
              <a:avLst/>
              <a:gdLst/>
              <a:ahLst/>
              <a:cxnLst/>
              <a:rect l="l" t="t" r="r" b="b"/>
              <a:pathLst>
                <a:path w="3809" h="1068704">
                  <a:moveTo>
                    <a:pt x="3602" y="812349"/>
                  </a:moveTo>
                  <a:lnTo>
                    <a:pt x="3602" y="1067628"/>
                  </a:lnTo>
                </a:path>
                <a:path w="3809" h="1068704">
                  <a:moveTo>
                    <a:pt x="0" y="1068175"/>
                  </a:moveTo>
                  <a:lnTo>
                    <a:pt x="0" y="812349"/>
                  </a:lnTo>
                </a:path>
                <a:path w="3809" h="1068704">
                  <a:moveTo>
                    <a:pt x="3602" y="712019"/>
                  </a:moveTo>
                  <a:lnTo>
                    <a:pt x="3602" y="812349"/>
                  </a:lnTo>
                </a:path>
                <a:path w="3809" h="1068704">
                  <a:moveTo>
                    <a:pt x="0" y="812349"/>
                  </a:moveTo>
                  <a:lnTo>
                    <a:pt x="0" y="712019"/>
                  </a:lnTo>
                </a:path>
                <a:path w="3809" h="1068704">
                  <a:moveTo>
                    <a:pt x="3602" y="643439"/>
                  </a:moveTo>
                  <a:lnTo>
                    <a:pt x="3602" y="673919"/>
                  </a:lnTo>
                </a:path>
                <a:path w="3809" h="1068704">
                  <a:moveTo>
                    <a:pt x="0" y="673919"/>
                  </a:moveTo>
                  <a:lnTo>
                    <a:pt x="0" y="643439"/>
                  </a:lnTo>
                </a:path>
                <a:path w="3809" h="1068704">
                  <a:moveTo>
                    <a:pt x="3602" y="691699"/>
                  </a:moveTo>
                  <a:lnTo>
                    <a:pt x="3602" y="712019"/>
                  </a:lnTo>
                </a:path>
                <a:path w="3809" h="1068704">
                  <a:moveTo>
                    <a:pt x="0" y="712019"/>
                  </a:moveTo>
                  <a:lnTo>
                    <a:pt x="0" y="691699"/>
                  </a:lnTo>
                </a:path>
                <a:path w="3809" h="1068704">
                  <a:moveTo>
                    <a:pt x="3602" y="673919"/>
                  </a:moveTo>
                  <a:lnTo>
                    <a:pt x="3602" y="691699"/>
                  </a:lnTo>
                </a:path>
                <a:path w="3809" h="1068704">
                  <a:moveTo>
                    <a:pt x="0" y="691699"/>
                  </a:moveTo>
                  <a:lnTo>
                    <a:pt x="0" y="673919"/>
                  </a:lnTo>
                </a:path>
                <a:path w="3809" h="1068704">
                  <a:moveTo>
                    <a:pt x="3602" y="635261"/>
                  </a:moveTo>
                  <a:lnTo>
                    <a:pt x="3602" y="643439"/>
                  </a:lnTo>
                </a:path>
                <a:path w="3809" h="1068704">
                  <a:moveTo>
                    <a:pt x="0" y="643439"/>
                  </a:moveTo>
                  <a:lnTo>
                    <a:pt x="0" y="635708"/>
                  </a:lnTo>
                </a:path>
                <a:path w="3809" h="1068704">
                  <a:moveTo>
                    <a:pt x="3602" y="272"/>
                  </a:moveTo>
                  <a:lnTo>
                    <a:pt x="3602" y="25129"/>
                  </a:lnTo>
                </a:path>
                <a:path w="3809" h="1068704">
                  <a:moveTo>
                    <a:pt x="0" y="24773"/>
                  </a:moveTo>
                  <a:lnTo>
                    <a:pt x="0" y="0"/>
                  </a:lnTo>
                </a:path>
              </a:pathLst>
            </a:custGeom>
            <a:ln w="3175">
              <a:solidFill>
                <a:srgbClr val="7B797E"/>
              </a:solidFill>
            </a:ln>
          </p:spPr>
          <p:txBody>
            <a:bodyPr wrap="square" lIns="0" tIns="0" rIns="0" bIns="0" rtlCol="0"/>
            <a:lstStyle/>
            <a:p>
              <a:endParaRPr lang="fr-FR" noProof="0" dirty="0"/>
            </a:p>
          </p:txBody>
        </p:sp>
        <p:sp>
          <p:nvSpPr>
            <p:cNvPr id="7890" name="object 7890"/>
            <p:cNvSpPr/>
            <p:nvPr/>
          </p:nvSpPr>
          <p:spPr>
            <a:xfrm>
              <a:off x="8774252" y="5344210"/>
              <a:ext cx="2540" cy="1067435"/>
            </a:xfrm>
            <a:custGeom>
              <a:avLst/>
              <a:gdLst/>
              <a:ahLst/>
              <a:cxnLst/>
              <a:rect l="l" t="t" r="r" b="b"/>
              <a:pathLst>
                <a:path w="2540" h="1067435">
                  <a:moveTo>
                    <a:pt x="1930" y="634606"/>
                  </a:moveTo>
                  <a:lnTo>
                    <a:pt x="0" y="634847"/>
                  </a:lnTo>
                  <a:lnTo>
                    <a:pt x="0" y="1066927"/>
                  </a:lnTo>
                  <a:lnTo>
                    <a:pt x="1930" y="1066927"/>
                  </a:lnTo>
                  <a:lnTo>
                    <a:pt x="1930" y="634606"/>
                  </a:lnTo>
                  <a:close/>
                </a:path>
                <a:path w="2540" h="1067435">
                  <a:moveTo>
                    <a:pt x="1930" y="0"/>
                  </a:moveTo>
                  <a:lnTo>
                    <a:pt x="0" y="0"/>
                  </a:lnTo>
                  <a:lnTo>
                    <a:pt x="0" y="24714"/>
                  </a:lnTo>
                  <a:lnTo>
                    <a:pt x="1930" y="24714"/>
                  </a:lnTo>
                  <a:lnTo>
                    <a:pt x="1930" y="0"/>
                  </a:lnTo>
                  <a:close/>
                </a:path>
              </a:pathLst>
            </a:custGeom>
            <a:solidFill>
              <a:srgbClr val="7B797E"/>
            </a:solidFill>
          </p:spPr>
          <p:txBody>
            <a:bodyPr wrap="square" lIns="0" tIns="0" rIns="0" bIns="0" rtlCol="0"/>
            <a:lstStyle/>
            <a:p>
              <a:endParaRPr lang="fr-FR" noProof="0" dirty="0"/>
            </a:p>
          </p:txBody>
        </p:sp>
        <p:sp>
          <p:nvSpPr>
            <p:cNvPr id="7891" name="object 7891"/>
            <p:cNvSpPr/>
            <p:nvPr/>
          </p:nvSpPr>
          <p:spPr>
            <a:xfrm>
              <a:off x="8774262" y="5344064"/>
              <a:ext cx="2540" cy="1067435"/>
            </a:xfrm>
            <a:custGeom>
              <a:avLst/>
              <a:gdLst/>
              <a:ahLst/>
              <a:cxnLst/>
              <a:rect l="l" t="t" r="r" b="b"/>
              <a:pathLst>
                <a:path w="2540" h="1067435">
                  <a:moveTo>
                    <a:pt x="1921" y="812077"/>
                  </a:moveTo>
                  <a:lnTo>
                    <a:pt x="1921" y="1067063"/>
                  </a:lnTo>
                </a:path>
                <a:path w="2540" h="1067435">
                  <a:moveTo>
                    <a:pt x="0" y="1067355"/>
                  </a:moveTo>
                  <a:lnTo>
                    <a:pt x="0" y="812077"/>
                  </a:lnTo>
                </a:path>
                <a:path w="2540" h="1067435">
                  <a:moveTo>
                    <a:pt x="1921" y="711747"/>
                  </a:moveTo>
                  <a:lnTo>
                    <a:pt x="1921" y="812077"/>
                  </a:lnTo>
                </a:path>
                <a:path w="2540" h="1067435">
                  <a:moveTo>
                    <a:pt x="0" y="812077"/>
                  </a:moveTo>
                  <a:lnTo>
                    <a:pt x="0" y="711747"/>
                  </a:lnTo>
                </a:path>
                <a:path w="2540" h="1067435">
                  <a:moveTo>
                    <a:pt x="1921" y="643167"/>
                  </a:moveTo>
                  <a:lnTo>
                    <a:pt x="1921" y="673647"/>
                  </a:lnTo>
                </a:path>
                <a:path w="2540" h="1067435">
                  <a:moveTo>
                    <a:pt x="0" y="673647"/>
                  </a:moveTo>
                  <a:lnTo>
                    <a:pt x="0" y="643167"/>
                  </a:lnTo>
                </a:path>
                <a:path w="2540" h="1067435">
                  <a:moveTo>
                    <a:pt x="1921" y="691427"/>
                  </a:moveTo>
                  <a:lnTo>
                    <a:pt x="1921" y="711747"/>
                  </a:lnTo>
                </a:path>
                <a:path w="2540" h="1067435">
                  <a:moveTo>
                    <a:pt x="0" y="711747"/>
                  </a:moveTo>
                  <a:lnTo>
                    <a:pt x="0" y="691427"/>
                  </a:lnTo>
                </a:path>
                <a:path w="2540" h="1067435">
                  <a:moveTo>
                    <a:pt x="1921" y="673647"/>
                  </a:moveTo>
                  <a:lnTo>
                    <a:pt x="1921" y="691427"/>
                  </a:lnTo>
                </a:path>
                <a:path w="2540" h="1067435">
                  <a:moveTo>
                    <a:pt x="0" y="691427"/>
                  </a:moveTo>
                  <a:lnTo>
                    <a:pt x="0" y="673647"/>
                  </a:lnTo>
                </a:path>
                <a:path w="2540" h="1067435">
                  <a:moveTo>
                    <a:pt x="1921" y="634750"/>
                  </a:moveTo>
                  <a:lnTo>
                    <a:pt x="1921" y="643167"/>
                  </a:lnTo>
                </a:path>
                <a:path w="2540" h="1067435">
                  <a:moveTo>
                    <a:pt x="0" y="643167"/>
                  </a:moveTo>
                  <a:lnTo>
                    <a:pt x="0" y="634989"/>
                  </a:lnTo>
                </a:path>
                <a:path w="2540" h="1067435">
                  <a:moveTo>
                    <a:pt x="1921" y="145"/>
                  </a:moveTo>
                  <a:lnTo>
                    <a:pt x="1921" y="25045"/>
                  </a:lnTo>
                </a:path>
                <a:path w="2540" h="1067435">
                  <a:moveTo>
                    <a:pt x="0" y="24856"/>
                  </a:moveTo>
                  <a:lnTo>
                    <a:pt x="0" y="0"/>
                  </a:lnTo>
                </a:path>
              </a:pathLst>
            </a:custGeom>
            <a:ln w="3175">
              <a:solidFill>
                <a:srgbClr val="7B797E"/>
              </a:solidFill>
            </a:ln>
          </p:spPr>
          <p:txBody>
            <a:bodyPr wrap="square" lIns="0" tIns="0" rIns="0" bIns="0" rtlCol="0"/>
            <a:lstStyle/>
            <a:p>
              <a:endParaRPr lang="fr-FR" noProof="0" dirty="0"/>
            </a:p>
          </p:txBody>
        </p:sp>
        <p:sp>
          <p:nvSpPr>
            <p:cNvPr id="7892" name="object 7892"/>
            <p:cNvSpPr/>
            <p:nvPr/>
          </p:nvSpPr>
          <p:spPr>
            <a:xfrm>
              <a:off x="8776182" y="5344490"/>
              <a:ext cx="3810" cy="1066800"/>
            </a:xfrm>
            <a:custGeom>
              <a:avLst/>
              <a:gdLst/>
              <a:ahLst/>
              <a:cxnLst/>
              <a:rect l="l" t="t" r="r" b="b"/>
              <a:pathLst>
                <a:path w="3809" h="1066800">
                  <a:moveTo>
                    <a:pt x="3594" y="633882"/>
                  </a:moveTo>
                  <a:lnTo>
                    <a:pt x="0" y="634326"/>
                  </a:lnTo>
                  <a:lnTo>
                    <a:pt x="0" y="1066647"/>
                  </a:lnTo>
                  <a:lnTo>
                    <a:pt x="3594" y="1066101"/>
                  </a:lnTo>
                  <a:lnTo>
                    <a:pt x="3594" y="633882"/>
                  </a:lnTo>
                  <a:close/>
                </a:path>
                <a:path w="3809" h="1066800">
                  <a:moveTo>
                    <a:pt x="3594" y="0"/>
                  </a:moveTo>
                  <a:lnTo>
                    <a:pt x="0" y="0"/>
                  </a:lnTo>
                  <a:lnTo>
                    <a:pt x="0" y="24625"/>
                  </a:lnTo>
                  <a:lnTo>
                    <a:pt x="3594" y="24625"/>
                  </a:lnTo>
                  <a:lnTo>
                    <a:pt x="3594" y="0"/>
                  </a:lnTo>
                  <a:close/>
                </a:path>
              </a:pathLst>
            </a:custGeom>
            <a:solidFill>
              <a:srgbClr val="7B797E"/>
            </a:solidFill>
          </p:spPr>
          <p:txBody>
            <a:bodyPr wrap="square" lIns="0" tIns="0" rIns="0" bIns="0" rtlCol="0"/>
            <a:lstStyle/>
            <a:p>
              <a:endParaRPr lang="fr-FR" noProof="0" dirty="0"/>
            </a:p>
          </p:txBody>
        </p:sp>
        <p:sp>
          <p:nvSpPr>
            <p:cNvPr id="7893" name="object 7893"/>
            <p:cNvSpPr/>
            <p:nvPr/>
          </p:nvSpPr>
          <p:spPr>
            <a:xfrm>
              <a:off x="8776183" y="5344210"/>
              <a:ext cx="3810" cy="1067435"/>
            </a:xfrm>
            <a:custGeom>
              <a:avLst/>
              <a:gdLst/>
              <a:ahLst/>
              <a:cxnLst/>
              <a:rect l="l" t="t" r="r" b="b"/>
              <a:pathLst>
                <a:path w="3809" h="1067435">
                  <a:moveTo>
                    <a:pt x="3602" y="811931"/>
                  </a:moveTo>
                  <a:lnTo>
                    <a:pt x="3602" y="1066370"/>
                  </a:lnTo>
                </a:path>
                <a:path w="3809" h="1067435">
                  <a:moveTo>
                    <a:pt x="0" y="1066918"/>
                  </a:moveTo>
                  <a:lnTo>
                    <a:pt x="0" y="811931"/>
                  </a:lnTo>
                </a:path>
                <a:path w="3809" h="1067435">
                  <a:moveTo>
                    <a:pt x="3602" y="711601"/>
                  </a:moveTo>
                  <a:lnTo>
                    <a:pt x="3602" y="811931"/>
                  </a:lnTo>
                </a:path>
                <a:path w="3809" h="1067435">
                  <a:moveTo>
                    <a:pt x="0" y="811931"/>
                  </a:moveTo>
                  <a:lnTo>
                    <a:pt x="0" y="711601"/>
                  </a:lnTo>
                </a:path>
                <a:path w="3809" h="1067435">
                  <a:moveTo>
                    <a:pt x="3602" y="643021"/>
                  </a:moveTo>
                  <a:lnTo>
                    <a:pt x="3602" y="673501"/>
                  </a:lnTo>
                </a:path>
                <a:path w="3809" h="1067435">
                  <a:moveTo>
                    <a:pt x="0" y="673501"/>
                  </a:moveTo>
                  <a:lnTo>
                    <a:pt x="0" y="643021"/>
                  </a:lnTo>
                </a:path>
                <a:path w="3809" h="1067435">
                  <a:moveTo>
                    <a:pt x="3602" y="691281"/>
                  </a:moveTo>
                  <a:lnTo>
                    <a:pt x="3602" y="711601"/>
                  </a:lnTo>
                </a:path>
                <a:path w="3809" h="1067435">
                  <a:moveTo>
                    <a:pt x="0" y="711601"/>
                  </a:moveTo>
                  <a:lnTo>
                    <a:pt x="0" y="691281"/>
                  </a:lnTo>
                </a:path>
                <a:path w="3809" h="1067435">
                  <a:moveTo>
                    <a:pt x="3602" y="673501"/>
                  </a:moveTo>
                  <a:lnTo>
                    <a:pt x="3602" y="691281"/>
                  </a:lnTo>
                </a:path>
                <a:path w="3809" h="1067435">
                  <a:moveTo>
                    <a:pt x="0" y="691281"/>
                  </a:moveTo>
                  <a:lnTo>
                    <a:pt x="0" y="673501"/>
                  </a:lnTo>
                </a:path>
                <a:path w="3809" h="1067435">
                  <a:moveTo>
                    <a:pt x="3602" y="634158"/>
                  </a:moveTo>
                  <a:lnTo>
                    <a:pt x="3602" y="643021"/>
                  </a:lnTo>
                </a:path>
                <a:path w="3809" h="1067435">
                  <a:moveTo>
                    <a:pt x="0" y="643021"/>
                  </a:moveTo>
                  <a:lnTo>
                    <a:pt x="0" y="634605"/>
                  </a:lnTo>
                </a:path>
                <a:path w="3809" h="1067435">
                  <a:moveTo>
                    <a:pt x="3602" y="272"/>
                  </a:moveTo>
                  <a:lnTo>
                    <a:pt x="3602" y="25255"/>
                  </a:lnTo>
                </a:path>
                <a:path w="3809" h="1067435">
                  <a:moveTo>
                    <a:pt x="0" y="24900"/>
                  </a:moveTo>
                  <a:lnTo>
                    <a:pt x="0" y="0"/>
                  </a:lnTo>
                </a:path>
              </a:pathLst>
            </a:custGeom>
            <a:ln w="3175">
              <a:solidFill>
                <a:srgbClr val="7B797E"/>
              </a:solidFill>
            </a:ln>
          </p:spPr>
          <p:txBody>
            <a:bodyPr wrap="square" lIns="0" tIns="0" rIns="0" bIns="0" rtlCol="0"/>
            <a:lstStyle/>
            <a:p>
              <a:endParaRPr lang="fr-FR" noProof="0" dirty="0"/>
            </a:p>
          </p:txBody>
        </p:sp>
        <p:sp>
          <p:nvSpPr>
            <p:cNvPr id="7894" name="object 7894"/>
            <p:cNvSpPr/>
            <p:nvPr/>
          </p:nvSpPr>
          <p:spPr>
            <a:xfrm>
              <a:off x="8779777" y="5344820"/>
              <a:ext cx="3810" cy="1066165"/>
            </a:xfrm>
            <a:custGeom>
              <a:avLst/>
              <a:gdLst/>
              <a:ahLst/>
              <a:cxnLst/>
              <a:rect l="l" t="t" r="r" b="b"/>
              <a:pathLst>
                <a:path w="3809" h="1066164">
                  <a:moveTo>
                    <a:pt x="3606" y="633107"/>
                  </a:moveTo>
                  <a:lnTo>
                    <a:pt x="0" y="633552"/>
                  </a:lnTo>
                  <a:lnTo>
                    <a:pt x="0" y="1065771"/>
                  </a:lnTo>
                  <a:lnTo>
                    <a:pt x="3606" y="1065225"/>
                  </a:lnTo>
                  <a:lnTo>
                    <a:pt x="3606" y="633107"/>
                  </a:lnTo>
                  <a:close/>
                </a:path>
                <a:path w="3809" h="1066164">
                  <a:moveTo>
                    <a:pt x="3606" y="0"/>
                  </a:moveTo>
                  <a:lnTo>
                    <a:pt x="0" y="0"/>
                  </a:lnTo>
                  <a:lnTo>
                    <a:pt x="0" y="24650"/>
                  </a:lnTo>
                  <a:lnTo>
                    <a:pt x="3606" y="24650"/>
                  </a:lnTo>
                  <a:lnTo>
                    <a:pt x="3606" y="0"/>
                  </a:lnTo>
                  <a:close/>
                </a:path>
              </a:pathLst>
            </a:custGeom>
            <a:solidFill>
              <a:srgbClr val="7B797E"/>
            </a:solidFill>
          </p:spPr>
          <p:txBody>
            <a:bodyPr wrap="square" lIns="0" tIns="0" rIns="0" bIns="0" rtlCol="0"/>
            <a:lstStyle/>
            <a:p>
              <a:endParaRPr lang="fr-FR" noProof="0" dirty="0"/>
            </a:p>
          </p:txBody>
        </p:sp>
        <p:sp>
          <p:nvSpPr>
            <p:cNvPr id="7895" name="object 7895"/>
            <p:cNvSpPr/>
            <p:nvPr/>
          </p:nvSpPr>
          <p:spPr>
            <a:xfrm>
              <a:off x="8779786" y="5344483"/>
              <a:ext cx="3810" cy="1066165"/>
            </a:xfrm>
            <a:custGeom>
              <a:avLst/>
              <a:gdLst/>
              <a:ahLst/>
              <a:cxnLst/>
              <a:rect l="l" t="t" r="r" b="b"/>
              <a:pathLst>
                <a:path w="3809" h="1066164">
                  <a:moveTo>
                    <a:pt x="3602" y="811658"/>
                  </a:moveTo>
                  <a:lnTo>
                    <a:pt x="3602" y="1065550"/>
                  </a:lnTo>
                </a:path>
                <a:path w="3809" h="1066164">
                  <a:moveTo>
                    <a:pt x="0" y="1066098"/>
                  </a:moveTo>
                  <a:lnTo>
                    <a:pt x="0" y="811658"/>
                  </a:lnTo>
                </a:path>
                <a:path w="3809" h="1066164">
                  <a:moveTo>
                    <a:pt x="3602" y="711328"/>
                  </a:moveTo>
                  <a:lnTo>
                    <a:pt x="3602" y="811658"/>
                  </a:lnTo>
                </a:path>
                <a:path w="3809" h="1066164">
                  <a:moveTo>
                    <a:pt x="0" y="811658"/>
                  </a:moveTo>
                  <a:lnTo>
                    <a:pt x="0" y="711328"/>
                  </a:lnTo>
                </a:path>
                <a:path w="3809" h="1066164">
                  <a:moveTo>
                    <a:pt x="3602" y="642748"/>
                  </a:moveTo>
                  <a:lnTo>
                    <a:pt x="3602" y="673228"/>
                  </a:lnTo>
                </a:path>
                <a:path w="3809" h="1066164">
                  <a:moveTo>
                    <a:pt x="0" y="673228"/>
                  </a:moveTo>
                  <a:lnTo>
                    <a:pt x="0" y="642748"/>
                  </a:lnTo>
                </a:path>
                <a:path w="3809" h="1066164">
                  <a:moveTo>
                    <a:pt x="3602" y="691008"/>
                  </a:moveTo>
                  <a:lnTo>
                    <a:pt x="3602" y="711328"/>
                  </a:lnTo>
                </a:path>
                <a:path w="3809" h="1066164">
                  <a:moveTo>
                    <a:pt x="0" y="711328"/>
                  </a:moveTo>
                  <a:lnTo>
                    <a:pt x="0" y="691008"/>
                  </a:lnTo>
                </a:path>
                <a:path w="3809" h="1066164">
                  <a:moveTo>
                    <a:pt x="3602" y="673228"/>
                  </a:moveTo>
                  <a:lnTo>
                    <a:pt x="3602" y="691008"/>
                  </a:lnTo>
                </a:path>
                <a:path w="3809" h="1066164">
                  <a:moveTo>
                    <a:pt x="0" y="691008"/>
                  </a:moveTo>
                  <a:lnTo>
                    <a:pt x="0" y="673228"/>
                  </a:lnTo>
                </a:path>
                <a:path w="3809" h="1066164">
                  <a:moveTo>
                    <a:pt x="3602" y="633439"/>
                  </a:moveTo>
                  <a:lnTo>
                    <a:pt x="3602" y="642748"/>
                  </a:lnTo>
                </a:path>
                <a:path w="3809" h="1066164">
                  <a:moveTo>
                    <a:pt x="0" y="642748"/>
                  </a:moveTo>
                  <a:lnTo>
                    <a:pt x="0" y="633885"/>
                  </a:lnTo>
                </a:path>
                <a:path w="3809" h="1066164">
                  <a:moveTo>
                    <a:pt x="3602" y="324"/>
                  </a:moveTo>
                  <a:lnTo>
                    <a:pt x="3602" y="25338"/>
                  </a:lnTo>
                </a:path>
                <a:path w="3809" h="1066164">
                  <a:moveTo>
                    <a:pt x="0" y="24982"/>
                  </a:moveTo>
                  <a:lnTo>
                    <a:pt x="0" y="0"/>
                  </a:lnTo>
                </a:path>
              </a:pathLst>
            </a:custGeom>
            <a:ln w="3175">
              <a:solidFill>
                <a:srgbClr val="7B797E"/>
              </a:solidFill>
            </a:ln>
          </p:spPr>
          <p:txBody>
            <a:bodyPr wrap="square" lIns="0" tIns="0" rIns="0" bIns="0" rtlCol="0"/>
            <a:lstStyle/>
            <a:p>
              <a:endParaRPr lang="fr-FR" noProof="0" dirty="0"/>
            </a:p>
          </p:txBody>
        </p:sp>
        <p:sp>
          <p:nvSpPr>
            <p:cNvPr id="7896" name="object 7896"/>
            <p:cNvSpPr/>
            <p:nvPr/>
          </p:nvSpPr>
          <p:spPr>
            <a:xfrm>
              <a:off x="8783383" y="5344985"/>
              <a:ext cx="1905" cy="1064895"/>
            </a:xfrm>
            <a:custGeom>
              <a:avLst/>
              <a:gdLst/>
              <a:ahLst/>
              <a:cxnLst/>
              <a:rect l="l" t="t" r="r" b="b"/>
              <a:pathLst>
                <a:path w="1904" h="1064895">
                  <a:moveTo>
                    <a:pt x="1676" y="632739"/>
                  </a:moveTo>
                  <a:lnTo>
                    <a:pt x="0" y="632942"/>
                  </a:lnTo>
                  <a:lnTo>
                    <a:pt x="0" y="1064793"/>
                  </a:lnTo>
                  <a:lnTo>
                    <a:pt x="1676" y="1064793"/>
                  </a:lnTo>
                  <a:lnTo>
                    <a:pt x="1676" y="632739"/>
                  </a:lnTo>
                  <a:close/>
                </a:path>
                <a:path w="1904" h="1064895">
                  <a:moveTo>
                    <a:pt x="1676" y="0"/>
                  </a:moveTo>
                  <a:lnTo>
                    <a:pt x="0" y="0"/>
                  </a:lnTo>
                  <a:lnTo>
                    <a:pt x="0" y="24841"/>
                  </a:lnTo>
                  <a:lnTo>
                    <a:pt x="1676" y="24841"/>
                  </a:lnTo>
                  <a:lnTo>
                    <a:pt x="1676" y="0"/>
                  </a:lnTo>
                  <a:close/>
                </a:path>
              </a:pathLst>
            </a:custGeom>
            <a:solidFill>
              <a:srgbClr val="7A797D"/>
            </a:solidFill>
          </p:spPr>
          <p:txBody>
            <a:bodyPr wrap="square" lIns="0" tIns="0" rIns="0" bIns="0" rtlCol="0"/>
            <a:lstStyle/>
            <a:p>
              <a:endParaRPr lang="fr-FR" noProof="0" dirty="0"/>
            </a:p>
          </p:txBody>
        </p:sp>
        <p:sp>
          <p:nvSpPr>
            <p:cNvPr id="7897" name="object 7897"/>
            <p:cNvSpPr/>
            <p:nvPr/>
          </p:nvSpPr>
          <p:spPr>
            <a:xfrm>
              <a:off x="8783389" y="5344808"/>
              <a:ext cx="1905" cy="1065530"/>
            </a:xfrm>
            <a:custGeom>
              <a:avLst/>
              <a:gdLst/>
              <a:ahLst/>
              <a:cxnLst/>
              <a:rect l="l" t="t" r="r" b="b"/>
              <a:pathLst>
                <a:path w="1904" h="1065529">
                  <a:moveTo>
                    <a:pt x="1681" y="811333"/>
                  </a:moveTo>
                  <a:lnTo>
                    <a:pt x="1681" y="1064970"/>
                  </a:lnTo>
                </a:path>
                <a:path w="1904" h="1065529">
                  <a:moveTo>
                    <a:pt x="0" y="1065225"/>
                  </a:moveTo>
                  <a:lnTo>
                    <a:pt x="0" y="811333"/>
                  </a:lnTo>
                </a:path>
                <a:path w="1904" h="1065529">
                  <a:moveTo>
                    <a:pt x="1681" y="711003"/>
                  </a:moveTo>
                  <a:lnTo>
                    <a:pt x="1681" y="811333"/>
                  </a:lnTo>
                </a:path>
                <a:path w="1904" h="1065529">
                  <a:moveTo>
                    <a:pt x="0" y="811333"/>
                  </a:moveTo>
                  <a:lnTo>
                    <a:pt x="0" y="711003"/>
                  </a:lnTo>
                </a:path>
                <a:path w="1904" h="1065529">
                  <a:moveTo>
                    <a:pt x="1681" y="642423"/>
                  </a:moveTo>
                  <a:lnTo>
                    <a:pt x="1681" y="672903"/>
                  </a:lnTo>
                </a:path>
                <a:path w="1904" h="1065529">
                  <a:moveTo>
                    <a:pt x="0" y="672903"/>
                  </a:moveTo>
                  <a:lnTo>
                    <a:pt x="0" y="642423"/>
                  </a:lnTo>
                </a:path>
                <a:path w="1904" h="1065529">
                  <a:moveTo>
                    <a:pt x="1681" y="690683"/>
                  </a:moveTo>
                  <a:lnTo>
                    <a:pt x="1681" y="711003"/>
                  </a:lnTo>
                </a:path>
                <a:path w="1904" h="1065529">
                  <a:moveTo>
                    <a:pt x="0" y="711003"/>
                  </a:moveTo>
                  <a:lnTo>
                    <a:pt x="0" y="690683"/>
                  </a:lnTo>
                </a:path>
                <a:path w="1904" h="1065529">
                  <a:moveTo>
                    <a:pt x="1681" y="672903"/>
                  </a:moveTo>
                  <a:lnTo>
                    <a:pt x="1681" y="690683"/>
                  </a:lnTo>
                </a:path>
                <a:path w="1904" h="1065529">
                  <a:moveTo>
                    <a:pt x="0" y="690683"/>
                  </a:moveTo>
                  <a:lnTo>
                    <a:pt x="0" y="672903"/>
                  </a:lnTo>
                </a:path>
                <a:path w="1904" h="1065529">
                  <a:moveTo>
                    <a:pt x="1681" y="632905"/>
                  </a:moveTo>
                  <a:lnTo>
                    <a:pt x="1681" y="642423"/>
                  </a:lnTo>
                </a:path>
                <a:path w="1904" h="1065529">
                  <a:moveTo>
                    <a:pt x="0" y="642423"/>
                  </a:moveTo>
                  <a:lnTo>
                    <a:pt x="0" y="633114"/>
                  </a:lnTo>
                </a:path>
                <a:path w="1904" h="1065529">
                  <a:moveTo>
                    <a:pt x="1681" y="173"/>
                  </a:moveTo>
                  <a:lnTo>
                    <a:pt x="1681" y="25179"/>
                  </a:lnTo>
                </a:path>
                <a:path w="1904" h="1065529">
                  <a:moveTo>
                    <a:pt x="0" y="25013"/>
                  </a:moveTo>
                  <a:lnTo>
                    <a:pt x="0" y="0"/>
                  </a:lnTo>
                </a:path>
              </a:pathLst>
            </a:custGeom>
            <a:ln w="3175">
              <a:solidFill>
                <a:srgbClr val="7A797D"/>
              </a:solidFill>
            </a:ln>
          </p:spPr>
          <p:txBody>
            <a:bodyPr wrap="square" lIns="0" tIns="0" rIns="0" bIns="0" rtlCol="0"/>
            <a:lstStyle/>
            <a:p>
              <a:endParaRPr lang="fr-FR" noProof="0" dirty="0"/>
            </a:p>
          </p:txBody>
        </p:sp>
        <p:sp>
          <p:nvSpPr>
            <p:cNvPr id="7898" name="object 7898"/>
            <p:cNvSpPr/>
            <p:nvPr/>
          </p:nvSpPr>
          <p:spPr>
            <a:xfrm>
              <a:off x="8785060" y="5345353"/>
              <a:ext cx="3810" cy="1064895"/>
            </a:xfrm>
            <a:custGeom>
              <a:avLst/>
              <a:gdLst/>
              <a:ahLst/>
              <a:cxnLst/>
              <a:rect l="l" t="t" r="r" b="b"/>
              <a:pathLst>
                <a:path w="3809" h="1064895">
                  <a:moveTo>
                    <a:pt x="3606" y="631913"/>
                  </a:moveTo>
                  <a:lnTo>
                    <a:pt x="0" y="632371"/>
                  </a:lnTo>
                  <a:lnTo>
                    <a:pt x="0" y="1064425"/>
                  </a:lnTo>
                  <a:lnTo>
                    <a:pt x="3606" y="1063879"/>
                  </a:lnTo>
                  <a:lnTo>
                    <a:pt x="3606" y="631913"/>
                  </a:lnTo>
                  <a:close/>
                </a:path>
                <a:path w="3809" h="1064895">
                  <a:moveTo>
                    <a:pt x="3606" y="0"/>
                  </a:moveTo>
                  <a:lnTo>
                    <a:pt x="0" y="0"/>
                  </a:lnTo>
                  <a:lnTo>
                    <a:pt x="0" y="24638"/>
                  </a:lnTo>
                  <a:lnTo>
                    <a:pt x="3606" y="24638"/>
                  </a:lnTo>
                  <a:lnTo>
                    <a:pt x="3606" y="0"/>
                  </a:lnTo>
                  <a:close/>
                </a:path>
              </a:pathLst>
            </a:custGeom>
            <a:solidFill>
              <a:srgbClr val="7A797D"/>
            </a:solidFill>
          </p:spPr>
          <p:txBody>
            <a:bodyPr wrap="square" lIns="0" tIns="0" rIns="0" bIns="0" rtlCol="0"/>
            <a:lstStyle/>
            <a:p>
              <a:endParaRPr lang="fr-FR" noProof="0" dirty="0"/>
            </a:p>
          </p:txBody>
        </p:sp>
        <p:sp>
          <p:nvSpPr>
            <p:cNvPr id="7899" name="object 7899"/>
            <p:cNvSpPr/>
            <p:nvPr/>
          </p:nvSpPr>
          <p:spPr>
            <a:xfrm>
              <a:off x="8785070" y="5344981"/>
              <a:ext cx="3810" cy="1064895"/>
            </a:xfrm>
            <a:custGeom>
              <a:avLst/>
              <a:gdLst/>
              <a:ahLst/>
              <a:cxnLst/>
              <a:rect l="l" t="t" r="r" b="b"/>
              <a:pathLst>
                <a:path w="3809" h="1064895">
                  <a:moveTo>
                    <a:pt x="3602" y="811160"/>
                  </a:moveTo>
                  <a:lnTo>
                    <a:pt x="3602" y="1064250"/>
                  </a:lnTo>
                </a:path>
                <a:path w="3809" h="1064895">
                  <a:moveTo>
                    <a:pt x="0" y="1064797"/>
                  </a:moveTo>
                  <a:lnTo>
                    <a:pt x="0" y="811160"/>
                  </a:lnTo>
                </a:path>
                <a:path w="3809" h="1064895">
                  <a:moveTo>
                    <a:pt x="3602" y="710830"/>
                  </a:moveTo>
                  <a:lnTo>
                    <a:pt x="3602" y="811160"/>
                  </a:lnTo>
                </a:path>
                <a:path w="3809" h="1064895">
                  <a:moveTo>
                    <a:pt x="0" y="811160"/>
                  </a:moveTo>
                  <a:lnTo>
                    <a:pt x="0" y="710830"/>
                  </a:lnTo>
                </a:path>
                <a:path w="3809" h="1064895">
                  <a:moveTo>
                    <a:pt x="3602" y="642250"/>
                  </a:moveTo>
                  <a:lnTo>
                    <a:pt x="3602" y="672730"/>
                  </a:lnTo>
                </a:path>
                <a:path w="3809" h="1064895">
                  <a:moveTo>
                    <a:pt x="0" y="672730"/>
                  </a:moveTo>
                  <a:lnTo>
                    <a:pt x="0" y="642250"/>
                  </a:lnTo>
                </a:path>
                <a:path w="3809" h="1064895">
                  <a:moveTo>
                    <a:pt x="3602" y="690510"/>
                  </a:moveTo>
                  <a:lnTo>
                    <a:pt x="3602" y="710830"/>
                  </a:lnTo>
                </a:path>
                <a:path w="3809" h="1064895">
                  <a:moveTo>
                    <a:pt x="0" y="710830"/>
                  </a:moveTo>
                  <a:lnTo>
                    <a:pt x="0" y="690510"/>
                  </a:lnTo>
                </a:path>
                <a:path w="3809" h="1064895">
                  <a:moveTo>
                    <a:pt x="3602" y="672730"/>
                  </a:moveTo>
                  <a:lnTo>
                    <a:pt x="3602" y="690510"/>
                  </a:lnTo>
                </a:path>
                <a:path w="3809" h="1064895">
                  <a:moveTo>
                    <a:pt x="0" y="690510"/>
                  </a:moveTo>
                  <a:lnTo>
                    <a:pt x="0" y="672730"/>
                  </a:lnTo>
                </a:path>
                <a:path w="3809" h="1064895">
                  <a:moveTo>
                    <a:pt x="3602" y="632286"/>
                  </a:moveTo>
                  <a:lnTo>
                    <a:pt x="3602" y="642250"/>
                  </a:lnTo>
                </a:path>
                <a:path w="3809" h="1064895">
                  <a:moveTo>
                    <a:pt x="0" y="642250"/>
                  </a:moveTo>
                  <a:lnTo>
                    <a:pt x="0" y="632732"/>
                  </a:lnTo>
                </a:path>
                <a:path w="3809" h="1064895">
                  <a:moveTo>
                    <a:pt x="3602" y="371"/>
                  </a:moveTo>
                  <a:lnTo>
                    <a:pt x="3602" y="25361"/>
                  </a:lnTo>
                </a:path>
                <a:path w="3809" h="1064895">
                  <a:moveTo>
                    <a:pt x="0" y="25006"/>
                  </a:moveTo>
                  <a:lnTo>
                    <a:pt x="0" y="0"/>
                  </a:lnTo>
                </a:path>
              </a:pathLst>
            </a:custGeom>
            <a:ln w="3175">
              <a:solidFill>
                <a:srgbClr val="7A797D"/>
              </a:solidFill>
            </a:ln>
          </p:spPr>
          <p:txBody>
            <a:bodyPr wrap="square" lIns="0" tIns="0" rIns="0" bIns="0" rtlCol="0"/>
            <a:lstStyle/>
            <a:p>
              <a:endParaRPr lang="fr-FR" noProof="0" dirty="0"/>
            </a:p>
          </p:txBody>
        </p:sp>
        <p:sp>
          <p:nvSpPr>
            <p:cNvPr id="7900" name="object 7900"/>
            <p:cNvSpPr/>
            <p:nvPr/>
          </p:nvSpPr>
          <p:spPr>
            <a:xfrm>
              <a:off x="8788667" y="5345734"/>
              <a:ext cx="3810" cy="1062990"/>
            </a:xfrm>
            <a:custGeom>
              <a:avLst/>
              <a:gdLst/>
              <a:ahLst/>
              <a:cxnLst/>
              <a:rect l="l" t="t" r="r" b="b"/>
              <a:pathLst>
                <a:path w="3809" h="1062989">
                  <a:moveTo>
                    <a:pt x="3606" y="631088"/>
                  </a:moveTo>
                  <a:lnTo>
                    <a:pt x="0" y="631532"/>
                  </a:lnTo>
                  <a:lnTo>
                    <a:pt x="0" y="1062913"/>
                  </a:lnTo>
                  <a:lnTo>
                    <a:pt x="3606" y="1062913"/>
                  </a:lnTo>
                  <a:lnTo>
                    <a:pt x="3606" y="631088"/>
                  </a:lnTo>
                  <a:close/>
                </a:path>
                <a:path w="3809" h="1062989">
                  <a:moveTo>
                    <a:pt x="3606" y="0"/>
                  </a:moveTo>
                  <a:lnTo>
                    <a:pt x="0" y="0"/>
                  </a:lnTo>
                  <a:lnTo>
                    <a:pt x="0" y="24612"/>
                  </a:lnTo>
                  <a:lnTo>
                    <a:pt x="3606" y="24612"/>
                  </a:lnTo>
                  <a:lnTo>
                    <a:pt x="3606" y="0"/>
                  </a:lnTo>
                  <a:close/>
                </a:path>
              </a:pathLst>
            </a:custGeom>
            <a:solidFill>
              <a:srgbClr val="7A797D"/>
            </a:solidFill>
          </p:spPr>
          <p:txBody>
            <a:bodyPr wrap="square" lIns="0" tIns="0" rIns="0" bIns="0" rtlCol="0"/>
            <a:lstStyle/>
            <a:p>
              <a:endParaRPr lang="fr-FR" noProof="0" dirty="0"/>
            </a:p>
          </p:txBody>
        </p:sp>
        <p:sp>
          <p:nvSpPr>
            <p:cNvPr id="7901" name="object 7901"/>
            <p:cNvSpPr/>
            <p:nvPr/>
          </p:nvSpPr>
          <p:spPr>
            <a:xfrm>
              <a:off x="8788673" y="5345352"/>
              <a:ext cx="3810" cy="1064260"/>
            </a:xfrm>
            <a:custGeom>
              <a:avLst/>
              <a:gdLst/>
              <a:ahLst/>
              <a:cxnLst/>
              <a:rect l="l" t="t" r="r" b="b"/>
              <a:pathLst>
                <a:path w="3809" h="1064260">
                  <a:moveTo>
                    <a:pt x="3602" y="810789"/>
                  </a:moveTo>
                  <a:lnTo>
                    <a:pt x="3602" y="1063289"/>
                  </a:lnTo>
                </a:path>
                <a:path w="3809" h="1064260">
                  <a:moveTo>
                    <a:pt x="0" y="1063879"/>
                  </a:moveTo>
                  <a:lnTo>
                    <a:pt x="0" y="810789"/>
                  </a:lnTo>
                </a:path>
                <a:path w="3809" h="1064260">
                  <a:moveTo>
                    <a:pt x="3602" y="710459"/>
                  </a:moveTo>
                  <a:lnTo>
                    <a:pt x="3602" y="810789"/>
                  </a:lnTo>
                </a:path>
                <a:path w="3809" h="1064260">
                  <a:moveTo>
                    <a:pt x="0" y="810789"/>
                  </a:moveTo>
                  <a:lnTo>
                    <a:pt x="0" y="710459"/>
                  </a:lnTo>
                </a:path>
                <a:path w="3809" h="1064260">
                  <a:moveTo>
                    <a:pt x="3602" y="641879"/>
                  </a:moveTo>
                  <a:lnTo>
                    <a:pt x="3602" y="672359"/>
                  </a:lnTo>
                </a:path>
                <a:path w="3809" h="1064260">
                  <a:moveTo>
                    <a:pt x="0" y="672359"/>
                  </a:moveTo>
                  <a:lnTo>
                    <a:pt x="0" y="641879"/>
                  </a:lnTo>
                </a:path>
                <a:path w="3809" h="1064260">
                  <a:moveTo>
                    <a:pt x="3602" y="690139"/>
                  </a:moveTo>
                  <a:lnTo>
                    <a:pt x="3602" y="710459"/>
                  </a:lnTo>
                </a:path>
                <a:path w="3809" h="1064260">
                  <a:moveTo>
                    <a:pt x="0" y="710459"/>
                  </a:moveTo>
                  <a:lnTo>
                    <a:pt x="0" y="690139"/>
                  </a:lnTo>
                </a:path>
                <a:path w="3809" h="1064260">
                  <a:moveTo>
                    <a:pt x="3602" y="672359"/>
                  </a:moveTo>
                  <a:lnTo>
                    <a:pt x="3602" y="690139"/>
                  </a:lnTo>
                </a:path>
                <a:path w="3809" h="1064260">
                  <a:moveTo>
                    <a:pt x="0" y="690139"/>
                  </a:moveTo>
                  <a:lnTo>
                    <a:pt x="0" y="672359"/>
                  </a:lnTo>
                </a:path>
                <a:path w="3809" h="1064260">
                  <a:moveTo>
                    <a:pt x="3602" y="631468"/>
                  </a:moveTo>
                  <a:lnTo>
                    <a:pt x="3602" y="641879"/>
                  </a:lnTo>
                </a:path>
                <a:path w="3809" h="1064260">
                  <a:moveTo>
                    <a:pt x="0" y="641879"/>
                  </a:moveTo>
                  <a:lnTo>
                    <a:pt x="0" y="631914"/>
                  </a:lnTo>
                </a:path>
                <a:path w="3809" h="1064260">
                  <a:moveTo>
                    <a:pt x="3602" y="371"/>
                  </a:moveTo>
                  <a:lnTo>
                    <a:pt x="3602" y="25345"/>
                  </a:lnTo>
                </a:path>
                <a:path w="3809" h="1064260">
                  <a:moveTo>
                    <a:pt x="0" y="24990"/>
                  </a:moveTo>
                  <a:lnTo>
                    <a:pt x="0" y="0"/>
                  </a:lnTo>
                </a:path>
              </a:pathLst>
            </a:custGeom>
            <a:ln w="3175">
              <a:solidFill>
                <a:srgbClr val="7A797D"/>
              </a:solidFill>
            </a:ln>
          </p:spPr>
          <p:txBody>
            <a:bodyPr wrap="square" lIns="0" tIns="0" rIns="0" bIns="0" rtlCol="0"/>
            <a:lstStyle/>
            <a:p>
              <a:endParaRPr lang="fr-FR" noProof="0" dirty="0"/>
            </a:p>
          </p:txBody>
        </p:sp>
        <p:sp>
          <p:nvSpPr>
            <p:cNvPr id="7902" name="object 7902"/>
            <p:cNvSpPr/>
            <p:nvPr/>
          </p:nvSpPr>
          <p:spPr>
            <a:xfrm>
              <a:off x="8792274" y="5346103"/>
              <a:ext cx="3810" cy="1062990"/>
            </a:xfrm>
            <a:custGeom>
              <a:avLst/>
              <a:gdLst/>
              <a:ahLst/>
              <a:cxnLst/>
              <a:rect l="l" t="t" r="r" b="b"/>
              <a:pathLst>
                <a:path w="3809" h="1062989">
                  <a:moveTo>
                    <a:pt x="3594" y="630275"/>
                  </a:moveTo>
                  <a:lnTo>
                    <a:pt x="0" y="630720"/>
                  </a:lnTo>
                  <a:lnTo>
                    <a:pt x="0" y="1062545"/>
                  </a:lnTo>
                  <a:lnTo>
                    <a:pt x="3594" y="1061872"/>
                  </a:lnTo>
                  <a:lnTo>
                    <a:pt x="3594" y="630275"/>
                  </a:lnTo>
                  <a:close/>
                </a:path>
                <a:path w="3809" h="1062989">
                  <a:moveTo>
                    <a:pt x="3594" y="0"/>
                  </a:moveTo>
                  <a:lnTo>
                    <a:pt x="0" y="0"/>
                  </a:lnTo>
                  <a:lnTo>
                    <a:pt x="0" y="24599"/>
                  </a:lnTo>
                  <a:lnTo>
                    <a:pt x="3594" y="24599"/>
                  </a:lnTo>
                  <a:lnTo>
                    <a:pt x="3594" y="0"/>
                  </a:lnTo>
                  <a:close/>
                </a:path>
              </a:pathLst>
            </a:custGeom>
            <a:solidFill>
              <a:srgbClr val="7A797D"/>
            </a:solidFill>
          </p:spPr>
          <p:txBody>
            <a:bodyPr wrap="square" lIns="0" tIns="0" rIns="0" bIns="0" rtlCol="0"/>
            <a:lstStyle/>
            <a:p>
              <a:endParaRPr lang="fr-FR" noProof="0" dirty="0"/>
            </a:p>
          </p:txBody>
        </p:sp>
        <p:sp>
          <p:nvSpPr>
            <p:cNvPr id="7903" name="object 7903"/>
            <p:cNvSpPr/>
            <p:nvPr/>
          </p:nvSpPr>
          <p:spPr>
            <a:xfrm>
              <a:off x="8792276" y="5345723"/>
              <a:ext cx="3810" cy="1062990"/>
            </a:xfrm>
            <a:custGeom>
              <a:avLst/>
              <a:gdLst/>
              <a:ahLst/>
              <a:cxnLst/>
              <a:rect l="l" t="t" r="r" b="b"/>
              <a:pathLst>
                <a:path w="3809" h="1062989">
                  <a:moveTo>
                    <a:pt x="3602" y="810418"/>
                  </a:moveTo>
                  <a:lnTo>
                    <a:pt x="3602" y="1062246"/>
                  </a:lnTo>
                </a:path>
                <a:path w="3809" h="1062989">
                  <a:moveTo>
                    <a:pt x="0" y="1062918"/>
                  </a:moveTo>
                  <a:lnTo>
                    <a:pt x="0" y="810418"/>
                  </a:lnTo>
                </a:path>
                <a:path w="3809" h="1062989">
                  <a:moveTo>
                    <a:pt x="3602" y="710088"/>
                  </a:moveTo>
                  <a:lnTo>
                    <a:pt x="3602" y="810418"/>
                  </a:lnTo>
                </a:path>
                <a:path w="3809" h="1062989">
                  <a:moveTo>
                    <a:pt x="0" y="810418"/>
                  </a:moveTo>
                  <a:lnTo>
                    <a:pt x="0" y="710088"/>
                  </a:lnTo>
                </a:path>
                <a:path w="3809" h="1062989">
                  <a:moveTo>
                    <a:pt x="3602" y="641508"/>
                  </a:moveTo>
                  <a:lnTo>
                    <a:pt x="3602" y="671988"/>
                  </a:lnTo>
                </a:path>
                <a:path w="3809" h="1062989">
                  <a:moveTo>
                    <a:pt x="0" y="671988"/>
                  </a:moveTo>
                  <a:lnTo>
                    <a:pt x="0" y="641508"/>
                  </a:lnTo>
                </a:path>
                <a:path w="3809" h="1062989">
                  <a:moveTo>
                    <a:pt x="3602" y="689768"/>
                  </a:moveTo>
                  <a:lnTo>
                    <a:pt x="3602" y="710088"/>
                  </a:lnTo>
                </a:path>
                <a:path w="3809" h="1062989">
                  <a:moveTo>
                    <a:pt x="0" y="710088"/>
                  </a:moveTo>
                  <a:lnTo>
                    <a:pt x="0" y="689768"/>
                  </a:lnTo>
                </a:path>
                <a:path w="3809" h="1062989">
                  <a:moveTo>
                    <a:pt x="3602" y="671988"/>
                  </a:moveTo>
                  <a:lnTo>
                    <a:pt x="3602" y="689768"/>
                  </a:lnTo>
                </a:path>
                <a:path w="3809" h="1062989">
                  <a:moveTo>
                    <a:pt x="0" y="689768"/>
                  </a:moveTo>
                  <a:lnTo>
                    <a:pt x="0" y="671988"/>
                  </a:lnTo>
                </a:path>
                <a:path w="3809" h="1062989">
                  <a:moveTo>
                    <a:pt x="3602" y="630650"/>
                  </a:moveTo>
                  <a:lnTo>
                    <a:pt x="3602" y="641508"/>
                  </a:lnTo>
                </a:path>
                <a:path w="3809" h="1062989">
                  <a:moveTo>
                    <a:pt x="0" y="641508"/>
                  </a:moveTo>
                  <a:lnTo>
                    <a:pt x="0" y="631097"/>
                  </a:lnTo>
                </a:path>
                <a:path w="3809" h="1062989">
                  <a:moveTo>
                    <a:pt x="3602" y="371"/>
                  </a:moveTo>
                  <a:lnTo>
                    <a:pt x="3602" y="25330"/>
                  </a:lnTo>
                </a:path>
                <a:path w="3809" h="1062989">
                  <a:moveTo>
                    <a:pt x="0" y="24974"/>
                  </a:moveTo>
                  <a:lnTo>
                    <a:pt x="0" y="0"/>
                  </a:lnTo>
                </a:path>
              </a:pathLst>
            </a:custGeom>
            <a:ln w="3175">
              <a:solidFill>
                <a:srgbClr val="7A797D"/>
              </a:solidFill>
            </a:ln>
          </p:spPr>
          <p:txBody>
            <a:bodyPr wrap="square" lIns="0" tIns="0" rIns="0" bIns="0" rtlCol="0"/>
            <a:lstStyle/>
            <a:p>
              <a:endParaRPr lang="fr-FR" noProof="0" dirty="0"/>
            </a:p>
          </p:txBody>
        </p:sp>
        <p:sp>
          <p:nvSpPr>
            <p:cNvPr id="7904" name="object 7904"/>
            <p:cNvSpPr/>
            <p:nvPr/>
          </p:nvSpPr>
          <p:spPr>
            <a:xfrm>
              <a:off x="8795867" y="5346293"/>
              <a:ext cx="2540" cy="1061720"/>
            </a:xfrm>
            <a:custGeom>
              <a:avLst/>
              <a:gdLst/>
              <a:ahLst/>
              <a:cxnLst/>
              <a:rect l="l" t="t" r="r" b="b"/>
              <a:pathLst>
                <a:path w="2540" h="1061720">
                  <a:moveTo>
                    <a:pt x="1930" y="629843"/>
                  </a:moveTo>
                  <a:lnTo>
                    <a:pt x="0" y="630085"/>
                  </a:lnTo>
                  <a:lnTo>
                    <a:pt x="0" y="1061326"/>
                  </a:lnTo>
                  <a:lnTo>
                    <a:pt x="1930" y="1061326"/>
                  </a:lnTo>
                  <a:lnTo>
                    <a:pt x="1930" y="629843"/>
                  </a:lnTo>
                  <a:close/>
                </a:path>
                <a:path w="2540" h="1061720">
                  <a:moveTo>
                    <a:pt x="1930" y="0"/>
                  </a:moveTo>
                  <a:lnTo>
                    <a:pt x="0" y="0"/>
                  </a:lnTo>
                  <a:lnTo>
                    <a:pt x="0" y="24765"/>
                  </a:lnTo>
                  <a:lnTo>
                    <a:pt x="1930" y="24765"/>
                  </a:lnTo>
                  <a:lnTo>
                    <a:pt x="1930" y="0"/>
                  </a:lnTo>
                  <a:close/>
                </a:path>
              </a:pathLst>
            </a:custGeom>
            <a:solidFill>
              <a:srgbClr val="7A787D"/>
            </a:solidFill>
          </p:spPr>
          <p:txBody>
            <a:bodyPr wrap="square" lIns="0" tIns="0" rIns="0" bIns="0" rtlCol="0"/>
            <a:lstStyle/>
            <a:p>
              <a:endParaRPr lang="fr-FR" noProof="0" dirty="0"/>
            </a:p>
          </p:txBody>
        </p:sp>
        <p:sp>
          <p:nvSpPr>
            <p:cNvPr id="7905" name="object 7905"/>
            <p:cNvSpPr/>
            <p:nvPr/>
          </p:nvSpPr>
          <p:spPr>
            <a:xfrm>
              <a:off x="8795879" y="5346095"/>
              <a:ext cx="2540" cy="1062355"/>
            </a:xfrm>
            <a:custGeom>
              <a:avLst/>
              <a:gdLst/>
              <a:ahLst/>
              <a:cxnLst/>
              <a:rect l="l" t="t" r="r" b="b"/>
              <a:pathLst>
                <a:path w="2540" h="1062354">
                  <a:moveTo>
                    <a:pt x="1921" y="810047"/>
                  </a:moveTo>
                  <a:lnTo>
                    <a:pt x="1921" y="1061517"/>
                  </a:lnTo>
                </a:path>
                <a:path w="2540" h="1062354">
                  <a:moveTo>
                    <a:pt x="0" y="1061875"/>
                  </a:moveTo>
                  <a:lnTo>
                    <a:pt x="0" y="810047"/>
                  </a:lnTo>
                </a:path>
                <a:path w="2540" h="1062354">
                  <a:moveTo>
                    <a:pt x="1921" y="709717"/>
                  </a:moveTo>
                  <a:lnTo>
                    <a:pt x="1921" y="810047"/>
                  </a:lnTo>
                </a:path>
                <a:path w="2540" h="1062354">
                  <a:moveTo>
                    <a:pt x="0" y="810047"/>
                  </a:moveTo>
                  <a:lnTo>
                    <a:pt x="0" y="709717"/>
                  </a:lnTo>
                </a:path>
                <a:path w="2540" h="1062354">
                  <a:moveTo>
                    <a:pt x="1921" y="641137"/>
                  </a:moveTo>
                  <a:lnTo>
                    <a:pt x="1921" y="671617"/>
                  </a:lnTo>
                </a:path>
                <a:path w="2540" h="1062354">
                  <a:moveTo>
                    <a:pt x="0" y="671617"/>
                  </a:moveTo>
                  <a:lnTo>
                    <a:pt x="0" y="641137"/>
                  </a:lnTo>
                </a:path>
                <a:path w="2540" h="1062354">
                  <a:moveTo>
                    <a:pt x="1921" y="689397"/>
                  </a:moveTo>
                  <a:lnTo>
                    <a:pt x="1921" y="709717"/>
                  </a:lnTo>
                </a:path>
                <a:path w="2540" h="1062354">
                  <a:moveTo>
                    <a:pt x="0" y="709717"/>
                  </a:moveTo>
                  <a:lnTo>
                    <a:pt x="0" y="689397"/>
                  </a:lnTo>
                </a:path>
                <a:path w="2540" h="1062354">
                  <a:moveTo>
                    <a:pt x="1921" y="671617"/>
                  </a:moveTo>
                  <a:lnTo>
                    <a:pt x="1921" y="689397"/>
                  </a:lnTo>
                </a:path>
                <a:path w="2540" h="1062354">
                  <a:moveTo>
                    <a:pt x="0" y="689397"/>
                  </a:moveTo>
                  <a:lnTo>
                    <a:pt x="0" y="671617"/>
                  </a:lnTo>
                </a:path>
                <a:path w="2540" h="1062354">
                  <a:moveTo>
                    <a:pt x="1921" y="630041"/>
                  </a:moveTo>
                  <a:lnTo>
                    <a:pt x="1921" y="641137"/>
                  </a:lnTo>
                </a:path>
                <a:path w="2540" h="1062354">
                  <a:moveTo>
                    <a:pt x="0" y="641137"/>
                  </a:moveTo>
                  <a:lnTo>
                    <a:pt x="0" y="630279"/>
                  </a:lnTo>
                </a:path>
                <a:path w="2540" h="1062354">
                  <a:moveTo>
                    <a:pt x="1921" y="197"/>
                  </a:moveTo>
                  <a:lnTo>
                    <a:pt x="1921" y="25148"/>
                  </a:lnTo>
                </a:path>
                <a:path w="2540" h="1062354">
                  <a:moveTo>
                    <a:pt x="0" y="24958"/>
                  </a:moveTo>
                  <a:lnTo>
                    <a:pt x="0" y="0"/>
                  </a:lnTo>
                </a:path>
              </a:pathLst>
            </a:custGeom>
            <a:ln w="3175">
              <a:solidFill>
                <a:srgbClr val="7A787D"/>
              </a:solidFill>
            </a:ln>
          </p:spPr>
          <p:txBody>
            <a:bodyPr wrap="square" lIns="0" tIns="0" rIns="0" bIns="0" rtlCol="0"/>
            <a:lstStyle/>
            <a:p>
              <a:endParaRPr lang="fr-FR" noProof="0" dirty="0"/>
            </a:p>
          </p:txBody>
        </p:sp>
        <p:sp>
          <p:nvSpPr>
            <p:cNvPr id="7906" name="object 7906"/>
            <p:cNvSpPr/>
            <p:nvPr/>
          </p:nvSpPr>
          <p:spPr>
            <a:xfrm>
              <a:off x="8797798" y="5346674"/>
              <a:ext cx="3810" cy="1061085"/>
            </a:xfrm>
            <a:custGeom>
              <a:avLst/>
              <a:gdLst/>
              <a:ahLst/>
              <a:cxnLst/>
              <a:rect l="l" t="t" r="r" b="b"/>
              <a:pathLst>
                <a:path w="3809" h="1061085">
                  <a:moveTo>
                    <a:pt x="3594" y="629018"/>
                  </a:moveTo>
                  <a:lnTo>
                    <a:pt x="0" y="629462"/>
                  </a:lnTo>
                  <a:lnTo>
                    <a:pt x="0" y="1060945"/>
                  </a:lnTo>
                  <a:lnTo>
                    <a:pt x="3594" y="1060272"/>
                  </a:lnTo>
                  <a:lnTo>
                    <a:pt x="3594" y="629018"/>
                  </a:lnTo>
                  <a:close/>
                </a:path>
                <a:path w="3809" h="1061085">
                  <a:moveTo>
                    <a:pt x="3594" y="0"/>
                  </a:moveTo>
                  <a:lnTo>
                    <a:pt x="0" y="0"/>
                  </a:lnTo>
                  <a:lnTo>
                    <a:pt x="0" y="24574"/>
                  </a:lnTo>
                  <a:lnTo>
                    <a:pt x="3594" y="24574"/>
                  </a:lnTo>
                  <a:lnTo>
                    <a:pt x="3594" y="0"/>
                  </a:lnTo>
                  <a:close/>
                </a:path>
              </a:pathLst>
            </a:custGeom>
            <a:solidFill>
              <a:srgbClr val="7A787D"/>
            </a:solidFill>
          </p:spPr>
          <p:txBody>
            <a:bodyPr wrap="square" lIns="0" tIns="0" rIns="0" bIns="0" rtlCol="0"/>
            <a:lstStyle/>
            <a:p>
              <a:endParaRPr lang="fr-FR" noProof="0" dirty="0"/>
            </a:p>
          </p:txBody>
        </p:sp>
        <p:sp>
          <p:nvSpPr>
            <p:cNvPr id="7907" name="object 7907"/>
            <p:cNvSpPr/>
            <p:nvPr/>
          </p:nvSpPr>
          <p:spPr>
            <a:xfrm>
              <a:off x="8797800" y="5346293"/>
              <a:ext cx="3810" cy="1061720"/>
            </a:xfrm>
            <a:custGeom>
              <a:avLst/>
              <a:gdLst/>
              <a:ahLst/>
              <a:cxnLst/>
              <a:rect l="l" t="t" r="r" b="b"/>
              <a:pathLst>
                <a:path w="3809" h="1061720">
                  <a:moveTo>
                    <a:pt x="3602" y="809849"/>
                  </a:moveTo>
                  <a:lnTo>
                    <a:pt x="3602" y="1060648"/>
                  </a:lnTo>
                </a:path>
                <a:path w="3809" h="1061720">
                  <a:moveTo>
                    <a:pt x="0" y="1061319"/>
                  </a:moveTo>
                  <a:lnTo>
                    <a:pt x="0" y="809849"/>
                  </a:lnTo>
                </a:path>
                <a:path w="3809" h="1061720">
                  <a:moveTo>
                    <a:pt x="3602" y="709519"/>
                  </a:moveTo>
                  <a:lnTo>
                    <a:pt x="3602" y="809849"/>
                  </a:lnTo>
                </a:path>
                <a:path w="3809" h="1061720">
                  <a:moveTo>
                    <a:pt x="0" y="809849"/>
                  </a:moveTo>
                  <a:lnTo>
                    <a:pt x="0" y="709519"/>
                  </a:lnTo>
                </a:path>
                <a:path w="3809" h="1061720">
                  <a:moveTo>
                    <a:pt x="3602" y="640939"/>
                  </a:moveTo>
                  <a:lnTo>
                    <a:pt x="3602" y="671419"/>
                  </a:lnTo>
                </a:path>
                <a:path w="3809" h="1061720">
                  <a:moveTo>
                    <a:pt x="0" y="671419"/>
                  </a:moveTo>
                  <a:lnTo>
                    <a:pt x="0" y="640939"/>
                  </a:lnTo>
                </a:path>
                <a:path w="3809" h="1061720">
                  <a:moveTo>
                    <a:pt x="3602" y="689199"/>
                  </a:moveTo>
                  <a:lnTo>
                    <a:pt x="3602" y="709519"/>
                  </a:lnTo>
                </a:path>
                <a:path w="3809" h="1061720">
                  <a:moveTo>
                    <a:pt x="0" y="709519"/>
                  </a:moveTo>
                  <a:lnTo>
                    <a:pt x="0" y="689199"/>
                  </a:lnTo>
                </a:path>
                <a:path w="3809" h="1061720">
                  <a:moveTo>
                    <a:pt x="3602" y="671419"/>
                  </a:moveTo>
                  <a:lnTo>
                    <a:pt x="3602" y="689199"/>
                  </a:lnTo>
                </a:path>
                <a:path w="3809" h="1061720">
                  <a:moveTo>
                    <a:pt x="0" y="689199"/>
                  </a:moveTo>
                  <a:lnTo>
                    <a:pt x="0" y="671419"/>
                  </a:lnTo>
                </a:path>
                <a:path w="3809" h="1061720">
                  <a:moveTo>
                    <a:pt x="3602" y="629396"/>
                  </a:moveTo>
                  <a:lnTo>
                    <a:pt x="3602" y="640939"/>
                  </a:lnTo>
                </a:path>
                <a:path w="3809" h="1061720">
                  <a:moveTo>
                    <a:pt x="0" y="640939"/>
                  </a:moveTo>
                  <a:lnTo>
                    <a:pt x="0" y="629843"/>
                  </a:lnTo>
                </a:path>
                <a:path w="3809" h="1061720">
                  <a:moveTo>
                    <a:pt x="3602" y="371"/>
                  </a:moveTo>
                  <a:lnTo>
                    <a:pt x="3602" y="25305"/>
                  </a:lnTo>
                </a:path>
                <a:path w="3809" h="1061720">
                  <a:moveTo>
                    <a:pt x="0" y="24950"/>
                  </a:moveTo>
                  <a:lnTo>
                    <a:pt x="0" y="0"/>
                  </a:lnTo>
                </a:path>
              </a:pathLst>
            </a:custGeom>
            <a:ln w="3175">
              <a:solidFill>
                <a:srgbClr val="7A787D"/>
              </a:solidFill>
            </a:ln>
          </p:spPr>
          <p:txBody>
            <a:bodyPr wrap="square" lIns="0" tIns="0" rIns="0" bIns="0" rtlCol="0"/>
            <a:lstStyle/>
            <a:p>
              <a:endParaRPr lang="fr-FR" noProof="0" dirty="0"/>
            </a:p>
          </p:txBody>
        </p:sp>
        <p:sp>
          <p:nvSpPr>
            <p:cNvPr id="7908" name="object 7908"/>
            <p:cNvSpPr/>
            <p:nvPr/>
          </p:nvSpPr>
          <p:spPr>
            <a:xfrm>
              <a:off x="8801392" y="5347043"/>
              <a:ext cx="3810" cy="1060450"/>
            </a:xfrm>
            <a:custGeom>
              <a:avLst/>
              <a:gdLst/>
              <a:ahLst/>
              <a:cxnLst/>
              <a:rect l="l" t="t" r="r" b="b"/>
              <a:pathLst>
                <a:path w="3809" h="1060450">
                  <a:moveTo>
                    <a:pt x="3606" y="628205"/>
                  </a:moveTo>
                  <a:lnTo>
                    <a:pt x="0" y="628650"/>
                  </a:lnTo>
                  <a:lnTo>
                    <a:pt x="0" y="1059903"/>
                  </a:lnTo>
                  <a:lnTo>
                    <a:pt x="3606" y="1059230"/>
                  </a:lnTo>
                  <a:lnTo>
                    <a:pt x="3606" y="628205"/>
                  </a:lnTo>
                  <a:close/>
                </a:path>
                <a:path w="3809" h="1060450">
                  <a:moveTo>
                    <a:pt x="3606" y="0"/>
                  </a:moveTo>
                  <a:lnTo>
                    <a:pt x="0" y="0"/>
                  </a:lnTo>
                  <a:lnTo>
                    <a:pt x="0" y="24561"/>
                  </a:lnTo>
                  <a:lnTo>
                    <a:pt x="3606" y="24561"/>
                  </a:lnTo>
                  <a:lnTo>
                    <a:pt x="3606" y="0"/>
                  </a:lnTo>
                  <a:close/>
                </a:path>
              </a:pathLst>
            </a:custGeom>
            <a:solidFill>
              <a:srgbClr val="7A787D"/>
            </a:solidFill>
          </p:spPr>
          <p:txBody>
            <a:bodyPr wrap="square" lIns="0" tIns="0" rIns="0" bIns="0" rtlCol="0"/>
            <a:lstStyle/>
            <a:p>
              <a:endParaRPr lang="fr-FR" noProof="0" dirty="0"/>
            </a:p>
          </p:txBody>
        </p:sp>
        <p:sp>
          <p:nvSpPr>
            <p:cNvPr id="7909" name="object 7909"/>
            <p:cNvSpPr/>
            <p:nvPr/>
          </p:nvSpPr>
          <p:spPr>
            <a:xfrm>
              <a:off x="8801403" y="5346663"/>
              <a:ext cx="3810" cy="1060450"/>
            </a:xfrm>
            <a:custGeom>
              <a:avLst/>
              <a:gdLst/>
              <a:ahLst/>
              <a:cxnLst/>
              <a:rect l="l" t="t" r="r" b="b"/>
              <a:pathLst>
                <a:path w="3809" h="1060450">
                  <a:moveTo>
                    <a:pt x="3602" y="809477"/>
                  </a:moveTo>
                  <a:lnTo>
                    <a:pt x="3602" y="1059605"/>
                  </a:lnTo>
                </a:path>
                <a:path w="3809" h="1060450">
                  <a:moveTo>
                    <a:pt x="0" y="1060277"/>
                  </a:moveTo>
                  <a:lnTo>
                    <a:pt x="0" y="809477"/>
                  </a:lnTo>
                </a:path>
                <a:path w="3809" h="1060450">
                  <a:moveTo>
                    <a:pt x="3602" y="709147"/>
                  </a:moveTo>
                  <a:lnTo>
                    <a:pt x="3602" y="809477"/>
                  </a:lnTo>
                </a:path>
                <a:path w="3809" h="1060450">
                  <a:moveTo>
                    <a:pt x="0" y="809477"/>
                  </a:moveTo>
                  <a:lnTo>
                    <a:pt x="0" y="709147"/>
                  </a:lnTo>
                </a:path>
                <a:path w="3809" h="1060450">
                  <a:moveTo>
                    <a:pt x="3602" y="640567"/>
                  </a:moveTo>
                  <a:lnTo>
                    <a:pt x="3602" y="671047"/>
                  </a:lnTo>
                </a:path>
                <a:path w="3809" h="1060450">
                  <a:moveTo>
                    <a:pt x="0" y="671047"/>
                  </a:moveTo>
                  <a:lnTo>
                    <a:pt x="0" y="640567"/>
                  </a:lnTo>
                </a:path>
                <a:path w="3809" h="1060450">
                  <a:moveTo>
                    <a:pt x="3602" y="688827"/>
                  </a:moveTo>
                  <a:lnTo>
                    <a:pt x="3602" y="709147"/>
                  </a:lnTo>
                </a:path>
                <a:path w="3809" h="1060450">
                  <a:moveTo>
                    <a:pt x="0" y="709147"/>
                  </a:moveTo>
                  <a:lnTo>
                    <a:pt x="0" y="688827"/>
                  </a:lnTo>
                </a:path>
                <a:path w="3809" h="1060450">
                  <a:moveTo>
                    <a:pt x="3602" y="671047"/>
                  </a:moveTo>
                  <a:lnTo>
                    <a:pt x="3602" y="688827"/>
                  </a:lnTo>
                </a:path>
                <a:path w="3809" h="1060450">
                  <a:moveTo>
                    <a:pt x="0" y="688827"/>
                  </a:moveTo>
                  <a:lnTo>
                    <a:pt x="0" y="671047"/>
                  </a:lnTo>
                </a:path>
                <a:path w="3809" h="1060450">
                  <a:moveTo>
                    <a:pt x="3602" y="628578"/>
                  </a:moveTo>
                  <a:lnTo>
                    <a:pt x="3602" y="640567"/>
                  </a:lnTo>
                </a:path>
                <a:path w="3809" h="1060450">
                  <a:moveTo>
                    <a:pt x="0" y="640567"/>
                  </a:moveTo>
                  <a:lnTo>
                    <a:pt x="0" y="629025"/>
                  </a:lnTo>
                </a:path>
                <a:path w="3809" h="1060450">
                  <a:moveTo>
                    <a:pt x="3602" y="371"/>
                  </a:moveTo>
                  <a:lnTo>
                    <a:pt x="3602" y="25290"/>
                  </a:lnTo>
                </a:path>
                <a:path w="3809" h="1060450">
                  <a:moveTo>
                    <a:pt x="0" y="24934"/>
                  </a:moveTo>
                  <a:lnTo>
                    <a:pt x="0" y="0"/>
                  </a:lnTo>
                </a:path>
              </a:pathLst>
            </a:custGeom>
            <a:ln w="3175">
              <a:solidFill>
                <a:srgbClr val="7A787D"/>
              </a:solidFill>
            </a:ln>
          </p:spPr>
          <p:txBody>
            <a:bodyPr wrap="square" lIns="0" tIns="0" rIns="0" bIns="0" rtlCol="0"/>
            <a:lstStyle/>
            <a:p>
              <a:endParaRPr lang="fr-FR" noProof="0" dirty="0"/>
            </a:p>
          </p:txBody>
        </p:sp>
        <p:sp>
          <p:nvSpPr>
            <p:cNvPr id="7910" name="object 7910"/>
            <p:cNvSpPr/>
            <p:nvPr/>
          </p:nvSpPr>
          <p:spPr>
            <a:xfrm>
              <a:off x="8804999" y="5347220"/>
              <a:ext cx="1905" cy="1059180"/>
            </a:xfrm>
            <a:custGeom>
              <a:avLst/>
              <a:gdLst/>
              <a:ahLst/>
              <a:cxnLst/>
              <a:rect l="l" t="t" r="r" b="b"/>
              <a:pathLst>
                <a:path w="1904" h="1059179">
                  <a:moveTo>
                    <a:pt x="1689" y="627824"/>
                  </a:moveTo>
                  <a:lnTo>
                    <a:pt x="0" y="628027"/>
                  </a:lnTo>
                  <a:lnTo>
                    <a:pt x="0" y="1058748"/>
                  </a:lnTo>
                  <a:lnTo>
                    <a:pt x="1689" y="1058748"/>
                  </a:lnTo>
                  <a:lnTo>
                    <a:pt x="1689" y="627824"/>
                  </a:lnTo>
                  <a:close/>
                </a:path>
                <a:path w="1904" h="1059179">
                  <a:moveTo>
                    <a:pt x="1689" y="0"/>
                  </a:moveTo>
                  <a:lnTo>
                    <a:pt x="0" y="0"/>
                  </a:lnTo>
                  <a:lnTo>
                    <a:pt x="0" y="24739"/>
                  </a:lnTo>
                  <a:lnTo>
                    <a:pt x="1689" y="24739"/>
                  </a:lnTo>
                  <a:lnTo>
                    <a:pt x="1689" y="0"/>
                  </a:lnTo>
                  <a:close/>
                </a:path>
              </a:pathLst>
            </a:custGeom>
            <a:solidFill>
              <a:srgbClr val="7A787D"/>
            </a:solidFill>
          </p:spPr>
          <p:txBody>
            <a:bodyPr wrap="square" lIns="0" tIns="0" rIns="0" bIns="0" rtlCol="0"/>
            <a:lstStyle/>
            <a:p>
              <a:endParaRPr lang="fr-FR" noProof="0" dirty="0"/>
            </a:p>
          </p:txBody>
        </p:sp>
        <p:sp>
          <p:nvSpPr>
            <p:cNvPr id="7911" name="object 7911"/>
            <p:cNvSpPr/>
            <p:nvPr/>
          </p:nvSpPr>
          <p:spPr>
            <a:xfrm>
              <a:off x="8805006" y="5347035"/>
              <a:ext cx="1905" cy="1059815"/>
            </a:xfrm>
            <a:custGeom>
              <a:avLst/>
              <a:gdLst/>
              <a:ahLst/>
              <a:cxnLst/>
              <a:rect l="l" t="t" r="r" b="b"/>
              <a:pathLst>
                <a:path w="1904" h="1059814">
                  <a:moveTo>
                    <a:pt x="1681" y="809106"/>
                  </a:moveTo>
                  <a:lnTo>
                    <a:pt x="1681" y="1058921"/>
                  </a:lnTo>
                </a:path>
                <a:path w="1904" h="1059814">
                  <a:moveTo>
                    <a:pt x="0" y="1059234"/>
                  </a:moveTo>
                  <a:lnTo>
                    <a:pt x="0" y="809106"/>
                  </a:lnTo>
                </a:path>
                <a:path w="1904" h="1059814">
                  <a:moveTo>
                    <a:pt x="1681" y="708776"/>
                  </a:moveTo>
                  <a:lnTo>
                    <a:pt x="1681" y="809106"/>
                  </a:lnTo>
                </a:path>
                <a:path w="1904" h="1059814">
                  <a:moveTo>
                    <a:pt x="0" y="809106"/>
                  </a:moveTo>
                  <a:lnTo>
                    <a:pt x="0" y="708776"/>
                  </a:lnTo>
                </a:path>
                <a:path w="1904" h="1059814">
                  <a:moveTo>
                    <a:pt x="1681" y="640196"/>
                  </a:moveTo>
                  <a:lnTo>
                    <a:pt x="1681" y="670676"/>
                  </a:lnTo>
                </a:path>
                <a:path w="1904" h="1059814">
                  <a:moveTo>
                    <a:pt x="0" y="670676"/>
                  </a:moveTo>
                  <a:lnTo>
                    <a:pt x="0" y="640196"/>
                  </a:lnTo>
                </a:path>
                <a:path w="1904" h="1059814">
                  <a:moveTo>
                    <a:pt x="1681" y="688456"/>
                  </a:moveTo>
                  <a:lnTo>
                    <a:pt x="1681" y="708776"/>
                  </a:lnTo>
                </a:path>
                <a:path w="1904" h="1059814">
                  <a:moveTo>
                    <a:pt x="0" y="708776"/>
                  </a:moveTo>
                  <a:lnTo>
                    <a:pt x="0" y="688456"/>
                  </a:lnTo>
                </a:path>
                <a:path w="1904" h="1059814">
                  <a:moveTo>
                    <a:pt x="1681" y="670676"/>
                  </a:moveTo>
                  <a:lnTo>
                    <a:pt x="1681" y="688456"/>
                  </a:lnTo>
                </a:path>
                <a:path w="1904" h="1059814">
                  <a:moveTo>
                    <a:pt x="0" y="688456"/>
                  </a:moveTo>
                  <a:lnTo>
                    <a:pt x="0" y="670676"/>
                  </a:lnTo>
                </a:path>
                <a:path w="1904" h="1059814">
                  <a:moveTo>
                    <a:pt x="1681" y="627999"/>
                  </a:moveTo>
                  <a:lnTo>
                    <a:pt x="1681" y="640196"/>
                  </a:lnTo>
                </a:path>
                <a:path w="1904" h="1059814">
                  <a:moveTo>
                    <a:pt x="0" y="640196"/>
                  </a:moveTo>
                  <a:lnTo>
                    <a:pt x="0" y="628207"/>
                  </a:lnTo>
                </a:path>
                <a:path w="1904" h="1059814">
                  <a:moveTo>
                    <a:pt x="1681" y="173"/>
                  </a:moveTo>
                  <a:lnTo>
                    <a:pt x="1681" y="25084"/>
                  </a:lnTo>
                </a:path>
                <a:path w="1904" h="1059814">
                  <a:moveTo>
                    <a:pt x="0" y="24919"/>
                  </a:moveTo>
                  <a:lnTo>
                    <a:pt x="0" y="0"/>
                  </a:lnTo>
                </a:path>
              </a:pathLst>
            </a:custGeom>
            <a:ln w="3175">
              <a:solidFill>
                <a:srgbClr val="7A787D"/>
              </a:solidFill>
            </a:ln>
          </p:spPr>
          <p:txBody>
            <a:bodyPr wrap="square" lIns="0" tIns="0" rIns="0" bIns="0" rtlCol="0"/>
            <a:lstStyle/>
            <a:p>
              <a:endParaRPr lang="fr-FR" noProof="0" dirty="0"/>
            </a:p>
          </p:txBody>
        </p:sp>
        <p:sp>
          <p:nvSpPr>
            <p:cNvPr id="7912" name="object 7912"/>
            <p:cNvSpPr/>
            <p:nvPr/>
          </p:nvSpPr>
          <p:spPr>
            <a:xfrm>
              <a:off x="8806688" y="5347589"/>
              <a:ext cx="3810" cy="1058545"/>
            </a:xfrm>
            <a:custGeom>
              <a:avLst/>
              <a:gdLst/>
              <a:ahLst/>
              <a:cxnLst/>
              <a:rect l="l" t="t" r="r" b="b"/>
              <a:pathLst>
                <a:path w="3809" h="1058545">
                  <a:moveTo>
                    <a:pt x="3594" y="626999"/>
                  </a:moveTo>
                  <a:lnTo>
                    <a:pt x="0" y="627456"/>
                  </a:lnTo>
                  <a:lnTo>
                    <a:pt x="0" y="1058379"/>
                  </a:lnTo>
                  <a:lnTo>
                    <a:pt x="3594" y="1057706"/>
                  </a:lnTo>
                  <a:lnTo>
                    <a:pt x="3594" y="626999"/>
                  </a:lnTo>
                  <a:close/>
                </a:path>
                <a:path w="3809" h="1058545">
                  <a:moveTo>
                    <a:pt x="3594" y="0"/>
                  </a:moveTo>
                  <a:lnTo>
                    <a:pt x="0" y="0"/>
                  </a:lnTo>
                  <a:lnTo>
                    <a:pt x="0" y="24536"/>
                  </a:lnTo>
                  <a:lnTo>
                    <a:pt x="3594" y="24536"/>
                  </a:lnTo>
                  <a:lnTo>
                    <a:pt x="3594" y="0"/>
                  </a:lnTo>
                  <a:close/>
                </a:path>
              </a:pathLst>
            </a:custGeom>
            <a:solidFill>
              <a:srgbClr val="79787D"/>
            </a:solidFill>
          </p:spPr>
          <p:txBody>
            <a:bodyPr wrap="square" lIns="0" tIns="0" rIns="0" bIns="0" rtlCol="0"/>
            <a:lstStyle/>
            <a:p>
              <a:endParaRPr lang="fr-FR" noProof="0" dirty="0"/>
            </a:p>
          </p:txBody>
        </p:sp>
        <p:sp>
          <p:nvSpPr>
            <p:cNvPr id="7913" name="object 7913"/>
            <p:cNvSpPr/>
            <p:nvPr/>
          </p:nvSpPr>
          <p:spPr>
            <a:xfrm>
              <a:off x="8806687" y="5347208"/>
              <a:ext cx="3810" cy="1059180"/>
            </a:xfrm>
            <a:custGeom>
              <a:avLst/>
              <a:gdLst/>
              <a:ahLst/>
              <a:cxnLst/>
              <a:rect l="l" t="t" r="r" b="b"/>
              <a:pathLst>
                <a:path w="3809" h="1059179">
                  <a:moveTo>
                    <a:pt x="3602" y="808933"/>
                  </a:moveTo>
                  <a:lnTo>
                    <a:pt x="3602" y="1058076"/>
                  </a:lnTo>
                </a:path>
                <a:path w="3809" h="1059179">
                  <a:moveTo>
                    <a:pt x="0" y="1058748"/>
                  </a:moveTo>
                  <a:lnTo>
                    <a:pt x="0" y="808933"/>
                  </a:lnTo>
                </a:path>
                <a:path w="3809" h="1059179">
                  <a:moveTo>
                    <a:pt x="3602" y="708603"/>
                  </a:moveTo>
                  <a:lnTo>
                    <a:pt x="3602" y="808933"/>
                  </a:lnTo>
                </a:path>
                <a:path w="3809" h="1059179">
                  <a:moveTo>
                    <a:pt x="0" y="808933"/>
                  </a:moveTo>
                  <a:lnTo>
                    <a:pt x="0" y="708603"/>
                  </a:lnTo>
                </a:path>
                <a:path w="3809" h="1059179">
                  <a:moveTo>
                    <a:pt x="3602" y="640023"/>
                  </a:moveTo>
                  <a:lnTo>
                    <a:pt x="3602" y="670503"/>
                  </a:lnTo>
                </a:path>
                <a:path w="3809" h="1059179">
                  <a:moveTo>
                    <a:pt x="0" y="670503"/>
                  </a:moveTo>
                  <a:lnTo>
                    <a:pt x="0" y="640023"/>
                  </a:lnTo>
                </a:path>
                <a:path w="3809" h="1059179">
                  <a:moveTo>
                    <a:pt x="3602" y="688283"/>
                  </a:moveTo>
                  <a:lnTo>
                    <a:pt x="3602" y="708603"/>
                  </a:lnTo>
                </a:path>
                <a:path w="3809" h="1059179">
                  <a:moveTo>
                    <a:pt x="0" y="708603"/>
                  </a:moveTo>
                  <a:lnTo>
                    <a:pt x="0" y="688283"/>
                  </a:lnTo>
                </a:path>
                <a:path w="3809" h="1059179">
                  <a:moveTo>
                    <a:pt x="3602" y="670503"/>
                  </a:moveTo>
                  <a:lnTo>
                    <a:pt x="3602" y="688283"/>
                  </a:lnTo>
                </a:path>
                <a:path w="3809" h="1059179">
                  <a:moveTo>
                    <a:pt x="0" y="688283"/>
                  </a:moveTo>
                  <a:lnTo>
                    <a:pt x="0" y="670503"/>
                  </a:lnTo>
                </a:path>
                <a:path w="3809" h="1059179">
                  <a:moveTo>
                    <a:pt x="3602" y="627379"/>
                  </a:moveTo>
                  <a:lnTo>
                    <a:pt x="3602" y="640023"/>
                  </a:lnTo>
                </a:path>
                <a:path w="3809" h="1059179">
                  <a:moveTo>
                    <a:pt x="0" y="640023"/>
                  </a:moveTo>
                  <a:lnTo>
                    <a:pt x="0" y="627825"/>
                  </a:lnTo>
                </a:path>
                <a:path w="3809" h="1059179">
                  <a:moveTo>
                    <a:pt x="3602" y="371"/>
                  </a:moveTo>
                  <a:lnTo>
                    <a:pt x="3602" y="25267"/>
                  </a:lnTo>
                </a:path>
                <a:path w="3809" h="1059179">
                  <a:moveTo>
                    <a:pt x="0" y="24911"/>
                  </a:moveTo>
                  <a:lnTo>
                    <a:pt x="0" y="0"/>
                  </a:lnTo>
                </a:path>
              </a:pathLst>
            </a:custGeom>
            <a:ln w="3175">
              <a:solidFill>
                <a:srgbClr val="79787D"/>
              </a:solidFill>
            </a:ln>
          </p:spPr>
          <p:txBody>
            <a:bodyPr wrap="square" lIns="0" tIns="0" rIns="0" bIns="0" rtlCol="0"/>
            <a:lstStyle/>
            <a:p>
              <a:endParaRPr lang="fr-FR" noProof="0" dirty="0"/>
            </a:p>
          </p:txBody>
        </p:sp>
        <p:sp>
          <p:nvSpPr>
            <p:cNvPr id="7914" name="object 7914"/>
            <p:cNvSpPr/>
            <p:nvPr/>
          </p:nvSpPr>
          <p:spPr>
            <a:xfrm>
              <a:off x="8810282" y="5347957"/>
              <a:ext cx="3810" cy="1057910"/>
            </a:xfrm>
            <a:custGeom>
              <a:avLst/>
              <a:gdLst/>
              <a:ahLst/>
              <a:cxnLst/>
              <a:rect l="l" t="t" r="r" b="b"/>
              <a:pathLst>
                <a:path w="3809" h="1057910">
                  <a:moveTo>
                    <a:pt x="3606" y="625932"/>
                  </a:moveTo>
                  <a:lnTo>
                    <a:pt x="177" y="626630"/>
                  </a:lnTo>
                  <a:lnTo>
                    <a:pt x="0" y="626630"/>
                  </a:lnTo>
                  <a:lnTo>
                    <a:pt x="0" y="1057338"/>
                  </a:lnTo>
                  <a:lnTo>
                    <a:pt x="3606" y="1056665"/>
                  </a:lnTo>
                  <a:lnTo>
                    <a:pt x="3606" y="625932"/>
                  </a:lnTo>
                  <a:close/>
                </a:path>
                <a:path w="3809" h="1057910">
                  <a:moveTo>
                    <a:pt x="3606" y="0"/>
                  </a:moveTo>
                  <a:lnTo>
                    <a:pt x="0" y="0"/>
                  </a:lnTo>
                  <a:lnTo>
                    <a:pt x="0" y="24599"/>
                  </a:lnTo>
                  <a:lnTo>
                    <a:pt x="3606" y="24599"/>
                  </a:lnTo>
                  <a:lnTo>
                    <a:pt x="3606" y="0"/>
                  </a:lnTo>
                  <a:close/>
                </a:path>
              </a:pathLst>
            </a:custGeom>
            <a:solidFill>
              <a:srgbClr val="79787D"/>
            </a:solidFill>
          </p:spPr>
          <p:txBody>
            <a:bodyPr wrap="square" lIns="0" tIns="0" rIns="0" bIns="0" rtlCol="0"/>
            <a:lstStyle/>
            <a:p>
              <a:endParaRPr lang="fr-FR" noProof="0" dirty="0"/>
            </a:p>
          </p:txBody>
        </p:sp>
        <p:sp>
          <p:nvSpPr>
            <p:cNvPr id="7915" name="object 7915"/>
            <p:cNvSpPr/>
            <p:nvPr/>
          </p:nvSpPr>
          <p:spPr>
            <a:xfrm>
              <a:off x="8810290" y="5347579"/>
              <a:ext cx="3810" cy="1057910"/>
            </a:xfrm>
            <a:custGeom>
              <a:avLst/>
              <a:gdLst/>
              <a:ahLst/>
              <a:cxnLst/>
              <a:rect l="l" t="t" r="r" b="b"/>
              <a:pathLst>
                <a:path w="3809" h="1057910">
                  <a:moveTo>
                    <a:pt x="3602" y="808562"/>
                  </a:moveTo>
                  <a:lnTo>
                    <a:pt x="3602" y="1057034"/>
                  </a:lnTo>
                </a:path>
                <a:path w="3809" h="1057910">
                  <a:moveTo>
                    <a:pt x="0" y="1057705"/>
                  </a:moveTo>
                  <a:lnTo>
                    <a:pt x="0" y="808562"/>
                  </a:lnTo>
                </a:path>
                <a:path w="3809" h="1057910">
                  <a:moveTo>
                    <a:pt x="3602" y="708232"/>
                  </a:moveTo>
                  <a:lnTo>
                    <a:pt x="3602" y="808562"/>
                  </a:lnTo>
                </a:path>
                <a:path w="3809" h="1057910">
                  <a:moveTo>
                    <a:pt x="0" y="808562"/>
                  </a:moveTo>
                  <a:lnTo>
                    <a:pt x="0" y="708232"/>
                  </a:lnTo>
                </a:path>
                <a:path w="3809" h="1057910">
                  <a:moveTo>
                    <a:pt x="3602" y="639652"/>
                  </a:moveTo>
                  <a:lnTo>
                    <a:pt x="3602" y="670132"/>
                  </a:lnTo>
                </a:path>
                <a:path w="3809" h="1057910">
                  <a:moveTo>
                    <a:pt x="0" y="670132"/>
                  </a:moveTo>
                  <a:lnTo>
                    <a:pt x="0" y="639652"/>
                  </a:lnTo>
                </a:path>
                <a:path w="3809" h="1057910">
                  <a:moveTo>
                    <a:pt x="3602" y="687912"/>
                  </a:moveTo>
                  <a:lnTo>
                    <a:pt x="3602" y="708232"/>
                  </a:lnTo>
                </a:path>
                <a:path w="3809" h="1057910">
                  <a:moveTo>
                    <a:pt x="0" y="708232"/>
                  </a:moveTo>
                  <a:lnTo>
                    <a:pt x="0" y="687912"/>
                  </a:lnTo>
                </a:path>
                <a:path w="3809" h="1057910">
                  <a:moveTo>
                    <a:pt x="3602" y="670132"/>
                  </a:moveTo>
                  <a:lnTo>
                    <a:pt x="3602" y="687912"/>
                  </a:lnTo>
                </a:path>
                <a:path w="3809" h="1057910">
                  <a:moveTo>
                    <a:pt x="0" y="687912"/>
                  </a:moveTo>
                  <a:lnTo>
                    <a:pt x="0" y="670132"/>
                  </a:lnTo>
                </a:path>
                <a:path w="3809" h="1057910">
                  <a:moveTo>
                    <a:pt x="3602" y="626300"/>
                  </a:moveTo>
                  <a:lnTo>
                    <a:pt x="3602" y="639652"/>
                  </a:lnTo>
                </a:path>
                <a:path w="3809" h="1057910">
                  <a:moveTo>
                    <a:pt x="0" y="639652"/>
                  </a:moveTo>
                  <a:lnTo>
                    <a:pt x="0" y="627008"/>
                  </a:lnTo>
                </a:path>
                <a:path w="3809" h="1057910">
                  <a:moveTo>
                    <a:pt x="3602" y="371"/>
                  </a:moveTo>
                  <a:lnTo>
                    <a:pt x="3602" y="25322"/>
                  </a:lnTo>
                </a:path>
                <a:path w="3809" h="1057910">
                  <a:moveTo>
                    <a:pt x="0" y="24895"/>
                  </a:moveTo>
                  <a:lnTo>
                    <a:pt x="0" y="0"/>
                  </a:lnTo>
                </a:path>
              </a:pathLst>
            </a:custGeom>
            <a:ln w="3175">
              <a:solidFill>
                <a:srgbClr val="79787D"/>
              </a:solidFill>
            </a:ln>
          </p:spPr>
          <p:txBody>
            <a:bodyPr wrap="square" lIns="0" tIns="0" rIns="0" bIns="0" rtlCol="0"/>
            <a:lstStyle/>
            <a:p>
              <a:endParaRPr lang="fr-FR" noProof="0" dirty="0"/>
            </a:p>
          </p:txBody>
        </p:sp>
        <p:sp>
          <p:nvSpPr>
            <p:cNvPr id="7916" name="object 7916"/>
            <p:cNvSpPr/>
            <p:nvPr/>
          </p:nvSpPr>
          <p:spPr>
            <a:xfrm>
              <a:off x="8813889" y="5348160"/>
              <a:ext cx="2540" cy="1056640"/>
            </a:xfrm>
            <a:custGeom>
              <a:avLst/>
              <a:gdLst/>
              <a:ahLst/>
              <a:cxnLst/>
              <a:rect l="l" t="t" r="r" b="b"/>
              <a:pathLst>
                <a:path w="2540" h="1056639">
                  <a:moveTo>
                    <a:pt x="1917" y="625322"/>
                  </a:moveTo>
                  <a:lnTo>
                    <a:pt x="0" y="625729"/>
                  </a:lnTo>
                  <a:lnTo>
                    <a:pt x="0" y="1056106"/>
                  </a:lnTo>
                  <a:lnTo>
                    <a:pt x="1917" y="1056106"/>
                  </a:lnTo>
                  <a:lnTo>
                    <a:pt x="1917" y="625322"/>
                  </a:lnTo>
                  <a:close/>
                </a:path>
                <a:path w="2540" h="1056639">
                  <a:moveTo>
                    <a:pt x="1917" y="0"/>
                  </a:moveTo>
                  <a:lnTo>
                    <a:pt x="0" y="0"/>
                  </a:lnTo>
                  <a:lnTo>
                    <a:pt x="0" y="24752"/>
                  </a:lnTo>
                  <a:lnTo>
                    <a:pt x="1917" y="24752"/>
                  </a:lnTo>
                  <a:lnTo>
                    <a:pt x="1917" y="0"/>
                  </a:lnTo>
                  <a:close/>
                </a:path>
              </a:pathLst>
            </a:custGeom>
            <a:solidFill>
              <a:srgbClr val="79787D"/>
            </a:solidFill>
          </p:spPr>
          <p:txBody>
            <a:bodyPr wrap="square" lIns="0" tIns="0" rIns="0" bIns="0" rtlCol="0"/>
            <a:lstStyle/>
            <a:p>
              <a:endParaRPr lang="fr-FR" noProof="0" dirty="0"/>
            </a:p>
          </p:txBody>
        </p:sp>
        <p:sp>
          <p:nvSpPr>
            <p:cNvPr id="7917" name="object 7917"/>
            <p:cNvSpPr/>
            <p:nvPr/>
          </p:nvSpPr>
          <p:spPr>
            <a:xfrm>
              <a:off x="8813894" y="5347950"/>
              <a:ext cx="2540" cy="1057275"/>
            </a:xfrm>
            <a:custGeom>
              <a:avLst/>
              <a:gdLst/>
              <a:ahLst/>
              <a:cxnLst/>
              <a:rect l="l" t="t" r="r" b="b"/>
              <a:pathLst>
                <a:path w="2540" h="1057275">
                  <a:moveTo>
                    <a:pt x="1921" y="808191"/>
                  </a:moveTo>
                  <a:lnTo>
                    <a:pt x="1921" y="1056305"/>
                  </a:lnTo>
                </a:path>
                <a:path w="2540" h="1057275">
                  <a:moveTo>
                    <a:pt x="0" y="1056663"/>
                  </a:moveTo>
                  <a:lnTo>
                    <a:pt x="0" y="808191"/>
                  </a:lnTo>
                </a:path>
                <a:path w="2540" h="1057275">
                  <a:moveTo>
                    <a:pt x="1921" y="707861"/>
                  </a:moveTo>
                  <a:lnTo>
                    <a:pt x="1921" y="808191"/>
                  </a:lnTo>
                </a:path>
                <a:path w="2540" h="1057275">
                  <a:moveTo>
                    <a:pt x="0" y="808191"/>
                  </a:moveTo>
                  <a:lnTo>
                    <a:pt x="0" y="707861"/>
                  </a:lnTo>
                </a:path>
                <a:path w="2540" h="1057275">
                  <a:moveTo>
                    <a:pt x="1921" y="639281"/>
                  </a:moveTo>
                  <a:lnTo>
                    <a:pt x="1921" y="669761"/>
                  </a:lnTo>
                </a:path>
                <a:path w="2540" h="1057275">
                  <a:moveTo>
                    <a:pt x="0" y="669761"/>
                  </a:moveTo>
                  <a:lnTo>
                    <a:pt x="0" y="639281"/>
                  </a:lnTo>
                </a:path>
                <a:path w="2540" h="1057275">
                  <a:moveTo>
                    <a:pt x="1921" y="687541"/>
                  </a:moveTo>
                  <a:lnTo>
                    <a:pt x="1921" y="707861"/>
                  </a:lnTo>
                </a:path>
                <a:path w="2540" h="1057275">
                  <a:moveTo>
                    <a:pt x="0" y="707861"/>
                  </a:moveTo>
                  <a:lnTo>
                    <a:pt x="0" y="687541"/>
                  </a:lnTo>
                </a:path>
                <a:path w="2540" h="1057275">
                  <a:moveTo>
                    <a:pt x="1921" y="669761"/>
                  </a:moveTo>
                  <a:lnTo>
                    <a:pt x="1921" y="687541"/>
                  </a:lnTo>
                </a:path>
                <a:path w="2540" h="1057275">
                  <a:moveTo>
                    <a:pt x="0" y="687541"/>
                  </a:moveTo>
                  <a:lnTo>
                    <a:pt x="0" y="669761"/>
                  </a:lnTo>
                </a:path>
                <a:path w="2540" h="1057275">
                  <a:moveTo>
                    <a:pt x="1921" y="625531"/>
                  </a:moveTo>
                  <a:lnTo>
                    <a:pt x="1921" y="639281"/>
                  </a:lnTo>
                </a:path>
                <a:path w="2540" h="1057275">
                  <a:moveTo>
                    <a:pt x="0" y="639281"/>
                  </a:moveTo>
                  <a:lnTo>
                    <a:pt x="0" y="625928"/>
                  </a:lnTo>
                </a:path>
                <a:path w="2540" h="1057275">
                  <a:moveTo>
                    <a:pt x="1921" y="197"/>
                  </a:moveTo>
                  <a:lnTo>
                    <a:pt x="1921" y="25189"/>
                  </a:lnTo>
                </a:path>
                <a:path w="2540" h="1057275">
                  <a:moveTo>
                    <a:pt x="0" y="24951"/>
                  </a:moveTo>
                  <a:lnTo>
                    <a:pt x="0" y="0"/>
                  </a:lnTo>
                </a:path>
              </a:pathLst>
            </a:custGeom>
            <a:ln w="3175">
              <a:solidFill>
                <a:srgbClr val="79787D"/>
              </a:solidFill>
            </a:ln>
          </p:spPr>
          <p:txBody>
            <a:bodyPr wrap="square" lIns="0" tIns="0" rIns="0" bIns="0" rtlCol="0"/>
            <a:lstStyle/>
            <a:p>
              <a:endParaRPr lang="fr-FR" noProof="0" dirty="0"/>
            </a:p>
          </p:txBody>
        </p:sp>
        <p:sp>
          <p:nvSpPr>
            <p:cNvPr id="7918" name="object 7918"/>
            <p:cNvSpPr/>
            <p:nvPr/>
          </p:nvSpPr>
          <p:spPr>
            <a:xfrm>
              <a:off x="8815806" y="5348528"/>
              <a:ext cx="3810" cy="1056005"/>
            </a:xfrm>
            <a:custGeom>
              <a:avLst/>
              <a:gdLst/>
              <a:ahLst/>
              <a:cxnLst/>
              <a:rect l="l" t="t" r="r" b="b"/>
              <a:pathLst>
                <a:path w="3809" h="1056004">
                  <a:moveTo>
                    <a:pt x="3606" y="624217"/>
                  </a:moveTo>
                  <a:lnTo>
                    <a:pt x="0" y="624954"/>
                  </a:lnTo>
                  <a:lnTo>
                    <a:pt x="0" y="1055738"/>
                  </a:lnTo>
                  <a:lnTo>
                    <a:pt x="3606" y="1055065"/>
                  </a:lnTo>
                  <a:lnTo>
                    <a:pt x="3606" y="624217"/>
                  </a:lnTo>
                  <a:close/>
                </a:path>
                <a:path w="3809" h="1056004">
                  <a:moveTo>
                    <a:pt x="3606" y="0"/>
                  </a:moveTo>
                  <a:lnTo>
                    <a:pt x="0" y="0"/>
                  </a:lnTo>
                  <a:lnTo>
                    <a:pt x="0" y="24612"/>
                  </a:lnTo>
                  <a:lnTo>
                    <a:pt x="3606" y="25057"/>
                  </a:lnTo>
                  <a:lnTo>
                    <a:pt x="3606" y="0"/>
                  </a:lnTo>
                  <a:close/>
                </a:path>
              </a:pathLst>
            </a:custGeom>
            <a:solidFill>
              <a:srgbClr val="79787D"/>
            </a:solidFill>
          </p:spPr>
          <p:txBody>
            <a:bodyPr wrap="square" lIns="0" tIns="0" rIns="0" bIns="0" rtlCol="0"/>
            <a:lstStyle/>
            <a:p>
              <a:endParaRPr lang="fr-FR" noProof="0" dirty="0"/>
            </a:p>
          </p:txBody>
        </p:sp>
        <p:sp>
          <p:nvSpPr>
            <p:cNvPr id="7919" name="object 7919"/>
            <p:cNvSpPr/>
            <p:nvPr/>
          </p:nvSpPr>
          <p:spPr>
            <a:xfrm>
              <a:off x="8815815" y="5348148"/>
              <a:ext cx="3810" cy="1056640"/>
            </a:xfrm>
            <a:custGeom>
              <a:avLst/>
              <a:gdLst/>
              <a:ahLst/>
              <a:cxnLst/>
              <a:rect l="l" t="t" r="r" b="b"/>
              <a:pathLst>
                <a:path w="3809" h="1056639">
                  <a:moveTo>
                    <a:pt x="3602" y="807993"/>
                  </a:moveTo>
                  <a:lnTo>
                    <a:pt x="3602" y="1055435"/>
                  </a:lnTo>
                </a:path>
                <a:path w="3809" h="1056639">
                  <a:moveTo>
                    <a:pt x="0" y="1056107"/>
                  </a:moveTo>
                  <a:lnTo>
                    <a:pt x="0" y="807993"/>
                  </a:lnTo>
                </a:path>
                <a:path w="3809" h="1056639">
                  <a:moveTo>
                    <a:pt x="3602" y="707663"/>
                  </a:moveTo>
                  <a:lnTo>
                    <a:pt x="3602" y="807993"/>
                  </a:lnTo>
                </a:path>
                <a:path w="3809" h="1056639">
                  <a:moveTo>
                    <a:pt x="0" y="807993"/>
                  </a:moveTo>
                  <a:lnTo>
                    <a:pt x="0" y="707663"/>
                  </a:lnTo>
                </a:path>
                <a:path w="3809" h="1056639">
                  <a:moveTo>
                    <a:pt x="3602" y="639083"/>
                  </a:moveTo>
                  <a:lnTo>
                    <a:pt x="3602" y="669563"/>
                  </a:lnTo>
                </a:path>
                <a:path w="3809" h="1056639">
                  <a:moveTo>
                    <a:pt x="0" y="669563"/>
                  </a:moveTo>
                  <a:lnTo>
                    <a:pt x="0" y="639083"/>
                  </a:lnTo>
                </a:path>
                <a:path w="3809" h="1056639">
                  <a:moveTo>
                    <a:pt x="3602" y="687343"/>
                  </a:moveTo>
                  <a:lnTo>
                    <a:pt x="3602" y="707663"/>
                  </a:lnTo>
                </a:path>
                <a:path w="3809" h="1056639">
                  <a:moveTo>
                    <a:pt x="0" y="707663"/>
                  </a:moveTo>
                  <a:lnTo>
                    <a:pt x="0" y="687343"/>
                  </a:lnTo>
                </a:path>
                <a:path w="3809" h="1056639">
                  <a:moveTo>
                    <a:pt x="3602" y="669563"/>
                  </a:moveTo>
                  <a:lnTo>
                    <a:pt x="3602" y="687343"/>
                  </a:lnTo>
                </a:path>
                <a:path w="3809" h="1056639">
                  <a:moveTo>
                    <a:pt x="0" y="687343"/>
                  </a:moveTo>
                  <a:lnTo>
                    <a:pt x="0" y="669563"/>
                  </a:lnTo>
                </a:path>
                <a:path w="3809" h="1056639">
                  <a:moveTo>
                    <a:pt x="3602" y="624588"/>
                  </a:moveTo>
                  <a:lnTo>
                    <a:pt x="3602" y="639083"/>
                  </a:lnTo>
                </a:path>
                <a:path w="3809" h="1056639">
                  <a:moveTo>
                    <a:pt x="0" y="639083"/>
                  </a:moveTo>
                  <a:lnTo>
                    <a:pt x="0" y="625333"/>
                  </a:lnTo>
                </a:path>
                <a:path w="3809" h="1056639">
                  <a:moveTo>
                    <a:pt x="3602" y="371"/>
                  </a:moveTo>
                  <a:lnTo>
                    <a:pt x="3602" y="25437"/>
                  </a:lnTo>
                </a:path>
                <a:path w="3809" h="1056639">
                  <a:moveTo>
                    <a:pt x="0" y="24991"/>
                  </a:moveTo>
                  <a:lnTo>
                    <a:pt x="0" y="0"/>
                  </a:lnTo>
                </a:path>
              </a:pathLst>
            </a:custGeom>
            <a:ln w="3175">
              <a:solidFill>
                <a:srgbClr val="79787D"/>
              </a:solidFill>
            </a:ln>
          </p:spPr>
          <p:txBody>
            <a:bodyPr wrap="square" lIns="0" tIns="0" rIns="0" bIns="0" rtlCol="0"/>
            <a:lstStyle/>
            <a:p>
              <a:endParaRPr lang="fr-FR" noProof="0" dirty="0"/>
            </a:p>
          </p:txBody>
        </p:sp>
        <p:sp>
          <p:nvSpPr>
            <p:cNvPr id="7920" name="object 7920"/>
            <p:cNvSpPr/>
            <p:nvPr/>
          </p:nvSpPr>
          <p:spPr>
            <a:xfrm>
              <a:off x="8819413" y="5348897"/>
              <a:ext cx="3810" cy="1054735"/>
            </a:xfrm>
            <a:custGeom>
              <a:avLst/>
              <a:gdLst/>
              <a:ahLst/>
              <a:cxnLst/>
              <a:rect l="l" t="t" r="r" b="b"/>
              <a:pathLst>
                <a:path w="3809" h="1054735">
                  <a:moveTo>
                    <a:pt x="3606" y="623100"/>
                  </a:moveTo>
                  <a:lnTo>
                    <a:pt x="0" y="623849"/>
                  </a:lnTo>
                  <a:lnTo>
                    <a:pt x="0" y="1054696"/>
                  </a:lnTo>
                  <a:lnTo>
                    <a:pt x="3606" y="1054023"/>
                  </a:lnTo>
                  <a:lnTo>
                    <a:pt x="3606" y="623100"/>
                  </a:lnTo>
                  <a:close/>
                </a:path>
                <a:path w="3809" h="1054735">
                  <a:moveTo>
                    <a:pt x="3606" y="0"/>
                  </a:moveTo>
                  <a:lnTo>
                    <a:pt x="0" y="0"/>
                  </a:lnTo>
                  <a:lnTo>
                    <a:pt x="0" y="24688"/>
                  </a:lnTo>
                  <a:lnTo>
                    <a:pt x="3606" y="25146"/>
                  </a:lnTo>
                  <a:lnTo>
                    <a:pt x="3606" y="0"/>
                  </a:lnTo>
                  <a:close/>
                </a:path>
              </a:pathLst>
            </a:custGeom>
            <a:solidFill>
              <a:srgbClr val="79787C"/>
            </a:solidFill>
          </p:spPr>
          <p:txBody>
            <a:bodyPr wrap="square" lIns="0" tIns="0" rIns="0" bIns="0" rtlCol="0"/>
            <a:lstStyle/>
            <a:p>
              <a:endParaRPr lang="fr-FR" noProof="0" dirty="0"/>
            </a:p>
          </p:txBody>
        </p:sp>
        <p:sp>
          <p:nvSpPr>
            <p:cNvPr id="7921" name="object 7921"/>
            <p:cNvSpPr/>
            <p:nvPr/>
          </p:nvSpPr>
          <p:spPr>
            <a:xfrm>
              <a:off x="8819418" y="5348520"/>
              <a:ext cx="3810" cy="1055370"/>
            </a:xfrm>
            <a:custGeom>
              <a:avLst/>
              <a:gdLst/>
              <a:ahLst/>
              <a:cxnLst/>
              <a:rect l="l" t="t" r="r" b="b"/>
              <a:pathLst>
                <a:path w="3809" h="1055370">
                  <a:moveTo>
                    <a:pt x="3602" y="807622"/>
                  </a:moveTo>
                  <a:lnTo>
                    <a:pt x="3602" y="1054393"/>
                  </a:lnTo>
                </a:path>
                <a:path w="3809" h="1055370">
                  <a:moveTo>
                    <a:pt x="0" y="1055064"/>
                  </a:moveTo>
                  <a:lnTo>
                    <a:pt x="0" y="807622"/>
                  </a:lnTo>
                </a:path>
                <a:path w="3809" h="1055370">
                  <a:moveTo>
                    <a:pt x="3602" y="707292"/>
                  </a:moveTo>
                  <a:lnTo>
                    <a:pt x="3602" y="807622"/>
                  </a:lnTo>
                </a:path>
                <a:path w="3809" h="1055370">
                  <a:moveTo>
                    <a:pt x="0" y="807622"/>
                  </a:moveTo>
                  <a:lnTo>
                    <a:pt x="0" y="707292"/>
                  </a:lnTo>
                </a:path>
                <a:path w="3809" h="1055370">
                  <a:moveTo>
                    <a:pt x="3602" y="638712"/>
                  </a:moveTo>
                  <a:lnTo>
                    <a:pt x="3602" y="669192"/>
                  </a:lnTo>
                </a:path>
                <a:path w="3809" h="1055370">
                  <a:moveTo>
                    <a:pt x="0" y="669192"/>
                  </a:moveTo>
                  <a:lnTo>
                    <a:pt x="0" y="638712"/>
                  </a:lnTo>
                </a:path>
                <a:path w="3809" h="1055370">
                  <a:moveTo>
                    <a:pt x="3602" y="686972"/>
                  </a:moveTo>
                  <a:lnTo>
                    <a:pt x="3602" y="707292"/>
                  </a:lnTo>
                </a:path>
                <a:path w="3809" h="1055370">
                  <a:moveTo>
                    <a:pt x="0" y="707292"/>
                  </a:moveTo>
                  <a:lnTo>
                    <a:pt x="0" y="686972"/>
                  </a:lnTo>
                </a:path>
                <a:path w="3809" h="1055370">
                  <a:moveTo>
                    <a:pt x="3602" y="669192"/>
                  </a:moveTo>
                  <a:lnTo>
                    <a:pt x="3602" y="686972"/>
                  </a:lnTo>
                </a:path>
                <a:path w="3809" h="1055370">
                  <a:moveTo>
                    <a:pt x="0" y="686972"/>
                  </a:moveTo>
                  <a:lnTo>
                    <a:pt x="0" y="669192"/>
                  </a:lnTo>
                </a:path>
                <a:path w="3809" h="1055370">
                  <a:moveTo>
                    <a:pt x="3602" y="623471"/>
                  </a:moveTo>
                  <a:lnTo>
                    <a:pt x="3602" y="638712"/>
                  </a:lnTo>
                </a:path>
                <a:path w="3809" h="1055370">
                  <a:moveTo>
                    <a:pt x="0" y="638712"/>
                  </a:moveTo>
                  <a:lnTo>
                    <a:pt x="0" y="624217"/>
                  </a:lnTo>
                </a:path>
                <a:path w="3809" h="1055370">
                  <a:moveTo>
                    <a:pt x="3602" y="371"/>
                  </a:moveTo>
                  <a:lnTo>
                    <a:pt x="3602" y="25511"/>
                  </a:lnTo>
                </a:path>
                <a:path w="3809" h="1055370">
                  <a:moveTo>
                    <a:pt x="0" y="25065"/>
                  </a:moveTo>
                  <a:lnTo>
                    <a:pt x="0" y="0"/>
                  </a:lnTo>
                </a:path>
              </a:pathLst>
            </a:custGeom>
            <a:ln w="3175">
              <a:solidFill>
                <a:srgbClr val="79787C"/>
              </a:solidFill>
            </a:ln>
          </p:spPr>
          <p:txBody>
            <a:bodyPr wrap="square" lIns="0" tIns="0" rIns="0" bIns="0" rtlCol="0"/>
            <a:lstStyle/>
            <a:p>
              <a:endParaRPr lang="fr-FR" noProof="0" dirty="0"/>
            </a:p>
          </p:txBody>
        </p:sp>
        <p:sp>
          <p:nvSpPr>
            <p:cNvPr id="7922" name="object 7922"/>
            <p:cNvSpPr/>
            <p:nvPr/>
          </p:nvSpPr>
          <p:spPr>
            <a:xfrm>
              <a:off x="8823020" y="5349265"/>
              <a:ext cx="3810" cy="1054100"/>
            </a:xfrm>
            <a:custGeom>
              <a:avLst/>
              <a:gdLst/>
              <a:ahLst/>
              <a:cxnLst/>
              <a:rect l="l" t="t" r="r" b="b"/>
              <a:pathLst>
                <a:path w="3809" h="1054100">
                  <a:moveTo>
                    <a:pt x="3594" y="621982"/>
                  </a:moveTo>
                  <a:lnTo>
                    <a:pt x="0" y="622731"/>
                  </a:lnTo>
                  <a:lnTo>
                    <a:pt x="0" y="1053655"/>
                  </a:lnTo>
                  <a:lnTo>
                    <a:pt x="3594" y="1052982"/>
                  </a:lnTo>
                  <a:lnTo>
                    <a:pt x="3594" y="621982"/>
                  </a:lnTo>
                  <a:close/>
                </a:path>
                <a:path w="3809" h="1054100">
                  <a:moveTo>
                    <a:pt x="3594" y="0"/>
                  </a:moveTo>
                  <a:lnTo>
                    <a:pt x="0" y="0"/>
                  </a:lnTo>
                  <a:lnTo>
                    <a:pt x="0" y="24777"/>
                  </a:lnTo>
                  <a:lnTo>
                    <a:pt x="3594" y="25222"/>
                  </a:lnTo>
                  <a:lnTo>
                    <a:pt x="3594" y="0"/>
                  </a:lnTo>
                  <a:close/>
                </a:path>
              </a:pathLst>
            </a:custGeom>
            <a:solidFill>
              <a:srgbClr val="79787C"/>
            </a:solidFill>
          </p:spPr>
          <p:txBody>
            <a:bodyPr wrap="square" lIns="0" tIns="0" rIns="0" bIns="0" rtlCol="0"/>
            <a:lstStyle/>
            <a:p>
              <a:endParaRPr lang="fr-FR" noProof="0" dirty="0"/>
            </a:p>
          </p:txBody>
        </p:sp>
        <p:sp>
          <p:nvSpPr>
            <p:cNvPr id="7923" name="object 7923"/>
            <p:cNvSpPr/>
            <p:nvPr/>
          </p:nvSpPr>
          <p:spPr>
            <a:xfrm>
              <a:off x="8823021" y="5348890"/>
              <a:ext cx="3810" cy="1054100"/>
            </a:xfrm>
            <a:custGeom>
              <a:avLst/>
              <a:gdLst/>
              <a:ahLst/>
              <a:cxnLst/>
              <a:rect l="l" t="t" r="r" b="b"/>
              <a:pathLst>
                <a:path w="3809" h="1054100">
                  <a:moveTo>
                    <a:pt x="3602" y="807250"/>
                  </a:moveTo>
                  <a:lnTo>
                    <a:pt x="3602" y="1053351"/>
                  </a:lnTo>
                </a:path>
                <a:path w="3809" h="1054100">
                  <a:moveTo>
                    <a:pt x="0" y="1054022"/>
                  </a:moveTo>
                  <a:lnTo>
                    <a:pt x="0" y="807250"/>
                  </a:lnTo>
                </a:path>
                <a:path w="3809" h="1054100">
                  <a:moveTo>
                    <a:pt x="3602" y="706920"/>
                  </a:moveTo>
                  <a:lnTo>
                    <a:pt x="3602" y="807250"/>
                  </a:lnTo>
                </a:path>
                <a:path w="3809" h="1054100">
                  <a:moveTo>
                    <a:pt x="0" y="807250"/>
                  </a:moveTo>
                  <a:lnTo>
                    <a:pt x="0" y="706920"/>
                  </a:lnTo>
                </a:path>
                <a:path w="3809" h="1054100">
                  <a:moveTo>
                    <a:pt x="3602" y="638340"/>
                  </a:moveTo>
                  <a:lnTo>
                    <a:pt x="3602" y="668820"/>
                  </a:lnTo>
                </a:path>
                <a:path w="3809" h="1054100">
                  <a:moveTo>
                    <a:pt x="0" y="668820"/>
                  </a:moveTo>
                  <a:lnTo>
                    <a:pt x="0" y="638340"/>
                  </a:lnTo>
                </a:path>
                <a:path w="3809" h="1054100">
                  <a:moveTo>
                    <a:pt x="3602" y="686600"/>
                  </a:moveTo>
                  <a:lnTo>
                    <a:pt x="3602" y="706920"/>
                  </a:lnTo>
                </a:path>
                <a:path w="3809" h="1054100">
                  <a:moveTo>
                    <a:pt x="0" y="706920"/>
                  </a:moveTo>
                  <a:lnTo>
                    <a:pt x="0" y="686600"/>
                  </a:lnTo>
                </a:path>
                <a:path w="3809" h="1054100">
                  <a:moveTo>
                    <a:pt x="3602" y="668820"/>
                  </a:moveTo>
                  <a:lnTo>
                    <a:pt x="3602" y="686600"/>
                  </a:lnTo>
                </a:path>
                <a:path w="3809" h="1054100">
                  <a:moveTo>
                    <a:pt x="0" y="686600"/>
                  </a:moveTo>
                  <a:lnTo>
                    <a:pt x="0" y="668820"/>
                  </a:lnTo>
                </a:path>
                <a:path w="3809" h="1054100">
                  <a:moveTo>
                    <a:pt x="3602" y="622355"/>
                  </a:moveTo>
                  <a:lnTo>
                    <a:pt x="3602" y="638340"/>
                  </a:lnTo>
                </a:path>
                <a:path w="3809" h="1054100">
                  <a:moveTo>
                    <a:pt x="0" y="638340"/>
                  </a:moveTo>
                  <a:lnTo>
                    <a:pt x="0" y="623100"/>
                  </a:lnTo>
                </a:path>
                <a:path w="3809" h="1054100">
                  <a:moveTo>
                    <a:pt x="3602" y="371"/>
                  </a:moveTo>
                  <a:lnTo>
                    <a:pt x="3602" y="25586"/>
                  </a:lnTo>
                </a:path>
                <a:path w="3809" h="1054100">
                  <a:moveTo>
                    <a:pt x="0" y="25140"/>
                  </a:moveTo>
                  <a:lnTo>
                    <a:pt x="0" y="0"/>
                  </a:lnTo>
                </a:path>
              </a:pathLst>
            </a:custGeom>
            <a:ln w="3175">
              <a:solidFill>
                <a:srgbClr val="79787C"/>
              </a:solidFill>
            </a:ln>
          </p:spPr>
          <p:txBody>
            <a:bodyPr wrap="square" lIns="0" tIns="0" rIns="0" bIns="0" rtlCol="0"/>
            <a:lstStyle/>
            <a:p>
              <a:endParaRPr lang="fr-FR" noProof="0" dirty="0"/>
            </a:p>
          </p:txBody>
        </p:sp>
        <p:sp>
          <p:nvSpPr>
            <p:cNvPr id="7924" name="object 7924"/>
            <p:cNvSpPr/>
            <p:nvPr/>
          </p:nvSpPr>
          <p:spPr>
            <a:xfrm>
              <a:off x="8826614" y="5349443"/>
              <a:ext cx="1905" cy="1052830"/>
            </a:xfrm>
            <a:custGeom>
              <a:avLst/>
              <a:gdLst/>
              <a:ahLst/>
              <a:cxnLst/>
              <a:rect l="l" t="t" r="r" b="b"/>
              <a:pathLst>
                <a:path w="1904" h="1052829">
                  <a:moveTo>
                    <a:pt x="1689" y="621461"/>
                  </a:moveTo>
                  <a:lnTo>
                    <a:pt x="0" y="621804"/>
                  </a:lnTo>
                  <a:lnTo>
                    <a:pt x="0" y="1052487"/>
                  </a:lnTo>
                  <a:lnTo>
                    <a:pt x="1689" y="1052487"/>
                  </a:lnTo>
                  <a:lnTo>
                    <a:pt x="1689" y="621461"/>
                  </a:lnTo>
                  <a:close/>
                </a:path>
                <a:path w="1904" h="1052829">
                  <a:moveTo>
                    <a:pt x="1689" y="0"/>
                  </a:moveTo>
                  <a:lnTo>
                    <a:pt x="0" y="0"/>
                  </a:lnTo>
                  <a:lnTo>
                    <a:pt x="0" y="25044"/>
                  </a:lnTo>
                  <a:lnTo>
                    <a:pt x="1689" y="25044"/>
                  </a:lnTo>
                  <a:lnTo>
                    <a:pt x="1689" y="0"/>
                  </a:lnTo>
                  <a:close/>
                </a:path>
              </a:pathLst>
            </a:custGeom>
            <a:solidFill>
              <a:srgbClr val="79787C"/>
            </a:solidFill>
          </p:spPr>
          <p:txBody>
            <a:bodyPr wrap="square" lIns="0" tIns="0" rIns="0" bIns="0" rtlCol="0"/>
            <a:lstStyle/>
            <a:p>
              <a:endParaRPr lang="fr-FR" noProof="0" dirty="0"/>
            </a:p>
          </p:txBody>
        </p:sp>
        <p:sp>
          <p:nvSpPr>
            <p:cNvPr id="7925" name="object 7925"/>
            <p:cNvSpPr/>
            <p:nvPr/>
          </p:nvSpPr>
          <p:spPr>
            <a:xfrm>
              <a:off x="8826624" y="5349262"/>
              <a:ext cx="1905" cy="1053465"/>
            </a:xfrm>
            <a:custGeom>
              <a:avLst/>
              <a:gdLst/>
              <a:ahLst/>
              <a:cxnLst/>
              <a:rect l="l" t="t" r="r" b="b"/>
              <a:pathLst>
                <a:path w="1904" h="1053464">
                  <a:moveTo>
                    <a:pt x="1681" y="806879"/>
                  </a:moveTo>
                  <a:lnTo>
                    <a:pt x="1681" y="1052666"/>
                  </a:lnTo>
                </a:path>
                <a:path w="1904" h="1053464">
                  <a:moveTo>
                    <a:pt x="0" y="1052979"/>
                  </a:moveTo>
                  <a:lnTo>
                    <a:pt x="0" y="806879"/>
                  </a:lnTo>
                </a:path>
                <a:path w="1904" h="1053464">
                  <a:moveTo>
                    <a:pt x="1681" y="706549"/>
                  </a:moveTo>
                  <a:lnTo>
                    <a:pt x="1681" y="806879"/>
                  </a:lnTo>
                </a:path>
                <a:path w="1904" h="1053464">
                  <a:moveTo>
                    <a:pt x="0" y="806879"/>
                  </a:moveTo>
                  <a:lnTo>
                    <a:pt x="0" y="706549"/>
                  </a:lnTo>
                </a:path>
                <a:path w="1904" h="1053464">
                  <a:moveTo>
                    <a:pt x="1681" y="637969"/>
                  </a:moveTo>
                  <a:lnTo>
                    <a:pt x="1681" y="668449"/>
                  </a:lnTo>
                </a:path>
                <a:path w="1904" h="1053464">
                  <a:moveTo>
                    <a:pt x="0" y="668449"/>
                  </a:moveTo>
                  <a:lnTo>
                    <a:pt x="0" y="637969"/>
                  </a:lnTo>
                </a:path>
                <a:path w="1904" h="1053464">
                  <a:moveTo>
                    <a:pt x="1681" y="686229"/>
                  </a:moveTo>
                  <a:lnTo>
                    <a:pt x="1681" y="706549"/>
                  </a:lnTo>
                </a:path>
                <a:path w="1904" h="1053464">
                  <a:moveTo>
                    <a:pt x="0" y="706549"/>
                  </a:moveTo>
                  <a:lnTo>
                    <a:pt x="0" y="686229"/>
                  </a:lnTo>
                </a:path>
                <a:path w="1904" h="1053464">
                  <a:moveTo>
                    <a:pt x="1681" y="668449"/>
                  </a:moveTo>
                  <a:lnTo>
                    <a:pt x="1681" y="686229"/>
                  </a:lnTo>
                </a:path>
                <a:path w="1904" h="1053464">
                  <a:moveTo>
                    <a:pt x="0" y="686229"/>
                  </a:moveTo>
                  <a:lnTo>
                    <a:pt x="0" y="668449"/>
                  </a:lnTo>
                </a:path>
                <a:path w="1904" h="1053464">
                  <a:moveTo>
                    <a:pt x="1681" y="621636"/>
                  </a:moveTo>
                  <a:lnTo>
                    <a:pt x="1681" y="637969"/>
                  </a:lnTo>
                </a:path>
                <a:path w="1904" h="1053464">
                  <a:moveTo>
                    <a:pt x="0" y="637969"/>
                  </a:moveTo>
                  <a:lnTo>
                    <a:pt x="0" y="621984"/>
                  </a:lnTo>
                </a:path>
                <a:path w="1904" h="1053464">
                  <a:moveTo>
                    <a:pt x="1681" y="173"/>
                  </a:moveTo>
                  <a:lnTo>
                    <a:pt x="1681" y="25423"/>
                  </a:lnTo>
                </a:path>
                <a:path w="1904" h="1053464">
                  <a:moveTo>
                    <a:pt x="0" y="25215"/>
                  </a:moveTo>
                  <a:lnTo>
                    <a:pt x="0" y="0"/>
                  </a:lnTo>
                </a:path>
              </a:pathLst>
            </a:custGeom>
            <a:ln w="3175">
              <a:solidFill>
                <a:srgbClr val="79787C"/>
              </a:solidFill>
            </a:ln>
          </p:spPr>
          <p:txBody>
            <a:bodyPr wrap="square" lIns="0" tIns="0" rIns="0" bIns="0" rtlCol="0"/>
            <a:lstStyle/>
            <a:p>
              <a:endParaRPr lang="fr-FR" noProof="0" dirty="0"/>
            </a:p>
          </p:txBody>
        </p:sp>
        <p:sp>
          <p:nvSpPr>
            <p:cNvPr id="7926" name="object 7926"/>
            <p:cNvSpPr/>
            <p:nvPr/>
          </p:nvSpPr>
          <p:spPr>
            <a:xfrm>
              <a:off x="8828303" y="5349785"/>
              <a:ext cx="3810" cy="1052195"/>
            </a:xfrm>
            <a:custGeom>
              <a:avLst/>
              <a:gdLst/>
              <a:ahLst/>
              <a:cxnLst/>
              <a:rect l="l" t="t" r="r" b="b"/>
              <a:pathLst>
                <a:path w="3809" h="1052195">
                  <a:moveTo>
                    <a:pt x="3594" y="620369"/>
                  </a:moveTo>
                  <a:lnTo>
                    <a:pt x="0" y="621118"/>
                  </a:lnTo>
                  <a:lnTo>
                    <a:pt x="0" y="1052144"/>
                  </a:lnTo>
                  <a:lnTo>
                    <a:pt x="3594" y="1051483"/>
                  </a:lnTo>
                  <a:lnTo>
                    <a:pt x="3594" y="620369"/>
                  </a:lnTo>
                  <a:close/>
                </a:path>
                <a:path w="3809" h="1052195">
                  <a:moveTo>
                    <a:pt x="3594" y="0"/>
                  </a:moveTo>
                  <a:lnTo>
                    <a:pt x="0" y="0"/>
                  </a:lnTo>
                  <a:lnTo>
                    <a:pt x="0" y="24904"/>
                  </a:lnTo>
                  <a:lnTo>
                    <a:pt x="3594" y="25349"/>
                  </a:lnTo>
                  <a:lnTo>
                    <a:pt x="3594" y="0"/>
                  </a:lnTo>
                  <a:close/>
                </a:path>
              </a:pathLst>
            </a:custGeom>
            <a:solidFill>
              <a:srgbClr val="79787C"/>
            </a:solidFill>
          </p:spPr>
          <p:txBody>
            <a:bodyPr wrap="square" lIns="0" tIns="0" rIns="0" bIns="0" rtlCol="0"/>
            <a:lstStyle/>
            <a:p>
              <a:endParaRPr lang="fr-FR" noProof="0" dirty="0"/>
            </a:p>
          </p:txBody>
        </p:sp>
        <p:sp>
          <p:nvSpPr>
            <p:cNvPr id="7927" name="object 7927"/>
            <p:cNvSpPr/>
            <p:nvPr/>
          </p:nvSpPr>
          <p:spPr>
            <a:xfrm>
              <a:off x="8828306" y="5349435"/>
              <a:ext cx="3810" cy="1052830"/>
            </a:xfrm>
            <a:custGeom>
              <a:avLst/>
              <a:gdLst/>
              <a:ahLst/>
              <a:cxnLst/>
              <a:rect l="l" t="t" r="r" b="b"/>
              <a:pathLst>
                <a:path w="3809" h="1052829">
                  <a:moveTo>
                    <a:pt x="3602" y="806706"/>
                  </a:moveTo>
                  <a:lnTo>
                    <a:pt x="3602" y="1051822"/>
                  </a:lnTo>
                </a:path>
                <a:path w="3809" h="1052829">
                  <a:moveTo>
                    <a:pt x="0" y="1052493"/>
                  </a:moveTo>
                  <a:lnTo>
                    <a:pt x="0" y="806706"/>
                  </a:lnTo>
                </a:path>
                <a:path w="3809" h="1052829">
                  <a:moveTo>
                    <a:pt x="3602" y="706376"/>
                  </a:moveTo>
                  <a:lnTo>
                    <a:pt x="3602" y="806706"/>
                  </a:lnTo>
                </a:path>
                <a:path w="3809" h="1052829">
                  <a:moveTo>
                    <a:pt x="0" y="806706"/>
                  </a:moveTo>
                  <a:lnTo>
                    <a:pt x="0" y="706376"/>
                  </a:lnTo>
                </a:path>
                <a:path w="3809" h="1052829">
                  <a:moveTo>
                    <a:pt x="3602" y="637796"/>
                  </a:moveTo>
                  <a:lnTo>
                    <a:pt x="3602" y="668276"/>
                  </a:lnTo>
                </a:path>
                <a:path w="3809" h="1052829">
                  <a:moveTo>
                    <a:pt x="0" y="668276"/>
                  </a:moveTo>
                  <a:lnTo>
                    <a:pt x="0" y="637796"/>
                  </a:lnTo>
                </a:path>
                <a:path w="3809" h="1052829">
                  <a:moveTo>
                    <a:pt x="3602" y="686056"/>
                  </a:moveTo>
                  <a:lnTo>
                    <a:pt x="3602" y="706376"/>
                  </a:lnTo>
                </a:path>
                <a:path w="3809" h="1052829">
                  <a:moveTo>
                    <a:pt x="0" y="706376"/>
                  </a:moveTo>
                  <a:lnTo>
                    <a:pt x="0" y="686056"/>
                  </a:lnTo>
                </a:path>
                <a:path w="3809" h="1052829">
                  <a:moveTo>
                    <a:pt x="3602" y="668276"/>
                  </a:moveTo>
                  <a:lnTo>
                    <a:pt x="3602" y="686056"/>
                  </a:lnTo>
                </a:path>
                <a:path w="3809" h="1052829">
                  <a:moveTo>
                    <a:pt x="0" y="686056"/>
                  </a:moveTo>
                  <a:lnTo>
                    <a:pt x="0" y="668276"/>
                  </a:lnTo>
                </a:path>
                <a:path w="3809" h="1052829">
                  <a:moveTo>
                    <a:pt x="3602" y="620718"/>
                  </a:moveTo>
                  <a:lnTo>
                    <a:pt x="3602" y="637796"/>
                  </a:lnTo>
                </a:path>
                <a:path w="3809" h="1052829">
                  <a:moveTo>
                    <a:pt x="0" y="637796"/>
                  </a:moveTo>
                  <a:lnTo>
                    <a:pt x="0" y="621463"/>
                  </a:lnTo>
                </a:path>
                <a:path w="3809" h="1052829">
                  <a:moveTo>
                    <a:pt x="3602" y="343"/>
                  </a:moveTo>
                  <a:lnTo>
                    <a:pt x="3602" y="25696"/>
                  </a:lnTo>
                </a:path>
                <a:path w="3809" h="1052829">
                  <a:moveTo>
                    <a:pt x="0" y="25250"/>
                  </a:moveTo>
                  <a:lnTo>
                    <a:pt x="0" y="0"/>
                  </a:lnTo>
                </a:path>
              </a:pathLst>
            </a:custGeom>
            <a:ln w="3175">
              <a:solidFill>
                <a:srgbClr val="79787C"/>
              </a:solidFill>
            </a:ln>
          </p:spPr>
          <p:txBody>
            <a:bodyPr wrap="square" lIns="0" tIns="0" rIns="0" bIns="0" rtlCol="0"/>
            <a:lstStyle/>
            <a:p>
              <a:endParaRPr lang="fr-FR" noProof="0" dirty="0"/>
            </a:p>
          </p:txBody>
        </p:sp>
        <p:sp>
          <p:nvSpPr>
            <p:cNvPr id="7928" name="object 7928"/>
            <p:cNvSpPr/>
            <p:nvPr/>
          </p:nvSpPr>
          <p:spPr>
            <a:xfrm>
              <a:off x="8831898" y="5350065"/>
              <a:ext cx="3810" cy="1051560"/>
            </a:xfrm>
            <a:custGeom>
              <a:avLst/>
              <a:gdLst/>
              <a:ahLst/>
              <a:cxnLst/>
              <a:rect l="l" t="t" r="r" b="b"/>
              <a:pathLst>
                <a:path w="3809" h="1051560">
                  <a:moveTo>
                    <a:pt x="3606" y="619353"/>
                  </a:moveTo>
                  <a:lnTo>
                    <a:pt x="0" y="620090"/>
                  </a:lnTo>
                  <a:lnTo>
                    <a:pt x="0" y="1051204"/>
                  </a:lnTo>
                  <a:lnTo>
                    <a:pt x="3606" y="1050531"/>
                  </a:lnTo>
                  <a:lnTo>
                    <a:pt x="3606" y="619353"/>
                  </a:lnTo>
                  <a:close/>
                </a:path>
                <a:path w="3809" h="1051560">
                  <a:moveTo>
                    <a:pt x="3606" y="0"/>
                  </a:moveTo>
                  <a:lnTo>
                    <a:pt x="0" y="0"/>
                  </a:lnTo>
                  <a:lnTo>
                    <a:pt x="0" y="25069"/>
                  </a:lnTo>
                  <a:lnTo>
                    <a:pt x="3606" y="25514"/>
                  </a:lnTo>
                  <a:lnTo>
                    <a:pt x="3606" y="0"/>
                  </a:lnTo>
                  <a:close/>
                </a:path>
              </a:pathLst>
            </a:custGeom>
            <a:solidFill>
              <a:srgbClr val="79777C"/>
            </a:solidFill>
          </p:spPr>
          <p:txBody>
            <a:bodyPr wrap="square" lIns="0" tIns="0" rIns="0" bIns="0" rtlCol="0"/>
            <a:lstStyle/>
            <a:p>
              <a:endParaRPr lang="fr-FR" noProof="0" dirty="0"/>
            </a:p>
          </p:txBody>
        </p:sp>
        <p:sp>
          <p:nvSpPr>
            <p:cNvPr id="7929" name="object 7929"/>
            <p:cNvSpPr/>
            <p:nvPr/>
          </p:nvSpPr>
          <p:spPr>
            <a:xfrm>
              <a:off x="8831908" y="5349778"/>
              <a:ext cx="3810" cy="1051560"/>
            </a:xfrm>
            <a:custGeom>
              <a:avLst/>
              <a:gdLst/>
              <a:ahLst/>
              <a:cxnLst/>
              <a:rect l="l" t="t" r="r" b="b"/>
              <a:pathLst>
                <a:path w="3809" h="1051560">
                  <a:moveTo>
                    <a:pt x="3602" y="806363"/>
                  </a:moveTo>
                  <a:lnTo>
                    <a:pt x="3602" y="1050807"/>
                  </a:lnTo>
                </a:path>
                <a:path w="3809" h="1051560">
                  <a:moveTo>
                    <a:pt x="0" y="1051478"/>
                  </a:moveTo>
                  <a:lnTo>
                    <a:pt x="0" y="806363"/>
                  </a:lnTo>
                </a:path>
                <a:path w="3809" h="1051560">
                  <a:moveTo>
                    <a:pt x="3602" y="706033"/>
                  </a:moveTo>
                  <a:lnTo>
                    <a:pt x="3602" y="806363"/>
                  </a:lnTo>
                </a:path>
                <a:path w="3809" h="1051560">
                  <a:moveTo>
                    <a:pt x="0" y="806363"/>
                  </a:moveTo>
                  <a:lnTo>
                    <a:pt x="0" y="706033"/>
                  </a:lnTo>
                </a:path>
                <a:path w="3809" h="1051560">
                  <a:moveTo>
                    <a:pt x="3602" y="637453"/>
                  </a:moveTo>
                  <a:lnTo>
                    <a:pt x="3602" y="667933"/>
                  </a:lnTo>
                </a:path>
                <a:path w="3809" h="1051560">
                  <a:moveTo>
                    <a:pt x="0" y="667933"/>
                  </a:moveTo>
                  <a:lnTo>
                    <a:pt x="0" y="637453"/>
                  </a:lnTo>
                </a:path>
                <a:path w="3809" h="1051560">
                  <a:moveTo>
                    <a:pt x="3602" y="685713"/>
                  </a:moveTo>
                  <a:lnTo>
                    <a:pt x="3602" y="706033"/>
                  </a:lnTo>
                </a:path>
                <a:path w="3809" h="1051560">
                  <a:moveTo>
                    <a:pt x="0" y="706033"/>
                  </a:moveTo>
                  <a:lnTo>
                    <a:pt x="0" y="685713"/>
                  </a:lnTo>
                </a:path>
                <a:path w="3809" h="1051560">
                  <a:moveTo>
                    <a:pt x="3602" y="667933"/>
                  </a:moveTo>
                  <a:lnTo>
                    <a:pt x="3602" y="685713"/>
                  </a:lnTo>
                </a:path>
                <a:path w="3809" h="1051560">
                  <a:moveTo>
                    <a:pt x="0" y="685713"/>
                  </a:moveTo>
                  <a:lnTo>
                    <a:pt x="0" y="667933"/>
                  </a:lnTo>
                </a:path>
                <a:path w="3809" h="1051560">
                  <a:moveTo>
                    <a:pt x="3602" y="619629"/>
                  </a:moveTo>
                  <a:lnTo>
                    <a:pt x="3602" y="637453"/>
                  </a:lnTo>
                </a:path>
                <a:path w="3809" h="1051560">
                  <a:moveTo>
                    <a:pt x="0" y="637453"/>
                  </a:moveTo>
                  <a:lnTo>
                    <a:pt x="0" y="620375"/>
                  </a:lnTo>
                </a:path>
                <a:path w="3809" h="1051560">
                  <a:moveTo>
                    <a:pt x="3602" y="280"/>
                  </a:moveTo>
                  <a:lnTo>
                    <a:pt x="3602" y="25799"/>
                  </a:lnTo>
                </a:path>
                <a:path w="3809" h="1051560">
                  <a:moveTo>
                    <a:pt x="0" y="25353"/>
                  </a:moveTo>
                  <a:lnTo>
                    <a:pt x="0" y="0"/>
                  </a:lnTo>
                </a:path>
              </a:pathLst>
            </a:custGeom>
            <a:ln w="3175">
              <a:solidFill>
                <a:srgbClr val="79777C"/>
              </a:solidFill>
            </a:ln>
          </p:spPr>
          <p:txBody>
            <a:bodyPr wrap="square" lIns="0" tIns="0" rIns="0" bIns="0" rtlCol="0"/>
            <a:lstStyle/>
            <a:p>
              <a:endParaRPr lang="fr-FR" noProof="0" dirty="0"/>
            </a:p>
          </p:txBody>
        </p:sp>
        <p:sp>
          <p:nvSpPr>
            <p:cNvPr id="7930" name="object 7930"/>
            <p:cNvSpPr/>
            <p:nvPr/>
          </p:nvSpPr>
          <p:spPr>
            <a:xfrm>
              <a:off x="8835504" y="5350218"/>
              <a:ext cx="2540" cy="1050290"/>
            </a:xfrm>
            <a:custGeom>
              <a:avLst/>
              <a:gdLst/>
              <a:ahLst/>
              <a:cxnLst/>
              <a:rect l="l" t="t" r="r" b="b"/>
              <a:pathLst>
                <a:path w="2540" h="1050289">
                  <a:moveTo>
                    <a:pt x="1917" y="618794"/>
                  </a:moveTo>
                  <a:lnTo>
                    <a:pt x="0" y="619201"/>
                  </a:lnTo>
                  <a:lnTo>
                    <a:pt x="0" y="1050010"/>
                  </a:lnTo>
                  <a:lnTo>
                    <a:pt x="1917" y="1050010"/>
                  </a:lnTo>
                  <a:lnTo>
                    <a:pt x="1917" y="618794"/>
                  </a:lnTo>
                  <a:close/>
                </a:path>
                <a:path w="2540" h="1050289">
                  <a:moveTo>
                    <a:pt x="1917" y="0"/>
                  </a:moveTo>
                  <a:lnTo>
                    <a:pt x="0" y="0"/>
                  </a:lnTo>
                  <a:lnTo>
                    <a:pt x="0" y="25361"/>
                  </a:lnTo>
                  <a:lnTo>
                    <a:pt x="1917" y="25361"/>
                  </a:lnTo>
                  <a:lnTo>
                    <a:pt x="1917" y="0"/>
                  </a:lnTo>
                  <a:close/>
                </a:path>
              </a:pathLst>
            </a:custGeom>
            <a:solidFill>
              <a:srgbClr val="79777C"/>
            </a:solidFill>
          </p:spPr>
          <p:txBody>
            <a:bodyPr wrap="square" lIns="0" tIns="0" rIns="0" bIns="0" rtlCol="0"/>
            <a:lstStyle/>
            <a:p>
              <a:endParaRPr lang="fr-FR" noProof="0" dirty="0"/>
            </a:p>
          </p:txBody>
        </p:sp>
        <p:sp>
          <p:nvSpPr>
            <p:cNvPr id="7931" name="object 7931"/>
            <p:cNvSpPr/>
            <p:nvPr/>
          </p:nvSpPr>
          <p:spPr>
            <a:xfrm>
              <a:off x="8835511" y="5350058"/>
              <a:ext cx="2540" cy="1050925"/>
            </a:xfrm>
            <a:custGeom>
              <a:avLst/>
              <a:gdLst/>
              <a:ahLst/>
              <a:cxnLst/>
              <a:rect l="l" t="t" r="r" b="b"/>
              <a:pathLst>
                <a:path w="2540" h="1050925">
                  <a:moveTo>
                    <a:pt x="1921" y="806083"/>
                  </a:moveTo>
                  <a:lnTo>
                    <a:pt x="1921" y="1050169"/>
                  </a:lnTo>
                </a:path>
                <a:path w="2540" h="1050925">
                  <a:moveTo>
                    <a:pt x="0" y="1050527"/>
                  </a:moveTo>
                  <a:lnTo>
                    <a:pt x="0" y="806083"/>
                  </a:lnTo>
                </a:path>
                <a:path w="2540" h="1050925">
                  <a:moveTo>
                    <a:pt x="1921" y="705753"/>
                  </a:moveTo>
                  <a:lnTo>
                    <a:pt x="1921" y="806083"/>
                  </a:lnTo>
                </a:path>
                <a:path w="2540" h="1050925">
                  <a:moveTo>
                    <a:pt x="0" y="806083"/>
                  </a:moveTo>
                  <a:lnTo>
                    <a:pt x="0" y="705753"/>
                  </a:lnTo>
                </a:path>
                <a:path w="2540" h="1050925">
                  <a:moveTo>
                    <a:pt x="1921" y="637173"/>
                  </a:moveTo>
                  <a:lnTo>
                    <a:pt x="1921" y="667653"/>
                  </a:lnTo>
                </a:path>
                <a:path w="2540" h="1050925">
                  <a:moveTo>
                    <a:pt x="0" y="667653"/>
                  </a:moveTo>
                  <a:lnTo>
                    <a:pt x="0" y="637173"/>
                  </a:lnTo>
                </a:path>
                <a:path w="2540" h="1050925">
                  <a:moveTo>
                    <a:pt x="1921" y="685433"/>
                  </a:moveTo>
                  <a:lnTo>
                    <a:pt x="1921" y="705753"/>
                  </a:lnTo>
                </a:path>
                <a:path w="2540" h="1050925">
                  <a:moveTo>
                    <a:pt x="0" y="705753"/>
                  </a:moveTo>
                  <a:lnTo>
                    <a:pt x="0" y="685433"/>
                  </a:lnTo>
                </a:path>
                <a:path w="2540" h="1050925">
                  <a:moveTo>
                    <a:pt x="1921" y="667653"/>
                  </a:moveTo>
                  <a:lnTo>
                    <a:pt x="1921" y="685433"/>
                  </a:lnTo>
                </a:path>
                <a:path w="2540" h="1050925">
                  <a:moveTo>
                    <a:pt x="0" y="685433"/>
                  </a:moveTo>
                  <a:lnTo>
                    <a:pt x="0" y="667653"/>
                  </a:lnTo>
                </a:path>
                <a:path w="2540" h="1050925">
                  <a:moveTo>
                    <a:pt x="1921" y="618952"/>
                  </a:moveTo>
                  <a:lnTo>
                    <a:pt x="1921" y="637173"/>
                  </a:lnTo>
                </a:path>
                <a:path w="2540" h="1050925">
                  <a:moveTo>
                    <a:pt x="0" y="637173"/>
                  </a:moveTo>
                  <a:lnTo>
                    <a:pt x="0" y="619349"/>
                  </a:lnTo>
                </a:path>
                <a:path w="2540" h="1050925">
                  <a:moveTo>
                    <a:pt x="1921" y="149"/>
                  </a:moveTo>
                  <a:lnTo>
                    <a:pt x="1921" y="25756"/>
                  </a:lnTo>
                </a:path>
                <a:path w="2540" h="1050925">
                  <a:moveTo>
                    <a:pt x="0" y="25518"/>
                  </a:moveTo>
                  <a:lnTo>
                    <a:pt x="0" y="0"/>
                  </a:lnTo>
                </a:path>
              </a:pathLst>
            </a:custGeom>
            <a:ln w="3175">
              <a:solidFill>
                <a:srgbClr val="79777C"/>
              </a:solidFill>
            </a:ln>
          </p:spPr>
          <p:txBody>
            <a:bodyPr wrap="square" lIns="0" tIns="0" rIns="0" bIns="0" rtlCol="0"/>
            <a:lstStyle/>
            <a:p>
              <a:endParaRPr lang="fr-FR" noProof="0" dirty="0"/>
            </a:p>
          </p:txBody>
        </p:sp>
        <p:sp>
          <p:nvSpPr>
            <p:cNvPr id="7932" name="object 7932"/>
            <p:cNvSpPr/>
            <p:nvPr/>
          </p:nvSpPr>
          <p:spPr>
            <a:xfrm>
              <a:off x="8837422" y="5350497"/>
              <a:ext cx="3810" cy="1049655"/>
            </a:xfrm>
            <a:custGeom>
              <a:avLst/>
              <a:gdLst/>
              <a:ahLst/>
              <a:cxnLst/>
              <a:rect l="l" t="t" r="r" b="b"/>
              <a:pathLst>
                <a:path w="3809" h="1049654">
                  <a:moveTo>
                    <a:pt x="3606" y="617677"/>
                  </a:moveTo>
                  <a:lnTo>
                    <a:pt x="1308" y="617677"/>
                  </a:lnTo>
                  <a:lnTo>
                    <a:pt x="1308" y="618820"/>
                  </a:lnTo>
                  <a:lnTo>
                    <a:pt x="0" y="618820"/>
                  </a:lnTo>
                  <a:lnTo>
                    <a:pt x="0" y="1049426"/>
                  </a:lnTo>
                  <a:lnTo>
                    <a:pt x="3606" y="1049426"/>
                  </a:lnTo>
                  <a:lnTo>
                    <a:pt x="3606" y="618820"/>
                  </a:lnTo>
                  <a:lnTo>
                    <a:pt x="3606" y="617677"/>
                  </a:lnTo>
                  <a:close/>
                </a:path>
                <a:path w="3809" h="1049654">
                  <a:moveTo>
                    <a:pt x="3606" y="0"/>
                  </a:moveTo>
                  <a:lnTo>
                    <a:pt x="0" y="0"/>
                  </a:lnTo>
                  <a:lnTo>
                    <a:pt x="0" y="25323"/>
                  </a:lnTo>
                  <a:lnTo>
                    <a:pt x="3606" y="25768"/>
                  </a:lnTo>
                  <a:lnTo>
                    <a:pt x="3606" y="0"/>
                  </a:lnTo>
                  <a:close/>
                </a:path>
              </a:pathLst>
            </a:custGeom>
            <a:solidFill>
              <a:srgbClr val="79777C"/>
            </a:solidFill>
          </p:spPr>
          <p:txBody>
            <a:bodyPr wrap="square" lIns="0" tIns="0" rIns="0" bIns="0" rtlCol="0"/>
            <a:lstStyle/>
            <a:p>
              <a:endParaRPr lang="fr-FR" noProof="0" dirty="0"/>
            </a:p>
          </p:txBody>
        </p:sp>
        <p:sp>
          <p:nvSpPr>
            <p:cNvPr id="7933" name="object 7933"/>
            <p:cNvSpPr/>
            <p:nvPr/>
          </p:nvSpPr>
          <p:spPr>
            <a:xfrm>
              <a:off x="8837433" y="5350208"/>
              <a:ext cx="3810" cy="1050290"/>
            </a:xfrm>
            <a:custGeom>
              <a:avLst/>
              <a:gdLst/>
              <a:ahLst/>
              <a:cxnLst/>
              <a:rect l="l" t="t" r="r" b="b"/>
              <a:pathLst>
                <a:path w="3809" h="1050289">
                  <a:moveTo>
                    <a:pt x="3602" y="805933"/>
                  </a:moveTo>
                  <a:lnTo>
                    <a:pt x="3602" y="1049207"/>
                  </a:lnTo>
                </a:path>
                <a:path w="3809" h="1050289">
                  <a:moveTo>
                    <a:pt x="0" y="1050019"/>
                  </a:moveTo>
                  <a:lnTo>
                    <a:pt x="0" y="805933"/>
                  </a:lnTo>
                </a:path>
                <a:path w="3809" h="1050289">
                  <a:moveTo>
                    <a:pt x="3602" y="705603"/>
                  </a:moveTo>
                  <a:lnTo>
                    <a:pt x="3602" y="805933"/>
                  </a:lnTo>
                </a:path>
                <a:path w="3809" h="1050289">
                  <a:moveTo>
                    <a:pt x="0" y="805933"/>
                  </a:moveTo>
                  <a:lnTo>
                    <a:pt x="0" y="705603"/>
                  </a:lnTo>
                </a:path>
                <a:path w="3809" h="1050289">
                  <a:moveTo>
                    <a:pt x="3602" y="637023"/>
                  </a:moveTo>
                  <a:lnTo>
                    <a:pt x="3602" y="667503"/>
                  </a:lnTo>
                </a:path>
                <a:path w="3809" h="1050289">
                  <a:moveTo>
                    <a:pt x="0" y="667503"/>
                  </a:moveTo>
                  <a:lnTo>
                    <a:pt x="0" y="637023"/>
                  </a:lnTo>
                </a:path>
                <a:path w="3809" h="1050289">
                  <a:moveTo>
                    <a:pt x="3602" y="685283"/>
                  </a:moveTo>
                  <a:lnTo>
                    <a:pt x="3602" y="705603"/>
                  </a:lnTo>
                </a:path>
                <a:path w="3809" h="1050289">
                  <a:moveTo>
                    <a:pt x="0" y="705603"/>
                  </a:moveTo>
                  <a:lnTo>
                    <a:pt x="0" y="685283"/>
                  </a:lnTo>
                </a:path>
                <a:path w="3809" h="1050289">
                  <a:moveTo>
                    <a:pt x="3602" y="667503"/>
                  </a:moveTo>
                  <a:lnTo>
                    <a:pt x="3602" y="685283"/>
                  </a:lnTo>
                </a:path>
                <a:path w="3809" h="1050289">
                  <a:moveTo>
                    <a:pt x="0" y="685283"/>
                  </a:moveTo>
                  <a:lnTo>
                    <a:pt x="0" y="667503"/>
                  </a:lnTo>
                </a:path>
                <a:path w="3809" h="1050289">
                  <a:moveTo>
                    <a:pt x="3602" y="618057"/>
                  </a:moveTo>
                  <a:lnTo>
                    <a:pt x="3602" y="637023"/>
                  </a:lnTo>
                </a:path>
                <a:path w="3809" h="1050289">
                  <a:moveTo>
                    <a:pt x="0" y="637023"/>
                  </a:moveTo>
                  <a:lnTo>
                    <a:pt x="0" y="618802"/>
                  </a:lnTo>
                </a:path>
                <a:path w="3809" h="1050289">
                  <a:moveTo>
                    <a:pt x="3602" y="280"/>
                  </a:moveTo>
                  <a:lnTo>
                    <a:pt x="3602" y="26053"/>
                  </a:lnTo>
                </a:path>
                <a:path w="3809" h="1050289">
                  <a:moveTo>
                    <a:pt x="0" y="25607"/>
                  </a:moveTo>
                  <a:lnTo>
                    <a:pt x="0" y="0"/>
                  </a:lnTo>
                </a:path>
              </a:pathLst>
            </a:custGeom>
            <a:ln w="3175">
              <a:solidFill>
                <a:srgbClr val="79777C"/>
              </a:solidFill>
            </a:ln>
          </p:spPr>
          <p:txBody>
            <a:bodyPr wrap="square" lIns="0" tIns="0" rIns="0" bIns="0" rtlCol="0"/>
            <a:lstStyle/>
            <a:p>
              <a:endParaRPr lang="fr-FR" noProof="0" dirty="0"/>
            </a:p>
          </p:txBody>
        </p:sp>
        <p:sp>
          <p:nvSpPr>
            <p:cNvPr id="7934" name="object 7934"/>
            <p:cNvSpPr/>
            <p:nvPr/>
          </p:nvSpPr>
          <p:spPr>
            <a:xfrm>
              <a:off x="8841029" y="5350776"/>
              <a:ext cx="3810" cy="1049020"/>
            </a:xfrm>
            <a:custGeom>
              <a:avLst/>
              <a:gdLst/>
              <a:ahLst/>
              <a:cxnLst/>
              <a:rect l="l" t="t" r="r" b="b"/>
              <a:pathLst>
                <a:path w="3809" h="1049020">
                  <a:moveTo>
                    <a:pt x="3606" y="616750"/>
                  </a:moveTo>
                  <a:lnTo>
                    <a:pt x="0" y="617499"/>
                  </a:lnTo>
                  <a:lnTo>
                    <a:pt x="0" y="1048651"/>
                  </a:lnTo>
                  <a:lnTo>
                    <a:pt x="3606" y="1047750"/>
                  </a:lnTo>
                  <a:lnTo>
                    <a:pt x="3606" y="616750"/>
                  </a:lnTo>
                  <a:close/>
                </a:path>
                <a:path w="3809" h="1049020">
                  <a:moveTo>
                    <a:pt x="3606" y="0"/>
                  </a:moveTo>
                  <a:lnTo>
                    <a:pt x="0" y="0"/>
                  </a:lnTo>
                  <a:lnTo>
                    <a:pt x="0" y="25488"/>
                  </a:lnTo>
                  <a:lnTo>
                    <a:pt x="3606" y="25933"/>
                  </a:lnTo>
                  <a:lnTo>
                    <a:pt x="3606" y="0"/>
                  </a:lnTo>
                  <a:close/>
                </a:path>
              </a:pathLst>
            </a:custGeom>
            <a:solidFill>
              <a:srgbClr val="79777C"/>
            </a:solidFill>
          </p:spPr>
          <p:txBody>
            <a:bodyPr wrap="square" lIns="0" tIns="0" rIns="0" bIns="0" rtlCol="0"/>
            <a:lstStyle/>
            <a:p>
              <a:endParaRPr lang="fr-FR" noProof="0" dirty="0"/>
            </a:p>
          </p:txBody>
        </p:sp>
        <p:sp>
          <p:nvSpPr>
            <p:cNvPr id="7935" name="object 7935"/>
            <p:cNvSpPr/>
            <p:nvPr/>
          </p:nvSpPr>
          <p:spPr>
            <a:xfrm>
              <a:off x="8841036" y="5350488"/>
              <a:ext cx="3810" cy="1049020"/>
            </a:xfrm>
            <a:custGeom>
              <a:avLst/>
              <a:gdLst/>
              <a:ahLst/>
              <a:cxnLst/>
              <a:rect l="l" t="t" r="r" b="b"/>
              <a:pathLst>
                <a:path w="3809" h="1049020">
                  <a:moveTo>
                    <a:pt x="3602" y="805653"/>
                  </a:moveTo>
                  <a:lnTo>
                    <a:pt x="3602" y="1048034"/>
                  </a:lnTo>
                </a:path>
                <a:path w="3809" h="1049020">
                  <a:moveTo>
                    <a:pt x="0" y="1048927"/>
                  </a:moveTo>
                  <a:lnTo>
                    <a:pt x="0" y="805653"/>
                  </a:lnTo>
                </a:path>
                <a:path w="3809" h="1049020">
                  <a:moveTo>
                    <a:pt x="3602" y="705323"/>
                  </a:moveTo>
                  <a:lnTo>
                    <a:pt x="3602" y="805653"/>
                  </a:lnTo>
                </a:path>
                <a:path w="3809" h="1049020">
                  <a:moveTo>
                    <a:pt x="0" y="805653"/>
                  </a:moveTo>
                  <a:lnTo>
                    <a:pt x="0" y="705323"/>
                  </a:lnTo>
                </a:path>
                <a:path w="3809" h="1049020">
                  <a:moveTo>
                    <a:pt x="3602" y="636743"/>
                  </a:moveTo>
                  <a:lnTo>
                    <a:pt x="3602" y="667223"/>
                  </a:lnTo>
                </a:path>
                <a:path w="3809" h="1049020">
                  <a:moveTo>
                    <a:pt x="0" y="667223"/>
                  </a:moveTo>
                  <a:lnTo>
                    <a:pt x="0" y="636743"/>
                  </a:lnTo>
                </a:path>
                <a:path w="3809" h="1049020">
                  <a:moveTo>
                    <a:pt x="3602" y="685003"/>
                  </a:moveTo>
                  <a:lnTo>
                    <a:pt x="3602" y="705323"/>
                  </a:lnTo>
                </a:path>
                <a:path w="3809" h="1049020">
                  <a:moveTo>
                    <a:pt x="0" y="705323"/>
                  </a:moveTo>
                  <a:lnTo>
                    <a:pt x="0" y="685003"/>
                  </a:lnTo>
                </a:path>
                <a:path w="3809" h="1049020">
                  <a:moveTo>
                    <a:pt x="3602" y="667223"/>
                  </a:moveTo>
                  <a:lnTo>
                    <a:pt x="3602" y="685003"/>
                  </a:lnTo>
                </a:path>
                <a:path w="3809" h="1049020">
                  <a:moveTo>
                    <a:pt x="0" y="685003"/>
                  </a:moveTo>
                  <a:lnTo>
                    <a:pt x="0" y="667223"/>
                  </a:lnTo>
                </a:path>
                <a:path w="3809" h="1049020">
                  <a:moveTo>
                    <a:pt x="3602" y="617031"/>
                  </a:moveTo>
                  <a:lnTo>
                    <a:pt x="3602" y="636743"/>
                  </a:lnTo>
                </a:path>
                <a:path w="3809" h="1049020">
                  <a:moveTo>
                    <a:pt x="0" y="636743"/>
                  </a:moveTo>
                  <a:lnTo>
                    <a:pt x="0" y="617777"/>
                  </a:lnTo>
                </a:path>
                <a:path w="3809" h="1049020">
                  <a:moveTo>
                    <a:pt x="3602" y="280"/>
                  </a:moveTo>
                  <a:lnTo>
                    <a:pt x="3602" y="26218"/>
                  </a:lnTo>
                </a:path>
                <a:path w="3809" h="1049020">
                  <a:moveTo>
                    <a:pt x="0" y="25772"/>
                  </a:moveTo>
                  <a:lnTo>
                    <a:pt x="0" y="0"/>
                  </a:lnTo>
                </a:path>
              </a:pathLst>
            </a:custGeom>
            <a:ln w="3175">
              <a:solidFill>
                <a:srgbClr val="79777C"/>
              </a:solidFill>
            </a:ln>
          </p:spPr>
          <p:txBody>
            <a:bodyPr wrap="square" lIns="0" tIns="0" rIns="0" bIns="0" rtlCol="0"/>
            <a:lstStyle/>
            <a:p>
              <a:endParaRPr lang="fr-FR" noProof="0" dirty="0"/>
            </a:p>
          </p:txBody>
        </p:sp>
        <p:sp>
          <p:nvSpPr>
            <p:cNvPr id="7936" name="object 7936"/>
            <p:cNvSpPr/>
            <p:nvPr/>
          </p:nvSpPr>
          <p:spPr>
            <a:xfrm>
              <a:off x="8844636" y="5350903"/>
              <a:ext cx="1905" cy="1047750"/>
            </a:xfrm>
            <a:custGeom>
              <a:avLst/>
              <a:gdLst/>
              <a:ahLst/>
              <a:cxnLst/>
              <a:rect l="l" t="t" r="r" b="b"/>
              <a:pathLst>
                <a:path w="1904" h="1047750">
                  <a:moveTo>
                    <a:pt x="1676" y="616280"/>
                  </a:moveTo>
                  <a:lnTo>
                    <a:pt x="0" y="616623"/>
                  </a:lnTo>
                  <a:lnTo>
                    <a:pt x="0" y="1047203"/>
                  </a:lnTo>
                  <a:lnTo>
                    <a:pt x="1676" y="1047203"/>
                  </a:lnTo>
                  <a:lnTo>
                    <a:pt x="1676" y="616280"/>
                  </a:lnTo>
                  <a:close/>
                </a:path>
                <a:path w="1904" h="1047750">
                  <a:moveTo>
                    <a:pt x="1676" y="0"/>
                  </a:moveTo>
                  <a:lnTo>
                    <a:pt x="0" y="0"/>
                  </a:lnTo>
                  <a:lnTo>
                    <a:pt x="0" y="25806"/>
                  </a:lnTo>
                  <a:lnTo>
                    <a:pt x="1676" y="25806"/>
                  </a:lnTo>
                  <a:lnTo>
                    <a:pt x="1676" y="0"/>
                  </a:lnTo>
                  <a:close/>
                </a:path>
              </a:pathLst>
            </a:custGeom>
            <a:solidFill>
              <a:srgbClr val="79777B"/>
            </a:solidFill>
          </p:spPr>
          <p:txBody>
            <a:bodyPr wrap="square" lIns="0" tIns="0" rIns="0" bIns="0" rtlCol="0"/>
            <a:lstStyle/>
            <a:p>
              <a:endParaRPr lang="fr-FR" noProof="0" dirty="0"/>
            </a:p>
          </p:txBody>
        </p:sp>
        <p:sp>
          <p:nvSpPr>
            <p:cNvPr id="7937" name="object 7937"/>
            <p:cNvSpPr/>
            <p:nvPr/>
          </p:nvSpPr>
          <p:spPr>
            <a:xfrm>
              <a:off x="8844639" y="5350768"/>
              <a:ext cx="1905" cy="1047750"/>
            </a:xfrm>
            <a:custGeom>
              <a:avLst/>
              <a:gdLst/>
              <a:ahLst/>
              <a:cxnLst/>
              <a:rect l="l" t="t" r="r" b="b"/>
              <a:pathLst>
                <a:path w="1904" h="1047750">
                  <a:moveTo>
                    <a:pt x="1681" y="805373"/>
                  </a:moveTo>
                  <a:lnTo>
                    <a:pt x="1681" y="1047337"/>
                  </a:lnTo>
                </a:path>
                <a:path w="1904" h="1047750">
                  <a:moveTo>
                    <a:pt x="0" y="1047754"/>
                  </a:moveTo>
                  <a:lnTo>
                    <a:pt x="0" y="805373"/>
                  </a:lnTo>
                </a:path>
                <a:path w="1904" h="1047750">
                  <a:moveTo>
                    <a:pt x="1681" y="705043"/>
                  </a:moveTo>
                  <a:lnTo>
                    <a:pt x="1681" y="805373"/>
                  </a:lnTo>
                </a:path>
                <a:path w="1904" h="1047750">
                  <a:moveTo>
                    <a:pt x="0" y="805373"/>
                  </a:moveTo>
                  <a:lnTo>
                    <a:pt x="0" y="705043"/>
                  </a:lnTo>
                </a:path>
                <a:path w="1904" h="1047750">
                  <a:moveTo>
                    <a:pt x="1681" y="636463"/>
                  </a:moveTo>
                  <a:lnTo>
                    <a:pt x="1681" y="666943"/>
                  </a:lnTo>
                </a:path>
                <a:path w="1904" h="1047750">
                  <a:moveTo>
                    <a:pt x="0" y="666943"/>
                  </a:moveTo>
                  <a:lnTo>
                    <a:pt x="0" y="636463"/>
                  </a:lnTo>
                </a:path>
                <a:path w="1904" h="1047750">
                  <a:moveTo>
                    <a:pt x="1681" y="684723"/>
                  </a:moveTo>
                  <a:lnTo>
                    <a:pt x="1681" y="705043"/>
                  </a:lnTo>
                </a:path>
                <a:path w="1904" h="1047750">
                  <a:moveTo>
                    <a:pt x="0" y="705043"/>
                  </a:moveTo>
                  <a:lnTo>
                    <a:pt x="0" y="684723"/>
                  </a:lnTo>
                </a:path>
                <a:path w="1904" h="1047750">
                  <a:moveTo>
                    <a:pt x="1681" y="666943"/>
                  </a:moveTo>
                  <a:lnTo>
                    <a:pt x="1681" y="684723"/>
                  </a:lnTo>
                </a:path>
                <a:path w="1904" h="1047750">
                  <a:moveTo>
                    <a:pt x="0" y="684723"/>
                  </a:moveTo>
                  <a:lnTo>
                    <a:pt x="0" y="666943"/>
                  </a:lnTo>
                </a:path>
                <a:path w="1904" h="1047750">
                  <a:moveTo>
                    <a:pt x="1681" y="616403"/>
                  </a:moveTo>
                  <a:lnTo>
                    <a:pt x="1681" y="636463"/>
                  </a:lnTo>
                </a:path>
                <a:path w="1904" h="1047750">
                  <a:moveTo>
                    <a:pt x="0" y="636463"/>
                  </a:moveTo>
                  <a:lnTo>
                    <a:pt x="0" y="616751"/>
                  </a:lnTo>
                </a:path>
                <a:path w="1904" h="1047750">
                  <a:moveTo>
                    <a:pt x="1681" y="130"/>
                  </a:moveTo>
                  <a:lnTo>
                    <a:pt x="1681" y="26146"/>
                  </a:lnTo>
                </a:path>
                <a:path w="1904" h="1047750">
                  <a:moveTo>
                    <a:pt x="0" y="25938"/>
                  </a:moveTo>
                  <a:lnTo>
                    <a:pt x="0" y="0"/>
                  </a:lnTo>
                </a:path>
              </a:pathLst>
            </a:custGeom>
            <a:ln w="3175">
              <a:solidFill>
                <a:srgbClr val="79777B"/>
              </a:solidFill>
            </a:ln>
          </p:spPr>
          <p:txBody>
            <a:bodyPr wrap="square" lIns="0" tIns="0" rIns="0" bIns="0" rtlCol="0"/>
            <a:lstStyle/>
            <a:p>
              <a:endParaRPr lang="fr-FR" noProof="0" dirty="0"/>
            </a:p>
          </p:txBody>
        </p:sp>
        <p:sp>
          <p:nvSpPr>
            <p:cNvPr id="7938" name="object 7938"/>
            <p:cNvSpPr/>
            <p:nvPr/>
          </p:nvSpPr>
          <p:spPr>
            <a:xfrm>
              <a:off x="8846312" y="5351183"/>
              <a:ext cx="3810" cy="1047115"/>
            </a:xfrm>
            <a:custGeom>
              <a:avLst/>
              <a:gdLst/>
              <a:ahLst/>
              <a:cxnLst/>
              <a:rect l="l" t="t" r="r" b="b"/>
              <a:pathLst>
                <a:path w="3809" h="1047114">
                  <a:moveTo>
                    <a:pt x="3606" y="615251"/>
                  </a:moveTo>
                  <a:lnTo>
                    <a:pt x="0" y="616000"/>
                  </a:lnTo>
                  <a:lnTo>
                    <a:pt x="0" y="1046924"/>
                  </a:lnTo>
                  <a:lnTo>
                    <a:pt x="3606" y="1046035"/>
                  </a:lnTo>
                  <a:lnTo>
                    <a:pt x="3606" y="615251"/>
                  </a:lnTo>
                  <a:close/>
                </a:path>
                <a:path w="3809" h="1047114">
                  <a:moveTo>
                    <a:pt x="3606" y="0"/>
                  </a:moveTo>
                  <a:lnTo>
                    <a:pt x="0" y="0"/>
                  </a:lnTo>
                  <a:lnTo>
                    <a:pt x="0" y="25742"/>
                  </a:lnTo>
                  <a:lnTo>
                    <a:pt x="3606" y="26187"/>
                  </a:lnTo>
                  <a:lnTo>
                    <a:pt x="3606" y="0"/>
                  </a:lnTo>
                  <a:close/>
                </a:path>
              </a:pathLst>
            </a:custGeom>
            <a:solidFill>
              <a:srgbClr val="79777B"/>
            </a:solidFill>
          </p:spPr>
          <p:txBody>
            <a:bodyPr wrap="square" lIns="0" tIns="0" rIns="0" bIns="0" rtlCol="0"/>
            <a:lstStyle/>
            <a:p>
              <a:endParaRPr lang="fr-FR" noProof="0" dirty="0"/>
            </a:p>
          </p:txBody>
        </p:sp>
        <p:sp>
          <p:nvSpPr>
            <p:cNvPr id="7939" name="object 7939"/>
            <p:cNvSpPr/>
            <p:nvPr/>
          </p:nvSpPr>
          <p:spPr>
            <a:xfrm>
              <a:off x="8846320" y="5350899"/>
              <a:ext cx="3810" cy="1047750"/>
            </a:xfrm>
            <a:custGeom>
              <a:avLst/>
              <a:gdLst/>
              <a:ahLst/>
              <a:cxnLst/>
              <a:rect l="l" t="t" r="r" b="b"/>
              <a:pathLst>
                <a:path w="3809" h="1047750">
                  <a:moveTo>
                    <a:pt x="3602" y="805242"/>
                  </a:moveTo>
                  <a:lnTo>
                    <a:pt x="3602" y="1046312"/>
                  </a:lnTo>
                </a:path>
                <a:path w="3809" h="1047750">
                  <a:moveTo>
                    <a:pt x="0" y="1047206"/>
                  </a:moveTo>
                  <a:lnTo>
                    <a:pt x="0" y="805242"/>
                  </a:lnTo>
                </a:path>
                <a:path w="3809" h="1047750">
                  <a:moveTo>
                    <a:pt x="3602" y="704912"/>
                  </a:moveTo>
                  <a:lnTo>
                    <a:pt x="3602" y="805242"/>
                  </a:lnTo>
                </a:path>
                <a:path w="3809" h="1047750">
                  <a:moveTo>
                    <a:pt x="0" y="805242"/>
                  </a:moveTo>
                  <a:lnTo>
                    <a:pt x="0" y="704912"/>
                  </a:lnTo>
                </a:path>
                <a:path w="3809" h="1047750">
                  <a:moveTo>
                    <a:pt x="3602" y="636332"/>
                  </a:moveTo>
                  <a:lnTo>
                    <a:pt x="3602" y="666812"/>
                  </a:lnTo>
                </a:path>
                <a:path w="3809" h="1047750">
                  <a:moveTo>
                    <a:pt x="0" y="666812"/>
                  </a:moveTo>
                  <a:lnTo>
                    <a:pt x="0" y="636332"/>
                  </a:lnTo>
                </a:path>
                <a:path w="3809" h="1047750">
                  <a:moveTo>
                    <a:pt x="3602" y="684592"/>
                  </a:moveTo>
                  <a:lnTo>
                    <a:pt x="3602" y="704912"/>
                  </a:lnTo>
                </a:path>
                <a:path w="3809" h="1047750">
                  <a:moveTo>
                    <a:pt x="0" y="704912"/>
                  </a:moveTo>
                  <a:lnTo>
                    <a:pt x="0" y="684592"/>
                  </a:lnTo>
                </a:path>
                <a:path w="3809" h="1047750">
                  <a:moveTo>
                    <a:pt x="3602" y="666812"/>
                  </a:moveTo>
                  <a:lnTo>
                    <a:pt x="3602" y="684592"/>
                  </a:lnTo>
                </a:path>
                <a:path w="3809" h="1047750">
                  <a:moveTo>
                    <a:pt x="0" y="684592"/>
                  </a:moveTo>
                  <a:lnTo>
                    <a:pt x="0" y="666812"/>
                  </a:lnTo>
                </a:path>
                <a:path w="3809" h="1047750">
                  <a:moveTo>
                    <a:pt x="3602" y="615527"/>
                  </a:moveTo>
                  <a:lnTo>
                    <a:pt x="3602" y="636332"/>
                  </a:lnTo>
                </a:path>
                <a:path w="3809" h="1047750">
                  <a:moveTo>
                    <a:pt x="0" y="636332"/>
                  </a:moveTo>
                  <a:lnTo>
                    <a:pt x="0" y="616273"/>
                  </a:lnTo>
                </a:path>
                <a:path w="3809" h="1047750">
                  <a:moveTo>
                    <a:pt x="3602" y="280"/>
                  </a:moveTo>
                  <a:lnTo>
                    <a:pt x="3602" y="26461"/>
                  </a:lnTo>
                </a:path>
                <a:path w="3809" h="1047750">
                  <a:moveTo>
                    <a:pt x="0" y="26015"/>
                  </a:moveTo>
                  <a:lnTo>
                    <a:pt x="0" y="0"/>
                  </a:lnTo>
                </a:path>
              </a:pathLst>
            </a:custGeom>
            <a:ln w="3175">
              <a:solidFill>
                <a:srgbClr val="79777B"/>
              </a:solidFill>
            </a:ln>
          </p:spPr>
          <p:txBody>
            <a:bodyPr wrap="square" lIns="0" tIns="0" rIns="0" bIns="0" rtlCol="0"/>
            <a:lstStyle/>
            <a:p>
              <a:endParaRPr lang="fr-FR" noProof="0" dirty="0"/>
            </a:p>
          </p:txBody>
        </p:sp>
        <p:sp>
          <p:nvSpPr>
            <p:cNvPr id="7940" name="object 7940"/>
            <p:cNvSpPr/>
            <p:nvPr/>
          </p:nvSpPr>
          <p:spPr>
            <a:xfrm>
              <a:off x="8849919" y="5351462"/>
              <a:ext cx="3810" cy="1045844"/>
            </a:xfrm>
            <a:custGeom>
              <a:avLst/>
              <a:gdLst/>
              <a:ahLst/>
              <a:cxnLst/>
              <a:rect l="l" t="t" r="r" b="b"/>
              <a:pathLst>
                <a:path w="3809" h="1045845">
                  <a:moveTo>
                    <a:pt x="3606" y="614222"/>
                  </a:moveTo>
                  <a:lnTo>
                    <a:pt x="0" y="614972"/>
                  </a:lnTo>
                  <a:lnTo>
                    <a:pt x="0" y="1045756"/>
                  </a:lnTo>
                  <a:lnTo>
                    <a:pt x="3606" y="1044867"/>
                  </a:lnTo>
                  <a:lnTo>
                    <a:pt x="3606" y="614222"/>
                  </a:lnTo>
                  <a:close/>
                </a:path>
                <a:path w="3809" h="1045845">
                  <a:moveTo>
                    <a:pt x="3606" y="0"/>
                  </a:moveTo>
                  <a:lnTo>
                    <a:pt x="0" y="0"/>
                  </a:lnTo>
                  <a:lnTo>
                    <a:pt x="0" y="25908"/>
                  </a:lnTo>
                  <a:lnTo>
                    <a:pt x="3606" y="26352"/>
                  </a:lnTo>
                  <a:lnTo>
                    <a:pt x="3606" y="0"/>
                  </a:lnTo>
                  <a:close/>
                </a:path>
              </a:pathLst>
            </a:custGeom>
            <a:solidFill>
              <a:srgbClr val="79777B"/>
            </a:solidFill>
          </p:spPr>
          <p:txBody>
            <a:bodyPr wrap="square" lIns="0" tIns="0" rIns="0" bIns="0" rtlCol="0"/>
            <a:lstStyle/>
            <a:p>
              <a:endParaRPr lang="fr-FR" noProof="0" dirty="0"/>
            </a:p>
          </p:txBody>
        </p:sp>
        <p:sp>
          <p:nvSpPr>
            <p:cNvPr id="7941" name="object 7941"/>
            <p:cNvSpPr/>
            <p:nvPr/>
          </p:nvSpPr>
          <p:spPr>
            <a:xfrm>
              <a:off x="8849923" y="5351179"/>
              <a:ext cx="3810" cy="1046480"/>
            </a:xfrm>
            <a:custGeom>
              <a:avLst/>
              <a:gdLst/>
              <a:ahLst/>
              <a:cxnLst/>
              <a:rect l="l" t="t" r="r" b="b"/>
              <a:pathLst>
                <a:path w="3809" h="1046479">
                  <a:moveTo>
                    <a:pt x="3602" y="804962"/>
                  </a:moveTo>
                  <a:lnTo>
                    <a:pt x="3602" y="1045139"/>
                  </a:lnTo>
                </a:path>
                <a:path w="3809" h="1046479">
                  <a:moveTo>
                    <a:pt x="0" y="1046032"/>
                  </a:moveTo>
                  <a:lnTo>
                    <a:pt x="0" y="804962"/>
                  </a:lnTo>
                </a:path>
                <a:path w="3809" h="1046479">
                  <a:moveTo>
                    <a:pt x="3602" y="704632"/>
                  </a:moveTo>
                  <a:lnTo>
                    <a:pt x="3602" y="804962"/>
                  </a:lnTo>
                </a:path>
                <a:path w="3809" h="1046479">
                  <a:moveTo>
                    <a:pt x="0" y="804962"/>
                  </a:moveTo>
                  <a:lnTo>
                    <a:pt x="0" y="704632"/>
                  </a:lnTo>
                </a:path>
                <a:path w="3809" h="1046479">
                  <a:moveTo>
                    <a:pt x="3602" y="636052"/>
                  </a:moveTo>
                  <a:lnTo>
                    <a:pt x="3602" y="666532"/>
                  </a:lnTo>
                </a:path>
                <a:path w="3809" h="1046479">
                  <a:moveTo>
                    <a:pt x="0" y="666532"/>
                  </a:moveTo>
                  <a:lnTo>
                    <a:pt x="0" y="636052"/>
                  </a:lnTo>
                </a:path>
                <a:path w="3809" h="1046479">
                  <a:moveTo>
                    <a:pt x="3602" y="684312"/>
                  </a:moveTo>
                  <a:lnTo>
                    <a:pt x="3602" y="704632"/>
                  </a:lnTo>
                </a:path>
                <a:path w="3809" h="1046479">
                  <a:moveTo>
                    <a:pt x="0" y="704632"/>
                  </a:moveTo>
                  <a:lnTo>
                    <a:pt x="0" y="684312"/>
                  </a:lnTo>
                </a:path>
                <a:path w="3809" h="1046479">
                  <a:moveTo>
                    <a:pt x="3602" y="666532"/>
                  </a:moveTo>
                  <a:lnTo>
                    <a:pt x="3602" y="684312"/>
                  </a:lnTo>
                </a:path>
                <a:path w="3809" h="1046479">
                  <a:moveTo>
                    <a:pt x="0" y="684312"/>
                  </a:moveTo>
                  <a:lnTo>
                    <a:pt x="0" y="666532"/>
                  </a:lnTo>
                </a:path>
                <a:path w="3809" h="1046479">
                  <a:moveTo>
                    <a:pt x="3602" y="614502"/>
                  </a:moveTo>
                  <a:lnTo>
                    <a:pt x="3602" y="636052"/>
                  </a:lnTo>
                </a:path>
                <a:path w="3809" h="1046479">
                  <a:moveTo>
                    <a:pt x="0" y="636052"/>
                  </a:moveTo>
                  <a:lnTo>
                    <a:pt x="0" y="615247"/>
                  </a:lnTo>
                </a:path>
                <a:path w="3809" h="1046479">
                  <a:moveTo>
                    <a:pt x="3602" y="280"/>
                  </a:moveTo>
                  <a:lnTo>
                    <a:pt x="3602" y="26627"/>
                  </a:lnTo>
                </a:path>
                <a:path w="3809" h="1046479">
                  <a:moveTo>
                    <a:pt x="0" y="26181"/>
                  </a:moveTo>
                  <a:lnTo>
                    <a:pt x="0" y="0"/>
                  </a:lnTo>
                </a:path>
              </a:pathLst>
            </a:custGeom>
            <a:ln w="3175">
              <a:solidFill>
                <a:srgbClr val="79777B"/>
              </a:solidFill>
            </a:ln>
          </p:spPr>
          <p:txBody>
            <a:bodyPr wrap="square" lIns="0" tIns="0" rIns="0" bIns="0" rtlCol="0"/>
            <a:lstStyle/>
            <a:p>
              <a:endParaRPr lang="fr-FR" noProof="0" dirty="0"/>
            </a:p>
          </p:txBody>
        </p:sp>
        <p:sp>
          <p:nvSpPr>
            <p:cNvPr id="7942" name="object 7942"/>
            <p:cNvSpPr/>
            <p:nvPr/>
          </p:nvSpPr>
          <p:spPr>
            <a:xfrm>
              <a:off x="8853526" y="5351741"/>
              <a:ext cx="3810" cy="1045210"/>
            </a:xfrm>
            <a:custGeom>
              <a:avLst/>
              <a:gdLst/>
              <a:ahLst/>
              <a:cxnLst/>
              <a:rect l="l" t="t" r="r" b="b"/>
              <a:pathLst>
                <a:path w="3809" h="1045210">
                  <a:moveTo>
                    <a:pt x="3594" y="613206"/>
                  </a:moveTo>
                  <a:lnTo>
                    <a:pt x="0" y="613943"/>
                  </a:lnTo>
                  <a:lnTo>
                    <a:pt x="0" y="1044587"/>
                  </a:lnTo>
                  <a:lnTo>
                    <a:pt x="3594" y="1043686"/>
                  </a:lnTo>
                  <a:lnTo>
                    <a:pt x="3594" y="613206"/>
                  </a:lnTo>
                  <a:close/>
                </a:path>
                <a:path w="3809" h="1045210">
                  <a:moveTo>
                    <a:pt x="3594" y="0"/>
                  </a:moveTo>
                  <a:lnTo>
                    <a:pt x="0" y="0"/>
                  </a:lnTo>
                  <a:lnTo>
                    <a:pt x="0" y="26073"/>
                  </a:lnTo>
                  <a:lnTo>
                    <a:pt x="3594" y="26517"/>
                  </a:lnTo>
                  <a:lnTo>
                    <a:pt x="3594" y="0"/>
                  </a:lnTo>
                  <a:close/>
                </a:path>
              </a:pathLst>
            </a:custGeom>
            <a:solidFill>
              <a:srgbClr val="79777B"/>
            </a:solidFill>
          </p:spPr>
          <p:txBody>
            <a:bodyPr wrap="square" lIns="0" tIns="0" rIns="0" bIns="0" rtlCol="0"/>
            <a:lstStyle/>
            <a:p>
              <a:endParaRPr lang="fr-FR" noProof="0" dirty="0"/>
            </a:p>
          </p:txBody>
        </p:sp>
        <p:sp>
          <p:nvSpPr>
            <p:cNvPr id="7943" name="object 7943"/>
            <p:cNvSpPr/>
            <p:nvPr/>
          </p:nvSpPr>
          <p:spPr>
            <a:xfrm>
              <a:off x="8853526" y="5351460"/>
              <a:ext cx="3810" cy="1045210"/>
            </a:xfrm>
            <a:custGeom>
              <a:avLst/>
              <a:gdLst/>
              <a:ahLst/>
              <a:cxnLst/>
              <a:rect l="l" t="t" r="r" b="b"/>
              <a:pathLst>
                <a:path w="3809" h="1045210">
                  <a:moveTo>
                    <a:pt x="3602" y="804681"/>
                  </a:moveTo>
                  <a:lnTo>
                    <a:pt x="3602" y="1043965"/>
                  </a:lnTo>
                </a:path>
                <a:path w="3809" h="1045210">
                  <a:moveTo>
                    <a:pt x="0" y="1044859"/>
                  </a:moveTo>
                  <a:lnTo>
                    <a:pt x="0" y="804681"/>
                  </a:lnTo>
                </a:path>
                <a:path w="3809" h="1045210">
                  <a:moveTo>
                    <a:pt x="3602" y="704351"/>
                  </a:moveTo>
                  <a:lnTo>
                    <a:pt x="3602" y="804681"/>
                  </a:lnTo>
                </a:path>
                <a:path w="3809" h="1045210">
                  <a:moveTo>
                    <a:pt x="0" y="804681"/>
                  </a:moveTo>
                  <a:lnTo>
                    <a:pt x="0" y="704351"/>
                  </a:lnTo>
                </a:path>
                <a:path w="3809" h="1045210">
                  <a:moveTo>
                    <a:pt x="3602" y="635771"/>
                  </a:moveTo>
                  <a:lnTo>
                    <a:pt x="3602" y="666251"/>
                  </a:lnTo>
                </a:path>
                <a:path w="3809" h="1045210">
                  <a:moveTo>
                    <a:pt x="0" y="666251"/>
                  </a:moveTo>
                  <a:lnTo>
                    <a:pt x="0" y="635771"/>
                  </a:lnTo>
                </a:path>
                <a:path w="3809" h="1045210">
                  <a:moveTo>
                    <a:pt x="3602" y="684031"/>
                  </a:moveTo>
                  <a:lnTo>
                    <a:pt x="3602" y="704351"/>
                  </a:lnTo>
                </a:path>
                <a:path w="3809" h="1045210">
                  <a:moveTo>
                    <a:pt x="0" y="704351"/>
                  </a:moveTo>
                  <a:lnTo>
                    <a:pt x="0" y="684031"/>
                  </a:lnTo>
                </a:path>
                <a:path w="3809" h="1045210">
                  <a:moveTo>
                    <a:pt x="3602" y="666251"/>
                  </a:moveTo>
                  <a:lnTo>
                    <a:pt x="3602" y="684031"/>
                  </a:lnTo>
                </a:path>
                <a:path w="3809" h="1045210">
                  <a:moveTo>
                    <a:pt x="0" y="684031"/>
                  </a:moveTo>
                  <a:lnTo>
                    <a:pt x="0" y="666251"/>
                  </a:lnTo>
                </a:path>
                <a:path w="3809" h="1045210">
                  <a:moveTo>
                    <a:pt x="3602" y="613476"/>
                  </a:moveTo>
                  <a:lnTo>
                    <a:pt x="3602" y="635771"/>
                  </a:lnTo>
                </a:path>
                <a:path w="3809" h="1045210">
                  <a:moveTo>
                    <a:pt x="0" y="635771"/>
                  </a:moveTo>
                  <a:lnTo>
                    <a:pt x="0" y="614222"/>
                  </a:lnTo>
                </a:path>
                <a:path w="3809" h="1045210">
                  <a:moveTo>
                    <a:pt x="3602" y="280"/>
                  </a:moveTo>
                  <a:lnTo>
                    <a:pt x="3602" y="26793"/>
                  </a:lnTo>
                </a:path>
                <a:path w="3809" h="1045210">
                  <a:moveTo>
                    <a:pt x="0" y="26347"/>
                  </a:moveTo>
                  <a:lnTo>
                    <a:pt x="0" y="0"/>
                  </a:lnTo>
                </a:path>
              </a:pathLst>
            </a:custGeom>
            <a:ln w="3175">
              <a:solidFill>
                <a:srgbClr val="79777B"/>
              </a:solidFill>
            </a:ln>
          </p:spPr>
          <p:txBody>
            <a:bodyPr wrap="square" lIns="0" tIns="0" rIns="0" bIns="0" rtlCol="0"/>
            <a:lstStyle/>
            <a:p>
              <a:endParaRPr lang="fr-FR" noProof="0" dirty="0"/>
            </a:p>
          </p:txBody>
        </p:sp>
        <p:sp>
          <p:nvSpPr>
            <p:cNvPr id="7944" name="object 7944"/>
            <p:cNvSpPr/>
            <p:nvPr/>
          </p:nvSpPr>
          <p:spPr>
            <a:xfrm>
              <a:off x="8857119" y="5351894"/>
              <a:ext cx="2540" cy="1043305"/>
            </a:xfrm>
            <a:custGeom>
              <a:avLst/>
              <a:gdLst/>
              <a:ahLst/>
              <a:cxnLst/>
              <a:rect l="l" t="t" r="r" b="b"/>
              <a:pathLst>
                <a:path w="2540" h="1043304">
                  <a:moveTo>
                    <a:pt x="1930" y="612648"/>
                  </a:moveTo>
                  <a:lnTo>
                    <a:pt x="0" y="613054"/>
                  </a:lnTo>
                  <a:lnTo>
                    <a:pt x="0" y="1043063"/>
                  </a:lnTo>
                  <a:lnTo>
                    <a:pt x="1930" y="1043063"/>
                  </a:lnTo>
                  <a:lnTo>
                    <a:pt x="1930" y="612648"/>
                  </a:lnTo>
                  <a:close/>
                </a:path>
                <a:path w="2540" h="1043304">
                  <a:moveTo>
                    <a:pt x="1930" y="0"/>
                  </a:moveTo>
                  <a:lnTo>
                    <a:pt x="0" y="0"/>
                  </a:lnTo>
                  <a:lnTo>
                    <a:pt x="0" y="26365"/>
                  </a:lnTo>
                  <a:lnTo>
                    <a:pt x="1930" y="26365"/>
                  </a:lnTo>
                  <a:lnTo>
                    <a:pt x="1930" y="0"/>
                  </a:lnTo>
                  <a:close/>
                </a:path>
              </a:pathLst>
            </a:custGeom>
            <a:solidFill>
              <a:srgbClr val="78767B"/>
            </a:solidFill>
          </p:spPr>
          <p:txBody>
            <a:bodyPr wrap="square" lIns="0" tIns="0" rIns="0" bIns="0" rtlCol="0"/>
            <a:lstStyle/>
            <a:p>
              <a:endParaRPr lang="fr-FR" noProof="0" dirty="0"/>
            </a:p>
          </p:txBody>
        </p:sp>
        <p:sp>
          <p:nvSpPr>
            <p:cNvPr id="7945" name="object 7945"/>
            <p:cNvSpPr/>
            <p:nvPr/>
          </p:nvSpPr>
          <p:spPr>
            <a:xfrm>
              <a:off x="8857129" y="5351740"/>
              <a:ext cx="2540" cy="1043940"/>
            </a:xfrm>
            <a:custGeom>
              <a:avLst/>
              <a:gdLst/>
              <a:ahLst/>
              <a:cxnLst/>
              <a:rect l="l" t="t" r="r" b="b"/>
              <a:pathLst>
                <a:path w="2540" h="1043939">
                  <a:moveTo>
                    <a:pt x="1921" y="804401"/>
                  </a:moveTo>
                  <a:lnTo>
                    <a:pt x="1921" y="1043209"/>
                  </a:lnTo>
                </a:path>
                <a:path w="2540" h="1043939">
                  <a:moveTo>
                    <a:pt x="0" y="1043685"/>
                  </a:moveTo>
                  <a:lnTo>
                    <a:pt x="0" y="804401"/>
                  </a:lnTo>
                </a:path>
                <a:path w="2540" h="1043939">
                  <a:moveTo>
                    <a:pt x="1921" y="704071"/>
                  </a:moveTo>
                  <a:lnTo>
                    <a:pt x="1921" y="804401"/>
                  </a:lnTo>
                </a:path>
                <a:path w="2540" h="1043939">
                  <a:moveTo>
                    <a:pt x="0" y="804401"/>
                  </a:moveTo>
                  <a:lnTo>
                    <a:pt x="0" y="704071"/>
                  </a:lnTo>
                </a:path>
                <a:path w="2540" h="1043939">
                  <a:moveTo>
                    <a:pt x="1921" y="635491"/>
                  </a:moveTo>
                  <a:lnTo>
                    <a:pt x="1921" y="665971"/>
                  </a:lnTo>
                </a:path>
                <a:path w="2540" h="1043939">
                  <a:moveTo>
                    <a:pt x="0" y="665971"/>
                  </a:moveTo>
                  <a:lnTo>
                    <a:pt x="0" y="635491"/>
                  </a:lnTo>
                </a:path>
                <a:path w="2540" h="1043939">
                  <a:moveTo>
                    <a:pt x="1921" y="683751"/>
                  </a:moveTo>
                  <a:lnTo>
                    <a:pt x="1921" y="704071"/>
                  </a:lnTo>
                </a:path>
                <a:path w="2540" h="1043939">
                  <a:moveTo>
                    <a:pt x="0" y="704071"/>
                  </a:moveTo>
                  <a:lnTo>
                    <a:pt x="0" y="683751"/>
                  </a:lnTo>
                </a:path>
                <a:path w="2540" h="1043939">
                  <a:moveTo>
                    <a:pt x="1921" y="665971"/>
                  </a:moveTo>
                  <a:lnTo>
                    <a:pt x="1921" y="683751"/>
                  </a:lnTo>
                </a:path>
                <a:path w="2540" h="1043939">
                  <a:moveTo>
                    <a:pt x="0" y="683751"/>
                  </a:moveTo>
                  <a:lnTo>
                    <a:pt x="0" y="665971"/>
                  </a:lnTo>
                </a:path>
                <a:path w="2540" h="1043939">
                  <a:moveTo>
                    <a:pt x="1921" y="612799"/>
                  </a:moveTo>
                  <a:lnTo>
                    <a:pt x="1921" y="635491"/>
                  </a:lnTo>
                </a:path>
                <a:path w="2540" h="1043939">
                  <a:moveTo>
                    <a:pt x="0" y="635491"/>
                  </a:moveTo>
                  <a:lnTo>
                    <a:pt x="0" y="613196"/>
                  </a:lnTo>
                </a:path>
                <a:path w="2540" h="1043939">
                  <a:moveTo>
                    <a:pt x="1921" y="149"/>
                  </a:moveTo>
                  <a:lnTo>
                    <a:pt x="1921" y="26750"/>
                  </a:lnTo>
                </a:path>
                <a:path w="2540" h="1043939">
                  <a:moveTo>
                    <a:pt x="0" y="26512"/>
                  </a:moveTo>
                  <a:lnTo>
                    <a:pt x="0" y="0"/>
                  </a:lnTo>
                </a:path>
              </a:pathLst>
            </a:custGeom>
            <a:ln w="3175">
              <a:solidFill>
                <a:srgbClr val="78767B"/>
              </a:solidFill>
            </a:ln>
          </p:spPr>
          <p:txBody>
            <a:bodyPr wrap="square" lIns="0" tIns="0" rIns="0" bIns="0" rtlCol="0"/>
            <a:lstStyle/>
            <a:p>
              <a:endParaRPr lang="fr-FR" noProof="0" dirty="0"/>
            </a:p>
          </p:txBody>
        </p:sp>
        <p:sp>
          <p:nvSpPr>
            <p:cNvPr id="7946" name="object 7946"/>
            <p:cNvSpPr/>
            <p:nvPr/>
          </p:nvSpPr>
          <p:spPr>
            <a:xfrm>
              <a:off x="8859050" y="5352173"/>
              <a:ext cx="3810" cy="1043305"/>
            </a:xfrm>
            <a:custGeom>
              <a:avLst/>
              <a:gdLst/>
              <a:ahLst/>
              <a:cxnLst/>
              <a:rect l="l" t="t" r="r" b="b"/>
              <a:pathLst>
                <a:path w="3809" h="1043304">
                  <a:moveTo>
                    <a:pt x="3594" y="611416"/>
                  </a:moveTo>
                  <a:lnTo>
                    <a:pt x="1676" y="611416"/>
                  </a:lnTo>
                  <a:lnTo>
                    <a:pt x="1676" y="612559"/>
                  </a:lnTo>
                  <a:lnTo>
                    <a:pt x="0" y="612559"/>
                  </a:lnTo>
                  <a:lnTo>
                    <a:pt x="0" y="1042022"/>
                  </a:lnTo>
                  <a:lnTo>
                    <a:pt x="0" y="1043165"/>
                  </a:lnTo>
                  <a:lnTo>
                    <a:pt x="762" y="1043165"/>
                  </a:lnTo>
                  <a:lnTo>
                    <a:pt x="762" y="1042022"/>
                  </a:lnTo>
                  <a:lnTo>
                    <a:pt x="3594" y="1042022"/>
                  </a:lnTo>
                  <a:lnTo>
                    <a:pt x="3594" y="612559"/>
                  </a:lnTo>
                  <a:lnTo>
                    <a:pt x="3594" y="611416"/>
                  </a:lnTo>
                  <a:close/>
                </a:path>
                <a:path w="3809" h="1043304">
                  <a:moveTo>
                    <a:pt x="3594" y="0"/>
                  </a:moveTo>
                  <a:lnTo>
                    <a:pt x="0" y="0"/>
                  </a:lnTo>
                  <a:lnTo>
                    <a:pt x="0" y="26327"/>
                  </a:lnTo>
                  <a:lnTo>
                    <a:pt x="3594" y="26758"/>
                  </a:lnTo>
                  <a:lnTo>
                    <a:pt x="3594" y="0"/>
                  </a:lnTo>
                  <a:close/>
                </a:path>
              </a:pathLst>
            </a:custGeom>
            <a:solidFill>
              <a:srgbClr val="78767B"/>
            </a:solidFill>
          </p:spPr>
          <p:txBody>
            <a:bodyPr wrap="square" lIns="0" tIns="0" rIns="0" bIns="0" rtlCol="0"/>
            <a:lstStyle/>
            <a:p>
              <a:endParaRPr lang="fr-FR" noProof="0" dirty="0"/>
            </a:p>
          </p:txBody>
        </p:sp>
        <p:sp>
          <p:nvSpPr>
            <p:cNvPr id="7947" name="object 7947"/>
            <p:cNvSpPr/>
            <p:nvPr/>
          </p:nvSpPr>
          <p:spPr>
            <a:xfrm>
              <a:off x="8859050" y="5351890"/>
              <a:ext cx="3810" cy="1043305"/>
            </a:xfrm>
            <a:custGeom>
              <a:avLst/>
              <a:gdLst/>
              <a:ahLst/>
              <a:cxnLst/>
              <a:rect l="l" t="t" r="r" b="b"/>
              <a:pathLst>
                <a:path w="3809" h="1043304">
                  <a:moveTo>
                    <a:pt x="3602" y="804251"/>
                  </a:moveTo>
                  <a:lnTo>
                    <a:pt x="3602" y="1042166"/>
                  </a:lnTo>
                </a:path>
                <a:path w="3809" h="1043304">
                  <a:moveTo>
                    <a:pt x="0" y="1043059"/>
                  </a:moveTo>
                  <a:lnTo>
                    <a:pt x="0" y="804251"/>
                  </a:lnTo>
                </a:path>
                <a:path w="3809" h="1043304">
                  <a:moveTo>
                    <a:pt x="3602" y="703921"/>
                  </a:moveTo>
                  <a:lnTo>
                    <a:pt x="3602" y="804251"/>
                  </a:lnTo>
                </a:path>
                <a:path w="3809" h="1043304">
                  <a:moveTo>
                    <a:pt x="0" y="804251"/>
                  </a:moveTo>
                  <a:lnTo>
                    <a:pt x="0" y="703921"/>
                  </a:lnTo>
                </a:path>
                <a:path w="3809" h="1043304">
                  <a:moveTo>
                    <a:pt x="3602" y="635341"/>
                  </a:moveTo>
                  <a:lnTo>
                    <a:pt x="3602" y="665821"/>
                  </a:lnTo>
                </a:path>
                <a:path w="3809" h="1043304">
                  <a:moveTo>
                    <a:pt x="0" y="665821"/>
                  </a:moveTo>
                  <a:lnTo>
                    <a:pt x="0" y="635341"/>
                  </a:lnTo>
                </a:path>
                <a:path w="3809" h="1043304">
                  <a:moveTo>
                    <a:pt x="3602" y="683601"/>
                  </a:moveTo>
                  <a:lnTo>
                    <a:pt x="3602" y="703921"/>
                  </a:lnTo>
                </a:path>
                <a:path w="3809" h="1043304">
                  <a:moveTo>
                    <a:pt x="0" y="703921"/>
                  </a:moveTo>
                  <a:lnTo>
                    <a:pt x="0" y="683601"/>
                  </a:lnTo>
                </a:path>
                <a:path w="3809" h="1043304">
                  <a:moveTo>
                    <a:pt x="3602" y="665821"/>
                  </a:moveTo>
                  <a:lnTo>
                    <a:pt x="3602" y="683601"/>
                  </a:lnTo>
                </a:path>
                <a:path w="3809" h="1043304">
                  <a:moveTo>
                    <a:pt x="0" y="683601"/>
                  </a:moveTo>
                  <a:lnTo>
                    <a:pt x="0" y="665821"/>
                  </a:lnTo>
                </a:path>
                <a:path w="3809" h="1043304">
                  <a:moveTo>
                    <a:pt x="3602" y="611799"/>
                  </a:moveTo>
                  <a:lnTo>
                    <a:pt x="3602" y="635341"/>
                  </a:lnTo>
                </a:path>
                <a:path w="3809" h="1043304">
                  <a:moveTo>
                    <a:pt x="0" y="635341"/>
                  </a:moveTo>
                  <a:lnTo>
                    <a:pt x="0" y="612649"/>
                  </a:lnTo>
                </a:path>
                <a:path w="3809" h="1043304">
                  <a:moveTo>
                    <a:pt x="3602" y="280"/>
                  </a:moveTo>
                  <a:lnTo>
                    <a:pt x="3602" y="27040"/>
                  </a:lnTo>
                </a:path>
                <a:path w="3809" h="1043304">
                  <a:moveTo>
                    <a:pt x="0" y="26601"/>
                  </a:moveTo>
                  <a:lnTo>
                    <a:pt x="0" y="0"/>
                  </a:lnTo>
                </a:path>
              </a:pathLst>
            </a:custGeom>
            <a:ln w="3175">
              <a:solidFill>
                <a:srgbClr val="78767B"/>
              </a:solidFill>
            </a:ln>
          </p:spPr>
          <p:txBody>
            <a:bodyPr wrap="square" lIns="0" tIns="0" rIns="0" bIns="0" rtlCol="0"/>
            <a:lstStyle/>
            <a:p>
              <a:endParaRPr lang="fr-FR" noProof="0" dirty="0"/>
            </a:p>
          </p:txBody>
        </p:sp>
        <p:sp>
          <p:nvSpPr>
            <p:cNvPr id="7948" name="object 7948"/>
            <p:cNvSpPr/>
            <p:nvPr/>
          </p:nvSpPr>
          <p:spPr>
            <a:xfrm>
              <a:off x="8862644" y="5352453"/>
              <a:ext cx="3810" cy="1042035"/>
            </a:xfrm>
            <a:custGeom>
              <a:avLst/>
              <a:gdLst/>
              <a:ahLst/>
              <a:cxnLst/>
              <a:rect l="l" t="t" r="r" b="b"/>
              <a:pathLst>
                <a:path w="3809" h="1042035">
                  <a:moveTo>
                    <a:pt x="3606" y="610362"/>
                  </a:moveTo>
                  <a:lnTo>
                    <a:pt x="0" y="611238"/>
                  </a:lnTo>
                  <a:lnTo>
                    <a:pt x="0" y="1041615"/>
                  </a:lnTo>
                  <a:lnTo>
                    <a:pt x="3606" y="1040714"/>
                  </a:lnTo>
                  <a:lnTo>
                    <a:pt x="3606" y="610362"/>
                  </a:lnTo>
                  <a:close/>
                </a:path>
                <a:path w="3809" h="1042035">
                  <a:moveTo>
                    <a:pt x="3606" y="0"/>
                  </a:moveTo>
                  <a:lnTo>
                    <a:pt x="0" y="0"/>
                  </a:lnTo>
                  <a:lnTo>
                    <a:pt x="0" y="26479"/>
                  </a:lnTo>
                  <a:lnTo>
                    <a:pt x="3606" y="26479"/>
                  </a:lnTo>
                  <a:lnTo>
                    <a:pt x="3606" y="0"/>
                  </a:lnTo>
                  <a:close/>
                </a:path>
              </a:pathLst>
            </a:custGeom>
            <a:solidFill>
              <a:srgbClr val="78767B"/>
            </a:solidFill>
          </p:spPr>
          <p:txBody>
            <a:bodyPr wrap="square" lIns="0" tIns="0" rIns="0" bIns="0" rtlCol="0"/>
            <a:lstStyle/>
            <a:p>
              <a:endParaRPr lang="fr-FR" noProof="0" dirty="0"/>
            </a:p>
          </p:txBody>
        </p:sp>
        <p:sp>
          <p:nvSpPr>
            <p:cNvPr id="7949" name="object 7949"/>
            <p:cNvSpPr/>
            <p:nvPr/>
          </p:nvSpPr>
          <p:spPr>
            <a:xfrm>
              <a:off x="8862653" y="5352170"/>
              <a:ext cx="3810" cy="1042035"/>
            </a:xfrm>
            <a:custGeom>
              <a:avLst/>
              <a:gdLst/>
              <a:ahLst/>
              <a:cxnLst/>
              <a:rect l="l" t="t" r="r" b="b"/>
              <a:pathLst>
                <a:path w="3809" h="1042035">
                  <a:moveTo>
                    <a:pt x="3602" y="803971"/>
                  </a:moveTo>
                  <a:lnTo>
                    <a:pt x="3602" y="1040992"/>
                  </a:lnTo>
                </a:path>
                <a:path w="3809" h="1042035">
                  <a:moveTo>
                    <a:pt x="0" y="1041885"/>
                  </a:moveTo>
                  <a:lnTo>
                    <a:pt x="0" y="803971"/>
                  </a:lnTo>
                </a:path>
                <a:path w="3809" h="1042035">
                  <a:moveTo>
                    <a:pt x="3602" y="703641"/>
                  </a:moveTo>
                  <a:lnTo>
                    <a:pt x="3602" y="803971"/>
                  </a:lnTo>
                </a:path>
                <a:path w="3809" h="1042035">
                  <a:moveTo>
                    <a:pt x="0" y="803971"/>
                  </a:moveTo>
                  <a:lnTo>
                    <a:pt x="0" y="703641"/>
                  </a:lnTo>
                </a:path>
                <a:path w="3809" h="1042035">
                  <a:moveTo>
                    <a:pt x="3602" y="635061"/>
                  </a:moveTo>
                  <a:lnTo>
                    <a:pt x="3602" y="665541"/>
                  </a:lnTo>
                </a:path>
                <a:path w="3809" h="1042035">
                  <a:moveTo>
                    <a:pt x="0" y="665541"/>
                  </a:moveTo>
                  <a:lnTo>
                    <a:pt x="0" y="635061"/>
                  </a:lnTo>
                </a:path>
                <a:path w="3809" h="1042035">
                  <a:moveTo>
                    <a:pt x="3602" y="683321"/>
                  </a:moveTo>
                  <a:lnTo>
                    <a:pt x="3602" y="703641"/>
                  </a:lnTo>
                </a:path>
                <a:path w="3809" h="1042035">
                  <a:moveTo>
                    <a:pt x="0" y="703641"/>
                  </a:moveTo>
                  <a:lnTo>
                    <a:pt x="0" y="683321"/>
                  </a:lnTo>
                </a:path>
                <a:path w="3809" h="1042035">
                  <a:moveTo>
                    <a:pt x="3602" y="665541"/>
                  </a:moveTo>
                  <a:lnTo>
                    <a:pt x="3602" y="683321"/>
                  </a:lnTo>
                </a:path>
                <a:path w="3809" h="1042035">
                  <a:moveTo>
                    <a:pt x="0" y="683321"/>
                  </a:moveTo>
                  <a:lnTo>
                    <a:pt x="0" y="665541"/>
                  </a:lnTo>
                </a:path>
                <a:path w="3809" h="1042035">
                  <a:moveTo>
                    <a:pt x="3602" y="610638"/>
                  </a:moveTo>
                  <a:lnTo>
                    <a:pt x="3602" y="635061"/>
                  </a:lnTo>
                </a:path>
                <a:path w="3809" h="1042035">
                  <a:moveTo>
                    <a:pt x="0" y="635061"/>
                  </a:moveTo>
                  <a:lnTo>
                    <a:pt x="0" y="611519"/>
                  </a:lnTo>
                </a:path>
                <a:path w="3809" h="1042035">
                  <a:moveTo>
                    <a:pt x="3602" y="280"/>
                  </a:moveTo>
                  <a:lnTo>
                    <a:pt x="3602" y="27118"/>
                  </a:lnTo>
                </a:path>
                <a:path w="3809" h="1042035">
                  <a:moveTo>
                    <a:pt x="0" y="26760"/>
                  </a:moveTo>
                  <a:lnTo>
                    <a:pt x="0" y="0"/>
                  </a:lnTo>
                </a:path>
              </a:pathLst>
            </a:custGeom>
            <a:ln w="3175">
              <a:solidFill>
                <a:srgbClr val="78767B"/>
              </a:solidFill>
            </a:ln>
          </p:spPr>
          <p:txBody>
            <a:bodyPr wrap="square" lIns="0" tIns="0" rIns="0" bIns="0" rtlCol="0"/>
            <a:lstStyle/>
            <a:p>
              <a:endParaRPr lang="fr-FR" noProof="0" dirty="0"/>
            </a:p>
          </p:txBody>
        </p:sp>
        <p:sp>
          <p:nvSpPr>
            <p:cNvPr id="7950" name="object 7950"/>
            <p:cNvSpPr/>
            <p:nvPr/>
          </p:nvSpPr>
          <p:spPr>
            <a:xfrm>
              <a:off x="8866251" y="5352592"/>
              <a:ext cx="1905" cy="1040765"/>
            </a:xfrm>
            <a:custGeom>
              <a:avLst/>
              <a:gdLst/>
              <a:ahLst/>
              <a:cxnLst/>
              <a:rect l="l" t="t" r="r" b="b"/>
              <a:pathLst>
                <a:path w="1904" h="1040764">
                  <a:moveTo>
                    <a:pt x="1676" y="609815"/>
                  </a:moveTo>
                  <a:lnTo>
                    <a:pt x="0" y="610222"/>
                  </a:lnTo>
                  <a:lnTo>
                    <a:pt x="0" y="1040155"/>
                  </a:lnTo>
                  <a:lnTo>
                    <a:pt x="1676" y="1040155"/>
                  </a:lnTo>
                  <a:lnTo>
                    <a:pt x="1676" y="609815"/>
                  </a:lnTo>
                  <a:close/>
                </a:path>
                <a:path w="1904" h="1040764">
                  <a:moveTo>
                    <a:pt x="1676" y="0"/>
                  </a:moveTo>
                  <a:lnTo>
                    <a:pt x="0" y="0"/>
                  </a:lnTo>
                  <a:lnTo>
                    <a:pt x="0" y="26708"/>
                  </a:lnTo>
                  <a:lnTo>
                    <a:pt x="1676" y="26708"/>
                  </a:lnTo>
                  <a:lnTo>
                    <a:pt x="1676" y="0"/>
                  </a:lnTo>
                  <a:close/>
                </a:path>
              </a:pathLst>
            </a:custGeom>
            <a:solidFill>
              <a:srgbClr val="78767B"/>
            </a:solidFill>
          </p:spPr>
          <p:txBody>
            <a:bodyPr wrap="square" lIns="0" tIns="0" rIns="0" bIns="0" rtlCol="0"/>
            <a:lstStyle/>
            <a:p>
              <a:endParaRPr lang="fr-FR" noProof="0" dirty="0"/>
            </a:p>
          </p:txBody>
        </p:sp>
        <p:sp>
          <p:nvSpPr>
            <p:cNvPr id="7951" name="object 7951"/>
            <p:cNvSpPr/>
            <p:nvPr/>
          </p:nvSpPr>
          <p:spPr>
            <a:xfrm>
              <a:off x="8866256" y="5352450"/>
              <a:ext cx="1905" cy="1040765"/>
            </a:xfrm>
            <a:custGeom>
              <a:avLst/>
              <a:gdLst/>
              <a:ahLst/>
              <a:cxnLst/>
              <a:rect l="l" t="t" r="r" b="b"/>
              <a:pathLst>
                <a:path w="1904" h="1040764">
                  <a:moveTo>
                    <a:pt x="1681" y="803691"/>
                  </a:moveTo>
                  <a:lnTo>
                    <a:pt x="1681" y="1040295"/>
                  </a:lnTo>
                </a:path>
                <a:path w="1904" h="1040764">
                  <a:moveTo>
                    <a:pt x="0" y="1040712"/>
                  </a:moveTo>
                  <a:lnTo>
                    <a:pt x="0" y="803691"/>
                  </a:lnTo>
                </a:path>
                <a:path w="1904" h="1040764">
                  <a:moveTo>
                    <a:pt x="1681" y="703361"/>
                  </a:moveTo>
                  <a:lnTo>
                    <a:pt x="1681" y="803691"/>
                  </a:lnTo>
                </a:path>
                <a:path w="1904" h="1040764">
                  <a:moveTo>
                    <a:pt x="0" y="803691"/>
                  </a:moveTo>
                  <a:lnTo>
                    <a:pt x="0" y="703361"/>
                  </a:lnTo>
                </a:path>
                <a:path w="1904" h="1040764">
                  <a:moveTo>
                    <a:pt x="1681" y="634781"/>
                  </a:moveTo>
                  <a:lnTo>
                    <a:pt x="1681" y="665261"/>
                  </a:lnTo>
                </a:path>
                <a:path w="1904" h="1040764">
                  <a:moveTo>
                    <a:pt x="0" y="665261"/>
                  </a:moveTo>
                  <a:lnTo>
                    <a:pt x="0" y="634781"/>
                  </a:lnTo>
                </a:path>
                <a:path w="1904" h="1040764">
                  <a:moveTo>
                    <a:pt x="1681" y="683041"/>
                  </a:moveTo>
                  <a:lnTo>
                    <a:pt x="1681" y="703361"/>
                  </a:lnTo>
                </a:path>
                <a:path w="1904" h="1040764">
                  <a:moveTo>
                    <a:pt x="0" y="703361"/>
                  </a:moveTo>
                  <a:lnTo>
                    <a:pt x="0" y="683041"/>
                  </a:lnTo>
                </a:path>
                <a:path w="1904" h="1040764">
                  <a:moveTo>
                    <a:pt x="1681" y="665261"/>
                  </a:moveTo>
                  <a:lnTo>
                    <a:pt x="1681" y="683041"/>
                  </a:lnTo>
                </a:path>
                <a:path w="1904" h="1040764">
                  <a:moveTo>
                    <a:pt x="0" y="683041"/>
                  </a:moveTo>
                  <a:lnTo>
                    <a:pt x="0" y="665261"/>
                  </a:lnTo>
                </a:path>
                <a:path w="1904" h="1040764">
                  <a:moveTo>
                    <a:pt x="1681" y="609947"/>
                  </a:moveTo>
                  <a:lnTo>
                    <a:pt x="1681" y="634781"/>
                  </a:lnTo>
                </a:path>
                <a:path w="1904" h="1040764">
                  <a:moveTo>
                    <a:pt x="0" y="634781"/>
                  </a:moveTo>
                  <a:lnTo>
                    <a:pt x="0" y="610358"/>
                  </a:lnTo>
                </a:path>
                <a:path w="1904" h="1040764">
                  <a:moveTo>
                    <a:pt x="1681" y="130"/>
                  </a:moveTo>
                  <a:lnTo>
                    <a:pt x="1681" y="27005"/>
                  </a:lnTo>
                </a:path>
                <a:path w="1904" h="1040764">
                  <a:moveTo>
                    <a:pt x="0" y="26837"/>
                  </a:moveTo>
                  <a:lnTo>
                    <a:pt x="0" y="0"/>
                  </a:lnTo>
                </a:path>
              </a:pathLst>
            </a:custGeom>
            <a:ln w="3175">
              <a:solidFill>
                <a:srgbClr val="78767B"/>
              </a:solidFill>
            </a:ln>
          </p:spPr>
          <p:txBody>
            <a:bodyPr wrap="square" lIns="0" tIns="0" rIns="0" bIns="0" rtlCol="0"/>
            <a:lstStyle/>
            <a:p>
              <a:endParaRPr lang="fr-FR" noProof="0" dirty="0"/>
            </a:p>
          </p:txBody>
        </p:sp>
        <p:sp>
          <p:nvSpPr>
            <p:cNvPr id="7952" name="object 7952"/>
            <p:cNvSpPr/>
            <p:nvPr/>
          </p:nvSpPr>
          <p:spPr>
            <a:xfrm>
              <a:off x="8867927" y="5352872"/>
              <a:ext cx="3810" cy="1040130"/>
            </a:xfrm>
            <a:custGeom>
              <a:avLst/>
              <a:gdLst/>
              <a:ahLst/>
              <a:cxnLst/>
              <a:rect l="l" t="t" r="r" b="b"/>
              <a:pathLst>
                <a:path w="3809" h="1040129">
                  <a:moveTo>
                    <a:pt x="3606" y="608647"/>
                  </a:moveTo>
                  <a:lnTo>
                    <a:pt x="0" y="609536"/>
                  </a:lnTo>
                  <a:lnTo>
                    <a:pt x="0" y="1039876"/>
                  </a:lnTo>
                  <a:lnTo>
                    <a:pt x="3606" y="1038987"/>
                  </a:lnTo>
                  <a:lnTo>
                    <a:pt x="3606" y="608647"/>
                  </a:lnTo>
                  <a:close/>
                </a:path>
                <a:path w="3809" h="1040129">
                  <a:moveTo>
                    <a:pt x="3606" y="0"/>
                  </a:moveTo>
                  <a:lnTo>
                    <a:pt x="0" y="0"/>
                  </a:lnTo>
                  <a:lnTo>
                    <a:pt x="0" y="26593"/>
                  </a:lnTo>
                  <a:lnTo>
                    <a:pt x="3606" y="26593"/>
                  </a:lnTo>
                  <a:lnTo>
                    <a:pt x="3606" y="0"/>
                  </a:lnTo>
                  <a:close/>
                </a:path>
              </a:pathLst>
            </a:custGeom>
            <a:solidFill>
              <a:srgbClr val="78767A"/>
            </a:solidFill>
          </p:spPr>
          <p:txBody>
            <a:bodyPr wrap="square" lIns="0" tIns="0" rIns="0" bIns="0" rtlCol="0"/>
            <a:lstStyle/>
            <a:p>
              <a:endParaRPr lang="fr-FR" noProof="0" dirty="0"/>
            </a:p>
          </p:txBody>
        </p:sp>
        <p:sp>
          <p:nvSpPr>
            <p:cNvPr id="7953" name="object 7953"/>
            <p:cNvSpPr/>
            <p:nvPr/>
          </p:nvSpPr>
          <p:spPr>
            <a:xfrm>
              <a:off x="8867937" y="5352581"/>
              <a:ext cx="3810" cy="1040765"/>
            </a:xfrm>
            <a:custGeom>
              <a:avLst/>
              <a:gdLst/>
              <a:ahLst/>
              <a:cxnLst/>
              <a:rect l="l" t="t" r="r" b="b"/>
              <a:pathLst>
                <a:path w="3809" h="1040764">
                  <a:moveTo>
                    <a:pt x="3602" y="803560"/>
                  </a:moveTo>
                  <a:lnTo>
                    <a:pt x="3602" y="1039271"/>
                  </a:lnTo>
                </a:path>
                <a:path w="3809" h="1040764">
                  <a:moveTo>
                    <a:pt x="0" y="1040164"/>
                  </a:moveTo>
                  <a:lnTo>
                    <a:pt x="0" y="803560"/>
                  </a:lnTo>
                </a:path>
                <a:path w="3809" h="1040764">
                  <a:moveTo>
                    <a:pt x="3602" y="703230"/>
                  </a:moveTo>
                  <a:lnTo>
                    <a:pt x="3602" y="803560"/>
                  </a:lnTo>
                </a:path>
                <a:path w="3809" h="1040764">
                  <a:moveTo>
                    <a:pt x="0" y="803560"/>
                  </a:moveTo>
                  <a:lnTo>
                    <a:pt x="0" y="703230"/>
                  </a:lnTo>
                </a:path>
                <a:path w="3809" h="1040764">
                  <a:moveTo>
                    <a:pt x="3602" y="634650"/>
                  </a:moveTo>
                  <a:lnTo>
                    <a:pt x="3602" y="665130"/>
                  </a:lnTo>
                </a:path>
                <a:path w="3809" h="1040764">
                  <a:moveTo>
                    <a:pt x="0" y="665130"/>
                  </a:moveTo>
                  <a:lnTo>
                    <a:pt x="0" y="634650"/>
                  </a:lnTo>
                </a:path>
                <a:path w="3809" h="1040764">
                  <a:moveTo>
                    <a:pt x="3602" y="682910"/>
                  </a:moveTo>
                  <a:lnTo>
                    <a:pt x="3602" y="703230"/>
                  </a:lnTo>
                </a:path>
                <a:path w="3809" h="1040764">
                  <a:moveTo>
                    <a:pt x="0" y="703230"/>
                  </a:moveTo>
                  <a:lnTo>
                    <a:pt x="0" y="682910"/>
                  </a:lnTo>
                </a:path>
                <a:path w="3809" h="1040764">
                  <a:moveTo>
                    <a:pt x="3602" y="665130"/>
                  </a:moveTo>
                  <a:lnTo>
                    <a:pt x="3602" y="682910"/>
                  </a:lnTo>
                </a:path>
                <a:path w="3809" h="1040764">
                  <a:moveTo>
                    <a:pt x="0" y="682910"/>
                  </a:moveTo>
                  <a:lnTo>
                    <a:pt x="0" y="665130"/>
                  </a:lnTo>
                </a:path>
                <a:path w="3809" h="1040764">
                  <a:moveTo>
                    <a:pt x="3602" y="608936"/>
                  </a:moveTo>
                  <a:lnTo>
                    <a:pt x="3602" y="634650"/>
                  </a:lnTo>
                </a:path>
                <a:path w="3809" h="1040764">
                  <a:moveTo>
                    <a:pt x="0" y="634650"/>
                  </a:moveTo>
                  <a:lnTo>
                    <a:pt x="0" y="609816"/>
                  </a:lnTo>
                </a:path>
                <a:path w="3809" h="1040764">
                  <a:moveTo>
                    <a:pt x="3602" y="280"/>
                  </a:moveTo>
                  <a:lnTo>
                    <a:pt x="3602" y="27232"/>
                  </a:lnTo>
                </a:path>
                <a:path w="3809" h="1040764">
                  <a:moveTo>
                    <a:pt x="0" y="26874"/>
                  </a:moveTo>
                  <a:lnTo>
                    <a:pt x="0" y="0"/>
                  </a:lnTo>
                </a:path>
              </a:pathLst>
            </a:custGeom>
            <a:ln w="3175">
              <a:solidFill>
                <a:srgbClr val="78767A"/>
              </a:solidFill>
            </a:ln>
          </p:spPr>
          <p:txBody>
            <a:bodyPr wrap="square" lIns="0" tIns="0" rIns="0" bIns="0" rtlCol="0"/>
            <a:lstStyle/>
            <a:p>
              <a:endParaRPr lang="fr-FR" noProof="0" dirty="0"/>
            </a:p>
          </p:txBody>
        </p:sp>
        <p:sp>
          <p:nvSpPr>
            <p:cNvPr id="7954" name="object 7954"/>
            <p:cNvSpPr/>
            <p:nvPr/>
          </p:nvSpPr>
          <p:spPr>
            <a:xfrm>
              <a:off x="8871534" y="5353151"/>
              <a:ext cx="3810" cy="1038860"/>
            </a:xfrm>
            <a:custGeom>
              <a:avLst/>
              <a:gdLst/>
              <a:ahLst/>
              <a:cxnLst/>
              <a:rect l="l" t="t" r="r" b="b"/>
              <a:pathLst>
                <a:path w="3809" h="1038860">
                  <a:moveTo>
                    <a:pt x="3606" y="607491"/>
                  </a:moveTo>
                  <a:lnTo>
                    <a:pt x="0" y="608368"/>
                  </a:lnTo>
                  <a:lnTo>
                    <a:pt x="0" y="1038707"/>
                  </a:lnTo>
                  <a:lnTo>
                    <a:pt x="3606" y="1037818"/>
                  </a:lnTo>
                  <a:lnTo>
                    <a:pt x="3606" y="607491"/>
                  </a:lnTo>
                  <a:close/>
                </a:path>
                <a:path w="3809" h="1038860">
                  <a:moveTo>
                    <a:pt x="3606" y="0"/>
                  </a:moveTo>
                  <a:lnTo>
                    <a:pt x="0" y="0"/>
                  </a:lnTo>
                  <a:lnTo>
                    <a:pt x="0" y="26670"/>
                  </a:lnTo>
                  <a:lnTo>
                    <a:pt x="3606" y="26670"/>
                  </a:lnTo>
                  <a:lnTo>
                    <a:pt x="3606" y="0"/>
                  </a:lnTo>
                  <a:close/>
                </a:path>
              </a:pathLst>
            </a:custGeom>
            <a:solidFill>
              <a:srgbClr val="78767A"/>
            </a:solidFill>
          </p:spPr>
          <p:txBody>
            <a:bodyPr wrap="square" lIns="0" tIns="0" rIns="0" bIns="0" rtlCol="0"/>
            <a:lstStyle/>
            <a:p>
              <a:endParaRPr lang="fr-FR" noProof="0" dirty="0"/>
            </a:p>
          </p:txBody>
        </p:sp>
        <p:sp>
          <p:nvSpPr>
            <p:cNvPr id="7955" name="object 7955"/>
            <p:cNvSpPr/>
            <p:nvPr/>
          </p:nvSpPr>
          <p:spPr>
            <a:xfrm>
              <a:off x="8871540" y="5352861"/>
              <a:ext cx="3810" cy="1039494"/>
            </a:xfrm>
            <a:custGeom>
              <a:avLst/>
              <a:gdLst/>
              <a:ahLst/>
              <a:cxnLst/>
              <a:rect l="l" t="t" r="r" b="b"/>
              <a:pathLst>
                <a:path w="3809" h="1039495">
                  <a:moveTo>
                    <a:pt x="3602" y="803280"/>
                  </a:moveTo>
                  <a:lnTo>
                    <a:pt x="3602" y="1038097"/>
                  </a:lnTo>
                </a:path>
                <a:path w="3809" h="1039495">
                  <a:moveTo>
                    <a:pt x="0" y="1038991"/>
                  </a:moveTo>
                  <a:lnTo>
                    <a:pt x="0" y="803280"/>
                  </a:lnTo>
                </a:path>
                <a:path w="3809" h="1039495">
                  <a:moveTo>
                    <a:pt x="3602" y="702950"/>
                  </a:moveTo>
                  <a:lnTo>
                    <a:pt x="3602" y="803280"/>
                  </a:lnTo>
                </a:path>
                <a:path w="3809" h="1039495">
                  <a:moveTo>
                    <a:pt x="0" y="803280"/>
                  </a:moveTo>
                  <a:lnTo>
                    <a:pt x="0" y="702950"/>
                  </a:lnTo>
                </a:path>
                <a:path w="3809" h="1039495">
                  <a:moveTo>
                    <a:pt x="3602" y="634370"/>
                  </a:moveTo>
                  <a:lnTo>
                    <a:pt x="3602" y="664850"/>
                  </a:lnTo>
                </a:path>
                <a:path w="3809" h="1039495">
                  <a:moveTo>
                    <a:pt x="0" y="664850"/>
                  </a:moveTo>
                  <a:lnTo>
                    <a:pt x="0" y="634370"/>
                  </a:lnTo>
                </a:path>
                <a:path w="3809" h="1039495">
                  <a:moveTo>
                    <a:pt x="3602" y="682630"/>
                  </a:moveTo>
                  <a:lnTo>
                    <a:pt x="3602" y="702950"/>
                  </a:lnTo>
                </a:path>
                <a:path w="3809" h="1039495">
                  <a:moveTo>
                    <a:pt x="0" y="702950"/>
                  </a:moveTo>
                  <a:lnTo>
                    <a:pt x="0" y="682630"/>
                  </a:lnTo>
                </a:path>
                <a:path w="3809" h="1039495">
                  <a:moveTo>
                    <a:pt x="3602" y="664850"/>
                  </a:moveTo>
                  <a:lnTo>
                    <a:pt x="3602" y="682630"/>
                  </a:lnTo>
                </a:path>
                <a:path w="3809" h="1039495">
                  <a:moveTo>
                    <a:pt x="0" y="682630"/>
                  </a:moveTo>
                  <a:lnTo>
                    <a:pt x="0" y="664850"/>
                  </a:lnTo>
                </a:path>
                <a:path w="3809" h="1039495">
                  <a:moveTo>
                    <a:pt x="3602" y="607775"/>
                  </a:moveTo>
                  <a:lnTo>
                    <a:pt x="3602" y="634370"/>
                  </a:lnTo>
                </a:path>
                <a:path w="3809" h="1039495">
                  <a:moveTo>
                    <a:pt x="0" y="634370"/>
                  </a:moveTo>
                  <a:lnTo>
                    <a:pt x="0" y="608655"/>
                  </a:lnTo>
                </a:path>
                <a:path w="3809" h="1039495">
                  <a:moveTo>
                    <a:pt x="3602" y="280"/>
                  </a:moveTo>
                  <a:lnTo>
                    <a:pt x="3602" y="27310"/>
                  </a:lnTo>
                </a:path>
                <a:path w="3809" h="1039495">
                  <a:moveTo>
                    <a:pt x="0" y="26952"/>
                  </a:moveTo>
                  <a:lnTo>
                    <a:pt x="0" y="0"/>
                  </a:lnTo>
                </a:path>
              </a:pathLst>
            </a:custGeom>
            <a:ln w="3175">
              <a:solidFill>
                <a:srgbClr val="78767A"/>
              </a:solidFill>
            </a:ln>
          </p:spPr>
          <p:txBody>
            <a:bodyPr wrap="square" lIns="0" tIns="0" rIns="0" bIns="0" rtlCol="0"/>
            <a:lstStyle/>
            <a:p>
              <a:endParaRPr lang="fr-FR" noProof="0" dirty="0"/>
            </a:p>
          </p:txBody>
        </p:sp>
        <p:sp>
          <p:nvSpPr>
            <p:cNvPr id="7956" name="object 7956"/>
            <p:cNvSpPr/>
            <p:nvPr/>
          </p:nvSpPr>
          <p:spPr>
            <a:xfrm>
              <a:off x="8875141" y="5353430"/>
              <a:ext cx="3810" cy="1037590"/>
            </a:xfrm>
            <a:custGeom>
              <a:avLst/>
              <a:gdLst/>
              <a:ahLst/>
              <a:cxnLst/>
              <a:rect l="l" t="t" r="r" b="b"/>
              <a:pathLst>
                <a:path w="3809" h="1037589">
                  <a:moveTo>
                    <a:pt x="3594" y="606336"/>
                  </a:moveTo>
                  <a:lnTo>
                    <a:pt x="0" y="607212"/>
                  </a:lnTo>
                  <a:lnTo>
                    <a:pt x="0" y="1037539"/>
                  </a:lnTo>
                  <a:lnTo>
                    <a:pt x="3594" y="1036637"/>
                  </a:lnTo>
                  <a:lnTo>
                    <a:pt x="3594" y="606336"/>
                  </a:lnTo>
                  <a:close/>
                </a:path>
                <a:path w="3809" h="1037589">
                  <a:moveTo>
                    <a:pt x="3594" y="0"/>
                  </a:moveTo>
                  <a:lnTo>
                    <a:pt x="0" y="0"/>
                  </a:lnTo>
                  <a:lnTo>
                    <a:pt x="0" y="26746"/>
                  </a:lnTo>
                  <a:lnTo>
                    <a:pt x="3594" y="26746"/>
                  </a:lnTo>
                  <a:lnTo>
                    <a:pt x="3594" y="0"/>
                  </a:lnTo>
                  <a:close/>
                </a:path>
              </a:pathLst>
            </a:custGeom>
            <a:solidFill>
              <a:srgbClr val="78767A"/>
            </a:solidFill>
          </p:spPr>
          <p:txBody>
            <a:bodyPr wrap="square" lIns="0" tIns="0" rIns="0" bIns="0" rtlCol="0"/>
            <a:lstStyle/>
            <a:p>
              <a:endParaRPr lang="fr-FR" noProof="0" dirty="0"/>
            </a:p>
          </p:txBody>
        </p:sp>
        <p:sp>
          <p:nvSpPr>
            <p:cNvPr id="7957" name="object 7957"/>
            <p:cNvSpPr/>
            <p:nvPr/>
          </p:nvSpPr>
          <p:spPr>
            <a:xfrm>
              <a:off x="8875143" y="5353142"/>
              <a:ext cx="3810" cy="1038225"/>
            </a:xfrm>
            <a:custGeom>
              <a:avLst/>
              <a:gdLst/>
              <a:ahLst/>
              <a:cxnLst/>
              <a:rect l="l" t="t" r="r" b="b"/>
              <a:pathLst>
                <a:path w="3809" h="1038225">
                  <a:moveTo>
                    <a:pt x="3602" y="802999"/>
                  </a:moveTo>
                  <a:lnTo>
                    <a:pt x="3602" y="1036924"/>
                  </a:lnTo>
                </a:path>
                <a:path w="3809" h="1038225">
                  <a:moveTo>
                    <a:pt x="0" y="1037817"/>
                  </a:moveTo>
                  <a:lnTo>
                    <a:pt x="0" y="802999"/>
                  </a:lnTo>
                </a:path>
                <a:path w="3809" h="1038225">
                  <a:moveTo>
                    <a:pt x="3602" y="702669"/>
                  </a:moveTo>
                  <a:lnTo>
                    <a:pt x="3602" y="802999"/>
                  </a:lnTo>
                </a:path>
                <a:path w="3809" h="1038225">
                  <a:moveTo>
                    <a:pt x="0" y="802999"/>
                  </a:moveTo>
                  <a:lnTo>
                    <a:pt x="0" y="702669"/>
                  </a:lnTo>
                </a:path>
                <a:path w="3809" h="1038225">
                  <a:moveTo>
                    <a:pt x="3602" y="634089"/>
                  </a:moveTo>
                  <a:lnTo>
                    <a:pt x="3602" y="664569"/>
                  </a:lnTo>
                </a:path>
                <a:path w="3809" h="1038225">
                  <a:moveTo>
                    <a:pt x="0" y="664569"/>
                  </a:moveTo>
                  <a:lnTo>
                    <a:pt x="0" y="634089"/>
                  </a:lnTo>
                </a:path>
                <a:path w="3809" h="1038225">
                  <a:moveTo>
                    <a:pt x="3602" y="682349"/>
                  </a:moveTo>
                  <a:lnTo>
                    <a:pt x="3602" y="702669"/>
                  </a:lnTo>
                </a:path>
                <a:path w="3809" h="1038225">
                  <a:moveTo>
                    <a:pt x="0" y="702669"/>
                  </a:moveTo>
                  <a:lnTo>
                    <a:pt x="0" y="682349"/>
                  </a:lnTo>
                </a:path>
                <a:path w="3809" h="1038225">
                  <a:moveTo>
                    <a:pt x="3602" y="664569"/>
                  </a:moveTo>
                  <a:lnTo>
                    <a:pt x="3602" y="682349"/>
                  </a:lnTo>
                </a:path>
                <a:path w="3809" h="1038225">
                  <a:moveTo>
                    <a:pt x="0" y="682349"/>
                  </a:moveTo>
                  <a:lnTo>
                    <a:pt x="0" y="664569"/>
                  </a:lnTo>
                </a:path>
                <a:path w="3809" h="1038225">
                  <a:moveTo>
                    <a:pt x="3602" y="606614"/>
                  </a:moveTo>
                  <a:lnTo>
                    <a:pt x="3602" y="634089"/>
                  </a:lnTo>
                </a:path>
                <a:path w="3809" h="1038225">
                  <a:moveTo>
                    <a:pt x="0" y="634089"/>
                  </a:moveTo>
                  <a:lnTo>
                    <a:pt x="0" y="607494"/>
                  </a:lnTo>
                </a:path>
                <a:path w="3809" h="1038225">
                  <a:moveTo>
                    <a:pt x="3602" y="280"/>
                  </a:moveTo>
                  <a:lnTo>
                    <a:pt x="3602" y="27388"/>
                  </a:lnTo>
                </a:path>
                <a:path w="3809" h="1038225">
                  <a:moveTo>
                    <a:pt x="0" y="27030"/>
                  </a:moveTo>
                  <a:lnTo>
                    <a:pt x="0" y="0"/>
                  </a:lnTo>
                </a:path>
              </a:pathLst>
            </a:custGeom>
            <a:ln w="3175">
              <a:solidFill>
                <a:srgbClr val="78767A"/>
              </a:solidFill>
            </a:ln>
          </p:spPr>
          <p:txBody>
            <a:bodyPr wrap="square" lIns="0" tIns="0" rIns="0" bIns="0" rtlCol="0"/>
            <a:lstStyle/>
            <a:p>
              <a:endParaRPr lang="fr-FR" noProof="0" dirty="0"/>
            </a:p>
          </p:txBody>
        </p:sp>
        <p:sp>
          <p:nvSpPr>
            <p:cNvPr id="7958" name="object 7958"/>
            <p:cNvSpPr/>
            <p:nvPr/>
          </p:nvSpPr>
          <p:spPr>
            <a:xfrm>
              <a:off x="8878735" y="5353608"/>
              <a:ext cx="2540" cy="1036319"/>
            </a:xfrm>
            <a:custGeom>
              <a:avLst/>
              <a:gdLst/>
              <a:ahLst/>
              <a:cxnLst/>
              <a:rect l="l" t="t" r="r" b="b"/>
              <a:pathLst>
                <a:path w="2540" h="1036320">
                  <a:moveTo>
                    <a:pt x="1930" y="605688"/>
                  </a:moveTo>
                  <a:lnTo>
                    <a:pt x="0" y="606158"/>
                  </a:lnTo>
                  <a:lnTo>
                    <a:pt x="0" y="1035989"/>
                  </a:lnTo>
                  <a:lnTo>
                    <a:pt x="1930" y="1035989"/>
                  </a:lnTo>
                  <a:lnTo>
                    <a:pt x="1930" y="605688"/>
                  </a:lnTo>
                  <a:close/>
                </a:path>
                <a:path w="2540" h="1036320">
                  <a:moveTo>
                    <a:pt x="1930" y="0"/>
                  </a:moveTo>
                  <a:lnTo>
                    <a:pt x="0" y="0"/>
                  </a:lnTo>
                  <a:lnTo>
                    <a:pt x="0" y="26924"/>
                  </a:lnTo>
                  <a:lnTo>
                    <a:pt x="1930" y="26924"/>
                  </a:lnTo>
                  <a:lnTo>
                    <a:pt x="1930" y="0"/>
                  </a:lnTo>
                  <a:close/>
                </a:path>
              </a:pathLst>
            </a:custGeom>
            <a:solidFill>
              <a:srgbClr val="78767A"/>
            </a:solidFill>
          </p:spPr>
          <p:txBody>
            <a:bodyPr wrap="square" lIns="0" tIns="0" rIns="0" bIns="0" rtlCol="0"/>
            <a:lstStyle/>
            <a:p>
              <a:endParaRPr lang="fr-FR" noProof="0" dirty="0"/>
            </a:p>
          </p:txBody>
        </p:sp>
        <p:sp>
          <p:nvSpPr>
            <p:cNvPr id="7959" name="object 7959"/>
            <p:cNvSpPr/>
            <p:nvPr/>
          </p:nvSpPr>
          <p:spPr>
            <a:xfrm>
              <a:off x="8878746" y="5353422"/>
              <a:ext cx="2540" cy="1036955"/>
            </a:xfrm>
            <a:custGeom>
              <a:avLst/>
              <a:gdLst/>
              <a:ahLst/>
              <a:cxnLst/>
              <a:rect l="l" t="t" r="r" b="b"/>
              <a:pathLst>
                <a:path w="2540" h="1036954">
                  <a:moveTo>
                    <a:pt x="1921" y="802719"/>
                  </a:moveTo>
                  <a:lnTo>
                    <a:pt x="1921" y="1036167"/>
                  </a:lnTo>
                </a:path>
                <a:path w="2540" h="1036954">
                  <a:moveTo>
                    <a:pt x="0" y="1036643"/>
                  </a:moveTo>
                  <a:lnTo>
                    <a:pt x="0" y="802719"/>
                  </a:lnTo>
                </a:path>
                <a:path w="2540" h="1036954">
                  <a:moveTo>
                    <a:pt x="1921" y="702389"/>
                  </a:moveTo>
                  <a:lnTo>
                    <a:pt x="1921" y="802719"/>
                  </a:lnTo>
                </a:path>
                <a:path w="2540" h="1036954">
                  <a:moveTo>
                    <a:pt x="0" y="802719"/>
                  </a:moveTo>
                  <a:lnTo>
                    <a:pt x="0" y="702389"/>
                  </a:lnTo>
                </a:path>
                <a:path w="2540" h="1036954">
                  <a:moveTo>
                    <a:pt x="1921" y="633809"/>
                  </a:moveTo>
                  <a:lnTo>
                    <a:pt x="1921" y="664289"/>
                  </a:lnTo>
                </a:path>
                <a:path w="2540" h="1036954">
                  <a:moveTo>
                    <a:pt x="0" y="664289"/>
                  </a:moveTo>
                  <a:lnTo>
                    <a:pt x="0" y="633809"/>
                  </a:lnTo>
                </a:path>
                <a:path w="2540" h="1036954">
                  <a:moveTo>
                    <a:pt x="1921" y="682069"/>
                  </a:moveTo>
                  <a:lnTo>
                    <a:pt x="1921" y="702389"/>
                  </a:lnTo>
                </a:path>
                <a:path w="2540" h="1036954">
                  <a:moveTo>
                    <a:pt x="0" y="702389"/>
                  </a:moveTo>
                  <a:lnTo>
                    <a:pt x="0" y="682069"/>
                  </a:lnTo>
                </a:path>
                <a:path w="2540" h="1036954">
                  <a:moveTo>
                    <a:pt x="1921" y="664289"/>
                  </a:moveTo>
                  <a:lnTo>
                    <a:pt x="1921" y="682069"/>
                  </a:lnTo>
                </a:path>
                <a:path w="2540" h="1036954">
                  <a:moveTo>
                    <a:pt x="0" y="682069"/>
                  </a:moveTo>
                  <a:lnTo>
                    <a:pt x="0" y="664289"/>
                  </a:lnTo>
                </a:path>
                <a:path w="2540" h="1036954">
                  <a:moveTo>
                    <a:pt x="1921" y="605864"/>
                  </a:moveTo>
                  <a:lnTo>
                    <a:pt x="1921" y="633809"/>
                  </a:lnTo>
                </a:path>
                <a:path w="2540" h="1036954">
                  <a:moveTo>
                    <a:pt x="0" y="633809"/>
                  </a:moveTo>
                  <a:lnTo>
                    <a:pt x="0" y="606334"/>
                  </a:lnTo>
                </a:path>
                <a:path w="2540" h="1036954">
                  <a:moveTo>
                    <a:pt x="1921" y="173"/>
                  </a:moveTo>
                  <a:lnTo>
                    <a:pt x="1921" y="27299"/>
                  </a:lnTo>
                </a:path>
                <a:path w="2540" h="1036954">
                  <a:moveTo>
                    <a:pt x="0" y="27108"/>
                  </a:moveTo>
                  <a:lnTo>
                    <a:pt x="0" y="0"/>
                  </a:lnTo>
                </a:path>
              </a:pathLst>
            </a:custGeom>
            <a:ln w="3175">
              <a:solidFill>
                <a:srgbClr val="78767A"/>
              </a:solidFill>
            </a:ln>
          </p:spPr>
          <p:txBody>
            <a:bodyPr wrap="square" lIns="0" tIns="0" rIns="0" bIns="0" rtlCol="0"/>
            <a:lstStyle/>
            <a:p>
              <a:endParaRPr lang="fr-FR" noProof="0" dirty="0"/>
            </a:p>
          </p:txBody>
        </p:sp>
        <p:sp>
          <p:nvSpPr>
            <p:cNvPr id="7960" name="object 7960"/>
            <p:cNvSpPr/>
            <p:nvPr/>
          </p:nvSpPr>
          <p:spPr>
            <a:xfrm>
              <a:off x="8880665" y="5353977"/>
              <a:ext cx="3810" cy="1035685"/>
            </a:xfrm>
            <a:custGeom>
              <a:avLst/>
              <a:gdLst/>
              <a:ahLst/>
              <a:cxnLst/>
              <a:rect l="l" t="t" r="r" b="b"/>
              <a:pathLst>
                <a:path w="3809" h="1035685">
                  <a:moveTo>
                    <a:pt x="3594" y="604431"/>
                  </a:moveTo>
                  <a:lnTo>
                    <a:pt x="0" y="605320"/>
                  </a:lnTo>
                  <a:lnTo>
                    <a:pt x="0" y="1035621"/>
                  </a:lnTo>
                  <a:lnTo>
                    <a:pt x="3594" y="1034719"/>
                  </a:lnTo>
                  <a:lnTo>
                    <a:pt x="3594" y="604431"/>
                  </a:lnTo>
                  <a:close/>
                </a:path>
                <a:path w="3809" h="1035685">
                  <a:moveTo>
                    <a:pt x="3594" y="0"/>
                  </a:moveTo>
                  <a:lnTo>
                    <a:pt x="0" y="0"/>
                  </a:lnTo>
                  <a:lnTo>
                    <a:pt x="0" y="26746"/>
                  </a:lnTo>
                  <a:lnTo>
                    <a:pt x="3594" y="26746"/>
                  </a:lnTo>
                  <a:lnTo>
                    <a:pt x="3594" y="0"/>
                  </a:lnTo>
                  <a:close/>
                </a:path>
              </a:pathLst>
            </a:custGeom>
            <a:solidFill>
              <a:srgbClr val="78767A"/>
            </a:solidFill>
          </p:spPr>
          <p:txBody>
            <a:bodyPr wrap="square" lIns="0" tIns="0" rIns="0" bIns="0" rtlCol="0"/>
            <a:lstStyle/>
            <a:p>
              <a:endParaRPr lang="fr-FR" noProof="0" dirty="0"/>
            </a:p>
          </p:txBody>
        </p:sp>
        <p:sp>
          <p:nvSpPr>
            <p:cNvPr id="7961" name="object 7961"/>
            <p:cNvSpPr/>
            <p:nvPr/>
          </p:nvSpPr>
          <p:spPr>
            <a:xfrm>
              <a:off x="8880667" y="5353596"/>
              <a:ext cx="3810" cy="1036319"/>
            </a:xfrm>
            <a:custGeom>
              <a:avLst/>
              <a:gdLst/>
              <a:ahLst/>
              <a:cxnLst/>
              <a:rect l="l" t="t" r="r" b="b"/>
              <a:pathLst>
                <a:path w="3809" h="1036320">
                  <a:moveTo>
                    <a:pt x="3602" y="802545"/>
                  </a:moveTo>
                  <a:lnTo>
                    <a:pt x="3602" y="1035100"/>
                  </a:lnTo>
                </a:path>
                <a:path w="3809" h="1036320">
                  <a:moveTo>
                    <a:pt x="0" y="1035993"/>
                  </a:moveTo>
                  <a:lnTo>
                    <a:pt x="0" y="802545"/>
                  </a:lnTo>
                </a:path>
                <a:path w="3809" h="1036320">
                  <a:moveTo>
                    <a:pt x="3602" y="702215"/>
                  </a:moveTo>
                  <a:lnTo>
                    <a:pt x="3602" y="802545"/>
                  </a:lnTo>
                </a:path>
                <a:path w="3809" h="1036320">
                  <a:moveTo>
                    <a:pt x="0" y="802545"/>
                  </a:moveTo>
                  <a:lnTo>
                    <a:pt x="0" y="702215"/>
                  </a:lnTo>
                </a:path>
                <a:path w="3809" h="1036320">
                  <a:moveTo>
                    <a:pt x="3602" y="633635"/>
                  </a:moveTo>
                  <a:lnTo>
                    <a:pt x="3602" y="664115"/>
                  </a:lnTo>
                </a:path>
                <a:path w="3809" h="1036320">
                  <a:moveTo>
                    <a:pt x="0" y="664115"/>
                  </a:moveTo>
                  <a:lnTo>
                    <a:pt x="0" y="633635"/>
                  </a:lnTo>
                </a:path>
                <a:path w="3809" h="1036320">
                  <a:moveTo>
                    <a:pt x="3602" y="681895"/>
                  </a:moveTo>
                  <a:lnTo>
                    <a:pt x="3602" y="702215"/>
                  </a:lnTo>
                </a:path>
                <a:path w="3809" h="1036320">
                  <a:moveTo>
                    <a:pt x="0" y="702215"/>
                  </a:moveTo>
                  <a:lnTo>
                    <a:pt x="0" y="681895"/>
                  </a:lnTo>
                </a:path>
                <a:path w="3809" h="1036320">
                  <a:moveTo>
                    <a:pt x="3602" y="664115"/>
                  </a:moveTo>
                  <a:lnTo>
                    <a:pt x="3602" y="681895"/>
                  </a:lnTo>
                </a:path>
                <a:path w="3809" h="1036320">
                  <a:moveTo>
                    <a:pt x="0" y="681895"/>
                  </a:moveTo>
                  <a:lnTo>
                    <a:pt x="0" y="664115"/>
                  </a:lnTo>
                </a:path>
                <a:path w="3809" h="1036320">
                  <a:moveTo>
                    <a:pt x="3602" y="604810"/>
                  </a:moveTo>
                  <a:lnTo>
                    <a:pt x="3602" y="633635"/>
                  </a:lnTo>
                </a:path>
                <a:path w="3809" h="1036320">
                  <a:moveTo>
                    <a:pt x="0" y="633635"/>
                  </a:moveTo>
                  <a:lnTo>
                    <a:pt x="0" y="605690"/>
                  </a:lnTo>
                </a:path>
                <a:path w="3809" h="1036320">
                  <a:moveTo>
                    <a:pt x="3602" y="377"/>
                  </a:moveTo>
                  <a:lnTo>
                    <a:pt x="3602" y="27483"/>
                  </a:lnTo>
                </a:path>
                <a:path w="3809" h="1036320">
                  <a:moveTo>
                    <a:pt x="0" y="27125"/>
                  </a:moveTo>
                  <a:lnTo>
                    <a:pt x="0" y="0"/>
                  </a:lnTo>
                </a:path>
              </a:pathLst>
            </a:custGeom>
            <a:ln w="3175">
              <a:solidFill>
                <a:srgbClr val="78767A"/>
              </a:solidFill>
            </a:ln>
          </p:spPr>
          <p:txBody>
            <a:bodyPr wrap="square" lIns="0" tIns="0" rIns="0" bIns="0" rtlCol="0"/>
            <a:lstStyle/>
            <a:p>
              <a:endParaRPr lang="fr-FR" noProof="0" dirty="0"/>
            </a:p>
          </p:txBody>
        </p:sp>
        <p:sp>
          <p:nvSpPr>
            <p:cNvPr id="7962" name="object 7962"/>
            <p:cNvSpPr/>
            <p:nvPr/>
          </p:nvSpPr>
          <p:spPr>
            <a:xfrm>
              <a:off x="8884259" y="5354358"/>
              <a:ext cx="3810" cy="1034415"/>
            </a:xfrm>
            <a:custGeom>
              <a:avLst/>
              <a:gdLst/>
              <a:ahLst/>
              <a:cxnLst/>
              <a:rect l="l" t="t" r="r" b="b"/>
              <a:pathLst>
                <a:path w="3809" h="1034414">
                  <a:moveTo>
                    <a:pt x="3606" y="603504"/>
                  </a:moveTo>
                  <a:lnTo>
                    <a:pt x="0" y="603504"/>
                  </a:lnTo>
                  <a:lnTo>
                    <a:pt x="0" y="1032967"/>
                  </a:lnTo>
                  <a:lnTo>
                    <a:pt x="0" y="1034110"/>
                  </a:lnTo>
                  <a:lnTo>
                    <a:pt x="2959" y="1034110"/>
                  </a:lnTo>
                  <a:lnTo>
                    <a:pt x="2959" y="1032967"/>
                  </a:lnTo>
                  <a:lnTo>
                    <a:pt x="3606" y="1032967"/>
                  </a:lnTo>
                  <a:lnTo>
                    <a:pt x="3606" y="603504"/>
                  </a:lnTo>
                  <a:close/>
                </a:path>
                <a:path w="3809" h="1034414">
                  <a:moveTo>
                    <a:pt x="3606" y="0"/>
                  </a:moveTo>
                  <a:lnTo>
                    <a:pt x="0" y="0"/>
                  </a:lnTo>
                  <a:lnTo>
                    <a:pt x="0" y="26733"/>
                  </a:lnTo>
                  <a:lnTo>
                    <a:pt x="3606" y="26733"/>
                  </a:lnTo>
                  <a:lnTo>
                    <a:pt x="3606" y="0"/>
                  </a:lnTo>
                  <a:close/>
                </a:path>
              </a:pathLst>
            </a:custGeom>
            <a:solidFill>
              <a:srgbClr val="78767A"/>
            </a:solidFill>
          </p:spPr>
          <p:txBody>
            <a:bodyPr wrap="square" lIns="0" tIns="0" rIns="0" bIns="0" rtlCol="0"/>
            <a:lstStyle/>
            <a:p>
              <a:endParaRPr lang="fr-FR" noProof="0" dirty="0"/>
            </a:p>
          </p:txBody>
        </p:sp>
        <p:sp>
          <p:nvSpPr>
            <p:cNvPr id="7963" name="object 7963"/>
            <p:cNvSpPr/>
            <p:nvPr/>
          </p:nvSpPr>
          <p:spPr>
            <a:xfrm>
              <a:off x="8884270" y="5353974"/>
              <a:ext cx="3810" cy="1035050"/>
            </a:xfrm>
            <a:custGeom>
              <a:avLst/>
              <a:gdLst/>
              <a:ahLst/>
              <a:cxnLst/>
              <a:rect l="l" t="t" r="r" b="b"/>
              <a:pathLst>
                <a:path w="3809" h="1035050">
                  <a:moveTo>
                    <a:pt x="3602" y="802167"/>
                  </a:moveTo>
                  <a:lnTo>
                    <a:pt x="3602" y="1033731"/>
                  </a:lnTo>
                </a:path>
                <a:path w="3809" h="1035050">
                  <a:moveTo>
                    <a:pt x="0" y="1034722"/>
                  </a:moveTo>
                  <a:lnTo>
                    <a:pt x="0" y="802167"/>
                  </a:lnTo>
                </a:path>
                <a:path w="3809" h="1035050">
                  <a:moveTo>
                    <a:pt x="3602" y="701837"/>
                  </a:moveTo>
                  <a:lnTo>
                    <a:pt x="3602" y="802167"/>
                  </a:lnTo>
                </a:path>
                <a:path w="3809" h="1035050">
                  <a:moveTo>
                    <a:pt x="0" y="802167"/>
                  </a:moveTo>
                  <a:lnTo>
                    <a:pt x="0" y="701837"/>
                  </a:lnTo>
                </a:path>
                <a:path w="3809" h="1035050">
                  <a:moveTo>
                    <a:pt x="3602" y="633257"/>
                  </a:moveTo>
                  <a:lnTo>
                    <a:pt x="3602" y="663737"/>
                  </a:lnTo>
                </a:path>
                <a:path w="3809" h="1035050">
                  <a:moveTo>
                    <a:pt x="0" y="663737"/>
                  </a:moveTo>
                  <a:lnTo>
                    <a:pt x="0" y="633257"/>
                  </a:lnTo>
                </a:path>
                <a:path w="3809" h="1035050">
                  <a:moveTo>
                    <a:pt x="3602" y="681517"/>
                  </a:moveTo>
                  <a:lnTo>
                    <a:pt x="3602" y="701837"/>
                  </a:lnTo>
                </a:path>
                <a:path w="3809" h="1035050">
                  <a:moveTo>
                    <a:pt x="0" y="701837"/>
                  </a:moveTo>
                  <a:lnTo>
                    <a:pt x="0" y="681517"/>
                  </a:lnTo>
                </a:path>
                <a:path w="3809" h="1035050">
                  <a:moveTo>
                    <a:pt x="3602" y="663737"/>
                  </a:moveTo>
                  <a:lnTo>
                    <a:pt x="3602" y="681517"/>
                  </a:lnTo>
                </a:path>
                <a:path w="3809" h="1035050">
                  <a:moveTo>
                    <a:pt x="0" y="681517"/>
                  </a:moveTo>
                  <a:lnTo>
                    <a:pt x="0" y="663737"/>
                  </a:lnTo>
                </a:path>
                <a:path w="3809" h="1035050">
                  <a:moveTo>
                    <a:pt x="3602" y="603551"/>
                  </a:moveTo>
                  <a:lnTo>
                    <a:pt x="3602" y="633257"/>
                  </a:lnTo>
                </a:path>
                <a:path w="3809" h="1035050">
                  <a:moveTo>
                    <a:pt x="0" y="633257"/>
                  </a:moveTo>
                  <a:lnTo>
                    <a:pt x="0" y="604432"/>
                  </a:lnTo>
                </a:path>
                <a:path w="3809" h="1035050">
                  <a:moveTo>
                    <a:pt x="3602" y="377"/>
                  </a:moveTo>
                  <a:lnTo>
                    <a:pt x="3602" y="27463"/>
                  </a:lnTo>
                </a:path>
                <a:path w="3809" h="1035050">
                  <a:moveTo>
                    <a:pt x="0" y="27105"/>
                  </a:moveTo>
                  <a:lnTo>
                    <a:pt x="0" y="0"/>
                  </a:lnTo>
                </a:path>
              </a:pathLst>
            </a:custGeom>
            <a:ln w="3175">
              <a:solidFill>
                <a:srgbClr val="78767A"/>
              </a:solidFill>
            </a:ln>
          </p:spPr>
          <p:txBody>
            <a:bodyPr wrap="square" lIns="0" tIns="0" rIns="0" bIns="0" rtlCol="0"/>
            <a:lstStyle/>
            <a:p>
              <a:endParaRPr lang="fr-FR" noProof="0" dirty="0"/>
            </a:p>
          </p:txBody>
        </p:sp>
        <p:sp>
          <p:nvSpPr>
            <p:cNvPr id="7964" name="object 7964"/>
            <p:cNvSpPr/>
            <p:nvPr/>
          </p:nvSpPr>
          <p:spPr>
            <a:xfrm>
              <a:off x="8887866" y="5354535"/>
              <a:ext cx="1905" cy="1033144"/>
            </a:xfrm>
            <a:custGeom>
              <a:avLst/>
              <a:gdLst/>
              <a:ahLst/>
              <a:cxnLst/>
              <a:rect l="l" t="t" r="r" b="b"/>
              <a:pathLst>
                <a:path w="1904" h="1033145">
                  <a:moveTo>
                    <a:pt x="1676" y="602589"/>
                  </a:moveTo>
                  <a:lnTo>
                    <a:pt x="0" y="602996"/>
                  </a:lnTo>
                  <a:lnTo>
                    <a:pt x="0" y="1032700"/>
                  </a:lnTo>
                  <a:lnTo>
                    <a:pt x="1676" y="1032700"/>
                  </a:lnTo>
                  <a:lnTo>
                    <a:pt x="1676" y="602589"/>
                  </a:lnTo>
                  <a:close/>
                </a:path>
                <a:path w="1904" h="1033145">
                  <a:moveTo>
                    <a:pt x="1676" y="0"/>
                  </a:moveTo>
                  <a:lnTo>
                    <a:pt x="0" y="0"/>
                  </a:lnTo>
                  <a:lnTo>
                    <a:pt x="0" y="26911"/>
                  </a:lnTo>
                  <a:lnTo>
                    <a:pt x="1676" y="26911"/>
                  </a:lnTo>
                  <a:lnTo>
                    <a:pt x="1676" y="0"/>
                  </a:lnTo>
                  <a:close/>
                </a:path>
              </a:pathLst>
            </a:custGeom>
            <a:solidFill>
              <a:srgbClr val="78767A"/>
            </a:solidFill>
          </p:spPr>
          <p:txBody>
            <a:bodyPr wrap="square" lIns="0" tIns="0" rIns="0" bIns="0" rtlCol="0"/>
            <a:lstStyle/>
            <a:p>
              <a:endParaRPr lang="fr-FR" noProof="0" dirty="0"/>
            </a:p>
          </p:txBody>
        </p:sp>
        <p:sp>
          <p:nvSpPr>
            <p:cNvPr id="7965" name="object 7965"/>
            <p:cNvSpPr/>
            <p:nvPr/>
          </p:nvSpPr>
          <p:spPr>
            <a:xfrm>
              <a:off x="8887873" y="5354352"/>
              <a:ext cx="1905" cy="1033780"/>
            </a:xfrm>
            <a:custGeom>
              <a:avLst/>
              <a:gdLst/>
              <a:ahLst/>
              <a:cxnLst/>
              <a:rect l="l" t="t" r="r" b="b"/>
              <a:pathLst>
                <a:path w="1904" h="1033779">
                  <a:moveTo>
                    <a:pt x="1681" y="801789"/>
                  </a:moveTo>
                  <a:lnTo>
                    <a:pt x="1681" y="1032882"/>
                  </a:lnTo>
                </a:path>
                <a:path w="1904" h="1033779">
                  <a:moveTo>
                    <a:pt x="0" y="1033353"/>
                  </a:moveTo>
                  <a:lnTo>
                    <a:pt x="0" y="801789"/>
                  </a:lnTo>
                </a:path>
                <a:path w="1904" h="1033779">
                  <a:moveTo>
                    <a:pt x="1681" y="701459"/>
                  </a:moveTo>
                  <a:lnTo>
                    <a:pt x="1681" y="801789"/>
                  </a:lnTo>
                </a:path>
                <a:path w="1904" h="1033779">
                  <a:moveTo>
                    <a:pt x="0" y="801789"/>
                  </a:moveTo>
                  <a:lnTo>
                    <a:pt x="0" y="701459"/>
                  </a:lnTo>
                </a:path>
                <a:path w="1904" h="1033779">
                  <a:moveTo>
                    <a:pt x="1681" y="632879"/>
                  </a:moveTo>
                  <a:lnTo>
                    <a:pt x="1681" y="663359"/>
                  </a:lnTo>
                </a:path>
                <a:path w="1904" h="1033779">
                  <a:moveTo>
                    <a:pt x="0" y="663359"/>
                  </a:moveTo>
                  <a:lnTo>
                    <a:pt x="0" y="632879"/>
                  </a:lnTo>
                </a:path>
                <a:path w="1904" h="1033779">
                  <a:moveTo>
                    <a:pt x="1681" y="681139"/>
                  </a:moveTo>
                  <a:lnTo>
                    <a:pt x="1681" y="701459"/>
                  </a:lnTo>
                </a:path>
                <a:path w="1904" h="1033779">
                  <a:moveTo>
                    <a:pt x="0" y="701459"/>
                  </a:moveTo>
                  <a:lnTo>
                    <a:pt x="0" y="681139"/>
                  </a:lnTo>
                </a:path>
                <a:path w="1904" h="1033779">
                  <a:moveTo>
                    <a:pt x="1681" y="663359"/>
                  </a:moveTo>
                  <a:lnTo>
                    <a:pt x="1681" y="681139"/>
                  </a:lnTo>
                </a:path>
                <a:path w="1904" h="1033779">
                  <a:moveTo>
                    <a:pt x="0" y="681139"/>
                  </a:moveTo>
                  <a:lnTo>
                    <a:pt x="0" y="663359"/>
                  </a:lnTo>
                </a:path>
                <a:path w="1904" h="1033779">
                  <a:moveTo>
                    <a:pt x="1681" y="602762"/>
                  </a:moveTo>
                  <a:lnTo>
                    <a:pt x="1681" y="632879"/>
                  </a:lnTo>
                </a:path>
                <a:path w="1904" h="1033779">
                  <a:moveTo>
                    <a:pt x="0" y="632879"/>
                  </a:moveTo>
                  <a:lnTo>
                    <a:pt x="0" y="603173"/>
                  </a:lnTo>
                </a:path>
                <a:path w="1904" h="1033779">
                  <a:moveTo>
                    <a:pt x="1681" y="176"/>
                  </a:moveTo>
                  <a:lnTo>
                    <a:pt x="1681" y="27252"/>
                  </a:lnTo>
                </a:path>
                <a:path w="1904" h="1033779">
                  <a:moveTo>
                    <a:pt x="0" y="27085"/>
                  </a:moveTo>
                  <a:lnTo>
                    <a:pt x="0" y="0"/>
                  </a:lnTo>
                </a:path>
              </a:pathLst>
            </a:custGeom>
            <a:ln w="3175">
              <a:solidFill>
                <a:srgbClr val="78767A"/>
              </a:solidFill>
            </a:ln>
          </p:spPr>
          <p:txBody>
            <a:bodyPr wrap="square" lIns="0" tIns="0" rIns="0" bIns="0" rtlCol="0"/>
            <a:lstStyle/>
            <a:p>
              <a:endParaRPr lang="fr-FR" noProof="0" dirty="0"/>
            </a:p>
          </p:txBody>
        </p:sp>
        <p:sp>
          <p:nvSpPr>
            <p:cNvPr id="7966" name="object 7966"/>
            <p:cNvSpPr/>
            <p:nvPr/>
          </p:nvSpPr>
          <p:spPr>
            <a:xfrm>
              <a:off x="8889543" y="5354916"/>
              <a:ext cx="3810" cy="1032510"/>
            </a:xfrm>
            <a:custGeom>
              <a:avLst/>
              <a:gdLst/>
              <a:ahLst/>
              <a:cxnLst/>
              <a:rect l="l" t="t" r="r" b="b"/>
              <a:pathLst>
                <a:path w="3809" h="1032510">
                  <a:moveTo>
                    <a:pt x="3606" y="601319"/>
                  </a:moveTo>
                  <a:lnTo>
                    <a:pt x="0" y="602208"/>
                  </a:lnTo>
                  <a:lnTo>
                    <a:pt x="0" y="1032319"/>
                  </a:lnTo>
                  <a:lnTo>
                    <a:pt x="3606" y="1031316"/>
                  </a:lnTo>
                  <a:lnTo>
                    <a:pt x="3606" y="601319"/>
                  </a:lnTo>
                  <a:close/>
                </a:path>
                <a:path w="3809" h="1032510">
                  <a:moveTo>
                    <a:pt x="3606" y="0"/>
                  </a:moveTo>
                  <a:lnTo>
                    <a:pt x="0" y="0"/>
                  </a:lnTo>
                  <a:lnTo>
                    <a:pt x="0" y="26695"/>
                  </a:lnTo>
                  <a:lnTo>
                    <a:pt x="3606" y="26695"/>
                  </a:lnTo>
                  <a:lnTo>
                    <a:pt x="3606" y="0"/>
                  </a:lnTo>
                  <a:close/>
                </a:path>
              </a:pathLst>
            </a:custGeom>
            <a:solidFill>
              <a:srgbClr val="78767A"/>
            </a:solidFill>
          </p:spPr>
          <p:txBody>
            <a:bodyPr wrap="square" lIns="0" tIns="0" rIns="0" bIns="0" rtlCol="0"/>
            <a:lstStyle/>
            <a:p>
              <a:endParaRPr lang="fr-FR" noProof="0" dirty="0"/>
            </a:p>
          </p:txBody>
        </p:sp>
        <p:sp>
          <p:nvSpPr>
            <p:cNvPr id="7967" name="object 7967"/>
            <p:cNvSpPr/>
            <p:nvPr/>
          </p:nvSpPr>
          <p:spPr>
            <a:xfrm>
              <a:off x="8889555" y="5354528"/>
              <a:ext cx="3810" cy="1033144"/>
            </a:xfrm>
            <a:custGeom>
              <a:avLst/>
              <a:gdLst/>
              <a:ahLst/>
              <a:cxnLst/>
              <a:rect l="l" t="t" r="r" b="b"/>
              <a:pathLst>
                <a:path w="3809" h="1033145">
                  <a:moveTo>
                    <a:pt x="3602" y="801613"/>
                  </a:moveTo>
                  <a:lnTo>
                    <a:pt x="3602" y="1031696"/>
                  </a:lnTo>
                </a:path>
                <a:path w="3809" h="1033145">
                  <a:moveTo>
                    <a:pt x="0" y="1032705"/>
                  </a:moveTo>
                  <a:lnTo>
                    <a:pt x="0" y="801613"/>
                  </a:lnTo>
                </a:path>
                <a:path w="3809" h="1033145">
                  <a:moveTo>
                    <a:pt x="3602" y="701283"/>
                  </a:moveTo>
                  <a:lnTo>
                    <a:pt x="3602" y="801613"/>
                  </a:lnTo>
                </a:path>
                <a:path w="3809" h="1033145">
                  <a:moveTo>
                    <a:pt x="0" y="801613"/>
                  </a:moveTo>
                  <a:lnTo>
                    <a:pt x="0" y="701283"/>
                  </a:lnTo>
                </a:path>
                <a:path w="3809" h="1033145">
                  <a:moveTo>
                    <a:pt x="3602" y="632703"/>
                  </a:moveTo>
                  <a:lnTo>
                    <a:pt x="3602" y="663183"/>
                  </a:lnTo>
                </a:path>
                <a:path w="3809" h="1033145">
                  <a:moveTo>
                    <a:pt x="0" y="663183"/>
                  </a:moveTo>
                  <a:lnTo>
                    <a:pt x="0" y="632703"/>
                  </a:lnTo>
                </a:path>
                <a:path w="3809" h="1033145">
                  <a:moveTo>
                    <a:pt x="3602" y="680963"/>
                  </a:moveTo>
                  <a:lnTo>
                    <a:pt x="3602" y="701283"/>
                  </a:lnTo>
                </a:path>
                <a:path w="3809" h="1033145">
                  <a:moveTo>
                    <a:pt x="0" y="701283"/>
                  </a:moveTo>
                  <a:lnTo>
                    <a:pt x="0" y="680963"/>
                  </a:lnTo>
                </a:path>
                <a:path w="3809" h="1033145">
                  <a:moveTo>
                    <a:pt x="3602" y="663183"/>
                  </a:moveTo>
                  <a:lnTo>
                    <a:pt x="3602" y="680963"/>
                  </a:lnTo>
                </a:path>
                <a:path w="3809" h="1033145">
                  <a:moveTo>
                    <a:pt x="0" y="680963"/>
                  </a:moveTo>
                  <a:lnTo>
                    <a:pt x="0" y="663183"/>
                  </a:lnTo>
                </a:path>
                <a:path w="3809" h="1033145">
                  <a:moveTo>
                    <a:pt x="3602" y="601705"/>
                  </a:moveTo>
                  <a:lnTo>
                    <a:pt x="3602" y="632703"/>
                  </a:lnTo>
                </a:path>
                <a:path w="3809" h="1033145">
                  <a:moveTo>
                    <a:pt x="0" y="632703"/>
                  </a:moveTo>
                  <a:lnTo>
                    <a:pt x="0" y="602586"/>
                  </a:lnTo>
                </a:path>
                <a:path w="3809" h="1033145">
                  <a:moveTo>
                    <a:pt x="3602" y="377"/>
                  </a:moveTo>
                  <a:lnTo>
                    <a:pt x="3602" y="27434"/>
                  </a:lnTo>
                </a:path>
                <a:path w="3809" h="1033145">
                  <a:moveTo>
                    <a:pt x="0" y="27076"/>
                  </a:moveTo>
                  <a:lnTo>
                    <a:pt x="0" y="0"/>
                  </a:lnTo>
                </a:path>
              </a:pathLst>
            </a:custGeom>
            <a:ln w="3175">
              <a:solidFill>
                <a:srgbClr val="78767A"/>
              </a:solidFill>
            </a:ln>
          </p:spPr>
          <p:txBody>
            <a:bodyPr wrap="square" lIns="0" tIns="0" rIns="0" bIns="0" rtlCol="0"/>
            <a:lstStyle/>
            <a:p>
              <a:endParaRPr lang="fr-FR" noProof="0" dirty="0"/>
            </a:p>
          </p:txBody>
        </p:sp>
        <p:sp>
          <p:nvSpPr>
            <p:cNvPr id="7968" name="object 7968"/>
            <p:cNvSpPr/>
            <p:nvPr/>
          </p:nvSpPr>
          <p:spPr>
            <a:xfrm>
              <a:off x="8893150" y="5355285"/>
              <a:ext cx="3810" cy="1031240"/>
            </a:xfrm>
            <a:custGeom>
              <a:avLst/>
              <a:gdLst/>
              <a:ahLst/>
              <a:cxnLst/>
              <a:rect l="l" t="t" r="r" b="b"/>
              <a:pathLst>
                <a:path w="3809" h="1031239">
                  <a:moveTo>
                    <a:pt x="3606" y="600075"/>
                  </a:moveTo>
                  <a:lnTo>
                    <a:pt x="0" y="600951"/>
                  </a:lnTo>
                  <a:lnTo>
                    <a:pt x="0" y="1030947"/>
                  </a:lnTo>
                  <a:lnTo>
                    <a:pt x="3606" y="1029931"/>
                  </a:lnTo>
                  <a:lnTo>
                    <a:pt x="3606" y="600075"/>
                  </a:lnTo>
                  <a:close/>
                </a:path>
                <a:path w="3809" h="1031239">
                  <a:moveTo>
                    <a:pt x="3606" y="0"/>
                  </a:moveTo>
                  <a:lnTo>
                    <a:pt x="0" y="0"/>
                  </a:lnTo>
                  <a:lnTo>
                    <a:pt x="0" y="26682"/>
                  </a:lnTo>
                  <a:lnTo>
                    <a:pt x="3606" y="26682"/>
                  </a:lnTo>
                  <a:lnTo>
                    <a:pt x="3606" y="0"/>
                  </a:lnTo>
                  <a:close/>
                </a:path>
              </a:pathLst>
            </a:custGeom>
            <a:solidFill>
              <a:srgbClr val="777579"/>
            </a:solidFill>
          </p:spPr>
          <p:txBody>
            <a:bodyPr wrap="square" lIns="0" tIns="0" rIns="0" bIns="0" rtlCol="0"/>
            <a:lstStyle/>
            <a:p>
              <a:endParaRPr lang="fr-FR" noProof="0" dirty="0"/>
            </a:p>
          </p:txBody>
        </p:sp>
        <p:sp>
          <p:nvSpPr>
            <p:cNvPr id="7969" name="object 7969"/>
            <p:cNvSpPr/>
            <p:nvPr/>
          </p:nvSpPr>
          <p:spPr>
            <a:xfrm>
              <a:off x="8893157" y="5354906"/>
              <a:ext cx="3810" cy="1031875"/>
            </a:xfrm>
            <a:custGeom>
              <a:avLst/>
              <a:gdLst/>
              <a:ahLst/>
              <a:cxnLst/>
              <a:rect l="l" t="t" r="r" b="b"/>
              <a:pathLst>
                <a:path w="3809" h="1031875">
                  <a:moveTo>
                    <a:pt x="3602" y="801235"/>
                  </a:moveTo>
                  <a:lnTo>
                    <a:pt x="3602" y="1030309"/>
                  </a:lnTo>
                </a:path>
                <a:path w="3809" h="1031875">
                  <a:moveTo>
                    <a:pt x="0" y="1031318"/>
                  </a:moveTo>
                  <a:lnTo>
                    <a:pt x="0" y="801235"/>
                  </a:lnTo>
                </a:path>
                <a:path w="3809" h="1031875">
                  <a:moveTo>
                    <a:pt x="3602" y="700905"/>
                  </a:moveTo>
                  <a:lnTo>
                    <a:pt x="3602" y="801235"/>
                  </a:lnTo>
                </a:path>
                <a:path w="3809" h="1031875">
                  <a:moveTo>
                    <a:pt x="0" y="801235"/>
                  </a:moveTo>
                  <a:lnTo>
                    <a:pt x="0" y="700905"/>
                  </a:lnTo>
                </a:path>
                <a:path w="3809" h="1031875">
                  <a:moveTo>
                    <a:pt x="3602" y="632325"/>
                  </a:moveTo>
                  <a:lnTo>
                    <a:pt x="3602" y="662805"/>
                  </a:lnTo>
                </a:path>
                <a:path w="3809" h="1031875">
                  <a:moveTo>
                    <a:pt x="0" y="662805"/>
                  </a:moveTo>
                  <a:lnTo>
                    <a:pt x="0" y="632325"/>
                  </a:lnTo>
                </a:path>
                <a:path w="3809" h="1031875">
                  <a:moveTo>
                    <a:pt x="3602" y="680585"/>
                  </a:moveTo>
                  <a:lnTo>
                    <a:pt x="3602" y="700905"/>
                  </a:lnTo>
                </a:path>
                <a:path w="3809" h="1031875">
                  <a:moveTo>
                    <a:pt x="0" y="700905"/>
                  </a:moveTo>
                  <a:lnTo>
                    <a:pt x="0" y="680585"/>
                  </a:lnTo>
                </a:path>
                <a:path w="3809" h="1031875">
                  <a:moveTo>
                    <a:pt x="3602" y="662805"/>
                  </a:moveTo>
                  <a:lnTo>
                    <a:pt x="3602" y="680585"/>
                  </a:lnTo>
                </a:path>
                <a:path w="3809" h="1031875">
                  <a:moveTo>
                    <a:pt x="0" y="680585"/>
                  </a:moveTo>
                  <a:lnTo>
                    <a:pt x="0" y="662805"/>
                  </a:lnTo>
                </a:path>
                <a:path w="3809" h="1031875">
                  <a:moveTo>
                    <a:pt x="3602" y="600447"/>
                  </a:moveTo>
                  <a:lnTo>
                    <a:pt x="3602" y="632325"/>
                  </a:lnTo>
                </a:path>
                <a:path w="3809" h="1031875">
                  <a:moveTo>
                    <a:pt x="0" y="632325"/>
                  </a:moveTo>
                  <a:lnTo>
                    <a:pt x="0" y="601327"/>
                  </a:lnTo>
                </a:path>
                <a:path w="3809" h="1031875">
                  <a:moveTo>
                    <a:pt x="3602" y="377"/>
                  </a:moveTo>
                  <a:lnTo>
                    <a:pt x="3602" y="27414"/>
                  </a:lnTo>
                </a:path>
                <a:path w="3809" h="1031875">
                  <a:moveTo>
                    <a:pt x="0" y="27056"/>
                  </a:moveTo>
                  <a:lnTo>
                    <a:pt x="0" y="0"/>
                  </a:lnTo>
                </a:path>
              </a:pathLst>
            </a:custGeom>
            <a:ln w="3175">
              <a:solidFill>
                <a:srgbClr val="777579"/>
              </a:solidFill>
            </a:ln>
          </p:spPr>
          <p:txBody>
            <a:bodyPr wrap="square" lIns="0" tIns="0" rIns="0" bIns="0" rtlCol="0"/>
            <a:lstStyle/>
            <a:p>
              <a:endParaRPr lang="fr-FR" noProof="0" dirty="0"/>
            </a:p>
          </p:txBody>
        </p:sp>
        <p:sp>
          <p:nvSpPr>
            <p:cNvPr id="7970" name="object 7970"/>
            <p:cNvSpPr/>
            <p:nvPr/>
          </p:nvSpPr>
          <p:spPr>
            <a:xfrm>
              <a:off x="8896756" y="5355488"/>
              <a:ext cx="2540" cy="1029335"/>
            </a:xfrm>
            <a:custGeom>
              <a:avLst/>
              <a:gdLst/>
              <a:ahLst/>
              <a:cxnLst/>
              <a:rect l="l" t="t" r="r" b="b"/>
              <a:pathLst>
                <a:path w="2540" h="1029335">
                  <a:moveTo>
                    <a:pt x="1917" y="599401"/>
                  </a:moveTo>
                  <a:lnTo>
                    <a:pt x="0" y="599871"/>
                  </a:lnTo>
                  <a:lnTo>
                    <a:pt x="0" y="1029195"/>
                  </a:lnTo>
                  <a:lnTo>
                    <a:pt x="1917" y="1029195"/>
                  </a:lnTo>
                  <a:lnTo>
                    <a:pt x="1917" y="599401"/>
                  </a:lnTo>
                  <a:close/>
                </a:path>
                <a:path w="2540" h="1029335">
                  <a:moveTo>
                    <a:pt x="1917" y="0"/>
                  </a:moveTo>
                  <a:lnTo>
                    <a:pt x="0" y="0"/>
                  </a:lnTo>
                  <a:lnTo>
                    <a:pt x="0" y="26835"/>
                  </a:lnTo>
                  <a:lnTo>
                    <a:pt x="1917" y="26835"/>
                  </a:lnTo>
                  <a:lnTo>
                    <a:pt x="1917" y="0"/>
                  </a:lnTo>
                  <a:close/>
                </a:path>
              </a:pathLst>
            </a:custGeom>
            <a:solidFill>
              <a:srgbClr val="777579"/>
            </a:solidFill>
          </p:spPr>
          <p:txBody>
            <a:bodyPr wrap="square" lIns="0" tIns="0" rIns="0" bIns="0" rtlCol="0"/>
            <a:lstStyle/>
            <a:p>
              <a:endParaRPr lang="fr-FR" noProof="0" dirty="0"/>
            </a:p>
          </p:txBody>
        </p:sp>
        <p:sp>
          <p:nvSpPr>
            <p:cNvPr id="7971" name="object 7971"/>
            <p:cNvSpPr/>
            <p:nvPr/>
          </p:nvSpPr>
          <p:spPr>
            <a:xfrm>
              <a:off x="8896760" y="5355284"/>
              <a:ext cx="2540" cy="1029969"/>
            </a:xfrm>
            <a:custGeom>
              <a:avLst/>
              <a:gdLst/>
              <a:ahLst/>
              <a:cxnLst/>
              <a:rect l="l" t="t" r="r" b="b"/>
              <a:pathLst>
                <a:path w="2540" h="1029970">
                  <a:moveTo>
                    <a:pt x="1921" y="800857"/>
                  </a:moveTo>
                  <a:lnTo>
                    <a:pt x="1921" y="1029392"/>
                  </a:lnTo>
                </a:path>
                <a:path w="2540" h="1029970">
                  <a:moveTo>
                    <a:pt x="0" y="1029931"/>
                  </a:moveTo>
                  <a:lnTo>
                    <a:pt x="0" y="800857"/>
                  </a:lnTo>
                </a:path>
                <a:path w="2540" h="1029970">
                  <a:moveTo>
                    <a:pt x="1921" y="700527"/>
                  </a:moveTo>
                  <a:lnTo>
                    <a:pt x="1921" y="800857"/>
                  </a:lnTo>
                </a:path>
                <a:path w="2540" h="1029970">
                  <a:moveTo>
                    <a:pt x="0" y="800857"/>
                  </a:moveTo>
                  <a:lnTo>
                    <a:pt x="0" y="700527"/>
                  </a:lnTo>
                </a:path>
                <a:path w="2540" h="1029970">
                  <a:moveTo>
                    <a:pt x="1921" y="631947"/>
                  </a:moveTo>
                  <a:lnTo>
                    <a:pt x="1921" y="662427"/>
                  </a:lnTo>
                </a:path>
                <a:path w="2540" h="1029970">
                  <a:moveTo>
                    <a:pt x="0" y="662427"/>
                  </a:moveTo>
                  <a:lnTo>
                    <a:pt x="0" y="631947"/>
                  </a:lnTo>
                </a:path>
                <a:path w="2540" h="1029970">
                  <a:moveTo>
                    <a:pt x="1921" y="680207"/>
                  </a:moveTo>
                  <a:lnTo>
                    <a:pt x="1921" y="700527"/>
                  </a:lnTo>
                </a:path>
                <a:path w="2540" h="1029970">
                  <a:moveTo>
                    <a:pt x="0" y="700527"/>
                  </a:moveTo>
                  <a:lnTo>
                    <a:pt x="0" y="680207"/>
                  </a:lnTo>
                </a:path>
                <a:path w="2540" h="1029970">
                  <a:moveTo>
                    <a:pt x="1921" y="662427"/>
                  </a:moveTo>
                  <a:lnTo>
                    <a:pt x="1921" y="680207"/>
                  </a:lnTo>
                </a:path>
                <a:path w="2540" h="1029970">
                  <a:moveTo>
                    <a:pt x="0" y="680207"/>
                  </a:moveTo>
                  <a:lnTo>
                    <a:pt x="0" y="662427"/>
                  </a:lnTo>
                </a:path>
                <a:path w="2540" h="1029970">
                  <a:moveTo>
                    <a:pt x="1921" y="599599"/>
                  </a:moveTo>
                  <a:lnTo>
                    <a:pt x="1921" y="631947"/>
                  </a:lnTo>
                </a:path>
                <a:path w="2540" h="1029970">
                  <a:moveTo>
                    <a:pt x="0" y="631947"/>
                  </a:moveTo>
                  <a:lnTo>
                    <a:pt x="0" y="600069"/>
                  </a:lnTo>
                </a:path>
                <a:path w="2540" h="1029970">
                  <a:moveTo>
                    <a:pt x="1921" y="201"/>
                  </a:moveTo>
                  <a:lnTo>
                    <a:pt x="1921" y="27227"/>
                  </a:lnTo>
                </a:path>
                <a:path w="2540" h="1029970">
                  <a:moveTo>
                    <a:pt x="0" y="27036"/>
                  </a:moveTo>
                  <a:lnTo>
                    <a:pt x="0" y="0"/>
                  </a:lnTo>
                </a:path>
              </a:pathLst>
            </a:custGeom>
            <a:ln w="3175">
              <a:solidFill>
                <a:srgbClr val="777579"/>
              </a:solidFill>
            </a:ln>
          </p:spPr>
          <p:txBody>
            <a:bodyPr wrap="square" lIns="0" tIns="0" rIns="0" bIns="0" rtlCol="0"/>
            <a:lstStyle/>
            <a:p>
              <a:endParaRPr lang="fr-FR" noProof="0" dirty="0"/>
            </a:p>
          </p:txBody>
        </p:sp>
        <p:sp>
          <p:nvSpPr>
            <p:cNvPr id="7972" name="object 7972"/>
            <p:cNvSpPr/>
            <p:nvPr/>
          </p:nvSpPr>
          <p:spPr>
            <a:xfrm>
              <a:off x="8898674" y="5355869"/>
              <a:ext cx="3810" cy="1029335"/>
            </a:xfrm>
            <a:custGeom>
              <a:avLst/>
              <a:gdLst/>
              <a:ahLst/>
              <a:cxnLst/>
              <a:rect l="l" t="t" r="r" b="b"/>
              <a:pathLst>
                <a:path w="3809" h="1029335">
                  <a:moveTo>
                    <a:pt x="3606" y="598144"/>
                  </a:moveTo>
                  <a:lnTo>
                    <a:pt x="0" y="599020"/>
                  </a:lnTo>
                  <a:lnTo>
                    <a:pt x="0" y="1028814"/>
                  </a:lnTo>
                  <a:lnTo>
                    <a:pt x="3606" y="1027798"/>
                  </a:lnTo>
                  <a:lnTo>
                    <a:pt x="3606" y="598144"/>
                  </a:lnTo>
                  <a:close/>
                </a:path>
                <a:path w="3809" h="1029335">
                  <a:moveTo>
                    <a:pt x="3606" y="0"/>
                  </a:moveTo>
                  <a:lnTo>
                    <a:pt x="0" y="0"/>
                  </a:lnTo>
                  <a:lnTo>
                    <a:pt x="0" y="26644"/>
                  </a:lnTo>
                  <a:lnTo>
                    <a:pt x="3606" y="26644"/>
                  </a:lnTo>
                  <a:lnTo>
                    <a:pt x="3606" y="0"/>
                  </a:lnTo>
                  <a:close/>
                </a:path>
              </a:pathLst>
            </a:custGeom>
            <a:solidFill>
              <a:srgbClr val="777579"/>
            </a:solidFill>
          </p:spPr>
          <p:txBody>
            <a:bodyPr wrap="square" lIns="0" tIns="0" rIns="0" bIns="0" rtlCol="0"/>
            <a:lstStyle/>
            <a:p>
              <a:endParaRPr lang="fr-FR" noProof="0" dirty="0"/>
            </a:p>
          </p:txBody>
        </p:sp>
        <p:sp>
          <p:nvSpPr>
            <p:cNvPr id="7973" name="object 7973"/>
            <p:cNvSpPr/>
            <p:nvPr/>
          </p:nvSpPr>
          <p:spPr>
            <a:xfrm>
              <a:off x="8898682" y="5355486"/>
              <a:ext cx="3810" cy="1029335"/>
            </a:xfrm>
            <a:custGeom>
              <a:avLst/>
              <a:gdLst/>
              <a:ahLst/>
              <a:cxnLst/>
              <a:rect l="l" t="t" r="r" b="b"/>
              <a:pathLst>
                <a:path w="3809" h="1029335">
                  <a:moveTo>
                    <a:pt x="3602" y="800655"/>
                  </a:moveTo>
                  <a:lnTo>
                    <a:pt x="3602" y="1028181"/>
                  </a:lnTo>
                </a:path>
                <a:path w="3809" h="1029335">
                  <a:moveTo>
                    <a:pt x="0" y="1029191"/>
                  </a:moveTo>
                  <a:lnTo>
                    <a:pt x="0" y="800655"/>
                  </a:lnTo>
                </a:path>
                <a:path w="3809" h="1029335">
                  <a:moveTo>
                    <a:pt x="3602" y="700325"/>
                  </a:moveTo>
                  <a:lnTo>
                    <a:pt x="3602" y="800655"/>
                  </a:lnTo>
                </a:path>
                <a:path w="3809" h="1029335">
                  <a:moveTo>
                    <a:pt x="0" y="800655"/>
                  </a:moveTo>
                  <a:lnTo>
                    <a:pt x="0" y="700325"/>
                  </a:lnTo>
                </a:path>
                <a:path w="3809" h="1029335">
                  <a:moveTo>
                    <a:pt x="3602" y="631745"/>
                  </a:moveTo>
                  <a:lnTo>
                    <a:pt x="3602" y="662225"/>
                  </a:lnTo>
                </a:path>
                <a:path w="3809" h="1029335">
                  <a:moveTo>
                    <a:pt x="0" y="662225"/>
                  </a:moveTo>
                  <a:lnTo>
                    <a:pt x="0" y="631745"/>
                  </a:lnTo>
                </a:path>
                <a:path w="3809" h="1029335">
                  <a:moveTo>
                    <a:pt x="3602" y="680005"/>
                  </a:moveTo>
                  <a:lnTo>
                    <a:pt x="3602" y="700325"/>
                  </a:lnTo>
                </a:path>
                <a:path w="3809" h="1029335">
                  <a:moveTo>
                    <a:pt x="0" y="700325"/>
                  </a:moveTo>
                  <a:lnTo>
                    <a:pt x="0" y="680005"/>
                  </a:lnTo>
                </a:path>
                <a:path w="3809" h="1029335">
                  <a:moveTo>
                    <a:pt x="3602" y="662225"/>
                  </a:moveTo>
                  <a:lnTo>
                    <a:pt x="3602" y="680005"/>
                  </a:lnTo>
                </a:path>
                <a:path w="3809" h="1029335">
                  <a:moveTo>
                    <a:pt x="0" y="680005"/>
                  </a:moveTo>
                  <a:lnTo>
                    <a:pt x="0" y="662225"/>
                  </a:lnTo>
                </a:path>
                <a:path w="3809" h="1029335">
                  <a:moveTo>
                    <a:pt x="3602" y="598517"/>
                  </a:moveTo>
                  <a:lnTo>
                    <a:pt x="3602" y="631745"/>
                  </a:lnTo>
                </a:path>
                <a:path w="3809" h="1029335">
                  <a:moveTo>
                    <a:pt x="0" y="631745"/>
                  </a:moveTo>
                  <a:lnTo>
                    <a:pt x="0" y="599398"/>
                  </a:lnTo>
                </a:path>
                <a:path w="3809" h="1029335">
                  <a:moveTo>
                    <a:pt x="3602" y="377"/>
                  </a:moveTo>
                  <a:lnTo>
                    <a:pt x="3602" y="27384"/>
                  </a:lnTo>
                </a:path>
                <a:path w="3809" h="1029335">
                  <a:moveTo>
                    <a:pt x="0" y="27026"/>
                  </a:moveTo>
                  <a:lnTo>
                    <a:pt x="0" y="0"/>
                  </a:lnTo>
                </a:path>
              </a:pathLst>
            </a:custGeom>
            <a:ln w="3175">
              <a:solidFill>
                <a:srgbClr val="777579"/>
              </a:solidFill>
            </a:ln>
          </p:spPr>
          <p:txBody>
            <a:bodyPr wrap="square" lIns="0" tIns="0" rIns="0" bIns="0" rtlCol="0"/>
            <a:lstStyle/>
            <a:p>
              <a:endParaRPr lang="fr-FR" noProof="0" dirty="0"/>
            </a:p>
          </p:txBody>
        </p:sp>
        <p:sp>
          <p:nvSpPr>
            <p:cNvPr id="7974" name="object 7974"/>
            <p:cNvSpPr/>
            <p:nvPr/>
          </p:nvSpPr>
          <p:spPr>
            <a:xfrm>
              <a:off x="8902281" y="5356250"/>
              <a:ext cx="3810" cy="1027430"/>
            </a:xfrm>
            <a:custGeom>
              <a:avLst/>
              <a:gdLst/>
              <a:ahLst/>
              <a:cxnLst/>
              <a:rect l="l" t="t" r="r" b="b"/>
              <a:pathLst>
                <a:path w="3809" h="1027429">
                  <a:moveTo>
                    <a:pt x="3606" y="596874"/>
                  </a:moveTo>
                  <a:lnTo>
                    <a:pt x="0" y="597763"/>
                  </a:lnTo>
                  <a:lnTo>
                    <a:pt x="0" y="1027417"/>
                  </a:lnTo>
                  <a:lnTo>
                    <a:pt x="3606" y="1026414"/>
                  </a:lnTo>
                  <a:lnTo>
                    <a:pt x="3606" y="596874"/>
                  </a:lnTo>
                  <a:close/>
                </a:path>
                <a:path w="3809" h="1027429">
                  <a:moveTo>
                    <a:pt x="3606" y="0"/>
                  </a:moveTo>
                  <a:lnTo>
                    <a:pt x="0" y="0"/>
                  </a:lnTo>
                  <a:lnTo>
                    <a:pt x="0" y="26631"/>
                  </a:lnTo>
                  <a:lnTo>
                    <a:pt x="3606" y="26631"/>
                  </a:lnTo>
                  <a:lnTo>
                    <a:pt x="3606" y="0"/>
                  </a:lnTo>
                  <a:close/>
                </a:path>
              </a:pathLst>
            </a:custGeom>
            <a:solidFill>
              <a:srgbClr val="777579"/>
            </a:solidFill>
          </p:spPr>
          <p:txBody>
            <a:bodyPr wrap="square" lIns="0" tIns="0" rIns="0" bIns="0" rtlCol="0"/>
            <a:lstStyle/>
            <a:p>
              <a:endParaRPr lang="fr-FR" noProof="0" dirty="0"/>
            </a:p>
          </p:txBody>
        </p:sp>
        <p:sp>
          <p:nvSpPr>
            <p:cNvPr id="7975" name="object 7975"/>
            <p:cNvSpPr/>
            <p:nvPr/>
          </p:nvSpPr>
          <p:spPr>
            <a:xfrm>
              <a:off x="8902285" y="5355864"/>
              <a:ext cx="3810" cy="1028065"/>
            </a:xfrm>
            <a:custGeom>
              <a:avLst/>
              <a:gdLst/>
              <a:ahLst/>
              <a:cxnLst/>
              <a:rect l="l" t="t" r="r" b="b"/>
              <a:pathLst>
                <a:path w="3809" h="1028064">
                  <a:moveTo>
                    <a:pt x="3602" y="800277"/>
                  </a:moveTo>
                  <a:lnTo>
                    <a:pt x="3602" y="1026794"/>
                  </a:lnTo>
                </a:path>
                <a:path w="3809" h="1028064">
                  <a:moveTo>
                    <a:pt x="0" y="1027803"/>
                  </a:moveTo>
                  <a:lnTo>
                    <a:pt x="0" y="800277"/>
                  </a:lnTo>
                </a:path>
                <a:path w="3809" h="1028064">
                  <a:moveTo>
                    <a:pt x="3602" y="699947"/>
                  </a:moveTo>
                  <a:lnTo>
                    <a:pt x="3602" y="800277"/>
                  </a:lnTo>
                </a:path>
                <a:path w="3809" h="1028064">
                  <a:moveTo>
                    <a:pt x="0" y="800277"/>
                  </a:moveTo>
                  <a:lnTo>
                    <a:pt x="0" y="699947"/>
                  </a:lnTo>
                </a:path>
                <a:path w="3809" h="1028064">
                  <a:moveTo>
                    <a:pt x="3602" y="631367"/>
                  </a:moveTo>
                  <a:lnTo>
                    <a:pt x="3602" y="661847"/>
                  </a:lnTo>
                </a:path>
                <a:path w="3809" h="1028064">
                  <a:moveTo>
                    <a:pt x="0" y="661847"/>
                  </a:moveTo>
                  <a:lnTo>
                    <a:pt x="0" y="631367"/>
                  </a:lnTo>
                </a:path>
                <a:path w="3809" h="1028064">
                  <a:moveTo>
                    <a:pt x="3602" y="679627"/>
                  </a:moveTo>
                  <a:lnTo>
                    <a:pt x="3602" y="699947"/>
                  </a:lnTo>
                </a:path>
                <a:path w="3809" h="1028064">
                  <a:moveTo>
                    <a:pt x="0" y="699947"/>
                  </a:moveTo>
                  <a:lnTo>
                    <a:pt x="0" y="679627"/>
                  </a:lnTo>
                </a:path>
                <a:path w="3809" h="1028064">
                  <a:moveTo>
                    <a:pt x="3602" y="661847"/>
                  </a:moveTo>
                  <a:lnTo>
                    <a:pt x="3602" y="679627"/>
                  </a:lnTo>
                </a:path>
                <a:path w="3809" h="1028064">
                  <a:moveTo>
                    <a:pt x="0" y="679627"/>
                  </a:moveTo>
                  <a:lnTo>
                    <a:pt x="0" y="661847"/>
                  </a:lnTo>
                </a:path>
                <a:path w="3809" h="1028064">
                  <a:moveTo>
                    <a:pt x="3602" y="597258"/>
                  </a:moveTo>
                  <a:lnTo>
                    <a:pt x="3602" y="631367"/>
                  </a:lnTo>
                </a:path>
                <a:path w="3809" h="1028064">
                  <a:moveTo>
                    <a:pt x="0" y="631367"/>
                  </a:moveTo>
                  <a:lnTo>
                    <a:pt x="0" y="598139"/>
                  </a:lnTo>
                </a:path>
                <a:path w="3809" h="1028064">
                  <a:moveTo>
                    <a:pt x="3602" y="377"/>
                  </a:moveTo>
                  <a:lnTo>
                    <a:pt x="3602" y="27364"/>
                  </a:lnTo>
                </a:path>
                <a:path w="3809" h="1028064">
                  <a:moveTo>
                    <a:pt x="0" y="27006"/>
                  </a:moveTo>
                  <a:lnTo>
                    <a:pt x="0" y="0"/>
                  </a:lnTo>
                </a:path>
              </a:pathLst>
            </a:custGeom>
            <a:ln w="3175">
              <a:solidFill>
                <a:srgbClr val="777579"/>
              </a:solidFill>
            </a:ln>
          </p:spPr>
          <p:txBody>
            <a:bodyPr wrap="square" lIns="0" tIns="0" rIns="0" bIns="0" rtlCol="0"/>
            <a:lstStyle/>
            <a:p>
              <a:endParaRPr lang="fr-FR" noProof="0" dirty="0"/>
            </a:p>
          </p:txBody>
        </p:sp>
        <p:sp>
          <p:nvSpPr>
            <p:cNvPr id="7976" name="object 7976"/>
            <p:cNvSpPr/>
            <p:nvPr/>
          </p:nvSpPr>
          <p:spPr>
            <a:xfrm>
              <a:off x="8905888" y="5356631"/>
              <a:ext cx="3810" cy="1026160"/>
            </a:xfrm>
            <a:custGeom>
              <a:avLst/>
              <a:gdLst/>
              <a:ahLst/>
              <a:cxnLst/>
              <a:rect l="l" t="t" r="r" b="b"/>
              <a:pathLst>
                <a:path w="3809" h="1026160">
                  <a:moveTo>
                    <a:pt x="3594" y="595515"/>
                  </a:moveTo>
                  <a:lnTo>
                    <a:pt x="1549" y="595515"/>
                  </a:lnTo>
                  <a:lnTo>
                    <a:pt x="1549" y="596658"/>
                  </a:lnTo>
                  <a:lnTo>
                    <a:pt x="0" y="596658"/>
                  </a:lnTo>
                  <a:lnTo>
                    <a:pt x="0" y="1024966"/>
                  </a:lnTo>
                  <a:lnTo>
                    <a:pt x="0" y="1026109"/>
                  </a:lnTo>
                  <a:lnTo>
                    <a:pt x="1765" y="1026109"/>
                  </a:lnTo>
                  <a:lnTo>
                    <a:pt x="1765" y="1024966"/>
                  </a:lnTo>
                  <a:lnTo>
                    <a:pt x="3594" y="1024966"/>
                  </a:lnTo>
                  <a:lnTo>
                    <a:pt x="3594" y="596658"/>
                  </a:lnTo>
                  <a:lnTo>
                    <a:pt x="3594" y="595515"/>
                  </a:lnTo>
                  <a:close/>
                </a:path>
                <a:path w="3809" h="1026160">
                  <a:moveTo>
                    <a:pt x="3594" y="0"/>
                  </a:moveTo>
                  <a:lnTo>
                    <a:pt x="0" y="0"/>
                  </a:lnTo>
                  <a:lnTo>
                    <a:pt x="0" y="26606"/>
                  </a:lnTo>
                  <a:lnTo>
                    <a:pt x="3594" y="26606"/>
                  </a:lnTo>
                  <a:lnTo>
                    <a:pt x="3594" y="0"/>
                  </a:lnTo>
                  <a:close/>
                </a:path>
              </a:pathLst>
            </a:custGeom>
            <a:solidFill>
              <a:srgbClr val="777579"/>
            </a:solidFill>
          </p:spPr>
          <p:txBody>
            <a:bodyPr wrap="square" lIns="0" tIns="0" rIns="0" bIns="0" rtlCol="0"/>
            <a:lstStyle/>
            <a:p>
              <a:endParaRPr lang="fr-FR" noProof="0" dirty="0"/>
            </a:p>
          </p:txBody>
        </p:sp>
        <p:sp>
          <p:nvSpPr>
            <p:cNvPr id="7977" name="object 7977"/>
            <p:cNvSpPr/>
            <p:nvPr/>
          </p:nvSpPr>
          <p:spPr>
            <a:xfrm>
              <a:off x="8905888" y="5356242"/>
              <a:ext cx="3810" cy="1026794"/>
            </a:xfrm>
            <a:custGeom>
              <a:avLst/>
              <a:gdLst/>
              <a:ahLst/>
              <a:cxnLst/>
              <a:rect l="l" t="t" r="r" b="b"/>
              <a:pathLst>
                <a:path w="3809" h="1026795">
                  <a:moveTo>
                    <a:pt x="3602" y="799899"/>
                  </a:moveTo>
                  <a:lnTo>
                    <a:pt x="3602" y="1025406"/>
                  </a:lnTo>
                </a:path>
                <a:path w="3809" h="1026795">
                  <a:moveTo>
                    <a:pt x="0" y="1026416"/>
                  </a:moveTo>
                  <a:lnTo>
                    <a:pt x="0" y="799899"/>
                  </a:lnTo>
                </a:path>
                <a:path w="3809" h="1026795">
                  <a:moveTo>
                    <a:pt x="3602" y="699569"/>
                  </a:moveTo>
                  <a:lnTo>
                    <a:pt x="3602" y="799899"/>
                  </a:lnTo>
                </a:path>
                <a:path w="3809" h="1026795">
                  <a:moveTo>
                    <a:pt x="0" y="799899"/>
                  </a:moveTo>
                  <a:lnTo>
                    <a:pt x="0" y="699569"/>
                  </a:lnTo>
                </a:path>
                <a:path w="3809" h="1026795">
                  <a:moveTo>
                    <a:pt x="3602" y="630989"/>
                  </a:moveTo>
                  <a:lnTo>
                    <a:pt x="3602" y="661469"/>
                  </a:lnTo>
                </a:path>
                <a:path w="3809" h="1026795">
                  <a:moveTo>
                    <a:pt x="0" y="661469"/>
                  </a:moveTo>
                  <a:lnTo>
                    <a:pt x="0" y="630989"/>
                  </a:lnTo>
                </a:path>
                <a:path w="3809" h="1026795">
                  <a:moveTo>
                    <a:pt x="3602" y="679249"/>
                  </a:moveTo>
                  <a:lnTo>
                    <a:pt x="3602" y="699569"/>
                  </a:lnTo>
                </a:path>
                <a:path w="3809" h="1026795">
                  <a:moveTo>
                    <a:pt x="0" y="699569"/>
                  </a:moveTo>
                  <a:lnTo>
                    <a:pt x="0" y="679249"/>
                  </a:lnTo>
                </a:path>
                <a:path w="3809" h="1026795">
                  <a:moveTo>
                    <a:pt x="3602" y="661469"/>
                  </a:moveTo>
                  <a:lnTo>
                    <a:pt x="3602" y="679249"/>
                  </a:lnTo>
                </a:path>
                <a:path w="3809" h="1026795">
                  <a:moveTo>
                    <a:pt x="0" y="679249"/>
                  </a:moveTo>
                  <a:lnTo>
                    <a:pt x="0" y="661469"/>
                  </a:lnTo>
                </a:path>
                <a:path w="3809" h="1026795">
                  <a:moveTo>
                    <a:pt x="3602" y="595876"/>
                  </a:moveTo>
                  <a:lnTo>
                    <a:pt x="3602" y="630989"/>
                  </a:lnTo>
                </a:path>
                <a:path w="3809" h="1026795">
                  <a:moveTo>
                    <a:pt x="0" y="630989"/>
                  </a:moveTo>
                  <a:lnTo>
                    <a:pt x="0" y="596880"/>
                  </a:lnTo>
                </a:path>
                <a:path w="3809" h="1026795">
                  <a:moveTo>
                    <a:pt x="3602" y="377"/>
                  </a:moveTo>
                  <a:lnTo>
                    <a:pt x="3602" y="27344"/>
                  </a:lnTo>
                </a:path>
                <a:path w="3809" h="1026795">
                  <a:moveTo>
                    <a:pt x="0" y="26986"/>
                  </a:moveTo>
                  <a:lnTo>
                    <a:pt x="0" y="0"/>
                  </a:lnTo>
                </a:path>
              </a:pathLst>
            </a:custGeom>
            <a:ln w="3175">
              <a:solidFill>
                <a:srgbClr val="777579"/>
              </a:solidFill>
            </a:ln>
          </p:spPr>
          <p:txBody>
            <a:bodyPr wrap="square" lIns="0" tIns="0" rIns="0" bIns="0" rtlCol="0"/>
            <a:lstStyle/>
            <a:p>
              <a:endParaRPr lang="fr-FR" noProof="0" dirty="0"/>
            </a:p>
          </p:txBody>
        </p:sp>
        <p:sp>
          <p:nvSpPr>
            <p:cNvPr id="7978" name="object 7978"/>
            <p:cNvSpPr/>
            <p:nvPr/>
          </p:nvSpPr>
          <p:spPr>
            <a:xfrm>
              <a:off x="8909482" y="5356796"/>
              <a:ext cx="1905" cy="1024890"/>
            </a:xfrm>
            <a:custGeom>
              <a:avLst/>
              <a:gdLst/>
              <a:ahLst/>
              <a:cxnLst/>
              <a:rect l="l" t="t" r="r" b="b"/>
              <a:pathLst>
                <a:path w="1904" h="1024889">
                  <a:moveTo>
                    <a:pt x="1689" y="594842"/>
                  </a:moveTo>
                  <a:lnTo>
                    <a:pt x="0" y="595325"/>
                  </a:lnTo>
                  <a:lnTo>
                    <a:pt x="0" y="1024382"/>
                  </a:lnTo>
                  <a:lnTo>
                    <a:pt x="1689" y="1024382"/>
                  </a:lnTo>
                  <a:lnTo>
                    <a:pt x="1689" y="594842"/>
                  </a:lnTo>
                  <a:close/>
                </a:path>
                <a:path w="1904" h="1024889">
                  <a:moveTo>
                    <a:pt x="1689" y="0"/>
                  </a:moveTo>
                  <a:lnTo>
                    <a:pt x="0" y="0"/>
                  </a:lnTo>
                  <a:lnTo>
                    <a:pt x="0" y="26797"/>
                  </a:lnTo>
                  <a:lnTo>
                    <a:pt x="1689" y="26797"/>
                  </a:lnTo>
                  <a:lnTo>
                    <a:pt x="1689" y="0"/>
                  </a:lnTo>
                  <a:close/>
                </a:path>
              </a:pathLst>
            </a:custGeom>
            <a:solidFill>
              <a:srgbClr val="777579"/>
            </a:solidFill>
          </p:spPr>
          <p:txBody>
            <a:bodyPr wrap="square" lIns="0" tIns="0" rIns="0" bIns="0" rtlCol="0"/>
            <a:lstStyle/>
            <a:p>
              <a:endParaRPr lang="fr-FR" noProof="0" dirty="0"/>
            </a:p>
          </p:txBody>
        </p:sp>
        <p:sp>
          <p:nvSpPr>
            <p:cNvPr id="7979" name="object 7979"/>
            <p:cNvSpPr/>
            <p:nvPr/>
          </p:nvSpPr>
          <p:spPr>
            <a:xfrm>
              <a:off x="8909490" y="5356619"/>
              <a:ext cx="1905" cy="1025525"/>
            </a:xfrm>
            <a:custGeom>
              <a:avLst/>
              <a:gdLst/>
              <a:ahLst/>
              <a:cxnLst/>
              <a:rect l="l" t="t" r="r" b="b"/>
              <a:pathLst>
                <a:path w="1904" h="1025525">
                  <a:moveTo>
                    <a:pt x="1681" y="799521"/>
                  </a:moveTo>
                  <a:lnTo>
                    <a:pt x="1681" y="1024557"/>
                  </a:lnTo>
                </a:path>
                <a:path w="1904" h="1025525">
                  <a:moveTo>
                    <a:pt x="0" y="1025028"/>
                  </a:moveTo>
                  <a:lnTo>
                    <a:pt x="0" y="799521"/>
                  </a:lnTo>
                </a:path>
                <a:path w="1904" h="1025525">
                  <a:moveTo>
                    <a:pt x="1681" y="699191"/>
                  </a:moveTo>
                  <a:lnTo>
                    <a:pt x="1681" y="799521"/>
                  </a:lnTo>
                </a:path>
                <a:path w="1904" h="1025525">
                  <a:moveTo>
                    <a:pt x="0" y="799521"/>
                  </a:moveTo>
                  <a:lnTo>
                    <a:pt x="0" y="699191"/>
                  </a:lnTo>
                </a:path>
                <a:path w="1904" h="1025525">
                  <a:moveTo>
                    <a:pt x="1681" y="630611"/>
                  </a:moveTo>
                  <a:lnTo>
                    <a:pt x="1681" y="661091"/>
                  </a:lnTo>
                </a:path>
                <a:path w="1904" h="1025525">
                  <a:moveTo>
                    <a:pt x="0" y="661091"/>
                  </a:moveTo>
                  <a:lnTo>
                    <a:pt x="0" y="630611"/>
                  </a:lnTo>
                </a:path>
                <a:path w="1904" h="1025525">
                  <a:moveTo>
                    <a:pt x="1681" y="678871"/>
                  </a:moveTo>
                  <a:lnTo>
                    <a:pt x="1681" y="699191"/>
                  </a:lnTo>
                </a:path>
                <a:path w="1904" h="1025525">
                  <a:moveTo>
                    <a:pt x="0" y="699191"/>
                  </a:moveTo>
                  <a:lnTo>
                    <a:pt x="0" y="678871"/>
                  </a:lnTo>
                </a:path>
                <a:path w="1904" h="1025525">
                  <a:moveTo>
                    <a:pt x="1681" y="661091"/>
                  </a:moveTo>
                  <a:lnTo>
                    <a:pt x="1681" y="678871"/>
                  </a:lnTo>
                </a:path>
                <a:path w="1904" h="1025525">
                  <a:moveTo>
                    <a:pt x="0" y="678871"/>
                  </a:moveTo>
                  <a:lnTo>
                    <a:pt x="0" y="661091"/>
                  </a:lnTo>
                </a:path>
                <a:path w="1904" h="1025525">
                  <a:moveTo>
                    <a:pt x="1681" y="595015"/>
                  </a:moveTo>
                  <a:lnTo>
                    <a:pt x="1681" y="630611"/>
                  </a:lnTo>
                </a:path>
                <a:path w="1904" h="1025525">
                  <a:moveTo>
                    <a:pt x="0" y="630611"/>
                  </a:moveTo>
                  <a:lnTo>
                    <a:pt x="0" y="595498"/>
                  </a:lnTo>
                </a:path>
                <a:path w="1904" h="1025525">
                  <a:moveTo>
                    <a:pt x="1681" y="176"/>
                  </a:moveTo>
                  <a:lnTo>
                    <a:pt x="1681" y="27134"/>
                  </a:lnTo>
                </a:path>
                <a:path w="1904" h="1025525">
                  <a:moveTo>
                    <a:pt x="0" y="26966"/>
                  </a:moveTo>
                  <a:lnTo>
                    <a:pt x="0" y="0"/>
                  </a:lnTo>
                </a:path>
              </a:pathLst>
            </a:custGeom>
            <a:ln w="3175">
              <a:solidFill>
                <a:srgbClr val="777579"/>
              </a:solidFill>
            </a:ln>
          </p:spPr>
          <p:txBody>
            <a:bodyPr wrap="square" lIns="0" tIns="0" rIns="0" bIns="0" rtlCol="0"/>
            <a:lstStyle/>
            <a:p>
              <a:endParaRPr lang="fr-FR" noProof="0" dirty="0"/>
            </a:p>
          </p:txBody>
        </p:sp>
        <p:sp>
          <p:nvSpPr>
            <p:cNvPr id="7980" name="object 7980"/>
            <p:cNvSpPr/>
            <p:nvPr/>
          </p:nvSpPr>
          <p:spPr>
            <a:xfrm>
              <a:off x="8911171" y="5357177"/>
              <a:ext cx="3810" cy="1024255"/>
            </a:xfrm>
            <a:custGeom>
              <a:avLst/>
              <a:gdLst/>
              <a:ahLst/>
              <a:cxnLst/>
              <a:rect l="l" t="t" r="r" b="b"/>
              <a:pathLst>
                <a:path w="3809" h="1024254">
                  <a:moveTo>
                    <a:pt x="3594" y="593432"/>
                  </a:moveTo>
                  <a:lnTo>
                    <a:pt x="0" y="594461"/>
                  </a:lnTo>
                  <a:lnTo>
                    <a:pt x="0" y="1024001"/>
                  </a:lnTo>
                  <a:lnTo>
                    <a:pt x="3594" y="1022997"/>
                  </a:lnTo>
                  <a:lnTo>
                    <a:pt x="3594" y="593432"/>
                  </a:lnTo>
                  <a:close/>
                </a:path>
                <a:path w="3809" h="1024254">
                  <a:moveTo>
                    <a:pt x="3594" y="0"/>
                  </a:moveTo>
                  <a:lnTo>
                    <a:pt x="0" y="0"/>
                  </a:lnTo>
                  <a:lnTo>
                    <a:pt x="0" y="26581"/>
                  </a:lnTo>
                  <a:lnTo>
                    <a:pt x="3594" y="26581"/>
                  </a:lnTo>
                  <a:lnTo>
                    <a:pt x="3594" y="0"/>
                  </a:lnTo>
                  <a:close/>
                </a:path>
              </a:pathLst>
            </a:custGeom>
            <a:solidFill>
              <a:srgbClr val="777579"/>
            </a:solidFill>
          </p:spPr>
          <p:txBody>
            <a:bodyPr wrap="square" lIns="0" tIns="0" rIns="0" bIns="0" rtlCol="0"/>
            <a:lstStyle/>
            <a:p>
              <a:endParaRPr lang="fr-FR" noProof="0" dirty="0"/>
            </a:p>
          </p:txBody>
        </p:sp>
        <p:sp>
          <p:nvSpPr>
            <p:cNvPr id="7981" name="object 7981"/>
            <p:cNvSpPr/>
            <p:nvPr/>
          </p:nvSpPr>
          <p:spPr>
            <a:xfrm>
              <a:off x="8911172" y="5356796"/>
              <a:ext cx="3810" cy="1024890"/>
            </a:xfrm>
            <a:custGeom>
              <a:avLst/>
              <a:gdLst/>
              <a:ahLst/>
              <a:cxnLst/>
              <a:rect l="l" t="t" r="r" b="b"/>
              <a:pathLst>
                <a:path w="3809" h="1024889">
                  <a:moveTo>
                    <a:pt x="3602" y="799345"/>
                  </a:moveTo>
                  <a:lnTo>
                    <a:pt x="3602" y="1023371"/>
                  </a:lnTo>
                </a:path>
                <a:path w="3809" h="1024889">
                  <a:moveTo>
                    <a:pt x="0" y="1024381"/>
                  </a:moveTo>
                  <a:lnTo>
                    <a:pt x="0" y="799345"/>
                  </a:lnTo>
                </a:path>
                <a:path w="3809" h="1024889">
                  <a:moveTo>
                    <a:pt x="3602" y="699015"/>
                  </a:moveTo>
                  <a:lnTo>
                    <a:pt x="3602" y="799345"/>
                  </a:lnTo>
                </a:path>
                <a:path w="3809" h="1024889">
                  <a:moveTo>
                    <a:pt x="0" y="799345"/>
                  </a:moveTo>
                  <a:lnTo>
                    <a:pt x="0" y="699015"/>
                  </a:lnTo>
                </a:path>
                <a:path w="3809" h="1024889">
                  <a:moveTo>
                    <a:pt x="3602" y="630435"/>
                  </a:moveTo>
                  <a:lnTo>
                    <a:pt x="3602" y="660915"/>
                  </a:lnTo>
                </a:path>
                <a:path w="3809" h="1024889">
                  <a:moveTo>
                    <a:pt x="0" y="660915"/>
                  </a:moveTo>
                  <a:lnTo>
                    <a:pt x="0" y="630435"/>
                  </a:lnTo>
                </a:path>
                <a:path w="3809" h="1024889">
                  <a:moveTo>
                    <a:pt x="3602" y="678695"/>
                  </a:moveTo>
                  <a:lnTo>
                    <a:pt x="3602" y="699015"/>
                  </a:lnTo>
                </a:path>
                <a:path w="3809" h="1024889">
                  <a:moveTo>
                    <a:pt x="0" y="699015"/>
                  </a:moveTo>
                  <a:lnTo>
                    <a:pt x="0" y="678695"/>
                  </a:lnTo>
                </a:path>
                <a:path w="3809" h="1024889">
                  <a:moveTo>
                    <a:pt x="3602" y="660915"/>
                  </a:moveTo>
                  <a:lnTo>
                    <a:pt x="3602" y="678695"/>
                  </a:lnTo>
                </a:path>
                <a:path w="3809" h="1024889">
                  <a:moveTo>
                    <a:pt x="0" y="678695"/>
                  </a:moveTo>
                  <a:lnTo>
                    <a:pt x="0" y="660915"/>
                  </a:lnTo>
                </a:path>
                <a:path w="3809" h="1024889">
                  <a:moveTo>
                    <a:pt x="3602" y="593802"/>
                  </a:moveTo>
                  <a:lnTo>
                    <a:pt x="3602" y="630435"/>
                  </a:lnTo>
                </a:path>
                <a:path w="3809" h="1024889">
                  <a:moveTo>
                    <a:pt x="0" y="630435"/>
                  </a:moveTo>
                  <a:lnTo>
                    <a:pt x="0" y="594838"/>
                  </a:lnTo>
                </a:path>
                <a:path w="3809" h="1024889">
                  <a:moveTo>
                    <a:pt x="3602" y="377"/>
                  </a:moveTo>
                  <a:lnTo>
                    <a:pt x="3602" y="27350"/>
                  </a:lnTo>
                </a:path>
                <a:path w="3809" h="1024889">
                  <a:moveTo>
                    <a:pt x="0" y="26957"/>
                  </a:moveTo>
                  <a:lnTo>
                    <a:pt x="0" y="0"/>
                  </a:lnTo>
                </a:path>
              </a:pathLst>
            </a:custGeom>
            <a:ln w="3175">
              <a:solidFill>
                <a:srgbClr val="777579"/>
              </a:solidFill>
            </a:ln>
          </p:spPr>
          <p:txBody>
            <a:bodyPr wrap="square" lIns="0" tIns="0" rIns="0" bIns="0" rtlCol="0"/>
            <a:lstStyle/>
            <a:p>
              <a:endParaRPr lang="fr-FR" noProof="0" dirty="0"/>
            </a:p>
          </p:txBody>
        </p:sp>
        <p:sp>
          <p:nvSpPr>
            <p:cNvPr id="7982" name="object 7982"/>
            <p:cNvSpPr/>
            <p:nvPr/>
          </p:nvSpPr>
          <p:spPr>
            <a:xfrm>
              <a:off x="8914765" y="5357558"/>
              <a:ext cx="3810" cy="1022985"/>
            </a:xfrm>
            <a:custGeom>
              <a:avLst/>
              <a:gdLst/>
              <a:ahLst/>
              <a:cxnLst/>
              <a:rect l="l" t="t" r="r" b="b"/>
              <a:pathLst>
                <a:path w="3809" h="1022985">
                  <a:moveTo>
                    <a:pt x="3606" y="592010"/>
                  </a:moveTo>
                  <a:lnTo>
                    <a:pt x="0" y="593051"/>
                  </a:lnTo>
                  <a:lnTo>
                    <a:pt x="0" y="1022616"/>
                  </a:lnTo>
                  <a:lnTo>
                    <a:pt x="3606" y="1021600"/>
                  </a:lnTo>
                  <a:lnTo>
                    <a:pt x="3606" y="592010"/>
                  </a:lnTo>
                  <a:close/>
                </a:path>
                <a:path w="3809" h="1022985">
                  <a:moveTo>
                    <a:pt x="3606" y="0"/>
                  </a:moveTo>
                  <a:lnTo>
                    <a:pt x="0" y="0"/>
                  </a:lnTo>
                  <a:lnTo>
                    <a:pt x="0" y="26593"/>
                  </a:lnTo>
                  <a:lnTo>
                    <a:pt x="3606" y="27051"/>
                  </a:lnTo>
                  <a:lnTo>
                    <a:pt x="3606" y="0"/>
                  </a:lnTo>
                  <a:close/>
                </a:path>
              </a:pathLst>
            </a:custGeom>
            <a:solidFill>
              <a:srgbClr val="777579"/>
            </a:solidFill>
          </p:spPr>
          <p:txBody>
            <a:bodyPr wrap="square" lIns="0" tIns="0" rIns="0" bIns="0" rtlCol="0"/>
            <a:lstStyle/>
            <a:p>
              <a:endParaRPr lang="fr-FR" noProof="0" dirty="0"/>
            </a:p>
          </p:txBody>
        </p:sp>
        <p:sp>
          <p:nvSpPr>
            <p:cNvPr id="7983" name="object 7983"/>
            <p:cNvSpPr/>
            <p:nvPr/>
          </p:nvSpPr>
          <p:spPr>
            <a:xfrm>
              <a:off x="8914775" y="5357174"/>
              <a:ext cx="3810" cy="1023619"/>
            </a:xfrm>
            <a:custGeom>
              <a:avLst/>
              <a:gdLst/>
              <a:ahLst/>
              <a:cxnLst/>
              <a:rect l="l" t="t" r="r" b="b"/>
              <a:pathLst>
                <a:path w="3809" h="1023620">
                  <a:moveTo>
                    <a:pt x="3602" y="798967"/>
                  </a:moveTo>
                  <a:lnTo>
                    <a:pt x="3602" y="1021984"/>
                  </a:lnTo>
                </a:path>
                <a:path w="3809" h="1023620">
                  <a:moveTo>
                    <a:pt x="0" y="1022993"/>
                  </a:moveTo>
                  <a:lnTo>
                    <a:pt x="0" y="798967"/>
                  </a:lnTo>
                </a:path>
                <a:path w="3809" h="1023620">
                  <a:moveTo>
                    <a:pt x="3602" y="698637"/>
                  </a:moveTo>
                  <a:lnTo>
                    <a:pt x="3602" y="798967"/>
                  </a:lnTo>
                </a:path>
                <a:path w="3809" h="1023620">
                  <a:moveTo>
                    <a:pt x="0" y="798967"/>
                  </a:moveTo>
                  <a:lnTo>
                    <a:pt x="0" y="698637"/>
                  </a:lnTo>
                </a:path>
                <a:path w="3809" h="1023620">
                  <a:moveTo>
                    <a:pt x="3602" y="630057"/>
                  </a:moveTo>
                  <a:lnTo>
                    <a:pt x="3602" y="660537"/>
                  </a:lnTo>
                </a:path>
                <a:path w="3809" h="1023620">
                  <a:moveTo>
                    <a:pt x="0" y="660537"/>
                  </a:moveTo>
                  <a:lnTo>
                    <a:pt x="0" y="630057"/>
                  </a:lnTo>
                </a:path>
                <a:path w="3809" h="1023620">
                  <a:moveTo>
                    <a:pt x="3602" y="678317"/>
                  </a:moveTo>
                  <a:lnTo>
                    <a:pt x="3602" y="698637"/>
                  </a:lnTo>
                </a:path>
                <a:path w="3809" h="1023620">
                  <a:moveTo>
                    <a:pt x="0" y="698637"/>
                  </a:moveTo>
                  <a:lnTo>
                    <a:pt x="0" y="678317"/>
                  </a:lnTo>
                </a:path>
                <a:path w="3809" h="1023620">
                  <a:moveTo>
                    <a:pt x="3602" y="660537"/>
                  </a:moveTo>
                  <a:lnTo>
                    <a:pt x="3602" y="678317"/>
                  </a:lnTo>
                </a:path>
                <a:path w="3809" h="1023620">
                  <a:moveTo>
                    <a:pt x="0" y="678317"/>
                  </a:moveTo>
                  <a:lnTo>
                    <a:pt x="0" y="660537"/>
                  </a:lnTo>
                </a:path>
                <a:path w="3809" h="1023620">
                  <a:moveTo>
                    <a:pt x="3602" y="592388"/>
                  </a:moveTo>
                  <a:lnTo>
                    <a:pt x="3602" y="630057"/>
                  </a:lnTo>
                </a:path>
                <a:path w="3809" h="1023620">
                  <a:moveTo>
                    <a:pt x="0" y="630057"/>
                  </a:moveTo>
                  <a:lnTo>
                    <a:pt x="0" y="593424"/>
                  </a:lnTo>
                </a:path>
                <a:path w="3809" h="1023620">
                  <a:moveTo>
                    <a:pt x="3602" y="377"/>
                  </a:moveTo>
                  <a:lnTo>
                    <a:pt x="3602" y="27424"/>
                  </a:lnTo>
                </a:path>
                <a:path w="3809" h="1023620">
                  <a:moveTo>
                    <a:pt x="0" y="26972"/>
                  </a:moveTo>
                  <a:lnTo>
                    <a:pt x="0" y="0"/>
                  </a:lnTo>
                </a:path>
              </a:pathLst>
            </a:custGeom>
            <a:ln w="3175">
              <a:solidFill>
                <a:srgbClr val="777579"/>
              </a:solidFill>
            </a:ln>
          </p:spPr>
          <p:txBody>
            <a:bodyPr wrap="square" lIns="0" tIns="0" rIns="0" bIns="0" rtlCol="0"/>
            <a:lstStyle/>
            <a:p>
              <a:endParaRPr lang="fr-FR" noProof="0" dirty="0"/>
            </a:p>
          </p:txBody>
        </p:sp>
        <p:sp>
          <p:nvSpPr>
            <p:cNvPr id="7984" name="object 7984"/>
            <p:cNvSpPr/>
            <p:nvPr/>
          </p:nvSpPr>
          <p:spPr>
            <a:xfrm>
              <a:off x="8918371" y="5357761"/>
              <a:ext cx="2540" cy="1021080"/>
            </a:xfrm>
            <a:custGeom>
              <a:avLst/>
              <a:gdLst/>
              <a:ahLst/>
              <a:cxnLst/>
              <a:rect l="l" t="t" r="r" b="b"/>
              <a:pathLst>
                <a:path w="2540" h="1021079">
                  <a:moveTo>
                    <a:pt x="1917" y="591261"/>
                  </a:moveTo>
                  <a:lnTo>
                    <a:pt x="0" y="591807"/>
                  </a:lnTo>
                  <a:lnTo>
                    <a:pt x="0" y="1020864"/>
                  </a:lnTo>
                  <a:lnTo>
                    <a:pt x="1917" y="1020864"/>
                  </a:lnTo>
                  <a:lnTo>
                    <a:pt x="1917" y="591261"/>
                  </a:lnTo>
                  <a:close/>
                </a:path>
                <a:path w="2540" h="1021079">
                  <a:moveTo>
                    <a:pt x="1917" y="0"/>
                  </a:moveTo>
                  <a:lnTo>
                    <a:pt x="0" y="0"/>
                  </a:lnTo>
                  <a:lnTo>
                    <a:pt x="0" y="26847"/>
                  </a:lnTo>
                  <a:lnTo>
                    <a:pt x="1917" y="26847"/>
                  </a:lnTo>
                  <a:lnTo>
                    <a:pt x="1917" y="0"/>
                  </a:lnTo>
                  <a:close/>
                </a:path>
              </a:pathLst>
            </a:custGeom>
            <a:solidFill>
              <a:srgbClr val="767579"/>
            </a:solidFill>
          </p:spPr>
          <p:txBody>
            <a:bodyPr wrap="square" lIns="0" tIns="0" rIns="0" bIns="0" rtlCol="0"/>
            <a:lstStyle/>
            <a:p>
              <a:endParaRPr lang="fr-FR" noProof="0" dirty="0"/>
            </a:p>
          </p:txBody>
        </p:sp>
        <p:sp>
          <p:nvSpPr>
            <p:cNvPr id="7985" name="object 7985"/>
            <p:cNvSpPr/>
            <p:nvPr/>
          </p:nvSpPr>
          <p:spPr>
            <a:xfrm>
              <a:off x="8918378" y="5357552"/>
              <a:ext cx="2540" cy="1021715"/>
            </a:xfrm>
            <a:custGeom>
              <a:avLst/>
              <a:gdLst/>
              <a:ahLst/>
              <a:cxnLst/>
              <a:rect l="l" t="t" r="r" b="b"/>
              <a:pathLst>
                <a:path w="2540" h="1021714">
                  <a:moveTo>
                    <a:pt x="1921" y="798589"/>
                  </a:moveTo>
                  <a:lnTo>
                    <a:pt x="1921" y="1021067"/>
                  </a:lnTo>
                </a:path>
                <a:path w="2540" h="1021714">
                  <a:moveTo>
                    <a:pt x="0" y="1021606"/>
                  </a:moveTo>
                  <a:lnTo>
                    <a:pt x="0" y="798589"/>
                  </a:lnTo>
                </a:path>
                <a:path w="2540" h="1021714">
                  <a:moveTo>
                    <a:pt x="1921" y="698259"/>
                  </a:moveTo>
                  <a:lnTo>
                    <a:pt x="1921" y="798589"/>
                  </a:lnTo>
                </a:path>
                <a:path w="2540" h="1021714">
                  <a:moveTo>
                    <a:pt x="0" y="798589"/>
                  </a:moveTo>
                  <a:lnTo>
                    <a:pt x="0" y="698259"/>
                  </a:lnTo>
                </a:path>
                <a:path w="2540" h="1021714">
                  <a:moveTo>
                    <a:pt x="1921" y="629679"/>
                  </a:moveTo>
                  <a:lnTo>
                    <a:pt x="1921" y="660159"/>
                  </a:lnTo>
                </a:path>
                <a:path w="2540" h="1021714">
                  <a:moveTo>
                    <a:pt x="0" y="660159"/>
                  </a:moveTo>
                  <a:lnTo>
                    <a:pt x="0" y="629679"/>
                  </a:lnTo>
                </a:path>
                <a:path w="2540" h="1021714">
                  <a:moveTo>
                    <a:pt x="1921" y="677939"/>
                  </a:moveTo>
                  <a:lnTo>
                    <a:pt x="1921" y="698259"/>
                  </a:lnTo>
                </a:path>
                <a:path w="2540" h="1021714">
                  <a:moveTo>
                    <a:pt x="0" y="698259"/>
                  </a:moveTo>
                  <a:lnTo>
                    <a:pt x="0" y="677939"/>
                  </a:lnTo>
                </a:path>
                <a:path w="2540" h="1021714">
                  <a:moveTo>
                    <a:pt x="1921" y="660159"/>
                  </a:moveTo>
                  <a:lnTo>
                    <a:pt x="1921" y="677939"/>
                  </a:lnTo>
                </a:path>
                <a:path w="2540" h="1021714">
                  <a:moveTo>
                    <a:pt x="0" y="677939"/>
                  </a:moveTo>
                  <a:lnTo>
                    <a:pt x="0" y="660159"/>
                  </a:lnTo>
                </a:path>
                <a:path w="2540" h="1021714">
                  <a:moveTo>
                    <a:pt x="1921" y="591458"/>
                  </a:moveTo>
                  <a:lnTo>
                    <a:pt x="1921" y="629679"/>
                  </a:lnTo>
                </a:path>
                <a:path w="2540" h="1021714">
                  <a:moveTo>
                    <a:pt x="0" y="629679"/>
                  </a:moveTo>
                  <a:lnTo>
                    <a:pt x="0" y="592010"/>
                  </a:lnTo>
                </a:path>
                <a:path w="2540" h="1021714">
                  <a:moveTo>
                    <a:pt x="1921" y="201"/>
                  </a:moveTo>
                  <a:lnTo>
                    <a:pt x="1921" y="27288"/>
                  </a:lnTo>
                </a:path>
                <a:path w="2540" h="1021714">
                  <a:moveTo>
                    <a:pt x="0" y="27046"/>
                  </a:moveTo>
                  <a:lnTo>
                    <a:pt x="0" y="0"/>
                  </a:lnTo>
                </a:path>
              </a:pathLst>
            </a:custGeom>
            <a:ln w="3175">
              <a:solidFill>
                <a:srgbClr val="767579"/>
              </a:solidFill>
            </a:ln>
          </p:spPr>
          <p:txBody>
            <a:bodyPr wrap="square" lIns="0" tIns="0" rIns="0" bIns="0" rtlCol="0"/>
            <a:lstStyle/>
            <a:p>
              <a:endParaRPr lang="fr-FR" noProof="0" dirty="0"/>
            </a:p>
          </p:txBody>
        </p:sp>
        <p:sp>
          <p:nvSpPr>
            <p:cNvPr id="7986" name="object 7986"/>
            <p:cNvSpPr/>
            <p:nvPr/>
          </p:nvSpPr>
          <p:spPr>
            <a:xfrm>
              <a:off x="8920289" y="5358142"/>
              <a:ext cx="3810" cy="1021080"/>
            </a:xfrm>
            <a:custGeom>
              <a:avLst/>
              <a:gdLst/>
              <a:ahLst/>
              <a:cxnLst/>
              <a:rect l="l" t="t" r="r" b="b"/>
              <a:pathLst>
                <a:path w="3809" h="1021079">
                  <a:moveTo>
                    <a:pt x="3606" y="589838"/>
                  </a:moveTo>
                  <a:lnTo>
                    <a:pt x="0" y="590880"/>
                  </a:lnTo>
                  <a:lnTo>
                    <a:pt x="0" y="1020483"/>
                  </a:lnTo>
                  <a:lnTo>
                    <a:pt x="3606" y="1019479"/>
                  </a:lnTo>
                  <a:lnTo>
                    <a:pt x="3606" y="589838"/>
                  </a:lnTo>
                  <a:close/>
                </a:path>
                <a:path w="3809" h="1021079">
                  <a:moveTo>
                    <a:pt x="3606" y="0"/>
                  </a:moveTo>
                  <a:lnTo>
                    <a:pt x="0" y="0"/>
                  </a:lnTo>
                  <a:lnTo>
                    <a:pt x="0" y="26708"/>
                  </a:lnTo>
                  <a:lnTo>
                    <a:pt x="3606" y="27152"/>
                  </a:lnTo>
                  <a:lnTo>
                    <a:pt x="3606" y="0"/>
                  </a:lnTo>
                  <a:close/>
                </a:path>
              </a:pathLst>
            </a:custGeom>
            <a:solidFill>
              <a:srgbClr val="767579"/>
            </a:solidFill>
          </p:spPr>
          <p:txBody>
            <a:bodyPr wrap="square" lIns="0" tIns="0" rIns="0" bIns="0" rtlCol="0"/>
            <a:lstStyle/>
            <a:p>
              <a:endParaRPr lang="fr-FR" noProof="0" dirty="0"/>
            </a:p>
          </p:txBody>
        </p:sp>
        <p:sp>
          <p:nvSpPr>
            <p:cNvPr id="7987" name="object 7987"/>
            <p:cNvSpPr/>
            <p:nvPr/>
          </p:nvSpPr>
          <p:spPr>
            <a:xfrm>
              <a:off x="8920299" y="5357753"/>
              <a:ext cx="3810" cy="1021080"/>
            </a:xfrm>
            <a:custGeom>
              <a:avLst/>
              <a:gdLst/>
              <a:ahLst/>
              <a:cxnLst/>
              <a:rect l="l" t="t" r="r" b="b"/>
              <a:pathLst>
                <a:path w="3809" h="1021079">
                  <a:moveTo>
                    <a:pt x="3602" y="798387"/>
                  </a:moveTo>
                  <a:lnTo>
                    <a:pt x="3602" y="1019856"/>
                  </a:lnTo>
                </a:path>
                <a:path w="3809" h="1021079">
                  <a:moveTo>
                    <a:pt x="0" y="1020866"/>
                  </a:moveTo>
                  <a:lnTo>
                    <a:pt x="0" y="798387"/>
                  </a:lnTo>
                </a:path>
                <a:path w="3809" h="1021079">
                  <a:moveTo>
                    <a:pt x="3602" y="698057"/>
                  </a:moveTo>
                  <a:lnTo>
                    <a:pt x="3602" y="798387"/>
                  </a:lnTo>
                </a:path>
                <a:path w="3809" h="1021079">
                  <a:moveTo>
                    <a:pt x="0" y="798387"/>
                  </a:moveTo>
                  <a:lnTo>
                    <a:pt x="0" y="698057"/>
                  </a:lnTo>
                </a:path>
                <a:path w="3809" h="1021079">
                  <a:moveTo>
                    <a:pt x="3602" y="629477"/>
                  </a:moveTo>
                  <a:lnTo>
                    <a:pt x="3602" y="659957"/>
                  </a:lnTo>
                </a:path>
                <a:path w="3809" h="1021079">
                  <a:moveTo>
                    <a:pt x="0" y="659957"/>
                  </a:moveTo>
                  <a:lnTo>
                    <a:pt x="0" y="629477"/>
                  </a:lnTo>
                </a:path>
                <a:path w="3809" h="1021079">
                  <a:moveTo>
                    <a:pt x="3602" y="677737"/>
                  </a:moveTo>
                  <a:lnTo>
                    <a:pt x="3602" y="698057"/>
                  </a:lnTo>
                </a:path>
                <a:path w="3809" h="1021079">
                  <a:moveTo>
                    <a:pt x="0" y="698057"/>
                  </a:moveTo>
                  <a:lnTo>
                    <a:pt x="0" y="677737"/>
                  </a:lnTo>
                </a:path>
                <a:path w="3809" h="1021079">
                  <a:moveTo>
                    <a:pt x="3602" y="659957"/>
                  </a:moveTo>
                  <a:lnTo>
                    <a:pt x="3602" y="677737"/>
                  </a:lnTo>
                </a:path>
                <a:path w="3809" h="1021079">
                  <a:moveTo>
                    <a:pt x="0" y="677737"/>
                  </a:moveTo>
                  <a:lnTo>
                    <a:pt x="0" y="659957"/>
                  </a:lnTo>
                </a:path>
                <a:path w="3809" h="1021079">
                  <a:moveTo>
                    <a:pt x="3602" y="590220"/>
                  </a:moveTo>
                  <a:lnTo>
                    <a:pt x="3602" y="629477"/>
                  </a:lnTo>
                </a:path>
                <a:path w="3809" h="1021079">
                  <a:moveTo>
                    <a:pt x="0" y="629477"/>
                  </a:moveTo>
                  <a:lnTo>
                    <a:pt x="0" y="591256"/>
                  </a:lnTo>
                </a:path>
                <a:path w="3809" h="1021079">
                  <a:moveTo>
                    <a:pt x="3602" y="377"/>
                  </a:moveTo>
                  <a:lnTo>
                    <a:pt x="3602" y="27539"/>
                  </a:lnTo>
                </a:path>
                <a:path w="3809" h="1021079">
                  <a:moveTo>
                    <a:pt x="0" y="27086"/>
                  </a:moveTo>
                  <a:lnTo>
                    <a:pt x="0" y="0"/>
                  </a:lnTo>
                </a:path>
              </a:pathLst>
            </a:custGeom>
            <a:ln w="3175">
              <a:solidFill>
                <a:srgbClr val="767579"/>
              </a:solidFill>
            </a:ln>
          </p:spPr>
          <p:txBody>
            <a:bodyPr wrap="square" lIns="0" tIns="0" rIns="0" bIns="0" rtlCol="0"/>
            <a:lstStyle/>
            <a:p>
              <a:endParaRPr lang="fr-FR" noProof="0" dirty="0"/>
            </a:p>
          </p:txBody>
        </p:sp>
        <p:sp>
          <p:nvSpPr>
            <p:cNvPr id="7988" name="object 7988"/>
            <p:cNvSpPr/>
            <p:nvPr/>
          </p:nvSpPr>
          <p:spPr>
            <a:xfrm>
              <a:off x="8923897" y="5358510"/>
              <a:ext cx="3810" cy="1019175"/>
            </a:xfrm>
            <a:custGeom>
              <a:avLst/>
              <a:gdLst/>
              <a:ahLst/>
              <a:cxnLst/>
              <a:rect l="l" t="t" r="r" b="b"/>
              <a:pathLst>
                <a:path w="3809" h="1019175">
                  <a:moveTo>
                    <a:pt x="3606" y="588429"/>
                  </a:moveTo>
                  <a:lnTo>
                    <a:pt x="0" y="589470"/>
                  </a:lnTo>
                  <a:lnTo>
                    <a:pt x="0" y="1019111"/>
                  </a:lnTo>
                  <a:lnTo>
                    <a:pt x="3606" y="1018095"/>
                  </a:lnTo>
                  <a:lnTo>
                    <a:pt x="3606" y="588429"/>
                  </a:lnTo>
                  <a:close/>
                </a:path>
                <a:path w="3809" h="1019175">
                  <a:moveTo>
                    <a:pt x="3606" y="0"/>
                  </a:moveTo>
                  <a:lnTo>
                    <a:pt x="0" y="0"/>
                  </a:lnTo>
                  <a:lnTo>
                    <a:pt x="0" y="26784"/>
                  </a:lnTo>
                  <a:lnTo>
                    <a:pt x="3606" y="27241"/>
                  </a:lnTo>
                  <a:lnTo>
                    <a:pt x="3606" y="0"/>
                  </a:lnTo>
                  <a:close/>
                </a:path>
              </a:pathLst>
            </a:custGeom>
            <a:solidFill>
              <a:srgbClr val="767579"/>
            </a:solidFill>
          </p:spPr>
          <p:txBody>
            <a:bodyPr wrap="square" lIns="0" tIns="0" rIns="0" bIns="0" rtlCol="0"/>
            <a:lstStyle/>
            <a:p>
              <a:endParaRPr lang="fr-FR" noProof="0" dirty="0"/>
            </a:p>
          </p:txBody>
        </p:sp>
        <p:sp>
          <p:nvSpPr>
            <p:cNvPr id="7989" name="object 7989"/>
            <p:cNvSpPr/>
            <p:nvPr/>
          </p:nvSpPr>
          <p:spPr>
            <a:xfrm>
              <a:off x="8923902" y="5358132"/>
              <a:ext cx="3810" cy="1019810"/>
            </a:xfrm>
            <a:custGeom>
              <a:avLst/>
              <a:gdLst/>
              <a:ahLst/>
              <a:cxnLst/>
              <a:rect l="l" t="t" r="r" b="b"/>
              <a:pathLst>
                <a:path w="3809" h="1019810">
                  <a:moveTo>
                    <a:pt x="3602" y="798009"/>
                  </a:moveTo>
                  <a:lnTo>
                    <a:pt x="3602" y="1018469"/>
                  </a:lnTo>
                </a:path>
                <a:path w="3809" h="1019810">
                  <a:moveTo>
                    <a:pt x="0" y="1019478"/>
                  </a:moveTo>
                  <a:lnTo>
                    <a:pt x="0" y="798009"/>
                  </a:lnTo>
                </a:path>
                <a:path w="3809" h="1019810">
                  <a:moveTo>
                    <a:pt x="3602" y="697679"/>
                  </a:moveTo>
                  <a:lnTo>
                    <a:pt x="3602" y="798009"/>
                  </a:lnTo>
                </a:path>
                <a:path w="3809" h="1019810">
                  <a:moveTo>
                    <a:pt x="0" y="798009"/>
                  </a:moveTo>
                  <a:lnTo>
                    <a:pt x="0" y="697679"/>
                  </a:lnTo>
                </a:path>
                <a:path w="3809" h="1019810">
                  <a:moveTo>
                    <a:pt x="3602" y="629099"/>
                  </a:moveTo>
                  <a:lnTo>
                    <a:pt x="3602" y="659579"/>
                  </a:lnTo>
                </a:path>
                <a:path w="3809" h="1019810">
                  <a:moveTo>
                    <a:pt x="0" y="659579"/>
                  </a:moveTo>
                  <a:lnTo>
                    <a:pt x="0" y="629099"/>
                  </a:lnTo>
                </a:path>
                <a:path w="3809" h="1019810">
                  <a:moveTo>
                    <a:pt x="3602" y="677359"/>
                  </a:moveTo>
                  <a:lnTo>
                    <a:pt x="3602" y="697679"/>
                  </a:lnTo>
                </a:path>
                <a:path w="3809" h="1019810">
                  <a:moveTo>
                    <a:pt x="0" y="697679"/>
                  </a:moveTo>
                  <a:lnTo>
                    <a:pt x="0" y="677359"/>
                  </a:lnTo>
                </a:path>
                <a:path w="3809" h="1019810">
                  <a:moveTo>
                    <a:pt x="3602" y="659579"/>
                  </a:moveTo>
                  <a:lnTo>
                    <a:pt x="3602" y="677359"/>
                  </a:lnTo>
                </a:path>
                <a:path w="3809" h="1019810">
                  <a:moveTo>
                    <a:pt x="0" y="677359"/>
                  </a:moveTo>
                  <a:lnTo>
                    <a:pt x="0" y="659579"/>
                  </a:lnTo>
                </a:path>
                <a:path w="3809" h="1019810">
                  <a:moveTo>
                    <a:pt x="3602" y="588806"/>
                  </a:moveTo>
                  <a:lnTo>
                    <a:pt x="3602" y="629099"/>
                  </a:lnTo>
                </a:path>
                <a:path w="3809" h="1019810">
                  <a:moveTo>
                    <a:pt x="0" y="629099"/>
                  </a:moveTo>
                  <a:lnTo>
                    <a:pt x="0" y="589842"/>
                  </a:lnTo>
                </a:path>
                <a:path w="3809" h="1019810">
                  <a:moveTo>
                    <a:pt x="3602" y="377"/>
                  </a:moveTo>
                  <a:lnTo>
                    <a:pt x="3602" y="27614"/>
                  </a:lnTo>
                </a:path>
                <a:path w="3809" h="1019810">
                  <a:moveTo>
                    <a:pt x="0" y="27161"/>
                  </a:moveTo>
                  <a:lnTo>
                    <a:pt x="0" y="0"/>
                  </a:lnTo>
                </a:path>
              </a:pathLst>
            </a:custGeom>
            <a:ln w="3175">
              <a:solidFill>
                <a:srgbClr val="767579"/>
              </a:solidFill>
            </a:ln>
          </p:spPr>
          <p:txBody>
            <a:bodyPr wrap="square" lIns="0" tIns="0" rIns="0" bIns="0" rtlCol="0"/>
            <a:lstStyle/>
            <a:p>
              <a:endParaRPr lang="fr-FR" noProof="0" dirty="0"/>
            </a:p>
          </p:txBody>
        </p:sp>
        <p:sp>
          <p:nvSpPr>
            <p:cNvPr id="7990" name="object 7990"/>
            <p:cNvSpPr/>
            <p:nvPr/>
          </p:nvSpPr>
          <p:spPr>
            <a:xfrm>
              <a:off x="8927503" y="5358688"/>
              <a:ext cx="1905" cy="1017905"/>
            </a:xfrm>
            <a:custGeom>
              <a:avLst/>
              <a:gdLst/>
              <a:ahLst/>
              <a:cxnLst/>
              <a:rect l="l" t="t" r="r" b="b"/>
              <a:pathLst>
                <a:path w="1904" h="1017904">
                  <a:moveTo>
                    <a:pt x="1676" y="587768"/>
                  </a:moveTo>
                  <a:lnTo>
                    <a:pt x="0" y="588251"/>
                  </a:lnTo>
                  <a:lnTo>
                    <a:pt x="0" y="1017447"/>
                  </a:lnTo>
                  <a:lnTo>
                    <a:pt x="1676" y="1017447"/>
                  </a:lnTo>
                  <a:lnTo>
                    <a:pt x="1676" y="587768"/>
                  </a:lnTo>
                  <a:close/>
                </a:path>
                <a:path w="1904" h="1017904">
                  <a:moveTo>
                    <a:pt x="1676" y="0"/>
                  </a:moveTo>
                  <a:lnTo>
                    <a:pt x="0" y="0"/>
                  </a:lnTo>
                  <a:lnTo>
                    <a:pt x="0" y="27063"/>
                  </a:lnTo>
                  <a:lnTo>
                    <a:pt x="1676" y="27063"/>
                  </a:lnTo>
                  <a:lnTo>
                    <a:pt x="1676" y="0"/>
                  </a:lnTo>
                  <a:close/>
                </a:path>
              </a:pathLst>
            </a:custGeom>
            <a:solidFill>
              <a:srgbClr val="767579"/>
            </a:solidFill>
          </p:spPr>
          <p:txBody>
            <a:bodyPr wrap="square" lIns="0" tIns="0" rIns="0" bIns="0" rtlCol="0"/>
            <a:lstStyle/>
            <a:p>
              <a:endParaRPr lang="fr-FR" noProof="0" dirty="0"/>
            </a:p>
          </p:txBody>
        </p:sp>
        <p:sp>
          <p:nvSpPr>
            <p:cNvPr id="7991" name="object 7991"/>
            <p:cNvSpPr/>
            <p:nvPr/>
          </p:nvSpPr>
          <p:spPr>
            <a:xfrm>
              <a:off x="8927505" y="5358510"/>
              <a:ext cx="1905" cy="1018540"/>
            </a:xfrm>
            <a:custGeom>
              <a:avLst/>
              <a:gdLst/>
              <a:ahLst/>
              <a:cxnLst/>
              <a:rect l="l" t="t" r="r" b="b"/>
              <a:pathLst>
                <a:path w="1904" h="1018539">
                  <a:moveTo>
                    <a:pt x="1681" y="797631"/>
                  </a:moveTo>
                  <a:lnTo>
                    <a:pt x="1681" y="1017620"/>
                  </a:lnTo>
                </a:path>
                <a:path w="1904" h="1018539">
                  <a:moveTo>
                    <a:pt x="0" y="1018091"/>
                  </a:moveTo>
                  <a:lnTo>
                    <a:pt x="0" y="797631"/>
                  </a:lnTo>
                </a:path>
                <a:path w="1904" h="1018539">
                  <a:moveTo>
                    <a:pt x="1681" y="697301"/>
                  </a:moveTo>
                  <a:lnTo>
                    <a:pt x="1681" y="797631"/>
                  </a:lnTo>
                </a:path>
                <a:path w="1904" h="1018539">
                  <a:moveTo>
                    <a:pt x="0" y="797631"/>
                  </a:moveTo>
                  <a:lnTo>
                    <a:pt x="0" y="697301"/>
                  </a:lnTo>
                </a:path>
                <a:path w="1904" h="1018539">
                  <a:moveTo>
                    <a:pt x="1681" y="628721"/>
                  </a:moveTo>
                  <a:lnTo>
                    <a:pt x="1681" y="659201"/>
                  </a:lnTo>
                </a:path>
                <a:path w="1904" h="1018539">
                  <a:moveTo>
                    <a:pt x="0" y="659201"/>
                  </a:moveTo>
                  <a:lnTo>
                    <a:pt x="0" y="628721"/>
                  </a:lnTo>
                </a:path>
                <a:path w="1904" h="1018539">
                  <a:moveTo>
                    <a:pt x="1681" y="676981"/>
                  </a:moveTo>
                  <a:lnTo>
                    <a:pt x="1681" y="697301"/>
                  </a:lnTo>
                </a:path>
                <a:path w="1904" h="1018539">
                  <a:moveTo>
                    <a:pt x="0" y="697301"/>
                  </a:moveTo>
                  <a:lnTo>
                    <a:pt x="0" y="676981"/>
                  </a:lnTo>
                </a:path>
                <a:path w="1904" h="1018539">
                  <a:moveTo>
                    <a:pt x="1681" y="659201"/>
                  </a:moveTo>
                  <a:lnTo>
                    <a:pt x="1681" y="676981"/>
                  </a:lnTo>
                </a:path>
                <a:path w="1904" h="1018539">
                  <a:moveTo>
                    <a:pt x="0" y="676981"/>
                  </a:moveTo>
                  <a:lnTo>
                    <a:pt x="0" y="659201"/>
                  </a:lnTo>
                </a:path>
                <a:path w="1904" h="1018539">
                  <a:moveTo>
                    <a:pt x="1681" y="587945"/>
                  </a:moveTo>
                  <a:lnTo>
                    <a:pt x="1681" y="628721"/>
                  </a:lnTo>
                </a:path>
                <a:path w="1904" h="1018539">
                  <a:moveTo>
                    <a:pt x="0" y="628721"/>
                  </a:moveTo>
                  <a:lnTo>
                    <a:pt x="0" y="588428"/>
                  </a:lnTo>
                </a:path>
                <a:path w="1904" h="1018539">
                  <a:moveTo>
                    <a:pt x="1681" y="176"/>
                  </a:moveTo>
                  <a:lnTo>
                    <a:pt x="1681" y="27447"/>
                  </a:lnTo>
                </a:path>
                <a:path w="1904" h="1018539">
                  <a:moveTo>
                    <a:pt x="0" y="27236"/>
                  </a:moveTo>
                  <a:lnTo>
                    <a:pt x="0" y="0"/>
                  </a:lnTo>
                </a:path>
              </a:pathLst>
            </a:custGeom>
            <a:ln w="3175">
              <a:solidFill>
                <a:srgbClr val="767579"/>
              </a:solidFill>
            </a:ln>
          </p:spPr>
          <p:txBody>
            <a:bodyPr wrap="square" lIns="0" tIns="0" rIns="0" bIns="0" rtlCol="0"/>
            <a:lstStyle/>
            <a:p>
              <a:endParaRPr lang="fr-FR" noProof="0" dirty="0"/>
            </a:p>
          </p:txBody>
        </p:sp>
        <p:sp>
          <p:nvSpPr>
            <p:cNvPr id="7992" name="object 7992"/>
            <p:cNvSpPr/>
            <p:nvPr/>
          </p:nvSpPr>
          <p:spPr>
            <a:xfrm>
              <a:off x="8929179" y="5359069"/>
              <a:ext cx="3810" cy="1017269"/>
            </a:xfrm>
            <a:custGeom>
              <a:avLst/>
              <a:gdLst/>
              <a:ahLst/>
              <a:cxnLst/>
              <a:rect l="l" t="t" r="r" b="b"/>
              <a:pathLst>
                <a:path w="3809" h="1017270">
                  <a:moveTo>
                    <a:pt x="3606" y="586193"/>
                  </a:moveTo>
                  <a:lnTo>
                    <a:pt x="2159" y="586193"/>
                  </a:lnTo>
                  <a:lnTo>
                    <a:pt x="2159" y="587349"/>
                  </a:lnTo>
                  <a:lnTo>
                    <a:pt x="0" y="587349"/>
                  </a:lnTo>
                  <a:lnTo>
                    <a:pt x="0" y="1015657"/>
                  </a:lnTo>
                  <a:lnTo>
                    <a:pt x="0" y="1016800"/>
                  </a:lnTo>
                  <a:lnTo>
                    <a:pt x="2832" y="1016800"/>
                  </a:lnTo>
                  <a:lnTo>
                    <a:pt x="2832" y="1015657"/>
                  </a:lnTo>
                  <a:lnTo>
                    <a:pt x="3606" y="1015657"/>
                  </a:lnTo>
                  <a:lnTo>
                    <a:pt x="3606" y="587349"/>
                  </a:lnTo>
                  <a:lnTo>
                    <a:pt x="3606" y="586193"/>
                  </a:lnTo>
                  <a:close/>
                </a:path>
                <a:path w="3809" h="1017270">
                  <a:moveTo>
                    <a:pt x="3606" y="0"/>
                  </a:moveTo>
                  <a:lnTo>
                    <a:pt x="0" y="0"/>
                  </a:lnTo>
                  <a:lnTo>
                    <a:pt x="0" y="26898"/>
                  </a:lnTo>
                  <a:lnTo>
                    <a:pt x="3606" y="27343"/>
                  </a:lnTo>
                  <a:lnTo>
                    <a:pt x="3606" y="0"/>
                  </a:lnTo>
                  <a:close/>
                </a:path>
              </a:pathLst>
            </a:custGeom>
            <a:solidFill>
              <a:srgbClr val="767479"/>
            </a:solidFill>
          </p:spPr>
          <p:txBody>
            <a:bodyPr wrap="square" lIns="0" tIns="0" rIns="0" bIns="0" rtlCol="0"/>
            <a:lstStyle/>
            <a:p>
              <a:endParaRPr lang="fr-FR" noProof="0" dirty="0"/>
            </a:p>
          </p:txBody>
        </p:sp>
        <p:sp>
          <p:nvSpPr>
            <p:cNvPr id="7993" name="object 7993"/>
            <p:cNvSpPr/>
            <p:nvPr/>
          </p:nvSpPr>
          <p:spPr>
            <a:xfrm>
              <a:off x="8929186" y="5358686"/>
              <a:ext cx="3810" cy="1017905"/>
            </a:xfrm>
            <a:custGeom>
              <a:avLst/>
              <a:gdLst/>
              <a:ahLst/>
              <a:cxnLst/>
              <a:rect l="l" t="t" r="r" b="b"/>
              <a:pathLst>
                <a:path w="3809" h="1017904">
                  <a:moveTo>
                    <a:pt x="3602" y="797455"/>
                  </a:moveTo>
                  <a:lnTo>
                    <a:pt x="3602" y="1016370"/>
                  </a:lnTo>
                </a:path>
                <a:path w="3809" h="1017904">
                  <a:moveTo>
                    <a:pt x="0" y="1017443"/>
                  </a:moveTo>
                  <a:lnTo>
                    <a:pt x="0" y="797455"/>
                  </a:lnTo>
                </a:path>
                <a:path w="3809" h="1017904">
                  <a:moveTo>
                    <a:pt x="3602" y="697125"/>
                  </a:moveTo>
                  <a:lnTo>
                    <a:pt x="3602" y="797455"/>
                  </a:lnTo>
                </a:path>
                <a:path w="3809" h="1017904">
                  <a:moveTo>
                    <a:pt x="0" y="797455"/>
                  </a:moveTo>
                  <a:lnTo>
                    <a:pt x="0" y="697125"/>
                  </a:lnTo>
                </a:path>
                <a:path w="3809" h="1017904">
                  <a:moveTo>
                    <a:pt x="3602" y="628545"/>
                  </a:moveTo>
                  <a:lnTo>
                    <a:pt x="3602" y="659025"/>
                  </a:lnTo>
                </a:path>
                <a:path w="3809" h="1017904">
                  <a:moveTo>
                    <a:pt x="0" y="659025"/>
                  </a:moveTo>
                  <a:lnTo>
                    <a:pt x="0" y="628545"/>
                  </a:lnTo>
                </a:path>
                <a:path w="3809" h="1017904">
                  <a:moveTo>
                    <a:pt x="3602" y="676805"/>
                  </a:moveTo>
                  <a:lnTo>
                    <a:pt x="3602" y="697125"/>
                  </a:lnTo>
                </a:path>
                <a:path w="3809" h="1017904">
                  <a:moveTo>
                    <a:pt x="0" y="697125"/>
                  </a:moveTo>
                  <a:lnTo>
                    <a:pt x="0" y="676805"/>
                  </a:lnTo>
                </a:path>
                <a:path w="3809" h="1017904">
                  <a:moveTo>
                    <a:pt x="3602" y="659025"/>
                  </a:moveTo>
                  <a:lnTo>
                    <a:pt x="3602" y="676805"/>
                  </a:lnTo>
                </a:path>
                <a:path w="3809" h="1017904">
                  <a:moveTo>
                    <a:pt x="0" y="676805"/>
                  </a:moveTo>
                  <a:lnTo>
                    <a:pt x="0" y="659025"/>
                  </a:lnTo>
                </a:path>
                <a:path w="3809" h="1017904">
                  <a:moveTo>
                    <a:pt x="3602" y="586732"/>
                  </a:moveTo>
                  <a:lnTo>
                    <a:pt x="3602" y="628545"/>
                  </a:lnTo>
                </a:path>
                <a:path w="3809" h="1017904">
                  <a:moveTo>
                    <a:pt x="0" y="628545"/>
                  </a:moveTo>
                  <a:lnTo>
                    <a:pt x="0" y="587768"/>
                  </a:lnTo>
                </a:path>
                <a:path w="3809" h="1017904">
                  <a:moveTo>
                    <a:pt x="3602" y="377"/>
                  </a:moveTo>
                  <a:lnTo>
                    <a:pt x="3602" y="27723"/>
                  </a:lnTo>
                </a:path>
                <a:path w="3809" h="1017904">
                  <a:moveTo>
                    <a:pt x="0" y="27270"/>
                  </a:moveTo>
                  <a:lnTo>
                    <a:pt x="0" y="0"/>
                  </a:lnTo>
                </a:path>
              </a:pathLst>
            </a:custGeom>
            <a:ln w="3175">
              <a:solidFill>
                <a:srgbClr val="767479"/>
              </a:solidFill>
            </a:ln>
          </p:spPr>
          <p:txBody>
            <a:bodyPr wrap="square" lIns="0" tIns="0" rIns="0" bIns="0" rtlCol="0"/>
            <a:lstStyle/>
            <a:p>
              <a:endParaRPr lang="fr-FR" noProof="0" dirty="0"/>
            </a:p>
          </p:txBody>
        </p:sp>
        <p:sp>
          <p:nvSpPr>
            <p:cNvPr id="7994" name="object 7994"/>
            <p:cNvSpPr/>
            <p:nvPr/>
          </p:nvSpPr>
          <p:spPr>
            <a:xfrm>
              <a:off x="8932786" y="5359450"/>
              <a:ext cx="3810" cy="1016000"/>
            </a:xfrm>
            <a:custGeom>
              <a:avLst/>
              <a:gdLst/>
              <a:ahLst/>
              <a:cxnLst/>
              <a:rect l="l" t="t" r="r" b="b"/>
              <a:pathLst>
                <a:path w="3809" h="1016000">
                  <a:moveTo>
                    <a:pt x="3594" y="584936"/>
                  </a:moveTo>
                  <a:lnTo>
                    <a:pt x="0" y="585978"/>
                  </a:lnTo>
                  <a:lnTo>
                    <a:pt x="0" y="1015606"/>
                  </a:lnTo>
                  <a:lnTo>
                    <a:pt x="3594" y="1014514"/>
                  </a:lnTo>
                  <a:lnTo>
                    <a:pt x="3594" y="584936"/>
                  </a:lnTo>
                  <a:close/>
                </a:path>
                <a:path w="3809" h="1016000">
                  <a:moveTo>
                    <a:pt x="3594" y="0"/>
                  </a:moveTo>
                  <a:lnTo>
                    <a:pt x="0" y="0"/>
                  </a:lnTo>
                  <a:lnTo>
                    <a:pt x="0" y="26962"/>
                  </a:lnTo>
                  <a:lnTo>
                    <a:pt x="3594" y="27419"/>
                  </a:lnTo>
                  <a:lnTo>
                    <a:pt x="3594" y="0"/>
                  </a:lnTo>
                  <a:close/>
                </a:path>
              </a:pathLst>
            </a:custGeom>
            <a:solidFill>
              <a:srgbClr val="767479"/>
            </a:solidFill>
          </p:spPr>
          <p:txBody>
            <a:bodyPr wrap="square" lIns="0" tIns="0" rIns="0" bIns="0" rtlCol="0"/>
            <a:lstStyle/>
            <a:p>
              <a:endParaRPr lang="fr-FR" noProof="0" dirty="0"/>
            </a:p>
          </p:txBody>
        </p:sp>
        <p:sp>
          <p:nvSpPr>
            <p:cNvPr id="7995" name="object 7995"/>
            <p:cNvSpPr/>
            <p:nvPr/>
          </p:nvSpPr>
          <p:spPr>
            <a:xfrm>
              <a:off x="8932789" y="5359064"/>
              <a:ext cx="3810" cy="1016000"/>
            </a:xfrm>
            <a:custGeom>
              <a:avLst/>
              <a:gdLst/>
              <a:ahLst/>
              <a:cxnLst/>
              <a:rect l="l" t="t" r="r" b="b"/>
              <a:pathLst>
                <a:path w="3809" h="1016000">
                  <a:moveTo>
                    <a:pt x="3602" y="797077"/>
                  </a:moveTo>
                  <a:lnTo>
                    <a:pt x="3602" y="1014894"/>
                  </a:lnTo>
                </a:path>
                <a:path w="3809" h="1016000">
                  <a:moveTo>
                    <a:pt x="0" y="1015992"/>
                  </a:moveTo>
                  <a:lnTo>
                    <a:pt x="0" y="797077"/>
                  </a:lnTo>
                </a:path>
                <a:path w="3809" h="1016000">
                  <a:moveTo>
                    <a:pt x="3602" y="696747"/>
                  </a:moveTo>
                  <a:lnTo>
                    <a:pt x="3602" y="797077"/>
                  </a:lnTo>
                </a:path>
                <a:path w="3809" h="1016000">
                  <a:moveTo>
                    <a:pt x="0" y="797077"/>
                  </a:moveTo>
                  <a:lnTo>
                    <a:pt x="0" y="696747"/>
                  </a:lnTo>
                </a:path>
                <a:path w="3809" h="1016000">
                  <a:moveTo>
                    <a:pt x="3602" y="628167"/>
                  </a:moveTo>
                  <a:lnTo>
                    <a:pt x="3602" y="658647"/>
                  </a:lnTo>
                </a:path>
                <a:path w="3809" h="1016000">
                  <a:moveTo>
                    <a:pt x="0" y="658647"/>
                  </a:moveTo>
                  <a:lnTo>
                    <a:pt x="0" y="628167"/>
                  </a:lnTo>
                </a:path>
                <a:path w="3809" h="1016000">
                  <a:moveTo>
                    <a:pt x="3602" y="676427"/>
                  </a:moveTo>
                  <a:lnTo>
                    <a:pt x="3602" y="696747"/>
                  </a:lnTo>
                </a:path>
                <a:path w="3809" h="1016000">
                  <a:moveTo>
                    <a:pt x="0" y="696747"/>
                  </a:moveTo>
                  <a:lnTo>
                    <a:pt x="0" y="676427"/>
                  </a:lnTo>
                </a:path>
                <a:path w="3809" h="1016000">
                  <a:moveTo>
                    <a:pt x="3602" y="658647"/>
                  </a:moveTo>
                  <a:lnTo>
                    <a:pt x="3602" y="676427"/>
                  </a:lnTo>
                </a:path>
                <a:path w="3809" h="1016000">
                  <a:moveTo>
                    <a:pt x="0" y="676427"/>
                  </a:moveTo>
                  <a:lnTo>
                    <a:pt x="0" y="658647"/>
                  </a:lnTo>
                </a:path>
                <a:path w="3809" h="1016000">
                  <a:moveTo>
                    <a:pt x="3602" y="585318"/>
                  </a:moveTo>
                  <a:lnTo>
                    <a:pt x="3602" y="628167"/>
                  </a:lnTo>
                </a:path>
                <a:path w="3809" h="1016000">
                  <a:moveTo>
                    <a:pt x="0" y="628167"/>
                  </a:moveTo>
                  <a:lnTo>
                    <a:pt x="0" y="586354"/>
                  </a:lnTo>
                </a:path>
                <a:path w="3809" h="1016000">
                  <a:moveTo>
                    <a:pt x="3602" y="377"/>
                  </a:moveTo>
                  <a:lnTo>
                    <a:pt x="3602" y="27798"/>
                  </a:lnTo>
                </a:path>
                <a:path w="3809" h="1016000">
                  <a:moveTo>
                    <a:pt x="0" y="27345"/>
                  </a:moveTo>
                  <a:lnTo>
                    <a:pt x="0" y="0"/>
                  </a:lnTo>
                </a:path>
              </a:pathLst>
            </a:custGeom>
            <a:ln w="3175">
              <a:solidFill>
                <a:srgbClr val="767479"/>
              </a:solidFill>
            </a:ln>
          </p:spPr>
          <p:txBody>
            <a:bodyPr wrap="square" lIns="0" tIns="0" rIns="0" bIns="0" rtlCol="0"/>
            <a:lstStyle/>
            <a:p>
              <a:endParaRPr lang="fr-FR" noProof="0" dirty="0"/>
            </a:p>
          </p:txBody>
        </p:sp>
        <p:sp>
          <p:nvSpPr>
            <p:cNvPr id="7996" name="object 7996"/>
            <p:cNvSpPr/>
            <p:nvPr/>
          </p:nvSpPr>
          <p:spPr>
            <a:xfrm>
              <a:off x="8936380" y="5359831"/>
              <a:ext cx="3810" cy="1014730"/>
            </a:xfrm>
            <a:custGeom>
              <a:avLst/>
              <a:gdLst/>
              <a:ahLst/>
              <a:cxnLst/>
              <a:rect l="l" t="t" r="r" b="b"/>
              <a:pathLst>
                <a:path w="3809" h="1014729">
                  <a:moveTo>
                    <a:pt x="3606" y="583526"/>
                  </a:moveTo>
                  <a:lnTo>
                    <a:pt x="0" y="584555"/>
                  </a:lnTo>
                  <a:lnTo>
                    <a:pt x="0" y="1014133"/>
                  </a:lnTo>
                  <a:lnTo>
                    <a:pt x="3606" y="1013040"/>
                  </a:lnTo>
                  <a:lnTo>
                    <a:pt x="3606" y="583526"/>
                  </a:lnTo>
                  <a:close/>
                </a:path>
                <a:path w="3809" h="1014729">
                  <a:moveTo>
                    <a:pt x="3606" y="0"/>
                  </a:moveTo>
                  <a:lnTo>
                    <a:pt x="0" y="0"/>
                  </a:lnTo>
                  <a:lnTo>
                    <a:pt x="0" y="27038"/>
                  </a:lnTo>
                  <a:lnTo>
                    <a:pt x="3606" y="27495"/>
                  </a:lnTo>
                  <a:lnTo>
                    <a:pt x="3606" y="0"/>
                  </a:lnTo>
                  <a:close/>
                </a:path>
              </a:pathLst>
            </a:custGeom>
            <a:solidFill>
              <a:srgbClr val="767479"/>
            </a:solidFill>
          </p:spPr>
          <p:txBody>
            <a:bodyPr wrap="square" lIns="0" tIns="0" rIns="0" bIns="0" rtlCol="0"/>
            <a:lstStyle/>
            <a:p>
              <a:endParaRPr lang="fr-FR" noProof="0" dirty="0"/>
            </a:p>
          </p:txBody>
        </p:sp>
        <p:sp>
          <p:nvSpPr>
            <p:cNvPr id="7997" name="object 7997"/>
            <p:cNvSpPr/>
            <p:nvPr/>
          </p:nvSpPr>
          <p:spPr>
            <a:xfrm>
              <a:off x="8936392" y="5359442"/>
              <a:ext cx="3810" cy="1014730"/>
            </a:xfrm>
            <a:custGeom>
              <a:avLst/>
              <a:gdLst/>
              <a:ahLst/>
              <a:cxnLst/>
              <a:rect l="l" t="t" r="r" b="b"/>
              <a:pathLst>
                <a:path w="3809" h="1014729">
                  <a:moveTo>
                    <a:pt x="3602" y="796699"/>
                  </a:moveTo>
                  <a:lnTo>
                    <a:pt x="3602" y="1013418"/>
                  </a:lnTo>
                </a:path>
                <a:path w="3809" h="1014729">
                  <a:moveTo>
                    <a:pt x="0" y="1014516"/>
                  </a:moveTo>
                  <a:lnTo>
                    <a:pt x="0" y="796699"/>
                  </a:lnTo>
                </a:path>
                <a:path w="3809" h="1014729">
                  <a:moveTo>
                    <a:pt x="3602" y="696369"/>
                  </a:moveTo>
                  <a:lnTo>
                    <a:pt x="3602" y="796699"/>
                  </a:lnTo>
                </a:path>
                <a:path w="3809" h="1014729">
                  <a:moveTo>
                    <a:pt x="0" y="796699"/>
                  </a:moveTo>
                  <a:lnTo>
                    <a:pt x="0" y="696369"/>
                  </a:lnTo>
                </a:path>
                <a:path w="3809" h="1014729">
                  <a:moveTo>
                    <a:pt x="3602" y="627789"/>
                  </a:moveTo>
                  <a:lnTo>
                    <a:pt x="3602" y="658269"/>
                  </a:lnTo>
                </a:path>
                <a:path w="3809" h="1014729">
                  <a:moveTo>
                    <a:pt x="0" y="658269"/>
                  </a:moveTo>
                  <a:lnTo>
                    <a:pt x="0" y="627789"/>
                  </a:lnTo>
                </a:path>
                <a:path w="3809" h="1014729">
                  <a:moveTo>
                    <a:pt x="3602" y="676049"/>
                  </a:moveTo>
                  <a:lnTo>
                    <a:pt x="3602" y="696369"/>
                  </a:lnTo>
                </a:path>
                <a:path w="3809" h="1014729">
                  <a:moveTo>
                    <a:pt x="0" y="696369"/>
                  </a:moveTo>
                  <a:lnTo>
                    <a:pt x="0" y="676049"/>
                  </a:lnTo>
                </a:path>
                <a:path w="3809" h="1014729">
                  <a:moveTo>
                    <a:pt x="3602" y="658269"/>
                  </a:moveTo>
                  <a:lnTo>
                    <a:pt x="3602" y="676049"/>
                  </a:lnTo>
                </a:path>
                <a:path w="3809" h="1014729">
                  <a:moveTo>
                    <a:pt x="0" y="676049"/>
                  </a:moveTo>
                  <a:lnTo>
                    <a:pt x="0" y="658269"/>
                  </a:lnTo>
                </a:path>
                <a:path w="3809" h="1014729">
                  <a:moveTo>
                    <a:pt x="3602" y="583904"/>
                  </a:moveTo>
                  <a:lnTo>
                    <a:pt x="3602" y="627789"/>
                  </a:lnTo>
                </a:path>
                <a:path w="3809" h="1014729">
                  <a:moveTo>
                    <a:pt x="0" y="627789"/>
                  </a:moveTo>
                  <a:lnTo>
                    <a:pt x="0" y="584940"/>
                  </a:lnTo>
                </a:path>
                <a:path w="3809" h="1014729">
                  <a:moveTo>
                    <a:pt x="3602" y="377"/>
                  </a:moveTo>
                  <a:lnTo>
                    <a:pt x="3602" y="27872"/>
                  </a:lnTo>
                </a:path>
                <a:path w="3809" h="1014729">
                  <a:moveTo>
                    <a:pt x="0" y="27420"/>
                  </a:moveTo>
                  <a:lnTo>
                    <a:pt x="0" y="0"/>
                  </a:lnTo>
                </a:path>
              </a:pathLst>
            </a:custGeom>
            <a:ln w="3175">
              <a:solidFill>
                <a:srgbClr val="767479"/>
              </a:solidFill>
            </a:ln>
          </p:spPr>
          <p:txBody>
            <a:bodyPr wrap="square" lIns="0" tIns="0" rIns="0" bIns="0" rtlCol="0"/>
            <a:lstStyle/>
            <a:p>
              <a:endParaRPr lang="fr-FR" noProof="0" dirty="0"/>
            </a:p>
          </p:txBody>
        </p:sp>
        <p:sp>
          <p:nvSpPr>
            <p:cNvPr id="7998" name="object 7998"/>
            <p:cNvSpPr/>
            <p:nvPr/>
          </p:nvSpPr>
          <p:spPr>
            <a:xfrm>
              <a:off x="8939987" y="5360022"/>
              <a:ext cx="2540" cy="1012825"/>
            </a:xfrm>
            <a:custGeom>
              <a:avLst/>
              <a:gdLst/>
              <a:ahLst/>
              <a:cxnLst/>
              <a:rect l="l" t="t" r="r" b="b"/>
              <a:pathLst>
                <a:path w="2540" h="1012825">
                  <a:moveTo>
                    <a:pt x="1917" y="582777"/>
                  </a:moveTo>
                  <a:lnTo>
                    <a:pt x="0" y="583336"/>
                  </a:lnTo>
                  <a:lnTo>
                    <a:pt x="0" y="1012253"/>
                  </a:lnTo>
                  <a:lnTo>
                    <a:pt x="1917" y="1012253"/>
                  </a:lnTo>
                  <a:lnTo>
                    <a:pt x="1917" y="582777"/>
                  </a:lnTo>
                  <a:close/>
                </a:path>
                <a:path w="2540" h="1012825">
                  <a:moveTo>
                    <a:pt x="1917" y="0"/>
                  </a:moveTo>
                  <a:lnTo>
                    <a:pt x="0" y="0"/>
                  </a:lnTo>
                  <a:lnTo>
                    <a:pt x="0" y="27305"/>
                  </a:lnTo>
                  <a:lnTo>
                    <a:pt x="1917" y="27305"/>
                  </a:lnTo>
                  <a:lnTo>
                    <a:pt x="1917" y="0"/>
                  </a:lnTo>
                  <a:close/>
                </a:path>
              </a:pathLst>
            </a:custGeom>
            <a:solidFill>
              <a:srgbClr val="767479"/>
            </a:solidFill>
          </p:spPr>
          <p:txBody>
            <a:bodyPr wrap="square" lIns="0" tIns="0" rIns="0" bIns="0" rtlCol="0"/>
            <a:lstStyle/>
            <a:p>
              <a:endParaRPr lang="fr-FR" noProof="0" dirty="0"/>
            </a:p>
          </p:txBody>
        </p:sp>
        <p:sp>
          <p:nvSpPr>
            <p:cNvPr id="7999" name="object 7999"/>
            <p:cNvSpPr/>
            <p:nvPr/>
          </p:nvSpPr>
          <p:spPr>
            <a:xfrm>
              <a:off x="8939995" y="5359820"/>
              <a:ext cx="2540" cy="1013460"/>
            </a:xfrm>
            <a:custGeom>
              <a:avLst/>
              <a:gdLst/>
              <a:ahLst/>
              <a:cxnLst/>
              <a:rect l="l" t="t" r="r" b="b"/>
              <a:pathLst>
                <a:path w="2540" h="1013460">
                  <a:moveTo>
                    <a:pt x="1921" y="796321"/>
                  </a:moveTo>
                  <a:lnTo>
                    <a:pt x="1921" y="1012455"/>
                  </a:lnTo>
                </a:path>
                <a:path w="2540" h="1013460">
                  <a:moveTo>
                    <a:pt x="0" y="1013040"/>
                  </a:moveTo>
                  <a:lnTo>
                    <a:pt x="0" y="796321"/>
                  </a:lnTo>
                </a:path>
                <a:path w="2540" h="1013460">
                  <a:moveTo>
                    <a:pt x="1921" y="695991"/>
                  </a:moveTo>
                  <a:lnTo>
                    <a:pt x="1921" y="796321"/>
                  </a:lnTo>
                </a:path>
                <a:path w="2540" h="1013460">
                  <a:moveTo>
                    <a:pt x="0" y="796321"/>
                  </a:moveTo>
                  <a:lnTo>
                    <a:pt x="0" y="695991"/>
                  </a:lnTo>
                </a:path>
                <a:path w="2540" h="1013460">
                  <a:moveTo>
                    <a:pt x="1921" y="627411"/>
                  </a:moveTo>
                  <a:lnTo>
                    <a:pt x="1921" y="657891"/>
                  </a:lnTo>
                </a:path>
                <a:path w="2540" h="1013460">
                  <a:moveTo>
                    <a:pt x="0" y="657891"/>
                  </a:moveTo>
                  <a:lnTo>
                    <a:pt x="0" y="627411"/>
                  </a:lnTo>
                </a:path>
                <a:path w="2540" h="1013460">
                  <a:moveTo>
                    <a:pt x="1921" y="675671"/>
                  </a:moveTo>
                  <a:lnTo>
                    <a:pt x="1921" y="695991"/>
                  </a:lnTo>
                </a:path>
                <a:path w="2540" h="1013460">
                  <a:moveTo>
                    <a:pt x="0" y="695991"/>
                  </a:moveTo>
                  <a:lnTo>
                    <a:pt x="0" y="675671"/>
                  </a:lnTo>
                </a:path>
                <a:path w="2540" h="1013460">
                  <a:moveTo>
                    <a:pt x="1921" y="657891"/>
                  </a:moveTo>
                  <a:lnTo>
                    <a:pt x="1921" y="675671"/>
                  </a:lnTo>
                </a:path>
                <a:path w="2540" h="1013460">
                  <a:moveTo>
                    <a:pt x="0" y="675671"/>
                  </a:moveTo>
                  <a:lnTo>
                    <a:pt x="0" y="657891"/>
                  </a:lnTo>
                </a:path>
                <a:path w="2540" h="1013460">
                  <a:moveTo>
                    <a:pt x="1921" y="582973"/>
                  </a:moveTo>
                  <a:lnTo>
                    <a:pt x="1921" y="627411"/>
                  </a:lnTo>
                </a:path>
                <a:path w="2540" h="1013460">
                  <a:moveTo>
                    <a:pt x="0" y="627411"/>
                  </a:moveTo>
                  <a:lnTo>
                    <a:pt x="0" y="583526"/>
                  </a:lnTo>
                </a:path>
                <a:path w="2540" h="1013460">
                  <a:moveTo>
                    <a:pt x="1921" y="201"/>
                  </a:moveTo>
                  <a:lnTo>
                    <a:pt x="1921" y="27736"/>
                  </a:lnTo>
                </a:path>
                <a:path w="2540" h="1013460">
                  <a:moveTo>
                    <a:pt x="0" y="27494"/>
                  </a:moveTo>
                  <a:lnTo>
                    <a:pt x="0" y="0"/>
                  </a:lnTo>
                </a:path>
              </a:pathLst>
            </a:custGeom>
            <a:ln w="3175">
              <a:solidFill>
                <a:srgbClr val="767479"/>
              </a:solidFill>
            </a:ln>
          </p:spPr>
          <p:txBody>
            <a:bodyPr wrap="square" lIns="0" tIns="0" rIns="0" bIns="0" rtlCol="0"/>
            <a:lstStyle/>
            <a:p>
              <a:endParaRPr lang="fr-FR" noProof="0" dirty="0"/>
            </a:p>
          </p:txBody>
        </p:sp>
        <p:sp>
          <p:nvSpPr>
            <p:cNvPr id="8000" name="object 8000"/>
            <p:cNvSpPr/>
            <p:nvPr/>
          </p:nvSpPr>
          <p:spPr>
            <a:xfrm>
              <a:off x="8941905" y="5360403"/>
              <a:ext cx="3810" cy="1012190"/>
            </a:xfrm>
            <a:custGeom>
              <a:avLst/>
              <a:gdLst/>
              <a:ahLst/>
              <a:cxnLst/>
              <a:rect l="l" t="t" r="r" b="b"/>
              <a:pathLst>
                <a:path w="3809" h="1012189">
                  <a:moveTo>
                    <a:pt x="3606" y="581355"/>
                  </a:moveTo>
                  <a:lnTo>
                    <a:pt x="0" y="582396"/>
                  </a:lnTo>
                  <a:lnTo>
                    <a:pt x="0" y="1011872"/>
                  </a:lnTo>
                  <a:lnTo>
                    <a:pt x="3606" y="1010780"/>
                  </a:lnTo>
                  <a:lnTo>
                    <a:pt x="3606" y="581355"/>
                  </a:lnTo>
                  <a:close/>
                </a:path>
                <a:path w="3809" h="1012189">
                  <a:moveTo>
                    <a:pt x="3606" y="0"/>
                  </a:moveTo>
                  <a:lnTo>
                    <a:pt x="0" y="0"/>
                  </a:lnTo>
                  <a:lnTo>
                    <a:pt x="0" y="27165"/>
                  </a:lnTo>
                  <a:lnTo>
                    <a:pt x="3606" y="27609"/>
                  </a:lnTo>
                  <a:lnTo>
                    <a:pt x="3606" y="0"/>
                  </a:lnTo>
                  <a:close/>
                </a:path>
              </a:pathLst>
            </a:custGeom>
            <a:solidFill>
              <a:srgbClr val="757479"/>
            </a:solidFill>
          </p:spPr>
          <p:txBody>
            <a:bodyPr wrap="square" lIns="0" tIns="0" rIns="0" bIns="0" rtlCol="0"/>
            <a:lstStyle/>
            <a:p>
              <a:endParaRPr lang="fr-FR" noProof="0" dirty="0"/>
            </a:p>
          </p:txBody>
        </p:sp>
        <p:sp>
          <p:nvSpPr>
            <p:cNvPr id="8001" name="object 8001"/>
            <p:cNvSpPr/>
            <p:nvPr/>
          </p:nvSpPr>
          <p:spPr>
            <a:xfrm>
              <a:off x="8941916" y="5360022"/>
              <a:ext cx="3810" cy="1012825"/>
            </a:xfrm>
            <a:custGeom>
              <a:avLst/>
              <a:gdLst/>
              <a:ahLst/>
              <a:cxnLst/>
              <a:rect l="l" t="t" r="r" b="b"/>
              <a:pathLst>
                <a:path w="3809" h="1012825">
                  <a:moveTo>
                    <a:pt x="3602" y="796119"/>
                  </a:moveTo>
                  <a:lnTo>
                    <a:pt x="3602" y="1011155"/>
                  </a:lnTo>
                </a:path>
                <a:path w="3809" h="1012825">
                  <a:moveTo>
                    <a:pt x="0" y="1012253"/>
                  </a:moveTo>
                  <a:lnTo>
                    <a:pt x="0" y="796119"/>
                  </a:lnTo>
                </a:path>
                <a:path w="3809" h="1012825">
                  <a:moveTo>
                    <a:pt x="3602" y="695789"/>
                  </a:moveTo>
                  <a:lnTo>
                    <a:pt x="3602" y="796119"/>
                  </a:lnTo>
                </a:path>
                <a:path w="3809" h="1012825">
                  <a:moveTo>
                    <a:pt x="0" y="796119"/>
                  </a:moveTo>
                  <a:lnTo>
                    <a:pt x="0" y="695789"/>
                  </a:lnTo>
                </a:path>
                <a:path w="3809" h="1012825">
                  <a:moveTo>
                    <a:pt x="3602" y="627209"/>
                  </a:moveTo>
                  <a:lnTo>
                    <a:pt x="3602" y="657689"/>
                  </a:lnTo>
                </a:path>
                <a:path w="3809" h="1012825">
                  <a:moveTo>
                    <a:pt x="0" y="657689"/>
                  </a:moveTo>
                  <a:lnTo>
                    <a:pt x="0" y="627209"/>
                  </a:lnTo>
                </a:path>
                <a:path w="3809" h="1012825">
                  <a:moveTo>
                    <a:pt x="3602" y="675469"/>
                  </a:moveTo>
                  <a:lnTo>
                    <a:pt x="3602" y="695789"/>
                  </a:lnTo>
                </a:path>
                <a:path w="3809" h="1012825">
                  <a:moveTo>
                    <a:pt x="0" y="695789"/>
                  </a:moveTo>
                  <a:lnTo>
                    <a:pt x="0" y="675469"/>
                  </a:lnTo>
                </a:path>
                <a:path w="3809" h="1012825">
                  <a:moveTo>
                    <a:pt x="3602" y="657689"/>
                  </a:moveTo>
                  <a:lnTo>
                    <a:pt x="3602" y="675469"/>
                  </a:lnTo>
                </a:path>
                <a:path w="3809" h="1012825">
                  <a:moveTo>
                    <a:pt x="0" y="675469"/>
                  </a:moveTo>
                  <a:lnTo>
                    <a:pt x="0" y="657689"/>
                  </a:lnTo>
                </a:path>
                <a:path w="3809" h="1012825">
                  <a:moveTo>
                    <a:pt x="3602" y="581736"/>
                  </a:moveTo>
                  <a:lnTo>
                    <a:pt x="3602" y="627209"/>
                  </a:lnTo>
                </a:path>
                <a:path w="3809" h="1012825">
                  <a:moveTo>
                    <a:pt x="0" y="627209"/>
                  </a:moveTo>
                  <a:lnTo>
                    <a:pt x="0" y="582772"/>
                  </a:lnTo>
                </a:path>
                <a:path w="3809" h="1012825">
                  <a:moveTo>
                    <a:pt x="3602" y="377"/>
                  </a:moveTo>
                  <a:lnTo>
                    <a:pt x="3602" y="27987"/>
                  </a:lnTo>
                </a:path>
                <a:path w="3809" h="1012825">
                  <a:moveTo>
                    <a:pt x="0" y="27534"/>
                  </a:moveTo>
                  <a:lnTo>
                    <a:pt x="0" y="0"/>
                  </a:lnTo>
                </a:path>
              </a:pathLst>
            </a:custGeom>
            <a:ln w="3175">
              <a:solidFill>
                <a:srgbClr val="757479"/>
              </a:solidFill>
            </a:ln>
          </p:spPr>
          <p:txBody>
            <a:bodyPr wrap="square" lIns="0" tIns="0" rIns="0" bIns="0" rtlCol="0"/>
            <a:lstStyle/>
            <a:p>
              <a:endParaRPr lang="fr-FR" noProof="0" dirty="0"/>
            </a:p>
          </p:txBody>
        </p:sp>
        <p:sp>
          <p:nvSpPr>
            <p:cNvPr id="8002" name="object 8002"/>
            <p:cNvSpPr/>
            <p:nvPr/>
          </p:nvSpPr>
          <p:spPr>
            <a:xfrm>
              <a:off x="8945512" y="5360784"/>
              <a:ext cx="3810" cy="1010919"/>
            </a:xfrm>
            <a:custGeom>
              <a:avLst/>
              <a:gdLst/>
              <a:ahLst/>
              <a:cxnLst/>
              <a:rect l="l" t="t" r="r" b="b"/>
              <a:pathLst>
                <a:path w="3809" h="1010920">
                  <a:moveTo>
                    <a:pt x="3606" y="579945"/>
                  </a:moveTo>
                  <a:lnTo>
                    <a:pt x="0" y="580974"/>
                  </a:lnTo>
                  <a:lnTo>
                    <a:pt x="0" y="1010399"/>
                  </a:lnTo>
                  <a:lnTo>
                    <a:pt x="3606" y="1009307"/>
                  </a:lnTo>
                  <a:lnTo>
                    <a:pt x="3606" y="579945"/>
                  </a:lnTo>
                  <a:close/>
                </a:path>
                <a:path w="3809" h="1010920">
                  <a:moveTo>
                    <a:pt x="3606" y="0"/>
                  </a:moveTo>
                  <a:lnTo>
                    <a:pt x="0" y="0"/>
                  </a:lnTo>
                  <a:lnTo>
                    <a:pt x="0" y="27228"/>
                  </a:lnTo>
                  <a:lnTo>
                    <a:pt x="3606" y="27686"/>
                  </a:lnTo>
                  <a:lnTo>
                    <a:pt x="3606" y="0"/>
                  </a:lnTo>
                  <a:close/>
                </a:path>
              </a:pathLst>
            </a:custGeom>
            <a:solidFill>
              <a:srgbClr val="757479"/>
            </a:solidFill>
          </p:spPr>
          <p:txBody>
            <a:bodyPr wrap="square" lIns="0" tIns="0" rIns="0" bIns="0" rtlCol="0"/>
            <a:lstStyle/>
            <a:p>
              <a:endParaRPr lang="fr-FR" noProof="0" dirty="0"/>
            </a:p>
          </p:txBody>
        </p:sp>
        <p:sp>
          <p:nvSpPr>
            <p:cNvPr id="8003" name="object 8003"/>
            <p:cNvSpPr/>
            <p:nvPr/>
          </p:nvSpPr>
          <p:spPr>
            <a:xfrm>
              <a:off x="8945519" y="5360399"/>
              <a:ext cx="3810" cy="1010919"/>
            </a:xfrm>
            <a:custGeom>
              <a:avLst/>
              <a:gdLst/>
              <a:ahLst/>
              <a:cxnLst/>
              <a:rect l="l" t="t" r="r" b="b"/>
              <a:pathLst>
                <a:path w="3809" h="1010920">
                  <a:moveTo>
                    <a:pt x="3602" y="795741"/>
                  </a:moveTo>
                  <a:lnTo>
                    <a:pt x="3602" y="1009680"/>
                  </a:lnTo>
                </a:path>
                <a:path w="3809" h="1010920">
                  <a:moveTo>
                    <a:pt x="0" y="1010777"/>
                  </a:moveTo>
                  <a:lnTo>
                    <a:pt x="0" y="795741"/>
                  </a:lnTo>
                </a:path>
                <a:path w="3809" h="1010920">
                  <a:moveTo>
                    <a:pt x="3602" y="695411"/>
                  </a:moveTo>
                  <a:lnTo>
                    <a:pt x="3602" y="795741"/>
                  </a:lnTo>
                </a:path>
                <a:path w="3809" h="1010920">
                  <a:moveTo>
                    <a:pt x="0" y="795741"/>
                  </a:moveTo>
                  <a:lnTo>
                    <a:pt x="0" y="695411"/>
                  </a:lnTo>
                </a:path>
                <a:path w="3809" h="1010920">
                  <a:moveTo>
                    <a:pt x="3602" y="626831"/>
                  </a:moveTo>
                  <a:lnTo>
                    <a:pt x="3602" y="657311"/>
                  </a:lnTo>
                </a:path>
                <a:path w="3809" h="1010920">
                  <a:moveTo>
                    <a:pt x="0" y="657311"/>
                  </a:moveTo>
                  <a:lnTo>
                    <a:pt x="0" y="626831"/>
                  </a:lnTo>
                </a:path>
                <a:path w="3809" h="1010920">
                  <a:moveTo>
                    <a:pt x="3602" y="675091"/>
                  </a:moveTo>
                  <a:lnTo>
                    <a:pt x="3602" y="695411"/>
                  </a:lnTo>
                </a:path>
                <a:path w="3809" h="1010920">
                  <a:moveTo>
                    <a:pt x="0" y="695411"/>
                  </a:moveTo>
                  <a:lnTo>
                    <a:pt x="0" y="675091"/>
                  </a:lnTo>
                </a:path>
                <a:path w="3809" h="1010920">
                  <a:moveTo>
                    <a:pt x="3602" y="657311"/>
                  </a:moveTo>
                  <a:lnTo>
                    <a:pt x="3602" y="675091"/>
                  </a:lnTo>
                </a:path>
                <a:path w="3809" h="1010920">
                  <a:moveTo>
                    <a:pt x="0" y="675091"/>
                  </a:moveTo>
                  <a:lnTo>
                    <a:pt x="0" y="657311"/>
                  </a:lnTo>
                </a:path>
                <a:path w="3809" h="1010920">
                  <a:moveTo>
                    <a:pt x="3602" y="580322"/>
                  </a:moveTo>
                  <a:lnTo>
                    <a:pt x="3602" y="626831"/>
                  </a:lnTo>
                </a:path>
                <a:path w="3809" h="1010920">
                  <a:moveTo>
                    <a:pt x="0" y="626831"/>
                  </a:moveTo>
                  <a:lnTo>
                    <a:pt x="0" y="581358"/>
                  </a:lnTo>
                </a:path>
                <a:path w="3809" h="1010920">
                  <a:moveTo>
                    <a:pt x="3602" y="377"/>
                  </a:moveTo>
                  <a:lnTo>
                    <a:pt x="3602" y="28062"/>
                  </a:lnTo>
                </a:path>
                <a:path w="3809" h="1010920">
                  <a:moveTo>
                    <a:pt x="0" y="27609"/>
                  </a:moveTo>
                  <a:lnTo>
                    <a:pt x="0" y="0"/>
                  </a:lnTo>
                </a:path>
              </a:pathLst>
            </a:custGeom>
            <a:ln w="3175">
              <a:solidFill>
                <a:srgbClr val="757479"/>
              </a:solidFill>
            </a:ln>
          </p:spPr>
          <p:txBody>
            <a:bodyPr wrap="square" lIns="0" tIns="0" rIns="0" bIns="0" rtlCol="0"/>
            <a:lstStyle/>
            <a:p>
              <a:endParaRPr lang="fr-FR" noProof="0" dirty="0"/>
            </a:p>
          </p:txBody>
        </p:sp>
        <p:sp>
          <p:nvSpPr>
            <p:cNvPr id="8004" name="object 8004"/>
            <p:cNvSpPr/>
            <p:nvPr/>
          </p:nvSpPr>
          <p:spPr>
            <a:xfrm>
              <a:off x="8949118" y="5360961"/>
              <a:ext cx="1905" cy="1009015"/>
            </a:xfrm>
            <a:custGeom>
              <a:avLst/>
              <a:gdLst/>
              <a:ahLst/>
              <a:cxnLst/>
              <a:rect l="l" t="t" r="r" b="b"/>
              <a:pathLst>
                <a:path w="1904" h="1009014">
                  <a:moveTo>
                    <a:pt x="1676" y="579285"/>
                  </a:moveTo>
                  <a:lnTo>
                    <a:pt x="0" y="579767"/>
                  </a:lnTo>
                  <a:lnTo>
                    <a:pt x="0" y="1008608"/>
                  </a:lnTo>
                  <a:lnTo>
                    <a:pt x="1676" y="1008608"/>
                  </a:lnTo>
                  <a:lnTo>
                    <a:pt x="1676" y="579285"/>
                  </a:lnTo>
                  <a:close/>
                </a:path>
                <a:path w="1904" h="1009014">
                  <a:moveTo>
                    <a:pt x="1676" y="0"/>
                  </a:moveTo>
                  <a:lnTo>
                    <a:pt x="0" y="0"/>
                  </a:lnTo>
                  <a:lnTo>
                    <a:pt x="0" y="27508"/>
                  </a:lnTo>
                  <a:lnTo>
                    <a:pt x="1676" y="27508"/>
                  </a:lnTo>
                  <a:lnTo>
                    <a:pt x="1676" y="0"/>
                  </a:lnTo>
                  <a:close/>
                </a:path>
              </a:pathLst>
            </a:custGeom>
            <a:solidFill>
              <a:srgbClr val="757479"/>
            </a:solidFill>
          </p:spPr>
          <p:txBody>
            <a:bodyPr wrap="square" lIns="0" tIns="0" rIns="0" bIns="0" rtlCol="0"/>
            <a:lstStyle/>
            <a:p>
              <a:endParaRPr lang="fr-FR" noProof="0" dirty="0"/>
            </a:p>
          </p:txBody>
        </p:sp>
        <p:sp>
          <p:nvSpPr>
            <p:cNvPr id="8005" name="object 8005"/>
            <p:cNvSpPr/>
            <p:nvPr/>
          </p:nvSpPr>
          <p:spPr>
            <a:xfrm>
              <a:off x="8949122" y="5360778"/>
              <a:ext cx="1905" cy="1009650"/>
            </a:xfrm>
            <a:custGeom>
              <a:avLst/>
              <a:gdLst/>
              <a:ahLst/>
              <a:cxnLst/>
              <a:rect l="l" t="t" r="r" b="b"/>
              <a:pathLst>
                <a:path w="1904" h="1009650">
                  <a:moveTo>
                    <a:pt x="1681" y="795363"/>
                  </a:moveTo>
                  <a:lnTo>
                    <a:pt x="1681" y="1008789"/>
                  </a:lnTo>
                </a:path>
                <a:path w="1904" h="1009650">
                  <a:moveTo>
                    <a:pt x="0" y="1009302"/>
                  </a:moveTo>
                  <a:lnTo>
                    <a:pt x="0" y="795363"/>
                  </a:lnTo>
                </a:path>
                <a:path w="1904" h="1009650">
                  <a:moveTo>
                    <a:pt x="1681" y="695033"/>
                  </a:moveTo>
                  <a:lnTo>
                    <a:pt x="1681" y="795363"/>
                  </a:lnTo>
                </a:path>
                <a:path w="1904" h="1009650">
                  <a:moveTo>
                    <a:pt x="0" y="795363"/>
                  </a:moveTo>
                  <a:lnTo>
                    <a:pt x="0" y="695033"/>
                  </a:lnTo>
                </a:path>
                <a:path w="1904" h="1009650">
                  <a:moveTo>
                    <a:pt x="1681" y="626453"/>
                  </a:moveTo>
                  <a:lnTo>
                    <a:pt x="1681" y="656933"/>
                  </a:lnTo>
                </a:path>
                <a:path w="1904" h="1009650">
                  <a:moveTo>
                    <a:pt x="0" y="656933"/>
                  </a:moveTo>
                  <a:lnTo>
                    <a:pt x="0" y="626453"/>
                  </a:lnTo>
                </a:path>
                <a:path w="1904" h="1009650">
                  <a:moveTo>
                    <a:pt x="1681" y="674713"/>
                  </a:moveTo>
                  <a:lnTo>
                    <a:pt x="1681" y="695033"/>
                  </a:lnTo>
                </a:path>
                <a:path w="1904" h="1009650">
                  <a:moveTo>
                    <a:pt x="0" y="695033"/>
                  </a:moveTo>
                  <a:lnTo>
                    <a:pt x="0" y="674713"/>
                  </a:lnTo>
                </a:path>
                <a:path w="1904" h="1009650">
                  <a:moveTo>
                    <a:pt x="1681" y="656933"/>
                  </a:moveTo>
                  <a:lnTo>
                    <a:pt x="1681" y="674713"/>
                  </a:lnTo>
                </a:path>
                <a:path w="1904" h="1009650">
                  <a:moveTo>
                    <a:pt x="0" y="674713"/>
                  </a:moveTo>
                  <a:lnTo>
                    <a:pt x="0" y="656933"/>
                  </a:lnTo>
                </a:path>
                <a:path w="1904" h="1009650">
                  <a:moveTo>
                    <a:pt x="1681" y="579463"/>
                  </a:moveTo>
                  <a:lnTo>
                    <a:pt x="1681" y="626453"/>
                  </a:lnTo>
                </a:path>
                <a:path w="1904" h="1009650">
                  <a:moveTo>
                    <a:pt x="0" y="626453"/>
                  </a:moveTo>
                  <a:lnTo>
                    <a:pt x="0" y="579947"/>
                  </a:lnTo>
                </a:path>
                <a:path w="1904" h="1009650">
                  <a:moveTo>
                    <a:pt x="1681" y="176"/>
                  </a:moveTo>
                  <a:lnTo>
                    <a:pt x="1681" y="27895"/>
                  </a:lnTo>
                </a:path>
                <a:path w="1904" h="1009650">
                  <a:moveTo>
                    <a:pt x="0" y="27684"/>
                  </a:moveTo>
                  <a:lnTo>
                    <a:pt x="0" y="0"/>
                  </a:lnTo>
                </a:path>
              </a:pathLst>
            </a:custGeom>
            <a:ln w="3175">
              <a:solidFill>
                <a:srgbClr val="757479"/>
              </a:solidFill>
            </a:ln>
          </p:spPr>
          <p:txBody>
            <a:bodyPr wrap="square" lIns="0" tIns="0" rIns="0" bIns="0" rtlCol="0"/>
            <a:lstStyle/>
            <a:p>
              <a:endParaRPr lang="fr-FR" noProof="0" dirty="0"/>
            </a:p>
          </p:txBody>
        </p:sp>
        <p:sp>
          <p:nvSpPr>
            <p:cNvPr id="8006" name="object 8006"/>
            <p:cNvSpPr/>
            <p:nvPr/>
          </p:nvSpPr>
          <p:spPr>
            <a:xfrm>
              <a:off x="8950795" y="5361342"/>
              <a:ext cx="3810" cy="1008380"/>
            </a:xfrm>
            <a:custGeom>
              <a:avLst/>
              <a:gdLst/>
              <a:ahLst/>
              <a:cxnLst/>
              <a:rect l="l" t="t" r="r" b="b"/>
              <a:pathLst>
                <a:path w="3809" h="1008379">
                  <a:moveTo>
                    <a:pt x="3606" y="577570"/>
                  </a:moveTo>
                  <a:lnTo>
                    <a:pt x="0" y="578904"/>
                  </a:lnTo>
                  <a:lnTo>
                    <a:pt x="0" y="1008227"/>
                  </a:lnTo>
                  <a:lnTo>
                    <a:pt x="3606" y="1007135"/>
                  </a:lnTo>
                  <a:lnTo>
                    <a:pt x="3606" y="577570"/>
                  </a:lnTo>
                  <a:close/>
                </a:path>
                <a:path w="3809" h="1008379">
                  <a:moveTo>
                    <a:pt x="3606" y="0"/>
                  </a:moveTo>
                  <a:lnTo>
                    <a:pt x="0" y="0"/>
                  </a:lnTo>
                  <a:lnTo>
                    <a:pt x="0" y="27330"/>
                  </a:lnTo>
                  <a:lnTo>
                    <a:pt x="3606" y="27787"/>
                  </a:lnTo>
                  <a:lnTo>
                    <a:pt x="3606" y="0"/>
                  </a:lnTo>
                  <a:close/>
                </a:path>
              </a:pathLst>
            </a:custGeom>
            <a:solidFill>
              <a:srgbClr val="757479"/>
            </a:solidFill>
          </p:spPr>
          <p:txBody>
            <a:bodyPr wrap="square" lIns="0" tIns="0" rIns="0" bIns="0" rtlCol="0"/>
            <a:lstStyle/>
            <a:p>
              <a:endParaRPr lang="fr-FR" noProof="0" dirty="0"/>
            </a:p>
          </p:txBody>
        </p:sp>
        <p:sp>
          <p:nvSpPr>
            <p:cNvPr id="8007" name="object 8007"/>
            <p:cNvSpPr/>
            <p:nvPr/>
          </p:nvSpPr>
          <p:spPr>
            <a:xfrm>
              <a:off x="8950803" y="5360954"/>
              <a:ext cx="3810" cy="1009015"/>
            </a:xfrm>
            <a:custGeom>
              <a:avLst/>
              <a:gdLst/>
              <a:ahLst/>
              <a:cxnLst/>
              <a:rect l="l" t="t" r="r" b="b"/>
              <a:pathLst>
                <a:path w="3809" h="1009014">
                  <a:moveTo>
                    <a:pt x="3602" y="795187"/>
                  </a:moveTo>
                  <a:lnTo>
                    <a:pt x="3602" y="1007515"/>
                  </a:lnTo>
                </a:path>
                <a:path w="3809" h="1009014">
                  <a:moveTo>
                    <a:pt x="0" y="1008613"/>
                  </a:moveTo>
                  <a:lnTo>
                    <a:pt x="0" y="795187"/>
                  </a:lnTo>
                </a:path>
                <a:path w="3809" h="1009014">
                  <a:moveTo>
                    <a:pt x="3602" y="694857"/>
                  </a:moveTo>
                  <a:lnTo>
                    <a:pt x="3602" y="795187"/>
                  </a:lnTo>
                </a:path>
                <a:path w="3809" h="1009014">
                  <a:moveTo>
                    <a:pt x="0" y="795187"/>
                  </a:moveTo>
                  <a:lnTo>
                    <a:pt x="0" y="694857"/>
                  </a:lnTo>
                </a:path>
                <a:path w="3809" h="1009014">
                  <a:moveTo>
                    <a:pt x="3602" y="626277"/>
                  </a:moveTo>
                  <a:lnTo>
                    <a:pt x="3602" y="656757"/>
                  </a:lnTo>
                </a:path>
                <a:path w="3809" h="1009014">
                  <a:moveTo>
                    <a:pt x="0" y="656757"/>
                  </a:moveTo>
                  <a:lnTo>
                    <a:pt x="0" y="626277"/>
                  </a:lnTo>
                </a:path>
                <a:path w="3809" h="1009014">
                  <a:moveTo>
                    <a:pt x="3602" y="674537"/>
                  </a:moveTo>
                  <a:lnTo>
                    <a:pt x="3602" y="694857"/>
                  </a:lnTo>
                </a:path>
                <a:path w="3809" h="1009014">
                  <a:moveTo>
                    <a:pt x="0" y="694857"/>
                  </a:moveTo>
                  <a:lnTo>
                    <a:pt x="0" y="674537"/>
                  </a:lnTo>
                </a:path>
                <a:path w="3809" h="1009014">
                  <a:moveTo>
                    <a:pt x="3602" y="656757"/>
                  </a:moveTo>
                  <a:lnTo>
                    <a:pt x="3602" y="674537"/>
                  </a:lnTo>
                </a:path>
                <a:path w="3809" h="1009014">
                  <a:moveTo>
                    <a:pt x="0" y="674537"/>
                  </a:moveTo>
                  <a:lnTo>
                    <a:pt x="0" y="656757"/>
                  </a:lnTo>
                </a:path>
                <a:path w="3809" h="1009014">
                  <a:moveTo>
                    <a:pt x="3602" y="577954"/>
                  </a:moveTo>
                  <a:lnTo>
                    <a:pt x="3602" y="626277"/>
                  </a:lnTo>
                </a:path>
                <a:path w="3809" h="1009014">
                  <a:moveTo>
                    <a:pt x="0" y="626277"/>
                  </a:moveTo>
                  <a:lnTo>
                    <a:pt x="0" y="579287"/>
                  </a:lnTo>
                </a:path>
                <a:path w="3809" h="1009014">
                  <a:moveTo>
                    <a:pt x="3602" y="377"/>
                  </a:moveTo>
                  <a:lnTo>
                    <a:pt x="3602" y="28171"/>
                  </a:lnTo>
                </a:path>
                <a:path w="3809" h="1009014">
                  <a:moveTo>
                    <a:pt x="0" y="27718"/>
                  </a:moveTo>
                  <a:lnTo>
                    <a:pt x="0" y="0"/>
                  </a:lnTo>
                </a:path>
              </a:pathLst>
            </a:custGeom>
            <a:ln w="3175">
              <a:solidFill>
                <a:srgbClr val="757479"/>
              </a:solidFill>
            </a:ln>
          </p:spPr>
          <p:txBody>
            <a:bodyPr wrap="square" lIns="0" tIns="0" rIns="0" bIns="0" rtlCol="0"/>
            <a:lstStyle/>
            <a:p>
              <a:endParaRPr lang="fr-FR" noProof="0" dirty="0"/>
            </a:p>
          </p:txBody>
        </p:sp>
        <p:sp>
          <p:nvSpPr>
            <p:cNvPr id="8008" name="object 8008"/>
            <p:cNvSpPr/>
            <p:nvPr/>
          </p:nvSpPr>
          <p:spPr>
            <a:xfrm>
              <a:off x="8954402" y="5361736"/>
              <a:ext cx="4445" cy="1007110"/>
            </a:xfrm>
            <a:custGeom>
              <a:avLst/>
              <a:gdLst/>
              <a:ahLst/>
              <a:cxnLst/>
              <a:rect l="l" t="t" r="r" b="b"/>
              <a:pathLst>
                <a:path w="4445" h="1007110">
                  <a:moveTo>
                    <a:pt x="3848" y="575754"/>
                  </a:moveTo>
                  <a:lnTo>
                    <a:pt x="0" y="577176"/>
                  </a:lnTo>
                  <a:lnTo>
                    <a:pt x="0" y="1006741"/>
                  </a:lnTo>
                  <a:lnTo>
                    <a:pt x="3848" y="1005573"/>
                  </a:lnTo>
                  <a:lnTo>
                    <a:pt x="3848" y="575754"/>
                  </a:lnTo>
                  <a:close/>
                </a:path>
                <a:path w="4445" h="1007110">
                  <a:moveTo>
                    <a:pt x="3848" y="0"/>
                  </a:moveTo>
                  <a:lnTo>
                    <a:pt x="0" y="0"/>
                  </a:lnTo>
                  <a:lnTo>
                    <a:pt x="0" y="27393"/>
                  </a:lnTo>
                  <a:lnTo>
                    <a:pt x="3848" y="27876"/>
                  </a:lnTo>
                  <a:lnTo>
                    <a:pt x="3848" y="0"/>
                  </a:lnTo>
                  <a:close/>
                </a:path>
              </a:pathLst>
            </a:custGeom>
            <a:solidFill>
              <a:srgbClr val="757378"/>
            </a:solidFill>
          </p:spPr>
          <p:txBody>
            <a:bodyPr wrap="square" lIns="0" tIns="0" rIns="0" bIns="0" rtlCol="0"/>
            <a:lstStyle/>
            <a:p>
              <a:endParaRPr lang="fr-FR" noProof="0" dirty="0"/>
            </a:p>
          </p:txBody>
        </p:sp>
        <p:sp>
          <p:nvSpPr>
            <p:cNvPr id="8009" name="object 8009"/>
            <p:cNvSpPr/>
            <p:nvPr/>
          </p:nvSpPr>
          <p:spPr>
            <a:xfrm>
              <a:off x="8954406" y="5361332"/>
              <a:ext cx="4445" cy="1007744"/>
            </a:xfrm>
            <a:custGeom>
              <a:avLst/>
              <a:gdLst/>
              <a:ahLst/>
              <a:cxnLst/>
              <a:rect l="l" t="t" r="r" b="b"/>
              <a:pathLst>
                <a:path w="4445" h="1007745">
                  <a:moveTo>
                    <a:pt x="3843" y="794809"/>
                  </a:moveTo>
                  <a:lnTo>
                    <a:pt x="3843" y="1005966"/>
                  </a:lnTo>
                </a:path>
                <a:path w="4445" h="1007745">
                  <a:moveTo>
                    <a:pt x="0" y="1007137"/>
                  </a:moveTo>
                  <a:lnTo>
                    <a:pt x="0" y="794809"/>
                  </a:lnTo>
                </a:path>
                <a:path w="4445" h="1007745">
                  <a:moveTo>
                    <a:pt x="3843" y="694479"/>
                  </a:moveTo>
                  <a:lnTo>
                    <a:pt x="3843" y="794809"/>
                  </a:lnTo>
                </a:path>
                <a:path w="4445" h="1007745">
                  <a:moveTo>
                    <a:pt x="0" y="794809"/>
                  </a:moveTo>
                  <a:lnTo>
                    <a:pt x="0" y="694479"/>
                  </a:lnTo>
                </a:path>
                <a:path w="4445" h="1007745">
                  <a:moveTo>
                    <a:pt x="3843" y="625899"/>
                  </a:moveTo>
                  <a:lnTo>
                    <a:pt x="3843" y="656379"/>
                  </a:lnTo>
                </a:path>
                <a:path w="4445" h="1007745">
                  <a:moveTo>
                    <a:pt x="0" y="656379"/>
                  </a:moveTo>
                  <a:lnTo>
                    <a:pt x="0" y="625899"/>
                  </a:lnTo>
                </a:path>
                <a:path w="4445" h="1007745">
                  <a:moveTo>
                    <a:pt x="3843" y="674159"/>
                  </a:moveTo>
                  <a:lnTo>
                    <a:pt x="3843" y="694479"/>
                  </a:lnTo>
                </a:path>
                <a:path w="4445" h="1007745">
                  <a:moveTo>
                    <a:pt x="0" y="694479"/>
                  </a:moveTo>
                  <a:lnTo>
                    <a:pt x="0" y="674159"/>
                  </a:lnTo>
                </a:path>
                <a:path w="4445" h="1007745">
                  <a:moveTo>
                    <a:pt x="3843" y="656379"/>
                  </a:moveTo>
                  <a:lnTo>
                    <a:pt x="3843" y="674159"/>
                  </a:lnTo>
                </a:path>
                <a:path w="4445" h="1007745">
                  <a:moveTo>
                    <a:pt x="0" y="674159"/>
                  </a:moveTo>
                  <a:lnTo>
                    <a:pt x="0" y="656379"/>
                  </a:lnTo>
                </a:path>
                <a:path w="4445" h="1007745">
                  <a:moveTo>
                    <a:pt x="3843" y="576158"/>
                  </a:moveTo>
                  <a:lnTo>
                    <a:pt x="3843" y="625899"/>
                  </a:lnTo>
                </a:path>
                <a:path w="4445" h="1007745">
                  <a:moveTo>
                    <a:pt x="0" y="625899"/>
                  </a:moveTo>
                  <a:lnTo>
                    <a:pt x="0" y="577576"/>
                  </a:lnTo>
                </a:path>
                <a:path w="4445" h="1007745">
                  <a:moveTo>
                    <a:pt x="3843" y="403"/>
                  </a:moveTo>
                  <a:lnTo>
                    <a:pt x="3843" y="28276"/>
                  </a:lnTo>
                </a:path>
                <a:path w="4445" h="1007745">
                  <a:moveTo>
                    <a:pt x="0" y="27793"/>
                  </a:moveTo>
                  <a:lnTo>
                    <a:pt x="0" y="0"/>
                  </a:lnTo>
                </a:path>
              </a:pathLst>
            </a:custGeom>
            <a:ln w="3175">
              <a:solidFill>
                <a:srgbClr val="757378"/>
              </a:solidFill>
            </a:ln>
          </p:spPr>
          <p:txBody>
            <a:bodyPr wrap="square" lIns="0" tIns="0" rIns="0" bIns="0" rtlCol="0"/>
            <a:lstStyle/>
            <a:p>
              <a:endParaRPr lang="fr-FR" noProof="0" dirty="0"/>
            </a:p>
          </p:txBody>
        </p:sp>
        <p:sp>
          <p:nvSpPr>
            <p:cNvPr id="8010" name="object 8010"/>
            <p:cNvSpPr/>
            <p:nvPr/>
          </p:nvSpPr>
          <p:spPr>
            <a:xfrm>
              <a:off x="8958250" y="5362117"/>
              <a:ext cx="3810" cy="1005205"/>
            </a:xfrm>
            <a:custGeom>
              <a:avLst/>
              <a:gdLst/>
              <a:ahLst/>
              <a:cxnLst/>
              <a:rect l="l" t="t" r="r" b="b"/>
              <a:pathLst>
                <a:path w="3809" h="1005204">
                  <a:moveTo>
                    <a:pt x="3594" y="574052"/>
                  </a:moveTo>
                  <a:lnTo>
                    <a:pt x="0" y="575373"/>
                  </a:lnTo>
                  <a:lnTo>
                    <a:pt x="0" y="1005192"/>
                  </a:lnTo>
                  <a:lnTo>
                    <a:pt x="3594" y="1004087"/>
                  </a:lnTo>
                  <a:lnTo>
                    <a:pt x="3594" y="574052"/>
                  </a:lnTo>
                  <a:close/>
                </a:path>
                <a:path w="3809" h="1005204">
                  <a:moveTo>
                    <a:pt x="3594" y="0"/>
                  </a:moveTo>
                  <a:lnTo>
                    <a:pt x="0" y="0"/>
                  </a:lnTo>
                  <a:lnTo>
                    <a:pt x="0" y="27495"/>
                  </a:lnTo>
                  <a:lnTo>
                    <a:pt x="3594" y="27952"/>
                  </a:lnTo>
                  <a:lnTo>
                    <a:pt x="3594" y="0"/>
                  </a:lnTo>
                  <a:close/>
                </a:path>
              </a:pathLst>
            </a:custGeom>
            <a:solidFill>
              <a:srgbClr val="757378"/>
            </a:solidFill>
          </p:spPr>
          <p:txBody>
            <a:bodyPr wrap="square" lIns="0" tIns="0" rIns="0" bIns="0" rtlCol="0"/>
            <a:lstStyle/>
            <a:p>
              <a:endParaRPr lang="fr-FR" noProof="0" dirty="0"/>
            </a:p>
          </p:txBody>
        </p:sp>
        <p:sp>
          <p:nvSpPr>
            <p:cNvPr id="8011" name="object 8011"/>
            <p:cNvSpPr/>
            <p:nvPr/>
          </p:nvSpPr>
          <p:spPr>
            <a:xfrm>
              <a:off x="8958250" y="5361735"/>
              <a:ext cx="3810" cy="1005840"/>
            </a:xfrm>
            <a:custGeom>
              <a:avLst/>
              <a:gdLst/>
              <a:ahLst/>
              <a:cxnLst/>
              <a:rect l="l" t="t" r="r" b="b"/>
              <a:pathLst>
                <a:path w="3809" h="1005839">
                  <a:moveTo>
                    <a:pt x="3602" y="794406"/>
                  </a:moveTo>
                  <a:lnTo>
                    <a:pt x="3602" y="1004465"/>
                  </a:lnTo>
                </a:path>
                <a:path w="3809" h="1005839">
                  <a:moveTo>
                    <a:pt x="0" y="1005563"/>
                  </a:moveTo>
                  <a:lnTo>
                    <a:pt x="0" y="794406"/>
                  </a:lnTo>
                </a:path>
                <a:path w="3809" h="1005839">
                  <a:moveTo>
                    <a:pt x="3602" y="694076"/>
                  </a:moveTo>
                  <a:lnTo>
                    <a:pt x="3602" y="794406"/>
                  </a:lnTo>
                </a:path>
                <a:path w="3809" h="1005839">
                  <a:moveTo>
                    <a:pt x="0" y="794406"/>
                  </a:moveTo>
                  <a:lnTo>
                    <a:pt x="0" y="694076"/>
                  </a:lnTo>
                </a:path>
                <a:path w="3809" h="1005839">
                  <a:moveTo>
                    <a:pt x="3602" y="625496"/>
                  </a:moveTo>
                  <a:lnTo>
                    <a:pt x="3602" y="655976"/>
                  </a:lnTo>
                </a:path>
                <a:path w="3809" h="1005839">
                  <a:moveTo>
                    <a:pt x="0" y="655976"/>
                  </a:moveTo>
                  <a:lnTo>
                    <a:pt x="0" y="625496"/>
                  </a:lnTo>
                </a:path>
                <a:path w="3809" h="1005839">
                  <a:moveTo>
                    <a:pt x="3602" y="673756"/>
                  </a:moveTo>
                  <a:lnTo>
                    <a:pt x="3602" y="694076"/>
                  </a:lnTo>
                </a:path>
                <a:path w="3809" h="1005839">
                  <a:moveTo>
                    <a:pt x="0" y="694076"/>
                  </a:moveTo>
                  <a:lnTo>
                    <a:pt x="0" y="673756"/>
                  </a:lnTo>
                </a:path>
                <a:path w="3809" h="1005839">
                  <a:moveTo>
                    <a:pt x="3602" y="655976"/>
                  </a:moveTo>
                  <a:lnTo>
                    <a:pt x="3602" y="673756"/>
                  </a:lnTo>
                </a:path>
                <a:path w="3809" h="1005839">
                  <a:moveTo>
                    <a:pt x="0" y="673756"/>
                  </a:moveTo>
                  <a:lnTo>
                    <a:pt x="0" y="655976"/>
                  </a:lnTo>
                </a:path>
                <a:path w="3809" h="1005839">
                  <a:moveTo>
                    <a:pt x="3602" y="574426"/>
                  </a:moveTo>
                  <a:lnTo>
                    <a:pt x="3602" y="625496"/>
                  </a:lnTo>
                </a:path>
                <a:path w="3809" h="1005839">
                  <a:moveTo>
                    <a:pt x="0" y="625496"/>
                  </a:moveTo>
                  <a:lnTo>
                    <a:pt x="0" y="575755"/>
                  </a:lnTo>
                </a:path>
                <a:path w="3809" h="1005839">
                  <a:moveTo>
                    <a:pt x="3602" y="377"/>
                  </a:moveTo>
                  <a:lnTo>
                    <a:pt x="3602" y="28325"/>
                  </a:lnTo>
                </a:path>
                <a:path w="3809" h="1005839">
                  <a:moveTo>
                    <a:pt x="0" y="27873"/>
                  </a:moveTo>
                  <a:lnTo>
                    <a:pt x="0" y="0"/>
                  </a:lnTo>
                </a:path>
              </a:pathLst>
            </a:custGeom>
            <a:ln w="3175">
              <a:solidFill>
                <a:srgbClr val="757378"/>
              </a:solidFill>
            </a:ln>
          </p:spPr>
          <p:txBody>
            <a:bodyPr wrap="square" lIns="0" tIns="0" rIns="0" bIns="0" rtlCol="0"/>
            <a:lstStyle/>
            <a:p>
              <a:endParaRPr lang="fr-FR" noProof="0" dirty="0"/>
            </a:p>
          </p:txBody>
        </p:sp>
        <p:sp>
          <p:nvSpPr>
            <p:cNvPr id="8012" name="object 8012"/>
            <p:cNvSpPr/>
            <p:nvPr/>
          </p:nvSpPr>
          <p:spPr>
            <a:xfrm>
              <a:off x="8961844" y="5362295"/>
              <a:ext cx="1905" cy="1003935"/>
            </a:xfrm>
            <a:custGeom>
              <a:avLst/>
              <a:gdLst/>
              <a:ahLst/>
              <a:cxnLst/>
              <a:rect l="l" t="t" r="r" b="b"/>
              <a:pathLst>
                <a:path w="1904" h="1003935">
                  <a:moveTo>
                    <a:pt x="1689" y="573252"/>
                  </a:moveTo>
                  <a:lnTo>
                    <a:pt x="0" y="573874"/>
                  </a:lnTo>
                  <a:lnTo>
                    <a:pt x="0" y="1003401"/>
                  </a:lnTo>
                  <a:lnTo>
                    <a:pt x="1689" y="1003401"/>
                  </a:lnTo>
                  <a:lnTo>
                    <a:pt x="1689" y="573252"/>
                  </a:lnTo>
                  <a:close/>
                </a:path>
                <a:path w="1904" h="1003935">
                  <a:moveTo>
                    <a:pt x="1689" y="0"/>
                  </a:moveTo>
                  <a:lnTo>
                    <a:pt x="0" y="0"/>
                  </a:lnTo>
                  <a:lnTo>
                    <a:pt x="0" y="27774"/>
                  </a:lnTo>
                  <a:lnTo>
                    <a:pt x="1689" y="27774"/>
                  </a:lnTo>
                  <a:lnTo>
                    <a:pt x="1689" y="0"/>
                  </a:lnTo>
                  <a:close/>
                </a:path>
              </a:pathLst>
            </a:custGeom>
            <a:solidFill>
              <a:srgbClr val="757378"/>
            </a:solidFill>
          </p:spPr>
          <p:txBody>
            <a:bodyPr wrap="square" lIns="0" tIns="0" rIns="0" bIns="0" rtlCol="0"/>
            <a:lstStyle/>
            <a:p>
              <a:endParaRPr lang="fr-FR" noProof="0" dirty="0"/>
            </a:p>
          </p:txBody>
        </p:sp>
        <p:sp>
          <p:nvSpPr>
            <p:cNvPr id="8013" name="object 8013"/>
            <p:cNvSpPr/>
            <p:nvPr/>
          </p:nvSpPr>
          <p:spPr>
            <a:xfrm>
              <a:off x="8961852" y="5362113"/>
              <a:ext cx="1905" cy="1004569"/>
            </a:xfrm>
            <a:custGeom>
              <a:avLst/>
              <a:gdLst/>
              <a:ahLst/>
              <a:cxnLst/>
              <a:rect l="l" t="t" r="r" b="b"/>
              <a:pathLst>
                <a:path w="1904" h="1004570">
                  <a:moveTo>
                    <a:pt x="1681" y="794028"/>
                  </a:moveTo>
                  <a:lnTo>
                    <a:pt x="1681" y="1003575"/>
                  </a:lnTo>
                </a:path>
                <a:path w="1904" h="1004570">
                  <a:moveTo>
                    <a:pt x="0" y="1004087"/>
                  </a:moveTo>
                  <a:lnTo>
                    <a:pt x="0" y="794028"/>
                  </a:lnTo>
                </a:path>
                <a:path w="1904" h="1004570">
                  <a:moveTo>
                    <a:pt x="1681" y="693698"/>
                  </a:moveTo>
                  <a:lnTo>
                    <a:pt x="1681" y="794028"/>
                  </a:lnTo>
                </a:path>
                <a:path w="1904" h="1004570">
                  <a:moveTo>
                    <a:pt x="0" y="794028"/>
                  </a:moveTo>
                  <a:lnTo>
                    <a:pt x="0" y="693698"/>
                  </a:lnTo>
                </a:path>
                <a:path w="1904" h="1004570">
                  <a:moveTo>
                    <a:pt x="1681" y="625118"/>
                  </a:moveTo>
                  <a:lnTo>
                    <a:pt x="1681" y="655598"/>
                  </a:lnTo>
                </a:path>
                <a:path w="1904" h="1004570">
                  <a:moveTo>
                    <a:pt x="0" y="655598"/>
                  </a:moveTo>
                  <a:lnTo>
                    <a:pt x="0" y="625118"/>
                  </a:lnTo>
                </a:path>
                <a:path w="1904" h="1004570">
                  <a:moveTo>
                    <a:pt x="1681" y="673378"/>
                  </a:moveTo>
                  <a:lnTo>
                    <a:pt x="1681" y="693698"/>
                  </a:lnTo>
                </a:path>
                <a:path w="1904" h="1004570">
                  <a:moveTo>
                    <a:pt x="0" y="693698"/>
                  </a:moveTo>
                  <a:lnTo>
                    <a:pt x="0" y="673378"/>
                  </a:lnTo>
                </a:path>
                <a:path w="1904" h="1004570">
                  <a:moveTo>
                    <a:pt x="1681" y="655598"/>
                  </a:moveTo>
                  <a:lnTo>
                    <a:pt x="1681" y="673378"/>
                  </a:lnTo>
                </a:path>
                <a:path w="1904" h="1004570">
                  <a:moveTo>
                    <a:pt x="0" y="673378"/>
                  </a:moveTo>
                  <a:lnTo>
                    <a:pt x="0" y="655598"/>
                  </a:lnTo>
                </a:path>
                <a:path w="1904" h="1004570">
                  <a:moveTo>
                    <a:pt x="1681" y="573427"/>
                  </a:moveTo>
                  <a:lnTo>
                    <a:pt x="1681" y="625118"/>
                  </a:lnTo>
                </a:path>
                <a:path w="1904" h="1004570">
                  <a:moveTo>
                    <a:pt x="0" y="625118"/>
                  </a:moveTo>
                  <a:lnTo>
                    <a:pt x="0" y="574048"/>
                  </a:lnTo>
                </a:path>
                <a:path w="1904" h="1004570">
                  <a:moveTo>
                    <a:pt x="1681" y="176"/>
                  </a:moveTo>
                  <a:lnTo>
                    <a:pt x="1681" y="28159"/>
                  </a:lnTo>
                </a:path>
                <a:path w="1904" h="1004570">
                  <a:moveTo>
                    <a:pt x="0" y="27947"/>
                  </a:moveTo>
                  <a:lnTo>
                    <a:pt x="0" y="0"/>
                  </a:lnTo>
                </a:path>
              </a:pathLst>
            </a:custGeom>
            <a:ln w="3175">
              <a:solidFill>
                <a:srgbClr val="757378"/>
              </a:solidFill>
            </a:ln>
          </p:spPr>
          <p:txBody>
            <a:bodyPr wrap="square" lIns="0" tIns="0" rIns="0" bIns="0" rtlCol="0"/>
            <a:lstStyle/>
            <a:p>
              <a:endParaRPr lang="fr-FR" noProof="0" dirty="0"/>
            </a:p>
          </p:txBody>
        </p:sp>
        <p:sp>
          <p:nvSpPr>
            <p:cNvPr id="8014" name="object 8014"/>
            <p:cNvSpPr/>
            <p:nvPr/>
          </p:nvSpPr>
          <p:spPr>
            <a:xfrm>
              <a:off x="8963533" y="5362676"/>
              <a:ext cx="3810" cy="1003300"/>
            </a:xfrm>
            <a:custGeom>
              <a:avLst/>
              <a:gdLst/>
              <a:ahLst/>
              <a:cxnLst/>
              <a:rect l="l" t="t" r="r" b="b"/>
              <a:pathLst>
                <a:path w="3809" h="1003300">
                  <a:moveTo>
                    <a:pt x="3594" y="571538"/>
                  </a:moveTo>
                  <a:lnTo>
                    <a:pt x="0" y="572871"/>
                  </a:lnTo>
                  <a:lnTo>
                    <a:pt x="0" y="1003020"/>
                  </a:lnTo>
                  <a:lnTo>
                    <a:pt x="3594" y="1001915"/>
                  </a:lnTo>
                  <a:lnTo>
                    <a:pt x="3594" y="571538"/>
                  </a:lnTo>
                  <a:close/>
                </a:path>
                <a:path w="3809" h="1003300">
                  <a:moveTo>
                    <a:pt x="3594" y="0"/>
                  </a:moveTo>
                  <a:lnTo>
                    <a:pt x="0" y="0"/>
                  </a:lnTo>
                  <a:lnTo>
                    <a:pt x="0" y="27597"/>
                  </a:lnTo>
                  <a:lnTo>
                    <a:pt x="3594" y="28054"/>
                  </a:lnTo>
                  <a:lnTo>
                    <a:pt x="3594" y="0"/>
                  </a:lnTo>
                  <a:close/>
                </a:path>
              </a:pathLst>
            </a:custGeom>
            <a:solidFill>
              <a:srgbClr val="757378"/>
            </a:solidFill>
          </p:spPr>
          <p:txBody>
            <a:bodyPr wrap="square" lIns="0" tIns="0" rIns="0" bIns="0" rtlCol="0"/>
            <a:lstStyle/>
            <a:p>
              <a:endParaRPr lang="fr-FR" noProof="0" dirty="0"/>
            </a:p>
          </p:txBody>
        </p:sp>
        <p:sp>
          <p:nvSpPr>
            <p:cNvPr id="8015" name="object 8015"/>
            <p:cNvSpPr/>
            <p:nvPr/>
          </p:nvSpPr>
          <p:spPr>
            <a:xfrm>
              <a:off x="8963534" y="5362290"/>
              <a:ext cx="3810" cy="1003935"/>
            </a:xfrm>
            <a:custGeom>
              <a:avLst/>
              <a:gdLst/>
              <a:ahLst/>
              <a:cxnLst/>
              <a:rect l="l" t="t" r="r" b="b"/>
              <a:pathLst>
                <a:path w="3809" h="1003935">
                  <a:moveTo>
                    <a:pt x="3602" y="793852"/>
                  </a:moveTo>
                  <a:lnTo>
                    <a:pt x="3602" y="1002301"/>
                  </a:lnTo>
                </a:path>
                <a:path w="3809" h="1003935">
                  <a:moveTo>
                    <a:pt x="0" y="1003399"/>
                  </a:moveTo>
                  <a:lnTo>
                    <a:pt x="0" y="793852"/>
                  </a:lnTo>
                </a:path>
                <a:path w="3809" h="1003935">
                  <a:moveTo>
                    <a:pt x="3602" y="693522"/>
                  </a:moveTo>
                  <a:lnTo>
                    <a:pt x="3602" y="793852"/>
                  </a:lnTo>
                </a:path>
                <a:path w="3809" h="1003935">
                  <a:moveTo>
                    <a:pt x="0" y="793852"/>
                  </a:moveTo>
                  <a:lnTo>
                    <a:pt x="0" y="693522"/>
                  </a:lnTo>
                </a:path>
                <a:path w="3809" h="1003935">
                  <a:moveTo>
                    <a:pt x="3602" y="624942"/>
                  </a:moveTo>
                  <a:lnTo>
                    <a:pt x="3602" y="655422"/>
                  </a:lnTo>
                </a:path>
                <a:path w="3809" h="1003935">
                  <a:moveTo>
                    <a:pt x="0" y="655422"/>
                  </a:moveTo>
                  <a:lnTo>
                    <a:pt x="0" y="624942"/>
                  </a:lnTo>
                </a:path>
                <a:path w="3809" h="1003935">
                  <a:moveTo>
                    <a:pt x="3602" y="673202"/>
                  </a:moveTo>
                  <a:lnTo>
                    <a:pt x="3602" y="693522"/>
                  </a:lnTo>
                </a:path>
                <a:path w="3809" h="1003935">
                  <a:moveTo>
                    <a:pt x="0" y="693522"/>
                  </a:moveTo>
                  <a:lnTo>
                    <a:pt x="0" y="673202"/>
                  </a:lnTo>
                </a:path>
                <a:path w="3809" h="1003935">
                  <a:moveTo>
                    <a:pt x="3602" y="655422"/>
                  </a:moveTo>
                  <a:lnTo>
                    <a:pt x="3602" y="673202"/>
                  </a:lnTo>
                </a:path>
                <a:path w="3809" h="1003935">
                  <a:moveTo>
                    <a:pt x="0" y="673202"/>
                  </a:moveTo>
                  <a:lnTo>
                    <a:pt x="0" y="655422"/>
                  </a:lnTo>
                </a:path>
                <a:path w="3809" h="1003935">
                  <a:moveTo>
                    <a:pt x="3602" y="571922"/>
                  </a:moveTo>
                  <a:lnTo>
                    <a:pt x="3602" y="624942"/>
                  </a:lnTo>
                </a:path>
                <a:path w="3809" h="1003935">
                  <a:moveTo>
                    <a:pt x="0" y="624942"/>
                  </a:moveTo>
                  <a:lnTo>
                    <a:pt x="0" y="573251"/>
                  </a:lnTo>
                </a:path>
                <a:path w="3809" h="1003935">
                  <a:moveTo>
                    <a:pt x="3602" y="377"/>
                  </a:moveTo>
                  <a:lnTo>
                    <a:pt x="3602" y="28435"/>
                  </a:lnTo>
                </a:path>
                <a:path w="3809" h="1003935">
                  <a:moveTo>
                    <a:pt x="0" y="27982"/>
                  </a:moveTo>
                  <a:lnTo>
                    <a:pt x="0" y="0"/>
                  </a:lnTo>
                </a:path>
              </a:pathLst>
            </a:custGeom>
            <a:ln w="3175">
              <a:solidFill>
                <a:srgbClr val="757378"/>
              </a:solidFill>
            </a:ln>
          </p:spPr>
          <p:txBody>
            <a:bodyPr wrap="square" lIns="0" tIns="0" rIns="0" bIns="0" rtlCol="0"/>
            <a:lstStyle/>
            <a:p>
              <a:endParaRPr lang="fr-FR" noProof="0" dirty="0"/>
            </a:p>
          </p:txBody>
        </p:sp>
        <p:sp>
          <p:nvSpPr>
            <p:cNvPr id="8016" name="object 8016"/>
            <p:cNvSpPr/>
            <p:nvPr/>
          </p:nvSpPr>
          <p:spPr>
            <a:xfrm>
              <a:off x="8967127" y="5363057"/>
              <a:ext cx="3810" cy="1002030"/>
            </a:xfrm>
            <a:custGeom>
              <a:avLst/>
              <a:gdLst/>
              <a:ahLst/>
              <a:cxnLst/>
              <a:rect l="l" t="t" r="r" b="b"/>
              <a:pathLst>
                <a:path w="3809" h="1002029">
                  <a:moveTo>
                    <a:pt x="3606" y="569836"/>
                  </a:moveTo>
                  <a:lnTo>
                    <a:pt x="0" y="571157"/>
                  </a:lnTo>
                  <a:lnTo>
                    <a:pt x="0" y="1001534"/>
                  </a:lnTo>
                  <a:lnTo>
                    <a:pt x="3606" y="1000442"/>
                  </a:lnTo>
                  <a:lnTo>
                    <a:pt x="3606" y="569836"/>
                  </a:lnTo>
                  <a:close/>
                </a:path>
                <a:path w="3809" h="1002029">
                  <a:moveTo>
                    <a:pt x="3606" y="0"/>
                  </a:moveTo>
                  <a:lnTo>
                    <a:pt x="0" y="0"/>
                  </a:lnTo>
                  <a:lnTo>
                    <a:pt x="0" y="27673"/>
                  </a:lnTo>
                  <a:lnTo>
                    <a:pt x="3606" y="28130"/>
                  </a:lnTo>
                  <a:lnTo>
                    <a:pt x="3606" y="0"/>
                  </a:lnTo>
                  <a:close/>
                </a:path>
              </a:pathLst>
            </a:custGeom>
            <a:solidFill>
              <a:srgbClr val="757378"/>
            </a:solidFill>
          </p:spPr>
          <p:txBody>
            <a:bodyPr wrap="square" lIns="0" tIns="0" rIns="0" bIns="0" rtlCol="0"/>
            <a:lstStyle/>
            <a:p>
              <a:endParaRPr lang="fr-FR" noProof="0" dirty="0"/>
            </a:p>
          </p:txBody>
        </p:sp>
        <p:sp>
          <p:nvSpPr>
            <p:cNvPr id="8017" name="object 8017"/>
            <p:cNvSpPr/>
            <p:nvPr/>
          </p:nvSpPr>
          <p:spPr>
            <a:xfrm>
              <a:off x="8967137" y="5362668"/>
              <a:ext cx="3810" cy="1002030"/>
            </a:xfrm>
            <a:custGeom>
              <a:avLst/>
              <a:gdLst/>
              <a:ahLst/>
              <a:cxnLst/>
              <a:rect l="l" t="t" r="r" b="b"/>
              <a:pathLst>
                <a:path w="3809" h="1002029">
                  <a:moveTo>
                    <a:pt x="3602" y="793474"/>
                  </a:moveTo>
                  <a:lnTo>
                    <a:pt x="3602" y="1000825"/>
                  </a:lnTo>
                </a:path>
                <a:path w="3809" h="1002029">
                  <a:moveTo>
                    <a:pt x="0" y="1001923"/>
                  </a:moveTo>
                  <a:lnTo>
                    <a:pt x="0" y="793474"/>
                  </a:lnTo>
                </a:path>
                <a:path w="3809" h="1002029">
                  <a:moveTo>
                    <a:pt x="3602" y="693144"/>
                  </a:moveTo>
                  <a:lnTo>
                    <a:pt x="3602" y="793474"/>
                  </a:lnTo>
                </a:path>
                <a:path w="3809" h="1002029">
                  <a:moveTo>
                    <a:pt x="0" y="793474"/>
                  </a:moveTo>
                  <a:lnTo>
                    <a:pt x="0" y="693144"/>
                  </a:lnTo>
                </a:path>
                <a:path w="3809" h="1002029">
                  <a:moveTo>
                    <a:pt x="3602" y="624564"/>
                  </a:moveTo>
                  <a:lnTo>
                    <a:pt x="3602" y="655044"/>
                  </a:lnTo>
                </a:path>
                <a:path w="3809" h="1002029">
                  <a:moveTo>
                    <a:pt x="0" y="655044"/>
                  </a:moveTo>
                  <a:lnTo>
                    <a:pt x="0" y="624564"/>
                  </a:lnTo>
                </a:path>
                <a:path w="3809" h="1002029">
                  <a:moveTo>
                    <a:pt x="3602" y="672824"/>
                  </a:moveTo>
                  <a:lnTo>
                    <a:pt x="3602" y="693144"/>
                  </a:lnTo>
                </a:path>
                <a:path w="3809" h="1002029">
                  <a:moveTo>
                    <a:pt x="0" y="693144"/>
                  </a:moveTo>
                  <a:lnTo>
                    <a:pt x="0" y="672824"/>
                  </a:lnTo>
                </a:path>
                <a:path w="3809" h="1002029">
                  <a:moveTo>
                    <a:pt x="3602" y="655044"/>
                  </a:moveTo>
                  <a:lnTo>
                    <a:pt x="3602" y="672824"/>
                  </a:lnTo>
                </a:path>
                <a:path w="3809" h="1002029">
                  <a:moveTo>
                    <a:pt x="0" y="672824"/>
                  </a:moveTo>
                  <a:lnTo>
                    <a:pt x="0" y="655044"/>
                  </a:lnTo>
                </a:path>
                <a:path w="3809" h="1002029">
                  <a:moveTo>
                    <a:pt x="3602" y="570215"/>
                  </a:moveTo>
                  <a:lnTo>
                    <a:pt x="3602" y="624564"/>
                  </a:lnTo>
                </a:path>
                <a:path w="3809" h="1002029">
                  <a:moveTo>
                    <a:pt x="0" y="624564"/>
                  </a:moveTo>
                  <a:lnTo>
                    <a:pt x="0" y="571544"/>
                  </a:lnTo>
                </a:path>
                <a:path w="3809" h="1002029">
                  <a:moveTo>
                    <a:pt x="3602" y="377"/>
                  </a:moveTo>
                  <a:lnTo>
                    <a:pt x="3602" y="28510"/>
                  </a:lnTo>
                </a:path>
                <a:path w="3809" h="1002029">
                  <a:moveTo>
                    <a:pt x="0" y="28057"/>
                  </a:moveTo>
                  <a:lnTo>
                    <a:pt x="0" y="0"/>
                  </a:lnTo>
                </a:path>
              </a:pathLst>
            </a:custGeom>
            <a:ln w="3175">
              <a:solidFill>
                <a:srgbClr val="757378"/>
              </a:solidFill>
            </a:ln>
          </p:spPr>
          <p:txBody>
            <a:bodyPr wrap="square" lIns="0" tIns="0" rIns="0" bIns="0" rtlCol="0"/>
            <a:lstStyle/>
            <a:p>
              <a:endParaRPr lang="fr-FR" noProof="0" dirty="0"/>
            </a:p>
          </p:txBody>
        </p:sp>
        <p:sp>
          <p:nvSpPr>
            <p:cNvPr id="8018" name="object 8018"/>
            <p:cNvSpPr/>
            <p:nvPr/>
          </p:nvSpPr>
          <p:spPr>
            <a:xfrm>
              <a:off x="8970734" y="5363248"/>
              <a:ext cx="2540" cy="1000125"/>
            </a:xfrm>
            <a:custGeom>
              <a:avLst/>
              <a:gdLst/>
              <a:ahLst/>
              <a:cxnLst/>
              <a:rect l="l" t="t" r="r" b="b"/>
              <a:pathLst>
                <a:path w="2540" h="1000125">
                  <a:moveTo>
                    <a:pt x="1917" y="568934"/>
                  </a:moveTo>
                  <a:lnTo>
                    <a:pt x="0" y="569645"/>
                  </a:lnTo>
                  <a:lnTo>
                    <a:pt x="0" y="999667"/>
                  </a:lnTo>
                  <a:lnTo>
                    <a:pt x="1917" y="999667"/>
                  </a:lnTo>
                  <a:lnTo>
                    <a:pt x="1917" y="568934"/>
                  </a:lnTo>
                  <a:close/>
                </a:path>
                <a:path w="2540" h="1000125">
                  <a:moveTo>
                    <a:pt x="1917" y="0"/>
                  </a:moveTo>
                  <a:lnTo>
                    <a:pt x="0" y="0"/>
                  </a:lnTo>
                  <a:lnTo>
                    <a:pt x="0" y="27940"/>
                  </a:lnTo>
                  <a:lnTo>
                    <a:pt x="1917" y="27940"/>
                  </a:lnTo>
                  <a:lnTo>
                    <a:pt x="1917" y="0"/>
                  </a:lnTo>
                  <a:close/>
                </a:path>
              </a:pathLst>
            </a:custGeom>
            <a:solidFill>
              <a:srgbClr val="757378"/>
            </a:solidFill>
          </p:spPr>
          <p:txBody>
            <a:bodyPr wrap="square" lIns="0" tIns="0" rIns="0" bIns="0" rtlCol="0"/>
            <a:lstStyle/>
            <a:p>
              <a:endParaRPr lang="fr-FR" noProof="0" dirty="0"/>
            </a:p>
          </p:txBody>
        </p:sp>
        <p:sp>
          <p:nvSpPr>
            <p:cNvPr id="8019" name="object 8019"/>
            <p:cNvSpPr/>
            <p:nvPr/>
          </p:nvSpPr>
          <p:spPr>
            <a:xfrm>
              <a:off x="8970740" y="5363045"/>
              <a:ext cx="2540" cy="1000760"/>
            </a:xfrm>
            <a:custGeom>
              <a:avLst/>
              <a:gdLst/>
              <a:ahLst/>
              <a:cxnLst/>
              <a:rect l="l" t="t" r="r" b="b"/>
              <a:pathLst>
                <a:path w="2540" h="1000760">
                  <a:moveTo>
                    <a:pt x="1921" y="793096"/>
                  </a:moveTo>
                  <a:lnTo>
                    <a:pt x="1921" y="999862"/>
                  </a:lnTo>
                </a:path>
                <a:path w="2540" h="1000760">
                  <a:moveTo>
                    <a:pt x="0" y="1000447"/>
                  </a:moveTo>
                  <a:lnTo>
                    <a:pt x="0" y="793096"/>
                  </a:lnTo>
                </a:path>
                <a:path w="2540" h="1000760">
                  <a:moveTo>
                    <a:pt x="1921" y="692766"/>
                  </a:moveTo>
                  <a:lnTo>
                    <a:pt x="1921" y="793096"/>
                  </a:lnTo>
                </a:path>
                <a:path w="2540" h="1000760">
                  <a:moveTo>
                    <a:pt x="0" y="793096"/>
                  </a:moveTo>
                  <a:lnTo>
                    <a:pt x="0" y="692766"/>
                  </a:lnTo>
                </a:path>
                <a:path w="2540" h="1000760">
                  <a:moveTo>
                    <a:pt x="1921" y="624186"/>
                  </a:moveTo>
                  <a:lnTo>
                    <a:pt x="1921" y="654666"/>
                  </a:lnTo>
                </a:path>
                <a:path w="2540" h="1000760">
                  <a:moveTo>
                    <a:pt x="0" y="654666"/>
                  </a:moveTo>
                  <a:lnTo>
                    <a:pt x="0" y="624186"/>
                  </a:lnTo>
                </a:path>
                <a:path w="2540" h="1000760">
                  <a:moveTo>
                    <a:pt x="1921" y="672446"/>
                  </a:moveTo>
                  <a:lnTo>
                    <a:pt x="1921" y="692766"/>
                  </a:lnTo>
                </a:path>
                <a:path w="2540" h="1000760">
                  <a:moveTo>
                    <a:pt x="0" y="692766"/>
                  </a:moveTo>
                  <a:lnTo>
                    <a:pt x="0" y="672446"/>
                  </a:lnTo>
                </a:path>
                <a:path w="2540" h="1000760">
                  <a:moveTo>
                    <a:pt x="1921" y="654666"/>
                  </a:moveTo>
                  <a:lnTo>
                    <a:pt x="1921" y="672446"/>
                  </a:lnTo>
                </a:path>
                <a:path w="2540" h="1000760">
                  <a:moveTo>
                    <a:pt x="0" y="672446"/>
                  </a:moveTo>
                  <a:lnTo>
                    <a:pt x="0" y="654666"/>
                  </a:lnTo>
                </a:path>
                <a:path w="2540" h="1000760">
                  <a:moveTo>
                    <a:pt x="1921" y="569128"/>
                  </a:moveTo>
                  <a:lnTo>
                    <a:pt x="1921" y="624186"/>
                  </a:lnTo>
                </a:path>
                <a:path w="2540" h="1000760">
                  <a:moveTo>
                    <a:pt x="0" y="624186"/>
                  </a:moveTo>
                  <a:lnTo>
                    <a:pt x="0" y="569837"/>
                  </a:lnTo>
                </a:path>
                <a:path w="2540" h="1000760">
                  <a:moveTo>
                    <a:pt x="1921" y="201"/>
                  </a:moveTo>
                  <a:lnTo>
                    <a:pt x="1921" y="28373"/>
                  </a:lnTo>
                </a:path>
                <a:path w="2540" h="1000760">
                  <a:moveTo>
                    <a:pt x="0" y="28132"/>
                  </a:moveTo>
                  <a:lnTo>
                    <a:pt x="0" y="0"/>
                  </a:lnTo>
                </a:path>
              </a:pathLst>
            </a:custGeom>
            <a:ln w="3175">
              <a:solidFill>
                <a:srgbClr val="757378"/>
              </a:solidFill>
            </a:ln>
          </p:spPr>
          <p:txBody>
            <a:bodyPr wrap="square" lIns="0" tIns="0" rIns="0" bIns="0" rtlCol="0"/>
            <a:lstStyle/>
            <a:p>
              <a:endParaRPr lang="fr-FR" noProof="0" dirty="0"/>
            </a:p>
          </p:txBody>
        </p:sp>
        <p:sp>
          <p:nvSpPr>
            <p:cNvPr id="8020" name="object 8020"/>
            <p:cNvSpPr/>
            <p:nvPr/>
          </p:nvSpPr>
          <p:spPr>
            <a:xfrm>
              <a:off x="8972652" y="5363629"/>
              <a:ext cx="3810" cy="999490"/>
            </a:xfrm>
            <a:custGeom>
              <a:avLst/>
              <a:gdLst/>
              <a:ahLst/>
              <a:cxnLst/>
              <a:rect l="l" t="t" r="r" b="b"/>
              <a:pathLst>
                <a:path w="3809" h="999489">
                  <a:moveTo>
                    <a:pt x="3606" y="567220"/>
                  </a:moveTo>
                  <a:lnTo>
                    <a:pt x="0" y="568553"/>
                  </a:lnTo>
                  <a:lnTo>
                    <a:pt x="0" y="999286"/>
                  </a:lnTo>
                  <a:lnTo>
                    <a:pt x="3606" y="998181"/>
                  </a:lnTo>
                  <a:lnTo>
                    <a:pt x="3606" y="567220"/>
                  </a:lnTo>
                  <a:close/>
                </a:path>
                <a:path w="3809" h="999489">
                  <a:moveTo>
                    <a:pt x="3606" y="0"/>
                  </a:moveTo>
                  <a:lnTo>
                    <a:pt x="0" y="0"/>
                  </a:lnTo>
                  <a:lnTo>
                    <a:pt x="0" y="27800"/>
                  </a:lnTo>
                  <a:lnTo>
                    <a:pt x="3606" y="28244"/>
                  </a:lnTo>
                  <a:lnTo>
                    <a:pt x="3606" y="0"/>
                  </a:lnTo>
                  <a:close/>
                </a:path>
              </a:pathLst>
            </a:custGeom>
            <a:solidFill>
              <a:srgbClr val="757378"/>
            </a:solidFill>
          </p:spPr>
          <p:txBody>
            <a:bodyPr wrap="square" lIns="0" tIns="0" rIns="0" bIns="0" rtlCol="0"/>
            <a:lstStyle/>
            <a:p>
              <a:endParaRPr lang="fr-FR" noProof="0" dirty="0"/>
            </a:p>
          </p:txBody>
        </p:sp>
        <p:sp>
          <p:nvSpPr>
            <p:cNvPr id="8021" name="object 8021"/>
            <p:cNvSpPr/>
            <p:nvPr/>
          </p:nvSpPr>
          <p:spPr>
            <a:xfrm>
              <a:off x="8972661" y="5363247"/>
              <a:ext cx="3810" cy="1000125"/>
            </a:xfrm>
            <a:custGeom>
              <a:avLst/>
              <a:gdLst/>
              <a:ahLst/>
              <a:cxnLst/>
              <a:rect l="l" t="t" r="r" b="b"/>
              <a:pathLst>
                <a:path w="3809" h="1000125">
                  <a:moveTo>
                    <a:pt x="3602" y="792894"/>
                  </a:moveTo>
                  <a:lnTo>
                    <a:pt x="3602" y="998563"/>
                  </a:lnTo>
                </a:path>
                <a:path w="3809" h="1000125">
                  <a:moveTo>
                    <a:pt x="0" y="999660"/>
                  </a:moveTo>
                  <a:lnTo>
                    <a:pt x="0" y="792894"/>
                  </a:lnTo>
                </a:path>
                <a:path w="3809" h="1000125">
                  <a:moveTo>
                    <a:pt x="3602" y="692564"/>
                  </a:moveTo>
                  <a:lnTo>
                    <a:pt x="3602" y="792894"/>
                  </a:lnTo>
                </a:path>
                <a:path w="3809" h="1000125">
                  <a:moveTo>
                    <a:pt x="0" y="792894"/>
                  </a:moveTo>
                  <a:lnTo>
                    <a:pt x="0" y="692564"/>
                  </a:lnTo>
                </a:path>
                <a:path w="3809" h="1000125">
                  <a:moveTo>
                    <a:pt x="3602" y="623984"/>
                  </a:moveTo>
                  <a:lnTo>
                    <a:pt x="3602" y="654464"/>
                  </a:lnTo>
                </a:path>
                <a:path w="3809" h="1000125">
                  <a:moveTo>
                    <a:pt x="0" y="654464"/>
                  </a:moveTo>
                  <a:lnTo>
                    <a:pt x="0" y="623984"/>
                  </a:lnTo>
                </a:path>
                <a:path w="3809" h="1000125">
                  <a:moveTo>
                    <a:pt x="3602" y="672244"/>
                  </a:moveTo>
                  <a:lnTo>
                    <a:pt x="3602" y="692564"/>
                  </a:lnTo>
                </a:path>
                <a:path w="3809" h="1000125">
                  <a:moveTo>
                    <a:pt x="0" y="692564"/>
                  </a:moveTo>
                  <a:lnTo>
                    <a:pt x="0" y="672244"/>
                  </a:lnTo>
                </a:path>
                <a:path w="3809" h="1000125">
                  <a:moveTo>
                    <a:pt x="3602" y="654464"/>
                  </a:moveTo>
                  <a:lnTo>
                    <a:pt x="3602" y="672244"/>
                  </a:lnTo>
                </a:path>
                <a:path w="3809" h="1000125">
                  <a:moveTo>
                    <a:pt x="0" y="672244"/>
                  </a:moveTo>
                  <a:lnTo>
                    <a:pt x="0" y="654464"/>
                  </a:lnTo>
                </a:path>
                <a:path w="3809" h="1000125">
                  <a:moveTo>
                    <a:pt x="3602" y="567597"/>
                  </a:moveTo>
                  <a:lnTo>
                    <a:pt x="3602" y="623984"/>
                  </a:lnTo>
                </a:path>
                <a:path w="3809" h="1000125">
                  <a:moveTo>
                    <a:pt x="0" y="623984"/>
                  </a:moveTo>
                  <a:lnTo>
                    <a:pt x="0" y="568926"/>
                  </a:lnTo>
                </a:path>
                <a:path w="3809" h="1000125">
                  <a:moveTo>
                    <a:pt x="3602" y="377"/>
                  </a:moveTo>
                  <a:lnTo>
                    <a:pt x="3602" y="28624"/>
                  </a:lnTo>
                </a:path>
                <a:path w="3809" h="1000125">
                  <a:moveTo>
                    <a:pt x="0" y="28171"/>
                  </a:moveTo>
                  <a:lnTo>
                    <a:pt x="0" y="0"/>
                  </a:lnTo>
                </a:path>
              </a:pathLst>
            </a:custGeom>
            <a:ln w="3175">
              <a:solidFill>
                <a:srgbClr val="757378"/>
              </a:solidFill>
            </a:ln>
          </p:spPr>
          <p:txBody>
            <a:bodyPr wrap="square" lIns="0" tIns="0" rIns="0" bIns="0" rtlCol="0"/>
            <a:lstStyle/>
            <a:p>
              <a:endParaRPr lang="fr-FR" noProof="0" dirty="0"/>
            </a:p>
          </p:txBody>
        </p:sp>
        <p:sp>
          <p:nvSpPr>
            <p:cNvPr id="8022" name="object 8022"/>
            <p:cNvSpPr/>
            <p:nvPr/>
          </p:nvSpPr>
          <p:spPr>
            <a:xfrm>
              <a:off x="8976259" y="5364010"/>
              <a:ext cx="3810" cy="998219"/>
            </a:xfrm>
            <a:custGeom>
              <a:avLst/>
              <a:gdLst/>
              <a:ahLst/>
              <a:cxnLst/>
              <a:rect l="l" t="t" r="r" b="b"/>
              <a:pathLst>
                <a:path w="3809" h="998220">
                  <a:moveTo>
                    <a:pt x="3606" y="565518"/>
                  </a:moveTo>
                  <a:lnTo>
                    <a:pt x="0" y="566839"/>
                  </a:lnTo>
                  <a:lnTo>
                    <a:pt x="0" y="997800"/>
                  </a:lnTo>
                  <a:lnTo>
                    <a:pt x="3606" y="996708"/>
                  </a:lnTo>
                  <a:lnTo>
                    <a:pt x="3606" y="565518"/>
                  </a:lnTo>
                  <a:close/>
                </a:path>
                <a:path w="3809" h="998220">
                  <a:moveTo>
                    <a:pt x="3606" y="0"/>
                  </a:moveTo>
                  <a:lnTo>
                    <a:pt x="0" y="0"/>
                  </a:lnTo>
                  <a:lnTo>
                    <a:pt x="0" y="27863"/>
                  </a:lnTo>
                  <a:lnTo>
                    <a:pt x="3606" y="28321"/>
                  </a:lnTo>
                  <a:lnTo>
                    <a:pt x="3606" y="0"/>
                  </a:lnTo>
                  <a:close/>
                </a:path>
              </a:pathLst>
            </a:custGeom>
            <a:solidFill>
              <a:srgbClr val="757378"/>
            </a:solidFill>
          </p:spPr>
          <p:txBody>
            <a:bodyPr wrap="square" lIns="0" tIns="0" rIns="0" bIns="0" rtlCol="0"/>
            <a:lstStyle/>
            <a:p>
              <a:endParaRPr lang="fr-FR" noProof="0" dirty="0"/>
            </a:p>
          </p:txBody>
        </p:sp>
        <p:sp>
          <p:nvSpPr>
            <p:cNvPr id="8023" name="object 8023"/>
            <p:cNvSpPr/>
            <p:nvPr/>
          </p:nvSpPr>
          <p:spPr>
            <a:xfrm>
              <a:off x="8976264" y="5363625"/>
              <a:ext cx="3810" cy="998219"/>
            </a:xfrm>
            <a:custGeom>
              <a:avLst/>
              <a:gdLst/>
              <a:ahLst/>
              <a:cxnLst/>
              <a:rect l="l" t="t" r="r" b="b"/>
              <a:pathLst>
                <a:path w="3809" h="998220">
                  <a:moveTo>
                    <a:pt x="3602" y="792516"/>
                  </a:moveTo>
                  <a:lnTo>
                    <a:pt x="3602" y="997087"/>
                  </a:lnTo>
                </a:path>
                <a:path w="3809" h="998220">
                  <a:moveTo>
                    <a:pt x="0" y="998185"/>
                  </a:moveTo>
                  <a:lnTo>
                    <a:pt x="0" y="792516"/>
                  </a:lnTo>
                </a:path>
                <a:path w="3809" h="998220">
                  <a:moveTo>
                    <a:pt x="3602" y="692186"/>
                  </a:moveTo>
                  <a:lnTo>
                    <a:pt x="3602" y="792516"/>
                  </a:lnTo>
                </a:path>
                <a:path w="3809" h="998220">
                  <a:moveTo>
                    <a:pt x="0" y="792516"/>
                  </a:moveTo>
                  <a:lnTo>
                    <a:pt x="0" y="692186"/>
                  </a:lnTo>
                </a:path>
                <a:path w="3809" h="998220">
                  <a:moveTo>
                    <a:pt x="3602" y="623606"/>
                  </a:moveTo>
                  <a:lnTo>
                    <a:pt x="3602" y="654086"/>
                  </a:lnTo>
                </a:path>
                <a:path w="3809" h="998220">
                  <a:moveTo>
                    <a:pt x="0" y="654086"/>
                  </a:moveTo>
                  <a:lnTo>
                    <a:pt x="0" y="623606"/>
                  </a:lnTo>
                </a:path>
                <a:path w="3809" h="998220">
                  <a:moveTo>
                    <a:pt x="3602" y="671866"/>
                  </a:moveTo>
                  <a:lnTo>
                    <a:pt x="3602" y="692186"/>
                  </a:lnTo>
                </a:path>
                <a:path w="3809" h="998220">
                  <a:moveTo>
                    <a:pt x="0" y="692186"/>
                  </a:moveTo>
                  <a:lnTo>
                    <a:pt x="0" y="671866"/>
                  </a:lnTo>
                </a:path>
                <a:path w="3809" h="998220">
                  <a:moveTo>
                    <a:pt x="3602" y="654086"/>
                  </a:moveTo>
                  <a:lnTo>
                    <a:pt x="3602" y="671866"/>
                  </a:lnTo>
                </a:path>
                <a:path w="3809" h="998220">
                  <a:moveTo>
                    <a:pt x="0" y="671866"/>
                  </a:moveTo>
                  <a:lnTo>
                    <a:pt x="0" y="654086"/>
                  </a:lnTo>
                </a:path>
                <a:path w="3809" h="998220">
                  <a:moveTo>
                    <a:pt x="3602" y="565890"/>
                  </a:moveTo>
                  <a:lnTo>
                    <a:pt x="3602" y="623606"/>
                  </a:lnTo>
                </a:path>
                <a:path w="3809" h="998220">
                  <a:moveTo>
                    <a:pt x="0" y="623606"/>
                  </a:moveTo>
                  <a:lnTo>
                    <a:pt x="0" y="567219"/>
                  </a:lnTo>
                </a:path>
                <a:path w="3809" h="998220">
                  <a:moveTo>
                    <a:pt x="3602" y="377"/>
                  </a:moveTo>
                  <a:lnTo>
                    <a:pt x="3602" y="28699"/>
                  </a:lnTo>
                </a:path>
                <a:path w="3809" h="998220">
                  <a:moveTo>
                    <a:pt x="0" y="28246"/>
                  </a:moveTo>
                  <a:lnTo>
                    <a:pt x="0" y="0"/>
                  </a:lnTo>
                </a:path>
              </a:pathLst>
            </a:custGeom>
            <a:ln w="3175">
              <a:solidFill>
                <a:srgbClr val="757378"/>
              </a:solidFill>
            </a:ln>
          </p:spPr>
          <p:txBody>
            <a:bodyPr wrap="square" lIns="0" tIns="0" rIns="0" bIns="0" rtlCol="0"/>
            <a:lstStyle/>
            <a:p>
              <a:endParaRPr lang="fr-FR" noProof="0" dirty="0"/>
            </a:p>
          </p:txBody>
        </p:sp>
        <p:sp>
          <p:nvSpPr>
            <p:cNvPr id="8024" name="object 8024"/>
            <p:cNvSpPr/>
            <p:nvPr/>
          </p:nvSpPr>
          <p:spPr>
            <a:xfrm>
              <a:off x="8979865" y="5364187"/>
              <a:ext cx="1905" cy="996315"/>
            </a:xfrm>
            <a:custGeom>
              <a:avLst/>
              <a:gdLst/>
              <a:ahLst/>
              <a:cxnLst/>
              <a:rect l="l" t="t" r="r" b="b"/>
              <a:pathLst>
                <a:path w="1904" h="996314">
                  <a:moveTo>
                    <a:pt x="1676" y="564718"/>
                  </a:moveTo>
                  <a:lnTo>
                    <a:pt x="0" y="565340"/>
                  </a:lnTo>
                  <a:lnTo>
                    <a:pt x="0" y="996022"/>
                  </a:lnTo>
                  <a:lnTo>
                    <a:pt x="1676" y="996022"/>
                  </a:lnTo>
                  <a:lnTo>
                    <a:pt x="1676" y="564718"/>
                  </a:lnTo>
                  <a:close/>
                </a:path>
                <a:path w="1904" h="996314">
                  <a:moveTo>
                    <a:pt x="1676" y="0"/>
                  </a:moveTo>
                  <a:lnTo>
                    <a:pt x="0" y="0"/>
                  </a:lnTo>
                  <a:lnTo>
                    <a:pt x="0" y="28143"/>
                  </a:lnTo>
                  <a:lnTo>
                    <a:pt x="1676" y="28143"/>
                  </a:lnTo>
                  <a:lnTo>
                    <a:pt x="1676" y="0"/>
                  </a:lnTo>
                  <a:close/>
                </a:path>
              </a:pathLst>
            </a:custGeom>
            <a:solidFill>
              <a:srgbClr val="747377"/>
            </a:solidFill>
          </p:spPr>
          <p:txBody>
            <a:bodyPr wrap="square" lIns="0" tIns="0" rIns="0" bIns="0" rtlCol="0"/>
            <a:lstStyle/>
            <a:p>
              <a:endParaRPr lang="fr-FR" noProof="0" dirty="0"/>
            </a:p>
          </p:txBody>
        </p:sp>
        <p:sp>
          <p:nvSpPr>
            <p:cNvPr id="8025" name="object 8025"/>
            <p:cNvSpPr/>
            <p:nvPr/>
          </p:nvSpPr>
          <p:spPr>
            <a:xfrm>
              <a:off x="8979868" y="5364003"/>
              <a:ext cx="1905" cy="996950"/>
            </a:xfrm>
            <a:custGeom>
              <a:avLst/>
              <a:gdLst/>
              <a:ahLst/>
              <a:cxnLst/>
              <a:rect l="l" t="t" r="r" b="b"/>
              <a:pathLst>
                <a:path w="1904" h="996950">
                  <a:moveTo>
                    <a:pt x="1681" y="792138"/>
                  </a:moveTo>
                  <a:lnTo>
                    <a:pt x="1681" y="996196"/>
                  </a:lnTo>
                </a:path>
                <a:path w="1904" h="996950">
                  <a:moveTo>
                    <a:pt x="0" y="996709"/>
                  </a:moveTo>
                  <a:lnTo>
                    <a:pt x="0" y="792138"/>
                  </a:lnTo>
                </a:path>
                <a:path w="1904" h="996950">
                  <a:moveTo>
                    <a:pt x="1681" y="691808"/>
                  </a:moveTo>
                  <a:lnTo>
                    <a:pt x="1681" y="792138"/>
                  </a:lnTo>
                </a:path>
                <a:path w="1904" h="996950">
                  <a:moveTo>
                    <a:pt x="0" y="792138"/>
                  </a:moveTo>
                  <a:lnTo>
                    <a:pt x="0" y="691808"/>
                  </a:lnTo>
                </a:path>
                <a:path w="1904" h="996950">
                  <a:moveTo>
                    <a:pt x="1681" y="623228"/>
                  </a:moveTo>
                  <a:lnTo>
                    <a:pt x="1681" y="653708"/>
                  </a:lnTo>
                </a:path>
                <a:path w="1904" h="996950">
                  <a:moveTo>
                    <a:pt x="0" y="653708"/>
                  </a:moveTo>
                  <a:lnTo>
                    <a:pt x="0" y="623228"/>
                  </a:lnTo>
                </a:path>
                <a:path w="1904" h="996950">
                  <a:moveTo>
                    <a:pt x="1681" y="671488"/>
                  </a:moveTo>
                  <a:lnTo>
                    <a:pt x="1681" y="691808"/>
                  </a:lnTo>
                </a:path>
                <a:path w="1904" h="996950">
                  <a:moveTo>
                    <a:pt x="0" y="691808"/>
                  </a:moveTo>
                  <a:lnTo>
                    <a:pt x="0" y="671488"/>
                  </a:lnTo>
                </a:path>
                <a:path w="1904" h="996950">
                  <a:moveTo>
                    <a:pt x="1681" y="653708"/>
                  </a:moveTo>
                  <a:lnTo>
                    <a:pt x="1681" y="671488"/>
                  </a:lnTo>
                </a:path>
                <a:path w="1904" h="996950">
                  <a:moveTo>
                    <a:pt x="0" y="671488"/>
                  </a:moveTo>
                  <a:lnTo>
                    <a:pt x="0" y="653708"/>
                  </a:lnTo>
                </a:path>
                <a:path w="1904" h="996950">
                  <a:moveTo>
                    <a:pt x="1681" y="564892"/>
                  </a:moveTo>
                  <a:lnTo>
                    <a:pt x="1681" y="623228"/>
                  </a:lnTo>
                </a:path>
                <a:path w="1904" h="996950">
                  <a:moveTo>
                    <a:pt x="0" y="623228"/>
                  </a:moveTo>
                  <a:lnTo>
                    <a:pt x="0" y="565512"/>
                  </a:lnTo>
                </a:path>
                <a:path w="1904" h="996950">
                  <a:moveTo>
                    <a:pt x="1681" y="176"/>
                  </a:moveTo>
                  <a:lnTo>
                    <a:pt x="1681" y="28532"/>
                  </a:lnTo>
                </a:path>
                <a:path w="1904" h="996950">
                  <a:moveTo>
                    <a:pt x="0" y="28321"/>
                  </a:moveTo>
                  <a:lnTo>
                    <a:pt x="0" y="0"/>
                  </a:lnTo>
                </a:path>
              </a:pathLst>
            </a:custGeom>
            <a:ln w="3175">
              <a:solidFill>
                <a:srgbClr val="747377"/>
              </a:solidFill>
            </a:ln>
          </p:spPr>
          <p:txBody>
            <a:bodyPr wrap="square" lIns="0" tIns="0" rIns="0" bIns="0" rtlCol="0"/>
            <a:lstStyle/>
            <a:p>
              <a:endParaRPr lang="fr-FR" noProof="0" dirty="0"/>
            </a:p>
          </p:txBody>
        </p:sp>
        <p:sp>
          <p:nvSpPr>
            <p:cNvPr id="8026" name="object 8026"/>
            <p:cNvSpPr/>
            <p:nvPr/>
          </p:nvSpPr>
          <p:spPr>
            <a:xfrm>
              <a:off x="8981542" y="5364568"/>
              <a:ext cx="3810" cy="995680"/>
            </a:xfrm>
            <a:custGeom>
              <a:avLst/>
              <a:gdLst/>
              <a:ahLst/>
              <a:cxnLst/>
              <a:rect l="l" t="t" r="r" b="b"/>
              <a:pathLst>
                <a:path w="3809" h="995679">
                  <a:moveTo>
                    <a:pt x="3606" y="563003"/>
                  </a:moveTo>
                  <a:lnTo>
                    <a:pt x="0" y="564337"/>
                  </a:lnTo>
                  <a:lnTo>
                    <a:pt x="0" y="995641"/>
                  </a:lnTo>
                  <a:lnTo>
                    <a:pt x="3606" y="994537"/>
                  </a:lnTo>
                  <a:lnTo>
                    <a:pt x="3606" y="563003"/>
                  </a:lnTo>
                  <a:close/>
                </a:path>
                <a:path w="3809" h="995679">
                  <a:moveTo>
                    <a:pt x="3606" y="0"/>
                  </a:moveTo>
                  <a:lnTo>
                    <a:pt x="0" y="0"/>
                  </a:lnTo>
                  <a:lnTo>
                    <a:pt x="0" y="27978"/>
                  </a:lnTo>
                  <a:lnTo>
                    <a:pt x="3606" y="28422"/>
                  </a:lnTo>
                  <a:lnTo>
                    <a:pt x="3606" y="0"/>
                  </a:lnTo>
                  <a:close/>
                </a:path>
              </a:pathLst>
            </a:custGeom>
            <a:solidFill>
              <a:srgbClr val="747377"/>
            </a:solidFill>
          </p:spPr>
          <p:txBody>
            <a:bodyPr wrap="square" lIns="0" tIns="0" rIns="0" bIns="0" rtlCol="0"/>
            <a:lstStyle/>
            <a:p>
              <a:endParaRPr lang="fr-FR" noProof="0" dirty="0"/>
            </a:p>
          </p:txBody>
        </p:sp>
        <p:sp>
          <p:nvSpPr>
            <p:cNvPr id="8027" name="object 8027"/>
            <p:cNvSpPr/>
            <p:nvPr/>
          </p:nvSpPr>
          <p:spPr>
            <a:xfrm>
              <a:off x="8981549" y="5364179"/>
              <a:ext cx="3810" cy="996315"/>
            </a:xfrm>
            <a:custGeom>
              <a:avLst/>
              <a:gdLst/>
              <a:ahLst/>
              <a:cxnLst/>
              <a:rect l="l" t="t" r="r" b="b"/>
              <a:pathLst>
                <a:path w="3809" h="996314">
                  <a:moveTo>
                    <a:pt x="3602" y="791962"/>
                  </a:moveTo>
                  <a:lnTo>
                    <a:pt x="3602" y="994922"/>
                  </a:lnTo>
                </a:path>
                <a:path w="3809" h="996314">
                  <a:moveTo>
                    <a:pt x="0" y="996020"/>
                  </a:moveTo>
                  <a:lnTo>
                    <a:pt x="0" y="791962"/>
                  </a:lnTo>
                </a:path>
                <a:path w="3809" h="996314">
                  <a:moveTo>
                    <a:pt x="3602" y="691632"/>
                  </a:moveTo>
                  <a:lnTo>
                    <a:pt x="3602" y="791962"/>
                  </a:lnTo>
                </a:path>
                <a:path w="3809" h="996314">
                  <a:moveTo>
                    <a:pt x="0" y="791962"/>
                  </a:moveTo>
                  <a:lnTo>
                    <a:pt x="0" y="691632"/>
                  </a:lnTo>
                </a:path>
                <a:path w="3809" h="996314">
                  <a:moveTo>
                    <a:pt x="3602" y="623052"/>
                  </a:moveTo>
                  <a:lnTo>
                    <a:pt x="3602" y="653532"/>
                  </a:lnTo>
                </a:path>
                <a:path w="3809" h="996314">
                  <a:moveTo>
                    <a:pt x="0" y="653532"/>
                  </a:moveTo>
                  <a:lnTo>
                    <a:pt x="0" y="623052"/>
                  </a:lnTo>
                </a:path>
                <a:path w="3809" h="996314">
                  <a:moveTo>
                    <a:pt x="3602" y="671312"/>
                  </a:moveTo>
                  <a:lnTo>
                    <a:pt x="3602" y="691632"/>
                  </a:lnTo>
                </a:path>
                <a:path w="3809" h="996314">
                  <a:moveTo>
                    <a:pt x="0" y="691632"/>
                  </a:moveTo>
                  <a:lnTo>
                    <a:pt x="0" y="671312"/>
                  </a:lnTo>
                </a:path>
                <a:path w="3809" h="996314">
                  <a:moveTo>
                    <a:pt x="3602" y="653532"/>
                  </a:moveTo>
                  <a:lnTo>
                    <a:pt x="3602" y="671312"/>
                  </a:lnTo>
                </a:path>
                <a:path w="3809" h="996314">
                  <a:moveTo>
                    <a:pt x="0" y="671312"/>
                  </a:moveTo>
                  <a:lnTo>
                    <a:pt x="0" y="653532"/>
                  </a:lnTo>
                </a:path>
                <a:path w="3809" h="996314">
                  <a:moveTo>
                    <a:pt x="3602" y="563386"/>
                  </a:moveTo>
                  <a:lnTo>
                    <a:pt x="3602" y="623052"/>
                  </a:lnTo>
                </a:path>
                <a:path w="3809" h="996314">
                  <a:moveTo>
                    <a:pt x="0" y="623052"/>
                  </a:moveTo>
                  <a:lnTo>
                    <a:pt x="0" y="564715"/>
                  </a:lnTo>
                </a:path>
                <a:path w="3809" h="996314">
                  <a:moveTo>
                    <a:pt x="3602" y="377"/>
                  </a:moveTo>
                  <a:lnTo>
                    <a:pt x="3602" y="28808"/>
                  </a:lnTo>
                </a:path>
                <a:path w="3809" h="996314">
                  <a:moveTo>
                    <a:pt x="0" y="28356"/>
                  </a:moveTo>
                  <a:lnTo>
                    <a:pt x="0" y="0"/>
                  </a:lnTo>
                </a:path>
              </a:pathLst>
            </a:custGeom>
            <a:ln w="3175">
              <a:solidFill>
                <a:srgbClr val="747377"/>
              </a:solidFill>
            </a:ln>
          </p:spPr>
          <p:txBody>
            <a:bodyPr wrap="square" lIns="0" tIns="0" rIns="0" bIns="0" rtlCol="0"/>
            <a:lstStyle/>
            <a:p>
              <a:endParaRPr lang="fr-FR" noProof="0" dirty="0"/>
            </a:p>
          </p:txBody>
        </p:sp>
        <p:sp>
          <p:nvSpPr>
            <p:cNvPr id="8028" name="object 8028"/>
            <p:cNvSpPr/>
            <p:nvPr/>
          </p:nvSpPr>
          <p:spPr>
            <a:xfrm>
              <a:off x="8985149" y="5364937"/>
              <a:ext cx="3810" cy="994410"/>
            </a:xfrm>
            <a:custGeom>
              <a:avLst/>
              <a:gdLst/>
              <a:ahLst/>
              <a:cxnLst/>
              <a:rect l="l" t="t" r="r" b="b"/>
              <a:pathLst>
                <a:path w="3809" h="994410">
                  <a:moveTo>
                    <a:pt x="3594" y="561301"/>
                  </a:moveTo>
                  <a:lnTo>
                    <a:pt x="0" y="562635"/>
                  </a:lnTo>
                  <a:lnTo>
                    <a:pt x="0" y="994168"/>
                  </a:lnTo>
                  <a:lnTo>
                    <a:pt x="3594" y="993076"/>
                  </a:lnTo>
                  <a:lnTo>
                    <a:pt x="3594" y="561301"/>
                  </a:lnTo>
                  <a:close/>
                </a:path>
                <a:path w="3809" h="994410">
                  <a:moveTo>
                    <a:pt x="3594" y="0"/>
                  </a:moveTo>
                  <a:lnTo>
                    <a:pt x="0" y="0"/>
                  </a:lnTo>
                  <a:lnTo>
                    <a:pt x="0" y="28054"/>
                  </a:lnTo>
                  <a:lnTo>
                    <a:pt x="3594" y="28511"/>
                  </a:lnTo>
                  <a:lnTo>
                    <a:pt x="3594" y="0"/>
                  </a:lnTo>
                  <a:close/>
                </a:path>
              </a:pathLst>
            </a:custGeom>
            <a:solidFill>
              <a:srgbClr val="747377"/>
            </a:solidFill>
          </p:spPr>
          <p:txBody>
            <a:bodyPr wrap="square" lIns="0" tIns="0" rIns="0" bIns="0" rtlCol="0"/>
            <a:lstStyle/>
            <a:p>
              <a:endParaRPr lang="fr-FR" noProof="0" dirty="0"/>
            </a:p>
          </p:txBody>
        </p:sp>
        <p:sp>
          <p:nvSpPr>
            <p:cNvPr id="8029" name="object 8029"/>
            <p:cNvSpPr/>
            <p:nvPr/>
          </p:nvSpPr>
          <p:spPr>
            <a:xfrm>
              <a:off x="8985152" y="5364557"/>
              <a:ext cx="3810" cy="995044"/>
            </a:xfrm>
            <a:custGeom>
              <a:avLst/>
              <a:gdLst/>
              <a:ahLst/>
              <a:cxnLst/>
              <a:rect l="l" t="t" r="r" b="b"/>
              <a:pathLst>
                <a:path w="3809" h="995045">
                  <a:moveTo>
                    <a:pt x="3602" y="791584"/>
                  </a:moveTo>
                  <a:lnTo>
                    <a:pt x="3602" y="993447"/>
                  </a:lnTo>
                </a:path>
                <a:path w="3809" h="995045">
                  <a:moveTo>
                    <a:pt x="0" y="994544"/>
                  </a:moveTo>
                  <a:lnTo>
                    <a:pt x="0" y="791584"/>
                  </a:lnTo>
                </a:path>
                <a:path w="3809" h="995045">
                  <a:moveTo>
                    <a:pt x="3602" y="691254"/>
                  </a:moveTo>
                  <a:lnTo>
                    <a:pt x="3602" y="791584"/>
                  </a:lnTo>
                </a:path>
                <a:path w="3809" h="995045">
                  <a:moveTo>
                    <a:pt x="0" y="791584"/>
                  </a:moveTo>
                  <a:lnTo>
                    <a:pt x="0" y="691254"/>
                  </a:lnTo>
                </a:path>
                <a:path w="3809" h="995045">
                  <a:moveTo>
                    <a:pt x="3602" y="622674"/>
                  </a:moveTo>
                  <a:lnTo>
                    <a:pt x="3602" y="653154"/>
                  </a:lnTo>
                </a:path>
                <a:path w="3809" h="995045">
                  <a:moveTo>
                    <a:pt x="0" y="653154"/>
                  </a:moveTo>
                  <a:lnTo>
                    <a:pt x="0" y="622674"/>
                  </a:lnTo>
                </a:path>
                <a:path w="3809" h="995045">
                  <a:moveTo>
                    <a:pt x="3602" y="670934"/>
                  </a:moveTo>
                  <a:lnTo>
                    <a:pt x="3602" y="691254"/>
                  </a:lnTo>
                </a:path>
                <a:path w="3809" h="995045">
                  <a:moveTo>
                    <a:pt x="0" y="691254"/>
                  </a:moveTo>
                  <a:lnTo>
                    <a:pt x="0" y="670934"/>
                  </a:lnTo>
                </a:path>
                <a:path w="3809" h="995045">
                  <a:moveTo>
                    <a:pt x="3602" y="653154"/>
                  </a:moveTo>
                  <a:lnTo>
                    <a:pt x="3602" y="670934"/>
                  </a:lnTo>
                </a:path>
                <a:path w="3809" h="995045">
                  <a:moveTo>
                    <a:pt x="0" y="670934"/>
                  </a:moveTo>
                  <a:lnTo>
                    <a:pt x="0" y="653154"/>
                  </a:lnTo>
                </a:path>
                <a:path w="3809" h="995045">
                  <a:moveTo>
                    <a:pt x="3602" y="561679"/>
                  </a:moveTo>
                  <a:lnTo>
                    <a:pt x="3602" y="622674"/>
                  </a:lnTo>
                </a:path>
                <a:path w="3809" h="995045">
                  <a:moveTo>
                    <a:pt x="0" y="622674"/>
                  </a:moveTo>
                  <a:lnTo>
                    <a:pt x="0" y="563008"/>
                  </a:lnTo>
                </a:path>
                <a:path w="3809" h="995045">
                  <a:moveTo>
                    <a:pt x="3602" y="377"/>
                  </a:moveTo>
                  <a:lnTo>
                    <a:pt x="3602" y="28883"/>
                  </a:lnTo>
                </a:path>
                <a:path w="3809" h="995045">
                  <a:moveTo>
                    <a:pt x="0" y="28430"/>
                  </a:moveTo>
                  <a:lnTo>
                    <a:pt x="0" y="0"/>
                  </a:lnTo>
                </a:path>
              </a:pathLst>
            </a:custGeom>
            <a:ln w="3175">
              <a:solidFill>
                <a:srgbClr val="747377"/>
              </a:solidFill>
            </a:ln>
          </p:spPr>
          <p:txBody>
            <a:bodyPr wrap="square" lIns="0" tIns="0" rIns="0" bIns="0" rtlCol="0"/>
            <a:lstStyle/>
            <a:p>
              <a:endParaRPr lang="fr-FR" noProof="0" dirty="0"/>
            </a:p>
          </p:txBody>
        </p:sp>
        <p:sp>
          <p:nvSpPr>
            <p:cNvPr id="8030" name="object 8030"/>
            <p:cNvSpPr/>
            <p:nvPr/>
          </p:nvSpPr>
          <p:spPr>
            <a:xfrm>
              <a:off x="8988742" y="5365318"/>
              <a:ext cx="3810" cy="992505"/>
            </a:xfrm>
            <a:custGeom>
              <a:avLst/>
              <a:gdLst/>
              <a:ahLst/>
              <a:cxnLst/>
              <a:rect l="l" t="t" r="r" b="b"/>
              <a:pathLst>
                <a:path w="3809" h="992504">
                  <a:moveTo>
                    <a:pt x="3606" y="560489"/>
                  </a:moveTo>
                  <a:lnTo>
                    <a:pt x="0" y="560489"/>
                  </a:lnTo>
                  <a:lnTo>
                    <a:pt x="0" y="991082"/>
                  </a:lnTo>
                  <a:lnTo>
                    <a:pt x="0" y="992225"/>
                  </a:lnTo>
                  <a:lnTo>
                    <a:pt x="3416" y="992225"/>
                  </a:lnTo>
                  <a:lnTo>
                    <a:pt x="3416" y="991082"/>
                  </a:lnTo>
                  <a:lnTo>
                    <a:pt x="3606" y="991082"/>
                  </a:lnTo>
                  <a:lnTo>
                    <a:pt x="3606" y="560489"/>
                  </a:lnTo>
                  <a:close/>
                </a:path>
                <a:path w="3809" h="992504">
                  <a:moveTo>
                    <a:pt x="3606" y="0"/>
                  </a:moveTo>
                  <a:lnTo>
                    <a:pt x="0" y="0"/>
                  </a:lnTo>
                  <a:lnTo>
                    <a:pt x="0" y="28130"/>
                  </a:lnTo>
                  <a:lnTo>
                    <a:pt x="3606" y="28587"/>
                  </a:lnTo>
                  <a:lnTo>
                    <a:pt x="3606" y="0"/>
                  </a:lnTo>
                  <a:close/>
                </a:path>
              </a:pathLst>
            </a:custGeom>
            <a:solidFill>
              <a:srgbClr val="747377"/>
            </a:solidFill>
          </p:spPr>
          <p:txBody>
            <a:bodyPr wrap="square" lIns="0" tIns="0" rIns="0" bIns="0" rtlCol="0"/>
            <a:lstStyle/>
            <a:p>
              <a:endParaRPr lang="fr-FR" noProof="0" dirty="0"/>
            </a:p>
          </p:txBody>
        </p:sp>
        <p:sp>
          <p:nvSpPr>
            <p:cNvPr id="8031" name="object 8031"/>
            <p:cNvSpPr/>
            <p:nvPr/>
          </p:nvSpPr>
          <p:spPr>
            <a:xfrm>
              <a:off x="8988755" y="5364936"/>
              <a:ext cx="3810" cy="29209"/>
            </a:xfrm>
            <a:custGeom>
              <a:avLst/>
              <a:gdLst/>
              <a:ahLst/>
              <a:cxnLst/>
              <a:rect l="l" t="t" r="r" b="b"/>
              <a:pathLst>
                <a:path w="3809" h="29210">
                  <a:moveTo>
                    <a:pt x="3602" y="377"/>
                  </a:moveTo>
                  <a:lnTo>
                    <a:pt x="3602" y="28958"/>
                  </a:lnTo>
                </a:path>
                <a:path w="3809" h="29210">
                  <a:moveTo>
                    <a:pt x="0" y="28505"/>
                  </a:moveTo>
                  <a:lnTo>
                    <a:pt x="0" y="0"/>
                  </a:lnTo>
                </a:path>
              </a:pathLst>
            </a:custGeom>
            <a:ln w="3175">
              <a:solidFill>
                <a:srgbClr val="747377"/>
              </a:solidFill>
            </a:ln>
          </p:spPr>
          <p:txBody>
            <a:bodyPr wrap="square" lIns="0" tIns="0" rIns="0" bIns="0" rtlCol="0"/>
            <a:lstStyle/>
            <a:p>
              <a:endParaRPr lang="fr-FR" noProof="0" dirty="0"/>
            </a:p>
          </p:txBody>
        </p:sp>
        <p:sp>
          <p:nvSpPr>
            <p:cNvPr id="8032" name="object 8032"/>
            <p:cNvSpPr/>
            <p:nvPr/>
          </p:nvSpPr>
          <p:spPr>
            <a:xfrm>
              <a:off x="8992349" y="5365521"/>
              <a:ext cx="2540" cy="991235"/>
            </a:xfrm>
            <a:custGeom>
              <a:avLst/>
              <a:gdLst/>
              <a:ahLst/>
              <a:cxnLst/>
              <a:rect l="l" t="t" r="r" b="b"/>
              <a:pathLst>
                <a:path w="2540" h="991235">
                  <a:moveTo>
                    <a:pt x="1917" y="558546"/>
                  </a:moveTo>
                  <a:lnTo>
                    <a:pt x="0" y="559371"/>
                  </a:lnTo>
                  <a:lnTo>
                    <a:pt x="0" y="990803"/>
                  </a:lnTo>
                  <a:lnTo>
                    <a:pt x="1917" y="990803"/>
                  </a:lnTo>
                  <a:lnTo>
                    <a:pt x="1917" y="558546"/>
                  </a:lnTo>
                  <a:close/>
                </a:path>
                <a:path w="2540" h="991235">
                  <a:moveTo>
                    <a:pt x="1917" y="0"/>
                  </a:moveTo>
                  <a:lnTo>
                    <a:pt x="0" y="0"/>
                  </a:lnTo>
                  <a:lnTo>
                    <a:pt x="0" y="28384"/>
                  </a:lnTo>
                  <a:lnTo>
                    <a:pt x="1917" y="28384"/>
                  </a:lnTo>
                  <a:lnTo>
                    <a:pt x="1917" y="0"/>
                  </a:lnTo>
                  <a:close/>
                </a:path>
              </a:pathLst>
            </a:custGeom>
            <a:solidFill>
              <a:srgbClr val="747177"/>
            </a:solidFill>
          </p:spPr>
          <p:txBody>
            <a:bodyPr wrap="square" lIns="0" tIns="0" rIns="0" bIns="0" rtlCol="0"/>
            <a:lstStyle/>
            <a:p>
              <a:endParaRPr lang="fr-FR" noProof="0" dirty="0"/>
            </a:p>
          </p:txBody>
        </p:sp>
        <p:sp>
          <p:nvSpPr>
            <p:cNvPr id="8033" name="object 8033"/>
            <p:cNvSpPr/>
            <p:nvPr/>
          </p:nvSpPr>
          <p:spPr>
            <a:xfrm>
              <a:off x="8992358" y="5365313"/>
              <a:ext cx="2540" cy="991869"/>
            </a:xfrm>
            <a:custGeom>
              <a:avLst/>
              <a:gdLst/>
              <a:ahLst/>
              <a:cxnLst/>
              <a:rect l="l" t="t" r="r" b="b"/>
              <a:pathLst>
                <a:path w="2540" h="991870">
                  <a:moveTo>
                    <a:pt x="1921" y="790828"/>
                  </a:moveTo>
                  <a:lnTo>
                    <a:pt x="1921" y="991007"/>
                  </a:lnTo>
                </a:path>
                <a:path w="2540" h="991870">
                  <a:moveTo>
                    <a:pt x="0" y="991593"/>
                  </a:moveTo>
                  <a:lnTo>
                    <a:pt x="0" y="790828"/>
                  </a:lnTo>
                </a:path>
                <a:path w="2540" h="991870">
                  <a:moveTo>
                    <a:pt x="1921" y="690498"/>
                  </a:moveTo>
                  <a:lnTo>
                    <a:pt x="1921" y="790828"/>
                  </a:lnTo>
                </a:path>
                <a:path w="2540" h="991870">
                  <a:moveTo>
                    <a:pt x="0" y="790828"/>
                  </a:moveTo>
                  <a:lnTo>
                    <a:pt x="0" y="690498"/>
                  </a:lnTo>
                </a:path>
                <a:path w="2540" h="991870">
                  <a:moveTo>
                    <a:pt x="1921" y="621918"/>
                  </a:moveTo>
                  <a:lnTo>
                    <a:pt x="1921" y="652398"/>
                  </a:lnTo>
                </a:path>
                <a:path w="2540" h="991870">
                  <a:moveTo>
                    <a:pt x="0" y="652398"/>
                  </a:moveTo>
                  <a:lnTo>
                    <a:pt x="0" y="621918"/>
                  </a:lnTo>
                </a:path>
                <a:path w="2540" h="991870">
                  <a:moveTo>
                    <a:pt x="1921" y="670178"/>
                  </a:moveTo>
                  <a:lnTo>
                    <a:pt x="1921" y="690498"/>
                  </a:lnTo>
                </a:path>
                <a:path w="2540" h="991870">
                  <a:moveTo>
                    <a:pt x="0" y="690498"/>
                  </a:moveTo>
                  <a:lnTo>
                    <a:pt x="0" y="670178"/>
                  </a:lnTo>
                </a:path>
                <a:path w="2540" h="991870">
                  <a:moveTo>
                    <a:pt x="1921" y="652398"/>
                  </a:moveTo>
                  <a:lnTo>
                    <a:pt x="1921" y="670178"/>
                  </a:lnTo>
                </a:path>
                <a:path w="2540" h="991870">
                  <a:moveTo>
                    <a:pt x="0" y="670178"/>
                  </a:moveTo>
                  <a:lnTo>
                    <a:pt x="0" y="652398"/>
                  </a:lnTo>
                </a:path>
                <a:path w="2540" h="991870">
                  <a:moveTo>
                    <a:pt x="1921" y="558747"/>
                  </a:moveTo>
                  <a:lnTo>
                    <a:pt x="1921" y="621918"/>
                  </a:lnTo>
                </a:path>
                <a:path w="2540" h="991870">
                  <a:moveTo>
                    <a:pt x="0" y="621918"/>
                  </a:moveTo>
                  <a:lnTo>
                    <a:pt x="0" y="559577"/>
                  </a:lnTo>
                </a:path>
                <a:path w="2540" h="991870">
                  <a:moveTo>
                    <a:pt x="1921" y="201"/>
                  </a:moveTo>
                  <a:lnTo>
                    <a:pt x="1921" y="28821"/>
                  </a:lnTo>
                </a:path>
                <a:path w="2540" h="991870">
                  <a:moveTo>
                    <a:pt x="0" y="28580"/>
                  </a:moveTo>
                  <a:lnTo>
                    <a:pt x="0" y="0"/>
                  </a:lnTo>
                </a:path>
              </a:pathLst>
            </a:custGeom>
            <a:ln w="3175">
              <a:solidFill>
                <a:srgbClr val="747177"/>
              </a:solidFill>
            </a:ln>
          </p:spPr>
          <p:txBody>
            <a:bodyPr wrap="square" lIns="0" tIns="0" rIns="0" bIns="0" rtlCol="0"/>
            <a:lstStyle/>
            <a:p>
              <a:endParaRPr lang="fr-FR" noProof="0" dirty="0"/>
            </a:p>
          </p:txBody>
        </p:sp>
        <p:sp>
          <p:nvSpPr>
            <p:cNvPr id="8034" name="object 8034"/>
            <p:cNvSpPr/>
            <p:nvPr/>
          </p:nvSpPr>
          <p:spPr>
            <a:xfrm>
              <a:off x="8994267" y="5365902"/>
              <a:ext cx="3810" cy="990600"/>
            </a:xfrm>
            <a:custGeom>
              <a:avLst/>
              <a:gdLst/>
              <a:ahLst/>
              <a:cxnLst/>
              <a:rect l="l" t="t" r="r" b="b"/>
              <a:pathLst>
                <a:path w="3809" h="990600">
                  <a:moveTo>
                    <a:pt x="3606" y="556602"/>
                  </a:moveTo>
                  <a:lnTo>
                    <a:pt x="0" y="558165"/>
                  </a:lnTo>
                  <a:lnTo>
                    <a:pt x="0" y="990422"/>
                  </a:lnTo>
                  <a:lnTo>
                    <a:pt x="3606" y="989330"/>
                  </a:lnTo>
                  <a:lnTo>
                    <a:pt x="3606" y="556602"/>
                  </a:lnTo>
                  <a:close/>
                </a:path>
                <a:path w="3809" h="990600">
                  <a:moveTo>
                    <a:pt x="3606" y="0"/>
                  </a:moveTo>
                  <a:lnTo>
                    <a:pt x="0" y="0"/>
                  </a:lnTo>
                  <a:lnTo>
                    <a:pt x="0" y="28244"/>
                  </a:lnTo>
                  <a:lnTo>
                    <a:pt x="3606" y="28689"/>
                  </a:lnTo>
                  <a:lnTo>
                    <a:pt x="3606" y="0"/>
                  </a:lnTo>
                  <a:close/>
                </a:path>
              </a:pathLst>
            </a:custGeom>
            <a:solidFill>
              <a:srgbClr val="747177"/>
            </a:solidFill>
          </p:spPr>
          <p:txBody>
            <a:bodyPr wrap="square" lIns="0" tIns="0" rIns="0" bIns="0" rtlCol="0"/>
            <a:lstStyle/>
            <a:p>
              <a:endParaRPr lang="fr-FR" noProof="0" dirty="0"/>
            </a:p>
          </p:txBody>
        </p:sp>
        <p:sp>
          <p:nvSpPr>
            <p:cNvPr id="8035" name="object 8035"/>
            <p:cNvSpPr/>
            <p:nvPr/>
          </p:nvSpPr>
          <p:spPr>
            <a:xfrm>
              <a:off x="8994279" y="5365515"/>
              <a:ext cx="3810" cy="991235"/>
            </a:xfrm>
            <a:custGeom>
              <a:avLst/>
              <a:gdLst/>
              <a:ahLst/>
              <a:cxnLst/>
              <a:rect l="l" t="t" r="r" b="b"/>
              <a:pathLst>
                <a:path w="3809" h="991235">
                  <a:moveTo>
                    <a:pt x="3602" y="790626"/>
                  </a:moveTo>
                  <a:lnTo>
                    <a:pt x="3602" y="989708"/>
                  </a:lnTo>
                </a:path>
                <a:path w="3809" h="991235">
                  <a:moveTo>
                    <a:pt x="0" y="990806"/>
                  </a:moveTo>
                  <a:lnTo>
                    <a:pt x="0" y="790626"/>
                  </a:lnTo>
                </a:path>
                <a:path w="3809" h="991235">
                  <a:moveTo>
                    <a:pt x="3602" y="690296"/>
                  </a:moveTo>
                  <a:lnTo>
                    <a:pt x="3602" y="790626"/>
                  </a:lnTo>
                </a:path>
                <a:path w="3809" h="991235">
                  <a:moveTo>
                    <a:pt x="0" y="790626"/>
                  </a:moveTo>
                  <a:lnTo>
                    <a:pt x="0" y="690296"/>
                  </a:lnTo>
                </a:path>
                <a:path w="3809" h="991235">
                  <a:moveTo>
                    <a:pt x="3602" y="621716"/>
                  </a:moveTo>
                  <a:lnTo>
                    <a:pt x="3602" y="652196"/>
                  </a:lnTo>
                </a:path>
                <a:path w="3809" h="991235">
                  <a:moveTo>
                    <a:pt x="0" y="652196"/>
                  </a:moveTo>
                  <a:lnTo>
                    <a:pt x="0" y="621716"/>
                  </a:lnTo>
                </a:path>
                <a:path w="3809" h="991235">
                  <a:moveTo>
                    <a:pt x="3602" y="669976"/>
                  </a:moveTo>
                  <a:lnTo>
                    <a:pt x="3602" y="690296"/>
                  </a:lnTo>
                </a:path>
                <a:path w="3809" h="991235">
                  <a:moveTo>
                    <a:pt x="0" y="690296"/>
                  </a:moveTo>
                  <a:lnTo>
                    <a:pt x="0" y="669976"/>
                  </a:lnTo>
                </a:path>
                <a:path w="3809" h="991235">
                  <a:moveTo>
                    <a:pt x="3602" y="652196"/>
                  </a:moveTo>
                  <a:lnTo>
                    <a:pt x="3602" y="669976"/>
                  </a:lnTo>
                </a:path>
                <a:path w="3809" h="991235">
                  <a:moveTo>
                    <a:pt x="0" y="669976"/>
                  </a:moveTo>
                  <a:lnTo>
                    <a:pt x="0" y="652196"/>
                  </a:lnTo>
                </a:path>
                <a:path w="3809" h="991235">
                  <a:moveTo>
                    <a:pt x="3602" y="556989"/>
                  </a:moveTo>
                  <a:lnTo>
                    <a:pt x="3602" y="621716"/>
                  </a:lnTo>
                </a:path>
                <a:path w="3809" h="991235">
                  <a:moveTo>
                    <a:pt x="0" y="621716"/>
                  </a:moveTo>
                  <a:lnTo>
                    <a:pt x="0" y="558546"/>
                  </a:lnTo>
                </a:path>
                <a:path w="3809" h="991235">
                  <a:moveTo>
                    <a:pt x="3602" y="377"/>
                  </a:moveTo>
                  <a:lnTo>
                    <a:pt x="3602" y="29072"/>
                  </a:lnTo>
                </a:path>
                <a:path w="3809" h="991235">
                  <a:moveTo>
                    <a:pt x="0" y="28620"/>
                  </a:moveTo>
                  <a:lnTo>
                    <a:pt x="0" y="0"/>
                  </a:lnTo>
                </a:path>
              </a:pathLst>
            </a:custGeom>
            <a:ln w="3175">
              <a:solidFill>
                <a:srgbClr val="747177"/>
              </a:solidFill>
            </a:ln>
          </p:spPr>
          <p:txBody>
            <a:bodyPr wrap="square" lIns="0" tIns="0" rIns="0" bIns="0" rtlCol="0"/>
            <a:lstStyle/>
            <a:p>
              <a:endParaRPr lang="fr-FR" noProof="0" dirty="0"/>
            </a:p>
          </p:txBody>
        </p:sp>
        <p:sp>
          <p:nvSpPr>
            <p:cNvPr id="8036" name="object 8036"/>
            <p:cNvSpPr/>
            <p:nvPr/>
          </p:nvSpPr>
          <p:spPr>
            <a:xfrm>
              <a:off x="8997873" y="5366283"/>
              <a:ext cx="3810" cy="989330"/>
            </a:xfrm>
            <a:custGeom>
              <a:avLst/>
              <a:gdLst/>
              <a:ahLst/>
              <a:cxnLst/>
              <a:rect l="l" t="t" r="r" b="b"/>
              <a:pathLst>
                <a:path w="3809" h="989329">
                  <a:moveTo>
                    <a:pt x="3606" y="554672"/>
                  </a:moveTo>
                  <a:lnTo>
                    <a:pt x="0" y="556221"/>
                  </a:lnTo>
                  <a:lnTo>
                    <a:pt x="0" y="988949"/>
                  </a:lnTo>
                  <a:lnTo>
                    <a:pt x="3606" y="987844"/>
                  </a:lnTo>
                  <a:lnTo>
                    <a:pt x="3606" y="554672"/>
                  </a:lnTo>
                  <a:close/>
                </a:path>
                <a:path w="3809" h="989329">
                  <a:moveTo>
                    <a:pt x="3606" y="0"/>
                  </a:moveTo>
                  <a:lnTo>
                    <a:pt x="0" y="0"/>
                  </a:lnTo>
                  <a:lnTo>
                    <a:pt x="0" y="28308"/>
                  </a:lnTo>
                  <a:lnTo>
                    <a:pt x="3606" y="28765"/>
                  </a:lnTo>
                  <a:lnTo>
                    <a:pt x="3606" y="0"/>
                  </a:lnTo>
                  <a:close/>
                </a:path>
              </a:pathLst>
            </a:custGeom>
            <a:solidFill>
              <a:srgbClr val="747177"/>
            </a:solidFill>
          </p:spPr>
          <p:txBody>
            <a:bodyPr wrap="square" lIns="0" tIns="0" rIns="0" bIns="0" rtlCol="0"/>
            <a:lstStyle/>
            <a:p>
              <a:endParaRPr lang="fr-FR" noProof="0" dirty="0"/>
            </a:p>
          </p:txBody>
        </p:sp>
        <p:sp>
          <p:nvSpPr>
            <p:cNvPr id="8037" name="object 8037"/>
            <p:cNvSpPr/>
            <p:nvPr/>
          </p:nvSpPr>
          <p:spPr>
            <a:xfrm>
              <a:off x="8997882" y="5365893"/>
              <a:ext cx="3810" cy="989330"/>
            </a:xfrm>
            <a:custGeom>
              <a:avLst/>
              <a:gdLst/>
              <a:ahLst/>
              <a:cxnLst/>
              <a:rect l="l" t="t" r="r" b="b"/>
              <a:pathLst>
                <a:path w="3809" h="989329">
                  <a:moveTo>
                    <a:pt x="3602" y="790248"/>
                  </a:moveTo>
                  <a:lnTo>
                    <a:pt x="3602" y="988232"/>
                  </a:lnTo>
                </a:path>
                <a:path w="3809" h="989329">
                  <a:moveTo>
                    <a:pt x="0" y="989330"/>
                  </a:moveTo>
                  <a:lnTo>
                    <a:pt x="0" y="790248"/>
                  </a:lnTo>
                </a:path>
                <a:path w="3809" h="989329">
                  <a:moveTo>
                    <a:pt x="3602" y="689918"/>
                  </a:moveTo>
                  <a:lnTo>
                    <a:pt x="3602" y="790248"/>
                  </a:lnTo>
                </a:path>
                <a:path w="3809" h="989329">
                  <a:moveTo>
                    <a:pt x="0" y="790248"/>
                  </a:moveTo>
                  <a:lnTo>
                    <a:pt x="0" y="689918"/>
                  </a:lnTo>
                </a:path>
                <a:path w="3809" h="989329">
                  <a:moveTo>
                    <a:pt x="3602" y="621338"/>
                  </a:moveTo>
                  <a:lnTo>
                    <a:pt x="3602" y="651818"/>
                  </a:lnTo>
                </a:path>
                <a:path w="3809" h="989329">
                  <a:moveTo>
                    <a:pt x="0" y="651818"/>
                  </a:moveTo>
                  <a:lnTo>
                    <a:pt x="0" y="621338"/>
                  </a:lnTo>
                </a:path>
                <a:path w="3809" h="989329">
                  <a:moveTo>
                    <a:pt x="3602" y="669598"/>
                  </a:moveTo>
                  <a:lnTo>
                    <a:pt x="3602" y="689918"/>
                  </a:lnTo>
                </a:path>
                <a:path w="3809" h="989329">
                  <a:moveTo>
                    <a:pt x="0" y="689918"/>
                  </a:moveTo>
                  <a:lnTo>
                    <a:pt x="0" y="669598"/>
                  </a:lnTo>
                </a:path>
                <a:path w="3809" h="989329">
                  <a:moveTo>
                    <a:pt x="3602" y="651818"/>
                  </a:moveTo>
                  <a:lnTo>
                    <a:pt x="3602" y="669598"/>
                  </a:lnTo>
                </a:path>
                <a:path w="3809" h="989329">
                  <a:moveTo>
                    <a:pt x="0" y="669598"/>
                  </a:moveTo>
                  <a:lnTo>
                    <a:pt x="0" y="651818"/>
                  </a:lnTo>
                </a:path>
                <a:path w="3809" h="989329">
                  <a:moveTo>
                    <a:pt x="3602" y="555054"/>
                  </a:moveTo>
                  <a:lnTo>
                    <a:pt x="3602" y="621338"/>
                  </a:lnTo>
                </a:path>
                <a:path w="3809" h="989329">
                  <a:moveTo>
                    <a:pt x="0" y="621338"/>
                  </a:moveTo>
                  <a:lnTo>
                    <a:pt x="0" y="556611"/>
                  </a:lnTo>
                </a:path>
                <a:path w="3809" h="989329">
                  <a:moveTo>
                    <a:pt x="3602" y="377"/>
                  </a:moveTo>
                  <a:lnTo>
                    <a:pt x="3602" y="29147"/>
                  </a:lnTo>
                </a:path>
                <a:path w="3809" h="989329">
                  <a:moveTo>
                    <a:pt x="0" y="28694"/>
                  </a:moveTo>
                  <a:lnTo>
                    <a:pt x="0" y="0"/>
                  </a:lnTo>
                </a:path>
              </a:pathLst>
            </a:custGeom>
            <a:ln w="3175">
              <a:solidFill>
                <a:srgbClr val="747177"/>
              </a:solidFill>
            </a:ln>
          </p:spPr>
          <p:txBody>
            <a:bodyPr wrap="square" lIns="0" tIns="0" rIns="0" bIns="0" rtlCol="0"/>
            <a:lstStyle/>
            <a:p>
              <a:endParaRPr lang="fr-FR" noProof="0" dirty="0"/>
            </a:p>
          </p:txBody>
        </p:sp>
        <p:sp>
          <p:nvSpPr>
            <p:cNvPr id="8038" name="object 8038"/>
            <p:cNvSpPr/>
            <p:nvPr/>
          </p:nvSpPr>
          <p:spPr>
            <a:xfrm>
              <a:off x="9001480" y="5366448"/>
              <a:ext cx="1905" cy="987425"/>
            </a:xfrm>
            <a:custGeom>
              <a:avLst/>
              <a:gdLst/>
              <a:ahLst/>
              <a:cxnLst/>
              <a:rect l="l" t="t" r="r" b="b"/>
              <a:pathLst>
                <a:path w="1904" h="987425">
                  <a:moveTo>
                    <a:pt x="1676" y="553783"/>
                  </a:moveTo>
                  <a:lnTo>
                    <a:pt x="0" y="554507"/>
                  </a:lnTo>
                  <a:lnTo>
                    <a:pt x="0" y="987171"/>
                  </a:lnTo>
                  <a:lnTo>
                    <a:pt x="1676" y="987171"/>
                  </a:lnTo>
                  <a:lnTo>
                    <a:pt x="1676" y="553783"/>
                  </a:lnTo>
                  <a:close/>
                </a:path>
                <a:path w="1904" h="987425">
                  <a:moveTo>
                    <a:pt x="1676" y="0"/>
                  </a:moveTo>
                  <a:lnTo>
                    <a:pt x="0" y="0"/>
                  </a:lnTo>
                  <a:lnTo>
                    <a:pt x="0" y="28600"/>
                  </a:lnTo>
                  <a:lnTo>
                    <a:pt x="1676" y="28600"/>
                  </a:lnTo>
                  <a:lnTo>
                    <a:pt x="1676" y="0"/>
                  </a:lnTo>
                  <a:close/>
                </a:path>
              </a:pathLst>
            </a:custGeom>
            <a:solidFill>
              <a:srgbClr val="747177"/>
            </a:solidFill>
          </p:spPr>
          <p:txBody>
            <a:bodyPr wrap="square" lIns="0" tIns="0" rIns="0" bIns="0" rtlCol="0"/>
            <a:lstStyle/>
            <a:p>
              <a:endParaRPr lang="fr-FR" noProof="0" dirty="0"/>
            </a:p>
          </p:txBody>
        </p:sp>
        <p:sp>
          <p:nvSpPr>
            <p:cNvPr id="8039" name="object 8039"/>
            <p:cNvSpPr/>
            <p:nvPr/>
          </p:nvSpPr>
          <p:spPr>
            <a:xfrm>
              <a:off x="9001485" y="5366271"/>
              <a:ext cx="1905" cy="988060"/>
            </a:xfrm>
            <a:custGeom>
              <a:avLst/>
              <a:gdLst/>
              <a:ahLst/>
              <a:cxnLst/>
              <a:rect l="l" t="t" r="r" b="b"/>
              <a:pathLst>
                <a:path w="1904" h="988060">
                  <a:moveTo>
                    <a:pt x="1681" y="789870"/>
                  </a:moveTo>
                  <a:lnTo>
                    <a:pt x="1681" y="987342"/>
                  </a:lnTo>
                </a:path>
                <a:path w="1904" h="988060">
                  <a:moveTo>
                    <a:pt x="0" y="987854"/>
                  </a:moveTo>
                  <a:lnTo>
                    <a:pt x="0" y="789870"/>
                  </a:lnTo>
                </a:path>
                <a:path w="1904" h="988060">
                  <a:moveTo>
                    <a:pt x="1681" y="689540"/>
                  </a:moveTo>
                  <a:lnTo>
                    <a:pt x="1681" y="789870"/>
                  </a:lnTo>
                </a:path>
                <a:path w="1904" h="988060">
                  <a:moveTo>
                    <a:pt x="0" y="789870"/>
                  </a:moveTo>
                  <a:lnTo>
                    <a:pt x="0" y="689540"/>
                  </a:lnTo>
                </a:path>
                <a:path w="1904" h="988060">
                  <a:moveTo>
                    <a:pt x="1681" y="620960"/>
                  </a:moveTo>
                  <a:lnTo>
                    <a:pt x="1681" y="651440"/>
                  </a:lnTo>
                </a:path>
                <a:path w="1904" h="988060">
                  <a:moveTo>
                    <a:pt x="0" y="651440"/>
                  </a:moveTo>
                  <a:lnTo>
                    <a:pt x="0" y="620960"/>
                  </a:lnTo>
                </a:path>
                <a:path w="1904" h="988060">
                  <a:moveTo>
                    <a:pt x="1681" y="669220"/>
                  </a:moveTo>
                  <a:lnTo>
                    <a:pt x="1681" y="689540"/>
                  </a:lnTo>
                </a:path>
                <a:path w="1904" h="988060">
                  <a:moveTo>
                    <a:pt x="0" y="689540"/>
                  </a:moveTo>
                  <a:lnTo>
                    <a:pt x="0" y="669220"/>
                  </a:lnTo>
                </a:path>
                <a:path w="1904" h="988060">
                  <a:moveTo>
                    <a:pt x="1681" y="651440"/>
                  </a:moveTo>
                  <a:lnTo>
                    <a:pt x="1681" y="669220"/>
                  </a:lnTo>
                </a:path>
                <a:path w="1904" h="988060">
                  <a:moveTo>
                    <a:pt x="0" y="669220"/>
                  </a:moveTo>
                  <a:lnTo>
                    <a:pt x="0" y="651440"/>
                  </a:lnTo>
                </a:path>
                <a:path w="1904" h="988060">
                  <a:moveTo>
                    <a:pt x="1681" y="553949"/>
                  </a:moveTo>
                  <a:lnTo>
                    <a:pt x="1681" y="620960"/>
                  </a:lnTo>
                </a:path>
                <a:path w="1904" h="988060">
                  <a:moveTo>
                    <a:pt x="0" y="620960"/>
                  </a:moveTo>
                  <a:lnTo>
                    <a:pt x="0" y="554676"/>
                  </a:lnTo>
                </a:path>
                <a:path w="1904" h="988060">
                  <a:moveTo>
                    <a:pt x="1681" y="176"/>
                  </a:moveTo>
                  <a:lnTo>
                    <a:pt x="1681" y="28980"/>
                  </a:lnTo>
                </a:path>
                <a:path w="1904" h="988060">
                  <a:moveTo>
                    <a:pt x="0" y="28769"/>
                  </a:moveTo>
                  <a:lnTo>
                    <a:pt x="0" y="0"/>
                  </a:lnTo>
                </a:path>
              </a:pathLst>
            </a:custGeom>
            <a:ln w="3175">
              <a:solidFill>
                <a:srgbClr val="747177"/>
              </a:solidFill>
            </a:ln>
          </p:spPr>
          <p:txBody>
            <a:bodyPr wrap="square" lIns="0" tIns="0" rIns="0" bIns="0" rtlCol="0"/>
            <a:lstStyle/>
            <a:p>
              <a:endParaRPr lang="fr-FR" noProof="0" dirty="0"/>
            </a:p>
          </p:txBody>
        </p:sp>
        <p:sp>
          <p:nvSpPr>
            <p:cNvPr id="8040" name="object 8040"/>
            <p:cNvSpPr/>
            <p:nvPr/>
          </p:nvSpPr>
          <p:spPr>
            <a:xfrm>
              <a:off x="9003157" y="5366829"/>
              <a:ext cx="3810" cy="986790"/>
            </a:xfrm>
            <a:custGeom>
              <a:avLst/>
              <a:gdLst/>
              <a:ahLst/>
              <a:cxnLst/>
              <a:rect l="l" t="t" r="r" b="b"/>
              <a:pathLst>
                <a:path w="3809" h="986789">
                  <a:moveTo>
                    <a:pt x="3606" y="551840"/>
                  </a:moveTo>
                  <a:lnTo>
                    <a:pt x="0" y="553402"/>
                  </a:lnTo>
                  <a:lnTo>
                    <a:pt x="0" y="986790"/>
                  </a:lnTo>
                  <a:lnTo>
                    <a:pt x="3606" y="985697"/>
                  </a:lnTo>
                  <a:lnTo>
                    <a:pt x="3606" y="551840"/>
                  </a:lnTo>
                  <a:close/>
                </a:path>
                <a:path w="3809" h="986789">
                  <a:moveTo>
                    <a:pt x="3606" y="0"/>
                  </a:moveTo>
                  <a:lnTo>
                    <a:pt x="0" y="0"/>
                  </a:lnTo>
                  <a:lnTo>
                    <a:pt x="0" y="28422"/>
                  </a:lnTo>
                  <a:lnTo>
                    <a:pt x="3606" y="28879"/>
                  </a:lnTo>
                  <a:lnTo>
                    <a:pt x="3606" y="0"/>
                  </a:lnTo>
                  <a:close/>
                </a:path>
              </a:pathLst>
            </a:custGeom>
            <a:solidFill>
              <a:srgbClr val="737177"/>
            </a:solidFill>
          </p:spPr>
          <p:txBody>
            <a:bodyPr wrap="square" lIns="0" tIns="0" rIns="0" bIns="0" rtlCol="0"/>
            <a:lstStyle/>
            <a:p>
              <a:endParaRPr lang="fr-FR" noProof="0" dirty="0"/>
            </a:p>
          </p:txBody>
        </p:sp>
        <p:sp>
          <p:nvSpPr>
            <p:cNvPr id="8041" name="object 8041"/>
            <p:cNvSpPr/>
            <p:nvPr/>
          </p:nvSpPr>
          <p:spPr>
            <a:xfrm>
              <a:off x="9003166" y="5366448"/>
              <a:ext cx="3810" cy="987425"/>
            </a:xfrm>
            <a:custGeom>
              <a:avLst/>
              <a:gdLst/>
              <a:ahLst/>
              <a:cxnLst/>
              <a:rect l="l" t="t" r="r" b="b"/>
              <a:pathLst>
                <a:path w="3809" h="987425">
                  <a:moveTo>
                    <a:pt x="3602" y="789694"/>
                  </a:moveTo>
                  <a:lnTo>
                    <a:pt x="3602" y="986068"/>
                  </a:lnTo>
                </a:path>
                <a:path w="3809" h="987425">
                  <a:moveTo>
                    <a:pt x="0" y="987166"/>
                  </a:moveTo>
                  <a:lnTo>
                    <a:pt x="0" y="789694"/>
                  </a:lnTo>
                </a:path>
                <a:path w="3809" h="987425">
                  <a:moveTo>
                    <a:pt x="3602" y="689364"/>
                  </a:moveTo>
                  <a:lnTo>
                    <a:pt x="3602" y="789694"/>
                  </a:lnTo>
                </a:path>
                <a:path w="3809" h="987425">
                  <a:moveTo>
                    <a:pt x="0" y="789694"/>
                  </a:moveTo>
                  <a:lnTo>
                    <a:pt x="0" y="689364"/>
                  </a:lnTo>
                </a:path>
                <a:path w="3809" h="987425">
                  <a:moveTo>
                    <a:pt x="3602" y="620784"/>
                  </a:moveTo>
                  <a:lnTo>
                    <a:pt x="3602" y="651264"/>
                  </a:lnTo>
                </a:path>
                <a:path w="3809" h="987425">
                  <a:moveTo>
                    <a:pt x="0" y="651264"/>
                  </a:moveTo>
                  <a:lnTo>
                    <a:pt x="0" y="620784"/>
                  </a:lnTo>
                </a:path>
                <a:path w="3809" h="987425">
                  <a:moveTo>
                    <a:pt x="3602" y="669044"/>
                  </a:moveTo>
                  <a:lnTo>
                    <a:pt x="3602" y="689364"/>
                  </a:lnTo>
                </a:path>
                <a:path w="3809" h="987425">
                  <a:moveTo>
                    <a:pt x="0" y="689364"/>
                  </a:moveTo>
                  <a:lnTo>
                    <a:pt x="0" y="669044"/>
                  </a:lnTo>
                </a:path>
                <a:path w="3809" h="987425">
                  <a:moveTo>
                    <a:pt x="3602" y="651264"/>
                  </a:moveTo>
                  <a:lnTo>
                    <a:pt x="3602" y="669044"/>
                  </a:lnTo>
                </a:path>
                <a:path w="3809" h="987425">
                  <a:moveTo>
                    <a:pt x="0" y="669044"/>
                  </a:moveTo>
                  <a:lnTo>
                    <a:pt x="0" y="651264"/>
                  </a:lnTo>
                </a:path>
                <a:path w="3809" h="987425">
                  <a:moveTo>
                    <a:pt x="3602" y="552216"/>
                  </a:moveTo>
                  <a:lnTo>
                    <a:pt x="3602" y="620784"/>
                  </a:lnTo>
                </a:path>
                <a:path w="3809" h="987425">
                  <a:moveTo>
                    <a:pt x="0" y="620784"/>
                  </a:moveTo>
                  <a:lnTo>
                    <a:pt x="0" y="553773"/>
                  </a:lnTo>
                </a:path>
                <a:path w="3809" h="987425">
                  <a:moveTo>
                    <a:pt x="3602" y="377"/>
                  </a:moveTo>
                  <a:lnTo>
                    <a:pt x="3602" y="29256"/>
                  </a:lnTo>
                </a:path>
                <a:path w="3809" h="987425">
                  <a:moveTo>
                    <a:pt x="3602" y="540654"/>
                  </a:moveTo>
                  <a:lnTo>
                    <a:pt x="3602" y="540839"/>
                  </a:lnTo>
                </a:path>
                <a:path w="3809" h="987425">
                  <a:moveTo>
                    <a:pt x="0" y="28804"/>
                  </a:moveTo>
                  <a:lnTo>
                    <a:pt x="0" y="0"/>
                  </a:lnTo>
                </a:path>
              </a:pathLst>
            </a:custGeom>
            <a:ln w="3175">
              <a:solidFill>
                <a:srgbClr val="737177"/>
              </a:solidFill>
            </a:ln>
          </p:spPr>
          <p:txBody>
            <a:bodyPr wrap="square" lIns="0" tIns="0" rIns="0" bIns="0" rtlCol="0"/>
            <a:lstStyle/>
            <a:p>
              <a:endParaRPr lang="fr-FR" noProof="0" dirty="0"/>
            </a:p>
          </p:txBody>
        </p:sp>
        <p:sp>
          <p:nvSpPr>
            <p:cNvPr id="8042" name="object 8042"/>
            <p:cNvSpPr/>
            <p:nvPr/>
          </p:nvSpPr>
          <p:spPr>
            <a:xfrm>
              <a:off x="9006764" y="5367210"/>
              <a:ext cx="3810" cy="985519"/>
            </a:xfrm>
            <a:custGeom>
              <a:avLst/>
              <a:gdLst/>
              <a:ahLst/>
              <a:cxnLst/>
              <a:rect l="l" t="t" r="r" b="b"/>
              <a:pathLst>
                <a:path w="3809" h="985520">
                  <a:moveTo>
                    <a:pt x="3606" y="549897"/>
                  </a:moveTo>
                  <a:lnTo>
                    <a:pt x="0" y="551459"/>
                  </a:lnTo>
                  <a:lnTo>
                    <a:pt x="0" y="985316"/>
                  </a:lnTo>
                  <a:lnTo>
                    <a:pt x="3606" y="984211"/>
                  </a:lnTo>
                  <a:lnTo>
                    <a:pt x="3606" y="549897"/>
                  </a:lnTo>
                  <a:close/>
                </a:path>
                <a:path w="3809" h="985520">
                  <a:moveTo>
                    <a:pt x="3606" y="540080"/>
                  </a:moveTo>
                  <a:lnTo>
                    <a:pt x="0" y="540080"/>
                  </a:lnTo>
                  <a:lnTo>
                    <a:pt x="3606" y="540943"/>
                  </a:lnTo>
                  <a:lnTo>
                    <a:pt x="3606" y="540080"/>
                  </a:lnTo>
                  <a:close/>
                </a:path>
                <a:path w="3809" h="985520">
                  <a:moveTo>
                    <a:pt x="3606" y="538314"/>
                  </a:moveTo>
                  <a:lnTo>
                    <a:pt x="0" y="539902"/>
                  </a:lnTo>
                  <a:lnTo>
                    <a:pt x="3606" y="539902"/>
                  </a:lnTo>
                  <a:lnTo>
                    <a:pt x="3606" y="538314"/>
                  </a:lnTo>
                  <a:close/>
                </a:path>
                <a:path w="3809" h="985520">
                  <a:moveTo>
                    <a:pt x="3606" y="0"/>
                  </a:moveTo>
                  <a:lnTo>
                    <a:pt x="0" y="0"/>
                  </a:lnTo>
                  <a:lnTo>
                    <a:pt x="0" y="28498"/>
                  </a:lnTo>
                  <a:lnTo>
                    <a:pt x="3606" y="28956"/>
                  </a:lnTo>
                  <a:lnTo>
                    <a:pt x="3606" y="0"/>
                  </a:lnTo>
                  <a:close/>
                </a:path>
              </a:pathLst>
            </a:custGeom>
            <a:solidFill>
              <a:srgbClr val="737177"/>
            </a:solidFill>
          </p:spPr>
          <p:txBody>
            <a:bodyPr wrap="square" lIns="0" tIns="0" rIns="0" bIns="0" rtlCol="0"/>
            <a:lstStyle/>
            <a:p>
              <a:endParaRPr lang="fr-FR" noProof="0" dirty="0"/>
            </a:p>
          </p:txBody>
        </p:sp>
        <p:sp>
          <p:nvSpPr>
            <p:cNvPr id="8043" name="object 8043"/>
            <p:cNvSpPr/>
            <p:nvPr/>
          </p:nvSpPr>
          <p:spPr>
            <a:xfrm>
              <a:off x="9006769" y="5366825"/>
              <a:ext cx="3810" cy="986155"/>
            </a:xfrm>
            <a:custGeom>
              <a:avLst/>
              <a:gdLst/>
              <a:ahLst/>
              <a:cxnLst/>
              <a:rect l="l" t="t" r="r" b="b"/>
              <a:pathLst>
                <a:path w="3809" h="986154">
                  <a:moveTo>
                    <a:pt x="3602" y="789316"/>
                  </a:moveTo>
                  <a:lnTo>
                    <a:pt x="3602" y="984592"/>
                  </a:lnTo>
                </a:path>
                <a:path w="3809" h="986154">
                  <a:moveTo>
                    <a:pt x="0" y="985690"/>
                  </a:moveTo>
                  <a:lnTo>
                    <a:pt x="0" y="789316"/>
                  </a:lnTo>
                </a:path>
                <a:path w="3809" h="986154">
                  <a:moveTo>
                    <a:pt x="3602" y="688986"/>
                  </a:moveTo>
                  <a:lnTo>
                    <a:pt x="3602" y="789316"/>
                  </a:lnTo>
                </a:path>
                <a:path w="3809" h="986154">
                  <a:moveTo>
                    <a:pt x="0" y="789316"/>
                  </a:moveTo>
                  <a:lnTo>
                    <a:pt x="0" y="688986"/>
                  </a:lnTo>
                </a:path>
                <a:path w="3809" h="986154">
                  <a:moveTo>
                    <a:pt x="3602" y="620406"/>
                  </a:moveTo>
                  <a:lnTo>
                    <a:pt x="3602" y="650886"/>
                  </a:lnTo>
                </a:path>
                <a:path w="3809" h="986154">
                  <a:moveTo>
                    <a:pt x="0" y="650886"/>
                  </a:moveTo>
                  <a:lnTo>
                    <a:pt x="0" y="620406"/>
                  </a:lnTo>
                </a:path>
                <a:path w="3809" h="986154">
                  <a:moveTo>
                    <a:pt x="3602" y="668666"/>
                  </a:moveTo>
                  <a:lnTo>
                    <a:pt x="3602" y="688986"/>
                  </a:lnTo>
                </a:path>
                <a:path w="3809" h="986154">
                  <a:moveTo>
                    <a:pt x="0" y="688986"/>
                  </a:moveTo>
                  <a:lnTo>
                    <a:pt x="0" y="668666"/>
                  </a:lnTo>
                </a:path>
                <a:path w="3809" h="986154">
                  <a:moveTo>
                    <a:pt x="3602" y="650886"/>
                  </a:moveTo>
                  <a:lnTo>
                    <a:pt x="3602" y="668666"/>
                  </a:lnTo>
                </a:path>
                <a:path w="3809" h="986154">
                  <a:moveTo>
                    <a:pt x="0" y="668666"/>
                  </a:moveTo>
                  <a:lnTo>
                    <a:pt x="0" y="650886"/>
                  </a:lnTo>
                </a:path>
                <a:path w="3809" h="986154">
                  <a:moveTo>
                    <a:pt x="3602" y="550281"/>
                  </a:moveTo>
                  <a:lnTo>
                    <a:pt x="3602" y="620406"/>
                  </a:lnTo>
                </a:path>
                <a:path w="3809" h="986154">
                  <a:moveTo>
                    <a:pt x="0" y="620406"/>
                  </a:moveTo>
                  <a:lnTo>
                    <a:pt x="0" y="551838"/>
                  </a:lnTo>
                </a:path>
                <a:path w="3809" h="986154">
                  <a:moveTo>
                    <a:pt x="3602" y="377"/>
                  </a:moveTo>
                  <a:lnTo>
                    <a:pt x="3602" y="29331"/>
                  </a:lnTo>
                </a:path>
                <a:path w="3809" h="986154">
                  <a:moveTo>
                    <a:pt x="3602" y="538697"/>
                  </a:moveTo>
                  <a:lnTo>
                    <a:pt x="3602" y="541316"/>
                  </a:lnTo>
                </a:path>
                <a:path w="3809" h="986154">
                  <a:moveTo>
                    <a:pt x="0" y="540461"/>
                  </a:moveTo>
                  <a:lnTo>
                    <a:pt x="0" y="540276"/>
                  </a:lnTo>
                </a:path>
                <a:path w="3809" h="986154">
                  <a:moveTo>
                    <a:pt x="0" y="28878"/>
                  </a:moveTo>
                  <a:lnTo>
                    <a:pt x="0" y="0"/>
                  </a:lnTo>
                </a:path>
              </a:pathLst>
            </a:custGeom>
            <a:ln w="3175">
              <a:solidFill>
                <a:srgbClr val="737177"/>
              </a:solidFill>
            </a:ln>
          </p:spPr>
          <p:txBody>
            <a:bodyPr wrap="square" lIns="0" tIns="0" rIns="0" bIns="0" rtlCol="0"/>
            <a:lstStyle/>
            <a:p>
              <a:endParaRPr lang="fr-FR" noProof="0" dirty="0"/>
            </a:p>
          </p:txBody>
        </p:sp>
        <p:sp>
          <p:nvSpPr>
            <p:cNvPr id="8044" name="object 8044"/>
            <p:cNvSpPr/>
            <p:nvPr/>
          </p:nvSpPr>
          <p:spPr>
            <a:xfrm>
              <a:off x="9010370" y="5367413"/>
              <a:ext cx="2540" cy="983615"/>
            </a:xfrm>
            <a:custGeom>
              <a:avLst/>
              <a:gdLst/>
              <a:ahLst/>
              <a:cxnLst/>
              <a:rect l="l" t="t" r="r" b="b"/>
              <a:pathLst>
                <a:path w="2540" h="983614">
                  <a:moveTo>
                    <a:pt x="1917" y="548868"/>
                  </a:moveTo>
                  <a:lnTo>
                    <a:pt x="0" y="549694"/>
                  </a:lnTo>
                  <a:lnTo>
                    <a:pt x="0" y="983424"/>
                  </a:lnTo>
                  <a:lnTo>
                    <a:pt x="1917" y="983424"/>
                  </a:lnTo>
                  <a:lnTo>
                    <a:pt x="1917" y="548868"/>
                  </a:lnTo>
                  <a:close/>
                </a:path>
                <a:path w="2540" h="983614">
                  <a:moveTo>
                    <a:pt x="1917" y="537273"/>
                  </a:moveTo>
                  <a:lnTo>
                    <a:pt x="0" y="538111"/>
                  </a:lnTo>
                  <a:lnTo>
                    <a:pt x="0" y="540740"/>
                  </a:lnTo>
                  <a:lnTo>
                    <a:pt x="1917" y="540740"/>
                  </a:lnTo>
                  <a:lnTo>
                    <a:pt x="1917" y="537273"/>
                  </a:lnTo>
                  <a:close/>
                </a:path>
                <a:path w="2540" h="983614">
                  <a:moveTo>
                    <a:pt x="1917" y="0"/>
                  </a:moveTo>
                  <a:lnTo>
                    <a:pt x="0" y="0"/>
                  </a:lnTo>
                  <a:lnTo>
                    <a:pt x="0" y="28752"/>
                  </a:lnTo>
                  <a:lnTo>
                    <a:pt x="1917" y="28752"/>
                  </a:lnTo>
                  <a:lnTo>
                    <a:pt x="1917" y="0"/>
                  </a:lnTo>
                  <a:close/>
                </a:path>
              </a:pathLst>
            </a:custGeom>
            <a:solidFill>
              <a:srgbClr val="737177"/>
            </a:solidFill>
          </p:spPr>
          <p:txBody>
            <a:bodyPr wrap="square" lIns="0" tIns="0" rIns="0" bIns="0" rtlCol="0"/>
            <a:lstStyle/>
            <a:p>
              <a:endParaRPr lang="fr-FR" noProof="0" dirty="0"/>
            </a:p>
          </p:txBody>
        </p:sp>
        <p:sp>
          <p:nvSpPr>
            <p:cNvPr id="8045" name="object 8045"/>
            <p:cNvSpPr/>
            <p:nvPr/>
          </p:nvSpPr>
          <p:spPr>
            <a:xfrm>
              <a:off x="9010372" y="5367203"/>
              <a:ext cx="2540" cy="984250"/>
            </a:xfrm>
            <a:custGeom>
              <a:avLst/>
              <a:gdLst/>
              <a:ahLst/>
              <a:cxnLst/>
              <a:rect l="l" t="t" r="r" b="b"/>
              <a:pathLst>
                <a:path w="2540" h="984250">
                  <a:moveTo>
                    <a:pt x="1921" y="788938"/>
                  </a:moveTo>
                  <a:lnTo>
                    <a:pt x="1921" y="983629"/>
                  </a:lnTo>
                </a:path>
                <a:path w="2540" h="984250">
                  <a:moveTo>
                    <a:pt x="0" y="984214"/>
                  </a:moveTo>
                  <a:lnTo>
                    <a:pt x="0" y="788938"/>
                  </a:lnTo>
                </a:path>
                <a:path w="2540" h="984250">
                  <a:moveTo>
                    <a:pt x="1921" y="688608"/>
                  </a:moveTo>
                  <a:lnTo>
                    <a:pt x="1921" y="788938"/>
                  </a:lnTo>
                </a:path>
                <a:path w="2540" h="984250">
                  <a:moveTo>
                    <a:pt x="0" y="788938"/>
                  </a:moveTo>
                  <a:lnTo>
                    <a:pt x="0" y="688608"/>
                  </a:lnTo>
                </a:path>
                <a:path w="2540" h="984250">
                  <a:moveTo>
                    <a:pt x="1921" y="620028"/>
                  </a:moveTo>
                  <a:lnTo>
                    <a:pt x="1921" y="650508"/>
                  </a:lnTo>
                </a:path>
                <a:path w="2540" h="984250">
                  <a:moveTo>
                    <a:pt x="0" y="650508"/>
                  </a:moveTo>
                  <a:lnTo>
                    <a:pt x="0" y="620028"/>
                  </a:lnTo>
                </a:path>
                <a:path w="2540" h="984250">
                  <a:moveTo>
                    <a:pt x="1921" y="668288"/>
                  </a:moveTo>
                  <a:lnTo>
                    <a:pt x="1921" y="688608"/>
                  </a:lnTo>
                </a:path>
                <a:path w="2540" h="984250">
                  <a:moveTo>
                    <a:pt x="0" y="688608"/>
                  </a:moveTo>
                  <a:lnTo>
                    <a:pt x="0" y="668288"/>
                  </a:lnTo>
                </a:path>
                <a:path w="2540" h="984250">
                  <a:moveTo>
                    <a:pt x="1921" y="650508"/>
                  </a:moveTo>
                  <a:lnTo>
                    <a:pt x="1921" y="668288"/>
                  </a:lnTo>
                </a:path>
                <a:path w="2540" h="984250">
                  <a:moveTo>
                    <a:pt x="0" y="668288"/>
                  </a:moveTo>
                  <a:lnTo>
                    <a:pt x="0" y="650508"/>
                  </a:lnTo>
                </a:path>
                <a:path w="2540" h="984250">
                  <a:moveTo>
                    <a:pt x="1921" y="549072"/>
                  </a:moveTo>
                  <a:lnTo>
                    <a:pt x="1921" y="620028"/>
                  </a:lnTo>
                </a:path>
                <a:path w="2540" h="984250">
                  <a:moveTo>
                    <a:pt x="0" y="620028"/>
                  </a:moveTo>
                  <a:lnTo>
                    <a:pt x="0" y="549903"/>
                  </a:lnTo>
                </a:path>
                <a:path w="2540" h="984250">
                  <a:moveTo>
                    <a:pt x="1921" y="201"/>
                  </a:moveTo>
                  <a:lnTo>
                    <a:pt x="1921" y="29194"/>
                  </a:lnTo>
                </a:path>
                <a:path w="2540" h="984250">
                  <a:moveTo>
                    <a:pt x="1921" y="537478"/>
                  </a:moveTo>
                  <a:lnTo>
                    <a:pt x="1921" y="541344"/>
                  </a:lnTo>
                </a:path>
                <a:path w="2540" h="984250">
                  <a:moveTo>
                    <a:pt x="0" y="540938"/>
                  </a:moveTo>
                  <a:lnTo>
                    <a:pt x="0" y="538319"/>
                  </a:lnTo>
                </a:path>
                <a:path w="2540" h="984250">
                  <a:moveTo>
                    <a:pt x="0" y="28953"/>
                  </a:moveTo>
                  <a:lnTo>
                    <a:pt x="0" y="0"/>
                  </a:lnTo>
                </a:path>
              </a:pathLst>
            </a:custGeom>
            <a:ln w="3175">
              <a:solidFill>
                <a:srgbClr val="737177"/>
              </a:solidFill>
            </a:ln>
          </p:spPr>
          <p:txBody>
            <a:bodyPr wrap="square" lIns="0" tIns="0" rIns="0" bIns="0" rtlCol="0"/>
            <a:lstStyle/>
            <a:p>
              <a:endParaRPr lang="fr-FR" noProof="0" dirty="0"/>
            </a:p>
          </p:txBody>
        </p:sp>
        <p:sp>
          <p:nvSpPr>
            <p:cNvPr id="8046" name="object 8046"/>
            <p:cNvSpPr/>
            <p:nvPr/>
          </p:nvSpPr>
          <p:spPr>
            <a:xfrm>
              <a:off x="9012288" y="5367794"/>
              <a:ext cx="3810" cy="983615"/>
            </a:xfrm>
            <a:custGeom>
              <a:avLst/>
              <a:gdLst/>
              <a:ahLst/>
              <a:cxnLst/>
              <a:rect l="l" t="t" r="r" b="b"/>
              <a:pathLst>
                <a:path w="3809" h="983614">
                  <a:moveTo>
                    <a:pt x="3606" y="546925"/>
                  </a:moveTo>
                  <a:lnTo>
                    <a:pt x="0" y="548487"/>
                  </a:lnTo>
                  <a:lnTo>
                    <a:pt x="0" y="983043"/>
                  </a:lnTo>
                  <a:lnTo>
                    <a:pt x="3606" y="981951"/>
                  </a:lnTo>
                  <a:lnTo>
                    <a:pt x="3606" y="546925"/>
                  </a:lnTo>
                  <a:close/>
                </a:path>
                <a:path w="3809" h="983614">
                  <a:moveTo>
                    <a:pt x="3606" y="534365"/>
                  </a:moveTo>
                  <a:lnTo>
                    <a:pt x="0" y="536892"/>
                  </a:lnTo>
                  <a:lnTo>
                    <a:pt x="0" y="540766"/>
                  </a:lnTo>
                  <a:lnTo>
                    <a:pt x="3606" y="541210"/>
                  </a:lnTo>
                  <a:lnTo>
                    <a:pt x="3606" y="534365"/>
                  </a:lnTo>
                  <a:close/>
                </a:path>
                <a:path w="3809" h="983614">
                  <a:moveTo>
                    <a:pt x="3606" y="0"/>
                  </a:moveTo>
                  <a:lnTo>
                    <a:pt x="0" y="0"/>
                  </a:lnTo>
                  <a:lnTo>
                    <a:pt x="0" y="28613"/>
                  </a:lnTo>
                  <a:lnTo>
                    <a:pt x="3606" y="29057"/>
                  </a:lnTo>
                  <a:lnTo>
                    <a:pt x="3606" y="0"/>
                  </a:lnTo>
                  <a:close/>
                </a:path>
              </a:pathLst>
            </a:custGeom>
            <a:solidFill>
              <a:srgbClr val="737177"/>
            </a:solidFill>
          </p:spPr>
          <p:txBody>
            <a:bodyPr wrap="square" lIns="0" tIns="0" rIns="0" bIns="0" rtlCol="0"/>
            <a:lstStyle/>
            <a:p>
              <a:endParaRPr lang="fr-FR" noProof="0" dirty="0"/>
            </a:p>
          </p:txBody>
        </p:sp>
        <p:sp>
          <p:nvSpPr>
            <p:cNvPr id="8047" name="object 8047"/>
            <p:cNvSpPr/>
            <p:nvPr/>
          </p:nvSpPr>
          <p:spPr>
            <a:xfrm>
              <a:off x="9012294" y="5367405"/>
              <a:ext cx="3810" cy="983615"/>
            </a:xfrm>
            <a:custGeom>
              <a:avLst/>
              <a:gdLst/>
              <a:ahLst/>
              <a:cxnLst/>
              <a:rect l="l" t="t" r="r" b="b"/>
              <a:pathLst>
                <a:path w="3809" h="983614">
                  <a:moveTo>
                    <a:pt x="3602" y="788736"/>
                  </a:moveTo>
                  <a:lnTo>
                    <a:pt x="3602" y="982329"/>
                  </a:lnTo>
                </a:path>
                <a:path w="3809" h="983614">
                  <a:moveTo>
                    <a:pt x="0" y="983427"/>
                  </a:moveTo>
                  <a:lnTo>
                    <a:pt x="0" y="788736"/>
                  </a:lnTo>
                </a:path>
                <a:path w="3809" h="983614">
                  <a:moveTo>
                    <a:pt x="3602" y="688406"/>
                  </a:moveTo>
                  <a:lnTo>
                    <a:pt x="3602" y="788736"/>
                  </a:lnTo>
                </a:path>
                <a:path w="3809" h="983614">
                  <a:moveTo>
                    <a:pt x="0" y="788736"/>
                  </a:moveTo>
                  <a:lnTo>
                    <a:pt x="0" y="688406"/>
                  </a:lnTo>
                </a:path>
                <a:path w="3809" h="983614">
                  <a:moveTo>
                    <a:pt x="3602" y="619826"/>
                  </a:moveTo>
                  <a:lnTo>
                    <a:pt x="3602" y="650306"/>
                  </a:lnTo>
                </a:path>
                <a:path w="3809" h="983614">
                  <a:moveTo>
                    <a:pt x="0" y="650306"/>
                  </a:moveTo>
                  <a:lnTo>
                    <a:pt x="0" y="619826"/>
                  </a:lnTo>
                </a:path>
                <a:path w="3809" h="983614">
                  <a:moveTo>
                    <a:pt x="3602" y="668086"/>
                  </a:moveTo>
                  <a:lnTo>
                    <a:pt x="3602" y="688406"/>
                  </a:lnTo>
                </a:path>
                <a:path w="3809" h="983614">
                  <a:moveTo>
                    <a:pt x="0" y="688406"/>
                  </a:moveTo>
                  <a:lnTo>
                    <a:pt x="0" y="668086"/>
                  </a:lnTo>
                </a:path>
                <a:path w="3809" h="983614">
                  <a:moveTo>
                    <a:pt x="3602" y="650306"/>
                  </a:moveTo>
                  <a:lnTo>
                    <a:pt x="3602" y="668086"/>
                  </a:lnTo>
                </a:path>
                <a:path w="3809" h="983614">
                  <a:moveTo>
                    <a:pt x="0" y="668086"/>
                  </a:moveTo>
                  <a:lnTo>
                    <a:pt x="0" y="650306"/>
                  </a:lnTo>
                </a:path>
                <a:path w="3809" h="983614">
                  <a:moveTo>
                    <a:pt x="3602" y="547314"/>
                  </a:moveTo>
                  <a:lnTo>
                    <a:pt x="3602" y="619826"/>
                  </a:lnTo>
                </a:path>
                <a:path w="3809" h="983614">
                  <a:moveTo>
                    <a:pt x="0" y="619826"/>
                  </a:moveTo>
                  <a:lnTo>
                    <a:pt x="0" y="548871"/>
                  </a:lnTo>
                </a:path>
                <a:path w="3809" h="983614">
                  <a:moveTo>
                    <a:pt x="3602" y="377"/>
                  </a:moveTo>
                  <a:lnTo>
                    <a:pt x="3602" y="29446"/>
                  </a:lnTo>
                </a:path>
                <a:path w="3809" h="983614">
                  <a:moveTo>
                    <a:pt x="3602" y="534752"/>
                  </a:moveTo>
                  <a:lnTo>
                    <a:pt x="3602" y="541597"/>
                  </a:lnTo>
                </a:path>
                <a:path w="3809" h="983614">
                  <a:moveTo>
                    <a:pt x="0" y="541143"/>
                  </a:moveTo>
                  <a:lnTo>
                    <a:pt x="0" y="537276"/>
                  </a:lnTo>
                </a:path>
                <a:path w="3809" h="983614">
                  <a:moveTo>
                    <a:pt x="0" y="28993"/>
                  </a:moveTo>
                  <a:lnTo>
                    <a:pt x="0" y="0"/>
                  </a:lnTo>
                </a:path>
              </a:pathLst>
            </a:custGeom>
            <a:ln w="3175">
              <a:solidFill>
                <a:srgbClr val="737177"/>
              </a:solidFill>
            </a:ln>
          </p:spPr>
          <p:txBody>
            <a:bodyPr wrap="square" lIns="0" tIns="0" rIns="0" bIns="0" rtlCol="0"/>
            <a:lstStyle/>
            <a:p>
              <a:endParaRPr lang="fr-FR" noProof="0" dirty="0"/>
            </a:p>
          </p:txBody>
        </p:sp>
        <p:sp>
          <p:nvSpPr>
            <p:cNvPr id="8048" name="object 8048"/>
            <p:cNvSpPr/>
            <p:nvPr/>
          </p:nvSpPr>
          <p:spPr>
            <a:xfrm>
              <a:off x="9015895" y="5368163"/>
              <a:ext cx="3810" cy="981710"/>
            </a:xfrm>
            <a:custGeom>
              <a:avLst/>
              <a:gdLst/>
              <a:ahLst/>
              <a:cxnLst/>
              <a:rect l="l" t="t" r="r" b="b"/>
              <a:pathLst>
                <a:path w="3809" h="981710">
                  <a:moveTo>
                    <a:pt x="3594" y="545007"/>
                  </a:moveTo>
                  <a:lnTo>
                    <a:pt x="0" y="546557"/>
                  </a:lnTo>
                  <a:lnTo>
                    <a:pt x="0" y="981583"/>
                  </a:lnTo>
                  <a:lnTo>
                    <a:pt x="3594" y="980478"/>
                  </a:lnTo>
                  <a:lnTo>
                    <a:pt x="3594" y="545007"/>
                  </a:lnTo>
                  <a:close/>
                </a:path>
                <a:path w="3809" h="981710">
                  <a:moveTo>
                    <a:pt x="3594" y="531482"/>
                  </a:moveTo>
                  <a:lnTo>
                    <a:pt x="0" y="533996"/>
                  </a:lnTo>
                  <a:lnTo>
                    <a:pt x="0" y="540842"/>
                  </a:lnTo>
                  <a:lnTo>
                    <a:pt x="3594" y="541299"/>
                  </a:lnTo>
                  <a:lnTo>
                    <a:pt x="3594" y="531482"/>
                  </a:lnTo>
                  <a:close/>
                </a:path>
                <a:path w="3809" h="981710">
                  <a:moveTo>
                    <a:pt x="3594" y="0"/>
                  </a:moveTo>
                  <a:lnTo>
                    <a:pt x="0" y="0"/>
                  </a:lnTo>
                  <a:lnTo>
                    <a:pt x="0" y="28689"/>
                  </a:lnTo>
                  <a:lnTo>
                    <a:pt x="3594" y="29146"/>
                  </a:lnTo>
                  <a:lnTo>
                    <a:pt x="3594" y="0"/>
                  </a:lnTo>
                  <a:close/>
                </a:path>
              </a:pathLst>
            </a:custGeom>
            <a:solidFill>
              <a:srgbClr val="737176"/>
            </a:solidFill>
          </p:spPr>
          <p:txBody>
            <a:bodyPr wrap="square" lIns="0" tIns="0" rIns="0" bIns="0" rtlCol="0"/>
            <a:lstStyle/>
            <a:p>
              <a:endParaRPr lang="fr-FR" noProof="0" dirty="0"/>
            </a:p>
          </p:txBody>
        </p:sp>
        <p:sp>
          <p:nvSpPr>
            <p:cNvPr id="8049" name="object 8049"/>
            <p:cNvSpPr/>
            <p:nvPr/>
          </p:nvSpPr>
          <p:spPr>
            <a:xfrm>
              <a:off x="9015896" y="5367783"/>
              <a:ext cx="3810" cy="982344"/>
            </a:xfrm>
            <a:custGeom>
              <a:avLst/>
              <a:gdLst/>
              <a:ahLst/>
              <a:cxnLst/>
              <a:rect l="l" t="t" r="r" b="b"/>
              <a:pathLst>
                <a:path w="3809" h="982345">
                  <a:moveTo>
                    <a:pt x="3602" y="788358"/>
                  </a:moveTo>
                  <a:lnTo>
                    <a:pt x="3602" y="980854"/>
                  </a:lnTo>
                </a:path>
                <a:path w="3809" h="982345">
                  <a:moveTo>
                    <a:pt x="0" y="981951"/>
                  </a:moveTo>
                  <a:lnTo>
                    <a:pt x="0" y="788358"/>
                  </a:lnTo>
                </a:path>
                <a:path w="3809" h="982345">
                  <a:moveTo>
                    <a:pt x="3602" y="688028"/>
                  </a:moveTo>
                  <a:lnTo>
                    <a:pt x="3602" y="788358"/>
                  </a:lnTo>
                </a:path>
                <a:path w="3809" h="982345">
                  <a:moveTo>
                    <a:pt x="0" y="788358"/>
                  </a:moveTo>
                  <a:lnTo>
                    <a:pt x="0" y="688028"/>
                  </a:lnTo>
                </a:path>
                <a:path w="3809" h="982345">
                  <a:moveTo>
                    <a:pt x="3602" y="619448"/>
                  </a:moveTo>
                  <a:lnTo>
                    <a:pt x="3602" y="649928"/>
                  </a:lnTo>
                </a:path>
                <a:path w="3809" h="982345">
                  <a:moveTo>
                    <a:pt x="0" y="649928"/>
                  </a:moveTo>
                  <a:lnTo>
                    <a:pt x="0" y="619448"/>
                  </a:lnTo>
                </a:path>
                <a:path w="3809" h="982345">
                  <a:moveTo>
                    <a:pt x="3602" y="667708"/>
                  </a:moveTo>
                  <a:lnTo>
                    <a:pt x="3602" y="688028"/>
                  </a:lnTo>
                </a:path>
                <a:path w="3809" h="982345">
                  <a:moveTo>
                    <a:pt x="0" y="688028"/>
                  </a:moveTo>
                  <a:lnTo>
                    <a:pt x="0" y="667708"/>
                  </a:lnTo>
                </a:path>
                <a:path w="3809" h="982345">
                  <a:moveTo>
                    <a:pt x="3602" y="649928"/>
                  </a:moveTo>
                  <a:lnTo>
                    <a:pt x="3602" y="667708"/>
                  </a:lnTo>
                </a:path>
                <a:path w="3809" h="982345">
                  <a:moveTo>
                    <a:pt x="0" y="667708"/>
                  </a:moveTo>
                  <a:lnTo>
                    <a:pt x="0" y="649928"/>
                  </a:lnTo>
                </a:path>
                <a:path w="3809" h="982345">
                  <a:moveTo>
                    <a:pt x="3602" y="545379"/>
                  </a:moveTo>
                  <a:lnTo>
                    <a:pt x="3602" y="619448"/>
                  </a:lnTo>
                </a:path>
                <a:path w="3809" h="982345">
                  <a:moveTo>
                    <a:pt x="0" y="619448"/>
                  </a:moveTo>
                  <a:lnTo>
                    <a:pt x="0" y="546936"/>
                  </a:lnTo>
                </a:path>
                <a:path w="3809" h="982345">
                  <a:moveTo>
                    <a:pt x="3602" y="377"/>
                  </a:moveTo>
                  <a:lnTo>
                    <a:pt x="3602" y="29520"/>
                  </a:lnTo>
                </a:path>
                <a:path w="3809" h="982345">
                  <a:moveTo>
                    <a:pt x="3602" y="531849"/>
                  </a:moveTo>
                  <a:lnTo>
                    <a:pt x="3602" y="541673"/>
                  </a:lnTo>
                </a:path>
                <a:path w="3809" h="982345">
                  <a:moveTo>
                    <a:pt x="0" y="541219"/>
                  </a:moveTo>
                  <a:lnTo>
                    <a:pt x="0" y="534374"/>
                  </a:lnTo>
                </a:path>
                <a:path w="3809" h="982345">
                  <a:moveTo>
                    <a:pt x="0" y="29068"/>
                  </a:moveTo>
                  <a:lnTo>
                    <a:pt x="0" y="0"/>
                  </a:lnTo>
                </a:path>
              </a:pathLst>
            </a:custGeom>
            <a:ln w="3175">
              <a:solidFill>
                <a:srgbClr val="737176"/>
              </a:solidFill>
            </a:ln>
          </p:spPr>
          <p:txBody>
            <a:bodyPr wrap="square" lIns="0" tIns="0" rIns="0" bIns="0" rtlCol="0"/>
            <a:lstStyle/>
            <a:p>
              <a:endParaRPr lang="fr-FR" noProof="0" dirty="0"/>
            </a:p>
          </p:txBody>
        </p:sp>
        <p:sp>
          <p:nvSpPr>
            <p:cNvPr id="8050" name="object 8050"/>
            <p:cNvSpPr/>
            <p:nvPr/>
          </p:nvSpPr>
          <p:spPr>
            <a:xfrm>
              <a:off x="9019489" y="5368544"/>
              <a:ext cx="3810" cy="980440"/>
            </a:xfrm>
            <a:custGeom>
              <a:avLst/>
              <a:gdLst/>
              <a:ahLst/>
              <a:cxnLst/>
              <a:rect l="l" t="t" r="r" b="b"/>
              <a:pathLst>
                <a:path w="3809" h="980439">
                  <a:moveTo>
                    <a:pt x="2387" y="979373"/>
                  </a:moveTo>
                  <a:lnTo>
                    <a:pt x="0" y="979373"/>
                  </a:lnTo>
                  <a:lnTo>
                    <a:pt x="0" y="980097"/>
                  </a:lnTo>
                  <a:lnTo>
                    <a:pt x="2387" y="979373"/>
                  </a:lnTo>
                  <a:close/>
                </a:path>
                <a:path w="3809" h="980439">
                  <a:moveTo>
                    <a:pt x="3606" y="543064"/>
                  </a:moveTo>
                  <a:lnTo>
                    <a:pt x="0" y="544626"/>
                  </a:lnTo>
                  <a:lnTo>
                    <a:pt x="0" y="979055"/>
                  </a:lnTo>
                  <a:lnTo>
                    <a:pt x="3606" y="979055"/>
                  </a:lnTo>
                  <a:lnTo>
                    <a:pt x="3606" y="543064"/>
                  </a:lnTo>
                  <a:close/>
                </a:path>
                <a:path w="3809" h="980439">
                  <a:moveTo>
                    <a:pt x="3606" y="528574"/>
                  </a:moveTo>
                  <a:lnTo>
                    <a:pt x="0" y="531101"/>
                  </a:lnTo>
                  <a:lnTo>
                    <a:pt x="0" y="541045"/>
                  </a:lnTo>
                  <a:lnTo>
                    <a:pt x="3606" y="541045"/>
                  </a:lnTo>
                  <a:lnTo>
                    <a:pt x="3606" y="528574"/>
                  </a:lnTo>
                  <a:close/>
                </a:path>
                <a:path w="3809" h="980439">
                  <a:moveTo>
                    <a:pt x="3606" y="0"/>
                  </a:moveTo>
                  <a:lnTo>
                    <a:pt x="0" y="0"/>
                  </a:lnTo>
                  <a:lnTo>
                    <a:pt x="0" y="28765"/>
                  </a:lnTo>
                  <a:lnTo>
                    <a:pt x="3606" y="29222"/>
                  </a:lnTo>
                  <a:lnTo>
                    <a:pt x="3606" y="0"/>
                  </a:lnTo>
                  <a:close/>
                </a:path>
              </a:pathLst>
            </a:custGeom>
            <a:solidFill>
              <a:srgbClr val="737176"/>
            </a:solidFill>
          </p:spPr>
          <p:txBody>
            <a:bodyPr wrap="square" lIns="0" tIns="0" rIns="0" bIns="0" rtlCol="0"/>
            <a:lstStyle/>
            <a:p>
              <a:endParaRPr lang="fr-FR" noProof="0" dirty="0"/>
            </a:p>
          </p:txBody>
        </p:sp>
        <p:sp>
          <p:nvSpPr>
            <p:cNvPr id="8051" name="object 8051"/>
            <p:cNvSpPr/>
            <p:nvPr/>
          </p:nvSpPr>
          <p:spPr>
            <a:xfrm>
              <a:off x="9019499" y="5368161"/>
              <a:ext cx="3810" cy="981075"/>
            </a:xfrm>
            <a:custGeom>
              <a:avLst/>
              <a:gdLst/>
              <a:ahLst/>
              <a:cxnLst/>
              <a:rect l="l" t="t" r="r" b="b"/>
              <a:pathLst>
                <a:path w="3809" h="981075">
                  <a:moveTo>
                    <a:pt x="3602" y="787980"/>
                  </a:moveTo>
                  <a:lnTo>
                    <a:pt x="3602" y="979427"/>
                  </a:lnTo>
                </a:path>
                <a:path w="3809" h="981075">
                  <a:moveTo>
                    <a:pt x="0" y="980476"/>
                  </a:moveTo>
                  <a:lnTo>
                    <a:pt x="0" y="787980"/>
                  </a:lnTo>
                </a:path>
                <a:path w="3809" h="981075">
                  <a:moveTo>
                    <a:pt x="3602" y="687650"/>
                  </a:moveTo>
                  <a:lnTo>
                    <a:pt x="3602" y="787980"/>
                  </a:lnTo>
                </a:path>
                <a:path w="3809" h="981075">
                  <a:moveTo>
                    <a:pt x="0" y="787980"/>
                  </a:moveTo>
                  <a:lnTo>
                    <a:pt x="0" y="687650"/>
                  </a:lnTo>
                </a:path>
                <a:path w="3809" h="981075">
                  <a:moveTo>
                    <a:pt x="3602" y="619070"/>
                  </a:moveTo>
                  <a:lnTo>
                    <a:pt x="3602" y="649550"/>
                  </a:lnTo>
                </a:path>
                <a:path w="3809" h="981075">
                  <a:moveTo>
                    <a:pt x="0" y="649550"/>
                  </a:moveTo>
                  <a:lnTo>
                    <a:pt x="0" y="619070"/>
                  </a:lnTo>
                </a:path>
                <a:path w="3809" h="981075">
                  <a:moveTo>
                    <a:pt x="3602" y="667330"/>
                  </a:moveTo>
                  <a:lnTo>
                    <a:pt x="3602" y="687650"/>
                  </a:lnTo>
                </a:path>
                <a:path w="3809" h="981075">
                  <a:moveTo>
                    <a:pt x="0" y="687650"/>
                  </a:moveTo>
                  <a:lnTo>
                    <a:pt x="0" y="667330"/>
                  </a:lnTo>
                </a:path>
                <a:path w="3809" h="981075">
                  <a:moveTo>
                    <a:pt x="3602" y="649550"/>
                  </a:moveTo>
                  <a:lnTo>
                    <a:pt x="3602" y="667330"/>
                  </a:lnTo>
                </a:path>
                <a:path w="3809" h="981075">
                  <a:moveTo>
                    <a:pt x="0" y="667330"/>
                  </a:moveTo>
                  <a:lnTo>
                    <a:pt x="0" y="649550"/>
                  </a:lnTo>
                </a:path>
                <a:path w="3809" h="981075">
                  <a:moveTo>
                    <a:pt x="3602" y="543444"/>
                  </a:moveTo>
                  <a:lnTo>
                    <a:pt x="3602" y="619070"/>
                  </a:lnTo>
                </a:path>
                <a:path w="3809" h="981075">
                  <a:moveTo>
                    <a:pt x="0" y="619070"/>
                  </a:moveTo>
                  <a:lnTo>
                    <a:pt x="0" y="545001"/>
                  </a:lnTo>
                </a:path>
                <a:path w="3809" h="981075">
                  <a:moveTo>
                    <a:pt x="3602" y="377"/>
                  </a:moveTo>
                  <a:lnTo>
                    <a:pt x="3602" y="29595"/>
                  </a:lnTo>
                </a:path>
                <a:path w="3809" h="981075">
                  <a:moveTo>
                    <a:pt x="3602" y="528947"/>
                  </a:moveTo>
                  <a:lnTo>
                    <a:pt x="3602" y="541421"/>
                  </a:lnTo>
                </a:path>
                <a:path w="3809" h="981075">
                  <a:moveTo>
                    <a:pt x="0" y="541295"/>
                  </a:moveTo>
                  <a:lnTo>
                    <a:pt x="0" y="531471"/>
                  </a:lnTo>
                </a:path>
                <a:path w="3809" h="981075">
                  <a:moveTo>
                    <a:pt x="0" y="29142"/>
                  </a:moveTo>
                  <a:lnTo>
                    <a:pt x="0" y="0"/>
                  </a:lnTo>
                </a:path>
              </a:pathLst>
            </a:custGeom>
            <a:ln w="3175">
              <a:solidFill>
                <a:srgbClr val="737176"/>
              </a:solidFill>
            </a:ln>
          </p:spPr>
          <p:txBody>
            <a:bodyPr wrap="square" lIns="0" tIns="0" rIns="0" bIns="0" rtlCol="0"/>
            <a:lstStyle/>
            <a:p>
              <a:endParaRPr lang="fr-FR" noProof="0" dirty="0"/>
            </a:p>
          </p:txBody>
        </p:sp>
        <p:sp>
          <p:nvSpPr>
            <p:cNvPr id="8052" name="object 8052"/>
            <p:cNvSpPr/>
            <p:nvPr/>
          </p:nvSpPr>
          <p:spPr>
            <a:xfrm>
              <a:off x="9023096" y="5368721"/>
              <a:ext cx="1905" cy="978535"/>
            </a:xfrm>
            <a:custGeom>
              <a:avLst/>
              <a:gdLst/>
              <a:ahLst/>
              <a:cxnLst/>
              <a:rect l="l" t="t" r="r" b="b"/>
              <a:pathLst>
                <a:path w="1904" h="978535">
                  <a:moveTo>
                    <a:pt x="1676" y="542163"/>
                  </a:moveTo>
                  <a:lnTo>
                    <a:pt x="0" y="542886"/>
                  </a:lnTo>
                  <a:lnTo>
                    <a:pt x="0" y="978433"/>
                  </a:lnTo>
                  <a:lnTo>
                    <a:pt x="1676" y="978433"/>
                  </a:lnTo>
                  <a:lnTo>
                    <a:pt x="1676" y="542163"/>
                  </a:lnTo>
                  <a:close/>
                </a:path>
                <a:path w="1904" h="978535">
                  <a:moveTo>
                    <a:pt x="1676" y="527215"/>
                  </a:moveTo>
                  <a:lnTo>
                    <a:pt x="0" y="528396"/>
                  </a:lnTo>
                  <a:lnTo>
                    <a:pt x="0" y="540613"/>
                  </a:lnTo>
                  <a:lnTo>
                    <a:pt x="1676" y="540613"/>
                  </a:lnTo>
                  <a:lnTo>
                    <a:pt x="1676" y="527215"/>
                  </a:lnTo>
                  <a:close/>
                </a:path>
                <a:path w="1904" h="978535">
                  <a:moveTo>
                    <a:pt x="1676" y="0"/>
                  </a:moveTo>
                  <a:lnTo>
                    <a:pt x="0" y="0"/>
                  </a:lnTo>
                  <a:lnTo>
                    <a:pt x="0" y="29044"/>
                  </a:lnTo>
                  <a:lnTo>
                    <a:pt x="1676" y="29044"/>
                  </a:lnTo>
                  <a:lnTo>
                    <a:pt x="1676" y="0"/>
                  </a:lnTo>
                  <a:close/>
                </a:path>
              </a:pathLst>
            </a:custGeom>
            <a:solidFill>
              <a:srgbClr val="737176"/>
            </a:solidFill>
          </p:spPr>
          <p:txBody>
            <a:bodyPr wrap="square" lIns="0" tIns="0" rIns="0" bIns="0" rtlCol="0"/>
            <a:lstStyle/>
            <a:p>
              <a:endParaRPr lang="fr-FR" noProof="0" dirty="0"/>
            </a:p>
          </p:txBody>
        </p:sp>
        <p:sp>
          <p:nvSpPr>
            <p:cNvPr id="8053" name="object 8053"/>
            <p:cNvSpPr/>
            <p:nvPr/>
          </p:nvSpPr>
          <p:spPr>
            <a:xfrm>
              <a:off x="9023102" y="5368539"/>
              <a:ext cx="1905" cy="979169"/>
            </a:xfrm>
            <a:custGeom>
              <a:avLst/>
              <a:gdLst/>
              <a:ahLst/>
              <a:cxnLst/>
              <a:rect l="l" t="t" r="r" b="b"/>
              <a:pathLst>
                <a:path w="1904" h="979170">
                  <a:moveTo>
                    <a:pt x="1681" y="787602"/>
                  </a:moveTo>
                  <a:lnTo>
                    <a:pt x="1681" y="978605"/>
                  </a:lnTo>
                </a:path>
                <a:path w="1904" h="979170">
                  <a:moveTo>
                    <a:pt x="0" y="979049"/>
                  </a:moveTo>
                  <a:lnTo>
                    <a:pt x="0" y="787602"/>
                  </a:lnTo>
                </a:path>
                <a:path w="1904" h="979170">
                  <a:moveTo>
                    <a:pt x="1681" y="687272"/>
                  </a:moveTo>
                  <a:lnTo>
                    <a:pt x="1681" y="787602"/>
                  </a:lnTo>
                </a:path>
                <a:path w="1904" h="979170">
                  <a:moveTo>
                    <a:pt x="0" y="787602"/>
                  </a:moveTo>
                  <a:lnTo>
                    <a:pt x="0" y="687272"/>
                  </a:lnTo>
                </a:path>
                <a:path w="1904" h="979170">
                  <a:moveTo>
                    <a:pt x="1681" y="618692"/>
                  </a:moveTo>
                  <a:lnTo>
                    <a:pt x="1681" y="649172"/>
                  </a:lnTo>
                </a:path>
                <a:path w="1904" h="979170">
                  <a:moveTo>
                    <a:pt x="0" y="649172"/>
                  </a:moveTo>
                  <a:lnTo>
                    <a:pt x="0" y="618692"/>
                  </a:lnTo>
                </a:path>
                <a:path w="1904" h="979170">
                  <a:moveTo>
                    <a:pt x="1681" y="666952"/>
                  </a:moveTo>
                  <a:lnTo>
                    <a:pt x="1681" y="687272"/>
                  </a:lnTo>
                </a:path>
                <a:path w="1904" h="979170">
                  <a:moveTo>
                    <a:pt x="0" y="687272"/>
                  </a:moveTo>
                  <a:lnTo>
                    <a:pt x="0" y="666952"/>
                  </a:lnTo>
                </a:path>
                <a:path w="1904" h="979170">
                  <a:moveTo>
                    <a:pt x="1681" y="649172"/>
                  </a:moveTo>
                  <a:lnTo>
                    <a:pt x="1681" y="666952"/>
                  </a:lnTo>
                </a:path>
                <a:path w="1904" h="979170">
                  <a:moveTo>
                    <a:pt x="0" y="666952"/>
                  </a:moveTo>
                  <a:lnTo>
                    <a:pt x="0" y="649172"/>
                  </a:lnTo>
                </a:path>
                <a:path w="1904" h="979170">
                  <a:moveTo>
                    <a:pt x="1681" y="542339"/>
                  </a:moveTo>
                  <a:lnTo>
                    <a:pt x="1681" y="618692"/>
                  </a:lnTo>
                </a:path>
                <a:path w="1904" h="979170">
                  <a:moveTo>
                    <a:pt x="0" y="618692"/>
                  </a:moveTo>
                  <a:lnTo>
                    <a:pt x="0" y="543066"/>
                  </a:lnTo>
                </a:path>
                <a:path w="1904" h="979170">
                  <a:moveTo>
                    <a:pt x="1681" y="176"/>
                  </a:moveTo>
                  <a:lnTo>
                    <a:pt x="1681" y="29428"/>
                  </a:lnTo>
                </a:path>
                <a:path w="1904" h="979170">
                  <a:moveTo>
                    <a:pt x="1681" y="527391"/>
                  </a:moveTo>
                  <a:lnTo>
                    <a:pt x="1681" y="540788"/>
                  </a:lnTo>
                </a:path>
                <a:path w="1904" h="979170">
                  <a:moveTo>
                    <a:pt x="0" y="541043"/>
                  </a:moveTo>
                  <a:lnTo>
                    <a:pt x="0" y="528569"/>
                  </a:lnTo>
                </a:path>
                <a:path w="1904" h="979170">
                  <a:moveTo>
                    <a:pt x="0" y="29217"/>
                  </a:moveTo>
                  <a:lnTo>
                    <a:pt x="0" y="0"/>
                  </a:lnTo>
                </a:path>
              </a:pathLst>
            </a:custGeom>
            <a:ln w="3175">
              <a:solidFill>
                <a:srgbClr val="737176"/>
              </a:solidFill>
            </a:ln>
          </p:spPr>
          <p:txBody>
            <a:bodyPr wrap="square" lIns="0" tIns="0" rIns="0" bIns="0" rtlCol="0"/>
            <a:lstStyle/>
            <a:p>
              <a:endParaRPr lang="fr-FR" noProof="0" dirty="0"/>
            </a:p>
          </p:txBody>
        </p:sp>
        <p:sp>
          <p:nvSpPr>
            <p:cNvPr id="8054" name="object 8054"/>
            <p:cNvSpPr/>
            <p:nvPr/>
          </p:nvSpPr>
          <p:spPr>
            <a:xfrm>
              <a:off x="9024773" y="5369102"/>
              <a:ext cx="3810" cy="978535"/>
            </a:xfrm>
            <a:custGeom>
              <a:avLst/>
              <a:gdLst/>
              <a:ahLst/>
              <a:cxnLst/>
              <a:rect l="l" t="t" r="r" b="b"/>
              <a:pathLst>
                <a:path w="3809" h="978535">
                  <a:moveTo>
                    <a:pt x="3606" y="540232"/>
                  </a:moveTo>
                  <a:lnTo>
                    <a:pt x="0" y="541782"/>
                  </a:lnTo>
                  <a:lnTo>
                    <a:pt x="0" y="978052"/>
                  </a:lnTo>
                  <a:lnTo>
                    <a:pt x="3606" y="977099"/>
                  </a:lnTo>
                  <a:lnTo>
                    <a:pt x="3606" y="540232"/>
                  </a:lnTo>
                  <a:close/>
                </a:path>
                <a:path w="3809" h="978535">
                  <a:moveTo>
                    <a:pt x="3606" y="0"/>
                  </a:moveTo>
                  <a:lnTo>
                    <a:pt x="0" y="0"/>
                  </a:lnTo>
                  <a:lnTo>
                    <a:pt x="0" y="28867"/>
                  </a:lnTo>
                  <a:lnTo>
                    <a:pt x="3606" y="29324"/>
                  </a:lnTo>
                  <a:lnTo>
                    <a:pt x="3606" y="0"/>
                  </a:lnTo>
                  <a:close/>
                </a:path>
              </a:pathLst>
            </a:custGeom>
            <a:solidFill>
              <a:srgbClr val="737176"/>
            </a:solidFill>
          </p:spPr>
          <p:txBody>
            <a:bodyPr wrap="square" lIns="0" tIns="0" rIns="0" bIns="0" rtlCol="0"/>
            <a:lstStyle/>
            <a:p>
              <a:endParaRPr lang="fr-FR" noProof="0" dirty="0"/>
            </a:p>
          </p:txBody>
        </p:sp>
        <p:sp>
          <p:nvSpPr>
            <p:cNvPr id="8055" name="object 8055"/>
            <p:cNvSpPr/>
            <p:nvPr/>
          </p:nvSpPr>
          <p:spPr>
            <a:xfrm>
              <a:off x="9024783" y="5368715"/>
              <a:ext cx="3810" cy="29845"/>
            </a:xfrm>
            <a:custGeom>
              <a:avLst/>
              <a:gdLst/>
              <a:ahLst/>
              <a:cxnLst/>
              <a:rect l="l" t="t" r="r" b="b"/>
              <a:pathLst>
                <a:path w="3809" h="29845">
                  <a:moveTo>
                    <a:pt x="3602" y="377"/>
                  </a:moveTo>
                  <a:lnTo>
                    <a:pt x="3602" y="29704"/>
                  </a:lnTo>
                </a:path>
                <a:path w="3809" h="29845">
                  <a:moveTo>
                    <a:pt x="0" y="29252"/>
                  </a:moveTo>
                  <a:lnTo>
                    <a:pt x="0" y="0"/>
                  </a:lnTo>
                </a:path>
              </a:pathLst>
            </a:custGeom>
            <a:ln w="3175">
              <a:solidFill>
                <a:srgbClr val="737176"/>
              </a:solidFill>
            </a:ln>
          </p:spPr>
          <p:txBody>
            <a:bodyPr wrap="square" lIns="0" tIns="0" rIns="0" bIns="0" rtlCol="0"/>
            <a:lstStyle/>
            <a:p>
              <a:endParaRPr lang="fr-FR" noProof="0" dirty="0"/>
            </a:p>
          </p:txBody>
        </p:sp>
        <p:sp>
          <p:nvSpPr>
            <p:cNvPr id="8056" name="object 8056"/>
            <p:cNvSpPr/>
            <p:nvPr/>
          </p:nvSpPr>
          <p:spPr>
            <a:xfrm>
              <a:off x="9028386" y="5369471"/>
              <a:ext cx="3810" cy="977265"/>
            </a:xfrm>
            <a:custGeom>
              <a:avLst/>
              <a:gdLst/>
              <a:ahLst/>
              <a:cxnLst/>
              <a:rect l="l" t="t" r="r" b="b"/>
              <a:pathLst>
                <a:path w="3809" h="977264">
                  <a:moveTo>
                    <a:pt x="3602" y="539020"/>
                  </a:moveTo>
                  <a:lnTo>
                    <a:pt x="1921" y="539020"/>
                  </a:lnTo>
                  <a:lnTo>
                    <a:pt x="0" y="539850"/>
                  </a:lnTo>
                  <a:lnTo>
                    <a:pt x="0" y="976721"/>
                  </a:lnTo>
                  <a:lnTo>
                    <a:pt x="3602" y="975768"/>
                  </a:lnTo>
                  <a:lnTo>
                    <a:pt x="3602" y="539020"/>
                  </a:lnTo>
                  <a:close/>
                </a:path>
                <a:path w="3809" h="977264">
                  <a:moveTo>
                    <a:pt x="3602" y="521410"/>
                  </a:moveTo>
                  <a:lnTo>
                    <a:pt x="0" y="523934"/>
                  </a:lnTo>
                  <a:lnTo>
                    <a:pt x="0" y="539311"/>
                  </a:lnTo>
                  <a:lnTo>
                    <a:pt x="1248" y="539311"/>
                  </a:lnTo>
                  <a:lnTo>
                    <a:pt x="1921" y="539020"/>
                  </a:lnTo>
                  <a:lnTo>
                    <a:pt x="3602" y="539020"/>
                  </a:lnTo>
                  <a:lnTo>
                    <a:pt x="3602" y="521410"/>
                  </a:lnTo>
                  <a:close/>
                </a:path>
                <a:path w="3809" h="977264">
                  <a:moveTo>
                    <a:pt x="3602" y="0"/>
                  </a:moveTo>
                  <a:lnTo>
                    <a:pt x="0" y="0"/>
                  </a:lnTo>
                  <a:lnTo>
                    <a:pt x="0" y="28948"/>
                  </a:lnTo>
                  <a:lnTo>
                    <a:pt x="3602" y="29401"/>
                  </a:lnTo>
                  <a:lnTo>
                    <a:pt x="3602" y="0"/>
                  </a:lnTo>
                  <a:close/>
                </a:path>
              </a:pathLst>
            </a:custGeom>
            <a:solidFill>
              <a:srgbClr val="717076"/>
            </a:solidFill>
          </p:spPr>
          <p:txBody>
            <a:bodyPr wrap="square" lIns="0" tIns="0" rIns="0" bIns="0" rtlCol="0"/>
            <a:lstStyle/>
            <a:p>
              <a:endParaRPr lang="fr-FR" noProof="0" dirty="0"/>
            </a:p>
          </p:txBody>
        </p:sp>
        <p:sp>
          <p:nvSpPr>
            <p:cNvPr id="8057" name="object 8057"/>
            <p:cNvSpPr/>
            <p:nvPr/>
          </p:nvSpPr>
          <p:spPr>
            <a:xfrm>
              <a:off x="9028386" y="5369093"/>
              <a:ext cx="3810" cy="977265"/>
            </a:xfrm>
            <a:custGeom>
              <a:avLst/>
              <a:gdLst/>
              <a:ahLst/>
              <a:cxnLst/>
              <a:rect l="l" t="t" r="r" b="b"/>
              <a:pathLst>
                <a:path w="3809" h="977264">
                  <a:moveTo>
                    <a:pt x="3602" y="787048"/>
                  </a:moveTo>
                  <a:lnTo>
                    <a:pt x="3602" y="976146"/>
                  </a:lnTo>
                </a:path>
                <a:path w="3809" h="977264">
                  <a:moveTo>
                    <a:pt x="0" y="977099"/>
                  </a:moveTo>
                  <a:lnTo>
                    <a:pt x="0" y="787048"/>
                  </a:lnTo>
                </a:path>
                <a:path w="3809" h="977264">
                  <a:moveTo>
                    <a:pt x="3602" y="686718"/>
                  </a:moveTo>
                  <a:lnTo>
                    <a:pt x="3602" y="787048"/>
                  </a:lnTo>
                </a:path>
                <a:path w="3809" h="977264">
                  <a:moveTo>
                    <a:pt x="0" y="787048"/>
                  </a:moveTo>
                  <a:lnTo>
                    <a:pt x="0" y="686718"/>
                  </a:lnTo>
                </a:path>
                <a:path w="3809" h="977264">
                  <a:moveTo>
                    <a:pt x="3602" y="618138"/>
                  </a:moveTo>
                  <a:lnTo>
                    <a:pt x="3602" y="648618"/>
                  </a:lnTo>
                </a:path>
                <a:path w="3809" h="977264">
                  <a:moveTo>
                    <a:pt x="0" y="648618"/>
                  </a:moveTo>
                  <a:lnTo>
                    <a:pt x="0" y="618138"/>
                  </a:lnTo>
                </a:path>
                <a:path w="3809" h="977264">
                  <a:moveTo>
                    <a:pt x="3602" y="666398"/>
                  </a:moveTo>
                  <a:lnTo>
                    <a:pt x="3602" y="686718"/>
                  </a:lnTo>
                </a:path>
                <a:path w="3809" h="977264">
                  <a:moveTo>
                    <a:pt x="0" y="686718"/>
                  </a:moveTo>
                  <a:lnTo>
                    <a:pt x="0" y="666398"/>
                  </a:lnTo>
                </a:path>
                <a:path w="3809" h="977264">
                  <a:moveTo>
                    <a:pt x="3602" y="648618"/>
                  </a:moveTo>
                  <a:lnTo>
                    <a:pt x="3602" y="666398"/>
                  </a:lnTo>
                </a:path>
                <a:path w="3809" h="977264">
                  <a:moveTo>
                    <a:pt x="0" y="666398"/>
                  </a:moveTo>
                  <a:lnTo>
                    <a:pt x="0" y="648618"/>
                  </a:lnTo>
                </a:path>
                <a:path w="3809" h="977264">
                  <a:moveTo>
                    <a:pt x="3602" y="539398"/>
                  </a:moveTo>
                  <a:lnTo>
                    <a:pt x="3602" y="618138"/>
                  </a:lnTo>
                </a:path>
                <a:path w="3809" h="977264">
                  <a:moveTo>
                    <a:pt x="0" y="618138"/>
                  </a:moveTo>
                  <a:lnTo>
                    <a:pt x="0" y="540228"/>
                  </a:lnTo>
                </a:path>
                <a:path w="3809" h="977264">
                  <a:moveTo>
                    <a:pt x="3602" y="377"/>
                  </a:moveTo>
                  <a:lnTo>
                    <a:pt x="3602" y="29779"/>
                  </a:lnTo>
                </a:path>
                <a:path w="3809" h="977264">
                  <a:moveTo>
                    <a:pt x="3602" y="521788"/>
                  </a:moveTo>
                  <a:lnTo>
                    <a:pt x="3602" y="539398"/>
                  </a:lnTo>
                </a:path>
                <a:path w="3809" h="977264">
                  <a:moveTo>
                    <a:pt x="0" y="539689"/>
                  </a:moveTo>
                  <a:lnTo>
                    <a:pt x="0" y="524312"/>
                  </a:lnTo>
                </a:path>
                <a:path w="3809" h="977264">
                  <a:moveTo>
                    <a:pt x="0" y="29326"/>
                  </a:moveTo>
                  <a:lnTo>
                    <a:pt x="0" y="0"/>
                  </a:lnTo>
                </a:path>
              </a:pathLst>
            </a:custGeom>
            <a:ln w="3175">
              <a:solidFill>
                <a:srgbClr val="717076"/>
              </a:solidFill>
            </a:ln>
          </p:spPr>
          <p:txBody>
            <a:bodyPr wrap="square" lIns="0" tIns="0" rIns="0" bIns="0" rtlCol="0"/>
            <a:lstStyle/>
            <a:p>
              <a:endParaRPr lang="fr-FR" noProof="0" dirty="0"/>
            </a:p>
          </p:txBody>
        </p:sp>
        <p:sp>
          <p:nvSpPr>
            <p:cNvPr id="8058" name="object 8058"/>
            <p:cNvSpPr/>
            <p:nvPr/>
          </p:nvSpPr>
          <p:spPr>
            <a:xfrm>
              <a:off x="9031986" y="5369674"/>
              <a:ext cx="2540" cy="975360"/>
            </a:xfrm>
            <a:custGeom>
              <a:avLst/>
              <a:gdLst/>
              <a:ahLst/>
              <a:cxnLst/>
              <a:rect l="l" t="t" r="r" b="b"/>
              <a:pathLst>
                <a:path w="2540" h="975360">
                  <a:moveTo>
                    <a:pt x="1917" y="519861"/>
                  </a:moveTo>
                  <a:lnTo>
                    <a:pt x="0" y="521208"/>
                  </a:lnTo>
                  <a:lnTo>
                    <a:pt x="0" y="975067"/>
                  </a:lnTo>
                  <a:lnTo>
                    <a:pt x="1917" y="975067"/>
                  </a:lnTo>
                  <a:lnTo>
                    <a:pt x="1917" y="519861"/>
                  </a:lnTo>
                  <a:close/>
                </a:path>
                <a:path w="2540" h="975360">
                  <a:moveTo>
                    <a:pt x="1917" y="0"/>
                  </a:moveTo>
                  <a:lnTo>
                    <a:pt x="0" y="0"/>
                  </a:lnTo>
                  <a:lnTo>
                    <a:pt x="0" y="29210"/>
                  </a:lnTo>
                  <a:lnTo>
                    <a:pt x="1917" y="29210"/>
                  </a:lnTo>
                  <a:lnTo>
                    <a:pt x="1917" y="0"/>
                  </a:lnTo>
                  <a:close/>
                </a:path>
              </a:pathLst>
            </a:custGeom>
            <a:solidFill>
              <a:srgbClr val="717076"/>
            </a:solidFill>
          </p:spPr>
          <p:txBody>
            <a:bodyPr wrap="square" lIns="0" tIns="0" rIns="0" bIns="0" rtlCol="0"/>
            <a:lstStyle/>
            <a:p>
              <a:endParaRPr lang="fr-FR" noProof="0" dirty="0"/>
            </a:p>
          </p:txBody>
        </p:sp>
        <p:sp>
          <p:nvSpPr>
            <p:cNvPr id="8059" name="object 8059"/>
            <p:cNvSpPr/>
            <p:nvPr/>
          </p:nvSpPr>
          <p:spPr>
            <a:xfrm>
              <a:off x="9031989" y="5369471"/>
              <a:ext cx="2540" cy="975994"/>
            </a:xfrm>
            <a:custGeom>
              <a:avLst/>
              <a:gdLst/>
              <a:ahLst/>
              <a:cxnLst/>
              <a:rect l="l" t="t" r="r" b="b"/>
              <a:pathLst>
                <a:path w="2540" h="975995">
                  <a:moveTo>
                    <a:pt x="1921" y="786670"/>
                  </a:moveTo>
                  <a:lnTo>
                    <a:pt x="1921" y="975261"/>
                  </a:lnTo>
                </a:path>
                <a:path w="2540" h="975995">
                  <a:moveTo>
                    <a:pt x="0" y="975768"/>
                  </a:moveTo>
                  <a:lnTo>
                    <a:pt x="0" y="786670"/>
                  </a:lnTo>
                </a:path>
                <a:path w="2540" h="975995">
                  <a:moveTo>
                    <a:pt x="1921" y="686340"/>
                  </a:moveTo>
                  <a:lnTo>
                    <a:pt x="1921" y="786670"/>
                  </a:lnTo>
                </a:path>
                <a:path w="2540" h="975995">
                  <a:moveTo>
                    <a:pt x="0" y="786670"/>
                  </a:moveTo>
                  <a:lnTo>
                    <a:pt x="0" y="686340"/>
                  </a:lnTo>
                </a:path>
                <a:path w="2540" h="975995">
                  <a:moveTo>
                    <a:pt x="1921" y="617760"/>
                  </a:moveTo>
                  <a:lnTo>
                    <a:pt x="1921" y="648240"/>
                  </a:lnTo>
                </a:path>
                <a:path w="2540" h="975995">
                  <a:moveTo>
                    <a:pt x="0" y="648240"/>
                  </a:moveTo>
                  <a:lnTo>
                    <a:pt x="0" y="617760"/>
                  </a:lnTo>
                </a:path>
                <a:path w="2540" h="975995">
                  <a:moveTo>
                    <a:pt x="1921" y="666020"/>
                  </a:moveTo>
                  <a:lnTo>
                    <a:pt x="1921" y="686340"/>
                  </a:lnTo>
                </a:path>
                <a:path w="2540" h="975995">
                  <a:moveTo>
                    <a:pt x="0" y="686340"/>
                  </a:moveTo>
                  <a:lnTo>
                    <a:pt x="0" y="666020"/>
                  </a:lnTo>
                </a:path>
                <a:path w="2540" h="975995">
                  <a:moveTo>
                    <a:pt x="1921" y="648240"/>
                  </a:moveTo>
                  <a:lnTo>
                    <a:pt x="1921" y="666020"/>
                  </a:lnTo>
                </a:path>
                <a:path w="2540" h="975995">
                  <a:moveTo>
                    <a:pt x="0" y="666020"/>
                  </a:moveTo>
                  <a:lnTo>
                    <a:pt x="0" y="648240"/>
                  </a:lnTo>
                </a:path>
                <a:path w="2540" h="975995">
                  <a:moveTo>
                    <a:pt x="1921" y="539020"/>
                  </a:moveTo>
                  <a:lnTo>
                    <a:pt x="1921" y="617760"/>
                  </a:lnTo>
                </a:path>
                <a:path w="2540" h="975995">
                  <a:moveTo>
                    <a:pt x="0" y="617760"/>
                  </a:moveTo>
                  <a:lnTo>
                    <a:pt x="0" y="539020"/>
                  </a:lnTo>
                </a:path>
                <a:path w="2540" h="975995">
                  <a:moveTo>
                    <a:pt x="1921" y="201"/>
                  </a:moveTo>
                  <a:lnTo>
                    <a:pt x="1921" y="29642"/>
                  </a:lnTo>
                </a:path>
                <a:path w="2540" h="975995">
                  <a:moveTo>
                    <a:pt x="1921" y="520063"/>
                  </a:moveTo>
                  <a:lnTo>
                    <a:pt x="1921" y="539020"/>
                  </a:lnTo>
                </a:path>
                <a:path w="2540" h="975995">
                  <a:moveTo>
                    <a:pt x="0" y="539020"/>
                  </a:moveTo>
                  <a:lnTo>
                    <a:pt x="0" y="521410"/>
                  </a:lnTo>
                </a:path>
                <a:path w="2540" h="975995">
                  <a:moveTo>
                    <a:pt x="0" y="29401"/>
                  </a:moveTo>
                  <a:lnTo>
                    <a:pt x="0" y="0"/>
                  </a:lnTo>
                </a:path>
              </a:pathLst>
            </a:custGeom>
            <a:ln w="3175">
              <a:solidFill>
                <a:srgbClr val="717076"/>
              </a:solidFill>
            </a:ln>
          </p:spPr>
          <p:txBody>
            <a:bodyPr wrap="square" lIns="0" tIns="0" rIns="0" bIns="0" rtlCol="0"/>
            <a:lstStyle/>
            <a:p>
              <a:endParaRPr lang="fr-FR" noProof="0" dirty="0"/>
            </a:p>
          </p:txBody>
        </p:sp>
        <p:sp>
          <p:nvSpPr>
            <p:cNvPr id="8060" name="object 8060"/>
            <p:cNvSpPr/>
            <p:nvPr/>
          </p:nvSpPr>
          <p:spPr>
            <a:xfrm>
              <a:off x="9033904" y="5370055"/>
              <a:ext cx="3810" cy="974725"/>
            </a:xfrm>
            <a:custGeom>
              <a:avLst/>
              <a:gdLst/>
              <a:ahLst/>
              <a:cxnLst/>
              <a:rect l="l" t="t" r="r" b="b"/>
              <a:pathLst>
                <a:path w="3809" h="974725">
                  <a:moveTo>
                    <a:pt x="3606" y="516966"/>
                  </a:moveTo>
                  <a:lnTo>
                    <a:pt x="0" y="519480"/>
                  </a:lnTo>
                  <a:lnTo>
                    <a:pt x="0" y="974686"/>
                  </a:lnTo>
                  <a:lnTo>
                    <a:pt x="3606" y="973734"/>
                  </a:lnTo>
                  <a:lnTo>
                    <a:pt x="3606" y="516966"/>
                  </a:lnTo>
                  <a:close/>
                </a:path>
                <a:path w="3809" h="974725">
                  <a:moveTo>
                    <a:pt x="3606" y="0"/>
                  </a:moveTo>
                  <a:lnTo>
                    <a:pt x="0" y="0"/>
                  </a:lnTo>
                  <a:lnTo>
                    <a:pt x="0" y="29070"/>
                  </a:lnTo>
                  <a:lnTo>
                    <a:pt x="3606" y="29514"/>
                  </a:lnTo>
                  <a:lnTo>
                    <a:pt x="3606" y="0"/>
                  </a:lnTo>
                  <a:close/>
                </a:path>
              </a:pathLst>
            </a:custGeom>
            <a:solidFill>
              <a:srgbClr val="717076"/>
            </a:solidFill>
          </p:spPr>
          <p:txBody>
            <a:bodyPr wrap="square" lIns="0" tIns="0" rIns="0" bIns="0" rtlCol="0"/>
            <a:lstStyle/>
            <a:p>
              <a:endParaRPr lang="fr-FR" noProof="0" dirty="0"/>
            </a:p>
          </p:txBody>
        </p:sp>
        <p:sp>
          <p:nvSpPr>
            <p:cNvPr id="8061" name="object 8061"/>
            <p:cNvSpPr/>
            <p:nvPr/>
          </p:nvSpPr>
          <p:spPr>
            <a:xfrm>
              <a:off x="9033911" y="5369673"/>
              <a:ext cx="3810" cy="975360"/>
            </a:xfrm>
            <a:custGeom>
              <a:avLst/>
              <a:gdLst/>
              <a:ahLst/>
              <a:cxnLst/>
              <a:rect l="l" t="t" r="r" b="b"/>
              <a:pathLst>
                <a:path w="3809" h="975360">
                  <a:moveTo>
                    <a:pt x="3602" y="786468"/>
                  </a:moveTo>
                  <a:lnTo>
                    <a:pt x="3602" y="974107"/>
                  </a:lnTo>
                </a:path>
                <a:path w="3809" h="975360">
                  <a:moveTo>
                    <a:pt x="0" y="975059"/>
                  </a:moveTo>
                  <a:lnTo>
                    <a:pt x="0" y="786468"/>
                  </a:lnTo>
                </a:path>
                <a:path w="3809" h="975360">
                  <a:moveTo>
                    <a:pt x="3602" y="686138"/>
                  </a:moveTo>
                  <a:lnTo>
                    <a:pt x="3602" y="786468"/>
                  </a:lnTo>
                </a:path>
                <a:path w="3809" h="975360">
                  <a:moveTo>
                    <a:pt x="0" y="786468"/>
                  </a:moveTo>
                  <a:lnTo>
                    <a:pt x="0" y="686138"/>
                  </a:lnTo>
                </a:path>
                <a:path w="3809" h="975360">
                  <a:moveTo>
                    <a:pt x="3602" y="617558"/>
                  </a:moveTo>
                  <a:lnTo>
                    <a:pt x="3602" y="648038"/>
                  </a:lnTo>
                </a:path>
                <a:path w="3809" h="975360">
                  <a:moveTo>
                    <a:pt x="0" y="648038"/>
                  </a:moveTo>
                  <a:lnTo>
                    <a:pt x="0" y="617558"/>
                  </a:lnTo>
                </a:path>
                <a:path w="3809" h="975360">
                  <a:moveTo>
                    <a:pt x="3602" y="665818"/>
                  </a:moveTo>
                  <a:lnTo>
                    <a:pt x="3602" y="686138"/>
                  </a:lnTo>
                </a:path>
                <a:path w="3809" h="975360">
                  <a:moveTo>
                    <a:pt x="0" y="686138"/>
                  </a:moveTo>
                  <a:lnTo>
                    <a:pt x="0" y="665818"/>
                  </a:lnTo>
                </a:path>
                <a:path w="3809" h="975360">
                  <a:moveTo>
                    <a:pt x="3602" y="648038"/>
                  </a:moveTo>
                  <a:lnTo>
                    <a:pt x="3602" y="665818"/>
                  </a:lnTo>
                </a:path>
                <a:path w="3809" h="975360">
                  <a:moveTo>
                    <a:pt x="0" y="665818"/>
                  </a:moveTo>
                  <a:lnTo>
                    <a:pt x="0" y="648038"/>
                  </a:lnTo>
                </a:path>
                <a:path w="3809" h="975360">
                  <a:moveTo>
                    <a:pt x="3602" y="538818"/>
                  </a:moveTo>
                  <a:lnTo>
                    <a:pt x="3602" y="617558"/>
                  </a:lnTo>
                </a:path>
                <a:path w="3809" h="975360">
                  <a:moveTo>
                    <a:pt x="0" y="617558"/>
                  </a:moveTo>
                  <a:lnTo>
                    <a:pt x="0" y="538818"/>
                  </a:lnTo>
                </a:path>
                <a:path w="3809" h="975360">
                  <a:moveTo>
                    <a:pt x="3602" y="377"/>
                  </a:moveTo>
                  <a:lnTo>
                    <a:pt x="3602" y="29894"/>
                  </a:lnTo>
                </a:path>
                <a:path w="3809" h="975360">
                  <a:moveTo>
                    <a:pt x="3602" y="517337"/>
                  </a:moveTo>
                  <a:lnTo>
                    <a:pt x="3602" y="538818"/>
                  </a:lnTo>
                </a:path>
                <a:path w="3809" h="975360">
                  <a:moveTo>
                    <a:pt x="0" y="538818"/>
                  </a:moveTo>
                  <a:lnTo>
                    <a:pt x="0" y="519862"/>
                  </a:lnTo>
                </a:path>
                <a:path w="3809" h="975360">
                  <a:moveTo>
                    <a:pt x="0" y="29441"/>
                  </a:moveTo>
                  <a:lnTo>
                    <a:pt x="0" y="0"/>
                  </a:lnTo>
                </a:path>
              </a:pathLst>
            </a:custGeom>
            <a:ln w="3175">
              <a:solidFill>
                <a:srgbClr val="717076"/>
              </a:solidFill>
            </a:ln>
          </p:spPr>
          <p:txBody>
            <a:bodyPr wrap="square" lIns="0" tIns="0" rIns="0" bIns="0" rtlCol="0"/>
            <a:lstStyle/>
            <a:p>
              <a:endParaRPr lang="fr-FR" noProof="0" dirty="0"/>
            </a:p>
          </p:txBody>
        </p:sp>
        <p:sp>
          <p:nvSpPr>
            <p:cNvPr id="8062" name="object 8062"/>
            <p:cNvSpPr/>
            <p:nvPr/>
          </p:nvSpPr>
          <p:spPr>
            <a:xfrm>
              <a:off x="9037511" y="5370436"/>
              <a:ext cx="3810" cy="973455"/>
            </a:xfrm>
            <a:custGeom>
              <a:avLst/>
              <a:gdLst/>
              <a:ahLst/>
              <a:cxnLst/>
              <a:rect l="l" t="t" r="r" b="b"/>
              <a:pathLst>
                <a:path w="3809" h="973454">
                  <a:moveTo>
                    <a:pt x="3594" y="514134"/>
                  </a:moveTo>
                  <a:lnTo>
                    <a:pt x="1854" y="514134"/>
                  </a:lnTo>
                  <a:lnTo>
                    <a:pt x="1854" y="516432"/>
                  </a:lnTo>
                  <a:lnTo>
                    <a:pt x="0" y="516432"/>
                  </a:lnTo>
                  <a:lnTo>
                    <a:pt x="0" y="973366"/>
                  </a:lnTo>
                  <a:lnTo>
                    <a:pt x="2095" y="973366"/>
                  </a:lnTo>
                  <a:lnTo>
                    <a:pt x="2095" y="972223"/>
                  </a:lnTo>
                  <a:lnTo>
                    <a:pt x="3594" y="972223"/>
                  </a:lnTo>
                  <a:lnTo>
                    <a:pt x="3594" y="775246"/>
                  </a:lnTo>
                  <a:lnTo>
                    <a:pt x="3238" y="775246"/>
                  </a:lnTo>
                  <a:lnTo>
                    <a:pt x="3238" y="772960"/>
                  </a:lnTo>
                  <a:lnTo>
                    <a:pt x="1549" y="772960"/>
                  </a:lnTo>
                  <a:lnTo>
                    <a:pt x="1549" y="722566"/>
                  </a:lnTo>
                  <a:lnTo>
                    <a:pt x="1955" y="722566"/>
                  </a:lnTo>
                  <a:lnTo>
                    <a:pt x="1955" y="708825"/>
                  </a:lnTo>
                  <a:lnTo>
                    <a:pt x="3594" y="708825"/>
                  </a:lnTo>
                  <a:lnTo>
                    <a:pt x="3594" y="516432"/>
                  </a:lnTo>
                  <a:lnTo>
                    <a:pt x="3594" y="514134"/>
                  </a:lnTo>
                  <a:close/>
                </a:path>
                <a:path w="3809" h="973454">
                  <a:moveTo>
                    <a:pt x="3594" y="0"/>
                  </a:moveTo>
                  <a:lnTo>
                    <a:pt x="0" y="0"/>
                  </a:lnTo>
                  <a:lnTo>
                    <a:pt x="0" y="29133"/>
                  </a:lnTo>
                  <a:lnTo>
                    <a:pt x="3594" y="29591"/>
                  </a:lnTo>
                  <a:lnTo>
                    <a:pt x="3594" y="0"/>
                  </a:lnTo>
                  <a:close/>
                </a:path>
              </a:pathLst>
            </a:custGeom>
            <a:solidFill>
              <a:srgbClr val="717076"/>
            </a:solidFill>
          </p:spPr>
          <p:txBody>
            <a:bodyPr wrap="square" lIns="0" tIns="0" rIns="0" bIns="0" rtlCol="0"/>
            <a:lstStyle/>
            <a:p>
              <a:endParaRPr lang="fr-FR" noProof="0" dirty="0"/>
            </a:p>
          </p:txBody>
        </p:sp>
        <p:sp>
          <p:nvSpPr>
            <p:cNvPr id="8063" name="object 8063"/>
            <p:cNvSpPr/>
            <p:nvPr/>
          </p:nvSpPr>
          <p:spPr>
            <a:xfrm>
              <a:off x="9037514" y="5370051"/>
              <a:ext cx="3810" cy="974090"/>
            </a:xfrm>
            <a:custGeom>
              <a:avLst/>
              <a:gdLst/>
              <a:ahLst/>
              <a:cxnLst/>
              <a:rect l="l" t="t" r="r" b="b"/>
              <a:pathLst>
                <a:path w="3809" h="974089">
                  <a:moveTo>
                    <a:pt x="3602" y="786090"/>
                  </a:moveTo>
                  <a:lnTo>
                    <a:pt x="3602" y="972777"/>
                  </a:lnTo>
                </a:path>
                <a:path w="3809" h="974089">
                  <a:moveTo>
                    <a:pt x="0" y="973729"/>
                  </a:moveTo>
                  <a:lnTo>
                    <a:pt x="0" y="786090"/>
                  </a:lnTo>
                </a:path>
                <a:path w="3809" h="974089">
                  <a:moveTo>
                    <a:pt x="3602" y="685760"/>
                  </a:moveTo>
                  <a:lnTo>
                    <a:pt x="3602" y="709520"/>
                  </a:lnTo>
                </a:path>
                <a:path w="3809" h="974089">
                  <a:moveTo>
                    <a:pt x="3602" y="775306"/>
                  </a:moveTo>
                  <a:lnTo>
                    <a:pt x="3602" y="786090"/>
                  </a:lnTo>
                </a:path>
                <a:path w="3809" h="974089">
                  <a:moveTo>
                    <a:pt x="0" y="786090"/>
                  </a:moveTo>
                  <a:lnTo>
                    <a:pt x="0" y="685760"/>
                  </a:lnTo>
                </a:path>
                <a:path w="3809" h="974089">
                  <a:moveTo>
                    <a:pt x="3602" y="617180"/>
                  </a:moveTo>
                  <a:lnTo>
                    <a:pt x="3602" y="647660"/>
                  </a:lnTo>
                </a:path>
                <a:path w="3809" h="974089">
                  <a:moveTo>
                    <a:pt x="0" y="647660"/>
                  </a:moveTo>
                  <a:lnTo>
                    <a:pt x="0" y="617180"/>
                  </a:lnTo>
                </a:path>
                <a:path w="3809" h="974089">
                  <a:moveTo>
                    <a:pt x="3602" y="665440"/>
                  </a:moveTo>
                  <a:lnTo>
                    <a:pt x="3602" y="685760"/>
                  </a:lnTo>
                </a:path>
                <a:path w="3809" h="974089">
                  <a:moveTo>
                    <a:pt x="0" y="685760"/>
                  </a:moveTo>
                  <a:lnTo>
                    <a:pt x="0" y="665440"/>
                  </a:lnTo>
                </a:path>
                <a:path w="3809" h="974089">
                  <a:moveTo>
                    <a:pt x="3602" y="647660"/>
                  </a:moveTo>
                  <a:lnTo>
                    <a:pt x="3602" y="665440"/>
                  </a:lnTo>
                </a:path>
                <a:path w="3809" h="974089">
                  <a:moveTo>
                    <a:pt x="0" y="665440"/>
                  </a:moveTo>
                  <a:lnTo>
                    <a:pt x="0" y="647660"/>
                  </a:lnTo>
                </a:path>
                <a:path w="3809" h="974089">
                  <a:moveTo>
                    <a:pt x="3602" y="538440"/>
                  </a:moveTo>
                  <a:lnTo>
                    <a:pt x="3602" y="617180"/>
                  </a:lnTo>
                </a:path>
                <a:path w="3809" h="974089">
                  <a:moveTo>
                    <a:pt x="0" y="617180"/>
                  </a:moveTo>
                  <a:lnTo>
                    <a:pt x="0" y="538440"/>
                  </a:lnTo>
                </a:path>
                <a:path w="3809" h="974089">
                  <a:moveTo>
                    <a:pt x="3602" y="377"/>
                  </a:moveTo>
                  <a:lnTo>
                    <a:pt x="3602" y="29968"/>
                  </a:lnTo>
                </a:path>
                <a:path w="3809" h="974089">
                  <a:moveTo>
                    <a:pt x="3602" y="514435"/>
                  </a:moveTo>
                  <a:lnTo>
                    <a:pt x="3602" y="538440"/>
                  </a:lnTo>
                </a:path>
                <a:path w="3809" h="974089">
                  <a:moveTo>
                    <a:pt x="0" y="538440"/>
                  </a:moveTo>
                  <a:lnTo>
                    <a:pt x="0" y="516959"/>
                  </a:lnTo>
                </a:path>
                <a:path w="3809" h="974089">
                  <a:moveTo>
                    <a:pt x="0" y="29516"/>
                  </a:moveTo>
                  <a:lnTo>
                    <a:pt x="0" y="0"/>
                  </a:lnTo>
                </a:path>
              </a:pathLst>
            </a:custGeom>
            <a:ln w="3175">
              <a:solidFill>
                <a:srgbClr val="717076"/>
              </a:solidFill>
            </a:ln>
          </p:spPr>
          <p:txBody>
            <a:bodyPr wrap="square" lIns="0" tIns="0" rIns="0" bIns="0" rtlCol="0"/>
            <a:lstStyle/>
            <a:p>
              <a:endParaRPr lang="fr-FR" noProof="0" dirty="0"/>
            </a:p>
          </p:txBody>
        </p:sp>
        <p:sp>
          <p:nvSpPr>
            <p:cNvPr id="8064" name="object 8064"/>
            <p:cNvSpPr/>
            <p:nvPr/>
          </p:nvSpPr>
          <p:spPr>
            <a:xfrm>
              <a:off x="9041104" y="5370817"/>
              <a:ext cx="3810" cy="972185"/>
            </a:xfrm>
            <a:custGeom>
              <a:avLst/>
              <a:gdLst/>
              <a:ahLst/>
              <a:cxnLst/>
              <a:rect l="l" t="t" r="r" b="b"/>
              <a:pathLst>
                <a:path w="3809" h="972185">
                  <a:moveTo>
                    <a:pt x="3606" y="782650"/>
                  </a:moveTo>
                  <a:lnTo>
                    <a:pt x="0" y="774547"/>
                  </a:lnTo>
                  <a:lnTo>
                    <a:pt x="0" y="972019"/>
                  </a:lnTo>
                  <a:lnTo>
                    <a:pt x="3606" y="971067"/>
                  </a:lnTo>
                  <a:lnTo>
                    <a:pt x="3606" y="782650"/>
                  </a:lnTo>
                  <a:close/>
                </a:path>
                <a:path w="3809" h="972185">
                  <a:moveTo>
                    <a:pt x="3606" y="511149"/>
                  </a:moveTo>
                  <a:lnTo>
                    <a:pt x="0" y="513676"/>
                  </a:lnTo>
                  <a:lnTo>
                    <a:pt x="0" y="708761"/>
                  </a:lnTo>
                  <a:lnTo>
                    <a:pt x="3606" y="694372"/>
                  </a:lnTo>
                  <a:lnTo>
                    <a:pt x="3606" y="511149"/>
                  </a:lnTo>
                  <a:close/>
                </a:path>
                <a:path w="3809" h="972185">
                  <a:moveTo>
                    <a:pt x="3606" y="0"/>
                  </a:moveTo>
                  <a:lnTo>
                    <a:pt x="0" y="0"/>
                  </a:lnTo>
                  <a:lnTo>
                    <a:pt x="0" y="29210"/>
                  </a:lnTo>
                  <a:lnTo>
                    <a:pt x="3606" y="29667"/>
                  </a:lnTo>
                  <a:lnTo>
                    <a:pt x="3606" y="0"/>
                  </a:lnTo>
                  <a:close/>
                </a:path>
              </a:pathLst>
            </a:custGeom>
            <a:solidFill>
              <a:srgbClr val="717075"/>
            </a:solidFill>
          </p:spPr>
          <p:txBody>
            <a:bodyPr wrap="square" lIns="0" tIns="0" rIns="0" bIns="0" rtlCol="0"/>
            <a:lstStyle/>
            <a:p>
              <a:endParaRPr lang="fr-FR" noProof="0" dirty="0"/>
            </a:p>
          </p:txBody>
        </p:sp>
        <p:sp>
          <p:nvSpPr>
            <p:cNvPr id="8065" name="object 8065"/>
            <p:cNvSpPr/>
            <p:nvPr/>
          </p:nvSpPr>
          <p:spPr>
            <a:xfrm>
              <a:off x="9041117" y="5370429"/>
              <a:ext cx="3810" cy="972819"/>
            </a:xfrm>
            <a:custGeom>
              <a:avLst/>
              <a:gdLst/>
              <a:ahLst/>
              <a:cxnLst/>
              <a:rect l="l" t="t" r="r" b="b"/>
              <a:pathLst>
                <a:path w="3809" h="972820">
                  <a:moveTo>
                    <a:pt x="3602" y="785712"/>
                  </a:moveTo>
                  <a:lnTo>
                    <a:pt x="3602" y="971447"/>
                  </a:lnTo>
                </a:path>
                <a:path w="3809" h="972820">
                  <a:moveTo>
                    <a:pt x="0" y="972399"/>
                  </a:moveTo>
                  <a:lnTo>
                    <a:pt x="0" y="785712"/>
                  </a:lnTo>
                </a:path>
                <a:path w="3809" h="972820">
                  <a:moveTo>
                    <a:pt x="3602" y="685382"/>
                  </a:moveTo>
                  <a:lnTo>
                    <a:pt x="3602" y="694753"/>
                  </a:lnTo>
                </a:path>
                <a:path w="3809" h="972820">
                  <a:moveTo>
                    <a:pt x="3602" y="783029"/>
                  </a:moveTo>
                  <a:lnTo>
                    <a:pt x="3602" y="785712"/>
                  </a:lnTo>
                </a:path>
                <a:path w="3809" h="972820">
                  <a:moveTo>
                    <a:pt x="0" y="785712"/>
                  </a:moveTo>
                  <a:lnTo>
                    <a:pt x="0" y="774928"/>
                  </a:lnTo>
                </a:path>
                <a:path w="3809" h="972820">
                  <a:moveTo>
                    <a:pt x="0" y="709142"/>
                  </a:moveTo>
                  <a:lnTo>
                    <a:pt x="0" y="685382"/>
                  </a:lnTo>
                </a:path>
                <a:path w="3809" h="972820">
                  <a:moveTo>
                    <a:pt x="3602" y="616802"/>
                  </a:moveTo>
                  <a:lnTo>
                    <a:pt x="3602" y="647282"/>
                  </a:lnTo>
                </a:path>
                <a:path w="3809" h="972820">
                  <a:moveTo>
                    <a:pt x="0" y="647282"/>
                  </a:moveTo>
                  <a:lnTo>
                    <a:pt x="0" y="616802"/>
                  </a:lnTo>
                </a:path>
                <a:path w="3809" h="972820">
                  <a:moveTo>
                    <a:pt x="3602" y="665062"/>
                  </a:moveTo>
                  <a:lnTo>
                    <a:pt x="3602" y="685382"/>
                  </a:lnTo>
                </a:path>
                <a:path w="3809" h="972820">
                  <a:moveTo>
                    <a:pt x="0" y="685382"/>
                  </a:moveTo>
                  <a:lnTo>
                    <a:pt x="0" y="665062"/>
                  </a:lnTo>
                </a:path>
                <a:path w="3809" h="972820">
                  <a:moveTo>
                    <a:pt x="3602" y="647282"/>
                  </a:moveTo>
                  <a:lnTo>
                    <a:pt x="3602" y="665062"/>
                  </a:lnTo>
                </a:path>
                <a:path w="3809" h="972820">
                  <a:moveTo>
                    <a:pt x="0" y="665062"/>
                  </a:moveTo>
                  <a:lnTo>
                    <a:pt x="0" y="647282"/>
                  </a:lnTo>
                </a:path>
                <a:path w="3809" h="972820">
                  <a:moveTo>
                    <a:pt x="3602" y="538062"/>
                  </a:moveTo>
                  <a:lnTo>
                    <a:pt x="3602" y="616802"/>
                  </a:lnTo>
                </a:path>
                <a:path w="3809" h="972820">
                  <a:moveTo>
                    <a:pt x="0" y="616802"/>
                  </a:moveTo>
                  <a:lnTo>
                    <a:pt x="0" y="538062"/>
                  </a:lnTo>
                </a:path>
                <a:path w="3809" h="972820">
                  <a:moveTo>
                    <a:pt x="3602" y="377"/>
                  </a:moveTo>
                  <a:lnTo>
                    <a:pt x="3602" y="30043"/>
                  </a:lnTo>
                </a:path>
                <a:path w="3809" h="972820">
                  <a:moveTo>
                    <a:pt x="3602" y="511532"/>
                  </a:moveTo>
                  <a:lnTo>
                    <a:pt x="3602" y="538062"/>
                  </a:lnTo>
                </a:path>
                <a:path w="3809" h="972820">
                  <a:moveTo>
                    <a:pt x="0" y="538062"/>
                  </a:moveTo>
                  <a:lnTo>
                    <a:pt x="0" y="514057"/>
                  </a:lnTo>
                </a:path>
                <a:path w="3809" h="972820">
                  <a:moveTo>
                    <a:pt x="0" y="29590"/>
                  </a:moveTo>
                  <a:lnTo>
                    <a:pt x="0" y="0"/>
                  </a:lnTo>
                </a:path>
              </a:pathLst>
            </a:custGeom>
            <a:ln w="3175">
              <a:solidFill>
                <a:srgbClr val="717075"/>
              </a:solidFill>
            </a:ln>
          </p:spPr>
          <p:txBody>
            <a:bodyPr wrap="square" lIns="0" tIns="0" rIns="0" bIns="0" rtlCol="0"/>
            <a:lstStyle/>
            <a:p>
              <a:endParaRPr lang="fr-FR" noProof="0" dirty="0"/>
            </a:p>
          </p:txBody>
        </p:sp>
        <p:sp>
          <p:nvSpPr>
            <p:cNvPr id="8066" name="object 8066"/>
            <p:cNvSpPr/>
            <p:nvPr/>
          </p:nvSpPr>
          <p:spPr>
            <a:xfrm>
              <a:off x="9044712" y="5370995"/>
              <a:ext cx="1905" cy="970915"/>
            </a:xfrm>
            <a:custGeom>
              <a:avLst/>
              <a:gdLst/>
              <a:ahLst/>
              <a:cxnLst/>
              <a:rect l="l" t="t" r="r" b="b"/>
              <a:pathLst>
                <a:path w="1904" h="970914">
                  <a:moveTo>
                    <a:pt x="1689" y="786244"/>
                  </a:moveTo>
                  <a:lnTo>
                    <a:pt x="0" y="782472"/>
                  </a:lnTo>
                  <a:lnTo>
                    <a:pt x="0" y="970445"/>
                  </a:lnTo>
                  <a:lnTo>
                    <a:pt x="1689" y="970445"/>
                  </a:lnTo>
                  <a:lnTo>
                    <a:pt x="1689" y="786244"/>
                  </a:lnTo>
                  <a:close/>
                </a:path>
                <a:path w="1904" h="970914">
                  <a:moveTo>
                    <a:pt x="1689" y="509790"/>
                  </a:moveTo>
                  <a:lnTo>
                    <a:pt x="0" y="510971"/>
                  </a:lnTo>
                  <a:lnTo>
                    <a:pt x="0" y="694194"/>
                  </a:lnTo>
                  <a:lnTo>
                    <a:pt x="1689" y="687476"/>
                  </a:lnTo>
                  <a:lnTo>
                    <a:pt x="1689" y="509790"/>
                  </a:lnTo>
                  <a:close/>
                </a:path>
                <a:path w="1904" h="970914">
                  <a:moveTo>
                    <a:pt x="1689" y="0"/>
                  </a:moveTo>
                  <a:lnTo>
                    <a:pt x="0" y="0"/>
                  </a:lnTo>
                  <a:lnTo>
                    <a:pt x="0" y="29489"/>
                  </a:lnTo>
                  <a:lnTo>
                    <a:pt x="1689" y="29489"/>
                  </a:lnTo>
                  <a:lnTo>
                    <a:pt x="1689" y="0"/>
                  </a:lnTo>
                  <a:close/>
                </a:path>
              </a:pathLst>
            </a:custGeom>
            <a:solidFill>
              <a:srgbClr val="717075"/>
            </a:solidFill>
          </p:spPr>
          <p:txBody>
            <a:bodyPr wrap="square" lIns="0" tIns="0" rIns="0" bIns="0" rtlCol="0"/>
            <a:lstStyle/>
            <a:p>
              <a:endParaRPr lang="fr-FR" noProof="0" dirty="0"/>
            </a:p>
          </p:txBody>
        </p:sp>
        <p:sp>
          <p:nvSpPr>
            <p:cNvPr id="8067" name="object 8067"/>
            <p:cNvSpPr/>
            <p:nvPr/>
          </p:nvSpPr>
          <p:spPr>
            <a:xfrm>
              <a:off x="9044719" y="5370807"/>
              <a:ext cx="1905" cy="971550"/>
            </a:xfrm>
            <a:custGeom>
              <a:avLst/>
              <a:gdLst/>
              <a:ahLst/>
              <a:cxnLst/>
              <a:rect l="l" t="t" r="r" b="b"/>
              <a:pathLst>
                <a:path w="1904" h="971550">
                  <a:moveTo>
                    <a:pt x="1681" y="786431"/>
                  </a:moveTo>
                  <a:lnTo>
                    <a:pt x="1681" y="970624"/>
                  </a:lnTo>
                </a:path>
                <a:path w="1904" h="971550">
                  <a:moveTo>
                    <a:pt x="0" y="971069"/>
                  </a:moveTo>
                  <a:lnTo>
                    <a:pt x="0" y="785334"/>
                  </a:lnTo>
                </a:path>
                <a:path w="1904" h="971550">
                  <a:moveTo>
                    <a:pt x="1681" y="685004"/>
                  </a:moveTo>
                  <a:lnTo>
                    <a:pt x="1681" y="687660"/>
                  </a:lnTo>
                </a:path>
                <a:path w="1904" h="971550">
                  <a:moveTo>
                    <a:pt x="0" y="785334"/>
                  </a:moveTo>
                  <a:lnTo>
                    <a:pt x="0" y="782651"/>
                  </a:lnTo>
                </a:path>
                <a:path w="1904" h="971550">
                  <a:moveTo>
                    <a:pt x="0" y="694375"/>
                  </a:moveTo>
                  <a:lnTo>
                    <a:pt x="0" y="685004"/>
                  </a:lnTo>
                </a:path>
                <a:path w="1904" h="971550">
                  <a:moveTo>
                    <a:pt x="1681" y="616424"/>
                  </a:moveTo>
                  <a:lnTo>
                    <a:pt x="1681" y="646904"/>
                  </a:lnTo>
                </a:path>
                <a:path w="1904" h="971550">
                  <a:moveTo>
                    <a:pt x="0" y="646904"/>
                  </a:moveTo>
                  <a:lnTo>
                    <a:pt x="0" y="616424"/>
                  </a:lnTo>
                </a:path>
                <a:path w="1904" h="971550">
                  <a:moveTo>
                    <a:pt x="1681" y="664684"/>
                  </a:moveTo>
                  <a:lnTo>
                    <a:pt x="1681" y="685004"/>
                  </a:lnTo>
                </a:path>
                <a:path w="1904" h="971550">
                  <a:moveTo>
                    <a:pt x="0" y="685004"/>
                  </a:moveTo>
                  <a:lnTo>
                    <a:pt x="0" y="664684"/>
                  </a:lnTo>
                </a:path>
                <a:path w="1904" h="971550">
                  <a:moveTo>
                    <a:pt x="1681" y="646904"/>
                  </a:moveTo>
                  <a:lnTo>
                    <a:pt x="1681" y="664684"/>
                  </a:lnTo>
                </a:path>
                <a:path w="1904" h="971550">
                  <a:moveTo>
                    <a:pt x="0" y="664684"/>
                  </a:moveTo>
                  <a:lnTo>
                    <a:pt x="0" y="646904"/>
                  </a:lnTo>
                </a:path>
                <a:path w="1904" h="971550">
                  <a:moveTo>
                    <a:pt x="1681" y="537684"/>
                  </a:moveTo>
                  <a:lnTo>
                    <a:pt x="1681" y="616424"/>
                  </a:lnTo>
                </a:path>
                <a:path w="1904" h="971550">
                  <a:moveTo>
                    <a:pt x="0" y="616424"/>
                  </a:moveTo>
                  <a:lnTo>
                    <a:pt x="0" y="537684"/>
                  </a:lnTo>
                </a:path>
                <a:path w="1904" h="971550">
                  <a:moveTo>
                    <a:pt x="1681" y="176"/>
                  </a:moveTo>
                  <a:lnTo>
                    <a:pt x="1681" y="29876"/>
                  </a:lnTo>
                </a:path>
                <a:path w="1904" h="971550">
                  <a:moveTo>
                    <a:pt x="1681" y="509976"/>
                  </a:moveTo>
                  <a:lnTo>
                    <a:pt x="1681" y="537684"/>
                  </a:lnTo>
                </a:path>
                <a:path w="1904" h="971550">
                  <a:moveTo>
                    <a:pt x="0" y="537684"/>
                  </a:moveTo>
                  <a:lnTo>
                    <a:pt x="0" y="511154"/>
                  </a:lnTo>
                </a:path>
                <a:path w="1904" h="971550">
                  <a:moveTo>
                    <a:pt x="0" y="29665"/>
                  </a:moveTo>
                  <a:lnTo>
                    <a:pt x="0" y="0"/>
                  </a:lnTo>
                </a:path>
              </a:pathLst>
            </a:custGeom>
            <a:ln w="3175">
              <a:solidFill>
                <a:srgbClr val="717075"/>
              </a:solidFill>
            </a:ln>
          </p:spPr>
          <p:txBody>
            <a:bodyPr wrap="square" lIns="0" tIns="0" rIns="0" bIns="0" rtlCol="0"/>
            <a:lstStyle/>
            <a:p>
              <a:endParaRPr lang="fr-FR" noProof="0" dirty="0"/>
            </a:p>
          </p:txBody>
        </p:sp>
        <p:sp>
          <p:nvSpPr>
            <p:cNvPr id="8068" name="object 8068"/>
            <p:cNvSpPr/>
            <p:nvPr/>
          </p:nvSpPr>
          <p:spPr>
            <a:xfrm>
              <a:off x="9046401" y="5371363"/>
              <a:ext cx="3810" cy="970280"/>
            </a:xfrm>
            <a:custGeom>
              <a:avLst/>
              <a:gdLst/>
              <a:ahLst/>
              <a:cxnLst/>
              <a:rect l="l" t="t" r="r" b="b"/>
              <a:pathLst>
                <a:path w="3809" h="970279">
                  <a:moveTo>
                    <a:pt x="3200" y="674293"/>
                  </a:moveTo>
                  <a:lnTo>
                    <a:pt x="0" y="674293"/>
                  </a:lnTo>
                  <a:lnTo>
                    <a:pt x="0" y="687108"/>
                  </a:lnTo>
                  <a:lnTo>
                    <a:pt x="3200" y="674293"/>
                  </a:lnTo>
                  <a:close/>
                </a:path>
                <a:path w="3809" h="970279">
                  <a:moveTo>
                    <a:pt x="3594" y="793978"/>
                  </a:moveTo>
                  <a:lnTo>
                    <a:pt x="0" y="785876"/>
                  </a:lnTo>
                  <a:lnTo>
                    <a:pt x="0" y="970076"/>
                  </a:lnTo>
                  <a:lnTo>
                    <a:pt x="3594" y="969124"/>
                  </a:lnTo>
                  <a:lnTo>
                    <a:pt x="3594" y="793978"/>
                  </a:lnTo>
                  <a:close/>
                </a:path>
                <a:path w="3809" h="970279">
                  <a:moveTo>
                    <a:pt x="3594" y="506907"/>
                  </a:moveTo>
                  <a:lnTo>
                    <a:pt x="0" y="509422"/>
                  </a:lnTo>
                  <a:lnTo>
                    <a:pt x="0" y="673862"/>
                  </a:lnTo>
                  <a:lnTo>
                    <a:pt x="3594" y="673862"/>
                  </a:lnTo>
                  <a:lnTo>
                    <a:pt x="3594" y="506907"/>
                  </a:lnTo>
                  <a:close/>
                </a:path>
                <a:path w="3809" h="970279">
                  <a:moveTo>
                    <a:pt x="3594" y="0"/>
                  </a:moveTo>
                  <a:lnTo>
                    <a:pt x="0" y="0"/>
                  </a:lnTo>
                  <a:lnTo>
                    <a:pt x="0" y="29324"/>
                  </a:lnTo>
                  <a:lnTo>
                    <a:pt x="3594" y="29781"/>
                  </a:lnTo>
                  <a:lnTo>
                    <a:pt x="3594" y="0"/>
                  </a:lnTo>
                  <a:close/>
                </a:path>
              </a:pathLst>
            </a:custGeom>
            <a:solidFill>
              <a:srgbClr val="717075"/>
            </a:solidFill>
          </p:spPr>
          <p:txBody>
            <a:bodyPr wrap="square" lIns="0" tIns="0" rIns="0" bIns="0" rtlCol="0"/>
            <a:lstStyle/>
            <a:p>
              <a:endParaRPr lang="fr-FR" noProof="0" dirty="0"/>
            </a:p>
          </p:txBody>
        </p:sp>
        <p:sp>
          <p:nvSpPr>
            <p:cNvPr id="8069" name="object 8069"/>
            <p:cNvSpPr/>
            <p:nvPr/>
          </p:nvSpPr>
          <p:spPr>
            <a:xfrm>
              <a:off x="9046401" y="5370983"/>
              <a:ext cx="3810" cy="970915"/>
            </a:xfrm>
            <a:custGeom>
              <a:avLst/>
              <a:gdLst/>
              <a:ahLst/>
              <a:cxnLst/>
              <a:rect l="l" t="t" r="r" b="b"/>
              <a:pathLst>
                <a:path w="3809" h="970914">
                  <a:moveTo>
                    <a:pt x="3602" y="794356"/>
                  </a:moveTo>
                  <a:lnTo>
                    <a:pt x="3602" y="969496"/>
                  </a:lnTo>
                </a:path>
                <a:path w="3809" h="970914">
                  <a:moveTo>
                    <a:pt x="0" y="970448"/>
                  </a:moveTo>
                  <a:lnTo>
                    <a:pt x="0" y="786255"/>
                  </a:lnTo>
                </a:path>
                <a:path w="3809" h="970914">
                  <a:moveTo>
                    <a:pt x="0" y="687483"/>
                  </a:moveTo>
                  <a:lnTo>
                    <a:pt x="0" y="684828"/>
                  </a:lnTo>
                </a:path>
                <a:path w="3809" h="970914">
                  <a:moveTo>
                    <a:pt x="3602" y="616248"/>
                  </a:moveTo>
                  <a:lnTo>
                    <a:pt x="3602" y="646728"/>
                  </a:lnTo>
                </a:path>
                <a:path w="3809" h="970914">
                  <a:moveTo>
                    <a:pt x="0" y="646728"/>
                  </a:moveTo>
                  <a:lnTo>
                    <a:pt x="0" y="616248"/>
                  </a:lnTo>
                </a:path>
                <a:path w="3809" h="970914">
                  <a:moveTo>
                    <a:pt x="3602" y="664508"/>
                  </a:moveTo>
                  <a:lnTo>
                    <a:pt x="3602" y="674238"/>
                  </a:lnTo>
                </a:path>
                <a:path w="3809" h="970914">
                  <a:moveTo>
                    <a:pt x="0" y="684828"/>
                  </a:moveTo>
                  <a:lnTo>
                    <a:pt x="0" y="664508"/>
                  </a:lnTo>
                </a:path>
                <a:path w="3809" h="970914">
                  <a:moveTo>
                    <a:pt x="3602" y="646728"/>
                  </a:moveTo>
                  <a:lnTo>
                    <a:pt x="3602" y="664508"/>
                  </a:lnTo>
                </a:path>
                <a:path w="3809" h="970914">
                  <a:moveTo>
                    <a:pt x="0" y="664508"/>
                  </a:moveTo>
                  <a:lnTo>
                    <a:pt x="0" y="646728"/>
                  </a:lnTo>
                </a:path>
                <a:path w="3809" h="970914">
                  <a:moveTo>
                    <a:pt x="3602" y="537508"/>
                  </a:moveTo>
                  <a:lnTo>
                    <a:pt x="3602" y="616248"/>
                  </a:lnTo>
                </a:path>
                <a:path w="3809" h="970914">
                  <a:moveTo>
                    <a:pt x="0" y="616248"/>
                  </a:moveTo>
                  <a:lnTo>
                    <a:pt x="0" y="537508"/>
                  </a:lnTo>
                </a:path>
                <a:path w="3809" h="970914">
                  <a:moveTo>
                    <a:pt x="3602" y="377"/>
                  </a:moveTo>
                  <a:lnTo>
                    <a:pt x="3602" y="30152"/>
                  </a:lnTo>
                </a:path>
                <a:path w="3809" h="970914">
                  <a:moveTo>
                    <a:pt x="3602" y="507276"/>
                  </a:moveTo>
                  <a:lnTo>
                    <a:pt x="3602" y="537508"/>
                  </a:lnTo>
                </a:path>
                <a:path w="3809" h="970914">
                  <a:moveTo>
                    <a:pt x="0" y="537508"/>
                  </a:moveTo>
                  <a:lnTo>
                    <a:pt x="0" y="509800"/>
                  </a:lnTo>
                </a:path>
                <a:path w="3809" h="970914">
                  <a:moveTo>
                    <a:pt x="0" y="29700"/>
                  </a:moveTo>
                  <a:lnTo>
                    <a:pt x="0" y="0"/>
                  </a:lnTo>
                </a:path>
              </a:pathLst>
            </a:custGeom>
            <a:ln w="3175">
              <a:solidFill>
                <a:srgbClr val="717075"/>
              </a:solidFill>
            </a:ln>
          </p:spPr>
          <p:txBody>
            <a:bodyPr wrap="square" lIns="0" tIns="0" rIns="0" bIns="0" rtlCol="0"/>
            <a:lstStyle/>
            <a:p>
              <a:endParaRPr lang="fr-FR" noProof="0" dirty="0"/>
            </a:p>
          </p:txBody>
        </p:sp>
        <p:sp>
          <p:nvSpPr>
            <p:cNvPr id="8070" name="object 8070"/>
            <p:cNvSpPr/>
            <p:nvPr/>
          </p:nvSpPr>
          <p:spPr>
            <a:xfrm>
              <a:off x="9049994" y="5371744"/>
              <a:ext cx="3810" cy="969010"/>
            </a:xfrm>
            <a:custGeom>
              <a:avLst/>
              <a:gdLst/>
              <a:ahLst/>
              <a:cxnLst/>
              <a:rect l="l" t="t" r="r" b="b"/>
              <a:pathLst>
                <a:path w="3809" h="969010">
                  <a:moveTo>
                    <a:pt x="3606" y="801700"/>
                  </a:moveTo>
                  <a:lnTo>
                    <a:pt x="0" y="793597"/>
                  </a:lnTo>
                  <a:lnTo>
                    <a:pt x="0" y="968743"/>
                  </a:lnTo>
                  <a:lnTo>
                    <a:pt x="3606" y="967790"/>
                  </a:lnTo>
                  <a:lnTo>
                    <a:pt x="3606" y="801700"/>
                  </a:lnTo>
                  <a:close/>
                </a:path>
                <a:path w="3809" h="969010">
                  <a:moveTo>
                    <a:pt x="3606" y="503999"/>
                  </a:moveTo>
                  <a:lnTo>
                    <a:pt x="0" y="506526"/>
                  </a:lnTo>
                  <a:lnTo>
                    <a:pt x="0" y="673481"/>
                  </a:lnTo>
                  <a:lnTo>
                    <a:pt x="3606" y="669556"/>
                  </a:lnTo>
                  <a:lnTo>
                    <a:pt x="3606" y="503999"/>
                  </a:lnTo>
                  <a:close/>
                </a:path>
                <a:path w="3809" h="969010">
                  <a:moveTo>
                    <a:pt x="3606" y="0"/>
                  </a:moveTo>
                  <a:lnTo>
                    <a:pt x="0" y="0"/>
                  </a:lnTo>
                  <a:lnTo>
                    <a:pt x="0" y="29400"/>
                  </a:lnTo>
                  <a:lnTo>
                    <a:pt x="3606" y="29845"/>
                  </a:lnTo>
                  <a:lnTo>
                    <a:pt x="3606" y="0"/>
                  </a:lnTo>
                  <a:close/>
                </a:path>
              </a:pathLst>
            </a:custGeom>
            <a:solidFill>
              <a:srgbClr val="717075"/>
            </a:solidFill>
          </p:spPr>
          <p:txBody>
            <a:bodyPr wrap="square" lIns="0" tIns="0" rIns="0" bIns="0" rtlCol="0"/>
            <a:lstStyle/>
            <a:p>
              <a:endParaRPr lang="fr-FR" noProof="0" dirty="0"/>
            </a:p>
          </p:txBody>
        </p:sp>
        <p:sp>
          <p:nvSpPr>
            <p:cNvPr id="8071" name="object 8071"/>
            <p:cNvSpPr/>
            <p:nvPr/>
          </p:nvSpPr>
          <p:spPr>
            <a:xfrm>
              <a:off x="9050004" y="5371361"/>
              <a:ext cx="3810" cy="969644"/>
            </a:xfrm>
            <a:custGeom>
              <a:avLst/>
              <a:gdLst/>
              <a:ahLst/>
              <a:cxnLst/>
              <a:rect l="l" t="t" r="r" b="b"/>
              <a:pathLst>
                <a:path w="3809" h="969645">
                  <a:moveTo>
                    <a:pt x="3602" y="802079"/>
                  </a:moveTo>
                  <a:lnTo>
                    <a:pt x="3602" y="968166"/>
                  </a:lnTo>
                </a:path>
                <a:path w="3809" h="969645">
                  <a:moveTo>
                    <a:pt x="0" y="969118"/>
                  </a:moveTo>
                  <a:lnTo>
                    <a:pt x="0" y="793978"/>
                  </a:lnTo>
                </a:path>
                <a:path w="3809" h="969645">
                  <a:moveTo>
                    <a:pt x="3602" y="615870"/>
                  </a:moveTo>
                  <a:lnTo>
                    <a:pt x="3602" y="646350"/>
                  </a:lnTo>
                </a:path>
                <a:path w="3809" h="969645">
                  <a:moveTo>
                    <a:pt x="0" y="646350"/>
                  </a:moveTo>
                  <a:lnTo>
                    <a:pt x="0" y="615870"/>
                  </a:lnTo>
                </a:path>
                <a:path w="3809" h="969645">
                  <a:moveTo>
                    <a:pt x="3602" y="664130"/>
                  </a:moveTo>
                  <a:lnTo>
                    <a:pt x="3602" y="669930"/>
                  </a:lnTo>
                </a:path>
                <a:path w="3809" h="969645">
                  <a:moveTo>
                    <a:pt x="0" y="673860"/>
                  </a:moveTo>
                  <a:lnTo>
                    <a:pt x="0" y="664130"/>
                  </a:lnTo>
                </a:path>
                <a:path w="3809" h="969645">
                  <a:moveTo>
                    <a:pt x="3602" y="646350"/>
                  </a:moveTo>
                  <a:lnTo>
                    <a:pt x="3602" y="664130"/>
                  </a:lnTo>
                </a:path>
                <a:path w="3809" h="969645">
                  <a:moveTo>
                    <a:pt x="0" y="664130"/>
                  </a:moveTo>
                  <a:lnTo>
                    <a:pt x="0" y="646350"/>
                  </a:lnTo>
                </a:path>
                <a:path w="3809" h="969645">
                  <a:moveTo>
                    <a:pt x="3602" y="537130"/>
                  </a:moveTo>
                  <a:lnTo>
                    <a:pt x="3602" y="615870"/>
                  </a:lnTo>
                </a:path>
                <a:path w="3809" h="969645">
                  <a:moveTo>
                    <a:pt x="0" y="615870"/>
                  </a:moveTo>
                  <a:lnTo>
                    <a:pt x="0" y="537130"/>
                  </a:lnTo>
                </a:path>
                <a:path w="3809" h="969645">
                  <a:moveTo>
                    <a:pt x="3602" y="377"/>
                  </a:moveTo>
                  <a:lnTo>
                    <a:pt x="3602" y="30227"/>
                  </a:lnTo>
                </a:path>
                <a:path w="3809" h="969645">
                  <a:moveTo>
                    <a:pt x="3602" y="504373"/>
                  </a:moveTo>
                  <a:lnTo>
                    <a:pt x="3602" y="537130"/>
                  </a:lnTo>
                </a:path>
                <a:path w="3809" h="969645">
                  <a:moveTo>
                    <a:pt x="0" y="537130"/>
                  </a:moveTo>
                  <a:lnTo>
                    <a:pt x="0" y="506898"/>
                  </a:lnTo>
                </a:path>
                <a:path w="3809" h="969645">
                  <a:moveTo>
                    <a:pt x="0" y="29774"/>
                  </a:moveTo>
                  <a:lnTo>
                    <a:pt x="0" y="0"/>
                  </a:lnTo>
                </a:path>
              </a:pathLst>
            </a:custGeom>
            <a:ln w="3175">
              <a:solidFill>
                <a:srgbClr val="717075"/>
              </a:solidFill>
            </a:ln>
          </p:spPr>
          <p:txBody>
            <a:bodyPr wrap="square" lIns="0" tIns="0" rIns="0" bIns="0" rtlCol="0"/>
            <a:lstStyle/>
            <a:p>
              <a:endParaRPr lang="fr-FR" noProof="0" dirty="0"/>
            </a:p>
          </p:txBody>
        </p:sp>
        <p:sp>
          <p:nvSpPr>
            <p:cNvPr id="8072" name="object 8072"/>
            <p:cNvSpPr/>
            <p:nvPr/>
          </p:nvSpPr>
          <p:spPr>
            <a:xfrm>
              <a:off x="9053601" y="5371947"/>
              <a:ext cx="2540" cy="967105"/>
            </a:xfrm>
            <a:custGeom>
              <a:avLst/>
              <a:gdLst/>
              <a:ahLst/>
              <a:cxnLst/>
              <a:rect l="l" t="t" r="r" b="b"/>
              <a:pathLst>
                <a:path w="2540" h="967104">
                  <a:moveTo>
                    <a:pt x="1917" y="805815"/>
                  </a:moveTo>
                  <a:lnTo>
                    <a:pt x="0" y="801497"/>
                  </a:lnTo>
                  <a:lnTo>
                    <a:pt x="0" y="967079"/>
                  </a:lnTo>
                  <a:lnTo>
                    <a:pt x="1917" y="967079"/>
                  </a:lnTo>
                  <a:lnTo>
                    <a:pt x="1917" y="805815"/>
                  </a:lnTo>
                  <a:close/>
                </a:path>
                <a:path w="2540" h="967104">
                  <a:moveTo>
                    <a:pt x="1917" y="502373"/>
                  </a:moveTo>
                  <a:lnTo>
                    <a:pt x="0" y="503796"/>
                  </a:lnTo>
                  <a:lnTo>
                    <a:pt x="0" y="669353"/>
                  </a:lnTo>
                  <a:lnTo>
                    <a:pt x="1917" y="667258"/>
                  </a:lnTo>
                  <a:lnTo>
                    <a:pt x="1917" y="502373"/>
                  </a:lnTo>
                  <a:close/>
                </a:path>
                <a:path w="2540" h="967104">
                  <a:moveTo>
                    <a:pt x="1917" y="0"/>
                  </a:moveTo>
                  <a:lnTo>
                    <a:pt x="0" y="0"/>
                  </a:lnTo>
                  <a:lnTo>
                    <a:pt x="0" y="29641"/>
                  </a:lnTo>
                  <a:lnTo>
                    <a:pt x="1917" y="29641"/>
                  </a:lnTo>
                  <a:lnTo>
                    <a:pt x="1917" y="0"/>
                  </a:lnTo>
                  <a:close/>
                </a:path>
              </a:pathLst>
            </a:custGeom>
            <a:solidFill>
              <a:srgbClr val="717075"/>
            </a:solidFill>
          </p:spPr>
          <p:txBody>
            <a:bodyPr wrap="square" lIns="0" tIns="0" rIns="0" bIns="0" rtlCol="0"/>
            <a:lstStyle/>
            <a:p>
              <a:endParaRPr lang="fr-FR" noProof="0" dirty="0"/>
            </a:p>
          </p:txBody>
        </p:sp>
        <p:sp>
          <p:nvSpPr>
            <p:cNvPr id="8073" name="object 8073"/>
            <p:cNvSpPr/>
            <p:nvPr/>
          </p:nvSpPr>
          <p:spPr>
            <a:xfrm>
              <a:off x="9053607" y="5371739"/>
              <a:ext cx="2540" cy="968375"/>
            </a:xfrm>
            <a:custGeom>
              <a:avLst/>
              <a:gdLst/>
              <a:ahLst/>
              <a:cxnLst/>
              <a:rect l="l" t="t" r="r" b="b"/>
              <a:pathLst>
                <a:path w="2540" h="968375">
                  <a:moveTo>
                    <a:pt x="1921" y="806021"/>
                  </a:moveTo>
                  <a:lnTo>
                    <a:pt x="1921" y="967280"/>
                  </a:lnTo>
                </a:path>
                <a:path w="2540" h="968375">
                  <a:moveTo>
                    <a:pt x="0" y="967788"/>
                  </a:moveTo>
                  <a:lnTo>
                    <a:pt x="0" y="801701"/>
                  </a:lnTo>
                </a:path>
                <a:path w="2540" h="968375">
                  <a:moveTo>
                    <a:pt x="1921" y="615492"/>
                  </a:moveTo>
                  <a:lnTo>
                    <a:pt x="1921" y="645972"/>
                  </a:lnTo>
                </a:path>
                <a:path w="2540" h="968375">
                  <a:moveTo>
                    <a:pt x="0" y="645972"/>
                  </a:moveTo>
                  <a:lnTo>
                    <a:pt x="0" y="615492"/>
                  </a:lnTo>
                </a:path>
                <a:path w="2540" h="968375">
                  <a:moveTo>
                    <a:pt x="1921" y="663752"/>
                  </a:moveTo>
                  <a:lnTo>
                    <a:pt x="1921" y="667456"/>
                  </a:lnTo>
                </a:path>
                <a:path w="2540" h="968375">
                  <a:moveTo>
                    <a:pt x="0" y="669552"/>
                  </a:moveTo>
                  <a:lnTo>
                    <a:pt x="0" y="663752"/>
                  </a:lnTo>
                </a:path>
                <a:path w="2540" h="968375">
                  <a:moveTo>
                    <a:pt x="1921" y="645972"/>
                  </a:moveTo>
                  <a:lnTo>
                    <a:pt x="1921" y="663752"/>
                  </a:lnTo>
                </a:path>
                <a:path w="2540" h="968375">
                  <a:moveTo>
                    <a:pt x="0" y="663752"/>
                  </a:moveTo>
                  <a:lnTo>
                    <a:pt x="0" y="645972"/>
                  </a:lnTo>
                </a:path>
                <a:path w="2540" h="968375">
                  <a:moveTo>
                    <a:pt x="1921" y="536752"/>
                  </a:moveTo>
                  <a:lnTo>
                    <a:pt x="1921" y="615492"/>
                  </a:lnTo>
                </a:path>
                <a:path w="2540" h="968375">
                  <a:moveTo>
                    <a:pt x="0" y="615492"/>
                  </a:moveTo>
                  <a:lnTo>
                    <a:pt x="0" y="536752"/>
                  </a:lnTo>
                </a:path>
                <a:path w="2540" h="968375">
                  <a:moveTo>
                    <a:pt x="1921" y="201"/>
                  </a:moveTo>
                  <a:lnTo>
                    <a:pt x="1921" y="30091"/>
                  </a:lnTo>
                </a:path>
                <a:path w="2540" h="968375">
                  <a:moveTo>
                    <a:pt x="1921" y="502579"/>
                  </a:moveTo>
                  <a:lnTo>
                    <a:pt x="1921" y="536752"/>
                  </a:lnTo>
                </a:path>
                <a:path w="2540" h="968375">
                  <a:moveTo>
                    <a:pt x="0" y="536752"/>
                  </a:moveTo>
                  <a:lnTo>
                    <a:pt x="0" y="503995"/>
                  </a:lnTo>
                </a:path>
                <a:path w="2540" h="968375">
                  <a:moveTo>
                    <a:pt x="0" y="29849"/>
                  </a:moveTo>
                  <a:lnTo>
                    <a:pt x="0" y="0"/>
                  </a:lnTo>
                </a:path>
              </a:pathLst>
            </a:custGeom>
            <a:ln w="3175">
              <a:solidFill>
                <a:srgbClr val="717075"/>
              </a:solidFill>
            </a:ln>
          </p:spPr>
          <p:txBody>
            <a:bodyPr wrap="square" lIns="0" tIns="0" rIns="0" bIns="0" rtlCol="0"/>
            <a:lstStyle/>
            <a:p>
              <a:endParaRPr lang="fr-FR" noProof="0" dirty="0"/>
            </a:p>
          </p:txBody>
        </p:sp>
        <p:sp>
          <p:nvSpPr>
            <p:cNvPr id="8074" name="object 8074"/>
            <p:cNvSpPr/>
            <p:nvPr/>
          </p:nvSpPr>
          <p:spPr>
            <a:xfrm>
              <a:off x="9055519" y="5372328"/>
              <a:ext cx="3810" cy="967105"/>
            </a:xfrm>
            <a:custGeom>
              <a:avLst/>
              <a:gdLst/>
              <a:ahLst/>
              <a:cxnLst/>
              <a:rect l="l" t="t" r="r" b="b"/>
              <a:pathLst>
                <a:path w="3809" h="967104">
                  <a:moveTo>
                    <a:pt x="3606" y="800633"/>
                  </a:moveTo>
                  <a:lnTo>
                    <a:pt x="1765" y="808850"/>
                  </a:lnTo>
                  <a:lnTo>
                    <a:pt x="762" y="808850"/>
                  </a:lnTo>
                  <a:lnTo>
                    <a:pt x="762" y="805421"/>
                  </a:lnTo>
                  <a:lnTo>
                    <a:pt x="0" y="805421"/>
                  </a:lnTo>
                  <a:lnTo>
                    <a:pt x="0" y="808850"/>
                  </a:lnTo>
                  <a:lnTo>
                    <a:pt x="0" y="965746"/>
                  </a:lnTo>
                  <a:lnTo>
                    <a:pt x="0" y="966889"/>
                  </a:lnTo>
                  <a:lnTo>
                    <a:pt x="1422" y="966889"/>
                  </a:lnTo>
                  <a:lnTo>
                    <a:pt x="1422" y="965746"/>
                  </a:lnTo>
                  <a:lnTo>
                    <a:pt x="3606" y="965746"/>
                  </a:lnTo>
                  <a:lnTo>
                    <a:pt x="3606" y="809218"/>
                  </a:lnTo>
                  <a:lnTo>
                    <a:pt x="3606" y="808850"/>
                  </a:lnTo>
                  <a:lnTo>
                    <a:pt x="3606" y="800633"/>
                  </a:lnTo>
                  <a:close/>
                </a:path>
                <a:path w="3809" h="967104">
                  <a:moveTo>
                    <a:pt x="3606" y="499313"/>
                  </a:moveTo>
                  <a:lnTo>
                    <a:pt x="0" y="501992"/>
                  </a:lnTo>
                  <a:lnTo>
                    <a:pt x="0" y="663168"/>
                  </a:lnTo>
                  <a:lnTo>
                    <a:pt x="0" y="666877"/>
                  </a:lnTo>
                  <a:lnTo>
                    <a:pt x="3403" y="663168"/>
                  </a:lnTo>
                  <a:lnTo>
                    <a:pt x="3606" y="662940"/>
                  </a:lnTo>
                  <a:lnTo>
                    <a:pt x="3606" y="499313"/>
                  </a:lnTo>
                  <a:close/>
                </a:path>
                <a:path w="3809" h="967104">
                  <a:moveTo>
                    <a:pt x="3606" y="0"/>
                  </a:moveTo>
                  <a:lnTo>
                    <a:pt x="0" y="0"/>
                  </a:lnTo>
                  <a:lnTo>
                    <a:pt x="0" y="29514"/>
                  </a:lnTo>
                  <a:lnTo>
                    <a:pt x="3606" y="29959"/>
                  </a:lnTo>
                  <a:lnTo>
                    <a:pt x="3606" y="0"/>
                  </a:lnTo>
                  <a:close/>
                </a:path>
              </a:pathLst>
            </a:custGeom>
            <a:solidFill>
              <a:srgbClr val="717075"/>
            </a:solidFill>
          </p:spPr>
          <p:txBody>
            <a:bodyPr wrap="square" lIns="0" tIns="0" rIns="0" bIns="0" rtlCol="0"/>
            <a:lstStyle/>
            <a:p>
              <a:endParaRPr lang="fr-FR" noProof="0" dirty="0"/>
            </a:p>
          </p:txBody>
        </p:sp>
        <p:sp>
          <p:nvSpPr>
            <p:cNvPr id="8075" name="object 8075"/>
            <p:cNvSpPr/>
            <p:nvPr/>
          </p:nvSpPr>
          <p:spPr>
            <a:xfrm>
              <a:off x="9055528" y="5371941"/>
              <a:ext cx="3810" cy="967105"/>
            </a:xfrm>
            <a:custGeom>
              <a:avLst/>
              <a:gdLst/>
              <a:ahLst/>
              <a:cxnLst/>
              <a:rect l="l" t="t" r="r" b="b"/>
              <a:pathLst>
                <a:path w="3809" h="967104">
                  <a:moveTo>
                    <a:pt x="3602" y="809600"/>
                  </a:moveTo>
                  <a:lnTo>
                    <a:pt x="3602" y="966126"/>
                  </a:lnTo>
                </a:path>
                <a:path w="3809" h="967104">
                  <a:moveTo>
                    <a:pt x="0" y="967079"/>
                  </a:moveTo>
                  <a:lnTo>
                    <a:pt x="0" y="805820"/>
                  </a:lnTo>
                </a:path>
                <a:path w="3809" h="967104">
                  <a:moveTo>
                    <a:pt x="3602" y="801019"/>
                  </a:moveTo>
                  <a:lnTo>
                    <a:pt x="3602" y="809600"/>
                  </a:lnTo>
                </a:path>
                <a:path w="3809" h="967104">
                  <a:moveTo>
                    <a:pt x="3602" y="615290"/>
                  </a:moveTo>
                  <a:lnTo>
                    <a:pt x="3602" y="645770"/>
                  </a:lnTo>
                </a:path>
                <a:path w="3809" h="967104">
                  <a:moveTo>
                    <a:pt x="0" y="645770"/>
                  </a:moveTo>
                  <a:lnTo>
                    <a:pt x="0" y="615290"/>
                  </a:lnTo>
                </a:path>
                <a:path w="3809" h="967104">
                  <a:moveTo>
                    <a:pt x="0" y="667254"/>
                  </a:moveTo>
                  <a:lnTo>
                    <a:pt x="0" y="663550"/>
                  </a:lnTo>
                </a:path>
                <a:path w="3809" h="967104">
                  <a:moveTo>
                    <a:pt x="3602" y="645770"/>
                  </a:moveTo>
                  <a:lnTo>
                    <a:pt x="3602" y="663324"/>
                  </a:lnTo>
                </a:path>
                <a:path w="3809" h="967104">
                  <a:moveTo>
                    <a:pt x="0" y="663550"/>
                  </a:moveTo>
                  <a:lnTo>
                    <a:pt x="0" y="645770"/>
                  </a:lnTo>
                </a:path>
                <a:path w="3809" h="967104">
                  <a:moveTo>
                    <a:pt x="3602" y="536550"/>
                  </a:moveTo>
                  <a:lnTo>
                    <a:pt x="3602" y="615290"/>
                  </a:lnTo>
                </a:path>
                <a:path w="3809" h="967104">
                  <a:moveTo>
                    <a:pt x="0" y="615290"/>
                  </a:moveTo>
                  <a:lnTo>
                    <a:pt x="0" y="536550"/>
                  </a:lnTo>
                </a:path>
                <a:path w="3809" h="967104">
                  <a:moveTo>
                    <a:pt x="3602" y="377"/>
                  </a:moveTo>
                  <a:lnTo>
                    <a:pt x="3602" y="30342"/>
                  </a:lnTo>
                </a:path>
                <a:path w="3809" h="967104">
                  <a:moveTo>
                    <a:pt x="3602" y="499690"/>
                  </a:moveTo>
                  <a:lnTo>
                    <a:pt x="3602" y="536550"/>
                  </a:lnTo>
                </a:path>
                <a:path w="3809" h="967104">
                  <a:moveTo>
                    <a:pt x="0" y="536550"/>
                  </a:moveTo>
                  <a:lnTo>
                    <a:pt x="0" y="502377"/>
                  </a:lnTo>
                </a:path>
                <a:path w="3809" h="967104">
                  <a:moveTo>
                    <a:pt x="0" y="29889"/>
                  </a:moveTo>
                  <a:lnTo>
                    <a:pt x="0" y="0"/>
                  </a:lnTo>
                </a:path>
              </a:pathLst>
            </a:custGeom>
            <a:ln w="3175">
              <a:solidFill>
                <a:srgbClr val="717075"/>
              </a:solidFill>
            </a:ln>
          </p:spPr>
          <p:txBody>
            <a:bodyPr wrap="square" lIns="0" tIns="0" rIns="0" bIns="0" rtlCol="0"/>
            <a:lstStyle/>
            <a:p>
              <a:endParaRPr lang="fr-FR" noProof="0" dirty="0"/>
            </a:p>
          </p:txBody>
        </p:sp>
        <p:sp>
          <p:nvSpPr>
            <p:cNvPr id="8076" name="object 8076"/>
            <p:cNvSpPr/>
            <p:nvPr/>
          </p:nvSpPr>
          <p:spPr>
            <a:xfrm>
              <a:off x="9059126" y="5372709"/>
              <a:ext cx="3810" cy="965835"/>
            </a:xfrm>
            <a:custGeom>
              <a:avLst/>
              <a:gdLst/>
              <a:ahLst/>
              <a:cxnLst/>
              <a:rect l="l" t="t" r="r" b="b"/>
              <a:pathLst>
                <a:path w="3809" h="965835">
                  <a:moveTo>
                    <a:pt x="3606" y="784174"/>
                  </a:moveTo>
                  <a:lnTo>
                    <a:pt x="0" y="800252"/>
                  </a:lnTo>
                  <a:lnTo>
                    <a:pt x="0" y="965365"/>
                  </a:lnTo>
                  <a:lnTo>
                    <a:pt x="3606" y="964412"/>
                  </a:lnTo>
                  <a:lnTo>
                    <a:pt x="3606" y="784174"/>
                  </a:lnTo>
                  <a:close/>
                </a:path>
                <a:path w="3809" h="965835">
                  <a:moveTo>
                    <a:pt x="3606" y="496239"/>
                  </a:moveTo>
                  <a:lnTo>
                    <a:pt x="0" y="498932"/>
                  </a:lnTo>
                  <a:lnTo>
                    <a:pt x="0" y="662559"/>
                  </a:lnTo>
                  <a:lnTo>
                    <a:pt x="3606" y="658634"/>
                  </a:lnTo>
                  <a:lnTo>
                    <a:pt x="3606" y="496239"/>
                  </a:lnTo>
                  <a:close/>
                </a:path>
                <a:path w="3809" h="965835">
                  <a:moveTo>
                    <a:pt x="3606" y="0"/>
                  </a:moveTo>
                  <a:lnTo>
                    <a:pt x="0" y="0"/>
                  </a:lnTo>
                  <a:lnTo>
                    <a:pt x="0" y="29578"/>
                  </a:lnTo>
                  <a:lnTo>
                    <a:pt x="3606" y="30035"/>
                  </a:lnTo>
                  <a:lnTo>
                    <a:pt x="3606" y="0"/>
                  </a:lnTo>
                  <a:close/>
                </a:path>
              </a:pathLst>
            </a:custGeom>
            <a:solidFill>
              <a:srgbClr val="717075"/>
            </a:solidFill>
          </p:spPr>
          <p:txBody>
            <a:bodyPr wrap="square" lIns="0" tIns="0" rIns="0" bIns="0" rtlCol="0"/>
            <a:lstStyle/>
            <a:p>
              <a:endParaRPr lang="fr-FR" noProof="0" dirty="0"/>
            </a:p>
          </p:txBody>
        </p:sp>
        <p:sp>
          <p:nvSpPr>
            <p:cNvPr id="8077" name="object 8077"/>
            <p:cNvSpPr/>
            <p:nvPr/>
          </p:nvSpPr>
          <p:spPr>
            <a:xfrm>
              <a:off x="9059131" y="5372319"/>
              <a:ext cx="3810" cy="965835"/>
            </a:xfrm>
            <a:custGeom>
              <a:avLst/>
              <a:gdLst/>
              <a:ahLst/>
              <a:cxnLst/>
              <a:rect l="l" t="t" r="r" b="b"/>
              <a:pathLst>
                <a:path w="3809" h="965835">
                  <a:moveTo>
                    <a:pt x="3602" y="809222"/>
                  </a:moveTo>
                  <a:lnTo>
                    <a:pt x="3602" y="964796"/>
                  </a:lnTo>
                </a:path>
                <a:path w="3809" h="965835">
                  <a:moveTo>
                    <a:pt x="0" y="965748"/>
                  </a:moveTo>
                  <a:lnTo>
                    <a:pt x="0" y="809222"/>
                  </a:lnTo>
                </a:path>
                <a:path w="3809" h="965835">
                  <a:moveTo>
                    <a:pt x="3602" y="784552"/>
                  </a:moveTo>
                  <a:lnTo>
                    <a:pt x="3602" y="809222"/>
                  </a:lnTo>
                </a:path>
                <a:path w="3809" h="965835">
                  <a:moveTo>
                    <a:pt x="0" y="809222"/>
                  </a:moveTo>
                  <a:lnTo>
                    <a:pt x="0" y="800641"/>
                  </a:lnTo>
                </a:path>
                <a:path w="3809" h="965835">
                  <a:moveTo>
                    <a:pt x="3602" y="614912"/>
                  </a:moveTo>
                  <a:lnTo>
                    <a:pt x="3602" y="645392"/>
                  </a:lnTo>
                </a:path>
                <a:path w="3809" h="965835">
                  <a:moveTo>
                    <a:pt x="0" y="645392"/>
                  </a:moveTo>
                  <a:lnTo>
                    <a:pt x="0" y="614912"/>
                  </a:lnTo>
                </a:path>
                <a:path w="3809" h="965835">
                  <a:moveTo>
                    <a:pt x="3602" y="645392"/>
                  </a:moveTo>
                  <a:lnTo>
                    <a:pt x="3602" y="659016"/>
                  </a:lnTo>
                </a:path>
                <a:path w="3809" h="965835">
                  <a:moveTo>
                    <a:pt x="0" y="662946"/>
                  </a:moveTo>
                  <a:lnTo>
                    <a:pt x="0" y="645392"/>
                  </a:lnTo>
                </a:path>
                <a:path w="3809" h="965835">
                  <a:moveTo>
                    <a:pt x="3602" y="536172"/>
                  </a:moveTo>
                  <a:lnTo>
                    <a:pt x="3602" y="614912"/>
                  </a:lnTo>
                </a:path>
                <a:path w="3809" h="965835">
                  <a:moveTo>
                    <a:pt x="0" y="614912"/>
                  </a:moveTo>
                  <a:lnTo>
                    <a:pt x="0" y="536172"/>
                  </a:lnTo>
                </a:path>
                <a:path w="3809" h="965835">
                  <a:moveTo>
                    <a:pt x="3602" y="377"/>
                  </a:moveTo>
                  <a:lnTo>
                    <a:pt x="3602" y="30416"/>
                  </a:lnTo>
                </a:path>
                <a:path w="3809" h="965835">
                  <a:moveTo>
                    <a:pt x="3602" y="496624"/>
                  </a:moveTo>
                  <a:lnTo>
                    <a:pt x="3602" y="536172"/>
                  </a:lnTo>
                </a:path>
                <a:path w="3809" h="965835">
                  <a:moveTo>
                    <a:pt x="0" y="536172"/>
                  </a:moveTo>
                  <a:lnTo>
                    <a:pt x="0" y="499312"/>
                  </a:lnTo>
                </a:path>
                <a:path w="3809" h="965835">
                  <a:moveTo>
                    <a:pt x="0" y="29964"/>
                  </a:moveTo>
                  <a:lnTo>
                    <a:pt x="0" y="0"/>
                  </a:lnTo>
                </a:path>
              </a:pathLst>
            </a:custGeom>
            <a:ln w="3175">
              <a:solidFill>
                <a:srgbClr val="717075"/>
              </a:solidFill>
            </a:ln>
          </p:spPr>
          <p:txBody>
            <a:bodyPr wrap="square" lIns="0" tIns="0" rIns="0" bIns="0" rtlCol="0"/>
            <a:lstStyle/>
            <a:p>
              <a:endParaRPr lang="fr-FR" noProof="0" dirty="0"/>
            </a:p>
          </p:txBody>
        </p:sp>
        <p:sp>
          <p:nvSpPr>
            <p:cNvPr id="8078" name="object 8078"/>
            <p:cNvSpPr/>
            <p:nvPr/>
          </p:nvSpPr>
          <p:spPr>
            <a:xfrm>
              <a:off x="9062732" y="5372874"/>
              <a:ext cx="1905" cy="963930"/>
            </a:xfrm>
            <a:custGeom>
              <a:avLst/>
              <a:gdLst/>
              <a:ahLst/>
              <a:cxnLst/>
              <a:rect l="l" t="t" r="r" b="b"/>
              <a:pathLst>
                <a:path w="1904" h="963929">
                  <a:moveTo>
                    <a:pt x="1676" y="776490"/>
                  </a:moveTo>
                  <a:lnTo>
                    <a:pt x="0" y="784009"/>
                  </a:lnTo>
                  <a:lnTo>
                    <a:pt x="0" y="963803"/>
                  </a:lnTo>
                  <a:lnTo>
                    <a:pt x="1676" y="963803"/>
                  </a:lnTo>
                  <a:lnTo>
                    <a:pt x="1676" y="776490"/>
                  </a:lnTo>
                  <a:close/>
                </a:path>
                <a:path w="1904" h="963929">
                  <a:moveTo>
                    <a:pt x="1676" y="494817"/>
                  </a:moveTo>
                  <a:lnTo>
                    <a:pt x="0" y="496074"/>
                  </a:lnTo>
                  <a:lnTo>
                    <a:pt x="0" y="658469"/>
                  </a:lnTo>
                  <a:lnTo>
                    <a:pt x="1676" y="656628"/>
                  </a:lnTo>
                  <a:lnTo>
                    <a:pt x="1676" y="494817"/>
                  </a:lnTo>
                  <a:close/>
                </a:path>
                <a:path w="1904" h="963929">
                  <a:moveTo>
                    <a:pt x="1676" y="0"/>
                  </a:moveTo>
                  <a:lnTo>
                    <a:pt x="0" y="0"/>
                  </a:lnTo>
                  <a:lnTo>
                    <a:pt x="0" y="29870"/>
                  </a:lnTo>
                  <a:lnTo>
                    <a:pt x="1676" y="29870"/>
                  </a:lnTo>
                  <a:lnTo>
                    <a:pt x="1676" y="0"/>
                  </a:lnTo>
                  <a:close/>
                </a:path>
              </a:pathLst>
            </a:custGeom>
            <a:solidFill>
              <a:srgbClr val="717075"/>
            </a:solidFill>
          </p:spPr>
          <p:txBody>
            <a:bodyPr wrap="square" lIns="0" tIns="0" rIns="0" bIns="0" rtlCol="0"/>
            <a:lstStyle/>
            <a:p>
              <a:endParaRPr lang="fr-FR" noProof="0" dirty="0"/>
            </a:p>
          </p:txBody>
        </p:sp>
        <p:sp>
          <p:nvSpPr>
            <p:cNvPr id="8079" name="object 8079"/>
            <p:cNvSpPr/>
            <p:nvPr/>
          </p:nvSpPr>
          <p:spPr>
            <a:xfrm>
              <a:off x="9062734" y="5372697"/>
              <a:ext cx="1905" cy="964565"/>
            </a:xfrm>
            <a:custGeom>
              <a:avLst/>
              <a:gdLst/>
              <a:ahLst/>
              <a:cxnLst/>
              <a:rect l="l" t="t" r="r" b="b"/>
              <a:pathLst>
                <a:path w="1904" h="964564">
                  <a:moveTo>
                    <a:pt x="1681" y="808844"/>
                  </a:moveTo>
                  <a:lnTo>
                    <a:pt x="1681" y="963974"/>
                  </a:lnTo>
                </a:path>
                <a:path w="1904" h="964564">
                  <a:moveTo>
                    <a:pt x="0" y="964418"/>
                  </a:moveTo>
                  <a:lnTo>
                    <a:pt x="0" y="808844"/>
                  </a:lnTo>
                </a:path>
                <a:path w="1904" h="964564">
                  <a:moveTo>
                    <a:pt x="1681" y="776666"/>
                  </a:moveTo>
                  <a:lnTo>
                    <a:pt x="1681" y="808844"/>
                  </a:lnTo>
                </a:path>
                <a:path w="1904" h="964564">
                  <a:moveTo>
                    <a:pt x="0" y="808844"/>
                  </a:moveTo>
                  <a:lnTo>
                    <a:pt x="0" y="784174"/>
                  </a:lnTo>
                </a:path>
                <a:path w="1904" h="964564">
                  <a:moveTo>
                    <a:pt x="1681" y="614534"/>
                  </a:moveTo>
                  <a:lnTo>
                    <a:pt x="1681" y="645014"/>
                  </a:lnTo>
                </a:path>
                <a:path w="1904" h="964564">
                  <a:moveTo>
                    <a:pt x="0" y="645014"/>
                  </a:moveTo>
                  <a:lnTo>
                    <a:pt x="0" y="614534"/>
                  </a:lnTo>
                </a:path>
                <a:path w="1904" h="964564">
                  <a:moveTo>
                    <a:pt x="1681" y="645014"/>
                  </a:moveTo>
                  <a:lnTo>
                    <a:pt x="1681" y="656804"/>
                  </a:lnTo>
                </a:path>
                <a:path w="1904" h="964564">
                  <a:moveTo>
                    <a:pt x="0" y="658638"/>
                  </a:moveTo>
                  <a:lnTo>
                    <a:pt x="0" y="645014"/>
                  </a:lnTo>
                </a:path>
                <a:path w="1904" h="964564">
                  <a:moveTo>
                    <a:pt x="1681" y="535794"/>
                  </a:moveTo>
                  <a:lnTo>
                    <a:pt x="1681" y="614534"/>
                  </a:lnTo>
                </a:path>
                <a:path w="1904" h="964564">
                  <a:moveTo>
                    <a:pt x="0" y="614534"/>
                  </a:moveTo>
                  <a:lnTo>
                    <a:pt x="0" y="535794"/>
                  </a:lnTo>
                </a:path>
                <a:path w="1904" h="964564">
                  <a:moveTo>
                    <a:pt x="1681" y="176"/>
                  </a:moveTo>
                  <a:lnTo>
                    <a:pt x="1681" y="30250"/>
                  </a:lnTo>
                </a:path>
                <a:path w="1904" h="964564">
                  <a:moveTo>
                    <a:pt x="1681" y="494992"/>
                  </a:moveTo>
                  <a:lnTo>
                    <a:pt x="1681" y="535794"/>
                  </a:lnTo>
                </a:path>
                <a:path w="1904" h="964564">
                  <a:moveTo>
                    <a:pt x="0" y="535794"/>
                  </a:moveTo>
                  <a:lnTo>
                    <a:pt x="0" y="496246"/>
                  </a:lnTo>
                </a:path>
                <a:path w="1904" h="964564">
                  <a:moveTo>
                    <a:pt x="0" y="30038"/>
                  </a:moveTo>
                  <a:lnTo>
                    <a:pt x="0" y="0"/>
                  </a:lnTo>
                </a:path>
              </a:pathLst>
            </a:custGeom>
            <a:ln w="3175">
              <a:solidFill>
                <a:srgbClr val="717075"/>
              </a:solidFill>
            </a:ln>
          </p:spPr>
          <p:txBody>
            <a:bodyPr wrap="square" lIns="0" tIns="0" rIns="0" bIns="0" rtlCol="0"/>
            <a:lstStyle/>
            <a:p>
              <a:endParaRPr lang="fr-FR" noProof="0" dirty="0"/>
            </a:p>
          </p:txBody>
        </p:sp>
        <p:sp>
          <p:nvSpPr>
            <p:cNvPr id="8080" name="object 8080"/>
            <p:cNvSpPr/>
            <p:nvPr/>
          </p:nvSpPr>
          <p:spPr>
            <a:xfrm>
              <a:off x="9064409" y="5373255"/>
              <a:ext cx="3810" cy="963930"/>
            </a:xfrm>
            <a:custGeom>
              <a:avLst/>
              <a:gdLst/>
              <a:ahLst/>
              <a:cxnLst/>
              <a:rect l="l" t="t" r="r" b="b"/>
              <a:pathLst>
                <a:path w="3809" h="963929">
                  <a:moveTo>
                    <a:pt x="3606" y="755243"/>
                  </a:moveTo>
                  <a:lnTo>
                    <a:pt x="2082" y="755243"/>
                  </a:lnTo>
                  <a:lnTo>
                    <a:pt x="2082" y="773569"/>
                  </a:lnTo>
                  <a:lnTo>
                    <a:pt x="317" y="773569"/>
                  </a:lnTo>
                  <a:lnTo>
                    <a:pt x="317" y="775868"/>
                  </a:lnTo>
                  <a:lnTo>
                    <a:pt x="0" y="775868"/>
                  </a:lnTo>
                  <a:lnTo>
                    <a:pt x="0" y="962533"/>
                  </a:lnTo>
                  <a:lnTo>
                    <a:pt x="0" y="963676"/>
                  </a:lnTo>
                  <a:lnTo>
                    <a:pt x="1206" y="963676"/>
                  </a:lnTo>
                  <a:lnTo>
                    <a:pt x="1206" y="962533"/>
                  </a:lnTo>
                  <a:lnTo>
                    <a:pt x="3606" y="962533"/>
                  </a:lnTo>
                  <a:lnTo>
                    <a:pt x="3606" y="775868"/>
                  </a:lnTo>
                  <a:lnTo>
                    <a:pt x="3606" y="773569"/>
                  </a:lnTo>
                  <a:lnTo>
                    <a:pt x="3606" y="755243"/>
                  </a:lnTo>
                  <a:close/>
                </a:path>
                <a:path w="3809" h="963929">
                  <a:moveTo>
                    <a:pt x="3606" y="491756"/>
                  </a:moveTo>
                  <a:lnTo>
                    <a:pt x="0" y="494436"/>
                  </a:lnTo>
                  <a:lnTo>
                    <a:pt x="0" y="656247"/>
                  </a:lnTo>
                  <a:lnTo>
                    <a:pt x="3606" y="652322"/>
                  </a:lnTo>
                  <a:lnTo>
                    <a:pt x="3606" y="491756"/>
                  </a:lnTo>
                  <a:close/>
                </a:path>
                <a:path w="3809" h="963929">
                  <a:moveTo>
                    <a:pt x="3606" y="0"/>
                  </a:moveTo>
                  <a:lnTo>
                    <a:pt x="0" y="0"/>
                  </a:lnTo>
                  <a:lnTo>
                    <a:pt x="0" y="29692"/>
                  </a:lnTo>
                  <a:lnTo>
                    <a:pt x="3606" y="30149"/>
                  </a:lnTo>
                  <a:lnTo>
                    <a:pt x="3606" y="0"/>
                  </a:lnTo>
                  <a:close/>
                </a:path>
              </a:pathLst>
            </a:custGeom>
            <a:solidFill>
              <a:srgbClr val="706F75"/>
            </a:solidFill>
          </p:spPr>
          <p:txBody>
            <a:bodyPr wrap="square" lIns="0" tIns="0" rIns="0" bIns="0" rtlCol="0"/>
            <a:lstStyle/>
            <a:p>
              <a:endParaRPr lang="fr-FR" noProof="0" dirty="0"/>
            </a:p>
          </p:txBody>
        </p:sp>
        <p:sp>
          <p:nvSpPr>
            <p:cNvPr id="8081" name="object 8081"/>
            <p:cNvSpPr/>
            <p:nvPr/>
          </p:nvSpPr>
          <p:spPr>
            <a:xfrm>
              <a:off x="9064415" y="5372873"/>
              <a:ext cx="3810" cy="963930"/>
            </a:xfrm>
            <a:custGeom>
              <a:avLst/>
              <a:gdLst/>
              <a:ahLst/>
              <a:cxnLst/>
              <a:rect l="l" t="t" r="r" b="b"/>
              <a:pathLst>
                <a:path w="3809" h="963929">
                  <a:moveTo>
                    <a:pt x="3602" y="808668"/>
                  </a:moveTo>
                  <a:lnTo>
                    <a:pt x="3602" y="962846"/>
                  </a:lnTo>
                </a:path>
                <a:path w="3809" h="963929">
                  <a:moveTo>
                    <a:pt x="0" y="963798"/>
                  </a:moveTo>
                  <a:lnTo>
                    <a:pt x="0" y="808668"/>
                  </a:lnTo>
                </a:path>
                <a:path w="3809" h="963929">
                  <a:moveTo>
                    <a:pt x="3602" y="755711"/>
                  </a:moveTo>
                  <a:lnTo>
                    <a:pt x="3602" y="808668"/>
                  </a:lnTo>
                </a:path>
                <a:path w="3809" h="963929">
                  <a:moveTo>
                    <a:pt x="0" y="808668"/>
                  </a:moveTo>
                  <a:lnTo>
                    <a:pt x="0" y="776489"/>
                  </a:lnTo>
                </a:path>
                <a:path w="3809" h="963929">
                  <a:moveTo>
                    <a:pt x="3602" y="614358"/>
                  </a:moveTo>
                  <a:lnTo>
                    <a:pt x="3602" y="644838"/>
                  </a:lnTo>
                </a:path>
                <a:path w="3809" h="963929">
                  <a:moveTo>
                    <a:pt x="0" y="644838"/>
                  </a:moveTo>
                  <a:lnTo>
                    <a:pt x="0" y="614358"/>
                  </a:lnTo>
                </a:path>
                <a:path w="3809" h="963929">
                  <a:moveTo>
                    <a:pt x="3602" y="644838"/>
                  </a:moveTo>
                  <a:lnTo>
                    <a:pt x="3602" y="652698"/>
                  </a:lnTo>
                </a:path>
                <a:path w="3809" h="963929">
                  <a:moveTo>
                    <a:pt x="0" y="656628"/>
                  </a:moveTo>
                  <a:lnTo>
                    <a:pt x="0" y="644838"/>
                  </a:lnTo>
                </a:path>
                <a:path w="3809" h="963929">
                  <a:moveTo>
                    <a:pt x="3602" y="535618"/>
                  </a:moveTo>
                  <a:lnTo>
                    <a:pt x="3602" y="614358"/>
                  </a:lnTo>
                </a:path>
                <a:path w="3809" h="963929">
                  <a:moveTo>
                    <a:pt x="0" y="614358"/>
                  </a:moveTo>
                  <a:lnTo>
                    <a:pt x="0" y="535618"/>
                  </a:lnTo>
                </a:path>
                <a:path w="3809" h="963929">
                  <a:moveTo>
                    <a:pt x="3602" y="377"/>
                  </a:moveTo>
                  <a:lnTo>
                    <a:pt x="3602" y="30526"/>
                  </a:lnTo>
                </a:path>
                <a:path w="3809" h="963929">
                  <a:moveTo>
                    <a:pt x="3602" y="492128"/>
                  </a:moveTo>
                  <a:lnTo>
                    <a:pt x="3602" y="535618"/>
                  </a:lnTo>
                </a:path>
                <a:path w="3809" h="963929">
                  <a:moveTo>
                    <a:pt x="0" y="535618"/>
                  </a:moveTo>
                  <a:lnTo>
                    <a:pt x="0" y="494816"/>
                  </a:lnTo>
                </a:path>
                <a:path w="3809" h="963929">
                  <a:moveTo>
                    <a:pt x="0" y="30073"/>
                  </a:moveTo>
                  <a:lnTo>
                    <a:pt x="0" y="0"/>
                  </a:lnTo>
                </a:path>
              </a:pathLst>
            </a:custGeom>
            <a:ln w="3175">
              <a:solidFill>
                <a:srgbClr val="706F75"/>
              </a:solidFill>
            </a:ln>
          </p:spPr>
          <p:txBody>
            <a:bodyPr wrap="square" lIns="0" tIns="0" rIns="0" bIns="0" rtlCol="0"/>
            <a:lstStyle/>
            <a:p>
              <a:endParaRPr lang="fr-FR" noProof="0" dirty="0"/>
            </a:p>
          </p:txBody>
        </p:sp>
        <p:sp>
          <p:nvSpPr>
            <p:cNvPr id="8082" name="object 8082"/>
            <p:cNvSpPr/>
            <p:nvPr/>
          </p:nvSpPr>
          <p:spPr>
            <a:xfrm>
              <a:off x="9068016" y="5373636"/>
              <a:ext cx="3810" cy="962660"/>
            </a:xfrm>
            <a:custGeom>
              <a:avLst/>
              <a:gdLst/>
              <a:ahLst/>
              <a:cxnLst/>
              <a:rect l="l" t="t" r="r" b="b"/>
              <a:pathLst>
                <a:path w="3809" h="962660">
                  <a:moveTo>
                    <a:pt x="3594" y="733107"/>
                  </a:moveTo>
                  <a:lnTo>
                    <a:pt x="1841" y="733107"/>
                  </a:lnTo>
                  <a:lnTo>
                    <a:pt x="1841" y="754862"/>
                  </a:lnTo>
                  <a:lnTo>
                    <a:pt x="0" y="754862"/>
                  </a:lnTo>
                  <a:lnTo>
                    <a:pt x="0" y="959866"/>
                  </a:lnTo>
                  <a:lnTo>
                    <a:pt x="0" y="962152"/>
                  </a:lnTo>
                  <a:lnTo>
                    <a:pt x="2641" y="962152"/>
                  </a:lnTo>
                  <a:lnTo>
                    <a:pt x="2641" y="959866"/>
                  </a:lnTo>
                  <a:lnTo>
                    <a:pt x="3594" y="959866"/>
                  </a:lnTo>
                  <a:lnTo>
                    <a:pt x="3594" y="754862"/>
                  </a:lnTo>
                  <a:lnTo>
                    <a:pt x="3594" y="733107"/>
                  </a:lnTo>
                  <a:close/>
                </a:path>
                <a:path w="3809" h="962660">
                  <a:moveTo>
                    <a:pt x="3594" y="488683"/>
                  </a:moveTo>
                  <a:lnTo>
                    <a:pt x="0" y="491375"/>
                  </a:lnTo>
                  <a:lnTo>
                    <a:pt x="0" y="651941"/>
                  </a:lnTo>
                  <a:lnTo>
                    <a:pt x="3594" y="648017"/>
                  </a:lnTo>
                  <a:lnTo>
                    <a:pt x="3594" y="488683"/>
                  </a:lnTo>
                  <a:close/>
                </a:path>
                <a:path w="3809" h="962660">
                  <a:moveTo>
                    <a:pt x="3594" y="0"/>
                  </a:moveTo>
                  <a:lnTo>
                    <a:pt x="0" y="0"/>
                  </a:lnTo>
                  <a:lnTo>
                    <a:pt x="0" y="29768"/>
                  </a:lnTo>
                  <a:lnTo>
                    <a:pt x="3594" y="30226"/>
                  </a:lnTo>
                  <a:lnTo>
                    <a:pt x="3594" y="0"/>
                  </a:lnTo>
                  <a:close/>
                </a:path>
              </a:pathLst>
            </a:custGeom>
            <a:solidFill>
              <a:srgbClr val="706F75"/>
            </a:solidFill>
          </p:spPr>
          <p:txBody>
            <a:bodyPr wrap="square" lIns="0" tIns="0" rIns="0" bIns="0" rtlCol="0"/>
            <a:lstStyle/>
            <a:p>
              <a:endParaRPr lang="fr-FR" noProof="0" dirty="0"/>
            </a:p>
          </p:txBody>
        </p:sp>
        <p:sp>
          <p:nvSpPr>
            <p:cNvPr id="8083" name="object 8083"/>
            <p:cNvSpPr/>
            <p:nvPr/>
          </p:nvSpPr>
          <p:spPr>
            <a:xfrm>
              <a:off x="9068018" y="5373251"/>
              <a:ext cx="3810" cy="962660"/>
            </a:xfrm>
            <a:custGeom>
              <a:avLst/>
              <a:gdLst/>
              <a:ahLst/>
              <a:cxnLst/>
              <a:rect l="l" t="t" r="r" b="b"/>
              <a:pathLst>
                <a:path w="3809" h="962660">
                  <a:moveTo>
                    <a:pt x="3602" y="808290"/>
                  </a:moveTo>
                  <a:lnTo>
                    <a:pt x="3602" y="960629"/>
                  </a:lnTo>
                </a:path>
                <a:path w="3809" h="962660">
                  <a:moveTo>
                    <a:pt x="0" y="962468"/>
                  </a:moveTo>
                  <a:lnTo>
                    <a:pt x="0" y="808290"/>
                  </a:lnTo>
                </a:path>
                <a:path w="3809" h="962660">
                  <a:moveTo>
                    <a:pt x="3602" y="733847"/>
                  </a:moveTo>
                  <a:lnTo>
                    <a:pt x="3602" y="808290"/>
                  </a:lnTo>
                </a:path>
                <a:path w="3809" h="962660">
                  <a:moveTo>
                    <a:pt x="0" y="808290"/>
                  </a:moveTo>
                  <a:lnTo>
                    <a:pt x="0" y="755333"/>
                  </a:lnTo>
                </a:path>
                <a:path w="3809" h="962660">
                  <a:moveTo>
                    <a:pt x="3602" y="613980"/>
                  </a:moveTo>
                  <a:lnTo>
                    <a:pt x="3602" y="644460"/>
                  </a:lnTo>
                </a:path>
                <a:path w="3809" h="962660">
                  <a:moveTo>
                    <a:pt x="0" y="644460"/>
                  </a:moveTo>
                  <a:lnTo>
                    <a:pt x="0" y="613980"/>
                  </a:lnTo>
                </a:path>
                <a:path w="3809" h="962660">
                  <a:moveTo>
                    <a:pt x="3602" y="644460"/>
                  </a:moveTo>
                  <a:lnTo>
                    <a:pt x="3602" y="648390"/>
                  </a:lnTo>
                </a:path>
                <a:path w="3809" h="962660">
                  <a:moveTo>
                    <a:pt x="0" y="652320"/>
                  </a:moveTo>
                  <a:lnTo>
                    <a:pt x="0" y="644460"/>
                  </a:lnTo>
                </a:path>
                <a:path w="3809" h="962660">
                  <a:moveTo>
                    <a:pt x="3602" y="535240"/>
                  </a:moveTo>
                  <a:lnTo>
                    <a:pt x="3602" y="613980"/>
                  </a:lnTo>
                </a:path>
                <a:path w="3809" h="962660">
                  <a:moveTo>
                    <a:pt x="0" y="613980"/>
                  </a:moveTo>
                  <a:lnTo>
                    <a:pt x="0" y="535240"/>
                  </a:lnTo>
                </a:path>
                <a:path w="3809" h="962660">
                  <a:moveTo>
                    <a:pt x="3602" y="377"/>
                  </a:moveTo>
                  <a:lnTo>
                    <a:pt x="3602" y="30600"/>
                  </a:lnTo>
                </a:path>
                <a:path w="3809" h="962660">
                  <a:moveTo>
                    <a:pt x="3602" y="489063"/>
                  </a:moveTo>
                  <a:lnTo>
                    <a:pt x="3602" y="535240"/>
                  </a:lnTo>
                </a:path>
                <a:path w="3809" h="962660">
                  <a:moveTo>
                    <a:pt x="0" y="535240"/>
                  </a:moveTo>
                  <a:lnTo>
                    <a:pt x="0" y="491750"/>
                  </a:lnTo>
                </a:path>
                <a:path w="3809" h="962660">
                  <a:moveTo>
                    <a:pt x="0" y="30148"/>
                  </a:moveTo>
                  <a:lnTo>
                    <a:pt x="0" y="0"/>
                  </a:lnTo>
                </a:path>
              </a:pathLst>
            </a:custGeom>
            <a:ln w="3175">
              <a:solidFill>
                <a:srgbClr val="706F75"/>
              </a:solidFill>
            </a:ln>
          </p:spPr>
          <p:txBody>
            <a:bodyPr wrap="square" lIns="0" tIns="0" rIns="0" bIns="0" rtlCol="0"/>
            <a:lstStyle/>
            <a:p>
              <a:endParaRPr lang="fr-FR" noProof="0" dirty="0"/>
            </a:p>
          </p:txBody>
        </p:sp>
        <p:sp>
          <p:nvSpPr>
            <p:cNvPr id="8084" name="object 8084"/>
            <p:cNvSpPr/>
            <p:nvPr/>
          </p:nvSpPr>
          <p:spPr>
            <a:xfrm>
              <a:off x="9071610" y="5374055"/>
              <a:ext cx="3810" cy="959485"/>
            </a:xfrm>
            <a:custGeom>
              <a:avLst/>
              <a:gdLst/>
              <a:ahLst/>
              <a:cxnLst/>
              <a:rect l="l" t="t" r="r" b="b"/>
              <a:pathLst>
                <a:path w="3809" h="959485">
                  <a:moveTo>
                    <a:pt x="3606" y="698334"/>
                  </a:moveTo>
                  <a:lnTo>
                    <a:pt x="2159" y="698334"/>
                  </a:lnTo>
                  <a:lnTo>
                    <a:pt x="2159" y="729259"/>
                  </a:lnTo>
                  <a:lnTo>
                    <a:pt x="355" y="729259"/>
                  </a:lnTo>
                  <a:lnTo>
                    <a:pt x="355" y="732688"/>
                  </a:lnTo>
                  <a:lnTo>
                    <a:pt x="0" y="732688"/>
                  </a:lnTo>
                  <a:lnTo>
                    <a:pt x="0" y="957148"/>
                  </a:lnTo>
                  <a:lnTo>
                    <a:pt x="0" y="959446"/>
                  </a:lnTo>
                  <a:lnTo>
                    <a:pt x="1943" y="959446"/>
                  </a:lnTo>
                  <a:lnTo>
                    <a:pt x="1943" y="957148"/>
                  </a:lnTo>
                  <a:lnTo>
                    <a:pt x="3606" y="957148"/>
                  </a:lnTo>
                  <a:lnTo>
                    <a:pt x="3606" y="732688"/>
                  </a:lnTo>
                  <a:lnTo>
                    <a:pt x="3606" y="729259"/>
                  </a:lnTo>
                  <a:lnTo>
                    <a:pt x="3606" y="698334"/>
                  </a:lnTo>
                  <a:close/>
                </a:path>
                <a:path w="3809" h="959485">
                  <a:moveTo>
                    <a:pt x="3606" y="485584"/>
                  </a:moveTo>
                  <a:lnTo>
                    <a:pt x="0" y="488264"/>
                  </a:lnTo>
                  <a:lnTo>
                    <a:pt x="0" y="643661"/>
                  </a:lnTo>
                  <a:lnTo>
                    <a:pt x="0" y="647598"/>
                  </a:lnTo>
                  <a:lnTo>
                    <a:pt x="3606" y="643661"/>
                  </a:lnTo>
                  <a:lnTo>
                    <a:pt x="3606" y="485584"/>
                  </a:lnTo>
                  <a:close/>
                </a:path>
                <a:path w="3809" h="959485">
                  <a:moveTo>
                    <a:pt x="3606" y="0"/>
                  </a:moveTo>
                  <a:lnTo>
                    <a:pt x="0" y="0"/>
                  </a:lnTo>
                  <a:lnTo>
                    <a:pt x="0" y="29806"/>
                  </a:lnTo>
                  <a:lnTo>
                    <a:pt x="3606" y="30251"/>
                  </a:lnTo>
                  <a:lnTo>
                    <a:pt x="3606" y="0"/>
                  </a:lnTo>
                  <a:close/>
                </a:path>
              </a:pathLst>
            </a:custGeom>
            <a:solidFill>
              <a:srgbClr val="706F75"/>
            </a:solidFill>
          </p:spPr>
          <p:txBody>
            <a:bodyPr wrap="square" lIns="0" tIns="0" rIns="0" bIns="0" rtlCol="0"/>
            <a:lstStyle/>
            <a:p>
              <a:endParaRPr lang="fr-FR" noProof="0" dirty="0"/>
            </a:p>
          </p:txBody>
        </p:sp>
        <p:sp>
          <p:nvSpPr>
            <p:cNvPr id="8085" name="object 8085"/>
            <p:cNvSpPr/>
            <p:nvPr/>
          </p:nvSpPr>
          <p:spPr>
            <a:xfrm>
              <a:off x="9071621" y="5373629"/>
              <a:ext cx="3810" cy="960755"/>
            </a:xfrm>
            <a:custGeom>
              <a:avLst/>
              <a:gdLst/>
              <a:ahLst/>
              <a:cxnLst/>
              <a:rect l="l" t="t" r="r" b="b"/>
              <a:pathLst>
                <a:path w="3809" h="960754">
                  <a:moveTo>
                    <a:pt x="3602" y="807912"/>
                  </a:moveTo>
                  <a:lnTo>
                    <a:pt x="3602" y="957400"/>
                  </a:lnTo>
                </a:path>
                <a:path w="3809" h="960754">
                  <a:moveTo>
                    <a:pt x="0" y="960251"/>
                  </a:moveTo>
                  <a:lnTo>
                    <a:pt x="0" y="807912"/>
                  </a:lnTo>
                </a:path>
                <a:path w="3809" h="960754">
                  <a:moveTo>
                    <a:pt x="3602" y="699161"/>
                  </a:moveTo>
                  <a:lnTo>
                    <a:pt x="3602" y="807912"/>
                  </a:lnTo>
                </a:path>
                <a:path w="3809" h="960754">
                  <a:moveTo>
                    <a:pt x="0" y="807912"/>
                  </a:moveTo>
                  <a:lnTo>
                    <a:pt x="0" y="733469"/>
                  </a:lnTo>
                </a:path>
                <a:path w="3809" h="960754">
                  <a:moveTo>
                    <a:pt x="3602" y="613602"/>
                  </a:moveTo>
                  <a:lnTo>
                    <a:pt x="3602" y="644082"/>
                  </a:lnTo>
                </a:path>
                <a:path w="3809" h="960754">
                  <a:moveTo>
                    <a:pt x="0" y="644082"/>
                  </a:moveTo>
                  <a:lnTo>
                    <a:pt x="0" y="613602"/>
                  </a:lnTo>
                </a:path>
                <a:path w="3809" h="960754">
                  <a:moveTo>
                    <a:pt x="0" y="648012"/>
                  </a:moveTo>
                  <a:lnTo>
                    <a:pt x="0" y="644082"/>
                  </a:lnTo>
                </a:path>
                <a:path w="3809" h="960754">
                  <a:moveTo>
                    <a:pt x="3602" y="534862"/>
                  </a:moveTo>
                  <a:lnTo>
                    <a:pt x="3602" y="613602"/>
                  </a:lnTo>
                </a:path>
                <a:path w="3809" h="960754">
                  <a:moveTo>
                    <a:pt x="0" y="613602"/>
                  </a:moveTo>
                  <a:lnTo>
                    <a:pt x="0" y="534862"/>
                  </a:lnTo>
                </a:path>
                <a:path w="3809" h="960754">
                  <a:moveTo>
                    <a:pt x="3602" y="425"/>
                  </a:moveTo>
                  <a:lnTo>
                    <a:pt x="3602" y="30675"/>
                  </a:lnTo>
                </a:path>
                <a:path w="3809" h="960754">
                  <a:moveTo>
                    <a:pt x="3602" y="485997"/>
                  </a:moveTo>
                  <a:lnTo>
                    <a:pt x="3602" y="534862"/>
                  </a:lnTo>
                </a:path>
                <a:path w="3809" h="960754">
                  <a:moveTo>
                    <a:pt x="0" y="534862"/>
                  </a:moveTo>
                  <a:lnTo>
                    <a:pt x="0" y="488685"/>
                  </a:lnTo>
                </a:path>
                <a:path w="3809" h="960754">
                  <a:moveTo>
                    <a:pt x="0" y="30222"/>
                  </a:moveTo>
                  <a:lnTo>
                    <a:pt x="0" y="0"/>
                  </a:lnTo>
                </a:path>
              </a:pathLst>
            </a:custGeom>
            <a:ln w="3175">
              <a:solidFill>
                <a:srgbClr val="706F75"/>
              </a:solidFill>
            </a:ln>
          </p:spPr>
          <p:txBody>
            <a:bodyPr wrap="square" lIns="0" tIns="0" rIns="0" bIns="0" rtlCol="0"/>
            <a:lstStyle/>
            <a:p>
              <a:endParaRPr lang="fr-FR" noProof="0" dirty="0"/>
            </a:p>
          </p:txBody>
        </p:sp>
        <p:sp>
          <p:nvSpPr>
            <p:cNvPr id="8086" name="object 8086"/>
            <p:cNvSpPr/>
            <p:nvPr/>
          </p:nvSpPr>
          <p:spPr>
            <a:xfrm>
              <a:off x="9075224" y="5374308"/>
              <a:ext cx="2540" cy="956944"/>
            </a:xfrm>
            <a:custGeom>
              <a:avLst/>
              <a:gdLst/>
              <a:ahLst/>
              <a:cxnLst/>
              <a:rect l="l" t="t" r="r" b="b"/>
              <a:pathLst>
                <a:path w="2540" h="956945">
                  <a:moveTo>
                    <a:pt x="1921" y="483885"/>
                  </a:moveTo>
                  <a:lnTo>
                    <a:pt x="0" y="485318"/>
                  </a:lnTo>
                  <a:lnTo>
                    <a:pt x="0" y="643403"/>
                  </a:lnTo>
                  <a:lnTo>
                    <a:pt x="1508" y="682773"/>
                  </a:lnTo>
                  <a:lnTo>
                    <a:pt x="0" y="698482"/>
                  </a:lnTo>
                  <a:lnTo>
                    <a:pt x="0" y="956721"/>
                  </a:lnTo>
                  <a:lnTo>
                    <a:pt x="1921" y="955200"/>
                  </a:lnTo>
                  <a:lnTo>
                    <a:pt x="1921" y="483885"/>
                  </a:lnTo>
                  <a:close/>
                </a:path>
                <a:path w="2540" h="956945">
                  <a:moveTo>
                    <a:pt x="1921" y="0"/>
                  </a:moveTo>
                  <a:lnTo>
                    <a:pt x="0" y="0"/>
                  </a:lnTo>
                  <a:lnTo>
                    <a:pt x="0" y="29996"/>
                  </a:lnTo>
                  <a:lnTo>
                    <a:pt x="1921" y="29996"/>
                  </a:lnTo>
                  <a:lnTo>
                    <a:pt x="1921" y="0"/>
                  </a:lnTo>
                  <a:close/>
                </a:path>
              </a:pathLst>
            </a:custGeom>
            <a:solidFill>
              <a:srgbClr val="706F75"/>
            </a:solidFill>
          </p:spPr>
          <p:txBody>
            <a:bodyPr wrap="square" lIns="0" tIns="0" rIns="0" bIns="0" rtlCol="0"/>
            <a:lstStyle/>
            <a:p>
              <a:endParaRPr lang="fr-FR" noProof="0" dirty="0"/>
            </a:p>
          </p:txBody>
        </p:sp>
        <p:sp>
          <p:nvSpPr>
            <p:cNvPr id="8087" name="object 8087"/>
            <p:cNvSpPr/>
            <p:nvPr/>
          </p:nvSpPr>
          <p:spPr>
            <a:xfrm>
              <a:off x="9075224" y="5374055"/>
              <a:ext cx="2540" cy="957580"/>
            </a:xfrm>
            <a:custGeom>
              <a:avLst/>
              <a:gdLst/>
              <a:ahLst/>
              <a:cxnLst/>
              <a:rect l="l" t="t" r="r" b="b"/>
              <a:pathLst>
                <a:path w="2540" h="957579">
                  <a:moveTo>
                    <a:pt x="1921" y="807486"/>
                  </a:moveTo>
                  <a:lnTo>
                    <a:pt x="1921" y="955453"/>
                  </a:lnTo>
                </a:path>
                <a:path w="2540" h="957579">
                  <a:moveTo>
                    <a:pt x="0" y="956974"/>
                  </a:moveTo>
                  <a:lnTo>
                    <a:pt x="0" y="807486"/>
                  </a:lnTo>
                </a:path>
                <a:path w="2540" h="957579">
                  <a:moveTo>
                    <a:pt x="1921" y="643656"/>
                  </a:moveTo>
                  <a:lnTo>
                    <a:pt x="1921" y="807486"/>
                  </a:lnTo>
                </a:path>
                <a:path w="2540" h="957579">
                  <a:moveTo>
                    <a:pt x="0" y="807486"/>
                  </a:moveTo>
                  <a:lnTo>
                    <a:pt x="0" y="698735"/>
                  </a:lnTo>
                </a:path>
                <a:path w="2540" h="957579">
                  <a:moveTo>
                    <a:pt x="1921" y="613176"/>
                  </a:moveTo>
                  <a:lnTo>
                    <a:pt x="1921" y="643656"/>
                  </a:lnTo>
                </a:path>
                <a:path w="2540" h="957579">
                  <a:moveTo>
                    <a:pt x="0" y="643656"/>
                  </a:moveTo>
                  <a:lnTo>
                    <a:pt x="0" y="613176"/>
                  </a:lnTo>
                </a:path>
                <a:path w="2540" h="957579">
                  <a:moveTo>
                    <a:pt x="1921" y="534436"/>
                  </a:moveTo>
                  <a:lnTo>
                    <a:pt x="1921" y="613176"/>
                  </a:lnTo>
                </a:path>
                <a:path w="2540" h="957579">
                  <a:moveTo>
                    <a:pt x="0" y="613176"/>
                  </a:moveTo>
                  <a:lnTo>
                    <a:pt x="0" y="534436"/>
                  </a:lnTo>
                </a:path>
                <a:path w="2540" h="957579">
                  <a:moveTo>
                    <a:pt x="1921" y="253"/>
                  </a:moveTo>
                  <a:lnTo>
                    <a:pt x="1921" y="30491"/>
                  </a:lnTo>
                </a:path>
                <a:path w="2540" h="957579">
                  <a:moveTo>
                    <a:pt x="1921" y="484138"/>
                  </a:moveTo>
                  <a:lnTo>
                    <a:pt x="1921" y="534436"/>
                  </a:lnTo>
                </a:path>
                <a:path w="2540" h="957579">
                  <a:moveTo>
                    <a:pt x="0" y="534436"/>
                  </a:moveTo>
                  <a:lnTo>
                    <a:pt x="0" y="485572"/>
                  </a:lnTo>
                </a:path>
                <a:path w="2540" h="957579">
                  <a:moveTo>
                    <a:pt x="0" y="30249"/>
                  </a:moveTo>
                  <a:lnTo>
                    <a:pt x="0" y="0"/>
                  </a:lnTo>
                </a:path>
              </a:pathLst>
            </a:custGeom>
            <a:ln w="3175">
              <a:solidFill>
                <a:srgbClr val="706F75"/>
              </a:solidFill>
            </a:ln>
          </p:spPr>
          <p:txBody>
            <a:bodyPr wrap="square" lIns="0" tIns="0" rIns="0" bIns="0" rtlCol="0"/>
            <a:lstStyle/>
            <a:p>
              <a:endParaRPr lang="fr-FR" noProof="0" dirty="0"/>
            </a:p>
          </p:txBody>
        </p:sp>
        <p:sp>
          <p:nvSpPr>
            <p:cNvPr id="8088" name="object 8088"/>
            <p:cNvSpPr/>
            <p:nvPr/>
          </p:nvSpPr>
          <p:spPr>
            <a:xfrm>
              <a:off x="9077135" y="5374309"/>
              <a:ext cx="3810" cy="955675"/>
            </a:xfrm>
            <a:custGeom>
              <a:avLst/>
              <a:gdLst/>
              <a:ahLst/>
              <a:cxnLst/>
              <a:rect l="l" t="t" r="r" b="b"/>
              <a:pathLst>
                <a:path w="3809" h="955675">
                  <a:moveTo>
                    <a:pt x="3606" y="481203"/>
                  </a:moveTo>
                  <a:lnTo>
                    <a:pt x="0" y="483895"/>
                  </a:lnTo>
                  <a:lnTo>
                    <a:pt x="0" y="955205"/>
                  </a:lnTo>
                  <a:lnTo>
                    <a:pt x="3606" y="952360"/>
                  </a:lnTo>
                  <a:lnTo>
                    <a:pt x="3606" y="481203"/>
                  </a:lnTo>
                  <a:close/>
                </a:path>
                <a:path w="3809" h="955675">
                  <a:moveTo>
                    <a:pt x="3606" y="482"/>
                  </a:moveTo>
                  <a:lnTo>
                    <a:pt x="0" y="0"/>
                  </a:lnTo>
                  <a:lnTo>
                    <a:pt x="0" y="30238"/>
                  </a:lnTo>
                  <a:lnTo>
                    <a:pt x="3606" y="30695"/>
                  </a:lnTo>
                  <a:lnTo>
                    <a:pt x="3606" y="482"/>
                  </a:lnTo>
                  <a:close/>
                </a:path>
              </a:pathLst>
            </a:custGeom>
            <a:solidFill>
              <a:srgbClr val="706F74"/>
            </a:solidFill>
          </p:spPr>
          <p:txBody>
            <a:bodyPr wrap="square" lIns="0" tIns="0" rIns="0" bIns="0" rtlCol="0"/>
            <a:lstStyle/>
            <a:p>
              <a:endParaRPr lang="fr-FR" noProof="0" dirty="0"/>
            </a:p>
          </p:txBody>
        </p:sp>
        <p:sp>
          <p:nvSpPr>
            <p:cNvPr id="8089" name="object 8089"/>
            <p:cNvSpPr/>
            <p:nvPr/>
          </p:nvSpPr>
          <p:spPr>
            <a:xfrm>
              <a:off x="9077145" y="5374308"/>
              <a:ext cx="3810" cy="955675"/>
            </a:xfrm>
            <a:custGeom>
              <a:avLst/>
              <a:gdLst/>
              <a:ahLst/>
              <a:cxnLst/>
              <a:rect l="l" t="t" r="r" b="b"/>
              <a:pathLst>
                <a:path w="3809" h="955675">
                  <a:moveTo>
                    <a:pt x="3602" y="807233"/>
                  </a:moveTo>
                  <a:lnTo>
                    <a:pt x="3602" y="952348"/>
                  </a:lnTo>
                </a:path>
                <a:path w="3809" h="955675">
                  <a:moveTo>
                    <a:pt x="0" y="955200"/>
                  </a:moveTo>
                  <a:lnTo>
                    <a:pt x="0" y="807233"/>
                  </a:lnTo>
                </a:path>
                <a:path w="3809" h="955675">
                  <a:moveTo>
                    <a:pt x="3602" y="643403"/>
                  </a:moveTo>
                  <a:lnTo>
                    <a:pt x="3602" y="807233"/>
                  </a:lnTo>
                </a:path>
                <a:path w="3809" h="955675">
                  <a:moveTo>
                    <a:pt x="0" y="807233"/>
                  </a:moveTo>
                  <a:lnTo>
                    <a:pt x="0" y="643403"/>
                  </a:lnTo>
                </a:path>
                <a:path w="3809" h="955675">
                  <a:moveTo>
                    <a:pt x="3602" y="612923"/>
                  </a:moveTo>
                  <a:lnTo>
                    <a:pt x="3602" y="643403"/>
                  </a:lnTo>
                </a:path>
                <a:path w="3809" h="955675">
                  <a:moveTo>
                    <a:pt x="0" y="643403"/>
                  </a:moveTo>
                  <a:lnTo>
                    <a:pt x="0" y="612923"/>
                  </a:lnTo>
                </a:path>
                <a:path w="3809" h="955675">
                  <a:moveTo>
                    <a:pt x="3602" y="534183"/>
                  </a:moveTo>
                  <a:lnTo>
                    <a:pt x="3602" y="612923"/>
                  </a:lnTo>
                </a:path>
                <a:path w="3809" h="955675">
                  <a:moveTo>
                    <a:pt x="0" y="612923"/>
                  </a:moveTo>
                  <a:lnTo>
                    <a:pt x="0" y="534183"/>
                  </a:lnTo>
                </a:path>
                <a:path w="3809" h="955675">
                  <a:moveTo>
                    <a:pt x="3602" y="475"/>
                  </a:moveTo>
                  <a:lnTo>
                    <a:pt x="3602" y="30690"/>
                  </a:lnTo>
                </a:path>
                <a:path w="3809" h="955675">
                  <a:moveTo>
                    <a:pt x="3602" y="481198"/>
                  </a:moveTo>
                  <a:lnTo>
                    <a:pt x="3602" y="534183"/>
                  </a:lnTo>
                </a:path>
                <a:path w="3809" h="955675">
                  <a:moveTo>
                    <a:pt x="0" y="534183"/>
                  </a:moveTo>
                  <a:lnTo>
                    <a:pt x="0" y="483885"/>
                  </a:lnTo>
                </a:path>
                <a:path w="3809" h="955675">
                  <a:moveTo>
                    <a:pt x="0" y="30238"/>
                  </a:moveTo>
                  <a:lnTo>
                    <a:pt x="0" y="0"/>
                  </a:lnTo>
                </a:path>
              </a:pathLst>
            </a:custGeom>
            <a:ln w="3175">
              <a:solidFill>
                <a:srgbClr val="706F74"/>
              </a:solidFill>
            </a:ln>
          </p:spPr>
          <p:txBody>
            <a:bodyPr wrap="square" lIns="0" tIns="0" rIns="0" bIns="0" rtlCol="0"/>
            <a:lstStyle/>
            <a:p>
              <a:endParaRPr lang="fr-FR" noProof="0" dirty="0"/>
            </a:p>
          </p:txBody>
        </p:sp>
        <p:sp>
          <p:nvSpPr>
            <p:cNvPr id="8090" name="object 8090"/>
            <p:cNvSpPr/>
            <p:nvPr/>
          </p:nvSpPr>
          <p:spPr>
            <a:xfrm>
              <a:off x="9080741" y="5374792"/>
              <a:ext cx="3810" cy="952500"/>
            </a:xfrm>
            <a:custGeom>
              <a:avLst/>
              <a:gdLst/>
              <a:ahLst/>
              <a:cxnLst/>
              <a:rect l="l" t="t" r="r" b="b"/>
              <a:pathLst>
                <a:path w="3809" h="952500">
                  <a:moveTo>
                    <a:pt x="3606" y="478028"/>
                  </a:moveTo>
                  <a:lnTo>
                    <a:pt x="0" y="480720"/>
                  </a:lnTo>
                  <a:lnTo>
                    <a:pt x="0" y="951877"/>
                  </a:lnTo>
                  <a:lnTo>
                    <a:pt x="3606" y="949020"/>
                  </a:lnTo>
                  <a:lnTo>
                    <a:pt x="3606" y="478028"/>
                  </a:lnTo>
                  <a:close/>
                </a:path>
                <a:path w="3809" h="952500">
                  <a:moveTo>
                    <a:pt x="3606" y="469"/>
                  </a:moveTo>
                  <a:lnTo>
                    <a:pt x="0" y="0"/>
                  </a:lnTo>
                  <a:lnTo>
                    <a:pt x="0" y="30213"/>
                  </a:lnTo>
                  <a:lnTo>
                    <a:pt x="3606" y="30670"/>
                  </a:lnTo>
                  <a:lnTo>
                    <a:pt x="3606" y="469"/>
                  </a:lnTo>
                  <a:close/>
                </a:path>
              </a:pathLst>
            </a:custGeom>
            <a:solidFill>
              <a:srgbClr val="706F74"/>
            </a:solidFill>
          </p:spPr>
          <p:txBody>
            <a:bodyPr wrap="square" lIns="0" tIns="0" rIns="0" bIns="0" rtlCol="0"/>
            <a:lstStyle/>
            <a:p>
              <a:endParaRPr lang="fr-FR" noProof="0" dirty="0"/>
            </a:p>
          </p:txBody>
        </p:sp>
        <p:sp>
          <p:nvSpPr>
            <p:cNvPr id="8091" name="object 8091"/>
            <p:cNvSpPr/>
            <p:nvPr/>
          </p:nvSpPr>
          <p:spPr>
            <a:xfrm>
              <a:off x="9080748" y="5374783"/>
              <a:ext cx="3810" cy="952500"/>
            </a:xfrm>
            <a:custGeom>
              <a:avLst/>
              <a:gdLst/>
              <a:ahLst/>
              <a:cxnLst/>
              <a:rect l="l" t="t" r="r" b="b"/>
              <a:pathLst>
                <a:path w="3809" h="952500">
                  <a:moveTo>
                    <a:pt x="3602" y="806758"/>
                  </a:moveTo>
                  <a:lnTo>
                    <a:pt x="3602" y="949022"/>
                  </a:lnTo>
                </a:path>
                <a:path w="3809" h="952500">
                  <a:moveTo>
                    <a:pt x="0" y="951873"/>
                  </a:moveTo>
                  <a:lnTo>
                    <a:pt x="0" y="806758"/>
                  </a:lnTo>
                </a:path>
                <a:path w="3809" h="952500">
                  <a:moveTo>
                    <a:pt x="3602" y="642928"/>
                  </a:moveTo>
                  <a:lnTo>
                    <a:pt x="3602" y="806758"/>
                  </a:lnTo>
                </a:path>
                <a:path w="3809" h="952500">
                  <a:moveTo>
                    <a:pt x="0" y="806758"/>
                  </a:moveTo>
                  <a:lnTo>
                    <a:pt x="0" y="642928"/>
                  </a:lnTo>
                </a:path>
                <a:path w="3809" h="952500">
                  <a:moveTo>
                    <a:pt x="3602" y="612448"/>
                  </a:moveTo>
                  <a:lnTo>
                    <a:pt x="3602" y="642928"/>
                  </a:lnTo>
                </a:path>
                <a:path w="3809" h="952500">
                  <a:moveTo>
                    <a:pt x="0" y="642928"/>
                  </a:moveTo>
                  <a:lnTo>
                    <a:pt x="0" y="612448"/>
                  </a:lnTo>
                </a:path>
                <a:path w="3809" h="952500">
                  <a:moveTo>
                    <a:pt x="3602" y="533708"/>
                  </a:moveTo>
                  <a:lnTo>
                    <a:pt x="3602" y="612448"/>
                  </a:lnTo>
                </a:path>
                <a:path w="3809" h="952500">
                  <a:moveTo>
                    <a:pt x="0" y="612448"/>
                  </a:moveTo>
                  <a:lnTo>
                    <a:pt x="0" y="533708"/>
                  </a:lnTo>
                </a:path>
                <a:path w="3809" h="952500">
                  <a:moveTo>
                    <a:pt x="3602" y="475"/>
                  </a:moveTo>
                  <a:lnTo>
                    <a:pt x="3602" y="30668"/>
                  </a:lnTo>
                </a:path>
                <a:path w="3809" h="952500">
                  <a:moveTo>
                    <a:pt x="3602" y="478035"/>
                  </a:moveTo>
                  <a:lnTo>
                    <a:pt x="3602" y="533708"/>
                  </a:lnTo>
                </a:path>
                <a:path w="3809" h="952500">
                  <a:moveTo>
                    <a:pt x="0" y="533708"/>
                  </a:moveTo>
                  <a:lnTo>
                    <a:pt x="0" y="480723"/>
                  </a:lnTo>
                </a:path>
                <a:path w="3809" h="952500">
                  <a:moveTo>
                    <a:pt x="0" y="30215"/>
                  </a:moveTo>
                  <a:lnTo>
                    <a:pt x="0" y="0"/>
                  </a:lnTo>
                </a:path>
              </a:pathLst>
            </a:custGeom>
            <a:ln w="3175">
              <a:solidFill>
                <a:srgbClr val="706F74"/>
              </a:solidFill>
            </a:ln>
          </p:spPr>
          <p:txBody>
            <a:bodyPr wrap="square" lIns="0" tIns="0" rIns="0" bIns="0" rtlCol="0"/>
            <a:lstStyle/>
            <a:p>
              <a:endParaRPr lang="fr-FR" noProof="0" dirty="0"/>
            </a:p>
          </p:txBody>
        </p:sp>
        <p:sp>
          <p:nvSpPr>
            <p:cNvPr id="8092" name="object 8092"/>
            <p:cNvSpPr/>
            <p:nvPr/>
          </p:nvSpPr>
          <p:spPr>
            <a:xfrm>
              <a:off x="9084348" y="5375490"/>
              <a:ext cx="1905" cy="948690"/>
            </a:xfrm>
            <a:custGeom>
              <a:avLst/>
              <a:gdLst/>
              <a:ahLst/>
              <a:cxnLst/>
              <a:rect l="l" t="t" r="r" b="b"/>
              <a:pathLst>
                <a:path w="1904" h="948689">
                  <a:moveTo>
                    <a:pt x="1676" y="476084"/>
                  </a:moveTo>
                  <a:lnTo>
                    <a:pt x="0" y="477329"/>
                  </a:lnTo>
                  <a:lnTo>
                    <a:pt x="0" y="948321"/>
                  </a:lnTo>
                  <a:lnTo>
                    <a:pt x="1676" y="946988"/>
                  </a:lnTo>
                  <a:lnTo>
                    <a:pt x="1676" y="476084"/>
                  </a:lnTo>
                  <a:close/>
                </a:path>
                <a:path w="1904" h="948689">
                  <a:moveTo>
                    <a:pt x="1676" y="0"/>
                  </a:moveTo>
                  <a:lnTo>
                    <a:pt x="0" y="0"/>
                  </a:lnTo>
                  <a:lnTo>
                    <a:pt x="0" y="29972"/>
                  </a:lnTo>
                  <a:lnTo>
                    <a:pt x="1676" y="29972"/>
                  </a:lnTo>
                  <a:lnTo>
                    <a:pt x="1676" y="0"/>
                  </a:lnTo>
                  <a:close/>
                </a:path>
              </a:pathLst>
            </a:custGeom>
            <a:solidFill>
              <a:srgbClr val="706F74"/>
            </a:solidFill>
          </p:spPr>
          <p:txBody>
            <a:bodyPr wrap="square" lIns="0" tIns="0" rIns="0" bIns="0" rtlCol="0"/>
            <a:lstStyle/>
            <a:p>
              <a:endParaRPr lang="fr-FR" noProof="0" dirty="0"/>
            </a:p>
          </p:txBody>
        </p:sp>
        <p:sp>
          <p:nvSpPr>
            <p:cNvPr id="8093" name="object 8093"/>
            <p:cNvSpPr/>
            <p:nvPr/>
          </p:nvSpPr>
          <p:spPr>
            <a:xfrm>
              <a:off x="9084351" y="5375258"/>
              <a:ext cx="1905" cy="948690"/>
            </a:xfrm>
            <a:custGeom>
              <a:avLst/>
              <a:gdLst/>
              <a:ahLst/>
              <a:cxnLst/>
              <a:rect l="l" t="t" r="r" b="b"/>
              <a:pathLst>
                <a:path w="1904" h="948689">
                  <a:moveTo>
                    <a:pt x="1681" y="806283"/>
                  </a:moveTo>
                  <a:lnTo>
                    <a:pt x="1681" y="947216"/>
                  </a:lnTo>
                </a:path>
                <a:path w="1904" h="948689">
                  <a:moveTo>
                    <a:pt x="0" y="948547"/>
                  </a:moveTo>
                  <a:lnTo>
                    <a:pt x="0" y="806283"/>
                  </a:lnTo>
                </a:path>
                <a:path w="1904" h="948689">
                  <a:moveTo>
                    <a:pt x="1681" y="642453"/>
                  </a:moveTo>
                  <a:lnTo>
                    <a:pt x="1681" y="806283"/>
                  </a:lnTo>
                </a:path>
                <a:path w="1904" h="948689">
                  <a:moveTo>
                    <a:pt x="0" y="806283"/>
                  </a:moveTo>
                  <a:lnTo>
                    <a:pt x="0" y="642453"/>
                  </a:lnTo>
                </a:path>
                <a:path w="1904" h="948689">
                  <a:moveTo>
                    <a:pt x="1681" y="611973"/>
                  </a:moveTo>
                  <a:lnTo>
                    <a:pt x="1681" y="642453"/>
                  </a:lnTo>
                </a:path>
                <a:path w="1904" h="948689">
                  <a:moveTo>
                    <a:pt x="0" y="642453"/>
                  </a:moveTo>
                  <a:lnTo>
                    <a:pt x="0" y="611973"/>
                  </a:lnTo>
                </a:path>
                <a:path w="1904" h="948689">
                  <a:moveTo>
                    <a:pt x="1681" y="533233"/>
                  </a:moveTo>
                  <a:lnTo>
                    <a:pt x="1681" y="611973"/>
                  </a:lnTo>
                </a:path>
                <a:path w="1904" h="948689">
                  <a:moveTo>
                    <a:pt x="0" y="611973"/>
                  </a:moveTo>
                  <a:lnTo>
                    <a:pt x="0" y="533233"/>
                  </a:lnTo>
                </a:path>
                <a:path w="1904" h="948689">
                  <a:moveTo>
                    <a:pt x="1681" y="221"/>
                  </a:moveTo>
                  <a:lnTo>
                    <a:pt x="1681" y="30404"/>
                  </a:lnTo>
                </a:path>
                <a:path w="1904" h="948689">
                  <a:moveTo>
                    <a:pt x="1681" y="476306"/>
                  </a:moveTo>
                  <a:lnTo>
                    <a:pt x="1681" y="533233"/>
                  </a:lnTo>
                </a:path>
                <a:path w="1904" h="948689">
                  <a:moveTo>
                    <a:pt x="0" y="533233"/>
                  </a:moveTo>
                  <a:lnTo>
                    <a:pt x="0" y="477560"/>
                  </a:lnTo>
                </a:path>
                <a:path w="1904" h="948689">
                  <a:moveTo>
                    <a:pt x="0" y="30193"/>
                  </a:moveTo>
                  <a:lnTo>
                    <a:pt x="0" y="0"/>
                  </a:lnTo>
                </a:path>
              </a:pathLst>
            </a:custGeom>
            <a:ln w="3175">
              <a:solidFill>
                <a:srgbClr val="706F74"/>
              </a:solidFill>
            </a:ln>
          </p:spPr>
          <p:txBody>
            <a:bodyPr wrap="square" lIns="0" tIns="0" rIns="0" bIns="0" rtlCol="0"/>
            <a:lstStyle/>
            <a:p>
              <a:endParaRPr lang="fr-FR" noProof="0" dirty="0"/>
            </a:p>
          </p:txBody>
        </p:sp>
        <p:sp>
          <p:nvSpPr>
            <p:cNvPr id="8094" name="object 8094"/>
            <p:cNvSpPr/>
            <p:nvPr/>
          </p:nvSpPr>
          <p:spPr>
            <a:xfrm>
              <a:off x="9086025" y="5375490"/>
              <a:ext cx="3810" cy="947419"/>
            </a:xfrm>
            <a:custGeom>
              <a:avLst/>
              <a:gdLst/>
              <a:ahLst/>
              <a:cxnLst/>
              <a:rect l="l" t="t" r="r" b="b"/>
              <a:pathLst>
                <a:path w="3809" h="947420">
                  <a:moveTo>
                    <a:pt x="3606" y="473392"/>
                  </a:moveTo>
                  <a:lnTo>
                    <a:pt x="0" y="476084"/>
                  </a:lnTo>
                  <a:lnTo>
                    <a:pt x="0" y="946988"/>
                  </a:lnTo>
                  <a:lnTo>
                    <a:pt x="3606" y="944143"/>
                  </a:lnTo>
                  <a:lnTo>
                    <a:pt x="3606" y="473392"/>
                  </a:lnTo>
                  <a:close/>
                </a:path>
                <a:path w="3809" h="947420">
                  <a:moveTo>
                    <a:pt x="3606" y="469"/>
                  </a:moveTo>
                  <a:lnTo>
                    <a:pt x="0" y="0"/>
                  </a:lnTo>
                  <a:lnTo>
                    <a:pt x="0" y="30175"/>
                  </a:lnTo>
                  <a:lnTo>
                    <a:pt x="3606" y="30632"/>
                  </a:lnTo>
                  <a:lnTo>
                    <a:pt x="3606" y="469"/>
                  </a:lnTo>
                  <a:close/>
                </a:path>
              </a:pathLst>
            </a:custGeom>
            <a:solidFill>
              <a:srgbClr val="706F74"/>
            </a:solidFill>
          </p:spPr>
          <p:txBody>
            <a:bodyPr wrap="square" lIns="0" tIns="0" rIns="0" bIns="0" rtlCol="0"/>
            <a:lstStyle/>
            <a:p>
              <a:endParaRPr lang="fr-FR" noProof="0" dirty="0"/>
            </a:p>
          </p:txBody>
        </p:sp>
        <p:sp>
          <p:nvSpPr>
            <p:cNvPr id="8095" name="object 8095"/>
            <p:cNvSpPr/>
            <p:nvPr/>
          </p:nvSpPr>
          <p:spPr>
            <a:xfrm>
              <a:off x="9086032" y="5375480"/>
              <a:ext cx="3810" cy="947419"/>
            </a:xfrm>
            <a:custGeom>
              <a:avLst/>
              <a:gdLst/>
              <a:ahLst/>
              <a:cxnLst/>
              <a:rect l="l" t="t" r="r" b="b"/>
              <a:pathLst>
                <a:path w="3809" h="947420">
                  <a:moveTo>
                    <a:pt x="3602" y="806061"/>
                  </a:moveTo>
                  <a:lnTo>
                    <a:pt x="3602" y="944143"/>
                  </a:lnTo>
                </a:path>
                <a:path w="3809" h="947420">
                  <a:moveTo>
                    <a:pt x="0" y="946994"/>
                  </a:moveTo>
                  <a:lnTo>
                    <a:pt x="0" y="806061"/>
                  </a:lnTo>
                </a:path>
                <a:path w="3809" h="947420">
                  <a:moveTo>
                    <a:pt x="3602" y="642231"/>
                  </a:moveTo>
                  <a:lnTo>
                    <a:pt x="3602" y="806061"/>
                  </a:lnTo>
                </a:path>
                <a:path w="3809" h="947420">
                  <a:moveTo>
                    <a:pt x="0" y="806061"/>
                  </a:moveTo>
                  <a:lnTo>
                    <a:pt x="0" y="642231"/>
                  </a:lnTo>
                </a:path>
                <a:path w="3809" h="947420">
                  <a:moveTo>
                    <a:pt x="3602" y="611751"/>
                  </a:moveTo>
                  <a:lnTo>
                    <a:pt x="3602" y="642231"/>
                  </a:lnTo>
                </a:path>
                <a:path w="3809" h="947420">
                  <a:moveTo>
                    <a:pt x="0" y="642231"/>
                  </a:moveTo>
                  <a:lnTo>
                    <a:pt x="0" y="611751"/>
                  </a:lnTo>
                </a:path>
                <a:path w="3809" h="947420">
                  <a:moveTo>
                    <a:pt x="3602" y="533011"/>
                  </a:moveTo>
                  <a:lnTo>
                    <a:pt x="3602" y="611751"/>
                  </a:lnTo>
                </a:path>
                <a:path w="3809" h="947420">
                  <a:moveTo>
                    <a:pt x="0" y="611751"/>
                  </a:moveTo>
                  <a:lnTo>
                    <a:pt x="0" y="533011"/>
                  </a:lnTo>
                </a:path>
                <a:path w="3809" h="947420">
                  <a:moveTo>
                    <a:pt x="3602" y="475"/>
                  </a:moveTo>
                  <a:lnTo>
                    <a:pt x="3602" y="30635"/>
                  </a:lnTo>
                </a:path>
                <a:path w="3809" h="947420">
                  <a:moveTo>
                    <a:pt x="3602" y="473397"/>
                  </a:moveTo>
                  <a:lnTo>
                    <a:pt x="3602" y="533011"/>
                  </a:lnTo>
                </a:path>
                <a:path w="3809" h="947420">
                  <a:moveTo>
                    <a:pt x="0" y="533011"/>
                  </a:moveTo>
                  <a:lnTo>
                    <a:pt x="0" y="476084"/>
                  </a:lnTo>
                </a:path>
                <a:path w="3809" h="947420">
                  <a:moveTo>
                    <a:pt x="0" y="30182"/>
                  </a:moveTo>
                  <a:lnTo>
                    <a:pt x="0" y="0"/>
                  </a:lnTo>
                </a:path>
              </a:pathLst>
            </a:custGeom>
            <a:ln w="3175">
              <a:solidFill>
                <a:srgbClr val="706F74"/>
              </a:solidFill>
            </a:ln>
          </p:spPr>
          <p:txBody>
            <a:bodyPr wrap="square" lIns="0" tIns="0" rIns="0" bIns="0" rtlCol="0"/>
            <a:lstStyle/>
            <a:p>
              <a:endParaRPr lang="fr-FR" noProof="0" dirty="0"/>
            </a:p>
          </p:txBody>
        </p:sp>
        <p:sp>
          <p:nvSpPr>
            <p:cNvPr id="8096" name="object 8096"/>
            <p:cNvSpPr/>
            <p:nvPr/>
          </p:nvSpPr>
          <p:spPr>
            <a:xfrm>
              <a:off x="9089631" y="5375960"/>
              <a:ext cx="3810" cy="944244"/>
            </a:xfrm>
            <a:custGeom>
              <a:avLst/>
              <a:gdLst/>
              <a:ahLst/>
              <a:cxnLst/>
              <a:rect l="l" t="t" r="r" b="b"/>
              <a:pathLst>
                <a:path w="3809" h="944245">
                  <a:moveTo>
                    <a:pt x="3606" y="470230"/>
                  </a:moveTo>
                  <a:lnTo>
                    <a:pt x="0" y="472922"/>
                  </a:lnTo>
                  <a:lnTo>
                    <a:pt x="0" y="943673"/>
                  </a:lnTo>
                  <a:lnTo>
                    <a:pt x="3606" y="940816"/>
                  </a:lnTo>
                  <a:lnTo>
                    <a:pt x="3606" y="470230"/>
                  </a:lnTo>
                  <a:close/>
                </a:path>
                <a:path w="3809" h="944245">
                  <a:moveTo>
                    <a:pt x="3606" y="469"/>
                  </a:moveTo>
                  <a:lnTo>
                    <a:pt x="0" y="0"/>
                  </a:lnTo>
                  <a:lnTo>
                    <a:pt x="0" y="30162"/>
                  </a:lnTo>
                  <a:lnTo>
                    <a:pt x="3606" y="30619"/>
                  </a:lnTo>
                  <a:lnTo>
                    <a:pt x="3606" y="469"/>
                  </a:lnTo>
                  <a:close/>
                </a:path>
              </a:pathLst>
            </a:custGeom>
            <a:solidFill>
              <a:srgbClr val="6F6E74"/>
            </a:solidFill>
          </p:spPr>
          <p:txBody>
            <a:bodyPr wrap="square" lIns="0" tIns="0" rIns="0" bIns="0" rtlCol="0"/>
            <a:lstStyle/>
            <a:p>
              <a:endParaRPr lang="fr-FR" noProof="0" dirty="0"/>
            </a:p>
          </p:txBody>
        </p:sp>
        <p:sp>
          <p:nvSpPr>
            <p:cNvPr id="8097" name="object 8097"/>
            <p:cNvSpPr/>
            <p:nvPr/>
          </p:nvSpPr>
          <p:spPr>
            <a:xfrm>
              <a:off x="9089635" y="5375955"/>
              <a:ext cx="3810" cy="944244"/>
            </a:xfrm>
            <a:custGeom>
              <a:avLst/>
              <a:gdLst/>
              <a:ahLst/>
              <a:cxnLst/>
              <a:rect l="l" t="t" r="r" b="b"/>
              <a:pathLst>
                <a:path w="3809" h="944245">
                  <a:moveTo>
                    <a:pt x="3602" y="805586"/>
                  </a:moveTo>
                  <a:lnTo>
                    <a:pt x="3602" y="940817"/>
                  </a:lnTo>
                </a:path>
                <a:path w="3809" h="944245">
                  <a:moveTo>
                    <a:pt x="0" y="943668"/>
                  </a:moveTo>
                  <a:lnTo>
                    <a:pt x="0" y="805586"/>
                  </a:lnTo>
                </a:path>
                <a:path w="3809" h="944245">
                  <a:moveTo>
                    <a:pt x="3602" y="641756"/>
                  </a:moveTo>
                  <a:lnTo>
                    <a:pt x="3602" y="805586"/>
                  </a:lnTo>
                </a:path>
                <a:path w="3809" h="944245">
                  <a:moveTo>
                    <a:pt x="0" y="805586"/>
                  </a:moveTo>
                  <a:lnTo>
                    <a:pt x="0" y="641756"/>
                  </a:lnTo>
                </a:path>
                <a:path w="3809" h="944245">
                  <a:moveTo>
                    <a:pt x="3602" y="611276"/>
                  </a:moveTo>
                  <a:lnTo>
                    <a:pt x="3602" y="641756"/>
                  </a:lnTo>
                </a:path>
                <a:path w="3809" h="944245">
                  <a:moveTo>
                    <a:pt x="0" y="641756"/>
                  </a:moveTo>
                  <a:lnTo>
                    <a:pt x="0" y="611276"/>
                  </a:lnTo>
                </a:path>
                <a:path w="3809" h="944245">
                  <a:moveTo>
                    <a:pt x="3602" y="532536"/>
                  </a:moveTo>
                  <a:lnTo>
                    <a:pt x="3602" y="611276"/>
                  </a:lnTo>
                </a:path>
                <a:path w="3809" h="944245">
                  <a:moveTo>
                    <a:pt x="0" y="611276"/>
                  </a:moveTo>
                  <a:lnTo>
                    <a:pt x="0" y="532536"/>
                  </a:lnTo>
                </a:path>
                <a:path w="3809" h="944245">
                  <a:moveTo>
                    <a:pt x="3602" y="475"/>
                  </a:moveTo>
                  <a:lnTo>
                    <a:pt x="3602" y="30613"/>
                  </a:lnTo>
                </a:path>
                <a:path w="3809" h="944245">
                  <a:moveTo>
                    <a:pt x="3602" y="470234"/>
                  </a:moveTo>
                  <a:lnTo>
                    <a:pt x="3602" y="532536"/>
                  </a:lnTo>
                </a:path>
                <a:path w="3809" h="944245">
                  <a:moveTo>
                    <a:pt x="0" y="532536"/>
                  </a:moveTo>
                  <a:lnTo>
                    <a:pt x="0" y="472922"/>
                  </a:lnTo>
                </a:path>
                <a:path w="3809" h="944245">
                  <a:moveTo>
                    <a:pt x="0" y="30160"/>
                  </a:moveTo>
                  <a:lnTo>
                    <a:pt x="0" y="0"/>
                  </a:lnTo>
                </a:path>
              </a:pathLst>
            </a:custGeom>
            <a:ln w="3175">
              <a:solidFill>
                <a:srgbClr val="6F6E74"/>
              </a:solidFill>
            </a:ln>
          </p:spPr>
          <p:txBody>
            <a:bodyPr wrap="square" lIns="0" tIns="0" rIns="0" bIns="0" rtlCol="0"/>
            <a:lstStyle/>
            <a:p>
              <a:endParaRPr lang="fr-FR" noProof="0" dirty="0"/>
            </a:p>
          </p:txBody>
        </p:sp>
        <p:sp>
          <p:nvSpPr>
            <p:cNvPr id="8098" name="object 8098"/>
            <p:cNvSpPr/>
            <p:nvPr/>
          </p:nvSpPr>
          <p:spPr>
            <a:xfrm>
              <a:off x="9093238" y="5376684"/>
              <a:ext cx="2540" cy="940435"/>
            </a:xfrm>
            <a:custGeom>
              <a:avLst/>
              <a:gdLst/>
              <a:ahLst/>
              <a:cxnLst/>
              <a:rect l="l" t="t" r="r" b="b"/>
              <a:pathLst>
                <a:path w="2540" h="940435">
                  <a:moveTo>
                    <a:pt x="1917" y="468058"/>
                  </a:moveTo>
                  <a:lnTo>
                    <a:pt x="0" y="469506"/>
                  </a:lnTo>
                  <a:lnTo>
                    <a:pt x="0" y="940092"/>
                  </a:lnTo>
                  <a:lnTo>
                    <a:pt x="1917" y="938568"/>
                  </a:lnTo>
                  <a:lnTo>
                    <a:pt x="1917" y="468058"/>
                  </a:lnTo>
                  <a:close/>
                </a:path>
                <a:path w="2540" h="940435">
                  <a:moveTo>
                    <a:pt x="1917" y="0"/>
                  </a:moveTo>
                  <a:lnTo>
                    <a:pt x="0" y="0"/>
                  </a:lnTo>
                  <a:lnTo>
                    <a:pt x="0" y="29895"/>
                  </a:lnTo>
                  <a:lnTo>
                    <a:pt x="1917" y="29895"/>
                  </a:lnTo>
                  <a:lnTo>
                    <a:pt x="1917" y="0"/>
                  </a:lnTo>
                  <a:close/>
                </a:path>
              </a:pathLst>
            </a:custGeom>
            <a:solidFill>
              <a:srgbClr val="6F6E74"/>
            </a:solidFill>
          </p:spPr>
          <p:txBody>
            <a:bodyPr wrap="square" lIns="0" tIns="0" rIns="0" bIns="0" rtlCol="0"/>
            <a:lstStyle/>
            <a:p>
              <a:endParaRPr lang="fr-FR" noProof="0" dirty="0"/>
            </a:p>
          </p:txBody>
        </p:sp>
        <p:sp>
          <p:nvSpPr>
            <p:cNvPr id="8099" name="object 8099"/>
            <p:cNvSpPr/>
            <p:nvPr/>
          </p:nvSpPr>
          <p:spPr>
            <a:xfrm>
              <a:off x="9093238" y="5376430"/>
              <a:ext cx="2540" cy="940435"/>
            </a:xfrm>
            <a:custGeom>
              <a:avLst/>
              <a:gdLst/>
              <a:ahLst/>
              <a:cxnLst/>
              <a:rect l="l" t="t" r="r" b="b"/>
              <a:pathLst>
                <a:path w="2540" h="940435">
                  <a:moveTo>
                    <a:pt x="1921" y="805111"/>
                  </a:moveTo>
                  <a:lnTo>
                    <a:pt x="1921" y="938821"/>
                  </a:lnTo>
                </a:path>
                <a:path w="2540" h="940435">
                  <a:moveTo>
                    <a:pt x="0" y="940342"/>
                  </a:moveTo>
                  <a:lnTo>
                    <a:pt x="0" y="805111"/>
                  </a:lnTo>
                </a:path>
                <a:path w="2540" h="940435">
                  <a:moveTo>
                    <a:pt x="1921" y="641281"/>
                  </a:moveTo>
                  <a:lnTo>
                    <a:pt x="1921" y="805111"/>
                  </a:lnTo>
                </a:path>
                <a:path w="2540" h="940435">
                  <a:moveTo>
                    <a:pt x="0" y="805111"/>
                  </a:moveTo>
                  <a:lnTo>
                    <a:pt x="0" y="641281"/>
                  </a:lnTo>
                </a:path>
                <a:path w="2540" h="940435">
                  <a:moveTo>
                    <a:pt x="1921" y="610801"/>
                  </a:moveTo>
                  <a:lnTo>
                    <a:pt x="1921" y="641281"/>
                  </a:lnTo>
                </a:path>
                <a:path w="2540" h="940435">
                  <a:moveTo>
                    <a:pt x="0" y="641281"/>
                  </a:moveTo>
                  <a:lnTo>
                    <a:pt x="0" y="610801"/>
                  </a:lnTo>
                </a:path>
                <a:path w="2540" h="940435">
                  <a:moveTo>
                    <a:pt x="1921" y="532061"/>
                  </a:moveTo>
                  <a:lnTo>
                    <a:pt x="1921" y="610801"/>
                  </a:lnTo>
                </a:path>
                <a:path w="2540" h="940435">
                  <a:moveTo>
                    <a:pt x="0" y="610801"/>
                  </a:moveTo>
                  <a:lnTo>
                    <a:pt x="0" y="532061"/>
                  </a:lnTo>
                </a:path>
                <a:path w="2540" h="940435">
                  <a:moveTo>
                    <a:pt x="1921" y="253"/>
                  </a:moveTo>
                  <a:lnTo>
                    <a:pt x="1921" y="30379"/>
                  </a:lnTo>
                </a:path>
                <a:path w="2540" h="940435">
                  <a:moveTo>
                    <a:pt x="1921" y="468312"/>
                  </a:moveTo>
                  <a:lnTo>
                    <a:pt x="1921" y="532061"/>
                  </a:lnTo>
                </a:path>
                <a:path w="2540" h="940435">
                  <a:moveTo>
                    <a:pt x="0" y="532061"/>
                  </a:moveTo>
                  <a:lnTo>
                    <a:pt x="0" y="469759"/>
                  </a:lnTo>
                </a:path>
                <a:path w="2540" h="940435">
                  <a:moveTo>
                    <a:pt x="0" y="30138"/>
                  </a:moveTo>
                  <a:lnTo>
                    <a:pt x="0" y="0"/>
                  </a:lnTo>
                </a:path>
              </a:pathLst>
            </a:custGeom>
            <a:ln w="3175">
              <a:solidFill>
                <a:srgbClr val="6F6E74"/>
              </a:solidFill>
            </a:ln>
          </p:spPr>
          <p:txBody>
            <a:bodyPr wrap="square" lIns="0" tIns="0" rIns="0" bIns="0" rtlCol="0"/>
            <a:lstStyle/>
            <a:p>
              <a:endParaRPr lang="fr-FR" noProof="0" dirty="0"/>
            </a:p>
          </p:txBody>
        </p:sp>
        <p:sp>
          <p:nvSpPr>
            <p:cNvPr id="8100" name="object 8100"/>
            <p:cNvSpPr/>
            <p:nvPr/>
          </p:nvSpPr>
          <p:spPr>
            <a:xfrm>
              <a:off x="9095156" y="5376684"/>
              <a:ext cx="3810" cy="939165"/>
            </a:xfrm>
            <a:custGeom>
              <a:avLst/>
              <a:gdLst/>
              <a:ahLst/>
              <a:cxnLst/>
              <a:rect l="l" t="t" r="r" b="b"/>
              <a:pathLst>
                <a:path w="3809" h="939164">
                  <a:moveTo>
                    <a:pt x="3606" y="465213"/>
                  </a:moveTo>
                  <a:lnTo>
                    <a:pt x="0" y="468058"/>
                  </a:lnTo>
                  <a:lnTo>
                    <a:pt x="0" y="938568"/>
                  </a:lnTo>
                  <a:lnTo>
                    <a:pt x="3606" y="935723"/>
                  </a:lnTo>
                  <a:lnTo>
                    <a:pt x="3606" y="465213"/>
                  </a:lnTo>
                  <a:close/>
                </a:path>
                <a:path w="3809" h="939164">
                  <a:moveTo>
                    <a:pt x="3606" y="482"/>
                  </a:moveTo>
                  <a:lnTo>
                    <a:pt x="0" y="0"/>
                  </a:lnTo>
                  <a:lnTo>
                    <a:pt x="0" y="30137"/>
                  </a:lnTo>
                  <a:lnTo>
                    <a:pt x="3606" y="30581"/>
                  </a:lnTo>
                  <a:lnTo>
                    <a:pt x="3606" y="482"/>
                  </a:lnTo>
                  <a:close/>
                </a:path>
              </a:pathLst>
            </a:custGeom>
            <a:solidFill>
              <a:srgbClr val="6F6E74"/>
            </a:solidFill>
          </p:spPr>
          <p:txBody>
            <a:bodyPr wrap="square" lIns="0" tIns="0" rIns="0" bIns="0" rtlCol="0"/>
            <a:lstStyle/>
            <a:p>
              <a:endParaRPr lang="fr-FR" noProof="0" dirty="0"/>
            </a:p>
          </p:txBody>
        </p:sp>
        <p:sp>
          <p:nvSpPr>
            <p:cNvPr id="8101" name="object 8101"/>
            <p:cNvSpPr/>
            <p:nvPr/>
          </p:nvSpPr>
          <p:spPr>
            <a:xfrm>
              <a:off x="9095160" y="5376683"/>
              <a:ext cx="3810" cy="939165"/>
            </a:xfrm>
            <a:custGeom>
              <a:avLst/>
              <a:gdLst/>
              <a:ahLst/>
              <a:cxnLst/>
              <a:rect l="l" t="t" r="r" b="b"/>
              <a:pathLst>
                <a:path w="3809" h="939164">
                  <a:moveTo>
                    <a:pt x="3602" y="804858"/>
                  </a:moveTo>
                  <a:lnTo>
                    <a:pt x="3602" y="935716"/>
                  </a:lnTo>
                </a:path>
                <a:path w="3809" h="939164">
                  <a:moveTo>
                    <a:pt x="0" y="938567"/>
                  </a:moveTo>
                  <a:lnTo>
                    <a:pt x="0" y="804858"/>
                  </a:lnTo>
                </a:path>
                <a:path w="3809" h="939164">
                  <a:moveTo>
                    <a:pt x="3602" y="641028"/>
                  </a:moveTo>
                  <a:lnTo>
                    <a:pt x="3602" y="804858"/>
                  </a:lnTo>
                </a:path>
                <a:path w="3809" h="939164">
                  <a:moveTo>
                    <a:pt x="0" y="804858"/>
                  </a:moveTo>
                  <a:lnTo>
                    <a:pt x="0" y="641028"/>
                  </a:lnTo>
                </a:path>
                <a:path w="3809" h="939164">
                  <a:moveTo>
                    <a:pt x="3602" y="610548"/>
                  </a:moveTo>
                  <a:lnTo>
                    <a:pt x="3602" y="641028"/>
                  </a:lnTo>
                </a:path>
                <a:path w="3809" h="939164">
                  <a:moveTo>
                    <a:pt x="0" y="641028"/>
                  </a:moveTo>
                  <a:lnTo>
                    <a:pt x="0" y="610548"/>
                  </a:lnTo>
                </a:path>
                <a:path w="3809" h="939164">
                  <a:moveTo>
                    <a:pt x="3602" y="531808"/>
                  </a:moveTo>
                  <a:lnTo>
                    <a:pt x="3602" y="610548"/>
                  </a:lnTo>
                </a:path>
                <a:path w="3809" h="939164">
                  <a:moveTo>
                    <a:pt x="0" y="610548"/>
                  </a:moveTo>
                  <a:lnTo>
                    <a:pt x="0" y="531808"/>
                  </a:lnTo>
                </a:path>
                <a:path w="3809" h="939164">
                  <a:moveTo>
                    <a:pt x="3602" y="475"/>
                  </a:moveTo>
                  <a:lnTo>
                    <a:pt x="3602" y="30578"/>
                  </a:lnTo>
                </a:path>
                <a:path w="3809" h="939164">
                  <a:moveTo>
                    <a:pt x="3602" y="465212"/>
                  </a:moveTo>
                  <a:lnTo>
                    <a:pt x="3602" y="531808"/>
                  </a:lnTo>
                </a:path>
                <a:path w="3809" h="939164">
                  <a:moveTo>
                    <a:pt x="0" y="531808"/>
                  </a:moveTo>
                  <a:lnTo>
                    <a:pt x="0" y="468059"/>
                  </a:lnTo>
                </a:path>
                <a:path w="3809" h="939164">
                  <a:moveTo>
                    <a:pt x="0" y="30126"/>
                  </a:moveTo>
                  <a:lnTo>
                    <a:pt x="0" y="0"/>
                  </a:lnTo>
                </a:path>
              </a:pathLst>
            </a:custGeom>
            <a:ln w="3175">
              <a:solidFill>
                <a:srgbClr val="6F6E74"/>
              </a:solidFill>
            </a:ln>
          </p:spPr>
          <p:txBody>
            <a:bodyPr wrap="square" lIns="0" tIns="0" rIns="0" bIns="0" rtlCol="0"/>
            <a:lstStyle/>
            <a:p>
              <a:endParaRPr lang="fr-FR" noProof="0" dirty="0"/>
            </a:p>
          </p:txBody>
        </p:sp>
        <p:sp>
          <p:nvSpPr>
            <p:cNvPr id="8102" name="object 8102"/>
            <p:cNvSpPr/>
            <p:nvPr/>
          </p:nvSpPr>
          <p:spPr>
            <a:xfrm>
              <a:off x="9098763" y="5377167"/>
              <a:ext cx="3810" cy="935355"/>
            </a:xfrm>
            <a:custGeom>
              <a:avLst/>
              <a:gdLst/>
              <a:ahLst/>
              <a:cxnLst/>
              <a:rect l="l" t="t" r="r" b="b"/>
              <a:pathLst>
                <a:path w="3809" h="935354">
                  <a:moveTo>
                    <a:pt x="3594" y="461886"/>
                  </a:moveTo>
                  <a:lnTo>
                    <a:pt x="0" y="464731"/>
                  </a:lnTo>
                  <a:lnTo>
                    <a:pt x="0" y="935240"/>
                  </a:lnTo>
                  <a:lnTo>
                    <a:pt x="3594" y="932383"/>
                  </a:lnTo>
                  <a:lnTo>
                    <a:pt x="3594" y="461886"/>
                  </a:lnTo>
                  <a:close/>
                </a:path>
                <a:path w="3809" h="935354">
                  <a:moveTo>
                    <a:pt x="3594" y="469"/>
                  </a:moveTo>
                  <a:lnTo>
                    <a:pt x="0" y="0"/>
                  </a:lnTo>
                  <a:lnTo>
                    <a:pt x="0" y="30099"/>
                  </a:lnTo>
                  <a:lnTo>
                    <a:pt x="3594" y="30556"/>
                  </a:lnTo>
                  <a:lnTo>
                    <a:pt x="3594" y="469"/>
                  </a:lnTo>
                  <a:close/>
                </a:path>
              </a:pathLst>
            </a:custGeom>
            <a:solidFill>
              <a:srgbClr val="6F6E74"/>
            </a:solidFill>
          </p:spPr>
          <p:txBody>
            <a:bodyPr wrap="square" lIns="0" tIns="0" rIns="0" bIns="0" rtlCol="0"/>
            <a:lstStyle/>
            <a:p>
              <a:endParaRPr lang="fr-FR" noProof="0" dirty="0"/>
            </a:p>
          </p:txBody>
        </p:sp>
        <p:sp>
          <p:nvSpPr>
            <p:cNvPr id="8103" name="object 8103"/>
            <p:cNvSpPr/>
            <p:nvPr/>
          </p:nvSpPr>
          <p:spPr>
            <a:xfrm>
              <a:off x="9098763" y="5377159"/>
              <a:ext cx="3810" cy="935355"/>
            </a:xfrm>
            <a:custGeom>
              <a:avLst/>
              <a:gdLst/>
              <a:ahLst/>
              <a:cxnLst/>
              <a:rect l="l" t="t" r="r" b="b"/>
              <a:pathLst>
                <a:path w="3809" h="935354">
                  <a:moveTo>
                    <a:pt x="3602" y="804383"/>
                  </a:moveTo>
                  <a:lnTo>
                    <a:pt x="3602" y="932389"/>
                  </a:lnTo>
                </a:path>
                <a:path w="3809" h="935354">
                  <a:moveTo>
                    <a:pt x="0" y="935241"/>
                  </a:moveTo>
                  <a:lnTo>
                    <a:pt x="0" y="804383"/>
                  </a:lnTo>
                </a:path>
                <a:path w="3809" h="935354">
                  <a:moveTo>
                    <a:pt x="3602" y="640553"/>
                  </a:moveTo>
                  <a:lnTo>
                    <a:pt x="3602" y="804383"/>
                  </a:lnTo>
                </a:path>
                <a:path w="3809" h="935354">
                  <a:moveTo>
                    <a:pt x="0" y="804383"/>
                  </a:moveTo>
                  <a:lnTo>
                    <a:pt x="0" y="640553"/>
                  </a:lnTo>
                </a:path>
                <a:path w="3809" h="935354">
                  <a:moveTo>
                    <a:pt x="3602" y="610073"/>
                  </a:moveTo>
                  <a:lnTo>
                    <a:pt x="3602" y="640553"/>
                  </a:lnTo>
                </a:path>
                <a:path w="3809" h="935354">
                  <a:moveTo>
                    <a:pt x="0" y="640553"/>
                  </a:moveTo>
                  <a:lnTo>
                    <a:pt x="0" y="610073"/>
                  </a:lnTo>
                </a:path>
                <a:path w="3809" h="935354">
                  <a:moveTo>
                    <a:pt x="3602" y="531333"/>
                  </a:moveTo>
                  <a:lnTo>
                    <a:pt x="3602" y="610073"/>
                  </a:lnTo>
                </a:path>
                <a:path w="3809" h="935354">
                  <a:moveTo>
                    <a:pt x="0" y="610073"/>
                  </a:moveTo>
                  <a:lnTo>
                    <a:pt x="0" y="531333"/>
                  </a:lnTo>
                </a:path>
                <a:path w="3809" h="935354">
                  <a:moveTo>
                    <a:pt x="3602" y="475"/>
                  </a:moveTo>
                  <a:lnTo>
                    <a:pt x="3602" y="30556"/>
                  </a:lnTo>
                </a:path>
                <a:path w="3809" h="935354">
                  <a:moveTo>
                    <a:pt x="3602" y="461891"/>
                  </a:moveTo>
                  <a:lnTo>
                    <a:pt x="3602" y="531333"/>
                  </a:lnTo>
                </a:path>
                <a:path w="3809" h="935354">
                  <a:moveTo>
                    <a:pt x="0" y="531333"/>
                  </a:moveTo>
                  <a:lnTo>
                    <a:pt x="0" y="464737"/>
                  </a:lnTo>
                </a:path>
                <a:path w="3809" h="935354">
                  <a:moveTo>
                    <a:pt x="0" y="30103"/>
                  </a:moveTo>
                  <a:lnTo>
                    <a:pt x="0" y="0"/>
                  </a:lnTo>
                </a:path>
              </a:pathLst>
            </a:custGeom>
            <a:ln w="3175">
              <a:solidFill>
                <a:srgbClr val="6F6E74"/>
              </a:solidFill>
            </a:ln>
          </p:spPr>
          <p:txBody>
            <a:bodyPr wrap="square" lIns="0" tIns="0" rIns="0" bIns="0" rtlCol="0"/>
            <a:lstStyle/>
            <a:p>
              <a:endParaRPr lang="fr-FR" noProof="0" dirty="0"/>
            </a:p>
          </p:txBody>
        </p:sp>
        <p:sp>
          <p:nvSpPr>
            <p:cNvPr id="8104" name="object 8104"/>
            <p:cNvSpPr/>
            <p:nvPr/>
          </p:nvSpPr>
          <p:spPr>
            <a:xfrm>
              <a:off x="9102356" y="5377637"/>
              <a:ext cx="3810" cy="932180"/>
            </a:xfrm>
            <a:custGeom>
              <a:avLst/>
              <a:gdLst/>
              <a:ahLst/>
              <a:cxnLst/>
              <a:rect l="l" t="t" r="r" b="b"/>
              <a:pathLst>
                <a:path w="3809" h="932179">
                  <a:moveTo>
                    <a:pt x="3606" y="458571"/>
                  </a:moveTo>
                  <a:lnTo>
                    <a:pt x="0" y="461416"/>
                  </a:lnTo>
                  <a:lnTo>
                    <a:pt x="0" y="931913"/>
                  </a:lnTo>
                  <a:lnTo>
                    <a:pt x="3606" y="929068"/>
                  </a:lnTo>
                  <a:lnTo>
                    <a:pt x="3606" y="458571"/>
                  </a:lnTo>
                  <a:close/>
                </a:path>
                <a:path w="3809" h="932179">
                  <a:moveTo>
                    <a:pt x="3606" y="482"/>
                  </a:moveTo>
                  <a:lnTo>
                    <a:pt x="0" y="0"/>
                  </a:lnTo>
                  <a:lnTo>
                    <a:pt x="0" y="30086"/>
                  </a:lnTo>
                  <a:lnTo>
                    <a:pt x="3606" y="30543"/>
                  </a:lnTo>
                  <a:lnTo>
                    <a:pt x="3606" y="482"/>
                  </a:lnTo>
                  <a:close/>
                </a:path>
              </a:pathLst>
            </a:custGeom>
            <a:solidFill>
              <a:srgbClr val="6F6E73"/>
            </a:solidFill>
          </p:spPr>
          <p:txBody>
            <a:bodyPr wrap="square" lIns="0" tIns="0" rIns="0" bIns="0" rtlCol="0"/>
            <a:lstStyle/>
            <a:p>
              <a:endParaRPr lang="fr-FR" noProof="0" dirty="0"/>
            </a:p>
          </p:txBody>
        </p:sp>
        <p:sp>
          <p:nvSpPr>
            <p:cNvPr id="8105" name="object 8105"/>
            <p:cNvSpPr/>
            <p:nvPr/>
          </p:nvSpPr>
          <p:spPr>
            <a:xfrm>
              <a:off x="9102366" y="5377633"/>
              <a:ext cx="3810" cy="932180"/>
            </a:xfrm>
            <a:custGeom>
              <a:avLst/>
              <a:gdLst/>
              <a:ahLst/>
              <a:cxnLst/>
              <a:rect l="l" t="t" r="r" b="b"/>
              <a:pathLst>
                <a:path w="3809" h="932179">
                  <a:moveTo>
                    <a:pt x="3602" y="803908"/>
                  </a:moveTo>
                  <a:lnTo>
                    <a:pt x="3602" y="929063"/>
                  </a:lnTo>
                </a:path>
                <a:path w="3809" h="932179">
                  <a:moveTo>
                    <a:pt x="0" y="931914"/>
                  </a:moveTo>
                  <a:lnTo>
                    <a:pt x="0" y="803908"/>
                  </a:lnTo>
                </a:path>
                <a:path w="3809" h="932179">
                  <a:moveTo>
                    <a:pt x="3602" y="640078"/>
                  </a:moveTo>
                  <a:lnTo>
                    <a:pt x="3602" y="803908"/>
                  </a:lnTo>
                </a:path>
                <a:path w="3809" h="932179">
                  <a:moveTo>
                    <a:pt x="0" y="803908"/>
                  </a:moveTo>
                  <a:lnTo>
                    <a:pt x="0" y="640078"/>
                  </a:lnTo>
                </a:path>
                <a:path w="3809" h="932179">
                  <a:moveTo>
                    <a:pt x="3602" y="609598"/>
                  </a:moveTo>
                  <a:lnTo>
                    <a:pt x="3602" y="640078"/>
                  </a:lnTo>
                </a:path>
                <a:path w="3809" h="932179">
                  <a:moveTo>
                    <a:pt x="0" y="640078"/>
                  </a:moveTo>
                  <a:lnTo>
                    <a:pt x="0" y="609598"/>
                  </a:lnTo>
                </a:path>
                <a:path w="3809" h="932179">
                  <a:moveTo>
                    <a:pt x="3602" y="530858"/>
                  </a:moveTo>
                  <a:lnTo>
                    <a:pt x="3602" y="609598"/>
                  </a:lnTo>
                </a:path>
                <a:path w="3809" h="932179">
                  <a:moveTo>
                    <a:pt x="0" y="609598"/>
                  </a:moveTo>
                  <a:lnTo>
                    <a:pt x="0" y="530858"/>
                  </a:lnTo>
                </a:path>
                <a:path w="3809" h="932179">
                  <a:moveTo>
                    <a:pt x="3602" y="475"/>
                  </a:moveTo>
                  <a:lnTo>
                    <a:pt x="3602" y="30534"/>
                  </a:lnTo>
                </a:path>
                <a:path w="3809" h="932179">
                  <a:moveTo>
                    <a:pt x="3602" y="458569"/>
                  </a:moveTo>
                  <a:lnTo>
                    <a:pt x="3602" y="530858"/>
                  </a:lnTo>
                </a:path>
                <a:path w="3809" h="932179">
                  <a:moveTo>
                    <a:pt x="0" y="530858"/>
                  </a:moveTo>
                  <a:lnTo>
                    <a:pt x="0" y="461416"/>
                  </a:lnTo>
                </a:path>
                <a:path w="3809" h="932179">
                  <a:moveTo>
                    <a:pt x="0" y="30081"/>
                  </a:moveTo>
                  <a:lnTo>
                    <a:pt x="0" y="0"/>
                  </a:lnTo>
                </a:path>
              </a:pathLst>
            </a:custGeom>
            <a:ln w="3175">
              <a:solidFill>
                <a:srgbClr val="6F6E73"/>
              </a:solidFill>
            </a:ln>
          </p:spPr>
          <p:txBody>
            <a:bodyPr wrap="square" lIns="0" tIns="0" rIns="0" bIns="0" rtlCol="0"/>
            <a:lstStyle/>
            <a:p>
              <a:endParaRPr lang="fr-FR" noProof="0" dirty="0"/>
            </a:p>
          </p:txBody>
        </p:sp>
        <p:sp>
          <p:nvSpPr>
            <p:cNvPr id="8106" name="object 8106"/>
            <p:cNvSpPr/>
            <p:nvPr/>
          </p:nvSpPr>
          <p:spPr>
            <a:xfrm>
              <a:off x="9105964" y="5378335"/>
              <a:ext cx="1905" cy="928369"/>
            </a:xfrm>
            <a:custGeom>
              <a:avLst/>
              <a:gdLst/>
              <a:ahLst/>
              <a:cxnLst/>
              <a:rect l="l" t="t" r="r" b="b"/>
              <a:pathLst>
                <a:path w="1904" h="928370">
                  <a:moveTo>
                    <a:pt x="1676" y="456552"/>
                  </a:moveTo>
                  <a:lnTo>
                    <a:pt x="0" y="457873"/>
                  </a:lnTo>
                  <a:lnTo>
                    <a:pt x="0" y="928370"/>
                  </a:lnTo>
                  <a:lnTo>
                    <a:pt x="1676" y="927036"/>
                  </a:lnTo>
                  <a:lnTo>
                    <a:pt x="1676" y="456552"/>
                  </a:lnTo>
                  <a:close/>
                </a:path>
                <a:path w="1904" h="928370">
                  <a:moveTo>
                    <a:pt x="1676" y="0"/>
                  </a:moveTo>
                  <a:lnTo>
                    <a:pt x="0" y="0"/>
                  </a:lnTo>
                  <a:lnTo>
                    <a:pt x="0" y="29845"/>
                  </a:lnTo>
                  <a:lnTo>
                    <a:pt x="1676" y="29845"/>
                  </a:lnTo>
                  <a:lnTo>
                    <a:pt x="1676" y="0"/>
                  </a:lnTo>
                  <a:close/>
                </a:path>
              </a:pathLst>
            </a:custGeom>
            <a:solidFill>
              <a:srgbClr val="6F6E73"/>
            </a:solidFill>
          </p:spPr>
          <p:txBody>
            <a:bodyPr wrap="square" lIns="0" tIns="0" rIns="0" bIns="0" rtlCol="0"/>
            <a:lstStyle/>
            <a:p>
              <a:endParaRPr lang="fr-FR" noProof="0" dirty="0"/>
            </a:p>
          </p:txBody>
        </p:sp>
        <p:sp>
          <p:nvSpPr>
            <p:cNvPr id="8107" name="object 8107"/>
            <p:cNvSpPr/>
            <p:nvPr/>
          </p:nvSpPr>
          <p:spPr>
            <a:xfrm>
              <a:off x="9105968" y="5378108"/>
              <a:ext cx="1905" cy="929005"/>
            </a:xfrm>
            <a:custGeom>
              <a:avLst/>
              <a:gdLst/>
              <a:ahLst/>
              <a:cxnLst/>
              <a:rect l="l" t="t" r="r" b="b"/>
              <a:pathLst>
                <a:path w="1904" h="929004">
                  <a:moveTo>
                    <a:pt x="1681" y="803433"/>
                  </a:moveTo>
                  <a:lnTo>
                    <a:pt x="1681" y="927257"/>
                  </a:lnTo>
                </a:path>
                <a:path w="1904" h="929004">
                  <a:moveTo>
                    <a:pt x="0" y="928588"/>
                  </a:moveTo>
                  <a:lnTo>
                    <a:pt x="0" y="803433"/>
                  </a:lnTo>
                </a:path>
                <a:path w="1904" h="929004">
                  <a:moveTo>
                    <a:pt x="1681" y="639603"/>
                  </a:moveTo>
                  <a:lnTo>
                    <a:pt x="1681" y="803433"/>
                  </a:lnTo>
                </a:path>
                <a:path w="1904" h="929004">
                  <a:moveTo>
                    <a:pt x="0" y="803433"/>
                  </a:moveTo>
                  <a:lnTo>
                    <a:pt x="0" y="639603"/>
                  </a:lnTo>
                </a:path>
                <a:path w="1904" h="929004">
                  <a:moveTo>
                    <a:pt x="1681" y="609123"/>
                  </a:moveTo>
                  <a:lnTo>
                    <a:pt x="1681" y="639603"/>
                  </a:lnTo>
                </a:path>
                <a:path w="1904" h="929004">
                  <a:moveTo>
                    <a:pt x="0" y="639603"/>
                  </a:moveTo>
                  <a:lnTo>
                    <a:pt x="0" y="609123"/>
                  </a:lnTo>
                </a:path>
                <a:path w="1904" h="929004">
                  <a:moveTo>
                    <a:pt x="1681" y="530383"/>
                  </a:moveTo>
                  <a:lnTo>
                    <a:pt x="1681" y="609123"/>
                  </a:lnTo>
                </a:path>
                <a:path w="1904" h="929004">
                  <a:moveTo>
                    <a:pt x="0" y="609123"/>
                  </a:moveTo>
                  <a:lnTo>
                    <a:pt x="0" y="530383"/>
                  </a:lnTo>
                </a:path>
                <a:path w="1904" h="929004">
                  <a:moveTo>
                    <a:pt x="1681" y="221"/>
                  </a:moveTo>
                  <a:lnTo>
                    <a:pt x="1681" y="30270"/>
                  </a:lnTo>
                </a:path>
                <a:path w="1904" h="929004">
                  <a:moveTo>
                    <a:pt x="1681" y="456766"/>
                  </a:moveTo>
                  <a:lnTo>
                    <a:pt x="1681" y="530383"/>
                  </a:lnTo>
                </a:path>
                <a:path w="1904" h="929004">
                  <a:moveTo>
                    <a:pt x="0" y="530383"/>
                  </a:moveTo>
                  <a:lnTo>
                    <a:pt x="0" y="458094"/>
                  </a:lnTo>
                </a:path>
                <a:path w="1904" h="929004">
                  <a:moveTo>
                    <a:pt x="0" y="30059"/>
                  </a:moveTo>
                  <a:lnTo>
                    <a:pt x="0" y="0"/>
                  </a:lnTo>
                </a:path>
              </a:pathLst>
            </a:custGeom>
            <a:ln w="3175">
              <a:solidFill>
                <a:srgbClr val="6F6E73"/>
              </a:solidFill>
            </a:ln>
          </p:spPr>
          <p:txBody>
            <a:bodyPr wrap="square" lIns="0" tIns="0" rIns="0" bIns="0" rtlCol="0"/>
            <a:lstStyle/>
            <a:p>
              <a:endParaRPr lang="fr-FR" noProof="0" dirty="0"/>
            </a:p>
          </p:txBody>
        </p:sp>
        <p:sp>
          <p:nvSpPr>
            <p:cNvPr id="8108" name="object 8108"/>
            <p:cNvSpPr/>
            <p:nvPr/>
          </p:nvSpPr>
          <p:spPr>
            <a:xfrm>
              <a:off x="9107640" y="5378335"/>
              <a:ext cx="3810" cy="927100"/>
            </a:xfrm>
            <a:custGeom>
              <a:avLst/>
              <a:gdLst/>
              <a:ahLst/>
              <a:cxnLst/>
              <a:rect l="l" t="t" r="r" b="b"/>
              <a:pathLst>
                <a:path w="3809" h="927100">
                  <a:moveTo>
                    <a:pt x="3606" y="453694"/>
                  </a:moveTo>
                  <a:lnTo>
                    <a:pt x="0" y="456552"/>
                  </a:lnTo>
                  <a:lnTo>
                    <a:pt x="0" y="927036"/>
                  </a:lnTo>
                  <a:lnTo>
                    <a:pt x="3606" y="924191"/>
                  </a:lnTo>
                  <a:lnTo>
                    <a:pt x="3606" y="453694"/>
                  </a:lnTo>
                  <a:close/>
                </a:path>
                <a:path w="3809" h="927100">
                  <a:moveTo>
                    <a:pt x="3606" y="469"/>
                  </a:moveTo>
                  <a:lnTo>
                    <a:pt x="0" y="0"/>
                  </a:lnTo>
                  <a:lnTo>
                    <a:pt x="0" y="30048"/>
                  </a:lnTo>
                  <a:lnTo>
                    <a:pt x="3606" y="30505"/>
                  </a:lnTo>
                  <a:lnTo>
                    <a:pt x="3606" y="469"/>
                  </a:lnTo>
                  <a:close/>
                </a:path>
              </a:pathLst>
            </a:custGeom>
            <a:solidFill>
              <a:srgbClr val="6F6E73"/>
            </a:solidFill>
          </p:spPr>
          <p:txBody>
            <a:bodyPr wrap="square" lIns="0" tIns="0" rIns="0" bIns="0" rtlCol="0"/>
            <a:lstStyle/>
            <a:p>
              <a:endParaRPr lang="fr-FR" noProof="0" dirty="0"/>
            </a:p>
          </p:txBody>
        </p:sp>
        <p:sp>
          <p:nvSpPr>
            <p:cNvPr id="8109" name="object 8109"/>
            <p:cNvSpPr/>
            <p:nvPr/>
          </p:nvSpPr>
          <p:spPr>
            <a:xfrm>
              <a:off x="9107650" y="5378330"/>
              <a:ext cx="3810" cy="927100"/>
            </a:xfrm>
            <a:custGeom>
              <a:avLst/>
              <a:gdLst/>
              <a:ahLst/>
              <a:cxnLst/>
              <a:rect l="l" t="t" r="r" b="b"/>
              <a:pathLst>
                <a:path w="3809" h="927100">
                  <a:moveTo>
                    <a:pt x="3602" y="803211"/>
                  </a:moveTo>
                  <a:lnTo>
                    <a:pt x="3602" y="924184"/>
                  </a:lnTo>
                </a:path>
                <a:path w="3809" h="927100">
                  <a:moveTo>
                    <a:pt x="0" y="927036"/>
                  </a:moveTo>
                  <a:lnTo>
                    <a:pt x="0" y="803211"/>
                  </a:lnTo>
                </a:path>
                <a:path w="3809" h="927100">
                  <a:moveTo>
                    <a:pt x="3602" y="639381"/>
                  </a:moveTo>
                  <a:lnTo>
                    <a:pt x="3602" y="803211"/>
                  </a:lnTo>
                </a:path>
                <a:path w="3809" h="927100">
                  <a:moveTo>
                    <a:pt x="0" y="803211"/>
                  </a:moveTo>
                  <a:lnTo>
                    <a:pt x="0" y="639381"/>
                  </a:lnTo>
                </a:path>
                <a:path w="3809" h="927100">
                  <a:moveTo>
                    <a:pt x="3602" y="608901"/>
                  </a:moveTo>
                  <a:lnTo>
                    <a:pt x="3602" y="639381"/>
                  </a:lnTo>
                </a:path>
                <a:path w="3809" h="927100">
                  <a:moveTo>
                    <a:pt x="0" y="639381"/>
                  </a:moveTo>
                  <a:lnTo>
                    <a:pt x="0" y="608901"/>
                  </a:lnTo>
                </a:path>
                <a:path w="3809" h="927100">
                  <a:moveTo>
                    <a:pt x="3602" y="530161"/>
                  </a:moveTo>
                  <a:lnTo>
                    <a:pt x="3602" y="608901"/>
                  </a:lnTo>
                </a:path>
                <a:path w="3809" h="927100">
                  <a:moveTo>
                    <a:pt x="0" y="608901"/>
                  </a:moveTo>
                  <a:lnTo>
                    <a:pt x="0" y="530161"/>
                  </a:lnTo>
                </a:path>
                <a:path w="3809" h="927100">
                  <a:moveTo>
                    <a:pt x="3602" y="475"/>
                  </a:moveTo>
                  <a:lnTo>
                    <a:pt x="3602" y="30501"/>
                  </a:lnTo>
                </a:path>
                <a:path w="3809" h="927100">
                  <a:moveTo>
                    <a:pt x="3602" y="453698"/>
                  </a:moveTo>
                  <a:lnTo>
                    <a:pt x="3602" y="530161"/>
                  </a:lnTo>
                </a:path>
                <a:path w="3809" h="927100">
                  <a:moveTo>
                    <a:pt x="0" y="530161"/>
                  </a:moveTo>
                  <a:lnTo>
                    <a:pt x="0" y="456544"/>
                  </a:lnTo>
                </a:path>
                <a:path w="3809" h="927100">
                  <a:moveTo>
                    <a:pt x="0" y="30048"/>
                  </a:moveTo>
                  <a:lnTo>
                    <a:pt x="0" y="0"/>
                  </a:lnTo>
                </a:path>
              </a:pathLst>
            </a:custGeom>
            <a:ln w="3175">
              <a:solidFill>
                <a:srgbClr val="6F6E73"/>
              </a:solidFill>
            </a:ln>
          </p:spPr>
          <p:txBody>
            <a:bodyPr wrap="square" lIns="0" tIns="0" rIns="0" bIns="0" rtlCol="0"/>
            <a:lstStyle/>
            <a:p>
              <a:endParaRPr lang="fr-FR" noProof="0" dirty="0"/>
            </a:p>
          </p:txBody>
        </p:sp>
        <p:sp>
          <p:nvSpPr>
            <p:cNvPr id="8110" name="object 8110"/>
            <p:cNvSpPr/>
            <p:nvPr/>
          </p:nvSpPr>
          <p:spPr>
            <a:xfrm>
              <a:off x="9111246" y="5378805"/>
              <a:ext cx="3810" cy="923925"/>
            </a:xfrm>
            <a:custGeom>
              <a:avLst/>
              <a:gdLst/>
              <a:ahLst/>
              <a:cxnLst/>
              <a:rect l="l" t="t" r="r" b="b"/>
              <a:pathLst>
                <a:path w="3809" h="923925">
                  <a:moveTo>
                    <a:pt x="3606" y="450380"/>
                  </a:moveTo>
                  <a:lnTo>
                    <a:pt x="0" y="453224"/>
                  </a:lnTo>
                  <a:lnTo>
                    <a:pt x="0" y="923721"/>
                  </a:lnTo>
                  <a:lnTo>
                    <a:pt x="3606" y="920864"/>
                  </a:lnTo>
                  <a:lnTo>
                    <a:pt x="3606" y="450380"/>
                  </a:lnTo>
                  <a:close/>
                </a:path>
                <a:path w="3809" h="923925">
                  <a:moveTo>
                    <a:pt x="3606" y="482"/>
                  </a:moveTo>
                  <a:lnTo>
                    <a:pt x="0" y="0"/>
                  </a:lnTo>
                  <a:lnTo>
                    <a:pt x="0" y="30035"/>
                  </a:lnTo>
                  <a:lnTo>
                    <a:pt x="3606" y="30480"/>
                  </a:lnTo>
                  <a:lnTo>
                    <a:pt x="3606" y="482"/>
                  </a:lnTo>
                  <a:close/>
                </a:path>
              </a:pathLst>
            </a:custGeom>
            <a:solidFill>
              <a:srgbClr val="6F6E73"/>
            </a:solidFill>
          </p:spPr>
          <p:txBody>
            <a:bodyPr wrap="square" lIns="0" tIns="0" rIns="0" bIns="0" rtlCol="0"/>
            <a:lstStyle/>
            <a:p>
              <a:endParaRPr lang="fr-FR" noProof="0" dirty="0"/>
            </a:p>
          </p:txBody>
        </p:sp>
        <p:sp>
          <p:nvSpPr>
            <p:cNvPr id="8111" name="object 8111"/>
            <p:cNvSpPr/>
            <p:nvPr/>
          </p:nvSpPr>
          <p:spPr>
            <a:xfrm>
              <a:off x="9111253" y="5378805"/>
              <a:ext cx="3810" cy="923925"/>
            </a:xfrm>
            <a:custGeom>
              <a:avLst/>
              <a:gdLst/>
              <a:ahLst/>
              <a:cxnLst/>
              <a:rect l="l" t="t" r="r" b="b"/>
              <a:pathLst>
                <a:path w="3809" h="923925">
                  <a:moveTo>
                    <a:pt x="3602" y="802736"/>
                  </a:moveTo>
                  <a:lnTo>
                    <a:pt x="3602" y="920858"/>
                  </a:lnTo>
                </a:path>
                <a:path w="3809" h="923925">
                  <a:moveTo>
                    <a:pt x="0" y="923709"/>
                  </a:moveTo>
                  <a:lnTo>
                    <a:pt x="0" y="802736"/>
                  </a:lnTo>
                </a:path>
                <a:path w="3809" h="923925">
                  <a:moveTo>
                    <a:pt x="3602" y="638906"/>
                  </a:moveTo>
                  <a:lnTo>
                    <a:pt x="3602" y="802736"/>
                  </a:lnTo>
                </a:path>
                <a:path w="3809" h="923925">
                  <a:moveTo>
                    <a:pt x="0" y="802736"/>
                  </a:moveTo>
                  <a:lnTo>
                    <a:pt x="0" y="638906"/>
                  </a:lnTo>
                </a:path>
                <a:path w="3809" h="923925">
                  <a:moveTo>
                    <a:pt x="3602" y="608426"/>
                  </a:moveTo>
                  <a:lnTo>
                    <a:pt x="3602" y="638906"/>
                  </a:lnTo>
                </a:path>
                <a:path w="3809" h="923925">
                  <a:moveTo>
                    <a:pt x="0" y="638906"/>
                  </a:moveTo>
                  <a:lnTo>
                    <a:pt x="0" y="608426"/>
                  </a:lnTo>
                </a:path>
                <a:path w="3809" h="923925">
                  <a:moveTo>
                    <a:pt x="3602" y="529686"/>
                  </a:moveTo>
                  <a:lnTo>
                    <a:pt x="3602" y="608426"/>
                  </a:lnTo>
                </a:path>
                <a:path w="3809" h="923925">
                  <a:moveTo>
                    <a:pt x="0" y="608426"/>
                  </a:moveTo>
                  <a:lnTo>
                    <a:pt x="0" y="529686"/>
                  </a:lnTo>
                </a:path>
                <a:path w="3809" h="923925">
                  <a:moveTo>
                    <a:pt x="3602" y="475"/>
                  </a:moveTo>
                  <a:lnTo>
                    <a:pt x="3602" y="30479"/>
                  </a:lnTo>
                </a:path>
                <a:path w="3809" h="923925">
                  <a:moveTo>
                    <a:pt x="3602" y="450376"/>
                  </a:moveTo>
                  <a:lnTo>
                    <a:pt x="3602" y="529686"/>
                  </a:lnTo>
                </a:path>
                <a:path w="3809" h="923925">
                  <a:moveTo>
                    <a:pt x="0" y="529686"/>
                  </a:moveTo>
                  <a:lnTo>
                    <a:pt x="0" y="453223"/>
                  </a:lnTo>
                </a:path>
                <a:path w="3809" h="923925">
                  <a:moveTo>
                    <a:pt x="0" y="30026"/>
                  </a:moveTo>
                  <a:lnTo>
                    <a:pt x="0" y="0"/>
                  </a:lnTo>
                </a:path>
              </a:pathLst>
            </a:custGeom>
            <a:ln w="3175">
              <a:solidFill>
                <a:srgbClr val="6F6E73"/>
              </a:solidFill>
            </a:ln>
          </p:spPr>
          <p:txBody>
            <a:bodyPr wrap="square" lIns="0" tIns="0" rIns="0" bIns="0" rtlCol="0"/>
            <a:lstStyle/>
            <a:p>
              <a:endParaRPr lang="fr-FR" noProof="0" dirty="0"/>
            </a:p>
          </p:txBody>
        </p:sp>
        <p:sp>
          <p:nvSpPr>
            <p:cNvPr id="8112" name="object 8112"/>
            <p:cNvSpPr/>
            <p:nvPr/>
          </p:nvSpPr>
          <p:spPr>
            <a:xfrm>
              <a:off x="9114853" y="5379542"/>
              <a:ext cx="2540" cy="920750"/>
            </a:xfrm>
            <a:custGeom>
              <a:avLst/>
              <a:gdLst/>
              <a:ahLst/>
              <a:cxnLst/>
              <a:rect l="l" t="t" r="r" b="b"/>
              <a:pathLst>
                <a:path w="2540" h="920750">
                  <a:moveTo>
                    <a:pt x="1917" y="448132"/>
                  </a:moveTo>
                  <a:lnTo>
                    <a:pt x="0" y="449643"/>
                  </a:lnTo>
                  <a:lnTo>
                    <a:pt x="0" y="920127"/>
                  </a:lnTo>
                  <a:lnTo>
                    <a:pt x="1917" y="918603"/>
                  </a:lnTo>
                  <a:lnTo>
                    <a:pt x="1917" y="448132"/>
                  </a:lnTo>
                  <a:close/>
                </a:path>
                <a:path w="2540" h="920750">
                  <a:moveTo>
                    <a:pt x="1917" y="0"/>
                  </a:moveTo>
                  <a:lnTo>
                    <a:pt x="0" y="0"/>
                  </a:lnTo>
                  <a:lnTo>
                    <a:pt x="0" y="29845"/>
                  </a:lnTo>
                  <a:lnTo>
                    <a:pt x="1917" y="29845"/>
                  </a:lnTo>
                  <a:lnTo>
                    <a:pt x="1917" y="0"/>
                  </a:lnTo>
                  <a:close/>
                </a:path>
              </a:pathLst>
            </a:custGeom>
            <a:solidFill>
              <a:srgbClr val="6E6E73"/>
            </a:solidFill>
          </p:spPr>
          <p:txBody>
            <a:bodyPr wrap="square" lIns="0" tIns="0" rIns="0" bIns="0" rtlCol="0"/>
            <a:lstStyle/>
            <a:p>
              <a:endParaRPr lang="fr-FR" noProof="0" dirty="0"/>
            </a:p>
          </p:txBody>
        </p:sp>
        <p:sp>
          <p:nvSpPr>
            <p:cNvPr id="8113" name="object 8113"/>
            <p:cNvSpPr/>
            <p:nvPr/>
          </p:nvSpPr>
          <p:spPr>
            <a:xfrm>
              <a:off x="9114855" y="5379280"/>
              <a:ext cx="2540" cy="920750"/>
            </a:xfrm>
            <a:custGeom>
              <a:avLst/>
              <a:gdLst/>
              <a:ahLst/>
              <a:cxnLst/>
              <a:rect l="l" t="t" r="r" b="b"/>
              <a:pathLst>
                <a:path w="2540" h="920750">
                  <a:moveTo>
                    <a:pt x="1921" y="802261"/>
                  </a:moveTo>
                  <a:lnTo>
                    <a:pt x="1921" y="918862"/>
                  </a:lnTo>
                </a:path>
                <a:path w="2540" h="920750">
                  <a:moveTo>
                    <a:pt x="0" y="920383"/>
                  </a:moveTo>
                  <a:lnTo>
                    <a:pt x="0" y="802261"/>
                  </a:lnTo>
                </a:path>
                <a:path w="2540" h="920750">
                  <a:moveTo>
                    <a:pt x="1921" y="638431"/>
                  </a:moveTo>
                  <a:lnTo>
                    <a:pt x="1921" y="802261"/>
                  </a:lnTo>
                </a:path>
                <a:path w="2540" h="920750">
                  <a:moveTo>
                    <a:pt x="0" y="802261"/>
                  </a:moveTo>
                  <a:lnTo>
                    <a:pt x="0" y="638431"/>
                  </a:lnTo>
                </a:path>
                <a:path w="2540" h="920750">
                  <a:moveTo>
                    <a:pt x="1921" y="607951"/>
                  </a:moveTo>
                  <a:lnTo>
                    <a:pt x="1921" y="638431"/>
                  </a:lnTo>
                </a:path>
                <a:path w="2540" h="920750">
                  <a:moveTo>
                    <a:pt x="0" y="638431"/>
                  </a:moveTo>
                  <a:lnTo>
                    <a:pt x="0" y="607951"/>
                  </a:lnTo>
                </a:path>
                <a:path w="2540" h="920750">
                  <a:moveTo>
                    <a:pt x="1921" y="529211"/>
                  </a:moveTo>
                  <a:lnTo>
                    <a:pt x="1921" y="607951"/>
                  </a:lnTo>
                </a:path>
                <a:path w="2540" h="920750">
                  <a:moveTo>
                    <a:pt x="0" y="607951"/>
                  </a:moveTo>
                  <a:lnTo>
                    <a:pt x="0" y="529211"/>
                  </a:lnTo>
                </a:path>
                <a:path w="2540" h="920750">
                  <a:moveTo>
                    <a:pt x="1921" y="253"/>
                  </a:moveTo>
                  <a:lnTo>
                    <a:pt x="1921" y="30276"/>
                  </a:lnTo>
                </a:path>
                <a:path w="2540" h="920750">
                  <a:moveTo>
                    <a:pt x="1921" y="448383"/>
                  </a:moveTo>
                  <a:lnTo>
                    <a:pt x="1921" y="529211"/>
                  </a:lnTo>
                </a:path>
                <a:path w="2540" h="920750">
                  <a:moveTo>
                    <a:pt x="0" y="529211"/>
                  </a:moveTo>
                  <a:lnTo>
                    <a:pt x="0" y="449901"/>
                  </a:lnTo>
                </a:path>
                <a:path w="2540" h="920750">
                  <a:moveTo>
                    <a:pt x="0" y="30004"/>
                  </a:moveTo>
                  <a:lnTo>
                    <a:pt x="0" y="0"/>
                  </a:lnTo>
                </a:path>
              </a:pathLst>
            </a:custGeom>
            <a:ln w="3175">
              <a:solidFill>
                <a:srgbClr val="6E6E73"/>
              </a:solidFill>
            </a:ln>
          </p:spPr>
          <p:txBody>
            <a:bodyPr wrap="square" lIns="0" tIns="0" rIns="0" bIns="0" rtlCol="0"/>
            <a:lstStyle/>
            <a:p>
              <a:endParaRPr lang="fr-FR" noProof="0" dirty="0"/>
            </a:p>
          </p:txBody>
        </p:sp>
        <p:sp>
          <p:nvSpPr>
            <p:cNvPr id="8114" name="object 8114"/>
            <p:cNvSpPr/>
            <p:nvPr/>
          </p:nvSpPr>
          <p:spPr>
            <a:xfrm>
              <a:off x="9116771" y="5379542"/>
              <a:ext cx="3810" cy="918844"/>
            </a:xfrm>
            <a:custGeom>
              <a:avLst/>
              <a:gdLst/>
              <a:ahLst/>
              <a:cxnLst/>
              <a:rect l="l" t="t" r="r" b="b"/>
              <a:pathLst>
                <a:path w="3809" h="918845">
                  <a:moveTo>
                    <a:pt x="3606" y="445287"/>
                  </a:moveTo>
                  <a:lnTo>
                    <a:pt x="0" y="448132"/>
                  </a:lnTo>
                  <a:lnTo>
                    <a:pt x="0" y="918603"/>
                  </a:lnTo>
                  <a:lnTo>
                    <a:pt x="3606" y="915758"/>
                  </a:lnTo>
                  <a:lnTo>
                    <a:pt x="3606" y="445287"/>
                  </a:lnTo>
                  <a:close/>
                </a:path>
                <a:path w="3809" h="918845">
                  <a:moveTo>
                    <a:pt x="3606" y="469"/>
                  </a:moveTo>
                  <a:lnTo>
                    <a:pt x="0" y="0"/>
                  </a:lnTo>
                  <a:lnTo>
                    <a:pt x="0" y="30022"/>
                  </a:lnTo>
                  <a:lnTo>
                    <a:pt x="3606" y="30568"/>
                  </a:lnTo>
                  <a:lnTo>
                    <a:pt x="3606" y="469"/>
                  </a:lnTo>
                  <a:close/>
                </a:path>
              </a:pathLst>
            </a:custGeom>
            <a:solidFill>
              <a:srgbClr val="6E6E73"/>
            </a:solidFill>
          </p:spPr>
          <p:txBody>
            <a:bodyPr wrap="square" lIns="0" tIns="0" rIns="0" bIns="0" rtlCol="0"/>
            <a:lstStyle/>
            <a:p>
              <a:endParaRPr lang="fr-FR" noProof="0" dirty="0"/>
            </a:p>
          </p:txBody>
        </p:sp>
        <p:sp>
          <p:nvSpPr>
            <p:cNvPr id="8115" name="object 8115"/>
            <p:cNvSpPr/>
            <p:nvPr/>
          </p:nvSpPr>
          <p:spPr>
            <a:xfrm>
              <a:off x="9116777" y="5379534"/>
              <a:ext cx="3810" cy="918844"/>
            </a:xfrm>
            <a:custGeom>
              <a:avLst/>
              <a:gdLst/>
              <a:ahLst/>
              <a:cxnLst/>
              <a:rect l="l" t="t" r="r" b="b"/>
              <a:pathLst>
                <a:path w="3809" h="918845">
                  <a:moveTo>
                    <a:pt x="3602" y="802008"/>
                  </a:moveTo>
                  <a:lnTo>
                    <a:pt x="3602" y="915757"/>
                  </a:lnTo>
                </a:path>
                <a:path w="3809" h="918845">
                  <a:moveTo>
                    <a:pt x="0" y="918609"/>
                  </a:moveTo>
                  <a:lnTo>
                    <a:pt x="0" y="802008"/>
                  </a:lnTo>
                </a:path>
                <a:path w="3809" h="918845">
                  <a:moveTo>
                    <a:pt x="3602" y="638178"/>
                  </a:moveTo>
                  <a:lnTo>
                    <a:pt x="3602" y="802008"/>
                  </a:lnTo>
                </a:path>
                <a:path w="3809" h="918845">
                  <a:moveTo>
                    <a:pt x="0" y="802008"/>
                  </a:moveTo>
                  <a:lnTo>
                    <a:pt x="0" y="638178"/>
                  </a:lnTo>
                </a:path>
                <a:path w="3809" h="918845">
                  <a:moveTo>
                    <a:pt x="3602" y="607698"/>
                  </a:moveTo>
                  <a:lnTo>
                    <a:pt x="3602" y="638178"/>
                  </a:lnTo>
                </a:path>
                <a:path w="3809" h="918845">
                  <a:moveTo>
                    <a:pt x="0" y="638178"/>
                  </a:moveTo>
                  <a:lnTo>
                    <a:pt x="0" y="607698"/>
                  </a:lnTo>
                </a:path>
                <a:path w="3809" h="918845">
                  <a:moveTo>
                    <a:pt x="3602" y="528958"/>
                  </a:moveTo>
                  <a:lnTo>
                    <a:pt x="3602" y="607698"/>
                  </a:lnTo>
                </a:path>
                <a:path w="3809" h="918845">
                  <a:moveTo>
                    <a:pt x="0" y="607698"/>
                  </a:moveTo>
                  <a:lnTo>
                    <a:pt x="0" y="528958"/>
                  </a:lnTo>
                </a:path>
                <a:path w="3809" h="918845">
                  <a:moveTo>
                    <a:pt x="3602" y="475"/>
                  </a:moveTo>
                  <a:lnTo>
                    <a:pt x="3602" y="30572"/>
                  </a:lnTo>
                </a:path>
                <a:path w="3809" h="918845">
                  <a:moveTo>
                    <a:pt x="3602" y="445284"/>
                  </a:moveTo>
                  <a:lnTo>
                    <a:pt x="3602" y="528958"/>
                  </a:lnTo>
                </a:path>
                <a:path w="3809" h="918845">
                  <a:moveTo>
                    <a:pt x="0" y="528958"/>
                  </a:moveTo>
                  <a:lnTo>
                    <a:pt x="0" y="448130"/>
                  </a:lnTo>
                </a:path>
                <a:path w="3809" h="918845">
                  <a:moveTo>
                    <a:pt x="0" y="30023"/>
                  </a:moveTo>
                  <a:lnTo>
                    <a:pt x="0" y="0"/>
                  </a:lnTo>
                </a:path>
              </a:pathLst>
            </a:custGeom>
            <a:ln w="3175">
              <a:solidFill>
                <a:srgbClr val="6E6E73"/>
              </a:solidFill>
            </a:ln>
          </p:spPr>
          <p:txBody>
            <a:bodyPr wrap="square" lIns="0" tIns="0" rIns="0" bIns="0" rtlCol="0"/>
            <a:lstStyle/>
            <a:p>
              <a:endParaRPr lang="fr-FR" noProof="0" dirty="0"/>
            </a:p>
          </p:txBody>
        </p:sp>
        <p:sp>
          <p:nvSpPr>
            <p:cNvPr id="8116" name="object 8116"/>
            <p:cNvSpPr/>
            <p:nvPr/>
          </p:nvSpPr>
          <p:spPr>
            <a:xfrm>
              <a:off x="9120378" y="5380011"/>
              <a:ext cx="3810" cy="915669"/>
            </a:xfrm>
            <a:custGeom>
              <a:avLst/>
              <a:gdLst/>
              <a:ahLst/>
              <a:cxnLst/>
              <a:rect l="l" t="t" r="r" b="b"/>
              <a:pathLst>
                <a:path w="3809" h="915670">
                  <a:moveTo>
                    <a:pt x="3594" y="441960"/>
                  </a:moveTo>
                  <a:lnTo>
                    <a:pt x="0" y="444817"/>
                  </a:lnTo>
                  <a:lnTo>
                    <a:pt x="0" y="915289"/>
                  </a:lnTo>
                  <a:lnTo>
                    <a:pt x="3594" y="912431"/>
                  </a:lnTo>
                  <a:lnTo>
                    <a:pt x="3594" y="441960"/>
                  </a:lnTo>
                  <a:close/>
                </a:path>
                <a:path w="3809" h="915670">
                  <a:moveTo>
                    <a:pt x="3594" y="482"/>
                  </a:moveTo>
                  <a:lnTo>
                    <a:pt x="0" y="0"/>
                  </a:lnTo>
                  <a:lnTo>
                    <a:pt x="0" y="30099"/>
                  </a:lnTo>
                  <a:lnTo>
                    <a:pt x="3594" y="30645"/>
                  </a:lnTo>
                  <a:lnTo>
                    <a:pt x="3594" y="482"/>
                  </a:lnTo>
                  <a:close/>
                </a:path>
              </a:pathLst>
            </a:custGeom>
            <a:solidFill>
              <a:srgbClr val="6E6E73"/>
            </a:solidFill>
          </p:spPr>
          <p:txBody>
            <a:bodyPr wrap="square" lIns="0" tIns="0" rIns="0" bIns="0" rtlCol="0"/>
            <a:lstStyle/>
            <a:p>
              <a:endParaRPr lang="fr-FR" noProof="0" dirty="0"/>
            </a:p>
          </p:txBody>
        </p:sp>
        <p:sp>
          <p:nvSpPr>
            <p:cNvPr id="8117" name="object 8117"/>
            <p:cNvSpPr/>
            <p:nvPr/>
          </p:nvSpPr>
          <p:spPr>
            <a:xfrm>
              <a:off x="9120380" y="5380008"/>
              <a:ext cx="3810" cy="915669"/>
            </a:xfrm>
            <a:custGeom>
              <a:avLst/>
              <a:gdLst/>
              <a:ahLst/>
              <a:cxnLst/>
              <a:rect l="l" t="t" r="r" b="b"/>
              <a:pathLst>
                <a:path w="3809" h="915670">
                  <a:moveTo>
                    <a:pt x="3602" y="801533"/>
                  </a:moveTo>
                  <a:lnTo>
                    <a:pt x="3602" y="912431"/>
                  </a:lnTo>
                </a:path>
                <a:path w="3809" h="915670">
                  <a:moveTo>
                    <a:pt x="0" y="915282"/>
                  </a:moveTo>
                  <a:lnTo>
                    <a:pt x="0" y="801533"/>
                  </a:lnTo>
                </a:path>
                <a:path w="3809" h="915670">
                  <a:moveTo>
                    <a:pt x="3602" y="637703"/>
                  </a:moveTo>
                  <a:lnTo>
                    <a:pt x="3602" y="801533"/>
                  </a:lnTo>
                </a:path>
                <a:path w="3809" h="915670">
                  <a:moveTo>
                    <a:pt x="0" y="801533"/>
                  </a:moveTo>
                  <a:lnTo>
                    <a:pt x="0" y="637703"/>
                  </a:lnTo>
                </a:path>
                <a:path w="3809" h="915670">
                  <a:moveTo>
                    <a:pt x="3602" y="607223"/>
                  </a:moveTo>
                  <a:lnTo>
                    <a:pt x="3602" y="637703"/>
                  </a:lnTo>
                </a:path>
                <a:path w="3809" h="915670">
                  <a:moveTo>
                    <a:pt x="0" y="637703"/>
                  </a:moveTo>
                  <a:lnTo>
                    <a:pt x="0" y="607223"/>
                  </a:lnTo>
                </a:path>
                <a:path w="3809" h="915670">
                  <a:moveTo>
                    <a:pt x="3602" y="528483"/>
                  </a:moveTo>
                  <a:lnTo>
                    <a:pt x="3602" y="607223"/>
                  </a:lnTo>
                </a:path>
                <a:path w="3809" h="915670">
                  <a:moveTo>
                    <a:pt x="0" y="607223"/>
                  </a:moveTo>
                  <a:lnTo>
                    <a:pt x="0" y="528483"/>
                  </a:lnTo>
                </a:path>
                <a:path w="3809" h="915670">
                  <a:moveTo>
                    <a:pt x="3602" y="475"/>
                  </a:moveTo>
                  <a:lnTo>
                    <a:pt x="3602" y="30647"/>
                  </a:lnTo>
                </a:path>
                <a:path w="3809" h="915670">
                  <a:moveTo>
                    <a:pt x="3602" y="441962"/>
                  </a:moveTo>
                  <a:lnTo>
                    <a:pt x="3602" y="528483"/>
                  </a:lnTo>
                </a:path>
                <a:path w="3809" h="915670">
                  <a:moveTo>
                    <a:pt x="0" y="528483"/>
                  </a:moveTo>
                  <a:lnTo>
                    <a:pt x="0" y="444809"/>
                  </a:lnTo>
                </a:path>
                <a:path w="3809" h="915670">
                  <a:moveTo>
                    <a:pt x="0" y="30097"/>
                  </a:moveTo>
                  <a:lnTo>
                    <a:pt x="0" y="0"/>
                  </a:lnTo>
                </a:path>
              </a:pathLst>
            </a:custGeom>
            <a:ln w="3175">
              <a:solidFill>
                <a:srgbClr val="6E6E73"/>
              </a:solidFill>
            </a:ln>
          </p:spPr>
          <p:txBody>
            <a:bodyPr wrap="square" lIns="0" tIns="0" rIns="0" bIns="0" rtlCol="0"/>
            <a:lstStyle/>
            <a:p>
              <a:endParaRPr lang="fr-FR" noProof="0" dirty="0"/>
            </a:p>
          </p:txBody>
        </p:sp>
        <p:sp>
          <p:nvSpPr>
            <p:cNvPr id="8118" name="object 8118"/>
            <p:cNvSpPr/>
            <p:nvPr/>
          </p:nvSpPr>
          <p:spPr>
            <a:xfrm>
              <a:off x="9123972" y="5380710"/>
              <a:ext cx="1905" cy="911860"/>
            </a:xfrm>
            <a:custGeom>
              <a:avLst/>
              <a:gdLst/>
              <a:ahLst/>
              <a:cxnLst/>
              <a:rect l="l" t="t" r="r" b="b"/>
              <a:pathLst>
                <a:path w="1904" h="911860">
                  <a:moveTo>
                    <a:pt x="1689" y="439940"/>
                  </a:moveTo>
                  <a:lnTo>
                    <a:pt x="0" y="441261"/>
                  </a:lnTo>
                  <a:lnTo>
                    <a:pt x="0" y="911733"/>
                  </a:lnTo>
                  <a:lnTo>
                    <a:pt x="1689" y="910399"/>
                  </a:lnTo>
                  <a:lnTo>
                    <a:pt x="1689" y="439940"/>
                  </a:lnTo>
                  <a:close/>
                </a:path>
                <a:path w="1904" h="911860">
                  <a:moveTo>
                    <a:pt x="1689" y="0"/>
                  </a:moveTo>
                  <a:lnTo>
                    <a:pt x="0" y="0"/>
                  </a:lnTo>
                  <a:lnTo>
                    <a:pt x="0" y="29946"/>
                  </a:lnTo>
                  <a:lnTo>
                    <a:pt x="1689" y="29946"/>
                  </a:lnTo>
                  <a:lnTo>
                    <a:pt x="1689" y="0"/>
                  </a:lnTo>
                  <a:close/>
                </a:path>
              </a:pathLst>
            </a:custGeom>
            <a:solidFill>
              <a:srgbClr val="6E6E73"/>
            </a:solidFill>
          </p:spPr>
          <p:txBody>
            <a:bodyPr wrap="square" lIns="0" tIns="0" rIns="0" bIns="0" rtlCol="0"/>
            <a:lstStyle/>
            <a:p>
              <a:endParaRPr lang="fr-FR" noProof="0" dirty="0"/>
            </a:p>
          </p:txBody>
        </p:sp>
        <p:sp>
          <p:nvSpPr>
            <p:cNvPr id="8119" name="object 8119"/>
            <p:cNvSpPr/>
            <p:nvPr/>
          </p:nvSpPr>
          <p:spPr>
            <a:xfrm>
              <a:off x="9123983" y="5380483"/>
              <a:ext cx="1905" cy="912494"/>
            </a:xfrm>
            <a:custGeom>
              <a:avLst/>
              <a:gdLst/>
              <a:ahLst/>
              <a:cxnLst/>
              <a:rect l="l" t="t" r="r" b="b"/>
              <a:pathLst>
                <a:path w="1904" h="912495">
                  <a:moveTo>
                    <a:pt x="1681" y="801058"/>
                  </a:moveTo>
                  <a:lnTo>
                    <a:pt x="1681" y="910625"/>
                  </a:lnTo>
                </a:path>
                <a:path w="1904" h="912495">
                  <a:moveTo>
                    <a:pt x="0" y="911956"/>
                  </a:moveTo>
                  <a:lnTo>
                    <a:pt x="0" y="801058"/>
                  </a:lnTo>
                </a:path>
                <a:path w="1904" h="912495">
                  <a:moveTo>
                    <a:pt x="1681" y="637228"/>
                  </a:moveTo>
                  <a:lnTo>
                    <a:pt x="1681" y="801058"/>
                  </a:lnTo>
                </a:path>
                <a:path w="1904" h="912495">
                  <a:moveTo>
                    <a:pt x="0" y="801058"/>
                  </a:moveTo>
                  <a:lnTo>
                    <a:pt x="0" y="637228"/>
                  </a:lnTo>
                </a:path>
                <a:path w="1904" h="912495">
                  <a:moveTo>
                    <a:pt x="1681" y="606748"/>
                  </a:moveTo>
                  <a:lnTo>
                    <a:pt x="1681" y="637228"/>
                  </a:lnTo>
                </a:path>
                <a:path w="1904" h="912495">
                  <a:moveTo>
                    <a:pt x="0" y="637228"/>
                  </a:moveTo>
                  <a:lnTo>
                    <a:pt x="0" y="606748"/>
                  </a:lnTo>
                </a:path>
                <a:path w="1904" h="912495">
                  <a:moveTo>
                    <a:pt x="1681" y="528008"/>
                  </a:moveTo>
                  <a:lnTo>
                    <a:pt x="1681" y="606748"/>
                  </a:lnTo>
                </a:path>
                <a:path w="1904" h="912495">
                  <a:moveTo>
                    <a:pt x="0" y="606748"/>
                  </a:moveTo>
                  <a:lnTo>
                    <a:pt x="0" y="528008"/>
                  </a:lnTo>
                </a:path>
                <a:path w="1904" h="912495">
                  <a:moveTo>
                    <a:pt x="1681" y="221"/>
                  </a:moveTo>
                  <a:lnTo>
                    <a:pt x="1681" y="30428"/>
                  </a:lnTo>
                </a:path>
                <a:path w="1904" h="912495">
                  <a:moveTo>
                    <a:pt x="1681" y="440159"/>
                  </a:moveTo>
                  <a:lnTo>
                    <a:pt x="1681" y="528008"/>
                  </a:lnTo>
                </a:path>
                <a:path w="1904" h="912495">
                  <a:moveTo>
                    <a:pt x="0" y="528008"/>
                  </a:moveTo>
                  <a:lnTo>
                    <a:pt x="0" y="441487"/>
                  </a:lnTo>
                </a:path>
                <a:path w="1904" h="912495">
                  <a:moveTo>
                    <a:pt x="0" y="30172"/>
                  </a:moveTo>
                  <a:lnTo>
                    <a:pt x="0" y="0"/>
                  </a:lnTo>
                </a:path>
              </a:pathLst>
            </a:custGeom>
            <a:ln w="3175">
              <a:solidFill>
                <a:srgbClr val="6E6E73"/>
              </a:solidFill>
            </a:ln>
          </p:spPr>
          <p:txBody>
            <a:bodyPr wrap="square" lIns="0" tIns="0" rIns="0" bIns="0" rtlCol="0"/>
            <a:lstStyle/>
            <a:p>
              <a:endParaRPr lang="fr-FR" noProof="0" dirty="0"/>
            </a:p>
          </p:txBody>
        </p:sp>
        <p:sp>
          <p:nvSpPr>
            <p:cNvPr id="8120" name="object 8120"/>
            <p:cNvSpPr/>
            <p:nvPr/>
          </p:nvSpPr>
          <p:spPr>
            <a:xfrm>
              <a:off x="9125661" y="5380710"/>
              <a:ext cx="3810" cy="910590"/>
            </a:xfrm>
            <a:custGeom>
              <a:avLst/>
              <a:gdLst/>
              <a:ahLst/>
              <a:cxnLst/>
              <a:rect l="l" t="t" r="r" b="b"/>
              <a:pathLst>
                <a:path w="3809" h="910589">
                  <a:moveTo>
                    <a:pt x="3606" y="437095"/>
                  </a:moveTo>
                  <a:lnTo>
                    <a:pt x="0" y="439940"/>
                  </a:lnTo>
                  <a:lnTo>
                    <a:pt x="0" y="910399"/>
                  </a:lnTo>
                  <a:lnTo>
                    <a:pt x="3606" y="907554"/>
                  </a:lnTo>
                  <a:lnTo>
                    <a:pt x="3606" y="437095"/>
                  </a:lnTo>
                  <a:close/>
                </a:path>
                <a:path w="3809" h="910589">
                  <a:moveTo>
                    <a:pt x="3606" y="482"/>
                  </a:moveTo>
                  <a:lnTo>
                    <a:pt x="0" y="0"/>
                  </a:lnTo>
                  <a:lnTo>
                    <a:pt x="0" y="30213"/>
                  </a:lnTo>
                  <a:lnTo>
                    <a:pt x="3606" y="30759"/>
                  </a:lnTo>
                  <a:lnTo>
                    <a:pt x="3606" y="482"/>
                  </a:lnTo>
                  <a:close/>
                </a:path>
              </a:pathLst>
            </a:custGeom>
            <a:solidFill>
              <a:srgbClr val="6E6D73"/>
            </a:solidFill>
          </p:spPr>
          <p:txBody>
            <a:bodyPr wrap="square" lIns="0" tIns="0" rIns="0" bIns="0" rtlCol="0"/>
            <a:lstStyle/>
            <a:p>
              <a:endParaRPr lang="fr-FR" noProof="0" dirty="0"/>
            </a:p>
          </p:txBody>
        </p:sp>
        <p:sp>
          <p:nvSpPr>
            <p:cNvPr id="8121" name="object 8121"/>
            <p:cNvSpPr/>
            <p:nvPr/>
          </p:nvSpPr>
          <p:spPr>
            <a:xfrm>
              <a:off x="9125665" y="5380705"/>
              <a:ext cx="3810" cy="910590"/>
            </a:xfrm>
            <a:custGeom>
              <a:avLst/>
              <a:gdLst/>
              <a:ahLst/>
              <a:cxnLst/>
              <a:rect l="l" t="t" r="r" b="b"/>
              <a:pathLst>
                <a:path w="3809" h="910589">
                  <a:moveTo>
                    <a:pt x="3602" y="800836"/>
                  </a:moveTo>
                  <a:lnTo>
                    <a:pt x="3602" y="907552"/>
                  </a:lnTo>
                </a:path>
                <a:path w="3809" h="910589">
                  <a:moveTo>
                    <a:pt x="0" y="910403"/>
                  </a:moveTo>
                  <a:lnTo>
                    <a:pt x="0" y="800836"/>
                  </a:lnTo>
                </a:path>
                <a:path w="3809" h="910589">
                  <a:moveTo>
                    <a:pt x="3602" y="637006"/>
                  </a:moveTo>
                  <a:lnTo>
                    <a:pt x="3602" y="800836"/>
                  </a:lnTo>
                </a:path>
                <a:path w="3809" h="910589">
                  <a:moveTo>
                    <a:pt x="0" y="800836"/>
                  </a:moveTo>
                  <a:lnTo>
                    <a:pt x="0" y="637006"/>
                  </a:lnTo>
                </a:path>
                <a:path w="3809" h="910589">
                  <a:moveTo>
                    <a:pt x="3602" y="606526"/>
                  </a:moveTo>
                  <a:lnTo>
                    <a:pt x="3602" y="637006"/>
                  </a:lnTo>
                </a:path>
                <a:path w="3809" h="910589">
                  <a:moveTo>
                    <a:pt x="0" y="637006"/>
                  </a:moveTo>
                  <a:lnTo>
                    <a:pt x="0" y="606526"/>
                  </a:lnTo>
                </a:path>
                <a:path w="3809" h="910589">
                  <a:moveTo>
                    <a:pt x="3602" y="527786"/>
                  </a:moveTo>
                  <a:lnTo>
                    <a:pt x="3602" y="606526"/>
                  </a:lnTo>
                </a:path>
                <a:path w="3809" h="910589">
                  <a:moveTo>
                    <a:pt x="0" y="606526"/>
                  </a:moveTo>
                  <a:lnTo>
                    <a:pt x="0" y="527786"/>
                  </a:lnTo>
                </a:path>
                <a:path w="3809" h="910589">
                  <a:moveTo>
                    <a:pt x="3602" y="475"/>
                  </a:moveTo>
                  <a:lnTo>
                    <a:pt x="3602" y="30756"/>
                  </a:lnTo>
                </a:path>
                <a:path w="3809" h="910589">
                  <a:moveTo>
                    <a:pt x="3602" y="437091"/>
                  </a:moveTo>
                  <a:lnTo>
                    <a:pt x="3602" y="527786"/>
                  </a:lnTo>
                </a:path>
                <a:path w="3809" h="910589">
                  <a:moveTo>
                    <a:pt x="0" y="527786"/>
                  </a:moveTo>
                  <a:lnTo>
                    <a:pt x="0" y="439937"/>
                  </a:lnTo>
                </a:path>
                <a:path w="3809" h="910589">
                  <a:moveTo>
                    <a:pt x="0" y="30207"/>
                  </a:moveTo>
                  <a:lnTo>
                    <a:pt x="0" y="0"/>
                  </a:lnTo>
                </a:path>
              </a:pathLst>
            </a:custGeom>
            <a:ln w="3175">
              <a:solidFill>
                <a:srgbClr val="6E6D73"/>
              </a:solidFill>
            </a:ln>
          </p:spPr>
          <p:txBody>
            <a:bodyPr wrap="square" lIns="0" tIns="0" rIns="0" bIns="0" rtlCol="0"/>
            <a:lstStyle/>
            <a:p>
              <a:endParaRPr lang="fr-FR" noProof="0" dirty="0"/>
            </a:p>
          </p:txBody>
        </p:sp>
        <p:sp>
          <p:nvSpPr>
            <p:cNvPr id="8122" name="object 8122"/>
            <p:cNvSpPr/>
            <p:nvPr/>
          </p:nvSpPr>
          <p:spPr>
            <a:xfrm>
              <a:off x="9129268" y="5381193"/>
              <a:ext cx="3810" cy="907415"/>
            </a:xfrm>
            <a:custGeom>
              <a:avLst/>
              <a:gdLst/>
              <a:ahLst/>
              <a:cxnLst/>
              <a:rect l="l" t="t" r="r" b="b"/>
              <a:pathLst>
                <a:path w="3809" h="907414">
                  <a:moveTo>
                    <a:pt x="3594" y="433768"/>
                  </a:moveTo>
                  <a:lnTo>
                    <a:pt x="0" y="436613"/>
                  </a:lnTo>
                  <a:lnTo>
                    <a:pt x="0" y="907072"/>
                  </a:lnTo>
                  <a:lnTo>
                    <a:pt x="3594" y="904214"/>
                  </a:lnTo>
                  <a:lnTo>
                    <a:pt x="3594" y="433768"/>
                  </a:lnTo>
                  <a:close/>
                </a:path>
                <a:path w="3809" h="907414">
                  <a:moveTo>
                    <a:pt x="3594" y="469"/>
                  </a:moveTo>
                  <a:lnTo>
                    <a:pt x="0" y="0"/>
                  </a:lnTo>
                  <a:lnTo>
                    <a:pt x="0" y="30276"/>
                  </a:lnTo>
                  <a:lnTo>
                    <a:pt x="3594" y="30822"/>
                  </a:lnTo>
                  <a:lnTo>
                    <a:pt x="3594" y="469"/>
                  </a:lnTo>
                  <a:close/>
                </a:path>
              </a:pathLst>
            </a:custGeom>
            <a:solidFill>
              <a:srgbClr val="6E6D73"/>
            </a:solidFill>
          </p:spPr>
          <p:txBody>
            <a:bodyPr wrap="square" lIns="0" tIns="0" rIns="0" bIns="0" rtlCol="0"/>
            <a:lstStyle/>
            <a:p>
              <a:endParaRPr lang="fr-FR" noProof="0" dirty="0"/>
            </a:p>
          </p:txBody>
        </p:sp>
        <p:sp>
          <p:nvSpPr>
            <p:cNvPr id="8123" name="object 8123"/>
            <p:cNvSpPr/>
            <p:nvPr/>
          </p:nvSpPr>
          <p:spPr>
            <a:xfrm>
              <a:off x="9129268" y="5381180"/>
              <a:ext cx="3810" cy="907415"/>
            </a:xfrm>
            <a:custGeom>
              <a:avLst/>
              <a:gdLst/>
              <a:ahLst/>
              <a:cxnLst/>
              <a:rect l="l" t="t" r="r" b="b"/>
              <a:pathLst>
                <a:path w="3809" h="907414">
                  <a:moveTo>
                    <a:pt x="3602" y="800361"/>
                  </a:moveTo>
                  <a:lnTo>
                    <a:pt x="3602" y="904225"/>
                  </a:lnTo>
                </a:path>
                <a:path w="3809" h="907414">
                  <a:moveTo>
                    <a:pt x="0" y="907077"/>
                  </a:moveTo>
                  <a:lnTo>
                    <a:pt x="0" y="800361"/>
                  </a:lnTo>
                </a:path>
                <a:path w="3809" h="907414">
                  <a:moveTo>
                    <a:pt x="3602" y="636531"/>
                  </a:moveTo>
                  <a:lnTo>
                    <a:pt x="3602" y="800361"/>
                  </a:lnTo>
                </a:path>
                <a:path w="3809" h="907414">
                  <a:moveTo>
                    <a:pt x="0" y="800361"/>
                  </a:moveTo>
                  <a:lnTo>
                    <a:pt x="0" y="636531"/>
                  </a:lnTo>
                </a:path>
                <a:path w="3809" h="907414">
                  <a:moveTo>
                    <a:pt x="3602" y="606051"/>
                  </a:moveTo>
                  <a:lnTo>
                    <a:pt x="3602" y="636531"/>
                  </a:lnTo>
                </a:path>
                <a:path w="3809" h="907414">
                  <a:moveTo>
                    <a:pt x="0" y="636531"/>
                  </a:moveTo>
                  <a:lnTo>
                    <a:pt x="0" y="606051"/>
                  </a:lnTo>
                </a:path>
                <a:path w="3809" h="907414">
                  <a:moveTo>
                    <a:pt x="3602" y="527311"/>
                  </a:moveTo>
                  <a:lnTo>
                    <a:pt x="3602" y="606051"/>
                  </a:lnTo>
                </a:path>
                <a:path w="3809" h="907414">
                  <a:moveTo>
                    <a:pt x="0" y="606051"/>
                  </a:moveTo>
                  <a:lnTo>
                    <a:pt x="0" y="527311"/>
                  </a:lnTo>
                </a:path>
                <a:path w="3809" h="907414">
                  <a:moveTo>
                    <a:pt x="3602" y="475"/>
                  </a:moveTo>
                  <a:lnTo>
                    <a:pt x="3602" y="30831"/>
                  </a:lnTo>
                </a:path>
                <a:path w="3809" h="907414">
                  <a:moveTo>
                    <a:pt x="3602" y="433769"/>
                  </a:moveTo>
                  <a:lnTo>
                    <a:pt x="3602" y="527311"/>
                  </a:lnTo>
                </a:path>
                <a:path w="3809" h="907414">
                  <a:moveTo>
                    <a:pt x="0" y="527311"/>
                  </a:moveTo>
                  <a:lnTo>
                    <a:pt x="0" y="436616"/>
                  </a:lnTo>
                </a:path>
                <a:path w="3809" h="907414">
                  <a:moveTo>
                    <a:pt x="0" y="30281"/>
                  </a:moveTo>
                  <a:lnTo>
                    <a:pt x="0" y="0"/>
                  </a:lnTo>
                </a:path>
              </a:pathLst>
            </a:custGeom>
            <a:ln w="3175">
              <a:solidFill>
                <a:srgbClr val="6E6D73"/>
              </a:solidFill>
            </a:ln>
          </p:spPr>
          <p:txBody>
            <a:bodyPr wrap="square" lIns="0" tIns="0" rIns="0" bIns="0" rtlCol="0"/>
            <a:lstStyle/>
            <a:p>
              <a:endParaRPr lang="fr-FR" noProof="0" dirty="0"/>
            </a:p>
          </p:txBody>
        </p:sp>
        <p:sp>
          <p:nvSpPr>
            <p:cNvPr id="8124" name="object 8124"/>
            <p:cNvSpPr/>
            <p:nvPr/>
          </p:nvSpPr>
          <p:spPr>
            <a:xfrm>
              <a:off x="9132862" y="5381662"/>
              <a:ext cx="3810" cy="904240"/>
            </a:xfrm>
            <a:custGeom>
              <a:avLst/>
              <a:gdLst/>
              <a:ahLst/>
              <a:cxnLst/>
              <a:rect l="l" t="t" r="r" b="b"/>
              <a:pathLst>
                <a:path w="3809" h="904239">
                  <a:moveTo>
                    <a:pt x="3606" y="430758"/>
                  </a:moveTo>
                  <a:lnTo>
                    <a:pt x="2463" y="430758"/>
                  </a:lnTo>
                  <a:lnTo>
                    <a:pt x="2463" y="431901"/>
                  </a:lnTo>
                  <a:lnTo>
                    <a:pt x="1028" y="431901"/>
                  </a:lnTo>
                  <a:lnTo>
                    <a:pt x="1028" y="433057"/>
                  </a:lnTo>
                  <a:lnTo>
                    <a:pt x="0" y="433057"/>
                  </a:lnTo>
                  <a:lnTo>
                    <a:pt x="0" y="901446"/>
                  </a:lnTo>
                  <a:lnTo>
                    <a:pt x="0" y="903732"/>
                  </a:lnTo>
                  <a:lnTo>
                    <a:pt x="1473" y="903732"/>
                  </a:lnTo>
                  <a:lnTo>
                    <a:pt x="1473" y="901446"/>
                  </a:lnTo>
                  <a:lnTo>
                    <a:pt x="3606" y="901446"/>
                  </a:lnTo>
                  <a:lnTo>
                    <a:pt x="3606" y="433057"/>
                  </a:lnTo>
                  <a:lnTo>
                    <a:pt x="3606" y="431901"/>
                  </a:lnTo>
                  <a:lnTo>
                    <a:pt x="3606" y="430758"/>
                  </a:lnTo>
                  <a:close/>
                </a:path>
                <a:path w="3809" h="904239">
                  <a:moveTo>
                    <a:pt x="3606" y="469"/>
                  </a:moveTo>
                  <a:lnTo>
                    <a:pt x="0" y="0"/>
                  </a:lnTo>
                  <a:lnTo>
                    <a:pt x="0" y="30353"/>
                  </a:lnTo>
                  <a:lnTo>
                    <a:pt x="3606" y="30899"/>
                  </a:lnTo>
                  <a:lnTo>
                    <a:pt x="3606" y="469"/>
                  </a:lnTo>
                  <a:close/>
                </a:path>
              </a:pathLst>
            </a:custGeom>
            <a:solidFill>
              <a:srgbClr val="6E6D73"/>
            </a:solidFill>
          </p:spPr>
          <p:txBody>
            <a:bodyPr wrap="square" lIns="0" tIns="0" rIns="0" bIns="0" rtlCol="0"/>
            <a:lstStyle/>
            <a:p>
              <a:endParaRPr lang="fr-FR" noProof="0" dirty="0"/>
            </a:p>
          </p:txBody>
        </p:sp>
        <p:sp>
          <p:nvSpPr>
            <p:cNvPr id="8125" name="object 8125"/>
            <p:cNvSpPr/>
            <p:nvPr/>
          </p:nvSpPr>
          <p:spPr>
            <a:xfrm>
              <a:off x="9132871" y="5381655"/>
              <a:ext cx="3810" cy="904240"/>
            </a:xfrm>
            <a:custGeom>
              <a:avLst/>
              <a:gdLst/>
              <a:ahLst/>
              <a:cxnLst/>
              <a:rect l="l" t="t" r="r" b="b"/>
              <a:pathLst>
                <a:path w="3809" h="904239">
                  <a:moveTo>
                    <a:pt x="3602" y="799886"/>
                  </a:moveTo>
                  <a:lnTo>
                    <a:pt x="3602" y="900899"/>
                  </a:lnTo>
                </a:path>
                <a:path w="3809" h="904239">
                  <a:moveTo>
                    <a:pt x="0" y="903750"/>
                  </a:moveTo>
                  <a:lnTo>
                    <a:pt x="0" y="799886"/>
                  </a:lnTo>
                </a:path>
                <a:path w="3809" h="904239">
                  <a:moveTo>
                    <a:pt x="3602" y="636056"/>
                  </a:moveTo>
                  <a:lnTo>
                    <a:pt x="3602" y="799886"/>
                  </a:lnTo>
                </a:path>
                <a:path w="3809" h="904239">
                  <a:moveTo>
                    <a:pt x="0" y="799886"/>
                  </a:moveTo>
                  <a:lnTo>
                    <a:pt x="0" y="636056"/>
                  </a:lnTo>
                </a:path>
                <a:path w="3809" h="904239">
                  <a:moveTo>
                    <a:pt x="3602" y="605576"/>
                  </a:moveTo>
                  <a:lnTo>
                    <a:pt x="3602" y="636056"/>
                  </a:lnTo>
                </a:path>
                <a:path w="3809" h="904239">
                  <a:moveTo>
                    <a:pt x="0" y="636056"/>
                  </a:moveTo>
                  <a:lnTo>
                    <a:pt x="0" y="605576"/>
                  </a:lnTo>
                </a:path>
                <a:path w="3809" h="904239">
                  <a:moveTo>
                    <a:pt x="3602" y="526836"/>
                  </a:moveTo>
                  <a:lnTo>
                    <a:pt x="3602" y="605576"/>
                  </a:lnTo>
                </a:path>
                <a:path w="3809" h="904239">
                  <a:moveTo>
                    <a:pt x="0" y="605576"/>
                  </a:moveTo>
                  <a:lnTo>
                    <a:pt x="0" y="526836"/>
                  </a:lnTo>
                </a:path>
                <a:path w="3809" h="904239">
                  <a:moveTo>
                    <a:pt x="3602" y="475"/>
                  </a:moveTo>
                  <a:lnTo>
                    <a:pt x="3602" y="30906"/>
                  </a:lnTo>
                </a:path>
                <a:path w="3809" h="904239">
                  <a:moveTo>
                    <a:pt x="3602" y="430373"/>
                  </a:moveTo>
                  <a:lnTo>
                    <a:pt x="3602" y="526836"/>
                  </a:lnTo>
                </a:path>
                <a:path w="3809" h="904239">
                  <a:moveTo>
                    <a:pt x="0" y="526836"/>
                  </a:moveTo>
                  <a:lnTo>
                    <a:pt x="0" y="433294"/>
                  </a:lnTo>
                </a:path>
                <a:path w="3809" h="904239">
                  <a:moveTo>
                    <a:pt x="0" y="30356"/>
                  </a:moveTo>
                  <a:lnTo>
                    <a:pt x="0" y="0"/>
                  </a:lnTo>
                </a:path>
              </a:pathLst>
            </a:custGeom>
            <a:ln w="3175">
              <a:solidFill>
                <a:srgbClr val="6E6D73"/>
              </a:solidFill>
            </a:ln>
          </p:spPr>
          <p:txBody>
            <a:bodyPr wrap="square" lIns="0" tIns="0" rIns="0" bIns="0" rtlCol="0"/>
            <a:lstStyle/>
            <a:p>
              <a:endParaRPr lang="fr-FR" noProof="0" dirty="0"/>
            </a:p>
          </p:txBody>
        </p:sp>
        <p:sp>
          <p:nvSpPr>
            <p:cNvPr id="8126" name="object 8126"/>
            <p:cNvSpPr/>
            <p:nvPr/>
          </p:nvSpPr>
          <p:spPr>
            <a:xfrm>
              <a:off x="9136469" y="5382386"/>
              <a:ext cx="2540" cy="900430"/>
            </a:xfrm>
            <a:custGeom>
              <a:avLst/>
              <a:gdLst/>
              <a:ahLst/>
              <a:cxnLst/>
              <a:rect l="l" t="t" r="r" b="b"/>
              <a:pathLst>
                <a:path w="2540" h="900429">
                  <a:moveTo>
                    <a:pt x="1917" y="428028"/>
                  </a:moveTo>
                  <a:lnTo>
                    <a:pt x="0" y="429653"/>
                  </a:lnTo>
                  <a:lnTo>
                    <a:pt x="0" y="900176"/>
                  </a:lnTo>
                  <a:lnTo>
                    <a:pt x="1917" y="898652"/>
                  </a:lnTo>
                  <a:lnTo>
                    <a:pt x="1917" y="428028"/>
                  </a:lnTo>
                  <a:close/>
                </a:path>
                <a:path w="2540" h="900429">
                  <a:moveTo>
                    <a:pt x="1917" y="0"/>
                  </a:moveTo>
                  <a:lnTo>
                    <a:pt x="0" y="0"/>
                  </a:lnTo>
                  <a:lnTo>
                    <a:pt x="0" y="30175"/>
                  </a:lnTo>
                  <a:lnTo>
                    <a:pt x="1917" y="30175"/>
                  </a:lnTo>
                  <a:lnTo>
                    <a:pt x="1917" y="0"/>
                  </a:lnTo>
                  <a:close/>
                </a:path>
              </a:pathLst>
            </a:custGeom>
            <a:solidFill>
              <a:srgbClr val="6E6D73"/>
            </a:solidFill>
          </p:spPr>
          <p:txBody>
            <a:bodyPr wrap="square" lIns="0" tIns="0" rIns="0" bIns="0" rtlCol="0"/>
            <a:lstStyle/>
            <a:p>
              <a:endParaRPr lang="fr-FR" noProof="0" dirty="0"/>
            </a:p>
          </p:txBody>
        </p:sp>
        <p:sp>
          <p:nvSpPr>
            <p:cNvPr id="8127" name="object 8127"/>
            <p:cNvSpPr/>
            <p:nvPr/>
          </p:nvSpPr>
          <p:spPr>
            <a:xfrm>
              <a:off x="9136474" y="5382130"/>
              <a:ext cx="2540" cy="900430"/>
            </a:xfrm>
            <a:custGeom>
              <a:avLst/>
              <a:gdLst/>
              <a:ahLst/>
              <a:cxnLst/>
              <a:rect l="l" t="t" r="r" b="b"/>
              <a:pathLst>
                <a:path w="2540" h="900429">
                  <a:moveTo>
                    <a:pt x="1921" y="799411"/>
                  </a:moveTo>
                  <a:lnTo>
                    <a:pt x="1921" y="898903"/>
                  </a:lnTo>
                </a:path>
                <a:path w="2540" h="900429">
                  <a:moveTo>
                    <a:pt x="0" y="900424"/>
                  </a:moveTo>
                  <a:lnTo>
                    <a:pt x="0" y="799411"/>
                  </a:lnTo>
                </a:path>
                <a:path w="2540" h="900429">
                  <a:moveTo>
                    <a:pt x="1921" y="635581"/>
                  </a:moveTo>
                  <a:lnTo>
                    <a:pt x="1921" y="799411"/>
                  </a:lnTo>
                </a:path>
                <a:path w="2540" h="900429">
                  <a:moveTo>
                    <a:pt x="0" y="799411"/>
                  </a:moveTo>
                  <a:lnTo>
                    <a:pt x="0" y="635581"/>
                  </a:lnTo>
                </a:path>
                <a:path w="2540" h="900429">
                  <a:moveTo>
                    <a:pt x="1921" y="605101"/>
                  </a:moveTo>
                  <a:lnTo>
                    <a:pt x="1921" y="635581"/>
                  </a:lnTo>
                </a:path>
                <a:path w="2540" h="900429">
                  <a:moveTo>
                    <a:pt x="0" y="635581"/>
                  </a:moveTo>
                  <a:lnTo>
                    <a:pt x="0" y="605101"/>
                  </a:lnTo>
                </a:path>
                <a:path w="2540" h="900429">
                  <a:moveTo>
                    <a:pt x="1921" y="526361"/>
                  </a:moveTo>
                  <a:lnTo>
                    <a:pt x="1921" y="605101"/>
                  </a:lnTo>
                </a:path>
                <a:path w="2540" h="900429">
                  <a:moveTo>
                    <a:pt x="0" y="605101"/>
                  </a:moveTo>
                  <a:lnTo>
                    <a:pt x="0" y="526361"/>
                  </a:lnTo>
                </a:path>
                <a:path w="2540" h="900429">
                  <a:moveTo>
                    <a:pt x="1921" y="253"/>
                  </a:moveTo>
                  <a:lnTo>
                    <a:pt x="1921" y="30724"/>
                  </a:lnTo>
                </a:path>
                <a:path w="2540" h="900429">
                  <a:moveTo>
                    <a:pt x="1921" y="428281"/>
                  </a:moveTo>
                  <a:lnTo>
                    <a:pt x="1921" y="526361"/>
                  </a:lnTo>
                </a:path>
                <a:path w="2540" h="900429">
                  <a:moveTo>
                    <a:pt x="0" y="526361"/>
                  </a:moveTo>
                  <a:lnTo>
                    <a:pt x="0" y="429898"/>
                  </a:lnTo>
                </a:path>
                <a:path w="2540" h="900429">
                  <a:moveTo>
                    <a:pt x="0" y="30431"/>
                  </a:moveTo>
                  <a:lnTo>
                    <a:pt x="0" y="0"/>
                  </a:lnTo>
                </a:path>
              </a:pathLst>
            </a:custGeom>
            <a:ln w="3175">
              <a:solidFill>
                <a:srgbClr val="6E6D73"/>
              </a:solidFill>
            </a:ln>
          </p:spPr>
          <p:txBody>
            <a:bodyPr wrap="square" lIns="0" tIns="0" rIns="0" bIns="0" rtlCol="0"/>
            <a:lstStyle/>
            <a:p>
              <a:endParaRPr lang="fr-FR" noProof="0" dirty="0"/>
            </a:p>
          </p:txBody>
        </p:sp>
        <p:sp>
          <p:nvSpPr>
            <p:cNvPr id="8128" name="object 8128"/>
            <p:cNvSpPr/>
            <p:nvPr/>
          </p:nvSpPr>
          <p:spPr>
            <a:xfrm>
              <a:off x="9138387" y="5382386"/>
              <a:ext cx="3810" cy="898525"/>
            </a:xfrm>
            <a:custGeom>
              <a:avLst/>
              <a:gdLst/>
              <a:ahLst/>
              <a:cxnLst/>
              <a:rect l="l" t="t" r="r" b="b"/>
              <a:pathLst>
                <a:path w="3809" h="898525">
                  <a:moveTo>
                    <a:pt x="3606" y="425462"/>
                  </a:moveTo>
                  <a:lnTo>
                    <a:pt x="1701" y="425462"/>
                  </a:lnTo>
                  <a:lnTo>
                    <a:pt x="1701" y="427748"/>
                  </a:lnTo>
                  <a:lnTo>
                    <a:pt x="0" y="427748"/>
                  </a:lnTo>
                  <a:lnTo>
                    <a:pt x="0" y="898436"/>
                  </a:lnTo>
                  <a:lnTo>
                    <a:pt x="1727" y="898436"/>
                  </a:lnTo>
                  <a:lnTo>
                    <a:pt x="1727" y="896137"/>
                  </a:lnTo>
                  <a:lnTo>
                    <a:pt x="3606" y="896137"/>
                  </a:lnTo>
                  <a:lnTo>
                    <a:pt x="3606" y="659079"/>
                  </a:lnTo>
                  <a:lnTo>
                    <a:pt x="3175" y="659079"/>
                  </a:lnTo>
                  <a:lnTo>
                    <a:pt x="3175" y="655650"/>
                  </a:lnTo>
                  <a:lnTo>
                    <a:pt x="3213" y="646480"/>
                  </a:lnTo>
                  <a:lnTo>
                    <a:pt x="3606" y="646480"/>
                  </a:lnTo>
                  <a:lnTo>
                    <a:pt x="3606" y="427748"/>
                  </a:lnTo>
                  <a:lnTo>
                    <a:pt x="3606" y="425462"/>
                  </a:lnTo>
                  <a:close/>
                </a:path>
                <a:path w="3809" h="898525">
                  <a:moveTo>
                    <a:pt x="3606" y="482"/>
                  </a:moveTo>
                  <a:lnTo>
                    <a:pt x="0" y="0"/>
                  </a:lnTo>
                  <a:lnTo>
                    <a:pt x="0" y="30480"/>
                  </a:lnTo>
                  <a:lnTo>
                    <a:pt x="3606" y="31026"/>
                  </a:lnTo>
                  <a:lnTo>
                    <a:pt x="3606" y="482"/>
                  </a:lnTo>
                  <a:close/>
                </a:path>
              </a:pathLst>
            </a:custGeom>
            <a:solidFill>
              <a:srgbClr val="6E6D71"/>
            </a:solidFill>
          </p:spPr>
          <p:txBody>
            <a:bodyPr wrap="square" lIns="0" tIns="0" rIns="0" bIns="0" rtlCol="0"/>
            <a:lstStyle/>
            <a:p>
              <a:endParaRPr lang="fr-FR" noProof="0" dirty="0"/>
            </a:p>
          </p:txBody>
        </p:sp>
        <p:sp>
          <p:nvSpPr>
            <p:cNvPr id="8129" name="object 8129"/>
            <p:cNvSpPr/>
            <p:nvPr/>
          </p:nvSpPr>
          <p:spPr>
            <a:xfrm>
              <a:off x="9138395" y="5382383"/>
              <a:ext cx="3810" cy="899160"/>
            </a:xfrm>
            <a:custGeom>
              <a:avLst/>
              <a:gdLst/>
              <a:ahLst/>
              <a:cxnLst/>
              <a:rect l="l" t="t" r="r" b="b"/>
              <a:pathLst>
                <a:path w="3809" h="899160">
                  <a:moveTo>
                    <a:pt x="3602" y="799158"/>
                  </a:moveTo>
                  <a:lnTo>
                    <a:pt x="3602" y="895798"/>
                  </a:lnTo>
                </a:path>
                <a:path w="3809" h="899160">
                  <a:moveTo>
                    <a:pt x="0" y="898650"/>
                  </a:moveTo>
                  <a:lnTo>
                    <a:pt x="0" y="799158"/>
                  </a:lnTo>
                </a:path>
                <a:path w="3809" h="899160">
                  <a:moveTo>
                    <a:pt x="3602" y="635328"/>
                  </a:moveTo>
                  <a:lnTo>
                    <a:pt x="3602" y="646114"/>
                  </a:lnTo>
                </a:path>
                <a:path w="3809" h="899160">
                  <a:moveTo>
                    <a:pt x="3602" y="659609"/>
                  </a:moveTo>
                  <a:lnTo>
                    <a:pt x="3602" y="799158"/>
                  </a:lnTo>
                </a:path>
                <a:path w="3809" h="899160">
                  <a:moveTo>
                    <a:pt x="0" y="799158"/>
                  </a:moveTo>
                  <a:lnTo>
                    <a:pt x="0" y="635328"/>
                  </a:lnTo>
                </a:path>
                <a:path w="3809" h="899160">
                  <a:moveTo>
                    <a:pt x="3602" y="604848"/>
                  </a:moveTo>
                  <a:lnTo>
                    <a:pt x="3602" y="635328"/>
                  </a:lnTo>
                </a:path>
                <a:path w="3809" h="899160">
                  <a:moveTo>
                    <a:pt x="0" y="635328"/>
                  </a:moveTo>
                  <a:lnTo>
                    <a:pt x="0" y="604848"/>
                  </a:lnTo>
                </a:path>
                <a:path w="3809" h="899160">
                  <a:moveTo>
                    <a:pt x="3602" y="526108"/>
                  </a:moveTo>
                  <a:lnTo>
                    <a:pt x="3602" y="604848"/>
                  </a:lnTo>
                </a:path>
                <a:path w="3809" h="899160">
                  <a:moveTo>
                    <a:pt x="0" y="604848"/>
                  </a:moveTo>
                  <a:lnTo>
                    <a:pt x="0" y="526108"/>
                  </a:lnTo>
                </a:path>
                <a:path w="3809" h="899160">
                  <a:moveTo>
                    <a:pt x="3602" y="475"/>
                  </a:moveTo>
                  <a:lnTo>
                    <a:pt x="3602" y="31020"/>
                  </a:lnTo>
                </a:path>
                <a:path w="3809" h="899160">
                  <a:moveTo>
                    <a:pt x="3602" y="424996"/>
                  </a:moveTo>
                  <a:lnTo>
                    <a:pt x="3602" y="526108"/>
                  </a:lnTo>
                </a:path>
                <a:path w="3809" h="899160">
                  <a:moveTo>
                    <a:pt x="0" y="526108"/>
                  </a:moveTo>
                  <a:lnTo>
                    <a:pt x="0" y="428028"/>
                  </a:lnTo>
                </a:path>
                <a:path w="3809" h="899160">
                  <a:moveTo>
                    <a:pt x="0" y="30471"/>
                  </a:moveTo>
                  <a:lnTo>
                    <a:pt x="0" y="0"/>
                  </a:lnTo>
                </a:path>
              </a:pathLst>
            </a:custGeom>
            <a:ln w="3175">
              <a:solidFill>
                <a:srgbClr val="6E6D71"/>
              </a:solidFill>
            </a:ln>
          </p:spPr>
          <p:txBody>
            <a:bodyPr wrap="square" lIns="0" tIns="0" rIns="0" bIns="0" rtlCol="0"/>
            <a:lstStyle/>
            <a:p>
              <a:endParaRPr lang="fr-FR" noProof="0" dirty="0"/>
            </a:p>
          </p:txBody>
        </p:sp>
        <p:sp>
          <p:nvSpPr>
            <p:cNvPr id="8130" name="object 8130"/>
            <p:cNvSpPr/>
            <p:nvPr/>
          </p:nvSpPr>
          <p:spPr>
            <a:xfrm>
              <a:off x="9141993" y="5382869"/>
              <a:ext cx="3810" cy="895350"/>
            </a:xfrm>
            <a:custGeom>
              <a:avLst/>
              <a:gdLst/>
              <a:ahLst/>
              <a:cxnLst/>
              <a:rect l="l" t="t" r="r" b="b"/>
              <a:pathLst>
                <a:path w="3809" h="895350">
                  <a:moveTo>
                    <a:pt x="3606" y="678141"/>
                  </a:moveTo>
                  <a:lnTo>
                    <a:pt x="0" y="659130"/>
                  </a:lnTo>
                  <a:lnTo>
                    <a:pt x="0" y="895324"/>
                  </a:lnTo>
                  <a:lnTo>
                    <a:pt x="3606" y="892479"/>
                  </a:lnTo>
                  <a:lnTo>
                    <a:pt x="3606" y="678141"/>
                  </a:lnTo>
                  <a:close/>
                </a:path>
                <a:path w="3809" h="895350">
                  <a:moveTo>
                    <a:pt x="3606" y="421487"/>
                  </a:moveTo>
                  <a:lnTo>
                    <a:pt x="0" y="424522"/>
                  </a:lnTo>
                  <a:lnTo>
                    <a:pt x="0" y="601332"/>
                  </a:lnTo>
                  <a:lnTo>
                    <a:pt x="0" y="601548"/>
                  </a:lnTo>
                  <a:lnTo>
                    <a:pt x="0" y="603631"/>
                  </a:lnTo>
                  <a:lnTo>
                    <a:pt x="0" y="604774"/>
                  </a:lnTo>
                  <a:lnTo>
                    <a:pt x="0" y="645998"/>
                  </a:lnTo>
                  <a:lnTo>
                    <a:pt x="1587" y="645998"/>
                  </a:lnTo>
                  <a:lnTo>
                    <a:pt x="1587" y="604774"/>
                  </a:lnTo>
                  <a:lnTo>
                    <a:pt x="3263" y="604774"/>
                  </a:lnTo>
                  <a:lnTo>
                    <a:pt x="3263" y="603631"/>
                  </a:lnTo>
                  <a:lnTo>
                    <a:pt x="3390" y="603631"/>
                  </a:lnTo>
                  <a:lnTo>
                    <a:pt x="3390" y="601548"/>
                  </a:lnTo>
                  <a:lnTo>
                    <a:pt x="3606" y="601548"/>
                  </a:lnTo>
                  <a:lnTo>
                    <a:pt x="3606" y="421487"/>
                  </a:lnTo>
                  <a:close/>
                </a:path>
                <a:path w="3809" h="895350">
                  <a:moveTo>
                    <a:pt x="3606" y="469"/>
                  </a:moveTo>
                  <a:lnTo>
                    <a:pt x="0" y="0"/>
                  </a:lnTo>
                  <a:lnTo>
                    <a:pt x="0" y="30543"/>
                  </a:lnTo>
                  <a:lnTo>
                    <a:pt x="3606" y="31089"/>
                  </a:lnTo>
                  <a:lnTo>
                    <a:pt x="3606" y="469"/>
                  </a:lnTo>
                  <a:close/>
                </a:path>
              </a:pathLst>
            </a:custGeom>
            <a:solidFill>
              <a:srgbClr val="6E6D71"/>
            </a:solidFill>
          </p:spPr>
          <p:txBody>
            <a:bodyPr wrap="square" lIns="0" tIns="0" rIns="0" bIns="0" rtlCol="0"/>
            <a:lstStyle/>
            <a:p>
              <a:endParaRPr lang="fr-FR" noProof="0" dirty="0"/>
            </a:p>
          </p:txBody>
        </p:sp>
        <p:sp>
          <p:nvSpPr>
            <p:cNvPr id="8131" name="object 8131"/>
            <p:cNvSpPr/>
            <p:nvPr/>
          </p:nvSpPr>
          <p:spPr>
            <a:xfrm>
              <a:off x="9141998" y="5382859"/>
              <a:ext cx="3810" cy="895350"/>
            </a:xfrm>
            <a:custGeom>
              <a:avLst/>
              <a:gdLst/>
              <a:ahLst/>
              <a:cxnLst/>
              <a:rect l="l" t="t" r="r" b="b"/>
              <a:pathLst>
                <a:path w="3809" h="895350">
                  <a:moveTo>
                    <a:pt x="3602" y="798683"/>
                  </a:moveTo>
                  <a:lnTo>
                    <a:pt x="3602" y="892483"/>
                  </a:lnTo>
                </a:path>
                <a:path w="3809" h="895350">
                  <a:moveTo>
                    <a:pt x="0" y="895323"/>
                  </a:moveTo>
                  <a:lnTo>
                    <a:pt x="0" y="798683"/>
                  </a:lnTo>
                </a:path>
                <a:path w="3809" h="895350">
                  <a:moveTo>
                    <a:pt x="3602" y="678146"/>
                  </a:moveTo>
                  <a:lnTo>
                    <a:pt x="3602" y="798683"/>
                  </a:lnTo>
                </a:path>
                <a:path w="3809" h="895350">
                  <a:moveTo>
                    <a:pt x="0" y="798683"/>
                  </a:moveTo>
                  <a:lnTo>
                    <a:pt x="0" y="659134"/>
                  </a:lnTo>
                </a:path>
                <a:path w="3809" h="895350">
                  <a:moveTo>
                    <a:pt x="0" y="645639"/>
                  </a:moveTo>
                  <a:lnTo>
                    <a:pt x="0" y="634853"/>
                  </a:lnTo>
                </a:path>
                <a:path w="3809" h="895350">
                  <a:moveTo>
                    <a:pt x="0" y="634853"/>
                  </a:moveTo>
                  <a:lnTo>
                    <a:pt x="0" y="604373"/>
                  </a:lnTo>
                </a:path>
                <a:path w="3809" h="895350">
                  <a:moveTo>
                    <a:pt x="3602" y="525633"/>
                  </a:moveTo>
                  <a:lnTo>
                    <a:pt x="3602" y="601547"/>
                  </a:lnTo>
                </a:path>
                <a:path w="3809" h="895350">
                  <a:moveTo>
                    <a:pt x="0" y="604373"/>
                  </a:moveTo>
                  <a:lnTo>
                    <a:pt x="0" y="525633"/>
                  </a:lnTo>
                </a:path>
                <a:path w="3809" h="895350">
                  <a:moveTo>
                    <a:pt x="3602" y="475"/>
                  </a:moveTo>
                  <a:lnTo>
                    <a:pt x="3602" y="31095"/>
                  </a:lnTo>
                </a:path>
                <a:path w="3809" h="895350">
                  <a:moveTo>
                    <a:pt x="3602" y="421488"/>
                  </a:moveTo>
                  <a:lnTo>
                    <a:pt x="3602" y="525633"/>
                  </a:lnTo>
                </a:path>
                <a:path w="3809" h="895350">
                  <a:moveTo>
                    <a:pt x="0" y="525633"/>
                  </a:moveTo>
                  <a:lnTo>
                    <a:pt x="0" y="424521"/>
                  </a:lnTo>
                </a:path>
                <a:path w="3809" h="895350">
                  <a:moveTo>
                    <a:pt x="0" y="30545"/>
                  </a:moveTo>
                  <a:lnTo>
                    <a:pt x="0" y="0"/>
                  </a:lnTo>
                </a:path>
              </a:pathLst>
            </a:custGeom>
            <a:ln w="3175">
              <a:solidFill>
                <a:srgbClr val="6E6D71"/>
              </a:solidFill>
            </a:ln>
          </p:spPr>
          <p:txBody>
            <a:bodyPr wrap="square" lIns="0" tIns="0" rIns="0" bIns="0" rtlCol="0"/>
            <a:lstStyle/>
            <a:p>
              <a:endParaRPr lang="fr-FR" noProof="0" dirty="0"/>
            </a:p>
          </p:txBody>
        </p:sp>
        <p:sp>
          <p:nvSpPr>
            <p:cNvPr id="8132" name="object 8132"/>
            <p:cNvSpPr/>
            <p:nvPr/>
          </p:nvSpPr>
          <p:spPr>
            <a:xfrm>
              <a:off x="9145600" y="5383567"/>
              <a:ext cx="1905" cy="892175"/>
            </a:xfrm>
            <a:custGeom>
              <a:avLst/>
              <a:gdLst/>
              <a:ahLst/>
              <a:cxnLst/>
              <a:rect l="l" t="t" r="r" b="b"/>
              <a:pathLst>
                <a:path w="1904" h="892175">
                  <a:moveTo>
                    <a:pt x="1676" y="686320"/>
                  </a:moveTo>
                  <a:lnTo>
                    <a:pt x="0" y="677443"/>
                  </a:lnTo>
                  <a:lnTo>
                    <a:pt x="0" y="891781"/>
                  </a:lnTo>
                  <a:lnTo>
                    <a:pt x="1676" y="890536"/>
                  </a:lnTo>
                  <a:lnTo>
                    <a:pt x="1676" y="686320"/>
                  </a:lnTo>
                  <a:close/>
                </a:path>
                <a:path w="1904" h="892175">
                  <a:moveTo>
                    <a:pt x="1676" y="419366"/>
                  </a:moveTo>
                  <a:lnTo>
                    <a:pt x="0" y="420789"/>
                  </a:lnTo>
                  <a:lnTo>
                    <a:pt x="0" y="600849"/>
                  </a:lnTo>
                  <a:lnTo>
                    <a:pt x="1676" y="597725"/>
                  </a:lnTo>
                  <a:lnTo>
                    <a:pt x="1676" y="419366"/>
                  </a:lnTo>
                  <a:close/>
                </a:path>
                <a:path w="1904" h="892175">
                  <a:moveTo>
                    <a:pt x="1676" y="0"/>
                  </a:moveTo>
                  <a:lnTo>
                    <a:pt x="0" y="0"/>
                  </a:lnTo>
                  <a:lnTo>
                    <a:pt x="0" y="30391"/>
                  </a:lnTo>
                  <a:lnTo>
                    <a:pt x="1676" y="30391"/>
                  </a:lnTo>
                  <a:lnTo>
                    <a:pt x="1676" y="0"/>
                  </a:lnTo>
                  <a:close/>
                </a:path>
              </a:pathLst>
            </a:custGeom>
            <a:solidFill>
              <a:srgbClr val="6E6D71"/>
            </a:solidFill>
          </p:spPr>
          <p:txBody>
            <a:bodyPr wrap="square" lIns="0" tIns="0" rIns="0" bIns="0" rtlCol="0"/>
            <a:lstStyle/>
            <a:p>
              <a:endParaRPr lang="fr-FR" noProof="0" dirty="0"/>
            </a:p>
          </p:txBody>
        </p:sp>
        <p:sp>
          <p:nvSpPr>
            <p:cNvPr id="8133" name="object 8133"/>
            <p:cNvSpPr/>
            <p:nvPr/>
          </p:nvSpPr>
          <p:spPr>
            <a:xfrm>
              <a:off x="9145601" y="5383334"/>
              <a:ext cx="1905" cy="892175"/>
            </a:xfrm>
            <a:custGeom>
              <a:avLst/>
              <a:gdLst/>
              <a:ahLst/>
              <a:cxnLst/>
              <a:rect l="l" t="t" r="r" b="b"/>
              <a:pathLst>
                <a:path w="1904" h="892175">
                  <a:moveTo>
                    <a:pt x="1681" y="798208"/>
                  </a:moveTo>
                  <a:lnTo>
                    <a:pt x="1681" y="890758"/>
                  </a:lnTo>
                </a:path>
                <a:path w="1904" h="892175">
                  <a:moveTo>
                    <a:pt x="0" y="892008"/>
                  </a:moveTo>
                  <a:lnTo>
                    <a:pt x="0" y="798208"/>
                  </a:lnTo>
                </a:path>
                <a:path w="1904" h="892175">
                  <a:moveTo>
                    <a:pt x="1681" y="686544"/>
                  </a:moveTo>
                  <a:lnTo>
                    <a:pt x="1681" y="798208"/>
                  </a:lnTo>
                </a:path>
                <a:path w="1904" h="892175">
                  <a:moveTo>
                    <a:pt x="0" y="798208"/>
                  </a:moveTo>
                  <a:lnTo>
                    <a:pt x="0" y="677671"/>
                  </a:lnTo>
                </a:path>
                <a:path w="1904" h="892175">
                  <a:moveTo>
                    <a:pt x="1681" y="525158"/>
                  </a:moveTo>
                  <a:lnTo>
                    <a:pt x="1681" y="597952"/>
                  </a:lnTo>
                </a:path>
                <a:path w="1904" h="892175">
                  <a:moveTo>
                    <a:pt x="0" y="601072"/>
                  </a:moveTo>
                  <a:lnTo>
                    <a:pt x="0" y="525158"/>
                  </a:lnTo>
                </a:path>
                <a:path w="1904" h="892175">
                  <a:moveTo>
                    <a:pt x="1681" y="221"/>
                  </a:moveTo>
                  <a:lnTo>
                    <a:pt x="1681" y="30876"/>
                  </a:lnTo>
                </a:path>
                <a:path w="1904" h="892175">
                  <a:moveTo>
                    <a:pt x="1681" y="419598"/>
                  </a:moveTo>
                  <a:lnTo>
                    <a:pt x="1681" y="525158"/>
                  </a:lnTo>
                </a:path>
                <a:path w="1904" h="892175">
                  <a:moveTo>
                    <a:pt x="0" y="525158"/>
                  </a:moveTo>
                  <a:lnTo>
                    <a:pt x="0" y="421013"/>
                  </a:lnTo>
                </a:path>
                <a:path w="1904" h="892175">
                  <a:moveTo>
                    <a:pt x="0" y="30620"/>
                  </a:moveTo>
                  <a:lnTo>
                    <a:pt x="0" y="0"/>
                  </a:lnTo>
                </a:path>
              </a:pathLst>
            </a:custGeom>
            <a:ln w="3175">
              <a:solidFill>
                <a:srgbClr val="6E6D71"/>
              </a:solidFill>
            </a:ln>
          </p:spPr>
          <p:txBody>
            <a:bodyPr wrap="square" lIns="0" tIns="0" rIns="0" bIns="0" rtlCol="0"/>
            <a:lstStyle/>
            <a:p>
              <a:endParaRPr lang="fr-FR" noProof="0" dirty="0"/>
            </a:p>
          </p:txBody>
        </p:sp>
        <p:sp>
          <p:nvSpPr>
            <p:cNvPr id="8134" name="object 8134"/>
            <p:cNvSpPr/>
            <p:nvPr/>
          </p:nvSpPr>
          <p:spPr>
            <a:xfrm>
              <a:off x="9147277" y="5383567"/>
              <a:ext cx="3810" cy="890905"/>
            </a:xfrm>
            <a:custGeom>
              <a:avLst/>
              <a:gdLst/>
              <a:ahLst/>
              <a:cxnLst/>
              <a:rect l="l" t="t" r="r" b="b"/>
              <a:pathLst>
                <a:path w="3809" h="890904">
                  <a:moveTo>
                    <a:pt x="3606" y="705269"/>
                  </a:moveTo>
                  <a:lnTo>
                    <a:pt x="0" y="686282"/>
                  </a:lnTo>
                  <a:lnTo>
                    <a:pt x="0" y="890536"/>
                  </a:lnTo>
                  <a:lnTo>
                    <a:pt x="3606" y="887857"/>
                  </a:lnTo>
                  <a:lnTo>
                    <a:pt x="3606" y="705269"/>
                  </a:lnTo>
                  <a:close/>
                </a:path>
                <a:path w="3809" h="890904">
                  <a:moveTo>
                    <a:pt x="3606" y="416344"/>
                  </a:moveTo>
                  <a:lnTo>
                    <a:pt x="0" y="419366"/>
                  </a:lnTo>
                  <a:lnTo>
                    <a:pt x="0" y="597725"/>
                  </a:lnTo>
                  <a:lnTo>
                    <a:pt x="3606" y="591045"/>
                  </a:lnTo>
                  <a:lnTo>
                    <a:pt x="3606" y="416344"/>
                  </a:lnTo>
                  <a:close/>
                </a:path>
                <a:path w="3809" h="890904">
                  <a:moveTo>
                    <a:pt x="3606" y="469"/>
                  </a:moveTo>
                  <a:lnTo>
                    <a:pt x="0" y="0"/>
                  </a:lnTo>
                  <a:lnTo>
                    <a:pt x="0" y="30645"/>
                  </a:lnTo>
                  <a:lnTo>
                    <a:pt x="3606" y="31203"/>
                  </a:lnTo>
                  <a:lnTo>
                    <a:pt x="3606" y="469"/>
                  </a:lnTo>
                  <a:close/>
                </a:path>
              </a:pathLst>
            </a:custGeom>
            <a:solidFill>
              <a:srgbClr val="6E6D71"/>
            </a:solidFill>
          </p:spPr>
          <p:txBody>
            <a:bodyPr wrap="square" lIns="0" tIns="0" rIns="0" bIns="0" rtlCol="0"/>
            <a:lstStyle/>
            <a:p>
              <a:endParaRPr lang="fr-FR" noProof="0" dirty="0"/>
            </a:p>
          </p:txBody>
        </p:sp>
        <p:sp>
          <p:nvSpPr>
            <p:cNvPr id="8135" name="object 8135"/>
            <p:cNvSpPr/>
            <p:nvPr/>
          </p:nvSpPr>
          <p:spPr>
            <a:xfrm>
              <a:off x="9147282" y="5383555"/>
              <a:ext cx="3810" cy="890905"/>
            </a:xfrm>
            <a:custGeom>
              <a:avLst/>
              <a:gdLst/>
              <a:ahLst/>
              <a:cxnLst/>
              <a:rect l="l" t="t" r="r" b="b"/>
              <a:pathLst>
                <a:path w="3809" h="890904">
                  <a:moveTo>
                    <a:pt x="3602" y="797986"/>
                  </a:moveTo>
                  <a:lnTo>
                    <a:pt x="3602" y="887857"/>
                  </a:lnTo>
                </a:path>
                <a:path w="3809" h="890904">
                  <a:moveTo>
                    <a:pt x="0" y="890536"/>
                  </a:moveTo>
                  <a:lnTo>
                    <a:pt x="0" y="797986"/>
                  </a:lnTo>
                </a:path>
                <a:path w="3809" h="890904">
                  <a:moveTo>
                    <a:pt x="3602" y="705276"/>
                  </a:moveTo>
                  <a:lnTo>
                    <a:pt x="3602" y="797986"/>
                  </a:lnTo>
                </a:path>
                <a:path w="3809" h="890904">
                  <a:moveTo>
                    <a:pt x="0" y="797986"/>
                  </a:moveTo>
                  <a:lnTo>
                    <a:pt x="0" y="686285"/>
                  </a:lnTo>
                </a:path>
                <a:path w="3809" h="890904">
                  <a:moveTo>
                    <a:pt x="3602" y="524936"/>
                  </a:moveTo>
                  <a:lnTo>
                    <a:pt x="3602" y="591046"/>
                  </a:lnTo>
                </a:path>
                <a:path w="3809" h="890904">
                  <a:moveTo>
                    <a:pt x="0" y="597731"/>
                  </a:moveTo>
                  <a:lnTo>
                    <a:pt x="0" y="524936"/>
                  </a:lnTo>
                </a:path>
                <a:path w="3809" h="890904">
                  <a:moveTo>
                    <a:pt x="3602" y="475"/>
                  </a:moveTo>
                  <a:lnTo>
                    <a:pt x="3602" y="31204"/>
                  </a:lnTo>
                </a:path>
                <a:path w="3809" h="890904">
                  <a:moveTo>
                    <a:pt x="3602" y="416344"/>
                  </a:moveTo>
                  <a:lnTo>
                    <a:pt x="3602" y="524936"/>
                  </a:lnTo>
                </a:path>
                <a:path w="3809" h="890904">
                  <a:moveTo>
                    <a:pt x="0" y="524936"/>
                  </a:moveTo>
                  <a:lnTo>
                    <a:pt x="0" y="419376"/>
                  </a:lnTo>
                </a:path>
                <a:path w="3809" h="890904">
                  <a:moveTo>
                    <a:pt x="0" y="30655"/>
                  </a:moveTo>
                  <a:lnTo>
                    <a:pt x="0" y="0"/>
                  </a:lnTo>
                </a:path>
              </a:pathLst>
            </a:custGeom>
            <a:ln w="3175">
              <a:solidFill>
                <a:srgbClr val="6E6D71"/>
              </a:solidFill>
            </a:ln>
          </p:spPr>
          <p:txBody>
            <a:bodyPr wrap="square" lIns="0" tIns="0" rIns="0" bIns="0" rtlCol="0"/>
            <a:lstStyle/>
            <a:p>
              <a:endParaRPr lang="fr-FR" noProof="0" dirty="0"/>
            </a:p>
          </p:txBody>
        </p:sp>
        <p:sp>
          <p:nvSpPr>
            <p:cNvPr id="8136" name="object 8136"/>
            <p:cNvSpPr/>
            <p:nvPr/>
          </p:nvSpPr>
          <p:spPr>
            <a:xfrm>
              <a:off x="9150884" y="5384038"/>
              <a:ext cx="3810" cy="887730"/>
            </a:xfrm>
            <a:custGeom>
              <a:avLst/>
              <a:gdLst/>
              <a:ahLst/>
              <a:cxnLst/>
              <a:rect l="l" t="t" r="r" b="b"/>
              <a:pathLst>
                <a:path w="3809" h="887729">
                  <a:moveTo>
                    <a:pt x="3594" y="710958"/>
                  </a:moveTo>
                  <a:lnTo>
                    <a:pt x="0" y="704799"/>
                  </a:lnTo>
                  <a:lnTo>
                    <a:pt x="0" y="887387"/>
                  </a:lnTo>
                  <a:lnTo>
                    <a:pt x="3594" y="884707"/>
                  </a:lnTo>
                  <a:lnTo>
                    <a:pt x="3594" y="710958"/>
                  </a:lnTo>
                  <a:close/>
                </a:path>
                <a:path w="3809" h="887729">
                  <a:moveTo>
                    <a:pt x="3594" y="412838"/>
                  </a:moveTo>
                  <a:lnTo>
                    <a:pt x="0" y="415874"/>
                  </a:lnTo>
                  <a:lnTo>
                    <a:pt x="0" y="590575"/>
                  </a:lnTo>
                  <a:lnTo>
                    <a:pt x="3594" y="583882"/>
                  </a:lnTo>
                  <a:lnTo>
                    <a:pt x="3594" y="412838"/>
                  </a:lnTo>
                  <a:close/>
                </a:path>
                <a:path w="3809" h="887729">
                  <a:moveTo>
                    <a:pt x="3594" y="469"/>
                  </a:moveTo>
                  <a:lnTo>
                    <a:pt x="0" y="0"/>
                  </a:lnTo>
                  <a:lnTo>
                    <a:pt x="0" y="30734"/>
                  </a:lnTo>
                  <a:lnTo>
                    <a:pt x="3594" y="31280"/>
                  </a:lnTo>
                  <a:lnTo>
                    <a:pt x="3594" y="469"/>
                  </a:lnTo>
                  <a:close/>
                </a:path>
              </a:pathLst>
            </a:custGeom>
            <a:solidFill>
              <a:srgbClr val="6D6D71"/>
            </a:solidFill>
          </p:spPr>
          <p:txBody>
            <a:bodyPr wrap="square" lIns="0" tIns="0" rIns="0" bIns="0" rtlCol="0"/>
            <a:lstStyle/>
            <a:p>
              <a:endParaRPr lang="fr-FR" noProof="0" dirty="0"/>
            </a:p>
          </p:txBody>
        </p:sp>
        <p:sp>
          <p:nvSpPr>
            <p:cNvPr id="8137" name="object 8137"/>
            <p:cNvSpPr/>
            <p:nvPr/>
          </p:nvSpPr>
          <p:spPr>
            <a:xfrm>
              <a:off x="9150885" y="5384030"/>
              <a:ext cx="3810" cy="887730"/>
            </a:xfrm>
            <a:custGeom>
              <a:avLst/>
              <a:gdLst/>
              <a:ahLst/>
              <a:cxnLst/>
              <a:rect l="l" t="t" r="r" b="b"/>
              <a:pathLst>
                <a:path w="3809" h="887729">
                  <a:moveTo>
                    <a:pt x="3602" y="797511"/>
                  </a:moveTo>
                  <a:lnTo>
                    <a:pt x="3602" y="884703"/>
                  </a:lnTo>
                </a:path>
                <a:path w="3809" h="887729">
                  <a:moveTo>
                    <a:pt x="0" y="887382"/>
                  </a:moveTo>
                  <a:lnTo>
                    <a:pt x="0" y="797511"/>
                  </a:lnTo>
                </a:path>
                <a:path w="3809" h="887729">
                  <a:moveTo>
                    <a:pt x="3602" y="710955"/>
                  </a:moveTo>
                  <a:lnTo>
                    <a:pt x="3602" y="797511"/>
                  </a:lnTo>
                </a:path>
                <a:path w="3809" h="887729">
                  <a:moveTo>
                    <a:pt x="0" y="797511"/>
                  </a:moveTo>
                  <a:lnTo>
                    <a:pt x="0" y="704801"/>
                  </a:lnTo>
                </a:path>
                <a:path w="3809" h="887729">
                  <a:moveTo>
                    <a:pt x="3602" y="524461"/>
                  </a:moveTo>
                  <a:lnTo>
                    <a:pt x="3602" y="583886"/>
                  </a:lnTo>
                </a:path>
                <a:path w="3809" h="887729">
                  <a:moveTo>
                    <a:pt x="0" y="590571"/>
                  </a:moveTo>
                  <a:lnTo>
                    <a:pt x="0" y="524461"/>
                  </a:lnTo>
                </a:path>
                <a:path w="3809" h="887729">
                  <a:moveTo>
                    <a:pt x="3602" y="475"/>
                  </a:moveTo>
                  <a:lnTo>
                    <a:pt x="3602" y="31279"/>
                  </a:lnTo>
                </a:path>
                <a:path w="3809" h="887729">
                  <a:moveTo>
                    <a:pt x="3602" y="412837"/>
                  </a:moveTo>
                  <a:lnTo>
                    <a:pt x="3602" y="524461"/>
                  </a:lnTo>
                </a:path>
                <a:path w="3809" h="887729">
                  <a:moveTo>
                    <a:pt x="0" y="524461"/>
                  </a:moveTo>
                  <a:lnTo>
                    <a:pt x="0" y="415869"/>
                  </a:lnTo>
                </a:path>
                <a:path w="3809" h="887729">
                  <a:moveTo>
                    <a:pt x="0" y="30729"/>
                  </a:moveTo>
                  <a:lnTo>
                    <a:pt x="0" y="0"/>
                  </a:lnTo>
                </a:path>
              </a:pathLst>
            </a:custGeom>
            <a:ln w="3175">
              <a:solidFill>
                <a:srgbClr val="6D6D71"/>
              </a:solidFill>
            </a:ln>
          </p:spPr>
          <p:txBody>
            <a:bodyPr wrap="square" lIns="0" tIns="0" rIns="0" bIns="0" rtlCol="0"/>
            <a:lstStyle/>
            <a:p>
              <a:endParaRPr lang="fr-FR" noProof="0" dirty="0"/>
            </a:p>
          </p:txBody>
        </p:sp>
        <p:sp>
          <p:nvSpPr>
            <p:cNvPr id="8138" name="object 8138"/>
            <p:cNvSpPr/>
            <p:nvPr/>
          </p:nvSpPr>
          <p:spPr>
            <a:xfrm>
              <a:off x="9154477" y="5384507"/>
              <a:ext cx="3810" cy="884555"/>
            </a:xfrm>
            <a:custGeom>
              <a:avLst/>
              <a:gdLst/>
              <a:ahLst/>
              <a:cxnLst/>
              <a:rect l="l" t="t" r="r" b="b"/>
              <a:pathLst>
                <a:path w="3809" h="884554">
                  <a:moveTo>
                    <a:pt x="3606" y="716622"/>
                  </a:moveTo>
                  <a:lnTo>
                    <a:pt x="0" y="710488"/>
                  </a:lnTo>
                  <a:lnTo>
                    <a:pt x="0" y="884237"/>
                  </a:lnTo>
                  <a:lnTo>
                    <a:pt x="3606" y="881557"/>
                  </a:lnTo>
                  <a:lnTo>
                    <a:pt x="3606" y="716622"/>
                  </a:lnTo>
                  <a:close/>
                </a:path>
                <a:path w="3809" h="884554">
                  <a:moveTo>
                    <a:pt x="3606" y="409333"/>
                  </a:moveTo>
                  <a:lnTo>
                    <a:pt x="0" y="412369"/>
                  </a:lnTo>
                  <a:lnTo>
                    <a:pt x="0" y="583412"/>
                  </a:lnTo>
                  <a:lnTo>
                    <a:pt x="3606" y="576732"/>
                  </a:lnTo>
                  <a:lnTo>
                    <a:pt x="3606" y="409333"/>
                  </a:lnTo>
                  <a:close/>
                </a:path>
                <a:path w="3809" h="884554">
                  <a:moveTo>
                    <a:pt x="3606" y="482"/>
                  </a:moveTo>
                  <a:lnTo>
                    <a:pt x="0" y="0"/>
                  </a:lnTo>
                  <a:lnTo>
                    <a:pt x="0" y="30810"/>
                  </a:lnTo>
                  <a:lnTo>
                    <a:pt x="3606" y="31356"/>
                  </a:lnTo>
                  <a:lnTo>
                    <a:pt x="3606" y="482"/>
                  </a:lnTo>
                  <a:close/>
                </a:path>
              </a:pathLst>
            </a:custGeom>
            <a:solidFill>
              <a:srgbClr val="6D6D71"/>
            </a:solidFill>
          </p:spPr>
          <p:txBody>
            <a:bodyPr wrap="square" lIns="0" tIns="0" rIns="0" bIns="0" rtlCol="0"/>
            <a:lstStyle/>
            <a:p>
              <a:endParaRPr lang="fr-FR" noProof="0" dirty="0"/>
            </a:p>
          </p:txBody>
        </p:sp>
        <p:sp>
          <p:nvSpPr>
            <p:cNvPr id="8139" name="object 8139"/>
            <p:cNvSpPr/>
            <p:nvPr/>
          </p:nvSpPr>
          <p:spPr>
            <a:xfrm>
              <a:off x="9154488" y="5384505"/>
              <a:ext cx="3810" cy="884555"/>
            </a:xfrm>
            <a:custGeom>
              <a:avLst/>
              <a:gdLst/>
              <a:ahLst/>
              <a:cxnLst/>
              <a:rect l="l" t="t" r="r" b="b"/>
              <a:pathLst>
                <a:path w="3809" h="884554">
                  <a:moveTo>
                    <a:pt x="3602" y="797036"/>
                  </a:moveTo>
                  <a:lnTo>
                    <a:pt x="3602" y="881548"/>
                  </a:lnTo>
                </a:path>
                <a:path w="3809" h="884554">
                  <a:moveTo>
                    <a:pt x="0" y="884228"/>
                  </a:moveTo>
                  <a:lnTo>
                    <a:pt x="0" y="797036"/>
                  </a:lnTo>
                </a:path>
                <a:path w="3809" h="884554">
                  <a:moveTo>
                    <a:pt x="3602" y="716615"/>
                  </a:moveTo>
                  <a:lnTo>
                    <a:pt x="3602" y="797036"/>
                  </a:lnTo>
                </a:path>
                <a:path w="3809" h="884554">
                  <a:moveTo>
                    <a:pt x="0" y="797036"/>
                  </a:moveTo>
                  <a:lnTo>
                    <a:pt x="0" y="710480"/>
                  </a:lnTo>
                </a:path>
                <a:path w="3809" h="884554">
                  <a:moveTo>
                    <a:pt x="3602" y="523986"/>
                  </a:moveTo>
                  <a:lnTo>
                    <a:pt x="3602" y="576726"/>
                  </a:lnTo>
                </a:path>
                <a:path w="3809" h="884554">
                  <a:moveTo>
                    <a:pt x="0" y="583411"/>
                  </a:moveTo>
                  <a:lnTo>
                    <a:pt x="0" y="523986"/>
                  </a:lnTo>
                </a:path>
                <a:path w="3809" h="884554">
                  <a:moveTo>
                    <a:pt x="3602" y="475"/>
                  </a:moveTo>
                  <a:lnTo>
                    <a:pt x="3602" y="31354"/>
                  </a:lnTo>
                </a:path>
                <a:path w="3809" h="884554">
                  <a:moveTo>
                    <a:pt x="3602" y="409330"/>
                  </a:moveTo>
                  <a:lnTo>
                    <a:pt x="3602" y="523986"/>
                  </a:lnTo>
                </a:path>
                <a:path w="3809" h="884554">
                  <a:moveTo>
                    <a:pt x="0" y="523986"/>
                  </a:moveTo>
                  <a:lnTo>
                    <a:pt x="0" y="412362"/>
                  </a:lnTo>
                </a:path>
                <a:path w="3809" h="884554">
                  <a:moveTo>
                    <a:pt x="0" y="30804"/>
                  </a:moveTo>
                  <a:lnTo>
                    <a:pt x="0" y="0"/>
                  </a:lnTo>
                </a:path>
              </a:pathLst>
            </a:custGeom>
            <a:ln w="3175">
              <a:solidFill>
                <a:srgbClr val="6D6D71"/>
              </a:solidFill>
            </a:ln>
          </p:spPr>
          <p:txBody>
            <a:bodyPr wrap="square" lIns="0" tIns="0" rIns="0" bIns="0" rtlCol="0"/>
            <a:lstStyle/>
            <a:p>
              <a:endParaRPr lang="fr-FR" noProof="0" dirty="0"/>
            </a:p>
          </p:txBody>
        </p:sp>
        <p:sp>
          <p:nvSpPr>
            <p:cNvPr id="8140" name="object 8140"/>
            <p:cNvSpPr/>
            <p:nvPr/>
          </p:nvSpPr>
          <p:spPr>
            <a:xfrm>
              <a:off x="9158084" y="5385244"/>
              <a:ext cx="2540" cy="881380"/>
            </a:xfrm>
            <a:custGeom>
              <a:avLst/>
              <a:gdLst/>
              <a:ahLst/>
              <a:cxnLst/>
              <a:rect l="l" t="t" r="r" b="b"/>
              <a:pathLst>
                <a:path w="2540" h="881379">
                  <a:moveTo>
                    <a:pt x="1917" y="719150"/>
                  </a:moveTo>
                  <a:lnTo>
                    <a:pt x="0" y="715886"/>
                  </a:lnTo>
                  <a:lnTo>
                    <a:pt x="0" y="880821"/>
                  </a:lnTo>
                  <a:lnTo>
                    <a:pt x="1917" y="879386"/>
                  </a:lnTo>
                  <a:lnTo>
                    <a:pt x="1917" y="719150"/>
                  </a:lnTo>
                  <a:close/>
                </a:path>
                <a:path w="2540" h="881379">
                  <a:moveTo>
                    <a:pt x="1917" y="406984"/>
                  </a:moveTo>
                  <a:lnTo>
                    <a:pt x="0" y="408597"/>
                  </a:lnTo>
                  <a:lnTo>
                    <a:pt x="0" y="575995"/>
                  </a:lnTo>
                  <a:lnTo>
                    <a:pt x="1917" y="572427"/>
                  </a:lnTo>
                  <a:lnTo>
                    <a:pt x="1917" y="406984"/>
                  </a:lnTo>
                  <a:close/>
                </a:path>
                <a:path w="2540" h="881379">
                  <a:moveTo>
                    <a:pt x="1917" y="0"/>
                  </a:moveTo>
                  <a:lnTo>
                    <a:pt x="0" y="0"/>
                  </a:lnTo>
                  <a:lnTo>
                    <a:pt x="0" y="30619"/>
                  </a:lnTo>
                  <a:lnTo>
                    <a:pt x="1917" y="30619"/>
                  </a:lnTo>
                  <a:lnTo>
                    <a:pt x="1917" y="0"/>
                  </a:lnTo>
                  <a:close/>
                </a:path>
              </a:pathLst>
            </a:custGeom>
            <a:solidFill>
              <a:srgbClr val="6D6D71"/>
            </a:solidFill>
          </p:spPr>
          <p:txBody>
            <a:bodyPr wrap="square" lIns="0" tIns="0" rIns="0" bIns="0" rtlCol="0"/>
            <a:lstStyle/>
            <a:p>
              <a:endParaRPr lang="fr-FR" noProof="0" dirty="0"/>
            </a:p>
          </p:txBody>
        </p:sp>
        <p:sp>
          <p:nvSpPr>
            <p:cNvPr id="8141" name="object 8141"/>
            <p:cNvSpPr/>
            <p:nvPr/>
          </p:nvSpPr>
          <p:spPr>
            <a:xfrm>
              <a:off x="9158091" y="5384980"/>
              <a:ext cx="2540" cy="881380"/>
            </a:xfrm>
            <a:custGeom>
              <a:avLst/>
              <a:gdLst/>
              <a:ahLst/>
              <a:cxnLst/>
              <a:rect l="l" t="t" r="r" b="b"/>
              <a:pathLst>
                <a:path w="2540" h="881379">
                  <a:moveTo>
                    <a:pt x="1921" y="796561"/>
                  </a:moveTo>
                  <a:lnTo>
                    <a:pt x="1921" y="879644"/>
                  </a:lnTo>
                </a:path>
                <a:path w="2540" h="881379">
                  <a:moveTo>
                    <a:pt x="0" y="881073"/>
                  </a:moveTo>
                  <a:lnTo>
                    <a:pt x="0" y="796561"/>
                  </a:lnTo>
                </a:path>
                <a:path w="2540" h="881379">
                  <a:moveTo>
                    <a:pt x="1921" y="719412"/>
                  </a:moveTo>
                  <a:lnTo>
                    <a:pt x="1921" y="796561"/>
                  </a:lnTo>
                </a:path>
                <a:path w="2540" h="881379">
                  <a:moveTo>
                    <a:pt x="0" y="796561"/>
                  </a:moveTo>
                  <a:lnTo>
                    <a:pt x="0" y="716140"/>
                  </a:lnTo>
                </a:path>
                <a:path w="2540" h="881379">
                  <a:moveTo>
                    <a:pt x="1921" y="523511"/>
                  </a:moveTo>
                  <a:lnTo>
                    <a:pt x="1921" y="572685"/>
                  </a:lnTo>
                </a:path>
                <a:path w="2540" h="881379">
                  <a:moveTo>
                    <a:pt x="0" y="576251"/>
                  </a:moveTo>
                  <a:lnTo>
                    <a:pt x="0" y="523511"/>
                  </a:lnTo>
                </a:path>
                <a:path w="2540" h="881379">
                  <a:moveTo>
                    <a:pt x="1921" y="253"/>
                  </a:moveTo>
                  <a:lnTo>
                    <a:pt x="1921" y="31172"/>
                  </a:lnTo>
                </a:path>
                <a:path w="2540" h="881379">
                  <a:moveTo>
                    <a:pt x="1921" y="407237"/>
                  </a:moveTo>
                  <a:lnTo>
                    <a:pt x="1921" y="523511"/>
                  </a:lnTo>
                </a:path>
                <a:path w="2540" h="881379">
                  <a:moveTo>
                    <a:pt x="0" y="523511"/>
                  </a:moveTo>
                  <a:lnTo>
                    <a:pt x="0" y="408855"/>
                  </a:lnTo>
                </a:path>
                <a:path w="2540" h="881379">
                  <a:moveTo>
                    <a:pt x="0" y="30879"/>
                  </a:moveTo>
                  <a:lnTo>
                    <a:pt x="0" y="0"/>
                  </a:lnTo>
                </a:path>
              </a:pathLst>
            </a:custGeom>
            <a:ln w="3175">
              <a:solidFill>
                <a:srgbClr val="6D6D71"/>
              </a:solidFill>
            </a:ln>
          </p:spPr>
          <p:txBody>
            <a:bodyPr wrap="square" lIns="0" tIns="0" rIns="0" bIns="0" rtlCol="0"/>
            <a:lstStyle/>
            <a:p>
              <a:endParaRPr lang="fr-FR" noProof="0" dirty="0"/>
            </a:p>
          </p:txBody>
        </p:sp>
        <p:sp>
          <p:nvSpPr>
            <p:cNvPr id="8142" name="object 8142"/>
            <p:cNvSpPr/>
            <p:nvPr/>
          </p:nvSpPr>
          <p:spPr>
            <a:xfrm>
              <a:off x="9160002" y="5385244"/>
              <a:ext cx="3810" cy="879475"/>
            </a:xfrm>
            <a:custGeom>
              <a:avLst/>
              <a:gdLst/>
              <a:ahLst/>
              <a:cxnLst/>
              <a:rect l="l" t="t" r="r" b="b"/>
              <a:pathLst>
                <a:path w="3809" h="879475">
                  <a:moveTo>
                    <a:pt x="3606" y="725284"/>
                  </a:moveTo>
                  <a:lnTo>
                    <a:pt x="0" y="719150"/>
                  </a:lnTo>
                  <a:lnTo>
                    <a:pt x="0" y="879386"/>
                  </a:lnTo>
                  <a:lnTo>
                    <a:pt x="3606" y="876706"/>
                  </a:lnTo>
                  <a:lnTo>
                    <a:pt x="3606" y="725284"/>
                  </a:lnTo>
                  <a:close/>
                </a:path>
                <a:path w="3809" h="879475">
                  <a:moveTo>
                    <a:pt x="3606" y="403948"/>
                  </a:moveTo>
                  <a:lnTo>
                    <a:pt x="0" y="406984"/>
                  </a:lnTo>
                  <a:lnTo>
                    <a:pt x="0" y="572427"/>
                  </a:lnTo>
                  <a:lnTo>
                    <a:pt x="3606" y="565746"/>
                  </a:lnTo>
                  <a:lnTo>
                    <a:pt x="3606" y="403948"/>
                  </a:lnTo>
                  <a:close/>
                </a:path>
                <a:path w="3809" h="879475">
                  <a:moveTo>
                    <a:pt x="3606" y="469"/>
                  </a:moveTo>
                  <a:lnTo>
                    <a:pt x="0" y="0"/>
                  </a:lnTo>
                  <a:lnTo>
                    <a:pt x="0" y="30911"/>
                  </a:lnTo>
                  <a:lnTo>
                    <a:pt x="3606" y="31470"/>
                  </a:lnTo>
                  <a:lnTo>
                    <a:pt x="3606" y="469"/>
                  </a:lnTo>
                  <a:close/>
                </a:path>
              </a:pathLst>
            </a:custGeom>
            <a:solidFill>
              <a:srgbClr val="6D6D71"/>
            </a:solidFill>
          </p:spPr>
          <p:txBody>
            <a:bodyPr wrap="square" lIns="0" tIns="0" rIns="0" bIns="0" rtlCol="0"/>
            <a:lstStyle/>
            <a:p>
              <a:endParaRPr lang="fr-FR" noProof="0" dirty="0"/>
            </a:p>
          </p:txBody>
        </p:sp>
        <p:sp>
          <p:nvSpPr>
            <p:cNvPr id="8143" name="object 8143"/>
            <p:cNvSpPr/>
            <p:nvPr/>
          </p:nvSpPr>
          <p:spPr>
            <a:xfrm>
              <a:off x="9160012" y="5385234"/>
              <a:ext cx="3810" cy="879475"/>
            </a:xfrm>
            <a:custGeom>
              <a:avLst/>
              <a:gdLst/>
              <a:ahLst/>
              <a:cxnLst/>
              <a:rect l="l" t="t" r="r" b="b"/>
              <a:pathLst>
                <a:path w="3809" h="879475">
                  <a:moveTo>
                    <a:pt x="3602" y="796307"/>
                  </a:moveTo>
                  <a:lnTo>
                    <a:pt x="3602" y="876712"/>
                  </a:lnTo>
                </a:path>
                <a:path w="3809" h="879475">
                  <a:moveTo>
                    <a:pt x="0" y="879391"/>
                  </a:moveTo>
                  <a:lnTo>
                    <a:pt x="0" y="796307"/>
                  </a:lnTo>
                </a:path>
                <a:path w="3809" h="879475">
                  <a:moveTo>
                    <a:pt x="3602" y="725294"/>
                  </a:moveTo>
                  <a:lnTo>
                    <a:pt x="3602" y="796307"/>
                  </a:lnTo>
                </a:path>
                <a:path w="3809" h="879475">
                  <a:moveTo>
                    <a:pt x="0" y="796307"/>
                  </a:moveTo>
                  <a:lnTo>
                    <a:pt x="0" y="719159"/>
                  </a:lnTo>
                </a:path>
                <a:path w="3809" h="879475">
                  <a:moveTo>
                    <a:pt x="3602" y="523257"/>
                  </a:moveTo>
                  <a:lnTo>
                    <a:pt x="3602" y="565747"/>
                  </a:lnTo>
                </a:path>
                <a:path w="3809" h="879475">
                  <a:moveTo>
                    <a:pt x="0" y="572432"/>
                  </a:moveTo>
                  <a:lnTo>
                    <a:pt x="0" y="523257"/>
                  </a:lnTo>
                </a:path>
                <a:path w="3809" h="879475">
                  <a:moveTo>
                    <a:pt x="3602" y="475"/>
                  </a:moveTo>
                  <a:lnTo>
                    <a:pt x="3602" y="31468"/>
                  </a:lnTo>
                </a:path>
                <a:path w="3809" h="879475">
                  <a:moveTo>
                    <a:pt x="3602" y="403952"/>
                  </a:moveTo>
                  <a:lnTo>
                    <a:pt x="3602" y="523257"/>
                  </a:lnTo>
                </a:path>
                <a:path w="3809" h="879475">
                  <a:moveTo>
                    <a:pt x="0" y="523257"/>
                  </a:moveTo>
                  <a:lnTo>
                    <a:pt x="0" y="406984"/>
                  </a:lnTo>
                </a:path>
                <a:path w="3809" h="879475">
                  <a:moveTo>
                    <a:pt x="0" y="30919"/>
                  </a:moveTo>
                  <a:lnTo>
                    <a:pt x="0" y="0"/>
                  </a:lnTo>
                </a:path>
              </a:pathLst>
            </a:custGeom>
            <a:ln w="3175">
              <a:solidFill>
                <a:srgbClr val="6D6D71"/>
              </a:solidFill>
            </a:ln>
          </p:spPr>
          <p:txBody>
            <a:bodyPr wrap="square" lIns="0" tIns="0" rIns="0" bIns="0" rtlCol="0"/>
            <a:lstStyle/>
            <a:p>
              <a:endParaRPr lang="fr-FR" noProof="0" dirty="0"/>
            </a:p>
          </p:txBody>
        </p:sp>
        <p:sp>
          <p:nvSpPr>
            <p:cNvPr id="8144" name="object 8144"/>
            <p:cNvSpPr/>
            <p:nvPr/>
          </p:nvSpPr>
          <p:spPr>
            <a:xfrm>
              <a:off x="9163609" y="5385714"/>
              <a:ext cx="3810" cy="876300"/>
            </a:xfrm>
            <a:custGeom>
              <a:avLst/>
              <a:gdLst/>
              <a:ahLst/>
              <a:cxnLst/>
              <a:rect l="l" t="t" r="r" b="b"/>
              <a:pathLst>
                <a:path w="3809" h="876300">
                  <a:moveTo>
                    <a:pt x="1676" y="562152"/>
                  </a:moveTo>
                  <a:lnTo>
                    <a:pt x="0" y="562152"/>
                  </a:lnTo>
                  <a:lnTo>
                    <a:pt x="0" y="565277"/>
                  </a:lnTo>
                  <a:lnTo>
                    <a:pt x="1676" y="562152"/>
                  </a:lnTo>
                  <a:close/>
                </a:path>
                <a:path w="3809" h="876300">
                  <a:moveTo>
                    <a:pt x="3606" y="730961"/>
                  </a:moveTo>
                  <a:lnTo>
                    <a:pt x="0" y="724814"/>
                  </a:lnTo>
                  <a:lnTo>
                    <a:pt x="0" y="876236"/>
                  </a:lnTo>
                  <a:lnTo>
                    <a:pt x="3606" y="873556"/>
                  </a:lnTo>
                  <a:lnTo>
                    <a:pt x="3606" y="730961"/>
                  </a:lnTo>
                  <a:close/>
                </a:path>
                <a:path w="3809" h="876300">
                  <a:moveTo>
                    <a:pt x="3606" y="400443"/>
                  </a:moveTo>
                  <a:lnTo>
                    <a:pt x="0" y="403479"/>
                  </a:lnTo>
                  <a:lnTo>
                    <a:pt x="0" y="561886"/>
                  </a:lnTo>
                  <a:lnTo>
                    <a:pt x="3606" y="561886"/>
                  </a:lnTo>
                  <a:lnTo>
                    <a:pt x="3606" y="400443"/>
                  </a:lnTo>
                  <a:close/>
                </a:path>
                <a:path w="3809" h="876300">
                  <a:moveTo>
                    <a:pt x="3606" y="469"/>
                  </a:moveTo>
                  <a:lnTo>
                    <a:pt x="0" y="0"/>
                  </a:lnTo>
                  <a:lnTo>
                    <a:pt x="0" y="31000"/>
                  </a:lnTo>
                  <a:lnTo>
                    <a:pt x="3606" y="31000"/>
                  </a:lnTo>
                  <a:lnTo>
                    <a:pt x="3606" y="469"/>
                  </a:lnTo>
                  <a:close/>
                </a:path>
              </a:pathLst>
            </a:custGeom>
            <a:solidFill>
              <a:srgbClr val="6D6C70"/>
            </a:solidFill>
          </p:spPr>
          <p:txBody>
            <a:bodyPr wrap="square" lIns="0" tIns="0" rIns="0" bIns="0" rtlCol="0"/>
            <a:lstStyle/>
            <a:p>
              <a:endParaRPr lang="fr-FR" noProof="0" dirty="0"/>
            </a:p>
          </p:txBody>
        </p:sp>
        <p:sp>
          <p:nvSpPr>
            <p:cNvPr id="8145" name="object 8145"/>
            <p:cNvSpPr/>
            <p:nvPr/>
          </p:nvSpPr>
          <p:spPr>
            <a:xfrm>
              <a:off x="9163615" y="5385709"/>
              <a:ext cx="3810" cy="876300"/>
            </a:xfrm>
            <a:custGeom>
              <a:avLst/>
              <a:gdLst/>
              <a:ahLst/>
              <a:cxnLst/>
              <a:rect l="l" t="t" r="r" b="b"/>
              <a:pathLst>
                <a:path w="3809" h="876300">
                  <a:moveTo>
                    <a:pt x="3602" y="795832"/>
                  </a:moveTo>
                  <a:lnTo>
                    <a:pt x="3602" y="873557"/>
                  </a:lnTo>
                </a:path>
                <a:path w="3809" h="876300">
                  <a:moveTo>
                    <a:pt x="0" y="876237"/>
                  </a:moveTo>
                  <a:lnTo>
                    <a:pt x="0" y="795832"/>
                  </a:lnTo>
                </a:path>
                <a:path w="3809" h="876300">
                  <a:moveTo>
                    <a:pt x="3602" y="730954"/>
                  </a:moveTo>
                  <a:lnTo>
                    <a:pt x="3602" y="795832"/>
                  </a:lnTo>
                </a:path>
                <a:path w="3809" h="876300">
                  <a:moveTo>
                    <a:pt x="0" y="795832"/>
                  </a:moveTo>
                  <a:lnTo>
                    <a:pt x="0" y="724819"/>
                  </a:lnTo>
                </a:path>
                <a:path w="3809" h="876300">
                  <a:moveTo>
                    <a:pt x="3602" y="522782"/>
                  </a:moveTo>
                  <a:lnTo>
                    <a:pt x="3602" y="561885"/>
                  </a:lnTo>
                </a:path>
                <a:path w="3809" h="876300">
                  <a:moveTo>
                    <a:pt x="0" y="565272"/>
                  </a:moveTo>
                  <a:lnTo>
                    <a:pt x="0" y="522782"/>
                  </a:lnTo>
                </a:path>
                <a:path w="3809" h="876300">
                  <a:moveTo>
                    <a:pt x="3602" y="475"/>
                  </a:moveTo>
                  <a:lnTo>
                    <a:pt x="3602" y="31503"/>
                  </a:lnTo>
                </a:path>
                <a:path w="3809" h="876300">
                  <a:moveTo>
                    <a:pt x="3602" y="400444"/>
                  </a:moveTo>
                  <a:lnTo>
                    <a:pt x="3602" y="522782"/>
                  </a:lnTo>
                </a:path>
                <a:path w="3809" h="876300">
                  <a:moveTo>
                    <a:pt x="0" y="522782"/>
                  </a:moveTo>
                  <a:lnTo>
                    <a:pt x="0" y="403477"/>
                  </a:lnTo>
                </a:path>
                <a:path w="3809" h="876300">
                  <a:moveTo>
                    <a:pt x="0" y="30993"/>
                  </a:moveTo>
                  <a:lnTo>
                    <a:pt x="0" y="0"/>
                  </a:lnTo>
                </a:path>
              </a:pathLst>
            </a:custGeom>
            <a:ln w="3175">
              <a:solidFill>
                <a:srgbClr val="6D6C70"/>
              </a:solidFill>
            </a:ln>
          </p:spPr>
          <p:txBody>
            <a:bodyPr wrap="square" lIns="0" tIns="0" rIns="0" bIns="0" rtlCol="0"/>
            <a:lstStyle/>
            <a:p>
              <a:endParaRPr lang="fr-FR" noProof="0" dirty="0"/>
            </a:p>
          </p:txBody>
        </p:sp>
        <p:sp>
          <p:nvSpPr>
            <p:cNvPr id="8146" name="object 8146"/>
            <p:cNvSpPr/>
            <p:nvPr/>
          </p:nvSpPr>
          <p:spPr>
            <a:xfrm>
              <a:off x="9167216" y="5386412"/>
              <a:ext cx="1905" cy="873125"/>
            </a:xfrm>
            <a:custGeom>
              <a:avLst/>
              <a:gdLst/>
              <a:ahLst/>
              <a:cxnLst/>
              <a:rect l="l" t="t" r="r" b="b"/>
              <a:pathLst>
                <a:path w="1904" h="873125">
                  <a:moveTo>
                    <a:pt x="1676" y="733120"/>
                  </a:moveTo>
                  <a:lnTo>
                    <a:pt x="0" y="730262"/>
                  </a:lnTo>
                  <a:lnTo>
                    <a:pt x="0" y="872858"/>
                  </a:lnTo>
                  <a:lnTo>
                    <a:pt x="1676" y="871613"/>
                  </a:lnTo>
                  <a:lnTo>
                    <a:pt x="1676" y="733120"/>
                  </a:lnTo>
                  <a:close/>
                </a:path>
                <a:path w="1904" h="873125">
                  <a:moveTo>
                    <a:pt x="1676" y="398335"/>
                  </a:moveTo>
                  <a:lnTo>
                    <a:pt x="0" y="399745"/>
                  </a:lnTo>
                  <a:lnTo>
                    <a:pt x="0" y="560959"/>
                  </a:lnTo>
                  <a:lnTo>
                    <a:pt x="1676" y="560959"/>
                  </a:lnTo>
                  <a:lnTo>
                    <a:pt x="1676" y="398335"/>
                  </a:lnTo>
                  <a:close/>
                </a:path>
                <a:path w="1904" h="873125">
                  <a:moveTo>
                    <a:pt x="1676" y="0"/>
                  </a:moveTo>
                  <a:lnTo>
                    <a:pt x="0" y="0"/>
                  </a:lnTo>
                  <a:lnTo>
                    <a:pt x="0" y="30810"/>
                  </a:lnTo>
                  <a:lnTo>
                    <a:pt x="1676" y="30810"/>
                  </a:lnTo>
                  <a:lnTo>
                    <a:pt x="1676" y="0"/>
                  </a:lnTo>
                  <a:close/>
                </a:path>
              </a:pathLst>
            </a:custGeom>
            <a:solidFill>
              <a:srgbClr val="6D6C70"/>
            </a:solidFill>
          </p:spPr>
          <p:txBody>
            <a:bodyPr wrap="square" lIns="0" tIns="0" rIns="0" bIns="0" rtlCol="0"/>
            <a:lstStyle/>
            <a:p>
              <a:endParaRPr lang="fr-FR" noProof="0" dirty="0"/>
            </a:p>
          </p:txBody>
        </p:sp>
        <p:sp>
          <p:nvSpPr>
            <p:cNvPr id="8147" name="object 8147"/>
            <p:cNvSpPr/>
            <p:nvPr/>
          </p:nvSpPr>
          <p:spPr>
            <a:xfrm>
              <a:off x="9167218" y="5386184"/>
              <a:ext cx="1905" cy="873125"/>
            </a:xfrm>
            <a:custGeom>
              <a:avLst/>
              <a:gdLst/>
              <a:ahLst/>
              <a:cxnLst/>
              <a:rect l="l" t="t" r="r" b="b"/>
              <a:pathLst>
                <a:path w="1904" h="873125">
                  <a:moveTo>
                    <a:pt x="1681" y="795357"/>
                  </a:moveTo>
                  <a:lnTo>
                    <a:pt x="1681" y="871832"/>
                  </a:lnTo>
                </a:path>
                <a:path w="1904" h="873125">
                  <a:moveTo>
                    <a:pt x="0" y="873082"/>
                  </a:moveTo>
                  <a:lnTo>
                    <a:pt x="0" y="795357"/>
                  </a:lnTo>
                </a:path>
                <a:path w="1904" h="873125">
                  <a:moveTo>
                    <a:pt x="1681" y="733342"/>
                  </a:moveTo>
                  <a:lnTo>
                    <a:pt x="1681" y="795357"/>
                  </a:lnTo>
                </a:path>
                <a:path w="1904" h="873125">
                  <a:moveTo>
                    <a:pt x="0" y="795357"/>
                  </a:moveTo>
                  <a:lnTo>
                    <a:pt x="0" y="730479"/>
                  </a:lnTo>
                </a:path>
                <a:path w="1904" h="873125">
                  <a:moveTo>
                    <a:pt x="1681" y="522307"/>
                  </a:moveTo>
                  <a:lnTo>
                    <a:pt x="1681" y="561176"/>
                  </a:lnTo>
                </a:path>
                <a:path w="1904" h="873125">
                  <a:moveTo>
                    <a:pt x="0" y="561410"/>
                  </a:moveTo>
                  <a:lnTo>
                    <a:pt x="0" y="522307"/>
                  </a:lnTo>
                </a:path>
                <a:path w="1904" h="873125">
                  <a:moveTo>
                    <a:pt x="1681" y="221"/>
                  </a:moveTo>
                  <a:lnTo>
                    <a:pt x="1681" y="31243"/>
                  </a:lnTo>
                </a:path>
                <a:path w="1904" h="873125">
                  <a:moveTo>
                    <a:pt x="1681" y="398554"/>
                  </a:moveTo>
                  <a:lnTo>
                    <a:pt x="1681" y="522307"/>
                  </a:lnTo>
                </a:path>
                <a:path w="1904" h="873125">
                  <a:moveTo>
                    <a:pt x="0" y="522307"/>
                  </a:moveTo>
                  <a:lnTo>
                    <a:pt x="0" y="399969"/>
                  </a:lnTo>
                </a:path>
                <a:path w="1904" h="873125">
                  <a:moveTo>
                    <a:pt x="0" y="31028"/>
                  </a:moveTo>
                  <a:lnTo>
                    <a:pt x="0" y="0"/>
                  </a:lnTo>
                </a:path>
              </a:pathLst>
            </a:custGeom>
            <a:ln w="3175">
              <a:solidFill>
                <a:srgbClr val="6D6C70"/>
              </a:solidFill>
            </a:ln>
          </p:spPr>
          <p:txBody>
            <a:bodyPr wrap="square" lIns="0" tIns="0" rIns="0" bIns="0" rtlCol="0"/>
            <a:lstStyle/>
            <a:p>
              <a:endParaRPr lang="fr-FR" noProof="0" dirty="0"/>
            </a:p>
          </p:txBody>
        </p:sp>
        <p:sp>
          <p:nvSpPr>
            <p:cNvPr id="8148" name="object 8148"/>
            <p:cNvSpPr/>
            <p:nvPr/>
          </p:nvSpPr>
          <p:spPr>
            <a:xfrm>
              <a:off x="9168892" y="5386958"/>
              <a:ext cx="3810" cy="871219"/>
            </a:xfrm>
            <a:custGeom>
              <a:avLst/>
              <a:gdLst/>
              <a:ahLst/>
              <a:cxnLst/>
              <a:rect l="l" t="t" r="r" b="b"/>
              <a:pathLst>
                <a:path w="3809" h="871220">
                  <a:moveTo>
                    <a:pt x="3606" y="738708"/>
                  </a:moveTo>
                  <a:lnTo>
                    <a:pt x="0" y="732574"/>
                  </a:lnTo>
                  <a:lnTo>
                    <a:pt x="0" y="871067"/>
                  </a:lnTo>
                  <a:lnTo>
                    <a:pt x="3606" y="868387"/>
                  </a:lnTo>
                  <a:lnTo>
                    <a:pt x="3606" y="738708"/>
                  </a:lnTo>
                  <a:close/>
                </a:path>
                <a:path w="3809" h="871220">
                  <a:moveTo>
                    <a:pt x="3606" y="394754"/>
                  </a:moveTo>
                  <a:lnTo>
                    <a:pt x="0" y="397789"/>
                  </a:lnTo>
                  <a:lnTo>
                    <a:pt x="0" y="560412"/>
                  </a:lnTo>
                  <a:lnTo>
                    <a:pt x="3606" y="559904"/>
                  </a:lnTo>
                  <a:lnTo>
                    <a:pt x="3606" y="394754"/>
                  </a:lnTo>
                  <a:close/>
                </a:path>
                <a:path w="3809" h="871220">
                  <a:moveTo>
                    <a:pt x="3606" y="0"/>
                  </a:moveTo>
                  <a:lnTo>
                    <a:pt x="0" y="0"/>
                  </a:lnTo>
                  <a:lnTo>
                    <a:pt x="0" y="30480"/>
                  </a:lnTo>
                  <a:lnTo>
                    <a:pt x="3606" y="30937"/>
                  </a:lnTo>
                  <a:lnTo>
                    <a:pt x="3606" y="0"/>
                  </a:lnTo>
                  <a:close/>
                </a:path>
              </a:pathLst>
            </a:custGeom>
            <a:solidFill>
              <a:srgbClr val="6D6C70"/>
            </a:solidFill>
          </p:spPr>
          <p:txBody>
            <a:bodyPr wrap="square" lIns="0" tIns="0" rIns="0" bIns="0" rtlCol="0"/>
            <a:lstStyle/>
            <a:p>
              <a:endParaRPr lang="fr-FR" noProof="0" dirty="0"/>
            </a:p>
          </p:txBody>
        </p:sp>
        <p:sp>
          <p:nvSpPr>
            <p:cNvPr id="8149" name="object 8149"/>
            <p:cNvSpPr/>
            <p:nvPr/>
          </p:nvSpPr>
          <p:spPr>
            <a:xfrm>
              <a:off x="9168899" y="5386405"/>
              <a:ext cx="3810" cy="871855"/>
            </a:xfrm>
            <a:custGeom>
              <a:avLst/>
              <a:gdLst/>
              <a:ahLst/>
              <a:cxnLst/>
              <a:rect l="l" t="t" r="r" b="b"/>
              <a:pathLst>
                <a:path w="3809" h="871854">
                  <a:moveTo>
                    <a:pt x="3602" y="795136"/>
                  </a:moveTo>
                  <a:lnTo>
                    <a:pt x="3602" y="868931"/>
                  </a:lnTo>
                </a:path>
                <a:path w="3809" h="871854">
                  <a:moveTo>
                    <a:pt x="0" y="871610"/>
                  </a:moveTo>
                  <a:lnTo>
                    <a:pt x="0" y="795136"/>
                  </a:lnTo>
                </a:path>
                <a:path w="3809" h="871854">
                  <a:moveTo>
                    <a:pt x="3602" y="739256"/>
                  </a:moveTo>
                  <a:lnTo>
                    <a:pt x="3602" y="795136"/>
                  </a:lnTo>
                </a:path>
                <a:path w="3809" h="871854">
                  <a:moveTo>
                    <a:pt x="0" y="795136"/>
                  </a:moveTo>
                  <a:lnTo>
                    <a:pt x="0" y="733121"/>
                  </a:lnTo>
                </a:path>
                <a:path w="3809" h="871854">
                  <a:moveTo>
                    <a:pt x="3602" y="522086"/>
                  </a:moveTo>
                  <a:lnTo>
                    <a:pt x="3602" y="560453"/>
                  </a:lnTo>
                </a:path>
                <a:path w="3809" h="871854">
                  <a:moveTo>
                    <a:pt x="0" y="560954"/>
                  </a:moveTo>
                  <a:lnTo>
                    <a:pt x="0" y="522086"/>
                  </a:lnTo>
                </a:path>
                <a:path w="3809" h="871854">
                  <a:moveTo>
                    <a:pt x="3602" y="546"/>
                  </a:moveTo>
                  <a:lnTo>
                    <a:pt x="3602" y="31483"/>
                  </a:lnTo>
                </a:path>
                <a:path w="3809" h="871854">
                  <a:moveTo>
                    <a:pt x="3602" y="395300"/>
                  </a:moveTo>
                  <a:lnTo>
                    <a:pt x="3602" y="522086"/>
                  </a:lnTo>
                </a:path>
                <a:path w="3809" h="871854">
                  <a:moveTo>
                    <a:pt x="0" y="522086"/>
                  </a:moveTo>
                  <a:lnTo>
                    <a:pt x="0" y="398333"/>
                  </a:lnTo>
                </a:path>
                <a:path w="3809" h="871854">
                  <a:moveTo>
                    <a:pt x="0" y="31022"/>
                  </a:moveTo>
                  <a:lnTo>
                    <a:pt x="0" y="0"/>
                  </a:lnTo>
                </a:path>
              </a:pathLst>
            </a:custGeom>
            <a:ln w="3175">
              <a:solidFill>
                <a:srgbClr val="6D6C70"/>
              </a:solidFill>
            </a:ln>
          </p:spPr>
          <p:txBody>
            <a:bodyPr wrap="square" lIns="0" tIns="0" rIns="0" bIns="0" rtlCol="0"/>
            <a:lstStyle/>
            <a:p>
              <a:endParaRPr lang="fr-FR" noProof="0" dirty="0"/>
            </a:p>
          </p:txBody>
        </p:sp>
        <p:sp>
          <p:nvSpPr>
            <p:cNvPr id="8150" name="object 8150"/>
            <p:cNvSpPr/>
            <p:nvPr/>
          </p:nvSpPr>
          <p:spPr>
            <a:xfrm>
              <a:off x="9172502" y="5386951"/>
              <a:ext cx="3810" cy="868680"/>
            </a:xfrm>
            <a:custGeom>
              <a:avLst/>
              <a:gdLst/>
              <a:ahLst/>
              <a:cxnLst/>
              <a:rect l="l" t="t" r="r" b="b"/>
              <a:pathLst>
                <a:path w="3809" h="868679">
                  <a:moveTo>
                    <a:pt x="3602" y="718390"/>
                  </a:moveTo>
                  <a:lnTo>
                    <a:pt x="0" y="738710"/>
                  </a:lnTo>
                  <a:lnTo>
                    <a:pt x="0" y="868385"/>
                  </a:lnTo>
                  <a:lnTo>
                    <a:pt x="3602" y="865706"/>
                  </a:lnTo>
                  <a:lnTo>
                    <a:pt x="3602" y="718390"/>
                  </a:lnTo>
                  <a:close/>
                </a:path>
                <a:path w="3809" h="868679">
                  <a:moveTo>
                    <a:pt x="3602" y="559640"/>
                  </a:moveTo>
                  <a:lnTo>
                    <a:pt x="1921" y="559640"/>
                  </a:lnTo>
                  <a:lnTo>
                    <a:pt x="3602" y="564720"/>
                  </a:lnTo>
                  <a:lnTo>
                    <a:pt x="3602" y="559640"/>
                  </a:lnTo>
                  <a:close/>
                </a:path>
                <a:path w="3809" h="868679">
                  <a:moveTo>
                    <a:pt x="3602" y="391722"/>
                  </a:moveTo>
                  <a:lnTo>
                    <a:pt x="0" y="394754"/>
                  </a:lnTo>
                  <a:lnTo>
                    <a:pt x="0" y="559907"/>
                  </a:lnTo>
                  <a:lnTo>
                    <a:pt x="2010" y="559907"/>
                  </a:lnTo>
                  <a:lnTo>
                    <a:pt x="1921" y="559640"/>
                  </a:lnTo>
                  <a:lnTo>
                    <a:pt x="3602" y="559640"/>
                  </a:lnTo>
                  <a:lnTo>
                    <a:pt x="3602" y="391722"/>
                  </a:lnTo>
                  <a:close/>
                </a:path>
                <a:path w="3809" h="868679">
                  <a:moveTo>
                    <a:pt x="0" y="0"/>
                  </a:moveTo>
                  <a:lnTo>
                    <a:pt x="0" y="30937"/>
                  </a:lnTo>
                  <a:lnTo>
                    <a:pt x="3602" y="31399"/>
                  </a:lnTo>
                  <a:lnTo>
                    <a:pt x="3602" y="569"/>
                  </a:lnTo>
                  <a:lnTo>
                    <a:pt x="0" y="0"/>
                  </a:lnTo>
                  <a:close/>
                </a:path>
              </a:pathLst>
            </a:custGeom>
            <a:solidFill>
              <a:srgbClr val="6D6C70"/>
            </a:solidFill>
          </p:spPr>
          <p:txBody>
            <a:bodyPr wrap="square" lIns="0" tIns="0" rIns="0" bIns="0" rtlCol="0"/>
            <a:lstStyle/>
            <a:p>
              <a:endParaRPr lang="fr-FR" noProof="0" dirty="0"/>
            </a:p>
          </p:txBody>
        </p:sp>
        <p:sp>
          <p:nvSpPr>
            <p:cNvPr id="8151" name="object 8151"/>
            <p:cNvSpPr/>
            <p:nvPr/>
          </p:nvSpPr>
          <p:spPr>
            <a:xfrm>
              <a:off x="9172502" y="5386951"/>
              <a:ext cx="3810" cy="868680"/>
            </a:xfrm>
            <a:custGeom>
              <a:avLst/>
              <a:gdLst/>
              <a:ahLst/>
              <a:cxnLst/>
              <a:rect l="l" t="t" r="r" b="b"/>
              <a:pathLst>
                <a:path w="3809" h="868679">
                  <a:moveTo>
                    <a:pt x="3602" y="794590"/>
                  </a:moveTo>
                  <a:lnTo>
                    <a:pt x="3602" y="865706"/>
                  </a:lnTo>
                </a:path>
                <a:path w="3809" h="868679">
                  <a:moveTo>
                    <a:pt x="0" y="868385"/>
                  </a:moveTo>
                  <a:lnTo>
                    <a:pt x="0" y="794590"/>
                  </a:lnTo>
                </a:path>
                <a:path w="3809" h="868679">
                  <a:moveTo>
                    <a:pt x="3602" y="738710"/>
                  </a:moveTo>
                  <a:lnTo>
                    <a:pt x="3602" y="794590"/>
                  </a:lnTo>
                </a:path>
                <a:path w="3809" h="868679">
                  <a:moveTo>
                    <a:pt x="0" y="794590"/>
                  </a:moveTo>
                  <a:lnTo>
                    <a:pt x="0" y="738710"/>
                  </a:lnTo>
                </a:path>
                <a:path w="3809" h="868679">
                  <a:moveTo>
                    <a:pt x="3602" y="559640"/>
                  </a:moveTo>
                  <a:lnTo>
                    <a:pt x="3602" y="564720"/>
                  </a:lnTo>
                </a:path>
                <a:path w="3809" h="868679">
                  <a:moveTo>
                    <a:pt x="3602" y="718390"/>
                  </a:moveTo>
                  <a:lnTo>
                    <a:pt x="3602" y="738710"/>
                  </a:lnTo>
                </a:path>
                <a:path w="3809" h="868679">
                  <a:moveTo>
                    <a:pt x="3602" y="521540"/>
                  </a:moveTo>
                  <a:lnTo>
                    <a:pt x="3602" y="559640"/>
                  </a:lnTo>
                </a:path>
                <a:path w="3809" h="868679">
                  <a:moveTo>
                    <a:pt x="0" y="559907"/>
                  </a:moveTo>
                  <a:lnTo>
                    <a:pt x="0" y="521540"/>
                  </a:lnTo>
                </a:path>
                <a:path w="3809" h="868679">
                  <a:moveTo>
                    <a:pt x="3602" y="569"/>
                  </a:moveTo>
                  <a:lnTo>
                    <a:pt x="3602" y="31399"/>
                  </a:lnTo>
                </a:path>
                <a:path w="3809" h="868679">
                  <a:moveTo>
                    <a:pt x="3602" y="391722"/>
                  </a:moveTo>
                  <a:lnTo>
                    <a:pt x="3602" y="521540"/>
                  </a:lnTo>
                </a:path>
                <a:path w="3809" h="868679">
                  <a:moveTo>
                    <a:pt x="0" y="521540"/>
                  </a:moveTo>
                  <a:lnTo>
                    <a:pt x="0" y="394754"/>
                  </a:lnTo>
                </a:path>
                <a:path w="3809" h="868679">
                  <a:moveTo>
                    <a:pt x="0" y="30937"/>
                  </a:moveTo>
                  <a:lnTo>
                    <a:pt x="0" y="0"/>
                  </a:lnTo>
                </a:path>
              </a:pathLst>
            </a:custGeom>
            <a:ln w="3175">
              <a:solidFill>
                <a:srgbClr val="6D6C70"/>
              </a:solidFill>
            </a:ln>
          </p:spPr>
          <p:txBody>
            <a:bodyPr wrap="square" lIns="0" tIns="0" rIns="0" bIns="0" rtlCol="0"/>
            <a:lstStyle/>
            <a:p>
              <a:endParaRPr lang="fr-FR" noProof="0" dirty="0"/>
            </a:p>
          </p:txBody>
        </p:sp>
        <p:sp>
          <p:nvSpPr>
            <p:cNvPr id="8152" name="object 8152"/>
            <p:cNvSpPr/>
            <p:nvPr/>
          </p:nvSpPr>
          <p:spPr>
            <a:xfrm>
              <a:off x="9176105" y="5387835"/>
              <a:ext cx="2540" cy="864869"/>
            </a:xfrm>
            <a:custGeom>
              <a:avLst/>
              <a:gdLst/>
              <a:ahLst/>
              <a:cxnLst/>
              <a:rect l="l" t="t" r="r" b="b"/>
              <a:pathLst>
                <a:path w="2540" h="864870">
                  <a:moveTo>
                    <a:pt x="1917" y="706678"/>
                  </a:moveTo>
                  <a:lnTo>
                    <a:pt x="0" y="717511"/>
                  </a:lnTo>
                  <a:lnTo>
                    <a:pt x="0" y="864831"/>
                  </a:lnTo>
                  <a:lnTo>
                    <a:pt x="1917" y="863396"/>
                  </a:lnTo>
                  <a:lnTo>
                    <a:pt x="1917" y="706678"/>
                  </a:lnTo>
                  <a:close/>
                </a:path>
                <a:path w="2540" h="864870">
                  <a:moveTo>
                    <a:pt x="1917" y="389229"/>
                  </a:moveTo>
                  <a:lnTo>
                    <a:pt x="0" y="390842"/>
                  </a:lnTo>
                  <a:lnTo>
                    <a:pt x="0" y="563841"/>
                  </a:lnTo>
                  <a:lnTo>
                    <a:pt x="1917" y="563841"/>
                  </a:lnTo>
                  <a:lnTo>
                    <a:pt x="1917" y="389229"/>
                  </a:lnTo>
                  <a:close/>
                </a:path>
                <a:path w="2540" h="864870">
                  <a:moveTo>
                    <a:pt x="1917" y="0"/>
                  </a:moveTo>
                  <a:lnTo>
                    <a:pt x="0" y="0"/>
                  </a:lnTo>
                  <a:lnTo>
                    <a:pt x="0" y="30518"/>
                  </a:lnTo>
                  <a:lnTo>
                    <a:pt x="1917" y="30518"/>
                  </a:lnTo>
                  <a:lnTo>
                    <a:pt x="1917" y="0"/>
                  </a:lnTo>
                  <a:close/>
                </a:path>
              </a:pathLst>
            </a:custGeom>
            <a:solidFill>
              <a:srgbClr val="6C6C70"/>
            </a:solidFill>
          </p:spPr>
          <p:txBody>
            <a:bodyPr wrap="square" lIns="0" tIns="0" rIns="0" bIns="0" rtlCol="0"/>
            <a:lstStyle/>
            <a:p>
              <a:endParaRPr lang="fr-FR" noProof="0" dirty="0"/>
            </a:p>
          </p:txBody>
        </p:sp>
        <p:sp>
          <p:nvSpPr>
            <p:cNvPr id="8153" name="object 8153"/>
            <p:cNvSpPr/>
            <p:nvPr/>
          </p:nvSpPr>
          <p:spPr>
            <a:xfrm>
              <a:off x="9176105" y="5387521"/>
              <a:ext cx="2540" cy="865505"/>
            </a:xfrm>
            <a:custGeom>
              <a:avLst/>
              <a:gdLst/>
              <a:ahLst/>
              <a:cxnLst/>
              <a:rect l="l" t="t" r="r" b="b"/>
              <a:pathLst>
                <a:path w="2540" h="865504">
                  <a:moveTo>
                    <a:pt x="1921" y="794021"/>
                  </a:moveTo>
                  <a:lnTo>
                    <a:pt x="1921" y="863708"/>
                  </a:lnTo>
                </a:path>
                <a:path w="2540" h="865504">
                  <a:moveTo>
                    <a:pt x="0" y="865137"/>
                  </a:moveTo>
                  <a:lnTo>
                    <a:pt x="0" y="794021"/>
                  </a:lnTo>
                </a:path>
                <a:path w="2540" h="865504">
                  <a:moveTo>
                    <a:pt x="1921" y="738141"/>
                  </a:moveTo>
                  <a:lnTo>
                    <a:pt x="1921" y="794021"/>
                  </a:lnTo>
                </a:path>
                <a:path w="2540" h="865504">
                  <a:moveTo>
                    <a:pt x="0" y="794021"/>
                  </a:moveTo>
                  <a:lnTo>
                    <a:pt x="0" y="738141"/>
                  </a:lnTo>
                </a:path>
                <a:path w="2540" h="865504">
                  <a:moveTo>
                    <a:pt x="1921" y="559071"/>
                  </a:moveTo>
                  <a:lnTo>
                    <a:pt x="1921" y="564151"/>
                  </a:lnTo>
                </a:path>
                <a:path w="2540" h="865504">
                  <a:moveTo>
                    <a:pt x="1921" y="706983"/>
                  </a:moveTo>
                  <a:lnTo>
                    <a:pt x="1921" y="738141"/>
                  </a:lnTo>
                </a:path>
                <a:path w="2540" h="865504">
                  <a:moveTo>
                    <a:pt x="0" y="738141"/>
                  </a:moveTo>
                  <a:lnTo>
                    <a:pt x="0" y="717821"/>
                  </a:lnTo>
                </a:path>
                <a:path w="2540" h="865504">
                  <a:moveTo>
                    <a:pt x="0" y="564151"/>
                  </a:moveTo>
                  <a:lnTo>
                    <a:pt x="0" y="559071"/>
                  </a:lnTo>
                </a:path>
                <a:path w="2540" h="865504">
                  <a:moveTo>
                    <a:pt x="1921" y="520971"/>
                  </a:moveTo>
                  <a:lnTo>
                    <a:pt x="1921" y="559071"/>
                  </a:lnTo>
                </a:path>
                <a:path w="2540" h="865504">
                  <a:moveTo>
                    <a:pt x="0" y="559071"/>
                  </a:moveTo>
                  <a:lnTo>
                    <a:pt x="0" y="520971"/>
                  </a:lnTo>
                </a:path>
                <a:path w="2540" h="865504">
                  <a:moveTo>
                    <a:pt x="1921" y="303"/>
                  </a:moveTo>
                  <a:lnTo>
                    <a:pt x="1921" y="31076"/>
                  </a:lnTo>
                </a:path>
                <a:path w="2540" h="865504">
                  <a:moveTo>
                    <a:pt x="1921" y="389536"/>
                  </a:moveTo>
                  <a:lnTo>
                    <a:pt x="1921" y="520971"/>
                  </a:lnTo>
                </a:path>
                <a:path w="2540" h="865504">
                  <a:moveTo>
                    <a:pt x="0" y="520971"/>
                  </a:moveTo>
                  <a:lnTo>
                    <a:pt x="0" y="391153"/>
                  </a:lnTo>
                </a:path>
                <a:path w="2540" h="865504">
                  <a:moveTo>
                    <a:pt x="0" y="30830"/>
                  </a:moveTo>
                  <a:lnTo>
                    <a:pt x="0" y="0"/>
                  </a:lnTo>
                </a:path>
              </a:pathLst>
            </a:custGeom>
            <a:ln w="3175">
              <a:solidFill>
                <a:srgbClr val="6C6C70"/>
              </a:solidFill>
            </a:ln>
          </p:spPr>
          <p:txBody>
            <a:bodyPr wrap="square" lIns="0" tIns="0" rIns="0" bIns="0" rtlCol="0"/>
            <a:lstStyle/>
            <a:p>
              <a:endParaRPr lang="fr-FR" noProof="0" dirty="0"/>
            </a:p>
          </p:txBody>
        </p:sp>
        <p:sp>
          <p:nvSpPr>
            <p:cNvPr id="8154" name="object 8154"/>
            <p:cNvSpPr/>
            <p:nvPr/>
          </p:nvSpPr>
          <p:spPr>
            <a:xfrm>
              <a:off x="9178023" y="5387835"/>
              <a:ext cx="3810" cy="863600"/>
            </a:xfrm>
            <a:custGeom>
              <a:avLst/>
              <a:gdLst/>
              <a:ahLst/>
              <a:cxnLst/>
              <a:rect l="l" t="t" r="r" b="b"/>
              <a:pathLst>
                <a:path w="3809" h="863600">
                  <a:moveTo>
                    <a:pt x="3606" y="589495"/>
                  </a:moveTo>
                  <a:lnTo>
                    <a:pt x="3086" y="589495"/>
                  </a:lnTo>
                  <a:lnTo>
                    <a:pt x="3086" y="604393"/>
                  </a:lnTo>
                  <a:lnTo>
                    <a:pt x="2565" y="604393"/>
                  </a:lnTo>
                  <a:lnTo>
                    <a:pt x="2565" y="653630"/>
                  </a:lnTo>
                  <a:lnTo>
                    <a:pt x="1892" y="653630"/>
                  </a:lnTo>
                  <a:lnTo>
                    <a:pt x="1892" y="699439"/>
                  </a:lnTo>
                  <a:lnTo>
                    <a:pt x="673" y="699439"/>
                  </a:lnTo>
                  <a:lnTo>
                    <a:pt x="673" y="706310"/>
                  </a:lnTo>
                  <a:lnTo>
                    <a:pt x="0" y="706310"/>
                  </a:lnTo>
                  <a:lnTo>
                    <a:pt x="0" y="860920"/>
                  </a:lnTo>
                  <a:lnTo>
                    <a:pt x="0" y="863206"/>
                  </a:lnTo>
                  <a:lnTo>
                    <a:pt x="1803" y="863206"/>
                  </a:lnTo>
                  <a:lnTo>
                    <a:pt x="1803" y="860920"/>
                  </a:lnTo>
                  <a:lnTo>
                    <a:pt x="3606" y="860920"/>
                  </a:lnTo>
                  <a:lnTo>
                    <a:pt x="3606" y="706310"/>
                  </a:lnTo>
                  <a:lnTo>
                    <a:pt x="3606" y="699439"/>
                  </a:lnTo>
                  <a:lnTo>
                    <a:pt x="3606" y="653630"/>
                  </a:lnTo>
                  <a:lnTo>
                    <a:pt x="3606" y="604393"/>
                  </a:lnTo>
                  <a:lnTo>
                    <a:pt x="3606" y="589495"/>
                  </a:lnTo>
                  <a:close/>
                </a:path>
                <a:path w="3809" h="863600">
                  <a:moveTo>
                    <a:pt x="3606" y="386194"/>
                  </a:moveTo>
                  <a:lnTo>
                    <a:pt x="0" y="389229"/>
                  </a:lnTo>
                  <a:lnTo>
                    <a:pt x="0" y="563841"/>
                  </a:lnTo>
                  <a:lnTo>
                    <a:pt x="3606" y="563841"/>
                  </a:lnTo>
                  <a:lnTo>
                    <a:pt x="3606" y="386194"/>
                  </a:lnTo>
                  <a:close/>
                </a:path>
                <a:path w="3809" h="863600">
                  <a:moveTo>
                    <a:pt x="3606" y="558"/>
                  </a:moveTo>
                  <a:lnTo>
                    <a:pt x="0" y="0"/>
                  </a:lnTo>
                  <a:lnTo>
                    <a:pt x="0" y="30772"/>
                  </a:lnTo>
                  <a:lnTo>
                    <a:pt x="3606" y="31229"/>
                  </a:lnTo>
                  <a:lnTo>
                    <a:pt x="3606" y="558"/>
                  </a:lnTo>
                  <a:close/>
                </a:path>
              </a:pathLst>
            </a:custGeom>
            <a:solidFill>
              <a:srgbClr val="6C6C70"/>
            </a:solidFill>
          </p:spPr>
          <p:txBody>
            <a:bodyPr wrap="square" lIns="0" tIns="0" rIns="0" bIns="0" rtlCol="0"/>
            <a:lstStyle/>
            <a:p>
              <a:endParaRPr lang="fr-FR" noProof="0" dirty="0"/>
            </a:p>
          </p:txBody>
        </p:sp>
        <p:sp>
          <p:nvSpPr>
            <p:cNvPr id="8155" name="object 8155"/>
            <p:cNvSpPr/>
            <p:nvPr/>
          </p:nvSpPr>
          <p:spPr>
            <a:xfrm>
              <a:off x="9178027" y="5387824"/>
              <a:ext cx="3810" cy="863600"/>
            </a:xfrm>
            <a:custGeom>
              <a:avLst/>
              <a:gdLst/>
              <a:ahLst/>
              <a:cxnLst/>
              <a:rect l="l" t="t" r="r" b="b"/>
              <a:pathLst>
                <a:path w="3809" h="863600">
                  <a:moveTo>
                    <a:pt x="3602" y="793717"/>
                  </a:moveTo>
                  <a:lnTo>
                    <a:pt x="3602" y="860725"/>
                  </a:lnTo>
                </a:path>
                <a:path w="3809" h="863600">
                  <a:moveTo>
                    <a:pt x="0" y="863404"/>
                  </a:moveTo>
                  <a:lnTo>
                    <a:pt x="0" y="793717"/>
                  </a:lnTo>
                </a:path>
                <a:path w="3809" h="863600">
                  <a:moveTo>
                    <a:pt x="3602" y="737837"/>
                  </a:moveTo>
                  <a:lnTo>
                    <a:pt x="3602" y="793717"/>
                  </a:lnTo>
                </a:path>
                <a:path w="3809" h="863600">
                  <a:moveTo>
                    <a:pt x="0" y="793717"/>
                  </a:moveTo>
                  <a:lnTo>
                    <a:pt x="0" y="737837"/>
                  </a:lnTo>
                </a:path>
                <a:path w="3809" h="863600">
                  <a:moveTo>
                    <a:pt x="3602" y="558767"/>
                  </a:moveTo>
                  <a:lnTo>
                    <a:pt x="3602" y="563847"/>
                  </a:lnTo>
                </a:path>
                <a:path w="3809" h="863600">
                  <a:moveTo>
                    <a:pt x="3602" y="589134"/>
                  </a:moveTo>
                  <a:lnTo>
                    <a:pt x="3602" y="737837"/>
                  </a:lnTo>
                </a:path>
                <a:path w="3809" h="863600">
                  <a:moveTo>
                    <a:pt x="0" y="737837"/>
                  </a:moveTo>
                  <a:lnTo>
                    <a:pt x="0" y="706680"/>
                  </a:lnTo>
                </a:path>
                <a:path w="3809" h="863600">
                  <a:moveTo>
                    <a:pt x="0" y="563847"/>
                  </a:moveTo>
                  <a:lnTo>
                    <a:pt x="0" y="558767"/>
                  </a:lnTo>
                </a:path>
                <a:path w="3809" h="863600">
                  <a:moveTo>
                    <a:pt x="3602" y="520667"/>
                  </a:moveTo>
                  <a:lnTo>
                    <a:pt x="3602" y="558767"/>
                  </a:lnTo>
                </a:path>
                <a:path w="3809" h="863600">
                  <a:moveTo>
                    <a:pt x="0" y="558767"/>
                  </a:moveTo>
                  <a:lnTo>
                    <a:pt x="0" y="520667"/>
                  </a:lnTo>
                </a:path>
                <a:path w="3809" h="863600">
                  <a:moveTo>
                    <a:pt x="3602" y="569"/>
                  </a:moveTo>
                  <a:lnTo>
                    <a:pt x="3602" y="31234"/>
                  </a:lnTo>
                </a:path>
                <a:path w="3809" h="863600">
                  <a:moveTo>
                    <a:pt x="3602" y="386200"/>
                  </a:moveTo>
                  <a:lnTo>
                    <a:pt x="3602" y="520667"/>
                  </a:lnTo>
                </a:path>
                <a:path w="3809" h="863600">
                  <a:moveTo>
                    <a:pt x="0" y="520667"/>
                  </a:moveTo>
                  <a:lnTo>
                    <a:pt x="0" y="389232"/>
                  </a:lnTo>
                </a:path>
                <a:path w="3809" h="863600">
                  <a:moveTo>
                    <a:pt x="0" y="30772"/>
                  </a:moveTo>
                  <a:lnTo>
                    <a:pt x="0" y="0"/>
                  </a:lnTo>
                </a:path>
              </a:pathLst>
            </a:custGeom>
            <a:ln w="3175">
              <a:solidFill>
                <a:srgbClr val="6C6C70"/>
              </a:solidFill>
            </a:ln>
          </p:spPr>
          <p:txBody>
            <a:bodyPr wrap="square" lIns="0" tIns="0" rIns="0" bIns="0" rtlCol="0"/>
            <a:lstStyle/>
            <a:p>
              <a:endParaRPr lang="fr-FR" noProof="0" dirty="0"/>
            </a:p>
          </p:txBody>
        </p:sp>
        <p:sp>
          <p:nvSpPr>
            <p:cNvPr id="8156" name="object 8156"/>
            <p:cNvSpPr/>
            <p:nvPr/>
          </p:nvSpPr>
          <p:spPr>
            <a:xfrm>
              <a:off x="9181630" y="5388393"/>
              <a:ext cx="3810" cy="860425"/>
            </a:xfrm>
            <a:custGeom>
              <a:avLst/>
              <a:gdLst/>
              <a:ahLst/>
              <a:cxnLst/>
              <a:rect l="l" t="t" r="r" b="b"/>
              <a:pathLst>
                <a:path w="3809" h="860425">
                  <a:moveTo>
                    <a:pt x="3602" y="382598"/>
                  </a:moveTo>
                  <a:lnTo>
                    <a:pt x="0" y="385631"/>
                  </a:lnTo>
                  <a:lnTo>
                    <a:pt x="0" y="563278"/>
                  </a:lnTo>
                  <a:lnTo>
                    <a:pt x="1681" y="563278"/>
                  </a:lnTo>
                  <a:lnTo>
                    <a:pt x="0" y="588565"/>
                  </a:lnTo>
                  <a:lnTo>
                    <a:pt x="0" y="860156"/>
                  </a:lnTo>
                  <a:lnTo>
                    <a:pt x="3602" y="857467"/>
                  </a:lnTo>
                  <a:lnTo>
                    <a:pt x="3602" y="382598"/>
                  </a:lnTo>
                  <a:close/>
                </a:path>
                <a:path w="3809" h="860425">
                  <a:moveTo>
                    <a:pt x="0" y="0"/>
                  </a:moveTo>
                  <a:lnTo>
                    <a:pt x="0" y="30665"/>
                  </a:lnTo>
                  <a:lnTo>
                    <a:pt x="3602" y="31127"/>
                  </a:lnTo>
                  <a:lnTo>
                    <a:pt x="3602" y="569"/>
                  </a:lnTo>
                  <a:lnTo>
                    <a:pt x="0" y="0"/>
                  </a:lnTo>
                  <a:close/>
                </a:path>
              </a:pathLst>
            </a:custGeom>
            <a:solidFill>
              <a:srgbClr val="6C6C70"/>
            </a:solidFill>
          </p:spPr>
          <p:txBody>
            <a:bodyPr wrap="square" lIns="0" tIns="0" rIns="0" bIns="0" rtlCol="0"/>
            <a:lstStyle/>
            <a:p>
              <a:endParaRPr lang="fr-FR" noProof="0" dirty="0"/>
            </a:p>
          </p:txBody>
        </p:sp>
        <p:sp>
          <p:nvSpPr>
            <p:cNvPr id="8157" name="object 8157"/>
            <p:cNvSpPr/>
            <p:nvPr/>
          </p:nvSpPr>
          <p:spPr>
            <a:xfrm>
              <a:off x="9181630" y="5388393"/>
              <a:ext cx="3810" cy="860425"/>
            </a:xfrm>
            <a:custGeom>
              <a:avLst/>
              <a:gdLst/>
              <a:ahLst/>
              <a:cxnLst/>
              <a:rect l="l" t="t" r="r" b="b"/>
              <a:pathLst>
                <a:path w="3809" h="860425">
                  <a:moveTo>
                    <a:pt x="3602" y="793148"/>
                  </a:moveTo>
                  <a:lnTo>
                    <a:pt x="3602" y="857467"/>
                  </a:lnTo>
                </a:path>
                <a:path w="3809" h="860425">
                  <a:moveTo>
                    <a:pt x="0" y="860156"/>
                  </a:moveTo>
                  <a:lnTo>
                    <a:pt x="0" y="793148"/>
                  </a:lnTo>
                </a:path>
                <a:path w="3809" h="860425">
                  <a:moveTo>
                    <a:pt x="3602" y="737268"/>
                  </a:moveTo>
                  <a:lnTo>
                    <a:pt x="3602" y="793148"/>
                  </a:lnTo>
                </a:path>
                <a:path w="3809" h="860425">
                  <a:moveTo>
                    <a:pt x="0" y="793148"/>
                  </a:moveTo>
                  <a:lnTo>
                    <a:pt x="0" y="737268"/>
                  </a:lnTo>
                </a:path>
                <a:path w="3809" h="860425">
                  <a:moveTo>
                    <a:pt x="3602" y="558198"/>
                  </a:moveTo>
                  <a:lnTo>
                    <a:pt x="3602" y="737268"/>
                  </a:lnTo>
                </a:path>
                <a:path w="3809" h="860425">
                  <a:moveTo>
                    <a:pt x="0" y="737268"/>
                  </a:moveTo>
                  <a:lnTo>
                    <a:pt x="0" y="588565"/>
                  </a:lnTo>
                </a:path>
                <a:path w="3809" h="860425">
                  <a:moveTo>
                    <a:pt x="0" y="563278"/>
                  </a:moveTo>
                  <a:lnTo>
                    <a:pt x="0" y="558198"/>
                  </a:lnTo>
                </a:path>
                <a:path w="3809" h="860425">
                  <a:moveTo>
                    <a:pt x="3602" y="520098"/>
                  </a:moveTo>
                  <a:lnTo>
                    <a:pt x="3602" y="558198"/>
                  </a:lnTo>
                </a:path>
                <a:path w="3809" h="860425">
                  <a:moveTo>
                    <a:pt x="0" y="558198"/>
                  </a:moveTo>
                  <a:lnTo>
                    <a:pt x="0" y="520098"/>
                  </a:lnTo>
                </a:path>
                <a:path w="3809" h="860425">
                  <a:moveTo>
                    <a:pt x="3602" y="569"/>
                  </a:moveTo>
                  <a:lnTo>
                    <a:pt x="3602" y="31127"/>
                  </a:lnTo>
                </a:path>
                <a:path w="3809" h="860425">
                  <a:moveTo>
                    <a:pt x="3602" y="382598"/>
                  </a:moveTo>
                  <a:lnTo>
                    <a:pt x="3602" y="520098"/>
                  </a:lnTo>
                </a:path>
                <a:path w="3809" h="860425">
                  <a:moveTo>
                    <a:pt x="0" y="520098"/>
                  </a:moveTo>
                  <a:lnTo>
                    <a:pt x="0" y="385631"/>
                  </a:lnTo>
                </a:path>
                <a:path w="3809" h="860425">
                  <a:moveTo>
                    <a:pt x="0" y="30665"/>
                  </a:moveTo>
                  <a:lnTo>
                    <a:pt x="0" y="0"/>
                  </a:lnTo>
                </a:path>
              </a:pathLst>
            </a:custGeom>
            <a:ln w="3175">
              <a:solidFill>
                <a:srgbClr val="6C6C70"/>
              </a:solidFill>
            </a:ln>
          </p:spPr>
          <p:txBody>
            <a:bodyPr wrap="square" lIns="0" tIns="0" rIns="0" bIns="0" rtlCol="0"/>
            <a:lstStyle/>
            <a:p>
              <a:endParaRPr lang="fr-FR" noProof="0" dirty="0"/>
            </a:p>
          </p:txBody>
        </p:sp>
        <p:sp>
          <p:nvSpPr>
            <p:cNvPr id="8158" name="object 8158"/>
            <p:cNvSpPr/>
            <p:nvPr/>
          </p:nvSpPr>
          <p:spPr>
            <a:xfrm>
              <a:off x="9185224" y="5388965"/>
              <a:ext cx="3810" cy="857250"/>
            </a:xfrm>
            <a:custGeom>
              <a:avLst/>
              <a:gdLst/>
              <a:ahLst/>
              <a:cxnLst/>
              <a:rect l="l" t="t" r="r" b="b"/>
              <a:pathLst>
                <a:path w="3809" h="857250">
                  <a:moveTo>
                    <a:pt x="3606" y="379006"/>
                  </a:moveTo>
                  <a:lnTo>
                    <a:pt x="0" y="382028"/>
                  </a:lnTo>
                  <a:lnTo>
                    <a:pt x="0" y="856907"/>
                  </a:lnTo>
                  <a:lnTo>
                    <a:pt x="3606" y="854163"/>
                  </a:lnTo>
                  <a:lnTo>
                    <a:pt x="3606" y="379006"/>
                  </a:lnTo>
                  <a:close/>
                </a:path>
                <a:path w="3809" h="857250">
                  <a:moveTo>
                    <a:pt x="3606" y="571"/>
                  </a:moveTo>
                  <a:lnTo>
                    <a:pt x="0" y="0"/>
                  </a:lnTo>
                  <a:lnTo>
                    <a:pt x="0" y="30556"/>
                  </a:lnTo>
                  <a:lnTo>
                    <a:pt x="3606" y="31026"/>
                  </a:lnTo>
                  <a:lnTo>
                    <a:pt x="3606" y="571"/>
                  </a:lnTo>
                  <a:close/>
                </a:path>
              </a:pathLst>
            </a:custGeom>
            <a:solidFill>
              <a:srgbClr val="6C6C70"/>
            </a:solidFill>
          </p:spPr>
          <p:txBody>
            <a:bodyPr wrap="square" lIns="0" tIns="0" rIns="0" bIns="0" rtlCol="0"/>
            <a:lstStyle/>
            <a:p>
              <a:endParaRPr lang="fr-FR" noProof="0" dirty="0"/>
            </a:p>
          </p:txBody>
        </p:sp>
        <p:sp>
          <p:nvSpPr>
            <p:cNvPr id="8159" name="object 8159"/>
            <p:cNvSpPr/>
            <p:nvPr/>
          </p:nvSpPr>
          <p:spPr>
            <a:xfrm>
              <a:off x="9185233" y="5388962"/>
              <a:ext cx="3810" cy="857250"/>
            </a:xfrm>
            <a:custGeom>
              <a:avLst/>
              <a:gdLst/>
              <a:ahLst/>
              <a:cxnLst/>
              <a:rect l="l" t="t" r="r" b="b"/>
              <a:pathLst>
                <a:path w="3809" h="857250">
                  <a:moveTo>
                    <a:pt x="3602" y="792579"/>
                  </a:moveTo>
                  <a:lnTo>
                    <a:pt x="3602" y="854160"/>
                  </a:lnTo>
                </a:path>
                <a:path w="3809" h="857250">
                  <a:moveTo>
                    <a:pt x="0" y="856898"/>
                  </a:moveTo>
                  <a:lnTo>
                    <a:pt x="0" y="792579"/>
                  </a:lnTo>
                </a:path>
                <a:path w="3809" h="857250">
                  <a:moveTo>
                    <a:pt x="3602" y="736699"/>
                  </a:moveTo>
                  <a:lnTo>
                    <a:pt x="3602" y="792579"/>
                  </a:lnTo>
                </a:path>
                <a:path w="3809" h="857250">
                  <a:moveTo>
                    <a:pt x="0" y="792579"/>
                  </a:moveTo>
                  <a:lnTo>
                    <a:pt x="0" y="736699"/>
                  </a:lnTo>
                </a:path>
                <a:path w="3809" h="857250">
                  <a:moveTo>
                    <a:pt x="3602" y="557629"/>
                  </a:moveTo>
                  <a:lnTo>
                    <a:pt x="3602" y="736699"/>
                  </a:lnTo>
                </a:path>
                <a:path w="3809" h="857250">
                  <a:moveTo>
                    <a:pt x="0" y="736699"/>
                  </a:moveTo>
                  <a:lnTo>
                    <a:pt x="0" y="557629"/>
                  </a:lnTo>
                </a:path>
                <a:path w="3809" h="857250">
                  <a:moveTo>
                    <a:pt x="3602" y="519529"/>
                  </a:moveTo>
                  <a:lnTo>
                    <a:pt x="3602" y="557629"/>
                  </a:lnTo>
                </a:path>
                <a:path w="3809" h="857250">
                  <a:moveTo>
                    <a:pt x="0" y="557629"/>
                  </a:moveTo>
                  <a:lnTo>
                    <a:pt x="0" y="519529"/>
                  </a:lnTo>
                </a:path>
                <a:path w="3809" h="857250">
                  <a:moveTo>
                    <a:pt x="3602" y="569"/>
                  </a:moveTo>
                  <a:lnTo>
                    <a:pt x="3602" y="31019"/>
                  </a:lnTo>
                </a:path>
                <a:path w="3809" h="857250">
                  <a:moveTo>
                    <a:pt x="3602" y="378997"/>
                  </a:moveTo>
                  <a:lnTo>
                    <a:pt x="3602" y="519529"/>
                  </a:lnTo>
                </a:path>
                <a:path w="3809" h="857250">
                  <a:moveTo>
                    <a:pt x="0" y="519529"/>
                  </a:moveTo>
                  <a:lnTo>
                    <a:pt x="0" y="382029"/>
                  </a:lnTo>
                </a:path>
                <a:path w="3809" h="857250">
                  <a:moveTo>
                    <a:pt x="0" y="30557"/>
                  </a:moveTo>
                  <a:lnTo>
                    <a:pt x="0" y="0"/>
                  </a:lnTo>
                </a:path>
              </a:pathLst>
            </a:custGeom>
            <a:ln w="3175">
              <a:solidFill>
                <a:srgbClr val="6C6C70"/>
              </a:solidFill>
            </a:ln>
          </p:spPr>
          <p:txBody>
            <a:bodyPr wrap="square" lIns="0" tIns="0" rIns="0" bIns="0" rtlCol="0"/>
            <a:lstStyle/>
            <a:p>
              <a:endParaRPr lang="fr-FR" noProof="0" dirty="0"/>
            </a:p>
          </p:txBody>
        </p:sp>
        <p:sp>
          <p:nvSpPr>
            <p:cNvPr id="8160" name="object 8160"/>
            <p:cNvSpPr/>
            <p:nvPr/>
          </p:nvSpPr>
          <p:spPr>
            <a:xfrm>
              <a:off x="9188831" y="5389803"/>
              <a:ext cx="1905" cy="853440"/>
            </a:xfrm>
            <a:custGeom>
              <a:avLst/>
              <a:gdLst/>
              <a:ahLst/>
              <a:cxnLst/>
              <a:rect l="l" t="t" r="r" b="b"/>
              <a:pathLst>
                <a:path w="1904" h="853439">
                  <a:moveTo>
                    <a:pt x="1676" y="376745"/>
                  </a:moveTo>
                  <a:lnTo>
                    <a:pt x="0" y="378167"/>
                  </a:lnTo>
                  <a:lnTo>
                    <a:pt x="0" y="853325"/>
                  </a:lnTo>
                  <a:lnTo>
                    <a:pt x="1676" y="852043"/>
                  </a:lnTo>
                  <a:lnTo>
                    <a:pt x="1676" y="376745"/>
                  </a:lnTo>
                  <a:close/>
                </a:path>
                <a:path w="1904" h="853439">
                  <a:moveTo>
                    <a:pt x="1676" y="0"/>
                  </a:moveTo>
                  <a:lnTo>
                    <a:pt x="0" y="0"/>
                  </a:lnTo>
                  <a:lnTo>
                    <a:pt x="0" y="30187"/>
                  </a:lnTo>
                  <a:lnTo>
                    <a:pt x="1676" y="30187"/>
                  </a:lnTo>
                  <a:lnTo>
                    <a:pt x="1676" y="0"/>
                  </a:lnTo>
                  <a:close/>
                </a:path>
              </a:pathLst>
            </a:custGeom>
            <a:solidFill>
              <a:srgbClr val="6C6C70"/>
            </a:solidFill>
          </p:spPr>
          <p:txBody>
            <a:bodyPr wrap="square" lIns="0" tIns="0" rIns="0" bIns="0" rtlCol="0"/>
            <a:lstStyle/>
            <a:p>
              <a:endParaRPr lang="fr-FR" noProof="0" dirty="0"/>
            </a:p>
          </p:txBody>
        </p:sp>
        <p:sp>
          <p:nvSpPr>
            <p:cNvPr id="8161" name="object 8161"/>
            <p:cNvSpPr/>
            <p:nvPr/>
          </p:nvSpPr>
          <p:spPr>
            <a:xfrm>
              <a:off x="9188835" y="5389531"/>
              <a:ext cx="1905" cy="854075"/>
            </a:xfrm>
            <a:custGeom>
              <a:avLst/>
              <a:gdLst/>
              <a:ahLst/>
              <a:cxnLst/>
              <a:rect l="l" t="t" r="r" b="b"/>
              <a:pathLst>
                <a:path w="1904" h="854075">
                  <a:moveTo>
                    <a:pt x="1681" y="792010"/>
                  </a:moveTo>
                  <a:lnTo>
                    <a:pt x="1681" y="852313"/>
                  </a:lnTo>
                </a:path>
                <a:path w="1904" h="854075">
                  <a:moveTo>
                    <a:pt x="0" y="853591"/>
                  </a:moveTo>
                  <a:lnTo>
                    <a:pt x="0" y="792010"/>
                  </a:lnTo>
                </a:path>
                <a:path w="1904" h="854075">
                  <a:moveTo>
                    <a:pt x="1681" y="736130"/>
                  </a:moveTo>
                  <a:lnTo>
                    <a:pt x="1681" y="792010"/>
                  </a:lnTo>
                </a:path>
                <a:path w="1904" h="854075">
                  <a:moveTo>
                    <a:pt x="0" y="792010"/>
                  </a:moveTo>
                  <a:lnTo>
                    <a:pt x="0" y="736130"/>
                  </a:lnTo>
                </a:path>
                <a:path w="1904" h="854075">
                  <a:moveTo>
                    <a:pt x="1681" y="557060"/>
                  </a:moveTo>
                  <a:lnTo>
                    <a:pt x="1681" y="736130"/>
                  </a:lnTo>
                </a:path>
                <a:path w="1904" h="854075">
                  <a:moveTo>
                    <a:pt x="0" y="736130"/>
                  </a:moveTo>
                  <a:lnTo>
                    <a:pt x="0" y="557060"/>
                  </a:lnTo>
                </a:path>
                <a:path w="1904" h="854075">
                  <a:moveTo>
                    <a:pt x="1681" y="518960"/>
                  </a:moveTo>
                  <a:lnTo>
                    <a:pt x="1681" y="557060"/>
                  </a:lnTo>
                </a:path>
                <a:path w="1904" h="854075">
                  <a:moveTo>
                    <a:pt x="0" y="557060"/>
                  </a:moveTo>
                  <a:lnTo>
                    <a:pt x="0" y="518960"/>
                  </a:lnTo>
                </a:path>
                <a:path w="1904" h="854075">
                  <a:moveTo>
                    <a:pt x="1681" y="265"/>
                  </a:moveTo>
                  <a:lnTo>
                    <a:pt x="1681" y="30665"/>
                  </a:lnTo>
                </a:path>
                <a:path w="1904" h="854075">
                  <a:moveTo>
                    <a:pt x="1681" y="377013"/>
                  </a:moveTo>
                  <a:lnTo>
                    <a:pt x="1681" y="518960"/>
                  </a:lnTo>
                </a:path>
                <a:path w="1904" h="854075">
                  <a:moveTo>
                    <a:pt x="0" y="518960"/>
                  </a:moveTo>
                  <a:lnTo>
                    <a:pt x="0" y="378428"/>
                  </a:lnTo>
                </a:path>
                <a:path w="1904" h="854075">
                  <a:moveTo>
                    <a:pt x="0" y="30450"/>
                  </a:moveTo>
                  <a:lnTo>
                    <a:pt x="0" y="0"/>
                  </a:lnTo>
                </a:path>
              </a:pathLst>
            </a:custGeom>
            <a:ln w="3175">
              <a:solidFill>
                <a:srgbClr val="6C6C70"/>
              </a:solidFill>
            </a:ln>
          </p:spPr>
          <p:txBody>
            <a:bodyPr wrap="square" lIns="0" tIns="0" rIns="0" bIns="0" rtlCol="0"/>
            <a:lstStyle/>
            <a:p>
              <a:endParaRPr lang="fr-FR" noProof="0" dirty="0"/>
            </a:p>
          </p:txBody>
        </p:sp>
        <p:sp>
          <p:nvSpPr>
            <p:cNvPr id="8162" name="object 8162"/>
            <p:cNvSpPr/>
            <p:nvPr/>
          </p:nvSpPr>
          <p:spPr>
            <a:xfrm>
              <a:off x="9190507" y="5389803"/>
              <a:ext cx="3810" cy="852169"/>
            </a:xfrm>
            <a:custGeom>
              <a:avLst/>
              <a:gdLst/>
              <a:ahLst/>
              <a:cxnLst/>
              <a:rect l="l" t="t" r="r" b="b"/>
              <a:pathLst>
                <a:path w="3809" h="852170">
                  <a:moveTo>
                    <a:pt x="3606" y="373710"/>
                  </a:moveTo>
                  <a:lnTo>
                    <a:pt x="0" y="376745"/>
                  </a:lnTo>
                  <a:lnTo>
                    <a:pt x="0" y="852043"/>
                  </a:lnTo>
                  <a:lnTo>
                    <a:pt x="3606" y="849312"/>
                  </a:lnTo>
                  <a:lnTo>
                    <a:pt x="3606" y="373710"/>
                  </a:lnTo>
                  <a:close/>
                </a:path>
                <a:path w="3809" h="852170">
                  <a:moveTo>
                    <a:pt x="3606" y="571"/>
                  </a:moveTo>
                  <a:lnTo>
                    <a:pt x="0" y="0"/>
                  </a:lnTo>
                  <a:lnTo>
                    <a:pt x="0" y="30403"/>
                  </a:lnTo>
                  <a:lnTo>
                    <a:pt x="3606" y="30861"/>
                  </a:lnTo>
                  <a:lnTo>
                    <a:pt x="3606" y="571"/>
                  </a:lnTo>
                  <a:close/>
                </a:path>
              </a:pathLst>
            </a:custGeom>
            <a:solidFill>
              <a:srgbClr val="6C6C70"/>
            </a:solidFill>
          </p:spPr>
          <p:txBody>
            <a:bodyPr wrap="square" lIns="0" tIns="0" rIns="0" bIns="0" rtlCol="0"/>
            <a:lstStyle/>
            <a:p>
              <a:endParaRPr lang="fr-FR" noProof="0" dirty="0"/>
            </a:p>
          </p:txBody>
        </p:sp>
        <p:sp>
          <p:nvSpPr>
            <p:cNvPr id="8163" name="object 8163"/>
            <p:cNvSpPr/>
            <p:nvPr/>
          </p:nvSpPr>
          <p:spPr>
            <a:xfrm>
              <a:off x="9190517" y="5389797"/>
              <a:ext cx="3810" cy="852169"/>
            </a:xfrm>
            <a:custGeom>
              <a:avLst/>
              <a:gdLst/>
              <a:ahLst/>
              <a:cxnLst/>
              <a:rect l="l" t="t" r="r" b="b"/>
              <a:pathLst>
                <a:path w="3809" h="852170">
                  <a:moveTo>
                    <a:pt x="3602" y="791744"/>
                  </a:moveTo>
                  <a:lnTo>
                    <a:pt x="3602" y="849310"/>
                  </a:lnTo>
                </a:path>
                <a:path w="3809" h="852170">
                  <a:moveTo>
                    <a:pt x="0" y="852048"/>
                  </a:moveTo>
                  <a:lnTo>
                    <a:pt x="0" y="791744"/>
                  </a:lnTo>
                </a:path>
                <a:path w="3809" h="852170">
                  <a:moveTo>
                    <a:pt x="3602" y="735864"/>
                  </a:moveTo>
                  <a:lnTo>
                    <a:pt x="3602" y="791744"/>
                  </a:lnTo>
                </a:path>
                <a:path w="3809" h="852170">
                  <a:moveTo>
                    <a:pt x="0" y="791744"/>
                  </a:moveTo>
                  <a:lnTo>
                    <a:pt x="0" y="735864"/>
                  </a:lnTo>
                </a:path>
                <a:path w="3809" h="852170">
                  <a:moveTo>
                    <a:pt x="3602" y="556794"/>
                  </a:moveTo>
                  <a:lnTo>
                    <a:pt x="3602" y="735864"/>
                  </a:lnTo>
                </a:path>
                <a:path w="3809" h="852170">
                  <a:moveTo>
                    <a:pt x="0" y="735864"/>
                  </a:moveTo>
                  <a:lnTo>
                    <a:pt x="0" y="556794"/>
                  </a:lnTo>
                </a:path>
                <a:path w="3809" h="852170">
                  <a:moveTo>
                    <a:pt x="3602" y="518694"/>
                  </a:moveTo>
                  <a:lnTo>
                    <a:pt x="3602" y="556794"/>
                  </a:lnTo>
                </a:path>
                <a:path w="3809" h="852170">
                  <a:moveTo>
                    <a:pt x="0" y="556794"/>
                  </a:moveTo>
                  <a:lnTo>
                    <a:pt x="0" y="518694"/>
                  </a:lnTo>
                </a:path>
                <a:path w="3809" h="852170">
                  <a:moveTo>
                    <a:pt x="3602" y="569"/>
                  </a:moveTo>
                  <a:lnTo>
                    <a:pt x="3602" y="30861"/>
                  </a:lnTo>
                </a:path>
                <a:path w="3809" h="852170">
                  <a:moveTo>
                    <a:pt x="3602" y="373715"/>
                  </a:moveTo>
                  <a:lnTo>
                    <a:pt x="3602" y="518694"/>
                  </a:lnTo>
                </a:path>
                <a:path w="3809" h="852170">
                  <a:moveTo>
                    <a:pt x="0" y="518694"/>
                  </a:moveTo>
                  <a:lnTo>
                    <a:pt x="0" y="376747"/>
                  </a:lnTo>
                </a:path>
                <a:path w="3809" h="852170">
                  <a:moveTo>
                    <a:pt x="0" y="30400"/>
                  </a:moveTo>
                  <a:lnTo>
                    <a:pt x="0" y="0"/>
                  </a:lnTo>
                </a:path>
              </a:pathLst>
            </a:custGeom>
            <a:ln w="3175">
              <a:solidFill>
                <a:srgbClr val="6C6C70"/>
              </a:solidFill>
            </a:ln>
          </p:spPr>
          <p:txBody>
            <a:bodyPr wrap="square" lIns="0" tIns="0" rIns="0" bIns="0" rtlCol="0"/>
            <a:lstStyle/>
            <a:p>
              <a:endParaRPr lang="fr-FR" noProof="0" dirty="0"/>
            </a:p>
          </p:txBody>
        </p:sp>
        <p:sp>
          <p:nvSpPr>
            <p:cNvPr id="8164" name="object 8164"/>
            <p:cNvSpPr/>
            <p:nvPr/>
          </p:nvSpPr>
          <p:spPr>
            <a:xfrm>
              <a:off x="9194114" y="5390375"/>
              <a:ext cx="3810" cy="848994"/>
            </a:xfrm>
            <a:custGeom>
              <a:avLst/>
              <a:gdLst/>
              <a:ahLst/>
              <a:cxnLst/>
              <a:rect l="l" t="t" r="r" b="b"/>
              <a:pathLst>
                <a:path w="3809" h="848995">
                  <a:moveTo>
                    <a:pt x="3606" y="370116"/>
                  </a:moveTo>
                  <a:lnTo>
                    <a:pt x="0" y="373138"/>
                  </a:lnTo>
                  <a:lnTo>
                    <a:pt x="0" y="848741"/>
                  </a:lnTo>
                  <a:lnTo>
                    <a:pt x="3606" y="845997"/>
                  </a:lnTo>
                  <a:lnTo>
                    <a:pt x="3606" y="370116"/>
                  </a:lnTo>
                  <a:close/>
                </a:path>
                <a:path w="3809" h="848995">
                  <a:moveTo>
                    <a:pt x="3606" y="571"/>
                  </a:moveTo>
                  <a:lnTo>
                    <a:pt x="0" y="0"/>
                  </a:lnTo>
                  <a:lnTo>
                    <a:pt x="0" y="30289"/>
                  </a:lnTo>
                  <a:lnTo>
                    <a:pt x="3606" y="30746"/>
                  </a:lnTo>
                  <a:lnTo>
                    <a:pt x="3606" y="571"/>
                  </a:lnTo>
                  <a:close/>
                </a:path>
              </a:pathLst>
            </a:custGeom>
            <a:solidFill>
              <a:srgbClr val="6C6C70"/>
            </a:solidFill>
          </p:spPr>
          <p:txBody>
            <a:bodyPr wrap="square" lIns="0" tIns="0" rIns="0" bIns="0" rtlCol="0"/>
            <a:lstStyle/>
            <a:p>
              <a:endParaRPr lang="fr-FR" noProof="0" dirty="0"/>
            </a:p>
          </p:txBody>
        </p:sp>
        <p:sp>
          <p:nvSpPr>
            <p:cNvPr id="8165" name="object 8165"/>
            <p:cNvSpPr/>
            <p:nvPr/>
          </p:nvSpPr>
          <p:spPr>
            <a:xfrm>
              <a:off x="9194120" y="5390366"/>
              <a:ext cx="3810" cy="848994"/>
            </a:xfrm>
            <a:custGeom>
              <a:avLst/>
              <a:gdLst/>
              <a:ahLst/>
              <a:cxnLst/>
              <a:rect l="l" t="t" r="r" b="b"/>
              <a:pathLst>
                <a:path w="3809" h="848995">
                  <a:moveTo>
                    <a:pt x="3602" y="791175"/>
                  </a:moveTo>
                  <a:lnTo>
                    <a:pt x="3602" y="846004"/>
                  </a:lnTo>
                </a:path>
                <a:path w="3809" h="848995">
                  <a:moveTo>
                    <a:pt x="0" y="848741"/>
                  </a:moveTo>
                  <a:lnTo>
                    <a:pt x="0" y="791175"/>
                  </a:lnTo>
                </a:path>
                <a:path w="3809" h="848995">
                  <a:moveTo>
                    <a:pt x="3602" y="735295"/>
                  </a:moveTo>
                  <a:lnTo>
                    <a:pt x="3602" y="791175"/>
                  </a:lnTo>
                </a:path>
                <a:path w="3809" h="848995">
                  <a:moveTo>
                    <a:pt x="0" y="791175"/>
                  </a:moveTo>
                  <a:lnTo>
                    <a:pt x="0" y="735295"/>
                  </a:lnTo>
                </a:path>
                <a:path w="3809" h="848995">
                  <a:moveTo>
                    <a:pt x="3602" y="556225"/>
                  </a:moveTo>
                  <a:lnTo>
                    <a:pt x="3602" y="735295"/>
                  </a:lnTo>
                </a:path>
                <a:path w="3809" h="848995">
                  <a:moveTo>
                    <a:pt x="0" y="735295"/>
                  </a:moveTo>
                  <a:lnTo>
                    <a:pt x="0" y="556225"/>
                  </a:lnTo>
                </a:path>
                <a:path w="3809" h="848995">
                  <a:moveTo>
                    <a:pt x="3602" y="518125"/>
                  </a:moveTo>
                  <a:lnTo>
                    <a:pt x="3602" y="556225"/>
                  </a:lnTo>
                </a:path>
                <a:path w="3809" h="848995">
                  <a:moveTo>
                    <a:pt x="0" y="556225"/>
                  </a:moveTo>
                  <a:lnTo>
                    <a:pt x="0" y="518125"/>
                  </a:lnTo>
                </a:path>
                <a:path w="3809" h="848995">
                  <a:moveTo>
                    <a:pt x="3602" y="569"/>
                  </a:moveTo>
                  <a:lnTo>
                    <a:pt x="3602" y="30754"/>
                  </a:lnTo>
                </a:path>
                <a:path w="3809" h="848995">
                  <a:moveTo>
                    <a:pt x="3602" y="370113"/>
                  </a:moveTo>
                  <a:lnTo>
                    <a:pt x="3602" y="518125"/>
                  </a:lnTo>
                </a:path>
                <a:path w="3809" h="848995">
                  <a:moveTo>
                    <a:pt x="0" y="518125"/>
                  </a:moveTo>
                  <a:lnTo>
                    <a:pt x="0" y="373146"/>
                  </a:lnTo>
                </a:path>
                <a:path w="3809" h="848995">
                  <a:moveTo>
                    <a:pt x="0" y="30292"/>
                  </a:moveTo>
                  <a:lnTo>
                    <a:pt x="0" y="0"/>
                  </a:lnTo>
                </a:path>
              </a:pathLst>
            </a:custGeom>
            <a:ln w="3175">
              <a:solidFill>
                <a:srgbClr val="6C6C70"/>
              </a:solidFill>
            </a:ln>
          </p:spPr>
          <p:txBody>
            <a:bodyPr wrap="square" lIns="0" tIns="0" rIns="0" bIns="0" rtlCol="0"/>
            <a:lstStyle/>
            <a:p>
              <a:endParaRPr lang="fr-FR" noProof="0" dirty="0"/>
            </a:p>
          </p:txBody>
        </p:sp>
        <p:sp>
          <p:nvSpPr>
            <p:cNvPr id="8166" name="object 8166"/>
            <p:cNvSpPr/>
            <p:nvPr/>
          </p:nvSpPr>
          <p:spPr>
            <a:xfrm>
              <a:off x="9197721" y="5391251"/>
              <a:ext cx="2540" cy="845185"/>
            </a:xfrm>
            <a:custGeom>
              <a:avLst/>
              <a:gdLst/>
              <a:ahLst/>
              <a:cxnLst/>
              <a:rect l="l" t="t" r="r" b="b"/>
              <a:pathLst>
                <a:path w="2540" h="845185">
                  <a:moveTo>
                    <a:pt x="1917" y="367614"/>
                  </a:moveTo>
                  <a:lnTo>
                    <a:pt x="0" y="369239"/>
                  </a:lnTo>
                  <a:lnTo>
                    <a:pt x="0" y="845121"/>
                  </a:lnTo>
                  <a:lnTo>
                    <a:pt x="1917" y="843661"/>
                  </a:lnTo>
                  <a:lnTo>
                    <a:pt x="1917" y="367614"/>
                  </a:lnTo>
                  <a:close/>
                </a:path>
                <a:path w="2540" h="845185">
                  <a:moveTo>
                    <a:pt x="1917" y="0"/>
                  </a:moveTo>
                  <a:lnTo>
                    <a:pt x="0" y="0"/>
                  </a:lnTo>
                  <a:lnTo>
                    <a:pt x="0" y="29870"/>
                  </a:lnTo>
                  <a:lnTo>
                    <a:pt x="1917" y="29870"/>
                  </a:lnTo>
                  <a:lnTo>
                    <a:pt x="1917" y="0"/>
                  </a:lnTo>
                  <a:close/>
                </a:path>
              </a:pathLst>
            </a:custGeom>
            <a:solidFill>
              <a:srgbClr val="6C6C70"/>
            </a:solidFill>
          </p:spPr>
          <p:txBody>
            <a:bodyPr wrap="square" lIns="0" tIns="0" rIns="0" bIns="0" rtlCol="0"/>
            <a:lstStyle/>
            <a:p>
              <a:endParaRPr lang="fr-FR" noProof="0" dirty="0"/>
            </a:p>
          </p:txBody>
        </p:sp>
        <p:sp>
          <p:nvSpPr>
            <p:cNvPr id="8167" name="object 8167"/>
            <p:cNvSpPr/>
            <p:nvPr/>
          </p:nvSpPr>
          <p:spPr>
            <a:xfrm>
              <a:off x="9197723" y="5390935"/>
              <a:ext cx="2540" cy="845819"/>
            </a:xfrm>
            <a:custGeom>
              <a:avLst/>
              <a:gdLst/>
              <a:ahLst/>
              <a:cxnLst/>
              <a:rect l="l" t="t" r="r" b="b"/>
              <a:pathLst>
                <a:path w="2540" h="845820">
                  <a:moveTo>
                    <a:pt x="1921" y="790606"/>
                  </a:moveTo>
                  <a:lnTo>
                    <a:pt x="1921" y="843975"/>
                  </a:lnTo>
                </a:path>
                <a:path w="2540" h="845820">
                  <a:moveTo>
                    <a:pt x="0" y="845435"/>
                  </a:moveTo>
                  <a:lnTo>
                    <a:pt x="0" y="790606"/>
                  </a:lnTo>
                </a:path>
                <a:path w="2540" h="845820">
                  <a:moveTo>
                    <a:pt x="1921" y="734726"/>
                  </a:moveTo>
                  <a:lnTo>
                    <a:pt x="1921" y="790606"/>
                  </a:lnTo>
                </a:path>
                <a:path w="2540" h="845820">
                  <a:moveTo>
                    <a:pt x="0" y="790606"/>
                  </a:moveTo>
                  <a:lnTo>
                    <a:pt x="0" y="734726"/>
                  </a:lnTo>
                </a:path>
                <a:path w="2540" h="845820">
                  <a:moveTo>
                    <a:pt x="1921" y="555656"/>
                  </a:moveTo>
                  <a:lnTo>
                    <a:pt x="1921" y="734726"/>
                  </a:lnTo>
                </a:path>
                <a:path w="2540" h="845820">
                  <a:moveTo>
                    <a:pt x="0" y="734726"/>
                  </a:moveTo>
                  <a:lnTo>
                    <a:pt x="0" y="555656"/>
                  </a:lnTo>
                </a:path>
                <a:path w="2540" h="845820">
                  <a:moveTo>
                    <a:pt x="1921" y="517556"/>
                  </a:moveTo>
                  <a:lnTo>
                    <a:pt x="1921" y="555656"/>
                  </a:lnTo>
                </a:path>
                <a:path w="2540" h="845820">
                  <a:moveTo>
                    <a:pt x="0" y="555656"/>
                  </a:moveTo>
                  <a:lnTo>
                    <a:pt x="0" y="517556"/>
                  </a:lnTo>
                </a:path>
                <a:path w="2540" h="845820">
                  <a:moveTo>
                    <a:pt x="1921" y="303"/>
                  </a:moveTo>
                  <a:lnTo>
                    <a:pt x="1921" y="30431"/>
                  </a:lnTo>
                </a:path>
                <a:path w="2540" h="845820">
                  <a:moveTo>
                    <a:pt x="1921" y="367927"/>
                  </a:moveTo>
                  <a:lnTo>
                    <a:pt x="1921" y="517556"/>
                  </a:lnTo>
                </a:path>
                <a:path w="2540" h="845820">
                  <a:moveTo>
                    <a:pt x="0" y="517556"/>
                  </a:moveTo>
                  <a:lnTo>
                    <a:pt x="0" y="369544"/>
                  </a:lnTo>
                </a:path>
                <a:path w="2540" h="845820">
                  <a:moveTo>
                    <a:pt x="0" y="30185"/>
                  </a:moveTo>
                  <a:lnTo>
                    <a:pt x="0" y="0"/>
                  </a:lnTo>
                </a:path>
              </a:pathLst>
            </a:custGeom>
            <a:ln w="3175">
              <a:solidFill>
                <a:srgbClr val="6C6C70"/>
              </a:solidFill>
            </a:ln>
          </p:spPr>
          <p:txBody>
            <a:bodyPr wrap="square" lIns="0" tIns="0" rIns="0" bIns="0" rtlCol="0"/>
            <a:lstStyle/>
            <a:p>
              <a:endParaRPr lang="fr-FR" noProof="0" dirty="0"/>
            </a:p>
          </p:txBody>
        </p:sp>
        <p:sp>
          <p:nvSpPr>
            <p:cNvPr id="8168" name="object 8168"/>
            <p:cNvSpPr/>
            <p:nvPr/>
          </p:nvSpPr>
          <p:spPr>
            <a:xfrm>
              <a:off x="9199639" y="5391251"/>
              <a:ext cx="3810" cy="843915"/>
            </a:xfrm>
            <a:custGeom>
              <a:avLst/>
              <a:gdLst/>
              <a:ahLst/>
              <a:cxnLst/>
              <a:rect l="l" t="t" r="r" b="b"/>
              <a:pathLst>
                <a:path w="3809" h="843914">
                  <a:moveTo>
                    <a:pt x="3606" y="364591"/>
                  </a:moveTo>
                  <a:lnTo>
                    <a:pt x="0" y="367614"/>
                  </a:lnTo>
                  <a:lnTo>
                    <a:pt x="0" y="843661"/>
                  </a:lnTo>
                  <a:lnTo>
                    <a:pt x="3606" y="840930"/>
                  </a:lnTo>
                  <a:lnTo>
                    <a:pt x="3606" y="364591"/>
                  </a:lnTo>
                  <a:close/>
                </a:path>
                <a:path w="3809" h="843914">
                  <a:moveTo>
                    <a:pt x="3606" y="558"/>
                  </a:moveTo>
                  <a:lnTo>
                    <a:pt x="0" y="0"/>
                  </a:lnTo>
                  <a:lnTo>
                    <a:pt x="0" y="30124"/>
                  </a:lnTo>
                  <a:lnTo>
                    <a:pt x="3606" y="30581"/>
                  </a:lnTo>
                  <a:lnTo>
                    <a:pt x="3606" y="558"/>
                  </a:lnTo>
                  <a:close/>
                </a:path>
              </a:pathLst>
            </a:custGeom>
            <a:solidFill>
              <a:srgbClr val="6C6C6F"/>
            </a:solidFill>
          </p:spPr>
          <p:txBody>
            <a:bodyPr wrap="square" lIns="0" tIns="0" rIns="0" bIns="0" rtlCol="0"/>
            <a:lstStyle/>
            <a:p>
              <a:endParaRPr lang="fr-FR" noProof="0" dirty="0"/>
            </a:p>
          </p:txBody>
        </p:sp>
        <p:sp>
          <p:nvSpPr>
            <p:cNvPr id="8169" name="object 8169"/>
            <p:cNvSpPr/>
            <p:nvPr/>
          </p:nvSpPr>
          <p:spPr>
            <a:xfrm>
              <a:off x="9199644" y="5391239"/>
              <a:ext cx="3810" cy="843915"/>
            </a:xfrm>
            <a:custGeom>
              <a:avLst/>
              <a:gdLst/>
              <a:ahLst/>
              <a:cxnLst/>
              <a:rect l="l" t="t" r="r" b="b"/>
              <a:pathLst>
                <a:path w="3809" h="843914">
                  <a:moveTo>
                    <a:pt x="3602" y="790302"/>
                  </a:moveTo>
                  <a:lnTo>
                    <a:pt x="3602" y="840934"/>
                  </a:lnTo>
                </a:path>
                <a:path w="3809" h="843914">
                  <a:moveTo>
                    <a:pt x="0" y="843671"/>
                  </a:moveTo>
                  <a:lnTo>
                    <a:pt x="0" y="790302"/>
                  </a:lnTo>
                </a:path>
                <a:path w="3809" h="843914">
                  <a:moveTo>
                    <a:pt x="3602" y="734422"/>
                  </a:moveTo>
                  <a:lnTo>
                    <a:pt x="3602" y="790302"/>
                  </a:lnTo>
                </a:path>
                <a:path w="3809" h="843914">
                  <a:moveTo>
                    <a:pt x="0" y="790302"/>
                  </a:moveTo>
                  <a:lnTo>
                    <a:pt x="0" y="734422"/>
                  </a:lnTo>
                </a:path>
                <a:path w="3809" h="843914">
                  <a:moveTo>
                    <a:pt x="3602" y="555352"/>
                  </a:moveTo>
                  <a:lnTo>
                    <a:pt x="3602" y="734422"/>
                  </a:lnTo>
                </a:path>
                <a:path w="3809" h="843914">
                  <a:moveTo>
                    <a:pt x="0" y="734422"/>
                  </a:moveTo>
                  <a:lnTo>
                    <a:pt x="0" y="555352"/>
                  </a:lnTo>
                </a:path>
                <a:path w="3809" h="843914">
                  <a:moveTo>
                    <a:pt x="3602" y="517252"/>
                  </a:moveTo>
                  <a:lnTo>
                    <a:pt x="3602" y="555352"/>
                  </a:lnTo>
                </a:path>
                <a:path w="3809" h="843914">
                  <a:moveTo>
                    <a:pt x="0" y="555352"/>
                  </a:moveTo>
                  <a:lnTo>
                    <a:pt x="0" y="517252"/>
                  </a:lnTo>
                </a:path>
                <a:path w="3809" h="843914">
                  <a:moveTo>
                    <a:pt x="3602" y="569"/>
                  </a:moveTo>
                  <a:lnTo>
                    <a:pt x="3602" y="30589"/>
                  </a:lnTo>
                </a:path>
                <a:path w="3809" h="843914">
                  <a:moveTo>
                    <a:pt x="3602" y="364591"/>
                  </a:moveTo>
                  <a:lnTo>
                    <a:pt x="3602" y="517252"/>
                  </a:lnTo>
                </a:path>
                <a:path w="3809" h="843914">
                  <a:moveTo>
                    <a:pt x="0" y="517252"/>
                  </a:moveTo>
                  <a:lnTo>
                    <a:pt x="0" y="367624"/>
                  </a:lnTo>
                </a:path>
                <a:path w="3809" h="843914">
                  <a:moveTo>
                    <a:pt x="0" y="30127"/>
                  </a:moveTo>
                  <a:lnTo>
                    <a:pt x="0" y="0"/>
                  </a:lnTo>
                </a:path>
              </a:pathLst>
            </a:custGeom>
            <a:ln w="3175">
              <a:solidFill>
                <a:srgbClr val="6C6C6F"/>
              </a:solidFill>
            </a:ln>
          </p:spPr>
          <p:txBody>
            <a:bodyPr wrap="square" lIns="0" tIns="0" rIns="0" bIns="0" rtlCol="0"/>
            <a:lstStyle/>
            <a:p>
              <a:endParaRPr lang="fr-FR" noProof="0" dirty="0"/>
            </a:p>
          </p:txBody>
        </p:sp>
        <p:sp>
          <p:nvSpPr>
            <p:cNvPr id="8170" name="object 8170"/>
            <p:cNvSpPr/>
            <p:nvPr/>
          </p:nvSpPr>
          <p:spPr>
            <a:xfrm>
              <a:off x="9203245" y="5391810"/>
              <a:ext cx="3810" cy="840740"/>
            </a:xfrm>
            <a:custGeom>
              <a:avLst/>
              <a:gdLst/>
              <a:ahLst/>
              <a:cxnLst/>
              <a:rect l="l" t="t" r="r" b="b"/>
              <a:pathLst>
                <a:path w="3809" h="840739">
                  <a:moveTo>
                    <a:pt x="3594" y="360997"/>
                  </a:moveTo>
                  <a:lnTo>
                    <a:pt x="0" y="364032"/>
                  </a:lnTo>
                  <a:lnTo>
                    <a:pt x="0" y="840371"/>
                  </a:lnTo>
                  <a:lnTo>
                    <a:pt x="3594" y="837628"/>
                  </a:lnTo>
                  <a:lnTo>
                    <a:pt x="3594" y="360997"/>
                  </a:lnTo>
                  <a:close/>
                </a:path>
                <a:path w="3809" h="840739">
                  <a:moveTo>
                    <a:pt x="3594" y="571"/>
                  </a:moveTo>
                  <a:lnTo>
                    <a:pt x="0" y="0"/>
                  </a:lnTo>
                  <a:lnTo>
                    <a:pt x="0" y="30022"/>
                  </a:lnTo>
                  <a:lnTo>
                    <a:pt x="3594" y="30492"/>
                  </a:lnTo>
                  <a:lnTo>
                    <a:pt x="3594" y="571"/>
                  </a:lnTo>
                  <a:close/>
                </a:path>
              </a:pathLst>
            </a:custGeom>
            <a:solidFill>
              <a:srgbClr val="6C6C6F"/>
            </a:solidFill>
          </p:spPr>
          <p:txBody>
            <a:bodyPr wrap="square" lIns="0" tIns="0" rIns="0" bIns="0" rtlCol="0"/>
            <a:lstStyle/>
            <a:p>
              <a:endParaRPr lang="fr-FR" noProof="0" dirty="0"/>
            </a:p>
          </p:txBody>
        </p:sp>
        <p:sp>
          <p:nvSpPr>
            <p:cNvPr id="8171" name="object 8171"/>
            <p:cNvSpPr/>
            <p:nvPr/>
          </p:nvSpPr>
          <p:spPr>
            <a:xfrm>
              <a:off x="9203247" y="5391808"/>
              <a:ext cx="3810" cy="840740"/>
            </a:xfrm>
            <a:custGeom>
              <a:avLst/>
              <a:gdLst/>
              <a:ahLst/>
              <a:cxnLst/>
              <a:rect l="l" t="t" r="r" b="b"/>
              <a:pathLst>
                <a:path w="3809" h="840739">
                  <a:moveTo>
                    <a:pt x="3602" y="789733"/>
                  </a:moveTo>
                  <a:lnTo>
                    <a:pt x="3602" y="837627"/>
                  </a:lnTo>
                </a:path>
                <a:path w="3809" h="840739">
                  <a:moveTo>
                    <a:pt x="0" y="840364"/>
                  </a:moveTo>
                  <a:lnTo>
                    <a:pt x="0" y="789733"/>
                  </a:lnTo>
                </a:path>
                <a:path w="3809" h="840739">
                  <a:moveTo>
                    <a:pt x="3602" y="733853"/>
                  </a:moveTo>
                  <a:lnTo>
                    <a:pt x="3602" y="789733"/>
                  </a:lnTo>
                </a:path>
                <a:path w="3809" h="840739">
                  <a:moveTo>
                    <a:pt x="0" y="789733"/>
                  </a:moveTo>
                  <a:lnTo>
                    <a:pt x="0" y="733853"/>
                  </a:lnTo>
                </a:path>
                <a:path w="3809" h="840739">
                  <a:moveTo>
                    <a:pt x="3602" y="554783"/>
                  </a:moveTo>
                  <a:lnTo>
                    <a:pt x="3602" y="733853"/>
                  </a:lnTo>
                </a:path>
                <a:path w="3809" h="840739">
                  <a:moveTo>
                    <a:pt x="0" y="733853"/>
                  </a:moveTo>
                  <a:lnTo>
                    <a:pt x="0" y="554783"/>
                  </a:lnTo>
                </a:path>
                <a:path w="3809" h="840739">
                  <a:moveTo>
                    <a:pt x="3602" y="516683"/>
                  </a:moveTo>
                  <a:lnTo>
                    <a:pt x="3602" y="554783"/>
                  </a:lnTo>
                </a:path>
                <a:path w="3809" h="840739">
                  <a:moveTo>
                    <a:pt x="0" y="554783"/>
                  </a:moveTo>
                  <a:lnTo>
                    <a:pt x="0" y="516683"/>
                  </a:lnTo>
                </a:path>
                <a:path w="3809" h="840739">
                  <a:moveTo>
                    <a:pt x="3602" y="569"/>
                  </a:moveTo>
                  <a:lnTo>
                    <a:pt x="3602" y="30482"/>
                  </a:lnTo>
                </a:path>
                <a:path w="3809" h="840739">
                  <a:moveTo>
                    <a:pt x="3602" y="360990"/>
                  </a:moveTo>
                  <a:lnTo>
                    <a:pt x="3602" y="516683"/>
                  </a:lnTo>
                </a:path>
                <a:path w="3809" h="840739">
                  <a:moveTo>
                    <a:pt x="0" y="516683"/>
                  </a:moveTo>
                  <a:lnTo>
                    <a:pt x="0" y="364022"/>
                  </a:lnTo>
                </a:path>
                <a:path w="3809" h="840739">
                  <a:moveTo>
                    <a:pt x="0" y="30020"/>
                  </a:moveTo>
                  <a:lnTo>
                    <a:pt x="0" y="0"/>
                  </a:lnTo>
                </a:path>
              </a:pathLst>
            </a:custGeom>
            <a:ln w="3175">
              <a:solidFill>
                <a:srgbClr val="6C6C6F"/>
              </a:solidFill>
            </a:ln>
          </p:spPr>
          <p:txBody>
            <a:bodyPr wrap="square" lIns="0" tIns="0" rIns="0" bIns="0" rtlCol="0"/>
            <a:lstStyle/>
            <a:p>
              <a:endParaRPr lang="fr-FR" noProof="0" dirty="0"/>
            </a:p>
          </p:txBody>
        </p:sp>
        <p:sp>
          <p:nvSpPr>
            <p:cNvPr id="8172" name="object 8172"/>
            <p:cNvSpPr/>
            <p:nvPr/>
          </p:nvSpPr>
          <p:spPr>
            <a:xfrm>
              <a:off x="9206840" y="5392648"/>
              <a:ext cx="1905" cy="836930"/>
            </a:xfrm>
            <a:custGeom>
              <a:avLst/>
              <a:gdLst/>
              <a:ahLst/>
              <a:cxnLst/>
              <a:rect l="l" t="t" r="r" b="b"/>
              <a:pathLst>
                <a:path w="1904" h="836929">
                  <a:moveTo>
                    <a:pt x="1689" y="358736"/>
                  </a:moveTo>
                  <a:lnTo>
                    <a:pt x="0" y="360159"/>
                  </a:lnTo>
                  <a:lnTo>
                    <a:pt x="0" y="836790"/>
                  </a:lnTo>
                  <a:lnTo>
                    <a:pt x="1689" y="835520"/>
                  </a:lnTo>
                  <a:lnTo>
                    <a:pt x="1689" y="358736"/>
                  </a:lnTo>
                  <a:close/>
                </a:path>
                <a:path w="1904" h="836929">
                  <a:moveTo>
                    <a:pt x="1689" y="0"/>
                  </a:moveTo>
                  <a:lnTo>
                    <a:pt x="0" y="0"/>
                  </a:lnTo>
                  <a:lnTo>
                    <a:pt x="0" y="29654"/>
                  </a:lnTo>
                  <a:lnTo>
                    <a:pt x="1689" y="29654"/>
                  </a:lnTo>
                  <a:lnTo>
                    <a:pt x="1689" y="0"/>
                  </a:lnTo>
                  <a:close/>
                </a:path>
              </a:pathLst>
            </a:custGeom>
            <a:solidFill>
              <a:srgbClr val="6C6C6F"/>
            </a:solidFill>
          </p:spPr>
          <p:txBody>
            <a:bodyPr wrap="square" lIns="0" tIns="0" rIns="0" bIns="0" rtlCol="0"/>
            <a:lstStyle/>
            <a:p>
              <a:endParaRPr lang="fr-FR" noProof="0" dirty="0"/>
            </a:p>
          </p:txBody>
        </p:sp>
        <p:sp>
          <p:nvSpPr>
            <p:cNvPr id="8173" name="object 8173"/>
            <p:cNvSpPr/>
            <p:nvPr/>
          </p:nvSpPr>
          <p:spPr>
            <a:xfrm>
              <a:off x="9206850" y="5392377"/>
              <a:ext cx="1905" cy="837565"/>
            </a:xfrm>
            <a:custGeom>
              <a:avLst/>
              <a:gdLst/>
              <a:ahLst/>
              <a:cxnLst/>
              <a:rect l="l" t="t" r="r" b="b"/>
              <a:pathLst>
                <a:path w="1904" h="837564">
                  <a:moveTo>
                    <a:pt x="1681" y="789164"/>
                  </a:moveTo>
                  <a:lnTo>
                    <a:pt x="1681" y="835780"/>
                  </a:lnTo>
                </a:path>
                <a:path w="1904" h="837564">
                  <a:moveTo>
                    <a:pt x="0" y="837058"/>
                  </a:moveTo>
                  <a:lnTo>
                    <a:pt x="0" y="789164"/>
                  </a:lnTo>
                </a:path>
                <a:path w="1904" h="837564">
                  <a:moveTo>
                    <a:pt x="1681" y="733284"/>
                  </a:moveTo>
                  <a:lnTo>
                    <a:pt x="1681" y="789164"/>
                  </a:lnTo>
                </a:path>
                <a:path w="1904" h="837564">
                  <a:moveTo>
                    <a:pt x="0" y="789164"/>
                  </a:moveTo>
                  <a:lnTo>
                    <a:pt x="0" y="733284"/>
                  </a:lnTo>
                </a:path>
                <a:path w="1904" h="837564">
                  <a:moveTo>
                    <a:pt x="1681" y="554214"/>
                  </a:moveTo>
                  <a:lnTo>
                    <a:pt x="1681" y="733284"/>
                  </a:lnTo>
                </a:path>
                <a:path w="1904" h="837564">
                  <a:moveTo>
                    <a:pt x="0" y="733284"/>
                  </a:moveTo>
                  <a:lnTo>
                    <a:pt x="0" y="554214"/>
                  </a:lnTo>
                </a:path>
                <a:path w="1904" h="837564">
                  <a:moveTo>
                    <a:pt x="1681" y="516114"/>
                  </a:moveTo>
                  <a:lnTo>
                    <a:pt x="1681" y="554214"/>
                  </a:lnTo>
                </a:path>
                <a:path w="1904" h="837564">
                  <a:moveTo>
                    <a:pt x="0" y="554214"/>
                  </a:moveTo>
                  <a:lnTo>
                    <a:pt x="0" y="516114"/>
                  </a:lnTo>
                </a:path>
                <a:path w="1904" h="837564">
                  <a:moveTo>
                    <a:pt x="1681" y="265"/>
                  </a:moveTo>
                  <a:lnTo>
                    <a:pt x="1681" y="30128"/>
                  </a:lnTo>
                </a:path>
                <a:path w="1904" h="837564">
                  <a:moveTo>
                    <a:pt x="1681" y="359006"/>
                  </a:moveTo>
                  <a:lnTo>
                    <a:pt x="1681" y="516114"/>
                  </a:lnTo>
                </a:path>
                <a:path w="1904" h="837564">
                  <a:moveTo>
                    <a:pt x="0" y="516114"/>
                  </a:moveTo>
                  <a:lnTo>
                    <a:pt x="0" y="360421"/>
                  </a:lnTo>
                </a:path>
                <a:path w="1904" h="837564">
                  <a:moveTo>
                    <a:pt x="0" y="29912"/>
                  </a:moveTo>
                  <a:lnTo>
                    <a:pt x="0" y="0"/>
                  </a:lnTo>
                </a:path>
              </a:pathLst>
            </a:custGeom>
            <a:ln w="3175">
              <a:solidFill>
                <a:srgbClr val="6C6C6F"/>
              </a:solidFill>
            </a:ln>
          </p:spPr>
          <p:txBody>
            <a:bodyPr wrap="square" lIns="0" tIns="0" rIns="0" bIns="0" rtlCol="0"/>
            <a:lstStyle/>
            <a:p>
              <a:endParaRPr lang="fr-FR" noProof="0" dirty="0"/>
            </a:p>
          </p:txBody>
        </p:sp>
        <p:sp>
          <p:nvSpPr>
            <p:cNvPr id="8174" name="object 8174"/>
            <p:cNvSpPr/>
            <p:nvPr/>
          </p:nvSpPr>
          <p:spPr>
            <a:xfrm>
              <a:off x="9208529" y="5392648"/>
              <a:ext cx="3810" cy="835660"/>
            </a:xfrm>
            <a:custGeom>
              <a:avLst/>
              <a:gdLst/>
              <a:ahLst/>
              <a:cxnLst/>
              <a:rect l="l" t="t" r="r" b="b"/>
              <a:pathLst>
                <a:path w="3809" h="835660">
                  <a:moveTo>
                    <a:pt x="3594" y="355714"/>
                  </a:moveTo>
                  <a:lnTo>
                    <a:pt x="0" y="358736"/>
                  </a:lnTo>
                  <a:lnTo>
                    <a:pt x="0" y="835520"/>
                  </a:lnTo>
                  <a:lnTo>
                    <a:pt x="3594" y="832777"/>
                  </a:lnTo>
                  <a:lnTo>
                    <a:pt x="3594" y="355714"/>
                  </a:lnTo>
                  <a:close/>
                </a:path>
                <a:path w="3809" h="835660">
                  <a:moveTo>
                    <a:pt x="3594" y="571"/>
                  </a:moveTo>
                  <a:lnTo>
                    <a:pt x="0" y="0"/>
                  </a:lnTo>
                  <a:lnTo>
                    <a:pt x="0" y="29857"/>
                  </a:lnTo>
                  <a:lnTo>
                    <a:pt x="3594" y="30327"/>
                  </a:lnTo>
                  <a:lnTo>
                    <a:pt x="3594" y="571"/>
                  </a:lnTo>
                  <a:close/>
                </a:path>
              </a:pathLst>
            </a:custGeom>
            <a:solidFill>
              <a:srgbClr val="6C6C6F"/>
            </a:solidFill>
          </p:spPr>
          <p:txBody>
            <a:bodyPr wrap="square" lIns="0" tIns="0" rIns="0" bIns="0" rtlCol="0"/>
            <a:lstStyle/>
            <a:p>
              <a:endParaRPr lang="fr-FR" noProof="0" dirty="0"/>
            </a:p>
          </p:txBody>
        </p:sp>
        <p:sp>
          <p:nvSpPr>
            <p:cNvPr id="8175" name="object 8175"/>
            <p:cNvSpPr/>
            <p:nvPr/>
          </p:nvSpPr>
          <p:spPr>
            <a:xfrm>
              <a:off x="9208531" y="5392643"/>
              <a:ext cx="3810" cy="835660"/>
            </a:xfrm>
            <a:custGeom>
              <a:avLst/>
              <a:gdLst/>
              <a:ahLst/>
              <a:cxnLst/>
              <a:rect l="l" t="t" r="r" b="b"/>
              <a:pathLst>
                <a:path w="3809" h="835660">
                  <a:moveTo>
                    <a:pt x="3602" y="788898"/>
                  </a:moveTo>
                  <a:lnTo>
                    <a:pt x="3602" y="832777"/>
                  </a:lnTo>
                </a:path>
                <a:path w="3809" h="835660">
                  <a:moveTo>
                    <a:pt x="0" y="835515"/>
                  </a:moveTo>
                  <a:lnTo>
                    <a:pt x="0" y="788898"/>
                  </a:lnTo>
                </a:path>
                <a:path w="3809" h="835660">
                  <a:moveTo>
                    <a:pt x="3602" y="733018"/>
                  </a:moveTo>
                  <a:lnTo>
                    <a:pt x="3602" y="788898"/>
                  </a:lnTo>
                </a:path>
                <a:path w="3809" h="835660">
                  <a:moveTo>
                    <a:pt x="0" y="788898"/>
                  </a:moveTo>
                  <a:lnTo>
                    <a:pt x="0" y="733018"/>
                  </a:lnTo>
                </a:path>
                <a:path w="3809" h="835660">
                  <a:moveTo>
                    <a:pt x="3602" y="553948"/>
                  </a:moveTo>
                  <a:lnTo>
                    <a:pt x="3602" y="733018"/>
                  </a:lnTo>
                </a:path>
                <a:path w="3809" h="835660">
                  <a:moveTo>
                    <a:pt x="0" y="733018"/>
                  </a:moveTo>
                  <a:lnTo>
                    <a:pt x="0" y="553948"/>
                  </a:lnTo>
                </a:path>
                <a:path w="3809" h="835660">
                  <a:moveTo>
                    <a:pt x="3602" y="515848"/>
                  </a:moveTo>
                  <a:lnTo>
                    <a:pt x="3602" y="553948"/>
                  </a:lnTo>
                </a:path>
                <a:path w="3809" h="835660">
                  <a:moveTo>
                    <a:pt x="0" y="553948"/>
                  </a:moveTo>
                  <a:lnTo>
                    <a:pt x="0" y="515848"/>
                  </a:lnTo>
                </a:path>
                <a:path w="3809" h="835660">
                  <a:moveTo>
                    <a:pt x="3602" y="569"/>
                  </a:moveTo>
                  <a:lnTo>
                    <a:pt x="3602" y="30324"/>
                  </a:lnTo>
                </a:path>
                <a:path w="3809" h="835660">
                  <a:moveTo>
                    <a:pt x="3602" y="355708"/>
                  </a:moveTo>
                  <a:lnTo>
                    <a:pt x="3602" y="515848"/>
                  </a:lnTo>
                </a:path>
                <a:path w="3809" h="835660">
                  <a:moveTo>
                    <a:pt x="0" y="515848"/>
                  </a:moveTo>
                  <a:lnTo>
                    <a:pt x="0" y="358740"/>
                  </a:lnTo>
                </a:path>
                <a:path w="3809" h="835660">
                  <a:moveTo>
                    <a:pt x="0" y="29862"/>
                  </a:moveTo>
                  <a:lnTo>
                    <a:pt x="0" y="0"/>
                  </a:lnTo>
                </a:path>
              </a:pathLst>
            </a:custGeom>
            <a:ln w="3175">
              <a:solidFill>
                <a:srgbClr val="6C6C6F"/>
              </a:solidFill>
            </a:ln>
          </p:spPr>
          <p:txBody>
            <a:bodyPr wrap="square" lIns="0" tIns="0" rIns="0" bIns="0" rtlCol="0"/>
            <a:lstStyle/>
            <a:p>
              <a:endParaRPr lang="fr-FR" noProof="0" dirty="0"/>
            </a:p>
          </p:txBody>
        </p:sp>
        <p:sp>
          <p:nvSpPr>
            <p:cNvPr id="8176" name="object 8176"/>
            <p:cNvSpPr/>
            <p:nvPr/>
          </p:nvSpPr>
          <p:spPr>
            <a:xfrm>
              <a:off x="9212122" y="5393220"/>
              <a:ext cx="3810" cy="832485"/>
            </a:xfrm>
            <a:custGeom>
              <a:avLst/>
              <a:gdLst/>
              <a:ahLst/>
              <a:cxnLst/>
              <a:rect l="l" t="t" r="r" b="b"/>
              <a:pathLst>
                <a:path w="3809" h="832485">
                  <a:moveTo>
                    <a:pt x="3606" y="352107"/>
                  </a:moveTo>
                  <a:lnTo>
                    <a:pt x="0" y="355142"/>
                  </a:lnTo>
                  <a:lnTo>
                    <a:pt x="0" y="832205"/>
                  </a:lnTo>
                  <a:lnTo>
                    <a:pt x="3606" y="829475"/>
                  </a:lnTo>
                  <a:lnTo>
                    <a:pt x="3606" y="352107"/>
                  </a:lnTo>
                  <a:close/>
                </a:path>
                <a:path w="3809" h="832485">
                  <a:moveTo>
                    <a:pt x="3606" y="571"/>
                  </a:moveTo>
                  <a:lnTo>
                    <a:pt x="0" y="0"/>
                  </a:lnTo>
                  <a:lnTo>
                    <a:pt x="0" y="29756"/>
                  </a:lnTo>
                  <a:lnTo>
                    <a:pt x="3606" y="30213"/>
                  </a:lnTo>
                  <a:lnTo>
                    <a:pt x="3606" y="571"/>
                  </a:lnTo>
                  <a:close/>
                </a:path>
              </a:pathLst>
            </a:custGeom>
            <a:solidFill>
              <a:srgbClr val="6C6C6F"/>
            </a:solidFill>
          </p:spPr>
          <p:txBody>
            <a:bodyPr wrap="square" lIns="0" tIns="0" rIns="0" bIns="0" rtlCol="0"/>
            <a:lstStyle/>
            <a:p>
              <a:endParaRPr lang="fr-FR" noProof="0" dirty="0"/>
            </a:p>
          </p:txBody>
        </p:sp>
        <p:sp>
          <p:nvSpPr>
            <p:cNvPr id="8177" name="object 8177"/>
            <p:cNvSpPr/>
            <p:nvPr/>
          </p:nvSpPr>
          <p:spPr>
            <a:xfrm>
              <a:off x="9212134" y="5393212"/>
              <a:ext cx="3810" cy="832485"/>
            </a:xfrm>
            <a:custGeom>
              <a:avLst/>
              <a:gdLst/>
              <a:ahLst/>
              <a:cxnLst/>
              <a:rect l="l" t="t" r="r" b="b"/>
              <a:pathLst>
                <a:path w="3809" h="832485">
                  <a:moveTo>
                    <a:pt x="3602" y="788329"/>
                  </a:moveTo>
                  <a:lnTo>
                    <a:pt x="3602" y="829471"/>
                  </a:lnTo>
                </a:path>
                <a:path w="3809" h="832485">
                  <a:moveTo>
                    <a:pt x="0" y="832208"/>
                  </a:moveTo>
                  <a:lnTo>
                    <a:pt x="0" y="788329"/>
                  </a:lnTo>
                </a:path>
                <a:path w="3809" h="832485">
                  <a:moveTo>
                    <a:pt x="3602" y="732449"/>
                  </a:moveTo>
                  <a:lnTo>
                    <a:pt x="3602" y="788329"/>
                  </a:lnTo>
                </a:path>
                <a:path w="3809" h="832485">
                  <a:moveTo>
                    <a:pt x="0" y="788329"/>
                  </a:moveTo>
                  <a:lnTo>
                    <a:pt x="0" y="732449"/>
                  </a:lnTo>
                </a:path>
                <a:path w="3809" h="832485">
                  <a:moveTo>
                    <a:pt x="3602" y="553379"/>
                  </a:moveTo>
                  <a:lnTo>
                    <a:pt x="3602" y="732449"/>
                  </a:lnTo>
                </a:path>
                <a:path w="3809" h="832485">
                  <a:moveTo>
                    <a:pt x="0" y="732449"/>
                  </a:moveTo>
                  <a:lnTo>
                    <a:pt x="0" y="553379"/>
                  </a:lnTo>
                </a:path>
                <a:path w="3809" h="832485">
                  <a:moveTo>
                    <a:pt x="3602" y="515279"/>
                  </a:moveTo>
                  <a:lnTo>
                    <a:pt x="3602" y="553379"/>
                  </a:lnTo>
                </a:path>
                <a:path w="3809" h="832485">
                  <a:moveTo>
                    <a:pt x="0" y="553379"/>
                  </a:moveTo>
                  <a:lnTo>
                    <a:pt x="0" y="515279"/>
                  </a:lnTo>
                </a:path>
                <a:path w="3809" h="832485">
                  <a:moveTo>
                    <a:pt x="3602" y="569"/>
                  </a:moveTo>
                  <a:lnTo>
                    <a:pt x="3602" y="30216"/>
                  </a:lnTo>
                </a:path>
                <a:path w="3809" h="832485">
                  <a:moveTo>
                    <a:pt x="3602" y="352106"/>
                  </a:moveTo>
                  <a:lnTo>
                    <a:pt x="3602" y="515279"/>
                  </a:lnTo>
                </a:path>
                <a:path w="3809" h="832485">
                  <a:moveTo>
                    <a:pt x="0" y="515279"/>
                  </a:moveTo>
                  <a:lnTo>
                    <a:pt x="0" y="355139"/>
                  </a:lnTo>
                </a:path>
                <a:path w="3809" h="832485">
                  <a:moveTo>
                    <a:pt x="0" y="29755"/>
                  </a:moveTo>
                  <a:lnTo>
                    <a:pt x="0" y="0"/>
                  </a:lnTo>
                </a:path>
              </a:pathLst>
            </a:custGeom>
            <a:ln w="3175">
              <a:solidFill>
                <a:srgbClr val="6C6C6F"/>
              </a:solidFill>
            </a:ln>
          </p:spPr>
          <p:txBody>
            <a:bodyPr wrap="square" lIns="0" tIns="0" rIns="0" bIns="0" rtlCol="0"/>
            <a:lstStyle/>
            <a:p>
              <a:endParaRPr lang="fr-FR" noProof="0" dirty="0"/>
            </a:p>
          </p:txBody>
        </p:sp>
        <p:sp>
          <p:nvSpPr>
            <p:cNvPr id="8178" name="object 8178"/>
            <p:cNvSpPr/>
            <p:nvPr/>
          </p:nvSpPr>
          <p:spPr>
            <a:xfrm>
              <a:off x="9215729" y="5394325"/>
              <a:ext cx="3810" cy="828675"/>
            </a:xfrm>
            <a:custGeom>
              <a:avLst/>
              <a:gdLst/>
              <a:ahLst/>
              <a:cxnLst/>
              <a:rect l="l" t="t" r="r" b="b"/>
              <a:pathLst>
                <a:path w="3809" h="828675">
                  <a:moveTo>
                    <a:pt x="3606" y="347967"/>
                  </a:moveTo>
                  <a:lnTo>
                    <a:pt x="0" y="351002"/>
                  </a:lnTo>
                  <a:lnTo>
                    <a:pt x="0" y="828370"/>
                  </a:lnTo>
                  <a:lnTo>
                    <a:pt x="3606" y="825627"/>
                  </a:lnTo>
                  <a:lnTo>
                    <a:pt x="3606" y="347967"/>
                  </a:lnTo>
                  <a:close/>
                </a:path>
                <a:path w="3809" h="828675">
                  <a:moveTo>
                    <a:pt x="3606" y="0"/>
                  </a:moveTo>
                  <a:lnTo>
                    <a:pt x="0" y="0"/>
                  </a:lnTo>
                  <a:lnTo>
                    <a:pt x="0" y="29108"/>
                  </a:lnTo>
                  <a:lnTo>
                    <a:pt x="3606" y="29578"/>
                  </a:lnTo>
                  <a:lnTo>
                    <a:pt x="3606" y="0"/>
                  </a:lnTo>
                  <a:close/>
                </a:path>
              </a:pathLst>
            </a:custGeom>
            <a:solidFill>
              <a:srgbClr val="6C6C6F"/>
            </a:solidFill>
          </p:spPr>
          <p:txBody>
            <a:bodyPr wrap="square" lIns="0" tIns="0" rIns="0" bIns="0" rtlCol="0"/>
            <a:lstStyle/>
            <a:p>
              <a:endParaRPr lang="fr-FR" noProof="0" dirty="0"/>
            </a:p>
          </p:txBody>
        </p:sp>
        <p:sp>
          <p:nvSpPr>
            <p:cNvPr id="8179" name="object 8179"/>
            <p:cNvSpPr/>
            <p:nvPr/>
          </p:nvSpPr>
          <p:spPr>
            <a:xfrm>
              <a:off x="9215737" y="5393781"/>
              <a:ext cx="3810" cy="829310"/>
            </a:xfrm>
            <a:custGeom>
              <a:avLst/>
              <a:gdLst/>
              <a:ahLst/>
              <a:cxnLst/>
              <a:rect l="l" t="t" r="r" b="b"/>
              <a:pathLst>
                <a:path w="3809" h="829310">
                  <a:moveTo>
                    <a:pt x="3602" y="787760"/>
                  </a:moveTo>
                  <a:lnTo>
                    <a:pt x="3602" y="826164"/>
                  </a:lnTo>
                </a:path>
                <a:path w="3809" h="829310">
                  <a:moveTo>
                    <a:pt x="0" y="828901"/>
                  </a:moveTo>
                  <a:lnTo>
                    <a:pt x="0" y="787760"/>
                  </a:lnTo>
                </a:path>
                <a:path w="3809" h="829310">
                  <a:moveTo>
                    <a:pt x="3602" y="731880"/>
                  </a:moveTo>
                  <a:lnTo>
                    <a:pt x="3602" y="787760"/>
                  </a:lnTo>
                </a:path>
                <a:path w="3809" h="829310">
                  <a:moveTo>
                    <a:pt x="0" y="787760"/>
                  </a:moveTo>
                  <a:lnTo>
                    <a:pt x="0" y="731880"/>
                  </a:lnTo>
                </a:path>
                <a:path w="3809" h="829310">
                  <a:moveTo>
                    <a:pt x="3602" y="552810"/>
                  </a:moveTo>
                  <a:lnTo>
                    <a:pt x="3602" y="731880"/>
                  </a:lnTo>
                </a:path>
                <a:path w="3809" h="829310">
                  <a:moveTo>
                    <a:pt x="0" y="731880"/>
                  </a:moveTo>
                  <a:lnTo>
                    <a:pt x="0" y="552810"/>
                  </a:lnTo>
                </a:path>
                <a:path w="3809" h="829310">
                  <a:moveTo>
                    <a:pt x="3602" y="514710"/>
                  </a:moveTo>
                  <a:lnTo>
                    <a:pt x="3602" y="552810"/>
                  </a:lnTo>
                </a:path>
                <a:path w="3809" h="829310">
                  <a:moveTo>
                    <a:pt x="0" y="552810"/>
                  </a:moveTo>
                  <a:lnTo>
                    <a:pt x="0" y="514710"/>
                  </a:lnTo>
                </a:path>
                <a:path w="3809" h="829310">
                  <a:moveTo>
                    <a:pt x="3602" y="533"/>
                  </a:moveTo>
                  <a:lnTo>
                    <a:pt x="3602" y="30109"/>
                  </a:lnTo>
                </a:path>
                <a:path w="3809" h="829310">
                  <a:moveTo>
                    <a:pt x="3602" y="348505"/>
                  </a:moveTo>
                  <a:lnTo>
                    <a:pt x="3602" y="514710"/>
                  </a:lnTo>
                </a:path>
                <a:path w="3809" h="829310">
                  <a:moveTo>
                    <a:pt x="0" y="514710"/>
                  </a:moveTo>
                  <a:lnTo>
                    <a:pt x="0" y="351537"/>
                  </a:lnTo>
                </a:path>
                <a:path w="3809" h="829310">
                  <a:moveTo>
                    <a:pt x="0" y="29647"/>
                  </a:moveTo>
                  <a:lnTo>
                    <a:pt x="0" y="0"/>
                  </a:lnTo>
                </a:path>
              </a:pathLst>
            </a:custGeom>
            <a:ln w="3175">
              <a:solidFill>
                <a:srgbClr val="6C6C6F"/>
              </a:solidFill>
            </a:ln>
          </p:spPr>
          <p:txBody>
            <a:bodyPr wrap="square" lIns="0" tIns="0" rIns="0" bIns="0" rtlCol="0"/>
            <a:lstStyle/>
            <a:p>
              <a:endParaRPr lang="fr-FR" noProof="0" dirty="0"/>
            </a:p>
          </p:txBody>
        </p:sp>
        <p:sp>
          <p:nvSpPr>
            <p:cNvPr id="8180" name="object 8180"/>
            <p:cNvSpPr/>
            <p:nvPr/>
          </p:nvSpPr>
          <p:spPr>
            <a:xfrm>
              <a:off x="9219337" y="5394578"/>
              <a:ext cx="2540" cy="825500"/>
            </a:xfrm>
            <a:custGeom>
              <a:avLst/>
              <a:gdLst/>
              <a:ahLst/>
              <a:cxnLst/>
              <a:rect l="l" t="t" r="r" b="b"/>
              <a:pathLst>
                <a:path w="2540" h="825500">
                  <a:moveTo>
                    <a:pt x="1917" y="346100"/>
                  </a:moveTo>
                  <a:lnTo>
                    <a:pt x="0" y="347713"/>
                  </a:lnTo>
                  <a:lnTo>
                    <a:pt x="0" y="825373"/>
                  </a:lnTo>
                  <a:lnTo>
                    <a:pt x="1917" y="823912"/>
                  </a:lnTo>
                  <a:lnTo>
                    <a:pt x="1917" y="346100"/>
                  </a:lnTo>
                  <a:close/>
                </a:path>
                <a:path w="2540" h="825500">
                  <a:moveTo>
                    <a:pt x="1917" y="0"/>
                  </a:moveTo>
                  <a:lnTo>
                    <a:pt x="0" y="0"/>
                  </a:lnTo>
                  <a:lnTo>
                    <a:pt x="0" y="29324"/>
                  </a:lnTo>
                  <a:lnTo>
                    <a:pt x="1917" y="29324"/>
                  </a:lnTo>
                  <a:lnTo>
                    <a:pt x="1917" y="0"/>
                  </a:lnTo>
                  <a:close/>
                </a:path>
              </a:pathLst>
            </a:custGeom>
            <a:solidFill>
              <a:srgbClr val="6C6C6F"/>
            </a:solidFill>
          </p:spPr>
          <p:txBody>
            <a:bodyPr wrap="square" lIns="0" tIns="0" rIns="0" bIns="0" rtlCol="0"/>
            <a:lstStyle/>
            <a:p>
              <a:endParaRPr lang="fr-FR" noProof="0" dirty="0"/>
            </a:p>
          </p:txBody>
        </p:sp>
        <p:sp>
          <p:nvSpPr>
            <p:cNvPr id="8181" name="object 8181"/>
            <p:cNvSpPr/>
            <p:nvPr/>
          </p:nvSpPr>
          <p:spPr>
            <a:xfrm>
              <a:off x="9219340" y="5394315"/>
              <a:ext cx="2540" cy="826135"/>
            </a:xfrm>
            <a:custGeom>
              <a:avLst/>
              <a:gdLst/>
              <a:ahLst/>
              <a:cxnLst/>
              <a:rect l="l" t="t" r="r" b="b"/>
              <a:pathLst>
                <a:path w="2540" h="826135">
                  <a:moveTo>
                    <a:pt x="1921" y="787226"/>
                  </a:moveTo>
                  <a:lnTo>
                    <a:pt x="1921" y="824170"/>
                  </a:lnTo>
                </a:path>
                <a:path w="2540" h="826135">
                  <a:moveTo>
                    <a:pt x="0" y="825630"/>
                  </a:moveTo>
                  <a:lnTo>
                    <a:pt x="0" y="787226"/>
                  </a:lnTo>
                </a:path>
                <a:path w="2540" h="826135">
                  <a:moveTo>
                    <a:pt x="1921" y="731346"/>
                  </a:moveTo>
                  <a:lnTo>
                    <a:pt x="1921" y="787226"/>
                  </a:lnTo>
                </a:path>
                <a:path w="2540" h="826135">
                  <a:moveTo>
                    <a:pt x="0" y="787226"/>
                  </a:moveTo>
                  <a:lnTo>
                    <a:pt x="0" y="731346"/>
                  </a:lnTo>
                </a:path>
                <a:path w="2540" h="826135">
                  <a:moveTo>
                    <a:pt x="1921" y="552276"/>
                  </a:moveTo>
                  <a:lnTo>
                    <a:pt x="1921" y="731346"/>
                  </a:lnTo>
                </a:path>
                <a:path w="2540" h="826135">
                  <a:moveTo>
                    <a:pt x="0" y="731346"/>
                  </a:moveTo>
                  <a:lnTo>
                    <a:pt x="0" y="552276"/>
                  </a:lnTo>
                </a:path>
                <a:path w="2540" h="826135">
                  <a:moveTo>
                    <a:pt x="1921" y="514176"/>
                  </a:moveTo>
                  <a:lnTo>
                    <a:pt x="1921" y="552276"/>
                  </a:lnTo>
                </a:path>
                <a:path w="2540" h="826135">
                  <a:moveTo>
                    <a:pt x="0" y="552276"/>
                  </a:moveTo>
                  <a:lnTo>
                    <a:pt x="0" y="514176"/>
                  </a:lnTo>
                </a:path>
                <a:path w="2540" h="826135">
                  <a:moveTo>
                    <a:pt x="1921" y="252"/>
                  </a:moveTo>
                  <a:lnTo>
                    <a:pt x="1921" y="29821"/>
                  </a:lnTo>
                </a:path>
                <a:path w="2540" h="826135">
                  <a:moveTo>
                    <a:pt x="1921" y="346354"/>
                  </a:moveTo>
                  <a:lnTo>
                    <a:pt x="1921" y="514176"/>
                  </a:lnTo>
                </a:path>
                <a:path w="2540" h="826135">
                  <a:moveTo>
                    <a:pt x="0" y="514176"/>
                  </a:moveTo>
                  <a:lnTo>
                    <a:pt x="0" y="347971"/>
                  </a:lnTo>
                </a:path>
                <a:path w="2540" h="826135">
                  <a:moveTo>
                    <a:pt x="0" y="29575"/>
                  </a:moveTo>
                  <a:lnTo>
                    <a:pt x="0" y="0"/>
                  </a:lnTo>
                </a:path>
              </a:pathLst>
            </a:custGeom>
            <a:ln w="3175">
              <a:solidFill>
                <a:srgbClr val="6C6C6F"/>
              </a:solidFill>
            </a:ln>
          </p:spPr>
          <p:txBody>
            <a:bodyPr wrap="square" lIns="0" tIns="0" rIns="0" bIns="0" rtlCol="0"/>
            <a:lstStyle/>
            <a:p>
              <a:endParaRPr lang="fr-FR" noProof="0" dirty="0"/>
            </a:p>
          </p:txBody>
        </p:sp>
        <p:sp>
          <p:nvSpPr>
            <p:cNvPr id="8182" name="object 8182"/>
            <p:cNvSpPr/>
            <p:nvPr/>
          </p:nvSpPr>
          <p:spPr>
            <a:xfrm>
              <a:off x="9221254" y="5394578"/>
              <a:ext cx="3810" cy="824230"/>
            </a:xfrm>
            <a:custGeom>
              <a:avLst/>
              <a:gdLst/>
              <a:ahLst/>
              <a:cxnLst/>
              <a:rect l="l" t="t" r="r" b="b"/>
              <a:pathLst>
                <a:path w="3809" h="824229">
                  <a:moveTo>
                    <a:pt x="3606" y="343065"/>
                  </a:moveTo>
                  <a:lnTo>
                    <a:pt x="0" y="346100"/>
                  </a:lnTo>
                  <a:lnTo>
                    <a:pt x="0" y="823912"/>
                  </a:lnTo>
                  <a:lnTo>
                    <a:pt x="3606" y="821182"/>
                  </a:lnTo>
                  <a:lnTo>
                    <a:pt x="3606" y="343065"/>
                  </a:lnTo>
                  <a:close/>
                </a:path>
                <a:path w="3809" h="824229">
                  <a:moveTo>
                    <a:pt x="3606" y="469"/>
                  </a:moveTo>
                  <a:lnTo>
                    <a:pt x="0" y="0"/>
                  </a:lnTo>
                  <a:lnTo>
                    <a:pt x="0" y="29565"/>
                  </a:lnTo>
                  <a:lnTo>
                    <a:pt x="3606" y="30022"/>
                  </a:lnTo>
                  <a:lnTo>
                    <a:pt x="3606" y="469"/>
                  </a:lnTo>
                  <a:close/>
                </a:path>
              </a:pathLst>
            </a:custGeom>
            <a:solidFill>
              <a:srgbClr val="6C6C6F"/>
            </a:solidFill>
          </p:spPr>
          <p:txBody>
            <a:bodyPr wrap="square" lIns="0" tIns="0" rIns="0" bIns="0" rtlCol="0"/>
            <a:lstStyle/>
            <a:p>
              <a:endParaRPr lang="fr-FR" noProof="0" dirty="0"/>
            </a:p>
          </p:txBody>
        </p:sp>
        <p:sp>
          <p:nvSpPr>
            <p:cNvPr id="8183" name="object 8183"/>
            <p:cNvSpPr/>
            <p:nvPr/>
          </p:nvSpPr>
          <p:spPr>
            <a:xfrm>
              <a:off x="9221261" y="5394567"/>
              <a:ext cx="3810" cy="824230"/>
            </a:xfrm>
            <a:custGeom>
              <a:avLst/>
              <a:gdLst/>
              <a:ahLst/>
              <a:cxnLst/>
              <a:rect l="l" t="t" r="r" b="b"/>
              <a:pathLst>
                <a:path w="3809" h="824229">
                  <a:moveTo>
                    <a:pt x="3602" y="786974"/>
                  </a:moveTo>
                  <a:lnTo>
                    <a:pt x="3602" y="821180"/>
                  </a:lnTo>
                </a:path>
                <a:path w="3809" h="824229">
                  <a:moveTo>
                    <a:pt x="0" y="823918"/>
                  </a:moveTo>
                  <a:lnTo>
                    <a:pt x="0" y="786974"/>
                  </a:lnTo>
                </a:path>
                <a:path w="3809" h="824229">
                  <a:moveTo>
                    <a:pt x="3602" y="731094"/>
                  </a:moveTo>
                  <a:lnTo>
                    <a:pt x="3602" y="786974"/>
                  </a:lnTo>
                </a:path>
                <a:path w="3809" h="824229">
                  <a:moveTo>
                    <a:pt x="0" y="786974"/>
                  </a:moveTo>
                  <a:lnTo>
                    <a:pt x="0" y="731094"/>
                  </a:lnTo>
                </a:path>
                <a:path w="3809" h="824229">
                  <a:moveTo>
                    <a:pt x="3602" y="552024"/>
                  </a:moveTo>
                  <a:lnTo>
                    <a:pt x="3602" y="731094"/>
                  </a:lnTo>
                </a:path>
                <a:path w="3809" h="824229">
                  <a:moveTo>
                    <a:pt x="0" y="731094"/>
                  </a:moveTo>
                  <a:lnTo>
                    <a:pt x="0" y="552024"/>
                  </a:lnTo>
                </a:path>
                <a:path w="3809" h="824229">
                  <a:moveTo>
                    <a:pt x="3602" y="513924"/>
                  </a:moveTo>
                  <a:lnTo>
                    <a:pt x="3602" y="552024"/>
                  </a:lnTo>
                </a:path>
                <a:path w="3809" h="824229">
                  <a:moveTo>
                    <a:pt x="0" y="552024"/>
                  </a:moveTo>
                  <a:lnTo>
                    <a:pt x="0" y="513924"/>
                  </a:lnTo>
                </a:path>
                <a:path w="3809" h="824229">
                  <a:moveTo>
                    <a:pt x="3602" y="473"/>
                  </a:moveTo>
                  <a:lnTo>
                    <a:pt x="3602" y="30031"/>
                  </a:lnTo>
                </a:path>
                <a:path w="3809" h="824229">
                  <a:moveTo>
                    <a:pt x="3602" y="343069"/>
                  </a:moveTo>
                  <a:lnTo>
                    <a:pt x="3602" y="513924"/>
                  </a:lnTo>
                </a:path>
                <a:path w="3809" h="824229">
                  <a:moveTo>
                    <a:pt x="0" y="513924"/>
                  </a:moveTo>
                  <a:lnTo>
                    <a:pt x="0" y="346102"/>
                  </a:lnTo>
                </a:path>
                <a:path w="3809" h="824229">
                  <a:moveTo>
                    <a:pt x="0" y="29569"/>
                  </a:moveTo>
                  <a:lnTo>
                    <a:pt x="0" y="0"/>
                  </a:lnTo>
                </a:path>
              </a:pathLst>
            </a:custGeom>
            <a:ln w="3175">
              <a:solidFill>
                <a:srgbClr val="6C6C6F"/>
              </a:solidFill>
            </a:ln>
          </p:spPr>
          <p:txBody>
            <a:bodyPr wrap="square" lIns="0" tIns="0" rIns="0" bIns="0" rtlCol="0"/>
            <a:lstStyle/>
            <a:p>
              <a:endParaRPr lang="fr-FR" noProof="0" dirty="0"/>
            </a:p>
          </p:txBody>
        </p:sp>
        <p:sp>
          <p:nvSpPr>
            <p:cNvPr id="8184" name="object 8184"/>
            <p:cNvSpPr/>
            <p:nvPr/>
          </p:nvSpPr>
          <p:spPr>
            <a:xfrm>
              <a:off x="9224861" y="5395048"/>
              <a:ext cx="3810" cy="821055"/>
            </a:xfrm>
            <a:custGeom>
              <a:avLst/>
              <a:gdLst/>
              <a:ahLst/>
              <a:cxnLst/>
              <a:rect l="l" t="t" r="r" b="b"/>
              <a:pathLst>
                <a:path w="3809" h="821054">
                  <a:moveTo>
                    <a:pt x="3606" y="339559"/>
                  </a:moveTo>
                  <a:lnTo>
                    <a:pt x="0" y="342595"/>
                  </a:lnTo>
                  <a:lnTo>
                    <a:pt x="0" y="820712"/>
                  </a:lnTo>
                  <a:lnTo>
                    <a:pt x="3606" y="817968"/>
                  </a:lnTo>
                  <a:lnTo>
                    <a:pt x="3606" y="339559"/>
                  </a:lnTo>
                  <a:close/>
                </a:path>
                <a:path w="3809" h="821054">
                  <a:moveTo>
                    <a:pt x="3606" y="469"/>
                  </a:moveTo>
                  <a:lnTo>
                    <a:pt x="0" y="0"/>
                  </a:lnTo>
                  <a:lnTo>
                    <a:pt x="0" y="29552"/>
                  </a:lnTo>
                  <a:lnTo>
                    <a:pt x="3606" y="30022"/>
                  </a:lnTo>
                  <a:lnTo>
                    <a:pt x="3606" y="469"/>
                  </a:lnTo>
                  <a:close/>
                </a:path>
              </a:pathLst>
            </a:custGeom>
            <a:solidFill>
              <a:srgbClr val="6C6C6E"/>
            </a:solidFill>
          </p:spPr>
          <p:txBody>
            <a:bodyPr wrap="square" lIns="0" tIns="0" rIns="0" bIns="0" rtlCol="0"/>
            <a:lstStyle/>
            <a:p>
              <a:endParaRPr lang="fr-FR" noProof="0" dirty="0"/>
            </a:p>
          </p:txBody>
        </p:sp>
        <p:sp>
          <p:nvSpPr>
            <p:cNvPr id="8185" name="object 8185"/>
            <p:cNvSpPr/>
            <p:nvPr/>
          </p:nvSpPr>
          <p:spPr>
            <a:xfrm>
              <a:off x="9224864" y="5395040"/>
              <a:ext cx="3810" cy="821055"/>
            </a:xfrm>
            <a:custGeom>
              <a:avLst/>
              <a:gdLst/>
              <a:ahLst/>
              <a:cxnLst/>
              <a:rect l="l" t="t" r="r" b="b"/>
              <a:pathLst>
                <a:path w="3809" h="821054">
                  <a:moveTo>
                    <a:pt x="3602" y="786501"/>
                  </a:moveTo>
                  <a:lnTo>
                    <a:pt x="3602" y="817970"/>
                  </a:lnTo>
                </a:path>
                <a:path w="3809" h="821054">
                  <a:moveTo>
                    <a:pt x="0" y="820707"/>
                  </a:moveTo>
                  <a:lnTo>
                    <a:pt x="0" y="786501"/>
                  </a:lnTo>
                </a:path>
                <a:path w="3809" h="821054">
                  <a:moveTo>
                    <a:pt x="3602" y="730621"/>
                  </a:moveTo>
                  <a:lnTo>
                    <a:pt x="3602" y="786501"/>
                  </a:lnTo>
                </a:path>
                <a:path w="3809" h="821054">
                  <a:moveTo>
                    <a:pt x="0" y="786501"/>
                  </a:moveTo>
                  <a:lnTo>
                    <a:pt x="0" y="730621"/>
                  </a:lnTo>
                </a:path>
                <a:path w="3809" h="821054">
                  <a:moveTo>
                    <a:pt x="3602" y="551551"/>
                  </a:moveTo>
                  <a:lnTo>
                    <a:pt x="3602" y="730621"/>
                  </a:lnTo>
                </a:path>
                <a:path w="3809" h="821054">
                  <a:moveTo>
                    <a:pt x="0" y="730621"/>
                  </a:moveTo>
                  <a:lnTo>
                    <a:pt x="0" y="551551"/>
                  </a:lnTo>
                </a:path>
                <a:path w="3809" h="821054">
                  <a:moveTo>
                    <a:pt x="3602" y="513451"/>
                  </a:moveTo>
                  <a:lnTo>
                    <a:pt x="3602" y="551551"/>
                  </a:lnTo>
                </a:path>
                <a:path w="3809" h="821054">
                  <a:moveTo>
                    <a:pt x="0" y="551551"/>
                  </a:moveTo>
                  <a:lnTo>
                    <a:pt x="0" y="513451"/>
                  </a:lnTo>
                </a:path>
                <a:path w="3809" h="821054">
                  <a:moveTo>
                    <a:pt x="3602" y="473"/>
                  </a:moveTo>
                  <a:lnTo>
                    <a:pt x="3602" y="30019"/>
                  </a:lnTo>
                </a:path>
                <a:path w="3809" h="821054">
                  <a:moveTo>
                    <a:pt x="3602" y="339564"/>
                  </a:moveTo>
                  <a:lnTo>
                    <a:pt x="3602" y="513451"/>
                  </a:lnTo>
                </a:path>
                <a:path w="3809" h="821054">
                  <a:moveTo>
                    <a:pt x="0" y="513451"/>
                  </a:moveTo>
                  <a:lnTo>
                    <a:pt x="0" y="342596"/>
                  </a:lnTo>
                </a:path>
                <a:path w="3809" h="821054">
                  <a:moveTo>
                    <a:pt x="0" y="29558"/>
                  </a:moveTo>
                  <a:lnTo>
                    <a:pt x="0" y="0"/>
                  </a:lnTo>
                </a:path>
              </a:pathLst>
            </a:custGeom>
            <a:ln w="3175">
              <a:solidFill>
                <a:srgbClr val="6C6C6E"/>
              </a:solidFill>
            </a:ln>
          </p:spPr>
          <p:txBody>
            <a:bodyPr wrap="square" lIns="0" tIns="0" rIns="0" bIns="0" rtlCol="0"/>
            <a:lstStyle/>
            <a:p>
              <a:endParaRPr lang="fr-FR" noProof="0" dirty="0"/>
            </a:p>
          </p:txBody>
        </p:sp>
        <p:sp>
          <p:nvSpPr>
            <p:cNvPr id="8186" name="object 8186"/>
            <p:cNvSpPr/>
            <p:nvPr/>
          </p:nvSpPr>
          <p:spPr>
            <a:xfrm>
              <a:off x="9228468" y="5395734"/>
              <a:ext cx="1905" cy="817880"/>
            </a:xfrm>
            <a:custGeom>
              <a:avLst/>
              <a:gdLst/>
              <a:ahLst/>
              <a:cxnLst/>
              <a:rect l="l" t="t" r="r" b="b"/>
              <a:pathLst>
                <a:path w="1904" h="817879">
                  <a:moveTo>
                    <a:pt x="1676" y="337464"/>
                  </a:moveTo>
                  <a:lnTo>
                    <a:pt x="0" y="338874"/>
                  </a:lnTo>
                  <a:lnTo>
                    <a:pt x="0" y="817283"/>
                  </a:lnTo>
                  <a:lnTo>
                    <a:pt x="1676" y="816000"/>
                  </a:lnTo>
                  <a:lnTo>
                    <a:pt x="1676" y="337464"/>
                  </a:lnTo>
                  <a:close/>
                </a:path>
                <a:path w="1904" h="817879">
                  <a:moveTo>
                    <a:pt x="1676" y="0"/>
                  </a:moveTo>
                  <a:lnTo>
                    <a:pt x="0" y="0"/>
                  </a:lnTo>
                  <a:lnTo>
                    <a:pt x="0" y="29337"/>
                  </a:lnTo>
                  <a:lnTo>
                    <a:pt x="1676" y="29337"/>
                  </a:lnTo>
                  <a:lnTo>
                    <a:pt x="1676" y="0"/>
                  </a:lnTo>
                  <a:close/>
                </a:path>
              </a:pathLst>
            </a:custGeom>
            <a:solidFill>
              <a:srgbClr val="6C6C6E"/>
            </a:solidFill>
          </p:spPr>
          <p:txBody>
            <a:bodyPr wrap="square" lIns="0" tIns="0" rIns="0" bIns="0" rtlCol="0"/>
            <a:lstStyle/>
            <a:p>
              <a:endParaRPr lang="fr-FR" noProof="0" dirty="0"/>
            </a:p>
          </p:txBody>
        </p:sp>
        <p:sp>
          <p:nvSpPr>
            <p:cNvPr id="8187" name="object 8187"/>
            <p:cNvSpPr/>
            <p:nvPr/>
          </p:nvSpPr>
          <p:spPr>
            <a:xfrm>
              <a:off x="9228467" y="5395513"/>
              <a:ext cx="1905" cy="817880"/>
            </a:xfrm>
            <a:custGeom>
              <a:avLst/>
              <a:gdLst/>
              <a:ahLst/>
              <a:cxnLst/>
              <a:rect l="l" t="t" r="r" b="b"/>
              <a:pathLst>
                <a:path w="1904" h="817879">
                  <a:moveTo>
                    <a:pt x="1681" y="786028"/>
                  </a:moveTo>
                  <a:lnTo>
                    <a:pt x="1681" y="816219"/>
                  </a:lnTo>
                </a:path>
                <a:path w="1904" h="817879">
                  <a:moveTo>
                    <a:pt x="0" y="817497"/>
                  </a:moveTo>
                  <a:lnTo>
                    <a:pt x="0" y="786028"/>
                  </a:lnTo>
                </a:path>
                <a:path w="1904" h="817879">
                  <a:moveTo>
                    <a:pt x="1681" y="730148"/>
                  </a:moveTo>
                  <a:lnTo>
                    <a:pt x="1681" y="786028"/>
                  </a:lnTo>
                </a:path>
                <a:path w="1904" h="817879">
                  <a:moveTo>
                    <a:pt x="0" y="786028"/>
                  </a:moveTo>
                  <a:lnTo>
                    <a:pt x="0" y="730148"/>
                  </a:lnTo>
                </a:path>
                <a:path w="1904" h="817879">
                  <a:moveTo>
                    <a:pt x="1681" y="551078"/>
                  </a:moveTo>
                  <a:lnTo>
                    <a:pt x="1681" y="730148"/>
                  </a:lnTo>
                </a:path>
                <a:path w="1904" h="817879">
                  <a:moveTo>
                    <a:pt x="0" y="730148"/>
                  </a:moveTo>
                  <a:lnTo>
                    <a:pt x="0" y="551078"/>
                  </a:lnTo>
                </a:path>
                <a:path w="1904" h="817879">
                  <a:moveTo>
                    <a:pt x="1681" y="512978"/>
                  </a:moveTo>
                  <a:lnTo>
                    <a:pt x="1681" y="551078"/>
                  </a:lnTo>
                </a:path>
                <a:path w="1904" h="817879">
                  <a:moveTo>
                    <a:pt x="0" y="551078"/>
                  </a:moveTo>
                  <a:lnTo>
                    <a:pt x="0" y="512978"/>
                  </a:lnTo>
                </a:path>
                <a:path w="1904" h="817879">
                  <a:moveTo>
                    <a:pt x="1681" y="220"/>
                  </a:moveTo>
                  <a:lnTo>
                    <a:pt x="1681" y="29762"/>
                  </a:lnTo>
                </a:path>
                <a:path w="1904" h="817879">
                  <a:moveTo>
                    <a:pt x="1681" y="337676"/>
                  </a:moveTo>
                  <a:lnTo>
                    <a:pt x="1681" y="512978"/>
                  </a:lnTo>
                </a:path>
                <a:path w="1904" h="817879">
                  <a:moveTo>
                    <a:pt x="0" y="512978"/>
                  </a:moveTo>
                  <a:lnTo>
                    <a:pt x="0" y="339091"/>
                  </a:lnTo>
                </a:path>
                <a:path w="1904" h="817879">
                  <a:moveTo>
                    <a:pt x="0" y="29546"/>
                  </a:moveTo>
                  <a:lnTo>
                    <a:pt x="0" y="0"/>
                  </a:lnTo>
                </a:path>
              </a:pathLst>
            </a:custGeom>
            <a:ln w="3175">
              <a:solidFill>
                <a:srgbClr val="6C6C6E"/>
              </a:solidFill>
            </a:ln>
          </p:spPr>
          <p:txBody>
            <a:bodyPr wrap="square" lIns="0" tIns="0" rIns="0" bIns="0" rtlCol="0"/>
            <a:lstStyle/>
            <a:p>
              <a:endParaRPr lang="fr-FR" noProof="0" dirty="0"/>
            </a:p>
          </p:txBody>
        </p:sp>
        <p:sp>
          <p:nvSpPr>
            <p:cNvPr id="8188" name="object 8188"/>
            <p:cNvSpPr/>
            <p:nvPr/>
          </p:nvSpPr>
          <p:spPr>
            <a:xfrm>
              <a:off x="9230144" y="5395734"/>
              <a:ext cx="3810" cy="816610"/>
            </a:xfrm>
            <a:custGeom>
              <a:avLst/>
              <a:gdLst/>
              <a:ahLst/>
              <a:cxnLst/>
              <a:rect l="l" t="t" r="r" b="b"/>
              <a:pathLst>
                <a:path w="3809" h="816610">
                  <a:moveTo>
                    <a:pt x="3606" y="334429"/>
                  </a:moveTo>
                  <a:lnTo>
                    <a:pt x="0" y="337464"/>
                  </a:lnTo>
                  <a:lnTo>
                    <a:pt x="0" y="816000"/>
                  </a:lnTo>
                  <a:lnTo>
                    <a:pt x="3606" y="813269"/>
                  </a:lnTo>
                  <a:lnTo>
                    <a:pt x="3606" y="334429"/>
                  </a:lnTo>
                  <a:close/>
                </a:path>
                <a:path w="3809" h="816610">
                  <a:moveTo>
                    <a:pt x="3606" y="482"/>
                  </a:moveTo>
                  <a:lnTo>
                    <a:pt x="0" y="0"/>
                  </a:lnTo>
                  <a:lnTo>
                    <a:pt x="0" y="29552"/>
                  </a:lnTo>
                  <a:lnTo>
                    <a:pt x="3606" y="30010"/>
                  </a:lnTo>
                  <a:lnTo>
                    <a:pt x="3606" y="482"/>
                  </a:lnTo>
                  <a:close/>
                </a:path>
              </a:pathLst>
            </a:custGeom>
            <a:solidFill>
              <a:srgbClr val="6C6C6E"/>
            </a:solidFill>
          </p:spPr>
          <p:txBody>
            <a:bodyPr wrap="square" lIns="0" tIns="0" rIns="0" bIns="0" rtlCol="0"/>
            <a:lstStyle/>
            <a:p>
              <a:endParaRPr lang="fr-FR" noProof="0" dirty="0"/>
            </a:p>
          </p:txBody>
        </p:sp>
        <p:sp>
          <p:nvSpPr>
            <p:cNvPr id="8189" name="object 8189"/>
            <p:cNvSpPr/>
            <p:nvPr/>
          </p:nvSpPr>
          <p:spPr>
            <a:xfrm>
              <a:off x="9230148" y="5395734"/>
              <a:ext cx="3810" cy="816610"/>
            </a:xfrm>
            <a:custGeom>
              <a:avLst/>
              <a:gdLst/>
              <a:ahLst/>
              <a:cxnLst/>
              <a:rect l="l" t="t" r="r" b="b"/>
              <a:pathLst>
                <a:path w="3809" h="816610">
                  <a:moveTo>
                    <a:pt x="3602" y="785807"/>
                  </a:moveTo>
                  <a:lnTo>
                    <a:pt x="3602" y="813261"/>
                  </a:lnTo>
                </a:path>
                <a:path w="3809" h="816610">
                  <a:moveTo>
                    <a:pt x="0" y="815998"/>
                  </a:moveTo>
                  <a:lnTo>
                    <a:pt x="0" y="785807"/>
                  </a:lnTo>
                </a:path>
                <a:path w="3809" h="816610">
                  <a:moveTo>
                    <a:pt x="3602" y="729927"/>
                  </a:moveTo>
                  <a:lnTo>
                    <a:pt x="3602" y="785807"/>
                  </a:lnTo>
                </a:path>
                <a:path w="3809" h="816610">
                  <a:moveTo>
                    <a:pt x="0" y="785807"/>
                  </a:moveTo>
                  <a:lnTo>
                    <a:pt x="0" y="729927"/>
                  </a:lnTo>
                </a:path>
                <a:path w="3809" h="816610">
                  <a:moveTo>
                    <a:pt x="3602" y="550857"/>
                  </a:moveTo>
                  <a:lnTo>
                    <a:pt x="3602" y="729927"/>
                  </a:lnTo>
                </a:path>
                <a:path w="3809" h="816610">
                  <a:moveTo>
                    <a:pt x="0" y="729927"/>
                  </a:moveTo>
                  <a:lnTo>
                    <a:pt x="0" y="550857"/>
                  </a:lnTo>
                </a:path>
                <a:path w="3809" h="816610">
                  <a:moveTo>
                    <a:pt x="3602" y="512757"/>
                  </a:moveTo>
                  <a:lnTo>
                    <a:pt x="3602" y="550857"/>
                  </a:lnTo>
                </a:path>
                <a:path w="3809" h="816610">
                  <a:moveTo>
                    <a:pt x="0" y="550857"/>
                  </a:moveTo>
                  <a:lnTo>
                    <a:pt x="0" y="512757"/>
                  </a:lnTo>
                </a:path>
                <a:path w="3809" h="816610">
                  <a:moveTo>
                    <a:pt x="3602" y="473"/>
                  </a:moveTo>
                  <a:lnTo>
                    <a:pt x="3602" y="30003"/>
                  </a:lnTo>
                </a:path>
                <a:path w="3809" h="816610">
                  <a:moveTo>
                    <a:pt x="3602" y="334423"/>
                  </a:moveTo>
                  <a:lnTo>
                    <a:pt x="3602" y="512757"/>
                  </a:lnTo>
                </a:path>
                <a:path w="3809" h="816610">
                  <a:moveTo>
                    <a:pt x="0" y="512757"/>
                  </a:moveTo>
                  <a:lnTo>
                    <a:pt x="0" y="337455"/>
                  </a:lnTo>
                </a:path>
                <a:path w="3809" h="816610">
                  <a:moveTo>
                    <a:pt x="0" y="29541"/>
                  </a:moveTo>
                  <a:lnTo>
                    <a:pt x="0" y="0"/>
                  </a:lnTo>
                </a:path>
              </a:pathLst>
            </a:custGeom>
            <a:ln w="3175">
              <a:solidFill>
                <a:srgbClr val="6C6C6E"/>
              </a:solidFill>
            </a:ln>
          </p:spPr>
          <p:txBody>
            <a:bodyPr wrap="square" lIns="0" tIns="0" rIns="0" bIns="0" rtlCol="0"/>
            <a:lstStyle/>
            <a:p>
              <a:endParaRPr lang="fr-FR" noProof="0" dirty="0"/>
            </a:p>
          </p:txBody>
        </p:sp>
        <p:sp>
          <p:nvSpPr>
            <p:cNvPr id="8190" name="object 8190"/>
            <p:cNvSpPr/>
            <p:nvPr/>
          </p:nvSpPr>
          <p:spPr>
            <a:xfrm>
              <a:off x="9233751" y="5396217"/>
              <a:ext cx="3810" cy="812800"/>
            </a:xfrm>
            <a:custGeom>
              <a:avLst/>
              <a:gdLst/>
              <a:ahLst/>
              <a:cxnLst/>
              <a:rect l="l" t="t" r="r" b="b"/>
              <a:pathLst>
                <a:path w="3809" h="812800">
                  <a:moveTo>
                    <a:pt x="3594" y="330911"/>
                  </a:moveTo>
                  <a:lnTo>
                    <a:pt x="0" y="333946"/>
                  </a:lnTo>
                  <a:lnTo>
                    <a:pt x="0" y="812787"/>
                  </a:lnTo>
                  <a:lnTo>
                    <a:pt x="3594" y="810044"/>
                  </a:lnTo>
                  <a:lnTo>
                    <a:pt x="3594" y="330911"/>
                  </a:lnTo>
                  <a:close/>
                </a:path>
                <a:path w="3809" h="812800">
                  <a:moveTo>
                    <a:pt x="3594" y="469"/>
                  </a:moveTo>
                  <a:lnTo>
                    <a:pt x="0" y="0"/>
                  </a:lnTo>
                  <a:lnTo>
                    <a:pt x="0" y="29527"/>
                  </a:lnTo>
                  <a:lnTo>
                    <a:pt x="3594" y="29984"/>
                  </a:lnTo>
                  <a:lnTo>
                    <a:pt x="3594" y="469"/>
                  </a:lnTo>
                  <a:close/>
                </a:path>
              </a:pathLst>
            </a:custGeom>
            <a:solidFill>
              <a:srgbClr val="6C6C6E"/>
            </a:solidFill>
          </p:spPr>
          <p:txBody>
            <a:bodyPr wrap="square" lIns="0" tIns="0" rIns="0" bIns="0" rtlCol="0"/>
            <a:lstStyle/>
            <a:p>
              <a:endParaRPr lang="fr-FR" noProof="0" dirty="0"/>
            </a:p>
          </p:txBody>
        </p:sp>
        <p:sp>
          <p:nvSpPr>
            <p:cNvPr id="8191" name="object 8191"/>
            <p:cNvSpPr/>
            <p:nvPr/>
          </p:nvSpPr>
          <p:spPr>
            <a:xfrm>
              <a:off x="9233751" y="5396207"/>
              <a:ext cx="3810" cy="812800"/>
            </a:xfrm>
            <a:custGeom>
              <a:avLst/>
              <a:gdLst/>
              <a:ahLst/>
              <a:cxnLst/>
              <a:rect l="l" t="t" r="r" b="b"/>
              <a:pathLst>
                <a:path w="3809" h="812800">
                  <a:moveTo>
                    <a:pt x="3602" y="785334"/>
                  </a:moveTo>
                  <a:lnTo>
                    <a:pt x="3602" y="810050"/>
                  </a:lnTo>
                </a:path>
                <a:path w="3809" h="812800">
                  <a:moveTo>
                    <a:pt x="0" y="812788"/>
                  </a:moveTo>
                  <a:lnTo>
                    <a:pt x="0" y="785334"/>
                  </a:lnTo>
                </a:path>
                <a:path w="3809" h="812800">
                  <a:moveTo>
                    <a:pt x="3602" y="729454"/>
                  </a:moveTo>
                  <a:lnTo>
                    <a:pt x="3602" y="785334"/>
                  </a:lnTo>
                </a:path>
                <a:path w="3809" h="812800">
                  <a:moveTo>
                    <a:pt x="0" y="785334"/>
                  </a:moveTo>
                  <a:lnTo>
                    <a:pt x="0" y="729454"/>
                  </a:lnTo>
                </a:path>
                <a:path w="3809" h="812800">
                  <a:moveTo>
                    <a:pt x="3602" y="550384"/>
                  </a:moveTo>
                  <a:lnTo>
                    <a:pt x="3602" y="729454"/>
                  </a:lnTo>
                </a:path>
                <a:path w="3809" h="812800">
                  <a:moveTo>
                    <a:pt x="0" y="729454"/>
                  </a:moveTo>
                  <a:lnTo>
                    <a:pt x="0" y="550384"/>
                  </a:lnTo>
                </a:path>
                <a:path w="3809" h="812800">
                  <a:moveTo>
                    <a:pt x="3602" y="512284"/>
                  </a:moveTo>
                  <a:lnTo>
                    <a:pt x="3602" y="550384"/>
                  </a:lnTo>
                </a:path>
                <a:path w="3809" h="812800">
                  <a:moveTo>
                    <a:pt x="0" y="550384"/>
                  </a:moveTo>
                  <a:lnTo>
                    <a:pt x="0" y="512284"/>
                  </a:lnTo>
                </a:path>
                <a:path w="3809" h="812800">
                  <a:moveTo>
                    <a:pt x="3602" y="473"/>
                  </a:moveTo>
                  <a:lnTo>
                    <a:pt x="3602" y="29991"/>
                  </a:lnTo>
                </a:path>
                <a:path w="3809" h="812800">
                  <a:moveTo>
                    <a:pt x="3602" y="330917"/>
                  </a:moveTo>
                  <a:lnTo>
                    <a:pt x="3602" y="512284"/>
                  </a:lnTo>
                </a:path>
                <a:path w="3809" h="812800">
                  <a:moveTo>
                    <a:pt x="0" y="512284"/>
                  </a:moveTo>
                  <a:lnTo>
                    <a:pt x="0" y="333950"/>
                  </a:lnTo>
                </a:path>
                <a:path w="3809" h="812800">
                  <a:moveTo>
                    <a:pt x="0" y="29530"/>
                  </a:moveTo>
                  <a:lnTo>
                    <a:pt x="0" y="0"/>
                  </a:lnTo>
                </a:path>
              </a:pathLst>
            </a:custGeom>
            <a:ln w="3175">
              <a:solidFill>
                <a:srgbClr val="6C6C6E"/>
              </a:solidFill>
            </a:ln>
          </p:spPr>
          <p:txBody>
            <a:bodyPr wrap="square" lIns="0" tIns="0" rIns="0" bIns="0" rtlCol="0"/>
            <a:lstStyle/>
            <a:p>
              <a:endParaRPr lang="fr-FR" noProof="0" dirty="0"/>
            </a:p>
          </p:txBody>
        </p:sp>
        <p:sp>
          <p:nvSpPr>
            <p:cNvPr id="8192" name="object 8192"/>
            <p:cNvSpPr/>
            <p:nvPr/>
          </p:nvSpPr>
          <p:spPr>
            <a:xfrm>
              <a:off x="9237345" y="5396687"/>
              <a:ext cx="3810" cy="809625"/>
            </a:xfrm>
            <a:custGeom>
              <a:avLst/>
              <a:gdLst/>
              <a:ahLst/>
              <a:cxnLst/>
              <a:rect l="l" t="t" r="r" b="b"/>
              <a:pathLst>
                <a:path w="3809" h="809625">
                  <a:moveTo>
                    <a:pt x="3606" y="327406"/>
                  </a:moveTo>
                  <a:lnTo>
                    <a:pt x="0" y="330441"/>
                  </a:lnTo>
                  <a:lnTo>
                    <a:pt x="0" y="809574"/>
                  </a:lnTo>
                  <a:lnTo>
                    <a:pt x="3606" y="806843"/>
                  </a:lnTo>
                  <a:lnTo>
                    <a:pt x="3606" y="327406"/>
                  </a:lnTo>
                  <a:close/>
                </a:path>
                <a:path w="3809" h="809625">
                  <a:moveTo>
                    <a:pt x="3606" y="469"/>
                  </a:moveTo>
                  <a:lnTo>
                    <a:pt x="0" y="0"/>
                  </a:lnTo>
                  <a:lnTo>
                    <a:pt x="0" y="29514"/>
                  </a:lnTo>
                  <a:lnTo>
                    <a:pt x="3606" y="29984"/>
                  </a:lnTo>
                  <a:lnTo>
                    <a:pt x="3606" y="469"/>
                  </a:lnTo>
                  <a:close/>
                </a:path>
              </a:pathLst>
            </a:custGeom>
            <a:solidFill>
              <a:srgbClr val="6B6B6E"/>
            </a:solidFill>
          </p:spPr>
          <p:txBody>
            <a:bodyPr wrap="square" lIns="0" tIns="0" rIns="0" bIns="0" rtlCol="0"/>
            <a:lstStyle/>
            <a:p>
              <a:endParaRPr lang="fr-FR" noProof="0" dirty="0"/>
            </a:p>
          </p:txBody>
        </p:sp>
        <p:sp>
          <p:nvSpPr>
            <p:cNvPr id="8193" name="object 8193"/>
            <p:cNvSpPr/>
            <p:nvPr/>
          </p:nvSpPr>
          <p:spPr>
            <a:xfrm>
              <a:off x="9237354" y="5396680"/>
              <a:ext cx="3810" cy="809625"/>
            </a:xfrm>
            <a:custGeom>
              <a:avLst/>
              <a:gdLst/>
              <a:ahLst/>
              <a:cxnLst/>
              <a:rect l="l" t="t" r="r" b="b"/>
              <a:pathLst>
                <a:path w="3809" h="809625">
                  <a:moveTo>
                    <a:pt x="3602" y="784861"/>
                  </a:moveTo>
                  <a:lnTo>
                    <a:pt x="3602" y="806840"/>
                  </a:lnTo>
                </a:path>
                <a:path w="3809" h="809625">
                  <a:moveTo>
                    <a:pt x="0" y="809577"/>
                  </a:moveTo>
                  <a:lnTo>
                    <a:pt x="0" y="784861"/>
                  </a:lnTo>
                </a:path>
                <a:path w="3809" h="809625">
                  <a:moveTo>
                    <a:pt x="3602" y="728981"/>
                  </a:moveTo>
                  <a:lnTo>
                    <a:pt x="3602" y="784861"/>
                  </a:lnTo>
                </a:path>
                <a:path w="3809" h="809625">
                  <a:moveTo>
                    <a:pt x="0" y="784861"/>
                  </a:moveTo>
                  <a:lnTo>
                    <a:pt x="0" y="728981"/>
                  </a:lnTo>
                </a:path>
                <a:path w="3809" h="809625">
                  <a:moveTo>
                    <a:pt x="3602" y="549911"/>
                  </a:moveTo>
                  <a:lnTo>
                    <a:pt x="3602" y="728981"/>
                  </a:lnTo>
                </a:path>
                <a:path w="3809" h="809625">
                  <a:moveTo>
                    <a:pt x="0" y="728981"/>
                  </a:moveTo>
                  <a:lnTo>
                    <a:pt x="0" y="549911"/>
                  </a:lnTo>
                </a:path>
                <a:path w="3809" h="809625">
                  <a:moveTo>
                    <a:pt x="3602" y="511811"/>
                  </a:moveTo>
                  <a:lnTo>
                    <a:pt x="3602" y="549911"/>
                  </a:lnTo>
                </a:path>
                <a:path w="3809" h="809625">
                  <a:moveTo>
                    <a:pt x="0" y="549911"/>
                  </a:moveTo>
                  <a:lnTo>
                    <a:pt x="0" y="511811"/>
                  </a:lnTo>
                </a:path>
                <a:path w="3809" h="809625">
                  <a:moveTo>
                    <a:pt x="3602" y="473"/>
                  </a:moveTo>
                  <a:lnTo>
                    <a:pt x="3602" y="29980"/>
                  </a:lnTo>
                </a:path>
                <a:path w="3809" h="809625">
                  <a:moveTo>
                    <a:pt x="3602" y="327412"/>
                  </a:moveTo>
                  <a:lnTo>
                    <a:pt x="3602" y="511811"/>
                  </a:lnTo>
                </a:path>
                <a:path w="3809" h="809625">
                  <a:moveTo>
                    <a:pt x="0" y="511811"/>
                  </a:moveTo>
                  <a:lnTo>
                    <a:pt x="0" y="330444"/>
                  </a:lnTo>
                </a:path>
                <a:path w="3809" h="809625">
                  <a:moveTo>
                    <a:pt x="0" y="29518"/>
                  </a:moveTo>
                  <a:lnTo>
                    <a:pt x="0" y="0"/>
                  </a:lnTo>
                </a:path>
              </a:pathLst>
            </a:custGeom>
            <a:ln w="3175">
              <a:solidFill>
                <a:srgbClr val="6B6B6E"/>
              </a:solidFill>
            </a:ln>
          </p:spPr>
          <p:txBody>
            <a:bodyPr wrap="square" lIns="0" tIns="0" rIns="0" bIns="0" rtlCol="0"/>
            <a:lstStyle/>
            <a:p>
              <a:endParaRPr lang="fr-FR" noProof="0" dirty="0"/>
            </a:p>
          </p:txBody>
        </p:sp>
        <p:sp>
          <p:nvSpPr>
            <p:cNvPr id="8194" name="object 8194"/>
            <p:cNvSpPr/>
            <p:nvPr/>
          </p:nvSpPr>
          <p:spPr>
            <a:xfrm>
              <a:off x="9240952" y="5397410"/>
              <a:ext cx="2540" cy="806450"/>
            </a:xfrm>
            <a:custGeom>
              <a:avLst/>
              <a:gdLst/>
              <a:ahLst/>
              <a:cxnLst/>
              <a:rect l="l" t="t" r="r" b="b"/>
              <a:pathLst>
                <a:path w="2540" h="806450">
                  <a:moveTo>
                    <a:pt x="1917" y="325069"/>
                  </a:moveTo>
                  <a:lnTo>
                    <a:pt x="0" y="326682"/>
                  </a:lnTo>
                  <a:lnTo>
                    <a:pt x="0" y="806119"/>
                  </a:lnTo>
                  <a:lnTo>
                    <a:pt x="1917" y="804659"/>
                  </a:lnTo>
                  <a:lnTo>
                    <a:pt x="1917" y="325069"/>
                  </a:lnTo>
                  <a:close/>
                </a:path>
                <a:path w="2540" h="806450">
                  <a:moveTo>
                    <a:pt x="1917" y="0"/>
                  </a:moveTo>
                  <a:lnTo>
                    <a:pt x="0" y="0"/>
                  </a:lnTo>
                  <a:lnTo>
                    <a:pt x="0" y="29260"/>
                  </a:lnTo>
                  <a:lnTo>
                    <a:pt x="1917" y="29260"/>
                  </a:lnTo>
                  <a:lnTo>
                    <a:pt x="1917" y="0"/>
                  </a:lnTo>
                  <a:close/>
                </a:path>
              </a:pathLst>
            </a:custGeom>
            <a:solidFill>
              <a:srgbClr val="6B6B6E"/>
            </a:solidFill>
          </p:spPr>
          <p:txBody>
            <a:bodyPr wrap="square" lIns="0" tIns="0" rIns="0" bIns="0" rtlCol="0"/>
            <a:lstStyle/>
            <a:p>
              <a:endParaRPr lang="fr-FR" noProof="0" dirty="0"/>
            </a:p>
          </p:txBody>
        </p:sp>
        <p:sp>
          <p:nvSpPr>
            <p:cNvPr id="8195" name="object 8195"/>
            <p:cNvSpPr/>
            <p:nvPr/>
          </p:nvSpPr>
          <p:spPr>
            <a:xfrm>
              <a:off x="9240957" y="5397153"/>
              <a:ext cx="2540" cy="806450"/>
            </a:xfrm>
            <a:custGeom>
              <a:avLst/>
              <a:gdLst/>
              <a:ahLst/>
              <a:cxnLst/>
              <a:rect l="l" t="t" r="r" b="b"/>
              <a:pathLst>
                <a:path w="2540" h="806450">
                  <a:moveTo>
                    <a:pt x="1921" y="784388"/>
                  </a:moveTo>
                  <a:lnTo>
                    <a:pt x="1921" y="804907"/>
                  </a:lnTo>
                </a:path>
                <a:path w="2540" h="806450">
                  <a:moveTo>
                    <a:pt x="0" y="806367"/>
                  </a:moveTo>
                  <a:lnTo>
                    <a:pt x="0" y="784388"/>
                  </a:lnTo>
                </a:path>
                <a:path w="2540" h="806450">
                  <a:moveTo>
                    <a:pt x="1921" y="728508"/>
                  </a:moveTo>
                  <a:lnTo>
                    <a:pt x="1921" y="784388"/>
                  </a:lnTo>
                </a:path>
                <a:path w="2540" h="806450">
                  <a:moveTo>
                    <a:pt x="0" y="784388"/>
                  </a:moveTo>
                  <a:lnTo>
                    <a:pt x="0" y="728508"/>
                  </a:lnTo>
                </a:path>
                <a:path w="2540" h="806450">
                  <a:moveTo>
                    <a:pt x="1921" y="549438"/>
                  </a:moveTo>
                  <a:lnTo>
                    <a:pt x="1921" y="728508"/>
                  </a:lnTo>
                </a:path>
                <a:path w="2540" h="806450">
                  <a:moveTo>
                    <a:pt x="0" y="728508"/>
                  </a:moveTo>
                  <a:lnTo>
                    <a:pt x="0" y="549438"/>
                  </a:lnTo>
                </a:path>
                <a:path w="2540" h="806450">
                  <a:moveTo>
                    <a:pt x="1921" y="511338"/>
                  </a:moveTo>
                  <a:lnTo>
                    <a:pt x="1921" y="549438"/>
                  </a:lnTo>
                </a:path>
                <a:path w="2540" h="806450">
                  <a:moveTo>
                    <a:pt x="0" y="549438"/>
                  </a:moveTo>
                  <a:lnTo>
                    <a:pt x="0" y="511338"/>
                  </a:lnTo>
                </a:path>
                <a:path w="2540" h="806450">
                  <a:moveTo>
                    <a:pt x="1921" y="252"/>
                  </a:moveTo>
                  <a:lnTo>
                    <a:pt x="1921" y="29753"/>
                  </a:lnTo>
                </a:path>
                <a:path w="2540" h="806450">
                  <a:moveTo>
                    <a:pt x="1921" y="325322"/>
                  </a:moveTo>
                  <a:lnTo>
                    <a:pt x="1921" y="511338"/>
                  </a:lnTo>
                </a:path>
                <a:path w="2540" h="806450">
                  <a:moveTo>
                    <a:pt x="0" y="511338"/>
                  </a:moveTo>
                  <a:lnTo>
                    <a:pt x="0" y="326939"/>
                  </a:lnTo>
                </a:path>
                <a:path w="2540" h="806450">
                  <a:moveTo>
                    <a:pt x="0" y="29507"/>
                  </a:moveTo>
                  <a:lnTo>
                    <a:pt x="0" y="0"/>
                  </a:lnTo>
                </a:path>
              </a:pathLst>
            </a:custGeom>
            <a:ln w="3175">
              <a:solidFill>
                <a:srgbClr val="6B6B6E"/>
              </a:solidFill>
            </a:ln>
          </p:spPr>
          <p:txBody>
            <a:bodyPr wrap="square" lIns="0" tIns="0" rIns="0" bIns="0" rtlCol="0"/>
            <a:lstStyle/>
            <a:p>
              <a:endParaRPr lang="fr-FR" noProof="0" dirty="0"/>
            </a:p>
          </p:txBody>
        </p:sp>
        <p:sp>
          <p:nvSpPr>
            <p:cNvPr id="8196" name="object 8196"/>
            <p:cNvSpPr/>
            <p:nvPr/>
          </p:nvSpPr>
          <p:spPr>
            <a:xfrm>
              <a:off x="9242869" y="5397410"/>
              <a:ext cx="3810" cy="805180"/>
            </a:xfrm>
            <a:custGeom>
              <a:avLst/>
              <a:gdLst/>
              <a:ahLst/>
              <a:cxnLst/>
              <a:rect l="l" t="t" r="r" b="b"/>
              <a:pathLst>
                <a:path w="3809" h="805179">
                  <a:moveTo>
                    <a:pt x="3606" y="322033"/>
                  </a:moveTo>
                  <a:lnTo>
                    <a:pt x="0" y="325069"/>
                  </a:lnTo>
                  <a:lnTo>
                    <a:pt x="0" y="804659"/>
                  </a:lnTo>
                  <a:lnTo>
                    <a:pt x="3606" y="801916"/>
                  </a:lnTo>
                  <a:lnTo>
                    <a:pt x="3606" y="322033"/>
                  </a:lnTo>
                  <a:close/>
                </a:path>
                <a:path w="3809" h="805179">
                  <a:moveTo>
                    <a:pt x="3606" y="469"/>
                  </a:moveTo>
                  <a:lnTo>
                    <a:pt x="0" y="0"/>
                  </a:lnTo>
                  <a:lnTo>
                    <a:pt x="0" y="29502"/>
                  </a:lnTo>
                  <a:lnTo>
                    <a:pt x="3606" y="29959"/>
                  </a:lnTo>
                  <a:lnTo>
                    <a:pt x="3606" y="469"/>
                  </a:lnTo>
                  <a:close/>
                </a:path>
              </a:pathLst>
            </a:custGeom>
            <a:solidFill>
              <a:srgbClr val="6B6B6E"/>
            </a:solidFill>
          </p:spPr>
          <p:txBody>
            <a:bodyPr wrap="square" lIns="0" tIns="0" rIns="0" bIns="0" rtlCol="0"/>
            <a:lstStyle/>
            <a:p>
              <a:endParaRPr lang="fr-FR" noProof="0" dirty="0"/>
            </a:p>
          </p:txBody>
        </p:sp>
        <p:sp>
          <p:nvSpPr>
            <p:cNvPr id="8197" name="object 8197"/>
            <p:cNvSpPr/>
            <p:nvPr/>
          </p:nvSpPr>
          <p:spPr>
            <a:xfrm>
              <a:off x="9242879" y="5397405"/>
              <a:ext cx="3810" cy="805180"/>
            </a:xfrm>
            <a:custGeom>
              <a:avLst/>
              <a:gdLst/>
              <a:ahLst/>
              <a:cxnLst/>
              <a:rect l="l" t="t" r="r" b="b"/>
              <a:pathLst>
                <a:path w="3809" h="805179">
                  <a:moveTo>
                    <a:pt x="3602" y="784136"/>
                  </a:moveTo>
                  <a:lnTo>
                    <a:pt x="3602" y="801917"/>
                  </a:lnTo>
                </a:path>
                <a:path w="3809" h="805179">
                  <a:moveTo>
                    <a:pt x="0" y="804655"/>
                  </a:moveTo>
                  <a:lnTo>
                    <a:pt x="0" y="784136"/>
                  </a:lnTo>
                </a:path>
                <a:path w="3809" h="805179">
                  <a:moveTo>
                    <a:pt x="3602" y="728256"/>
                  </a:moveTo>
                  <a:lnTo>
                    <a:pt x="3602" y="784136"/>
                  </a:lnTo>
                </a:path>
                <a:path w="3809" h="805179">
                  <a:moveTo>
                    <a:pt x="0" y="784136"/>
                  </a:moveTo>
                  <a:lnTo>
                    <a:pt x="0" y="728256"/>
                  </a:lnTo>
                </a:path>
                <a:path w="3809" h="805179">
                  <a:moveTo>
                    <a:pt x="3602" y="549186"/>
                  </a:moveTo>
                  <a:lnTo>
                    <a:pt x="3602" y="728256"/>
                  </a:lnTo>
                </a:path>
                <a:path w="3809" h="805179">
                  <a:moveTo>
                    <a:pt x="0" y="728256"/>
                  </a:moveTo>
                  <a:lnTo>
                    <a:pt x="0" y="549186"/>
                  </a:lnTo>
                </a:path>
                <a:path w="3809" h="805179">
                  <a:moveTo>
                    <a:pt x="3602" y="511086"/>
                  </a:moveTo>
                  <a:lnTo>
                    <a:pt x="3602" y="549186"/>
                  </a:lnTo>
                </a:path>
                <a:path w="3809" h="805179">
                  <a:moveTo>
                    <a:pt x="0" y="549186"/>
                  </a:moveTo>
                  <a:lnTo>
                    <a:pt x="0" y="511086"/>
                  </a:lnTo>
                </a:path>
                <a:path w="3809" h="805179">
                  <a:moveTo>
                    <a:pt x="3602" y="473"/>
                  </a:moveTo>
                  <a:lnTo>
                    <a:pt x="3602" y="29962"/>
                  </a:lnTo>
                </a:path>
                <a:path w="3809" h="805179">
                  <a:moveTo>
                    <a:pt x="3602" y="322037"/>
                  </a:moveTo>
                  <a:lnTo>
                    <a:pt x="3602" y="508546"/>
                  </a:lnTo>
                  <a:lnTo>
                    <a:pt x="3602" y="511086"/>
                  </a:lnTo>
                </a:path>
                <a:path w="3809" h="805179">
                  <a:moveTo>
                    <a:pt x="0" y="511086"/>
                  </a:moveTo>
                  <a:lnTo>
                    <a:pt x="0" y="325070"/>
                  </a:lnTo>
                </a:path>
                <a:path w="3809" h="805179">
                  <a:moveTo>
                    <a:pt x="0" y="29501"/>
                  </a:moveTo>
                  <a:lnTo>
                    <a:pt x="0" y="0"/>
                  </a:lnTo>
                </a:path>
              </a:pathLst>
            </a:custGeom>
            <a:ln w="3175">
              <a:solidFill>
                <a:srgbClr val="6B6B6E"/>
              </a:solidFill>
            </a:ln>
          </p:spPr>
          <p:txBody>
            <a:bodyPr wrap="square" lIns="0" tIns="0" rIns="0" bIns="0" rtlCol="0"/>
            <a:lstStyle/>
            <a:p>
              <a:endParaRPr lang="fr-FR" noProof="0" dirty="0"/>
            </a:p>
          </p:txBody>
        </p:sp>
        <p:sp>
          <p:nvSpPr>
            <p:cNvPr id="8198" name="object 8198"/>
            <p:cNvSpPr/>
            <p:nvPr/>
          </p:nvSpPr>
          <p:spPr>
            <a:xfrm>
              <a:off x="9246476" y="5397880"/>
              <a:ext cx="3810" cy="802005"/>
            </a:xfrm>
            <a:custGeom>
              <a:avLst/>
              <a:gdLst/>
              <a:ahLst/>
              <a:cxnLst/>
              <a:rect l="l" t="t" r="r" b="b"/>
              <a:pathLst>
                <a:path w="3809" h="802004">
                  <a:moveTo>
                    <a:pt x="3606" y="535940"/>
                  </a:moveTo>
                  <a:lnTo>
                    <a:pt x="2019" y="535940"/>
                  </a:lnTo>
                  <a:lnTo>
                    <a:pt x="2019" y="510743"/>
                  </a:lnTo>
                  <a:lnTo>
                    <a:pt x="203" y="510743"/>
                  </a:lnTo>
                  <a:lnTo>
                    <a:pt x="203" y="508457"/>
                  </a:lnTo>
                  <a:lnTo>
                    <a:pt x="0" y="508457"/>
                  </a:lnTo>
                  <a:lnTo>
                    <a:pt x="0" y="510743"/>
                  </a:lnTo>
                  <a:lnTo>
                    <a:pt x="0" y="535940"/>
                  </a:lnTo>
                  <a:lnTo>
                    <a:pt x="0" y="798195"/>
                  </a:lnTo>
                  <a:lnTo>
                    <a:pt x="0" y="801624"/>
                  </a:lnTo>
                  <a:lnTo>
                    <a:pt x="2032" y="801624"/>
                  </a:lnTo>
                  <a:lnTo>
                    <a:pt x="2032" y="798195"/>
                  </a:lnTo>
                  <a:lnTo>
                    <a:pt x="3606" y="798195"/>
                  </a:lnTo>
                  <a:lnTo>
                    <a:pt x="3606" y="535940"/>
                  </a:lnTo>
                  <a:close/>
                </a:path>
                <a:path w="3809" h="802004">
                  <a:moveTo>
                    <a:pt x="3606" y="318541"/>
                  </a:moveTo>
                  <a:lnTo>
                    <a:pt x="0" y="321564"/>
                  </a:lnTo>
                  <a:lnTo>
                    <a:pt x="0" y="508076"/>
                  </a:lnTo>
                  <a:lnTo>
                    <a:pt x="3606" y="482130"/>
                  </a:lnTo>
                  <a:lnTo>
                    <a:pt x="3606" y="318541"/>
                  </a:lnTo>
                  <a:close/>
                </a:path>
                <a:path w="3809" h="802004">
                  <a:moveTo>
                    <a:pt x="3606" y="482"/>
                  </a:moveTo>
                  <a:lnTo>
                    <a:pt x="0" y="0"/>
                  </a:lnTo>
                  <a:lnTo>
                    <a:pt x="0" y="29489"/>
                  </a:lnTo>
                  <a:lnTo>
                    <a:pt x="3606" y="29959"/>
                  </a:lnTo>
                  <a:lnTo>
                    <a:pt x="3606" y="482"/>
                  </a:lnTo>
                  <a:close/>
                </a:path>
              </a:pathLst>
            </a:custGeom>
            <a:solidFill>
              <a:srgbClr val="6B6B6E"/>
            </a:solidFill>
          </p:spPr>
          <p:txBody>
            <a:bodyPr wrap="square" lIns="0" tIns="0" rIns="0" bIns="0" rtlCol="0"/>
            <a:lstStyle/>
            <a:p>
              <a:endParaRPr lang="fr-FR" noProof="0" dirty="0"/>
            </a:p>
          </p:txBody>
        </p:sp>
        <p:sp>
          <p:nvSpPr>
            <p:cNvPr id="8199" name="object 8199"/>
            <p:cNvSpPr/>
            <p:nvPr/>
          </p:nvSpPr>
          <p:spPr>
            <a:xfrm>
              <a:off x="9246482" y="5397878"/>
              <a:ext cx="3810" cy="802005"/>
            </a:xfrm>
            <a:custGeom>
              <a:avLst/>
              <a:gdLst/>
              <a:ahLst/>
              <a:cxnLst/>
              <a:rect l="l" t="t" r="r" b="b"/>
              <a:pathLst>
                <a:path w="3809" h="802004">
                  <a:moveTo>
                    <a:pt x="3602" y="783663"/>
                  </a:moveTo>
                  <a:lnTo>
                    <a:pt x="3602" y="798707"/>
                  </a:lnTo>
                </a:path>
                <a:path w="3809" h="802004">
                  <a:moveTo>
                    <a:pt x="0" y="801444"/>
                  </a:moveTo>
                  <a:lnTo>
                    <a:pt x="0" y="783663"/>
                  </a:lnTo>
                </a:path>
                <a:path w="3809" h="802004">
                  <a:moveTo>
                    <a:pt x="3602" y="727783"/>
                  </a:moveTo>
                  <a:lnTo>
                    <a:pt x="3602" y="783663"/>
                  </a:lnTo>
                </a:path>
                <a:path w="3809" h="802004">
                  <a:moveTo>
                    <a:pt x="0" y="783663"/>
                  </a:moveTo>
                  <a:lnTo>
                    <a:pt x="0" y="727783"/>
                  </a:lnTo>
                </a:path>
                <a:path w="3809" h="802004">
                  <a:moveTo>
                    <a:pt x="3602" y="548713"/>
                  </a:moveTo>
                  <a:lnTo>
                    <a:pt x="3602" y="727783"/>
                  </a:lnTo>
                </a:path>
                <a:path w="3809" h="802004">
                  <a:moveTo>
                    <a:pt x="0" y="727783"/>
                  </a:moveTo>
                  <a:lnTo>
                    <a:pt x="0" y="548713"/>
                  </a:lnTo>
                </a:path>
                <a:path w="3809" h="802004">
                  <a:moveTo>
                    <a:pt x="3602" y="535459"/>
                  </a:moveTo>
                  <a:lnTo>
                    <a:pt x="3602" y="548713"/>
                  </a:lnTo>
                </a:path>
                <a:path w="3809" h="802004">
                  <a:moveTo>
                    <a:pt x="0" y="548713"/>
                  </a:moveTo>
                  <a:lnTo>
                    <a:pt x="0" y="510613"/>
                  </a:lnTo>
                </a:path>
                <a:path w="3809" h="802004">
                  <a:moveTo>
                    <a:pt x="3602" y="473"/>
                  </a:moveTo>
                  <a:lnTo>
                    <a:pt x="3602" y="29951"/>
                  </a:lnTo>
                </a:path>
                <a:path w="3809" h="802004">
                  <a:moveTo>
                    <a:pt x="3602" y="318532"/>
                  </a:moveTo>
                  <a:lnTo>
                    <a:pt x="3602" y="482130"/>
                  </a:lnTo>
                </a:path>
                <a:path w="3809" h="802004">
                  <a:moveTo>
                    <a:pt x="0" y="510613"/>
                  </a:moveTo>
                  <a:lnTo>
                    <a:pt x="0" y="508073"/>
                  </a:lnTo>
                  <a:lnTo>
                    <a:pt x="0" y="321564"/>
                  </a:lnTo>
                </a:path>
                <a:path w="3809" h="802004">
                  <a:moveTo>
                    <a:pt x="0" y="29489"/>
                  </a:moveTo>
                  <a:lnTo>
                    <a:pt x="0" y="0"/>
                  </a:lnTo>
                </a:path>
              </a:pathLst>
            </a:custGeom>
            <a:ln w="3175">
              <a:solidFill>
                <a:srgbClr val="6B6B6E"/>
              </a:solidFill>
            </a:ln>
          </p:spPr>
          <p:txBody>
            <a:bodyPr wrap="square" lIns="0" tIns="0" rIns="0" bIns="0" rtlCol="0"/>
            <a:lstStyle/>
            <a:p>
              <a:endParaRPr lang="fr-FR" noProof="0" dirty="0"/>
            </a:p>
          </p:txBody>
        </p:sp>
        <p:sp>
          <p:nvSpPr>
            <p:cNvPr id="8200" name="object 8200"/>
            <p:cNvSpPr/>
            <p:nvPr/>
          </p:nvSpPr>
          <p:spPr>
            <a:xfrm>
              <a:off x="9250083" y="5398579"/>
              <a:ext cx="1905" cy="798195"/>
            </a:xfrm>
            <a:custGeom>
              <a:avLst/>
              <a:gdLst/>
              <a:ahLst/>
              <a:cxnLst/>
              <a:rect l="l" t="t" r="r" b="b"/>
              <a:pathLst>
                <a:path w="1904" h="798195">
                  <a:moveTo>
                    <a:pt x="1676" y="548017"/>
                  </a:moveTo>
                  <a:lnTo>
                    <a:pt x="0" y="535038"/>
                  </a:lnTo>
                  <a:lnTo>
                    <a:pt x="0" y="798017"/>
                  </a:lnTo>
                  <a:lnTo>
                    <a:pt x="1676" y="796734"/>
                  </a:lnTo>
                  <a:lnTo>
                    <a:pt x="1676" y="548017"/>
                  </a:lnTo>
                  <a:close/>
                </a:path>
                <a:path w="1904" h="798195">
                  <a:moveTo>
                    <a:pt x="1676" y="316420"/>
                  </a:moveTo>
                  <a:lnTo>
                    <a:pt x="0" y="317842"/>
                  </a:lnTo>
                  <a:lnTo>
                    <a:pt x="0" y="481431"/>
                  </a:lnTo>
                  <a:lnTo>
                    <a:pt x="1676" y="469277"/>
                  </a:lnTo>
                  <a:lnTo>
                    <a:pt x="1676" y="316420"/>
                  </a:lnTo>
                  <a:close/>
                </a:path>
                <a:path w="1904" h="798195">
                  <a:moveTo>
                    <a:pt x="1676" y="0"/>
                  </a:moveTo>
                  <a:lnTo>
                    <a:pt x="0" y="0"/>
                  </a:lnTo>
                  <a:lnTo>
                    <a:pt x="0" y="29260"/>
                  </a:lnTo>
                  <a:lnTo>
                    <a:pt x="1676" y="29260"/>
                  </a:lnTo>
                  <a:lnTo>
                    <a:pt x="1676" y="0"/>
                  </a:lnTo>
                  <a:close/>
                </a:path>
              </a:pathLst>
            </a:custGeom>
            <a:solidFill>
              <a:srgbClr val="6B6B6E"/>
            </a:solidFill>
          </p:spPr>
          <p:txBody>
            <a:bodyPr wrap="square" lIns="0" tIns="0" rIns="0" bIns="0" rtlCol="0"/>
            <a:lstStyle/>
            <a:p>
              <a:endParaRPr lang="fr-FR" noProof="0" dirty="0"/>
            </a:p>
          </p:txBody>
        </p:sp>
        <p:sp>
          <p:nvSpPr>
            <p:cNvPr id="8201" name="object 8201"/>
            <p:cNvSpPr/>
            <p:nvPr/>
          </p:nvSpPr>
          <p:spPr>
            <a:xfrm>
              <a:off x="9250084" y="5398351"/>
              <a:ext cx="1905" cy="798830"/>
            </a:xfrm>
            <a:custGeom>
              <a:avLst/>
              <a:gdLst/>
              <a:ahLst/>
              <a:cxnLst/>
              <a:rect l="l" t="t" r="r" b="b"/>
              <a:pathLst>
                <a:path w="1904" h="798829">
                  <a:moveTo>
                    <a:pt x="1681" y="783190"/>
                  </a:moveTo>
                  <a:lnTo>
                    <a:pt x="1681" y="796956"/>
                  </a:lnTo>
                </a:path>
                <a:path w="1904" h="798829">
                  <a:moveTo>
                    <a:pt x="0" y="798233"/>
                  </a:moveTo>
                  <a:lnTo>
                    <a:pt x="0" y="783190"/>
                  </a:lnTo>
                </a:path>
                <a:path w="1904" h="798829">
                  <a:moveTo>
                    <a:pt x="1681" y="727310"/>
                  </a:moveTo>
                  <a:lnTo>
                    <a:pt x="1681" y="783190"/>
                  </a:lnTo>
                </a:path>
                <a:path w="1904" h="798829">
                  <a:moveTo>
                    <a:pt x="0" y="783190"/>
                  </a:moveTo>
                  <a:lnTo>
                    <a:pt x="0" y="727310"/>
                  </a:lnTo>
                </a:path>
                <a:path w="1904" h="798829">
                  <a:moveTo>
                    <a:pt x="1681" y="548240"/>
                  </a:moveTo>
                  <a:lnTo>
                    <a:pt x="1681" y="651110"/>
                  </a:lnTo>
                  <a:lnTo>
                    <a:pt x="1681" y="727310"/>
                  </a:lnTo>
                </a:path>
                <a:path w="1904" h="798829">
                  <a:moveTo>
                    <a:pt x="0" y="727310"/>
                  </a:moveTo>
                  <a:lnTo>
                    <a:pt x="0" y="548240"/>
                  </a:lnTo>
                </a:path>
                <a:path w="1904" h="798829">
                  <a:moveTo>
                    <a:pt x="0" y="548240"/>
                  </a:moveTo>
                  <a:lnTo>
                    <a:pt x="0" y="535263"/>
                  </a:lnTo>
                </a:path>
                <a:path w="1904" h="798829">
                  <a:moveTo>
                    <a:pt x="1681" y="220"/>
                  </a:moveTo>
                  <a:lnTo>
                    <a:pt x="1681" y="29693"/>
                  </a:lnTo>
                </a:path>
                <a:path w="1904" h="798829">
                  <a:moveTo>
                    <a:pt x="1681" y="316644"/>
                  </a:moveTo>
                  <a:lnTo>
                    <a:pt x="1681" y="469500"/>
                  </a:lnTo>
                </a:path>
                <a:path w="1904" h="798829">
                  <a:moveTo>
                    <a:pt x="0" y="481657"/>
                  </a:moveTo>
                  <a:lnTo>
                    <a:pt x="0" y="318059"/>
                  </a:lnTo>
                </a:path>
                <a:path w="1904" h="798829">
                  <a:moveTo>
                    <a:pt x="0" y="29478"/>
                  </a:moveTo>
                  <a:lnTo>
                    <a:pt x="0" y="0"/>
                  </a:lnTo>
                </a:path>
              </a:pathLst>
            </a:custGeom>
            <a:ln w="3175">
              <a:solidFill>
                <a:srgbClr val="6B6B6E"/>
              </a:solidFill>
            </a:ln>
          </p:spPr>
          <p:txBody>
            <a:bodyPr wrap="square" lIns="0" tIns="0" rIns="0" bIns="0" rtlCol="0"/>
            <a:lstStyle/>
            <a:p>
              <a:endParaRPr lang="fr-FR" noProof="0" dirty="0"/>
            </a:p>
          </p:txBody>
        </p:sp>
        <p:sp>
          <p:nvSpPr>
            <p:cNvPr id="8202" name="object 8202"/>
            <p:cNvSpPr/>
            <p:nvPr/>
          </p:nvSpPr>
          <p:spPr>
            <a:xfrm>
              <a:off x="9251760" y="5398579"/>
              <a:ext cx="3810" cy="796925"/>
            </a:xfrm>
            <a:custGeom>
              <a:avLst/>
              <a:gdLst/>
              <a:ahLst/>
              <a:cxnLst/>
              <a:rect l="l" t="t" r="r" b="b"/>
              <a:pathLst>
                <a:path w="3809" h="796925">
                  <a:moveTo>
                    <a:pt x="3606" y="578751"/>
                  </a:moveTo>
                  <a:lnTo>
                    <a:pt x="2209" y="578751"/>
                  </a:lnTo>
                  <a:lnTo>
                    <a:pt x="2209" y="553567"/>
                  </a:lnTo>
                  <a:lnTo>
                    <a:pt x="381" y="553567"/>
                  </a:lnTo>
                  <a:lnTo>
                    <a:pt x="381" y="547839"/>
                  </a:lnTo>
                  <a:lnTo>
                    <a:pt x="0" y="547839"/>
                  </a:lnTo>
                  <a:lnTo>
                    <a:pt x="0" y="553567"/>
                  </a:lnTo>
                  <a:lnTo>
                    <a:pt x="0" y="578751"/>
                  </a:lnTo>
                  <a:lnTo>
                    <a:pt x="0" y="623417"/>
                  </a:lnTo>
                  <a:lnTo>
                    <a:pt x="0" y="650887"/>
                  </a:lnTo>
                  <a:lnTo>
                    <a:pt x="0" y="796734"/>
                  </a:lnTo>
                  <a:lnTo>
                    <a:pt x="3606" y="794004"/>
                  </a:lnTo>
                  <a:lnTo>
                    <a:pt x="3606" y="647115"/>
                  </a:lnTo>
                  <a:lnTo>
                    <a:pt x="1803" y="649008"/>
                  </a:lnTo>
                  <a:lnTo>
                    <a:pt x="1803" y="623417"/>
                  </a:lnTo>
                  <a:lnTo>
                    <a:pt x="3606" y="623417"/>
                  </a:lnTo>
                  <a:lnTo>
                    <a:pt x="3606" y="578751"/>
                  </a:lnTo>
                  <a:close/>
                </a:path>
                <a:path w="3809" h="796925">
                  <a:moveTo>
                    <a:pt x="3606" y="313385"/>
                  </a:moveTo>
                  <a:lnTo>
                    <a:pt x="0" y="316420"/>
                  </a:lnTo>
                  <a:lnTo>
                    <a:pt x="0" y="469277"/>
                  </a:lnTo>
                  <a:lnTo>
                    <a:pt x="3606" y="468274"/>
                  </a:lnTo>
                  <a:lnTo>
                    <a:pt x="3606" y="313385"/>
                  </a:lnTo>
                  <a:close/>
                </a:path>
                <a:path w="3809" h="796925">
                  <a:moveTo>
                    <a:pt x="3606" y="469"/>
                  </a:moveTo>
                  <a:lnTo>
                    <a:pt x="0" y="0"/>
                  </a:lnTo>
                  <a:lnTo>
                    <a:pt x="0" y="29476"/>
                  </a:lnTo>
                  <a:lnTo>
                    <a:pt x="3606" y="29933"/>
                  </a:lnTo>
                  <a:lnTo>
                    <a:pt x="3606" y="469"/>
                  </a:lnTo>
                  <a:close/>
                </a:path>
              </a:pathLst>
            </a:custGeom>
            <a:solidFill>
              <a:srgbClr val="6B6B6E"/>
            </a:solidFill>
          </p:spPr>
          <p:txBody>
            <a:bodyPr wrap="square" lIns="0" tIns="0" rIns="0" bIns="0" rtlCol="0"/>
            <a:lstStyle/>
            <a:p>
              <a:endParaRPr lang="fr-FR" noProof="0" dirty="0"/>
            </a:p>
          </p:txBody>
        </p:sp>
        <p:sp>
          <p:nvSpPr>
            <p:cNvPr id="8203" name="object 8203"/>
            <p:cNvSpPr/>
            <p:nvPr/>
          </p:nvSpPr>
          <p:spPr>
            <a:xfrm>
              <a:off x="9251766" y="5398572"/>
              <a:ext cx="3810" cy="796925"/>
            </a:xfrm>
            <a:custGeom>
              <a:avLst/>
              <a:gdLst/>
              <a:ahLst/>
              <a:cxnLst/>
              <a:rect l="l" t="t" r="r" b="b"/>
              <a:pathLst>
                <a:path w="3809" h="796925">
                  <a:moveTo>
                    <a:pt x="3602" y="782969"/>
                  </a:moveTo>
                  <a:lnTo>
                    <a:pt x="3602" y="793998"/>
                  </a:lnTo>
                </a:path>
                <a:path w="3809" h="796925">
                  <a:moveTo>
                    <a:pt x="0" y="796735"/>
                  </a:moveTo>
                  <a:lnTo>
                    <a:pt x="0" y="782969"/>
                  </a:lnTo>
                </a:path>
                <a:path w="3809" h="796925">
                  <a:moveTo>
                    <a:pt x="3602" y="727089"/>
                  </a:moveTo>
                  <a:lnTo>
                    <a:pt x="3602" y="782969"/>
                  </a:lnTo>
                </a:path>
                <a:path w="3809" h="796925">
                  <a:moveTo>
                    <a:pt x="0" y="782969"/>
                  </a:moveTo>
                  <a:lnTo>
                    <a:pt x="0" y="727089"/>
                  </a:lnTo>
                </a:path>
                <a:path w="3809" h="796925">
                  <a:moveTo>
                    <a:pt x="3602" y="578458"/>
                  </a:moveTo>
                  <a:lnTo>
                    <a:pt x="3602" y="623507"/>
                  </a:lnTo>
                </a:path>
                <a:path w="3809" h="796925">
                  <a:moveTo>
                    <a:pt x="3602" y="650889"/>
                  </a:moveTo>
                  <a:lnTo>
                    <a:pt x="3602" y="727089"/>
                  </a:lnTo>
                </a:path>
                <a:path w="3809" h="796925">
                  <a:moveTo>
                    <a:pt x="0" y="727089"/>
                  </a:moveTo>
                  <a:lnTo>
                    <a:pt x="0" y="650889"/>
                  </a:lnTo>
                  <a:lnTo>
                    <a:pt x="0" y="548019"/>
                  </a:lnTo>
                </a:path>
                <a:path w="3809" h="796925">
                  <a:moveTo>
                    <a:pt x="3602" y="647119"/>
                  </a:moveTo>
                  <a:lnTo>
                    <a:pt x="3602" y="650889"/>
                  </a:lnTo>
                </a:path>
                <a:path w="3809" h="796925">
                  <a:moveTo>
                    <a:pt x="3602" y="473"/>
                  </a:moveTo>
                  <a:lnTo>
                    <a:pt x="3602" y="29934"/>
                  </a:lnTo>
                </a:path>
                <a:path w="3809" h="796925">
                  <a:moveTo>
                    <a:pt x="3602" y="313391"/>
                  </a:moveTo>
                  <a:lnTo>
                    <a:pt x="3602" y="468276"/>
                  </a:lnTo>
                </a:path>
                <a:path w="3809" h="796925">
                  <a:moveTo>
                    <a:pt x="0" y="469279"/>
                  </a:moveTo>
                  <a:lnTo>
                    <a:pt x="0" y="316423"/>
                  </a:lnTo>
                </a:path>
                <a:path w="3809" h="796925">
                  <a:moveTo>
                    <a:pt x="0" y="29473"/>
                  </a:moveTo>
                  <a:lnTo>
                    <a:pt x="0" y="0"/>
                  </a:lnTo>
                </a:path>
              </a:pathLst>
            </a:custGeom>
            <a:ln w="3175">
              <a:solidFill>
                <a:srgbClr val="6B6B6E"/>
              </a:solidFill>
            </a:ln>
          </p:spPr>
          <p:txBody>
            <a:bodyPr wrap="square" lIns="0" tIns="0" rIns="0" bIns="0" rtlCol="0"/>
            <a:lstStyle/>
            <a:p>
              <a:endParaRPr lang="fr-FR" noProof="0" dirty="0"/>
            </a:p>
          </p:txBody>
        </p:sp>
        <p:sp>
          <p:nvSpPr>
            <p:cNvPr id="8204" name="object 8204"/>
            <p:cNvSpPr/>
            <p:nvPr/>
          </p:nvSpPr>
          <p:spPr>
            <a:xfrm>
              <a:off x="9255366" y="5399049"/>
              <a:ext cx="3810" cy="793750"/>
            </a:xfrm>
            <a:custGeom>
              <a:avLst/>
              <a:gdLst/>
              <a:ahLst/>
              <a:cxnLst/>
              <a:rect l="l" t="t" r="r" b="b"/>
              <a:pathLst>
                <a:path w="3809" h="793750">
                  <a:moveTo>
                    <a:pt x="2743" y="602157"/>
                  </a:moveTo>
                  <a:lnTo>
                    <a:pt x="0" y="577989"/>
                  </a:lnTo>
                  <a:lnTo>
                    <a:pt x="0" y="623036"/>
                  </a:lnTo>
                  <a:lnTo>
                    <a:pt x="2743" y="602157"/>
                  </a:lnTo>
                  <a:close/>
                </a:path>
                <a:path w="3809" h="793750">
                  <a:moveTo>
                    <a:pt x="3594" y="642874"/>
                  </a:moveTo>
                  <a:lnTo>
                    <a:pt x="0" y="646645"/>
                  </a:lnTo>
                  <a:lnTo>
                    <a:pt x="0" y="793534"/>
                  </a:lnTo>
                  <a:lnTo>
                    <a:pt x="3594" y="790790"/>
                  </a:lnTo>
                  <a:lnTo>
                    <a:pt x="3594" y="642874"/>
                  </a:lnTo>
                  <a:close/>
                </a:path>
                <a:path w="3809" h="793750">
                  <a:moveTo>
                    <a:pt x="3594" y="309892"/>
                  </a:moveTo>
                  <a:lnTo>
                    <a:pt x="0" y="312915"/>
                  </a:lnTo>
                  <a:lnTo>
                    <a:pt x="0" y="467804"/>
                  </a:lnTo>
                  <a:lnTo>
                    <a:pt x="3594" y="466801"/>
                  </a:lnTo>
                  <a:lnTo>
                    <a:pt x="3594" y="309892"/>
                  </a:lnTo>
                  <a:close/>
                </a:path>
                <a:path w="3809" h="793750">
                  <a:moveTo>
                    <a:pt x="3594" y="469"/>
                  </a:moveTo>
                  <a:lnTo>
                    <a:pt x="0" y="0"/>
                  </a:lnTo>
                  <a:lnTo>
                    <a:pt x="0" y="29464"/>
                  </a:lnTo>
                  <a:lnTo>
                    <a:pt x="3594" y="29921"/>
                  </a:lnTo>
                  <a:lnTo>
                    <a:pt x="3594" y="469"/>
                  </a:lnTo>
                  <a:close/>
                </a:path>
              </a:pathLst>
            </a:custGeom>
            <a:solidFill>
              <a:srgbClr val="6B6B6E"/>
            </a:solidFill>
          </p:spPr>
          <p:txBody>
            <a:bodyPr wrap="square" lIns="0" tIns="0" rIns="0" bIns="0" rtlCol="0"/>
            <a:lstStyle/>
            <a:p>
              <a:endParaRPr lang="fr-FR" noProof="0" dirty="0"/>
            </a:p>
          </p:txBody>
        </p:sp>
        <p:sp>
          <p:nvSpPr>
            <p:cNvPr id="8205" name="object 8205"/>
            <p:cNvSpPr/>
            <p:nvPr/>
          </p:nvSpPr>
          <p:spPr>
            <a:xfrm>
              <a:off x="9255369" y="5399045"/>
              <a:ext cx="3810" cy="793750"/>
            </a:xfrm>
            <a:custGeom>
              <a:avLst/>
              <a:gdLst/>
              <a:ahLst/>
              <a:cxnLst/>
              <a:rect l="l" t="t" r="r" b="b"/>
              <a:pathLst>
                <a:path w="3809" h="793750">
                  <a:moveTo>
                    <a:pt x="3602" y="782496"/>
                  </a:moveTo>
                  <a:lnTo>
                    <a:pt x="3602" y="790787"/>
                  </a:lnTo>
                </a:path>
                <a:path w="3809" h="793750">
                  <a:moveTo>
                    <a:pt x="0" y="793525"/>
                  </a:moveTo>
                  <a:lnTo>
                    <a:pt x="0" y="782496"/>
                  </a:lnTo>
                </a:path>
                <a:path w="3809" h="793750">
                  <a:moveTo>
                    <a:pt x="3602" y="726616"/>
                  </a:moveTo>
                  <a:lnTo>
                    <a:pt x="3602" y="782496"/>
                  </a:lnTo>
                </a:path>
                <a:path w="3809" h="793750">
                  <a:moveTo>
                    <a:pt x="0" y="782496"/>
                  </a:moveTo>
                  <a:lnTo>
                    <a:pt x="0" y="726616"/>
                  </a:lnTo>
                </a:path>
                <a:path w="3809" h="793750">
                  <a:moveTo>
                    <a:pt x="3602" y="650416"/>
                  </a:moveTo>
                  <a:lnTo>
                    <a:pt x="3602" y="726616"/>
                  </a:lnTo>
                </a:path>
                <a:path w="3809" h="793750">
                  <a:moveTo>
                    <a:pt x="0" y="726616"/>
                  </a:moveTo>
                  <a:lnTo>
                    <a:pt x="0" y="650416"/>
                  </a:lnTo>
                </a:path>
                <a:path w="3809" h="793750">
                  <a:moveTo>
                    <a:pt x="0" y="623034"/>
                  </a:moveTo>
                  <a:lnTo>
                    <a:pt x="0" y="577985"/>
                  </a:lnTo>
                </a:path>
                <a:path w="3809" h="793750">
                  <a:moveTo>
                    <a:pt x="3602" y="642875"/>
                  </a:moveTo>
                  <a:lnTo>
                    <a:pt x="3602" y="650416"/>
                  </a:lnTo>
                </a:path>
                <a:path w="3809" h="793750">
                  <a:moveTo>
                    <a:pt x="0" y="650416"/>
                  </a:moveTo>
                  <a:lnTo>
                    <a:pt x="0" y="646646"/>
                  </a:lnTo>
                </a:path>
                <a:path w="3809" h="793750">
                  <a:moveTo>
                    <a:pt x="3602" y="473"/>
                  </a:moveTo>
                  <a:lnTo>
                    <a:pt x="3602" y="29923"/>
                  </a:lnTo>
                </a:path>
                <a:path w="3809" h="793750">
                  <a:moveTo>
                    <a:pt x="3602" y="309886"/>
                  </a:moveTo>
                  <a:lnTo>
                    <a:pt x="3602" y="466801"/>
                  </a:lnTo>
                </a:path>
                <a:path w="3809" h="793750">
                  <a:moveTo>
                    <a:pt x="0" y="467803"/>
                  </a:moveTo>
                  <a:lnTo>
                    <a:pt x="0" y="312918"/>
                  </a:lnTo>
                </a:path>
                <a:path w="3809" h="793750">
                  <a:moveTo>
                    <a:pt x="0" y="29461"/>
                  </a:moveTo>
                  <a:lnTo>
                    <a:pt x="0" y="0"/>
                  </a:lnTo>
                </a:path>
              </a:pathLst>
            </a:custGeom>
            <a:ln w="3175">
              <a:solidFill>
                <a:srgbClr val="6B6B6E"/>
              </a:solidFill>
            </a:ln>
          </p:spPr>
          <p:txBody>
            <a:bodyPr wrap="square" lIns="0" tIns="0" rIns="0" bIns="0" rtlCol="0"/>
            <a:lstStyle/>
            <a:p>
              <a:endParaRPr lang="fr-FR" noProof="0" dirty="0"/>
            </a:p>
          </p:txBody>
        </p:sp>
        <p:sp>
          <p:nvSpPr>
            <p:cNvPr id="8206" name="object 8206"/>
            <p:cNvSpPr/>
            <p:nvPr/>
          </p:nvSpPr>
          <p:spPr>
            <a:xfrm>
              <a:off x="9258961" y="5399773"/>
              <a:ext cx="2540" cy="790575"/>
            </a:xfrm>
            <a:custGeom>
              <a:avLst/>
              <a:gdLst/>
              <a:ahLst/>
              <a:cxnLst/>
              <a:rect l="l" t="t" r="r" b="b"/>
              <a:pathLst>
                <a:path w="2540" h="790575">
                  <a:moveTo>
                    <a:pt x="1930" y="640143"/>
                  </a:moveTo>
                  <a:lnTo>
                    <a:pt x="0" y="642150"/>
                  </a:lnTo>
                  <a:lnTo>
                    <a:pt x="0" y="790067"/>
                  </a:lnTo>
                  <a:lnTo>
                    <a:pt x="1930" y="788606"/>
                  </a:lnTo>
                  <a:lnTo>
                    <a:pt x="1930" y="640143"/>
                  </a:lnTo>
                  <a:close/>
                </a:path>
                <a:path w="2540" h="790575">
                  <a:moveTo>
                    <a:pt x="1930" y="307543"/>
                  </a:moveTo>
                  <a:lnTo>
                    <a:pt x="0" y="309168"/>
                  </a:lnTo>
                  <a:lnTo>
                    <a:pt x="0" y="465543"/>
                  </a:lnTo>
                  <a:lnTo>
                    <a:pt x="1930" y="465543"/>
                  </a:lnTo>
                  <a:lnTo>
                    <a:pt x="1930" y="307543"/>
                  </a:lnTo>
                  <a:close/>
                </a:path>
                <a:path w="2540" h="790575">
                  <a:moveTo>
                    <a:pt x="1930" y="0"/>
                  </a:moveTo>
                  <a:lnTo>
                    <a:pt x="0" y="0"/>
                  </a:lnTo>
                  <a:lnTo>
                    <a:pt x="0" y="29197"/>
                  </a:lnTo>
                  <a:lnTo>
                    <a:pt x="1930" y="29197"/>
                  </a:lnTo>
                  <a:lnTo>
                    <a:pt x="1930" y="0"/>
                  </a:lnTo>
                  <a:close/>
                </a:path>
              </a:pathLst>
            </a:custGeom>
            <a:solidFill>
              <a:srgbClr val="6B6B6E"/>
            </a:solidFill>
          </p:spPr>
          <p:txBody>
            <a:bodyPr wrap="square" lIns="0" tIns="0" rIns="0" bIns="0" rtlCol="0"/>
            <a:lstStyle/>
            <a:p>
              <a:endParaRPr lang="fr-FR" noProof="0" dirty="0"/>
            </a:p>
          </p:txBody>
        </p:sp>
        <p:sp>
          <p:nvSpPr>
            <p:cNvPr id="8207" name="object 8207"/>
            <p:cNvSpPr/>
            <p:nvPr/>
          </p:nvSpPr>
          <p:spPr>
            <a:xfrm>
              <a:off x="9258971" y="5399518"/>
              <a:ext cx="2540" cy="790575"/>
            </a:xfrm>
            <a:custGeom>
              <a:avLst/>
              <a:gdLst/>
              <a:ahLst/>
              <a:cxnLst/>
              <a:rect l="l" t="t" r="r" b="b"/>
              <a:pathLst>
                <a:path w="2540" h="790575">
                  <a:moveTo>
                    <a:pt x="1921" y="782023"/>
                  </a:moveTo>
                  <a:lnTo>
                    <a:pt x="1921" y="788854"/>
                  </a:lnTo>
                </a:path>
                <a:path w="2540" h="790575">
                  <a:moveTo>
                    <a:pt x="0" y="790314"/>
                  </a:moveTo>
                  <a:lnTo>
                    <a:pt x="0" y="782023"/>
                  </a:lnTo>
                </a:path>
                <a:path w="2540" h="790575">
                  <a:moveTo>
                    <a:pt x="1921" y="726143"/>
                  </a:moveTo>
                  <a:lnTo>
                    <a:pt x="1921" y="782023"/>
                  </a:lnTo>
                </a:path>
                <a:path w="2540" h="790575">
                  <a:moveTo>
                    <a:pt x="0" y="782023"/>
                  </a:moveTo>
                  <a:lnTo>
                    <a:pt x="0" y="726143"/>
                  </a:lnTo>
                </a:path>
                <a:path w="2540" h="790575">
                  <a:moveTo>
                    <a:pt x="1921" y="649943"/>
                  </a:moveTo>
                  <a:lnTo>
                    <a:pt x="1921" y="726143"/>
                  </a:lnTo>
                </a:path>
                <a:path w="2540" h="790575">
                  <a:moveTo>
                    <a:pt x="0" y="726143"/>
                  </a:moveTo>
                  <a:lnTo>
                    <a:pt x="0" y="649943"/>
                  </a:lnTo>
                </a:path>
                <a:path w="2540" h="790575">
                  <a:moveTo>
                    <a:pt x="1921" y="640392"/>
                  </a:moveTo>
                  <a:lnTo>
                    <a:pt x="1921" y="649943"/>
                  </a:lnTo>
                </a:path>
                <a:path w="2540" h="790575">
                  <a:moveTo>
                    <a:pt x="0" y="649943"/>
                  </a:moveTo>
                  <a:lnTo>
                    <a:pt x="0" y="642402"/>
                  </a:lnTo>
                </a:path>
                <a:path w="2540" h="790575">
                  <a:moveTo>
                    <a:pt x="1921" y="252"/>
                  </a:moveTo>
                  <a:lnTo>
                    <a:pt x="1921" y="29696"/>
                  </a:lnTo>
                </a:path>
                <a:path w="2540" h="790575">
                  <a:moveTo>
                    <a:pt x="1921" y="307795"/>
                  </a:moveTo>
                  <a:lnTo>
                    <a:pt x="1921" y="465793"/>
                  </a:lnTo>
                </a:path>
                <a:path w="2540" h="790575">
                  <a:moveTo>
                    <a:pt x="0" y="466328"/>
                  </a:moveTo>
                  <a:lnTo>
                    <a:pt x="0" y="309413"/>
                  </a:lnTo>
                </a:path>
                <a:path w="2540" h="790575">
                  <a:moveTo>
                    <a:pt x="0" y="29450"/>
                  </a:moveTo>
                  <a:lnTo>
                    <a:pt x="0" y="0"/>
                  </a:lnTo>
                </a:path>
              </a:pathLst>
            </a:custGeom>
            <a:ln w="3175">
              <a:solidFill>
                <a:srgbClr val="6B6B6E"/>
              </a:solidFill>
            </a:ln>
          </p:spPr>
          <p:txBody>
            <a:bodyPr wrap="square" lIns="0" tIns="0" rIns="0" bIns="0" rtlCol="0"/>
            <a:lstStyle/>
            <a:p>
              <a:endParaRPr lang="fr-FR" noProof="0" dirty="0"/>
            </a:p>
          </p:txBody>
        </p:sp>
        <p:sp>
          <p:nvSpPr>
            <p:cNvPr id="8208" name="object 8208"/>
            <p:cNvSpPr/>
            <p:nvPr/>
          </p:nvSpPr>
          <p:spPr>
            <a:xfrm>
              <a:off x="9260891" y="5399773"/>
              <a:ext cx="3810" cy="788670"/>
            </a:xfrm>
            <a:custGeom>
              <a:avLst/>
              <a:gdLst/>
              <a:ahLst/>
              <a:cxnLst/>
              <a:rect l="l" t="t" r="r" b="b"/>
              <a:pathLst>
                <a:path w="3809" h="788670">
                  <a:moveTo>
                    <a:pt x="3594" y="636371"/>
                  </a:moveTo>
                  <a:lnTo>
                    <a:pt x="0" y="640143"/>
                  </a:lnTo>
                  <a:lnTo>
                    <a:pt x="0" y="788606"/>
                  </a:lnTo>
                  <a:lnTo>
                    <a:pt x="3594" y="785863"/>
                  </a:lnTo>
                  <a:lnTo>
                    <a:pt x="3594" y="636371"/>
                  </a:lnTo>
                  <a:close/>
                </a:path>
                <a:path w="3809" h="788670">
                  <a:moveTo>
                    <a:pt x="3594" y="304520"/>
                  </a:moveTo>
                  <a:lnTo>
                    <a:pt x="0" y="307543"/>
                  </a:lnTo>
                  <a:lnTo>
                    <a:pt x="0" y="465543"/>
                  </a:lnTo>
                  <a:lnTo>
                    <a:pt x="3594" y="468083"/>
                  </a:lnTo>
                  <a:lnTo>
                    <a:pt x="3594" y="304520"/>
                  </a:lnTo>
                  <a:close/>
                </a:path>
                <a:path w="3809" h="788670">
                  <a:moveTo>
                    <a:pt x="3594" y="482"/>
                  </a:moveTo>
                  <a:lnTo>
                    <a:pt x="0" y="0"/>
                  </a:lnTo>
                  <a:lnTo>
                    <a:pt x="0" y="29451"/>
                  </a:lnTo>
                  <a:lnTo>
                    <a:pt x="3594" y="29908"/>
                  </a:lnTo>
                  <a:lnTo>
                    <a:pt x="3594" y="482"/>
                  </a:lnTo>
                  <a:close/>
                </a:path>
              </a:pathLst>
            </a:custGeom>
            <a:solidFill>
              <a:srgbClr val="6A6B6D"/>
            </a:solidFill>
          </p:spPr>
          <p:txBody>
            <a:bodyPr wrap="square" lIns="0" tIns="0" rIns="0" bIns="0" rtlCol="0"/>
            <a:lstStyle/>
            <a:p>
              <a:endParaRPr lang="fr-FR" noProof="0" dirty="0"/>
            </a:p>
          </p:txBody>
        </p:sp>
        <p:sp>
          <p:nvSpPr>
            <p:cNvPr id="8209" name="object 8209"/>
            <p:cNvSpPr/>
            <p:nvPr/>
          </p:nvSpPr>
          <p:spPr>
            <a:xfrm>
              <a:off x="9260893" y="5399770"/>
              <a:ext cx="3810" cy="788670"/>
            </a:xfrm>
            <a:custGeom>
              <a:avLst/>
              <a:gdLst/>
              <a:ahLst/>
              <a:cxnLst/>
              <a:rect l="l" t="t" r="r" b="b"/>
              <a:pathLst>
                <a:path w="3809" h="788670">
                  <a:moveTo>
                    <a:pt x="3602" y="781771"/>
                  </a:moveTo>
                  <a:lnTo>
                    <a:pt x="3602" y="785864"/>
                  </a:lnTo>
                </a:path>
                <a:path w="3809" h="788670">
                  <a:moveTo>
                    <a:pt x="0" y="788602"/>
                  </a:moveTo>
                  <a:lnTo>
                    <a:pt x="0" y="781771"/>
                  </a:lnTo>
                </a:path>
                <a:path w="3809" h="788670">
                  <a:moveTo>
                    <a:pt x="3602" y="725891"/>
                  </a:moveTo>
                  <a:lnTo>
                    <a:pt x="3602" y="781771"/>
                  </a:lnTo>
                </a:path>
                <a:path w="3809" h="788670">
                  <a:moveTo>
                    <a:pt x="0" y="781771"/>
                  </a:moveTo>
                  <a:lnTo>
                    <a:pt x="0" y="725891"/>
                  </a:lnTo>
                </a:path>
                <a:path w="3809" h="788670">
                  <a:moveTo>
                    <a:pt x="3602" y="649691"/>
                  </a:moveTo>
                  <a:lnTo>
                    <a:pt x="3602" y="725891"/>
                  </a:lnTo>
                </a:path>
                <a:path w="3809" h="788670">
                  <a:moveTo>
                    <a:pt x="0" y="725891"/>
                  </a:moveTo>
                  <a:lnTo>
                    <a:pt x="0" y="649691"/>
                  </a:lnTo>
                </a:path>
                <a:path w="3809" h="788670">
                  <a:moveTo>
                    <a:pt x="3602" y="636369"/>
                  </a:moveTo>
                  <a:lnTo>
                    <a:pt x="3602" y="649691"/>
                  </a:lnTo>
                </a:path>
                <a:path w="3809" h="788670">
                  <a:moveTo>
                    <a:pt x="0" y="649691"/>
                  </a:moveTo>
                  <a:lnTo>
                    <a:pt x="0" y="640139"/>
                  </a:lnTo>
                </a:path>
                <a:path w="3809" h="788670">
                  <a:moveTo>
                    <a:pt x="3602" y="473"/>
                  </a:moveTo>
                  <a:lnTo>
                    <a:pt x="3602" y="29905"/>
                  </a:lnTo>
                </a:path>
                <a:path w="3809" h="788670">
                  <a:moveTo>
                    <a:pt x="3602" y="304511"/>
                  </a:moveTo>
                  <a:lnTo>
                    <a:pt x="3602" y="465541"/>
                  </a:lnTo>
                </a:path>
                <a:path w="3809" h="788670">
                  <a:moveTo>
                    <a:pt x="0" y="465541"/>
                  </a:moveTo>
                  <a:lnTo>
                    <a:pt x="0" y="307543"/>
                  </a:lnTo>
                </a:path>
                <a:path w="3809" h="788670">
                  <a:moveTo>
                    <a:pt x="0" y="29444"/>
                  </a:moveTo>
                  <a:lnTo>
                    <a:pt x="0" y="0"/>
                  </a:lnTo>
                </a:path>
                <a:path w="3809" h="788670">
                  <a:moveTo>
                    <a:pt x="3602" y="465541"/>
                  </a:moveTo>
                  <a:lnTo>
                    <a:pt x="3602" y="468081"/>
                  </a:lnTo>
                </a:path>
              </a:pathLst>
            </a:custGeom>
            <a:ln w="3175">
              <a:solidFill>
                <a:srgbClr val="6A6B6D"/>
              </a:solidFill>
            </a:ln>
          </p:spPr>
          <p:txBody>
            <a:bodyPr wrap="square" lIns="0" tIns="0" rIns="0" bIns="0" rtlCol="0"/>
            <a:lstStyle/>
            <a:p>
              <a:endParaRPr lang="fr-FR" noProof="0" dirty="0"/>
            </a:p>
          </p:txBody>
        </p:sp>
        <p:sp>
          <p:nvSpPr>
            <p:cNvPr id="8210" name="object 8210"/>
            <p:cNvSpPr/>
            <p:nvPr/>
          </p:nvSpPr>
          <p:spPr>
            <a:xfrm>
              <a:off x="9264485" y="5401297"/>
              <a:ext cx="3810" cy="784860"/>
            </a:xfrm>
            <a:custGeom>
              <a:avLst/>
              <a:gdLst/>
              <a:ahLst/>
              <a:cxnLst/>
              <a:rect l="l" t="t" r="r" b="b"/>
              <a:pathLst>
                <a:path w="3809" h="784860">
                  <a:moveTo>
                    <a:pt x="3606" y="631075"/>
                  </a:moveTo>
                  <a:lnTo>
                    <a:pt x="0" y="634847"/>
                  </a:lnTo>
                  <a:lnTo>
                    <a:pt x="0" y="784339"/>
                  </a:lnTo>
                  <a:lnTo>
                    <a:pt x="3606" y="781608"/>
                  </a:lnTo>
                  <a:lnTo>
                    <a:pt x="3606" y="631075"/>
                  </a:lnTo>
                  <a:close/>
                </a:path>
                <a:path w="3809" h="784860">
                  <a:moveTo>
                    <a:pt x="3606" y="299961"/>
                  </a:moveTo>
                  <a:lnTo>
                    <a:pt x="0" y="302996"/>
                  </a:lnTo>
                  <a:lnTo>
                    <a:pt x="0" y="466559"/>
                  </a:lnTo>
                  <a:lnTo>
                    <a:pt x="3606" y="467829"/>
                  </a:lnTo>
                  <a:lnTo>
                    <a:pt x="3606" y="299961"/>
                  </a:lnTo>
                  <a:close/>
                </a:path>
                <a:path w="3809" h="784860">
                  <a:moveTo>
                    <a:pt x="3606" y="0"/>
                  </a:moveTo>
                  <a:lnTo>
                    <a:pt x="0" y="0"/>
                  </a:lnTo>
                  <a:lnTo>
                    <a:pt x="0" y="28625"/>
                  </a:lnTo>
                  <a:lnTo>
                    <a:pt x="3606" y="28625"/>
                  </a:lnTo>
                  <a:lnTo>
                    <a:pt x="3606" y="0"/>
                  </a:lnTo>
                  <a:close/>
                </a:path>
              </a:pathLst>
            </a:custGeom>
            <a:solidFill>
              <a:srgbClr val="6A6B6D"/>
            </a:solidFill>
          </p:spPr>
          <p:txBody>
            <a:bodyPr wrap="square" lIns="0" tIns="0" rIns="0" bIns="0" rtlCol="0"/>
            <a:lstStyle/>
            <a:p>
              <a:endParaRPr lang="fr-FR" noProof="0" dirty="0"/>
            </a:p>
          </p:txBody>
        </p:sp>
        <p:sp>
          <p:nvSpPr>
            <p:cNvPr id="8211" name="object 8211"/>
            <p:cNvSpPr/>
            <p:nvPr/>
          </p:nvSpPr>
          <p:spPr>
            <a:xfrm>
              <a:off x="9264496" y="5400244"/>
              <a:ext cx="3810" cy="785495"/>
            </a:xfrm>
            <a:custGeom>
              <a:avLst/>
              <a:gdLst/>
              <a:ahLst/>
              <a:cxnLst/>
              <a:rect l="l" t="t" r="r" b="b"/>
              <a:pathLst>
                <a:path w="3809" h="785495">
                  <a:moveTo>
                    <a:pt x="3602" y="781298"/>
                  </a:moveTo>
                  <a:lnTo>
                    <a:pt x="3602" y="782654"/>
                  </a:lnTo>
                </a:path>
                <a:path w="3809" h="785495">
                  <a:moveTo>
                    <a:pt x="0" y="785391"/>
                  </a:moveTo>
                  <a:lnTo>
                    <a:pt x="0" y="781298"/>
                  </a:lnTo>
                </a:path>
                <a:path w="3809" h="785495">
                  <a:moveTo>
                    <a:pt x="3602" y="725418"/>
                  </a:moveTo>
                  <a:lnTo>
                    <a:pt x="3602" y="781298"/>
                  </a:lnTo>
                </a:path>
                <a:path w="3809" h="785495">
                  <a:moveTo>
                    <a:pt x="0" y="781298"/>
                  </a:moveTo>
                  <a:lnTo>
                    <a:pt x="0" y="725418"/>
                  </a:lnTo>
                </a:path>
                <a:path w="3809" h="785495">
                  <a:moveTo>
                    <a:pt x="3602" y="649218"/>
                  </a:moveTo>
                  <a:lnTo>
                    <a:pt x="3602" y="725418"/>
                  </a:lnTo>
                </a:path>
                <a:path w="3809" h="785495">
                  <a:moveTo>
                    <a:pt x="0" y="725418"/>
                  </a:moveTo>
                  <a:lnTo>
                    <a:pt x="0" y="649218"/>
                  </a:lnTo>
                </a:path>
                <a:path w="3809" h="785495">
                  <a:moveTo>
                    <a:pt x="3602" y="632126"/>
                  </a:moveTo>
                  <a:lnTo>
                    <a:pt x="3602" y="649218"/>
                  </a:lnTo>
                </a:path>
                <a:path w="3809" h="785495">
                  <a:moveTo>
                    <a:pt x="0" y="649218"/>
                  </a:moveTo>
                  <a:lnTo>
                    <a:pt x="0" y="635896"/>
                  </a:lnTo>
                </a:path>
                <a:path w="3809" h="785495">
                  <a:moveTo>
                    <a:pt x="3602" y="561"/>
                  </a:moveTo>
                  <a:lnTo>
                    <a:pt x="3602" y="29986"/>
                  </a:lnTo>
                </a:path>
                <a:path w="3809" h="785495">
                  <a:moveTo>
                    <a:pt x="3602" y="301005"/>
                  </a:moveTo>
                  <a:lnTo>
                    <a:pt x="3602" y="465068"/>
                  </a:lnTo>
                </a:path>
                <a:path w="3809" h="785495">
                  <a:moveTo>
                    <a:pt x="0" y="465068"/>
                  </a:moveTo>
                  <a:lnTo>
                    <a:pt x="0" y="304038"/>
                  </a:lnTo>
                </a:path>
                <a:path w="3809" h="785495">
                  <a:moveTo>
                    <a:pt x="0" y="29432"/>
                  </a:moveTo>
                  <a:lnTo>
                    <a:pt x="0" y="0"/>
                  </a:lnTo>
                </a:path>
                <a:path w="3809" h="785495">
                  <a:moveTo>
                    <a:pt x="3602" y="465068"/>
                  </a:moveTo>
                  <a:lnTo>
                    <a:pt x="3602" y="468878"/>
                  </a:lnTo>
                </a:path>
                <a:path w="3809" h="785495">
                  <a:moveTo>
                    <a:pt x="0" y="467608"/>
                  </a:moveTo>
                  <a:lnTo>
                    <a:pt x="0" y="465068"/>
                  </a:lnTo>
                </a:path>
              </a:pathLst>
            </a:custGeom>
            <a:ln w="3175">
              <a:solidFill>
                <a:srgbClr val="6A6B6D"/>
              </a:solidFill>
            </a:ln>
          </p:spPr>
          <p:txBody>
            <a:bodyPr wrap="square" lIns="0" tIns="0" rIns="0" bIns="0" rtlCol="0"/>
            <a:lstStyle/>
            <a:p>
              <a:endParaRPr lang="fr-FR" noProof="0" dirty="0"/>
            </a:p>
          </p:txBody>
        </p:sp>
        <p:sp>
          <p:nvSpPr>
            <p:cNvPr id="8212" name="object 8212"/>
            <p:cNvSpPr/>
            <p:nvPr/>
          </p:nvSpPr>
          <p:spPr>
            <a:xfrm>
              <a:off x="9268092" y="5400814"/>
              <a:ext cx="3810" cy="782320"/>
            </a:xfrm>
            <a:custGeom>
              <a:avLst/>
              <a:gdLst/>
              <a:ahLst/>
              <a:cxnLst/>
              <a:rect l="l" t="t" r="r" b="b"/>
              <a:pathLst>
                <a:path w="3809" h="782320">
                  <a:moveTo>
                    <a:pt x="3606" y="627786"/>
                  </a:moveTo>
                  <a:lnTo>
                    <a:pt x="0" y="631558"/>
                  </a:lnTo>
                  <a:lnTo>
                    <a:pt x="0" y="782091"/>
                  </a:lnTo>
                  <a:lnTo>
                    <a:pt x="3606" y="779360"/>
                  </a:lnTo>
                  <a:lnTo>
                    <a:pt x="3606" y="627786"/>
                  </a:lnTo>
                  <a:close/>
                </a:path>
                <a:path w="3809" h="782320">
                  <a:moveTo>
                    <a:pt x="3606" y="297091"/>
                  </a:moveTo>
                  <a:lnTo>
                    <a:pt x="1943" y="297091"/>
                  </a:lnTo>
                  <a:lnTo>
                    <a:pt x="1943" y="300520"/>
                  </a:lnTo>
                  <a:lnTo>
                    <a:pt x="0" y="300520"/>
                  </a:lnTo>
                  <a:lnTo>
                    <a:pt x="0" y="468871"/>
                  </a:lnTo>
                  <a:lnTo>
                    <a:pt x="1498" y="468871"/>
                  </a:lnTo>
                  <a:lnTo>
                    <a:pt x="1498" y="470014"/>
                  </a:lnTo>
                  <a:lnTo>
                    <a:pt x="3111" y="470014"/>
                  </a:lnTo>
                  <a:lnTo>
                    <a:pt x="3111" y="471157"/>
                  </a:lnTo>
                  <a:lnTo>
                    <a:pt x="3606" y="471157"/>
                  </a:lnTo>
                  <a:lnTo>
                    <a:pt x="3606" y="470014"/>
                  </a:lnTo>
                  <a:lnTo>
                    <a:pt x="3606" y="468871"/>
                  </a:lnTo>
                  <a:lnTo>
                    <a:pt x="3606" y="300520"/>
                  </a:lnTo>
                  <a:lnTo>
                    <a:pt x="3606" y="297091"/>
                  </a:lnTo>
                  <a:close/>
                </a:path>
                <a:path w="3809" h="782320">
                  <a:moveTo>
                    <a:pt x="3606" y="660"/>
                  </a:moveTo>
                  <a:lnTo>
                    <a:pt x="0" y="0"/>
                  </a:lnTo>
                  <a:lnTo>
                    <a:pt x="0" y="29425"/>
                  </a:lnTo>
                  <a:lnTo>
                    <a:pt x="3606" y="29984"/>
                  </a:lnTo>
                  <a:lnTo>
                    <a:pt x="3606" y="660"/>
                  </a:lnTo>
                  <a:close/>
                </a:path>
              </a:pathLst>
            </a:custGeom>
            <a:solidFill>
              <a:srgbClr val="6A6B6D"/>
            </a:solidFill>
          </p:spPr>
          <p:txBody>
            <a:bodyPr wrap="square" lIns="0" tIns="0" rIns="0" bIns="0" rtlCol="0"/>
            <a:lstStyle/>
            <a:p>
              <a:endParaRPr lang="fr-FR" noProof="0" dirty="0"/>
            </a:p>
          </p:txBody>
        </p:sp>
        <p:sp>
          <p:nvSpPr>
            <p:cNvPr id="8213" name="object 8213"/>
            <p:cNvSpPr/>
            <p:nvPr/>
          </p:nvSpPr>
          <p:spPr>
            <a:xfrm>
              <a:off x="9268099" y="5400805"/>
              <a:ext cx="3810" cy="782320"/>
            </a:xfrm>
            <a:custGeom>
              <a:avLst/>
              <a:gdLst/>
              <a:ahLst/>
              <a:cxnLst/>
              <a:rect l="l" t="t" r="r" b="b"/>
              <a:pathLst>
                <a:path w="3809" h="782320">
                  <a:moveTo>
                    <a:pt x="0" y="782092"/>
                  </a:moveTo>
                  <a:lnTo>
                    <a:pt x="0" y="780736"/>
                  </a:lnTo>
                </a:path>
                <a:path w="3809" h="782320">
                  <a:moveTo>
                    <a:pt x="3602" y="724856"/>
                  </a:moveTo>
                  <a:lnTo>
                    <a:pt x="3602" y="779357"/>
                  </a:lnTo>
                </a:path>
                <a:path w="3809" h="782320">
                  <a:moveTo>
                    <a:pt x="0" y="780736"/>
                  </a:moveTo>
                  <a:lnTo>
                    <a:pt x="0" y="724856"/>
                  </a:lnTo>
                </a:path>
                <a:path w="3809" h="782320">
                  <a:moveTo>
                    <a:pt x="3602" y="648656"/>
                  </a:moveTo>
                  <a:lnTo>
                    <a:pt x="3602" y="724856"/>
                  </a:lnTo>
                </a:path>
                <a:path w="3809" h="782320">
                  <a:moveTo>
                    <a:pt x="0" y="724856"/>
                  </a:moveTo>
                  <a:lnTo>
                    <a:pt x="0" y="648656"/>
                  </a:lnTo>
                </a:path>
                <a:path w="3809" h="782320">
                  <a:moveTo>
                    <a:pt x="3602" y="627794"/>
                  </a:moveTo>
                  <a:lnTo>
                    <a:pt x="3602" y="648656"/>
                  </a:lnTo>
                </a:path>
                <a:path w="3809" h="782320">
                  <a:moveTo>
                    <a:pt x="0" y="648656"/>
                  </a:moveTo>
                  <a:lnTo>
                    <a:pt x="0" y="631564"/>
                  </a:lnTo>
                </a:path>
                <a:path w="3809" h="782320">
                  <a:moveTo>
                    <a:pt x="3602" y="659"/>
                  </a:moveTo>
                  <a:lnTo>
                    <a:pt x="3602" y="29982"/>
                  </a:lnTo>
                </a:path>
                <a:path w="3809" h="782320">
                  <a:moveTo>
                    <a:pt x="3602" y="297411"/>
                  </a:moveTo>
                  <a:lnTo>
                    <a:pt x="3602" y="464506"/>
                  </a:lnTo>
                </a:path>
                <a:path w="3809" h="782320">
                  <a:moveTo>
                    <a:pt x="0" y="464506"/>
                  </a:moveTo>
                  <a:lnTo>
                    <a:pt x="0" y="300444"/>
                  </a:lnTo>
                </a:path>
                <a:path w="3809" h="782320">
                  <a:moveTo>
                    <a:pt x="0" y="29424"/>
                  </a:moveTo>
                  <a:lnTo>
                    <a:pt x="0" y="0"/>
                  </a:lnTo>
                </a:path>
                <a:path w="3809" h="782320">
                  <a:moveTo>
                    <a:pt x="3602" y="464506"/>
                  </a:moveTo>
                  <a:lnTo>
                    <a:pt x="3602" y="470940"/>
                  </a:lnTo>
                </a:path>
                <a:path w="3809" h="782320">
                  <a:moveTo>
                    <a:pt x="0" y="468316"/>
                  </a:moveTo>
                  <a:lnTo>
                    <a:pt x="0" y="464506"/>
                  </a:lnTo>
                </a:path>
              </a:pathLst>
            </a:custGeom>
            <a:ln w="3175">
              <a:solidFill>
                <a:srgbClr val="6A6B6D"/>
              </a:solidFill>
            </a:ln>
          </p:spPr>
          <p:txBody>
            <a:bodyPr wrap="square" lIns="0" tIns="0" rIns="0" bIns="0" rtlCol="0"/>
            <a:lstStyle/>
            <a:p>
              <a:endParaRPr lang="fr-FR" noProof="0" dirty="0"/>
            </a:p>
          </p:txBody>
        </p:sp>
        <p:sp>
          <p:nvSpPr>
            <p:cNvPr id="8214" name="object 8214"/>
            <p:cNvSpPr/>
            <p:nvPr/>
          </p:nvSpPr>
          <p:spPr>
            <a:xfrm>
              <a:off x="9271699" y="5401779"/>
              <a:ext cx="1905" cy="778510"/>
            </a:xfrm>
            <a:custGeom>
              <a:avLst/>
              <a:gdLst/>
              <a:ahLst/>
              <a:cxnLst/>
              <a:rect l="l" t="t" r="r" b="b"/>
              <a:pathLst>
                <a:path w="1904" h="778510">
                  <a:moveTo>
                    <a:pt x="1676" y="625068"/>
                  </a:moveTo>
                  <a:lnTo>
                    <a:pt x="0" y="626821"/>
                  </a:lnTo>
                  <a:lnTo>
                    <a:pt x="0" y="778395"/>
                  </a:lnTo>
                  <a:lnTo>
                    <a:pt x="1676" y="777113"/>
                  </a:lnTo>
                  <a:lnTo>
                    <a:pt x="1676" y="625068"/>
                  </a:lnTo>
                  <a:close/>
                </a:path>
                <a:path w="1904" h="778510">
                  <a:moveTo>
                    <a:pt x="1676" y="295033"/>
                  </a:moveTo>
                  <a:lnTo>
                    <a:pt x="0" y="296443"/>
                  </a:lnTo>
                  <a:lnTo>
                    <a:pt x="0" y="469976"/>
                  </a:lnTo>
                  <a:lnTo>
                    <a:pt x="1676" y="471157"/>
                  </a:lnTo>
                  <a:lnTo>
                    <a:pt x="1676" y="295033"/>
                  </a:lnTo>
                  <a:close/>
                </a:path>
                <a:path w="1904" h="778510">
                  <a:moveTo>
                    <a:pt x="1676" y="0"/>
                  </a:moveTo>
                  <a:lnTo>
                    <a:pt x="0" y="0"/>
                  </a:lnTo>
                  <a:lnTo>
                    <a:pt x="0" y="29019"/>
                  </a:lnTo>
                  <a:lnTo>
                    <a:pt x="1676" y="29019"/>
                  </a:lnTo>
                  <a:lnTo>
                    <a:pt x="1676" y="0"/>
                  </a:lnTo>
                  <a:close/>
                </a:path>
              </a:pathLst>
            </a:custGeom>
            <a:solidFill>
              <a:srgbClr val="6A6B6D"/>
            </a:solidFill>
          </p:spPr>
          <p:txBody>
            <a:bodyPr wrap="square" lIns="0" tIns="0" rIns="0" bIns="0" rtlCol="0"/>
            <a:lstStyle/>
            <a:p>
              <a:endParaRPr lang="fr-FR" noProof="0" dirty="0"/>
            </a:p>
          </p:txBody>
        </p:sp>
        <p:sp>
          <p:nvSpPr>
            <p:cNvPr id="8215" name="object 8215"/>
            <p:cNvSpPr/>
            <p:nvPr/>
          </p:nvSpPr>
          <p:spPr>
            <a:xfrm>
              <a:off x="9271702" y="5401465"/>
              <a:ext cx="1905" cy="779145"/>
            </a:xfrm>
            <a:custGeom>
              <a:avLst/>
              <a:gdLst/>
              <a:ahLst/>
              <a:cxnLst/>
              <a:rect l="l" t="t" r="r" b="b"/>
              <a:pathLst>
                <a:path w="1904" h="779145">
                  <a:moveTo>
                    <a:pt x="1681" y="724196"/>
                  </a:moveTo>
                  <a:lnTo>
                    <a:pt x="1681" y="777423"/>
                  </a:lnTo>
                </a:path>
                <a:path w="1904" h="779145">
                  <a:moveTo>
                    <a:pt x="0" y="778698"/>
                  </a:moveTo>
                  <a:lnTo>
                    <a:pt x="0" y="724196"/>
                  </a:lnTo>
                </a:path>
                <a:path w="1904" h="779145">
                  <a:moveTo>
                    <a:pt x="1681" y="647996"/>
                  </a:moveTo>
                  <a:lnTo>
                    <a:pt x="1681" y="724196"/>
                  </a:lnTo>
                </a:path>
                <a:path w="1904" h="779145">
                  <a:moveTo>
                    <a:pt x="0" y="724196"/>
                  </a:moveTo>
                  <a:lnTo>
                    <a:pt x="0" y="647996"/>
                  </a:lnTo>
                </a:path>
                <a:path w="1904" h="779145">
                  <a:moveTo>
                    <a:pt x="1681" y="625375"/>
                  </a:moveTo>
                  <a:lnTo>
                    <a:pt x="1681" y="647996"/>
                  </a:lnTo>
                </a:path>
                <a:path w="1904" h="779145">
                  <a:moveTo>
                    <a:pt x="0" y="647996"/>
                  </a:moveTo>
                  <a:lnTo>
                    <a:pt x="0" y="627134"/>
                  </a:lnTo>
                </a:path>
                <a:path w="1904" h="779145">
                  <a:moveTo>
                    <a:pt x="1681" y="307"/>
                  </a:moveTo>
                  <a:lnTo>
                    <a:pt x="1681" y="29583"/>
                  </a:lnTo>
                </a:path>
                <a:path w="1904" h="779145">
                  <a:moveTo>
                    <a:pt x="1681" y="295337"/>
                  </a:moveTo>
                  <a:lnTo>
                    <a:pt x="1681" y="463846"/>
                  </a:lnTo>
                </a:path>
                <a:path w="1904" h="779145">
                  <a:moveTo>
                    <a:pt x="0" y="463846"/>
                  </a:moveTo>
                  <a:lnTo>
                    <a:pt x="0" y="296752"/>
                  </a:lnTo>
                </a:path>
                <a:path w="1904" h="779145">
                  <a:moveTo>
                    <a:pt x="0" y="29323"/>
                  </a:moveTo>
                  <a:lnTo>
                    <a:pt x="0" y="0"/>
                  </a:lnTo>
                </a:path>
                <a:path w="1904" h="779145">
                  <a:moveTo>
                    <a:pt x="1681" y="463846"/>
                  </a:moveTo>
                  <a:lnTo>
                    <a:pt x="1681" y="471466"/>
                  </a:lnTo>
                </a:path>
                <a:path w="1904" h="779145">
                  <a:moveTo>
                    <a:pt x="0" y="470281"/>
                  </a:moveTo>
                  <a:lnTo>
                    <a:pt x="0" y="463846"/>
                  </a:lnTo>
                </a:path>
              </a:pathLst>
            </a:custGeom>
            <a:ln w="3175">
              <a:solidFill>
                <a:srgbClr val="6A6B6D"/>
              </a:solidFill>
            </a:ln>
          </p:spPr>
          <p:txBody>
            <a:bodyPr wrap="square" lIns="0" tIns="0" rIns="0" bIns="0" rtlCol="0"/>
            <a:lstStyle/>
            <a:p>
              <a:endParaRPr lang="fr-FR" noProof="0" dirty="0"/>
            </a:p>
          </p:txBody>
        </p:sp>
        <p:sp>
          <p:nvSpPr>
            <p:cNvPr id="8216" name="object 8216"/>
            <p:cNvSpPr/>
            <p:nvPr/>
          </p:nvSpPr>
          <p:spPr>
            <a:xfrm>
              <a:off x="9273374" y="5401779"/>
              <a:ext cx="3810" cy="777240"/>
            </a:xfrm>
            <a:custGeom>
              <a:avLst/>
              <a:gdLst/>
              <a:ahLst/>
              <a:cxnLst/>
              <a:rect l="l" t="t" r="r" b="b"/>
              <a:pathLst>
                <a:path w="3809" h="777239">
                  <a:moveTo>
                    <a:pt x="3606" y="621296"/>
                  </a:moveTo>
                  <a:lnTo>
                    <a:pt x="0" y="625068"/>
                  </a:lnTo>
                  <a:lnTo>
                    <a:pt x="0" y="777113"/>
                  </a:lnTo>
                  <a:lnTo>
                    <a:pt x="3606" y="774382"/>
                  </a:lnTo>
                  <a:lnTo>
                    <a:pt x="3606" y="621296"/>
                  </a:lnTo>
                  <a:close/>
                </a:path>
                <a:path w="3809" h="777239">
                  <a:moveTo>
                    <a:pt x="3606" y="291998"/>
                  </a:moveTo>
                  <a:lnTo>
                    <a:pt x="0" y="295033"/>
                  </a:lnTo>
                  <a:lnTo>
                    <a:pt x="0" y="471157"/>
                  </a:lnTo>
                  <a:lnTo>
                    <a:pt x="3606" y="470522"/>
                  </a:lnTo>
                  <a:lnTo>
                    <a:pt x="3606" y="291998"/>
                  </a:lnTo>
                  <a:close/>
                </a:path>
                <a:path w="3809" h="777239">
                  <a:moveTo>
                    <a:pt x="3606" y="660"/>
                  </a:moveTo>
                  <a:lnTo>
                    <a:pt x="0" y="0"/>
                  </a:lnTo>
                  <a:lnTo>
                    <a:pt x="0" y="29273"/>
                  </a:lnTo>
                  <a:lnTo>
                    <a:pt x="3606" y="29832"/>
                  </a:lnTo>
                  <a:lnTo>
                    <a:pt x="3606" y="660"/>
                  </a:lnTo>
                  <a:close/>
                </a:path>
              </a:pathLst>
            </a:custGeom>
            <a:solidFill>
              <a:srgbClr val="6A6A6D"/>
            </a:solidFill>
          </p:spPr>
          <p:txBody>
            <a:bodyPr wrap="square" lIns="0" tIns="0" rIns="0" bIns="0" rtlCol="0"/>
            <a:lstStyle/>
            <a:p>
              <a:endParaRPr lang="fr-FR" noProof="0" dirty="0"/>
            </a:p>
          </p:txBody>
        </p:sp>
        <p:sp>
          <p:nvSpPr>
            <p:cNvPr id="8217" name="object 8217"/>
            <p:cNvSpPr/>
            <p:nvPr/>
          </p:nvSpPr>
          <p:spPr>
            <a:xfrm>
              <a:off x="9273384" y="5401773"/>
              <a:ext cx="3810" cy="777240"/>
            </a:xfrm>
            <a:custGeom>
              <a:avLst/>
              <a:gdLst/>
              <a:ahLst/>
              <a:cxnLst/>
              <a:rect l="l" t="t" r="r" b="b"/>
              <a:pathLst>
                <a:path w="3809" h="777239">
                  <a:moveTo>
                    <a:pt x="3602" y="723888"/>
                  </a:moveTo>
                  <a:lnTo>
                    <a:pt x="3602" y="774383"/>
                  </a:lnTo>
                </a:path>
                <a:path w="3809" h="777239">
                  <a:moveTo>
                    <a:pt x="0" y="777115"/>
                  </a:moveTo>
                  <a:lnTo>
                    <a:pt x="0" y="723888"/>
                  </a:lnTo>
                </a:path>
                <a:path w="3809" h="777239">
                  <a:moveTo>
                    <a:pt x="3602" y="647688"/>
                  </a:moveTo>
                  <a:lnTo>
                    <a:pt x="3602" y="723888"/>
                  </a:lnTo>
                </a:path>
                <a:path w="3809" h="777239">
                  <a:moveTo>
                    <a:pt x="0" y="723888"/>
                  </a:moveTo>
                  <a:lnTo>
                    <a:pt x="0" y="647688"/>
                  </a:lnTo>
                </a:path>
                <a:path w="3809" h="777239">
                  <a:moveTo>
                    <a:pt x="3602" y="621297"/>
                  </a:moveTo>
                  <a:lnTo>
                    <a:pt x="3602" y="647688"/>
                  </a:lnTo>
                </a:path>
                <a:path w="3809" h="777239">
                  <a:moveTo>
                    <a:pt x="0" y="647688"/>
                  </a:moveTo>
                  <a:lnTo>
                    <a:pt x="0" y="625067"/>
                  </a:lnTo>
                </a:path>
                <a:path w="3809" h="777239">
                  <a:moveTo>
                    <a:pt x="3602" y="659"/>
                  </a:moveTo>
                  <a:lnTo>
                    <a:pt x="3602" y="29834"/>
                  </a:lnTo>
                </a:path>
                <a:path w="3809" h="777239">
                  <a:moveTo>
                    <a:pt x="3602" y="291996"/>
                  </a:moveTo>
                  <a:lnTo>
                    <a:pt x="3602" y="463538"/>
                  </a:lnTo>
                </a:path>
                <a:path w="3809" h="777239">
                  <a:moveTo>
                    <a:pt x="0" y="463538"/>
                  </a:moveTo>
                  <a:lnTo>
                    <a:pt x="0" y="295029"/>
                  </a:lnTo>
                </a:path>
                <a:path w="3809" h="777239">
                  <a:moveTo>
                    <a:pt x="0" y="29275"/>
                  </a:moveTo>
                  <a:lnTo>
                    <a:pt x="0" y="0"/>
                  </a:lnTo>
                </a:path>
                <a:path w="3809" h="777239">
                  <a:moveTo>
                    <a:pt x="3602" y="463538"/>
                  </a:moveTo>
                  <a:lnTo>
                    <a:pt x="3602" y="470523"/>
                  </a:lnTo>
                </a:path>
                <a:path w="3809" h="777239">
                  <a:moveTo>
                    <a:pt x="0" y="471158"/>
                  </a:moveTo>
                  <a:lnTo>
                    <a:pt x="0" y="463538"/>
                  </a:lnTo>
                </a:path>
              </a:pathLst>
            </a:custGeom>
            <a:ln w="3175">
              <a:solidFill>
                <a:srgbClr val="6A6A6D"/>
              </a:solidFill>
            </a:ln>
          </p:spPr>
          <p:txBody>
            <a:bodyPr wrap="square" lIns="0" tIns="0" rIns="0" bIns="0" rtlCol="0"/>
            <a:lstStyle/>
            <a:p>
              <a:endParaRPr lang="fr-FR" noProof="0" dirty="0"/>
            </a:p>
          </p:txBody>
        </p:sp>
        <p:sp>
          <p:nvSpPr>
            <p:cNvPr id="8218" name="object 8218"/>
            <p:cNvSpPr/>
            <p:nvPr/>
          </p:nvSpPr>
          <p:spPr>
            <a:xfrm>
              <a:off x="9276982" y="5402440"/>
              <a:ext cx="3810" cy="774065"/>
            </a:xfrm>
            <a:custGeom>
              <a:avLst/>
              <a:gdLst/>
              <a:ahLst/>
              <a:cxnLst/>
              <a:rect l="l" t="t" r="r" b="b"/>
              <a:pathLst>
                <a:path w="3809" h="774064">
                  <a:moveTo>
                    <a:pt x="3606" y="616864"/>
                  </a:moveTo>
                  <a:lnTo>
                    <a:pt x="0" y="620636"/>
                  </a:lnTo>
                  <a:lnTo>
                    <a:pt x="0" y="773722"/>
                  </a:lnTo>
                  <a:lnTo>
                    <a:pt x="3606" y="770991"/>
                  </a:lnTo>
                  <a:lnTo>
                    <a:pt x="3606" y="616864"/>
                  </a:lnTo>
                  <a:close/>
                </a:path>
                <a:path w="3809" h="774064">
                  <a:moveTo>
                    <a:pt x="3606" y="288302"/>
                  </a:moveTo>
                  <a:lnTo>
                    <a:pt x="0" y="291338"/>
                  </a:lnTo>
                  <a:lnTo>
                    <a:pt x="0" y="469861"/>
                  </a:lnTo>
                  <a:lnTo>
                    <a:pt x="3606" y="469226"/>
                  </a:lnTo>
                  <a:lnTo>
                    <a:pt x="3606" y="288302"/>
                  </a:lnTo>
                  <a:close/>
                </a:path>
                <a:path w="3809" h="774064">
                  <a:moveTo>
                    <a:pt x="3606" y="660"/>
                  </a:moveTo>
                  <a:lnTo>
                    <a:pt x="0" y="0"/>
                  </a:lnTo>
                  <a:lnTo>
                    <a:pt x="0" y="29171"/>
                  </a:lnTo>
                  <a:lnTo>
                    <a:pt x="3606" y="29730"/>
                  </a:lnTo>
                  <a:lnTo>
                    <a:pt x="3606" y="660"/>
                  </a:lnTo>
                  <a:close/>
                </a:path>
              </a:pathLst>
            </a:custGeom>
            <a:solidFill>
              <a:srgbClr val="6A6A6D"/>
            </a:solidFill>
          </p:spPr>
          <p:txBody>
            <a:bodyPr wrap="square" lIns="0" tIns="0" rIns="0" bIns="0" rtlCol="0"/>
            <a:lstStyle/>
            <a:p>
              <a:endParaRPr lang="fr-FR" noProof="0" dirty="0"/>
            </a:p>
          </p:txBody>
        </p:sp>
        <p:sp>
          <p:nvSpPr>
            <p:cNvPr id="8219" name="object 8219"/>
            <p:cNvSpPr/>
            <p:nvPr/>
          </p:nvSpPr>
          <p:spPr>
            <a:xfrm>
              <a:off x="9276987" y="5402433"/>
              <a:ext cx="3810" cy="774065"/>
            </a:xfrm>
            <a:custGeom>
              <a:avLst/>
              <a:gdLst/>
              <a:ahLst/>
              <a:cxnLst/>
              <a:rect l="l" t="t" r="r" b="b"/>
              <a:pathLst>
                <a:path w="3809" h="774064">
                  <a:moveTo>
                    <a:pt x="3602" y="723228"/>
                  </a:moveTo>
                  <a:lnTo>
                    <a:pt x="3602" y="770992"/>
                  </a:lnTo>
                </a:path>
                <a:path w="3809" h="774064">
                  <a:moveTo>
                    <a:pt x="0" y="773723"/>
                  </a:moveTo>
                  <a:lnTo>
                    <a:pt x="0" y="723228"/>
                  </a:lnTo>
                </a:path>
                <a:path w="3809" h="774064">
                  <a:moveTo>
                    <a:pt x="3602" y="647028"/>
                  </a:moveTo>
                  <a:lnTo>
                    <a:pt x="3602" y="723228"/>
                  </a:lnTo>
                </a:path>
                <a:path w="3809" h="774064">
                  <a:moveTo>
                    <a:pt x="0" y="723228"/>
                  </a:moveTo>
                  <a:lnTo>
                    <a:pt x="0" y="647028"/>
                  </a:lnTo>
                </a:path>
                <a:path w="3809" h="774064">
                  <a:moveTo>
                    <a:pt x="3602" y="616867"/>
                  </a:moveTo>
                  <a:lnTo>
                    <a:pt x="3602" y="647028"/>
                  </a:lnTo>
                </a:path>
                <a:path w="3809" h="774064">
                  <a:moveTo>
                    <a:pt x="0" y="647028"/>
                  </a:moveTo>
                  <a:lnTo>
                    <a:pt x="0" y="620637"/>
                  </a:lnTo>
                </a:path>
                <a:path w="3809" h="774064">
                  <a:moveTo>
                    <a:pt x="3602" y="659"/>
                  </a:moveTo>
                  <a:lnTo>
                    <a:pt x="3602" y="29733"/>
                  </a:lnTo>
                </a:path>
                <a:path w="3809" h="774064">
                  <a:moveTo>
                    <a:pt x="3602" y="288304"/>
                  </a:moveTo>
                  <a:lnTo>
                    <a:pt x="3602" y="462878"/>
                  </a:lnTo>
                </a:path>
                <a:path w="3809" h="774064">
                  <a:moveTo>
                    <a:pt x="0" y="462878"/>
                  </a:moveTo>
                  <a:lnTo>
                    <a:pt x="0" y="291337"/>
                  </a:lnTo>
                </a:path>
                <a:path w="3809" h="774064">
                  <a:moveTo>
                    <a:pt x="0" y="29174"/>
                  </a:moveTo>
                  <a:lnTo>
                    <a:pt x="0" y="0"/>
                  </a:lnTo>
                </a:path>
                <a:path w="3809" h="774064">
                  <a:moveTo>
                    <a:pt x="3602" y="462878"/>
                  </a:moveTo>
                  <a:lnTo>
                    <a:pt x="3602" y="469228"/>
                  </a:lnTo>
                </a:path>
                <a:path w="3809" h="774064">
                  <a:moveTo>
                    <a:pt x="0" y="469863"/>
                  </a:moveTo>
                  <a:lnTo>
                    <a:pt x="0" y="462878"/>
                  </a:lnTo>
                </a:path>
              </a:pathLst>
            </a:custGeom>
            <a:ln w="3175">
              <a:solidFill>
                <a:srgbClr val="6A6A6D"/>
              </a:solidFill>
            </a:ln>
          </p:spPr>
          <p:txBody>
            <a:bodyPr wrap="square" lIns="0" tIns="0" rIns="0" bIns="0" rtlCol="0"/>
            <a:lstStyle/>
            <a:p>
              <a:endParaRPr lang="fr-FR" noProof="0" dirty="0"/>
            </a:p>
          </p:txBody>
        </p:sp>
        <p:sp>
          <p:nvSpPr>
            <p:cNvPr id="8220" name="object 8220"/>
            <p:cNvSpPr/>
            <p:nvPr/>
          </p:nvSpPr>
          <p:spPr>
            <a:xfrm>
              <a:off x="9280589" y="5403456"/>
              <a:ext cx="2540" cy="770255"/>
            </a:xfrm>
            <a:custGeom>
              <a:avLst/>
              <a:gdLst/>
              <a:ahLst/>
              <a:cxnLst/>
              <a:rect l="l" t="t" r="r" b="b"/>
              <a:pathLst>
                <a:path w="2540" h="770254">
                  <a:moveTo>
                    <a:pt x="1917" y="607085"/>
                  </a:moveTo>
                  <a:lnTo>
                    <a:pt x="1143" y="607085"/>
                  </a:lnTo>
                  <a:lnTo>
                    <a:pt x="1143" y="615111"/>
                  </a:lnTo>
                  <a:lnTo>
                    <a:pt x="152" y="615111"/>
                  </a:lnTo>
                  <a:lnTo>
                    <a:pt x="152" y="616254"/>
                  </a:lnTo>
                  <a:lnTo>
                    <a:pt x="0" y="616254"/>
                  </a:lnTo>
                  <a:lnTo>
                    <a:pt x="0" y="768565"/>
                  </a:lnTo>
                  <a:lnTo>
                    <a:pt x="0" y="769708"/>
                  </a:lnTo>
                  <a:lnTo>
                    <a:pt x="1104" y="769708"/>
                  </a:lnTo>
                  <a:lnTo>
                    <a:pt x="1104" y="768565"/>
                  </a:lnTo>
                  <a:lnTo>
                    <a:pt x="1917" y="768565"/>
                  </a:lnTo>
                  <a:lnTo>
                    <a:pt x="1917" y="616254"/>
                  </a:lnTo>
                  <a:lnTo>
                    <a:pt x="1917" y="615111"/>
                  </a:lnTo>
                  <a:lnTo>
                    <a:pt x="1917" y="607085"/>
                  </a:lnTo>
                  <a:close/>
                </a:path>
                <a:path w="2540" h="770254">
                  <a:moveTo>
                    <a:pt x="1917" y="285673"/>
                  </a:moveTo>
                  <a:lnTo>
                    <a:pt x="0" y="287286"/>
                  </a:lnTo>
                  <a:lnTo>
                    <a:pt x="0" y="468210"/>
                  </a:lnTo>
                  <a:lnTo>
                    <a:pt x="1917" y="482688"/>
                  </a:lnTo>
                  <a:lnTo>
                    <a:pt x="1917" y="285673"/>
                  </a:lnTo>
                  <a:close/>
                </a:path>
                <a:path w="2540" h="770254">
                  <a:moveTo>
                    <a:pt x="1917" y="0"/>
                  </a:moveTo>
                  <a:lnTo>
                    <a:pt x="0" y="0"/>
                  </a:lnTo>
                  <a:lnTo>
                    <a:pt x="0" y="28714"/>
                  </a:lnTo>
                  <a:lnTo>
                    <a:pt x="1917" y="28714"/>
                  </a:lnTo>
                  <a:lnTo>
                    <a:pt x="1917" y="0"/>
                  </a:lnTo>
                  <a:close/>
                </a:path>
              </a:pathLst>
            </a:custGeom>
            <a:solidFill>
              <a:srgbClr val="6A6A6D"/>
            </a:solidFill>
          </p:spPr>
          <p:txBody>
            <a:bodyPr wrap="square" lIns="0" tIns="0" rIns="0" bIns="0" rtlCol="0"/>
            <a:lstStyle/>
            <a:p>
              <a:endParaRPr lang="fr-FR" noProof="0" dirty="0"/>
            </a:p>
          </p:txBody>
        </p:sp>
        <p:sp>
          <p:nvSpPr>
            <p:cNvPr id="8221" name="object 8221"/>
            <p:cNvSpPr/>
            <p:nvPr/>
          </p:nvSpPr>
          <p:spPr>
            <a:xfrm>
              <a:off x="9280590" y="5403092"/>
              <a:ext cx="2540" cy="770890"/>
            </a:xfrm>
            <a:custGeom>
              <a:avLst/>
              <a:gdLst/>
              <a:ahLst/>
              <a:cxnLst/>
              <a:rect l="l" t="t" r="r" b="b"/>
              <a:pathLst>
                <a:path w="2540" h="770889">
                  <a:moveTo>
                    <a:pt x="1921" y="722569"/>
                  </a:moveTo>
                  <a:lnTo>
                    <a:pt x="1921" y="768875"/>
                  </a:lnTo>
                </a:path>
                <a:path w="2540" h="770889">
                  <a:moveTo>
                    <a:pt x="0" y="770332"/>
                  </a:moveTo>
                  <a:lnTo>
                    <a:pt x="0" y="722569"/>
                  </a:lnTo>
                </a:path>
                <a:path w="2540" h="770889">
                  <a:moveTo>
                    <a:pt x="1921" y="646369"/>
                  </a:moveTo>
                  <a:lnTo>
                    <a:pt x="1921" y="722569"/>
                  </a:lnTo>
                </a:path>
                <a:path w="2540" h="770889">
                  <a:moveTo>
                    <a:pt x="0" y="722569"/>
                  </a:moveTo>
                  <a:lnTo>
                    <a:pt x="0" y="646369"/>
                  </a:lnTo>
                </a:path>
                <a:path w="2540" h="770889">
                  <a:moveTo>
                    <a:pt x="1921" y="468569"/>
                  </a:moveTo>
                  <a:lnTo>
                    <a:pt x="1921" y="483044"/>
                  </a:lnTo>
                </a:path>
                <a:path w="2540" h="770889">
                  <a:moveTo>
                    <a:pt x="1921" y="607418"/>
                  </a:moveTo>
                  <a:lnTo>
                    <a:pt x="1921" y="646369"/>
                  </a:lnTo>
                </a:path>
                <a:path w="2540" h="770889">
                  <a:moveTo>
                    <a:pt x="0" y="646369"/>
                  </a:moveTo>
                  <a:lnTo>
                    <a:pt x="0" y="616207"/>
                  </a:lnTo>
                </a:path>
                <a:path w="2540" h="770889">
                  <a:moveTo>
                    <a:pt x="1921" y="351"/>
                  </a:moveTo>
                  <a:lnTo>
                    <a:pt x="1921" y="29371"/>
                  </a:lnTo>
                </a:path>
                <a:path w="2540" h="770889">
                  <a:moveTo>
                    <a:pt x="1921" y="286027"/>
                  </a:moveTo>
                  <a:lnTo>
                    <a:pt x="1921" y="462219"/>
                  </a:lnTo>
                </a:path>
                <a:path w="2540" h="770889">
                  <a:moveTo>
                    <a:pt x="0" y="462219"/>
                  </a:moveTo>
                  <a:lnTo>
                    <a:pt x="0" y="287645"/>
                  </a:lnTo>
                </a:path>
                <a:path w="2540" h="770889">
                  <a:moveTo>
                    <a:pt x="0" y="29073"/>
                  </a:moveTo>
                  <a:lnTo>
                    <a:pt x="0" y="0"/>
                  </a:lnTo>
                </a:path>
                <a:path w="2540" h="770889">
                  <a:moveTo>
                    <a:pt x="1921" y="462219"/>
                  </a:moveTo>
                  <a:lnTo>
                    <a:pt x="1921" y="468569"/>
                  </a:lnTo>
                </a:path>
                <a:path w="2540" h="770889">
                  <a:moveTo>
                    <a:pt x="0" y="468569"/>
                  </a:moveTo>
                  <a:lnTo>
                    <a:pt x="0" y="462219"/>
                  </a:lnTo>
                </a:path>
              </a:pathLst>
            </a:custGeom>
            <a:ln w="3175">
              <a:solidFill>
                <a:srgbClr val="6A6A6D"/>
              </a:solidFill>
            </a:ln>
          </p:spPr>
          <p:txBody>
            <a:bodyPr wrap="square" lIns="0" tIns="0" rIns="0" bIns="0" rtlCol="0"/>
            <a:lstStyle/>
            <a:p>
              <a:endParaRPr lang="fr-FR" noProof="0" dirty="0"/>
            </a:p>
          </p:txBody>
        </p:sp>
        <p:sp>
          <p:nvSpPr>
            <p:cNvPr id="8222" name="object 8222"/>
            <p:cNvSpPr/>
            <p:nvPr/>
          </p:nvSpPr>
          <p:spPr>
            <a:xfrm>
              <a:off x="9282506" y="5403456"/>
              <a:ext cx="3810" cy="768985"/>
            </a:xfrm>
            <a:custGeom>
              <a:avLst/>
              <a:gdLst/>
              <a:ahLst/>
              <a:cxnLst/>
              <a:rect l="l" t="t" r="r" b="b"/>
              <a:pathLst>
                <a:path w="3809" h="768985">
                  <a:moveTo>
                    <a:pt x="3606" y="588200"/>
                  </a:moveTo>
                  <a:lnTo>
                    <a:pt x="0" y="607060"/>
                  </a:lnTo>
                  <a:lnTo>
                    <a:pt x="0" y="768515"/>
                  </a:lnTo>
                  <a:lnTo>
                    <a:pt x="3606" y="765784"/>
                  </a:lnTo>
                  <a:lnTo>
                    <a:pt x="3606" y="588200"/>
                  </a:lnTo>
                  <a:close/>
                </a:path>
                <a:path w="3809" h="768985">
                  <a:moveTo>
                    <a:pt x="3606" y="282638"/>
                  </a:moveTo>
                  <a:lnTo>
                    <a:pt x="0" y="285673"/>
                  </a:lnTo>
                  <a:lnTo>
                    <a:pt x="0" y="482688"/>
                  </a:lnTo>
                  <a:lnTo>
                    <a:pt x="3606" y="509828"/>
                  </a:lnTo>
                  <a:lnTo>
                    <a:pt x="3606" y="282638"/>
                  </a:lnTo>
                  <a:close/>
                </a:path>
                <a:path w="3809" h="768985">
                  <a:moveTo>
                    <a:pt x="3606" y="660"/>
                  </a:moveTo>
                  <a:lnTo>
                    <a:pt x="0" y="0"/>
                  </a:lnTo>
                  <a:lnTo>
                    <a:pt x="0" y="29019"/>
                  </a:lnTo>
                  <a:lnTo>
                    <a:pt x="3606" y="29578"/>
                  </a:lnTo>
                  <a:lnTo>
                    <a:pt x="3606" y="660"/>
                  </a:lnTo>
                  <a:close/>
                </a:path>
              </a:pathLst>
            </a:custGeom>
            <a:solidFill>
              <a:srgbClr val="6A6A6D"/>
            </a:solidFill>
          </p:spPr>
          <p:txBody>
            <a:bodyPr wrap="square" lIns="0" tIns="0" rIns="0" bIns="0" rtlCol="0"/>
            <a:lstStyle/>
            <a:p>
              <a:endParaRPr lang="fr-FR" noProof="0" dirty="0"/>
            </a:p>
          </p:txBody>
        </p:sp>
        <p:sp>
          <p:nvSpPr>
            <p:cNvPr id="8223" name="object 8223"/>
            <p:cNvSpPr/>
            <p:nvPr/>
          </p:nvSpPr>
          <p:spPr>
            <a:xfrm>
              <a:off x="9282511" y="5403444"/>
              <a:ext cx="3810" cy="768985"/>
            </a:xfrm>
            <a:custGeom>
              <a:avLst/>
              <a:gdLst/>
              <a:ahLst/>
              <a:cxnLst/>
              <a:rect l="l" t="t" r="r" b="b"/>
              <a:pathLst>
                <a:path w="3809" h="768985">
                  <a:moveTo>
                    <a:pt x="3602" y="722217"/>
                  </a:moveTo>
                  <a:lnTo>
                    <a:pt x="3602" y="765791"/>
                  </a:lnTo>
                </a:path>
                <a:path w="3809" h="768985">
                  <a:moveTo>
                    <a:pt x="0" y="768523"/>
                  </a:moveTo>
                  <a:lnTo>
                    <a:pt x="0" y="722217"/>
                  </a:lnTo>
                </a:path>
                <a:path w="3809" h="768985">
                  <a:moveTo>
                    <a:pt x="3602" y="646017"/>
                  </a:moveTo>
                  <a:lnTo>
                    <a:pt x="3602" y="722217"/>
                  </a:lnTo>
                </a:path>
                <a:path w="3809" h="768985">
                  <a:moveTo>
                    <a:pt x="0" y="722217"/>
                  </a:moveTo>
                  <a:lnTo>
                    <a:pt x="0" y="646017"/>
                  </a:lnTo>
                </a:path>
                <a:path w="3809" h="768985">
                  <a:moveTo>
                    <a:pt x="3602" y="468217"/>
                  </a:moveTo>
                  <a:lnTo>
                    <a:pt x="3602" y="509833"/>
                  </a:lnTo>
                </a:path>
                <a:path w="3809" h="768985">
                  <a:moveTo>
                    <a:pt x="3602" y="588200"/>
                  </a:moveTo>
                  <a:lnTo>
                    <a:pt x="3602" y="646017"/>
                  </a:lnTo>
                </a:path>
                <a:path w="3809" h="768985">
                  <a:moveTo>
                    <a:pt x="0" y="646017"/>
                  </a:moveTo>
                  <a:lnTo>
                    <a:pt x="0" y="607067"/>
                  </a:lnTo>
                </a:path>
                <a:path w="3809" h="768985">
                  <a:moveTo>
                    <a:pt x="0" y="482692"/>
                  </a:moveTo>
                  <a:lnTo>
                    <a:pt x="0" y="468217"/>
                  </a:lnTo>
                </a:path>
                <a:path w="3809" h="768985">
                  <a:moveTo>
                    <a:pt x="3602" y="659"/>
                  </a:moveTo>
                  <a:lnTo>
                    <a:pt x="3602" y="29578"/>
                  </a:lnTo>
                </a:path>
                <a:path w="3809" h="768985">
                  <a:moveTo>
                    <a:pt x="3602" y="282643"/>
                  </a:moveTo>
                  <a:lnTo>
                    <a:pt x="3602" y="461867"/>
                  </a:lnTo>
                </a:path>
                <a:path w="3809" h="768985">
                  <a:moveTo>
                    <a:pt x="0" y="461867"/>
                  </a:moveTo>
                  <a:lnTo>
                    <a:pt x="0" y="285676"/>
                  </a:lnTo>
                </a:path>
                <a:path w="3809" h="768985">
                  <a:moveTo>
                    <a:pt x="0" y="29019"/>
                  </a:moveTo>
                  <a:lnTo>
                    <a:pt x="0" y="0"/>
                  </a:lnTo>
                </a:path>
                <a:path w="3809" h="768985">
                  <a:moveTo>
                    <a:pt x="3602" y="461867"/>
                  </a:moveTo>
                  <a:lnTo>
                    <a:pt x="3602" y="468217"/>
                  </a:lnTo>
                </a:path>
                <a:path w="3809" h="768985">
                  <a:moveTo>
                    <a:pt x="0" y="468217"/>
                  </a:moveTo>
                  <a:lnTo>
                    <a:pt x="0" y="461867"/>
                  </a:lnTo>
                </a:path>
              </a:pathLst>
            </a:custGeom>
            <a:ln w="3175">
              <a:solidFill>
                <a:srgbClr val="6A6A6D"/>
              </a:solidFill>
            </a:ln>
          </p:spPr>
          <p:txBody>
            <a:bodyPr wrap="square" lIns="0" tIns="0" rIns="0" bIns="0" rtlCol="0"/>
            <a:lstStyle/>
            <a:p>
              <a:endParaRPr lang="fr-FR" noProof="0" dirty="0"/>
            </a:p>
          </p:txBody>
        </p:sp>
        <p:sp>
          <p:nvSpPr>
            <p:cNvPr id="8224" name="object 8224"/>
            <p:cNvSpPr/>
            <p:nvPr/>
          </p:nvSpPr>
          <p:spPr>
            <a:xfrm>
              <a:off x="9286113" y="5404116"/>
              <a:ext cx="3810" cy="765175"/>
            </a:xfrm>
            <a:custGeom>
              <a:avLst/>
              <a:gdLst/>
              <a:ahLst/>
              <a:cxnLst/>
              <a:rect l="l" t="t" r="r" b="b"/>
              <a:pathLst>
                <a:path w="3809" h="765175">
                  <a:moveTo>
                    <a:pt x="3594" y="568667"/>
                  </a:moveTo>
                  <a:lnTo>
                    <a:pt x="0" y="587540"/>
                  </a:lnTo>
                  <a:lnTo>
                    <a:pt x="0" y="765124"/>
                  </a:lnTo>
                  <a:lnTo>
                    <a:pt x="3594" y="762393"/>
                  </a:lnTo>
                  <a:lnTo>
                    <a:pt x="3594" y="568667"/>
                  </a:lnTo>
                  <a:close/>
                </a:path>
                <a:path w="3809" h="765175">
                  <a:moveTo>
                    <a:pt x="3594" y="278904"/>
                  </a:moveTo>
                  <a:lnTo>
                    <a:pt x="1612" y="278904"/>
                  </a:lnTo>
                  <a:lnTo>
                    <a:pt x="1612" y="282333"/>
                  </a:lnTo>
                  <a:lnTo>
                    <a:pt x="0" y="282333"/>
                  </a:lnTo>
                  <a:lnTo>
                    <a:pt x="0" y="509092"/>
                  </a:lnTo>
                  <a:lnTo>
                    <a:pt x="444" y="509092"/>
                  </a:lnTo>
                  <a:lnTo>
                    <a:pt x="444" y="515962"/>
                  </a:lnTo>
                  <a:lnTo>
                    <a:pt x="2247" y="515962"/>
                  </a:lnTo>
                  <a:lnTo>
                    <a:pt x="2247" y="565200"/>
                  </a:lnTo>
                  <a:lnTo>
                    <a:pt x="3594" y="565200"/>
                  </a:lnTo>
                  <a:lnTo>
                    <a:pt x="3594" y="515962"/>
                  </a:lnTo>
                  <a:lnTo>
                    <a:pt x="3594" y="509092"/>
                  </a:lnTo>
                  <a:lnTo>
                    <a:pt x="3594" y="282333"/>
                  </a:lnTo>
                  <a:lnTo>
                    <a:pt x="3594" y="278904"/>
                  </a:lnTo>
                  <a:close/>
                </a:path>
                <a:path w="3809" h="765175">
                  <a:moveTo>
                    <a:pt x="3594" y="647"/>
                  </a:moveTo>
                  <a:lnTo>
                    <a:pt x="0" y="0"/>
                  </a:lnTo>
                  <a:lnTo>
                    <a:pt x="0" y="28917"/>
                  </a:lnTo>
                  <a:lnTo>
                    <a:pt x="3594" y="29476"/>
                  </a:lnTo>
                  <a:lnTo>
                    <a:pt x="3594" y="647"/>
                  </a:lnTo>
                  <a:close/>
                </a:path>
              </a:pathLst>
            </a:custGeom>
            <a:solidFill>
              <a:srgbClr val="6A6A6C"/>
            </a:solidFill>
          </p:spPr>
          <p:txBody>
            <a:bodyPr wrap="square" lIns="0" tIns="0" rIns="0" bIns="0" rtlCol="0"/>
            <a:lstStyle/>
            <a:p>
              <a:endParaRPr lang="fr-FR" noProof="0" dirty="0"/>
            </a:p>
          </p:txBody>
        </p:sp>
        <p:sp>
          <p:nvSpPr>
            <p:cNvPr id="8225" name="object 8225"/>
            <p:cNvSpPr/>
            <p:nvPr/>
          </p:nvSpPr>
          <p:spPr>
            <a:xfrm>
              <a:off x="9286114" y="5404104"/>
              <a:ext cx="3810" cy="765175"/>
            </a:xfrm>
            <a:custGeom>
              <a:avLst/>
              <a:gdLst/>
              <a:ahLst/>
              <a:cxnLst/>
              <a:rect l="l" t="t" r="r" b="b"/>
              <a:pathLst>
                <a:path w="3809" h="765175">
                  <a:moveTo>
                    <a:pt x="3602" y="721557"/>
                  </a:moveTo>
                  <a:lnTo>
                    <a:pt x="3602" y="762400"/>
                  </a:lnTo>
                </a:path>
                <a:path w="3809" h="765175">
                  <a:moveTo>
                    <a:pt x="0" y="765132"/>
                  </a:moveTo>
                  <a:lnTo>
                    <a:pt x="0" y="721557"/>
                  </a:lnTo>
                </a:path>
                <a:path w="3809" h="765175">
                  <a:moveTo>
                    <a:pt x="3602" y="645357"/>
                  </a:moveTo>
                  <a:lnTo>
                    <a:pt x="3602" y="721557"/>
                  </a:lnTo>
                </a:path>
                <a:path w="3809" h="765175">
                  <a:moveTo>
                    <a:pt x="0" y="721557"/>
                  </a:moveTo>
                  <a:lnTo>
                    <a:pt x="0" y="645357"/>
                  </a:lnTo>
                </a:path>
                <a:path w="3809" h="765175">
                  <a:moveTo>
                    <a:pt x="3602" y="467557"/>
                  </a:moveTo>
                  <a:lnTo>
                    <a:pt x="3602" y="565165"/>
                  </a:lnTo>
                </a:path>
                <a:path w="3809" h="765175">
                  <a:moveTo>
                    <a:pt x="3602" y="568673"/>
                  </a:moveTo>
                  <a:lnTo>
                    <a:pt x="3602" y="645357"/>
                  </a:lnTo>
                </a:path>
                <a:path w="3809" h="765175">
                  <a:moveTo>
                    <a:pt x="0" y="645357"/>
                  </a:moveTo>
                  <a:lnTo>
                    <a:pt x="0" y="587540"/>
                  </a:lnTo>
                </a:path>
                <a:path w="3809" h="765175">
                  <a:moveTo>
                    <a:pt x="0" y="509173"/>
                  </a:moveTo>
                  <a:lnTo>
                    <a:pt x="0" y="467557"/>
                  </a:lnTo>
                </a:path>
                <a:path w="3809" h="765175">
                  <a:moveTo>
                    <a:pt x="3602" y="659"/>
                  </a:moveTo>
                  <a:lnTo>
                    <a:pt x="3602" y="29477"/>
                  </a:lnTo>
                </a:path>
                <a:path w="3809" h="765175">
                  <a:moveTo>
                    <a:pt x="3602" y="278951"/>
                  </a:moveTo>
                  <a:lnTo>
                    <a:pt x="3602" y="461207"/>
                  </a:lnTo>
                </a:path>
                <a:path w="3809" h="765175">
                  <a:moveTo>
                    <a:pt x="0" y="461207"/>
                  </a:moveTo>
                  <a:lnTo>
                    <a:pt x="0" y="281984"/>
                  </a:lnTo>
                </a:path>
                <a:path w="3809" h="765175">
                  <a:moveTo>
                    <a:pt x="0" y="28918"/>
                  </a:moveTo>
                  <a:lnTo>
                    <a:pt x="0" y="0"/>
                  </a:lnTo>
                </a:path>
                <a:path w="3809" h="765175">
                  <a:moveTo>
                    <a:pt x="3602" y="461207"/>
                  </a:moveTo>
                  <a:lnTo>
                    <a:pt x="3602" y="467557"/>
                  </a:lnTo>
                </a:path>
                <a:path w="3809" h="765175">
                  <a:moveTo>
                    <a:pt x="0" y="467557"/>
                  </a:moveTo>
                  <a:lnTo>
                    <a:pt x="0" y="461207"/>
                  </a:lnTo>
                </a:path>
              </a:pathLst>
            </a:custGeom>
            <a:ln w="3175">
              <a:solidFill>
                <a:srgbClr val="6A6A6C"/>
              </a:solidFill>
            </a:ln>
          </p:spPr>
          <p:txBody>
            <a:bodyPr wrap="square" lIns="0" tIns="0" rIns="0" bIns="0" rtlCol="0"/>
            <a:lstStyle/>
            <a:p>
              <a:endParaRPr lang="fr-FR" noProof="0" dirty="0"/>
            </a:p>
          </p:txBody>
        </p:sp>
        <p:sp>
          <p:nvSpPr>
            <p:cNvPr id="8226" name="object 8226"/>
            <p:cNvSpPr/>
            <p:nvPr/>
          </p:nvSpPr>
          <p:spPr>
            <a:xfrm>
              <a:off x="9289707" y="5405081"/>
              <a:ext cx="1905" cy="762000"/>
            </a:xfrm>
            <a:custGeom>
              <a:avLst/>
              <a:gdLst/>
              <a:ahLst/>
              <a:cxnLst/>
              <a:rect l="l" t="t" r="r" b="b"/>
              <a:pathLst>
                <a:path w="1904" h="762000">
                  <a:moveTo>
                    <a:pt x="1689" y="567702"/>
                  </a:moveTo>
                  <a:lnTo>
                    <a:pt x="0" y="567702"/>
                  </a:lnTo>
                  <a:lnTo>
                    <a:pt x="0" y="761428"/>
                  </a:lnTo>
                  <a:lnTo>
                    <a:pt x="1689" y="760158"/>
                  </a:lnTo>
                  <a:lnTo>
                    <a:pt x="1689" y="567702"/>
                  </a:lnTo>
                  <a:close/>
                </a:path>
                <a:path w="1904" h="762000">
                  <a:moveTo>
                    <a:pt x="1689" y="276783"/>
                  </a:moveTo>
                  <a:lnTo>
                    <a:pt x="736" y="276783"/>
                  </a:lnTo>
                  <a:lnTo>
                    <a:pt x="736" y="277939"/>
                  </a:lnTo>
                  <a:lnTo>
                    <a:pt x="0" y="277939"/>
                  </a:lnTo>
                  <a:lnTo>
                    <a:pt x="0" y="564235"/>
                  </a:lnTo>
                  <a:lnTo>
                    <a:pt x="63" y="566521"/>
                  </a:lnTo>
                  <a:lnTo>
                    <a:pt x="1689" y="566521"/>
                  </a:lnTo>
                  <a:lnTo>
                    <a:pt x="1689" y="564235"/>
                  </a:lnTo>
                  <a:lnTo>
                    <a:pt x="1689" y="277939"/>
                  </a:lnTo>
                  <a:lnTo>
                    <a:pt x="1689" y="276783"/>
                  </a:lnTo>
                  <a:close/>
                </a:path>
                <a:path w="1904" h="762000">
                  <a:moveTo>
                    <a:pt x="1689" y="0"/>
                  </a:moveTo>
                  <a:lnTo>
                    <a:pt x="0" y="0"/>
                  </a:lnTo>
                  <a:lnTo>
                    <a:pt x="0" y="28511"/>
                  </a:lnTo>
                  <a:lnTo>
                    <a:pt x="1689" y="28511"/>
                  </a:lnTo>
                  <a:lnTo>
                    <a:pt x="1689" y="0"/>
                  </a:lnTo>
                  <a:close/>
                </a:path>
              </a:pathLst>
            </a:custGeom>
            <a:solidFill>
              <a:srgbClr val="6A6A6C"/>
            </a:solidFill>
          </p:spPr>
          <p:txBody>
            <a:bodyPr wrap="square" lIns="0" tIns="0" rIns="0" bIns="0" rtlCol="0"/>
            <a:lstStyle/>
            <a:p>
              <a:endParaRPr lang="fr-FR" noProof="0" dirty="0"/>
            </a:p>
          </p:txBody>
        </p:sp>
        <p:sp>
          <p:nvSpPr>
            <p:cNvPr id="8227" name="object 8227"/>
            <p:cNvSpPr/>
            <p:nvPr/>
          </p:nvSpPr>
          <p:spPr>
            <a:xfrm>
              <a:off x="9289717" y="5404763"/>
              <a:ext cx="1905" cy="762000"/>
            </a:xfrm>
            <a:custGeom>
              <a:avLst/>
              <a:gdLst/>
              <a:ahLst/>
              <a:cxnLst/>
              <a:rect l="l" t="t" r="r" b="b"/>
              <a:pathLst>
                <a:path w="1904" h="762000">
                  <a:moveTo>
                    <a:pt x="1681" y="720897"/>
                  </a:moveTo>
                  <a:lnTo>
                    <a:pt x="1681" y="760465"/>
                  </a:lnTo>
                </a:path>
                <a:path w="1904" h="762000">
                  <a:moveTo>
                    <a:pt x="0" y="761740"/>
                  </a:moveTo>
                  <a:lnTo>
                    <a:pt x="0" y="720897"/>
                  </a:lnTo>
                </a:path>
                <a:path w="1904" h="762000">
                  <a:moveTo>
                    <a:pt x="1681" y="644697"/>
                  </a:moveTo>
                  <a:lnTo>
                    <a:pt x="1681" y="720897"/>
                  </a:lnTo>
                </a:path>
                <a:path w="1904" h="762000">
                  <a:moveTo>
                    <a:pt x="0" y="720897"/>
                  </a:moveTo>
                  <a:lnTo>
                    <a:pt x="0" y="644697"/>
                  </a:lnTo>
                </a:path>
                <a:path w="1904" h="762000">
                  <a:moveTo>
                    <a:pt x="1681" y="466897"/>
                  </a:moveTo>
                  <a:lnTo>
                    <a:pt x="1681" y="644697"/>
                  </a:lnTo>
                </a:path>
                <a:path w="1904" h="762000">
                  <a:moveTo>
                    <a:pt x="0" y="644697"/>
                  </a:moveTo>
                  <a:lnTo>
                    <a:pt x="0" y="568014"/>
                  </a:lnTo>
                </a:path>
                <a:path w="1904" h="762000">
                  <a:moveTo>
                    <a:pt x="0" y="564505"/>
                  </a:moveTo>
                  <a:lnTo>
                    <a:pt x="0" y="466897"/>
                  </a:lnTo>
                </a:path>
                <a:path w="1904" h="762000">
                  <a:moveTo>
                    <a:pt x="1681" y="307"/>
                  </a:moveTo>
                  <a:lnTo>
                    <a:pt x="1681" y="29077"/>
                  </a:lnTo>
                </a:path>
                <a:path w="1904" h="762000">
                  <a:moveTo>
                    <a:pt x="1681" y="276877"/>
                  </a:moveTo>
                  <a:lnTo>
                    <a:pt x="1681" y="460547"/>
                  </a:lnTo>
                </a:path>
                <a:path w="1904" h="762000">
                  <a:moveTo>
                    <a:pt x="0" y="460547"/>
                  </a:moveTo>
                  <a:lnTo>
                    <a:pt x="0" y="278292"/>
                  </a:lnTo>
                </a:path>
                <a:path w="1904" h="762000">
                  <a:moveTo>
                    <a:pt x="0" y="28817"/>
                  </a:moveTo>
                  <a:lnTo>
                    <a:pt x="0" y="0"/>
                  </a:lnTo>
                </a:path>
                <a:path w="1904" h="762000">
                  <a:moveTo>
                    <a:pt x="1681" y="460547"/>
                  </a:moveTo>
                  <a:lnTo>
                    <a:pt x="1681" y="466897"/>
                  </a:lnTo>
                </a:path>
                <a:path w="1904" h="762000">
                  <a:moveTo>
                    <a:pt x="0" y="466897"/>
                  </a:moveTo>
                  <a:lnTo>
                    <a:pt x="0" y="460547"/>
                  </a:lnTo>
                </a:path>
              </a:pathLst>
            </a:custGeom>
            <a:ln w="3175">
              <a:solidFill>
                <a:srgbClr val="6A6A6C"/>
              </a:solidFill>
            </a:ln>
          </p:spPr>
          <p:txBody>
            <a:bodyPr wrap="square" lIns="0" tIns="0" rIns="0" bIns="0" rtlCol="0"/>
            <a:lstStyle/>
            <a:p>
              <a:endParaRPr lang="fr-FR" noProof="0" dirty="0"/>
            </a:p>
          </p:txBody>
        </p:sp>
        <p:sp>
          <p:nvSpPr>
            <p:cNvPr id="8228" name="object 8228"/>
            <p:cNvSpPr/>
            <p:nvPr/>
          </p:nvSpPr>
          <p:spPr>
            <a:xfrm>
              <a:off x="9291396" y="5405081"/>
              <a:ext cx="3810" cy="760730"/>
            </a:xfrm>
            <a:custGeom>
              <a:avLst/>
              <a:gdLst/>
              <a:ahLst/>
              <a:cxnLst/>
              <a:rect l="l" t="t" r="r" b="b"/>
              <a:pathLst>
                <a:path w="3809" h="760729">
                  <a:moveTo>
                    <a:pt x="3594" y="273532"/>
                  </a:moveTo>
                  <a:lnTo>
                    <a:pt x="0" y="276567"/>
                  </a:lnTo>
                  <a:lnTo>
                    <a:pt x="0" y="760158"/>
                  </a:lnTo>
                  <a:lnTo>
                    <a:pt x="3594" y="757428"/>
                  </a:lnTo>
                  <a:lnTo>
                    <a:pt x="3594" y="273532"/>
                  </a:lnTo>
                  <a:close/>
                </a:path>
                <a:path w="3809" h="760729">
                  <a:moveTo>
                    <a:pt x="3594" y="660"/>
                  </a:moveTo>
                  <a:lnTo>
                    <a:pt x="0" y="0"/>
                  </a:lnTo>
                  <a:lnTo>
                    <a:pt x="0" y="28765"/>
                  </a:lnTo>
                  <a:lnTo>
                    <a:pt x="3594" y="29324"/>
                  </a:lnTo>
                  <a:lnTo>
                    <a:pt x="3594" y="660"/>
                  </a:lnTo>
                  <a:close/>
                </a:path>
              </a:pathLst>
            </a:custGeom>
            <a:solidFill>
              <a:srgbClr val="6A6A6C"/>
            </a:solidFill>
          </p:spPr>
          <p:txBody>
            <a:bodyPr wrap="square" lIns="0" tIns="0" rIns="0" bIns="0" rtlCol="0"/>
            <a:lstStyle/>
            <a:p>
              <a:endParaRPr lang="fr-FR" noProof="0" dirty="0"/>
            </a:p>
          </p:txBody>
        </p:sp>
        <p:sp>
          <p:nvSpPr>
            <p:cNvPr id="8229" name="object 8229"/>
            <p:cNvSpPr/>
            <p:nvPr/>
          </p:nvSpPr>
          <p:spPr>
            <a:xfrm>
              <a:off x="9291398" y="5405072"/>
              <a:ext cx="3810" cy="760730"/>
            </a:xfrm>
            <a:custGeom>
              <a:avLst/>
              <a:gdLst/>
              <a:ahLst/>
              <a:cxnLst/>
              <a:rect l="l" t="t" r="r" b="b"/>
              <a:pathLst>
                <a:path w="3809" h="760729">
                  <a:moveTo>
                    <a:pt x="3602" y="720590"/>
                  </a:moveTo>
                  <a:lnTo>
                    <a:pt x="3602" y="757426"/>
                  </a:lnTo>
                </a:path>
                <a:path w="3809" h="760729">
                  <a:moveTo>
                    <a:pt x="0" y="760157"/>
                  </a:moveTo>
                  <a:lnTo>
                    <a:pt x="0" y="720590"/>
                  </a:lnTo>
                </a:path>
                <a:path w="3809" h="760729">
                  <a:moveTo>
                    <a:pt x="3602" y="644390"/>
                  </a:moveTo>
                  <a:lnTo>
                    <a:pt x="3602" y="720590"/>
                  </a:lnTo>
                </a:path>
                <a:path w="3809" h="760729">
                  <a:moveTo>
                    <a:pt x="0" y="720590"/>
                  </a:moveTo>
                  <a:lnTo>
                    <a:pt x="0" y="644390"/>
                  </a:lnTo>
                </a:path>
                <a:path w="3809" h="760729">
                  <a:moveTo>
                    <a:pt x="3602" y="466590"/>
                  </a:moveTo>
                  <a:lnTo>
                    <a:pt x="3602" y="644390"/>
                  </a:lnTo>
                </a:path>
                <a:path w="3809" h="760729">
                  <a:moveTo>
                    <a:pt x="0" y="644390"/>
                  </a:moveTo>
                  <a:lnTo>
                    <a:pt x="0" y="466590"/>
                  </a:lnTo>
                </a:path>
                <a:path w="3809" h="760729">
                  <a:moveTo>
                    <a:pt x="3602" y="659"/>
                  </a:moveTo>
                  <a:lnTo>
                    <a:pt x="3602" y="29328"/>
                  </a:lnTo>
                </a:path>
                <a:path w="3809" h="760729">
                  <a:moveTo>
                    <a:pt x="3602" y="273536"/>
                  </a:moveTo>
                  <a:lnTo>
                    <a:pt x="3602" y="460240"/>
                  </a:lnTo>
                </a:path>
                <a:path w="3809" h="760729">
                  <a:moveTo>
                    <a:pt x="0" y="460240"/>
                  </a:moveTo>
                  <a:lnTo>
                    <a:pt x="0" y="276569"/>
                  </a:lnTo>
                </a:path>
                <a:path w="3809" h="760729">
                  <a:moveTo>
                    <a:pt x="0" y="28770"/>
                  </a:moveTo>
                  <a:lnTo>
                    <a:pt x="0" y="0"/>
                  </a:lnTo>
                </a:path>
                <a:path w="3809" h="760729">
                  <a:moveTo>
                    <a:pt x="3602" y="460240"/>
                  </a:moveTo>
                  <a:lnTo>
                    <a:pt x="3602" y="466590"/>
                  </a:lnTo>
                </a:path>
                <a:path w="3809" h="760729">
                  <a:moveTo>
                    <a:pt x="0" y="466590"/>
                  </a:moveTo>
                  <a:lnTo>
                    <a:pt x="0" y="460240"/>
                  </a:lnTo>
                </a:path>
              </a:pathLst>
            </a:custGeom>
            <a:ln w="3175">
              <a:solidFill>
                <a:srgbClr val="6A6A6C"/>
              </a:solidFill>
            </a:ln>
          </p:spPr>
          <p:txBody>
            <a:bodyPr wrap="square" lIns="0" tIns="0" rIns="0" bIns="0" rtlCol="0"/>
            <a:lstStyle/>
            <a:p>
              <a:endParaRPr lang="fr-FR" noProof="0" dirty="0"/>
            </a:p>
          </p:txBody>
        </p:sp>
        <p:sp>
          <p:nvSpPr>
            <p:cNvPr id="8230" name="object 8230"/>
            <p:cNvSpPr/>
            <p:nvPr/>
          </p:nvSpPr>
          <p:spPr>
            <a:xfrm>
              <a:off x="9294990" y="5405742"/>
              <a:ext cx="3810" cy="756920"/>
            </a:xfrm>
            <a:custGeom>
              <a:avLst/>
              <a:gdLst/>
              <a:ahLst/>
              <a:cxnLst/>
              <a:rect l="l" t="t" r="r" b="b"/>
              <a:pathLst>
                <a:path w="3809" h="756920">
                  <a:moveTo>
                    <a:pt x="3606" y="269836"/>
                  </a:moveTo>
                  <a:lnTo>
                    <a:pt x="0" y="272872"/>
                  </a:lnTo>
                  <a:lnTo>
                    <a:pt x="0" y="756767"/>
                  </a:lnTo>
                  <a:lnTo>
                    <a:pt x="3606" y="754024"/>
                  </a:lnTo>
                  <a:lnTo>
                    <a:pt x="3606" y="269836"/>
                  </a:lnTo>
                  <a:close/>
                </a:path>
                <a:path w="3809" h="756920">
                  <a:moveTo>
                    <a:pt x="3606" y="660"/>
                  </a:moveTo>
                  <a:lnTo>
                    <a:pt x="0" y="0"/>
                  </a:lnTo>
                  <a:lnTo>
                    <a:pt x="0" y="28663"/>
                  </a:lnTo>
                  <a:lnTo>
                    <a:pt x="3606" y="29222"/>
                  </a:lnTo>
                  <a:lnTo>
                    <a:pt x="3606" y="660"/>
                  </a:lnTo>
                  <a:close/>
                </a:path>
              </a:pathLst>
            </a:custGeom>
            <a:solidFill>
              <a:srgbClr val="6A6A6C"/>
            </a:solidFill>
          </p:spPr>
          <p:txBody>
            <a:bodyPr wrap="square" lIns="0" tIns="0" rIns="0" bIns="0" rtlCol="0"/>
            <a:lstStyle/>
            <a:p>
              <a:endParaRPr lang="fr-FR" noProof="0" dirty="0"/>
            </a:p>
          </p:txBody>
        </p:sp>
        <p:sp>
          <p:nvSpPr>
            <p:cNvPr id="8231" name="object 8231"/>
            <p:cNvSpPr/>
            <p:nvPr/>
          </p:nvSpPr>
          <p:spPr>
            <a:xfrm>
              <a:off x="9295001" y="5405731"/>
              <a:ext cx="3810" cy="756920"/>
            </a:xfrm>
            <a:custGeom>
              <a:avLst/>
              <a:gdLst/>
              <a:ahLst/>
              <a:cxnLst/>
              <a:rect l="l" t="t" r="r" b="b"/>
              <a:pathLst>
                <a:path w="3809" h="756920">
                  <a:moveTo>
                    <a:pt x="3602" y="719930"/>
                  </a:moveTo>
                  <a:lnTo>
                    <a:pt x="3602" y="754034"/>
                  </a:lnTo>
                </a:path>
                <a:path w="3809" h="756920">
                  <a:moveTo>
                    <a:pt x="0" y="756766"/>
                  </a:moveTo>
                  <a:lnTo>
                    <a:pt x="0" y="719930"/>
                  </a:lnTo>
                </a:path>
                <a:path w="3809" h="756920">
                  <a:moveTo>
                    <a:pt x="3602" y="643730"/>
                  </a:moveTo>
                  <a:lnTo>
                    <a:pt x="3602" y="719930"/>
                  </a:lnTo>
                </a:path>
                <a:path w="3809" h="756920">
                  <a:moveTo>
                    <a:pt x="0" y="719930"/>
                  </a:moveTo>
                  <a:lnTo>
                    <a:pt x="0" y="643730"/>
                  </a:lnTo>
                </a:path>
                <a:path w="3809" h="756920">
                  <a:moveTo>
                    <a:pt x="3602" y="465930"/>
                  </a:moveTo>
                  <a:lnTo>
                    <a:pt x="3602" y="643730"/>
                  </a:lnTo>
                </a:path>
                <a:path w="3809" h="756920">
                  <a:moveTo>
                    <a:pt x="0" y="643730"/>
                  </a:moveTo>
                  <a:lnTo>
                    <a:pt x="0" y="465930"/>
                  </a:lnTo>
                </a:path>
                <a:path w="3809" h="756920">
                  <a:moveTo>
                    <a:pt x="3602" y="659"/>
                  </a:moveTo>
                  <a:lnTo>
                    <a:pt x="3602" y="29227"/>
                  </a:lnTo>
                </a:path>
                <a:path w="3809" h="756920">
                  <a:moveTo>
                    <a:pt x="3602" y="269844"/>
                  </a:moveTo>
                  <a:lnTo>
                    <a:pt x="3602" y="459580"/>
                  </a:lnTo>
                </a:path>
                <a:path w="3809" h="756920">
                  <a:moveTo>
                    <a:pt x="0" y="459580"/>
                  </a:moveTo>
                  <a:lnTo>
                    <a:pt x="0" y="272877"/>
                  </a:lnTo>
                </a:path>
                <a:path w="3809" h="756920">
                  <a:moveTo>
                    <a:pt x="0" y="28668"/>
                  </a:moveTo>
                  <a:lnTo>
                    <a:pt x="0" y="0"/>
                  </a:lnTo>
                </a:path>
                <a:path w="3809" h="756920">
                  <a:moveTo>
                    <a:pt x="3602" y="459580"/>
                  </a:moveTo>
                  <a:lnTo>
                    <a:pt x="3602" y="465930"/>
                  </a:lnTo>
                </a:path>
                <a:path w="3809" h="756920">
                  <a:moveTo>
                    <a:pt x="0" y="465930"/>
                  </a:moveTo>
                  <a:lnTo>
                    <a:pt x="0" y="459580"/>
                  </a:lnTo>
                </a:path>
              </a:pathLst>
            </a:custGeom>
            <a:ln w="3175">
              <a:solidFill>
                <a:srgbClr val="6A6A6C"/>
              </a:solidFill>
            </a:ln>
          </p:spPr>
          <p:txBody>
            <a:bodyPr wrap="square" lIns="0" tIns="0" rIns="0" bIns="0" rtlCol="0"/>
            <a:lstStyle/>
            <a:p>
              <a:endParaRPr lang="fr-FR" noProof="0" dirty="0"/>
            </a:p>
          </p:txBody>
        </p:sp>
        <p:sp>
          <p:nvSpPr>
            <p:cNvPr id="8232" name="object 8232"/>
            <p:cNvSpPr/>
            <p:nvPr/>
          </p:nvSpPr>
          <p:spPr>
            <a:xfrm>
              <a:off x="9298597" y="5406402"/>
              <a:ext cx="3810" cy="753745"/>
            </a:xfrm>
            <a:custGeom>
              <a:avLst/>
              <a:gdLst/>
              <a:ahLst/>
              <a:cxnLst/>
              <a:rect l="l" t="t" r="r" b="b"/>
              <a:pathLst>
                <a:path w="3809" h="753745">
                  <a:moveTo>
                    <a:pt x="3606" y="266153"/>
                  </a:moveTo>
                  <a:lnTo>
                    <a:pt x="0" y="269176"/>
                  </a:lnTo>
                  <a:lnTo>
                    <a:pt x="0" y="753364"/>
                  </a:lnTo>
                  <a:lnTo>
                    <a:pt x="3606" y="750633"/>
                  </a:lnTo>
                  <a:lnTo>
                    <a:pt x="3606" y="266153"/>
                  </a:lnTo>
                  <a:close/>
                </a:path>
                <a:path w="3809" h="753745">
                  <a:moveTo>
                    <a:pt x="3606" y="660"/>
                  </a:moveTo>
                  <a:lnTo>
                    <a:pt x="0" y="0"/>
                  </a:lnTo>
                  <a:lnTo>
                    <a:pt x="0" y="28562"/>
                  </a:lnTo>
                  <a:lnTo>
                    <a:pt x="3606" y="29121"/>
                  </a:lnTo>
                  <a:lnTo>
                    <a:pt x="3606" y="660"/>
                  </a:lnTo>
                  <a:close/>
                </a:path>
              </a:pathLst>
            </a:custGeom>
            <a:solidFill>
              <a:srgbClr val="69696C"/>
            </a:solidFill>
          </p:spPr>
          <p:txBody>
            <a:bodyPr wrap="square" lIns="0" tIns="0" rIns="0" bIns="0" rtlCol="0"/>
            <a:lstStyle/>
            <a:p>
              <a:endParaRPr lang="fr-FR" noProof="0" dirty="0"/>
            </a:p>
          </p:txBody>
        </p:sp>
        <p:sp>
          <p:nvSpPr>
            <p:cNvPr id="8233" name="object 8233"/>
            <p:cNvSpPr/>
            <p:nvPr/>
          </p:nvSpPr>
          <p:spPr>
            <a:xfrm>
              <a:off x="9298604" y="5406391"/>
              <a:ext cx="3810" cy="753745"/>
            </a:xfrm>
            <a:custGeom>
              <a:avLst/>
              <a:gdLst/>
              <a:ahLst/>
              <a:cxnLst/>
              <a:rect l="l" t="t" r="r" b="b"/>
              <a:pathLst>
                <a:path w="3809" h="753745">
                  <a:moveTo>
                    <a:pt x="3602" y="719270"/>
                  </a:moveTo>
                  <a:lnTo>
                    <a:pt x="3602" y="750643"/>
                  </a:lnTo>
                </a:path>
                <a:path w="3809" h="753745">
                  <a:moveTo>
                    <a:pt x="0" y="753374"/>
                  </a:moveTo>
                  <a:lnTo>
                    <a:pt x="0" y="719270"/>
                  </a:lnTo>
                </a:path>
                <a:path w="3809" h="753745">
                  <a:moveTo>
                    <a:pt x="3602" y="643070"/>
                  </a:moveTo>
                  <a:lnTo>
                    <a:pt x="3602" y="719270"/>
                  </a:lnTo>
                </a:path>
                <a:path w="3809" h="753745">
                  <a:moveTo>
                    <a:pt x="0" y="719270"/>
                  </a:moveTo>
                  <a:lnTo>
                    <a:pt x="0" y="643070"/>
                  </a:lnTo>
                </a:path>
                <a:path w="3809" h="753745">
                  <a:moveTo>
                    <a:pt x="3602" y="465270"/>
                  </a:moveTo>
                  <a:lnTo>
                    <a:pt x="3602" y="643070"/>
                  </a:lnTo>
                </a:path>
                <a:path w="3809" h="753745">
                  <a:moveTo>
                    <a:pt x="0" y="643070"/>
                  </a:moveTo>
                  <a:lnTo>
                    <a:pt x="0" y="465270"/>
                  </a:lnTo>
                </a:path>
                <a:path w="3809" h="753745">
                  <a:moveTo>
                    <a:pt x="3602" y="659"/>
                  </a:moveTo>
                  <a:lnTo>
                    <a:pt x="3602" y="29126"/>
                  </a:lnTo>
                </a:path>
                <a:path w="3809" h="753745">
                  <a:moveTo>
                    <a:pt x="3602" y="266152"/>
                  </a:moveTo>
                  <a:lnTo>
                    <a:pt x="3602" y="458920"/>
                  </a:lnTo>
                </a:path>
                <a:path w="3809" h="753745">
                  <a:moveTo>
                    <a:pt x="0" y="458920"/>
                  </a:moveTo>
                  <a:lnTo>
                    <a:pt x="0" y="269185"/>
                  </a:lnTo>
                </a:path>
                <a:path w="3809" h="753745">
                  <a:moveTo>
                    <a:pt x="0" y="28567"/>
                  </a:moveTo>
                  <a:lnTo>
                    <a:pt x="0" y="0"/>
                  </a:lnTo>
                </a:path>
                <a:path w="3809" h="753745">
                  <a:moveTo>
                    <a:pt x="3602" y="458920"/>
                  </a:moveTo>
                  <a:lnTo>
                    <a:pt x="3602" y="465270"/>
                  </a:lnTo>
                </a:path>
                <a:path w="3809" h="753745">
                  <a:moveTo>
                    <a:pt x="0" y="465270"/>
                  </a:moveTo>
                  <a:lnTo>
                    <a:pt x="0" y="458920"/>
                  </a:lnTo>
                </a:path>
              </a:pathLst>
            </a:custGeom>
            <a:ln w="3175">
              <a:solidFill>
                <a:srgbClr val="69696C"/>
              </a:solidFill>
            </a:ln>
          </p:spPr>
          <p:txBody>
            <a:bodyPr wrap="square" lIns="0" tIns="0" rIns="0" bIns="0" rtlCol="0"/>
            <a:lstStyle/>
            <a:p>
              <a:endParaRPr lang="fr-FR" noProof="0" dirty="0"/>
            </a:p>
          </p:txBody>
        </p:sp>
        <p:sp>
          <p:nvSpPr>
            <p:cNvPr id="8234" name="object 8234"/>
            <p:cNvSpPr/>
            <p:nvPr/>
          </p:nvSpPr>
          <p:spPr>
            <a:xfrm>
              <a:off x="9302204" y="5407405"/>
              <a:ext cx="2540" cy="749935"/>
            </a:xfrm>
            <a:custGeom>
              <a:avLst/>
              <a:gdLst/>
              <a:ahLst/>
              <a:cxnLst/>
              <a:rect l="l" t="t" r="r" b="b"/>
              <a:pathLst>
                <a:path w="2540" h="749935">
                  <a:moveTo>
                    <a:pt x="1917" y="263525"/>
                  </a:moveTo>
                  <a:lnTo>
                    <a:pt x="0" y="265150"/>
                  </a:lnTo>
                  <a:lnTo>
                    <a:pt x="0" y="749630"/>
                  </a:lnTo>
                  <a:lnTo>
                    <a:pt x="1917" y="748182"/>
                  </a:lnTo>
                  <a:lnTo>
                    <a:pt x="1917" y="263525"/>
                  </a:lnTo>
                  <a:close/>
                </a:path>
                <a:path w="2540" h="749935">
                  <a:moveTo>
                    <a:pt x="1917" y="0"/>
                  </a:moveTo>
                  <a:lnTo>
                    <a:pt x="0" y="0"/>
                  </a:lnTo>
                  <a:lnTo>
                    <a:pt x="0" y="28117"/>
                  </a:lnTo>
                  <a:lnTo>
                    <a:pt x="1917" y="28117"/>
                  </a:lnTo>
                  <a:lnTo>
                    <a:pt x="1917" y="0"/>
                  </a:lnTo>
                  <a:close/>
                </a:path>
              </a:pathLst>
            </a:custGeom>
            <a:solidFill>
              <a:srgbClr val="69696C"/>
            </a:solidFill>
          </p:spPr>
          <p:txBody>
            <a:bodyPr wrap="square" lIns="0" tIns="0" rIns="0" bIns="0" rtlCol="0"/>
            <a:lstStyle/>
            <a:p>
              <a:endParaRPr lang="fr-FR" noProof="0" dirty="0"/>
            </a:p>
          </p:txBody>
        </p:sp>
        <p:sp>
          <p:nvSpPr>
            <p:cNvPr id="8235" name="object 8235"/>
            <p:cNvSpPr/>
            <p:nvPr/>
          </p:nvSpPr>
          <p:spPr>
            <a:xfrm>
              <a:off x="9302207" y="5407050"/>
              <a:ext cx="2540" cy="750570"/>
            </a:xfrm>
            <a:custGeom>
              <a:avLst/>
              <a:gdLst/>
              <a:ahLst/>
              <a:cxnLst/>
              <a:rect l="l" t="t" r="r" b="b"/>
              <a:pathLst>
                <a:path w="2540" h="750570">
                  <a:moveTo>
                    <a:pt x="1921" y="718610"/>
                  </a:moveTo>
                  <a:lnTo>
                    <a:pt x="1921" y="748526"/>
                  </a:lnTo>
                </a:path>
                <a:path w="2540" h="750570">
                  <a:moveTo>
                    <a:pt x="0" y="749983"/>
                  </a:moveTo>
                  <a:lnTo>
                    <a:pt x="0" y="718610"/>
                  </a:lnTo>
                </a:path>
                <a:path w="2540" h="750570">
                  <a:moveTo>
                    <a:pt x="1921" y="642410"/>
                  </a:moveTo>
                  <a:lnTo>
                    <a:pt x="1921" y="718610"/>
                  </a:lnTo>
                </a:path>
                <a:path w="2540" h="750570">
                  <a:moveTo>
                    <a:pt x="0" y="718610"/>
                  </a:moveTo>
                  <a:lnTo>
                    <a:pt x="0" y="642410"/>
                  </a:lnTo>
                </a:path>
                <a:path w="2540" h="750570">
                  <a:moveTo>
                    <a:pt x="1921" y="464610"/>
                  </a:moveTo>
                  <a:lnTo>
                    <a:pt x="1921" y="642410"/>
                  </a:lnTo>
                </a:path>
                <a:path w="2540" h="750570">
                  <a:moveTo>
                    <a:pt x="0" y="642410"/>
                  </a:moveTo>
                  <a:lnTo>
                    <a:pt x="0" y="464610"/>
                  </a:lnTo>
                </a:path>
                <a:path w="2540" h="750570">
                  <a:moveTo>
                    <a:pt x="1921" y="351"/>
                  </a:moveTo>
                  <a:lnTo>
                    <a:pt x="1921" y="28764"/>
                  </a:lnTo>
                </a:path>
                <a:path w="2540" h="750570">
                  <a:moveTo>
                    <a:pt x="1921" y="263875"/>
                  </a:moveTo>
                  <a:lnTo>
                    <a:pt x="1921" y="458260"/>
                  </a:lnTo>
                </a:path>
                <a:path w="2540" h="750570">
                  <a:moveTo>
                    <a:pt x="0" y="458260"/>
                  </a:moveTo>
                  <a:lnTo>
                    <a:pt x="0" y="265493"/>
                  </a:lnTo>
                </a:path>
                <a:path w="2540" h="750570">
                  <a:moveTo>
                    <a:pt x="0" y="28466"/>
                  </a:moveTo>
                  <a:lnTo>
                    <a:pt x="0" y="0"/>
                  </a:lnTo>
                </a:path>
                <a:path w="2540" h="750570">
                  <a:moveTo>
                    <a:pt x="1921" y="458260"/>
                  </a:moveTo>
                  <a:lnTo>
                    <a:pt x="1921" y="464610"/>
                  </a:lnTo>
                </a:path>
                <a:path w="2540" h="750570">
                  <a:moveTo>
                    <a:pt x="0" y="464610"/>
                  </a:moveTo>
                  <a:lnTo>
                    <a:pt x="0" y="458260"/>
                  </a:lnTo>
                </a:path>
              </a:pathLst>
            </a:custGeom>
            <a:ln w="3175">
              <a:solidFill>
                <a:srgbClr val="69696C"/>
              </a:solidFill>
            </a:ln>
          </p:spPr>
          <p:txBody>
            <a:bodyPr wrap="square" lIns="0" tIns="0" rIns="0" bIns="0" rtlCol="0"/>
            <a:lstStyle/>
            <a:p>
              <a:endParaRPr lang="fr-FR" noProof="0" dirty="0"/>
            </a:p>
          </p:txBody>
        </p:sp>
        <p:sp>
          <p:nvSpPr>
            <p:cNvPr id="8236" name="object 8236"/>
            <p:cNvSpPr/>
            <p:nvPr/>
          </p:nvSpPr>
          <p:spPr>
            <a:xfrm>
              <a:off x="9304121" y="5407405"/>
              <a:ext cx="3810" cy="748665"/>
            </a:xfrm>
            <a:custGeom>
              <a:avLst/>
              <a:gdLst/>
              <a:ahLst/>
              <a:cxnLst/>
              <a:rect l="l" t="t" r="r" b="b"/>
              <a:pathLst>
                <a:path w="3809" h="748664">
                  <a:moveTo>
                    <a:pt x="3606" y="260489"/>
                  </a:moveTo>
                  <a:lnTo>
                    <a:pt x="0" y="263525"/>
                  </a:lnTo>
                  <a:lnTo>
                    <a:pt x="0" y="748182"/>
                  </a:lnTo>
                  <a:lnTo>
                    <a:pt x="3606" y="745451"/>
                  </a:lnTo>
                  <a:lnTo>
                    <a:pt x="3606" y="260489"/>
                  </a:lnTo>
                  <a:close/>
                </a:path>
                <a:path w="3809" h="748664">
                  <a:moveTo>
                    <a:pt x="3606" y="660"/>
                  </a:moveTo>
                  <a:lnTo>
                    <a:pt x="0" y="0"/>
                  </a:lnTo>
                  <a:lnTo>
                    <a:pt x="0" y="28409"/>
                  </a:lnTo>
                  <a:lnTo>
                    <a:pt x="3606" y="28968"/>
                  </a:lnTo>
                  <a:lnTo>
                    <a:pt x="3606" y="660"/>
                  </a:lnTo>
                  <a:close/>
                </a:path>
              </a:pathLst>
            </a:custGeom>
            <a:solidFill>
              <a:srgbClr val="69696C"/>
            </a:solidFill>
          </p:spPr>
          <p:txBody>
            <a:bodyPr wrap="square" lIns="0" tIns="0" rIns="0" bIns="0" rtlCol="0"/>
            <a:lstStyle/>
            <a:p>
              <a:endParaRPr lang="fr-FR" noProof="0" dirty="0"/>
            </a:p>
          </p:txBody>
        </p:sp>
        <p:sp>
          <p:nvSpPr>
            <p:cNvPr id="8237" name="object 8237"/>
            <p:cNvSpPr/>
            <p:nvPr/>
          </p:nvSpPr>
          <p:spPr>
            <a:xfrm>
              <a:off x="9304128" y="5407402"/>
              <a:ext cx="3810" cy="748665"/>
            </a:xfrm>
            <a:custGeom>
              <a:avLst/>
              <a:gdLst/>
              <a:ahLst/>
              <a:cxnLst/>
              <a:rect l="l" t="t" r="r" b="b"/>
              <a:pathLst>
                <a:path w="3809" h="748664">
                  <a:moveTo>
                    <a:pt x="3602" y="718259"/>
                  </a:moveTo>
                  <a:lnTo>
                    <a:pt x="3602" y="745442"/>
                  </a:lnTo>
                </a:path>
                <a:path w="3809" h="748664">
                  <a:moveTo>
                    <a:pt x="0" y="748174"/>
                  </a:moveTo>
                  <a:lnTo>
                    <a:pt x="0" y="718259"/>
                  </a:lnTo>
                </a:path>
                <a:path w="3809" h="748664">
                  <a:moveTo>
                    <a:pt x="3602" y="642059"/>
                  </a:moveTo>
                  <a:lnTo>
                    <a:pt x="3602" y="718259"/>
                  </a:lnTo>
                </a:path>
                <a:path w="3809" h="748664">
                  <a:moveTo>
                    <a:pt x="0" y="718259"/>
                  </a:moveTo>
                  <a:lnTo>
                    <a:pt x="0" y="642059"/>
                  </a:lnTo>
                </a:path>
                <a:path w="3809" h="748664">
                  <a:moveTo>
                    <a:pt x="3602" y="464259"/>
                  </a:moveTo>
                  <a:lnTo>
                    <a:pt x="3602" y="642059"/>
                  </a:lnTo>
                </a:path>
                <a:path w="3809" h="748664">
                  <a:moveTo>
                    <a:pt x="0" y="642059"/>
                  </a:moveTo>
                  <a:lnTo>
                    <a:pt x="0" y="464259"/>
                  </a:lnTo>
                </a:path>
                <a:path w="3809" h="748664">
                  <a:moveTo>
                    <a:pt x="3602" y="659"/>
                  </a:moveTo>
                  <a:lnTo>
                    <a:pt x="3602" y="28971"/>
                  </a:lnTo>
                </a:path>
                <a:path w="3809" h="748664">
                  <a:moveTo>
                    <a:pt x="3602" y="260491"/>
                  </a:moveTo>
                  <a:lnTo>
                    <a:pt x="3602" y="457909"/>
                  </a:lnTo>
                </a:path>
                <a:path w="3809" h="748664">
                  <a:moveTo>
                    <a:pt x="0" y="457909"/>
                  </a:moveTo>
                  <a:lnTo>
                    <a:pt x="0" y="263524"/>
                  </a:lnTo>
                </a:path>
                <a:path w="3809" h="748664">
                  <a:moveTo>
                    <a:pt x="0" y="28412"/>
                  </a:moveTo>
                  <a:lnTo>
                    <a:pt x="0" y="0"/>
                  </a:lnTo>
                </a:path>
                <a:path w="3809" h="748664">
                  <a:moveTo>
                    <a:pt x="3602" y="457909"/>
                  </a:moveTo>
                  <a:lnTo>
                    <a:pt x="3602" y="464259"/>
                  </a:lnTo>
                </a:path>
                <a:path w="3809" h="748664">
                  <a:moveTo>
                    <a:pt x="0" y="464259"/>
                  </a:moveTo>
                  <a:lnTo>
                    <a:pt x="0" y="457909"/>
                  </a:lnTo>
                </a:path>
              </a:pathLst>
            </a:custGeom>
            <a:ln w="3175">
              <a:solidFill>
                <a:srgbClr val="69696C"/>
              </a:solidFill>
            </a:ln>
          </p:spPr>
          <p:txBody>
            <a:bodyPr wrap="square" lIns="0" tIns="0" rIns="0" bIns="0" rtlCol="0"/>
            <a:lstStyle/>
            <a:p>
              <a:endParaRPr lang="fr-FR" noProof="0" dirty="0"/>
            </a:p>
          </p:txBody>
        </p:sp>
        <p:sp>
          <p:nvSpPr>
            <p:cNvPr id="8238" name="object 8238"/>
            <p:cNvSpPr/>
            <p:nvPr/>
          </p:nvSpPr>
          <p:spPr>
            <a:xfrm>
              <a:off x="9307728" y="5408066"/>
              <a:ext cx="3810" cy="744855"/>
            </a:xfrm>
            <a:custGeom>
              <a:avLst/>
              <a:gdLst/>
              <a:ahLst/>
              <a:cxnLst/>
              <a:rect l="l" t="t" r="r" b="b"/>
              <a:pathLst>
                <a:path w="3809" h="744854">
                  <a:moveTo>
                    <a:pt x="3594" y="256806"/>
                  </a:moveTo>
                  <a:lnTo>
                    <a:pt x="0" y="259829"/>
                  </a:lnTo>
                  <a:lnTo>
                    <a:pt x="0" y="744791"/>
                  </a:lnTo>
                  <a:lnTo>
                    <a:pt x="3594" y="742048"/>
                  </a:lnTo>
                  <a:lnTo>
                    <a:pt x="3594" y="256806"/>
                  </a:lnTo>
                  <a:close/>
                </a:path>
                <a:path w="3809" h="744854">
                  <a:moveTo>
                    <a:pt x="3594" y="660"/>
                  </a:moveTo>
                  <a:lnTo>
                    <a:pt x="0" y="0"/>
                  </a:lnTo>
                  <a:lnTo>
                    <a:pt x="0" y="28308"/>
                  </a:lnTo>
                  <a:lnTo>
                    <a:pt x="3594" y="28867"/>
                  </a:lnTo>
                  <a:lnTo>
                    <a:pt x="3594" y="660"/>
                  </a:lnTo>
                  <a:close/>
                </a:path>
              </a:pathLst>
            </a:custGeom>
            <a:solidFill>
              <a:srgbClr val="69696C"/>
            </a:solidFill>
          </p:spPr>
          <p:txBody>
            <a:bodyPr wrap="square" lIns="0" tIns="0" rIns="0" bIns="0" rtlCol="0"/>
            <a:lstStyle/>
            <a:p>
              <a:endParaRPr lang="fr-FR" noProof="0" dirty="0"/>
            </a:p>
          </p:txBody>
        </p:sp>
        <p:sp>
          <p:nvSpPr>
            <p:cNvPr id="8239" name="object 8239"/>
            <p:cNvSpPr/>
            <p:nvPr/>
          </p:nvSpPr>
          <p:spPr>
            <a:xfrm>
              <a:off x="9307731" y="5408062"/>
              <a:ext cx="3810" cy="744855"/>
            </a:xfrm>
            <a:custGeom>
              <a:avLst/>
              <a:gdLst/>
              <a:ahLst/>
              <a:cxnLst/>
              <a:rect l="l" t="t" r="r" b="b"/>
              <a:pathLst>
                <a:path w="3809" h="744854">
                  <a:moveTo>
                    <a:pt x="3602" y="717599"/>
                  </a:moveTo>
                  <a:lnTo>
                    <a:pt x="3602" y="742051"/>
                  </a:lnTo>
                </a:path>
                <a:path w="3809" h="744854">
                  <a:moveTo>
                    <a:pt x="0" y="744782"/>
                  </a:moveTo>
                  <a:lnTo>
                    <a:pt x="0" y="717599"/>
                  </a:lnTo>
                </a:path>
                <a:path w="3809" h="744854">
                  <a:moveTo>
                    <a:pt x="3602" y="641399"/>
                  </a:moveTo>
                  <a:lnTo>
                    <a:pt x="3602" y="717599"/>
                  </a:lnTo>
                </a:path>
                <a:path w="3809" h="744854">
                  <a:moveTo>
                    <a:pt x="0" y="717599"/>
                  </a:moveTo>
                  <a:lnTo>
                    <a:pt x="0" y="641399"/>
                  </a:lnTo>
                </a:path>
                <a:path w="3809" h="744854">
                  <a:moveTo>
                    <a:pt x="3602" y="463599"/>
                  </a:moveTo>
                  <a:lnTo>
                    <a:pt x="3602" y="641399"/>
                  </a:lnTo>
                </a:path>
                <a:path w="3809" h="744854">
                  <a:moveTo>
                    <a:pt x="0" y="641399"/>
                  </a:moveTo>
                  <a:lnTo>
                    <a:pt x="0" y="463599"/>
                  </a:lnTo>
                </a:path>
                <a:path w="3809" h="744854">
                  <a:moveTo>
                    <a:pt x="3602" y="659"/>
                  </a:moveTo>
                  <a:lnTo>
                    <a:pt x="3602" y="28869"/>
                  </a:lnTo>
                </a:path>
                <a:path w="3809" h="744854">
                  <a:moveTo>
                    <a:pt x="3602" y="256799"/>
                  </a:moveTo>
                  <a:lnTo>
                    <a:pt x="3602" y="457249"/>
                  </a:lnTo>
                </a:path>
                <a:path w="3809" h="744854">
                  <a:moveTo>
                    <a:pt x="0" y="457249"/>
                  </a:moveTo>
                  <a:lnTo>
                    <a:pt x="0" y="259832"/>
                  </a:lnTo>
                </a:path>
                <a:path w="3809" h="744854">
                  <a:moveTo>
                    <a:pt x="0" y="28311"/>
                  </a:moveTo>
                  <a:lnTo>
                    <a:pt x="0" y="0"/>
                  </a:lnTo>
                </a:path>
                <a:path w="3809" h="744854">
                  <a:moveTo>
                    <a:pt x="3602" y="457249"/>
                  </a:moveTo>
                  <a:lnTo>
                    <a:pt x="3602" y="463599"/>
                  </a:lnTo>
                </a:path>
                <a:path w="3809" h="744854">
                  <a:moveTo>
                    <a:pt x="0" y="463599"/>
                  </a:moveTo>
                  <a:lnTo>
                    <a:pt x="0" y="457249"/>
                  </a:lnTo>
                </a:path>
              </a:pathLst>
            </a:custGeom>
            <a:ln w="3175">
              <a:solidFill>
                <a:srgbClr val="69696C"/>
              </a:solidFill>
            </a:ln>
          </p:spPr>
          <p:txBody>
            <a:bodyPr wrap="square" lIns="0" tIns="0" rIns="0" bIns="0" rtlCol="0"/>
            <a:lstStyle/>
            <a:p>
              <a:endParaRPr lang="fr-FR" noProof="0" dirty="0"/>
            </a:p>
          </p:txBody>
        </p:sp>
        <p:sp>
          <p:nvSpPr>
            <p:cNvPr id="8240" name="object 8240"/>
            <p:cNvSpPr/>
            <p:nvPr/>
          </p:nvSpPr>
          <p:spPr>
            <a:xfrm>
              <a:off x="9311323" y="5409031"/>
              <a:ext cx="1905" cy="741680"/>
            </a:xfrm>
            <a:custGeom>
              <a:avLst/>
              <a:gdLst/>
              <a:ahLst/>
              <a:cxnLst/>
              <a:rect l="l" t="t" r="r" b="b"/>
              <a:pathLst>
                <a:path w="1904" h="741679">
                  <a:moveTo>
                    <a:pt x="1689" y="254419"/>
                  </a:moveTo>
                  <a:lnTo>
                    <a:pt x="0" y="255841"/>
                  </a:lnTo>
                  <a:lnTo>
                    <a:pt x="0" y="741083"/>
                  </a:lnTo>
                  <a:lnTo>
                    <a:pt x="1689" y="739813"/>
                  </a:lnTo>
                  <a:lnTo>
                    <a:pt x="1689" y="254419"/>
                  </a:lnTo>
                  <a:close/>
                </a:path>
                <a:path w="1904" h="741679">
                  <a:moveTo>
                    <a:pt x="1689" y="0"/>
                  </a:moveTo>
                  <a:lnTo>
                    <a:pt x="0" y="0"/>
                  </a:lnTo>
                  <a:lnTo>
                    <a:pt x="0" y="27901"/>
                  </a:lnTo>
                  <a:lnTo>
                    <a:pt x="1689" y="27901"/>
                  </a:lnTo>
                  <a:lnTo>
                    <a:pt x="1689" y="0"/>
                  </a:lnTo>
                  <a:close/>
                </a:path>
              </a:pathLst>
            </a:custGeom>
            <a:solidFill>
              <a:srgbClr val="69696C"/>
            </a:solidFill>
          </p:spPr>
          <p:txBody>
            <a:bodyPr wrap="square" lIns="0" tIns="0" rIns="0" bIns="0" rtlCol="0"/>
            <a:lstStyle/>
            <a:p>
              <a:endParaRPr lang="fr-FR" noProof="0" dirty="0"/>
            </a:p>
          </p:txBody>
        </p:sp>
        <p:sp>
          <p:nvSpPr>
            <p:cNvPr id="8241" name="object 8241"/>
            <p:cNvSpPr/>
            <p:nvPr/>
          </p:nvSpPr>
          <p:spPr>
            <a:xfrm>
              <a:off x="9311334" y="5408722"/>
              <a:ext cx="1905" cy="741680"/>
            </a:xfrm>
            <a:custGeom>
              <a:avLst/>
              <a:gdLst/>
              <a:ahLst/>
              <a:cxnLst/>
              <a:rect l="l" t="t" r="r" b="b"/>
              <a:pathLst>
                <a:path w="1904" h="741679">
                  <a:moveTo>
                    <a:pt x="1681" y="716939"/>
                  </a:moveTo>
                  <a:lnTo>
                    <a:pt x="1681" y="740116"/>
                  </a:lnTo>
                </a:path>
                <a:path w="1904" h="741679">
                  <a:moveTo>
                    <a:pt x="0" y="741391"/>
                  </a:moveTo>
                  <a:lnTo>
                    <a:pt x="0" y="716939"/>
                  </a:lnTo>
                </a:path>
                <a:path w="1904" h="741679">
                  <a:moveTo>
                    <a:pt x="1681" y="640739"/>
                  </a:moveTo>
                  <a:lnTo>
                    <a:pt x="1681" y="716939"/>
                  </a:lnTo>
                </a:path>
                <a:path w="1904" h="741679">
                  <a:moveTo>
                    <a:pt x="0" y="716939"/>
                  </a:moveTo>
                  <a:lnTo>
                    <a:pt x="0" y="640739"/>
                  </a:lnTo>
                </a:path>
                <a:path w="1904" h="741679">
                  <a:moveTo>
                    <a:pt x="1681" y="462939"/>
                  </a:moveTo>
                  <a:lnTo>
                    <a:pt x="1681" y="640739"/>
                  </a:lnTo>
                </a:path>
                <a:path w="1904" h="741679">
                  <a:moveTo>
                    <a:pt x="0" y="640739"/>
                  </a:moveTo>
                  <a:lnTo>
                    <a:pt x="0" y="462939"/>
                  </a:lnTo>
                </a:path>
                <a:path w="1904" h="741679">
                  <a:moveTo>
                    <a:pt x="1681" y="307"/>
                  </a:moveTo>
                  <a:lnTo>
                    <a:pt x="1681" y="28470"/>
                  </a:lnTo>
                </a:path>
                <a:path w="1904" h="741679">
                  <a:moveTo>
                    <a:pt x="1681" y="254725"/>
                  </a:moveTo>
                  <a:lnTo>
                    <a:pt x="1681" y="456589"/>
                  </a:lnTo>
                </a:path>
                <a:path w="1904" h="741679">
                  <a:moveTo>
                    <a:pt x="0" y="456589"/>
                  </a:moveTo>
                  <a:lnTo>
                    <a:pt x="0" y="256140"/>
                  </a:lnTo>
                </a:path>
                <a:path w="1904" h="741679">
                  <a:moveTo>
                    <a:pt x="0" y="28210"/>
                  </a:moveTo>
                  <a:lnTo>
                    <a:pt x="0" y="0"/>
                  </a:lnTo>
                </a:path>
                <a:path w="1904" h="741679">
                  <a:moveTo>
                    <a:pt x="1681" y="456589"/>
                  </a:moveTo>
                  <a:lnTo>
                    <a:pt x="1681" y="462939"/>
                  </a:lnTo>
                </a:path>
                <a:path w="1904" h="741679">
                  <a:moveTo>
                    <a:pt x="0" y="462939"/>
                  </a:moveTo>
                  <a:lnTo>
                    <a:pt x="0" y="456589"/>
                  </a:lnTo>
                </a:path>
              </a:pathLst>
            </a:custGeom>
            <a:ln w="3175">
              <a:solidFill>
                <a:srgbClr val="69696C"/>
              </a:solidFill>
            </a:ln>
          </p:spPr>
          <p:txBody>
            <a:bodyPr wrap="square" lIns="0" tIns="0" rIns="0" bIns="0" rtlCol="0"/>
            <a:lstStyle/>
            <a:p>
              <a:endParaRPr lang="fr-FR" noProof="0" dirty="0"/>
            </a:p>
          </p:txBody>
        </p:sp>
        <p:sp>
          <p:nvSpPr>
            <p:cNvPr id="8242" name="object 8242"/>
            <p:cNvSpPr/>
            <p:nvPr/>
          </p:nvSpPr>
          <p:spPr>
            <a:xfrm>
              <a:off x="9313012" y="5409641"/>
              <a:ext cx="3810" cy="739775"/>
            </a:xfrm>
            <a:custGeom>
              <a:avLst/>
              <a:gdLst/>
              <a:ahLst/>
              <a:cxnLst/>
              <a:rect l="l" t="t" r="r" b="b"/>
              <a:pathLst>
                <a:path w="3809" h="739775">
                  <a:moveTo>
                    <a:pt x="3606" y="250774"/>
                  </a:moveTo>
                  <a:lnTo>
                    <a:pt x="0" y="253809"/>
                  </a:lnTo>
                  <a:lnTo>
                    <a:pt x="0" y="739203"/>
                  </a:lnTo>
                  <a:lnTo>
                    <a:pt x="3606" y="736473"/>
                  </a:lnTo>
                  <a:lnTo>
                    <a:pt x="3606" y="250774"/>
                  </a:lnTo>
                  <a:close/>
                </a:path>
                <a:path w="3809" h="739775">
                  <a:moveTo>
                    <a:pt x="3606" y="0"/>
                  </a:moveTo>
                  <a:lnTo>
                    <a:pt x="0" y="0"/>
                  </a:lnTo>
                  <a:lnTo>
                    <a:pt x="0" y="27559"/>
                  </a:lnTo>
                  <a:lnTo>
                    <a:pt x="3606" y="27559"/>
                  </a:lnTo>
                  <a:lnTo>
                    <a:pt x="3606" y="0"/>
                  </a:lnTo>
                  <a:close/>
                </a:path>
              </a:pathLst>
            </a:custGeom>
            <a:solidFill>
              <a:srgbClr val="69696C"/>
            </a:solidFill>
          </p:spPr>
          <p:txBody>
            <a:bodyPr wrap="square" lIns="0" tIns="0" rIns="0" bIns="0" rtlCol="0"/>
            <a:lstStyle/>
            <a:p>
              <a:endParaRPr lang="fr-FR" noProof="0" dirty="0"/>
            </a:p>
          </p:txBody>
        </p:sp>
        <p:sp>
          <p:nvSpPr>
            <p:cNvPr id="8243" name="object 8243"/>
            <p:cNvSpPr/>
            <p:nvPr/>
          </p:nvSpPr>
          <p:spPr>
            <a:xfrm>
              <a:off x="9313015" y="5409030"/>
              <a:ext cx="3810" cy="740410"/>
            </a:xfrm>
            <a:custGeom>
              <a:avLst/>
              <a:gdLst/>
              <a:ahLst/>
              <a:cxnLst/>
              <a:rect l="l" t="t" r="r" b="b"/>
              <a:pathLst>
                <a:path w="3809" h="740410">
                  <a:moveTo>
                    <a:pt x="3602" y="716631"/>
                  </a:moveTo>
                  <a:lnTo>
                    <a:pt x="3602" y="737076"/>
                  </a:lnTo>
                </a:path>
                <a:path w="3809" h="740410">
                  <a:moveTo>
                    <a:pt x="0" y="739808"/>
                  </a:moveTo>
                  <a:lnTo>
                    <a:pt x="0" y="716631"/>
                  </a:lnTo>
                </a:path>
                <a:path w="3809" h="740410">
                  <a:moveTo>
                    <a:pt x="3602" y="640431"/>
                  </a:moveTo>
                  <a:lnTo>
                    <a:pt x="3602" y="716631"/>
                  </a:lnTo>
                </a:path>
                <a:path w="3809" h="740410">
                  <a:moveTo>
                    <a:pt x="0" y="716631"/>
                  </a:moveTo>
                  <a:lnTo>
                    <a:pt x="0" y="640431"/>
                  </a:lnTo>
                </a:path>
                <a:path w="3809" h="740410">
                  <a:moveTo>
                    <a:pt x="3602" y="462631"/>
                  </a:moveTo>
                  <a:lnTo>
                    <a:pt x="3602" y="640431"/>
                  </a:lnTo>
                </a:path>
                <a:path w="3809" h="740410">
                  <a:moveTo>
                    <a:pt x="0" y="640431"/>
                  </a:moveTo>
                  <a:lnTo>
                    <a:pt x="0" y="462631"/>
                  </a:lnTo>
                </a:path>
                <a:path w="3809" h="740410">
                  <a:moveTo>
                    <a:pt x="3602" y="601"/>
                  </a:moveTo>
                  <a:lnTo>
                    <a:pt x="3602" y="28651"/>
                  </a:lnTo>
                </a:path>
                <a:path w="3809" h="740410">
                  <a:moveTo>
                    <a:pt x="3602" y="251384"/>
                  </a:moveTo>
                  <a:lnTo>
                    <a:pt x="3602" y="456281"/>
                  </a:lnTo>
                </a:path>
                <a:path w="3809" h="740410">
                  <a:moveTo>
                    <a:pt x="0" y="456281"/>
                  </a:moveTo>
                  <a:lnTo>
                    <a:pt x="0" y="254417"/>
                  </a:lnTo>
                </a:path>
                <a:path w="3809" h="740410">
                  <a:moveTo>
                    <a:pt x="0" y="28162"/>
                  </a:moveTo>
                  <a:lnTo>
                    <a:pt x="0" y="0"/>
                  </a:lnTo>
                </a:path>
                <a:path w="3809" h="740410">
                  <a:moveTo>
                    <a:pt x="3602" y="456281"/>
                  </a:moveTo>
                  <a:lnTo>
                    <a:pt x="3602" y="462631"/>
                  </a:lnTo>
                </a:path>
                <a:path w="3809" h="740410">
                  <a:moveTo>
                    <a:pt x="0" y="462631"/>
                  </a:moveTo>
                  <a:lnTo>
                    <a:pt x="0" y="456281"/>
                  </a:lnTo>
                </a:path>
              </a:pathLst>
            </a:custGeom>
            <a:ln w="3175">
              <a:solidFill>
                <a:srgbClr val="69696C"/>
              </a:solidFill>
            </a:ln>
          </p:spPr>
          <p:txBody>
            <a:bodyPr wrap="square" lIns="0" tIns="0" rIns="0" bIns="0" rtlCol="0"/>
            <a:lstStyle/>
            <a:p>
              <a:endParaRPr lang="fr-FR" noProof="0" dirty="0"/>
            </a:p>
          </p:txBody>
        </p:sp>
        <p:sp>
          <p:nvSpPr>
            <p:cNvPr id="8244" name="object 8244"/>
            <p:cNvSpPr/>
            <p:nvPr/>
          </p:nvSpPr>
          <p:spPr>
            <a:xfrm>
              <a:off x="9316618" y="5409641"/>
              <a:ext cx="3810" cy="736600"/>
            </a:xfrm>
            <a:custGeom>
              <a:avLst/>
              <a:gdLst/>
              <a:ahLst/>
              <a:cxnLst/>
              <a:rect l="l" t="t" r="r" b="b"/>
              <a:pathLst>
                <a:path w="3809" h="736600">
                  <a:moveTo>
                    <a:pt x="3594" y="247751"/>
                  </a:moveTo>
                  <a:lnTo>
                    <a:pt x="0" y="250774"/>
                  </a:lnTo>
                  <a:lnTo>
                    <a:pt x="0" y="736473"/>
                  </a:lnTo>
                  <a:lnTo>
                    <a:pt x="3594" y="733742"/>
                  </a:lnTo>
                  <a:lnTo>
                    <a:pt x="3594" y="247751"/>
                  </a:lnTo>
                  <a:close/>
                </a:path>
                <a:path w="3809" h="736600">
                  <a:moveTo>
                    <a:pt x="3594" y="533"/>
                  </a:moveTo>
                  <a:lnTo>
                    <a:pt x="0" y="0"/>
                  </a:lnTo>
                  <a:lnTo>
                    <a:pt x="0" y="28041"/>
                  </a:lnTo>
                  <a:lnTo>
                    <a:pt x="3594" y="28511"/>
                  </a:lnTo>
                  <a:lnTo>
                    <a:pt x="3594" y="533"/>
                  </a:lnTo>
                  <a:close/>
                </a:path>
              </a:pathLst>
            </a:custGeom>
            <a:solidFill>
              <a:srgbClr val="69696C"/>
            </a:solidFill>
          </p:spPr>
          <p:txBody>
            <a:bodyPr wrap="square" lIns="0" tIns="0" rIns="0" bIns="0" rtlCol="0"/>
            <a:lstStyle/>
            <a:p>
              <a:endParaRPr lang="fr-FR" noProof="0" dirty="0"/>
            </a:p>
          </p:txBody>
        </p:sp>
        <p:sp>
          <p:nvSpPr>
            <p:cNvPr id="8245" name="object 8245"/>
            <p:cNvSpPr/>
            <p:nvPr/>
          </p:nvSpPr>
          <p:spPr>
            <a:xfrm>
              <a:off x="9316618" y="5409631"/>
              <a:ext cx="3810" cy="736600"/>
            </a:xfrm>
            <a:custGeom>
              <a:avLst/>
              <a:gdLst/>
              <a:ahLst/>
              <a:cxnLst/>
              <a:rect l="l" t="t" r="r" b="b"/>
              <a:pathLst>
                <a:path w="3809" h="736600">
                  <a:moveTo>
                    <a:pt x="3602" y="716030"/>
                  </a:moveTo>
                  <a:lnTo>
                    <a:pt x="3602" y="733743"/>
                  </a:lnTo>
                </a:path>
                <a:path w="3809" h="736600">
                  <a:moveTo>
                    <a:pt x="0" y="736475"/>
                  </a:moveTo>
                  <a:lnTo>
                    <a:pt x="0" y="716030"/>
                  </a:lnTo>
                </a:path>
                <a:path w="3809" h="736600">
                  <a:moveTo>
                    <a:pt x="3602" y="639830"/>
                  </a:moveTo>
                  <a:lnTo>
                    <a:pt x="3602" y="716030"/>
                  </a:lnTo>
                </a:path>
                <a:path w="3809" h="736600">
                  <a:moveTo>
                    <a:pt x="0" y="716030"/>
                  </a:moveTo>
                  <a:lnTo>
                    <a:pt x="0" y="639830"/>
                  </a:lnTo>
                </a:path>
                <a:path w="3809" h="736600">
                  <a:moveTo>
                    <a:pt x="3602" y="462030"/>
                  </a:moveTo>
                  <a:lnTo>
                    <a:pt x="3602" y="639830"/>
                  </a:lnTo>
                </a:path>
                <a:path w="3809" h="736600">
                  <a:moveTo>
                    <a:pt x="0" y="639830"/>
                  </a:moveTo>
                  <a:lnTo>
                    <a:pt x="0" y="462030"/>
                  </a:lnTo>
                </a:path>
                <a:path w="3809" h="736600">
                  <a:moveTo>
                    <a:pt x="3602" y="534"/>
                  </a:moveTo>
                  <a:lnTo>
                    <a:pt x="3602" y="28518"/>
                  </a:lnTo>
                </a:path>
                <a:path w="3809" h="736600">
                  <a:moveTo>
                    <a:pt x="3602" y="247751"/>
                  </a:moveTo>
                  <a:lnTo>
                    <a:pt x="3602" y="455680"/>
                  </a:lnTo>
                </a:path>
                <a:path w="3809" h="736600">
                  <a:moveTo>
                    <a:pt x="0" y="455680"/>
                  </a:moveTo>
                  <a:lnTo>
                    <a:pt x="0" y="250783"/>
                  </a:lnTo>
                </a:path>
                <a:path w="3809" h="736600">
                  <a:moveTo>
                    <a:pt x="0" y="28050"/>
                  </a:moveTo>
                  <a:lnTo>
                    <a:pt x="0" y="0"/>
                  </a:lnTo>
                </a:path>
                <a:path w="3809" h="736600">
                  <a:moveTo>
                    <a:pt x="3602" y="455680"/>
                  </a:moveTo>
                  <a:lnTo>
                    <a:pt x="3602" y="462030"/>
                  </a:lnTo>
                </a:path>
                <a:path w="3809" h="736600">
                  <a:moveTo>
                    <a:pt x="0" y="462030"/>
                  </a:moveTo>
                  <a:lnTo>
                    <a:pt x="0" y="455680"/>
                  </a:lnTo>
                </a:path>
              </a:pathLst>
            </a:custGeom>
            <a:ln w="3175">
              <a:solidFill>
                <a:srgbClr val="69696C"/>
              </a:solidFill>
            </a:ln>
          </p:spPr>
          <p:txBody>
            <a:bodyPr wrap="square" lIns="0" tIns="0" rIns="0" bIns="0" rtlCol="0"/>
            <a:lstStyle/>
            <a:p>
              <a:endParaRPr lang="fr-FR" noProof="0" dirty="0"/>
            </a:p>
          </p:txBody>
        </p:sp>
        <p:sp>
          <p:nvSpPr>
            <p:cNvPr id="8246" name="object 8246"/>
            <p:cNvSpPr/>
            <p:nvPr/>
          </p:nvSpPr>
          <p:spPr>
            <a:xfrm>
              <a:off x="9320213" y="5410174"/>
              <a:ext cx="3810" cy="733425"/>
            </a:xfrm>
            <a:custGeom>
              <a:avLst/>
              <a:gdLst/>
              <a:ahLst/>
              <a:cxnLst/>
              <a:rect l="l" t="t" r="r" b="b"/>
              <a:pathLst>
                <a:path w="3809" h="733425">
                  <a:moveTo>
                    <a:pt x="3606" y="244182"/>
                  </a:moveTo>
                  <a:lnTo>
                    <a:pt x="0" y="247218"/>
                  </a:lnTo>
                  <a:lnTo>
                    <a:pt x="0" y="733209"/>
                  </a:lnTo>
                  <a:lnTo>
                    <a:pt x="3606" y="730478"/>
                  </a:lnTo>
                  <a:lnTo>
                    <a:pt x="3606" y="244182"/>
                  </a:lnTo>
                  <a:close/>
                </a:path>
                <a:path w="3809" h="733425">
                  <a:moveTo>
                    <a:pt x="3606" y="533"/>
                  </a:moveTo>
                  <a:lnTo>
                    <a:pt x="0" y="0"/>
                  </a:lnTo>
                  <a:lnTo>
                    <a:pt x="0" y="27978"/>
                  </a:lnTo>
                  <a:lnTo>
                    <a:pt x="3606" y="28448"/>
                  </a:lnTo>
                  <a:lnTo>
                    <a:pt x="3606" y="533"/>
                  </a:lnTo>
                  <a:close/>
                </a:path>
              </a:pathLst>
            </a:custGeom>
            <a:solidFill>
              <a:srgbClr val="69696C"/>
            </a:solidFill>
          </p:spPr>
          <p:txBody>
            <a:bodyPr wrap="square" lIns="0" tIns="0" rIns="0" bIns="0" rtlCol="0"/>
            <a:lstStyle/>
            <a:p>
              <a:endParaRPr lang="fr-FR" noProof="0" dirty="0"/>
            </a:p>
          </p:txBody>
        </p:sp>
        <p:sp>
          <p:nvSpPr>
            <p:cNvPr id="8247" name="object 8247"/>
            <p:cNvSpPr/>
            <p:nvPr/>
          </p:nvSpPr>
          <p:spPr>
            <a:xfrm>
              <a:off x="9320221" y="5410166"/>
              <a:ext cx="3810" cy="733425"/>
            </a:xfrm>
            <a:custGeom>
              <a:avLst/>
              <a:gdLst/>
              <a:ahLst/>
              <a:cxnLst/>
              <a:rect l="l" t="t" r="r" b="b"/>
              <a:pathLst>
                <a:path w="3809" h="733425">
                  <a:moveTo>
                    <a:pt x="3602" y="715495"/>
                  </a:moveTo>
                  <a:lnTo>
                    <a:pt x="3602" y="730476"/>
                  </a:lnTo>
                </a:path>
                <a:path w="3809" h="733425">
                  <a:moveTo>
                    <a:pt x="0" y="733208"/>
                  </a:moveTo>
                  <a:lnTo>
                    <a:pt x="0" y="715495"/>
                  </a:lnTo>
                </a:path>
                <a:path w="3809" h="733425">
                  <a:moveTo>
                    <a:pt x="3602" y="639295"/>
                  </a:moveTo>
                  <a:lnTo>
                    <a:pt x="3602" y="715495"/>
                  </a:lnTo>
                </a:path>
                <a:path w="3809" h="733425">
                  <a:moveTo>
                    <a:pt x="0" y="715495"/>
                  </a:moveTo>
                  <a:lnTo>
                    <a:pt x="0" y="639295"/>
                  </a:lnTo>
                </a:path>
                <a:path w="3809" h="733425">
                  <a:moveTo>
                    <a:pt x="3602" y="461495"/>
                  </a:moveTo>
                  <a:lnTo>
                    <a:pt x="3602" y="639295"/>
                  </a:lnTo>
                </a:path>
                <a:path w="3809" h="733425">
                  <a:moveTo>
                    <a:pt x="0" y="639295"/>
                  </a:moveTo>
                  <a:lnTo>
                    <a:pt x="0" y="461495"/>
                  </a:lnTo>
                </a:path>
                <a:path w="3809" h="733425">
                  <a:moveTo>
                    <a:pt x="3602" y="534"/>
                  </a:moveTo>
                  <a:lnTo>
                    <a:pt x="3602" y="28451"/>
                  </a:lnTo>
                </a:path>
                <a:path w="3809" h="733425">
                  <a:moveTo>
                    <a:pt x="3602" y="244183"/>
                  </a:moveTo>
                  <a:lnTo>
                    <a:pt x="3602" y="455145"/>
                  </a:lnTo>
                </a:path>
                <a:path w="3809" h="733425">
                  <a:moveTo>
                    <a:pt x="0" y="455145"/>
                  </a:moveTo>
                  <a:lnTo>
                    <a:pt x="0" y="247216"/>
                  </a:lnTo>
                </a:path>
                <a:path w="3809" h="733425">
                  <a:moveTo>
                    <a:pt x="0" y="27983"/>
                  </a:moveTo>
                  <a:lnTo>
                    <a:pt x="0" y="0"/>
                  </a:lnTo>
                </a:path>
                <a:path w="3809" h="733425">
                  <a:moveTo>
                    <a:pt x="3602" y="455145"/>
                  </a:moveTo>
                  <a:lnTo>
                    <a:pt x="3602" y="461495"/>
                  </a:lnTo>
                </a:path>
                <a:path w="3809" h="733425">
                  <a:moveTo>
                    <a:pt x="0" y="461495"/>
                  </a:moveTo>
                  <a:lnTo>
                    <a:pt x="0" y="455145"/>
                  </a:lnTo>
                </a:path>
              </a:pathLst>
            </a:custGeom>
            <a:ln w="3175">
              <a:solidFill>
                <a:srgbClr val="69696C"/>
              </a:solidFill>
            </a:ln>
          </p:spPr>
          <p:txBody>
            <a:bodyPr wrap="square" lIns="0" tIns="0" rIns="0" bIns="0" rtlCol="0"/>
            <a:lstStyle/>
            <a:p>
              <a:endParaRPr lang="fr-FR" noProof="0" dirty="0"/>
            </a:p>
          </p:txBody>
        </p:sp>
        <p:sp>
          <p:nvSpPr>
            <p:cNvPr id="8248" name="object 8248"/>
            <p:cNvSpPr/>
            <p:nvPr/>
          </p:nvSpPr>
          <p:spPr>
            <a:xfrm>
              <a:off x="9323819" y="5410987"/>
              <a:ext cx="2540" cy="730250"/>
            </a:xfrm>
            <a:custGeom>
              <a:avLst/>
              <a:gdLst/>
              <a:ahLst/>
              <a:cxnLst/>
              <a:rect l="l" t="t" r="r" b="b"/>
              <a:pathLst>
                <a:path w="2540" h="730250">
                  <a:moveTo>
                    <a:pt x="1917" y="241757"/>
                  </a:moveTo>
                  <a:lnTo>
                    <a:pt x="0" y="243370"/>
                  </a:lnTo>
                  <a:lnTo>
                    <a:pt x="0" y="729665"/>
                  </a:lnTo>
                  <a:lnTo>
                    <a:pt x="1917" y="728205"/>
                  </a:lnTo>
                  <a:lnTo>
                    <a:pt x="1917" y="241757"/>
                  </a:lnTo>
                  <a:close/>
                </a:path>
                <a:path w="2540" h="730250">
                  <a:moveTo>
                    <a:pt x="1917" y="0"/>
                  </a:moveTo>
                  <a:lnTo>
                    <a:pt x="0" y="0"/>
                  </a:lnTo>
                  <a:lnTo>
                    <a:pt x="0" y="27635"/>
                  </a:lnTo>
                  <a:lnTo>
                    <a:pt x="1917" y="27635"/>
                  </a:lnTo>
                  <a:lnTo>
                    <a:pt x="1917" y="0"/>
                  </a:lnTo>
                  <a:close/>
                </a:path>
              </a:pathLst>
            </a:custGeom>
            <a:solidFill>
              <a:srgbClr val="68696C"/>
            </a:solidFill>
          </p:spPr>
          <p:txBody>
            <a:bodyPr wrap="square" lIns="0" tIns="0" rIns="0" bIns="0" rtlCol="0"/>
            <a:lstStyle/>
            <a:p>
              <a:endParaRPr lang="fr-FR" noProof="0" dirty="0"/>
            </a:p>
          </p:txBody>
        </p:sp>
        <p:sp>
          <p:nvSpPr>
            <p:cNvPr id="8249" name="object 8249"/>
            <p:cNvSpPr/>
            <p:nvPr/>
          </p:nvSpPr>
          <p:spPr>
            <a:xfrm>
              <a:off x="9323824" y="5410701"/>
              <a:ext cx="2540" cy="730250"/>
            </a:xfrm>
            <a:custGeom>
              <a:avLst/>
              <a:gdLst/>
              <a:ahLst/>
              <a:cxnLst/>
              <a:rect l="l" t="t" r="r" b="b"/>
              <a:pathLst>
                <a:path w="2540" h="730250">
                  <a:moveTo>
                    <a:pt x="1921" y="714960"/>
                  </a:moveTo>
                  <a:lnTo>
                    <a:pt x="1921" y="728484"/>
                  </a:lnTo>
                </a:path>
                <a:path w="2540" h="730250">
                  <a:moveTo>
                    <a:pt x="0" y="729941"/>
                  </a:moveTo>
                  <a:lnTo>
                    <a:pt x="0" y="714960"/>
                  </a:lnTo>
                </a:path>
                <a:path w="2540" h="730250">
                  <a:moveTo>
                    <a:pt x="1921" y="638760"/>
                  </a:moveTo>
                  <a:lnTo>
                    <a:pt x="1921" y="714960"/>
                  </a:lnTo>
                </a:path>
                <a:path w="2540" h="730250">
                  <a:moveTo>
                    <a:pt x="0" y="714960"/>
                  </a:moveTo>
                  <a:lnTo>
                    <a:pt x="0" y="638760"/>
                  </a:lnTo>
                </a:path>
                <a:path w="2540" h="730250">
                  <a:moveTo>
                    <a:pt x="1921" y="460960"/>
                  </a:moveTo>
                  <a:lnTo>
                    <a:pt x="1921" y="638760"/>
                  </a:lnTo>
                </a:path>
                <a:path w="2540" h="730250">
                  <a:moveTo>
                    <a:pt x="0" y="638760"/>
                  </a:moveTo>
                  <a:lnTo>
                    <a:pt x="0" y="460960"/>
                  </a:lnTo>
                </a:path>
                <a:path w="2540" h="730250">
                  <a:moveTo>
                    <a:pt x="1921" y="285"/>
                  </a:moveTo>
                  <a:lnTo>
                    <a:pt x="1921" y="28166"/>
                  </a:lnTo>
                </a:path>
                <a:path w="2540" h="730250">
                  <a:moveTo>
                    <a:pt x="1921" y="242031"/>
                  </a:moveTo>
                  <a:lnTo>
                    <a:pt x="1921" y="454610"/>
                  </a:lnTo>
                </a:path>
                <a:path w="2540" h="730250">
                  <a:moveTo>
                    <a:pt x="0" y="454610"/>
                  </a:moveTo>
                  <a:lnTo>
                    <a:pt x="0" y="243648"/>
                  </a:lnTo>
                </a:path>
                <a:path w="2540" h="730250">
                  <a:moveTo>
                    <a:pt x="0" y="27916"/>
                  </a:moveTo>
                  <a:lnTo>
                    <a:pt x="0" y="0"/>
                  </a:lnTo>
                </a:path>
                <a:path w="2540" h="730250">
                  <a:moveTo>
                    <a:pt x="1921" y="454610"/>
                  </a:moveTo>
                  <a:lnTo>
                    <a:pt x="1921" y="460960"/>
                  </a:lnTo>
                </a:path>
                <a:path w="2540" h="730250">
                  <a:moveTo>
                    <a:pt x="0" y="460960"/>
                  </a:moveTo>
                  <a:lnTo>
                    <a:pt x="0" y="454610"/>
                  </a:lnTo>
                </a:path>
              </a:pathLst>
            </a:custGeom>
            <a:ln w="3175">
              <a:solidFill>
                <a:srgbClr val="68696C"/>
              </a:solidFill>
            </a:ln>
          </p:spPr>
          <p:txBody>
            <a:bodyPr wrap="square" lIns="0" tIns="0" rIns="0" bIns="0" rtlCol="0"/>
            <a:lstStyle/>
            <a:p>
              <a:endParaRPr lang="fr-FR" noProof="0" dirty="0"/>
            </a:p>
          </p:txBody>
        </p:sp>
        <p:sp>
          <p:nvSpPr>
            <p:cNvPr id="8250" name="object 8250"/>
            <p:cNvSpPr/>
            <p:nvPr/>
          </p:nvSpPr>
          <p:spPr>
            <a:xfrm>
              <a:off x="9325737" y="5410987"/>
              <a:ext cx="3810" cy="728345"/>
            </a:xfrm>
            <a:custGeom>
              <a:avLst/>
              <a:gdLst/>
              <a:ahLst/>
              <a:cxnLst/>
              <a:rect l="l" t="t" r="r" b="b"/>
              <a:pathLst>
                <a:path w="3809" h="728345">
                  <a:moveTo>
                    <a:pt x="3606" y="238721"/>
                  </a:moveTo>
                  <a:lnTo>
                    <a:pt x="0" y="241757"/>
                  </a:lnTo>
                  <a:lnTo>
                    <a:pt x="0" y="728205"/>
                  </a:lnTo>
                  <a:lnTo>
                    <a:pt x="3606" y="725474"/>
                  </a:lnTo>
                  <a:lnTo>
                    <a:pt x="3606" y="238721"/>
                  </a:lnTo>
                  <a:close/>
                </a:path>
                <a:path w="3809" h="728345">
                  <a:moveTo>
                    <a:pt x="3606" y="546"/>
                  </a:moveTo>
                  <a:lnTo>
                    <a:pt x="0" y="0"/>
                  </a:lnTo>
                  <a:lnTo>
                    <a:pt x="0" y="27889"/>
                  </a:lnTo>
                  <a:lnTo>
                    <a:pt x="3606" y="28359"/>
                  </a:lnTo>
                  <a:lnTo>
                    <a:pt x="3606" y="546"/>
                  </a:lnTo>
                  <a:close/>
                </a:path>
              </a:pathLst>
            </a:custGeom>
            <a:solidFill>
              <a:srgbClr val="68696C"/>
            </a:solidFill>
          </p:spPr>
          <p:txBody>
            <a:bodyPr wrap="square" lIns="0" tIns="0" rIns="0" bIns="0" rtlCol="0"/>
            <a:lstStyle/>
            <a:p>
              <a:endParaRPr lang="fr-FR" noProof="0" dirty="0"/>
            </a:p>
          </p:txBody>
        </p:sp>
        <p:sp>
          <p:nvSpPr>
            <p:cNvPr id="8251" name="object 8251"/>
            <p:cNvSpPr/>
            <p:nvPr/>
          </p:nvSpPr>
          <p:spPr>
            <a:xfrm>
              <a:off x="9325746" y="5410986"/>
              <a:ext cx="3810" cy="728345"/>
            </a:xfrm>
            <a:custGeom>
              <a:avLst/>
              <a:gdLst/>
              <a:ahLst/>
              <a:cxnLst/>
              <a:rect l="l" t="t" r="r" b="b"/>
              <a:pathLst>
                <a:path w="3809" h="728345">
                  <a:moveTo>
                    <a:pt x="3602" y="714675"/>
                  </a:moveTo>
                  <a:lnTo>
                    <a:pt x="3602" y="725467"/>
                  </a:lnTo>
                </a:path>
                <a:path w="3809" h="728345">
                  <a:moveTo>
                    <a:pt x="0" y="728199"/>
                  </a:moveTo>
                  <a:lnTo>
                    <a:pt x="0" y="714675"/>
                  </a:lnTo>
                </a:path>
                <a:path w="3809" h="728345">
                  <a:moveTo>
                    <a:pt x="3602" y="638475"/>
                  </a:moveTo>
                  <a:lnTo>
                    <a:pt x="3602" y="714675"/>
                  </a:lnTo>
                </a:path>
                <a:path w="3809" h="728345">
                  <a:moveTo>
                    <a:pt x="0" y="714675"/>
                  </a:moveTo>
                  <a:lnTo>
                    <a:pt x="0" y="638475"/>
                  </a:lnTo>
                </a:path>
                <a:path w="3809" h="728345">
                  <a:moveTo>
                    <a:pt x="3602" y="460675"/>
                  </a:moveTo>
                  <a:lnTo>
                    <a:pt x="3602" y="638475"/>
                  </a:lnTo>
                </a:path>
                <a:path w="3809" h="728345">
                  <a:moveTo>
                    <a:pt x="0" y="638475"/>
                  </a:moveTo>
                  <a:lnTo>
                    <a:pt x="0" y="460675"/>
                  </a:lnTo>
                </a:path>
                <a:path w="3809" h="728345">
                  <a:moveTo>
                    <a:pt x="3602" y="534"/>
                  </a:moveTo>
                  <a:lnTo>
                    <a:pt x="3602" y="28349"/>
                  </a:lnTo>
                </a:path>
                <a:path w="3809" h="728345">
                  <a:moveTo>
                    <a:pt x="3602" y="238714"/>
                  </a:moveTo>
                  <a:lnTo>
                    <a:pt x="3602" y="454325"/>
                  </a:lnTo>
                </a:path>
                <a:path w="3809" h="728345">
                  <a:moveTo>
                    <a:pt x="0" y="454325"/>
                  </a:moveTo>
                  <a:lnTo>
                    <a:pt x="0" y="241746"/>
                  </a:lnTo>
                </a:path>
                <a:path w="3809" h="728345">
                  <a:moveTo>
                    <a:pt x="0" y="27881"/>
                  </a:moveTo>
                  <a:lnTo>
                    <a:pt x="0" y="0"/>
                  </a:lnTo>
                </a:path>
                <a:path w="3809" h="728345">
                  <a:moveTo>
                    <a:pt x="3602" y="454325"/>
                  </a:moveTo>
                  <a:lnTo>
                    <a:pt x="3602" y="460675"/>
                  </a:lnTo>
                </a:path>
                <a:path w="3809" h="728345">
                  <a:moveTo>
                    <a:pt x="0" y="460675"/>
                  </a:moveTo>
                  <a:lnTo>
                    <a:pt x="0" y="454325"/>
                  </a:lnTo>
                </a:path>
              </a:pathLst>
            </a:custGeom>
            <a:ln w="3175">
              <a:solidFill>
                <a:srgbClr val="68696C"/>
              </a:solidFill>
            </a:ln>
          </p:spPr>
          <p:txBody>
            <a:bodyPr wrap="square" lIns="0" tIns="0" rIns="0" bIns="0" rtlCol="0"/>
            <a:lstStyle/>
            <a:p>
              <a:endParaRPr lang="fr-FR" noProof="0" dirty="0"/>
            </a:p>
          </p:txBody>
        </p:sp>
        <p:sp>
          <p:nvSpPr>
            <p:cNvPr id="8252" name="object 8252"/>
            <p:cNvSpPr/>
            <p:nvPr/>
          </p:nvSpPr>
          <p:spPr>
            <a:xfrm>
              <a:off x="9329344" y="5411533"/>
              <a:ext cx="3810" cy="725170"/>
            </a:xfrm>
            <a:custGeom>
              <a:avLst/>
              <a:gdLst/>
              <a:ahLst/>
              <a:cxnLst/>
              <a:rect l="l" t="t" r="r" b="b"/>
              <a:pathLst>
                <a:path w="3809" h="725170">
                  <a:moveTo>
                    <a:pt x="3606" y="234835"/>
                  </a:moveTo>
                  <a:lnTo>
                    <a:pt x="2641" y="234835"/>
                  </a:lnTo>
                  <a:lnTo>
                    <a:pt x="2641" y="237121"/>
                  </a:lnTo>
                  <a:lnTo>
                    <a:pt x="558" y="237121"/>
                  </a:lnTo>
                  <a:lnTo>
                    <a:pt x="558" y="238264"/>
                  </a:lnTo>
                  <a:lnTo>
                    <a:pt x="0" y="238264"/>
                  </a:lnTo>
                  <a:lnTo>
                    <a:pt x="0" y="722693"/>
                  </a:lnTo>
                  <a:lnTo>
                    <a:pt x="0" y="724992"/>
                  </a:lnTo>
                  <a:lnTo>
                    <a:pt x="1435" y="724992"/>
                  </a:lnTo>
                  <a:lnTo>
                    <a:pt x="1435" y="722693"/>
                  </a:lnTo>
                  <a:lnTo>
                    <a:pt x="3606" y="722693"/>
                  </a:lnTo>
                  <a:lnTo>
                    <a:pt x="3606" y="238264"/>
                  </a:lnTo>
                  <a:lnTo>
                    <a:pt x="3606" y="237121"/>
                  </a:lnTo>
                  <a:lnTo>
                    <a:pt x="3606" y="234835"/>
                  </a:lnTo>
                  <a:close/>
                </a:path>
                <a:path w="3809" h="725170">
                  <a:moveTo>
                    <a:pt x="3606" y="533"/>
                  </a:moveTo>
                  <a:lnTo>
                    <a:pt x="0" y="0"/>
                  </a:lnTo>
                  <a:lnTo>
                    <a:pt x="0" y="27813"/>
                  </a:lnTo>
                  <a:lnTo>
                    <a:pt x="3606" y="28282"/>
                  </a:lnTo>
                  <a:lnTo>
                    <a:pt x="3606" y="533"/>
                  </a:lnTo>
                  <a:close/>
                </a:path>
              </a:pathLst>
            </a:custGeom>
            <a:solidFill>
              <a:srgbClr val="68696C"/>
            </a:solidFill>
          </p:spPr>
          <p:txBody>
            <a:bodyPr wrap="square" lIns="0" tIns="0" rIns="0" bIns="0" rtlCol="0"/>
            <a:lstStyle/>
            <a:p>
              <a:endParaRPr lang="fr-FR" noProof="0" dirty="0"/>
            </a:p>
          </p:txBody>
        </p:sp>
        <p:sp>
          <p:nvSpPr>
            <p:cNvPr id="8253" name="object 8253"/>
            <p:cNvSpPr/>
            <p:nvPr/>
          </p:nvSpPr>
          <p:spPr>
            <a:xfrm>
              <a:off x="9329349" y="5411522"/>
              <a:ext cx="3810" cy="725170"/>
            </a:xfrm>
            <a:custGeom>
              <a:avLst/>
              <a:gdLst/>
              <a:ahLst/>
              <a:cxnLst/>
              <a:rect l="l" t="t" r="r" b="b"/>
              <a:pathLst>
                <a:path w="3809" h="725170">
                  <a:moveTo>
                    <a:pt x="3602" y="714140"/>
                  </a:moveTo>
                  <a:lnTo>
                    <a:pt x="3602" y="722201"/>
                  </a:lnTo>
                </a:path>
                <a:path w="3809" h="725170">
                  <a:moveTo>
                    <a:pt x="0" y="724932"/>
                  </a:moveTo>
                  <a:lnTo>
                    <a:pt x="0" y="714140"/>
                  </a:lnTo>
                </a:path>
                <a:path w="3809" h="725170">
                  <a:moveTo>
                    <a:pt x="3602" y="637940"/>
                  </a:moveTo>
                  <a:lnTo>
                    <a:pt x="3602" y="714140"/>
                  </a:lnTo>
                </a:path>
                <a:path w="3809" h="725170">
                  <a:moveTo>
                    <a:pt x="0" y="714140"/>
                  </a:moveTo>
                  <a:lnTo>
                    <a:pt x="0" y="637940"/>
                  </a:lnTo>
                </a:path>
                <a:path w="3809" h="725170">
                  <a:moveTo>
                    <a:pt x="3602" y="460140"/>
                  </a:moveTo>
                  <a:lnTo>
                    <a:pt x="3602" y="637940"/>
                  </a:lnTo>
                </a:path>
                <a:path w="3809" h="725170">
                  <a:moveTo>
                    <a:pt x="0" y="637940"/>
                  </a:moveTo>
                  <a:lnTo>
                    <a:pt x="0" y="460140"/>
                  </a:lnTo>
                </a:path>
                <a:path w="3809" h="725170">
                  <a:moveTo>
                    <a:pt x="3602" y="534"/>
                  </a:moveTo>
                  <a:lnTo>
                    <a:pt x="3602" y="28282"/>
                  </a:lnTo>
                </a:path>
                <a:path w="3809" h="725170">
                  <a:moveTo>
                    <a:pt x="3602" y="235207"/>
                  </a:moveTo>
                  <a:lnTo>
                    <a:pt x="3602" y="453790"/>
                  </a:lnTo>
                </a:path>
                <a:path w="3809" h="725170">
                  <a:moveTo>
                    <a:pt x="0" y="453790"/>
                  </a:moveTo>
                  <a:lnTo>
                    <a:pt x="0" y="238179"/>
                  </a:lnTo>
                </a:path>
                <a:path w="3809" h="725170">
                  <a:moveTo>
                    <a:pt x="0" y="27814"/>
                  </a:moveTo>
                  <a:lnTo>
                    <a:pt x="0" y="0"/>
                  </a:lnTo>
                </a:path>
                <a:path w="3809" h="725170">
                  <a:moveTo>
                    <a:pt x="3602" y="453790"/>
                  </a:moveTo>
                  <a:lnTo>
                    <a:pt x="3602" y="460140"/>
                  </a:lnTo>
                </a:path>
                <a:path w="3809" h="725170">
                  <a:moveTo>
                    <a:pt x="0" y="460140"/>
                  </a:moveTo>
                  <a:lnTo>
                    <a:pt x="0" y="453790"/>
                  </a:lnTo>
                </a:path>
              </a:pathLst>
            </a:custGeom>
            <a:ln w="3175">
              <a:solidFill>
                <a:srgbClr val="68696C"/>
              </a:solidFill>
            </a:ln>
          </p:spPr>
          <p:txBody>
            <a:bodyPr wrap="square" lIns="0" tIns="0" rIns="0" bIns="0" rtlCol="0"/>
            <a:lstStyle/>
            <a:p>
              <a:endParaRPr lang="fr-FR" noProof="0" dirty="0"/>
            </a:p>
          </p:txBody>
        </p:sp>
        <p:sp>
          <p:nvSpPr>
            <p:cNvPr id="8254" name="object 8254"/>
            <p:cNvSpPr/>
            <p:nvPr/>
          </p:nvSpPr>
          <p:spPr>
            <a:xfrm>
              <a:off x="9332951" y="5412308"/>
              <a:ext cx="1905" cy="721995"/>
            </a:xfrm>
            <a:custGeom>
              <a:avLst/>
              <a:gdLst/>
              <a:ahLst/>
              <a:cxnLst/>
              <a:rect l="l" t="t" r="r" b="b"/>
              <a:pathLst>
                <a:path w="1904" h="721995">
                  <a:moveTo>
                    <a:pt x="1676" y="233070"/>
                  </a:moveTo>
                  <a:lnTo>
                    <a:pt x="0" y="234429"/>
                  </a:lnTo>
                  <a:lnTo>
                    <a:pt x="0" y="721423"/>
                  </a:lnTo>
                  <a:lnTo>
                    <a:pt x="1676" y="720140"/>
                  </a:lnTo>
                  <a:lnTo>
                    <a:pt x="1676" y="233070"/>
                  </a:lnTo>
                  <a:close/>
                </a:path>
                <a:path w="1904" h="721995">
                  <a:moveTo>
                    <a:pt x="1676" y="0"/>
                  </a:moveTo>
                  <a:lnTo>
                    <a:pt x="0" y="0"/>
                  </a:lnTo>
                  <a:lnTo>
                    <a:pt x="0" y="27508"/>
                  </a:lnTo>
                  <a:lnTo>
                    <a:pt x="1676" y="27508"/>
                  </a:lnTo>
                  <a:lnTo>
                    <a:pt x="1676" y="0"/>
                  </a:lnTo>
                  <a:close/>
                </a:path>
              </a:pathLst>
            </a:custGeom>
            <a:solidFill>
              <a:srgbClr val="68696C"/>
            </a:solidFill>
          </p:spPr>
          <p:txBody>
            <a:bodyPr wrap="square" lIns="0" tIns="0" rIns="0" bIns="0" rtlCol="0"/>
            <a:lstStyle/>
            <a:p>
              <a:endParaRPr lang="fr-FR" noProof="0" dirty="0"/>
            </a:p>
          </p:txBody>
        </p:sp>
        <p:sp>
          <p:nvSpPr>
            <p:cNvPr id="8255" name="object 8255"/>
            <p:cNvSpPr/>
            <p:nvPr/>
          </p:nvSpPr>
          <p:spPr>
            <a:xfrm>
              <a:off x="9332951" y="5412056"/>
              <a:ext cx="1905" cy="721995"/>
            </a:xfrm>
            <a:custGeom>
              <a:avLst/>
              <a:gdLst/>
              <a:ahLst/>
              <a:cxnLst/>
              <a:rect l="l" t="t" r="r" b="b"/>
              <a:pathLst>
                <a:path w="1904" h="721995">
                  <a:moveTo>
                    <a:pt x="1681" y="713605"/>
                  </a:moveTo>
                  <a:lnTo>
                    <a:pt x="1681" y="720391"/>
                  </a:lnTo>
                </a:path>
                <a:path w="1904" h="721995">
                  <a:moveTo>
                    <a:pt x="0" y="721666"/>
                  </a:moveTo>
                  <a:lnTo>
                    <a:pt x="0" y="713605"/>
                  </a:lnTo>
                </a:path>
                <a:path w="1904" h="721995">
                  <a:moveTo>
                    <a:pt x="1681" y="637405"/>
                  </a:moveTo>
                  <a:lnTo>
                    <a:pt x="1681" y="713605"/>
                  </a:lnTo>
                </a:path>
                <a:path w="1904" h="721995">
                  <a:moveTo>
                    <a:pt x="0" y="713605"/>
                  </a:moveTo>
                  <a:lnTo>
                    <a:pt x="0" y="637405"/>
                  </a:lnTo>
                </a:path>
                <a:path w="1904" h="721995">
                  <a:moveTo>
                    <a:pt x="1681" y="459605"/>
                  </a:moveTo>
                  <a:lnTo>
                    <a:pt x="1681" y="637405"/>
                  </a:lnTo>
                </a:path>
                <a:path w="1904" h="721995">
                  <a:moveTo>
                    <a:pt x="0" y="637405"/>
                  </a:moveTo>
                  <a:lnTo>
                    <a:pt x="0" y="459605"/>
                  </a:lnTo>
                </a:path>
                <a:path w="1904" h="721995">
                  <a:moveTo>
                    <a:pt x="1681" y="249"/>
                  </a:moveTo>
                  <a:lnTo>
                    <a:pt x="1681" y="27965"/>
                  </a:lnTo>
                </a:path>
                <a:path w="1904" h="721995">
                  <a:moveTo>
                    <a:pt x="1681" y="233316"/>
                  </a:moveTo>
                  <a:lnTo>
                    <a:pt x="1681" y="453255"/>
                  </a:lnTo>
                </a:path>
                <a:path w="1904" h="721995">
                  <a:moveTo>
                    <a:pt x="0" y="453255"/>
                  </a:moveTo>
                  <a:lnTo>
                    <a:pt x="0" y="234672"/>
                  </a:lnTo>
                </a:path>
                <a:path w="1904" h="721995">
                  <a:moveTo>
                    <a:pt x="0" y="27747"/>
                  </a:moveTo>
                  <a:lnTo>
                    <a:pt x="0" y="0"/>
                  </a:lnTo>
                </a:path>
                <a:path w="1904" h="721995">
                  <a:moveTo>
                    <a:pt x="1681" y="453255"/>
                  </a:moveTo>
                  <a:lnTo>
                    <a:pt x="1681" y="459605"/>
                  </a:lnTo>
                </a:path>
                <a:path w="1904" h="721995">
                  <a:moveTo>
                    <a:pt x="0" y="459605"/>
                  </a:moveTo>
                  <a:lnTo>
                    <a:pt x="0" y="453255"/>
                  </a:lnTo>
                </a:path>
              </a:pathLst>
            </a:custGeom>
            <a:ln w="3175">
              <a:solidFill>
                <a:srgbClr val="68696C"/>
              </a:solidFill>
            </a:ln>
          </p:spPr>
          <p:txBody>
            <a:bodyPr wrap="square" lIns="0" tIns="0" rIns="0" bIns="0" rtlCol="0"/>
            <a:lstStyle/>
            <a:p>
              <a:endParaRPr lang="fr-FR" noProof="0" dirty="0"/>
            </a:p>
          </p:txBody>
        </p:sp>
        <p:sp>
          <p:nvSpPr>
            <p:cNvPr id="8256" name="object 8256"/>
            <p:cNvSpPr/>
            <p:nvPr/>
          </p:nvSpPr>
          <p:spPr>
            <a:xfrm>
              <a:off x="9334627" y="5412308"/>
              <a:ext cx="3810" cy="720725"/>
            </a:xfrm>
            <a:custGeom>
              <a:avLst/>
              <a:gdLst/>
              <a:ahLst/>
              <a:cxnLst/>
              <a:rect l="l" t="t" r="r" b="b"/>
              <a:pathLst>
                <a:path w="3809" h="720725">
                  <a:moveTo>
                    <a:pt x="3606" y="230162"/>
                  </a:moveTo>
                  <a:lnTo>
                    <a:pt x="0" y="233070"/>
                  </a:lnTo>
                  <a:lnTo>
                    <a:pt x="0" y="720140"/>
                  </a:lnTo>
                  <a:lnTo>
                    <a:pt x="3606" y="717410"/>
                  </a:lnTo>
                  <a:lnTo>
                    <a:pt x="3606" y="230162"/>
                  </a:lnTo>
                  <a:close/>
                </a:path>
                <a:path w="3809" h="720725">
                  <a:moveTo>
                    <a:pt x="3606" y="533"/>
                  </a:moveTo>
                  <a:lnTo>
                    <a:pt x="0" y="0"/>
                  </a:lnTo>
                  <a:lnTo>
                    <a:pt x="0" y="27724"/>
                  </a:lnTo>
                  <a:lnTo>
                    <a:pt x="3606" y="28194"/>
                  </a:lnTo>
                  <a:lnTo>
                    <a:pt x="3606" y="533"/>
                  </a:lnTo>
                  <a:close/>
                </a:path>
              </a:pathLst>
            </a:custGeom>
            <a:solidFill>
              <a:srgbClr val="68686C"/>
            </a:solidFill>
          </p:spPr>
          <p:txBody>
            <a:bodyPr wrap="square" lIns="0" tIns="0" rIns="0" bIns="0" rtlCol="0"/>
            <a:lstStyle/>
            <a:p>
              <a:endParaRPr lang="fr-FR" noProof="0" dirty="0"/>
            </a:p>
          </p:txBody>
        </p:sp>
        <p:sp>
          <p:nvSpPr>
            <p:cNvPr id="8257" name="object 8257"/>
            <p:cNvSpPr/>
            <p:nvPr/>
          </p:nvSpPr>
          <p:spPr>
            <a:xfrm>
              <a:off x="9334633" y="5412306"/>
              <a:ext cx="3810" cy="720725"/>
            </a:xfrm>
            <a:custGeom>
              <a:avLst/>
              <a:gdLst/>
              <a:ahLst/>
              <a:cxnLst/>
              <a:rect l="l" t="t" r="r" b="b"/>
              <a:pathLst>
                <a:path w="3809" h="720725">
                  <a:moveTo>
                    <a:pt x="3602" y="713355"/>
                  </a:moveTo>
                  <a:lnTo>
                    <a:pt x="3602" y="717409"/>
                  </a:lnTo>
                </a:path>
                <a:path w="3809" h="720725">
                  <a:moveTo>
                    <a:pt x="0" y="720141"/>
                  </a:moveTo>
                  <a:lnTo>
                    <a:pt x="0" y="713355"/>
                  </a:lnTo>
                </a:path>
                <a:path w="3809" h="720725">
                  <a:moveTo>
                    <a:pt x="3602" y="637155"/>
                  </a:moveTo>
                  <a:lnTo>
                    <a:pt x="3602" y="713355"/>
                  </a:lnTo>
                </a:path>
                <a:path w="3809" h="720725">
                  <a:moveTo>
                    <a:pt x="0" y="713355"/>
                  </a:moveTo>
                  <a:lnTo>
                    <a:pt x="0" y="637155"/>
                  </a:lnTo>
                </a:path>
                <a:path w="3809" h="720725">
                  <a:moveTo>
                    <a:pt x="3602" y="459355"/>
                  </a:moveTo>
                  <a:lnTo>
                    <a:pt x="3602" y="637155"/>
                  </a:lnTo>
                </a:path>
                <a:path w="3809" h="720725">
                  <a:moveTo>
                    <a:pt x="0" y="637155"/>
                  </a:moveTo>
                  <a:lnTo>
                    <a:pt x="0" y="459355"/>
                  </a:lnTo>
                </a:path>
                <a:path w="3809" h="720725">
                  <a:moveTo>
                    <a:pt x="3602" y="534"/>
                  </a:moveTo>
                  <a:lnTo>
                    <a:pt x="3602" y="28184"/>
                  </a:lnTo>
                </a:path>
                <a:path w="3809" h="720725">
                  <a:moveTo>
                    <a:pt x="3602" y="230159"/>
                  </a:moveTo>
                  <a:lnTo>
                    <a:pt x="3602" y="453005"/>
                  </a:lnTo>
                </a:path>
                <a:path w="3809" h="720725">
                  <a:moveTo>
                    <a:pt x="0" y="453005"/>
                  </a:moveTo>
                  <a:lnTo>
                    <a:pt x="0" y="233066"/>
                  </a:lnTo>
                </a:path>
                <a:path w="3809" h="720725">
                  <a:moveTo>
                    <a:pt x="0" y="27716"/>
                  </a:moveTo>
                  <a:lnTo>
                    <a:pt x="0" y="0"/>
                  </a:lnTo>
                </a:path>
                <a:path w="3809" h="720725">
                  <a:moveTo>
                    <a:pt x="3602" y="453005"/>
                  </a:moveTo>
                  <a:lnTo>
                    <a:pt x="3602" y="459355"/>
                  </a:lnTo>
                </a:path>
                <a:path w="3809" h="720725">
                  <a:moveTo>
                    <a:pt x="0" y="459355"/>
                  </a:moveTo>
                  <a:lnTo>
                    <a:pt x="0" y="453005"/>
                  </a:lnTo>
                </a:path>
              </a:pathLst>
            </a:custGeom>
            <a:ln w="3175">
              <a:solidFill>
                <a:srgbClr val="68686C"/>
              </a:solidFill>
            </a:ln>
          </p:spPr>
          <p:txBody>
            <a:bodyPr wrap="square" lIns="0" tIns="0" rIns="0" bIns="0" rtlCol="0"/>
            <a:lstStyle/>
            <a:p>
              <a:endParaRPr lang="fr-FR" noProof="0" dirty="0"/>
            </a:p>
          </p:txBody>
        </p:sp>
        <p:sp>
          <p:nvSpPr>
            <p:cNvPr id="8258" name="object 8258"/>
            <p:cNvSpPr/>
            <p:nvPr/>
          </p:nvSpPr>
          <p:spPr>
            <a:xfrm>
              <a:off x="9338234" y="5412841"/>
              <a:ext cx="3810" cy="716915"/>
            </a:xfrm>
            <a:custGeom>
              <a:avLst/>
              <a:gdLst/>
              <a:ahLst/>
              <a:cxnLst/>
              <a:rect l="l" t="t" r="r" b="b"/>
              <a:pathLst>
                <a:path w="3809" h="716914">
                  <a:moveTo>
                    <a:pt x="3594" y="226720"/>
                  </a:moveTo>
                  <a:lnTo>
                    <a:pt x="0" y="229628"/>
                  </a:lnTo>
                  <a:lnTo>
                    <a:pt x="0" y="716876"/>
                  </a:lnTo>
                  <a:lnTo>
                    <a:pt x="3594" y="714146"/>
                  </a:lnTo>
                  <a:lnTo>
                    <a:pt x="3594" y="226720"/>
                  </a:lnTo>
                  <a:close/>
                </a:path>
                <a:path w="3809" h="716914">
                  <a:moveTo>
                    <a:pt x="3594" y="546"/>
                  </a:moveTo>
                  <a:lnTo>
                    <a:pt x="0" y="0"/>
                  </a:lnTo>
                  <a:lnTo>
                    <a:pt x="0" y="27660"/>
                  </a:lnTo>
                  <a:lnTo>
                    <a:pt x="3594" y="28117"/>
                  </a:lnTo>
                  <a:lnTo>
                    <a:pt x="3594" y="546"/>
                  </a:lnTo>
                  <a:close/>
                </a:path>
              </a:pathLst>
            </a:custGeom>
            <a:solidFill>
              <a:srgbClr val="68686C"/>
            </a:solidFill>
          </p:spPr>
          <p:txBody>
            <a:bodyPr wrap="square" lIns="0" tIns="0" rIns="0" bIns="0" rtlCol="0"/>
            <a:lstStyle/>
            <a:p>
              <a:endParaRPr lang="fr-FR" noProof="0" dirty="0"/>
            </a:p>
          </p:txBody>
        </p:sp>
        <p:sp>
          <p:nvSpPr>
            <p:cNvPr id="8259" name="object 8259"/>
            <p:cNvSpPr/>
            <p:nvPr/>
          </p:nvSpPr>
          <p:spPr>
            <a:xfrm>
              <a:off x="9338236" y="5412841"/>
              <a:ext cx="3810" cy="716915"/>
            </a:xfrm>
            <a:custGeom>
              <a:avLst/>
              <a:gdLst/>
              <a:ahLst/>
              <a:cxnLst/>
              <a:rect l="l" t="t" r="r" b="b"/>
              <a:pathLst>
                <a:path w="3809" h="716914">
                  <a:moveTo>
                    <a:pt x="3602" y="712820"/>
                  </a:moveTo>
                  <a:lnTo>
                    <a:pt x="3602" y="714143"/>
                  </a:lnTo>
                </a:path>
                <a:path w="3809" h="716914">
                  <a:moveTo>
                    <a:pt x="0" y="716874"/>
                  </a:moveTo>
                  <a:lnTo>
                    <a:pt x="0" y="712820"/>
                  </a:lnTo>
                </a:path>
                <a:path w="3809" h="716914">
                  <a:moveTo>
                    <a:pt x="3602" y="636620"/>
                  </a:moveTo>
                  <a:lnTo>
                    <a:pt x="3602" y="712820"/>
                  </a:lnTo>
                </a:path>
                <a:path w="3809" h="716914">
                  <a:moveTo>
                    <a:pt x="0" y="712820"/>
                  </a:moveTo>
                  <a:lnTo>
                    <a:pt x="0" y="636620"/>
                  </a:lnTo>
                </a:path>
                <a:path w="3809" h="716914">
                  <a:moveTo>
                    <a:pt x="3602" y="458820"/>
                  </a:moveTo>
                  <a:lnTo>
                    <a:pt x="3602" y="636620"/>
                  </a:lnTo>
                </a:path>
                <a:path w="3809" h="716914">
                  <a:moveTo>
                    <a:pt x="0" y="636620"/>
                  </a:moveTo>
                  <a:lnTo>
                    <a:pt x="0" y="458820"/>
                  </a:lnTo>
                </a:path>
                <a:path w="3809" h="716914">
                  <a:moveTo>
                    <a:pt x="3602" y="534"/>
                  </a:moveTo>
                  <a:lnTo>
                    <a:pt x="3602" y="28117"/>
                  </a:lnTo>
                </a:path>
                <a:path w="3809" h="716914">
                  <a:moveTo>
                    <a:pt x="3602" y="226717"/>
                  </a:moveTo>
                  <a:lnTo>
                    <a:pt x="3602" y="452470"/>
                  </a:lnTo>
                </a:path>
                <a:path w="3809" h="716914">
                  <a:moveTo>
                    <a:pt x="0" y="452470"/>
                  </a:moveTo>
                  <a:lnTo>
                    <a:pt x="0" y="229624"/>
                  </a:lnTo>
                </a:path>
                <a:path w="3809" h="716914">
                  <a:moveTo>
                    <a:pt x="0" y="27649"/>
                  </a:moveTo>
                  <a:lnTo>
                    <a:pt x="0" y="0"/>
                  </a:lnTo>
                </a:path>
                <a:path w="3809" h="716914">
                  <a:moveTo>
                    <a:pt x="3602" y="452470"/>
                  </a:moveTo>
                  <a:lnTo>
                    <a:pt x="3602" y="458820"/>
                  </a:lnTo>
                </a:path>
                <a:path w="3809" h="716914">
                  <a:moveTo>
                    <a:pt x="0" y="458820"/>
                  </a:moveTo>
                  <a:lnTo>
                    <a:pt x="0" y="452470"/>
                  </a:lnTo>
                </a:path>
              </a:pathLst>
            </a:custGeom>
            <a:ln w="3175">
              <a:solidFill>
                <a:srgbClr val="68686C"/>
              </a:solidFill>
            </a:ln>
          </p:spPr>
          <p:txBody>
            <a:bodyPr wrap="square" lIns="0" tIns="0" rIns="0" bIns="0" rtlCol="0"/>
            <a:lstStyle/>
            <a:p>
              <a:endParaRPr lang="fr-FR" noProof="0" dirty="0"/>
            </a:p>
          </p:txBody>
        </p:sp>
        <p:sp>
          <p:nvSpPr>
            <p:cNvPr id="8260" name="object 8260"/>
            <p:cNvSpPr/>
            <p:nvPr/>
          </p:nvSpPr>
          <p:spPr>
            <a:xfrm>
              <a:off x="9341828" y="5413666"/>
              <a:ext cx="2540" cy="713740"/>
            </a:xfrm>
            <a:custGeom>
              <a:avLst/>
              <a:gdLst/>
              <a:ahLst/>
              <a:cxnLst/>
              <a:rect l="l" t="t" r="r" b="b"/>
              <a:pathLst>
                <a:path w="2540" h="713739">
                  <a:moveTo>
                    <a:pt x="1930" y="224345"/>
                  </a:moveTo>
                  <a:lnTo>
                    <a:pt x="0" y="225894"/>
                  </a:lnTo>
                  <a:lnTo>
                    <a:pt x="0" y="712000"/>
                  </a:lnTo>
                  <a:lnTo>
                    <a:pt x="0" y="713320"/>
                  </a:lnTo>
                  <a:lnTo>
                    <a:pt x="1752" y="712000"/>
                  </a:lnTo>
                  <a:lnTo>
                    <a:pt x="1930" y="711860"/>
                  </a:lnTo>
                  <a:lnTo>
                    <a:pt x="1930" y="224345"/>
                  </a:lnTo>
                  <a:close/>
                </a:path>
                <a:path w="2540" h="713739">
                  <a:moveTo>
                    <a:pt x="1930" y="0"/>
                  </a:moveTo>
                  <a:lnTo>
                    <a:pt x="0" y="0"/>
                  </a:lnTo>
                  <a:lnTo>
                    <a:pt x="0" y="27292"/>
                  </a:lnTo>
                  <a:lnTo>
                    <a:pt x="1930" y="27292"/>
                  </a:lnTo>
                  <a:lnTo>
                    <a:pt x="1930" y="0"/>
                  </a:lnTo>
                  <a:close/>
                </a:path>
              </a:pathLst>
            </a:custGeom>
            <a:solidFill>
              <a:srgbClr val="68686C"/>
            </a:solidFill>
          </p:spPr>
          <p:txBody>
            <a:bodyPr wrap="square" lIns="0" tIns="0" rIns="0" bIns="0" rtlCol="0"/>
            <a:lstStyle/>
            <a:p>
              <a:endParaRPr lang="fr-FR" noProof="0" dirty="0"/>
            </a:p>
          </p:txBody>
        </p:sp>
        <p:sp>
          <p:nvSpPr>
            <p:cNvPr id="8261" name="object 8261"/>
            <p:cNvSpPr/>
            <p:nvPr/>
          </p:nvSpPr>
          <p:spPr>
            <a:xfrm>
              <a:off x="9341839" y="5413376"/>
              <a:ext cx="2540" cy="713740"/>
            </a:xfrm>
            <a:custGeom>
              <a:avLst/>
              <a:gdLst/>
              <a:ahLst/>
              <a:cxnLst/>
              <a:rect l="l" t="t" r="r" b="b"/>
              <a:pathLst>
                <a:path w="2540" h="713739">
                  <a:moveTo>
                    <a:pt x="0" y="713608"/>
                  </a:moveTo>
                  <a:lnTo>
                    <a:pt x="0" y="712285"/>
                  </a:lnTo>
                </a:path>
                <a:path w="2540" h="713739">
                  <a:moveTo>
                    <a:pt x="1921" y="636085"/>
                  </a:moveTo>
                  <a:lnTo>
                    <a:pt x="1921" y="712150"/>
                  </a:lnTo>
                </a:path>
                <a:path w="2540" h="713739">
                  <a:moveTo>
                    <a:pt x="0" y="712285"/>
                  </a:moveTo>
                  <a:lnTo>
                    <a:pt x="0" y="636085"/>
                  </a:lnTo>
                </a:path>
                <a:path w="2540" h="713739">
                  <a:moveTo>
                    <a:pt x="1921" y="458285"/>
                  </a:moveTo>
                  <a:lnTo>
                    <a:pt x="1921" y="636085"/>
                  </a:lnTo>
                </a:path>
                <a:path w="2540" h="713739">
                  <a:moveTo>
                    <a:pt x="0" y="636085"/>
                  </a:moveTo>
                  <a:lnTo>
                    <a:pt x="0" y="458285"/>
                  </a:lnTo>
                </a:path>
                <a:path w="2540" h="713739">
                  <a:moveTo>
                    <a:pt x="1921" y="285"/>
                  </a:moveTo>
                  <a:lnTo>
                    <a:pt x="1921" y="27832"/>
                  </a:lnTo>
                </a:path>
                <a:path w="2540" h="713739">
                  <a:moveTo>
                    <a:pt x="1921" y="224631"/>
                  </a:moveTo>
                  <a:lnTo>
                    <a:pt x="1921" y="451935"/>
                  </a:lnTo>
                </a:path>
                <a:path w="2540" h="713739">
                  <a:moveTo>
                    <a:pt x="0" y="451935"/>
                  </a:moveTo>
                  <a:lnTo>
                    <a:pt x="0" y="226182"/>
                  </a:lnTo>
                </a:path>
                <a:path w="2540" h="713739">
                  <a:moveTo>
                    <a:pt x="0" y="27582"/>
                  </a:moveTo>
                  <a:lnTo>
                    <a:pt x="0" y="0"/>
                  </a:lnTo>
                </a:path>
                <a:path w="2540" h="713739">
                  <a:moveTo>
                    <a:pt x="1921" y="451935"/>
                  </a:moveTo>
                  <a:lnTo>
                    <a:pt x="1921" y="458285"/>
                  </a:lnTo>
                </a:path>
                <a:path w="2540" h="713739">
                  <a:moveTo>
                    <a:pt x="0" y="458285"/>
                  </a:moveTo>
                  <a:lnTo>
                    <a:pt x="0" y="451935"/>
                  </a:lnTo>
                </a:path>
              </a:pathLst>
            </a:custGeom>
            <a:ln w="3175">
              <a:solidFill>
                <a:srgbClr val="68686C"/>
              </a:solidFill>
            </a:ln>
          </p:spPr>
          <p:txBody>
            <a:bodyPr wrap="square" lIns="0" tIns="0" rIns="0" bIns="0" rtlCol="0"/>
            <a:lstStyle/>
            <a:p>
              <a:endParaRPr lang="fr-FR" noProof="0" dirty="0"/>
            </a:p>
          </p:txBody>
        </p:sp>
        <p:sp>
          <p:nvSpPr>
            <p:cNvPr id="8262" name="object 8262"/>
            <p:cNvSpPr/>
            <p:nvPr/>
          </p:nvSpPr>
          <p:spPr>
            <a:xfrm>
              <a:off x="9343759" y="5413666"/>
              <a:ext cx="3810" cy="711835"/>
            </a:xfrm>
            <a:custGeom>
              <a:avLst/>
              <a:gdLst/>
              <a:ahLst/>
              <a:cxnLst/>
              <a:rect l="l" t="t" r="r" b="b"/>
              <a:pathLst>
                <a:path w="3809" h="711835">
                  <a:moveTo>
                    <a:pt x="3594" y="221246"/>
                  </a:moveTo>
                  <a:lnTo>
                    <a:pt x="1701" y="221246"/>
                  </a:lnTo>
                  <a:lnTo>
                    <a:pt x="1701" y="224688"/>
                  </a:lnTo>
                  <a:lnTo>
                    <a:pt x="0" y="224688"/>
                  </a:lnTo>
                  <a:lnTo>
                    <a:pt x="0" y="709117"/>
                  </a:lnTo>
                  <a:lnTo>
                    <a:pt x="0" y="710260"/>
                  </a:lnTo>
                  <a:lnTo>
                    <a:pt x="0" y="711403"/>
                  </a:lnTo>
                  <a:lnTo>
                    <a:pt x="1358" y="711403"/>
                  </a:lnTo>
                  <a:lnTo>
                    <a:pt x="1358" y="710260"/>
                  </a:lnTo>
                  <a:lnTo>
                    <a:pt x="2794" y="710260"/>
                  </a:lnTo>
                  <a:lnTo>
                    <a:pt x="2794" y="709117"/>
                  </a:lnTo>
                  <a:lnTo>
                    <a:pt x="3594" y="709117"/>
                  </a:lnTo>
                  <a:lnTo>
                    <a:pt x="3594" y="224688"/>
                  </a:lnTo>
                  <a:lnTo>
                    <a:pt x="3594" y="221246"/>
                  </a:lnTo>
                  <a:close/>
                </a:path>
                <a:path w="3809" h="711835">
                  <a:moveTo>
                    <a:pt x="3594" y="533"/>
                  </a:moveTo>
                  <a:lnTo>
                    <a:pt x="0" y="0"/>
                  </a:lnTo>
                  <a:lnTo>
                    <a:pt x="0" y="27546"/>
                  </a:lnTo>
                  <a:lnTo>
                    <a:pt x="3594" y="28016"/>
                  </a:lnTo>
                  <a:lnTo>
                    <a:pt x="3594" y="533"/>
                  </a:lnTo>
                  <a:close/>
                </a:path>
              </a:pathLst>
            </a:custGeom>
            <a:solidFill>
              <a:srgbClr val="68686C"/>
            </a:solidFill>
          </p:spPr>
          <p:txBody>
            <a:bodyPr wrap="square" lIns="0" tIns="0" rIns="0" bIns="0" rtlCol="0"/>
            <a:lstStyle/>
            <a:p>
              <a:endParaRPr lang="fr-FR" noProof="0" dirty="0"/>
            </a:p>
          </p:txBody>
        </p:sp>
        <p:sp>
          <p:nvSpPr>
            <p:cNvPr id="8263" name="object 8263"/>
            <p:cNvSpPr/>
            <p:nvPr/>
          </p:nvSpPr>
          <p:spPr>
            <a:xfrm>
              <a:off x="9343760" y="5413661"/>
              <a:ext cx="3810" cy="712470"/>
            </a:xfrm>
            <a:custGeom>
              <a:avLst/>
              <a:gdLst/>
              <a:ahLst/>
              <a:cxnLst/>
              <a:rect l="l" t="t" r="r" b="b"/>
              <a:pathLst>
                <a:path w="3809" h="712470">
                  <a:moveTo>
                    <a:pt x="3602" y="635800"/>
                  </a:moveTo>
                  <a:lnTo>
                    <a:pt x="3602" y="709035"/>
                  </a:lnTo>
                </a:path>
                <a:path w="3809" h="712470">
                  <a:moveTo>
                    <a:pt x="0" y="711865"/>
                  </a:moveTo>
                  <a:lnTo>
                    <a:pt x="0" y="635800"/>
                  </a:lnTo>
                </a:path>
                <a:path w="3809" h="712470">
                  <a:moveTo>
                    <a:pt x="3602" y="458000"/>
                  </a:moveTo>
                  <a:lnTo>
                    <a:pt x="3602" y="635800"/>
                  </a:lnTo>
                </a:path>
                <a:path w="3809" h="712470">
                  <a:moveTo>
                    <a:pt x="0" y="635800"/>
                  </a:moveTo>
                  <a:lnTo>
                    <a:pt x="0" y="458000"/>
                  </a:lnTo>
                </a:path>
                <a:path w="3809" h="712470">
                  <a:moveTo>
                    <a:pt x="3602" y="534"/>
                  </a:moveTo>
                  <a:lnTo>
                    <a:pt x="3602" y="28015"/>
                  </a:lnTo>
                </a:path>
                <a:path w="3809" h="712470">
                  <a:moveTo>
                    <a:pt x="3602" y="221439"/>
                  </a:moveTo>
                  <a:lnTo>
                    <a:pt x="3602" y="451650"/>
                  </a:lnTo>
                </a:path>
                <a:path w="3809" h="712470">
                  <a:moveTo>
                    <a:pt x="0" y="451650"/>
                  </a:moveTo>
                  <a:lnTo>
                    <a:pt x="0" y="224346"/>
                  </a:lnTo>
                </a:path>
                <a:path w="3809" h="712470">
                  <a:moveTo>
                    <a:pt x="0" y="27546"/>
                  </a:moveTo>
                  <a:lnTo>
                    <a:pt x="0" y="0"/>
                  </a:lnTo>
                </a:path>
                <a:path w="3809" h="712470">
                  <a:moveTo>
                    <a:pt x="3602" y="451650"/>
                  </a:moveTo>
                  <a:lnTo>
                    <a:pt x="3602" y="458000"/>
                  </a:lnTo>
                </a:path>
                <a:path w="3809" h="712470">
                  <a:moveTo>
                    <a:pt x="0" y="458000"/>
                  </a:moveTo>
                  <a:lnTo>
                    <a:pt x="0" y="451650"/>
                  </a:lnTo>
                </a:path>
              </a:pathLst>
            </a:custGeom>
            <a:ln w="3175">
              <a:solidFill>
                <a:srgbClr val="68686C"/>
              </a:solidFill>
            </a:ln>
          </p:spPr>
          <p:txBody>
            <a:bodyPr wrap="square" lIns="0" tIns="0" rIns="0" bIns="0" rtlCol="0"/>
            <a:lstStyle/>
            <a:p>
              <a:endParaRPr lang="fr-FR" noProof="0" dirty="0"/>
            </a:p>
          </p:txBody>
        </p:sp>
        <p:sp>
          <p:nvSpPr>
            <p:cNvPr id="8264" name="object 8264"/>
            <p:cNvSpPr/>
            <p:nvPr/>
          </p:nvSpPr>
          <p:spPr>
            <a:xfrm>
              <a:off x="9347363" y="5414196"/>
              <a:ext cx="3810" cy="708660"/>
            </a:xfrm>
            <a:custGeom>
              <a:avLst/>
              <a:gdLst/>
              <a:ahLst/>
              <a:cxnLst/>
              <a:rect l="l" t="t" r="r" b="b"/>
              <a:pathLst>
                <a:path w="3809" h="708660">
                  <a:moveTo>
                    <a:pt x="3602" y="217997"/>
                  </a:moveTo>
                  <a:lnTo>
                    <a:pt x="0" y="220904"/>
                  </a:lnTo>
                  <a:lnTo>
                    <a:pt x="0" y="708500"/>
                  </a:lnTo>
                  <a:lnTo>
                    <a:pt x="3602" y="705607"/>
                  </a:lnTo>
                  <a:lnTo>
                    <a:pt x="3602" y="474577"/>
                  </a:lnTo>
                  <a:lnTo>
                    <a:pt x="3032" y="470165"/>
                  </a:lnTo>
                  <a:lnTo>
                    <a:pt x="1850" y="429525"/>
                  </a:lnTo>
                  <a:lnTo>
                    <a:pt x="3602" y="424922"/>
                  </a:lnTo>
                  <a:lnTo>
                    <a:pt x="3602" y="217997"/>
                  </a:lnTo>
                  <a:close/>
                </a:path>
                <a:path w="3809" h="708660">
                  <a:moveTo>
                    <a:pt x="0" y="0"/>
                  </a:moveTo>
                  <a:lnTo>
                    <a:pt x="0" y="27480"/>
                  </a:lnTo>
                  <a:lnTo>
                    <a:pt x="3602" y="27948"/>
                  </a:lnTo>
                  <a:lnTo>
                    <a:pt x="3602" y="534"/>
                  </a:lnTo>
                  <a:lnTo>
                    <a:pt x="0" y="0"/>
                  </a:lnTo>
                  <a:close/>
                </a:path>
              </a:pathLst>
            </a:custGeom>
            <a:solidFill>
              <a:srgbClr val="68686B"/>
            </a:solidFill>
          </p:spPr>
          <p:txBody>
            <a:bodyPr wrap="square" lIns="0" tIns="0" rIns="0" bIns="0" rtlCol="0"/>
            <a:lstStyle/>
            <a:p>
              <a:endParaRPr lang="fr-FR" noProof="0" dirty="0"/>
            </a:p>
          </p:txBody>
        </p:sp>
        <p:sp>
          <p:nvSpPr>
            <p:cNvPr id="8265" name="object 8265"/>
            <p:cNvSpPr/>
            <p:nvPr/>
          </p:nvSpPr>
          <p:spPr>
            <a:xfrm>
              <a:off x="9347363" y="5414196"/>
              <a:ext cx="3810" cy="708660"/>
            </a:xfrm>
            <a:custGeom>
              <a:avLst/>
              <a:gdLst/>
              <a:ahLst/>
              <a:cxnLst/>
              <a:rect l="l" t="t" r="r" b="b"/>
              <a:pathLst>
                <a:path w="3809" h="708660">
                  <a:moveTo>
                    <a:pt x="3602" y="635265"/>
                  </a:moveTo>
                  <a:lnTo>
                    <a:pt x="3602" y="705607"/>
                  </a:lnTo>
                </a:path>
                <a:path w="3809" h="708660">
                  <a:moveTo>
                    <a:pt x="0" y="708500"/>
                  </a:moveTo>
                  <a:lnTo>
                    <a:pt x="0" y="635265"/>
                  </a:lnTo>
                </a:path>
                <a:path w="3809" h="708660">
                  <a:moveTo>
                    <a:pt x="3602" y="474577"/>
                  </a:moveTo>
                  <a:lnTo>
                    <a:pt x="3602" y="635265"/>
                  </a:lnTo>
                </a:path>
                <a:path w="3809" h="708660">
                  <a:moveTo>
                    <a:pt x="0" y="635265"/>
                  </a:moveTo>
                  <a:lnTo>
                    <a:pt x="0" y="457465"/>
                  </a:lnTo>
                </a:path>
                <a:path w="3809" h="708660">
                  <a:moveTo>
                    <a:pt x="3602" y="534"/>
                  </a:moveTo>
                  <a:lnTo>
                    <a:pt x="3602" y="27948"/>
                  </a:lnTo>
                </a:path>
                <a:path w="3809" h="708660">
                  <a:moveTo>
                    <a:pt x="3602" y="217997"/>
                  </a:moveTo>
                  <a:lnTo>
                    <a:pt x="3602" y="424922"/>
                  </a:lnTo>
                </a:path>
                <a:path w="3809" h="708660">
                  <a:moveTo>
                    <a:pt x="0" y="451115"/>
                  </a:moveTo>
                  <a:lnTo>
                    <a:pt x="0" y="220904"/>
                  </a:lnTo>
                </a:path>
                <a:path w="3809" h="708660">
                  <a:moveTo>
                    <a:pt x="0" y="27480"/>
                  </a:moveTo>
                  <a:lnTo>
                    <a:pt x="0" y="0"/>
                  </a:lnTo>
                </a:path>
                <a:path w="3809" h="708660">
                  <a:moveTo>
                    <a:pt x="0" y="457465"/>
                  </a:moveTo>
                  <a:lnTo>
                    <a:pt x="0" y="451115"/>
                  </a:lnTo>
                </a:path>
              </a:pathLst>
            </a:custGeom>
            <a:ln w="3175">
              <a:solidFill>
                <a:srgbClr val="68686B"/>
              </a:solidFill>
            </a:ln>
          </p:spPr>
          <p:txBody>
            <a:bodyPr wrap="square" lIns="0" tIns="0" rIns="0" bIns="0" rtlCol="0"/>
            <a:lstStyle/>
            <a:p>
              <a:endParaRPr lang="fr-FR" noProof="0" dirty="0"/>
            </a:p>
          </p:txBody>
        </p:sp>
        <p:sp>
          <p:nvSpPr>
            <p:cNvPr id="8266" name="object 8266"/>
            <p:cNvSpPr/>
            <p:nvPr/>
          </p:nvSpPr>
          <p:spPr>
            <a:xfrm>
              <a:off x="9350959" y="5414733"/>
              <a:ext cx="3810" cy="705485"/>
            </a:xfrm>
            <a:custGeom>
              <a:avLst/>
              <a:gdLst/>
              <a:ahLst/>
              <a:cxnLst/>
              <a:rect l="l" t="t" r="r" b="b"/>
              <a:pathLst>
                <a:path w="3809" h="705485">
                  <a:moveTo>
                    <a:pt x="3606" y="501916"/>
                  </a:moveTo>
                  <a:lnTo>
                    <a:pt x="0" y="474052"/>
                  </a:lnTo>
                  <a:lnTo>
                    <a:pt x="0" y="705078"/>
                  </a:lnTo>
                  <a:lnTo>
                    <a:pt x="3606" y="702183"/>
                  </a:lnTo>
                  <a:lnTo>
                    <a:pt x="3606" y="501916"/>
                  </a:lnTo>
                  <a:close/>
                </a:path>
                <a:path w="3809" h="705485">
                  <a:moveTo>
                    <a:pt x="3606" y="214553"/>
                  </a:moveTo>
                  <a:lnTo>
                    <a:pt x="0" y="217462"/>
                  </a:lnTo>
                  <a:lnTo>
                    <a:pt x="0" y="424395"/>
                  </a:lnTo>
                  <a:lnTo>
                    <a:pt x="3606" y="414934"/>
                  </a:lnTo>
                  <a:lnTo>
                    <a:pt x="3606" y="214553"/>
                  </a:lnTo>
                  <a:close/>
                </a:path>
                <a:path w="3809" h="705485">
                  <a:moveTo>
                    <a:pt x="3606" y="533"/>
                  </a:moveTo>
                  <a:lnTo>
                    <a:pt x="0" y="0"/>
                  </a:lnTo>
                  <a:lnTo>
                    <a:pt x="0" y="27419"/>
                  </a:lnTo>
                  <a:lnTo>
                    <a:pt x="3606" y="27889"/>
                  </a:lnTo>
                  <a:lnTo>
                    <a:pt x="3606" y="533"/>
                  </a:lnTo>
                  <a:close/>
                </a:path>
              </a:pathLst>
            </a:custGeom>
            <a:solidFill>
              <a:srgbClr val="68686B"/>
            </a:solidFill>
          </p:spPr>
          <p:txBody>
            <a:bodyPr wrap="square" lIns="0" tIns="0" rIns="0" bIns="0" rtlCol="0"/>
            <a:lstStyle/>
            <a:p>
              <a:endParaRPr lang="fr-FR" noProof="0" dirty="0"/>
            </a:p>
          </p:txBody>
        </p:sp>
        <p:sp>
          <p:nvSpPr>
            <p:cNvPr id="8267" name="object 8267"/>
            <p:cNvSpPr/>
            <p:nvPr/>
          </p:nvSpPr>
          <p:spPr>
            <a:xfrm>
              <a:off x="9350966" y="5414731"/>
              <a:ext cx="3810" cy="705485"/>
            </a:xfrm>
            <a:custGeom>
              <a:avLst/>
              <a:gdLst/>
              <a:ahLst/>
              <a:cxnLst/>
              <a:rect l="l" t="t" r="r" b="b"/>
              <a:pathLst>
                <a:path w="3809" h="705485">
                  <a:moveTo>
                    <a:pt x="3602" y="634730"/>
                  </a:moveTo>
                  <a:lnTo>
                    <a:pt x="3602" y="702178"/>
                  </a:lnTo>
                </a:path>
                <a:path w="3809" h="705485">
                  <a:moveTo>
                    <a:pt x="0" y="705072"/>
                  </a:moveTo>
                  <a:lnTo>
                    <a:pt x="0" y="634730"/>
                  </a:lnTo>
                </a:path>
                <a:path w="3809" h="705485">
                  <a:moveTo>
                    <a:pt x="3602" y="501910"/>
                  </a:moveTo>
                  <a:lnTo>
                    <a:pt x="3602" y="634730"/>
                  </a:lnTo>
                </a:path>
                <a:path w="3809" h="705485">
                  <a:moveTo>
                    <a:pt x="0" y="634730"/>
                  </a:moveTo>
                  <a:lnTo>
                    <a:pt x="0" y="474042"/>
                  </a:lnTo>
                </a:path>
                <a:path w="3809" h="705485">
                  <a:moveTo>
                    <a:pt x="3602" y="534"/>
                  </a:moveTo>
                  <a:lnTo>
                    <a:pt x="3602" y="27881"/>
                  </a:lnTo>
                </a:path>
                <a:path w="3809" h="705485">
                  <a:moveTo>
                    <a:pt x="3602" y="214555"/>
                  </a:moveTo>
                  <a:lnTo>
                    <a:pt x="3602" y="414926"/>
                  </a:lnTo>
                </a:path>
                <a:path w="3809" h="705485">
                  <a:moveTo>
                    <a:pt x="0" y="424387"/>
                  </a:moveTo>
                  <a:lnTo>
                    <a:pt x="0" y="217462"/>
                  </a:lnTo>
                </a:path>
                <a:path w="3809" h="705485">
                  <a:moveTo>
                    <a:pt x="0" y="27413"/>
                  </a:moveTo>
                  <a:lnTo>
                    <a:pt x="0" y="0"/>
                  </a:lnTo>
                </a:path>
              </a:pathLst>
            </a:custGeom>
            <a:ln w="3175">
              <a:solidFill>
                <a:srgbClr val="68686B"/>
              </a:solidFill>
            </a:ln>
          </p:spPr>
          <p:txBody>
            <a:bodyPr wrap="square" lIns="0" tIns="0" rIns="0" bIns="0" rtlCol="0"/>
            <a:lstStyle/>
            <a:p>
              <a:endParaRPr lang="fr-FR" noProof="0" dirty="0"/>
            </a:p>
          </p:txBody>
        </p:sp>
        <p:sp>
          <p:nvSpPr>
            <p:cNvPr id="8268" name="object 8268"/>
            <p:cNvSpPr/>
            <p:nvPr/>
          </p:nvSpPr>
          <p:spPr>
            <a:xfrm>
              <a:off x="9354566" y="5415521"/>
              <a:ext cx="1905" cy="701675"/>
            </a:xfrm>
            <a:custGeom>
              <a:avLst/>
              <a:gdLst/>
              <a:ahLst/>
              <a:cxnLst/>
              <a:rect l="l" t="t" r="r" b="b"/>
              <a:pathLst>
                <a:path w="1904" h="701675">
                  <a:moveTo>
                    <a:pt x="1676" y="514565"/>
                  </a:moveTo>
                  <a:lnTo>
                    <a:pt x="0" y="501434"/>
                  </a:lnTo>
                  <a:lnTo>
                    <a:pt x="0" y="701395"/>
                  </a:lnTo>
                  <a:lnTo>
                    <a:pt x="1676" y="700049"/>
                  </a:lnTo>
                  <a:lnTo>
                    <a:pt x="1676" y="514565"/>
                  </a:lnTo>
                  <a:close/>
                </a:path>
                <a:path w="1904" h="701675">
                  <a:moveTo>
                    <a:pt x="1676" y="212420"/>
                  </a:moveTo>
                  <a:lnTo>
                    <a:pt x="0" y="213766"/>
                  </a:lnTo>
                  <a:lnTo>
                    <a:pt x="0" y="414147"/>
                  </a:lnTo>
                  <a:lnTo>
                    <a:pt x="1676" y="409727"/>
                  </a:lnTo>
                  <a:lnTo>
                    <a:pt x="1676" y="212420"/>
                  </a:lnTo>
                  <a:close/>
                </a:path>
                <a:path w="1904" h="701675">
                  <a:moveTo>
                    <a:pt x="1676" y="0"/>
                  </a:moveTo>
                  <a:lnTo>
                    <a:pt x="0" y="0"/>
                  </a:lnTo>
                  <a:lnTo>
                    <a:pt x="0" y="27101"/>
                  </a:lnTo>
                  <a:lnTo>
                    <a:pt x="1676" y="27101"/>
                  </a:lnTo>
                  <a:lnTo>
                    <a:pt x="1676" y="0"/>
                  </a:lnTo>
                  <a:close/>
                </a:path>
              </a:pathLst>
            </a:custGeom>
            <a:solidFill>
              <a:srgbClr val="68686B"/>
            </a:solidFill>
          </p:spPr>
          <p:txBody>
            <a:bodyPr wrap="square" lIns="0" tIns="0" rIns="0" bIns="0" rtlCol="0"/>
            <a:lstStyle/>
            <a:p>
              <a:endParaRPr lang="fr-FR" noProof="0" dirty="0"/>
            </a:p>
          </p:txBody>
        </p:sp>
        <p:sp>
          <p:nvSpPr>
            <p:cNvPr id="8269" name="object 8269"/>
            <p:cNvSpPr/>
            <p:nvPr/>
          </p:nvSpPr>
          <p:spPr>
            <a:xfrm>
              <a:off x="9354569" y="5415266"/>
              <a:ext cx="1905" cy="701675"/>
            </a:xfrm>
            <a:custGeom>
              <a:avLst/>
              <a:gdLst/>
              <a:ahLst/>
              <a:cxnLst/>
              <a:rect l="l" t="t" r="r" b="b"/>
              <a:pathLst>
                <a:path w="1904" h="701675">
                  <a:moveTo>
                    <a:pt x="1681" y="634195"/>
                  </a:moveTo>
                  <a:lnTo>
                    <a:pt x="1681" y="700293"/>
                  </a:lnTo>
                </a:path>
                <a:path w="1904" h="701675">
                  <a:moveTo>
                    <a:pt x="0" y="701643"/>
                  </a:moveTo>
                  <a:lnTo>
                    <a:pt x="0" y="634195"/>
                  </a:lnTo>
                </a:path>
                <a:path w="1904" h="701675">
                  <a:moveTo>
                    <a:pt x="1681" y="514815"/>
                  </a:moveTo>
                  <a:lnTo>
                    <a:pt x="1681" y="634195"/>
                  </a:lnTo>
                </a:path>
                <a:path w="1904" h="701675">
                  <a:moveTo>
                    <a:pt x="0" y="634195"/>
                  </a:moveTo>
                  <a:lnTo>
                    <a:pt x="0" y="501685"/>
                  </a:lnTo>
                </a:path>
                <a:path w="1904" h="701675">
                  <a:moveTo>
                    <a:pt x="1681" y="249"/>
                  </a:moveTo>
                  <a:lnTo>
                    <a:pt x="1681" y="27564"/>
                  </a:lnTo>
                </a:path>
                <a:path w="1904" h="701675">
                  <a:moveTo>
                    <a:pt x="1681" y="212663"/>
                  </a:moveTo>
                  <a:lnTo>
                    <a:pt x="1681" y="409976"/>
                  </a:lnTo>
                </a:path>
                <a:path w="1904" h="701675">
                  <a:moveTo>
                    <a:pt x="0" y="414391"/>
                  </a:moveTo>
                  <a:lnTo>
                    <a:pt x="0" y="214020"/>
                  </a:lnTo>
                </a:path>
                <a:path w="1904" h="701675">
                  <a:moveTo>
                    <a:pt x="0" y="27346"/>
                  </a:moveTo>
                  <a:lnTo>
                    <a:pt x="0" y="0"/>
                  </a:lnTo>
                </a:path>
              </a:pathLst>
            </a:custGeom>
            <a:ln w="3175">
              <a:solidFill>
                <a:srgbClr val="68686B"/>
              </a:solidFill>
            </a:ln>
          </p:spPr>
          <p:txBody>
            <a:bodyPr wrap="square" lIns="0" tIns="0" rIns="0" bIns="0" rtlCol="0"/>
            <a:lstStyle/>
            <a:p>
              <a:endParaRPr lang="fr-FR" noProof="0" dirty="0"/>
            </a:p>
          </p:txBody>
        </p:sp>
        <p:sp>
          <p:nvSpPr>
            <p:cNvPr id="8270" name="object 8270"/>
            <p:cNvSpPr/>
            <p:nvPr/>
          </p:nvSpPr>
          <p:spPr>
            <a:xfrm>
              <a:off x="9356242" y="5415521"/>
              <a:ext cx="3810" cy="700405"/>
            </a:xfrm>
            <a:custGeom>
              <a:avLst/>
              <a:gdLst/>
              <a:ahLst/>
              <a:cxnLst/>
              <a:rect l="l" t="t" r="r" b="b"/>
              <a:pathLst>
                <a:path w="3809" h="700404">
                  <a:moveTo>
                    <a:pt x="3606" y="553935"/>
                  </a:moveTo>
                  <a:lnTo>
                    <a:pt x="0" y="514565"/>
                  </a:lnTo>
                  <a:lnTo>
                    <a:pt x="0" y="700049"/>
                  </a:lnTo>
                  <a:lnTo>
                    <a:pt x="3606" y="697153"/>
                  </a:lnTo>
                  <a:lnTo>
                    <a:pt x="3606" y="553935"/>
                  </a:lnTo>
                  <a:close/>
                </a:path>
                <a:path w="3809" h="700404">
                  <a:moveTo>
                    <a:pt x="3606" y="209511"/>
                  </a:moveTo>
                  <a:lnTo>
                    <a:pt x="0" y="212420"/>
                  </a:lnTo>
                  <a:lnTo>
                    <a:pt x="0" y="409727"/>
                  </a:lnTo>
                  <a:lnTo>
                    <a:pt x="3606" y="400265"/>
                  </a:lnTo>
                  <a:lnTo>
                    <a:pt x="3606" y="209511"/>
                  </a:lnTo>
                  <a:close/>
                </a:path>
                <a:path w="3809" h="700404">
                  <a:moveTo>
                    <a:pt x="3606" y="533"/>
                  </a:moveTo>
                  <a:lnTo>
                    <a:pt x="0" y="0"/>
                  </a:lnTo>
                  <a:lnTo>
                    <a:pt x="0" y="27317"/>
                  </a:lnTo>
                  <a:lnTo>
                    <a:pt x="3606" y="27787"/>
                  </a:lnTo>
                  <a:lnTo>
                    <a:pt x="3606" y="533"/>
                  </a:lnTo>
                  <a:close/>
                </a:path>
              </a:pathLst>
            </a:custGeom>
            <a:solidFill>
              <a:srgbClr val="68686B"/>
            </a:solidFill>
          </p:spPr>
          <p:txBody>
            <a:bodyPr wrap="square" lIns="0" tIns="0" rIns="0" bIns="0" rtlCol="0"/>
            <a:lstStyle/>
            <a:p>
              <a:endParaRPr lang="fr-FR" noProof="0" dirty="0"/>
            </a:p>
          </p:txBody>
        </p:sp>
        <p:sp>
          <p:nvSpPr>
            <p:cNvPr id="8271" name="object 8271"/>
            <p:cNvSpPr/>
            <p:nvPr/>
          </p:nvSpPr>
          <p:spPr>
            <a:xfrm>
              <a:off x="9356250" y="5415516"/>
              <a:ext cx="3810" cy="700405"/>
            </a:xfrm>
            <a:custGeom>
              <a:avLst/>
              <a:gdLst/>
              <a:ahLst/>
              <a:cxnLst/>
              <a:rect l="l" t="t" r="r" b="b"/>
              <a:pathLst>
                <a:path w="3809" h="700404">
                  <a:moveTo>
                    <a:pt x="3602" y="633945"/>
                  </a:moveTo>
                  <a:lnTo>
                    <a:pt x="3602" y="697150"/>
                  </a:lnTo>
                </a:path>
                <a:path w="3809" h="700404">
                  <a:moveTo>
                    <a:pt x="0" y="700044"/>
                  </a:moveTo>
                  <a:lnTo>
                    <a:pt x="0" y="633945"/>
                  </a:lnTo>
                </a:path>
                <a:path w="3809" h="700404">
                  <a:moveTo>
                    <a:pt x="3602" y="553935"/>
                  </a:moveTo>
                  <a:lnTo>
                    <a:pt x="3602" y="633945"/>
                  </a:lnTo>
                </a:path>
                <a:path w="3809" h="700404">
                  <a:moveTo>
                    <a:pt x="0" y="633945"/>
                  </a:moveTo>
                  <a:lnTo>
                    <a:pt x="0" y="514565"/>
                  </a:lnTo>
                </a:path>
                <a:path w="3809" h="700404">
                  <a:moveTo>
                    <a:pt x="3602" y="534"/>
                  </a:moveTo>
                  <a:lnTo>
                    <a:pt x="3602" y="27783"/>
                  </a:lnTo>
                </a:path>
                <a:path w="3809" h="700404">
                  <a:moveTo>
                    <a:pt x="3602" y="209506"/>
                  </a:moveTo>
                  <a:lnTo>
                    <a:pt x="3602" y="400265"/>
                  </a:lnTo>
                </a:path>
                <a:path w="3809" h="700404">
                  <a:moveTo>
                    <a:pt x="0" y="409727"/>
                  </a:moveTo>
                  <a:lnTo>
                    <a:pt x="0" y="212414"/>
                  </a:lnTo>
                </a:path>
                <a:path w="3809" h="700404">
                  <a:moveTo>
                    <a:pt x="0" y="27315"/>
                  </a:moveTo>
                  <a:lnTo>
                    <a:pt x="0" y="0"/>
                  </a:lnTo>
                </a:path>
              </a:pathLst>
            </a:custGeom>
            <a:ln w="3175">
              <a:solidFill>
                <a:srgbClr val="68686B"/>
              </a:solidFill>
            </a:ln>
          </p:spPr>
          <p:txBody>
            <a:bodyPr wrap="square" lIns="0" tIns="0" rIns="0" bIns="0" rtlCol="0"/>
            <a:lstStyle/>
            <a:p>
              <a:endParaRPr lang="fr-FR" noProof="0" dirty="0"/>
            </a:p>
          </p:txBody>
        </p:sp>
        <p:sp>
          <p:nvSpPr>
            <p:cNvPr id="8272" name="object 8272"/>
            <p:cNvSpPr/>
            <p:nvPr/>
          </p:nvSpPr>
          <p:spPr>
            <a:xfrm>
              <a:off x="9359849" y="5416054"/>
              <a:ext cx="3810" cy="697230"/>
            </a:xfrm>
            <a:custGeom>
              <a:avLst/>
              <a:gdLst/>
              <a:ahLst/>
              <a:cxnLst/>
              <a:rect l="l" t="t" r="r" b="b"/>
              <a:pathLst>
                <a:path w="3809" h="697229">
                  <a:moveTo>
                    <a:pt x="3606" y="548271"/>
                  </a:moveTo>
                  <a:lnTo>
                    <a:pt x="0" y="553402"/>
                  </a:lnTo>
                  <a:lnTo>
                    <a:pt x="0" y="696620"/>
                  </a:lnTo>
                  <a:lnTo>
                    <a:pt x="3606" y="693724"/>
                  </a:lnTo>
                  <a:lnTo>
                    <a:pt x="3606" y="548271"/>
                  </a:lnTo>
                  <a:close/>
                </a:path>
                <a:path w="3809" h="697229">
                  <a:moveTo>
                    <a:pt x="3606" y="206070"/>
                  </a:moveTo>
                  <a:lnTo>
                    <a:pt x="0" y="208978"/>
                  </a:lnTo>
                  <a:lnTo>
                    <a:pt x="0" y="399732"/>
                  </a:lnTo>
                  <a:lnTo>
                    <a:pt x="3606" y="403898"/>
                  </a:lnTo>
                  <a:lnTo>
                    <a:pt x="3606" y="206070"/>
                  </a:lnTo>
                  <a:close/>
                </a:path>
                <a:path w="3809" h="697229">
                  <a:moveTo>
                    <a:pt x="3606" y="533"/>
                  </a:moveTo>
                  <a:lnTo>
                    <a:pt x="0" y="0"/>
                  </a:lnTo>
                  <a:lnTo>
                    <a:pt x="0" y="27254"/>
                  </a:lnTo>
                  <a:lnTo>
                    <a:pt x="3606" y="27254"/>
                  </a:lnTo>
                  <a:lnTo>
                    <a:pt x="3606" y="533"/>
                  </a:lnTo>
                  <a:close/>
                </a:path>
              </a:pathLst>
            </a:custGeom>
            <a:solidFill>
              <a:srgbClr val="67686B"/>
            </a:solidFill>
          </p:spPr>
          <p:txBody>
            <a:bodyPr wrap="square" lIns="0" tIns="0" rIns="0" bIns="0" rtlCol="0"/>
            <a:lstStyle/>
            <a:p>
              <a:endParaRPr lang="fr-FR" noProof="0" dirty="0"/>
            </a:p>
          </p:txBody>
        </p:sp>
        <p:sp>
          <p:nvSpPr>
            <p:cNvPr id="8273" name="object 8273"/>
            <p:cNvSpPr/>
            <p:nvPr/>
          </p:nvSpPr>
          <p:spPr>
            <a:xfrm>
              <a:off x="9359853" y="5416051"/>
              <a:ext cx="3810" cy="697230"/>
            </a:xfrm>
            <a:custGeom>
              <a:avLst/>
              <a:gdLst/>
              <a:ahLst/>
              <a:cxnLst/>
              <a:rect l="l" t="t" r="r" b="b"/>
              <a:pathLst>
                <a:path w="3809" h="697229">
                  <a:moveTo>
                    <a:pt x="3602" y="633410"/>
                  </a:moveTo>
                  <a:lnTo>
                    <a:pt x="3602" y="693722"/>
                  </a:lnTo>
                </a:path>
                <a:path w="3809" h="697229">
                  <a:moveTo>
                    <a:pt x="0" y="696615"/>
                  </a:moveTo>
                  <a:lnTo>
                    <a:pt x="0" y="633410"/>
                  </a:lnTo>
                </a:path>
                <a:path w="3809" h="697229">
                  <a:moveTo>
                    <a:pt x="3602" y="553400"/>
                  </a:moveTo>
                  <a:lnTo>
                    <a:pt x="3602" y="633410"/>
                  </a:lnTo>
                </a:path>
                <a:path w="3809" h="697229">
                  <a:moveTo>
                    <a:pt x="0" y="633410"/>
                  </a:moveTo>
                  <a:lnTo>
                    <a:pt x="0" y="553400"/>
                  </a:lnTo>
                </a:path>
                <a:path w="3809" h="697229">
                  <a:moveTo>
                    <a:pt x="3602" y="399730"/>
                  </a:moveTo>
                  <a:lnTo>
                    <a:pt x="3602" y="403899"/>
                  </a:lnTo>
                </a:path>
                <a:path w="3809" h="697229">
                  <a:moveTo>
                    <a:pt x="3602" y="548269"/>
                  </a:moveTo>
                  <a:lnTo>
                    <a:pt x="3602" y="553400"/>
                  </a:lnTo>
                </a:path>
                <a:path w="3809" h="697229">
                  <a:moveTo>
                    <a:pt x="3602" y="534"/>
                  </a:moveTo>
                  <a:lnTo>
                    <a:pt x="3602" y="27736"/>
                  </a:lnTo>
                </a:path>
                <a:path w="3809" h="697229">
                  <a:moveTo>
                    <a:pt x="3602" y="206064"/>
                  </a:moveTo>
                  <a:lnTo>
                    <a:pt x="3602" y="399730"/>
                  </a:lnTo>
                </a:path>
                <a:path w="3809" h="697229">
                  <a:moveTo>
                    <a:pt x="0" y="399730"/>
                  </a:moveTo>
                  <a:lnTo>
                    <a:pt x="0" y="208971"/>
                  </a:lnTo>
                </a:path>
                <a:path w="3809" h="697229">
                  <a:moveTo>
                    <a:pt x="0" y="27248"/>
                  </a:moveTo>
                  <a:lnTo>
                    <a:pt x="0" y="0"/>
                  </a:lnTo>
                </a:path>
              </a:pathLst>
            </a:custGeom>
            <a:ln w="3175">
              <a:solidFill>
                <a:srgbClr val="67686B"/>
              </a:solidFill>
            </a:ln>
          </p:spPr>
          <p:txBody>
            <a:bodyPr wrap="square" lIns="0" tIns="0" rIns="0" bIns="0" rtlCol="0"/>
            <a:lstStyle/>
            <a:p>
              <a:endParaRPr lang="fr-FR" noProof="0" dirty="0"/>
            </a:p>
          </p:txBody>
        </p:sp>
        <p:sp>
          <p:nvSpPr>
            <p:cNvPr id="8274" name="object 8274"/>
            <p:cNvSpPr/>
            <p:nvPr/>
          </p:nvSpPr>
          <p:spPr>
            <a:xfrm>
              <a:off x="9363456" y="5416880"/>
              <a:ext cx="2540" cy="693420"/>
            </a:xfrm>
            <a:custGeom>
              <a:avLst/>
              <a:gdLst/>
              <a:ahLst/>
              <a:cxnLst/>
              <a:rect l="l" t="t" r="r" b="b"/>
              <a:pathLst>
                <a:path w="2540" h="693420">
                  <a:moveTo>
                    <a:pt x="1917" y="544715"/>
                  </a:moveTo>
                  <a:lnTo>
                    <a:pt x="0" y="547446"/>
                  </a:lnTo>
                  <a:lnTo>
                    <a:pt x="0" y="692899"/>
                  </a:lnTo>
                  <a:lnTo>
                    <a:pt x="1917" y="691362"/>
                  </a:lnTo>
                  <a:lnTo>
                    <a:pt x="1917" y="544715"/>
                  </a:lnTo>
                  <a:close/>
                </a:path>
                <a:path w="2540" h="693420">
                  <a:moveTo>
                    <a:pt x="1917" y="203695"/>
                  </a:moveTo>
                  <a:lnTo>
                    <a:pt x="0" y="205244"/>
                  </a:lnTo>
                  <a:lnTo>
                    <a:pt x="0" y="403072"/>
                  </a:lnTo>
                  <a:lnTo>
                    <a:pt x="1917" y="405295"/>
                  </a:lnTo>
                  <a:lnTo>
                    <a:pt x="1917" y="203695"/>
                  </a:lnTo>
                  <a:close/>
                </a:path>
                <a:path w="2540" h="693420">
                  <a:moveTo>
                    <a:pt x="1917" y="0"/>
                  </a:moveTo>
                  <a:lnTo>
                    <a:pt x="0" y="0"/>
                  </a:lnTo>
                  <a:lnTo>
                    <a:pt x="0" y="26911"/>
                  </a:lnTo>
                  <a:lnTo>
                    <a:pt x="1917" y="26911"/>
                  </a:lnTo>
                  <a:lnTo>
                    <a:pt x="1917" y="0"/>
                  </a:lnTo>
                  <a:close/>
                </a:path>
              </a:pathLst>
            </a:custGeom>
            <a:solidFill>
              <a:srgbClr val="67686B"/>
            </a:solidFill>
          </p:spPr>
          <p:txBody>
            <a:bodyPr wrap="square" lIns="0" tIns="0" rIns="0" bIns="0" rtlCol="0"/>
            <a:lstStyle/>
            <a:p>
              <a:endParaRPr lang="fr-FR" noProof="0" dirty="0"/>
            </a:p>
          </p:txBody>
        </p:sp>
        <p:sp>
          <p:nvSpPr>
            <p:cNvPr id="8275" name="object 8275"/>
            <p:cNvSpPr/>
            <p:nvPr/>
          </p:nvSpPr>
          <p:spPr>
            <a:xfrm>
              <a:off x="9363456" y="5416586"/>
              <a:ext cx="2540" cy="693420"/>
            </a:xfrm>
            <a:custGeom>
              <a:avLst/>
              <a:gdLst/>
              <a:ahLst/>
              <a:cxnLst/>
              <a:rect l="l" t="t" r="r" b="b"/>
              <a:pathLst>
                <a:path w="2540" h="693420">
                  <a:moveTo>
                    <a:pt x="1921" y="632875"/>
                  </a:moveTo>
                  <a:lnTo>
                    <a:pt x="1921" y="691644"/>
                  </a:lnTo>
                </a:path>
                <a:path w="2540" h="693420">
                  <a:moveTo>
                    <a:pt x="0" y="693187"/>
                  </a:moveTo>
                  <a:lnTo>
                    <a:pt x="0" y="632875"/>
                  </a:lnTo>
                </a:path>
                <a:path w="2540" h="693420">
                  <a:moveTo>
                    <a:pt x="1921" y="552865"/>
                  </a:moveTo>
                  <a:lnTo>
                    <a:pt x="1921" y="632875"/>
                  </a:lnTo>
                </a:path>
                <a:path w="2540" h="693420">
                  <a:moveTo>
                    <a:pt x="0" y="632875"/>
                  </a:moveTo>
                  <a:lnTo>
                    <a:pt x="0" y="552865"/>
                  </a:lnTo>
                </a:path>
                <a:path w="2540" h="693420">
                  <a:moveTo>
                    <a:pt x="1921" y="399195"/>
                  </a:moveTo>
                  <a:lnTo>
                    <a:pt x="1921" y="405587"/>
                  </a:lnTo>
                </a:path>
                <a:path w="2540" h="693420">
                  <a:moveTo>
                    <a:pt x="1921" y="544997"/>
                  </a:moveTo>
                  <a:lnTo>
                    <a:pt x="1921" y="552865"/>
                  </a:lnTo>
                </a:path>
                <a:path w="2540" h="693420">
                  <a:moveTo>
                    <a:pt x="0" y="552865"/>
                  </a:moveTo>
                  <a:lnTo>
                    <a:pt x="0" y="547734"/>
                  </a:lnTo>
                </a:path>
                <a:path w="2540" h="693420">
                  <a:moveTo>
                    <a:pt x="0" y="403364"/>
                  </a:moveTo>
                  <a:lnTo>
                    <a:pt x="0" y="399195"/>
                  </a:lnTo>
                </a:path>
                <a:path w="2540" h="693420">
                  <a:moveTo>
                    <a:pt x="1921" y="285"/>
                  </a:moveTo>
                  <a:lnTo>
                    <a:pt x="1921" y="27502"/>
                  </a:lnTo>
                </a:path>
                <a:path w="2540" h="693420">
                  <a:moveTo>
                    <a:pt x="1921" y="203979"/>
                  </a:moveTo>
                  <a:lnTo>
                    <a:pt x="1921" y="399195"/>
                  </a:lnTo>
                </a:path>
                <a:path w="2540" h="693420">
                  <a:moveTo>
                    <a:pt x="0" y="399195"/>
                  </a:moveTo>
                  <a:lnTo>
                    <a:pt x="0" y="205529"/>
                  </a:lnTo>
                </a:path>
                <a:path w="2540" h="693420">
                  <a:moveTo>
                    <a:pt x="0" y="27201"/>
                  </a:moveTo>
                  <a:lnTo>
                    <a:pt x="0" y="0"/>
                  </a:lnTo>
                </a:path>
              </a:pathLst>
            </a:custGeom>
            <a:ln w="3175">
              <a:solidFill>
                <a:srgbClr val="67686B"/>
              </a:solidFill>
            </a:ln>
          </p:spPr>
          <p:txBody>
            <a:bodyPr wrap="square" lIns="0" tIns="0" rIns="0" bIns="0" rtlCol="0"/>
            <a:lstStyle/>
            <a:p>
              <a:endParaRPr lang="fr-FR" noProof="0" dirty="0"/>
            </a:p>
          </p:txBody>
        </p:sp>
        <p:sp>
          <p:nvSpPr>
            <p:cNvPr id="8276" name="object 8276"/>
            <p:cNvSpPr/>
            <p:nvPr/>
          </p:nvSpPr>
          <p:spPr>
            <a:xfrm>
              <a:off x="9365374" y="5416880"/>
              <a:ext cx="3810" cy="691515"/>
            </a:xfrm>
            <a:custGeom>
              <a:avLst/>
              <a:gdLst/>
              <a:ahLst/>
              <a:cxnLst/>
              <a:rect l="l" t="t" r="r" b="b"/>
              <a:pathLst>
                <a:path w="3809" h="691514">
                  <a:moveTo>
                    <a:pt x="3606" y="539584"/>
                  </a:moveTo>
                  <a:lnTo>
                    <a:pt x="0" y="544715"/>
                  </a:lnTo>
                  <a:lnTo>
                    <a:pt x="0" y="691362"/>
                  </a:lnTo>
                  <a:lnTo>
                    <a:pt x="3606" y="688467"/>
                  </a:lnTo>
                  <a:lnTo>
                    <a:pt x="3606" y="539584"/>
                  </a:lnTo>
                  <a:close/>
                </a:path>
                <a:path w="3809" h="691514">
                  <a:moveTo>
                    <a:pt x="3606" y="200787"/>
                  </a:moveTo>
                  <a:lnTo>
                    <a:pt x="0" y="203695"/>
                  </a:lnTo>
                  <a:lnTo>
                    <a:pt x="0" y="405295"/>
                  </a:lnTo>
                  <a:lnTo>
                    <a:pt x="3606" y="409473"/>
                  </a:lnTo>
                  <a:lnTo>
                    <a:pt x="3606" y="200787"/>
                  </a:lnTo>
                  <a:close/>
                </a:path>
                <a:path w="3809" h="691514">
                  <a:moveTo>
                    <a:pt x="3606" y="533"/>
                  </a:moveTo>
                  <a:lnTo>
                    <a:pt x="0" y="0"/>
                  </a:lnTo>
                  <a:lnTo>
                    <a:pt x="0" y="27216"/>
                  </a:lnTo>
                  <a:lnTo>
                    <a:pt x="3606" y="27774"/>
                  </a:lnTo>
                  <a:lnTo>
                    <a:pt x="3606" y="533"/>
                  </a:lnTo>
                  <a:close/>
                </a:path>
              </a:pathLst>
            </a:custGeom>
            <a:solidFill>
              <a:srgbClr val="67686B"/>
            </a:solidFill>
          </p:spPr>
          <p:txBody>
            <a:bodyPr wrap="square" lIns="0" tIns="0" rIns="0" bIns="0" rtlCol="0"/>
            <a:lstStyle/>
            <a:p>
              <a:endParaRPr lang="fr-FR" noProof="0" dirty="0"/>
            </a:p>
          </p:txBody>
        </p:sp>
        <p:sp>
          <p:nvSpPr>
            <p:cNvPr id="8277" name="object 8277"/>
            <p:cNvSpPr/>
            <p:nvPr/>
          </p:nvSpPr>
          <p:spPr>
            <a:xfrm>
              <a:off x="9365377" y="5416871"/>
              <a:ext cx="3810" cy="691515"/>
            </a:xfrm>
            <a:custGeom>
              <a:avLst/>
              <a:gdLst/>
              <a:ahLst/>
              <a:cxnLst/>
              <a:rect l="l" t="t" r="r" b="b"/>
              <a:pathLst>
                <a:path w="3809" h="691514">
                  <a:moveTo>
                    <a:pt x="3602" y="632590"/>
                  </a:moveTo>
                  <a:lnTo>
                    <a:pt x="3602" y="688465"/>
                  </a:lnTo>
                </a:path>
                <a:path w="3809" h="691514">
                  <a:moveTo>
                    <a:pt x="0" y="691358"/>
                  </a:moveTo>
                  <a:lnTo>
                    <a:pt x="0" y="632590"/>
                  </a:lnTo>
                </a:path>
                <a:path w="3809" h="691514">
                  <a:moveTo>
                    <a:pt x="3602" y="552580"/>
                  </a:moveTo>
                  <a:lnTo>
                    <a:pt x="3602" y="632590"/>
                  </a:lnTo>
                </a:path>
                <a:path w="3809" h="691514">
                  <a:moveTo>
                    <a:pt x="0" y="632590"/>
                  </a:moveTo>
                  <a:lnTo>
                    <a:pt x="0" y="552580"/>
                  </a:lnTo>
                </a:path>
                <a:path w="3809" h="691514">
                  <a:moveTo>
                    <a:pt x="3602" y="398910"/>
                  </a:moveTo>
                  <a:lnTo>
                    <a:pt x="3602" y="409470"/>
                  </a:lnTo>
                </a:path>
                <a:path w="3809" h="691514">
                  <a:moveTo>
                    <a:pt x="3602" y="539581"/>
                  </a:moveTo>
                  <a:lnTo>
                    <a:pt x="3602" y="552580"/>
                  </a:lnTo>
                </a:path>
                <a:path w="3809" h="691514">
                  <a:moveTo>
                    <a:pt x="0" y="552580"/>
                  </a:moveTo>
                  <a:lnTo>
                    <a:pt x="0" y="544712"/>
                  </a:lnTo>
                </a:path>
                <a:path w="3809" h="691514">
                  <a:moveTo>
                    <a:pt x="0" y="405301"/>
                  </a:moveTo>
                  <a:lnTo>
                    <a:pt x="0" y="398910"/>
                  </a:lnTo>
                </a:path>
                <a:path w="3809" h="691514">
                  <a:moveTo>
                    <a:pt x="3602" y="534"/>
                  </a:moveTo>
                  <a:lnTo>
                    <a:pt x="3602" y="27782"/>
                  </a:lnTo>
                </a:path>
                <a:path w="3809" h="691514">
                  <a:moveTo>
                    <a:pt x="3602" y="200786"/>
                  </a:moveTo>
                  <a:lnTo>
                    <a:pt x="3602" y="398910"/>
                  </a:lnTo>
                </a:path>
                <a:path w="3809" h="691514">
                  <a:moveTo>
                    <a:pt x="0" y="398910"/>
                  </a:moveTo>
                  <a:lnTo>
                    <a:pt x="0" y="203694"/>
                  </a:lnTo>
                </a:path>
                <a:path w="3809" h="691514">
                  <a:moveTo>
                    <a:pt x="0" y="27217"/>
                  </a:moveTo>
                  <a:lnTo>
                    <a:pt x="0" y="0"/>
                  </a:lnTo>
                </a:path>
              </a:pathLst>
            </a:custGeom>
            <a:ln w="3175">
              <a:solidFill>
                <a:srgbClr val="67686B"/>
              </a:solidFill>
            </a:ln>
          </p:spPr>
          <p:txBody>
            <a:bodyPr wrap="square" lIns="0" tIns="0" rIns="0" bIns="0" rtlCol="0"/>
            <a:lstStyle/>
            <a:p>
              <a:endParaRPr lang="fr-FR" noProof="0" dirty="0"/>
            </a:p>
          </p:txBody>
        </p:sp>
        <p:sp>
          <p:nvSpPr>
            <p:cNvPr id="8278" name="object 8278"/>
            <p:cNvSpPr/>
            <p:nvPr/>
          </p:nvSpPr>
          <p:spPr>
            <a:xfrm>
              <a:off x="9368980" y="5417413"/>
              <a:ext cx="3810" cy="688340"/>
            </a:xfrm>
            <a:custGeom>
              <a:avLst/>
              <a:gdLst/>
              <a:ahLst/>
              <a:cxnLst/>
              <a:rect l="l" t="t" r="r" b="b"/>
              <a:pathLst>
                <a:path w="3809" h="688339">
                  <a:moveTo>
                    <a:pt x="3594" y="533908"/>
                  </a:moveTo>
                  <a:lnTo>
                    <a:pt x="0" y="539051"/>
                  </a:lnTo>
                  <a:lnTo>
                    <a:pt x="0" y="687933"/>
                  </a:lnTo>
                  <a:lnTo>
                    <a:pt x="3594" y="685038"/>
                  </a:lnTo>
                  <a:lnTo>
                    <a:pt x="3594" y="533908"/>
                  </a:lnTo>
                  <a:close/>
                </a:path>
                <a:path w="3809" h="688339">
                  <a:moveTo>
                    <a:pt x="3594" y="198031"/>
                  </a:moveTo>
                  <a:lnTo>
                    <a:pt x="2082" y="198031"/>
                  </a:lnTo>
                  <a:lnTo>
                    <a:pt x="2082" y="199174"/>
                  </a:lnTo>
                  <a:lnTo>
                    <a:pt x="609" y="199174"/>
                  </a:lnTo>
                  <a:lnTo>
                    <a:pt x="609" y="200329"/>
                  </a:lnTo>
                  <a:lnTo>
                    <a:pt x="0" y="200329"/>
                  </a:lnTo>
                  <a:lnTo>
                    <a:pt x="0" y="408749"/>
                  </a:lnTo>
                  <a:lnTo>
                    <a:pt x="1816" y="408749"/>
                  </a:lnTo>
                  <a:lnTo>
                    <a:pt x="1816" y="413334"/>
                  </a:lnTo>
                  <a:lnTo>
                    <a:pt x="3594" y="413334"/>
                  </a:lnTo>
                  <a:lnTo>
                    <a:pt x="3594" y="408749"/>
                  </a:lnTo>
                  <a:lnTo>
                    <a:pt x="3594" y="200329"/>
                  </a:lnTo>
                  <a:lnTo>
                    <a:pt x="3594" y="199174"/>
                  </a:lnTo>
                  <a:lnTo>
                    <a:pt x="3594" y="198031"/>
                  </a:lnTo>
                  <a:close/>
                </a:path>
                <a:path w="3809" h="688339">
                  <a:moveTo>
                    <a:pt x="3594" y="533"/>
                  </a:moveTo>
                  <a:lnTo>
                    <a:pt x="0" y="0"/>
                  </a:lnTo>
                  <a:lnTo>
                    <a:pt x="0" y="27241"/>
                  </a:lnTo>
                  <a:lnTo>
                    <a:pt x="3594" y="27813"/>
                  </a:lnTo>
                  <a:lnTo>
                    <a:pt x="3594" y="533"/>
                  </a:lnTo>
                  <a:close/>
                </a:path>
              </a:pathLst>
            </a:custGeom>
            <a:solidFill>
              <a:srgbClr val="67686B"/>
            </a:solidFill>
          </p:spPr>
          <p:txBody>
            <a:bodyPr wrap="square" lIns="0" tIns="0" rIns="0" bIns="0" rtlCol="0"/>
            <a:lstStyle/>
            <a:p>
              <a:endParaRPr lang="fr-FR" noProof="0" dirty="0"/>
            </a:p>
          </p:txBody>
        </p:sp>
        <p:sp>
          <p:nvSpPr>
            <p:cNvPr id="8279" name="object 8279"/>
            <p:cNvSpPr/>
            <p:nvPr/>
          </p:nvSpPr>
          <p:spPr>
            <a:xfrm>
              <a:off x="9368980" y="5417406"/>
              <a:ext cx="3810" cy="688340"/>
            </a:xfrm>
            <a:custGeom>
              <a:avLst/>
              <a:gdLst/>
              <a:ahLst/>
              <a:cxnLst/>
              <a:rect l="l" t="t" r="r" b="b"/>
              <a:pathLst>
                <a:path w="3809" h="688339">
                  <a:moveTo>
                    <a:pt x="3602" y="632055"/>
                  </a:moveTo>
                  <a:lnTo>
                    <a:pt x="3602" y="685037"/>
                  </a:lnTo>
                </a:path>
                <a:path w="3809" h="688339">
                  <a:moveTo>
                    <a:pt x="0" y="687930"/>
                  </a:moveTo>
                  <a:lnTo>
                    <a:pt x="0" y="632055"/>
                  </a:lnTo>
                </a:path>
                <a:path w="3809" h="688339">
                  <a:moveTo>
                    <a:pt x="3602" y="552045"/>
                  </a:moveTo>
                  <a:lnTo>
                    <a:pt x="3602" y="632055"/>
                  </a:lnTo>
                </a:path>
                <a:path w="3809" h="688339">
                  <a:moveTo>
                    <a:pt x="0" y="632055"/>
                  </a:moveTo>
                  <a:lnTo>
                    <a:pt x="0" y="552045"/>
                  </a:lnTo>
                </a:path>
                <a:path w="3809" h="688339">
                  <a:moveTo>
                    <a:pt x="3602" y="398375"/>
                  </a:moveTo>
                  <a:lnTo>
                    <a:pt x="3602" y="413103"/>
                  </a:lnTo>
                </a:path>
                <a:path w="3809" h="688339">
                  <a:moveTo>
                    <a:pt x="3602" y="533915"/>
                  </a:moveTo>
                  <a:lnTo>
                    <a:pt x="3602" y="552045"/>
                  </a:lnTo>
                </a:path>
                <a:path w="3809" h="688339">
                  <a:moveTo>
                    <a:pt x="0" y="552045"/>
                  </a:moveTo>
                  <a:lnTo>
                    <a:pt x="0" y="539046"/>
                  </a:lnTo>
                </a:path>
                <a:path w="3809" h="688339">
                  <a:moveTo>
                    <a:pt x="0" y="408935"/>
                  </a:moveTo>
                  <a:lnTo>
                    <a:pt x="0" y="398375"/>
                  </a:lnTo>
                </a:path>
                <a:path w="3809" h="688339">
                  <a:moveTo>
                    <a:pt x="3602" y="534"/>
                  </a:moveTo>
                  <a:lnTo>
                    <a:pt x="3602" y="27812"/>
                  </a:lnTo>
                </a:path>
                <a:path w="3809" h="688339">
                  <a:moveTo>
                    <a:pt x="3602" y="197491"/>
                  </a:moveTo>
                  <a:lnTo>
                    <a:pt x="3602" y="398375"/>
                  </a:lnTo>
                </a:path>
                <a:path w="3809" h="688339">
                  <a:moveTo>
                    <a:pt x="0" y="398375"/>
                  </a:moveTo>
                  <a:lnTo>
                    <a:pt x="0" y="200252"/>
                  </a:lnTo>
                </a:path>
                <a:path w="3809" h="688339">
                  <a:moveTo>
                    <a:pt x="0" y="27247"/>
                  </a:moveTo>
                  <a:lnTo>
                    <a:pt x="0" y="0"/>
                  </a:lnTo>
                </a:path>
              </a:pathLst>
            </a:custGeom>
            <a:ln w="3175">
              <a:solidFill>
                <a:srgbClr val="67686B"/>
              </a:solidFill>
            </a:ln>
          </p:spPr>
          <p:txBody>
            <a:bodyPr wrap="square" lIns="0" tIns="0" rIns="0" bIns="0" rtlCol="0"/>
            <a:lstStyle/>
            <a:p>
              <a:endParaRPr lang="fr-FR" noProof="0" dirty="0"/>
            </a:p>
          </p:txBody>
        </p:sp>
        <p:sp>
          <p:nvSpPr>
            <p:cNvPr id="8280" name="object 8280"/>
            <p:cNvSpPr/>
            <p:nvPr/>
          </p:nvSpPr>
          <p:spPr>
            <a:xfrm>
              <a:off x="9372575" y="5418201"/>
              <a:ext cx="1905" cy="684530"/>
            </a:xfrm>
            <a:custGeom>
              <a:avLst/>
              <a:gdLst/>
              <a:ahLst/>
              <a:cxnLst/>
              <a:rect l="l" t="t" r="r" b="b"/>
              <a:pathLst>
                <a:path w="1904" h="684529">
                  <a:moveTo>
                    <a:pt x="1689" y="530733"/>
                  </a:moveTo>
                  <a:lnTo>
                    <a:pt x="0" y="533120"/>
                  </a:lnTo>
                  <a:lnTo>
                    <a:pt x="0" y="684250"/>
                  </a:lnTo>
                  <a:lnTo>
                    <a:pt x="1689" y="682904"/>
                  </a:lnTo>
                  <a:lnTo>
                    <a:pt x="1689" y="530733"/>
                  </a:lnTo>
                  <a:close/>
                </a:path>
                <a:path w="1904" h="684529">
                  <a:moveTo>
                    <a:pt x="1689" y="195465"/>
                  </a:moveTo>
                  <a:lnTo>
                    <a:pt x="0" y="196697"/>
                  </a:lnTo>
                  <a:lnTo>
                    <a:pt x="0" y="412318"/>
                  </a:lnTo>
                  <a:lnTo>
                    <a:pt x="1689" y="414261"/>
                  </a:lnTo>
                  <a:lnTo>
                    <a:pt x="1689" y="195465"/>
                  </a:lnTo>
                  <a:close/>
                </a:path>
                <a:path w="1904" h="684529">
                  <a:moveTo>
                    <a:pt x="1689" y="0"/>
                  </a:moveTo>
                  <a:lnTo>
                    <a:pt x="0" y="0"/>
                  </a:lnTo>
                  <a:lnTo>
                    <a:pt x="0" y="27025"/>
                  </a:lnTo>
                  <a:lnTo>
                    <a:pt x="1689" y="27025"/>
                  </a:lnTo>
                  <a:lnTo>
                    <a:pt x="1689" y="0"/>
                  </a:lnTo>
                  <a:close/>
                </a:path>
              </a:pathLst>
            </a:custGeom>
            <a:solidFill>
              <a:srgbClr val="67676B"/>
            </a:solidFill>
          </p:spPr>
          <p:txBody>
            <a:bodyPr wrap="square" lIns="0" tIns="0" rIns="0" bIns="0" rtlCol="0"/>
            <a:lstStyle/>
            <a:p>
              <a:endParaRPr lang="fr-FR" noProof="0" dirty="0"/>
            </a:p>
          </p:txBody>
        </p:sp>
        <p:sp>
          <p:nvSpPr>
            <p:cNvPr id="8281" name="object 8281"/>
            <p:cNvSpPr/>
            <p:nvPr/>
          </p:nvSpPr>
          <p:spPr>
            <a:xfrm>
              <a:off x="9372583" y="5417941"/>
              <a:ext cx="1905" cy="684530"/>
            </a:xfrm>
            <a:custGeom>
              <a:avLst/>
              <a:gdLst/>
              <a:ahLst/>
              <a:cxnLst/>
              <a:rect l="l" t="t" r="r" b="b"/>
              <a:pathLst>
                <a:path w="1904" h="684529">
                  <a:moveTo>
                    <a:pt x="1681" y="631520"/>
                  </a:moveTo>
                  <a:lnTo>
                    <a:pt x="1681" y="683151"/>
                  </a:lnTo>
                </a:path>
                <a:path w="1904" h="684529">
                  <a:moveTo>
                    <a:pt x="0" y="684502"/>
                  </a:moveTo>
                  <a:lnTo>
                    <a:pt x="0" y="631520"/>
                  </a:lnTo>
                </a:path>
                <a:path w="1904" h="684529">
                  <a:moveTo>
                    <a:pt x="1681" y="551510"/>
                  </a:moveTo>
                  <a:lnTo>
                    <a:pt x="1681" y="631520"/>
                  </a:lnTo>
                </a:path>
                <a:path w="1904" h="684529">
                  <a:moveTo>
                    <a:pt x="0" y="631520"/>
                  </a:moveTo>
                  <a:lnTo>
                    <a:pt x="0" y="551510"/>
                  </a:lnTo>
                </a:path>
                <a:path w="1904" h="684529">
                  <a:moveTo>
                    <a:pt x="1681" y="397840"/>
                  </a:moveTo>
                  <a:lnTo>
                    <a:pt x="1681" y="414513"/>
                  </a:lnTo>
                </a:path>
                <a:path w="1904" h="684529">
                  <a:moveTo>
                    <a:pt x="1681" y="530985"/>
                  </a:moveTo>
                  <a:lnTo>
                    <a:pt x="1681" y="551510"/>
                  </a:lnTo>
                </a:path>
                <a:path w="1904" h="684529">
                  <a:moveTo>
                    <a:pt x="0" y="551510"/>
                  </a:moveTo>
                  <a:lnTo>
                    <a:pt x="0" y="533380"/>
                  </a:lnTo>
                </a:path>
                <a:path w="1904" h="684529">
                  <a:moveTo>
                    <a:pt x="0" y="412568"/>
                  </a:moveTo>
                  <a:lnTo>
                    <a:pt x="0" y="397840"/>
                  </a:lnTo>
                </a:path>
                <a:path w="1904" h="684529">
                  <a:moveTo>
                    <a:pt x="1681" y="249"/>
                  </a:moveTo>
                  <a:lnTo>
                    <a:pt x="1681" y="27541"/>
                  </a:lnTo>
                </a:path>
                <a:path w="1904" h="684529">
                  <a:moveTo>
                    <a:pt x="1681" y="195720"/>
                  </a:moveTo>
                  <a:lnTo>
                    <a:pt x="1681" y="397840"/>
                  </a:lnTo>
                </a:path>
                <a:path w="1904" h="684529">
                  <a:moveTo>
                    <a:pt x="0" y="397840"/>
                  </a:moveTo>
                  <a:lnTo>
                    <a:pt x="0" y="196956"/>
                  </a:lnTo>
                </a:path>
                <a:path w="1904" h="684529">
                  <a:moveTo>
                    <a:pt x="0" y="27277"/>
                  </a:moveTo>
                  <a:lnTo>
                    <a:pt x="0" y="0"/>
                  </a:lnTo>
                </a:path>
              </a:pathLst>
            </a:custGeom>
            <a:ln w="3175">
              <a:solidFill>
                <a:srgbClr val="67676B"/>
              </a:solidFill>
            </a:ln>
          </p:spPr>
          <p:txBody>
            <a:bodyPr wrap="square" lIns="0" tIns="0" rIns="0" bIns="0" rtlCol="0"/>
            <a:lstStyle/>
            <a:p>
              <a:endParaRPr lang="fr-FR" noProof="0" dirty="0"/>
            </a:p>
          </p:txBody>
        </p:sp>
        <p:sp>
          <p:nvSpPr>
            <p:cNvPr id="8282" name="object 8282"/>
            <p:cNvSpPr/>
            <p:nvPr/>
          </p:nvSpPr>
          <p:spPr>
            <a:xfrm>
              <a:off x="9374264" y="5418201"/>
              <a:ext cx="3810" cy="683260"/>
            </a:xfrm>
            <a:custGeom>
              <a:avLst/>
              <a:gdLst/>
              <a:ahLst/>
              <a:cxnLst/>
              <a:rect l="l" t="t" r="r" b="b"/>
              <a:pathLst>
                <a:path w="3809" h="683260">
                  <a:moveTo>
                    <a:pt x="3594" y="525602"/>
                  </a:moveTo>
                  <a:lnTo>
                    <a:pt x="0" y="530733"/>
                  </a:lnTo>
                  <a:lnTo>
                    <a:pt x="0" y="682904"/>
                  </a:lnTo>
                  <a:lnTo>
                    <a:pt x="3594" y="680008"/>
                  </a:lnTo>
                  <a:lnTo>
                    <a:pt x="3594" y="525602"/>
                  </a:lnTo>
                  <a:close/>
                </a:path>
                <a:path w="3809" h="683260">
                  <a:moveTo>
                    <a:pt x="3594" y="192824"/>
                  </a:moveTo>
                  <a:lnTo>
                    <a:pt x="0" y="195465"/>
                  </a:lnTo>
                  <a:lnTo>
                    <a:pt x="0" y="414261"/>
                  </a:lnTo>
                  <a:lnTo>
                    <a:pt x="3594" y="418426"/>
                  </a:lnTo>
                  <a:lnTo>
                    <a:pt x="3594" y="192824"/>
                  </a:lnTo>
                  <a:close/>
                </a:path>
                <a:path w="3809" h="683260">
                  <a:moveTo>
                    <a:pt x="3594" y="533"/>
                  </a:moveTo>
                  <a:lnTo>
                    <a:pt x="0" y="0"/>
                  </a:lnTo>
                  <a:lnTo>
                    <a:pt x="0" y="27292"/>
                  </a:lnTo>
                  <a:lnTo>
                    <a:pt x="3594" y="27851"/>
                  </a:lnTo>
                  <a:lnTo>
                    <a:pt x="3594" y="533"/>
                  </a:lnTo>
                  <a:close/>
                </a:path>
              </a:pathLst>
            </a:custGeom>
            <a:solidFill>
              <a:srgbClr val="67676B"/>
            </a:solidFill>
          </p:spPr>
          <p:txBody>
            <a:bodyPr wrap="square" lIns="0" tIns="0" rIns="0" bIns="0" rtlCol="0"/>
            <a:lstStyle/>
            <a:p>
              <a:endParaRPr lang="fr-FR" noProof="0" dirty="0"/>
            </a:p>
          </p:txBody>
        </p:sp>
        <p:sp>
          <p:nvSpPr>
            <p:cNvPr id="8283" name="object 8283"/>
            <p:cNvSpPr/>
            <p:nvPr/>
          </p:nvSpPr>
          <p:spPr>
            <a:xfrm>
              <a:off x="9374264" y="5418190"/>
              <a:ext cx="3810" cy="683260"/>
            </a:xfrm>
            <a:custGeom>
              <a:avLst/>
              <a:gdLst/>
              <a:ahLst/>
              <a:cxnLst/>
              <a:rect l="l" t="t" r="r" b="b"/>
              <a:pathLst>
                <a:path w="3809" h="683260">
                  <a:moveTo>
                    <a:pt x="3602" y="631271"/>
                  </a:moveTo>
                  <a:lnTo>
                    <a:pt x="3602" y="680008"/>
                  </a:lnTo>
                </a:path>
                <a:path w="3809" h="683260">
                  <a:moveTo>
                    <a:pt x="0" y="682902"/>
                  </a:moveTo>
                  <a:lnTo>
                    <a:pt x="0" y="631271"/>
                  </a:lnTo>
                </a:path>
                <a:path w="3809" h="683260">
                  <a:moveTo>
                    <a:pt x="3602" y="551261"/>
                  </a:moveTo>
                  <a:lnTo>
                    <a:pt x="3602" y="631271"/>
                  </a:lnTo>
                </a:path>
                <a:path w="3809" h="683260">
                  <a:moveTo>
                    <a:pt x="0" y="631271"/>
                  </a:moveTo>
                  <a:lnTo>
                    <a:pt x="0" y="551261"/>
                  </a:lnTo>
                </a:path>
                <a:path w="3809" h="683260">
                  <a:moveTo>
                    <a:pt x="3602" y="397591"/>
                  </a:moveTo>
                  <a:lnTo>
                    <a:pt x="3602" y="418432"/>
                  </a:lnTo>
                </a:path>
                <a:path w="3809" h="683260">
                  <a:moveTo>
                    <a:pt x="3602" y="525604"/>
                  </a:moveTo>
                  <a:lnTo>
                    <a:pt x="3602" y="551261"/>
                  </a:lnTo>
                </a:path>
                <a:path w="3809" h="683260">
                  <a:moveTo>
                    <a:pt x="0" y="551261"/>
                  </a:moveTo>
                  <a:lnTo>
                    <a:pt x="0" y="530735"/>
                  </a:lnTo>
                </a:path>
                <a:path w="3809" h="683260">
                  <a:moveTo>
                    <a:pt x="0" y="414263"/>
                  </a:moveTo>
                  <a:lnTo>
                    <a:pt x="0" y="397591"/>
                  </a:lnTo>
                </a:path>
                <a:path w="3809" h="683260">
                  <a:moveTo>
                    <a:pt x="3602" y="534"/>
                  </a:moveTo>
                  <a:lnTo>
                    <a:pt x="3602" y="27856"/>
                  </a:lnTo>
                </a:path>
                <a:path w="3809" h="683260">
                  <a:moveTo>
                    <a:pt x="3602" y="192822"/>
                  </a:moveTo>
                  <a:lnTo>
                    <a:pt x="3602" y="397591"/>
                  </a:lnTo>
                </a:path>
                <a:path w="3809" h="683260">
                  <a:moveTo>
                    <a:pt x="0" y="397591"/>
                  </a:moveTo>
                  <a:lnTo>
                    <a:pt x="0" y="195470"/>
                  </a:lnTo>
                </a:path>
                <a:path w="3809" h="683260">
                  <a:moveTo>
                    <a:pt x="0" y="27291"/>
                  </a:moveTo>
                  <a:lnTo>
                    <a:pt x="0" y="0"/>
                  </a:lnTo>
                </a:path>
              </a:pathLst>
            </a:custGeom>
            <a:ln w="3175">
              <a:solidFill>
                <a:srgbClr val="67676B"/>
              </a:solidFill>
            </a:ln>
          </p:spPr>
          <p:txBody>
            <a:bodyPr wrap="square" lIns="0" tIns="0" rIns="0" bIns="0" rtlCol="0"/>
            <a:lstStyle/>
            <a:p>
              <a:endParaRPr lang="fr-FR" noProof="0" dirty="0"/>
            </a:p>
          </p:txBody>
        </p:sp>
        <p:sp>
          <p:nvSpPr>
            <p:cNvPr id="8284" name="object 8284"/>
            <p:cNvSpPr/>
            <p:nvPr/>
          </p:nvSpPr>
          <p:spPr>
            <a:xfrm>
              <a:off x="9377858" y="5418734"/>
              <a:ext cx="3810" cy="680085"/>
            </a:xfrm>
            <a:custGeom>
              <a:avLst/>
              <a:gdLst/>
              <a:ahLst/>
              <a:cxnLst/>
              <a:rect l="l" t="t" r="r" b="b"/>
              <a:pathLst>
                <a:path w="3809" h="680085">
                  <a:moveTo>
                    <a:pt x="3606" y="519938"/>
                  </a:moveTo>
                  <a:lnTo>
                    <a:pt x="0" y="525068"/>
                  </a:lnTo>
                  <a:lnTo>
                    <a:pt x="0" y="679475"/>
                  </a:lnTo>
                  <a:lnTo>
                    <a:pt x="3606" y="676579"/>
                  </a:lnTo>
                  <a:lnTo>
                    <a:pt x="3606" y="519938"/>
                  </a:lnTo>
                  <a:close/>
                </a:path>
                <a:path w="3809" h="680085">
                  <a:moveTo>
                    <a:pt x="3606" y="189636"/>
                  </a:moveTo>
                  <a:lnTo>
                    <a:pt x="0" y="192290"/>
                  </a:lnTo>
                  <a:lnTo>
                    <a:pt x="0" y="417893"/>
                  </a:lnTo>
                  <a:lnTo>
                    <a:pt x="3606" y="422059"/>
                  </a:lnTo>
                  <a:lnTo>
                    <a:pt x="3606" y="189636"/>
                  </a:lnTo>
                  <a:close/>
                </a:path>
                <a:path w="3809" h="680085">
                  <a:moveTo>
                    <a:pt x="3606" y="533"/>
                  </a:moveTo>
                  <a:lnTo>
                    <a:pt x="0" y="0"/>
                  </a:lnTo>
                  <a:lnTo>
                    <a:pt x="0" y="27317"/>
                  </a:lnTo>
                  <a:lnTo>
                    <a:pt x="3606" y="27889"/>
                  </a:lnTo>
                  <a:lnTo>
                    <a:pt x="3606" y="533"/>
                  </a:lnTo>
                  <a:close/>
                </a:path>
              </a:pathLst>
            </a:custGeom>
            <a:solidFill>
              <a:srgbClr val="67676B"/>
            </a:solidFill>
          </p:spPr>
          <p:txBody>
            <a:bodyPr wrap="square" lIns="0" tIns="0" rIns="0" bIns="0" rtlCol="0"/>
            <a:lstStyle/>
            <a:p>
              <a:endParaRPr lang="fr-FR" noProof="0" dirty="0"/>
            </a:p>
          </p:txBody>
        </p:sp>
        <p:sp>
          <p:nvSpPr>
            <p:cNvPr id="8285" name="object 8285"/>
            <p:cNvSpPr/>
            <p:nvPr/>
          </p:nvSpPr>
          <p:spPr>
            <a:xfrm>
              <a:off x="9377867" y="5418725"/>
              <a:ext cx="3810" cy="680085"/>
            </a:xfrm>
            <a:custGeom>
              <a:avLst/>
              <a:gdLst/>
              <a:ahLst/>
              <a:cxnLst/>
              <a:rect l="l" t="t" r="r" b="b"/>
              <a:pathLst>
                <a:path w="3809" h="680085">
                  <a:moveTo>
                    <a:pt x="3602" y="630736"/>
                  </a:moveTo>
                  <a:lnTo>
                    <a:pt x="3602" y="676580"/>
                  </a:lnTo>
                </a:path>
                <a:path w="3809" h="680085">
                  <a:moveTo>
                    <a:pt x="0" y="679473"/>
                  </a:moveTo>
                  <a:lnTo>
                    <a:pt x="0" y="630736"/>
                  </a:lnTo>
                </a:path>
                <a:path w="3809" h="680085">
                  <a:moveTo>
                    <a:pt x="3602" y="550726"/>
                  </a:moveTo>
                  <a:lnTo>
                    <a:pt x="3602" y="630736"/>
                  </a:lnTo>
                </a:path>
                <a:path w="3809" h="680085">
                  <a:moveTo>
                    <a:pt x="0" y="630736"/>
                  </a:moveTo>
                  <a:lnTo>
                    <a:pt x="0" y="550726"/>
                  </a:lnTo>
                </a:path>
                <a:path w="3809" h="680085">
                  <a:moveTo>
                    <a:pt x="3602" y="397056"/>
                  </a:moveTo>
                  <a:lnTo>
                    <a:pt x="3602" y="422065"/>
                  </a:lnTo>
                </a:path>
                <a:path w="3809" h="680085">
                  <a:moveTo>
                    <a:pt x="3602" y="519938"/>
                  </a:moveTo>
                  <a:lnTo>
                    <a:pt x="3602" y="550726"/>
                  </a:lnTo>
                </a:path>
                <a:path w="3809" h="680085">
                  <a:moveTo>
                    <a:pt x="0" y="550726"/>
                  </a:moveTo>
                  <a:lnTo>
                    <a:pt x="0" y="525069"/>
                  </a:lnTo>
                </a:path>
                <a:path w="3809" h="680085">
                  <a:moveTo>
                    <a:pt x="0" y="417897"/>
                  </a:moveTo>
                  <a:lnTo>
                    <a:pt x="0" y="397056"/>
                  </a:lnTo>
                </a:path>
                <a:path w="3809" h="680085">
                  <a:moveTo>
                    <a:pt x="3602" y="534"/>
                  </a:moveTo>
                  <a:lnTo>
                    <a:pt x="3602" y="27886"/>
                  </a:lnTo>
                </a:path>
                <a:path w="3809" h="680085">
                  <a:moveTo>
                    <a:pt x="3602" y="189639"/>
                  </a:moveTo>
                  <a:lnTo>
                    <a:pt x="3602" y="397056"/>
                  </a:lnTo>
                </a:path>
                <a:path w="3809" h="680085">
                  <a:moveTo>
                    <a:pt x="0" y="397056"/>
                  </a:moveTo>
                  <a:lnTo>
                    <a:pt x="0" y="192287"/>
                  </a:lnTo>
                </a:path>
                <a:path w="3809" h="680085">
                  <a:moveTo>
                    <a:pt x="0" y="27321"/>
                  </a:moveTo>
                  <a:lnTo>
                    <a:pt x="0" y="0"/>
                  </a:lnTo>
                </a:path>
              </a:pathLst>
            </a:custGeom>
            <a:ln w="3175">
              <a:solidFill>
                <a:srgbClr val="67676B"/>
              </a:solidFill>
            </a:ln>
          </p:spPr>
          <p:txBody>
            <a:bodyPr wrap="square" lIns="0" tIns="0" rIns="0" bIns="0" rtlCol="0"/>
            <a:lstStyle/>
            <a:p>
              <a:endParaRPr lang="fr-FR" noProof="0" dirty="0"/>
            </a:p>
          </p:txBody>
        </p:sp>
        <p:sp>
          <p:nvSpPr>
            <p:cNvPr id="8286" name="object 8286"/>
            <p:cNvSpPr/>
            <p:nvPr/>
          </p:nvSpPr>
          <p:spPr>
            <a:xfrm>
              <a:off x="9381465" y="5419267"/>
              <a:ext cx="3810" cy="676275"/>
            </a:xfrm>
            <a:custGeom>
              <a:avLst/>
              <a:gdLst/>
              <a:ahLst/>
              <a:cxnLst/>
              <a:rect l="l" t="t" r="r" b="b"/>
              <a:pathLst>
                <a:path w="3809" h="676275">
                  <a:moveTo>
                    <a:pt x="3606" y="505383"/>
                  </a:moveTo>
                  <a:lnTo>
                    <a:pt x="2171" y="505383"/>
                  </a:lnTo>
                  <a:lnTo>
                    <a:pt x="2171" y="517982"/>
                  </a:lnTo>
                  <a:lnTo>
                    <a:pt x="596" y="517982"/>
                  </a:lnTo>
                  <a:lnTo>
                    <a:pt x="596" y="519125"/>
                  </a:lnTo>
                  <a:lnTo>
                    <a:pt x="0" y="519125"/>
                  </a:lnTo>
                  <a:lnTo>
                    <a:pt x="0" y="672592"/>
                  </a:lnTo>
                  <a:lnTo>
                    <a:pt x="0" y="676021"/>
                  </a:lnTo>
                  <a:lnTo>
                    <a:pt x="2159" y="676021"/>
                  </a:lnTo>
                  <a:lnTo>
                    <a:pt x="2159" y="672592"/>
                  </a:lnTo>
                  <a:lnTo>
                    <a:pt x="3606" y="672592"/>
                  </a:lnTo>
                  <a:lnTo>
                    <a:pt x="3606" y="519125"/>
                  </a:lnTo>
                  <a:lnTo>
                    <a:pt x="3606" y="517982"/>
                  </a:lnTo>
                  <a:lnTo>
                    <a:pt x="3606" y="505383"/>
                  </a:lnTo>
                  <a:close/>
                </a:path>
                <a:path w="3809" h="676275">
                  <a:moveTo>
                    <a:pt x="3606" y="186461"/>
                  </a:moveTo>
                  <a:lnTo>
                    <a:pt x="0" y="189103"/>
                  </a:lnTo>
                  <a:lnTo>
                    <a:pt x="0" y="421525"/>
                  </a:lnTo>
                  <a:lnTo>
                    <a:pt x="3606" y="425704"/>
                  </a:lnTo>
                  <a:lnTo>
                    <a:pt x="3606" y="186461"/>
                  </a:lnTo>
                  <a:close/>
                </a:path>
                <a:path w="3809" h="676275">
                  <a:moveTo>
                    <a:pt x="3606" y="533"/>
                  </a:moveTo>
                  <a:lnTo>
                    <a:pt x="0" y="0"/>
                  </a:lnTo>
                  <a:lnTo>
                    <a:pt x="0" y="27355"/>
                  </a:lnTo>
                  <a:lnTo>
                    <a:pt x="3606" y="27914"/>
                  </a:lnTo>
                  <a:lnTo>
                    <a:pt x="3606" y="533"/>
                  </a:lnTo>
                  <a:close/>
                </a:path>
              </a:pathLst>
            </a:custGeom>
            <a:solidFill>
              <a:srgbClr val="67676B"/>
            </a:solidFill>
          </p:spPr>
          <p:txBody>
            <a:bodyPr wrap="square" lIns="0" tIns="0" rIns="0" bIns="0" rtlCol="0"/>
            <a:lstStyle/>
            <a:p>
              <a:endParaRPr lang="fr-FR" noProof="0" dirty="0"/>
            </a:p>
          </p:txBody>
        </p:sp>
        <p:sp>
          <p:nvSpPr>
            <p:cNvPr id="8287" name="object 8287"/>
            <p:cNvSpPr/>
            <p:nvPr/>
          </p:nvSpPr>
          <p:spPr>
            <a:xfrm>
              <a:off x="9381470" y="5419260"/>
              <a:ext cx="3810" cy="676275"/>
            </a:xfrm>
            <a:custGeom>
              <a:avLst/>
              <a:gdLst/>
              <a:ahLst/>
              <a:cxnLst/>
              <a:rect l="l" t="t" r="r" b="b"/>
              <a:pathLst>
                <a:path w="3809" h="676275">
                  <a:moveTo>
                    <a:pt x="3602" y="630201"/>
                  </a:moveTo>
                  <a:lnTo>
                    <a:pt x="3602" y="673147"/>
                  </a:lnTo>
                </a:path>
                <a:path w="3809" h="676275">
                  <a:moveTo>
                    <a:pt x="0" y="676045"/>
                  </a:moveTo>
                  <a:lnTo>
                    <a:pt x="0" y="630201"/>
                  </a:lnTo>
                </a:path>
                <a:path w="3809" h="676275">
                  <a:moveTo>
                    <a:pt x="3602" y="550191"/>
                  </a:moveTo>
                  <a:lnTo>
                    <a:pt x="3602" y="630201"/>
                  </a:lnTo>
                </a:path>
                <a:path w="3809" h="676275">
                  <a:moveTo>
                    <a:pt x="0" y="630201"/>
                  </a:moveTo>
                  <a:lnTo>
                    <a:pt x="0" y="550191"/>
                  </a:lnTo>
                </a:path>
                <a:path w="3809" h="676275">
                  <a:moveTo>
                    <a:pt x="3602" y="396521"/>
                  </a:moveTo>
                  <a:lnTo>
                    <a:pt x="3602" y="425698"/>
                  </a:lnTo>
                </a:path>
                <a:path w="3809" h="676275">
                  <a:moveTo>
                    <a:pt x="3602" y="505233"/>
                  </a:moveTo>
                  <a:lnTo>
                    <a:pt x="3602" y="550191"/>
                  </a:lnTo>
                </a:path>
                <a:path w="3809" h="676275">
                  <a:moveTo>
                    <a:pt x="0" y="550191"/>
                  </a:moveTo>
                  <a:lnTo>
                    <a:pt x="0" y="519403"/>
                  </a:lnTo>
                </a:path>
                <a:path w="3809" h="676275">
                  <a:moveTo>
                    <a:pt x="0" y="421530"/>
                  </a:moveTo>
                  <a:lnTo>
                    <a:pt x="0" y="396521"/>
                  </a:lnTo>
                </a:path>
                <a:path w="3809" h="676275">
                  <a:moveTo>
                    <a:pt x="3602" y="534"/>
                  </a:moveTo>
                  <a:lnTo>
                    <a:pt x="3602" y="27917"/>
                  </a:lnTo>
                </a:path>
                <a:path w="3809" h="676275">
                  <a:moveTo>
                    <a:pt x="3602" y="186457"/>
                  </a:moveTo>
                  <a:lnTo>
                    <a:pt x="3602" y="396521"/>
                  </a:lnTo>
                </a:path>
                <a:path w="3809" h="676275">
                  <a:moveTo>
                    <a:pt x="0" y="396521"/>
                  </a:moveTo>
                  <a:lnTo>
                    <a:pt x="0" y="189104"/>
                  </a:lnTo>
                </a:path>
                <a:path w="3809" h="676275">
                  <a:moveTo>
                    <a:pt x="0" y="27352"/>
                  </a:moveTo>
                  <a:lnTo>
                    <a:pt x="0" y="0"/>
                  </a:lnTo>
                </a:path>
              </a:pathLst>
            </a:custGeom>
            <a:ln w="3175">
              <a:solidFill>
                <a:srgbClr val="67676B"/>
              </a:solidFill>
            </a:ln>
          </p:spPr>
          <p:txBody>
            <a:bodyPr wrap="square" lIns="0" tIns="0" rIns="0" bIns="0" rtlCol="0"/>
            <a:lstStyle/>
            <a:p>
              <a:endParaRPr lang="fr-FR" noProof="0" dirty="0"/>
            </a:p>
          </p:txBody>
        </p:sp>
        <p:sp>
          <p:nvSpPr>
            <p:cNvPr id="8288" name="object 8288"/>
            <p:cNvSpPr/>
            <p:nvPr/>
          </p:nvSpPr>
          <p:spPr>
            <a:xfrm>
              <a:off x="9385072" y="5420093"/>
              <a:ext cx="2540" cy="672465"/>
            </a:xfrm>
            <a:custGeom>
              <a:avLst/>
              <a:gdLst/>
              <a:ahLst/>
              <a:cxnLst/>
              <a:rect l="l" t="t" r="r" b="b"/>
              <a:pathLst>
                <a:path w="2540" h="672464">
                  <a:moveTo>
                    <a:pt x="1917" y="495731"/>
                  </a:moveTo>
                  <a:lnTo>
                    <a:pt x="0" y="504405"/>
                  </a:lnTo>
                  <a:lnTo>
                    <a:pt x="0" y="672325"/>
                  </a:lnTo>
                  <a:lnTo>
                    <a:pt x="1917" y="670750"/>
                  </a:lnTo>
                  <a:lnTo>
                    <a:pt x="1917" y="495731"/>
                  </a:lnTo>
                  <a:close/>
                </a:path>
                <a:path w="2540" h="672464">
                  <a:moveTo>
                    <a:pt x="1917" y="183908"/>
                  </a:moveTo>
                  <a:lnTo>
                    <a:pt x="787" y="183908"/>
                  </a:lnTo>
                  <a:lnTo>
                    <a:pt x="787" y="186194"/>
                  </a:lnTo>
                  <a:lnTo>
                    <a:pt x="0" y="186194"/>
                  </a:lnTo>
                  <a:lnTo>
                    <a:pt x="0" y="424395"/>
                  </a:lnTo>
                  <a:lnTo>
                    <a:pt x="571" y="424395"/>
                  </a:lnTo>
                  <a:lnTo>
                    <a:pt x="571" y="426681"/>
                  </a:lnTo>
                  <a:lnTo>
                    <a:pt x="1574" y="426681"/>
                  </a:lnTo>
                  <a:lnTo>
                    <a:pt x="1574" y="432409"/>
                  </a:lnTo>
                  <a:lnTo>
                    <a:pt x="1917" y="432409"/>
                  </a:lnTo>
                  <a:lnTo>
                    <a:pt x="1917" y="426681"/>
                  </a:lnTo>
                  <a:lnTo>
                    <a:pt x="1917" y="424395"/>
                  </a:lnTo>
                  <a:lnTo>
                    <a:pt x="1917" y="186194"/>
                  </a:lnTo>
                  <a:lnTo>
                    <a:pt x="1917" y="183908"/>
                  </a:lnTo>
                  <a:close/>
                </a:path>
                <a:path w="2540" h="672464">
                  <a:moveTo>
                    <a:pt x="1917" y="0"/>
                  </a:moveTo>
                  <a:lnTo>
                    <a:pt x="0" y="0"/>
                  </a:lnTo>
                  <a:lnTo>
                    <a:pt x="0" y="27089"/>
                  </a:lnTo>
                  <a:lnTo>
                    <a:pt x="1917" y="27089"/>
                  </a:lnTo>
                  <a:lnTo>
                    <a:pt x="1917" y="0"/>
                  </a:lnTo>
                  <a:close/>
                </a:path>
              </a:pathLst>
            </a:custGeom>
            <a:solidFill>
              <a:srgbClr val="66676A"/>
            </a:solidFill>
          </p:spPr>
          <p:txBody>
            <a:bodyPr wrap="square" lIns="0" tIns="0" rIns="0" bIns="0" rtlCol="0"/>
            <a:lstStyle/>
            <a:p>
              <a:endParaRPr lang="fr-FR" noProof="0" dirty="0"/>
            </a:p>
          </p:txBody>
        </p:sp>
        <p:sp>
          <p:nvSpPr>
            <p:cNvPr id="8289" name="object 8289"/>
            <p:cNvSpPr/>
            <p:nvPr/>
          </p:nvSpPr>
          <p:spPr>
            <a:xfrm>
              <a:off x="9385073" y="5419795"/>
              <a:ext cx="2540" cy="673100"/>
            </a:xfrm>
            <a:custGeom>
              <a:avLst/>
              <a:gdLst/>
              <a:ahLst/>
              <a:cxnLst/>
              <a:rect l="l" t="t" r="r" b="b"/>
              <a:pathLst>
                <a:path w="2540" h="673100">
                  <a:moveTo>
                    <a:pt x="1921" y="629666"/>
                  </a:moveTo>
                  <a:lnTo>
                    <a:pt x="1921" y="671035"/>
                  </a:lnTo>
                </a:path>
                <a:path w="2540" h="673100">
                  <a:moveTo>
                    <a:pt x="0" y="672612"/>
                  </a:moveTo>
                  <a:lnTo>
                    <a:pt x="0" y="629666"/>
                  </a:lnTo>
                </a:path>
                <a:path w="2540" h="673100">
                  <a:moveTo>
                    <a:pt x="1921" y="549656"/>
                  </a:moveTo>
                  <a:lnTo>
                    <a:pt x="1921" y="629666"/>
                  </a:lnTo>
                </a:path>
                <a:path w="2540" h="673100">
                  <a:moveTo>
                    <a:pt x="0" y="629666"/>
                  </a:moveTo>
                  <a:lnTo>
                    <a:pt x="0" y="549656"/>
                  </a:lnTo>
                </a:path>
                <a:path w="2540" h="673100">
                  <a:moveTo>
                    <a:pt x="1921" y="395986"/>
                  </a:moveTo>
                  <a:lnTo>
                    <a:pt x="1921" y="432449"/>
                  </a:lnTo>
                </a:path>
                <a:path w="2540" h="673100">
                  <a:moveTo>
                    <a:pt x="1921" y="496028"/>
                  </a:moveTo>
                  <a:lnTo>
                    <a:pt x="1921" y="549656"/>
                  </a:lnTo>
                </a:path>
                <a:path w="2540" h="673100">
                  <a:moveTo>
                    <a:pt x="0" y="549656"/>
                  </a:moveTo>
                  <a:lnTo>
                    <a:pt x="0" y="504698"/>
                  </a:lnTo>
                </a:path>
                <a:path w="2540" h="673100">
                  <a:moveTo>
                    <a:pt x="0" y="425163"/>
                  </a:moveTo>
                  <a:lnTo>
                    <a:pt x="0" y="395986"/>
                  </a:lnTo>
                </a:path>
                <a:path w="2540" h="673100">
                  <a:moveTo>
                    <a:pt x="1921" y="285"/>
                  </a:moveTo>
                  <a:lnTo>
                    <a:pt x="1921" y="27683"/>
                  </a:lnTo>
                </a:path>
                <a:path w="2540" h="673100">
                  <a:moveTo>
                    <a:pt x="1921" y="184509"/>
                  </a:moveTo>
                  <a:lnTo>
                    <a:pt x="1921" y="395986"/>
                  </a:lnTo>
                </a:path>
                <a:path w="2540" h="673100">
                  <a:moveTo>
                    <a:pt x="0" y="395986"/>
                  </a:moveTo>
                  <a:lnTo>
                    <a:pt x="0" y="185922"/>
                  </a:lnTo>
                </a:path>
                <a:path w="2540" h="673100">
                  <a:moveTo>
                    <a:pt x="0" y="27382"/>
                  </a:moveTo>
                  <a:lnTo>
                    <a:pt x="0" y="0"/>
                  </a:lnTo>
                </a:path>
              </a:pathLst>
            </a:custGeom>
            <a:ln w="3175">
              <a:solidFill>
                <a:srgbClr val="66676A"/>
              </a:solidFill>
            </a:ln>
          </p:spPr>
          <p:txBody>
            <a:bodyPr wrap="square" lIns="0" tIns="0" rIns="0" bIns="0" rtlCol="0"/>
            <a:lstStyle/>
            <a:p>
              <a:endParaRPr lang="fr-FR" noProof="0" dirty="0"/>
            </a:p>
          </p:txBody>
        </p:sp>
        <p:sp>
          <p:nvSpPr>
            <p:cNvPr id="8290" name="object 8290"/>
            <p:cNvSpPr/>
            <p:nvPr/>
          </p:nvSpPr>
          <p:spPr>
            <a:xfrm>
              <a:off x="9386989" y="5420093"/>
              <a:ext cx="3810" cy="671195"/>
            </a:xfrm>
            <a:custGeom>
              <a:avLst/>
              <a:gdLst/>
              <a:ahLst/>
              <a:cxnLst/>
              <a:rect l="l" t="t" r="r" b="b"/>
              <a:pathLst>
                <a:path w="3809" h="671195">
                  <a:moveTo>
                    <a:pt x="3606" y="479475"/>
                  </a:moveTo>
                  <a:lnTo>
                    <a:pt x="0" y="495731"/>
                  </a:lnTo>
                  <a:lnTo>
                    <a:pt x="0" y="670750"/>
                  </a:lnTo>
                  <a:lnTo>
                    <a:pt x="3606" y="667791"/>
                  </a:lnTo>
                  <a:lnTo>
                    <a:pt x="3606" y="479475"/>
                  </a:lnTo>
                  <a:close/>
                </a:path>
                <a:path w="3809" h="671195">
                  <a:moveTo>
                    <a:pt x="3606" y="181571"/>
                  </a:moveTo>
                  <a:lnTo>
                    <a:pt x="0" y="184213"/>
                  </a:lnTo>
                  <a:lnTo>
                    <a:pt x="0" y="432155"/>
                  </a:lnTo>
                  <a:lnTo>
                    <a:pt x="3606" y="459257"/>
                  </a:lnTo>
                  <a:lnTo>
                    <a:pt x="3606" y="181571"/>
                  </a:lnTo>
                  <a:close/>
                </a:path>
                <a:path w="3809" h="671195">
                  <a:moveTo>
                    <a:pt x="3606" y="533"/>
                  </a:moveTo>
                  <a:lnTo>
                    <a:pt x="0" y="0"/>
                  </a:lnTo>
                  <a:lnTo>
                    <a:pt x="0" y="27393"/>
                  </a:lnTo>
                  <a:lnTo>
                    <a:pt x="3606" y="27952"/>
                  </a:lnTo>
                  <a:lnTo>
                    <a:pt x="3606" y="533"/>
                  </a:lnTo>
                  <a:close/>
                </a:path>
              </a:pathLst>
            </a:custGeom>
            <a:solidFill>
              <a:srgbClr val="66676A"/>
            </a:solidFill>
          </p:spPr>
          <p:txBody>
            <a:bodyPr wrap="square" lIns="0" tIns="0" rIns="0" bIns="0" rtlCol="0"/>
            <a:lstStyle/>
            <a:p>
              <a:endParaRPr lang="fr-FR" noProof="0" dirty="0"/>
            </a:p>
          </p:txBody>
        </p:sp>
        <p:sp>
          <p:nvSpPr>
            <p:cNvPr id="8291" name="object 8291"/>
            <p:cNvSpPr/>
            <p:nvPr/>
          </p:nvSpPr>
          <p:spPr>
            <a:xfrm>
              <a:off x="9386995" y="5420081"/>
              <a:ext cx="3810" cy="671195"/>
            </a:xfrm>
            <a:custGeom>
              <a:avLst/>
              <a:gdLst/>
              <a:ahLst/>
              <a:cxnLst/>
              <a:rect l="l" t="t" r="r" b="b"/>
              <a:pathLst>
                <a:path w="3809" h="671195">
                  <a:moveTo>
                    <a:pt x="3602" y="629380"/>
                  </a:moveTo>
                  <a:lnTo>
                    <a:pt x="3602" y="667793"/>
                  </a:lnTo>
                </a:path>
                <a:path w="3809" h="671195">
                  <a:moveTo>
                    <a:pt x="0" y="670750"/>
                  </a:moveTo>
                  <a:lnTo>
                    <a:pt x="0" y="629380"/>
                  </a:lnTo>
                </a:path>
                <a:path w="3809" h="671195">
                  <a:moveTo>
                    <a:pt x="3602" y="549370"/>
                  </a:moveTo>
                  <a:lnTo>
                    <a:pt x="3602" y="629380"/>
                  </a:lnTo>
                </a:path>
                <a:path w="3809" h="671195">
                  <a:moveTo>
                    <a:pt x="0" y="629380"/>
                  </a:moveTo>
                  <a:lnTo>
                    <a:pt x="0" y="549370"/>
                  </a:lnTo>
                </a:path>
                <a:path w="3809" h="671195">
                  <a:moveTo>
                    <a:pt x="3602" y="395700"/>
                  </a:moveTo>
                  <a:lnTo>
                    <a:pt x="3602" y="459257"/>
                  </a:lnTo>
                </a:path>
                <a:path w="3809" h="671195">
                  <a:moveTo>
                    <a:pt x="3602" y="479487"/>
                  </a:moveTo>
                  <a:lnTo>
                    <a:pt x="3602" y="549370"/>
                  </a:lnTo>
                </a:path>
                <a:path w="3809" h="671195">
                  <a:moveTo>
                    <a:pt x="0" y="549370"/>
                  </a:moveTo>
                  <a:lnTo>
                    <a:pt x="0" y="495743"/>
                  </a:lnTo>
                </a:path>
                <a:path w="3809" h="671195">
                  <a:moveTo>
                    <a:pt x="0" y="432164"/>
                  </a:moveTo>
                  <a:lnTo>
                    <a:pt x="0" y="395700"/>
                  </a:lnTo>
                </a:path>
                <a:path w="3809" h="671195">
                  <a:moveTo>
                    <a:pt x="3602" y="534"/>
                  </a:moveTo>
                  <a:lnTo>
                    <a:pt x="3602" y="27963"/>
                  </a:lnTo>
                </a:path>
                <a:path w="3809" h="671195">
                  <a:moveTo>
                    <a:pt x="3602" y="181576"/>
                  </a:moveTo>
                  <a:lnTo>
                    <a:pt x="3602" y="395700"/>
                  </a:lnTo>
                </a:path>
                <a:path w="3809" h="671195">
                  <a:moveTo>
                    <a:pt x="0" y="395700"/>
                  </a:moveTo>
                  <a:lnTo>
                    <a:pt x="0" y="184224"/>
                  </a:lnTo>
                </a:path>
                <a:path w="3809" h="671195">
                  <a:moveTo>
                    <a:pt x="0" y="27398"/>
                  </a:moveTo>
                  <a:lnTo>
                    <a:pt x="0" y="0"/>
                  </a:lnTo>
                </a:path>
              </a:pathLst>
            </a:custGeom>
            <a:ln w="3175">
              <a:solidFill>
                <a:srgbClr val="66676A"/>
              </a:solidFill>
            </a:ln>
          </p:spPr>
          <p:txBody>
            <a:bodyPr wrap="square" lIns="0" tIns="0" rIns="0" bIns="0" rtlCol="0"/>
            <a:lstStyle/>
            <a:p>
              <a:endParaRPr lang="fr-FR" noProof="0" dirty="0"/>
            </a:p>
          </p:txBody>
        </p:sp>
        <p:sp>
          <p:nvSpPr>
            <p:cNvPr id="8292" name="object 8292"/>
            <p:cNvSpPr/>
            <p:nvPr/>
          </p:nvSpPr>
          <p:spPr>
            <a:xfrm>
              <a:off x="9390598" y="5420616"/>
              <a:ext cx="3810" cy="667385"/>
            </a:xfrm>
            <a:custGeom>
              <a:avLst/>
              <a:gdLst/>
              <a:ahLst/>
              <a:cxnLst/>
              <a:rect l="l" t="t" r="r" b="b"/>
              <a:pathLst>
                <a:path w="3809" h="667385">
                  <a:moveTo>
                    <a:pt x="3602" y="178393"/>
                  </a:moveTo>
                  <a:lnTo>
                    <a:pt x="0" y="181041"/>
                  </a:lnTo>
                  <a:lnTo>
                    <a:pt x="0" y="458722"/>
                  </a:lnTo>
                  <a:lnTo>
                    <a:pt x="1681" y="471365"/>
                  </a:lnTo>
                  <a:lnTo>
                    <a:pt x="0" y="478952"/>
                  </a:lnTo>
                  <a:lnTo>
                    <a:pt x="0" y="667258"/>
                  </a:lnTo>
                  <a:lnTo>
                    <a:pt x="3602" y="664301"/>
                  </a:lnTo>
                  <a:lnTo>
                    <a:pt x="3602" y="178393"/>
                  </a:lnTo>
                  <a:close/>
                </a:path>
                <a:path w="3809" h="667385">
                  <a:moveTo>
                    <a:pt x="0" y="0"/>
                  </a:moveTo>
                  <a:lnTo>
                    <a:pt x="0" y="27428"/>
                  </a:lnTo>
                  <a:lnTo>
                    <a:pt x="3602" y="27993"/>
                  </a:lnTo>
                  <a:lnTo>
                    <a:pt x="3602" y="534"/>
                  </a:lnTo>
                  <a:lnTo>
                    <a:pt x="0" y="0"/>
                  </a:lnTo>
                  <a:close/>
                </a:path>
              </a:pathLst>
            </a:custGeom>
            <a:solidFill>
              <a:srgbClr val="66676A"/>
            </a:solidFill>
          </p:spPr>
          <p:txBody>
            <a:bodyPr wrap="square" lIns="0" tIns="0" rIns="0" bIns="0" rtlCol="0"/>
            <a:lstStyle/>
            <a:p>
              <a:endParaRPr lang="fr-FR" noProof="0" dirty="0"/>
            </a:p>
          </p:txBody>
        </p:sp>
        <p:sp>
          <p:nvSpPr>
            <p:cNvPr id="8293" name="object 8293"/>
            <p:cNvSpPr/>
            <p:nvPr/>
          </p:nvSpPr>
          <p:spPr>
            <a:xfrm>
              <a:off x="9390598" y="5420616"/>
              <a:ext cx="3810" cy="667385"/>
            </a:xfrm>
            <a:custGeom>
              <a:avLst/>
              <a:gdLst/>
              <a:ahLst/>
              <a:cxnLst/>
              <a:rect l="l" t="t" r="r" b="b"/>
              <a:pathLst>
                <a:path w="3809" h="667385">
                  <a:moveTo>
                    <a:pt x="3602" y="628845"/>
                  </a:moveTo>
                  <a:lnTo>
                    <a:pt x="3602" y="664301"/>
                  </a:lnTo>
                </a:path>
                <a:path w="3809" h="667385">
                  <a:moveTo>
                    <a:pt x="0" y="667258"/>
                  </a:moveTo>
                  <a:lnTo>
                    <a:pt x="0" y="628845"/>
                  </a:lnTo>
                </a:path>
                <a:path w="3809" h="667385">
                  <a:moveTo>
                    <a:pt x="3602" y="548835"/>
                  </a:moveTo>
                  <a:lnTo>
                    <a:pt x="3602" y="628845"/>
                  </a:lnTo>
                </a:path>
                <a:path w="3809" h="667385">
                  <a:moveTo>
                    <a:pt x="0" y="628845"/>
                  </a:moveTo>
                  <a:lnTo>
                    <a:pt x="0" y="548835"/>
                  </a:lnTo>
                </a:path>
                <a:path w="3809" h="667385">
                  <a:moveTo>
                    <a:pt x="3602" y="395165"/>
                  </a:moveTo>
                  <a:lnTo>
                    <a:pt x="3602" y="548835"/>
                  </a:lnTo>
                </a:path>
                <a:path w="3809" h="667385">
                  <a:moveTo>
                    <a:pt x="0" y="548835"/>
                  </a:moveTo>
                  <a:lnTo>
                    <a:pt x="0" y="478952"/>
                  </a:lnTo>
                </a:path>
                <a:path w="3809" h="667385">
                  <a:moveTo>
                    <a:pt x="0" y="458722"/>
                  </a:moveTo>
                  <a:lnTo>
                    <a:pt x="0" y="395165"/>
                  </a:lnTo>
                </a:path>
                <a:path w="3809" h="667385">
                  <a:moveTo>
                    <a:pt x="3602" y="534"/>
                  </a:moveTo>
                  <a:lnTo>
                    <a:pt x="3602" y="27993"/>
                  </a:lnTo>
                </a:path>
                <a:path w="3809" h="667385">
                  <a:moveTo>
                    <a:pt x="3602" y="178393"/>
                  </a:moveTo>
                  <a:lnTo>
                    <a:pt x="3602" y="395165"/>
                  </a:lnTo>
                </a:path>
                <a:path w="3809" h="667385">
                  <a:moveTo>
                    <a:pt x="0" y="395165"/>
                  </a:moveTo>
                  <a:lnTo>
                    <a:pt x="0" y="181041"/>
                  </a:lnTo>
                </a:path>
                <a:path w="3809" h="667385">
                  <a:moveTo>
                    <a:pt x="0" y="27428"/>
                  </a:moveTo>
                  <a:lnTo>
                    <a:pt x="0" y="0"/>
                  </a:lnTo>
                </a:path>
              </a:pathLst>
            </a:custGeom>
            <a:ln w="3175">
              <a:solidFill>
                <a:srgbClr val="66676A"/>
              </a:solidFill>
            </a:ln>
          </p:spPr>
          <p:txBody>
            <a:bodyPr wrap="square" lIns="0" tIns="0" rIns="0" bIns="0" rtlCol="0"/>
            <a:lstStyle/>
            <a:p>
              <a:endParaRPr lang="fr-FR" noProof="0" dirty="0"/>
            </a:p>
          </p:txBody>
        </p:sp>
        <p:sp>
          <p:nvSpPr>
            <p:cNvPr id="8294" name="object 8294"/>
            <p:cNvSpPr/>
            <p:nvPr/>
          </p:nvSpPr>
          <p:spPr>
            <a:xfrm>
              <a:off x="9394190" y="5421401"/>
              <a:ext cx="1905" cy="663575"/>
            </a:xfrm>
            <a:custGeom>
              <a:avLst/>
              <a:gdLst/>
              <a:ahLst/>
              <a:cxnLst/>
              <a:rect l="l" t="t" r="r" b="b"/>
              <a:pathLst>
                <a:path w="1904" h="663575">
                  <a:moveTo>
                    <a:pt x="1689" y="176377"/>
                  </a:moveTo>
                  <a:lnTo>
                    <a:pt x="0" y="177609"/>
                  </a:lnTo>
                  <a:lnTo>
                    <a:pt x="0" y="663524"/>
                  </a:lnTo>
                  <a:lnTo>
                    <a:pt x="1689" y="662139"/>
                  </a:lnTo>
                  <a:lnTo>
                    <a:pt x="1689" y="176377"/>
                  </a:lnTo>
                  <a:close/>
                </a:path>
                <a:path w="1904" h="663575">
                  <a:moveTo>
                    <a:pt x="1689" y="0"/>
                  </a:moveTo>
                  <a:lnTo>
                    <a:pt x="0" y="0"/>
                  </a:lnTo>
                  <a:lnTo>
                    <a:pt x="0" y="27216"/>
                  </a:lnTo>
                  <a:lnTo>
                    <a:pt x="1689" y="27216"/>
                  </a:lnTo>
                  <a:lnTo>
                    <a:pt x="1689" y="0"/>
                  </a:lnTo>
                  <a:close/>
                </a:path>
              </a:pathLst>
            </a:custGeom>
            <a:solidFill>
              <a:srgbClr val="66676A"/>
            </a:solidFill>
          </p:spPr>
          <p:txBody>
            <a:bodyPr wrap="square" lIns="0" tIns="0" rIns="0" bIns="0" rtlCol="0"/>
            <a:lstStyle/>
            <a:p>
              <a:endParaRPr lang="fr-FR" noProof="0" dirty="0"/>
            </a:p>
          </p:txBody>
        </p:sp>
        <p:sp>
          <p:nvSpPr>
            <p:cNvPr id="8295" name="object 8295"/>
            <p:cNvSpPr/>
            <p:nvPr/>
          </p:nvSpPr>
          <p:spPr>
            <a:xfrm>
              <a:off x="9394200" y="5421150"/>
              <a:ext cx="1905" cy="664210"/>
            </a:xfrm>
            <a:custGeom>
              <a:avLst/>
              <a:gdLst/>
              <a:ahLst/>
              <a:cxnLst/>
              <a:rect l="l" t="t" r="r" b="b"/>
              <a:pathLst>
                <a:path w="1904" h="664210">
                  <a:moveTo>
                    <a:pt x="1681" y="628311"/>
                  </a:moveTo>
                  <a:lnTo>
                    <a:pt x="1681" y="662387"/>
                  </a:lnTo>
                </a:path>
                <a:path w="1904" h="664210">
                  <a:moveTo>
                    <a:pt x="0" y="663767"/>
                  </a:moveTo>
                  <a:lnTo>
                    <a:pt x="0" y="628311"/>
                  </a:lnTo>
                </a:path>
                <a:path w="1904" h="664210">
                  <a:moveTo>
                    <a:pt x="1681" y="548301"/>
                  </a:moveTo>
                  <a:lnTo>
                    <a:pt x="1681" y="628311"/>
                  </a:lnTo>
                </a:path>
                <a:path w="1904" h="664210">
                  <a:moveTo>
                    <a:pt x="0" y="628311"/>
                  </a:moveTo>
                  <a:lnTo>
                    <a:pt x="0" y="548301"/>
                  </a:lnTo>
                </a:path>
                <a:path w="1904" h="664210">
                  <a:moveTo>
                    <a:pt x="1681" y="394631"/>
                  </a:moveTo>
                  <a:lnTo>
                    <a:pt x="1681" y="548301"/>
                  </a:lnTo>
                </a:path>
                <a:path w="1904" h="664210">
                  <a:moveTo>
                    <a:pt x="0" y="548301"/>
                  </a:moveTo>
                  <a:lnTo>
                    <a:pt x="0" y="394631"/>
                  </a:lnTo>
                </a:path>
                <a:path w="1904" h="664210">
                  <a:moveTo>
                    <a:pt x="1681" y="249"/>
                  </a:moveTo>
                  <a:lnTo>
                    <a:pt x="1681" y="27722"/>
                  </a:lnTo>
                </a:path>
                <a:path w="1904" h="664210">
                  <a:moveTo>
                    <a:pt x="1681" y="176622"/>
                  </a:moveTo>
                  <a:lnTo>
                    <a:pt x="1681" y="394631"/>
                  </a:lnTo>
                </a:path>
                <a:path w="1904" h="664210">
                  <a:moveTo>
                    <a:pt x="0" y="394631"/>
                  </a:moveTo>
                  <a:lnTo>
                    <a:pt x="0" y="177858"/>
                  </a:lnTo>
                </a:path>
                <a:path w="1904" h="664210">
                  <a:moveTo>
                    <a:pt x="0" y="27458"/>
                  </a:moveTo>
                  <a:lnTo>
                    <a:pt x="0" y="0"/>
                  </a:lnTo>
                </a:path>
              </a:pathLst>
            </a:custGeom>
            <a:ln w="3175">
              <a:solidFill>
                <a:srgbClr val="66676A"/>
              </a:solidFill>
            </a:ln>
          </p:spPr>
          <p:txBody>
            <a:bodyPr wrap="square" lIns="0" tIns="0" rIns="0" bIns="0" rtlCol="0"/>
            <a:lstStyle/>
            <a:p>
              <a:endParaRPr lang="fr-FR" noProof="0" dirty="0"/>
            </a:p>
          </p:txBody>
        </p:sp>
        <p:sp>
          <p:nvSpPr>
            <p:cNvPr id="8296" name="object 8296"/>
            <p:cNvSpPr/>
            <p:nvPr/>
          </p:nvSpPr>
          <p:spPr>
            <a:xfrm>
              <a:off x="9395879" y="5421401"/>
              <a:ext cx="3810" cy="662305"/>
            </a:xfrm>
            <a:custGeom>
              <a:avLst/>
              <a:gdLst/>
              <a:ahLst/>
              <a:cxnLst/>
              <a:rect l="l" t="t" r="r" b="b"/>
              <a:pathLst>
                <a:path w="3809" h="662304">
                  <a:moveTo>
                    <a:pt x="3594" y="173736"/>
                  </a:moveTo>
                  <a:lnTo>
                    <a:pt x="0" y="176377"/>
                  </a:lnTo>
                  <a:lnTo>
                    <a:pt x="0" y="662139"/>
                  </a:lnTo>
                  <a:lnTo>
                    <a:pt x="3594" y="659180"/>
                  </a:lnTo>
                  <a:lnTo>
                    <a:pt x="3594" y="173736"/>
                  </a:lnTo>
                  <a:close/>
                </a:path>
                <a:path w="3809" h="662304">
                  <a:moveTo>
                    <a:pt x="3594" y="546"/>
                  </a:moveTo>
                  <a:lnTo>
                    <a:pt x="0" y="0"/>
                  </a:lnTo>
                  <a:lnTo>
                    <a:pt x="0" y="27482"/>
                  </a:lnTo>
                  <a:lnTo>
                    <a:pt x="3594" y="28041"/>
                  </a:lnTo>
                  <a:lnTo>
                    <a:pt x="3594" y="546"/>
                  </a:lnTo>
                  <a:close/>
                </a:path>
              </a:pathLst>
            </a:custGeom>
            <a:solidFill>
              <a:srgbClr val="66676A"/>
            </a:solidFill>
          </p:spPr>
          <p:txBody>
            <a:bodyPr wrap="square" lIns="0" tIns="0" rIns="0" bIns="0" rtlCol="0"/>
            <a:lstStyle/>
            <a:p>
              <a:endParaRPr lang="fr-FR" noProof="0" dirty="0"/>
            </a:p>
          </p:txBody>
        </p:sp>
        <p:sp>
          <p:nvSpPr>
            <p:cNvPr id="8297" name="object 8297"/>
            <p:cNvSpPr/>
            <p:nvPr/>
          </p:nvSpPr>
          <p:spPr>
            <a:xfrm>
              <a:off x="9395882" y="5421400"/>
              <a:ext cx="3810" cy="662305"/>
            </a:xfrm>
            <a:custGeom>
              <a:avLst/>
              <a:gdLst/>
              <a:ahLst/>
              <a:cxnLst/>
              <a:rect l="l" t="t" r="r" b="b"/>
              <a:pathLst>
                <a:path w="3809" h="662304">
                  <a:moveTo>
                    <a:pt x="3602" y="628061"/>
                  </a:moveTo>
                  <a:lnTo>
                    <a:pt x="3602" y="659181"/>
                  </a:lnTo>
                </a:path>
                <a:path w="3809" h="662304">
                  <a:moveTo>
                    <a:pt x="0" y="662137"/>
                  </a:moveTo>
                  <a:lnTo>
                    <a:pt x="0" y="628061"/>
                  </a:lnTo>
                </a:path>
                <a:path w="3809" h="662304">
                  <a:moveTo>
                    <a:pt x="3602" y="548051"/>
                  </a:moveTo>
                  <a:lnTo>
                    <a:pt x="3602" y="628061"/>
                  </a:lnTo>
                </a:path>
                <a:path w="3809" h="662304">
                  <a:moveTo>
                    <a:pt x="0" y="628061"/>
                  </a:moveTo>
                  <a:lnTo>
                    <a:pt x="0" y="548051"/>
                  </a:lnTo>
                </a:path>
                <a:path w="3809" h="662304">
                  <a:moveTo>
                    <a:pt x="3602" y="394381"/>
                  </a:moveTo>
                  <a:lnTo>
                    <a:pt x="3602" y="548051"/>
                  </a:lnTo>
                </a:path>
                <a:path w="3809" h="662304">
                  <a:moveTo>
                    <a:pt x="0" y="548051"/>
                  </a:moveTo>
                  <a:lnTo>
                    <a:pt x="0" y="394381"/>
                  </a:lnTo>
                </a:path>
                <a:path w="3809" h="662304">
                  <a:moveTo>
                    <a:pt x="3602" y="534"/>
                  </a:moveTo>
                  <a:lnTo>
                    <a:pt x="3602" y="28037"/>
                  </a:lnTo>
                </a:path>
                <a:path w="3809" h="662304">
                  <a:moveTo>
                    <a:pt x="3602" y="173725"/>
                  </a:moveTo>
                  <a:lnTo>
                    <a:pt x="3602" y="394381"/>
                  </a:lnTo>
                </a:path>
                <a:path w="3809" h="662304">
                  <a:moveTo>
                    <a:pt x="0" y="394381"/>
                  </a:moveTo>
                  <a:lnTo>
                    <a:pt x="0" y="176373"/>
                  </a:lnTo>
                </a:path>
                <a:path w="3809" h="662304">
                  <a:moveTo>
                    <a:pt x="0" y="27472"/>
                  </a:moveTo>
                  <a:lnTo>
                    <a:pt x="0" y="0"/>
                  </a:lnTo>
                </a:path>
              </a:pathLst>
            </a:custGeom>
            <a:ln w="3175">
              <a:solidFill>
                <a:srgbClr val="66676A"/>
              </a:solidFill>
            </a:ln>
          </p:spPr>
          <p:txBody>
            <a:bodyPr wrap="square" lIns="0" tIns="0" rIns="0" bIns="0" rtlCol="0"/>
            <a:lstStyle/>
            <a:p>
              <a:endParaRPr lang="fr-FR" noProof="0" dirty="0"/>
            </a:p>
          </p:txBody>
        </p:sp>
        <p:sp>
          <p:nvSpPr>
            <p:cNvPr id="8298" name="object 8298"/>
            <p:cNvSpPr/>
            <p:nvPr/>
          </p:nvSpPr>
          <p:spPr>
            <a:xfrm>
              <a:off x="9399473" y="5421947"/>
              <a:ext cx="3810" cy="659130"/>
            </a:xfrm>
            <a:custGeom>
              <a:avLst/>
              <a:gdLst/>
              <a:ahLst/>
              <a:cxnLst/>
              <a:rect l="l" t="t" r="r" b="b"/>
              <a:pathLst>
                <a:path w="3809" h="659129">
                  <a:moveTo>
                    <a:pt x="3606" y="170535"/>
                  </a:moveTo>
                  <a:lnTo>
                    <a:pt x="0" y="173189"/>
                  </a:lnTo>
                  <a:lnTo>
                    <a:pt x="0" y="658634"/>
                  </a:lnTo>
                  <a:lnTo>
                    <a:pt x="3606" y="655688"/>
                  </a:lnTo>
                  <a:lnTo>
                    <a:pt x="3606" y="170535"/>
                  </a:lnTo>
                  <a:close/>
                </a:path>
                <a:path w="3809" h="659129">
                  <a:moveTo>
                    <a:pt x="3606" y="533"/>
                  </a:moveTo>
                  <a:lnTo>
                    <a:pt x="0" y="0"/>
                  </a:lnTo>
                  <a:lnTo>
                    <a:pt x="0" y="27495"/>
                  </a:lnTo>
                  <a:lnTo>
                    <a:pt x="3606" y="28067"/>
                  </a:lnTo>
                  <a:lnTo>
                    <a:pt x="3606" y="533"/>
                  </a:lnTo>
                  <a:close/>
                </a:path>
              </a:pathLst>
            </a:custGeom>
            <a:solidFill>
              <a:srgbClr val="66676A"/>
            </a:solidFill>
          </p:spPr>
          <p:txBody>
            <a:bodyPr wrap="square" lIns="0" tIns="0" rIns="0" bIns="0" rtlCol="0"/>
            <a:lstStyle/>
            <a:p>
              <a:endParaRPr lang="fr-FR" noProof="0" dirty="0"/>
            </a:p>
          </p:txBody>
        </p:sp>
        <p:sp>
          <p:nvSpPr>
            <p:cNvPr id="8299" name="object 8299"/>
            <p:cNvSpPr/>
            <p:nvPr/>
          </p:nvSpPr>
          <p:spPr>
            <a:xfrm>
              <a:off x="9399485" y="5421935"/>
              <a:ext cx="3810" cy="659130"/>
            </a:xfrm>
            <a:custGeom>
              <a:avLst/>
              <a:gdLst/>
              <a:ahLst/>
              <a:cxnLst/>
              <a:rect l="l" t="t" r="r" b="b"/>
              <a:pathLst>
                <a:path w="3809" h="659129">
                  <a:moveTo>
                    <a:pt x="3602" y="627526"/>
                  </a:moveTo>
                  <a:lnTo>
                    <a:pt x="3602" y="655689"/>
                  </a:lnTo>
                </a:path>
                <a:path w="3809" h="659129">
                  <a:moveTo>
                    <a:pt x="0" y="658646"/>
                  </a:moveTo>
                  <a:lnTo>
                    <a:pt x="0" y="627526"/>
                  </a:lnTo>
                </a:path>
                <a:path w="3809" h="659129">
                  <a:moveTo>
                    <a:pt x="3602" y="547516"/>
                  </a:moveTo>
                  <a:lnTo>
                    <a:pt x="3602" y="627526"/>
                  </a:lnTo>
                </a:path>
                <a:path w="3809" h="659129">
                  <a:moveTo>
                    <a:pt x="0" y="627526"/>
                  </a:moveTo>
                  <a:lnTo>
                    <a:pt x="0" y="547516"/>
                  </a:lnTo>
                </a:path>
                <a:path w="3809" h="659129">
                  <a:moveTo>
                    <a:pt x="3602" y="393846"/>
                  </a:moveTo>
                  <a:lnTo>
                    <a:pt x="3602" y="547516"/>
                  </a:lnTo>
                </a:path>
                <a:path w="3809" h="659129">
                  <a:moveTo>
                    <a:pt x="0" y="547516"/>
                  </a:moveTo>
                  <a:lnTo>
                    <a:pt x="0" y="393846"/>
                  </a:lnTo>
                </a:path>
                <a:path w="3809" h="659129">
                  <a:moveTo>
                    <a:pt x="3602" y="534"/>
                  </a:moveTo>
                  <a:lnTo>
                    <a:pt x="3602" y="28067"/>
                  </a:lnTo>
                </a:path>
                <a:path w="3809" h="659129">
                  <a:moveTo>
                    <a:pt x="3602" y="170542"/>
                  </a:moveTo>
                  <a:lnTo>
                    <a:pt x="3602" y="393846"/>
                  </a:lnTo>
                </a:path>
                <a:path w="3809" h="659129">
                  <a:moveTo>
                    <a:pt x="0" y="393846"/>
                  </a:moveTo>
                  <a:lnTo>
                    <a:pt x="0" y="173190"/>
                  </a:lnTo>
                </a:path>
                <a:path w="3809" h="659129">
                  <a:moveTo>
                    <a:pt x="0" y="27502"/>
                  </a:moveTo>
                  <a:lnTo>
                    <a:pt x="0" y="0"/>
                  </a:lnTo>
                </a:path>
              </a:pathLst>
            </a:custGeom>
            <a:ln w="3175">
              <a:solidFill>
                <a:srgbClr val="66676A"/>
              </a:solidFill>
            </a:ln>
          </p:spPr>
          <p:txBody>
            <a:bodyPr wrap="square" lIns="0" tIns="0" rIns="0" bIns="0" rtlCol="0"/>
            <a:lstStyle/>
            <a:p>
              <a:endParaRPr lang="fr-FR" noProof="0" dirty="0"/>
            </a:p>
          </p:txBody>
        </p:sp>
        <p:sp>
          <p:nvSpPr>
            <p:cNvPr id="8300" name="object 8300"/>
            <p:cNvSpPr/>
            <p:nvPr/>
          </p:nvSpPr>
          <p:spPr>
            <a:xfrm>
              <a:off x="9403080" y="5422480"/>
              <a:ext cx="3810" cy="655320"/>
            </a:xfrm>
            <a:custGeom>
              <a:avLst/>
              <a:gdLst/>
              <a:ahLst/>
              <a:cxnLst/>
              <a:rect l="l" t="t" r="r" b="b"/>
              <a:pathLst>
                <a:path w="3809" h="655320">
                  <a:moveTo>
                    <a:pt x="3606" y="167360"/>
                  </a:moveTo>
                  <a:lnTo>
                    <a:pt x="0" y="170002"/>
                  </a:lnTo>
                  <a:lnTo>
                    <a:pt x="0" y="655154"/>
                  </a:lnTo>
                  <a:lnTo>
                    <a:pt x="3606" y="652195"/>
                  </a:lnTo>
                  <a:lnTo>
                    <a:pt x="3606" y="167360"/>
                  </a:lnTo>
                  <a:close/>
                </a:path>
                <a:path w="3809" h="655320">
                  <a:moveTo>
                    <a:pt x="3606" y="533"/>
                  </a:moveTo>
                  <a:lnTo>
                    <a:pt x="0" y="0"/>
                  </a:lnTo>
                  <a:lnTo>
                    <a:pt x="0" y="27533"/>
                  </a:lnTo>
                  <a:lnTo>
                    <a:pt x="3606" y="28092"/>
                  </a:lnTo>
                  <a:lnTo>
                    <a:pt x="3606" y="533"/>
                  </a:lnTo>
                  <a:close/>
                </a:path>
              </a:pathLst>
            </a:custGeom>
            <a:solidFill>
              <a:srgbClr val="66676A"/>
            </a:solidFill>
          </p:spPr>
          <p:txBody>
            <a:bodyPr wrap="square" lIns="0" tIns="0" rIns="0" bIns="0" rtlCol="0"/>
            <a:lstStyle/>
            <a:p>
              <a:endParaRPr lang="fr-FR" noProof="0" dirty="0"/>
            </a:p>
          </p:txBody>
        </p:sp>
        <p:sp>
          <p:nvSpPr>
            <p:cNvPr id="8301" name="object 8301"/>
            <p:cNvSpPr/>
            <p:nvPr/>
          </p:nvSpPr>
          <p:spPr>
            <a:xfrm>
              <a:off x="9403088" y="5422470"/>
              <a:ext cx="3810" cy="655320"/>
            </a:xfrm>
            <a:custGeom>
              <a:avLst/>
              <a:gdLst/>
              <a:ahLst/>
              <a:cxnLst/>
              <a:rect l="l" t="t" r="r" b="b"/>
              <a:pathLst>
                <a:path w="3809" h="655320">
                  <a:moveTo>
                    <a:pt x="3602" y="626991"/>
                  </a:moveTo>
                  <a:lnTo>
                    <a:pt x="3602" y="652198"/>
                  </a:lnTo>
                </a:path>
                <a:path w="3809" h="655320">
                  <a:moveTo>
                    <a:pt x="0" y="655154"/>
                  </a:moveTo>
                  <a:lnTo>
                    <a:pt x="0" y="626991"/>
                  </a:lnTo>
                </a:path>
                <a:path w="3809" h="655320">
                  <a:moveTo>
                    <a:pt x="3602" y="546981"/>
                  </a:moveTo>
                  <a:lnTo>
                    <a:pt x="3602" y="626991"/>
                  </a:lnTo>
                </a:path>
                <a:path w="3809" h="655320">
                  <a:moveTo>
                    <a:pt x="0" y="626991"/>
                  </a:moveTo>
                  <a:lnTo>
                    <a:pt x="0" y="546981"/>
                  </a:lnTo>
                </a:path>
                <a:path w="3809" h="655320">
                  <a:moveTo>
                    <a:pt x="3602" y="393311"/>
                  </a:moveTo>
                  <a:lnTo>
                    <a:pt x="3602" y="546981"/>
                  </a:lnTo>
                </a:path>
                <a:path w="3809" h="655320">
                  <a:moveTo>
                    <a:pt x="0" y="546981"/>
                  </a:moveTo>
                  <a:lnTo>
                    <a:pt x="0" y="393311"/>
                  </a:lnTo>
                </a:path>
                <a:path w="3809" h="655320">
                  <a:moveTo>
                    <a:pt x="3602" y="534"/>
                  </a:moveTo>
                  <a:lnTo>
                    <a:pt x="3602" y="28097"/>
                  </a:lnTo>
                </a:path>
                <a:path w="3809" h="655320">
                  <a:moveTo>
                    <a:pt x="3602" y="167359"/>
                  </a:moveTo>
                  <a:lnTo>
                    <a:pt x="3602" y="393311"/>
                  </a:lnTo>
                </a:path>
                <a:path w="3809" h="655320">
                  <a:moveTo>
                    <a:pt x="0" y="393311"/>
                  </a:moveTo>
                  <a:lnTo>
                    <a:pt x="0" y="170007"/>
                  </a:lnTo>
                </a:path>
                <a:path w="3809" h="655320">
                  <a:moveTo>
                    <a:pt x="0" y="27532"/>
                  </a:moveTo>
                  <a:lnTo>
                    <a:pt x="0" y="0"/>
                  </a:lnTo>
                </a:path>
              </a:pathLst>
            </a:custGeom>
            <a:ln w="3175">
              <a:solidFill>
                <a:srgbClr val="66676A"/>
              </a:solidFill>
            </a:ln>
          </p:spPr>
          <p:txBody>
            <a:bodyPr wrap="square" lIns="0" tIns="0" rIns="0" bIns="0" rtlCol="0"/>
            <a:lstStyle/>
            <a:p>
              <a:endParaRPr lang="fr-FR" noProof="0" dirty="0"/>
            </a:p>
          </p:txBody>
        </p:sp>
        <p:sp>
          <p:nvSpPr>
            <p:cNvPr id="8302" name="object 8302"/>
            <p:cNvSpPr/>
            <p:nvPr/>
          </p:nvSpPr>
          <p:spPr>
            <a:xfrm>
              <a:off x="9406687" y="5423293"/>
              <a:ext cx="2540" cy="651510"/>
            </a:xfrm>
            <a:custGeom>
              <a:avLst/>
              <a:gdLst/>
              <a:ahLst/>
              <a:cxnLst/>
              <a:rect l="l" t="t" r="r" b="b"/>
              <a:pathLst>
                <a:path w="2540" h="651510">
                  <a:moveTo>
                    <a:pt x="1917" y="165125"/>
                  </a:moveTo>
                  <a:lnTo>
                    <a:pt x="0" y="166547"/>
                  </a:lnTo>
                  <a:lnTo>
                    <a:pt x="0" y="651383"/>
                  </a:lnTo>
                  <a:lnTo>
                    <a:pt x="1917" y="649808"/>
                  </a:lnTo>
                  <a:lnTo>
                    <a:pt x="1917" y="165125"/>
                  </a:lnTo>
                  <a:close/>
                </a:path>
                <a:path w="2540" h="651510">
                  <a:moveTo>
                    <a:pt x="1917" y="0"/>
                  </a:moveTo>
                  <a:lnTo>
                    <a:pt x="0" y="0"/>
                  </a:lnTo>
                  <a:lnTo>
                    <a:pt x="0" y="27279"/>
                  </a:lnTo>
                  <a:lnTo>
                    <a:pt x="1917" y="27279"/>
                  </a:lnTo>
                  <a:lnTo>
                    <a:pt x="1917" y="0"/>
                  </a:lnTo>
                  <a:close/>
                </a:path>
              </a:pathLst>
            </a:custGeom>
            <a:solidFill>
              <a:srgbClr val="66676A"/>
            </a:solidFill>
          </p:spPr>
          <p:txBody>
            <a:bodyPr wrap="square" lIns="0" tIns="0" rIns="0" bIns="0" rtlCol="0"/>
            <a:lstStyle/>
            <a:p>
              <a:endParaRPr lang="fr-FR" noProof="0" dirty="0"/>
            </a:p>
          </p:txBody>
        </p:sp>
        <p:sp>
          <p:nvSpPr>
            <p:cNvPr id="8303" name="object 8303"/>
            <p:cNvSpPr/>
            <p:nvPr/>
          </p:nvSpPr>
          <p:spPr>
            <a:xfrm>
              <a:off x="9406690" y="5423005"/>
              <a:ext cx="2540" cy="652145"/>
            </a:xfrm>
            <a:custGeom>
              <a:avLst/>
              <a:gdLst/>
              <a:ahLst/>
              <a:cxnLst/>
              <a:rect l="l" t="t" r="r" b="b"/>
              <a:pathLst>
                <a:path w="2540" h="652145">
                  <a:moveTo>
                    <a:pt x="1921" y="626456"/>
                  </a:moveTo>
                  <a:lnTo>
                    <a:pt x="1921" y="650086"/>
                  </a:lnTo>
                </a:path>
                <a:path w="2540" h="652145">
                  <a:moveTo>
                    <a:pt x="0" y="651663"/>
                  </a:moveTo>
                  <a:lnTo>
                    <a:pt x="0" y="626456"/>
                  </a:lnTo>
                </a:path>
                <a:path w="2540" h="652145">
                  <a:moveTo>
                    <a:pt x="1921" y="546446"/>
                  </a:moveTo>
                  <a:lnTo>
                    <a:pt x="1921" y="626456"/>
                  </a:lnTo>
                </a:path>
                <a:path w="2540" h="652145">
                  <a:moveTo>
                    <a:pt x="0" y="626456"/>
                  </a:moveTo>
                  <a:lnTo>
                    <a:pt x="0" y="546446"/>
                  </a:lnTo>
                </a:path>
                <a:path w="2540" h="652145">
                  <a:moveTo>
                    <a:pt x="1921" y="392776"/>
                  </a:moveTo>
                  <a:lnTo>
                    <a:pt x="1921" y="546446"/>
                  </a:lnTo>
                </a:path>
                <a:path w="2540" h="652145">
                  <a:moveTo>
                    <a:pt x="0" y="546446"/>
                  </a:moveTo>
                  <a:lnTo>
                    <a:pt x="0" y="392776"/>
                  </a:lnTo>
                </a:path>
                <a:path w="2540" h="652145">
                  <a:moveTo>
                    <a:pt x="1921" y="285"/>
                  </a:moveTo>
                  <a:lnTo>
                    <a:pt x="1921" y="27864"/>
                  </a:lnTo>
                </a:path>
                <a:path w="2540" h="652145">
                  <a:moveTo>
                    <a:pt x="1921" y="165412"/>
                  </a:moveTo>
                  <a:lnTo>
                    <a:pt x="1921" y="392776"/>
                  </a:lnTo>
                </a:path>
                <a:path w="2540" h="652145">
                  <a:moveTo>
                    <a:pt x="0" y="392776"/>
                  </a:moveTo>
                  <a:lnTo>
                    <a:pt x="0" y="166824"/>
                  </a:lnTo>
                </a:path>
                <a:path w="2540" h="652145">
                  <a:moveTo>
                    <a:pt x="0" y="27562"/>
                  </a:moveTo>
                  <a:lnTo>
                    <a:pt x="0" y="0"/>
                  </a:lnTo>
                </a:path>
              </a:pathLst>
            </a:custGeom>
            <a:ln w="3175">
              <a:solidFill>
                <a:srgbClr val="66676A"/>
              </a:solidFill>
            </a:ln>
          </p:spPr>
          <p:txBody>
            <a:bodyPr wrap="square" lIns="0" tIns="0" rIns="0" bIns="0" rtlCol="0"/>
            <a:lstStyle/>
            <a:p>
              <a:endParaRPr lang="fr-FR" noProof="0" dirty="0"/>
            </a:p>
          </p:txBody>
        </p:sp>
        <p:sp>
          <p:nvSpPr>
            <p:cNvPr id="8304" name="object 8304"/>
            <p:cNvSpPr/>
            <p:nvPr/>
          </p:nvSpPr>
          <p:spPr>
            <a:xfrm>
              <a:off x="9408604" y="5423293"/>
              <a:ext cx="3810" cy="650240"/>
            </a:xfrm>
            <a:custGeom>
              <a:avLst/>
              <a:gdLst/>
              <a:ahLst/>
              <a:cxnLst/>
              <a:rect l="l" t="t" r="r" b="b"/>
              <a:pathLst>
                <a:path w="3809" h="650239">
                  <a:moveTo>
                    <a:pt x="3606" y="162382"/>
                  </a:moveTo>
                  <a:lnTo>
                    <a:pt x="3136" y="162382"/>
                  </a:lnTo>
                  <a:lnTo>
                    <a:pt x="3136" y="163525"/>
                  </a:lnTo>
                  <a:lnTo>
                    <a:pt x="1409" y="163525"/>
                  </a:lnTo>
                  <a:lnTo>
                    <a:pt x="1409" y="164668"/>
                  </a:lnTo>
                  <a:lnTo>
                    <a:pt x="0" y="164668"/>
                  </a:lnTo>
                  <a:lnTo>
                    <a:pt x="0" y="646798"/>
                  </a:lnTo>
                  <a:lnTo>
                    <a:pt x="0" y="650240"/>
                  </a:lnTo>
                  <a:lnTo>
                    <a:pt x="1562" y="650240"/>
                  </a:lnTo>
                  <a:lnTo>
                    <a:pt x="1562" y="646798"/>
                  </a:lnTo>
                  <a:lnTo>
                    <a:pt x="3606" y="646798"/>
                  </a:lnTo>
                  <a:lnTo>
                    <a:pt x="3606" y="164668"/>
                  </a:lnTo>
                  <a:lnTo>
                    <a:pt x="3606" y="163525"/>
                  </a:lnTo>
                  <a:lnTo>
                    <a:pt x="3606" y="162382"/>
                  </a:lnTo>
                  <a:close/>
                </a:path>
                <a:path w="3809" h="650239">
                  <a:moveTo>
                    <a:pt x="3606" y="533"/>
                  </a:moveTo>
                  <a:lnTo>
                    <a:pt x="0" y="0"/>
                  </a:lnTo>
                  <a:lnTo>
                    <a:pt x="0" y="27584"/>
                  </a:lnTo>
                  <a:lnTo>
                    <a:pt x="3606" y="27584"/>
                  </a:lnTo>
                  <a:lnTo>
                    <a:pt x="3606" y="533"/>
                  </a:lnTo>
                  <a:close/>
                </a:path>
              </a:pathLst>
            </a:custGeom>
            <a:solidFill>
              <a:srgbClr val="66666A"/>
            </a:solidFill>
          </p:spPr>
          <p:txBody>
            <a:bodyPr wrap="square" lIns="0" tIns="0" rIns="0" bIns="0" rtlCol="0"/>
            <a:lstStyle/>
            <a:p>
              <a:endParaRPr lang="fr-FR" noProof="0" dirty="0"/>
            </a:p>
          </p:txBody>
        </p:sp>
        <p:sp>
          <p:nvSpPr>
            <p:cNvPr id="8305" name="object 8305"/>
            <p:cNvSpPr/>
            <p:nvPr/>
          </p:nvSpPr>
          <p:spPr>
            <a:xfrm>
              <a:off x="9408612" y="5423290"/>
              <a:ext cx="3810" cy="650240"/>
            </a:xfrm>
            <a:custGeom>
              <a:avLst/>
              <a:gdLst/>
              <a:ahLst/>
              <a:cxnLst/>
              <a:rect l="l" t="t" r="r" b="b"/>
              <a:pathLst>
                <a:path w="3809" h="650239">
                  <a:moveTo>
                    <a:pt x="3602" y="626171"/>
                  </a:moveTo>
                  <a:lnTo>
                    <a:pt x="3602" y="646844"/>
                  </a:lnTo>
                </a:path>
                <a:path w="3809" h="650239">
                  <a:moveTo>
                    <a:pt x="0" y="649801"/>
                  </a:moveTo>
                  <a:lnTo>
                    <a:pt x="0" y="626171"/>
                  </a:lnTo>
                </a:path>
                <a:path w="3809" h="650239">
                  <a:moveTo>
                    <a:pt x="3602" y="546161"/>
                  </a:moveTo>
                  <a:lnTo>
                    <a:pt x="3602" y="626171"/>
                  </a:lnTo>
                </a:path>
                <a:path w="3809" h="650239">
                  <a:moveTo>
                    <a:pt x="0" y="626171"/>
                  </a:moveTo>
                  <a:lnTo>
                    <a:pt x="0" y="546161"/>
                  </a:lnTo>
                </a:path>
                <a:path w="3809" h="650239">
                  <a:moveTo>
                    <a:pt x="3602" y="392491"/>
                  </a:moveTo>
                  <a:lnTo>
                    <a:pt x="3602" y="546161"/>
                  </a:lnTo>
                </a:path>
                <a:path w="3809" h="650239">
                  <a:moveTo>
                    <a:pt x="0" y="546161"/>
                  </a:moveTo>
                  <a:lnTo>
                    <a:pt x="0" y="392491"/>
                  </a:lnTo>
                </a:path>
                <a:path w="3809" h="650239">
                  <a:moveTo>
                    <a:pt x="3602" y="534"/>
                  </a:moveTo>
                  <a:lnTo>
                    <a:pt x="3602" y="28121"/>
                  </a:lnTo>
                </a:path>
                <a:path w="3809" h="650239">
                  <a:moveTo>
                    <a:pt x="3602" y="162646"/>
                  </a:moveTo>
                  <a:lnTo>
                    <a:pt x="3602" y="392491"/>
                  </a:lnTo>
                </a:path>
                <a:path w="3809" h="650239">
                  <a:moveTo>
                    <a:pt x="0" y="392491"/>
                  </a:moveTo>
                  <a:lnTo>
                    <a:pt x="0" y="165126"/>
                  </a:lnTo>
                </a:path>
                <a:path w="3809" h="650239">
                  <a:moveTo>
                    <a:pt x="0" y="27579"/>
                  </a:moveTo>
                  <a:lnTo>
                    <a:pt x="0" y="0"/>
                  </a:lnTo>
                </a:path>
              </a:pathLst>
            </a:custGeom>
            <a:ln w="3175">
              <a:solidFill>
                <a:srgbClr val="66666A"/>
              </a:solidFill>
            </a:ln>
          </p:spPr>
          <p:txBody>
            <a:bodyPr wrap="square" lIns="0" tIns="0" rIns="0" bIns="0" rtlCol="0"/>
            <a:lstStyle/>
            <a:p>
              <a:endParaRPr lang="fr-FR" noProof="0" dirty="0"/>
            </a:p>
          </p:txBody>
        </p:sp>
        <p:sp>
          <p:nvSpPr>
            <p:cNvPr id="8306" name="object 8306"/>
            <p:cNvSpPr/>
            <p:nvPr/>
          </p:nvSpPr>
          <p:spPr>
            <a:xfrm>
              <a:off x="9412211" y="5423827"/>
              <a:ext cx="3810" cy="646430"/>
            </a:xfrm>
            <a:custGeom>
              <a:avLst/>
              <a:gdLst/>
              <a:ahLst/>
              <a:cxnLst/>
              <a:rect l="l" t="t" r="r" b="b"/>
              <a:pathLst>
                <a:path w="3809" h="646429">
                  <a:moveTo>
                    <a:pt x="3606" y="159778"/>
                  </a:moveTo>
                  <a:lnTo>
                    <a:pt x="0" y="162115"/>
                  </a:lnTo>
                  <a:lnTo>
                    <a:pt x="0" y="646315"/>
                  </a:lnTo>
                  <a:lnTo>
                    <a:pt x="3606" y="643356"/>
                  </a:lnTo>
                  <a:lnTo>
                    <a:pt x="3606" y="159778"/>
                  </a:lnTo>
                  <a:close/>
                </a:path>
                <a:path w="3809" h="646429">
                  <a:moveTo>
                    <a:pt x="3606" y="546"/>
                  </a:moveTo>
                  <a:lnTo>
                    <a:pt x="0" y="0"/>
                  </a:lnTo>
                  <a:lnTo>
                    <a:pt x="0" y="27597"/>
                  </a:lnTo>
                  <a:lnTo>
                    <a:pt x="3606" y="28067"/>
                  </a:lnTo>
                  <a:lnTo>
                    <a:pt x="3606" y="546"/>
                  </a:lnTo>
                  <a:close/>
                </a:path>
              </a:pathLst>
            </a:custGeom>
            <a:solidFill>
              <a:srgbClr val="66666A"/>
            </a:solidFill>
          </p:spPr>
          <p:txBody>
            <a:bodyPr wrap="square" lIns="0" tIns="0" rIns="0" bIns="0" rtlCol="0"/>
            <a:lstStyle/>
            <a:p>
              <a:endParaRPr lang="fr-FR" noProof="0" dirty="0"/>
            </a:p>
          </p:txBody>
        </p:sp>
        <p:sp>
          <p:nvSpPr>
            <p:cNvPr id="8307" name="object 8307"/>
            <p:cNvSpPr/>
            <p:nvPr/>
          </p:nvSpPr>
          <p:spPr>
            <a:xfrm>
              <a:off x="9412215" y="5423825"/>
              <a:ext cx="3810" cy="646430"/>
            </a:xfrm>
            <a:custGeom>
              <a:avLst/>
              <a:gdLst/>
              <a:ahLst/>
              <a:cxnLst/>
              <a:rect l="l" t="t" r="r" b="b"/>
              <a:pathLst>
                <a:path w="3809" h="646429">
                  <a:moveTo>
                    <a:pt x="3602" y="625636"/>
                  </a:moveTo>
                  <a:lnTo>
                    <a:pt x="3602" y="643353"/>
                  </a:lnTo>
                </a:path>
                <a:path w="3809" h="646429">
                  <a:moveTo>
                    <a:pt x="0" y="646309"/>
                  </a:moveTo>
                  <a:lnTo>
                    <a:pt x="0" y="625636"/>
                  </a:lnTo>
                </a:path>
                <a:path w="3809" h="646429">
                  <a:moveTo>
                    <a:pt x="3602" y="545626"/>
                  </a:moveTo>
                  <a:lnTo>
                    <a:pt x="3602" y="625636"/>
                  </a:lnTo>
                </a:path>
                <a:path w="3809" h="646429">
                  <a:moveTo>
                    <a:pt x="0" y="625636"/>
                  </a:moveTo>
                  <a:lnTo>
                    <a:pt x="0" y="545626"/>
                  </a:lnTo>
                </a:path>
                <a:path w="3809" h="646429">
                  <a:moveTo>
                    <a:pt x="3602" y="391956"/>
                  </a:moveTo>
                  <a:lnTo>
                    <a:pt x="3602" y="545626"/>
                  </a:lnTo>
                </a:path>
                <a:path w="3809" h="646429">
                  <a:moveTo>
                    <a:pt x="0" y="545626"/>
                  </a:moveTo>
                  <a:lnTo>
                    <a:pt x="0" y="391956"/>
                  </a:lnTo>
                </a:path>
                <a:path w="3809" h="646429">
                  <a:moveTo>
                    <a:pt x="3602" y="534"/>
                  </a:moveTo>
                  <a:lnTo>
                    <a:pt x="3602" y="28059"/>
                  </a:lnTo>
                </a:path>
                <a:path w="3809" h="646429">
                  <a:moveTo>
                    <a:pt x="3602" y="159778"/>
                  </a:moveTo>
                  <a:lnTo>
                    <a:pt x="3602" y="391956"/>
                  </a:lnTo>
                </a:path>
                <a:path w="3809" h="646429">
                  <a:moveTo>
                    <a:pt x="0" y="391956"/>
                  </a:moveTo>
                  <a:lnTo>
                    <a:pt x="0" y="162111"/>
                  </a:lnTo>
                </a:path>
                <a:path w="3809" h="646429">
                  <a:moveTo>
                    <a:pt x="0" y="27586"/>
                  </a:moveTo>
                  <a:lnTo>
                    <a:pt x="0" y="0"/>
                  </a:lnTo>
                </a:path>
              </a:pathLst>
            </a:custGeom>
            <a:ln w="3175">
              <a:solidFill>
                <a:srgbClr val="66666A"/>
              </a:solidFill>
            </a:ln>
          </p:spPr>
          <p:txBody>
            <a:bodyPr wrap="square" lIns="0" tIns="0" rIns="0" bIns="0" rtlCol="0"/>
            <a:lstStyle/>
            <a:p>
              <a:endParaRPr lang="fr-FR" noProof="0" dirty="0"/>
            </a:p>
          </p:txBody>
        </p:sp>
        <p:sp>
          <p:nvSpPr>
            <p:cNvPr id="8308" name="object 8308"/>
            <p:cNvSpPr/>
            <p:nvPr/>
          </p:nvSpPr>
          <p:spPr>
            <a:xfrm>
              <a:off x="9415818" y="5424614"/>
              <a:ext cx="1905" cy="642620"/>
            </a:xfrm>
            <a:custGeom>
              <a:avLst/>
              <a:gdLst/>
              <a:ahLst/>
              <a:cxnLst/>
              <a:rect l="l" t="t" r="r" b="b"/>
              <a:pathLst>
                <a:path w="1904" h="642620">
                  <a:moveTo>
                    <a:pt x="1676" y="157911"/>
                  </a:moveTo>
                  <a:lnTo>
                    <a:pt x="0" y="158991"/>
                  </a:lnTo>
                  <a:lnTo>
                    <a:pt x="0" y="642569"/>
                  </a:lnTo>
                  <a:lnTo>
                    <a:pt x="1676" y="641184"/>
                  </a:lnTo>
                  <a:lnTo>
                    <a:pt x="1676" y="157911"/>
                  </a:lnTo>
                  <a:close/>
                </a:path>
                <a:path w="1904" h="642620">
                  <a:moveTo>
                    <a:pt x="1676" y="0"/>
                  </a:moveTo>
                  <a:lnTo>
                    <a:pt x="0" y="0"/>
                  </a:lnTo>
                  <a:lnTo>
                    <a:pt x="0" y="27279"/>
                  </a:lnTo>
                  <a:lnTo>
                    <a:pt x="1676" y="27279"/>
                  </a:lnTo>
                  <a:lnTo>
                    <a:pt x="1676" y="0"/>
                  </a:lnTo>
                  <a:close/>
                </a:path>
              </a:pathLst>
            </a:custGeom>
            <a:solidFill>
              <a:srgbClr val="66666A"/>
            </a:solidFill>
          </p:spPr>
          <p:txBody>
            <a:bodyPr wrap="square" lIns="0" tIns="0" rIns="0" bIns="0" rtlCol="0"/>
            <a:lstStyle/>
            <a:p>
              <a:endParaRPr lang="fr-FR" noProof="0" dirty="0"/>
            </a:p>
          </p:txBody>
        </p:sp>
        <p:sp>
          <p:nvSpPr>
            <p:cNvPr id="8309" name="object 8309"/>
            <p:cNvSpPr/>
            <p:nvPr/>
          </p:nvSpPr>
          <p:spPr>
            <a:xfrm>
              <a:off x="9415818" y="5424360"/>
              <a:ext cx="1905" cy="643255"/>
            </a:xfrm>
            <a:custGeom>
              <a:avLst/>
              <a:gdLst/>
              <a:ahLst/>
              <a:cxnLst/>
              <a:rect l="l" t="t" r="r" b="b"/>
              <a:pathLst>
                <a:path w="1904" h="643254">
                  <a:moveTo>
                    <a:pt x="1681" y="625101"/>
                  </a:moveTo>
                  <a:lnTo>
                    <a:pt x="1681" y="641438"/>
                  </a:lnTo>
                </a:path>
                <a:path w="1904" h="643254">
                  <a:moveTo>
                    <a:pt x="0" y="642818"/>
                  </a:moveTo>
                  <a:lnTo>
                    <a:pt x="0" y="625101"/>
                  </a:lnTo>
                </a:path>
                <a:path w="1904" h="643254">
                  <a:moveTo>
                    <a:pt x="1681" y="545091"/>
                  </a:moveTo>
                  <a:lnTo>
                    <a:pt x="1681" y="625101"/>
                  </a:lnTo>
                </a:path>
                <a:path w="1904" h="643254">
                  <a:moveTo>
                    <a:pt x="0" y="625101"/>
                  </a:moveTo>
                  <a:lnTo>
                    <a:pt x="0" y="545091"/>
                  </a:lnTo>
                </a:path>
                <a:path w="1904" h="643254">
                  <a:moveTo>
                    <a:pt x="1681" y="391421"/>
                  </a:moveTo>
                  <a:lnTo>
                    <a:pt x="1681" y="545091"/>
                  </a:lnTo>
                </a:path>
                <a:path w="1904" h="643254">
                  <a:moveTo>
                    <a:pt x="0" y="545091"/>
                  </a:moveTo>
                  <a:lnTo>
                    <a:pt x="0" y="391421"/>
                  </a:lnTo>
                </a:path>
                <a:path w="1904" h="643254">
                  <a:moveTo>
                    <a:pt x="1681" y="249"/>
                  </a:moveTo>
                  <a:lnTo>
                    <a:pt x="1681" y="27746"/>
                  </a:lnTo>
                </a:path>
                <a:path w="1904" h="643254">
                  <a:moveTo>
                    <a:pt x="1681" y="158154"/>
                  </a:moveTo>
                  <a:lnTo>
                    <a:pt x="1681" y="391421"/>
                  </a:lnTo>
                </a:path>
                <a:path w="1904" h="643254">
                  <a:moveTo>
                    <a:pt x="0" y="391421"/>
                  </a:moveTo>
                  <a:lnTo>
                    <a:pt x="0" y="159243"/>
                  </a:lnTo>
                </a:path>
                <a:path w="1904" h="643254">
                  <a:moveTo>
                    <a:pt x="0" y="27524"/>
                  </a:moveTo>
                  <a:lnTo>
                    <a:pt x="0" y="0"/>
                  </a:lnTo>
                </a:path>
              </a:pathLst>
            </a:custGeom>
            <a:ln w="3175">
              <a:solidFill>
                <a:srgbClr val="66666A"/>
              </a:solidFill>
            </a:ln>
          </p:spPr>
          <p:txBody>
            <a:bodyPr wrap="square" lIns="0" tIns="0" rIns="0" bIns="0" rtlCol="0"/>
            <a:lstStyle/>
            <a:p>
              <a:endParaRPr lang="fr-FR" noProof="0" dirty="0"/>
            </a:p>
          </p:txBody>
        </p:sp>
        <p:sp>
          <p:nvSpPr>
            <p:cNvPr id="8310" name="object 8310"/>
            <p:cNvSpPr/>
            <p:nvPr/>
          </p:nvSpPr>
          <p:spPr>
            <a:xfrm>
              <a:off x="9417494" y="5424614"/>
              <a:ext cx="3810" cy="641350"/>
            </a:xfrm>
            <a:custGeom>
              <a:avLst/>
              <a:gdLst/>
              <a:ahLst/>
              <a:cxnLst/>
              <a:rect l="l" t="t" r="r" b="b"/>
              <a:pathLst>
                <a:path w="3809" h="641350">
                  <a:moveTo>
                    <a:pt x="3606" y="155575"/>
                  </a:moveTo>
                  <a:lnTo>
                    <a:pt x="0" y="157911"/>
                  </a:lnTo>
                  <a:lnTo>
                    <a:pt x="0" y="641184"/>
                  </a:lnTo>
                  <a:lnTo>
                    <a:pt x="3606" y="638238"/>
                  </a:lnTo>
                  <a:lnTo>
                    <a:pt x="3606" y="155575"/>
                  </a:lnTo>
                  <a:close/>
                </a:path>
                <a:path w="3809" h="641350">
                  <a:moveTo>
                    <a:pt x="3606" y="533"/>
                  </a:moveTo>
                  <a:lnTo>
                    <a:pt x="0" y="0"/>
                  </a:lnTo>
                  <a:lnTo>
                    <a:pt x="0" y="27495"/>
                  </a:lnTo>
                  <a:lnTo>
                    <a:pt x="3606" y="27978"/>
                  </a:lnTo>
                  <a:lnTo>
                    <a:pt x="3606" y="533"/>
                  </a:lnTo>
                  <a:close/>
                </a:path>
              </a:pathLst>
            </a:custGeom>
            <a:solidFill>
              <a:srgbClr val="66666A"/>
            </a:solidFill>
          </p:spPr>
          <p:txBody>
            <a:bodyPr wrap="square" lIns="0" tIns="0" rIns="0" bIns="0" rtlCol="0"/>
            <a:lstStyle/>
            <a:p>
              <a:endParaRPr lang="fr-FR" noProof="0" dirty="0"/>
            </a:p>
          </p:txBody>
        </p:sp>
        <p:sp>
          <p:nvSpPr>
            <p:cNvPr id="8311" name="object 8311"/>
            <p:cNvSpPr/>
            <p:nvPr/>
          </p:nvSpPr>
          <p:spPr>
            <a:xfrm>
              <a:off x="9417500" y="5424610"/>
              <a:ext cx="3810" cy="641350"/>
            </a:xfrm>
            <a:custGeom>
              <a:avLst/>
              <a:gdLst/>
              <a:ahLst/>
              <a:cxnLst/>
              <a:rect l="l" t="t" r="r" b="b"/>
              <a:pathLst>
                <a:path w="3809" h="641350">
                  <a:moveTo>
                    <a:pt x="3602" y="624851"/>
                  </a:moveTo>
                  <a:lnTo>
                    <a:pt x="3602" y="638232"/>
                  </a:lnTo>
                </a:path>
                <a:path w="3809" h="641350">
                  <a:moveTo>
                    <a:pt x="0" y="641188"/>
                  </a:moveTo>
                  <a:lnTo>
                    <a:pt x="0" y="624851"/>
                  </a:lnTo>
                </a:path>
                <a:path w="3809" h="641350">
                  <a:moveTo>
                    <a:pt x="3602" y="544841"/>
                  </a:moveTo>
                  <a:lnTo>
                    <a:pt x="3602" y="624851"/>
                  </a:lnTo>
                </a:path>
                <a:path w="3809" h="641350">
                  <a:moveTo>
                    <a:pt x="0" y="624851"/>
                  </a:moveTo>
                  <a:lnTo>
                    <a:pt x="0" y="544841"/>
                  </a:lnTo>
                </a:path>
                <a:path w="3809" h="641350">
                  <a:moveTo>
                    <a:pt x="3602" y="391171"/>
                  </a:moveTo>
                  <a:lnTo>
                    <a:pt x="3602" y="544841"/>
                  </a:lnTo>
                </a:path>
                <a:path w="3809" h="641350">
                  <a:moveTo>
                    <a:pt x="0" y="544841"/>
                  </a:moveTo>
                  <a:lnTo>
                    <a:pt x="0" y="391171"/>
                  </a:lnTo>
                </a:path>
                <a:path w="3809" h="641350">
                  <a:moveTo>
                    <a:pt x="3602" y="534"/>
                  </a:moveTo>
                  <a:lnTo>
                    <a:pt x="3602" y="27970"/>
                  </a:lnTo>
                </a:path>
                <a:path w="3809" h="641350">
                  <a:moveTo>
                    <a:pt x="3602" y="155571"/>
                  </a:moveTo>
                  <a:lnTo>
                    <a:pt x="3602" y="391171"/>
                  </a:lnTo>
                </a:path>
                <a:path w="3809" h="641350">
                  <a:moveTo>
                    <a:pt x="0" y="391171"/>
                  </a:moveTo>
                  <a:lnTo>
                    <a:pt x="0" y="157904"/>
                  </a:lnTo>
                </a:path>
                <a:path w="3809" h="641350">
                  <a:moveTo>
                    <a:pt x="0" y="27496"/>
                  </a:moveTo>
                  <a:lnTo>
                    <a:pt x="0" y="0"/>
                  </a:lnTo>
                </a:path>
              </a:pathLst>
            </a:custGeom>
            <a:ln w="3175">
              <a:solidFill>
                <a:srgbClr val="66666A"/>
              </a:solidFill>
            </a:ln>
          </p:spPr>
          <p:txBody>
            <a:bodyPr wrap="square" lIns="0" tIns="0" rIns="0" bIns="0" rtlCol="0"/>
            <a:lstStyle/>
            <a:p>
              <a:endParaRPr lang="fr-FR" noProof="0" dirty="0"/>
            </a:p>
          </p:txBody>
        </p:sp>
        <p:sp>
          <p:nvSpPr>
            <p:cNvPr id="8312" name="object 8312"/>
            <p:cNvSpPr/>
            <p:nvPr/>
          </p:nvSpPr>
          <p:spPr>
            <a:xfrm>
              <a:off x="9421101" y="5425147"/>
              <a:ext cx="3810" cy="638175"/>
            </a:xfrm>
            <a:custGeom>
              <a:avLst/>
              <a:gdLst/>
              <a:ahLst/>
              <a:cxnLst/>
              <a:rect l="l" t="t" r="r" b="b"/>
              <a:pathLst>
                <a:path w="3809" h="638175">
                  <a:moveTo>
                    <a:pt x="3594" y="152514"/>
                  </a:moveTo>
                  <a:lnTo>
                    <a:pt x="2133" y="152514"/>
                  </a:lnTo>
                  <a:lnTo>
                    <a:pt x="2133" y="154800"/>
                  </a:lnTo>
                  <a:lnTo>
                    <a:pt x="0" y="154800"/>
                  </a:lnTo>
                  <a:lnTo>
                    <a:pt x="0" y="634644"/>
                  </a:lnTo>
                  <a:lnTo>
                    <a:pt x="0" y="635787"/>
                  </a:lnTo>
                  <a:lnTo>
                    <a:pt x="0" y="638073"/>
                  </a:lnTo>
                  <a:lnTo>
                    <a:pt x="927" y="638073"/>
                  </a:lnTo>
                  <a:lnTo>
                    <a:pt x="927" y="635787"/>
                  </a:lnTo>
                  <a:lnTo>
                    <a:pt x="2984" y="635787"/>
                  </a:lnTo>
                  <a:lnTo>
                    <a:pt x="2984" y="634644"/>
                  </a:lnTo>
                  <a:lnTo>
                    <a:pt x="3594" y="634644"/>
                  </a:lnTo>
                  <a:lnTo>
                    <a:pt x="3594" y="154800"/>
                  </a:lnTo>
                  <a:lnTo>
                    <a:pt x="3594" y="152514"/>
                  </a:lnTo>
                  <a:close/>
                </a:path>
                <a:path w="3809" h="638175">
                  <a:moveTo>
                    <a:pt x="3594" y="533"/>
                  </a:moveTo>
                  <a:lnTo>
                    <a:pt x="0" y="0"/>
                  </a:lnTo>
                  <a:lnTo>
                    <a:pt x="0" y="27444"/>
                  </a:lnTo>
                  <a:lnTo>
                    <a:pt x="3594" y="27914"/>
                  </a:lnTo>
                  <a:lnTo>
                    <a:pt x="3594" y="533"/>
                  </a:lnTo>
                  <a:close/>
                </a:path>
              </a:pathLst>
            </a:custGeom>
            <a:solidFill>
              <a:srgbClr val="646669"/>
            </a:solidFill>
          </p:spPr>
          <p:txBody>
            <a:bodyPr wrap="square" lIns="0" tIns="0" rIns="0" bIns="0" rtlCol="0"/>
            <a:lstStyle/>
            <a:p>
              <a:endParaRPr lang="fr-FR" noProof="0" dirty="0"/>
            </a:p>
          </p:txBody>
        </p:sp>
        <p:sp>
          <p:nvSpPr>
            <p:cNvPr id="8313" name="object 8313"/>
            <p:cNvSpPr/>
            <p:nvPr/>
          </p:nvSpPr>
          <p:spPr>
            <a:xfrm>
              <a:off x="9421103" y="5425145"/>
              <a:ext cx="3810" cy="638175"/>
            </a:xfrm>
            <a:custGeom>
              <a:avLst/>
              <a:gdLst/>
              <a:ahLst/>
              <a:cxnLst/>
              <a:rect l="l" t="t" r="r" b="b"/>
              <a:pathLst>
                <a:path w="3809" h="638175">
                  <a:moveTo>
                    <a:pt x="3602" y="624316"/>
                  </a:moveTo>
                  <a:lnTo>
                    <a:pt x="3602" y="634668"/>
                  </a:lnTo>
                </a:path>
                <a:path w="3809" h="638175">
                  <a:moveTo>
                    <a:pt x="0" y="637697"/>
                  </a:moveTo>
                  <a:lnTo>
                    <a:pt x="0" y="624316"/>
                  </a:lnTo>
                </a:path>
                <a:path w="3809" h="638175">
                  <a:moveTo>
                    <a:pt x="3602" y="544306"/>
                  </a:moveTo>
                  <a:lnTo>
                    <a:pt x="3602" y="624316"/>
                  </a:lnTo>
                </a:path>
                <a:path w="3809" h="638175">
                  <a:moveTo>
                    <a:pt x="0" y="624316"/>
                  </a:moveTo>
                  <a:lnTo>
                    <a:pt x="0" y="544306"/>
                  </a:lnTo>
                </a:path>
                <a:path w="3809" h="638175">
                  <a:moveTo>
                    <a:pt x="3602" y="390636"/>
                  </a:moveTo>
                  <a:lnTo>
                    <a:pt x="3602" y="544306"/>
                  </a:lnTo>
                </a:path>
                <a:path w="3809" h="638175">
                  <a:moveTo>
                    <a:pt x="0" y="544306"/>
                  </a:moveTo>
                  <a:lnTo>
                    <a:pt x="0" y="390636"/>
                  </a:lnTo>
                </a:path>
                <a:path w="3809" h="638175">
                  <a:moveTo>
                    <a:pt x="3602" y="534"/>
                  </a:moveTo>
                  <a:lnTo>
                    <a:pt x="3602" y="27909"/>
                  </a:lnTo>
                </a:path>
                <a:path w="3809" h="638175">
                  <a:moveTo>
                    <a:pt x="3602" y="152702"/>
                  </a:moveTo>
                  <a:lnTo>
                    <a:pt x="3602" y="390636"/>
                  </a:lnTo>
                </a:path>
                <a:path w="3809" h="638175">
                  <a:moveTo>
                    <a:pt x="0" y="390636"/>
                  </a:moveTo>
                  <a:lnTo>
                    <a:pt x="0" y="155036"/>
                  </a:lnTo>
                </a:path>
                <a:path w="3809" h="638175">
                  <a:moveTo>
                    <a:pt x="0" y="27435"/>
                  </a:moveTo>
                  <a:lnTo>
                    <a:pt x="0" y="0"/>
                  </a:lnTo>
                </a:path>
              </a:pathLst>
            </a:custGeom>
            <a:ln w="3175">
              <a:solidFill>
                <a:srgbClr val="646669"/>
              </a:solidFill>
            </a:ln>
          </p:spPr>
          <p:txBody>
            <a:bodyPr wrap="square" lIns="0" tIns="0" rIns="0" bIns="0" rtlCol="0"/>
            <a:lstStyle/>
            <a:p>
              <a:endParaRPr lang="fr-FR" noProof="0" dirty="0"/>
            </a:p>
          </p:txBody>
        </p:sp>
        <p:sp>
          <p:nvSpPr>
            <p:cNvPr id="8314" name="object 8314"/>
            <p:cNvSpPr/>
            <p:nvPr/>
          </p:nvSpPr>
          <p:spPr>
            <a:xfrm>
              <a:off x="9424695" y="5425973"/>
              <a:ext cx="2540" cy="634365"/>
            </a:xfrm>
            <a:custGeom>
              <a:avLst/>
              <a:gdLst/>
              <a:ahLst/>
              <a:cxnLst/>
              <a:rect l="l" t="t" r="r" b="b"/>
              <a:pathLst>
                <a:path w="2540" h="634364">
                  <a:moveTo>
                    <a:pt x="1930" y="150634"/>
                  </a:moveTo>
                  <a:lnTo>
                    <a:pt x="0" y="151879"/>
                  </a:lnTo>
                  <a:lnTo>
                    <a:pt x="0" y="633844"/>
                  </a:lnTo>
                  <a:lnTo>
                    <a:pt x="1930" y="632155"/>
                  </a:lnTo>
                  <a:lnTo>
                    <a:pt x="1930" y="150634"/>
                  </a:lnTo>
                  <a:close/>
                </a:path>
                <a:path w="2540" h="634364">
                  <a:moveTo>
                    <a:pt x="1930" y="0"/>
                  </a:moveTo>
                  <a:lnTo>
                    <a:pt x="0" y="0"/>
                  </a:lnTo>
                  <a:lnTo>
                    <a:pt x="0" y="27089"/>
                  </a:lnTo>
                  <a:lnTo>
                    <a:pt x="1930" y="27089"/>
                  </a:lnTo>
                  <a:lnTo>
                    <a:pt x="1930" y="0"/>
                  </a:lnTo>
                  <a:close/>
                </a:path>
              </a:pathLst>
            </a:custGeom>
            <a:solidFill>
              <a:srgbClr val="646669"/>
            </a:solidFill>
          </p:spPr>
          <p:txBody>
            <a:bodyPr wrap="square" lIns="0" tIns="0" rIns="0" bIns="0" rtlCol="0"/>
            <a:lstStyle/>
            <a:p>
              <a:endParaRPr lang="fr-FR" noProof="0" dirty="0"/>
            </a:p>
          </p:txBody>
        </p:sp>
        <p:sp>
          <p:nvSpPr>
            <p:cNvPr id="8315" name="object 8315"/>
            <p:cNvSpPr/>
            <p:nvPr/>
          </p:nvSpPr>
          <p:spPr>
            <a:xfrm>
              <a:off x="9424706" y="5425680"/>
              <a:ext cx="2540" cy="634365"/>
            </a:xfrm>
            <a:custGeom>
              <a:avLst/>
              <a:gdLst/>
              <a:ahLst/>
              <a:cxnLst/>
              <a:rect l="l" t="t" r="r" b="b"/>
              <a:pathLst>
                <a:path w="2540" h="634364">
                  <a:moveTo>
                    <a:pt x="1921" y="623781"/>
                  </a:moveTo>
                  <a:lnTo>
                    <a:pt x="1921" y="632443"/>
                  </a:lnTo>
                </a:path>
                <a:path w="2540" h="634364">
                  <a:moveTo>
                    <a:pt x="0" y="634133"/>
                  </a:moveTo>
                  <a:lnTo>
                    <a:pt x="0" y="623781"/>
                  </a:lnTo>
                </a:path>
                <a:path w="2540" h="634364">
                  <a:moveTo>
                    <a:pt x="1921" y="543771"/>
                  </a:moveTo>
                  <a:lnTo>
                    <a:pt x="1921" y="623781"/>
                  </a:lnTo>
                </a:path>
                <a:path w="2540" h="634364">
                  <a:moveTo>
                    <a:pt x="0" y="623781"/>
                  </a:moveTo>
                  <a:lnTo>
                    <a:pt x="0" y="543771"/>
                  </a:lnTo>
                </a:path>
                <a:path w="2540" h="634364">
                  <a:moveTo>
                    <a:pt x="1921" y="390101"/>
                  </a:moveTo>
                  <a:lnTo>
                    <a:pt x="1921" y="543771"/>
                  </a:lnTo>
                </a:path>
                <a:path w="2540" h="634364">
                  <a:moveTo>
                    <a:pt x="0" y="543771"/>
                  </a:moveTo>
                  <a:lnTo>
                    <a:pt x="0" y="390101"/>
                  </a:lnTo>
                </a:path>
                <a:path w="2540" h="634364">
                  <a:moveTo>
                    <a:pt x="1921" y="290"/>
                  </a:moveTo>
                  <a:lnTo>
                    <a:pt x="1921" y="27626"/>
                  </a:lnTo>
                </a:path>
                <a:path w="2540" h="634364">
                  <a:moveTo>
                    <a:pt x="1921" y="150923"/>
                  </a:moveTo>
                  <a:lnTo>
                    <a:pt x="1921" y="390101"/>
                  </a:lnTo>
                </a:path>
                <a:path w="2540" h="634364">
                  <a:moveTo>
                    <a:pt x="0" y="390101"/>
                  </a:moveTo>
                  <a:lnTo>
                    <a:pt x="0" y="152167"/>
                  </a:lnTo>
                </a:path>
                <a:path w="2540" h="634364">
                  <a:moveTo>
                    <a:pt x="0" y="27374"/>
                  </a:moveTo>
                  <a:lnTo>
                    <a:pt x="0" y="0"/>
                  </a:lnTo>
                </a:path>
              </a:pathLst>
            </a:custGeom>
            <a:ln w="3175">
              <a:solidFill>
                <a:srgbClr val="646669"/>
              </a:solidFill>
            </a:ln>
          </p:spPr>
          <p:txBody>
            <a:bodyPr wrap="square" lIns="0" tIns="0" rIns="0" bIns="0" rtlCol="0"/>
            <a:lstStyle/>
            <a:p>
              <a:endParaRPr lang="fr-FR" noProof="0" dirty="0"/>
            </a:p>
          </p:txBody>
        </p:sp>
        <p:sp>
          <p:nvSpPr>
            <p:cNvPr id="8316" name="object 8316"/>
            <p:cNvSpPr/>
            <p:nvPr/>
          </p:nvSpPr>
          <p:spPr>
            <a:xfrm>
              <a:off x="9426626" y="5425973"/>
              <a:ext cx="3810" cy="632460"/>
            </a:xfrm>
            <a:custGeom>
              <a:avLst/>
              <a:gdLst/>
              <a:ahLst/>
              <a:cxnLst/>
              <a:rect l="l" t="t" r="r" b="b"/>
              <a:pathLst>
                <a:path w="3809" h="632460">
                  <a:moveTo>
                    <a:pt x="3594" y="148297"/>
                  </a:moveTo>
                  <a:lnTo>
                    <a:pt x="0" y="150634"/>
                  </a:lnTo>
                  <a:lnTo>
                    <a:pt x="0" y="632155"/>
                  </a:lnTo>
                  <a:lnTo>
                    <a:pt x="3594" y="628992"/>
                  </a:lnTo>
                  <a:lnTo>
                    <a:pt x="3594" y="148297"/>
                  </a:lnTo>
                  <a:close/>
                </a:path>
                <a:path w="3809" h="632460">
                  <a:moveTo>
                    <a:pt x="3594" y="571"/>
                  </a:moveTo>
                  <a:lnTo>
                    <a:pt x="0" y="0"/>
                  </a:lnTo>
                  <a:lnTo>
                    <a:pt x="0" y="27343"/>
                  </a:lnTo>
                  <a:lnTo>
                    <a:pt x="3594" y="27813"/>
                  </a:lnTo>
                  <a:lnTo>
                    <a:pt x="3594" y="571"/>
                  </a:lnTo>
                  <a:close/>
                </a:path>
              </a:pathLst>
            </a:custGeom>
            <a:solidFill>
              <a:srgbClr val="646669"/>
            </a:solidFill>
          </p:spPr>
          <p:txBody>
            <a:bodyPr wrap="square" lIns="0" tIns="0" rIns="0" bIns="0" rtlCol="0"/>
            <a:lstStyle/>
            <a:p>
              <a:endParaRPr lang="fr-FR" noProof="0" dirty="0"/>
            </a:p>
          </p:txBody>
        </p:sp>
        <p:sp>
          <p:nvSpPr>
            <p:cNvPr id="8317" name="object 8317"/>
            <p:cNvSpPr/>
            <p:nvPr/>
          </p:nvSpPr>
          <p:spPr>
            <a:xfrm>
              <a:off x="9426627" y="5425970"/>
              <a:ext cx="3810" cy="632460"/>
            </a:xfrm>
            <a:custGeom>
              <a:avLst/>
              <a:gdLst/>
              <a:ahLst/>
              <a:cxnLst/>
              <a:rect l="l" t="t" r="r" b="b"/>
              <a:pathLst>
                <a:path w="3809" h="632460">
                  <a:moveTo>
                    <a:pt x="3602" y="623491"/>
                  </a:moveTo>
                  <a:lnTo>
                    <a:pt x="3602" y="628984"/>
                  </a:lnTo>
                </a:path>
                <a:path w="3809" h="632460">
                  <a:moveTo>
                    <a:pt x="0" y="632153"/>
                  </a:moveTo>
                  <a:lnTo>
                    <a:pt x="0" y="623491"/>
                  </a:lnTo>
                </a:path>
                <a:path w="3809" h="632460">
                  <a:moveTo>
                    <a:pt x="3602" y="543481"/>
                  </a:moveTo>
                  <a:lnTo>
                    <a:pt x="3602" y="623491"/>
                  </a:lnTo>
                </a:path>
                <a:path w="3809" h="632460">
                  <a:moveTo>
                    <a:pt x="0" y="623491"/>
                  </a:moveTo>
                  <a:lnTo>
                    <a:pt x="0" y="543481"/>
                  </a:lnTo>
                </a:path>
                <a:path w="3809" h="632460">
                  <a:moveTo>
                    <a:pt x="3602" y="389811"/>
                  </a:moveTo>
                  <a:lnTo>
                    <a:pt x="3602" y="543481"/>
                  </a:lnTo>
                </a:path>
                <a:path w="3809" h="632460">
                  <a:moveTo>
                    <a:pt x="0" y="543481"/>
                  </a:moveTo>
                  <a:lnTo>
                    <a:pt x="0" y="389811"/>
                  </a:lnTo>
                </a:path>
                <a:path w="3809" h="632460">
                  <a:moveTo>
                    <a:pt x="3602" y="573"/>
                  </a:moveTo>
                  <a:lnTo>
                    <a:pt x="3602" y="27809"/>
                  </a:lnTo>
                </a:path>
                <a:path w="3809" h="632460">
                  <a:moveTo>
                    <a:pt x="3602" y="148299"/>
                  </a:moveTo>
                  <a:lnTo>
                    <a:pt x="3602" y="389811"/>
                  </a:lnTo>
                </a:path>
                <a:path w="3809" h="632460">
                  <a:moveTo>
                    <a:pt x="0" y="389811"/>
                  </a:moveTo>
                  <a:lnTo>
                    <a:pt x="0" y="150632"/>
                  </a:lnTo>
                </a:path>
                <a:path w="3809" h="632460">
                  <a:moveTo>
                    <a:pt x="0" y="27336"/>
                  </a:moveTo>
                  <a:lnTo>
                    <a:pt x="0" y="0"/>
                  </a:lnTo>
                </a:path>
              </a:pathLst>
            </a:custGeom>
            <a:ln w="3175">
              <a:solidFill>
                <a:srgbClr val="646669"/>
              </a:solidFill>
            </a:ln>
          </p:spPr>
          <p:txBody>
            <a:bodyPr wrap="square" lIns="0" tIns="0" rIns="0" bIns="0" rtlCol="0"/>
            <a:lstStyle/>
            <a:p>
              <a:endParaRPr lang="fr-FR" noProof="0" dirty="0"/>
            </a:p>
          </p:txBody>
        </p:sp>
        <p:sp>
          <p:nvSpPr>
            <p:cNvPr id="8318" name="object 8318"/>
            <p:cNvSpPr/>
            <p:nvPr/>
          </p:nvSpPr>
          <p:spPr>
            <a:xfrm>
              <a:off x="9430220" y="5426544"/>
              <a:ext cx="3810" cy="628650"/>
            </a:xfrm>
            <a:custGeom>
              <a:avLst/>
              <a:gdLst/>
              <a:ahLst/>
              <a:cxnLst/>
              <a:rect l="l" t="t" r="r" b="b"/>
              <a:pathLst>
                <a:path w="3809" h="628650">
                  <a:moveTo>
                    <a:pt x="3606" y="145402"/>
                  </a:moveTo>
                  <a:lnTo>
                    <a:pt x="0" y="147726"/>
                  </a:lnTo>
                  <a:lnTo>
                    <a:pt x="0" y="628421"/>
                  </a:lnTo>
                  <a:lnTo>
                    <a:pt x="3606" y="625246"/>
                  </a:lnTo>
                  <a:lnTo>
                    <a:pt x="3606" y="145402"/>
                  </a:lnTo>
                  <a:close/>
                </a:path>
                <a:path w="3809" h="628650">
                  <a:moveTo>
                    <a:pt x="3606" y="584"/>
                  </a:moveTo>
                  <a:lnTo>
                    <a:pt x="0" y="0"/>
                  </a:lnTo>
                  <a:lnTo>
                    <a:pt x="0" y="27241"/>
                  </a:lnTo>
                  <a:lnTo>
                    <a:pt x="3606" y="27711"/>
                  </a:lnTo>
                  <a:lnTo>
                    <a:pt x="3606" y="584"/>
                  </a:lnTo>
                  <a:close/>
                </a:path>
              </a:pathLst>
            </a:custGeom>
            <a:solidFill>
              <a:srgbClr val="646669"/>
            </a:solidFill>
          </p:spPr>
          <p:txBody>
            <a:bodyPr wrap="square" lIns="0" tIns="0" rIns="0" bIns="0" rtlCol="0"/>
            <a:lstStyle/>
            <a:p>
              <a:endParaRPr lang="fr-FR" noProof="0" dirty="0"/>
            </a:p>
          </p:txBody>
        </p:sp>
        <p:sp>
          <p:nvSpPr>
            <p:cNvPr id="8319" name="object 8319"/>
            <p:cNvSpPr/>
            <p:nvPr/>
          </p:nvSpPr>
          <p:spPr>
            <a:xfrm>
              <a:off x="9430230" y="5426543"/>
              <a:ext cx="3810" cy="628650"/>
            </a:xfrm>
            <a:custGeom>
              <a:avLst/>
              <a:gdLst/>
              <a:ahLst/>
              <a:cxnLst/>
              <a:rect l="l" t="t" r="r" b="b"/>
              <a:pathLst>
                <a:path w="3809" h="628650">
                  <a:moveTo>
                    <a:pt x="3602" y="622917"/>
                  </a:moveTo>
                  <a:lnTo>
                    <a:pt x="3602" y="625243"/>
                  </a:lnTo>
                </a:path>
                <a:path w="3809" h="628650">
                  <a:moveTo>
                    <a:pt x="0" y="628411"/>
                  </a:moveTo>
                  <a:lnTo>
                    <a:pt x="0" y="622917"/>
                  </a:lnTo>
                </a:path>
                <a:path w="3809" h="628650">
                  <a:moveTo>
                    <a:pt x="3602" y="542907"/>
                  </a:moveTo>
                  <a:lnTo>
                    <a:pt x="3602" y="622917"/>
                  </a:lnTo>
                </a:path>
                <a:path w="3809" h="628650">
                  <a:moveTo>
                    <a:pt x="0" y="622917"/>
                  </a:moveTo>
                  <a:lnTo>
                    <a:pt x="0" y="542907"/>
                  </a:lnTo>
                </a:path>
                <a:path w="3809" h="628650">
                  <a:moveTo>
                    <a:pt x="3602" y="389237"/>
                  </a:moveTo>
                  <a:lnTo>
                    <a:pt x="3602" y="446387"/>
                  </a:lnTo>
                  <a:lnTo>
                    <a:pt x="3602" y="473057"/>
                  </a:lnTo>
                  <a:lnTo>
                    <a:pt x="3602" y="542907"/>
                  </a:lnTo>
                </a:path>
                <a:path w="3809" h="628650">
                  <a:moveTo>
                    <a:pt x="0" y="542907"/>
                  </a:moveTo>
                  <a:lnTo>
                    <a:pt x="0" y="389237"/>
                  </a:lnTo>
                </a:path>
                <a:path w="3809" h="628650">
                  <a:moveTo>
                    <a:pt x="3602" y="573"/>
                  </a:moveTo>
                  <a:lnTo>
                    <a:pt x="3602" y="27710"/>
                  </a:lnTo>
                </a:path>
                <a:path w="3809" h="628650">
                  <a:moveTo>
                    <a:pt x="3602" y="145392"/>
                  </a:moveTo>
                  <a:lnTo>
                    <a:pt x="3602" y="389237"/>
                  </a:lnTo>
                </a:path>
                <a:path w="3809" h="628650">
                  <a:moveTo>
                    <a:pt x="0" y="389237"/>
                  </a:moveTo>
                  <a:lnTo>
                    <a:pt x="0" y="147725"/>
                  </a:lnTo>
                </a:path>
                <a:path w="3809" h="628650">
                  <a:moveTo>
                    <a:pt x="0" y="27236"/>
                  </a:moveTo>
                  <a:lnTo>
                    <a:pt x="0" y="0"/>
                  </a:lnTo>
                </a:path>
              </a:pathLst>
            </a:custGeom>
            <a:ln w="3175">
              <a:solidFill>
                <a:srgbClr val="646669"/>
              </a:solidFill>
            </a:ln>
          </p:spPr>
          <p:txBody>
            <a:bodyPr wrap="square" lIns="0" tIns="0" rIns="0" bIns="0" rtlCol="0"/>
            <a:lstStyle/>
            <a:p>
              <a:endParaRPr lang="fr-FR" noProof="0" dirty="0"/>
            </a:p>
          </p:txBody>
        </p:sp>
        <p:sp>
          <p:nvSpPr>
            <p:cNvPr id="8320" name="object 8320"/>
            <p:cNvSpPr/>
            <p:nvPr/>
          </p:nvSpPr>
          <p:spPr>
            <a:xfrm>
              <a:off x="9433827" y="5427129"/>
              <a:ext cx="3810" cy="624840"/>
            </a:xfrm>
            <a:custGeom>
              <a:avLst/>
              <a:gdLst/>
              <a:ahLst/>
              <a:cxnLst/>
              <a:rect l="l" t="t" r="r" b="b"/>
              <a:pathLst>
                <a:path w="3809" h="624839">
                  <a:moveTo>
                    <a:pt x="3606" y="468452"/>
                  </a:moveTo>
                  <a:lnTo>
                    <a:pt x="0" y="472478"/>
                  </a:lnTo>
                  <a:lnTo>
                    <a:pt x="0" y="624662"/>
                  </a:lnTo>
                  <a:lnTo>
                    <a:pt x="3606" y="621499"/>
                  </a:lnTo>
                  <a:lnTo>
                    <a:pt x="3606" y="468452"/>
                  </a:lnTo>
                  <a:close/>
                </a:path>
                <a:path w="3809" h="624839">
                  <a:moveTo>
                    <a:pt x="3606" y="144805"/>
                  </a:moveTo>
                  <a:lnTo>
                    <a:pt x="0" y="144805"/>
                  </a:lnTo>
                  <a:lnTo>
                    <a:pt x="0" y="402475"/>
                  </a:lnTo>
                  <a:lnTo>
                    <a:pt x="0" y="411632"/>
                  </a:lnTo>
                  <a:lnTo>
                    <a:pt x="0" y="445985"/>
                  </a:lnTo>
                  <a:lnTo>
                    <a:pt x="1295" y="445985"/>
                  </a:lnTo>
                  <a:lnTo>
                    <a:pt x="1295" y="411632"/>
                  </a:lnTo>
                  <a:lnTo>
                    <a:pt x="3086" y="411632"/>
                  </a:lnTo>
                  <a:lnTo>
                    <a:pt x="3086" y="402475"/>
                  </a:lnTo>
                  <a:lnTo>
                    <a:pt x="3606" y="402475"/>
                  </a:lnTo>
                  <a:lnTo>
                    <a:pt x="3606" y="144805"/>
                  </a:lnTo>
                  <a:close/>
                </a:path>
                <a:path w="3809" h="624839">
                  <a:moveTo>
                    <a:pt x="3606" y="571"/>
                  </a:moveTo>
                  <a:lnTo>
                    <a:pt x="0" y="0"/>
                  </a:lnTo>
                  <a:lnTo>
                    <a:pt x="0" y="27127"/>
                  </a:lnTo>
                  <a:lnTo>
                    <a:pt x="3606" y="27609"/>
                  </a:lnTo>
                  <a:lnTo>
                    <a:pt x="3606" y="571"/>
                  </a:lnTo>
                  <a:close/>
                </a:path>
              </a:pathLst>
            </a:custGeom>
            <a:solidFill>
              <a:srgbClr val="646669"/>
            </a:solidFill>
          </p:spPr>
          <p:txBody>
            <a:bodyPr wrap="square" lIns="0" tIns="0" rIns="0" bIns="0" rtlCol="0"/>
            <a:lstStyle/>
            <a:p>
              <a:endParaRPr lang="fr-FR" noProof="0" dirty="0"/>
            </a:p>
          </p:txBody>
        </p:sp>
        <p:sp>
          <p:nvSpPr>
            <p:cNvPr id="8321" name="object 8321"/>
            <p:cNvSpPr/>
            <p:nvPr/>
          </p:nvSpPr>
          <p:spPr>
            <a:xfrm>
              <a:off x="9433833" y="5427117"/>
              <a:ext cx="3810" cy="27940"/>
            </a:xfrm>
            <a:custGeom>
              <a:avLst/>
              <a:gdLst/>
              <a:ahLst/>
              <a:cxnLst/>
              <a:rect l="l" t="t" r="r" b="b"/>
              <a:pathLst>
                <a:path w="3809" h="27939">
                  <a:moveTo>
                    <a:pt x="3602" y="573"/>
                  </a:moveTo>
                  <a:lnTo>
                    <a:pt x="3602" y="27611"/>
                  </a:lnTo>
                </a:path>
                <a:path w="3809" h="27939">
                  <a:moveTo>
                    <a:pt x="0" y="27137"/>
                  </a:moveTo>
                  <a:lnTo>
                    <a:pt x="0" y="0"/>
                  </a:lnTo>
                </a:path>
              </a:pathLst>
            </a:custGeom>
            <a:ln w="3175">
              <a:solidFill>
                <a:srgbClr val="646669"/>
              </a:solidFill>
            </a:ln>
          </p:spPr>
          <p:txBody>
            <a:bodyPr wrap="square" lIns="0" tIns="0" rIns="0" bIns="0" rtlCol="0"/>
            <a:lstStyle/>
            <a:p>
              <a:endParaRPr lang="fr-FR" noProof="0" dirty="0"/>
            </a:p>
          </p:txBody>
        </p:sp>
        <p:sp>
          <p:nvSpPr>
            <p:cNvPr id="8322" name="object 8322"/>
            <p:cNvSpPr/>
            <p:nvPr/>
          </p:nvSpPr>
          <p:spPr>
            <a:xfrm>
              <a:off x="9437433" y="5427967"/>
              <a:ext cx="1905" cy="401955"/>
            </a:xfrm>
            <a:custGeom>
              <a:avLst/>
              <a:gdLst/>
              <a:ahLst/>
              <a:cxnLst/>
              <a:rect l="l" t="t" r="r" b="b"/>
              <a:pathLst>
                <a:path w="1904" h="401954">
                  <a:moveTo>
                    <a:pt x="1676" y="140550"/>
                  </a:moveTo>
                  <a:lnTo>
                    <a:pt x="0" y="141643"/>
                  </a:lnTo>
                  <a:lnTo>
                    <a:pt x="0" y="401345"/>
                  </a:lnTo>
                  <a:lnTo>
                    <a:pt x="1676" y="385495"/>
                  </a:lnTo>
                  <a:lnTo>
                    <a:pt x="1676" y="140550"/>
                  </a:lnTo>
                  <a:close/>
                </a:path>
                <a:path w="1904" h="401954">
                  <a:moveTo>
                    <a:pt x="1676" y="0"/>
                  </a:moveTo>
                  <a:lnTo>
                    <a:pt x="0" y="0"/>
                  </a:lnTo>
                  <a:lnTo>
                    <a:pt x="0" y="26771"/>
                  </a:lnTo>
                  <a:lnTo>
                    <a:pt x="1676" y="26771"/>
                  </a:lnTo>
                  <a:lnTo>
                    <a:pt x="1676" y="0"/>
                  </a:lnTo>
                  <a:close/>
                </a:path>
              </a:pathLst>
            </a:custGeom>
            <a:solidFill>
              <a:srgbClr val="646669"/>
            </a:solidFill>
          </p:spPr>
          <p:txBody>
            <a:bodyPr wrap="square" lIns="0" tIns="0" rIns="0" bIns="0" rtlCol="0"/>
            <a:lstStyle/>
            <a:p>
              <a:endParaRPr lang="fr-FR" noProof="0" dirty="0"/>
            </a:p>
          </p:txBody>
        </p:sp>
        <p:sp>
          <p:nvSpPr>
            <p:cNvPr id="8323" name="object 8323"/>
            <p:cNvSpPr/>
            <p:nvPr/>
          </p:nvSpPr>
          <p:spPr>
            <a:xfrm>
              <a:off x="9437436" y="5427690"/>
              <a:ext cx="1905" cy="621030"/>
            </a:xfrm>
            <a:custGeom>
              <a:avLst/>
              <a:gdLst/>
              <a:ahLst/>
              <a:cxnLst/>
              <a:rect l="l" t="t" r="r" b="b"/>
              <a:pathLst>
                <a:path w="1904" h="621029">
                  <a:moveTo>
                    <a:pt x="1681" y="541761"/>
                  </a:moveTo>
                  <a:lnTo>
                    <a:pt x="1681" y="619449"/>
                  </a:lnTo>
                </a:path>
                <a:path w="1904" h="621029">
                  <a:moveTo>
                    <a:pt x="0" y="620928"/>
                  </a:moveTo>
                  <a:lnTo>
                    <a:pt x="0" y="541761"/>
                  </a:lnTo>
                </a:path>
                <a:path w="1904" h="621029">
                  <a:moveTo>
                    <a:pt x="1681" y="471911"/>
                  </a:moveTo>
                  <a:lnTo>
                    <a:pt x="1681" y="541761"/>
                  </a:lnTo>
                </a:path>
                <a:path w="1904" h="621029">
                  <a:moveTo>
                    <a:pt x="0" y="541761"/>
                  </a:moveTo>
                  <a:lnTo>
                    <a:pt x="0" y="471911"/>
                  </a:lnTo>
                </a:path>
                <a:path w="1904" h="621029">
                  <a:moveTo>
                    <a:pt x="0" y="401611"/>
                  </a:moveTo>
                  <a:lnTo>
                    <a:pt x="0" y="388091"/>
                  </a:lnTo>
                </a:path>
                <a:path w="1904" h="621029">
                  <a:moveTo>
                    <a:pt x="1681" y="267"/>
                  </a:moveTo>
                  <a:lnTo>
                    <a:pt x="1681" y="27259"/>
                  </a:lnTo>
                </a:path>
                <a:path w="1904" h="621029">
                  <a:moveTo>
                    <a:pt x="1681" y="140823"/>
                  </a:moveTo>
                  <a:lnTo>
                    <a:pt x="1681" y="385761"/>
                  </a:lnTo>
                </a:path>
                <a:path w="1904" h="621029">
                  <a:moveTo>
                    <a:pt x="0" y="388091"/>
                  </a:moveTo>
                  <a:lnTo>
                    <a:pt x="0" y="141912"/>
                  </a:lnTo>
                </a:path>
                <a:path w="1904" h="621029">
                  <a:moveTo>
                    <a:pt x="0" y="27037"/>
                  </a:moveTo>
                  <a:lnTo>
                    <a:pt x="0" y="0"/>
                  </a:lnTo>
                </a:path>
                <a:path w="1904" h="621029">
                  <a:moveTo>
                    <a:pt x="1681" y="466013"/>
                  </a:moveTo>
                  <a:lnTo>
                    <a:pt x="1681" y="471911"/>
                  </a:lnTo>
                </a:path>
                <a:path w="1904" h="621029">
                  <a:moveTo>
                    <a:pt x="0" y="471911"/>
                  </a:moveTo>
                  <a:lnTo>
                    <a:pt x="0" y="467890"/>
                  </a:lnTo>
                </a:path>
              </a:pathLst>
            </a:custGeom>
            <a:ln w="3175">
              <a:solidFill>
                <a:srgbClr val="646669"/>
              </a:solidFill>
            </a:ln>
          </p:spPr>
          <p:txBody>
            <a:bodyPr wrap="square" lIns="0" tIns="0" rIns="0" bIns="0" rtlCol="0"/>
            <a:lstStyle/>
            <a:p>
              <a:endParaRPr lang="fr-FR" noProof="0" dirty="0"/>
            </a:p>
          </p:txBody>
        </p:sp>
        <p:sp>
          <p:nvSpPr>
            <p:cNvPr id="8324" name="object 8324"/>
            <p:cNvSpPr/>
            <p:nvPr/>
          </p:nvSpPr>
          <p:spPr>
            <a:xfrm>
              <a:off x="9439110" y="5427967"/>
              <a:ext cx="3810" cy="619760"/>
            </a:xfrm>
            <a:custGeom>
              <a:avLst/>
              <a:gdLst/>
              <a:ahLst/>
              <a:cxnLst/>
              <a:rect l="l" t="t" r="r" b="b"/>
              <a:pathLst>
                <a:path w="3809" h="619760">
                  <a:moveTo>
                    <a:pt x="3606" y="461721"/>
                  </a:moveTo>
                  <a:lnTo>
                    <a:pt x="0" y="465747"/>
                  </a:lnTo>
                  <a:lnTo>
                    <a:pt x="0" y="619175"/>
                  </a:lnTo>
                  <a:lnTo>
                    <a:pt x="3606" y="616013"/>
                  </a:lnTo>
                  <a:lnTo>
                    <a:pt x="3606" y="461721"/>
                  </a:lnTo>
                  <a:close/>
                </a:path>
                <a:path w="3809" h="619760">
                  <a:moveTo>
                    <a:pt x="3606" y="138239"/>
                  </a:moveTo>
                  <a:lnTo>
                    <a:pt x="1803" y="138239"/>
                  </a:lnTo>
                  <a:lnTo>
                    <a:pt x="1803" y="140525"/>
                  </a:lnTo>
                  <a:lnTo>
                    <a:pt x="0" y="140525"/>
                  </a:lnTo>
                  <a:lnTo>
                    <a:pt x="0" y="355828"/>
                  </a:lnTo>
                  <a:lnTo>
                    <a:pt x="0" y="374154"/>
                  </a:lnTo>
                  <a:lnTo>
                    <a:pt x="0" y="385597"/>
                  </a:lnTo>
                  <a:lnTo>
                    <a:pt x="596" y="385597"/>
                  </a:lnTo>
                  <a:lnTo>
                    <a:pt x="596" y="374154"/>
                  </a:lnTo>
                  <a:lnTo>
                    <a:pt x="2387" y="374154"/>
                  </a:lnTo>
                  <a:lnTo>
                    <a:pt x="2387" y="355828"/>
                  </a:lnTo>
                  <a:lnTo>
                    <a:pt x="3606" y="355828"/>
                  </a:lnTo>
                  <a:lnTo>
                    <a:pt x="3606" y="140525"/>
                  </a:lnTo>
                  <a:lnTo>
                    <a:pt x="3606" y="138239"/>
                  </a:lnTo>
                  <a:close/>
                </a:path>
                <a:path w="3809" h="619760">
                  <a:moveTo>
                    <a:pt x="3606" y="571"/>
                  </a:moveTo>
                  <a:lnTo>
                    <a:pt x="0" y="0"/>
                  </a:lnTo>
                  <a:lnTo>
                    <a:pt x="0" y="26987"/>
                  </a:lnTo>
                  <a:lnTo>
                    <a:pt x="3606" y="27457"/>
                  </a:lnTo>
                  <a:lnTo>
                    <a:pt x="3606" y="571"/>
                  </a:lnTo>
                  <a:close/>
                </a:path>
              </a:pathLst>
            </a:custGeom>
            <a:solidFill>
              <a:srgbClr val="646669"/>
            </a:solidFill>
          </p:spPr>
          <p:txBody>
            <a:bodyPr wrap="square" lIns="0" tIns="0" rIns="0" bIns="0" rtlCol="0"/>
            <a:lstStyle/>
            <a:p>
              <a:endParaRPr lang="fr-FR" noProof="0" dirty="0"/>
            </a:p>
          </p:txBody>
        </p:sp>
        <p:sp>
          <p:nvSpPr>
            <p:cNvPr id="8325" name="object 8325"/>
            <p:cNvSpPr/>
            <p:nvPr/>
          </p:nvSpPr>
          <p:spPr>
            <a:xfrm>
              <a:off x="9439117" y="5427957"/>
              <a:ext cx="3810" cy="619760"/>
            </a:xfrm>
            <a:custGeom>
              <a:avLst/>
              <a:gdLst/>
              <a:ahLst/>
              <a:cxnLst/>
              <a:rect l="l" t="t" r="r" b="b"/>
              <a:pathLst>
                <a:path w="3809" h="619760">
                  <a:moveTo>
                    <a:pt x="3602" y="541494"/>
                  </a:moveTo>
                  <a:lnTo>
                    <a:pt x="3602" y="616014"/>
                  </a:lnTo>
                </a:path>
                <a:path w="3809" h="619760">
                  <a:moveTo>
                    <a:pt x="0" y="619182"/>
                  </a:moveTo>
                  <a:lnTo>
                    <a:pt x="0" y="541494"/>
                  </a:lnTo>
                </a:path>
                <a:path w="3809" h="619760">
                  <a:moveTo>
                    <a:pt x="3602" y="471644"/>
                  </a:moveTo>
                  <a:lnTo>
                    <a:pt x="3602" y="541494"/>
                  </a:lnTo>
                </a:path>
                <a:path w="3809" h="619760">
                  <a:moveTo>
                    <a:pt x="0" y="541494"/>
                  </a:moveTo>
                  <a:lnTo>
                    <a:pt x="0" y="471644"/>
                  </a:lnTo>
                </a:path>
                <a:path w="3809" h="619760">
                  <a:moveTo>
                    <a:pt x="3602" y="573"/>
                  </a:moveTo>
                  <a:lnTo>
                    <a:pt x="3602" y="27465"/>
                  </a:lnTo>
                </a:path>
                <a:path w="3809" h="619760">
                  <a:moveTo>
                    <a:pt x="3602" y="138222"/>
                  </a:moveTo>
                  <a:lnTo>
                    <a:pt x="3602" y="355625"/>
                  </a:lnTo>
                </a:path>
                <a:path w="3809" h="619760">
                  <a:moveTo>
                    <a:pt x="0" y="385493"/>
                  </a:moveTo>
                  <a:lnTo>
                    <a:pt x="0" y="140555"/>
                  </a:lnTo>
                </a:path>
                <a:path w="3809" h="619760">
                  <a:moveTo>
                    <a:pt x="0" y="26991"/>
                  </a:moveTo>
                  <a:lnTo>
                    <a:pt x="0" y="0"/>
                  </a:lnTo>
                </a:path>
                <a:path w="3809" h="619760">
                  <a:moveTo>
                    <a:pt x="3602" y="461725"/>
                  </a:moveTo>
                  <a:lnTo>
                    <a:pt x="3602" y="471644"/>
                  </a:lnTo>
                </a:path>
                <a:path w="3809" h="619760">
                  <a:moveTo>
                    <a:pt x="0" y="471644"/>
                  </a:moveTo>
                  <a:lnTo>
                    <a:pt x="0" y="465746"/>
                  </a:lnTo>
                </a:path>
              </a:pathLst>
            </a:custGeom>
            <a:ln w="3175">
              <a:solidFill>
                <a:srgbClr val="646669"/>
              </a:solidFill>
            </a:ln>
          </p:spPr>
          <p:txBody>
            <a:bodyPr wrap="square" lIns="0" tIns="0" rIns="0" bIns="0" rtlCol="0"/>
            <a:lstStyle/>
            <a:p>
              <a:endParaRPr lang="fr-FR" noProof="0" dirty="0"/>
            </a:p>
          </p:txBody>
        </p:sp>
        <p:sp>
          <p:nvSpPr>
            <p:cNvPr id="8326" name="object 8326"/>
            <p:cNvSpPr/>
            <p:nvPr/>
          </p:nvSpPr>
          <p:spPr>
            <a:xfrm>
              <a:off x="9442717" y="5428538"/>
              <a:ext cx="3810" cy="615950"/>
            </a:xfrm>
            <a:custGeom>
              <a:avLst/>
              <a:gdLst/>
              <a:ahLst/>
              <a:cxnLst/>
              <a:rect l="l" t="t" r="r" b="b"/>
              <a:pathLst>
                <a:path w="3809" h="615950">
                  <a:moveTo>
                    <a:pt x="3594" y="457123"/>
                  </a:moveTo>
                  <a:lnTo>
                    <a:pt x="0" y="461149"/>
                  </a:lnTo>
                  <a:lnTo>
                    <a:pt x="0" y="615442"/>
                  </a:lnTo>
                  <a:lnTo>
                    <a:pt x="3594" y="612267"/>
                  </a:lnTo>
                  <a:lnTo>
                    <a:pt x="3594" y="457123"/>
                  </a:lnTo>
                  <a:close/>
                </a:path>
                <a:path w="3809" h="615950">
                  <a:moveTo>
                    <a:pt x="3594" y="135369"/>
                  </a:moveTo>
                  <a:lnTo>
                    <a:pt x="1739" y="135369"/>
                  </a:lnTo>
                  <a:lnTo>
                    <a:pt x="1739" y="137668"/>
                  </a:lnTo>
                  <a:lnTo>
                    <a:pt x="0" y="137668"/>
                  </a:lnTo>
                  <a:lnTo>
                    <a:pt x="0" y="340372"/>
                  </a:lnTo>
                  <a:lnTo>
                    <a:pt x="0" y="355257"/>
                  </a:lnTo>
                  <a:lnTo>
                    <a:pt x="939" y="355257"/>
                  </a:lnTo>
                  <a:lnTo>
                    <a:pt x="939" y="340372"/>
                  </a:lnTo>
                  <a:lnTo>
                    <a:pt x="3594" y="340372"/>
                  </a:lnTo>
                  <a:lnTo>
                    <a:pt x="3594" y="137668"/>
                  </a:lnTo>
                  <a:lnTo>
                    <a:pt x="3594" y="135369"/>
                  </a:lnTo>
                  <a:close/>
                </a:path>
                <a:path w="3809" h="615950">
                  <a:moveTo>
                    <a:pt x="3594" y="571"/>
                  </a:moveTo>
                  <a:lnTo>
                    <a:pt x="0" y="0"/>
                  </a:lnTo>
                  <a:lnTo>
                    <a:pt x="0" y="26885"/>
                  </a:lnTo>
                  <a:lnTo>
                    <a:pt x="3594" y="27368"/>
                  </a:lnTo>
                  <a:lnTo>
                    <a:pt x="3594" y="571"/>
                  </a:lnTo>
                  <a:close/>
                </a:path>
              </a:pathLst>
            </a:custGeom>
            <a:solidFill>
              <a:srgbClr val="646669"/>
            </a:solidFill>
          </p:spPr>
          <p:txBody>
            <a:bodyPr wrap="square" lIns="0" tIns="0" rIns="0" bIns="0" rtlCol="0"/>
            <a:lstStyle/>
            <a:p>
              <a:endParaRPr lang="fr-FR" noProof="0" dirty="0"/>
            </a:p>
          </p:txBody>
        </p:sp>
        <p:sp>
          <p:nvSpPr>
            <p:cNvPr id="8327" name="object 8327"/>
            <p:cNvSpPr/>
            <p:nvPr/>
          </p:nvSpPr>
          <p:spPr>
            <a:xfrm>
              <a:off x="9442720" y="5428531"/>
              <a:ext cx="3810" cy="615950"/>
            </a:xfrm>
            <a:custGeom>
              <a:avLst/>
              <a:gdLst/>
              <a:ahLst/>
              <a:cxnLst/>
              <a:rect l="l" t="t" r="r" b="b"/>
              <a:pathLst>
                <a:path w="3809" h="615950">
                  <a:moveTo>
                    <a:pt x="3602" y="540920"/>
                  </a:moveTo>
                  <a:lnTo>
                    <a:pt x="3602" y="612272"/>
                  </a:lnTo>
                </a:path>
                <a:path w="3809" h="615950">
                  <a:moveTo>
                    <a:pt x="0" y="615440"/>
                  </a:moveTo>
                  <a:lnTo>
                    <a:pt x="0" y="540920"/>
                  </a:lnTo>
                </a:path>
                <a:path w="3809" h="615950">
                  <a:moveTo>
                    <a:pt x="3602" y="471070"/>
                  </a:moveTo>
                  <a:lnTo>
                    <a:pt x="3602" y="540920"/>
                  </a:lnTo>
                </a:path>
                <a:path w="3809" h="615950">
                  <a:moveTo>
                    <a:pt x="0" y="540920"/>
                  </a:moveTo>
                  <a:lnTo>
                    <a:pt x="0" y="471070"/>
                  </a:lnTo>
                </a:path>
                <a:path w="3809" h="615950">
                  <a:moveTo>
                    <a:pt x="3602" y="573"/>
                  </a:moveTo>
                  <a:lnTo>
                    <a:pt x="3602" y="27366"/>
                  </a:lnTo>
                </a:path>
                <a:path w="3809" h="615950">
                  <a:moveTo>
                    <a:pt x="3602" y="135315"/>
                  </a:moveTo>
                  <a:lnTo>
                    <a:pt x="3602" y="340260"/>
                  </a:lnTo>
                </a:path>
                <a:path w="3809" h="615950">
                  <a:moveTo>
                    <a:pt x="0" y="355051"/>
                  </a:moveTo>
                  <a:lnTo>
                    <a:pt x="0" y="137649"/>
                  </a:lnTo>
                </a:path>
                <a:path w="3809" h="615950">
                  <a:moveTo>
                    <a:pt x="0" y="26892"/>
                  </a:moveTo>
                  <a:lnTo>
                    <a:pt x="0" y="0"/>
                  </a:lnTo>
                </a:path>
                <a:path w="3809" h="615950">
                  <a:moveTo>
                    <a:pt x="3602" y="457131"/>
                  </a:moveTo>
                  <a:lnTo>
                    <a:pt x="3602" y="471070"/>
                  </a:lnTo>
                </a:path>
                <a:path w="3809" h="615950">
                  <a:moveTo>
                    <a:pt x="0" y="471070"/>
                  </a:moveTo>
                  <a:lnTo>
                    <a:pt x="0" y="461152"/>
                  </a:lnTo>
                </a:path>
              </a:pathLst>
            </a:custGeom>
            <a:ln w="3175">
              <a:solidFill>
                <a:srgbClr val="646669"/>
              </a:solidFill>
            </a:ln>
          </p:spPr>
          <p:txBody>
            <a:bodyPr wrap="square" lIns="0" tIns="0" rIns="0" bIns="0" rtlCol="0"/>
            <a:lstStyle/>
            <a:p>
              <a:endParaRPr lang="fr-FR" noProof="0" dirty="0"/>
            </a:p>
          </p:txBody>
        </p:sp>
        <p:sp>
          <p:nvSpPr>
            <p:cNvPr id="8328" name="object 8328"/>
            <p:cNvSpPr/>
            <p:nvPr/>
          </p:nvSpPr>
          <p:spPr>
            <a:xfrm>
              <a:off x="9446310" y="5429415"/>
              <a:ext cx="2540" cy="611505"/>
            </a:xfrm>
            <a:custGeom>
              <a:avLst/>
              <a:gdLst/>
              <a:ahLst/>
              <a:cxnLst/>
              <a:rect l="l" t="t" r="r" b="b"/>
              <a:pathLst>
                <a:path w="2540" h="611504">
                  <a:moveTo>
                    <a:pt x="1930" y="454113"/>
                  </a:moveTo>
                  <a:lnTo>
                    <a:pt x="0" y="456247"/>
                  </a:lnTo>
                  <a:lnTo>
                    <a:pt x="0" y="611390"/>
                  </a:lnTo>
                  <a:lnTo>
                    <a:pt x="1930" y="609701"/>
                  </a:lnTo>
                  <a:lnTo>
                    <a:pt x="1930" y="454113"/>
                  </a:lnTo>
                  <a:close/>
                </a:path>
                <a:path w="2540" h="611504">
                  <a:moveTo>
                    <a:pt x="1930" y="133642"/>
                  </a:moveTo>
                  <a:lnTo>
                    <a:pt x="0" y="134442"/>
                  </a:lnTo>
                  <a:lnTo>
                    <a:pt x="0" y="339382"/>
                  </a:lnTo>
                  <a:lnTo>
                    <a:pt x="1930" y="339382"/>
                  </a:lnTo>
                  <a:lnTo>
                    <a:pt x="1930" y="133642"/>
                  </a:lnTo>
                  <a:close/>
                </a:path>
                <a:path w="2540" h="611504">
                  <a:moveTo>
                    <a:pt x="1930" y="0"/>
                  </a:moveTo>
                  <a:lnTo>
                    <a:pt x="0" y="0"/>
                  </a:lnTo>
                  <a:lnTo>
                    <a:pt x="0" y="26492"/>
                  </a:lnTo>
                  <a:lnTo>
                    <a:pt x="1930" y="26492"/>
                  </a:lnTo>
                  <a:lnTo>
                    <a:pt x="1930" y="0"/>
                  </a:lnTo>
                  <a:close/>
                </a:path>
              </a:pathLst>
            </a:custGeom>
            <a:solidFill>
              <a:srgbClr val="636468"/>
            </a:solidFill>
          </p:spPr>
          <p:txBody>
            <a:bodyPr wrap="square" lIns="0" tIns="0" rIns="0" bIns="0" rtlCol="0"/>
            <a:lstStyle/>
            <a:p>
              <a:endParaRPr lang="fr-FR" noProof="0" dirty="0"/>
            </a:p>
          </p:txBody>
        </p:sp>
        <p:sp>
          <p:nvSpPr>
            <p:cNvPr id="8329" name="object 8329"/>
            <p:cNvSpPr/>
            <p:nvPr/>
          </p:nvSpPr>
          <p:spPr>
            <a:xfrm>
              <a:off x="9446323" y="5429104"/>
              <a:ext cx="2540" cy="612140"/>
            </a:xfrm>
            <a:custGeom>
              <a:avLst/>
              <a:gdLst/>
              <a:ahLst/>
              <a:cxnLst/>
              <a:rect l="l" t="t" r="r" b="b"/>
              <a:pathLst>
                <a:path w="2540" h="612139">
                  <a:moveTo>
                    <a:pt x="1921" y="540347"/>
                  </a:moveTo>
                  <a:lnTo>
                    <a:pt x="1921" y="610009"/>
                  </a:lnTo>
                </a:path>
                <a:path w="2540" h="612139">
                  <a:moveTo>
                    <a:pt x="0" y="611699"/>
                  </a:moveTo>
                  <a:lnTo>
                    <a:pt x="0" y="540347"/>
                  </a:lnTo>
                </a:path>
                <a:path w="2540" h="612139">
                  <a:moveTo>
                    <a:pt x="1921" y="470497"/>
                  </a:moveTo>
                  <a:lnTo>
                    <a:pt x="1921" y="540347"/>
                  </a:lnTo>
                </a:path>
                <a:path w="2540" h="612139">
                  <a:moveTo>
                    <a:pt x="0" y="540347"/>
                  </a:moveTo>
                  <a:lnTo>
                    <a:pt x="0" y="470497"/>
                  </a:lnTo>
                </a:path>
                <a:path w="2540" h="612139">
                  <a:moveTo>
                    <a:pt x="1921" y="305"/>
                  </a:moveTo>
                  <a:lnTo>
                    <a:pt x="1921" y="27045"/>
                  </a:lnTo>
                </a:path>
                <a:path w="2540" h="612139">
                  <a:moveTo>
                    <a:pt x="1921" y="133457"/>
                  </a:moveTo>
                  <a:lnTo>
                    <a:pt x="1921" y="339687"/>
                  </a:lnTo>
                </a:path>
                <a:path w="2540" h="612139">
                  <a:moveTo>
                    <a:pt x="0" y="339687"/>
                  </a:moveTo>
                  <a:lnTo>
                    <a:pt x="0" y="134742"/>
                  </a:lnTo>
                </a:path>
                <a:path w="2540" h="612139">
                  <a:moveTo>
                    <a:pt x="0" y="26792"/>
                  </a:moveTo>
                  <a:lnTo>
                    <a:pt x="0" y="0"/>
                  </a:lnTo>
                </a:path>
                <a:path w="2540" h="612139">
                  <a:moveTo>
                    <a:pt x="1921" y="454413"/>
                  </a:moveTo>
                  <a:lnTo>
                    <a:pt x="1921" y="470497"/>
                  </a:lnTo>
                </a:path>
                <a:path w="2540" h="612139">
                  <a:moveTo>
                    <a:pt x="0" y="470497"/>
                  </a:moveTo>
                  <a:lnTo>
                    <a:pt x="0" y="456557"/>
                  </a:lnTo>
                </a:path>
              </a:pathLst>
            </a:custGeom>
            <a:ln w="3175">
              <a:solidFill>
                <a:srgbClr val="636468"/>
              </a:solidFill>
            </a:ln>
          </p:spPr>
          <p:txBody>
            <a:bodyPr wrap="square" lIns="0" tIns="0" rIns="0" bIns="0" rtlCol="0"/>
            <a:lstStyle/>
            <a:p>
              <a:endParaRPr lang="fr-FR" noProof="0" dirty="0"/>
            </a:p>
          </p:txBody>
        </p:sp>
        <p:sp>
          <p:nvSpPr>
            <p:cNvPr id="8330" name="object 8330"/>
            <p:cNvSpPr/>
            <p:nvPr/>
          </p:nvSpPr>
          <p:spPr>
            <a:xfrm>
              <a:off x="9448241" y="5429415"/>
              <a:ext cx="3810" cy="610235"/>
            </a:xfrm>
            <a:custGeom>
              <a:avLst/>
              <a:gdLst/>
              <a:ahLst/>
              <a:cxnLst/>
              <a:rect l="l" t="t" r="r" b="b"/>
              <a:pathLst>
                <a:path w="3809" h="610235">
                  <a:moveTo>
                    <a:pt x="3594" y="450088"/>
                  </a:moveTo>
                  <a:lnTo>
                    <a:pt x="0" y="454113"/>
                  </a:lnTo>
                  <a:lnTo>
                    <a:pt x="0" y="609701"/>
                  </a:lnTo>
                  <a:lnTo>
                    <a:pt x="3594" y="606539"/>
                  </a:lnTo>
                  <a:lnTo>
                    <a:pt x="3594" y="450088"/>
                  </a:lnTo>
                  <a:close/>
                </a:path>
                <a:path w="3809" h="610235">
                  <a:moveTo>
                    <a:pt x="3594" y="130606"/>
                  </a:moveTo>
                  <a:lnTo>
                    <a:pt x="0" y="133146"/>
                  </a:lnTo>
                  <a:lnTo>
                    <a:pt x="0" y="339382"/>
                  </a:lnTo>
                  <a:lnTo>
                    <a:pt x="3594" y="339382"/>
                  </a:lnTo>
                  <a:lnTo>
                    <a:pt x="3594" y="130606"/>
                  </a:lnTo>
                  <a:close/>
                </a:path>
                <a:path w="3809" h="610235">
                  <a:moveTo>
                    <a:pt x="3594" y="571"/>
                  </a:moveTo>
                  <a:lnTo>
                    <a:pt x="0" y="0"/>
                  </a:lnTo>
                  <a:lnTo>
                    <a:pt x="0" y="26746"/>
                  </a:lnTo>
                  <a:lnTo>
                    <a:pt x="3594" y="27216"/>
                  </a:lnTo>
                  <a:lnTo>
                    <a:pt x="3594" y="571"/>
                  </a:lnTo>
                  <a:close/>
                </a:path>
              </a:pathLst>
            </a:custGeom>
            <a:solidFill>
              <a:srgbClr val="636468"/>
            </a:solidFill>
          </p:spPr>
          <p:txBody>
            <a:bodyPr wrap="square" lIns="0" tIns="0" rIns="0" bIns="0" rtlCol="0"/>
            <a:lstStyle/>
            <a:p>
              <a:endParaRPr lang="fr-FR" noProof="0" dirty="0"/>
            </a:p>
          </p:txBody>
        </p:sp>
        <p:sp>
          <p:nvSpPr>
            <p:cNvPr id="8331" name="object 8331"/>
            <p:cNvSpPr/>
            <p:nvPr/>
          </p:nvSpPr>
          <p:spPr>
            <a:xfrm>
              <a:off x="9448244" y="5429410"/>
              <a:ext cx="3810" cy="610235"/>
            </a:xfrm>
            <a:custGeom>
              <a:avLst/>
              <a:gdLst/>
              <a:ahLst/>
              <a:cxnLst/>
              <a:rect l="l" t="t" r="r" b="b"/>
              <a:pathLst>
                <a:path w="3809" h="610235">
                  <a:moveTo>
                    <a:pt x="3602" y="540041"/>
                  </a:moveTo>
                  <a:lnTo>
                    <a:pt x="3602" y="606535"/>
                  </a:lnTo>
                </a:path>
                <a:path w="3809" h="610235">
                  <a:moveTo>
                    <a:pt x="0" y="609703"/>
                  </a:moveTo>
                  <a:lnTo>
                    <a:pt x="0" y="540041"/>
                  </a:lnTo>
                </a:path>
                <a:path w="3809" h="610235">
                  <a:moveTo>
                    <a:pt x="3602" y="470191"/>
                  </a:moveTo>
                  <a:lnTo>
                    <a:pt x="3602" y="540041"/>
                  </a:lnTo>
                </a:path>
                <a:path w="3809" h="610235">
                  <a:moveTo>
                    <a:pt x="0" y="540041"/>
                  </a:moveTo>
                  <a:lnTo>
                    <a:pt x="0" y="470191"/>
                  </a:lnTo>
                </a:path>
                <a:path w="3809" h="610235">
                  <a:moveTo>
                    <a:pt x="3602" y="573"/>
                  </a:moveTo>
                  <a:lnTo>
                    <a:pt x="3602" y="27213"/>
                  </a:lnTo>
                </a:path>
                <a:path w="3809" h="610235">
                  <a:moveTo>
                    <a:pt x="3602" y="130607"/>
                  </a:moveTo>
                  <a:lnTo>
                    <a:pt x="3602" y="339381"/>
                  </a:lnTo>
                </a:path>
                <a:path w="3809" h="610235">
                  <a:moveTo>
                    <a:pt x="0" y="339381"/>
                  </a:moveTo>
                  <a:lnTo>
                    <a:pt x="0" y="133151"/>
                  </a:lnTo>
                </a:path>
                <a:path w="3809" h="610235">
                  <a:moveTo>
                    <a:pt x="0" y="26739"/>
                  </a:moveTo>
                  <a:lnTo>
                    <a:pt x="0" y="0"/>
                  </a:lnTo>
                </a:path>
                <a:path w="3809" h="610235">
                  <a:moveTo>
                    <a:pt x="3602" y="450086"/>
                  </a:moveTo>
                  <a:lnTo>
                    <a:pt x="3602" y="470191"/>
                  </a:lnTo>
                </a:path>
                <a:path w="3809" h="610235">
                  <a:moveTo>
                    <a:pt x="0" y="470191"/>
                  </a:moveTo>
                  <a:lnTo>
                    <a:pt x="0" y="454107"/>
                  </a:lnTo>
                </a:path>
              </a:pathLst>
            </a:custGeom>
            <a:ln w="3175">
              <a:solidFill>
                <a:srgbClr val="636468"/>
              </a:solidFill>
            </a:ln>
          </p:spPr>
          <p:txBody>
            <a:bodyPr wrap="square" lIns="0" tIns="0" rIns="0" bIns="0" rtlCol="0"/>
            <a:lstStyle/>
            <a:p>
              <a:endParaRPr lang="fr-FR" noProof="0" dirty="0"/>
            </a:p>
          </p:txBody>
        </p:sp>
        <p:sp>
          <p:nvSpPr>
            <p:cNvPr id="8332" name="object 8332"/>
            <p:cNvSpPr/>
            <p:nvPr/>
          </p:nvSpPr>
          <p:spPr>
            <a:xfrm>
              <a:off x="9451835" y="5429986"/>
              <a:ext cx="3810" cy="606425"/>
            </a:xfrm>
            <a:custGeom>
              <a:avLst/>
              <a:gdLst/>
              <a:ahLst/>
              <a:cxnLst/>
              <a:rect l="l" t="t" r="r" b="b"/>
              <a:pathLst>
                <a:path w="3809" h="606425">
                  <a:moveTo>
                    <a:pt x="3606" y="445490"/>
                  </a:moveTo>
                  <a:lnTo>
                    <a:pt x="0" y="449516"/>
                  </a:lnTo>
                  <a:lnTo>
                    <a:pt x="0" y="605967"/>
                  </a:lnTo>
                  <a:lnTo>
                    <a:pt x="3606" y="602792"/>
                  </a:lnTo>
                  <a:lnTo>
                    <a:pt x="3606" y="445490"/>
                  </a:lnTo>
                  <a:close/>
                </a:path>
                <a:path w="3809" h="606425">
                  <a:moveTo>
                    <a:pt x="3606" y="127495"/>
                  </a:moveTo>
                  <a:lnTo>
                    <a:pt x="0" y="130035"/>
                  </a:lnTo>
                  <a:lnTo>
                    <a:pt x="0" y="338810"/>
                  </a:lnTo>
                  <a:lnTo>
                    <a:pt x="3606" y="338810"/>
                  </a:lnTo>
                  <a:lnTo>
                    <a:pt x="3606" y="127495"/>
                  </a:lnTo>
                  <a:close/>
                </a:path>
                <a:path w="3809" h="606425">
                  <a:moveTo>
                    <a:pt x="3606" y="571"/>
                  </a:moveTo>
                  <a:lnTo>
                    <a:pt x="0" y="0"/>
                  </a:lnTo>
                  <a:lnTo>
                    <a:pt x="0" y="26644"/>
                  </a:lnTo>
                  <a:lnTo>
                    <a:pt x="3606" y="27114"/>
                  </a:lnTo>
                  <a:lnTo>
                    <a:pt x="3606" y="571"/>
                  </a:lnTo>
                  <a:close/>
                </a:path>
              </a:pathLst>
            </a:custGeom>
            <a:solidFill>
              <a:srgbClr val="636468"/>
            </a:solidFill>
          </p:spPr>
          <p:txBody>
            <a:bodyPr wrap="square" lIns="0" tIns="0" rIns="0" bIns="0" rtlCol="0"/>
            <a:lstStyle/>
            <a:p>
              <a:endParaRPr lang="fr-FR" noProof="0" dirty="0"/>
            </a:p>
          </p:txBody>
        </p:sp>
        <p:sp>
          <p:nvSpPr>
            <p:cNvPr id="8333" name="object 8333"/>
            <p:cNvSpPr/>
            <p:nvPr/>
          </p:nvSpPr>
          <p:spPr>
            <a:xfrm>
              <a:off x="9451847" y="5429983"/>
              <a:ext cx="3810" cy="606425"/>
            </a:xfrm>
            <a:custGeom>
              <a:avLst/>
              <a:gdLst/>
              <a:ahLst/>
              <a:cxnLst/>
              <a:rect l="l" t="t" r="r" b="b"/>
              <a:pathLst>
                <a:path w="3809" h="606425">
                  <a:moveTo>
                    <a:pt x="3602" y="539468"/>
                  </a:moveTo>
                  <a:lnTo>
                    <a:pt x="3602" y="602793"/>
                  </a:lnTo>
                </a:path>
                <a:path w="3809" h="606425">
                  <a:moveTo>
                    <a:pt x="0" y="605962"/>
                  </a:moveTo>
                  <a:lnTo>
                    <a:pt x="0" y="539468"/>
                  </a:lnTo>
                </a:path>
                <a:path w="3809" h="606425">
                  <a:moveTo>
                    <a:pt x="3602" y="469618"/>
                  </a:moveTo>
                  <a:lnTo>
                    <a:pt x="3602" y="539468"/>
                  </a:lnTo>
                </a:path>
                <a:path w="3809" h="606425">
                  <a:moveTo>
                    <a:pt x="0" y="539468"/>
                  </a:moveTo>
                  <a:lnTo>
                    <a:pt x="0" y="469618"/>
                  </a:lnTo>
                </a:path>
                <a:path w="3809" h="606425">
                  <a:moveTo>
                    <a:pt x="3602" y="573"/>
                  </a:moveTo>
                  <a:lnTo>
                    <a:pt x="3602" y="27114"/>
                  </a:lnTo>
                </a:path>
                <a:path w="3809" h="606425">
                  <a:moveTo>
                    <a:pt x="3602" y="127490"/>
                  </a:moveTo>
                  <a:lnTo>
                    <a:pt x="3602" y="338808"/>
                  </a:lnTo>
                </a:path>
                <a:path w="3809" h="606425">
                  <a:moveTo>
                    <a:pt x="0" y="338808"/>
                  </a:moveTo>
                  <a:lnTo>
                    <a:pt x="0" y="130034"/>
                  </a:lnTo>
                </a:path>
                <a:path w="3809" h="606425">
                  <a:moveTo>
                    <a:pt x="0" y="26640"/>
                  </a:moveTo>
                  <a:lnTo>
                    <a:pt x="0" y="0"/>
                  </a:lnTo>
                </a:path>
                <a:path w="3809" h="606425">
                  <a:moveTo>
                    <a:pt x="3602" y="445492"/>
                  </a:moveTo>
                  <a:lnTo>
                    <a:pt x="3602" y="469618"/>
                  </a:lnTo>
                </a:path>
                <a:path w="3809" h="606425">
                  <a:moveTo>
                    <a:pt x="0" y="469618"/>
                  </a:moveTo>
                  <a:lnTo>
                    <a:pt x="0" y="449513"/>
                  </a:lnTo>
                </a:path>
              </a:pathLst>
            </a:custGeom>
            <a:ln w="3175">
              <a:solidFill>
                <a:srgbClr val="636468"/>
              </a:solidFill>
            </a:ln>
          </p:spPr>
          <p:txBody>
            <a:bodyPr wrap="square" lIns="0" tIns="0" rIns="0" bIns="0" rtlCol="0"/>
            <a:lstStyle/>
            <a:p>
              <a:endParaRPr lang="fr-FR" noProof="0" dirty="0"/>
            </a:p>
          </p:txBody>
        </p:sp>
        <p:sp>
          <p:nvSpPr>
            <p:cNvPr id="8334" name="object 8334"/>
            <p:cNvSpPr/>
            <p:nvPr/>
          </p:nvSpPr>
          <p:spPr>
            <a:xfrm>
              <a:off x="9455442" y="5430824"/>
              <a:ext cx="1905" cy="601980"/>
            </a:xfrm>
            <a:custGeom>
              <a:avLst/>
              <a:gdLst/>
              <a:ahLst/>
              <a:cxnLst/>
              <a:rect l="l" t="t" r="r" b="b"/>
              <a:pathLst>
                <a:path w="1904" h="601979">
                  <a:moveTo>
                    <a:pt x="1689" y="442290"/>
                  </a:moveTo>
                  <a:lnTo>
                    <a:pt x="1333" y="442290"/>
                  </a:lnTo>
                  <a:lnTo>
                    <a:pt x="1333" y="443445"/>
                  </a:lnTo>
                  <a:lnTo>
                    <a:pt x="584" y="443445"/>
                  </a:lnTo>
                  <a:lnTo>
                    <a:pt x="584" y="444588"/>
                  </a:lnTo>
                  <a:lnTo>
                    <a:pt x="0" y="444588"/>
                  </a:lnTo>
                  <a:lnTo>
                    <a:pt x="0" y="600341"/>
                  </a:lnTo>
                  <a:lnTo>
                    <a:pt x="0" y="601484"/>
                  </a:lnTo>
                  <a:lnTo>
                    <a:pt x="1193" y="601484"/>
                  </a:lnTo>
                  <a:lnTo>
                    <a:pt x="1193" y="600341"/>
                  </a:lnTo>
                  <a:lnTo>
                    <a:pt x="1689" y="600341"/>
                  </a:lnTo>
                  <a:lnTo>
                    <a:pt x="1689" y="444588"/>
                  </a:lnTo>
                  <a:lnTo>
                    <a:pt x="1689" y="443445"/>
                  </a:lnTo>
                  <a:lnTo>
                    <a:pt x="1689" y="442290"/>
                  </a:lnTo>
                  <a:close/>
                </a:path>
                <a:path w="1904" h="601979">
                  <a:moveTo>
                    <a:pt x="1689" y="125463"/>
                  </a:moveTo>
                  <a:lnTo>
                    <a:pt x="0" y="126657"/>
                  </a:lnTo>
                  <a:lnTo>
                    <a:pt x="0" y="337972"/>
                  </a:lnTo>
                  <a:lnTo>
                    <a:pt x="1689" y="337972"/>
                  </a:lnTo>
                  <a:lnTo>
                    <a:pt x="1689" y="125463"/>
                  </a:lnTo>
                  <a:close/>
                </a:path>
                <a:path w="1904" h="601979">
                  <a:moveTo>
                    <a:pt x="1689" y="0"/>
                  </a:moveTo>
                  <a:lnTo>
                    <a:pt x="0" y="0"/>
                  </a:lnTo>
                  <a:lnTo>
                    <a:pt x="0" y="26276"/>
                  </a:lnTo>
                  <a:lnTo>
                    <a:pt x="1689" y="26276"/>
                  </a:lnTo>
                  <a:lnTo>
                    <a:pt x="1689" y="0"/>
                  </a:lnTo>
                  <a:close/>
                </a:path>
              </a:pathLst>
            </a:custGeom>
            <a:solidFill>
              <a:srgbClr val="636468"/>
            </a:solidFill>
          </p:spPr>
          <p:txBody>
            <a:bodyPr wrap="square" lIns="0" tIns="0" rIns="0" bIns="0" rtlCol="0"/>
            <a:lstStyle/>
            <a:p>
              <a:endParaRPr lang="fr-FR" noProof="0" dirty="0"/>
            </a:p>
          </p:txBody>
        </p:sp>
        <p:sp>
          <p:nvSpPr>
            <p:cNvPr id="8335" name="object 8335"/>
            <p:cNvSpPr/>
            <p:nvPr/>
          </p:nvSpPr>
          <p:spPr>
            <a:xfrm>
              <a:off x="9455450" y="5430556"/>
              <a:ext cx="1905" cy="602615"/>
            </a:xfrm>
            <a:custGeom>
              <a:avLst/>
              <a:gdLst/>
              <a:ahLst/>
              <a:cxnLst/>
              <a:rect l="l" t="t" r="r" b="b"/>
              <a:pathLst>
                <a:path w="1904" h="602614">
                  <a:moveTo>
                    <a:pt x="1681" y="538895"/>
                  </a:moveTo>
                  <a:lnTo>
                    <a:pt x="1681" y="600742"/>
                  </a:lnTo>
                </a:path>
                <a:path w="1904" h="602614">
                  <a:moveTo>
                    <a:pt x="0" y="602220"/>
                  </a:moveTo>
                  <a:lnTo>
                    <a:pt x="0" y="538895"/>
                  </a:lnTo>
                </a:path>
                <a:path w="1904" h="602614">
                  <a:moveTo>
                    <a:pt x="1681" y="469045"/>
                  </a:moveTo>
                  <a:lnTo>
                    <a:pt x="1681" y="538895"/>
                  </a:lnTo>
                </a:path>
                <a:path w="1904" h="602614">
                  <a:moveTo>
                    <a:pt x="0" y="538895"/>
                  </a:moveTo>
                  <a:lnTo>
                    <a:pt x="0" y="469045"/>
                  </a:lnTo>
                </a:path>
                <a:path w="1904" h="602614">
                  <a:moveTo>
                    <a:pt x="1681" y="267"/>
                  </a:moveTo>
                  <a:lnTo>
                    <a:pt x="1681" y="26762"/>
                  </a:lnTo>
                </a:path>
                <a:path w="1904" h="602614">
                  <a:moveTo>
                    <a:pt x="1681" y="125730"/>
                  </a:moveTo>
                  <a:lnTo>
                    <a:pt x="1681" y="338235"/>
                  </a:lnTo>
                </a:path>
                <a:path w="1904" h="602614">
                  <a:moveTo>
                    <a:pt x="0" y="338235"/>
                  </a:moveTo>
                  <a:lnTo>
                    <a:pt x="0" y="126917"/>
                  </a:lnTo>
                </a:path>
                <a:path w="1904" h="602614">
                  <a:moveTo>
                    <a:pt x="0" y="26541"/>
                  </a:moveTo>
                  <a:lnTo>
                    <a:pt x="0" y="0"/>
                  </a:lnTo>
                </a:path>
                <a:path w="1904" h="602614">
                  <a:moveTo>
                    <a:pt x="1681" y="442161"/>
                  </a:moveTo>
                  <a:lnTo>
                    <a:pt x="1681" y="469045"/>
                  </a:lnTo>
                </a:path>
                <a:path w="1904" h="602614">
                  <a:moveTo>
                    <a:pt x="0" y="469045"/>
                  </a:moveTo>
                  <a:lnTo>
                    <a:pt x="0" y="444918"/>
                  </a:lnTo>
                </a:path>
              </a:pathLst>
            </a:custGeom>
            <a:ln w="3175">
              <a:solidFill>
                <a:srgbClr val="636468"/>
              </a:solidFill>
            </a:ln>
          </p:spPr>
          <p:txBody>
            <a:bodyPr wrap="square" lIns="0" tIns="0" rIns="0" bIns="0" rtlCol="0"/>
            <a:lstStyle/>
            <a:p>
              <a:endParaRPr lang="fr-FR" noProof="0" dirty="0"/>
            </a:p>
          </p:txBody>
        </p:sp>
        <p:sp>
          <p:nvSpPr>
            <p:cNvPr id="8336" name="object 8336"/>
            <p:cNvSpPr/>
            <p:nvPr/>
          </p:nvSpPr>
          <p:spPr>
            <a:xfrm>
              <a:off x="9457131" y="5430824"/>
              <a:ext cx="3810" cy="600710"/>
            </a:xfrm>
            <a:custGeom>
              <a:avLst/>
              <a:gdLst/>
              <a:ahLst/>
              <a:cxnLst/>
              <a:rect l="l" t="t" r="r" b="b"/>
              <a:pathLst>
                <a:path w="3809" h="600710">
                  <a:moveTo>
                    <a:pt x="3594" y="432003"/>
                  </a:moveTo>
                  <a:lnTo>
                    <a:pt x="0" y="441896"/>
                  </a:lnTo>
                  <a:lnTo>
                    <a:pt x="0" y="600481"/>
                  </a:lnTo>
                  <a:lnTo>
                    <a:pt x="3594" y="597306"/>
                  </a:lnTo>
                  <a:lnTo>
                    <a:pt x="3594" y="432003"/>
                  </a:lnTo>
                  <a:close/>
                </a:path>
                <a:path w="3809" h="600710">
                  <a:moveTo>
                    <a:pt x="3594" y="122923"/>
                  </a:moveTo>
                  <a:lnTo>
                    <a:pt x="0" y="125463"/>
                  </a:lnTo>
                  <a:lnTo>
                    <a:pt x="0" y="337972"/>
                  </a:lnTo>
                  <a:lnTo>
                    <a:pt x="3594" y="337972"/>
                  </a:lnTo>
                  <a:lnTo>
                    <a:pt x="3594" y="122923"/>
                  </a:lnTo>
                  <a:close/>
                </a:path>
                <a:path w="3809" h="600710">
                  <a:moveTo>
                    <a:pt x="3594" y="584"/>
                  </a:moveTo>
                  <a:lnTo>
                    <a:pt x="0" y="0"/>
                  </a:lnTo>
                  <a:lnTo>
                    <a:pt x="0" y="26504"/>
                  </a:lnTo>
                  <a:lnTo>
                    <a:pt x="3594" y="26504"/>
                  </a:lnTo>
                  <a:lnTo>
                    <a:pt x="3594" y="584"/>
                  </a:lnTo>
                  <a:close/>
                </a:path>
              </a:pathLst>
            </a:custGeom>
            <a:solidFill>
              <a:srgbClr val="636468"/>
            </a:solidFill>
          </p:spPr>
          <p:txBody>
            <a:bodyPr wrap="square" lIns="0" tIns="0" rIns="0" bIns="0" rtlCol="0"/>
            <a:lstStyle/>
            <a:p>
              <a:endParaRPr lang="fr-FR" noProof="0" dirty="0"/>
            </a:p>
          </p:txBody>
        </p:sp>
        <p:sp>
          <p:nvSpPr>
            <p:cNvPr id="8337" name="object 8337"/>
            <p:cNvSpPr/>
            <p:nvPr/>
          </p:nvSpPr>
          <p:spPr>
            <a:xfrm>
              <a:off x="9457131" y="5430823"/>
              <a:ext cx="3810" cy="600710"/>
            </a:xfrm>
            <a:custGeom>
              <a:avLst/>
              <a:gdLst/>
              <a:ahLst/>
              <a:cxnLst/>
              <a:rect l="l" t="t" r="r" b="b"/>
              <a:pathLst>
                <a:path w="3809" h="600710">
                  <a:moveTo>
                    <a:pt x="3602" y="538628"/>
                  </a:moveTo>
                  <a:lnTo>
                    <a:pt x="3602" y="597306"/>
                  </a:lnTo>
                </a:path>
                <a:path w="3809" h="600710">
                  <a:moveTo>
                    <a:pt x="0" y="600474"/>
                  </a:moveTo>
                  <a:lnTo>
                    <a:pt x="0" y="538628"/>
                  </a:lnTo>
                </a:path>
                <a:path w="3809" h="600710">
                  <a:moveTo>
                    <a:pt x="3602" y="468778"/>
                  </a:moveTo>
                  <a:lnTo>
                    <a:pt x="3602" y="538628"/>
                  </a:lnTo>
                </a:path>
                <a:path w="3809" h="600710">
                  <a:moveTo>
                    <a:pt x="0" y="538628"/>
                  </a:moveTo>
                  <a:lnTo>
                    <a:pt x="0" y="468778"/>
                  </a:lnTo>
                </a:path>
                <a:path w="3809" h="600710">
                  <a:moveTo>
                    <a:pt x="3602" y="573"/>
                  </a:moveTo>
                  <a:lnTo>
                    <a:pt x="3602" y="26999"/>
                  </a:lnTo>
                </a:path>
                <a:path w="3809" h="600710">
                  <a:moveTo>
                    <a:pt x="3602" y="122919"/>
                  </a:moveTo>
                  <a:lnTo>
                    <a:pt x="3602" y="337968"/>
                  </a:lnTo>
                </a:path>
                <a:path w="3809" h="600710">
                  <a:moveTo>
                    <a:pt x="0" y="337968"/>
                  </a:moveTo>
                  <a:lnTo>
                    <a:pt x="0" y="125463"/>
                  </a:lnTo>
                </a:path>
                <a:path w="3809" h="600710">
                  <a:moveTo>
                    <a:pt x="0" y="26494"/>
                  </a:moveTo>
                  <a:lnTo>
                    <a:pt x="0" y="0"/>
                  </a:lnTo>
                </a:path>
                <a:path w="3809" h="600710">
                  <a:moveTo>
                    <a:pt x="3602" y="432003"/>
                  </a:moveTo>
                  <a:lnTo>
                    <a:pt x="3602" y="468778"/>
                  </a:lnTo>
                </a:path>
                <a:path w="3809" h="600710">
                  <a:moveTo>
                    <a:pt x="0" y="468778"/>
                  </a:moveTo>
                  <a:lnTo>
                    <a:pt x="0" y="441894"/>
                  </a:lnTo>
                </a:path>
              </a:pathLst>
            </a:custGeom>
            <a:ln w="3175">
              <a:solidFill>
                <a:srgbClr val="636468"/>
              </a:solidFill>
            </a:ln>
          </p:spPr>
          <p:txBody>
            <a:bodyPr wrap="square" lIns="0" tIns="0" rIns="0" bIns="0" rtlCol="0"/>
            <a:lstStyle/>
            <a:p>
              <a:endParaRPr lang="fr-FR" noProof="0" dirty="0"/>
            </a:p>
          </p:txBody>
        </p:sp>
        <p:sp>
          <p:nvSpPr>
            <p:cNvPr id="8338" name="object 8338"/>
            <p:cNvSpPr/>
            <p:nvPr/>
          </p:nvSpPr>
          <p:spPr>
            <a:xfrm>
              <a:off x="9460725" y="5431408"/>
              <a:ext cx="3810" cy="596900"/>
            </a:xfrm>
            <a:custGeom>
              <a:avLst/>
              <a:gdLst/>
              <a:ahLst/>
              <a:cxnLst/>
              <a:rect l="l" t="t" r="r" b="b"/>
              <a:pathLst>
                <a:path w="3809" h="596900">
                  <a:moveTo>
                    <a:pt x="3606" y="421538"/>
                  </a:moveTo>
                  <a:lnTo>
                    <a:pt x="0" y="431419"/>
                  </a:lnTo>
                  <a:lnTo>
                    <a:pt x="0" y="596722"/>
                  </a:lnTo>
                  <a:lnTo>
                    <a:pt x="3606" y="593445"/>
                  </a:lnTo>
                  <a:lnTo>
                    <a:pt x="3606" y="421538"/>
                  </a:lnTo>
                  <a:close/>
                </a:path>
                <a:path w="3809" h="596900">
                  <a:moveTo>
                    <a:pt x="3606" y="119799"/>
                  </a:moveTo>
                  <a:lnTo>
                    <a:pt x="0" y="122339"/>
                  </a:lnTo>
                  <a:lnTo>
                    <a:pt x="0" y="337388"/>
                  </a:lnTo>
                  <a:lnTo>
                    <a:pt x="3606" y="337388"/>
                  </a:lnTo>
                  <a:lnTo>
                    <a:pt x="3606" y="119799"/>
                  </a:lnTo>
                  <a:close/>
                </a:path>
                <a:path w="3809" h="596900">
                  <a:moveTo>
                    <a:pt x="3606" y="571"/>
                  </a:moveTo>
                  <a:lnTo>
                    <a:pt x="0" y="0"/>
                  </a:lnTo>
                  <a:lnTo>
                    <a:pt x="0" y="26416"/>
                  </a:lnTo>
                  <a:lnTo>
                    <a:pt x="3606" y="26987"/>
                  </a:lnTo>
                  <a:lnTo>
                    <a:pt x="3606" y="571"/>
                  </a:lnTo>
                  <a:close/>
                </a:path>
              </a:pathLst>
            </a:custGeom>
            <a:solidFill>
              <a:srgbClr val="636468"/>
            </a:solidFill>
          </p:spPr>
          <p:txBody>
            <a:bodyPr wrap="square" lIns="0" tIns="0" rIns="0" bIns="0" rtlCol="0"/>
            <a:lstStyle/>
            <a:p>
              <a:endParaRPr lang="fr-FR" noProof="0" dirty="0"/>
            </a:p>
          </p:txBody>
        </p:sp>
        <p:sp>
          <p:nvSpPr>
            <p:cNvPr id="8339" name="object 8339"/>
            <p:cNvSpPr/>
            <p:nvPr/>
          </p:nvSpPr>
          <p:spPr>
            <a:xfrm>
              <a:off x="9460734" y="5431397"/>
              <a:ext cx="3810" cy="596900"/>
            </a:xfrm>
            <a:custGeom>
              <a:avLst/>
              <a:gdLst/>
              <a:ahLst/>
              <a:cxnLst/>
              <a:rect l="l" t="t" r="r" b="b"/>
              <a:pathLst>
                <a:path w="3809" h="596900">
                  <a:moveTo>
                    <a:pt x="3602" y="538054"/>
                  </a:moveTo>
                  <a:lnTo>
                    <a:pt x="3602" y="593448"/>
                  </a:lnTo>
                </a:path>
                <a:path w="3809" h="596900">
                  <a:moveTo>
                    <a:pt x="0" y="596733"/>
                  </a:moveTo>
                  <a:lnTo>
                    <a:pt x="0" y="538054"/>
                  </a:lnTo>
                </a:path>
                <a:path w="3809" h="596900">
                  <a:moveTo>
                    <a:pt x="3602" y="468204"/>
                  </a:moveTo>
                  <a:lnTo>
                    <a:pt x="3602" y="538054"/>
                  </a:lnTo>
                </a:path>
                <a:path w="3809" h="596900">
                  <a:moveTo>
                    <a:pt x="0" y="538054"/>
                  </a:moveTo>
                  <a:lnTo>
                    <a:pt x="0" y="468204"/>
                  </a:lnTo>
                </a:path>
                <a:path w="3809" h="596900">
                  <a:moveTo>
                    <a:pt x="3602" y="573"/>
                  </a:moveTo>
                  <a:lnTo>
                    <a:pt x="3602" y="26998"/>
                  </a:lnTo>
                </a:path>
                <a:path w="3809" h="596900">
                  <a:moveTo>
                    <a:pt x="3602" y="119802"/>
                  </a:moveTo>
                  <a:lnTo>
                    <a:pt x="3602" y="337394"/>
                  </a:lnTo>
                </a:path>
                <a:path w="3809" h="596900">
                  <a:moveTo>
                    <a:pt x="0" y="337394"/>
                  </a:moveTo>
                  <a:lnTo>
                    <a:pt x="0" y="122346"/>
                  </a:lnTo>
                </a:path>
                <a:path w="3809" h="596900">
                  <a:moveTo>
                    <a:pt x="0" y="26426"/>
                  </a:moveTo>
                  <a:lnTo>
                    <a:pt x="0" y="0"/>
                  </a:lnTo>
                </a:path>
                <a:path w="3809" h="596900">
                  <a:moveTo>
                    <a:pt x="3602" y="421538"/>
                  </a:moveTo>
                  <a:lnTo>
                    <a:pt x="3602" y="468204"/>
                  </a:lnTo>
                </a:path>
                <a:path w="3809" h="596900">
                  <a:moveTo>
                    <a:pt x="0" y="468204"/>
                  </a:moveTo>
                  <a:lnTo>
                    <a:pt x="0" y="431429"/>
                  </a:lnTo>
                </a:path>
              </a:pathLst>
            </a:custGeom>
            <a:ln w="3175">
              <a:solidFill>
                <a:srgbClr val="636468"/>
              </a:solidFill>
            </a:ln>
          </p:spPr>
          <p:txBody>
            <a:bodyPr wrap="square" lIns="0" tIns="0" rIns="0" bIns="0" rtlCol="0"/>
            <a:lstStyle/>
            <a:p>
              <a:endParaRPr lang="fr-FR" noProof="0" dirty="0"/>
            </a:p>
          </p:txBody>
        </p:sp>
        <p:sp>
          <p:nvSpPr>
            <p:cNvPr id="8340" name="object 8340"/>
            <p:cNvSpPr/>
            <p:nvPr/>
          </p:nvSpPr>
          <p:spPr>
            <a:xfrm>
              <a:off x="9464332" y="5431980"/>
              <a:ext cx="3810" cy="593090"/>
            </a:xfrm>
            <a:custGeom>
              <a:avLst/>
              <a:gdLst/>
              <a:ahLst/>
              <a:cxnLst/>
              <a:rect l="l" t="t" r="r" b="b"/>
              <a:pathLst>
                <a:path w="3809" h="593089">
                  <a:moveTo>
                    <a:pt x="3606" y="411073"/>
                  </a:moveTo>
                  <a:lnTo>
                    <a:pt x="0" y="420966"/>
                  </a:lnTo>
                  <a:lnTo>
                    <a:pt x="0" y="592874"/>
                  </a:lnTo>
                  <a:lnTo>
                    <a:pt x="3606" y="589572"/>
                  </a:lnTo>
                  <a:lnTo>
                    <a:pt x="3606" y="411073"/>
                  </a:lnTo>
                  <a:close/>
                </a:path>
                <a:path w="3809" h="593089">
                  <a:moveTo>
                    <a:pt x="3606" y="116687"/>
                  </a:moveTo>
                  <a:lnTo>
                    <a:pt x="0" y="119227"/>
                  </a:lnTo>
                  <a:lnTo>
                    <a:pt x="0" y="336816"/>
                  </a:lnTo>
                  <a:lnTo>
                    <a:pt x="3606" y="336816"/>
                  </a:lnTo>
                  <a:lnTo>
                    <a:pt x="3606" y="116687"/>
                  </a:lnTo>
                  <a:close/>
                </a:path>
                <a:path w="3809" h="593089">
                  <a:moveTo>
                    <a:pt x="3606" y="571"/>
                  </a:moveTo>
                  <a:lnTo>
                    <a:pt x="0" y="0"/>
                  </a:lnTo>
                  <a:lnTo>
                    <a:pt x="0" y="26416"/>
                  </a:lnTo>
                  <a:lnTo>
                    <a:pt x="3606" y="26987"/>
                  </a:lnTo>
                  <a:lnTo>
                    <a:pt x="3606" y="571"/>
                  </a:lnTo>
                  <a:close/>
                </a:path>
              </a:pathLst>
            </a:custGeom>
            <a:solidFill>
              <a:srgbClr val="636468"/>
            </a:solidFill>
          </p:spPr>
          <p:txBody>
            <a:bodyPr wrap="square" lIns="0" tIns="0" rIns="0" bIns="0" rtlCol="0"/>
            <a:lstStyle/>
            <a:p>
              <a:endParaRPr lang="fr-FR" noProof="0" dirty="0"/>
            </a:p>
          </p:txBody>
        </p:sp>
        <p:sp>
          <p:nvSpPr>
            <p:cNvPr id="8341" name="object 8341"/>
            <p:cNvSpPr/>
            <p:nvPr/>
          </p:nvSpPr>
          <p:spPr>
            <a:xfrm>
              <a:off x="9464337" y="5431970"/>
              <a:ext cx="3810" cy="593090"/>
            </a:xfrm>
            <a:custGeom>
              <a:avLst/>
              <a:gdLst/>
              <a:ahLst/>
              <a:cxnLst/>
              <a:rect l="l" t="t" r="r" b="b"/>
              <a:pathLst>
                <a:path w="3809" h="593089">
                  <a:moveTo>
                    <a:pt x="3602" y="537481"/>
                  </a:moveTo>
                  <a:lnTo>
                    <a:pt x="3602" y="589580"/>
                  </a:lnTo>
                </a:path>
                <a:path w="3809" h="593089">
                  <a:moveTo>
                    <a:pt x="0" y="592875"/>
                  </a:moveTo>
                  <a:lnTo>
                    <a:pt x="0" y="537481"/>
                  </a:lnTo>
                </a:path>
                <a:path w="3809" h="593089">
                  <a:moveTo>
                    <a:pt x="3602" y="467631"/>
                  </a:moveTo>
                  <a:lnTo>
                    <a:pt x="3602" y="537481"/>
                  </a:lnTo>
                </a:path>
                <a:path w="3809" h="593089">
                  <a:moveTo>
                    <a:pt x="0" y="537481"/>
                  </a:moveTo>
                  <a:lnTo>
                    <a:pt x="0" y="467631"/>
                  </a:lnTo>
                </a:path>
                <a:path w="3809" h="593089">
                  <a:moveTo>
                    <a:pt x="3602" y="573"/>
                  </a:moveTo>
                  <a:lnTo>
                    <a:pt x="3602" y="26997"/>
                  </a:lnTo>
                </a:path>
                <a:path w="3809" h="593089">
                  <a:moveTo>
                    <a:pt x="3602" y="116685"/>
                  </a:moveTo>
                  <a:lnTo>
                    <a:pt x="3602" y="336821"/>
                  </a:lnTo>
                </a:path>
                <a:path w="3809" h="593089">
                  <a:moveTo>
                    <a:pt x="0" y="336821"/>
                  </a:moveTo>
                  <a:lnTo>
                    <a:pt x="0" y="119229"/>
                  </a:lnTo>
                </a:path>
                <a:path w="3809" h="593089">
                  <a:moveTo>
                    <a:pt x="0" y="26425"/>
                  </a:moveTo>
                  <a:lnTo>
                    <a:pt x="0" y="0"/>
                  </a:lnTo>
                </a:path>
                <a:path w="3809" h="593089">
                  <a:moveTo>
                    <a:pt x="3602" y="411073"/>
                  </a:moveTo>
                  <a:lnTo>
                    <a:pt x="3602" y="467631"/>
                  </a:lnTo>
                </a:path>
                <a:path w="3809" h="593089">
                  <a:moveTo>
                    <a:pt x="0" y="467631"/>
                  </a:moveTo>
                  <a:lnTo>
                    <a:pt x="0" y="420965"/>
                  </a:lnTo>
                </a:path>
              </a:pathLst>
            </a:custGeom>
            <a:ln w="3175">
              <a:solidFill>
                <a:srgbClr val="636468"/>
              </a:solidFill>
            </a:ln>
          </p:spPr>
          <p:txBody>
            <a:bodyPr wrap="square" lIns="0" tIns="0" rIns="0" bIns="0" rtlCol="0"/>
            <a:lstStyle/>
            <a:p>
              <a:endParaRPr lang="fr-FR" noProof="0" dirty="0"/>
            </a:p>
          </p:txBody>
        </p:sp>
        <p:sp>
          <p:nvSpPr>
            <p:cNvPr id="8342" name="object 8342"/>
            <p:cNvSpPr/>
            <p:nvPr/>
          </p:nvSpPr>
          <p:spPr>
            <a:xfrm>
              <a:off x="9467939" y="5432856"/>
              <a:ext cx="2540" cy="589280"/>
            </a:xfrm>
            <a:custGeom>
              <a:avLst/>
              <a:gdLst/>
              <a:ahLst/>
              <a:cxnLst/>
              <a:rect l="l" t="t" r="r" b="b"/>
              <a:pathLst>
                <a:path w="2540" h="589279">
                  <a:moveTo>
                    <a:pt x="1917" y="399034"/>
                  </a:moveTo>
                  <a:lnTo>
                    <a:pt x="1511" y="399034"/>
                  </a:lnTo>
                  <a:lnTo>
                    <a:pt x="1511" y="407047"/>
                  </a:lnTo>
                  <a:lnTo>
                    <a:pt x="508" y="407047"/>
                  </a:lnTo>
                  <a:lnTo>
                    <a:pt x="508" y="410489"/>
                  </a:lnTo>
                  <a:lnTo>
                    <a:pt x="0" y="410489"/>
                  </a:lnTo>
                  <a:lnTo>
                    <a:pt x="0" y="586854"/>
                  </a:lnTo>
                  <a:lnTo>
                    <a:pt x="0" y="589140"/>
                  </a:lnTo>
                  <a:lnTo>
                    <a:pt x="762" y="589140"/>
                  </a:lnTo>
                  <a:lnTo>
                    <a:pt x="762" y="586854"/>
                  </a:lnTo>
                  <a:lnTo>
                    <a:pt x="1917" y="586854"/>
                  </a:lnTo>
                  <a:lnTo>
                    <a:pt x="1917" y="410489"/>
                  </a:lnTo>
                  <a:lnTo>
                    <a:pt x="1917" y="407047"/>
                  </a:lnTo>
                  <a:lnTo>
                    <a:pt x="1917" y="399034"/>
                  </a:lnTo>
                  <a:close/>
                </a:path>
                <a:path w="2540" h="589279">
                  <a:moveTo>
                    <a:pt x="1917" y="114452"/>
                  </a:moveTo>
                  <a:lnTo>
                    <a:pt x="0" y="115811"/>
                  </a:lnTo>
                  <a:lnTo>
                    <a:pt x="0" y="335940"/>
                  </a:lnTo>
                  <a:lnTo>
                    <a:pt x="1917" y="350469"/>
                  </a:lnTo>
                  <a:lnTo>
                    <a:pt x="1917" y="114452"/>
                  </a:lnTo>
                  <a:close/>
                </a:path>
                <a:path w="2540" h="589279">
                  <a:moveTo>
                    <a:pt x="1917" y="0"/>
                  </a:moveTo>
                  <a:lnTo>
                    <a:pt x="0" y="0"/>
                  </a:lnTo>
                  <a:lnTo>
                    <a:pt x="0" y="26111"/>
                  </a:lnTo>
                  <a:lnTo>
                    <a:pt x="1917" y="26111"/>
                  </a:lnTo>
                  <a:lnTo>
                    <a:pt x="1917" y="0"/>
                  </a:lnTo>
                  <a:close/>
                </a:path>
              </a:pathLst>
            </a:custGeom>
            <a:solidFill>
              <a:srgbClr val="636468"/>
            </a:solidFill>
          </p:spPr>
          <p:txBody>
            <a:bodyPr wrap="square" lIns="0" tIns="0" rIns="0" bIns="0" rtlCol="0"/>
            <a:lstStyle/>
            <a:p>
              <a:endParaRPr lang="fr-FR" noProof="0" dirty="0"/>
            </a:p>
          </p:txBody>
        </p:sp>
        <p:sp>
          <p:nvSpPr>
            <p:cNvPr id="8343" name="object 8343"/>
            <p:cNvSpPr/>
            <p:nvPr/>
          </p:nvSpPr>
          <p:spPr>
            <a:xfrm>
              <a:off x="9467940" y="5432543"/>
              <a:ext cx="2540" cy="589280"/>
            </a:xfrm>
            <a:custGeom>
              <a:avLst/>
              <a:gdLst/>
              <a:ahLst/>
              <a:cxnLst/>
              <a:rect l="l" t="t" r="r" b="b"/>
              <a:pathLst>
                <a:path w="2540" h="589279">
                  <a:moveTo>
                    <a:pt x="1921" y="536908"/>
                  </a:moveTo>
                  <a:lnTo>
                    <a:pt x="1921" y="587250"/>
                  </a:lnTo>
                </a:path>
                <a:path w="2540" h="589279">
                  <a:moveTo>
                    <a:pt x="0" y="589007"/>
                  </a:moveTo>
                  <a:lnTo>
                    <a:pt x="0" y="536908"/>
                  </a:lnTo>
                </a:path>
                <a:path w="2540" h="589279">
                  <a:moveTo>
                    <a:pt x="1921" y="467058"/>
                  </a:moveTo>
                  <a:lnTo>
                    <a:pt x="1921" y="536908"/>
                  </a:lnTo>
                </a:path>
                <a:path w="2540" h="589279">
                  <a:moveTo>
                    <a:pt x="0" y="536908"/>
                  </a:moveTo>
                  <a:lnTo>
                    <a:pt x="0" y="467058"/>
                  </a:lnTo>
                </a:path>
                <a:path w="2540" h="589279">
                  <a:moveTo>
                    <a:pt x="1921" y="305"/>
                  </a:moveTo>
                  <a:lnTo>
                    <a:pt x="1921" y="26729"/>
                  </a:lnTo>
                </a:path>
                <a:path w="2540" h="589279">
                  <a:moveTo>
                    <a:pt x="1921" y="114755"/>
                  </a:moveTo>
                  <a:lnTo>
                    <a:pt x="1921" y="336248"/>
                  </a:lnTo>
                </a:path>
                <a:path w="2540" h="589279">
                  <a:moveTo>
                    <a:pt x="0" y="336248"/>
                  </a:moveTo>
                  <a:lnTo>
                    <a:pt x="0" y="116112"/>
                  </a:lnTo>
                </a:path>
                <a:path w="2540" h="589279">
                  <a:moveTo>
                    <a:pt x="0" y="26424"/>
                  </a:moveTo>
                  <a:lnTo>
                    <a:pt x="0" y="0"/>
                  </a:lnTo>
                </a:path>
                <a:path w="2540" h="589279">
                  <a:moveTo>
                    <a:pt x="1921" y="336248"/>
                  </a:moveTo>
                  <a:lnTo>
                    <a:pt x="1921" y="350781"/>
                  </a:lnTo>
                </a:path>
                <a:path w="2540" h="589279">
                  <a:moveTo>
                    <a:pt x="1921" y="398894"/>
                  </a:moveTo>
                  <a:lnTo>
                    <a:pt x="1921" y="467058"/>
                  </a:lnTo>
                </a:path>
                <a:path w="2540" h="589279">
                  <a:moveTo>
                    <a:pt x="0" y="467058"/>
                  </a:moveTo>
                  <a:lnTo>
                    <a:pt x="0" y="410500"/>
                  </a:lnTo>
                </a:path>
              </a:pathLst>
            </a:custGeom>
            <a:ln w="3175">
              <a:solidFill>
                <a:srgbClr val="636468"/>
              </a:solidFill>
            </a:ln>
          </p:spPr>
          <p:txBody>
            <a:bodyPr wrap="square" lIns="0" tIns="0" rIns="0" bIns="0" rtlCol="0"/>
            <a:lstStyle/>
            <a:p>
              <a:endParaRPr lang="fr-FR" noProof="0" dirty="0"/>
            </a:p>
          </p:txBody>
        </p:sp>
        <p:sp>
          <p:nvSpPr>
            <p:cNvPr id="8344" name="object 8344"/>
            <p:cNvSpPr/>
            <p:nvPr/>
          </p:nvSpPr>
          <p:spPr>
            <a:xfrm>
              <a:off x="9469862" y="5432849"/>
              <a:ext cx="3810" cy="587375"/>
            </a:xfrm>
            <a:custGeom>
              <a:avLst/>
              <a:gdLst/>
              <a:ahLst/>
              <a:cxnLst/>
              <a:rect l="l" t="t" r="r" b="b"/>
              <a:pathLst>
                <a:path w="3809" h="587375">
                  <a:moveTo>
                    <a:pt x="3602" y="111906"/>
                  </a:moveTo>
                  <a:lnTo>
                    <a:pt x="0" y="114449"/>
                  </a:lnTo>
                  <a:lnTo>
                    <a:pt x="0" y="350476"/>
                  </a:lnTo>
                  <a:lnTo>
                    <a:pt x="2612" y="370232"/>
                  </a:lnTo>
                  <a:lnTo>
                    <a:pt x="0" y="398588"/>
                  </a:lnTo>
                  <a:lnTo>
                    <a:pt x="0" y="586944"/>
                  </a:lnTo>
                  <a:lnTo>
                    <a:pt x="3602" y="583649"/>
                  </a:lnTo>
                  <a:lnTo>
                    <a:pt x="3602" y="111906"/>
                  </a:lnTo>
                  <a:close/>
                </a:path>
                <a:path w="3809" h="587375">
                  <a:moveTo>
                    <a:pt x="0" y="0"/>
                  </a:moveTo>
                  <a:lnTo>
                    <a:pt x="0" y="26423"/>
                  </a:lnTo>
                  <a:lnTo>
                    <a:pt x="3602" y="26996"/>
                  </a:lnTo>
                  <a:lnTo>
                    <a:pt x="3602" y="573"/>
                  </a:lnTo>
                  <a:lnTo>
                    <a:pt x="0" y="0"/>
                  </a:lnTo>
                  <a:close/>
                </a:path>
              </a:pathLst>
            </a:custGeom>
            <a:solidFill>
              <a:srgbClr val="636468"/>
            </a:solidFill>
          </p:spPr>
          <p:txBody>
            <a:bodyPr wrap="square" lIns="0" tIns="0" rIns="0" bIns="0" rtlCol="0"/>
            <a:lstStyle/>
            <a:p>
              <a:endParaRPr lang="fr-FR" noProof="0" dirty="0"/>
            </a:p>
          </p:txBody>
        </p:sp>
        <p:sp>
          <p:nvSpPr>
            <p:cNvPr id="8345" name="object 8345"/>
            <p:cNvSpPr/>
            <p:nvPr/>
          </p:nvSpPr>
          <p:spPr>
            <a:xfrm>
              <a:off x="9469862" y="5432849"/>
              <a:ext cx="3810" cy="587375"/>
            </a:xfrm>
            <a:custGeom>
              <a:avLst/>
              <a:gdLst/>
              <a:ahLst/>
              <a:cxnLst/>
              <a:rect l="l" t="t" r="r" b="b"/>
              <a:pathLst>
                <a:path w="3809" h="587375">
                  <a:moveTo>
                    <a:pt x="3602" y="536602"/>
                  </a:moveTo>
                  <a:lnTo>
                    <a:pt x="3602" y="583649"/>
                  </a:lnTo>
                </a:path>
                <a:path w="3809" h="587375">
                  <a:moveTo>
                    <a:pt x="0" y="586944"/>
                  </a:moveTo>
                  <a:lnTo>
                    <a:pt x="0" y="536602"/>
                  </a:lnTo>
                </a:path>
                <a:path w="3809" h="587375">
                  <a:moveTo>
                    <a:pt x="3602" y="466752"/>
                  </a:moveTo>
                  <a:lnTo>
                    <a:pt x="3602" y="536602"/>
                  </a:lnTo>
                </a:path>
                <a:path w="3809" h="587375">
                  <a:moveTo>
                    <a:pt x="0" y="536602"/>
                  </a:moveTo>
                  <a:lnTo>
                    <a:pt x="0" y="466752"/>
                  </a:lnTo>
                </a:path>
                <a:path w="3809" h="587375">
                  <a:moveTo>
                    <a:pt x="3602" y="573"/>
                  </a:moveTo>
                  <a:lnTo>
                    <a:pt x="3602" y="26996"/>
                  </a:lnTo>
                </a:path>
                <a:path w="3809" h="587375">
                  <a:moveTo>
                    <a:pt x="3602" y="111906"/>
                  </a:moveTo>
                  <a:lnTo>
                    <a:pt x="3602" y="335942"/>
                  </a:lnTo>
                </a:path>
                <a:path w="3809" h="587375">
                  <a:moveTo>
                    <a:pt x="0" y="335942"/>
                  </a:moveTo>
                  <a:lnTo>
                    <a:pt x="0" y="114449"/>
                  </a:lnTo>
                </a:path>
                <a:path w="3809" h="587375">
                  <a:moveTo>
                    <a:pt x="0" y="26423"/>
                  </a:moveTo>
                  <a:lnTo>
                    <a:pt x="0" y="0"/>
                  </a:lnTo>
                </a:path>
                <a:path w="3809" h="587375">
                  <a:moveTo>
                    <a:pt x="3602" y="335942"/>
                  </a:moveTo>
                  <a:lnTo>
                    <a:pt x="3602" y="466752"/>
                  </a:lnTo>
                </a:path>
                <a:path w="3809" h="587375">
                  <a:moveTo>
                    <a:pt x="0" y="466752"/>
                  </a:moveTo>
                  <a:lnTo>
                    <a:pt x="0" y="398588"/>
                  </a:lnTo>
                </a:path>
                <a:path w="3809" h="587375">
                  <a:moveTo>
                    <a:pt x="0" y="350476"/>
                  </a:moveTo>
                  <a:lnTo>
                    <a:pt x="0" y="335942"/>
                  </a:lnTo>
                </a:path>
              </a:pathLst>
            </a:custGeom>
            <a:ln w="3175">
              <a:solidFill>
                <a:srgbClr val="636468"/>
              </a:solidFill>
            </a:ln>
          </p:spPr>
          <p:txBody>
            <a:bodyPr wrap="square" lIns="0" tIns="0" rIns="0" bIns="0" rtlCol="0"/>
            <a:lstStyle/>
            <a:p>
              <a:endParaRPr lang="fr-FR" noProof="0" dirty="0"/>
            </a:p>
          </p:txBody>
        </p:sp>
        <p:sp>
          <p:nvSpPr>
            <p:cNvPr id="8346" name="object 8346"/>
            <p:cNvSpPr/>
            <p:nvPr/>
          </p:nvSpPr>
          <p:spPr>
            <a:xfrm>
              <a:off x="9473463" y="5433364"/>
              <a:ext cx="3810" cy="583565"/>
            </a:xfrm>
            <a:custGeom>
              <a:avLst/>
              <a:gdLst/>
              <a:ahLst/>
              <a:cxnLst/>
              <a:rect l="l" t="t" r="r" b="b"/>
              <a:pathLst>
                <a:path w="3809" h="583564">
                  <a:moveTo>
                    <a:pt x="3594" y="108851"/>
                  </a:moveTo>
                  <a:lnTo>
                    <a:pt x="0" y="111391"/>
                  </a:lnTo>
                  <a:lnTo>
                    <a:pt x="0" y="583145"/>
                  </a:lnTo>
                  <a:lnTo>
                    <a:pt x="3594" y="579843"/>
                  </a:lnTo>
                  <a:lnTo>
                    <a:pt x="3594" y="108851"/>
                  </a:lnTo>
                  <a:close/>
                </a:path>
                <a:path w="3809" h="583564">
                  <a:moveTo>
                    <a:pt x="3594" y="1143"/>
                  </a:moveTo>
                  <a:lnTo>
                    <a:pt x="2298" y="1143"/>
                  </a:lnTo>
                  <a:lnTo>
                    <a:pt x="2298" y="0"/>
                  </a:lnTo>
                  <a:lnTo>
                    <a:pt x="0" y="0"/>
                  </a:lnTo>
                  <a:lnTo>
                    <a:pt x="0" y="1143"/>
                  </a:lnTo>
                  <a:lnTo>
                    <a:pt x="0" y="26339"/>
                  </a:lnTo>
                  <a:lnTo>
                    <a:pt x="2641" y="26339"/>
                  </a:lnTo>
                  <a:lnTo>
                    <a:pt x="2641" y="27482"/>
                  </a:lnTo>
                  <a:lnTo>
                    <a:pt x="3594" y="27482"/>
                  </a:lnTo>
                  <a:lnTo>
                    <a:pt x="3594" y="26339"/>
                  </a:lnTo>
                  <a:lnTo>
                    <a:pt x="3594" y="1143"/>
                  </a:lnTo>
                  <a:close/>
                </a:path>
              </a:pathLst>
            </a:custGeom>
            <a:solidFill>
              <a:srgbClr val="636468"/>
            </a:solidFill>
          </p:spPr>
          <p:txBody>
            <a:bodyPr wrap="square" lIns="0" tIns="0" rIns="0" bIns="0" rtlCol="0"/>
            <a:lstStyle/>
            <a:p>
              <a:endParaRPr lang="fr-FR" noProof="0" dirty="0"/>
            </a:p>
          </p:txBody>
        </p:sp>
        <p:sp>
          <p:nvSpPr>
            <p:cNvPr id="8347" name="object 8347"/>
            <p:cNvSpPr/>
            <p:nvPr/>
          </p:nvSpPr>
          <p:spPr>
            <a:xfrm>
              <a:off x="9473465" y="5433422"/>
              <a:ext cx="3810" cy="583565"/>
            </a:xfrm>
            <a:custGeom>
              <a:avLst/>
              <a:gdLst/>
              <a:ahLst/>
              <a:cxnLst/>
              <a:rect l="l" t="t" r="r" b="b"/>
              <a:pathLst>
                <a:path w="3809" h="583564">
                  <a:moveTo>
                    <a:pt x="3602" y="536029"/>
                  </a:moveTo>
                  <a:lnTo>
                    <a:pt x="3602" y="579781"/>
                  </a:lnTo>
                </a:path>
                <a:path w="3809" h="583564">
                  <a:moveTo>
                    <a:pt x="0" y="583076"/>
                  </a:moveTo>
                  <a:lnTo>
                    <a:pt x="0" y="536029"/>
                  </a:lnTo>
                </a:path>
                <a:path w="3809" h="583564">
                  <a:moveTo>
                    <a:pt x="3602" y="466179"/>
                  </a:moveTo>
                  <a:lnTo>
                    <a:pt x="3602" y="536029"/>
                  </a:lnTo>
                </a:path>
                <a:path w="3809" h="583564">
                  <a:moveTo>
                    <a:pt x="0" y="536029"/>
                  </a:moveTo>
                  <a:lnTo>
                    <a:pt x="0" y="466179"/>
                  </a:lnTo>
                </a:path>
                <a:path w="3809" h="583564">
                  <a:moveTo>
                    <a:pt x="3602" y="810"/>
                  </a:moveTo>
                  <a:lnTo>
                    <a:pt x="3602" y="26995"/>
                  </a:lnTo>
                </a:path>
                <a:path w="3809" h="583564">
                  <a:moveTo>
                    <a:pt x="3602" y="108789"/>
                  </a:moveTo>
                  <a:lnTo>
                    <a:pt x="3602" y="335369"/>
                  </a:lnTo>
                </a:path>
                <a:path w="3809" h="583564">
                  <a:moveTo>
                    <a:pt x="0" y="335369"/>
                  </a:moveTo>
                  <a:lnTo>
                    <a:pt x="0" y="111332"/>
                  </a:lnTo>
                </a:path>
                <a:path w="3809" h="583564">
                  <a:moveTo>
                    <a:pt x="0" y="26422"/>
                  </a:moveTo>
                  <a:lnTo>
                    <a:pt x="0" y="0"/>
                  </a:lnTo>
                </a:path>
                <a:path w="3809" h="583564">
                  <a:moveTo>
                    <a:pt x="3602" y="335369"/>
                  </a:moveTo>
                  <a:lnTo>
                    <a:pt x="3602" y="466179"/>
                  </a:lnTo>
                </a:path>
                <a:path w="3809" h="583564">
                  <a:moveTo>
                    <a:pt x="0" y="466179"/>
                  </a:moveTo>
                  <a:lnTo>
                    <a:pt x="0" y="335369"/>
                  </a:lnTo>
                </a:path>
              </a:pathLst>
            </a:custGeom>
            <a:ln w="3175">
              <a:solidFill>
                <a:srgbClr val="636468"/>
              </a:solidFill>
            </a:ln>
          </p:spPr>
          <p:txBody>
            <a:bodyPr wrap="square" lIns="0" tIns="0" rIns="0" bIns="0" rtlCol="0"/>
            <a:lstStyle/>
            <a:p>
              <a:endParaRPr lang="fr-FR" noProof="0" dirty="0"/>
            </a:p>
          </p:txBody>
        </p:sp>
        <p:sp>
          <p:nvSpPr>
            <p:cNvPr id="8348" name="object 8348"/>
            <p:cNvSpPr/>
            <p:nvPr/>
          </p:nvSpPr>
          <p:spPr>
            <a:xfrm>
              <a:off x="9477057" y="5434634"/>
              <a:ext cx="1905" cy="579120"/>
            </a:xfrm>
            <a:custGeom>
              <a:avLst/>
              <a:gdLst/>
              <a:ahLst/>
              <a:cxnLst/>
              <a:rect l="l" t="t" r="r" b="b"/>
              <a:pathLst>
                <a:path w="1904" h="579120">
                  <a:moveTo>
                    <a:pt x="1689" y="106400"/>
                  </a:moveTo>
                  <a:lnTo>
                    <a:pt x="0" y="107581"/>
                  </a:lnTo>
                  <a:lnTo>
                    <a:pt x="0" y="578573"/>
                  </a:lnTo>
                  <a:lnTo>
                    <a:pt x="1689" y="577037"/>
                  </a:lnTo>
                  <a:lnTo>
                    <a:pt x="1689" y="106400"/>
                  </a:lnTo>
                  <a:close/>
                </a:path>
                <a:path w="1904" h="579120">
                  <a:moveTo>
                    <a:pt x="1689" y="0"/>
                  </a:moveTo>
                  <a:lnTo>
                    <a:pt x="0" y="0"/>
                  </a:lnTo>
                  <a:lnTo>
                    <a:pt x="0" y="25793"/>
                  </a:lnTo>
                  <a:lnTo>
                    <a:pt x="1689" y="25793"/>
                  </a:lnTo>
                  <a:lnTo>
                    <a:pt x="1689" y="0"/>
                  </a:lnTo>
                  <a:close/>
                </a:path>
              </a:pathLst>
            </a:custGeom>
            <a:solidFill>
              <a:srgbClr val="636468"/>
            </a:solidFill>
          </p:spPr>
          <p:txBody>
            <a:bodyPr wrap="square" lIns="0" tIns="0" rIns="0" bIns="0" rtlCol="0"/>
            <a:lstStyle/>
            <a:p>
              <a:endParaRPr lang="fr-FR" noProof="0" dirty="0"/>
            </a:p>
          </p:txBody>
        </p:sp>
        <p:sp>
          <p:nvSpPr>
            <p:cNvPr id="8349" name="object 8349"/>
            <p:cNvSpPr/>
            <p:nvPr/>
          </p:nvSpPr>
          <p:spPr>
            <a:xfrm>
              <a:off x="9477067" y="5434232"/>
              <a:ext cx="1905" cy="579120"/>
            </a:xfrm>
            <a:custGeom>
              <a:avLst/>
              <a:gdLst/>
              <a:ahLst/>
              <a:cxnLst/>
              <a:rect l="l" t="t" r="r" b="b"/>
              <a:pathLst>
                <a:path w="1904" h="579120">
                  <a:moveTo>
                    <a:pt x="1681" y="535219"/>
                  </a:moveTo>
                  <a:lnTo>
                    <a:pt x="1681" y="577433"/>
                  </a:lnTo>
                </a:path>
                <a:path w="1904" h="579120">
                  <a:moveTo>
                    <a:pt x="0" y="578971"/>
                  </a:moveTo>
                  <a:lnTo>
                    <a:pt x="0" y="535219"/>
                  </a:lnTo>
                </a:path>
                <a:path w="1904" h="579120">
                  <a:moveTo>
                    <a:pt x="1681" y="465369"/>
                  </a:moveTo>
                  <a:lnTo>
                    <a:pt x="1681" y="535219"/>
                  </a:lnTo>
                </a:path>
                <a:path w="1904" h="579120">
                  <a:moveTo>
                    <a:pt x="0" y="535219"/>
                  </a:moveTo>
                  <a:lnTo>
                    <a:pt x="0" y="465369"/>
                  </a:lnTo>
                </a:path>
                <a:path w="1904" h="579120">
                  <a:moveTo>
                    <a:pt x="1681" y="398"/>
                  </a:moveTo>
                  <a:lnTo>
                    <a:pt x="1681" y="26451"/>
                  </a:lnTo>
                </a:path>
                <a:path w="1904" h="579120">
                  <a:moveTo>
                    <a:pt x="1681" y="106791"/>
                  </a:moveTo>
                  <a:lnTo>
                    <a:pt x="1681" y="334559"/>
                  </a:lnTo>
                </a:path>
                <a:path w="1904" h="579120">
                  <a:moveTo>
                    <a:pt x="0" y="334559"/>
                  </a:moveTo>
                  <a:lnTo>
                    <a:pt x="0" y="107978"/>
                  </a:lnTo>
                </a:path>
                <a:path w="1904" h="579120">
                  <a:moveTo>
                    <a:pt x="0" y="26184"/>
                  </a:moveTo>
                  <a:lnTo>
                    <a:pt x="0" y="0"/>
                  </a:lnTo>
                </a:path>
                <a:path w="1904" h="579120">
                  <a:moveTo>
                    <a:pt x="1681" y="334559"/>
                  </a:moveTo>
                  <a:lnTo>
                    <a:pt x="1681" y="465369"/>
                  </a:lnTo>
                </a:path>
                <a:path w="1904" h="579120">
                  <a:moveTo>
                    <a:pt x="0" y="465369"/>
                  </a:moveTo>
                  <a:lnTo>
                    <a:pt x="0" y="334559"/>
                  </a:lnTo>
                </a:path>
              </a:pathLst>
            </a:custGeom>
            <a:ln w="3175">
              <a:solidFill>
                <a:srgbClr val="636468"/>
              </a:solidFill>
            </a:ln>
          </p:spPr>
          <p:txBody>
            <a:bodyPr wrap="square" lIns="0" tIns="0" rIns="0" bIns="0" rtlCol="0"/>
            <a:lstStyle/>
            <a:p>
              <a:endParaRPr lang="fr-FR" noProof="0" dirty="0"/>
            </a:p>
          </p:txBody>
        </p:sp>
        <p:sp>
          <p:nvSpPr>
            <p:cNvPr id="8350" name="object 8350"/>
            <p:cNvSpPr/>
            <p:nvPr/>
          </p:nvSpPr>
          <p:spPr>
            <a:xfrm>
              <a:off x="9478746" y="5434634"/>
              <a:ext cx="3810" cy="577215"/>
            </a:xfrm>
            <a:custGeom>
              <a:avLst/>
              <a:gdLst/>
              <a:ahLst/>
              <a:cxnLst/>
              <a:rect l="l" t="t" r="r" b="b"/>
              <a:pathLst>
                <a:path w="3809" h="577214">
                  <a:moveTo>
                    <a:pt x="3594" y="103847"/>
                  </a:moveTo>
                  <a:lnTo>
                    <a:pt x="0" y="106400"/>
                  </a:lnTo>
                  <a:lnTo>
                    <a:pt x="0" y="577037"/>
                  </a:lnTo>
                  <a:lnTo>
                    <a:pt x="3594" y="573747"/>
                  </a:lnTo>
                  <a:lnTo>
                    <a:pt x="3594" y="103847"/>
                  </a:lnTo>
                  <a:close/>
                </a:path>
                <a:path w="3809" h="577214">
                  <a:moveTo>
                    <a:pt x="3594" y="850"/>
                  </a:moveTo>
                  <a:lnTo>
                    <a:pt x="0" y="0"/>
                  </a:lnTo>
                  <a:lnTo>
                    <a:pt x="0" y="26060"/>
                  </a:lnTo>
                  <a:lnTo>
                    <a:pt x="3594" y="26631"/>
                  </a:lnTo>
                  <a:lnTo>
                    <a:pt x="3594" y="850"/>
                  </a:lnTo>
                  <a:close/>
                </a:path>
              </a:pathLst>
            </a:custGeom>
            <a:solidFill>
              <a:srgbClr val="636468"/>
            </a:solidFill>
          </p:spPr>
          <p:txBody>
            <a:bodyPr wrap="square" lIns="0" tIns="0" rIns="0" bIns="0" rtlCol="0"/>
            <a:lstStyle/>
            <a:p>
              <a:endParaRPr lang="fr-FR" noProof="0" dirty="0"/>
            </a:p>
          </p:txBody>
        </p:sp>
        <p:sp>
          <p:nvSpPr>
            <p:cNvPr id="8351" name="object 8351"/>
            <p:cNvSpPr/>
            <p:nvPr/>
          </p:nvSpPr>
          <p:spPr>
            <a:xfrm>
              <a:off x="9478749" y="5434631"/>
              <a:ext cx="3810" cy="577215"/>
            </a:xfrm>
            <a:custGeom>
              <a:avLst/>
              <a:gdLst/>
              <a:ahLst/>
              <a:cxnLst/>
              <a:rect l="l" t="t" r="r" b="b"/>
              <a:pathLst>
                <a:path w="3809" h="577214">
                  <a:moveTo>
                    <a:pt x="3602" y="534820"/>
                  </a:moveTo>
                  <a:lnTo>
                    <a:pt x="3602" y="573740"/>
                  </a:lnTo>
                </a:path>
                <a:path w="3809" h="577214">
                  <a:moveTo>
                    <a:pt x="0" y="577034"/>
                  </a:moveTo>
                  <a:lnTo>
                    <a:pt x="0" y="534820"/>
                  </a:lnTo>
                </a:path>
                <a:path w="3809" h="577214">
                  <a:moveTo>
                    <a:pt x="3602" y="464970"/>
                  </a:moveTo>
                  <a:lnTo>
                    <a:pt x="3602" y="534820"/>
                  </a:lnTo>
                </a:path>
                <a:path w="3809" h="577214">
                  <a:moveTo>
                    <a:pt x="0" y="534820"/>
                  </a:moveTo>
                  <a:lnTo>
                    <a:pt x="0" y="464970"/>
                  </a:lnTo>
                </a:path>
                <a:path w="3809" h="577214">
                  <a:moveTo>
                    <a:pt x="3602" y="854"/>
                  </a:moveTo>
                  <a:lnTo>
                    <a:pt x="3602" y="26625"/>
                  </a:lnTo>
                </a:path>
                <a:path w="3809" h="577214">
                  <a:moveTo>
                    <a:pt x="3602" y="103849"/>
                  </a:moveTo>
                  <a:lnTo>
                    <a:pt x="3602" y="334160"/>
                  </a:lnTo>
                </a:path>
                <a:path w="3809" h="577214">
                  <a:moveTo>
                    <a:pt x="0" y="334160"/>
                  </a:moveTo>
                  <a:lnTo>
                    <a:pt x="0" y="106393"/>
                  </a:lnTo>
                </a:path>
                <a:path w="3809" h="577214">
                  <a:moveTo>
                    <a:pt x="0" y="26053"/>
                  </a:moveTo>
                  <a:lnTo>
                    <a:pt x="0" y="0"/>
                  </a:lnTo>
                </a:path>
                <a:path w="3809" h="577214">
                  <a:moveTo>
                    <a:pt x="3602" y="334160"/>
                  </a:moveTo>
                  <a:lnTo>
                    <a:pt x="3602" y="464970"/>
                  </a:lnTo>
                </a:path>
                <a:path w="3809" h="577214">
                  <a:moveTo>
                    <a:pt x="0" y="464970"/>
                  </a:moveTo>
                  <a:lnTo>
                    <a:pt x="0" y="334160"/>
                  </a:lnTo>
                </a:path>
              </a:pathLst>
            </a:custGeom>
            <a:ln w="3175">
              <a:solidFill>
                <a:srgbClr val="636468"/>
              </a:solidFill>
            </a:ln>
          </p:spPr>
          <p:txBody>
            <a:bodyPr wrap="square" lIns="0" tIns="0" rIns="0" bIns="0" rtlCol="0"/>
            <a:lstStyle/>
            <a:p>
              <a:endParaRPr lang="fr-FR" noProof="0" dirty="0"/>
            </a:p>
          </p:txBody>
        </p:sp>
        <p:sp>
          <p:nvSpPr>
            <p:cNvPr id="8352" name="object 8352"/>
            <p:cNvSpPr/>
            <p:nvPr/>
          </p:nvSpPr>
          <p:spPr>
            <a:xfrm>
              <a:off x="9482341" y="5435485"/>
              <a:ext cx="3810" cy="572770"/>
            </a:xfrm>
            <a:custGeom>
              <a:avLst/>
              <a:gdLst/>
              <a:ahLst/>
              <a:cxnLst/>
              <a:rect l="l" t="t" r="r" b="b"/>
              <a:pathLst>
                <a:path w="3809" h="572770">
                  <a:moveTo>
                    <a:pt x="3606" y="99796"/>
                  </a:moveTo>
                  <a:lnTo>
                    <a:pt x="3390" y="99796"/>
                  </a:lnTo>
                  <a:lnTo>
                    <a:pt x="3390" y="100939"/>
                  </a:lnTo>
                  <a:lnTo>
                    <a:pt x="1295" y="100939"/>
                  </a:lnTo>
                  <a:lnTo>
                    <a:pt x="1295" y="103238"/>
                  </a:lnTo>
                  <a:lnTo>
                    <a:pt x="0" y="103238"/>
                  </a:lnTo>
                  <a:lnTo>
                    <a:pt x="0" y="569341"/>
                  </a:lnTo>
                  <a:lnTo>
                    <a:pt x="0" y="572770"/>
                  </a:lnTo>
                  <a:lnTo>
                    <a:pt x="2019" y="572770"/>
                  </a:lnTo>
                  <a:lnTo>
                    <a:pt x="2019" y="569341"/>
                  </a:lnTo>
                  <a:lnTo>
                    <a:pt x="3606" y="569341"/>
                  </a:lnTo>
                  <a:lnTo>
                    <a:pt x="3606" y="103238"/>
                  </a:lnTo>
                  <a:lnTo>
                    <a:pt x="3606" y="100939"/>
                  </a:lnTo>
                  <a:lnTo>
                    <a:pt x="3606" y="99796"/>
                  </a:lnTo>
                  <a:close/>
                </a:path>
                <a:path w="3809" h="572770">
                  <a:moveTo>
                    <a:pt x="3606" y="863"/>
                  </a:moveTo>
                  <a:lnTo>
                    <a:pt x="0" y="0"/>
                  </a:lnTo>
                  <a:lnTo>
                    <a:pt x="0" y="25781"/>
                  </a:lnTo>
                  <a:lnTo>
                    <a:pt x="3606" y="26352"/>
                  </a:lnTo>
                  <a:lnTo>
                    <a:pt x="3606" y="863"/>
                  </a:lnTo>
                  <a:close/>
                </a:path>
              </a:pathLst>
            </a:custGeom>
            <a:solidFill>
              <a:srgbClr val="626367"/>
            </a:solidFill>
          </p:spPr>
          <p:txBody>
            <a:bodyPr wrap="square" lIns="0" tIns="0" rIns="0" bIns="0" rtlCol="0"/>
            <a:lstStyle/>
            <a:p>
              <a:endParaRPr lang="fr-FR" noProof="0" dirty="0"/>
            </a:p>
          </p:txBody>
        </p:sp>
        <p:sp>
          <p:nvSpPr>
            <p:cNvPr id="8353" name="object 8353"/>
            <p:cNvSpPr/>
            <p:nvPr/>
          </p:nvSpPr>
          <p:spPr>
            <a:xfrm>
              <a:off x="9482352" y="5435485"/>
              <a:ext cx="3810" cy="573405"/>
            </a:xfrm>
            <a:custGeom>
              <a:avLst/>
              <a:gdLst/>
              <a:ahLst/>
              <a:cxnLst/>
              <a:rect l="l" t="t" r="r" b="b"/>
              <a:pathLst>
                <a:path w="3809" h="573404">
                  <a:moveTo>
                    <a:pt x="3602" y="533966"/>
                  </a:moveTo>
                  <a:lnTo>
                    <a:pt x="3602" y="569590"/>
                  </a:lnTo>
                </a:path>
                <a:path w="3809" h="573404">
                  <a:moveTo>
                    <a:pt x="0" y="572885"/>
                  </a:moveTo>
                  <a:lnTo>
                    <a:pt x="0" y="533966"/>
                  </a:lnTo>
                </a:path>
                <a:path w="3809" h="573404">
                  <a:moveTo>
                    <a:pt x="3602" y="464116"/>
                  </a:moveTo>
                  <a:lnTo>
                    <a:pt x="3602" y="533966"/>
                  </a:lnTo>
                </a:path>
                <a:path w="3809" h="573404">
                  <a:moveTo>
                    <a:pt x="0" y="533966"/>
                  </a:moveTo>
                  <a:lnTo>
                    <a:pt x="0" y="464116"/>
                  </a:lnTo>
                </a:path>
                <a:path w="3809" h="573404">
                  <a:moveTo>
                    <a:pt x="3602" y="854"/>
                  </a:moveTo>
                  <a:lnTo>
                    <a:pt x="3602" y="26343"/>
                  </a:lnTo>
                </a:path>
                <a:path w="3809" h="573404">
                  <a:moveTo>
                    <a:pt x="3602" y="100081"/>
                  </a:moveTo>
                  <a:lnTo>
                    <a:pt x="3602" y="333306"/>
                  </a:lnTo>
                </a:path>
                <a:path w="3809" h="573404">
                  <a:moveTo>
                    <a:pt x="0" y="333306"/>
                  </a:moveTo>
                  <a:lnTo>
                    <a:pt x="0" y="102994"/>
                  </a:lnTo>
                </a:path>
                <a:path w="3809" h="573404">
                  <a:moveTo>
                    <a:pt x="0" y="25771"/>
                  </a:moveTo>
                  <a:lnTo>
                    <a:pt x="0" y="0"/>
                  </a:lnTo>
                </a:path>
                <a:path w="3809" h="573404">
                  <a:moveTo>
                    <a:pt x="3602" y="333306"/>
                  </a:moveTo>
                  <a:lnTo>
                    <a:pt x="3602" y="464116"/>
                  </a:lnTo>
                </a:path>
                <a:path w="3809" h="573404">
                  <a:moveTo>
                    <a:pt x="0" y="464116"/>
                  </a:moveTo>
                  <a:lnTo>
                    <a:pt x="0" y="333306"/>
                  </a:lnTo>
                </a:path>
              </a:pathLst>
            </a:custGeom>
            <a:ln w="3175">
              <a:solidFill>
                <a:srgbClr val="626367"/>
              </a:solidFill>
            </a:ln>
          </p:spPr>
          <p:txBody>
            <a:bodyPr wrap="square" lIns="0" tIns="0" rIns="0" bIns="0" rtlCol="0"/>
            <a:lstStyle/>
            <a:p>
              <a:endParaRPr lang="fr-FR" noProof="0" dirty="0"/>
            </a:p>
          </p:txBody>
        </p:sp>
        <p:sp>
          <p:nvSpPr>
            <p:cNvPr id="8354" name="object 8354"/>
            <p:cNvSpPr/>
            <p:nvPr/>
          </p:nvSpPr>
          <p:spPr>
            <a:xfrm>
              <a:off x="9485948" y="5436806"/>
              <a:ext cx="2540" cy="568325"/>
            </a:xfrm>
            <a:custGeom>
              <a:avLst/>
              <a:gdLst/>
              <a:ahLst/>
              <a:cxnLst/>
              <a:rect l="l" t="t" r="r" b="b"/>
              <a:pathLst>
                <a:path w="2540" h="568325">
                  <a:moveTo>
                    <a:pt x="1917" y="96291"/>
                  </a:moveTo>
                  <a:lnTo>
                    <a:pt x="0" y="98767"/>
                  </a:lnTo>
                  <a:lnTo>
                    <a:pt x="0" y="568274"/>
                  </a:lnTo>
                  <a:lnTo>
                    <a:pt x="1917" y="566521"/>
                  </a:lnTo>
                  <a:lnTo>
                    <a:pt x="1917" y="96291"/>
                  </a:lnTo>
                  <a:close/>
                </a:path>
                <a:path w="2540" h="568325">
                  <a:moveTo>
                    <a:pt x="1917" y="0"/>
                  </a:moveTo>
                  <a:lnTo>
                    <a:pt x="0" y="0"/>
                  </a:lnTo>
                  <a:lnTo>
                    <a:pt x="0" y="25031"/>
                  </a:lnTo>
                  <a:lnTo>
                    <a:pt x="1917" y="25031"/>
                  </a:lnTo>
                  <a:lnTo>
                    <a:pt x="1917" y="0"/>
                  </a:lnTo>
                  <a:close/>
                </a:path>
              </a:pathLst>
            </a:custGeom>
            <a:solidFill>
              <a:srgbClr val="626367"/>
            </a:solidFill>
          </p:spPr>
          <p:txBody>
            <a:bodyPr wrap="square" lIns="0" tIns="0" rIns="0" bIns="0" rtlCol="0"/>
            <a:lstStyle/>
            <a:p>
              <a:endParaRPr lang="fr-FR" noProof="0" dirty="0"/>
            </a:p>
          </p:txBody>
        </p:sp>
        <p:sp>
          <p:nvSpPr>
            <p:cNvPr id="8355" name="object 8355"/>
            <p:cNvSpPr/>
            <p:nvPr/>
          </p:nvSpPr>
          <p:spPr>
            <a:xfrm>
              <a:off x="9485955" y="5436339"/>
              <a:ext cx="2540" cy="568960"/>
            </a:xfrm>
            <a:custGeom>
              <a:avLst/>
              <a:gdLst/>
              <a:ahLst/>
              <a:cxnLst/>
              <a:rect l="l" t="t" r="r" b="b"/>
              <a:pathLst>
                <a:path w="2540" h="568960">
                  <a:moveTo>
                    <a:pt x="1921" y="533112"/>
                  </a:moveTo>
                  <a:lnTo>
                    <a:pt x="1921" y="566979"/>
                  </a:lnTo>
                </a:path>
                <a:path w="2540" h="568960">
                  <a:moveTo>
                    <a:pt x="0" y="568736"/>
                  </a:moveTo>
                  <a:lnTo>
                    <a:pt x="0" y="533112"/>
                  </a:lnTo>
                </a:path>
                <a:path w="2540" h="568960">
                  <a:moveTo>
                    <a:pt x="1921" y="463262"/>
                  </a:moveTo>
                  <a:lnTo>
                    <a:pt x="1921" y="533112"/>
                  </a:lnTo>
                </a:path>
                <a:path w="2540" h="568960">
                  <a:moveTo>
                    <a:pt x="0" y="533112"/>
                  </a:moveTo>
                  <a:lnTo>
                    <a:pt x="0" y="463262"/>
                  </a:lnTo>
                </a:path>
                <a:path w="2540" h="568960">
                  <a:moveTo>
                    <a:pt x="1921" y="455"/>
                  </a:moveTo>
                  <a:lnTo>
                    <a:pt x="1921" y="25794"/>
                  </a:lnTo>
                </a:path>
                <a:path w="2540" h="568960">
                  <a:moveTo>
                    <a:pt x="1921" y="96745"/>
                  </a:moveTo>
                  <a:lnTo>
                    <a:pt x="1921" y="332452"/>
                  </a:lnTo>
                </a:path>
                <a:path w="2540" h="568960">
                  <a:moveTo>
                    <a:pt x="0" y="332452"/>
                  </a:moveTo>
                  <a:lnTo>
                    <a:pt x="0" y="99227"/>
                  </a:lnTo>
                </a:path>
                <a:path w="2540" h="568960">
                  <a:moveTo>
                    <a:pt x="0" y="25489"/>
                  </a:moveTo>
                  <a:lnTo>
                    <a:pt x="0" y="0"/>
                  </a:lnTo>
                </a:path>
                <a:path w="2540" h="568960">
                  <a:moveTo>
                    <a:pt x="1921" y="332452"/>
                  </a:moveTo>
                  <a:lnTo>
                    <a:pt x="1921" y="463262"/>
                  </a:lnTo>
                </a:path>
                <a:path w="2540" h="568960">
                  <a:moveTo>
                    <a:pt x="0" y="463262"/>
                  </a:moveTo>
                  <a:lnTo>
                    <a:pt x="0" y="332452"/>
                  </a:lnTo>
                </a:path>
              </a:pathLst>
            </a:custGeom>
            <a:ln w="3175">
              <a:solidFill>
                <a:srgbClr val="626367"/>
              </a:solidFill>
            </a:ln>
          </p:spPr>
          <p:txBody>
            <a:bodyPr wrap="square" lIns="0" tIns="0" rIns="0" bIns="0" rtlCol="0"/>
            <a:lstStyle/>
            <a:p>
              <a:endParaRPr lang="fr-FR" noProof="0" dirty="0"/>
            </a:p>
          </p:txBody>
        </p:sp>
        <p:sp>
          <p:nvSpPr>
            <p:cNvPr id="8356" name="object 8356"/>
            <p:cNvSpPr/>
            <p:nvPr/>
          </p:nvSpPr>
          <p:spPr>
            <a:xfrm>
              <a:off x="9487865" y="5436806"/>
              <a:ext cx="3810" cy="567055"/>
            </a:xfrm>
            <a:custGeom>
              <a:avLst/>
              <a:gdLst/>
              <a:ahLst/>
              <a:cxnLst/>
              <a:rect l="l" t="t" r="r" b="b"/>
              <a:pathLst>
                <a:path w="3809" h="567054">
                  <a:moveTo>
                    <a:pt x="3606" y="91630"/>
                  </a:moveTo>
                  <a:lnTo>
                    <a:pt x="0" y="96291"/>
                  </a:lnTo>
                  <a:lnTo>
                    <a:pt x="0" y="566521"/>
                  </a:lnTo>
                  <a:lnTo>
                    <a:pt x="3606" y="563219"/>
                  </a:lnTo>
                  <a:lnTo>
                    <a:pt x="3606" y="91630"/>
                  </a:lnTo>
                  <a:close/>
                </a:path>
                <a:path w="3809" h="567054">
                  <a:moveTo>
                    <a:pt x="3606" y="850"/>
                  </a:moveTo>
                  <a:lnTo>
                    <a:pt x="0" y="0"/>
                  </a:lnTo>
                  <a:lnTo>
                    <a:pt x="0" y="25336"/>
                  </a:lnTo>
                  <a:lnTo>
                    <a:pt x="3606" y="25908"/>
                  </a:lnTo>
                  <a:lnTo>
                    <a:pt x="3606" y="850"/>
                  </a:lnTo>
                  <a:close/>
                </a:path>
              </a:pathLst>
            </a:custGeom>
            <a:solidFill>
              <a:srgbClr val="626367"/>
            </a:solidFill>
          </p:spPr>
          <p:txBody>
            <a:bodyPr wrap="square" lIns="0" tIns="0" rIns="0" bIns="0" rtlCol="0"/>
            <a:lstStyle/>
            <a:p>
              <a:endParaRPr lang="fr-FR" noProof="0" dirty="0"/>
            </a:p>
          </p:txBody>
        </p:sp>
        <p:sp>
          <p:nvSpPr>
            <p:cNvPr id="8357" name="object 8357"/>
            <p:cNvSpPr/>
            <p:nvPr/>
          </p:nvSpPr>
          <p:spPr>
            <a:xfrm>
              <a:off x="9487876" y="5436795"/>
              <a:ext cx="3810" cy="567055"/>
            </a:xfrm>
            <a:custGeom>
              <a:avLst/>
              <a:gdLst/>
              <a:ahLst/>
              <a:cxnLst/>
              <a:rect l="l" t="t" r="r" b="b"/>
              <a:pathLst>
                <a:path w="3809" h="567054">
                  <a:moveTo>
                    <a:pt x="3602" y="532656"/>
                  </a:moveTo>
                  <a:lnTo>
                    <a:pt x="3602" y="563229"/>
                  </a:lnTo>
                </a:path>
                <a:path w="3809" h="567054">
                  <a:moveTo>
                    <a:pt x="0" y="566523"/>
                  </a:moveTo>
                  <a:lnTo>
                    <a:pt x="0" y="532656"/>
                  </a:lnTo>
                </a:path>
                <a:path w="3809" h="567054">
                  <a:moveTo>
                    <a:pt x="3602" y="462806"/>
                  </a:moveTo>
                  <a:lnTo>
                    <a:pt x="3602" y="532656"/>
                  </a:lnTo>
                </a:path>
                <a:path w="3809" h="567054">
                  <a:moveTo>
                    <a:pt x="0" y="532656"/>
                  </a:moveTo>
                  <a:lnTo>
                    <a:pt x="0" y="462806"/>
                  </a:lnTo>
                </a:path>
                <a:path w="3809" h="567054">
                  <a:moveTo>
                    <a:pt x="3602" y="854"/>
                  </a:moveTo>
                  <a:lnTo>
                    <a:pt x="3602" y="25910"/>
                  </a:lnTo>
                </a:path>
                <a:path w="3809" h="567054">
                  <a:moveTo>
                    <a:pt x="3602" y="91635"/>
                  </a:moveTo>
                  <a:lnTo>
                    <a:pt x="3602" y="331996"/>
                  </a:lnTo>
                </a:path>
                <a:path w="3809" h="567054">
                  <a:moveTo>
                    <a:pt x="0" y="331996"/>
                  </a:moveTo>
                  <a:lnTo>
                    <a:pt x="0" y="96289"/>
                  </a:lnTo>
                </a:path>
                <a:path w="3809" h="567054">
                  <a:moveTo>
                    <a:pt x="0" y="25338"/>
                  </a:moveTo>
                  <a:lnTo>
                    <a:pt x="0" y="0"/>
                  </a:lnTo>
                </a:path>
                <a:path w="3809" h="567054">
                  <a:moveTo>
                    <a:pt x="3602" y="331996"/>
                  </a:moveTo>
                  <a:lnTo>
                    <a:pt x="3602" y="462806"/>
                  </a:lnTo>
                </a:path>
                <a:path w="3809" h="567054">
                  <a:moveTo>
                    <a:pt x="0" y="462806"/>
                  </a:moveTo>
                  <a:lnTo>
                    <a:pt x="0" y="331996"/>
                  </a:lnTo>
                </a:path>
              </a:pathLst>
            </a:custGeom>
            <a:ln w="3175">
              <a:solidFill>
                <a:srgbClr val="626367"/>
              </a:solidFill>
            </a:ln>
          </p:spPr>
          <p:txBody>
            <a:bodyPr wrap="square" lIns="0" tIns="0" rIns="0" bIns="0" rtlCol="0"/>
            <a:lstStyle/>
            <a:p>
              <a:endParaRPr lang="fr-FR" noProof="0" dirty="0"/>
            </a:p>
          </p:txBody>
        </p:sp>
        <p:sp>
          <p:nvSpPr>
            <p:cNvPr id="8358" name="object 8358"/>
            <p:cNvSpPr/>
            <p:nvPr/>
          </p:nvSpPr>
          <p:spPr>
            <a:xfrm>
              <a:off x="9491472" y="5437657"/>
              <a:ext cx="3810" cy="562610"/>
            </a:xfrm>
            <a:custGeom>
              <a:avLst/>
              <a:gdLst/>
              <a:ahLst/>
              <a:cxnLst/>
              <a:rect l="l" t="t" r="r" b="b"/>
              <a:pathLst>
                <a:path w="3809" h="562610">
                  <a:moveTo>
                    <a:pt x="3606" y="86131"/>
                  </a:moveTo>
                  <a:lnTo>
                    <a:pt x="0" y="90779"/>
                  </a:lnTo>
                  <a:lnTo>
                    <a:pt x="0" y="562368"/>
                  </a:lnTo>
                  <a:lnTo>
                    <a:pt x="3606" y="559079"/>
                  </a:lnTo>
                  <a:lnTo>
                    <a:pt x="3606" y="86131"/>
                  </a:lnTo>
                  <a:close/>
                </a:path>
                <a:path w="3809" h="562610">
                  <a:moveTo>
                    <a:pt x="3606" y="850"/>
                  </a:moveTo>
                  <a:lnTo>
                    <a:pt x="0" y="0"/>
                  </a:lnTo>
                  <a:lnTo>
                    <a:pt x="0" y="25057"/>
                  </a:lnTo>
                  <a:lnTo>
                    <a:pt x="3606" y="25628"/>
                  </a:lnTo>
                  <a:lnTo>
                    <a:pt x="3606" y="850"/>
                  </a:lnTo>
                  <a:close/>
                </a:path>
              </a:pathLst>
            </a:custGeom>
            <a:solidFill>
              <a:srgbClr val="626367"/>
            </a:solidFill>
          </p:spPr>
          <p:txBody>
            <a:bodyPr wrap="square" lIns="0" tIns="0" rIns="0" bIns="0" rtlCol="0"/>
            <a:lstStyle/>
            <a:p>
              <a:endParaRPr lang="fr-FR" noProof="0" dirty="0"/>
            </a:p>
          </p:txBody>
        </p:sp>
        <p:sp>
          <p:nvSpPr>
            <p:cNvPr id="8359" name="object 8359"/>
            <p:cNvSpPr/>
            <p:nvPr/>
          </p:nvSpPr>
          <p:spPr>
            <a:xfrm>
              <a:off x="9491479" y="5437649"/>
              <a:ext cx="3810" cy="562610"/>
            </a:xfrm>
            <a:custGeom>
              <a:avLst/>
              <a:gdLst/>
              <a:ahLst/>
              <a:cxnLst/>
              <a:rect l="l" t="t" r="r" b="b"/>
              <a:pathLst>
                <a:path w="3809" h="562610">
                  <a:moveTo>
                    <a:pt x="3602" y="531802"/>
                  </a:moveTo>
                  <a:lnTo>
                    <a:pt x="3602" y="559080"/>
                  </a:lnTo>
                </a:path>
                <a:path w="3809" h="562610">
                  <a:moveTo>
                    <a:pt x="0" y="562374"/>
                  </a:moveTo>
                  <a:lnTo>
                    <a:pt x="0" y="531802"/>
                  </a:lnTo>
                </a:path>
                <a:path w="3809" h="562610">
                  <a:moveTo>
                    <a:pt x="3602" y="461952"/>
                  </a:moveTo>
                  <a:lnTo>
                    <a:pt x="3602" y="531802"/>
                  </a:lnTo>
                </a:path>
                <a:path w="3809" h="562610">
                  <a:moveTo>
                    <a:pt x="0" y="531802"/>
                  </a:moveTo>
                  <a:lnTo>
                    <a:pt x="0" y="461952"/>
                  </a:lnTo>
                </a:path>
                <a:path w="3809" h="562610">
                  <a:moveTo>
                    <a:pt x="3602" y="854"/>
                  </a:moveTo>
                  <a:lnTo>
                    <a:pt x="3602" y="25628"/>
                  </a:lnTo>
                </a:path>
                <a:path w="3809" h="562610">
                  <a:moveTo>
                    <a:pt x="3602" y="86127"/>
                  </a:moveTo>
                  <a:lnTo>
                    <a:pt x="3602" y="331142"/>
                  </a:lnTo>
                </a:path>
                <a:path w="3809" h="562610">
                  <a:moveTo>
                    <a:pt x="0" y="331142"/>
                  </a:moveTo>
                  <a:lnTo>
                    <a:pt x="0" y="90781"/>
                  </a:lnTo>
                </a:path>
                <a:path w="3809" h="562610">
                  <a:moveTo>
                    <a:pt x="0" y="25056"/>
                  </a:moveTo>
                  <a:lnTo>
                    <a:pt x="0" y="0"/>
                  </a:lnTo>
                </a:path>
                <a:path w="3809" h="562610">
                  <a:moveTo>
                    <a:pt x="3602" y="331142"/>
                  </a:moveTo>
                  <a:lnTo>
                    <a:pt x="3602" y="461952"/>
                  </a:lnTo>
                </a:path>
                <a:path w="3809" h="562610">
                  <a:moveTo>
                    <a:pt x="0" y="461952"/>
                  </a:moveTo>
                  <a:lnTo>
                    <a:pt x="0" y="331142"/>
                  </a:lnTo>
                </a:path>
              </a:pathLst>
            </a:custGeom>
            <a:ln w="3175">
              <a:solidFill>
                <a:srgbClr val="626367"/>
              </a:solidFill>
            </a:ln>
          </p:spPr>
          <p:txBody>
            <a:bodyPr wrap="square" lIns="0" tIns="0" rIns="0" bIns="0" rtlCol="0"/>
            <a:lstStyle/>
            <a:p>
              <a:endParaRPr lang="fr-FR" noProof="0" dirty="0"/>
            </a:p>
          </p:txBody>
        </p:sp>
        <p:sp>
          <p:nvSpPr>
            <p:cNvPr id="8360" name="object 8360"/>
            <p:cNvSpPr/>
            <p:nvPr/>
          </p:nvSpPr>
          <p:spPr>
            <a:xfrm>
              <a:off x="9495079" y="5438508"/>
              <a:ext cx="3810" cy="558800"/>
            </a:xfrm>
            <a:custGeom>
              <a:avLst/>
              <a:gdLst/>
              <a:ahLst/>
              <a:cxnLst/>
              <a:rect l="l" t="t" r="r" b="b"/>
              <a:pathLst>
                <a:path w="3809" h="558800">
                  <a:moveTo>
                    <a:pt x="3594" y="80746"/>
                  </a:moveTo>
                  <a:lnTo>
                    <a:pt x="1739" y="80746"/>
                  </a:lnTo>
                  <a:lnTo>
                    <a:pt x="1739" y="85318"/>
                  </a:lnTo>
                  <a:lnTo>
                    <a:pt x="0" y="85318"/>
                  </a:lnTo>
                  <a:lnTo>
                    <a:pt x="0" y="554863"/>
                  </a:lnTo>
                  <a:lnTo>
                    <a:pt x="0" y="556006"/>
                  </a:lnTo>
                  <a:lnTo>
                    <a:pt x="0" y="558292"/>
                  </a:lnTo>
                  <a:lnTo>
                    <a:pt x="1181" y="558292"/>
                  </a:lnTo>
                  <a:lnTo>
                    <a:pt x="1181" y="556006"/>
                  </a:lnTo>
                  <a:lnTo>
                    <a:pt x="2971" y="556006"/>
                  </a:lnTo>
                  <a:lnTo>
                    <a:pt x="2971" y="554863"/>
                  </a:lnTo>
                  <a:lnTo>
                    <a:pt x="3594" y="554863"/>
                  </a:lnTo>
                  <a:lnTo>
                    <a:pt x="3594" y="85318"/>
                  </a:lnTo>
                  <a:lnTo>
                    <a:pt x="3594" y="80746"/>
                  </a:lnTo>
                  <a:close/>
                </a:path>
                <a:path w="3809" h="558800">
                  <a:moveTo>
                    <a:pt x="3594" y="850"/>
                  </a:moveTo>
                  <a:lnTo>
                    <a:pt x="0" y="0"/>
                  </a:lnTo>
                  <a:lnTo>
                    <a:pt x="0" y="24777"/>
                  </a:lnTo>
                  <a:lnTo>
                    <a:pt x="3594" y="25349"/>
                  </a:lnTo>
                  <a:lnTo>
                    <a:pt x="3594" y="850"/>
                  </a:lnTo>
                  <a:close/>
                </a:path>
              </a:pathLst>
            </a:custGeom>
            <a:solidFill>
              <a:srgbClr val="626367"/>
            </a:solidFill>
          </p:spPr>
          <p:txBody>
            <a:bodyPr wrap="square" lIns="0" tIns="0" rIns="0" bIns="0" rtlCol="0"/>
            <a:lstStyle/>
            <a:p>
              <a:endParaRPr lang="fr-FR" noProof="0" dirty="0"/>
            </a:p>
          </p:txBody>
        </p:sp>
        <p:sp>
          <p:nvSpPr>
            <p:cNvPr id="8361" name="object 8361"/>
            <p:cNvSpPr/>
            <p:nvPr/>
          </p:nvSpPr>
          <p:spPr>
            <a:xfrm>
              <a:off x="9495082" y="5438504"/>
              <a:ext cx="3810" cy="558800"/>
            </a:xfrm>
            <a:custGeom>
              <a:avLst/>
              <a:gdLst/>
              <a:ahLst/>
              <a:cxnLst/>
              <a:rect l="l" t="t" r="r" b="b"/>
              <a:pathLst>
                <a:path w="3809" h="558800">
                  <a:moveTo>
                    <a:pt x="3602" y="530948"/>
                  </a:moveTo>
                  <a:lnTo>
                    <a:pt x="3602" y="554801"/>
                  </a:lnTo>
                </a:path>
                <a:path w="3809" h="558800">
                  <a:moveTo>
                    <a:pt x="0" y="558225"/>
                  </a:moveTo>
                  <a:lnTo>
                    <a:pt x="0" y="530948"/>
                  </a:lnTo>
                </a:path>
                <a:path w="3809" h="558800">
                  <a:moveTo>
                    <a:pt x="3602" y="461098"/>
                  </a:moveTo>
                  <a:lnTo>
                    <a:pt x="3602" y="530948"/>
                  </a:lnTo>
                </a:path>
                <a:path w="3809" h="558800">
                  <a:moveTo>
                    <a:pt x="0" y="530948"/>
                  </a:moveTo>
                  <a:lnTo>
                    <a:pt x="0" y="461098"/>
                  </a:lnTo>
                </a:path>
                <a:path w="3809" h="558800">
                  <a:moveTo>
                    <a:pt x="3602" y="854"/>
                  </a:moveTo>
                  <a:lnTo>
                    <a:pt x="3602" y="25346"/>
                  </a:lnTo>
                </a:path>
                <a:path w="3809" h="558800">
                  <a:moveTo>
                    <a:pt x="3602" y="80618"/>
                  </a:moveTo>
                  <a:lnTo>
                    <a:pt x="3602" y="330288"/>
                  </a:lnTo>
                </a:path>
                <a:path w="3809" h="558800">
                  <a:moveTo>
                    <a:pt x="0" y="330288"/>
                  </a:moveTo>
                  <a:lnTo>
                    <a:pt x="0" y="85273"/>
                  </a:lnTo>
                </a:path>
                <a:path w="3809" h="558800">
                  <a:moveTo>
                    <a:pt x="0" y="24774"/>
                  </a:moveTo>
                  <a:lnTo>
                    <a:pt x="0" y="0"/>
                  </a:lnTo>
                </a:path>
                <a:path w="3809" h="558800">
                  <a:moveTo>
                    <a:pt x="3602" y="330288"/>
                  </a:moveTo>
                  <a:lnTo>
                    <a:pt x="3602" y="461098"/>
                  </a:lnTo>
                </a:path>
                <a:path w="3809" h="558800">
                  <a:moveTo>
                    <a:pt x="0" y="461098"/>
                  </a:moveTo>
                  <a:lnTo>
                    <a:pt x="0" y="330288"/>
                  </a:lnTo>
                </a:path>
              </a:pathLst>
            </a:custGeom>
            <a:ln w="3175">
              <a:solidFill>
                <a:srgbClr val="626367"/>
              </a:solidFill>
            </a:ln>
          </p:spPr>
          <p:txBody>
            <a:bodyPr wrap="square" lIns="0" tIns="0" rIns="0" bIns="0" rtlCol="0"/>
            <a:lstStyle/>
            <a:p>
              <a:endParaRPr lang="fr-FR" noProof="0" dirty="0"/>
            </a:p>
          </p:txBody>
        </p:sp>
        <p:sp>
          <p:nvSpPr>
            <p:cNvPr id="8362" name="object 8362"/>
            <p:cNvSpPr/>
            <p:nvPr/>
          </p:nvSpPr>
          <p:spPr>
            <a:xfrm>
              <a:off x="9498673" y="5439765"/>
              <a:ext cx="1905" cy="553720"/>
            </a:xfrm>
            <a:custGeom>
              <a:avLst/>
              <a:gdLst/>
              <a:ahLst/>
              <a:cxnLst/>
              <a:rect l="l" t="t" r="r" b="b"/>
              <a:pathLst>
                <a:path w="1904" h="553720">
                  <a:moveTo>
                    <a:pt x="1689" y="77190"/>
                  </a:moveTo>
                  <a:lnTo>
                    <a:pt x="0" y="79362"/>
                  </a:lnTo>
                  <a:lnTo>
                    <a:pt x="0" y="553542"/>
                  </a:lnTo>
                  <a:lnTo>
                    <a:pt x="1689" y="551865"/>
                  </a:lnTo>
                  <a:lnTo>
                    <a:pt x="1689" y="77190"/>
                  </a:lnTo>
                  <a:close/>
                </a:path>
                <a:path w="1904" h="553720">
                  <a:moveTo>
                    <a:pt x="1689" y="0"/>
                  </a:moveTo>
                  <a:lnTo>
                    <a:pt x="0" y="0"/>
                  </a:lnTo>
                  <a:lnTo>
                    <a:pt x="0" y="24091"/>
                  </a:lnTo>
                  <a:lnTo>
                    <a:pt x="1689" y="24091"/>
                  </a:lnTo>
                  <a:lnTo>
                    <a:pt x="1689" y="0"/>
                  </a:lnTo>
                  <a:close/>
                </a:path>
              </a:pathLst>
            </a:custGeom>
            <a:solidFill>
              <a:srgbClr val="626367"/>
            </a:solidFill>
          </p:spPr>
          <p:txBody>
            <a:bodyPr wrap="square" lIns="0" tIns="0" rIns="0" bIns="0" rtlCol="0"/>
            <a:lstStyle/>
            <a:p>
              <a:endParaRPr lang="fr-FR" noProof="0" dirty="0"/>
            </a:p>
          </p:txBody>
        </p:sp>
        <p:sp>
          <p:nvSpPr>
            <p:cNvPr id="8363" name="object 8363"/>
            <p:cNvSpPr/>
            <p:nvPr/>
          </p:nvSpPr>
          <p:spPr>
            <a:xfrm>
              <a:off x="9498685" y="5439358"/>
              <a:ext cx="1905" cy="554355"/>
            </a:xfrm>
            <a:custGeom>
              <a:avLst/>
              <a:gdLst/>
              <a:ahLst/>
              <a:cxnLst/>
              <a:rect l="l" t="t" r="r" b="b"/>
              <a:pathLst>
                <a:path w="1904" h="554354">
                  <a:moveTo>
                    <a:pt x="1681" y="530093"/>
                  </a:moveTo>
                  <a:lnTo>
                    <a:pt x="1681" y="552270"/>
                  </a:lnTo>
                </a:path>
                <a:path w="1904" h="554354">
                  <a:moveTo>
                    <a:pt x="0" y="553947"/>
                  </a:moveTo>
                  <a:lnTo>
                    <a:pt x="0" y="530093"/>
                  </a:lnTo>
                </a:path>
                <a:path w="1904" h="554354">
                  <a:moveTo>
                    <a:pt x="1681" y="460243"/>
                  </a:moveTo>
                  <a:lnTo>
                    <a:pt x="1681" y="530093"/>
                  </a:lnTo>
                </a:path>
                <a:path w="1904" h="554354">
                  <a:moveTo>
                    <a:pt x="0" y="530093"/>
                  </a:moveTo>
                  <a:lnTo>
                    <a:pt x="0" y="460243"/>
                  </a:lnTo>
                </a:path>
                <a:path w="1904" h="554354">
                  <a:moveTo>
                    <a:pt x="1681" y="398"/>
                  </a:moveTo>
                  <a:lnTo>
                    <a:pt x="1681" y="24759"/>
                  </a:lnTo>
                </a:path>
                <a:path w="1904" h="554354">
                  <a:moveTo>
                    <a:pt x="1681" y="77592"/>
                  </a:moveTo>
                  <a:lnTo>
                    <a:pt x="1681" y="329433"/>
                  </a:lnTo>
                </a:path>
                <a:path w="1904" h="554354">
                  <a:moveTo>
                    <a:pt x="0" y="329433"/>
                  </a:moveTo>
                  <a:lnTo>
                    <a:pt x="0" y="79764"/>
                  </a:lnTo>
                </a:path>
                <a:path w="1904" h="554354">
                  <a:moveTo>
                    <a:pt x="0" y="24492"/>
                  </a:moveTo>
                  <a:lnTo>
                    <a:pt x="0" y="0"/>
                  </a:lnTo>
                </a:path>
                <a:path w="1904" h="554354">
                  <a:moveTo>
                    <a:pt x="1681" y="329433"/>
                  </a:moveTo>
                  <a:lnTo>
                    <a:pt x="1681" y="460243"/>
                  </a:lnTo>
                </a:path>
                <a:path w="1904" h="554354">
                  <a:moveTo>
                    <a:pt x="0" y="460243"/>
                  </a:moveTo>
                  <a:lnTo>
                    <a:pt x="0" y="329433"/>
                  </a:lnTo>
                </a:path>
              </a:pathLst>
            </a:custGeom>
            <a:ln w="3175">
              <a:solidFill>
                <a:srgbClr val="626367"/>
              </a:solidFill>
            </a:ln>
          </p:spPr>
          <p:txBody>
            <a:bodyPr wrap="square" lIns="0" tIns="0" rIns="0" bIns="0" rtlCol="0"/>
            <a:lstStyle/>
            <a:p>
              <a:endParaRPr lang="fr-FR" noProof="0" dirty="0"/>
            </a:p>
          </p:txBody>
        </p:sp>
        <p:sp>
          <p:nvSpPr>
            <p:cNvPr id="8364" name="object 8364"/>
            <p:cNvSpPr/>
            <p:nvPr/>
          </p:nvSpPr>
          <p:spPr>
            <a:xfrm>
              <a:off x="9500362" y="5439765"/>
              <a:ext cx="3810" cy="552450"/>
            </a:xfrm>
            <a:custGeom>
              <a:avLst/>
              <a:gdLst/>
              <a:ahLst/>
              <a:cxnLst/>
              <a:rect l="l" t="t" r="r" b="b"/>
              <a:pathLst>
                <a:path w="3809" h="552450">
                  <a:moveTo>
                    <a:pt x="3606" y="72542"/>
                  </a:moveTo>
                  <a:lnTo>
                    <a:pt x="0" y="77190"/>
                  </a:lnTo>
                  <a:lnTo>
                    <a:pt x="0" y="551865"/>
                  </a:lnTo>
                  <a:lnTo>
                    <a:pt x="3606" y="548271"/>
                  </a:lnTo>
                  <a:lnTo>
                    <a:pt x="3606" y="72542"/>
                  </a:lnTo>
                  <a:close/>
                </a:path>
                <a:path w="3809" h="552450">
                  <a:moveTo>
                    <a:pt x="3606" y="850"/>
                  </a:moveTo>
                  <a:lnTo>
                    <a:pt x="0" y="0"/>
                  </a:lnTo>
                  <a:lnTo>
                    <a:pt x="0" y="24358"/>
                  </a:lnTo>
                  <a:lnTo>
                    <a:pt x="3606" y="24930"/>
                  </a:lnTo>
                  <a:lnTo>
                    <a:pt x="3606" y="850"/>
                  </a:lnTo>
                  <a:close/>
                </a:path>
              </a:pathLst>
            </a:custGeom>
            <a:solidFill>
              <a:srgbClr val="626367"/>
            </a:solidFill>
          </p:spPr>
          <p:txBody>
            <a:bodyPr wrap="square" lIns="0" tIns="0" rIns="0" bIns="0" rtlCol="0"/>
            <a:lstStyle/>
            <a:p>
              <a:endParaRPr lang="fr-FR" noProof="0" dirty="0"/>
            </a:p>
          </p:txBody>
        </p:sp>
        <p:sp>
          <p:nvSpPr>
            <p:cNvPr id="8365" name="object 8365"/>
            <p:cNvSpPr/>
            <p:nvPr/>
          </p:nvSpPr>
          <p:spPr>
            <a:xfrm>
              <a:off x="9500366" y="5439756"/>
              <a:ext cx="3810" cy="552450"/>
            </a:xfrm>
            <a:custGeom>
              <a:avLst/>
              <a:gdLst/>
              <a:ahLst/>
              <a:cxnLst/>
              <a:rect l="l" t="t" r="r" b="b"/>
              <a:pathLst>
                <a:path w="3809" h="552450">
                  <a:moveTo>
                    <a:pt x="3602" y="529695"/>
                  </a:moveTo>
                  <a:lnTo>
                    <a:pt x="3602" y="548276"/>
                  </a:lnTo>
                </a:path>
                <a:path w="3809" h="552450">
                  <a:moveTo>
                    <a:pt x="0" y="551871"/>
                  </a:moveTo>
                  <a:lnTo>
                    <a:pt x="0" y="529695"/>
                  </a:lnTo>
                </a:path>
                <a:path w="3809" h="552450">
                  <a:moveTo>
                    <a:pt x="3602" y="459845"/>
                  </a:moveTo>
                  <a:lnTo>
                    <a:pt x="3602" y="529695"/>
                  </a:lnTo>
                </a:path>
                <a:path w="3809" h="552450">
                  <a:moveTo>
                    <a:pt x="0" y="529695"/>
                  </a:moveTo>
                  <a:lnTo>
                    <a:pt x="0" y="459845"/>
                  </a:lnTo>
                </a:path>
                <a:path w="3809" h="552450">
                  <a:moveTo>
                    <a:pt x="3602" y="854"/>
                  </a:moveTo>
                  <a:lnTo>
                    <a:pt x="3602" y="24933"/>
                  </a:lnTo>
                </a:path>
                <a:path w="3809" h="552450">
                  <a:moveTo>
                    <a:pt x="3602" y="72540"/>
                  </a:moveTo>
                  <a:lnTo>
                    <a:pt x="3602" y="329035"/>
                  </a:lnTo>
                </a:path>
                <a:path w="3809" h="552450">
                  <a:moveTo>
                    <a:pt x="0" y="329035"/>
                  </a:moveTo>
                  <a:lnTo>
                    <a:pt x="0" y="77194"/>
                  </a:lnTo>
                </a:path>
                <a:path w="3809" h="552450">
                  <a:moveTo>
                    <a:pt x="0" y="24360"/>
                  </a:moveTo>
                  <a:lnTo>
                    <a:pt x="0" y="0"/>
                  </a:lnTo>
                </a:path>
                <a:path w="3809" h="552450">
                  <a:moveTo>
                    <a:pt x="3602" y="329035"/>
                  </a:moveTo>
                  <a:lnTo>
                    <a:pt x="3602" y="459845"/>
                  </a:lnTo>
                </a:path>
                <a:path w="3809" h="552450">
                  <a:moveTo>
                    <a:pt x="0" y="459845"/>
                  </a:moveTo>
                  <a:lnTo>
                    <a:pt x="0" y="329035"/>
                  </a:lnTo>
                </a:path>
              </a:pathLst>
            </a:custGeom>
            <a:ln w="3175">
              <a:solidFill>
                <a:srgbClr val="626367"/>
              </a:solidFill>
            </a:ln>
          </p:spPr>
          <p:txBody>
            <a:bodyPr wrap="square" lIns="0" tIns="0" rIns="0" bIns="0" rtlCol="0"/>
            <a:lstStyle/>
            <a:p>
              <a:endParaRPr lang="fr-FR" noProof="0" dirty="0"/>
            </a:p>
          </p:txBody>
        </p:sp>
        <p:sp>
          <p:nvSpPr>
            <p:cNvPr id="8366" name="object 8366"/>
            <p:cNvSpPr/>
            <p:nvPr/>
          </p:nvSpPr>
          <p:spPr>
            <a:xfrm>
              <a:off x="9503969" y="5440616"/>
              <a:ext cx="3810" cy="548005"/>
            </a:xfrm>
            <a:custGeom>
              <a:avLst/>
              <a:gdLst/>
              <a:ahLst/>
              <a:cxnLst/>
              <a:rect l="l" t="t" r="r" b="b"/>
              <a:pathLst>
                <a:path w="3809" h="548004">
                  <a:moveTo>
                    <a:pt x="3594" y="67030"/>
                  </a:moveTo>
                  <a:lnTo>
                    <a:pt x="0" y="71691"/>
                  </a:lnTo>
                  <a:lnTo>
                    <a:pt x="0" y="547420"/>
                  </a:lnTo>
                  <a:lnTo>
                    <a:pt x="3594" y="543826"/>
                  </a:lnTo>
                  <a:lnTo>
                    <a:pt x="3594" y="67030"/>
                  </a:lnTo>
                  <a:close/>
                </a:path>
                <a:path w="3809" h="548004">
                  <a:moveTo>
                    <a:pt x="3594" y="850"/>
                  </a:moveTo>
                  <a:lnTo>
                    <a:pt x="0" y="0"/>
                  </a:lnTo>
                  <a:lnTo>
                    <a:pt x="0" y="24079"/>
                  </a:lnTo>
                  <a:lnTo>
                    <a:pt x="3594" y="24650"/>
                  </a:lnTo>
                  <a:lnTo>
                    <a:pt x="3594" y="850"/>
                  </a:lnTo>
                  <a:close/>
                </a:path>
              </a:pathLst>
            </a:custGeom>
            <a:solidFill>
              <a:srgbClr val="626367"/>
            </a:solidFill>
          </p:spPr>
          <p:txBody>
            <a:bodyPr wrap="square" lIns="0" tIns="0" rIns="0" bIns="0" rtlCol="0"/>
            <a:lstStyle/>
            <a:p>
              <a:endParaRPr lang="fr-FR" noProof="0" dirty="0"/>
            </a:p>
          </p:txBody>
        </p:sp>
        <p:sp>
          <p:nvSpPr>
            <p:cNvPr id="8367" name="object 8367"/>
            <p:cNvSpPr/>
            <p:nvPr/>
          </p:nvSpPr>
          <p:spPr>
            <a:xfrm>
              <a:off x="9503969" y="5440610"/>
              <a:ext cx="3810" cy="548005"/>
            </a:xfrm>
            <a:custGeom>
              <a:avLst/>
              <a:gdLst/>
              <a:ahLst/>
              <a:cxnLst/>
              <a:rect l="l" t="t" r="r" b="b"/>
              <a:pathLst>
                <a:path w="3809" h="548004">
                  <a:moveTo>
                    <a:pt x="3602" y="528840"/>
                  </a:moveTo>
                  <a:lnTo>
                    <a:pt x="3602" y="543827"/>
                  </a:lnTo>
                </a:path>
                <a:path w="3809" h="548004">
                  <a:moveTo>
                    <a:pt x="0" y="547422"/>
                  </a:moveTo>
                  <a:lnTo>
                    <a:pt x="0" y="528840"/>
                  </a:lnTo>
                </a:path>
                <a:path w="3809" h="548004">
                  <a:moveTo>
                    <a:pt x="3602" y="458990"/>
                  </a:moveTo>
                  <a:lnTo>
                    <a:pt x="3602" y="528840"/>
                  </a:lnTo>
                </a:path>
                <a:path w="3809" h="548004">
                  <a:moveTo>
                    <a:pt x="0" y="528840"/>
                  </a:moveTo>
                  <a:lnTo>
                    <a:pt x="0" y="458990"/>
                  </a:lnTo>
                </a:path>
                <a:path w="3809" h="548004">
                  <a:moveTo>
                    <a:pt x="3602" y="854"/>
                  </a:moveTo>
                  <a:lnTo>
                    <a:pt x="3602" y="24650"/>
                  </a:lnTo>
                </a:path>
                <a:path w="3809" h="548004">
                  <a:moveTo>
                    <a:pt x="3602" y="67031"/>
                  </a:moveTo>
                  <a:lnTo>
                    <a:pt x="3602" y="328180"/>
                  </a:lnTo>
                </a:path>
                <a:path w="3809" h="548004">
                  <a:moveTo>
                    <a:pt x="0" y="328180"/>
                  </a:moveTo>
                  <a:lnTo>
                    <a:pt x="0" y="71685"/>
                  </a:lnTo>
                </a:path>
                <a:path w="3809" h="548004">
                  <a:moveTo>
                    <a:pt x="0" y="24078"/>
                  </a:moveTo>
                  <a:lnTo>
                    <a:pt x="0" y="0"/>
                  </a:lnTo>
                </a:path>
                <a:path w="3809" h="548004">
                  <a:moveTo>
                    <a:pt x="3602" y="328180"/>
                  </a:moveTo>
                  <a:lnTo>
                    <a:pt x="3602" y="458990"/>
                  </a:lnTo>
                </a:path>
                <a:path w="3809" h="548004">
                  <a:moveTo>
                    <a:pt x="0" y="458990"/>
                  </a:moveTo>
                  <a:lnTo>
                    <a:pt x="0" y="328180"/>
                  </a:lnTo>
                </a:path>
              </a:pathLst>
            </a:custGeom>
            <a:ln w="3175">
              <a:solidFill>
                <a:srgbClr val="626367"/>
              </a:solidFill>
            </a:ln>
          </p:spPr>
          <p:txBody>
            <a:bodyPr wrap="square" lIns="0" tIns="0" rIns="0" bIns="0" rtlCol="0"/>
            <a:lstStyle/>
            <a:p>
              <a:endParaRPr lang="fr-FR" noProof="0" dirty="0"/>
            </a:p>
          </p:txBody>
        </p:sp>
        <p:sp>
          <p:nvSpPr>
            <p:cNvPr id="8368" name="object 8368"/>
            <p:cNvSpPr/>
            <p:nvPr/>
          </p:nvSpPr>
          <p:spPr>
            <a:xfrm>
              <a:off x="9507563" y="5441924"/>
              <a:ext cx="2540" cy="542925"/>
            </a:xfrm>
            <a:custGeom>
              <a:avLst/>
              <a:gdLst/>
              <a:ahLst/>
              <a:cxnLst/>
              <a:rect l="l" t="t" r="r" b="b"/>
              <a:pathLst>
                <a:path w="2540" h="542925">
                  <a:moveTo>
                    <a:pt x="1930" y="63246"/>
                  </a:moveTo>
                  <a:lnTo>
                    <a:pt x="0" y="65722"/>
                  </a:lnTo>
                  <a:lnTo>
                    <a:pt x="0" y="542518"/>
                  </a:lnTo>
                  <a:lnTo>
                    <a:pt x="1930" y="540600"/>
                  </a:lnTo>
                  <a:lnTo>
                    <a:pt x="1930" y="63246"/>
                  </a:lnTo>
                  <a:close/>
                </a:path>
                <a:path w="2540" h="542925">
                  <a:moveTo>
                    <a:pt x="1930" y="0"/>
                  </a:moveTo>
                  <a:lnTo>
                    <a:pt x="0" y="0"/>
                  </a:lnTo>
                  <a:lnTo>
                    <a:pt x="0" y="23342"/>
                  </a:lnTo>
                  <a:lnTo>
                    <a:pt x="1930" y="55803"/>
                  </a:lnTo>
                  <a:lnTo>
                    <a:pt x="1930" y="0"/>
                  </a:lnTo>
                  <a:close/>
                </a:path>
              </a:pathLst>
            </a:custGeom>
            <a:solidFill>
              <a:srgbClr val="626367"/>
            </a:solidFill>
          </p:spPr>
          <p:txBody>
            <a:bodyPr wrap="square" lIns="0" tIns="0" rIns="0" bIns="0" rtlCol="0"/>
            <a:lstStyle/>
            <a:p>
              <a:endParaRPr lang="fr-FR" noProof="0" dirty="0"/>
            </a:p>
          </p:txBody>
        </p:sp>
        <p:sp>
          <p:nvSpPr>
            <p:cNvPr id="8369" name="object 8369"/>
            <p:cNvSpPr/>
            <p:nvPr/>
          </p:nvSpPr>
          <p:spPr>
            <a:xfrm>
              <a:off x="9507572" y="5441465"/>
              <a:ext cx="2540" cy="543560"/>
            </a:xfrm>
            <a:custGeom>
              <a:avLst/>
              <a:gdLst/>
              <a:ahLst/>
              <a:cxnLst/>
              <a:rect l="l" t="t" r="r" b="b"/>
              <a:pathLst>
                <a:path w="2540" h="543560">
                  <a:moveTo>
                    <a:pt x="1921" y="527986"/>
                  </a:moveTo>
                  <a:lnTo>
                    <a:pt x="1921" y="541056"/>
                  </a:lnTo>
                </a:path>
                <a:path w="2540" h="543560">
                  <a:moveTo>
                    <a:pt x="0" y="542973"/>
                  </a:moveTo>
                  <a:lnTo>
                    <a:pt x="0" y="527986"/>
                  </a:lnTo>
                </a:path>
                <a:path w="2540" h="543560">
                  <a:moveTo>
                    <a:pt x="1921" y="458136"/>
                  </a:moveTo>
                  <a:lnTo>
                    <a:pt x="1921" y="527986"/>
                  </a:lnTo>
                </a:path>
                <a:path w="2540" h="543560">
                  <a:moveTo>
                    <a:pt x="0" y="527986"/>
                  </a:moveTo>
                  <a:lnTo>
                    <a:pt x="0" y="458136"/>
                  </a:lnTo>
                </a:path>
                <a:path w="2540" h="543560">
                  <a:moveTo>
                    <a:pt x="1921" y="455"/>
                  </a:moveTo>
                  <a:lnTo>
                    <a:pt x="1921" y="56256"/>
                  </a:lnTo>
                </a:path>
                <a:path w="2540" h="543560">
                  <a:moveTo>
                    <a:pt x="1921" y="63695"/>
                  </a:moveTo>
                  <a:lnTo>
                    <a:pt x="1921" y="327326"/>
                  </a:lnTo>
                </a:path>
                <a:path w="2540" h="543560">
                  <a:moveTo>
                    <a:pt x="0" y="327326"/>
                  </a:moveTo>
                  <a:lnTo>
                    <a:pt x="0" y="66177"/>
                  </a:lnTo>
                </a:path>
                <a:path w="2540" h="543560">
                  <a:moveTo>
                    <a:pt x="0" y="23796"/>
                  </a:moveTo>
                  <a:lnTo>
                    <a:pt x="0" y="0"/>
                  </a:lnTo>
                </a:path>
                <a:path w="2540" h="543560">
                  <a:moveTo>
                    <a:pt x="1921" y="327326"/>
                  </a:moveTo>
                  <a:lnTo>
                    <a:pt x="1921" y="458136"/>
                  </a:lnTo>
                </a:path>
                <a:path w="2540" h="543560">
                  <a:moveTo>
                    <a:pt x="0" y="458136"/>
                  </a:moveTo>
                  <a:lnTo>
                    <a:pt x="0" y="327326"/>
                  </a:lnTo>
                </a:path>
              </a:pathLst>
            </a:custGeom>
            <a:ln w="3175">
              <a:solidFill>
                <a:srgbClr val="626367"/>
              </a:solidFill>
            </a:ln>
          </p:spPr>
          <p:txBody>
            <a:bodyPr wrap="square" lIns="0" tIns="0" rIns="0" bIns="0" rtlCol="0"/>
            <a:lstStyle/>
            <a:p>
              <a:endParaRPr lang="fr-FR" noProof="0" dirty="0"/>
            </a:p>
          </p:txBody>
        </p:sp>
        <p:sp>
          <p:nvSpPr>
            <p:cNvPr id="8370" name="object 8370"/>
            <p:cNvSpPr/>
            <p:nvPr/>
          </p:nvSpPr>
          <p:spPr>
            <a:xfrm>
              <a:off x="9509493" y="5441920"/>
              <a:ext cx="3810" cy="541020"/>
            </a:xfrm>
            <a:custGeom>
              <a:avLst/>
              <a:gdLst/>
              <a:ahLst/>
              <a:cxnLst/>
              <a:rect l="l" t="t" r="r" b="b"/>
              <a:pathLst>
                <a:path w="3809" h="541020">
                  <a:moveTo>
                    <a:pt x="0" y="0"/>
                  </a:moveTo>
                  <a:lnTo>
                    <a:pt x="0" y="55800"/>
                  </a:lnTo>
                  <a:lnTo>
                    <a:pt x="409" y="62711"/>
                  </a:lnTo>
                  <a:lnTo>
                    <a:pt x="0" y="63239"/>
                  </a:lnTo>
                  <a:lnTo>
                    <a:pt x="0" y="540600"/>
                  </a:lnTo>
                  <a:lnTo>
                    <a:pt x="3602" y="537006"/>
                  </a:lnTo>
                  <a:lnTo>
                    <a:pt x="3602" y="854"/>
                  </a:lnTo>
                  <a:lnTo>
                    <a:pt x="0" y="0"/>
                  </a:lnTo>
                  <a:close/>
                </a:path>
              </a:pathLst>
            </a:custGeom>
            <a:solidFill>
              <a:srgbClr val="626367"/>
            </a:solidFill>
          </p:spPr>
          <p:txBody>
            <a:bodyPr wrap="square" lIns="0" tIns="0" rIns="0" bIns="0" rtlCol="0"/>
            <a:lstStyle/>
            <a:p>
              <a:endParaRPr lang="fr-FR" noProof="0" dirty="0"/>
            </a:p>
          </p:txBody>
        </p:sp>
        <p:sp>
          <p:nvSpPr>
            <p:cNvPr id="8371" name="object 8371"/>
            <p:cNvSpPr/>
            <p:nvPr/>
          </p:nvSpPr>
          <p:spPr>
            <a:xfrm>
              <a:off x="9509493" y="5441920"/>
              <a:ext cx="3810" cy="541020"/>
            </a:xfrm>
            <a:custGeom>
              <a:avLst/>
              <a:gdLst/>
              <a:ahLst/>
              <a:cxnLst/>
              <a:rect l="l" t="t" r="r" b="b"/>
              <a:pathLst>
                <a:path w="3809" h="541020">
                  <a:moveTo>
                    <a:pt x="3602" y="527531"/>
                  </a:moveTo>
                  <a:lnTo>
                    <a:pt x="3602" y="537006"/>
                  </a:lnTo>
                </a:path>
                <a:path w="3809" h="541020">
                  <a:moveTo>
                    <a:pt x="0" y="540600"/>
                  </a:moveTo>
                  <a:lnTo>
                    <a:pt x="0" y="527531"/>
                  </a:lnTo>
                </a:path>
                <a:path w="3809" h="541020">
                  <a:moveTo>
                    <a:pt x="3602" y="457681"/>
                  </a:moveTo>
                  <a:lnTo>
                    <a:pt x="3602" y="527531"/>
                  </a:lnTo>
                </a:path>
                <a:path w="3809" h="541020">
                  <a:moveTo>
                    <a:pt x="0" y="527531"/>
                  </a:moveTo>
                  <a:lnTo>
                    <a:pt x="0" y="457681"/>
                  </a:lnTo>
                </a:path>
                <a:path w="3809" h="541020">
                  <a:moveTo>
                    <a:pt x="3602" y="854"/>
                  </a:moveTo>
                  <a:lnTo>
                    <a:pt x="3602" y="326871"/>
                  </a:lnTo>
                </a:path>
                <a:path w="3809" h="541020">
                  <a:moveTo>
                    <a:pt x="0" y="326871"/>
                  </a:moveTo>
                  <a:lnTo>
                    <a:pt x="0" y="63239"/>
                  </a:lnTo>
                </a:path>
                <a:path w="3809" h="541020">
                  <a:moveTo>
                    <a:pt x="0" y="55800"/>
                  </a:moveTo>
                  <a:lnTo>
                    <a:pt x="0" y="0"/>
                  </a:lnTo>
                </a:path>
                <a:path w="3809" h="541020">
                  <a:moveTo>
                    <a:pt x="3602" y="326871"/>
                  </a:moveTo>
                  <a:lnTo>
                    <a:pt x="3602" y="457681"/>
                  </a:lnTo>
                </a:path>
                <a:path w="3809" h="541020">
                  <a:moveTo>
                    <a:pt x="0" y="457681"/>
                  </a:moveTo>
                  <a:lnTo>
                    <a:pt x="0" y="326871"/>
                  </a:lnTo>
                </a:path>
              </a:pathLst>
            </a:custGeom>
            <a:ln w="3175">
              <a:solidFill>
                <a:srgbClr val="626367"/>
              </a:solidFill>
            </a:ln>
          </p:spPr>
          <p:txBody>
            <a:bodyPr wrap="square" lIns="0" tIns="0" rIns="0" bIns="0" rtlCol="0"/>
            <a:lstStyle/>
            <a:p>
              <a:endParaRPr lang="fr-FR" noProof="0" dirty="0"/>
            </a:p>
          </p:txBody>
        </p:sp>
        <p:sp>
          <p:nvSpPr>
            <p:cNvPr id="8372" name="object 8372"/>
            <p:cNvSpPr/>
            <p:nvPr/>
          </p:nvSpPr>
          <p:spPr>
            <a:xfrm>
              <a:off x="9513096" y="5442775"/>
              <a:ext cx="3810" cy="536575"/>
            </a:xfrm>
            <a:custGeom>
              <a:avLst/>
              <a:gdLst/>
              <a:ahLst/>
              <a:cxnLst/>
              <a:rect l="l" t="t" r="r" b="b"/>
              <a:pathLst>
                <a:path w="3809" h="536575">
                  <a:moveTo>
                    <a:pt x="0" y="0"/>
                  </a:moveTo>
                  <a:lnTo>
                    <a:pt x="0" y="536151"/>
                  </a:lnTo>
                  <a:lnTo>
                    <a:pt x="3602" y="532557"/>
                  </a:lnTo>
                  <a:lnTo>
                    <a:pt x="3602" y="854"/>
                  </a:lnTo>
                  <a:lnTo>
                    <a:pt x="0" y="0"/>
                  </a:lnTo>
                  <a:close/>
                </a:path>
              </a:pathLst>
            </a:custGeom>
            <a:solidFill>
              <a:srgbClr val="626367"/>
            </a:solidFill>
          </p:spPr>
          <p:txBody>
            <a:bodyPr wrap="square" lIns="0" tIns="0" rIns="0" bIns="0" rtlCol="0"/>
            <a:lstStyle/>
            <a:p>
              <a:endParaRPr lang="fr-FR" noProof="0" dirty="0"/>
            </a:p>
          </p:txBody>
        </p:sp>
        <p:sp>
          <p:nvSpPr>
            <p:cNvPr id="8373" name="object 8373"/>
            <p:cNvSpPr/>
            <p:nvPr/>
          </p:nvSpPr>
          <p:spPr>
            <a:xfrm>
              <a:off x="9513096" y="5442775"/>
              <a:ext cx="3810" cy="536575"/>
            </a:xfrm>
            <a:custGeom>
              <a:avLst/>
              <a:gdLst/>
              <a:ahLst/>
              <a:cxnLst/>
              <a:rect l="l" t="t" r="r" b="b"/>
              <a:pathLst>
                <a:path w="3809" h="536575">
                  <a:moveTo>
                    <a:pt x="3602" y="526676"/>
                  </a:moveTo>
                  <a:lnTo>
                    <a:pt x="3602" y="532557"/>
                  </a:lnTo>
                </a:path>
                <a:path w="3809" h="536575">
                  <a:moveTo>
                    <a:pt x="0" y="536151"/>
                  </a:moveTo>
                  <a:lnTo>
                    <a:pt x="0" y="526676"/>
                  </a:lnTo>
                </a:path>
                <a:path w="3809" h="536575">
                  <a:moveTo>
                    <a:pt x="3602" y="456826"/>
                  </a:moveTo>
                  <a:lnTo>
                    <a:pt x="3602" y="526676"/>
                  </a:lnTo>
                </a:path>
                <a:path w="3809" h="536575">
                  <a:moveTo>
                    <a:pt x="0" y="526676"/>
                  </a:moveTo>
                  <a:lnTo>
                    <a:pt x="0" y="456826"/>
                  </a:lnTo>
                </a:path>
                <a:path w="3809" h="536575">
                  <a:moveTo>
                    <a:pt x="3602" y="854"/>
                  </a:moveTo>
                  <a:lnTo>
                    <a:pt x="3602" y="326016"/>
                  </a:lnTo>
                </a:path>
                <a:path w="3809" h="536575">
                  <a:moveTo>
                    <a:pt x="0" y="326016"/>
                  </a:moveTo>
                  <a:lnTo>
                    <a:pt x="0" y="0"/>
                  </a:lnTo>
                </a:path>
                <a:path w="3809" h="536575">
                  <a:moveTo>
                    <a:pt x="3602" y="326016"/>
                  </a:moveTo>
                  <a:lnTo>
                    <a:pt x="3602" y="456826"/>
                  </a:lnTo>
                </a:path>
                <a:path w="3809" h="536575">
                  <a:moveTo>
                    <a:pt x="0" y="456826"/>
                  </a:moveTo>
                  <a:lnTo>
                    <a:pt x="0" y="326016"/>
                  </a:lnTo>
                </a:path>
              </a:pathLst>
            </a:custGeom>
            <a:ln w="3175">
              <a:solidFill>
                <a:srgbClr val="626367"/>
              </a:solidFill>
            </a:ln>
          </p:spPr>
          <p:txBody>
            <a:bodyPr wrap="square" lIns="0" tIns="0" rIns="0" bIns="0" rtlCol="0"/>
            <a:lstStyle/>
            <a:p>
              <a:endParaRPr lang="fr-FR" noProof="0" dirty="0"/>
            </a:p>
          </p:txBody>
        </p:sp>
        <p:sp>
          <p:nvSpPr>
            <p:cNvPr id="8374" name="object 8374"/>
            <p:cNvSpPr/>
            <p:nvPr/>
          </p:nvSpPr>
          <p:spPr>
            <a:xfrm>
              <a:off x="9516695" y="5443664"/>
              <a:ext cx="3810" cy="531495"/>
            </a:xfrm>
            <a:custGeom>
              <a:avLst/>
              <a:gdLst/>
              <a:ahLst/>
              <a:cxnLst/>
              <a:rect l="l" t="t" r="r" b="b"/>
              <a:pathLst>
                <a:path w="3809" h="531495">
                  <a:moveTo>
                    <a:pt x="3606" y="1143"/>
                  </a:moveTo>
                  <a:lnTo>
                    <a:pt x="1854" y="1143"/>
                  </a:lnTo>
                  <a:lnTo>
                    <a:pt x="1854" y="0"/>
                  </a:lnTo>
                  <a:lnTo>
                    <a:pt x="0" y="0"/>
                  </a:lnTo>
                  <a:lnTo>
                    <a:pt x="0" y="1143"/>
                  </a:lnTo>
                  <a:lnTo>
                    <a:pt x="0" y="527939"/>
                  </a:lnTo>
                  <a:lnTo>
                    <a:pt x="0" y="531380"/>
                  </a:lnTo>
                  <a:lnTo>
                    <a:pt x="2019" y="531380"/>
                  </a:lnTo>
                  <a:lnTo>
                    <a:pt x="2019" y="527939"/>
                  </a:lnTo>
                  <a:lnTo>
                    <a:pt x="3606" y="527939"/>
                  </a:lnTo>
                  <a:lnTo>
                    <a:pt x="3606" y="1143"/>
                  </a:lnTo>
                  <a:close/>
                </a:path>
              </a:pathLst>
            </a:custGeom>
            <a:solidFill>
              <a:srgbClr val="626367"/>
            </a:solidFill>
          </p:spPr>
          <p:txBody>
            <a:bodyPr wrap="square" lIns="0" tIns="0" rIns="0" bIns="0" rtlCol="0"/>
            <a:lstStyle/>
            <a:p>
              <a:endParaRPr lang="fr-FR" noProof="0" dirty="0"/>
            </a:p>
          </p:txBody>
        </p:sp>
        <p:sp>
          <p:nvSpPr>
            <p:cNvPr id="8375" name="object 8375"/>
            <p:cNvSpPr/>
            <p:nvPr/>
          </p:nvSpPr>
          <p:spPr>
            <a:xfrm>
              <a:off x="9516699" y="5443629"/>
              <a:ext cx="3810" cy="532130"/>
            </a:xfrm>
            <a:custGeom>
              <a:avLst/>
              <a:gdLst/>
              <a:ahLst/>
              <a:cxnLst/>
              <a:rect l="l" t="t" r="r" b="b"/>
              <a:pathLst>
                <a:path w="3809" h="532129">
                  <a:moveTo>
                    <a:pt x="3602" y="525822"/>
                  </a:moveTo>
                  <a:lnTo>
                    <a:pt x="3602" y="528108"/>
                  </a:lnTo>
                </a:path>
                <a:path w="3809" h="532129">
                  <a:moveTo>
                    <a:pt x="0" y="531702"/>
                  </a:moveTo>
                  <a:lnTo>
                    <a:pt x="0" y="525822"/>
                  </a:lnTo>
                </a:path>
                <a:path w="3809" h="532129">
                  <a:moveTo>
                    <a:pt x="3602" y="455972"/>
                  </a:moveTo>
                  <a:lnTo>
                    <a:pt x="3602" y="525822"/>
                  </a:lnTo>
                </a:path>
                <a:path w="3809" h="532129">
                  <a:moveTo>
                    <a:pt x="0" y="525822"/>
                  </a:moveTo>
                  <a:lnTo>
                    <a:pt x="0" y="455972"/>
                  </a:lnTo>
                </a:path>
                <a:path w="3809" h="532129">
                  <a:moveTo>
                    <a:pt x="3602" y="1190"/>
                  </a:moveTo>
                  <a:lnTo>
                    <a:pt x="3602" y="325162"/>
                  </a:lnTo>
                </a:path>
                <a:path w="3809" h="532129">
                  <a:moveTo>
                    <a:pt x="0" y="325162"/>
                  </a:moveTo>
                  <a:lnTo>
                    <a:pt x="0" y="0"/>
                  </a:lnTo>
                </a:path>
                <a:path w="3809" h="532129">
                  <a:moveTo>
                    <a:pt x="3602" y="325162"/>
                  </a:moveTo>
                  <a:lnTo>
                    <a:pt x="3602" y="455972"/>
                  </a:lnTo>
                </a:path>
                <a:path w="3809" h="532129">
                  <a:moveTo>
                    <a:pt x="0" y="455972"/>
                  </a:moveTo>
                  <a:lnTo>
                    <a:pt x="0" y="325162"/>
                  </a:lnTo>
                </a:path>
              </a:pathLst>
            </a:custGeom>
            <a:ln w="3175">
              <a:solidFill>
                <a:srgbClr val="626367"/>
              </a:solidFill>
            </a:ln>
          </p:spPr>
          <p:txBody>
            <a:bodyPr wrap="square" lIns="0" tIns="0" rIns="0" bIns="0" rtlCol="0"/>
            <a:lstStyle/>
            <a:p>
              <a:endParaRPr lang="fr-FR" noProof="0" dirty="0"/>
            </a:p>
          </p:txBody>
        </p:sp>
        <p:sp>
          <p:nvSpPr>
            <p:cNvPr id="8376" name="object 8376"/>
            <p:cNvSpPr/>
            <p:nvPr/>
          </p:nvSpPr>
          <p:spPr>
            <a:xfrm>
              <a:off x="9520301" y="5445391"/>
              <a:ext cx="1905" cy="526415"/>
            </a:xfrm>
            <a:custGeom>
              <a:avLst/>
              <a:gdLst/>
              <a:ahLst/>
              <a:cxnLst/>
              <a:rect l="l" t="t" r="r" b="b"/>
              <a:pathLst>
                <a:path w="1904" h="526414">
                  <a:moveTo>
                    <a:pt x="1676" y="524675"/>
                  </a:moveTo>
                  <a:lnTo>
                    <a:pt x="0" y="524675"/>
                  </a:lnTo>
                  <a:lnTo>
                    <a:pt x="0" y="526351"/>
                  </a:lnTo>
                  <a:lnTo>
                    <a:pt x="1676" y="524675"/>
                  </a:lnTo>
                  <a:close/>
                </a:path>
                <a:path w="1904" h="526414">
                  <a:moveTo>
                    <a:pt x="1676" y="0"/>
                  </a:moveTo>
                  <a:lnTo>
                    <a:pt x="0" y="0"/>
                  </a:lnTo>
                  <a:lnTo>
                    <a:pt x="0" y="524065"/>
                  </a:lnTo>
                  <a:lnTo>
                    <a:pt x="1676" y="524065"/>
                  </a:lnTo>
                  <a:lnTo>
                    <a:pt x="1676" y="0"/>
                  </a:lnTo>
                  <a:close/>
                </a:path>
              </a:pathLst>
            </a:custGeom>
            <a:solidFill>
              <a:srgbClr val="616366"/>
            </a:solidFill>
          </p:spPr>
          <p:txBody>
            <a:bodyPr wrap="square" lIns="0" tIns="0" rIns="0" bIns="0" rtlCol="0"/>
            <a:lstStyle/>
            <a:p>
              <a:endParaRPr lang="fr-FR" noProof="0" dirty="0"/>
            </a:p>
          </p:txBody>
        </p:sp>
        <p:sp>
          <p:nvSpPr>
            <p:cNvPr id="8377" name="object 8377"/>
            <p:cNvSpPr/>
            <p:nvPr/>
          </p:nvSpPr>
          <p:spPr>
            <a:xfrm>
              <a:off x="9520302" y="5444819"/>
              <a:ext cx="1905" cy="527050"/>
            </a:xfrm>
            <a:custGeom>
              <a:avLst/>
              <a:gdLst/>
              <a:ahLst/>
              <a:cxnLst/>
              <a:rect l="l" t="t" r="r" b="b"/>
              <a:pathLst>
                <a:path w="1904" h="527050">
                  <a:moveTo>
                    <a:pt x="1681" y="524632"/>
                  </a:moveTo>
                  <a:lnTo>
                    <a:pt x="1681" y="525240"/>
                  </a:lnTo>
                </a:path>
                <a:path w="1904" h="527050">
                  <a:moveTo>
                    <a:pt x="0" y="526917"/>
                  </a:moveTo>
                  <a:lnTo>
                    <a:pt x="0" y="524632"/>
                  </a:lnTo>
                </a:path>
                <a:path w="1904" h="527050">
                  <a:moveTo>
                    <a:pt x="1681" y="454782"/>
                  </a:moveTo>
                  <a:lnTo>
                    <a:pt x="1681" y="524632"/>
                  </a:lnTo>
                </a:path>
                <a:path w="1904" h="527050">
                  <a:moveTo>
                    <a:pt x="0" y="524632"/>
                  </a:moveTo>
                  <a:lnTo>
                    <a:pt x="0" y="454782"/>
                  </a:lnTo>
                </a:path>
                <a:path w="1904" h="527050">
                  <a:moveTo>
                    <a:pt x="1681" y="563"/>
                  </a:moveTo>
                  <a:lnTo>
                    <a:pt x="1681" y="323972"/>
                  </a:lnTo>
                </a:path>
                <a:path w="1904" h="527050">
                  <a:moveTo>
                    <a:pt x="0" y="323972"/>
                  </a:moveTo>
                  <a:lnTo>
                    <a:pt x="0" y="0"/>
                  </a:lnTo>
                </a:path>
                <a:path w="1904" h="527050">
                  <a:moveTo>
                    <a:pt x="1681" y="323972"/>
                  </a:moveTo>
                  <a:lnTo>
                    <a:pt x="1681" y="454782"/>
                  </a:lnTo>
                </a:path>
                <a:path w="1904" h="527050">
                  <a:moveTo>
                    <a:pt x="0" y="454782"/>
                  </a:moveTo>
                  <a:lnTo>
                    <a:pt x="0" y="323972"/>
                  </a:lnTo>
                </a:path>
              </a:pathLst>
            </a:custGeom>
            <a:ln w="3175">
              <a:solidFill>
                <a:srgbClr val="616366"/>
              </a:solidFill>
            </a:ln>
          </p:spPr>
          <p:txBody>
            <a:bodyPr wrap="square" lIns="0" tIns="0" rIns="0" bIns="0" rtlCol="0"/>
            <a:lstStyle/>
            <a:p>
              <a:endParaRPr lang="fr-FR" noProof="0" dirty="0"/>
            </a:p>
          </p:txBody>
        </p:sp>
        <p:sp>
          <p:nvSpPr>
            <p:cNvPr id="8378" name="object 8378"/>
            <p:cNvSpPr/>
            <p:nvPr/>
          </p:nvSpPr>
          <p:spPr>
            <a:xfrm>
              <a:off x="9521983" y="5445383"/>
              <a:ext cx="3810" cy="525145"/>
            </a:xfrm>
            <a:custGeom>
              <a:avLst/>
              <a:gdLst/>
              <a:ahLst/>
              <a:cxnLst/>
              <a:rect l="l" t="t" r="r" b="b"/>
              <a:pathLst>
                <a:path w="3809" h="525145">
                  <a:moveTo>
                    <a:pt x="0" y="0"/>
                  </a:moveTo>
                  <a:lnTo>
                    <a:pt x="0" y="524676"/>
                  </a:lnTo>
                  <a:lnTo>
                    <a:pt x="3602" y="521081"/>
                  </a:lnTo>
                  <a:lnTo>
                    <a:pt x="3602" y="1208"/>
                  </a:lnTo>
                  <a:lnTo>
                    <a:pt x="0" y="0"/>
                  </a:lnTo>
                  <a:close/>
                </a:path>
              </a:pathLst>
            </a:custGeom>
            <a:solidFill>
              <a:srgbClr val="616366"/>
            </a:solidFill>
          </p:spPr>
          <p:txBody>
            <a:bodyPr wrap="square" lIns="0" tIns="0" rIns="0" bIns="0" rtlCol="0"/>
            <a:lstStyle/>
            <a:p>
              <a:endParaRPr lang="fr-FR" noProof="0" dirty="0"/>
            </a:p>
          </p:txBody>
        </p:sp>
        <p:sp>
          <p:nvSpPr>
            <p:cNvPr id="8379" name="object 8379"/>
            <p:cNvSpPr/>
            <p:nvPr/>
          </p:nvSpPr>
          <p:spPr>
            <a:xfrm>
              <a:off x="9521983" y="5445383"/>
              <a:ext cx="3810" cy="525145"/>
            </a:xfrm>
            <a:custGeom>
              <a:avLst/>
              <a:gdLst/>
              <a:ahLst/>
              <a:cxnLst/>
              <a:rect l="l" t="t" r="r" b="b"/>
              <a:pathLst>
                <a:path w="3809" h="525145">
                  <a:moveTo>
                    <a:pt x="0" y="524676"/>
                  </a:moveTo>
                  <a:lnTo>
                    <a:pt x="0" y="524068"/>
                  </a:lnTo>
                </a:path>
                <a:path w="3809" h="525145">
                  <a:moveTo>
                    <a:pt x="3602" y="454218"/>
                  </a:moveTo>
                  <a:lnTo>
                    <a:pt x="3602" y="521081"/>
                  </a:lnTo>
                </a:path>
                <a:path w="3809" h="525145">
                  <a:moveTo>
                    <a:pt x="0" y="524068"/>
                  </a:moveTo>
                  <a:lnTo>
                    <a:pt x="0" y="454218"/>
                  </a:lnTo>
                </a:path>
                <a:path w="3809" h="525145">
                  <a:moveTo>
                    <a:pt x="3602" y="1208"/>
                  </a:moveTo>
                  <a:lnTo>
                    <a:pt x="3602" y="323408"/>
                  </a:lnTo>
                </a:path>
                <a:path w="3809" h="525145">
                  <a:moveTo>
                    <a:pt x="0" y="323408"/>
                  </a:moveTo>
                  <a:lnTo>
                    <a:pt x="0" y="0"/>
                  </a:lnTo>
                </a:path>
                <a:path w="3809" h="525145">
                  <a:moveTo>
                    <a:pt x="3602" y="323408"/>
                  </a:moveTo>
                  <a:lnTo>
                    <a:pt x="3602" y="454218"/>
                  </a:lnTo>
                </a:path>
                <a:path w="3809" h="525145">
                  <a:moveTo>
                    <a:pt x="0" y="454218"/>
                  </a:moveTo>
                  <a:lnTo>
                    <a:pt x="0" y="323408"/>
                  </a:lnTo>
                </a:path>
              </a:pathLst>
            </a:custGeom>
            <a:ln w="3175">
              <a:solidFill>
                <a:srgbClr val="616366"/>
              </a:solidFill>
            </a:ln>
          </p:spPr>
          <p:txBody>
            <a:bodyPr wrap="square" lIns="0" tIns="0" rIns="0" bIns="0" rtlCol="0"/>
            <a:lstStyle/>
            <a:p>
              <a:endParaRPr lang="fr-FR" noProof="0" dirty="0"/>
            </a:p>
          </p:txBody>
        </p:sp>
        <p:sp>
          <p:nvSpPr>
            <p:cNvPr id="8380" name="object 8380"/>
            <p:cNvSpPr/>
            <p:nvPr/>
          </p:nvSpPr>
          <p:spPr>
            <a:xfrm>
              <a:off x="9525586" y="5446591"/>
              <a:ext cx="3810" cy="520065"/>
            </a:xfrm>
            <a:custGeom>
              <a:avLst/>
              <a:gdLst/>
              <a:ahLst/>
              <a:cxnLst/>
              <a:rect l="l" t="t" r="r" b="b"/>
              <a:pathLst>
                <a:path w="3809" h="520064">
                  <a:moveTo>
                    <a:pt x="0" y="0"/>
                  </a:moveTo>
                  <a:lnTo>
                    <a:pt x="0" y="519873"/>
                  </a:lnTo>
                  <a:lnTo>
                    <a:pt x="3602" y="516278"/>
                  </a:lnTo>
                  <a:lnTo>
                    <a:pt x="3602" y="1208"/>
                  </a:lnTo>
                  <a:lnTo>
                    <a:pt x="0" y="0"/>
                  </a:lnTo>
                  <a:close/>
                </a:path>
              </a:pathLst>
            </a:custGeom>
            <a:solidFill>
              <a:srgbClr val="616366"/>
            </a:solidFill>
          </p:spPr>
          <p:txBody>
            <a:bodyPr wrap="square" lIns="0" tIns="0" rIns="0" bIns="0" rtlCol="0"/>
            <a:lstStyle/>
            <a:p>
              <a:endParaRPr lang="fr-FR" noProof="0" dirty="0"/>
            </a:p>
          </p:txBody>
        </p:sp>
        <p:sp>
          <p:nvSpPr>
            <p:cNvPr id="8381" name="object 8381"/>
            <p:cNvSpPr/>
            <p:nvPr/>
          </p:nvSpPr>
          <p:spPr>
            <a:xfrm>
              <a:off x="9525586" y="5446591"/>
              <a:ext cx="3810" cy="520065"/>
            </a:xfrm>
            <a:custGeom>
              <a:avLst/>
              <a:gdLst/>
              <a:ahLst/>
              <a:cxnLst/>
              <a:rect l="l" t="t" r="r" b="b"/>
              <a:pathLst>
                <a:path w="3809" h="520064">
                  <a:moveTo>
                    <a:pt x="3602" y="453010"/>
                  </a:moveTo>
                  <a:lnTo>
                    <a:pt x="3602" y="516278"/>
                  </a:lnTo>
                </a:path>
                <a:path w="3809" h="520064">
                  <a:moveTo>
                    <a:pt x="0" y="519873"/>
                  </a:moveTo>
                  <a:lnTo>
                    <a:pt x="0" y="453010"/>
                  </a:lnTo>
                </a:path>
                <a:path w="3809" h="520064">
                  <a:moveTo>
                    <a:pt x="3602" y="1208"/>
                  </a:moveTo>
                  <a:lnTo>
                    <a:pt x="3602" y="322200"/>
                  </a:lnTo>
                </a:path>
                <a:path w="3809" h="520064">
                  <a:moveTo>
                    <a:pt x="0" y="322200"/>
                  </a:moveTo>
                  <a:lnTo>
                    <a:pt x="0" y="0"/>
                  </a:lnTo>
                </a:path>
                <a:path w="3809" h="520064">
                  <a:moveTo>
                    <a:pt x="3602" y="322200"/>
                  </a:moveTo>
                  <a:lnTo>
                    <a:pt x="3602" y="453010"/>
                  </a:lnTo>
                </a:path>
                <a:path w="3809" h="520064">
                  <a:moveTo>
                    <a:pt x="0" y="453010"/>
                  </a:moveTo>
                  <a:lnTo>
                    <a:pt x="0" y="322200"/>
                  </a:lnTo>
                </a:path>
              </a:pathLst>
            </a:custGeom>
            <a:ln w="3175">
              <a:solidFill>
                <a:srgbClr val="616366"/>
              </a:solidFill>
            </a:ln>
          </p:spPr>
          <p:txBody>
            <a:bodyPr wrap="square" lIns="0" tIns="0" rIns="0" bIns="0" rtlCol="0"/>
            <a:lstStyle/>
            <a:p>
              <a:endParaRPr lang="fr-FR" noProof="0" dirty="0"/>
            </a:p>
          </p:txBody>
        </p:sp>
        <p:sp>
          <p:nvSpPr>
            <p:cNvPr id="8382" name="object 8382"/>
            <p:cNvSpPr/>
            <p:nvPr/>
          </p:nvSpPr>
          <p:spPr>
            <a:xfrm>
              <a:off x="9529189" y="5448444"/>
              <a:ext cx="2540" cy="514984"/>
            </a:xfrm>
            <a:custGeom>
              <a:avLst/>
              <a:gdLst/>
              <a:ahLst/>
              <a:cxnLst/>
              <a:rect l="l" t="t" r="r" b="b"/>
              <a:pathLst>
                <a:path w="2540" h="514985">
                  <a:moveTo>
                    <a:pt x="1921" y="0"/>
                  </a:moveTo>
                  <a:lnTo>
                    <a:pt x="0" y="0"/>
                  </a:lnTo>
                  <a:lnTo>
                    <a:pt x="0" y="514426"/>
                  </a:lnTo>
                  <a:lnTo>
                    <a:pt x="1921" y="512509"/>
                  </a:lnTo>
                  <a:lnTo>
                    <a:pt x="1921" y="0"/>
                  </a:lnTo>
                  <a:close/>
                </a:path>
              </a:pathLst>
            </a:custGeom>
            <a:solidFill>
              <a:srgbClr val="616366"/>
            </a:solidFill>
          </p:spPr>
          <p:txBody>
            <a:bodyPr wrap="square" lIns="0" tIns="0" rIns="0" bIns="0" rtlCol="0"/>
            <a:lstStyle/>
            <a:p>
              <a:endParaRPr lang="fr-FR" noProof="0" dirty="0"/>
            </a:p>
          </p:txBody>
        </p:sp>
        <p:sp>
          <p:nvSpPr>
            <p:cNvPr id="8383" name="object 8383"/>
            <p:cNvSpPr/>
            <p:nvPr/>
          </p:nvSpPr>
          <p:spPr>
            <a:xfrm>
              <a:off x="9529189" y="5447799"/>
              <a:ext cx="2540" cy="515620"/>
            </a:xfrm>
            <a:custGeom>
              <a:avLst/>
              <a:gdLst/>
              <a:ahLst/>
              <a:cxnLst/>
              <a:rect l="l" t="t" r="r" b="b"/>
              <a:pathLst>
                <a:path w="2540" h="515620">
                  <a:moveTo>
                    <a:pt x="1921" y="451802"/>
                  </a:moveTo>
                  <a:lnTo>
                    <a:pt x="1921" y="513153"/>
                  </a:lnTo>
                </a:path>
                <a:path w="2540" h="515620">
                  <a:moveTo>
                    <a:pt x="0" y="515070"/>
                  </a:moveTo>
                  <a:lnTo>
                    <a:pt x="0" y="451802"/>
                  </a:lnTo>
                </a:path>
                <a:path w="2540" h="515620">
                  <a:moveTo>
                    <a:pt x="1921" y="644"/>
                  </a:moveTo>
                  <a:lnTo>
                    <a:pt x="1921" y="320992"/>
                  </a:lnTo>
                </a:path>
                <a:path w="2540" h="515620">
                  <a:moveTo>
                    <a:pt x="0" y="320992"/>
                  </a:moveTo>
                  <a:lnTo>
                    <a:pt x="0" y="0"/>
                  </a:lnTo>
                </a:path>
                <a:path w="2540" h="515620">
                  <a:moveTo>
                    <a:pt x="1921" y="320992"/>
                  </a:moveTo>
                  <a:lnTo>
                    <a:pt x="1921" y="451802"/>
                  </a:lnTo>
                </a:path>
                <a:path w="2540" h="515620">
                  <a:moveTo>
                    <a:pt x="0" y="451802"/>
                  </a:moveTo>
                  <a:lnTo>
                    <a:pt x="0" y="320992"/>
                  </a:lnTo>
                </a:path>
              </a:pathLst>
            </a:custGeom>
            <a:ln w="3175">
              <a:solidFill>
                <a:srgbClr val="616366"/>
              </a:solidFill>
            </a:ln>
          </p:spPr>
          <p:txBody>
            <a:bodyPr wrap="square" lIns="0" tIns="0" rIns="0" bIns="0" rtlCol="0"/>
            <a:lstStyle/>
            <a:p>
              <a:endParaRPr lang="fr-FR" noProof="0" dirty="0"/>
            </a:p>
          </p:txBody>
        </p:sp>
        <p:sp>
          <p:nvSpPr>
            <p:cNvPr id="8384" name="object 8384"/>
            <p:cNvSpPr/>
            <p:nvPr/>
          </p:nvSpPr>
          <p:spPr>
            <a:xfrm>
              <a:off x="9531108" y="5448249"/>
              <a:ext cx="3810" cy="512445"/>
            </a:xfrm>
            <a:custGeom>
              <a:avLst/>
              <a:gdLst/>
              <a:ahLst/>
              <a:cxnLst/>
              <a:rect l="l" t="t" r="r" b="b"/>
              <a:pathLst>
                <a:path w="3809" h="512445">
                  <a:moveTo>
                    <a:pt x="3594" y="1143"/>
                  </a:moveTo>
                  <a:lnTo>
                    <a:pt x="1092" y="1143"/>
                  </a:lnTo>
                  <a:lnTo>
                    <a:pt x="1092" y="0"/>
                  </a:lnTo>
                  <a:lnTo>
                    <a:pt x="0" y="0"/>
                  </a:lnTo>
                  <a:lnTo>
                    <a:pt x="0" y="1143"/>
                  </a:lnTo>
                  <a:lnTo>
                    <a:pt x="0" y="508469"/>
                  </a:lnTo>
                  <a:lnTo>
                    <a:pt x="0" y="511911"/>
                  </a:lnTo>
                  <a:lnTo>
                    <a:pt x="2324" y="511911"/>
                  </a:lnTo>
                  <a:lnTo>
                    <a:pt x="2324" y="508469"/>
                  </a:lnTo>
                  <a:lnTo>
                    <a:pt x="3594" y="508469"/>
                  </a:lnTo>
                  <a:lnTo>
                    <a:pt x="3594" y="1143"/>
                  </a:lnTo>
                  <a:close/>
                </a:path>
              </a:pathLst>
            </a:custGeom>
            <a:solidFill>
              <a:srgbClr val="616266"/>
            </a:solidFill>
          </p:spPr>
          <p:txBody>
            <a:bodyPr wrap="square" lIns="0" tIns="0" rIns="0" bIns="0" rtlCol="0"/>
            <a:lstStyle/>
            <a:p>
              <a:endParaRPr lang="fr-FR" noProof="0" dirty="0"/>
            </a:p>
          </p:txBody>
        </p:sp>
        <p:sp>
          <p:nvSpPr>
            <p:cNvPr id="8385" name="object 8385"/>
            <p:cNvSpPr/>
            <p:nvPr/>
          </p:nvSpPr>
          <p:spPr>
            <a:xfrm>
              <a:off x="9531111" y="5448443"/>
              <a:ext cx="3810" cy="513080"/>
            </a:xfrm>
            <a:custGeom>
              <a:avLst/>
              <a:gdLst/>
              <a:ahLst/>
              <a:cxnLst/>
              <a:rect l="l" t="t" r="r" b="b"/>
              <a:pathLst>
                <a:path w="3809" h="513079">
                  <a:moveTo>
                    <a:pt x="3602" y="451158"/>
                  </a:moveTo>
                  <a:lnTo>
                    <a:pt x="3602" y="508586"/>
                  </a:lnTo>
                </a:path>
                <a:path w="3809" h="513079">
                  <a:moveTo>
                    <a:pt x="0" y="512509"/>
                  </a:moveTo>
                  <a:lnTo>
                    <a:pt x="0" y="451158"/>
                  </a:lnTo>
                </a:path>
                <a:path w="3809" h="513079">
                  <a:moveTo>
                    <a:pt x="3602" y="1208"/>
                  </a:moveTo>
                  <a:lnTo>
                    <a:pt x="3602" y="320348"/>
                  </a:lnTo>
                </a:path>
                <a:path w="3809" h="513079">
                  <a:moveTo>
                    <a:pt x="0" y="320348"/>
                  </a:moveTo>
                  <a:lnTo>
                    <a:pt x="0" y="0"/>
                  </a:lnTo>
                </a:path>
                <a:path w="3809" h="513079">
                  <a:moveTo>
                    <a:pt x="3602" y="320348"/>
                  </a:moveTo>
                  <a:lnTo>
                    <a:pt x="3602" y="451158"/>
                  </a:lnTo>
                </a:path>
                <a:path w="3809" h="513079">
                  <a:moveTo>
                    <a:pt x="0" y="451158"/>
                  </a:moveTo>
                  <a:lnTo>
                    <a:pt x="0" y="320348"/>
                  </a:lnTo>
                </a:path>
              </a:pathLst>
            </a:custGeom>
            <a:ln w="3175">
              <a:solidFill>
                <a:srgbClr val="616266"/>
              </a:solidFill>
            </a:ln>
          </p:spPr>
          <p:txBody>
            <a:bodyPr wrap="square" lIns="0" tIns="0" rIns="0" bIns="0" rtlCol="0"/>
            <a:lstStyle/>
            <a:p>
              <a:endParaRPr lang="fr-FR" noProof="0" dirty="0"/>
            </a:p>
          </p:txBody>
        </p:sp>
        <p:sp>
          <p:nvSpPr>
            <p:cNvPr id="8386" name="object 8386"/>
            <p:cNvSpPr/>
            <p:nvPr/>
          </p:nvSpPr>
          <p:spPr>
            <a:xfrm>
              <a:off x="9534714" y="5449652"/>
              <a:ext cx="3810" cy="508000"/>
            </a:xfrm>
            <a:custGeom>
              <a:avLst/>
              <a:gdLst/>
              <a:ahLst/>
              <a:cxnLst/>
              <a:rect l="l" t="t" r="r" b="b"/>
              <a:pathLst>
                <a:path w="3809" h="508000">
                  <a:moveTo>
                    <a:pt x="0" y="0"/>
                  </a:moveTo>
                  <a:lnTo>
                    <a:pt x="0" y="507378"/>
                  </a:lnTo>
                  <a:lnTo>
                    <a:pt x="3602" y="503415"/>
                  </a:lnTo>
                  <a:lnTo>
                    <a:pt x="3602" y="1208"/>
                  </a:lnTo>
                  <a:lnTo>
                    <a:pt x="0" y="0"/>
                  </a:lnTo>
                  <a:close/>
                </a:path>
              </a:pathLst>
            </a:custGeom>
            <a:solidFill>
              <a:srgbClr val="616266"/>
            </a:solidFill>
          </p:spPr>
          <p:txBody>
            <a:bodyPr wrap="square" lIns="0" tIns="0" rIns="0" bIns="0" rtlCol="0"/>
            <a:lstStyle/>
            <a:p>
              <a:endParaRPr lang="fr-FR" noProof="0" dirty="0"/>
            </a:p>
          </p:txBody>
        </p:sp>
        <p:sp>
          <p:nvSpPr>
            <p:cNvPr id="8387" name="object 8387"/>
            <p:cNvSpPr/>
            <p:nvPr/>
          </p:nvSpPr>
          <p:spPr>
            <a:xfrm>
              <a:off x="9534714" y="5449652"/>
              <a:ext cx="3810" cy="508000"/>
            </a:xfrm>
            <a:custGeom>
              <a:avLst/>
              <a:gdLst/>
              <a:ahLst/>
              <a:cxnLst/>
              <a:rect l="l" t="t" r="r" b="b"/>
              <a:pathLst>
                <a:path w="3809" h="508000">
                  <a:moveTo>
                    <a:pt x="3602" y="449949"/>
                  </a:moveTo>
                  <a:lnTo>
                    <a:pt x="3602" y="503415"/>
                  </a:lnTo>
                </a:path>
                <a:path w="3809" h="508000">
                  <a:moveTo>
                    <a:pt x="0" y="507378"/>
                  </a:moveTo>
                  <a:lnTo>
                    <a:pt x="0" y="449949"/>
                  </a:lnTo>
                </a:path>
                <a:path w="3809" h="508000">
                  <a:moveTo>
                    <a:pt x="3602" y="1208"/>
                  </a:moveTo>
                  <a:lnTo>
                    <a:pt x="3602" y="319139"/>
                  </a:lnTo>
                </a:path>
                <a:path w="3809" h="508000">
                  <a:moveTo>
                    <a:pt x="0" y="319139"/>
                  </a:moveTo>
                  <a:lnTo>
                    <a:pt x="0" y="0"/>
                  </a:lnTo>
                </a:path>
                <a:path w="3809" h="508000">
                  <a:moveTo>
                    <a:pt x="3602" y="319139"/>
                  </a:moveTo>
                  <a:lnTo>
                    <a:pt x="3602" y="449949"/>
                  </a:lnTo>
                </a:path>
                <a:path w="3809" h="508000">
                  <a:moveTo>
                    <a:pt x="0" y="449949"/>
                  </a:moveTo>
                  <a:lnTo>
                    <a:pt x="0" y="319139"/>
                  </a:lnTo>
                </a:path>
              </a:pathLst>
            </a:custGeom>
            <a:ln w="3175">
              <a:solidFill>
                <a:srgbClr val="616266"/>
              </a:solidFill>
            </a:ln>
          </p:spPr>
          <p:txBody>
            <a:bodyPr wrap="square" lIns="0" tIns="0" rIns="0" bIns="0" rtlCol="0"/>
            <a:lstStyle/>
            <a:p>
              <a:endParaRPr lang="fr-FR" noProof="0" dirty="0"/>
            </a:p>
          </p:txBody>
        </p:sp>
        <p:sp>
          <p:nvSpPr>
            <p:cNvPr id="8388" name="object 8388"/>
            <p:cNvSpPr/>
            <p:nvPr/>
          </p:nvSpPr>
          <p:spPr>
            <a:xfrm>
              <a:off x="9538316" y="5451423"/>
              <a:ext cx="1905" cy="501650"/>
            </a:xfrm>
            <a:custGeom>
              <a:avLst/>
              <a:gdLst/>
              <a:ahLst/>
              <a:cxnLst/>
              <a:rect l="l" t="t" r="r" b="b"/>
              <a:pathLst>
                <a:path w="1904" h="501650">
                  <a:moveTo>
                    <a:pt x="1681" y="0"/>
                  </a:moveTo>
                  <a:lnTo>
                    <a:pt x="0" y="0"/>
                  </a:lnTo>
                  <a:lnTo>
                    <a:pt x="0" y="501643"/>
                  </a:lnTo>
                  <a:lnTo>
                    <a:pt x="1681" y="499794"/>
                  </a:lnTo>
                  <a:lnTo>
                    <a:pt x="1681" y="0"/>
                  </a:lnTo>
                  <a:close/>
                </a:path>
              </a:pathLst>
            </a:custGeom>
            <a:solidFill>
              <a:srgbClr val="616266"/>
            </a:solidFill>
          </p:spPr>
          <p:txBody>
            <a:bodyPr wrap="square" lIns="0" tIns="0" rIns="0" bIns="0" rtlCol="0"/>
            <a:lstStyle/>
            <a:p>
              <a:endParaRPr lang="fr-FR" noProof="0" dirty="0"/>
            </a:p>
          </p:txBody>
        </p:sp>
        <p:sp>
          <p:nvSpPr>
            <p:cNvPr id="8389" name="object 8389"/>
            <p:cNvSpPr/>
            <p:nvPr/>
          </p:nvSpPr>
          <p:spPr>
            <a:xfrm>
              <a:off x="9538316" y="5450860"/>
              <a:ext cx="1905" cy="502284"/>
            </a:xfrm>
            <a:custGeom>
              <a:avLst/>
              <a:gdLst/>
              <a:ahLst/>
              <a:cxnLst/>
              <a:rect l="l" t="t" r="r" b="b"/>
              <a:pathLst>
                <a:path w="1904" h="502285">
                  <a:moveTo>
                    <a:pt x="1681" y="448741"/>
                  </a:moveTo>
                  <a:lnTo>
                    <a:pt x="1681" y="500357"/>
                  </a:lnTo>
                </a:path>
                <a:path w="1904" h="502285">
                  <a:moveTo>
                    <a:pt x="0" y="502207"/>
                  </a:moveTo>
                  <a:lnTo>
                    <a:pt x="0" y="448741"/>
                  </a:lnTo>
                </a:path>
                <a:path w="1904" h="502285">
                  <a:moveTo>
                    <a:pt x="1681" y="563"/>
                  </a:moveTo>
                  <a:lnTo>
                    <a:pt x="1681" y="317931"/>
                  </a:lnTo>
                </a:path>
                <a:path w="1904" h="502285">
                  <a:moveTo>
                    <a:pt x="0" y="317931"/>
                  </a:moveTo>
                  <a:lnTo>
                    <a:pt x="0" y="0"/>
                  </a:lnTo>
                </a:path>
                <a:path w="1904" h="502285">
                  <a:moveTo>
                    <a:pt x="1681" y="317931"/>
                  </a:moveTo>
                  <a:lnTo>
                    <a:pt x="1681" y="448741"/>
                  </a:lnTo>
                </a:path>
                <a:path w="1904" h="502285">
                  <a:moveTo>
                    <a:pt x="0" y="448741"/>
                  </a:moveTo>
                  <a:lnTo>
                    <a:pt x="0" y="317931"/>
                  </a:lnTo>
                </a:path>
              </a:pathLst>
            </a:custGeom>
            <a:ln w="3175">
              <a:solidFill>
                <a:srgbClr val="616266"/>
              </a:solidFill>
            </a:ln>
          </p:spPr>
          <p:txBody>
            <a:bodyPr wrap="square" lIns="0" tIns="0" rIns="0" bIns="0" rtlCol="0"/>
            <a:lstStyle/>
            <a:p>
              <a:endParaRPr lang="fr-FR" noProof="0" dirty="0"/>
            </a:p>
          </p:txBody>
        </p:sp>
        <p:sp>
          <p:nvSpPr>
            <p:cNvPr id="8390" name="object 8390"/>
            <p:cNvSpPr/>
            <p:nvPr/>
          </p:nvSpPr>
          <p:spPr>
            <a:xfrm>
              <a:off x="9539999" y="5451423"/>
              <a:ext cx="3810" cy="500380"/>
            </a:xfrm>
            <a:custGeom>
              <a:avLst/>
              <a:gdLst/>
              <a:ahLst/>
              <a:cxnLst/>
              <a:rect l="l" t="t" r="r" b="b"/>
              <a:pathLst>
                <a:path w="3809" h="500379">
                  <a:moveTo>
                    <a:pt x="0" y="0"/>
                  </a:moveTo>
                  <a:lnTo>
                    <a:pt x="0" y="499794"/>
                  </a:lnTo>
                  <a:lnTo>
                    <a:pt x="3602" y="495831"/>
                  </a:lnTo>
                  <a:lnTo>
                    <a:pt x="3602" y="1208"/>
                  </a:lnTo>
                  <a:lnTo>
                    <a:pt x="0" y="0"/>
                  </a:lnTo>
                  <a:close/>
                </a:path>
              </a:pathLst>
            </a:custGeom>
            <a:solidFill>
              <a:srgbClr val="616266"/>
            </a:solidFill>
          </p:spPr>
          <p:txBody>
            <a:bodyPr wrap="square" lIns="0" tIns="0" rIns="0" bIns="0" rtlCol="0"/>
            <a:lstStyle/>
            <a:p>
              <a:endParaRPr lang="fr-FR" noProof="0" dirty="0"/>
            </a:p>
          </p:txBody>
        </p:sp>
        <p:sp>
          <p:nvSpPr>
            <p:cNvPr id="8391" name="object 8391"/>
            <p:cNvSpPr/>
            <p:nvPr/>
          </p:nvSpPr>
          <p:spPr>
            <a:xfrm>
              <a:off x="9539998" y="5451423"/>
              <a:ext cx="3810" cy="500380"/>
            </a:xfrm>
            <a:custGeom>
              <a:avLst/>
              <a:gdLst/>
              <a:ahLst/>
              <a:cxnLst/>
              <a:rect l="l" t="t" r="r" b="b"/>
              <a:pathLst>
                <a:path w="3809" h="500379">
                  <a:moveTo>
                    <a:pt x="3602" y="448178"/>
                  </a:moveTo>
                  <a:lnTo>
                    <a:pt x="3602" y="495831"/>
                  </a:lnTo>
                </a:path>
                <a:path w="3809" h="500379">
                  <a:moveTo>
                    <a:pt x="0" y="499794"/>
                  </a:moveTo>
                  <a:lnTo>
                    <a:pt x="0" y="448178"/>
                  </a:lnTo>
                </a:path>
                <a:path w="3809" h="500379">
                  <a:moveTo>
                    <a:pt x="3602" y="1208"/>
                  </a:moveTo>
                  <a:lnTo>
                    <a:pt x="3602" y="317368"/>
                  </a:lnTo>
                </a:path>
                <a:path w="3809" h="500379">
                  <a:moveTo>
                    <a:pt x="0" y="317368"/>
                  </a:moveTo>
                  <a:lnTo>
                    <a:pt x="0" y="0"/>
                  </a:lnTo>
                </a:path>
                <a:path w="3809" h="500379">
                  <a:moveTo>
                    <a:pt x="3602" y="317368"/>
                  </a:moveTo>
                  <a:lnTo>
                    <a:pt x="3602" y="448178"/>
                  </a:lnTo>
                </a:path>
                <a:path w="3809" h="500379">
                  <a:moveTo>
                    <a:pt x="0" y="448178"/>
                  </a:moveTo>
                  <a:lnTo>
                    <a:pt x="0" y="317368"/>
                  </a:lnTo>
                </a:path>
              </a:pathLst>
            </a:custGeom>
            <a:ln w="3175">
              <a:solidFill>
                <a:srgbClr val="616266"/>
              </a:solidFill>
            </a:ln>
          </p:spPr>
          <p:txBody>
            <a:bodyPr wrap="square" lIns="0" tIns="0" rIns="0" bIns="0" rtlCol="0"/>
            <a:lstStyle/>
            <a:p>
              <a:endParaRPr lang="fr-FR" noProof="0" dirty="0"/>
            </a:p>
          </p:txBody>
        </p:sp>
        <p:sp>
          <p:nvSpPr>
            <p:cNvPr id="8392" name="object 8392"/>
            <p:cNvSpPr/>
            <p:nvPr/>
          </p:nvSpPr>
          <p:spPr>
            <a:xfrm>
              <a:off x="9543601" y="5452631"/>
              <a:ext cx="3810" cy="494665"/>
            </a:xfrm>
            <a:custGeom>
              <a:avLst/>
              <a:gdLst/>
              <a:ahLst/>
              <a:cxnLst/>
              <a:rect l="l" t="t" r="r" b="b"/>
              <a:pathLst>
                <a:path w="3809" h="494664">
                  <a:moveTo>
                    <a:pt x="0" y="0"/>
                  </a:moveTo>
                  <a:lnTo>
                    <a:pt x="0" y="494623"/>
                  </a:lnTo>
                  <a:lnTo>
                    <a:pt x="3602" y="490660"/>
                  </a:lnTo>
                  <a:lnTo>
                    <a:pt x="3602" y="1208"/>
                  </a:lnTo>
                  <a:lnTo>
                    <a:pt x="0" y="0"/>
                  </a:lnTo>
                  <a:close/>
                </a:path>
              </a:pathLst>
            </a:custGeom>
            <a:solidFill>
              <a:srgbClr val="606266"/>
            </a:solidFill>
          </p:spPr>
          <p:txBody>
            <a:bodyPr wrap="square" lIns="0" tIns="0" rIns="0" bIns="0" rtlCol="0"/>
            <a:lstStyle/>
            <a:p>
              <a:endParaRPr lang="fr-FR" noProof="0" dirty="0"/>
            </a:p>
          </p:txBody>
        </p:sp>
        <p:sp>
          <p:nvSpPr>
            <p:cNvPr id="8393" name="object 8393"/>
            <p:cNvSpPr/>
            <p:nvPr/>
          </p:nvSpPr>
          <p:spPr>
            <a:xfrm>
              <a:off x="9543601" y="5452631"/>
              <a:ext cx="3810" cy="494665"/>
            </a:xfrm>
            <a:custGeom>
              <a:avLst/>
              <a:gdLst/>
              <a:ahLst/>
              <a:cxnLst/>
              <a:rect l="l" t="t" r="r" b="b"/>
              <a:pathLst>
                <a:path w="3809" h="494664">
                  <a:moveTo>
                    <a:pt x="3602" y="446970"/>
                  </a:moveTo>
                  <a:lnTo>
                    <a:pt x="3602" y="490660"/>
                  </a:lnTo>
                </a:path>
                <a:path w="3809" h="494664">
                  <a:moveTo>
                    <a:pt x="0" y="494623"/>
                  </a:moveTo>
                  <a:lnTo>
                    <a:pt x="0" y="446970"/>
                  </a:lnTo>
                </a:path>
                <a:path w="3809" h="494664">
                  <a:moveTo>
                    <a:pt x="3602" y="1208"/>
                  </a:moveTo>
                  <a:lnTo>
                    <a:pt x="3602" y="316160"/>
                  </a:lnTo>
                </a:path>
                <a:path w="3809" h="494664">
                  <a:moveTo>
                    <a:pt x="0" y="316160"/>
                  </a:moveTo>
                  <a:lnTo>
                    <a:pt x="0" y="0"/>
                  </a:lnTo>
                </a:path>
                <a:path w="3809" h="494664">
                  <a:moveTo>
                    <a:pt x="3602" y="316160"/>
                  </a:moveTo>
                  <a:lnTo>
                    <a:pt x="3602" y="446970"/>
                  </a:lnTo>
                </a:path>
                <a:path w="3809" h="494664">
                  <a:moveTo>
                    <a:pt x="0" y="446970"/>
                  </a:moveTo>
                  <a:lnTo>
                    <a:pt x="0" y="316160"/>
                  </a:lnTo>
                </a:path>
              </a:pathLst>
            </a:custGeom>
            <a:ln w="3175">
              <a:solidFill>
                <a:srgbClr val="606266"/>
              </a:solidFill>
            </a:ln>
          </p:spPr>
          <p:txBody>
            <a:bodyPr wrap="square" lIns="0" tIns="0" rIns="0" bIns="0" rtlCol="0"/>
            <a:lstStyle/>
            <a:p>
              <a:endParaRPr lang="fr-FR" noProof="0" dirty="0"/>
            </a:p>
          </p:txBody>
        </p:sp>
        <p:sp>
          <p:nvSpPr>
            <p:cNvPr id="8394" name="object 8394"/>
            <p:cNvSpPr/>
            <p:nvPr/>
          </p:nvSpPr>
          <p:spPr>
            <a:xfrm>
              <a:off x="9547204" y="5453839"/>
              <a:ext cx="3810" cy="489584"/>
            </a:xfrm>
            <a:custGeom>
              <a:avLst/>
              <a:gdLst/>
              <a:ahLst/>
              <a:cxnLst/>
              <a:rect l="l" t="t" r="r" b="b"/>
              <a:pathLst>
                <a:path w="3809" h="489585">
                  <a:moveTo>
                    <a:pt x="0" y="0"/>
                  </a:moveTo>
                  <a:lnTo>
                    <a:pt x="0" y="489452"/>
                  </a:lnTo>
                  <a:lnTo>
                    <a:pt x="3602" y="485489"/>
                  </a:lnTo>
                  <a:lnTo>
                    <a:pt x="3602" y="1208"/>
                  </a:lnTo>
                  <a:lnTo>
                    <a:pt x="0" y="0"/>
                  </a:lnTo>
                  <a:close/>
                </a:path>
              </a:pathLst>
            </a:custGeom>
            <a:solidFill>
              <a:srgbClr val="606266"/>
            </a:solidFill>
          </p:spPr>
          <p:txBody>
            <a:bodyPr wrap="square" lIns="0" tIns="0" rIns="0" bIns="0" rtlCol="0"/>
            <a:lstStyle/>
            <a:p>
              <a:endParaRPr lang="fr-FR" noProof="0" dirty="0"/>
            </a:p>
          </p:txBody>
        </p:sp>
        <p:sp>
          <p:nvSpPr>
            <p:cNvPr id="8395" name="object 8395"/>
            <p:cNvSpPr/>
            <p:nvPr/>
          </p:nvSpPr>
          <p:spPr>
            <a:xfrm>
              <a:off x="9547204" y="5453839"/>
              <a:ext cx="3810" cy="489584"/>
            </a:xfrm>
            <a:custGeom>
              <a:avLst/>
              <a:gdLst/>
              <a:ahLst/>
              <a:cxnLst/>
              <a:rect l="l" t="t" r="r" b="b"/>
              <a:pathLst>
                <a:path w="3809" h="489585">
                  <a:moveTo>
                    <a:pt x="3602" y="445761"/>
                  </a:moveTo>
                  <a:lnTo>
                    <a:pt x="3602" y="485489"/>
                  </a:lnTo>
                </a:path>
                <a:path w="3809" h="489585">
                  <a:moveTo>
                    <a:pt x="0" y="489452"/>
                  </a:moveTo>
                  <a:lnTo>
                    <a:pt x="0" y="445761"/>
                  </a:lnTo>
                </a:path>
                <a:path w="3809" h="489585">
                  <a:moveTo>
                    <a:pt x="3602" y="1208"/>
                  </a:moveTo>
                  <a:lnTo>
                    <a:pt x="3602" y="314951"/>
                  </a:lnTo>
                </a:path>
                <a:path w="3809" h="489585">
                  <a:moveTo>
                    <a:pt x="0" y="314951"/>
                  </a:moveTo>
                  <a:lnTo>
                    <a:pt x="0" y="0"/>
                  </a:lnTo>
                </a:path>
                <a:path w="3809" h="489585">
                  <a:moveTo>
                    <a:pt x="3602" y="314951"/>
                  </a:moveTo>
                  <a:lnTo>
                    <a:pt x="3602" y="445761"/>
                  </a:lnTo>
                </a:path>
                <a:path w="3809" h="489585">
                  <a:moveTo>
                    <a:pt x="0" y="445761"/>
                  </a:moveTo>
                  <a:lnTo>
                    <a:pt x="0" y="314951"/>
                  </a:lnTo>
                </a:path>
              </a:pathLst>
            </a:custGeom>
            <a:ln w="3175">
              <a:solidFill>
                <a:srgbClr val="606266"/>
              </a:solidFill>
            </a:ln>
          </p:spPr>
          <p:txBody>
            <a:bodyPr wrap="square" lIns="0" tIns="0" rIns="0" bIns="0" rtlCol="0"/>
            <a:lstStyle/>
            <a:p>
              <a:endParaRPr lang="fr-FR" noProof="0" dirty="0"/>
            </a:p>
          </p:txBody>
        </p:sp>
        <p:sp>
          <p:nvSpPr>
            <p:cNvPr id="8396" name="object 8396"/>
            <p:cNvSpPr/>
            <p:nvPr/>
          </p:nvSpPr>
          <p:spPr>
            <a:xfrm>
              <a:off x="9550807" y="5455692"/>
              <a:ext cx="2540" cy="483870"/>
            </a:xfrm>
            <a:custGeom>
              <a:avLst/>
              <a:gdLst/>
              <a:ahLst/>
              <a:cxnLst/>
              <a:rect l="l" t="t" r="r" b="b"/>
              <a:pathLst>
                <a:path w="2540" h="483870">
                  <a:moveTo>
                    <a:pt x="1921" y="0"/>
                  </a:moveTo>
                  <a:lnTo>
                    <a:pt x="0" y="0"/>
                  </a:lnTo>
                  <a:lnTo>
                    <a:pt x="0" y="483636"/>
                  </a:lnTo>
                  <a:lnTo>
                    <a:pt x="1921" y="481523"/>
                  </a:lnTo>
                  <a:lnTo>
                    <a:pt x="1921" y="0"/>
                  </a:lnTo>
                  <a:close/>
                </a:path>
              </a:pathLst>
            </a:custGeom>
            <a:solidFill>
              <a:srgbClr val="606266"/>
            </a:solidFill>
          </p:spPr>
          <p:txBody>
            <a:bodyPr wrap="square" lIns="0" tIns="0" rIns="0" bIns="0" rtlCol="0"/>
            <a:lstStyle/>
            <a:p>
              <a:endParaRPr lang="fr-FR" noProof="0" dirty="0"/>
            </a:p>
          </p:txBody>
        </p:sp>
        <p:sp>
          <p:nvSpPr>
            <p:cNvPr id="8397" name="object 8397"/>
            <p:cNvSpPr/>
            <p:nvPr/>
          </p:nvSpPr>
          <p:spPr>
            <a:xfrm>
              <a:off x="9550806" y="5455048"/>
              <a:ext cx="2540" cy="484505"/>
            </a:xfrm>
            <a:custGeom>
              <a:avLst/>
              <a:gdLst/>
              <a:ahLst/>
              <a:cxnLst/>
              <a:rect l="l" t="t" r="r" b="b"/>
              <a:pathLst>
                <a:path w="2540" h="484504">
                  <a:moveTo>
                    <a:pt x="1921" y="444553"/>
                  </a:moveTo>
                  <a:lnTo>
                    <a:pt x="1921" y="482167"/>
                  </a:lnTo>
                </a:path>
                <a:path w="2540" h="484504">
                  <a:moveTo>
                    <a:pt x="0" y="484281"/>
                  </a:moveTo>
                  <a:lnTo>
                    <a:pt x="0" y="444553"/>
                  </a:lnTo>
                </a:path>
                <a:path w="2540" h="484504">
                  <a:moveTo>
                    <a:pt x="1921" y="644"/>
                  </a:moveTo>
                  <a:lnTo>
                    <a:pt x="1921" y="313743"/>
                  </a:lnTo>
                </a:path>
                <a:path w="2540" h="484504">
                  <a:moveTo>
                    <a:pt x="0" y="313743"/>
                  </a:moveTo>
                  <a:lnTo>
                    <a:pt x="0" y="0"/>
                  </a:lnTo>
                </a:path>
                <a:path w="2540" h="484504">
                  <a:moveTo>
                    <a:pt x="1921" y="313743"/>
                  </a:moveTo>
                  <a:lnTo>
                    <a:pt x="1921" y="444553"/>
                  </a:lnTo>
                </a:path>
                <a:path w="2540" h="484504">
                  <a:moveTo>
                    <a:pt x="0" y="444553"/>
                  </a:moveTo>
                  <a:lnTo>
                    <a:pt x="0" y="313743"/>
                  </a:lnTo>
                </a:path>
              </a:pathLst>
            </a:custGeom>
            <a:ln w="3175">
              <a:solidFill>
                <a:srgbClr val="606266"/>
              </a:solidFill>
            </a:ln>
          </p:spPr>
          <p:txBody>
            <a:bodyPr wrap="square" lIns="0" tIns="0" rIns="0" bIns="0" rtlCol="0"/>
            <a:lstStyle/>
            <a:p>
              <a:endParaRPr lang="fr-FR" noProof="0" dirty="0"/>
            </a:p>
          </p:txBody>
        </p:sp>
        <p:sp>
          <p:nvSpPr>
            <p:cNvPr id="8398" name="object 8398"/>
            <p:cNvSpPr/>
            <p:nvPr/>
          </p:nvSpPr>
          <p:spPr>
            <a:xfrm>
              <a:off x="9552724" y="5456262"/>
              <a:ext cx="3810" cy="481330"/>
            </a:xfrm>
            <a:custGeom>
              <a:avLst/>
              <a:gdLst/>
              <a:ahLst/>
              <a:cxnLst/>
              <a:rect l="l" t="t" r="r" b="b"/>
              <a:pathLst>
                <a:path w="3809" h="481329">
                  <a:moveTo>
                    <a:pt x="3606" y="1143"/>
                  </a:moveTo>
                  <a:lnTo>
                    <a:pt x="2870" y="1143"/>
                  </a:lnTo>
                  <a:lnTo>
                    <a:pt x="2870" y="0"/>
                  </a:lnTo>
                  <a:lnTo>
                    <a:pt x="0" y="0"/>
                  </a:lnTo>
                  <a:lnTo>
                    <a:pt x="0" y="1143"/>
                  </a:lnTo>
                  <a:lnTo>
                    <a:pt x="0" y="477558"/>
                  </a:lnTo>
                  <a:lnTo>
                    <a:pt x="0" y="480987"/>
                  </a:lnTo>
                  <a:lnTo>
                    <a:pt x="1536" y="480987"/>
                  </a:lnTo>
                  <a:lnTo>
                    <a:pt x="1536" y="477558"/>
                  </a:lnTo>
                  <a:lnTo>
                    <a:pt x="3606" y="477558"/>
                  </a:lnTo>
                  <a:lnTo>
                    <a:pt x="3606" y="1143"/>
                  </a:lnTo>
                  <a:close/>
                </a:path>
              </a:pathLst>
            </a:custGeom>
            <a:solidFill>
              <a:srgbClr val="606266"/>
            </a:solidFill>
          </p:spPr>
          <p:txBody>
            <a:bodyPr wrap="square" lIns="0" tIns="0" rIns="0" bIns="0" rtlCol="0"/>
            <a:lstStyle/>
            <a:p>
              <a:endParaRPr lang="fr-FR" noProof="0" dirty="0"/>
            </a:p>
          </p:txBody>
        </p:sp>
        <p:sp>
          <p:nvSpPr>
            <p:cNvPr id="8399" name="object 8399"/>
            <p:cNvSpPr/>
            <p:nvPr/>
          </p:nvSpPr>
          <p:spPr>
            <a:xfrm>
              <a:off x="9552728" y="5455692"/>
              <a:ext cx="3810" cy="481965"/>
            </a:xfrm>
            <a:custGeom>
              <a:avLst/>
              <a:gdLst/>
              <a:ahLst/>
              <a:cxnLst/>
              <a:rect l="l" t="t" r="r" b="b"/>
              <a:pathLst>
                <a:path w="3809" h="481964">
                  <a:moveTo>
                    <a:pt x="3602" y="443909"/>
                  </a:moveTo>
                  <a:lnTo>
                    <a:pt x="3602" y="477560"/>
                  </a:lnTo>
                </a:path>
                <a:path w="3809" h="481964">
                  <a:moveTo>
                    <a:pt x="0" y="481523"/>
                  </a:moveTo>
                  <a:lnTo>
                    <a:pt x="0" y="443909"/>
                  </a:lnTo>
                </a:path>
                <a:path w="3809" h="481964">
                  <a:moveTo>
                    <a:pt x="3602" y="1529"/>
                  </a:moveTo>
                  <a:lnTo>
                    <a:pt x="3602" y="313099"/>
                  </a:lnTo>
                </a:path>
                <a:path w="3809" h="481964">
                  <a:moveTo>
                    <a:pt x="0" y="313099"/>
                  </a:moveTo>
                  <a:lnTo>
                    <a:pt x="0" y="0"/>
                  </a:lnTo>
                </a:path>
                <a:path w="3809" h="481964">
                  <a:moveTo>
                    <a:pt x="3602" y="313099"/>
                  </a:moveTo>
                  <a:lnTo>
                    <a:pt x="3602" y="443909"/>
                  </a:lnTo>
                </a:path>
                <a:path w="3809" h="481964">
                  <a:moveTo>
                    <a:pt x="0" y="443909"/>
                  </a:moveTo>
                  <a:lnTo>
                    <a:pt x="0" y="313099"/>
                  </a:lnTo>
                </a:path>
              </a:pathLst>
            </a:custGeom>
            <a:ln w="3175">
              <a:solidFill>
                <a:srgbClr val="606266"/>
              </a:solidFill>
            </a:ln>
          </p:spPr>
          <p:txBody>
            <a:bodyPr wrap="square" lIns="0" tIns="0" rIns="0" bIns="0" rtlCol="0"/>
            <a:lstStyle/>
            <a:p>
              <a:endParaRPr lang="fr-FR" noProof="0" dirty="0"/>
            </a:p>
          </p:txBody>
        </p:sp>
        <p:sp>
          <p:nvSpPr>
            <p:cNvPr id="8400" name="object 8400"/>
            <p:cNvSpPr/>
            <p:nvPr/>
          </p:nvSpPr>
          <p:spPr>
            <a:xfrm>
              <a:off x="9556332" y="5457222"/>
              <a:ext cx="3810" cy="476250"/>
            </a:xfrm>
            <a:custGeom>
              <a:avLst/>
              <a:gdLst/>
              <a:ahLst/>
              <a:cxnLst/>
              <a:rect l="l" t="t" r="r" b="b"/>
              <a:pathLst>
                <a:path w="3809" h="476250">
                  <a:moveTo>
                    <a:pt x="0" y="0"/>
                  </a:moveTo>
                  <a:lnTo>
                    <a:pt x="0" y="476030"/>
                  </a:lnTo>
                  <a:lnTo>
                    <a:pt x="3602" y="472067"/>
                  </a:lnTo>
                  <a:lnTo>
                    <a:pt x="3602" y="1943"/>
                  </a:lnTo>
                  <a:lnTo>
                    <a:pt x="0" y="0"/>
                  </a:lnTo>
                  <a:close/>
                </a:path>
              </a:pathLst>
            </a:custGeom>
            <a:solidFill>
              <a:srgbClr val="606264"/>
            </a:solidFill>
          </p:spPr>
          <p:txBody>
            <a:bodyPr wrap="square" lIns="0" tIns="0" rIns="0" bIns="0" rtlCol="0"/>
            <a:lstStyle/>
            <a:p>
              <a:endParaRPr lang="fr-FR" noProof="0" dirty="0"/>
            </a:p>
          </p:txBody>
        </p:sp>
        <p:sp>
          <p:nvSpPr>
            <p:cNvPr id="8401" name="object 8401"/>
            <p:cNvSpPr/>
            <p:nvPr/>
          </p:nvSpPr>
          <p:spPr>
            <a:xfrm>
              <a:off x="9556331" y="5457222"/>
              <a:ext cx="3810" cy="476250"/>
            </a:xfrm>
            <a:custGeom>
              <a:avLst/>
              <a:gdLst/>
              <a:ahLst/>
              <a:cxnLst/>
              <a:rect l="l" t="t" r="r" b="b"/>
              <a:pathLst>
                <a:path w="3809" h="476250">
                  <a:moveTo>
                    <a:pt x="3602" y="442379"/>
                  </a:moveTo>
                  <a:lnTo>
                    <a:pt x="3602" y="472067"/>
                  </a:lnTo>
                </a:path>
                <a:path w="3809" h="476250">
                  <a:moveTo>
                    <a:pt x="0" y="476030"/>
                  </a:moveTo>
                  <a:lnTo>
                    <a:pt x="0" y="442379"/>
                  </a:lnTo>
                </a:path>
                <a:path w="3809" h="476250">
                  <a:moveTo>
                    <a:pt x="3602" y="1943"/>
                  </a:moveTo>
                  <a:lnTo>
                    <a:pt x="3602" y="311569"/>
                  </a:lnTo>
                </a:path>
                <a:path w="3809" h="476250">
                  <a:moveTo>
                    <a:pt x="0" y="311569"/>
                  </a:moveTo>
                  <a:lnTo>
                    <a:pt x="0" y="0"/>
                  </a:lnTo>
                </a:path>
                <a:path w="3809" h="476250">
                  <a:moveTo>
                    <a:pt x="3602" y="311569"/>
                  </a:moveTo>
                  <a:lnTo>
                    <a:pt x="3602" y="442379"/>
                  </a:lnTo>
                </a:path>
                <a:path w="3809" h="476250">
                  <a:moveTo>
                    <a:pt x="0" y="442379"/>
                  </a:moveTo>
                  <a:lnTo>
                    <a:pt x="0" y="311569"/>
                  </a:lnTo>
                </a:path>
              </a:pathLst>
            </a:custGeom>
            <a:ln w="3175">
              <a:solidFill>
                <a:srgbClr val="606264"/>
              </a:solidFill>
            </a:ln>
          </p:spPr>
          <p:txBody>
            <a:bodyPr wrap="square" lIns="0" tIns="0" rIns="0" bIns="0" rtlCol="0"/>
            <a:lstStyle/>
            <a:p>
              <a:endParaRPr lang="fr-FR" noProof="0" dirty="0"/>
            </a:p>
          </p:txBody>
        </p:sp>
        <p:sp>
          <p:nvSpPr>
            <p:cNvPr id="8402" name="object 8402"/>
            <p:cNvSpPr/>
            <p:nvPr/>
          </p:nvSpPr>
          <p:spPr>
            <a:xfrm>
              <a:off x="9559935" y="5460072"/>
              <a:ext cx="1905" cy="469265"/>
            </a:xfrm>
            <a:custGeom>
              <a:avLst/>
              <a:gdLst/>
              <a:ahLst/>
              <a:cxnLst/>
              <a:rect l="l" t="t" r="r" b="b"/>
              <a:pathLst>
                <a:path w="1904" h="469264">
                  <a:moveTo>
                    <a:pt x="1681" y="0"/>
                  </a:moveTo>
                  <a:lnTo>
                    <a:pt x="0" y="0"/>
                  </a:lnTo>
                  <a:lnTo>
                    <a:pt x="0" y="469217"/>
                  </a:lnTo>
                  <a:lnTo>
                    <a:pt x="1681" y="467368"/>
                  </a:lnTo>
                  <a:lnTo>
                    <a:pt x="1681" y="0"/>
                  </a:lnTo>
                  <a:close/>
                </a:path>
              </a:pathLst>
            </a:custGeom>
            <a:solidFill>
              <a:srgbClr val="606264"/>
            </a:solidFill>
          </p:spPr>
          <p:txBody>
            <a:bodyPr wrap="square" lIns="0" tIns="0" rIns="0" bIns="0" rtlCol="0"/>
            <a:lstStyle/>
            <a:p>
              <a:endParaRPr lang="fr-FR" noProof="0" dirty="0"/>
            </a:p>
          </p:txBody>
        </p:sp>
        <p:sp>
          <p:nvSpPr>
            <p:cNvPr id="8403" name="object 8403"/>
            <p:cNvSpPr/>
            <p:nvPr/>
          </p:nvSpPr>
          <p:spPr>
            <a:xfrm>
              <a:off x="9559934" y="5459165"/>
              <a:ext cx="1905" cy="470534"/>
            </a:xfrm>
            <a:custGeom>
              <a:avLst/>
              <a:gdLst/>
              <a:ahLst/>
              <a:cxnLst/>
              <a:rect l="l" t="t" r="r" b="b"/>
              <a:pathLst>
                <a:path w="1904" h="470535">
                  <a:moveTo>
                    <a:pt x="1681" y="440436"/>
                  </a:moveTo>
                  <a:lnTo>
                    <a:pt x="1681" y="468275"/>
                  </a:lnTo>
                </a:path>
                <a:path w="1904" h="470535">
                  <a:moveTo>
                    <a:pt x="0" y="470124"/>
                  </a:moveTo>
                  <a:lnTo>
                    <a:pt x="0" y="440436"/>
                  </a:lnTo>
                </a:path>
                <a:path w="1904" h="470535">
                  <a:moveTo>
                    <a:pt x="1681" y="906"/>
                  </a:moveTo>
                  <a:lnTo>
                    <a:pt x="1681" y="309626"/>
                  </a:lnTo>
                </a:path>
                <a:path w="1904" h="470535">
                  <a:moveTo>
                    <a:pt x="0" y="309626"/>
                  </a:moveTo>
                  <a:lnTo>
                    <a:pt x="0" y="0"/>
                  </a:lnTo>
                </a:path>
                <a:path w="1904" h="470535">
                  <a:moveTo>
                    <a:pt x="1681" y="309626"/>
                  </a:moveTo>
                  <a:lnTo>
                    <a:pt x="1681" y="440436"/>
                  </a:lnTo>
                </a:path>
                <a:path w="1904" h="470535">
                  <a:moveTo>
                    <a:pt x="0" y="440436"/>
                  </a:moveTo>
                  <a:lnTo>
                    <a:pt x="0" y="309626"/>
                  </a:lnTo>
                </a:path>
              </a:pathLst>
            </a:custGeom>
            <a:ln w="3175">
              <a:solidFill>
                <a:srgbClr val="606264"/>
              </a:solidFill>
            </a:ln>
          </p:spPr>
          <p:txBody>
            <a:bodyPr wrap="square" lIns="0" tIns="0" rIns="0" bIns="0" rtlCol="0"/>
            <a:lstStyle/>
            <a:p>
              <a:endParaRPr lang="fr-FR" noProof="0" dirty="0"/>
            </a:p>
          </p:txBody>
        </p:sp>
        <p:sp>
          <p:nvSpPr>
            <p:cNvPr id="8404" name="object 8404"/>
            <p:cNvSpPr/>
            <p:nvPr/>
          </p:nvSpPr>
          <p:spPr>
            <a:xfrm>
              <a:off x="9561614" y="5459704"/>
              <a:ext cx="3810" cy="467359"/>
            </a:xfrm>
            <a:custGeom>
              <a:avLst/>
              <a:gdLst/>
              <a:ahLst/>
              <a:cxnLst/>
              <a:rect l="l" t="t" r="r" b="b"/>
              <a:pathLst>
                <a:path w="3809" h="467360">
                  <a:moveTo>
                    <a:pt x="3594" y="2286"/>
                  </a:moveTo>
                  <a:lnTo>
                    <a:pt x="1409" y="2286"/>
                  </a:lnTo>
                  <a:lnTo>
                    <a:pt x="1409" y="0"/>
                  </a:lnTo>
                  <a:lnTo>
                    <a:pt x="0" y="0"/>
                  </a:lnTo>
                  <a:lnTo>
                    <a:pt x="0" y="2286"/>
                  </a:lnTo>
                  <a:lnTo>
                    <a:pt x="0" y="463804"/>
                  </a:lnTo>
                  <a:lnTo>
                    <a:pt x="0" y="464947"/>
                  </a:lnTo>
                  <a:lnTo>
                    <a:pt x="0" y="467245"/>
                  </a:lnTo>
                  <a:lnTo>
                    <a:pt x="1485" y="467245"/>
                  </a:lnTo>
                  <a:lnTo>
                    <a:pt x="1485" y="464947"/>
                  </a:lnTo>
                  <a:lnTo>
                    <a:pt x="2997" y="464947"/>
                  </a:lnTo>
                  <a:lnTo>
                    <a:pt x="2997" y="463804"/>
                  </a:lnTo>
                  <a:lnTo>
                    <a:pt x="3594" y="463804"/>
                  </a:lnTo>
                  <a:lnTo>
                    <a:pt x="3594" y="2286"/>
                  </a:lnTo>
                  <a:close/>
                </a:path>
              </a:pathLst>
            </a:custGeom>
            <a:solidFill>
              <a:srgbClr val="606264"/>
            </a:solidFill>
          </p:spPr>
          <p:txBody>
            <a:bodyPr wrap="square" lIns="0" tIns="0" rIns="0" bIns="0" rtlCol="0"/>
            <a:lstStyle/>
            <a:p>
              <a:endParaRPr lang="fr-FR" noProof="0" dirty="0"/>
            </a:p>
          </p:txBody>
        </p:sp>
        <p:sp>
          <p:nvSpPr>
            <p:cNvPr id="8405" name="object 8405"/>
            <p:cNvSpPr/>
            <p:nvPr/>
          </p:nvSpPr>
          <p:spPr>
            <a:xfrm>
              <a:off x="9561616" y="5460072"/>
              <a:ext cx="3810" cy="467995"/>
            </a:xfrm>
            <a:custGeom>
              <a:avLst/>
              <a:gdLst/>
              <a:ahLst/>
              <a:cxnLst/>
              <a:rect l="l" t="t" r="r" b="b"/>
              <a:pathLst>
                <a:path w="3809" h="467995">
                  <a:moveTo>
                    <a:pt x="3602" y="439529"/>
                  </a:moveTo>
                  <a:lnTo>
                    <a:pt x="3602" y="463286"/>
                  </a:lnTo>
                </a:path>
                <a:path w="3809" h="467995">
                  <a:moveTo>
                    <a:pt x="0" y="467368"/>
                  </a:moveTo>
                  <a:lnTo>
                    <a:pt x="0" y="439529"/>
                  </a:lnTo>
                </a:path>
                <a:path w="3809" h="467995">
                  <a:moveTo>
                    <a:pt x="3602" y="1943"/>
                  </a:moveTo>
                  <a:lnTo>
                    <a:pt x="3602" y="308719"/>
                  </a:lnTo>
                </a:path>
                <a:path w="3809" h="467995">
                  <a:moveTo>
                    <a:pt x="0" y="308719"/>
                  </a:moveTo>
                  <a:lnTo>
                    <a:pt x="0" y="0"/>
                  </a:lnTo>
                </a:path>
                <a:path w="3809" h="467995">
                  <a:moveTo>
                    <a:pt x="3602" y="308719"/>
                  </a:moveTo>
                  <a:lnTo>
                    <a:pt x="3602" y="439529"/>
                  </a:lnTo>
                </a:path>
                <a:path w="3809" h="467995">
                  <a:moveTo>
                    <a:pt x="0" y="439529"/>
                  </a:moveTo>
                  <a:lnTo>
                    <a:pt x="0" y="308719"/>
                  </a:lnTo>
                </a:path>
              </a:pathLst>
            </a:custGeom>
            <a:ln w="3175">
              <a:solidFill>
                <a:srgbClr val="606264"/>
              </a:solidFill>
            </a:ln>
          </p:spPr>
          <p:txBody>
            <a:bodyPr wrap="square" lIns="0" tIns="0" rIns="0" bIns="0" rtlCol="0"/>
            <a:lstStyle/>
            <a:p>
              <a:endParaRPr lang="fr-FR" noProof="0" dirty="0"/>
            </a:p>
          </p:txBody>
        </p:sp>
        <p:sp>
          <p:nvSpPr>
            <p:cNvPr id="8406" name="object 8406"/>
            <p:cNvSpPr/>
            <p:nvPr/>
          </p:nvSpPr>
          <p:spPr>
            <a:xfrm>
              <a:off x="9565219" y="5462015"/>
              <a:ext cx="3810" cy="461645"/>
            </a:xfrm>
            <a:custGeom>
              <a:avLst/>
              <a:gdLst/>
              <a:ahLst/>
              <a:cxnLst/>
              <a:rect l="l" t="t" r="r" b="b"/>
              <a:pathLst>
                <a:path w="3809" h="461645">
                  <a:moveTo>
                    <a:pt x="0" y="0"/>
                  </a:moveTo>
                  <a:lnTo>
                    <a:pt x="0" y="461343"/>
                  </a:lnTo>
                  <a:lnTo>
                    <a:pt x="3602" y="457071"/>
                  </a:lnTo>
                  <a:lnTo>
                    <a:pt x="3602" y="1943"/>
                  </a:lnTo>
                  <a:lnTo>
                    <a:pt x="0" y="0"/>
                  </a:lnTo>
                  <a:close/>
                </a:path>
              </a:pathLst>
            </a:custGeom>
            <a:solidFill>
              <a:srgbClr val="606264"/>
            </a:solidFill>
          </p:spPr>
          <p:txBody>
            <a:bodyPr wrap="square" lIns="0" tIns="0" rIns="0" bIns="0" rtlCol="0"/>
            <a:lstStyle/>
            <a:p>
              <a:endParaRPr lang="fr-FR" noProof="0" dirty="0"/>
            </a:p>
          </p:txBody>
        </p:sp>
        <p:sp>
          <p:nvSpPr>
            <p:cNvPr id="8407" name="object 8407"/>
            <p:cNvSpPr/>
            <p:nvPr/>
          </p:nvSpPr>
          <p:spPr>
            <a:xfrm>
              <a:off x="9565219" y="5462015"/>
              <a:ext cx="3810" cy="461645"/>
            </a:xfrm>
            <a:custGeom>
              <a:avLst/>
              <a:gdLst/>
              <a:ahLst/>
              <a:cxnLst/>
              <a:rect l="l" t="t" r="r" b="b"/>
              <a:pathLst>
                <a:path w="3809" h="461645">
                  <a:moveTo>
                    <a:pt x="3602" y="437586"/>
                  </a:moveTo>
                  <a:lnTo>
                    <a:pt x="3602" y="457071"/>
                  </a:lnTo>
                </a:path>
                <a:path w="3809" h="461645">
                  <a:moveTo>
                    <a:pt x="0" y="461343"/>
                  </a:moveTo>
                  <a:lnTo>
                    <a:pt x="0" y="437586"/>
                  </a:lnTo>
                </a:path>
                <a:path w="3809" h="461645">
                  <a:moveTo>
                    <a:pt x="3602" y="1943"/>
                  </a:moveTo>
                  <a:lnTo>
                    <a:pt x="3602" y="306776"/>
                  </a:lnTo>
                </a:path>
                <a:path w="3809" h="461645">
                  <a:moveTo>
                    <a:pt x="0" y="306776"/>
                  </a:moveTo>
                  <a:lnTo>
                    <a:pt x="0" y="0"/>
                  </a:lnTo>
                </a:path>
                <a:path w="3809" h="461645">
                  <a:moveTo>
                    <a:pt x="3602" y="306776"/>
                  </a:moveTo>
                  <a:lnTo>
                    <a:pt x="3602" y="437586"/>
                  </a:lnTo>
                </a:path>
                <a:path w="3809" h="461645">
                  <a:moveTo>
                    <a:pt x="0" y="437586"/>
                  </a:moveTo>
                  <a:lnTo>
                    <a:pt x="0" y="306776"/>
                  </a:lnTo>
                </a:path>
              </a:pathLst>
            </a:custGeom>
            <a:ln w="3175">
              <a:solidFill>
                <a:srgbClr val="606264"/>
              </a:solidFill>
            </a:ln>
          </p:spPr>
          <p:txBody>
            <a:bodyPr wrap="square" lIns="0" tIns="0" rIns="0" bIns="0" rtlCol="0"/>
            <a:lstStyle/>
            <a:p>
              <a:endParaRPr lang="fr-FR" noProof="0" dirty="0"/>
            </a:p>
          </p:txBody>
        </p:sp>
        <p:sp>
          <p:nvSpPr>
            <p:cNvPr id="8408" name="object 8408"/>
            <p:cNvSpPr/>
            <p:nvPr/>
          </p:nvSpPr>
          <p:spPr>
            <a:xfrm>
              <a:off x="9568822" y="5463958"/>
              <a:ext cx="2540" cy="455295"/>
            </a:xfrm>
            <a:custGeom>
              <a:avLst/>
              <a:gdLst/>
              <a:ahLst/>
              <a:cxnLst/>
              <a:rect l="l" t="t" r="r" b="b"/>
              <a:pathLst>
                <a:path w="2540" h="455295">
                  <a:moveTo>
                    <a:pt x="0" y="0"/>
                  </a:moveTo>
                  <a:lnTo>
                    <a:pt x="0" y="455128"/>
                  </a:lnTo>
                  <a:lnTo>
                    <a:pt x="1921" y="452850"/>
                  </a:lnTo>
                  <a:lnTo>
                    <a:pt x="1921" y="1036"/>
                  </a:lnTo>
                  <a:lnTo>
                    <a:pt x="0" y="0"/>
                  </a:lnTo>
                  <a:close/>
                </a:path>
              </a:pathLst>
            </a:custGeom>
            <a:solidFill>
              <a:srgbClr val="606164"/>
            </a:solidFill>
          </p:spPr>
          <p:txBody>
            <a:bodyPr wrap="square" lIns="0" tIns="0" rIns="0" bIns="0" rtlCol="0"/>
            <a:lstStyle/>
            <a:p>
              <a:endParaRPr lang="fr-FR" noProof="0" dirty="0"/>
            </a:p>
          </p:txBody>
        </p:sp>
        <p:sp>
          <p:nvSpPr>
            <p:cNvPr id="8409" name="object 8409"/>
            <p:cNvSpPr/>
            <p:nvPr/>
          </p:nvSpPr>
          <p:spPr>
            <a:xfrm>
              <a:off x="9568822" y="5463958"/>
              <a:ext cx="2540" cy="455295"/>
            </a:xfrm>
            <a:custGeom>
              <a:avLst/>
              <a:gdLst/>
              <a:ahLst/>
              <a:cxnLst/>
              <a:rect l="l" t="t" r="r" b="b"/>
              <a:pathLst>
                <a:path w="2540" h="455295">
                  <a:moveTo>
                    <a:pt x="1921" y="435643"/>
                  </a:moveTo>
                  <a:lnTo>
                    <a:pt x="1921" y="452850"/>
                  </a:lnTo>
                </a:path>
                <a:path w="2540" h="455295">
                  <a:moveTo>
                    <a:pt x="0" y="455128"/>
                  </a:moveTo>
                  <a:lnTo>
                    <a:pt x="0" y="435643"/>
                  </a:lnTo>
                </a:path>
                <a:path w="2540" h="455295">
                  <a:moveTo>
                    <a:pt x="1921" y="1036"/>
                  </a:moveTo>
                  <a:lnTo>
                    <a:pt x="1921" y="304833"/>
                  </a:lnTo>
                </a:path>
                <a:path w="2540" h="455295">
                  <a:moveTo>
                    <a:pt x="0" y="304833"/>
                  </a:moveTo>
                  <a:lnTo>
                    <a:pt x="0" y="0"/>
                  </a:lnTo>
                </a:path>
                <a:path w="2540" h="455295">
                  <a:moveTo>
                    <a:pt x="1921" y="304833"/>
                  </a:moveTo>
                  <a:lnTo>
                    <a:pt x="1921" y="435643"/>
                  </a:lnTo>
                </a:path>
                <a:path w="2540" h="455295">
                  <a:moveTo>
                    <a:pt x="0" y="435643"/>
                  </a:moveTo>
                  <a:lnTo>
                    <a:pt x="0" y="304833"/>
                  </a:lnTo>
                </a:path>
              </a:pathLst>
            </a:custGeom>
            <a:ln w="3175">
              <a:solidFill>
                <a:srgbClr val="606164"/>
              </a:solidFill>
            </a:ln>
          </p:spPr>
          <p:txBody>
            <a:bodyPr wrap="square" lIns="0" tIns="0" rIns="0" bIns="0" rtlCol="0"/>
            <a:lstStyle/>
            <a:p>
              <a:endParaRPr lang="fr-FR" noProof="0" dirty="0"/>
            </a:p>
          </p:txBody>
        </p:sp>
        <p:sp>
          <p:nvSpPr>
            <p:cNvPr id="8410" name="object 8410"/>
            <p:cNvSpPr/>
            <p:nvPr/>
          </p:nvSpPr>
          <p:spPr>
            <a:xfrm>
              <a:off x="9570743" y="5464994"/>
              <a:ext cx="3810" cy="452120"/>
            </a:xfrm>
            <a:custGeom>
              <a:avLst/>
              <a:gdLst/>
              <a:ahLst/>
              <a:cxnLst/>
              <a:rect l="l" t="t" r="r" b="b"/>
              <a:pathLst>
                <a:path w="3809" h="452120">
                  <a:moveTo>
                    <a:pt x="0" y="0"/>
                  </a:moveTo>
                  <a:lnTo>
                    <a:pt x="0" y="451814"/>
                  </a:lnTo>
                  <a:lnTo>
                    <a:pt x="3602" y="447542"/>
                  </a:lnTo>
                  <a:lnTo>
                    <a:pt x="3602" y="1943"/>
                  </a:lnTo>
                  <a:lnTo>
                    <a:pt x="0" y="0"/>
                  </a:lnTo>
                  <a:close/>
                </a:path>
              </a:pathLst>
            </a:custGeom>
            <a:solidFill>
              <a:srgbClr val="606164"/>
            </a:solidFill>
          </p:spPr>
          <p:txBody>
            <a:bodyPr wrap="square" lIns="0" tIns="0" rIns="0" bIns="0" rtlCol="0"/>
            <a:lstStyle/>
            <a:p>
              <a:endParaRPr lang="fr-FR" noProof="0" dirty="0"/>
            </a:p>
          </p:txBody>
        </p:sp>
        <p:sp>
          <p:nvSpPr>
            <p:cNvPr id="8411" name="object 8411"/>
            <p:cNvSpPr/>
            <p:nvPr/>
          </p:nvSpPr>
          <p:spPr>
            <a:xfrm>
              <a:off x="9570743" y="5464994"/>
              <a:ext cx="3810" cy="452120"/>
            </a:xfrm>
            <a:custGeom>
              <a:avLst/>
              <a:gdLst/>
              <a:ahLst/>
              <a:cxnLst/>
              <a:rect l="l" t="t" r="r" b="b"/>
              <a:pathLst>
                <a:path w="3809" h="452120">
                  <a:moveTo>
                    <a:pt x="3602" y="434607"/>
                  </a:moveTo>
                  <a:lnTo>
                    <a:pt x="3602" y="447542"/>
                  </a:lnTo>
                </a:path>
                <a:path w="3809" h="452120">
                  <a:moveTo>
                    <a:pt x="0" y="451814"/>
                  </a:moveTo>
                  <a:lnTo>
                    <a:pt x="0" y="434607"/>
                  </a:lnTo>
                </a:path>
                <a:path w="3809" h="452120">
                  <a:moveTo>
                    <a:pt x="3602" y="1943"/>
                  </a:moveTo>
                  <a:lnTo>
                    <a:pt x="3602" y="303797"/>
                  </a:lnTo>
                </a:path>
                <a:path w="3809" h="452120">
                  <a:moveTo>
                    <a:pt x="0" y="303797"/>
                  </a:moveTo>
                  <a:lnTo>
                    <a:pt x="0" y="0"/>
                  </a:lnTo>
                </a:path>
                <a:path w="3809" h="452120">
                  <a:moveTo>
                    <a:pt x="3602" y="303797"/>
                  </a:moveTo>
                  <a:lnTo>
                    <a:pt x="3602" y="434607"/>
                  </a:lnTo>
                </a:path>
                <a:path w="3809" h="452120">
                  <a:moveTo>
                    <a:pt x="0" y="434607"/>
                  </a:moveTo>
                  <a:lnTo>
                    <a:pt x="0" y="303797"/>
                  </a:lnTo>
                </a:path>
              </a:pathLst>
            </a:custGeom>
            <a:ln w="3175">
              <a:solidFill>
                <a:srgbClr val="606164"/>
              </a:solidFill>
            </a:ln>
          </p:spPr>
          <p:txBody>
            <a:bodyPr wrap="square" lIns="0" tIns="0" rIns="0" bIns="0" rtlCol="0"/>
            <a:lstStyle/>
            <a:p>
              <a:endParaRPr lang="fr-FR" noProof="0" dirty="0"/>
            </a:p>
          </p:txBody>
        </p:sp>
        <p:sp>
          <p:nvSpPr>
            <p:cNvPr id="8412" name="object 8412"/>
            <p:cNvSpPr/>
            <p:nvPr/>
          </p:nvSpPr>
          <p:spPr>
            <a:xfrm>
              <a:off x="9574346" y="5466938"/>
              <a:ext cx="3810" cy="445770"/>
            </a:xfrm>
            <a:custGeom>
              <a:avLst/>
              <a:gdLst/>
              <a:ahLst/>
              <a:cxnLst/>
              <a:rect l="l" t="t" r="r" b="b"/>
              <a:pathLst>
                <a:path w="3809" h="445770">
                  <a:moveTo>
                    <a:pt x="0" y="0"/>
                  </a:moveTo>
                  <a:lnTo>
                    <a:pt x="0" y="445599"/>
                  </a:lnTo>
                  <a:lnTo>
                    <a:pt x="3602" y="441327"/>
                  </a:lnTo>
                  <a:lnTo>
                    <a:pt x="3602" y="1943"/>
                  </a:lnTo>
                  <a:lnTo>
                    <a:pt x="0" y="0"/>
                  </a:lnTo>
                  <a:close/>
                </a:path>
              </a:pathLst>
            </a:custGeom>
            <a:solidFill>
              <a:srgbClr val="606164"/>
            </a:solidFill>
          </p:spPr>
          <p:txBody>
            <a:bodyPr wrap="square" lIns="0" tIns="0" rIns="0" bIns="0" rtlCol="0"/>
            <a:lstStyle/>
            <a:p>
              <a:endParaRPr lang="fr-FR" noProof="0" dirty="0"/>
            </a:p>
          </p:txBody>
        </p:sp>
        <p:sp>
          <p:nvSpPr>
            <p:cNvPr id="8413" name="object 8413"/>
            <p:cNvSpPr/>
            <p:nvPr/>
          </p:nvSpPr>
          <p:spPr>
            <a:xfrm>
              <a:off x="9574346" y="5466938"/>
              <a:ext cx="3810" cy="445770"/>
            </a:xfrm>
            <a:custGeom>
              <a:avLst/>
              <a:gdLst/>
              <a:ahLst/>
              <a:cxnLst/>
              <a:rect l="l" t="t" r="r" b="b"/>
              <a:pathLst>
                <a:path w="3809" h="445770">
                  <a:moveTo>
                    <a:pt x="3602" y="432664"/>
                  </a:moveTo>
                  <a:lnTo>
                    <a:pt x="3602" y="441327"/>
                  </a:lnTo>
                </a:path>
                <a:path w="3809" h="445770">
                  <a:moveTo>
                    <a:pt x="0" y="445599"/>
                  </a:moveTo>
                  <a:lnTo>
                    <a:pt x="0" y="432664"/>
                  </a:lnTo>
                </a:path>
                <a:path w="3809" h="445770">
                  <a:moveTo>
                    <a:pt x="3602" y="1943"/>
                  </a:moveTo>
                  <a:lnTo>
                    <a:pt x="3602" y="301854"/>
                  </a:lnTo>
                </a:path>
                <a:path w="3809" h="445770">
                  <a:moveTo>
                    <a:pt x="0" y="301854"/>
                  </a:moveTo>
                  <a:lnTo>
                    <a:pt x="0" y="0"/>
                  </a:lnTo>
                </a:path>
                <a:path w="3809" h="445770">
                  <a:moveTo>
                    <a:pt x="3602" y="301854"/>
                  </a:moveTo>
                  <a:lnTo>
                    <a:pt x="3602" y="432664"/>
                  </a:lnTo>
                </a:path>
                <a:path w="3809" h="445770">
                  <a:moveTo>
                    <a:pt x="0" y="432664"/>
                  </a:moveTo>
                  <a:lnTo>
                    <a:pt x="0" y="301854"/>
                  </a:lnTo>
                </a:path>
              </a:pathLst>
            </a:custGeom>
            <a:ln w="3175">
              <a:solidFill>
                <a:srgbClr val="606164"/>
              </a:solidFill>
            </a:ln>
          </p:spPr>
          <p:txBody>
            <a:bodyPr wrap="square" lIns="0" tIns="0" rIns="0" bIns="0" rtlCol="0"/>
            <a:lstStyle/>
            <a:p>
              <a:endParaRPr lang="fr-FR" noProof="0" dirty="0"/>
            </a:p>
          </p:txBody>
        </p:sp>
        <p:sp>
          <p:nvSpPr>
            <p:cNvPr id="8414" name="object 8414"/>
            <p:cNvSpPr/>
            <p:nvPr/>
          </p:nvSpPr>
          <p:spPr>
            <a:xfrm>
              <a:off x="9577949" y="5468881"/>
              <a:ext cx="3810" cy="439420"/>
            </a:xfrm>
            <a:custGeom>
              <a:avLst/>
              <a:gdLst/>
              <a:ahLst/>
              <a:cxnLst/>
              <a:rect l="l" t="t" r="r" b="b"/>
              <a:pathLst>
                <a:path w="3809" h="439420">
                  <a:moveTo>
                    <a:pt x="0" y="0"/>
                  </a:moveTo>
                  <a:lnTo>
                    <a:pt x="0" y="439384"/>
                  </a:lnTo>
                  <a:lnTo>
                    <a:pt x="3602" y="435112"/>
                  </a:lnTo>
                  <a:lnTo>
                    <a:pt x="3602" y="1943"/>
                  </a:lnTo>
                  <a:lnTo>
                    <a:pt x="0" y="0"/>
                  </a:lnTo>
                  <a:close/>
                </a:path>
              </a:pathLst>
            </a:custGeom>
            <a:solidFill>
              <a:srgbClr val="606164"/>
            </a:solidFill>
          </p:spPr>
          <p:txBody>
            <a:bodyPr wrap="square" lIns="0" tIns="0" rIns="0" bIns="0" rtlCol="0"/>
            <a:lstStyle/>
            <a:p>
              <a:endParaRPr lang="fr-FR" noProof="0" dirty="0"/>
            </a:p>
          </p:txBody>
        </p:sp>
        <p:sp>
          <p:nvSpPr>
            <p:cNvPr id="8415" name="object 8415"/>
            <p:cNvSpPr/>
            <p:nvPr/>
          </p:nvSpPr>
          <p:spPr>
            <a:xfrm>
              <a:off x="9577949" y="5468881"/>
              <a:ext cx="3810" cy="439420"/>
            </a:xfrm>
            <a:custGeom>
              <a:avLst/>
              <a:gdLst/>
              <a:ahLst/>
              <a:cxnLst/>
              <a:rect l="l" t="t" r="r" b="b"/>
              <a:pathLst>
                <a:path w="3809" h="439420">
                  <a:moveTo>
                    <a:pt x="3602" y="430720"/>
                  </a:moveTo>
                  <a:lnTo>
                    <a:pt x="3602" y="435113"/>
                  </a:lnTo>
                </a:path>
                <a:path w="3809" h="439420">
                  <a:moveTo>
                    <a:pt x="0" y="439384"/>
                  </a:moveTo>
                  <a:lnTo>
                    <a:pt x="0" y="430720"/>
                  </a:lnTo>
                </a:path>
                <a:path w="3809" h="439420">
                  <a:moveTo>
                    <a:pt x="3602" y="1943"/>
                  </a:moveTo>
                  <a:lnTo>
                    <a:pt x="3602" y="299910"/>
                  </a:lnTo>
                </a:path>
                <a:path w="3809" h="439420">
                  <a:moveTo>
                    <a:pt x="0" y="299910"/>
                  </a:moveTo>
                  <a:lnTo>
                    <a:pt x="0" y="0"/>
                  </a:lnTo>
                </a:path>
                <a:path w="3809" h="439420">
                  <a:moveTo>
                    <a:pt x="3602" y="299910"/>
                  </a:moveTo>
                  <a:lnTo>
                    <a:pt x="3602" y="430720"/>
                  </a:lnTo>
                </a:path>
                <a:path w="3809" h="439420">
                  <a:moveTo>
                    <a:pt x="0" y="430720"/>
                  </a:moveTo>
                  <a:lnTo>
                    <a:pt x="0" y="299910"/>
                  </a:lnTo>
                </a:path>
              </a:pathLst>
            </a:custGeom>
            <a:ln w="3175">
              <a:solidFill>
                <a:srgbClr val="606164"/>
              </a:solidFill>
            </a:ln>
          </p:spPr>
          <p:txBody>
            <a:bodyPr wrap="square" lIns="0" tIns="0" rIns="0" bIns="0" rtlCol="0"/>
            <a:lstStyle/>
            <a:p>
              <a:endParaRPr lang="fr-FR" noProof="0" dirty="0"/>
            </a:p>
          </p:txBody>
        </p:sp>
        <p:sp>
          <p:nvSpPr>
            <p:cNvPr id="8416" name="object 8416"/>
            <p:cNvSpPr/>
            <p:nvPr/>
          </p:nvSpPr>
          <p:spPr>
            <a:xfrm>
              <a:off x="9581552" y="5471731"/>
              <a:ext cx="1905" cy="432434"/>
            </a:xfrm>
            <a:custGeom>
              <a:avLst/>
              <a:gdLst/>
              <a:ahLst/>
              <a:cxnLst/>
              <a:rect l="l" t="t" r="r" b="b"/>
              <a:pathLst>
                <a:path w="1904" h="432435">
                  <a:moveTo>
                    <a:pt x="1681" y="0"/>
                  </a:moveTo>
                  <a:lnTo>
                    <a:pt x="0" y="0"/>
                  </a:lnTo>
                  <a:lnTo>
                    <a:pt x="0" y="432263"/>
                  </a:lnTo>
                  <a:lnTo>
                    <a:pt x="1681" y="430269"/>
                  </a:lnTo>
                  <a:lnTo>
                    <a:pt x="1681" y="0"/>
                  </a:lnTo>
                  <a:close/>
                </a:path>
              </a:pathLst>
            </a:custGeom>
            <a:solidFill>
              <a:srgbClr val="5F6163"/>
            </a:solidFill>
          </p:spPr>
          <p:txBody>
            <a:bodyPr wrap="square" lIns="0" tIns="0" rIns="0" bIns="0" rtlCol="0"/>
            <a:lstStyle/>
            <a:p>
              <a:endParaRPr lang="fr-FR" noProof="0" dirty="0"/>
            </a:p>
          </p:txBody>
        </p:sp>
        <p:sp>
          <p:nvSpPr>
            <p:cNvPr id="8417" name="object 8417"/>
            <p:cNvSpPr/>
            <p:nvPr/>
          </p:nvSpPr>
          <p:spPr>
            <a:xfrm>
              <a:off x="9581552" y="5470824"/>
              <a:ext cx="1905" cy="433705"/>
            </a:xfrm>
            <a:custGeom>
              <a:avLst/>
              <a:gdLst/>
              <a:ahLst/>
              <a:cxnLst/>
              <a:rect l="l" t="t" r="r" b="b"/>
              <a:pathLst>
                <a:path w="1904" h="433704">
                  <a:moveTo>
                    <a:pt x="1681" y="428777"/>
                  </a:moveTo>
                  <a:lnTo>
                    <a:pt x="1681" y="431176"/>
                  </a:lnTo>
                </a:path>
                <a:path w="1904" h="433704">
                  <a:moveTo>
                    <a:pt x="0" y="433169"/>
                  </a:moveTo>
                  <a:lnTo>
                    <a:pt x="0" y="428777"/>
                  </a:lnTo>
                </a:path>
                <a:path w="1904" h="433704">
                  <a:moveTo>
                    <a:pt x="1681" y="906"/>
                  </a:moveTo>
                  <a:lnTo>
                    <a:pt x="1681" y="297967"/>
                  </a:lnTo>
                </a:path>
                <a:path w="1904" h="433704">
                  <a:moveTo>
                    <a:pt x="0" y="297967"/>
                  </a:moveTo>
                  <a:lnTo>
                    <a:pt x="0" y="0"/>
                  </a:lnTo>
                </a:path>
                <a:path w="1904" h="433704">
                  <a:moveTo>
                    <a:pt x="1681" y="297967"/>
                  </a:moveTo>
                  <a:lnTo>
                    <a:pt x="1681" y="428777"/>
                  </a:lnTo>
                </a:path>
                <a:path w="1904" h="433704">
                  <a:moveTo>
                    <a:pt x="0" y="428777"/>
                  </a:moveTo>
                  <a:lnTo>
                    <a:pt x="0" y="297967"/>
                  </a:lnTo>
                </a:path>
              </a:pathLst>
            </a:custGeom>
            <a:ln w="3175">
              <a:solidFill>
                <a:srgbClr val="5F6163"/>
              </a:solidFill>
            </a:ln>
          </p:spPr>
          <p:txBody>
            <a:bodyPr wrap="square" lIns="0" tIns="0" rIns="0" bIns="0" rtlCol="0"/>
            <a:lstStyle/>
            <a:p>
              <a:endParaRPr lang="fr-FR" noProof="0" dirty="0"/>
            </a:p>
          </p:txBody>
        </p:sp>
        <p:sp>
          <p:nvSpPr>
            <p:cNvPr id="8418" name="object 8418"/>
            <p:cNvSpPr/>
            <p:nvPr/>
          </p:nvSpPr>
          <p:spPr>
            <a:xfrm>
              <a:off x="9583233" y="5471731"/>
              <a:ext cx="3810" cy="430530"/>
            </a:xfrm>
            <a:custGeom>
              <a:avLst/>
              <a:gdLst/>
              <a:ahLst/>
              <a:cxnLst/>
              <a:rect l="l" t="t" r="r" b="b"/>
              <a:pathLst>
                <a:path w="3809" h="430529">
                  <a:moveTo>
                    <a:pt x="0" y="0"/>
                  </a:moveTo>
                  <a:lnTo>
                    <a:pt x="0" y="430269"/>
                  </a:lnTo>
                  <a:lnTo>
                    <a:pt x="3602" y="425997"/>
                  </a:lnTo>
                  <a:lnTo>
                    <a:pt x="3602" y="1943"/>
                  </a:lnTo>
                  <a:lnTo>
                    <a:pt x="0" y="0"/>
                  </a:lnTo>
                  <a:close/>
                </a:path>
              </a:pathLst>
            </a:custGeom>
            <a:solidFill>
              <a:srgbClr val="5F6163"/>
            </a:solidFill>
          </p:spPr>
          <p:txBody>
            <a:bodyPr wrap="square" lIns="0" tIns="0" rIns="0" bIns="0" rtlCol="0"/>
            <a:lstStyle/>
            <a:p>
              <a:endParaRPr lang="fr-FR" noProof="0" dirty="0"/>
            </a:p>
          </p:txBody>
        </p:sp>
        <p:sp>
          <p:nvSpPr>
            <p:cNvPr id="8419" name="object 8419"/>
            <p:cNvSpPr/>
            <p:nvPr/>
          </p:nvSpPr>
          <p:spPr>
            <a:xfrm>
              <a:off x="9583233" y="5471731"/>
              <a:ext cx="3810" cy="430530"/>
            </a:xfrm>
            <a:custGeom>
              <a:avLst/>
              <a:gdLst/>
              <a:ahLst/>
              <a:cxnLst/>
              <a:rect l="l" t="t" r="r" b="b"/>
              <a:pathLst>
                <a:path w="3809" h="430529">
                  <a:moveTo>
                    <a:pt x="0" y="430269"/>
                  </a:moveTo>
                  <a:lnTo>
                    <a:pt x="0" y="427870"/>
                  </a:lnTo>
                </a:path>
                <a:path w="3809" h="430529">
                  <a:moveTo>
                    <a:pt x="3602" y="1943"/>
                  </a:moveTo>
                  <a:lnTo>
                    <a:pt x="3602" y="297060"/>
                  </a:lnTo>
                </a:path>
                <a:path w="3809" h="430529">
                  <a:moveTo>
                    <a:pt x="0" y="297060"/>
                  </a:moveTo>
                  <a:lnTo>
                    <a:pt x="0" y="0"/>
                  </a:lnTo>
                </a:path>
                <a:path w="3809" h="430529">
                  <a:moveTo>
                    <a:pt x="3602" y="297060"/>
                  </a:moveTo>
                  <a:lnTo>
                    <a:pt x="3602" y="425997"/>
                  </a:lnTo>
                </a:path>
                <a:path w="3809" h="430529">
                  <a:moveTo>
                    <a:pt x="0" y="427870"/>
                  </a:moveTo>
                  <a:lnTo>
                    <a:pt x="0" y="297060"/>
                  </a:lnTo>
                </a:path>
              </a:pathLst>
            </a:custGeom>
            <a:ln w="3175">
              <a:solidFill>
                <a:srgbClr val="5F6163"/>
              </a:solidFill>
            </a:ln>
          </p:spPr>
          <p:txBody>
            <a:bodyPr wrap="square" lIns="0" tIns="0" rIns="0" bIns="0" rtlCol="0"/>
            <a:lstStyle/>
            <a:p>
              <a:endParaRPr lang="fr-FR" noProof="0" dirty="0"/>
            </a:p>
          </p:txBody>
        </p:sp>
        <p:sp>
          <p:nvSpPr>
            <p:cNvPr id="8420" name="object 8420"/>
            <p:cNvSpPr/>
            <p:nvPr/>
          </p:nvSpPr>
          <p:spPr>
            <a:xfrm>
              <a:off x="9586836" y="5473445"/>
              <a:ext cx="3810" cy="424180"/>
            </a:xfrm>
            <a:custGeom>
              <a:avLst/>
              <a:gdLst/>
              <a:ahLst/>
              <a:cxnLst/>
              <a:rect l="l" t="t" r="r" b="b"/>
              <a:pathLst>
                <a:path w="3809" h="424179">
                  <a:moveTo>
                    <a:pt x="3594" y="3429"/>
                  </a:moveTo>
                  <a:lnTo>
                    <a:pt x="2717" y="3429"/>
                  </a:lnTo>
                  <a:lnTo>
                    <a:pt x="2717" y="1143"/>
                  </a:lnTo>
                  <a:lnTo>
                    <a:pt x="609" y="1143"/>
                  </a:lnTo>
                  <a:lnTo>
                    <a:pt x="609" y="0"/>
                  </a:lnTo>
                  <a:lnTo>
                    <a:pt x="0" y="0"/>
                  </a:lnTo>
                  <a:lnTo>
                    <a:pt x="0" y="1143"/>
                  </a:lnTo>
                  <a:lnTo>
                    <a:pt x="0" y="3429"/>
                  </a:lnTo>
                  <a:lnTo>
                    <a:pt x="0" y="420293"/>
                  </a:lnTo>
                  <a:lnTo>
                    <a:pt x="0" y="423722"/>
                  </a:lnTo>
                  <a:lnTo>
                    <a:pt x="1917" y="423722"/>
                  </a:lnTo>
                  <a:lnTo>
                    <a:pt x="1917" y="420293"/>
                  </a:lnTo>
                  <a:lnTo>
                    <a:pt x="3594" y="420293"/>
                  </a:lnTo>
                  <a:lnTo>
                    <a:pt x="3594" y="3429"/>
                  </a:lnTo>
                  <a:close/>
                </a:path>
              </a:pathLst>
            </a:custGeom>
            <a:solidFill>
              <a:srgbClr val="5F6163"/>
            </a:solidFill>
          </p:spPr>
          <p:txBody>
            <a:bodyPr wrap="square" lIns="0" tIns="0" rIns="0" bIns="0" rtlCol="0"/>
            <a:lstStyle/>
            <a:p>
              <a:endParaRPr lang="fr-FR" noProof="0" dirty="0"/>
            </a:p>
          </p:txBody>
        </p:sp>
        <p:sp>
          <p:nvSpPr>
            <p:cNvPr id="8421" name="object 8421"/>
            <p:cNvSpPr/>
            <p:nvPr/>
          </p:nvSpPr>
          <p:spPr>
            <a:xfrm>
              <a:off x="9586836" y="5473674"/>
              <a:ext cx="3810" cy="424180"/>
            </a:xfrm>
            <a:custGeom>
              <a:avLst/>
              <a:gdLst/>
              <a:ahLst/>
              <a:cxnLst/>
              <a:rect l="l" t="t" r="r" b="b"/>
              <a:pathLst>
                <a:path w="3809" h="424179">
                  <a:moveTo>
                    <a:pt x="3602" y="2808"/>
                  </a:moveTo>
                  <a:lnTo>
                    <a:pt x="3602" y="295117"/>
                  </a:lnTo>
                </a:path>
                <a:path w="3809" h="424179">
                  <a:moveTo>
                    <a:pt x="0" y="295117"/>
                  </a:moveTo>
                  <a:lnTo>
                    <a:pt x="0" y="0"/>
                  </a:lnTo>
                </a:path>
                <a:path w="3809" h="424179">
                  <a:moveTo>
                    <a:pt x="3602" y="295117"/>
                  </a:moveTo>
                  <a:lnTo>
                    <a:pt x="3602" y="419783"/>
                  </a:lnTo>
                </a:path>
                <a:path w="3809" h="424179">
                  <a:moveTo>
                    <a:pt x="0" y="424054"/>
                  </a:moveTo>
                  <a:lnTo>
                    <a:pt x="0" y="295117"/>
                  </a:lnTo>
                </a:path>
              </a:pathLst>
            </a:custGeom>
            <a:ln w="3175">
              <a:solidFill>
                <a:srgbClr val="5F6163"/>
              </a:solidFill>
            </a:ln>
          </p:spPr>
          <p:txBody>
            <a:bodyPr wrap="square" lIns="0" tIns="0" rIns="0" bIns="0" rtlCol="0"/>
            <a:lstStyle/>
            <a:p>
              <a:endParaRPr lang="fr-FR" noProof="0" dirty="0"/>
            </a:p>
          </p:txBody>
        </p:sp>
        <p:sp>
          <p:nvSpPr>
            <p:cNvPr id="8422" name="object 8422"/>
            <p:cNvSpPr/>
            <p:nvPr/>
          </p:nvSpPr>
          <p:spPr>
            <a:xfrm>
              <a:off x="9590439" y="5476483"/>
              <a:ext cx="2540" cy="417195"/>
            </a:xfrm>
            <a:custGeom>
              <a:avLst/>
              <a:gdLst/>
              <a:ahLst/>
              <a:cxnLst/>
              <a:rect l="l" t="t" r="r" b="b"/>
              <a:pathLst>
                <a:path w="2540" h="417195">
                  <a:moveTo>
                    <a:pt x="0" y="0"/>
                  </a:moveTo>
                  <a:lnTo>
                    <a:pt x="0" y="416974"/>
                  </a:lnTo>
                  <a:lnTo>
                    <a:pt x="1921" y="414696"/>
                  </a:lnTo>
                  <a:lnTo>
                    <a:pt x="1921" y="1648"/>
                  </a:lnTo>
                  <a:lnTo>
                    <a:pt x="0" y="0"/>
                  </a:lnTo>
                  <a:close/>
                </a:path>
              </a:pathLst>
            </a:custGeom>
            <a:solidFill>
              <a:srgbClr val="5F6163"/>
            </a:solidFill>
          </p:spPr>
          <p:txBody>
            <a:bodyPr wrap="square" lIns="0" tIns="0" rIns="0" bIns="0" rtlCol="0"/>
            <a:lstStyle/>
            <a:p>
              <a:endParaRPr lang="fr-FR" noProof="0" dirty="0"/>
            </a:p>
          </p:txBody>
        </p:sp>
        <p:sp>
          <p:nvSpPr>
            <p:cNvPr id="8423" name="object 8423"/>
            <p:cNvSpPr/>
            <p:nvPr/>
          </p:nvSpPr>
          <p:spPr>
            <a:xfrm>
              <a:off x="9590439" y="5476483"/>
              <a:ext cx="2540" cy="417195"/>
            </a:xfrm>
            <a:custGeom>
              <a:avLst/>
              <a:gdLst/>
              <a:ahLst/>
              <a:cxnLst/>
              <a:rect l="l" t="t" r="r" b="b"/>
              <a:pathLst>
                <a:path w="2540" h="417195">
                  <a:moveTo>
                    <a:pt x="1921" y="1648"/>
                  </a:moveTo>
                  <a:lnTo>
                    <a:pt x="1921" y="292308"/>
                  </a:lnTo>
                </a:path>
                <a:path w="2540" h="417195">
                  <a:moveTo>
                    <a:pt x="0" y="292308"/>
                  </a:moveTo>
                  <a:lnTo>
                    <a:pt x="0" y="0"/>
                  </a:lnTo>
                </a:path>
                <a:path w="2540" h="417195">
                  <a:moveTo>
                    <a:pt x="1921" y="292308"/>
                  </a:moveTo>
                  <a:lnTo>
                    <a:pt x="1921" y="414696"/>
                  </a:lnTo>
                </a:path>
                <a:path w="2540" h="417195">
                  <a:moveTo>
                    <a:pt x="0" y="416974"/>
                  </a:moveTo>
                  <a:lnTo>
                    <a:pt x="0" y="292308"/>
                  </a:lnTo>
                </a:path>
              </a:pathLst>
            </a:custGeom>
            <a:ln w="3175">
              <a:solidFill>
                <a:srgbClr val="5F6163"/>
              </a:solidFill>
            </a:ln>
          </p:spPr>
          <p:txBody>
            <a:bodyPr wrap="square" lIns="0" tIns="0" rIns="0" bIns="0" rtlCol="0"/>
            <a:lstStyle/>
            <a:p>
              <a:endParaRPr lang="fr-FR" noProof="0" dirty="0"/>
            </a:p>
          </p:txBody>
        </p:sp>
        <p:sp>
          <p:nvSpPr>
            <p:cNvPr id="8424" name="object 8424"/>
            <p:cNvSpPr/>
            <p:nvPr/>
          </p:nvSpPr>
          <p:spPr>
            <a:xfrm>
              <a:off x="9592348" y="5478017"/>
              <a:ext cx="3810" cy="414020"/>
            </a:xfrm>
            <a:custGeom>
              <a:avLst/>
              <a:gdLst/>
              <a:ahLst/>
              <a:cxnLst/>
              <a:rect l="l" t="t" r="r" b="b"/>
              <a:pathLst>
                <a:path w="3809" h="414020">
                  <a:moveTo>
                    <a:pt x="3606" y="3441"/>
                  </a:moveTo>
                  <a:lnTo>
                    <a:pt x="1879" y="3441"/>
                  </a:lnTo>
                  <a:lnTo>
                    <a:pt x="1879" y="0"/>
                  </a:lnTo>
                  <a:lnTo>
                    <a:pt x="0" y="0"/>
                  </a:lnTo>
                  <a:lnTo>
                    <a:pt x="0" y="3441"/>
                  </a:lnTo>
                  <a:lnTo>
                    <a:pt x="0" y="408851"/>
                  </a:lnTo>
                  <a:lnTo>
                    <a:pt x="0" y="411137"/>
                  </a:lnTo>
                  <a:lnTo>
                    <a:pt x="0" y="413423"/>
                  </a:lnTo>
                  <a:lnTo>
                    <a:pt x="749" y="413423"/>
                  </a:lnTo>
                  <a:lnTo>
                    <a:pt x="749" y="411137"/>
                  </a:lnTo>
                  <a:lnTo>
                    <a:pt x="2540" y="411137"/>
                  </a:lnTo>
                  <a:lnTo>
                    <a:pt x="2540" y="408851"/>
                  </a:lnTo>
                  <a:lnTo>
                    <a:pt x="3606" y="408851"/>
                  </a:lnTo>
                  <a:lnTo>
                    <a:pt x="3606" y="3441"/>
                  </a:lnTo>
                  <a:close/>
                </a:path>
              </a:pathLst>
            </a:custGeom>
            <a:solidFill>
              <a:srgbClr val="5F6163"/>
            </a:solidFill>
          </p:spPr>
          <p:txBody>
            <a:bodyPr wrap="square" lIns="0" tIns="0" rIns="0" bIns="0" rtlCol="0"/>
            <a:lstStyle/>
            <a:p>
              <a:endParaRPr lang="fr-FR" noProof="0" dirty="0"/>
            </a:p>
          </p:txBody>
        </p:sp>
        <p:sp>
          <p:nvSpPr>
            <p:cNvPr id="8425" name="object 8425"/>
            <p:cNvSpPr/>
            <p:nvPr/>
          </p:nvSpPr>
          <p:spPr>
            <a:xfrm>
              <a:off x="9592360" y="5478131"/>
              <a:ext cx="3810" cy="413384"/>
            </a:xfrm>
            <a:custGeom>
              <a:avLst/>
              <a:gdLst/>
              <a:ahLst/>
              <a:cxnLst/>
              <a:rect l="l" t="t" r="r" b="b"/>
              <a:pathLst>
                <a:path w="3809" h="413385">
                  <a:moveTo>
                    <a:pt x="3602" y="3091"/>
                  </a:moveTo>
                  <a:lnTo>
                    <a:pt x="3602" y="290660"/>
                  </a:lnTo>
                </a:path>
                <a:path w="3809" h="413385">
                  <a:moveTo>
                    <a:pt x="0" y="290660"/>
                  </a:moveTo>
                  <a:lnTo>
                    <a:pt x="0" y="0"/>
                  </a:lnTo>
                </a:path>
                <a:path w="3809" h="413385">
                  <a:moveTo>
                    <a:pt x="3602" y="290660"/>
                  </a:moveTo>
                  <a:lnTo>
                    <a:pt x="3602" y="408432"/>
                  </a:lnTo>
                </a:path>
                <a:path w="3809" h="413385">
                  <a:moveTo>
                    <a:pt x="0" y="413047"/>
                  </a:moveTo>
                  <a:lnTo>
                    <a:pt x="0" y="290660"/>
                  </a:lnTo>
                </a:path>
              </a:pathLst>
            </a:custGeom>
            <a:ln w="3175">
              <a:solidFill>
                <a:srgbClr val="5F6163"/>
              </a:solidFill>
            </a:ln>
          </p:spPr>
          <p:txBody>
            <a:bodyPr wrap="square" lIns="0" tIns="0" rIns="0" bIns="0" rtlCol="0"/>
            <a:lstStyle/>
            <a:p>
              <a:endParaRPr lang="fr-FR" noProof="0" dirty="0"/>
            </a:p>
          </p:txBody>
        </p:sp>
        <p:sp>
          <p:nvSpPr>
            <p:cNvPr id="8426" name="object 8426"/>
            <p:cNvSpPr/>
            <p:nvPr/>
          </p:nvSpPr>
          <p:spPr>
            <a:xfrm>
              <a:off x="9595963" y="5481222"/>
              <a:ext cx="3810" cy="405765"/>
            </a:xfrm>
            <a:custGeom>
              <a:avLst/>
              <a:gdLst/>
              <a:ahLst/>
              <a:cxnLst/>
              <a:rect l="l" t="t" r="r" b="b"/>
              <a:pathLst>
                <a:path w="3809" h="405764">
                  <a:moveTo>
                    <a:pt x="0" y="0"/>
                  </a:moveTo>
                  <a:lnTo>
                    <a:pt x="0" y="405341"/>
                  </a:lnTo>
                  <a:lnTo>
                    <a:pt x="3602" y="400491"/>
                  </a:lnTo>
                  <a:lnTo>
                    <a:pt x="3602" y="3091"/>
                  </a:lnTo>
                  <a:lnTo>
                    <a:pt x="0" y="0"/>
                  </a:lnTo>
                  <a:close/>
                </a:path>
              </a:pathLst>
            </a:custGeom>
            <a:solidFill>
              <a:srgbClr val="5F6163"/>
            </a:solidFill>
          </p:spPr>
          <p:txBody>
            <a:bodyPr wrap="square" lIns="0" tIns="0" rIns="0" bIns="0" rtlCol="0"/>
            <a:lstStyle/>
            <a:p>
              <a:endParaRPr lang="fr-FR" noProof="0" dirty="0"/>
            </a:p>
          </p:txBody>
        </p:sp>
        <p:sp>
          <p:nvSpPr>
            <p:cNvPr id="8427" name="object 8427"/>
            <p:cNvSpPr/>
            <p:nvPr/>
          </p:nvSpPr>
          <p:spPr>
            <a:xfrm>
              <a:off x="9595963" y="5481222"/>
              <a:ext cx="3810" cy="405765"/>
            </a:xfrm>
            <a:custGeom>
              <a:avLst/>
              <a:gdLst/>
              <a:ahLst/>
              <a:cxnLst/>
              <a:rect l="l" t="t" r="r" b="b"/>
              <a:pathLst>
                <a:path w="3809" h="405764">
                  <a:moveTo>
                    <a:pt x="3602" y="3091"/>
                  </a:moveTo>
                  <a:lnTo>
                    <a:pt x="3602" y="287569"/>
                  </a:lnTo>
                </a:path>
                <a:path w="3809" h="405764">
                  <a:moveTo>
                    <a:pt x="0" y="287569"/>
                  </a:moveTo>
                  <a:lnTo>
                    <a:pt x="0" y="0"/>
                  </a:lnTo>
                </a:path>
                <a:path w="3809" h="405764">
                  <a:moveTo>
                    <a:pt x="3602" y="287569"/>
                  </a:moveTo>
                  <a:lnTo>
                    <a:pt x="3602" y="400491"/>
                  </a:lnTo>
                </a:path>
                <a:path w="3809" h="405764">
                  <a:moveTo>
                    <a:pt x="0" y="405341"/>
                  </a:moveTo>
                  <a:lnTo>
                    <a:pt x="0" y="287569"/>
                  </a:lnTo>
                </a:path>
              </a:pathLst>
            </a:custGeom>
            <a:ln w="3175">
              <a:solidFill>
                <a:srgbClr val="5F6163"/>
              </a:solidFill>
            </a:ln>
          </p:spPr>
          <p:txBody>
            <a:bodyPr wrap="square" lIns="0" tIns="0" rIns="0" bIns="0" rtlCol="0"/>
            <a:lstStyle/>
            <a:p>
              <a:endParaRPr lang="fr-FR" noProof="0" dirty="0"/>
            </a:p>
          </p:txBody>
        </p:sp>
        <p:sp>
          <p:nvSpPr>
            <p:cNvPr id="8428" name="object 8428"/>
            <p:cNvSpPr/>
            <p:nvPr/>
          </p:nvSpPr>
          <p:spPr>
            <a:xfrm>
              <a:off x="9599566" y="5484314"/>
              <a:ext cx="3810" cy="397510"/>
            </a:xfrm>
            <a:custGeom>
              <a:avLst/>
              <a:gdLst/>
              <a:ahLst/>
              <a:cxnLst/>
              <a:rect l="l" t="t" r="r" b="b"/>
              <a:pathLst>
                <a:path w="3809" h="397510">
                  <a:moveTo>
                    <a:pt x="0" y="0"/>
                  </a:moveTo>
                  <a:lnTo>
                    <a:pt x="0" y="397399"/>
                  </a:lnTo>
                  <a:lnTo>
                    <a:pt x="3602" y="392549"/>
                  </a:lnTo>
                  <a:lnTo>
                    <a:pt x="3602" y="3091"/>
                  </a:lnTo>
                  <a:lnTo>
                    <a:pt x="0" y="0"/>
                  </a:lnTo>
                  <a:close/>
                </a:path>
              </a:pathLst>
            </a:custGeom>
            <a:solidFill>
              <a:srgbClr val="5F6163"/>
            </a:solidFill>
          </p:spPr>
          <p:txBody>
            <a:bodyPr wrap="square" lIns="0" tIns="0" rIns="0" bIns="0" rtlCol="0"/>
            <a:lstStyle/>
            <a:p>
              <a:endParaRPr lang="fr-FR" noProof="0" dirty="0"/>
            </a:p>
          </p:txBody>
        </p:sp>
        <p:sp>
          <p:nvSpPr>
            <p:cNvPr id="8429" name="object 8429"/>
            <p:cNvSpPr/>
            <p:nvPr/>
          </p:nvSpPr>
          <p:spPr>
            <a:xfrm>
              <a:off x="9599566" y="5484314"/>
              <a:ext cx="3810" cy="397510"/>
            </a:xfrm>
            <a:custGeom>
              <a:avLst/>
              <a:gdLst/>
              <a:ahLst/>
              <a:cxnLst/>
              <a:rect l="l" t="t" r="r" b="b"/>
              <a:pathLst>
                <a:path w="3809" h="397510">
                  <a:moveTo>
                    <a:pt x="3602" y="3091"/>
                  </a:moveTo>
                  <a:lnTo>
                    <a:pt x="3602" y="284477"/>
                  </a:lnTo>
                </a:path>
                <a:path w="3809" h="397510">
                  <a:moveTo>
                    <a:pt x="0" y="284477"/>
                  </a:moveTo>
                  <a:lnTo>
                    <a:pt x="0" y="0"/>
                  </a:lnTo>
                </a:path>
                <a:path w="3809" h="397510">
                  <a:moveTo>
                    <a:pt x="3602" y="284477"/>
                  </a:moveTo>
                  <a:lnTo>
                    <a:pt x="3602" y="392549"/>
                  </a:lnTo>
                </a:path>
                <a:path w="3809" h="397510">
                  <a:moveTo>
                    <a:pt x="0" y="397399"/>
                  </a:moveTo>
                  <a:lnTo>
                    <a:pt x="0" y="284477"/>
                  </a:lnTo>
                </a:path>
              </a:pathLst>
            </a:custGeom>
            <a:ln w="3175">
              <a:solidFill>
                <a:srgbClr val="5F6163"/>
              </a:solidFill>
            </a:ln>
          </p:spPr>
          <p:txBody>
            <a:bodyPr wrap="square" lIns="0" tIns="0" rIns="0" bIns="0" rtlCol="0"/>
            <a:lstStyle/>
            <a:p>
              <a:endParaRPr lang="fr-FR" noProof="0" dirty="0"/>
            </a:p>
          </p:txBody>
        </p:sp>
        <p:sp>
          <p:nvSpPr>
            <p:cNvPr id="8430" name="object 8430"/>
            <p:cNvSpPr/>
            <p:nvPr/>
          </p:nvSpPr>
          <p:spPr>
            <a:xfrm>
              <a:off x="9603169" y="5487405"/>
              <a:ext cx="1905" cy="389890"/>
            </a:xfrm>
            <a:custGeom>
              <a:avLst/>
              <a:gdLst/>
              <a:ahLst/>
              <a:cxnLst/>
              <a:rect l="l" t="t" r="r" b="b"/>
              <a:pathLst>
                <a:path w="1904" h="389889">
                  <a:moveTo>
                    <a:pt x="0" y="0"/>
                  </a:moveTo>
                  <a:lnTo>
                    <a:pt x="0" y="389458"/>
                  </a:lnTo>
                  <a:lnTo>
                    <a:pt x="1681" y="387194"/>
                  </a:lnTo>
                  <a:lnTo>
                    <a:pt x="1681" y="1442"/>
                  </a:lnTo>
                  <a:lnTo>
                    <a:pt x="0" y="0"/>
                  </a:lnTo>
                  <a:close/>
                </a:path>
              </a:pathLst>
            </a:custGeom>
            <a:solidFill>
              <a:srgbClr val="5F6163"/>
            </a:solidFill>
          </p:spPr>
          <p:txBody>
            <a:bodyPr wrap="square" lIns="0" tIns="0" rIns="0" bIns="0" rtlCol="0"/>
            <a:lstStyle/>
            <a:p>
              <a:endParaRPr lang="fr-FR" noProof="0" dirty="0"/>
            </a:p>
          </p:txBody>
        </p:sp>
        <p:sp>
          <p:nvSpPr>
            <p:cNvPr id="8431" name="object 8431"/>
            <p:cNvSpPr/>
            <p:nvPr/>
          </p:nvSpPr>
          <p:spPr>
            <a:xfrm>
              <a:off x="9603169" y="5487405"/>
              <a:ext cx="1905" cy="389890"/>
            </a:xfrm>
            <a:custGeom>
              <a:avLst/>
              <a:gdLst/>
              <a:ahLst/>
              <a:cxnLst/>
              <a:rect l="l" t="t" r="r" b="b"/>
              <a:pathLst>
                <a:path w="1904" h="389889">
                  <a:moveTo>
                    <a:pt x="1681" y="1442"/>
                  </a:moveTo>
                  <a:lnTo>
                    <a:pt x="1681" y="281386"/>
                  </a:lnTo>
                </a:path>
                <a:path w="1904" h="389889">
                  <a:moveTo>
                    <a:pt x="0" y="281386"/>
                  </a:moveTo>
                  <a:lnTo>
                    <a:pt x="0" y="0"/>
                  </a:lnTo>
                </a:path>
                <a:path w="1904" h="389889">
                  <a:moveTo>
                    <a:pt x="1681" y="281386"/>
                  </a:moveTo>
                  <a:lnTo>
                    <a:pt x="1681" y="387194"/>
                  </a:lnTo>
                </a:path>
                <a:path w="1904" h="389889">
                  <a:moveTo>
                    <a:pt x="0" y="389458"/>
                  </a:moveTo>
                  <a:lnTo>
                    <a:pt x="0" y="281386"/>
                  </a:lnTo>
                </a:path>
              </a:pathLst>
            </a:custGeom>
            <a:ln w="3175">
              <a:solidFill>
                <a:srgbClr val="5F6163"/>
              </a:solidFill>
            </a:ln>
          </p:spPr>
          <p:txBody>
            <a:bodyPr wrap="square" lIns="0" tIns="0" rIns="0" bIns="0" rtlCol="0"/>
            <a:lstStyle/>
            <a:p>
              <a:endParaRPr lang="fr-FR" noProof="0" dirty="0"/>
            </a:p>
          </p:txBody>
        </p:sp>
        <p:sp>
          <p:nvSpPr>
            <p:cNvPr id="8432" name="object 8432"/>
            <p:cNvSpPr/>
            <p:nvPr/>
          </p:nvSpPr>
          <p:spPr>
            <a:xfrm>
              <a:off x="9604850" y="5488847"/>
              <a:ext cx="3810" cy="386080"/>
            </a:xfrm>
            <a:custGeom>
              <a:avLst/>
              <a:gdLst/>
              <a:ahLst/>
              <a:cxnLst/>
              <a:rect l="l" t="t" r="r" b="b"/>
              <a:pathLst>
                <a:path w="3809" h="386079">
                  <a:moveTo>
                    <a:pt x="0" y="0"/>
                  </a:moveTo>
                  <a:lnTo>
                    <a:pt x="0" y="385752"/>
                  </a:lnTo>
                  <a:lnTo>
                    <a:pt x="3602" y="380902"/>
                  </a:lnTo>
                  <a:lnTo>
                    <a:pt x="3602" y="3091"/>
                  </a:lnTo>
                  <a:lnTo>
                    <a:pt x="0" y="0"/>
                  </a:lnTo>
                  <a:close/>
                </a:path>
              </a:pathLst>
            </a:custGeom>
            <a:solidFill>
              <a:srgbClr val="5F6063"/>
            </a:solidFill>
          </p:spPr>
          <p:txBody>
            <a:bodyPr wrap="square" lIns="0" tIns="0" rIns="0" bIns="0" rtlCol="0"/>
            <a:lstStyle/>
            <a:p>
              <a:endParaRPr lang="fr-FR" noProof="0" dirty="0"/>
            </a:p>
          </p:txBody>
        </p:sp>
        <p:sp>
          <p:nvSpPr>
            <p:cNvPr id="8433" name="object 8433"/>
            <p:cNvSpPr/>
            <p:nvPr/>
          </p:nvSpPr>
          <p:spPr>
            <a:xfrm>
              <a:off x="9604850" y="5488847"/>
              <a:ext cx="3810" cy="386080"/>
            </a:xfrm>
            <a:custGeom>
              <a:avLst/>
              <a:gdLst/>
              <a:ahLst/>
              <a:cxnLst/>
              <a:rect l="l" t="t" r="r" b="b"/>
              <a:pathLst>
                <a:path w="3809" h="386079">
                  <a:moveTo>
                    <a:pt x="3602" y="3091"/>
                  </a:moveTo>
                  <a:lnTo>
                    <a:pt x="3602" y="279944"/>
                  </a:lnTo>
                </a:path>
                <a:path w="3809" h="386079">
                  <a:moveTo>
                    <a:pt x="0" y="279944"/>
                  </a:moveTo>
                  <a:lnTo>
                    <a:pt x="0" y="0"/>
                  </a:lnTo>
                </a:path>
                <a:path w="3809" h="386079">
                  <a:moveTo>
                    <a:pt x="3602" y="279944"/>
                  </a:moveTo>
                  <a:lnTo>
                    <a:pt x="3602" y="380902"/>
                  </a:lnTo>
                </a:path>
                <a:path w="3809" h="386079">
                  <a:moveTo>
                    <a:pt x="0" y="385752"/>
                  </a:moveTo>
                  <a:lnTo>
                    <a:pt x="0" y="279944"/>
                  </a:lnTo>
                </a:path>
              </a:pathLst>
            </a:custGeom>
            <a:ln w="3175">
              <a:solidFill>
                <a:srgbClr val="5F6063"/>
              </a:solidFill>
            </a:ln>
          </p:spPr>
          <p:txBody>
            <a:bodyPr wrap="square" lIns="0" tIns="0" rIns="0" bIns="0" rtlCol="0"/>
            <a:lstStyle/>
            <a:p>
              <a:endParaRPr lang="fr-FR" noProof="0" dirty="0"/>
            </a:p>
          </p:txBody>
        </p:sp>
        <p:sp>
          <p:nvSpPr>
            <p:cNvPr id="8434" name="object 8434"/>
            <p:cNvSpPr/>
            <p:nvPr/>
          </p:nvSpPr>
          <p:spPr>
            <a:xfrm>
              <a:off x="9608453" y="5491938"/>
              <a:ext cx="3810" cy="377825"/>
            </a:xfrm>
            <a:custGeom>
              <a:avLst/>
              <a:gdLst/>
              <a:ahLst/>
              <a:cxnLst/>
              <a:rect l="l" t="t" r="r" b="b"/>
              <a:pathLst>
                <a:path w="3809" h="377825">
                  <a:moveTo>
                    <a:pt x="0" y="0"/>
                  </a:moveTo>
                  <a:lnTo>
                    <a:pt x="0" y="377811"/>
                  </a:lnTo>
                  <a:lnTo>
                    <a:pt x="3602" y="372960"/>
                  </a:lnTo>
                  <a:lnTo>
                    <a:pt x="3602" y="3091"/>
                  </a:lnTo>
                  <a:lnTo>
                    <a:pt x="0" y="0"/>
                  </a:lnTo>
                  <a:close/>
                </a:path>
              </a:pathLst>
            </a:custGeom>
            <a:solidFill>
              <a:srgbClr val="5F6063"/>
            </a:solidFill>
          </p:spPr>
          <p:txBody>
            <a:bodyPr wrap="square" lIns="0" tIns="0" rIns="0" bIns="0" rtlCol="0"/>
            <a:lstStyle/>
            <a:p>
              <a:endParaRPr lang="fr-FR" noProof="0" dirty="0"/>
            </a:p>
          </p:txBody>
        </p:sp>
        <p:sp>
          <p:nvSpPr>
            <p:cNvPr id="8435" name="object 8435"/>
            <p:cNvSpPr/>
            <p:nvPr/>
          </p:nvSpPr>
          <p:spPr>
            <a:xfrm>
              <a:off x="9608453" y="5491938"/>
              <a:ext cx="3810" cy="377825"/>
            </a:xfrm>
            <a:custGeom>
              <a:avLst/>
              <a:gdLst/>
              <a:ahLst/>
              <a:cxnLst/>
              <a:rect l="l" t="t" r="r" b="b"/>
              <a:pathLst>
                <a:path w="3809" h="377825">
                  <a:moveTo>
                    <a:pt x="3602" y="3091"/>
                  </a:moveTo>
                  <a:lnTo>
                    <a:pt x="3602" y="276853"/>
                  </a:lnTo>
                </a:path>
                <a:path w="3809" h="377825">
                  <a:moveTo>
                    <a:pt x="0" y="276853"/>
                  </a:moveTo>
                  <a:lnTo>
                    <a:pt x="0" y="0"/>
                  </a:lnTo>
                </a:path>
                <a:path w="3809" h="377825">
                  <a:moveTo>
                    <a:pt x="3602" y="276853"/>
                  </a:moveTo>
                  <a:lnTo>
                    <a:pt x="3602" y="372960"/>
                  </a:lnTo>
                </a:path>
                <a:path w="3809" h="377825">
                  <a:moveTo>
                    <a:pt x="0" y="377811"/>
                  </a:moveTo>
                  <a:lnTo>
                    <a:pt x="0" y="276853"/>
                  </a:lnTo>
                </a:path>
              </a:pathLst>
            </a:custGeom>
            <a:ln w="3175">
              <a:solidFill>
                <a:srgbClr val="5F6063"/>
              </a:solidFill>
            </a:ln>
          </p:spPr>
          <p:txBody>
            <a:bodyPr wrap="square" lIns="0" tIns="0" rIns="0" bIns="0" rtlCol="0"/>
            <a:lstStyle/>
            <a:p>
              <a:endParaRPr lang="fr-FR" noProof="0" dirty="0"/>
            </a:p>
          </p:txBody>
        </p:sp>
        <p:sp>
          <p:nvSpPr>
            <p:cNvPr id="8436" name="object 8436"/>
            <p:cNvSpPr/>
            <p:nvPr/>
          </p:nvSpPr>
          <p:spPr>
            <a:xfrm>
              <a:off x="9612056" y="5495030"/>
              <a:ext cx="2540" cy="370205"/>
            </a:xfrm>
            <a:custGeom>
              <a:avLst/>
              <a:gdLst/>
              <a:ahLst/>
              <a:cxnLst/>
              <a:rect l="l" t="t" r="r" b="b"/>
              <a:pathLst>
                <a:path w="2540" h="370204">
                  <a:moveTo>
                    <a:pt x="0" y="0"/>
                  </a:moveTo>
                  <a:lnTo>
                    <a:pt x="0" y="369869"/>
                  </a:lnTo>
                  <a:lnTo>
                    <a:pt x="1921" y="367282"/>
                  </a:lnTo>
                  <a:lnTo>
                    <a:pt x="1921" y="1648"/>
                  </a:lnTo>
                  <a:lnTo>
                    <a:pt x="0" y="0"/>
                  </a:lnTo>
                  <a:close/>
                </a:path>
              </a:pathLst>
            </a:custGeom>
            <a:solidFill>
              <a:srgbClr val="5F6063"/>
            </a:solidFill>
          </p:spPr>
          <p:txBody>
            <a:bodyPr wrap="square" lIns="0" tIns="0" rIns="0" bIns="0" rtlCol="0"/>
            <a:lstStyle/>
            <a:p>
              <a:endParaRPr lang="fr-FR" noProof="0" dirty="0"/>
            </a:p>
          </p:txBody>
        </p:sp>
        <p:sp>
          <p:nvSpPr>
            <p:cNvPr id="8437" name="object 8437"/>
            <p:cNvSpPr/>
            <p:nvPr/>
          </p:nvSpPr>
          <p:spPr>
            <a:xfrm>
              <a:off x="9612056" y="5495030"/>
              <a:ext cx="2540" cy="370205"/>
            </a:xfrm>
            <a:custGeom>
              <a:avLst/>
              <a:gdLst/>
              <a:ahLst/>
              <a:cxnLst/>
              <a:rect l="l" t="t" r="r" b="b"/>
              <a:pathLst>
                <a:path w="2540" h="370204">
                  <a:moveTo>
                    <a:pt x="1921" y="1648"/>
                  </a:moveTo>
                  <a:lnTo>
                    <a:pt x="1921" y="273762"/>
                  </a:lnTo>
                </a:path>
                <a:path w="2540" h="370204">
                  <a:moveTo>
                    <a:pt x="0" y="273762"/>
                  </a:moveTo>
                  <a:lnTo>
                    <a:pt x="0" y="0"/>
                  </a:lnTo>
                </a:path>
                <a:path w="2540" h="370204">
                  <a:moveTo>
                    <a:pt x="1921" y="273762"/>
                  </a:moveTo>
                  <a:lnTo>
                    <a:pt x="1921" y="367282"/>
                  </a:lnTo>
                </a:path>
                <a:path w="2540" h="370204">
                  <a:moveTo>
                    <a:pt x="0" y="369869"/>
                  </a:moveTo>
                  <a:lnTo>
                    <a:pt x="0" y="273762"/>
                  </a:lnTo>
                </a:path>
              </a:pathLst>
            </a:custGeom>
            <a:ln w="3175">
              <a:solidFill>
                <a:srgbClr val="5F6063"/>
              </a:solidFill>
            </a:ln>
          </p:spPr>
          <p:txBody>
            <a:bodyPr wrap="square" lIns="0" tIns="0" rIns="0" bIns="0" rtlCol="0"/>
            <a:lstStyle/>
            <a:p>
              <a:endParaRPr lang="fr-FR" noProof="0" dirty="0"/>
            </a:p>
          </p:txBody>
        </p:sp>
        <p:sp>
          <p:nvSpPr>
            <p:cNvPr id="8438" name="object 8438"/>
            <p:cNvSpPr/>
            <p:nvPr/>
          </p:nvSpPr>
          <p:spPr>
            <a:xfrm>
              <a:off x="9613976" y="5496343"/>
              <a:ext cx="3810" cy="367030"/>
            </a:xfrm>
            <a:custGeom>
              <a:avLst/>
              <a:gdLst/>
              <a:ahLst/>
              <a:cxnLst/>
              <a:rect l="l" t="t" r="r" b="b"/>
              <a:pathLst>
                <a:path w="3809" h="367029">
                  <a:moveTo>
                    <a:pt x="3594" y="4584"/>
                  </a:moveTo>
                  <a:lnTo>
                    <a:pt x="2959" y="4584"/>
                  </a:lnTo>
                  <a:lnTo>
                    <a:pt x="2959" y="2286"/>
                  </a:lnTo>
                  <a:lnTo>
                    <a:pt x="939" y="2286"/>
                  </a:lnTo>
                  <a:lnTo>
                    <a:pt x="939" y="0"/>
                  </a:lnTo>
                  <a:lnTo>
                    <a:pt x="0" y="0"/>
                  </a:lnTo>
                  <a:lnTo>
                    <a:pt x="0" y="2286"/>
                  </a:lnTo>
                  <a:lnTo>
                    <a:pt x="0" y="4584"/>
                  </a:lnTo>
                  <a:lnTo>
                    <a:pt x="0" y="360743"/>
                  </a:lnTo>
                  <a:lnTo>
                    <a:pt x="0" y="366471"/>
                  </a:lnTo>
                  <a:lnTo>
                    <a:pt x="1752" y="366471"/>
                  </a:lnTo>
                  <a:lnTo>
                    <a:pt x="1752" y="360743"/>
                  </a:lnTo>
                  <a:lnTo>
                    <a:pt x="3594" y="360743"/>
                  </a:lnTo>
                  <a:lnTo>
                    <a:pt x="3594" y="4584"/>
                  </a:lnTo>
                  <a:close/>
                </a:path>
              </a:pathLst>
            </a:custGeom>
            <a:solidFill>
              <a:srgbClr val="5F6063"/>
            </a:solidFill>
          </p:spPr>
          <p:txBody>
            <a:bodyPr wrap="square" lIns="0" tIns="0" rIns="0" bIns="0" rtlCol="0"/>
            <a:lstStyle/>
            <a:p>
              <a:endParaRPr lang="fr-FR" noProof="0" dirty="0"/>
            </a:p>
          </p:txBody>
        </p:sp>
        <p:sp>
          <p:nvSpPr>
            <p:cNvPr id="8439" name="object 8439"/>
            <p:cNvSpPr/>
            <p:nvPr/>
          </p:nvSpPr>
          <p:spPr>
            <a:xfrm>
              <a:off x="9613978" y="5496678"/>
              <a:ext cx="3810" cy="365760"/>
            </a:xfrm>
            <a:custGeom>
              <a:avLst/>
              <a:gdLst/>
              <a:ahLst/>
              <a:cxnLst/>
              <a:rect l="l" t="t" r="r" b="b"/>
              <a:pathLst>
                <a:path w="3809" h="365760">
                  <a:moveTo>
                    <a:pt x="3602" y="3961"/>
                  </a:moveTo>
                  <a:lnTo>
                    <a:pt x="3602" y="272113"/>
                  </a:lnTo>
                </a:path>
                <a:path w="3809" h="365760">
                  <a:moveTo>
                    <a:pt x="0" y="272113"/>
                  </a:moveTo>
                  <a:lnTo>
                    <a:pt x="0" y="0"/>
                  </a:lnTo>
                </a:path>
                <a:path w="3809" h="365760">
                  <a:moveTo>
                    <a:pt x="3602" y="272113"/>
                  </a:moveTo>
                  <a:lnTo>
                    <a:pt x="3602" y="360783"/>
                  </a:lnTo>
                </a:path>
                <a:path w="3809" h="365760">
                  <a:moveTo>
                    <a:pt x="0" y="365634"/>
                  </a:moveTo>
                  <a:lnTo>
                    <a:pt x="0" y="272113"/>
                  </a:lnTo>
                </a:path>
              </a:pathLst>
            </a:custGeom>
            <a:ln w="3175">
              <a:solidFill>
                <a:srgbClr val="5F6063"/>
              </a:solidFill>
            </a:ln>
          </p:spPr>
          <p:txBody>
            <a:bodyPr wrap="square" lIns="0" tIns="0" rIns="0" bIns="0" rtlCol="0"/>
            <a:lstStyle/>
            <a:p>
              <a:endParaRPr lang="fr-FR" noProof="0" dirty="0"/>
            </a:p>
          </p:txBody>
        </p:sp>
        <p:sp>
          <p:nvSpPr>
            <p:cNvPr id="8440" name="object 8440"/>
            <p:cNvSpPr/>
            <p:nvPr/>
          </p:nvSpPr>
          <p:spPr>
            <a:xfrm>
              <a:off x="9617581" y="5500639"/>
              <a:ext cx="3810" cy="356870"/>
            </a:xfrm>
            <a:custGeom>
              <a:avLst/>
              <a:gdLst/>
              <a:ahLst/>
              <a:cxnLst/>
              <a:rect l="l" t="t" r="r" b="b"/>
              <a:pathLst>
                <a:path w="3809" h="356870">
                  <a:moveTo>
                    <a:pt x="0" y="0"/>
                  </a:moveTo>
                  <a:lnTo>
                    <a:pt x="0" y="356822"/>
                  </a:lnTo>
                  <a:lnTo>
                    <a:pt x="3602" y="351972"/>
                  </a:lnTo>
                  <a:lnTo>
                    <a:pt x="3602" y="4898"/>
                  </a:lnTo>
                  <a:lnTo>
                    <a:pt x="0" y="0"/>
                  </a:lnTo>
                  <a:close/>
                </a:path>
              </a:pathLst>
            </a:custGeom>
            <a:solidFill>
              <a:srgbClr val="5F6062"/>
            </a:solidFill>
          </p:spPr>
          <p:txBody>
            <a:bodyPr wrap="square" lIns="0" tIns="0" rIns="0" bIns="0" rtlCol="0"/>
            <a:lstStyle/>
            <a:p>
              <a:endParaRPr lang="fr-FR" noProof="0" dirty="0"/>
            </a:p>
          </p:txBody>
        </p:sp>
        <p:sp>
          <p:nvSpPr>
            <p:cNvPr id="8441" name="object 8441"/>
            <p:cNvSpPr/>
            <p:nvPr/>
          </p:nvSpPr>
          <p:spPr>
            <a:xfrm>
              <a:off x="9617581" y="5500639"/>
              <a:ext cx="3810" cy="356870"/>
            </a:xfrm>
            <a:custGeom>
              <a:avLst/>
              <a:gdLst/>
              <a:ahLst/>
              <a:cxnLst/>
              <a:rect l="l" t="t" r="r" b="b"/>
              <a:pathLst>
                <a:path w="3809" h="356870">
                  <a:moveTo>
                    <a:pt x="3602" y="4898"/>
                  </a:moveTo>
                  <a:lnTo>
                    <a:pt x="3602" y="268152"/>
                  </a:lnTo>
                </a:path>
                <a:path w="3809" h="356870">
                  <a:moveTo>
                    <a:pt x="0" y="268152"/>
                  </a:moveTo>
                  <a:lnTo>
                    <a:pt x="0" y="0"/>
                  </a:lnTo>
                </a:path>
                <a:path w="3809" h="356870">
                  <a:moveTo>
                    <a:pt x="3602" y="268152"/>
                  </a:moveTo>
                  <a:lnTo>
                    <a:pt x="3602" y="351972"/>
                  </a:lnTo>
                </a:path>
                <a:path w="3809" h="356870">
                  <a:moveTo>
                    <a:pt x="0" y="356822"/>
                  </a:moveTo>
                  <a:lnTo>
                    <a:pt x="0" y="268152"/>
                  </a:lnTo>
                </a:path>
              </a:pathLst>
            </a:custGeom>
            <a:ln w="3175">
              <a:solidFill>
                <a:srgbClr val="5F6062"/>
              </a:solidFill>
            </a:ln>
          </p:spPr>
          <p:txBody>
            <a:bodyPr wrap="square" lIns="0" tIns="0" rIns="0" bIns="0" rtlCol="0"/>
            <a:lstStyle/>
            <a:p>
              <a:endParaRPr lang="fr-FR" noProof="0" dirty="0"/>
            </a:p>
          </p:txBody>
        </p:sp>
        <p:sp>
          <p:nvSpPr>
            <p:cNvPr id="8442" name="object 8442"/>
            <p:cNvSpPr/>
            <p:nvPr/>
          </p:nvSpPr>
          <p:spPr>
            <a:xfrm>
              <a:off x="9621183" y="5505538"/>
              <a:ext cx="1905" cy="347345"/>
            </a:xfrm>
            <a:custGeom>
              <a:avLst/>
              <a:gdLst/>
              <a:ahLst/>
              <a:cxnLst/>
              <a:rect l="l" t="t" r="r" b="b"/>
              <a:pathLst>
                <a:path w="1904" h="347345">
                  <a:moveTo>
                    <a:pt x="0" y="0"/>
                  </a:moveTo>
                  <a:lnTo>
                    <a:pt x="0" y="347073"/>
                  </a:lnTo>
                  <a:lnTo>
                    <a:pt x="1681" y="344978"/>
                  </a:lnTo>
                  <a:lnTo>
                    <a:pt x="1681" y="2286"/>
                  </a:lnTo>
                  <a:lnTo>
                    <a:pt x="0" y="0"/>
                  </a:lnTo>
                  <a:close/>
                </a:path>
              </a:pathLst>
            </a:custGeom>
            <a:solidFill>
              <a:srgbClr val="5F6062"/>
            </a:solidFill>
          </p:spPr>
          <p:txBody>
            <a:bodyPr wrap="square" lIns="0" tIns="0" rIns="0" bIns="0" rtlCol="0"/>
            <a:lstStyle/>
            <a:p>
              <a:endParaRPr lang="fr-FR" noProof="0" dirty="0"/>
            </a:p>
          </p:txBody>
        </p:sp>
        <p:sp>
          <p:nvSpPr>
            <p:cNvPr id="8443" name="object 8443"/>
            <p:cNvSpPr/>
            <p:nvPr/>
          </p:nvSpPr>
          <p:spPr>
            <a:xfrm>
              <a:off x="9621183" y="5505538"/>
              <a:ext cx="1905" cy="347345"/>
            </a:xfrm>
            <a:custGeom>
              <a:avLst/>
              <a:gdLst/>
              <a:ahLst/>
              <a:cxnLst/>
              <a:rect l="l" t="t" r="r" b="b"/>
              <a:pathLst>
                <a:path w="1904" h="347345">
                  <a:moveTo>
                    <a:pt x="1681" y="2286"/>
                  </a:moveTo>
                  <a:lnTo>
                    <a:pt x="1681" y="263253"/>
                  </a:lnTo>
                </a:path>
                <a:path w="1904" h="347345">
                  <a:moveTo>
                    <a:pt x="0" y="263253"/>
                  </a:moveTo>
                  <a:lnTo>
                    <a:pt x="0" y="0"/>
                  </a:lnTo>
                </a:path>
                <a:path w="1904" h="347345">
                  <a:moveTo>
                    <a:pt x="1681" y="263253"/>
                  </a:moveTo>
                  <a:lnTo>
                    <a:pt x="1681" y="344978"/>
                  </a:lnTo>
                </a:path>
                <a:path w="1904" h="347345">
                  <a:moveTo>
                    <a:pt x="0" y="347073"/>
                  </a:moveTo>
                  <a:lnTo>
                    <a:pt x="0" y="263253"/>
                  </a:lnTo>
                </a:path>
              </a:pathLst>
            </a:custGeom>
            <a:ln w="3175">
              <a:solidFill>
                <a:srgbClr val="5F6062"/>
              </a:solidFill>
            </a:ln>
          </p:spPr>
          <p:txBody>
            <a:bodyPr wrap="square" lIns="0" tIns="0" rIns="0" bIns="0" rtlCol="0"/>
            <a:lstStyle/>
            <a:p>
              <a:endParaRPr lang="fr-FR" noProof="0" dirty="0"/>
            </a:p>
          </p:txBody>
        </p:sp>
        <p:sp>
          <p:nvSpPr>
            <p:cNvPr id="8444" name="object 8444"/>
            <p:cNvSpPr/>
            <p:nvPr/>
          </p:nvSpPr>
          <p:spPr>
            <a:xfrm>
              <a:off x="9622865" y="5507824"/>
              <a:ext cx="3810" cy="342900"/>
            </a:xfrm>
            <a:custGeom>
              <a:avLst/>
              <a:gdLst/>
              <a:ahLst/>
              <a:cxnLst/>
              <a:rect l="l" t="t" r="r" b="b"/>
              <a:pathLst>
                <a:path w="3809" h="342900">
                  <a:moveTo>
                    <a:pt x="0" y="0"/>
                  </a:moveTo>
                  <a:lnTo>
                    <a:pt x="0" y="342692"/>
                  </a:lnTo>
                  <a:lnTo>
                    <a:pt x="3602" y="338201"/>
                  </a:lnTo>
                  <a:lnTo>
                    <a:pt x="3602" y="4898"/>
                  </a:lnTo>
                  <a:lnTo>
                    <a:pt x="0" y="0"/>
                  </a:lnTo>
                  <a:close/>
                </a:path>
              </a:pathLst>
            </a:custGeom>
            <a:solidFill>
              <a:srgbClr val="5F6062"/>
            </a:solidFill>
          </p:spPr>
          <p:txBody>
            <a:bodyPr wrap="square" lIns="0" tIns="0" rIns="0" bIns="0" rtlCol="0"/>
            <a:lstStyle/>
            <a:p>
              <a:endParaRPr lang="fr-FR" noProof="0" dirty="0"/>
            </a:p>
          </p:txBody>
        </p:sp>
        <p:sp>
          <p:nvSpPr>
            <p:cNvPr id="8445" name="object 8445"/>
            <p:cNvSpPr/>
            <p:nvPr/>
          </p:nvSpPr>
          <p:spPr>
            <a:xfrm>
              <a:off x="9622865" y="5507824"/>
              <a:ext cx="3810" cy="342900"/>
            </a:xfrm>
            <a:custGeom>
              <a:avLst/>
              <a:gdLst/>
              <a:ahLst/>
              <a:cxnLst/>
              <a:rect l="l" t="t" r="r" b="b"/>
              <a:pathLst>
                <a:path w="3809" h="342900">
                  <a:moveTo>
                    <a:pt x="3602" y="4898"/>
                  </a:moveTo>
                  <a:lnTo>
                    <a:pt x="3602" y="260967"/>
                  </a:lnTo>
                </a:path>
                <a:path w="3809" h="342900">
                  <a:moveTo>
                    <a:pt x="0" y="260967"/>
                  </a:moveTo>
                  <a:lnTo>
                    <a:pt x="0" y="0"/>
                  </a:lnTo>
                </a:path>
                <a:path w="3809" h="342900">
                  <a:moveTo>
                    <a:pt x="3602" y="260967"/>
                  </a:moveTo>
                  <a:lnTo>
                    <a:pt x="3602" y="338201"/>
                  </a:lnTo>
                </a:path>
                <a:path w="3809" h="342900">
                  <a:moveTo>
                    <a:pt x="0" y="342692"/>
                  </a:moveTo>
                  <a:lnTo>
                    <a:pt x="0" y="260967"/>
                  </a:lnTo>
                </a:path>
              </a:pathLst>
            </a:custGeom>
            <a:ln w="3175">
              <a:solidFill>
                <a:srgbClr val="5F6062"/>
              </a:solidFill>
            </a:ln>
          </p:spPr>
          <p:txBody>
            <a:bodyPr wrap="square" lIns="0" tIns="0" rIns="0" bIns="0" rtlCol="0"/>
            <a:lstStyle/>
            <a:p>
              <a:endParaRPr lang="fr-FR" noProof="0" dirty="0"/>
            </a:p>
          </p:txBody>
        </p:sp>
        <p:sp>
          <p:nvSpPr>
            <p:cNvPr id="8446" name="object 8446"/>
            <p:cNvSpPr/>
            <p:nvPr/>
          </p:nvSpPr>
          <p:spPr>
            <a:xfrm>
              <a:off x="9626468" y="5512723"/>
              <a:ext cx="3810" cy="333375"/>
            </a:xfrm>
            <a:custGeom>
              <a:avLst/>
              <a:gdLst/>
              <a:ahLst/>
              <a:cxnLst/>
              <a:rect l="l" t="t" r="r" b="b"/>
              <a:pathLst>
                <a:path w="3809" h="333375">
                  <a:moveTo>
                    <a:pt x="0" y="0"/>
                  </a:moveTo>
                  <a:lnTo>
                    <a:pt x="0" y="333302"/>
                  </a:lnTo>
                  <a:lnTo>
                    <a:pt x="3602" y="328812"/>
                  </a:lnTo>
                  <a:lnTo>
                    <a:pt x="3602" y="4898"/>
                  </a:lnTo>
                  <a:lnTo>
                    <a:pt x="0" y="0"/>
                  </a:lnTo>
                  <a:close/>
                </a:path>
              </a:pathLst>
            </a:custGeom>
            <a:solidFill>
              <a:srgbClr val="5F6062"/>
            </a:solidFill>
          </p:spPr>
          <p:txBody>
            <a:bodyPr wrap="square" lIns="0" tIns="0" rIns="0" bIns="0" rtlCol="0"/>
            <a:lstStyle/>
            <a:p>
              <a:endParaRPr lang="fr-FR" noProof="0" dirty="0"/>
            </a:p>
          </p:txBody>
        </p:sp>
        <p:sp>
          <p:nvSpPr>
            <p:cNvPr id="8447" name="object 8447"/>
            <p:cNvSpPr/>
            <p:nvPr/>
          </p:nvSpPr>
          <p:spPr>
            <a:xfrm>
              <a:off x="9626468" y="5512723"/>
              <a:ext cx="3810" cy="333375"/>
            </a:xfrm>
            <a:custGeom>
              <a:avLst/>
              <a:gdLst/>
              <a:ahLst/>
              <a:cxnLst/>
              <a:rect l="l" t="t" r="r" b="b"/>
              <a:pathLst>
                <a:path w="3809" h="333375">
                  <a:moveTo>
                    <a:pt x="3602" y="4898"/>
                  </a:moveTo>
                  <a:lnTo>
                    <a:pt x="3602" y="256068"/>
                  </a:lnTo>
                </a:path>
                <a:path w="3809" h="333375">
                  <a:moveTo>
                    <a:pt x="0" y="256068"/>
                  </a:moveTo>
                  <a:lnTo>
                    <a:pt x="0" y="0"/>
                  </a:lnTo>
                </a:path>
                <a:path w="3809" h="333375">
                  <a:moveTo>
                    <a:pt x="3602" y="256068"/>
                  </a:moveTo>
                  <a:lnTo>
                    <a:pt x="3602" y="328812"/>
                  </a:lnTo>
                </a:path>
                <a:path w="3809" h="333375">
                  <a:moveTo>
                    <a:pt x="0" y="333302"/>
                  </a:moveTo>
                  <a:lnTo>
                    <a:pt x="0" y="256068"/>
                  </a:lnTo>
                </a:path>
              </a:pathLst>
            </a:custGeom>
            <a:ln w="3175">
              <a:solidFill>
                <a:srgbClr val="5F6062"/>
              </a:solidFill>
            </a:ln>
          </p:spPr>
          <p:txBody>
            <a:bodyPr wrap="square" lIns="0" tIns="0" rIns="0" bIns="0" rtlCol="0"/>
            <a:lstStyle/>
            <a:p>
              <a:endParaRPr lang="fr-FR" noProof="0" dirty="0"/>
            </a:p>
          </p:txBody>
        </p:sp>
        <p:sp>
          <p:nvSpPr>
            <p:cNvPr id="8448" name="object 8448"/>
            <p:cNvSpPr/>
            <p:nvPr/>
          </p:nvSpPr>
          <p:spPr>
            <a:xfrm>
              <a:off x="9630071" y="5517621"/>
              <a:ext cx="3810" cy="324485"/>
            </a:xfrm>
            <a:custGeom>
              <a:avLst/>
              <a:gdLst/>
              <a:ahLst/>
              <a:cxnLst/>
              <a:rect l="l" t="t" r="r" b="b"/>
              <a:pathLst>
                <a:path w="3809" h="324485">
                  <a:moveTo>
                    <a:pt x="0" y="0"/>
                  </a:moveTo>
                  <a:lnTo>
                    <a:pt x="0" y="323913"/>
                  </a:lnTo>
                  <a:lnTo>
                    <a:pt x="3602" y="319422"/>
                  </a:lnTo>
                  <a:lnTo>
                    <a:pt x="3602" y="4898"/>
                  </a:lnTo>
                  <a:lnTo>
                    <a:pt x="0" y="0"/>
                  </a:lnTo>
                  <a:close/>
                </a:path>
              </a:pathLst>
            </a:custGeom>
            <a:solidFill>
              <a:srgbClr val="5F6062"/>
            </a:solidFill>
          </p:spPr>
          <p:txBody>
            <a:bodyPr wrap="square" lIns="0" tIns="0" rIns="0" bIns="0" rtlCol="0"/>
            <a:lstStyle/>
            <a:p>
              <a:endParaRPr lang="fr-FR" noProof="0" dirty="0"/>
            </a:p>
          </p:txBody>
        </p:sp>
        <p:sp>
          <p:nvSpPr>
            <p:cNvPr id="8449" name="object 8449"/>
            <p:cNvSpPr/>
            <p:nvPr/>
          </p:nvSpPr>
          <p:spPr>
            <a:xfrm>
              <a:off x="9630071" y="5517621"/>
              <a:ext cx="3810" cy="324485"/>
            </a:xfrm>
            <a:custGeom>
              <a:avLst/>
              <a:gdLst/>
              <a:ahLst/>
              <a:cxnLst/>
              <a:rect l="l" t="t" r="r" b="b"/>
              <a:pathLst>
                <a:path w="3809" h="324485">
                  <a:moveTo>
                    <a:pt x="3602" y="4898"/>
                  </a:moveTo>
                  <a:lnTo>
                    <a:pt x="3602" y="251170"/>
                  </a:lnTo>
                </a:path>
                <a:path w="3809" h="324485">
                  <a:moveTo>
                    <a:pt x="0" y="251170"/>
                  </a:moveTo>
                  <a:lnTo>
                    <a:pt x="0" y="0"/>
                  </a:lnTo>
                </a:path>
                <a:path w="3809" h="324485">
                  <a:moveTo>
                    <a:pt x="3602" y="251170"/>
                  </a:moveTo>
                  <a:lnTo>
                    <a:pt x="3602" y="319422"/>
                  </a:lnTo>
                </a:path>
                <a:path w="3809" h="324485">
                  <a:moveTo>
                    <a:pt x="0" y="323913"/>
                  </a:moveTo>
                  <a:lnTo>
                    <a:pt x="0" y="251170"/>
                  </a:lnTo>
                </a:path>
              </a:pathLst>
            </a:custGeom>
            <a:ln w="3175">
              <a:solidFill>
                <a:srgbClr val="5F6062"/>
              </a:solidFill>
            </a:ln>
          </p:spPr>
          <p:txBody>
            <a:bodyPr wrap="square" lIns="0" tIns="0" rIns="0" bIns="0" rtlCol="0"/>
            <a:lstStyle/>
            <a:p>
              <a:endParaRPr lang="fr-FR" noProof="0" dirty="0"/>
            </a:p>
          </p:txBody>
        </p:sp>
        <p:sp>
          <p:nvSpPr>
            <p:cNvPr id="8450" name="object 8450"/>
            <p:cNvSpPr/>
            <p:nvPr/>
          </p:nvSpPr>
          <p:spPr>
            <a:xfrm>
              <a:off x="9633673" y="5522520"/>
              <a:ext cx="2540" cy="314960"/>
            </a:xfrm>
            <a:custGeom>
              <a:avLst/>
              <a:gdLst/>
              <a:ahLst/>
              <a:cxnLst/>
              <a:rect l="l" t="t" r="r" b="b"/>
              <a:pathLst>
                <a:path w="2540" h="314960">
                  <a:moveTo>
                    <a:pt x="0" y="0"/>
                  </a:moveTo>
                  <a:lnTo>
                    <a:pt x="0" y="314523"/>
                  </a:lnTo>
                  <a:lnTo>
                    <a:pt x="1921" y="312128"/>
                  </a:lnTo>
                  <a:lnTo>
                    <a:pt x="1921" y="2612"/>
                  </a:lnTo>
                  <a:lnTo>
                    <a:pt x="0" y="0"/>
                  </a:lnTo>
                  <a:close/>
                </a:path>
              </a:pathLst>
            </a:custGeom>
            <a:solidFill>
              <a:srgbClr val="5F6062"/>
            </a:solidFill>
          </p:spPr>
          <p:txBody>
            <a:bodyPr wrap="square" lIns="0" tIns="0" rIns="0" bIns="0" rtlCol="0"/>
            <a:lstStyle/>
            <a:p>
              <a:endParaRPr lang="fr-FR" noProof="0" dirty="0"/>
            </a:p>
          </p:txBody>
        </p:sp>
        <p:sp>
          <p:nvSpPr>
            <p:cNvPr id="8451" name="object 8451"/>
            <p:cNvSpPr/>
            <p:nvPr/>
          </p:nvSpPr>
          <p:spPr>
            <a:xfrm>
              <a:off x="9633673" y="5522520"/>
              <a:ext cx="2540" cy="314960"/>
            </a:xfrm>
            <a:custGeom>
              <a:avLst/>
              <a:gdLst/>
              <a:ahLst/>
              <a:cxnLst/>
              <a:rect l="l" t="t" r="r" b="b"/>
              <a:pathLst>
                <a:path w="2540" h="314960">
                  <a:moveTo>
                    <a:pt x="1921" y="2612"/>
                  </a:moveTo>
                  <a:lnTo>
                    <a:pt x="1921" y="246271"/>
                  </a:lnTo>
                </a:path>
                <a:path w="2540" h="314960">
                  <a:moveTo>
                    <a:pt x="0" y="246271"/>
                  </a:moveTo>
                  <a:lnTo>
                    <a:pt x="0" y="0"/>
                  </a:lnTo>
                </a:path>
                <a:path w="2540" h="314960">
                  <a:moveTo>
                    <a:pt x="1921" y="246271"/>
                  </a:moveTo>
                  <a:lnTo>
                    <a:pt x="1921" y="312128"/>
                  </a:lnTo>
                </a:path>
                <a:path w="2540" h="314960">
                  <a:moveTo>
                    <a:pt x="0" y="314523"/>
                  </a:moveTo>
                  <a:lnTo>
                    <a:pt x="0" y="246271"/>
                  </a:lnTo>
                </a:path>
              </a:pathLst>
            </a:custGeom>
            <a:ln w="3175">
              <a:solidFill>
                <a:srgbClr val="5F6062"/>
              </a:solidFill>
            </a:ln>
          </p:spPr>
          <p:txBody>
            <a:bodyPr wrap="square" lIns="0" tIns="0" rIns="0" bIns="0" rtlCol="0"/>
            <a:lstStyle/>
            <a:p>
              <a:endParaRPr lang="fr-FR" noProof="0" dirty="0"/>
            </a:p>
          </p:txBody>
        </p:sp>
        <p:sp>
          <p:nvSpPr>
            <p:cNvPr id="8452" name="object 8452"/>
            <p:cNvSpPr/>
            <p:nvPr/>
          </p:nvSpPr>
          <p:spPr>
            <a:xfrm>
              <a:off x="9635592" y="5524969"/>
              <a:ext cx="3810" cy="309245"/>
            </a:xfrm>
            <a:custGeom>
              <a:avLst/>
              <a:gdLst/>
              <a:ahLst/>
              <a:cxnLst/>
              <a:rect l="l" t="t" r="r" b="b"/>
              <a:pathLst>
                <a:path w="3809" h="309245">
                  <a:moveTo>
                    <a:pt x="3606" y="4584"/>
                  </a:moveTo>
                  <a:lnTo>
                    <a:pt x="1562" y="4584"/>
                  </a:lnTo>
                  <a:lnTo>
                    <a:pt x="1562" y="0"/>
                  </a:lnTo>
                  <a:lnTo>
                    <a:pt x="0" y="0"/>
                  </a:lnTo>
                  <a:lnTo>
                    <a:pt x="0" y="4584"/>
                  </a:lnTo>
                  <a:lnTo>
                    <a:pt x="0" y="305777"/>
                  </a:lnTo>
                  <a:lnTo>
                    <a:pt x="0" y="306920"/>
                  </a:lnTo>
                  <a:lnTo>
                    <a:pt x="0" y="309219"/>
                  </a:lnTo>
                  <a:lnTo>
                    <a:pt x="1295" y="309219"/>
                  </a:lnTo>
                  <a:lnTo>
                    <a:pt x="1295" y="306920"/>
                  </a:lnTo>
                  <a:lnTo>
                    <a:pt x="2717" y="306920"/>
                  </a:lnTo>
                  <a:lnTo>
                    <a:pt x="2717" y="305777"/>
                  </a:lnTo>
                  <a:lnTo>
                    <a:pt x="3606" y="305777"/>
                  </a:lnTo>
                  <a:lnTo>
                    <a:pt x="3606" y="4584"/>
                  </a:lnTo>
                  <a:close/>
                </a:path>
              </a:pathLst>
            </a:custGeom>
            <a:solidFill>
              <a:srgbClr val="5F6062"/>
            </a:solidFill>
          </p:spPr>
          <p:txBody>
            <a:bodyPr wrap="square" lIns="0" tIns="0" rIns="0" bIns="0" rtlCol="0"/>
            <a:lstStyle/>
            <a:p>
              <a:endParaRPr lang="fr-FR" noProof="0" dirty="0"/>
            </a:p>
          </p:txBody>
        </p:sp>
        <p:sp>
          <p:nvSpPr>
            <p:cNvPr id="8453" name="object 8453"/>
            <p:cNvSpPr/>
            <p:nvPr/>
          </p:nvSpPr>
          <p:spPr>
            <a:xfrm>
              <a:off x="9635595" y="5525133"/>
              <a:ext cx="3810" cy="309880"/>
            </a:xfrm>
            <a:custGeom>
              <a:avLst/>
              <a:gdLst/>
              <a:ahLst/>
              <a:cxnLst/>
              <a:rect l="l" t="t" r="r" b="b"/>
              <a:pathLst>
                <a:path w="3809" h="309879">
                  <a:moveTo>
                    <a:pt x="3602" y="4898"/>
                  </a:moveTo>
                  <a:lnTo>
                    <a:pt x="3602" y="243658"/>
                  </a:lnTo>
                </a:path>
                <a:path w="3809" h="309879">
                  <a:moveTo>
                    <a:pt x="0" y="243658"/>
                  </a:moveTo>
                  <a:lnTo>
                    <a:pt x="0" y="0"/>
                  </a:lnTo>
                </a:path>
                <a:path w="3809" h="309879">
                  <a:moveTo>
                    <a:pt x="3602" y="243658"/>
                  </a:moveTo>
                  <a:lnTo>
                    <a:pt x="3602" y="305137"/>
                  </a:lnTo>
                </a:path>
                <a:path w="3809" h="309879">
                  <a:moveTo>
                    <a:pt x="0" y="309516"/>
                  </a:moveTo>
                  <a:lnTo>
                    <a:pt x="0" y="243658"/>
                  </a:lnTo>
                </a:path>
              </a:pathLst>
            </a:custGeom>
            <a:ln w="3175">
              <a:solidFill>
                <a:srgbClr val="5F6062"/>
              </a:solidFill>
            </a:ln>
          </p:spPr>
          <p:txBody>
            <a:bodyPr wrap="square" lIns="0" tIns="0" rIns="0" bIns="0" rtlCol="0"/>
            <a:lstStyle/>
            <a:p>
              <a:endParaRPr lang="fr-FR" noProof="0" dirty="0"/>
            </a:p>
          </p:txBody>
        </p:sp>
        <p:sp>
          <p:nvSpPr>
            <p:cNvPr id="8454" name="object 8454"/>
            <p:cNvSpPr/>
            <p:nvPr/>
          </p:nvSpPr>
          <p:spPr>
            <a:xfrm>
              <a:off x="9639198" y="5530032"/>
              <a:ext cx="3810" cy="300355"/>
            </a:xfrm>
            <a:custGeom>
              <a:avLst/>
              <a:gdLst/>
              <a:ahLst/>
              <a:cxnLst/>
              <a:rect l="l" t="t" r="r" b="b"/>
              <a:pathLst>
                <a:path w="3809" h="300354">
                  <a:moveTo>
                    <a:pt x="0" y="0"/>
                  </a:moveTo>
                  <a:lnTo>
                    <a:pt x="0" y="300238"/>
                  </a:lnTo>
                  <a:lnTo>
                    <a:pt x="3602" y="295983"/>
                  </a:lnTo>
                  <a:lnTo>
                    <a:pt x="3602" y="8119"/>
                  </a:lnTo>
                  <a:lnTo>
                    <a:pt x="0" y="0"/>
                  </a:lnTo>
                  <a:close/>
                </a:path>
              </a:pathLst>
            </a:custGeom>
            <a:solidFill>
              <a:srgbClr val="5F6062"/>
            </a:solidFill>
          </p:spPr>
          <p:txBody>
            <a:bodyPr wrap="square" lIns="0" tIns="0" rIns="0" bIns="0" rtlCol="0"/>
            <a:lstStyle/>
            <a:p>
              <a:endParaRPr lang="fr-FR" noProof="0" dirty="0"/>
            </a:p>
          </p:txBody>
        </p:sp>
        <p:sp>
          <p:nvSpPr>
            <p:cNvPr id="8455" name="object 8455"/>
            <p:cNvSpPr/>
            <p:nvPr/>
          </p:nvSpPr>
          <p:spPr>
            <a:xfrm>
              <a:off x="9639198" y="5530032"/>
              <a:ext cx="3810" cy="300355"/>
            </a:xfrm>
            <a:custGeom>
              <a:avLst/>
              <a:gdLst/>
              <a:ahLst/>
              <a:cxnLst/>
              <a:rect l="l" t="t" r="r" b="b"/>
              <a:pathLst>
                <a:path w="3809" h="300354">
                  <a:moveTo>
                    <a:pt x="3602" y="8119"/>
                  </a:moveTo>
                  <a:lnTo>
                    <a:pt x="3602" y="238759"/>
                  </a:lnTo>
                </a:path>
                <a:path w="3809" h="300354">
                  <a:moveTo>
                    <a:pt x="0" y="238759"/>
                  </a:moveTo>
                  <a:lnTo>
                    <a:pt x="0" y="0"/>
                  </a:lnTo>
                </a:path>
                <a:path w="3809" h="300354">
                  <a:moveTo>
                    <a:pt x="3602" y="238759"/>
                  </a:moveTo>
                  <a:lnTo>
                    <a:pt x="3602" y="295983"/>
                  </a:lnTo>
                </a:path>
                <a:path w="3809" h="300354">
                  <a:moveTo>
                    <a:pt x="0" y="300238"/>
                  </a:moveTo>
                  <a:lnTo>
                    <a:pt x="0" y="238759"/>
                  </a:lnTo>
                </a:path>
              </a:pathLst>
            </a:custGeom>
            <a:ln w="3175">
              <a:solidFill>
                <a:srgbClr val="5F6062"/>
              </a:solidFill>
            </a:ln>
          </p:spPr>
          <p:txBody>
            <a:bodyPr wrap="square" lIns="0" tIns="0" rIns="0" bIns="0" rtlCol="0"/>
            <a:lstStyle/>
            <a:p>
              <a:endParaRPr lang="fr-FR" noProof="0" dirty="0"/>
            </a:p>
          </p:txBody>
        </p:sp>
        <p:sp>
          <p:nvSpPr>
            <p:cNvPr id="8456" name="object 8456"/>
            <p:cNvSpPr/>
            <p:nvPr/>
          </p:nvSpPr>
          <p:spPr>
            <a:xfrm>
              <a:off x="9642801" y="5538151"/>
              <a:ext cx="1905" cy="288290"/>
            </a:xfrm>
            <a:custGeom>
              <a:avLst/>
              <a:gdLst/>
              <a:ahLst/>
              <a:cxnLst/>
              <a:rect l="l" t="t" r="r" b="b"/>
              <a:pathLst>
                <a:path w="1904" h="288289">
                  <a:moveTo>
                    <a:pt x="0" y="0"/>
                  </a:moveTo>
                  <a:lnTo>
                    <a:pt x="0" y="287863"/>
                  </a:lnTo>
                  <a:lnTo>
                    <a:pt x="1681" y="285877"/>
                  </a:lnTo>
                  <a:lnTo>
                    <a:pt x="1681" y="3789"/>
                  </a:lnTo>
                  <a:lnTo>
                    <a:pt x="0" y="0"/>
                  </a:lnTo>
                  <a:close/>
                </a:path>
              </a:pathLst>
            </a:custGeom>
            <a:solidFill>
              <a:srgbClr val="5E5F62"/>
            </a:solidFill>
          </p:spPr>
          <p:txBody>
            <a:bodyPr wrap="square" lIns="0" tIns="0" rIns="0" bIns="0" rtlCol="0"/>
            <a:lstStyle/>
            <a:p>
              <a:endParaRPr lang="fr-FR" noProof="0" dirty="0"/>
            </a:p>
          </p:txBody>
        </p:sp>
        <p:sp>
          <p:nvSpPr>
            <p:cNvPr id="8457" name="object 8457"/>
            <p:cNvSpPr/>
            <p:nvPr/>
          </p:nvSpPr>
          <p:spPr>
            <a:xfrm>
              <a:off x="9642801" y="5538151"/>
              <a:ext cx="1905" cy="288290"/>
            </a:xfrm>
            <a:custGeom>
              <a:avLst/>
              <a:gdLst/>
              <a:ahLst/>
              <a:cxnLst/>
              <a:rect l="l" t="t" r="r" b="b"/>
              <a:pathLst>
                <a:path w="1904" h="288289">
                  <a:moveTo>
                    <a:pt x="1681" y="3789"/>
                  </a:moveTo>
                  <a:lnTo>
                    <a:pt x="1681" y="230640"/>
                  </a:lnTo>
                </a:path>
                <a:path w="1904" h="288289">
                  <a:moveTo>
                    <a:pt x="0" y="230640"/>
                  </a:moveTo>
                  <a:lnTo>
                    <a:pt x="0" y="0"/>
                  </a:lnTo>
                </a:path>
                <a:path w="1904" h="288289">
                  <a:moveTo>
                    <a:pt x="1681" y="230640"/>
                  </a:moveTo>
                  <a:lnTo>
                    <a:pt x="1681" y="285877"/>
                  </a:lnTo>
                </a:path>
                <a:path w="1904" h="288289">
                  <a:moveTo>
                    <a:pt x="0" y="287863"/>
                  </a:moveTo>
                  <a:lnTo>
                    <a:pt x="0" y="230640"/>
                  </a:lnTo>
                </a:path>
              </a:pathLst>
            </a:custGeom>
            <a:ln w="3175">
              <a:solidFill>
                <a:srgbClr val="5E5F62"/>
              </a:solidFill>
            </a:ln>
          </p:spPr>
          <p:txBody>
            <a:bodyPr wrap="square" lIns="0" tIns="0" rIns="0" bIns="0" rtlCol="0"/>
            <a:lstStyle/>
            <a:p>
              <a:endParaRPr lang="fr-FR" noProof="0" dirty="0"/>
            </a:p>
          </p:txBody>
        </p:sp>
        <p:sp>
          <p:nvSpPr>
            <p:cNvPr id="8458" name="object 8458"/>
            <p:cNvSpPr/>
            <p:nvPr/>
          </p:nvSpPr>
          <p:spPr>
            <a:xfrm>
              <a:off x="9644482" y="5541940"/>
              <a:ext cx="3810" cy="282575"/>
            </a:xfrm>
            <a:custGeom>
              <a:avLst/>
              <a:gdLst/>
              <a:ahLst/>
              <a:cxnLst/>
              <a:rect l="l" t="t" r="r" b="b"/>
              <a:pathLst>
                <a:path w="3809" h="282575">
                  <a:moveTo>
                    <a:pt x="0" y="0"/>
                  </a:moveTo>
                  <a:lnTo>
                    <a:pt x="0" y="282088"/>
                  </a:lnTo>
                  <a:lnTo>
                    <a:pt x="3602" y="277833"/>
                  </a:lnTo>
                  <a:lnTo>
                    <a:pt x="3602" y="8119"/>
                  </a:lnTo>
                  <a:lnTo>
                    <a:pt x="0" y="0"/>
                  </a:lnTo>
                  <a:close/>
                </a:path>
              </a:pathLst>
            </a:custGeom>
            <a:solidFill>
              <a:srgbClr val="5E5F62"/>
            </a:solidFill>
          </p:spPr>
          <p:txBody>
            <a:bodyPr wrap="square" lIns="0" tIns="0" rIns="0" bIns="0" rtlCol="0"/>
            <a:lstStyle/>
            <a:p>
              <a:endParaRPr lang="fr-FR" noProof="0" dirty="0"/>
            </a:p>
          </p:txBody>
        </p:sp>
        <p:sp>
          <p:nvSpPr>
            <p:cNvPr id="8459" name="object 8459"/>
            <p:cNvSpPr/>
            <p:nvPr/>
          </p:nvSpPr>
          <p:spPr>
            <a:xfrm>
              <a:off x="9644482" y="5541940"/>
              <a:ext cx="3810" cy="282575"/>
            </a:xfrm>
            <a:custGeom>
              <a:avLst/>
              <a:gdLst/>
              <a:ahLst/>
              <a:cxnLst/>
              <a:rect l="l" t="t" r="r" b="b"/>
              <a:pathLst>
                <a:path w="3809" h="282575">
                  <a:moveTo>
                    <a:pt x="3602" y="8119"/>
                  </a:moveTo>
                  <a:lnTo>
                    <a:pt x="3602" y="226851"/>
                  </a:lnTo>
                </a:path>
                <a:path w="3809" h="282575">
                  <a:moveTo>
                    <a:pt x="0" y="226851"/>
                  </a:moveTo>
                  <a:lnTo>
                    <a:pt x="0" y="0"/>
                  </a:lnTo>
                </a:path>
                <a:path w="3809" h="282575">
                  <a:moveTo>
                    <a:pt x="3602" y="226851"/>
                  </a:moveTo>
                  <a:lnTo>
                    <a:pt x="3602" y="277833"/>
                  </a:lnTo>
                </a:path>
                <a:path w="3809" h="282575">
                  <a:moveTo>
                    <a:pt x="0" y="282088"/>
                  </a:moveTo>
                  <a:lnTo>
                    <a:pt x="0" y="226851"/>
                  </a:lnTo>
                </a:path>
              </a:pathLst>
            </a:custGeom>
            <a:ln w="3175">
              <a:solidFill>
                <a:srgbClr val="5E5F62"/>
              </a:solidFill>
            </a:ln>
          </p:spPr>
          <p:txBody>
            <a:bodyPr wrap="square" lIns="0" tIns="0" rIns="0" bIns="0" rtlCol="0"/>
            <a:lstStyle/>
            <a:p>
              <a:endParaRPr lang="fr-FR" noProof="0" dirty="0"/>
            </a:p>
          </p:txBody>
        </p:sp>
        <p:sp>
          <p:nvSpPr>
            <p:cNvPr id="8460" name="object 8460"/>
            <p:cNvSpPr/>
            <p:nvPr/>
          </p:nvSpPr>
          <p:spPr>
            <a:xfrm>
              <a:off x="9648085" y="5550060"/>
              <a:ext cx="3810" cy="269875"/>
            </a:xfrm>
            <a:custGeom>
              <a:avLst/>
              <a:gdLst/>
              <a:ahLst/>
              <a:cxnLst/>
              <a:rect l="l" t="t" r="r" b="b"/>
              <a:pathLst>
                <a:path w="3809" h="269875">
                  <a:moveTo>
                    <a:pt x="0" y="0"/>
                  </a:moveTo>
                  <a:lnTo>
                    <a:pt x="0" y="269713"/>
                  </a:lnTo>
                  <a:lnTo>
                    <a:pt x="3602" y="265458"/>
                  </a:lnTo>
                  <a:lnTo>
                    <a:pt x="3602" y="8119"/>
                  </a:lnTo>
                  <a:lnTo>
                    <a:pt x="0" y="0"/>
                  </a:lnTo>
                  <a:close/>
                </a:path>
              </a:pathLst>
            </a:custGeom>
            <a:solidFill>
              <a:srgbClr val="5E5F62"/>
            </a:solidFill>
          </p:spPr>
          <p:txBody>
            <a:bodyPr wrap="square" lIns="0" tIns="0" rIns="0" bIns="0" rtlCol="0"/>
            <a:lstStyle/>
            <a:p>
              <a:endParaRPr lang="fr-FR" noProof="0" dirty="0"/>
            </a:p>
          </p:txBody>
        </p:sp>
        <p:sp>
          <p:nvSpPr>
            <p:cNvPr id="8461" name="object 8461"/>
            <p:cNvSpPr/>
            <p:nvPr/>
          </p:nvSpPr>
          <p:spPr>
            <a:xfrm>
              <a:off x="9648085" y="5550060"/>
              <a:ext cx="3810" cy="269875"/>
            </a:xfrm>
            <a:custGeom>
              <a:avLst/>
              <a:gdLst/>
              <a:ahLst/>
              <a:cxnLst/>
              <a:rect l="l" t="t" r="r" b="b"/>
              <a:pathLst>
                <a:path w="3809" h="269875">
                  <a:moveTo>
                    <a:pt x="3602" y="8119"/>
                  </a:moveTo>
                  <a:lnTo>
                    <a:pt x="3602" y="218731"/>
                  </a:lnTo>
                </a:path>
                <a:path w="3809" h="269875">
                  <a:moveTo>
                    <a:pt x="0" y="218731"/>
                  </a:moveTo>
                  <a:lnTo>
                    <a:pt x="0" y="0"/>
                  </a:lnTo>
                </a:path>
                <a:path w="3809" h="269875">
                  <a:moveTo>
                    <a:pt x="3602" y="218731"/>
                  </a:moveTo>
                  <a:lnTo>
                    <a:pt x="3602" y="265458"/>
                  </a:lnTo>
                </a:path>
                <a:path w="3809" h="269875">
                  <a:moveTo>
                    <a:pt x="0" y="269713"/>
                  </a:moveTo>
                  <a:lnTo>
                    <a:pt x="0" y="218731"/>
                  </a:lnTo>
                </a:path>
              </a:pathLst>
            </a:custGeom>
            <a:ln w="3175">
              <a:solidFill>
                <a:srgbClr val="5E5F62"/>
              </a:solidFill>
            </a:ln>
          </p:spPr>
          <p:txBody>
            <a:bodyPr wrap="square" lIns="0" tIns="0" rIns="0" bIns="0" rtlCol="0"/>
            <a:lstStyle/>
            <a:p>
              <a:endParaRPr lang="fr-FR" noProof="0" dirty="0"/>
            </a:p>
          </p:txBody>
        </p:sp>
        <p:sp>
          <p:nvSpPr>
            <p:cNvPr id="8462" name="object 8462"/>
            <p:cNvSpPr/>
            <p:nvPr/>
          </p:nvSpPr>
          <p:spPr>
            <a:xfrm>
              <a:off x="9651688" y="5558179"/>
              <a:ext cx="2540" cy="257810"/>
            </a:xfrm>
            <a:custGeom>
              <a:avLst/>
              <a:gdLst/>
              <a:ahLst/>
              <a:cxnLst/>
              <a:rect l="l" t="t" r="r" b="b"/>
              <a:pathLst>
                <a:path w="2540" h="257810">
                  <a:moveTo>
                    <a:pt x="0" y="0"/>
                  </a:moveTo>
                  <a:lnTo>
                    <a:pt x="0" y="257338"/>
                  </a:lnTo>
                  <a:lnTo>
                    <a:pt x="1921" y="255069"/>
                  </a:lnTo>
                  <a:lnTo>
                    <a:pt x="1921" y="4330"/>
                  </a:lnTo>
                  <a:lnTo>
                    <a:pt x="0" y="0"/>
                  </a:lnTo>
                  <a:close/>
                </a:path>
              </a:pathLst>
            </a:custGeom>
            <a:solidFill>
              <a:srgbClr val="5E5F62"/>
            </a:solidFill>
          </p:spPr>
          <p:txBody>
            <a:bodyPr wrap="square" lIns="0" tIns="0" rIns="0" bIns="0" rtlCol="0"/>
            <a:lstStyle/>
            <a:p>
              <a:endParaRPr lang="fr-FR" noProof="0" dirty="0"/>
            </a:p>
          </p:txBody>
        </p:sp>
        <p:sp>
          <p:nvSpPr>
            <p:cNvPr id="8463" name="object 8463"/>
            <p:cNvSpPr/>
            <p:nvPr/>
          </p:nvSpPr>
          <p:spPr>
            <a:xfrm>
              <a:off x="9651688" y="5558179"/>
              <a:ext cx="2540" cy="257810"/>
            </a:xfrm>
            <a:custGeom>
              <a:avLst/>
              <a:gdLst/>
              <a:ahLst/>
              <a:cxnLst/>
              <a:rect l="l" t="t" r="r" b="b"/>
              <a:pathLst>
                <a:path w="2540" h="257810">
                  <a:moveTo>
                    <a:pt x="1921" y="4330"/>
                  </a:moveTo>
                  <a:lnTo>
                    <a:pt x="1921" y="210612"/>
                  </a:lnTo>
                </a:path>
                <a:path w="2540" h="257810">
                  <a:moveTo>
                    <a:pt x="0" y="210612"/>
                  </a:moveTo>
                  <a:lnTo>
                    <a:pt x="0" y="0"/>
                  </a:lnTo>
                </a:path>
                <a:path w="2540" h="257810">
                  <a:moveTo>
                    <a:pt x="1921" y="210612"/>
                  </a:moveTo>
                  <a:lnTo>
                    <a:pt x="1921" y="255069"/>
                  </a:lnTo>
                </a:path>
                <a:path w="2540" h="257810">
                  <a:moveTo>
                    <a:pt x="0" y="257338"/>
                  </a:moveTo>
                  <a:lnTo>
                    <a:pt x="0" y="210612"/>
                  </a:lnTo>
                </a:path>
              </a:pathLst>
            </a:custGeom>
            <a:ln w="3175">
              <a:solidFill>
                <a:srgbClr val="5E5F62"/>
              </a:solidFill>
            </a:ln>
          </p:spPr>
          <p:txBody>
            <a:bodyPr wrap="square" lIns="0" tIns="0" rIns="0" bIns="0" rtlCol="0"/>
            <a:lstStyle/>
            <a:p>
              <a:endParaRPr lang="fr-FR" noProof="0" dirty="0"/>
            </a:p>
          </p:txBody>
        </p:sp>
        <p:sp>
          <p:nvSpPr>
            <p:cNvPr id="8464" name="object 8464"/>
            <p:cNvSpPr/>
            <p:nvPr/>
          </p:nvSpPr>
          <p:spPr>
            <a:xfrm>
              <a:off x="9653600" y="5562765"/>
              <a:ext cx="3810" cy="250825"/>
            </a:xfrm>
            <a:custGeom>
              <a:avLst/>
              <a:gdLst/>
              <a:ahLst/>
              <a:cxnLst/>
              <a:rect l="l" t="t" r="r" b="b"/>
              <a:pathLst>
                <a:path w="3809" h="250825">
                  <a:moveTo>
                    <a:pt x="3606" y="9169"/>
                  </a:moveTo>
                  <a:lnTo>
                    <a:pt x="2794" y="9169"/>
                  </a:lnTo>
                  <a:lnTo>
                    <a:pt x="2794" y="4584"/>
                  </a:lnTo>
                  <a:lnTo>
                    <a:pt x="1130" y="4584"/>
                  </a:lnTo>
                  <a:lnTo>
                    <a:pt x="1130" y="0"/>
                  </a:lnTo>
                  <a:lnTo>
                    <a:pt x="0" y="0"/>
                  </a:lnTo>
                  <a:lnTo>
                    <a:pt x="0" y="4584"/>
                  </a:lnTo>
                  <a:lnTo>
                    <a:pt x="0" y="9169"/>
                  </a:lnTo>
                  <a:lnTo>
                    <a:pt x="0" y="246227"/>
                  </a:lnTo>
                  <a:lnTo>
                    <a:pt x="0" y="249656"/>
                  </a:lnTo>
                  <a:lnTo>
                    <a:pt x="0" y="250799"/>
                  </a:lnTo>
                  <a:lnTo>
                    <a:pt x="215" y="250799"/>
                  </a:lnTo>
                  <a:lnTo>
                    <a:pt x="215" y="249656"/>
                  </a:lnTo>
                  <a:lnTo>
                    <a:pt x="2070" y="249656"/>
                  </a:lnTo>
                  <a:lnTo>
                    <a:pt x="2070" y="246227"/>
                  </a:lnTo>
                  <a:lnTo>
                    <a:pt x="3606" y="246227"/>
                  </a:lnTo>
                  <a:lnTo>
                    <a:pt x="3606" y="9169"/>
                  </a:lnTo>
                  <a:close/>
                </a:path>
              </a:pathLst>
            </a:custGeom>
            <a:solidFill>
              <a:srgbClr val="5E5F61"/>
            </a:solidFill>
          </p:spPr>
          <p:txBody>
            <a:bodyPr wrap="square" lIns="0" tIns="0" rIns="0" bIns="0" rtlCol="0"/>
            <a:lstStyle/>
            <a:p>
              <a:endParaRPr lang="fr-FR" noProof="0" dirty="0"/>
            </a:p>
          </p:txBody>
        </p:sp>
        <p:sp>
          <p:nvSpPr>
            <p:cNvPr id="8465" name="object 8465"/>
            <p:cNvSpPr/>
            <p:nvPr/>
          </p:nvSpPr>
          <p:spPr>
            <a:xfrm>
              <a:off x="9653609" y="5562510"/>
              <a:ext cx="3810" cy="250825"/>
            </a:xfrm>
            <a:custGeom>
              <a:avLst/>
              <a:gdLst/>
              <a:ahLst/>
              <a:cxnLst/>
              <a:rect l="l" t="t" r="r" b="b"/>
              <a:pathLst>
                <a:path w="3809" h="250825">
                  <a:moveTo>
                    <a:pt x="3602" y="9766"/>
                  </a:moveTo>
                  <a:lnTo>
                    <a:pt x="3602" y="206282"/>
                  </a:lnTo>
                </a:path>
                <a:path w="3809" h="250825">
                  <a:moveTo>
                    <a:pt x="0" y="206282"/>
                  </a:moveTo>
                  <a:lnTo>
                    <a:pt x="0" y="0"/>
                  </a:lnTo>
                </a:path>
                <a:path w="3809" h="250825">
                  <a:moveTo>
                    <a:pt x="3602" y="206282"/>
                  </a:moveTo>
                  <a:lnTo>
                    <a:pt x="3602" y="246229"/>
                  </a:lnTo>
                </a:path>
                <a:path w="3809" h="250825">
                  <a:moveTo>
                    <a:pt x="0" y="250738"/>
                  </a:moveTo>
                  <a:lnTo>
                    <a:pt x="0" y="206282"/>
                  </a:lnTo>
                </a:path>
              </a:pathLst>
            </a:custGeom>
            <a:ln w="3175">
              <a:solidFill>
                <a:srgbClr val="5E5F61"/>
              </a:solidFill>
            </a:ln>
          </p:spPr>
          <p:txBody>
            <a:bodyPr wrap="square" lIns="0" tIns="0" rIns="0" bIns="0" rtlCol="0"/>
            <a:lstStyle/>
            <a:p>
              <a:endParaRPr lang="fr-FR" noProof="0" dirty="0"/>
            </a:p>
          </p:txBody>
        </p:sp>
        <p:sp>
          <p:nvSpPr>
            <p:cNvPr id="8466" name="object 8466"/>
            <p:cNvSpPr/>
            <p:nvPr/>
          </p:nvSpPr>
          <p:spPr>
            <a:xfrm>
              <a:off x="9657212" y="5572276"/>
              <a:ext cx="3810" cy="236854"/>
            </a:xfrm>
            <a:custGeom>
              <a:avLst/>
              <a:gdLst/>
              <a:ahLst/>
              <a:cxnLst/>
              <a:rect l="l" t="t" r="r" b="b"/>
              <a:pathLst>
                <a:path w="3809" h="236854">
                  <a:moveTo>
                    <a:pt x="0" y="0"/>
                  </a:moveTo>
                  <a:lnTo>
                    <a:pt x="0" y="236463"/>
                  </a:lnTo>
                  <a:lnTo>
                    <a:pt x="3602" y="231844"/>
                  </a:lnTo>
                  <a:lnTo>
                    <a:pt x="3602" y="11668"/>
                  </a:lnTo>
                  <a:lnTo>
                    <a:pt x="0" y="0"/>
                  </a:lnTo>
                  <a:close/>
                </a:path>
              </a:pathLst>
            </a:custGeom>
            <a:solidFill>
              <a:srgbClr val="5E5F61"/>
            </a:solidFill>
          </p:spPr>
          <p:txBody>
            <a:bodyPr wrap="square" lIns="0" tIns="0" rIns="0" bIns="0" rtlCol="0"/>
            <a:lstStyle/>
            <a:p>
              <a:endParaRPr lang="fr-FR" noProof="0" dirty="0"/>
            </a:p>
          </p:txBody>
        </p:sp>
        <p:sp>
          <p:nvSpPr>
            <p:cNvPr id="8467" name="object 8467"/>
            <p:cNvSpPr/>
            <p:nvPr/>
          </p:nvSpPr>
          <p:spPr>
            <a:xfrm>
              <a:off x="9657212" y="5572276"/>
              <a:ext cx="3810" cy="236854"/>
            </a:xfrm>
            <a:custGeom>
              <a:avLst/>
              <a:gdLst/>
              <a:ahLst/>
              <a:cxnLst/>
              <a:rect l="l" t="t" r="r" b="b"/>
              <a:pathLst>
                <a:path w="3809" h="236854">
                  <a:moveTo>
                    <a:pt x="3602" y="11668"/>
                  </a:moveTo>
                  <a:lnTo>
                    <a:pt x="3602" y="196515"/>
                  </a:lnTo>
                </a:path>
                <a:path w="3809" h="236854">
                  <a:moveTo>
                    <a:pt x="0" y="196515"/>
                  </a:moveTo>
                  <a:lnTo>
                    <a:pt x="0" y="0"/>
                  </a:lnTo>
                </a:path>
                <a:path w="3809" h="236854">
                  <a:moveTo>
                    <a:pt x="3602" y="196515"/>
                  </a:moveTo>
                  <a:lnTo>
                    <a:pt x="3602" y="231845"/>
                  </a:lnTo>
                </a:path>
                <a:path w="3809" h="236854">
                  <a:moveTo>
                    <a:pt x="0" y="236463"/>
                  </a:moveTo>
                  <a:lnTo>
                    <a:pt x="0" y="196515"/>
                  </a:lnTo>
                </a:path>
              </a:pathLst>
            </a:custGeom>
            <a:ln w="3175">
              <a:solidFill>
                <a:srgbClr val="5E5F61"/>
              </a:solidFill>
            </a:ln>
          </p:spPr>
          <p:txBody>
            <a:bodyPr wrap="square" lIns="0" tIns="0" rIns="0" bIns="0" rtlCol="0"/>
            <a:lstStyle/>
            <a:p>
              <a:endParaRPr lang="fr-FR" noProof="0" dirty="0"/>
            </a:p>
          </p:txBody>
        </p:sp>
        <p:sp>
          <p:nvSpPr>
            <p:cNvPr id="8468" name="object 8468"/>
            <p:cNvSpPr/>
            <p:nvPr/>
          </p:nvSpPr>
          <p:spPr>
            <a:xfrm>
              <a:off x="9660815" y="5583944"/>
              <a:ext cx="3810" cy="220345"/>
            </a:xfrm>
            <a:custGeom>
              <a:avLst/>
              <a:gdLst/>
              <a:ahLst/>
              <a:cxnLst/>
              <a:rect l="l" t="t" r="r" b="b"/>
              <a:pathLst>
                <a:path w="3809" h="220345">
                  <a:moveTo>
                    <a:pt x="0" y="0"/>
                  </a:moveTo>
                  <a:lnTo>
                    <a:pt x="0" y="220176"/>
                  </a:lnTo>
                  <a:lnTo>
                    <a:pt x="3602" y="215558"/>
                  </a:lnTo>
                  <a:lnTo>
                    <a:pt x="3602" y="11668"/>
                  </a:lnTo>
                  <a:lnTo>
                    <a:pt x="0" y="0"/>
                  </a:lnTo>
                  <a:close/>
                </a:path>
              </a:pathLst>
            </a:custGeom>
            <a:solidFill>
              <a:srgbClr val="5E5F61"/>
            </a:solidFill>
          </p:spPr>
          <p:txBody>
            <a:bodyPr wrap="square" lIns="0" tIns="0" rIns="0" bIns="0" rtlCol="0"/>
            <a:lstStyle/>
            <a:p>
              <a:endParaRPr lang="fr-FR" noProof="0" dirty="0"/>
            </a:p>
          </p:txBody>
        </p:sp>
        <p:sp>
          <p:nvSpPr>
            <p:cNvPr id="8469" name="object 8469"/>
            <p:cNvSpPr/>
            <p:nvPr/>
          </p:nvSpPr>
          <p:spPr>
            <a:xfrm>
              <a:off x="9660815" y="5583944"/>
              <a:ext cx="3810" cy="220345"/>
            </a:xfrm>
            <a:custGeom>
              <a:avLst/>
              <a:gdLst/>
              <a:ahLst/>
              <a:cxnLst/>
              <a:rect l="l" t="t" r="r" b="b"/>
              <a:pathLst>
                <a:path w="3809" h="220345">
                  <a:moveTo>
                    <a:pt x="3602" y="11668"/>
                  </a:moveTo>
                  <a:lnTo>
                    <a:pt x="3602" y="184847"/>
                  </a:lnTo>
                </a:path>
                <a:path w="3809" h="220345">
                  <a:moveTo>
                    <a:pt x="0" y="184847"/>
                  </a:moveTo>
                  <a:lnTo>
                    <a:pt x="0" y="0"/>
                  </a:lnTo>
                </a:path>
                <a:path w="3809" h="220345">
                  <a:moveTo>
                    <a:pt x="3602" y="184847"/>
                  </a:moveTo>
                  <a:lnTo>
                    <a:pt x="3602" y="215558"/>
                  </a:lnTo>
                </a:path>
                <a:path w="3809" h="220345">
                  <a:moveTo>
                    <a:pt x="0" y="220176"/>
                  </a:moveTo>
                  <a:lnTo>
                    <a:pt x="0" y="184847"/>
                  </a:lnTo>
                </a:path>
              </a:pathLst>
            </a:custGeom>
            <a:ln w="3175">
              <a:solidFill>
                <a:srgbClr val="5E5F61"/>
              </a:solidFill>
            </a:ln>
          </p:spPr>
          <p:txBody>
            <a:bodyPr wrap="square" lIns="0" tIns="0" rIns="0" bIns="0" rtlCol="0"/>
            <a:lstStyle/>
            <a:p>
              <a:endParaRPr lang="fr-FR" noProof="0" dirty="0"/>
            </a:p>
          </p:txBody>
        </p:sp>
        <p:sp>
          <p:nvSpPr>
            <p:cNvPr id="8470" name="object 8470"/>
            <p:cNvSpPr/>
            <p:nvPr/>
          </p:nvSpPr>
          <p:spPr>
            <a:xfrm>
              <a:off x="9664418" y="5595612"/>
              <a:ext cx="1905" cy="204470"/>
            </a:xfrm>
            <a:custGeom>
              <a:avLst/>
              <a:gdLst/>
              <a:ahLst/>
              <a:cxnLst/>
              <a:rect l="l" t="t" r="r" b="b"/>
              <a:pathLst>
                <a:path w="1904" h="204470">
                  <a:moveTo>
                    <a:pt x="0" y="0"/>
                  </a:moveTo>
                  <a:lnTo>
                    <a:pt x="0" y="203890"/>
                  </a:lnTo>
                  <a:lnTo>
                    <a:pt x="1681" y="201735"/>
                  </a:lnTo>
                  <a:lnTo>
                    <a:pt x="1681" y="5445"/>
                  </a:lnTo>
                  <a:lnTo>
                    <a:pt x="0" y="0"/>
                  </a:lnTo>
                  <a:close/>
                </a:path>
              </a:pathLst>
            </a:custGeom>
            <a:solidFill>
              <a:srgbClr val="5E5F61"/>
            </a:solidFill>
          </p:spPr>
          <p:txBody>
            <a:bodyPr wrap="square" lIns="0" tIns="0" rIns="0" bIns="0" rtlCol="0"/>
            <a:lstStyle/>
            <a:p>
              <a:endParaRPr lang="fr-FR" noProof="0" dirty="0"/>
            </a:p>
          </p:txBody>
        </p:sp>
        <p:sp>
          <p:nvSpPr>
            <p:cNvPr id="8471" name="object 8471"/>
            <p:cNvSpPr/>
            <p:nvPr/>
          </p:nvSpPr>
          <p:spPr>
            <a:xfrm>
              <a:off x="9664418" y="5595612"/>
              <a:ext cx="1905" cy="204470"/>
            </a:xfrm>
            <a:custGeom>
              <a:avLst/>
              <a:gdLst/>
              <a:ahLst/>
              <a:cxnLst/>
              <a:rect l="l" t="t" r="r" b="b"/>
              <a:pathLst>
                <a:path w="1904" h="204470">
                  <a:moveTo>
                    <a:pt x="1681" y="5445"/>
                  </a:moveTo>
                  <a:lnTo>
                    <a:pt x="1681" y="173179"/>
                  </a:lnTo>
                </a:path>
                <a:path w="1904" h="204470">
                  <a:moveTo>
                    <a:pt x="0" y="173179"/>
                  </a:moveTo>
                  <a:lnTo>
                    <a:pt x="0" y="0"/>
                  </a:lnTo>
                </a:path>
                <a:path w="1904" h="204470">
                  <a:moveTo>
                    <a:pt x="1681" y="173179"/>
                  </a:moveTo>
                  <a:lnTo>
                    <a:pt x="1681" y="201735"/>
                  </a:lnTo>
                </a:path>
                <a:path w="1904" h="204470">
                  <a:moveTo>
                    <a:pt x="0" y="203890"/>
                  </a:moveTo>
                  <a:lnTo>
                    <a:pt x="0" y="173179"/>
                  </a:lnTo>
                </a:path>
              </a:pathLst>
            </a:custGeom>
            <a:ln w="3175">
              <a:solidFill>
                <a:srgbClr val="5E5F61"/>
              </a:solidFill>
            </a:ln>
          </p:spPr>
          <p:txBody>
            <a:bodyPr wrap="square" lIns="0" tIns="0" rIns="0" bIns="0" rtlCol="0"/>
            <a:lstStyle/>
            <a:p>
              <a:endParaRPr lang="fr-FR" noProof="0" dirty="0"/>
            </a:p>
          </p:txBody>
        </p:sp>
        <p:sp>
          <p:nvSpPr>
            <p:cNvPr id="8472" name="object 8472"/>
            <p:cNvSpPr/>
            <p:nvPr/>
          </p:nvSpPr>
          <p:spPr>
            <a:xfrm>
              <a:off x="9666097" y="5601068"/>
              <a:ext cx="3810" cy="196850"/>
            </a:xfrm>
            <a:custGeom>
              <a:avLst/>
              <a:gdLst/>
              <a:ahLst/>
              <a:cxnLst/>
              <a:rect l="l" t="t" r="r" b="b"/>
              <a:pathLst>
                <a:path w="3809" h="196850">
                  <a:moveTo>
                    <a:pt x="3454" y="191858"/>
                  </a:moveTo>
                  <a:lnTo>
                    <a:pt x="0" y="191858"/>
                  </a:lnTo>
                  <a:lnTo>
                    <a:pt x="0" y="196291"/>
                  </a:lnTo>
                  <a:lnTo>
                    <a:pt x="3454" y="191858"/>
                  </a:lnTo>
                  <a:close/>
                </a:path>
                <a:path w="3809" h="196850">
                  <a:moveTo>
                    <a:pt x="3594" y="11658"/>
                  </a:moveTo>
                  <a:lnTo>
                    <a:pt x="0" y="0"/>
                  </a:lnTo>
                  <a:lnTo>
                    <a:pt x="0" y="191554"/>
                  </a:lnTo>
                  <a:lnTo>
                    <a:pt x="3594" y="191554"/>
                  </a:lnTo>
                  <a:lnTo>
                    <a:pt x="3594" y="11658"/>
                  </a:lnTo>
                  <a:close/>
                </a:path>
              </a:pathLst>
            </a:custGeom>
            <a:solidFill>
              <a:srgbClr val="5E5F61"/>
            </a:solidFill>
          </p:spPr>
          <p:txBody>
            <a:bodyPr wrap="square" lIns="0" tIns="0" rIns="0" bIns="0" rtlCol="0"/>
            <a:lstStyle/>
            <a:p>
              <a:endParaRPr lang="fr-FR" noProof="0" dirty="0"/>
            </a:p>
          </p:txBody>
        </p:sp>
        <p:sp>
          <p:nvSpPr>
            <p:cNvPr id="8473" name="object 8473"/>
            <p:cNvSpPr/>
            <p:nvPr/>
          </p:nvSpPr>
          <p:spPr>
            <a:xfrm>
              <a:off x="9666099" y="5601057"/>
              <a:ext cx="3810" cy="196850"/>
            </a:xfrm>
            <a:custGeom>
              <a:avLst/>
              <a:gdLst/>
              <a:ahLst/>
              <a:cxnLst/>
              <a:rect l="l" t="t" r="r" b="b"/>
              <a:pathLst>
                <a:path w="3809" h="196850">
                  <a:moveTo>
                    <a:pt x="3602" y="11668"/>
                  </a:moveTo>
                  <a:lnTo>
                    <a:pt x="3602" y="167734"/>
                  </a:lnTo>
                </a:path>
                <a:path w="3809" h="196850">
                  <a:moveTo>
                    <a:pt x="0" y="167734"/>
                  </a:moveTo>
                  <a:lnTo>
                    <a:pt x="0" y="0"/>
                  </a:lnTo>
                </a:path>
                <a:path w="3809" h="196850">
                  <a:moveTo>
                    <a:pt x="3602" y="167734"/>
                  </a:moveTo>
                  <a:lnTo>
                    <a:pt x="3602" y="191555"/>
                  </a:lnTo>
                </a:path>
                <a:path w="3809" h="196850">
                  <a:moveTo>
                    <a:pt x="0" y="196289"/>
                  </a:moveTo>
                  <a:lnTo>
                    <a:pt x="0" y="167734"/>
                  </a:lnTo>
                </a:path>
              </a:pathLst>
            </a:custGeom>
            <a:ln w="3175">
              <a:solidFill>
                <a:srgbClr val="5E5F61"/>
              </a:solidFill>
            </a:ln>
          </p:spPr>
          <p:txBody>
            <a:bodyPr wrap="square" lIns="0" tIns="0" rIns="0" bIns="0" rtlCol="0"/>
            <a:lstStyle/>
            <a:p>
              <a:endParaRPr lang="fr-FR" noProof="0" dirty="0"/>
            </a:p>
          </p:txBody>
        </p:sp>
        <p:sp>
          <p:nvSpPr>
            <p:cNvPr id="8474" name="object 8474"/>
            <p:cNvSpPr/>
            <p:nvPr/>
          </p:nvSpPr>
          <p:spPr>
            <a:xfrm>
              <a:off x="9669691" y="5613158"/>
              <a:ext cx="3810" cy="180340"/>
            </a:xfrm>
            <a:custGeom>
              <a:avLst/>
              <a:gdLst/>
              <a:ahLst/>
              <a:cxnLst/>
              <a:rect l="l" t="t" r="r" b="b"/>
              <a:pathLst>
                <a:path w="3809" h="180339">
                  <a:moveTo>
                    <a:pt x="3606" y="16027"/>
                  </a:moveTo>
                  <a:lnTo>
                    <a:pt x="2159" y="16027"/>
                  </a:lnTo>
                  <a:lnTo>
                    <a:pt x="2159" y="2286"/>
                  </a:lnTo>
                  <a:lnTo>
                    <a:pt x="495" y="2286"/>
                  </a:lnTo>
                  <a:lnTo>
                    <a:pt x="495" y="0"/>
                  </a:lnTo>
                  <a:lnTo>
                    <a:pt x="0" y="0"/>
                  </a:lnTo>
                  <a:lnTo>
                    <a:pt x="0" y="2286"/>
                  </a:lnTo>
                  <a:lnTo>
                    <a:pt x="0" y="16027"/>
                  </a:lnTo>
                  <a:lnTo>
                    <a:pt x="0" y="171780"/>
                  </a:lnTo>
                  <a:lnTo>
                    <a:pt x="0" y="179793"/>
                  </a:lnTo>
                  <a:lnTo>
                    <a:pt x="1790" y="179793"/>
                  </a:lnTo>
                  <a:lnTo>
                    <a:pt x="1790" y="171780"/>
                  </a:lnTo>
                  <a:lnTo>
                    <a:pt x="3606" y="171780"/>
                  </a:lnTo>
                  <a:lnTo>
                    <a:pt x="3606" y="16027"/>
                  </a:lnTo>
                  <a:close/>
                </a:path>
              </a:pathLst>
            </a:custGeom>
            <a:solidFill>
              <a:srgbClr val="5E5F61"/>
            </a:solidFill>
          </p:spPr>
          <p:txBody>
            <a:bodyPr wrap="square" lIns="0" tIns="0" rIns="0" bIns="0" rtlCol="0"/>
            <a:lstStyle/>
            <a:p>
              <a:endParaRPr lang="fr-FR" noProof="0" dirty="0"/>
            </a:p>
          </p:txBody>
        </p:sp>
        <p:sp>
          <p:nvSpPr>
            <p:cNvPr id="8475" name="object 8475"/>
            <p:cNvSpPr/>
            <p:nvPr/>
          </p:nvSpPr>
          <p:spPr>
            <a:xfrm>
              <a:off x="9669702" y="5612726"/>
              <a:ext cx="3810" cy="180340"/>
            </a:xfrm>
            <a:custGeom>
              <a:avLst/>
              <a:gdLst/>
              <a:ahLst/>
              <a:cxnLst/>
              <a:rect l="l" t="t" r="r" b="b"/>
              <a:pathLst>
                <a:path w="3809" h="180339">
                  <a:moveTo>
                    <a:pt x="3602" y="17017"/>
                  </a:moveTo>
                  <a:lnTo>
                    <a:pt x="3602" y="156065"/>
                  </a:lnTo>
                </a:path>
                <a:path w="3809" h="180339">
                  <a:moveTo>
                    <a:pt x="0" y="156065"/>
                  </a:moveTo>
                  <a:lnTo>
                    <a:pt x="0" y="0"/>
                  </a:lnTo>
                </a:path>
                <a:path w="3809" h="180339">
                  <a:moveTo>
                    <a:pt x="3602" y="156065"/>
                  </a:moveTo>
                  <a:lnTo>
                    <a:pt x="3602" y="172489"/>
                  </a:lnTo>
                </a:path>
                <a:path w="3809" h="180339">
                  <a:moveTo>
                    <a:pt x="0" y="179887"/>
                  </a:moveTo>
                  <a:lnTo>
                    <a:pt x="0" y="156065"/>
                  </a:lnTo>
                </a:path>
              </a:pathLst>
            </a:custGeom>
            <a:ln w="3175">
              <a:solidFill>
                <a:srgbClr val="5E5F61"/>
              </a:solidFill>
            </a:ln>
          </p:spPr>
          <p:txBody>
            <a:bodyPr wrap="square" lIns="0" tIns="0" rIns="0" bIns="0" rtlCol="0"/>
            <a:lstStyle/>
            <a:p>
              <a:endParaRPr lang="fr-FR" noProof="0" dirty="0"/>
            </a:p>
          </p:txBody>
        </p:sp>
        <p:sp>
          <p:nvSpPr>
            <p:cNvPr id="8476" name="object 8476"/>
            <p:cNvSpPr/>
            <p:nvPr/>
          </p:nvSpPr>
          <p:spPr>
            <a:xfrm>
              <a:off x="9673305" y="5629743"/>
              <a:ext cx="2540" cy="155575"/>
            </a:xfrm>
            <a:custGeom>
              <a:avLst/>
              <a:gdLst/>
              <a:ahLst/>
              <a:cxnLst/>
              <a:rect l="l" t="t" r="r" b="b"/>
              <a:pathLst>
                <a:path w="2540" h="155575">
                  <a:moveTo>
                    <a:pt x="0" y="0"/>
                  </a:moveTo>
                  <a:lnTo>
                    <a:pt x="0" y="155472"/>
                  </a:lnTo>
                  <a:lnTo>
                    <a:pt x="1921" y="151526"/>
                  </a:lnTo>
                  <a:lnTo>
                    <a:pt x="1921" y="9813"/>
                  </a:lnTo>
                  <a:lnTo>
                    <a:pt x="0" y="0"/>
                  </a:lnTo>
                  <a:close/>
                </a:path>
              </a:pathLst>
            </a:custGeom>
            <a:solidFill>
              <a:srgbClr val="5E5F61"/>
            </a:solidFill>
          </p:spPr>
          <p:txBody>
            <a:bodyPr wrap="square" lIns="0" tIns="0" rIns="0" bIns="0" rtlCol="0"/>
            <a:lstStyle/>
            <a:p>
              <a:endParaRPr lang="fr-FR" noProof="0" dirty="0"/>
            </a:p>
          </p:txBody>
        </p:sp>
        <p:sp>
          <p:nvSpPr>
            <p:cNvPr id="8477" name="object 8477"/>
            <p:cNvSpPr/>
            <p:nvPr/>
          </p:nvSpPr>
          <p:spPr>
            <a:xfrm>
              <a:off x="9673305" y="5629743"/>
              <a:ext cx="2540" cy="155575"/>
            </a:xfrm>
            <a:custGeom>
              <a:avLst/>
              <a:gdLst/>
              <a:ahLst/>
              <a:cxnLst/>
              <a:rect l="l" t="t" r="r" b="b"/>
              <a:pathLst>
                <a:path w="2540" h="155575">
                  <a:moveTo>
                    <a:pt x="1921" y="9813"/>
                  </a:moveTo>
                  <a:lnTo>
                    <a:pt x="1921" y="139048"/>
                  </a:lnTo>
                </a:path>
                <a:path w="2540" h="155575">
                  <a:moveTo>
                    <a:pt x="0" y="139048"/>
                  </a:moveTo>
                  <a:lnTo>
                    <a:pt x="0" y="0"/>
                  </a:lnTo>
                </a:path>
                <a:path w="2540" h="155575">
                  <a:moveTo>
                    <a:pt x="1921" y="139048"/>
                  </a:moveTo>
                  <a:lnTo>
                    <a:pt x="1921" y="151526"/>
                  </a:lnTo>
                </a:path>
                <a:path w="2540" h="155575">
                  <a:moveTo>
                    <a:pt x="0" y="155472"/>
                  </a:moveTo>
                  <a:lnTo>
                    <a:pt x="0" y="139048"/>
                  </a:lnTo>
                </a:path>
              </a:pathLst>
            </a:custGeom>
            <a:ln w="3175">
              <a:solidFill>
                <a:srgbClr val="5E5F61"/>
              </a:solidFill>
            </a:ln>
          </p:spPr>
          <p:txBody>
            <a:bodyPr wrap="square" lIns="0" tIns="0" rIns="0" bIns="0" rtlCol="0"/>
            <a:lstStyle/>
            <a:p>
              <a:endParaRPr lang="fr-FR" noProof="0" dirty="0"/>
            </a:p>
          </p:txBody>
        </p:sp>
        <p:sp>
          <p:nvSpPr>
            <p:cNvPr id="8478" name="object 8478"/>
            <p:cNvSpPr/>
            <p:nvPr/>
          </p:nvSpPr>
          <p:spPr>
            <a:xfrm>
              <a:off x="9675227" y="5639556"/>
              <a:ext cx="3810" cy="142240"/>
            </a:xfrm>
            <a:custGeom>
              <a:avLst/>
              <a:gdLst/>
              <a:ahLst/>
              <a:cxnLst/>
              <a:rect l="l" t="t" r="r" b="b"/>
              <a:pathLst>
                <a:path w="3809" h="142239">
                  <a:moveTo>
                    <a:pt x="0" y="0"/>
                  </a:moveTo>
                  <a:lnTo>
                    <a:pt x="0" y="141713"/>
                  </a:lnTo>
                  <a:lnTo>
                    <a:pt x="3602" y="134315"/>
                  </a:lnTo>
                  <a:lnTo>
                    <a:pt x="3602" y="18399"/>
                  </a:lnTo>
                  <a:lnTo>
                    <a:pt x="0" y="0"/>
                  </a:lnTo>
                  <a:close/>
                </a:path>
              </a:pathLst>
            </a:custGeom>
            <a:solidFill>
              <a:srgbClr val="5E5F61"/>
            </a:solidFill>
          </p:spPr>
          <p:txBody>
            <a:bodyPr wrap="square" lIns="0" tIns="0" rIns="0" bIns="0" rtlCol="0"/>
            <a:lstStyle/>
            <a:p>
              <a:endParaRPr lang="fr-FR" noProof="0" dirty="0"/>
            </a:p>
          </p:txBody>
        </p:sp>
        <p:sp>
          <p:nvSpPr>
            <p:cNvPr id="8479" name="object 8479"/>
            <p:cNvSpPr/>
            <p:nvPr/>
          </p:nvSpPr>
          <p:spPr>
            <a:xfrm>
              <a:off x="9675227" y="5639556"/>
              <a:ext cx="3810" cy="142240"/>
            </a:xfrm>
            <a:custGeom>
              <a:avLst/>
              <a:gdLst/>
              <a:ahLst/>
              <a:cxnLst/>
              <a:rect l="l" t="t" r="r" b="b"/>
              <a:pathLst>
                <a:path w="3809" h="142239">
                  <a:moveTo>
                    <a:pt x="3602" y="18399"/>
                  </a:moveTo>
                  <a:lnTo>
                    <a:pt x="3602" y="129235"/>
                  </a:lnTo>
                </a:path>
                <a:path w="3809" h="142239">
                  <a:moveTo>
                    <a:pt x="0" y="129235"/>
                  </a:moveTo>
                  <a:lnTo>
                    <a:pt x="0" y="0"/>
                  </a:lnTo>
                </a:path>
                <a:path w="3809" h="142239">
                  <a:moveTo>
                    <a:pt x="3602" y="129235"/>
                  </a:moveTo>
                  <a:lnTo>
                    <a:pt x="3602" y="134315"/>
                  </a:lnTo>
                </a:path>
                <a:path w="3809" h="142239">
                  <a:moveTo>
                    <a:pt x="0" y="141713"/>
                  </a:moveTo>
                  <a:lnTo>
                    <a:pt x="0" y="129235"/>
                  </a:lnTo>
                </a:path>
              </a:pathLst>
            </a:custGeom>
            <a:ln w="3175">
              <a:solidFill>
                <a:srgbClr val="5E5F61"/>
              </a:solidFill>
            </a:ln>
          </p:spPr>
          <p:txBody>
            <a:bodyPr wrap="square" lIns="0" tIns="0" rIns="0" bIns="0" rtlCol="0"/>
            <a:lstStyle/>
            <a:p>
              <a:endParaRPr lang="fr-FR" noProof="0" dirty="0"/>
            </a:p>
          </p:txBody>
        </p:sp>
        <p:sp>
          <p:nvSpPr>
            <p:cNvPr id="8480" name="object 8480"/>
            <p:cNvSpPr/>
            <p:nvPr/>
          </p:nvSpPr>
          <p:spPr>
            <a:xfrm>
              <a:off x="9678830" y="5657956"/>
              <a:ext cx="3810" cy="116205"/>
            </a:xfrm>
            <a:custGeom>
              <a:avLst/>
              <a:gdLst/>
              <a:ahLst/>
              <a:cxnLst/>
              <a:rect l="l" t="t" r="r" b="b"/>
              <a:pathLst>
                <a:path w="3809" h="116204">
                  <a:moveTo>
                    <a:pt x="0" y="0"/>
                  </a:moveTo>
                  <a:lnTo>
                    <a:pt x="0" y="115915"/>
                  </a:lnTo>
                  <a:lnTo>
                    <a:pt x="3602" y="87052"/>
                  </a:lnTo>
                  <a:lnTo>
                    <a:pt x="3602" y="31268"/>
                  </a:lnTo>
                  <a:lnTo>
                    <a:pt x="2305" y="11775"/>
                  </a:lnTo>
                  <a:lnTo>
                    <a:pt x="0" y="0"/>
                  </a:lnTo>
                  <a:close/>
                </a:path>
              </a:pathLst>
            </a:custGeom>
            <a:solidFill>
              <a:srgbClr val="5D5F61"/>
            </a:solidFill>
          </p:spPr>
          <p:txBody>
            <a:bodyPr wrap="square" lIns="0" tIns="0" rIns="0" bIns="0" rtlCol="0"/>
            <a:lstStyle/>
            <a:p>
              <a:endParaRPr lang="fr-FR" noProof="0" dirty="0"/>
            </a:p>
          </p:txBody>
        </p:sp>
        <p:sp>
          <p:nvSpPr>
            <p:cNvPr id="8481" name="object 8481"/>
            <p:cNvSpPr/>
            <p:nvPr/>
          </p:nvSpPr>
          <p:spPr>
            <a:xfrm>
              <a:off x="9678830" y="5657956"/>
              <a:ext cx="3810" cy="116205"/>
            </a:xfrm>
            <a:custGeom>
              <a:avLst/>
              <a:gdLst/>
              <a:ahLst/>
              <a:cxnLst/>
              <a:rect l="l" t="t" r="r" b="b"/>
              <a:pathLst>
                <a:path w="3809" h="116204">
                  <a:moveTo>
                    <a:pt x="3602" y="31268"/>
                  </a:moveTo>
                  <a:lnTo>
                    <a:pt x="3602" y="87052"/>
                  </a:lnTo>
                </a:path>
                <a:path w="3809" h="116204">
                  <a:moveTo>
                    <a:pt x="0" y="110835"/>
                  </a:moveTo>
                  <a:lnTo>
                    <a:pt x="0" y="0"/>
                  </a:lnTo>
                </a:path>
                <a:path w="3809" h="116204">
                  <a:moveTo>
                    <a:pt x="0" y="115915"/>
                  </a:moveTo>
                  <a:lnTo>
                    <a:pt x="0" y="110835"/>
                  </a:lnTo>
                </a:path>
              </a:pathLst>
            </a:custGeom>
            <a:ln w="3175">
              <a:solidFill>
                <a:srgbClr val="5D5F61"/>
              </a:solidFill>
            </a:ln>
          </p:spPr>
          <p:txBody>
            <a:bodyPr wrap="square" lIns="0" tIns="0" rIns="0" bIns="0" rtlCol="0"/>
            <a:lstStyle/>
            <a:p>
              <a:endParaRPr lang="fr-FR" noProof="0" dirty="0"/>
            </a:p>
          </p:txBody>
        </p:sp>
        <p:sp>
          <p:nvSpPr>
            <p:cNvPr id="8482" name="object 8482"/>
            <p:cNvSpPr/>
            <p:nvPr/>
          </p:nvSpPr>
          <p:spPr>
            <a:xfrm>
              <a:off x="9682432" y="5689225"/>
              <a:ext cx="2540" cy="55880"/>
            </a:xfrm>
            <a:custGeom>
              <a:avLst/>
              <a:gdLst/>
              <a:ahLst/>
              <a:cxnLst/>
              <a:rect l="l" t="t" r="r" b="b"/>
              <a:pathLst>
                <a:path w="2540" h="55879">
                  <a:moveTo>
                    <a:pt x="0" y="0"/>
                  </a:moveTo>
                  <a:lnTo>
                    <a:pt x="0" y="55783"/>
                  </a:lnTo>
                  <a:lnTo>
                    <a:pt x="2421" y="36386"/>
                  </a:lnTo>
                  <a:lnTo>
                    <a:pt x="0" y="0"/>
                  </a:lnTo>
                  <a:close/>
                </a:path>
              </a:pathLst>
            </a:custGeom>
            <a:solidFill>
              <a:srgbClr val="5D5F61"/>
            </a:solidFill>
          </p:spPr>
          <p:txBody>
            <a:bodyPr wrap="square" lIns="0" tIns="0" rIns="0" bIns="0" rtlCol="0"/>
            <a:lstStyle/>
            <a:p>
              <a:endParaRPr lang="fr-FR" noProof="0" dirty="0"/>
            </a:p>
          </p:txBody>
        </p:sp>
        <p:sp>
          <p:nvSpPr>
            <p:cNvPr id="8483" name="object 8483"/>
            <p:cNvSpPr/>
            <p:nvPr/>
          </p:nvSpPr>
          <p:spPr>
            <a:xfrm>
              <a:off x="9682432" y="5689225"/>
              <a:ext cx="0" cy="55880"/>
            </a:xfrm>
            <a:custGeom>
              <a:avLst/>
              <a:gdLst/>
              <a:ahLst/>
              <a:cxnLst/>
              <a:rect l="l" t="t" r="r" b="b"/>
              <a:pathLst>
                <a:path h="55879">
                  <a:moveTo>
                    <a:pt x="0" y="55783"/>
                  </a:moveTo>
                  <a:lnTo>
                    <a:pt x="0" y="0"/>
                  </a:lnTo>
                </a:path>
              </a:pathLst>
            </a:custGeom>
            <a:ln w="3362">
              <a:solidFill>
                <a:srgbClr val="5D5F61"/>
              </a:solidFill>
            </a:ln>
          </p:spPr>
          <p:txBody>
            <a:bodyPr wrap="square" lIns="0" tIns="0" rIns="0" bIns="0" rtlCol="0"/>
            <a:lstStyle/>
            <a:p>
              <a:endParaRPr lang="fr-FR" noProof="0" dirty="0"/>
            </a:p>
          </p:txBody>
        </p:sp>
        <p:sp>
          <p:nvSpPr>
            <p:cNvPr id="8484" name="object 8484"/>
            <p:cNvSpPr/>
            <p:nvPr/>
          </p:nvSpPr>
          <p:spPr>
            <a:xfrm>
              <a:off x="6338461" y="4997156"/>
              <a:ext cx="243840" cy="312420"/>
            </a:xfrm>
            <a:custGeom>
              <a:avLst/>
              <a:gdLst/>
              <a:ahLst/>
              <a:cxnLst/>
              <a:rect l="l" t="t" r="r" b="b"/>
              <a:pathLst>
                <a:path w="243840" h="312420">
                  <a:moveTo>
                    <a:pt x="223379" y="0"/>
                  </a:moveTo>
                  <a:lnTo>
                    <a:pt x="212571" y="0"/>
                  </a:lnTo>
                  <a:lnTo>
                    <a:pt x="212571" y="5916"/>
                  </a:lnTo>
                  <a:lnTo>
                    <a:pt x="201762" y="2958"/>
                  </a:lnTo>
                  <a:lnTo>
                    <a:pt x="200081" y="8874"/>
                  </a:lnTo>
                  <a:lnTo>
                    <a:pt x="197355" y="64984"/>
                  </a:lnTo>
                  <a:lnTo>
                    <a:pt x="183950" y="112427"/>
                  </a:lnTo>
                  <a:lnTo>
                    <a:pt x="162022" y="152936"/>
                  </a:lnTo>
                  <a:lnTo>
                    <a:pt x="133727" y="188244"/>
                  </a:lnTo>
                  <a:lnTo>
                    <a:pt x="101221" y="220084"/>
                  </a:lnTo>
                  <a:lnTo>
                    <a:pt x="32201" y="280295"/>
                  </a:lnTo>
                  <a:lnTo>
                    <a:pt x="0" y="312132"/>
                  </a:lnTo>
                  <a:lnTo>
                    <a:pt x="54674" y="295862"/>
                  </a:lnTo>
                  <a:lnTo>
                    <a:pt x="117923" y="243815"/>
                  </a:lnTo>
                  <a:lnTo>
                    <a:pt x="154530" y="206090"/>
                  </a:lnTo>
                  <a:lnTo>
                    <a:pt x="197269" y="155218"/>
                  </a:lnTo>
                  <a:lnTo>
                    <a:pt x="222843" y="118436"/>
                  </a:lnTo>
                  <a:lnTo>
                    <a:pt x="240623" y="78601"/>
                  </a:lnTo>
                  <a:lnTo>
                    <a:pt x="243254" y="38269"/>
                  </a:lnTo>
                  <a:lnTo>
                    <a:pt x="223379" y="0"/>
                  </a:lnTo>
                  <a:close/>
                </a:path>
              </a:pathLst>
            </a:custGeom>
            <a:solidFill>
              <a:srgbClr val="000000"/>
            </a:solidFill>
          </p:spPr>
          <p:txBody>
            <a:bodyPr wrap="square" lIns="0" tIns="0" rIns="0" bIns="0" rtlCol="0"/>
            <a:lstStyle/>
            <a:p>
              <a:endParaRPr lang="fr-FR" noProof="0" dirty="0"/>
            </a:p>
          </p:txBody>
        </p:sp>
        <p:sp>
          <p:nvSpPr>
            <p:cNvPr id="8485" name="object 8485"/>
            <p:cNvSpPr/>
            <p:nvPr/>
          </p:nvSpPr>
          <p:spPr>
            <a:xfrm>
              <a:off x="6298829" y="5258998"/>
              <a:ext cx="735330" cy="640715"/>
            </a:xfrm>
            <a:custGeom>
              <a:avLst/>
              <a:gdLst/>
              <a:ahLst/>
              <a:cxnLst/>
              <a:rect l="l" t="t" r="r" b="b"/>
              <a:pathLst>
                <a:path w="735329" h="640714">
                  <a:moveTo>
                    <a:pt x="724182" y="0"/>
                  </a:moveTo>
                  <a:lnTo>
                    <a:pt x="685633" y="20344"/>
                  </a:lnTo>
                  <a:lnTo>
                    <a:pt x="645610" y="39394"/>
                  </a:lnTo>
                  <a:lnTo>
                    <a:pt x="604134" y="57198"/>
                  </a:lnTo>
                  <a:lnTo>
                    <a:pt x="561222" y="73802"/>
                  </a:lnTo>
                  <a:lnTo>
                    <a:pt x="516896" y="89254"/>
                  </a:lnTo>
                  <a:lnTo>
                    <a:pt x="471172" y="103601"/>
                  </a:lnTo>
                  <a:lnTo>
                    <a:pt x="424072" y="116892"/>
                  </a:lnTo>
                  <a:lnTo>
                    <a:pt x="375614" y="129172"/>
                  </a:lnTo>
                  <a:lnTo>
                    <a:pt x="325817" y="140491"/>
                  </a:lnTo>
                  <a:lnTo>
                    <a:pt x="274701" y="150894"/>
                  </a:lnTo>
                  <a:lnTo>
                    <a:pt x="222284" y="160430"/>
                  </a:lnTo>
                  <a:lnTo>
                    <a:pt x="168586" y="169145"/>
                  </a:lnTo>
                  <a:lnTo>
                    <a:pt x="113627" y="177088"/>
                  </a:lnTo>
                  <a:lnTo>
                    <a:pt x="57425" y="184305"/>
                  </a:lnTo>
                  <a:lnTo>
                    <a:pt x="0" y="190845"/>
                  </a:lnTo>
                  <a:lnTo>
                    <a:pt x="14146" y="238625"/>
                  </a:lnTo>
                  <a:lnTo>
                    <a:pt x="26040" y="288172"/>
                  </a:lnTo>
                  <a:lnTo>
                    <a:pt x="47435" y="388982"/>
                  </a:lnTo>
                  <a:lnTo>
                    <a:pt x="59117" y="438451"/>
                  </a:lnTo>
                  <a:lnTo>
                    <a:pt x="72911" y="486100"/>
                  </a:lnTo>
                  <a:lnTo>
                    <a:pt x="89907" y="531034"/>
                  </a:lnTo>
                  <a:lnTo>
                    <a:pt x="111196" y="572355"/>
                  </a:lnTo>
                  <a:lnTo>
                    <a:pt x="137869" y="609167"/>
                  </a:lnTo>
                  <a:lnTo>
                    <a:pt x="171017" y="640574"/>
                  </a:lnTo>
                  <a:lnTo>
                    <a:pt x="169749" y="580853"/>
                  </a:lnTo>
                  <a:lnTo>
                    <a:pt x="177358" y="524611"/>
                  </a:lnTo>
                  <a:lnTo>
                    <a:pt x="188484" y="472487"/>
                  </a:lnTo>
                  <a:lnTo>
                    <a:pt x="197765" y="425120"/>
                  </a:lnTo>
                  <a:lnTo>
                    <a:pt x="199840" y="383149"/>
                  </a:lnTo>
                  <a:lnTo>
                    <a:pt x="247715" y="363951"/>
                  </a:lnTo>
                  <a:lnTo>
                    <a:pt x="295010" y="344352"/>
                  </a:lnTo>
                  <a:lnTo>
                    <a:pt x="341874" y="324466"/>
                  </a:lnTo>
                  <a:lnTo>
                    <a:pt x="481344" y="264217"/>
                  </a:lnTo>
                  <a:lnTo>
                    <a:pt x="574864" y="224692"/>
                  </a:lnTo>
                  <a:lnTo>
                    <a:pt x="622227" y="205463"/>
                  </a:lnTo>
                  <a:lnTo>
                    <a:pt x="670190" y="186741"/>
                  </a:lnTo>
                  <a:lnTo>
                    <a:pt x="718898" y="168638"/>
                  </a:lnTo>
                  <a:lnTo>
                    <a:pt x="724250" y="126480"/>
                  </a:lnTo>
                  <a:lnTo>
                    <a:pt x="732349" y="80991"/>
                  </a:lnTo>
                  <a:lnTo>
                    <a:pt x="735044" y="37165"/>
                  </a:lnTo>
                  <a:lnTo>
                    <a:pt x="724182" y="0"/>
                  </a:lnTo>
                  <a:close/>
                </a:path>
              </a:pathLst>
            </a:custGeom>
            <a:solidFill>
              <a:srgbClr val="DFF0B3"/>
            </a:solidFill>
          </p:spPr>
          <p:txBody>
            <a:bodyPr wrap="square" lIns="0" tIns="0" rIns="0" bIns="0" rtlCol="0"/>
            <a:lstStyle/>
            <a:p>
              <a:endParaRPr lang="fr-FR" noProof="0" dirty="0"/>
            </a:p>
          </p:txBody>
        </p:sp>
        <p:sp>
          <p:nvSpPr>
            <p:cNvPr id="8486" name="object 8486"/>
            <p:cNvSpPr/>
            <p:nvPr/>
          </p:nvSpPr>
          <p:spPr>
            <a:xfrm>
              <a:off x="4003302" y="4724920"/>
              <a:ext cx="3246120" cy="1179195"/>
            </a:xfrm>
            <a:custGeom>
              <a:avLst/>
              <a:gdLst/>
              <a:ahLst/>
              <a:cxnLst/>
              <a:rect l="l" t="t" r="r" b="b"/>
              <a:pathLst>
                <a:path w="3246120" h="1179195">
                  <a:moveTo>
                    <a:pt x="2408396" y="516698"/>
                  </a:moveTo>
                  <a:lnTo>
                    <a:pt x="1526188" y="516698"/>
                  </a:lnTo>
                  <a:lnTo>
                    <a:pt x="1572139" y="517299"/>
                  </a:lnTo>
                  <a:lnTo>
                    <a:pt x="1616823" y="520673"/>
                  </a:lnTo>
                  <a:lnTo>
                    <a:pt x="1660326" y="527514"/>
                  </a:lnTo>
                  <a:lnTo>
                    <a:pt x="1702730" y="538515"/>
                  </a:lnTo>
                  <a:lnTo>
                    <a:pt x="1743768" y="565763"/>
                  </a:lnTo>
                  <a:lnTo>
                    <a:pt x="1780660" y="596414"/>
                  </a:lnTo>
                  <a:lnTo>
                    <a:pt x="1813772" y="630163"/>
                  </a:lnTo>
                  <a:lnTo>
                    <a:pt x="1843478" y="666709"/>
                  </a:lnTo>
                  <a:lnTo>
                    <a:pt x="1870136" y="705735"/>
                  </a:lnTo>
                  <a:lnTo>
                    <a:pt x="1894124" y="746948"/>
                  </a:lnTo>
                  <a:lnTo>
                    <a:pt x="1915807" y="790039"/>
                  </a:lnTo>
                  <a:lnTo>
                    <a:pt x="1935554" y="834702"/>
                  </a:lnTo>
                  <a:lnTo>
                    <a:pt x="1953734" y="880633"/>
                  </a:lnTo>
                  <a:lnTo>
                    <a:pt x="1970715" y="927527"/>
                  </a:lnTo>
                  <a:lnTo>
                    <a:pt x="1986865" y="975078"/>
                  </a:lnTo>
                  <a:lnTo>
                    <a:pt x="2002553" y="1022982"/>
                  </a:lnTo>
                  <a:lnTo>
                    <a:pt x="2018147" y="1070933"/>
                  </a:lnTo>
                  <a:lnTo>
                    <a:pt x="2034017" y="1118627"/>
                  </a:lnTo>
                  <a:lnTo>
                    <a:pt x="2050530" y="1165758"/>
                  </a:lnTo>
                  <a:lnTo>
                    <a:pt x="2047389" y="1170345"/>
                  </a:lnTo>
                  <a:lnTo>
                    <a:pt x="2040352" y="1172431"/>
                  </a:lnTo>
                  <a:lnTo>
                    <a:pt x="2033000" y="1174513"/>
                  </a:lnTo>
                  <a:lnTo>
                    <a:pt x="2028913" y="1179089"/>
                  </a:lnTo>
                  <a:lnTo>
                    <a:pt x="2376472" y="1179089"/>
                  </a:lnTo>
                  <a:lnTo>
                    <a:pt x="2347914" y="1146094"/>
                  </a:lnTo>
                  <a:lnTo>
                    <a:pt x="2325319" y="1108937"/>
                  </a:lnTo>
                  <a:lnTo>
                    <a:pt x="2307599" y="1068373"/>
                  </a:lnTo>
                  <a:lnTo>
                    <a:pt x="2293665" y="1025154"/>
                  </a:lnTo>
                  <a:lnTo>
                    <a:pt x="2282429" y="980035"/>
                  </a:lnTo>
                  <a:lnTo>
                    <a:pt x="2272803" y="933769"/>
                  </a:lnTo>
                  <a:lnTo>
                    <a:pt x="2263699" y="887109"/>
                  </a:lnTo>
                  <a:lnTo>
                    <a:pt x="2254029" y="840810"/>
                  </a:lnTo>
                  <a:lnTo>
                    <a:pt x="2242704" y="795625"/>
                  </a:lnTo>
                  <a:lnTo>
                    <a:pt x="2228637" y="752307"/>
                  </a:lnTo>
                  <a:lnTo>
                    <a:pt x="2210739" y="711611"/>
                  </a:lnTo>
                  <a:lnTo>
                    <a:pt x="2157596" y="703651"/>
                  </a:lnTo>
                  <a:lnTo>
                    <a:pt x="2137780" y="694752"/>
                  </a:lnTo>
                  <a:lnTo>
                    <a:pt x="2131475" y="674613"/>
                  </a:lnTo>
                  <a:lnTo>
                    <a:pt x="2171726" y="663289"/>
                  </a:lnTo>
                  <a:lnTo>
                    <a:pt x="2205185" y="662902"/>
                  </a:lnTo>
                  <a:lnTo>
                    <a:pt x="2407588" y="662902"/>
                  </a:lnTo>
                  <a:lnTo>
                    <a:pt x="2458521" y="656041"/>
                  </a:lnTo>
                  <a:lnTo>
                    <a:pt x="2509761" y="646880"/>
                  </a:lnTo>
                  <a:lnTo>
                    <a:pt x="2560968" y="635672"/>
                  </a:lnTo>
                  <a:lnTo>
                    <a:pt x="2611799" y="622674"/>
                  </a:lnTo>
                  <a:lnTo>
                    <a:pt x="2661913" y="608141"/>
                  </a:lnTo>
                  <a:lnTo>
                    <a:pt x="2710967" y="592329"/>
                  </a:lnTo>
                  <a:lnTo>
                    <a:pt x="2716755" y="590284"/>
                  </a:lnTo>
                  <a:lnTo>
                    <a:pt x="2558539" y="590284"/>
                  </a:lnTo>
                  <a:lnTo>
                    <a:pt x="2561864" y="584469"/>
                  </a:lnTo>
                  <a:lnTo>
                    <a:pt x="2335057" y="584469"/>
                  </a:lnTo>
                  <a:lnTo>
                    <a:pt x="2367361" y="552531"/>
                  </a:lnTo>
                  <a:lnTo>
                    <a:pt x="2408396" y="516698"/>
                  </a:lnTo>
                  <a:close/>
                </a:path>
                <a:path w="3246120" h="1179195">
                  <a:moveTo>
                    <a:pt x="2407588" y="662902"/>
                  </a:moveTo>
                  <a:lnTo>
                    <a:pt x="2217115" y="662902"/>
                  </a:lnTo>
                  <a:lnTo>
                    <a:pt x="2261686" y="666709"/>
                  </a:lnTo>
                  <a:lnTo>
                    <a:pt x="2308017" y="668697"/>
                  </a:lnTo>
                  <a:lnTo>
                    <a:pt x="2357307" y="667205"/>
                  </a:lnTo>
                  <a:lnTo>
                    <a:pt x="2407588" y="662902"/>
                  </a:lnTo>
                  <a:close/>
                </a:path>
                <a:path w="3246120" h="1179195">
                  <a:moveTo>
                    <a:pt x="3234783" y="276673"/>
                  </a:moveTo>
                  <a:lnTo>
                    <a:pt x="2758620" y="276673"/>
                  </a:lnTo>
                  <a:lnTo>
                    <a:pt x="2749510" y="323642"/>
                  </a:lnTo>
                  <a:lnTo>
                    <a:pt x="2733707" y="368115"/>
                  </a:lnTo>
                  <a:lnTo>
                    <a:pt x="2712286" y="410230"/>
                  </a:lnTo>
                  <a:lnTo>
                    <a:pt x="2686322" y="450126"/>
                  </a:lnTo>
                  <a:lnTo>
                    <a:pt x="2656890" y="487941"/>
                  </a:lnTo>
                  <a:lnTo>
                    <a:pt x="2625065" y="523813"/>
                  </a:lnTo>
                  <a:lnTo>
                    <a:pt x="2591923" y="557881"/>
                  </a:lnTo>
                  <a:lnTo>
                    <a:pt x="2558539" y="590284"/>
                  </a:lnTo>
                  <a:lnTo>
                    <a:pt x="2716755" y="590284"/>
                  </a:lnTo>
                  <a:lnTo>
                    <a:pt x="2758620" y="575493"/>
                  </a:lnTo>
                  <a:lnTo>
                    <a:pt x="2810893" y="555741"/>
                  </a:lnTo>
                  <a:lnTo>
                    <a:pt x="2862004" y="535346"/>
                  </a:lnTo>
                  <a:lnTo>
                    <a:pt x="2911466" y="514361"/>
                  </a:lnTo>
                  <a:lnTo>
                    <a:pt x="2958791" y="492838"/>
                  </a:lnTo>
                  <a:lnTo>
                    <a:pt x="3003493" y="470829"/>
                  </a:lnTo>
                  <a:lnTo>
                    <a:pt x="3045084" y="448388"/>
                  </a:lnTo>
                  <a:lnTo>
                    <a:pt x="3083078" y="425566"/>
                  </a:lnTo>
                  <a:lnTo>
                    <a:pt x="3116988" y="402417"/>
                  </a:lnTo>
                  <a:lnTo>
                    <a:pt x="3152946" y="374426"/>
                  </a:lnTo>
                  <a:lnTo>
                    <a:pt x="3192079" y="338251"/>
                  </a:lnTo>
                  <a:lnTo>
                    <a:pt x="3224771" y="299024"/>
                  </a:lnTo>
                  <a:lnTo>
                    <a:pt x="3234783" y="276673"/>
                  </a:lnTo>
                  <a:close/>
                </a:path>
                <a:path w="3246120" h="1179195">
                  <a:moveTo>
                    <a:pt x="743588" y="66696"/>
                  </a:moveTo>
                  <a:lnTo>
                    <a:pt x="696061" y="71441"/>
                  </a:lnTo>
                  <a:lnTo>
                    <a:pt x="652605" y="81012"/>
                  </a:lnTo>
                  <a:lnTo>
                    <a:pt x="612401" y="94449"/>
                  </a:lnTo>
                  <a:lnTo>
                    <a:pt x="574632" y="110790"/>
                  </a:lnTo>
                  <a:lnTo>
                    <a:pt x="538479" y="129075"/>
                  </a:lnTo>
                  <a:lnTo>
                    <a:pt x="467750" y="167630"/>
                  </a:lnTo>
                  <a:lnTo>
                    <a:pt x="431537" y="185978"/>
                  </a:lnTo>
                  <a:lnTo>
                    <a:pt x="393668" y="202425"/>
                  </a:lnTo>
                  <a:lnTo>
                    <a:pt x="353324" y="216009"/>
                  </a:lnTo>
                  <a:lnTo>
                    <a:pt x="354679" y="230893"/>
                  </a:lnTo>
                  <a:lnTo>
                    <a:pt x="345608" y="244115"/>
                  </a:lnTo>
                  <a:lnTo>
                    <a:pt x="334510" y="258450"/>
                  </a:lnTo>
                  <a:lnTo>
                    <a:pt x="329785" y="276673"/>
                  </a:lnTo>
                  <a:lnTo>
                    <a:pt x="288624" y="304529"/>
                  </a:lnTo>
                  <a:lnTo>
                    <a:pt x="248076" y="332983"/>
                  </a:lnTo>
                  <a:lnTo>
                    <a:pt x="208363" y="362193"/>
                  </a:lnTo>
                  <a:lnTo>
                    <a:pt x="169705" y="392317"/>
                  </a:lnTo>
                  <a:lnTo>
                    <a:pt x="132324" y="423513"/>
                  </a:lnTo>
                  <a:lnTo>
                    <a:pt x="96442" y="455940"/>
                  </a:lnTo>
                  <a:lnTo>
                    <a:pt x="62279" y="489754"/>
                  </a:lnTo>
                  <a:lnTo>
                    <a:pt x="30058" y="525115"/>
                  </a:lnTo>
                  <a:lnTo>
                    <a:pt x="105" y="562051"/>
                  </a:lnTo>
                  <a:lnTo>
                    <a:pt x="0" y="562181"/>
                  </a:lnTo>
                  <a:lnTo>
                    <a:pt x="45617" y="568515"/>
                  </a:lnTo>
                  <a:lnTo>
                    <a:pt x="92656" y="573960"/>
                  </a:lnTo>
                  <a:lnTo>
                    <a:pt x="141777" y="578629"/>
                  </a:lnTo>
                  <a:lnTo>
                    <a:pt x="141985" y="578629"/>
                  </a:lnTo>
                  <a:lnTo>
                    <a:pt x="190259" y="582312"/>
                  </a:lnTo>
                  <a:lnTo>
                    <a:pt x="240455" y="585284"/>
                  </a:lnTo>
                  <a:lnTo>
                    <a:pt x="291333" y="587497"/>
                  </a:lnTo>
                  <a:lnTo>
                    <a:pt x="342710" y="588983"/>
                  </a:lnTo>
                  <a:lnTo>
                    <a:pt x="394402" y="589776"/>
                  </a:lnTo>
                  <a:lnTo>
                    <a:pt x="446223" y="589907"/>
                  </a:lnTo>
                  <a:lnTo>
                    <a:pt x="497989" y="589409"/>
                  </a:lnTo>
                  <a:lnTo>
                    <a:pt x="549516" y="588315"/>
                  </a:lnTo>
                  <a:lnTo>
                    <a:pt x="600619" y="586657"/>
                  </a:lnTo>
                  <a:lnTo>
                    <a:pt x="651114" y="584469"/>
                  </a:lnTo>
                  <a:lnTo>
                    <a:pt x="700815" y="581781"/>
                  </a:lnTo>
                  <a:lnTo>
                    <a:pt x="749540" y="578629"/>
                  </a:lnTo>
                  <a:lnTo>
                    <a:pt x="797102" y="575042"/>
                  </a:lnTo>
                  <a:lnTo>
                    <a:pt x="1227420" y="535746"/>
                  </a:lnTo>
                  <a:lnTo>
                    <a:pt x="1430148" y="521043"/>
                  </a:lnTo>
                  <a:lnTo>
                    <a:pt x="1478886" y="518177"/>
                  </a:lnTo>
                  <a:lnTo>
                    <a:pt x="1526188" y="516698"/>
                  </a:lnTo>
                  <a:lnTo>
                    <a:pt x="2408396" y="516698"/>
                  </a:lnTo>
                  <a:lnTo>
                    <a:pt x="2436381" y="492320"/>
                  </a:lnTo>
                  <a:lnTo>
                    <a:pt x="2468887" y="460480"/>
                  </a:lnTo>
                  <a:lnTo>
                    <a:pt x="2497182" y="425171"/>
                  </a:lnTo>
                  <a:lnTo>
                    <a:pt x="2519110" y="384662"/>
                  </a:lnTo>
                  <a:lnTo>
                    <a:pt x="2532514" y="337220"/>
                  </a:lnTo>
                  <a:lnTo>
                    <a:pt x="2535240" y="281110"/>
                  </a:lnTo>
                  <a:lnTo>
                    <a:pt x="2536921" y="275193"/>
                  </a:lnTo>
                  <a:lnTo>
                    <a:pt x="2547730" y="275193"/>
                  </a:lnTo>
                  <a:lnTo>
                    <a:pt x="2547730" y="272235"/>
                  </a:lnTo>
                  <a:lnTo>
                    <a:pt x="3236771" y="272235"/>
                  </a:lnTo>
                  <a:lnTo>
                    <a:pt x="3241408" y="261881"/>
                  </a:lnTo>
                  <a:lnTo>
                    <a:pt x="3246096" y="210864"/>
                  </a:lnTo>
                  <a:lnTo>
                    <a:pt x="3239886" y="176913"/>
                  </a:lnTo>
                  <a:lnTo>
                    <a:pt x="2791119" y="176913"/>
                  </a:lnTo>
                  <a:lnTo>
                    <a:pt x="2763111" y="169091"/>
                  </a:lnTo>
                  <a:lnTo>
                    <a:pt x="2753659" y="164240"/>
                  </a:lnTo>
                  <a:lnTo>
                    <a:pt x="2284718" y="164240"/>
                  </a:lnTo>
                  <a:lnTo>
                    <a:pt x="2261900" y="159610"/>
                  </a:lnTo>
                  <a:lnTo>
                    <a:pt x="2236019" y="146104"/>
                  </a:lnTo>
                  <a:lnTo>
                    <a:pt x="2206085" y="127624"/>
                  </a:lnTo>
                  <a:lnTo>
                    <a:pt x="2194747" y="121287"/>
                  </a:lnTo>
                  <a:lnTo>
                    <a:pt x="893759" y="121287"/>
                  </a:lnTo>
                  <a:lnTo>
                    <a:pt x="877703" y="111226"/>
                  </a:lnTo>
                  <a:lnTo>
                    <a:pt x="871961" y="97301"/>
                  </a:lnTo>
                  <a:lnTo>
                    <a:pt x="867210" y="83930"/>
                  </a:lnTo>
                  <a:lnTo>
                    <a:pt x="854127" y="75533"/>
                  </a:lnTo>
                  <a:lnTo>
                    <a:pt x="796004" y="67740"/>
                  </a:lnTo>
                  <a:lnTo>
                    <a:pt x="743588" y="66696"/>
                  </a:lnTo>
                  <a:close/>
                </a:path>
                <a:path w="3246120" h="1179195">
                  <a:moveTo>
                    <a:pt x="3236771" y="272235"/>
                  </a:moveTo>
                  <a:lnTo>
                    <a:pt x="2558539" y="272235"/>
                  </a:lnTo>
                  <a:lnTo>
                    <a:pt x="2578413" y="310505"/>
                  </a:lnTo>
                  <a:lnTo>
                    <a:pt x="2575783" y="350836"/>
                  </a:lnTo>
                  <a:lnTo>
                    <a:pt x="2558003" y="390672"/>
                  </a:lnTo>
                  <a:lnTo>
                    <a:pt x="2532429" y="427453"/>
                  </a:lnTo>
                  <a:lnTo>
                    <a:pt x="2506417" y="458623"/>
                  </a:lnTo>
                  <a:lnTo>
                    <a:pt x="2472039" y="497467"/>
                  </a:lnTo>
                  <a:lnTo>
                    <a:pt x="2432437" y="534078"/>
                  </a:lnTo>
                  <a:lnTo>
                    <a:pt x="2389833" y="568097"/>
                  </a:lnTo>
                  <a:lnTo>
                    <a:pt x="2334365" y="584469"/>
                  </a:lnTo>
                  <a:lnTo>
                    <a:pt x="2561864" y="584469"/>
                  </a:lnTo>
                  <a:lnTo>
                    <a:pt x="2584405" y="545041"/>
                  </a:lnTo>
                  <a:lnTo>
                    <a:pt x="2611944" y="501326"/>
                  </a:lnTo>
                  <a:lnTo>
                    <a:pt x="2640181" y="458311"/>
                  </a:lnTo>
                  <a:lnTo>
                    <a:pt x="2668140" y="415166"/>
                  </a:lnTo>
                  <a:lnTo>
                    <a:pt x="2694847" y="371064"/>
                  </a:lnTo>
                  <a:lnTo>
                    <a:pt x="2719327" y="325176"/>
                  </a:lnTo>
                  <a:lnTo>
                    <a:pt x="2740605" y="276673"/>
                  </a:lnTo>
                  <a:lnTo>
                    <a:pt x="3234783" y="276673"/>
                  </a:lnTo>
                  <a:lnTo>
                    <a:pt x="3236771" y="272235"/>
                  </a:lnTo>
                  <a:close/>
                </a:path>
                <a:path w="3246120" h="1179195">
                  <a:moveTo>
                    <a:pt x="2547730" y="275193"/>
                  </a:moveTo>
                  <a:lnTo>
                    <a:pt x="2536921" y="275193"/>
                  </a:lnTo>
                  <a:lnTo>
                    <a:pt x="2547730" y="278152"/>
                  </a:lnTo>
                  <a:lnTo>
                    <a:pt x="2547730" y="275193"/>
                  </a:lnTo>
                  <a:close/>
                </a:path>
                <a:path w="3246120" h="1179195">
                  <a:moveTo>
                    <a:pt x="3048533" y="42992"/>
                  </a:moveTo>
                  <a:lnTo>
                    <a:pt x="2988481" y="47763"/>
                  </a:lnTo>
                  <a:lnTo>
                    <a:pt x="2938263" y="60619"/>
                  </a:lnTo>
                  <a:lnTo>
                    <a:pt x="2895205" y="79371"/>
                  </a:lnTo>
                  <a:lnTo>
                    <a:pt x="2856632" y="101835"/>
                  </a:lnTo>
                  <a:lnTo>
                    <a:pt x="2819869" y="125823"/>
                  </a:lnTo>
                  <a:lnTo>
                    <a:pt x="2811080" y="165781"/>
                  </a:lnTo>
                  <a:lnTo>
                    <a:pt x="2791119" y="176913"/>
                  </a:lnTo>
                  <a:lnTo>
                    <a:pt x="3239886" y="176913"/>
                  </a:lnTo>
                  <a:lnTo>
                    <a:pt x="3238597" y="169864"/>
                  </a:lnTo>
                  <a:lnTo>
                    <a:pt x="3220893" y="137252"/>
                  </a:lnTo>
                  <a:lnTo>
                    <a:pt x="3194961" y="111399"/>
                  </a:lnTo>
                  <a:lnTo>
                    <a:pt x="3162780" y="90675"/>
                  </a:lnTo>
                  <a:lnTo>
                    <a:pt x="3126330" y="73453"/>
                  </a:lnTo>
                  <a:lnTo>
                    <a:pt x="3048533" y="42992"/>
                  </a:lnTo>
                  <a:close/>
                </a:path>
                <a:path w="3246120" h="1179195">
                  <a:moveTo>
                    <a:pt x="2490031" y="105641"/>
                  </a:moveTo>
                  <a:lnTo>
                    <a:pt x="2434107" y="107157"/>
                  </a:lnTo>
                  <a:lnTo>
                    <a:pt x="2383667" y="113661"/>
                  </a:lnTo>
                  <a:lnTo>
                    <a:pt x="2342365" y="125823"/>
                  </a:lnTo>
                  <a:lnTo>
                    <a:pt x="2313452" y="149469"/>
                  </a:lnTo>
                  <a:lnTo>
                    <a:pt x="2302271" y="159070"/>
                  </a:lnTo>
                  <a:lnTo>
                    <a:pt x="2284718" y="164240"/>
                  </a:lnTo>
                  <a:lnTo>
                    <a:pt x="2753659" y="164240"/>
                  </a:lnTo>
                  <a:lnTo>
                    <a:pt x="2695449" y="136078"/>
                  </a:lnTo>
                  <a:lnTo>
                    <a:pt x="2654147" y="124332"/>
                  </a:lnTo>
                  <a:lnTo>
                    <a:pt x="2603706" y="114898"/>
                  </a:lnTo>
                  <a:lnTo>
                    <a:pt x="2547783" y="108445"/>
                  </a:lnTo>
                  <a:lnTo>
                    <a:pt x="2490031" y="105641"/>
                  </a:lnTo>
                  <a:close/>
                </a:path>
                <a:path w="3246120" h="1179195">
                  <a:moveTo>
                    <a:pt x="1383753" y="14791"/>
                  </a:moveTo>
                  <a:lnTo>
                    <a:pt x="1329165" y="17203"/>
                  </a:lnTo>
                  <a:lnTo>
                    <a:pt x="1330507" y="17203"/>
                  </a:lnTo>
                  <a:lnTo>
                    <a:pt x="1281650" y="22042"/>
                  </a:lnTo>
                  <a:lnTo>
                    <a:pt x="1233365" y="29333"/>
                  </a:lnTo>
                  <a:lnTo>
                    <a:pt x="1186164" y="38674"/>
                  </a:lnTo>
                  <a:lnTo>
                    <a:pt x="1139477" y="49772"/>
                  </a:lnTo>
                  <a:lnTo>
                    <a:pt x="1092731" y="62331"/>
                  </a:lnTo>
                  <a:lnTo>
                    <a:pt x="893759" y="121287"/>
                  </a:lnTo>
                  <a:lnTo>
                    <a:pt x="2194747" y="121287"/>
                  </a:lnTo>
                  <a:lnTo>
                    <a:pt x="2128176" y="88174"/>
                  </a:lnTo>
                  <a:lnTo>
                    <a:pt x="2083601" y="70790"/>
                  </a:lnTo>
                  <a:lnTo>
                    <a:pt x="2037604" y="55687"/>
                  </a:lnTo>
                  <a:lnTo>
                    <a:pt x="1990409" y="42635"/>
                  </a:lnTo>
                  <a:lnTo>
                    <a:pt x="1947126" y="32540"/>
                  </a:lnTo>
                  <a:lnTo>
                    <a:pt x="1544202" y="32540"/>
                  </a:lnTo>
                  <a:lnTo>
                    <a:pt x="1502615" y="30238"/>
                  </a:lnTo>
                  <a:lnTo>
                    <a:pt x="1422233" y="17203"/>
                  </a:lnTo>
                  <a:lnTo>
                    <a:pt x="1383753" y="14791"/>
                  </a:lnTo>
                  <a:close/>
                </a:path>
                <a:path w="3246120" h="1179195">
                  <a:moveTo>
                    <a:pt x="1744283" y="0"/>
                  </a:moveTo>
                  <a:lnTo>
                    <a:pt x="1692687" y="1811"/>
                  </a:lnTo>
                  <a:lnTo>
                    <a:pt x="1640100" y="13016"/>
                  </a:lnTo>
                  <a:lnTo>
                    <a:pt x="1589584" y="25847"/>
                  </a:lnTo>
                  <a:lnTo>
                    <a:pt x="1544202" y="32540"/>
                  </a:lnTo>
                  <a:lnTo>
                    <a:pt x="1947126" y="32540"/>
                  </a:lnTo>
                  <a:lnTo>
                    <a:pt x="1942240" y="31400"/>
                  </a:lnTo>
                  <a:lnTo>
                    <a:pt x="1893319" y="21752"/>
                  </a:lnTo>
                  <a:lnTo>
                    <a:pt x="1843870" y="13457"/>
                  </a:lnTo>
                  <a:lnTo>
                    <a:pt x="1794117" y="6283"/>
                  </a:lnTo>
                  <a:lnTo>
                    <a:pt x="1744283" y="0"/>
                  </a:lnTo>
                  <a:close/>
                </a:path>
              </a:pathLst>
            </a:custGeom>
            <a:solidFill>
              <a:srgbClr val="9DB762"/>
            </a:solidFill>
          </p:spPr>
          <p:txBody>
            <a:bodyPr wrap="square" lIns="0" tIns="0" rIns="0" bIns="0" rtlCol="0"/>
            <a:lstStyle/>
            <a:p>
              <a:endParaRPr lang="fr-FR" noProof="0" dirty="0"/>
            </a:p>
          </p:txBody>
        </p:sp>
        <p:sp>
          <p:nvSpPr>
            <p:cNvPr id="8487" name="object 8487"/>
            <p:cNvSpPr/>
            <p:nvPr/>
          </p:nvSpPr>
          <p:spPr>
            <a:xfrm>
              <a:off x="5502348" y="2053247"/>
              <a:ext cx="603885" cy="580390"/>
            </a:xfrm>
            <a:custGeom>
              <a:avLst/>
              <a:gdLst/>
              <a:ahLst/>
              <a:cxnLst/>
              <a:rect l="l" t="t" r="r" b="b"/>
              <a:pathLst>
                <a:path w="603885" h="580389">
                  <a:moveTo>
                    <a:pt x="256046" y="0"/>
                  </a:moveTo>
                  <a:lnTo>
                    <a:pt x="263705" y="47091"/>
                  </a:lnTo>
                  <a:lnTo>
                    <a:pt x="277153" y="89782"/>
                  </a:lnTo>
                  <a:lnTo>
                    <a:pt x="293977" y="129736"/>
                  </a:lnTo>
                  <a:lnTo>
                    <a:pt x="311770" y="168618"/>
                  </a:lnTo>
                  <a:lnTo>
                    <a:pt x="286833" y="204400"/>
                  </a:lnTo>
                  <a:lnTo>
                    <a:pt x="255410" y="236197"/>
                  </a:lnTo>
                  <a:lnTo>
                    <a:pt x="219458" y="265173"/>
                  </a:lnTo>
                  <a:lnTo>
                    <a:pt x="180936" y="292492"/>
                  </a:lnTo>
                  <a:lnTo>
                    <a:pt x="141804" y="319315"/>
                  </a:lnTo>
                  <a:lnTo>
                    <a:pt x="104019" y="346808"/>
                  </a:lnTo>
                  <a:lnTo>
                    <a:pt x="69540" y="376132"/>
                  </a:lnTo>
                  <a:lnTo>
                    <a:pt x="40325" y="408451"/>
                  </a:lnTo>
                  <a:lnTo>
                    <a:pt x="18334" y="444928"/>
                  </a:lnTo>
                  <a:lnTo>
                    <a:pt x="5524" y="486726"/>
                  </a:lnTo>
                  <a:lnTo>
                    <a:pt x="35950" y="447354"/>
                  </a:lnTo>
                  <a:lnTo>
                    <a:pt x="75991" y="412549"/>
                  </a:lnTo>
                  <a:lnTo>
                    <a:pt x="121751" y="380813"/>
                  </a:lnTo>
                  <a:lnTo>
                    <a:pt x="169336" y="350648"/>
                  </a:lnTo>
                  <a:lnTo>
                    <a:pt x="245444" y="300836"/>
                  </a:lnTo>
                  <a:lnTo>
                    <a:pt x="286035" y="278628"/>
                  </a:lnTo>
                  <a:lnTo>
                    <a:pt x="329024" y="264164"/>
                  </a:lnTo>
                  <a:lnTo>
                    <a:pt x="374941" y="261901"/>
                  </a:lnTo>
                  <a:lnTo>
                    <a:pt x="367522" y="280652"/>
                  </a:lnTo>
                  <a:lnTo>
                    <a:pt x="349451" y="291064"/>
                  </a:lnTo>
                  <a:lnTo>
                    <a:pt x="327011" y="297594"/>
                  </a:lnTo>
                  <a:lnTo>
                    <a:pt x="306486" y="304697"/>
                  </a:lnTo>
                  <a:lnTo>
                    <a:pt x="262146" y="327884"/>
                  </a:lnTo>
                  <a:lnTo>
                    <a:pt x="218741" y="353819"/>
                  </a:lnTo>
                  <a:lnTo>
                    <a:pt x="176664" y="382070"/>
                  </a:lnTo>
                  <a:lnTo>
                    <a:pt x="136309" y="412204"/>
                  </a:lnTo>
                  <a:lnTo>
                    <a:pt x="98072" y="443789"/>
                  </a:lnTo>
                  <a:lnTo>
                    <a:pt x="62345" y="476394"/>
                  </a:lnTo>
                  <a:lnTo>
                    <a:pt x="29523" y="509586"/>
                  </a:lnTo>
                  <a:lnTo>
                    <a:pt x="0" y="542933"/>
                  </a:lnTo>
                  <a:lnTo>
                    <a:pt x="5400" y="554269"/>
                  </a:lnTo>
                  <a:lnTo>
                    <a:pt x="10418" y="566327"/>
                  </a:lnTo>
                  <a:lnTo>
                    <a:pt x="18813" y="575908"/>
                  </a:lnTo>
                  <a:lnTo>
                    <a:pt x="34347" y="579812"/>
                  </a:lnTo>
                  <a:lnTo>
                    <a:pt x="66935" y="549307"/>
                  </a:lnTo>
                  <a:lnTo>
                    <a:pt x="101096" y="520008"/>
                  </a:lnTo>
                  <a:lnTo>
                    <a:pt x="136978" y="492059"/>
                  </a:lnTo>
                  <a:lnTo>
                    <a:pt x="174728" y="465601"/>
                  </a:lnTo>
                  <a:lnTo>
                    <a:pt x="214492" y="440775"/>
                  </a:lnTo>
                  <a:lnTo>
                    <a:pt x="256418" y="417725"/>
                  </a:lnTo>
                  <a:lnTo>
                    <a:pt x="300653" y="396591"/>
                  </a:lnTo>
                  <a:lnTo>
                    <a:pt x="347344" y="377517"/>
                  </a:lnTo>
                  <a:lnTo>
                    <a:pt x="396637" y="360643"/>
                  </a:lnTo>
                  <a:lnTo>
                    <a:pt x="448681" y="346112"/>
                  </a:lnTo>
                  <a:lnTo>
                    <a:pt x="413324" y="373364"/>
                  </a:lnTo>
                  <a:lnTo>
                    <a:pt x="373193" y="398454"/>
                  </a:lnTo>
                  <a:lnTo>
                    <a:pt x="329918" y="422171"/>
                  </a:lnTo>
                  <a:lnTo>
                    <a:pt x="240464" y="468641"/>
                  </a:lnTo>
                  <a:lnTo>
                    <a:pt x="197545" y="492972"/>
                  </a:lnTo>
                  <a:lnTo>
                    <a:pt x="158007" y="519084"/>
                  </a:lnTo>
                  <a:lnTo>
                    <a:pt x="123481" y="547768"/>
                  </a:lnTo>
                  <a:lnTo>
                    <a:pt x="95596" y="579812"/>
                  </a:lnTo>
                  <a:lnTo>
                    <a:pt x="138784" y="560921"/>
                  </a:lnTo>
                  <a:lnTo>
                    <a:pt x="184068" y="543806"/>
                  </a:lnTo>
                  <a:lnTo>
                    <a:pt x="230773" y="527904"/>
                  </a:lnTo>
                  <a:lnTo>
                    <a:pt x="325744" y="497476"/>
                  </a:lnTo>
                  <a:lnTo>
                    <a:pt x="372659" y="481821"/>
                  </a:lnTo>
                  <a:lnTo>
                    <a:pt x="418294" y="465117"/>
                  </a:lnTo>
                  <a:lnTo>
                    <a:pt x="461971" y="446801"/>
                  </a:lnTo>
                  <a:lnTo>
                    <a:pt x="503017" y="426308"/>
                  </a:lnTo>
                  <a:lnTo>
                    <a:pt x="540755" y="403072"/>
                  </a:lnTo>
                  <a:lnTo>
                    <a:pt x="574509" y="376528"/>
                  </a:lnTo>
                  <a:lnTo>
                    <a:pt x="603605" y="346112"/>
                  </a:lnTo>
                  <a:lnTo>
                    <a:pt x="567306" y="310182"/>
                  </a:lnTo>
                  <a:lnTo>
                    <a:pt x="543797" y="263972"/>
                  </a:lnTo>
                  <a:lnTo>
                    <a:pt x="535781" y="213325"/>
                  </a:lnTo>
                  <a:lnTo>
                    <a:pt x="545959" y="164082"/>
                  </a:lnTo>
                  <a:lnTo>
                    <a:pt x="558806" y="145723"/>
                  </a:lnTo>
                  <a:lnTo>
                    <a:pt x="573971" y="129175"/>
                  </a:lnTo>
                  <a:lnTo>
                    <a:pt x="585039" y="112332"/>
                  </a:lnTo>
                  <a:lnTo>
                    <a:pt x="585591" y="93085"/>
                  </a:lnTo>
                  <a:lnTo>
                    <a:pt x="563140" y="91236"/>
                  </a:lnTo>
                  <a:lnTo>
                    <a:pt x="544698" y="96043"/>
                  </a:lnTo>
                  <a:lnTo>
                    <a:pt x="526886" y="103069"/>
                  </a:lnTo>
                  <a:lnTo>
                    <a:pt x="506327" y="107876"/>
                  </a:lnTo>
                  <a:lnTo>
                    <a:pt x="451792" y="106487"/>
                  </a:lnTo>
                  <a:lnTo>
                    <a:pt x="404236" y="94064"/>
                  </a:lnTo>
                  <a:lnTo>
                    <a:pt x="362271" y="73906"/>
                  </a:lnTo>
                  <a:lnTo>
                    <a:pt x="324510" y="49311"/>
                  </a:lnTo>
                  <a:lnTo>
                    <a:pt x="289564" y="23576"/>
                  </a:lnTo>
                  <a:lnTo>
                    <a:pt x="256046" y="0"/>
                  </a:lnTo>
                  <a:close/>
                </a:path>
              </a:pathLst>
            </a:custGeom>
            <a:solidFill>
              <a:srgbClr val="AC7B67"/>
            </a:solidFill>
          </p:spPr>
          <p:txBody>
            <a:bodyPr wrap="square" lIns="0" tIns="0" rIns="0" bIns="0" rtlCol="0"/>
            <a:lstStyle/>
            <a:p>
              <a:endParaRPr lang="fr-FR" noProof="0" dirty="0"/>
            </a:p>
          </p:txBody>
        </p:sp>
        <p:sp>
          <p:nvSpPr>
            <p:cNvPr id="8488" name="object 8488"/>
            <p:cNvSpPr/>
            <p:nvPr/>
          </p:nvSpPr>
          <p:spPr>
            <a:xfrm>
              <a:off x="3929562" y="5314648"/>
              <a:ext cx="2063114" cy="594995"/>
            </a:xfrm>
            <a:custGeom>
              <a:avLst/>
              <a:gdLst/>
              <a:ahLst/>
              <a:cxnLst/>
              <a:rect l="l" t="t" r="r" b="b"/>
              <a:pathLst>
                <a:path w="2063114" h="594995">
                  <a:moveTo>
                    <a:pt x="1638978" y="0"/>
                  </a:moveTo>
                  <a:lnTo>
                    <a:pt x="1572785" y="556"/>
                  </a:lnTo>
                  <a:lnTo>
                    <a:pt x="1529511" y="3047"/>
                  </a:lnTo>
                  <a:lnTo>
                    <a:pt x="1439723" y="9072"/>
                  </a:lnTo>
                  <a:lnTo>
                    <a:pt x="995811" y="43304"/>
                  </a:lnTo>
                  <a:lnTo>
                    <a:pt x="891575" y="50064"/>
                  </a:lnTo>
                  <a:lnTo>
                    <a:pt x="786495" y="55634"/>
                  </a:lnTo>
                  <a:lnTo>
                    <a:pt x="733810" y="57845"/>
                  </a:lnTo>
                  <a:lnTo>
                    <a:pt x="681120" y="59606"/>
                  </a:lnTo>
                  <a:lnTo>
                    <a:pt x="628494" y="60865"/>
                  </a:lnTo>
                  <a:lnTo>
                    <a:pt x="575999" y="61572"/>
                  </a:lnTo>
                  <a:lnTo>
                    <a:pt x="523706" y="61676"/>
                  </a:lnTo>
                  <a:lnTo>
                    <a:pt x="471682" y="61125"/>
                  </a:lnTo>
                  <a:lnTo>
                    <a:pt x="419995" y="59869"/>
                  </a:lnTo>
                  <a:lnTo>
                    <a:pt x="368716" y="57857"/>
                  </a:lnTo>
                  <a:lnTo>
                    <a:pt x="317911" y="55039"/>
                  </a:lnTo>
                  <a:lnTo>
                    <a:pt x="267650" y="51362"/>
                  </a:lnTo>
                  <a:lnTo>
                    <a:pt x="218001" y="46776"/>
                  </a:lnTo>
                  <a:lnTo>
                    <a:pt x="169033" y="41230"/>
                  </a:lnTo>
                  <a:lnTo>
                    <a:pt x="120815" y="34674"/>
                  </a:lnTo>
                  <a:lnTo>
                    <a:pt x="73415" y="27056"/>
                  </a:lnTo>
                  <a:lnTo>
                    <a:pt x="26901" y="18325"/>
                  </a:lnTo>
                  <a:lnTo>
                    <a:pt x="22698" y="32584"/>
                  </a:lnTo>
                  <a:lnTo>
                    <a:pt x="4203" y="52229"/>
                  </a:lnTo>
                  <a:lnTo>
                    <a:pt x="0" y="65656"/>
                  </a:lnTo>
                  <a:lnTo>
                    <a:pt x="44163" y="75235"/>
                  </a:lnTo>
                  <a:lnTo>
                    <a:pt x="89560" y="83707"/>
                  </a:lnTo>
                  <a:lnTo>
                    <a:pt x="136077" y="91115"/>
                  </a:lnTo>
                  <a:lnTo>
                    <a:pt x="183601" y="97499"/>
                  </a:lnTo>
                  <a:lnTo>
                    <a:pt x="232019" y="102900"/>
                  </a:lnTo>
                  <a:lnTo>
                    <a:pt x="281218" y="107360"/>
                  </a:lnTo>
                  <a:lnTo>
                    <a:pt x="331084" y="110920"/>
                  </a:lnTo>
                  <a:lnTo>
                    <a:pt x="381504" y="113620"/>
                  </a:lnTo>
                  <a:lnTo>
                    <a:pt x="432366" y="115504"/>
                  </a:lnTo>
                  <a:lnTo>
                    <a:pt x="483557" y="116610"/>
                  </a:lnTo>
                  <a:lnTo>
                    <a:pt x="534962" y="116982"/>
                  </a:lnTo>
                  <a:lnTo>
                    <a:pt x="586469" y="116659"/>
                  </a:lnTo>
                  <a:lnTo>
                    <a:pt x="637965" y="115684"/>
                  </a:lnTo>
                  <a:lnTo>
                    <a:pt x="689337" y="114097"/>
                  </a:lnTo>
                  <a:lnTo>
                    <a:pt x="740471" y="111939"/>
                  </a:lnTo>
                  <a:lnTo>
                    <a:pt x="791254" y="109253"/>
                  </a:lnTo>
                  <a:lnTo>
                    <a:pt x="841574" y="106078"/>
                  </a:lnTo>
                  <a:lnTo>
                    <a:pt x="891317" y="102456"/>
                  </a:lnTo>
                  <a:lnTo>
                    <a:pt x="940370" y="98429"/>
                  </a:lnTo>
                  <a:lnTo>
                    <a:pt x="988620" y="94037"/>
                  </a:lnTo>
                  <a:lnTo>
                    <a:pt x="1035953" y="89322"/>
                  </a:lnTo>
                  <a:lnTo>
                    <a:pt x="1084800" y="83527"/>
                  </a:lnTo>
                  <a:lnTo>
                    <a:pt x="1285202" y="55864"/>
                  </a:lnTo>
                  <a:lnTo>
                    <a:pt x="1334904" y="49932"/>
                  </a:lnTo>
                  <a:lnTo>
                    <a:pt x="1383787" y="45237"/>
                  </a:lnTo>
                  <a:lnTo>
                    <a:pt x="1431519" y="42198"/>
                  </a:lnTo>
                  <a:lnTo>
                    <a:pt x="1477771" y="41236"/>
                  </a:lnTo>
                  <a:lnTo>
                    <a:pt x="1522212" y="42774"/>
                  </a:lnTo>
                  <a:lnTo>
                    <a:pt x="1564511" y="47231"/>
                  </a:lnTo>
                  <a:lnTo>
                    <a:pt x="1604340" y="55028"/>
                  </a:lnTo>
                  <a:lnTo>
                    <a:pt x="1641367" y="66588"/>
                  </a:lnTo>
                  <a:lnTo>
                    <a:pt x="1705694" y="102675"/>
                  </a:lnTo>
                  <a:lnTo>
                    <a:pt x="1754852" y="158860"/>
                  </a:lnTo>
                  <a:lnTo>
                    <a:pt x="1777113" y="198838"/>
                  </a:lnTo>
                  <a:lnTo>
                    <a:pt x="1797643" y="241160"/>
                  </a:lnTo>
                  <a:lnTo>
                    <a:pt x="1816887" y="285240"/>
                  </a:lnTo>
                  <a:lnTo>
                    <a:pt x="1835292" y="330492"/>
                  </a:lnTo>
                  <a:lnTo>
                    <a:pt x="1871361" y="422167"/>
                  </a:lnTo>
                  <a:lnTo>
                    <a:pt x="1889917" y="467419"/>
                  </a:lnTo>
                  <a:lnTo>
                    <a:pt x="1909413" y="511499"/>
                  </a:lnTo>
                  <a:lnTo>
                    <a:pt x="1930297" y="553821"/>
                  </a:lnTo>
                  <a:lnTo>
                    <a:pt x="1953011" y="593799"/>
                  </a:lnTo>
                  <a:lnTo>
                    <a:pt x="1984116" y="594839"/>
                  </a:lnTo>
                  <a:lnTo>
                    <a:pt x="2012699" y="592135"/>
                  </a:lnTo>
                  <a:lnTo>
                    <a:pt x="2038941" y="590263"/>
                  </a:lnTo>
                  <a:lnTo>
                    <a:pt x="2063020" y="593799"/>
                  </a:lnTo>
                  <a:lnTo>
                    <a:pt x="2035998" y="560715"/>
                  </a:lnTo>
                  <a:lnTo>
                    <a:pt x="2017083" y="518899"/>
                  </a:lnTo>
                  <a:lnTo>
                    <a:pt x="2002221" y="471259"/>
                  </a:lnTo>
                  <a:lnTo>
                    <a:pt x="1987359" y="420703"/>
                  </a:lnTo>
                  <a:lnTo>
                    <a:pt x="1976168" y="385224"/>
                  </a:lnTo>
                  <a:lnTo>
                    <a:pt x="1951082" y="314814"/>
                  </a:lnTo>
                  <a:lnTo>
                    <a:pt x="1900233" y="194095"/>
                  </a:lnTo>
                  <a:lnTo>
                    <a:pt x="1881977" y="155010"/>
                  </a:lnTo>
                  <a:lnTo>
                    <a:pt x="1862110" y="119201"/>
                  </a:lnTo>
                  <a:lnTo>
                    <a:pt x="1839379" y="87147"/>
                  </a:lnTo>
                  <a:lnTo>
                    <a:pt x="1812535" y="59327"/>
                  </a:lnTo>
                  <a:lnTo>
                    <a:pt x="1780324" y="36222"/>
                  </a:lnTo>
                  <a:lnTo>
                    <a:pt x="1741495" y="18313"/>
                  </a:lnTo>
                  <a:lnTo>
                    <a:pt x="1694797" y="6079"/>
                  </a:lnTo>
                  <a:lnTo>
                    <a:pt x="1638978" y="0"/>
                  </a:lnTo>
                  <a:close/>
                </a:path>
              </a:pathLst>
            </a:custGeom>
            <a:solidFill>
              <a:srgbClr val="6D6D6D"/>
            </a:solidFill>
          </p:spPr>
          <p:txBody>
            <a:bodyPr wrap="square" lIns="0" tIns="0" rIns="0" bIns="0" rtlCol="0"/>
            <a:lstStyle/>
            <a:p>
              <a:endParaRPr lang="fr-FR" noProof="0" dirty="0"/>
            </a:p>
          </p:txBody>
        </p:sp>
        <p:sp>
          <p:nvSpPr>
            <p:cNvPr id="8489" name="object 8489"/>
            <p:cNvSpPr/>
            <p:nvPr/>
          </p:nvSpPr>
          <p:spPr>
            <a:xfrm>
              <a:off x="4008826" y="5396658"/>
              <a:ext cx="1807210" cy="639445"/>
            </a:xfrm>
            <a:custGeom>
              <a:avLst/>
              <a:gdLst/>
              <a:ahLst/>
              <a:cxnLst/>
              <a:rect l="l" t="t" r="r" b="b"/>
              <a:pathLst>
                <a:path w="1807210" h="639445">
                  <a:moveTo>
                    <a:pt x="1389641" y="0"/>
                  </a:moveTo>
                  <a:lnTo>
                    <a:pt x="1339317" y="1052"/>
                  </a:lnTo>
                  <a:lnTo>
                    <a:pt x="1288851" y="4953"/>
                  </a:lnTo>
                  <a:lnTo>
                    <a:pt x="1238802" y="10921"/>
                  </a:lnTo>
                  <a:lnTo>
                    <a:pt x="1189729" y="18178"/>
                  </a:lnTo>
                  <a:lnTo>
                    <a:pt x="1096752" y="33433"/>
                  </a:lnTo>
                  <a:lnTo>
                    <a:pt x="1053968" y="39873"/>
                  </a:lnTo>
                  <a:lnTo>
                    <a:pt x="1004356" y="46179"/>
                  </a:lnTo>
                  <a:lnTo>
                    <a:pt x="954374" y="51988"/>
                  </a:lnTo>
                  <a:lnTo>
                    <a:pt x="904073" y="57286"/>
                  </a:lnTo>
                  <a:lnTo>
                    <a:pt x="853501" y="62057"/>
                  </a:lnTo>
                  <a:lnTo>
                    <a:pt x="802708" y="66288"/>
                  </a:lnTo>
                  <a:lnTo>
                    <a:pt x="751742" y="69964"/>
                  </a:lnTo>
                  <a:lnTo>
                    <a:pt x="700652" y="73070"/>
                  </a:lnTo>
                  <a:lnTo>
                    <a:pt x="649489" y="75594"/>
                  </a:lnTo>
                  <a:lnTo>
                    <a:pt x="598301" y="77519"/>
                  </a:lnTo>
                  <a:lnTo>
                    <a:pt x="547137" y="78832"/>
                  </a:lnTo>
                  <a:lnTo>
                    <a:pt x="496046" y="79518"/>
                  </a:lnTo>
                  <a:lnTo>
                    <a:pt x="445078" y="79563"/>
                  </a:lnTo>
                  <a:lnTo>
                    <a:pt x="394282" y="78952"/>
                  </a:lnTo>
                  <a:lnTo>
                    <a:pt x="343707" y="77672"/>
                  </a:lnTo>
                  <a:lnTo>
                    <a:pt x="293402" y="75708"/>
                  </a:lnTo>
                  <a:lnTo>
                    <a:pt x="243417" y="73045"/>
                  </a:lnTo>
                  <a:lnTo>
                    <a:pt x="193800" y="69669"/>
                  </a:lnTo>
                  <a:lnTo>
                    <a:pt x="144600" y="65565"/>
                  </a:lnTo>
                  <a:lnTo>
                    <a:pt x="95867" y="60720"/>
                  </a:lnTo>
                  <a:lnTo>
                    <a:pt x="47651" y="55119"/>
                  </a:lnTo>
                  <a:lnTo>
                    <a:pt x="0" y="48747"/>
                  </a:lnTo>
                  <a:lnTo>
                    <a:pt x="21865" y="78838"/>
                  </a:lnTo>
                  <a:lnTo>
                    <a:pt x="38731" y="116419"/>
                  </a:lnTo>
                  <a:lnTo>
                    <a:pt x="46139" y="158996"/>
                  </a:lnTo>
                  <a:lnTo>
                    <a:pt x="39631" y="204074"/>
                  </a:lnTo>
                  <a:lnTo>
                    <a:pt x="52936" y="245377"/>
                  </a:lnTo>
                  <a:lnTo>
                    <a:pt x="63098" y="293019"/>
                  </a:lnTo>
                  <a:lnTo>
                    <a:pt x="69650" y="344826"/>
                  </a:lnTo>
                  <a:lnTo>
                    <a:pt x="72127" y="398626"/>
                  </a:lnTo>
                  <a:lnTo>
                    <a:pt x="70062" y="452245"/>
                  </a:lnTo>
                  <a:lnTo>
                    <a:pt x="62988" y="503509"/>
                  </a:lnTo>
                  <a:lnTo>
                    <a:pt x="50440" y="550246"/>
                  </a:lnTo>
                  <a:lnTo>
                    <a:pt x="37864" y="576387"/>
                  </a:lnTo>
                  <a:lnTo>
                    <a:pt x="23148" y="599621"/>
                  </a:lnTo>
                  <a:lnTo>
                    <a:pt x="12171" y="620358"/>
                  </a:lnTo>
                  <a:lnTo>
                    <a:pt x="10808" y="639012"/>
                  </a:lnTo>
                  <a:lnTo>
                    <a:pt x="56776" y="633740"/>
                  </a:lnTo>
                  <a:lnTo>
                    <a:pt x="197683" y="618572"/>
                  </a:lnTo>
                  <a:lnTo>
                    <a:pt x="342719" y="604368"/>
                  </a:lnTo>
                  <a:lnTo>
                    <a:pt x="491399" y="591116"/>
                  </a:lnTo>
                  <a:lnTo>
                    <a:pt x="694471" y="574910"/>
                  </a:lnTo>
                  <a:lnTo>
                    <a:pt x="902012" y="560350"/>
                  </a:lnTo>
                  <a:lnTo>
                    <a:pt x="1112873" y="547411"/>
                  </a:lnTo>
                  <a:lnTo>
                    <a:pt x="1325905" y="536065"/>
                  </a:lnTo>
                  <a:lnTo>
                    <a:pt x="1539959" y="526287"/>
                  </a:lnTo>
                  <a:lnTo>
                    <a:pt x="1807214" y="516226"/>
                  </a:lnTo>
                  <a:lnTo>
                    <a:pt x="1787601" y="471818"/>
                  </a:lnTo>
                  <a:lnTo>
                    <a:pt x="1768866" y="426750"/>
                  </a:lnTo>
                  <a:lnTo>
                    <a:pt x="1714205" y="290526"/>
                  </a:lnTo>
                  <a:lnTo>
                    <a:pt x="1695258" y="245755"/>
                  </a:lnTo>
                  <a:lnTo>
                    <a:pt x="1675327" y="201791"/>
                  </a:lnTo>
                  <a:lnTo>
                    <a:pt x="1654039" y="158927"/>
                  </a:lnTo>
                  <a:lnTo>
                    <a:pt x="1631022" y="117457"/>
                  </a:lnTo>
                  <a:lnTo>
                    <a:pt x="1605903" y="77675"/>
                  </a:lnTo>
                  <a:lnTo>
                    <a:pt x="1578310" y="39873"/>
                  </a:lnTo>
                  <a:lnTo>
                    <a:pt x="1534156" y="21732"/>
                  </a:lnTo>
                  <a:lnTo>
                    <a:pt x="1487620" y="9559"/>
                  </a:lnTo>
                  <a:lnTo>
                    <a:pt x="1439262" y="2575"/>
                  </a:lnTo>
                  <a:lnTo>
                    <a:pt x="1389641" y="0"/>
                  </a:lnTo>
                  <a:close/>
                </a:path>
              </a:pathLst>
            </a:custGeom>
            <a:solidFill>
              <a:srgbClr val="7E9AA4"/>
            </a:solidFill>
          </p:spPr>
          <p:txBody>
            <a:bodyPr wrap="square" lIns="0" tIns="0" rIns="0" bIns="0" rtlCol="0"/>
            <a:lstStyle/>
            <a:p>
              <a:endParaRPr lang="fr-FR" noProof="0" dirty="0"/>
            </a:p>
          </p:txBody>
        </p:sp>
        <p:sp>
          <p:nvSpPr>
            <p:cNvPr id="8490" name="object 8490"/>
            <p:cNvSpPr/>
            <p:nvPr/>
          </p:nvSpPr>
          <p:spPr>
            <a:xfrm>
              <a:off x="5177517" y="3690921"/>
              <a:ext cx="438784" cy="993775"/>
            </a:xfrm>
            <a:custGeom>
              <a:avLst/>
              <a:gdLst/>
              <a:ahLst/>
              <a:cxnLst/>
              <a:rect l="l" t="t" r="r" b="b"/>
              <a:pathLst>
                <a:path w="438785" h="993775">
                  <a:moveTo>
                    <a:pt x="241943" y="989477"/>
                  </a:moveTo>
                  <a:lnTo>
                    <a:pt x="189722" y="989477"/>
                  </a:lnTo>
                  <a:lnTo>
                    <a:pt x="204134" y="990956"/>
                  </a:lnTo>
                  <a:lnTo>
                    <a:pt x="221248" y="993249"/>
                  </a:lnTo>
                  <a:lnTo>
                    <a:pt x="238361" y="992583"/>
                  </a:lnTo>
                  <a:lnTo>
                    <a:pt x="241943" y="989477"/>
                  </a:lnTo>
                  <a:close/>
                </a:path>
                <a:path w="438785" h="993775">
                  <a:moveTo>
                    <a:pt x="60604" y="452659"/>
                  </a:moveTo>
                  <a:lnTo>
                    <a:pt x="27712" y="454186"/>
                  </a:lnTo>
                  <a:lnTo>
                    <a:pt x="4319" y="473886"/>
                  </a:lnTo>
                  <a:lnTo>
                    <a:pt x="0" y="508691"/>
                  </a:lnTo>
                  <a:lnTo>
                    <a:pt x="8155" y="548784"/>
                  </a:lnTo>
                  <a:lnTo>
                    <a:pt x="22187" y="584348"/>
                  </a:lnTo>
                  <a:lnTo>
                    <a:pt x="37545" y="609641"/>
                  </a:lnTo>
                  <a:lnTo>
                    <a:pt x="54433" y="630348"/>
                  </a:lnTo>
                  <a:lnTo>
                    <a:pt x="69611" y="650242"/>
                  </a:lnTo>
                  <a:lnTo>
                    <a:pt x="79834" y="673095"/>
                  </a:lnTo>
                  <a:lnTo>
                    <a:pt x="88357" y="680798"/>
                  </a:lnTo>
                  <a:lnTo>
                    <a:pt x="99019" y="687097"/>
                  </a:lnTo>
                  <a:lnTo>
                    <a:pt x="109997" y="693396"/>
                  </a:lnTo>
                  <a:lnTo>
                    <a:pt x="119466" y="701099"/>
                  </a:lnTo>
                  <a:lnTo>
                    <a:pt x="138648" y="742344"/>
                  </a:lnTo>
                  <a:lnTo>
                    <a:pt x="148582" y="791175"/>
                  </a:lnTo>
                  <a:lnTo>
                    <a:pt x="153513" y="844105"/>
                  </a:lnTo>
                  <a:lnTo>
                    <a:pt x="157683" y="897642"/>
                  </a:lnTo>
                  <a:lnTo>
                    <a:pt x="165336" y="948298"/>
                  </a:lnTo>
                  <a:lnTo>
                    <a:pt x="180715" y="992583"/>
                  </a:lnTo>
                  <a:lnTo>
                    <a:pt x="189722" y="989477"/>
                  </a:lnTo>
                  <a:lnTo>
                    <a:pt x="241943" y="989477"/>
                  </a:lnTo>
                  <a:lnTo>
                    <a:pt x="262411" y="971728"/>
                  </a:lnTo>
                  <a:lnTo>
                    <a:pt x="288442" y="953239"/>
                  </a:lnTo>
                  <a:lnTo>
                    <a:pt x="316454" y="936673"/>
                  </a:lnTo>
                  <a:lnTo>
                    <a:pt x="346448" y="921586"/>
                  </a:lnTo>
                  <a:lnTo>
                    <a:pt x="357509" y="899981"/>
                  </a:lnTo>
                  <a:lnTo>
                    <a:pt x="283510" y="899981"/>
                  </a:lnTo>
                  <a:lnTo>
                    <a:pt x="244666" y="889760"/>
                  </a:lnTo>
                  <a:lnTo>
                    <a:pt x="215280" y="868482"/>
                  </a:lnTo>
                  <a:lnTo>
                    <a:pt x="209555" y="841792"/>
                  </a:lnTo>
                  <a:lnTo>
                    <a:pt x="384183" y="841792"/>
                  </a:lnTo>
                  <a:lnTo>
                    <a:pt x="400913" y="796471"/>
                  </a:lnTo>
                  <a:lnTo>
                    <a:pt x="415361" y="748575"/>
                  </a:lnTo>
                  <a:lnTo>
                    <a:pt x="426889" y="698885"/>
                  </a:lnTo>
                  <a:lnTo>
                    <a:pt x="434854" y="648184"/>
                  </a:lnTo>
                  <a:lnTo>
                    <a:pt x="438616" y="597253"/>
                  </a:lnTo>
                  <a:lnTo>
                    <a:pt x="438149" y="575511"/>
                  </a:lnTo>
                  <a:lnTo>
                    <a:pt x="157393" y="575511"/>
                  </a:lnTo>
                  <a:lnTo>
                    <a:pt x="136542" y="562096"/>
                  </a:lnTo>
                  <a:lnTo>
                    <a:pt x="122030" y="539784"/>
                  </a:lnTo>
                  <a:lnTo>
                    <a:pt x="110518" y="513129"/>
                  </a:lnTo>
                  <a:lnTo>
                    <a:pt x="98669" y="486686"/>
                  </a:lnTo>
                  <a:lnTo>
                    <a:pt x="83144" y="465011"/>
                  </a:lnTo>
                  <a:lnTo>
                    <a:pt x="60604" y="452659"/>
                  </a:lnTo>
                  <a:close/>
                </a:path>
                <a:path w="438785" h="993775">
                  <a:moveTo>
                    <a:pt x="384183" y="841792"/>
                  </a:moveTo>
                  <a:lnTo>
                    <a:pt x="209798" y="841792"/>
                  </a:lnTo>
                  <a:lnTo>
                    <a:pt x="241120" y="851260"/>
                  </a:lnTo>
                  <a:lnTo>
                    <a:pt x="267635" y="864837"/>
                  </a:lnTo>
                  <a:lnTo>
                    <a:pt x="292123" y="879819"/>
                  </a:lnTo>
                  <a:lnTo>
                    <a:pt x="317625" y="893581"/>
                  </a:lnTo>
                  <a:lnTo>
                    <a:pt x="283510" y="899981"/>
                  </a:lnTo>
                  <a:lnTo>
                    <a:pt x="357509" y="899981"/>
                  </a:lnTo>
                  <a:lnTo>
                    <a:pt x="365815" y="883758"/>
                  </a:lnTo>
                  <a:lnTo>
                    <a:pt x="384183" y="841792"/>
                  </a:lnTo>
                  <a:close/>
                </a:path>
                <a:path w="438785" h="993775">
                  <a:moveTo>
                    <a:pt x="112260" y="0"/>
                  </a:moveTo>
                  <a:lnTo>
                    <a:pt x="105043" y="34863"/>
                  </a:lnTo>
                  <a:lnTo>
                    <a:pt x="109828" y="67398"/>
                  </a:lnTo>
                  <a:lnTo>
                    <a:pt x="117630" y="99119"/>
                  </a:lnTo>
                  <a:lnTo>
                    <a:pt x="119466" y="131542"/>
                  </a:lnTo>
                  <a:lnTo>
                    <a:pt x="113442" y="147107"/>
                  </a:lnTo>
                  <a:lnTo>
                    <a:pt x="103703" y="161395"/>
                  </a:lnTo>
                  <a:lnTo>
                    <a:pt x="94639" y="175943"/>
                  </a:lnTo>
                  <a:lnTo>
                    <a:pt x="90642" y="192284"/>
                  </a:lnTo>
                  <a:lnTo>
                    <a:pt x="98452" y="234162"/>
                  </a:lnTo>
                  <a:lnTo>
                    <a:pt x="118895" y="278812"/>
                  </a:lnTo>
                  <a:lnTo>
                    <a:pt x="143706" y="324572"/>
                  </a:lnTo>
                  <a:lnTo>
                    <a:pt x="164622" y="369778"/>
                  </a:lnTo>
                  <a:lnTo>
                    <a:pt x="180929" y="419639"/>
                  </a:lnTo>
                  <a:lnTo>
                    <a:pt x="191133" y="469889"/>
                  </a:lnTo>
                  <a:lnTo>
                    <a:pt x="193907" y="521507"/>
                  </a:lnTo>
                  <a:lnTo>
                    <a:pt x="187917" y="575511"/>
                  </a:lnTo>
                  <a:lnTo>
                    <a:pt x="438149" y="575511"/>
                  </a:lnTo>
                  <a:lnTo>
                    <a:pt x="430966" y="497825"/>
                  </a:lnTo>
                  <a:lnTo>
                    <a:pt x="418272" y="450892"/>
                  </a:lnTo>
                  <a:lnTo>
                    <a:pt x="398810" y="406854"/>
                  </a:lnTo>
                  <a:lnTo>
                    <a:pt x="376837" y="375725"/>
                  </a:lnTo>
                  <a:lnTo>
                    <a:pt x="326764" y="322933"/>
                  </a:lnTo>
                  <a:lnTo>
                    <a:pt x="306816" y="294244"/>
                  </a:lnTo>
                  <a:lnTo>
                    <a:pt x="311461" y="243470"/>
                  </a:lnTo>
                  <a:lnTo>
                    <a:pt x="304790" y="196518"/>
                  </a:lnTo>
                  <a:lnTo>
                    <a:pt x="288323" y="153477"/>
                  </a:lnTo>
                  <a:lnTo>
                    <a:pt x="263582" y="114434"/>
                  </a:lnTo>
                  <a:lnTo>
                    <a:pt x="232084" y="79476"/>
                  </a:lnTo>
                  <a:lnTo>
                    <a:pt x="195352" y="48693"/>
                  </a:lnTo>
                  <a:lnTo>
                    <a:pt x="154904" y="22172"/>
                  </a:lnTo>
                  <a:lnTo>
                    <a:pt x="112260" y="0"/>
                  </a:lnTo>
                  <a:close/>
                </a:path>
              </a:pathLst>
            </a:custGeom>
            <a:solidFill>
              <a:srgbClr val="AC7B67"/>
            </a:solidFill>
          </p:spPr>
          <p:txBody>
            <a:bodyPr wrap="square" lIns="0" tIns="0" rIns="0" bIns="0" rtlCol="0"/>
            <a:lstStyle/>
            <a:p>
              <a:endParaRPr lang="fr-FR" noProof="0" dirty="0"/>
            </a:p>
          </p:txBody>
        </p:sp>
        <p:sp>
          <p:nvSpPr>
            <p:cNvPr id="8491" name="object 8491"/>
            <p:cNvSpPr/>
            <p:nvPr/>
          </p:nvSpPr>
          <p:spPr>
            <a:xfrm>
              <a:off x="5387056" y="4532635"/>
              <a:ext cx="108585" cy="58419"/>
            </a:xfrm>
            <a:custGeom>
              <a:avLst/>
              <a:gdLst/>
              <a:ahLst/>
              <a:cxnLst/>
              <a:rect l="l" t="t" r="r" b="b"/>
              <a:pathLst>
                <a:path w="108585" h="58420">
                  <a:moveTo>
                    <a:pt x="0" y="0"/>
                  </a:moveTo>
                  <a:lnTo>
                    <a:pt x="5742" y="26768"/>
                  </a:lnTo>
                  <a:lnTo>
                    <a:pt x="35128" y="48046"/>
                  </a:lnTo>
                  <a:lnTo>
                    <a:pt x="73972" y="58267"/>
                  </a:lnTo>
                  <a:lnTo>
                    <a:pt x="108086" y="51867"/>
                  </a:lnTo>
                  <a:lnTo>
                    <a:pt x="82855" y="38105"/>
                  </a:lnTo>
                  <a:lnTo>
                    <a:pt x="58817" y="23123"/>
                  </a:lnTo>
                  <a:lnTo>
                    <a:pt x="32392" y="9546"/>
                  </a:lnTo>
                  <a:lnTo>
                    <a:pt x="0" y="0"/>
                  </a:lnTo>
                  <a:close/>
                </a:path>
              </a:pathLst>
            </a:custGeom>
            <a:solidFill>
              <a:srgbClr val="000000"/>
            </a:solidFill>
          </p:spPr>
          <p:txBody>
            <a:bodyPr wrap="square" lIns="0" tIns="0" rIns="0" bIns="0" rtlCol="0"/>
            <a:lstStyle/>
            <a:p>
              <a:endParaRPr lang="fr-FR" noProof="0" dirty="0"/>
            </a:p>
          </p:txBody>
        </p:sp>
        <p:sp>
          <p:nvSpPr>
            <p:cNvPr id="8492" name="object 8492"/>
            <p:cNvSpPr/>
            <p:nvPr/>
          </p:nvSpPr>
          <p:spPr>
            <a:xfrm>
              <a:off x="4323241" y="3536808"/>
              <a:ext cx="1058545" cy="1225550"/>
            </a:xfrm>
            <a:custGeom>
              <a:avLst/>
              <a:gdLst/>
              <a:ahLst/>
              <a:cxnLst/>
              <a:rect l="l" t="t" r="r" b="b"/>
              <a:pathLst>
                <a:path w="1058545" h="1225550">
                  <a:moveTo>
                    <a:pt x="814511" y="0"/>
                  </a:moveTo>
                  <a:lnTo>
                    <a:pt x="764462" y="1885"/>
                  </a:lnTo>
                  <a:lnTo>
                    <a:pt x="714387" y="7141"/>
                  </a:lnTo>
                  <a:lnTo>
                    <a:pt x="664613" y="15498"/>
                  </a:lnTo>
                  <a:lnTo>
                    <a:pt x="615463" y="26687"/>
                  </a:lnTo>
                  <a:lnTo>
                    <a:pt x="567263" y="40438"/>
                  </a:lnTo>
                  <a:lnTo>
                    <a:pt x="520337" y="56482"/>
                  </a:lnTo>
                  <a:lnTo>
                    <a:pt x="475011" y="74548"/>
                  </a:lnTo>
                  <a:lnTo>
                    <a:pt x="431609" y="94367"/>
                  </a:lnTo>
                  <a:lnTo>
                    <a:pt x="390457" y="115669"/>
                  </a:lnTo>
                  <a:lnTo>
                    <a:pt x="351880" y="138185"/>
                  </a:lnTo>
                  <a:lnTo>
                    <a:pt x="316201" y="161645"/>
                  </a:lnTo>
                  <a:lnTo>
                    <a:pt x="283747" y="185780"/>
                  </a:lnTo>
                  <a:lnTo>
                    <a:pt x="220345" y="247381"/>
                  </a:lnTo>
                  <a:lnTo>
                    <a:pt x="192422" y="287908"/>
                  </a:lnTo>
                  <a:lnTo>
                    <a:pt x="169049" y="330630"/>
                  </a:lnTo>
                  <a:lnTo>
                    <a:pt x="127840" y="417586"/>
                  </a:lnTo>
                  <a:lnTo>
                    <a:pt x="105953" y="459282"/>
                  </a:lnTo>
                  <a:lnTo>
                    <a:pt x="80507" y="498098"/>
                  </a:lnTo>
                  <a:lnTo>
                    <a:pt x="49477" y="532766"/>
                  </a:lnTo>
                  <a:lnTo>
                    <a:pt x="38946" y="537699"/>
                  </a:lnTo>
                  <a:lnTo>
                    <a:pt x="15092" y="546383"/>
                  </a:lnTo>
                  <a:lnTo>
                    <a:pt x="4561" y="552093"/>
                  </a:lnTo>
                  <a:lnTo>
                    <a:pt x="722" y="600721"/>
                  </a:lnTo>
                  <a:lnTo>
                    <a:pt x="0" y="648849"/>
                  </a:lnTo>
                  <a:lnTo>
                    <a:pt x="2376" y="696279"/>
                  </a:lnTo>
                  <a:lnTo>
                    <a:pt x="7833" y="742811"/>
                  </a:lnTo>
                  <a:lnTo>
                    <a:pt x="16352" y="788244"/>
                  </a:lnTo>
                  <a:lnTo>
                    <a:pt x="27913" y="832379"/>
                  </a:lnTo>
                  <a:lnTo>
                    <a:pt x="42500" y="875018"/>
                  </a:lnTo>
                  <a:lnTo>
                    <a:pt x="60092" y="915959"/>
                  </a:lnTo>
                  <a:lnTo>
                    <a:pt x="80672" y="955003"/>
                  </a:lnTo>
                  <a:lnTo>
                    <a:pt x="104222" y="991952"/>
                  </a:lnTo>
                  <a:lnTo>
                    <a:pt x="130721" y="1026604"/>
                  </a:lnTo>
                  <a:lnTo>
                    <a:pt x="160153" y="1058761"/>
                  </a:lnTo>
                  <a:lnTo>
                    <a:pt x="192498" y="1088222"/>
                  </a:lnTo>
                  <a:lnTo>
                    <a:pt x="227738" y="1114788"/>
                  </a:lnTo>
                  <a:lnTo>
                    <a:pt x="265855" y="1138260"/>
                  </a:lnTo>
                  <a:lnTo>
                    <a:pt x="306829" y="1158438"/>
                  </a:lnTo>
                  <a:lnTo>
                    <a:pt x="350643" y="1175121"/>
                  </a:lnTo>
                  <a:lnTo>
                    <a:pt x="397277" y="1188112"/>
                  </a:lnTo>
                  <a:lnTo>
                    <a:pt x="484051" y="1193575"/>
                  </a:lnTo>
                  <a:lnTo>
                    <a:pt x="517854" y="1196986"/>
                  </a:lnTo>
                  <a:lnTo>
                    <a:pt x="544711" y="1204083"/>
                  </a:lnTo>
                  <a:lnTo>
                    <a:pt x="572739" y="1213824"/>
                  </a:lnTo>
                  <a:lnTo>
                    <a:pt x="600406" y="1222196"/>
                  </a:lnTo>
                  <a:lnTo>
                    <a:pt x="626182" y="1225188"/>
                  </a:lnTo>
                  <a:lnTo>
                    <a:pt x="649386" y="1220199"/>
                  </a:lnTo>
                  <a:lnTo>
                    <a:pt x="675451" y="1209978"/>
                  </a:lnTo>
                  <a:lnTo>
                    <a:pt x="703903" y="1198093"/>
                  </a:lnTo>
                  <a:lnTo>
                    <a:pt x="734269" y="1188112"/>
                  </a:lnTo>
                  <a:lnTo>
                    <a:pt x="788597" y="1175305"/>
                  </a:lnTo>
                  <a:lnTo>
                    <a:pt x="842295" y="1165235"/>
                  </a:lnTo>
                  <a:lnTo>
                    <a:pt x="897345" y="1157383"/>
                  </a:lnTo>
                  <a:lnTo>
                    <a:pt x="955727" y="1151232"/>
                  </a:lnTo>
                  <a:lnTo>
                    <a:pt x="945585" y="1110906"/>
                  </a:lnTo>
                  <a:lnTo>
                    <a:pt x="942730" y="1063370"/>
                  </a:lnTo>
                  <a:lnTo>
                    <a:pt x="942756" y="1012294"/>
                  </a:lnTo>
                  <a:lnTo>
                    <a:pt x="941262" y="961351"/>
                  </a:lnTo>
                  <a:lnTo>
                    <a:pt x="933842" y="914209"/>
                  </a:lnTo>
                  <a:lnTo>
                    <a:pt x="916095" y="874540"/>
                  </a:lnTo>
                  <a:lnTo>
                    <a:pt x="902303" y="873554"/>
                  </a:lnTo>
                  <a:lnTo>
                    <a:pt x="884175" y="883192"/>
                  </a:lnTo>
                  <a:lnTo>
                    <a:pt x="876463" y="878878"/>
                  </a:lnTo>
                  <a:lnTo>
                    <a:pt x="873453" y="849652"/>
                  </a:lnTo>
                  <a:lnTo>
                    <a:pt x="856305" y="814411"/>
                  </a:lnTo>
                  <a:lnTo>
                    <a:pt x="831937" y="774305"/>
                  </a:lnTo>
                  <a:lnTo>
                    <a:pt x="807269" y="730485"/>
                  </a:lnTo>
                  <a:lnTo>
                    <a:pt x="789221" y="684101"/>
                  </a:lnTo>
                  <a:lnTo>
                    <a:pt x="784709" y="636304"/>
                  </a:lnTo>
                  <a:lnTo>
                    <a:pt x="794114" y="604549"/>
                  </a:lnTo>
                  <a:lnTo>
                    <a:pt x="814373" y="575290"/>
                  </a:lnTo>
                  <a:lnTo>
                    <a:pt x="845440" y="554352"/>
                  </a:lnTo>
                  <a:lnTo>
                    <a:pt x="887272" y="547557"/>
                  </a:lnTo>
                  <a:lnTo>
                    <a:pt x="912353" y="553877"/>
                  </a:lnTo>
                  <a:lnTo>
                    <a:pt x="952428" y="575318"/>
                  </a:lnTo>
                  <a:lnTo>
                    <a:pt x="968457" y="575759"/>
                  </a:lnTo>
                  <a:lnTo>
                    <a:pt x="953309" y="522746"/>
                  </a:lnTo>
                  <a:lnTo>
                    <a:pt x="933689" y="473936"/>
                  </a:lnTo>
                  <a:lnTo>
                    <a:pt x="912442" y="426764"/>
                  </a:lnTo>
                  <a:lnTo>
                    <a:pt x="892418" y="378664"/>
                  </a:lnTo>
                  <a:lnTo>
                    <a:pt x="876463" y="327071"/>
                  </a:lnTo>
                  <a:lnTo>
                    <a:pt x="894961" y="291072"/>
                  </a:lnTo>
                  <a:lnTo>
                    <a:pt x="901630" y="246424"/>
                  </a:lnTo>
                  <a:lnTo>
                    <a:pt x="901773" y="197328"/>
                  </a:lnTo>
                  <a:lnTo>
                    <a:pt x="900696" y="147985"/>
                  </a:lnTo>
                  <a:lnTo>
                    <a:pt x="903702" y="102597"/>
                  </a:lnTo>
                  <a:lnTo>
                    <a:pt x="916095" y="65366"/>
                  </a:lnTo>
                  <a:lnTo>
                    <a:pt x="953464" y="80123"/>
                  </a:lnTo>
                  <a:lnTo>
                    <a:pt x="986622" y="98375"/>
                  </a:lnTo>
                  <a:lnTo>
                    <a:pt x="1018744" y="117477"/>
                  </a:lnTo>
                  <a:lnTo>
                    <a:pt x="1053005" y="134786"/>
                  </a:lnTo>
                  <a:lnTo>
                    <a:pt x="1057633" y="113973"/>
                  </a:lnTo>
                  <a:lnTo>
                    <a:pt x="1058499" y="93272"/>
                  </a:lnTo>
                  <a:lnTo>
                    <a:pt x="1056619" y="72275"/>
                  </a:lnTo>
                  <a:lnTo>
                    <a:pt x="1007956" y="31561"/>
                  </a:lnTo>
                  <a:lnTo>
                    <a:pt x="961257" y="17266"/>
                  </a:lnTo>
                  <a:lnTo>
                    <a:pt x="913234" y="7420"/>
                  </a:lnTo>
                  <a:lnTo>
                    <a:pt x="864210" y="1755"/>
                  </a:lnTo>
                  <a:lnTo>
                    <a:pt x="814511" y="0"/>
                  </a:lnTo>
                  <a:close/>
                </a:path>
              </a:pathLst>
            </a:custGeom>
            <a:solidFill>
              <a:srgbClr val="48342E"/>
            </a:solidFill>
          </p:spPr>
          <p:txBody>
            <a:bodyPr wrap="square" lIns="0" tIns="0" rIns="0" bIns="0" rtlCol="0"/>
            <a:lstStyle/>
            <a:p>
              <a:endParaRPr lang="fr-FR" noProof="0" dirty="0"/>
            </a:p>
          </p:txBody>
        </p:sp>
        <p:sp>
          <p:nvSpPr>
            <p:cNvPr id="8493" name="object 8493"/>
            <p:cNvSpPr/>
            <p:nvPr/>
          </p:nvSpPr>
          <p:spPr>
            <a:xfrm>
              <a:off x="3113379" y="3115449"/>
              <a:ext cx="1823720" cy="1778635"/>
            </a:xfrm>
            <a:custGeom>
              <a:avLst/>
              <a:gdLst/>
              <a:ahLst/>
              <a:cxnLst/>
              <a:rect l="l" t="t" r="r" b="b"/>
              <a:pathLst>
                <a:path w="1823720" h="1778635">
                  <a:moveTo>
                    <a:pt x="1499044" y="1628800"/>
                  </a:moveTo>
                  <a:lnTo>
                    <a:pt x="1447457" y="1607096"/>
                  </a:lnTo>
                  <a:lnTo>
                    <a:pt x="1399590" y="1582293"/>
                  </a:lnTo>
                  <a:lnTo>
                    <a:pt x="1355864" y="1554060"/>
                  </a:lnTo>
                  <a:lnTo>
                    <a:pt x="1316685" y="1522006"/>
                  </a:lnTo>
                  <a:lnTo>
                    <a:pt x="1282471" y="1485798"/>
                  </a:lnTo>
                  <a:lnTo>
                    <a:pt x="1253604" y="1445056"/>
                  </a:lnTo>
                  <a:lnTo>
                    <a:pt x="1230515" y="1399438"/>
                  </a:lnTo>
                  <a:lnTo>
                    <a:pt x="1186929" y="1406169"/>
                  </a:lnTo>
                  <a:lnTo>
                    <a:pt x="1140472" y="1410652"/>
                  </a:lnTo>
                  <a:lnTo>
                    <a:pt x="1091298" y="1413090"/>
                  </a:lnTo>
                  <a:lnTo>
                    <a:pt x="1039583" y="1413687"/>
                  </a:lnTo>
                  <a:lnTo>
                    <a:pt x="985507" y="1412659"/>
                  </a:lnTo>
                  <a:lnTo>
                    <a:pt x="954366" y="1442554"/>
                  </a:lnTo>
                  <a:lnTo>
                    <a:pt x="917270" y="1458633"/>
                  </a:lnTo>
                  <a:lnTo>
                    <a:pt x="875931" y="1463141"/>
                  </a:lnTo>
                  <a:lnTo>
                    <a:pt x="832002" y="1458277"/>
                  </a:lnTo>
                  <a:lnTo>
                    <a:pt x="787184" y="1446276"/>
                  </a:lnTo>
                  <a:lnTo>
                    <a:pt x="743127" y="1429359"/>
                  </a:lnTo>
                  <a:lnTo>
                    <a:pt x="701535" y="1409725"/>
                  </a:lnTo>
                  <a:lnTo>
                    <a:pt x="664083" y="1389608"/>
                  </a:lnTo>
                  <a:lnTo>
                    <a:pt x="632434" y="1371244"/>
                  </a:lnTo>
                  <a:lnTo>
                    <a:pt x="635876" y="1415643"/>
                  </a:lnTo>
                  <a:lnTo>
                    <a:pt x="648131" y="1456347"/>
                  </a:lnTo>
                  <a:lnTo>
                    <a:pt x="667080" y="1494409"/>
                  </a:lnTo>
                  <a:lnTo>
                    <a:pt x="690587" y="1530934"/>
                  </a:lnTo>
                  <a:lnTo>
                    <a:pt x="742848" y="1603654"/>
                  </a:lnTo>
                  <a:lnTo>
                    <a:pt x="767359" y="1642033"/>
                  </a:lnTo>
                  <a:lnTo>
                    <a:pt x="787958" y="1683181"/>
                  </a:lnTo>
                  <a:lnTo>
                    <a:pt x="802538" y="1728190"/>
                  </a:lnTo>
                  <a:lnTo>
                    <a:pt x="808977" y="1778152"/>
                  </a:lnTo>
                  <a:lnTo>
                    <a:pt x="906919" y="1743748"/>
                  </a:lnTo>
                  <a:lnTo>
                    <a:pt x="956995" y="1727606"/>
                  </a:lnTo>
                  <a:lnTo>
                    <a:pt x="1009751" y="1713585"/>
                  </a:lnTo>
                  <a:lnTo>
                    <a:pt x="1066698" y="1702765"/>
                  </a:lnTo>
                  <a:lnTo>
                    <a:pt x="1102690" y="1684718"/>
                  </a:lnTo>
                  <a:lnTo>
                    <a:pt x="1144905" y="1670634"/>
                  </a:lnTo>
                  <a:lnTo>
                    <a:pt x="1191971" y="1659877"/>
                  </a:lnTo>
                  <a:lnTo>
                    <a:pt x="1242504" y="1651787"/>
                  </a:lnTo>
                  <a:lnTo>
                    <a:pt x="1295133" y="1645729"/>
                  </a:lnTo>
                  <a:lnTo>
                    <a:pt x="1348473" y="1641055"/>
                  </a:lnTo>
                  <a:lnTo>
                    <a:pt x="1451800" y="1633232"/>
                  </a:lnTo>
                  <a:lnTo>
                    <a:pt x="1499044" y="1628800"/>
                  </a:lnTo>
                  <a:close/>
                </a:path>
                <a:path w="1823720" h="1778635">
                  <a:moveTo>
                    <a:pt x="1823313" y="378663"/>
                  </a:moveTo>
                  <a:lnTo>
                    <a:pt x="1797913" y="346049"/>
                  </a:lnTo>
                  <a:lnTo>
                    <a:pt x="1769160" y="315328"/>
                  </a:lnTo>
                  <a:lnTo>
                    <a:pt x="1737309" y="286359"/>
                  </a:lnTo>
                  <a:lnTo>
                    <a:pt x="1702587" y="259067"/>
                  </a:lnTo>
                  <a:lnTo>
                    <a:pt x="1665262" y="233337"/>
                  </a:lnTo>
                  <a:lnTo>
                    <a:pt x="1625549" y="209067"/>
                  </a:lnTo>
                  <a:lnTo>
                    <a:pt x="1583702" y="186143"/>
                  </a:lnTo>
                  <a:lnTo>
                    <a:pt x="1539963" y="164477"/>
                  </a:lnTo>
                  <a:lnTo>
                    <a:pt x="1494586" y="143954"/>
                  </a:lnTo>
                  <a:lnTo>
                    <a:pt x="1447800" y="124485"/>
                  </a:lnTo>
                  <a:lnTo>
                    <a:pt x="1399857" y="105943"/>
                  </a:lnTo>
                  <a:lnTo>
                    <a:pt x="1351000" y="88239"/>
                  </a:lnTo>
                  <a:lnTo>
                    <a:pt x="1301470" y="71259"/>
                  </a:lnTo>
                  <a:lnTo>
                    <a:pt x="1251496" y="54902"/>
                  </a:lnTo>
                  <a:lnTo>
                    <a:pt x="1151242" y="23672"/>
                  </a:lnTo>
                  <a:lnTo>
                    <a:pt x="1144905" y="28613"/>
                  </a:lnTo>
                  <a:lnTo>
                    <a:pt x="1136891" y="32499"/>
                  </a:lnTo>
                  <a:lnTo>
                    <a:pt x="1127531" y="35267"/>
                  </a:lnTo>
                  <a:lnTo>
                    <a:pt x="1117142" y="36880"/>
                  </a:lnTo>
                  <a:lnTo>
                    <a:pt x="1099527" y="73393"/>
                  </a:lnTo>
                  <a:lnTo>
                    <a:pt x="1082992" y="110718"/>
                  </a:lnTo>
                  <a:lnTo>
                    <a:pt x="1065237" y="147002"/>
                  </a:lnTo>
                  <a:lnTo>
                    <a:pt x="1043940" y="180403"/>
                  </a:lnTo>
                  <a:lnTo>
                    <a:pt x="1016812" y="209105"/>
                  </a:lnTo>
                  <a:lnTo>
                    <a:pt x="981557" y="231241"/>
                  </a:lnTo>
                  <a:lnTo>
                    <a:pt x="935863" y="244983"/>
                  </a:lnTo>
                  <a:lnTo>
                    <a:pt x="877430" y="248500"/>
                  </a:lnTo>
                  <a:lnTo>
                    <a:pt x="835279" y="217347"/>
                  </a:lnTo>
                  <a:lnTo>
                    <a:pt x="797547" y="182753"/>
                  </a:lnTo>
                  <a:lnTo>
                    <a:pt x="764743" y="144221"/>
                  </a:lnTo>
                  <a:lnTo>
                    <a:pt x="737362" y="101244"/>
                  </a:lnTo>
                  <a:lnTo>
                    <a:pt x="715911" y="53340"/>
                  </a:lnTo>
                  <a:lnTo>
                    <a:pt x="700887" y="0"/>
                  </a:lnTo>
                  <a:lnTo>
                    <a:pt x="648639" y="18389"/>
                  </a:lnTo>
                  <a:lnTo>
                    <a:pt x="598449" y="40208"/>
                  </a:lnTo>
                  <a:lnTo>
                    <a:pt x="550087" y="64922"/>
                  </a:lnTo>
                  <a:lnTo>
                    <a:pt x="503364" y="91998"/>
                  </a:lnTo>
                  <a:lnTo>
                    <a:pt x="458101" y="120865"/>
                  </a:lnTo>
                  <a:lnTo>
                    <a:pt x="414070" y="150990"/>
                  </a:lnTo>
                  <a:lnTo>
                    <a:pt x="371094" y="181838"/>
                  </a:lnTo>
                  <a:lnTo>
                    <a:pt x="328079" y="213944"/>
                  </a:lnTo>
                  <a:lnTo>
                    <a:pt x="285889" y="247027"/>
                  </a:lnTo>
                  <a:lnTo>
                    <a:pt x="245122" y="281305"/>
                  </a:lnTo>
                  <a:lnTo>
                    <a:pt x="206362" y="317004"/>
                  </a:lnTo>
                  <a:lnTo>
                    <a:pt x="170205" y="354342"/>
                  </a:lnTo>
                  <a:lnTo>
                    <a:pt x="137248" y="393560"/>
                  </a:lnTo>
                  <a:lnTo>
                    <a:pt x="108089" y="434860"/>
                  </a:lnTo>
                  <a:lnTo>
                    <a:pt x="101307" y="438416"/>
                  </a:lnTo>
                  <a:lnTo>
                    <a:pt x="90462" y="438937"/>
                  </a:lnTo>
                  <a:lnTo>
                    <a:pt x="81635" y="441109"/>
                  </a:lnTo>
                  <a:lnTo>
                    <a:pt x="80949" y="449656"/>
                  </a:lnTo>
                  <a:lnTo>
                    <a:pt x="66268" y="486435"/>
                  </a:lnTo>
                  <a:lnTo>
                    <a:pt x="45872" y="518655"/>
                  </a:lnTo>
                  <a:lnTo>
                    <a:pt x="22783" y="548906"/>
                  </a:lnTo>
                  <a:lnTo>
                    <a:pt x="0" y="579818"/>
                  </a:lnTo>
                  <a:lnTo>
                    <a:pt x="65455" y="578027"/>
                  </a:lnTo>
                  <a:lnTo>
                    <a:pt x="124815" y="581215"/>
                  </a:lnTo>
                  <a:lnTo>
                    <a:pt x="178714" y="588848"/>
                  </a:lnTo>
                  <a:lnTo>
                    <a:pt x="227799" y="600392"/>
                  </a:lnTo>
                  <a:lnTo>
                    <a:pt x="272681" y="615365"/>
                  </a:lnTo>
                  <a:lnTo>
                    <a:pt x="314007" y="633222"/>
                  </a:lnTo>
                  <a:lnTo>
                    <a:pt x="352425" y="653453"/>
                  </a:lnTo>
                  <a:lnTo>
                    <a:pt x="388543" y="675538"/>
                  </a:lnTo>
                  <a:lnTo>
                    <a:pt x="423024" y="698969"/>
                  </a:lnTo>
                  <a:lnTo>
                    <a:pt x="522859" y="772096"/>
                  </a:lnTo>
                  <a:lnTo>
                    <a:pt x="557072" y="795705"/>
                  </a:lnTo>
                  <a:lnTo>
                    <a:pt x="592797" y="818057"/>
                  </a:lnTo>
                  <a:lnTo>
                    <a:pt x="620445" y="783209"/>
                  </a:lnTo>
                  <a:lnTo>
                    <a:pt x="638670" y="744613"/>
                  </a:lnTo>
                  <a:lnTo>
                    <a:pt x="659612" y="707974"/>
                  </a:lnTo>
                  <a:lnTo>
                    <a:pt x="695363" y="679018"/>
                  </a:lnTo>
                  <a:lnTo>
                    <a:pt x="771258" y="658914"/>
                  </a:lnTo>
                  <a:lnTo>
                    <a:pt x="822413" y="652221"/>
                  </a:lnTo>
                  <a:lnTo>
                    <a:pt x="875207" y="647598"/>
                  </a:lnTo>
                  <a:lnTo>
                    <a:pt x="924267" y="644893"/>
                  </a:lnTo>
                  <a:lnTo>
                    <a:pt x="1040333" y="639762"/>
                  </a:lnTo>
                  <a:lnTo>
                    <a:pt x="1101280" y="637463"/>
                  </a:lnTo>
                  <a:lnTo>
                    <a:pt x="1159624" y="636816"/>
                  </a:lnTo>
                  <a:lnTo>
                    <a:pt x="1211973" y="638937"/>
                  </a:lnTo>
                  <a:lnTo>
                    <a:pt x="1254912" y="644956"/>
                  </a:lnTo>
                  <a:lnTo>
                    <a:pt x="1285036" y="655967"/>
                  </a:lnTo>
                  <a:lnTo>
                    <a:pt x="1298968" y="673100"/>
                  </a:lnTo>
                  <a:lnTo>
                    <a:pt x="1297266" y="704291"/>
                  </a:lnTo>
                  <a:lnTo>
                    <a:pt x="1241132" y="741972"/>
                  </a:lnTo>
                  <a:lnTo>
                    <a:pt x="1198245" y="752005"/>
                  </a:lnTo>
                  <a:lnTo>
                    <a:pt x="1153147" y="758494"/>
                  </a:lnTo>
                  <a:lnTo>
                    <a:pt x="1111618" y="763231"/>
                  </a:lnTo>
                  <a:lnTo>
                    <a:pt x="1116418" y="804075"/>
                  </a:lnTo>
                  <a:lnTo>
                    <a:pt x="1108075" y="842264"/>
                  </a:lnTo>
                  <a:lnTo>
                    <a:pt x="1092974" y="874598"/>
                  </a:lnTo>
                  <a:lnTo>
                    <a:pt x="1077506" y="897928"/>
                  </a:lnTo>
                  <a:lnTo>
                    <a:pt x="1102652" y="894829"/>
                  </a:lnTo>
                  <a:lnTo>
                    <a:pt x="1128788" y="899769"/>
                  </a:lnTo>
                  <a:lnTo>
                    <a:pt x="1154925" y="907491"/>
                  </a:lnTo>
                  <a:lnTo>
                    <a:pt x="1180071" y="912710"/>
                  </a:lnTo>
                  <a:lnTo>
                    <a:pt x="1219619" y="885596"/>
                  </a:lnTo>
                  <a:lnTo>
                    <a:pt x="1252461" y="852944"/>
                  </a:lnTo>
                  <a:lnTo>
                    <a:pt x="1279613" y="815606"/>
                  </a:lnTo>
                  <a:lnTo>
                    <a:pt x="1302080" y="774420"/>
                  </a:lnTo>
                  <a:lnTo>
                    <a:pt x="1320838" y="730211"/>
                  </a:lnTo>
                  <a:lnTo>
                    <a:pt x="1336929" y="683793"/>
                  </a:lnTo>
                  <a:lnTo>
                    <a:pt x="1351330" y="636028"/>
                  </a:lnTo>
                  <a:lnTo>
                    <a:pt x="1384490" y="604748"/>
                  </a:lnTo>
                  <a:lnTo>
                    <a:pt x="1419212" y="574687"/>
                  </a:lnTo>
                  <a:lnTo>
                    <a:pt x="1455623" y="545973"/>
                  </a:lnTo>
                  <a:lnTo>
                    <a:pt x="1493850" y="518706"/>
                  </a:lnTo>
                  <a:lnTo>
                    <a:pt x="1534033" y="493014"/>
                  </a:lnTo>
                  <a:lnTo>
                    <a:pt x="1576285" y="469011"/>
                  </a:lnTo>
                  <a:lnTo>
                    <a:pt x="1620748" y="446824"/>
                  </a:lnTo>
                  <a:lnTo>
                    <a:pt x="1667560" y="426580"/>
                  </a:lnTo>
                  <a:lnTo>
                    <a:pt x="1716836" y="408393"/>
                  </a:lnTo>
                  <a:lnTo>
                    <a:pt x="1768703" y="392379"/>
                  </a:lnTo>
                  <a:lnTo>
                    <a:pt x="1823313" y="378663"/>
                  </a:lnTo>
                  <a:close/>
                </a:path>
              </a:pathLst>
            </a:custGeom>
            <a:solidFill>
              <a:srgbClr val="DD8DCC"/>
            </a:solidFill>
          </p:spPr>
          <p:txBody>
            <a:bodyPr wrap="square" lIns="0" tIns="0" rIns="0" bIns="0" rtlCol="0"/>
            <a:lstStyle/>
            <a:p>
              <a:endParaRPr lang="fr-FR" noProof="0" dirty="0"/>
            </a:p>
          </p:txBody>
        </p:sp>
        <p:sp>
          <p:nvSpPr>
            <p:cNvPr id="8494" name="object 8494"/>
            <p:cNvSpPr/>
            <p:nvPr/>
          </p:nvSpPr>
          <p:spPr>
            <a:xfrm>
              <a:off x="3837568" y="2483767"/>
              <a:ext cx="627380" cy="828675"/>
            </a:xfrm>
            <a:custGeom>
              <a:avLst/>
              <a:gdLst/>
              <a:ahLst/>
              <a:cxnLst/>
              <a:rect l="l" t="t" r="r" b="b"/>
              <a:pathLst>
                <a:path w="627379" h="828675">
                  <a:moveTo>
                    <a:pt x="126101" y="88746"/>
                  </a:moveTo>
                  <a:lnTo>
                    <a:pt x="94628" y="103907"/>
                  </a:lnTo>
                  <a:lnTo>
                    <a:pt x="36997" y="138666"/>
                  </a:lnTo>
                  <a:lnTo>
                    <a:pt x="5524" y="153827"/>
                  </a:lnTo>
                  <a:lnTo>
                    <a:pt x="14413" y="210946"/>
                  </a:lnTo>
                  <a:lnTo>
                    <a:pt x="28963" y="262886"/>
                  </a:lnTo>
                  <a:lnTo>
                    <a:pt x="46995" y="311569"/>
                  </a:lnTo>
                  <a:lnTo>
                    <a:pt x="66238" y="358694"/>
                  </a:lnTo>
                  <a:lnTo>
                    <a:pt x="84788" y="406854"/>
                  </a:lnTo>
                  <a:lnTo>
                    <a:pt x="66237" y="411828"/>
                  </a:lnTo>
                  <a:lnTo>
                    <a:pt x="49870" y="415877"/>
                  </a:lnTo>
                  <a:lnTo>
                    <a:pt x="29765" y="419112"/>
                  </a:lnTo>
                  <a:lnTo>
                    <a:pt x="0" y="421645"/>
                  </a:lnTo>
                  <a:lnTo>
                    <a:pt x="3422" y="455668"/>
                  </a:lnTo>
                  <a:lnTo>
                    <a:pt x="12430" y="485568"/>
                  </a:lnTo>
                  <a:lnTo>
                    <a:pt x="25130" y="512694"/>
                  </a:lnTo>
                  <a:lnTo>
                    <a:pt x="39631" y="538397"/>
                  </a:lnTo>
                  <a:lnTo>
                    <a:pt x="30703" y="546865"/>
                  </a:lnTo>
                  <a:lnTo>
                    <a:pt x="19061" y="553712"/>
                  </a:lnTo>
                  <a:lnTo>
                    <a:pt x="7982" y="560916"/>
                  </a:lnTo>
                  <a:lnTo>
                    <a:pt x="0" y="570937"/>
                  </a:lnTo>
                  <a:lnTo>
                    <a:pt x="13000" y="575412"/>
                  </a:lnTo>
                  <a:lnTo>
                    <a:pt x="22578" y="583362"/>
                  </a:lnTo>
                  <a:lnTo>
                    <a:pt x="29453" y="593235"/>
                  </a:lnTo>
                  <a:lnTo>
                    <a:pt x="34347" y="603478"/>
                  </a:lnTo>
                  <a:lnTo>
                    <a:pt x="45268" y="634878"/>
                  </a:lnTo>
                  <a:lnTo>
                    <a:pt x="54163" y="667129"/>
                  </a:lnTo>
                  <a:lnTo>
                    <a:pt x="65760" y="700489"/>
                  </a:lnTo>
                  <a:lnTo>
                    <a:pt x="84788" y="735217"/>
                  </a:lnTo>
                  <a:lnTo>
                    <a:pt x="127932" y="794555"/>
                  </a:lnTo>
                  <a:lnTo>
                    <a:pt x="182066" y="828303"/>
                  </a:lnTo>
                  <a:lnTo>
                    <a:pt x="218151" y="814387"/>
                  </a:lnTo>
                  <a:lnTo>
                    <a:pt x="256242" y="779457"/>
                  </a:lnTo>
                  <a:lnTo>
                    <a:pt x="288372" y="733734"/>
                  </a:lnTo>
                  <a:lnTo>
                    <a:pt x="306575" y="687444"/>
                  </a:lnTo>
                  <a:lnTo>
                    <a:pt x="302883" y="650809"/>
                  </a:lnTo>
                  <a:lnTo>
                    <a:pt x="346952" y="628859"/>
                  </a:lnTo>
                  <a:lnTo>
                    <a:pt x="391104" y="605538"/>
                  </a:lnTo>
                  <a:lnTo>
                    <a:pt x="434339" y="580577"/>
                  </a:lnTo>
                  <a:lnTo>
                    <a:pt x="475656" y="553712"/>
                  </a:lnTo>
                  <a:lnTo>
                    <a:pt x="514055" y="524675"/>
                  </a:lnTo>
                  <a:lnTo>
                    <a:pt x="522488" y="516976"/>
                  </a:lnTo>
                  <a:lnTo>
                    <a:pt x="425636" y="516976"/>
                  </a:lnTo>
                  <a:lnTo>
                    <a:pt x="383865" y="515679"/>
                  </a:lnTo>
                  <a:lnTo>
                    <a:pt x="353324" y="495601"/>
                  </a:lnTo>
                  <a:lnTo>
                    <a:pt x="365878" y="489235"/>
                  </a:lnTo>
                  <a:lnTo>
                    <a:pt x="378094" y="488304"/>
                  </a:lnTo>
                  <a:lnTo>
                    <a:pt x="418633" y="488304"/>
                  </a:lnTo>
                  <a:lnTo>
                    <a:pt x="438431" y="481170"/>
                  </a:lnTo>
                  <a:lnTo>
                    <a:pt x="462222" y="464860"/>
                  </a:lnTo>
                  <a:lnTo>
                    <a:pt x="487408" y="452433"/>
                  </a:lnTo>
                  <a:lnTo>
                    <a:pt x="582288" y="452433"/>
                  </a:lnTo>
                  <a:lnTo>
                    <a:pt x="601739" y="421864"/>
                  </a:lnTo>
                  <a:lnTo>
                    <a:pt x="609334" y="403520"/>
                  </a:lnTo>
                  <a:lnTo>
                    <a:pt x="416559" y="403520"/>
                  </a:lnTo>
                  <a:lnTo>
                    <a:pt x="382147" y="393444"/>
                  </a:lnTo>
                  <a:lnTo>
                    <a:pt x="410242" y="378310"/>
                  </a:lnTo>
                  <a:lnTo>
                    <a:pt x="442436" y="368077"/>
                  </a:lnTo>
                  <a:lnTo>
                    <a:pt x="477331" y="358694"/>
                  </a:lnTo>
                  <a:lnTo>
                    <a:pt x="513533" y="346112"/>
                  </a:lnTo>
                  <a:lnTo>
                    <a:pt x="625552" y="346112"/>
                  </a:lnTo>
                  <a:lnTo>
                    <a:pt x="627263" y="337575"/>
                  </a:lnTo>
                  <a:lnTo>
                    <a:pt x="627176" y="302626"/>
                  </a:lnTo>
                  <a:lnTo>
                    <a:pt x="240159" y="302626"/>
                  </a:lnTo>
                  <a:lnTo>
                    <a:pt x="216173" y="285370"/>
                  </a:lnTo>
                  <a:lnTo>
                    <a:pt x="225162" y="267710"/>
                  </a:lnTo>
                  <a:lnTo>
                    <a:pt x="244666" y="259165"/>
                  </a:lnTo>
                  <a:lnTo>
                    <a:pt x="271602" y="256721"/>
                  </a:lnTo>
                  <a:lnTo>
                    <a:pt x="616322" y="256721"/>
                  </a:lnTo>
                  <a:lnTo>
                    <a:pt x="603367" y="239311"/>
                  </a:lnTo>
                  <a:lnTo>
                    <a:pt x="489772" y="239311"/>
                  </a:lnTo>
                  <a:lnTo>
                    <a:pt x="461411" y="238038"/>
                  </a:lnTo>
                  <a:lnTo>
                    <a:pt x="463092" y="232122"/>
                  </a:lnTo>
                  <a:lnTo>
                    <a:pt x="463092" y="224825"/>
                  </a:lnTo>
                  <a:lnTo>
                    <a:pt x="455886" y="224825"/>
                  </a:lnTo>
                  <a:lnTo>
                    <a:pt x="466973" y="209414"/>
                  </a:lnTo>
                  <a:lnTo>
                    <a:pt x="482068" y="197239"/>
                  </a:lnTo>
                  <a:lnTo>
                    <a:pt x="483647" y="196623"/>
                  </a:lnTo>
                  <a:lnTo>
                    <a:pt x="274060" y="196623"/>
                  </a:lnTo>
                  <a:lnTo>
                    <a:pt x="236721" y="169617"/>
                  </a:lnTo>
                  <a:lnTo>
                    <a:pt x="206836" y="136620"/>
                  </a:lnTo>
                  <a:lnTo>
                    <a:pt x="173573" y="106656"/>
                  </a:lnTo>
                  <a:lnTo>
                    <a:pt x="126101" y="88746"/>
                  </a:lnTo>
                  <a:close/>
                </a:path>
                <a:path w="627379" h="828675">
                  <a:moveTo>
                    <a:pt x="582288" y="452433"/>
                  </a:moveTo>
                  <a:lnTo>
                    <a:pt x="487408" y="452433"/>
                  </a:lnTo>
                  <a:lnTo>
                    <a:pt x="519057" y="454186"/>
                  </a:lnTo>
                  <a:lnTo>
                    <a:pt x="503158" y="481629"/>
                  </a:lnTo>
                  <a:lnTo>
                    <a:pt x="468709" y="504092"/>
                  </a:lnTo>
                  <a:lnTo>
                    <a:pt x="425636" y="516976"/>
                  </a:lnTo>
                  <a:lnTo>
                    <a:pt x="522488" y="516976"/>
                  </a:lnTo>
                  <a:lnTo>
                    <a:pt x="548536" y="493199"/>
                  </a:lnTo>
                  <a:lnTo>
                    <a:pt x="578097" y="459018"/>
                  </a:lnTo>
                  <a:lnTo>
                    <a:pt x="582288" y="452433"/>
                  </a:lnTo>
                  <a:close/>
                </a:path>
                <a:path w="627379" h="828675">
                  <a:moveTo>
                    <a:pt x="418633" y="488304"/>
                  </a:moveTo>
                  <a:lnTo>
                    <a:pt x="378094" y="488304"/>
                  </a:lnTo>
                  <a:lnTo>
                    <a:pt x="392337" y="489888"/>
                  </a:lnTo>
                  <a:lnTo>
                    <a:pt x="410970" y="491065"/>
                  </a:lnTo>
                  <a:lnTo>
                    <a:pt x="418633" y="488304"/>
                  </a:lnTo>
                  <a:close/>
                </a:path>
                <a:path w="627379" h="828675">
                  <a:moveTo>
                    <a:pt x="625552" y="346112"/>
                  </a:moveTo>
                  <a:lnTo>
                    <a:pt x="513533" y="346112"/>
                  </a:lnTo>
                  <a:lnTo>
                    <a:pt x="496280" y="375972"/>
                  </a:lnTo>
                  <a:lnTo>
                    <a:pt x="459279" y="396402"/>
                  </a:lnTo>
                  <a:lnTo>
                    <a:pt x="416559" y="403520"/>
                  </a:lnTo>
                  <a:lnTo>
                    <a:pt x="609334" y="403520"/>
                  </a:lnTo>
                  <a:lnTo>
                    <a:pt x="618462" y="381472"/>
                  </a:lnTo>
                  <a:lnTo>
                    <a:pt x="625552" y="346112"/>
                  </a:lnTo>
                  <a:close/>
                </a:path>
                <a:path w="627379" h="828675">
                  <a:moveTo>
                    <a:pt x="616322" y="256721"/>
                  </a:moveTo>
                  <a:lnTo>
                    <a:pt x="271602" y="256721"/>
                  </a:lnTo>
                  <a:lnTo>
                    <a:pt x="302883" y="257365"/>
                  </a:lnTo>
                  <a:lnTo>
                    <a:pt x="302272" y="283373"/>
                  </a:lnTo>
                  <a:lnTo>
                    <a:pt x="275111" y="300210"/>
                  </a:lnTo>
                  <a:lnTo>
                    <a:pt x="240159" y="302626"/>
                  </a:lnTo>
                  <a:lnTo>
                    <a:pt x="627176" y="302626"/>
                  </a:lnTo>
                  <a:lnTo>
                    <a:pt x="627144" y="289906"/>
                  </a:lnTo>
                  <a:lnTo>
                    <a:pt x="616801" y="257365"/>
                  </a:lnTo>
                  <a:lnTo>
                    <a:pt x="616322" y="256721"/>
                  </a:lnTo>
                  <a:close/>
                </a:path>
                <a:path w="627379" h="828675">
                  <a:moveTo>
                    <a:pt x="559673" y="186368"/>
                  </a:moveTo>
                  <a:lnTo>
                    <a:pt x="529866" y="186368"/>
                  </a:lnTo>
                  <a:lnTo>
                    <a:pt x="529742" y="209168"/>
                  </a:lnTo>
                  <a:lnTo>
                    <a:pt x="514464" y="228251"/>
                  </a:lnTo>
                  <a:lnTo>
                    <a:pt x="489772" y="239311"/>
                  </a:lnTo>
                  <a:lnTo>
                    <a:pt x="603367" y="239311"/>
                  </a:lnTo>
                  <a:lnTo>
                    <a:pt x="597540" y="231481"/>
                  </a:lnTo>
                  <a:lnTo>
                    <a:pt x="574587" y="206706"/>
                  </a:lnTo>
                  <a:lnTo>
                    <a:pt x="559673" y="186368"/>
                  </a:lnTo>
                  <a:close/>
                </a:path>
                <a:path w="627379" h="828675">
                  <a:moveTo>
                    <a:pt x="342515" y="0"/>
                  </a:moveTo>
                  <a:lnTo>
                    <a:pt x="346681" y="56030"/>
                  </a:lnTo>
                  <a:lnTo>
                    <a:pt x="335309" y="107753"/>
                  </a:lnTo>
                  <a:lnTo>
                    <a:pt x="313129" y="153670"/>
                  </a:lnTo>
                  <a:lnTo>
                    <a:pt x="284869" y="192284"/>
                  </a:lnTo>
                  <a:lnTo>
                    <a:pt x="279344" y="192284"/>
                  </a:lnTo>
                  <a:lnTo>
                    <a:pt x="277663" y="195242"/>
                  </a:lnTo>
                  <a:lnTo>
                    <a:pt x="274060" y="196623"/>
                  </a:lnTo>
                  <a:lnTo>
                    <a:pt x="483647" y="196623"/>
                  </a:lnTo>
                  <a:lnTo>
                    <a:pt x="502567" y="189243"/>
                  </a:lnTo>
                  <a:lnTo>
                    <a:pt x="529866" y="186368"/>
                  </a:lnTo>
                  <a:lnTo>
                    <a:pt x="559673" y="186368"/>
                  </a:lnTo>
                  <a:lnTo>
                    <a:pt x="553165" y="177493"/>
                  </a:lnTo>
                  <a:lnTo>
                    <a:pt x="531806" y="139036"/>
                  </a:lnTo>
                  <a:lnTo>
                    <a:pt x="508960" y="100842"/>
                  </a:lnTo>
                  <a:lnTo>
                    <a:pt x="481617" y="65376"/>
                  </a:lnTo>
                  <a:lnTo>
                    <a:pt x="446768" y="35104"/>
                  </a:lnTo>
                  <a:lnTo>
                    <a:pt x="401404" y="12490"/>
                  </a:lnTo>
                  <a:lnTo>
                    <a:pt x="342515" y="0"/>
                  </a:lnTo>
                  <a:close/>
                </a:path>
              </a:pathLst>
            </a:custGeom>
            <a:solidFill>
              <a:srgbClr val="AC7B67"/>
            </a:solidFill>
          </p:spPr>
          <p:txBody>
            <a:bodyPr wrap="square" lIns="0" tIns="0" rIns="0" bIns="0" rtlCol="0"/>
            <a:lstStyle/>
            <a:p>
              <a:endParaRPr lang="fr-FR" noProof="0" dirty="0"/>
            </a:p>
          </p:txBody>
        </p:sp>
        <p:sp>
          <p:nvSpPr>
            <p:cNvPr id="8495" name="object 8495"/>
            <p:cNvSpPr/>
            <p:nvPr/>
          </p:nvSpPr>
          <p:spPr>
            <a:xfrm>
              <a:off x="4019635" y="4790001"/>
              <a:ext cx="495934" cy="145415"/>
            </a:xfrm>
            <a:custGeom>
              <a:avLst/>
              <a:gdLst/>
              <a:ahLst/>
              <a:cxnLst/>
              <a:rect l="l" t="t" r="r" b="b"/>
              <a:pathLst>
                <a:path w="495935" h="145414">
                  <a:moveTo>
                    <a:pt x="495518" y="0"/>
                  </a:moveTo>
                  <a:lnTo>
                    <a:pt x="436286" y="3307"/>
                  </a:lnTo>
                  <a:lnTo>
                    <a:pt x="380481" y="9419"/>
                  </a:lnTo>
                  <a:lnTo>
                    <a:pt x="327625" y="17946"/>
                  </a:lnTo>
                  <a:lnTo>
                    <a:pt x="277238" y="28497"/>
                  </a:lnTo>
                  <a:lnTo>
                    <a:pt x="228844" y="40683"/>
                  </a:lnTo>
                  <a:lnTo>
                    <a:pt x="181962" y="54112"/>
                  </a:lnTo>
                  <a:lnTo>
                    <a:pt x="136116" y="68396"/>
                  </a:lnTo>
                  <a:lnTo>
                    <a:pt x="45613" y="97966"/>
                  </a:lnTo>
                  <a:lnTo>
                    <a:pt x="0" y="112471"/>
                  </a:lnTo>
                  <a:lnTo>
                    <a:pt x="52384" y="117552"/>
                  </a:lnTo>
                  <a:lnTo>
                    <a:pt x="159488" y="125414"/>
                  </a:lnTo>
                  <a:lnTo>
                    <a:pt x="211832" y="130002"/>
                  </a:lnTo>
                  <a:lnTo>
                    <a:pt x="261788" y="136233"/>
                  </a:lnTo>
                  <a:lnTo>
                    <a:pt x="308168" y="145012"/>
                  </a:lnTo>
                  <a:lnTo>
                    <a:pt x="329889" y="103402"/>
                  </a:lnTo>
                  <a:lnTo>
                    <a:pt x="365261" y="72927"/>
                  </a:lnTo>
                  <a:lnTo>
                    <a:pt x="408507" y="48755"/>
                  </a:lnTo>
                  <a:lnTo>
                    <a:pt x="453852" y="26056"/>
                  </a:lnTo>
                  <a:lnTo>
                    <a:pt x="495518" y="0"/>
                  </a:lnTo>
                  <a:close/>
                </a:path>
              </a:pathLst>
            </a:custGeom>
            <a:solidFill>
              <a:srgbClr val="B88FCD"/>
            </a:solidFill>
          </p:spPr>
          <p:txBody>
            <a:bodyPr wrap="square" lIns="0" tIns="0" rIns="0" bIns="0" rtlCol="0"/>
            <a:lstStyle/>
            <a:p>
              <a:endParaRPr lang="fr-FR" noProof="0" dirty="0"/>
            </a:p>
          </p:txBody>
        </p:sp>
        <p:sp>
          <p:nvSpPr>
            <p:cNvPr id="8496" name="object 8496"/>
            <p:cNvSpPr/>
            <p:nvPr/>
          </p:nvSpPr>
          <p:spPr>
            <a:xfrm>
              <a:off x="4293455" y="2670136"/>
              <a:ext cx="74295" cy="53340"/>
            </a:xfrm>
            <a:custGeom>
              <a:avLst/>
              <a:gdLst/>
              <a:ahLst/>
              <a:cxnLst/>
              <a:rect l="l" t="t" r="r" b="b"/>
              <a:pathLst>
                <a:path w="74295" h="53339">
                  <a:moveTo>
                    <a:pt x="73979" y="0"/>
                  </a:moveTo>
                  <a:lnTo>
                    <a:pt x="46680" y="2875"/>
                  </a:lnTo>
                  <a:lnTo>
                    <a:pt x="26181" y="10871"/>
                  </a:lnTo>
                  <a:lnTo>
                    <a:pt x="11086" y="23046"/>
                  </a:lnTo>
                  <a:lnTo>
                    <a:pt x="0" y="38456"/>
                  </a:lnTo>
                  <a:lnTo>
                    <a:pt x="7205" y="38456"/>
                  </a:lnTo>
                  <a:lnTo>
                    <a:pt x="7205" y="45753"/>
                  </a:lnTo>
                  <a:lnTo>
                    <a:pt x="5524" y="51670"/>
                  </a:lnTo>
                  <a:lnTo>
                    <a:pt x="33886" y="52943"/>
                  </a:lnTo>
                  <a:lnTo>
                    <a:pt x="58577" y="41883"/>
                  </a:lnTo>
                  <a:lnTo>
                    <a:pt x="73855" y="22799"/>
                  </a:lnTo>
                  <a:lnTo>
                    <a:pt x="73979" y="0"/>
                  </a:lnTo>
                  <a:close/>
                </a:path>
              </a:pathLst>
            </a:custGeom>
            <a:solidFill>
              <a:srgbClr val="000000"/>
            </a:solidFill>
          </p:spPr>
          <p:txBody>
            <a:bodyPr wrap="square" lIns="0" tIns="0" rIns="0" bIns="0" rtlCol="0"/>
            <a:lstStyle/>
            <a:p>
              <a:endParaRPr lang="fr-FR" noProof="0" dirty="0"/>
            </a:p>
          </p:txBody>
        </p:sp>
        <p:pic>
          <p:nvPicPr>
            <p:cNvPr id="8497" name="object 8497"/>
            <p:cNvPicPr/>
            <p:nvPr/>
          </p:nvPicPr>
          <p:blipFill>
            <a:blip r:embed="rId56" cstate="print"/>
            <a:stretch>
              <a:fillRect/>
            </a:stretch>
          </p:blipFill>
          <p:spPr>
            <a:xfrm>
              <a:off x="4190892" y="2936201"/>
              <a:ext cx="165733" cy="64543"/>
            </a:xfrm>
            <a:prstGeom prst="rect">
              <a:avLst/>
            </a:prstGeom>
          </p:spPr>
        </p:pic>
        <p:sp>
          <p:nvSpPr>
            <p:cNvPr id="8498" name="object 8498"/>
            <p:cNvSpPr/>
            <p:nvPr/>
          </p:nvSpPr>
          <p:spPr>
            <a:xfrm>
              <a:off x="3677359" y="2396352"/>
              <a:ext cx="701040" cy="550545"/>
            </a:xfrm>
            <a:custGeom>
              <a:avLst/>
              <a:gdLst/>
              <a:ahLst/>
              <a:cxnLst/>
              <a:rect l="l" t="t" r="r" b="b"/>
              <a:pathLst>
                <a:path w="701039" h="550544">
                  <a:moveTo>
                    <a:pt x="469288" y="0"/>
                  </a:moveTo>
                  <a:lnTo>
                    <a:pt x="430156" y="838"/>
                  </a:lnTo>
                  <a:lnTo>
                    <a:pt x="391699" y="3894"/>
                  </a:lnTo>
                  <a:lnTo>
                    <a:pt x="314147" y="17130"/>
                  </a:lnTo>
                  <a:lnTo>
                    <a:pt x="267808" y="31147"/>
                  </a:lnTo>
                  <a:lnTo>
                    <a:pt x="222230" y="49261"/>
                  </a:lnTo>
                  <a:lnTo>
                    <a:pt x="178372" y="71141"/>
                  </a:lnTo>
                  <a:lnTo>
                    <a:pt x="137191" y="96453"/>
                  </a:lnTo>
                  <a:lnTo>
                    <a:pt x="99646" y="124865"/>
                  </a:lnTo>
                  <a:lnTo>
                    <a:pt x="66696" y="156044"/>
                  </a:lnTo>
                  <a:lnTo>
                    <a:pt x="39297" y="189659"/>
                  </a:lnTo>
                  <a:lnTo>
                    <a:pt x="18410" y="225376"/>
                  </a:lnTo>
                  <a:lnTo>
                    <a:pt x="4991" y="262863"/>
                  </a:lnTo>
                  <a:lnTo>
                    <a:pt x="0" y="301788"/>
                  </a:lnTo>
                  <a:lnTo>
                    <a:pt x="4653" y="348655"/>
                  </a:lnTo>
                  <a:lnTo>
                    <a:pt x="17454" y="392207"/>
                  </a:lnTo>
                  <a:lnTo>
                    <a:pt x="36659" y="433306"/>
                  </a:lnTo>
                  <a:lnTo>
                    <a:pt x="60528" y="472810"/>
                  </a:lnTo>
                  <a:lnTo>
                    <a:pt x="87320" y="511580"/>
                  </a:lnTo>
                  <a:lnTo>
                    <a:pt x="115292" y="550476"/>
                  </a:lnTo>
                  <a:lnTo>
                    <a:pt x="112939" y="512827"/>
                  </a:lnTo>
                  <a:lnTo>
                    <a:pt x="124930" y="486677"/>
                  </a:lnTo>
                  <a:lnTo>
                    <a:pt x="147414" y="469106"/>
                  </a:lnTo>
                  <a:lnTo>
                    <a:pt x="176542" y="457193"/>
                  </a:lnTo>
                  <a:lnTo>
                    <a:pt x="155555" y="408928"/>
                  </a:lnTo>
                  <a:lnTo>
                    <a:pt x="139792" y="356540"/>
                  </a:lnTo>
                  <a:lnTo>
                    <a:pt x="127092" y="301970"/>
                  </a:lnTo>
                  <a:lnTo>
                    <a:pt x="115292" y="247159"/>
                  </a:lnTo>
                  <a:lnTo>
                    <a:pt x="151607" y="213787"/>
                  </a:lnTo>
                  <a:lnTo>
                    <a:pt x="192695" y="184297"/>
                  </a:lnTo>
                  <a:lnTo>
                    <a:pt x="237836" y="158135"/>
                  </a:lnTo>
                  <a:lnTo>
                    <a:pt x="286310" y="134747"/>
                  </a:lnTo>
                  <a:lnTo>
                    <a:pt x="329391" y="157488"/>
                  </a:lnTo>
                  <a:lnTo>
                    <a:pt x="408077" y="212955"/>
                  </a:lnTo>
                  <a:lnTo>
                    <a:pt x="445078" y="232368"/>
                  </a:lnTo>
                  <a:lnTo>
                    <a:pt x="463715" y="197079"/>
                  </a:lnTo>
                  <a:lnTo>
                    <a:pt x="465392" y="156565"/>
                  </a:lnTo>
                  <a:lnTo>
                    <a:pt x="459553" y="115492"/>
                  </a:lnTo>
                  <a:lnTo>
                    <a:pt x="455639" y="78528"/>
                  </a:lnTo>
                  <a:lnTo>
                    <a:pt x="463092" y="50339"/>
                  </a:lnTo>
                  <a:lnTo>
                    <a:pt x="522180" y="59791"/>
                  </a:lnTo>
                  <a:lnTo>
                    <a:pt x="573427" y="76210"/>
                  </a:lnTo>
                  <a:lnTo>
                    <a:pt x="618910" y="97666"/>
                  </a:lnTo>
                  <a:lnTo>
                    <a:pt x="660704" y="122226"/>
                  </a:lnTo>
                  <a:lnTo>
                    <a:pt x="700884" y="147960"/>
                  </a:lnTo>
                  <a:lnTo>
                    <a:pt x="681079" y="106739"/>
                  </a:lnTo>
                  <a:lnTo>
                    <a:pt x="643868" y="78516"/>
                  </a:lnTo>
                  <a:lnTo>
                    <a:pt x="553165" y="35548"/>
                  </a:lnTo>
                  <a:lnTo>
                    <a:pt x="536907" y="24639"/>
                  </a:lnTo>
                  <a:lnTo>
                    <a:pt x="524522" y="14840"/>
                  </a:lnTo>
                  <a:lnTo>
                    <a:pt x="513848" y="7259"/>
                  </a:lnTo>
                  <a:lnTo>
                    <a:pt x="502724" y="3007"/>
                  </a:lnTo>
                  <a:lnTo>
                    <a:pt x="469288" y="0"/>
                  </a:lnTo>
                  <a:close/>
                </a:path>
              </a:pathLst>
            </a:custGeom>
            <a:solidFill>
              <a:srgbClr val="080909"/>
            </a:solidFill>
          </p:spPr>
          <p:txBody>
            <a:bodyPr wrap="square" lIns="0" tIns="0" rIns="0" bIns="0" rtlCol="0"/>
            <a:lstStyle/>
            <a:p>
              <a:endParaRPr lang="fr-FR" noProof="0" dirty="0"/>
            </a:p>
          </p:txBody>
        </p:sp>
        <p:sp>
          <p:nvSpPr>
            <p:cNvPr id="8499" name="object 8499"/>
            <p:cNvSpPr/>
            <p:nvPr/>
          </p:nvSpPr>
          <p:spPr>
            <a:xfrm>
              <a:off x="3735006" y="3793035"/>
              <a:ext cx="632460" cy="314325"/>
            </a:xfrm>
            <a:custGeom>
              <a:avLst/>
              <a:gdLst/>
              <a:ahLst/>
              <a:cxnLst/>
              <a:rect l="l" t="t" r="r" b="b"/>
              <a:pathLst>
                <a:path w="632460" h="314325">
                  <a:moveTo>
                    <a:pt x="425466" y="0"/>
                  </a:moveTo>
                  <a:lnTo>
                    <a:pt x="373143" y="783"/>
                  </a:lnTo>
                  <a:lnTo>
                    <a:pt x="321560" y="2712"/>
                  </a:lnTo>
                  <a:lnTo>
                    <a:pt x="271203" y="5911"/>
                  </a:lnTo>
                  <a:lnTo>
                    <a:pt x="222557" y="10509"/>
                  </a:lnTo>
                  <a:lnTo>
                    <a:pt x="176110" y="16632"/>
                  </a:lnTo>
                  <a:lnTo>
                    <a:pt x="132346" y="24409"/>
                  </a:lnTo>
                  <a:lnTo>
                    <a:pt x="91753" y="33965"/>
                  </a:lnTo>
                  <a:lnTo>
                    <a:pt x="70357" y="67559"/>
                  </a:lnTo>
                  <a:lnTo>
                    <a:pt x="49930" y="102300"/>
                  </a:lnTo>
                  <a:lnTo>
                    <a:pt x="27475" y="135413"/>
                  </a:lnTo>
                  <a:lnTo>
                    <a:pt x="0" y="164126"/>
                  </a:lnTo>
                  <a:lnTo>
                    <a:pt x="29926" y="198285"/>
                  </a:lnTo>
                  <a:lnTo>
                    <a:pt x="61429" y="231056"/>
                  </a:lnTo>
                  <a:lnTo>
                    <a:pt x="91941" y="264383"/>
                  </a:lnTo>
                  <a:lnTo>
                    <a:pt x="118895" y="300205"/>
                  </a:lnTo>
                  <a:lnTo>
                    <a:pt x="170206" y="303755"/>
                  </a:lnTo>
                  <a:lnTo>
                    <a:pt x="210529" y="311890"/>
                  </a:lnTo>
                  <a:lnTo>
                    <a:pt x="289913" y="300205"/>
                  </a:lnTo>
                  <a:lnTo>
                    <a:pt x="307807" y="260269"/>
                  </a:lnTo>
                  <a:lnTo>
                    <a:pt x="324260" y="220333"/>
                  </a:lnTo>
                  <a:lnTo>
                    <a:pt x="370715" y="218162"/>
                  </a:lnTo>
                  <a:lnTo>
                    <a:pt x="406780" y="201977"/>
                  </a:lnTo>
                  <a:lnTo>
                    <a:pt x="431717" y="175023"/>
                  </a:lnTo>
                  <a:lnTo>
                    <a:pt x="444784" y="140541"/>
                  </a:lnTo>
                  <a:lnTo>
                    <a:pt x="445241" y="101775"/>
                  </a:lnTo>
                  <a:lnTo>
                    <a:pt x="432347" y="61969"/>
                  </a:lnTo>
                  <a:lnTo>
                    <a:pt x="470796" y="49175"/>
                  </a:lnTo>
                  <a:lnTo>
                    <a:pt x="516784" y="42639"/>
                  </a:lnTo>
                  <a:lnTo>
                    <a:pt x="563556" y="36879"/>
                  </a:lnTo>
                  <a:lnTo>
                    <a:pt x="604357" y="26414"/>
                  </a:lnTo>
                  <a:lnTo>
                    <a:pt x="632429" y="5763"/>
                  </a:lnTo>
                  <a:lnTo>
                    <a:pt x="582009" y="3241"/>
                  </a:lnTo>
                  <a:lnTo>
                    <a:pt x="530385" y="1356"/>
                  </a:lnTo>
                  <a:lnTo>
                    <a:pt x="478042" y="233"/>
                  </a:lnTo>
                  <a:lnTo>
                    <a:pt x="425466" y="0"/>
                  </a:lnTo>
                  <a:close/>
                </a:path>
              </a:pathLst>
            </a:custGeom>
            <a:solidFill>
              <a:srgbClr val="CC9266"/>
            </a:solidFill>
          </p:spPr>
          <p:txBody>
            <a:bodyPr wrap="square" lIns="0" tIns="0" rIns="0" bIns="0" rtlCol="0"/>
            <a:lstStyle/>
            <a:p>
              <a:endParaRPr lang="fr-FR" noProof="0" dirty="0"/>
            </a:p>
          </p:txBody>
        </p:sp>
        <p:sp>
          <p:nvSpPr>
            <p:cNvPr id="8500" name="object 8500"/>
            <p:cNvSpPr/>
            <p:nvPr/>
          </p:nvSpPr>
          <p:spPr>
            <a:xfrm>
              <a:off x="4219716" y="2829880"/>
              <a:ext cx="131445" cy="57785"/>
            </a:xfrm>
            <a:custGeom>
              <a:avLst/>
              <a:gdLst/>
              <a:ahLst/>
              <a:cxnLst/>
              <a:rect l="l" t="t" r="r" b="b"/>
              <a:pathLst>
                <a:path w="131445" h="57785">
                  <a:moveTo>
                    <a:pt x="131385" y="0"/>
                  </a:moveTo>
                  <a:lnTo>
                    <a:pt x="95184" y="12581"/>
                  </a:lnTo>
                  <a:lnTo>
                    <a:pt x="60288" y="21964"/>
                  </a:lnTo>
                  <a:lnTo>
                    <a:pt x="28095" y="32198"/>
                  </a:lnTo>
                  <a:lnTo>
                    <a:pt x="0" y="47331"/>
                  </a:lnTo>
                  <a:lnTo>
                    <a:pt x="34411" y="57408"/>
                  </a:lnTo>
                  <a:lnTo>
                    <a:pt x="77132" y="50289"/>
                  </a:lnTo>
                  <a:lnTo>
                    <a:pt x="114133" y="29859"/>
                  </a:lnTo>
                  <a:lnTo>
                    <a:pt x="131385" y="0"/>
                  </a:lnTo>
                  <a:close/>
                </a:path>
              </a:pathLst>
            </a:custGeom>
            <a:solidFill>
              <a:srgbClr val="000000"/>
            </a:solidFill>
          </p:spPr>
          <p:txBody>
            <a:bodyPr wrap="square" lIns="0" tIns="0" rIns="0" bIns="0" rtlCol="0"/>
            <a:lstStyle/>
            <a:p>
              <a:endParaRPr lang="fr-FR" noProof="0" dirty="0"/>
            </a:p>
          </p:txBody>
        </p:sp>
        <p:sp>
          <p:nvSpPr>
            <p:cNvPr id="8501" name="object 8501"/>
            <p:cNvSpPr/>
            <p:nvPr/>
          </p:nvSpPr>
          <p:spPr>
            <a:xfrm>
              <a:off x="4042209" y="4074110"/>
              <a:ext cx="267970" cy="398780"/>
            </a:xfrm>
            <a:custGeom>
              <a:avLst/>
              <a:gdLst/>
              <a:ahLst/>
              <a:cxnLst/>
              <a:rect l="l" t="t" r="r" b="b"/>
              <a:pathLst>
                <a:path w="267970" h="398779">
                  <a:moveTo>
                    <a:pt x="166698" y="0"/>
                  </a:moveTo>
                  <a:lnTo>
                    <a:pt x="147674" y="29637"/>
                  </a:lnTo>
                  <a:lnTo>
                    <a:pt x="131059" y="60791"/>
                  </a:lnTo>
                  <a:lnTo>
                    <a:pt x="116471" y="93350"/>
                  </a:lnTo>
                  <a:lnTo>
                    <a:pt x="103527" y="127203"/>
                  </a:lnTo>
                  <a:lnTo>
                    <a:pt x="67823" y="146938"/>
                  </a:lnTo>
                  <a:lnTo>
                    <a:pt x="37670" y="174381"/>
                  </a:lnTo>
                  <a:lnTo>
                    <a:pt x="15016" y="208333"/>
                  </a:lnTo>
                  <a:lnTo>
                    <a:pt x="1810" y="247592"/>
                  </a:lnTo>
                  <a:lnTo>
                    <a:pt x="0" y="290960"/>
                  </a:lnTo>
                  <a:lnTo>
                    <a:pt x="11533" y="337237"/>
                  </a:lnTo>
                  <a:lnTo>
                    <a:pt x="39257" y="347946"/>
                  </a:lnTo>
                  <a:lnTo>
                    <a:pt x="62184" y="364182"/>
                  </a:lnTo>
                  <a:lnTo>
                    <a:pt x="79662" y="382082"/>
                  </a:lnTo>
                  <a:lnTo>
                    <a:pt x="91037" y="397782"/>
                  </a:lnTo>
                  <a:lnTo>
                    <a:pt x="140138" y="398214"/>
                  </a:lnTo>
                  <a:lnTo>
                    <a:pt x="185343" y="395613"/>
                  </a:lnTo>
                  <a:lnTo>
                    <a:pt x="227531" y="390794"/>
                  </a:lnTo>
                  <a:lnTo>
                    <a:pt x="267579" y="384569"/>
                  </a:lnTo>
                  <a:lnTo>
                    <a:pt x="251806" y="342058"/>
                  </a:lnTo>
                  <a:lnTo>
                    <a:pt x="237319" y="297893"/>
                  </a:lnTo>
                  <a:lnTo>
                    <a:pt x="224729" y="252211"/>
                  </a:lnTo>
                  <a:lnTo>
                    <a:pt x="214647" y="205153"/>
                  </a:lnTo>
                  <a:lnTo>
                    <a:pt x="207683" y="156855"/>
                  </a:lnTo>
                  <a:lnTo>
                    <a:pt x="204450" y="107457"/>
                  </a:lnTo>
                  <a:lnTo>
                    <a:pt x="205556" y="57098"/>
                  </a:lnTo>
                  <a:lnTo>
                    <a:pt x="211614" y="5916"/>
                  </a:lnTo>
                  <a:lnTo>
                    <a:pt x="198010" y="6240"/>
                  </a:lnTo>
                  <a:lnTo>
                    <a:pt x="187805" y="4067"/>
                  </a:lnTo>
                  <a:lnTo>
                    <a:pt x="178276" y="1340"/>
                  </a:lnTo>
                  <a:lnTo>
                    <a:pt x="166698" y="0"/>
                  </a:lnTo>
                  <a:close/>
                </a:path>
              </a:pathLst>
            </a:custGeom>
            <a:solidFill>
              <a:srgbClr val="CC9266"/>
            </a:solidFill>
          </p:spPr>
          <p:txBody>
            <a:bodyPr wrap="square" lIns="0" tIns="0" rIns="0" bIns="0" rtlCol="0"/>
            <a:lstStyle/>
            <a:p>
              <a:endParaRPr lang="fr-FR" noProof="0" dirty="0"/>
            </a:p>
          </p:txBody>
        </p:sp>
        <p:sp>
          <p:nvSpPr>
            <p:cNvPr id="8502" name="object 8502"/>
            <p:cNvSpPr/>
            <p:nvPr/>
          </p:nvSpPr>
          <p:spPr>
            <a:xfrm>
              <a:off x="3592563" y="4976456"/>
              <a:ext cx="638175" cy="614045"/>
            </a:xfrm>
            <a:custGeom>
              <a:avLst/>
              <a:gdLst/>
              <a:ahLst/>
              <a:cxnLst/>
              <a:rect l="l" t="t" r="r" b="b"/>
              <a:pathLst>
                <a:path w="638175" h="614045">
                  <a:moveTo>
                    <a:pt x="598322" y="5918"/>
                  </a:moveTo>
                  <a:lnTo>
                    <a:pt x="596404" y="0"/>
                  </a:lnTo>
                  <a:lnTo>
                    <a:pt x="587514" y="1460"/>
                  </a:lnTo>
                  <a:lnTo>
                    <a:pt x="548208" y="33693"/>
                  </a:lnTo>
                  <a:lnTo>
                    <a:pt x="509257" y="66230"/>
                  </a:lnTo>
                  <a:lnTo>
                    <a:pt x="470712" y="99072"/>
                  </a:lnTo>
                  <a:lnTo>
                    <a:pt x="432612" y="132283"/>
                  </a:lnTo>
                  <a:lnTo>
                    <a:pt x="395008" y="165874"/>
                  </a:lnTo>
                  <a:lnTo>
                    <a:pt x="357949" y="199923"/>
                  </a:lnTo>
                  <a:lnTo>
                    <a:pt x="321475" y="234429"/>
                  </a:lnTo>
                  <a:lnTo>
                    <a:pt x="285661" y="269455"/>
                  </a:lnTo>
                  <a:lnTo>
                    <a:pt x="250520" y="305028"/>
                  </a:lnTo>
                  <a:lnTo>
                    <a:pt x="216115" y="341185"/>
                  </a:lnTo>
                  <a:lnTo>
                    <a:pt x="182499" y="377977"/>
                  </a:lnTo>
                  <a:lnTo>
                    <a:pt x="149720" y="415417"/>
                  </a:lnTo>
                  <a:lnTo>
                    <a:pt x="117817" y="453567"/>
                  </a:lnTo>
                  <a:lnTo>
                    <a:pt x="86855" y="492455"/>
                  </a:lnTo>
                  <a:lnTo>
                    <a:pt x="56857" y="532117"/>
                  </a:lnTo>
                  <a:lnTo>
                    <a:pt x="27889" y="572592"/>
                  </a:lnTo>
                  <a:lnTo>
                    <a:pt x="0" y="613930"/>
                  </a:lnTo>
                  <a:lnTo>
                    <a:pt x="26708" y="601954"/>
                  </a:lnTo>
                  <a:lnTo>
                    <a:pt x="43053" y="582485"/>
                  </a:lnTo>
                  <a:lnTo>
                    <a:pt x="54991" y="560247"/>
                  </a:lnTo>
                  <a:lnTo>
                    <a:pt x="68453" y="539953"/>
                  </a:lnTo>
                  <a:lnTo>
                    <a:pt x="96926" y="509117"/>
                  </a:lnTo>
                  <a:lnTo>
                    <a:pt x="157937" y="448005"/>
                  </a:lnTo>
                  <a:lnTo>
                    <a:pt x="187350" y="417169"/>
                  </a:lnTo>
                  <a:lnTo>
                    <a:pt x="215658" y="384975"/>
                  </a:lnTo>
                  <a:lnTo>
                    <a:pt x="268211" y="318350"/>
                  </a:lnTo>
                  <a:lnTo>
                    <a:pt x="295440" y="286981"/>
                  </a:lnTo>
                  <a:lnTo>
                    <a:pt x="332346" y="251180"/>
                  </a:lnTo>
                  <a:lnTo>
                    <a:pt x="370852" y="216649"/>
                  </a:lnTo>
                  <a:lnTo>
                    <a:pt x="449618" y="149212"/>
                  </a:lnTo>
                  <a:lnTo>
                    <a:pt x="488353" y="115252"/>
                  </a:lnTo>
                  <a:lnTo>
                    <a:pt x="525627" y="80403"/>
                  </a:lnTo>
                  <a:lnTo>
                    <a:pt x="560705" y="44132"/>
                  </a:lnTo>
                  <a:lnTo>
                    <a:pt x="592797" y="5918"/>
                  </a:lnTo>
                  <a:lnTo>
                    <a:pt x="598322" y="5918"/>
                  </a:lnTo>
                  <a:close/>
                </a:path>
                <a:path w="638175" h="614045">
                  <a:moveTo>
                    <a:pt x="637959" y="5918"/>
                  </a:moveTo>
                  <a:lnTo>
                    <a:pt x="627151" y="5918"/>
                  </a:lnTo>
                  <a:lnTo>
                    <a:pt x="591794" y="39839"/>
                  </a:lnTo>
                  <a:lnTo>
                    <a:pt x="555764" y="73215"/>
                  </a:lnTo>
                  <a:lnTo>
                    <a:pt x="446608" y="172440"/>
                  </a:lnTo>
                  <a:lnTo>
                    <a:pt x="410870" y="206032"/>
                  </a:lnTo>
                  <a:lnTo>
                    <a:pt x="375958" y="240309"/>
                  </a:lnTo>
                  <a:lnTo>
                    <a:pt x="342163" y="275501"/>
                  </a:lnTo>
                  <a:lnTo>
                    <a:pt x="309791" y="311861"/>
                  </a:lnTo>
                  <a:lnTo>
                    <a:pt x="279146" y="349631"/>
                  </a:lnTo>
                  <a:lnTo>
                    <a:pt x="250520" y="389064"/>
                  </a:lnTo>
                  <a:lnTo>
                    <a:pt x="208203" y="425742"/>
                  </a:lnTo>
                  <a:lnTo>
                    <a:pt x="167779" y="467283"/>
                  </a:lnTo>
                  <a:lnTo>
                    <a:pt x="133108" y="510755"/>
                  </a:lnTo>
                  <a:lnTo>
                    <a:pt x="108089" y="553262"/>
                  </a:lnTo>
                  <a:lnTo>
                    <a:pt x="148488" y="529183"/>
                  </a:lnTo>
                  <a:lnTo>
                    <a:pt x="185343" y="493725"/>
                  </a:lnTo>
                  <a:lnTo>
                    <a:pt x="221881" y="455498"/>
                  </a:lnTo>
                  <a:lnTo>
                    <a:pt x="261327" y="423087"/>
                  </a:lnTo>
                  <a:lnTo>
                    <a:pt x="256044" y="416941"/>
                  </a:lnTo>
                  <a:lnTo>
                    <a:pt x="276529" y="391883"/>
                  </a:lnTo>
                  <a:lnTo>
                    <a:pt x="279349" y="375754"/>
                  </a:lnTo>
                  <a:lnTo>
                    <a:pt x="311772" y="340004"/>
                  </a:lnTo>
                  <a:lnTo>
                    <a:pt x="345452" y="303949"/>
                  </a:lnTo>
                  <a:lnTo>
                    <a:pt x="380123" y="267830"/>
                  </a:lnTo>
                  <a:lnTo>
                    <a:pt x="415505" y="231876"/>
                  </a:lnTo>
                  <a:lnTo>
                    <a:pt x="451332" y="196342"/>
                  </a:lnTo>
                  <a:lnTo>
                    <a:pt x="487311" y="161467"/>
                  </a:lnTo>
                  <a:lnTo>
                    <a:pt x="523189" y="127495"/>
                  </a:lnTo>
                  <a:lnTo>
                    <a:pt x="558685" y="94665"/>
                  </a:lnTo>
                  <a:lnTo>
                    <a:pt x="612470" y="50838"/>
                  </a:lnTo>
                  <a:lnTo>
                    <a:pt x="632904" y="28308"/>
                  </a:lnTo>
                  <a:lnTo>
                    <a:pt x="637959" y="5918"/>
                  </a:lnTo>
                  <a:close/>
                </a:path>
              </a:pathLst>
            </a:custGeom>
            <a:solidFill>
              <a:srgbClr val="FDFDFD"/>
            </a:solidFill>
          </p:spPr>
          <p:txBody>
            <a:bodyPr wrap="square" lIns="0" tIns="0" rIns="0" bIns="0" rtlCol="0"/>
            <a:lstStyle/>
            <a:p>
              <a:endParaRPr lang="fr-FR" noProof="0" dirty="0"/>
            </a:p>
          </p:txBody>
        </p:sp>
        <p:pic>
          <p:nvPicPr>
            <p:cNvPr id="8503" name="object 8503"/>
            <p:cNvPicPr/>
            <p:nvPr/>
          </p:nvPicPr>
          <p:blipFill>
            <a:blip r:embed="rId57" cstate="print"/>
            <a:stretch>
              <a:fillRect/>
            </a:stretch>
          </p:blipFill>
          <p:spPr>
            <a:xfrm>
              <a:off x="3996096" y="4017904"/>
              <a:ext cx="178463" cy="131542"/>
            </a:xfrm>
            <a:prstGeom prst="rect">
              <a:avLst/>
            </a:prstGeom>
          </p:spPr>
        </p:pic>
        <p:sp>
          <p:nvSpPr>
            <p:cNvPr id="8504" name="object 8504"/>
            <p:cNvSpPr/>
            <p:nvPr/>
          </p:nvSpPr>
          <p:spPr>
            <a:xfrm>
              <a:off x="4053742" y="2740489"/>
              <a:ext cx="86995" cy="46355"/>
            </a:xfrm>
            <a:custGeom>
              <a:avLst/>
              <a:gdLst/>
              <a:ahLst/>
              <a:cxnLst/>
              <a:rect l="l" t="t" r="r" b="b"/>
              <a:pathLst>
                <a:path w="86995" h="46355">
                  <a:moveTo>
                    <a:pt x="55428" y="0"/>
                  </a:moveTo>
                  <a:lnTo>
                    <a:pt x="28492" y="2443"/>
                  </a:lnTo>
                  <a:lnTo>
                    <a:pt x="8988" y="10988"/>
                  </a:lnTo>
                  <a:lnTo>
                    <a:pt x="0" y="28648"/>
                  </a:lnTo>
                  <a:lnTo>
                    <a:pt x="23985" y="45904"/>
                  </a:lnTo>
                  <a:lnTo>
                    <a:pt x="58937" y="43489"/>
                  </a:lnTo>
                  <a:lnTo>
                    <a:pt x="86098" y="26651"/>
                  </a:lnTo>
                  <a:lnTo>
                    <a:pt x="86709" y="644"/>
                  </a:lnTo>
                  <a:lnTo>
                    <a:pt x="55428" y="0"/>
                  </a:lnTo>
                  <a:close/>
                </a:path>
              </a:pathLst>
            </a:custGeom>
            <a:solidFill>
              <a:srgbClr val="000000"/>
            </a:solidFill>
          </p:spPr>
          <p:txBody>
            <a:bodyPr wrap="square" lIns="0" tIns="0" rIns="0" bIns="0" rtlCol="0"/>
            <a:lstStyle/>
            <a:p>
              <a:endParaRPr lang="fr-FR" noProof="0" dirty="0"/>
            </a:p>
          </p:txBody>
        </p:sp>
        <p:sp>
          <p:nvSpPr>
            <p:cNvPr id="8505" name="object 8505"/>
            <p:cNvSpPr/>
            <p:nvPr/>
          </p:nvSpPr>
          <p:spPr>
            <a:xfrm>
              <a:off x="1949442" y="3744745"/>
              <a:ext cx="2096770" cy="1158875"/>
            </a:xfrm>
            <a:custGeom>
              <a:avLst/>
              <a:gdLst/>
              <a:ahLst/>
              <a:cxnLst/>
              <a:rect l="l" t="t" r="r" b="b"/>
              <a:pathLst>
                <a:path w="2096770" h="1158875">
                  <a:moveTo>
                    <a:pt x="1204731" y="0"/>
                  </a:moveTo>
                  <a:lnTo>
                    <a:pt x="1151787" y="73"/>
                  </a:lnTo>
                  <a:lnTo>
                    <a:pt x="1095488" y="2381"/>
                  </a:lnTo>
                  <a:lnTo>
                    <a:pt x="1060431" y="27092"/>
                  </a:lnTo>
                  <a:lnTo>
                    <a:pt x="1019497" y="47273"/>
                  </a:lnTo>
                  <a:lnTo>
                    <a:pt x="975545" y="64976"/>
                  </a:lnTo>
                  <a:lnTo>
                    <a:pt x="931436" y="82254"/>
                  </a:lnTo>
                  <a:lnTo>
                    <a:pt x="917940" y="119624"/>
                  </a:lnTo>
                  <a:lnTo>
                    <a:pt x="901523" y="158081"/>
                  </a:lnTo>
                  <a:lnTo>
                    <a:pt x="881237" y="193640"/>
                  </a:lnTo>
                  <a:lnTo>
                    <a:pt x="856132" y="222317"/>
                  </a:lnTo>
                  <a:lnTo>
                    <a:pt x="787665" y="243085"/>
                  </a:lnTo>
                  <a:lnTo>
                    <a:pt x="742404" y="227207"/>
                  </a:lnTo>
                  <a:lnTo>
                    <a:pt x="708422" y="202971"/>
                  </a:lnTo>
                  <a:lnTo>
                    <a:pt x="677173" y="171361"/>
                  </a:lnTo>
                  <a:lnTo>
                    <a:pt x="616873" y="99189"/>
                  </a:lnTo>
                  <a:lnTo>
                    <a:pt x="584822" y="65215"/>
                  </a:lnTo>
                  <a:lnTo>
                    <a:pt x="549502" y="37039"/>
                  </a:lnTo>
                  <a:lnTo>
                    <a:pt x="509415" y="17955"/>
                  </a:lnTo>
                  <a:lnTo>
                    <a:pt x="463059" y="11256"/>
                  </a:lnTo>
                  <a:lnTo>
                    <a:pt x="462999" y="30263"/>
                  </a:lnTo>
                  <a:lnTo>
                    <a:pt x="461438" y="38074"/>
                  </a:lnTo>
                  <a:lnTo>
                    <a:pt x="457535" y="43797"/>
                  </a:lnTo>
                  <a:lnTo>
                    <a:pt x="413432" y="74123"/>
                  </a:lnTo>
                  <a:lnTo>
                    <a:pt x="371743" y="106429"/>
                  </a:lnTo>
                  <a:lnTo>
                    <a:pt x="332298" y="140564"/>
                  </a:lnTo>
                  <a:lnTo>
                    <a:pt x="294923" y="176379"/>
                  </a:lnTo>
                  <a:lnTo>
                    <a:pt x="259447" y="213722"/>
                  </a:lnTo>
                  <a:lnTo>
                    <a:pt x="225697" y="252444"/>
                  </a:lnTo>
                  <a:lnTo>
                    <a:pt x="193502" y="292394"/>
                  </a:lnTo>
                  <a:lnTo>
                    <a:pt x="162689" y="333422"/>
                  </a:lnTo>
                  <a:lnTo>
                    <a:pt x="133087" y="375378"/>
                  </a:lnTo>
                  <a:lnTo>
                    <a:pt x="104522" y="418111"/>
                  </a:lnTo>
                  <a:lnTo>
                    <a:pt x="88184" y="454477"/>
                  </a:lnTo>
                  <a:lnTo>
                    <a:pt x="71001" y="495246"/>
                  </a:lnTo>
                  <a:lnTo>
                    <a:pt x="53865" y="539880"/>
                  </a:lnTo>
                  <a:lnTo>
                    <a:pt x="37664" y="587846"/>
                  </a:lnTo>
                  <a:lnTo>
                    <a:pt x="23287" y="638606"/>
                  </a:lnTo>
                  <a:lnTo>
                    <a:pt x="11625" y="691626"/>
                  </a:lnTo>
                  <a:lnTo>
                    <a:pt x="3566" y="746370"/>
                  </a:lnTo>
                  <a:lnTo>
                    <a:pt x="0" y="802302"/>
                  </a:lnTo>
                  <a:lnTo>
                    <a:pt x="1816" y="858887"/>
                  </a:lnTo>
                  <a:lnTo>
                    <a:pt x="21181" y="869943"/>
                  </a:lnTo>
                  <a:lnTo>
                    <a:pt x="36494" y="883736"/>
                  </a:lnTo>
                  <a:lnTo>
                    <a:pt x="44375" y="901374"/>
                  </a:lnTo>
                  <a:lnTo>
                    <a:pt x="41448" y="923968"/>
                  </a:lnTo>
                  <a:lnTo>
                    <a:pt x="59747" y="906678"/>
                  </a:lnTo>
                  <a:lnTo>
                    <a:pt x="93654" y="865367"/>
                  </a:lnTo>
                  <a:lnTo>
                    <a:pt x="121805" y="814698"/>
                  </a:lnTo>
                  <a:lnTo>
                    <a:pt x="134697" y="785276"/>
                  </a:lnTo>
                  <a:lnTo>
                    <a:pt x="150966" y="759774"/>
                  </a:lnTo>
                  <a:lnTo>
                    <a:pt x="172978" y="746474"/>
                  </a:lnTo>
                  <a:lnTo>
                    <a:pt x="202030" y="750942"/>
                  </a:lnTo>
                  <a:lnTo>
                    <a:pt x="236491" y="767872"/>
                  </a:lnTo>
                  <a:lnTo>
                    <a:pt x="270276" y="789239"/>
                  </a:lnTo>
                  <a:lnTo>
                    <a:pt x="297302" y="807019"/>
                  </a:lnTo>
                  <a:lnTo>
                    <a:pt x="329250" y="826716"/>
                  </a:lnTo>
                  <a:lnTo>
                    <a:pt x="356978" y="845230"/>
                  </a:lnTo>
                  <a:lnTo>
                    <a:pt x="383697" y="862042"/>
                  </a:lnTo>
                  <a:lnTo>
                    <a:pt x="412618" y="876636"/>
                  </a:lnTo>
                  <a:lnTo>
                    <a:pt x="426090" y="847780"/>
                  </a:lnTo>
                  <a:lnTo>
                    <a:pt x="429609" y="810640"/>
                  </a:lnTo>
                  <a:lnTo>
                    <a:pt x="432686" y="772980"/>
                  </a:lnTo>
                  <a:lnTo>
                    <a:pt x="444830" y="742561"/>
                  </a:lnTo>
                  <a:lnTo>
                    <a:pt x="475549" y="727147"/>
                  </a:lnTo>
                  <a:lnTo>
                    <a:pt x="483596" y="772476"/>
                  </a:lnTo>
                  <a:lnTo>
                    <a:pt x="477411" y="823388"/>
                  </a:lnTo>
                  <a:lnTo>
                    <a:pt x="464470" y="872082"/>
                  </a:lnTo>
                  <a:lnTo>
                    <a:pt x="452250" y="910754"/>
                  </a:lnTo>
                  <a:lnTo>
                    <a:pt x="499380" y="937606"/>
                  </a:lnTo>
                  <a:lnTo>
                    <a:pt x="544054" y="969417"/>
                  </a:lnTo>
                  <a:lnTo>
                    <a:pt x="587333" y="1002298"/>
                  </a:lnTo>
                  <a:lnTo>
                    <a:pt x="630278" y="1032359"/>
                  </a:lnTo>
                  <a:lnTo>
                    <a:pt x="673949" y="1055707"/>
                  </a:lnTo>
                  <a:lnTo>
                    <a:pt x="681492" y="1018351"/>
                  </a:lnTo>
                  <a:lnTo>
                    <a:pt x="695228" y="942084"/>
                  </a:lnTo>
                  <a:lnTo>
                    <a:pt x="702772" y="904838"/>
                  </a:lnTo>
                  <a:lnTo>
                    <a:pt x="719867" y="905004"/>
                  </a:lnTo>
                  <a:lnTo>
                    <a:pt x="738291" y="906465"/>
                  </a:lnTo>
                  <a:lnTo>
                    <a:pt x="757390" y="907112"/>
                  </a:lnTo>
                  <a:lnTo>
                    <a:pt x="816549" y="887281"/>
                  </a:lnTo>
                  <a:lnTo>
                    <a:pt x="846884" y="823755"/>
                  </a:lnTo>
                  <a:lnTo>
                    <a:pt x="847695" y="783429"/>
                  </a:lnTo>
                  <a:lnTo>
                    <a:pt x="845943" y="741158"/>
                  </a:lnTo>
                  <a:lnTo>
                    <a:pt x="846884" y="699763"/>
                  </a:lnTo>
                  <a:lnTo>
                    <a:pt x="855775" y="662066"/>
                  </a:lnTo>
                  <a:lnTo>
                    <a:pt x="910550" y="660511"/>
                  </a:lnTo>
                  <a:lnTo>
                    <a:pt x="955123" y="670952"/>
                  </a:lnTo>
                  <a:lnTo>
                    <a:pt x="990528" y="691448"/>
                  </a:lnTo>
                  <a:lnTo>
                    <a:pt x="1017798" y="720062"/>
                  </a:lnTo>
                  <a:lnTo>
                    <a:pt x="1037968" y="754855"/>
                  </a:lnTo>
                  <a:lnTo>
                    <a:pt x="1052071" y="793887"/>
                  </a:lnTo>
                  <a:lnTo>
                    <a:pt x="1061140" y="835221"/>
                  </a:lnTo>
                  <a:lnTo>
                    <a:pt x="1097926" y="854885"/>
                  </a:lnTo>
                  <a:lnTo>
                    <a:pt x="1140137" y="872997"/>
                  </a:lnTo>
                  <a:lnTo>
                    <a:pt x="1187460" y="889090"/>
                  </a:lnTo>
                  <a:lnTo>
                    <a:pt x="1239586" y="902700"/>
                  </a:lnTo>
                  <a:lnTo>
                    <a:pt x="1296204" y="913360"/>
                  </a:lnTo>
                  <a:lnTo>
                    <a:pt x="1357003" y="920604"/>
                  </a:lnTo>
                  <a:lnTo>
                    <a:pt x="1421671" y="923968"/>
                  </a:lnTo>
                  <a:lnTo>
                    <a:pt x="1472089" y="921515"/>
                  </a:lnTo>
                  <a:lnTo>
                    <a:pt x="1522732" y="915142"/>
                  </a:lnTo>
                  <a:lnTo>
                    <a:pt x="1572384" y="909879"/>
                  </a:lnTo>
                  <a:lnTo>
                    <a:pt x="1619830" y="910754"/>
                  </a:lnTo>
                  <a:lnTo>
                    <a:pt x="1664460" y="920201"/>
                  </a:lnTo>
                  <a:lnTo>
                    <a:pt x="1702959" y="938558"/>
                  </a:lnTo>
                  <a:lnTo>
                    <a:pt x="1733375" y="964039"/>
                  </a:lnTo>
                  <a:lnTo>
                    <a:pt x="1762139" y="1029224"/>
                  </a:lnTo>
                  <a:lnTo>
                    <a:pt x="1756581" y="1065355"/>
                  </a:lnTo>
                  <a:lnTo>
                    <a:pt x="1735123" y="1101461"/>
                  </a:lnTo>
                  <a:lnTo>
                    <a:pt x="1715408" y="1114454"/>
                  </a:lnTo>
                  <a:lnTo>
                    <a:pt x="1692699" y="1130740"/>
                  </a:lnTo>
                  <a:lnTo>
                    <a:pt x="1676790" y="1146453"/>
                  </a:lnTo>
                  <a:lnTo>
                    <a:pt x="1677476" y="1157727"/>
                  </a:lnTo>
                  <a:lnTo>
                    <a:pt x="1734053" y="1158697"/>
                  </a:lnTo>
                  <a:lnTo>
                    <a:pt x="1786915" y="1156617"/>
                  </a:lnTo>
                  <a:lnTo>
                    <a:pt x="1839100" y="1153983"/>
                  </a:lnTo>
                  <a:lnTo>
                    <a:pt x="1893650" y="1153289"/>
                  </a:lnTo>
                  <a:lnTo>
                    <a:pt x="1893668" y="1106944"/>
                  </a:lnTo>
                  <a:lnTo>
                    <a:pt x="1884283" y="1065718"/>
                  </a:lnTo>
                  <a:lnTo>
                    <a:pt x="1867547" y="1028509"/>
                  </a:lnTo>
                  <a:lnTo>
                    <a:pt x="1845516" y="994214"/>
                  </a:lnTo>
                  <a:lnTo>
                    <a:pt x="1820241" y="961729"/>
                  </a:lnTo>
                  <a:lnTo>
                    <a:pt x="1793778" y="929954"/>
                  </a:lnTo>
                  <a:lnTo>
                    <a:pt x="1768179" y="897785"/>
                  </a:lnTo>
                  <a:lnTo>
                    <a:pt x="1745499" y="864120"/>
                  </a:lnTo>
                  <a:lnTo>
                    <a:pt x="1727791" y="827855"/>
                  </a:lnTo>
                  <a:lnTo>
                    <a:pt x="1717108" y="787889"/>
                  </a:lnTo>
                  <a:lnTo>
                    <a:pt x="1715791" y="758245"/>
                  </a:lnTo>
                  <a:lnTo>
                    <a:pt x="1719371" y="695038"/>
                  </a:lnTo>
                  <a:lnTo>
                    <a:pt x="1717108" y="662066"/>
                  </a:lnTo>
                  <a:lnTo>
                    <a:pt x="1700741" y="615046"/>
                  </a:lnTo>
                  <a:lnTo>
                    <a:pt x="1674444" y="575070"/>
                  </a:lnTo>
                  <a:lnTo>
                    <a:pt x="1643778" y="537571"/>
                  </a:lnTo>
                  <a:lnTo>
                    <a:pt x="1614306" y="497983"/>
                  </a:lnTo>
                  <a:lnTo>
                    <a:pt x="1642663" y="486566"/>
                  </a:lnTo>
                  <a:lnTo>
                    <a:pt x="1661023" y="466552"/>
                  </a:lnTo>
                  <a:lnTo>
                    <a:pt x="1679023" y="445983"/>
                  </a:lnTo>
                  <a:lnTo>
                    <a:pt x="1706300" y="432902"/>
                  </a:lnTo>
                  <a:lnTo>
                    <a:pt x="1720610" y="455449"/>
                  </a:lnTo>
                  <a:lnTo>
                    <a:pt x="1708732" y="479420"/>
                  </a:lnTo>
                  <a:lnTo>
                    <a:pt x="1666668" y="521649"/>
                  </a:lnTo>
                  <a:lnTo>
                    <a:pt x="1710578" y="546322"/>
                  </a:lnTo>
                  <a:lnTo>
                    <a:pt x="1745031" y="578521"/>
                  </a:lnTo>
                  <a:lnTo>
                    <a:pt x="1770026" y="618522"/>
                  </a:lnTo>
                  <a:lnTo>
                    <a:pt x="1785563" y="666602"/>
                  </a:lnTo>
                  <a:lnTo>
                    <a:pt x="1825086" y="689473"/>
                  </a:lnTo>
                  <a:lnTo>
                    <a:pt x="1862754" y="713758"/>
                  </a:lnTo>
                  <a:lnTo>
                    <a:pt x="1901517" y="737156"/>
                  </a:lnTo>
                  <a:lnTo>
                    <a:pt x="1944322" y="757365"/>
                  </a:lnTo>
                  <a:lnTo>
                    <a:pt x="1994120" y="772085"/>
                  </a:lnTo>
                  <a:lnTo>
                    <a:pt x="2053859" y="779015"/>
                  </a:lnTo>
                  <a:lnTo>
                    <a:pt x="2088079" y="756793"/>
                  </a:lnTo>
                  <a:lnTo>
                    <a:pt x="2096712" y="737585"/>
                  </a:lnTo>
                  <a:lnTo>
                    <a:pt x="2087516" y="719209"/>
                  </a:lnTo>
                  <a:lnTo>
                    <a:pt x="2068253" y="699486"/>
                  </a:lnTo>
                  <a:lnTo>
                    <a:pt x="2046681" y="676234"/>
                  </a:lnTo>
                  <a:lnTo>
                    <a:pt x="2030561" y="647275"/>
                  </a:lnTo>
                  <a:lnTo>
                    <a:pt x="2024834" y="621538"/>
                  </a:lnTo>
                  <a:lnTo>
                    <a:pt x="2024376" y="597429"/>
                  </a:lnTo>
                  <a:lnTo>
                    <a:pt x="2025629" y="571618"/>
                  </a:lnTo>
                  <a:lnTo>
                    <a:pt x="2025036" y="540779"/>
                  </a:lnTo>
                  <a:lnTo>
                    <a:pt x="2040923" y="520761"/>
                  </a:lnTo>
                  <a:lnTo>
                    <a:pt x="2055751" y="500152"/>
                  </a:lnTo>
                  <a:lnTo>
                    <a:pt x="2065130" y="475106"/>
                  </a:lnTo>
                  <a:lnTo>
                    <a:pt x="2064668" y="441777"/>
                  </a:lnTo>
                  <a:lnTo>
                    <a:pt x="2037665" y="435956"/>
                  </a:lnTo>
                  <a:lnTo>
                    <a:pt x="2012036" y="428785"/>
                  </a:lnTo>
                  <a:lnTo>
                    <a:pt x="1989784" y="418841"/>
                  </a:lnTo>
                  <a:lnTo>
                    <a:pt x="1972914" y="404700"/>
                  </a:lnTo>
                  <a:lnTo>
                    <a:pt x="1941314" y="408534"/>
                  </a:lnTo>
                  <a:lnTo>
                    <a:pt x="1910704" y="397354"/>
                  </a:lnTo>
                  <a:lnTo>
                    <a:pt x="1880095" y="380628"/>
                  </a:lnTo>
                  <a:lnTo>
                    <a:pt x="1848494" y="367821"/>
                  </a:lnTo>
                  <a:lnTo>
                    <a:pt x="1819559" y="328960"/>
                  </a:lnTo>
                  <a:lnTo>
                    <a:pt x="1785991" y="292149"/>
                  </a:lnTo>
                  <a:lnTo>
                    <a:pt x="1748742" y="257238"/>
                  </a:lnTo>
                  <a:lnTo>
                    <a:pt x="1708762" y="224076"/>
                  </a:lnTo>
                  <a:lnTo>
                    <a:pt x="1667003" y="192513"/>
                  </a:lnTo>
                  <a:lnTo>
                    <a:pt x="1624416" y="162400"/>
                  </a:lnTo>
                  <a:lnTo>
                    <a:pt x="1540566" y="105919"/>
                  </a:lnTo>
                  <a:lnTo>
                    <a:pt x="1524297" y="94182"/>
                  </a:lnTo>
                  <a:lnTo>
                    <a:pt x="1490407" y="73000"/>
                  </a:lnTo>
                  <a:lnTo>
                    <a:pt x="1431732" y="43427"/>
                  </a:lnTo>
                  <a:lnTo>
                    <a:pt x="1390160" y="27924"/>
                  </a:lnTo>
                  <a:lnTo>
                    <a:pt x="1347034" y="16123"/>
                  </a:lnTo>
                  <a:lnTo>
                    <a:pt x="1301994" y="7731"/>
                  </a:lnTo>
                  <a:lnTo>
                    <a:pt x="1254680" y="2454"/>
                  </a:lnTo>
                  <a:lnTo>
                    <a:pt x="1204731" y="0"/>
                  </a:lnTo>
                  <a:close/>
                </a:path>
              </a:pathLst>
            </a:custGeom>
            <a:solidFill>
              <a:srgbClr val="C67B5F"/>
            </a:solidFill>
          </p:spPr>
          <p:txBody>
            <a:bodyPr wrap="square" lIns="0" tIns="0" rIns="0" bIns="0" rtlCol="0"/>
            <a:lstStyle/>
            <a:p>
              <a:endParaRPr lang="fr-FR" noProof="0" dirty="0"/>
            </a:p>
          </p:txBody>
        </p:sp>
        <p:sp>
          <p:nvSpPr>
            <p:cNvPr id="8506" name="object 8506"/>
            <p:cNvSpPr/>
            <p:nvPr/>
          </p:nvSpPr>
          <p:spPr>
            <a:xfrm>
              <a:off x="3205139" y="5432074"/>
              <a:ext cx="810260" cy="753110"/>
            </a:xfrm>
            <a:custGeom>
              <a:avLst/>
              <a:gdLst/>
              <a:ahLst/>
              <a:cxnLst/>
              <a:rect l="l" t="t" r="r" b="b"/>
              <a:pathLst>
                <a:path w="810260" h="753110">
                  <a:moveTo>
                    <a:pt x="176782" y="0"/>
                  </a:moveTo>
                  <a:lnTo>
                    <a:pt x="170671" y="39154"/>
                  </a:lnTo>
                  <a:lnTo>
                    <a:pt x="175398" y="82781"/>
                  </a:lnTo>
                  <a:lnTo>
                    <a:pt x="183181" y="129317"/>
                  </a:lnTo>
                  <a:lnTo>
                    <a:pt x="186236" y="177199"/>
                  </a:lnTo>
                  <a:lnTo>
                    <a:pt x="176782" y="224864"/>
                  </a:lnTo>
                  <a:lnTo>
                    <a:pt x="150139" y="263910"/>
                  </a:lnTo>
                  <a:lnTo>
                    <a:pt x="108657" y="291996"/>
                  </a:lnTo>
                  <a:lnTo>
                    <a:pt x="57042" y="312036"/>
                  </a:lnTo>
                  <a:lnTo>
                    <a:pt x="0" y="326943"/>
                  </a:lnTo>
                  <a:lnTo>
                    <a:pt x="2634" y="361159"/>
                  </a:lnTo>
                  <a:lnTo>
                    <a:pt x="8827" y="392041"/>
                  </a:lnTo>
                  <a:lnTo>
                    <a:pt x="16010" y="421810"/>
                  </a:lnTo>
                  <a:lnTo>
                    <a:pt x="21617" y="452687"/>
                  </a:lnTo>
                  <a:lnTo>
                    <a:pt x="74127" y="471756"/>
                  </a:lnTo>
                  <a:lnTo>
                    <a:pt x="123145" y="493661"/>
                  </a:lnTo>
                  <a:lnTo>
                    <a:pt x="168277" y="518719"/>
                  </a:lnTo>
                  <a:lnTo>
                    <a:pt x="209127" y="547247"/>
                  </a:lnTo>
                  <a:lnTo>
                    <a:pt x="245300" y="579561"/>
                  </a:lnTo>
                  <a:lnTo>
                    <a:pt x="276400" y="615977"/>
                  </a:lnTo>
                  <a:lnTo>
                    <a:pt x="302032" y="656812"/>
                  </a:lnTo>
                  <a:lnTo>
                    <a:pt x="321800" y="702383"/>
                  </a:lnTo>
                  <a:lnTo>
                    <a:pt x="335309" y="753006"/>
                  </a:lnTo>
                  <a:lnTo>
                    <a:pt x="381092" y="746628"/>
                  </a:lnTo>
                  <a:lnTo>
                    <a:pt x="425052" y="747460"/>
                  </a:lnTo>
                  <a:lnTo>
                    <a:pt x="468695" y="748846"/>
                  </a:lnTo>
                  <a:lnTo>
                    <a:pt x="513533" y="744132"/>
                  </a:lnTo>
                  <a:lnTo>
                    <a:pt x="555683" y="726287"/>
                  </a:lnTo>
                  <a:lnTo>
                    <a:pt x="600333" y="695681"/>
                  </a:lnTo>
                  <a:lnTo>
                    <a:pt x="642595" y="660083"/>
                  </a:lnTo>
                  <a:lnTo>
                    <a:pt x="677585" y="627262"/>
                  </a:lnTo>
                  <a:lnTo>
                    <a:pt x="709948" y="592100"/>
                  </a:lnTo>
                  <a:lnTo>
                    <a:pt x="738106" y="554285"/>
                  </a:lnTo>
                  <a:lnTo>
                    <a:pt x="761884" y="513802"/>
                  </a:lnTo>
                  <a:lnTo>
                    <a:pt x="781108" y="470631"/>
                  </a:lnTo>
                  <a:lnTo>
                    <a:pt x="795603" y="424757"/>
                  </a:lnTo>
                  <a:lnTo>
                    <a:pt x="805195" y="376161"/>
                  </a:lnTo>
                  <a:lnTo>
                    <a:pt x="809709" y="324827"/>
                  </a:lnTo>
                  <a:lnTo>
                    <a:pt x="808971" y="270736"/>
                  </a:lnTo>
                  <a:lnTo>
                    <a:pt x="800973" y="267755"/>
                  </a:lnTo>
                  <a:lnTo>
                    <a:pt x="787864" y="270182"/>
                  </a:lnTo>
                  <a:lnTo>
                    <a:pt x="774079" y="271776"/>
                  </a:lnTo>
                  <a:lnTo>
                    <a:pt x="764054" y="266299"/>
                  </a:lnTo>
                  <a:lnTo>
                    <a:pt x="776229" y="213714"/>
                  </a:lnTo>
                  <a:lnTo>
                    <a:pt x="780057" y="158077"/>
                  </a:lnTo>
                  <a:lnTo>
                    <a:pt x="774915" y="103435"/>
                  </a:lnTo>
                  <a:lnTo>
                    <a:pt x="760181" y="53837"/>
                  </a:lnTo>
                  <a:lnTo>
                    <a:pt x="735231" y="13331"/>
                  </a:lnTo>
                  <a:lnTo>
                    <a:pt x="698674" y="35039"/>
                  </a:lnTo>
                  <a:lnTo>
                    <a:pt x="661653" y="63023"/>
                  </a:lnTo>
                  <a:lnTo>
                    <a:pt x="584360" y="127972"/>
                  </a:lnTo>
                  <a:lnTo>
                    <a:pt x="543159" y="160014"/>
                  </a:lnTo>
                  <a:lnTo>
                    <a:pt x="499635" y="188484"/>
                  </a:lnTo>
                  <a:lnTo>
                    <a:pt x="453325" y="210922"/>
                  </a:lnTo>
                  <a:lnTo>
                    <a:pt x="403764" y="224864"/>
                  </a:lnTo>
                  <a:lnTo>
                    <a:pt x="357156" y="227530"/>
                  </a:lnTo>
                  <a:lnTo>
                    <a:pt x="317685" y="220619"/>
                  </a:lnTo>
                  <a:lnTo>
                    <a:pt x="285646" y="205107"/>
                  </a:lnTo>
                  <a:lnTo>
                    <a:pt x="261330" y="181970"/>
                  </a:lnTo>
                  <a:lnTo>
                    <a:pt x="252679" y="126491"/>
                  </a:lnTo>
                  <a:lnTo>
                    <a:pt x="239322" y="74345"/>
                  </a:lnTo>
                  <a:lnTo>
                    <a:pt x="215832" y="30518"/>
                  </a:lnTo>
                  <a:lnTo>
                    <a:pt x="176782" y="0"/>
                  </a:lnTo>
                  <a:close/>
                </a:path>
              </a:pathLst>
            </a:custGeom>
            <a:solidFill>
              <a:srgbClr val="DCA97A"/>
            </a:solidFill>
          </p:spPr>
          <p:txBody>
            <a:bodyPr wrap="square" lIns="0" tIns="0" rIns="0" bIns="0" rtlCol="0"/>
            <a:lstStyle/>
            <a:p>
              <a:endParaRPr lang="fr-FR" noProof="0" dirty="0"/>
            </a:p>
          </p:txBody>
        </p:sp>
        <p:sp>
          <p:nvSpPr>
            <p:cNvPr id="8507" name="object 8507"/>
            <p:cNvSpPr/>
            <p:nvPr/>
          </p:nvSpPr>
          <p:spPr>
            <a:xfrm>
              <a:off x="2259354" y="4964715"/>
              <a:ext cx="1852295" cy="1014730"/>
            </a:xfrm>
            <a:custGeom>
              <a:avLst/>
              <a:gdLst/>
              <a:ahLst/>
              <a:cxnLst/>
              <a:rect l="l" t="t" r="r" b="b"/>
              <a:pathLst>
                <a:path w="1852295" h="1014729">
                  <a:moveTo>
                    <a:pt x="108111" y="472439"/>
                  </a:moveTo>
                  <a:lnTo>
                    <a:pt x="81328" y="497839"/>
                  </a:lnTo>
                  <a:lnTo>
                    <a:pt x="54722" y="524509"/>
                  </a:lnTo>
                  <a:lnTo>
                    <a:pt x="27782" y="549909"/>
                  </a:lnTo>
                  <a:lnTo>
                    <a:pt x="0" y="574039"/>
                  </a:lnTo>
                  <a:lnTo>
                    <a:pt x="43971" y="603249"/>
                  </a:lnTo>
                  <a:lnTo>
                    <a:pt x="86167" y="633729"/>
                  </a:lnTo>
                  <a:lnTo>
                    <a:pt x="126807" y="665479"/>
                  </a:lnTo>
                  <a:lnTo>
                    <a:pt x="166107" y="698499"/>
                  </a:lnTo>
                  <a:lnTo>
                    <a:pt x="204285" y="732789"/>
                  </a:lnTo>
                  <a:lnTo>
                    <a:pt x="241559" y="767079"/>
                  </a:lnTo>
                  <a:lnTo>
                    <a:pt x="278146" y="802639"/>
                  </a:lnTo>
                  <a:lnTo>
                    <a:pt x="421974" y="944879"/>
                  </a:lnTo>
                  <a:lnTo>
                    <a:pt x="458389" y="980439"/>
                  </a:lnTo>
                  <a:lnTo>
                    <a:pt x="495422" y="1014729"/>
                  </a:lnTo>
                  <a:lnTo>
                    <a:pt x="531830" y="985519"/>
                  </a:lnTo>
                  <a:lnTo>
                    <a:pt x="578406" y="974089"/>
                  </a:lnTo>
                  <a:lnTo>
                    <a:pt x="749017" y="974089"/>
                  </a:lnTo>
                  <a:lnTo>
                    <a:pt x="775797" y="958849"/>
                  </a:lnTo>
                  <a:lnTo>
                    <a:pt x="820469" y="943609"/>
                  </a:lnTo>
                  <a:lnTo>
                    <a:pt x="861406" y="925829"/>
                  </a:lnTo>
                  <a:lnTo>
                    <a:pt x="888138" y="897889"/>
                  </a:lnTo>
                  <a:lnTo>
                    <a:pt x="894980" y="867409"/>
                  </a:lnTo>
                  <a:lnTo>
                    <a:pt x="891531" y="830579"/>
                  </a:lnTo>
                  <a:lnTo>
                    <a:pt x="882362" y="791209"/>
                  </a:lnTo>
                  <a:lnTo>
                    <a:pt x="872045" y="748029"/>
                  </a:lnTo>
                  <a:lnTo>
                    <a:pt x="929162" y="742949"/>
                  </a:lnTo>
                  <a:lnTo>
                    <a:pt x="972955" y="730249"/>
                  </a:lnTo>
                  <a:lnTo>
                    <a:pt x="1005133" y="708659"/>
                  </a:lnTo>
                  <a:lnTo>
                    <a:pt x="1041472" y="648969"/>
                  </a:lnTo>
                  <a:lnTo>
                    <a:pt x="1047742" y="618489"/>
                  </a:lnTo>
                  <a:lnTo>
                    <a:pt x="627240" y="618489"/>
                  </a:lnTo>
                  <a:lnTo>
                    <a:pt x="581020" y="614679"/>
                  </a:lnTo>
                  <a:lnTo>
                    <a:pt x="533367" y="607059"/>
                  </a:lnTo>
                  <a:lnTo>
                    <a:pt x="434015" y="588009"/>
                  </a:lnTo>
                  <a:lnTo>
                    <a:pt x="382442" y="580389"/>
                  </a:lnTo>
                  <a:lnTo>
                    <a:pt x="329689" y="574039"/>
                  </a:lnTo>
                  <a:lnTo>
                    <a:pt x="270932" y="574039"/>
                  </a:lnTo>
                  <a:lnTo>
                    <a:pt x="242848" y="571499"/>
                  </a:lnTo>
                  <a:lnTo>
                    <a:pt x="216318" y="565149"/>
                  </a:lnTo>
                  <a:lnTo>
                    <a:pt x="221410" y="553719"/>
                  </a:lnTo>
                  <a:lnTo>
                    <a:pt x="232741" y="551179"/>
                  </a:lnTo>
                  <a:lnTo>
                    <a:pt x="1051715" y="551179"/>
                  </a:lnTo>
                  <a:lnTo>
                    <a:pt x="1051682" y="546099"/>
                  </a:lnTo>
                  <a:lnTo>
                    <a:pt x="837698" y="546099"/>
                  </a:lnTo>
                  <a:lnTo>
                    <a:pt x="787933" y="543559"/>
                  </a:lnTo>
                  <a:lnTo>
                    <a:pt x="736959" y="539749"/>
                  </a:lnTo>
                  <a:lnTo>
                    <a:pt x="685077" y="534669"/>
                  </a:lnTo>
                  <a:lnTo>
                    <a:pt x="667582" y="533399"/>
                  </a:lnTo>
                  <a:lnTo>
                    <a:pt x="153147" y="533399"/>
                  </a:lnTo>
                  <a:lnTo>
                    <a:pt x="142310" y="518159"/>
                  </a:lnTo>
                  <a:lnTo>
                    <a:pt x="135357" y="499109"/>
                  </a:lnTo>
                  <a:lnTo>
                    <a:pt x="126041" y="482599"/>
                  </a:lnTo>
                  <a:lnTo>
                    <a:pt x="108111" y="472439"/>
                  </a:lnTo>
                  <a:close/>
                </a:path>
                <a:path w="1852295" h="1014729">
                  <a:moveTo>
                    <a:pt x="749017" y="974089"/>
                  </a:moveTo>
                  <a:lnTo>
                    <a:pt x="578406" y="974089"/>
                  </a:lnTo>
                  <a:lnTo>
                    <a:pt x="628949" y="976629"/>
                  </a:lnTo>
                  <a:lnTo>
                    <a:pt x="677254" y="991869"/>
                  </a:lnTo>
                  <a:lnTo>
                    <a:pt x="717121" y="1014729"/>
                  </a:lnTo>
                  <a:lnTo>
                    <a:pt x="737858" y="980439"/>
                  </a:lnTo>
                  <a:lnTo>
                    <a:pt x="749017" y="974089"/>
                  </a:lnTo>
                  <a:close/>
                </a:path>
                <a:path w="1852295" h="1014729">
                  <a:moveTo>
                    <a:pt x="1455432" y="419099"/>
                  </a:moveTo>
                  <a:lnTo>
                    <a:pt x="1095482" y="419099"/>
                  </a:lnTo>
                  <a:lnTo>
                    <a:pt x="1137406" y="420369"/>
                  </a:lnTo>
                  <a:lnTo>
                    <a:pt x="1174298" y="435609"/>
                  </a:lnTo>
                  <a:lnTo>
                    <a:pt x="1206094" y="462279"/>
                  </a:lnTo>
                  <a:lnTo>
                    <a:pt x="1232734" y="497839"/>
                  </a:lnTo>
                  <a:lnTo>
                    <a:pt x="1254155" y="538479"/>
                  </a:lnTo>
                  <a:lnTo>
                    <a:pt x="1270296" y="580389"/>
                  </a:lnTo>
                  <a:lnTo>
                    <a:pt x="1281095" y="622299"/>
                  </a:lnTo>
                  <a:lnTo>
                    <a:pt x="1316879" y="582929"/>
                  </a:lnTo>
                  <a:lnTo>
                    <a:pt x="1351558" y="542289"/>
                  </a:lnTo>
                  <a:lnTo>
                    <a:pt x="1385555" y="502919"/>
                  </a:lnTo>
                  <a:lnTo>
                    <a:pt x="1453206" y="421639"/>
                  </a:lnTo>
                  <a:lnTo>
                    <a:pt x="1455432" y="419099"/>
                  </a:lnTo>
                  <a:close/>
                </a:path>
                <a:path w="1852295" h="1014729">
                  <a:moveTo>
                    <a:pt x="1051715" y="551179"/>
                  </a:moveTo>
                  <a:lnTo>
                    <a:pt x="297713" y="551179"/>
                  </a:lnTo>
                  <a:lnTo>
                    <a:pt x="346550" y="553719"/>
                  </a:lnTo>
                  <a:lnTo>
                    <a:pt x="396222" y="558799"/>
                  </a:lnTo>
                  <a:lnTo>
                    <a:pt x="495230" y="576579"/>
                  </a:lnTo>
                  <a:lnTo>
                    <a:pt x="543141" y="588009"/>
                  </a:lnTo>
                  <a:lnTo>
                    <a:pt x="589041" y="598169"/>
                  </a:lnTo>
                  <a:lnTo>
                    <a:pt x="632220" y="608329"/>
                  </a:lnTo>
                  <a:lnTo>
                    <a:pt x="671964" y="617219"/>
                  </a:lnTo>
                  <a:lnTo>
                    <a:pt x="627240" y="618489"/>
                  </a:lnTo>
                  <a:lnTo>
                    <a:pt x="1047742" y="618489"/>
                  </a:lnTo>
                  <a:lnTo>
                    <a:pt x="1049049" y="612139"/>
                  </a:lnTo>
                  <a:lnTo>
                    <a:pt x="1051756" y="571499"/>
                  </a:lnTo>
                  <a:lnTo>
                    <a:pt x="1051715" y="551179"/>
                  </a:lnTo>
                  <a:close/>
                </a:path>
                <a:path w="1852295" h="1014729">
                  <a:moveTo>
                    <a:pt x="297713" y="551179"/>
                  </a:moveTo>
                  <a:lnTo>
                    <a:pt x="244386" y="551179"/>
                  </a:lnTo>
                  <a:lnTo>
                    <a:pt x="250425" y="552449"/>
                  </a:lnTo>
                  <a:lnTo>
                    <a:pt x="297713" y="551179"/>
                  </a:lnTo>
                  <a:close/>
                </a:path>
                <a:path w="1852295" h="1014729">
                  <a:moveTo>
                    <a:pt x="1050040" y="485139"/>
                  </a:moveTo>
                  <a:lnTo>
                    <a:pt x="287452" y="485139"/>
                  </a:lnTo>
                  <a:lnTo>
                    <a:pt x="341715" y="486409"/>
                  </a:lnTo>
                  <a:lnTo>
                    <a:pt x="447837" y="491489"/>
                  </a:lnTo>
                  <a:lnTo>
                    <a:pt x="499661" y="495299"/>
                  </a:lnTo>
                  <a:lnTo>
                    <a:pt x="550637" y="500379"/>
                  </a:lnTo>
                  <a:lnTo>
                    <a:pt x="649973" y="513079"/>
                  </a:lnTo>
                  <a:lnTo>
                    <a:pt x="745707" y="528319"/>
                  </a:lnTo>
                  <a:lnTo>
                    <a:pt x="837698" y="546099"/>
                  </a:lnTo>
                  <a:lnTo>
                    <a:pt x="1051682" y="546099"/>
                  </a:lnTo>
                  <a:lnTo>
                    <a:pt x="1051556" y="527049"/>
                  </a:lnTo>
                  <a:lnTo>
                    <a:pt x="1050821" y="506729"/>
                  </a:lnTo>
                  <a:lnTo>
                    <a:pt x="1050729" y="504189"/>
                  </a:lnTo>
                  <a:lnTo>
                    <a:pt x="1050638" y="501649"/>
                  </a:lnTo>
                  <a:lnTo>
                    <a:pt x="1050546" y="499109"/>
                  </a:lnTo>
                  <a:lnTo>
                    <a:pt x="1050500" y="497839"/>
                  </a:lnTo>
                  <a:lnTo>
                    <a:pt x="1050408" y="495299"/>
                  </a:lnTo>
                  <a:lnTo>
                    <a:pt x="1050316" y="492759"/>
                  </a:lnTo>
                  <a:lnTo>
                    <a:pt x="1050270" y="491489"/>
                  </a:lnTo>
                  <a:lnTo>
                    <a:pt x="1050178" y="488949"/>
                  </a:lnTo>
                  <a:lnTo>
                    <a:pt x="1050086" y="486409"/>
                  </a:lnTo>
                  <a:lnTo>
                    <a:pt x="1050040" y="485139"/>
                  </a:lnTo>
                  <a:close/>
                </a:path>
                <a:path w="1852295" h="1014729">
                  <a:moveTo>
                    <a:pt x="205509" y="355599"/>
                  </a:moveTo>
                  <a:lnTo>
                    <a:pt x="186840" y="375919"/>
                  </a:lnTo>
                  <a:lnTo>
                    <a:pt x="169105" y="396239"/>
                  </a:lnTo>
                  <a:lnTo>
                    <a:pt x="152428" y="417829"/>
                  </a:lnTo>
                  <a:lnTo>
                    <a:pt x="136934" y="439419"/>
                  </a:lnTo>
                  <a:lnTo>
                    <a:pt x="153603" y="461009"/>
                  </a:lnTo>
                  <a:lnTo>
                    <a:pt x="169315" y="487679"/>
                  </a:lnTo>
                  <a:lnTo>
                    <a:pt x="172890" y="514349"/>
                  </a:lnTo>
                  <a:lnTo>
                    <a:pt x="153147" y="533399"/>
                  </a:lnTo>
                  <a:lnTo>
                    <a:pt x="667582" y="533399"/>
                  </a:lnTo>
                  <a:lnTo>
                    <a:pt x="632590" y="530859"/>
                  </a:lnTo>
                  <a:lnTo>
                    <a:pt x="422626" y="510539"/>
                  </a:lnTo>
                  <a:lnTo>
                    <a:pt x="371640" y="506729"/>
                  </a:lnTo>
                  <a:lnTo>
                    <a:pt x="273588" y="501649"/>
                  </a:lnTo>
                  <a:lnTo>
                    <a:pt x="227126" y="500379"/>
                  </a:lnTo>
                  <a:lnTo>
                    <a:pt x="227126" y="492759"/>
                  </a:lnTo>
                  <a:lnTo>
                    <a:pt x="232411" y="491489"/>
                  </a:lnTo>
                  <a:lnTo>
                    <a:pt x="232411" y="485139"/>
                  </a:lnTo>
                  <a:lnTo>
                    <a:pt x="1050040" y="485139"/>
                  </a:lnTo>
                  <a:lnTo>
                    <a:pt x="1049948" y="482599"/>
                  </a:lnTo>
                  <a:lnTo>
                    <a:pt x="1048697" y="439419"/>
                  </a:lnTo>
                  <a:lnTo>
                    <a:pt x="1048587" y="435609"/>
                  </a:lnTo>
                  <a:lnTo>
                    <a:pt x="1066624" y="429259"/>
                  </a:lnTo>
                  <a:lnTo>
                    <a:pt x="729611" y="429259"/>
                  </a:lnTo>
                  <a:lnTo>
                    <a:pt x="712395" y="420369"/>
                  </a:lnTo>
                  <a:lnTo>
                    <a:pt x="261234" y="420369"/>
                  </a:lnTo>
                  <a:lnTo>
                    <a:pt x="246177" y="405129"/>
                  </a:lnTo>
                  <a:lnTo>
                    <a:pt x="238055" y="384809"/>
                  </a:lnTo>
                  <a:lnTo>
                    <a:pt x="227592" y="364489"/>
                  </a:lnTo>
                  <a:lnTo>
                    <a:pt x="205509" y="355599"/>
                  </a:lnTo>
                  <a:close/>
                </a:path>
                <a:path w="1852295" h="1014729">
                  <a:moveTo>
                    <a:pt x="1484371" y="386079"/>
                  </a:moveTo>
                  <a:lnTo>
                    <a:pt x="569176" y="386079"/>
                  </a:lnTo>
                  <a:lnTo>
                    <a:pt x="622985" y="387349"/>
                  </a:lnTo>
                  <a:lnTo>
                    <a:pt x="676047" y="389889"/>
                  </a:lnTo>
                  <a:lnTo>
                    <a:pt x="727071" y="397509"/>
                  </a:lnTo>
                  <a:lnTo>
                    <a:pt x="774767" y="407669"/>
                  </a:lnTo>
                  <a:lnTo>
                    <a:pt x="768725" y="416559"/>
                  </a:lnTo>
                  <a:lnTo>
                    <a:pt x="757593" y="422909"/>
                  </a:lnTo>
                  <a:lnTo>
                    <a:pt x="743760" y="426719"/>
                  </a:lnTo>
                  <a:lnTo>
                    <a:pt x="729611" y="429259"/>
                  </a:lnTo>
                  <a:lnTo>
                    <a:pt x="1066624" y="429259"/>
                  </a:lnTo>
                  <a:lnTo>
                    <a:pt x="1095482" y="419099"/>
                  </a:lnTo>
                  <a:lnTo>
                    <a:pt x="1455432" y="419099"/>
                  </a:lnTo>
                  <a:lnTo>
                    <a:pt x="1484371" y="386079"/>
                  </a:lnTo>
                  <a:close/>
                </a:path>
                <a:path w="1852295" h="1014729">
                  <a:moveTo>
                    <a:pt x="318880" y="238759"/>
                  </a:moveTo>
                  <a:lnTo>
                    <a:pt x="294493" y="257809"/>
                  </a:lnTo>
                  <a:lnTo>
                    <a:pt x="270962" y="278129"/>
                  </a:lnTo>
                  <a:lnTo>
                    <a:pt x="249772" y="300989"/>
                  </a:lnTo>
                  <a:lnTo>
                    <a:pt x="232411" y="327659"/>
                  </a:lnTo>
                  <a:lnTo>
                    <a:pt x="252418" y="346709"/>
                  </a:lnTo>
                  <a:lnTo>
                    <a:pt x="270511" y="370839"/>
                  </a:lnTo>
                  <a:lnTo>
                    <a:pt x="276760" y="396239"/>
                  </a:lnTo>
                  <a:lnTo>
                    <a:pt x="261234" y="420369"/>
                  </a:lnTo>
                  <a:lnTo>
                    <a:pt x="712395" y="420369"/>
                  </a:lnTo>
                  <a:lnTo>
                    <a:pt x="697638" y="412749"/>
                  </a:lnTo>
                  <a:lnTo>
                    <a:pt x="680621" y="410209"/>
                  </a:lnTo>
                  <a:lnTo>
                    <a:pt x="501851" y="410209"/>
                  </a:lnTo>
                  <a:lnTo>
                    <a:pt x="454837" y="408939"/>
                  </a:lnTo>
                  <a:lnTo>
                    <a:pt x="416158" y="401319"/>
                  </a:lnTo>
                  <a:lnTo>
                    <a:pt x="416158" y="388619"/>
                  </a:lnTo>
                  <a:lnTo>
                    <a:pt x="515908" y="386079"/>
                  </a:lnTo>
                  <a:lnTo>
                    <a:pt x="1484371" y="386079"/>
                  </a:lnTo>
                  <a:lnTo>
                    <a:pt x="1487710" y="382269"/>
                  </a:lnTo>
                  <a:lnTo>
                    <a:pt x="1511774" y="355599"/>
                  </a:lnTo>
                  <a:lnTo>
                    <a:pt x="1001750" y="355599"/>
                  </a:lnTo>
                  <a:lnTo>
                    <a:pt x="991632" y="351789"/>
                  </a:lnTo>
                  <a:lnTo>
                    <a:pt x="989620" y="347979"/>
                  </a:lnTo>
                  <a:lnTo>
                    <a:pt x="989590" y="341629"/>
                  </a:lnTo>
                  <a:lnTo>
                    <a:pt x="985417" y="336549"/>
                  </a:lnTo>
                  <a:lnTo>
                    <a:pt x="938613" y="327659"/>
                  </a:lnTo>
                  <a:lnTo>
                    <a:pt x="899541" y="322579"/>
                  </a:lnTo>
                  <a:lnTo>
                    <a:pt x="421683" y="322579"/>
                  </a:lnTo>
                  <a:lnTo>
                    <a:pt x="450270" y="306069"/>
                  </a:lnTo>
                  <a:lnTo>
                    <a:pt x="487346" y="298449"/>
                  </a:lnTo>
                  <a:lnTo>
                    <a:pt x="1565516" y="298449"/>
                  </a:lnTo>
                  <a:lnTo>
                    <a:pt x="1580138" y="284479"/>
                  </a:lnTo>
                  <a:lnTo>
                    <a:pt x="369321" y="284479"/>
                  </a:lnTo>
                  <a:lnTo>
                    <a:pt x="360730" y="270509"/>
                  </a:lnTo>
                  <a:lnTo>
                    <a:pt x="351576" y="256539"/>
                  </a:lnTo>
                  <a:lnTo>
                    <a:pt x="338685" y="245109"/>
                  </a:lnTo>
                  <a:lnTo>
                    <a:pt x="318880" y="238759"/>
                  </a:lnTo>
                  <a:close/>
                </a:path>
                <a:path w="1852295" h="1014729">
                  <a:moveTo>
                    <a:pt x="605761" y="405129"/>
                  </a:moveTo>
                  <a:lnTo>
                    <a:pt x="501851" y="410209"/>
                  </a:lnTo>
                  <a:lnTo>
                    <a:pt x="680621" y="410209"/>
                  </a:lnTo>
                  <a:lnTo>
                    <a:pt x="655095" y="406399"/>
                  </a:lnTo>
                  <a:lnTo>
                    <a:pt x="605761" y="405129"/>
                  </a:lnTo>
                  <a:close/>
                </a:path>
                <a:path w="1852295" h="1014729">
                  <a:moveTo>
                    <a:pt x="1565516" y="298449"/>
                  </a:moveTo>
                  <a:lnTo>
                    <a:pt x="683485" y="298449"/>
                  </a:lnTo>
                  <a:lnTo>
                    <a:pt x="795717" y="300989"/>
                  </a:lnTo>
                  <a:lnTo>
                    <a:pt x="850206" y="303529"/>
                  </a:lnTo>
                  <a:lnTo>
                    <a:pt x="903110" y="307339"/>
                  </a:lnTo>
                  <a:lnTo>
                    <a:pt x="954058" y="312419"/>
                  </a:lnTo>
                  <a:lnTo>
                    <a:pt x="1002675" y="318769"/>
                  </a:lnTo>
                  <a:lnTo>
                    <a:pt x="1048587" y="327659"/>
                  </a:lnTo>
                  <a:lnTo>
                    <a:pt x="1049646" y="337819"/>
                  </a:lnTo>
                  <a:lnTo>
                    <a:pt x="1036698" y="345439"/>
                  </a:lnTo>
                  <a:lnTo>
                    <a:pt x="1017985" y="350519"/>
                  </a:lnTo>
                  <a:lnTo>
                    <a:pt x="1001750" y="355599"/>
                  </a:lnTo>
                  <a:lnTo>
                    <a:pt x="1511774" y="355599"/>
                  </a:lnTo>
                  <a:lnTo>
                    <a:pt x="1523232" y="342899"/>
                  </a:lnTo>
                  <a:lnTo>
                    <a:pt x="1560199" y="303529"/>
                  </a:lnTo>
                  <a:lnTo>
                    <a:pt x="1565516" y="298449"/>
                  </a:lnTo>
                  <a:close/>
                </a:path>
                <a:path w="1852295" h="1014729">
                  <a:moveTo>
                    <a:pt x="787517" y="316229"/>
                  </a:moveTo>
                  <a:lnTo>
                    <a:pt x="734864" y="316229"/>
                  </a:lnTo>
                  <a:lnTo>
                    <a:pt x="628420" y="318769"/>
                  </a:lnTo>
                  <a:lnTo>
                    <a:pt x="575394" y="321309"/>
                  </a:lnTo>
                  <a:lnTo>
                    <a:pt x="523007" y="322579"/>
                  </a:lnTo>
                  <a:lnTo>
                    <a:pt x="899541" y="322579"/>
                  </a:lnTo>
                  <a:lnTo>
                    <a:pt x="889774" y="321309"/>
                  </a:lnTo>
                  <a:lnTo>
                    <a:pt x="787517" y="316229"/>
                  </a:lnTo>
                  <a:close/>
                </a:path>
                <a:path w="1852295" h="1014729">
                  <a:moveTo>
                    <a:pt x="626488" y="298449"/>
                  </a:moveTo>
                  <a:lnTo>
                    <a:pt x="528520" y="298449"/>
                  </a:lnTo>
                  <a:lnTo>
                    <a:pt x="569402" y="299719"/>
                  </a:lnTo>
                  <a:lnTo>
                    <a:pt x="626488" y="298449"/>
                  </a:lnTo>
                  <a:close/>
                </a:path>
                <a:path w="1852295" h="1014729">
                  <a:moveTo>
                    <a:pt x="437776" y="130809"/>
                  </a:moveTo>
                  <a:lnTo>
                    <a:pt x="410022" y="146049"/>
                  </a:lnTo>
                  <a:lnTo>
                    <a:pt x="388686" y="167639"/>
                  </a:lnTo>
                  <a:lnTo>
                    <a:pt x="369377" y="190499"/>
                  </a:lnTo>
                  <a:lnTo>
                    <a:pt x="347703" y="210819"/>
                  </a:lnTo>
                  <a:lnTo>
                    <a:pt x="370098" y="222249"/>
                  </a:lnTo>
                  <a:lnTo>
                    <a:pt x="387605" y="245109"/>
                  </a:lnTo>
                  <a:lnTo>
                    <a:pt x="390567" y="267969"/>
                  </a:lnTo>
                  <a:lnTo>
                    <a:pt x="369321" y="284479"/>
                  </a:lnTo>
                  <a:lnTo>
                    <a:pt x="1580138" y="284479"/>
                  </a:lnTo>
                  <a:lnTo>
                    <a:pt x="1598748" y="266699"/>
                  </a:lnTo>
                  <a:lnTo>
                    <a:pt x="1638228" y="229869"/>
                  </a:lnTo>
                  <a:lnTo>
                    <a:pt x="1648142" y="220979"/>
                  </a:lnTo>
                  <a:lnTo>
                    <a:pt x="895885" y="220979"/>
                  </a:lnTo>
                  <a:lnTo>
                    <a:pt x="859788" y="214629"/>
                  </a:lnTo>
                  <a:lnTo>
                    <a:pt x="580986" y="214629"/>
                  </a:lnTo>
                  <a:lnTo>
                    <a:pt x="540579" y="210819"/>
                  </a:lnTo>
                  <a:lnTo>
                    <a:pt x="540579" y="195579"/>
                  </a:lnTo>
                  <a:lnTo>
                    <a:pt x="587494" y="193039"/>
                  </a:lnTo>
                  <a:lnTo>
                    <a:pt x="688464" y="190499"/>
                  </a:lnTo>
                  <a:lnTo>
                    <a:pt x="1681925" y="190499"/>
                  </a:lnTo>
                  <a:lnTo>
                    <a:pt x="1690009" y="182879"/>
                  </a:lnTo>
                  <a:lnTo>
                    <a:pt x="490138" y="182879"/>
                  </a:lnTo>
                  <a:lnTo>
                    <a:pt x="472837" y="172719"/>
                  </a:lnTo>
                  <a:lnTo>
                    <a:pt x="461255" y="158749"/>
                  </a:lnTo>
                  <a:lnTo>
                    <a:pt x="451024" y="143509"/>
                  </a:lnTo>
                  <a:lnTo>
                    <a:pt x="437776" y="130809"/>
                  </a:lnTo>
                  <a:close/>
                </a:path>
                <a:path w="1852295" h="1014729">
                  <a:moveTo>
                    <a:pt x="1681925" y="190499"/>
                  </a:moveTo>
                  <a:lnTo>
                    <a:pt x="792158" y="190499"/>
                  </a:lnTo>
                  <a:lnTo>
                    <a:pt x="890425" y="195579"/>
                  </a:lnTo>
                  <a:lnTo>
                    <a:pt x="934976" y="200659"/>
                  </a:lnTo>
                  <a:lnTo>
                    <a:pt x="919844" y="219709"/>
                  </a:lnTo>
                  <a:lnTo>
                    <a:pt x="895885" y="220979"/>
                  </a:lnTo>
                  <a:lnTo>
                    <a:pt x="1648142" y="220979"/>
                  </a:lnTo>
                  <a:lnTo>
                    <a:pt x="1677883" y="194309"/>
                  </a:lnTo>
                  <a:lnTo>
                    <a:pt x="1681925" y="190499"/>
                  </a:lnTo>
                  <a:close/>
                </a:path>
                <a:path w="1852295" h="1014729">
                  <a:moveTo>
                    <a:pt x="787583" y="208279"/>
                  </a:moveTo>
                  <a:lnTo>
                    <a:pt x="734299" y="209549"/>
                  </a:lnTo>
                  <a:lnTo>
                    <a:pt x="628445" y="214629"/>
                  </a:lnTo>
                  <a:lnTo>
                    <a:pt x="859788" y="214629"/>
                  </a:lnTo>
                  <a:lnTo>
                    <a:pt x="837698" y="210819"/>
                  </a:lnTo>
                  <a:lnTo>
                    <a:pt x="787583" y="208279"/>
                  </a:lnTo>
                  <a:close/>
                </a:path>
                <a:path w="1852295" h="1014729">
                  <a:moveTo>
                    <a:pt x="1703745" y="2539"/>
                  </a:moveTo>
                  <a:lnTo>
                    <a:pt x="1156568" y="2539"/>
                  </a:lnTo>
                  <a:lnTo>
                    <a:pt x="1052484" y="5079"/>
                  </a:lnTo>
                  <a:lnTo>
                    <a:pt x="999491" y="7619"/>
                  </a:lnTo>
                  <a:lnTo>
                    <a:pt x="945785" y="8889"/>
                  </a:lnTo>
                  <a:lnTo>
                    <a:pt x="888926" y="12699"/>
                  </a:lnTo>
                  <a:lnTo>
                    <a:pt x="725618" y="31749"/>
                  </a:lnTo>
                  <a:lnTo>
                    <a:pt x="674045" y="39369"/>
                  </a:lnTo>
                  <a:lnTo>
                    <a:pt x="624125" y="44449"/>
                  </a:lnTo>
                  <a:lnTo>
                    <a:pt x="575989" y="46989"/>
                  </a:lnTo>
                  <a:lnTo>
                    <a:pt x="529770" y="46989"/>
                  </a:lnTo>
                  <a:lnTo>
                    <a:pt x="511204" y="59689"/>
                  </a:lnTo>
                  <a:lnTo>
                    <a:pt x="493471" y="74929"/>
                  </a:lnTo>
                  <a:lnTo>
                    <a:pt x="476773" y="90169"/>
                  </a:lnTo>
                  <a:lnTo>
                    <a:pt x="461315" y="106679"/>
                  </a:lnTo>
                  <a:lnTo>
                    <a:pt x="484295" y="121919"/>
                  </a:lnTo>
                  <a:lnTo>
                    <a:pt x="500676" y="144779"/>
                  </a:lnTo>
                  <a:lnTo>
                    <a:pt x="504583" y="167639"/>
                  </a:lnTo>
                  <a:lnTo>
                    <a:pt x="490138" y="182879"/>
                  </a:lnTo>
                  <a:lnTo>
                    <a:pt x="1690009" y="182879"/>
                  </a:lnTo>
                  <a:lnTo>
                    <a:pt x="1716955" y="157479"/>
                  </a:lnTo>
                  <a:lnTo>
                    <a:pt x="1732569" y="142239"/>
                  </a:lnTo>
                  <a:lnTo>
                    <a:pt x="1442764" y="142239"/>
                  </a:lnTo>
                  <a:lnTo>
                    <a:pt x="1436410" y="135889"/>
                  </a:lnTo>
                  <a:lnTo>
                    <a:pt x="1429380" y="126999"/>
                  </a:lnTo>
                  <a:lnTo>
                    <a:pt x="1418005" y="121919"/>
                  </a:lnTo>
                  <a:lnTo>
                    <a:pt x="621524" y="121919"/>
                  </a:lnTo>
                  <a:lnTo>
                    <a:pt x="665036" y="101599"/>
                  </a:lnTo>
                  <a:lnTo>
                    <a:pt x="715259" y="97789"/>
                  </a:lnTo>
                  <a:lnTo>
                    <a:pt x="1776806" y="97789"/>
                  </a:lnTo>
                  <a:lnTo>
                    <a:pt x="1790323" y="83819"/>
                  </a:lnTo>
                  <a:lnTo>
                    <a:pt x="1823104" y="44449"/>
                  </a:lnTo>
                  <a:lnTo>
                    <a:pt x="1852274" y="5079"/>
                  </a:lnTo>
                  <a:lnTo>
                    <a:pt x="1753048" y="3809"/>
                  </a:lnTo>
                  <a:lnTo>
                    <a:pt x="1703745" y="2539"/>
                  </a:lnTo>
                  <a:close/>
                </a:path>
                <a:path w="1852295" h="1014729">
                  <a:moveTo>
                    <a:pt x="1776806" y="97789"/>
                  </a:moveTo>
                  <a:lnTo>
                    <a:pt x="1247034" y="97789"/>
                  </a:lnTo>
                  <a:lnTo>
                    <a:pt x="1299756" y="99059"/>
                  </a:lnTo>
                  <a:lnTo>
                    <a:pt x="1351579" y="101599"/>
                  </a:lnTo>
                  <a:lnTo>
                    <a:pt x="1451445" y="109219"/>
                  </a:lnTo>
                  <a:lnTo>
                    <a:pt x="1498950" y="115569"/>
                  </a:lnTo>
                  <a:lnTo>
                    <a:pt x="1494165" y="126999"/>
                  </a:lnTo>
                  <a:lnTo>
                    <a:pt x="1484989" y="135889"/>
                  </a:lnTo>
                  <a:lnTo>
                    <a:pt x="1471084" y="139699"/>
                  </a:lnTo>
                  <a:lnTo>
                    <a:pt x="1452112" y="139699"/>
                  </a:lnTo>
                  <a:lnTo>
                    <a:pt x="1442764" y="142239"/>
                  </a:lnTo>
                  <a:lnTo>
                    <a:pt x="1732569" y="142239"/>
                  </a:lnTo>
                  <a:lnTo>
                    <a:pt x="1754688" y="120649"/>
                  </a:lnTo>
                  <a:lnTo>
                    <a:pt x="1776806" y="97789"/>
                  </a:lnTo>
                  <a:close/>
                </a:path>
                <a:path w="1852295" h="1014729">
                  <a:moveTo>
                    <a:pt x="1209449" y="111759"/>
                  </a:moveTo>
                  <a:lnTo>
                    <a:pt x="1054479" y="111759"/>
                  </a:lnTo>
                  <a:lnTo>
                    <a:pt x="953130" y="114299"/>
                  </a:lnTo>
                  <a:lnTo>
                    <a:pt x="903301" y="116839"/>
                  </a:lnTo>
                  <a:lnTo>
                    <a:pt x="711607" y="121919"/>
                  </a:lnTo>
                  <a:lnTo>
                    <a:pt x="1418005" y="121919"/>
                  </a:lnTo>
                  <a:lnTo>
                    <a:pt x="1313736" y="114299"/>
                  </a:lnTo>
                  <a:lnTo>
                    <a:pt x="1209449" y="111759"/>
                  </a:lnTo>
                  <a:close/>
                </a:path>
                <a:path w="1852295" h="1014729">
                  <a:moveTo>
                    <a:pt x="1139968" y="97789"/>
                  </a:moveTo>
                  <a:lnTo>
                    <a:pt x="715259" y="97789"/>
                  </a:lnTo>
                  <a:lnTo>
                    <a:pt x="825208" y="102869"/>
                  </a:lnTo>
                  <a:lnTo>
                    <a:pt x="875424" y="102869"/>
                  </a:lnTo>
                  <a:lnTo>
                    <a:pt x="1032537" y="99059"/>
                  </a:lnTo>
                  <a:lnTo>
                    <a:pt x="1086163" y="99059"/>
                  </a:lnTo>
                  <a:lnTo>
                    <a:pt x="1139968" y="97789"/>
                  </a:lnTo>
                  <a:close/>
                </a:path>
                <a:path w="1852295" h="1014729">
                  <a:moveTo>
                    <a:pt x="1605459" y="1269"/>
                  </a:moveTo>
                  <a:lnTo>
                    <a:pt x="1258516" y="1269"/>
                  </a:lnTo>
                  <a:lnTo>
                    <a:pt x="1207779" y="2539"/>
                  </a:lnTo>
                  <a:lnTo>
                    <a:pt x="1654569" y="2539"/>
                  </a:lnTo>
                  <a:lnTo>
                    <a:pt x="1605459" y="1269"/>
                  </a:lnTo>
                  <a:close/>
                </a:path>
                <a:path w="1852295" h="1014729">
                  <a:moveTo>
                    <a:pt x="1457930" y="0"/>
                  </a:moveTo>
                  <a:lnTo>
                    <a:pt x="1358811" y="0"/>
                  </a:lnTo>
                  <a:lnTo>
                    <a:pt x="1308840" y="1269"/>
                  </a:lnTo>
                  <a:lnTo>
                    <a:pt x="1507200" y="1269"/>
                  </a:lnTo>
                  <a:lnTo>
                    <a:pt x="1457930" y="0"/>
                  </a:lnTo>
                  <a:close/>
                </a:path>
              </a:pathLst>
            </a:custGeom>
            <a:solidFill>
              <a:srgbClr val="D4F0F4"/>
            </a:solidFill>
          </p:spPr>
          <p:txBody>
            <a:bodyPr wrap="square" lIns="0" tIns="0" rIns="0" bIns="0" rtlCol="0"/>
            <a:lstStyle/>
            <a:p>
              <a:endParaRPr lang="fr-FR" noProof="0" dirty="0"/>
            </a:p>
          </p:txBody>
        </p:sp>
        <p:sp>
          <p:nvSpPr>
            <p:cNvPr id="8508" name="object 8508"/>
            <p:cNvSpPr/>
            <p:nvPr/>
          </p:nvSpPr>
          <p:spPr>
            <a:xfrm>
              <a:off x="2880878" y="5061312"/>
              <a:ext cx="877569" cy="45720"/>
            </a:xfrm>
            <a:custGeom>
              <a:avLst/>
              <a:gdLst/>
              <a:ahLst/>
              <a:cxnLst/>
              <a:rect l="l" t="t" r="r" b="b"/>
              <a:pathLst>
                <a:path w="877570" h="45720">
                  <a:moveTo>
                    <a:pt x="93735" y="0"/>
                  </a:moveTo>
                  <a:lnTo>
                    <a:pt x="43512" y="4737"/>
                  </a:lnTo>
                  <a:lnTo>
                    <a:pt x="0" y="24590"/>
                  </a:lnTo>
                  <a:lnTo>
                    <a:pt x="44490" y="24801"/>
                  </a:lnTo>
                  <a:lnTo>
                    <a:pt x="90082" y="24408"/>
                  </a:lnTo>
                  <a:lnTo>
                    <a:pt x="136693" y="23534"/>
                  </a:lnTo>
                  <a:lnTo>
                    <a:pt x="382027" y="16270"/>
                  </a:lnTo>
                  <a:lnTo>
                    <a:pt x="484303" y="14320"/>
                  </a:lnTo>
                  <a:lnTo>
                    <a:pt x="535989" y="14043"/>
                  </a:lnTo>
                  <a:lnTo>
                    <a:pt x="587925" y="14398"/>
                  </a:lnTo>
                  <a:lnTo>
                    <a:pt x="640028" y="15506"/>
                  </a:lnTo>
                  <a:lnTo>
                    <a:pt x="692211" y="17492"/>
                  </a:lnTo>
                  <a:lnTo>
                    <a:pt x="744391" y="20479"/>
                  </a:lnTo>
                  <a:lnTo>
                    <a:pt x="796481" y="24590"/>
                  </a:lnTo>
                  <a:lnTo>
                    <a:pt x="814885" y="38466"/>
                  </a:lnTo>
                  <a:lnTo>
                    <a:pt x="821239" y="45198"/>
                  </a:lnTo>
                  <a:lnTo>
                    <a:pt x="830588" y="42359"/>
                  </a:lnTo>
                  <a:lnTo>
                    <a:pt x="849560" y="42405"/>
                  </a:lnTo>
                  <a:lnTo>
                    <a:pt x="863464" y="38289"/>
                  </a:lnTo>
                  <a:lnTo>
                    <a:pt x="872641" y="30287"/>
                  </a:lnTo>
                  <a:lnTo>
                    <a:pt x="877426" y="18673"/>
                  </a:lnTo>
                  <a:lnTo>
                    <a:pt x="829921" y="12341"/>
                  </a:lnTo>
                  <a:lnTo>
                    <a:pt x="780707" y="7561"/>
                  </a:lnTo>
                  <a:lnTo>
                    <a:pt x="730054" y="4149"/>
                  </a:lnTo>
                  <a:lnTo>
                    <a:pt x="678232" y="1926"/>
                  </a:lnTo>
                  <a:lnTo>
                    <a:pt x="625510" y="708"/>
                  </a:lnTo>
                  <a:lnTo>
                    <a:pt x="572157" y="314"/>
                  </a:lnTo>
                  <a:lnTo>
                    <a:pt x="518443" y="562"/>
                  </a:lnTo>
                  <a:lnTo>
                    <a:pt x="464639" y="1271"/>
                  </a:lnTo>
                  <a:lnTo>
                    <a:pt x="253900" y="5077"/>
                  </a:lnTo>
                  <a:lnTo>
                    <a:pt x="203683" y="5361"/>
                  </a:lnTo>
                  <a:lnTo>
                    <a:pt x="93735" y="0"/>
                  </a:lnTo>
                  <a:close/>
                </a:path>
              </a:pathLst>
            </a:custGeom>
            <a:solidFill>
              <a:srgbClr val="000000"/>
            </a:solidFill>
          </p:spPr>
          <p:txBody>
            <a:bodyPr wrap="square" lIns="0" tIns="0" rIns="0" bIns="0" rtlCol="0"/>
            <a:lstStyle/>
            <a:p>
              <a:endParaRPr lang="fr-FR" noProof="0" dirty="0"/>
            </a:p>
          </p:txBody>
        </p:sp>
        <p:sp>
          <p:nvSpPr>
            <p:cNvPr id="8509" name="object 8509"/>
            <p:cNvSpPr/>
            <p:nvPr/>
          </p:nvSpPr>
          <p:spPr>
            <a:xfrm>
              <a:off x="2675513" y="4454144"/>
              <a:ext cx="956944" cy="509270"/>
            </a:xfrm>
            <a:custGeom>
              <a:avLst/>
              <a:gdLst/>
              <a:ahLst/>
              <a:cxnLst/>
              <a:rect l="l" t="t" r="r" b="b"/>
              <a:pathLst>
                <a:path w="956945" h="509270">
                  <a:moveTo>
                    <a:pt x="187350" y="0"/>
                  </a:moveTo>
                  <a:lnTo>
                    <a:pt x="176542" y="0"/>
                  </a:lnTo>
                  <a:lnTo>
                    <a:pt x="186460" y="42957"/>
                  </a:lnTo>
                  <a:lnTo>
                    <a:pt x="191040" y="86256"/>
                  </a:lnTo>
                  <a:lnTo>
                    <a:pt x="188993" y="128003"/>
                  </a:lnTo>
                  <a:lnTo>
                    <a:pt x="179034" y="166301"/>
                  </a:lnTo>
                  <a:lnTo>
                    <a:pt x="159876" y="199256"/>
                  </a:lnTo>
                  <a:lnTo>
                    <a:pt x="130233" y="224973"/>
                  </a:lnTo>
                  <a:lnTo>
                    <a:pt x="88819" y="241556"/>
                  </a:lnTo>
                  <a:lnTo>
                    <a:pt x="34347" y="247110"/>
                  </a:lnTo>
                  <a:lnTo>
                    <a:pt x="18524" y="324073"/>
                  </a:lnTo>
                  <a:lnTo>
                    <a:pt x="9926" y="361150"/>
                  </a:lnTo>
                  <a:lnTo>
                    <a:pt x="0" y="396599"/>
                  </a:lnTo>
                  <a:lnTo>
                    <a:pt x="24285" y="426621"/>
                  </a:lnTo>
                  <a:lnTo>
                    <a:pt x="82855" y="478928"/>
                  </a:lnTo>
                  <a:lnTo>
                    <a:pt x="108086" y="508972"/>
                  </a:lnTo>
                  <a:lnTo>
                    <a:pt x="154476" y="499891"/>
                  </a:lnTo>
                  <a:lnTo>
                    <a:pt x="201043" y="491654"/>
                  </a:lnTo>
                  <a:lnTo>
                    <a:pt x="247854" y="484245"/>
                  </a:lnTo>
                  <a:lnTo>
                    <a:pt x="294978" y="477648"/>
                  </a:lnTo>
                  <a:lnTo>
                    <a:pt x="342481" y="471846"/>
                  </a:lnTo>
                  <a:lnTo>
                    <a:pt x="390430" y="466824"/>
                  </a:lnTo>
                  <a:lnTo>
                    <a:pt x="438893" y="462565"/>
                  </a:lnTo>
                  <a:lnTo>
                    <a:pt x="487936" y="459053"/>
                  </a:lnTo>
                  <a:lnTo>
                    <a:pt x="537628" y="456272"/>
                  </a:lnTo>
                  <a:lnTo>
                    <a:pt x="588035" y="454206"/>
                  </a:lnTo>
                  <a:lnTo>
                    <a:pt x="639225" y="452839"/>
                  </a:lnTo>
                  <a:lnTo>
                    <a:pt x="691265" y="452154"/>
                  </a:lnTo>
                  <a:lnTo>
                    <a:pt x="744221" y="452135"/>
                  </a:lnTo>
                  <a:lnTo>
                    <a:pt x="798162" y="452766"/>
                  </a:lnTo>
                  <a:lnTo>
                    <a:pt x="874751" y="402625"/>
                  </a:lnTo>
                  <a:lnTo>
                    <a:pt x="910019" y="374564"/>
                  </a:lnTo>
                  <a:lnTo>
                    <a:pt x="938519" y="340913"/>
                  </a:lnTo>
                  <a:lnTo>
                    <a:pt x="956690" y="298978"/>
                  </a:lnTo>
                  <a:lnTo>
                    <a:pt x="914672" y="310062"/>
                  </a:lnTo>
                  <a:lnTo>
                    <a:pt x="870883" y="321081"/>
                  </a:lnTo>
                  <a:lnTo>
                    <a:pt x="825494" y="331876"/>
                  </a:lnTo>
                  <a:lnTo>
                    <a:pt x="778677" y="342286"/>
                  </a:lnTo>
                  <a:lnTo>
                    <a:pt x="730608" y="352152"/>
                  </a:lnTo>
                  <a:lnTo>
                    <a:pt x="681457" y="361313"/>
                  </a:lnTo>
                  <a:lnTo>
                    <a:pt x="631398" y="369611"/>
                  </a:lnTo>
                  <a:lnTo>
                    <a:pt x="580604" y="376885"/>
                  </a:lnTo>
                  <a:lnTo>
                    <a:pt x="529249" y="382976"/>
                  </a:lnTo>
                  <a:lnTo>
                    <a:pt x="477504" y="387724"/>
                  </a:lnTo>
                  <a:lnTo>
                    <a:pt x="434915" y="392328"/>
                  </a:lnTo>
                  <a:lnTo>
                    <a:pt x="390794" y="396007"/>
                  </a:lnTo>
                  <a:lnTo>
                    <a:pt x="349015" y="393327"/>
                  </a:lnTo>
                  <a:lnTo>
                    <a:pt x="313452" y="378850"/>
                  </a:lnTo>
                  <a:lnTo>
                    <a:pt x="334641" y="358456"/>
                  </a:lnTo>
                  <a:lnTo>
                    <a:pt x="371819" y="352522"/>
                  </a:lnTo>
                  <a:lnTo>
                    <a:pt x="450362" y="355184"/>
                  </a:lnTo>
                  <a:lnTo>
                    <a:pt x="504285" y="351530"/>
                  </a:lnTo>
                  <a:lnTo>
                    <a:pt x="558709" y="345734"/>
                  </a:lnTo>
                  <a:lnTo>
                    <a:pt x="613071" y="338048"/>
                  </a:lnTo>
                  <a:lnTo>
                    <a:pt x="666804" y="328726"/>
                  </a:lnTo>
                  <a:lnTo>
                    <a:pt x="719342" y="318021"/>
                  </a:lnTo>
                  <a:lnTo>
                    <a:pt x="770122" y="306187"/>
                  </a:lnTo>
                  <a:lnTo>
                    <a:pt x="818576" y="293476"/>
                  </a:lnTo>
                  <a:lnTo>
                    <a:pt x="864140" y="280142"/>
                  </a:lnTo>
                  <a:lnTo>
                    <a:pt x="906249" y="266437"/>
                  </a:lnTo>
                  <a:lnTo>
                    <a:pt x="854832" y="271624"/>
                  </a:lnTo>
                  <a:lnTo>
                    <a:pt x="800167" y="274298"/>
                  </a:lnTo>
                  <a:lnTo>
                    <a:pt x="743303" y="274516"/>
                  </a:lnTo>
                  <a:lnTo>
                    <a:pt x="685289" y="272334"/>
                  </a:lnTo>
                  <a:lnTo>
                    <a:pt x="627176" y="267808"/>
                  </a:lnTo>
                  <a:lnTo>
                    <a:pt x="570013" y="260995"/>
                  </a:lnTo>
                  <a:lnTo>
                    <a:pt x="514849" y="251952"/>
                  </a:lnTo>
                  <a:lnTo>
                    <a:pt x="462735" y="240735"/>
                  </a:lnTo>
                  <a:lnTo>
                    <a:pt x="414718" y="227401"/>
                  </a:lnTo>
                  <a:lnTo>
                    <a:pt x="371850" y="212007"/>
                  </a:lnTo>
                  <a:lnTo>
                    <a:pt x="335179" y="194608"/>
                  </a:lnTo>
                  <a:lnTo>
                    <a:pt x="284629" y="154025"/>
                  </a:lnTo>
                  <a:lnTo>
                    <a:pt x="258722" y="83365"/>
                  </a:lnTo>
                  <a:lnTo>
                    <a:pt x="248363" y="48224"/>
                  </a:lnTo>
                  <a:lnTo>
                    <a:pt x="227605" y="18991"/>
                  </a:lnTo>
                  <a:lnTo>
                    <a:pt x="187350" y="0"/>
                  </a:lnTo>
                  <a:close/>
                </a:path>
              </a:pathLst>
            </a:custGeom>
            <a:solidFill>
              <a:srgbClr val="CC9266"/>
            </a:solidFill>
          </p:spPr>
          <p:txBody>
            <a:bodyPr wrap="square" lIns="0" tIns="0" rIns="0" bIns="0" rtlCol="0"/>
            <a:lstStyle/>
            <a:p>
              <a:endParaRPr lang="fr-FR" noProof="0" dirty="0"/>
            </a:p>
          </p:txBody>
        </p:sp>
        <p:sp>
          <p:nvSpPr>
            <p:cNvPr id="8510" name="object 8510"/>
            <p:cNvSpPr/>
            <p:nvPr/>
          </p:nvSpPr>
          <p:spPr>
            <a:xfrm>
              <a:off x="2852055" y="5973385"/>
              <a:ext cx="4041140" cy="885190"/>
            </a:xfrm>
            <a:custGeom>
              <a:avLst/>
              <a:gdLst/>
              <a:ahLst/>
              <a:cxnLst/>
              <a:rect l="l" t="t" r="r" b="b"/>
              <a:pathLst>
                <a:path w="4041140" h="885190">
                  <a:moveTo>
                    <a:pt x="3422372" y="0"/>
                  </a:moveTo>
                  <a:lnTo>
                    <a:pt x="3270242" y="331"/>
                  </a:lnTo>
                  <a:lnTo>
                    <a:pt x="3116276" y="1991"/>
                  </a:lnTo>
                  <a:lnTo>
                    <a:pt x="2959919" y="4978"/>
                  </a:lnTo>
                  <a:lnTo>
                    <a:pt x="2800613" y="9292"/>
                  </a:lnTo>
                  <a:lnTo>
                    <a:pt x="2587705" y="16918"/>
                  </a:lnTo>
                  <a:lnTo>
                    <a:pt x="2487601" y="21989"/>
                  </a:lnTo>
                  <a:lnTo>
                    <a:pt x="2387744" y="28196"/>
                  </a:lnTo>
                  <a:lnTo>
                    <a:pt x="1993711" y="56395"/>
                  </a:lnTo>
                  <a:lnTo>
                    <a:pt x="1897287" y="62285"/>
                  </a:lnTo>
                  <a:lnTo>
                    <a:pt x="1843543" y="64833"/>
                  </a:lnTo>
                  <a:lnTo>
                    <a:pt x="1737858" y="68941"/>
                  </a:lnTo>
                  <a:lnTo>
                    <a:pt x="1685916" y="71489"/>
                  </a:lnTo>
                  <a:lnTo>
                    <a:pt x="1634575" y="75022"/>
                  </a:lnTo>
                  <a:lnTo>
                    <a:pt x="1534561" y="85177"/>
                  </a:lnTo>
                  <a:lnTo>
                    <a:pt x="1485969" y="89129"/>
                  </a:lnTo>
                  <a:lnTo>
                    <a:pt x="1390986" y="95593"/>
                  </a:lnTo>
                  <a:lnTo>
                    <a:pt x="1344675" y="99174"/>
                  </a:lnTo>
                  <a:lnTo>
                    <a:pt x="1299205" y="103701"/>
                  </a:lnTo>
                  <a:lnTo>
                    <a:pt x="1240899" y="111350"/>
                  </a:lnTo>
                  <a:lnTo>
                    <a:pt x="1185843" y="121505"/>
                  </a:lnTo>
                  <a:lnTo>
                    <a:pt x="1135123" y="134949"/>
                  </a:lnTo>
                  <a:lnTo>
                    <a:pt x="1089828" y="152462"/>
                  </a:lnTo>
                  <a:lnTo>
                    <a:pt x="1051044" y="174826"/>
                  </a:lnTo>
                  <a:lnTo>
                    <a:pt x="1019860" y="202821"/>
                  </a:lnTo>
                  <a:lnTo>
                    <a:pt x="1071893" y="205628"/>
                  </a:lnTo>
                  <a:lnTo>
                    <a:pt x="1122887" y="209160"/>
                  </a:lnTo>
                  <a:lnTo>
                    <a:pt x="1170218" y="215591"/>
                  </a:lnTo>
                  <a:lnTo>
                    <a:pt x="1211259" y="227094"/>
                  </a:lnTo>
                  <a:lnTo>
                    <a:pt x="1263967" y="274012"/>
                  </a:lnTo>
                  <a:lnTo>
                    <a:pt x="1270382" y="313774"/>
                  </a:lnTo>
                  <a:lnTo>
                    <a:pt x="1221784" y="337027"/>
                  </a:lnTo>
                  <a:lnTo>
                    <a:pt x="1175235" y="362225"/>
                  </a:lnTo>
                  <a:lnTo>
                    <a:pt x="1129362" y="385759"/>
                  </a:lnTo>
                  <a:lnTo>
                    <a:pt x="1082791" y="404020"/>
                  </a:lnTo>
                  <a:lnTo>
                    <a:pt x="1063287" y="407556"/>
                  </a:lnTo>
                  <a:lnTo>
                    <a:pt x="1022296" y="412964"/>
                  </a:lnTo>
                  <a:lnTo>
                    <a:pt x="1001846" y="417332"/>
                  </a:lnTo>
                  <a:lnTo>
                    <a:pt x="959145" y="428820"/>
                  </a:lnTo>
                  <a:lnTo>
                    <a:pt x="823035" y="467577"/>
                  </a:lnTo>
                  <a:lnTo>
                    <a:pt x="774997" y="480505"/>
                  </a:lnTo>
                  <a:lnTo>
                    <a:pt x="725624" y="492726"/>
                  </a:lnTo>
                  <a:lnTo>
                    <a:pt x="674916" y="503815"/>
                  </a:lnTo>
                  <a:lnTo>
                    <a:pt x="622874" y="513345"/>
                  </a:lnTo>
                  <a:lnTo>
                    <a:pt x="569498" y="520889"/>
                  </a:lnTo>
                  <a:lnTo>
                    <a:pt x="520750" y="525706"/>
                  </a:lnTo>
                  <a:lnTo>
                    <a:pt x="365217" y="539582"/>
                  </a:lnTo>
                  <a:lnTo>
                    <a:pt x="312912" y="545296"/>
                  </a:lnTo>
                  <a:lnTo>
                    <a:pt x="261694" y="552193"/>
                  </a:lnTo>
                  <a:lnTo>
                    <a:pt x="212354" y="560658"/>
                  </a:lnTo>
                  <a:lnTo>
                    <a:pt x="165681" y="571075"/>
                  </a:lnTo>
                  <a:lnTo>
                    <a:pt x="122466" y="583827"/>
                  </a:lnTo>
                  <a:lnTo>
                    <a:pt x="83501" y="599297"/>
                  </a:lnTo>
                  <a:lnTo>
                    <a:pt x="49574" y="617871"/>
                  </a:lnTo>
                  <a:lnTo>
                    <a:pt x="0" y="665862"/>
                  </a:lnTo>
                  <a:lnTo>
                    <a:pt x="16393" y="682642"/>
                  </a:lnTo>
                  <a:lnTo>
                    <a:pt x="29363" y="702475"/>
                  </a:lnTo>
                  <a:lnTo>
                    <a:pt x="37560" y="726192"/>
                  </a:lnTo>
                  <a:lnTo>
                    <a:pt x="39631" y="754625"/>
                  </a:lnTo>
                  <a:lnTo>
                    <a:pt x="80329" y="773134"/>
                  </a:lnTo>
                  <a:lnTo>
                    <a:pt x="121971" y="791465"/>
                  </a:lnTo>
                  <a:lnTo>
                    <a:pt x="164535" y="809579"/>
                  </a:lnTo>
                  <a:lnTo>
                    <a:pt x="207996" y="827438"/>
                  </a:lnTo>
                  <a:lnTo>
                    <a:pt x="252331" y="845002"/>
                  </a:lnTo>
                  <a:lnTo>
                    <a:pt x="297516" y="862232"/>
                  </a:lnTo>
                  <a:lnTo>
                    <a:pt x="359255" y="884614"/>
                  </a:lnTo>
                  <a:lnTo>
                    <a:pt x="4040705" y="884614"/>
                  </a:lnTo>
                  <a:lnTo>
                    <a:pt x="3994415" y="847825"/>
                  </a:lnTo>
                  <a:lnTo>
                    <a:pt x="3952949" y="826131"/>
                  </a:lnTo>
                  <a:lnTo>
                    <a:pt x="3907345" y="809195"/>
                  </a:lnTo>
                  <a:lnTo>
                    <a:pt x="3859055" y="794674"/>
                  </a:lnTo>
                  <a:lnTo>
                    <a:pt x="3809531" y="780224"/>
                  </a:lnTo>
                  <a:lnTo>
                    <a:pt x="3760226" y="763501"/>
                  </a:lnTo>
                  <a:lnTo>
                    <a:pt x="3715971" y="743133"/>
                  </a:lnTo>
                  <a:lnTo>
                    <a:pt x="3673491" y="716658"/>
                  </a:lnTo>
                  <a:lnTo>
                    <a:pt x="3635485" y="685427"/>
                  </a:lnTo>
                  <a:lnTo>
                    <a:pt x="3604650" y="650788"/>
                  </a:lnTo>
                  <a:lnTo>
                    <a:pt x="3583684" y="614093"/>
                  </a:lnTo>
                  <a:lnTo>
                    <a:pt x="3574540" y="570449"/>
                  </a:lnTo>
                  <a:lnTo>
                    <a:pt x="3579800" y="528693"/>
                  </a:lnTo>
                  <a:lnTo>
                    <a:pt x="3597543" y="489447"/>
                  </a:lnTo>
                  <a:lnTo>
                    <a:pt x="3625849" y="453332"/>
                  </a:lnTo>
                  <a:lnTo>
                    <a:pt x="3662797" y="420969"/>
                  </a:lnTo>
                  <a:lnTo>
                    <a:pt x="3706468" y="392978"/>
                  </a:lnTo>
                  <a:lnTo>
                    <a:pt x="3754942" y="369980"/>
                  </a:lnTo>
                  <a:lnTo>
                    <a:pt x="3710166" y="319169"/>
                  </a:lnTo>
                  <a:lnTo>
                    <a:pt x="3689536" y="284886"/>
                  </a:lnTo>
                  <a:lnTo>
                    <a:pt x="3685543" y="248186"/>
                  </a:lnTo>
                  <a:lnTo>
                    <a:pt x="3709785" y="211696"/>
                  </a:lnTo>
                  <a:lnTo>
                    <a:pt x="3676581" y="182892"/>
                  </a:lnTo>
                  <a:lnTo>
                    <a:pt x="3656001" y="143506"/>
                  </a:lnTo>
                  <a:lnTo>
                    <a:pt x="3643377" y="97515"/>
                  </a:lnTo>
                  <a:lnTo>
                    <a:pt x="3634038" y="48894"/>
                  </a:lnTo>
                  <a:lnTo>
                    <a:pt x="3623316" y="1622"/>
                  </a:lnTo>
                  <a:lnTo>
                    <a:pt x="3573221" y="995"/>
                  </a:lnTo>
                  <a:lnTo>
                    <a:pt x="3422372" y="0"/>
                  </a:lnTo>
                  <a:close/>
                </a:path>
              </a:pathLst>
            </a:custGeom>
            <a:solidFill>
              <a:srgbClr val="C5C5C5"/>
            </a:solidFill>
          </p:spPr>
          <p:txBody>
            <a:bodyPr wrap="square" lIns="0" tIns="0" rIns="0" bIns="0" rtlCol="0"/>
            <a:lstStyle/>
            <a:p>
              <a:endParaRPr lang="fr-FR" noProof="0" dirty="0"/>
            </a:p>
          </p:txBody>
        </p:sp>
        <p:sp>
          <p:nvSpPr>
            <p:cNvPr id="8511" name="object 8511"/>
            <p:cNvSpPr/>
            <p:nvPr/>
          </p:nvSpPr>
          <p:spPr>
            <a:xfrm>
              <a:off x="2681033" y="3243617"/>
              <a:ext cx="628015" cy="2076450"/>
            </a:xfrm>
            <a:custGeom>
              <a:avLst/>
              <a:gdLst/>
              <a:ahLst/>
              <a:cxnLst/>
              <a:rect l="l" t="t" r="r" b="b"/>
              <a:pathLst>
                <a:path w="628014" h="2076450">
                  <a:moveTo>
                    <a:pt x="410730" y="3378"/>
                  </a:moveTo>
                  <a:lnTo>
                    <a:pt x="375158" y="0"/>
                  </a:lnTo>
                  <a:lnTo>
                    <a:pt x="346506" y="9664"/>
                  </a:lnTo>
                  <a:lnTo>
                    <a:pt x="328345" y="28752"/>
                  </a:lnTo>
                  <a:lnTo>
                    <a:pt x="324256" y="53670"/>
                  </a:lnTo>
                  <a:lnTo>
                    <a:pt x="355942" y="49199"/>
                  </a:lnTo>
                  <a:lnTo>
                    <a:pt x="382270" y="40805"/>
                  </a:lnTo>
                  <a:lnTo>
                    <a:pt x="401205" y="26263"/>
                  </a:lnTo>
                  <a:lnTo>
                    <a:pt x="410730" y="3378"/>
                  </a:lnTo>
                  <a:close/>
                </a:path>
                <a:path w="628014" h="2076450">
                  <a:moveTo>
                    <a:pt x="513295" y="1920709"/>
                  </a:moveTo>
                  <a:lnTo>
                    <a:pt x="468744" y="1916391"/>
                  </a:lnTo>
                  <a:lnTo>
                    <a:pt x="420789" y="1913356"/>
                  </a:lnTo>
                  <a:lnTo>
                    <a:pt x="370471" y="1911502"/>
                  </a:lnTo>
                  <a:lnTo>
                    <a:pt x="318795" y="1910715"/>
                  </a:lnTo>
                  <a:lnTo>
                    <a:pt x="266776" y="1910905"/>
                  </a:lnTo>
                  <a:lnTo>
                    <a:pt x="215442" y="1911972"/>
                  </a:lnTo>
                  <a:lnTo>
                    <a:pt x="165811" y="1913788"/>
                  </a:lnTo>
                  <a:lnTo>
                    <a:pt x="118897" y="1916264"/>
                  </a:lnTo>
                  <a:lnTo>
                    <a:pt x="118897" y="1931060"/>
                  </a:lnTo>
                  <a:lnTo>
                    <a:pt x="159296" y="1935480"/>
                  </a:lnTo>
                  <a:lnTo>
                    <a:pt x="206756" y="1935327"/>
                  </a:lnTo>
                  <a:lnTo>
                    <a:pt x="312610" y="1929739"/>
                  </a:lnTo>
                  <a:lnTo>
                    <a:pt x="365899" y="1928495"/>
                  </a:lnTo>
                  <a:lnTo>
                    <a:pt x="416013" y="1931060"/>
                  </a:lnTo>
                  <a:lnTo>
                    <a:pt x="445465" y="1936305"/>
                  </a:lnTo>
                  <a:lnTo>
                    <a:pt x="474205" y="1941969"/>
                  </a:lnTo>
                  <a:lnTo>
                    <a:pt x="498157" y="1939594"/>
                  </a:lnTo>
                  <a:lnTo>
                    <a:pt x="513295" y="1920709"/>
                  </a:lnTo>
                  <a:close/>
                </a:path>
                <a:path w="628014" h="2076450">
                  <a:moveTo>
                    <a:pt x="627964" y="2058771"/>
                  </a:moveTo>
                  <a:lnTo>
                    <a:pt x="580986" y="2039518"/>
                  </a:lnTo>
                  <a:lnTo>
                    <a:pt x="532371" y="2032876"/>
                  </a:lnTo>
                  <a:lnTo>
                    <a:pt x="481431" y="2027821"/>
                  </a:lnTo>
                  <a:lnTo>
                    <a:pt x="428523" y="2024151"/>
                  </a:lnTo>
                  <a:lnTo>
                    <a:pt x="374027" y="2021687"/>
                  </a:lnTo>
                  <a:lnTo>
                    <a:pt x="318338" y="2020201"/>
                  </a:lnTo>
                  <a:lnTo>
                    <a:pt x="261797" y="2019541"/>
                  </a:lnTo>
                  <a:lnTo>
                    <a:pt x="204800" y="2019477"/>
                  </a:lnTo>
                  <a:lnTo>
                    <a:pt x="147713" y="2019820"/>
                  </a:lnTo>
                  <a:lnTo>
                    <a:pt x="106832" y="2018944"/>
                  </a:lnTo>
                  <a:lnTo>
                    <a:pt x="65659" y="2019452"/>
                  </a:lnTo>
                  <a:lnTo>
                    <a:pt x="28587" y="2026069"/>
                  </a:lnTo>
                  <a:lnTo>
                    <a:pt x="0" y="2043493"/>
                  </a:lnTo>
                  <a:lnTo>
                    <a:pt x="49961" y="2043633"/>
                  </a:lnTo>
                  <a:lnTo>
                    <a:pt x="101320" y="2042731"/>
                  </a:lnTo>
                  <a:lnTo>
                    <a:pt x="260019" y="2037943"/>
                  </a:lnTo>
                  <a:lnTo>
                    <a:pt x="313182" y="2037054"/>
                  </a:lnTo>
                  <a:lnTo>
                    <a:pt x="365836" y="2037207"/>
                  </a:lnTo>
                  <a:lnTo>
                    <a:pt x="417601" y="2038845"/>
                  </a:lnTo>
                  <a:lnTo>
                    <a:pt x="468083" y="2042375"/>
                  </a:lnTo>
                  <a:lnTo>
                    <a:pt x="516928" y="2048217"/>
                  </a:lnTo>
                  <a:lnTo>
                    <a:pt x="563727" y="2056803"/>
                  </a:lnTo>
                  <a:lnTo>
                    <a:pt x="567931" y="2068080"/>
                  </a:lnTo>
                  <a:lnTo>
                    <a:pt x="569950" y="2072817"/>
                  </a:lnTo>
                  <a:lnTo>
                    <a:pt x="580059" y="2076030"/>
                  </a:lnTo>
                  <a:lnTo>
                    <a:pt x="596303" y="2071014"/>
                  </a:lnTo>
                  <a:lnTo>
                    <a:pt x="615010" y="2065858"/>
                  </a:lnTo>
                  <a:lnTo>
                    <a:pt x="627964" y="2058771"/>
                  </a:lnTo>
                  <a:close/>
                </a:path>
              </a:pathLst>
            </a:custGeom>
            <a:solidFill>
              <a:srgbClr val="000000"/>
            </a:solidFill>
          </p:spPr>
          <p:txBody>
            <a:bodyPr wrap="square" lIns="0" tIns="0" rIns="0" bIns="0" rtlCol="0"/>
            <a:lstStyle/>
            <a:p>
              <a:endParaRPr lang="fr-FR" noProof="0" dirty="0"/>
            </a:p>
          </p:txBody>
        </p:sp>
        <p:pic>
          <p:nvPicPr>
            <p:cNvPr id="8512" name="object 8512"/>
            <p:cNvPicPr/>
            <p:nvPr/>
          </p:nvPicPr>
          <p:blipFill>
            <a:blip r:embed="rId58" cstate="print"/>
            <a:stretch>
              <a:fillRect/>
            </a:stretch>
          </p:blipFill>
          <p:spPr>
            <a:xfrm>
              <a:off x="2902496" y="3340273"/>
              <a:ext cx="148825" cy="185154"/>
            </a:xfrm>
            <a:prstGeom prst="rect">
              <a:avLst/>
            </a:prstGeom>
          </p:spPr>
        </p:pic>
        <p:sp>
          <p:nvSpPr>
            <p:cNvPr id="8513" name="object 8513"/>
            <p:cNvSpPr/>
            <p:nvPr/>
          </p:nvSpPr>
          <p:spPr>
            <a:xfrm>
              <a:off x="2675513" y="5349835"/>
              <a:ext cx="358775" cy="43815"/>
            </a:xfrm>
            <a:custGeom>
              <a:avLst/>
              <a:gdLst/>
              <a:ahLst/>
              <a:cxnLst/>
              <a:rect l="l" t="t" r="r" b="b"/>
              <a:pathLst>
                <a:path w="358775" h="43814">
                  <a:moveTo>
                    <a:pt x="153017" y="0"/>
                  </a:moveTo>
                  <a:lnTo>
                    <a:pt x="99749" y="357"/>
                  </a:lnTo>
                  <a:lnTo>
                    <a:pt x="0" y="2367"/>
                  </a:lnTo>
                  <a:lnTo>
                    <a:pt x="0" y="15679"/>
                  </a:lnTo>
                  <a:lnTo>
                    <a:pt x="38678" y="22902"/>
                  </a:lnTo>
                  <a:lnTo>
                    <a:pt x="85692" y="23838"/>
                  </a:lnTo>
                  <a:lnTo>
                    <a:pt x="189602" y="19370"/>
                  </a:lnTo>
                  <a:lnTo>
                    <a:pt x="238936" y="20228"/>
                  </a:lnTo>
                  <a:lnTo>
                    <a:pt x="281479" y="27322"/>
                  </a:lnTo>
                  <a:lnTo>
                    <a:pt x="313452" y="43782"/>
                  </a:lnTo>
                  <a:lnTo>
                    <a:pt x="327601" y="40731"/>
                  </a:lnTo>
                  <a:lnTo>
                    <a:pt x="341434" y="37126"/>
                  </a:lnTo>
                  <a:lnTo>
                    <a:pt x="352566" y="31302"/>
                  </a:lnTo>
                  <a:lnTo>
                    <a:pt x="358608" y="21595"/>
                  </a:lnTo>
                  <a:lnTo>
                    <a:pt x="310912" y="11138"/>
                  </a:lnTo>
                  <a:lnTo>
                    <a:pt x="259888" y="4588"/>
                  </a:lnTo>
                  <a:lnTo>
                    <a:pt x="206826" y="1142"/>
                  </a:lnTo>
                  <a:lnTo>
                    <a:pt x="153017" y="0"/>
                  </a:lnTo>
                  <a:close/>
                </a:path>
              </a:pathLst>
            </a:custGeom>
            <a:solidFill>
              <a:srgbClr val="000000"/>
            </a:solidFill>
          </p:spPr>
          <p:txBody>
            <a:bodyPr wrap="square" lIns="0" tIns="0" rIns="0" bIns="0" rtlCol="0"/>
            <a:lstStyle/>
            <a:p>
              <a:endParaRPr lang="fr-FR" noProof="0" dirty="0"/>
            </a:p>
          </p:txBody>
        </p:sp>
        <p:sp>
          <p:nvSpPr>
            <p:cNvPr id="8514" name="object 8514"/>
            <p:cNvSpPr/>
            <p:nvPr/>
          </p:nvSpPr>
          <p:spPr>
            <a:xfrm>
              <a:off x="2908020" y="6807896"/>
              <a:ext cx="110489" cy="50165"/>
            </a:xfrm>
            <a:custGeom>
              <a:avLst/>
              <a:gdLst/>
              <a:ahLst/>
              <a:cxnLst/>
              <a:rect l="l" t="t" r="r" b="b"/>
              <a:pathLst>
                <a:path w="110489" h="50165">
                  <a:moveTo>
                    <a:pt x="0" y="0"/>
                  </a:moveTo>
                  <a:lnTo>
                    <a:pt x="11109" y="50103"/>
                  </a:lnTo>
                  <a:lnTo>
                    <a:pt x="110453" y="50103"/>
                  </a:lnTo>
                  <a:lnTo>
                    <a:pt x="84347" y="38919"/>
                  </a:lnTo>
                  <a:lnTo>
                    <a:pt x="41796" y="19766"/>
                  </a:lnTo>
                  <a:lnTo>
                    <a:pt x="0" y="0"/>
                  </a:lnTo>
                  <a:close/>
                </a:path>
              </a:pathLst>
            </a:custGeom>
            <a:solidFill>
              <a:srgbClr val="C5C5C5"/>
            </a:solidFill>
          </p:spPr>
          <p:txBody>
            <a:bodyPr wrap="square" lIns="0" tIns="0" rIns="0" bIns="0" rtlCol="0"/>
            <a:lstStyle/>
            <a:p>
              <a:endParaRPr lang="fr-FR" noProof="0" dirty="0"/>
            </a:p>
          </p:txBody>
        </p:sp>
        <p:sp>
          <p:nvSpPr>
            <p:cNvPr id="8515" name="object 8515"/>
            <p:cNvSpPr/>
            <p:nvPr/>
          </p:nvSpPr>
          <p:spPr>
            <a:xfrm>
              <a:off x="2475662" y="3625850"/>
              <a:ext cx="535305" cy="1957070"/>
            </a:xfrm>
            <a:custGeom>
              <a:avLst/>
              <a:gdLst/>
              <a:ahLst/>
              <a:cxnLst/>
              <a:rect l="l" t="t" r="r" b="b"/>
              <a:pathLst>
                <a:path w="535305" h="1957070">
                  <a:moveTo>
                    <a:pt x="455650" y="1955660"/>
                  </a:moveTo>
                  <a:lnTo>
                    <a:pt x="415912" y="1946859"/>
                  </a:lnTo>
                  <a:lnTo>
                    <a:pt x="326821" y="1925967"/>
                  </a:lnTo>
                  <a:lnTo>
                    <a:pt x="278917" y="1915363"/>
                  </a:lnTo>
                  <a:lnTo>
                    <a:pt x="229704" y="1905660"/>
                  </a:lnTo>
                  <a:lnTo>
                    <a:pt x="179908" y="1897583"/>
                  </a:lnTo>
                  <a:lnTo>
                    <a:pt x="130238" y="1891868"/>
                  </a:lnTo>
                  <a:lnTo>
                    <a:pt x="81394" y="1889290"/>
                  </a:lnTo>
                  <a:lnTo>
                    <a:pt x="34112" y="1890560"/>
                  </a:lnTo>
                  <a:lnTo>
                    <a:pt x="28067" y="1889518"/>
                  </a:lnTo>
                  <a:lnTo>
                    <a:pt x="16433" y="1888896"/>
                  </a:lnTo>
                  <a:lnTo>
                    <a:pt x="5092" y="1892427"/>
                  </a:lnTo>
                  <a:lnTo>
                    <a:pt x="0" y="1903869"/>
                  </a:lnTo>
                  <a:lnTo>
                    <a:pt x="26530" y="1910041"/>
                  </a:lnTo>
                  <a:lnTo>
                    <a:pt x="54622" y="1912188"/>
                  </a:lnTo>
                  <a:lnTo>
                    <a:pt x="113372" y="1912747"/>
                  </a:lnTo>
                  <a:lnTo>
                    <a:pt x="166128" y="1917992"/>
                  </a:lnTo>
                  <a:lnTo>
                    <a:pt x="217703" y="1926297"/>
                  </a:lnTo>
                  <a:lnTo>
                    <a:pt x="317055" y="1945449"/>
                  </a:lnTo>
                  <a:lnTo>
                    <a:pt x="364705" y="1952980"/>
                  </a:lnTo>
                  <a:lnTo>
                    <a:pt x="410921" y="1956930"/>
                  </a:lnTo>
                  <a:lnTo>
                    <a:pt x="455650" y="1955660"/>
                  </a:lnTo>
                  <a:close/>
                </a:path>
                <a:path w="535305" h="1957070">
                  <a:moveTo>
                    <a:pt x="534911" y="0"/>
                  </a:moveTo>
                  <a:lnTo>
                    <a:pt x="476224" y="5956"/>
                  </a:lnTo>
                  <a:lnTo>
                    <a:pt x="416712" y="5549"/>
                  </a:lnTo>
                  <a:lnTo>
                    <a:pt x="360934" y="4572"/>
                  </a:lnTo>
                  <a:lnTo>
                    <a:pt x="313461" y="8877"/>
                  </a:lnTo>
                  <a:lnTo>
                    <a:pt x="342252" y="27889"/>
                  </a:lnTo>
                  <a:lnTo>
                    <a:pt x="384111" y="41021"/>
                  </a:lnTo>
                  <a:lnTo>
                    <a:pt x="431660" y="46520"/>
                  </a:lnTo>
                  <a:lnTo>
                    <a:pt x="477558" y="42659"/>
                  </a:lnTo>
                  <a:lnTo>
                    <a:pt x="514426" y="27724"/>
                  </a:lnTo>
                  <a:lnTo>
                    <a:pt x="534911" y="0"/>
                  </a:lnTo>
                  <a:close/>
                </a:path>
              </a:pathLst>
            </a:custGeom>
            <a:solidFill>
              <a:srgbClr val="000000"/>
            </a:solidFill>
          </p:spPr>
          <p:txBody>
            <a:bodyPr wrap="square" lIns="0" tIns="0" rIns="0" bIns="0" rtlCol="0"/>
            <a:lstStyle/>
            <a:p>
              <a:endParaRPr lang="fr-FR" noProof="0" dirty="0"/>
            </a:p>
          </p:txBody>
        </p:sp>
        <p:sp>
          <p:nvSpPr>
            <p:cNvPr id="8516" name="object 8516"/>
            <p:cNvSpPr/>
            <p:nvPr/>
          </p:nvSpPr>
          <p:spPr>
            <a:xfrm>
              <a:off x="2093597" y="2427090"/>
              <a:ext cx="746125" cy="431165"/>
            </a:xfrm>
            <a:custGeom>
              <a:avLst/>
              <a:gdLst/>
              <a:ahLst/>
              <a:cxnLst/>
              <a:rect l="l" t="t" r="r" b="b"/>
              <a:pathLst>
                <a:path w="746125" h="431164">
                  <a:moveTo>
                    <a:pt x="716987" y="0"/>
                  </a:moveTo>
                  <a:lnTo>
                    <a:pt x="669242" y="27132"/>
                  </a:lnTo>
                  <a:lnTo>
                    <a:pt x="628517" y="57319"/>
                  </a:lnTo>
                  <a:lnTo>
                    <a:pt x="589353" y="90291"/>
                  </a:lnTo>
                  <a:lnTo>
                    <a:pt x="551660" y="125309"/>
                  </a:lnTo>
                  <a:lnTo>
                    <a:pt x="515347" y="161631"/>
                  </a:lnTo>
                  <a:lnTo>
                    <a:pt x="480323" y="198519"/>
                  </a:lnTo>
                  <a:lnTo>
                    <a:pt x="382075" y="305168"/>
                  </a:lnTo>
                  <a:lnTo>
                    <a:pt x="373094" y="303883"/>
                  </a:lnTo>
                  <a:lnTo>
                    <a:pt x="366973" y="300509"/>
                  </a:lnTo>
                  <a:lnTo>
                    <a:pt x="362518" y="295767"/>
                  </a:lnTo>
                  <a:lnTo>
                    <a:pt x="358536" y="290377"/>
                  </a:lnTo>
                  <a:lnTo>
                    <a:pt x="387485" y="249277"/>
                  </a:lnTo>
                  <a:lnTo>
                    <a:pt x="421111" y="209081"/>
                  </a:lnTo>
                  <a:lnTo>
                    <a:pt x="458126" y="170199"/>
                  </a:lnTo>
                  <a:lnTo>
                    <a:pt x="497243" y="133043"/>
                  </a:lnTo>
                  <a:lnTo>
                    <a:pt x="537174" y="98024"/>
                  </a:lnTo>
                  <a:lnTo>
                    <a:pt x="576632" y="65552"/>
                  </a:lnTo>
                  <a:lnTo>
                    <a:pt x="622058" y="35181"/>
                  </a:lnTo>
                  <a:lnTo>
                    <a:pt x="639356" y="20125"/>
                  </a:lnTo>
                  <a:lnTo>
                    <a:pt x="643165" y="4810"/>
                  </a:lnTo>
                  <a:lnTo>
                    <a:pt x="592261" y="14915"/>
                  </a:lnTo>
                  <a:lnTo>
                    <a:pt x="549763" y="31741"/>
                  </a:lnTo>
                  <a:lnTo>
                    <a:pt x="512371" y="53869"/>
                  </a:lnTo>
                  <a:lnTo>
                    <a:pt x="476790" y="79878"/>
                  </a:lnTo>
                  <a:lnTo>
                    <a:pt x="439721" y="108348"/>
                  </a:lnTo>
                  <a:lnTo>
                    <a:pt x="404038" y="134737"/>
                  </a:lnTo>
                  <a:lnTo>
                    <a:pt x="369165" y="161645"/>
                  </a:lnTo>
                  <a:lnTo>
                    <a:pt x="337985" y="187443"/>
                  </a:lnTo>
                  <a:lnTo>
                    <a:pt x="302922" y="227481"/>
                  </a:lnTo>
                  <a:lnTo>
                    <a:pt x="292765" y="245733"/>
                  </a:lnTo>
                  <a:lnTo>
                    <a:pt x="278528" y="259288"/>
                  </a:lnTo>
                  <a:lnTo>
                    <a:pt x="255829" y="262175"/>
                  </a:lnTo>
                  <a:lnTo>
                    <a:pt x="275214" y="221063"/>
                  </a:lnTo>
                  <a:lnTo>
                    <a:pt x="302517" y="186454"/>
                  </a:lnTo>
                  <a:lnTo>
                    <a:pt x="335496" y="156543"/>
                  </a:lnTo>
                  <a:lnTo>
                    <a:pt x="371910" y="129527"/>
                  </a:lnTo>
                  <a:lnTo>
                    <a:pt x="409519" y="103601"/>
                  </a:lnTo>
                  <a:lnTo>
                    <a:pt x="446080" y="76961"/>
                  </a:lnTo>
                  <a:lnTo>
                    <a:pt x="479353" y="47803"/>
                  </a:lnTo>
                  <a:lnTo>
                    <a:pt x="439286" y="63685"/>
                  </a:lnTo>
                  <a:lnTo>
                    <a:pt x="395706" y="81970"/>
                  </a:lnTo>
                  <a:lnTo>
                    <a:pt x="353837" y="101661"/>
                  </a:lnTo>
                  <a:lnTo>
                    <a:pt x="318904" y="121758"/>
                  </a:lnTo>
                  <a:lnTo>
                    <a:pt x="304746" y="135101"/>
                  </a:lnTo>
                  <a:lnTo>
                    <a:pt x="290754" y="149812"/>
                  </a:lnTo>
                  <a:lnTo>
                    <a:pt x="275068" y="161195"/>
                  </a:lnTo>
                  <a:lnTo>
                    <a:pt x="255829" y="164554"/>
                  </a:lnTo>
                  <a:lnTo>
                    <a:pt x="228307" y="151551"/>
                  </a:lnTo>
                  <a:lnTo>
                    <a:pt x="213395" y="124359"/>
                  </a:lnTo>
                  <a:lnTo>
                    <a:pt x="194980" y="54537"/>
                  </a:lnTo>
                  <a:lnTo>
                    <a:pt x="178267" y="25472"/>
                  </a:lnTo>
                  <a:lnTo>
                    <a:pt x="147742" y="9346"/>
                  </a:lnTo>
                  <a:lnTo>
                    <a:pt x="144693" y="52692"/>
                  </a:lnTo>
                  <a:lnTo>
                    <a:pt x="142696" y="96891"/>
                  </a:lnTo>
                  <a:lnTo>
                    <a:pt x="139869" y="140384"/>
                  </a:lnTo>
                  <a:lnTo>
                    <a:pt x="134327" y="181613"/>
                  </a:lnTo>
                  <a:lnTo>
                    <a:pt x="124188" y="219019"/>
                  </a:lnTo>
                  <a:lnTo>
                    <a:pt x="82587" y="276130"/>
                  </a:lnTo>
                  <a:lnTo>
                    <a:pt x="47358" y="292719"/>
                  </a:lnTo>
                  <a:lnTo>
                    <a:pt x="0" y="299252"/>
                  </a:lnTo>
                  <a:lnTo>
                    <a:pt x="9823" y="324388"/>
                  </a:lnTo>
                  <a:lnTo>
                    <a:pt x="36226" y="368669"/>
                  </a:lnTo>
                  <a:lnTo>
                    <a:pt x="45036" y="393915"/>
                  </a:lnTo>
                  <a:lnTo>
                    <a:pt x="80365" y="402562"/>
                  </a:lnTo>
                  <a:lnTo>
                    <a:pt x="147654" y="422148"/>
                  </a:lnTo>
                  <a:lnTo>
                    <a:pt x="181970" y="430794"/>
                  </a:lnTo>
                  <a:lnTo>
                    <a:pt x="223932" y="409189"/>
                  </a:lnTo>
                  <a:lnTo>
                    <a:pt x="268341" y="389481"/>
                  </a:lnTo>
                  <a:lnTo>
                    <a:pt x="314606" y="371220"/>
                  </a:lnTo>
                  <a:lnTo>
                    <a:pt x="362136" y="353954"/>
                  </a:lnTo>
                  <a:lnTo>
                    <a:pt x="458629" y="320610"/>
                  </a:lnTo>
                  <a:lnTo>
                    <a:pt x="506410" y="303629"/>
                  </a:lnTo>
                  <a:lnTo>
                    <a:pt x="553093" y="285841"/>
                  </a:lnTo>
                  <a:lnTo>
                    <a:pt x="579129" y="243332"/>
                  </a:lnTo>
                  <a:lnTo>
                    <a:pt x="610448" y="205463"/>
                  </a:lnTo>
                  <a:lnTo>
                    <a:pt x="644182" y="169798"/>
                  </a:lnTo>
                  <a:lnTo>
                    <a:pt x="677467" y="133902"/>
                  </a:lnTo>
                  <a:lnTo>
                    <a:pt x="707436" y="95339"/>
                  </a:lnTo>
                  <a:lnTo>
                    <a:pt x="731225" y="51674"/>
                  </a:lnTo>
                  <a:lnTo>
                    <a:pt x="745968" y="471"/>
                  </a:lnTo>
                  <a:lnTo>
                    <a:pt x="736548" y="832"/>
                  </a:lnTo>
                  <a:lnTo>
                    <a:pt x="716987" y="0"/>
                  </a:lnTo>
                  <a:close/>
                </a:path>
              </a:pathLst>
            </a:custGeom>
            <a:solidFill>
              <a:srgbClr val="EABA8F"/>
            </a:solidFill>
          </p:spPr>
          <p:txBody>
            <a:bodyPr wrap="square" lIns="0" tIns="0" rIns="0" bIns="0" rtlCol="0"/>
            <a:lstStyle/>
            <a:p>
              <a:endParaRPr lang="fr-FR" noProof="0" dirty="0"/>
            </a:p>
          </p:txBody>
        </p:sp>
        <p:sp>
          <p:nvSpPr>
            <p:cNvPr id="8517" name="object 8517"/>
            <p:cNvSpPr/>
            <p:nvPr/>
          </p:nvSpPr>
          <p:spPr>
            <a:xfrm>
              <a:off x="2484559" y="5449681"/>
              <a:ext cx="612775" cy="60960"/>
            </a:xfrm>
            <a:custGeom>
              <a:avLst/>
              <a:gdLst/>
              <a:ahLst/>
              <a:cxnLst/>
              <a:rect l="l" t="t" r="r" b="b"/>
              <a:pathLst>
                <a:path w="612775" h="60960">
                  <a:moveTo>
                    <a:pt x="62247" y="0"/>
                  </a:moveTo>
                  <a:lnTo>
                    <a:pt x="7205" y="162"/>
                  </a:lnTo>
                  <a:lnTo>
                    <a:pt x="7205" y="6079"/>
                  </a:lnTo>
                  <a:lnTo>
                    <a:pt x="0" y="7558"/>
                  </a:lnTo>
                  <a:lnTo>
                    <a:pt x="1921" y="14953"/>
                  </a:lnTo>
                  <a:lnTo>
                    <a:pt x="48383" y="15968"/>
                  </a:lnTo>
                  <a:lnTo>
                    <a:pt x="96655" y="18144"/>
                  </a:lnTo>
                  <a:lnTo>
                    <a:pt x="146435" y="21286"/>
                  </a:lnTo>
                  <a:lnTo>
                    <a:pt x="197421" y="25197"/>
                  </a:lnTo>
                  <a:lnTo>
                    <a:pt x="249310" y="29684"/>
                  </a:lnTo>
                  <a:lnTo>
                    <a:pt x="407385" y="44645"/>
                  </a:lnTo>
                  <a:lnTo>
                    <a:pt x="511754" y="53917"/>
                  </a:lnTo>
                  <a:lnTo>
                    <a:pt x="562728" y="57757"/>
                  </a:lnTo>
                  <a:lnTo>
                    <a:pt x="612492" y="60806"/>
                  </a:lnTo>
                  <a:lnTo>
                    <a:pt x="566974" y="51477"/>
                  </a:lnTo>
                  <a:lnTo>
                    <a:pt x="520502" y="42755"/>
                  </a:lnTo>
                  <a:lnTo>
                    <a:pt x="473094" y="34690"/>
                  </a:lnTo>
                  <a:lnTo>
                    <a:pt x="424768" y="27334"/>
                  </a:lnTo>
                  <a:lnTo>
                    <a:pt x="375541" y="20738"/>
                  </a:lnTo>
                  <a:lnTo>
                    <a:pt x="325431" y="14953"/>
                  </a:lnTo>
                  <a:lnTo>
                    <a:pt x="274456" y="10031"/>
                  </a:lnTo>
                  <a:lnTo>
                    <a:pt x="222632" y="6024"/>
                  </a:lnTo>
                  <a:lnTo>
                    <a:pt x="169978" y="2982"/>
                  </a:lnTo>
                  <a:lnTo>
                    <a:pt x="116510" y="956"/>
                  </a:lnTo>
                  <a:lnTo>
                    <a:pt x="62247" y="0"/>
                  </a:lnTo>
                  <a:close/>
                </a:path>
              </a:pathLst>
            </a:custGeom>
            <a:solidFill>
              <a:srgbClr val="000000"/>
            </a:solidFill>
          </p:spPr>
          <p:txBody>
            <a:bodyPr wrap="square" lIns="0" tIns="0" rIns="0" bIns="0" rtlCol="0"/>
            <a:lstStyle/>
            <a:p>
              <a:endParaRPr lang="fr-FR" noProof="0" dirty="0"/>
            </a:p>
          </p:txBody>
        </p:sp>
        <p:sp>
          <p:nvSpPr>
            <p:cNvPr id="8518" name="object 8518"/>
            <p:cNvSpPr/>
            <p:nvPr/>
          </p:nvSpPr>
          <p:spPr>
            <a:xfrm>
              <a:off x="2447925" y="2955703"/>
              <a:ext cx="682625" cy="977900"/>
            </a:xfrm>
            <a:custGeom>
              <a:avLst/>
              <a:gdLst/>
              <a:ahLst/>
              <a:cxnLst/>
              <a:rect l="l" t="t" r="r" b="b"/>
              <a:pathLst>
                <a:path w="682625" h="977900">
                  <a:moveTo>
                    <a:pt x="517741" y="0"/>
                  </a:moveTo>
                  <a:lnTo>
                    <a:pt x="516513" y="51534"/>
                  </a:lnTo>
                  <a:lnTo>
                    <a:pt x="514721" y="102775"/>
                  </a:lnTo>
                  <a:lnTo>
                    <a:pt x="511740" y="153098"/>
                  </a:lnTo>
                  <a:lnTo>
                    <a:pt x="506950" y="201878"/>
                  </a:lnTo>
                  <a:lnTo>
                    <a:pt x="499727" y="248491"/>
                  </a:lnTo>
                  <a:lnTo>
                    <a:pt x="445020" y="249638"/>
                  </a:lnTo>
                  <a:lnTo>
                    <a:pt x="392389" y="253407"/>
                  </a:lnTo>
                  <a:lnTo>
                    <a:pt x="340450" y="260290"/>
                  </a:lnTo>
                  <a:lnTo>
                    <a:pt x="287819" y="270781"/>
                  </a:lnTo>
                  <a:lnTo>
                    <a:pt x="186289" y="298312"/>
                  </a:lnTo>
                  <a:lnTo>
                    <a:pt x="135954" y="311254"/>
                  </a:lnTo>
                  <a:lnTo>
                    <a:pt x="91383" y="325306"/>
                  </a:lnTo>
                  <a:lnTo>
                    <a:pt x="41464" y="374693"/>
                  </a:lnTo>
                  <a:lnTo>
                    <a:pt x="24294" y="422064"/>
                  </a:lnTo>
                  <a:lnTo>
                    <a:pt x="11493" y="469177"/>
                  </a:lnTo>
                  <a:lnTo>
                    <a:pt x="0" y="553994"/>
                  </a:lnTo>
                  <a:lnTo>
                    <a:pt x="4608" y="603563"/>
                  </a:lnTo>
                  <a:lnTo>
                    <a:pt x="16863" y="650400"/>
                  </a:lnTo>
                  <a:lnTo>
                    <a:pt x="35593" y="694679"/>
                  </a:lnTo>
                  <a:lnTo>
                    <a:pt x="59627" y="736575"/>
                  </a:lnTo>
                  <a:lnTo>
                    <a:pt x="87795" y="776263"/>
                  </a:lnTo>
                  <a:lnTo>
                    <a:pt x="118925" y="813917"/>
                  </a:lnTo>
                  <a:lnTo>
                    <a:pt x="151847" y="849712"/>
                  </a:lnTo>
                  <a:lnTo>
                    <a:pt x="185389" y="883822"/>
                  </a:lnTo>
                  <a:lnTo>
                    <a:pt x="218380" y="916423"/>
                  </a:lnTo>
                  <a:lnTo>
                    <a:pt x="249650" y="947688"/>
                  </a:lnTo>
                  <a:lnTo>
                    <a:pt x="278028" y="977792"/>
                  </a:lnTo>
                  <a:lnTo>
                    <a:pt x="309077" y="965589"/>
                  </a:lnTo>
                  <a:lnTo>
                    <a:pt x="329159" y="944512"/>
                  </a:lnTo>
                  <a:lnTo>
                    <a:pt x="342171" y="917888"/>
                  </a:lnTo>
                  <a:lnTo>
                    <a:pt x="351075" y="891782"/>
                  </a:lnTo>
                  <a:lnTo>
                    <a:pt x="300149" y="891782"/>
                  </a:lnTo>
                  <a:lnTo>
                    <a:pt x="263196" y="883277"/>
                  </a:lnTo>
                  <a:lnTo>
                    <a:pt x="236422" y="865084"/>
                  </a:lnTo>
                  <a:lnTo>
                    <a:pt x="215098" y="838755"/>
                  </a:lnTo>
                  <a:lnTo>
                    <a:pt x="273272" y="837131"/>
                  </a:lnTo>
                  <a:lnTo>
                    <a:pt x="329531" y="830333"/>
                  </a:lnTo>
                  <a:lnTo>
                    <a:pt x="383379" y="818723"/>
                  </a:lnTo>
                  <a:lnTo>
                    <a:pt x="434323" y="802665"/>
                  </a:lnTo>
                  <a:lnTo>
                    <a:pt x="481867" y="782523"/>
                  </a:lnTo>
                  <a:lnTo>
                    <a:pt x="525517" y="758661"/>
                  </a:lnTo>
                  <a:lnTo>
                    <a:pt x="564779" y="731443"/>
                  </a:lnTo>
                  <a:lnTo>
                    <a:pt x="581607" y="716655"/>
                  </a:lnTo>
                  <a:lnTo>
                    <a:pt x="459404" y="716655"/>
                  </a:lnTo>
                  <a:lnTo>
                    <a:pt x="411852" y="711157"/>
                  </a:lnTo>
                  <a:lnTo>
                    <a:pt x="369997" y="698034"/>
                  </a:lnTo>
                  <a:lnTo>
                    <a:pt x="341199" y="679011"/>
                  </a:lnTo>
                  <a:lnTo>
                    <a:pt x="388671" y="674712"/>
                  </a:lnTo>
                  <a:lnTo>
                    <a:pt x="517619" y="674712"/>
                  </a:lnTo>
                  <a:lnTo>
                    <a:pt x="562657" y="670136"/>
                  </a:lnTo>
                  <a:lnTo>
                    <a:pt x="626616" y="670136"/>
                  </a:lnTo>
                  <a:lnTo>
                    <a:pt x="628159" y="668389"/>
                  </a:lnTo>
                  <a:lnTo>
                    <a:pt x="651288" y="633282"/>
                  </a:lnTo>
                  <a:lnTo>
                    <a:pt x="668050" y="596272"/>
                  </a:lnTo>
                  <a:lnTo>
                    <a:pt x="674868" y="569723"/>
                  </a:lnTo>
                  <a:lnTo>
                    <a:pt x="489744" y="569723"/>
                  </a:lnTo>
                  <a:lnTo>
                    <a:pt x="454570" y="562063"/>
                  </a:lnTo>
                  <a:lnTo>
                    <a:pt x="473891" y="544671"/>
                  </a:lnTo>
                  <a:lnTo>
                    <a:pt x="499246" y="532382"/>
                  </a:lnTo>
                  <a:lnTo>
                    <a:pt x="526583" y="522016"/>
                  </a:lnTo>
                  <a:lnTo>
                    <a:pt x="551849" y="510392"/>
                  </a:lnTo>
                  <a:lnTo>
                    <a:pt x="553230" y="471569"/>
                  </a:lnTo>
                  <a:lnTo>
                    <a:pt x="553315" y="469177"/>
                  </a:lnTo>
                  <a:lnTo>
                    <a:pt x="553365" y="467769"/>
                  </a:lnTo>
                  <a:lnTo>
                    <a:pt x="542001" y="435204"/>
                  </a:lnTo>
                  <a:lnTo>
                    <a:pt x="534343" y="424810"/>
                  </a:lnTo>
                  <a:lnTo>
                    <a:pt x="267632" y="424810"/>
                  </a:lnTo>
                  <a:lnTo>
                    <a:pt x="238396" y="421448"/>
                  </a:lnTo>
                  <a:lnTo>
                    <a:pt x="246657" y="390698"/>
                  </a:lnTo>
                  <a:lnTo>
                    <a:pt x="281061" y="373648"/>
                  </a:lnTo>
                  <a:lnTo>
                    <a:pt x="657257" y="373497"/>
                  </a:lnTo>
                  <a:lnTo>
                    <a:pt x="647618" y="347594"/>
                  </a:lnTo>
                  <a:lnTo>
                    <a:pt x="646810" y="341576"/>
                  </a:lnTo>
                  <a:lnTo>
                    <a:pt x="557373" y="341576"/>
                  </a:lnTo>
                  <a:lnTo>
                    <a:pt x="561460" y="316662"/>
                  </a:lnTo>
                  <a:lnTo>
                    <a:pt x="579621" y="297572"/>
                  </a:lnTo>
                  <a:lnTo>
                    <a:pt x="608275" y="287912"/>
                  </a:lnTo>
                  <a:lnTo>
                    <a:pt x="654174" y="287912"/>
                  </a:lnTo>
                  <a:lnTo>
                    <a:pt x="661272" y="272896"/>
                  </a:lnTo>
                  <a:lnTo>
                    <a:pt x="665460" y="257365"/>
                  </a:lnTo>
                  <a:lnTo>
                    <a:pt x="665836" y="210197"/>
                  </a:lnTo>
                  <a:lnTo>
                    <a:pt x="654851" y="167273"/>
                  </a:lnTo>
                  <a:lnTo>
                    <a:pt x="635026" y="128126"/>
                  </a:lnTo>
                  <a:lnTo>
                    <a:pt x="608881" y="92291"/>
                  </a:lnTo>
                  <a:lnTo>
                    <a:pt x="578938" y="59302"/>
                  </a:lnTo>
                  <a:lnTo>
                    <a:pt x="547718" y="28693"/>
                  </a:lnTo>
                  <a:lnTo>
                    <a:pt x="517741" y="0"/>
                  </a:lnTo>
                  <a:close/>
                </a:path>
                <a:path w="682625" h="977900">
                  <a:moveTo>
                    <a:pt x="352008" y="889045"/>
                  </a:moveTo>
                  <a:lnTo>
                    <a:pt x="300149" y="891782"/>
                  </a:lnTo>
                  <a:lnTo>
                    <a:pt x="351075" y="891782"/>
                  </a:lnTo>
                  <a:lnTo>
                    <a:pt x="352008" y="889045"/>
                  </a:lnTo>
                  <a:close/>
                </a:path>
                <a:path w="682625" h="977900">
                  <a:moveTo>
                    <a:pt x="626616" y="670136"/>
                  </a:moveTo>
                  <a:lnTo>
                    <a:pt x="562657" y="670136"/>
                  </a:lnTo>
                  <a:lnTo>
                    <a:pt x="542166" y="697870"/>
                  </a:lnTo>
                  <a:lnTo>
                    <a:pt x="505296" y="712801"/>
                  </a:lnTo>
                  <a:lnTo>
                    <a:pt x="459404" y="716655"/>
                  </a:lnTo>
                  <a:lnTo>
                    <a:pt x="581607" y="716655"/>
                  </a:lnTo>
                  <a:lnTo>
                    <a:pt x="599158" y="701231"/>
                  </a:lnTo>
                  <a:lnTo>
                    <a:pt x="626616" y="670136"/>
                  </a:lnTo>
                  <a:close/>
                </a:path>
                <a:path w="682625" h="977900">
                  <a:moveTo>
                    <a:pt x="517619" y="674712"/>
                  </a:moveTo>
                  <a:lnTo>
                    <a:pt x="388671" y="674712"/>
                  </a:lnTo>
                  <a:lnTo>
                    <a:pt x="444452" y="675683"/>
                  </a:lnTo>
                  <a:lnTo>
                    <a:pt x="503971" y="676099"/>
                  </a:lnTo>
                  <a:lnTo>
                    <a:pt x="517619" y="674712"/>
                  </a:lnTo>
                  <a:close/>
                </a:path>
                <a:path w="682625" h="977900">
                  <a:moveTo>
                    <a:pt x="661856" y="384569"/>
                  </a:moveTo>
                  <a:lnTo>
                    <a:pt x="499727" y="384569"/>
                  </a:lnTo>
                  <a:lnTo>
                    <a:pt x="539274" y="406529"/>
                  </a:lnTo>
                  <a:lnTo>
                    <a:pt x="574913" y="436621"/>
                  </a:lnTo>
                  <a:lnTo>
                    <a:pt x="598873" y="471569"/>
                  </a:lnTo>
                  <a:lnTo>
                    <a:pt x="603383" y="508098"/>
                  </a:lnTo>
                  <a:lnTo>
                    <a:pt x="580672" y="542933"/>
                  </a:lnTo>
                  <a:lnTo>
                    <a:pt x="558739" y="556128"/>
                  </a:lnTo>
                  <a:lnTo>
                    <a:pt x="526448" y="566401"/>
                  </a:lnTo>
                  <a:lnTo>
                    <a:pt x="489744" y="569723"/>
                  </a:lnTo>
                  <a:lnTo>
                    <a:pt x="674868" y="569723"/>
                  </a:lnTo>
                  <a:lnTo>
                    <a:pt x="677950" y="557724"/>
                  </a:lnTo>
                  <a:lnTo>
                    <a:pt x="681058" y="526558"/>
                  </a:lnTo>
                  <a:lnTo>
                    <a:pt x="682094" y="494023"/>
                  </a:lnTo>
                  <a:lnTo>
                    <a:pt x="681058" y="461489"/>
                  </a:lnTo>
                  <a:lnTo>
                    <a:pt x="677950" y="430323"/>
                  </a:lnTo>
                  <a:lnTo>
                    <a:pt x="670121" y="403881"/>
                  </a:lnTo>
                  <a:lnTo>
                    <a:pt x="661856" y="384569"/>
                  </a:lnTo>
                  <a:close/>
                </a:path>
                <a:path w="682625" h="977900">
                  <a:moveTo>
                    <a:pt x="657257" y="373497"/>
                  </a:moveTo>
                  <a:lnTo>
                    <a:pt x="319833" y="373497"/>
                  </a:lnTo>
                  <a:lnTo>
                    <a:pt x="341199" y="393444"/>
                  </a:lnTo>
                  <a:lnTo>
                    <a:pt x="324123" y="409273"/>
                  </a:lnTo>
                  <a:lnTo>
                    <a:pt x="297904" y="420240"/>
                  </a:lnTo>
                  <a:lnTo>
                    <a:pt x="267632" y="424810"/>
                  </a:lnTo>
                  <a:lnTo>
                    <a:pt x="534343" y="424810"/>
                  </a:lnTo>
                  <a:lnTo>
                    <a:pt x="522530" y="408777"/>
                  </a:lnTo>
                  <a:lnTo>
                    <a:pt x="499727" y="384569"/>
                  </a:lnTo>
                  <a:lnTo>
                    <a:pt x="661856" y="384569"/>
                  </a:lnTo>
                  <a:lnTo>
                    <a:pt x="658194" y="376015"/>
                  </a:lnTo>
                  <a:lnTo>
                    <a:pt x="657314" y="373648"/>
                  </a:lnTo>
                  <a:lnTo>
                    <a:pt x="657257" y="373497"/>
                  </a:lnTo>
                  <a:close/>
                </a:path>
                <a:path w="682625" h="977900">
                  <a:moveTo>
                    <a:pt x="654174" y="287912"/>
                  </a:moveTo>
                  <a:lnTo>
                    <a:pt x="608275" y="287912"/>
                  </a:lnTo>
                  <a:lnTo>
                    <a:pt x="643843" y="291286"/>
                  </a:lnTo>
                  <a:lnTo>
                    <a:pt x="634318" y="314175"/>
                  </a:lnTo>
                  <a:lnTo>
                    <a:pt x="615380" y="328708"/>
                  </a:lnTo>
                  <a:lnTo>
                    <a:pt x="589056" y="337102"/>
                  </a:lnTo>
                  <a:lnTo>
                    <a:pt x="557373" y="341576"/>
                  </a:lnTo>
                  <a:lnTo>
                    <a:pt x="646810" y="341576"/>
                  </a:lnTo>
                  <a:lnTo>
                    <a:pt x="643843" y="319488"/>
                  </a:lnTo>
                  <a:lnTo>
                    <a:pt x="646950" y="303957"/>
                  </a:lnTo>
                  <a:lnTo>
                    <a:pt x="654174" y="287912"/>
                  </a:lnTo>
                  <a:close/>
                </a:path>
              </a:pathLst>
            </a:custGeom>
            <a:solidFill>
              <a:srgbClr val="EABA8F"/>
            </a:solidFill>
          </p:spPr>
          <p:txBody>
            <a:bodyPr wrap="square" lIns="0" tIns="0" rIns="0" bIns="0" rtlCol="0"/>
            <a:lstStyle/>
            <a:p>
              <a:endParaRPr lang="fr-FR" noProof="0" dirty="0"/>
            </a:p>
          </p:txBody>
        </p:sp>
        <p:sp>
          <p:nvSpPr>
            <p:cNvPr id="8519" name="object 8519"/>
            <p:cNvSpPr/>
            <p:nvPr/>
          </p:nvSpPr>
          <p:spPr>
            <a:xfrm>
              <a:off x="2686322" y="3329201"/>
              <a:ext cx="102870" cy="51435"/>
            </a:xfrm>
            <a:custGeom>
              <a:avLst/>
              <a:gdLst/>
              <a:ahLst/>
              <a:cxnLst/>
              <a:rect l="l" t="t" r="r" b="b"/>
              <a:pathLst>
                <a:path w="102869" h="51435">
                  <a:moveTo>
                    <a:pt x="81436" y="0"/>
                  </a:moveTo>
                  <a:lnTo>
                    <a:pt x="42664" y="150"/>
                  </a:lnTo>
                  <a:lnTo>
                    <a:pt x="8260" y="17200"/>
                  </a:lnTo>
                  <a:lnTo>
                    <a:pt x="0" y="47951"/>
                  </a:lnTo>
                  <a:lnTo>
                    <a:pt x="29236" y="51312"/>
                  </a:lnTo>
                  <a:lnTo>
                    <a:pt x="59507" y="46743"/>
                  </a:lnTo>
                  <a:lnTo>
                    <a:pt x="85726" y="35776"/>
                  </a:lnTo>
                  <a:lnTo>
                    <a:pt x="102802" y="19946"/>
                  </a:lnTo>
                  <a:lnTo>
                    <a:pt x="81436" y="0"/>
                  </a:lnTo>
                  <a:close/>
                </a:path>
              </a:pathLst>
            </a:custGeom>
            <a:solidFill>
              <a:srgbClr val="000000"/>
            </a:solidFill>
          </p:spPr>
          <p:txBody>
            <a:bodyPr wrap="square" lIns="0" tIns="0" rIns="0" bIns="0" rtlCol="0"/>
            <a:lstStyle/>
            <a:p>
              <a:endParaRPr lang="fr-FR" noProof="0" dirty="0"/>
            </a:p>
          </p:txBody>
        </p:sp>
        <p:sp>
          <p:nvSpPr>
            <p:cNvPr id="8520" name="object 8520"/>
            <p:cNvSpPr/>
            <p:nvPr/>
          </p:nvSpPr>
          <p:spPr>
            <a:xfrm>
              <a:off x="1598126" y="4551765"/>
              <a:ext cx="1146175" cy="958850"/>
            </a:xfrm>
            <a:custGeom>
              <a:avLst/>
              <a:gdLst/>
              <a:ahLst/>
              <a:cxnLst/>
              <a:rect l="l" t="t" r="r" b="b"/>
              <a:pathLst>
                <a:path w="1146175" h="958850">
                  <a:moveTo>
                    <a:pt x="553117" y="0"/>
                  </a:moveTo>
                  <a:lnTo>
                    <a:pt x="526714" y="43794"/>
                  </a:lnTo>
                  <a:lnTo>
                    <a:pt x="498311" y="85947"/>
                  </a:lnTo>
                  <a:lnTo>
                    <a:pt x="468103" y="126622"/>
                  </a:lnTo>
                  <a:lnTo>
                    <a:pt x="436286" y="165981"/>
                  </a:lnTo>
                  <a:lnTo>
                    <a:pt x="403054" y="204187"/>
                  </a:lnTo>
                  <a:lnTo>
                    <a:pt x="368582" y="241423"/>
                  </a:lnTo>
                  <a:lnTo>
                    <a:pt x="333128" y="277787"/>
                  </a:lnTo>
                  <a:lnTo>
                    <a:pt x="296824" y="313507"/>
                  </a:lnTo>
                  <a:lnTo>
                    <a:pt x="259888" y="348724"/>
                  </a:lnTo>
                  <a:lnTo>
                    <a:pt x="109712" y="487808"/>
                  </a:lnTo>
                  <a:lnTo>
                    <a:pt x="72538" y="522946"/>
                  </a:lnTo>
                  <a:lnTo>
                    <a:pt x="35902" y="558556"/>
                  </a:lnTo>
                  <a:lnTo>
                    <a:pt x="0" y="594800"/>
                  </a:lnTo>
                  <a:lnTo>
                    <a:pt x="224760" y="707619"/>
                  </a:lnTo>
                  <a:lnTo>
                    <a:pt x="268730" y="730622"/>
                  </a:lnTo>
                  <a:lnTo>
                    <a:pt x="311879" y="754145"/>
                  </a:lnTo>
                  <a:lnTo>
                    <a:pt x="353997" y="778348"/>
                  </a:lnTo>
                  <a:lnTo>
                    <a:pt x="394872" y="803392"/>
                  </a:lnTo>
                  <a:lnTo>
                    <a:pt x="434294" y="829437"/>
                  </a:lnTo>
                  <a:lnTo>
                    <a:pt x="472051" y="856643"/>
                  </a:lnTo>
                  <a:lnTo>
                    <a:pt x="504928" y="884873"/>
                  </a:lnTo>
                  <a:lnTo>
                    <a:pt x="536456" y="914900"/>
                  </a:lnTo>
                  <a:lnTo>
                    <a:pt x="571367" y="941318"/>
                  </a:lnTo>
                  <a:lnTo>
                    <a:pt x="614390" y="958721"/>
                  </a:lnTo>
                  <a:lnTo>
                    <a:pt x="665056" y="918228"/>
                  </a:lnTo>
                  <a:lnTo>
                    <a:pt x="702478" y="874747"/>
                  </a:lnTo>
                  <a:lnTo>
                    <a:pt x="633812" y="874747"/>
                  </a:lnTo>
                  <a:lnTo>
                    <a:pt x="614390" y="869955"/>
                  </a:lnTo>
                  <a:lnTo>
                    <a:pt x="627422" y="848716"/>
                  </a:lnTo>
                  <a:lnTo>
                    <a:pt x="657850" y="842037"/>
                  </a:lnTo>
                  <a:lnTo>
                    <a:pt x="718933" y="842037"/>
                  </a:lnTo>
                  <a:lnTo>
                    <a:pt x="735087" y="841852"/>
                  </a:lnTo>
                  <a:lnTo>
                    <a:pt x="753469" y="819457"/>
                  </a:lnTo>
                  <a:lnTo>
                    <a:pt x="772689" y="798030"/>
                  </a:lnTo>
                  <a:lnTo>
                    <a:pt x="791549" y="776323"/>
                  </a:lnTo>
                  <a:lnTo>
                    <a:pt x="802805" y="761205"/>
                  </a:lnTo>
                  <a:lnTo>
                    <a:pt x="746123" y="761205"/>
                  </a:lnTo>
                  <a:lnTo>
                    <a:pt x="729683" y="757522"/>
                  </a:lnTo>
                  <a:lnTo>
                    <a:pt x="733907" y="736977"/>
                  </a:lnTo>
                  <a:lnTo>
                    <a:pt x="759404" y="725167"/>
                  </a:lnTo>
                  <a:lnTo>
                    <a:pt x="797038" y="720290"/>
                  </a:lnTo>
                  <a:lnTo>
                    <a:pt x="837924" y="720290"/>
                  </a:lnTo>
                  <a:lnTo>
                    <a:pt x="858387" y="699467"/>
                  </a:lnTo>
                  <a:lnTo>
                    <a:pt x="880879" y="679497"/>
                  </a:lnTo>
                  <a:lnTo>
                    <a:pt x="902965" y="658968"/>
                  </a:lnTo>
                  <a:lnTo>
                    <a:pt x="909787" y="651007"/>
                  </a:lnTo>
                  <a:lnTo>
                    <a:pt x="558521" y="651007"/>
                  </a:lnTo>
                  <a:lnTo>
                    <a:pt x="520831" y="640537"/>
                  </a:lnTo>
                  <a:lnTo>
                    <a:pt x="485334" y="622719"/>
                  </a:lnTo>
                  <a:lnTo>
                    <a:pt x="416182" y="580009"/>
                  </a:lnTo>
                  <a:lnTo>
                    <a:pt x="378999" y="560870"/>
                  </a:lnTo>
                  <a:lnTo>
                    <a:pt x="341647" y="542282"/>
                  </a:lnTo>
                  <a:lnTo>
                    <a:pt x="305984" y="522584"/>
                  </a:lnTo>
                  <a:lnTo>
                    <a:pt x="273868" y="500117"/>
                  </a:lnTo>
                  <a:lnTo>
                    <a:pt x="272042" y="492722"/>
                  </a:lnTo>
                  <a:lnTo>
                    <a:pt x="279272" y="492722"/>
                  </a:lnTo>
                  <a:lnTo>
                    <a:pt x="279272" y="486805"/>
                  </a:lnTo>
                  <a:lnTo>
                    <a:pt x="282875" y="485326"/>
                  </a:lnTo>
                  <a:lnTo>
                    <a:pt x="284677" y="482368"/>
                  </a:lnTo>
                  <a:lnTo>
                    <a:pt x="455964" y="482368"/>
                  </a:lnTo>
                  <a:lnTo>
                    <a:pt x="451409" y="479490"/>
                  </a:lnTo>
                  <a:lnTo>
                    <a:pt x="407418" y="450811"/>
                  </a:lnTo>
                  <a:lnTo>
                    <a:pt x="363940" y="421705"/>
                  </a:lnTo>
                  <a:lnTo>
                    <a:pt x="363940" y="414309"/>
                  </a:lnTo>
                  <a:lnTo>
                    <a:pt x="369345" y="412830"/>
                  </a:lnTo>
                  <a:lnTo>
                    <a:pt x="369345" y="406913"/>
                  </a:lnTo>
                  <a:lnTo>
                    <a:pt x="378352" y="402476"/>
                  </a:lnTo>
                  <a:lnTo>
                    <a:pt x="536095" y="402476"/>
                  </a:lnTo>
                  <a:lnTo>
                    <a:pt x="501941" y="381975"/>
                  </a:lnTo>
                  <a:lnTo>
                    <a:pt x="455885" y="354954"/>
                  </a:lnTo>
                  <a:lnTo>
                    <a:pt x="410778" y="326982"/>
                  </a:lnTo>
                  <a:lnTo>
                    <a:pt x="408977" y="322643"/>
                  </a:lnTo>
                  <a:lnTo>
                    <a:pt x="410778" y="319685"/>
                  </a:lnTo>
                  <a:lnTo>
                    <a:pt x="416182" y="318107"/>
                  </a:lnTo>
                  <a:lnTo>
                    <a:pt x="657873" y="318107"/>
                  </a:lnTo>
                  <a:lnTo>
                    <a:pt x="648308" y="312114"/>
                  </a:lnTo>
                  <a:lnTo>
                    <a:pt x="624070" y="297819"/>
                  </a:lnTo>
                  <a:lnTo>
                    <a:pt x="600841" y="282969"/>
                  </a:lnTo>
                  <a:lnTo>
                    <a:pt x="580138" y="266437"/>
                  </a:lnTo>
                  <a:lnTo>
                    <a:pt x="576198" y="261168"/>
                  </a:lnTo>
                  <a:lnTo>
                    <a:pt x="578337" y="257562"/>
                  </a:lnTo>
                  <a:lnTo>
                    <a:pt x="583178" y="253957"/>
                  </a:lnTo>
                  <a:lnTo>
                    <a:pt x="587344" y="248688"/>
                  </a:lnTo>
                  <a:lnTo>
                    <a:pt x="750444" y="248688"/>
                  </a:lnTo>
                  <a:lnTo>
                    <a:pt x="690729" y="208118"/>
                  </a:lnTo>
                  <a:lnTo>
                    <a:pt x="647803" y="176079"/>
                  </a:lnTo>
                  <a:lnTo>
                    <a:pt x="608986" y="140614"/>
                  </a:lnTo>
                  <a:lnTo>
                    <a:pt x="614390" y="136275"/>
                  </a:lnTo>
                  <a:lnTo>
                    <a:pt x="625619" y="136275"/>
                  </a:lnTo>
                  <a:lnTo>
                    <a:pt x="627000" y="131739"/>
                  </a:lnTo>
                  <a:lnTo>
                    <a:pt x="774972" y="131739"/>
                  </a:lnTo>
                  <a:lnTo>
                    <a:pt x="772887" y="130354"/>
                  </a:lnTo>
                  <a:lnTo>
                    <a:pt x="730259" y="103203"/>
                  </a:lnTo>
                  <a:lnTo>
                    <a:pt x="686906" y="76643"/>
                  </a:lnTo>
                  <a:lnTo>
                    <a:pt x="642890" y="50622"/>
                  </a:lnTo>
                  <a:lnTo>
                    <a:pt x="598273" y="25091"/>
                  </a:lnTo>
                  <a:lnTo>
                    <a:pt x="553117" y="0"/>
                  </a:lnTo>
                  <a:close/>
                </a:path>
                <a:path w="1146175" h="958850">
                  <a:moveTo>
                    <a:pt x="680762" y="869334"/>
                  </a:moveTo>
                  <a:lnTo>
                    <a:pt x="656274" y="872736"/>
                  </a:lnTo>
                  <a:lnTo>
                    <a:pt x="633812" y="874747"/>
                  </a:lnTo>
                  <a:lnTo>
                    <a:pt x="702478" y="874747"/>
                  </a:lnTo>
                  <a:lnTo>
                    <a:pt x="706264" y="869955"/>
                  </a:lnTo>
                  <a:lnTo>
                    <a:pt x="680762" y="869334"/>
                  </a:lnTo>
                  <a:close/>
                </a:path>
                <a:path w="1146175" h="958850">
                  <a:moveTo>
                    <a:pt x="718933" y="842037"/>
                  </a:moveTo>
                  <a:lnTo>
                    <a:pt x="657850" y="842037"/>
                  </a:lnTo>
                  <a:lnTo>
                    <a:pt x="696722" y="842291"/>
                  </a:lnTo>
                  <a:lnTo>
                    <a:pt x="718933" y="842037"/>
                  </a:lnTo>
                  <a:close/>
                </a:path>
                <a:path w="1146175" h="958850">
                  <a:moveTo>
                    <a:pt x="784371" y="751909"/>
                  </a:moveTo>
                  <a:lnTo>
                    <a:pt x="746123" y="761205"/>
                  </a:lnTo>
                  <a:lnTo>
                    <a:pt x="802805" y="761205"/>
                  </a:lnTo>
                  <a:lnTo>
                    <a:pt x="808851" y="753085"/>
                  </a:lnTo>
                  <a:lnTo>
                    <a:pt x="784371" y="751909"/>
                  </a:lnTo>
                  <a:close/>
                </a:path>
                <a:path w="1146175" h="958850">
                  <a:moveTo>
                    <a:pt x="837924" y="720290"/>
                  </a:moveTo>
                  <a:lnTo>
                    <a:pt x="797038" y="720290"/>
                  </a:lnTo>
                  <a:lnTo>
                    <a:pt x="837674" y="720545"/>
                  </a:lnTo>
                  <a:lnTo>
                    <a:pt x="837924" y="720290"/>
                  </a:lnTo>
                  <a:close/>
                </a:path>
                <a:path w="1146175" h="958850">
                  <a:moveTo>
                    <a:pt x="455964" y="482368"/>
                  </a:moveTo>
                  <a:lnTo>
                    <a:pt x="290081" y="482368"/>
                  </a:lnTo>
                  <a:lnTo>
                    <a:pt x="323464" y="503168"/>
                  </a:lnTo>
                  <a:lnTo>
                    <a:pt x="358536" y="523416"/>
                  </a:lnTo>
                  <a:lnTo>
                    <a:pt x="394959" y="543112"/>
                  </a:lnTo>
                  <a:lnTo>
                    <a:pt x="432396" y="562260"/>
                  </a:lnTo>
                  <a:lnTo>
                    <a:pt x="470099" y="578414"/>
                  </a:lnTo>
                  <a:lnTo>
                    <a:pt x="508303" y="596094"/>
                  </a:lnTo>
                  <a:lnTo>
                    <a:pt x="540084" y="619044"/>
                  </a:lnTo>
                  <a:lnTo>
                    <a:pt x="558521" y="651007"/>
                  </a:lnTo>
                  <a:lnTo>
                    <a:pt x="909787" y="651007"/>
                  </a:lnTo>
                  <a:lnTo>
                    <a:pt x="921511" y="637325"/>
                  </a:lnTo>
                  <a:lnTo>
                    <a:pt x="882200" y="637325"/>
                  </a:lnTo>
                  <a:lnTo>
                    <a:pt x="864467" y="635383"/>
                  </a:lnTo>
                  <a:lnTo>
                    <a:pt x="854007" y="627341"/>
                  </a:lnTo>
                  <a:lnTo>
                    <a:pt x="867991" y="610816"/>
                  </a:lnTo>
                  <a:lnTo>
                    <a:pt x="892558" y="604969"/>
                  </a:lnTo>
                  <a:lnTo>
                    <a:pt x="955689" y="604969"/>
                  </a:lnTo>
                  <a:lnTo>
                    <a:pt x="959574" y="602196"/>
                  </a:lnTo>
                  <a:lnTo>
                    <a:pt x="626887" y="602196"/>
                  </a:lnTo>
                  <a:lnTo>
                    <a:pt x="609883" y="592951"/>
                  </a:lnTo>
                  <a:lnTo>
                    <a:pt x="596928" y="577606"/>
                  </a:lnTo>
                  <a:lnTo>
                    <a:pt x="587344" y="562260"/>
                  </a:lnTo>
                  <a:lnTo>
                    <a:pt x="541285" y="535283"/>
                  </a:lnTo>
                  <a:lnTo>
                    <a:pt x="496002" y="507670"/>
                  </a:lnTo>
                  <a:lnTo>
                    <a:pt x="455964" y="482368"/>
                  </a:lnTo>
                  <a:close/>
                </a:path>
                <a:path w="1146175" h="958850">
                  <a:moveTo>
                    <a:pt x="922462" y="636215"/>
                  </a:moveTo>
                  <a:lnTo>
                    <a:pt x="902950" y="636493"/>
                  </a:lnTo>
                  <a:lnTo>
                    <a:pt x="882200" y="637325"/>
                  </a:lnTo>
                  <a:lnTo>
                    <a:pt x="921511" y="637325"/>
                  </a:lnTo>
                  <a:lnTo>
                    <a:pt x="922462" y="636215"/>
                  </a:lnTo>
                  <a:close/>
                </a:path>
                <a:path w="1146175" h="958850">
                  <a:moveTo>
                    <a:pt x="955689" y="604969"/>
                  </a:moveTo>
                  <a:lnTo>
                    <a:pt x="892558" y="604969"/>
                  </a:lnTo>
                  <a:lnTo>
                    <a:pt x="922169" y="605501"/>
                  </a:lnTo>
                  <a:lnTo>
                    <a:pt x="951285" y="608112"/>
                  </a:lnTo>
                  <a:lnTo>
                    <a:pt x="955689" y="604969"/>
                  </a:lnTo>
                  <a:close/>
                </a:path>
                <a:path w="1146175" h="958850">
                  <a:moveTo>
                    <a:pt x="536095" y="402476"/>
                  </a:moveTo>
                  <a:lnTo>
                    <a:pt x="383756" y="402476"/>
                  </a:lnTo>
                  <a:lnTo>
                    <a:pt x="392764" y="406913"/>
                  </a:lnTo>
                  <a:lnTo>
                    <a:pt x="424546" y="430429"/>
                  </a:lnTo>
                  <a:lnTo>
                    <a:pt x="457853" y="454077"/>
                  </a:lnTo>
                  <a:lnTo>
                    <a:pt x="492849" y="477445"/>
                  </a:lnTo>
                  <a:lnTo>
                    <a:pt x="529698" y="500117"/>
                  </a:lnTo>
                  <a:lnTo>
                    <a:pt x="566012" y="521013"/>
                  </a:lnTo>
                  <a:lnTo>
                    <a:pt x="601437" y="542282"/>
                  </a:lnTo>
                  <a:lnTo>
                    <a:pt x="602776" y="543112"/>
                  </a:lnTo>
                  <a:lnTo>
                    <a:pt x="632570" y="568358"/>
                  </a:lnTo>
                  <a:lnTo>
                    <a:pt x="648618" y="599238"/>
                  </a:lnTo>
                  <a:lnTo>
                    <a:pt x="626887" y="602196"/>
                  </a:lnTo>
                  <a:lnTo>
                    <a:pt x="959574" y="602196"/>
                  </a:lnTo>
                  <a:lnTo>
                    <a:pt x="977902" y="589115"/>
                  </a:lnTo>
                  <a:lnTo>
                    <a:pt x="1000972" y="571134"/>
                  </a:lnTo>
                  <a:lnTo>
                    <a:pt x="729683" y="571134"/>
                  </a:lnTo>
                  <a:lnTo>
                    <a:pt x="707576" y="558556"/>
                  </a:lnTo>
                  <a:lnTo>
                    <a:pt x="692078" y="541912"/>
                  </a:lnTo>
                  <a:lnTo>
                    <a:pt x="679837" y="523783"/>
                  </a:lnTo>
                  <a:lnTo>
                    <a:pt x="666632" y="506034"/>
                  </a:lnTo>
                  <a:lnTo>
                    <a:pt x="631293" y="470074"/>
                  </a:lnTo>
                  <a:lnTo>
                    <a:pt x="591097" y="438261"/>
                  </a:lnTo>
                  <a:lnTo>
                    <a:pt x="547496" y="409319"/>
                  </a:lnTo>
                  <a:lnTo>
                    <a:pt x="536095" y="402476"/>
                  </a:lnTo>
                  <a:close/>
                </a:path>
                <a:path w="1146175" h="958850">
                  <a:moveTo>
                    <a:pt x="657873" y="318107"/>
                  </a:moveTo>
                  <a:lnTo>
                    <a:pt x="416182" y="318107"/>
                  </a:lnTo>
                  <a:lnTo>
                    <a:pt x="456910" y="329383"/>
                  </a:lnTo>
                  <a:lnTo>
                    <a:pt x="502942" y="349623"/>
                  </a:lnTo>
                  <a:lnTo>
                    <a:pt x="550874" y="376195"/>
                  </a:lnTo>
                  <a:lnTo>
                    <a:pt x="597302" y="406466"/>
                  </a:lnTo>
                  <a:lnTo>
                    <a:pt x="638824" y="437804"/>
                  </a:lnTo>
                  <a:lnTo>
                    <a:pt x="672036" y="467577"/>
                  </a:lnTo>
                  <a:lnTo>
                    <a:pt x="717748" y="517130"/>
                  </a:lnTo>
                  <a:lnTo>
                    <a:pt x="731569" y="544545"/>
                  </a:lnTo>
                  <a:lnTo>
                    <a:pt x="729683" y="571134"/>
                  </a:lnTo>
                  <a:lnTo>
                    <a:pt x="1000972" y="571134"/>
                  </a:lnTo>
                  <a:lnTo>
                    <a:pt x="1003347" y="569283"/>
                  </a:lnTo>
                  <a:lnTo>
                    <a:pt x="1027081" y="547784"/>
                  </a:lnTo>
                  <a:lnTo>
                    <a:pt x="1041109" y="532111"/>
                  </a:lnTo>
                  <a:lnTo>
                    <a:pt x="964560" y="532111"/>
                  </a:lnTo>
                  <a:lnTo>
                    <a:pt x="946005" y="519349"/>
                  </a:lnTo>
                  <a:lnTo>
                    <a:pt x="966800" y="496928"/>
                  </a:lnTo>
                  <a:lnTo>
                    <a:pt x="1004308" y="487545"/>
                  </a:lnTo>
                  <a:lnTo>
                    <a:pt x="1090667" y="487545"/>
                  </a:lnTo>
                  <a:lnTo>
                    <a:pt x="1095987" y="484286"/>
                  </a:lnTo>
                  <a:lnTo>
                    <a:pt x="1112335" y="471090"/>
                  </a:lnTo>
                  <a:lnTo>
                    <a:pt x="1128323" y="457616"/>
                  </a:lnTo>
                  <a:lnTo>
                    <a:pt x="1145842" y="445390"/>
                  </a:lnTo>
                  <a:lnTo>
                    <a:pt x="1113831" y="409571"/>
                  </a:lnTo>
                  <a:lnTo>
                    <a:pt x="1084290" y="378810"/>
                  </a:lnTo>
                  <a:lnTo>
                    <a:pt x="769339" y="378810"/>
                  </a:lnTo>
                  <a:lnTo>
                    <a:pt x="739179" y="377376"/>
                  </a:lnTo>
                  <a:lnTo>
                    <a:pt x="714599" y="364012"/>
                  </a:lnTo>
                  <a:lnTo>
                    <a:pt x="693063" y="345089"/>
                  </a:lnTo>
                  <a:lnTo>
                    <a:pt x="672036" y="326982"/>
                  </a:lnTo>
                  <a:lnTo>
                    <a:pt x="657873" y="318107"/>
                  </a:lnTo>
                  <a:close/>
                </a:path>
                <a:path w="1146175" h="958850">
                  <a:moveTo>
                    <a:pt x="1019872" y="519349"/>
                  </a:moveTo>
                  <a:lnTo>
                    <a:pt x="990527" y="527119"/>
                  </a:lnTo>
                  <a:lnTo>
                    <a:pt x="964560" y="532111"/>
                  </a:lnTo>
                  <a:lnTo>
                    <a:pt x="1041109" y="532111"/>
                  </a:lnTo>
                  <a:lnTo>
                    <a:pt x="1048563" y="523783"/>
                  </a:lnTo>
                  <a:lnTo>
                    <a:pt x="1019872" y="519349"/>
                  </a:lnTo>
                  <a:close/>
                </a:path>
                <a:path w="1146175" h="958850">
                  <a:moveTo>
                    <a:pt x="1090667" y="487545"/>
                  </a:moveTo>
                  <a:lnTo>
                    <a:pt x="1004308" y="487545"/>
                  </a:lnTo>
                  <a:lnTo>
                    <a:pt x="1045509" y="488146"/>
                  </a:lnTo>
                  <a:lnTo>
                    <a:pt x="1077387" y="495680"/>
                  </a:lnTo>
                  <a:lnTo>
                    <a:pt x="1090667" y="487545"/>
                  </a:lnTo>
                  <a:close/>
                </a:path>
                <a:path w="1146175" h="958850">
                  <a:moveTo>
                    <a:pt x="750444" y="248688"/>
                  </a:moveTo>
                  <a:lnTo>
                    <a:pt x="587344" y="248688"/>
                  </a:lnTo>
                  <a:lnTo>
                    <a:pt x="638334" y="276457"/>
                  </a:lnTo>
                  <a:lnTo>
                    <a:pt x="687124" y="305925"/>
                  </a:lnTo>
                  <a:lnTo>
                    <a:pt x="731522" y="339304"/>
                  </a:lnTo>
                  <a:lnTo>
                    <a:pt x="769339" y="378810"/>
                  </a:lnTo>
                  <a:lnTo>
                    <a:pt x="1084290" y="378810"/>
                  </a:lnTo>
                  <a:lnTo>
                    <a:pt x="1081072" y="375459"/>
                  </a:lnTo>
                  <a:lnTo>
                    <a:pt x="894119" y="375459"/>
                  </a:lnTo>
                  <a:lnTo>
                    <a:pt x="879467" y="366423"/>
                  </a:lnTo>
                  <a:lnTo>
                    <a:pt x="867878" y="352117"/>
                  </a:lnTo>
                  <a:lnTo>
                    <a:pt x="859531" y="337395"/>
                  </a:lnTo>
                  <a:lnTo>
                    <a:pt x="822166" y="301372"/>
                  </a:lnTo>
                  <a:lnTo>
                    <a:pt x="780110" y="268997"/>
                  </a:lnTo>
                  <a:lnTo>
                    <a:pt x="750444" y="248688"/>
                  </a:lnTo>
                  <a:close/>
                </a:path>
                <a:path w="1146175" h="958850">
                  <a:moveTo>
                    <a:pt x="774972" y="131739"/>
                  </a:moveTo>
                  <a:lnTo>
                    <a:pt x="627000" y="131739"/>
                  </a:lnTo>
                  <a:lnTo>
                    <a:pt x="662432" y="157637"/>
                  </a:lnTo>
                  <a:lnTo>
                    <a:pt x="702383" y="184424"/>
                  </a:lnTo>
                  <a:lnTo>
                    <a:pt x="744616" y="212290"/>
                  </a:lnTo>
                  <a:lnTo>
                    <a:pt x="786891" y="241423"/>
                  </a:lnTo>
                  <a:lnTo>
                    <a:pt x="826970" y="272009"/>
                  </a:lnTo>
                  <a:lnTo>
                    <a:pt x="862616" y="304238"/>
                  </a:lnTo>
                  <a:lnTo>
                    <a:pt x="891590" y="338297"/>
                  </a:lnTo>
                  <a:lnTo>
                    <a:pt x="911653" y="374373"/>
                  </a:lnTo>
                  <a:lnTo>
                    <a:pt x="894119" y="375459"/>
                  </a:lnTo>
                  <a:lnTo>
                    <a:pt x="1081072" y="375459"/>
                  </a:lnTo>
                  <a:lnTo>
                    <a:pt x="1045857" y="341162"/>
                  </a:lnTo>
                  <a:lnTo>
                    <a:pt x="1010016" y="308471"/>
                  </a:lnTo>
                  <a:lnTo>
                    <a:pt x="973021" y="276723"/>
                  </a:lnTo>
                  <a:lnTo>
                    <a:pt x="934934" y="245866"/>
                  </a:lnTo>
                  <a:lnTo>
                    <a:pt x="895815" y="215852"/>
                  </a:lnTo>
                  <a:lnTo>
                    <a:pt x="855727" y="186628"/>
                  </a:lnTo>
                  <a:lnTo>
                    <a:pt x="814731" y="158146"/>
                  </a:lnTo>
                  <a:lnTo>
                    <a:pt x="774972" y="131739"/>
                  </a:lnTo>
                  <a:close/>
                </a:path>
                <a:path w="1146175" h="958850">
                  <a:moveTo>
                    <a:pt x="625619" y="136275"/>
                  </a:moveTo>
                  <a:lnTo>
                    <a:pt x="614390" y="136275"/>
                  </a:lnTo>
                  <a:lnTo>
                    <a:pt x="625199" y="137656"/>
                  </a:lnTo>
                  <a:lnTo>
                    <a:pt x="625619" y="136275"/>
                  </a:lnTo>
                  <a:close/>
                </a:path>
              </a:pathLst>
            </a:custGeom>
            <a:solidFill>
              <a:srgbClr val="FDFDFD"/>
            </a:solidFill>
          </p:spPr>
          <p:txBody>
            <a:bodyPr wrap="square" lIns="0" tIns="0" rIns="0" bIns="0" rtlCol="0"/>
            <a:lstStyle/>
            <a:p>
              <a:endParaRPr lang="fr-FR" noProof="0" dirty="0"/>
            </a:p>
          </p:txBody>
        </p:sp>
        <p:sp>
          <p:nvSpPr>
            <p:cNvPr id="8521" name="object 8521"/>
            <p:cNvSpPr/>
            <p:nvPr/>
          </p:nvSpPr>
          <p:spPr>
            <a:xfrm>
              <a:off x="2560220" y="6522358"/>
              <a:ext cx="297815" cy="106680"/>
            </a:xfrm>
            <a:custGeom>
              <a:avLst/>
              <a:gdLst/>
              <a:ahLst/>
              <a:cxnLst/>
              <a:rect l="l" t="t" r="r" b="b"/>
              <a:pathLst>
                <a:path w="297814" h="106679">
                  <a:moveTo>
                    <a:pt x="47663" y="0"/>
                  </a:moveTo>
                  <a:lnTo>
                    <a:pt x="0" y="20"/>
                  </a:lnTo>
                  <a:lnTo>
                    <a:pt x="7160" y="23458"/>
                  </a:lnTo>
                  <a:lnTo>
                    <a:pt x="6845" y="49950"/>
                  </a:lnTo>
                  <a:lnTo>
                    <a:pt x="0" y="102099"/>
                  </a:lnTo>
                  <a:lnTo>
                    <a:pt x="59526" y="100712"/>
                  </a:lnTo>
                  <a:lnTo>
                    <a:pt x="116463" y="98771"/>
                  </a:lnTo>
                  <a:lnTo>
                    <a:pt x="171013" y="99603"/>
                  </a:lnTo>
                  <a:lnTo>
                    <a:pt x="223379" y="106536"/>
                  </a:lnTo>
                  <a:lnTo>
                    <a:pt x="240039" y="82682"/>
                  </a:lnTo>
                  <a:lnTo>
                    <a:pt x="259018" y="61043"/>
                  </a:lnTo>
                  <a:lnTo>
                    <a:pt x="278673" y="39959"/>
                  </a:lnTo>
                  <a:lnTo>
                    <a:pt x="297359" y="17769"/>
                  </a:lnTo>
                  <a:lnTo>
                    <a:pt x="247393" y="19639"/>
                  </a:lnTo>
                  <a:lnTo>
                    <a:pt x="196994" y="16455"/>
                  </a:lnTo>
                  <a:lnTo>
                    <a:pt x="146608" y="10559"/>
                  </a:lnTo>
                  <a:lnTo>
                    <a:pt x="96682" y="4293"/>
                  </a:lnTo>
                  <a:lnTo>
                    <a:pt x="47663" y="0"/>
                  </a:lnTo>
                  <a:close/>
                </a:path>
              </a:pathLst>
            </a:custGeom>
            <a:solidFill>
              <a:srgbClr val="8566AA"/>
            </a:solidFill>
          </p:spPr>
          <p:txBody>
            <a:bodyPr wrap="square" lIns="0" tIns="0" rIns="0" bIns="0" rtlCol="0"/>
            <a:lstStyle/>
            <a:p>
              <a:endParaRPr lang="fr-FR" noProof="0" dirty="0"/>
            </a:p>
          </p:txBody>
        </p:sp>
        <p:sp>
          <p:nvSpPr>
            <p:cNvPr id="8522" name="object 8522"/>
            <p:cNvSpPr/>
            <p:nvPr/>
          </p:nvSpPr>
          <p:spPr>
            <a:xfrm>
              <a:off x="2207112" y="4683505"/>
              <a:ext cx="302895" cy="243840"/>
            </a:xfrm>
            <a:custGeom>
              <a:avLst/>
              <a:gdLst/>
              <a:ahLst/>
              <a:cxnLst/>
              <a:rect l="l" t="t" r="r" b="b"/>
              <a:pathLst>
                <a:path w="302894" h="243839">
                  <a:moveTo>
                    <a:pt x="18014" y="0"/>
                  </a:moveTo>
                  <a:lnTo>
                    <a:pt x="16213" y="5916"/>
                  </a:lnTo>
                  <a:lnTo>
                    <a:pt x="5404" y="4535"/>
                  </a:lnTo>
                  <a:lnTo>
                    <a:pt x="0" y="8874"/>
                  </a:lnTo>
                  <a:lnTo>
                    <a:pt x="38816" y="44339"/>
                  </a:lnTo>
                  <a:lnTo>
                    <a:pt x="81743" y="76379"/>
                  </a:lnTo>
                  <a:lnTo>
                    <a:pt x="171124" y="137257"/>
                  </a:lnTo>
                  <a:lnTo>
                    <a:pt x="213179" y="169632"/>
                  </a:lnTo>
                  <a:lnTo>
                    <a:pt x="250545" y="205655"/>
                  </a:lnTo>
                  <a:lnTo>
                    <a:pt x="258892" y="220377"/>
                  </a:lnTo>
                  <a:lnTo>
                    <a:pt x="270481" y="234683"/>
                  </a:lnTo>
                  <a:lnTo>
                    <a:pt x="285133" y="243719"/>
                  </a:lnTo>
                  <a:lnTo>
                    <a:pt x="302667" y="242633"/>
                  </a:lnTo>
                  <a:lnTo>
                    <a:pt x="282604" y="206557"/>
                  </a:lnTo>
                  <a:lnTo>
                    <a:pt x="253630" y="172498"/>
                  </a:lnTo>
                  <a:lnTo>
                    <a:pt x="217984" y="140270"/>
                  </a:lnTo>
                  <a:lnTo>
                    <a:pt x="177905" y="109683"/>
                  </a:lnTo>
                  <a:lnTo>
                    <a:pt x="135630" y="80551"/>
                  </a:lnTo>
                  <a:lnTo>
                    <a:pt x="53446" y="25897"/>
                  </a:lnTo>
                  <a:lnTo>
                    <a:pt x="18014" y="0"/>
                  </a:lnTo>
                  <a:close/>
                </a:path>
              </a:pathLst>
            </a:custGeom>
            <a:solidFill>
              <a:srgbClr val="000000"/>
            </a:solidFill>
          </p:spPr>
          <p:txBody>
            <a:bodyPr wrap="square" lIns="0" tIns="0" rIns="0" bIns="0" rtlCol="0"/>
            <a:lstStyle/>
            <a:p>
              <a:endParaRPr lang="fr-FR" noProof="0" dirty="0"/>
            </a:p>
          </p:txBody>
        </p:sp>
        <p:sp>
          <p:nvSpPr>
            <p:cNvPr id="8523" name="object 8523"/>
            <p:cNvSpPr/>
            <p:nvPr/>
          </p:nvSpPr>
          <p:spPr>
            <a:xfrm>
              <a:off x="2107174" y="2754347"/>
              <a:ext cx="1013460" cy="951865"/>
            </a:xfrm>
            <a:custGeom>
              <a:avLst/>
              <a:gdLst/>
              <a:ahLst/>
              <a:cxnLst/>
              <a:rect l="l" t="t" r="r" b="b"/>
              <a:pathLst>
                <a:path w="1013460" h="951864">
                  <a:moveTo>
                    <a:pt x="658411" y="0"/>
                  </a:moveTo>
                  <a:lnTo>
                    <a:pt x="600974" y="3738"/>
                  </a:lnTo>
                  <a:lnTo>
                    <a:pt x="544605" y="11825"/>
                  </a:lnTo>
                  <a:lnTo>
                    <a:pt x="489847" y="23651"/>
                  </a:lnTo>
                  <a:lnTo>
                    <a:pt x="437243" y="38606"/>
                  </a:lnTo>
                  <a:lnTo>
                    <a:pt x="387335" y="56083"/>
                  </a:lnTo>
                  <a:lnTo>
                    <a:pt x="340664" y="75470"/>
                  </a:lnTo>
                  <a:lnTo>
                    <a:pt x="297775" y="96159"/>
                  </a:lnTo>
                  <a:lnTo>
                    <a:pt x="259209" y="117540"/>
                  </a:lnTo>
                  <a:lnTo>
                    <a:pt x="225508" y="139004"/>
                  </a:lnTo>
                  <a:lnTo>
                    <a:pt x="174155" y="195190"/>
                  </a:lnTo>
                  <a:lnTo>
                    <a:pt x="146828" y="230347"/>
                  </a:lnTo>
                  <a:lnTo>
                    <a:pt x="117219" y="266021"/>
                  </a:lnTo>
                  <a:lnTo>
                    <a:pt x="87315" y="302823"/>
                  </a:lnTo>
                  <a:lnTo>
                    <a:pt x="59100" y="341363"/>
                  </a:lnTo>
                  <a:lnTo>
                    <a:pt x="34558" y="382252"/>
                  </a:lnTo>
                  <a:lnTo>
                    <a:pt x="15675" y="426098"/>
                  </a:lnTo>
                  <a:lnTo>
                    <a:pt x="4436" y="473513"/>
                  </a:lnTo>
                  <a:lnTo>
                    <a:pt x="0" y="524435"/>
                  </a:lnTo>
                  <a:lnTo>
                    <a:pt x="483" y="574261"/>
                  </a:lnTo>
                  <a:lnTo>
                    <a:pt x="5734" y="622619"/>
                  </a:lnTo>
                  <a:lnTo>
                    <a:pt x="15597" y="669138"/>
                  </a:lnTo>
                  <a:lnTo>
                    <a:pt x="29920" y="713445"/>
                  </a:lnTo>
                  <a:lnTo>
                    <a:pt x="48549" y="755169"/>
                  </a:lnTo>
                  <a:lnTo>
                    <a:pt x="71330" y="793938"/>
                  </a:lnTo>
                  <a:lnTo>
                    <a:pt x="98110" y="829381"/>
                  </a:lnTo>
                  <a:lnTo>
                    <a:pt x="128734" y="861126"/>
                  </a:lnTo>
                  <a:lnTo>
                    <a:pt x="163050" y="888800"/>
                  </a:lnTo>
                  <a:lnTo>
                    <a:pt x="200903" y="912033"/>
                  </a:lnTo>
                  <a:lnTo>
                    <a:pt x="242140" y="930453"/>
                  </a:lnTo>
                  <a:lnTo>
                    <a:pt x="286607" y="943687"/>
                  </a:lnTo>
                  <a:lnTo>
                    <a:pt x="334150" y="951365"/>
                  </a:lnTo>
                  <a:lnTo>
                    <a:pt x="310250" y="911558"/>
                  </a:lnTo>
                  <a:lnTo>
                    <a:pt x="293516" y="865476"/>
                  </a:lnTo>
                  <a:lnTo>
                    <a:pt x="283503" y="815053"/>
                  </a:lnTo>
                  <a:lnTo>
                    <a:pt x="279766" y="762225"/>
                  </a:lnTo>
                  <a:lnTo>
                    <a:pt x="281861" y="708926"/>
                  </a:lnTo>
                  <a:lnTo>
                    <a:pt x="289344" y="657091"/>
                  </a:lnTo>
                  <a:lnTo>
                    <a:pt x="301770" y="608655"/>
                  </a:lnTo>
                  <a:lnTo>
                    <a:pt x="318695" y="565553"/>
                  </a:lnTo>
                  <a:lnTo>
                    <a:pt x="339674" y="529719"/>
                  </a:lnTo>
                  <a:lnTo>
                    <a:pt x="369657" y="502562"/>
                  </a:lnTo>
                  <a:lnTo>
                    <a:pt x="406958" y="487737"/>
                  </a:lnTo>
                  <a:lnTo>
                    <a:pt x="494599" y="468977"/>
                  </a:lnTo>
                  <a:lnTo>
                    <a:pt x="583951" y="440439"/>
                  </a:lnTo>
                  <a:lnTo>
                    <a:pt x="630789" y="427020"/>
                  </a:lnTo>
                  <a:lnTo>
                    <a:pt x="680188" y="416196"/>
                  </a:lnTo>
                  <a:lnTo>
                    <a:pt x="732991" y="409493"/>
                  </a:lnTo>
                  <a:lnTo>
                    <a:pt x="790037" y="408432"/>
                  </a:lnTo>
                  <a:lnTo>
                    <a:pt x="798268" y="357587"/>
                  </a:lnTo>
                  <a:lnTo>
                    <a:pt x="800961" y="301965"/>
                  </a:lnTo>
                  <a:lnTo>
                    <a:pt x="800065" y="244941"/>
                  </a:lnTo>
                  <a:lnTo>
                    <a:pt x="795297" y="140183"/>
                  </a:lnTo>
                  <a:lnTo>
                    <a:pt x="795321" y="99199"/>
                  </a:lnTo>
                  <a:lnTo>
                    <a:pt x="828727" y="104376"/>
                  </a:lnTo>
                  <a:lnTo>
                    <a:pt x="856841" y="120646"/>
                  </a:lnTo>
                  <a:lnTo>
                    <a:pt x="881216" y="142463"/>
                  </a:lnTo>
                  <a:lnTo>
                    <a:pt x="903408" y="164280"/>
                  </a:lnTo>
                  <a:lnTo>
                    <a:pt x="928302" y="187298"/>
                  </a:lnTo>
                  <a:lnTo>
                    <a:pt x="952137" y="210872"/>
                  </a:lnTo>
                  <a:lnTo>
                    <a:pt x="975928" y="233336"/>
                  </a:lnTo>
                  <a:lnTo>
                    <a:pt x="1000686" y="253026"/>
                  </a:lnTo>
                  <a:lnTo>
                    <a:pt x="1012116" y="211948"/>
                  </a:lnTo>
                  <a:lnTo>
                    <a:pt x="1012863" y="174503"/>
                  </a:lnTo>
                  <a:lnTo>
                    <a:pt x="1003951" y="140691"/>
                  </a:lnTo>
                  <a:lnTo>
                    <a:pt x="961259" y="83970"/>
                  </a:lnTo>
                  <a:lnTo>
                    <a:pt x="929529" y="61062"/>
                  </a:lnTo>
                  <a:lnTo>
                    <a:pt x="892245" y="41791"/>
                  </a:lnTo>
                  <a:lnTo>
                    <a:pt x="850432" y="26156"/>
                  </a:lnTo>
                  <a:lnTo>
                    <a:pt x="805116" y="14159"/>
                  </a:lnTo>
                  <a:lnTo>
                    <a:pt x="757324" y="5800"/>
                  </a:lnTo>
                  <a:lnTo>
                    <a:pt x="708080" y="1080"/>
                  </a:lnTo>
                  <a:lnTo>
                    <a:pt x="658411" y="0"/>
                  </a:lnTo>
                  <a:close/>
                </a:path>
              </a:pathLst>
            </a:custGeom>
            <a:solidFill>
              <a:srgbClr val="080909"/>
            </a:solidFill>
          </p:spPr>
          <p:txBody>
            <a:bodyPr wrap="square" lIns="0" tIns="0" rIns="0" bIns="0" rtlCol="0"/>
            <a:lstStyle/>
            <a:p>
              <a:endParaRPr lang="fr-FR" noProof="0" dirty="0"/>
            </a:p>
          </p:txBody>
        </p:sp>
        <p:pic>
          <p:nvPicPr>
            <p:cNvPr id="8524" name="object 8524"/>
            <p:cNvPicPr/>
            <p:nvPr/>
          </p:nvPicPr>
          <p:blipFill>
            <a:blip r:embed="rId59" cstate="print"/>
            <a:stretch>
              <a:fillRect/>
            </a:stretch>
          </p:blipFill>
          <p:spPr>
            <a:xfrm>
              <a:off x="2175084" y="4800453"/>
              <a:ext cx="192380" cy="130122"/>
            </a:xfrm>
            <a:prstGeom prst="rect">
              <a:avLst/>
            </a:prstGeom>
          </p:spPr>
        </p:pic>
        <p:sp>
          <p:nvSpPr>
            <p:cNvPr id="8525" name="object 8525"/>
            <p:cNvSpPr/>
            <p:nvPr/>
          </p:nvSpPr>
          <p:spPr>
            <a:xfrm>
              <a:off x="2007103" y="4869873"/>
              <a:ext cx="323215" cy="253365"/>
            </a:xfrm>
            <a:custGeom>
              <a:avLst/>
              <a:gdLst/>
              <a:ahLst/>
              <a:cxnLst/>
              <a:rect l="l" t="t" r="r" b="b"/>
              <a:pathLst>
                <a:path w="323214" h="253364">
                  <a:moveTo>
                    <a:pt x="7205" y="0"/>
                  </a:moveTo>
                  <a:lnTo>
                    <a:pt x="1801" y="1577"/>
                  </a:lnTo>
                  <a:lnTo>
                    <a:pt x="0" y="4535"/>
                  </a:lnTo>
                  <a:lnTo>
                    <a:pt x="1801" y="8874"/>
                  </a:lnTo>
                  <a:lnTo>
                    <a:pt x="46907" y="36846"/>
                  </a:lnTo>
                  <a:lnTo>
                    <a:pt x="92964" y="63867"/>
                  </a:lnTo>
                  <a:lnTo>
                    <a:pt x="138519" y="91211"/>
                  </a:lnTo>
                  <a:lnTo>
                    <a:pt x="182120" y="120153"/>
                  </a:lnTo>
                  <a:lnTo>
                    <a:pt x="222316" y="151967"/>
                  </a:lnTo>
                  <a:lnTo>
                    <a:pt x="257655" y="187926"/>
                  </a:lnTo>
                  <a:lnTo>
                    <a:pt x="283100" y="223804"/>
                  </a:lnTo>
                  <a:lnTo>
                    <a:pt x="298441" y="240359"/>
                  </a:lnTo>
                  <a:lnTo>
                    <a:pt x="320706" y="253026"/>
                  </a:lnTo>
                  <a:lnTo>
                    <a:pt x="322592" y="226437"/>
                  </a:lnTo>
                  <a:lnTo>
                    <a:pt x="308771" y="199022"/>
                  </a:lnTo>
                  <a:lnTo>
                    <a:pt x="263059" y="149469"/>
                  </a:lnTo>
                  <a:lnTo>
                    <a:pt x="229847" y="119696"/>
                  </a:lnTo>
                  <a:lnTo>
                    <a:pt x="188325" y="88358"/>
                  </a:lnTo>
                  <a:lnTo>
                    <a:pt x="141897" y="58087"/>
                  </a:lnTo>
                  <a:lnTo>
                    <a:pt x="93965" y="31515"/>
                  </a:lnTo>
                  <a:lnTo>
                    <a:pt x="47933" y="11275"/>
                  </a:lnTo>
                  <a:lnTo>
                    <a:pt x="7205" y="0"/>
                  </a:lnTo>
                  <a:close/>
                </a:path>
              </a:pathLst>
            </a:custGeom>
            <a:solidFill>
              <a:srgbClr val="000000"/>
            </a:solidFill>
          </p:spPr>
          <p:txBody>
            <a:bodyPr wrap="square" lIns="0" tIns="0" rIns="0" bIns="0" rtlCol="0"/>
            <a:lstStyle/>
            <a:p>
              <a:endParaRPr lang="fr-FR" noProof="0" dirty="0"/>
            </a:p>
          </p:txBody>
        </p:sp>
        <p:sp>
          <p:nvSpPr>
            <p:cNvPr id="8526" name="object 8526"/>
            <p:cNvSpPr/>
            <p:nvPr/>
          </p:nvSpPr>
          <p:spPr>
            <a:xfrm>
              <a:off x="2391081" y="6671757"/>
              <a:ext cx="467995" cy="186690"/>
            </a:xfrm>
            <a:custGeom>
              <a:avLst/>
              <a:gdLst/>
              <a:ahLst/>
              <a:cxnLst/>
              <a:rect l="l" t="t" r="r" b="b"/>
              <a:pathLst>
                <a:path w="467994" h="186690">
                  <a:moveTo>
                    <a:pt x="300642" y="0"/>
                  </a:moveTo>
                  <a:lnTo>
                    <a:pt x="254492" y="1847"/>
                  </a:lnTo>
                  <a:lnTo>
                    <a:pt x="206452" y="4546"/>
                  </a:lnTo>
                  <a:lnTo>
                    <a:pt x="158330" y="4476"/>
                  </a:lnTo>
                  <a:lnTo>
                    <a:pt x="133373" y="55375"/>
                  </a:lnTo>
                  <a:lnTo>
                    <a:pt x="100083" y="97675"/>
                  </a:lnTo>
                  <a:lnTo>
                    <a:pt x="60309" y="135538"/>
                  </a:lnTo>
                  <a:lnTo>
                    <a:pt x="0" y="186242"/>
                  </a:lnTo>
                  <a:lnTo>
                    <a:pt x="467710" y="186242"/>
                  </a:lnTo>
                  <a:lnTo>
                    <a:pt x="449942" y="113953"/>
                  </a:lnTo>
                  <a:lnTo>
                    <a:pt x="432990" y="75271"/>
                  </a:lnTo>
                  <a:lnTo>
                    <a:pt x="410079" y="41417"/>
                  </a:lnTo>
                  <a:lnTo>
                    <a:pt x="380029" y="13350"/>
                  </a:lnTo>
                  <a:lnTo>
                    <a:pt x="343091" y="2627"/>
                  </a:lnTo>
                  <a:lnTo>
                    <a:pt x="300642" y="0"/>
                  </a:lnTo>
                  <a:close/>
                </a:path>
              </a:pathLst>
            </a:custGeom>
            <a:solidFill>
              <a:srgbClr val="8566AA"/>
            </a:solidFill>
          </p:spPr>
          <p:txBody>
            <a:bodyPr wrap="square" lIns="0" tIns="0" rIns="0" bIns="0" rtlCol="0"/>
            <a:lstStyle/>
            <a:p>
              <a:endParaRPr lang="fr-FR" noProof="0" dirty="0"/>
            </a:p>
          </p:txBody>
        </p:sp>
        <p:sp>
          <p:nvSpPr>
            <p:cNvPr id="8527" name="object 8527"/>
            <p:cNvSpPr/>
            <p:nvPr/>
          </p:nvSpPr>
          <p:spPr>
            <a:xfrm>
              <a:off x="1962067" y="4954242"/>
              <a:ext cx="285115" cy="200025"/>
            </a:xfrm>
            <a:custGeom>
              <a:avLst/>
              <a:gdLst/>
              <a:ahLst/>
              <a:cxnLst/>
              <a:rect l="l" t="t" r="r" b="b"/>
              <a:pathLst>
                <a:path w="285114" h="200025">
                  <a:moveTo>
                    <a:pt x="21617" y="0"/>
                  </a:moveTo>
                  <a:lnTo>
                    <a:pt x="14411" y="0"/>
                  </a:lnTo>
                  <a:lnTo>
                    <a:pt x="5404" y="4437"/>
                  </a:lnTo>
                  <a:lnTo>
                    <a:pt x="5404" y="10353"/>
                  </a:lnTo>
                  <a:lnTo>
                    <a:pt x="0" y="11832"/>
                  </a:lnTo>
                  <a:lnTo>
                    <a:pt x="0" y="19228"/>
                  </a:lnTo>
                  <a:lnTo>
                    <a:pt x="43477" y="48335"/>
                  </a:lnTo>
                  <a:lnTo>
                    <a:pt x="87468" y="77013"/>
                  </a:lnTo>
                  <a:lnTo>
                    <a:pt x="132061" y="105193"/>
                  </a:lnTo>
                  <a:lnTo>
                    <a:pt x="177344" y="132806"/>
                  </a:lnTo>
                  <a:lnTo>
                    <a:pt x="223403" y="159783"/>
                  </a:lnTo>
                  <a:lnTo>
                    <a:pt x="232987" y="175129"/>
                  </a:lnTo>
                  <a:lnTo>
                    <a:pt x="245942" y="190475"/>
                  </a:lnTo>
                  <a:lnTo>
                    <a:pt x="262946" y="199719"/>
                  </a:lnTo>
                  <a:lnTo>
                    <a:pt x="284677" y="196761"/>
                  </a:lnTo>
                  <a:lnTo>
                    <a:pt x="268629" y="165881"/>
                  </a:lnTo>
                  <a:lnTo>
                    <a:pt x="238728" y="140545"/>
                  </a:lnTo>
                  <a:lnTo>
                    <a:pt x="202071" y="118536"/>
                  </a:lnTo>
                  <a:lnTo>
                    <a:pt x="165757" y="97641"/>
                  </a:lnTo>
                  <a:lnTo>
                    <a:pt x="128908" y="74968"/>
                  </a:lnTo>
                  <a:lnTo>
                    <a:pt x="93912" y="51601"/>
                  </a:lnTo>
                  <a:lnTo>
                    <a:pt x="60605" y="27952"/>
                  </a:lnTo>
                  <a:lnTo>
                    <a:pt x="28823" y="4437"/>
                  </a:lnTo>
                  <a:lnTo>
                    <a:pt x="21617" y="0"/>
                  </a:lnTo>
                  <a:close/>
                </a:path>
              </a:pathLst>
            </a:custGeom>
            <a:solidFill>
              <a:srgbClr val="000000"/>
            </a:solidFill>
          </p:spPr>
          <p:txBody>
            <a:bodyPr wrap="square" lIns="0" tIns="0" rIns="0" bIns="0" rtlCol="0"/>
            <a:lstStyle/>
            <a:p>
              <a:endParaRPr lang="fr-FR" noProof="0" dirty="0"/>
            </a:p>
          </p:txBody>
        </p:sp>
        <p:pic>
          <p:nvPicPr>
            <p:cNvPr id="8528" name="object 8528"/>
            <p:cNvPicPr/>
            <p:nvPr/>
          </p:nvPicPr>
          <p:blipFill>
            <a:blip r:embed="rId60" cstate="print"/>
            <a:stretch>
              <a:fillRect/>
            </a:stretch>
          </p:blipFill>
          <p:spPr>
            <a:xfrm>
              <a:off x="2122420" y="2862421"/>
              <a:ext cx="108111" cy="115303"/>
            </a:xfrm>
            <a:prstGeom prst="rect">
              <a:avLst/>
            </a:prstGeom>
          </p:spPr>
        </p:pic>
        <p:sp>
          <p:nvSpPr>
            <p:cNvPr id="8529" name="object 8529"/>
            <p:cNvSpPr/>
            <p:nvPr/>
          </p:nvSpPr>
          <p:spPr>
            <a:xfrm>
              <a:off x="1871994" y="3569634"/>
              <a:ext cx="466725" cy="370205"/>
            </a:xfrm>
            <a:custGeom>
              <a:avLst/>
              <a:gdLst/>
              <a:ahLst/>
              <a:cxnLst/>
              <a:rect l="l" t="t" r="r" b="b"/>
              <a:pathLst>
                <a:path w="466725" h="370204">
                  <a:moveTo>
                    <a:pt x="239616" y="0"/>
                  </a:moveTo>
                  <a:lnTo>
                    <a:pt x="207731" y="35272"/>
                  </a:lnTo>
                  <a:lnTo>
                    <a:pt x="170688" y="66490"/>
                  </a:lnTo>
                  <a:lnTo>
                    <a:pt x="129941" y="94761"/>
                  </a:lnTo>
                  <a:lnTo>
                    <a:pt x="86942" y="121192"/>
                  </a:lnTo>
                  <a:lnTo>
                    <a:pt x="43144" y="146888"/>
                  </a:lnTo>
                  <a:lnTo>
                    <a:pt x="0" y="172957"/>
                  </a:lnTo>
                  <a:lnTo>
                    <a:pt x="28232" y="209950"/>
                  </a:lnTo>
                  <a:lnTo>
                    <a:pt x="42108" y="259165"/>
                  </a:lnTo>
                  <a:lnTo>
                    <a:pt x="55844" y="369778"/>
                  </a:lnTo>
                  <a:lnTo>
                    <a:pt x="104371" y="357718"/>
                  </a:lnTo>
                  <a:lnTo>
                    <a:pt x="153074" y="343490"/>
                  </a:lnTo>
                  <a:lnTo>
                    <a:pt x="202556" y="330559"/>
                  </a:lnTo>
                  <a:lnTo>
                    <a:pt x="253420" y="322389"/>
                  </a:lnTo>
                  <a:lnTo>
                    <a:pt x="306270" y="322446"/>
                  </a:lnTo>
                  <a:lnTo>
                    <a:pt x="336099" y="288689"/>
                  </a:lnTo>
                  <a:lnTo>
                    <a:pt x="372323" y="257621"/>
                  </a:lnTo>
                  <a:lnTo>
                    <a:pt x="409667" y="228048"/>
                  </a:lnTo>
                  <a:lnTo>
                    <a:pt x="442858" y="198778"/>
                  </a:lnTo>
                  <a:lnTo>
                    <a:pt x="466623" y="168618"/>
                  </a:lnTo>
                  <a:lnTo>
                    <a:pt x="416531" y="150581"/>
                  </a:lnTo>
                  <a:lnTo>
                    <a:pt x="373342" y="126875"/>
                  </a:lnTo>
                  <a:lnTo>
                    <a:pt x="335556" y="98730"/>
                  </a:lnTo>
                  <a:lnTo>
                    <a:pt x="301673" y="67381"/>
                  </a:lnTo>
                  <a:lnTo>
                    <a:pt x="270193" y="34060"/>
                  </a:lnTo>
                  <a:lnTo>
                    <a:pt x="239616" y="0"/>
                  </a:lnTo>
                  <a:close/>
                </a:path>
              </a:pathLst>
            </a:custGeom>
            <a:solidFill>
              <a:srgbClr val="DFF0B3"/>
            </a:solidFill>
          </p:spPr>
          <p:txBody>
            <a:bodyPr wrap="square" lIns="0" tIns="0" rIns="0" bIns="0" rtlCol="0"/>
            <a:lstStyle/>
            <a:p>
              <a:endParaRPr lang="fr-FR" noProof="0" dirty="0"/>
            </a:p>
          </p:txBody>
        </p:sp>
        <p:sp>
          <p:nvSpPr>
            <p:cNvPr id="8530" name="object 8530"/>
            <p:cNvSpPr/>
            <p:nvPr/>
          </p:nvSpPr>
          <p:spPr>
            <a:xfrm>
              <a:off x="1870169" y="5034134"/>
              <a:ext cx="287020" cy="168910"/>
            </a:xfrm>
            <a:custGeom>
              <a:avLst/>
              <a:gdLst/>
              <a:ahLst/>
              <a:cxnLst/>
              <a:rect l="l" t="t" r="r" b="b"/>
              <a:pathLst>
                <a:path w="287019" h="168910">
                  <a:moveTo>
                    <a:pt x="18038" y="0"/>
                  </a:moveTo>
                  <a:lnTo>
                    <a:pt x="12634" y="0"/>
                  </a:lnTo>
                  <a:lnTo>
                    <a:pt x="10832" y="2958"/>
                  </a:lnTo>
                  <a:lnTo>
                    <a:pt x="7229" y="4437"/>
                  </a:lnTo>
                  <a:lnTo>
                    <a:pt x="7229" y="10353"/>
                  </a:lnTo>
                  <a:lnTo>
                    <a:pt x="0" y="10353"/>
                  </a:lnTo>
                  <a:lnTo>
                    <a:pt x="1825" y="17749"/>
                  </a:lnTo>
                  <a:lnTo>
                    <a:pt x="33941" y="40216"/>
                  </a:lnTo>
                  <a:lnTo>
                    <a:pt x="69605" y="59913"/>
                  </a:lnTo>
                  <a:lnTo>
                    <a:pt x="106956" y="78502"/>
                  </a:lnTo>
                  <a:lnTo>
                    <a:pt x="144140" y="97641"/>
                  </a:lnTo>
                  <a:lnTo>
                    <a:pt x="213291" y="140350"/>
                  </a:lnTo>
                  <a:lnTo>
                    <a:pt x="248788" y="158169"/>
                  </a:lnTo>
                  <a:lnTo>
                    <a:pt x="286478" y="168638"/>
                  </a:lnTo>
                  <a:lnTo>
                    <a:pt x="268041" y="136675"/>
                  </a:lnTo>
                  <a:lnTo>
                    <a:pt x="236260" y="113726"/>
                  </a:lnTo>
                  <a:lnTo>
                    <a:pt x="198056" y="96046"/>
                  </a:lnTo>
                  <a:lnTo>
                    <a:pt x="160353" y="79891"/>
                  </a:lnTo>
                  <a:lnTo>
                    <a:pt x="122916" y="60744"/>
                  </a:lnTo>
                  <a:lnTo>
                    <a:pt x="86493" y="41047"/>
                  </a:lnTo>
                  <a:lnTo>
                    <a:pt x="51421" y="20800"/>
                  </a:lnTo>
                  <a:lnTo>
                    <a:pt x="18038" y="0"/>
                  </a:lnTo>
                  <a:close/>
                </a:path>
              </a:pathLst>
            </a:custGeom>
            <a:solidFill>
              <a:srgbClr val="000000"/>
            </a:solidFill>
          </p:spPr>
          <p:txBody>
            <a:bodyPr wrap="square" lIns="0" tIns="0" rIns="0" bIns="0" rtlCol="0"/>
            <a:lstStyle/>
            <a:p>
              <a:endParaRPr lang="fr-FR" noProof="0" dirty="0"/>
            </a:p>
          </p:txBody>
        </p:sp>
        <p:sp>
          <p:nvSpPr>
            <p:cNvPr id="8531" name="object 8531"/>
            <p:cNvSpPr/>
            <p:nvPr/>
          </p:nvSpPr>
          <p:spPr>
            <a:xfrm>
              <a:off x="1544477" y="3955584"/>
              <a:ext cx="567690" cy="1135380"/>
            </a:xfrm>
            <a:custGeom>
              <a:avLst/>
              <a:gdLst/>
              <a:ahLst/>
              <a:cxnLst/>
              <a:rect l="l" t="t" r="r" b="b"/>
              <a:pathLst>
                <a:path w="567689" h="1135379">
                  <a:moveTo>
                    <a:pt x="565333" y="0"/>
                  </a:moveTo>
                  <a:lnTo>
                    <a:pt x="501172" y="12115"/>
                  </a:lnTo>
                  <a:lnTo>
                    <a:pt x="450332" y="24753"/>
                  </a:lnTo>
                  <a:lnTo>
                    <a:pt x="401646" y="39208"/>
                  </a:lnTo>
                  <a:lnTo>
                    <a:pt x="354755" y="55195"/>
                  </a:lnTo>
                  <a:lnTo>
                    <a:pt x="309301" y="72430"/>
                  </a:lnTo>
                  <a:lnTo>
                    <a:pt x="264925" y="90629"/>
                  </a:lnTo>
                  <a:lnTo>
                    <a:pt x="221268" y="109507"/>
                  </a:lnTo>
                  <a:lnTo>
                    <a:pt x="177973" y="128781"/>
                  </a:lnTo>
                  <a:lnTo>
                    <a:pt x="174845" y="154102"/>
                  </a:lnTo>
                  <a:lnTo>
                    <a:pt x="167828" y="179293"/>
                  </a:lnTo>
                  <a:lnTo>
                    <a:pt x="160473" y="201415"/>
                  </a:lnTo>
                  <a:lnTo>
                    <a:pt x="156331" y="217528"/>
                  </a:lnTo>
                  <a:lnTo>
                    <a:pt x="183408" y="258720"/>
                  </a:lnTo>
                  <a:lnTo>
                    <a:pt x="210307" y="297253"/>
                  </a:lnTo>
                  <a:lnTo>
                    <a:pt x="233398" y="336193"/>
                  </a:lnTo>
                  <a:lnTo>
                    <a:pt x="249051" y="378607"/>
                  </a:lnTo>
                  <a:lnTo>
                    <a:pt x="253634" y="427562"/>
                  </a:lnTo>
                  <a:lnTo>
                    <a:pt x="247200" y="476948"/>
                  </a:lnTo>
                  <a:lnTo>
                    <a:pt x="234810" y="527749"/>
                  </a:lnTo>
                  <a:lnTo>
                    <a:pt x="217566" y="578457"/>
                  </a:lnTo>
                  <a:lnTo>
                    <a:pt x="196571" y="627564"/>
                  </a:lnTo>
                  <a:lnTo>
                    <a:pt x="172927" y="673563"/>
                  </a:lnTo>
                  <a:lnTo>
                    <a:pt x="147737" y="714946"/>
                  </a:lnTo>
                  <a:lnTo>
                    <a:pt x="122104" y="750206"/>
                  </a:lnTo>
                  <a:lnTo>
                    <a:pt x="105243" y="775243"/>
                  </a:lnTo>
                  <a:lnTo>
                    <a:pt x="91254" y="800816"/>
                  </a:lnTo>
                  <a:lnTo>
                    <a:pt x="78278" y="825835"/>
                  </a:lnTo>
                  <a:lnTo>
                    <a:pt x="64457" y="849208"/>
                  </a:lnTo>
                  <a:lnTo>
                    <a:pt x="50665" y="865256"/>
                  </a:lnTo>
                  <a:lnTo>
                    <a:pt x="33833" y="880713"/>
                  </a:lnTo>
                  <a:lnTo>
                    <a:pt x="18352" y="896687"/>
                  </a:lnTo>
                  <a:lnTo>
                    <a:pt x="8612" y="914289"/>
                  </a:lnTo>
                  <a:lnTo>
                    <a:pt x="0" y="963083"/>
                  </a:lnTo>
                  <a:lnTo>
                    <a:pt x="1166" y="1008746"/>
                  </a:lnTo>
                  <a:lnTo>
                    <a:pt x="13107" y="1093809"/>
                  </a:lnTo>
                  <a:lnTo>
                    <a:pt x="14017" y="1134775"/>
                  </a:lnTo>
                  <a:lnTo>
                    <a:pt x="52033" y="1106722"/>
                  </a:lnTo>
                  <a:lnTo>
                    <a:pt x="89435" y="1076159"/>
                  </a:lnTo>
                  <a:lnTo>
                    <a:pt x="126363" y="1043590"/>
                  </a:lnTo>
                  <a:lnTo>
                    <a:pt x="162956" y="1009521"/>
                  </a:lnTo>
                  <a:lnTo>
                    <a:pt x="199356" y="974457"/>
                  </a:lnTo>
                  <a:lnTo>
                    <a:pt x="272136" y="903361"/>
                  </a:lnTo>
                  <a:lnTo>
                    <a:pt x="308797" y="868340"/>
                  </a:lnTo>
                  <a:lnTo>
                    <a:pt x="345825" y="834344"/>
                  </a:lnTo>
                  <a:lnTo>
                    <a:pt x="383362" y="801876"/>
                  </a:lnTo>
                  <a:lnTo>
                    <a:pt x="365998" y="755186"/>
                  </a:lnTo>
                  <a:lnTo>
                    <a:pt x="352828" y="707512"/>
                  </a:lnTo>
                  <a:lnTo>
                    <a:pt x="343672" y="659100"/>
                  </a:lnTo>
                  <a:lnTo>
                    <a:pt x="338353" y="610196"/>
                  </a:lnTo>
                  <a:lnTo>
                    <a:pt x="336694" y="561046"/>
                  </a:lnTo>
                  <a:lnTo>
                    <a:pt x="338516" y="511897"/>
                  </a:lnTo>
                  <a:lnTo>
                    <a:pt x="343641" y="462995"/>
                  </a:lnTo>
                  <a:lnTo>
                    <a:pt x="351892" y="414587"/>
                  </a:lnTo>
                  <a:lnTo>
                    <a:pt x="363090" y="366918"/>
                  </a:lnTo>
                  <a:lnTo>
                    <a:pt x="377057" y="320236"/>
                  </a:lnTo>
                  <a:lnTo>
                    <a:pt x="393615" y="274786"/>
                  </a:lnTo>
                  <a:lnTo>
                    <a:pt x="412587" y="230814"/>
                  </a:lnTo>
                  <a:lnTo>
                    <a:pt x="433795" y="188568"/>
                  </a:lnTo>
                  <a:lnTo>
                    <a:pt x="457060" y="148293"/>
                  </a:lnTo>
                  <a:lnTo>
                    <a:pt x="482204" y="110235"/>
                  </a:lnTo>
                  <a:lnTo>
                    <a:pt x="509050" y="74642"/>
                  </a:lnTo>
                  <a:lnTo>
                    <a:pt x="537419" y="41759"/>
                  </a:lnTo>
                  <a:lnTo>
                    <a:pt x="567134" y="11832"/>
                  </a:lnTo>
                  <a:lnTo>
                    <a:pt x="565333" y="5916"/>
                  </a:lnTo>
                  <a:lnTo>
                    <a:pt x="565333" y="0"/>
                  </a:lnTo>
                  <a:close/>
                </a:path>
              </a:pathLst>
            </a:custGeom>
            <a:solidFill>
              <a:srgbClr val="7E9AA4"/>
            </a:solidFill>
          </p:spPr>
          <p:txBody>
            <a:bodyPr wrap="square" lIns="0" tIns="0" rIns="0" bIns="0" rtlCol="0"/>
            <a:lstStyle/>
            <a:p>
              <a:endParaRPr lang="fr-FR" noProof="0" dirty="0"/>
            </a:p>
          </p:txBody>
        </p:sp>
        <p:sp>
          <p:nvSpPr>
            <p:cNvPr id="8532" name="object 8532"/>
            <p:cNvSpPr/>
            <p:nvPr/>
          </p:nvSpPr>
          <p:spPr>
            <a:xfrm>
              <a:off x="1208297" y="3059241"/>
              <a:ext cx="890905" cy="958850"/>
            </a:xfrm>
            <a:custGeom>
              <a:avLst/>
              <a:gdLst/>
              <a:ahLst/>
              <a:cxnLst/>
              <a:rect l="l" t="t" r="r" b="b"/>
              <a:pathLst>
                <a:path w="890905" h="958850">
                  <a:moveTo>
                    <a:pt x="879895" y="0"/>
                  </a:moveTo>
                  <a:lnTo>
                    <a:pt x="844445" y="29772"/>
                  </a:lnTo>
                  <a:lnTo>
                    <a:pt x="805689" y="56697"/>
                  </a:lnTo>
                  <a:lnTo>
                    <a:pt x="725312" y="108014"/>
                  </a:lnTo>
                  <a:lnTo>
                    <a:pt x="687218" y="135405"/>
                  </a:lnTo>
                  <a:lnTo>
                    <a:pt x="652873" y="165953"/>
                  </a:lnTo>
                  <a:lnTo>
                    <a:pt x="624041" y="201159"/>
                  </a:lnTo>
                  <a:lnTo>
                    <a:pt x="568438" y="193770"/>
                  </a:lnTo>
                  <a:lnTo>
                    <a:pt x="515400" y="192464"/>
                  </a:lnTo>
                  <a:lnTo>
                    <a:pt x="464422" y="195987"/>
                  </a:lnTo>
                  <a:lnTo>
                    <a:pt x="415002" y="203090"/>
                  </a:lnTo>
                  <a:lnTo>
                    <a:pt x="366634" y="212521"/>
                  </a:lnTo>
                  <a:lnTo>
                    <a:pt x="271039" y="233359"/>
                  </a:lnTo>
                  <a:lnTo>
                    <a:pt x="222805" y="242264"/>
                  </a:lnTo>
                  <a:lnTo>
                    <a:pt x="173607" y="248491"/>
                  </a:lnTo>
                  <a:lnTo>
                    <a:pt x="139857" y="270668"/>
                  </a:lnTo>
                  <a:lnTo>
                    <a:pt x="104923" y="292050"/>
                  </a:lnTo>
                  <a:lnTo>
                    <a:pt x="62892" y="307923"/>
                  </a:lnTo>
                  <a:lnTo>
                    <a:pt x="7849" y="313572"/>
                  </a:lnTo>
                  <a:lnTo>
                    <a:pt x="12673" y="327152"/>
                  </a:lnTo>
                  <a:lnTo>
                    <a:pt x="0" y="353868"/>
                  </a:lnTo>
                  <a:lnTo>
                    <a:pt x="7849" y="360903"/>
                  </a:lnTo>
                  <a:lnTo>
                    <a:pt x="53565" y="381988"/>
                  </a:lnTo>
                  <a:lnTo>
                    <a:pt x="101481" y="396920"/>
                  </a:lnTo>
                  <a:lnTo>
                    <a:pt x="198310" y="420141"/>
                  </a:lnTo>
                  <a:lnTo>
                    <a:pt x="244419" y="434334"/>
                  </a:lnTo>
                  <a:lnTo>
                    <a:pt x="287122" y="454186"/>
                  </a:lnTo>
                  <a:lnTo>
                    <a:pt x="320503" y="478159"/>
                  </a:lnTo>
                  <a:lnTo>
                    <a:pt x="351453" y="509267"/>
                  </a:lnTo>
                  <a:lnTo>
                    <a:pt x="379574" y="546195"/>
                  </a:lnTo>
                  <a:lnTo>
                    <a:pt x="404463" y="587627"/>
                  </a:lnTo>
                  <a:lnTo>
                    <a:pt x="425719" y="632248"/>
                  </a:lnTo>
                  <a:lnTo>
                    <a:pt x="442943" y="678743"/>
                  </a:lnTo>
                  <a:lnTo>
                    <a:pt x="455733" y="725798"/>
                  </a:lnTo>
                  <a:lnTo>
                    <a:pt x="463688" y="772097"/>
                  </a:lnTo>
                  <a:lnTo>
                    <a:pt x="489007" y="810621"/>
                  </a:lnTo>
                  <a:lnTo>
                    <a:pt x="509421" y="853694"/>
                  </a:lnTo>
                  <a:lnTo>
                    <a:pt x="522737" y="902610"/>
                  </a:lnTo>
                  <a:lnTo>
                    <a:pt x="526763" y="958662"/>
                  </a:lnTo>
                  <a:lnTo>
                    <a:pt x="567859" y="943680"/>
                  </a:lnTo>
                  <a:lnTo>
                    <a:pt x="606930" y="927108"/>
                  </a:lnTo>
                  <a:lnTo>
                    <a:pt x="647358" y="911127"/>
                  </a:lnTo>
                  <a:lnTo>
                    <a:pt x="692520" y="897920"/>
                  </a:lnTo>
                  <a:lnTo>
                    <a:pt x="677458" y="854375"/>
                  </a:lnTo>
                  <a:lnTo>
                    <a:pt x="658501" y="807280"/>
                  </a:lnTo>
                  <a:lnTo>
                    <a:pt x="636083" y="759475"/>
                  </a:lnTo>
                  <a:lnTo>
                    <a:pt x="610641" y="713800"/>
                  </a:lnTo>
                  <a:lnTo>
                    <a:pt x="582608" y="673095"/>
                  </a:lnTo>
                  <a:lnTo>
                    <a:pt x="596006" y="660784"/>
                  </a:lnTo>
                  <a:lnTo>
                    <a:pt x="607378" y="646791"/>
                  </a:lnTo>
                  <a:lnTo>
                    <a:pt x="618074" y="632243"/>
                  </a:lnTo>
                  <a:lnTo>
                    <a:pt x="629446" y="618269"/>
                  </a:lnTo>
                  <a:lnTo>
                    <a:pt x="674450" y="596726"/>
                  </a:lnTo>
                  <a:lnTo>
                    <a:pt x="716800" y="572866"/>
                  </a:lnTo>
                  <a:lnTo>
                    <a:pt x="758048" y="548085"/>
                  </a:lnTo>
                  <a:lnTo>
                    <a:pt x="799746" y="523781"/>
                  </a:lnTo>
                  <a:lnTo>
                    <a:pt x="843447" y="501350"/>
                  </a:lnTo>
                  <a:lnTo>
                    <a:pt x="890704" y="482190"/>
                  </a:lnTo>
                  <a:lnTo>
                    <a:pt x="870349" y="446622"/>
                  </a:lnTo>
                  <a:lnTo>
                    <a:pt x="852842" y="406010"/>
                  </a:lnTo>
                  <a:lnTo>
                    <a:pt x="838670" y="361432"/>
                  </a:lnTo>
                  <a:lnTo>
                    <a:pt x="828320" y="313966"/>
                  </a:lnTo>
                  <a:lnTo>
                    <a:pt x="822277" y="264688"/>
                  </a:lnTo>
                  <a:lnTo>
                    <a:pt x="821028" y="214674"/>
                  </a:lnTo>
                  <a:lnTo>
                    <a:pt x="825060" y="165003"/>
                  </a:lnTo>
                  <a:lnTo>
                    <a:pt x="834859" y="116751"/>
                  </a:lnTo>
                  <a:lnTo>
                    <a:pt x="847469" y="84392"/>
                  </a:lnTo>
                  <a:lnTo>
                    <a:pt x="862781" y="55047"/>
                  </a:lnTo>
                  <a:lnTo>
                    <a:pt x="875392" y="27366"/>
                  </a:lnTo>
                  <a:lnTo>
                    <a:pt x="879895" y="0"/>
                  </a:lnTo>
                  <a:close/>
                </a:path>
              </a:pathLst>
            </a:custGeom>
            <a:solidFill>
              <a:srgbClr val="958ECE"/>
            </a:solidFill>
          </p:spPr>
          <p:txBody>
            <a:bodyPr wrap="square" lIns="0" tIns="0" rIns="0" bIns="0" rtlCol="0"/>
            <a:lstStyle/>
            <a:p>
              <a:endParaRPr lang="fr-FR" noProof="0" dirty="0"/>
            </a:p>
          </p:txBody>
        </p:sp>
        <p:sp>
          <p:nvSpPr>
            <p:cNvPr id="8533" name="object 8533"/>
            <p:cNvSpPr/>
            <p:nvPr/>
          </p:nvSpPr>
          <p:spPr>
            <a:xfrm>
              <a:off x="1610059" y="5399534"/>
              <a:ext cx="179705" cy="346710"/>
            </a:xfrm>
            <a:custGeom>
              <a:avLst/>
              <a:gdLst/>
              <a:ahLst/>
              <a:cxnLst/>
              <a:rect l="l" t="t" r="r" b="b"/>
              <a:pathLst>
                <a:path w="179705" h="346710">
                  <a:moveTo>
                    <a:pt x="175441" y="0"/>
                  </a:moveTo>
                  <a:lnTo>
                    <a:pt x="130771" y="6018"/>
                  </a:lnTo>
                  <a:lnTo>
                    <a:pt x="92880" y="23646"/>
                  </a:lnTo>
                  <a:lnTo>
                    <a:pt x="61626" y="50914"/>
                  </a:lnTo>
                  <a:lnTo>
                    <a:pt x="36869" y="85851"/>
                  </a:lnTo>
                  <a:lnTo>
                    <a:pt x="18469" y="126486"/>
                  </a:lnTo>
                  <a:lnTo>
                    <a:pt x="6284" y="170849"/>
                  </a:lnTo>
                  <a:lnTo>
                    <a:pt x="175" y="216970"/>
                  </a:lnTo>
                  <a:lnTo>
                    <a:pt x="0" y="262877"/>
                  </a:lnTo>
                  <a:lnTo>
                    <a:pt x="5618" y="306601"/>
                  </a:lnTo>
                  <a:lnTo>
                    <a:pt x="16890" y="346171"/>
                  </a:lnTo>
                  <a:lnTo>
                    <a:pt x="15015" y="287576"/>
                  </a:lnTo>
                  <a:lnTo>
                    <a:pt x="18655" y="233535"/>
                  </a:lnTo>
                  <a:lnTo>
                    <a:pt x="27811" y="184073"/>
                  </a:lnTo>
                  <a:lnTo>
                    <a:pt x="42482" y="139217"/>
                  </a:lnTo>
                  <a:lnTo>
                    <a:pt x="62670" y="98992"/>
                  </a:lnTo>
                  <a:lnTo>
                    <a:pt x="88375" y="63424"/>
                  </a:lnTo>
                  <a:lnTo>
                    <a:pt x="119596" y="32540"/>
                  </a:lnTo>
                  <a:lnTo>
                    <a:pt x="131362" y="35992"/>
                  </a:lnTo>
                  <a:lnTo>
                    <a:pt x="146168" y="34581"/>
                  </a:lnTo>
                  <a:lnTo>
                    <a:pt x="161649" y="30671"/>
                  </a:lnTo>
                  <a:lnTo>
                    <a:pt x="175441" y="26624"/>
                  </a:lnTo>
                  <a:lnTo>
                    <a:pt x="175441" y="17264"/>
                  </a:lnTo>
                  <a:lnTo>
                    <a:pt x="178143" y="10538"/>
                  </a:lnTo>
                  <a:lnTo>
                    <a:pt x="179495" y="5200"/>
                  </a:lnTo>
                  <a:lnTo>
                    <a:pt x="175441" y="0"/>
                  </a:lnTo>
                  <a:close/>
                </a:path>
              </a:pathLst>
            </a:custGeom>
            <a:solidFill>
              <a:srgbClr val="000000"/>
            </a:solidFill>
          </p:spPr>
          <p:txBody>
            <a:bodyPr wrap="square" lIns="0" tIns="0" rIns="0" bIns="0" rtlCol="0"/>
            <a:lstStyle/>
            <a:p>
              <a:endParaRPr lang="fr-FR" noProof="0" dirty="0"/>
            </a:p>
          </p:txBody>
        </p:sp>
        <p:sp>
          <p:nvSpPr>
            <p:cNvPr id="8534" name="object 8534"/>
            <p:cNvSpPr/>
            <p:nvPr/>
          </p:nvSpPr>
          <p:spPr>
            <a:xfrm>
              <a:off x="983651" y="3682046"/>
              <a:ext cx="739775" cy="1253490"/>
            </a:xfrm>
            <a:custGeom>
              <a:avLst/>
              <a:gdLst/>
              <a:ahLst/>
              <a:cxnLst/>
              <a:rect l="l" t="t" r="r" b="b"/>
              <a:pathLst>
                <a:path w="739775" h="1253489">
                  <a:moveTo>
                    <a:pt x="403681" y="0"/>
                  </a:moveTo>
                  <a:lnTo>
                    <a:pt x="406805" y="28574"/>
                  </a:lnTo>
                  <a:lnTo>
                    <a:pt x="409721" y="56350"/>
                  </a:lnTo>
                  <a:lnTo>
                    <a:pt x="409761" y="56723"/>
                  </a:lnTo>
                  <a:lnTo>
                    <a:pt x="411027" y="84614"/>
                  </a:lnTo>
                  <a:lnTo>
                    <a:pt x="409085" y="112412"/>
                  </a:lnTo>
                  <a:lnTo>
                    <a:pt x="398052" y="154491"/>
                  </a:lnTo>
                  <a:lnTo>
                    <a:pt x="378671" y="199488"/>
                  </a:lnTo>
                  <a:lnTo>
                    <a:pt x="352956" y="245227"/>
                  </a:lnTo>
                  <a:lnTo>
                    <a:pt x="322925" y="289531"/>
                  </a:lnTo>
                  <a:lnTo>
                    <a:pt x="290593" y="330223"/>
                  </a:lnTo>
                  <a:lnTo>
                    <a:pt x="257976" y="365126"/>
                  </a:lnTo>
                  <a:lnTo>
                    <a:pt x="227091" y="392063"/>
                  </a:lnTo>
                  <a:lnTo>
                    <a:pt x="194214" y="409024"/>
                  </a:lnTo>
                  <a:lnTo>
                    <a:pt x="177945" y="416524"/>
                  </a:lnTo>
                  <a:lnTo>
                    <a:pt x="134406" y="457117"/>
                  </a:lnTo>
                  <a:lnTo>
                    <a:pt x="107685" y="495151"/>
                  </a:lnTo>
                  <a:lnTo>
                    <a:pt x="83917" y="538686"/>
                  </a:lnTo>
                  <a:lnTo>
                    <a:pt x="63147" y="586320"/>
                  </a:lnTo>
                  <a:lnTo>
                    <a:pt x="45416" y="636654"/>
                  </a:lnTo>
                  <a:lnTo>
                    <a:pt x="30769" y="688286"/>
                  </a:lnTo>
                  <a:lnTo>
                    <a:pt x="19246" y="739817"/>
                  </a:lnTo>
                  <a:lnTo>
                    <a:pt x="10893" y="789846"/>
                  </a:lnTo>
                  <a:lnTo>
                    <a:pt x="4728" y="840249"/>
                  </a:lnTo>
                  <a:lnTo>
                    <a:pt x="1097" y="891218"/>
                  </a:lnTo>
                  <a:lnTo>
                    <a:pt x="55" y="939784"/>
                  </a:lnTo>
                  <a:lnTo>
                    <a:pt x="0" y="942376"/>
                  </a:lnTo>
                  <a:lnTo>
                    <a:pt x="1292" y="988272"/>
                  </a:lnTo>
                  <a:lnTo>
                    <a:pt x="5404" y="1043755"/>
                  </a:lnTo>
                  <a:lnTo>
                    <a:pt x="11906" y="1093221"/>
                  </a:lnTo>
                  <a:lnTo>
                    <a:pt x="20941" y="1141371"/>
                  </a:lnTo>
                  <a:lnTo>
                    <a:pt x="32510" y="1187826"/>
                  </a:lnTo>
                  <a:lnTo>
                    <a:pt x="72515" y="1207482"/>
                  </a:lnTo>
                  <a:lnTo>
                    <a:pt x="116237" y="1225036"/>
                  </a:lnTo>
                  <a:lnTo>
                    <a:pt x="162763" y="1239298"/>
                  </a:lnTo>
                  <a:lnTo>
                    <a:pt x="211179" y="1249081"/>
                  </a:lnTo>
                  <a:lnTo>
                    <a:pt x="260570" y="1253193"/>
                  </a:lnTo>
                  <a:lnTo>
                    <a:pt x="310022" y="1250448"/>
                  </a:lnTo>
                  <a:lnTo>
                    <a:pt x="358621" y="1239654"/>
                  </a:lnTo>
                  <a:lnTo>
                    <a:pt x="420792" y="1203029"/>
                  </a:lnTo>
                  <a:lnTo>
                    <a:pt x="451869" y="1177246"/>
                  </a:lnTo>
                  <a:lnTo>
                    <a:pt x="482945" y="1150947"/>
                  </a:lnTo>
                  <a:lnTo>
                    <a:pt x="514474" y="1127219"/>
                  </a:lnTo>
                  <a:lnTo>
                    <a:pt x="527908" y="1117859"/>
                  </a:lnTo>
                  <a:lnTo>
                    <a:pt x="368569" y="1117859"/>
                  </a:lnTo>
                  <a:lnTo>
                    <a:pt x="321919" y="1106327"/>
                  </a:lnTo>
                  <a:lnTo>
                    <a:pt x="282026" y="1084310"/>
                  </a:lnTo>
                  <a:lnTo>
                    <a:pt x="252744" y="1054405"/>
                  </a:lnTo>
                  <a:lnTo>
                    <a:pt x="237923" y="1019207"/>
                  </a:lnTo>
                  <a:lnTo>
                    <a:pt x="424576" y="1019207"/>
                  </a:lnTo>
                  <a:lnTo>
                    <a:pt x="439996" y="1017308"/>
                  </a:lnTo>
                  <a:lnTo>
                    <a:pt x="488349" y="1005994"/>
                  </a:lnTo>
                  <a:lnTo>
                    <a:pt x="500818" y="999717"/>
                  </a:lnTo>
                  <a:lnTo>
                    <a:pt x="512443" y="992460"/>
                  </a:lnTo>
                  <a:lnTo>
                    <a:pt x="525082" y="988272"/>
                  </a:lnTo>
                  <a:lnTo>
                    <a:pt x="652873" y="988272"/>
                  </a:lnTo>
                  <a:lnTo>
                    <a:pt x="656371" y="982820"/>
                  </a:lnTo>
                  <a:lnTo>
                    <a:pt x="679321" y="939784"/>
                  </a:lnTo>
                  <a:lnTo>
                    <a:pt x="699310" y="894127"/>
                  </a:lnTo>
                  <a:lnTo>
                    <a:pt x="715818" y="846693"/>
                  </a:lnTo>
                  <a:lnTo>
                    <a:pt x="721650" y="824143"/>
                  </a:lnTo>
                  <a:lnTo>
                    <a:pt x="546464" y="824143"/>
                  </a:lnTo>
                  <a:lnTo>
                    <a:pt x="513601" y="820572"/>
                  </a:lnTo>
                  <a:lnTo>
                    <a:pt x="492266" y="805329"/>
                  </a:lnTo>
                  <a:lnTo>
                    <a:pt x="488410" y="777076"/>
                  </a:lnTo>
                  <a:lnTo>
                    <a:pt x="488349" y="776633"/>
                  </a:lnTo>
                  <a:lnTo>
                    <a:pt x="601322" y="776633"/>
                  </a:lnTo>
                  <a:lnTo>
                    <a:pt x="602762" y="776214"/>
                  </a:lnTo>
                  <a:lnTo>
                    <a:pt x="627253" y="761019"/>
                  </a:lnTo>
                  <a:lnTo>
                    <a:pt x="637893" y="733640"/>
                  </a:lnTo>
                  <a:lnTo>
                    <a:pt x="654054" y="733640"/>
                  </a:lnTo>
                  <a:lnTo>
                    <a:pt x="658385" y="732580"/>
                  </a:lnTo>
                  <a:lnTo>
                    <a:pt x="666519" y="729951"/>
                  </a:lnTo>
                  <a:lnTo>
                    <a:pt x="677525" y="729301"/>
                  </a:lnTo>
                  <a:lnTo>
                    <a:pt x="737591" y="729301"/>
                  </a:lnTo>
                  <a:lnTo>
                    <a:pt x="739272" y="702153"/>
                  </a:lnTo>
                  <a:lnTo>
                    <a:pt x="736669" y="656035"/>
                  </a:lnTo>
                  <a:lnTo>
                    <a:pt x="730146" y="623205"/>
                  </a:lnTo>
                  <a:lnTo>
                    <a:pt x="222112" y="623205"/>
                  </a:lnTo>
                  <a:lnTo>
                    <a:pt x="174849" y="616888"/>
                  </a:lnTo>
                  <a:lnTo>
                    <a:pt x="191459" y="582437"/>
                  </a:lnTo>
                  <a:lnTo>
                    <a:pt x="229354" y="562112"/>
                  </a:lnTo>
                  <a:lnTo>
                    <a:pt x="278734" y="553989"/>
                  </a:lnTo>
                  <a:lnTo>
                    <a:pt x="694460" y="553989"/>
                  </a:lnTo>
                  <a:lnTo>
                    <a:pt x="689714" y="547040"/>
                  </a:lnTo>
                  <a:lnTo>
                    <a:pt x="677525" y="523606"/>
                  </a:lnTo>
                  <a:lnTo>
                    <a:pt x="675983" y="517945"/>
                  </a:lnTo>
                  <a:lnTo>
                    <a:pt x="597952" y="517945"/>
                  </a:lnTo>
                  <a:lnTo>
                    <a:pt x="574843" y="508814"/>
                  </a:lnTo>
                  <a:lnTo>
                    <a:pt x="575688" y="504476"/>
                  </a:lnTo>
                  <a:lnTo>
                    <a:pt x="187459" y="504476"/>
                  </a:lnTo>
                  <a:lnTo>
                    <a:pt x="254135" y="460694"/>
                  </a:lnTo>
                  <a:lnTo>
                    <a:pt x="299150" y="446968"/>
                  </a:lnTo>
                  <a:lnTo>
                    <a:pt x="348141" y="439631"/>
                  </a:lnTo>
                  <a:lnTo>
                    <a:pt x="659775" y="439395"/>
                  </a:lnTo>
                  <a:lnTo>
                    <a:pt x="660186" y="432122"/>
                  </a:lnTo>
                  <a:lnTo>
                    <a:pt x="659257" y="420058"/>
                  </a:lnTo>
                  <a:lnTo>
                    <a:pt x="654780" y="412352"/>
                  </a:lnTo>
                  <a:lnTo>
                    <a:pt x="601639" y="412352"/>
                  </a:lnTo>
                  <a:lnTo>
                    <a:pt x="578868" y="410444"/>
                  </a:lnTo>
                  <a:lnTo>
                    <a:pt x="569438" y="397980"/>
                  </a:lnTo>
                  <a:lnTo>
                    <a:pt x="581570" y="384603"/>
                  </a:lnTo>
                  <a:lnTo>
                    <a:pt x="607043" y="382227"/>
                  </a:lnTo>
                  <a:lnTo>
                    <a:pt x="664870" y="382227"/>
                  </a:lnTo>
                  <a:lnTo>
                    <a:pt x="662888" y="340291"/>
                  </a:lnTo>
                  <a:lnTo>
                    <a:pt x="660862" y="268400"/>
                  </a:lnTo>
                  <a:lnTo>
                    <a:pt x="621043" y="201204"/>
                  </a:lnTo>
                  <a:lnTo>
                    <a:pt x="587364" y="163576"/>
                  </a:lnTo>
                  <a:lnTo>
                    <a:pt x="549807" y="126196"/>
                  </a:lnTo>
                  <a:lnTo>
                    <a:pt x="510517" y="90107"/>
                  </a:lnTo>
                  <a:lnTo>
                    <a:pt x="471636" y="56350"/>
                  </a:lnTo>
                  <a:lnTo>
                    <a:pt x="435310" y="25967"/>
                  </a:lnTo>
                  <a:lnTo>
                    <a:pt x="403681" y="0"/>
                  </a:lnTo>
                  <a:close/>
                </a:path>
                <a:path w="739775" h="1253489">
                  <a:moveTo>
                    <a:pt x="652873" y="988272"/>
                  </a:moveTo>
                  <a:lnTo>
                    <a:pt x="525082" y="988272"/>
                  </a:lnTo>
                  <a:lnTo>
                    <a:pt x="540591" y="991203"/>
                  </a:lnTo>
                  <a:lnTo>
                    <a:pt x="532344" y="1015195"/>
                  </a:lnTo>
                  <a:lnTo>
                    <a:pt x="516497" y="1032569"/>
                  </a:lnTo>
                  <a:lnTo>
                    <a:pt x="494232" y="1044395"/>
                  </a:lnTo>
                  <a:lnTo>
                    <a:pt x="466732" y="1051748"/>
                  </a:lnTo>
                  <a:lnTo>
                    <a:pt x="466732" y="1099079"/>
                  </a:lnTo>
                  <a:lnTo>
                    <a:pt x="418124" y="1116308"/>
                  </a:lnTo>
                  <a:lnTo>
                    <a:pt x="368569" y="1117859"/>
                  </a:lnTo>
                  <a:lnTo>
                    <a:pt x="527908" y="1117859"/>
                  </a:lnTo>
                  <a:lnTo>
                    <a:pt x="547358" y="1104306"/>
                  </a:lnTo>
                  <a:lnTo>
                    <a:pt x="578217" y="1081392"/>
                  </a:lnTo>
                  <a:lnTo>
                    <a:pt x="603666" y="1057664"/>
                  </a:lnTo>
                  <a:lnTo>
                    <a:pt x="630980" y="1022395"/>
                  </a:lnTo>
                  <a:lnTo>
                    <a:pt x="652873" y="988272"/>
                  </a:lnTo>
                  <a:close/>
                </a:path>
                <a:path w="739775" h="1253489">
                  <a:moveTo>
                    <a:pt x="424576" y="1019207"/>
                  </a:moveTo>
                  <a:lnTo>
                    <a:pt x="237923" y="1019207"/>
                  </a:lnTo>
                  <a:lnTo>
                    <a:pt x="288871" y="1023513"/>
                  </a:lnTo>
                  <a:lnTo>
                    <a:pt x="339822" y="1025206"/>
                  </a:lnTo>
                  <a:lnTo>
                    <a:pt x="387836" y="1023513"/>
                  </a:lnTo>
                  <a:lnTo>
                    <a:pt x="389624" y="1023513"/>
                  </a:lnTo>
                  <a:lnTo>
                    <a:pt x="424576" y="1019207"/>
                  </a:lnTo>
                  <a:close/>
                </a:path>
                <a:path w="739775" h="1253489">
                  <a:moveTo>
                    <a:pt x="737591" y="729301"/>
                  </a:moveTo>
                  <a:lnTo>
                    <a:pt x="677525" y="729301"/>
                  </a:lnTo>
                  <a:lnTo>
                    <a:pt x="675381" y="757357"/>
                  </a:lnTo>
                  <a:lnTo>
                    <a:pt x="655241" y="782697"/>
                  </a:lnTo>
                  <a:lnTo>
                    <a:pt x="623210" y="803401"/>
                  </a:lnTo>
                  <a:lnTo>
                    <a:pt x="584964" y="817826"/>
                  </a:lnTo>
                  <a:lnTo>
                    <a:pt x="546464" y="824143"/>
                  </a:lnTo>
                  <a:lnTo>
                    <a:pt x="721650" y="824143"/>
                  </a:lnTo>
                  <a:lnTo>
                    <a:pt x="728327" y="798325"/>
                  </a:lnTo>
                  <a:lnTo>
                    <a:pt x="736318" y="749864"/>
                  </a:lnTo>
                  <a:lnTo>
                    <a:pt x="737551" y="729951"/>
                  </a:lnTo>
                  <a:lnTo>
                    <a:pt x="737591" y="729301"/>
                  </a:lnTo>
                  <a:close/>
                </a:path>
                <a:path w="739775" h="1253489">
                  <a:moveTo>
                    <a:pt x="601322" y="776633"/>
                  </a:moveTo>
                  <a:lnTo>
                    <a:pt x="488349" y="776633"/>
                  </a:lnTo>
                  <a:lnTo>
                    <a:pt x="506392" y="777076"/>
                  </a:lnTo>
                  <a:lnTo>
                    <a:pt x="517848" y="782697"/>
                  </a:lnTo>
                  <a:lnTo>
                    <a:pt x="527786" y="789846"/>
                  </a:lnTo>
                  <a:lnTo>
                    <a:pt x="527958" y="789846"/>
                  </a:lnTo>
                  <a:lnTo>
                    <a:pt x="540591" y="794382"/>
                  </a:lnTo>
                  <a:lnTo>
                    <a:pt x="601322" y="776633"/>
                  </a:lnTo>
                  <a:close/>
                </a:path>
                <a:path w="739775" h="1253489">
                  <a:moveTo>
                    <a:pt x="654054" y="733640"/>
                  </a:moveTo>
                  <a:lnTo>
                    <a:pt x="637893" y="733640"/>
                  </a:lnTo>
                  <a:lnTo>
                    <a:pt x="649912" y="734654"/>
                  </a:lnTo>
                  <a:lnTo>
                    <a:pt x="654054" y="733640"/>
                  </a:lnTo>
                  <a:close/>
                </a:path>
                <a:path w="739775" h="1253489">
                  <a:moveTo>
                    <a:pt x="694460" y="553989"/>
                  </a:moveTo>
                  <a:lnTo>
                    <a:pt x="278734" y="553989"/>
                  </a:lnTo>
                  <a:lnTo>
                    <a:pt x="329797" y="556146"/>
                  </a:lnTo>
                  <a:lnTo>
                    <a:pt x="309893" y="589765"/>
                  </a:lnTo>
                  <a:lnTo>
                    <a:pt x="270563" y="613141"/>
                  </a:lnTo>
                  <a:lnTo>
                    <a:pt x="222112" y="623205"/>
                  </a:lnTo>
                  <a:lnTo>
                    <a:pt x="730146" y="623205"/>
                  </a:lnTo>
                  <a:lnTo>
                    <a:pt x="727990" y="612352"/>
                  </a:lnTo>
                  <a:lnTo>
                    <a:pt x="718828" y="590582"/>
                  </a:lnTo>
                  <a:lnTo>
                    <a:pt x="704775" y="569088"/>
                  </a:lnTo>
                  <a:lnTo>
                    <a:pt x="694460" y="553989"/>
                  </a:lnTo>
                  <a:close/>
                </a:path>
                <a:path w="739775" h="1253489">
                  <a:moveTo>
                    <a:pt x="659511" y="480810"/>
                  </a:moveTo>
                  <a:lnTo>
                    <a:pt x="651601" y="502408"/>
                  </a:lnTo>
                  <a:lnTo>
                    <a:pt x="627310" y="515298"/>
                  </a:lnTo>
                  <a:lnTo>
                    <a:pt x="597952" y="517945"/>
                  </a:lnTo>
                  <a:lnTo>
                    <a:pt x="675983" y="517945"/>
                  </a:lnTo>
                  <a:lnTo>
                    <a:pt x="674457" y="512343"/>
                  </a:lnTo>
                  <a:lnTo>
                    <a:pt x="673247" y="501098"/>
                  </a:lnTo>
                  <a:lnTo>
                    <a:pt x="669672" y="490409"/>
                  </a:lnTo>
                  <a:lnTo>
                    <a:pt x="659511" y="480810"/>
                  </a:lnTo>
                  <a:close/>
                </a:path>
                <a:path w="739775" h="1253489">
                  <a:moveTo>
                    <a:pt x="659775" y="439395"/>
                  </a:moveTo>
                  <a:lnTo>
                    <a:pt x="398252" y="439395"/>
                  </a:lnTo>
                  <a:lnTo>
                    <a:pt x="394322" y="459206"/>
                  </a:lnTo>
                  <a:lnTo>
                    <a:pt x="374843" y="467276"/>
                  </a:lnTo>
                  <a:lnTo>
                    <a:pt x="348603" y="469541"/>
                  </a:lnTo>
                  <a:lnTo>
                    <a:pt x="324393" y="471935"/>
                  </a:lnTo>
                  <a:lnTo>
                    <a:pt x="293877" y="479044"/>
                  </a:lnTo>
                  <a:lnTo>
                    <a:pt x="259979" y="488132"/>
                  </a:lnTo>
                  <a:lnTo>
                    <a:pt x="224054" y="497256"/>
                  </a:lnTo>
                  <a:lnTo>
                    <a:pt x="187459" y="504476"/>
                  </a:lnTo>
                  <a:lnTo>
                    <a:pt x="575688" y="504476"/>
                  </a:lnTo>
                  <a:lnTo>
                    <a:pt x="580219" y="481211"/>
                  </a:lnTo>
                  <a:lnTo>
                    <a:pt x="605692" y="468731"/>
                  </a:lnTo>
                  <a:lnTo>
                    <a:pt x="636908" y="463720"/>
                  </a:lnTo>
                  <a:lnTo>
                    <a:pt x="659511" y="458525"/>
                  </a:lnTo>
                  <a:lnTo>
                    <a:pt x="659426" y="445555"/>
                  </a:lnTo>
                  <a:lnTo>
                    <a:pt x="659761" y="439631"/>
                  </a:lnTo>
                  <a:lnTo>
                    <a:pt x="659775" y="439395"/>
                  </a:lnTo>
                  <a:close/>
                </a:path>
                <a:path w="739775" h="1253489">
                  <a:moveTo>
                    <a:pt x="631522" y="410444"/>
                  </a:moveTo>
                  <a:lnTo>
                    <a:pt x="628522" y="410444"/>
                  </a:lnTo>
                  <a:lnTo>
                    <a:pt x="601639" y="412352"/>
                  </a:lnTo>
                  <a:lnTo>
                    <a:pt x="654780" y="412352"/>
                  </a:lnTo>
                  <a:lnTo>
                    <a:pt x="654106" y="411193"/>
                  </a:lnTo>
                  <a:lnTo>
                    <a:pt x="631522" y="410444"/>
                  </a:lnTo>
                  <a:close/>
                </a:path>
                <a:path w="739775" h="1253489">
                  <a:moveTo>
                    <a:pt x="664870" y="382227"/>
                  </a:moveTo>
                  <a:lnTo>
                    <a:pt x="607043" y="382227"/>
                  </a:lnTo>
                  <a:lnTo>
                    <a:pt x="637584" y="384030"/>
                  </a:lnTo>
                  <a:lnTo>
                    <a:pt x="664915" y="383188"/>
                  </a:lnTo>
                  <a:lnTo>
                    <a:pt x="664870" y="382227"/>
                  </a:lnTo>
                  <a:close/>
                </a:path>
              </a:pathLst>
            </a:custGeom>
            <a:solidFill>
              <a:srgbClr val="DCA97A"/>
            </a:solidFill>
          </p:spPr>
          <p:txBody>
            <a:bodyPr wrap="square" lIns="0" tIns="0" rIns="0" bIns="0" rtlCol="0"/>
            <a:lstStyle/>
            <a:p>
              <a:endParaRPr lang="fr-FR" noProof="0" dirty="0"/>
            </a:p>
          </p:txBody>
        </p:sp>
        <p:pic>
          <p:nvPicPr>
            <p:cNvPr id="8535" name="object 8535"/>
            <p:cNvPicPr/>
            <p:nvPr/>
          </p:nvPicPr>
          <p:blipFill>
            <a:blip r:embed="rId61" cstate="print"/>
            <a:stretch>
              <a:fillRect/>
            </a:stretch>
          </p:blipFill>
          <p:spPr>
            <a:xfrm>
              <a:off x="1472000" y="4411348"/>
              <a:ext cx="189176" cy="94842"/>
            </a:xfrm>
            <a:prstGeom prst="rect">
              <a:avLst/>
            </a:prstGeom>
          </p:spPr>
        </p:pic>
        <p:sp>
          <p:nvSpPr>
            <p:cNvPr id="8536" name="object 8536"/>
            <p:cNvSpPr/>
            <p:nvPr/>
          </p:nvSpPr>
          <p:spPr>
            <a:xfrm>
              <a:off x="490689" y="2295821"/>
              <a:ext cx="1096010" cy="1198880"/>
            </a:xfrm>
            <a:custGeom>
              <a:avLst/>
              <a:gdLst/>
              <a:ahLst/>
              <a:cxnLst/>
              <a:rect l="l" t="t" r="r" b="b"/>
              <a:pathLst>
                <a:path w="1096010" h="1198879">
                  <a:moveTo>
                    <a:pt x="720052" y="0"/>
                  </a:moveTo>
                  <a:lnTo>
                    <a:pt x="671837" y="3547"/>
                  </a:lnTo>
                  <a:lnTo>
                    <a:pt x="621366" y="8655"/>
                  </a:lnTo>
                  <a:lnTo>
                    <a:pt x="569394" y="15900"/>
                  </a:lnTo>
                  <a:lnTo>
                    <a:pt x="516671" y="25857"/>
                  </a:lnTo>
                  <a:lnTo>
                    <a:pt x="463949" y="39100"/>
                  </a:lnTo>
                  <a:lnTo>
                    <a:pt x="411980" y="56206"/>
                  </a:lnTo>
                  <a:lnTo>
                    <a:pt x="301329" y="96207"/>
                  </a:lnTo>
                  <a:lnTo>
                    <a:pt x="249033" y="116894"/>
                  </a:lnTo>
                  <a:lnTo>
                    <a:pt x="203140" y="139276"/>
                  </a:lnTo>
                  <a:lnTo>
                    <a:pt x="166935" y="164280"/>
                  </a:lnTo>
                  <a:lnTo>
                    <a:pt x="138138" y="198089"/>
                  </a:lnTo>
                  <a:lnTo>
                    <a:pt x="110808" y="243106"/>
                  </a:lnTo>
                  <a:lnTo>
                    <a:pt x="85984" y="294588"/>
                  </a:lnTo>
                  <a:lnTo>
                    <a:pt x="64706" y="347794"/>
                  </a:lnTo>
                  <a:lnTo>
                    <a:pt x="48015" y="397980"/>
                  </a:lnTo>
                  <a:lnTo>
                    <a:pt x="34913" y="445859"/>
                  </a:lnTo>
                  <a:lnTo>
                    <a:pt x="24263" y="494527"/>
                  </a:lnTo>
                  <a:lnTo>
                    <a:pt x="15814" y="543524"/>
                  </a:lnTo>
                  <a:lnTo>
                    <a:pt x="9317" y="592390"/>
                  </a:lnTo>
                  <a:lnTo>
                    <a:pt x="4522" y="640664"/>
                  </a:lnTo>
                  <a:lnTo>
                    <a:pt x="1178" y="687886"/>
                  </a:lnTo>
                  <a:lnTo>
                    <a:pt x="0" y="740043"/>
                  </a:lnTo>
                  <a:lnTo>
                    <a:pt x="1962" y="792554"/>
                  </a:lnTo>
                  <a:lnTo>
                    <a:pt x="7201" y="844789"/>
                  </a:lnTo>
                  <a:lnTo>
                    <a:pt x="15857" y="896116"/>
                  </a:lnTo>
                  <a:lnTo>
                    <a:pt x="28065" y="945903"/>
                  </a:lnTo>
                  <a:lnTo>
                    <a:pt x="43965" y="993520"/>
                  </a:lnTo>
                  <a:lnTo>
                    <a:pt x="63693" y="1038335"/>
                  </a:lnTo>
                  <a:lnTo>
                    <a:pt x="87387" y="1079716"/>
                  </a:lnTo>
                  <a:lnTo>
                    <a:pt x="115186" y="1117032"/>
                  </a:lnTo>
                  <a:lnTo>
                    <a:pt x="147226" y="1149652"/>
                  </a:lnTo>
                  <a:lnTo>
                    <a:pt x="183645" y="1176945"/>
                  </a:lnTo>
                  <a:lnTo>
                    <a:pt x="224581" y="1198279"/>
                  </a:lnTo>
                  <a:lnTo>
                    <a:pt x="261947" y="1177931"/>
                  </a:lnTo>
                  <a:lnTo>
                    <a:pt x="305893" y="1163002"/>
                  </a:lnTo>
                  <a:lnTo>
                    <a:pt x="351523" y="1149440"/>
                  </a:lnTo>
                  <a:lnTo>
                    <a:pt x="393942" y="1133198"/>
                  </a:lnTo>
                  <a:lnTo>
                    <a:pt x="369087" y="1092488"/>
                  </a:lnTo>
                  <a:lnTo>
                    <a:pt x="351833" y="1041961"/>
                  </a:lnTo>
                  <a:lnTo>
                    <a:pt x="343023" y="985628"/>
                  </a:lnTo>
                  <a:lnTo>
                    <a:pt x="343501" y="927502"/>
                  </a:lnTo>
                  <a:lnTo>
                    <a:pt x="354007" y="832273"/>
                  </a:lnTo>
                  <a:lnTo>
                    <a:pt x="360234" y="783534"/>
                  </a:lnTo>
                  <a:lnTo>
                    <a:pt x="367455" y="734449"/>
                  </a:lnTo>
                  <a:lnTo>
                    <a:pt x="375930" y="685322"/>
                  </a:lnTo>
                  <a:lnTo>
                    <a:pt x="385920" y="636455"/>
                  </a:lnTo>
                  <a:lnTo>
                    <a:pt x="397682" y="588152"/>
                  </a:lnTo>
                  <a:lnTo>
                    <a:pt x="411478" y="540714"/>
                  </a:lnTo>
                  <a:lnTo>
                    <a:pt x="427567" y="494446"/>
                  </a:lnTo>
                  <a:lnTo>
                    <a:pt x="446208" y="449650"/>
                  </a:lnTo>
                  <a:lnTo>
                    <a:pt x="465447" y="407548"/>
                  </a:lnTo>
                  <a:lnTo>
                    <a:pt x="484254" y="364926"/>
                  </a:lnTo>
                  <a:lnTo>
                    <a:pt x="556353" y="197527"/>
                  </a:lnTo>
                  <a:lnTo>
                    <a:pt x="577819" y="156413"/>
                  </a:lnTo>
                  <a:lnTo>
                    <a:pt x="604383" y="119048"/>
                  </a:lnTo>
                  <a:lnTo>
                    <a:pt x="637949" y="88205"/>
                  </a:lnTo>
                  <a:lnTo>
                    <a:pt x="680420" y="66658"/>
                  </a:lnTo>
                  <a:lnTo>
                    <a:pt x="712351" y="92027"/>
                  </a:lnTo>
                  <a:lnTo>
                    <a:pt x="747728" y="116160"/>
                  </a:lnTo>
                  <a:lnTo>
                    <a:pt x="823091" y="163630"/>
                  </a:lnTo>
                  <a:lnTo>
                    <a:pt x="860213" y="188422"/>
                  </a:lnTo>
                  <a:lnTo>
                    <a:pt x="895051" y="214890"/>
                  </a:lnTo>
                  <a:lnTo>
                    <a:pt x="926173" y="243762"/>
                  </a:lnTo>
                  <a:lnTo>
                    <a:pt x="952146" y="275765"/>
                  </a:lnTo>
                  <a:lnTo>
                    <a:pt x="971539" y="311627"/>
                  </a:lnTo>
                  <a:lnTo>
                    <a:pt x="982918" y="352077"/>
                  </a:lnTo>
                  <a:lnTo>
                    <a:pt x="984851" y="397842"/>
                  </a:lnTo>
                  <a:lnTo>
                    <a:pt x="975906" y="449650"/>
                  </a:lnTo>
                  <a:lnTo>
                    <a:pt x="990740" y="465476"/>
                  </a:lnTo>
                  <a:lnTo>
                    <a:pt x="1017705" y="499792"/>
                  </a:lnTo>
                  <a:lnTo>
                    <a:pt x="1033552" y="514731"/>
                  </a:lnTo>
                  <a:lnTo>
                    <a:pt x="1057314" y="471189"/>
                  </a:lnTo>
                  <a:lnTo>
                    <a:pt x="1078305" y="429181"/>
                  </a:lnTo>
                  <a:lnTo>
                    <a:pt x="1092461" y="386027"/>
                  </a:lnTo>
                  <a:lnTo>
                    <a:pt x="1095719" y="339049"/>
                  </a:lnTo>
                  <a:lnTo>
                    <a:pt x="1084017" y="285567"/>
                  </a:lnTo>
                  <a:lnTo>
                    <a:pt x="1063324" y="238427"/>
                  </a:lnTo>
                  <a:lnTo>
                    <a:pt x="1035027" y="193687"/>
                  </a:lnTo>
                  <a:lnTo>
                    <a:pt x="1001126" y="152003"/>
                  </a:lnTo>
                  <a:lnTo>
                    <a:pt x="963623" y="114034"/>
                  </a:lnTo>
                  <a:lnTo>
                    <a:pt x="924518" y="80436"/>
                  </a:lnTo>
                  <a:lnTo>
                    <a:pt x="885810" y="51867"/>
                  </a:lnTo>
                  <a:lnTo>
                    <a:pt x="846487" y="25681"/>
                  </a:lnTo>
                  <a:lnTo>
                    <a:pt x="776615" y="449"/>
                  </a:lnTo>
                  <a:lnTo>
                    <a:pt x="720052" y="0"/>
                  </a:lnTo>
                  <a:close/>
                </a:path>
              </a:pathLst>
            </a:custGeom>
            <a:solidFill>
              <a:srgbClr val="942830"/>
            </a:solidFill>
          </p:spPr>
          <p:txBody>
            <a:bodyPr wrap="square" lIns="0" tIns="0" rIns="0" bIns="0" rtlCol="0"/>
            <a:lstStyle/>
            <a:p>
              <a:endParaRPr lang="fr-FR" noProof="0" dirty="0"/>
            </a:p>
          </p:txBody>
        </p:sp>
        <p:sp>
          <p:nvSpPr>
            <p:cNvPr id="8537" name="object 8537"/>
            <p:cNvSpPr/>
            <p:nvPr/>
          </p:nvSpPr>
          <p:spPr>
            <a:xfrm>
              <a:off x="1221575" y="4670319"/>
              <a:ext cx="302895" cy="130175"/>
            </a:xfrm>
            <a:custGeom>
              <a:avLst/>
              <a:gdLst/>
              <a:ahLst/>
              <a:cxnLst/>
              <a:rect l="l" t="t" r="r" b="b"/>
              <a:pathLst>
                <a:path w="302894" h="130175">
                  <a:moveTo>
                    <a:pt x="287158" y="0"/>
                  </a:moveTo>
                  <a:lnTo>
                    <a:pt x="274519" y="4187"/>
                  </a:lnTo>
                  <a:lnTo>
                    <a:pt x="262894" y="11444"/>
                  </a:lnTo>
                  <a:lnTo>
                    <a:pt x="250425" y="17721"/>
                  </a:lnTo>
                  <a:lnTo>
                    <a:pt x="202072" y="29035"/>
                  </a:lnTo>
                  <a:lnTo>
                    <a:pt x="152418" y="35152"/>
                  </a:lnTo>
                  <a:lnTo>
                    <a:pt x="101898" y="36933"/>
                  </a:lnTo>
                  <a:lnTo>
                    <a:pt x="50947" y="35240"/>
                  </a:lnTo>
                  <a:lnTo>
                    <a:pt x="0" y="30935"/>
                  </a:lnTo>
                  <a:lnTo>
                    <a:pt x="14820" y="66132"/>
                  </a:lnTo>
                  <a:lnTo>
                    <a:pt x="44103" y="96037"/>
                  </a:lnTo>
                  <a:lnTo>
                    <a:pt x="83995" y="118054"/>
                  </a:lnTo>
                  <a:lnTo>
                    <a:pt x="130645" y="129586"/>
                  </a:lnTo>
                  <a:lnTo>
                    <a:pt x="180200" y="128036"/>
                  </a:lnTo>
                  <a:lnTo>
                    <a:pt x="228808" y="110807"/>
                  </a:lnTo>
                  <a:lnTo>
                    <a:pt x="228808" y="63475"/>
                  </a:lnTo>
                  <a:lnTo>
                    <a:pt x="256308" y="56123"/>
                  </a:lnTo>
                  <a:lnTo>
                    <a:pt x="278573" y="44296"/>
                  </a:lnTo>
                  <a:lnTo>
                    <a:pt x="294420" y="26922"/>
                  </a:lnTo>
                  <a:lnTo>
                    <a:pt x="302667" y="2930"/>
                  </a:lnTo>
                  <a:lnTo>
                    <a:pt x="287158" y="0"/>
                  </a:lnTo>
                  <a:close/>
                </a:path>
              </a:pathLst>
            </a:custGeom>
            <a:solidFill>
              <a:srgbClr val="000000"/>
            </a:solidFill>
          </p:spPr>
          <p:txBody>
            <a:bodyPr wrap="square" lIns="0" tIns="0" rIns="0" bIns="0" rtlCol="0"/>
            <a:lstStyle/>
            <a:p>
              <a:endParaRPr lang="fr-FR" noProof="0" dirty="0"/>
            </a:p>
          </p:txBody>
        </p:sp>
        <p:pic>
          <p:nvPicPr>
            <p:cNvPr id="8538" name="object 8538"/>
            <p:cNvPicPr/>
            <p:nvPr/>
          </p:nvPicPr>
          <p:blipFill>
            <a:blip r:embed="rId62" cstate="print"/>
            <a:stretch>
              <a:fillRect/>
            </a:stretch>
          </p:blipFill>
          <p:spPr>
            <a:xfrm>
              <a:off x="1363889" y="3581032"/>
              <a:ext cx="223427" cy="174969"/>
            </a:xfrm>
            <a:prstGeom prst="rect">
              <a:avLst/>
            </a:prstGeom>
          </p:spPr>
        </p:pic>
        <p:pic>
          <p:nvPicPr>
            <p:cNvPr id="8539" name="object 8539"/>
            <p:cNvPicPr/>
            <p:nvPr/>
          </p:nvPicPr>
          <p:blipFill>
            <a:blip r:embed="rId63" cstate="print"/>
            <a:stretch>
              <a:fillRect/>
            </a:stretch>
          </p:blipFill>
          <p:spPr>
            <a:xfrm>
              <a:off x="1324257" y="4930576"/>
              <a:ext cx="165757" cy="168658"/>
            </a:xfrm>
            <a:prstGeom prst="rect">
              <a:avLst/>
            </a:prstGeom>
          </p:spPr>
        </p:pic>
        <p:sp>
          <p:nvSpPr>
            <p:cNvPr id="8540" name="object 8540"/>
            <p:cNvSpPr/>
            <p:nvPr/>
          </p:nvSpPr>
          <p:spPr>
            <a:xfrm>
              <a:off x="898994" y="2427561"/>
              <a:ext cx="586105" cy="990600"/>
            </a:xfrm>
            <a:custGeom>
              <a:avLst/>
              <a:gdLst/>
              <a:ahLst/>
              <a:cxnLst/>
              <a:rect l="l" t="t" r="r" b="b"/>
              <a:pathLst>
                <a:path w="586105" h="990600">
                  <a:moveTo>
                    <a:pt x="259505" y="0"/>
                  </a:moveTo>
                  <a:lnTo>
                    <a:pt x="232415" y="33980"/>
                  </a:lnTo>
                  <a:lnTo>
                    <a:pt x="210209" y="72256"/>
                  </a:lnTo>
                  <a:lnTo>
                    <a:pt x="191153" y="114413"/>
                  </a:lnTo>
                  <a:lnTo>
                    <a:pt x="173515" y="160037"/>
                  </a:lnTo>
                  <a:lnTo>
                    <a:pt x="155559" y="208714"/>
                  </a:lnTo>
                  <a:lnTo>
                    <a:pt x="135553" y="260030"/>
                  </a:lnTo>
                  <a:lnTo>
                    <a:pt x="111763" y="313572"/>
                  </a:lnTo>
                  <a:lnTo>
                    <a:pt x="91153" y="360390"/>
                  </a:lnTo>
                  <a:lnTo>
                    <a:pt x="72624" y="408116"/>
                  </a:lnTo>
                  <a:lnTo>
                    <a:pt x="56269" y="456353"/>
                  </a:lnTo>
                  <a:lnTo>
                    <a:pt x="42183" y="504703"/>
                  </a:lnTo>
                  <a:lnTo>
                    <a:pt x="30461" y="552771"/>
                  </a:lnTo>
                  <a:lnTo>
                    <a:pt x="21196" y="600159"/>
                  </a:lnTo>
                  <a:lnTo>
                    <a:pt x="14484" y="646471"/>
                  </a:lnTo>
                  <a:lnTo>
                    <a:pt x="8993" y="695281"/>
                  </a:lnTo>
                  <a:lnTo>
                    <a:pt x="3902" y="745394"/>
                  </a:lnTo>
                  <a:lnTo>
                    <a:pt x="532" y="794577"/>
                  </a:lnTo>
                  <a:lnTo>
                    <a:pt x="0" y="842400"/>
                  </a:lnTo>
                  <a:lnTo>
                    <a:pt x="3471" y="887984"/>
                  </a:lnTo>
                  <a:lnTo>
                    <a:pt x="12113" y="930450"/>
                  </a:lnTo>
                  <a:lnTo>
                    <a:pt x="27094" y="968917"/>
                  </a:lnTo>
                  <a:lnTo>
                    <a:pt x="58226" y="984963"/>
                  </a:lnTo>
                  <a:lnTo>
                    <a:pt x="98008" y="990075"/>
                  </a:lnTo>
                  <a:lnTo>
                    <a:pt x="143844" y="988939"/>
                  </a:lnTo>
                  <a:lnTo>
                    <a:pt x="193138" y="986241"/>
                  </a:lnTo>
                  <a:lnTo>
                    <a:pt x="243448" y="986241"/>
                  </a:lnTo>
                  <a:lnTo>
                    <a:pt x="247430" y="975370"/>
                  </a:lnTo>
                  <a:lnTo>
                    <a:pt x="253426" y="965367"/>
                  </a:lnTo>
                  <a:lnTo>
                    <a:pt x="259759" y="955661"/>
                  </a:lnTo>
                  <a:lnTo>
                    <a:pt x="264910" y="945252"/>
                  </a:lnTo>
                  <a:lnTo>
                    <a:pt x="166441" y="929597"/>
                  </a:lnTo>
                  <a:lnTo>
                    <a:pt x="122608" y="916966"/>
                  </a:lnTo>
                  <a:lnTo>
                    <a:pt x="89413" y="895465"/>
                  </a:lnTo>
                  <a:lnTo>
                    <a:pt x="72131" y="860843"/>
                  </a:lnTo>
                  <a:lnTo>
                    <a:pt x="81138" y="859463"/>
                  </a:lnTo>
                  <a:lnTo>
                    <a:pt x="81138" y="853546"/>
                  </a:lnTo>
                  <a:lnTo>
                    <a:pt x="88344" y="851969"/>
                  </a:lnTo>
                  <a:lnTo>
                    <a:pt x="409050" y="851969"/>
                  </a:lnTo>
                  <a:lnTo>
                    <a:pt x="441194" y="825972"/>
                  </a:lnTo>
                  <a:lnTo>
                    <a:pt x="471546" y="795477"/>
                  </a:lnTo>
                  <a:lnTo>
                    <a:pt x="490602" y="772097"/>
                  </a:lnTo>
                  <a:lnTo>
                    <a:pt x="282924" y="772097"/>
                  </a:lnTo>
                  <a:lnTo>
                    <a:pt x="264797" y="769453"/>
                  </a:lnTo>
                  <a:lnTo>
                    <a:pt x="248697" y="765293"/>
                  </a:lnTo>
                  <a:lnTo>
                    <a:pt x="235298" y="758618"/>
                  </a:lnTo>
                  <a:lnTo>
                    <a:pt x="225278" y="748431"/>
                  </a:lnTo>
                  <a:lnTo>
                    <a:pt x="245573" y="725640"/>
                  </a:lnTo>
                  <a:lnTo>
                    <a:pt x="278198" y="716679"/>
                  </a:lnTo>
                  <a:lnTo>
                    <a:pt x="317246" y="714374"/>
                  </a:lnTo>
                  <a:lnTo>
                    <a:pt x="356808" y="711552"/>
                  </a:lnTo>
                  <a:lnTo>
                    <a:pt x="383154" y="704526"/>
                  </a:lnTo>
                  <a:lnTo>
                    <a:pt x="406798" y="695281"/>
                  </a:lnTo>
                  <a:lnTo>
                    <a:pt x="429766" y="688256"/>
                  </a:lnTo>
                  <a:lnTo>
                    <a:pt x="454086" y="687886"/>
                  </a:lnTo>
                  <a:lnTo>
                    <a:pt x="543773" y="687886"/>
                  </a:lnTo>
                  <a:lnTo>
                    <a:pt x="546102" y="683551"/>
                  </a:lnTo>
                  <a:lnTo>
                    <a:pt x="563534" y="641612"/>
                  </a:lnTo>
                  <a:lnTo>
                    <a:pt x="576296" y="598449"/>
                  </a:lnTo>
                  <a:lnTo>
                    <a:pt x="577703" y="590264"/>
                  </a:lnTo>
                  <a:lnTo>
                    <a:pt x="419858" y="590264"/>
                  </a:lnTo>
                  <a:lnTo>
                    <a:pt x="427233" y="570031"/>
                  </a:lnTo>
                  <a:lnTo>
                    <a:pt x="443728" y="556343"/>
                  </a:lnTo>
                  <a:lnTo>
                    <a:pt x="460898" y="542951"/>
                  </a:lnTo>
                  <a:lnTo>
                    <a:pt x="470299" y="523606"/>
                  </a:lnTo>
                  <a:lnTo>
                    <a:pt x="468329" y="501323"/>
                  </a:lnTo>
                  <a:lnTo>
                    <a:pt x="457239" y="480391"/>
                  </a:lnTo>
                  <a:lnTo>
                    <a:pt x="441420" y="460013"/>
                  </a:lnTo>
                  <a:lnTo>
                    <a:pt x="425263" y="439395"/>
                  </a:lnTo>
                  <a:lnTo>
                    <a:pt x="572715" y="439395"/>
                  </a:lnTo>
                  <a:lnTo>
                    <a:pt x="571960" y="436708"/>
                  </a:lnTo>
                  <a:lnTo>
                    <a:pt x="223476" y="436708"/>
                  </a:lnTo>
                  <a:lnTo>
                    <a:pt x="191557" y="430190"/>
                  </a:lnTo>
                  <a:lnTo>
                    <a:pt x="174837" y="411193"/>
                  </a:lnTo>
                  <a:lnTo>
                    <a:pt x="184970" y="389616"/>
                  </a:lnTo>
                  <a:lnTo>
                    <a:pt x="214019" y="379540"/>
                  </a:lnTo>
                  <a:lnTo>
                    <a:pt x="544210" y="379540"/>
                  </a:lnTo>
                  <a:lnTo>
                    <a:pt x="536845" y="369642"/>
                  </a:lnTo>
                  <a:lnTo>
                    <a:pt x="463266" y="369642"/>
                  </a:lnTo>
                  <a:lnTo>
                    <a:pt x="443277" y="360903"/>
                  </a:lnTo>
                  <a:lnTo>
                    <a:pt x="449017" y="354987"/>
                  </a:lnTo>
                  <a:lnTo>
                    <a:pt x="164029" y="354987"/>
                  </a:lnTo>
                  <a:lnTo>
                    <a:pt x="179285" y="326921"/>
                  </a:lnTo>
                  <a:lnTo>
                    <a:pt x="195554" y="296118"/>
                  </a:lnTo>
                  <a:lnTo>
                    <a:pt x="217228" y="272563"/>
                  </a:lnTo>
                  <a:lnTo>
                    <a:pt x="248697" y="266240"/>
                  </a:lnTo>
                  <a:lnTo>
                    <a:pt x="500051" y="266240"/>
                  </a:lnTo>
                  <a:lnTo>
                    <a:pt x="501975" y="255840"/>
                  </a:lnTo>
                  <a:lnTo>
                    <a:pt x="484178" y="184702"/>
                  </a:lnTo>
                  <a:lnTo>
                    <a:pt x="462874" y="150499"/>
                  </a:lnTo>
                  <a:lnTo>
                    <a:pt x="435377" y="117961"/>
                  </a:lnTo>
                  <a:lnTo>
                    <a:pt x="403243" y="87651"/>
                  </a:lnTo>
                  <a:lnTo>
                    <a:pt x="368032" y="60135"/>
                  </a:lnTo>
                  <a:lnTo>
                    <a:pt x="331300" y="35978"/>
                  </a:lnTo>
                  <a:lnTo>
                    <a:pt x="294605" y="15744"/>
                  </a:lnTo>
                  <a:lnTo>
                    <a:pt x="259505" y="0"/>
                  </a:lnTo>
                  <a:close/>
                </a:path>
                <a:path w="586105" h="990600">
                  <a:moveTo>
                    <a:pt x="243448" y="986241"/>
                  </a:moveTo>
                  <a:lnTo>
                    <a:pt x="193138" y="986241"/>
                  </a:lnTo>
                  <a:lnTo>
                    <a:pt x="243292" y="986667"/>
                  </a:lnTo>
                  <a:lnTo>
                    <a:pt x="243448" y="986241"/>
                  </a:lnTo>
                  <a:close/>
                </a:path>
                <a:path w="586105" h="990600">
                  <a:moveTo>
                    <a:pt x="409050" y="851969"/>
                  </a:moveTo>
                  <a:lnTo>
                    <a:pt x="88344" y="851969"/>
                  </a:lnTo>
                  <a:lnTo>
                    <a:pt x="131358" y="866675"/>
                  </a:lnTo>
                  <a:lnTo>
                    <a:pt x="178720" y="878291"/>
                  </a:lnTo>
                  <a:lnTo>
                    <a:pt x="228382" y="885729"/>
                  </a:lnTo>
                  <a:lnTo>
                    <a:pt x="280182" y="887984"/>
                  </a:lnTo>
                  <a:lnTo>
                    <a:pt x="277347" y="887984"/>
                  </a:lnTo>
                  <a:lnTo>
                    <a:pt x="326409" y="883724"/>
                  </a:lnTo>
                  <a:lnTo>
                    <a:pt x="370677" y="872109"/>
                  </a:lnTo>
                  <a:lnTo>
                    <a:pt x="409050" y="851969"/>
                  </a:lnTo>
                  <a:close/>
                </a:path>
                <a:path w="586105" h="990600">
                  <a:moveTo>
                    <a:pt x="543773" y="687886"/>
                  </a:moveTo>
                  <a:lnTo>
                    <a:pt x="454086" y="687886"/>
                  </a:lnTo>
                  <a:lnTo>
                    <a:pt x="432074" y="721351"/>
                  </a:lnTo>
                  <a:lnTo>
                    <a:pt x="391483" y="740394"/>
                  </a:lnTo>
                  <a:lnTo>
                    <a:pt x="342105" y="749454"/>
                  </a:lnTo>
                  <a:lnTo>
                    <a:pt x="293733" y="752967"/>
                  </a:lnTo>
                  <a:lnTo>
                    <a:pt x="291284" y="756594"/>
                  </a:lnTo>
                  <a:lnTo>
                    <a:pt x="291638" y="761138"/>
                  </a:lnTo>
                  <a:lnTo>
                    <a:pt x="291706" y="762014"/>
                  </a:lnTo>
                  <a:lnTo>
                    <a:pt x="290440" y="767693"/>
                  </a:lnTo>
                  <a:lnTo>
                    <a:pt x="282924" y="772097"/>
                  </a:lnTo>
                  <a:lnTo>
                    <a:pt x="490602" y="772097"/>
                  </a:lnTo>
                  <a:lnTo>
                    <a:pt x="499533" y="761138"/>
                  </a:lnTo>
                  <a:lnTo>
                    <a:pt x="524577" y="723611"/>
                  </a:lnTo>
                  <a:lnTo>
                    <a:pt x="543773" y="687886"/>
                  </a:lnTo>
                  <a:close/>
                </a:path>
                <a:path w="586105" h="990600">
                  <a:moveTo>
                    <a:pt x="572715" y="439395"/>
                  </a:moveTo>
                  <a:lnTo>
                    <a:pt x="425263" y="439395"/>
                  </a:lnTo>
                  <a:lnTo>
                    <a:pt x="464205" y="446634"/>
                  </a:lnTo>
                  <a:lnTo>
                    <a:pt x="489909" y="468356"/>
                  </a:lnTo>
                  <a:lnTo>
                    <a:pt x="502375" y="498734"/>
                  </a:lnTo>
                  <a:lnTo>
                    <a:pt x="501603" y="531940"/>
                  </a:lnTo>
                  <a:lnTo>
                    <a:pt x="487593" y="562148"/>
                  </a:lnTo>
                  <a:lnTo>
                    <a:pt x="460345" y="583532"/>
                  </a:lnTo>
                  <a:lnTo>
                    <a:pt x="419858" y="590264"/>
                  </a:lnTo>
                  <a:lnTo>
                    <a:pt x="577703" y="590264"/>
                  </a:lnTo>
                  <a:lnTo>
                    <a:pt x="583813" y="554717"/>
                  </a:lnTo>
                  <a:lnTo>
                    <a:pt x="585509" y="511072"/>
                  </a:lnTo>
                  <a:lnTo>
                    <a:pt x="580828" y="468356"/>
                  </a:lnTo>
                  <a:lnTo>
                    <a:pt x="580807" y="468168"/>
                  </a:lnTo>
                  <a:lnTo>
                    <a:pt x="572715" y="439395"/>
                  </a:lnTo>
                  <a:close/>
                </a:path>
                <a:path w="586105" h="990600">
                  <a:moveTo>
                    <a:pt x="544210" y="379540"/>
                  </a:moveTo>
                  <a:lnTo>
                    <a:pt x="214019" y="379540"/>
                  </a:lnTo>
                  <a:lnTo>
                    <a:pt x="247796" y="383071"/>
                  </a:lnTo>
                  <a:lnTo>
                    <a:pt x="272116" y="402318"/>
                  </a:lnTo>
                  <a:lnTo>
                    <a:pt x="255396" y="428249"/>
                  </a:lnTo>
                  <a:lnTo>
                    <a:pt x="223476" y="436708"/>
                  </a:lnTo>
                  <a:lnTo>
                    <a:pt x="571960" y="436708"/>
                  </a:lnTo>
                  <a:lnTo>
                    <a:pt x="569134" y="426659"/>
                  </a:lnTo>
                  <a:lnTo>
                    <a:pt x="549911" y="387202"/>
                  </a:lnTo>
                  <a:lnTo>
                    <a:pt x="544210" y="379540"/>
                  </a:lnTo>
                  <a:close/>
                </a:path>
                <a:path w="586105" h="990600">
                  <a:moveTo>
                    <a:pt x="522565" y="350451"/>
                  </a:moveTo>
                  <a:lnTo>
                    <a:pt x="504603" y="358352"/>
                  </a:lnTo>
                  <a:lnTo>
                    <a:pt x="484272" y="366770"/>
                  </a:lnTo>
                  <a:lnTo>
                    <a:pt x="463266" y="369642"/>
                  </a:lnTo>
                  <a:lnTo>
                    <a:pt x="536845" y="369642"/>
                  </a:lnTo>
                  <a:lnTo>
                    <a:pt x="522565" y="350451"/>
                  </a:lnTo>
                  <a:close/>
                </a:path>
                <a:path w="586105" h="990600">
                  <a:moveTo>
                    <a:pt x="500051" y="266240"/>
                  </a:moveTo>
                  <a:lnTo>
                    <a:pt x="248697" y="266240"/>
                  </a:lnTo>
                  <a:lnTo>
                    <a:pt x="234201" y="294251"/>
                  </a:lnTo>
                  <a:lnTo>
                    <a:pt x="213794" y="317269"/>
                  </a:lnTo>
                  <a:lnTo>
                    <a:pt x="189671" y="336960"/>
                  </a:lnTo>
                  <a:lnTo>
                    <a:pt x="164029" y="354987"/>
                  </a:lnTo>
                  <a:lnTo>
                    <a:pt x="449017" y="354987"/>
                  </a:lnTo>
                  <a:lnTo>
                    <a:pt x="476242" y="326921"/>
                  </a:lnTo>
                  <a:lnTo>
                    <a:pt x="495352" y="291645"/>
                  </a:lnTo>
                  <a:lnTo>
                    <a:pt x="500051" y="266240"/>
                  </a:lnTo>
                  <a:close/>
                </a:path>
              </a:pathLst>
            </a:custGeom>
            <a:solidFill>
              <a:srgbClr val="EABA8F"/>
            </a:solidFill>
          </p:spPr>
          <p:txBody>
            <a:bodyPr wrap="square" lIns="0" tIns="0" rIns="0" bIns="0" rtlCol="0"/>
            <a:lstStyle/>
            <a:p>
              <a:endParaRPr lang="fr-FR" noProof="0" dirty="0"/>
            </a:p>
          </p:txBody>
        </p:sp>
        <p:pic>
          <p:nvPicPr>
            <p:cNvPr id="8541" name="object 8541"/>
            <p:cNvPicPr/>
            <p:nvPr/>
          </p:nvPicPr>
          <p:blipFill>
            <a:blip r:embed="rId64" cstate="print"/>
            <a:stretch>
              <a:fillRect/>
            </a:stretch>
          </p:blipFill>
          <p:spPr>
            <a:xfrm>
              <a:off x="1187323" y="3498242"/>
              <a:ext cx="239640" cy="75730"/>
            </a:xfrm>
            <a:prstGeom prst="rect">
              <a:avLst/>
            </a:prstGeom>
          </p:spPr>
        </p:pic>
        <p:pic>
          <p:nvPicPr>
            <p:cNvPr id="8542" name="object 8542"/>
            <p:cNvPicPr/>
            <p:nvPr/>
          </p:nvPicPr>
          <p:blipFill>
            <a:blip r:embed="rId65" cstate="print"/>
            <a:stretch>
              <a:fillRect/>
            </a:stretch>
          </p:blipFill>
          <p:spPr>
            <a:xfrm>
              <a:off x="1171110" y="4121442"/>
              <a:ext cx="210793" cy="65080"/>
            </a:xfrm>
            <a:prstGeom prst="rect">
              <a:avLst/>
            </a:prstGeom>
          </p:spPr>
        </p:pic>
        <p:pic>
          <p:nvPicPr>
            <p:cNvPr id="8543" name="object 8543"/>
            <p:cNvPicPr/>
            <p:nvPr/>
          </p:nvPicPr>
          <p:blipFill>
            <a:blip r:embed="rId66" cstate="print"/>
            <a:stretch>
              <a:fillRect/>
            </a:stretch>
          </p:blipFill>
          <p:spPr>
            <a:xfrm>
              <a:off x="1318853" y="2866956"/>
              <a:ext cx="82516" cy="150869"/>
            </a:xfrm>
            <a:prstGeom prst="rect">
              <a:avLst/>
            </a:prstGeom>
          </p:spPr>
        </p:pic>
        <p:pic>
          <p:nvPicPr>
            <p:cNvPr id="8544" name="object 8544"/>
            <p:cNvPicPr/>
            <p:nvPr/>
          </p:nvPicPr>
          <p:blipFill>
            <a:blip r:embed="rId67" cstate="print"/>
            <a:stretch>
              <a:fillRect/>
            </a:stretch>
          </p:blipFill>
          <p:spPr>
            <a:xfrm>
              <a:off x="1124272" y="3115448"/>
              <a:ext cx="228808" cy="84210"/>
            </a:xfrm>
            <a:prstGeom prst="rect">
              <a:avLst/>
            </a:prstGeom>
          </p:spPr>
        </p:pic>
        <p:sp>
          <p:nvSpPr>
            <p:cNvPr id="8545" name="object 8545"/>
            <p:cNvSpPr/>
            <p:nvPr/>
          </p:nvSpPr>
          <p:spPr>
            <a:xfrm>
              <a:off x="505317" y="3662719"/>
              <a:ext cx="831850" cy="1259205"/>
            </a:xfrm>
            <a:custGeom>
              <a:avLst/>
              <a:gdLst/>
              <a:ahLst/>
              <a:cxnLst/>
              <a:rect l="l" t="t" r="r" b="b"/>
              <a:pathLst>
                <a:path w="831850" h="1259204">
                  <a:moveTo>
                    <a:pt x="813536" y="0"/>
                  </a:moveTo>
                  <a:lnTo>
                    <a:pt x="813536" y="14791"/>
                  </a:lnTo>
                  <a:lnTo>
                    <a:pt x="793319" y="62630"/>
                  </a:lnTo>
                  <a:lnTo>
                    <a:pt x="769931" y="108611"/>
                  </a:lnTo>
                  <a:lnTo>
                    <a:pt x="743673" y="152863"/>
                  </a:lnTo>
                  <a:lnTo>
                    <a:pt x="714850" y="195514"/>
                  </a:lnTo>
                  <a:lnTo>
                    <a:pt x="683766" y="236694"/>
                  </a:lnTo>
                  <a:lnTo>
                    <a:pt x="650723" y="276529"/>
                  </a:lnTo>
                  <a:lnTo>
                    <a:pt x="616025" y="315149"/>
                  </a:lnTo>
                  <a:lnTo>
                    <a:pt x="579975" y="352683"/>
                  </a:lnTo>
                  <a:lnTo>
                    <a:pt x="542878" y="389258"/>
                  </a:lnTo>
                  <a:lnTo>
                    <a:pt x="505036" y="425004"/>
                  </a:lnTo>
                  <a:lnTo>
                    <a:pt x="466753" y="460048"/>
                  </a:lnTo>
                  <a:lnTo>
                    <a:pt x="352292" y="562260"/>
                  </a:lnTo>
                  <a:lnTo>
                    <a:pt x="314287" y="593442"/>
                  </a:lnTo>
                  <a:lnTo>
                    <a:pt x="235413" y="653591"/>
                  </a:lnTo>
                  <a:lnTo>
                    <a:pt x="197663" y="684148"/>
                  </a:lnTo>
                  <a:lnTo>
                    <a:pt x="163116" y="716088"/>
                  </a:lnTo>
                  <a:lnTo>
                    <a:pt x="132299" y="750213"/>
                  </a:lnTo>
                  <a:lnTo>
                    <a:pt x="103935" y="787832"/>
                  </a:lnTo>
                  <a:lnTo>
                    <a:pt x="78333" y="828626"/>
                  </a:lnTo>
                  <a:lnTo>
                    <a:pt x="55802" y="872274"/>
                  </a:lnTo>
                  <a:lnTo>
                    <a:pt x="36649" y="918457"/>
                  </a:lnTo>
                  <a:lnTo>
                    <a:pt x="21185" y="966855"/>
                  </a:lnTo>
                  <a:lnTo>
                    <a:pt x="9716" y="1017149"/>
                  </a:lnTo>
                  <a:lnTo>
                    <a:pt x="2551" y="1069017"/>
                  </a:lnTo>
                  <a:lnTo>
                    <a:pt x="0" y="1122142"/>
                  </a:lnTo>
                  <a:lnTo>
                    <a:pt x="2369" y="1176202"/>
                  </a:lnTo>
                  <a:lnTo>
                    <a:pt x="9969" y="1230878"/>
                  </a:lnTo>
                  <a:lnTo>
                    <a:pt x="54397" y="1238629"/>
                  </a:lnTo>
                  <a:lnTo>
                    <a:pt x="100725" y="1244604"/>
                  </a:lnTo>
                  <a:lnTo>
                    <a:pt x="244205" y="1258981"/>
                  </a:lnTo>
                  <a:lnTo>
                    <a:pt x="239088" y="1200746"/>
                  </a:lnTo>
                  <a:lnTo>
                    <a:pt x="238474" y="1145381"/>
                  </a:lnTo>
                  <a:lnTo>
                    <a:pt x="242004" y="1092655"/>
                  </a:lnTo>
                  <a:lnTo>
                    <a:pt x="249319" y="1042338"/>
                  </a:lnTo>
                  <a:lnTo>
                    <a:pt x="260058" y="994200"/>
                  </a:lnTo>
                  <a:lnTo>
                    <a:pt x="273864" y="948011"/>
                  </a:lnTo>
                  <a:lnTo>
                    <a:pt x="290377" y="903539"/>
                  </a:lnTo>
                  <a:lnTo>
                    <a:pt x="309237" y="860555"/>
                  </a:lnTo>
                  <a:lnTo>
                    <a:pt x="330085" y="818827"/>
                  </a:lnTo>
                  <a:lnTo>
                    <a:pt x="352563" y="778127"/>
                  </a:lnTo>
                  <a:lnTo>
                    <a:pt x="376310" y="738223"/>
                  </a:lnTo>
                  <a:lnTo>
                    <a:pt x="400967" y="698884"/>
                  </a:lnTo>
                  <a:lnTo>
                    <a:pt x="426176" y="659881"/>
                  </a:lnTo>
                  <a:lnTo>
                    <a:pt x="455263" y="617218"/>
                  </a:lnTo>
                  <a:lnTo>
                    <a:pt x="485266" y="576531"/>
                  </a:lnTo>
                  <a:lnTo>
                    <a:pt x="515995" y="537431"/>
                  </a:lnTo>
                  <a:lnTo>
                    <a:pt x="547261" y="499529"/>
                  </a:lnTo>
                  <a:lnTo>
                    <a:pt x="578872" y="462433"/>
                  </a:lnTo>
                  <a:lnTo>
                    <a:pt x="642374" y="389105"/>
                  </a:lnTo>
                  <a:lnTo>
                    <a:pt x="668730" y="359369"/>
                  </a:lnTo>
                  <a:lnTo>
                    <a:pt x="697106" y="328546"/>
                  </a:lnTo>
                  <a:lnTo>
                    <a:pt x="726065" y="296352"/>
                  </a:lnTo>
                  <a:lnTo>
                    <a:pt x="754169" y="262505"/>
                  </a:lnTo>
                  <a:lnTo>
                    <a:pt x="779981" y="226723"/>
                  </a:lnTo>
                  <a:lnTo>
                    <a:pt x="802063" y="188722"/>
                  </a:lnTo>
                  <a:lnTo>
                    <a:pt x="818977" y="148219"/>
                  </a:lnTo>
                  <a:lnTo>
                    <a:pt x="829287" y="104932"/>
                  </a:lnTo>
                  <a:lnTo>
                    <a:pt x="831556" y="58578"/>
                  </a:lnTo>
                  <a:lnTo>
                    <a:pt x="824344" y="8874"/>
                  </a:lnTo>
                  <a:lnTo>
                    <a:pt x="824344" y="4535"/>
                  </a:lnTo>
                  <a:lnTo>
                    <a:pt x="818940" y="1577"/>
                  </a:lnTo>
                  <a:lnTo>
                    <a:pt x="813536" y="0"/>
                  </a:lnTo>
                  <a:close/>
                </a:path>
              </a:pathLst>
            </a:custGeom>
            <a:solidFill>
              <a:srgbClr val="694D41"/>
            </a:solidFill>
          </p:spPr>
          <p:txBody>
            <a:bodyPr wrap="square" lIns="0" tIns="0" rIns="0" bIns="0" rtlCol="0"/>
            <a:lstStyle/>
            <a:p>
              <a:endParaRPr lang="fr-FR" noProof="0" dirty="0"/>
            </a:p>
          </p:txBody>
        </p:sp>
        <p:pic>
          <p:nvPicPr>
            <p:cNvPr id="8546" name="object 8546"/>
            <p:cNvPicPr/>
            <p:nvPr/>
          </p:nvPicPr>
          <p:blipFill>
            <a:blip r:embed="rId68" cstate="print"/>
            <a:stretch>
              <a:fillRect/>
            </a:stretch>
          </p:blipFill>
          <p:spPr>
            <a:xfrm>
              <a:off x="1158500" y="4236036"/>
              <a:ext cx="154948" cy="69216"/>
            </a:xfrm>
            <a:prstGeom prst="rect">
              <a:avLst/>
            </a:prstGeom>
          </p:spPr>
        </p:pic>
        <p:sp>
          <p:nvSpPr>
            <p:cNvPr id="8547" name="object 8547"/>
            <p:cNvSpPr/>
            <p:nvPr/>
          </p:nvSpPr>
          <p:spPr>
            <a:xfrm>
              <a:off x="343349" y="3573972"/>
              <a:ext cx="957580" cy="1311275"/>
            </a:xfrm>
            <a:custGeom>
              <a:avLst/>
              <a:gdLst/>
              <a:ahLst/>
              <a:cxnLst/>
              <a:rect l="l" t="t" r="r" b="b"/>
              <a:pathLst>
                <a:path w="957580" h="1311275">
                  <a:moveTo>
                    <a:pt x="804341" y="0"/>
                  </a:moveTo>
                  <a:lnTo>
                    <a:pt x="770359" y="31013"/>
                  </a:lnTo>
                  <a:lnTo>
                    <a:pt x="734767" y="60837"/>
                  </a:lnTo>
                  <a:lnTo>
                    <a:pt x="697503" y="89730"/>
                  </a:lnTo>
                  <a:lnTo>
                    <a:pt x="658505" y="117949"/>
                  </a:lnTo>
                  <a:lnTo>
                    <a:pt x="617708" y="145755"/>
                  </a:lnTo>
                  <a:lnTo>
                    <a:pt x="575052" y="173405"/>
                  </a:lnTo>
                  <a:lnTo>
                    <a:pt x="530473" y="201159"/>
                  </a:lnTo>
                  <a:lnTo>
                    <a:pt x="483316" y="229530"/>
                  </a:lnTo>
                  <a:lnTo>
                    <a:pt x="436057" y="258519"/>
                  </a:lnTo>
                  <a:lnTo>
                    <a:pt x="389497" y="288254"/>
                  </a:lnTo>
                  <a:lnTo>
                    <a:pt x="344439" y="318860"/>
                  </a:lnTo>
                  <a:lnTo>
                    <a:pt x="301683" y="350463"/>
                  </a:lnTo>
                  <a:lnTo>
                    <a:pt x="262033" y="383188"/>
                  </a:lnTo>
                  <a:lnTo>
                    <a:pt x="225326" y="417550"/>
                  </a:lnTo>
                  <a:lnTo>
                    <a:pt x="187022" y="454953"/>
                  </a:lnTo>
                  <a:lnTo>
                    <a:pt x="149421" y="494492"/>
                  </a:lnTo>
                  <a:lnTo>
                    <a:pt x="114824" y="535263"/>
                  </a:lnTo>
                  <a:lnTo>
                    <a:pt x="85533" y="576363"/>
                  </a:lnTo>
                  <a:lnTo>
                    <a:pt x="63849" y="616888"/>
                  </a:lnTo>
                  <a:lnTo>
                    <a:pt x="48795" y="656048"/>
                  </a:lnTo>
                  <a:lnTo>
                    <a:pt x="35996" y="697564"/>
                  </a:lnTo>
                  <a:lnTo>
                    <a:pt x="25337" y="741222"/>
                  </a:lnTo>
                  <a:lnTo>
                    <a:pt x="16705" y="786808"/>
                  </a:lnTo>
                  <a:lnTo>
                    <a:pt x="9988" y="834108"/>
                  </a:lnTo>
                  <a:lnTo>
                    <a:pt x="5072" y="882909"/>
                  </a:lnTo>
                  <a:lnTo>
                    <a:pt x="1844" y="932997"/>
                  </a:lnTo>
                  <a:lnTo>
                    <a:pt x="191" y="984157"/>
                  </a:lnTo>
                  <a:lnTo>
                    <a:pt x="0" y="1036176"/>
                  </a:lnTo>
                  <a:lnTo>
                    <a:pt x="1156" y="1088841"/>
                  </a:lnTo>
                  <a:lnTo>
                    <a:pt x="3548" y="1141937"/>
                  </a:lnTo>
                  <a:lnTo>
                    <a:pt x="7061" y="1195251"/>
                  </a:lnTo>
                  <a:lnTo>
                    <a:pt x="11583" y="1248568"/>
                  </a:lnTo>
                  <a:lnTo>
                    <a:pt x="56397" y="1289614"/>
                  </a:lnTo>
                  <a:lnTo>
                    <a:pt x="126900" y="1310691"/>
                  </a:lnTo>
                  <a:lnTo>
                    <a:pt x="125602" y="1249990"/>
                  </a:lnTo>
                  <a:lnTo>
                    <a:pt x="127593" y="1192105"/>
                  </a:lnTo>
                  <a:lnTo>
                    <a:pt x="132857" y="1136997"/>
                  </a:lnTo>
                  <a:lnTo>
                    <a:pt x="141378" y="1084627"/>
                  </a:lnTo>
                  <a:lnTo>
                    <a:pt x="153139" y="1034957"/>
                  </a:lnTo>
                  <a:lnTo>
                    <a:pt x="168125" y="987946"/>
                  </a:lnTo>
                  <a:lnTo>
                    <a:pt x="186319" y="943556"/>
                  </a:lnTo>
                  <a:lnTo>
                    <a:pt x="207705" y="901749"/>
                  </a:lnTo>
                  <a:lnTo>
                    <a:pt x="232268" y="862483"/>
                  </a:lnTo>
                  <a:lnTo>
                    <a:pt x="259990" y="825721"/>
                  </a:lnTo>
                  <a:lnTo>
                    <a:pt x="290856" y="791424"/>
                  </a:lnTo>
                  <a:lnTo>
                    <a:pt x="340174" y="752055"/>
                  </a:lnTo>
                  <a:lnTo>
                    <a:pt x="367118" y="734265"/>
                  </a:lnTo>
                  <a:lnTo>
                    <a:pt x="393563" y="716088"/>
                  </a:lnTo>
                  <a:lnTo>
                    <a:pt x="418558" y="694927"/>
                  </a:lnTo>
                  <a:lnTo>
                    <a:pt x="440851" y="672232"/>
                  </a:lnTo>
                  <a:lnTo>
                    <a:pt x="462468" y="649278"/>
                  </a:lnTo>
                  <a:lnTo>
                    <a:pt x="485437" y="627341"/>
                  </a:lnTo>
                  <a:lnTo>
                    <a:pt x="636732" y="491371"/>
                  </a:lnTo>
                  <a:lnTo>
                    <a:pt x="673884" y="456940"/>
                  </a:lnTo>
                  <a:lnTo>
                    <a:pt x="710236" y="421928"/>
                  </a:lnTo>
                  <a:lnTo>
                    <a:pt x="745520" y="386133"/>
                  </a:lnTo>
                  <a:lnTo>
                    <a:pt x="779473" y="349354"/>
                  </a:lnTo>
                  <a:lnTo>
                    <a:pt x="811826" y="311388"/>
                  </a:lnTo>
                  <a:lnTo>
                    <a:pt x="842316" y="272032"/>
                  </a:lnTo>
                  <a:lnTo>
                    <a:pt x="870675" y="231085"/>
                  </a:lnTo>
                  <a:lnTo>
                    <a:pt x="896638" y="188343"/>
                  </a:lnTo>
                  <a:lnTo>
                    <a:pt x="919938" y="143605"/>
                  </a:lnTo>
                  <a:lnTo>
                    <a:pt x="940310" y="96669"/>
                  </a:lnTo>
                  <a:lnTo>
                    <a:pt x="957489" y="47331"/>
                  </a:lnTo>
                  <a:lnTo>
                    <a:pt x="921146" y="33917"/>
                  </a:lnTo>
                  <a:lnTo>
                    <a:pt x="884293" y="20929"/>
                  </a:lnTo>
                  <a:lnTo>
                    <a:pt x="845750" y="9309"/>
                  </a:lnTo>
                  <a:lnTo>
                    <a:pt x="804341" y="0"/>
                  </a:lnTo>
                  <a:close/>
                </a:path>
              </a:pathLst>
            </a:custGeom>
            <a:solidFill>
              <a:srgbClr val="48342E"/>
            </a:solidFill>
          </p:spPr>
          <p:txBody>
            <a:bodyPr wrap="square" lIns="0" tIns="0" rIns="0" bIns="0" rtlCol="0"/>
            <a:lstStyle/>
            <a:p>
              <a:endParaRPr lang="fr-FR" noProof="0" dirty="0"/>
            </a:p>
          </p:txBody>
        </p:sp>
        <p:sp>
          <p:nvSpPr>
            <p:cNvPr id="8548" name="object 8548"/>
            <p:cNvSpPr/>
            <p:nvPr/>
          </p:nvSpPr>
          <p:spPr>
            <a:xfrm>
              <a:off x="971125" y="3485250"/>
              <a:ext cx="193040" cy="41910"/>
            </a:xfrm>
            <a:custGeom>
              <a:avLst/>
              <a:gdLst/>
              <a:ahLst/>
              <a:cxnLst/>
              <a:rect l="l" t="t" r="r" b="b"/>
              <a:pathLst>
                <a:path w="193040" h="41910">
                  <a:moveTo>
                    <a:pt x="88958" y="0"/>
                  </a:moveTo>
                  <a:lnTo>
                    <a:pt x="40508" y="711"/>
                  </a:lnTo>
                  <a:lnTo>
                    <a:pt x="0" y="13385"/>
                  </a:lnTo>
                  <a:lnTo>
                    <a:pt x="51485" y="16319"/>
                  </a:lnTo>
                  <a:lnTo>
                    <a:pt x="97065" y="23542"/>
                  </a:lnTo>
                  <a:lnTo>
                    <a:pt x="139604" y="32688"/>
                  </a:lnTo>
                  <a:lnTo>
                    <a:pt x="181970" y="41390"/>
                  </a:lnTo>
                  <a:lnTo>
                    <a:pt x="182899" y="30830"/>
                  </a:lnTo>
                  <a:lnTo>
                    <a:pt x="188050" y="23468"/>
                  </a:lnTo>
                  <a:lnTo>
                    <a:pt x="192863" y="15848"/>
                  </a:lnTo>
                  <a:lnTo>
                    <a:pt x="192779" y="4511"/>
                  </a:lnTo>
                  <a:lnTo>
                    <a:pt x="141124" y="3762"/>
                  </a:lnTo>
                  <a:lnTo>
                    <a:pt x="88958" y="0"/>
                  </a:lnTo>
                  <a:close/>
                </a:path>
              </a:pathLst>
            </a:custGeom>
            <a:solidFill>
              <a:srgbClr val="694D41"/>
            </a:solidFill>
          </p:spPr>
          <p:txBody>
            <a:bodyPr wrap="square" lIns="0" tIns="0" rIns="0" bIns="0" rtlCol="0"/>
            <a:lstStyle/>
            <a:p>
              <a:endParaRPr lang="fr-FR" noProof="0" dirty="0"/>
            </a:p>
          </p:txBody>
        </p:sp>
        <p:pic>
          <p:nvPicPr>
            <p:cNvPr id="8549" name="object 8549"/>
            <p:cNvPicPr/>
            <p:nvPr/>
          </p:nvPicPr>
          <p:blipFill>
            <a:blip r:embed="rId69" cstate="print"/>
            <a:stretch>
              <a:fillRect/>
            </a:stretch>
          </p:blipFill>
          <p:spPr>
            <a:xfrm>
              <a:off x="1063023" y="2693802"/>
              <a:ext cx="84668" cy="88746"/>
            </a:xfrm>
            <a:prstGeom prst="rect">
              <a:avLst/>
            </a:prstGeom>
          </p:spPr>
        </p:pic>
        <p:sp>
          <p:nvSpPr>
            <p:cNvPr id="8550" name="object 8550"/>
            <p:cNvSpPr/>
            <p:nvPr/>
          </p:nvSpPr>
          <p:spPr>
            <a:xfrm>
              <a:off x="1073832" y="2807102"/>
              <a:ext cx="97790" cy="57785"/>
            </a:xfrm>
            <a:custGeom>
              <a:avLst/>
              <a:gdLst/>
              <a:ahLst/>
              <a:cxnLst/>
              <a:rect l="l" t="t" r="r" b="b"/>
              <a:pathLst>
                <a:path w="97790" h="57785">
                  <a:moveTo>
                    <a:pt x="39181" y="0"/>
                  </a:moveTo>
                  <a:lnTo>
                    <a:pt x="10133" y="10076"/>
                  </a:lnTo>
                  <a:lnTo>
                    <a:pt x="0" y="31653"/>
                  </a:lnTo>
                  <a:lnTo>
                    <a:pt x="16719" y="50650"/>
                  </a:lnTo>
                  <a:lnTo>
                    <a:pt x="48639" y="57167"/>
                  </a:lnTo>
                  <a:lnTo>
                    <a:pt x="80558" y="48709"/>
                  </a:lnTo>
                  <a:lnTo>
                    <a:pt x="97278" y="22778"/>
                  </a:lnTo>
                  <a:lnTo>
                    <a:pt x="72958" y="3531"/>
                  </a:lnTo>
                  <a:lnTo>
                    <a:pt x="39181" y="0"/>
                  </a:lnTo>
                  <a:close/>
                </a:path>
              </a:pathLst>
            </a:custGeom>
            <a:solidFill>
              <a:srgbClr val="000000"/>
            </a:solidFill>
          </p:spPr>
          <p:txBody>
            <a:bodyPr wrap="square" lIns="0" tIns="0" rIns="0" bIns="0" rtlCol="0"/>
            <a:lstStyle/>
            <a:p>
              <a:endParaRPr lang="fr-FR" noProof="0" dirty="0"/>
            </a:p>
          </p:txBody>
        </p:sp>
        <p:sp>
          <p:nvSpPr>
            <p:cNvPr id="8551" name="object 8551"/>
            <p:cNvSpPr/>
            <p:nvPr/>
          </p:nvSpPr>
          <p:spPr>
            <a:xfrm>
              <a:off x="263773" y="3543908"/>
              <a:ext cx="826769" cy="1233170"/>
            </a:xfrm>
            <a:custGeom>
              <a:avLst/>
              <a:gdLst/>
              <a:ahLst/>
              <a:cxnLst/>
              <a:rect l="l" t="t" r="r" b="b"/>
              <a:pathLst>
                <a:path w="826769" h="1233170">
                  <a:moveTo>
                    <a:pt x="659446" y="0"/>
                  </a:moveTo>
                  <a:lnTo>
                    <a:pt x="603976" y="827"/>
                  </a:lnTo>
                  <a:lnTo>
                    <a:pt x="549959" y="4775"/>
                  </a:lnTo>
                  <a:lnTo>
                    <a:pt x="498226" y="11942"/>
                  </a:lnTo>
                  <a:lnTo>
                    <a:pt x="449606" y="22425"/>
                  </a:lnTo>
                  <a:lnTo>
                    <a:pt x="404929" y="36322"/>
                  </a:lnTo>
                  <a:lnTo>
                    <a:pt x="365028" y="53730"/>
                  </a:lnTo>
                  <a:lnTo>
                    <a:pt x="328063" y="75225"/>
                  </a:lnTo>
                  <a:lnTo>
                    <a:pt x="284945" y="104867"/>
                  </a:lnTo>
                  <a:lnTo>
                    <a:pt x="240028" y="139198"/>
                  </a:lnTo>
                  <a:lnTo>
                    <a:pt x="197663" y="174761"/>
                  </a:lnTo>
                  <a:lnTo>
                    <a:pt x="162202" y="208101"/>
                  </a:lnTo>
                  <a:lnTo>
                    <a:pt x="112944" y="274719"/>
                  </a:lnTo>
                  <a:lnTo>
                    <a:pt x="91601" y="316070"/>
                  </a:lnTo>
                  <a:lnTo>
                    <a:pt x="73623" y="359672"/>
                  </a:lnTo>
                  <a:lnTo>
                    <a:pt x="58666" y="405386"/>
                  </a:lnTo>
                  <a:lnTo>
                    <a:pt x="46387" y="453072"/>
                  </a:lnTo>
                  <a:lnTo>
                    <a:pt x="36440" y="502591"/>
                  </a:lnTo>
                  <a:lnTo>
                    <a:pt x="28483" y="553803"/>
                  </a:lnTo>
                  <a:lnTo>
                    <a:pt x="22170" y="606567"/>
                  </a:lnTo>
                  <a:lnTo>
                    <a:pt x="17159" y="660745"/>
                  </a:lnTo>
                  <a:lnTo>
                    <a:pt x="13105" y="716197"/>
                  </a:lnTo>
                  <a:lnTo>
                    <a:pt x="9663" y="772783"/>
                  </a:lnTo>
                  <a:lnTo>
                    <a:pt x="1115" y="936298"/>
                  </a:lnTo>
                  <a:lnTo>
                    <a:pt x="0" y="989545"/>
                  </a:lnTo>
                  <a:lnTo>
                    <a:pt x="1312" y="1042123"/>
                  </a:lnTo>
                  <a:lnTo>
                    <a:pt x="6086" y="1093387"/>
                  </a:lnTo>
                  <a:lnTo>
                    <a:pt x="15358" y="1142696"/>
                  </a:lnTo>
                  <a:lnTo>
                    <a:pt x="30160" y="1189408"/>
                  </a:lnTo>
                  <a:lnTo>
                    <a:pt x="51527" y="1232879"/>
                  </a:lnTo>
                  <a:lnTo>
                    <a:pt x="48705" y="1179356"/>
                  </a:lnTo>
                  <a:lnTo>
                    <a:pt x="46665" y="1125567"/>
                  </a:lnTo>
                  <a:lnTo>
                    <a:pt x="45588" y="1071788"/>
                  </a:lnTo>
                  <a:lnTo>
                    <a:pt x="45656" y="1018294"/>
                  </a:lnTo>
                  <a:lnTo>
                    <a:pt x="47050" y="965362"/>
                  </a:lnTo>
                  <a:lnTo>
                    <a:pt x="49951" y="913267"/>
                  </a:lnTo>
                  <a:lnTo>
                    <a:pt x="54541" y="862286"/>
                  </a:lnTo>
                  <a:lnTo>
                    <a:pt x="61002" y="812694"/>
                  </a:lnTo>
                  <a:lnTo>
                    <a:pt x="69514" y="764767"/>
                  </a:lnTo>
                  <a:lnTo>
                    <a:pt x="80259" y="718782"/>
                  </a:lnTo>
                  <a:lnTo>
                    <a:pt x="93418" y="675014"/>
                  </a:lnTo>
                  <a:lnTo>
                    <a:pt x="109174" y="633739"/>
                  </a:lnTo>
                  <a:lnTo>
                    <a:pt x="129458" y="594306"/>
                  </a:lnTo>
                  <a:lnTo>
                    <a:pt x="155103" y="555951"/>
                  </a:lnTo>
                  <a:lnTo>
                    <a:pt x="185201" y="518782"/>
                  </a:lnTo>
                  <a:lnTo>
                    <a:pt x="218844" y="482906"/>
                  </a:lnTo>
                  <a:lnTo>
                    <a:pt x="255124" y="448431"/>
                  </a:lnTo>
                  <a:lnTo>
                    <a:pt x="293133" y="415465"/>
                  </a:lnTo>
                  <a:lnTo>
                    <a:pt x="331962" y="384115"/>
                  </a:lnTo>
                  <a:lnTo>
                    <a:pt x="370703" y="354489"/>
                  </a:lnTo>
                  <a:lnTo>
                    <a:pt x="408449" y="326695"/>
                  </a:lnTo>
                  <a:lnTo>
                    <a:pt x="444291" y="300840"/>
                  </a:lnTo>
                  <a:lnTo>
                    <a:pt x="486024" y="273036"/>
                  </a:lnTo>
                  <a:lnTo>
                    <a:pt x="528643" y="246150"/>
                  </a:lnTo>
                  <a:lnTo>
                    <a:pt x="614031" y="193505"/>
                  </a:lnTo>
                  <a:lnTo>
                    <a:pt x="655547" y="166931"/>
                  </a:lnTo>
                  <a:lnTo>
                    <a:pt x="695442" y="139648"/>
                  </a:lnTo>
                  <a:lnTo>
                    <a:pt x="733089" y="111247"/>
                  </a:lnTo>
                  <a:lnTo>
                    <a:pt x="767861" y="81322"/>
                  </a:lnTo>
                  <a:lnTo>
                    <a:pt x="799130" y="49467"/>
                  </a:lnTo>
                  <a:lnTo>
                    <a:pt x="826271" y="15273"/>
                  </a:lnTo>
                  <a:lnTo>
                    <a:pt x="771424" y="7320"/>
                  </a:lnTo>
                  <a:lnTo>
                    <a:pt x="715539" y="2196"/>
                  </a:lnTo>
                  <a:lnTo>
                    <a:pt x="659446" y="0"/>
                  </a:lnTo>
                  <a:close/>
                </a:path>
              </a:pathLst>
            </a:custGeom>
            <a:solidFill>
              <a:srgbClr val="694D41"/>
            </a:solidFill>
          </p:spPr>
          <p:txBody>
            <a:bodyPr wrap="square" lIns="0" tIns="0" rIns="0" bIns="0" rtlCol="0"/>
            <a:lstStyle/>
            <a:p>
              <a:endParaRPr lang="fr-FR" noProof="0" dirty="0"/>
            </a:p>
          </p:txBody>
        </p:sp>
        <p:sp>
          <p:nvSpPr>
            <p:cNvPr id="8552" name="object 8552"/>
            <p:cNvSpPr/>
            <p:nvPr/>
          </p:nvSpPr>
          <p:spPr>
            <a:xfrm>
              <a:off x="778684" y="4337393"/>
              <a:ext cx="182245" cy="612775"/>
            </a:xfrm>
            <a:custGeom>
              <a:avLst/>
              <a:gdLst/>
              <a:ahLst/>
              <a:cxnLst/>
              <a:rect l="l" t="t" r="r" b="b"/>
              <a:pathLst>
                <a:path w="182244" h="612775">
                  <a:moveTo>
                    <a:pt x="181632" y="0"/>
                  </a:moveTo>
                  <a:lnTo>
                    <a:pt x="160591" y="38949"/>
                  </a:lnTo>
                  <a:lnTo>
                    <a:pt x="116346" y="117754"/>
                  </a:lnTo>
                  <a:lnTo>
                    <a:pt x="94363" y="158062"/>
                  </a:lnTo>
                  <a:lnTo>
                    <a:pt x="73285" y="199276"/>
                  </a:lnTo>
                  <a:lnTo>
                    <a:pt x="53723" y="241621"/>
                  </a:lnTo>
                  <a:lnTo>
                    <a:pt x="36287" y="285325"/>
                  </a:lnTo>
                  <a:lnTo>
                    <a:pt x="21586" y="330613"/>
                  </a:lnTo>
                  <a:lnTo>
                    <a:pt x="10232" y="377712"/>
                  </a:lnTo>
                  <a:lnTo>
                    <a:pt x="2833" y="426849"/>
                  </a:lnTo>
                  <a:lnTo>
                    <a:pt x="0" y="478249"/>
                  </a:lnTo>
                  <a:lnTo>
                    <a:pt x="2342" y="532139"/>
                  </a:lnTo>
                  <a:lnTo>
                    <a:pt x="10470" y="588746"/>
                  </a:lnTo>
                  <a:lnTo>
                    <a:pt x="46809" y="592444"/>
                  </a:lnTo>
                  <a:lnTo>
                    <a:pt x="79604" y="599469"/>
                  </a:lnTo>
                  <a:lnTo>
                    <a:pt x="112065" y="607050"/>
                  </a:lnTo>
                  <a:lnTo>
                    <a:pt x="147405" y="612412"/>
                  </a:lnTo>
                  <a:lnTo>
                    <a:pt x="143296" y="559693"/>
                  </a:lnTo>
                  <a:lnTo>
                    <a:pt x="140808" y="506041"/>
                  </a:lnTo>
                  <a:lnTo>
                    <a:pt x="139833" y="451829"/>
                  </a:lnTo>
                  <a:lnTo>
                    <a:pt x="140265" y="397427"/>
                  </a:lnTo>
                  <a:lnTo>
                    <a:pt x="141999" y="343208"/>
                  </a:lnTo>
                  <a:lnTo>
                    <a:pt x="144928" y="289543"/>
                  </a:lnTo>
                  <a:lnTo>
                    <a:pt x="148944" y="236804"/>
                  </a:lnTo>
                  <a:lnTo>
                    <a:pt x="153943" y="185362"/>
                  </a:lnTo>
                  <a:lnTo>
                    <a:pt x="159818" y="135589"/>
                  </a:lnTo>
                  <a:lnTo>
                    <a:pt x="166462" y="87856"/>
                  </a:lnTo>
                  <a:lnTo>
                    <a:pt x="173768" y="42536"/>
                  </a:lnTo>
                  <a:lnTo>
                    <a:pt x="181632" y="0"/>
                  </a:lnTo>
                  <a:close/>
                </a:path>
              </a:pathLst>
            </a:custGeom>
            <a:solidFill>
              <a:srgbClr val="48342E"/>
            </a:solidFill>
          </p:spPr>
          <p:txBody>
            <a:bodyPr wrap="square" lIns="0" tIns="0" rIns="0" bIns="0" rtlCol="0"/>
            <a:lstStyle/>
            <a:p>
              <a:endParaRPr lang="fr-FR" noProof="0" dirty="0"/>
            </a:p>
          </p:txBody>
        </p:sp>
        <p:sp>
          <p:nvSpPr>
            <p:cNvPr id="8553" name="object 8553"/>
            <p:cNvSpPr/>
            <p:nvPr/>
          </p:nvSpPr>
          <p:spPr>
            <a:xfrm>
              <a:off x="0" y="419100"/>
              <a:ext cx="12192000" cy="6438900"/>
            </a:xfrm>
            <a:custGeom>
              <a:avLst/>
              <a:gdLst/>
              <a:ahLst/>
              <a:cxnLst/>
              <a:rect l="l" t="t" r="r" b="b"/>
              <a:pathLst>
                <a:path w="12192000" h="6438900">
                  <a:moveTo>
                    <a:pt x="0" y="4838699"/>
                  </a:moveTo>
                  <a:lnTo>
                    <a:pt x="0" y="4889499"/>
                  </a:lnTo>
                  <a:lnTo>
                    <a:pt x="35893" y="4914899"/>
                  </a:lnTo>
                  <a:lnTo>
                    <a:pt x="70266" y="4940299"/>
                  </a:lnTo>
                  <a:lnTo>
                    <a:pt x="136029" y="4940299"/>
                  </a:lnTo>
                  <a:lnTo>
                    <a:pt x="171613" y="4952999"/>
                  </a:lnTo>
                  <a:lnTo>
                    <a:pt x="207197" y="4952999"/>
                  </a:lnTo>
                  <a:lnTo>
                    <a:pt x="307286" y="4978399"/>
                  </a:lnTo>
                  <a:lnTo>
                    <a:pt x="357546" y="4978399"/>
                  </a:lnTo>
                  <a:lnTo>
                    <a:pt x="457640" y="5003799"/>
                  </a:lnTo>
                  <a:lnTo>
                    <a:pt x="483817" y="5016499"/>
                  </a:lnTo>
                  <a:lnTo>
                    <a:pt x="534145" y="5041899"/>
                  </a:lnTo>
                  <a:lnTo>
                    <a:pt x="560322" y="5054599"/>
                  </a:lnTo>
                  <a:lnTo>
                    <a:pt x="615063" y="5054599"/>
                  </a:lnTo>
                  <a:lnTo>
                    <a:pt x="642171" y="5067299"/>
                  </a:lnTo>
                  <a:lnTo>
                    <a:pt x="668434" y="5067299"/>
                  </a:lnTo>
                  <a:lnTo>
                    <a:pt x="703763" y="5079999"/>
                  </a:lnTo>
                  <a:lnTo>
                    <a:pt x="737576" y="5092699"/>
                  </a:lnTo>
                  <a:lnTo>
                    <a:pt x="771052" y="5118099"/>
                  </a:lnTo>
                  <a:lnTo>
                    <a:pt x="805368" y="5130799"/>
                  </a:lnTo>
                  <a:lnTo>
                    <a:pt x="839712" y="5130799"/>
                  </a:lnTo>
                  <a:lnTo>
                    <a:pt x="878789" y="5143499"/>
                  </a:lnTo>
                  <a:lnTo>
                    <a:pt x="919893" y="5143499"/>
                  </a:lnTo>
                  <a:lnTo>
                    <a:pt x="960316" y="5156199"/>
                  </a:lnTo>
                  <a:lnTo>
                    <a:pt x="999952" y="5156199"/>
                  </a:lnTo>
                  <a:lnTo>
                    <a:pt x="1040943" y="5168899"/>
                  </a:lnTo>
                  <a:lnTo>
                    <a:pt x="1079908" y="5168899"/>
                  </a:lnTo>
                  <a:lnTo>
                    <a:pt x="1113464" y="5181599"/>
                  </a:lnTo>
                  <a:lnTo>
                    <a:pt x="1173792" y="5232399"/>
                  </a:lnTo>
                  <a:lnTo>
                    <a:pt x="1199072" y="5270499"/>
                  </a:lnTo>
                  <a:lnTo>
                    <a:pt x="1221373" y="5308599"/>
                  </a:lnTo>
                  <a:lnTo>
                    <a:pt x="1240901" y="5359399"/>
                  </a:lnTo>
                  <a:lnTo>
                    <a:pt x="1257864" y="5410199"/>
                  </a:lnTo>
                  <a:lnTo>
                    <a:pt x="1272469" y="5448299"/>
                  </a:lnTo>
                  <a:lnTo>
                    <a:pt x="1284924" y="5499099"/>
                  </a:lnTo>
                  <a:lnTo>
                    <a:pt x="1295434" y="5537199"/>
                  </a:lnTo>
                  <a:lnTo>
                    <a:pt x="1310502" y="5587999"/>
                  </a:lnTo>
                  <a:lnTo>
                    <a:pt x="1325959" y="5638799"/>
                  </a:lnTo>
                  <a:lnTo>
                    <a:pt x="1341781" y="5689599"/>
                  </a:lnTo>
                  <a:lnTo>
                    <a:pt x="1357947" y="5740399"/>
                  </a:lnTo>
                  <a:lnTo>
                    <a:pt x="1374431" y="5791199"/>
                  </a:lnTo>
                  <a:lnTo>
                    <a:pt x="1391211" y="5841999"/>
                  </a:lnTo>
                  <a:lnTo>
                    <a:pt x="1408262" y="5880099"/>
                  </a:lnTo>
                  <a:lnTo>
                    <a:pt x="1425563" y="5930899"/>
                  </a:lnTo>
                  <a:lnTo>
                    <a:pt x="1443089" y="5981699"/>
                  </a:lnTo>
                  <a:lnTo>
                    <a:pt x="1460816" y="6032499"/>
                  </a:lnTo>
                  <a:lnTo>
                    <a:pt x="1478722" y="6083299"/>
                  </a:lnTo>
                  <a:lnTo>
                    <a:pt x="1496782" y="6134099"/>
                  </a:lnTo>
                  <a:lnTo>
                    <a:pt x="1514974" y="6172199"/>
                  </a:lnTo>
                  <a:lnTo>
                    <a:pt x="1533274" y="6222999"/>
                  </a:lnTo>
                  <a:lnTo>
                    <a:pt x="1551658" y="6273799"/>
                  </a:lnTo>
                  <a:lnTo>
                    <a:pt x="1588586" y="6375399"/>
                  </a:lnTo>
                  <a:lnTo>
                    <a:pt x="1617858" y="6438899"/>
                  </a:lnTo>
                  <a:lnTo>
                    <a:pt x="1657113" y="6438899"/>
                  </a:lnTo>
                  <a:lnTo>
                    <a:pt x="1638585" y="6388099"/>
                  </a:lnTo>
                  <a:lnTo>
                    <a:pt x="1620284" y="6337299"/>
                  </a:lnTo>
                  <a:lnTo>
                    <a:pt x="1602179" y="6299199"/>
                  </a:lnTo>
                  <a:lnTo>
                    <a:pt x="1584241" y="6248399"/>
                  </a:lnTo>
                  <a:lnTo>
                    <a:pt x="1566440" y="6197599"/>
                  </a:lnTo>
                  <a:lnTo>
                    <a:pt x="1548747" y="6159499"/>
                  </a:lnTo>
                  <a:lnTo>
                    <a:pt x="1496013" y="6007099"/>
                  </a:lnTo>
                  <a:lnTo>
                    <a:pt x="1460850" y="5918199"/>
                  </a:lnTo>
                  <a:lnTo>
                    <a:pt x="1443177" y="5867399"/>
                  </a:lnTo>
                  <a:lnTo>
                    <a:pt x="1426372" y="5816599"/>
                  </a:lnTo>
                  <a:lnTo>
                    <a:pt x="1410569" y="5778499"/>
                  </a:lnTo>
                  <a:lnTo>
                    <a:pt x="1395554" y="5727699"/>
                  </a:lnTo>
                  <a:lnTo>
                    <a:pt x="1381114" y="5676899"/>
                  </a:lnTo>
                  <a:lnTo>
                    <a:pt x="1367038" y="5626099"/>
                  </a:lnTo>
                  <a:lnTo>
                    <a:pt x="1353111" y="5587999"/>
                  </a:lnTo>
                  <a:lnTo>
                    <a:pt x="1339122" y="5537199"/>
                  </a:lnTo>
                  <a:lnTo>
                    <a:pt x="1324858" y="5486399"/>
                  </a:lnTo>
                  <a:lnTo>
                    <a:pt x="1310106" y="5435599"/>
                  </a:lnTo>
                  <a:lnTo>
                    <a:pt x="1294652" y="5397499"/>
                  </a:lnTo>
                  <a:lnTo>
                    <a:pt x="1278285" y="5346699"/>
                  </a:lnTo>
                  <a:lnTo>
                    <a:pt x="1260792" y="5295899"/>
                  </a:lnTo>
                  <a:lnTo>
                    <a:pt x="1241959" y="5257799"/>
                  </a:lnTo>
                  <a:lnTo>
                    <a:pt x="1221575" y="5206999"/>
                  </a:lnTo>
                  <a:lnTo>
                    <a:pt x="1166556" y="5156199"/>
                  </a:lnTo>
                  <a:lnTo>
                    <a:pt x="1129143" y="5143499"/>
                  </a:lnTo>
                  <a:lnTo>
                    <a:pt x="1086570" y="5130799"/>
                  </a:lnTo>
                  <a:lnTo>
                    <a:pt x="1039919" y="5118099"/>
                  </a:lnTo>
                  <a:lnTo>
                    <a:pt x="990274" y="5118099"/>
                  </a:lnTo>
                  <a:lnTo>
                    <a:pt x="938716" y="5105399"/>
                  </a:lnTo>
                  <a:lnTo>
                    <a:pt x="886327" y="5105399"/>
                  </a:lnTo>
                  <a:lnTo>
                    <a:pt x="834191" y="5092699"/>
                  </a:lnTo>
                  <a:lnTo>
                    <a:pt x="798527" y="5079999"/>
                  </a:lnTo>
                  <a:lnTo>
                    <a:pt x="763706" y="5054599"/>
                  </a:lnTo>
                  <a:lnTo>
                    <a:pt x="728543" y="5041899"/>
                  </a:lnTo>
                  <a:lnTo>
                    <a:pt x="691852" y="5029199"/>
                  </a:lnTo>
                  <a:lnTo>
                    <a:pt x="242135" y="4914899"/>
                  </a:lnTo>
                  <a:lnTo>
                    <a:pt x="192426" y="4914899"/>
                  </a:lnTo>
                  <a:lnTo>
                    <a:pt x="93689" y="4889499"/>
                  </a:lnTo>
                  <a:lnTo>
                    <a:pt x="52362" y="4864099"/>
                  </a:lnTo>
                  <a:lnTo>
                    <a:pt x="10359" y="4851399"/>
                  </a:lnTo>
                  <a:lnTo>
                    <a:pt x="0" y="4838699"/>
                  </a:lnTo>
                  <a:close/>
                </a:path>
                <a:path w="12192000" h="6438900">
                  <a:moveTo>
                    <a:pt x="1129226" y="5003799"/>
                  </a:moveTo>
                  <a:lnTo>
                    <a:pt x="830011" y="5003799"/>
                  </a:lnTo>
                  <a:lnTo>
                    <a:pt x="1090045" y="5067299"/>
                  </a:lnTo>
                  <a:lnTo>
                    <a:pt x="1137900" y="5079999"/>
                  </a:lnTo>
                  <a:lnTo>
                    <a:pt x="1187786" y="5079999"/>
                  </a:lnTo>
                  <a:lnTo>
                    <a:pt x="1232943" y="5092699"/>
                  </a:lnTo>
                  <a:lnTo>
                    <a:pt x="1297039" y="5130799"/>
                  </a:lnTo>
                  <a:lnTo>
                    <a:pt x="1328986" y="5168899"/>
                  </a:lnTo>
                  <a:lnTo>
                    <a:pt x="1358569" y="5219699"/>
                  </a:lnTo>
                  <a:lnTo>
                    <a:pt x="1381904" y="5270499"/>
                  </a:lnTo>
                  <a:lnTo>
                    <a:pt x="1400389" y="5321299"/>
                  </a:lnTo>
                  <a:lnTo>
                    <a:pt x="1417703" y="5359399"/>
                  </a:lnTo>
                  <a:lnTo>
                    <a:pt x="1434017" y="5410199"/>
                  </a:lnTo>
                  <a:lnTo>
                    <a:pt x="1449505" y="5460999"/>
                  </a:lnTo>
                  <a:lnTo>
                    <a:pt x="1464338" y="5511799"/>
                  </a:lnTo>
                  <a:lnTo>
                    <a:pt x="1478688" y="5549899"/>
                  </a:lnTo>
                  <a:lnTo>
                    <a:pt x="1492729" y="5600699"/>
                  </a:lnTo>
                  <a:lnTo>
                    <a:pt x="1506631" y="5651499"/>
                  </a:lnTo>
                  <a:lnTo>
                    <a:pt x="1520569" y="5689599"/>
                  </a:lnTo>
                  <a:lnTo>
                    <a:pt x="1534713" y="5740399"/>
                  </a:lnTo>
                  <a:lnTo>
                    <a:pt x="1549237" y="5791199"/>
                  </a:lnTo>
                  <a:lnTo>
                    <a:pt x="1564312" y="5829299"/>
                  </a:lnTo>
                  <a:lnTo>
                    <a:pt x="1580111" y="5880099"/>
                  </a:lnTo>
                  <a:lnTo>
                    <a:pt x="1597482" y="5930899"/>
                  </a:lnTo>
                  <a:lnTo>
                    <a:pt x="1615718" y="5968999"/>
                  </a:lnTo>
                  <a:lnTo>
                    <a:pt x="1634673" y="6019799"/>
                  </a:lnTo>
                  <a:lnTo>
                    <a:pt x="1654199" y="6070599"/>
                  </a:lnTo>
                  <a:lnTo>
                    <a:pt x="1674148" y="6121399"/>
                  </a:lnTo>
                  <a:lnTo>
                    <a:pt x="1694373" y="6172199"/>
                  </a:lnTo>
                  <a:lnTo>
                    <a:pt x="1735060" y="6273799"/>
                  </a:lnTo>
                  <a:lnTo>
                    <a:pt x="1753778" y="6311899"/>
                  </a:lnTo>
                  <a:lnTo>
                    <a:pt x="1775367" y="6362699"/>
                  </a:lnTo>
                  <a:lnTo>
                    <a:pt x="1796619" y="6413499"/>
                  </a:lnTo>
                  <a:lnTo>
                    <a:pt x="1806475" y="6438899"/>
                  </a:lnTo>
                  <a:lnTo>
                    <a:pt x="1886725" y="6438899"/>
                  </a:lnTo>
                  <a:lnTo>
                    <a:pt x="1871605" y="6400799"/>
                  </a:lnTo>
                  <a:lnTo>
                    <a:pt x="1854060" y="6362699"/>
                  </a:lnTo>
                  <a:lnTo>
                    <a:pt x="1836401" y="6311899"/>
                  </a:lnTo>
                  <a:lnTo>
                    <a:pt x="1818653" y="6261099"/>
                  </a:lnTo>
                  <a:lnTo>
                    <a:pt x="1800845" y="6222999"/>
                  </a:lnTo>
                  <a:lnTo>
                    <a:pt x="1765153" y="6134099"/>
                  </a:lnTo>
                  <a:lnTo>
                    <a:pt x="1729542" y="6032499"/>
                  </a:lnTo>
                  <a:lnTo>
                    <a:pt x="1711834" y="5994399"/>
                  </a:lnTo>
                  <a:lnTo>
                    <a:pt x="1694227" y="5943599"/>
                  </a:lnTo>
                  <a:lnTo>
                    <a:pt x="1676748" y="5892799"/>
                  </a:lnTo>
                  <a:lnTo>
                    <a:pt x="1659424" y="5854699"/>
                  </a:lnTo>
                  <a:lnTo>
                    <a:pt x="1642282" y="5803899"/>
                  </a:lnTo>
                  <a:lnTo>
                    <a:pt x="1625348" y="5753099"/>
                  </a:lnTo>
                  <a:lnTo>
                    <a:pt x="1608651" y="5702299"/>
                  </a:lnTo>
                  <a:lnTo>
                    <a:pt x="1592217" y="5664199"/>
                  </a:lnTo>
                  <a:lnTo>
                    <a:pt x="1576072" y="5613399"/>
                  </a:lnTo>
                  <a:lnTo>
                    <a:pt x="1560244" y="5562599"/>
                  </a:lnTo>
                  <a:lnTo>
                    <a:pt x="1544760" y="5511799"/>
                  </a:lnTo>
                  <a:lnTo>
                    <a:pt x="1529647" y="5460999"/>
                  </a:lnTo>
                  <a:lnTo>
                    <a:pt x="1517602" y="5422899"/>
                  </a:lnTo>
                  <a:lnTo>
                    <a:pt x="1504754" y="5372099"/>
                  </a:lnTo>
                  <a:lnTo>
                    <a:pt x="1490654" y="5333999"/>
                  </a:lnTo>
                  <a:lnTo>
                    <a:pt x="1474858" y="5283199"/>
                  </a:lnTo>
                  <a:lnTo>
                    <a:pt x="1456916" y="5245099"/>
                  </a:lnTo>
                  <a:lnTo>
                    <a:pt x="1436384" y="5194299"/>
                  </a:lnTo>
                  <a:lnTo>
                    <a:pt x="1412814" y="5156199"/>
                  </a:lnTo>
                  <a:lnTo>
                    <a:pt x="1385760" y="5118099"/>
                  </a:lnTo>
                  <a:lnTo>
                    <a:pt x="1354774" y="5092699"/>
                  </a:lnTo>
                  <a:lnTo>
                    <a:pt x="1319410" y="5067299"/>
                  </a:lnTo>
                  <a:lnTo>
                    <a:pt x="1279221" y="5041899"/>
                  </a:lnTo>
                  <a:lnTo>
                    <a:pt x="1232123" y="5029199"/>
                  </a:lnTo>
                  <a:lnTo>
                    <a:pt x="1181725" y="5016499"/>
                  </a:lnTo>
                  <a:lnTo>
                    <a:pt x="1129226" y="5003799"/>
                  </a:lnTo>
                  <a:close/>
                </a:path>
                <a:path w="12192000" h="6438900">
                  <a:moveTo>
                    <a:pt x="1880089" y="5854699"/>
                  </a:moveTo>
                  <a:lnTo>
                    <a:pt x="1841124" y="5854699"/>
                  </a:lnTo>
                  <a:lnTo>
                    <a:pt x="1803515" y="5867399"/>
                  </a:lnTo>
                  <a:lnTo>
                    <a:pt x="1810974" y="5880099"/>
                  </a:lnTo>
                  <a:lnTo>
                    <a:pt x="1826709" y="5892799"/>
                  </a:lnTo>
                  <a:lnTo>
                    <a:pt x="1844808" y="5905499"/>
                  </a:lnTo>
                  <a:lnTo>
                    <a:pt x="1859360" y="5918199"/>
                  </a:lnTo>
                  <a:lnTo>
                    <a:pt x="1919383" y="5918199"/>
                  </a:lnTo>
                  <a:lnTo>
                    <a:pt x="1976731" y="5930899"/>
                  </a:lnTo>
                  <a:lnTo>
                    <a:pt x="2031487" y="5943599"/>
                  </a:lnTo>
                  <a:lnTo>
                    <a:pt x="2083734" y="5956299"/>
                  </a:lnTo>
                  <a:lnTo>
                    <a:pt x="2133556" y="5968999"/>
                  </a:lnTo>
                  <a:lnTo>
                    <a:pt x="2181034" y="5994399"/>
                  </a:lnTo>
                  <a:lnTo>
                    <a:pt x="2226252" y="6007099"/>
                  </a:lnTo>
                  <a:lnTo>
                    <a:pt x="2269294" y="6032499"/>
                  </a:lnTo>
                  <a:lnTo>
                    <a:pt x="2310242" y="6057899"/>
                  </a:lnTo>
                  <a:lnTo>
                    <a:pt x="2349179" y="6083299"/>
                  </a:lnTo>
                  <a:lnTo>
                    <a:pt x="2386188" y="6121399"/>
                  </a:lnTo>
                  <a:lnTo>
                    <a:pt x="2421353" y="6146799"/>
                  </a:lnTo>
                  <a:lnTo>
                    <a:pt x="2454756" y="6172199"/>
                  </a:lnTo>
                  <a:lnTo>
                    <a:pt x="2486481" y="6210299"/>
                  </a:lnTo>
                  <a:lnTo>
                    <a:pt x="2467275" y="6248399"/>
                  </a:lnTo>
                  <a:lnTo>
                    <a:pt x="2441512" y="6299199"/>
                  </a:lnTo>
                  <a:lnTo>
                    <a:pt x="2410225" y="6337299"/>
                  </a:lnTo>
                  <a:lnTo>
                    <a:pt x="2374449" y="6362699"/>
                  </a:lnTo>
                  <a:lnTo>
                    <a:pt x="2335215" y="6400799"/>
                  </a:lnTo>
                  <a:lnTo>
                    <a:pt x="2293559" y="6426199"/>
                  </a:lnTo>
                  <a:lnTo>
                    <a:pt x="2273472" y="6438899"/>
                  </a:lnTo>
                  <a:lnTo>
                    <a:pt x="2391081" y="6438899"/>
                  </a:lnTo>
                  <a:lnTo>
                    <a:pt x="2406977" y="6426199"/>
                  </a:lnTo>
                  <a:lnTo>
                    <a:pt x="2451390" y="6400799"/>
                  </a:lnTo>
                  <a:lnTo>
                    <a:pt x="2491165" y="6362699"/>
                  </a:lnTo>
                  <a:lnTo>
                    <a:pt x="2524454" y="6311899"/>
                  </a:lnTo>
                  <a:lnTo>
                    <a:pt x="2549412" y="6261099"/>
                  </a:lnTo>
                  <a:lnTo>
                    <a:pt x="2881419" y="6261099"/>
                  </a:lnTo>
                  <a:lnTo>
                    <a:pt x="2868448" y="6248399"/>
                  </a:lnTo>
                  <a:lnTo>
                    <a:pt x="2852055" y="6222999"/>
                  </a:lnTo>
                  <a:lnTo>
                    <a:pt x="2862794" y="6210299"/>
                  </a:lnTo>
                  <a:lnTo>
                    <a:pt x="2560220" y="6210299"/>
                  </a:lnTo>
                  <a:lnTo>
                    <a:pt x="2563328" y="6184899"/>
                  </a:lnTo>
                  <a:lnTo>
                    <a:pt x="2567066" y="6159499"/>
                  </a:lnTo>
                  <a:lnTo>
                    <a:pt x="2567381" y="6134099"/>
                  </a:lnTo>
                  <a:lnTo>
                    <a:pt x="2560220" y="6108699"/>
                  </a:lnTo>
                  <a:lnTo>
                    <a:pt x="3164968" y="6108699"/>
                  </a:lnTo>
                  <a:lnTo>
                    <a:pt x="3217273" y="6095999"/>
                  </a:lnTo>
                  <a:lnTo>
                    <a:pt x="3321982" y="6095999"/>
                  </a:lnTo>
                  <a:lnTo>
                    <a:pt x="3372805" y="6083299"/>
                  </a:lnTo>
                  <a:lnTo>
                    <a:pt x="3421553" y="6083299"/>
                  </a:lnTo>
                  <a:lnTo>
                    <a:pt x="3474930" y="6070599"/>
                  </a:lnTo>
                  <a:lnTo>
                    <a:pt x="2739074" y="6070599"/>
                  </a:lnTo>
                  <a:lnTo>
                    <a:pt x="2686080" y="6057899"/>
                  </a:lnTo>
                  <a:lnTo>
                    <a:pt x="2582891" y="6057899"/>
                  </a:lnTo>
                  <a:lnTo>
                    <a:pt x="2533610" y="6045199"/>
                  </a:lnTo>
                  <a:lnTo>
                    <a:pt x="2486481" y="6032499"/>
                  </a:lnTo>
                  <a:lnTo>
                    <a:pt x="2434557" y="6032499"/>
                  </a:lnTo>
                  <a:lnTo>
                    <a:pt x="2385178" y="6019799"/>
                  </a:lnTo>
                  <a:lnTo>
                    <a:pt x="2337667" y="5994399"/>
                  </a:lnTo>
                  <a:lnTo>
                    <a:pt x="2291345" y="5981699"/>
                  </a:lnTo>
                  <a:lnTo>
                    <a:pt x="2245535" y="5956299"/>
                  </a:lnTo>
                  <a:lnTo>
                    <a:pt x="2199561" y="5943599"/>
                  </a:lnTo>
                  <a:lnTo>
                    <a:pt x="2152743" y="5918199"/>
                  </a:lnTo>
                  <a:lnTo>
                    <a:pt x="2104405" y="5905499"/>
                  </a:lnTo>
                  <a:lnTo>
                    <a:pt x="2069161" y="5892799"/>
                  </a:lnTo>
                  <a:lnTo>
                    <a:pt x="2031885" y="5892799"/>
                  </a:lnTo>
                  <a:lnTo>
                    <a:pt x="1956662" y="5867399"/>
                  </a:lnTo>
                  <a:lnTo>
                    <a:pt x="1919053" y="5867399"/>
                  </a:lnTo>
                  <a:lnTo>
                    <a:pt x="1880089" y="5854699"/>
                  </a:lnTo>
                  <a:close/>
                </a:path>
                <a:path w="12192000" h="6438900">
                  <a:moveTo>
                    <a:pt x="2881419" y="6261099"/>
                  </a:moveTo>
                  <a:lnTo>
                    <a:pt x="2734172" y="6261099"/>
                  </a:lnTo>
                  <a:lnTo>
                    <a:pt x="2771110" y="6273799"/>
                  </a:lnTo>
                  <a:lnTo>
                    <a:pt x="2801160" y="6299199"/>
                  </a:lnTo>
                  <a:lnTo>
                    <a:pt x="2824072" y="6337299"/>
                  </a:lnTo>
                  <a:lnTo>
                    <a:pt x="2841023" y="6375399"/>
                  </a:lnTo>
                  <a:lnTo>
                    <a:pt x="2853191" y="6413499"/>
                  </a:lnTo>
                  <a:lnTo>
                    <a:pt x="2858791" y="6438899"/>
                  </a:lnTo>
                  <a:lnTo>
                    <a:pt x="2919130" y="6438899"/>
                  </a:lnTo>
                  <a:lnTo>
                    <a:pt x="2908020" y="6400799"/>
                  </a:lnTo>
                  <a:lnTo>
                    <a:pt x="3104386" y="6400799"/>
                  </a:lnTo>
                  <a:lnTo>
                    <a:pt x="3016590" y="6375399"/>
                  </a:lnTo>
                  <a:lnTo>
                    <a:pt x="2974027" y="6349999"/>
                  </a:lnTo>
                  <a:lnTo>
                    <a:pt x="2932385" y="6337299"/>
                  </a:lnTo>
                  <a:lnTo>
                    <a:pt x="2891687" y="6311899"/>
                  </a:lnTo>
                  <a:lnTo>
                    <a:pt x="2889615" y="6286499"/>
                  </a:lnTo>
                  <a:lnTo>
                    <a:pt x="2881419" y="6261099"/>
                  </a:lnTo>
                  <a:close/>
                </a:path>
                <a:path w="12192000" h="6438900">
                  <a:moveTo>
                    <a:pt x="3104386" y="6400799"/>
                  </a:moveTo>
                  <a:lnTo>
                    <a:pt x="2908020" y="6400799"/>
                  </a:lnTo>
                  <a:lnTo>
                    <a:pt x="2949817" y="6413499"/>
                  </a:lnTo>
                  <a:lnTo>
                    <a:pt x="2992367" y="6438899"/>
                  </a:lnTo>
                  <a:lnTo>
                    <a:pt x="3195584" y="6438899"/>
                  </a:lnTo>
                  <a:lnTo>
                    <a:pt x="3149572" y="6426199"/>
                  </a:lnTo>
                  <a:lnTo>
                    <a:pt x="3104386" y="6400799"/>
                  </a:lnTo>
                  <a:close/>
                </a:path>
                <a:path w="12192000" h="6438900">
                  <a:moveTo>
                    <a:pt x="5663628" y="4838699"/>
                  </a:moveTo>
                  <a:lnTo>
                    <a:pt x="5280521" y="4838699"/>
                  </a:lnTo>
                  <a:lnTo>
                    <a:pt x="5230722" y="4851399"/>
                  </a:lnTo>
                  <a:lnTo>
                    <a:pt x="5133423" y="4851399"/>
                  </a:lnTo>
                  <a:lnTo>
                    <a:pt x="5085553" y="4864099"/>
                  </a:lnTo>
                  <a:lnTo>
                    <a:pt x="5037957" y="4864099"/>
                  </a:lnTo>
                  <a:lnTo>
                    <a:pt x="4942848" y="4876799"/>
                  </a:lnTo>
                  <a:lnTo>
                    <a:pt x="4894966" y="4876799"/>
                  </a:lnTo>
                  <a:lnTo>
                    <a:pt x="4846621" y="4889499"/>
                  </a:lnTo>
                  <a:lnTo>
                    <a:pt x="4704118" y="4889499"/>
                  </a:lnTo>
                  <a:lnTo>
                    <a:pt x="4654416" y="4902199"/>
                  </a:lnTo>
                  <a:lnTo>
                    <a:pt x="5624360" y="4902199"/>
                  </a:lnTo>
                  <a:lnTo>
                    <a:pt x="5671058" y="4914899"/>
                  </a:lnTo>
                  <a:lnTo>
                    <a:pt x="5709887" y="4940299"/>
                  </a:lnTo>
                  <a:lnTo>
                    <a:pt x="5742098" y="4965699"/>
                  </a:lnTo>
                  <a:lnTo>
                    <a:pt x="5791672" y="5016499"/>
                  </a:lnTo>
                  <a:lnTo>
                    <a:pt x="5811540" y="5054599"/>
                  </a:lnTo>
                  <a:lnTo>
                    <a:pt x="5829796" y="5092699"/>
                  </a:lnTo>
                  <a:lnTo>
                    <a:pt x="5847693" y="5143499"/>
                  </a:lnTo>
                  <a:lnTo>
                    <a:pt x="5866481" y="5181599"/>
                  </a:lnTo>
                  <a:lnTo>
                    <a:pt x="5880645" y="5219699"/>
                  </a:lnTo>
                  <a:lnTo>
                    <a:pt x="5893683" y="5257799"/>
                  </a:lnTo>
                  <a:lnTo>
                    <a:pt x="5905730" y="5283199"/>
                  </a:lnTo>
                  <a:lnTo>
                    <a:pt x="5916922" y="5321299"/>
                  </a:lnTo>
                  <a:lnTo>
                    <a:pt x="5946646" y="5422899"/>
                  </a:lnTo>
                  <a:lnTo>
                    <a:pt x="5965561" y="5460999"/>
                  </a:lnTo>
                  <a:lnTo>
                    <a:pt x="5992583" y="5499099"/>
                  </a:lnTo>
                  <a:lnTo>
                    <a:pt x="5707695" y="5499099"/>
                  </a:lnTo>
                  <a:lnTo>
                    <a:pt x="5654368" y="5511799"/>
                  </a:lnTo>
                  <a:lnTo>
                    <a:pt x="5387312" y="5511799"/>
                  </a:lnTo>
                  <a:lnTo>
                    <a:pt x="5333944" y="5524499"/>
                  </a:lnTo>
                  <a:lnTo>
                    <a:pt x="5174253" y="5524499"/>
                  </a:lnTo>
                  <a:lnTo>
                    <a:pt x="5121222" y="5537199"/>
                  </a:lnTo>
                  <a:lnTo>
                    <a:pt x="4962980" y="5537199"/>
                  </a:lnTo>
                  <a:lnTo>
                    <a:pt x="4910577" y="5549899"/>
                  </a:lnTo>
                  <a:lnTo>
                    <a:pt x="4754658" y="5549899"/>
                  </a:lnTo>
                  <a:lnTo>
                    <a:pt x="4703175" y="5562599"/>
                  </a:lnTo>
                  <a:lnTo>
                    <a:pt x="6475371" y="5562599"/>
                  </a:lnTo>
                  <a:lnTo>
                    <a:pt x="6486094" y="5613399"/>
                  </a:lnTo>
                  <a:lnTo>
                    <a:pt x="6495432" y="5664199"/>
                  </a:lnTo>
                  <a:lnTo>
                    <a:pt x="6508057" y="5702299"/>
                  </a:lnTo>
                  <a:lnTo>
                    <a:pt x="6528637" y="5740399"/>
                  </a:lnTo>
                  <a:lnTo>
                    <a:pt x="6561841" y="5778499"/>
                  </a:lnTo>
                  <a:lnTo>
                    <a:pt x="6537599" y="5803899"/>
                  </a:lnTo>
                  <a:lnTo>
                    <a:pt x="6541592" y="5841999"/>
                  </a:lnTo>
                  <a:lnTo>
                    <a:pt x="6562222" y="5880099"/>
                  </a:lnTo>
                  <a:lnTo>
                    <a:pt x="6587890" y="5905499"/>
                  </a:lnTo>
                  <a:lnTo>
                    <a:pt x="6606997" y="5930899"/>
                  </a:lnTo>
                  <a:lnTo>
                    <a:pt x="6558524" y="5956299"/>
                  </a:lnTo>
                  <a:lnTo>
                    <a:pt x="6514853" y="5981699"/>
                  </a:lnTo>
                  <a:lnTo>
                    <a:pt x="6477904" y="6019799"/>
                  </a:lnTo>
                  <a:lnTo>
                    <a:pt x="6449599" y="6045199"/>
                  </a:lnTo>
                  <a:lnTo>
                    <a:pt x="6431856" y="6083299"/>
                  </a:lnTo>
                  <a:lnTo>
                    <a:pt x="6426596" y="6134099"/>
                  </a:lnTo>
                  <a:lnTo>
                    <a:pt x="6435740" y="6172199"/>
                  </a:lnTo>
                  <a:lnTo>
                    <a:pt x="6456706" y="6210299"/>
                  </a:lnTo>
                  <a:lnTo>
                    <a:pt x="6487541" y="6248399"/>
                  </a:lnTo>
                  <a:lnTo>
                    <a:pt x="6525547" y="6273799"/>
                  </a:lnTo>
                  <a:lnTo>
                    <a:pt x="6568027" y="6299199"/>
                  </a:lnTo>
                  <a:lnTo>
                    <a:pt x="6612282" y="6324599"/>
                  </a:lnTo>
                  <a:lnTo>
                    <a:pt x="6711111" y="6349999"/>
                  </a:lnTo>
                  <a:lnTo>
                    <a:pt x="6759401" y="6375399"/>
                  </a:lnTo>
                  <a:lnTo>
                    <a:pt x="6805005" y="6388099"/>
                  </a:lnTo>
                  <a:lnTo>
                    <a:pt x="6846470" y="6413499"/>
                  </a:lnTo>
                  <a:lnTo>
                    <a:pt x="6878239" y="6426199"/>
                  </a:lnTo>
                  <a:lnTo>
                    <a:pt x="6892760" y="6438899"/>
                  </a:lnTo>
                  <a:lnTo>
                    <a:pt x="6975136" y="6438899"/>
                  </a:lnTo>
                  <a:lnTo>
                    <a:pt x="6949273" y="6413499"/>
                  </a:lnTo>
                  <a:lnTo>
                    <a:pt x="6922785" y="6400799"/>
                  </a:lnTo>
                  <a:lnTo>
                    <a:pt x="6891091" y="6375399"/>
                  </a:lnTo>
                  <a:lnTo>
                    <a:pt x="6855276" y="6362699"/>
                  </a:lnTo>
                  <a:lnTo>
                    <a:pt x="6816423" y="6337299"/>
                  </a:lnTo>
                  <a:lnTo>
                    <a:pt x="6692465" y="6299199"/>
                  </a:lnTo>
                  <a:lnTo>
                    <a:pt x="6652291" y="6273799"/>
                  </a:lnTo>
                  <a:lnTo>
                    <a:pt x="6614495" y="6261099"/>
                  </a:lnTo>
                  <a:lnTo>
                    <a:pt x="6580161" y="6248399"/>
                  </a:lnTo>
                  <a:lnTo>
                    <a:pt x="6550371" y="6222999"/>
                  </a:lnTo>
                  <a:lnTo>
                    <a:pt x="6526209" y="6210299"/>
                  </a:lnTo>
                  <a:lnTo>
                    <a:pt x="6508758" y="6184899"/>
                  </a:lnTo>
                  <a:lnTo>
                    <a:pt x="6499102" y="6159499"/>
                  </a:lnTo>
                  <a:lnTo>
                    <a:pt x="6498324" y="6134099"/>
                  </a:lnTo>
                  <a:lnTo>
                    <a:pt x="6507506" y="6095999"/>
                  </a:lnTo>
                  <a:lnTo>
                    <a:pt x="6527734" y="6070599"/>
                  </a:lnTo>
                  <a:lnTo>
                    <a:pt x="6555639" y="6032499"/>
                  </a:lnTo>
                  <a:lnTo>
                    <a:pt x="6592773" y="6007099"/>
                  </a:lnTo>
                  <a:lnTo>
                    <a:pt x="6636631" y="5981699"/>
                  </a:lnTo>
                  <a:lnTo>
                    <a:pt x="6783540" y="5943599"/>
                  </a:lnTo>
                  <a:lnTo>
                    <a:pt x="8066049" y="5943599"/>
                  </a:lnTo>
                  <a:lnTo>
                    <a:pt x="8014897" y="5930899"/>
                  </a:lnTo>
                  <a:lnTo>
                    <a:pt x="6944229" y="5930899"/>
                  </a:lnTo>
                  <a:lnTo>
                    <a:pt x="6889945" y="5918199"/>
                  </a:lnTo>
                  <a:lnTo>
                    <a:pt x="6846830" y="5892799"/>
                  </a:lnTo>
                  <a:lnTo>
                    <a:pt x="6829597" y="5880099"/>
                  </a:lnTo>
                  <a:lnTo>
                    <a:pt x="6698804" y="5880099"/>
                  </a:lnTo>
                  <a:lnTo>
                    <a:pt x="6659119" y="5867399"/>
                  </a:lnTo>
                  <a:lnTo>
                    <a:pt x="6659581" y="5854699"/>
                  </a:lnTo>
                  <a:lnTo>
                    <a:pt x="6658309" y="5841999"/>
                  </a:lnTo>
                  <a:lnTo>
                    <a:pt x="6655640" y="5829299"/>
                  </a:lnTo>
                  <a:lnTo>
                    <a:pt x="6651914" y="5816599"/>
                  </a:lnTo>
                  <a:lnTo>
                    <a:pt x="6928486" y="5816599"/>
                  </a:lnTo>
                  <a:lnTo>
                    <a:pt x="6880998" y="5803899"/>
                  </a:lnTo>
                  <a:lnTo>
                    <a:pt x="6834613" y="5803899"/>
                  </a:lnTo>
                  <a:lnTo>
                    <a:pt x="6741709" y="5778499"/>
                  </a:lnTo>
                  <a:lnTo>
                    <a:pt x="6693467" y="5765799"/>
                  </a:lnTo>
                  <a:lnTo>
                    <a:pt x="6708115" y="5740399"/>
                  </a:lnTo>
                  <a:lnTo>
                    <a:pt x="6596189" y="5740399"/>
                  </a:lnTo>
                  <a:lnTo>
                    <a:pt x="6580224" y="5689599"/>
                  </a:lnTo>
                  <a:lnTo>
                    <a:pt x="6567048" y="5651499"/>
                  </a:lnTo>
                  <a:lnTo>
                    <a:pt x="6556856" y="5600699"/>
                  </a:lnTo>
                  <a:lnTo>
                    <a:pt x="6549841" y="5549899"/>
                  </a:lnTo>
                  <a:lnTo>
                    <a:pt x="6546198" y="5499099"/>
                  </a:lnTo>
                  <a:lnTo>
                    <a:pt x="6546183" y="5486399"/>
                  </a:lnTo>
                  <a:lnTo>
                    <a:pt x="6050691" y="5486399"/>
                  </a:lnTo>
                  <a:lnTo>
                    <a:pt x="6053832" y="5473699"/>
                  </a:lnTo>
                  <a:lnTo>
                    <a:pt x="6037319" y="5435599"/>
                  </a:lnTo>
                  <a:lnTo>
                    <a:pt x="6021450" y="5384799"/>
                  </a:lnTo>
                  <a:lnTo>
                    <a:pt x="6005855" y="5333999"/>
                  </a:lnTo>
                  <a:lnTo>
                    <a:pt x="5990167" y="5283199"/>
                  </a:lnTo>
                  <a:lnTo>
                    <a:pt x="5974017" y="5245099"/>
                  </a:lnTo>
                  <a:lnTo>
                    <a:pt x="5957036" y="5194299"/>
                  </a:lnTo>
                  <a:lnTo>
                    <a:pt x="5938857" y="5143499"/>
                  </a:lnTo>
                  <a:lnTo>
                    <a:pt x="5919109" y="5105399"/>
                  </a:lnTo>
                  <a:lnTo>
                    <a:pt x="5897426" y="5054599"/>
                  </a:lnTo>
                  <a:lnTo>
                    <a:pt x="5873438" y="5016499"/>
                  </a:lnTo>
                  <a:lnTo>
                    <a:pt x="5846777" y="4978399"/>
                  </a:lnTo>
                  <a:lnTo>
                    <a:pt x="5817075" y="4940299"/>
                  </a:lnTo>
                  <a:lnTo>
                    <a:pt x="5783962" y="4914899"/>
                  </a:lnTo>
                  <a:lnTo>
                    <a:pt x="5747071" y="4876799"/>
                  </a:lnTo>
                  <a:lnTo>
                    <a:pt x="5706032" y="4851399"/>
                  </a:lnTo>
                  <a:lnTo>
                    <a:pt x="5663628" y="4838699"/>
                  </a:lnTo>
                  <a:close/>
                </a:path>
                <a:path w="12192000" h="6438900">
                  <a:moveTo>
                    <a:pt x="8116613" y="5943599"/>
                  </a:moveTo>
                  <a:lnTo>
                    <a:pt x="6783540" y="5943599"/>
                  </a:lnTo>
                  <a:lnTo>
                    <a:pt x="6751784" y="5968999"/>
                  </a:lnTo>
                  <a:lnTo>
                    <a:pt x="6715603" y="5981699"/>
                  </a:lnTo>
                  <a:lnTo>
                    <a:pt x="6677593" y="5994399"/>
                  </a:lnTo>
                  <a:lnTo>
                    <a:pt x="6640346" y="6019799"/>
                  </a:lnTo>
                  <a:lnTo>
                    <a:pt x="6606457" y="6032499"/>
                  </a:lnTo>
                  <a:lnTo>
                    <a:pt x="6578520" y="6057899"/>
                  </a:lnTo>
                  <a:lnTo>
                    <a:pt x="6559129" y="6083299"/>
                  </a:lnTo>
                  <a:lnTo>
                    <a:pt x="6550879" y="6108699"/>
                  </a:lnTo>
                  <a:lnTo>
                    <a:pt x="6556362" y="6146799"/>
                  </a:lnTo>
                  <a:lnTo>
                    <a:pt x="6578174" y="6184899"/>
                  </a:lnTo>
                  <a:lnTo>
                    <a:pt x="6602384" y="6197599"/>
                  </a:lnTo>
                  <a:lnTo>
                    <a:pt x="6636760" y="6222999"/>
                  </a:lnTo>
                  <a:lnTo>
                    <a:pt x="6679045" y="6248399"/>
                  </a:lnTo>
                  <a:lnTo>
                    <a:pt x="6726983" y="6273799"/>
                  </a:lnTo>
                  <a:lnTo>
                    <a:pt x="6778315" y="6286499"/>
                  </a:lnTo>
                  <a:lnTo>
                    <a:pt x="6830787" y="6311899"/>
                  </a:lnTo>
                  <a:lnTo>
                    <a:pt x="6882139" y="6337299"/>
                  </a:lnTo>
                  <a:lnTo>
                    <a:pt x="6930117" y="6362699"/>
                  </a:lnTo>
                  <a:lnTo>
                    <a:pt x="6972463" y="6388099"/>
                  </a:lnTo>
                  <a:lnTo>
                    <a:pt x="7006919" y="6413499"/>
                  </a:lnTo>
                  <a:lnTo>
                    <a:pt x="7038293" y="6438899"/>
                  </a:lnTo>
                  <a:lnTo>
                    <a:pt x="7119106" y="6438899"/>
                  </a:lnTo>
                  <a:lnTo>
                    <a:pt x="7098819" y="6413499"/>
                  </a:lnTo>
                  <a:lnTo>
                    <a:pt x="7066417" y="6388099"/>
                  </a:lnTo>
                  <a:lnTo>
                    <a:pt x="7029141" y="6349999"/>
                  </a:lnTo>
                  <a:lnTo>
                    <a:pt x="6988521" y="6324599"/>
                  </a:lnTo>
                  <a:lnTo>
                    <a:pt x="6946085" y="6299199"/>
                  </a:lnTo>
                  <a:lnTo>
                    <a:pt x="6903362" y="6286499"/>
                  </a:lnTo>
                  <a:lnTo>
                    <a:pt x="6861882" y="6261099"/>
                  </a:lnTo>
                  <a:lnTo>
                    <a:pt x="6823171" y="6248399"/>
                  </a:lnTo>
                  <a:lnTo>
                    <a:pt x="6779244" y="6235699"/>
                  </a:lnTo>
                  <a:lnTo>
                    <a:pt x="6732040" y="6210299"/>
                  </a:lnTo>
                  <a:lnTo>
                    <a:pt x="6686652" y="6197599"/>
                  </a:lnTo>
                  <a:lnTo>
                    <a:pt x="6648168" y="6172199"/>
                  </a:lnTo>
                  <a:lnTo>
                    <a:pt x="6621681" y="6146799"/>
                  </a:lnTo>
                  <a:lnTo>
                    <a:pt x="6612282" y="6121399"/>
                  </a:lnTo>
                  <a:lnTo>
                    <a:pt x="6624646" y="6083299"/>
                  </a:lnTo>
                  <a:lnTo>
                    <a:pt x="6654700" y="6070599"/>
                  </a:lnTo>
                  <a:lnTo>
                    <a:pt x="6696514" y="6045199"/>
                  </a:lnTo>
                  <a:lnTo>
                    <a:pt x="6791709" y="6019799"/>
                  </a:lnTo>
                  <a:lnTo>
                    <a:pt x="6833233" y="5994399"/>
                  </a:lnTo>
                  <a:lnTo>
                    <a:pt x="6862803" y="5981699"/>
                  </a:lnTo>
                  <a:lnTo>
                    <a:pt x="8316834" y="5981699"/>
                  </a:lnTo>
                  <a:lnTo>
                    <a:pt x="8266689" y="5968999"/>
                  </a:lnTo>
                  <a:lnTo>
                    <a:pt x="8166550" y="5956299"/>
                  </a:lnTo>
                  <a:lnTo>
                    <a:pt x="8116613" y="5943599"/>
                  </a:lnTo>
                  <a:close/>
                </a:path>
                <a:path w="12192000" h="6438900">
                  <a:moveTo>
                    <a:pt x="3113750" y="6108699"/>
                  </a:moveTo>
                  <a:lnTo>
                    <a:pt x="2656902" y="6108699"/>
                  </a:lnTo>
                  <a:lnTo>
                    <a:pt x="2706828" y="6121399"/>
                  </a:lnTo>
                  <a:lnTo>
                    <a:pt x="2857580" y="6121399"/>
                  </a:lnTo>
                  <a:lnTo>
                    <a:pt x="2838893" y="6146799"/>
                  </a:lnTo>
                  <a:lnTo>
                    <a:pt x="2819239" y="6172199"/>
                  </a:lnTo>
                  <a:lnTo>
                    <a:pt x="2800260" y="6197599"/>
                  </a:lnTo>
                  <a:lnTo>
                    <a:pt x="2783600" y="6210299"/>
                  </a:lnTo>
                  <a:lnTo>
                    <a:pt x="2862794" y="6210299"/>
                  </a:lnTo>
                  <a:lnTo>
                    <a:pt x="2873532" y="6197599"/>
                  </a:lnTo>
                  <a:lnTo>
                    <a:pt x="2901629" y="6172199"/>
                  </a:lnTo>
                  <a:lnTo>
                    <a:pt x="2935556" y="6159499"/>
                  </a:lnTo>
                  <a:lnTo>
                    <a:pt x="2974522" y="6146799"/>
                  </a:lnTo>
                  <a:lnTo>
                    <a:pt x="3017737" y="6134099"/>
                  </a:lnTo>
                  <a:lnTo>
                    <a:pt x="3064409" y="6121399"/>
                  </a:lnTo>
                  <a:lnTo>
                    <a:pt x="3113750" y="6108699"/>
                  </a:lnTo>
                  <a:close/>
                </a:path>
                <a:path w="12192000" h="6438900">
                  <a:moveTo>
                    <a:pt x="8706386" y="6172199"/>
                  </a:moveTo>
                  <a:lnTo>
                    <a:pt x="8355064" y="6172199"/>
                  </a:lnTo>
                  <a:lnTo>
                    <a:pt x="8405219" y="6184899"/>
                  </a:lnTo>
                  <a:lnTo>
                    <a:pt x="8656200" y="6184899"/>
                  </a:lnTo>
                  <a:lnTo>
                    <a:pt x="8706386" y="6172199"/>
                  </a:lnTo>
                  <a:close/>
                </a:path>
                <a:path w="12192000" h="6438900">
                  <a:moveTo>
                    <a:pt x="8806688" y="6159499"/>
                  </a:moveTo>
                  <a:lnTo>
                    <a:pt x="8204817" y="6159499"/>
                  </a:lnTo>
                  <a:lnTo>
                    <a:pt x="8254856" y="6172199"/>
                  </a:lnTo>
                  <a:lnTo>
                    <a:pt x="8756551" y="6172199"/>
                  </a:lnTo>
                  <a:lnTo>
                    <a:pt x="8806688" y="6159499"/>
                  </a:lnTo>
                  <a:close/>
                </a:path>
                <a:path w="12192000" h="6438900">
                  <a:moveTo>
                    <a:pt x="8467243" y="5994399"/>
                  </a:moveTo>
                  <a:lnTo>
                    <a:pt x="7118816" y="5994399"/>
                  </a:lnTo>
                  <a:lnTo>
                    <a:pt x="7226145" y="6019799"/>
                  </a:lnTo>
                  <a:lnTo>
                    <a:pt x="7278818" y="6019799"/>
                  </a:lnTo>
                  <a:lnTo>
                    <a:pt x="7372228" y="6045199"/>
                  </a:lnTo>
                  <a:lnTo>
                    <a:pt x="7419644" y="6045199"/>
                  </a:lnTo>
                  <a:lnTo>
                    <a:pt x="7515606" y="6070599"/>
                  </a:lnTo>
                  <a:lnTo>
                    <a:pt x="7564036" y="6070599"/>
                  </a:lnTo>
                  <a:lnTo>
                    <a:pt x="7661500" y="6095999"/>
                  </a:lnTo>
                  <a:lnTo>
                    <a:pt x="7710417" y="6095999"/>
                  </a:lnTo>
                  <a:lnTo>
                    <a:pt x="7759381" y="6108699"/>
                  </a:lnTo>
                  <a:lnTo>
                    <a:pt x="7808332" y="6108699"/>
                  </a:lnTo>
                  <a:lnTo>
                    <a:pt x="7857212" y="6121399"/>
                  </a:lnTo>
                  <a:lnTo>
                    <a:pt x="7905963" y="6121399"/>
                  </a:lnTo>
                  <a:lnTo>
                    <a:pt x="7955571" y="6134099"/>
                  </a:lnTo>
                  <a:lnTo>
                    <a:pt x="8005269" y="6134099"/>
                  </a:lnTo>
                  <a:lnTo>
                    <a:pt x="8055050" y="6146799"/>
                  </a:lnTo>
                  <a:lnTo>
                    <a:pt x="8104906" y="6146799"/>
                  </a:lnTo>
                  <a:lnTo>
                    <a:pt x="8154831" y="6159499"/>
                  </a:lnTo>
                  <a:lnTo>
                    <a:pt x="8857425" y="6159499"/>
                  </a:lnTo>
                  <a:lnTo>
                    <a:pt x="9060510" y="6108699"/>
                  </a:lnTo>
                  <a:lnTo>
                    <a:pt x="9110061" y="6083299"/>
                  </a:lnTo>
                  <a:lnTo>
                    <a:pt x="9205940" y="6057899"/>
                  </a:lnTo>
                  <a:lnTo>
                    <a:pt x="9251766" y="6032499"/>
                  </a:lnTo>
                  <a:lnTo>
                    <a:pt x="9302500" y="6007099"/>
                  </a:lnTo>
                  <a:lnTo>
                    <a:pt x="8517277" y="6007099"/>
                  </a:lnTo>
                  <a:lnTo>
                    <a:pt x="8467243" y="5994399"/>
                  </a:lnTo>
                  <a:close/>
                </a:path>
                <a:path w="12192000" h="6438900">
                  <a:moveTo>
                    <a:pt x="2857580" y="6121399"/>
                  </a:moveTo>
                  <a:lnTo>
                    <a:pt x="2757214" y="6121399"/>
                  </a:lnTo>
                  <a:lnTo>
                    <a:pt x="2807614" y="6134099"/>
                  </a:lnTo>
                  <a:lnTo>
                    <a:pt x="2857580" y="6121399"/>
                  </a:lnTo>
                  <a:close/>
                </a:path>
                <a:path w="12192000" h="6438900">
                  <a:moveTo>
                    <a:pt x="3303776" y="5499099"/>
                  </a:moveTo>
                  <a:lnTo>
                    <a:pt x="3205139" y="5499099"/>
                  </a:lnTo>
                  <a:lnTo>
                    <a:pt x="3235351" y="5524499"/>
                  </a:lnTo>
                  <a:lnTo>
                    <a:pt x="3273714" y="5549899"/>
                  </a:lnTo>
                  <a:lnTo>
                    <a:pt x="3314780" y="5562599"/>
                  </a:lnTo>
                  <a:lnTo>
                    <a:pt x="3353098" y="5587999"/>
                  </a:lnTo>
                  <a:lnTo>
                    <a:pt x="3388417" y="5613399"/>
                  </a:lnTo>
                  <a:lnTo>
                    <a:pt x="3419064" y="5651499"/>
                  </a:lnTo>
                  <a:lnTo>
                    <a:pt x="3443249" y="5702299"/>
                  </a:lnTo>
                  <a:lnTo>
                    <a:pt x="3459181" y="5740399"/>
                  </a:lnTo>
                  <a:lnTo>
                    <a:pt x="3465072" y="5791199"/>
                  </a:lnTo>
                  <a:lnTo>
                    <a:pt x="3459131" y="5841999"/>
                  </a:lnTo>
                  <a:lnTo>
                    <a:pt x="3439568" y="5880099"/>
                  </a:lnTo>
                  <a:lnTo>
                    <a:pt x="3428988" y="5892799"/>
                  </a:lnTo>
                  <a:lnTo>
                    <a:pt x="3414738" y="5905499"/>
                  </a:lnTo>
                  <a:lnTo>
                    <a:pt x="3402514" y="5918199"/>
                  </a:lnTo>
                  <a:lnTo>
                    <a:pt x="3398015" y="5930899"/>
                  </a:lnTo>
                  <a:lnTo>
                    <a:pt x="3351160" y="5956299"/>
                  </a:lnTo>
                  <a:lnTo>
                    <a:pt x="3305694" y="5968999"/>
                  </a:lnTo>
                  <a:lnTo>
                    <a:pt x="3260503" y="5994399"/>
                  </a:lnTo>
                  <a:lnTo>
                    <a:pt x="3214477" y="6007099"/>
                  </a:lnTo>
                  <a:lnTo>
                    <a:pt x="3166502" y="6032499"/>
                  </a:lnTo>
                  <a:lnTo>
                    <a:pt x="3115468" y="6045199"/>
                  </a:lnTo>
                  <a:lnTo>
                    <a:pt x="3060263" y="6057899"/>
                  </a:lnTo>
                  <a:lnTo>
                    <a:pt x="2999774" y="6057899"/>
                  </a:lnTo>
                  <a:lnTo>
                    <a:pt x="2949727" y="6070599"/>
                  </a:lnTo>
                  <a:lnTo>
                    <a:pt x="3526972" y="6070599"/>
                  </a:lnTo>
                  <a:lnTo>
                    <a:pt x="3627052" y="6045199"/>
                  </a:lnTo>
                  <a:lnTo>
                    <a:pt x="3721795" y="6019799"/>
                  </a:lnTo>
                  <a:lnTo>
                    <a:pt x="3811200" y="5994399"/>
                  </a:lnTo>
                  <a:lnTo>
                    <a:pt x="3853901" y="5981699"/>
                  </a:lnTo>
                  <a:lnTo>
                    <a:pt x="3874352" y="5968999"/>
                  </a:lnTo>
                  <a:lnTo>
                    <a:pt x="3934847" y="5968999"/>
                  </a:lnTo>
                  <a:lnTo>
                    <a:pt x="4073840" y="5892799"/>
                  </a:lnTo>
                  <a:lnTo>
                    <a:pt x="4122438" y="5880099"/>
                  </a:lnTo>
                  <a:lnTo>
                    <a:pt x="4116022" y="5829299"/>
                  </a:lnTo>
                  <a:lnTo>
                    <a:pt x="4095439" y="5803899"/>
                  </a:lnTo>
                  <a:lnTo>
                    <a:pt x="4063314" y="5791199"/>
                  </a:lnTo>
                  <a:lnTo>
                    <a:pt x="4022273" y="5778499"/>
                  </a:lnTo>
                  <a:lnTo>
                    <a:pt x="3540449" y="5778499"/>
                  </a:lnTo>
                  <a:lnTo>
                    <a:pt x="3526940" y="5727699"/>
                  </a:lnTo>
                  <a:lnTo>
                    <a:pt x="3507171" y="5676899"/>
                  </a:lnTo>
                  <a:lnTo>
                    <a:pt x="3481540" y="5638799"/>
                  </a:lnTo>
                  <a:lnTo>
                    <a:pt x="3450440" y="5600699"/>
                  </a:lnTo>
                  <a:lnTo>
                    <a:pt x="3414267" y="5562599"/>
                  </a:lnTo>
                  <a:lnTo>
                    <a:pt x="3373417" y="5537199"/>
                  </a:lnTo>
                  <a:lnTo>
                    <a:pt x="3328285" y="5511799"/>
                  </a:lnTo>
                  <a:lnTo>
                    <a:pt x="3303776" y="5499099"/>
                  </a:lnTo>
                  <a:close/>
                </a:path>
                <a:path w="12192000" h="6438900">
                  <a:moveTo>
                    <a:pt x="8366993" y="5981699"/>
                  </a:moveTo>
                  <a:lnTo>
                    <a:pt x="6862803" y="5981699"/>
                  </a:lnTo>
                  <a:lnTo>
                    <a:pt x="6909787" y="5994399"/>
                  </a:lnTo>
                  <a:lnTo>
                    <a:pt x="6960712" y="6007099"/>
                  </a:lnTo>
                  <a:lnTo>
                    <a:pt x="7014024" y="5994399"/>
                  </a:lnTo>
                  <a:lnTo>
                    <a:pt x="8417139" y="5994399"/>
                  </a:lnTo>
                  <a:lnTo>
                    <a:pt x="8366993" y="5981699"/>
                  </a:lnTo>
                  <a:close/>
                </a:path>
                <a:path w="12192000" h="6438900">
                  <a:moveTo>
                    <a:pt x="9456786" y="4952999"/>
                  </a:moveTo>
                  <a:lnTo>
                    <a:pt x="9025248" y="4952999"/>
                  </a:lnTo>
                  <a:lnTo>
                    <a:pt x="9073454" y="4965699"/>
                  </a:lnTo>
                  <a:lnTo>
                    <a:pt x="9121612" y="4965699"/>
                  </a:lnTo>
                  <a:lnTo>
                    <a:pt x="9169781" y="4978399"/>
                  </a:lnTo>
                  <a:lnTo>
                    <a:pt x="9218020" y="4978399"/>
                  </a:lnTo>
                  <a:lnTo>
                    <a:pt x="9266386" y="4991099"/>
                  </a:lnTo>
                  <a:lnTo>
                    <a:pt x="9314937" y="4991099"/>
                  </a:lnTo>
                  <a:lnTo>
                    <a:pt x="9373124" y="5003799"/>
                  </a:lnTo>
                  <a:lnTo>
                    <a:pt x="9426132" y="5016499"/>
                  </a:lnTo>
                  <a:lnTo>
                    <a:pt x="9474028" y="5016499"/>
                  </a:lnTo>
                  <a:lnTo>
                    <a:pt x="9516880" y="5029199"/>
                  </a:lnTo>
                  <a:lnTo>
                    <a:pt x="9554755" y="5041899"/>
                  </a:lnTo>
                  <a:lnTo>
                    <a:pt x="9587722" y="5067299"/>
                  </a:lnTo>
                  <a:lnTo>
                    <a:pt x="9615847" y="5079999"/>
                  </a:lnTo>
                  <a:lnTo>
                    <a:pt x="9639198" y="5118099"/>
                  </a:lnTo>
                  <a:lnTo>
                    <a:pt x="9655541" y="5156199"/>
                  </a:lnTo>
                  <a:lnTo>
                    <a:pt x="9670442" y="5206999"/>
                  </a:lnTo>
                  <a:lnTo>
                    <a:pt x="9681136" y="5257799"/>
                  </a:lnTo>
                  <a:lnTo>
                    <a:pt x="9684854" y="5308599"/>
                  </a:lnTo>
                  <a:lnTo>
                    <a:pt x="9678830" y="5359399"/>
                  </a:lnTo>
                  <a:lnTo>
                    <a:pt x="9669552" y="5384799"/>
                  </a:lnTo>
                  <a:lnTo>
                    <a:pt x="9654690" y="5397499"/>
                  </a:lnTo>
                  <a:lnTo>
                    <a:pt x="9637487" y="5422899"/>
                  </a:lnTo>
                  <a:lnTo>
                    <a:pt x="9621184" y="5435599"/>
                  </a:lnTo>
                  <a:lnTo>
                    <a:pt x="9593826" y="5473699"/>
                  </a:lnTo>
                  <a:lnTo>
                    <a:pt x="9563833" y="5511799"/>
                  </a:lnTo>
                  <a:lnTo>
                    <a:pt x="9531503" y="5549899"/>
                  </a:lnTo>
                  <a:lnTo>
                    <a:pt x="9497135" y="5575299"/>
                  </a:lnTo>
                  <a:lnTo>
                    <a:pt x="9461028" y="5613399"/>
                  </a:lnTo>
                  <a:lnTo>
                    <a:pt x="9423479" y="5651499"/>
                  </a:lnTo>
                  <a:lnTo>
                    <a:pt x="9384788" y="5676899"/>
                  </a:lnTo>
                  <a:lnTo>
                    <a:pt x="9345253" y="5714999"/>
                  </a:lnTo>
                  <a:lnTo>
                    <a:pt x="9305172" y="5740399"/>
                  </a:lnTo>
                  <a:lnTo>
                    <a:pt x="9264843" y="5778499"/>
                  </a:lnTo>
                  <a:lnTo>
                    <a:pt x="9184639" y="5829299"/>
                  </a:lnTo>
                  <a:lnTo>
                    <a:pt x="9145360" y="5867399"/>
                  </a:lnTo>
                  <a:lnTo>
                    <a:pt x="9107027" y="5892799"/>
                  </a:lnTo>
                  <a:lnTo>
                    <a:pt x="9069940" y="5918199"/>
                  </a:lnTo>
                  <a:lnTo>
                    <a:pt x="9021881" y="5930899"/>
                  </a:lnTo>
                  <a:lnTo>
                    <a:pt x="8791041" y="5994399"/>
                  </a:lnTo>
                  <a:lnTo>
                    <a:pt x="8740872" y="6007099"/>
                  </a:lnTo>
                  <a:lnTo>
                    <a:pt x="9302500" y="6007099"/>
                  </a:lnTo>
                  <a:lnTo>
                    <a:pt x="9353053" y="5994399"/>
                  </a:lnTo>
                  <a:lnTo>
                    <a:pt x="9452268" y="5943599"/>
                  </a:lnTo>
                  <a:lnTo>
                    <a:pt x="9500254" y="5930899"/>
                  </a:lnTo>
                  <a:lnTo>
                    <a:pt x="9546709" y="5905499"/>
                  </a:lnTo>
                  <a:lnTo>
                    <a:pt x="9591294" y="5880099"/>
                  </a:lnTo>
                  <a:lnTo>
                    <a:pt x="9633674" y="5854699"/>
                  </a:lnTo>
                  <a:lnTo>
                    <a:pt x="9713726" y="5778499"/>
                  </a:lnTo>
                  <a:lnTo>
                    <a:pt x="9741761" y="5753099"/>
                  </a:lnTo>
                  <a:lnTo>
                    <a:pt x="9778497" y="5740399"/>
                  </a:lnTo>
                  <a:lnTo>
                    <a:pt x="9817804" y="5714999"/>
                  </a:lnTo>
                  <a:lnTo>
                    <a:pt x="9854067" y="5689599"/>
                  </a:lnTo>
                  <a:lnTo>
                    <a:pt x="9881672" y="5651499"/>
                  </a:lnTo>
                  <a:lnTo>
                    <a:pt x="9895004" y="5613399"/>
                  </a:lnTo>
                  <a:lnTo>
                    <a:pt x="9866061" y="5587999"/>
                  </a:lnTo>
                  <a:lnTo>
                    <a:pt x="9822526" y="5587999"/>
                  </a:lnTo>
                  <a:lnTo>
                    <a:pt x="9776919" y="5575299"/>
                  </a:lnTo>
                  <a:lnTo>
                    <a:pt x="9741761" y="5562599"/>
                  </a:lnTo>
                  <a:lnTo>
                    <a:pt x="9740079" y="5549899"/>
                  </a:lnTo>
                  <a:lnTo>
                    <a:pt x="9743682" y="5549899"/>
                  </a:lnTo>
                  <a:lnTo>
                    <a:pt x="9752569" y="5537199"/>
                  </a:lnTo>
                  <a:lnTo>
                    <a:pt x="10665472" y="5537199"/>
                  </a:lnTo>
                  <a:lnTo>
                    <a:pt x="10613164" y="5524499"/>
                  </a:lnTo>
                  <a:lnTo>
                    <a:pt x="10508395" y="5524499"/>
                  </a:lnTo>
                  <a:lnTo>
                    <a:pt x="10457469" y="5511799"/>
                  </a:lnTo>
                  <a:lnTo>
                    <a:pt x="10408537" y="5511799"/>
                  </a:lnTo>
                  <a:lnTo>
                    <a:pt x="10408663" y="5499099"/>
                  </a:lnTo>
                  <a:lnTo>
                    <a:pt x="10229908" y="5499099"/>
                  </a:lnTo>
                  <a:lnTo>
                    <a:pt x="10178333" y="5486399"/>
                  </a:lnTo>
                  <a:lnTo>
                    <a:pt x="9971523" y="5486399"/>
                  </a:lnTo>
                  <a:lnTo>
                    <a:pt x="9918513" y="5473699"/>
                  </a:lnTo>
                  <a:lnTo>
                    <a:pt x="9752569" y="5473699"/>
                  </a:lnTo>
                  <a:lnTo>
                    <a:pt x="9753522" y="5422899"/>
                  </a:lnTo>
                  <a:lnTo>
                    <a:pt x="9753631" y="5410199"/>
                  </a:lnTo>
                  <a:lnTo>
                    <a:pt x="9753740" y="5397499"/>
                  </a:lnTo>
                  <a:lnTo>
                    <a:pt x="9753850" y="5384799"/>
                  </a:lnTo>
                  <a:lnTo>
                    <a:pt x="9753959" y="5372099"/>
                  </a:lnTo>
                  <a:lnTo>
                    <a:pt x="9752714" y="5321299"/>
                  </a:lnTo>
                  <a:lnTo>
                    <a:pt x="9748625" y="5257799"/>
                  </a:lnTo>
                  <a:lnTo>
                    <a:pt x="9740528" y="5206999"/>
                  </a:lnTo>
                  <a:lnTo>
                    <a:pt x="9727259" y="5156199"/>
                  </a:lnTo>
                  <a:lnTo>
                    <a:pt x="9707653" y="5118099"/>
                  </a:lnTo>
                  <a:lnTo>
                    <a:pt x="9685938" y="5079999"/>
                  </a:lnTo>
                  <a:lnTo>
                    <a:pt x="9657333" y="5041899"/>
                  </a:lnTo>
                  <a:lnTo>
                    <a:pt x="9623683" y="5016499"/>
                  </a:lnTo>
                  <a:lnTo>
                    <a:pt x="9586836" y="4991099"/>
                  </a:lnTo>
                  <a:lnTo>
                    <a:pt x="9546008" y="4978399"/>
                  </a:lnTo>
                  <a:lnTo>
                    <a:pt x="9502557" y="4965699"/>
                  </a:lnTo>
                  <a:lnTo>
                    <a:pt x="9456786" y="4952999"/>
                  </a:lnTo>
                  <a:close/>
                </a:path>
                <a:path w="12192000" h="6438900">
                  <a:moveTo>
                    <a:pt x="6928486" y="5816599"/>
                  </a:moveTo>
                  <a:lnTo>
                    <a:pt x="6651914" y="5816599"/>
                  </a:lnTo>
                  <a:lnTo>
                    <a:pt x="6855172" y="5867399"/>
                  </a:lnTo>
                  <a:lnTo>
                    <a:pt x="6906974" y="5867399"/>
                  </a:lnTo>
                  <a:lnTo>
                    <a:pt x="7012204" y="5892799"/>
                  </a:lnTo>
                  <a:lnTo>
                    <a:pt x="7012204" y="5930899"/>
                  </a:lnTo>
                  <a:lnTo>
                    <a:pt x="7963272" y="5930899"/>
                  </a:lnTo>
                  <a:lnTo>
                    <a:pt x="7911294" y="5918199"/>
                  </a:lnTo>
                  <a:lnTo>
                    <a:pt x="7080659" y="5918199"/>
                  </a:lnTo>
                  <a:lnTo>
                    <a:pt x="7080659" y="5892799"/>
                  </a:lnTo>
                  <a:lnTo>
                    <a:pt x="7136774" y="5867399"/>
                  </a:lnTo>
                  <a:lnTo>
                    <a:pt x="7169121" y="5841999"/>
                  </a:lnTo>
                  <a:lnTo>
                    <a:pt x="7086183" y="5841999"/>
                  </a:lnTo>
                  <a:lnTo>
                    <a:pt x="7030217" y="5829299"/>
                  </a:lnTo>
                  <a:lnTo>
                    <a:pt x="6977938" y="5829299"/>
                  </a:lnTo>
                  <a:lnTo>
                    <a:pt x="6928486" y="5816599"/>
                  </a:lnTo>
                  <a:close/>
                </a:path>
                <a:path w="12192000" h="6438900">
                  <a:moveTo>
                    <a:pt x="7101454" y="5676899"/>
                  </a:moveTo>
                  <a:lnTo>
                    <a:pt x="6772731" y="5676899"/>
                  </a:lnTo>
                  <a:lnTo>
                    <a:pt x="6824667" y="5689599"/>
                  </a:lnTo>
                  <a:lnTo>
                    <a:pt x="6876348" y="5689599"/>
                  </a:lnTo>
                  <a:lnTo>
                    <a:pt x="6927494" y="5702299"/>
                  </a:lnTo>
                  <a:lnTo>
                    <a:pt x="6977826" y="5702299"/>
                  </a:lnTo>
                  <a:lnTo>
                    <a:pt x="7074935" y="5727699"/>
                  </a:lnTo>
                  <a:lnTo>
                    <a:pt x="7121155" y="5727699"/>
                  </a:lnTo>
                  <a:lnTo>
                    <a:pt x="7165447" y="5740399"/>
                  </a:lnTo>
                  <a:lnTo>
                    <a:pt x="7150225" y="5765799"/>
                  </a:lnTo>
                  <a:lnTo>
                    <a:pt x="7130499" y="5791199"/>
                  </a:lnTo>
                  <a:lnTo>
                    <a:pt x="7086183" y="5841999"/>
                  </a:lnTo>
                  <a:lnTo>
                    <a:pt x="7210363" y="5841999"/>
                  </a:lnTo>
                  <a:lnTo>
                    <a:pt x="7198710" y="5880099"/>
                  </a:lnTo>
                  <a:lnTo>
                    <a:pt x="7171182" y="5905499"/>
                  </a:lnTo>
                  <a:lnTo>
                    <a:pt x="7130818" y="5918199"/>
                  </a:lnTo>
                  <a:lnTo>
                    <a:pt x="7911294" y="5918199"/>
                  </a:lnTo>
                  <a:lnTo>
                    <a:pt x="7806750" y="5905499"/>
                  </a:lnTo>
                  <a:lnTo>
                    <a:pt x="7754421" y="5905499"/>
                  </a:lnTo>
                  <a:lnTo>
                    <a:pt x="7702211" y="5892799"/>
                  </a:lnTo>
                  <a:lnTo>
                    <a:pt x="7650239" y="5892799"/>
                  </a:lnTo>
                  <a:lnTo>
                    <a:pt x="7598623" y="5880099"/>
                  </a:lnTo>
                  <a:lnTo>
                    <a:pt x="7547480" y="5880099"/>
                  </a:lnTo>
                  <a:lnTo>
                    <a:pt x="7496930" y="5867399"/>
                  </a:lnTo>
                  <a:lnTo>
                    <a:pt x="7447090" y="5867399"/>
                  </a:lnTo>
                  <a:lnTo>
                    <a:pt x="7303016" y="5829299"/>
                  </a:lnTo>
                  <a:lnTo>
                    <a:pt x="7257201" y="5829299"/>
                  </a:lnTo>
                  <a:lnTo>
                    <a:pt x="7258028" y="5778499"/>
                  </a:lnTo>
                  <a:lnTo>
                    <a:pt x="7245578" y="5740399"/>
                  </a:lnTo>
                  <a:lnTo>
                    <a:pt x="7221773" y="5714999"/>
                  </a:lnTo>
                  <a:lnTo>
                    <a:pt x="7188535" y="5702299"/>
                  </a:lnTo>
                  <a:lnTo>
                    <a:pt x="7147788" y="5689599"/>
                  </a:lnTo>
                  <a:lnTo>
                    <a:pt x="7101454" y="5676899"/>
                  </a:lnTo>
                  <a:close/>
                </a:path>
                <a:path w="12192000" h="6438900">
                  <a:moveTo>
                    <a:pt x="6812363" y="5867399"/>
                  </a:moveTo>
                  <a:lnTo>
                    <a:pt x="6768625" y="5867399"/>
                  </a:lnTo>
                  <a:lnTo>
                    <a:pt x="6733039" y="5880099"/>
                  </a:lnTo>
                  <a:lnTo>
                    <a:pt x="6829597" y="5880099"/>
                  </a:lnTo>
                  <a:lnTo>
                    <a:pt x="6812363" y="5867399"/>
                  </a:lnTo>
                  <a:close/>
                </a:path>
                <a:path w="12192000" h="6438900">
                  <a:moveTo>
                    <a:pt x="12085713" y="5753099"/>
                  </a:moveTo>
                  <a:lnTo>
                    <a:pt x="11765588" y="5753099"/>
                  </a:lnTo>
                  <a:lnTo>
                    <a:pt x="11860746" y="5778499"/>
                  </a:lnTo>
                  <a:lnTo>
                    <a:pt x="11884574" y="5778499"/>
                  </a:lnTo>
                  <a:lnTo>
                    <a:pt x="11909956" y="5791199"/>
                  </a:lnTo>
                  <a:lnTo>
                    <a:pt x="11936373" y="5791199"/>
                  </a:lnTo>
                  <a:lnTo>
                    <a:pt x="11963309" y="5803899"/>
                  </a:lnTo>
                  <a:lnTo>
                    <a:pt x="11987290" y="5803899"/>
                  </a:lnTo>
                  <a:lnTo>
                    <a:pt x="12014650" y="5816599"/>
                  </a:lnTo>
                  <a:lnTo>
                    <a:pt x="12043361" y="5816599"/>
                  </a:lnTo>
                  <a:lnTo>
                    <a:pt x="12071396" y="5829299"/>
                  </a:lnTo>
                  <a:lnTo>
                    <a:pt x="12153392" y="5854699"/>
                  </a:lnTo>
                  <a:lnTo>
                    <a:pt x="12187015" y="5854699"/>
                  </a:lnTo>
                  <a:lnTo>
                    <a:pt x="12192000" y="5841999"/>
                  </a:lnTo>
                  <a:lnTo>
                    <a:pt x="12192000" y="5791199"/>
                  </a:lnTo>
                  <a:lnTo>
                    <a:pt x="12170854" y="5778499"/>
                  </a:lnTo>
                  <a:lnTo>
                    <a:pt x="12129793" y="5765799"/>
                  </a:lnTo>
                  <a:lnTo>
                    <a:pt x="12085713" y="5753099"/>
                  </a:lnTo>
                  <a:close/>
                </a:path>
                <a:path w="12192000" h="6438900">
                  <a:moveTo>
                    <a:pt x="3974943" y="5765799"/>
                  </a:moveTo>
                  <a:lnTo>
                    <a:pt x="3586232" y="5765799"/>
                  </a:lnTo>
                  <a:lnTo>
                    <a:pt x="3540449" y="5778499"/>
                  </a:lnTo>
                  <a:lnTo>
                    <a:pt x="4022273" y="5778499"/>
                  </a:lnTo>
                  <a:lnTo>
                    <a:pt x="3974943" y="5765799"/>
                  </a:lnTo>
                  <a:close/>
                </a:path>
                <a:path w="12192000" h="6438900">
                  <a:moveTo>
                    <a:pt x="4071924" y="5283199"/>
                  </a:moveTo>
                  <a:lnTo>
                    <a:pt x="4006113" y="5283199"/>
                  </a:lnTo>
                  <a:lnTo>
                    <a:pt x="4014110" y="5295899"/>
                  </a:lnTo>
                  <a:lnTo>
                    <a:pt x="4014849" y="5346699"/>
                  </a:lnTo>
                  <a:lnTo>
                    <a:pt x="4010335" y="5397499"/>
                  </a:lnTo>
                  <a:lnTo>
                    <a:pt x="4000743" y="5448299"/>
                  </a:lnTo>
                  <a:lnTo>
                    <a:pt x="3986248" y="5486399"/>
                  </a:lnTo>
                  <a:lnTo>
                    <a:pt x="3967024" y="5537199"/>
                  </a:lnTo>
                  <a:lnTo>
                    <a:pt x="3943246" y="5575299"/>
                  </a:lnTo>
                  <a:lnTo>
                    <a:pt x="3915088" y="5613399"/>
                  </a:lnTo>
                  <a:lnTo>
                    <a:pt x="3882725" y="5651499"/>
                  </a:lnTo>
                  <a:lnTo>
                    <a:pt x="3847735" y="5676899"/>
                  </a:lnTo>
                  <a:lnTo>
                    <a:pt x="3805472" y="5714999"/>
                  </a:lnTo>
                  <a:lnTo>
                    <a:pt x="3760823" y="5740399"/>
                  </a:lnTo>
                  <a:lnTo>
                    <a:pt x="3718673" y="5765799"/>
                  </a:lnTo>
                  <a:lnTo>
                    <a:pt x="3871916" y="5765799"/>
                  </a:lnTo>
                  <a:lnTo>
                    <a:pt x="3903100" y="5740399"/>
                  </a:lnTo>
                  <a:lnTo>
                    <a:pt x="3941883" y="5714999"/>
                  </a:lnTo>
                  <a:lnTo>
                    <a:pt x="3987179" y="5689599"/>
                  </a:lnTo>
                  <a:lnTo>
                    <a:pt x="4037898" y="5676899"/>
                  </a:lnTo>
                  <a:lnTo>
                    <a:pt x="4092955" y="5676899"/>
                  </a:lnTo>
                  <a:lnTo>
                    <a:pt x="4151261" y="5664199"/>
                  </a:lnTo>
                  <a:lnTo>
                    <a:pt x="4196731" y="5664199"/>
                  </a:lnTo>
                  <a:lnTo>
                    <a:pt x="4243041" y="5651499"/>
                  </a:lnTo>
                  <a:lnTo>
                    <a:pt x="4386617" y="5651499"/>
                  </a:lnTo>
                  <a:lnTo>
                    <a:pt x="4435890" y="5638799"/>
                  </a:lnTo>
                  <a:lnTo>
                    <a:pt x="4486631" y="5638799"/>
                  </a:lnTo>
                  <a:lnTo>
                    <a:pt x="4537972" y="5626099"/>
                  </a:lnTo>
                  <a:lnTo>
                    <a:pt x="4019635" y="5626099"/>
                  </a:lnTo>
                  <a:lnTo>
                    <a:pt x="4020997" y="5600699"/>
                  </a:lnTo>
                  <a:lnTo>
                    <a:pt x="4031975" y="5587999"/>
                  </a:lnTo>
                  <a:lnTo>
                    <a:pt x="4046690" y="5562599"/>
                  </a:lnTo>
                  <a:lnTo>
                    <a:pt x="4059267" y="5537199"/>
                  </a:lnTo>
                  <a:lnTo>
                    <a:pt x="4071815" y="5486399"/>
                  </a:lnTo>
                  <a:lnTo>
                    <a:pt x="4078888" y="5435599"/>
                  </a:lnTo>
                  <a:lnTo>
                    <a:pt x="4080954" y="5384799"/>
                  </a:lnTo>
                  <a:lnTo>
                    <a:pt x="4078477" y="5333999"/>
                  </a:lnTo>
                  <a:lnTo>
                    <a:pt x="4071924" y="5283199"/>
                  </a:lnTo>
                  <a:close/>
                </a:path>
                <a:path w="12192000" h="6438900">
                  <a:moveTo>
                    <a:pt x="11903947" y="5714999"/>
                  </a:moveTo>
                  <a:lnTo>
                    <a:pt x="11518352" y="5714999"/>
                  </a:lnTo>
                  <a:lnTo>
                    <a:pt x="11618403" y="5740399"/>
                  </a:lnTo>
                  <a:lnTo>
                    <a:pt x="11667939" y="5740399"/>
                  </a:lnTo>
                  <a:lnTo>
                    <a:pt x="11717030" y="5753099"/>
                  </a:lnTo>
                  <a:lnTo>
                    <a:pt x="12044494" y="5753099"/>
                  </a:lnTo>
                  <a:lnTo>
                    <a:pt x="11903947" y="5714999"/>
                  </a:lnTo>
                  <a:close/>
                </a:path>
                <a:path w="12192000" h="6438900">
                  <a:moveTo>
                    <a:pt x="6832758" y="5626099"/>
                  </a:moveTo>
                  <a:lnTo>
                    <a:pt x="6738383" y="5626099"/>
                  </a:lnTo>
                  <a:lnTo>
                    <a:pt x="6701270" y="5651499"/>
                  </a:lnTo>
                  <a:lnTo>
                    <a:pt x="6669358" y="5689599"/>
                  </a:lnTo>
                  <a:lnTo>
                    <a:pt x="6636410" y="5727699"/>
                  </a:lnTo>
                  <a:lnTo>
                    <a:pt x="6596189" y="5740399"/>
                  </a:lnTo>
                  <a:lnTo>
                    <a:pt x="6708115" y="5740399"/>
                  </a:lnTo>
                  <a:lnTo>
                    <a:pt x="6733729" y="5714999"/>
                  </a:lnTo>
                  <a:lnTo>
                    <a:pt x="6759029" y="5702299"/>
                  </a:lnTo>
                  <a:lnTo>
                    <a:pt x="6772731" y="5676899"/>
                  </a:lnTo>
                  <a:lnTo>
                    <a:pt x="7101454" y="5676899"/>
                  </a:lnTo>
                  <a:lnTo>
                    <a:pt x="7051455" y="5664199"/>
                  </a:lnTo>
                  <a:lnTo>
                    <a:pt x="6999714" y="5664199"/>
                  </a:lnTo>
                  <a:lnTo>
                    <a:pt x="6945395" y="5651499"/>
                  </a:lnTo>
                  <a:lnTo>
                    <a:pt x="6832758" y="5626099"/>
                  </a:lnTo>
                  <a:close/>
                </a:path>
                <a:path w="12192000" h="6438900">
                  <a:moveTo>
                    <a:pt x="11710064" y="5676899"/>
                  </a:moveTo>
                  <a:lnTo>
                    <a:pt x="11223774" y="5676899"/>
                  </a:lnTo>
                  <a:lnTo>
                    <a:pt x="11417589" y="5702299"/>
                  </a:lnTo>
                  <a:lnTo>
                    <a:pt x="11468015" y="5714999"/>
                  </a:lnTo>
                  <a:lnTo>
                    <a:pt x="11856117" y="5714999"/>
                  </a:lnTo>
                  <a:lnTo>
                    <a:pt x="11710064" y="5676899"/>
                  </a:lnTo>
                  <a:close/>
                </a:path>
                <a:path w="12192000" h="6438900">
                  <a:moveTo>
                    <a:pt x="11560733" y="5651499"/>
                  </a:moveTo>
                  <a:lnTo>
                    <a:pt x="11029686" y="5651499"/>
                  </a:lnTo>
                  <a:lnTo>
                    <a:pt x="11078284" y="5664199"/>
                  </a:lnTo>
                  <a:lnTo>
                    <a:pt x="11126822" y="5664199"/>
                  </a:lnTo>
                  <a:lnTo>
                    <a:pt x="11175314" y="5676899"/>
                  </a:lnTo>
                  <a:lnTo>
                    <a:pt x="11660615" y="5676899"/>
                  </a:lnTo>
                  <a:lnTo>
                    <a:pt x="11560733" y="5651499"/>
                  </a:lnTo>
                  <a:close/>
                </a:path>
                <a:path w="12192000" h="6438900">
                  <a:moveTo>
                    <a:pt x="1025406" y="3924299"/>
                  </a:moveTo>
                  <a:lnTo>
                    <a:pt x="960316" y="3924299"/>
                  </a:lnTo>
                  <a:lnTo>
                    <a:pt x="952453" y="3962399"/>
                  </a:lnTo>
                  <a:lnTo>
                    <a:pt x="945146" y="4013199"/>
                  </a:lnTo>
                  <a:lnTo>
                    <a:pt x="938502" y="4063999"/>
                  </a:lnTo>
                  <a:lnTo>
                    <a:pt x="932627" y="4114799"/>
                  </a:lnTo>
                  <a:lnTo>
                    <a:pt x="927629" y="4165599"/>
                  </a:lnTo>
                  <a:lnTo>
                    <a:pt x="923612" y="4216399"/>
                  </a:lnTo>
                  <a:lnTo>
                    <a:pt x="920684" y="4267199"/>
                  </a:lnTo>
                  <a:lnTo>
                    <a:pt x="918950" y="4317999"/>
                  </a:lnTo>
                  <a:lnTo>
                    <a:pt x="918777" y="4343399"/>
                  </a:lnTo>
                  <a:lnTo>
                    <a:pt x="918690" y="4356099"/>
                  </a:lnTo>
                  <a:lnTo>
                    <a:pt x="918604" y="4368799"/>
                  </a:lnTo>
                  <a:lnTo>
                    <a:pt x="918517" y="4381499"/>
                  </a:lnTo>
                  <a:lnTo>
                    <a:pt x="919492" y="4432299"/>
                  </a:lnTo>
                  <a:lnTo>
                    <a:pt x="921980" y="4483099"/>
                  </a:lnTo>
                  <a:lnTo>
                    <a:pt x="926089" y="4533899"/>
                  </a:lnTo>
                  <a:lnTo>
                    <a:pt x="433095" y="4533899"/>
                  </a:lnTo>
                  <a:lnTo>
                    <a:pt x="447479" y="4546599"/>
                  </a:lnTo>
                  <a:lnTo>
                    <a:pt x="463044" y="4559299"/>
                  </a:lnTo>
                  <a:lnTo>
                    <a:pt x="672387" y="4559299"/>
                  </a:lnTo>
                  <a:lnTo>
                    <a:pt x="721588" y="4571999"/>
                  </a:lnTo>
                  <a:lnTo>
                    <a:pt x="769709" y="4571999"/>
                  </a:lnTo>
                  <a:lnTo>
                    <a:pt x="863053" y="4597399"/>
                  </a:lnTo>
                  <a:lnTo>
                    <a:pt x="908449" y="4597399"/>
                  </a:lnTo>
                  <a:lnTo>
                    <a:pt x="953111" y="4610099"/>
                  </a:lnTo>
                  <a:lnTo>
                    <a:pt x="1008439" y="4610099"/>
                  </a:lnTo>
                  <a:lnTo>
                    <a:pt x="1116165" y="4635499"/>
                  </a:lnTo>
                  <a:lnTo>
                    <a:pt x="1165790" y="4635499"/>
                  </a:lnTo>
                  <a:lnTo>
                    <a:pt x="1210742" y="4648199"/>
                  </a:lnTo>
                  <a:lnTo>
                    <a:pt x="1232598" y="4660899"/>
                  </a:lnTo>
                  <a:lnTo>
                    <a:pt x="1273591" y="4686299"/>
                  </a:lnTo>
                  <a:lnTo>
                    <a:pt x="1295434" y="4698999"/>
                  </a:lnTo>
                  <a:lnTo>
                    <a:pt x="1390242" y="4724399"/>
                  </a:lnTo>
                  <a:lnTo>
                    <a:pt x="1524242" y="4762499"/>
                  </a:lnTo>
                  <a:lnTo>
                    <a:pt x="1570059" y="4787899"/>
                  </a:lnTo>
                  <a:lnTo>
                    <a:pt x="1615250" y="4800599"/>
                  </a:lnTo>
                  <a:lnTo>
                    <a:pt x="1659895" y="4825999"/>
                  </a:lnTo>
                  <a:lnTo>
                    <a:pt x="1791335" y="4902199"/>
                  </a:lnTo>
                  <a:lnTo>
                    <a:pt x="1834580" y="4914899"/>
                  </a:lnTo>
                  <a:lnTo>
                    <a:pt x="2093597" y="5067299"/>
                  </a:lnTo>
                  <a:lnTo>
                    <a:pt x="2098438" y="5079999"/>
                  </a:lnTo>
                  <a:lnTo>
                    <a:pt x="2101253" y="5092699"/>
                  </a:lnTo>
                  <a:lnTo>
                    <a:pt x="2104743" y="5105399"/>
                  </a:lnTo>
                  <a:lnTo>
                    <a:pt x="2111611" y="5105399"/>
                  </a:lnTo>
                  <a:lnTo>
                    <a:pt x="2153697" y="5130799"/>
                  </a:lnTo>
                  <a:lnTo>
                    <a:pt x="2195025" y="5156199"/>
                  </a:lnTo>
                  <a:lnTo>
                    <a:pt x="2235607" y="5181599"/>
                  </a:lnTo>
                  <a:lnTo>
                    <a:pt x="2275453" y="5206999"/>
                  </a:lnTo>
                  <a:lnTo>
                    <a:pt x="2314575" y="5232399"/>
                  </a:lnTo>
                  <a:lnTo>
                    <a:pt x="2352983" y="5257799"/>
                  </a:lnTo>
                  <a:lnTo>
                    <a:pt x="2390689" y="5295899"/>
                  </a:lnTo>
                  <a:lnTo>
                    <a:pt x="2427703" y="5321299"/>
                  </a:lnTo>
                  <a:lnTo>
                    <a:pt x="2464037" y="5359399"/>
                  </a:lnTo>
                  <a:lnTo>
                    <a:pt x="2499701" y="5397499"/>
                  </a:lnTo>
                  <a:lnTo>
                    <a:pt x="2534706" y="5435599"/>
                  </a:lnTo>
                  <a:lnTo>
                    <a:pt x="2569064" y="5460999"/>
                  </a:lnTo>
                  <a:lnTo>
                    <a:pt x="2602786" y="5499099"/>
                  </a:lnTo>
                  <a:lnTo>
                    <a:pt x="2635881" y="5537199"/>
                  </a:lnTo>
                  <a:lnTo>
                    <a:pt x="2660598" y="5562599"/>
                  </a:lnTo>
                  <a:lnTo>
                    <a:pt x="2694458" y="5600699"/>
                  </a:lnTo>
                  <a:lnTo>
                    <a:pt x="2732364" y="5638799"/>
                  </a:lnTo>
                  <a:lnTo>
                    <a:pt x="2769221" y="5664199"/>
                  </a:lnTo>
                  <a:lnTo>
                    <a:pt x="2799933" y="5664199"/>
                  </a:lnTo>
                  <a:lnTo>
                    <a:pt x="2819276" y="5638799"/>
                  </a:lnTo>
                  <a:lnTo>
                    <a:pt x="2828036" y="5613399"/>
                  </a:lnTo>
                  <a:lnTo>
                    <a:pt x="2837156" y="5587999"/>
                  </a:lnTo>
                  <a:lnTo>
                    <a:pt x="2857580" y="5575299"/>
                  </a:lnTo>
                  <a:lnTo>
                    <a:pt x="3062730" y="5575299"/>
                  </a:lnTo>
                  <a:lnTo>
                    <a:pt x="3068229" y="5562599"/>
                  </a:lnTo>
                  <a:lnTo>
                    <a:pt x="2754777" y="5562599"/>
                  </a:lnTo>
                  <a:lnTo>
                    <a:pt x="2717744" y="5537199"/>
                  </a:lnTo>
                  <a:lnTo>
                    <a:pt x="2681329" y="5499099"/>
                  </a:lnTo>
                  <a:lnTo>
                    <a:pt x="2573618" y="5384799"/>
                  </a:lnTo>
                  <a:lnTo>
                    <a:pt x="2537500" y="5359399"/>
                  </a:lnTo>
                  <a:lnTo>
                    <a:pt x="2500914" y="5321299"/>
                  </a:lnTo>
                  <a:lnTo>
                    <a:pt x="2463640" y="5283199"/>
                  </a:lnTo>
                  <a:lnTo>
                    <a:pt x="2425462" y="5245099"/>
                  </a:lnTo>
                  <a:lnTo>
                    <a:pt x="2386161" y="5219699"/>
                  </a:lnTo>
                  <a:lnTo>
                    <a:pt x="2345522" y="5181599"/>
                  </a:lnTo>
                  <a:lnTo>
                    <a:pt x="2303325" y="5156199"/>
                  </a:lnTo>
                  <a:lnTo>
                    <a:pt x="2259354" y="5130799"/>
                  </a:lnTo>
                  <a:lnTo>
                    <a:pt x="2287136" y="5105399"/>
                  </a:lnTo>
                  <a:lnTo>
                    <a:pt x="2300606" y="5092699"/>
                  </a:lnTo>
                  <a:lnTo>
                    <a:pt x="2212516" y="5092699"/>
                  </a:lnTo>
                  <a:lnTo>
                    <a:pt x="2169493" y="5079999"/>
                  </a:lnTo>
                  <a:lnTo>
                    <a:pt x="2134583" y="5054599"/>
                  </a:lnTo>
                  <a:lnTo>
                    <a:pt x="2103055" y="5029199"/>
                  </a:lnTo>
                  <a:lnTo>
                    <a:pt x="2070178" y="4991099"/>
                  </a:lnTo>
                  <a:lnTo>
                    <a:pt x="2032421" y="4965699"/>
                  </a:lnTo>
                  <a:lnTo>
                    <a:pt x="1992999" y="4940299"/>
                  </a:lnTo>
                  <a:lnTo>
                    <a:pt x="1952123" y="4914899"/>
                  </a:lnTo>
                  <a:lnTo>
                    <a:pt x="1910005" y="4889499"/>
                  </a:lnTo>
                  <a:lnTo>
                    <a:pt x="1866856" y="4864099"/>
                  </a:lnTo>
                  <a:lnTo>
                    <a:pt x="1822886" y="4851399"/>
                  </a:lnTo>
                  <a:lnTo>
                    <a:pt x="1688168" y="4775199"/>
                  </a:lnTo>
                  <a:lnTo>
                    <a:pt x="1643029" y="4762499"/>
                  </a:lnTo>
                  <a:lnTo>
                    <a:pt x="1598126" y="4737099"/>
                  </a:lnTo>
                  <a:lnTo>
                    <a:pt x="1634028" y="4698999"/>
                  </a:lnTo>
                  <a:lnTo>
                    <a:pt x="1646240" y="4686299"/>
                  </a:lnTo>
                  <a:lnTo>
                    <a:pt x="1490015" y="4686299"/>
                  </a:lnTo>
                  <a:lnTo>
                    <a:pt x="1369673" y="4648199"/>
                  </a:lnTo>
                  <a:lnTo>
                    <a:pt x="1324257" y="4648199"/>
                  </a:lnTo>
                  <a:lnTo>
                    <a:pt x="1335948" y="4610099"/>
                  </a:lnTo>
                  <a:lnTo>
                    <a:pt x="1362428" y="4584699"/>
                  </a:lnTo>
                  <a:lnTo>
                    <a:pt x="1397297" y="4559299"/>
                  </a:lnTo>
                  <a:lnTo>
                    <a:pt x="1434153" y="4533899"/>
                  </a:lnTo>
                  <a:lnTo>
                    <a:pt x="1466596" y="4521199"/>
                  </a:lnTo>
                  <a:lnTo>
                    <a:pt x="1194831" y="4521199"/>
                  </a:lnTo>
                  <a:lnTo>
                    <a:pt x="1146415" y="4508499"/>
                  </a:lnTo>
                  <a:lnTo>
                    <a:pt x="1099888" y="4495799"/>
                  </a:lnTo>
                  <a:lnTo>
                    <a:pt x="1056166" y="4483099"/>
                  </a:lnTo>
                  <a:lnTo>
                    <a:pt x="1016161" y="4457699"/>
                  </a:lnTo>
                  <a:lnTo>
                    <a:pt x="1004593" y="4406899"/>
                  </a:lnTo>
                  <a:lnTo>
                    <a:pt x="995557" y="4368799"/>
                  </a:lnTo>
                  <a:lnTo>
                    <a:pt x="989055" y="4317999"/>
                  </a:lnTo>
                  <a:lnTo>
                    <a:pt x="985086" y="4267199"/>
                  </a:lnTo>
                  <a:lnTo>
                    <a:pt x="983651" y="4216399"/>
                  </a:lnTo>
                  <a:lnTo>
                    <a:pt x="984749" y="4165599"/>
                  </a:lnTo>
                  <a:lnTo>
                    <a:pt x="988380" y="4114799"/>
                  </a:lnTo>
                  <a:lnTo>
                    <a:pt x="994544" y="4063999"/>
                  </a:lnTo>
                  <a:lnTo>
                    <a:pt x="1002898" y="4013199"/>
                  </a:lnTo>
                  <a:lnTo>
                    <a:pt x="1014420" y="3962399"/>
                  </a:lnTo>
                  <a:lnTo>
                    <a:pt x="1025406" y="3924299"/>
                  </a:lnTo>
                  <a:close/>
                </a:path>
                <a:path w="12192000" h="6438900">
                  <a:moveTo>
                    <a:pt x="11408854" y="5626099"/>
                  </a:moveTo>
                  <a:lnTo>
                    <a:pt x="10834396" y="5626099"/>
                  </a:lnTo>
                  <a:lnTo>
                    <a:pt x="10883382" y="5638799"/>
                  </a:lnTo>
                  <a:lnTo>
                    <a:pt x="10932249" y="5638799"/>
                  </a:lnTo>
                  <a:lnTo>
                    <a:pt x="10981012" y="5651499"/>
                  </a:lnTo>
                  <a:lnTo>
                    <a:pt x="11510354" y="5651499"/>
                  </a:lnTo>
                  <a:lnTo>
                    <a:pt x="11408854" y="5626099"/>
                  </a:lnTo>
                  <a:close/>
                </a:path>
                <a:path w="12192000" h="6438900">
                  <a:moveTo>
                    <a:pt x="3062730" y="5575299"/>
                  </a:moveTo>
                  <a:lnTo>
                    <a:pt x="2857580" y="5575299"/>
                  </a:lnTo>
                  <a:lnTo>
                    <a:pt x="2965396" y="5613399"/>
                  </a:lnTo>
                  <a:lnTo>
                    <a:pt x="2998707" y="5626099"/>
                  </a:lnTo>
                  <a:lnTo>
                    <a:pt x="3028022" y="5626099"/>
                  </a:lnTo>
                  <a:lnTo>
                    <a:pt x="3051733" y="5600699"/>
                  </a:lnTo>
                  <a:lnTo>
                    <a:pt x="3062730" y="5575299"/>
                  </a:lnTo>
                  <a:close/>
                </a:path>
                <a:path w="12192000" h="6438900">
                  <a:moveTo>
                    <a:pt x="4845767" y="5613399"/>
                  </a:moveTo>
                  <a:lnTo>
                    <a:pt x="4065602" y="5613399"/>
                  </a:lnTo>
                  <a:lnTo>
                    <a:pt x="4019635" y="5626099"/>
                  </a:lnTo>
                  <a:lnTo>
                    <a:pt x="4797423" y="5626099"/>
                  </a:lnTo>
                  <a:lnTo>
                    <a:pt x="4845767" y="5613399"/>
                  </a:lnTo>
                  <a:close/>
                </a:path>
                <a:path w="12192000" h="6438900">
                  <a:moveTo>
                    <a:pt x="11306545" y="5613399"/>
                  </a:moveTo>
                  <a:lnTo>
                    <a:pt x="10736010" y="5613399"/>
                  </a:lnTo>
                  <a:lnTo>
                    <a:pt x="10785277" y="5626099"/>
                  </a:lnTo>
                  <a:lnTo>
                    <a:pt x="11357787" y="5626099"/>
                  </a:lnTo>
                  <a:lnTo>
                    <a:pt x="11306545" y="5613399"/>
                  </a:lnTo>
                  <a:close/>
                </a:path>
                <a:path w="12192000" h="6438900">
                  <a:moveTo>
                    <a:pt x="4992195" y="5600699"/>
                  </a:moveTo>
                  <a:lnTo>
                    <a:pt x="4206507" y="5600699"/>
                  </a:lnTo>
                  <a:lnTo>
                    <a:pt x="4159057" y="5613399"/>
                  </a:lnTo>
                  <a:lnTo>
                    <a:pt x="4943171" y="5613399"/>
                  </a:lnTo>
                  <a:lnTo>
                    <a:pt x="4992195" y="5600699"/>
                  </a:lnTo>
                  <a:close/>
                </a:path>
                <a:path w="12192000" h="6438900">
                  <a:moveTo>
                    <a:pt x="11152040" y="5587999"/>
                  </a:moveTo>
                  <a:lnTo>
                    <a:pt x="10537175" y="5587999"/>
                  </a:lnTo>
                  <a:lnTo>
                    <a:pt x="10587178" y="5600699"/>
                  </a:lnTo>
                  <a:lnTo>
                    <a:pt x="10636975" y="5600699"/>
                  </a:lnTo>
                  <a:lnTo>
                    <a:pt x="10686581" y="5613399"/>
                  </a:lnTo>
                  <a:lnTo>
                    <a:pt x="11255155" y="5613399"/>
                  </a:lnTo>
                  <a:lnTo>
                    <a:pt x="11152040" y="5587999"/>
                  </a:lnTo>
                  <a:close/>
                </a:path>
                <a:path w="12192000" h="6438900">
                  <a:moveTo>
                    <a:pt x="5190009" y="5587999"/>
                  </a:moveTo>
                  <a:lnTo>
                    <a:pt x="4302762" y="5587999"/>
                  </a:lnTo>
                  <a:lnTo>
                    <a:pt x="4254414" y="5600699"/>
                  </a:lnTo>
                  <a:lnTo>
                    <a:pt x="5140335" y="5600699"/>
                  </a:lnTo>
                  <a:lnTo>
                    <a:pt x="5190009" y="5587999"/>
                  </a:lnTo>
                  <a:close/>
                </a:path>
                <a:path w="12192000" h="6438900">
                  <a:moveTo>
                    <a:pt x="5389687" y="5575299"/>
                  </a:moveTo>
                  <a:lnTo>
                    <a:pt x="4450258" y="5575299"/>
                  </a:lnTo>
                  <a:lnTo>
                    <a:pt x="4400702" y="5587999"/>
                  </a:lnTo>
                  <a:lnTo>
                    <a:pt x="5339657" y="5587999"/>
                  </a:lnTo>
                  <a:lnTo>
                    <a:pt x="5389687" y="5575299"/>
                  </a:lnTo>
                  <a:close/>
                </a:path>
                <a:path w="12192000" h="6438900">
                  <a:moveTo>
                    <a:pt x="11048656" y="5575299"/>
                  </a:moveTo>
                  <a:lnTo>
                    <a:pt x="10436494" y="5575299"/>
                  </a:lnTo>
                  <a:lnTo>
                    <a:pt x="10486952" y="5587999"/>
                  </a:lnTo>
                  <a:lnTo>
                    <a:pt x="11100368" y="5587999"/>
                  </a:lnTo>
                  <a:lnTo>
                    <a:pt x="11048656" y="5575299"/>
                  </a:lnTo>
                  <a:close/>
                </a:path>
                <a:path w="12192000" h="6438900">
                  <a:moveTo>
                    <a:pt x="5706132" y="5562599"/>
                  </a:moveTo>
                  <a:lnTo>
                    <a:pt x="4601054" y="5562599"/>
                  </a:lnTo>
                  <a:lnTo>
                    <a:pt x="4550453" y="5575299"/>
                  </a:lnTo>
                  <a:lnTo>
                    <a:pt x="5652668" y="5575299"/>
                  </a:lnTo>
                  <a:lnTo>
                    <a:pt x="5706132" y="5562599"/>
                  </a:lnTo>
                  <a:close/>
                </a:path>
                <a:path w="12192000" h="6438900">
                  <a:moveTo>
                    <a:pt x="10945221" y="5562599"/>
                  </a:moveTo>
                  <a:lnTo>
                    <a:pt x="10283566" y="5562599"/>
                  </a:lnTo>
                  <a:lnTo>
                    <a:pt x="10334816" y="5575299"/>
                  </a:lnTo>
                  <a:lnTo>
                    <a:pt x="10996932" y="5575299"/>
                  </a:lnTo>
                  <a:lnTo>
                    <a:pt x="10945221" y="5562599"/>
                  </a:lnTo>
                  <a:close/>
                </a:path>
                <a:path w="12192000" h="6438900">
                  <a:moveTo>
                    <a:pt x="2888303" y="5524499"/>
                  </a:moveTo>
                  <a:lnTo>
                    <a:pt x="2837761" y="5524499"/>
                  </a:lnTo>
                  <a:lnTo>
                    <a:pt x="2791184" y="5537199"/>
                  </a:lnTo>
                  <a:lnTo>
                    <a:pt x="2754777" y="5562599"/>
                  </a:lnTo>
                  <a:lnTo>
                    <a:pt x="2976475" y="5562599"/>
                  </a:lnTo>
                  <a:lnTo>
                    <a:pt x="2936609" y="5537199"/>
                  </a:lnTo>
                  <a:lnTo>
                    <a:pt x="2888303" y="5524499"/>
                  </a:lnTo>
                  <a:close/>
                </a:path>
                <a:path w="12192000" h="6438900">
                  <a:moveTo>
                    <a:pt x="3396761" y="4965699"/>
                  </a:moveTo>
                  <a:lnTo>
                    <a:pt x="3354837" y="4965699"/>
                  </a:lnTo>
                  <a:lnTo>
                    <a:pt x="3307942" y="4991099"/>
                  </a:lnTo>
                  <a:lnTo>
                    <a:pt x="3309257" y="5029199"/>
                  </a:lnTo>
                  <a:lnTo>
                    <a:pt x="3310911" y="5079999"/>
                  </a:lnTo>
                  <a:lnTo>
                    <a:pt x="3311006" y="5092699"/>
                  </a:lnTo>
                  <a:lnTo>
                    <a:pt x="3311101" y="5105399"/>
                  </a:lnTo>
                  <a:lnTo>
                    <a:pt x="3311195" y="5118099"/>
                  </a:lnTo>
                  <a:lnTo>
                    <a:pt x="3308403" y="5168899"/>
                  </a:lnTo>
                  <a:lnTo>
                    <a:pt x="3286757" y="5232399"/>
                  </a:lnTo>
                  <a:lnTo>
                    <a:pt x="3232310" y="5283199"/>
                  </a:lnTo>
                  <a:lnTo>
                    <a:pt x="3188517" y="5295899"/>
                  </a:lnTo>
                  <a:lnTo>
                    <a:pt x="3131400" y="5295899"/>
                  </a:lnTo>
                  <a:lnTo>
                    <a:pt x="3141717" y="5346699"/>
                  </a:lnTo>
                  <a:lnTo>
                    <a:pt x="3150886" y="5384799"/>
                  </a:lnTo>
                  <a:lnTo>
                    <a:pt x="3154335" y="5422899"/>
                  </a:lnTo>
                  <a:lnTo>
                    <a:pt x="3147493" y="5448299"/>
                  </a:lnTo>
                  <a:lnTo>
                    <a:pt x="3120760" y="5473699"/>
                  </a:lnTo>
                  <a:lnTo>
                    <a:pt x="3079824" y="5499099"/>
                  </a:lnTo>
                  <a:lnTo>
                    <a:pt x="3035152" y="5511799"/>
                  </a:lnTo>
                  <a:lnTo>
                    <a:pt x="2997213" y="5537199"/>
                  </a:lnTo>
                  <a:lnTo>
                    <a:pt x="2976475" y="5562599"/>
                  </a:lnTo>
                  <a:lnTo>
                    <a:pt x="3111205" y="5562599"/>
                  </a:lnTo>
                  <a:lnTo>
                    <a:pt x="3144160" y="5537199"/>
                  </a:lnTo>
                  <a:lnTo>
                    <a:pt x="3173377" y="5524499"/>
                  </a:lnTo>
                  <a:lnTo>
                    <a:pt x="3205139" y="5499099"/>
                  </a:lnTo>
                  <a:lnTo>
                    <a:pt x="3303776" y="5499099"/>
                  </a:lnTo>
                  <a:lnTo>
                    <a:pt x="3279266" y="5486399"/>
                  </a:lnTo>
                  <a:lnTo>
                    <a:pt x="3226757" y="5473699"/>
                  </a:lnTo>
                  <a:lnTo>
                    <a:pt x="3221150" y="5435599"/>
                  </a:lnTo>
                  <a:lnTo>
                    <a:pt x="3213966" y="5410199"/>
                  </a:lnTo>
                  <a:lnTo>
                    <a:pt x="3207774" y="5384799"/>
                  </a:lnTo>
                  <a:lnTo>
                    <a:pt x="3205139" y="5346699"/>
                  </a:lnTo>
                  <a:lnTo>
                    <a:pt x="3262181" y="5333999"/>
                  </a:lnTo>
                  <a:lnTo>
                    <a:pt x="3313797" y="5308599"/>
                  </a:lnTo>
                  <a:lnTo>
                    <a:pt x="3355279" y="5283199"/>
                  </a:lnTo>
                  <a:lnTo>
                    <a:pt x="3381922" y="5245099"/>
                  </a:lnTo>
                  <a:lnTo>
                    <a:pt x="3391376" y="5194299"/>
                  </a:lnTo>
                  <a:lnTo>
                    <a:pt x="3388320" y="5143499"/>
                  </a:lnTo>
                  <a:lnTo>
                    <a:pt x="3380538" y="5105399"/>
                  </a:lnTo>
                  <a:lnTo>
                    <a:pt x="3375811" y="5054599"/>
                  </a:lnTo>
                  <a:lnTo>
                    <a:pt x="3381922" y="5016499"/>
                  </a:lnTo>
                  <a:lnTo>
                    <a:pt x="3465449" y="5016499"/>
                  </a:lnTo>
                  <a:lnTo>
                    <a:pt x="3433652" y="4991099"/>
                  </a:lnTo>
                  <a:lnTo>
                    <a:pt x="3396761" y="4965699"/>
                  </a:lnTo>
                  <a:close/>
                </a:path>
                <a:path w="12192000" h="6438900">
                  <a:moveTo>
                    <a:pt x="10841951" y="5549899"/>
                  </a:moveTo>
                  <a:lnTo>
                    <a:pt x="10075495" y="5549899"/>
                  </a:lnTo>
                  <a:lnTo>
                    <a:pt x="10128003" y="5562599"/>
                  </a:lnTo>
                  <a:lnTo>
                    <a:pt x="10893552" y="5562599"/>
                  </a:lnTo>
                  <a:lnTo>
                    <a:pt x="10841951" y="5549899"/>
                  </a:lnTo>
                  <a:close/>
                </a:path>
                <a:path w="12192000" h="6438900">
                  <a:moveTo>
                    <a:pt x="10782458" y="4178299"/>
                  </a:moveTo>
                  <a:lnTo>
                    <a:pt x="10703975" y="4178299"/>
                  </a:lnTo>
                  <a:lnTo>
                    <a:pt x="10720470" y="4190999"/>
                  </a:lnTo>
                  <a:lnTo>
                    <a:pt x="10725142" y="4203699"/>
                  </a:lnTo>
                  <a:lnTo>
                    <a:pt x="10723735" y="4229099"/>
                  </a:lnTo>
                  <a:lnTo>
                    <a:pt x="10721990" y="4241799"/>
                  </a:lnTo>
                  <a:lnTo>
                    <a:pt x="10722917" y="4305299"/>
                  </a:lnTo>
                  <a:lnTo>
                    <a:pt x="10723605" y="4356099"/>
                  </a:lnTo>
                  <a:lnTo>
                    <a:pt x="10723515" y="4698999"/>
                  </a:lnTo>
                  <a:lnTo>
                    <a:pt x="10723399" y="4711699"/>
                  </a:lnTo>
                  <a:lnTo>
                    <a:pt x="10722725" y="4775199"/>
                  </a:lnTo>
                  <a:lnTo>
                    <a:pt x="10722097" y="4825999"/>
                  </a:lnTo>
                  <a:lnTo>
                    <a:pt x="10721415" y="4876799"/>
                  </a:lnTo>
                  <a:lnTo>
                    <a:pt x="10718528" y="5079999"/>
                  </a:lnTo>
                  <a:lnTo>
                    <a:pt x="10717859" y="5130799"/>
                  </a:lnTo>
                  <a:lnTo>
                    <a:pt x="10717249" y="5168899"/>
                  </a:lnTo>
                  <a:lnTo>
                    <a:pt x="10716716" y="5219699"/>
                  </a:lnTo>
                  <a:lnTo>
                    <a:pt x="10716607" y="5232399"/>
                  </a:lnTo>
                  <a:lnTo>
                    <a:pt x="10716498" y="5245099"/>
                  </a:lnTo>
                  <a:lnTo>
                    <a:pt x="10716390" y="5257799"/>
                  </a:lnTo>
                  <a:lnTo>
                    <a:pt x="10716281" y="5270499"/>
                  </a:lnTo>
                  <a:lnTo>
                    <a:pt x="10716178" y="5499099"/>
                  </a:lnTo>
                  <a:lnTo>
                    <a:pt x="10716705" y="5537199"/>
                  </a:lnTo>
                  <a:lnTo>
                    <a:pt x="9752569" y="5537199"/>
                  </a:lnTo>
                  <a:lnTo>
                    <a:pt x="9807401" y="5549899"/>
                  </a:lnTo>
                  <a:lnTo>
                    <a:pt x="10790445" y="5549899"/>
                  </a:lnTo>
                  <a:lnTo>
                    <a:pt x="10789008" y="5499099"/>
                  </a:lnTo>
                  <a:lnTo>
                    <a:pt x="10787771" y="5448299"/>
                  </a:lnTo>
                  <a:lnTo>
                    <a:pt x="10786711" y="5397499"/>
                  </a:lnTo>
                  <a:lnTo>
                    <a:pt x="10785807" y="5359399"/>
                  </a:lnTo>
                  <a:lnTo>
                    <a:pt x="10785035" y="5308599"/>
                  </a:lnTo>
                  <a:lnTo>
                    <a:pt x="10784373" y="5257799"/>
                  </a:lnTo>
                  <a:lnTo>
                    <a:pt x="10783799" y="5206999"/>
                  </a:lnTo>
                  <a:lnTo>
                    <a:pt x="10783291" y="5156199"/>
                  </a:lnTo>
                  <a:lnTo>
                    <a:pt x="10780944" y="4902199"/>
                  </a:lnTo>
                  <a:lnTo>
                    <a:pt x="10780357" y="4851399"/>
                  </a:lnTo>
                  <a:lnTo>
                    <a:pt x="10779678" y="4800599"/>
                  </a:lnTo>
                  <a:lnTo>
                    <a:pt x="10778885" y="4749799"/>
                  </a:lnTo>
                  <a:lnTo>
                    <a:pt x="10777957" y="4698999"/>
                  </a:lnTo>
                  <a:lnTo>
                    <a:pt x="10776869" y="4648199"/>
                  </a:lnTo>
                  <a:lnTo>
                    <a:pt x="10775601" y="4597399"/>
                  </a:lnTo>
                  <a:lnTo>
                    <a:pt x="10774128" y="4546599"/>
                  </a:lnTo>
                  <a:lnTo>
                    <a:pt x="10772430" y="4495799"/>
                  </a:lnTo>
                  <a:lnTo>
                    <a:pt x="10773293" y="4470399"/>
                  </a:lnTo>
                  <a:lnTo>
                    <a:pt x="10775192" y="4432299"/>
                  </a:lnTo>
                  <a:lnTo>
                    <a:pt x="10777091" y="4381499"/>
                  </a:lnTo>
                  <a:lnTo>
                    <a:pt x="10777955" y="4317999"/>
                  </a:lnTo>
                  <a:lnTo>
                    <a:pt x="10779523" y="4279899"/>
                  </a:lnTo>
                  <a:lnTo>
                    <a:pt x="10782091" y="4229099"/>
                  </a:lnTo>
                  <a:lnTo>
                    <a:pt x="10782183" y="4216399"/>
                  </a:lnTo>
                  <a:lnTo>
                    <a:pt x="10782275" y="4203699"/>
                  </a:lnTo>
                  <a:lnTo>
                    <a:pt x="10782366" y="4190999"/>
                  </a:lnTo>
                  <a:lnTo>
                    <a:pt x="10782458" y="4178299"/>
                  </a:lnTo>
                  <a:close/>
                </a:path>
                <a:path w="12192000" h="6438900">
                  <a:moveTo>
                    <a:pt x="5604825" y="4978399"/>
                  </a:moveTo>
                  <a:lnTo>
                    <a:pt x="5398468" y="4978399"/>
                  </a:lnTo>
                  <a:lnTo>
                    <a:pt x="5448088" y="4991099"/>
                  </a:lnTo>
                  <a:lnTo>
                    <a:pt x="5496447" y="4991099"/>
                  </a:lnTo>
                  <a:lnTo>
                    <a:pt x="5542983" y="5003799"/>
                  </a:lnTo>
                  <a:lnTo>
                    <a:pt x="5587137" y="5029199"/>
                  </a:lnTo>
                  <a:lnTo>
                    <a:pt x="5614728" y="5067299"/>
                  </a:lnTo>
                  <a:lnTo>
                    <a:pt x="5639837" y="5105399"/>
                  </a:lnTo>
                  <a:lnTo>
                    <a:pt x="5662827" y="5143499"/>
                  </a:lnTo>
                  <a:lnTo>
                    <a:pt x="5684061" y="5181599"/>
                  </a:lnTo>
                  <a:lnTo>
                    <a:pt x="5703905" y="5232399"/>
                  </a:lnTo>
                  <a:lnTo>
                    <a:pt x="5722720" y="5270499"/>
                  </a:lnTo>
                  <a:lnTo>
                    <a:pt x="5740872" y="5321299"/>
                  </a:lnTo>
                  <a:lnTo>
                    <a:pt x="5758724" y="5359399"/>
                  </a:lnTo>
                  <a:lnTo>
                    <a:pt x="5776640" y="5410199"/>
                  </a:lnTo>
                  <a:lnTo>
                    <a:pt x="5794984" y="5460999"/>
                  </a:lnTo>
                  <a:lnTo>
                    <a:pt x="5814119" y="5499099"/>
                  </a:lnTo>
                  <a:lnTo>
                    <a:pt x="5882574" y="5499099"/>
                  </a:lnTo>
                  <a:lnTo>
                    <a:pt x="5859859" y="5460999"/>
                  </a:lnTo>
                  <a:lnTo>
                    <a:pt x="5838976" y="5410199"/>
                  </a:lnTo>
                  <a:lnTo>
                    <a:pt x="5819480" y="5372099"/>
                  </a:lnTo>
                  <a:lnTo>
                    <a:pt x="5800924" y="5321299"/>
                  </a:lnTo>
                  <a:lnTo>
                    <a:pt x="5782864" y="5283199"/>
                  </a:lnTo>
                  <a:lnTo>
                    <a:pt x="5764855" y="5232399"/>
                  </a:lnTo>
                  <a:lnTo>
                    <a:pt x="5746450" y="5181599"/>
                  </a:lnTo>
                  <a:lnTo>
                    <a:pt x="5727206" y="5143499"/>
                  </a:lnTo>
                  <a:lnTo>
                    <a:pt x="5706676" y="5105399"/>
                  </a:lnTo>
                  <a:lnTo>
                    <a:pt x="5684415" y="5054599"/>
                  </a:lnTo>
                  <a:lnTo>
                    <a:pt x="5661898" y="5029199"/>
                  </a:lnTo>
                  <a:lnTo>
                    <a:pt x="5635257" y="5003799"/>
                  </a:lnTo>
                  <a:lnTo>
                    <a:pt x="5604825" y="4978399"/>
                  </a:lnTo>
                  <a:close/>
                </a:path>
                <a:path w="12192000" h="6438900">
                  <a:moveTo>
                    <a:pt x="5968504" y="5486399"/>
                  </a:moveTo>
                  <a:lnTo>
                    <a:pt x="5942262" y="5499099"/>
                  </a:lnTo>
                  <a:lnTo>
                    <a:pt x="5992583" y="5499099"/>
                  </a:lnTo>
                  <a:lnTo>
                    <a:pt x="5968504" y="5486399"/>
                  </a:lnTo>
                  <a:close/>
                </a:path>
                <a:path w="12192000" h="6438900">
                  <a:moveTo>
                    <a:pt x="11497571" y="4051299"/>
                  </a:moveTo>
                  <a:lnTo>
                    <a:pt x="10340082" y="4051299"/>
                  </a:lnTo>
                  <a:lnTo>
                    <a:pt x="10339159" y="4102099"/>
                  </a:lnTo>
                  <a:lnTo>
                    <a:pt x="10338343" y="4152899"/>
                  </a:lnTo>
                  <a:lnTo>
                    <a:pt x="10337626" y="4190999"/>
                  </a:lnTo>
                  <a:lnTo>
                    <a:pt x="10337003" y="4241799"/>
                  </a:lnTo>
                  <a:lnTo>
                    <a:pt x="10336468" y="4292599"/>
                  </a:lnTo>
                  <a:lnTo>
                    <a:pt x="10336355" y="4305299"/>
                  </a:lnTo>
                  <a:lnTo>
                    <a:pt x="10336242" y="4317999"/>
                  </a:lnTo>
                  <a:lnTo>
                    <a:pt x="10336129" y="4330699"/>
                  </a:lnTo>
                  <a:lnTo>
                    <a:pt x="10336015" y="4343399"/>
                  </a:lnTo>
                  <a:lnTo>
                    <a:pt x="10335921" y="4356099"/>
                  </a:lnTo>
                  <a:lnTo>
                    <a:pt x="10335827" y="4368799"/>
                  </a:lnTo>
                  <a:lnTo>
                    <a:pt x="10335733" y="4381499"/>
                  </a:lnTo>
                  <a:lnTo>
                    <a:pt x="10335639" y="4394199"/>
                  </a:lnTo>
                  <a:lnTo>
                    <a:pt x="10335562" y="4406899"/>
                  </a:lnTo>
                  <a:lnTo>
                    <a:pt x="10335485" y="4419599"/>
                  </a:lnTo>
                  <a:lnTo>
                    <a:pt x="10335408" y="4432299"/>
                  </a:lnTo>
                  <a:lnTo>
                    <a:pt x="10335210" y="4470399"/>
                  </a:lnTo>
                  <a:lnTo>
                    <a:pt x="10334996" y="4521199"/>
                  </a:lnTo>
                  <a:lnTo>
                    <a:pt x="10334802" y="4584699"/>
                  </a:lnTo>
                  <a:lnTo>
                    <a:pt x="10334681" y="4648199"/>
                  </a:lnTo>
                  <a:lnTo>
                    <a:pt x="10334558" y="5499099"/>
                  </a:lnTo>
                  <a:lnTo>
                    <a:pt x="10408663" y="5499099"/>
                  </a:lnTo>
                  <a:lnTo>
                    <a:pt x="10408627" y="5156199"/>
                  </a:lnTo>
                  <a:lnTo>
                    <a:pt x="10408526" y="5143499"/>
                  </a:lnTo>
                  <a:lnTo>
                    <a:pt x="10407496" y="5041899"/>
                  </a:lnTo>
                  <a:lnTo>
                    <a:pt x="10405114" y="4838699"/>
                  </a:lnTo>
                  <a:lnTo>
                    <a:pt x="10404570" y="4787899"/>
                  </a:lnTo>
                  <a:lnTo>
                    <a:pt x="10404471" y="4775199"/>
                  </a:lnTo>
                  <a:lnTo>
                    <a:pt x="10404373" y="4762499"/>
                  </a:lnTo>
                  <a:lnTo>
                    <a:pt x="10404274" y="4749799"/>
                  </a:lnTo>
                  <a:lnTo>
                    <a:pt x="10404176" y="4737099"/>
                  </a:lnTo>
                  <a:lnTo>
                    <a:pt x="10404092" y="4381499"/>
                  </a:lnTo>
                  <a:lnTo>
                    <a:pt x="10404820" y="4330699"/>
                  </a:lnTo>
                  <a:lnTo>
                    <a:pt x="10405790" y="4279899"/>
                  </a:lnTo>
                  <a:lnTo>
                    <a:pt x="10407022" y="4229099"/>
                  </a:lnTo>
                  <a:lnTo>
                    <a:pt x="10408537" y="4178299"/>
                  </a:lnTo>
                  <a:lnTo>
                    <a:pt x="10782458" y="4178299"/>
                  </a:lnTo>
                  <a:lnTo>
                    <a:pt x="10777421" y="4140199"/>
                  </a:lnTo>
                  <a:lnTo>
                    <a:pt x="10763777" y="4102099"/>
                  </a:lnTo>
                  <a:lnTo>
                    <a:pt x="10738323" y="4076699"/>
                  </a:lnTo>
                  <a:lnTo>
                    <a:pt x="11803712" y="4076699"/>
                  </a:lnTo>
                  <a:lnTo>
                    <a:pt x="11752838" y="4063999"/>
                  </a:lnTo>
                  <a:lnTo>
                    <a:pt x="11599858" y="4063999"/>
                  </a:lnTo>
                  <a:lnTo>
                    <a:pt x="11497571" y="4051299"/>
                  </a:lnTo>
                  <a:close/>
                </a:path>
                <a:path w="12192000" h="6438900">
                  <a:moveTo>
                    <a:pt x="7203661" y="4356099"/>
                  </a:moveTo>
                  <a:lnTo>
                    <a:pt x="7051835" y="4356099"/>
                  </a:lnTo>
                  <a:lnTo>
                    <a:pt x="7129632" y="4381499"/>
                  </a:lnTo>
                  <a:lnTo>
                    <a:pt x="7166083" y="4406899"/>
                  </a:lnTo>
                  <a:lnTo>
                    <a:pt x="7198263" y="4419599"/>
                  </a:lnTo>
                  <a:lnTo>
                    <a:pt x="7224195" y="4444999"/>
                  </a:lnTo>
                  <a:lnTo>
                    <a:pt x="7241900" y="4483099"/>
                  </a:lnTo>
                  <a:lnTo>
                    <a:pt x="7249398" y="4521199"/>
                  </a:lnTo>
                  <a:lnTo>
                    <a:pt x="7244711" y="4571999"/>
                  </a:lnTo>
                  <a:lnTo>
                    <a:pt x="7228074" y="4610099"/>
                  </a:lnTo>
                  <a:lnTo>
                    <a:pt x="7195381" y="4648199"/>
                  </a:lnTo>
                  <a:lnTo>
                    <a:pt x="7156248" y="4686299"/>
                  </a:lnTo>
                  <a:lnTo>
                    <a:pt x="7120291" y="4711699"/>
                  </a:lnTo>
                  <a:lnTo>
                    <a:pt x="7086381" y="4737099"/>
                  </a:lnTo>
                  <a:lnTo>
                    <a:pt x="7048386" y="4762499"/>
                  </a:lnTo>
                  <a:lnTo>
                    <a:pt x="7006795" y="4787899"/>
                  </a:lnTo>
                  <a:lnTo>
                    <a:pt x="6962093" y="4800599"/>
                  </a:lnTo>
                  <a:lnTo>
                    <a:pt x="6914768" y="4825999"/>
                  </a:lnTo>
                  <a:lnTo>
                    <a:pt x="6865307" y="4851399"/>
                  </a:lnTo>
                  <a:lnTo>
                    <a:pt x="6814196" y="4864099"/>
                  </a:lnTo>
                  <a:lnTo>
                    <a:pt x="6761922" y="4889499"/>
                  </a:lnTo>
                  <a:lnTo>
                    <a:pt x="6665215" y="4914899"/>
                  </a:lnTo>
                  <a:lnTo>
                    <a:pt x="6615102" y="4940299"/>
                  </a:lnTo>
                  <a:lnTo>
                    <a:pt x="6564270" y="4952999"/>
                  </a:lnTo>
                  <a:lnTo>
                    <a:pt x="6513063" y="4952999"/>
                  </a:lnTo>
                  <a:lnTo>
                    <a:pt x="6410891" y="4978399"/>
                  </a:lnTo>
                  <a:lnTo>
                    <a:pt x="6175028" y="4978399"/>
                  </a:lnTo>
                  <a:lnTo>
                    <a:pt x="6134777" y="4991099"/>
                  </a:lnTo>
                  <a:lnTo>
                    <a:pt x="6141082" y="5003799"/>
                  </a:lnTo>
                  <a:lnTo>
                    <a:pt x="6160898" y="5016499"/>
                  </a:lnTo>
                  <a:lnTo>
                    <a:pt x="6187470" y="5016499"/>
                  </a:lnTo>
                  <a:lnTo>
                    <a:pt x="6214041" y="5029199"/>
                  </a:lnTo>
                  <a:lnTo>
                    <a:pt x="6231506" y="5067299"/>
                  </a:lnTo>
                  <a:lnTo>
                    <a:pt x="6245305" y="5105399"/>
                  </a:lnTo>
                  <a:lnTo>
                    <a:pt x="6256500" y="5156199"/>
                  </a:lnTo>
                  <a:lnTo>
                    <a:pt x="6266152" y="5194299"/>
                  </a:lnTo>
                  <a:lnTo>
                    <a:pt x="6275326" y="5245099"/>
                  </a:lnTo>
                  <a:lnTo>
                    <a:pt x="6285081" y="5295899"/>
                  </a:lnTo>
                  <a:lnTo>
                    <a:pt x="6296482" y="5333999"/>
                  </a:lnTo>
                  <a:lnTo>
                    <a:pt x="6310589" y="5384799"/>
                  </a:lnTo>
                  <a:lnTo>
                    <a:pt x="6328466" y="5422899"/>
                  </a:lnTo>
                  <a:lnTo>
                    <a:pt x="6351173" y="5460999"/>
                  </a:lnTo>
                  <a:lnTo>
                    <a:pt x="6379775" y="5486399"/>
                  </a:lnTo>
                  <a:lnTo>
                    <a:pt x="6469847" y="5486399"/>
                  </a:lnTo>
                  <a:lnTo>
                    <a:pt x="6436699" y="5460999"/>
                  </a:lnTo>
                  <a:lnTo>
                    <a:pt x="6410025" y="5422899"/>
                  </a:lnTo>
                  <a:lnTo>
                    <a:pt x="6388736" y="5372099"/>
                  </a:lnTo>
                  <a:lnTo>
                    <a:pt x="6371741" y="5333999"/>
                  </a:lnTo>
                  <a:lnTo>
                    <a:pt x="6357947" y="5283199"/>
                  </a:lnTo>
                  <a:lnTo>
                    <a:pt x="6346265" y="5232399"/>
                  </a:lnTo>
                  <a:lnTo>
                    <a:pt x="6335603" y="5181599"/>
                  </a:lnTo>
                  <a:lnTo>
                    <a:pt x="6324870" y="5130799"/>
                  </a:lnTo>
                  <a:lnTo>
                    <a:pt x="6312976" y="5079999"/>
                  </a:lnTo>
                  <a:lnTo>
                    <a:pt x="6298829" y="5041899"/>
                  </a:lnTo>
                  <a:lnTo>
                    <a:pt x="6356255" y="5029199"/>
                  </a:lnTo>
                  <a:lnTo>
                    <a:pt x="6412457" y="5029199"/>
                  </a:lnTo>
                  <a:lnTo>
                    <a:pt x="6573530" y="4991099"/>
                  </a:lnTo>
                  <a:lnTo>
                    <a:pt x="6624647" y="4991099"/>
                  </a:lnTo>
                  <a:lnTo>
                    <a:pt x="6722902" y="4965699"/>
                  </a:lnTo>
                  <a:lnTo>
                    <a:pt x="6815725" y="4940299"/>
                  </a:lnTo>
                  <a:lnTo>
                    <a:pt x="6860052" y="4914899"/>
                  </a:lnTo>
                  <a:lnTo>
                    <a:pt x="6902964" y="4902199"/>
                  </a:lnTo>
                  <a:lnTo>
                    <a:pt x="6944440" y="4889499"/>
                  </a:lnTo>
                  <a:lnTo>
                    <a:pt x="6984463" y="4864099"/>
                  </a:lnTo>
                  <a:lnTo>
                    <a:pt x="7023012" y="4851399"/>
                  </a:lnTo>
                  <a:lnTo>
                    <a:pt x="7100167" y="4851399"/>
                  </a:lnTo>
                  <a:lnTo>
                    <a:pt x="7102276" y="4825999"/>
                  </a:lnTo>
                  <a:lnTo>
                    <a:pt x="7140058" y="4787899"/>
                  </a:lnTo>
                  <a:lnTo>
                    <a:pt x="7181469" y="4762499"/>
                  </a:lnTo>
                  <a:lnTo>
                    <a:pt x="7224174" y="4737099"/>
                  </a:lnTo>
                  <a:lnTo>
                    <a:pt x="7265839" y="4711699"/>
                  </a:lnTo>
                  <a:lnTo>
                    <a:pt x="7304127" y="4673599"/>
                  </a:lnTo>
                  <a:lnTo>
                    <a:pt x="7336705" y="4635499"/>
                  </a:lnTo>
                  <a:lnTo>
                    <a:pt x="7434788" y="4635499"/>
                  </a:lnTo>
                  <a:lnTo>
                    <a:pt x="7453608" y="4622799"/>
                  </a:lnTo>
                  <a:lnTo>
                    <a:pt x="7487756" y="4597399"/>
                  </a:lnTo>
                  <a:lnTo>
                    <a:pt x="7517537" y="4571999"/>
                  </a:lnTo>
                  <a:lnTo>
                    <a:pt x="7542070" y="4533899"/>
                  </a:lnTo>
                  <a:lnTo>
                    <a:pt x="7584803" y="4521199"/>
                  </a:lnTo>
                  <a:lnTo>
                    <a:pt x="7325896" y="4521199"/>
                  </a:lnTo>
                  <a:lnTo>
                    <a:pt x="7314109" y="4483099"/>
                  </a:lnTo>
                  <a:lnTo>
                    <a:pt x="7295830" y="4444999"/>
                  </a:lnTo>
                  <a:lnTo>
                    <a:pt x="7271221" y="4406899"/>
                  </a:lnTo>
                  <a:lnTo>
                    <a:pt x="7240444" y="4381499"/>
                  </a:lnTo>
                  <a:lnTo>
                    <a:pt x="7203661" y="4356099"/>
                  </a:lnTo>
                  <a:close/>
                </a:path>
                <a:path w="12192000" h="6438900">
                  <a:moveTo>
                    <a:pt x="7100167" y="4851399"/>
                  </a:moveTo>
                  <a:lnTo>
                    <a:pt x="7023012" y="4851399"/>
                  </a:lnTo>
                  <a:lnTo>
                    <a:pt x="7033874" y="4889499"/>
                  </a:lnTo>
                  <a:lnTo>
                    <a:pt x="7031179" y="4927599"/>
                  </a:lnTo>
                  <a:lnTo>
                    <a:pt x="7023080" y="4978399"/>
                  </a:lnTo>
                  <a:lnTo>
                    <a:pt x="7017728" y="5016499"/>
                  </a:lnTo>
                  <a:lnTo>
                    <a:pt x="6969020" y="5029199"/>
                  </a:lnTo>
                  <a:lnTo>
                    <a:pt x="6921057" y="5054599"/>
                  </a:lnTo>
                  <a:lnTo>
                    <a:pt x="6873694" y="5067299"/>
                  </a:lnTo>
                  <a:lnTo>
                    <a:pt x="6826782" y="5092699"/>
                  </a:lnTo>
                  <a:lnTo>
                    <a:pt x="6780174" y="5105399"/>
                  </a:lnTo>
                  <a:lnTo>
                    <a:pt x="6687282" y="5156199"/>
                  </a:lnTo>
                  <a:lnTo>
                    <a:pt x="6640704" y="5168899"/>
                  </a:lnTo>
                  <a:lnTo>
                    <a:pt x="6593840" y="5194299"/>
                  </a:lnTo>
                  <a:lnTo>
                    <a:pt x="6546545" y="5206999"/>
                  </a:lnTo>
                  <a:lnTo>
                    <a:pt x="6498670" y="5232399"/>
                  </a:lnTo>
                  <a:lnTo>
                    <a:pt x="6496595" y="5270499"/>
                  </a:lnTo>
                  <a:lnTo>
                    <a:pt x="6487314" y="5321299"/>
                  </a:lnTo>
                  <a:lnTo>
                    <a:pt x="6476188" y="5372099"/>
                  </a:lnTo>
                  <a:lnTo>
                    <a:pt x="6468579" y="5422899"/>
                  </a:lnTo>
                  <a:lnTo>
                    <a:pt x="6469847" y="5486399"/>
                  </a:lnTo>
                  <a:lnTo>
                    <a:pt x="6546183" y="5486399"/>
                  </a:lnTo>
                  <a:lnTo>
                    <a:pt x="6546123" y="5435599"/>
                  </a:lnTo>
                  <a:lnTo>
                    <a:pt x="6549809" y="5384799"/>
                  </a:lnTo>
                  <a:lnTo>
                    <a:pt x="6557450" y="5333999"/>
                  </a:lnTo>
                  <a:lnTo>
                    <a:pt x="6569243" y="5295899"/>
                  </a:lnTo>
                  <a:lnTo>
                    <a:pt x="6585380" y="5245099"/>
                  </a:lnTo>
                  <a:lnTo>
                    <a:pt x="6628291" y="5232399"/>
                  </a:lnTo>
                  <a:lnTo>
                    <a:pt x="6671804" y="5206999"/>
                  </a:lnTo>
                  <a:lnTo>
                    <a:pt x="6715891" y="5194299"/>
                  </a:lnTo>
                  <a:lnTo>
                    <a:pt x="6760520" y="5168899"/>
                  </a:lnTo>
                  <a:lnTo>
                    <a:pt x="6851286" y="5143499"/>
                  </a:lnTo>
                  <a:lnTo>
                    <a:pt x="6897362" y="5118099"/>
                  </a:lnTo>
                  <a:lnTo>
                    <a:pt x="6943860" y="5105399"/>
                  </a:lnTo>
                  <a:lnTo>
                    <a:pt x="6990749" y="5079999"/>
                  </a:lnTo>
                  <a:lnTo>
                    <a:pt x="7085582" y="5054599"/>
                  </a:lnTo>
                  <a:lnTo>
                    <a:pt x="7133465" y="5029199"/>
                  </a:lnTo>
                  <a:lnTo>
                    <a:pt x="7181619" y="5016499"/>
                  </a:lnTo>
                  <a:lnTo>
                    <a:pt x="7230013" y="4991099"/>
                  </a:lnTo>
                  <a:lnTo>
                    <a:pt x="7096992" y="4991099"/>
                  </a:lnTo>
                  <a:lnTo>
                    <a:pt x="7093967" y="4952999"/>
                  </a:lnTo>
                  <a:lnTo>
                    <a:pt x="7096211" y="4902199"/>
                  </a:lnTo>
                  <a:lnTo>
                    <a:pt x="7100167" y="4851399"/>
                  </a:lnTo>
                  <a:close/>
                </a:path>
                <a:path w="12192000" h="6438900">
                  <a:moveTo>
                    <a:pt x="4008826" y="5029199"/>
                  </a:moveTo>
                  <a:lnTo>
                    <a:pt x="3940371" y="5029199"/>
                  </a:lnTo>
                  <a:lnTo>
                    <a:pt x="3965320" y="5067299"/>
                  </a:lnTo>
                  <a:lnTo>
                    <a:pt x="3980055" y="5118099"/>
                  </a:lnTo>
                  <a:lnTo>
                    <a:pt x="3985197" y="5181599"/>
                  </a:lnTo>
                  <a:lnTo>
                    <a:pt x="3981369" y="5232399"/>
                  </a:lnTo>
                  <a:lnTo>
                    <a:pt x="3969194" y="5283199"/>
                  </a:lnTo>
                  <a:lnTo>
                    <a:pt x="3979219" y="5295899"/>
                  </a:lnTo>
                  <a:lnTo>
                    <a:pt x="3993003" y="5283199"/>
                  </a:lnTo>
                  <a:lnTo>
                    <a:pt x="4071924" y="5283199"/>
                  </a:lnTo>
                  <a:lnTo>
                    <a:pt x="4061763" y="5232399"/>
                  </a:lnTo>
                  <a:lnTo>
                    <a:pt x="4048458" y="5194299"/>
                  </a:lnTo>
                  <a:lnTo>
                    <a:pt x="4054966" y="5143499"/>
                  </a:lnTo>
                  <a:lnTo>
                    <a:pt x="4047557" y="5105399"/>
                  </a:lnTo>
                  <a:lnTo>
                    <a:pt x="4030691" y="5067299"/>
                  </a:lnTo>
                  <a:lnTo>
                    <a:pt x="4008826" y="5029199"/>
                  </a:lnTo>
                  <a:close/>
                </a:path>
                <a:path w="12192000" h="6438900">
                  <a:moveTo>
                    <a:pt x="3465449" y="5016499"/>
                  </a:moveTo>
                  <a:lnTo>
                    <a:pt x="3381922" y="5016499"/>
                  </a:lnTo>
                  <a:lnTo>
                    <a:pt x="3420972" y="5054599"/>
                  </a:lnTo>
                  <a:lnTo>
                    <a:pt x="3444462" y="5092699"/>
                  </a:lnTo>
                  <a:lnTo>
                    <a:pt x="3457819" y="5143499"/>
                  </a:lnTo>
                  <a:lnTo>
                    <a:pt x="3466470" y="5206999"/>
                  </a:lnTo>
                  <a:lnTo>
                    <a:pt x="3490785" y="5219699"/>
                  </a:lnTo>
                  <a:lnTo>
                    <a:pt x="3522825" y="5245099"/>
                  </a:lnTo>
                  <a:lnTo>
                    <a:pt x="3608904" y="5245099"/>
                  </a:lnTo>
                  <a:lnTo>
                    <a:pt x="3658465" y="5232399"/>
                  </a:lnTo>
                  <a:lnTo>
                    <a:pt x="3704775" y="5206999"/>
                  </a:lnTo>
                  <a:lnTo>
                    <a:pt x="3748299" y="5181599"/>
                  </a:lnTo>
                  <a:lnTo>
                    <a:pt x="3592571" y="5181599"/>
                  </a:lnTo>
                  <a:lnTo>
                    <a:pt x="3599544" y="5168899"/>
                  </a:lnTo>
                  <a:lnTo>
                    <a:pt x="3540449" y="5168899"/>
                  </a:lnTo>
                  <a:lnTo>
                    <a:pt x="3529651" y="5130799"/>
                  </a:lnTo>
                  <a:lnTo>
                    <a:pt x="3513510" y="5092699"/>
                  </a:lnTo>
                  <a:lnTo>
                    <a:pt x="3492089" y="5054599"/>
                  </a:lnTo>
                  <a:lnTo>
                    <a:pt x="3465449" y="5016499"/>
                  </a:lnTo>
                  <a:close/>
                </a:path>
                <a:path w="12192000" h="6438900">
                  <a:moveTo>
                    <a:pt x="4219716" y="4571999"/>
                  </a:moveTo>
                  <a:lnTo>
                    <a:pt x="4185368" y="4571999"/>
                  </a:lnTo>
                  <a:lnTo>
                    <a:pt x="4153272" y="4610099"/>
                  </a:lnTo>
                  <a:lnTo>
                    <a:pt x="4118200" y="4648199"/>
                  </a:lnTo>
                  <a:lnTo>
                    <a:pt x="4080917" y="4673599"/>
                  </a:lnTo>
                  <a:lnTo>
                    <a:pt x="4042183" y="4711699"/>
                  </a:lnTo>
                  <a:lnTo>
                    <a:pt x="4002763" y="4749799"/>
                  </a:lnTo>
                  <a:lnTo>
                    <a:pt x="3963418" y="4775199"/>
                  </a:lnTo>
                  <a:lnTo>
                    <a:pt x="3924913" y="4813299"/>
                  </a:lnTo>
                  <a:lnTo>
                    <a:pt x="3888009" y="4851399"/>
                  </a:lnTo>
                  <a:lnTo>
                    <a:pt x="3860785" y="4876799"/>
                  </a:lnTo>
                  <a:lnTo>
                    <a:pt x="3834686" y="4914899"/>
                  </a:lnTo>
                  <a:lnTo>
                    <a:pt x="3808227" y="4952999"/>
                  </a:lnTo>
                  <a:lnTo>
                    <a:pt x="3779922" y="4978399"/>
                  </a:lnTo>
                  <a:lnTo>
                    <a:pt x="3750502" y="5016499"/>
                  </a:lnTo>
                  <a:lnTo>
                    <a:pt x="3689500" y="5067299"/>
                  </a:lnTo>
                  <a:lnTo>
                    <a:pt x="3661026" y="5105399"/>
                  </a:lnTo>
                  <a:lnTo>
                    <a:pt x="3647560" y="5118099"/>
                  </a:lnTo>
                  <a:lnTo>
                    <a:pt x="3635626" y="5143499"/>
                  </a:lnTo>
                  <a:lnTo>
                    <a:pt x="3619278" y="5168899"/>
                  </a:lnTo>
                  <a:lnTo>
                    <a:pt x="3592571" y="5181599"/>
                  </a:lnTo>
                  <a:lnTo>
                    <a:pt x="3748299" y="5181599"/>
                  </a:lnTo>
                  <a:lnTo>
                    <a:pt x="3789500" y="5143499"/>
                  </a:lnTo>
                  <a:lnTo>
                    <a:pt x="3828843" y="5118099"/>
                  </a:lnTo>
                  <a:lnTo>
                    <a:pt x="3700658" y="5118099"/>
                  </a:lnTo>
                  <a:lnTo>
                    <a:pt x="3725683" y="5079999"/>
                  </a:lnTo>
                  <a:lnTo>
                    <a:pt x="3760346" y="5029199"/>
                  </a:lnTo>
                  <a:lnTo>
                    <a:pt x="3800774" y="4991099"/>
                  </a:lnTo>
                  <a:lnTo>
                    <a:pt x="3843093" y="4952999"/>
                  </a:lnTo>
                  <a:lnTo>
                    <a:pt x="3871717" y="4914899"/>
                  </a:lnTo>
                  <a:lnTo>
                    <a:pt x="3902364" y="4876799"/>
                  </a:lnTo>
                  <a:lnTo>
                    <a:pt x="3934734" y="4838699"/>
                  </a:lnTo>
                  <a:lnTo>
                    <a:pt x="3968526" y="4800599"/>
                  </a:lnTo>
                  <a:lnTo>
                    <a:pt x="4003441" y="4775199"/>
                  </a:lnTo>
                  <a:lnTo>
                    <a:pt x="4039179" y="4737099"/>
                  </a:lnTo>
                  <a:lnTo>
                    <a:pt x="4075440" y="4698999"/>
                  </a:lnTo>
                  <a:lnTo>
                    <a:pt x="4111925" y="4673599"/>
                  </a:lnTo>
                  <a:lnTo>
                    <a:pt x="4148332" y="4635499"/>
                  </a:lnTo>
                  <a:lnTo>
                    <a:pt x="4184362" y="4597399"/>
                  </a:lnTo>
                  <a:lnTo>
                    <a:pt x="4219716" y="4571999"/>
                  </a:lnTo>
                  <a:close/>
                </a:path>
                <a:path w="12192000" h="6438900">
                  <a:moveTo>
                    <a:pt x="4180084" y="4559299"/>
                  </a:moveTo>
                  <a:lnTo>
                    <a:pt x="4111629" y="4559299"/>
                  </a:lnTo>
                  <a:lnTo>
                    <a:pt x="4082459" y="4597399"/>
                  </a:lnTo>
                  <a:lnTo>
                    <a:pt x="4049678" y="4635499"/>
                  </a:lnTo>
                  <a:lnTo>
                    <a:pt x="4014042" y="4673599"/>
                  </a:lnTo>
                  <a:lnTo>
                    <a:pt x="3976310" y="4711699"/>
                  </a:lnTo>
                  <a:lnTo>
                    <a:pt x="3937238" y="4749799"/>
                  </a:lnTo>
                  <a:lnTo>
                    <a:pt x="3897583" y="4787899"/>
                  </a:lnTo>
                  <a:lnTo>
                    <a:pt x="3858103" y="4813299"/>
                  </a:lnTo>
                  <a:lnTo>
                    <a:pt x="3819554" y="4851399"/>
                  </a:lnTo>
                  <a:lnTo>
                    <a:pt x="3782587" y="4889499"/>
                  </a:lnTo>
                  <a:lnTo>
                    <a:pt x="3747064" y="4927599"/>
                  </a:lnTo>
                  <a:lnTo>
                    <a:pt x="3712560" y="4978399"/>
                  </a:lnTo>
                  <a:lnTo>
                    <a:pt x="3610912" y="5092699"/>
                  </a:lnTo>
                  <a:lnTo>
                    <a:pt x="3576234" y="5130799"/>
                  </a:lnTo>
                  <a:lnTo>
                    <a:pt x="3540449" y="5168899"/>
                  </a:lnTo>
                  <a:lnTo>
                    <a:pt x="3599544" y="5168899"/>
                  </a:lnTo>
                  <a:lnTo>
                    <a:pt x="3620464" y="5130799"/>
                  </a:lnTo>
                  <a:lnTo>
                    <a:pt x="3649430" y="5092699"/>
                  </a:lnTo>
                  <a:lnTo>
                    <a:pt x="3679423" y="5054599"/>
                  </a:lnTo>
                  <a:lnTo>
                    <a:pt x="3710393" y="5016499"/>
                  </a:lnTo>
                  <a:lnTo>
                    <a:pt x="3742292" y="4978399"/>
                  </a:lnTo>
                  <a:lnTo>
                    <a:pt x="3775073" y="4940299"/>
                  </a:lnTo>
                  <a:lnTo>
                    <a:pt x="3808688" y="4902199"/>
                  </a:lnTo>
                  <a:lnTo>
                    <a:pt x="3843088" y="4864099"/>
                  </a:lnTo>
                  <a:lnTo>
                    <a:pt x="3878224" y="4838699"/>
                  </a:lnTo>
                  <a:lnTo>
                    <a:pt x="3914050" y="4800599"/>
                  </a:lnTo>
                  <a:lnTo>
                    <a:pt x="3950517" y="4762499"/>
                  </a:lnTo>
                  <a:lnTo>
                    <a:pt x="3987577" y="4724399"/>
                  </a:lnTo>
                  <a:lnTo>
                    <a:pt x="4025181" y="4698999"/>
                  </a:lnTo>
                  <a:lnTo>
                    <a:pt x="4063282" y="4660899"/>
                  </a:lnTo>
                  <a:lnTo>
                    <a:pt x="4101832" y="4635499"/>
                  </a:lnTo>
                  <a:lnTo>
                    <a:pt x="4180084" y="4559299"/>
                  </a:lnTo>
                  <a:close/>
                </a:path>
                <a:path w="12192000" h="6438900">
                  <a:moveTo>
                    <a:pt x="4699363" y="4381499"/>
                  </a:moveTo>
                  <a:lnTo>
                    <a:pt x="4515154" y="4381499"/>
                  </a:lnTo>
                  <a:lnTo>
                    <a:pt x="4473487" y="4406899"/>
                  </a:lnTo>
                  <a:lnTo>
                    <a:pt x="4428142" y="4432299"/>
                  </a:lnTo>
                  <a:lnTo>
                    <a:pt x="4384896" y="4444999"/>
                  </a:lnTo>
                  <a:lnTo>
                    <a:pt x="4349524" y="4483099"/>
                  </a:lnTo>
                  <a:lnTo>
                    <a:pt x="4327803" y="4521199"/>
                  </a:lnTo>
                  <a:lnTo>
                    <a:pt x="2923351" y="4521199"/>
                  </a:lnTo>
                  <a:lnTo>
                    <a:pt x="2829989" y="4546599"/>
                  </a:lnTo>
                  <a:lnTo>
                    <a:pt x="3815711" y="4546599"/>
                  </a:lnTo>
                  <a:lnTo>
                    <a:pt x="3864814" y="4559299"/>
                  </a:lnTo>
                  <a:lnTo>
                    <a:pt x="4188971" y="4559299"/>
                  </a:lnTo>
                  <a:lnTo>
                    <a:pt x="4190893" y="4571999"/>
                  </a:lnTo>
                  <a:lnTo>
                    <a:pt x="4230525" y="4571999"/>
                  </a:lnTo>
                  <a:lnTo>
                    <a:pt x="4225469" y="4597399"/>
                  </a:lnTo>
                  <a:lnTo>
                    <a:pt x="4205034" y="4610099"/>
                  </a:lnTo>
                  <a:lnTo>
                    <a:pt x="4177528" y="4635499"/>
                  </a:lnTo>
                  <a:lnTo>
                    <a:pt x="4151261" y="4660899"/>
                  </a:lnTo>
                  <a:lnTo>
                    <a:pt x="4115761" y="4686299"/>
                  </a:lnTo>
                  <a:lnTo>
                    <a:pt x="4008076" y="4800599"/>
                  </a:lnTo>
                  <a:lnTo>
                    <a:pt x="3972694" y="4825999"/>
                  </a:lnTo>
                  <a:lnTo>
                    <a:pt x="3938025" y="4864099"/>
                  </a:lnTo>
                  <a:lnTo>
                    <a:pt x="3904342" y="4902199"/>
                  </a:lnTo>
                  <a:lnTo>
                    <a:pt x="3871916" y="4940299"/>
                  </a:lnTo>
                  <a:lnTo>
                    <a:pt x="3869101" y="4952999"/>
                  </a:lnTo>
                  <a:lnTo>
                    <a:pt x="3848610" y="4978399"/>
                  </a:lnTo>
                  <a:lnTo>
                    <a:pt x="3853901" y="4991099"/>
                  </a:lnTo>
                  <a:lnTo>
                    <a:pt x="3814453" y="5016499"/>
                  </a:lnTo>
                  <a:lnTo>
                    <a:pt x="3741052" y="5092699"/>
                  </a:lnTo>
                  <a:lnTo>
                    <a:pt x="3700658" y="5118099"/>
                  </a:lnTo>
                  <a:lnTo>
                    <a:pt x="3828843" y="5118099"/>
                  </a:lnTo>
                  <a:lnTo>
                    <a:pt x="3866793" y="5079999"/>
                  </a:lnTo>
                  <a:lnTo>
                    <a:pt x="3940371" y="5029199"/>
                  </a:lnTo>
                  <a:lnTo>
                    <a:pt x="5062795" y="5029199"/>
                  </a:lnTo>
                  <a:lnTo>
                    <a:pt x="5105579" y="5016499"/>
                  </a:lnTo>
                  <a:lnTo>
                    <a:pt x="4259793" y="5016499"/>
                  </a:lnTo>
                  <a:lnTo>
                    <a:pt x="4209940" y="5003799"/>
                  </a:lnTo>
                  <a:lnTo>
                    <a:pt x="4112444" y="5003799"/>
                  </a:lnTo>
                  <a:lnTo>
                    <a:pt x="4065035" y="4991099"/>
                  </a:lnTo>
                  <a:lnTo>
                    <a:pt x="4018674" y="4991099"/>
                  </a:lnTo>
                  <a:lnTo>
                    <a:pt x="3929562" y="4965699"/>
                  </a:lnTo>
                  <a:lnTo>
                    <a:pt x="3933766" y="4952999"/>
                  </a:lnTo>
                  <a:lnTo>
                    <a:pt x="3943013" y="4940299"/>
                  </a:lnTo>
                  <a:lnTo>
                    <a:pt x="3952261" y="4940299"/>
                  </a:lnTo>
                  <a:lnTo>
                    <a:pt x="3956464" y="4914899"/>
                  </a:lnTo>
                  <a:lnTo>
                    <a:pt x="5369286" y="4914899"/>
                  </a:lnTo>
                  <a:lnTo>
                    <a:pt x="5414697" y="4902199"/>
                  </a:lnTo>
                  <a:lnTo>
                    <a:pt x="4243757" y="4902199"/>
                  </a:lnTo>
                  <a:lnTo>
                    <a:pt x="4193561" y="4889499"/>
                  </a:lnTo>
                  <a:lnTo>
                    <a:pt x="4095958" y="4889499"/>
                  </a:lnTo>
                  <a:lnTo>
                    <a:pt x="4048919" y="4876799"/>
                  </a:lnTo>
                  <a:lnTo>
                    <a:pt x="4003302" y="4876799"/>
                  </a:lnTo>
                  <a:lnTo>
                    <a:pt x="4033360" y="4838699"/>
                  </a:lnTo>
                  <a:lnTo>
                    <a:pt x="4065581" y="4800599"/>
                  </a:lnTo>
                  <a:lnTo>
                    <a:pt x="4099744" y="4762499"/>
                  </a:lnTo>
                  <a:lnTo>
                    <a:pt x="4135626" y="4737099"/>
                  </a:lnTo>
                  <a:lnTo>
                    <a:pt x="4173007" y="4698999"/>
                  </a:lnTo>
                  <a:lnTo>
                    <a:pt x="4211665" y="4673599"/>
                  </a:lnTo>
                  <a:lnTo>
                    <a:pt x="4251379" y="4648199"/>
                  </a:lnTo>
                  <a:lnTo>
                    <a:pt x="4291926" y="4622799"/>
                  </a:lnTo>
                  <a:lnTo>
                    <a:pt x="4333087" y="4584699"/>
                  </a:lnTo>
                  <a:lnTo>
                    <a:pt x="4337812" y="4571999"/>
                  </a:lnTo>
                  <a:lnTo>
                    <a:pt x="4348910" y="4559299"/>
                  </a:lnTo>
                  <a:lnTo>
                    <a:pt x="4357981" y="4546599"/>
                  </a:lnTo>
                  <a:lnTo>
                    <a:pt x="4356626" y="4533899"/>
                  </a:lnTo>
                  <a:lnTo>
                    <a:pt x="4396970" y="4508499"/>
                  </a:lnTo>
                  <a:lnTo>
                    <a:pt x="4434839" y="4495799"/>
                  </a:lnTo>
                  <a:lnTo>
                    <a:pt x="4471052" y="4483099"/>
                  </a:lnTo>
                  <a:lnTo>
                    <a:pt x="4541781" y="4444999"/>
                  </a:lnTo>
                  <a:lnTo>
                    <a:pt x="4577934" y="4419599"/>
                  </a:lnTo>
                  <a:lnTo>
                    <a:pt x="4615703" y="4406899"/>
                  </a:lnTo>
                  <a:lnTo>
                    <a:pt x="4655907" y="4394199"/>
                  </a:lnTo>
                  <a:lnTo>
                    <a:pt x="4699363" y="4381499"/>
                  </a:lnTo>
                  <a:close/>
                </a:path>
                <a:path w="12192000" h="6438900">
                  <a:moveTo>
                    <a:pt x="2404623" y="5003799"/>
                  </a:moveTo>
                  <a:lnTo>
                    <a:pt x="2304390" y="5003799"/>
                  </a:lnTo>
                  <a:lnTo>
                    <a:pt x="2284715" y="5029199"/>
                  </a:lnTo>
                  <a:lnTo>
                    <a:pt x="2263182" y="5054599"/>
                  </a:lnTo>
                  <a:lnTo>
                    <a:pt x="2239285" y="5079999"/>
                  </a:lnTo>
                  <a:lnTo>
                    <a:pt x="2212516" y="5092699"/>
                  </a:lnTo>
                  <a:lnTo>
                    <a:pt x="2300606" y="5092699"/>
                  </a:lnTo>
                  <a:lnTo>
                    <a:pt x="2314076" y="5079999"/>
                  </a:lnTo>
                  <a:lnTo>
                    <a:pt x="2367465" y="5029199"/>
                  </a:lnTo>
                  <a:lnTo>
                    <a:pt x="2420813" y="5029199"/>
                  </a:lnTo>
                  <a:lnTo>
                    <a:pt x="2412957" y="5016499"/>
                  </a:lnTo>
                  <a:lnTo>
                    <a:pt x="2404623" y="5003799"/>
                  </a:lnTo>
                  <a:close/>
                </a:path>
                <a:path w="12192000" h="6438900">
                  <a:moveTo>
                    <a:pt x="2420813" y="5029199"/>
                  </a:moveTo>
                  <a:lnTo>
                    <a:pt x="2385395" y="5029199"/>
                  </a:lnTo>
                  <a:lnTo>
                    <a:pt x="2394712" y="5054599"/>
                  </a:lnTo>
                  <a:lnTo>
                    <a:pt x="2401664" y="5067299"/>
                  </a:lnTo>
                  <a:lnTo>
                    <a:pt x="2412501" y="5079999"/>
                  </a:lnTo>
                  <a:lnTo>
                    <a:pt x="2432244" y="5067299"/>
                  </a:lnTo>
                  <a:lnTo>
                    <a:pt x="2428669" y="5041899"/>
                  </a:lnTo>
                  <a:lnTo>
                    <a:pt x="2420813" y="5029199"/>
                  </a:lnTo>
                  <a:close/>
                </a:path>
                <a:path w="12192000" h="6438900">
                  <a:moveTo>
                    <a:pt x="4658316" y="5054599"/>
                  </a:moveTo>
                  <a:lnTo>
                    <a:pt x="4302229" y="5054599"/>
                  </a:lnTo>
                  <a:lnTo>
                    <a:pt x="4352534" y="5067299"/>
                  </a:lnTo>
                  <a:lnTo>
                    <a:pt x="4607127" y="5067299"/>
                  </a:lnTo>
                  <a:lnTo>
                    <a:pt x="4658316" y="5054599"/>
                  </a:lnTo>
                  <a:close/>
                </a:path>
                <a:path w="12192000" h="6438900">
                  <a:moveTo>
                    <a:pt x="4862328" y="5041899"/>
                  </a:moveTo>
                  <a:lnTo>
                    <a:pt x="4104694" y="5041899"/>
                  </a:lnTo>
                  <a:lnTo>
                    <a:pt x="4153427" y="5054599"/>
                  </a:lnTo>
                  <a:lnTo>
                    <a:pt x="4811534" y="5054599"/>
                  </a:lnTo>
                  <a:lnTo>
                    <a:pt x="4862328" y="5041899"/>
                  </a:lnTo>
                  <a:close/>
                </a:path>
                <a:path w="12192000" h="6438900">
                  <a:moveTo>
                    <a:pt x="5013182" y="5029199"/>
                  </a:moveTo>
                  <a:lnTo>
                    <a:pt x="4008826" y="5029199"/>
                  </a:lnTo>
                  <a:lnTo>
                    <a:pt x="4056478" y="5041899"/>
                  </a:lnTo>
                  <a:lnTo>
                    <a:pt x="4963201" y="5041899"/>
                  </a:lnTo>
                  <a:lnTo>
                    <a:pt x="5013182" y="5029199"/>
                  </a:lnTo>
                  <a:close/>
                </a:path>
                <a:path w="12192000" h="6438900">
                  <a:moveTo>
                    <a:pt x="2501769" y="4889499"/>
                  </a:moveTo>
                  <a:lnTo>
                    <a:pt x="2406977" y="4889499"/>
                  </a:lnTo>
                  <a:lnTo>
                    <a:pt x="2389675" y="4914899"/>
                  </a:lnTo>
                  <a:lnTo>
                    <a:pt x="2370816" y="4940299"/>
                  </a:lnTo>
                  <a:lnTo>
                    <a:pt x="2351596" y="4952999"/>
                  </a:lnTo>
                  <a:lnTo>
                    <a:pt x="2333213" y="4978399"/>
                  </a:lnTo>
                  <a:lnTo>
                    <a:pt x="2255976" y="4978399"/>
                  </a:lnTo>
                  <a:lnTo>
                    <a:pt x="2225549" y="4991099"/>
                  </a:lnTo>
                  <a:lnTo>
                    <a:pt x="2212516" y="5003799"/>
                  </a:lnTo>
                  <a:lnTo>
                    <a:pt x="2231938" y="5016499"/>
                  </a:lnTo>
                  <a:lnTo>
                    <a:pt x="2254400" y="5016499"/>
                  </a:lnTo>
                  <a:lnTo>
                    <a:pt x="2278889" y="5003799"/>
                  </a:lnTo>
                  <a:lnTo>
                    <a:pt x="2404623" y="5003799"/>
                  </a:lnTo>
                  <a:lnTo>
                    <a:pt x="2396288" y="4991099"/>
                  </a:lnTo>
                  <a:lnTo>
                    <a:pt x="2411783" y="4965699"/>
                  </a:lnTo>
                  <a:lnTo>
                    <a:pt x="2428459" y="4952999"/>
                  </a:lnTo>
                  <a:lnTo>
                    <a:pt x="2446194" y="4927599"/>
                  </a:lnTo>
                  <a:lnTo>
                    <a:pt x="2464863" y="4902199"/>
                  </a:lnTo>
                  <a:lnTo>
                    <a:pt x="2511772" y="4902199"/>
                  </a:lnTo>
                  <a:lnTo>
                    <a:pt x="2501769" y="4889499"/>
                  </a:lnTo>
                  <a:close/>
                </a:path>
                <a:path w="12192000" h="6438900">
                  <a:moveTo>
                    <a:pt x="5151019" y="5003799"/>
                  </a:moveTo>
                  <a:lnTo>
                    <a:pt x="4770968" y="5003799"/>
                  </a:lnTo>
                  <a:lnTo>
                    <a:pt x="4720568" y="5016499"/>
                  </a:lnTo>
                  <a:lnTo>
                    <a:pt x="5105579" y="5016499"/>
                  </a:lnTo>
                  <a:lnTo>
                    <a:pt x="5151019" y="5003799"/>
                  </a:lnTo>
                  <a:close/>
                </a:path>
                <a:path w="12192000" h="6438900">
                  <a:moveTo>
                    <a:pt x="5996" y="4711699"/>
                  </a:moveTo>
                  <a:lnTo>
                    <a:pt x="0" y="4711699"/>
                  </a:lnTo>
                  <a:lnTo>
                    <a:pt x="0" y="4775199"/>
                  </a:lnTo>
                  <a:lnTo>
                    <a:pt x="13467" y="4775199"/>
                  </a:lnTo>
                  <a:lnTo>
                    <a:pt x="56595" y="4787899"/>
                  </a:lnTo>
                  <a:lnTo>
                    <a:pt x="100516" y="4813299"/>
                  </a:lnTo>
                  <a:lnTo>
                    <a:pt x="236675" y="4851399"/>
                  </a:lnTo>
                  <a:lnTo>
                    <a:pt x="283407" y="4876799"/>
                  </a:lnTo>
                  <a:lnTo>
                    <a:pt x="378675" y="4902199"/>
                  </a:lnTo>
                  <a:lnTo>
                    <a:pt x="778513" y="5003799"/>
                  </a:lnTo>
                  <a:lnTo>
                    <a:pt x="1075827" y="5003799"/>
                  </a:lnTo>
                  <a:lnTo>
                    <a:pt x="971125" y="4978399"/>
                  </a:lnTo>
                  <a:lnTo>
                    <a:pt x="921566" y="4965699"/>
                  </a:lnTo>
                  <a:lnTo>
                    <a:pt x="872005" y="4965699"/>
                  </a:lnTo>
                  <a:lnTo>
                    <a:pt x="288601" y="4813299"/>
                  </a:lnTo>
                  <a:lnTo>
                    <a:pt x="104498" y="4762499"/>
                  </a:lnTo>
                  <a:lnTo>
                    <a:pt x="148616" y="4737099"/>
                  </a:lnTo>
                  <a:lnTo>
                    <a:pt x="170094" y="4724399"/>
                  </a:lnTo>
                  <a:lnTo>
                    <a:pt x="30629" y="4724399"/>
                  </a:lnTo>
                  <a:lnTo>
                    <a:pt x="5996" y="4711699"/>
                  </a:lnTo>
                  <a:close/>
                </a:path>
                <a:path w="12192000" h="6438900">
                  <a:moveTo>
                    <a:pt x="5247628" y="4991099"/>
                  </a:moveTo>
                  <a:lnTo>
                    <a:pt x="4918170" y="4991099"/>
                  </a:lnTo>
                  <a:lnTo>
                    <a:pt x="4869886" y="5003799"/>
                  </a:lnTo>
                  <a:lnTo>
                    <a:pt x="5198555" y="5003799"/>
                  </a:lnTo>
                  <a:lnTo>
                    <a:pt x="5247628" y="4991099"/>
                  </a:lnTo>
                  <a:close/>
                </a:path>
                <a:path w="12192000" h="6438900">
                  <a:moveTo>
                    <a:pt x="5533903" y="4952999"/>
                  </a:moveTo>
                  <a:lnTo>
                    <a:pt x="5214765" y="4952999"/>
                  </a:lnTo>
                  <a:lnTo>
                    <a:pt x="5164573" y="4965699"/>
                  </a:lnTo>
                  <a:lnTo>
                    <a:pt x="5064042" y="4978399"/>
                  </a:lnTo>
                  <a:lnTo>
                    <a:pt x="5014363" y="4991099"/>
                  </a:lnTo>
                  <a:lnTo>
                    <a:pt x="5348144" y="4991099"/>
                  </a:lnTo>
                  <a:lnTo>
                    <a:pt x="5398468" y="4978399"/>
                  </a:lnTo>
                  <a:lnTo>
                    <a:pt x="5604825" y="4978399"/>
                  </a:lnTo>
                  <a:lnTo>
                    <a:pt x="5570930" y="4965699"/>
                  </a:lnTo>
                  <a:lnTo>
                    <a:pt x="5533903" y="4952999"/>
                  </a:lnTo>
                  <a:close/>
                </a:path>
                <a:path w="12192000" h="6438900">
                  <a:moveTo>
                    <a:pt x="7434788" y="4635499"/>
                  </a:moveTo>
                  <a:lnTo>
                    <a:pt x="7341989" y="4635499"/>
                  </a:lnTo>
                  <a:lnTo>
                    <a:pt x="7341989" y="4648199"/>
                  </a:lnTo>
                  <a:lnTo>
                    <a:pt x="7347513" y="4648199"/>
                  </a:lnTo>
                  <a:lnTo>
                    <a:pt x="7363943" y="4686299"/>
                  </a:lnTo>
                  <a:lnTo>
                    <a:pt x="7367344" y="4737099"/>
                  </a:lnTo>
                  <a:lnTo>
                    <a:pt x="7363251" y="4787899"/>
                  </a:lnTo>
                  <a:lnTo>
                    <a:pt x="7357198" y="4851399"/>
                  </a:lnTo>
                  <a:lnTo>
                    <a:pt x="7354719" y="4902199"/>
                  </a:lnTo>
                  <a:lnTo>
                    <a:pt x="7248642" y="4927599"/>
                  </a:lnTo>
                  <a:lnTo>
                    <a:pt x="7196497" y="4952999"/>
                  </a:lnTo>
                  <a:lnTo>
                    <a:pt x="7145747" y="4965699"/>
                  </a:lnTo>
                  <a:lnTo>
                    <a:pt x="7096992" y="4991099"/>
                  </a:lnTo>
                  <a:lnTo>
                    <a:pt x="7230013" y="4991099"/>
                  </a:lnTo>
                  <a:lnTo>
                    <a:pt x="7376337" y="4952999"/>
                  </a:lnTo>
                  <a:lnTo>
                    <a:pt x="7423441" y="4927599"/>
                  </a:lnTo>
                  <a:lnTo>
                    <a:pt x="7613861" y="4876799"/>
                  </a:lnTo>
                  <a:lnTo>
                    <a:pt x="7415969" y="4876799"/>
                  </a:lnTo>
                  <a:lnTo>
                    <a:pt x="7425469" y="4825999"/>
                  </a:lnTo>
                  <a:lnTo>
                    <a:pt x="7428904" y="4775199"/>
                  </a:lnTo>
                  <a:lnTo>
                    <a:pt x="7427590" y="4737099"/>
                  </a:lnTo>
                  <a:lnTo>
                    <a:pt x="7422840" y="4686299"/>
                  </a:lnTo>
                  <a:lnTo>
                    <a:pt x="7415969" y="4648199"/>
                  </a:lnTo>
                  <a:lnTo>
                    <a:pt x="7434788" y="4635499"/>
                  </a:lnTo>
                  <a:close/>
                </a:path>
                <a:path w="12192000" h="6438900">
                  <a:moveTo>
                    <a:pt x="2511772" y="4902199"/>
                  </a:moveTo>
                  <a:lnTo>
                    <a:pt x="2464863" y="4902199"/>
                  </a:lnTo>
                  <a:lnTo>
                    <a:pt x="2486946" y="4914899"/>
                  </a:lnTo>
                  <a:lnTo>
                    <a:pt x="2497410" y="4940299"/>
                  </a:lnTo>
                  <a:lnTo>
                    <a:pt x="2505531" y="4952999"/>
                  </a:lnTo>
                  <a:lnTo>
                    <a:pt x="2520588" y="4965699"/>
                  </a:lnTo>
                  <a:lnTo>
                    <a:pt x="2536115" y="4952999"/>
                  </a:lnTo>
                  <a:lnTo>
                    <a:pt x="2529866" y="4927599"/>
                  </a:lnTo>
                  <a:lnTo>
                    <a:pt x="2511772" y="4902199"/>
                  </a:lnTo>
                  <a:close/>
                </a:path>
                <a:path w="12192000" h="6438900">
                  <a:moveTo>
                    <a:pt x="4716058" y="4952999"/>
                  </a:moveTo>
                  <a:lnTo>
                    <a:pt x="4247474" y="4952999"/>
                  </a:lnTo>
                  <a:lnTo>
                    <a:pt x="4298279" y="4965699"/>
                  </a:lnTo>
                  <a:lnTo>
                    <a:pt x="4663373" y="4965699"/>
                  </a:lnTo>
                  <a:lnTo>
                    <a:pt x="4716058" y="4952999"/>
                  </a:lnTo>
                  <a:close/>
                </a:path>
                <a:path w="12192000" h="6438900">
                  <a:moveTo>
                    <a:pt x="4925374" y="4940299"/>
                  </a:moveTo>
                  <a:lnTo>
                    <a:pt x="4098596" y="4940299"/>
                  </a:lnTo>
                  <a:lnTo>
                    <a:pt x="4147564" y="4952999"/>
                  </a:lnTo>
                  <a:lnTo>
                    <a:pt x="4873395" y="4952999"/>
                  </a:lnTo>
                  <a:lnTo>
                    <a:pt x="4925374" y="4940299"/>
                  </a:lnTo>
                  <a:close/>
                </a:path>
                <a:path w="12192000" h="6438900">
                  <a:moveTo>
                    <a:pt x="5451774" y="4940299"/>
                  </a:moveTo>
                  <a:lnTo>
                    <a:pt x="5361082" y="4940299"/>
                  </a:lnTo>
                  <a:lnTo>
                    <a:pt x="5313350" y="4952999"/>
                  </a:lnTo>
                  <a:lnTo>
                    <a:pt x="5494074" y="4952999"/>
                  </a:lnTo>
                  <a:lnTo>
                    <a:pt x="5451774" y="4940299"/>
                  </a:lnTo>
                  <a:close/>
                </a:path>
                <a:path w="12192000" h="6438900">
                  <a:moveTo>
                    <a:pt x="9359493" y="4940299"/>
                  </a:moveTo>
                  <a:lnTo>
                    <a:pt x="8928465" y="4940299"/>
                  </a:lnTo>
                  <a:lnTo>
                    <a:pt x="8976938" y="4952999"/>
                  </a:lnTo>
                  <a:lnTo>
                    <a:pt x="9408997" y="4952999"/>
                  </a:lnTo>
                  <a:lnTo>
                    <a:pt x="9359493" y="4940299"/>
                  </a:lnTo>
                  <a:close/>
                </a:path>
                <a:path w="12192000" h="6438900">
                  <a:moveTo>
                    <a:pt x="5275636" y="4914899"/>
                  </a:moveTo>
                  <a:lnTo>
                    <a:pt x="3956464" y="4914899"/>
                  </a:lnTo>
                  <a:lnTo>
                    <a:pt x="4050378" y="4940299"/>
                  </a:lnTo>
                  <a:lnTo>
                    <a:pt x="5028218" y="4940299"/>
                  </a:lnTo>
                  <a:lnTo>
                    <a:pt x="5078947" y="4927599"/>
                  </a:lnTo>
                  <a:lnTo>
                    <a:pt x="5227535" y="4927599"/>
                  </a:lnTo>
                  <a:lnTo>
                    <a:pt x="5275636" y="4914899"/>
                  </a:lnTo>
                  <a:close/>
                </a:path>
                <a:path w="12192000" h="6438900">
                  <a:moveTo>
                    <a:pt x="9203718" y="4927599"/>
                  </a:moveTo>
                  <a:lnTo>
                    <a:pt x="8781485" y="4927599"/>
                  </a:lnTo>
                  <a:lnTo>
                    <a:pt x="8830796" y="4940299"/>
                  </a:lnTo>
                  <a:lnTo>
                    <a:pt x="9256551" y="4940299"/>
                  </a:lnTo>
                  <a:lnTo>
                    <a:pt x="9203718" y="4927599"/>
                  </a:lnTo>
                  <a:close/>
                </a:path>
                <a:path w="12192000" h="6438900">
                  <a:moveTo>
                    <a:pt x="8954054" y="4775199"/>
                  </a:moveTo>
                  <a:lnTo>
                    <a:pt x="8698601" y="4775199"/>
                  </a:lnTo>
                  <a:lnTo>
                    <a:pt x="8757574" y="4787899"/>
                  </a:lnTo>
                  <a:lnTo>
                    <a:pt x="8815622" y="4787899"/>
                  </a:lnTo>
                  <a:lnTo>
                    <a:pt x="8870469" y="4800599"/>
                  </a:lnTo>
                  <a:lnTo>
                    <a:pt x="8919837" y="4825999"/>
                  </a:lnTo>
                  <a:lnTo>
                    <a:pt x="8961448" y="4851399"/>
                  </a:lnTo>
                  <a:lnTo>
                    <a:pt x="8993026" y="4876799"/>
                  </a:lnTo>
                  <a:lnTo>
                    <a:pt x="9012293" y="4902199"/>
                  </a:lnTo>
                  <a:lnTo>
                    <a:pt x="8479657" y="4902199"/>
                  </a:lnTo>
                  <a:lnTo>
                    <a:pt x="8529667" y="4914899"/>
                  </a:lnTo>
                  <a:lnTo>
                    <a:pt x="8630947" y="4914899"/>
                  </a:lnTo>
                  <a:lnTo>
                    <a:pt x="8681618" y="4927599"/>
                  </a:lnTo>
                  <a:lnTo>
                    <a:pt x="9150381" y="4927599"/>
                  </a:lnTo>
                  <a:lnTo>
                    <a:pt x="9096841" y="4914899"/>
                  </a:lnTo>
                  <a:lnTo>
                    <a:pt x="9081621" y="4876799"/>
                  </a:lnTo>
                  <a:lnTo>
                    <a:pt x="9058905" y="4851399"/>
                  </a:lnTo>
                  <a:lnTo>
                    <a:pt x="9029521" y="4825999"/>
                  </a:lnTo>
                  <a:lnTo>
                    <a:pt x="8994295" y="4800599"/>
                  </a:lnTo>
                  <a:lnTo>
                    <a:pt x="8954054" y="4775199"/>
                  </a:lnTo>
                  <a:close/>
                </a:path>
                <a:path w="12192000" h="6438900">
                  <a:moveTo>
                    <a:pt x="2720669" y="4660899"/>
                  </a:moveTo>
                  <a:lnTo>
                    <a:pt x="2646690" y="4660899"/>
                  </a:lnTo>
                  <a:lnTo>
                    <a:pt x="2625208" y="4686299"/>
                  </a:lnTo>
                  <a:lnTo>
                    <a:pt x="2601473" y="4711699"/>
                  </a:lnTo>
                  <a:lnTo>
                    <a:pt x="2576028" y="4724399"/>
                  </a:lnTo>
                  <a:lnTo>
                    <a:pt x="2549412" y="4749799"/>
                  </a:lnTo>
                  <a:lnTo>
                    <a:pt x="2466117" y="4749799"/>
                  </a:lnTo>
                  <a:lnTo>
                    <a:pt x="2452133" y="4762499"/>
                  </a:lnTo>
                  <a:lnTo>
                    <a:pt x="2462593" y="4775199"/>
                  </a:lnTo>
                  <a:lnTo>
                    <a:pt x="2520588" y="4775199"/>
                  </a:lnTo>
                  <a:lnTo>
                    <a:pt x="2501091" y="4800599"/>
                  </a:lnTo>
                  <a:lnTo>
                    <a:pt x="2479005" y="4813299"/>
                  </a:lnTo>
                  <a:lnTo>
                    <a:pt x="2456513" y="4838699"/>
                  </a:lnTo>
                  <a:lnTo>
                    <a:pt x="2435800" y="4864099"/>
                  </a:lnTo>
                  <a:lnTo>
                    <a:pt x="2357530" y="4864099"/>
                  </a:lnTo>
                  <a:lnTo>
                    <a:pt x="2332033" y="4876799"/>
                  </a:lnTo>
                  <a:lnTo>
                    <a:pt x="2327809" y="4902199"/>
                  </a:lnTo>
                  <a:lnTo>
                    <a:pt x="2362034" y="4902199"/>
                  </a:lnTo>
                  <a:lnTo>
                    <a:pt x="2382498" y="4889499"/>
                  </a:lnTo>
                  <a:lnTo>
                    <a:pt x="2501769" y="4889499"/>
                  </a:lnTo>
                  <a:lnTo>
                    <a:pt x="2491765" y="4876799"/>
                  </a:lnTo>
                  <a:lnTo>
                    <a:pt x="2509127" y="4851399"/>
                  </a:lnTo>
                  <a:lnTo>
                    <a:pt x="2530316" y="4825999"/>
                  </a:lnTo>
                  <a:lnTo>
                    <a:pt x="2553848" y="4813299"/>
                  </a:lnTo>
                  <a:lnTo>
                    <a:pt x="2578235" y="4787899"/>
                  </a:lnTo>
                  <a:lnTo>
                    <a:pt x="2638206" y="4787899"/>
                  </a:lnTo>
                  <a:lnTo>
                    <a:pt x="2629452" y="4775199"/>
                  </a:lnTo>
                  <a:lnTo>
                    <a:pt x="2607058" y="4762499"/>
                  </a:lnTo>
                  <a:lnTo>
                    <a:pt x="2628732" y="4737099"/>
                  </a:lnTo>
                  <a:lnTo>
                    <a:pt x="2648041" y="4724399"/>
                  </a:lnTo>
                  <a:lnTo>
                    <a:pt x="2669377" y="4698999"/>
                  </a:lnTo>
                  <a:lnTo>
                    <a:pt x="2697130" y="4686299"/>
                  </a:lnTo>
                  <a:lnTo>
                    <a:pt x="2751840" y="4686299"/>
                  </a:lnTo>
                  <a:lnTo>
                    <a:pt x="2743649" y="4673599"/>
                  </a:lnTo>
                  <a:lnTo>
                    <a:pt x="2720669" y="4660899"/>
                  </a:lnTo>
                  <a:close/>
                </a:path>
                <a:path w="12192000" h="6438900">
                  <a:moveTo>
                    <a:pt x="8932789" y="4889499"/>
                  </a:moveTo>
                  <a:lnTo>
                    <a:pt x="8331654" y="4889499"/>
                  </a:lnTo>
                  <a:lnTo>
                    <a:pt x="8380465" y="4902199"/>
                  </a:lnTo>
                  <a:lnTo>
                    <a:pt x="8950279" y="4902199"/>
                  </a:lnTo>
                  <a:lnTo>
                    <a:pt x="8932789" y="4889499"/>
                  </a:lnTo>
                  <a:close/>
                </a:path>
                <a:path w="12192000" h="6438900">
                  <a:moveTo>
                    <a:pt x="8880667" y="4851399"/>
                  </a:moveTo>
                  <a:lnTo>
                    <a:pt x="8715775" y="4851399"/>
                  </a:lnTo>
                  <a:lnTo>
                    <a:pt x="8770141" y="4864099"/>
                  </a:lnTo>
                  <a:lnTo>
                    <a:pt x="8819418" y="4876799"/>
                  </a:lnTo>
                  <a:lnTo>
                    <a:pt x="7971682" y="4876799"/>
                  </a:lnTo>
                  <a:lnTo>
                    <a:pt x="8021935" y="4889499"/>
                  </a:lnTo>
                  <a:lnTo>
                    <a:pt x="8916843" y="4889499"/>
                  </a:lnTo>
                  <a:lnTo>
                    <a:pt x="8906098" y="4876799"/>
                  </a:lnTo>
                  <a:lnTo>
                    <a:pt x="8895668" y="4864099"/>
                  </a:lnTo>
                  <a:lnTo>
                    <a:pt x="8880667" y="4851399"/>
                  </a:lnTo>
                  <a:close/>
                </a:path>
                <a:path w="12192000" h="6438900">
                  <a:moveTo>
                    <a:pt x="7799975" y="4800599"/>
                  </a:moveTo>
                  <a:lnTo>
                    <a:pt x="7702279" y="4800599"/>
                  </a:lnTo>
                  <a:lnTo>
                    <a:pt x="7650830" y="4813299"/>
                  </a:lnTo>
                  <a:lnTo>
                    <a:pt x="7602056" y="4825999"/>
                  </a:lnTo>
                  <a:lnTo>
                    <a:pt x="7415969" y="4876799"/>
                  </a:lnTo>
                  <a:lnTo>
                    <a:pt x="7613861" y="4876799"/>
                  </a:lnTo>
                  <a:lnTo>
                    <a:pt x="7660966" y="4864099"/>
                  </a:lnTo>
                  <a:lnTo>
                    <a:pt x="8646074" y="4864099"/>
                  </a:lnTo>
                  <a:lnTo>
                    <a:pt x="8601323" y="4851399"/>
                  </a:lnTo>
                  <a:lnTo>
                    <a:pt x="8880667" y="4851399"/>
                  </a:lnTo>
                  <a:lnTo>
                    <a:pt x="8859536" y="4838699"/>
                  </a:lnTo>
                  <a:lnTo>
                    <a:pt x="8337435" y="4838699"/>
                  </a:lnTo>
                  <a:lnTo>
                    <a:pt x="8241513" y="4825999"/>
                  </a:lnTo>
                  <a:lnTo>
                    <a:pt x="8144310" y="4825999"/>
                  </a:lnTo>
                  <a:lnTo>
                    <a:pt x="8094995" y="4813299"/>
                  </a:lnTo>
                  <a:lnTo>
                    <a:pt x="7850779" y="4813299"/>
                  </a:lnTo>
                  <a:lnTo>
                    <a:pt x="7799975" y="4800599"/>
                  </a:lnTo>
                  <a:close/>
                </a:path>
                <a:path w="12192000" h="6438900">
                  <a:moveTo>
                    <a:pt x="8646074" y="4864099"/>
                  </a:moveTo>
                  <a:lnTo>
                    <a:pt x="7861497" y="4864099"/>
                  </a:lnTo>
                  <a:lnTo>
                    <a:pt x="7917506" y="4876799"/>
                  </a:lnTo>
                  <a:lnTo>
                    <a:pt x="8704966" y="4876799"/>
                  </a:lnTo>
                  <a:lnTo>
                    <a:pt x="8646074" y="4864099"/>
                  </a:lnTo>
                  <a:close/>
                </a:path>
                <a:path w="12192000" h="6438900">
                  <a:moveTo>
                    <a:pt x="2638206" y="4787899"/>
                  </a:moveTo>
                  <a:lnTo>
                    <a:pt x="2578235" y="4787899"/>
                  </a:lnTo>
                  <a:lnTo>
                    <a:pt x="2598039" y="4800599"/>
                  </a:lnTo>
                  <a:lnTo>
                    <a:pt x="2610931" y="4813299"/>
                  </a:lnTo>
                  <a:lnTo>
                    <a:pt x="2620085" y="4825999"/>
                  </a:lnTo>
                  <a:lnTo>
                    <a:pt x="2628675" y="4838699"/>
                  </a:lnTo>
                  <a:lnTo>
                    <a:pt x="2649921" y="4813299"/>
                  </a:lnTo>
                  <a:lnTo>
                    <a:pt x="2646960" y="4800599"/>
                  </a:lnTo>
                  <a:lnTo>
                    <a:pt x="2638206" y="4787899"/>
                  </a:lnTo>
                  <a:close/>
                </a:path>
                <a:path w="12192000" h="6438900">
                  <a:moveTo>
                    <a:pt x="5575441" y="4825999"/>
                  </a:moveTo>
                  <a:lnTo>
                    <a:pt x="5482188" y="4825999"/>
                  </a:lnTo>
                  <a:lnTo>
                    <a:pt x="5433450" y="4838699"/>
                  </a:lnTo>
                  <a:lnTo>
                    <a:pt x="5620126" y="4838699"/>
                  </a:lnTo>
                  <a:lnTo>
                    <a:pt x="5575441" y="4825999"/>
                  </a:lnTo>
                  <a:close/>
                </a:path>
                <a:path w="12192000" h="6438900">
                  <a:moveTo>
                    <a:pt x="8759495" y="4724399"/>
                  </a:moveTo>
                  <a:lnTo>
                    <a:pt x="8653636" y="4724399"/>
                  </a:lnTo>
                  <a:lnTo>
                    <a:pt x="8550882" y="4749799"/>
                  </a:lnTo>
                  <a:lnTo>
                    <a:pt x="8504281" y="4762499"/>
                  </a:lnTo>
                  <a:lnTo>
                    <a:pt x="8462701" y="4787899"/>
                  </a:lnTo>
                  <a:lnTo>
                    <a:pt x="8385149" y="4838699"/>
                  </a:lnTo>
                  <a:lnTo>
                    <a:pt x="8482427" y="4838699"/>
                  </a:lnTo>
                  <a:lnTo>
                    <a:pt x="8508068" y="4813299"/>
                  </a:lnTo>
                  <a:lnTo>
                    <a:pt x="8548455" y="4800599"/>
                  </a:lnTo>
                  <a:lnTo>
                    <a:pt x="8597639" y="4787899"/>
                  </a:lnTo>
                  <a:lnTo>
                    <a:pt x="8649671" y="4775199"/>
                  </a:lnTo>
                  <a:lnTo>
                    <a:pt x="8954054" y="4775199"/>
                  </a:lnTo>
                  <a:lnTo>
                    <a:pt x="8909627" y="4762499"/>
                  </a:lnTo>
                  <a:lnTo>
                    <a:pt x="8861840" y="4749799"/>
                  </a:lnTo>
                  <a:lnTo>
                    <a:pt x="8759495" y="4724399"/>
                  </a:lnTo>
                  <a:close/>
                </a:path>
                <a:path w="12192000" h="6438900">
                  <a:moveTo>
                    <a:pt x="8790036" y="4813299"/>
                  </a:moveTo>
                  <a:lnTo>
                    <a:pt x="8575085" y="4813299"/>
                  </a:lnTo>
                  <a:lnTo>
                    <a:pt x="8525872" y="4825999"/>
                  </a:lnTo>
                  <a:lnTo>
                    <a:pt x="8482427" y="4838699"/>
                  </a:lnTo>
                  <a:lnTo>
                    <a:pt x="8859536" y="4838699"/>
                  </a:lnTo>
                  <a:lnTo>
                    <a:pt x="8838404" y="4825999"/>
                  </a:lnTo>
                  <a:lnTo>
                    <a:pt x="8790036" y="4813299"/>
                  </a:lnTo>
                  <a:close/>
                </a:path>
                <a:path w="12192000" h="6438900">
                  <a:moveTo>
                    <a:pt x="8009914" y="4013199"/>
                  </a:moveTo>
                  <a:lnTo>
                    <a:pt x="7945595" y="4013199"/>
                  </a:lnTo>
                  <a:lnTo>
                    <a:pt x="7962847" y="4038599"/>
                  </a:lnTo>
                  <a:lnTo>
                    <a:pt x="7972827" y="4063999"/>
                  </a:lnTo>
                  <a:lnTo>
                    <a:pt x="7977717" y="4102099"/>
                  </a:lnTo>
                  <a:lnTo>
                    <a:pt x="7979702" y="4127499"/>
                  </a:lnTo>
                  <a:lnTo>
                    <a:pt x="7983248" y="4178299"/>
                  </a:lnTo>
                  <a:lnTo>
                    <a:pt x="7986231" y="4216399"/>
                  </a:lnTo>
                  <a:lnTo>
                    <a:pt x="7988749" y="4267199"/>
                  </a:lnTo>
                  <a:lnTo>
                    <a:pt x="7990902" y="4317999"/>
                  </a:lnTo>
                  <a:lnTo>
                    <a:pt x="7992789" y="4368799"/>
                  </a:lnTo>
                  <a:lnTo>
                    <a:pt x="7994507" y="4419599"/>
                  </a:lnTo>
                  <a:lnTo>
                    <a:pt x="7996156" y="4470399"/>
                  </a:lnTo>
                  <a:lnTo>
                    <a:pt x="7997834" y="4521199"/>
                  </a:lnTo>
                  <a:lnTo>
                    <a:pt x="7999640" y="4571999"/>
                  </a:lnTo>
                  <a:lnTo>
                    <a:pt x="8001673" y="4622799"/>
                  </a:lnTo>
                  <a:lnTo>
                    <a:pt x="8004032" y="4673599"/>
                  </a:lnTo>
                  <a:lnTo>
                    <a:pt x="8006815" y="4711699"/>
                  </a:lnTo>
                  <a:lnTo>
                    <a:pt x="8010122" y="4762499"/>
                  </a:lnTo>
                  <a:lnTo>
                    <a:pt x="8014050" y="4813299"/>
                  </a:lnTo>
                  <a:lnTo>
                    <a:pt x="8094995" y="4813299"/>
                  </a:lnTo>
                  <a:lnTo>
                    <a:pt x="8087754" y="4775199"/>
                  </a:lnTo>
                  <a:lnTo>
                    <a:pt x="8082039" y="4724399"/>
                  </a:lnTo>
                  <a:lnTo>
                    <a:pt x="8077618" y="4673599"/>
                  </a:lnTo>
                  <a:lnTo>
                    <a:pt x="8074260" y="4622799"/>
                  </a:lnTo>
                  <a:lnTo>
                    <a:pt x="8071732" y="4571999"/>
                  </a:lnTo>
                  <a:lnTo>
                    <a:pt x="8069804" y="4521199"/>
                  </a:lnTo>
                  <a:lnTo>
                    <a:pt x="8068244" y="4470399"/>
                  </a:lnTo>
                  <a:lnTo>
                    <a:pt x="8066819" y="4419599"/>
                  </a:lnTo>
                  <a:lnTo>
                    <a:pt x="8065299" y="4368799"/>
                  </a:lnTo>
                  <a:lnTo>
                    <a:pt x="8063451" y="4317999"/>
                  </a:lnTo>
                  <a:lnTo>
                    <a:pt x="8057848" y="4229099"/>
                  </a:lnTo>
                  <a:lnTo>
                    <a:pt x="8053630" y="4178299"/>
                  </a:lnTo>
                  <a:lnTo>
                    <a:pt x="8048157" y="4140199"/>
                  </a:lnTo>
                  <a:lnTo>
                    <a:pt x="8039938" y="4102099"/>
                  </a:lnTo>
                  <a:lnTo>
                    <a:pt x="8025639" y="4063999"/>
                  </a:lnTo>
                  <a:lnTo>
                    <a:pt x="8012691" y="4038599"/>
                  </a:lnTo>
                  <a:lnTo>
                    <a:pt x="8009914" y="4013199"/>
                  </a:lnTo>
                  <a:close/>
                </a:path>
                <a:path w="12192000" h="6438900">
                  <a:moveTo>
                    <a:pt x="8682898" y="4800599"/>
                  </a:moveTo>
                  <a:lnTo>
                    <a:pt x="8628087" y="4813299"/>
                  </a:lnTo>
                  <a:lnTo>
                    <a:pt x="8737541" y="4813299"/>
                  </a:lnTo>
                  <a:lnTo>
                    <a:pt x="8682898" y="4800599"/>
                  </a:lnTo>
                  <a:close/>
                </a:path>
                <a:path w="12192000" h="6438900">
                  <a:moveTo>
                    <a:pt x="2751840" y="4686299"/>
                  </a:moveTo>
                  <a:lnTo>
                    <a:pt x="2697130" y="4686299"/>
                  </a:lnTo>
                  <a:lnTo>
                    <a:pt x="2710379" y="4698999"/>
                  </a:lnTo>
                  <a:lnTo>
                    <a:pt x="2720609" y="4711699"/>
                  </a:lnTo>
                  <a:lnTo>
                    <a:pt x="2732191" y="4724399"/>
                  </a:lnTo>
                  <a:lnTo>
                    <a:pt x="2749493" y="4737099"/>
                  </a:lnTo>
                  <a:lnTo>
                    <a:pt x="2763938" y="4724399"/>
                  </a:lnTo>
                  <a:lnTo>
                    <a:pt x="2760031" y="4698999"/>
                  </a:lnTo>
                  <a:lnTo>
                    <a:pt x="2751840" y="4686299"/>
                  </a:lnTo>
                  <a:close/>
                </a:path>
                <a:path w="12192000" h="6438900">
                  <a:moveTo>
                    <a:pt x="457409" y="3136899"/>
                  </a:moveTo>
                  <a:lnTo>
                    <a:pt x="367543" y="3136899"/>
                  </a:lnTo>
                  <a:lnTo>
                    <a:pt x="337448" y="3162299"/>
                  </a:lnTo>
                  <a:lnTo>
                    <a:pt x="305240" y="3200399"/>
                  </a:lnTo>
                  <a:lnTo>
                    <a:pt x="272338" y="3238499"/>
                  </a:lnTo>
                  <a:lnTo>
                    <a:pt x="240159" y="3289299"/>
                  </a:lnTo>
                  <a:lnTo>
                    <a:pt x="210124" y="3327399"/>
                  </a:lnTo>
                  <a:lnTo>
                    <a:pt x="183649" y="3378199"/>
                  </a:lnTo>
                  <a:lnTo>
                    <a:pt x="162154" y="3428999"/>
                  </a:lnTo>
                  <a:lnTo>
                    <a:pt x="149947" y="3479799"/>
                  </a:lnTo>
                  <a:lnTo>
                    <a:pt x="140706" y="3517899"/>
                  </a:lnTo>
                  <a:lnTo>
                    <a:pt x="134060" y="3568699"/>
                  </a:lnTo>
                  <a:lnTo>
                    <a:pt x="129639" y="3619499"/>
                  </a:lnTo>
                  <a:lnTo>
                    <a:pt x="127071" y="3670299"/>
                  </a:lnTo>
                  <a:lnTo>
                    <a:pt x="125986" y="3721099"/>
                  </a:lnTo>
                  <a:lnTo>
                    <a:pt x="126014" y="3771899"/>
                  </a:lnTo>
                  <a:lnTo>
                    <a:pt x="126782" y="3822699"/>
                  </a:lnTo>
                  <a:lnTo>
                    <a:pt x="129118" y="3936999"/>
                  </a:lnTo>
                  <a:lnTo>
                    <a:pt x="130551" y="3987799"/>
                  </a:lnTo>
                  <a:lnTo>
                    <a:pt x="132592" y="4051299"/>
                  </a:lnTo>
                  <a:lnTo>
                    <a:pt x="135612" y="4102099"/>
                  </a:lnTo>
                  <a:lnTo>
                    <a:pt x="139982" y="4152899"/>
                  </a:lnTo>
                  <a:lnTo>
                    <a:pt x="146072" y="4203699"/>
                  </a:lnTo>
                  <a:lnTo>
                    <a:pt x="154252" y="4254499"/>
                  </a:lnTo>
                  <a:lnTo>
                    <a:pt x="164895" y="4292599"/>
                  </a:lnTo>
                  <a:lnTo>
                    <a:pt x="178369" y="4330699"/>
                  </a:lnTo>
                  <a:lnTo>
                    <a:pt x="202470" y="4368799"/>
                  </a:lnTo>
                  <a:lnTo>
                    <a:pt x="231500" y="4406899"/>
                  </a:lnTo>
                  <a:lnTo>
                    <a:pt x="262174" y="4432299"/>
                  </a:lnTo>
                  <a:lnTo>
                    <a:pt x="291203" y="4470399"/>
                  </a:lnTo>
                  <a:lnTo>
                    <a:pt x="315301" y="4508499"/>
                  </a:lnTo>
                  <a:lnTo>
                    <a:pt x="287149" y="4533899"/>
                  </a:lnTo>
                  <a:lnTo>
                    <a:pt x="252880" y="4571999"/>
                  </a:lnTo>
                  <a:lnTo>
                    <a:pt x="213663" y="4610099"/>
                  </a:lnTo>
                  <a:lnTo>
                    <a:pt x="170662" y="4635499"/>
                  </a:lnTo>
                  <a:lnTo>
                    <a:pt x="125045" y="4673599"/>
                  </a:lnTo>
                  <a:lnTo>
                    <a:pt x="30629" y="4724399"/>
                  </a:lnTo>
                  <a:lnTo>
                    <a:pt x="170094" y="4724399"/>
                  </a:lnTo>
                  <a:lnTo>
                    <a:pt x="191572" y="4711699"/>
                  </a:lnTo>
                  <a:lnTo>
                    <a:pt x="233051" y="4686299"/>
                  </a:lnTo>
                  <a:lnTo>
                    <a:pt x="272735" y="4648199"/>
                  </a:lnTo>
                  <a:lnTo>
                    <a:pt x="310309" y="4622799"/>
                  </a:lnTo>
                  <a:lnTo>
                    <a:pt x="345455" y="4584699"/>
                  </a:lnTo>
                  <a:lnTo>
                    <a:pt x="377857" y="4559299"/>
                  </a:lnTo>
                  <a:lnTo>
                    <a:pt x="407199" y="4521199"/>
                  </a:lnTo>
                  <a:lnTo>
                    <a:pt x="825494" y="4521199"/>
                  </a:lnTo>
                  <a:lnTo>
                    <a:pt x="789155" y="4508499"/>
                  </a:lnTo>
                  <a:lnTo>
                    <a:pt x="701636" y="4508499"/>
                  </a:lnTo>
                  <a:lnTo>
                    <a:pt x="653579" y="4495799"/>
                  </a:lnTo>
                  <a:lnTo>
                    <a:pt x="606042" y="4495799"/>
                  </a:lnTo>
                  <a:lnTo>
                    <a:pt x="559715" y="4483099"/>
                  </a:lnTo>
                  <a:lnTo>
                    <a:pt x="515286" y="4483099"/>
                  </a:lnTo>
                  <a:lnTo>
                    <a:pt x="513386" y="4470399"/>
                  </a:lnTo>
                  <a:lnTo>
                    <a:pt x="429169" y="4470399"/>
                  </a:lnTo>
                  <a:lnTo>
                    <a:pt x="399747" y="4444999"/>
                  </a:lnTo>
                  <a:lnTo>
                    <a:pt x="376748" y="4432299"/>
                  </a:lnTo>
                  <a:lnTo>
                    <a:pt x="354933" y="4406899"/>
                  </a:lnTo>
                  <a:lnTo>
                    <a:pt x="351542" y="4368799"/>
                  </a:lnTo>
                  <a:lnTo>
                    <a:pt x="315301" y="4368799"/>
                  </a:lnTo>
                  <a:lnTo>
                    <a:pt x="304617" y="4343399"/>
                  </a:lnTo>
                  <a:lnTo>
                    <a:pt x="236023" y="4343399"/>
                  </a:lnTo>
                  <a:lnTo>
                    <a:pt x="215755" y="4305299"/>
                  </a:lnTo>
                  <a:lnTo>
                    <a:pt x="200128" y="4267199"/>
                  </a:lnTo>
                  <a:lnTo>
                    <a:pt x="188445" y="4216399"/>
                  </a:lnTo>
                  <a:lnTo>
                    <a:pt x="180010" y="4165599"/>
                  </a:lnTo>
                  <a:lnTo>
                    <a:pt x="174126" y="4114799"/>
                  </a:lnTo>
                  <a:lnTo>
                    <a:pt x="170095" y="4063999"/>
                  </a:lnTo>
                  <a:lnTo>
                    <a:pt x="167221" y="4013199"/>
                  </a:lnTo>
                  <a:lnTo>
                    <a:pt x="164806" y="3962399"/>
                  </a:lnTo>
                  <a:lnTo>
                    <a:pt x="162154" y="3911599"/>
                  </a:lnTo>
                  <a:lnTo>
                    <a:pt x="159549" y="3848099"/>
                  </a:lnTo>
                  <a:lnTo>
                    <a:pt x="158454" y="3797299"/>
                  </a:lnTo>
                  <a:lnTo>
                    <a:pt x="158973" y="3746499"/>
                  </a:lnTo>
                  <a:lnTo>
                    <a:pt x="161210" y="3695699"/>
                  </a:lnTo>
                  <a:lnTo>
                    <a:pt x="165267" y="3644899"/>
                  </a:lnTo>
                  <a:lnTo>
                    <a:pt x="171248" y="3594099"/>
                  </a:lnTo>
                  <a:lnTo>
                    <a:pt x="179257" y="3543299"/>
                  </a:lnTo>
                  <a:lnTo>
                    <a:pt x="189396" y="3492499"/>
                  </a:lnTo>
                  <a:lnTo>
                    <a:pt x="201769" y="3454399"/>
                  </a:lnTo>
                  <a:lnTo>
                    <a:pt x="216480" y="3416299"/>
                  </a:lnTo>
                  <a:lnTo>
                    <a:pt x="233631" y="3365499"/>
                  </a:lnTo>
                  <a:lnTo>
                    <a:pt x="253327" y="3327399"/>
                  </a:lnTo>
                  <a:lnTo>
                    <a:pt x="275669" y="3301999"/>
                  </a:lnTo>
                  <a:lnTo>
                    <a:pt x="305271" y="3263899"/>
                  </a:lnTo>
                  <a:lnTo>
                    <a:pt x="339318" y="3225799"/>
                  </a:lnTo>
                  <a:lnTo>
                    <a:pt x="376739" y="3200399"/>
                  </a:lnTo>
                  <a:lnTo>
                    <a:pt x="416460" y="3162299"/>
                  </a:lnTo>
                  <a:lnTo>
                    <a:pt x="457409" y="3136899"/>
                  </a:lnTo>
                  <a:close/>
                </a:path>
                <a:path w="12192000" h="6438900">
                  <a:moveTo>
                    <a:pt x="1704950" y="3746499"/>
                  </a:moveTo>
                  <a:lnTo>
                    <a:pt x="1643162" y="3746499"/>
                  </a:lnTo>
                  <a:lnTo>
                    <a:pt x="1653323" y="3759199"/>
                  </a:lnTo>
                  <a:lnTo>
                    <a:pt x="1656898" y="3771899"/>
                  </a:lnTo>
                  <a:lnTo>
                    <a:pt x="1658108" y="3784599"/>
                  </a:lnTo>
                  <a:lnTo>
                    <a:pt x="1661177" y="3797299"/>
                  </a:lnTo>
                  <a:lnTo>
                    <a:pt x="1673365" y="3809999"/>
                  </a:lnTo>
                  <a:lnTo>
                    <a:pt x="1688427" y="3835399"/>
                  </a:lnTo>
                  <a:lnTo>
                    <a:pt x="1702479" y="3860799"/>
                  </a:lnTo>
                  <a:lnTo>
                    <a:pt x="1711641" y="3886199"/>
                  </a:lnTo>
                  <a:lnTo>
                    <a:pt x="1720320" y="3924299"/>
                  </a:lnTo>
                  <a:lnTo>
                    <a:pt x="1722923" y="3975099"/>
                  </a:lnTo>
                  <a:lnTo>
                    <a:pt x="1719970" y="4013199"/>
                  </a:lnTo>
                  <a:lnTo>
                    <a:pt x="1711979" y="4063999"/>
                  </a:lnTo>
                  <a:lnTo>
                    <a:pt x="1699469" y="4114799"/>
                  </a:lnTo>
                  <a:lnTo>
                    <a:pt x="1682961" y="4165599"/>
                  </a:lnTo>
                  <a:lnTo>
                    <a:pt x="1662972" y="4203699"/>
                  </a:lnTo>
                  <a:lnTo>
                    <a:pt x="1640023" y="4254499"/>
                  </a:lnTo>
                  <a:lnTo>
                    <a:pt x="1614631" y="4292599"/>
                  </a:lnTo>
                  <a:lnTo>
                    <a:pt x="1587317" y="4330699"/>
                  </a:lnTo>
                  <a:lnTo>
                    <a:pt x="1561868" y="4356099"/>
                  </a:lnTo>
                  <a:lnTo>
                    <a:pt x="1531010" y="4368799"/>
                  </a:lnTo>
                  <a:lnTo>
                    <a:pt x="1498125" y="4394199"/>
                  </a:lnTo>
                  <a:lnTo>
                    <a:pt x="1466596" y="4419599"/>
                  </a:lnTo>
                  <a:lnTo>
                    <a:pt x="1373361" y="4495799"/>
                  </a:lnTo>
                  <a:lnTo>
                    <a:pt x="1342272" y="4508499"/>
                  </a:lnTo>
                  <a:lnTo>
                    <a:pt x="1293673" y="4521199"/>
                  </a:lnTo>
                  <a:lnTo>
                    <a:pt x="1466596" y="4521199"/>
                  </a:lnTo>
                  <a:lnTo>
                    <a:pt x="1477602" y="4559299"/>
                  </a:lnTo>
                  <a:lnTo>
                    <a:pt x="1481683" y="4597399"/>
                  </a:lnTo>
                  <a:lnTo>
                    <a:pt x="1484076" y="4648199"/>
                  </a:lnTo>
                  <a:lnTo>
                    <a:pt x="1490015" y="4686299"/>
                  </a:lnTo>
                  <a:lnTo>
                    <a:pt x="1646240" y="4686299"/>
                  </a:lnTo>
                  <a:lnTo>
                    <a:pt x="1658452" y="4673599"/>
                  </a:lnTo>
                  <a:lnTo>
                    <a:pt x="1558494" y="4673599"/>
                  </a:lnTo>
                  <a:lnTo>
                    <a:pt x="1557584" y="4635499"/>
                  </a:lnTo>
                  <a:lnTo>
                    <a:pt x="1551656" y="4597399"/>
                  </a:lnTo>
                  <a:lnTo>
                    <a:pt x="1545643" y="4546599"/>
                  </a:lnTo>
                  <a:lnTo>
                    <a:pt x="1544477" y="4508499"/>
                  </a:lnTo>
                  <a:lnTo>
                    <a:pt x="1553090" y="4457699"/>
                  </a:lnTo>
                  <a:lnTo>
                    <a:pt x="1562829" y="4444999"/>
                  </a:lnTo>
                  <a:lnTo>
                    <a:pt x="1578310" y="4419599"/>
                  </a:lnTo>
                  <a:lnTo>
                    <a:pt x="1595142" y="4406899"/>
                  </a:lnTo>
                  <a:lnTo>
                    <a:pt x="1608935" y="4394199"/>
                  </a:lnTo>
                  <a:lnTo>
                    <a:pt x="1622755" y="4368799"/>
                  </a:lnTo>
                  <a:lnTo>
                    <a:pt x="1635731" y="4343399"/>
                  </a:lnTo>
                  <a:lnTo>
                    <a:pt x="1649720" y="4317999"/>
                  </a:lnTo>
                  <a:lnTo>
                    <a:pt x="1666581" y="4292599"/>
                  </a:lnTo>
                  <a:lnTo>
                    <a:pt x="1692215" y="4254499"/>
                  </a:lnTo>
                  <a:lnTo>
                    <a:pt x="1717404" y="4216399"/>
                  </a:lnTo>
                  <a:lnTo>
                    <a:pt x="1741048" y="4165599"/>
                  </a:lnTo>
                  <a:lnTo>
                    <a:pt x="1762043" y="4127499"/>
                  </a:lnTo>
                  <a:lnTo>
                    <a:pt x="1779287" y="4076699"/>
                  </a:lnTo>
                  <a:lnTo>
                    <a:pt x="1791677" y="4025899"/>
                  </a:lnTo>
                  <a:lnTo>
                    <a:pt x="1798111" y="3975099"/>
                  </a:lnTo>
                  <a:lnTo>
                    <a:pt x="1793528" y="3924299"/>
                  </a:lnTo>
                  <a:lnTo>
                    <a:pt x="1777875" y="3873499"/>
                  </a:lnTo>
                  <a:lnTo>
                    <a:pt x="1754784" y="3835399"/>
                  </a:lnTo>
                  <a:lnTo>
                    <a:pt x="1700808" y="3759199"/>
                  </a:lnTo>
                  <a:lnTo>
                    <a:pt x="1704950" y="3746499"/>
                  </a:lnTo>
                  <a:close/>
                </a:path>
                <a:path w="12192000" h="6438900">
                  <a:moveTo>
                    <a:pt x="2208889" y="3543299"/>
                  </a:moveTo>
                  <a:lnTo>
                    <a:pt x="2109810" y="3543299"/>
                  </a:lnTo>
                  <a:lnTo>
                    <a:pt x="2111611" y="3555999"/>
                  </a:lnTo>
                  <a:lnTo>
                    <a:pt x="2081896" y="3581399"/>
                  </a:lnTo>
                  <a:lnTo>
                    <a:pt x="2053527" y="3619499"/>
                  </a:lnTo>
                  <a:lnTo>
                    <a:pt x="2026681" y="3657599"/>
                  </a:lnTo>
                  <a:lnTo>
                    <a:pt x="2001537" y="3695699"/>
                  </a:lnTo>
                  <a:lnTo>
                    <a:pt x="1978272" y="3733799"/>
                  </a:lnTo>
                  <a:lnTo>
                    <a:pt x="1957065" y="3771899"/>
                  </a:lnTo>
                  <a:lnTo>
                    <a:pt x="1938093" y="3822699"/>
                  </a:lnTo>
                  <a:lnTo>
                    <a:pt x="1921534" y="3860799"/>
                  </a:lnTo>
                  <a:lnTo>
                    <a:pt x="1907567" y="3911599"/>
                  </a:lnTo>
                  <a:lnTo>
                    <a:pt x="1896369" y="3962399"/>
                  </a:lnTo>
                  <a:lnTo>
                    <a:pt x="1888119" y="4000499"/>
                  </a:lnTo>
                  <a:lnTo>
                    <a:pt x="1882993" y="4051299"/>
                  </a:lnTo>
                  <a:lnTo>
                    <a:pt x="1881171" y="4102099"/>
                  </a:lnTo>
                  <a:lnTo>
                    <a:pt x="1882831" y="4152899"/>
                  </a:lnTo>
                  <a:lnTo>
                    <a:pt x="1888149" y="4203699"/>
                  </a:lnTo>
                  <a:lnTo>
                    <a:pt x="1897305" y="4254499"/>
                  </a:lnTo>
                  <a:lnTo>
                    <a:pt x="1910475" y="4292599"/>
                  </a:lnTo>
                  <a:lnTo>
                    <a:pt x="1927839" y="4343399"/>
                  </a:lnTo>
                  <a:lnTo>
                    <a:pt x="1890302" y="4381499"/>
                  </a:lnTo>
                  <a:lnTo>
                    <a:pt x="1853274" y="4406899"/>
                  </a:lnTo>
                  <a:lnTo>
                    <a:pt x="1743833" y="4521199"/>
                  </a:lnTo>
                  <a:lnTo>
                    <a:pt x="1707433" y="4546599"/>
                  </a:lnTo>
                  <a:lnTo>
                    <a:pt x="1633913" y="4622799"/>
                  </a:lnTo>
                  <a:lnTo>
                    <a:pt x="1596511" y="4648199"/>
                  </a:lnTo>
                  <a:lnTo>
                    <a:pt x="1558494" y="4673599"/>
                  </a:lnTo>
                  <a:lnTo>
                    <a:pt x="1658452" y="4673599"/>
                  </a:lnTo>
                  <a:lnTo>
                    <a:pt x="1670664" y="4660899"/>
                  </a:lnTo>
                  <a:lnTo>
                    <a:pt x="1707839" y="4622799"/>
                  </a:lnTo>
                  <a:lnTo>
                    <a:pt x="1745356" y="4597399"/>
                  </a:lnTo>
                  <a:lnTo>
                    <a:pt x="1858014" y="4483099"/>
                  </a:lnTo>
                  <a:lnTo>
                    <a:pt x="1894951" y="4457699"/>
                  </a:lnTo>
                  <a:lnTo>
                    <a:pt x="1931254" y="4419599"/>
                  </a:lnTo>
                  <a:lnTo>
                    <a:pt x="1966729" y="4381499"/>
                  </a:lnTo>
                  <a:lnTo>
                    <a:pt x="2001180" y="4343399"/>
                  </a:lnTo>
                  <a:lnTo>
                    <a:pt x="2034412" y="4305299"/>
                  </a:lnTo>
                  <a:lnTo>
                    <a:pt x="2066230" y="4267199"/>
                  </a:lnTo>
                  <a:lnTo>
                    <a:pt x="2076299" y="4254499"/>
                  </a:lnTo>
                  <a:lnTo>
                    <a:pt x="1990890" y="4254499"/>
                  </a:lnTo>
                  <a:lnTo>
                    <a:pt x="1993817" y="4229099"/>
                  </a:lnTo>
                  <a:lnTo>
                    <a:pt x="1985936" y="4216399"/>
                  </a:lnTo>
                  <a:lnTo>
                    <a:pt x="1970624" y="4203699"/>
                  </a:lnTo>
                  <a:lnTo>
                    <a:pt x="1951258" y="4190999"/>
                  </a:lnTo>
                  <a:lnTo>
                    <a:pt x="1949442" y="4140199"/>
                  </a:lnTo>
                  <a:lnTo>
                    <a:pt x="1953008" y="4076699"/>
                  </a:lnTo>
                  <a:lnTo>
                    <a:pt x="1961067" y="4025899"/>
                  </a:lnTo>
                  <a:lnTo>
                    <a:pt x="1972729" y="3975099"/>
                  </a:lnTo>
                  <a:lnTo>
                    <a:pt x="1987106" y="3924299"/>
                  </a:lnTo>
                  <a:lnTo>
                    <a:pt x="2003307" y="3873499"/>
                  </a:lnTo>
                  <a:lnTo>
                    <a:pt x="2020444" y="3822699"/>
                  </a:lnTo>
                  <a:lnTo>
                    <a:pt x="2037626" y="3784599"/>
                  </a:lnTo>
                  <a:lnTo>
                    <a:pt x="2053965" y="3746499"/>
                  </a:lnTo>
                  <a:lnTo>
                    <a:pt x="2082529" y="3708399"/>
                  </a:lnTo>
                  <a:lnTo>
                    <a:pt x="2112132" y="3670299"/>
                  </a:lnTo>
                  <a:lnTo>
                    <a:pt x="2142945" y="3619499"/>
                  </a:lnTo>
                  <a:lnTo>
                    <a:pt x="2175140" y="3581399"/>
                  </a:lnTo>
                  <a:lnTo>
                    <a:pt x="2208889" y="3543299"/>
                  </a:lnTo>
                  <a:close/>
                </a:path>
                <a:path w="12192000" h="6438900">
                  <a:moveTo>
                    <a:pt x="2643635" y="4622799"/>
                  </a:moveTo>
                  <a:lnTo>
                    <a:pt x="2602434" y="4622799"/>
                  </a:lnTo>
                  <a:lnTo>
                    <a:pt x="2564926" y="4635499"/>
                  </a:lnTo>
                  <a:lnTo>
                    <a:pt x="2544127" y="4660899"/>
                  </a:lnTo>
                  <a:lnTo>
                    <a:pt x="2562686" y="4673599"/>
                  </a:lnTo>
                  <a:lnTo>
                    <a:pt x="2588653" y="4660899"/>
                  </a:lnTo>
                  <a:lnTo>
                    <a:pt x="2720669" y="4660899"/>
                  </a:lnTo>
                  <a:lnTo>
                    <a:pt x="2736128" y="4648199"/>
                  </a:lnTo>
                  <a:lnTo>
                    <a:pt x="2744477" y="4635499"/>
                  </a:lnTo>
                  <a:lnTo>
                    <a:pt x="2675513" y="4635499"/>
                  </a:lnTo>
                  <a:lnTo>
                    <a:pt x="2643635" y="4622799"/>
                  </a:lnTo>
                  <a:close/>
                </a:path>
                <a:path w="12192000" h="6438900">
                  <a:moveTo>
                    <a:pt x="2246744" y="4140199"/>
                  </a:moveTo>
                  <a:lnTo>
                    <a:pt x="2151243" y="4140199"/>
                  </a:lnTo>
                  <a:lnTo>
                    <a:pt x="2196400" y="4165599"/>
                  </a:lnTo>
                  <a:lnTo>
                    <a:pt x="2285032" y="4216399"/>
                  </a:lnTo>
                  <a:lnTo>
                    <a:pt x="2371014" y="4267199"/>
                  </a:lnTo>
                  <a:lnTo>
                    <a:pt x="2412857" y="4292599"/>
                  </a:lnTo>
                  <a:lnTo>
                    <a:pt x="2453853" y="4330699"/>
                  </a:lnTo>
                  <a:lnTo>
                    <a:pt x="2493941" y="4356099"/>
                  </a:lnTo>
                  <a:lnTo>
                    <a:pt x="2533060" y="4381499"/>
                  </a:lnTo>
                  <a:lnTo>
                    <a:pt x="2571147" y="4419599"/>
                  </a:lnTo>
                  <a:lnTo>
                    <a:pt x="2608142" y="4444999"/>
                  </a:lnTo>
                  <a:lnTo>
                    <a:pt x="2643983" y="4483099"/>
                  </a:lnTo>
                  <a:lnTo>
                    <a:pt x="2678608" y="4508499"/>
                  </a:lnTo>
                  <a:lnTo>
                    <a:pt x="2711957" y="4546599"/>
                  </a:lnTo>
                  <a:lnTo>
                    <a:pt x="2743968" y="4584699"/>
                  </a:lnTo>
                  <a:lnTo>
                    <a:pt x="2726449" y="4597399"/>
                  </a:lnTo>
                  <a:lnTo>
                    <a:pt x="2710461" y="4610099"/>
                  </a:lnTo>
                  <a:lnTo>
                    <a:pt x="2694113" y="4622799"/>
                  </a:lnTo>
                  <a:lnTo>
                    <a:pt x="2675513" y="4635499"/>
                  </a:lnTo>
                  <a:lnTo>
                    <a:pt x="2744477" y="4635499"/>
                  </a:lnTo>
                  <a:lnTo>
                    <a:pt x="2752825" y="4622799"/>
                  </a:lnTo>
                  <a:lnTo>
                    <a:pt x="2770558" y="4610099"/>
                  </a:lnTo>
                  <a:lnTo>
                    <a:pt x="2789124" y="4597399"/>
                  </a:lnTo>
                  <a:lnTo>
                    <a:pt x="2883479" y="4597399"/>
                  </a:lnTo>
                  <a:lnTo>
                    <a:pt x="2933399" y="4584699"/>
                  </a:lnTo>
                  <a:lnTo>
                    <a:pt x="2984972" y="4584699"/>
                  </a:lnTo>
                  <a:lnTo>
                    <a:pt x="3038065" y="4571999"/>
                  </a:lnTo>
                  <a:lnTo>
                    <a:pt x="3092545" y="4571999"/>
                  </a:lnTo>
                  <a:lnTo>
                    <a:pt x="3148281" y="4559299"/>
                  </a:lnTo>
                  <a:lnTo>
                    <a:pt x="3467134" y="4559299"/>
                  </a:lnTo>
                  <a:lnTo>
                    <a:pt x="3517871" y="4546599"/>
                  </a:lnTo>
                  <a:lnTo>
                    <a:pt x="2783600" y="4546599"/>
                  </a:lnTo>
                  <a:lnTo>
                    <a:pt x="2758368" y="4521199"/>
                  </a:lnTo>
                  <a:lnTo>
                    <a:pt x="2699799" y="4470399"/>
                  </a:lnTo>
                  <a:lnTo>
                    <a:pt x="2675513" y="4432299"/>
                  </a:lnTo>
                  <a:lnTo>
                    <a:pt x="2685440" y="4406899"/>
                  </a:lnTo>
                  <a:lnTo>
                    <a:pt x="2691172" y="4381499"/>
                  </a:lnTo>
                  <a:lnTo>
                    <a:pt x="2623391" y="4381499"/>
                  </a:lnTo>
                  <a:lnTo>
                    <a:pt x="2579720" y="4368799"/>
                  </a:lnTo>
                  <a:lnTo>
                    <a:pt x="2536775" y="4330699"/>
                  </a:lnTo>
                  <a:lnTo>
                    <a:pt x="2493496" y="4305299"/>
                  </a:lnTo>
                  <a:lnTo>
                    <a:pt x="2448822" y="4267199"/>
                  </a:lnTo>
                  <a:lnTo>
                    <a:pt x="2401693" y="4241799"/>
                  </a:lnTo>
                  <a:lnTo>
                    <a:pt x="2413886" y="4203699"/>
                  </a:lnTo>
                  <a:lnTo>
                    <a:pt x="2362061" y="4203699"/>
                  </a:lnTo>
                  <a:lnTo>
                    <a:pt x="2333139" y="4190999"/>
                  </a:lnTo>
                  <a:lnTo>
                    <a:pt x="2306420" y="4178299"/>
                  </a:lnTo>
                  <a:lnTo>
                    <a:pt x="2278692" y="4152899"/>
                  </a:lnTo>
                  <a:lnTo>
                    <a:pt x="2246744" y="4140199"/>
                  </a:lnTo>
                  <a:close/>
                </a:path>
                <a:path w="12192000" h="6438900">
                  <a:moveTo>
                    <a:pt x="858288" y="4521199"/>
                  </a:moveTo>
                  <a:lnTo>
                    <a:pt x="407199" y="4521199"/>
                  </a:lnTo>
                  <a:lnTo>
                    <a:pt x="419725" y="4533899"/>
                  </a:lnTo>
                  <a:lnTo>
                    <a:pt x="890750" y="4533899"/>
                  </a:lnTo>
                  <a:lnTo>
                    <a:pt x="858288" y="4521199"/>
                  </a:lnTo>
                  <a:close/>
                </a:path>
                <a:path w="12192000" h="6438900">
                  <a:moveTo>
                    <a:pt x="4281423" y="4508499"/>
                  </a:moveTo>
                  <a:lnTo>
                    <a:pt x="3017918" y="4508499"/>
                  </a:lnTo>
                  <a:lnTo>
                    <a:pt x="2970452" y="4521199"/>
                  </a:lnTo>
                  <a:lnTo>
                    <a:pt x="4327803" y="4521199"/>
                  </a:lnTo>
                  <a:lnTo>
                    <a:pt x="4281423" y="4508499"/>
                  </a:lnTo>
                  <a:close/>
                </a:path>
                <a:path w="12192000" h="6438900">
                  <a:moveTo>
                    <a:pt x="8070576" y="3898899"/>
                  </a:moveTo>
                  <a:lnTo>
                    <a:pt x="7992433" y="3898899"/>
                  </a:lnTo>
                  <a:lnTo>
                    <a:pt x="7963189" y="3924299"/>
                  </a:lnTo>
                  <a:lnTo>
                    <a:pt x="7925020" y="3949699"/>
                  </a:lnTo>
                  <a:lnTo>
                    <a:pt x="7880209" y="3962399"/>
                  </a:lnTo>
                  <a:lnTo>
                    <a:pt x="7831038" y="3975099"/>
                  </a:lnTo>
                  <a:lnTo>
                    <a:pt x="7779792" y="3987799"/>
                  </a:lnTo>
                  <a:lnTo>
                    <a:pt x="7728754" y="3987799"/>
                  </a:lnTo>
                  <a:lnTo>
                    <a:pt x="7680206" y="4000499"/>
                  </a:lnTo>
                  <a:lnTo>
                    <a:pt x="7636432" y="4025899"/>
                  </a:lnTo>
                  <a:lnTo>
                    <a:pt x="7599716" y="4051299"/>
                  </a:lnTo>
                  <a:lnTo>
                    <a:pt x="7618716" y="4076699"/>
                  </a:lnTo>
                  <a:lnTo>
                    <a:pt x="7641040" y="4114799"/>
                  </a:lnTo>
                  <a:lnTo>
                    <a:pt x="7663157" y="4140199"/>
                  </a:lnTo>
                  <a:lnTo>
                    <a:pt x="7681539" y="4178299"/>
                  </a:lnTo>
                  <a:lnTo>
                    <a:pt x="7692657" y="4216399"/>
                  </a:lnTo>
                  <a:lnTo>
                    <a:pt x="7692737" y="4229099"/>
                  </a:lnTo>
                  <a:lnTo>
                    <a:pt x="7692818" y="4241799"/>
                  </a:lnTo>
                  <a:lnTo>
                    <a:pt x="7692899" y="4254499"/>
                  </a:lnTo>
                  <a:lnTo>
                    <a:pt x="7692980" y="4267199"/>
                  </a:lnTo>
                  <a:lnTo>
                    <a:pt x="7678980" y="4317999"/>
                  </a:lnTo>
                  <a:lnTo>
                    <a:pt x="7653692" y="4356099"/>
                  </a:lnTo>
                  <a:lnTo>
                    <a:pt x="7616290" y="4394199"/>
                  </a:lnTo>
                  <a:lnTo>
                    <a:pt x="7571501" y="4432299"/>
                  </a:lnTo>
                  <a:lnTo>
                    <a:pt x="7524056" y="4457699"/>
                  </a:lnTo>
                  <a:lnTo>
                    <a:pt x="7503984" y="4470399"/>
                  </a:lnTo>
                  <a:lnTo>
                    <a:pt x="7460419" y="4470399"/>
                  </a:lnTo>
                  <a:lnTo>
                    <a:pt x="7439267" y="4483099"/>
                  </a:lnTo>
                  <a:lnTo>
                    <a:pt x="7410407" y="4495799"/>
                  </a:lnTo>
                  <a:lnTo>
                    <a:pt x="7354757" y="4521199"/>
                  </a:lnTo>
                  <a:lnTo>
                    <a:pt x="7584803" y="4521199"/>
                  </a:lnTo>
                  <a:lnTo>
                    <a:pt x="7623844" y="4495799"/>
                  </a:lnTo>
                  <a:lnTo>
                    <a:pt x="7658817" y="4470399"/>
                  </a:lnTo>
                  <a:lnTo>
                    <a:pt x="7689347" y="4444999"/>
                  </a:lnTo>
                  <a:lnTo>
                    <a:pt x="7715059" y="4406899"/>
                  </a:lnTo>
                  <a:lnTo>
                    <a:pt x="7735578" y="4368799"/>
                  </a:lnTo>
                  <a:lnTo>
                    <a:pt x="7750528" y="4330699"/>
                  </a:lnTo>
                  <a:lnTo>
                    <a:pt x="7759535" y="4279899"/>
                  </a:lnTo>
                  <a:lnTo>
                    <a:pt x="7762222" y="4241799"/>
                  </a:lnTo>
                  <a:lnTo>
                    <a:pt x="7758216" y="4190999"/>
                  </a:lnTo>
                  <a:lnTo>
                    <a:pt x="7747140" y="4152899"/>
                  </a:lnTo>
                  <a:lnTo>
                    <a:pt x="7728619" y="4114799"/>
                  </a:lnTo>
                  <a:lnTo>
                    <a:pt x="7702279" y="4076699"/>
                  </a:lnTo>
                  <a:lnTo>
                    <a:pt x="7945595" y="4013199"/>
                  </a:lnTo>
                  <a:lnTo>
                    <a:pt x="8009914" y="4013199"/>
                  </a:lnTo>
                  <a:lnTo>
                    <a:pt x="8008526" y="4000499"/>
                  </a:lnTo>
                  <a:lnTo>
                    <a:pt x="8020220" y="3975099"/>
                  </a:lnTo>
                  <a:lnTo>
                    <a:pt x="8040832" y="3962399"/>
                  </a:lnTo>
                  <a:lnTo>
                    <a:pt x="8061083" y="3936999"/>
                  </a:lnTo>
                  <a:lnTo>
                    <a:pt x="8071696" y="3911599"/>
                  </a:lnTo>
                  <a:lnTo>
                    <a:pt x="8070576" y="3898899"/>
                  </a:lnTo>
                  <a:close/>
                </a:path>
                <a:path w="12192000" h="6438900">
                  <a:moveTo>
                    <a:pt x="1480444" y="3251199"/>
                  </a:moveTo>
                  <a:lnTo>
                    <a:pt x="1329662" y="3251199"/>
                  </a:lnTo>
                  <a:lnTo>
                    <a:pt x="1329662" y="3263899"/>
                  </a:lnTo>
                  <a:lnTo>
                    <a:pt x="1336873" y="3314699"/>
                  </a:lnTo>
                  <a:lnTo>
                    <a:pt x="1334605" y="3352799"/>
                  </a:lnTo>
                  <a:lnTo>
                    <a:pt x="1324295" y="3403599"/>
                  </a:lnTo>
                  <a:lnTo>
                    <a:pt x="1307380" y="3441699"/>
                  </a:lnTo>
                  <a:lnTo>
                    <a:pt x="1285298" y="3479799"/>
                  </a:lnTo>
                  <a:lnTo>
                    <a:pt x="1259486" y="3517899"/>
                  </a:lnTo>
                  <a:lnTo>
                    <a:pt x="1231383" y="3543299"/>
                  </a:lnTo>
                  <a:lnTo>
                    <a:pt x="1202424" y="3581399"/>
                  </a:lnTo>
                  <a:lnTo>
                    <a:pt x="1174048" y="3606799"/>
                  </a:lnTo>
                  <a:lnTo>
                    <a:pt x="1147691" y="3644899"/>
                  </a:lnTo>
                  <a:lnTo>
                    <a:pt x="1084189" y="3708399"/>
                  </a:lnTo>
                  <a:lnTo>
                    <a:pt x="1052578" y="3746499"/>
                  </a:lnTo>
                  <a:lnTo>
                    <a:pt x="1021313" y="3784599"/>
                  </a:lnTo>
                  <a:lnTo>
                    <a:pt x="990583" y="3822699"/>
                  </a:lnTo>
                  <a:lnTo>
                    <a:pt x="960580" y="3873499"/>
                  </a:lnTo>
                  <a:lnTo>
                    <a:pt x="931493" y="3911599"/>
                  </a:lnTo>
                  <a:lnTo>
                    <a:pt x="906285" y="3949699"/>
                  </a:lnTo>
                  <a:lnTo>
                    <a:pt x="881627" y="3987799"/>
                  </a:lnTo>
                  <a:lnTo>
                    <a:pt x="857880" y="4025899"/>
                  </a:lnTo>
                  <a:lnTo>
                    <a:pt x="835403" y="4063999"/>
                  </a:lnTo>
                  <a:lnTo>
                    <a:pt x="814554" y="4114799"/>
                  </a:lnTo>
                  <a:lnTo>
                    <a:pt x="795694" y="4152899"/>
                  </a:lnTo>
                  <a:lnTo>
                    <a:pt x="779182" y="4203699"/>
                  </a:lnTo>
                  <a:lnTo>
                    <a:pt x="765376" y="4241799"/>
                  </a:lnTo>
                  <a:lnTo>
                    <a:pt x="754636" y="4292599"/>
                  </a:lnTo>
                  <a:lnTo>
                    <a:pt x="747321" y="4343399"/>
                  </a:lnTo>
                  <a:lnTo>
                    <a:pt x="743792" y="4394199"/>
                  </a:lnTo>
                  <a:lnTo>
                    <a:pt x="744406" y="4444999"/>
                  </a:lnTo>
                  <a:lnTo>
                    <a:pt x="749523" y="4508499"/>
                  </a:lnTo>
                  <a:lnTo>
                    <a:pt x="789155" y="4508499"/>
                  </a:lnTo>
                  <a:lnTo>
                    <a:pt x="781026" y="4457699"/>
                  </a:lnTo>
                  <a:lnTo>
                    <a:pt x="778684" y="4406899"/>
                  </a:lnTo>
                  <a:lnTo>
                    <a:pt x="781517" y="4356099"/>
                  </a:lnTo>
                  <a:lnTo>
                    <a:pt x="788916" y="4305299"/>
                  </a:lnTo>
                  <a:lnTo>
                    <a:pt x="800271" y="4254499"/>
                  </a:lnTo>
                  <a:lnTo>
                    <a:pt x="814971" y="4203699"/>
                  </a:lnTo>
                  <a:lnTo>
                    <a:pt x="832407" y="4165599"/>
                  </a:lnTo>
                  <a:lnTo>
                    <a:pt x="851969" y="4127499"/>
                  </a:lnTo>
                  <a:lnTo>
                    <a:pt x="873047" y="4076699"/>
                  </a:lnTo>
                  <a:lnTo>
                    <a:pt x="895031" y="4038599"/>
                  </a:lnTo>
                  <a:lnTo>
                    <a:pt x="917310" y="4000499"/>
                  </a:lnTo>
                  <a:lnTo>
                    <a:pt x="939275" y="3962399"/>
                  </a:lnTo>
                  <a:lnTo>
                    <a:pt x="960316" y="3924299"/>
                  </a:lnTo>
                  <a:lnTo>
                    <a:pt x="1025406" y="3924299"/>
                  </a:lnTo>
                  <a:lnTo>
                    <a:pt x="1029068" y="3911599"/>
                  </a:lnTo>
                  <a:lnTo>
                    <a:pt x="1046798" y="3860799"/>
                  </a:lnTo>
                  <a:lnTo>
                    <a:pt x="1067568" y="3809999"/>
                  </a:lnTo>
                  <a:lnTo>
                    <a:pt x="1091336" y="3759199"/>
                  </a:lnTo>
                  <a:lnTo>
                    <a:pt x="1118058" y="3721099"/>
                  </a:lnTo>
                  <a:lnTo>
                    <a:pt x="1147691" y="3695699"/>
                  </a:lnTo>
                  <a:lnTo>
                    <a:pt x="1161596" y="3682999"/>
                  </a:lnTo>
                  <a:lnTo>
                    <a:pt x="1177866" y="3682999"/>
                  </a:lnTo>
                  <a:lnTo>
                    <a:pt x="1194810" y="3670299"/>
                  </a:lnTo>
                  <a:lnTo>
                    <a:pt x="1241628" y="3632199"/>
                  </a:lnTo>
                  <a:lnTo>
                    <a:pt x="1274245" y="3594099"/>
                  </a:lnTo>
                  <a:lnTo>
                    <a:pt x="1306576" y="3555999"/>
                  </a:lnTo>
                  <a:lnTo>
                    <a:pt x="1336608" y="3517899"/>
                  </a:lnTo>
                  <a:lnTo>
                    <a:pt x="1381704" y="3428999"/>
                  </a:lnTo>
                  <a:lnTo>
                    <a:pt x="1392737" y="3378199"/>
                  </a:lnTo>
                  <a:lnTo>
                    <a:pt x="1394679" y="3352799"/>
                  </a:lnTo>
                  <a:lnTo>
                    <a:pt x="1393412" y="3327399"/>
                  </a:lnTo>
                  <a:lnTo>
                    <a:pt x="1390457" y="3301999"/>
                  </a:lnTo>
                  <a:lnTo>
                    <a:pt x="1387332" y="3263899"/>
                  </a:lnTo>
                  <a:lnTo>
                    <a:pt x="1499641" y="3263899"/>
                  </a:lnTo>
                  <a:lnTo>
                    <a:pt x="1480444" y="3251199"/>
                  </a:lnTo>
                  <a:close/>
                </a:path>
                <a:path w="12192000" h="6438900">
                  <a:moveTo>
                    <a:pt x="4125578" y="4495799"/>
                  </a:moveTo>
                  <a:lnTo>
                    <a:pt x="3163136" y="4495799"/>
                  </a:lnTo>
                  <a:lnTo>
                    <a:pt x="3114196" y="4508499"/>
                  </a:lnTo>
                  <a:lnTo>
                    <a:pt x="4179123" y="4508499"/>
                  </a:lnTo>
                  <a:lnTo>
                    <a:pt x="4125578" y="4495799"/>
                  </a:lnTo>
                  <a:close/>
                </a:path>
                <a:path w="12192000" h="6438900">
                  <a:moveTo>
                    <a:pt x="3707388" y="4343399"/>
                  </a:moveTo>
                  <a:lnTo>
                    <a:pt x="3632203" y="4343399"/>
                  </a:lnTo>
                  <a:lnTo>
                    <a:pt x="3614019" y="4381499"/>
                  </a:lnTo>
                  <a:lnTo>
                    <a:pt x="3585425" y="4419599"/>
                  </a:lnTo>
                  <a:lnTo>
                    <a:pt x="3549901" y="4444999"/>
                  </a:lnTo>
                  <a:lnTo>
                    <a:pt x="3471994" y="4495799"/>
                  </a:lnTo>
                  <a:lnTo>
                    <a:pt x="3626919" y="4495799"/>
                  </a:lnTo>
                  <a:lnTo>
                    <a:pt x="3626232" y="4483099"/>
                  </a:lnTo>
                  <a:lnTo>
                    <a:pt x="3642141" y="4457699"/>
                  </a:lnTo>
                  <a:lnTo>
                    <a:pt x="3664851" y="4444999"/>
                  </a:lnTo>
                  <a:lnTo>
                    <a:pt x="3684565" y="4432299"/>
                  </a:lnTo>
                  <a:lnTo>
                    <a:pt x="3706023" y="4394199"/>
                  </a:lnTo>
                  <a:lnTo>
                    <a:pt x="3711582" y="4356099"/>
                  </a:lnTo>
                  <a:lnTo>
                    <a:pt x="3707388" y="4343399"/>
                  </a:lnTo>
                  <a:close/>
                </a:path>
                <a:path w="12192000" h="6438900">
                  <a:moveTo>
                    <a:pt x="5695989" y="4317999"/>
                  </a:moveTo>
                  <a:lnTo>
                    <a:pt x="5027145" y="4317999"/>
                  </a:lnTo>
                  <a:lnTo>
                    <a:pt x="4998693" y="4330699"/>
                  </a:lnTo>
                  <a:lnTo>
                    <a:pt x="4972628" y="4343399"/>
                  </a:lnTo>
                  <a:lnTo>
                    <a:pt x="4408515" y="4343399"/>
                  </a:lnTo>
                  <a:lnTo>
                    <a:pt x="4305358" y="4368799"/>
                  </a:lnTo>
                  <a:lnTo>
                    <a:pt x="4258296" y="4368799"/>
                  </a:lnTo>
                  <a:lnTo>
                    <a:pt x="4216079" y="4381499"/>
                  </a:lnTo>
                  <a:lnTo>
                    <a:pt x="4180084" y="4406899"/>
                  </a:lnTo>
                  <a:lnTo>
                    <a:pt x="4123143" y="4419599"/>
                  </a:lnTo>
                  <a:lnTo>
                    <a:pt x="4070375" y="4432299"/>
                  </a:lnTo>
                  <a:lnTo>
                    <a:pt x="3971458" y="4457699"/>
                  </a:lnTo>
                  <a:lnTo>
                    <a:pt x="3922357" y="4483099"/>
                  </a:lnTo>
                  <a:lnTo>
                    <a:pt x="3736357" y="4483099"/>
                  </a:lnTo>
                  <a:lnTo>
                    <a:pt x="3683496" y="4495799"/>
                  </a:lnTo>
                  <a:lnTo>
                    <a:pt x="4019635" y="4495799"/>
                  </a:lnTo>
                  <a:lnTo>
                    <a:pt x="4065248" y="4470399"/>
                  </a:lnTo>
                  <a:lnTo>
                    <a:pt x="4248479" y="4419599"/>
                  </a:lnTo>
                  <a:lnTo>
                    <a:pt x="4296874" y="4406899"/>
                  </a:lnTo>
                  <a:lnTo>
                    <a:pt x="4347260" y="4394199"/>
                  </a:lnTo>
                  <a:lnTo>
                    <a:pt x="4400116" y="4381499"/>
                  </a:lnTo>
                  <a:lnTo>
                    <a:pt x="5072347" y="4381499"/>
                  </a:lnTo>
                  <a:lnTo>
                    <a:pt x="5096033" y="4368799"/>
                  </a:lnTo>
                  <a:lnTo>
                    <a:pt x="5142779" y="4356099"/>
                  </a:lnTo>
                  <a:lnTo>
                    <a:pt x="5189467" y="4356099"/>
                  </a:lnTo>
                  <a:lnTo>
                    <a:pt x="5284952" y="4330699"/>
                  </a:lnTo>
                  <a:lnTo>
                    <a:pt x="5643402" y="4330699"/>
                  </a:lnTo>
                  <a:lnTo>
                    <a:pt x="5695989" y="4317999"/>
                  </a:lnTo>
                  <a:close/>
                </a:path>
                <a:path w="12192000" h="6438900">
                  <a:moveTo>
                    <a:pt x="3655742" y="3759199"/>
                  </a:moveTo>
                  <a:lnTo>
                    <a:pt x="3628465" y="3771899"/>
                  </a:lnTo>
                  <a:lnTo>
                    <a:pt x="3610466" y="3797299"/>
                  </a:lnTo>
                  <a:lnTo>
                    <a:pt x="3592106" y="3822699"/>
                  </a:lnTo>
                  <a:lnTo>
                    <a:pt x="3563748" y="3835399"/>
                  </a:lnTo>
                  <a:lnTo>
                    <a:pt x="3593220" y="3873499"/>
                  </a:lnTo>
                  <a:lnTo>
                    <a:pt x="3623886" y="3911599"/>
                  </a:lnTo>
                  <a:lnTo>
                    <a:pt x="3650184" y="3949699"/>
                  </a:lnTo>
                  <a:lnTo>
                    <a:pt x="3666551" y="3987799"/>
                  </a:lnTo>
                  <a:lnTo>
                    <a:pt x="3668814" y="4025899"/>
                  </a:lnTo>
                  <a:lnTo>
                    <a:pt x="3667181" y="4063999"/>
                  </a:lnTo>
                  <a:lnTo>
                    <a:pt x="3665233" y="4089399"/>
                  </a:lnTo>
                  <a:lnTo>
                    <a:pt x="3666551" y="4114799"/>
                  </a:lnTo>
                  <a:lnTo>
                    <a:pt x="3677233" y="4165599"/>
                  </a:lnTo>
                  <a:lnTo>
                    <a:pt x="3694942" y="4190999"/>
                  </a:lnTo>
                  <a:lnTo>
                    <a:pt x="3717622" y="4229099"/>
                  </a:lnTo>
                  <a:lnTo>
                    <a:pt x="3743220" y="4267199"/>
                  </a:lnTo>
                  <a:lnTo>
                    <a:pt x="3769684" y="4292599"/>
                  </a:lnTo>
                  <a:lnTo>
                    <a:pt x="3794958" y="4330699"/>
                  </a:lnTo>
                  <a:lnTo>
                    <a:pt x="3816990" y="4356099"/>
                  </a:lnTo>
                  <a:lnTo>
                    <a:pt x="3833725" y="4394199"/>
                  </a:lnTo>
                  <a:lnTo>
                    <a:pt x="3843111" y="4444999"/>
                  </a:lnTo>
                  <a:lnTo>
                    <a:pt x="3843093" y="4483099"/>
                  </a:lnTo>
                  <a:lnTo>
                    <a:pt x="3922357" y="4483099"/>
                  </a:lnTo>
                  <a:lnTo>
                    <a:pt x="3915876" y="4432299"/>
                  </a:lnTo>
                  <a:lnTo>
                    <a:pt x="3901183" y="4381499"/>
                  </a:lnTo>
                  <a:lnTo>
                    <a:pt x="3880425" y="4343399"/>
                  </a:lnTo>
                  <a:lnTo>
                    <a:pt x="3855752" y="4305299"/>
                  </a:lnTo>
                  <a:lnTo>
                    <a:pt x="3829312" y="4267199"/>
                  </a:lnTo>
                  <a:lnTo>
                    <a:pt x="3803253" y="4229099"/>
                  </a:lnTo>
                  <a:lnTo>
                    <a:pt x="3779726" y="4190999"/>
                  </a:lnTo>
                  <a:lnTo>
                    <a:pt x="3760877" y="4152899"/>
                  </a:lnTo>
                  <a:lnTo>
                    <a:pt x="3748857" y="4114799"/>
                  </a:lnTo>
                  <a:lnTo>
                    <a:pt x="3745814" y="4076699"/>
                  </a:lnTo>
                  <a:lnTo>
                    <a:pt x="3872362" y="4076699"/>
                  </a:lnTo>
                  <a:lnTo>
                    <a:pt x="3850959" y="4063999"/>
                  </a:lnTo>
                  <a:lnTo>
                    <a:pt x="3812197" y="4051299"/>
                  </a:lnTo>
                  <a:lnTo>
                    <a:pt x="3774529" y="4025899"/>
                  </a:lnTo>
                  <a:lnTo>
                    <a:pt x="3735006" y="4000499"/>
                  </a:lnTo>
                  <a:lnTo>
                    <a:pt x="3719468" y="3949699"/>
                  </a:lnTo>
                  <a:lnTo>
                    <a:pt x="3694473" y="3911599"/>
                  </a:lnTo>
                  <a:lnTo>
                    <a:pt x="3660020" y="3873499"/>
                  </a:lnTo>
                  <a:lnTo>
                    <a:pt x="3616110" y="3848099"/>
                  </a:lnTo>
                  <a:lnTo>
                    <a:pt x="3635172" y="3835399"/>
                  </a:lnTo>
                  <a:lnTo>
                    <a:pt x="3658174" y="3809999"/>
                  </a:lnTo>
                  <a:lnTo>
                    <a:pt x="3670052" y="3784599"/>
                  </a:lnTo>
                  <a:lnTo>
                    <a:pt x="3655742" y="3759199"/>
                  </a:lnTo>
                  <a:close/>
                </a:path>
                <a:path w="12192000" h="6438900">
                  <a:moveTo>
                    <a:pt x="6859934" y="4419599"/>
                  </a:moveTo>
                  <a:lnTo>
                    <a:pt x="6551085" y="4419599"/>
                  </a:lnTo>
                  <a:lnTo>
                    <a:pt x="6607009" y="4432299"/>
                  </a:lnTo>
                  <a:lnTo>
                    <a:pt x="6657449" y="4432299"/>
                  </a:lnTo>
                  <a:lnTo>
                    <a:pt x="6698751" y="4444999"/>
                  </a:lnTo>
                  <a:lnTo>
                    <a:pt x="6733481" y="4470399"/>
                  </a:lnTo>
                  <a:lnTo>
                    <a:pt x="6766413" y="4483099"/>
                  </a:lnTo>
                  <a:lnTo>
                    <a:pt x="6814382" y="4483099"/>
                  </a:lnTo>
                  <a:lnTo>
                    <a:pt x="6823171" y="4432299"/>
                  </a:lnTo>
                  <a:lnTo>
                    <a:pt x="6859934" y="4419599"/>
                  </a:lnTo>
                  <a:close/>
                </a:path>
                <a:path w="12192000" h="6438900">
                  <a:moveTo>
                    <a:pt x="1454542" y="3162299"/>
                  </a:moveTo>
                  <a:lnTo>
                    <a:pt x="1147691" y="3162299"/>
                  </a:lnTo>
                  <a:lnTo>
                    <a:pt x="1189100" y="3174999"/>
                  </a:lnTo>
                  <a:lnTo>
                    <a:pt x="1227643" y="3187699"/>
                  </a:lnTo>
                  <a:lnTo>
                    <a:pt x="1300839" y="3213099"/>
                  </a:lnTo>
                  <a:lnTo>
                    <a:pt x="1283660" y="3263899"/>
                  </a:lnTo>
                  <a:lnTo>
                    <a:pt x="1263288" y="3301999"/>
                  </a:lnTo>
                  <a:lnTo>
                    <a:pt x="1239988" y="3352799"/>
                  </a:lnTo>
                  <a:lnTo>
                    <a:pt x="1214025" y="3390899"/>
                  </a:lnTo>
                  <a:lnTo>
                    <a:pt x="1185666" y="3428999"/>
                  </a:lnTo>
                  <a:lnTo>
                    <a:pt x="1155176" y="3467099"/>
                  </a:lnTo>
                  <a:lnTo>
                    <a:pt x="1122823" y="3505199"/>
                  </a:lnTo>
                  <a:lnTo>
                    <a:pt x="1088870" y="3543299"/>
                  </a:lnTo>
                  <a:lnTo>
                    <a:pt x="1053586" y="3581399"/>
                  </a:lnTo>
                  <a:lnTo>
                    <a:pt x="1017234" y="3619499"/>
                  </a:lnTo>
                  <a:lnTo>
                    <a:pt x="980082" y="3657599"/>
                  </a:lnTo>
                  <a:lnTo>
                    <a:pt x="942396" y="3682999"/>
                  </a:lnTo>
                  <a:lnTo>
                    <a:pt x="866482" y="3759199"/>
                  </a:lnTo>
                  <a:lnTo>
                    <a:pt x="828787" y="3784599"/>
                  </a:lnTo>
                  <a:lnTo>
                    <a:pt x="805818" y="3809999"/>
                  </a:lnTo>
                  <a:lnTo>
                    <a:pt x="784201" y="3835399"/>
                  </a:lnTo>
                  <a:lnTo>
                    <a:pt x="761908" y="3860799"/>
                  </a:lnTo>
                  <a:lnTo>
                    <a:pt x="736913" y="3873499"/>
                  </a:lnTo>
                  <a:lnTo>
                    <a:pt x="710468" y="3898899"/>
                  </a:lnTo>
                  <a:lnTo>
                    <a:pt x="683524" y="3911599"/>
                  </a:lnTo>
                  <a:lnTo>
                    <a:pt x="657597" y="3936999"/>
                  </a:lnTo>
                  <a:lnTo>
                    <a:pt x="634206" y="3949699"/>
                  </a:lnTo>
                  <a:lnTo>
                    <a:pt x="603340" y="3987799"/>
                  </a:lnTo>
                  <a:lnTo>
                    <a:pt x="575618" y="4025899"/>
                  </a:lnTo>
                  <a:lnTo>
                    <a:pt x="551055" y="4063999"/>
                  </a:lnTo>
                  <a:lnTo>
                    <a:pt x="529669" y="4102099"/>
                  </a:lnTo>
                  <a:lnTo>
                    <a:pt x="511475" y="4152899"/>
                  </a:lnTo>
                  <a:lnTo>
                    <a:pt x="496489" y="4190999"/>
                  </a:lnTo>
                  <a:lnTo>
                    <a:pt x="484728" y="4241799"/>
                  </a:lnTo>
                  <a:lnTo>
                    <a:pt x="476207" y="4292599"/>
                  </a:lnTo>
                  <a:lnTo>
                    <a:pt x="470943" y="4356099"/>
                  </a:lnTo>
                  <a:lnTo>
                    <a:pt x="468952" y="4406899"/>
                  </a:lnTo>
                  <a:lnTo>
                    <a:pt x="470250" y="4470399"/>
                  </a:lnTo>
                  <a:lnTo>
                    <a:pt x="513386" y="4470399"/>
                  </a:lnTo>
                  <a:lnTo>
                    <a:pt x="507687" y="4432299"/>
                  </a:lnTo>
                  <a:lnTo>
                    <a:pt x="505317" y="4368799"/>
                  </a:lnTo>
                  <a:lnTo>
                    <a:pt x="507868" y="4317999"/>
                  </a:lnTo>
                  <a:lnTo>
                    <a:pt x="515033" y="4267199"/>
                  </a:lnTo>
                  <a:lnTo>
                    <a:pt x="526502" y="4216399"/>
                  </a:lnTo>
                  <a:lnTo>
                    <a:pt x="541967" y="4165599"/>
                  </a:lnTo>
                  <a:lnTo>
                    <a:pt x="561119" y="4127499"/>
                  </a:lnTo>
                  <a:lnTo>
                    <a:pt x="583650" y="4076699"/>
                  </a:lnTo>
                  <a:lnTo>
                    <a:pt x="609252" y="4038599"/>
                  </a:lnTo>
                  <a:lnTo>
                    <a:pt x="637616" y="4000499"/>
                  </a:lnTo>
                  <a:lnTo>
                    <a:pt x="668434" y="3962399"/>
                  </a:lnTo>
                  <a:lnTo>
                    <a:pt x="702981" y="3936999"/>
                  </a:lnTo>
                  <a:lnTo>
                    <a:pt x="740731" y="3898899"/>
                  </a:lnTo>
                  <a:lnTo>
                    <a:pt x="819604" y="3848099"/>
                  </a:lnTo>
                  <a:lnTo>
                    <a:pt x="857610" y="3809999"/>
                  </a:lnTo>
                  <a:lnTo>
                    <a:pt x="895395" y="3784599"/>
                  </a:lnTo>
                  <a:lnTo>
                    <a:pt x="1010353" y="3670299"/>
                  </a:lnTo>
                  <a:lnTo>
                    <a:pt x="1048195" y="3644899"/>
                  </a:lnTo>
                  <a:lnTo>
                    <a:pt x="1085293" y="3606799"/>
                  </a:lnTo>
                  <a:lnTo>
                    <a:pt x="1121342" y="3568699"/>
                  </a:lnTo>
                  <a:lnTo>
                    <a:pt x="1156040" y="3530599"/>
                  </a:lnTo>
                  <a:lnTo>
                    <a:pt x="1189083" y="3492499"/>
                  </a:lnTo>
                  <a:lnTo>
                    <a:pt x="1220168" y="3441699"/>
                  </a:lnTo>
                  <a:lnTo>
                    <a:pt x="1248990" y="3403599"/>
                  </a:lnTo>
                  <a:lnTo>
                    <a:pt x="1275248" y="3352799"/>
                  </a:lnTo>
                  <a:lnTo>
                    <a:pt x="1298637" y="3314699"/>
                  </a:lnTo>
                  <a:lnTo>
                    <a:pt x="1318853" y="3263899"/>
                  </a:lnTo>
                  <a:lnTo>
                    <a:pt x="1318853" y="3251199"/>
                  </a:lnTo>
                  <a:lnTo>
                    <a:pt x="1480444" y="3251199"/>
                  </a:lnTo>
                  <a:lnTo>
                    <a:pt x="1444075" y="3225799"/>
                  </a:lnTo>
                  <a:lnTo>
                    <a:pt x="1406350" y="3200399"/>
                  </a:lnTo>
                  <a:lnTo>
                    <a:pt x="1363889" y="3187699"/>
                  </a:lnTo>
                  <a:lnTo>
                    <a:pt x="1411623" y="3174999"/>
                  </a:lnTo>
                  <a:lnTo>
                    <a:pt x="1454542" y="3162299"/>
                  </a:lnTo>
                  <a:close/>
                </a:path>
                <a:path w="12192000" h="6438900">
                  <a:moveTo>
                    <a:pt x="5306574" y="4000499"/>
                  </a:moveTo>
                  <a:lnTo>
                    <a:pt x="5239337" y="4000499"/>
                  </a:lnTo>
                  <a:lnTo>
                    <a:pt x="5257084" y="4038599"/>
                  </a:lnTo>
                  <a:lnTo>
                    <a:pt x="5264504" y="4089399"/>
                  </a:lnTo>
                  <a:lnTo>
                    <a:pt x="5265998" y="4140199"/>
                  </a:lnTo>
                  <a:lnTo>
                    <a:pt x="5265971" y="4190999"/>
                  </a:lnTo>
                  <a:lnTo>
                    <a:pt x="5268827" y="4229099"/>
                  </a:lnTo>
                  <a:lnTo>
                    <a:pt x="5278969" y="4279899"/>
                  </a:lnTo>
                  <a:lnTo>
                    <a:pt x="5220587" y="4279899"/>
                  </a:lnTo>
                  <a:lnTo>
                    <a:pt x="5057510" y="4317999"/>
                  </a:lnTo>
                  <a:lnTo>
                    <a:pt x="5797420" y="4317999"/>
                  </a:lnTo>
                  <a:lnTo>
                    <a:pt x="5847173" y="4330699"/>
                  </a:lnTo>
                  <a:lnTo>
                    <a:pt x="5896621" y="4330699"/>
                  </a:lnTo>
                  <a:lnTo>
                    <a:pt x="6040906" y="4368799"/>
                  </a:lnTo>
                  <a:lnTo>
                    <a:pt x="6131479" y="4394199"/>
                  </a:lnTo>
                  <a:lnTo>
                    <a:pt x="6174409" y="4419599"/>
                  </a:lnTo>
                  <a:lnTo>
                    <a:pt x="6209387" y="4444999"/>
                  </a:lnTo>
                  <a:lnTo>
                    <a:pt x="6239321" y="4457699"/>
                  </a:lnTo>
                  <a:lnTo>
                    <a:pt x="6265202" y="4470399"/>
                  </a:lnTo>
                  <a:lnTo>
                    <a:pt x="6305574" y="4470399"/>
                  </a:lnTo>
                  <a:lnTo>
                    <a:pt x="6327979" y="4444999"/>
                  </a:lnTo>
                  <a:lnTo>
                    <a:pt x="6345667" y="4432299"/>
                  </a:lnTo>
                  <a:lnTo>
                    <a:pt x="6386969" y="4419599"/>
                  </a:lnTo>
                  <a:lnTo>
                    <a:pt x="6859934" y="4419599"/>
                  </a:lnTo>
                  <a:lnTo>
                    <a:pt x="6879221" y="4406899"/>
                  </a:lnTo>
                  <a:lnTo>
                    <a:pt x="6264482" y="4406899"/>
                  </a:lnTo>
                  <a:lnTo>
                    <a:pt x="6226493" y="4381499"/>
                  </a:lnTo>
                  <a:lnTo>
                    <a:pt x="6186672" y="4368799"/>
                  </a:lnTo>
                  <a:lnTo>
                    <a:pt x="6145063" y="4356099"/>
                  </a:lnTo>
                  <a:lnTo>
                    <a:pt x="6101708" y="4330699"/>
                  </a:lnTo>
                  <a:lnTo>
                    <a:pt x="6056650" y="4317999"/>
                  </a:lnTo>
                  <a:lnTo>
                    <a:pt x="6009932" y="4305299"/>
                  </a:lnTo>
                  <a:lnTo>
                    <a:pt x="5961598" y="4279899"/>
                  </a:lnTo>
                  <a:lnTo>
                    <a:pt x="5911690" y="4267199"/>
                  </a:lnTo>
                  <a:lnTo>
                    <a:pt x="5358232" y="4267199"/>
                  </a:lnTo>
                  <a:lnTo>
                    <a:pt x="5342853" y="4229099"/>
                  </a:lnTo>
                  <a:lnTo>
                    <a:pt x="5335200" y="4178299"/>
                  </a:lnTo>
                  <a:lnTo>
                    <a:pt x="5331030" y="4127499"/>
                  </a:lnTo>
                  <a:lnTo>
                    <a:pt x="5326100" y="4063999"/>
                  </a:lnTo>
                  <a:lnTo>
                    <a:pt x="5316165" y="4025899"/>
                  </a:lnTo>
                  <a:lnTo>
                    <a:pt x="5306574" y="4000499"/>
                  </a:lnTo>
                  <a:close/>
                </a:path>
                <a:path w="12192000" h="6438900">
                  <a:moveTo>
                    <a:pt x="2953605" y="4038599"/>
                  </a:moveTo>
                  <a:lnTo>
                    <a:pt x="2862864" y="4038599"/>
                  </a:lnTo>
                  <a:lnTo>
                    <a:pt x="2903118" y="4063999"/>
                  </a:lnTo>
                  <a:lnTo>
                    <a:pt x="2923877" y="4089399"/>
                  </a:lnTo>
                  <a:lnTo>
                    <a:pt x="2934236" y="4127499"/>
                  </a:lnTo>
                  <a:lnTo>
                    <a:pt x="2943292" y="4165599"/>
                  </a:lnTo>
                  <a:lnTo>
                    <a:pt x="2960142" y="4190999"/>
                  </a:lnTo>
                  <a:lnTo>
                    <a:pt x="3010693" y="4241799"/>
                  </a:lnTo>
                  <a:lnTo>
                    <a:pt x="3047363" y="4254499"/>
                  </a:lnTo>
                  <a:lnTo>
                    <a:pt x="3090232" y="4267199"/>
                  </a:lnTo>
                  <a:lnTo>
                    <a:pt x="3138248" y="4279899"/>
                  </a:lnTo>
                  <a:lnTo>
                    <a:pt x="3190363" y="4292599"/>
                  </a:lnTo>
                  <a:lnTo>
                    <a:pt x="3245527" y="4305299"/>
                  </a:lnTo>
                  <a:lnTo>
                    <a:pt x="3581762" y="4305299"/>
                  </a:lnTo>
                  <a:lnTo>
                    <a:pt x="3539654" y="4317999"/>
                  </a:lnTo>
                  <a:lnTo>
                    <a:pt x="3494090" y="4330699"/>
                  </a:lnTo>
                  <a:lnTo>
                    <a:pt x="3445635" y="4343399"/>
                  </a:lnTo>
                  <a:lnTo>
                    <a:pt x="3394856" y="4356099"/>
                  </a:lnTo>
                  <a:lnTo>
                    <a:pt x="3288584" y="4381499"/>
                  </a:lnTo>
                  <a:lnTo>
                    <a:pt x="3234223" y="4381499"/>
                  </a:lnTo>
                  <a:lnTo>
                    <a:pt x="3179798" y="4394199"/>
                  </a:lnTo>
                  <a:lnTo>
                    <a:pt x="3010155" y="4394199"/>
                  </a:lnTo>
                  <a:lnTo>
                    <a:pt x="2988965" y="4419599"/>
                  </a:lnTo>
                  <a:lnTo>
                    <a:pt x="3024529" y="4432299"/>
                  </a:lnTo>
                  <a:lnTo>
                    <a:pt x="3153017" y="4432299"/>
                  </a:lnTo>
                  <a:lnTo>
                    <a:pt x="3204762" y="4419599"/>
                  </a:lnTo>
                  <a:lnTo>
                    <a:pt x="3256118" y="4419599"/>
                  </a:lnTo>
                  <a:lnTo>
                    <a:pt x="3306912" y="4406899"/>
                  </a:lnTo>
                  <a:lnTo>
                    <a:pt x="3356970" y="4406899"/>
                  </a:lnTo>
                  <a:lnTo>
                    <a:pt x="3454191" y="4381499"/>
                  </a:lnTo>
                  <a:lnTo>
                    <a:pt x="3501007" y="4368799"/>
                  </a:lnTo>
                  <a:lnTo>
                    <a:pt x="3546396" y="4368799"/>
                  </a:lnTo>
                  <a:lnTo>
                    <a:pt x="3590186" y="4356099"/>
                  </a:lnTo>
                  <a:lnTo>
                    <a:pt x="3632203" y="4343399"/>
                  </a:lnTo>
                  <a:lnTo>
                    <a:pt x="3707388" y="4343399"/>
                  </a:lnTo>
                  <a:lnTo>
                    <a:pt x="3703195" y="4330699"/>
                  </a:lnTo>
                  <a:lnTo>
                    <a:pt x="3682817" y="4292599"/>
                  </a:lnTo>
                  <a:lnTo>
                    <a:pt x="3652402" y="4267199"/>
                  </a:lnTo>
                  <a:lnTo>
                    <a:pt x="3613902" y="4254499"/>
                  </a:lnTo>
                  <a:lnTo>
                    <a:pt x="3306445" y="4254499"/>
                  </a:lnTo>
                  <a:lnTo>
                    <a:pt x="3245647" y="4241799"/>
                  </a:lnTo>
                  <a:lnTo>
                    <a:pt x="3189029" y="4229099"/>
                  </a:lnTo>
                  <a:lnTo>
                    <a:pt x="3136903" y="4216399"/>
                  </a:lnTo>
                  <a:lnTo>
                    <a:pt x="3089579" y="4203699"/>
                  </a:lnTo>
                  <a:lnTo>
                    <a:pt x="3047369" y="4190999"/>
                  </a:lnTo>
                  <a:lnTo>
                    <a:pt x="3010583" y="4165599"/>
                  </a:lnTo>
                  <a:lnTo>
                    <a:pt x="3001513" y="4127499"/>
                  </a:lnTo>
                  <a:lnTo>
                    <a:pt x="2987411" y="4089399"/>
                  </a:lnTo>
                  <a:lnTo>
                    <a:pt x="2967241" y="4051299"/>
                  </a:lnTo>
                  <a:lnTo>
                    <a:pt x="2953605" y="4038599"/>
                  </a:lnTo>
                  <a:close/>
                </a:path>
                <a:path w="12192000" h="6438900">
                  <a:moveTo>
                    <a:pt x="5072347" y="4381499"/>
                  </a:moveTo>
                  <a:lnTo>
                    <a:pt x="4857429" y="4381499"/>
                  </a:lnTo>
                  <a:lnTo>
                    <a:pt x="4870512" y="4394199"/>
                  </a:lnTo>
                  <a:lnTo>
                    <a:pt x="4875264" y="4406899"/>
                  </a:lnTo>
                  <a:lnTo>
                    <a:pt x="4881006" y="4419599"/>
                  </a:lnTo>
                  <a:lnTo>
                    <a:pt x="4897061" y="4432299"/>
                  </a:lnTo>
                  <a:lnTo>
                    <a:pt x="4949744" y="4419599"/>
                  </a:lnTo>
                  <a:lnTo>
                    <a:pt x="5048660" y="4394199"/>
                  </a:lnTo>
                  <a:lnTo>
                    <a:pt x="5072347" y="4381499"/>
                  </a:lnTo>
                  <a:close/>
                </a:path>
                <a:path w="12192000" h="6438900">
                  <a:moveTo>
                    <a:pt x="6610735" y="4368799"/>
                  </a:moveTo>
                  <a:lnTo>
                    <a:pt x="6395611" y="4368799"/>
                  </a:lnTo>
                  <a:lnTo>
                    <a:pt x="6345980" y="4381499"/>
                  </a:lnTo>
                  <a:lnTo>
                    <a:pt x="6301662" y="4394199"/>
                  </a:lnTo>
                  <a:lnTo>
                    <a:pt x="6264482" y="4406899"/>
                  </a:lnTo>
                  <a:lnTo>
                    <a:pt x="6738383" y="4406899"/>
                  </a:lnTo>
                  <a:lnTo>
                    <a:pt x="6702695" y="4394199"/>
                  </a:lnTo>
                  <a:lnTo>
                    <a:pt x="6659536" y="4381499"/>
                  </a:lnTo>
                  <a:lnTo>
                    <a:pt x="6610735" y="4368799"/>
                  </a:lnTo>
                  <a:close/>
                </a:path>
                <a:path w="12192000" h="6438900">
                  <a:moveTo>
                    <a:pt x="6482577" y="1828799"/>
                  </a:moveTo>
                  <a:lnTo>
                    <a:pt x="6474403" y="1879599"/>
                  </a:lnTo>
                  <a:lnTo>
                    <a:pt x="6484572" y="1917699"/>
                  </a:lnTo>
                  <a:lnTo>
                    <a:pt x="6506754" y="1955799"/>
                  </a:lnTo>
                  <a:lnTo>
                    <a:pt x="6534620" y="1981199"/>
                  </a:lnTo>
                  <a:lnTo>
                    <a:pt x="6561841" y="2006599"/>
                  </a:lnTo>
                  <a:lnTo>
                    <a:pt x="6410203" y="2006599"/>
                  </a:lnTo>
                  <a:lnTo>
                    <a:pt x="6361790" y="2019299"/>
                  </a:lnTo>
                  <a:lnTo>
                    <a:pt x="6313389" y="2019299"/>
                  </a:lnTo>
                  <a:lnTo>
                    <a:pt x="6264365" y="2031999"/>
                  </a:lnTo>
                  <a:lnTo>
                    <a:pt x="6161919" y="2044699"/>
                  </a:lnTo>
                  <a:lnTo>
                    <a:pt x="6641105" y="2044699"/>
                  </a:lnTo>
                  <a:lnTo>
                    <a:pt x="6643411" y="2095499"/>
                  </a:lnTo>
                  <a:lnTo>
                    <a:pt x="6639973" y="2146299"/>
                  </a:lnTo>
                  <a:lnTo>
                    <a:pt x="6631541" y="2197099"/>
                  </a:lnTo>
                  <a:lnTo>
                    <a:pt x="6618867" y="2247899"/>
                  </a:lnTo>
                  <a:lnTo>
                    <a:pt x="6602701" y="2285999"/>
                  </a:lnTo>
                  <a:lnTo>
                    <a:pt x="6583793" y="2324099"/>
                  </a:lnTo>
                  <a:lnTo>
                    <a:pt x="6562894" y="2374899"/>
                  </a:lnTo>
                  <a:lnTo>
                    <a:pt x="6540756" y="2412999"/>
                  </a:lnTo>
                  <a:lnTo>
                    <a:pt x="6518128" y="2451099"/>
                  </a:lnTo>
                  <a:lnTo>
                    <a:pt x="6495761" y="2489199"/>
                  </a:lnTo>
                  <a:lnTo>
                    <a:pt x="6474407" y="2527299"/>
                  </a:lnTo>
                  <a:lnTo>
                    <a:pt x="6454815" y="2565399"/>
                  </a:lnTo>
                  <a:lnTo>
                    <a:pt x="6437736" y="2616199"/>
                  </a:lnTo>
                  <a:lnTo>
                    <a:pt x="6423922" y="2654299"/>
                  </a:lnTo>
                  <a:lnTo>
                    <a:pt x="6414122" y="2692399"/>
                  </a:lnTo>
                  <a:lnTo>
                    <a:pt x="6410913" y="2743199"/>
                  </a:lnTo>
                  <a:lnTo>
                    <a:pt x="6415473" y="2793999"/>
                  </a:lnTo>
                  <a:lnTo>
                    <a:pt x="6424762" y="2844799"/>
                  </a:lnTo>
                  <a:lnTo>
                    <a:pt x="6435740" y="2908299"/>
                  </a:lnTo>
                  <a:lnTo>
                    <a:pt x="6439635" y="2946399"/>
                  </a:lnTo>
                  <a:lnTo>
                    <a:pt x="6441324" y="2984499"/>
                  </a:lnTo>
                  <a:lnTo>
                    <a:pt x="6450129" y="3009899"/>
                  </a:lnTo>
                  <a:lnTo>
                    <a:pt x="6475371" y="3035299"/>
                  </a:lnTo>
                  <a:lnTo>
                    <a:pt x="6473827" y="3086099"/>
                  </a:lnTo>
                  <a:lnTo>
                    <a:pt x="6475867" y="3149599"/>
                  </a:lnTo>
                  <a:lnTo>
                    <a:pt x="6481563" y="3187699"/>
                  </a:lnTo>
                  <a:lnTo>
                    <a:pt x="6490982" y="3238499"/>
                  </a:lnTo>
                  <a:lnTo>
                    <a:pt x="6504195" y="3276599"/>
                  </a:lnTo>
                  <a:lnTo>
                    <a:pt x="6520059" y="3314699"/>
                  </a:lnTo>
                  <a:lnTo>
                    <a:pt x="6537792" y="3340099"/>
                  </a:lnTo>
                  <a:lnTo>
                    <a:pt x="6553138" y="3378199"/>
                  </a:lnTo>
                  <a:lnTo>
                    <a:pt x="6561841" y="3403599"/>
                  </a:lnTo>
                  <a:lnTo>
                    <a:pt x="6567489" y="3467099"/>
                  </a:lnTo>
                  <a:lnTo>
                    <a:pt x="6572375" y="3517899"/>
                  </a:lnTo>
                  <a:lnTo>
                    <a:pt x="6577873" y="3568699"/>
                  </a:lnTo>
                  <a:lnTo>
                    <a:pt x="6585353" y="3619499"/>
                  </a:lnTo>
                  <a:lnTo>
                    <a:pt x="6596189" y="3670299"/>
                  </a:lnTo>
                  <a:lnTo>
                    <a:pt x="6609194" y="3733799"/>
                  </a:lnTo>
                  <a:lnTo>
                    <a:pt x="6622831" y="3784599"/>
                  </a:lnTo>
                  <a:lnTo>
                    <a:pt x="6637176" y="3835399"/>
                  </a:lnTo>
                  <a:lnTo>
                    <a:pt x="6652302" y="3873499"/>
                  </a:lnTo>
                  <a:lnTo>
                    <a:pt x="6668282" y="3924299"/>
                  </a:lnTo>
                  <a:lnTo>
                    <a:pt x="6685192" y="3975099"/>
                  </a:lnTo>
                  <a:lnTo>
                    <a:pt x="6703105" y="4025899"/>
                  </a:lnTo>
                  <a:lnTo>
                    <a:pt x="6722095" y="4063999"/>
                  </a:lnTo>
                  <a:lnTo>
                    <a:pt x="6742236" y="4114799"/>
                  </a:lnTo>
                  <a:lnTo>
                    <a:pt x="6763603" y="4165599"/>
                  </a:lnTo>
                  <a:lnTo>
                    <a:pt x="6786269" y="4203699"/>
                  </a:lnTo>
                  <a:lnTo>
                    <a:pt x="6810308" y="4241799"/>
                  </a:lnTo>
                  <a:lnTo>
                    <a:pt x="6835795" y="4292599"/>
                  </a:lnTo>
                  <a:lnTo>
                    <a:pt x="6862803" y="4330699"/>
                  </a:lnTo>
                  <a:lnTo>
                    <a:pt x="6832723" y="4356099"/>
                  </a:lnTo>
                  <a:lnTo>
                    <a:pt x="6801944" y="4368799"/>
                  </a:lnTo>
                  <a:lnTo>
                    <a:pt x="6770490" y="4394199"/>
                  </a:lnTo>
                  <a:lnTo>
                    <a:pt x="6738383" y="4406899"/>
                  </a:lnTo>
                  <a:lnTo>
                    <a:pt x="6879221" y="4406899"/>
                  </a:lnTo>
                  <a:lnTo>
                    <a:pt x="6898508" y="4394199"/>
                  </a:lnTo>
                  <a:lnTo>
                    <a:pt x="6941566" y="4368799"/>
                  </a:lnTo>
                  <a:lnTo>
                    <a:pt x="6991783" y="4356099"/>
                  </a:lnTo>
                  <a:lnTo>
                    <a:pt x="7203661" y="4356099"/>
                  </a:lnTo>
                  <a:lnTo>
                    <a:pt x="7161034" y="4330699"/>
                  </a:lnTo>
                  <a:lnTo>
                    <a:pt x="7112726" y="4317999"/>
                  </a:lnTo>
                  <a:lnTo>
                    <a:pt x="7058899" y="4317999"/>
                  </a:lnTo>
                  <a:lnTo>
                    <a:pt x="6999714" y="4305299"/>
                  </a:lnTo>
                  <a:lnTo>
                    <a:pt x="7001565" y="4267199"/>
                  </a:lnTo>
                  <a:lnTo>
                    <a:pt x="6931258" y="4267199"/>
                  </a:lnTo>
                  <a:lnTo>
                    <a:pt x="6898638" y="4229099"/>
                  </a:lnTo>
                  <a:lnTo>
                    <a:pt x="6869491" y="4190999"/>
                  </a:lnTo>
                  <a:lnTo>
                    <a:pt x="6843396" y="4140199"/>
                  </a:lnTo>
                  <a:lnTo>
                    <a:pt x="6819929" y="4102099"/>
                  </a:lnTo>
                  <a:lnTo>
                    <a:pt x="6798669" y="4051299"/>
                  </a:lnTo>
                  <a:lnTo>
                    <a:pt x="6779194" y="4000499"/>
                  </a:lnTo>
                  <a:lnTo>
                    <a:pt x="6761081" y="3949699"/>
                  </a:lnTo>
                  <a:lnTo>
                    <a:pt x="6743908" y="3911599"/>
                  </a:lnTo>
                  <a:lnTo>
                    <a:pt x="6729170" y="3860799"/>
                  </a:lnTo>
                  <a:lnTo>
                    <a:pt x="6714076" y="3822699"/>
                  </a:lnTo>
                  <a:lnTo>
                    <a:pt x="6699072" y="3771899"/>
                  </a:lnTo>
                  <a:lnTo>
                    <a:pt x="6684601" y="3721099"/>
                  </a:lnTo>
                  <a:lnTo>
                    <a:pt x="6671108" y="3670299"/>
                  </a:lnTo>
                  <a:lnTo>
                    <a:pt x="6659039" y="3632199"/>
                  </a:lnTo>
                  <a:lnTo>
                    <a:pt x="6648839" y="3581399"/>
                  </a:lnTo>
                  <a:lnTo>
                    <a:pt x="6640951" y="3530599"/>
                  </a:lnTo>
                  <a:lnTo>
                    <a:pt x="6635821" y="3479799"/>
                  </a:lnTo>
                  <a:lnTo>
                    <a:pt x="6636260" y="3454399"/>
                  </a:lnTo>
                  <a:lnTo>
                    <a:pt x="6638433" y="3428999"/>
                  </a:lnTo>
                  <a:lnTo>
                    <a:pt x="6639300" y="3403599"/>
                  </a:lnTo>
                  <a:lnTo>
                    <a:pt x="6635821" y="3365499"/>
                  </a:lnTo>
                  <a:lnTo>
                    <a:pt x="6626656" y="3352799"/>
                  </a:lnTo>
                  <a:lnTo>
                    <a:pt x="6612582" y="3340099"/>
                  </a:lnTo>
                  <a:lnTo>
                    <a:pt x="6597517" y="3314699"/>
                  </a:lnTo>
                  <a:lnTo>
                    <a:pt x="6568663" y="3251199"/>
                  </a:lnTo>
                  <a:lnTo>
                    <a:pt x="6558805" y="3200399"/>
                  </a:lnTo>
                  <a:lnTo>
                    <a:pt x="6554424" y="3162299"/>
                  </a:lnTo>
                  <a:lnTo>
                    <a:pt x="6554280" y="3136899"/>
                  </a:lnTo>
                  <a:lnTo>
                    <a:pt x="6554208" y="3124199"/>
                  </a:lnTo>
                  <a:lnTo>
                    <a:pt x="6554136" y="3111499"/>
                  </a:lnTo>
                  <a:lnTo>
                    <a:pt x="6556557" y="3047999"/>
                  </a:lnTo>
                  <a:lnTo>
                    <a:pt x="6795666" y="3047999"/>
                  </a:lnTo>
                  <a:lnTo>
                    <a:pt x="6747118" y="3035299"/>
                  </a:lnTo>
                  <a:lnTo>
                    <a:pt x="6700470" y="3035299"/>
                  </a:lnTo>
                  <a:lnTo>
                    <a:pt x="6655964" y="3022599"/>
                  </a:lnTo>
                  <a:lnTo>
                    <a:pt x="6613842" y="3009899"/>
                  </a:lnTo>
                  <a:lnTo>
                    <a:pt x="6574345" y="2997199"/>
                  </a:lnTo>
                  <a:lnTo>
                    <a:pt x="6537715" y="2984499"/>
                  </a:lnTo>
                  <a:lnTo>
                    <a:pt x="6504195" y="2959099"/>
                  </a:lnTo>
                  <a:lnTo>
                    <a:pt x="6499866" y="2920999"/>
                  </a:lnTo>
                  <a:lnTo>
                    <a:pt x="6493902" y="2870199"/>
                  </a:lnTo>
                  <a:lnTo>
                    <a:pt x="6488552" y="2832099"/>
                  </a:lnTo>
                  <a:lnTo>
                    <a:pt x="6486065" y="2781299"/>
                  </a:lnTo>
                  <a:lnTo>
                    <a:pt x="6488688" y="2730499"/>
                  </a:lnTo>
                  <a:lnTo>
                    <a:pt x="6498670" y="2679699"/>
                  </a:lnTo>
                  <a:lnTo>
                    <a:pt x="6508980" y="2654299"/>
                  </a:lnTo>
                  <a:lnTo>
                    <a:pt x="6522239" y="2628899"/>
                  </a:lnTo>
                  <a:lnTo>
                    <a:pt x="6536805" y="2590799"/>
                  </a:lnTo>
                  <a:lnTo>
                    <a:pt x="6571331" y="2514599"/>
                  </a:lnTo>
                  <a:lnTo>
                    <a:pt x="6594616" y="2476499"/>
                  </a:lnTo>
                  <a:lnTo>
                    <a:pt x="6619326" y="2425699"/>
                  </a:lnTo>
                  <a:lnTo>
                    <a:pt x="6643897" y="2387599"/>
                  </a:lnTo>
                  <a:lnTo>
                    <a:pt x="6666769" y="2336799"/>
                  </a:lnTo>
                  <a:lnTo>
                    <a:pt x="6686378" y="2298699"/>
                  </a:lnTo>
                  <a:lnTo>
                    <a:pt x="6701162" y="2247899"/>
                  </a:lnTo>
                  <a:lnTo>
                    <a:pt x="6709560" y="2197099"/>
                  </a:lnTo>
                  <a:lnTo>
                    <a:pt x="6714890" y="2158999"/>
                  </a:lnTo>
                  <a:lnTo>
                    <a:pt x="6720152" y="2108199"/>
                  </a:lnTo>
                  <a:lnTo>
                    <a:pt x="6722219" y="2057399"/>
                  </a:lnTo>
                  <a:lnTo>
                    <a:pt x="6717969" y="2019299"/>
                  </a:lnTo>
                  <a:lnTo>
                    <a:pt x="6711122" y="1993899"/>
                  </a:lnTo>
                  <a:lnTo>
                    <a:pt x="6612282" y="1993899"/>
                  </a:lnTo>
                  <a:lnTo>
                    <a:pt x="6565973" y="1968499"/>
                  </a:lnTo>
                  <a:lnTo>
                    <a:pt x="6530586" y="1930399"/>
                  </a:lnTo>
                  <a:lnTo>
                    <a:pt x="6503620" y="1879599"/>
                  </a:lnTo>
                  <a:lnTo>
                    <a:pt x="6482577" y="1828799"/>
                  </a:lnTo>
                  <a:close/>
                </a:path>
                <a:path w="12192000" h="6438900">
                  <a:moveTo>
                    <a:pt x="2859992" y="3987799"/>
                  </a:moveTo>
                  <a:lnTo>
                    <a:pt x="2805217" y="3987799"/>
                  </a:lnTo>
                  <a:lnTo>
                    <a:pt x="2796327" y="4025899"/>
                  </a:lnTo>
                  <a:lnTo>
                    <a:pt x="2795386" y="4076699"/>
                  </a:lnTo>
                  <a:lnTo>
                    <a:pt x="2797138" y="4114799"/>
                  </a:lnTo>
                  <a:lnTo>
                    <a:pt x="2796327" y="4152899"/>
                  </a:lnTo>
                  <a:lnTo>
                    <a:pt x="2787697" y="4190999"/>
                  </a:lnTo>
                  <a:lnTo>
                    <a:pt x="2765991" y="4216399"/>
                  </a:lnTo>
                  <a:lnTo>
                    <a:pt x="2725954" y="4241799"/>
                  </a:lnTo>
                  <a:lnTo>
                    <a:pt x="2652214" y="4241799"/>
                  </a:lnTo>
                  <a:lnTo>
                    <a:pt x="2644671" y="4279899"/>
                  </a:lnTo>
                  <a:lnTo>
                    <a:pt x="2630935" y="4356099"/>
                  </a:lnTo>
                  <a:lnTo>
                    <a:pt x="2623391" y="4381499"/>
                  </a:lnTo>
                  <a:lnTo>
                    <a:pt x="2691172" y="4381499"/>
                  </a:lnTo>
                  <a:lnTo>
                    <a:pt x="2694038" y="4368799"/>
                  </a:lnTo>
                  <a:lnTo>
                    <a:pt x="2709861" y="4292599"/>
                  </a:lnTo>
                  <a:lnTo>
                    <a:pt x="2764332" y="4279899"/>
                  </a:lnTo>
                  <a:lnTo>
                    <a:pt x="2805747" y="4267199"/>
                  </a:lnTo>
                  <a:lnTo>
                    <a:pt x="2835389" y="4241799"/>
                  </a:lnTo>
                  <a:lnTo>
                    <a:pt x="2854547" y="4203699"/>
                  </a:lnTo>
                  <a:lnTo>
                    <a:pt x="2864506" y="4165599"/>
                  </a:lnTo>
                  <a:lnTo>
                    <a:pt x="2866553" y="4127499"/>
                  </a:lnTo>
                  <a:lnTo>
                    <a:pt x="2861974" y="4089399"/>
                  </a:lnTo>
                  <a:lnTo>
                    <a:pt x="2852055" y="4038599"/>
                  </a:lnTo>
                  <a:lnTo>
                    <a:pt x="2953605" y="4038599"/>
                  </a:lnTo>
                  <a:lnTo>
                    <a:pt x="2939970" y="4025899"/>
                  </a:lnTo>
                  <a:lnTo>
                    <a:pt x="2904565" y="4000499"/>
                  </a:lnTo>
                  <a:lnTo>
                    <a:pt x="2859992" y="3987799"/>
                  </a:lnTo>
                  <a:close/>
                </a:path>
                <a:path w="12192000" h="6438900">
                  <a:moveTo>
                    <a:pt x="1258501" y="3136899"/>
                  </a:moveTo>
                  <a:lnTo>
                    <a:pt x="1035198" y="3136899"/>
                  </a:lnTo>
                  <a:lnTo>
                    <a:pt x="1090045" y="3149599"/>
                  </a:lnTo>
                  <a:lnTo>
                    <a:pt x="1062904" y="3174999"/>
                  </a:lnTo>
                  <a:lnTo>
                    <a:pt x="1031635" y="3213099"/>
                  </a:lnTo>
                  <a:lnTo>
                    <a:pt x="996863" y="3238499"/>
                  </a:lnTo>
                  <a:lnTo>
                    <a:pt x="959216" y="3276599"/>
                  </a:lnTo>
                  <a:lnTo>
                    <a:pt x="919321" y="3301999"/>
                  </a:lnTo>
                  <a:lnTo>
                    <a:pt x="877805" y="3327399"/>
                  </a:lnTo>
                  <a:lnTo>
                    <a:pt x="749798" y="3403599"/>
                  </a:lnTo>
                  <a:lnTo>
                    <a:pt x="708065" y="3428999"/>
                  </a:lnTo>
                  <a:lnTo>
                    <a:pt x="672223" y="3454399"/>
                  </a:lnTo>
                  <a:lnTo>
                    <a:pt x="634477" y="3479799"/>
                  </a:lnTo>
                  <a:lnTo>
                    <a:pt x="595736" y="3517899"/>
                  </a:lnTo>
                  <a:lnTo>
                    <a:pt x="556907" y="3543299"/>
                  </a:lnTo>
                  <a:lnTo>
                    <a:pt x="518898" y="3581399"/>
                  </a:lnTo>
                  <a:lnTo>
                    <a:pt x="482618" y="3619499"/>
                  </a:lnTo>
                  <a:lnTo>
                    <a:pt x="448975" y="3644899"/>
                  </a:lnTo>
                  <a:lnTo>
                    <a:pt x="418877" y="3682999"/>
                  </a:lnTo>
                  <a:lnTo>
                    <a:pt x="393232" y="3721099"/>
                  </a:lnTo>
                  <a:lnTo>
                    <a:pt x="372948" y="3759199"/>
                  </a:lnTo>
                  <a:lnTo>
                    <a:pt x="357192" y="3809999"/>
                  </a:lnTo>
                  <a:lnTo>
                    <a:pt x="344033" y="3848099"/>
                  </a:lnTo>
                  <a:lnTo>
                    <a:pt x="333288" y="3898899"/>
                  </a:lnTo>
                  <a:lnTo>
                    <a:pt x="324776" y="3949699"/>
                  </a:lnTo>
                  <a:lnTo>
                    <a:pt x="318315" y="3987799"/>
                  </a:lnTo>
                  <a:lnTo>
                    <a:pt x="313725" y="4038599"/>
                  </a:lnTo>
                  <a:lnTo>
                    <a:pt x="310824" y="4102099"/>
                  </a:lnTo>
                  <a:lnTo>
                    <a:pt x="309430" y="4152899"/>
                  </a:lnTo>
                  <a:lnTo>
                    <a:pt x="309362" y="4203699"/>
                  </a:lnTo>
                  <a:lnTo>
                    <a:pt x="310439" y="4254499"/>
                  </a:lnTo>
                  <a:lnTo>
                    <a:pt x="312479" y="4305299"/>
                  </a:lnTo>
                  <a:lnTo>
                    <a:pt x="315301" y="4368799"/>
                  </a:lnTo>
                  <a:lnTo>
                    <a:pt x="351542" y="4368799"/>
                  </a:lnTo>
                  <a:lnTo>
                    <a:pt x="350411" y="4356099"/>
                  </a:lnTo>
                  <a:lnTo>
                    <a:pt x="346898" y="4305299"/>
                  </a:lnTo>
                  <a:lnTo>
                    <a:pt x="344506" y="4254499"/>
                  </a:lnTo>
                  <a:lnTo>
                    <a:pt x="343350" y="4203699"/>
                  </a:lnTo>
                  <a:lnTo>
                    <a:pt x="343465" y="4165599"/>
                  </a:lnTo>
                  <a:lnTo>
                    <a:pt x="343541" y="4140199"/>
                  </a:lnTo>
                  <a:lnTo>
                    <a:pt x="345194" y="4089399"/>
                  </a:lnTo>
                  <a:lnTo>
                    <a:pt x="348422" y="4038599"/>
                  </a:lnTo>
                  <a:lnTo>
                    <a:pt x="353338" y="4000499"/>
                  </a:lnTo>
                  <a:lnTo>
                    <a:pt x="360055" y="3949699"/>
                  </a:lnTo>
                  <a:lnTo>
                    <a:pt x="368687" y="3898899"/>
                  </a:lnTo>
                  <a:lnTo>
                    <a:pt x="379346" y="3860799"/>
                  </a:lnTo>
                  <a:lnTo>
                    <a:pt x="392145" y="3822699"/>
                  </a:lnTo>
                  <a:lnTo>
                    <a:pt x="407199" y="3771899"/>
                  </a:lnTo>
                  <a:lnTo>
                    <a:pt x="428883" y="3733799"/>
                  </a:lnTo>
                  <a:lnTo>
                    <a:pt x="458175" y="3695699"/>
                  </a:lnTo>
                  <a:lnTo>
                    <a:pt x="492771" y="3657599"/>
                  </a:lnTo>
                  <a:lnTo>
                    <a:pt x="530372" y="3619499"/>
                  </a:lnTo>
                  <a:lnTo>
                    <a:pt x="568676" y="3581399"/>
                  </a:lnTo>
                  <a:lnTo>
                    <a:pt x="605383" y="3543299"/>
                  </a:lnTo>
                  <a:lnTo>
                    <a:pt x="645033" y="3517899"/>
                  </a:lnTo>
                  <a:lnTo>
                    <a:pt x="687789" y="3479799"/>
                  </a:lnTo>
                  <a:lnTo>
                    <a:pt x="732847" y="3454399"/>
                  </a:lnTo>
                  <a:lnTo>
                    <a:pt x="779407" y="3416299"/>
                  </a:lnTo>
                  <a:lnTo>
                    <a:pt x="873823" y="3365499"/>
                  </a:lnTo>
                  <a:lnTo>
                    <a:pt x="918402" y="3340099"/>
                  </a:lnTo>
                  <a:lnTo>
                    <a:pt x="961058" y="3301999"/>
                  </a:lnTo>
                  <a:lnTo>
                    <a:pt x="1001855" y="3276599"/>
                  </a:lnTo>
                  <a:lnTo>
                    <a:pt x="1040853" y="3251199"/>
                  </a:lnTo>
                  <a:lnTo>
                    <a:pt x="1078117" y="3225799"/>
                  </a:lnTo>
                  <a:lnTo>
                    <a:pt x="1113709" y="3187699"/>
                  </a:lnTo>
                  <a:lnTo>
                    <a:pt x="1147691" y="3162299"/>
                  </a:lnTo>
                  <a:lnTo>
                    <a:pt x="1324257" y="3162299"/>
                  </a:lnTo>
                  <a:lnTo>
                    <a:pt x="1290705" y="3149599"/>
                  </a:lnTo>
                  <a:lnTo>
                    <a:pt x="1258501" y="3136899"/>
                  </a:lnTo>
                  <a:close/>
                </a:path>
                <a:path w="12192000" h="6438900">
                  <a:moveTo>
                    <a:pt x="1022611" y="3086099"/>
                  </a:moveTo>
                  <a:lnTo>
                    <a:pt x="619794" y="3086099"/>
                  </a:lnTo>
                  <a:lnTo>
                    <a:pt x="652220" y="3098799"/>
                  </a:lnTo>
                  <a:lnTo>
                    <a:pt x="610184" y="3124199"/>
                  </a:lnTo>
                  <a:lnTo>
                    <a:pt x="568917" y="3149599"/>
                  </a:lnTo>
                  <a:lnTo>
                    <a:pt x="528663" y="3174999"/>
                  </a:lnTo>
                  <a:lnTo>
                    <a:pt x="489667" y="3213099"/>
                  </a:lnTo>
                  <a:lnTo>
                    <a:pt x="452172" y="3238499"/>
                  </a:lnTo>
                  <a:lnTo>
                    <a:pt x="416423" y="3263899"/>
                  </a:lnTo>
                  <a:lnTo>
                    <a:pt x="382663" y="3301999"/>
                  </a:lnTo>
                  <a:lnTo>
                    <a:pt x="351137" y="3340099"/>
                  </a:lnTo>
                  <a:lnTo>
                    <a:pt x="322089" y="3378199"/>
                  </a:lnTo>
                  <a:lnTo>
                    <a:pt x="295762" y="3416299"/>
                  </a:lnTo>
                  <a:lnTo>
                    <a:pt x="272402" y="3454399"/>
                  </a:lnTo>
                  <a:lnTo>
                    <a:pt x="252251" y="3505199"/>
                  </a:lnTo>
                  <a:lnTo>
                    <a:pt x="238393" y="3543299"/>
                  </a:lnTo>
                  <a:lnTo>
                    <a:pt x="227289" y="3594099"/>
                  </a:lnTo>
                  <a:lnTo>
                    <a:pt x="218687" y="3632199"/>
                  </a:lnTo>
                  <a:lnTo>
                    <a:pt x="212338" y="3682999"/>
                  </a:lnTo>
                  <a:lnTo>
                    <a:pt x="207991" y="3733799"/>
                  </a:lnTo>
                  <a:lnTo>
                    <a:pt x="205396" y="3797299"/>
                  </a:lnTo>
                  <a:lnTo>
                    <a:pt x="204303" y="3848099"/>
                  </a:lnTo>
                  <a:lnTo>
                    <a:pt x="204342" y="3860799"/>
                  </a:lnTo>
                  <a:lnTo>
                    <a:pt x="204461" y="3898899"/>
                  </a:lnTo>
                  <a:lnTo>
                    <a:pt x="205620" y="3949699"/>
                  </a:lnTo>
                  <a:lnTo>
                    <a:pt x="207530" y="4013199"/>
                  </a:lnTo>
                  <a:lnTo>
                    <a:pt x="209941" y="4063999"/>
                  </a:lnTo>
                  <a:lnTo>
                    <a:pt x="212602" y="4114799"/>
                  </a:lnTo>
                  <a:lnTo>
                    <a:pt x="216261" y="4178299"/>
                  </a:lnTo>
                  <a:lnTo>
                    <a:pt x="220259" y="4229099"/>
                  </a:lnTo>
                  <a:lnTo>
                    <a:pt x="226284" y="4292599"/>
                  </a:lnTo>
                  <a:lnTo>
                    <a:pt x="236023" y="4343399"/>
                  </a:lnTo>
                  <a:lnTo>
                    <a:pt x="304617" y="4343399"/>
                  </a:lnTo>
                  <a:lnTo>
                    <a:pt x="293934" y="4317999"/>
                  </a:lnTo>
                  <a:lnTo>
                    <a:pt x="279132" y="4279899"/>
                  </a:lnTo>
                  <a:lnTo>
                    <a:pt x="269860" y="4229099"/>
                  </a:lnTo>
                  <a:lnTo>
                    <a:pt x="265086" y="4178299"/>
                  </a:lnTo>
                  <a:lnTo>
                    <a:pt x="263773" y="4114799"/>
                  </a:lnTo>
                  <a:lnTo>
                    <a:pt x="264889" y="4063999"/>
                  </a:lnTo>
                  <a:lnTo>
                    <a:pt x="267397" y="4013199"/>
                  </a:lnTo>
                  <a:lnTo>
                    <a:pt x="270265" y="3962399"/>
                  </a:lnTo>
                  <a:lnTo>
                    <a:pt x="273437" y="3898899"/>
                  </a:lnTo>
                  <a:lnTo>
                    <a:pt x="276879" y="3848099"/>
                  </a:lnTo>
                  <a:lnTo>
                    <a:pt x="280933" y="3797299"/>
                  </a:lnTo>
                  <a:lnTo>
                    <a:pt x="285944" y="3733799"/>
                  </a:lnTo>
                  <a:lnTo>
                    <a:pt x="292257" y="3682999"/>
                  </a:lnTo>
                  <a:lnTo>
                    <a:pt x="300214" y="3632199"/>
                  </a:lnTo>
                  <a:lnTo>
                    <a:pt x="310161" y="3581399"/>
                  </a:lnTo>
                  <a:lnTo>
                    <a:pt x="322440" y="3530599"/>
                  </a:lnTo>
                  <a:lnTo>
                    <a:pt x="337397" y="3492499"/>
                  </a:lnTo>
                  <a:lnTo>
                    <a:pt x="355375" y="3441699"/>
                  </a:lnTo>
                  <a:lnTo>
                    <a:pt x="376718" y="3403599"/>
                  </a:lnTo>
                  <a:lnTo>
                    <a:pt x="401771" y="3365499"/>
                  </a:lnTo>
                  <a:lnTo>
                    <a:pt x="425976" y="3340099"/>
                  </a:lnTo>
                  <a:lnTo>
                    <a:pt x="461437" y="3301999"/>
                  </a:lnTo>
                  <a:lnTo>
                    <a:pt x="503802" y="3276599"/>
                  </a:lnTo>
                  <a:lnTo>
                    <a:pt x="548719" y="3238499"/>
                  </a:lnTo>
                  <a:lnTo>
                    <a:pt x="591837" y="3200399"/>
                  </a:lnTo>
                  <a:lnTo>
                    <a:pt x="628802" y="3187699"/>
                  </a:lnTo>
                  <a:lnTo>
                    <a:pt x="668703" y="3162299"/>
                  </a:lnTo>
                  <a:lnTo>
                    <a:pt x="713380" y="3149599"/>
                  </a:lnTo>
                  <a:lnTo>
                    <a:pt x="761999" y="3136899"/>
                  </a:lnTo>
                  <a:lnTo>
                    <a:pt x="1258501" y="3136899"/>
                  </a:lnTo>
                  <a:lnTo>
                    <a:pt x="1224942" y="3124199"/>
                  </a:lnTo>
                  <a:lnTo>
                    <a:pt x="1187323" y="3124199"/>
                  </a:lnTo>
                  <a:lnTo>
                    <a:pt x="1198762" y="3111499"/>
                  </a:lnTo>
                  <a:lnTo>
                    <a:pt x="1110730" y="3111499"/>
                  </a:lnTo>
                  <a:lnTo>
                    <a:pt x="1068190" y="3098799"/>
                  </a:lnTo>
                  <a:lnTo>
                    <a:pt x="1022611" y="3086099"/>
                  </a:lnTo>
                  <a:close/>
                </a:path>
                <a:path w="12192000" h="6438900">
                  <a:moveTo>
                    <a:pt x="4419614" y="4102099"/>
                  </a:moveTo>
                  <a:lnTo>
                    <a:pt x="4343896" y="4102099"/>
                  </a:lnTo>
                  <a:lnTo>
                    <a:pt x="4366989" y="4152899"/>
                  </a:lnTo>
                  <a:lnTo>
                    <a:pt x="4395852" y="4190999"/>
                  </a:lnTo>
                  <a:lnTo>
                    <a:pt x="4430076" y="4229099"/>
                  </a:lnTo>
                  <a:lnTo>
                    <a:pt x="4469253" y="4254499"/>
                  </a:lnTo>
                  <a:lnTo>
                    <a:pt x="4512977" y="4279899"/>
                  </a:lnTo>
                  <a:lnTo>
                    <a:pt x="4560839" y="4305299"/>
                  </a:lnTo>
                  <a:lnTo>
                    <a:pt x="4612432" y="4330699"/>
                  </a:lnTo>
                  <a:lnTo>
                    <a:pt x="4565192" y="4330699"/>
                  </a:lnTo>
                  <a:lnTo>
                    <a:pt x="4514542" y="4343399"/>
                  </a:lnTo>
                  <a:lnTo>
                    <a:pt x="4895980" y="4343399"/>
                  </a:lnTo>
                  <a:lnTo>
                    <a:pt x="4867953" y="4330699"/>
                  </a:lnTo>
                  <a:lnTo>
                    <a:pt x="4841096" y="4317999"/>
                  </a:lnTo>
                  <a:lnTo>
                    <a:pt x="4720519" y="4317999"/>
                  </a:lnTo>
                  <a:lnTo>
                    <a:pt x="4673885" y="4305299"/>
                  </a:lnTo>
                  <a:lnTo>
                    <a:pt x="4630071" y="4279899"/>
                  </a:lnTo>
                  <a:lnTo>
                    <a:pt x="4589097" y="4267199"/>
                  </a:lnTo>
                  <a:lnTo>
                    <a:pt x="4550980" y="4241799"/>
                  </a:lnTo>
                  <a:lnTo>
                    <a:pt x="4515740" y="4216399"/>
                  </a:lnTo>
                  <a:lnTo>
                    <a:pt x="4483395" y="4178299"/>
                  </a:lnTo>
                  <a:lnTo>
                    <a:pt x="4453963" y="4152899"/>
                  </a:lnTo>
                  <a:lnTo>
                    <a:pt x="4427463" y="4114799"/>
                  </a:lnTo>
                  <a:lnTo>
                    <a:pt x="4419614" y="4102099"/>
                  </a:lnTo>
                  <a:close/>
                </a:path>
                <a:path w="12192000" h="6438900">
                  <a:moveTo>
                    <a:pt x="5643402" y="4330699"/>
                  </a:moveTo>
                  <a:lnTo>
                    <a:pt x="5465208" y="4330699"/>
                  </a:lnTo>
                  <a:lnTo>
                    <a:pt x="5505917" y="4343399"/>
                  </a:lnTo>
                  <a:lnTo>
                    <a:pt x="5592886" y="4343399"/>
                  </a:lnTo>
                  <a:lnTo>
                    <a:pt x="5643402" y="4330699"/>
                  </a:lnTo>
                  <a:close/>
                </a:path>
                <a:path w="12192000" h="6438900">
                  <a:moveTo>
                    <a:pt x="3581762" y="4305299"/>
                  </a:moveTo>
                  <a:lnTo>
                    <a:pt x="3302690" y="4305299"/>
                  </a:lnTo>
                  <a:lnTo>
                    <a:pt x="3360803" y="4317999"/>
                  </a:lnTo>
                  <a:lnTo>
                    <a:pt x="3530346" y="4317999"/>
                  </a:lnTo>
                  <a:lnTo>
                    <a:pt x="3581762" y="4305299"/>
                  </a:lnTo>
                  <a:close/>
                </a:path>
                <a:path w="12192000" h="6438900">
                  <a:moveTo>
                    <a:pt x="5444210" y="3276599"/>
                  </a:moveTo>
                  <a:lnTo>
                    <a:pt x="5289777" y="3276599"/>
                  </a:lnTo>
                  <a:lnTo>
                    <a:pt x="5332421" y="3301999"/>
                  </a:lnTo>
                  <a:lnTo>
                    <a:pt x="5372869" y="3327399"/>
                  </a:lnTo>
                  <a:lnTo>
                    <a:pt x="5409602" y="3352799"/>
                  </a:lnTo>
                  <a:lnTo>
                    <a:pt x="5441099" y="3390899"/>
                  </a:lnTo>
                  <a:lnTo>
                    <a:pt x="5465841" y="3428999"/>
                  </a:lnTo>
                  <a:lnTo>
                    <a:pt x="5482307" y="3479799"/>
                  </a:lnTo>
                  <a:lnTo>
                    <a:pt x="5488978" y="3517899"/>
                  </a:lnTo>
                  <a:lnTo>
                    <a:pt x="5484334" y="3568699"/>
                  </a:lnTo>
                  <a:lnTo>
                    <a:pt x="5504281" y="3606799"/>
                  </a:lnTo>
                  <a:lnTo>
                    <a:pt x="5528980" y="3632199"/>
                  </a:lnTo>
                  <a:lnTo>
                    <a:pt x="5554354" y="3657599"/>
                  </a:lnTo>
                  <a:lnTo>
                    <a:pt x="5576328" y="3682999"/>
                  </a:lnTo>
                  <a:lnTo>
                    <a:pt x="5595789" y="3733799"/>
                  </a:lnTo>
                  <a:lnTo>
                    <a:pt x="5608483" y="3771899"/>
                  </a:lnTo>
                  <a:lnTo>
                    <a:pt x="5615051" y="3822699"/>
                  </a:lnTo>
                  <a:lnTo>
                    <a:pt x="5616133" y="3873499"/>
                  </a:lnTo>
                  <a:lnTo>
                    <a:pt x="5612371" y="3924299"/>
                  </a:lnTo>
                  <a:lnTo>
                    <a:pt x="5604406" y="3975099"/>
                  </a:lnTo>
                  <a:lnTo>
                    <a:pt x="5592879" y="4025899"/>
                  </a:lnTo>
                  <a:lnTo>
                    <a:pt x="5578430" y="4076699"/>
                  </a:lnTo>
                  <a:lnTo>
                    <a:pt x="5561701" y="4114799"/>
                  </a:lnTo>
                  <a:lnTo>
                    <a:pt x="5543332" y="4165599"/>
                  </a:lnTo>
                  <a:lnTo>
                    <a:pt x="5523966" y="4203699"/>
                  </a:lnTo>
                  <a:lnTo>
                    <a:pt x="5493972" y="4216399"/>
                  </a:lnTo>
                  <a:lnTo>
                    <a:pt x="5465959" y="4229099"/>
                  </a:lnTo>
                  <a:lnTo>
                    <a:pt x="5439928" y="4254499"/>
                  </a:lnTo>
                  <a:lnTo>
                    <a:pt x="5415879" y="4267199"/>
                  </a:lnTo>
                  <a:lnTo>
                    <a:pt x="5581612" y="4267199"/>
                  </a:lnTo>
                  <a:lnTo>
                    <a:pt x="5598801" y="4229099"/>
                  </a:lnTo>
                  <a:lnTo>
                    <a:pt x="5617293" y="4190999"/>
                  </a:lnTo>
                  <a:lnTo>
                    <a:pt x="5636114" y="4152899"/>
                  </a:lnTo>
                  <a:lnTo>
                    <a:pt x="5654289" y="4102099"/>
                  </a:lnTo>
                  <a:lnTo>
                    <a:pt x="5670844" y="4063999"/>
                  </a:lnTo>
                  <a:lnTo>
                    <a:pt x="5684805" y="4013199"/>
                  </a:lnTo>
                  <a:lnTo>
                    <a:pt x="5695198" y="3962399"/>
                  </a:lnTo>
                  <a:lnTo>
                    <a:pt x="5701048" y="3911599"/>
                  </a:lnTo>
                  <a:lnTo>
                    <a:pt x="5701270" y="3886199"/>
                  </a:lnTo>
                  <a:lnTo>
                    <a:pt x="5701381" y="3873499"/>
                  </a:lnTo>
                  <a:lnTo>
                    <a:pt x="5695224" y="3822699"/>
                  </a:lnTo>
                  <a:lnTo>
                    <a:pt x="5681244" y="3759199"/>
                  </a:lnTo>
                  <a:lnTo>
                    <a:pt x="5660290" y="3708399"/>
                  </a:lnTo>
                  <a:lnTo>
                    <a:pt x="5634435" y="3670299"/>
                  </a:lnTo>
                  <a:lnTo>
                    <a:pt x="5605756" y="3619499"/>
                  </a:lnTo>
                  <a:lnTo>
                    <a:pt x="5576328" y="3581399"/>
                  </a:lnTo>
                  <a:lnTo>
                    <a:pt x="5598733" y="3581399"/>
                  </a:lnTo>
                  <a:lnTo>
                    <a:pt x="5609655" y="3568699"/>
                  </a:lnTo>
                  <a:lnTo>
                    <a:pt x="5613821" y="3568699"/>
                  </a:lnTo>
                  <a:lnTo>
                    <a:pt x="5615960" y="3543299"/>
                  </a:lnTo>
                  <a:lnTo>
                    <a:pt x="5580696" y="3543299"/>
                  </a:lnTo>
                  <a:lnTo>
                    <a:pt x="5569122" y="3530599"/>
                  </a:lnTo>
                  <a:lnTo>
                    <a:pt x="5561850" y="3479799"/>
                  </a:lnTo>
                  <a:lnTo>
                    <a:pt x="5546651" y="3441699"/>
                  </a:lnTo>
                  <a:lnTo>
                    <a:pt x="5525167" y="3403599"/>
                  </a:lnTo>
                  <a:lnTo>
                    <a:pt x="5499039" y="3365499"/>
                  </a:lnTo>
                  <a:lnTo>
                    <a:pt x="5469909" y="3327399"/>
                  </a:lnTo>
                  <a:lnTo>
                    <a:pt x="5439418" y="3301999"/>
                  </a:lnTo>
                  <a:lnTo>
                    <a:pt x="5444210" y="3276599"/>
                  </a:lnTo>
                  <a:close/>
                </a:path>
                <a:path w="12192000" h="6438900">
                  <a:moveTo>
                    <a:pt x="5807327" y="4254499"/>
                  </a:moveTo>
                  <a:lnTo>
                    <a:pt x="5640056" y="4254499"/>
                  </a:lnTo>
                  <a:lnTo>
                    <a:pt x="5581612" y="4267199"/>
                  </a:lnTo>
                  <a:lnTo>
                    <a:pt x="5860252" y="4267199"/>
                  </a:lnTo>
                  <a:lnTo>
                    <a:pt x="5807327" y="4254499"/>
                  </a:lnTo>
                  <a:close/>
                </a:path>
                <a:path w="12192000" h="6438900">
                  <a:moveTo>
                    <a:pt x="7086183" y="3263899"/>
                  </a:moveTo>
                  <a:lnTo>
                    <a:pt x="7065279" y="3276599"/>
                  </a:lnTo>
                  <a:lnTo>
                    <a:pt x="7058201" y="3289299"/>
                  </a:lnTo>
                  <a:lnTo>
                    <a:pt x="7059229" y="3314699"/>
                  </a:lnTo>
                  <a:lnTo>
                    <a:pt x="7062644" y="3340099"/>
                  </a:lnTo>
                  <a:lnTo>
                    <a:pt x="7063657" y="3378199"/>
                  </a:lnTo>
                  <a:lnTo>
                    <a:pt x="7061631" y="3454399"/>
                  </a:lnTo>
                  <a:lnTo>
                    <a:pt x="7062644" y="3479799"/>
                  </a:lnTo>
                  <a:lnTo>
                    <a:pt x="7072935" y="3517899"/>
                  </a:lnTo>
                  <a:lnTo>
                    <a:pt x="7089486" y="3555999"/>
                  </a:lnTo>
                  <a:lnTo>
                    <a:pt x="7107027" y="3594099"/>
                  </a:lnTo>
                  <a:lnTo>
                    <a:pt x="7120291" y="3619499"/>
                  </a:lnTo>
                  <a:lnTo>
                    <a:pt x="7133646" y="3657599"/>
                  </a:lnTo>
                  <a:lnTo>
                    <a:pt x="7140305" y="3708399"/>
                  </a:lnTo>
                  <a:lnTo>
                    <a:pt x="7142522" y="3759199"/>
                  </a:lnTo>
                  <a:lnTo>
                    <a:pt x="7142644" y="3860799"/>
                  </a:lnTo>
                  <a:lnTo>
                    <a:pt x="7145057" y="3898899"/>
                  </a:lnTo>
                  <a:lnTo>
                    <a:pt x="7152043" y="3949699"/>
                  </a:lnTo>
                  <a:lnTo>
                    <a:pt x="7165854" y="3987799"/>
                  </a:lnTo>
                  <a:lnTo>
                    <a:pt x="7188746" y="4013199"/>
                  </a:lnTo>
                  <a:lnTo>
                    <a:pt x="7103151" y="4063999"/>
                  </a:lnTo>
                  <a:lnTo>
                    <a:pt x="7061486" y="4089399"/>
                  </a:lnTo>
                  <a:lnTo>
                    <a:pt x="7022802" y="4114799"/>
                  </a:lnTo>
                  <a:lnTo>
                    <a:pt x="6988768" y="4140199"/>
                  </a:lnTo>
                  <a:lnTo>
                    <a:pt x="6961054" y="4178299"/>
                  </a:lnTo>
                  <a:lnTo>
                    <a:pt x="6941327" y="4216399"/>
                  </a:lnTo>
                  <a:lnTo>
                    <a:pt x="6931258" y="4267199"/>
                  </a:lnTo>
                  <a:lnTo>
                    <a:pt x="7001565" y="4267199"/>
                  </a:lnTo>
                  <a:lnTo>
                    <a:pt x="7002182" y="4254499"/>
                  </a:lnTo>
                  <a:lnTo>
                    <a:pt x="7017381" y="4216399"/>
                  </a:lnTo>
                  <a:lnTo>
                    <a:pt x="7043309" y="4190999"/>
                  </a:lnTo>
                  <a:lnTo>
                    <a:pt x="7077963" y="4165599"/>
                  </a:lnTo>
                  <a:lnTo>
                    <a:pt x="7119343" y="4140199"/>
                  </a:lnTo>
                  <a:lnTo>
                    <a:pt x="7165447" y="4114799"/>
                  </a:lnTo>
                  <a:lnTo>
                    <a:pt x="7203916" y="4089399"/>
                  </a:lnTo>
                  <a:lnTo>
                    <a:pt x="7243623" y="4076699"/>
                  </a:lnTo>
                  <a:lnTo>
                    <a:pt x="7284575" y="4051299"/>
                  </a:lnTo>
                  <a:lnTo>
                    <a:pt x="7326779" y="4038599"/>
                  </a:lnTo>
                  <a:lnTo>
                    <a:pt x="7370242" y="4013199"/>
                  </a:lnTo>
                  <a:lnTo>
                    <a:pt x="7414971" y="4000499"/>
                  </a:lnTo>
                  <a:lnTo>
                    <a:pt x="7251917" y="4000499"/>
                  </a:lnTo>
                  <a:lnTo>
                    <a:pt x="7231722" y="3962399"/>
                  </a:lnTo>
                  <a:lnTo>
                    <a:pt x="7219183" y="3911599"/>
                  </a:lnTo>
                  <a:lnTo>
                    <a:pt x="7212249" y="3873499"/>
                  </a:lnTo>
                  <a:lnTo>
                    <a:pt x="7208869" y="3822699"/>
                  </a:lnTo>
                  <a:lnTo>
                    <a:pt x="7206994" y="3771899"/>
                  </a:lnTo>
                  <a:lnTo>
                    <a:pt x="7204573" y="3708399"/>
                  </a:lnTo>
                  <a:lnTo>
                    <a:pt x="7199554" y="3657599"/>
                  </a:lnTo>
                  <a:lnTo>
                    <a:pt x="7188815" y="3619499"/>
                  </a:lnTo>
                  <a:lnTo>
                    <a:pt x="7172380" y="3581399"/>
                  </a:lnTo>
                  <a:lnTo>
                    <a:pt x="7154469" y="3543299"/>
                  </a:lnTo>
                  <a:lnTo>
                    <a:pt x="7139302" y="3505199"/>
                  </a:lnTo>
                  <a:lnTo>
                    <a:pt x="7131099" y="3454399"/>
                  </a:lnTo>
                  <a:lnTo>
                    <a:pt x="7131148" y="3390899"/>
                  </a:lnTo>
                  <a:lnTo>
                    <a:pt x="7131260" y="3378199"/>
                  </a:lnTo>
                  <a:lnTo>
                    <a:pt x="7131372" y="3365499"/>
                  </a:lnTo>
                  <a:lnTo>
                    <a:pt x="7127416" y="3314699"/>
                  </a:lnTo>
                  <a:lnTo>
                    <a:pt x="7114028" y="3276599"/>
                  </a:lnTo>
                  <a:lnTo>
                    <a:pt x="7086183" y="3263899"/>
                  </a:lnTo>
                  <a:close/>
                </a:path>
                <a:path w="12192000" h="6438900">
                  <a:moveTo>
                    <a:pt x="2151472" y="4076699"/>
                  </a:moveTo>
                  <a:lnTo>
                    <a:pt x="2122420" y="4076699"/>
                  </a:lnTo>
                  <a:lnTo>
                    <a:pt x="2100408" y="4089399"/>
                  </a:lnTo>
                  <a:lnTo>
                    <a:pt x="2084139" y="4114799"/>
                  </a:lnTo>
                  <a:lnTo>
                    <a:pt x="2071247" y="4152899"/>
                  </a:lnTo>
                  <a:lnTo>
                    <a:pt x="2059369" y="4165599"/>
                  </a:lnTo>
                  <a:lnTo>
                    <a:pt x="2043096" y="4203699"/>
                  </a:lnTo>
                  <a:lnTo>
                    <a:pt x="2026481" y="4216399"/>
                  </a:lnTo>
                  <a:lnTo>
                    <a:pt x="2009190" y="4241799"/>
                  </a:lnTo>
                  <a:lnTo>
                    <a:pt x="1990890" y="4254499"/>
                  </a:lnTo>
                  <a:lnTo>
                    <a:pt x="2076299" y="4254499"/>
                  </a:lnTo>
                  <a:lnTo>
                    <a:pt x="2096438" y="4229099"/>
                  </a:lnTo>
                  <a:lnTo>
                    <a:pt x="2124840" y="4178299"/>
                  </a:lnTo>
                  <a:lnTo>
                    <a:pt x="2151243" y="4140199"/>
                  </a:lnTo>
                  <a:lnTo>
                    <a:pt x="2246744" y="4140199"/>
                  </a:lnTo>
                  <a:lnTo>
                    <a:pt x="2219718" y="4127499"/>
                  </a:lnTo>
                  <a:lnTo>
                    <a:pt x="2185933" y="4102099"/>
                  </a:lnTo>
                  <a:lnTo>
                    <a:pt x="2151472" y="4076699"/>
                  </a:lnTo>
                  <a:close/>
                </a:path>
                <a:path w="12192000" h="6438900">
                  <a:moveTo>
                    <a:pt x="3569272" y="4241799"/>
                  </a:moveTo>
                  <a:lnTo>
                    <a:pt x="3472174" y="4241799"/>
                  </a:lnTo>
                  <a:lnTo>
                    <a:pt x="3421531" y="4254499"/>
                  </a:lnTo>
                  <a:lnTo>
                    <a:pt x="3613902" y="4254499"/>
                  </a:lnTo>
                  <a:lnTo>
                    <a:pt x="3569272" y="4241799"/>
                  </a:lnTo>
                  <a:close/>
                </a:path>
                <a:path w="12192000" h="6438900">
                  <a:moveTo>
                    <a:pt x="2423310" y="4063999"/>
                  </a:moveTo>
                  <a:lnTo>
                    <a:pt x="2393411" y="4076699"/>
                  </a:lnTo>
                  <a:lnTo>
                    <a:pt x="2381765" y="4102099"/>
                  </a:lnTo>
                  <a:lnTo>
                    <a:pt x="2378944" y="4140199"/>
                  </a:lnTo>
                  <a:lnTo>
                    <a:pt x="2375519" y="4178299"/>
                  </a:lnTo>
                  <a:lnTo>
                    <a:pt x="2362061" y="4203699"/>
                  </a:lnTo>
                  <a:lnTo>
                    <a:pt x="2413886" y="4203699"/>
                  </a:lnTo>
                  <a:lnTo>
                    <a:pt x="2426643" y="4152899"/>
                  </a:lnTo>
                  <a:lnTo>
                    <a:pt x="2432329" y="4102099"/>
                  </a:lnTo>
                  <a:lnTo>
                    <a:pt x="2423310" y="4063999"/>
                  </a:lnTo>
                  <a:close/>
                </a:path>
                <a:path w="12192000" h="6438900">
                  <a:moveTo>
                    <a:pt x="10609392" y="4178299"/>
                  </a:moveTo>
                  <a:lnTo>
                    <a:pt x="10457410" y="4178299"/>
                  </a:lnTo>
                  <a:lnTo>
                    <a:pt x="10507924" y="4190999"/>
                  </a:lnTo>
                  <a:lnTo>
                    <a:pt x="10558958" y="4190999"/>
                  </a:lnTo>
                  <a:lnTo>
                    <a:pt x="10609392" y="4178299"/>
                  </a:lnTo>
                  <a:close/>
                </a:path>
                <a:path w="12192000" h="6438900">
                  <a:moveTo>
                    <a:pt x="3872362" y="4076699"/>
                  </a:moveTo>
                  <a:lnTo>
                    <a:pt x="3745814" y="4076699"/>
                  </a:lnTo>
                  <a:lnTo>
                    <a:pt x="3777463" y="4089399"/>
                  </a:lnTo>
                  <a:lnTo>
                    <a:pt x="3814923" y="4114799"/>
                  </a:lnTo>
                  <a:lnTo>
                    <a:pt x="3856517" y="4127499"/>
                  </a:lnTo>
                  <a:lnTo>
                    <a:pt x="3900566" y="4152899"/>
                  </a:lnTo>
                  <a:lnTo>
                    <a:pt x="3945392" y="4165599"/>
                  </a:lnTo>
                  <a:lnTo>
                    <a:pt x="4030662" y="4165599"/>
                  </a:lnTo>
                  <a:lnTo>
                    <a:pt x="4067749" y="4140199"/>
                  </a:lnTo>
                  <a:lnTo>
                    <a:pt x="4098899" y="4114799"/>
                  </a:lnTo>
                  <a:lnTo>
                    <a:pt x="4003302" y="4114799"/>
                  </a:lnTo>
                  <a:lnTo>
                    <a:pt x="3943563" y="4102099"/>
                  </a:lnTo>
                  <a:lnTo>
                    <a:pt x="3893765" y="4089399"/>
                  </a:lnTo>
                  <a:lnTo>
                    <a:pt x="3872362" y="4076699"/>
                  </a:lnTo>
                  <a:close/>
                </a:path>
                <a:path w="12192000" h="6438900">
                  <a:moveTo>
                    <a:pt x="12192000" y="4076699"/>
                  </a:moveTo>
                  <a:lnTo>
                    <a:pt x="10837731" y="4076699"/>
                  </a:lnTo>
                  <a:lnTo>
                    <a:pt x="10887892" y="4089399"/>
                  </a:lnTo>
                  <a:lnTo>
                    <a:pt x="11142207" y="4089399"/>
                  </a:lnTo>
                  <a:lnTo>
                    <a:pt x="11193585" y="4102099"/>
                  </a:lnTo>
                  <a:lnTo>
                    <a:pt x="11399920" y="4102099"/>
                  </a:lnTo>
                  <a:lnTo>
                    <a:pt x="11451577" y="4114799"/>
                  </a:lnTo>
                  <a:lnTo>
                    <a:pt x="11554790" y="4114799"/>
                  </a:lnTo>
                  <a:lnTo>
                    <a:pt x="11760070" y="4127499"/>
                  </a:lnTo>
                  <a:lnTo>
                    <a:pt x="11912185" y="4127499"/>
                  </a:lnTo>
                  <a:lnTo>
                    <a:pt x="11962396" y="4140199"/>
                  </a:lnTo>
                  <a:lnTo>
                    <a:pt x="12160059" y="4140199"/>
                  </a:lnTo>
                  <a:lnTo>
                    <a:pt x="12192000" y="4152899"/>
                  </a:lnTo>
                  <a:lnTo>
                    <a:pt x="12192000" y="4076699"/>
                  </a:lnTo>
                  <a:close/>
                </a:path>
                <a:path w="12192000" h="6438900">
                  <a:moveTo>
                    <a:pt x="4268310" y="3606799"/>
                  </a:moveTo>
                  <a:lnTo>
                    <a:pt x="4174560" y="3606799"/>
                  </a:lnTo>
                  <a:lnTo>
                    <a:pt x="4155331" y="3632199"/>
                  </a:lnTo>
                  <a:lnTo>
                    <a:pt x="4133081" y="3670299"/>
                  </a:lnTo>
                  <a:lnTo>
                    <a:pt x="4102600" y="3708399"/>
                  </a:lnTo>
                  <a:lnTo>
                    <a:pt x="4058675" y="3733799"/>
                  </a:lnTo>
                  <a:lnTo>
                    <a:pt x="3922357" y="3733799"/>
                  </a:lnTo>
                  <a:lnTo>
                    <a:pt x="3939226" y="3746499"/>
                  </a:lnTo>
                  <a:lnTo>
                    <a:pt x="3961478" y="3759199"/>
                  </a:lnTo>
                  <a:lnTo>
                    <a:pt x="3987107" y="3771899"/>
                  </a:lnTo>
                  <a:lnTo>
                    <a:pt x="4014110" y="3771899"/>
                  </a:lnTo>
                  <a:lnTo>
                    <a:pt x="4014572" y="3809999"/>
                  </a:lnTo>
                  <a:lnTo>
                    <a:pt x="4005193" y="3835399"/>
                  </a:lnTo>
                  <a:lnTo>
                    <a:pt x="3990365" y="3848099"/>
                  </a:lnTo>
                  <a:lnTo>
                    <a:pt x="3974479" y="3873499"/>
                  </a:lnTo>
                  <a:lnTo>
                    <a:pt x="3975072" y="3898899"/>
                  </a:lnTo>
                  <a:lnTo>
                    <a:pt x="3973818" y="3924299"/>
                  </a:lnTo>
                  <a:lnTo>
                    <a:pt x="3974276" y="3949699"/>
                  </a:lnTo>
                  <a:lnTo>
                    <a:pt x="3980003" y="3975099"/>
                  </a:lnTo>
                  <a:lnTo>
                    <a:pt x="3996124" y="4013199"/>
                  </a:lnTo>
                  <a:lnTo>
                    <a:pt x="4017696" y="4025899"/>
                  </a:lnTo>
                  <a:lnTo>
                    <a:pt x="4036959" y="4051299"/>
                  </a:lnTo>
                  <a:lnTo>
                    <a:pt x="4046154" y="4063999"/>
                  </a:lnTo>
                  <a:lnTo>
                    <a:pt x="4037521" y="4089399"/>
                  </a:lnTo>
                  <a:lnTo>
                    <a:pt x="4003302" y="4114799"/>
                  </a:lnTo>
                  <a:lnTo>
                    <a:pt x="4300315" y="4114799"/>
                  </a:lnTo>
                  <a:lnTo>
                    <a:pt x="4343896" y="4102099"/>
                  </a:lnTo>
                  <a:lnTo>
                    <a:pt x="4419614" y="4102099"/>
                  </a:lnTo>
                  <a:lnTo>
                    <a:pt x="4403914" y="4076699"/>
                  </a:lnTo>
                  <a:lnTo>
                    <a:pt x="4397054" y="4063999"/>
                  </a:lnTo>
                  <a:lnTo>
                    <a:pt x="4133246" y="4063999"/>
                  </a:lnTo>
                  <a:lnTo>
                    <a:pt x="4121871" y="4038599"/>
                  </a:lnTo>
                  <a:lnTo>
                    <a:pt x="4104393" y="4025899"/>
                  </a:lnTo>
                  <a:lnTo>
                    <a:pt x="4081466" y="4013199"/>
                  </a:lnTo>
                  <a:lnTo>
                    <a:pt x="4053742" y="4000499"/>
                  </a:lnTo>
                  <a:lnTo>
                    <a:pt x="4042209" y="3949699"/>
                  </a:lnTo>
                  <a:lnTo>
                    <a:pt x="4044019" y="3911599"/>
                  </a:lnTo>
                  <a:lnTo>
                    <a:pt x="4057225" y="3873499"/>
                  </a:lnTo>
                  <a:lnTo>
                    <a:pt x="4079879" y="3835399"/>
                  </a:lnTo>
                  <a:lnTo>
                    <a:pt x="4110032" y="3809999"/>
                  </a:lnTo>
                  <a:lnTo>
                    <a:pt x="4145736" y="3784599"/>
                  </a:lnTo>
                  <a:lnTo>
                    <a:pt x="4158681" y="3759199"/>
                  </a:lnTo>
                  <a:lnTo>
                    <a:pt x="4173269" y="3721099"/>
                  </a:lnTo>
                  <a:lnTo>
                    <a:pt x="4189883" y="3695699"/>
                  </a:lnTo>
                  <a:lnTo>
                    <a:pt x="4208907" y="3657599"/>
                  </a:lnTo>
                  <a:lnTo>
                    <a:pt x="4372719" y="3657599"/>
                  </a:lnTo>
                  <a:lnTo>
                    <a:pt x="4403749" y="3619499"/>
                  </a:lnTo>
                  <a:lnTo>
                    <a:pt x="4293455" y="3619499"/>
                  </a:lnTo>
                  <a:lnTo>
                    <a:pt x="4268310" y="3606799"/>
                  </a:lnTo>
                  <a:close/>
                </a:path>
                <a:path w="12192000" h="6438900">
                  <a:moveTo>
                    <a:pt x="4327803" y="3670299"/>
                  </a:moveTo>
                  <a:lnTo>
                    <a:pt x="4253823" y="3670299"/>
                  </a:lnTo>
                  <a:lnTo>
                    <a:pt x="4247766" y="3721099"/>
                  </a:lnTo>
                  <a:lnTo>
                    <a:pt x="4246659" y="3771899"/>
                  </a:lnTo>
                  <a:lnTo>
                    <a:pt x="4249893" y="3822699"/>
                  </a:lnTo>
                  <a:lnTo>
                    <a:pt x="4256856" y="3860799"/>
                  </a:lnTo>
                  <a:lnTo>
                    <a:pt x="4266938" y="3911599"/>
                  </a:lnTo>
                  <a:lnTo>
                    <a:pt x="4279528" y="3962399"/>
                  </a:lnTo>
                  <a:lnTo>
                    <a:pt x="4294015" y="4000499"/>
                  </a:lnTo>
                  <a:lnTo>
                    <a:pt x="4309788" y="4051299"/>
                  </a:lnTo>
                  <a:lnTo>
                    <a:pt x="4227552" y="4051299"/>
                  </a:lnTo>
                  <a:lnTo>
                    <a:pt x="4182347" y="4063999"/>
                  </a:lnTo>
                  <a:lnTo>
                    <a:pt x="4397054" y="4063999"/>
                  </a:lnTo>
                  <a:lnTo>
                    <a:pt x="4383334" y="4038599"/>
                  </a:lnTo>
                  <a:lnTo>
                    <a:pt x="4365741" y="4000499"/>
                  </a:lnTo>
                  <a:lnTo>
                    <a:pt x="4351155" y="3962399"/>
                  </a:lnTo>
                  <a:lnTo>
                    <a:pt x="4339593" y="3911599"/>
                  </a:lnTo>
                  <a:lnTo>
                    <a:pt x="4331075" y="3860799"/>
                  </a:lnTo>
                  <a:lnTo>
                    <a:pt x="4325618" y="3822699"/>
                  </a:lnTo>
                  <a:lnTo>
                    <a:pt x="4323241" y="3771899"/>
                  </a:lnTo>
                  <a:lnTo>
                    <a:pt x="4323963" y="3721099"/>
                  </a:lnTo>
                  <a:lnTo>
                    <a:pt x="4327803" y="3670299"/>
                  </a:lnTo>
                  <a:close/>
                </a:path>
                <a:path w="12192000" h="6438900">
                  <a:moveTo>
                    <a:pt x="10890543" y="4025899"/>
                  </a:moveTo>
                  <a:lnTo>
                    <a:pt x="9743296" y="4025899"/>
                  </a:lnTo>
                  <a:lnTo>
                    <a:pt x="10092858" y="4038599"/>
                  </a:lnTo>
                  <a:lnTo>
                    <a:pt x="10192056" y="4051299"/>
                  </a:lnTo>
                  <a:lnTo>
                    <a:pt x="11240807" y="4051299"/>
                  </a:lnTo>
                  <a:lnTo>
                    <a:pt x="11190923" y="4038599"/>
                  </a:lnTo>
                  <a:lnTo>
                    <a:pt x="10940729" y="4038599"/>
                  </a:lnTo>
                  <a:lnTo>
                    <a:pt x="10890543" y="4025899"/>
                  </a:lnTo>
                  <a:close/>
                </a:path>
                <a:path w="12192000" h="6438900">
                  <a:moveTo>
                    <a:pt x="10588495" y="4013199"/>
                  </a:moveTo>
                  <a:lnTo>
                    <a:pt x="9592766" y="4013199"/>
                  </a:lnTo>
                  <a:lnTo>
                    <a:pt x="9642970" y="4025899"/>
                  </a:lnTo>
                  <a:lnTo>
                    <a:pt x="10689348" y="4025899"/>
                  </a:lnTo>
                  <a:lnTo>
                    <a:pt x="10588495" y="4013199"/>
                  </a:lnTo>
                  <a:close/>
                </a:path>
                <a:path w="12192000" h="6438900">
                  <a:moveTo>
                    <a:pt x="12192000" y="3975099"/>
                  </a:moveTo>
                  <a:lnTo>
                    <a:pt x="12177591" y="3987799"/>
                  </a:lnTo>
                  <a:lnTo>
                    <a:pt x="11711027" y="3987799"/>
                  </a:lnTo>
                  <a:lnTo>
                    <a:pt x="11761306" y="4000499"/>
                  </a:lnTo>
                  <a:lnTo>
                    <a:pt x="11911604" y="4000499"/>
                  </a:lnTo>
                  <a:lnTo>
                    <a:pt x="11961478" y="4013199"/>
                  </a:lnTo>
                  <a:lnTo>
                    <a:pt x="12060807" y="4013199"/>
                  </a:lnTo>
                  <a:lnTo>
                    <a:pt x="12110234" y="4025899"/>
                  </a:lnTo>
                  <a:lnTo>
                    <a:pt x="12192000" y="4025899"/>
                  </a:lnTo>
                  <a:lnTo>
                    <a:pt x="12192000" y="3975099"/>
                  </a:lnTo>
                  <a:close/>
                </a:path>
                <a:path w="12192000" h="6438900">
                  <a:moveTo>
                    <a:pt x="5210513" y="3670299"/>
                  </a:moveTo>
                  <a:lnTo>
                    <a:pt x="5168682" y="3682999"/>
                  </a:lnTo>
                  <a:lnTo>
                    <a:pt x="5137615" y="3695699"/>
                  </a:lnTo>
                  <a:lnTo>
                    <a:pt x="5117356" y="3733799"/>
                  </a:lnTo>
                  <a:lnTo>
                    <a:pt x="5107951" y="3759199"/>
                  </a:lnTo>
                  <a:lnTo>
                    <a:pt x="5112462" y="3809999"/>
                  </a:lnTo>
                  <a:lnTo>
                    <a:pt x="5130511" y="3860799"/>
                  </a:lnTo>
                  <a:lnTo>
                    <a:pt x="5155179" y="3898899"/>
                  </a:lnTo>
                  <a:lnTo>
                    <a:pt x="5179546" y="3936999"/>
                  </a:lnTo>
                  <a:lnTo>
                    <a:pt x="5196695" y="3975099"/>
                  </a:lnTo>
                  <a:lnTo>
                    <a:pt x="5199705" y="4000499"/>
                  </a:lnTo>
                  <a:lnTo>
                    <a:pt x="5207417" y="4013199"/>
                  </a:lnTo>
                  <a:lnTo>
                    <a:pt x="5215467" y="4000499"/>
                  </a:lnTo>
                  <a:lnTo>
                    <a:pt x="5306574" y="4000499"/>
                  </a:lnTo>
                  <a:lnTo>
                    <a:pt x="5296983" y="3975099"/>
                  </a:lnTo>
                  <a:lnTo>
                    <a:pt x="5287514" y="3975099"/>
                  </a:lnTo>
                  <a:lnTo>
                    <a:pt x="5276537" y="3962399"/>
                  </a:lnTo>
                  <a:lnTo>
                    <a:pt x="5265874" y="3962399"/>
                  </a:lnTo>
                  <a:lnTo>
                    <a:pt x="5257351" y="3949699"/>
                  </a:lnTo>
                  <a:lnTo>
                    <a:pt x="5247128" y="3924299"/>
                  </a:lnTo>
                  <a:lnTo>
                    <a:pt x="5231951" y="3911599"/>
                  </a:lnTo>
                  <a:lnTo>
                    <a:pt x="5215062" y="3886199"/>
                  </a:lnTo>
                  <a:lnTo>
                    <a:pt x="5199705" y="3860799"/>
                  </a:lnTo>
                  <a:lnTo>
                    <a:pt x="5185672" y="3822699"/>
                  </a:lnTo>
                  <a:lnTo>
                    <a:pt x="5177517" y="3784599"/>
                  </a:lnTo>
                  <a:lnTo>
                    <a:pt x="5181837" y="3746499"/>
                  </a:lnTo>
                  <a:lnTo>
                    <a:pt x="5205229" y="3733799"/>
                  </a:lnTo>
                  <a:lnTo>
                    <a:pt x="5366100" y="3733799"/>
                  </a:lnTo>
                  <a:lnTo>
                    <a:pt x="5358446" y="3695699"/>
                  </a:lnTo>
                  <a:lnTo>
                    <a:pt x="5256901" y="3695699"/>
                  </a:lnTo>
                  <a:lnTo>
                    <a:pt x="5235565" y="3682999"/>
                  </a:lnTo>
                  <a:lnTo>
                    <a:pt x="5210513" y="3670299"/>
                  </a:lnTo>
                  <a:close/>
                </a:path>
                <a:path w="12192000" h="6438900">
                  <a:moveTo>
                    <a:pt x="10285027" y="4000499"/>
                  </a:moveTo>
                  <a:lnTo>
                    <a:pt x="9341609" y="4000499"/>
                  </a:lnTo>
                  <a:lnTo>
                    <a:pt x="9391836" y="4013199"/>
                  </a:lnTo>
                  <a:lnTo>
                    <a:pt x="10386325" y="4013199"/>
                  </a:lnTo>
                  <a:lnTo>
                    <a:pt x="10285027" y="4000499"/>
                  </a:lnTo>
                  <a:close/>
                </a:path>
                <a:path w="12192000" h="6438900">
                  <a:moveTo>
                    <a:pt x="8014906" y="3530599"/>
                  </a:moveTo>
                  <a:lnTo>
                    <a:pt x="8014050" y="3530599"/>
                  </a:lnTo>
                  <a:lnTo>
                    <a:pt x="8002874" y="3568699"/>
                  </a:lnTo>
                  <a:lnTo>
                    <a:pt x="7991338" y="3619499"/>
                  </a:lnTo>
                  <a:lnTo>
                    <a:pt x="7980003" y="3670299"/>
                  </a:lnTo>
                  <a:lnTo>
                    <a:pt x="7969427" y="3721099"/>
                  </a:lnTo>
                  <a:lnTo>
                    <a:pt x="7960173" y="3771899"/>
                  </a:lnTo>
                  <a:lnTo>
                    <a:pt x="7952801" y="3822699"/>
                  </a:lnTo>
                  <a:lnTo>
                    <a:pt x="7891687" y="3822699"/>
                  </a:lnTo>
                  <a:lnTo>
                    <a:pt x="7832637" y="3835399"/>
                  </a:lnTo>
                  <a:lnTo>
                    <a:pt x="7775559" y="3835399"/>
                  </a:lnTo>
                  <a:lnTo>
                    <a:pt x="7666959" y="3860799"/>
                  </a:lnTo>
                  <a:lnTo>
                    <a:pt x="7615254" y="3860799"/>
                  </a:lnTo>
                  <a:lnTo>
                    <a:pt x="7565159" y="3873499"/>
                  </a:lnTo>
                  <a:lnTo>
                    <a:pt x="7516582" y="3898899"/>
                  </a:lnTo>
                  <a:lnTo>
                    <a:pt x="7469432" y="3911599"/>
                  </a:lnTo>
                  <a:lnTo>
                    <a:pt x="7379052" y="3936999"/>
                  </a:lnTo>
                  <a:lnTo>
                    <a:pt x="7335640" y="3962399"/>
                  </a:lnTo>
                  <a:lnTo>
                    <a:pt x="7293291" y="3975099"/>
                  </a:lnTo>
                  <a:lnTo>
                    <a:pt x="7251917" y="4000499"/>
                  </a:lnTo>
                  <a:lnTo>
                    <a:pt x="7414971" y="4000499"/>
                  </a:lnTo>
                  <a:lnTo>
                    <a:pt x="7460971" y="3975099"/>
                  </a:lnTo>
                  <a:lnTo>
                    <a:pt x="7556816" y="3949699"/>
                  </a:lnTo>
                  <a:lnTo>
                    <a:pt x="7710293" y="3911599"/>
                  </a:lnTo>
                  <a:lnTo>
                    <a:pt x="7764069" y="3911599"/>
                  </a:lnTo>
                  <a:lnTo>
                    <a:pt x="7819164" y="3898899"/>
                  </a:lnTo>
                  <a:lnTo>
                    <a:pt x="8070576" y="3898899"/>
                  </a:lnTo>
                  <a:lnTo>
                    <a:pt x="8069456" y="3886199"/>
                  </a:lnTo>
                  <a:lnTo>
                    <a:pt x="8060617" y="3873499"/>
                  </a:lnTo>
                  <a:lnTo>
                    <a:pt x="8050113" y="3860799"/>
                  </a:lnTo>
                  <a:lnTo>
                    <a:pt x="8042873" y="3848099"/>
                  </a:lnTo>
                  <a:lnTo>
                    <a:pt x="8043155" y="3822699"/>
                  </a:lnTo>
                  <a:lnTo>
                    <a:pt x="8047827" y="3797299"/>
                  </a:lnTo>
                  <a:lnTo>
                    <a:pt x="8054526" y="3759199"/>
                  </a:lnTo>
                  <a:lnTo>
                    <a:pt x="8060888" y="3733799"/>
                  </a:lnTo>
                  <a:lnTo>
                    <a:pt x="8067755" y="3682999"/>
                  </a:lnTo>
                  <a:lnTo>
                    <a:pt x="8075877" y="3644899"/>
                  </a:lnTo>
                  <a:lnTo>
                    <a:pt x="8084641" y="3594099"/>
                  </a:lnTo>
                  <a:lnTo>
                    <a:pt x="8089917" y="3555999"/>
                  </a:lnTo>
                  <a:lnTo>
                    <a:pt x="8015266" y="3555999"/>
                  </a:lnTo>
                  <a:lnTo>
                    <a:pt x="8014230" y="3543299"/>
                  </a:lnTo>
                  <a:lnTo>
                    <a:pt x="8014906" y="3530599"/>
                  </a:lnTo>
                  <a:close/>
                </a:path>
                <a:path w="12192000" h="6438900">
                  <a:moveTo>
                    <a:pt x="9266411" y="3949699"/>
                  </a:moveTo>
                  <a:lnTo>
                    <a:pt x="8343695" y="3949699"/>
                  </a:lnTo>
                  <a:lnTo>
                    <a:pt x="8391950" y="3962399"/>
                  </a:lnTo>
                  <a:lnTo>
                    <a:pt x="8489393" y="3962399"/>
                  </a:lnTo>
                  <a:lnTo>
                    <a:pt x="8538532" y="3975099"/>
                  </a:lnTo>
                  <a:lnTo>
                    <a:pt x="8737298" y="3975099"/>
                  </a:lnTo>
                  <a:lnTo>
                    <a:pt x="8787420" y="3987799"/>
                  </a:lnTo>
                  <a:lnTo>
                    <a:pt x="9039394" y="3987799"/>
                  </a:lnTo>
                  <a:lnTo>
                    <a:pt x="9089890" y="4000499"/>
                  </a:lnTo>
                  <a:lnTo>
                    <a:pt x="10183598" y="4000499"/>
                  </a:lnTo>
                  <a:lnTo>
                    <a:pt x="10031232" y="3987799"/>
                  </a:lnTo>
                  <a:lnTo>
                    <a:pt x="9419670" y="3962399"/>
                  </a:lnTo>
                  <a:lnTo>
                    <a:pt x="9266411" y="3949699"/>
                  </a:lnTo>
                  <a:close/>
                </a:path>
                <a:path w="12192000" h="6438900">
                  <a:moveTo>
                    <a:pt x="12147376" y="3975099"/>
                  </a:moveTo>
                  <a:lnTo>
                    <a:pt x="11357963" y="3975099"/>
                  </a:lnTo>
                  <a:lnTo>
                    <a:pt x="11408425" y="3987799"/>
                  </a:lnTo>
                  <a:lnTo>
                    <a:pt x="12177591" y="3987799"/>
                  </a:lnTo>
                  <a:lnTo>
                    <a:pt x="12147376" y="3975099"/>
                  </a:lnTo>
                  <a:close/>
                </a:path>
                <a:path w="12192000" h="6438900">
                  <a:moveTo>
                    <a:pt x="10794100" y="3911599"/>
                  </a:moveTo>
                  <a:lnTo>
                    <a:pt x="10008680" y="3911599"/>
                  </a:lnTo>
                  <a:lnTo>
                    <a:pt x="11307531" y="3975099"/>
                  </a:lnTo>
                  <a:lnTo>
                    <a:pt x="11999338" y="3975099"/>
                  </a:lnTo>
                  <a:lnTo>
                    <a:pt x="11944842" y="3962399"/>
                  </a:lnTo>
                  <a:lnTo>
                    <a:pt x="11681709" y="3962399"/>
                  </a:lnTo>
                  <a:lnTo>
                    <a:pt x="11630658" y="3949699"/>
                  </a:lnTo>
                  <a:lnTo>
                    <a:pt x="11380984" y="3949699"/>
                  </a:lnTo>
                  <a:lnTo>
                    <a:pt x="11282937" y="3936999"/>
                  </a:lnTo>
                  <a:lnTo>
                    <a:pt x="10990694" y="3924299"/>
                  </a:lnTo>
                  <a:lnTo>
                    <a:pt x="10892796" y="3924299"/>
                  </a:lnTo>
                  <a:lnTo>
                    <a:pt x="10794100" y="3911599"/>
                  </a:lnTo>
                  <a:close/>
                </a:path>
                <a:path w="12192000" h="6438900">
                  <a:moveTo>
                    <a:pt x="8376558" y="2120899"/>
                  </a:moveTo>
                  <a:lnTo>
                    <a:pt x="8300601" y="2120899"/>
                  </a:lnTo>
                  <a:lnTo>
                    <a:pt x="8332940" y="2146299"/>
                  </a:lnTo>
                  <a:lnTo>
                    <a:pt x="8364762" y="2158999"/>
                  </a:lnTo>
                  <a:lnTo>
                    <a:pt x="8395548" y="2184399"/>
                  </a:lnTo>
                  <a:lnTo>
                    <a:pt x="8424781" y="2209799"/>
                  </a:lnTo>
                  <a:lnTo>
                    <a:pt x="8419218" y="2260599"/>
                  </a:lnTo>
                  <a:lnTo>
                    <a:pt x="8415346" y="2311399"/>
                  </a:lnTo>
                  <a:lnTo>
                    <a:pt x="8412934" y="2362199"/>
                  </a:lnTo>
                  <a:lnTo>
                    <a:pt x="8411752" y="2412999"/>
                  </a:lnTo>
                  <a:lnTo>
                    <a:pt x="8411661" y="2438399"/>
                  </a:lnTo>
                  <a:lnTo>
                    <a:pt x="8411570" y="2463799"/>
                  </a:lnTo>
                  <a:lnTo>
                    <a:pt x="8412156" y="2514599"/>
                  </a:lnTo>
                  <a:lnTo>
                    <a:pt x="8413280" y="2565399"/>
                  </a:lnTo>
                  <a:lnTo>
                    <a:pt x="8414712" y="2616199"/>
                  </a:lnTo>
                  <a:lnTo>
                    <a:pt x="8416220" y="2666999"/>
                  </a:lnTo>
                  <a:lnTo>
                    <a:pt x="8417575" y="2717799"/>
                  </a:lnTo>
                  <a:lnTo>
                    <a:pt x="8418545" y="2768599"/>
                  </a:lnTo>
                  <a:lnTo>
                    <a:pt x="8418509" y="2870199"/>
                  </a:lnTo>
                  <a:lnTo>
                    <a:pt x="8418411" y="2882899"/>
                  </a:lnTo>
                  <a:lnTo>
                    <a:pt x="8416845" y="2933699"/>
                  </a:lnTo>
                  <a:lnTo>
                    <a:pt x="8413972" y="2984499"/>
                  </a:lnTo>
                  <a:lnTo>
                    <a:pt x="8409304" y="3035299"/>
                  </a:lnTo>
                  <a:lnTo>
                    <a:pt x="8403201" y="3086099"/>
                  </a:lnTo>
                  <a:lnTo>
                    <a:pt x="8395934" y="3136899"/>
                  </a:lnTo>
                  <a:lnTo>
                    <a:pt x="8387775" y="3187699"/>
                  </a:lnTo>
                  <a:lnTo>
                    <a:pt x="8378993" y="3238499"/>
                  </a:lnTo>
                  <a:lnTo>
                    <a:pt x="8369861" y="3289299"/>
                  </a:lnTo>
                  <a:lnTo>
                    <a:pt x="8360649" y="3340099"/>
                  </a:lnTo>
                  <a:lnTo>
                    <a:pt x="8351628" y="3403599"/>
                  </a:lnTo>
                  <a:lnTo>
                    <a:pt x="8343069" y="3454399"/>
                  </a:lnTo>
                  <a:lnTo>
                    <a:pt x="8335244" y="3505199"/>
                  </a:lnTo>
                  <a:lnTo>
                    <a:pt x="8328422" y="3555999"/>
                  </a:lnTo>
                  <a:lnTo>
                    <a:pt x="8322876" y="3606799"/>
                  </a:lnTo>
                  <a:lnTo>
                    <a:pt x="8318876" y="3657599"/>
                  </a:lnTo>
                  <a:lnTo>
                    <a:pt x="8316694" y="3708399"/>
                  </a:lnTo>
                  <a:lnTo>
                    <a:pt x="8295804" y="3721099"/>
                  </a:lnTo>
                  <a:lnTo>
                    <a:pt x="8245829" y="3746499"/>
                  </a:lnTo>
                  <a:lnTo>
                    <a:pt x="8224940" y="3759199"/>
                  </a:lnTo>
                  <a:lnTo>
                    <a:pt x="8212131" y="3809999"/>
                  </a:lnTo>
                  <a:lnTo>
                    <a:pt x="8217043" y="3848099"/>
                  </a:lnTo>
                  <a:lnTo>
                    <a:pt x="8231729" y="3898899"/>
                  </a:lnTo>
                  <a:lnTo>
                    <a:pt x="8248238" y="3936999"/>
                  </a:lnTo>
                  <a:lnTo>
                    <a:pt x="8295783" y="3949699"/>
                  </a:lnTo>
                  <a:lnTo>
                    <a:pt x="9164189" y="3949699"/>
                  </a:lnTo>
                  <a:lnTo>
                    <a:pt x="9061939" y="3936999"/>
                  </a:lnTo>
                  <a:lnTo>
                    <a:pt x="8959669" y="3936999"/>
                  </a:lnTo>
                  <a:lnTo>
                    <a:pt x="8857389" y="3924299"/>
                  </a:lnTo>
                  <a:lnTo>
                    <a:pt x="8601704" y="3924299"/>
                  </a:lnTo>
                  <a:lnTo>
                    <a:pt x="8550579" y="3911599"/>
                  </a:lnTo>
                  <a:lnTo>
                    <a:pt x="8295076" y="3911599"/>
                  </a:lnTo>
                  <a:lnTo>
                    <a:pt x="8292348" y="3886199"/>
                  </a:lnTo>
                  <a:lnTo>
                    <a:pt x="8286759" y="3886199"/>
                  </a:lnTo>
                  <a:lnTo>
                    <a:pt x="8282207" y="3873499"/>
                  </a:lnTo>
                  <a:lnTo>
                    <a:pt x="8282586" y="3848099"/>
                  </a:lnTo>
                  <a:lnTo>
                    <a:pt x="8275380" y="3848099"/>
                  </a:lnTo>
                  <a:lnTo>
                    <a:pt x="8275380" y="3835399"/>
                  </a:lnTo>
                  <a:lnTo>
                    <a:pt x="8892407" y="3835399"/>
                  </a:lnTo>
                  <a:lnTo>
                    <a:pt x="8791272" y="3822699"/>
                  </a:lnTo>
                  <a:lnTo>
                    <a:pt x="8690018" y="3822699"/>
                  </a:lnTo>
                  <a:lnTo>
                    <a:pt x="8588583" y="3809999"/>
                  </a:lnTo>
                  <a:lnTo>
                    <a:pt x="8486907" y="3809999"/>
                  </a:lnTo>
                  <a:lnTo>
                    <a:pt x="8384928" y="3797299"/>
                  </a:lnTo>
                  <a:lnTo>
                    <a:pt x="8282586" y="3797299"/>
                  </a:lnTo>
                  <a:lnTo>
                    <a:pt x="8297218" y="3771899"/>
                  </a:lnTo>
                  <a:lnTo>
                    <a:pt x="8324203" y="3759199"/>
                  </a:lnTo>
                  <a:lnTo>
                    <a:pt x="8361335" y="3746499"/>
                  </a:lnTo>
                  <a:lnTo>
                    <a:pt x="9183078" y="3746499"/>
                  </a:lnTo>
                  <a:lnTo>
                    <a:pt x="9081711" y="3733799"/>
                  </a:lnTo>
                  <a:lnTo>
                    <a:pt x="8879727" y="3733799"/>
                  </a:lnTo>
                  <a:lnTo>
                    <a:pt x="8829398" y="3721099"/>
                  </a:lnTo>
                  <a:lnTo>
                    <a:pt x="8678844" y="3721099"/>
                  </a:lnTo>
                  <a:lnTo>
                    <a:pt x="8628811" y="3708399"/>
                  </a:lnTo>
                  <a:lnTo>
                    <a:pt x="8429484" y="3708399"/>
                  </a:lnTo>
                  <a:lnTo>
                    <a:pt x="8379864" y="3695699"/>
                  </a:lnTo>
                  <a:lnTo>
                    <a:pt x="8380894" y="3644899"/>
                  </a:lnTo>
                  <a:lnTo>
                    <a:pt x="8383808" y="3594099"/>
                  </a:lnTo>
                  <a:lnTo>
                    <a:pt x="8388342" y="3543299"/>
                  </a:lnTo>
                  <a:lnTo>
                    <a:pt x="8394234" y="3492499"/>
                  </a:lnTo>
                  <a:lnTo>
                    <a:pt x="8401221" y="3441699"/>
                  </a:lnTo>
                  <a:lnTo>
                    <a:pt x="8409038" y="3390899"/>
                  </a:lnTo>
                  <a:lnTo>
                    <a:pt x="8417425" y="3340099"/>
                  </a:lnTo>
                  <a:lnTo>
                    <a:pt x="8426116" y="3289299"/>
                  </a:lnTo>
                  <a:lnTo>
                    <a:pt x="8434849" y="3238499"/>
                  </a:lnTo>
                  <a:lnTo>
                    <a:pt x="8443362" y="3187699"/>
                  </a:lnTo>
                  <a:lnTo>
                    <a:pt x="8451390" y="3136899"/>
                  </a:lnTo>
                  <a:lnTo>
                    <a:pt x="8458670" y="3086099"/>
                  </a:lnTo>
                  <a:lnTo>
                    <a:pt x="8464940" y="3035299"/>
                  </a:lnTo>
                  <a:lnTo>
                    <a:pt x="8469937" y="2984499"/>
                  </a:lnTo>
                  <a:lnTo>
                    <a:pt x="8474041" y="2933699"/>
                  </a:lnTo>
                  <a:lnTo>
                    <a:pt x="8476553" y="2870199"/>
                  </a:lnTo>
                  <a:lnTo>
                    <a:pt x="8477746" y="2819399"/>
                  </a:lnTo>
                  <a:lnTo>
                    <a:pt x="8477859" y="2781299"/>
                  </a:lnTo>
                  <a:lnTo>
                    <a:pt x="8477896" y="2768599"/>
                  </a:lnTo>
                  <a:lnTo>
                    <a:pt x="8477277" y="2717799"/>
                  </a:lnTo>
                  <a:lnTo>
                    <a:pt x="8476164" y="2666999"/>
                  </a:lnTo>
                  <a:lnTo>
                    <a:pt x="8474831" y="2616199"/>
                  </a:lnTo>
                  <a:lnTo>
                    <a:pt x="8473553" y="2565399"/>
                  </a:lnTo>
                  <a:lnTo>
                    <a:pt x="8472605" y="2514599"/>
                  </a:lnTo>
                  <a:lnTo>
                    <a:pt x="8472537" y="2501899"/>
                  </a:lnTo>
                  <a:lnTo>
                    <a:pt x="8472468" y="2489199"/>
                  </a:lnTo>
                  <a:lnTo>
                    <a:pt x="8472399" y="2476499"/>
                  </a:lnTo>
                  <a:lnTo>
                    <a:pt x="8472330" y="2463799"/>
                  </a:lnTo>
                  <a:lnTo>
                    <a:pt x="8472262" y="2451099"/>
                  </a:lnTo>
                  <a:lnTo>
                    <a:pt x="8472798" y="2400299"/>
                  </a:lnTo>
                  <a:lnTo>
                    <a:pt x="8474487" y="2349499"/>
                  </a:lnTo>
                  <a:lnTo>
                    <a:pt x="8477605" y="2298699"/>
                  </a:lnTo>
                  <a:lnTo>
                    <a:pt x="8482427" y="2247899"/>
                  </a:lnTo>
                  <a:lnTo>
                    <a:pt x="8622490" y="2247899"/>
                  </a:lnTo>
                  <a:lnTo>
                    <a:pt x="8592147" y="2209799"/>
                  </a:lnTo>
                  <a:lnTo>
                    <a:pt x="8589036" y="2197099"/>
                  </a:lnTo>
                  <a:lnTo>
                    <a:pt x="8504371" y="2197099"/>
                  </a:lnTo>
                  <a:lnTo>
                    <a:pt x="8484499" y="2184399"/>
                  </a:lnTo>
                  <a:lnTo>
                    <a:pt x="8463591" y="2171699"/>
                  </a:lnTo>
                  <a:lnTo>
                    <a:pt x="8442795" y="2146299"/>
                  </a:lnTo>
                  <a:lnTo>
                    <a:pt x="8399252" y="2133599"/>
                  </a:lnTo>
                  <a:lnTo>
                    <a:pt x="8376558" y="2120899"/>
                  </a:lnTo>
                  <a:close/>
                </a:path>
                <a:path w="12192000" h="6438900">
                  <a:moveTo>
                    <a:pt x="12107087" y="3873499"/>
                  </a:moveTo>
                  <a:lnTo>
                    <a:pt x="11107644" y="3873499"/>
                  </a:lnTo>
                  <a:lnTo>
                    <a:pt x="11159165" y="3886199"/>
                  </a:lnTo>
                  <a:lnTo>
                    <a:pt x="11358542" y="3886199"/>
                  </a:lnTo>
                  <a:lnTo>
                    <a:pt x="11456000" y="3898899"/>
                  </a:lnTo>
                  <a:lnTo>
                    <a:pt x="11655029" y="3898899"/>
                  </a:lnTo>
                  <a:lnTo>
                    <a:pt x="11705661" y="3911599"/>
                  </a:lnTo>
                  <a:lnTo>
                    <a:pt x="11911771" y="3911599"/>
                  </a:lnTo>
                  <a:lnTo>
                    <a:pt x="11964210" y="3924299"/>
                  </a:lnTo>
                  <a:lnTo>
                    <a:pt x="12181014" y="3924299"/>
                  </a:lnTo>
                  <a:lnTo>
                    <a:pt x="12192000" y="3936999"/>
                  </a:lnTo>
                  <a:lnTo>
                    <a:pt x="12192000" y="3886199"/>
                  </a:lnTo>
                  <a:lnTo>
                    <a:pt x="12107087" y="3873499"/>
                  </a:lnTo>
                  <a:close/>
                </a:path>
                <a:path w="12192000" h="6438900">
                  <a:moveTo>
                    <a:pt x="10171414" y="3886199"/>
                  </a:moveTo>
                  <a:lnTo>
                    <a:pt x="9453633" y="3886199"/>
                  </a:lnTo>
                  <a:lnTo>
                    <a:pt x="9605343" y="3898899"/>
                  </a:lnTo>
                  <a:lnTo>
                    <a:pt x="9807235" y="3911599"/>
                  </a:lnTo>
                  <a:lnTo>
                    <a:pt x="10541664" y="3911599"/>
                  </a:lnTo>
                  <a:lnTo>
                    <a:pt x="10489866" y="3898899"/>
                  </a:lnTo>
                  <a:lnTo>
                    <a:pt x="10224071" y="3898899"/>
                  </a:lnTo>
                  <a:lnTo>
                    <a:pt x="10171414" y="3886199"/>
                  </a:lnTo>
                  <a:close/>
                </a:path>
                <a:path w="12192000" h="6438900">
                  <a:moveTo>
                    <a:pt x="9858906" y="3873499"/>
                  </a:moveTo>
                  <a:lnTo>
                    <a:pt x="9149481" y="3873499"/>
                  </a:lnTo>
                  <a:lnTo>
                    <a:pt x="9301678" y="3886199"/>
                  </a:lnTo>
                  <a:lnTo>
                    <a:pt x="9910620" y="3886199"/>
                  </a:lnTo>
                  <a:lnTo>
                    <a:pt x="9858906" y="3873499"/>
                  </a:lnTo>
                  <a:close/>
                </a:path>
                <a:path w="12192000" h="6438900">
                  <a:moveTo>
                    <a:pt x="9551091" y="3860799"/>
                  </a:moveTo>
                  <a:lnTo>
                    <a:pt x="8844370" y="3860799"/>
                  </a:lnTo>
                  <a:lnTo>
                    <a:pt x="8997044" y="3873499"/>
                  </a:lnTo>
                  <a:lnTo>
                    <a:pt x="9602137" y="3873499"/>
                  </a:lnTo>
                  <a:lnTo>
                    <a:pt x="9551091" y="3860799"/>
                  </a:lnTo>
                  <a:close/>
                </a:path>
                <a:path w="12192000" h="6438900">
                  <a:moveTo>
                    <a:pt x="11852504" y="3860799"/>
                  </a:moveTo>
                  <a:lnTo>
                    <a:pt x="10799888" y="3860799"/>
                  </a:lnTo>
                  <a:lnTo>
                    <a:pt x="10902230" y="3873499"/>
                  </a:lnTo>
                  <a:lnTo>
                    <a:pt x="11954488" y="3873499"/>
                  </a:lnTo>
                  <a:lnTo>
                    <a:pt x="11852504" y="3860799"/>
                  </a:lnTo>
                  <a:close/>
                </a:path>
                <a:path w="12192000" h="6438900">
                  <a:moveTo>
                    <a:pt x="9296974" y="3848099"/>
                  </a:moveTo>
                  <a:lnTo>
                    <a:pt x="8538324" y="3848099"/>
                  </a:lnTo>
                  <a:lnTo>
                    <a:pt x="8691462" y="3860799"/>
                  </a:lnTo>
                  <a:lnTo>
                    <a:pt x="9347674" y="3860799"/>
                  </a:lnTo>
                  <a:lnTo>
                    <a:pt x="9296974" y="3848099"/>
                  </a:lnTo>
                  <a:close/>
                </a:path>
                <a:path w="12192000" h="6438900">
                  <a:moveTo>
                    <a:pt x="11648005" y="3848099"/>
                  </a:moveTo>
                  <a:lnTo>
                    <a:pt x="10494080" y="3848099"/>
                  </a:lnTo>
                  <a:lnTo>
                    <a:pt x="10595834" y="3860799"/>
                  </a:lnTo>
                  <a:lnTo>
                    <a:pt x="11750338" y="3860799"/>
                  </a:lnTo>
                  <a:lnTo>
                    <a:pt x="11648005" y="3848099"/>
                  </a:lnTo>
                  <a:close/>
                </a:path>
                <a:path w="12192000" h="6438900">
                  <a:moveTo>
                    <a:pt x="5366100" y="3733799"/>
                  </a:moveTo>
                  <a:lnTo>
                    <a:pt x="5238122" y="3733799"/>
                  </a:lnTo>
                  <a:lnTo>
                    <a:pt x="5260661" y="3746499"/>
                  </a:lnTo>
                  <a:lnTo>
                    <a:pt x="5276187" y="3759199"/>
                  </a:lnTo>
                  <a:lnTo>
                    <a:pt x="5288036" y="3797299"/>
                  </a:lnTo>
                  <a:lnTo>
                    <a:pt x="5299547" y="3822699"/>
                  </a:lnTo>
                  <a:lnTo>
                    <a:pt x="5314059" y="3835399"/>
                  </a:lnTo>
                  <a:lnTo>
                    <a:pt x="5334910" y="3848099"/>
                  </a:lnTo>
                  <a:lnTo>
                    <a:pt x="5365438" y="3848099"/>
                  </a:lnTo>
                  <a:lnTo>
                    <a:pt x="5371424" y="3797299"/>
                  </a:lnTo>
                  <a:lnTo>
                    <a:pt x="5368651" y="3746499"/>
                  </a:lnTo>
                  <a:lnTo>
                    <a:pt x="5366100" y="3733799"/>
                  </a:lnTo>
                  <a:close/>
                </a:path>
                <a:path w="12192000" h="6438900">
                  <a:moveTo>
                    <a:pt x="8993484" y="3835399"/>
                  </a:moveTo>
                  <a:lnTo>
                    <a:pt x="8282586" y="3835399"/>
                  </a:lnTo>
                  <a:lnTo>
                    <a:pt x="8333784" y="3848099"/>
                  </a:lnTo>
                  <a:lnTo>
                    <a:pt x="9094563" y="3848099"/>
                  </a:lnTo>
                  <a:lnTo>
                    <a:pt x="8993484" y="3835399"/>
                  </a:lnTo>
                  <a:close/>
                </a:path>
                <a:path w="12192000" h="6438900">
                  <a:moveTo>
                    <a:pt x="10155208" y="3784599"/>
                  </a:moveTo>
                  <a:lnTo>
                    <a:pt x="9178069" y="3784599"/>
                  </a:lnTo>
                  <a:lnTo>
                    <a:pt x="9279381" y="3797299"/>
                  </a:lnTo>
                  <a:lnTo>
                    <a:pt x="9481762" y="3797299"/>
                  </a:lnTo>
                  <a:lnTo>
                    <a:pt x="9582872" y="3809999"/>
                  </a:lnTo>
                  <a:lnTo>
                    <a:pt x="9734492" y="3809999"/>
                  </a:lnTo>
                  <a:lnTo>
                    <a:pt x="10341736" y="3848099"/>
                  </a:lnTo>
                  <a:lnTo>
                    <a:pt x="11442902" y="3848099"/>
                  </a:lnTo>
                  <a:lnTo>
                    <a:pt x="11340164" y="3835399"/>
                  </a:lnTo>
                  <a:lnTo>
                    <a:pt x="11237322" y="3835399"/>
                  </a:lnTo>
                  <a:lnTo>
                    <a:pt x="11082900" y="3822699"/>
                  </a:lnTo>
                  <a:lnTo>
                    <a:pt x="10876789" y="3822699"/>
                  </a:lnTo>
                  <a:lnTo>
                    <a:pt x="10155208" y="3784599"/>
                  </a:lnTo>
                  <a:close/>
                </a:path>
                <a:path w="12192000" h="6438900">
                  <a:moveTo>
                    <a:pt x="1499641" y="3263899"/>
                  </a:moveTo>
                  <a:lnTo>
                    <a:pt x="1387332" y="3263899"/>
                  </a:lnTo>
                  <a:lnTo>
                    <a:pt x="1418961" y="3289299"/>
                  </a:lnTo>
                  <a:lnTo>
                    <a:pt x="1455288" y="3327399"/>
                  </a:lnTo>
                  <a:lnTo>
                    <a:pt x="1494168" y="3365499"/>
                  </a:lnTo>
                  <a:lnTo>
                    <a:pt x="1533458" y="3390899"/>
                  </a:lnTo>
                  <a:lnTo>
                    <a:pt x="1571015" y="3428999"/>
                  </a:lnTo>
                  <a:lnTo>
                    <a:pt x="1604695" y="3467099"/>
                  </a:lnTo>
                  <a:lnTo>
                    <a:pt x="1632353" y="3505199"/>
                  </a:lnTo>
                  <a:lnTo>
                    <a:pt x="1644513" y="3543299"/>
                  </a:lnTo>
                  <a:lnTo>
                    <a:pt x="1647215" y="3568699"/>
                  </a:lnTo>
                  <a:lnTo>
                    <a:pt x="1646540" y="3606799"/>
                  </a:lnTo>
                  <a:lnTo>
                    <a:pt x="1648566" y="3657599"/>
                  </a:lnTo>
                  <a:lnTo>
                    <a:pt x="1565221" y="3657599"/>
                  </a:lnTo>
                  <a:lnTo>
                    <a:pt x="1553090" y="3670299"/>
                  </a:lnTo>
                  <a:lnTo>
                    <a:pt x="1562519" y="3682999"/>
                  </a:lnTo>
                  <a:lnTo>
                    <a:pt x="1637758" y="3682999"/>
                  </a:lnTo>
                  <a:lnTo>
                    <a:pt x="1642909" y="3695699"/>
                  </a:lnTo>
                  <a:lnTo>
                    <a:pt x="1643838" y="3695699"/>
                  </a:lnTo>
                  <a:lnTo>
                    <a:pt x="1643078" y="3721099"/>
                  </a:lnTo>
                  <a:lnTo>
                    <a:pt x="1643162" y="3733799"/>
                  </a:lnTo>
                  <a:lnTo>
                    <a:pt x="1589344" y="3733799"/>
                  </a:lnTo>
                  <a:lnTo>
                    <a:pt x="1563870" y="3746499"/>
                  </a:lnTo>
                  <a:lnTo>
                    <a:pt x="1558494" y="3771899"/>
                  </a:lnTo>
                  <a:lnTo>
                    <a:pt x="1581603" y="3784599"/>
                  </a:lnTo>
                  <a:lnTo>
                    <a:pt x="1610961" y="3784599"/>
                  </a:lnTo>
                  <a:lnTo>
                    <a:pt x="1635253" y="3771899"/>
                  </a:lnTo>
                  <a:lnTo>
                    <a:pt x="1643162" y="3746499"/>
                  </a:lnTo>
                  <a:lnTo>
                    <a:pt x="1704950" y="3746499"/>
                  </a:lnTo>
                  <a:lnTo>
                    <a:pt x="1712305" y="3721099"/>
                  </a:lnTo>
                  <a:lnTo>
                    <a:pt x="1719322" y="3695699"/>
                  </a:lnTo>
                  <a:lnTo>
                    <a:pt x="1722450" y="3670299"/>
                  </a:lnTo>
                  <a:lnTo>
                    <a:pt x="1765746" y="3657599"/>
                  </a:lnTo>
                  <a:lnTo>
                    <a:pt x="1809402" y="3632199"/>
                  </a:lnTo>
                  <a:lnTo>
                    <a:pt x="1853778" y="3619499"/>
                  </a:lnTo>
                  <a:lnTo>
                    <a:pt x="1876505" y="3606799"/>
                  </a:lnTo>
                  <a:lnTo>
                    <a:pt x="1735060" y="3606799"/>
                  </a:lnTo>
                  <a:lnTo>
                    <a:pt x="1731035" y="3543299"/>
                  </a:lnTo>
                  <a:lnTo>
                    <a:pt x="1717718" y="3505199"/>
                  </a:lnTo>
                  <a:lnTo>
                    <a:pt x="1697304" y="3454399"/>
                  </a:lnTo>
                  <a:lnTo>
                    <a:pt x="1671985" y="3416299"/>
                  </a:lnTo>
                  <a:lnTo>
                    <a:pt x="1664030" y="3378199"/>
                  </a:lnTo>
                  <a:lnTo>
                    <a:pt x="1654438" y="3340099"/>
                  </a:lnTo>
                  <a:lnTo>
                    <a:pt x="1587317" y="3340099"/>
                  </a:lnTo>
                  <a:lnTo>
                    <a:pt x="1562937" y="3327399"/>
                  </a:lnTo>
                  <a:lnTo>
                    <a:pt x="1546322" y="3314699"/>
                  </a:lnTo>
                  <a:lnTo>
                    <a:pt x="1533084" y="3301999"/>
                  </a:lnTo>
                  <a:lnTo>
                    <a:pt x="1518838" y="3276599"/>
                  </a:lnTo>
                  <a:lnTo>
                    <a:pt x="1499641" y="3263899"/>
                  </a:lnTo>
                  <a:close/>
                </a:path>
                <a:path w="12192000" h="6438900">
                  <a:moveTo>
                    <a:pt x="9795515" y="3771899"/>
                  </a:moveTo>
                  <a:lnTo>
                    <a:pt x="8975100" y="3771899"/>
                  </a:lnTo>
                  <a:lnTo>
                    <a:pt x="9025891" y="3784599"/>
                  </a:lnTo>
                  <a:lnTo>
                    <a:pt x="9949509" y="3784599"/>
                  </a:lnTo>
                  <a:lnTo>
                    <a:pt x="9795515" y="3771899"/>
                  </a:lnTo>
                  <a:close/>
                </a:path>
                <a:path w="12192000" h="6438900">
                  <a:moveTo>
                    <a:pt x="9590667" y="3759199"/>
                  </a:moveTo>
                  <a:lnTo>
                    <a:pt x="8669480" y="3759199"/>
                  </a:lnTo>
                  <a:lnTo>
                    <a:pt x="8720533" y="3771899"/>
                  </a:lnTo>
                  <a:lnTo>
                    <a:pt x="9693017" y="3771899"/>
                  </a:lnTo>
                  <a:lnTo>
                    <a:pt x="9590667" y="3759199"/>
                  </a:lnTo>
                  <a:close/>
                </a:path>
                <a:path w="12192000" h="6438900">
                  <a:moveTo>
                    <a:pt x="9284672" y="3746499"/>
                  </a:moveTo>
                  <a:lnTo>
                    <a:pt x="8457216" y="3746499"/>
                  </a:lnTo>
                  <a:lnTo>
                    <a:pt x="8511554" y="3759199"/>
                  </a:lnTo>
                  <a:lnTo>
                    <a:pt x="9386479" y="3759199"/>
                  </a:lnTo>
                  <a:lnTo>
                    <a:pt x="9284672" y="3746499"/>
                  </a:lnTo>
                  <a:close/>
                </a:path>
                <a:path w="12192000" h="6438900">
                  <a:moveTo>
                    <a:pt x="3406733" y="3327399"/>
                  </a:moveTo>
                  <a:lnTo>
                    <a:pt x="3154173" y="3327399"/>
                  </a:lnTo>
                  <a:lnTo>
                    <a:pt x="3204122" y="3340099"/>
                  </a:lnTo>
                  <a:lnTo>
                    <a:pt x="3251437" y="3340099"/>
                  </a:lnTo>
                  <a:lnTo>
                    <a:pt x="3296477" y="3352799"/>
                  </a:lnTo>
                  <a:lnTo>
                    <a:pt x="3339603" y="3365499"/>
                  </a:lnTo>
                  <a:lnTo>
                    <a:pt x="3421553" y="3390899"/>
                  </a:lnTo>
                  <a:lnTo>
                    <a:pt x="3457132" y="3416299"/>
                  </a:lnTo>
                  <a:lnTo>
                    <a:pt x="3490009" y="3441699"/>
                  </a:lnTo>
                  <a:lnTo>
                    <a:pt x="3531396" y="3467099"/>
                  </a:lnTo>
                  <a:lnTo>
                    <a:pt x="3573859" y="3492499"/>
                  </a:lnTo>
                  <a:lnTo>
                    <a:pt x="3616445" y="3530599"/>
                  </a:lnTo>
                  <a:lnTo>
                    <a:pt x="3658204" y="3555999"/>
                  </a:lnTo>
                  <a:lnTo>
                    <a:pt x="3698184" y="3594099"/>
                  </a:lnTo>
                  <a:lnTo>
                    <a:pt x="3735434" y="3619499"/>
                  </a:lnTo>
                  <a:lnTo>
                    <a:pt x="3769002" y="3657599"/>
                  </a:lnTo>
                  <a:lnTo>
                    <a:pt x="3797936" y="3695699"/>
                  </a:lnTo>
                  <a:lnTo>
                    <a:pt x="3829537" y="3708399"/>
                  </a:lnTo>
                  <a:lnTo>
                    <a:pt x="3860147" y="3733799"/>
                  </a:lnTo>
                  <a:lnTo>
                    <a:pt x="3890756" y="3746499"/>
                  </a:lnTo>
                  <a:lnTo>
                    <a:pt x="3922357" y="3733799"/>
                  </a:lnTo>
                  <a:lnTo>
                    <a:pt x="3996096" y="3733799"/>
                  </a:lnTo>
                  <a:lnTo>
                    <a:pt x="4029877" y="3721099"/>
                  </a:lnTo>
                  <a:lnTo>
                    <a:pt x="4057736" y="3695699"/>
                  </a:lnTo>
                  <a:lnTo>
                    <a:pt x="3945535" y="3695699"/>
                  </a:lnTo>
                  <a:lnTo>
                    <a:pt x="3905213" y="3682999"/>
                  </a:lnTo>
                  <a:lnTo>
                    <a:pt x="3853901" y="3682999"/>
                  </a:lnTo>
                  <a:lnTo>
                    <a:pt x="3826947" y="3644899"/>
                  </a:lnTo>
                  <a:lnTo>
                    <a:pt x="3796435" y="3606799"/>
                  </a:lnTo>
                  <a:lnTo>
                    <a:pt x="3764932" y="3581399"/>
                  </a:lnTo>
                  <a:lnTo>
                    <a:pt x="3735006" y="3543299"/>
                  </a:lnTo>
                  <a:lnTo>
                    <a:pt x="3762482" y="3517899"/>
                  </a:lnTo>
                  <a:lnTo>
                    <a:pt x="3706183" y="3517899"/>
                  </a:lnTo>
                  <a:lnTo>
                    <a:pt x="3670456" y="3505199"/>
                  </a:lnTo>
                  <a:lnTo>
                    <a:pt x="3636249" y="3479799"/>
                  </a:lnTo>
                  <a:lnTo>
                    <a:pt x="3536404" y="3403599"/>
                  </a:lnTo>
                  <a:lnTo>
                    <a:pt x="3501933" y="3378199"/>
                  </a:lnTo>
                  <a:lnTo>
                    <a:pt x="3465809" y="3352799"/>
                  </a:lnTo>
                  <a:lnTo>
                    <a:pt x="3427399" y="3340099"/>
                  </a:lnTo>
                  <a:lnTo>
                    <a:pt x="3406733" y="3327399"/>
                  </a:lnTo>
                  <a:close/>
                </a:path>
                <a:path w="12192000" h="6438900">
                  <a:moveTo>
                    <a:pt x="4412351" y="3378199"/>
                  </a:moveTo>
                  <a:lnTo>
                    <a:pt x="4317016" y="3378199"/>
                  </a:lnTo>
                  <a:lnTo>
                    <a:pt x="4367435" y="3390899"/>
                  </a:lnTo>
                  <a:lnTo>
                    <a:pt x="4339363" y="3403599"/>
                  </a:lnTo>
                  <a:lnTo>
                    <a:pt x="4298563" y="3416299"/>
                  </a:lnTo>
                  <a:lnTo>
                    <a:pt x="4251790" y="3428999"/>
                  </a:lnTo>
                  <a:lnTo>
                    <a:pt x="4205802" y="3428999"/>
                  </a:lnTo>
                  <a:lnTo>
                    <a:pt x="4167354" y="3441699"/>
                  </a:lnTo>
                  <a:lnTo>
                    <a:pt x="4180247" y="3479799"/>
                  </a:lnTo>
                  <a:lnTo>
                    <a:pt x="4179790" y="3517899"/>
                  </a:lnTo>
                  <a:lnTo>
                    <a:pt x="4166723" y="3555999"/>
                  </a:lnTo>
                  <a:lnTo>
                    <a:pt x="4141787" y="3581399"/>
                  </a:lnTo>
                  <a:lnTo>
                    <a:pt x="4105721" y="3594099"/>
                  </a:lnTo>
                  <a:lnTo>
                    <a:pt x="4059267" y="3606799"/>
                  </a:lnTo>
                  <a:lnTo>
                    <a:pt x="4051130" y="3619499"/>
                  </a:lnTo>
                  <a:lnTo>
                    <a:pt x="4042814" y="3644899"/>
                  </a:lnTo>
                  <a:lnTo>
                    <a:pt x="4034137" y="3657599"/>
                  </a:lnTo>
                  <a:lnTo>
                    <a:pt x="4024919" y="3682999"/>
                  </a:lnTo>
                  <a:lnTo>
                    <a:pt x="3982795" y="3695699"/>
                  </a:lnTo>
                  <a:lnTo>
                    <a:pt x="4057736" y="3695699"/>
                  </a:lnTo>
                  <a:lnTo>
                    <a:pt x="4079154" y="3670299"/>
                  </a:lnTo>
                  <a:lnTo>
                    <a:pt x="4093614" y="3644899"/>
                  </a:lnTo>
                  <a:lnTo>
                    <a:pt x="4116159" y="3632199"/>
                  </a:lnTo>
                  <a:lnTo>
                    <a:pt x="4138861" y="3632199"/>
                  </a:lnTo>
                  <a:lnTo>
                    <a:pt x="4159176" y="3619499"/>
                  </a:lnTo>
                  <a:lnTo>
                    <a:pt x="4174560" y="3606799"/>
                  </a:lnTo>
                  <a:lnTo>
                    <a:pt x="4190893" y="3606799"/>
                  </a:lnTo>
                  <a:lnTo>
                    <a:pt x="4206355" y="3581399"/>
                  </a:lnTo>
                  <a:lnTo>
                    <a:pt x="4221457" y="3543299"/>
                  </a:lnTo>
                  <a:lnTo>
                    <a:pt x="4229804" y="3505199"/>
                  </a:lnTo>
                  <a:lnTo>
                    <a:pt x="4225000" y="3467099"/>
                  </a:lnTo>
                  <a:lnTo>
                    <a:pt x="4266534" y="3467099"/>
                  </a:lnTo>
                  <a:lnTo>
                    <a:pt x="4311630" y="3454399"/>
                  </a:lnTo>
                  <a:lnTo>
                    <a:pt x="4354524" y="3441699"/>
                  </a:lnTo>
                  <a:lnTo>
                    <a:pt x="4389453" y="3428999"/>
                  </a:lnTo>
                  <a:lnTo>
                    <a:pt x="4410650" y="3403599"/>
                  </a:lnTo>
                  <a:lnTo>
                    <a:pt x="4412351" y="3378199"/>
                  </a:lnTo>
                  <a:close/>
                </a:path>
                <a:path w="12192000" h="6438900">
                  <a:moveTo>
                    <a:pt x="5239337" y="3187699"/>
                  </a:moveTo>
                  <a:lnTo>
                    <a:pt x="5226943" y="3225799"/>
                  </a:lnTo>
                  <a:lnTo>
                    <a:pt x="5223938" y="3276599"/>
                  </a:lnTo>
                  <a:lnTo>
                    <a:pt x="5225015" y="3327399"/>
                  </a:lnTo>
                  <a:lnTo>
                    <a:pt x="5224967" y="3340099"/>
                  </a:lnTo>
                  <a:lnTo>
                    <a:pt x="5224872" y="3365499"/>
                  </a:lnTo>
                  <a:lnTo>
                    <a:pt x="5218203" y="3416299"/>
                  </a:lnTo>
                  <a:lnTo>
                    <a:pt x="5199705" y="3454399"/>
                  </a:lnTo>
                  <a:lnTo>
                    <a:pt x="5215644" y="3505199"/>
                  </a:lnTo>
                  <a:lnTo>
                    <a:pt x="5235561" y="3555999"/>
                  </a:lnTo>
                  <a:lnTo>
                    <a:pt x="5256515" y="3594099"/>
                  </a:lnTo>
                  <a:lnTo>
                    <a:pt x="5275567" y="3644899"/>
                  </a:lnTo>
                  <a:lnTo>
                    <a:pt x="5289777" y="3695699"/>
                  </a:lnTo>
                  <a:lnTo>
                    <a:pt x="5358446" y="3695699"/>
                  </a:lnTo>
                  <a:lnTo>
                    <a:pt x="5342139" y="3644899"/>
                  </a:lnTo>
                  <a:lnTo>
                    <a:pt x="5321224" y="3606799"/>
                  </a:lnTo>
                  <a:lnTo>
                    <a:pt x="5296413" y="3555999"/>
                  </a:lnTo>
                  <a:lnTo>
                    <a:pt x="5275970" y="3517899"/>
                  </a:lnTo>
                  <a:lnTo>
                    <a:pt x="5268160" y="3467099"/>
                  </a:lnTo>
                  <a:lnTo>
                    <a:pt x="5272157" y="3454399"/>
                  </a:lnTo>
                  <a:lnTo>
                    <a:pt x="5281220" y="3441699"/>
                  </a:lnTo>
                  <a:lnTo>
                    <a:pt x="5290959" y="3428999"/>
                  </a:lnTo>
                  <a:lnTo>
                    <a:pt x="5296983" y="3403599"/>
                  </a:lnTo>
                  <a:lnTo>
                    <a:pt x="5295148" y="3378199"/>
                  </a:lnTo>
                  <a:lnTo>
                    <a:pt x="5287345" y="3340099"/>
                  </a:lnTo>
                  <a:lnTo>
                    <a:pt x="5282560" y="3314699"/>
                  </a:lnTo>
                  <a:lnTo>
                    <a:pt x="5289777" y="3276599"/>
                  </a:lnTo>
                  <a:lnTo>
                    <a:pt x="5444210" y="3276599"/>
                  </a:lnTo>
                  <a:lnTo>
                    <a:pt x="5446606" y="3263899"/>
                  </a:lnTo>
                  <a:lnTo>
                    <a:pt x="5376247" y="3263899"/>
                  </a:lnTo>
                  <a:lnTo>
                    <a:pt x="5341985" y="3238499"/>
                  </a:lnTo>
                  <a:lnTo>
                    <a:pt x="5309863" y="3225799"/>
                  </a:lnTo>
                  <a:lnTo>
                    <a:pt x="5276705" y="3200399"/>
                  </a:lnTo>
                  <a:lnTo>
                    <a:pt x="5239337" y="3187699"/>
                  </a:lnTo>
                  <a:close/>
                </a:path>
                <a:path w="12192000" h="6438900">
                  <a:moveTo>
                    <a:pt x="4362188" y="3657599"/>
                  </a:moveTo>
                  <a:lnTo>
                    <a:pt x="4220485" y="3657599"/>
                  </a:lnTo>
                  <a:lnTo>
                    <a:pt x="4230014" y="3670299"/>
                  </a:lnTo>
                  <a:lnTo>
                    <a:pt x="4350261" y="3670299"/>
                  </a:lnTo>
                  <a:lnTo>
                    <a:pt x="4362188" y="3657599"/>
                  </a:lnTo>
                  <a:close/>
                </a:path>
                <a:path w="12192000" h="6438900">
                  <a:moveTo>
                    <a:pt x="4439507" y="2730499"/>
                  </a:moveTo>
                  <a:lnTo>
                    <a:pt x="4264632" y="2730499"/>
                  </a:lnTo>
                  <a:lnTo>
                    <a:pt x="4414851" y="2768599"/>
                  </a:lnTo>
                  <a:lnTo>
                    <a:pt x="4464387" y="2793999"/>
                  </a:lnTo>
                  <a:lnTo>
                    <a:pt x="4513248" y="2806699"/>
                  </a:lnTo>
                  <a:lnTo>
                    <a:pt x="4561192" y="2832099"/>
                  </a:lnTo>
                  <a:lnTo>
                    <a:pt x="4607975" y="2844799"/>
                  </a:lnTo>
                  <a:lnTo>
                    <a:pt x="4653355" y="2870199"/>
                  </a:lnTo>
                  <a:lnTo>
                    <a:pt x="4697088" y="2882899"/>
                  </a:lnTo>
                  <a:lnTo>
                    <a:pt x="4738932" y="2908299"/>
                  </a:lnTo>
                  <a:lnTo>
                    <a:pt x="4778642" y="2933699"/>
                  </a:lnTo>
                  <a:lnTo>
                    <a:pt x="4815977" y="2959099"/>
                  </a:lnTo>
                  <a:lnTo>
                    <a:pt x="4850693" y="2984499"/>
                  </a:lnTo>
                  <a:lnTo>
                    <a:pt x="4882546" y="3022599"/>
                  </a:lnTo>
                  <a:lnTo>
                    <a:pt x="4911294" y="3047999"/>
                  </a:lnTo>
                  <a:lnTo>
                    <a:pt x="4936693" y="3086099"/>
                  </a:lnTo>
                  <a:lnTo>
                    <a:pt x="4882092" y="3098799"/>
                  </a:lnTo>
                  <a:lnTo>
                    <a:pt x="4830219" y="3111499"/>
                  </a:lnTo>
                  <a:lnTo>
                    <a:pt x="4780945" y="3124199"/>
                  </a:lnTo>
                  <a:lnTo>
                    <a:pt x="4734140" y="3149599"/>
                  </a:lnTo>
                  <a:lnTo>
                    <a:pt x="4689674" y="3174999"/>
                  </a:lnTo>
                  <a:lnTo>
                    <a:pt x="4647416" y="3200399"/>
                  </a:lnTo>
                  <a:lnTo>
                    <a:pt x="4607237" y="3225799"/>
                  </a:lnTo>
                  <a:lnTo>
                    <a:pt x="4569008" y="3251199"/>
                  </a:lnTo>
                  <a:lnTo>
                    <a:pt x="4532597" y="3276599"/>
                  </a:lnTo>
                  <a:lnTo>
                    <a:pt x="4497875" y="3301999"/>
                  </a:lnTo>
                  <a:lnTo>
                    <a:pt x="4464713" y="3340099"/>
                  </a:lnTo>
                  <a:lnTo>
                    <a:pt x="4450311" y="3390899"/>
                  </a:lnTo>
                  <a:lnTo>
                    <a:pt x="4434227" y="3428999"/>
                  </a:lnTo>
                  <a:lnTo>
                    <a:pt x="4415459" y="3479799"/>
                  </a:lnTo>
                  <a:lnTo>
                    <a:pt x="4393002" y="3517899"/>
                  </a:lnTo>
                  <a:lnTo>
                    <a:pt x="4365852" y="3555999"/>
                  </a:lnTo>
                  <a:lnTo>
                    <a:pt x="4333005" y="3594099"/>
                  </a:lnTo>
                  <a:lnTo>
                    <a:pt x="4293455" y="3619499"/>
                  </a:lnTo>
                  <a:lnTo>
                    <a:pt x="4403749" y="3619499"/>
                  </a:lnTo>
                  <a:lnTo>
                    <a:pt x="4429195" y="3581399"/>
                  </a:lnTo>
                  <a:lnTo>
                    <a:pt x="4451082" y="3543299"/>
                  </a:lnTo>
                  <a:lnTo>
                    <a:pt x="4471439" y="3492499"/>
                  </a:lnTo>
                  <a:lnTo>
                    <a:pt x="4492290" y="3454399"/>
                  </a:lnTo>
                  <a:lnTo>
                    <a:pt x="4515664" y="3416299"/>
                  </a:lnTo>
                  <a:lnTo>
                    <a:pt x="4543587" y="3365499"/>
                  </a:lnTo>
                  <a:lnTo>
                    <a:pt x="4578084" y="3340099"/>
                  </a:lnTo>
                  <a:lnTo>
                    <a:pt x="4606989" y="3314699"/>
                  </a:lnTo>
                  <a:lnTo>
                    <a:pt x="4639443" y="3289299"/>
                  </a:lnTo>
                  <a:lnTo>
                    <a:pt x="4675121" y="3263899"/>
                  </a:lnTo>
                  <a:lnTo>
                    <a:pt x="4713699" y="3238499"/>
                  </a:lnTo>
                  <a:lnTo>
                    <a:pt x="4754851" y="3213099"/>
                  </a:lnTo>
                  <a:lnTo>
                    <a:pt x="4798253" y="3200399"/>
                  </a:lnTo>
                  <a:lnTo>
                    <a:pt x="4843579" y="3174999"/>
                  </a:lnTo>
                  <a:lnTo>
                    <a:pt x="4987855" y="3136899"/>
                  </a:lnTo>
                  <a:lnTo>
                    <a:pt x="5037629" y="3136899"/>
                  </a:lnTo>
                  <a:lnTo>
                    <a:pt x="5087703" y="3124199"/>
                  </a:lnTo>
                  <a:lnTo>
                    <a:pt x="5389187" y="3124199"/>
                  </a:lnTo>
                  <a:lnTo>
                    <a:pt x="5350452" y="3098799"/>
                  </a:lnTo>
                  <a:lnTo>
                    <a:pt x="5302507" y="3086099"/>
                  </a:lnTo>
                  <a:lnTo>
                    <a:pt x="5257963" y="3073399"/>
                  </a:lnTo>
                  <a:lnTo>
                    <a:pt x="5005148" y="3073399"/>
                  </a:lnTo>
                  <a:lnTo>
                    <a:pt x="4977632" y="3035299"/>
                  </a:lnTo>
                  <a:lnTo>
                    <a:pt x="4947829" y="2997199"/>
                  </a:lnTo>
                  <a:lnTo>
                    <a:pt x="4915813" y="2971799"/>
                  </a:lnTo>
                  <a:lnTo>
                    <a:pt x="4881662" y="2946399"/>
                  </a:lnTo>
                  <a:lnTo>
                    <a:pt x="4845453" y="2908299"/>
                  </a:lnTo>
                  <a:lnTo>
                    <a:pt x="4807260" y="2882899"/>
                  </a:lnTo>
                  <a:lnTo>
                    <a:pt x="4767161" y="2857499"/>
                  </a:lnTo>
                  <a:lnTo>
                    <a:pt x="4725233" y="2844799"/>
                  </a:lnTo>
                  <a:lnTo>
                    <a:pt x="4681551" y="2819399"/>
                  </a:lnTo>
                  <a:lnTo>
                    <a:pt x="4636191" y="2793999"/>
                  </a:lnTo>
                  <a:lnTo>
                    <a:pt x="4589231" y="2781299"/>
                  </a:lnTo>
                  <a:lnTo>
                    <a:pt x="4540746" y="2755899"/>
                  </a:lnTo>
                  <a:lnTo>
                    <a:pt x="4439507" y="2730499"/>
                  </a:lnTo>
                  <a:close/>
                </a:path>
                <a:path w="12192000" h="6438900">
                  <a:moveTo>
                    <a:pt x="2194490" y="2641599"/>
                  </a:moveTo>
                  <a:lnTo>
                    <a:pt x="2088192" y="2641599"/>
                  </a:lnTo>
                  <a:lnTo>
                    <a:pt x="2083689" y="2679699"/>
                  </a:lnTo>
                  <a:lnTo>
                    <a:pt x="2071078" y="2705099"/>
                  </a:lnTo>
                  <a:lnTo>
                    <a:pt x="2055766" y="2730499"/>
                  </a:lnTo>
                  <a:lnTo>
                    <a:pt x="2043156" y="2768599"/>
                  </a:lnTo>
                  <a:lnTo>
                    <a:pt x="2033357" y="2806699"/>
                  </a:lnTo>
                  <a:lnTo>
                    <a:pt x="2029325" y="2857499"/>
                  </a:lnTo>
                  <a:lnTo>
                    <a:pt x="2030574" y="2908299"/>
                  </a:lnTo>
                  <a:lnTo>
                    <a:pt x="2036617" y="2959099"/>
                  </a:lnTo>
                  <a:lnTo>
                    <a:pt x="2046967" y="3009899"/>
                  </a:lnTo>
                  <a:lnTo>
                    <a:pt x="2061139" y="3047999"/>
                  </a:lnTo>
                  <a:lnTo>
                    <a:pt x="2078646" y="3098799"/>
                  </a:lnTo>
                  <a:lnTo>
                    <a:pt x="2099001" y="3124199"/>
                  </a:lnTo>
                  <a:lnTo>
                    <a:pt x="2051744" y="3149599"/>
                  </a:lnTo>
                  <a:lnTo>
                    <a:pt x="2008043" y="3174999"/>
                  </a:lnTo>
                  <a:lnTo>
                    <a:pt x="1966345" y="3200399"/>
                  </a:lnTo>
                  <a:lnTo>
                    <a:pt x="1925097" y="3213099"/>
                  </a:lnTo>
                  <a:lnTo>
                    <a:pt x="1882747" y="3238499"/>
                  </a:lnTo>
                  <a:lnTo>
                    <a:pt x="1837743" y="3263899"/>
                  </a:lnTo>
                  <a:lnTo>
                    <a:pt x="1826371" y="3276599"/>
                  </a:lnTo>
                  <a:lnTo>
                    <a:pt x="1815675" y="3289299"/>
                  </a:lnTo>
                  <a:lnTo>
                    <a:pt x="1804303" y="3301999"/>
                  </a:lnTo>
                  <a:lnTo>
                    <a:pt x="1790905" y="3314699"/>
                  </a:lnTo>
                  <a:lnTo>
                    <a:pt x="1818938" y="3365499"/>
                  </a:lnTo>
                  <a:lnTo>
                    <a:pt x="1844380" y="3403599"/>
                  </a:lnTo>
                  <a:lnTo>
                    <a:pt x="1866798" y="3454399"/>
                  </a:lnTo>
                  <a:lnTo>
                    <a:pt x="1885755" y="3505199"/>
                  </a:lnTo>
                  <a:lnTo>
                    <a:pt x="1900817" y="3543299"/>
                  </a:lnTo>
                  <a:lnTo>
                    <a:pt x="1855655" y="3555999"/>
                  </a:lnTo>
                  <a:lnTo>
                    <a:pt x="1815228" y="3568699"/>
                  </a:lnTo>
                  <a:lnTo>
                    <a:pt x="1776156" y="3594099"/>
                  </a:lnTo>
                  <a:lnTo>
                    <a:pt x="1735060" y="3606799"/>
                  </a:lnTo>
                  <a:lnTo>
                    <a:pt x="1876505" y="3606799"/>
                  </a:lnTo>
                  <a:lnTo>
                    <a:pt x="1899232" y="3594099"/>
                  </a:lnTo>
                  <a:lnTo>
                    <a:pt x="1994809" y="3568699"/>
                  </a:lnTo>
                  <a:lnTo>
                    <a:pt x="2045649" y="3555999"/>
                  </a:lnTo>
                  <a:lnTo>
                    <a:pt x="2099001" y="3543299"/>
                  </a:lnTo>
                  <a:lnTo>
                    <a:pt x="2208889" y="3543299"/>
                  </a:lnTo>
                  <a:lnTo>
                    <a:pt x="2220715" y="3530599"/>
                  </a:lnTo>
                  <a:lnTo>
                    <a:pt x="1927839" y="3530599"/>
                  </a:lnTo>
                  <a:lnTo>
                    <a:pt x="1920887" y="3467099"/>
                  </a:lnTo>
                  <a:lnTo>
                    <a:pt x="1914103" y="3416299"/>
                  </a:lnTo>
                  <a:lnTo>
                    <a:pt x="1900226" y="3365499"/>
                  </a:lnTo>
                  <a:lnTo>
                    <a:pt x="1871994" y="3327399"/>
                  </a:lnTo>
                  <a:lnTo>
                    <a:pt x="2001936" y="3251199"/>
                  </a:lnTo>
                  <a:lnTo>
                    <a:pt x="2042683" y="3225799"/>
                  </a:lnTo>
                  <a:lnTo>
                    <a:pt x="2079725" y="3187699"/>
                  </a:lnTo>
                  <a:lnTo>
                    <a:pt x="2111611" y="3162299"/>
                  </a:lnTo>
                  <a:lnTo>
                    <a:pt x="2196358" y="3162299"/>
                  </a:lnTo>
                  <a:lnTo>
                    <a:pt x="2178505" y="3136899"/>
                  </a:lnTo>
                  <a:lnTo>
                    <a:pt x="2155724" y="3098799"/>
                  </a:lnTo>
                  <a:lnTo>
                    <a:pt x="2137095" y="3060699"/>
                  </a:lnTo>
                  <a:lnTo>
                    <a:pt x="2122772" y="3009899"/>
                  </a:lnTo>
                  <a:lnTo>
                    <a:pt x="2112908" y="2959099"/>
                  </a:lnTo>
                  <a:lnTo>
                    <a:pt x="2107658" y="2920999"/>
                  </a:lnTo>
                  <a:lnTo>
                    <a:pt x="2107537" y="2908299"/>
                  </a:lnTo>
                  <a:lnTo>
                    <a:pt x="2107416" y="2895599"/>
                  </a:lnTo>
                  <a:lnTo>
                    <a:pt x="2107295" y="2882899"/>
                  </a:lnTo>
                  <a:lnTo>
                    <a:pt x="2107174" y="2870199"/>
                  </a:lnTo>
                  <a:lnTo>
                    <a:pt x="2111611" y="2819399"/>
                  </a:lnTo>
                  <a:lnTo>
                    <a:pt x="2122850" y="2768599"/>
                  </a:lnTo>
                  <a:lnTo>
                    <a:pt x="2141733" y="2717799"/>
                  </a:lnTo>
                  <a:lnTo>
                    <a:pt x="2166274" y="2679699"/>
                  </a:lnTo>
                  <a:lnTo>
                    <a:pt x="2194490" y="2641599"/>
                  </a:lnTo>
                  <a:close/>
                </a:path>
                <a:path w="12192000" h="6438900">
                  <a:moveTo>
                    <a:pt x="4216038" y="3594099"/>
                  </a:moveTo>
                  <a:lnTo>
                    <a:pt x="4190893" y="3606799"/>
                  </a:lnTo>
                  <a:lnTo>
                    <a:pt x="4242174" y="3606799"/>
                  </a:lnTo>
                  <a:lnTo>
                    <a:pt x="4216038" y="3594099"/>
                  </a:lnTo>
                  <a:close/>
                </a:path>
                <a:path w="12192000" h="6438900">
                  <a:moveTo>
                    <a:pt x="2556474" y="3340099"/>
                  </a:moveTo>
                  <a:lnTo>
                    <a:pt x="2412501" y="3340099"/>
                  </a:lnTo>
                  <a:lnTo>
                    <a:pt x="2458857" y="3352799"/>
                  </a:lnTo>
                  <a:lnTo>
                    <a:pt x="2498945" y="3365499"/>
                  </a:lnTo>
                  <a:lnTo>
                    <a:pt x="2534264" y="3390899"/>
                  </a:lnTo>
                  <a:lnTo>
                    <a:pt x="2566315" y="3428999"/>
                  </a:lnTo>
                  <a:lnTo>
                    <a:pt x="2596599" y="3467099"/>
                  </a:lnTo>
                  <a:lnTo>
                    <a:pt x="2626615" y="3505199"/>
                  </a:lnTo>
                  <a:lnTo>
                    <a:pt x="2657864" y="3530599"/>
                  </a:lnTo>
                  <a:lnTo>
                    <a:pt x="2691846" y="3555999"/>
                  </a:lnTo>
                  <a:lnTo>
                    <a:pt x="2737107" y="3581399"/>
                  </a:lnTo>
                  <a:lnTo>
                    <a:pt x="2774700" y="3568699"/>
                  </a:lnTo>
                  <a:lnTo>
                    <a:pt x="2805574" y="3555999"/>
                  </a:lnTo>
                  <a:lnTo>
                    <a:pt x="2830679" y="3530599"/>
                  </a:lnTo>
                  <a:lnTo>
                    <a:pt x="2837441" y="3517899"/>
                  </a:lnTo>
                  <a:lnTo>
                    <a:pt x="2725954" y="3517899"/>
                  </a:lnTo>
                  <a:lnTo>
                    <a:pt x="2697576" y="3492499"/>
                  </a:lnTo>
                  <a:lnTo>
                    <a:pt x="2666306" y="3454399"/>
                  </a:lnTo>
                  <a:lnTo>
                    <a:pt x="2633314" y="3428999"/>
                  </a:lnTo>
                  <a:lnTo>
                    <a:pt x="2599772" y="3390899"/>
                  </a:lnTo>
                  <a:lnTo>
                    <a:pt x="2566851" y="3352799"/>
                  </a:lnTo>
                  <a:lnTo>
                    <a:pt x="2556474" y="3340099"/>
                  </a:lnTo>
                  <a:close/>
                </a:path>
                <a:path w="12192000" h="6438900">
                  <a:moveTo>
                    <a:pt x="8110552" y="3047999"/>
                  </a:moveTo>
                  <a:lnTo>
                    <a:pt x="8042873" y="3047999"/>
                  </a:lnTo>
                  <a:lnTo>
                    <a:pt x="8037010" y="3098799"/>
                  </a:lnTo>
                  <a:lnTo>
                    <a:pt x="8037678" y="3149599"/>
                  </a:lnTo>
                  <a:lnTo>
                    <a:pt x="8042363" y="3200399"/>
                  </a:lnTo>
                  <a:lnTo>
                    <a:pt x="8048549" y="3238499"/>
                  </a:lnTo>
                  <a:lnTo>
                    <a:pt x="8053721" y="3276599"/>
                  </a:lnTo>
                  <a:lnTo>
                    <a:pt x="8055363" y="3327399"/>
                  </a:lnTo>
                  <a:lnTo>
                    <a:pt x="8050986" y="3365499"/>
                  </a:lnTo>
                  <a:lnTo>
                    <a:pt x="8042078" y="3416299"/>
                  </a:lnTo>
                  <a:lnTo>
                    <a:pt x="8031947" y="3454399"/>
                  </a:lnTo>
                  <a:lnTo>
                    <a:pt x="8023904" y="3505199"/>
                  </a:lnTo>
                  <a:lnTo>
                    <a:pt x="8021256" y="3555999"/>
                  </a:lnTo>
                  <a:lnTo>
                    <a:pt x="8089917" y="3555999"/>
                  </a:lnTo>
                  <a:lnTo>
                    <a:pt x="8093434" y="3530599"/>
                  </a:lnTo>
                  <a:lnTo>
                    <a:pt x="8101641" y="3479799"/>
                  </a:lnTo>
                  <a:lnTo>
                    <a:pt x="8108649" y="3428999"/>
                  </a:lnTo>
                  <a:lnTo>
                    <a:pt x="8113844" y="3378199"/>
                  </a:lnTo>
                  <a:lnTo>
                    <a:pt x="8116613" y="3314699"/>
                  </a:lnTo>
                  <a:lnTo>
                    <a:pt x="8115995" y="3263899"/>
                  </a:lnTo>
                  <a:lnTo>
                    <a:pt x="8112236" y="3213099"/>
                  </a:lnTo>
                  <a:lnTo>
                    <a:pt x="8107875" y="3162299"/>
                  </a:lnTo>
                  <a:lnTo>
                    <a:pt x="8105457" y="3111499"/>
                  </a:lnTo>
                  <a:lnTo>
                    <a:pt x="8107522" y="3060699"/>
                  </a:lnTo>
                  <a:lnTo>
                    <a:pt x="8110552" y="3047999"/>
                  </a:lnTo>
                  <a:close/>
                </a:path>
                <a:path w="12192000" h="6438900">
                  <a:moveTo>
                    <a:pt x="5611411" y="3530599"/>
                  </a:moveTo>
                  <a:lnTo>
                    <a:pt x="5597225" y="3530599"/>
                  </a:lnTo>
                  <a:lnTo>
                    <a:pt x="5580696" y="3543299"/>
                  </a:lnTo>
                  <a:lnTo>
                    <a:pt x="5615960" y="3543299"/>
                  </a:lnTo>
                  <a:lnTo>
                    <a:pt x="5611411" y="3530599"/>
                  </a:lnTo>
                  <a:close/>
                </a:path>
                <a:path w="12192000" h="6438900">
                  <a:moveTo>
                    <a:pt x="2196358" y="3162299"/>
                  </a:moveTo>
                  <a:lnTo>
                    <a:pt x="2111611" y="3162299"/>
                  </a:lnTo>
                  <a:lnTo>
                    <a:pt x="2142188" y="3187699"/>
                  </a:lnTo>
                  <a:lnTo>
                    <a:pt x="2173667" y="3225799"/>
                  </a:lnTo>
                  <a:lnTo>
                    <a:pt x="2207550" y="3251199"/>
                  </a:lnTo>
                  <a:lnTo>
                    <a:pt x="2245337" y="3289299"/>
                  </a:lnTo>
                  <a:lnTo>
                    <a:pt x="2288526" y="3301999"/>
                  </a:lnTo>
                  <a:lnTo>
                    <a:pt x="2338618" y="3327399"/>
                  </a:lnTo>
                  <a:lnTo>
                    <a:pt x="2314853" y="3352799"/>
                  </a:lnTo>
                  <a:lnTo>
                    <a:pt x="2281662" y="3390899"/>
                  </a:lnTo>
                  <a:lnTo>
                    <a:pt x="2244318" y="3416299"/>
                  </a:lnTo>
                  <a:lnTo>
                    <a:pt x="2208094" y="3441699"/>
                  </a:lnTo>
                  <a:lnTo>
                    <a:pt x="2178265" y="3479799"/>
                  </a:lnTo>
                  <a:lnTo>
                    <a:pt x="2125415" y="3479799"/>
                  </a:lnTo>
                  <a:lnTo>
                    <a:pt x="2074550" y="3492499"/>
                  </a:lnTo>
                  <a:lnTo>
                    <a:pt x="1927839" y="3530599"/>
                  </a:lnTo>
                  <a:lnTo>
                    <a:pt x="2220715" y="3530599"/>
                  </a:lnTo>
                  <a:lnTo>
                    <a:pt x="2244366" y="3505199"/>
                  </a:lnTo>
                  <a:lnTo>
                    <a:pt x="2281740" y="3467099"/>
                  </a:lnTo>
                  <a:lnTo>
                    <a:pt x="2321186" y="3441699"/>
                  </a:lnTo>
                  <a:lnTo>
                    <a:pt x="2362874" y="3403599"/>
                  </a:lnTo>
                  <a:lnTo>
                    <a:pt x="2406977" y="3378199"/>
                  </a:lnTo>
                  <a:lnTo>
                    <a:pt x="2410880" y="3365499"/>
                  </a:lnTo>
                  <a:lnTo>
                    <a:pt x="2412441" y="3365499"/>
                  </a:lnTo>
                  <a:lnTo>
                    <a:pt x="2412651" y="3352799"/>
                  </a:lnTo>
                  <a:lnTo>
                    <a:pt x="2412501" y="3340099"/>
                  </a:lnTo>
                  <a:lnTo>
                    <a:pt x="2556474" y="3340099"/>
                  </a:lnTo>
                  <a:lnTo>
                    <a:pt x="2535720" y="3314699"/>
                  </a:lnTo>
                  <a:lnTo>
                    <a:pt x="2516942" y="3289299"/>
                  </a:lnTo>
                  <a:lnTo>
                    <a:pt x="2393781" y="3289299"/>
                  </a:lnTo>
                  <a:lnTo>
                    <a:pt x="2349314" y="3276599"/>
                  </a:lnTo>
                  <a:lnTo>
                    <a:pt x="2308077" y="3251199"/>
                  </a:lnTo>
                  <a:lnTo>
                    <a:pt x="2270225" y="3225799"/>
                  </a:lnTo>
                  <a:lnTo>
                    <a:pt x="2235909" y="3200399"/>
                  </a:lnTo>
                  <a:lnTo>
                    <a:pt x="2205285" y="3174999"/>
                  </a:lnTo>
                  <a:lnTo>
                    <a:pt x="2196358" y="3162299"/>
                  </a:lnTo>
                  <a:close/>
                </a:path>
                <a:path w="12192000" h="6438900">
                  <a:moveTo>
                    <a:pt x="3047394" y="2539999"/>
                  </a:moveTo>
                  <a:lnTo>
                    <a:pt x="2965667" y="2539999"/>
                  </a:lnTo>
                  <a:lnTo>
                    <a:pt x="2995643" y="2565399"/>
                  </a:lnTo>
                  <a:lnTo>
                    <a:pt x="3026863" y="2603499"/>
                  </a:lnTo>
                  <a:lnTo>
                    <a:pt x="3056806" y="2628899"/>
                  </a:lnTo>
                  <a:lnTo>
                    <a:pt x="3082951" y="2666999"/>
                  </a:lnTo>
                  <a:lnTo>
                    <a:pt x="3102776" y="2705099"/>
                  </a:lnTo>
                  <a:lnTo>
                    <a:pt x="3113761" y="2755899"/>
                  </a:lnTo>
                  <a:lnTo>
                    <a:pt x="3113636" y="2768599"/>
                  </a:lnTo>
                  <a:lnTo>
                    <a:pt x="3113511" y="2781299"/>
                  </a:lnTo>
                  <a:lnTo>
                    <a:pt x="3113385" y="2793999"/>
                  </a:lnTo>
                  <a:lnTo>
                    <a:pt x="3109197" y="2819399"/>
                  </a:lnTo>
                  <a:lnTo>
                    <a:pt x="3101856" y="2832099"/>
                  </a:lnTo>
                  <a:lnTo>
                    <a:pt x="3094876" y="2844799"/>
                  </a:lnTo>
                  <a:lnTo>
                    <a:pt x="3091768" y="2857499"/>
                  </a:lnTo>
                  <a:lnTo>
                    <a:pt x="3095544" y="2895599"/>
                  </a:lnTo>
                  <a:lnTo>
                    <a:pt x="3106120" y="2920999"/>
                  </a:lnTo>
                  <a:lnTo>
                    <a:pt x="3118047" y="2946399"/>
                  </a:lnTo>
                  <a:lnTo>
                    <a:pt x="3125875" y="2971799"/>
                  </a:lnTo>
                  <a:lnTo>
                    <a:pt x="3128983" y="3009899"/>
                  </a:lnTo>
                  <a:lnTo>
                    <a:pt x="3130019" y="3035299"/>
                  </a:lnTo>
                  <a:lnTo>
                    <a:pt x="3128983" y="3073399"/>
                  </a:lnTo>
                  <a:lnTo>
                    <a:pt x="3115975" y="3136899"/>
                  </a:lnTo>
                  <a:lnTo>
                    <a:pt x="3099213" y="3174999"/>
                  </a:lnTo>
                  <a:lnTo>
                    <a:pt x="3076084" y="3213099"/>
                  </a:lnTo>
                  <a:lnTo>
                    <a:pt x="3047083" y="3238499"/>
                  </a:lnTo>
                  <a:lnTo>
                    <a:pt x="3012705" y="3276599"/>
                  </a:lnTo>
                  <a:lnTo>
                    <a:pt x="2973443" y="3301999"/>
                  </a:lnTo>
                  <a:lnTo>
                    <a:pt x="2929793" y="3327399"/>
                  </a:lnTo>
                  <a:lnTo>
                    <a:pt x="2882248" y="3340099"/>
                  </a:lnTo>
                  <a:lnTo>
                    <a:pt x="2831305" y="3365499"/>
                  </a:lnTo>
                  <a:lnTo>
                    <a:pt x="2777456" y="3378199"/>
                  </a:lnTo>
                  <a:lnTo>
                    <a:pt x="2663023" y="3378199"/>
                  </a:lnTo>
                  <a:lnTo>
                    <a:pt x="2684348" y="3403599"/>
                  </a:lnTo>
                  <a:lnTo>
                    <a:pt x="2711122" y="3428999"/>
                  </a:lnTo>
                  <a:lnTo>
                    <a:pt x="2799933" y="3428999"/>
                  </a:lnTo>
                  <a:lnTo>
                    <a:pt x="2790096" y="3467099"/>
                  </a:lnTo>
                  <a:lnTo>
                    <a:pt x="2777085" y="3492499"/>
                  </a:lnTo>
                  <a:lnTo>
                    <a:pt x="2757002" y="3505199"/>
                  </a:lnTo>
                  <a:lnTo>
                    <a:pt x="2725954" y="3517899"/>
                  </a:lnTo>
                  <a:lnTo>
                    <a:pt x="2837441" y="3517899"/>
                  </a:lnTo>
                  <a:lnTo>
                    <a:pt x="2850965" y="3492499"/>
                  </a:lnTo>
                  <a:lnTo>
                    <a:pt x="2867382" y="3454399"/>
                  </a:lnTo>
                  <a:lnTo>
                    <a:pt x="2880878" y="3416299"/>
                  </a:lnTo>
                  <a:lnTo>
                    <a:pt x="2924988" y="3390899"/>
                  </a:lnTo>
                  <a:lnTo>
                    <a:pt x="2968939" y="3378199"/>
                  </a:lnTo>
                  <a:lnTo>
                    <a:pt x="3009873" y="3352799"/>
                  </a:lnTo>
                  <a:lnTo>
                    <a:pt x="3044930" y="3340099"/>
                  </a:lnTo>
                  <a:lnTo>
                    <a:pt x="3101229" y="3327399"/>
                  </a:lnTo>
                  <a:lnTo>
                    <a:pt x="3406733" y="3327399"/>
                  </a:lnTo>
                  <a:lnTo>
                    <a:pt x="3386067" y="3314699"/>
                  </a:lnTo>
                  <a:lnTo>
                    <a:pt x="3341180" y="3301999"/>
                  </a:lnTo>
                  <a:lnTo>
                    <a:pt x="3292102" y="3289299"/>
                  </a:lnTo>
                  <a:lnTo>
                    <a:pt x="3238201" y="3289299"/>
                  </a:lnTo>
                  <a:lnTo>
                    <a:pt x="3178840" y="3276599"/>
                  </a:lnTo>
                  <a:lnTo>
                    <a:pt x="3113385" y="3276599"/>
                  </a:lnTo>
                  <a:lnTo>
                    <a:pt x="3136166" y="3251199"/>
                  </a:lnTo>
                  <a:lnTo>
                    <a:pt x="3159262" y="3225799"/>
                  </a:lnTo>
                  <a:lnTo>
                    <a:pt x="3179656" y="3187699"/>
                  </a:lnTo>
                  <a:lnTo>
                    <a:pt x="3194331" y="3149599"/>
                  </a:lnTo>
                  <a:lnTo>
                    <a:pt x="3195025" y="3149599"/>
                  </a:lnTo>
                  <a:lnTo>
                    <a:pt x="3203848" y="3136899"/>
                  </a:lnTo>
                  <a:lnTo>
                    <a:pt x="3221472" y="3136899"/>
                  </a:lnTo>
                  <a:lnTo>
                    <a:pt x="3250638" y="3098799"/>
                  </a:lnTo>
                  <a:lnTo>
                    <a:pt x="3283594" y="3060699"/>
                  </a:lnTo>
                  <a:lnTo>
                    <a:pt x="3307696" y="3035299"/>
                  </a:lnTo>
                  <a:lnTo>
                    <a:pt x="3205139" y="3035299"/>
                  </a:lnTo>
                  <a:lnTo>
                    <a:pt x="3197427" y="2997199"/>
                  </a:lnTo>
                  <a:lnTo>
                    <a:pt x="3189377" y="2946399"/>
                  </a:lnTo>
                  <a:lnTo>
                    <a:pt x="3179300" y="2908299"/>
                  </a:lnTo>
                  <a:lnTo>
                    <a:pt x="3165507" y="2870199"/>
                  </a:lnTo>
                  <a:lnTo>
                    <a:pt x="3182496" y="2832099"/>
                  </a:lnTo>
                  <a:lnTo>
                    <a:pt x="3187217" y="2781299"/>
                  </a:lnTo>
                  <a:lnTo>
                    <a:pt x="3181643" y="2743199"/>
                  </a:lnTo>
                  <a:lnTo>
                    <a:pt x="3167744" y="2692399"/>
                  </a:lnTo>
                  <a:lnTo>
                    <a:pt x="3147493" y="2666999"/>
                  </a:lnTo>
                  <a:lnTo>
                    <a:pt x="3169132" y="2628899"/>
                  </a:lnTo>
                  <a:lnTo>
                    <a:pt x="3182811" y="2590799"/>
                  </a:lnTo>
                  <a:lnTo>
                    <a:pt x="3107861" y="2590799"/>
                  </a:lnTo>
                  <a:lnTo>
                    <a:pt x="3083102" y="2578099"/>
                  </a:lnTo>
                  <a:lnTo>
                    <a:pt x="3047394" y="2539999"/>
                  </a:lnTo>
                  <a:close/>
                </a:path>
                <a:path w="12192000" h="6438900">
                  <a:moveTo>
                    <a:pt x="4398428" y="3352799"/>
                  </a:moveTo>
                  <a:lnTo>
                    <a:pt x="3935804" y="3352799"/>
                  </a:lnTo>
                  <a:lnTo>
                    <a:pt x="3884650" y="3365499"/>
                  </a:lnTo>
                  <a:lnTo>
                    <a:pt x="3840506" y="3365499"/>
                  </a:lnTo>
                  <a:lnTo>
                    <a:pt x="3808745" y="3378199"/>
                  </a:lnTo>
                  <a:lnTo>
                    <a:pt x="3772994" y="3416299"/>
                  </a:lnTo>
                  <a:lnTo>
                    <a:pt x="3752060" y="3441699"/>
                  </a:lnTo>
                  <a:lnTo>
                    <a:pt x="3733827" y="3492499"/>
                  </a:lnTo>
                  <a:lnTo>
                    <a:pt x="3706183" y="3517899"/>
                  </a:lnTo>
                  <a:lnTo>
                    <a:pt x="3762482" y="3517899"/>
                  </a:lnTo>
                  <a:lnTo>
                    <a:pt x="3784936" y="3479799"/>
                  </a:lnTo>
                  <a:lnTo>
                    <a:pt x="3805364" y="3441699"/>
                  </a:lnTo>
                  <a:lnTo>
                    <a:pt x="3826760" y="3416299"/>
                  </a:lnTo>
                  <a:lnTo>
                    <a:pt x="3867353" y="3403599"/>
                  </a:lnTo>
                  <a:lnTo>
                    <a:pt x="3911116" y="3390899"/>
                  </a:lnTo>
                  <a:lnTo>
                    <a:pt x="4006209" y="3390899"/>
                  </a:lnTo>
                  <a:lnTo>
                    <a:pt x="4056567" y="3378199"/>
                  </a:lnTo>
                  <a:lnTo>
                    <a:pt x="4412351" y="3378199"/>
                  </a:lnTo>
                  <a:lnTo>
                    <a:pt x="4398428" y="3352799"/>
                  </a:lnTo>
                  <a:close/>
                </a:path>
                <a:path w="12192000" h="6438900">
                  <a:moveTo>
                    <a:pt x="1253716" y="1828799"/>
                  </a:moveTo>
                  <a:lnTo>
                    <a:pt x="1199495" y="1841499"/>
                  </a:lnTo>
                  <a:lnTo>
                    <a:pt x="1143248" y="1841499"/>
                  </a:lnTo>
                  <a:lnTo>
                    <a:pt x="1090045" y="1854199"/>
                  </a:lnTo>
                  <a:lnTo>
                    <a:pt x="1033092" y="1854199"/>
                  </a:lnTo>
                  <a:lnTo>
                    <a:pt x="981686" y="1866899"/>
                  </a:lnTo>
                  <a:lnTo>
                    <a:pt x="934314" y="1879599"/>
                  </a:lnTo>
                  <a:lnTo>
                    <a:pt x="889464" y="1904999"/>
                  </a:lnTo>
                  <a:lnTo>
                    <a:pt x="801283" y="1930399"/>
                  </a:lnTo>
                  <a:lnTo>
                    <a:pt x="754927" y="1955799"/>
                  </a:lnTo>
                  <a:lnTo>
                    <a:pt x="672039" y="1981199"/>
                  </a:lnTo>
                  <a:lnTo>
                    <a:pt x="634319" y="1993899"/>
                  </a:lnTo>
                  <a:lnTo>
                    <a:pt x="605383" y="2019299"/>
                  </a:lnTo>
                  <a:lnTo>
                    <a:pt x="551804" y="2082799"/>
                  </a:lnTo>
                  <a:lnTo>
                    <a:pt x="527941" y="2133599"/>
                  </a:lnTo>
                  <a:lnTo>
                    <a:pt x="506507" y="2184399"/>
                  </a:lnTo>
                  <a:lnTo>
                    <a:pt x="487861" y="2235199"/>
                  </a:lnTo>
                  <a:lnTo>
                    <a:pt x="472361" y="2285999"/>
                  </a:lnTo>
                  <a:lnTo>
                    <a:pt x="460367" y="2336799"/>
                  </a:lnTo>
                  <a:lnTo>
                    <a:pt x="452236" y="2387599"/>
                  </a:lnTo>
                  <a:lnTo>
                    <a:pt x="445268" y="2438399"/>
                  </a:lnTo>
                  <a:lnTo>
                    <a:pt x="439477" y="2489199"/>
                  </a:lnTo>
                  <a:lnTo>
                    <a:pt x="435078" y="2539999"/>
                  </a:lnTo>
                  <a:lnTo>
                    <a:pt x="432288" y="2590799"/>
                  </a:lnTo>
                  <a:lnTo>
                    <a:pt x="431322" y="2641599"/>
                  </a:lnTo>
                  <a:lnTo>
                    <a:pt x="432399" y="2692399"/>
                  </a:lnTo>
                  <a:lnTo>
                    <a:pt x="435734" y="2743199"/>
                  </a:lnTo>
                  <a:lnTo>
                    <a:pt x="441543" y="2793999"/>
                  </a:lnTo>
                  <a:lnTo>
                    <a:pt x="450044" y="2844799"/>
                  </a:lnTo>
                  <a:lnTo>
                    <a:pt x="461452" y="2882899"/>
                  </a:lnTo>
                  <a:lnTo>
                    <a:pt x="475984" y="2933699"/>
                  </a:lnTo>
                  <a:lnTo>
                    <a:pt x="493857" y="2971799"/>
                  </a:lnTo>
                  <a:lnTo>
                    <a:pt x="515286" y="3022599"/>
                  </a:lnTo>
                  <a:lnTo>
                    <a:pt x="354576" y="3060699"/>
                  </a:lnTo>
                  <a:lnTo>
                    <a:pt x="302498" y="3086099"/>
                  </a:lnTo>
                  <a:lnTo>
                    <a:pt x="251698" y="3111499"/>
                  </a:lnTo>
                  <a:lnTo>
                    <a:pt x="202497" y="3124199"/>
                  </a:lnTo>
                  <a:lnTo>
                    <a:pt x="155216" y="3149599"/>
                  </a:lnTo>
                  <a:lnTo>
                    <a:pt x="110173" y="3174999"/>
                  </a:lnTo>
                  <a:lnTo>
                    <a:pt x="67688" y="3200399"/>
                  </a:lnTo>
                  <a:lnTo>
                    <a:pt x="28082" y="3225799"/>
                  </a:lnTo>
                  <a:lnTo>
                    <a:pt x="0" y="3251199"/>
                  </a:lnTo>
                  <a:lnTo>
                    <a:pt x="0" y="3352799"/>
                  </a:lnTo>
                  <a:lnTo>
                    <a:pt x="1384" y="3340099"/>
                  </a:lnTo>
                  <a:lnTo>
                    <a:pt x="39398" y="3314699"/>
                  </a:lnTo>
                  <a:lnTo>
                    <a:pt x="79174" y="3276599"/>
                  </a:lnTo>
                  <a:lnTo>
                    <a:pt x="120939" y="3251199"/>
                  </a:lnTo>
                  <a:lnTo>
                    <a:pt x="164920" y="3225799"/>
                  </a:lnTo>
                  <a:lnTo>
                    <a:pt x="211344" y="3200399"/>
                  </a:lnTo>
                  <a:lnTo>
                    <a:pt x="260438" y="3174999"/>
                  </a:lnTo>
                  <a:lnTo>
                    <a:pt x="312429" y="3149599"/>
                  </a:lnTo>
                  <a:lnTo>
                    <a:pt x="367543" y="3136899"/>
                  </a:lnTo>
                  <a:lnTo>
                    <a:pt x="457409" y="3136899"/>
                  </a:lnTo>
                  <a:lnTo>
                    <a:pt x="498515" y="3111499"/>
                  </a:lnTo>
                  <a:lnTo>
                    <a:pt x="538705" y="3086099"/>
                  </a:lnTo>
                  <a:lnTo>
                    <a:pt x="715271" y="3086099"/>
                  </a:lnTo>
                  <a:lnTo>
                    <a:pt x="674335" y="3060699"/>
                  </a:lnTo>
                  <a:lnTo>
                    <a:pt x="637916" y="3035299"/>
                  </a:lnTo>
                  <a:lnTo>
                    <a:pt x="605876" y="2997199"/>
                  </a:lnTo>
                  <a:lnTo>
                    <a:pt x="578077" y="2959099"/>
                  </a:lnTo>
                  <a:lnTo>
                    <a:pt x="554383" y="2920999"/>
                  </a:lnTo>
                  <a:lnTo>
                    <a:pt x="534655" y="2882899"/>
                  </a:lnTo>
                  <a:lnTo>
                    <a:pt x="518755" y="2832099"/>
                  </a:lnTo>
                  <a:lnTo>
                    <a:pt x="506547" y="2781299"/>
                  </a:lnTo>
                  <a:lnTo>
                    <a:pt x="497891" y="2730499"/>
                  </a:lnTo>
                  <a:lnTo>
                    <a:pt x="492651" y="2679699"/>
                  </a:lnTo>
                  <a:lnTo>
                    <a:pt x="490689" y="2628899"/>
                  </a:lnTo>
                  <a:lnTo>
                    <a:pt x="491867" y="2565399"/>
                  </a:lnTo>
                  <a:lnTo>
                    <a:pt x="495212" y="2527299"/>
                  </a:lnTo>
                  <a:lnTo>
                    <a:pt x="500007" y="2476499"/>
                  </a:lnTo>
                  <a:lnTo>
                    <a:pt x="506504" y="2425699"/>
                  </a:lnTo>
                  <a:lnTo>
                    <a:pt x="514953" y="2374899"/>
                  </a:lnTo>
                  <a:lnTo>
                    <a:pt x="525603" y="2324099"/>
                  </a:lnTo>
                  <a:lnTo>
                    <a:pt x="538705" y="2285999"/>
                  </a:lnTo>
                  <a:lnTo>
                    <a:pt x="555396" y="2235199"/>
                  </a:lnTo>
                  <a:lnTo>
                    <a:pt x="576674" y="2171699"/>
                  </a:lnTo>
                  <a:lnTo>
                    <a:pt x="601498" y="2120899"/>
                  </a:lnTo>
                  <a:lnTo>
                    <a:pt x="628828" y="2082799"/>
                  </a:lnTo>
                  <a:lnTo>
                    <a:pt x="657625" y="2044699"/>
                  </a:lnTo>
                  <a:lnTo>
                    <a:pt x="693829" y="2019299"/>
                  </a:lnTo>
                  <a:lnTo>
                    <a:pt x="739723" y="1993899"/>
                  </a:lnTo>
                  <a:lnTo>
                    <a:pt x="792019" y="1981199"/>
                  </a:lnTo>
                  <a:lnTo>
                    <a:pt x="847431" y="1955799"/>
                  </a:lnTo>
                  <a:lnTo>
                    <a:pt x="902670" y="1943099"/>
                  </a:lnTo>
                  <a:lnTo>
                    <a:pt x="954639" y="1917699"/>
                  </a:lnTo>
                  <a:lnTo>
                    <a:pt x="1007361" y="1904999"/>
                  </a:lnTo>
                  <a:lnTo>
                    <a:pt x="1060084" y="1904999"/>
                  </a:lnTo>
                  <a:lnTo>
                    <a:pt x="1112056" y="1892299"/>
                  </a:lnTo>
                  <a:lnTo>
                    <a:pt x="1162526" y="1892299"/>
                  </a:lnTo>
                  <a:lnTo>
                    <a:pt x="1210742" y="1879599"/>
                  </a:lnTo>
                  <a:lnTo>
                    <a:pt x="1390862" y="1879599"/>
                  </a:lnTo>
                  <a:lnTo>
                    <a:pt x="1341439" y="1854199"/>
                  </a:lnTo>
                  <a:lnTo>
                    <a:pt x="1300839" y="1841499"/>
                  </a:lnTo>
                  <a:lnTo>
                    <a:pt x="1253716" y="1828799"/>
                  </a:lnTo>
                  <a:close/>
                </a:path>
                <a:path w="12192000" h="6438900">
                  <a:moveTo>
                    <a:pt x="4325354" y="3340099"/>
                  </a:moveTo>
                  <a:lnTo>
                    <a:pt x="4093580" y="3340099"/>
                  </a:lnTo>
                  <a:lnTo>
                    <a:pt x="4037649" y="3352799"/>
                  </a:lnTo>
                  <a:lnTo>
                    <a:pt x="4368294" y="3352799"/>
                  </a:lnTo>
                  <a:lnTo>
                    <a:pt x="4325354" y="3340099"/>
                  </a:lnTo>
                  <a:close/>
                </a:path>
                <a:path w="12192000" h="6438900">
                  <a:moveTo>
                    <a:pt x="1452716" y="3086099"/>
                  </a:moveTo>
                  <a:lnTo>
                    <a:pt x="1294299" y="3086099"/>
                  </a:lnTo>
                  <a:lnTo>
                    <a:pt x="1343607" y="3098799"/>
                  </a:lnTo>
                  <a:lnTo>
                    <a:pt x="1389814" y="3124199"/>
                  </a:lnTo>
                  <a:lnTo>
                    <a:pt x="1426964" y="3136899"/>
                  </a:lnTo>
                  <a:lnTo>
                    <a:pt x="1399010" y="3136899"/>
                  </a:lnTo>
                  <a:lnTo>
                    <a:pt x="1370882" y="3149599"/>
                  </a:lnTo>
                  <a:lnTo>
                    <a:pt x="1345119" y="3149599"/>
                  </a:lnTo>
                  <a:lnTo>
                    <a:pt x="1324257" y="3162299"/>
                  </a:lnTo>
                  <a:lnTo>
                    <a:pt x="1454542" y="3162299"/>
                  </a:lnTo>
                  <a:lnTo>
                    <a:pt x="1492226" y="3174999"/>
                  </a:lnTo>
                  <a:lnTo>
                    <a:pt x="1524251" y="3200399"/>
                  </a:lnTo>
                  <a:lnTo>
                    <a:pt x="1569636" y="3263899"/>
                  </a:lnTo>
                  <a:lnTo>
                    <a:pt x="1582151" y="3301999"/>
                  </a:lnTo>
                  <a:lnTo>
                    <a:pt x="1587317" y="3340099"/>
                  </a:lnTo>
                  <a:lnTo>
                    <a:pt x="1654438" y="3340099"/>
                  </a:lnTo>
                  <a:lnTo>
                    <a:pt x="1651240" y="3327399"/>
                  </a:lnTo>
                  <a:lnTo>
                    <a:pt x="1634016" y="3276599"/>
                  </a:lnTo>
                  <a:lnTo>
                    <a:pt x="1612760" y="3238499"/>
                  </a:lnTo>
                  <a:lnTo>
                    <a:pt x="1587871" y="3187699"/>
                  </a:lnTo>
                  <a:lnTo>
                    <a:pt x="1559750" y="3149599"/>
                  </a:lnTo>
                  <a:lnTo>
                    <a:pt x="1528800" y="3124199"/>
                  </a:lnTo>
                  <a:lnTo>
                    <a:pt x="1495419" y="3098799"/>
                  </a:lnTo>
                  <a:lnTo>
                    <a:pt x="1452716" y="3086099"/>
                  </a:lnTo>
                  <a:close/>
                </a:path>
                <a:path w="12192000" h="6438900">
                  <a:moveTo>
                    <a:pt x="2902496" y="2438399"/>
                  </a:moveTo>
                  <a:lnTo>
                    <a:pt x="2902471" y="2476499"/>
                  </a:lnTo>
                  <a:lnTo>
                    <a:pt x="2904702" y="2527299"/>
                  </a:lnTo>
                  <a:lnTo>
                    <a:pt x="2907240" y="2590799"/>
                  </a:lnTo>
                  <a:lnTo>
                    <a:pt x="2908136" y="2641599"/>
                  </a:lnTo>
                  <a:lnTo>
                    <a:pt x="2905443" y="2705099"/>
                  </a:lnTo>
                  <a:lnTo>
                    <a:pt x="2897211" y="2755899"/>
                  </a:lnTo>
                  <a:lnTo>
                    <a:pt x="2787363" y="2755899"/>
                  </a:lnTo>
                  <a:lnTo>
                    <a:pt x="2737963" y="2768599"/>
                  </a:lnTo>
                  <a:lnTo>
                    <a:pt x="2691126" y="2781299"/>
                  </a:lnTo>
                  <a:lnTo>
                    <a:pt x="2556523" y="2819399"/>
                  </a:lnTo>
                  <a:lnTo>
                    <a:pt x="2514133" y="2832099"/>
                  </a:lnTo>
                  <a:lnTo>
                    <a:pt x="2476832" y="2844799"/>
                  </a:lnTo>
                  <a:lnTo>
                    <a:pt x="2446849" y="2870199"/>
                  </a:lnTo>
                  <a:lnTo>
                    <a:pt x="2425870" y="2908299"/>
                  </a:lnTo>
                  <a:lnTo>
                    <a:pt x="2408945" y="2946399"/>
                  </a:lnTo>
                  <a:lnTo>
                    <a:pt x="2396519" y="2997199"/>
                  </a:lnTo>
                  <a:lnTo>
                    <a:pt x="2389036" y="3047999"/>
                  </a:lnTo>
                  <a:lnTo>
                    <a:pt x="2386941" y="3098799"/>
                  </a:lnTo>
                  <a:lnTo>
                    <a:pt x="2390678" y="3162299"/>
                  </a:lnTo>
                  <a:lnTo>
                    <a:pt x="2400691" y="3213099"/>
                  </a:lnTo>
                  <a:lnTo>
                    <a:pt x="2417425" y="3251199"/>
                  </a:lnTo>
                  <a:lnTo>
                    <a:pt x="2441325" y="3289299"/>
                  </a:lnTo>
                  <a:lnTo>
                    <a:pt x="2516942" y="3289299"/>
                  </a:lnTo>
                  <a:lnTo>
                    <a:pt x="2507553" y="3276599"/>
                  </a:lnTo>
                  <a:lnTo>
                    <a:pt x="2483518" y="3238499"/>
                  </a:lnTo>
                  <a:lnTo>
                    <a:pt x="2464788" y="3187699"/>
                  </a:lnTo>
                  <a:lnTo>
                    <a:pt x="2452534" y="3149599"/>
                  </a:lnTo>
                  <a:lnTo>
                    <a:pt x="2447925" y="3098799"/>
                  </a:lnTo>
                  <a:lnTo>
                    <a:pt x="2452133" y="3047999"/>
                  </a:lnTo>
                  <a:lnTo>
                    <a:pt x="2459418" y="3009899"/>
                  </a:lnTo>
                  <a:lnTo>
                    <a:pt x="2472219" y="2959099"/>
                  </a:lnTo>
                  <a:lnTo>
                    <a:pt x="2489389" y="2920999"/>
                  </a:lnTo>
                  <a:lnTo>
                    <a:pt x="2509780" y="2882899"/>
                  </a:lnTo>
                  <a:lnTo>
                    <a:pt x="2583879" y="2857499"/>
                  </a:lnTo>
                  <a:lnTo>
                    <a:pt x="2634215" y="2844799"/>
                  </a:lnTo>
                  <a:lnTo>
                    <a:pt x="2681037" y="2832099"/>
                  </a:lnTo>
                  <a:lnTo>
                    <a:pt x="2840314" y="2793999"/>
                  </a:lnTo>
                  <a:lnTo>
                    <a:pt x="2947652" y="2793999"/>
                  </a:lnTo>
                  <a:lnTo>
                    <a:pt x="2954875" y="2743199"/>
                  </a:lnTo>
                  <a:lnTo>
                    <a:pt x="2959666" y="2692399"/>
                  </a:lnTo>
                  <a:lnTo>
                    <a:pt x="2962646" y="2641599"/>
                  </a:lnTo>
                  <a:lnTo>
                    <a:pt x="2964439" y="2590799"/>
                  </a:lnTo>
                  <a:lnTo>
                    <a:pt x="2965667" y="2539999"/>
                  </a:lnTo>
                  <a:lnTo>
                    <a:pt x="3047394" y="2539999"/>
                  </a:lnTo>
                  <a:lnTo>
                    <a:pt x="3035476" y="2527299"/>
                  </a:lnTo>
                  <a:lnTo>
                    <a:pt x="3010583" y="2501899"/>
                  </a:lnTo>
                  <a:lnTo>
                    <a:pt x="2988391" y="2489199"/>
                  </a:lnTo>
                  <a:lnTo>
                    <a:pt x="2964015" y="2463799"/>
                  </a:lnTo>
                  <a:lnTo>
                    <a:pt x="2935901" y="2451099"/>
                  </a:lnTo>
                  <a:lnTo>
                    <a:pt x="2902496" y="2438399"/>
                  </a:lnTo>
                  <a:close/>
                </a:path>
                <a:path w="12192000" h="6438900">
                  <a:moveTo>
                    <a:pt x="5389187" y="3124199"/>
                  </a:moveTo>
                  <a:lnTo>
                    <a:pt x="5187452" y="3124199"/>
                  </a:lnTo>
                  <a:lnTo>
                    <a:pt x="5236475" y="3136899"/>
                  </a:lnTo>
                  <a:lnTo>
                    <a:pt x="5284499" y="3136899"/>
                  </a:lnTo>
                  <a:lnTo>
                    <a:pt x="5331198" y="3149599"/>
                  </a:lnTo>
                  <a:lnTo>
                    <a:pt x="5376247" y="3174999"/>
                  </a:lnTo>
                  <a:lnTo>
                    <a:pt x="5379861" y="3200399"/>
                  </a:lnTo>
                  <a:lnTo>
                    <a:pt x="5381741" y="3213099"/>
                  </a:lnTo>
                  <a:lnTo>
                    <a:pt x="5380874" y="3238499"/>
                  </a:lnTo>
                  <a:lnTo>
                    <a:pt x="5376247" y="3263899"/>
                  </a:lnTo>
                  <a:lnTo>
                    <a:pt x="5446606" y="3263899"/>
                  </a:lnTo>
                  <a:lnTo>
                    <a:pt x="5449002" y="3251199"/>
                  </a:lnTo>
                  <a:lnTo>
                    <a:pt x="5448619" y="3213099"/>
                  </a:lnTo>
                  <a:lnTo>
                    <a:pt x="5438422" y="3174999"/>
                  </a:lnTo>
                  <a:lnTo>
                    <a:pt x="5418561" y="3149599"/>
                  </a:lnTo>
                  <a:lnTo>
                    <a:pt x="5389187" y="3124199"/>
                  </a:lnTo>
                  <a:close/>
                </a:path>
                <a:path w="12192000" h="6438900">
                  <a:moveTo>
                    <a:pt x="1429662" y="3073399"/>
                  </a:moveTo>
                  <a:lnTo>
                    <a:pt x="1163904" y="3073399"/>
                  </a:lnTo>
                  <a:lnTo>
                    <a:pt x="1163989" y="3086099"/>
                  </a:lnTo>
                  <a:lnTo>
                    <a:pt x="1159176" y="3098799"/>
                  </a:lnTo>
                  <a:lnTo>
                    <a:pt x="1154024" y="3098799"/>
                  </a:lnTo>
                  <a:lnTo>
                    <a:pt x="1153096" y="3111499"/>
                  </a:lnTo>
                  <a:lnTo>
                    <a:pt x="1198762" y="3111499"/>
                  </a:lnTo>
                  <a:lnTo>
                    <a:pt x="1210202" y="3098799"/>
                  </a:lnTo>
                  <a:lnTo>
                    <a:pt x="1247846" y="3086099"/>
                  </a:lnTo>
                  <a:lnTo>
                    <a:pt x="1452716" y="3086099"/>
                  </a:lnTo>
                  <a:lnTo>
                    <a:pt x="1429662" y="3073399"/>
                  </a:lnTo>
                  <a:close/>
                </a:path>
                <a:path w="12192000" h="6438900">
                  <a:moveTo>
                    <a:pt x="6845873" y="3047999"/>
                  </a:moveTo>
                  <a:lnTo>
                    <a:pt x="6556557" y="3047999"/>
                  </a:lnTo>
                  <a:lnTo>
                    <a:pt x="6597543" y="3060699"/>
                  </a:lnTo>
                  <a:lnTo>
                    <a:pt x="6641377" y="3073399"/>
                  </a:lnTo>
                  <a:lnTo>
                    <a:pt x="6687768" y="3086099"/>
                  </a:lnTo>
                  <a:lnTo>
                    <a:pt x="6736425" y="3086099"/>
                  </a:lnTo>
                  <a:lnTo>
                    <a:pt x="6787058" y="3098799"/>
                  </a:lnTo>
                  <a:lnTo>
                    <a:pt x="6839376" y="3098799"/>
                  </a:lnTo>
                  <a:lnTo>
                    <a:pt x="6893088" y="3111499"/>
                  </a:lnTo>
                  <a:lnTo>
                    <a:pt x="7451562" y="3111499"/>
                  </a:lnTo>
                  <a:lnTo>
                    <a:pt x="7500202" y="3098799"/>
                  </a:lnTo>
                  <a:lnTo>
                    <a:pt x="7542070" y="3086099"/>
                  </a:lnTo>
                  <a:lnTo>
                    <a:pt x="7569294" y="3073399"/>
                  </a:lnTo>
                  <a:lnTo>
                    <a:pt x="7595393" y="3060699"/>
                  </a:lnTo>
                  <a:lnTo>
                    <a:pt x="6897496" y="3060699"/>
                  </a:lnTo>
                  <a:lnTo>
                    <a:pt x="6845873" y="3047999"/>
                  </a:lnTo>
                  <a:close/>
                </a:path>
                <a:path w="12192000" h="6438900">
                  <a:moveTo>
                    <a:pt x="1171110" y="1955799"/>
                  </a:moveTo>
                  <a:lnTo>
                    <a:pt x="1128639" y="1968499"/>
                  </a:lnTo>
                  <a:lnTo>
                    <a:pt x="1095073" y="2006599"/>
                  </a:lnTo>
                  <a:lnTo>
                    <a:pt x="1068509" y="2044699"/>
                  </a:lnTo>
                  <a:lnTo>
                    <a:pt x="1047043" y="2082799"/>
                  </a:lnTo>
                  <a:lnTo>
                    <a:pt x="1028772" y="2120899"/>
                  </a:lnTo>
                  <a:lnTo>
                    <a:pt x="1011261" y="2158999"/>
                  </a:lnTo>
                  <a:lnTo>
                    <a:pt x="993319" y="2209799"/>
                  </a:lnTo>
                  <a:lnTo>
                    <a:pt x="974944" y="2247899"/>
                  </a:lnTo>
                  <a:lnTo>
                    <a:pt x="956137" y="2285999"/>
                  </a:lnTo>
                  <a:lnTo>
                    <a:pt x="936898" y="2336799"/>
                  </a:lnTo>
                  <a:lnTo>
                    <a:pt x="918257" y="2374899"/>
                  </a:lnTo>
                  <a:lnTo>
                    <a:pt x="902168" y="2425699"/>
                  </a:lnTo>
                  <a:lnTo>
                    <a:pt x="888372" y="2476499"/>
                  </a:lnTo>
                  <a:lnTo>
                    <a:pt x="876609" y="2514599"/>
                  </a:lnTo>
                  <a:lnTo>
                    <a:pt x="866620" y="2565399"/>
                  </a:lnTo>
                  <a:lnTo>
                    <a:pt x="858145" y="2616199"/>
                  </a:lnTo>
                  <a:lnTo>
                    <a:pt x="850923" y="2666999"/>
                  </a:lnTo>
                  <a:lnTo>
                    <a:pt x="844697" y="2717799"/>
                  </a:lnTo>
                  <a:lnTo>
                    <a:pt x="839206" y="2768599"/>
                  </a:lnTo>
                  <a:lnTo>
                    <a:pt x="834191" y="2806699"/>
                  </a:lnTo>
                  <a:lnTo>
                    <a:pt x="834095" y="2819399"/>
                  </a:lnTo>
                  <a:lnTo>
                    <a:pt x="834000" y="2832099"/>
                  </a:lnTo>
                  <a:lnTo>
                    <a:pt x="833904" y="2844799"/>
                  </a:lnTo>
                  <a:lnTo>
                    <a:pt x="833808" y="2857499"/>
                  </a:lnTo>
                  <a:lnTo>
                    <a:pt x="833712" y="2870199"/>
                  </a:lnTo>
                  <a:lnTo>
                    <a:pt x="842523" y="2920999"/>
                  </a:lnTo>
                  <a:lnTo>
                    <a:pt x="859777" y="2971799"/>
                  </a:lnTo>
                  <a:lnTo>
                    <a:pt x="884632" y="3022599"/>
                  </a:lnTo>
                  <a:lnTo>
                    <a:pt x="842213" y="3035299"/>
                  </a:lnTo>
                  <a:lnTo>
                    <a:pt x="796583" y="3047999"/>
                  </a:lnTo>
                  <a:lnTo>
                    <a:pt x="752637" y="3060699"/>
                  </a:lnTo>
                  <a:lnTo>
                    <a:pt x="715271" y="3086099"/>
                  </a:lnTo>
                  <a:lnTo>
                    <a:pt x="971125" y="3086099"/>
                  </a:lnTo>
                  <a:lnTo>
                    <a:pt x="1011633" y="3073399"/>
                  </a:lnTo>
                  <a:lnTo>
                    <a:pt x="1429662" y="3073399"/>
                  </a:lnTo>
                  <a:lnTo>
                    <a:pt x="1406607" y="3060699"/>
                  </a:lnTo>
                  <a:lnTo>
                    <a:pt x="1358494" y="3060699"/>
                  </a:lnTo>
                  <a:lnTo>
                    <a:pt x="1309778" y="3047999"/>
                  </a:lnTo>
                  <a:lnTo>
                    <a:pt x="1261862" y="3022599"/>
                  </a:lnTo>
                  <a:lnTo>
                    <a:pt x="1216146" y="3009899"/>
                  </a:lnTo>
                  <a:lnTo>
                    <a:pt x="997002" y="3009899"/>
                  </a:lnTo>
                  <a:lnTo>
                    <a:pt x="957220" y="2997199"/>
                  </a:lnTo>
                  <a:lnTo>
                    <a:pt x="926089" y="2984499"/>
                  </a:lnTo>
                  <a:lnTo>
                    <a:pt x="911108" y="2946399"/>
                  </a:lnTo>
                  <a:lnTo>
                    <a:pt x="902465" y="2908299"/>
                  </a:lnTo>
                  <a:lnTo>
                    <a:pt x="898994" y="2857499"/>
                  </a:lnTo>
                  <a:lnTo>
                    <a:pt x="899527" y="2806699"/>
                  </a:lnTo>
                  <a:lnTo>
                    <a:pt x="902897" y="2755899"/>
                  </a:lnTo>
                  <a:lnTo>
                    <a:pt x="907937" y="2705099"/>
                  </a:lnTo>
                  <a:lnTo>
                    <a:pt x="913479" y="2666999"/>
                  </a:lnTo>
                  <a:lnTo>
                    <a:pt x="920191" y="2616199"/>
                  </a:lnTo>
                  <a:lnTo>
                    <a:pt x="929455" y="2565399"/>
                  </a:lnTo>
                  <a:lnTo>
                    <a:pt x="941178" y="2514599"/>
                  </a:lnTo>
                  <a:lnTo>
                    <a:pt x="955264" y="2476499"/>
                  </a:lnTo>
                  <a:lnTo>
                    <a:pt x="971619" y="2425699"/>
                  </a:lnTo>
                  <a:lnTo>
                    <a:pt x="990148" y="2374899"/>
                  </a:lnTo>
                  <a:lnTo>
                    <a:pt x="1010757" y="2324099"/>
                  </a:lnTo>
                  <a:lnTo>
                    <a:pt x="1034547" y="2273299"/>
                  </a:lnTo>
                  <a:lnTo>
                    <a:pt x="1054553" y="2222499"/>
                  </a:lnTo>
                  <a:lnTo>
                    <a:pt x="1072509" y="2171699"/>
                  </a:lnTo>
                  <a:lnTo>
                    <a:pt x="1090148" y="2133599"/>
                  </a:lnTo>
                  <a:lnTo>
                    <a:pt x="1109204" y="2082799"/>
                  </a:lnTo>
                  <a:lnTo>
                    <a:pt x="1131410" y="2044699"/>
                  </a:lnTo>
                  <a:lnTo>
                    <a:pt x="1158500" y="2019299"/>
                  </a:lnTo>
                  <a:lnTo>
                    <a:pt x="1275809" y="2019299"/>
                  </a:lnTo>
                  <a:lnTo>
                    <a:pt x="1238418" y="1993899"/>
                  </a:lnTo>
                  <a:lnTo>
                    <a:pt x="1203041" y="1981199"/>
                  </a:lnTo>
                  <a:lnTo>
                    <a:pt x="1171110" y="1955799"/>
                  </a:lnTo>
                  <a:close/>
                </a:path>
                <a:path w="12192000" h="6438900">
                  <a:moveTo>
                    <a:pt x="8113582" y="3035299"/>
                  </a:moveTo>
                  <a:lnTo>
                    <a:pt x="7650157" y="3035299"/>
                  </a:lnTo>
                  <a:lnTo>
                    <a:pt x="7695477" y="3047999"/>
                  </a:lnTo>
                  <a:lnTo>
                    <a:pt x="7743379" y="3060699"/>
                  </a:lnTo>
                  <a:lnTo>
                    <a:pt x="7794003" y="3073399"/>
                  </a:lnTo>
                  <a:lnTo>
                    <a:pt x="7847489" y="3086099"/>
                  </a:lnTo>
                  <a:lnTo>
                    <a:pt x="7976433" y="3086099"/>
                  </a:lnTo>
                  <a:lnTo>
                    <a:pt x="7997747" y="3073399"/>
                  </a:lnTo>
                  <a:lnTo>
                    <a:pt x="8021807" y="3060699"/>
                  </a:lnTo>
                  <a:lnTo>
                    <a:pt x="8042873" y="3047999"/>
                  </a:lnTo>
                  <a:lnTo>
                    <a:pt x="8110552" y="3047999"/>
                  </a:lnTo>
                  <a:lnTo>
                    <a:pt x="8113582" y="3035299"/>
                  </a:lnTo>
                  <a:close/>
                </a:path>
                <a:path w="12192000" h="6438900">
                  <a:moveTo>
                    <a:pt x="5211003" y="3060699"/>
                  </a:moveTo>
                  <a:lnTo>
                    <a:pt x="5058700" y="3060699"/>
                  </a:lnTo>
                  <a:lnTo>
                    <a:pt x="5005148" y="3073399"/>
                  </a:lnTo>
                  <a:lnTo>
                    <a:pt x="5257963" y="3073399"/>
                  </a:lnTo>
                  <a:lnTo>
                    <a:pt x="5211003" y="3060699"/>
                  </a:lnTo>
                  <a:close/>
                </a:path>
                <a:path w="12192000" h="6438900">
                  <a:moveTo>
                    <a:pt x="7655441" y="2971799"/>
                  </a:moveTo>
                  <a:lnTo>
                    <a:pt x="7605293" y="2984499"/>
                  </a:lnTo>
                  <a:lnTo>
                    <a:pt x="7563207" y="2997199"/>
                  </a:lnTo>
                  <a:lnTo>
                    <a:pt x="7525804" y="3022599"/>
                  </a:lnTo>
                  <a:lnTo>
                    <a:pt x="7489708" y="3047999"/>
                  </a:lnTo>
                  <a:lnTo>
                    <a:pt x="7332470" y="3047999"/>
                  </a:lnTo>
                  <a:lnTo>
                    <a:pt x="7278217" y="3060699"/>
                  </a:lnTo>
                  <a:lnTo>
                    <a:pt x="7595393" y="3060699"/>
                  </a:lnTo>
                  <a:lnTo>
                    <a:pt x="7621852" y="3047999"/>
                  </a:lnTo>
                  <a:lnTo>
                    <a:pt x="7650157" y="3035299"/>
                  </a:lnTo>
                  <a:lnTo>
                    <a:pt x="8113582" y="3035299"/>
                  </a:lnTo>
                  <a:lnTo>
                    <a:pt x="8116613" y="3022599"/>
                  </a:lnTo>
                  <a:lnTo>
                    <a:pt x="7789229" y="3022599"/>
                  </a:lnTo>
                  <a:lnTo>
                    <a:pt x="7698227" y="2997199"/>
                  </a:lnTo>
                  <a:lnTo>
                    <a:pt x="7655441" y="2971799"/>
                  </a:lnTo>
                  <a:close/>
                </a:path>
                <a:path w="12192000" h="6438900">
                  <a:moveTo>
                    <a:pt x="4180084" y="1930399"/>
                  </a:moveTo>
                  <a:lnTo>
                    <a:pt x="4014062" y="1930399"/>
                  </a:lnTo>
                  <a:lnTo>
                    <a:pt x="3959836" y="1943099"/>
                  </a:lnTo>
                  <a:lnTo>
                    <a:pt x="3911548" y="1955799"/>
                  </a:lnTo>
                  <a:lnTo>
                    <a:pt x="3862898" y="1981199"/>
                  </a:lnTo>
                  <a:lnTo>
                    <a:pt x="3813962" y="1993899"/>
                  </a:lnTo>
                  <a:lnTo>
                    <a:pt x="3766661" y="2031999"/>
                  </a:lnTo>
                  <a:lnTo>
                    <a:pt x="3722914" y="2070099"/>
                  </a:lnTo>
                  <a:lnTo>
                    <a:pt x="3684642" y="2108199"/>
                  </a:lnTo>
                  <a:lnTo>
                    <a:pt x="3653765" y="2146299"/>
                  </a:lnTo>
                  <a:lnTo>
                    <a:pt x="3632203" y="2184399"/>
                  </a:lnTo>
                  <a:lnTo>
                    <a:pt x="3617053" y="2222499"/>
                  </a:lnTo>
                  <a:lnTo>
                    <a:pt x="3610907" y="2273299"/>
                  </a:lnTo>
                  <a:lnTo>
                    <a:pt x="3612836" y="2311399"/>
                  </a:lnTo>
                  <a:lnTo>
                    <a:pt x="3621915" y="2362199"/>
                  </a:lnTo>
                  <a:lnTo>
                    <a:pt x="3637217" y="2400299"/>
                  </a:lnTo>
                  <a:lnTo>
                    <a:pt x="3657815" y="2451099"/>
                  </a:lnTo>
                  <a:lnTo>
                    <a:pt x="3682783" y="2489199"/>
                  </a:lnTo>
                  <a:lnTo>
                    <a:pt x="3711194" y="2527299"/>
                  </a:lnTo>
                  <a:lnTo>
                    <a:pt x="3742121" y="2565399"/>
                  </a:lnTo>
                  <a:lnTo>
                    <a:pt x="3774638" y="2590799"/>
                  </a:lnTo>
                  <a:lnTo>
                    <a:pt x="3764655" y="2603499"/>
                  </a:lnTo>
                  <a:lnTo>
                    <a:pt x="3761067" y="2628899"/>
                  </a:lnTo>
                  <a:lnTo>
                    <a:pt x="3762883" y="2641599"/>
                  </a:lnTo>
                  <a:lnTo>
                    <a:pt x="3769113" y="2666999"/>
                  </a:lnTo>
                  <a:lnTo>
                    <a:pt x="3719134" y="2679699"/>
                  </a:lnTo>
                  <a:lnTo>
                    <a:pt x="3671042" y="2705099"/>
                  </a:lnTo>
                  <a:lnTo>
                    <a:pt x="3624737" y="2717799"/>
                  </a:lnTo>
                  <a:lnTo>
                    <a:pt x="3580121" y="2743199"/>
                  </a:lnTo>
                  <a:lnTo>
                    <a:pt x="3537096" y="2768599"/>
                  </a:lnTo>
                  <a:lnTo>
                    <a:pt x="3495562" y="2793999"/>
                  </a:lnTo>
                  <a:lnTo>
                    <a:pt x="3455421" y="2832099"/>
                  </a:lnTo>
                  <a:lnTo>
                    <a:pt x="3416574" y="2857499"/>
                  </a:lnTo>
                  <a:lnTo>
                    <a:pt x="3378922" y="2882899"/>
                  </a:lnTo>
                  <a:lnTo>
                    <a:pt x="3342367" y="2920999"/>
                  </a:lnTo>
                  <a:lnTo>
                    <a:pt x="3306810" y="2946399"/>
                  </a:lnTo>
                  <a:lnTo>
                    <a:pt x="3272153" y="2971799"/>
                  </a:lnTo>
                  <a:lnTo>
                    <a:pt x="3238295" y="3009899"/>
                  </a:lnTo>
                  <a:lnTo>
                    <a:pt x="3205139" y="3035299"/>
                  </a:lnTo>
                  <a:lnTo>
                    <a:pt x="3307696" y="3035299"/>
                  </a:lnTo>
                  <a:lnTo>
                    <a:pt x="3319747" y="3022599"/>
                  </a:lnTo>
                  <a:lnTo>
                    <a:pt x="3358504" y="2984499"/>
                  </a:lnTo>
                  <a:lnTo>
                    <a:pt x="3399275" y="2946399"/>
                  </a:lnTo>
                  <a:lnTo>
                    <a:pt x="3441466" y="2920999"/>
                  </a:lnTo>
                  <a:lnTo>
                    <a:pt x="3484484" y="2882899"/>
                  </a:lnTo>
                  <a:lnTo>
                    <a:pt x="3527458" y="2857499"/>
                  </a:lnTo>
                  <a:lnTo>
                    <a:pt x="3571482" y="2819399"/>
                  </a:lnTo>
                  <a:lnTo>
                    <a:pt x="3616754" y="2793999"/>
                  </a:lnTo>
                  <a:lnTo>
                    <a:pt x="3663471" y="2768599"/>
                  </a:lnTo>
                  <a:lnTo>
                    <a:pt x="3711831" y="2743199"/>
                  </a:lnTo>
                  <a:lnTo>
                    <a:pt x="3762031" y="2717799"/>
                  </a:lnTo>
                  <a:lnTo>
                    <a:pt x="3814270" y="2705099"/>
                  </a:lnTo>
                  <a:lnTo>
                    <a:pt x="3882837" y="2705099"/>
                  </a:lnTo>
                  <a:lnTo>
                    <a:pt x="3871916" y="2679699"/>
                  </a:lnTo>
                  <a:lnTo>
                    <a:pt x="3867022" y="2666999"/>
                  </a:lnTo>
                  <a:lnTo>
                    <a:pt x="3860147" y="2654299"/>
                  </a:lnTo>
                  <a:lnTo>
                    <a:pt x="3850569" y="2641599"/>
                  </a:lnTo>
                  <a:lnTo>
                    <a:pt x="3837568" y="2641599"/>
                  </a:lnTo>
                  <a:lnTo>
                    <a:pt x="3845551" y="2628899"/>
                  </a:lnTo>
                  <a:lnTo>
                    <a:pt x="3856754" y="2628899"/>
                  </a:lnTo>
                  <a:lnTo>
                    <a:pt x="3868272" y="2616199"/>
                  </a:lnTo>
                  <a:lnTo>
                    <a:pt x="3877200" y="2603499"/>
                  </a:lnTo>
                  <a:lnTo>
                    <a:pt x="3862699" y="2578099"/>
                  </a:lnTo>
                  <a:lnTo>
                    <a:pt x="3849998" y="2552699"/>
                  </a:lnTo>
                  <a:lnTo>
                    <a:pt x="3845495" y="2539999"/>
                  </a:lnTo>
                  <a:lnTo>
                    <a:pt x="3792652" y="2539999"/>
                  </a:lnTo>
                  <a:lnTo>
                    <a:pt x="3764680" y="2489199"/>
                  </a:lnTo>
                  <a:lnTo>
                    <a:pt x="3737888" y="2451099"/>
                  </a:lnTo>
                  <a:lnTo>
                    <a:pt x="3714019" y="2412999"/>
                  </a:lnTo>
                  <a:lnTo>
                    <a:pt x="3694813" y="2374899"/>
                  </a:lnTo>
                  <a:lnTo>
                    <a:pt x="3682013" y="2336799"/>
                  </a:lnTo>
                  <a:lnTo>
                    <a:pt x="3677359" y="2285999"/>
                  </a:lnTo>
                  <a:lnTo>
                    <a:pt x="3682351" y="2247899"/>
                  </a:lnTo>
                  <a:lnTo>
                    <a:pt x="3695770" y="2209799"/>
                  </a:lnTo>
                  <a:lnTo>
                    <a:pt x="3716657" y="2171699"/>
                  </a:lnTo>
                  <a:lnTo>
                    <a:pt x="3744056" y="2133599"/>
                  </a:lnTo>
                  <a:lnTo>
                    <a:pt x="3777006" y="2108199"/>
                  </a:lnTo>
                  <a:lnTo>
                    <a:pt x="3814551" y="2082799"/>
                  </a:lnTo>
                  <a:lnTo>
                    <a:pt x="3855732" y="2057399"/>
                  </a:lnTo>
                  <a:lnTo>
                    <a:pt x="3899590" y="2031999"/>
                  </a:lnTo>
                  <a:lnTo>
                    <a:pt x="4037649" y="1993899"/>
                  </a:lnTo>
                  <a:lnTo>
                    <a:pt x="4069058" y="1981199"/>
                  </a:lnTo>
                  <a:lnTo>
                    <a:pt x="4259348" y="1981199"/>
                  </a:lnTo>
                  <a:lnTo>
                    <a:pt x="4235310" y="1968499"/>
                  </a:lnTo>
                  <a:lnTo>
                    <a:pt x="4215663" y="1955799"/>
                  </a:lnTo>
                  <a:lnTo>
                    <a:pt x="4198042" y="1943099"/>
                  </a:lnTo>
                  <a:lnTo>
                    <a:pt x="4180084" y="1930399"/>
                  </a:lnTo>
                  <a:close/>
                </a:path>
                <a:path w="12192000" h="6438900">
                  <a:moveTo>
                    <a:pt x="8287870" y="1816099"/>
                  </a:moveTo>
                  <a:lnTo>
                    <a:pt x="8260541" y="1841499"/>
                  </a:lnTo>
                  <a:lnTo>
                    <a:pt x="8242174" y="1866899"/>
                  </a:lnTo>
                  <a:lnTo>
                    <a:pt x="8230922" y="1892299"/>
                  </a:lnTo>
                  <a:lnTo>
                    <a:pt x="8224940" y="1930399"/>
                  </a:lnTo>
                  <a:lnTo>
                    <a:pt x="8227330" y="1955799"/>
                  </a:lnTo>
                  <a:lnTo>
                    <a:pt x="8235959" y="1993899"/>
                  </a:lnTo>
                  <a:lnTo>
                    <a:pt x="8244902" y="2019299"/>
                  </a:lnTo>
                  <a:lnTo>
                    <a:pt x="8248238" y="2057399"/>
                  </a:lnTo>
                  <a:lnTo>
                    <a:pt x="8239347" y="2082799"/>
                  </a:lnTo>
                  <a:lnTo>
                    <a:pt x="8218674" y="2133599"/>
                  </a:lnTo>
                  <a:lnTo>
                    <a:pt x="8192189" y="2171699"/>
                  </a:lnTo>
                  <a:lnTo>
                    <a:pt x="8165866" y="2222499"/>
                  </a:lnTo>
                  <a:lnTo>
                    <a:pt x="8145676" y="2260599"/>
                  </a:lnTo>
                  <a:lnTo>
                    <a:pt x="8125135" y="2298699"/>
                  </a:lnTo>
                  <a:lnTo>
                    <a:pt x="8107418" y="2349499"/>
                  </a:lnTo>
                  <a:lnTo>
                    <a:pt x="8093102" y="2387599"/>
                  </a:lnTo>
                  <a:lnTo>
                    <a:pt x="8082764" y="2438399"/>
                  </a:lnTo>
                  <a:lnTo>
                    <a:pt x="8076981" y="2476499"/>
                  </a:lnTo>
                  <a:lnTo>
                    <a:pt x="8084171" y="2489199"/>
                  </a:lnTo>
                  <a:lnTo>
                    <a:pt x="8105218" y="2489199"/>
                  </a:lnTo>
                  <a:lnTo>
                    <a:pt x="8111328" y="2501899"/>
                  </a:lnTo>
                  <a:lnTo>
                    <a:pt x="8107782" y="2539999"/>
                  </a:lnTo>
                  <a:lnTo>
                    <a:pt x="8109302" y="2590799"/>
                  </a:lnTo>
                  <a:lnTo>
                    <a:pt x="8113862" y="2641599"/>
                  </a:lnTo>
                  <a:lnTo>
                    <a:pt x="8119435" y="2692399"/>
                  </a:lnTo>
                  <a:lnTo>
                    <a:pt x="8123995" y="2743199"/>
                  </a:lnTo>
                  <a:lnTo>
                    <a:pt x="8125515" y="2781299"/>
                  </a:lnTo>
                  <a:lnTo>
                    <a:pt x="8121968" y="2832099"/>
                  </a:lnTo>
                  <a:lnTo>
                    <a:pt x="8111328" y="2870199"/>
                  </a:lnTo>
                  <a:lnTo>
                    <a:pt x="8094524" y="2908299"/>
                  </a:lnTo>
                  <a:lnTo>
                    <a:pt x="8070887" y="2946399"/>
                  </a:lnTo>
                  <a:lnTo>
                    <a:pt x="8041312" y="2971799"/>
                  </a:lnTo>
                  <a:lnTo>
                    <a:pt x="8006693" y="2984499"/>
                  </a:lnTo>
                  <a:lnTo>
                    <a:pt x="7967924" y="3009899"/>
                  </a:lnTo>
                  <a:lnTo>
                    <a:pt x="7925899" y="3009899"/>
                  </a:lnTo>
                  <a:lnTo>
                    <a:pt x="7881512" y="3022599"/>
                  </a:lnTo>
                  <a:lnTo>
                    <a:pt x="8116613" y="3022599"/>
                  </a:lnTo>
                  <a:lnTo>
                    <a:pt x="8132225" y="2984499"/>
                  </a:lnTo>
                  <a:lnTo>
                    <a:pt x="8174979" y="2933699"/>
                  </a:lnTo>
                  <a:lnTo>
                    <a:pt x="8190592" y="2908299"/>
                  </a:lnTo>
                  <a:lnTo>
                    <a:pt x="8203781" y="2857499"/>
                  </a:lnTo>
                  <a:lnTo>
                    <a:pt x="8211297" y="2819399"/>
                  </a:lnTo>
                  <a:lnTo>
                    <a:pt x="8213708" y="2768599"/>
                  </a:lnTo>
                  <a:lnTo>
                    <a:pt x="8211579" y="2717799"/>
                  </a:lnTo>
                  <a:lnTo>
                    <a:pt x="8205475" y="2654299"/>
                  </a:lnTo>
                  <a:lnTo>
                    <a:pt x="8195963" y="2603499"/>
                  </a:lnTo>
                  <a:lnTo>
                    <a:pt x="8183607" y="2565399"/>
                  </a:lnTo>
                  <a:lnTo>
                    <a:pt x="8168975" y="2514599"/>
                  </a:lnTo>
                  <a:lnTo>
                    <a:pt x="8162546" y="2501899"/>
                  </a:lnTo>
                  <a:lnTo>
                    <a:pt x="8153933" y="2489199"/>
                  </a:lnTo>
                  <a:lnTo>
                    <a:pt x="8142932" y="2463799"/>
                  </a:lnTo>
                  <a:lnTo>
                    <a:pt x="8149543" y="2400299"/>
                  </a:lnTo>
                  <a:lnTo>
                    <a:pt x="8171362" y="2349499"/>
                  </a:lnTo>
                  <a:lnTo>
                    <a:pt x="8194680" y="2298699"/>
                  </a:lnTo>
                  <a:lnTo>
                    <a:pt x="8219381" y="2247899"/>
                  </a:lnTo>
                  <a:lnTo>
                    <a:pt x="8245346" y="2209799"/>
                  </a:lnTo>
                  <a:lnTo>
                    <a:pt x="8272459" y="2158999"/>
                  </a:lnTo>
                  <a:lnTo>
                    <a:pt x="8300601" y="2120899"/>
                  </a:lnTo>
                  <a:lnTo>
                    <a:pt x="8376558" y="2120899"/>
                  </a:lnTo>
                  <a:lnTo>
                    <a:pt x="8353863" y="2108199"/>
                  </a:lnTo>
                  <a:lnTo>
                    <a:pt x="8312888" y="2070099"/>
                  </a:lnTo>
                  <a:lnTo>
                    <a:pt x="8282586" y="2044699"/>
                  </a:lnTo>
                  <a:lnTo>
                    <a:pt x="8266188" y="1993899"/>
                  </a:lnTo>
                  <a:lnTo>
                    <a:pt x="8259543" y="1955799"/>
                  </a:lnTo>
                  <a:lnTo>
                    <a:pt x="8261626" y="1904999"/>
                  </a:lnTo>
                  <a:lnTo>
                    <a:pt x="8271410" y="1866899"/>
                  </a:lnTo>
                  <a:lnTo>
                    <a:pt x="8287870" y="1816099"/>
                  </a:lnTo>
                  <a:close/>
                </a:path>
                <a:path w="12192000" h="6438900">
                  <a:moveTo>
                    <a:pt x="987338" y="2870199"/>
                  </a:moveTo>
                  <a:lnTo>
                    <a:pt x="971125" y="2870199"/>
                  </a:lnTo>
                  <a:lnTo>
                    <a:pt x="988407" y="2908299"/>
                  </a:lnTo>
                  <a:lnTo>
                    <a:pt x="1021603" y="2933699"/>
                  </a:lnTo>
                  <a:lnTo>
                    <a:pt x="1065436" y="2946399"/>
                  </a:lnTo>
                  <a:lnTo>
                    <a:pt x="1114629" y="2946399"/>
                  </a:lnTo>
                  <a:lnTo>
                    <a:pt x="1163904" y="2959099"/>
                  </a:lnTo>
                  <a:lnTo>
                    <a:pt x="1158753" y="2971799"/>
                  </a:lnTo>
                  <a:lnTo>
                    <a:pt x="1152420" y="2984499"/>
                  </a:lnTo>
                  <a:lnTo>
                    <a:pt x="1146425" y="2984499"/>
                  </a:lnTo>
                  <a:lnTo>
                    <a:pt x="1142287" y="2997199"/>
                  </a:lnTo>
                  <a:lnTo>
                    <a:pt x="1092132" y="2997199"/>
                  </a:lnTo>
                  <a:lnTo>
                    <a:pt x="1042838" y="3009899"/>
                  </a:lnTo>
                  <a:lnTo>
                    <a:pt x="1216146" y="3009899"/>
                  </a:lnTo>
                  <a:lnTo>
                    <a:pt x="1208297" y="2997199"/>
                  </a:lnTo>
                  <a:lnTo>
                    <a:pt x="1220970" y="2971799"/>
                  </a:lnTo>
                  <a:lnTo>
                    <a:pt x="1216146" y="2959099"/>
                  </a:lnTo>
                  <a:lnTo>
                    <a:pt x="1271189" y="2959099"/>
                  </a:lnTo>
                  <a:lnTo>
                    <a:pt x="1313221" y="2933699"/>
                  </a:lnTo>
                  <a:lnTo>
                    <a:pt x="1348154" y="2920999"/>
                  </a:lnTo>
                  <a:lnTo>
                    <a:pt x="1365029" y="2908299"/>
                  </a:lnTo>
                  <a:lnTo>
                    <a:pt x="1177289" y="2908299"/>
                  </a:lnTo>
                  <a:lnTo>
                    <a:pt x="1127376" y="2895599"/>
                  </a:lnTo>
                  <a:lnTo>
                    <a:pt x="1077714" y="2895599"/>
                  </a:lnTo>
                  <a:lnTo>
                    <a:pt x="1030352" y="2882899"/>
                  </a:lnTo>
                  <a:lnTo>
                    <a:pt x="987338" y="2870199"/>
                  </a:lnTo>
                  <a:close/>
                </a:path>
                <a:path w="12192000" h="6438900">
                  <a:moveTo>
                    <a:pt x="3882837" y="2705099"/>
                  </a:moveTo>
                  <a:lnTo>
                    <a:pt x="3814270" y="2705099"/>
                  </a:lnTo>
                  <a:lnTo>
                    <a:pt x="3829298" y="2755899"/>
                  </a:lnTo>
                  <a:lnTo>
                    <a:pt x="3850752" y="2806699"/>
                  </a:lnTo>
                  <a:lnTo>
                    <a:pt x="3878131" y="2844799"/>
                  </a:lnTo>
                  <a:lnTo>
                    <a:pt x="3910934" y="2882899"/>
                  </a:lnTo>
                  <a:lnTo>
                    <a:pt x="3948661" y="2920999"/>
                  </a:lnTo>
                  <a:lnTo>
                    <a:pt x="3990812" y="2946399"/>
                  </a:lnTo>
                  <a:lnTo>
                    <a:pt x="4049247" y="2946399"/>
                  </a:lnTo>
                  <a:lnTo>
                    <a:pt x="4094943" y="2933699"/>
                  </a:lnTo>
                  <a:lnTo>
                    <a:pt x="4130202" y="2908299"/>
                  </a:lnTo>
                  <a:lnTo>
                    <a:pt x="4143764" y="2895599"/>
                  </a:lnTo>
                  <a:lnTo>
                    <a:pt x="4019635" y="2895599"/>
                  </a:lnTo>
                  <a:lnTo>
                    <a:pt x="3990688" y="2882899"/>
                  </a:lnTo>
                  <a:lnTo>
                    <a:pt x="3965501" y="2870199"/>
                  </a:lnTo>
                  <a:lnTo>
                    <a:pt x="3943062" y="2832099"/>
                  </a:lnTo>
                  <a:lnTo>
                    <a:pt x="3922357" y="2806699"/>
                  </a:lnTo>
                  <a:lnTo>
                    <a:pt x="3903329" y="2768599"/>
                  </a:lnTo>
                  <a:lnTo>
                    <a:pt x="3891732" y="2743199"/>
                  </a:lnTo>
                  <a:lnTo>
                    <a:pt x="3882837" y="2705099"/>
                  </a:lnTo>
                  <a:close/>
                </a:path>
                <a:path w="12192000" h="6438900">
                  <a:moveTo>
                    <a:pt x="1494744" y="2362199"/>
                  </a:moveTo>
                  <a:lnTo>
                    <a:pt x="1421560" y="2362199"/>
                  </a:lnTo>
                  <a:lnTo>
                    <a:pt x="1448906" y="2400299"/>
                  </a:lnTo>
                  <a:lnTo>
                    <a:pt x="1468128" y="2438399"/>
                  </a:lnTo>
                  <a:lnTo>
                    <a:pt x="1479802" y="2489199"/>
                  </a:lnTo>
                  <a:lnTo>
                    <a:pt x="1484503" y="2527299"/>
                  </a:lnTo>
                  <a:lnTo>
                    <a:pt x="1482807" y="2565399"/>
                  </a:lnTo>
                  <a:lnTo>
                    <a:pt x="1475291" y="2616199"/>
                  </a:lnTo>
                  <a:lnTo>
                    <a:pt x="1462529" y="2654299"/>
                  </a:lnTo>
                  <a:lnTo>
                    <a:pt x="1445097" y="2692399"/>
                  </a:lnTo>
                  <a:lnTo>
                    <a:pt x="1423571" y="2743199"/>
                  </a:lnTo>
                  <a:lnTo>
                    <a:pt x="1398527" y="2781299"/>
                  </a:lnTo>
                  <a:lnTo>
                    <a:pt x="1370541" y="2806699"/>
                  </a:lnTo>
                  <a:lnTo>
                    <a:pt x="1340188" y="2844799"/>
                  </a:lnTo>
                  <a:lnTo>
                    <a:pt x="1308044" y="2870199"/>
                  </a:lnTo>
                  <a:lnTo>
                    <a:pt x="1269672" y="2882899"/>
                  </a:lnTo>
                  <a:lnTo>
                    <a:pt x="1225403" y="2895599"/>
                  </a:lnTo>
                  <a:lnTo>
                    <a:pt x="1177289" y="2908299"/>
                  </a:lnTo>
                  <a:lnTo>
                    <a:pt x="1365029" y="2908299"/>
                  </a:lnTo>
                  <a:lnTo>
                    <a:pt x="1381904" y="2895599"/>
                  </a:lnTo>
                  <a:lnTo>
                    <a:pt x="1431102" y="2882899"/>
                  </a:lnTo>
                  <a:lnTo>
                    <a:pt x="1479336" y="2882899"/>
                  </a:lnTo>
                  <a:lnTo>
                    <a:pt x="1623299" y="2844799"/>
                  </a:lnTo>
                  <a:lnTo>
                    <a:pt x="1832338" y="2844799"/>
                  </a:lnTo>
                  <a:lnTo>
                    <a:pt x="1841949" y="2832099"/>
                  </a:lnTo>
                  <a:lnTo>
                    <a:pt x="1450383" y="2832099"/>
                  </a:lnTo>
                  <a:lnTo>
                    <a:pt x="1474712" y="2806699"/>
                  </a:lnTo>
                  <a:lnTo>
                    <a:pt x="1498761" y="2768599"/>
                  </a:lnTo>
                  <a:lnTo>
                    <a:pt x="1521179" y="2730499"/>
                  </a:lnTo>
                  <a:lnTo>
                    <a:pt x="1540619" y="2692399"/>
                  </a:lnTo>
                  <a:lnTo>
                    <a:pt x="1555729" y="2641599"/>
                  </a:lnTo>
                  <a:lnTo>
                    <a:pt x="1565160" y="2603499"/>
                  </a:lnTo>
                  <a:lnTo>
                    <a:pt x="1567562" y="2552699"/>
                  </a:lnTo>
                  <a:lnTo>
                    <a:pt x="1561587" y="2514599"/>
                  </a:lnTo>
                  <a:lnTo>
                    <a:pt x="1545884" y="2463799"/>
                  </a:lnTo>
                  <a:lnTo>
                    <a:pt x="1575802" y="2425699"/>
                  </a:lnTo>
                  <a:lnTo>
                    <a:pt x="1594364" y="2400299"/>
                  </a:lnTo>
                  <a:lnTo>
                    <a:pt x="1524242" y="2400299"/>
                  </a:lnTo>
                  <a:lnTo>
                    <a:pt x="1508395" y="2387599"/>
                  </a:lnTo>
                  <a:lnTo>
                    <a:pt x="1494744" y="2362199"/>
                  </a:lnTo>
                  <a:close/>
                </a:path>
                <a:path w="12192000" h="6438900">
                  <a:moveTo>
                    <a:pt x="4273529" y="2070099"/>
                  </a:moveTo>
                  <a:lnTo>
                    <a:pt x="4180084" y="2070099"/>
                  </a:lnTo>
                  <a:lnTo>
                    <a:pt x="4238973" y="2082799"/>
                  </a:lnTo>
                  <a:lnTo>
                    <a:pt x="4284337" y="2108199"/>
                  </a:lnTo>
                  <a:lnTo>
                    <a:pt x="4319186" y="2133599"/>
                  </a:lnTo>
                  <a:lnTo>
                    <a:pt x="4346529" y="2171699"/>
                  </a:lnTo>
                  <a:lnTo>
                    <a:pt x="4369375" y="2209799"/>
                  </a:lnTo>
                  <a:lnTo>
                    <a:pt x="4390734" y="2247899"/>
                  </a:lnTo>
                  <a:lnTo>
                    <a:pt x="4412156" y="2273299"/>
                  </a:lnTo>
                  <a:lnTo>
                    <a:pt x="4435109" y="2298699"/>
                  </a:lnTo>
                  <a:lnTo>
                    <a:pt x="4454370" y="2324099"/>
                  </a:lnTo>
                  <a:lnTo>
                    <a:pt x="4464713" y="2362199"/>
                  </a:lnTo>
                  <a:lnTo>
                    <a:pt x="4464832" y="2412999"/>
                  </a:lnTo>
                  <a:lnTo>
                    <a:pt x="4456030" y="2451099"/>
                  </a:lnTo>
                  <a:lnTo>
                    <a:pt x="4439308" y="2489199"/>
                  </a:lnTo>
                  <a:lnTo>
                    <a:pt x="4415666" y="2527299"/>
                  </a:lnTo>
                  <a:lnTo>
                    <a:pt x="4386104" y="2565399"/>
                  </a:lnTo>
                  <a:lnTo>
                    <a:pt x="4351624" y="2590799"/>
                  </a:lnTo>
                  <a:lnTo>
                    <a:pt x="4313225" y="2628899"/>
                  </a:lnTo>
                  <a:lnTo>
                    <a:pt x="4271907" y="2654299"/>
                  </a:lnTo>
                  <a:lnTo>
                    <a:pt x="4228673" y="2679699"/>
                  </a:lnTo>
                  <a:lnTo>
                    <a:pt x="4184521" y="2705099"/>
                  </a:lnTo>
                  <a:lnTo>
                    <a:pt x="4140452" y="2717799"/>
                  </a:lnTo>
                  <a:lnTo>
                    <a:pt x="4144143" y="2755899"/>
                  </a:lnTo>
                  <a:lnTo>
                    <a:pt x="4125941" y="2806699"/>
                  </a:lnTo>
                  <a:lnTo>
                    <a:pt x="4093810" y="2844799"/>
                  </a:lnTo>
                  <a:lnTo>
                    <a:pt x="4055720" y="2882899"/>
                  </a:lnTo>
                  <a:lnTo>
                    <a:pt x="4019635" y="2895599"/>
                  </a:lnTo>
                  <a:lnTo>
                    <a:pt x="4143764" y="2895599"/>
                  </a:lnTo>
                  <a:lnTo>
                    <a:pt x="4157326" y="2882899"/>
                  </a:lnTo>
                  <a:lnTo>
                    <a:pt x="4178618" y="2844799"/>
                  </a:lnTo>
                  <a:lnTo>
                    <a:pt x="4196380" y="2819399"/>
                  </a:lnTo>
                  <a:lnTo>
                    <a:pt x="4212915" y="2781299"/>
                  </a:lnTo>
                  <a:lnTo>
                    <a:pt x="4230525" y="2743199"/>
                  </a:lnTo>
                  <a:lnTo>
                    <a:pt x="4240920" y="2743199"/>
                  </a:lnTo>
                  <a:lnTo>
                    <a:pt x="4250281" y="2730499"/>
                  </a:lnTo>
                  <a:lnTo>
                    <a:pt x="4439507" y="2730499"/>
                  </a:lnTo>
                  <a:lnTo>
                    <a:pt x="4333087" y="2705099"/>
                  </a:lnTo>
                  <a:lnTo>
                    <a:pt x="4361640" y="2679699"/>
                  </a:lnTo>
                  <a:lnTo>
                    <a:pt x="4397579" y="2641599"/>
                  </a:lnTo>
                  <a:lnTo>
                    <a:pt x="4435500" y="2616199"/>
                  </a:lnTo>
                  <a:lnTo>
                    <a:pt x="4469997" y="2578099"/>
                  </a:lnTo>
                  <a:lnTo>
                    <a:pt x="4495679" y="2539999"/>
                  </a:lnTo>
                  <a:lnTo>
                    <a:pt x="4515345" y="2489199"/>
                  </a:lnTo>
                  <a:lnTo>
                    <a:pt x="4528048" y="2438399"/>
                  </a:lnTo>
                  <a:lnTo>
                    <a:pt x="4532838" y="2400299"/>
                  </a:lnTo>
                  <a:lnTo>
                    <a:pt x="4528767" y="2349499"/>
                  </a:lnTo>
                  <a:lnTo>
                    <a:pt x="4514887" y="2311399"/>
                  </a:lnTo>
                  <a:lnTo>
                    <a:pt x="4490249" y="2273299"/>
                  </a:lnTo>
                  <a:lnTo>
                    <a:pt x="4453904" y="2235199"/>
                  </a:lnTo>
                  <a:lnTo>
                    <a:pt x="4454856" y="2184399"/>
                  </a:lnTo>
                  <a:lnTo>
                    <a:pt x="4445085" y="2133599"/>
                  </a:lnTo>
                  <a:lnTo>
                    <a:pt x="4378244" y="2133599"/>
                  </a:lnTo>
                  <a:lnTo>
                    <a:pt x="4338064" y="2108199"/>
                  </a:lnTo>
                  <a:lnTo>
                    <a:pt x="4296270" y="2082799"/>
                  </a:lnTo>
                  <a:lnTo>
                    <a:pt x="4273529" y="2070099"/>
                  </a:lnTo>
                  <a:close/>
                </a:path>
                <a:path w="12192000" h="6438900">
                  <a:moveTo>
                    <a:pt x="2264787" y="1981199"/>
                  </a:moveTo>
                  <a:lnTo>
                    <a:pt x="2219722" y="1981199"/>
                  </a:lnTo>
                  <a:lnTo>
                    <a:pt x="2193591" y="1993899"/>
                  </a:lnTo>
                  <a:lnTo>
                    <a:pt x="2179939" y="2019299"/>
                  </a:lnTo>
                  <a:lnTo>
                    <a:pt x="2174523" y="2070099"/>
                  </a:lnTo>
                  <a:lnTo>
                    <a:pt x="2173098" y="2108199"/>
                  </a:lnTo>
                  <a:lnTo>
                    <a:pt x="2171419" y="2158999"/>
                  </a:lnTo>
                  <a:lnTo>
                    <a:pt x="2165243" y="2197099"/>
                  </a:lnTo>
                  <a:lnTo>
                    <a:pt x="2150325" y="2235199"/>
                  </a:lnTo>
                  <a:lnTo>
                    <a:pt x="2122420" y="2260599"/>
                  </a:lnTo>
                  <a:lnTo>
                    <a:pt x="2101900" y="2273299"/>
                  </a:lnTo>
                  <a:lnTo>
                    <a:pt x="2050718" y="2273299"/>
                  </a:lnTo>
                  <a:lnTo>
                    <a:pt x="2025118" y="2285999"/>
                  </a:lnTo>
                  <a:lnTo>
                    <a:pt x="2032675" y="2311399"/>
                  </a:lnTo>
                  <a:lnTo>
                    <a:pt x="2042252" y="2336799"/>
                  </a:lnTo>
                  <a:lnTo>
                    <a:pt x="2054527" y="2362199"/>
                  </a:lnTo>
                  <a:lnTo>
                    <a:pt x="2070178" y="2387599"/>
                  </a:lnTo>
                  <a:lnTo>
                    <a:pt x="2066716" y="2400299"/>
                  </a:lnTo>
                  <a:lnTo>
                    <a:pt x="2045605" y="2400299"/>
                  </a:lnTo>
                  <a:lnTo>
                    <a:pt x="2043156" y="2412999"/>
                  </a:lnTo>
                  <a:lnTo>
                    <a:pt x="2059313" y="2451099"/>
                  </a:lnTo>
                  <a:lnTo>
                    <a:pt x="2077834" y="2489199"/>
                  </a:lnTo>
                  <a:lnTo>
                    <a:pt x="2090275" y="2539999"/>
                  </a:lnTo>
                  <a:lnTo>
                    <a:pt x="2088192" y="2578099"/>
                  </a:lnTo>
                  <a:lnTo>
                    <a:pt x="2065502" y="2603499"/>
                  </a:lnTo>
                  <a:lnTo>
                    <a:pt x="2024229" y="2628899"/>
                  </a:lnTo>
                  <a:lnTo>
                    <a:pt x="1976201" y="2666999"/>
                  </a:lnTo>
                  <a:lnTo>
                    <a:pt x="1933244" y="2692399"/>
                  </a:lnTo>
                  <a:lnTo>
                    <a:pt x="1901377" y="2717799"/>
                  </a:lnTo>
                  <a:lnTo>
                    <a:pt x="1859372" y="2743199"/>
                  </a:lnTo>
                  <a:lnTo>
                    <a:pt x="1814665" y="2781299"/>
                  </a:lnTo>
                  <a:lnTo>
                    <a:pt x="1774692" y="2793999"/>
                  </a:lnTo>
                  <a:lnTo>
                    <a:pt x="1648566" y="2793999"/>
                  </a:lnTo>
                  <a:lnTo>
                    <a:pt x="1593281" y="2806699"/>
                  </a:lnTo>
                  <a:lnTo>
                    <a:pt x="1542719" y="2819399"/>
                  </a:lnTo>
                  <a:lnTo>
                    <a:pt x="1495535" y="2819399"/>
                  </a:lnTo>
                  <a:lnTo>
                    <a:pt x="1450383" y="2832099"/>
                  </a:lnTo>
                  <a:lnTo>
                    <a:pt x="1841949" y="2832099"/>
                  </a:lnTo>
                  <a:lnTo>
                    <a:pt x="1861170" y="2806699"/>
                  </a:lnTo>
                  <a:lnTo>
                    <a:pt x="1895515" y="2781299"/>
                  </a:lnTo>
                  <a:lnTo>
                    <a:pt x="1933609" y="2755899"/>
                  </a:lnTo>
                  <a:lnTo>
                    <a:pt x="2013986" y="2705099"/>
                  </a:lnTo>
                  <a:lnTo>
                    <a:pt x="2052743" y="2679699"/>
                  </a:lnTo>
                  <a:lnTo>
                    <a:pt x="2088192" y="2641599"/>
                  </a:lnTo>
                  <a:lnTo>
                    <a:pt x="2194490" y="2641599"/>
                  </a:lnTo>
                  <a:lnTo>
                    <a:pt x="2224394" y="2603499"/>
                  </a:lnTo>
                  <a:lnTo>
                    <a:pt x="2254002" y="2578099"/>
                  </a:lnTo>
                  <a:lnTo>
                    <a:pt x="2263111" y="2565399"/>
                  </a:lnTo>
                  <a:lnTo>
                    <a:pt x="2151243" y="2565399"/>
                  </a:lnTo>
                  <a:lnTo>
                    <a:pt x="2148766" y="2527299"/>
                  </a:lnTo>
                  <a:lnTo>
                    <a:pt x="2139534" y="2501899"/>
                  </a:lnTo>
                  <a:lnTo>
                    <a:pt x="2128950" y="2476499"/>
                  </a:lnTo>
                  <a:lnTo>
                    <a:pt x="2122420" y="2451099"/>
                  </a:lnTo>
                  <a:lnTo>
                    <a:pt x="2275567" y="2451099"/>
                  </a:lnTo>
                  <a:lnTo>
                    <a:pt x="2173962" y="2412999"/>
                  </a:lnTo>
                  <a:lnTo>
                    <a:pt x="2138633" y="2412999"/>
                  </a:lnTo>
                  <a:lnTo>
                    <a:pt x="2129823" y="2387599"/>
                  </a:lnTo>
                  <a:lnTo>
                    <a:pt x="2116790" y="2362199"/>
                  </a:lnTo>
                  <a:lnTo>
                    <a:pt x="2103420" y="2336799"/>
                  </a:lnTo>
                  <a:lnTo>
                    <a:pt x="2093597" y="2311399"/>
                  </a:lnTo>
                  <a:lnTo>
                    <a:pt x="2140955" y="2311399"/>
                  </a:lnTo>
                  <a:lnTo>
                    <a:pt x="2176184" y="2285999"/>
                  </a:lnTo>
                  <a:lnTo>
                    <a:pt x="2217786" y="2235199"/>
                  </a:lnTo>
                  <a:lnTo>
                    <a:pt x="2227924" y="2197099"/>
                  </a:lnTo>
                  <a:lnTo>
                    <a:pt x="2233466" y="2158999"/>
                  </a:lnTo>
                  <a:lnTo>
                    <a:pt x="2236293" y="2108199"/>
                  </a:lnTo>
                  <a:lnTo>
                    <a:pt x="2238290" y="2070099"/>
                  </a:lnTo>
                  <a:lnTo>
                    <a:pt x="2241340" y="2019299"/>
                  </a:lnTo>
                  <a:lnTo>
                    <a:pt x="2321683" y="2019299"/>
                  </a:lnTo>
                  <a:lnTo>
                    <a:pt x="2302244" y="1993899"/>
                  </a:lnTo>
                  <a:lnTo>
                    <a:pt x="2264787" y="1981199"/>
                  </a:lnTo>
                  <a:close/>
                </a:path>
                <a:path w="12192000" h="6438900">
                  <a:moveTo>
                    <a:pt x="8622490" y="2247899"/>
                  </a:moveTo>
                  <a:lnTo>
                    <a:pt x="8499762" y="2247899"/>
                  </a:lnTo>
                  <a:lnTo>
                    <a:pt x="8520768" y="2260599"/>
                  </a:lnTo>
                  <a:lnTo>
                    <a:pt x="8567215" y="2285999"/>
                  </a:lnTo>
                  <a:lnTo>
                    <a:pt x="8612144" y="2311399"/>
                  </a:lnTo>
                  <a:lnTo>
                    <a:pt x="8656225" y="2336799"/>
                  </a:lnTo>
                  <a:lnTo>
                    <a:pt x="8699591" y="2349499"/>
                  </a:lnTo>
                  <a:lnTo>
                    <a:pt x="8784710" y="2400299"/>
                  </a:lnTo>
                  <a:lnTo>
                    <a:pt x="8826728" y="2438399"/>
                  </a:lnTo>
                  <a:lnTo>
                    <a:pt x="8994279" y="2539999"/>
                  </a:lnTo>
                  <a:lnTo>
                    <a:pt x="9031663" y="2565399"/>
                  </a:lnTo>
                  <a:lnTo>
                    <a:pt x="9071929" y="2590799"/>
                  </a:lnTo>
                  <a:lnTo>
                    <a:pt x="9114039" y="2616199"/>
                  </a:lnTo>
                  <a:lnTo>
                    <a:pt x="9156957" y="2628899"/>
                  </a:lnTo>
                  <a:lnTo>
                    <a:pt x="9199644" y="2628899"/>
                  </a:lnTo>
                  <a:lnTo>
                    <a:pt x="9243723" y="2616199"/>
                  </a:lnTo>
                  <a:lnTo>
                    <a:pt x="9265848" y="2578099"/>
                  </a:lnTo>
                  <a:lnTo>
                    <a:pt x="9172502" y="2578099"/>
                  </a:lnTo>
                  <a:lnTo>
                    <a:pt x="9125738" y="2565399"/>
                  </a:lnTo>
                  <a:lnTo>
                    <a:pt x="9082063" y="2539999"/>
                  </a:lnTo>
                  <a:lnTo>
                    <a:pt x="9040705" y="2514599"/>
                  </a:lnTo>
                  <a:lnTo>
                    <a:pt x="9000893" y="2476499"/>
                  </a:lnTo>
                  <a:lnTo>
                    <a:pt x="8961853" y="2451099"/>
                  </a:lnTo>
                  <a:lnTo>
                    <a:pt x="8920217" y="2425699"/>
                  </a:lnTo>
                  <a:lnTo>
                    <a:pt x="8877681" y="2387599"/>
                  </a:lnTo>
                  <a:lnTo>
                    <a:pt x="8834155" y="2362199"/>
                  </a:lnTo>
                  <a:lnTo>
                    <a:pt x="8789544" y="2336799"/>
                  </a:lnTo>
                  <a:lnTo>
                    <a:pt x="8743757" y="2324099"/>
                  </a:lnTo>
                  <a:lnTo>
                    <a:pt x="8739685" y="2311399"/>
                  </a:lnTo>
                  <a:lnTo>
                    <a:pt x="8734240" y="2298699"/>
                  </a:lnTo>
                  <a:lnTo>
                    <a:pt x="8729470" y="2285999"/>
                  </a:lnTo>
                  <a:lnTo>
                    <a:pt x="8727424" y="2273299"/>
                  </a:lnTo>
                  <a:lnTo>
                    <a:pt x="8668370" y="2260599"/>
                  </a:lnTo>
                  <a:lnTo>
                    <a:pt x="8622490" y="2247899"/>
                  </a:lnTo>
                  <a:close/>
                </a:path>
                <a:path w="12192000" h="6438900">
                  <a:moveTo>
                    <a:pt x="3023226" y="2336799"/>
                  </a:moveTo>
                  <a:lnTo>
                    <a:pt x="2815255" y="2336799"/>
                  </a:lnTo>
                  <a:lnTo>
                    <a:pt x="2864498" y="2349499"/>
                  </a:lnTo>
                  <a:lnTo>
                    <a:pt x="2912291" y="2349499"/>
                  </a:lnTo>
                  <a:lnTo>
                    <a:pt x="2957607" y="2362199"/>
                  </a:lnTo>
                  <a:lnTo>
                    <a:pt x="2999420" y="2387599"/>
                  </a:lnTo>
                  <a:lnTo>
                    <a:pt x="3036704" y="2400299"/>
                  </a:lnTo>
                  <a:lnTo>
                    <a:pt x="3068433" y="2425699"/>
                  </a:lnTo>
                  <a:lnTo>
                    <a:pt x="3093583" y="2451099"/>
                  </a:lnTo>
                  <a:lnTo>
                    <a:pt x="3111126" y="2476499"/>
                  </a:lnTo>
                  <a:lnTo>
                    <a:pt x="3120037" y="2514599"/>
                  </a:lnTo>
                  <a:lnTo>
                    <a:pt x="3119291" y="2552699"/>
                  </a:lnTo>
                  <a:lnTo>
                    <a:pt x="3107861" y="2590799"/>
                  </a:lnTo>
                  <a:lnTo>
                    <a:pt x="3182811" y="2590799"/>
                  </a:lnTo>
                  <a:lnTo>
                    <a:pt x="3188987" y="2552699"/>
                  </a:lnTo>
                  <a:lnTo>
                    <a:pt x="3188119" y="2527299"/>
                  </a:lnTo>
                  <a:lnTo>
                    <a:pt x="3180663" y="2489199"/>
                  </a:lnTo>
                  <a:lnTo>
                    <a:pt x="3147821" y="2438399"/>
                  </a:lnTo>
                  <a:lnTo>
                    <a:pt x="3094122" y="2387599"/>
                  </a:lnTo>
                  <a:lnTo>
                    <a:pt x="3060595" y="2362199"/>
                  </a:lnTo>
                  <a:lnTo>
                    <a:pt x="3023226" y="2336799"/>
                  </a:lnTo>
                  <a:close/>
                </a:path>
                <a:path w="12192000" h="6438900">
                  <a:moveTo>
                    <a:pt x="8722140" y="2197099"/>
                  </a:moveTo>
                  <a:lnTo>
                    <a:pt x="8710723" y="2222499"/>
                  </a:lnTo>
                  <a:lnTo>
                    <a:pt x="8734930" y="2247899"/>
                  </a:lnTo>
                  <a:lnTo>
                    <a:pt x="8777062" y="2273299"/>
                  </a:lnTo>
                  <a:lnTo>
                    <a:pt x="8819418" y="2285999"/>
                  </a:lnTo>
                  <a:lnTo>
                    <a:pt x="8860532" y="2311399"/>
                  </a:lnTo>
                  <a:lnTo>
                    <a:pt x="8943411" y="2374899"/>
                  </a:lnTo>
                  <a:lnTo>
                    <a:pt x="8984489" y="2400299"/>
                  </a:lnTo>
                  <a:lnTo>
                    <a:pt x="9024867" y="2438399"/>
                  </a:lnTo>
                  <a:lnTo>
                    <a:pt x="9064202" y="2463799"/>
                  </a:lnTo>
                  <a:lnTo>
                    <a:pt x="9102148" y="2501899"/>
                  </a:lnTo>
                  <a:lnTo>
                    <a:pt x="9138363" y="2539999"/>
                  </a:lnTo>
                  <a:lnTo>
                    <a:pt x="9172502" y="2578099"/>
                  </a:lnTo>
                  <a:lnTo>
                    <a:pt x="9265848" y="2578099"/>
                  </a:lnTo>
                  <a:lnTo>
                    <a:pt x="9275854" y="2539999"/>
                  </a:lnTo>
                  <a:lnTo>
                    <a:pt x="9199644" y="2539999"/>
                  </a:lnTo>
                  <a:lnTo>
                    <a:pt x="9166649" y="2501899"/>
                  </a:lnTo>
                  <a:lnTo>
                    <a:pt x="9132498" y="2463799"/>
                  </a:lnTo>
                  <a:lnTo>
                    <a:pt x="9097168" y="2438399"/>
                  </a:lnTo>
                  <a:lnTo>
                    <a:pt x="9060635" y="2400299"/>
                  </a:lnTo>
                  <a:lnTo>
                    <a:pt x="9022873" y="2374899"/>
                  </a:lnTo>
                  <a:lnTo>
                    <a:pt x="8983861" y="2349499"/>
                  </a:lnTo>
                  <a:lnTo>
                    <a:pt x="8943572" y="2311399"/>
                  </a:lnTo>
                  <a:lnTo>
                    <a:pt x="8901982" y="2285999"/>
                  </a:lnTo>
                  <a:lnTo>
                    <a:pt x="8859069" y="2260599"/>
                  </a:lnTo>
                  <a:lnTo>
                    <a:pt x="8814807" y="2235199"/>
                  </a:lnTo>
                  <a:lnTo>
                    <a:pt x="8769172" y="2209799"/>
                  </a:lnTo>
                  <a:lnTo>
                    <a:pt x="8722140" y="2197099"/>
                  </a:lnTo>
                  <a:close/>
                </a:path>
                <a:path w="12192000" h="6438900">
                  <a:moveTo>
                    <a:pt x="2915481" y="2019299"/>
                  </a:moveTo>
                  <a:lnTo>
                    <a:pt x="2839565" y="2019299"/>
                  </a:lnTo>
                  <a:lnTo>
                    <a:pt x="2824822" y="2070099"/>
                  </a:lnTo>
                  <a:lnTo>
                    <a:pt x="2801033" y="2108199"/>
                  </a:lnTo>
                  <a:lnTo>
                    <a:pt x="2771064" y="2146299"/>
                  </a:lnTo>
                  <a:lnTo>
                    <a:pt x="2737779" y="2184399"/>
                  </a:lnTo>
                  <a:lnTo>
                    <a:pt x="2704045" y="2222499"/>
                  </a:lnTo>
                  <a:lnTo>
                    <a:pt x="2672727" y="2260599"/>
                  </a:lnTo>
                  <a:lnTo>
                    <a:pt x="2646690" y="2298699"/>
                  </a:lnTo>
                  <a:lnTo>
                    <a:pt x="2600007" y="2324099"/>
                  </a:lnTo>
                  <a:lnTo>
                    <a:pt x="2455733" y="2362199"/>
                  </a:lnTo>
                  <a:lnTo>
                    <a:pt x="2408203" y="2387599"/>
                  </a:lnTo>
                  <a:lnTo>
                    <a:pt x="2361938" y="2400299"/>
                  </a:lnTo>
                  <a:lnTo>
                    <a:pt x="2317529" y="2425699"/>
                  </a:lnTo>
                  <a:lnTo>
                    <a:pt x="2275567" y="2451099"/>
                  </a:lnTo>
                  <a:lnTo>
                    <a:pt x="2150455" y="2451099"/>
                  </a:lnTo>
                  <a:lnTo>
                    <a:pt x="2202482" y="2476499"/>
                  </a:lnTo>
                  <a:lnTo>
                    <a:pt x="2230531" y="2476499"/>
                  </a:lnTo>
                  <a:lnTo>
                    <a:pt x="2214173" y="2489199"/>
                  </a:lnTo>
                  <a:lnTo>
                    <a:pt x="2196967" y="2514599"/>
                  </a:lnTo>
                  <a:lnTo>
                    <a:pt x="2178071" y="2527299"/>
                  </a:lnTo>
                  <a:lnTo>
                    <a:pt x="2156647" y="2539999"/>
                  </a:lnTo>
                  <a:lnTo>
                    <a:pt x="2155803" y="2552699"/>
                  </a:lnTo>
                  <a:lnTo>
                    <a:pt x="2159350" y="2552699"/>
                  </a:lnTo>
                  <a:lnTo>
                    <a:pt x="2160194" y="2565399"/>
                  </a:lnTo>
                  <a:lnTo>
                    <a:pt x="2263111" y="2565399"/>
                  </a:lnTo>
                  <a:lnTo>
                    <a:pt x="2281329" y="2539999"/>
                  </a:lnTo>
                  <a:lnTo>
                    <a:pt x="2304390" y="2501899"/>
                  </a:lnTo>
                  <a:lnTo>
                    <a:pt x="2332683" y="2476499"/>
                  </a:lnTo>
                  <a:lnTo>
                    <a:pt x="2366383" y="2463799"/>
                  </a:lnTo>
                  <a:lnTo>
                    <a:pt x="2404950" y="2438399"/>
                  </a:lnTo>
                  <a:lnTo>
                    <a:pt x="2447839" y="2412999"/>
                  </a:lnTo>
                  <a:lnTo>
                    <a:pt x="2494509" y="2400299"/>
                  </a:lnTo>
                  <a:lnTo>
                    <a:pt x="2544418" y="2374899"/>
                  </a:lnTo>
                  <a:lnTo>
                    <a:pt x="2651780" y="2349499"/>
                  </a:lnTo>
                  <a:lnTo>
                    <a:pt x="2708148" y="2349499"/>
                  </a:lnTo>
                  <a:lnTo>
                    <a:pt x="2765585" y="2336799"/>
                  </a:lnTo>
                  <a:lnTo>
                    <a:pt x="3023226" y="2336799"/>
                  </a:lnTo>
                  <a:lnTo>
                    <a:pt x="2982474" y="2324099"/>
                  </a:lnTo>
                  <a:lnTo>
                    <a:pt x="2938795" y="2311399"/>
                  </a:lnTo>
                  <a:lnTo>
                    <a:pt x="2892647" y="2298699"/>
                  </a:lnTo>
                  <a:lnTo>
                    <a:pt x="2743968" y="2298699"/>
                  </a:lnTo>
                  <a:lnTo>
                    <a:pt x="2746261" y="2285999"/>
                  </a:lnTo>
                  <a:lnTo>
                    <a:pt x="2757809" y="2273299"/>
                  </a:lnTo>
                  <a:lnTo>
                    <a:pt x="2773726" y="2260599"/>
                  </a:lnTo>
                  <a:lnTo>
                    <a:pt x="2789124" y="2247899"/>
                  </a:lnTo>
                  <a:lnTo>
                    <a:pt x="2807500" y="2222499"/>
                  </a:lnTo>
                  <a:lnTo>
                    <a:pt x="2831509" y="2197099"/>
                  </a:lnTo>
                  <a:lnTo>
                    <a:pt x="2857713" y="2158999"/>
                  </a:lnTo>
                  <a:lnTo>
                    <a:pt x="2882671" y="2120899"/>
                  </a:lnTo>
                  <a:lnTo>
                    <a:pt x="2902944" y="2082799"/>
                  </a:lnTo>
                  <a:lnTo>
                    <a:pt x="2915093" y="2044699"/>
                  </a:lnTo>
                  <a:lnTo>
                    <a:pt x="2915481" y="2019299"/>
                  </a:lnTo>
                  <a:close/>
                </a:path>
                <a:path w="12192000" h="6438900">
                  <a:moveTo>
                    <a:pt x="3963670" y="2120899"/>
                  </a:moveTo>
                  <a:lnTo>
                    <a:pt x="3915196" y="2146299"/>
                  </a:lnTo>
                  <a:lnTo>
                    <a:pt x="3870054" y="2171699"/>
                  </a:lnTo>
                  <a:lnTo>
                    <a:pt x="3828966" y="2197099"/>
                  </a:lnTo>
                  <a:lnTo>
                    <a:pt x="3792652" y="2235199"/>
                  </a:lnTo>
                  <a:lnTo>
                    <a:pt x="3804452" y="2285999"/>
                  </a:lnTo>
                  <a:lnTo>
                    <a:pt x="3817152" y="2336799"/>
                  </a:lnTo>
                  <a:lnTo>
                    <a:pt x="3832915" y="2387599"/>
                  </a:lnTo>
                  <a:lnTo>
                    <a:pt x="3853901" y="2438399"/>
                  </a:lnTo>
                  <a:lnTo>
                    <a:pt x="3824774" y="2451099"/>
                  </a:lnTo>
                  <a:lnTo>
                    <a:pt x="3802290" y="2476499"/>
                  </a:lnTo>
                  <a:lnTo>
                    <a:pt x="3790299" y="2501899"/>
                  </a:lnTo>
                  <a:lnTo>
                    <a:pt x="3792652" y="2539999"/>
                  </a:lnTo>
                  <a:lnTo>
                    <a:pt x="3845495" y="2539999"/>
                  </a:lnTo>
                  <a:lnTo>
                    <a:pt x="3840991" y="2527299"/>
                  </a:lnTo>
                  <a:lnTo>
                    <a:pt x="3837568" y="2489199"/>
                  </a:lnTo>
                  <a:lnTo>
                    <a:pt x="3887438" y="2489199"/>
                  </a:lnTo>
                  <a:lnTo>
                    <a:pt x="3903805" y="2476499"/>
                  </a:lnTo>
                  <a:lnTo>
                    <a:pt x="3922357" y="2476499"/>
                  </a:lnTo>
                  <a:lnTo>
                    <a:pt x="3903898" y="2425699"/>
                  </a:lnTo>
                  <a:lnTo>
                    <a:pt x="3884564" y="2387599"/>
                  </a:lnTo>
                  <a:lnTo>
                    <a:pt x="3866532" y="2336799"/>
                  </a:lnTo>
                  <a:lnTo>
                    <a:pt x="3851982" y="2285999"/>
                  </a:lnTo>
                  <a:lnTo>
                    <a:pt x="3843093" y="2222499"/>
                  </a:lnTo>
                  <a:lnTo>
                    <a:pt x="3874566" y="2209799"/>
                  </a:lnTo>
                  <a:lnTo>
                    <a:pt x="3932197" y="2171699"/>
                  </a:lnTo>
                  <a:lnTo>
                    <a:pt x="3963670" y="2158999"/>
                  </a:lnTo>
                  <a:lnTo>
                    <a:pt x="4026929" y="2158999"/>
                  </a:lnTo>
                  <a:lnTo>
                    <a:pt x="4006751" y="2146299"/>
                  </a:lnTo>
                  <a:lnTo>
                    <a:pt x="3963670" y="2120899"/>
                  </a:lnTo>
                  <a:close/>
                </a:path>
                <a:path w="12192000" h="6438900">
                  <a:moveTo>
                    <a:pt x="8880667" y="2146299"/>
                  </a:moveTo>
                  <a:lnTo>
                    <a:pt x="8869859" y="2146299"/>
                  </a:lnTo>
                  <a:lnTo>
                    <a:pt x="8869859" y="2158999"/>
                  </a:lnTo>
                  <a:lnTo>
                    <a:pt x="8859050" y="2158999"/>
                  </a:lnTo>
                  <a:lnTo>
                    <a:pt x="8884155" y="2197099"/>
                  </a:lnTo>
                  <a:lnTo>
                    <a:pt x="8921539" y="2235199"/>
                  </a:lnTo>
                  <a:lnTo>
                    <a:pt x="8966186" y="2247899"/>
                  </a:lnTo>
                  <a:lnTo>
                    <a:pt x="9013081" y="2273299"/>
                  </a:lnTo>
                  <a:lnTo>
                    <a:pt x="9057210" y="2298699"/>
                  </a:lnTo>
                  <a:lnTo>
                    <a:pt x="9096808" y="2336799"/>
                  </a:lnTo>
                  <a:lnTo>
                    <a:pt x="9135843" y="2362199"/>
                  </a:lnTo>
                  <a:lnTo>
                    <a:pt x="9172491" y="2400299"/>
                  </a:lnTo>
                  <a:lnTo>
                    <a:pt x="9204928" y="2451099"/>
                  </a:lnTo>
                  <a:lnTo>
                    <a:pt x="9206340" y="2489199"/>
                  </a:lnTo>
                  <a:lnTo>
                    <a:pt x="9205030" y="2514599"/>
                  </a:lnTo>
                  <a:lnTo>
                    <a:pt x="9199644" y="2539999"/>
                  </a:lnTo>
                  <a:lnTo>
                    <a:pt x="9275854" y="2539999"/>
                  </a:lnTo>
                  <a:lnTo>
                    <a:pt x="9279190" y="2527299"/>
                  </a:lnTo>
                  <a:lnTo>
                    <a:pt x="9296923" y="2489199"/>
                  </a:lnTo>
                  <a:lnTo>
                    <a:pt x="9284245" y="2451099"/>
                  </a:lnTo>
                  <a:lnTo>
                    <a:pt x="9272963" y="2425699"/>
                  </a:lnTo>
                  <a:lnTo>
                    <a:pt x="9266456" y="2387599"/>
                  </a:lnTo>
                  <a:lnTo>
                    <a:pt x="9268099" y="2349499"/>
                  </a:lnTo>
                  <a:lnTo>
                    <a:pt x="9251667" y="2324099"/>
                  </a:lnTo>
                  <a:lnTo>
                    <a:pt x="9172502" y="2324099"/>
                  </a:lnTo>
                  <a:lnTo>
                    <a:pt x="9135349" y="2298699"/>
                  </a:lnTo>
                  <a:lnTo>
                    <a:pt x="9095423" y="2273299"/>
                  </a:lnTo>
                  <a:lnTo>
                    <a:pt x="9053481" y="2247899"/>
                  </a:lnTo>
                  <a:lnTo>
                    <a:pt x="8923114" y="2171699"/>
                  </a:lnTo>
                  <a:lnTo>
                    <a:pt x="8880667" y="2146299"/>
                  </a:lnTo>
                  <a:close/>
                </a:path>
                <a:path w="12192000" h="6438900">
                  <a:moveTo>
                    <a:pt x="1390862" y="1879599"/>
                  </a:moveTo>
                  <a:lnTo>
                    <a:pt x="1267305" y="1879599"/>
                  </a:lnTo>
                  <a:lnTo>
                    <a:pt x="1305114" y="1892299"/>
                  </a:lnTo>
                  <a:lnTo>
                    <a:pt x="1337177" y="1904999"/>
                  </a:lnTo>
                  <a:lnTo>
                    <a:pt x="1376499" y="1930399"/>
                  </a:lnTo>
                  <a:lnTo>
                    <a:pt x="1415207" y="1968499"/>
                  </a:lnTo>
                  <a:lnTo>
                    <a:pt x="1454313" y="1993899"/>
                  </a:lnTo>
                  <a:lnTo>
                    <a:pt x="1491816" y="2031999"/>
                  </a:lnTo>
                  <a:lnTo>
                    <a:pt x="1525716" y="2082799"/>
                  </a:lnTo>
                  <a:lnTo>
                    <a:pt x="1554013" y="2120899"/>
                  </a:lnTo>
                  <a:lnTo>
                    <a:pt x="1574707" y="2171699"/>
                  </a:lnTo>
                  <a:lnTo>
                    <a:pt x="1586409" y="2222499"/>
                  </a:lnTo>
                  <a:lnTo>
                    <a:pt x="1583151" y="2273299"/>
                  </a:lnTo>
                  <a:lnTo>
                    <a:pt x="1568995" y="2311399"/>
                  </a:lnTo>
                  <a:lnTo>
                    <a:pt x="1548004" y="2349499"/>
                  </a:lnTo>
                  <a:lnTo>
                    <a:pt x="1524242" y="2400299"/>
                  </a:lnTo>
                  <a:lnTo>
                    <a:pt x="1594364" y="2400299"/>
                  </a:lnTo>
                  <a:lnTo>
                    <a:pt x="1603645" y="2387599"/>
                  </a:lnTo>
                  <a:lnTo>
                    <a:pt x="1627338" y="2349499"/>
                  </a:lnTo>
                  <a:lnTo>
                    <a:pt x="1644805" y="2298699"/>
                  </a:lnTo>
                  <a:lnTo>
                    <a:pt x="1653971" y="2260599"/>
                  </a:lnTo>
                  <a:lnTo>
                    <a:pt x="1653858" y="2235199"/>
                  </a:lnTo>
                  <a:lnTo>
                    <a:pt x="1653745" y="2209799"/>
                  </a:lnTo>
                  <a:lnTo>
                    <a:pt x="1643561" y="2171699"/>
                  </a:lnTo>
                  <a:lnTo>
                    <a:pt x="1625372" y="2120899"/>
                  </a:lnTo>
                  <a:lnTo>
                    <a:pt x="1601131" y="2082799"/>
                  </a:lnTo>
                  <a:lnTo>
                    <a:pt x="1572792" y="2031999"/>
                  </a:lnTo>
                  <a:lnTo>
                    <a:pt x="1542308" y="1993899"/>
                  </a:lnTo>
                  <a:lnTo>
                    <a:pt x="1511632" y="1968499"/>
                  </a:lnTo>
                  <a:lnTo>
                    <a:pt x="1484003" y="1943099"/>
                  </a:lnTo>
                  <a:lnTo>
                    <a:pt x="1441065" y="1917699"/>
                  </a:lnTo>
                  <a:lnTo>
                    <a:pt x="1390862" y="1879599"/>
                  </a:lnTo>
                  <a:close/>
                </a:path>
                <a:path w="12192000" h="6438900">
                  <a:moveTo>
                    <a:pt x="1275809" y="2019299"/>
                  </a:moveTo>
                  <a:lnTo>
                    <a:pt x="1158500" y="2019299"/>
                  </a:lnTo>
                  <a:lnTo>
                    <a:pt x="1193600" y="2031999"/>
                  </a:lnTo>
                  <a:lnTo>
                    <a:pt x="1230295" y="2044699"/>
                  </a:lnTo>
                  <a:lnTo>
                    <a:pt x="1267026" y="2070099"/>
                  </a:lnTo>
                  <a:lnTo>
                    <a:pt x="1302238" y="2108199"/>
                  </a:lnTo>
                  <a:lnTo>
                    <a:pt x="1334371" y="2133599"/>
                  </a:lnTo>
                  <a:lnTo>
                    <a:pt x="1361869" y="2158999"/>
                  </a:lnTo>
                  <a:lnTo>
                    <a:pt x="1383173" y="2197099"/>
                  </a:lnTo>
                  <a:lnTo>
                    <a:pt x="1396725" y="2235199"/>
                  </a:lnTo>
                  <a:lnTo>
                    <a:pt x="1400970" y="2273299"/>
                  </a:lnTo>
                  <a:lnTo>
                    <a:pt x="1394347" y="2311399"/>
                  </a:lnTo>
                  <a:lnTo>
                    <a:pt x="1375300" y="2336799"/>
                  </a:lnTo>
                  <a:lnTo>
                    <a:pt x="1342272" y="2374899"/>
                  </a:lnTo>
                  <a:lnTo>
                    <a:pt x="1361500" y="2387599"/>
                  </a:lnTo>
                  <a:lnTo>
                    <a:pt x="1382591" y="2387599"/>
                  </a:lnTo>
                  <a:lnTo>
                    <a:pt x="1403344" y="2374899"/>
                  </a:lnTo>
                  <a:lnTo>
                    <a:pt x="1421560" y="2362199"/>
                  </a:lnTo>
                  <a:lnTo>
                    <a:pt x="1494744" y="2362199"/>
                  </a:lnTo>
                  <a:lnTo>
                    <a:pt x="1481430" y="2349499"/>
                  </a:lnTo>
                  <a:lnTo>
                    <a:pt x="1466596" y="2336799"/>
                  </a:lnTo>
                  <a:lnTo>
                    <a:pt x="1475541" y="2285999"/>
                  </a:lnTo>
                  <a:lnTo>
                    <a:pt x="1473608" y="2235199"/>
                  </a:lnTo>
                  <a:lnTo>
                    <a:pt x="1462229" y="2197099"/>
                  </a:lnTo>
                  <a:lnTo>
                    <a:pt x="1442836" y="2158999"/>
                  </a:lnTo>
                  <a:lnTo>
                    <a:pt x="1416863" y="2120899"/>
                  </a:lnTo>
                  <a:lnTo>
                    <a:pt x="1385741" y="2095499"/>
                  </a:lnTo>
                  <a:lnTo>
                    <a:pt x="1350903" y="2070099"/>
                  </a:lnTo>
                  <a:lnTo>
                    <a:pt x="1313781" y="2044699"/>
                  </a:lnTo>
                  <a:lnTo>
                    <a:pt x="1275809" y="2019299"/>
                  </a:lnTo>
                  <a:close/>
                </a:path>
                <a:path w="12192000" h="6438900">
                  <a:moveTo>
                    <a:pt x="2805217" y="2019299"/>
                  </a:moveTo>
                  <a:lnTo>
                    <a:pt x="2736762" y="2019299"/>
                  </a:lnTo>
                  <a:lnTo>
                    <a:pt x="2732244" y="2031999"/>
                  </a:lnTo>
                  <a:lnTo>
                    <a:pt x="2715025" y="2044699"/>
                  </a:lnTo>
                  <a:lnTo>
                    <a:pt x="2692041" y="2070099"/>
                  </a:lnTo>
                  <a:lnTo>
                    <a:pt x="2670229" y="2082799"/>
                  </a:lnTo>
                  <a:lnTo>
                    <a:pt x="2630771" y="2108199"/>
                  </a:lnTo>
                  <a:lnTo>
                    <a:pt x="2590840" y="2146299"/>
                  </a:lnTo>
                  <a:lnTo>
                    <a:pt x="2551723" y="2184399"/>
                  </a:lnTo>
                  <a:lnTo>
                    <a:pt x="2514708" y="2222499"/>
                  </a:lnTo>
                  <a:lnTo>
                    <a:pt x="2481082" y="2260599"/>
                  </a:lnTo>
                  <a:lnTo>
                    <a:pt x="2452133" y="2298699"/>
                  </a:lnTo>
                  <a:lnTo>
                    <a:pt x="2456115" y="2311399"/>
                  </a:lnTo>
                  <a:lnTo>
                    <a:pt x="2460570" y="2311399"/>
                  </a:lnTo>
                  <a:lnTo>
                    <a:pt x="2466691" y="2324099"/>
                  </a:lnTo>
                  <a:lnTo>
                    <a:pt x="2475672" y="2324099"/>
                  </a:lnTo>
                  <a:lnTo>
                    <a:pt x="2506869" y="2285999"/>
                  </a:lnTo>
                  <a:lnTo>
                    <a:pt x="2539319" y="2247899"/>
                  </a:lnTo>
                  <a:lnTo>
                    <a:pt x="2573066" y="2209799"/>
                  </a:lnTo>
                  <a:lnTo>
                    <a:pt x="2608153" y="2171699"/>
                  </a:lnTo>
                  <a:lnTo>
                    <a:pt x="2644625" y="2133599"/>
                  </a:lnTo>
                  <a:lnTo>
                    <a:pt x="2682523" y="2108199"/>
                  </a:lnTo>
                  <a:lnTo>
                    <a:pt x="2721892" y="2070099"/>
                  </a:lnTo>
                  <a:lnTo>
                    <a:pt x="2762776" y="2044699"/>
                  </a:lnTo>
                  <a:lnTo>
                    <a:pt x="2805217" y="2019299"/>
                  </a:lnTo>
                  <a:close/>
                </a:path>
                <a:path w="12192000" h="6438900">
                  <a:moveTo>
                    <a:pt x="8977946" y="2095499"/>
                  </a:moveTo>
                  <a:lnTo>
                    <a:pt x="8975386" y="2120899"/>
                  </a:lnTo>
                  <a:lnTo>
                    <a:pt x="8992598" y="2133599"/>
                  </a:lnTo>
                  <a:lnTo>
                    <a:pt x="9018276" y="2146299"/>
                  </a:lnTo>
                  <a:lnTo>
                    <a:pt x="9041117" y="2158999"/>
                  </a:lnTo>
                  <a:lnTo>
                    <a:pt x="9070450" y="2184399"/>
                  </a:lnTo>
                  <a:lnTo>
                    <a:pt x="9125154" y="2235199"/>
                  </a:lnTo>
                  <a:lnTo>
                    <a:pt x="9154488" y="2260599"/>
                  </a:lnTo>
                  <a:lnTo>
                    <a:pt x="9159329" y="2273299"/>
                  </a:lnTo>
                  <a:lnTo>
                    <a:pt x="9163495" y="2298699"/>
                  </a:lnTo>
                  <a:lnTo>
                    <a:pt x="9167661" y="2311399"/>
                  </a:lnTo>
                  <a:lnTo>
                    <a:pt x="9172502" y="2324099"/>
                  </a:lnTo>
                  <a:lnTo>
                    <a:pt x="9251667" y="2324099"/>
                  </a:lnTo>
                  <a:lnTo>
                    <a:pt x="9243451" y="2311399"/>
                  </a:lnTo>
                  <a:lnTo>
                    <a:pt x="9222594" y="2260599"/>
                  </a:lnTo>
                  <a:lnTo>
                    <a:pt x="9204096" y="2209799"/>
                  </a:lnTo>
                  <a:lnTo>
                    <a:pt x="9199703" y="2197099"/>
                  </a:lnTo>
                  <a:lnTo>
                    <a:pt x="9143679" y="2197099"/>
                  </a:lnTo>
                  <a:lnTo>
                    <a:pt x="9070270" y="2146299"/>
                  </a:lnTo>
                  <a:lnTo>
                    <a:pt x="9028668" y="2108199"/>
                  </a:lnTo>
                  <a:lnTo>
                    <a:pt x="8977946" y="2095499"/>
                  </a:lnTo>
                  <a:close/>
                </a:path>
                <a:path w="12192000" h="6438900">
                  <a:moveTo>
                    <a:pt x="5757505" y="1574799"/>
                  </a:moveTo>
                  <a:lnTo>
                    <a:pt x="5724047" y="1574799"/>
                  </a:lnTo>
                  <a:lnTo>
                    <a:pt x="5696708" y="1600199"/>
                  </a:lnTo>
                  <a:lnTo>
                    <a:pt x="5689646" y="1625599"/>
                  </a:lnTo>
                  <a:lnTo>
                    <a:pt x="5696394" y="1676399"/>
                  </a:lnTo>
                  <a:lnTo>
                    <a:pt x="5710489" y="1714499"/>
                  </a:lnTo>
                  <a:lnTo>
                    <a:pt x="5725465" y="1752599"/>
                  </a:lnTo>
                  <a:lnTo>
                    <a:pt x="5734855" y="1790699"/>
                  </a:lnTo>
                  <a:lnTo>
                    <a:pt x="5709073" y="1828799"/>
                  </a:lnTo>
                  <a:lnTo>
                    <a:pt x="5675470" y="1854199"/>
                  </a:lnTo>
                  <a:lnTo>
                    <a:pt x="5636492" y="1879599"/>
                  </a:lnTo>
                  <a:lnTo>
                    <a:pt x="5594584" y="1917699"/>
                  </a:lnTo>
                  <a:lnTo>
                    <a:pt x="5552192" y="1943099"/>
                  </a:lnTo>
                  <a:lnTo>
                    <a:pt x="5511760" y="1968499"/>
                  </a:lnTo>
                  <a:lnTo>
                    <a:pt x="5475736" y="2006599"/>
                  </a:lnTo>
                  <a:lnTo>
                    <a:pt x="5446563" y="2044699"/>
                  </a:lnTo>
                  <a:lnTo>
                    <a:pt x="5426687" y="2082799"/>
                  </a:lnTo>
                  <a:lnTo>
                    <a:pt x="5419601" y="2133599"/>
                  </a:lnTo>
                  <a:lnTo>
                    <a:pt x="5428909" y="2184399"/>
                  </a:lnTo>
                  <a:lnTo>
                    <a:pt x="5452040" y="2222499"/>
                  </a:lnTo>
                  <a:lnTo>
                    <a:pt x="5486424" y="2260599"/>
                  </a:lnTo>
                  <a:lnTo>
                    <a:pt x="5529490" y="2273299"/>
                  </a:lnTo>
                  <a:lnTo>
                    <a:pt x="5586569" y="2285999"/>
                  </a:lnTo>
                  <a:lnTo>
                    <a:pt x="5642007" y="2273299"/>
                  </a:lnTo>
                  <a:lnTo>
                    <a:pt x="5695043" y="2260599"/>
                  </a:lnTo>
                  <a:lnTo>
                    <a:pt x="5744917" y="2235199"/>
                  </a:lnTo>
                  <a:lnTo>
                    <a:pt x="5790867" y="2222499"/>
                  </a:lnTo>
                  <a:lnTo>
                    <a:pt x="5521162" y="2222499"/>
                  </a:lnTo>
                  <a:lnTo>
                    <a:pt x="5512767" y="2209799"/>
                  </a:lnTo>
                  <a:lnTo>
                    <a:pt x="5507749" y="2197099"/>
                  </a:lnTo>
                  <a:lnTo>
                    <a:pt x="5502348" y="2184399"/>
                  </a:lnTo>
                  <a:lnTo>
                    <a:pt x="5531871" y="2146299"/>
                  </a:lnTo>
                  <a:lnTo>
                    <a:pt x="5564693" y="2120899"/>
                  </a:lnTo>
                  <a:lnTo>
                    <a:pt x="5507873" y="2120899"/>
                  </a:lnTo>
                  <a:lnTo>
                    <a:pt x="5520682" y="2082799"/>
                  </a:lnTo>
                  <a:lnTo>
                    <a:pt x="5542674" y="2044699"/>
                  </a:lnTo>
                  <a:lnTo>
                    <a:pt x="5571888" y="2019299"/>
                  </a:lnTo>
                  <a:lnTo>
                    <a:pt x="5606367" y="1981199"/>
                  </a:lnTo>
                  <a:lnTo>
                    <a:pt x="5644152" y="1955799"/>
                  </a:lnTo>
                  <a:lnTo>
                    <a:pt x="5683285" y="1930399"/>
                  </a:lnTo>
                  <a:lnTo>
                    <a:pt x="5721806" y="1904999"/>
                  </a:lnTo>
                  <a:lnTo>
                    <a:pt x="5757758" y="1879599"/>
                  </a:lnTo>
                  <a:lnTo>
                    <a:pt x="5789182" y="1841499"/>
                  </a:lnTo>
                  <a:lnTo>
                    <a:pt x="5814119" y="1803399"/>
                  </a:lnTo>
                  <a:lnTo>
                    <a:pt x="5796326" y="1765299"/>
                  </a:lnTo>
                  <a:lnTo>
                    <a:pt x="5779501" y="1727199"/>
                  </a:lnTo>
                  <a:lnTo>
                    <a:pt x="5766054" y="1689099"/>
                  </a:lnTo>
                  <a:lnTo>
                    <a:pt x="5758394" y="1638299"/>
                  </a:lnTo>
                  <a:lnTo>
                    <a:pt x="5837658" y="1638299"/>
                  </a:lnTo>
                  <a:lnTo>
                    <a:pt x="5814333" y="1612899"/>
                  </a:lnTo>
                  <a:lnTo>
                    <a:pt x="5787608" y="1587499"/>
                  </a:lnTo>
                  <a:lnTo>
                    <a:pt x="5757505" y="1574799"/>
                  </a:lnTo>
                  <a:close/>
                </a:path>
                <a:path w="12192000" h="6438900">
                  <a:moveTo>
                    <a:pt x="2624664" y="2057399"/>
                  </a:moveTo>
                  <a:lnTo>
                    <a:pt x="2572950" y="2057399"/>
                  </a:lnTo>
                  <a:lnTo>
                    <a:pt x="2539677" y="2095499"/>
                  </a:lnTo>
                  <a:lnTo>
                    <a:pt x="2503116" y="2120899"/>
                  </a:lnTo>
                  <a:lnTo>
                    <a:pt x="2465508" y="2146299"/>
                  </a:lnTo>
                  <a:lnTo>
                    <a:pt x="2429093" y="2171699"/>
                  </a:lnTo>
                  <a:lnTo>
                    <a:pt x="2396114" y="2197099"/>
                  </a:lnTo>
                  <a:lnTo>
                    <a:pt x="2368812" y="2235199"/>
                  </a:lnTo>
                  <a:lnTo>
                    <a:pt x="2349427" y="2273299"/>
                  </a:lnTo>
                  <a:lnTo>
                    <a:pt x="2372126" y="2273299"/>
                  </a:lnTo>
                  <a:lnTo>
                    <a:pt x="2386362" y="2260599"/>
                  </a:lnTo>
                  <a:lnTo>
                    <a:pt x="2396519" y="2247899"/>
                  </a:lnTo>
                  <a:lnTo>
                    <a:pt x="2406977" y="2222499"/>
                  </a:lnTo>
                  <a:lnTo>
                    <a:pt x="2431582" y="2197099"/>
                  </a:lnTo>
                  <a:lnTo>
                    <a:pt x="2462762" y="2171699"/>
                  </a:lnTo>
                  <a:lnTo>
                    <a:pt x="2497635" y="2146299"/>
                  </a:lnTo>
                  <a:lnTo>
                    <a:pt x="2533319" y="2120899"/>
                  </a:lnTo>
                  <a:lnTo>
                    <a:pt x="2570387" y="2095499"/>
                  </a:lnTo>
                  <a:lnTo>
                    <a:pt x="2605968" y="2070099"/>
                  </a:lnTo>
                  <a:lnTo>
                    <a:pt x="2624664" y="2057399"/>
                  </a:lnTo>
                  <a:close/>
                </a:path>
                <a:path w="12192000" h="6438900">
                  <a:moveTo>
                    <a:pt x="4026929" y="2158999"/>
                  </a:moveTo>
                  <a:lnTo>
                    <a:pt x="3963670" y="2158999"/>
                  </a:lnTo>
                  <a:lnTo>
                    <a:pt x="4011142" y="2171699"/>
                  </a:lnTo>
                  <a:lnTo>
                    <a:pt x="4044405" y="2209799"/>
                  </a:lnTo>
                  <a:lnTo>
                    <a:pt x="4074290" y="2235199"/>
                  </a:lnTo>
                  <a:lnTo>
                    <a:pt x="4111629" y="2273299"/>
                  </a:lnTo>
                  <a:lnTo>
                    <a:pt x="4115232" y="2260599"/>
                  </a:lnTo>
                  <a:lnTo>
                    <a:pt x="4122438" y="2260599"/>
                  </a:lnTo>
                  <a:lnTo>
                    <a:pt x="4150698" y="2222499"/>
                  </a:lnTo>
                  <a:lnTo>
                    <a:pt x="4158091" y="2209799"/>
                  </a:lnTo>
                  <a:lnTo>
                    <a:pt x="4122438" y="2209799"/>
                  </a:lnTo>
                  <a:lnTo>
                    <a:pt x="4085437" y="2197099"/>
                  </a:lnTo>
                  <a:lnTo>
                    <a:pt x="4047107" y="2171699"/>
                  </a:lnTo>
                  <a:lnTo>
                    <a:pt x="4026929" y="2158999"/>
                  </a:lnTo>
                  <a:close/>
                </a:path>
                <a:path w="12192000" h="6438900">
                  <a:moveTo>
                    <a:pt x="5951029" y="1981199"/>
                  </a:moveTo>
                  <a:lnTo>
                    <a:pt x="5898986" y="2006599"/>
                  </a:lnTo>
                  <a:lnTo>
                    <a:pt x="5849693" y="2019299"/>
                  </a:lnTo>
                  <a:lnTo>
                    <a:pt x="5803002" y="2031999"/>
                  </a:lnTo>
                  <a:lnTo>
                    <a:pt x="5758767" y="2057399"/>
                  </a:lnTo>
                  <a:lnTo>
                    <a:pt x="5716841" y="2082799"/>
                  </a:lnTo>
                  <a:lnTo>
                    <a:pt x="5677076" y="2108199"/>
                  </a:lnTo>
                  <a:lnTo>
                    <a:pt x="5639327" y="2133599"/>
                  </a:lnTo>
                  <a:lnTo>
                    <a:pt x="5603445" y="2158999"/>
                  </a:lnTo>
                  <a:lnTo>
                    <a:pt x="5569283" y="2184399"/>
                  </a:lnTo>
                  <a:lnTo>
                    <a:pt x="5536696" y="2222499"/>
                  </a:lnTo>
                  <a:lnTo>
                    <a:pt x="5597945" y="2222499"/>
                  </a:lnTo>
                  <a:lnTo>
                    <a:pt x="5625829" y="2184399"/>
                  </a:lnTo>
                  <a:lnTo>
                    <a:pt x="5660356" y="2158999"/>
                  </a:lnTo>
                  <a:lnTo>
                    <a:pt x="5699894" y="2133599"/>
                  </a:lnTo>
                  <a:lnTo>
                    <a:pt x="5742812" y="2108199"/>
                  </a:lnTo>
                  <a:lnTo>
                    <a:pt x="5832267" y="2057399"/>
                  </a:lnTo>
                  <a:lnTo>
                    <a:pt x="5875542" y="2044699"/>
                  </a:lnTo>
                  <a:lnTo>
                    <a:pt x="5915673" y="2019299"/>
                  </a:lnTo>
                  <a:lnTo>
                    <a:pt x="5951029" y="1981199"/>
                  </a:lnTo>
                  <a:close/>
                </a:path>
                <a:path w="12192000" h="6438900">
                  <a:moveTo>
                    <a:pt x="6303299" y="1727199"/>
                  </a:moveTo>
                  <a:lnTo>
                    <a:pt x="6065489" y="1727199"/>
                  </a:lnTo>
                  <a:lnTo>
                    <a:pt x="6087940" y="1739899"/>
                  </a:lnTo>
                  <a:lnTo>
                    <a:pt x="6087388" y="1752599"/>
                  </a:lnTo>
                  <a:lnTo>
                    <a:pt x="6076320" y="1765299"/>
                  </a:lnTo>
                  <a:lnTo>
                    <a:pt x="6061154" y="1790699"/>
                  </a:lnTo>
                  <a:lnTo>
                    <a:pt x="6048308" y="1803399"/>
                  </a:lnTo>
                  <a:lnTo>
                    <a:pt x="6038130" y="1854199"/>
                  </a:lnTo>
                  <a:lnTo>
                    <a:pt x="6046146" y="1904999"/>
                  </a:lnTo>
                  <a:lnTo>
                    <a:pt x="6069655" y="1955799"/>
                  </a:lnTo>
                  <a:lnTo>
                    <a:pt x="6105954" y="1981199"/>
                  </a:lnTo>
                  <a:lnTo>
                    <a:pt x="6076858" y="2019299"/>
                  </a:lnTo>
                  <a:lnTo>
                    <a:pt x="6043104" y="2044699"/>
                  </a:lnTo>
                  <a:lnTo>
                    <a:pt x="6005366" y="2070099"/>
                  </a:lnTo>
                  <a:lnTo>
                    <a:pt x="5964320" y="2082799"/>
                  </a:lnTo>
                  <a:lnTo>
                    <a:pt x="5920642" y="2108199"/>
                  </a:lnTo>
                  <a:lnTo>
                    <a:pt x="5828093" y="2133599"/>
                  </a:lnTo>
                  <a:lnTo>
                    <a:pt x="5780572" y="2158999"/>
                  </a:lnTo>
                  <a:lnTo>
                    <a:pt x="5641133" y="2197099"/>
                  </a:lnTo>
                  <a:lnTo>
                    <a:pt x="5597945" y="2222499"/>
                  </a:lnTo>
                  <a:lnTo>
                    <a:pt x="5790867" y="2222499"/>
                  </a:lnTo>
                  <a:lnTo>
                    <a:pt x="5832134" y="2197099"/>
                  </a:lnTo>
                  <a:lnTo>
                    <a:pt x="5881266" y="2184399"/>
                  </a:lnTo>
                  <a:lnTo>
                    <a:pt x="5927909" y="2171699"/>
                  </a:lnTo>
                  <a:lnTo>
                    <a:pt x="5972257" y="2158999"/>
                  </a:lnTo>
                  <a:lnTo>
                    <a:pt x="6014503" y="2133599"/>
                  </a:lnTo>
                  <a:lnTo>
                    <a:pt x="6054841" y="2120899"/>
                  </a:lnTo>
                  <a:lnTo>
                    <a:pt x="6093464" y="2095499"/>
                  </a:lnTo>
                  <a:lnTo>
                    <a:pt x="6182224" y="2095499"/>
                  </a:lnTo>
                  <a:lnTo>
                    <a:pt x="6233423" y="2082799"/>
                  </a:lnTo>
                  <a:lnTo>
                    <a:pt x="6286428" y="2082799"/>
                  </a:lnTo>
                  <a:lnTo>
                    <a:pt x="6339186" y="2070099"/>
                  </a:lnTo>
                  <a:lnTo>
                    <a:pt x="6389641" y="2057399"/>
                  </a:lnTo>
                  <a:lnTo>
                    <a:pt x="6589797" y="2057399"/>
                  </a:lnTo>
                  <a:lnTo>
                    <a:pt x="6641105" y="2044699"/>
                  </a:lnTo>
                  <a:lnTo>
                    <a:pt x="6161919" y="2044699"/>
                  </a:lnTo>
                  <a:lnTo>
                    <a:pt x="6166490" y="2031999"/>
                  </a:lnTo>
                  <a:lnTo>
                    <a:pt x="6170206" y="2019299"/>
                  </a:lnTo>
                  <a:lnTo>
                    <a:pt x="6174282" y="2006599"/>
                  </a:lnTo>
                  <a:lnTo>
                    <a:pt x="6179934" y="1993899"/>
                  </a:lnTo>
                  <a:lnTo>
                    <a:pt x="6143818" y="1955799"/>
                  </a:lnTo>
                  <a:lnTo>
                    <a:pt x="6115292" y="1930399"/>
                  </a:lnTo>
                  <a:lnTo>
                    <a:pt x="6100591" y="1892299"/>
                  </a:lnTo>
                  <a:lnTo>
                    <a:pt x="6105954" y="1841499"/>
                  </a:lnTo>
                  <a:lnTo>
                    <a:pt x="6129823" y="1803399"/>
                  </a:lnTo>
                  <a:lnTo>
                    <a:pt x="6169906" y="1777999"/>
                  </a:lnTo>
                  <a:lnTo>
                    <a:pt x="6219445" y="1765299"/>
                  </a:lnTo>
                  <a:lnTo>
                    <a:pt x="6271688" y="1752599"/>
                  </a:lnTo>
                  <a:lnTo>
                    <a:pt x="6303299" y="1727199"/>
                  </a:lnTo>
                  <a:close/>
                </a:path>
                <a:path w="12192000" h="6438900">
                  <a:moveTo>
                    <a:pt x="4140452" y="2031999"/>
                  </a:moveTo>
                  <a:lnTo>
                    <a:pt x="4133010" y="2070099"/>
                  </a:lnTo>
                  <a:lnTo>
                    <a:pt x="4139461" y="2120899"/>
                  </a:lnTo>
                  <a:lnTo>
                    <a:pt x="4141905" y="2171699"/>
                  </a:lnTo>
                  <a:lnTo>
                    <a:pt x="4122438" y="2209799"/>
                  </a:lnTo>
                  <a:lnTo>
                    <a:pt x="4158091" y="2209799"/>
                  </a:lnTo>
                  <a:lnTo>
                    <a:pt x="4172878" y="2184399"/>
                  </a:lnTo>
                  <a:lnTo>
                    <a:pt x="4184250" y="2120899"/>
                  </a:lnTo>
                  <a:lnTo>
                    <a:pt x="4180084" y="2070099"/>
                  </a:lnTo>
                  <a:lnTo>
                    <a:pt x="4273529" y="2070099"/>
                  </a:lnTo>
                  <a:lnTo>
                    <a:pt x="4250787" y="2057399"/>
                  </a:lnTo>
                  <a:lnTo>
                    <a:pt x="4199540" y="2044699"/>
                  </a:lnTo>
                  <a:lnTo>
                    <a:pt x="4140452" y="2031999"/>
                  </a:lnTo>
                  <a:close/>
                </a:path>
                <a:path w="12192000" h="6438900">
                  <a:moveTo>
                    <a:pt x="7983844" y="1244599"/>
                  </a:moveTo>
                  <a:lnTo>
                    <a:pt x="7803160" y="1244599"/>
                  </a:lnTo>
                  <a:lnTo>
                    <a:pt x="7862013" y="1257299"/>
                  </a:lnTo>
                  <a:lnTo>
                    <a:pt x="7916093" y="1269999"/>
                  </a:lnTo>
                  <a:lnTo>
                    <a:pt x="7965433" y="1282699"/>
                  </a:lnTo>
                  <a:lnTo>
                    <a:pt x="8010064" y="1308099"/>
                  </a:lnTo>
                  <a:lnTo>
                    <a:pt x="8050017" y="1333499"/>
                  </a:lnTo>
                  <a:lnTo>
                    <a:pt x="8085325" y="1358899"/>
                  </a:lnTo>
                  <a:lnTo>
                    <a:pt x="8116019" y="1396999"/>
                  </a:lnTo>
                  <a:lnTo>
                    <a:pt x="8142130" y="1422399"/>
                  </a:lnTo>
                  <a:lnTo>
                    <a:pt x="8163690" y="1473199"/>
                  </a:lnTo>
                  <a:lnTo>
                    <a:pt x="8215713" y="1485899"/>
                  </a:lnTo>
                  <a:lnTo>
                    <a:pt x="8261590" y="1511299"/>
                  </a:lnTo>
                  <a:lnTo>
                    <a:pt x="8302488" y="1536699"/>
                  </a:lnTo>
                  <a:lnTo>
                    <a:pt x="8339575" y="1562099"/>
                  </a:lnTo>
                  <a:lnTo>
                    <a:pt x="8374018" y="1600199"/>
                  </a:lnTo>
                  <a:lnTo>
                    <a:pt x="8406984" y="1625599"/>
                  </a:lnTo>
                  <a:lnTo>
                    <a:pt x="8439641" y="1663699"/>
                  </a:lnTo>
                  <a:lnTo>
                    <a:pt x="8473155" y="1701799"/>
                  </a:lnTo>
                  <a:lnTo>
                    <a:pt x="8508693" y="1727199"/>
                  </a:lnTo>
                  <a:lnTo>
                    <a:pt x="8547424" y="1752599"/>
                  </a:lnTo>
                  <a:lnTo>
                    <a:pt x="8590514" y="1777999"/>
                  </a:lnTo>
                  <a:lnTo>
                    <a:pt x="8615438" y="1828799"/>
                  </a:lnTo>
                  <a:lnTo>
                    <a:pt x="8652994" y="1854199"/>
                  </a:lnTo>
                  <a:lnTo>
                    <a:pt x="8692217" y="1879599"/>
                  </a:lnTo>
                  <a:lnTo>
                    <a:pt x="8722140" y="1917699"/>
                  </a:lnTo>
                  <a:lnTo>
                    <a:pt x="8675495" y="1943099"/>
                  </a:lnTo>
                  <a:lnTo>
                    <a:pt x="8631362" y="1955799"/>
                  </a:lnTo>
                  <a:lnTo>
                    <a:pt x="8591574" y="1993899"/>
                  </a:lnTo>
                  <a:lnTo>
                    <a:pt x="8557968" y="2019299"/>
                  </a:lnTo>
                  <a:lnTo>
                    <a:pt x="8532378" y="2057399"/>
                  </a:lnTo>
                  <a:lnTo>
                    <a:pt x="8516639" y="2095499"/>
                  </a:lnTo>
                  <a:lnTo>
                    <a:pt x="8512588" y="2146299"/>
                  </a:lnTo>
                  <a:lnTo>
                    <a:pt x="8522059" y="2197099"/>
                  </a:lnTo>
                  <a:lnTo>
                    <a:pt x="8589036" y="2197099"/>
                  </a:lnTo>
                  <a:lnTo>
                    <a:pt x="8579705" y="2158999"/>
                  </a:lnTo>
                  <a:lnTo>
                    <a:pt x="8582665" y="2120899"/>
                  </a:lnTo>
                  <a:lnTo>
                    <a:pt x="8620038" y="2057399"/>
                  </a:lnTo>
                  <a:lnTo>
                    <a:pt x="8649952" y="2031999"/>
                  </a:lnTo>
                  <a:lnTo>
                    <a:pt x="8684354" y="2006599"/>
                  </a:lnTo>
                  <a:lnTo>
                    <a:pt x="8757622" y="1955799"/>
                  </a:lnTo>
                  <a:lnTo>
                    <a:pt x="8791991" y="1930399"/>
                  </a:lnTo>
                  <a:lnTo>
                    <a:pt x="8821851" y="1904999"/>
                  </a:lnTo>
                  <a:lnTo>
                    <a:pt x="8837253" y="1879599"/>
                  </a:lnTo>
                  <a:lnTo>
                    <a:pt x="8743757" y="1879599"/>
                  </a:lnTo>
                  <a:lnTo>
                    <a:pt x="8699038" y="1841499"/>
                  </a:lnTo>
                  <a:lnTo>
                    <a:pt x="8658062" y="1816099"/>
                  </a:lnTo>
                  <a:lnTo>
                    <a:pt x="8620088" y="1777999"/>
                  </a:lnTo>
                  <a:lnTo>
                    <a:pt x="8584376" y="1739899"/>
                  </a:lnTo>
                  <a:lnTo>
                    <a:pt x="8550185" y="1701799"/>
                  </a:lnTo>
                  <a:lnTo>
                    <a:pt x="8516775" y="1663699"/>
                  </a:lnTo>
                  <a:lnTo>
                    <a:pt x="8518727" y="1612899"/>
                  </a:lnTo>
                  <a:lnTo>
                    <a:pt x="8519570" y="1587499"/>
                  </a:lnTo>
                  <a:lnTo>
                    <a:pt x="8445099" y="1587499"/>
                  </a:lnTo>
                  <a:lnTo>
                    <a:pt x="8432467" y="1574799"/>
                  </a:lnTo>
                  <a:lnTo>
                    <a:pt x="8420555" y="1562099"/>
                  </a:lnTo>
                  <a:lnTo>
                    <a:pt x="8408688" y="1562099"/>
                  </a:lnTo>
                  <a:lnTo>
                    <a:pt x="8375610" y="1523999"/>
                  </a:lnTo>
                  <a:lnTo>
                    <a:pt x="8339374" y="1498599"/>
                  </a:lnTo>
                  <a:lnTo>
                    <a:pt x="8300220" y="1473199"/>
                  </a:lnTo>
                  <a:lnTo>
                    <a:pt x="8258392" y="1447799"/>
                  </a:lnTo>
                  <a:lnTo>
                    <a:pt x="8214131" y="1435099"/>
                  </a:lnTo>
                  <a:lnTo>
                    <a:pt x="8187228" y="1396999"/>
                  </a:lnTo>
                  <a:lnTo>
                    <a:pt x="8157347" y="1371599"/>
                  </a:lnTo>
                  <a:lnTo>
                    <a:pt x="8124423" y="1333499"/>
                  </a:lnTo>
                  <a:lnTo>
                    <a:pt x="8088389" y="1308099"/>
                  </a:lnTo>
                  <a:lnTo>
                    <a:pt x="8049178" y="1282699"/>
                  </a:lnTo>
                  <a:lnTo>
                    <a:pt x="8006725" y="1257299"/>
                  </a:lnTo>
                  <a:lnTo>
                    <a:pt x="7983844" y="1244599"/>
                  </a:lnTo>
                  <a:close/>
                </a:path>
                <a:path w="12192000" h="6438900">
                  <a:moveTo>
                    <a:pt x="9135343" y="1663699"/>
                  </a:moveTo>
                  <a:lnTo>
                    <a:pt x="9069940" y="1663699"/>
                  </a:lnTo>
                  <a:lnTo>
                    <a:pt x="9095463" y="1701799"/>
                  </a:lnTo>
                  <a:lnTo>
                    <a:pt x="9106953" y="1752599"/>
                  </a:lnTo>
                  <a:lnTo>
                    <a:pt x="9106229" y="1790699"/>
                  </a:lnTo>
                  <a:lnTo>
                    <a:pt x="9095110" y="1841499"/>
                  </a:lnTo>
                  <a:lnTo>
                    <a:pt x="9075416" y="1879599"/>
                  </a:lnTo>
                  <a:lnTo>
                    <a:pt x="9048965" y="1917699"/>
                  </a:lnTo>
                  <a:lnTo>
                    <a:pt x="9017578" y="1943099"/>
                  </a:lnTo>
                  <a:lnTo>
                    <a:pt x="9042064" y="1981199"/>
                  </a:lnTo>
                  <a:lnTo>
                    <a:pt x="9065109" y="2019299"/>
                  </a:lnTo>
                  <a:lnTo>
                    <a:pt x="9086753" y="2057399"/>
                  </a:lnTo>
                  <a:lnTo>
                    <a:pt x="9107036" y="2108199"/>
                  </a:lnTo>
                  <a:lnTo>
                    <a:pt x="9125998" y="2146299"/>
                  </a:lnTo>
                  <a:lnTo>
                    <a:pt x="9143679" y="2197099"/>
                  </a:lnTo>
                  <a:lnTo>
                    <a:pt x="9199703" y="2197099"/>
                  </a:lnTo>
                  <a:lnTo>
                    <a:pt x="9186524" y="2158999"/>
                  </a:lnTo>
                  <a:lnTo>
                    <a:pt x="9168445" y="2108199"/>
                  </a:lnTo>
                  <a:lnTo>
                    <a:pt x="9148427" y="2057399"/>
                  </a:lnTo>
                  <a:lnTo>
                    <a:pt x="9125037" y="2019299"/>
                  </a:lnTo>
                  <a:lnTo>
                    <a:pt x="9096841" y="1968499"/>
                  </a:lnTo>
                  <a:lnTo>
                    <a:pt x="9139251" y="1904999"/>
                  </a:lnTo>
                  <a:lnTo>
                    <a:pt x="9153740" y="1866899"/>
                  </a:lnTo>
                  <a:lnTo>
                    <a:pt x="9162963" y="1828799"/>
                  </a:lnTo>
                  <a:lnTo>
                    <a:pt x="9166327" y="1777999"/>
                  </a:lnTo>
                  <a:lnTo>
                    <a:pt x="9163240" y="1739899"/>
                  </a:lnTo>
                  <a:lnTo>
                    <a:pt x="9153109" y="1701799"/>
                  </a:lnTo>
                  <a:lnTo>
                    <a:pt x="9135343" y="1663699"/>
                  </a:lnTo>
                  <a:close/>
                </a:path>
                <a:path w="12192000" h="6438900">
                  <a:moveTo>
                    <a:pt x="2321683" y="2019299"/>
                  </a:moveTo>
                  <a:lnTo>
                    <a:pt x="2241340" y="2019299"/>
                  </a:lnTo>
                  <a:lnTo>
                    <a:pt x="2271864" y="2044699"/>
                  </a:lnTo>
                  <a:lnTo>
                    <a:pt x="2288578" y="2070099"/>
                  </a:lnTo>
                  <a:lnTo>
                    <a:pt x="2298085" y="2108199"/>
                  </a:lnTo>
                  <a:lnTo>
                    <a:pt x="2306992" y="2133599"/>
                  </a:lnTo>
                  <a:lnTo>
                    <a:pt x="2321904" y="2171699"/>
                  </a:lnTo>
                  <a:lnTo>
                    <a:pt x="2349427" y="2184399"/>
                  </a:lnTo>
                  <a:lnTo>
                    <a:pt x="2368665" y="2171699"/>
                  </a:lnTo>
                  <a:lnTo>
                    <a:pt x="2384351" y="2158999"/>
                  </a:lnTo>
                  <a:lnTo>
                    <a:pt x="2398343" y="2146299"/>
                  </a:lnTo>
                  <a:lnTo>
                    <a:pt x="2412501" y="2133599"/>
                  </a:lnTo>
                  <a:lnTo>
                    <a:pt x="2447434" y="2120899"/>
                  </a:lnTo>
                  <a:lnTo>
                    <a:pt x="2489303" y="2095499"/>
                  </a:lnTo>
                  <a:lnTo>
                    <a:pt x="2362061" y="2095499"/>
                  </a:lnTo>
                  <a:lnTo>
                    <a:pt x="2351572" y="2070099"/>
                  </a:lnTo>
                  <a:lnTo>
                    <a:pt x="2331403" y="2031999"/>
                  </a:lnTo>
                  <a:lnTo>
                    <a:pt x="2321683" y="2019299"/>
                  </a:lnTo>
                  <a:close/>
                </a:path>
                <a:path w="12192000" h="6438900">
                  <a:moveTo>
                    <a:pt x="4259348" y="1981199"/>
                  </a:moveTo>
                  <a:lnTo>
                    <a:pt x="4180084" y="1981199"/>
                  </a:lnTo>
                  <a:lnTo>
                    <a:pt x="4191208" y="1993899"/>
                  </a:lnTo>
                  <a:lnTo>
                    <a:pt x="4201882" y="1993899"/>
                  </a:lnTo>
                  <a:lnTo>
                    <a:pt x="4214267" y="2006599"/>
                  </a:lnTo>
                  <a:lnTo>
                    <a:pt x="4230525" y="2019299"/>
                  </a:lnTo>
                  <a:lnTo>
                    <a:pt x="4321228" y="2057399"/>
                  </a:lnTo>
                  <a:lnTo>
                    <a:pt x="4358439" y="2095499"/>
                  </a:lnTo>
                  <a:lnTo>
                    <a:pt x="4378244" y="2133599"/>
                  </a:lnTo>
                  <a:lnTo>
                    <a:pt x="4445085" y="2133599"/>
                  </a:lnTo>
                  <a:lnTo>
                    <a:pt x="4425110" y="2095499"/>
                  </a:lnTo>
                  <a:lnTo>
                    <a:pt x="4395451" y="2057399"/>
                  </a:lnTo>
                  <a:lnTo>
                    <a:pt x="4356626" y="2031999"/>
                  </a:lnTo>
                  <a:lnTo>
                    <a:pt x="4310599" y="2006599"/>
                  </a:lnTo>
                  <a:lnTo>
                    <a:pt x="4284106" y="1993899"/>
                  </a:lnTo>
                  <a:lnTo>
                    <a:pt x="4259348" y="1981199"/>
                  </a:lnTo>
                  <a:close/>
                </a:path>
                <a:path w="12192000" h="6438900">
                  <a:moveTo>
                    <a:pt x="5877290" y="1904999"/>
                  </a:moveTo>
                  <a:lnTo>
                    <a:pt x="5831373" y="1904999"/>
                  </a:lnTo>
                  <a:lnTo>
                    <a:pt x="5788384" y="1917699"/>
                  </a:lnTo>
                  <a:lnTo>
                    <a:pt x="5747793" y="1943099"/>
                  </a:lnTo>
                  <a:lnTo>
                    <a:pt x="5709070" y="1968499"/>
                  </a:lnTo>
                  <a:lnTo>
                    <a:pt x="5671685" y="1993899"/>
                  </a:lnTo>
                  <a:lnTo>
                    <a:pt x="5624100" y="2019299"/>
                  </a:lnTo>
                  <a:lnTo>
                    <a:pt x="5578339" y="2057399"/>
                  </a:lnTo>
                  <a:lnTo>
                    <a:pt x="5538298" y="2082799"/>
                  </a:lnTo>
                  <a:lnTo>
                    <a:pt x="5507873" y="2120899"/>
                  </a:lnTo>
                  <a:lnTo>
                    <a:pt x="5564693" y="2120899"/>
                  </a:lnTo>
                  <a:lnTo>
                    <a:pt x="5600420" y="2082799"/>
                  </a:lnTo>
                  <a:lnTo>
                    <a:pt x="5638658" y="2057399"/>
                  </a:lnTo>
                  <a:lnTo>
                    <a:pt x="5679012" y="2019299"/>
                  </a:lnTo>
                  <a:lnTo>
                    <a:pt x="5721089" y="1993899"/>
                  </a:lnTo>
                  <a:lnTo>
                    <a:pt x="5764495" y="1968499"/>
                  </a:lnTo>
                  <a:lnTo>
                    <a:pt x="5808835" y="1943099"/>
                  </a:lnTo>
                  <a:lnTo>
                    <a:pt x="5829360" y="1943099"/>
                  </a:lnTo>
                  <a:lnTo>
                    <a:pt x="5851800" y="1930399"/>
                  </a:lnTo>
                  <a:lnTo>
                    <a:pt x="5869870" y="1917699"/>
                  </a:lnTo>
                  <a:lnTo>
                    <a:pt x="5877290" y="1904999"/>
                  </a:lnTo>
                  <a:close/>
                </a:path>
                <a:path w="12192000" h="6438900">
                  <a:moveTo>
                    <a:pt x="2827963" y="1955799"/>
                  </a:moveTo>
                  <a:lnTo>
                    <a:pt x="2726644" y="1955799"/>
                  </a:lnTo>
                  <a:lnTo>
                    <a:pt x="2673049" y="1968499"/>
                  </a:lnTo>
                  <a:lnTo>
                    <a:pt x="2622362" y="1981199"/>
                  </a:lnTo>
                  <a:lnTo>
                    <a:pt x="2578235" y="1993899"/>
                  </a:lnTo>
                  <a:lnTo>
                    <a:pt x="2527552" y="2006599"/>
                  </a:lnTo>
                  <a:lnTo>
                    <a:pt x="2482392" y="2031999"/>
                  </a:lnTo>
                  <a:lnTo>
                    <a:pt x="2440956" y="2057399"/>
                  </a:lnTo>
                  <a:lnTo>
                    <a:pt x="2401445" y="2070099"/>
                  </a:lnTo>
                  <a:lnTo>
                    <a:pt x="2362061" y="2095499"/>
                  </a:lnTo>
                  <a:lnTo>
                    <a:pt x="2489303" y="2095499"/>
                  </a:lnTo>
                  <a:lnTo>
                    <a:pt x="2532883" y="2082799"/>
                  </a:lnTo>
                  <a:lnTo>
                    <a:pt x="2572950" y="2057399"/>
                  </a:lnTo>
                  <a:lnTo>
                    <a:pt x="2624664" y="2057399"/>
                  </a:lnTo>
                  <a:lnTo>
                    <a:pt x="2643360" y="2044699"/>
                  </a:lnTo>
                  <a:lnTo>
                    <a:pt x="2685859" y="2031999"/>
                  </a:lnTo>
                  <a:lnTo>
                    <a:pt x="2736762" y="2019299"/>
                  </a:lnTo>
                  <a:lnTo>
                    <a:pt x="2915481" y="2019299"/>
                  </a:lnTo>
                  <a:lnTo>
                    <a:pt x="2915676" y="2006599"/>
                  </a:lnTo>
                  <a:lnTo>
                    <a:pt x="2901254" y="1981199"/>
                  </a:lnTo>
                  <a:lnTo>
                    <a:pt x="2868388" y="1968499"/>
                  </a:lnTo>
                  <a:lnTo>
                    <a:pt x="2827963" y="1955799"/>
                  </a:lnTo>
                  <a:close/>
                </a:path>
                <a:path w="12192000" h="6438900">
                  <a:moveTo>
                    <a:pt x="6572650" y="1752599"/>
                  </a:moveTo>
                  <a:lnTo>
                    <a:pt x="6548811" y="1765299"/>
                  </a:lnTo>
                  <a:lnTo>
                    <a:pt x="6546175" y="1803399"/>
                  </a:lnTo>
                  <a:lnTo>
                    <a:pt x="6557812" y="1841499"/>
                  </a:lnTo>
                  <a:lnTo>
                    <a:pt x="6576793" y="1879599"/>
                  </a:lnTo>
                  <a:lnTo>
                    <a:pt x="6596189" y="1904999"/>
                  </a:lnTo>
                  <a:lnTo>
                    <a:pt x="6611336" y="1930399"/>
                  </a:lnTo>
                  <a:lnTo>
                    <a:pt x="6625853" y="1955799"/>
                  </a:lnTo>
                  <a:lnTo>
                    <a:pt x="6629561" y="1981199"/>
                  </a:lnTo>
                  <a:lnTo>
                    <a:pt x="6612282" y="1993899"/>
                  </a:lnTo>
                  <a:lnTo>
                    <a:pt x="6711122" y="1993899"/>
                  </a:lnTo>
                  <a:lnTo>
                    <a:pt x="6704276" y="1968499"/>
                  </a:lnTo>
                  <a:lnTo>
                    <a:pt x="6693242" y="1955799"/>
                  </a:lnTo>
                  <a:lnTo>
                    <a:pt x="6678155" y="1943099"/>
                  </a:lnTo>
                  <a:lnTo>
                    <a:pt x="6661716" y="1943099"/>
                  </a:lnTo>
                  <a:lnTo>
                    <a:pt x="6646629" y="1930399"/>
                  </a:lnTo>
                  <a:lnTo>
                    <a:pt x="6619127" y="1892299"/>
                  </a:lnTo>
                  <a:lnTo>
                    <a:pt x="6599551" y="1841499"/>
                  </a:lnTo>
                  <a:lnTo>
                    <a:pt x="6585020" y="1803399"/>
                  </a:lnTo>
                  <a:lnTo>
                    <a:pt x="6572650" y="1752599"/>
                  </a:lnTo>
                  <a:close/>
                </a:path>
                <a:path w="12192000" h="6438900">
                  <a:moveTo>
                    <a:pt x="8851270" y="1765299"/>
                  </a:moveTo>
                  <a:lnTo>
                    <a:pt x="8819418" y="1765299"/>
                  </a:lnTo>
                  <a:lnTo>
                    <a:pt x="8799186" y="1790699"/>
                  </a:lnTo>
                  <a:lnTo>
                    <a:pt x="8782218" y="1816099"/>
                  </a:lnTo>
                  <a:lnTo>
                    <a:pt x="8764936" y="1854199"/>
                  </a:lnTo>
                  <a:lnTo>
                    <a:pt x="8743757" y="1879599"/>
                  </a:lnTo>
                  <a:lnTo>
                    <a:pt x="8837253" y="1879599"/>
                  </a:lnTo>
                  <a:lnTo>
                    <a:pt x="8844954" y="1866899"/>
                  </a:lnTo>
                  <a:lnTo>
                    <a:pt x="8859050" y="1828799"/>
                  </a:lnTo>
                  <a:lnTo>
                    <a:pt x="8993986" y="1828799"/>
                  </a:lnTo>
                  <a:lnTo>
                    <a:pt x="9024573" y="1803399"/>
                  </a:lnTo>
                  <a:lnTo>
                    <a:pt x="9036112" y="1790699"/>
                  </a:lnTo>
                  <a:lnTo>
                    <a:pt x="8909029" y="1790699"/>
                  </a:lnTo>
                  <a:lnTo>
                    <a:pt x="8878776" y="1777999"/>
                  </a:lnTo>
                  <a:lnTo>
                    <a:pt x="8851270" y="1765299"/>
                  </a:lnTo>
                  <a:close/>
                </a:path>
                <a:path w="12192000" h="6438900">
                  <a:moveTo>
                    <a:pt x="8993986" y="1828799"/>
                  </a:moveTo>
                  <a:lnTo>
                    <a:pt x="8859050" y="1828799"/>
                  </a:lnTo>
                  <a:lnTo>
                    <a:pt x="8911036" y="1841499"/>
                  </a:lnTo>
                  <a:lnTo>
                    <a:pt x="8956077" y="1841499"/>
                  </a:lnTo>
                  <a:lnTo>
                    <a:pt x="8993986" y="1828799"/>
                  </a:lnTo>
                  <a:close/>
                </a:path>
                <a:path w="12192000" h="6438900">
                  <a:moveTo>
                    <a:pt x="9030308" y="1612899"/>
                  </a:moveTo>
                  <a:lnTo>
                    <a:pt x="9012019" y="1650999"/>
                  </a:lnTo>
                  <a:lnTo>
                    <a:pt x="9003322" y="1689099"/>
                  </a:lnTo>
                  <a:lnTo>
                    <a:pt x="8995651" y="1727199"/>
                  </a:lnTo>
                  <a:lnTo>
                    <a:pt x="8980440" y="1765299"/>
                  </a:lnTo>
                  <a:lnTo>
                    <a:pt x="8949123" y="1790699"/>
                  </a:lnTo>
                  <a:lnTo>
                    <a:pt x="9036112" y="1790699"/>
                  </a:lnTo>
                  <a:lnTo>
                    <a:pt x="9047651" y="1777999"/>
                  </a:lnTo>
                  <a:lnTo>
                    <a:pt x="9063031" y="1752599"/>
                  </a:lnTo>
                  <a:lnTo>
                    <a:pt x="9070523" y="1714499"/>
                  </a:lnTo>
                  <a:lnTo>
                    <a:pt x="9069940" y="1663699"/>
                  </a:lnTo>
                  <a:lnTo>
                    <a:pt x="9135343" y="1663699"/>
                  </a:lnTo>
                  <a:lnTo>
                    <a:pt x="9109349" y="1638299"/>
                  </a:lnTo>
                  <a:lnTo>
                    <a:pt x="9074535" y="1625599"/>
                  </a:lnTo>
                  <a:lnTo>
                    <a:pt x="9030308" y="1612899"/>
                  </a:lnTo>
                  <a:close/>
                </a:path>
                <a:path w="12192000" h="6438900">
                  <a:moveTo>
                    <a:pt x="5837658" y="1638299"/>
                  </a:moveTo>
                  <a:lnTo>
                    <a:pt x="5758394" y="1638299"/>
                  </a:lnTo>
                  <a:lnTo>
                    <a:pt x="5791912" y="1663699"/>
                  </a:lnTo>
                  <a:lnTo>
                    <a:pt x="5826858" y="1689099"/>
                  </a:lnTo>
                  <a:lnTo>
                    <a:pt x="5864620" y="1714499"/>
                  </a:lnTo>
                  <a:lnTo>
                    <a:pt x="5906585" y="1739899"/>
                  </a:lnTo>
                  <a:lnTo>
                    <a:pt x="5954141" y="1752599"/>
                  </a:lnTo>
                  <a:lnTo>
                    <a:pt x="6008676" y="1752599"/>
                  </a:lnTo>
                  <a:lnTo>
                    <a:pt x="6029235" y="1739899"/>
                  </a:lnTo>
                  <a:lnTo>
                    <a:pt x="6047047" y="1739899"/>
                  </a:lnTo>
                  <a:lnTo>
                    <a:pt x="6065489" y="1727199"/>
                  </a:lnTo>
                  <a:lnTo>
                    <a:pt x="6303299" y="1727199"/>
                  </a:lnTo>
                  <a:lnTo>
                    <a:pt x="6314910" y="1714499"/>
                  </a:lnTo>
                  <a:lnTo>
                    <a:pt x="6129587" y="1714499"/>
                  </a:lnTo>
                  <a:lnTo>
                    <a:pt x="6116132" y="1689099"/>
                  </a:lnTo>
                  <a:lnTo>
                    <a:pt x="5927337" y="1689099"/>
                  </a:lnTo>
                  <a:lnTo>
                    <a:pt x="5893953" y="1676399"/>
                  </a:lnTo>
                  <a:lnTo>
                    <a:pt x="5863948" y="1650999"/>
                  </a:lnTo>
                  <a:lnTo>
                    <a:pt x="5837658" y="1638299"/>
                  </a:lnTo>
                  <a:close/>
                </a:path>
                <a:path w="12192000" h="6438900">
                  <a:moveTo>
                    <a:pt x="7633824" y="266699"/>
                  </a:moveTo>
                  <a:lnTo>
                    <a:pt x="7477098" y="266699"/>
                  </a:lnTo>
                  <a:lnTo>
                    <a:pt x="7422454" y="279399"/>
                  </a:lnTo>
                  <a:lnTo>
                    <a:pt x="7372614" y="279399"/>
                  </a:lnTo>
                  <a:lnTo>
                    <a:pt x="7331180" y="304799"/>
                  </a:lnTo>
                  <a:lnTo>
                    <a:pt x="7313676" y="317499"/>
                  </a:lnTo>
                  <a:lnTo>
                    <a:pt x="7299595" y="342899"/>
                  </a:lnTo>
                  <a:lnTo>
                    <a:pt x="7285514" y="355599"/>
                  </a:lnTo>
                  <a:lnTo>
                    <a:pt x="7268009" y="380999"/>
                  </a:lnTo>
                  <a:lnTo>
                    <a:pt x="7244688" y="406399"/>
                  </a:lnTo>
                  <a:lnTo>
                    <a:pt x="7217449" y="419099"/>
                  </a:lnTo>
                  <a:lnTo>
                    <a:pt x="7189849" y="444499"/>
                  </a:lnTo>
                  <a:lnTo>
                    <a:pt x="7138742" y="507999"/>
                  </a:lnTo>
                  <a:lnTo>
                    <a:pt x="7119063" y="558799"/>
                  </a:lnTo>
                  <a:lnTo>
                    <a:pt x="7107710" y="596899"/>
                  </a:lnTo>
                  <a:lnTo>
                    <a:pt x="7105986" y="647699"/>
                  </a:lnTo>
                  <a:lnTo>
                    <a:pt x="7115190" y="698499"/>
                  </a:lnTo>
                  <a:lnTo>
                    <a:pt x="7136624" y="761999"/>
                  </a:lnTo>
                  <a:lnTo>
                    <a:pt x="7104334" y="800099"/>
                  </a:lnTo>
                  <a:lnTo>
                    <a:pt x="7079040" y="838199"/>
                  </a:lnTo>
                  <a:lnTo>
                    <a:pt x="7061562" y="888999"/>
                  </a:lnTo>
                  <a:lnTo>
                    <a:pt x="7052717" y="939799"/>
                  </a:lnTo>
                  <a:lnTo>
                    <a:pt x="7053326" y="977899"/>
                  </a:lnTo>
                  <a:lnTo>
                    <a:pt x="7064209" y="1028699"/>
                  </a:lnTo>
                  <a:lnTo>
                    <a:pt x="7086183" y="1079499"/>
                  </a:lnTo>
                  <a:lnTo>
                    <a:pt x="7113220" y="1117599"/>
                  </a:lnTo>
                  <a:lnTo>
                    <a:pt x="7144850" y="1142999"/>
                  </a:lnTo>
                  <a:lnTo>
                    <a:pt x="7175490" y="1168399"/>
                  </a:lnTo>
                  <a:lnTo>
                    <a:pt x="7199554" y="1193799"/>
                  </a:lnTo>
                  <a:lnTo>
                    <a:pt x="7146487" y="1206499"/>
                  </a:lnTo>
                  <a:lnTo>
                    <a:pt x="6994851" y="1244599"/>
                  </a:lnTo>
                  <a:lnTo>
                    <a:pt x="6947158" y="1269999"/>
                  </a:lnTo>
                  <a:lnTo>
                    <a:pt x="6901058" y="1282699"/>
                  </a:lnTo>
                  <a:lnTo>
                    <a:pt x="6856648" y="1308099"/>
                  </a:lnTo>
                  <a:lnTo>
                    <a:pt x="6814029" y="1320799"/>
                  </a:lnTo>
                  <a:lnTo>
                    <a:pt x="6773300" y="1346199"/>
                  </a:lnTo>
                  <a:lnTo>
                    <a:pt x="6734560" y="1371599"/>
                  </a:lnTo>
                  <a:lnTo>
                    <a:pt x="6697908" y="1396999"/>
                  </a:lnTo>
                  <a:lnTo>
                    <a:pt x="6663443" y="1422399"/>
                  </a:lnTo>
                  <a:lnTo>
                    <a:pt x="6631265" y="1447799"/>
                  </a:lnTo>
                  <a:lnTo>
                    <a:pt x="6601473" y="1485899"/>
                  </a:lnTo>
                  <a:lnTo>
                    <a:pt x="6544339" y="1498599"/>
                  </a:lnTo>
                  <a:lnTo>
                    <a:pt x="6493550" y="1511299"/>
                  </a:lnTo>
                  <a:lnTo>
                    <a:pt x="6447963" y="1536699"/>
                  </a:lnTo>
                  <a:lnTo>
                    <a:pt x="6406432" y="1562099"/>
                  </a:lnTo>
                  <a:lnTo>
                    <a:pt x="6367813" y="1587499"/>
                  </a:lnTo>
                  <a:lnTo>
                    <a:pt x="6330962" y="1612899"/>
                  </a:lnTo>
                  <a:lnTo>
                    <a:pt x="6294733" y="1638299"/>
                  </a:lnTo>
                  <a:lnTo>
                    <a:pt x="6257983" y="1676399"/>
                  </a:lnTo>
                  <a:lnTo>
                    <a:pt x="6219566" y="1701799"/>
                  </a:lnTo>
                  <a:lnTo>
                    <a:pt x="6179874" y="1701799"/>
                  </a:lnTo>
                  <a:lnTo>
                    <a:pt x="6161739" y="1714499"/>
                  </a:lnTo>
                  <a:lnTo>
                    <a:pt x="6314910" y="1714499"/>
                  </a:lnTo>
                  <a:lnTo>
                    <a:pt x="6338131" y="1689099"/>
                  </a:lnTo>
                  <a:lnTo>
                    <a:pt x="6375350" y="1663699"/>
                  </a:lnTo>
                  <a:lnTo>
                    <a:pt x="6414122" y="1638299"/>
                  </a:lnTo>
                  <a:lnTo>
                    <a:pt x="6449584" y="1612899"/>
                  </a:lnTo>
                  <a:lnTo>
                    <a:pt x="6488672" y="1574799"/>
                  </a:lnTo>
                  <a:lnTo>
                    <a:pt x="6531498" y="1549399"/>
                  </a:lnTo>
                  <a:lnTo>
                    <a:pt x="6578174" y="1536699"/>
                  </a:lnTo>
                  <a:lnTo>
                    <a:pt x="6635821" y="1536699"/>
                  </a:lnTo>
                  <a:lnTo>
                    <a:pt x="6680782" y="1511299"/>
                  </a:lnTo>
                  <a:lnTo>
                    <a:pt x="6724032" y="1473199"/>
                  </a:lnTo>
                  <a:lnTo>
                    <a:pt x="6765930" y="1435099"/>
                  </a:lnTo>
                  <a:lnTo>
                    <a:pt x="6806838" y="1396999"/>
                  </a:lnTo>
                  <a:lnTo>
                    <a:pt x="6844092" y="1371599"/>
                  </a:lnTo>
                  <a:lnTo>
                    <a:pt x="6883371" y="1358899"/>
                  </a:lnTo>
                  <a:lnTo>
                    <a:pt x="6924965" y="1333499"/>
                  </a:lnTo>
                  <a:lnTo>
                    <a:pt x="6969164" y="1320799"/>
                  </a:lnTo>
                  <a:lnTo>
                    <a:pt x="7016258" y="1308099"/>
                  </a:lnTo>
                  <a:lnTo>
                    <a:pt x="7066537" y="1282699"/>
                  </a:lnTo>
                  <a:lnTo>
                    <a:pt x="7120291" y="1269999"/>
                  </a:lnTo>
                  <a:lnTo>
                    <a:pt x="7141525" y="1269999"/>
                  </a:lnTo>
                  <a:lnTo>
                    <a:pt x="7164066" y="1257299"/>
                  </a:lnTo>
                  <a:lnTo>
                    <a:pt x="7210363" y="1257299"/>
                  </a:lnTo>
                  <a:lnTo>
                    <a:pt x="7233756" y="1244599"/>
                  </a:lnTo>
                  <a:lnTo>
                    <a:pt x="7318450" y="1244599"/>
                  </a:lnTo>
                  <a:lnTo>
                    <a:pt x="7325896" y="1231899"/>
                  </a:lnTo>
                  <a:lnTo>
                    <a:pt x="7471070" y="1231899"/>
                  </a:lnTo>
                  <a:lnTo>
                    <a:pt x="7478899" y="1219199"/>
                  </a:lnTo>
                  <a:lnTo>
                    <a:pt x="7462536" y="1206499"/>
                  </a:lnTo>
                  <a:lnTo>
                    <a:pt x="7438427" y="1193799"/>
                  </a:lnTo>
                  <a:lnTo>
                    <a:pt x="7342653" y="1193799"/>
                  </a:lnTo>
                  <a:lnTo>
                    <a:pt x="7301342" y="1181099"/>
                  </a:lnTo>
                  <a:lnTo>
                    <a:pt x="7263520" y="1155699"/>
                  </a:lnTo>
                  <a:lnTo>
                    <a:pt x="7229492" y="1142999"/>
                  </a:lnTo>
                  <a:lnTo>
                    <a:pt x="7199564" y="1117599"/>
                  </a:lnTo>
                  <a:lnTo>
                    <a:pt x="7174041" y="1079499"/>
                  </a:lnTo>
                  <a:lnTo>
                    <a:pt x="7153229" y="1054099"/>
                  </a:lnTo>
                  <a:lnTo>
                    <a:pt x="7137434" y="1028699"/>
                  </a:lnTo>
                  <a:lnTo>
                    <a:pt x="7126962" y="990599"/>
                  </a:lnTo>
                  <a:lnTo>
                    <a:pt x="7122119" y="952499"/>
                  </a:lnTo>
                  <a:lnTo>
                    <a:pt x="7123209" y="927099"/>
                  </a:lnTo>
                  <a:lnTo>
                    <a:pt x="7130540" y="888999"/>
                  </a:lnTo>
                  <a:lnTo>
                    <a:pt x="7144416" y="850899"/>
                  </a:lnTo>
                  <a:lnTo>
                    <a:pt x="7165144" y="825499"/>
                  </a:lnTo>
                  <a:lnTo>
                    <a:pt x="7193029" y="787399"/>
                  </a:lnTo>
                  <a:lnTo>
                    <a:pt x="7228378" y="761999"/>
                  </a:lnTo>
                  <a:lnTo>
                    <a:pt x="7224144" y="749299"/>
                  </a:lnTo>
                  <a:lnTo>
                    <a:pt x="7214687" y="749299"/>
                  </a:lnTo>
                  <a:lnTo>
                    <a:pt x="7204869" y="736599"/>
                  </a:lnTo>
                  <a:lnTo>
                    <a:pt x="7199554" y="723899"/>
                  </a:lnTo>
                  <a:lnTo>
                    <a:pt x="7211081" y="673099"/>
                  </a:lnTo>
                  <a:lnTo>
                    <a:pt x="7214580" y="660399"/>
                  </a:lnTo>
                  <a:lnTo>
                    <a:pt x="7177937" y="660399"/>
                  </a:lnTo>
                  <a:lnTo>
                    <a:pt x="7170390" y="622299"/>
                  </a:lnTo>
                  <a:lnTo>
                    <a:pt x="7176679" y="571499"/>
                  </a:lnTo>
                  <a:lnTo>
                    <a:pt x="7193876" y="533399"/>
                  </a:lnTo>
                  <a:lnTo>
                    <a:pt x="7219051" y="507999"/>
                  </a:lnTo>
                  <a:lnTo>
                    <a:pt x="7249277" y="469899"/>
                  </a:lnTo>
                  <a:lnTo>
                    <a:pt x="7281625" y="444499"/>
                  </a:lnTo>
                  <a:lnTo>
                    <a:pt x="7313166" y="419099"/>
                  </a:lnTo>
                  <a:lnTo>
                    <a:pt x="7323975" y="406399"/>
                  </a:lnTo>
                  <a:lnTo>
                    <a:pt x="7336705" y="406399"/>
                  </a:lnTo>
                  <a:lnTo>
                    <a:pt x="7334704" y="393699"/>
                  </a:lnTo>
                  <a:lnTo>
                    <a:pt x="7345021" y="380999"/>
                  </a:lnTo>
                  <a:lnTo>
                    <a:pt x="7359707" y="355599"/>
                  </a:lnTo>
                  <a:lnTo>
                    <a:pt x="7370812" y="342899"/>
                  </a:lnTo>
                  <a:lnTo>
                    <a:pt x="7419116" y="330199"/>
                  </a:lnTo>
                  <a:lnTo>
                    <a:pt x="7469122" y="330199"/>
                  </a:lnTo>
                  <a:lnTo>
                    <a:pt x="7520134" y="317499"/>
                  </a:lnTo>
                  <a:lnTo>
                    <a:pt x="7808316" y="317499"/>
                  </a:lnTo>
                  <a:lnTo>
                    <a:pt x="7784259" y="304799"/>
                  </a:lnTo>
                  <a:lnTo>
                    <a:pt x="7633824" y="266699"/>
                  </a:lnTo>
                  <a:close/>
                </a:path>
                <a:path w="12192000" h="6438900">
                  <a:moveTo>
                    <a:pt x="6077131" y="1663699"/>
                  </a:moveTo>
                  <a:lnTo>
                    <a:pt x="6050803" y="1663699"/>
                  </a:lnTo>
                  <a:lnTo>
                    <a:pt x="6000220" y="1689099"/>
                  </a:lnTo>
                  <a:lnTo>
                    <a:pt x="6116132" y="1689099"/>
                  </a:lnTo>
                  <a:lnTo>
                    <a:pt x="6100291" y="1676399"/>
                  </a:lnTo>
                  <a:lnTo>
                    <a:pt x="6077131" y="1663699"/>
                  </a:lnTo>
                  <a:close/>
                </a:path>
                <a:path w="12192000" h="6438900">
                  <a:moveTo>
                    <a:pt x="10300522" y="266699"/>
                  </a:moveTo>
                  <a:lnTo>
                    <a:pt x="8482348" y="266699"/>
                  </a:lnTo>
                  <a:lnTo>
                    <a:pt x="8442806" y="279399"/>
                  </a:lnTo>
                  <a:lnTo>
                    <a:pt x="8408688" y="304799"/>
                  </a:lnTo>
                  <a:lnTo>
                    <a:pt x="8397114" y="355599"/>
                  </a:lnTo>
                  <a:lnTo>
                    <a:pt x="8402512" y="393699"/>
                  </a:lnTo>
                  <a:lnTo>
                    <a:pt x="8423232" y="444499"/>
                  </a:lnTo>
                  <a:lnTo>
                    <a:pt x="8457626" y="469899"/>
                  </a:lnTo>
                  <a:lnTo>
                    <a:pt x="8504044" y="482599"/>
                  </a:lnTo>
                  <a:lnTo>
                    <a:pt x="8499852" y="533399"/>
                  </a:lnTo>
                  <a:lnTo>
                    <a:pt x="8496096" y="584199"/>
                  </a:lnTo>
                  <a:lnTo>
                    <a:pt x="8492740" y="634999"/>
                  </a:lnTo>
                  <a:lnTo>
                    <a:pt x="8489751" y="685799"/>
                  </a:lnTo>
                  <a:lnTo>
                    <a:pt x="8487095" y="736599"/>
                  </a:lnTo>
                  <a:lnTo>
                    <a:pt x="8484735" y="787399"/>
                  </a:lnTo>
                  <a:lnTo>
                    <a:pt x="8482638" y="838199"/>
                  </a:lnTo>
                  <a:lnTo>
                    <a:pt x="8480769" y="888999"/>
                  </a:lnTo>
                  <a:lnTo>
                    <a:pt x="8479093" y="939799"/>
                  </a:lnTo>
                  <a:lnTo>
                    <a:pt x="8477575" y="977899"/>
                  </a:lnTo>
                  <a:lnTo>
                    <a:pt x="8476182" y="1028699"/>
                  </a:lnTo>
                  <a:lnTo>
                    <a:pt x="8474878" y="1079499"/>
                  </a:lnTo>
                  <a:lnTo>
                    <a:pt x="8471155" y="1231899"/>
                  </a:lnTo>
                  <a:lnTo>
                    <a:pt x="8469862" y="1282699"/>
                  </a:lnTo>
                  <a:lnTo>
                    <a:pt x="8468485" y="1333499"/>
                  </a:lnTo>
                  <a:lnTo>
                    <a:pt x="8466989" y="1384299"/>
                  </a:lnTo>
                  <a:lnTo>
                    <a:pt x="8465341" y="1435099"/>
                  </a:lnTo>
                  <a:lnTo>
                    <a:pt x="8463504" y="1485899"/>
                  </a:lnTo>
                  <a:lnTo>
                    <a:pt x="8461445" y="1536699"/>
                  </a:lnTo>
                  <a:lnTo>
                    <a:pt x="8459128" y="1587499"/>
                  </a:lnTo>
                  <a:lnTo>
                    <a:pt x="8519570" y="1587499"/>
                  </a:lnTo>
                  <a:lnTo>
                    <a:pt x="8520413" y="1562099"/>
                  </a:lnTo>
                  <a:lnTo>
                    <a:pt x="8521870" y="1523999"/>
                  </a:lnTo>
                  <a:lnTo>
                    <a:pt x="8523137" y="1473199"/>
                  </a:lnTo>
                  <a:lnTo>
                    <a:pt x="8524251" y="1422399"/>
                  </a:lnTo>
                  <a:lnTo>
                    <a:pt x="8525250" y="1371599"/>
                  </a:lnTo>
                  <a:lnTo>
                    <a:pt x="8526173" y="1320799"/>
                  </a:lnTo>
                  <a:lnTo>
                    <a:pt x="8527943" y="1206499"/>
                  </a:lnTo>
                  <a:lnTo>
                    <a:pt x="8528866" y="1155699"/>
                  </a:lnTo>
                  <a:lnTo>
                    <a:pt x="8529865" y="1104899"/>
                  </a:lnTo>
                  <a:lnTo>
                    <a:pt x="8530979" y="1054099"/>
                  </a:lnTo>
                  <a:lnTo>
                    <a:pt x="8532245" y="1003299"/>
                  </a:lnTo>
                  <a:lnTo>
                    <a:pt x="8533703" y="939799"/>
                  </a:lnTo>
                  <a:lnTo>
                    <a:pt x="8535388" y="888999"/>
                  </a:lnTo>
                  <a:lnTo>
                    <a:pt x="8537341" y="838199"/>
                  </a:lnTo>
                  <a:lnTo>
                    <a:pt x="8539599" y="787399"/>
                  </a:lnTo>
                  <a:lnTo>
                    <a:pt x="8542201" y="736599"/>
                  </a:lnTo>
                  <a:lnTo>
                    <a:pt x="8545183" y="685799"/>
                  </a:lnTo>
                  <a:lnTo>
                    <a:pt x="8548585" y="634999"/>
                  </a:lnTo>
                  <a:lnTo>
                    <a:pt x="8552445" y="584199"/>
                  </a:lnTo>
                  <a:lnTo>
                    <a:pt x="8556801" y="533399"/>
                  </a:lnTo>
                  <a:lnTo>
                    <a:pt x="8561691" y="482599"/>
                  </a:lnTo>
                  <a:lnTo>
                    <a:pt x="9069168" y="482599"/>
                  </a:lnTo>
                  <a:lnTo>
                    <a:pt x="9119658" y="469899"/>
                  </a:lnTo>
                  <a:lnTo>
                    <a:pt x="9623135" y="469899"/>
                  </a:lnTo>
                  <a:lnTo>
                    <a:pt x="9723674" y="457199"/>
                  </a:lnTo>
                  <a:lnTo>
                    <a:pt x="10126106" y="457199"/>
                  </a:lnTo>
                  <a:lnTo>
                    <a:pt x="10226902" y="444499"/>
                  </a:lnTo>
                  <a:lnTo>
                    <a:pt x="10988440" y="444499"/>
                  </a:lnTo>
                  <a:lnTo>
                    <a:pt x="11039702" y="431799"/>
                  </a:lnTo>
                  <a:lnTo>
                    <a:pt x="8487951" y="431799"/>
                  </a:lnTo>
                  <a:lnTo>
                    <a:pt x="8475319" y="406399"/>
                  </a:lnTo>
                  <a:lnTo>
                    <a:pt x="8465613" y="380999"/>
                  </a:lnTo>
                  <a:lnTo>
                    <a:pt x="8464375" y="355599"/>
                  </a:lnTo>
                  <a:lnTo>
                    <a:pt x="8477143" y="330199"/>
                  </a:lnTo>
                  <a:lnTo>
                    <a:pt x="8515300" y="317499"/>
                  </a:lnTo>
                  <a:lnTo>
                    <a:pt x="8559919" y="304799"/>
                  </a:lnTo>
                  <a:lnTo>
                    <a:pt x="9257715" y="304799"/>
                  </a:lnTo>
                  <a:lnTo>
                    <a:pt x="9309227" y="292099"/>
                  </a:lnTo>
                  <a:lnTo>
                    <a:pt x="9777427" y="292099"/>
                  </a:lnTo>
                  <a:lnTo>
                    <a:pt x="10196149" y="279399"/>
                  </a:lnTo>
                  <a:lnTo>
                    <a:pt x="10300522" y="266699"/>
                  </a:lnTo>
                  <a:close/>
                </a:path>
                <a:path w="12192000" h="6438900">
                  <a:moveTo>
                    <a:pt x="7471070" y="1231899"/>
                  </a:moveTo>
                  <a:lnTo>
                    <a:pt x="7341190" y="1231899"/>
                  </a:lnTo>
                  <a:lnTo>
                    <a:pt x="7355110" y="1244599"/>
                  </a:lnTo>
                  <a:lnTo>
                    <a:pt x="7381621" y="1244599"/>
                  </a:lnTo>
                  <a:lnTo>
                    <a:pt x="7375841" y="1295399"/>
                  </a:lnTo>
                  <a:lnTo>
                    <a:pt x="7374475" y="1346199"/>
                  </a:lnTo>
                  <a:lnTo>
                    <a:pt x="7385269" y="1396999"/>
                  </a:lnTo>
                  <a:lnTo>
                    <a:pt x="7415969" y="1422399"/>
                  </a:lnTo>
                  <a:lnTo>
                    <a:pt x="7458620" y="1435099"/>
                  </a:lnTo>
                  <a:lnTo>
                    <a:pt x="7503622" y="1447799"/>
                  </a:lnTo>
                  <a:lnTo>
                    <a:pt x="7549765" y="1435099"/>
                  </a:lnTo>
                  <a:lnTo>
                    <a:pt x="7595841" y="1409699"/>
                  </a:lnTo>
                  <a:lnTo>
                    <a:pt x="7618240" y="1396999"/>
                  </a:lnTo>
                  <a:lnTo>
                    <a:pt x="7450076" y="1396999"/>
                  </a:lnTo>
                  <a:lnTo>
                    <a:pt x="7442217" y="1346199"/>
                  </a:lnTo>
                  <a:lnTo>
                    <a:pt x="7443591" y="1295399"/>
                  </a:lnTo>
                  <a:lnTo>
                    <a:pt x="7455413" y="1257299"/>
                  </a:lnTo>
                  <a:lnTo>
                    <a:pt x="7471070" y="1231899"/>
                  </a:lnTo>
                  <a:close/>
                </a:path>
                <a:path w="12192000" h="6438900">
                  <a:moveTo>
                    <a:pt x="7920511" y="952499"/>
                  </a:moveTo>
                  <a:lnTo>
                    <a:pt x="7849998" y="952499"/>
                  </a:lnTo>
                  <a:lnTo>
                    <a:pt x="7827126" y="977899"/>
                  </a:lnTo>
                  <a:lnTo>
                    <a:pt x="7798906" y="1015999"/>
                  </a:lnTo>
                  <a:lnTo>
                    <a:pt x="7770341" y="1041399"/>
                  </a:lnTo>
                  <a:lnTo>
                    <a:pt x="7746436" y="1079499"/>
                  </a:lnTo>
                  <a:lnTo>
                    <a:pt x="7732195" y="1117599"/>
                  </a:lnTo>
                  <a:lnTo>
                    <a:pt x="7732621" y="1155699"/>
                  </a:lnTo>
                  <a:lnTo>
                    <a:pt x="7752720" y="1206499"/>
                  </a:lnTo>
                  <a:lnTo>
                    <a:pt x="7726642" y="1231899"/>
                  </a:lnTo>
                  <a:lnTo>
                    <a:pt x="7699115" y="1269999"/>
                  </a:lnTo>
                  <a:lnTo>
                    <a:pt x="7669184" y="1295399"/>
                  </a:lnTo>
                  <a:lnTo>
                    <a:pt x="7635896" y="1320799"/>
                  </a:lnTo>
                  <a:lnTo>
                    <a:pt x="7598295" y="1346199"/>
                  </a:lnTo>
                  <a:lnTo>
                    <a:pt x="7555427" y="1371599"/>
                  </a:lnTo>
                  <a:lnTo>
                    <a:pt x="7506339" y="1384299"/>
                  </a:lnTo>
                  <a:lnTo>
                    <a:pt x="7450076" y="1396999"/>
                  </a:lnTo>
                  <a:lnTo>
                    <a:pt x="7618240" y="1396999"/>
                  </a:lnTo>
                  <a:lnTo>
                    <a:pt x="7640639" y="1384299"/>
                  </a:lnTo>
                  <a:lnTo>
                    <a:pt x="7682952" y="1358899"/>
                  </a:lnTo>
                  <a:lnTo>
                    <a:pt x="7721570" y="1333499"/>
                  </a:lnTo>
                  <a:lnTo>
                    <a:pt x="7755283" y="1295399"/>
                  </a:lnTo>
                  <a:lnTo>
                    <a:pt x="7782883" y="1269999"/>
                  </a:lnTo>
                  <a:lnTo>
                    <a:pt x="7803160" y="1244599"/>
                  </a:lnTo>
                  <a:lnTo>
                    <a:pt x="7983844" y="1244599"/>
                  </a:lnTo>
                  <a:lnTo>
                    <a:pt x="7960963" y="1231899"/>
                  </a:lnTo>
                  <a:lnTo>
                    <a:pt x="7911826" y="1219199"/>
                  </a:lnTo>
                  <a:lnTo>
                    <a:pt x="7859247" y="1206499"/>
                  </a:lnTo>
                  <a:lnTo>
                    <a:pt x="7803160" y="1193799"/>
                  </a:lnTo>
                  <a:lnTo>
                    <a:pt x="7796880" y="1155699"/>
                  </a:lnTo>
                  <a:lnTo>
                    <a:pt x="7802872" y="1117599"/>
                  </a:lnTo>
                  <a:lnTo>
                    <a:pt x="7838959" y="1066799"/>
                  </a:lnTo>
                  <a:lnTo>
                    <a:pt x="7885998" y="1028699"/>
                  </a:lnTo>
                  <a:lnTo>
                    <a:pt x="7905681" y="1003299"/>
                  </a:lnTo>
                  <a:lnTo>
                    <a:pt x="7918568" y="977899"/>
                  </a:lnTo>
                  <a:lnTo>
                    <a:pt x="7920511" y="952499"/>
                  </a:lnTo>
                  <a:close/>
                </a:path>
                <a:path w="12192000" h="6438900">
                  <a:moveTo>
                    <a:pt x="7318450" y="1244599"/>
                  </a:moveTo>
                  <a:lnTo>
                    <a:pt x="7233756" y="1244599"/>
                  </a:lnTo>
                  <a:lnTo>
                    <a:pt x="7259693" y="1257299"/>
                  </a:lnTo>
                  <a:lnTo>
                    <a:pt x="7318450" y="1257299"/>
                  </a:lnTo>
                  <a:lnTo>
                    <a:pt x="7318450" y="1244599"/>
                  </a:lnTo>
                  <a:close/>
                </a:path>
                <a:path w="12192000" h="6438900">
                  <a:moveTo>
                    <a:pt x="7394351" y="368299"/>
                  </a:moveTo>
                  <a:lnTo>
                    <a:pt x="7374704" y="368299"/>
                  </a:lnTo>
                  <a:lnTo>
                    <a:pt x="7358773" y="380999"/>
                  </a:lnTo>
                  <a:lnTo>
                    <a:pt x="7346219" y="393699"/>
                  </a:lnTo>
                  <a:lnTo>
                    <a:pt x="7336705" y="406399"/>
                  </a:lnTo>
                  <a:lnTo>
                    <a:pt x="7323975" y="406399"/>
                  </a:lnTo>
                  <a:lnTo>
                    <a:pt x="7323975" y="419099"/>
                  </a:lnTo>
                  <a:lnTo>
                    <a:pt x="7381621" y="419099"/>
                  </a:lnTo>
                  <a:lnTo>
                    <a:pt x="7411453" y="444499"/>
                  </a:lnTo>
                  <a:lnTo>
                    <a:pt x="7444744" y="482599"/>
                  </a:lnTo>
                  <a:lnTo>
                    <a:pt x="7481493" y="507999"/>
                  </a:lnTo>
                  <a:lnTo>
                    <a:pt x="7521702" y="533399"/>
                  </a:lnTo>
                  <a:lnTo>
                    <a:pt x="7607833" y="558799"/>
                  </a:lnTo>
                  <a:lnTo>
                    <a:pt x="7656670" y="571499"/>
                  </a:lnTo>
                  <a:lnTo>
                    <a:pt x="7707697" y="584199"/>
                  </a:lnTo>
                  <a:lnTo>
                    <a:pt x="7756728" y="596899"/>
                  </a:lnTo>
                  <a:lnTo>
                    <a:pt x="7799578" y="609599"/>
                  </a:lnTo>
                  <a:lnTo>
                    <a:pt x="7832063" y="622299"/>
                  </a:lnTo>
                  <a:lnTo>
                    <a:pt x="7849998" y="660399"/>
                  </a:lnTo>
                  <a:lnTo>
                    <a:pt x="7850816" y="685799"/>
                  </a:lnTo>
                  <a:lnTo>
                    <a:pt x="7848437" y="711199"/>
                  </a:lnTo>
                  <a:lnTo>
                    <a:pt x="7843715" y="749299"/>
                  </a:lnTo>
                  <a:lnTo>
                    <a:pt x="7837508" y="787399"/>
                  </a:lnTo>
                  <a:lnTo>
                    <a:pt x="7820852" y="812799"/>
                  </a:lnTo>
                  <a:lnTo>
                    <a:pt x="7794335" y="838199"/>
                  </a:lnTo>
                  <a:lnTo>
                    <a:pt x="7766110" y="876299"/>
                  </a:lnTo>
                  <a:lnTo>
                    <a:pt x="7744331" y="914399"/>
                  </a:lnTo>
                  <a:lnTo>
                    <a:pt x="7737149" y="952499"/>
                  </a:lnTo>
                  <a:lnTo>
                    <a:pt x="7752720" y="1003299"/>
                  </a:lnTo>
                  <a:lnTo>
                    <a:pt x="7781599" y="1003299"/>
                  </a:lnTo>
                  <a:lnTo>
                    <a:pt x="7800008" y="977899"/>
                  </a:lnTo>
                  <a:lnTo>
                    <a:pt x="7819092" y="965199"/>
                  </a:lnTo>
                  <a:lnTo>
                    <a:pt x="7849998" y="952499"/>
                  </a:lnTo>
                  <a:lnTo>
                    <a:pt x="7920511" y="952499"/>
                  </a:lnTo>
                  <a:lnTo>
                    <a:pt x="7921483" y="939799"/>
                  </a:lnTo>
                  <a:lnTo>
                    <a:pt x="7916365" y="927099"/>
                  </a:lnTo>
                  <a:lnTo>
                    <a:pt x="7787067" y="927099"/>
                  </a:lnTo>
                  <a:lnTo>
                    <a:pt x="7801693" y="888999"/>
                  </a:lnTo>
                  <a:lnTo>
                    <a:pt x="7824808" y="850899"/>
                  </a:lnTo>
                  <a:lnTo>
                    <a:pt x="7853372" y="825499"/>
                  </a:lnTo>
                  <a:lnTo>
                    <a:pt x="7884346" y="800099"/>
                  </a:lnTo>
                  <a:lnTo>
                    <a:pt x="7884920" y="749299"/>
                  </a:lnTo>
                  <a:lnTo>
                    <a:pt x="7885662" y="698499"/>
                  </a:lnTo>
                  <a:lnTo>
                    <a:pt x="7882214" y="660399"/>
                  </a:lnTo>
                  <a:lnTo>
                    <a:pt x="7870219" y="609599"/>
                  </a:lnTo>
                  <a:lnTo>
                    <a:pt x="7803160" y="558799"/>
                  </a:lnTo>
                  <a:lnTo>
                    <a:pt x="7741371" y="546099"/>
                  </a:lnTo>
                  <a:lnTo>
                    <a:pt x="7684259" y="533399"/>
                  </a:lnTo>
                  <a:lnTo>
                    <a:pt x="7631573" y="520699"/>
                  </a:lnTo>
                  <a:lnTo>
                    <a:pt x="7583063" y="507999"/>
                  </a:lnTo>
                  <a:lnTo>
                    <a:pt x="7538476" y="482599"/>
                  </a:lnTo>
                  <a:lnTo>
                    <a:pt x="7497563" y="457199"/>
                  </a:lnTo>
                  <a:lnTo>
                    <a:pt x="7460072" y="431799"/>
                  </a:lnTo>
                  <a:lnTo>
                    <a:pt x="7425752" y="393699"/>
                  </a:lnTo>
                  <a:lnTo>
                    <a:pt x="7394351" y="368299"/>
                  </a:lnTo>
                  <a:close/>
                </a:path>
                <a:path w="12192000" h="6438900">
                  <a:moveTo>
                    <a:pt x="7808316" y="317499"/>
                  </a:moveTo>
                  <a:lnTo>
                    <a:pt x="7571458" y="317499"/>
                  </a:lnTo>
                  <a:lnTo>
                    <a:pt x="7622401" y="330199"/>
                  </a:lnTo>
                  <a:lnTo>
                    <a:pt x="7672268" y="330199"/>
                  </a:lnTo>
                  <a:lnTo>
                    <a:pt x="7720365" y="342899"/>
                  </a:lnTo>
                  <a:lnTo>
                    <a:pt x="7765997" y="355599"/>
                  </a:lnTo>
                  <a:lnTo>
                    <a:pt x="7808469" y="380999"/>
                  </a:lnTo>
                  <a:lnTo>
                    <a:pt x="7847089" y="393699"/>
                  </a:lnTo>
                  <a:lnTo>
                    <a:pt x="7881161" y="419099"/>
                  </a:lnTo>
                  <a:lnTo>
                    <a:pt x="7909991" y="444499"/>
                  </a:lnTo>
                  <a:lnTo>
                    <a:pt x="7932884" y="482599"/>
                  </a:lnTo>
                  <a:lnTo>
                    <a:pt x="7949147" y="507999"/>
                  </a:lnTo>
                  <a:lnTo>
                    <a:pt x="7958085" y="546099"/>
                  </a:lnTo>
                  <a:lnTo>
                    <a:pt x="7960523" y="596899"/>
                  </a:lnTo>
                  <a:lnTo>
                    <a:pt x="7955300" y="647699"/>
                  </a:lnTo>
                  <a:lnTo>
                    <a:pt x="7943873" y="685799"/>
                  </a:lnTo>
                  <a:lnTo>
                    <a:pt x="7927700" y="736599"/>
                  </a:lnTo>
                  <a:lnTo>
                    <a:pt x="7908240" y="774699"/>
                  </a:lnTo>
                  <a:lnTo>
                    <a:pt x="7886950" y="825499"/>
                  </a:lnTo>
                  <a:lnTo>
                    <a:pt x="7865289" y="863599"/>
                  </a:lnTo>
                  <a:lnTo>
                    <a:pt x="7844714" y="901699"/>
                  </a:lnTo>
                  <a:lnTo>
                    <a:pt x="7829627" y="914399"/>
                  </a:lnTo>
                  <a:lnTo>
                    <a:pt x="7815890" y="914399"/>
                  </a:lnTo>
                  <a:lnTo>
                    <a:pt x="7802154" y="927099"/>
                  </a:lnTo>
                  <a:lnTo>
                    <a:pt x="7916365" y="927099"/>
                  </a:lnTo>
                  <a:lnTo>
                    <a:pt x="7911247" y="914399"/>
                  </a:lnTo>
                  <a:lnTo>
                    <a:pt x="7936359" y="876299"/>
                  </a:lnTo>
                  <a:lnTo>
                    <a:pt x="7960911" y="825499"/>
                  </a:lnTo>
                  <a:lnTo>
                    <a:pt x="7983847" y="787399"/>
                  </a:lnTo>
                  <a:lnTo>
                    <a:pt x="8004112" y="749299"/>
                  </a:lnTo>
                  <a:lnTo>
                    <a:pt x="8020650" y="711199"/>
                  </a:lnTo>
                  <a:lnTo>
                    <a:pt x="8032406" y="660399"/>
                  </a:lnTo>
                  <a:lnTo>
                    <a:pt x="8038324" y="609599"/>
                  </a:lnTo>
                  <a:lnTo>
                    <a:pt x="8037349" y="558799"/>
                  </a:lnTo>
                  <a:lnTo>
                    <a:pt x="8029239" y="520699"/>
                  </a:lnTo>
                  <a:lnTo>
                    <a:pt x="8012393" y="482599"/>
                  </a:lnTo>
                  <a:lnTo>
                    <a:pt x="7987819" y="444499"/>
                  </a:lnTo>
                  <a:lnTo>
                    <a:pt x="7956522" y="419099"/>
                  </a:lnTo>
                  <a:lnTo>
                    <a:pt x="7919511" y="380999"/>
                  </a:lnTo>
                  <a:lnTo>
                    <a:pt x="7877792" y="355599"/>
                  </a:lnTo>
                  <a:lnTo>
                    <a:pt x="7832373" y="330199"/>
                  </a:lnTo>
                  <a:lnTo>
                    <a:pt x="7808316" y="317499"/>
                  </a:lnTo>
                  <a:close/>
                </a:path>
                <a:path w="12192000" h="6438900">
                  <a:moveTo>
                    <a:pt x="7381621" y="419099"/>
                  </a:moveTo>
                  <a:lnTo>
                    <a:pt x="7325896" y="419099"/>
                  </a:lnTo>
                  <a:lnTo>
                    <a:pt x="7290466" y="457199"/>
                  </a:lnTo>
                  <a:lnTo>
                    <a:pt x="7259834" y="495299"/>
                  </a:lnTo>
                  <a:lnTo>
                    <a:pt x="7233632" y="533399"/>
                  </a:lnTo>
                  <a:lnTo>
                    <a:pt x="7211493" y="571499"/>
                  </a:lnTo>
                  <a:lnTo>
                    <a:pt x="7193050" y="609599"/>
                  </a:lnTo>
                  <a:lnTo>
                    <a:pt x="7177937" y="660399"/>
                  </a:lnTo>
                  <a:lnTo>
                    <a:pt x="7214580" y="660399"/>
                  </a:lnTo>
                  <a:lnTo>
                    <a:pt x="7225077" y="622299"/>
                  </a:lnTo>
                  <a:lnTo>
                    <a:pt x="7243089" y="571499"/>
                  </a:lnTo>
                  <a:lnTo>
                    <a:pt x="7266666" y="520699"/>
                  </a:lnTo>
                  <a:lnTo>
                    <a:pt x="7297355" y="482599"/>
                  </a:lnTo>
                  <a:lnTo>
                    <a:pt x="7336705" y="457199"/>
                  </a:lnTo>
                  <a:lnTo>
                    <a:pt x="7351323" y="444499"/>
                  </a:lnTo>
                  <a:lnTo>
                    <a:pt x="7365918" y="444499"/>
                  </a:lnTo>
                  <a:lnTo>
                    <a:pt x="7377136" y="431799"/>
                  </a:lnTo>
                  <a:lnTo>
                    <a:pt x="7381621" y="419099"/>
                  </a:lnTo>
                  <a:close/>
                </a:path>
                <a:path w="12192000" h="6438900">
                  <a:moveTo>
                    <a:pt x="12152949" y="419099"/>
                  </a:moveTo>
                  <a:lnTo>
                    <a:pt x="8982651" y="419099"/>
                  </a:lnTo>
                  <a:lnTo>
                    <a:pt x="8882804" y="431799"/>
                  </a:lnTo>
                  <a:lnTo>
                    <a:pt x="12102756" y="431799"/>
                  </a:lnTo>
                  <a:lnTo>
                    <a:pt x="12152949" y="419099"/>
                  </a:lnTo>
                  <a:close/>
                </a:path>
                <a:path w="12192000" h="6438900">
                  <a:moveTo>
                    <a:pt x="12192000" y="380999"/>
                  </a:moveTo>
                  <a:lnTo>
                    <a:pt x="11595403" y="380999"/>
                  </a:lnTo>
                  <a:lnTo>
                    <a:pt x="11339372" y="393699"/>
                  </a:lnTo>
                  <a:lnTo>
                    <a:pt x="10308164" y="406399"/>
                  </a:lnTo>
                  <a:lnTo>
                    <a:pt x="10050558" y="406399"/>
                  </a:lnTo>
                  <a:lnTo>
                    <a:pt x="9845078" y="419099"/>
                  </a:lnTo>
                  <a:lnTo>
                    <a:pt x="12192000" y="419099"/>
                  </a:lnTo>
                  <a:lnTo>
                    <a:pt x="12192000" y="380999"/>
                  </a:lnTo>
                  <a:close/>
                </a:path>
                <a:path w="12192000" h="6438900">
                  <a:moveTo>
                    <a:pt x="8674886" y="253999"/>
                  </a:moveTo>
                  <a:lnTo>
                    <a:pt x="8573730" y="253999"/>
                  </a:lnTo>
                  <a:lnTo>
                    <a:pt x="8526321" y="266699"/>
                  </a:lnTo>
                  <a:lnTo>
                    <a:pt x="8726644" y="266699"/>
                  </a:lnTo>
                  <a:lnTo>
                    <a:pt x="8674886" y="253999"/>
                  </a:lnTo>
                  <a:close/>
                </a:path>
                <a:path w="12192000" h="6438900">
                  <a:moveTo>
                    <a:pt x="10866982" y="253999"/>
                  </a:moveTo>
                  <a:lnTo>
                    <a:pt x="8777865" y="253999"/>
                  </a:lnTo>
                  <a:lnTo>
                    <a:pt x="8726644" y="266699"/>
                  </a:lnTo>
                  <a:lnTo>
                    <a:pt x="10816231" y="266699"/>
                  </a:lnTo>
                  <a:lnTo>
                    <a:pt x="10866982" y="253999"/>
                  </a:lnTo>
                  <a:close/>
                </a:path>
                <a:path w="12192000" h="6438900">
                  <a:moveTo>
                    <a:pt x="9551978" y="152399"/>
                  </a:moveTo>
                  <a:lnTo>
                    <a:pt x="9516815" y="152399"/>
                  </a:lnTo>
                  <a:lnTo>
                    <a:pt x="9468178" y="165099"/>
                  </a:lnTo>
                  <a:lnTo>
                    <a:pt x="9419337" y="165099"/>
                  </a:lnTo>
                  <a:lnTo>
                    <a:pt x="9321144" y="190499"/>
                  </a:lnTo>
                  <a:lnTo>
                    <a:pt x="9222451" y="203199"/>
                  </a:lnTo>
                  <a:lnTo>
                    <a:pt x="9172983" y="215899"/>
                  </a:lnTo>
                  <a:lnTo>
                    <a:pt x="9123470" y="215899"/>
                  </a:lnTo>
                  <a:lnTo>
                    <a:pt x="9024416" y="241299"/>
                  </a:lnTo>
                  <a:lnTo>
                    <a:pt x="8974928" y="241299"/>
                  </a:lnTo>
                  <a:lnTo>
                    <a:pt x="8925503" y="253999"/>
                  </a:lnTo>
                  <a:lnTo>
                    <a:pt x="9051925" y="253999"/>
                  </a:lnTo>
                  <a:lnTo>
                    <a:pt x="9148803" y="228599"/>
                  </a:lnTo>
                  <a:lnTo>
                    <a:pt x="9250485" y="203199"/>
                  </a:lnTo>
                  <a:lnTo>
                    <a:pt x="9302377" y="203199"/>
                  </a:lnTo>
                  <a:lnTo>
                    <a:pt x="9403394" y="177799"/>
                  </a:lnTo>
                  <a:lnTo>
                    <a:pt x="9452598" y="177799"/>
                  </a:lnTo>
                  <a:lnTo>
                    <a:pt x="9551978" y="152399"/>
                  </a:lnTo>
                  <a:close/>
                </a:path>
                <a:path w="12192000" h="6438900">
                  <a:moveTo>
                    <a:pt x="11590315" y="241299"/>
                  </a:moveTo>
                  <a:lnTo>
                    <a:pt x="9321293" y="241299"/>
                  </a:lnTo>
                  <a:lnTo>
                    <a:pt x="9267900" y="253999"/>
                  </a:lnTo>
                  <a:lnTo>
                    <a:pt x="11537053" y="253999"/>
                  </a:lnTo>
                  <a:lnTo>
                    <a:pt x="11590315" y="241299"/>
                  </a:lnTo>
                  <a:close/>
                </a:path>
                <a:path w="12192000" h="6438900">
                  <a:moveTo>
                    <a:pt x="12057396" y="228599"/>
                  </a:moveTo>
                  <a:lnTo>
                    <a:pt x="9893052" y="228599"/>
                  </a:lnTo>
                  <a:lnTo>
                    <a:pt x="9842240" y="241299"/>
                  </a:lnTo>
                  <a:lnTo>
                    <a:pt x="12007383" y="241299"/>
                  </a:lnTo>
                  <a:lnTo>
                    <a:pt x="12057396" y="228599"/>
                  </a:lnTo>
                  <a:close/>
                </a:path>
                <a:path w="12192000" h="6438900">
                  <a:moveTo>
                    <a:pt x="10850141" y="38099"/>
                  </a:moveTo>
                  <a:lnTo>
                    <a:pt x="10368905" y="38099"/>
                  </a:lnTo>
                  <a:lnTo>
                    <a:pt x="10360078" y="88899"/>
                  </a:lnTo>
                  <a:lnTo>
                    <a:pt x="10348369" y="139699"/>
                  </a:lnTo>
                  <a:lnTo>
                    <a:pt x="10339722" y="190499"/>
                  </a:lnTo>
                  <a:lnTo>
                    <a:pt x="10339842" y="203199"/>
                  </a:lnTo>
                  <a:lnTo>
                    <a:pt x="10339962" y="215899"/>
                  </a:lnTo>
                  <a:lnTo>
                    <a:pt x="10340082" y="228599"/>
                  </a:lnTo>
                  <a:lnTo>
                    <a:pt x="10403013" y="228599"/>
                  </a:lnTo>
                  <a:lnTo>
                    <a:pt x="10408214" y="190499"/>
                  </a:lnTo>
                  <a:lnTo>
                    <a:pt x="10409138" y="152399"/>
                  </a:lnTo>
                  <a:lnTo>
                    <a:pt x="10412403" y="126999"/>
                  </a:lnTo>
                  <a:lnTo>
                    <a:pt x="10424630" y="101599"/>
                  </a:lnTo>
                  <a:lnTo>
                    <a:pt x="10457716" y="76199"/>
                  </a:lnTo>
                  <a:lnTo>
                    <a:pt x="10505486" y="63499"/>
                  </a:lnTo>
                  <a:lnTo>
                    <a:pt x="10560970" y="50799"/>
                  </a:lnTo>
                  <a:lnTo>
                    <a:pt x="10899490" y="50799"/>
                  </a:lnTo>
                  <a:lnTo>
                    <a:pt x="10850141" y="38099"/>
                  </a:lnTo>
                  <a:close/>
                </a:path>
                <a:path w="12192000" h="6438900">
                  <a:moveTo>
                    <a:pt x="12192000" y="190499"/>
                  </a:moveTo>
                  <a:lnTo>
                    <a:pt x="12152000" y="203199"/>
                  </a:lnTo>
                  <a:lnTo>
                    <a:pt x="11478207" y="203199"/>
                  </a:lnTo>
                  <a:lnTo>
                    <a:pt x="11427926" y="215899"/>
                  </a:lnTo>
                  <a:lnTo>
                    <a:pt x="10681426" y="215899"/>
                  </a:lnTo>
                  <a:lnTo>
                    <a:pt x="10634150" y="228599"/>
                  </a:lnTo>
                  <a:lnTo>
                    <a:pt x="12192000" y="228599"/>
                  </a:lnTo>
                  <a:lnTo>
                    <a:pt x="12192000" y="190499"/>
                  </a:lnTo>
                  <a:close/>
                </a:path>
                <a:path w="12192000" h="6438900">
                  <a:moveTo>
                    <a:pt x="10899490" y="50799"/>
                  </a:moveTo>
                  <a:lnTo>
                    <a:pt x="10560970" y="50799"/>
                  </a:lnTo>
                  <a:lnTo>
                    <a:pt x="10617194" y="63499"/>
                  </a:lnTo>
                  <a:lnTo>
                    <a:pt x="10667187" y="76199"/>
                  </a:lnTo>
                  <a:lnTo>
                    <a:pt x="10703975" y="88899"/>
                  </a:lnTo>
                  <a:lnTo>
                    <a:pt x="10705694" y="126999"/>
                  </a:lnTo>
                  <a:lnTo>
                    <a:pt x="10704215" y="152399"/>
                  </a:lnTo>
                  <a:lnTo>
                    <a:pt x="10705799" y="190499"/>
                  </a:lnTo>
                  <a:lnTo>
                    <a:pt x="10716705" y="215899"/>
                  </a:lnTo>
                  <a:lnTo>
                    <a:pt x="10767146" y="215899"/>
                  </a:lnTo>
                  <a:lnTo>
                    <a:pt x="10767146" y="63499"/>
                  </a:lnTo>
                  <a:lnTo>
                    <a:pt x="10949245" y="63499"/>
                  </a:lnTo>
                  <a:lnTo>
                    <a:pt x="10899490" y="50799"/>
                  </a:lnTo>
                  <a:close/>
                </a:path>
                <a:path w="12192000" h="6438900">
                  <a:moveTo>
                    <a:pt x="12051556" y="190499"/>
                  </a:moveTo>
                  <a:lnTo>
                    <a:pt x="11873236" y="190499"/>
                  </a:lnTo>
                  <a:lnTo>
                    <a:pt x="11824714" y="203199"/>
                  </a:lnTo>
                  <a:lnTo>
                    <a:pt x="12101547" y="203199"/>
                  </a:lnTo>
                  <a:lnTo>
                    <a:pt x="12051556" y="190499"/>
                  </a:lnTo>
                  <a:close/>
                </a:path>
                <a:path w="12192000" h="6438900">
                  <a:moveTo>
                    <a:pt x="11952531" y="177799"/>
                  </a:moveTo>
                  <a:lnTo>
                    <a:pt x="11776808" y="177799"/>
                  </a:lnTo>
                  <a:lnTo>
                    <a:pt x="11825183" y="190499"/>
                  </a:lnTo>
                  <a:lnTo>
                    <a:pt x="12001920" y="190499"/>
                  </a:lnTo>
                  <a:lnTo>
                    <a:pt x="11952531" y="177799"/>
                  </a:lnTo>
                  <a:close/>
                </a:path>
                <a:path w="12192000" h="6438900">
                  <a:moveTo>
                    <a:pt x="11854069" y="165099"/>
                  </a:moveTo>
                  <a:lnTo>
                    <a:pt x="11679155" y="165099"/>
                  </a:lnTo>
                  <a:lnTo>
                    <a:pt x="11728126" y="177799"/>
                  </a:lnTo>
                  <a:lnTo>
                    <a:pt x="11903283" y="177799"/>
                  </a:lnTo>
                  <a:lnTo>
                    <a:pt x="11854069" y="165099"/>
                  </a:lnTo>
                  <a:close/>
                </a:path>
                <a:path w="12192000" h="6438900">
                  <a:moveTo>
                    <a:pt x="11756407" y="152399"/>
                  </a:moveTo>
                  <a:lnTo>
                    <a:pt x="11580411" y="152399"/>
                  </a:lnTo>
                  <a:lnTo>
                    <a:pt x="11629911" y="165099"/>
                  </a:lnTo>
                  <a:lnTo>
                    <a:pt x="11804781" y="165099"/>
                  </a:lnTo>
                  <a:lnTo>
                    <a:pt x="11756407" y="152399"/>
                  </a:lnTo>
                  <a:close/>
                </a:path>
                <a:path w="12192000" h="6438900">
                  <a:moveTo>
                    <a:pt x="9652364" y="139699"/>
                  </a:moveTo>
                  <a:lnTo>
                    <a:pt x="9615416" y="139699"/>
                  </a:lnTo>
                  <a:lnTo>
                    <a:pt x="9565218" y="152399"/>
                  </a:lnTo>
                  <a:lnTo>
                    <a:pt x="9602066" y="152399"/>
                  </a:lnTo>
                  <a:lnTo>
                    <a:pt x="9652364" y="139699"/>
                  </a:lnTo>
                  <a:close/>
                </a:path>
                <a:path w="12192000" h="6438900">
                  <a:moveTo>
                    <a:pt x="11658167" y="139699"/>
                  </a:moveTo>
                  <a:lnTo>
                    <a:pt x="11480708" y="139699"/>
                  </a:lnTo>
                  <a:lnTo>
                    <a:pt x="11530671" y="152399"/>
                  </a:lnTo>
                  <a:lnTo>
                    <a:pt x="11707517" y="152399"/>
                  </a:lnTo>
                  <a:lnTo>
                    <a:pt x="11658167" y="139699"/>
                  </a:lnTo>
                  <a:close/>
                </a:path>
                <a:path w="12192000" h="6438900">
                  <a:moveTo>
                    <a:pt x="10754055" y="25399"/>
                  </a:moveTo>
                  <a:lnTo>
                    <a:pt x="10290915" y="25399"/>
                  </a:lnTo>
                  <a:lnTo>
                    <a:pt x="10189952" y="50799"/>
                  </a:lnTo>
                  <a:lnTo>
                    <a:pt x="10138415" y="50799"/>
                  </a:lnTo>
                  <a:lnTo>
                    <a:pt x="10086349" y="63499"/>
                  </a:lnTo>
                  <a:lnTo>
                    <a:pt x="9981149" y="76199"/>
                  </a:lnTo>
                  <a:lnTo>
                    <a:pt x="9822635" y="114299"/>
                  </a:lnTo>
                  <a:lnTo>
                    <a:pt x="9770127" y="114299"/>
                  </a:lnTo>
                  <a:lnTo>
                    <a:pt x="9666387" y="139699"/>
                  </a:lnTo>
                  <a:lnTo>
                    <a:pt x="9702827" y="139699"/>
                  </a:lnTo>
                  <a:lnTo>
                    <a:pt x="9854785" y="114299"/>
                  </a:lnTo>
                  <a:lnTo>
                    <a:pt x="9905484" y="101599"/>
                  </a:lnTo>
                  <a:lnTo>
                    <a:pt x="9956135" y="101599"/>
                  </a:lnTo>
                  <a:lnTo>
                    <a:pt x="10006694" y="88899"/>
                  </a:lnTo>
                  <a:lnTo>
                    <a:pt x="10057119" y="88899"/>
                  </a:lnTo>
                  <a:lnTo>
                    <a:pt x="10157396" y="63499"/>
                  </a:lnTo>
                  <a:lnTo>
                    <a:pt x="10207162" y="63499"/>
                  </a:lnTo>
                  <a:lnTo>
                    <a:pt x="10305735" y="38099"/>
                  </a:lnTo>
                  <a:lnTo>
                    <a:pt x="10778015" y="38099"/>
                  </a:lnTo>
                  <a:lnTo>
                    <a:pt x="10754055" y="25399"/>
                  </a:lnTo>
                  <a:close/>
                </a:path>
                <a:path w="12192000" h="6438900">
                  <a:moveTo>
                    <a:pt x="11558301" y="126999"/>
                  </a:moveTo>
                  <a:lnTo>
                    <a:pt x="11380180" y="126999"/>
                  </a:lnTo>
                  <a:lnTo>
                    <a:pt x="11430539" y="139699"/>
                  </a:lnTo>
                  <a:lnTo>
                    <a:pt x="11608411" y="139699"/>
                  </a:lnTo>
                  <a:lnTo>
                    <a:pt x="11558301" y="126999"/>
                  </a:lnTo>
                  <a:close/>
                </a:path>
                <a:path w="12192000" h="6438900">
                  <a:moveTo>
                    <a:pt x="11304368" y="101599"/>
                  </a:moveTo>
                  <a:lnTo>
                    <a:pt x="11126125" y="101599"/>
                  </a:lnTo>
                  <a:lnTo>
                    <a:pt x="11177182" y="114299"/>
                  </a:lnTo>
                  <a:lnTo>
                    <a:pt x="11228133" y="114299"/>
                  </a:lnTo>
                  <a:lnTo>
                    <a:pt x="11329649" y="126999"/>
                  </a:lnTo>
                  <a:lnTo>
                    <a:pt x="11507894" y="126999"/>
                  </a:lnTo>
                  <a:lnTo>
                    <a:pt x="11457243" y="114299"/>
                  </a:lnTo>
                  <a:lnTo>
                    <a:pt x="11304368" y="101599"/>
                  </a:lnTo>
                  <a:close/>
                </a:path>
                <a:path w="12192000" h="6438900">
                  <a:moveTo>
                    <a:pt x="11202226" y="88899"/>
                  </a:moveTo>
                  <a:lnTo>
                    <a:pt x="11023759" y="88899"/>
                  </a:lnTo>
                  <a:lnTo>
                    <a:pt x="11074979" y="101599"/>
                  </a:lnTo>
                  <a:lnTo>
                    <a:pt x="11253284" y="101599"/>
                  </a:lnTo>
                  <a:lnTo>
                    <a:pt x="11202226" y="88899"/>
                  </a:lnTo>
                  <a:close/>
                </a:path>
                <a:path w="12192000" h="6438900">
                  <a:moveTo>
                    <a:pt x="11100410" y="76199"/>
                  </a:moveTo>
                  <a:lnTo>
                    <a:pt x="10921166" y="76199"/>
                  </a:lnTo>
                  <a:lnTo>
                    <a:pt x="10972482" y="88899"/>
                  </a:lnTo>
                  <a:lnTo>
                    <a:pt x="11151250" y="88899"/>
                  </a:lnTo>
                  <a:lnTo>
                    <a:pt x="11100410" y="76199"/>
                  </a:lnTo>
                  <a:close/>
                </a:path>
                <a:path w="12192000" h="6438900">
                  <a:moveTo>
                    <a:pt x="10999353" y="63499"/>
                  </a:moveTo>
                  <a:lnTo>
                    <a:pt x="10818481" y="63499"/>
                  </a:lnTo>
                  <a:lnTo>
                    <a:pt x="10869827" y="76199"/>
                  </a:lnTo>
                  <a:lnTo>
                    <a:pt x="11049760" y="76199"/>
                  </a:lnTo>
                  <a:lnTo>
                    <a:pt x="10999353" y="63499"/>
                  </a:lnTo>
                  <a:close/>
                </a:path>
                <a:path w="12192000" h="6438900">
                  <a:moveTo>
                    <a:pt x="10368905" y="38099"/>
                  </a:moveTo>
                  <a:lnTo>
                    <a:pt x="10305735" y="38099"/>
                  </a:lnTo>
                  <a:lnTo>
                    <a:pt x="10324725" y="50799"/>
                  </a:lnTo>
                  <a:lnTo>
                    <a:pt x="10353968" y="50799"/>
                  </a:lnTo>
                  <a:lnTo>
                    <a:pt x="10368905" y="38099"/>
                  </a:lnTo>
                  <a:close/>
                </a:path>
                <a:path w="12192000" h="6438900">
                  <a:moveTo>
                    <a:pt x="10645473" y="0"/>
                  </a:moveTo>
                  <a:lnTo>
                    <a:pt x="10486360" y="0"/>
                  </a:lnTo>
                  <a:lnTo>
                    <a:pt x="10436613" y="12699"/>
                  </a:lnTo>
                  <a:lnTo>
                    <a:pt x="10387387" y="12699"/>
                  </a:lnTo>
                  <a:lnTo>
                    <a:pt x="10340082" y="25399"/>
                  </a:lnTo>
                  <a:lnTo>
                    <a:pt x="10684294" y="25399"/>
                  </a:lnTo>
                  <a:lnTo>
                    <a:pt x="10665064" y="12699"/>
                  </a:lnTo>
                  <a:lnTo>
                    <a:pt x="10645473" y="0"/>
                  </a:lnTo>
                  <a:close/>
                </a:path>
              </a:pathLst>
            </a:custGeom>
            <a:solidFill>
              <a:srgbClr val="000000"/>
            </a:solidFill>
          </p:spPr>
          <p:txBody>
            <a:bodyPr wrap="square" lIns="0" tIns="0" rIns="0" bIns="0" rtlCol="0"/>
            <a:lstStyle/>
            <a:p>
              <a:endParaRPr lang="fr-FR" noProof="0" dirty="0"/>
            </a:p>
          </p:txBody>
        </p:sp>
        <p:sp>
          <p:nvSpPr>
            <p:cNvPr id="8554" name="object 8554"/>
            <p:cNvSpPr/>
            <p:nvPr/>
          </p:nvSpPr>
          <p:spPr>
            <a:xfrm>
              <a:off x="6051142" y="2511142"/>
              <a:ext cx="127000" cy="29209"/>
            </a:xfrm>
            <a:custGeom>
              <a:avLst/>
              <a:gdLst/>
              <a:ahLst/>
              <a:cxnLst/>
              <a:rect l="l" t="t" r="r" b="b"/>
              <a:pathLst>
                <a:path w="127000" h="29210">
                  <a:moveTo>
                    <a:pt x="126914" y="0"/>
                  </a:moveTo>
                  <a:lnTo>
                    <a:pt x="83743" y="0"/>
                  </a:lnTo>
                  <a:lnTo>
                    <a:pt x="42321" y="12699"/>
                  </a:lnTo>
                  <a:lnTo>
                    <a:pt x="3698" y="25399"/>
                  </a:lnTo>
                  <a:lnTo>
                    <a:pt x="0" y="27728"/>
                  </a:lnTo>
                  <a:lnTo>
                    <a:pt x="11577" y="28832"/>
                  </a:lnTo>
                  <a:lnTo>
                    <a:pt x="60988" y="24123"/>
                  </a:lnTo>
                  <a:lnTo>
                    <a:pt x="106429" y="10720"/>
                  </a:lnTo>
                  <a:lnTo>
                    <a:pt x="126914" y="0"/>
                  </a:lnTo>
                  <a:close/>
                </a:path>
              </a:pathLst>
            </a:custGeom>
            <a:solidFill>
              <a:srgbClr val="FCFCFA"/>
            </a:solidFill>
          </p:spPr>
          <p:txBody>
            <a:bodyPr wrap="square" lIns="0" tIns="0" rIns="0" bIns="0" rtlCol="0"/>
            <a:lstStyle/>
            <a:p>
              <a:endParaRPr lang="fr-FR" noProof="0" dirty="0"/>
            </a:p>
          </p:txBody>
        </p:sp>
        <p:sp>
          <p:nvSpPr>
            <p:cNvPr id="8555" name="object 8555"/>
            <p:cNvSpPr/>
            <p:nvPr/>
          </p:nvSpPr>
          <p:spPr>
            <a:xfrm>
              <a:off x="6051142" y="2511142"/>
              <a:ext cx="127000" cy="29209"/>
            </a:xfrm>
            <a:custGeom>
              <a:avLst/>
              <a:gdLst/>
              <a:ahLst/>
              <a:cxnLst/>
              <a:rect l="l" t="t" r="r" b="b"/>
              <a:pathLst>
                <a:path w="127000" h="29210">
                  <a:moveTo>
                    <a:pt x="0" y="27728"/>
                  </a:moveTo>
                  <a:lnTo>
                    <a:pt x="11577" y="28832"/>
                  </a:lnTo>
                  <a:lnTo>
                    <a:pt x="60988" y="24123"/>
                  </a:lnTo>
                  <a:lnTo>
                    <a:pt x="106429" y="10720"/>
                  </a:lnTo>
                  <a:lnTo>
                    <a:pt x="126914" y="0"/>
                  </a:lnTo>
                </a:path>
              </a:pathLst>
            </a:custGeom>
            <a:ln w="3175">
              <a:solidFill>
                <a:srgbClr val="FCFCFA"/>
              </a:solidFill>
            </a:ln>
          </p:spPr>
          <p:txBody>
            <a:bodyPr wrap="square" lIns="0" tIns="0" rIns="0" bIns="0" rtlCol="0"/>
            <a:lstStyle/>
            <a:p>
              <a:endParaRPr lang="fr-FR" noProof="0" dirty="0"/>
            </a:p>
          </p:txBody>
        </p:sp>
        <p:sp>
          <p:nvSpPr>
            <p:cNvPr id="8556" name="object 8556"/>
            <p:cNvSpPr/>
            <p:nvPr/>
          </p:nvSpPr>
          <p:spPr>
            <a:xfrm>
              <a:off x="6007319" y="2509711"/>
              <a:ext cx="232410" cy="60325"/>
            </a:xfrm>
            <a:custGeom>
              <a:avLst/>
              <a:gdLst/>
              <a:ahLst/>
              <a:cxnLst/>
              <a:rect l="l" t="t" r="r" b="b"/>
              <a:pathLst>
                <a:path w="232410" h="60325">
                  <a:moveTo>
                    <a:pt x="43822" y="29159"/>
                  </a:moveTo>
                  <a:lnTo>
                    <a:pt x="7183" y="52230"/>
                  </a:lnTo>
                  <a:lnTo>
                    <a:pt x="0" y="54389"/>
                  </a:lnTo>
                  <a:lnTo>
                    <a:pt x="4772" y="55614"/>
                  </a:lnTo>
                  <a:lnTo>
                    <a:pt x="55400" y="59844"/>
                  </a:lnTo>
                  <a:lnTo>
                    <a:pt x="106096" y="55614"/>
                  </a:lnTo>
                  <a:lnTo>
                    <a:pt x="153376" y="43491"/>
                  </a:lnTo>
                  <a:lnTo>
                    <a:pt x="182945" y="30262"/>
                  </a:lnTo>
                  <a:lnTo>
                    <a:pt x="55400" y="30262"/>
                  </a:lnTo>
                  <a:lnTo>
                    <a:pt x="43822" y="29159"/>
                  </a:lnTo>
                  <a:close/>
                </a:path>
                <a:path w="232410" h="60325">
                  <a:moveTo>
                    <a:pt x="232059" y="0"/>
                  </a:moveTo>
                  <a:lnTo>
                    <a:pt x="226103" y="1430"/>
                  </a:lnTo>
                  <a:lnTo>
                    <a:pt x="170737" y="1430"/>
                  </a:lnTo>
                  <a:lnTo>
                    <a:pt x="150251" y="12151"/>
                  </a:lnTo>
                  <a:lnTo>
                    <a:pt x="104811" y="25553"/>
                  </a:lnTo>
                  <a:lnTo>
                    <a:pt x="55400" y="30262"/>
                  </a:lnTo>
                  <a:lnTo>
                    <a:pt x="182945" y="30262"/>
                  </a:lnTo>
                  <a:lnTo>
                    <a:pt x="196208" y="24328"/>
                  </a:lnTo>
                  <a:lnTo>
                    <a:pt x="232059" y="0"/>
                  </a:lnTo>
                  <a:close/>
                </a:path>
              </a:pathLst>
            </a:custGeom>
            <a:solidFill>
              <a:srgbClr val="FCFCF9"/>
            </a:solidFill>
          </p:spPr>
          <p:txBody>
            <a:bodyPr wrap="square" lIns="0" tIns="0" rIns="0" bIns="0" rtlCol="0"/>
            <a:lstStyle/>
            <a:p>
              <a:endParaRPr lang="fr-FR" noProof="0" dirty="0"/>
            </a:p>
          </p:txBody>
        </p:sp>
        <p:sp>
          <p:nvSpPr>
            <p:cNvPr id="8557" name="object 8557"/>
            <p:cNvSpPr/>
            <p:nvPr/>
          </p:nvSpPr>
          <p:spPr>
            <a:xfrm>
              <a:off x="6007319" y="2509711"/>
              <a:ext cx="232410" cy="60325"/>
            </a:xfrm>
            <a:custGeom>
              <a:avLst/>
              <a:gdLst/>
              <a:ahLst/>
              <a:cxnLst/>
              <a:rect l="l" t="t" r="r" b="b"/>
              <a:pathLst>
                <a:path w="232410" h="60325">
                  <a:moveTo>
                    <a:pt x="170737" y="1430"/>
                  </a:moveTo>
                  <a:lnTo>
                    <a:pt x="150251" y="12151"/>
                  </a:lnTo>
                  <a:lnTo>
                    <a:pt x="104811" y="25553"/>
                  </a:lnTo>
                  <a:lnTo>
                    <a:pt x="55400" y="30262"/>
                  </a:lnTo>
                  <a:lnTo>
                    <a:pt x="43822" y="29159"/>
                  </a:lnTo>
                </a:path>
                <a:path w="232410" h="60325">
                  <a:moveTo>
                    <a:pt x="0" y="54389"/>
                  </a:moveTo>
                  <a:lnTo>
                    <a:pt x="4772" y="55614"/>
                  </a:lnTo>
                  <a:lnTo>
                    <a:pt x="55400" y="59844"/>
                  </a:lnTo>
                  <a:lnTo>
                    <a:pt x="106096" y="55614"/>
                  </a:lnTo>
                  <a:lnTo>
                    <a:pt x="153376" y="43491"/>
                  </a:lnTo>
                  <a:lnTo>
                    <a:pt x="196208" y="24328"/>
                  </a:lnTo>
                  <a:lnTo>
                    <a:pt x="232059" y="0"/>
                  </a:lnTo>
                </a:path>
              </a:pathLst>
            </a:custGeom>
            <a:ln w="3175">
              <a:solidFill>
                <a:srgbClr val="FCFCF9"/>
              </a:solidFill>
            </a:ln>
          </p:spPr>
          <p:txBody>
            <a:bodyPr wrap="square" lIns="0" tIns="0" rIns="0" bIns="0" rtlCol="0"/>
            <a:lstStyle/>
            <a:p>
              <a:endParaRPr lang="fr-FR" noProof="0" dirty="0"/>
            </a:p>
          </p:txBody>
        </p:sp>
        <p:sp>
          <p:nvSpPr>
            <p:cNvPr id="8558" name="object 8558"/>
            <p:cNvSpPr/>
            <p:nvPr/>
          </p:nvSpPr>
          <p:spPr>
            <a:xfrm>
              <a:off x="5952364" y="2134018"/>
              <a:ext cx="347980" cy="465455"/>
            </a:xfrm>
            <a:custGeom>
              <a:avLst/>
              <a:gdLst/>
              <a:ahLst/>
              <a:cxnLst/>
              <a:rect l="l" t="t" r="r" b="b"/>
              <a:pathLst>
                <a:path w="347979" h="465455">
                  <a:moveTo>
                    <a:pt x="54954" y="430082"/>
                  </a:moveTo>
                  <a:lnTo>
                    <a:pt x="19892" y="440623"/>
                  </a:lnTo>
                  <a:lnTo>
                    <a:pt x="0" y="446319"/>
                  </a:lnTo>
                  <a:lnTo>
                    <a:pt x="10046" y="450251"/>
                  </a:lnTo>
                  <a:lnTo>
                    <a:pt x="58718" y="461289"/>
                  </a:lnTo>
                  <a:lnTo>
                    <a:pt x="110354" y="465120"/>
                  </a:lnTo>
                  <a:lnTo>
                    <a:pt x="161991" y="461289"/>
                  </a:lnTo>
                  <a:lnTo>
                    <a:pt x="210662" y="450251"/>
                  </a:lnTo>
                  <a:lnTo>
                    <a:pt x="248259" y="435537"/>
                  </a:lnTo>
                  <a:lnTo>
                    <a:pt x="110354" y="435537"/>
                  </a:lnTo>
                  <a:lnTo>
                    <a:pt x="59727" y="431307"/>
                  </a:lnTo>
                  <a:lnTo>
                    <a:pt x="54954" y="430082"/>
                  </a:lnTo>
                  <a:close/>
                </a:path>
                <a:path w="347979" h="465455">
                  <a:moveTo>
                    <a:pt x="347429" y="361183"/>
                  </a:moveTo>
                  <a:lnTo>
                    <a:pt x="287014" y="375692"/>
                  </a:lnTo>
                  <a:lnTo>
                    <a:pt x="251163" y="400021"/>
                  </a:lnTo>
                  <a:lnTo>
                    <a:pt x="208331" y="419184"/>
                  </a:lnTo>
                  <a:lnTo>
                    <a:pt x="161051" y="431307"/>
                  </a:lnTo>
                  <a:lnTo>
                    <a:pt x="110354" y="435537"/>
                  </a:lnTo>
                  <a:lnTo>
                    <a:pt x="248259" y="435537"/>
                  </a:lnTo>
                  <a:lnTo>
                    <a:pt x="255538" y="432689"/>
                  </a:lnTo>
                  <a:lnTo>
                    <a:pt x="295788" y="409283"/>
                  </a:lnTo>
                  <a:lnTo>
                    <a:pt x="330581" y="380715"/>
                  </a:lnTo>
                  <a:lnTo>
                    <a:pt x="347429" y="361183"/>
                  </a:lnTo>
                  <a:close/>
                </a:path>
                <a:path w="347979" h="465455">
                  <a:moveTo>
                    <a:pt x="182106" y="0"/>
                  </a:moveTo>
                  <a:lnTo>
                    <a:pt x="193221" y="8823"/>
                  </a:lnTo>
                  <a:lnTo>
                    <a:pt x="199442" y="3932"/>
                  </a:lnTo>
                  <a:lnTo>
                    <a:pt x="182106" y="0"/>
                  </a:lnTo>
                  <a:close/>
                </a:path>
              </a:pathLst>
            </a:custGeom>
            <a:solidFill>
              <a:srgbClr val="FBFCF9"/>
            </a:solidFill>
          </p:spPr>
          <p:txBody>
            <a:bodyPr wrap="square" lIns="0" tIns="0" rIns="0" bIns="0" rtlCol="0"/>
            <a:lstStyle/>
            <a:p>
              <a:endParaRPr lang="fr-FR" noProof="0" dirty="0"/>
            </a:p>
          </p:txBody>
        </p:sp>
        <p:sp>
          <p:nvSpPr>
            <p:cNvPr id="8559" name="object 8559"/>
            <p:cNvSpPr/>
            <p:nvPr/>
          </p:nvSpPr>
          <p:spPr>
            <a:xfrm>
              <a:off x="5952364" y="2134018"/>
              <a:ext cx="347980" cy="465455"/>
            </a:xfrm>
            <a:custGeom>
              <a:avLst/>
              <a:gdLst/>
              <a:ahLst/>
              <a:cxnLst/>
              <a:rect l="l" t="t" r="r" b="b"/>
              <a:pathLst>
                <a:path w="347979" h="465455">
                  <a:moveTo>
                    <a:pt x="287014" y="375692"/>
                  </a:moveTo>
                  <a:lnTo>
                    <a:pt x="251163" y="400021"/>
                  </a:lnTo>
                  <a:lnTo>
                    <a:pt x="208331" y="419184"/>
                  </a:lnTo>
                  <a:lnTo>
                    <a:pt x="161051" y="431307"/>
                  </a:lnTo>
                  <a:lnTo>
                    <a:pt x="110354" y="435537"/>
                  </a:lnTo>
                  <a:lnTo>
                    <a:pt x="59727" y="431307"/>
                  </a:lnTo>
                  <a:lnTo>
                    <a:pt x="54954" y="430082"/>
                  </a:lnTo>
                </a:path>
                <a:path w="347979" h="465455">
                  <a:moveTo>
                    <a:pt x="0" y="446319"/>
                  </a:moveTo>
                  <a:lnTo>
                    <a:pt x="10046" y="450251"/>
                  </a:lnTo>
                  <a:lnTo>
                    <a:pt x="58718" y="461289"/>
                  </a:lnTo>
                  <a:lnTo>
                    <a:pt x="110354" y="465120"/>
                  </a:lnTo>
                  <a:lnTo>
                    <a:pt x="161991" y="461289"/>
                  </a:lnTo>
                  <a:lnTo>
                    <a:pt x="210662" y="450251"/>
                  </a:lnTo>
                  <a:lnTo>
                    <a:pt x="255538" y="432689"/>
                  </a:lnTo>
                  <a:lnTo>
                    <a:pt x="295788" y="409283"/>
                  </a:lnTo>
                  <a:lnTo>
                    <a:pt x="330581" y="380715"/>
                  </a:lnTo>
                  <a:lnTo>
                    <a:pt x="347429" y="361183"/>
                  </a:lnTo>
                </a:path>
                <a:path w="347979" h="465455">
                  <a:moveTo>
                    <a:pt x="199442" y="3932"/>
                  </a:moveTo>
                  <a:lnTo>
                    <a:pt x="182106" y="0"/>
                  </a:lnTo>
                </a:path>
              </a:pathLst>
            </a:custGeom>
            <a:ln w="3175">
              <a:solidFill>
                <a:srgbClr val="FBFCF9"/>
              </a:solidFill>
            </a:ln>
          </p:spPr>
          <p:txBody>
            <a:bodyPr wrap="square" lIns="0" tIns="0" rIns="0" bIns="0" rtlCol="0"/>
            <a:lstStyle/>
            <a:p>
              <a:endParaRPr lang="fr-FR" noProof="0" dirty="0"/>
            </a:p>
          </p:txBody>
        </p:sp>
        <p:sp>
          <p:nvSpPr>
            <p:cNvPr id="8560" name="object 8560"/>
            <p:cNvSpPr/>
            <p:nvPr/>
          </p:nvSpPr>
          <p:spPr>
            <a:xfrm>
              <a:off x="5904173" y="2099145"/>
              <a:ext cx="445770" cy="529590"/>
            </a:xfrm>
            <a:custGeom>
              <a:avLst/>
              <a:gdLst/>
              <a:ahLst/>
              <a:cxnLst/>
              <a:rect l="l" t="t" r="r" b="b"/>
              <a:pathLst>
                <a:path w="445770" h="529589">
                  <a:moveTo>
                    <a:pt x="48191" y="481193"/>
                  </a:moveTo>
                  <a:lnTo>
                    <a:pt x="23735" y="488196"/>
                  </a:lnTo>
                  <a:lnTo>
                    <a:pt x="0" y="494659"/>
                  </a:lnTo>
                  <a:lnTo>
                    <a:pt x="9909" y="499725"/>
                  </a:lnTo>
                  <a:lnTo>
                    <a:pt x="56385" y="515934"/>
                  </a:lnTo>
                  <a:lnTo>
                    <a:pt x="106159" y="526072"/>
                  </a:lnTo>
                  <a:lnTo>
                    <a:pt x="158546" y="529575"/>
                  </a:lnTo>
                  <a:lnTo>
                    <a:pt x="210992" y="526072"/>
                  </a:lnTo>
                  <a:lnTo>
                    <a:pt x="260799" y="515934"/>
                  </a:lnTo>
                  <a:lnTo>
                    <a:pt x="306519" y="499993"/>
                  </a:lnTo>
                  <a:lnTo>
                    <a:pt x="158546" y="499993"/>
                  </a:lnTo>
                  <a:lnTo>
                    <a:pt x="106909" y="496162"/>
                  </a:lnTo>
                  <a:lnTo>
                    <a:pt x="58238" y="485125"/>
                  </a:lnTo>
                  <a:lnTo>
                    <a:pt x="48191" y="481193"/>
                  </a:lnTo>
                  <a:close/>
                </a:path>
                <a:path w="445770" h="529589">
                  <a:moveTo>
                    <a:pt x="445572" y="386596"/>
                  </a:moveTo>
                  <a:lnTo>
                    <a:pt x="435013" y="386596"/>
                  </a:lnTo>
                  <a:lnTo>
                    <a:pt x="395621" y="396057"/>
                  </a:lnTo>
                  <a:lnTo>
                    <a:pt x="378773" y="415588"/>
                  </a:lnTo>
                  <a:lnTo>
                    <a:pt x="343979" y="444156"/>
                  </a:lnTo>
                  <a:lnTo>
                    <a:pt x="303730" y="467562"/>
                  </a:lnTo>
                  <a:lnTo>
                    <a:pt x="258854" y="485125"/>
                  </a:lnTo>
                  <a:lnTo>
                    <a:pt x="210183" y="496162"/>
                  </a:lnTo>
                  <a:lnTo>
                    <a:pt x="158546" y="499993"/>
                  </a:lnTo>
                  <a:lnTo>
                    <a:pt x="306519" y="499993"/>
                  </a:lnTo>
                  <a:lnTo>
                    <a:pt x="307289" y="499725"/>
                  </a:lnTo>
                  <a:lnTo>
                    <a:pt x="349782" y="478003"/>
                  </a:lnTo>
                  <a:lnTo>
                    <a:pt x="387600" y="451330"/>
                  </a:lnTo>
                  <a:lnTo>
                    <a:pt x="420065" y="420268"/>
                  </a:lnTo>
                  <a:lnTo>
                    <a:pt x="445572" y="386596"/>
                  </a:lnTo>
                  <a:close/>
                </a:path>
                <a:path w="445770" h="529589">
                  <a:moveTo>
                    <a:pt x="204978" y="0"/>
                  </a:moveTo>
                  <a:lnTo>
                    <a:pt x="211959" y="5596"/>
                  </a:lnTo>
                  <a:lnTo>
                    <a:pt x="225414" y="30996"/>
                  </a:lnTo>
                  <a:lnTo>
                    <a:pt x="230297" y="34873"/>
                  </a:lnTo>
                  <a:lnTo>
                    <a:pt x="247634" y="38805"/>
                  </a:lnTo>
                  <a:lnTo>
                    <a:pt x="257566" y="30996"/>
                  </a:lnTo>
                  <a:lnTo>
                    <a:pt x="275700" y="30996"/>
                  </a:lnTo>
                  <a:lnTo>
                    <a:pt x="290952" y="21056"/>
                  </a:lnTo>
                  <a:lnTo>
                    <a:pt x="260799" y="10540"/>
                  </a:lnTo>
                  <a:lnTo>
                    <a:pt x="210992" y="401"/>
                  </a:lnTo>
                  <a:lnTo>
                    <a:pt x="204978" y="0"/>
                  </a:lnTo>
                  <a:close/>
                </a:path>
                <a:path w="445770" h="529589">
                  <a:moveTo>
                    <a:pt x="106206" y="495"/>
                  </a:moveTo>
                  <a:lnTo>
                    <a:pt x="56385" y="10540"/>
                  </a:lnTo>
                  <a:lnTo>
                    <a:pt x="46866" y="13861"/>
                  </a:lnTo>
                  <a:lnTo>
                    <a:pt x="59586" y="18296"/>
                  </a:lnTo>
                  <a:lnTo>
                    <a:pt x="96047" y="5596"/>
                  </a:lnTo>
                  <a:lnTo>
                    <a:pt x="106206" y="495"/>
                  </a:lnTo>
                  <a:close/>
                </a:path>
              </a:pathLst>
            </a:custGeom>
            <a:solidFill>
              <a:srgbClr val="FBFCF8"/>
            </a:solidFill>
          </p:spPr>
          <p:txBody>
            <a:bodyPr wrap="square" lIns="0" tIns="0" rIns="0" bIns="0" rtlCol="0"/>
            <a:lstStyle/>
            <a:p>
              <a:endParaRPr lang="fr-FR" noProof="0" dirty="0"/>
            </a:p>
          </p:txBody>
        </p:sp>
        <p:sp>
          <p:nvSpPr>
            <p:cNvPr id="8561" name="object 8561"/>
            <p:cNvSpPr/>
            <p:nvPr/>
          </p:nvSpPr>
          <p:spPr>
            <a:xfrm>
              <a:off x="5904173" y="2099145"/>
              <a:ext cx="445770" cy="529590"/>
            </a:xfrm>
            <a:custGeom>
              <a:avLst/>
              <a:gdLst/>
              <a:ahLst/>
              <a:cxnLst/>
              <a:rect l="l" t="t" r="r" b="b"/>
              <a:pathLst>
                <a:path w="445770" h="529589">
                  <a:moveTo>
                    <a:pt x="395621" y="396057"/>
                  </a:moveTo>
                  <a:lnTo>
                    <a:pt x="343979" y="444156"/>
                  </a:lnTo>
                  <a:lnTo>
                    <a:pt x="303730" y="467562"/>
                  </a:lnTo>
                  <a:lnTo>
                    <a:pt x="258854" y="485125"/>
                  </a:lnTo>
                  <a:lnTo>
                    <a:pt x="210183" y="496162"/>
                  </a:lnTo>
                  <a:lnTo>
                    <a:pt x="158546" y="499993"/>
                  </a:lnTo>
                  <a:lnTo>
                    <a:pt x="106909" y="496162"/>
                  </a:lnTo>
                  <a:lnTo>
                    <a:pt x="58238" y="485125"/>
                  </a:lnTo>
                  <a:lnTo>
                    <a:pt x="48191" y="481193"/>
                  </a:lnTo>
                </a:path>
                <a:path w="445770" h="529589">
                  <a:moveTo>
                    <a:pt x="0" y="494659"/>
                  </a:moveTo>
                  <a:lnTo>
                    <a:pt x="9909" y="499725"/>
                  </a:lnTo>
                  <a:lnTo>
                    <a:pt x="56385" y="515934"/>
                  </a:lnTo>
                  <a:lnTo>
                    <a:pt x="106159" y="526072"/>
                  </a:lnTo>
                  <a:lnTo>
                    <a:pt x="158546" y="529575"/>
                  </a:lnTo>
                  <a:lnTo>
                    <a:pt x="210992" y="526072"/>
                  </a:lnTo>
                  <a:lnTo>
                    <a:pt x="260799" y="515934"/>
                  </a:lnTo>
                  <a:lnTo>
                    <a:pt x="307289" y="499725"/>
                  </a:lnTo>
                  <a:lnTo>
                    <a:pt x="349782" y="478003"/>
                  </a:lnTo>
                  <a:lnTo>
                    <a:pt x="387600" y="451330"/>
                  </a:lnTo>
                  <a:lnTo>
                    <a:pt x="420065" y="420268"/>
                  </a:lnTo>
                  <a:lnTo>
                    <a:pt x="445572" y="386596"/>
                  </a:lnTo>
                </a:path>
                <a:path w="445770" h="529589">
                  <a:moveTo>
                    <a:pt x="230297" y="34873"/>
                  </a:moveTo>
                  <a:lnTo>
                    <a:pt x="247634" y="38805"/>
                  </a:lnTo>
                </a:path>
                <a:path w="445770" h="529589">
                  <a:moveTo>
                    <a:pt x="290952" y="21056"/>
                  </a:moveTo>
                  <a:lnTo>
                    <a:pt x="260799" y="10540"/>
                  </a:lnTo>
                  <a:lnTo>
                    <a:pt x="210992" y="401"/>
                  </a:lnTo>
                  <a:lnTo>
                    <a:pt x="204978" y="0"/>
                  </a:lnTo>
                </a:path>
                <a:path w="445770" h="529589">
                  <a:moveTo>
                    <a:pt x="106206" y="495"/>
                  </a:moveTo>
                  <a:lnTo>
                    <a:pt x="56385" y="10540"/>
                  </a:lnTo>
                  <a:lnTo>
                    <a:pt x="46866" y="13861"/>
                  </a:lnTo>
                </a:path>
              </a:pathLst>
            </a:custGeom>
            <a:ln w="3175">
              <a:solidFill>
                <a:srgbClr val="FBFCF8"/>
              </a:solidFill>
            </a:ln>
          </p:spPr>
          <p:txBody>
            <a:bodyPr wrap="square" lIns="0" tIns="0" rIns="0" bIns="0" rtlCol="0"/>
            <a:lstStyle/>
            <a:p>
              <a:endParaRPr lang="fr-FR" noProof="0" dirty="0"/>
            </a:p>
          </p:txBody>
        </p:sp>
        <p:sp>
          <p:nvSpPr>
            <p:cNvPr id="8562" name="object 8562"/>
            <p:cNvSpPr/>
            <p:nvPr/>
          </p:nvSpPr>
          <p:spPr>
            <a:xfrm>
              <a:off x="5864259" y="2066461"/>
              <a:ext cx="525780" cy="592455"/>
            </a:xfrm>
            <a:custGeom>
              <a:avLst/>
              <a:gdLst/>
              <a:ahLst/>
              <a:cxnLst/>
              <a:rect l="l" t="t" r="r" b="b"/>
              <a:pathLst>
                <a:path w="525779" h="592455">
                  <a:moveTo>
                    <a:pt x="39913" y="527344"/>
                  </a:moveTo>
                  <a:lnTo>
                    <a:pt x="17006" y="533581"/>
                  </a:lnTo>
                  <a:lnTo>
                    <a:pt x="0" y="542373"/>
                  </a:lnTo>
                  <a:lnTo>
                    <a:pt x="2642" y="544013"/>
                  </a:lnTo>
                  <a:lnTo>
                    <a:pt x="46927" y="564238"/>
                  </a:lnTo>
                  <a:lnTo>
                    <a:pt x="94704" y="579262"/>
                  </a:lnTo>
                  <a:lnTo>
                    <a:pt x="145405" y="588619"/>
                  </a:lnTo>
                  <a:lnTo>
                    <a:pt x="198460" y="591842"/>
                  </a:lnTo>
                  <a:lnTo>
                    <a:pt x="251516" y="588619"/>
                  </a:lnTo>
                  <a:lnTo>
                    <a:pt x="302216" y="579262"/>
                  </a:lnTo>
                  <a:lnTo>
                    <a:pt x="349993" y="564238"/>
                  </a:lnTo>
                  <a:lnTo>
                    <a:pt x="354324" y="562260"/>
                  </a:lnTo>
                  <a:lnTo>
                    <a:pt x="198460" y="562260"/>
                  </a:lnTo>
                  <a:lnTo>
                    <a:pt x="146073" y="558756"/>
                  </a:lnTo>
                  <a:lnTo>
                    <a:pt x="96299" y="548619"/>
                  </a:lnTo>
                  <a:lnTo>
                    <a:pt x="49823" y="532409"/>
                  </a:lnTo>
                  <a:lnTo>
                    <a:pt x="39913" y="527344"/>
                  </a:lnTo>
                  <a:close/>
                </a:path>
                <a:path w="525779" h="592455">
                  <a:moveTo>
                    <a:pt x="525670" y="419281"/>
                  </a:moveTo>
                  <a:lnTo>
                    <a:pt x="485486" y="419281"/>
                  </a:lnTo>
                  <a:lnTo>
                    <a:pt x="459979" y="452952"/>
                  </a:lnTo>
                  <a:lnTo>
                    <a:pt x="427514" y="484015"/>
                  </a:lnTo>
                  <a:lnTo>
                    <a:pt x="389696" y="510687"/>
                  </a:lnTo>
                  <a:lnTo>
                    <a:pt x="347203" y="532409"/>
                  </a:lnTo>
                  <a:lnTo>
                    <a:pt x="300713" y="548619"/>
                  </a:lnTo>
                  <a:lnTo>
                    <a:pt x="250906" y="558756"/>
                  </a:lnTo>
                  <a:lnTo>
                    <a:pt x="198460" y="562260"/>
                  </a:lnTo>
                  <a:lnTo>
                    <a:pt x="354324" y="562260"/>
                  </a:lnTo>
                  <a:lnTo>
                    <a:pt x="394278" y="544013"/>
                  </a:lnTo>
                  <a:lnTo>
                    <a:pt x="434503" y="519053"/>
                  </a:lnTo>
                  <a:lnTo>
                    <a:pt x="470099" y="489827"/>
                  </a:lnTo>
                  <a:lnTo>
                    <a:pt x="500497" y="456799"/>
                  </a:lnTo>
                  <a:lnTo>
                    <a:pt x="525130" y="420438"/>
                  </a:lnTo>
                  <a:lnTo>
                    <a:pt x="525670" y="419281"/>
                  </a:lnTo>
                  <a:close/>
                </a:path>
                <a:path w="525779" h="592455">
                  <a:moveTo>
                    <a:pt x="303171" y="12881"/>
                  </a:moveTo>
                  <a:lnTo>
                    <a:pt x="212872" y="12881"/>
                  </a:lnTo>
                  <a:lnTo>
                    <a:pt x="236032" y="25581"/>
                  </a:lnTo>
                  <a:lnTo>
                    <a:pt x="244892" y="32684"/>
                  </a:lnTo>
                  <a:lnTo>
                    <a:pt x="252312" y="33180"/>
                  </a:lnTo>
                  <a:lnTo>
                    <a:pt x="251368" y="33180"/>
                  </a:lnTo>
                  <a:lnTo>
                    <a:pt x="300713" y="43224"/>
                  </a:lnTo>
                  <a:lnTo>
                    <a:pt x="330866" y="53740"/>
                  </a:lnTo>
                  <a:lnTo>
                    <a:pt x="335100" y="50981"/>
                  </a:lnTo>
                  <a:lnTo>
                    <a:pt x="355306" y="50981"/>
                  </a:lnTo>
                  <a:lnTo>
                    <a:pt x="374041" y="38594"/>
                  </a:lnTo>
                  <a:lnTo>
                    <a:pt x="349993" y="27608"/>
                  </a:lnTo>
                  <a:lnTo>
                    <a:pt x="303171" y="12881"/>
                  </a:lnTo>
                  <a:close/>
                </a:path>
                <a:path w="525779" h="592455">
                  <a:moveTo>
                    <a:pt x="198460" y="0"/>
                  </a:moveTo>
                  <a:lnTo>
                    <a:pt x="145405" y="3222"/>
                  </a:lnTo>
                  <a:lnTo>
                    <a:pt x="94704" y="12580"/>
                  </a:lnTo>
                  <a:lnTo>
                    <a:pt x="46927" y="27608"/>
                  </a:lnTo>
                  <a:lnTo>
                    <a:pt x="41518" y="30079"/>
                  </a:lnTo>
                  <a:lnTo>
                    <a:pt x="63077" y="38281"/>
                  </a:lnTo>
                  <a:lnTo>
                    <a:pt x="86780" y="46545"/>
                  </a:lnTo>
                  <a:lnTo>
                    <a:pt x="96299" y="43224"/>
                  </a:lnTo>
                  <a:lnTo>
                    <a:pt x="146120" y="33180"/>
                  </a:lnTo>
                  <a:lnTo>
                    <a:pt x="186544" y="12881"/>
                  </a:lnTo>
                  <a:lnTo>
                    <a:pt x="303171" y="12881"/>
                  </a:lnTo>
                  <a:lnTo>
                    <a:pt x="302216" y="12580"/>
                  </a:lnTo>
                  <a:lnTo>
                    <a:pt x="251516" y="3222"/>
                  </a:lnTo>
                  <a:lnTo>
                    <a:pt x="198460" y="0"/>
                  </a:lnTo>
                  <a:close/>
                </a:path>
              </a:pathLst>
            </a:custGeom>
            <a:solidFill>
              <a:srgbClr val="FBFCF8"/>
            </a:solidFill>
          </p:spPr>
          <p:txBody>
            <a:bodyPr wrap="square" lIns="0" tIns="0" rIns="0" bIns="0" rtlCol="0"/>
            <a:lstStyle/>
            <a:p>
              <a:endParaRPr lang="fr-FR" noProof="0" dirty="0"/>
            </a:p>
          </p:txBody>
        </p:sp>
        <p:sp>
          <p:nvSpPr>
            <p:cNvPr id="8563" name="object 8563"/>
            <p:cNvSpPr/>
            <p:nvPr/>
          </p:nvSpPr>
          <p:spPr>
            <a:xfrm>
              <a:off x="5864259" y="2066460"/>
              <a:ext cx="525780" cy="592455"/>
            </a:xfrm>
            <a:custGeom>
              <a:avLst/>
              <a:gdLst/>
              <a:ahLst/>
              <a:cxnLst/>
              <a:rect l="l" t="t" r="r" b="b"/>
              <a:pathLst>
                <a:path w="525779" h="592455">
                  <a:moveTo>
                    <a:pt x="485486" y="419281"/>
                  </a:moveTo>
                  <a:lnTo>
                    <a:pt x="459979" y="452952"/>
                  </a:lnTo>
                  <a:lnTo>
                    <a:pt x="427514" y="484015"/>
                  </a:lnTo>
                  <a:lnTo>
                    <a:pt x="389696" y="510687"/>
                  </a:lnTo>
                  <a:lnTo>
                    <a:pt x="347203" y="532409"/>
                  </a:lnTo>
                  <a:lnTo>
                    <a:pt x="300713" y="548619"/>
                  </a:lnTo>
                  <a:lnTo>
                    <a:pt x="250906" y="558756"/>
                  </a:lnTo>
                  <a:lnTo>
                    <a:pt x="198460" y="562260"/>
                  </a:lnTo>
                  <a:lnTo>
                    <a:pt x="146073" y="558756"/>
                  </a:lnTo>
                  <a:lnTo>
                    <a:pt x="96299" y="548619"/>
                  </a:lnTo>
                  <a:lnTo>
                    <a:pt x="49823" y="532409"/>
                  </a:lnTo>
                  <a:lnTo>
                    <a:pt x="39913" y="527344"/>
                  </a:lnTo>
                </a:path>
                <a:path w="525779" h="592455">
                  <a:moveTo>
                    <a:pt x="0" y="542373"/>
                  </a:moveTo>
                  <a:lnTo>
                    <a:pt x="46927" y="564238"/>
                  </a:lnTo>
                  <a:lnTo>
                    <a:pt x="94704" y="579262"/>
                  </a:lnTo>
                  <a:lnTo>
                    <a:pt x="145405" y="588619"/>
                  </a:lnTo>
                  <a:lnTo>
                    <a:pt x="198460" y="591842"/>
                  </a:lnTo>
                  <a:lnTo>
                    <a:pt x="251516" y="588619"/>
                  </a:lnTo>
                  <a:lnTo>
                    <a:pt x="302216" y="579262"/>
                  </a:lnTo>
                  <a:lnTo>
                    <a:pt x="349993" y="564238"/>
                  </a:lnTo>
                  <a:lnTo>
                    <a:pt x="394278" y="544013"/>
                  </a:lnTo>
                  <a:lnTo>
                    <a:pt x="434503" y="519053"/>
                  </a:lnTo>
                  <a:lnTo>
                    <a:pt x="470099" y="489827"/>
                  </a:lnTo>
                  <a:lnTo>
                    <a:pt x="500497" y="456799"/>
                  </a:lnTo>
                  <a:lnTo>
                    <a:pt x="525130" y="420438"/>
                  </a:lnTo>
                  <a:lnTo>
                    <a:pt x="525670" y="419281"/>
                  </a:lnTo>
                </a:path>
                <a:path w="525779" h="592455">
                  <a:moveTo>
                    <a:pt x="244892" y="32684"/>
                  </a:moveTo>
                  <a:lnTo>
                    <a:pt x="250906" y="33086"/>
                  </a:lnTo>
                  <a:lnTo>
                    <a:pt x="300713" y="43224"/>
                  </a:lnTo>
                  <a:lnTo>
                    <a:pt x="330866" y="53740"/>
                  </a:lnTo>
                </a:path>
                <a:path w="525779" h="592455">
                  <a:moveTo>
                    <a:pt x="374041" y="38594"/>
                  </a:moveTo>
                  <a:lnTo>
                    <a:pt x="349993" y="27608"/>
                  </a:lnTo>
                  <a:lnTo>
                    <a:pt x="303171" y="12881"/>
                  </a:lnTo>
                </a:path>
                <a:path w="525779" h="592455">
                  <a:moveTo>
                    <a:pt x="86780" y="46545"/>
                  </a:moveTo>
                  <a:lnTo>
                    <a:pt x="96299" y="43224"/>
                  </a:lnTo>
                  <a:lnTo>
                    <a:pt x="146120" y="33180"/>
                  </a:lnTo>
                </a:path>
                <a:path w="525779" h="592455">
                  <a:moveTo>
                    <a:pt x="303171" y="12881"/>
                  </a:moveTo>
                  <a:lnTo>
                    <a:pt x="302216" y="12580"/>
                  </a:lnTo>
                  <a:lnTo>
                    <a:pt x="251516" y="3222"/>
                  </a:lnTo>
                  <a:lnTo>
                    <a:pt x="198460" y="0"/>
                  </a:lnTo>
                  <a:lnTo>
                    <a:pt x="145405" y="3222"/>
                  </a:lnTo>
                  <a:lnTo>
                    <a:pt x="94704" y="12580"/>
                  </a:lnTo>
                  <a:lnTo>
                    <a:pt x="46927" y="27608"/>
                  </a:lnTo>
                  <a:lnTo>
                    <a:pt x="41518" y="30079"/>
                  </a:lnTo>
                </a:path>
              </a:pathLst>
            </a:custGeom>
            <a:ln w="3175">
              <a:solidFill>
                <a:srgbClr val="FBFCF8"/>
              </a:solidFill>
            </a:ln>
          </p:spPr>
          <p:txBody>
            <a:bodyPr wrap="square" lIns="0" tIns="0" rIns="0" bIns="0" rtlCol="0"/>
            <a:lstStyle/>
            <a:p>
              <a:endParaRPr lang="fr-FR" noProof="0" dirty="0"/>
            </a:p>
          </p:txBody>
        </p:sp>
        <p:sp>
          <p:nvSpPr>
            <p:cNvPr id="8564" name="object 8564"/>
            <p:cNvSpPr/>
            <p:nvPr/>
          </p:nvSpPr>
          <p:spPr>
            <a:xfrm>
              <a:off x="5687046" y="2036878"/>
              <a:ext cx="747395" cy="651510"/>
            </a:xfrm>
            <a:custGeom>
              <a:avLst/>
              <a:gdLst/>
              <a:ahLst/>
              <a:cxnLst/>
              <a:rect l="l" t="t" r="r" b="b"/>
              <a:pathLst>
                <a:path w="747395" h="651510">
                  <a:moveTo>
                    <a:pt x="41430" y="152209"/>
                  </a:moveTo>
                  <a:lnTo>
                    <a:pt x="33691" y="161599"/>
                  </a:lnTo>
                  <a:lnTo>
                    <a:pt x="10643" y="199181"/>
                  </a:lnTo>
                  <a:lnTo>
                    <a:pt x="0" y="224213"/>
                  </a:lnTo>
                  <a:lnTo>
                    <a:pt x="22027" y="207563"/>
                  </a:lnTo>
                  <a:lnTo>
                    <a:pt x="47809" y="169463"/>
                  </a:lnTo>
                  <a:lnTo>
                    <a:pt x="41430" y="152209"/>
                  </a:lnTo>
                  <a:close/>
                </a:path>
                <a:path w="747395" h="651510">
                  <a:moveTo>
                    <a:pt x="177213" y="571955"/>
                  </a:moveTo>
                  <a:lnTo>
                    <a:pt x="145088" y="588563"/>
                  </a:lnTo>
                  <a:lnTo>
                    <a:pt x="144407" y="588773"/>
                  </a:lnTo>
                  <a:lnTo>
                    <a:pt x="176099" y="606392"/>
                  </a:lnTo>
                  <a:lnTo>
                    <a:pt x="221841" y="625316"/>
                  </a:lnTo>
                  <a:lnTo>
                    <a:pt x="270672" y="639324"/>
                  </a:lnTo>
                  <a:lnTo>
                    <a:pt x="322111" y="648020"/>
                  </a:lnTo>
                  <a:lnTo>
                    <a:pt x="375673" y="651007"/>
                  </a:lnTo>
                  <a:lnTo>
                    <a:pt x="429286" y="648020"/>
                  </a:lnTo>
                  <a:lnTo>
                    <a:pt x="480758" y="639324"/>
                  </a:lnTo>
                  <a:lnTo>
                    <a:pt x="529607" y="625316"/>
                  </a:lnTo>
                  <a:lnTo>
                    <a:pt x="539015" y="621424"/>
                  </a:lnTo>
                  <a:lnTo>
                    <a:pt x="375673" y="621424"/>
                  </a:lnTo>
                  <a:lnTo>
                    <a:pt x="322618" y="618202"/>
                  </a:lnTo>
                  <a:lnTo>
                    <a:pt x="271917" y="608845"/>
                  </a:lnTo>
                  <a:lnTo>
                    <a:pt x="224140" y="593820"/>
                  </a:lnTo>
                  <a:lnTo>
                    <a:pt x="179855" y="573595"/>
                  </a:lnTo>
                  <a:lnTo>
                    <a:pt x="177213" y="571955"/>
                  </a:lnTo>
                  <a:close/>
                </a:path>
                <a:path w="747395" h="651510">
                  <a:moveTo>
                    <a:pt x="747263" y="436557"/>
                  </a:moveTo>
                  <a:lnTo>
                    <a:pt x="702595" y="448863"/>
                  </a:lnTo>
                  <a:lnTo>
                    <a:pt x="702883" y="448863"/>
                  </a:lnTo>
                  <a:lnTo>
                    <a:pt x="702343" y="450021"/>
                  </a:lnTo>
                  <a:lnTo>
                    <a:pt x="677711" y="486382"/>
                  </a:lnTo>
                  <a:lnTo>
                    <a:pt x="647312" y="519409"/>
                  </a:lnTo>
                  <a:lnTo>
                    <a:pt x="611716" y="548635"/>
                  </a:lnTo>
                  <a:lnTo>
                    <a:pt x="571491" y="573595"/>
                  </a:lnTo>
                  <a:lnTo>
                    <a:pt x="527206" y="593820"/>
                  </a:lnTo>
                  <a:lnTo>
                    <a:pt x="479429" y="608845"/>
                  </a:lnTo>
                  <a:lnTo>
                    <a:pt x="428729" y="618202"/>
                  </a:lnTo>
                  <a:lnTo>
                    <a:pt x="375673" y="621424"/>
                  </a:lnTo>
                  <a:lnTo>
                    <a:pt x="539015" y="621424"/>
                  </a:lnTo>
                  <a:lnTo>
                    <a:pt x="575354" y="606392"/>
                  </a:lnTo>
                  <a:lnTo>
                    <a:pt x="617518" y="582949"/>
                  </a:lnTo>
                  <a:lnTo>
                    <a:pt x="655619" y="555382"/>
                  </a:lnTo>
                  <a:lnTo>
                    <a:pt x="689176" y="524089"/>
                  </a:lnTo>
                  <a:lnTo>
                    <a:pt x="717709" y="489465"/>
                  </a:lnTo>
                  <a:lnTo>
                    <a:pt x="740737" y="451909"/>
                  </a:lnTo>
                  <a:lnTo>
                    <a:pt x="747263" y="436557"/>
                  </a:lnTo>
                  <a:close/>
                </a:path>
                <a:path w="747395" h="651510">
                  <a:moveTo>
                    <a:pt x="539006" y="29582"/>
                  </a:moveTo>
                  <a:lnTo>
                    <a:pt x="375673" y="29582"/>
                  </a:lnTo>
                  <a:lnTo>
                    <a:pt x="428729" y="32805"/>
                  </a:lnTo>
                  <a:lnTo>
                    <a:pt x="479429" y="42163"/>
                  </a:lnTo>
                  <a:lnTo>
                    <a:pt x="527206" y="57190"/>
                  </a:lnTo>
                  <a:lnTo>
                    <a:pt x="551255" y="68176"/>
                  </a:lnTo>
                  <a:lnTo>
                    <a:pt x="570937" y="55163"/>
                  </a:lnTo>
                  <a:lnTo>
                    <a:pt x="581358" y="47960"/>
                  </a:lnTo>
                  <a:lnTo>
                    <a:pt x="575354" y="44621"/>
                  </a:lnTo>
                  <a:lnTo>
                    <a:pt x="539006" y="29582"/>
                  </a:lnTo>
                  <a:close/>
                </a:path>
                <a:path w="747395" h="651510">
                  <a:moveTo>
                    <a:pt x="375673" y="0"/>
                  </a:moveTo>
                  <a:lnTo>
                    <a:pt x="322111" y="2986"/>
                  </a:lnTo>
                  <a:lnTo>
                    <a:pt x="270672" y="11683"/>
                  </a:lnTo>
                  <a:lnTo>
                    <a:pt x="221841" y="25693"/>
                  </a:lnTo>
                  <a:lnTo>
                    <a:pt x="179084" y="43386"/>
                  </a:lnTo>
                  <a:lnTo>
                    <a:pt x="206907" y="55163"/>
                  </a:lnTo>
                  <a:lnTo>
                    <a:pt x="218731" y="59661"/>
                  </a:lnTo>
                  <a:lnTo>
                    <a:pt x="224140" y="57190"/>
                  </a:lnTo>
                  <a:lnTo>
                    <a:pt x="271917" y="42163"/>
                  </a:lnTo>
                  <a:lnTo>
                    <a:pt x="322618" y="32805"/>
                  </a:lnTo>
                  <a:lnTo>
                    <a:pt x="375673" y="29582"/>
                  </a:lnTo>
                  <a:lnTo>
                    <a:pt x="539006" y="29582"/>
                  </a:lnTo>
                  <a:lnTo>
                    <a:pt x="529607" y="25693"/>
                  </a:lnTo>
                  <a:lnTo>
                    <a:pt x="480758" y="11683"/>
                  </a:lnTo>
                  <a:lnTo>
                    <a:pt x="429286" y="2986"/>
                  </a:lnTo>
                  <a:lnTo>
                    <a:pt x="375673" y="0"/>
                  </a:lnTo>
                  <a:close/>
                </a:path>
              </a:pathLst>
            </a:custGeom>
            <a:solidFill>
              <a:srgbClr val="FBFCF8"/>
            </a:solidFill>
          </p:spPr>
          <p:txBody>
            <a:bodyPr wrap="square" lIns="0" tIns="0" rIns="0" bIns="0" rtlCol="0"/>
            <a:lstStyle/>
            <a:p>
              <a:endParaRPr lang="fr-FR" noProof="0" dirty="0"/>
            </a:p>
          </p:txBody>
        </p:sp>
        <p:sp>
          <p:nvSpPr>
            <p:cNvPr id="8565" name="object 8565"/>
            <p:cNvSpPr/>
            <p:nvPr/>
          </p:nvSpPr>
          <p:spPr>
            <a:xfrm>
              <a:off x="5687045" y="2036878"/>
              <a:ext cx="747395" cy="651510"/>
            </a:xfrm>
            <a:custGeom>
              <a:avLst/>
              <a:gdLst/>
              <a:ahLst/>
              <a:cxnLst/>
              <a:rect l="l" t="t" r="r" b="b"/>
              <a:pathLst>
                <a:path w="747395" h="651510">
                  <a:moveTo>
                    <a:pt x="41430" y="152209"/>
                  </a:moveTo>
                  <a:lnTo>
                    <a:pt x="33691" y="161599"/>
                  </a:lnTo>
                  <a:lnTo>
                    <a:pt x="10643" y="199181"/>
                  </a:lnTo>
                  <a:lnTo>
                    <a:pt x="1679" y="220263"/>
                  </a:lnTo>
                </a:path>
                <a:path w="747395" h="651510">
                  <a:moveTo>
                    <a:pt x="1679" y="220263"/>
                  </a:moveTo>
                  <a:lnTo>
                    <a:pt x="0" y="224213"/>
                  </a:lnTo>
                </a:path>
                <a:path w="747395" h="651510">
                  <a:moveTo>
                    <a:pt x="702883" y="448863"/>
                  </a:moveTo>
                  <a:lnTo>
                    <a:pt x="677711" y="486382"/>
                  </a:lnTo>
                  <a:lnTo>
                    <a:pt x="647312" y="519409"/>
                  </a:lnTo>
                  <a:lnTo>
                    <a:pt x="611716" y="548635"/>
                  </a:lnTo>
                  <a:lnTo>
                    <a:pt x="571491" y="573595"/>
                  </a:lnTo>
                  <a:lnTo>
                    <a:pt x="527206" y="593820"/>
                  </a:lnTo>
                  <a:lnTo>
                    <a:pt x="479429" y="608845"/>
                  </a:lnTo>
                  <a:lnTo>
                    <a:pt x="428729" y="618202"/>
                  </a:lnTo>
                  <a:lnTo>
                    <a:pt x="375673" y="621424"/>
                  </a:lnTo>
                  <a:lnTo>
                    <a:pt x="322618" y="618202"/>
                  </a:lnTo>
                  <a:lnTo>
                    <a:pt x="271917" y="608845"/>
                  </a:lnTo>
                  <a:lnTo>
                    <a:pt x="224140" y="593820"/>
                  </a:lnTo>
                  <a:lnTo>
                    <a:pt x="179855" y="573595"/>
                  </a:lnTo>
                  <a:lnTo>
                    <a:pt x="177213" y="571955"/>
                  </a:lnTo>
                </a:path>
                <a:path w="747395" h="651510">
                  <a:moveTo>
                    <a:pt x="144407" y="588773"/>
                  </a:moveTo>
                  <a:lnTo>
                    <a:pt x="221841" y="625316"/>
                  </a:lnTo>
                  <a:lnTo>
                    <a:pt x="270672" y="639324"/>
                  </a:lnTo>
                  <a:lnTo>
                    <a:pt x="322111" y="648020"/>
                  </a:lnTo>
                  <a:lnTo>
                    <a:pt x="375673" y="651007"/>
                  </a:lnTo>
                  <a:lnTo>
                    <a:pt x="429286" y="648020"/>
                  </a:lnTo>
                  <a:lnTo>
                    <a:pt x="480758" y="639324"/>
                  </a:lnTo>
                  <a:lnTo>
                    <a:pt x="529607" y="625316"/>
                  </a:lnTo>
                  <a:lnTo>
                    <a:pt x="575354" y="606392"/>
                  </a:lnTo>
                  <a:lnTo>
                    <a:pt x="617518" y="582949"/>
                  </a:lnTo>
                  <a:lnTo>
                    <a:pt x="655619" y="555382"/>
                  </a:lnTo>
                  <a:lnTo>
                    <a:pt x="689176" y="524089"/>
                  </a:lnTo>
                  <a:lnTo>
                    <a:pt x="717709" y="489465"/>
                  </a:lnTo>
                  <a:lnTo>
                    <a:pt x="740737" y="451909"/>
                  </a:lnTo>
                  <a:lnTo>
                    <a:pt x="742032" y="448863"/>
                  </a:lnTo>
                </a:path>
                <a:path w="747395" h="651510">
                  <a:moveTo>
                    <a:pt x="742032" y="448863"/>
                  </a:moveTo>
                  <a:lnTo>
                    <a:pt x="747263" y="436557"/>
                  </a:lnTo>
                </a:path>
                <a:path w="747395" h="651510">
                  <a:moveTo>
                    <a:pt x="480384" y="42463"/>
                  </a:moveTo>
                  <a:lnTo>
                    <a:pt x="527206" y="57190"/>
                  </a:lnTo>
                  <a:lnTo>
                    <a:pt x="551255" y="68176"/>
                  </a:lnTo>
                </a:path>
                <a:path w="747395" h="651510">
                  <a:moveTo>
                    <a:pt x="581358" y="47960"/>
                  </a:moveTo>
                  <a:lnTo>
                    <a:pt x="575354" y="44621"/>
                  </a:lnTo>
                  <a:lnTo>
                    <a:pt x="570138" y="42463"/>
                  </a:lnTo>
                </a:path>
                <a:path w="747395" h="651510">
                  <a:moveTo>
                    <a:pt x="218731" y="59661"/>
                  </a:moveTo>
                  <a:lnTo>
                    <a:pt x="224140" y="57190"/>
                  </a:lnTo>
                  <a:lnTo>
                    <a:pt x="271917" y="42163"/>
                  </a:lnTo>
                  <a:lnTo>
                    <a:pt x="322618" y="32805"/>
                  </a:lnTo>
                  <a:lnTo>
                    <a:pt x="375673" y="29582"/>
                  </a:lnTo>
                  <a:lnTo>
                    <a:pt x="428729" y="32805"/>
                  </a:lnTo>
                  <a:lnTo>
                    <a:pt x="479429" y="42163"/>
                  </a:lnTo>
                  <a:lnTo>
                    <a:pt x="480384" y="42463"/>
                  </a:lnTo>
                </a:path>
                <a:path w="747395" h="651510">
                  <a:moveTo>
                    <a:pt x="570138" y="42463"/>
                  </a:moveTo>
                  <a:lnTo>
                    <a:pt x="529607" y="25693"/>
                  </a:lnTo>
                  <a:lnTo>
                    <a:pt x="480758" y="11683"/>
                  </a:lnTo>
                  <a:lnTo>
                    <a:pt x="429286" y="2986"/>
                  </a:lnTo>
                  <a:lnTo>
                    <a:pt x="375673" y="0"/>
                  </a:lnTo>
                  <a:lnTo>
                    <a:pt x="322111" y="2986"/>
                  </a:lnTo>
                  <a:lnTo>
                    <a:pt x="270672" y="11683"/>
                  </a:lnTo>
                  <a:lnTo>
                    <a:pt x="221841" y="25693"/>
                  </a:lnTo>
                  <a:lnTo>
                    <a:pt x="179084" y="43386"/>
                  </a:lnTo>
                </a:path>
              </a:pathLst>
            </a:custGeom>
            <a:ln w="3175">
              <a:solidFill>
                <a:srgbClr val="FBFCF8"/>
              </a:solidFill>
            </a:ln>
          </p:spPr>
          <p:txBody>
            <a:bodyPr wrap="square" lIns="0" tIns="0" rIns="0" bIns="0" rtlCol="0"/>
            <a:lstStyle/>
            <a:p>
              <a:endParaRPr lang="fr-FR" noProof="0" dirty="0"/>
            </a:p>
          </p:txBody>
        </p:sp>
        <p:sp>
          <p:nvSpPr>
            <p:cNvPr id="8566" name="object 8566"/>
            <p:cNvSpPr/>
            <p:nvPr/>
          </p:nvSpPr>
          <p:spPr>
            <a:xfrm>
              <a:off x="5636029" y="2007296"/>
              <a:ext cx="833755" cy="710565"/>
            </a:xfrm>
            <a:custGeom>
              <a:avLst/>
              <a:gdLst/>
              <a:ahLst/>
              <a:cxnLst/>
              <a:rect l="l" t="t" r="r" b="b"/>
              <a:pathLst>
                <a:path w="833754" h="710564">
                  <a:moveTo>
                    <a:pt x="80608" y="143700"/>
                  </a:moveTo>
                  <a:lnTo>
                    <a:pt x="45193" y="188530"/>
                  </a:lnTo>
                  <a:lnTo>
                    <a:pt x="23565" y="227107"/>
                  </a:lnTo>
                  <a:lnTo>
                    <a:pt x="7606" y="267967"/>
                  </a:lnTo>
                  <a:lnTo>
                    <a:pt x="0" y="300925"/>
                  </a:lnTo>
                  <a:lnTo>
                    <a:pt x="462" y="300645"/>
                  </a:lnTo>
                  <a:lnTo>
                    <a:pt x="39441" y="262545"/>
                  </a:lnTo>
                  <a:lnTo>
                    <a:pt x="51016" y="253795"/>
                  </a:lnTo>
                  <a:lnTo>
                    <a:pt x="61660" y="228763"/>
                  </a:lnTo>
                  <a:lnTo>
                    <a:pt x="84708" y="191181"/>
                  </a:lnTo>
                  <a:lnTo>
                    <a:pt x="92447" y="181792"/>
                  </a:lnTo>
                  <a:lnTo>
                    <a:pt x="89435" y="173645"/>
                  </a:lnTo>
                  <a:lnTo>
                    <a:pt x="80608" y="143700"/>
                  </a:lnTo>
                  <a:close/>
                </a:path>
                <a:path w="833754" h="710564">
                  <a:moveTo>
                    <a:pt x="195423" y="618355"/>
                  </a:moveTo>
                  <a:lnTo>
                    <a:pt x="155766" y="630560"/>
                  </a:lnTo>
                  <a:lnTo>
                    <a:pt x="180112" y="646348"/>
                  </a:lnTo>
                  <a:lnTo>
                    <a:pt x="223878" y="668419"/>
                  </a:lnTo>
                  <a:lnTo>
                    <a:pt x="270832" y="686177"/>
                  </a:lnTo>
                  <a:lnTo>
                    <a:pt x="320561" y="699281"/>
                  </a:lnTo>
                  <a:lnTo>
                    <a:pt x="372651" y="707392"/>
                  </a:lnTo>
                  <a:lnTo>
                    <a:pt x="426690" y="710171"/>
                  </a:lnTo>
                  <a:lnTo>
                    <a:pt x="480729" y="707392"/>
                  </a:lnTo>
                  <a:lnTo>
                    <a:pt x="532819" y="699281"/>
                  </a:lnTo>
                  <a:lnTo>
                    <a:pt x="582548" y="686177"/>
                  </a:lnTo>
                  <a:lnTo>
                    <a:pt x="597323" y="680589"/>
                  </a:lnTo>
                  <a:lnTo>
                    <a:pt x="426690" y="680589"/>
                  </a:lnTo>
                  <a:lnTo>
                    <a:pt x="373127" y="677602"/>
                  </a:lnTo>
                  <a:lnTo>
                    <a:pt x="321689" y="668907"/>
                  </a:lnTo>
                  <a:lnTo>
                    <a:pt x="272857" y="654898"/>
                  </a:lnTo>
                  <a:lnTo>
                    <a:pt x="227116" y="635974"/>
                  </a:lnTo>
                  <a:lnTo>
                    <a:pt x="195423" y="618355"/>
                  </a:lnTo>
                  <a:close/>
                </a:path>
                <a:path w="833754" h="710564">
                  <a:moveTo>
                    <a:pt x="799710" y="465745"/>
                  </a:moveTo>
                  <a:lnTo>
                    <a:pt x="798280" y="466139"/>
                  </a:lnTo>
                  <a:lnTo>
                    <a:pt x="791754" y="481491"/>
                  </a:lnTo>
                  <a:lnTo>
                    <a:pt x="768725" y="519048"/>
                  </a:lnTo>
                  <a:lnTo>
                    <a:pt x="740192" y="553671"/>
                  </a:lnTo>
                  <a:lnTo>
                    <a:pt x="706635" y="584964"/>
                  </a:lnTo>
                  <a:lnTo>
                    <a:pt x="668535" y="612531"/>
                  </a:lnTo>
                  <a:lnTo>
                    <a:pt x="626371" y="635974"/>
                  </a:lnTo>
                  <a:lnTo>
                    <a:pt x="580624" y="654898"/>
                  </a:lnTo>
                  <a:lnTo>
                    <a:pt x="531775" y="668907"/>
                  </a:lnTo>
                  <a:lnTo>
                    <a:pt x="480303" y="677602"/>
                  </a:lnTo>
                  <a:lnTo>
                    <a:pt x="426690" y="680589"/>
                  </a:lnTo>
                  <a:lnTo>
                    <a:pt x="597323" y="680589"/>
                  </a:lnTo>
                  <a:lnTo>
                    <a:pt x="673268" y="646348"/>
                  </a:lnTo>
                  <a:lnTo>
                    <a:pt x="713433" y="620301"/>
                  </a:lnTo>
                  <a:lnTo>
                    <a:pt x="749583" y="590619"/>
                  </a:lnTo>
                  <a:lnTo>
                    <a:pt x="781306" y="557641"/>
                  </a:lnTo>
                  <a:lnTo>
                    <a:pt x="808187" y="521706"/>
                  </a:lnTo>
                  <a:lnTo>
                    <a:pt x="829815" y="483154"/>
                  </a:lnTo>
                  <a:lnTo>
                    <a:pt x="833242" y="474386"/>
                  </a:lnTo>
                  <a:lnTo>
                    <a:pt x="799710" y="465745"/>
                  </a:lnTo>
                  <a:close/>
                </a:path>
                <a:path w="833754" h="710564">
                  <a:moveTo>
                    <a:pt x="597314" y="29582"/>
                  </a:moveTo>
                  <a:lnTo>
                    <a:pt x="426690" y="29582"/>
                  </a:lnTo>
                  <a:lnTo>
                    <a:pt x="480303" y="32569"/>
                  </a:lnTo>
                  <a:lnTo>
                    <a:pt x="531775" y="41265"/>
                  </a:lnTo>
                  <a:lnTo>
                    <a:pt x="580624" y="55275"/>
                  </a:lnTo>
                  <a:lnTo>
                    <a:pt x="626371" y="74204"/>
                  </a:lnTo>
                  <a:lnTo>
                    <a:pt x="632375" y="77543"/>
                  </a:lnTo>
                  <a:lnTo>
                    <a:pt x="658704" y="59345"/>
                  </a:lnTo>
                  <a:lnTo>
                    <a:pt x="660540" y="57414"/>
                  </a:lnTo>
                  <a:lnTo>
                    <a:pt x="629502" y="41757"/>
                  </a:lnTo>
                  <a:lnTo>
                    <a:pt x="597314" y="29582"/>
                  </a:lnTo>
                  <a:close/>
                </a:path>
                <a:path w="833754" h="710564">
                  <a:moveTo>
                    <a:pt x="426690" y="0"/>
                  </a:moveTo>
                  <a:lnTo>
                    <a:pt x="372651" y="2779"/>
                  </a:lnTo>
                  <a:lnTo>
                    <a:pt x="320561" y="10891"/>
                  </a:lnTo>
                  <a:lnTo>
                    <a:pt x="270832" y="23996"/>
                  </a:lnTo>
                  <a:lnTo>
                    <a:pt x="223878" y="41757"/>
                  </a:lnTo>
                  <a:lnTo>
                    <a:pt x="205937" y="50807"/>
                  </a:lnTo>
                  <a:lnTo>
                    <a:pt x="227919" y="72045"/>
                  </a:lnTo>
                  <a:lnTo>
                    <a:pt x="230100" y="72969"/>
                  </a:lnTo>
                  <a:lnTo>
                    <a:pt x="272857" y="55275"/>
                  </a:lnTo>
                  <a:lnTo>
                    <a:pt x="321689" y="41265"/>
                  </a:lnTo>
                  <a:lnTo>
                    <a:pt x="373127" y="32569"/>
                  </a:lnTo>
                  <a:lnTo>
                    <a:pt x="426690" y="29582"/>
                  </a:lnTo>
                  <a:lnTo>
                    <a:pt x="597314" y="29582"/>
                  </a:lnTo>
                  <a:lnTo>
                    <a:pt x="582548" y="23996"/>
                  </a:lnTo>
                  <a:lnTo>
                    <a:pt x="532819" y="10891"/>
                  </a:lnTo>
                  <a:lnTo>
                    <a:pt x="480729" y="2779"/>
                  </a:lnTo>
                  <a:lnTo>
                    <a:pt x="426690" y="0"/>
                  </a:lnTo>
                  <a:close/>
                </a:path>
              </a:pathLst>
            </a:custGeom>
            <a:solidFill>
              <a:srgbClr val="FAFCF7"/>
            </a:solidFill>
          </p:spPr>
          <p:txBody>
            <a:bodyPr wrap="square" lIns="0" tIns="0" rIns="0" bIns="0" rtlCol="0"/>
            <a:lstStyle/>
            <a:p>
              <a:endParaRPr lang="fr-FR" noProof="0" dirty="0"/>
            </a:p>
          </p:txBody>
        </p:sp>
        <p:sp>
          <p:nvSpPr>
            <p:cNvPr id="8567" name="object 8567"/>
            <p:cNvSpPr/>
            <p:nvPr/>
          </p:nvSpPr>
          <p:spPr>
            <a:xfrm>
              <a:off x="5636029" y="2007296"/>
              <a:ext cx="833755" cy="710565"/>
            </a:xfrm>
            <a:custGeom>
              <a:avLst/>
              <a:gdLst/>
              <a:ahLst/>
              <a:cxnLst/>
              <a:rect l="l" t="t" r="r" b="b"/>
              <a:pathLst>
                <a:path w="833754" h="710564">
                  <a:moveTo>
                    <a:pt x="52696" y="249845"/>
                  </a:moveTo>
                  <a:lnTo>
                    <a:pt x="61660" y="228763"/>
                  </a:lnTo>
                  <a:lnTo>
                    <a:pt x="84708" y="191181"/>
                  </a:lnTo>
                  <a:lnTo>
                    <a:pt x="92447" y="181792"/>
                  </a:lnTo>
                </a:path>
                <a:path w="833754" h="710564">
                  <a:moveTo>
                    <a:pt x="80608" y="143700"/>
                  </a:moveTo>
                  <a:lnTo>
                    <a:pt x="72074" y="152575"/>
                  </a:lnTo>
                  <a:lnTo>
                    <a:pt x="45193" y="188530"/>
                  </a:lnTo>
                  <a:lnTo>
                    <a:pt x="23565" y="227107"/>
                  </a:lnTo>
                  <a:lnTo>
                    <a:pt x="14684" y="249845"/>
                  </a:lnTo>
                </a:path>
                <a:path w="833754" h="710564">
                  <a:moveTo>
                    <a:pt x="301831" y="694345"/>
                  </a:moveTo>
                  <a:lnTo>
                    <a:pt x="320561" y="699281"/>
                  </a:lnTo>
                  <a:lnTo>
                    <a:pt x="372651" y="707392"/>
                  </a:lnTo>
                  <a:lnTo>
                    <a:pt x="426690" y="710171"/>
                  </a:lnTo>
                  <a:lnTo>
                    <a:pt x="480729" y="707392"/>
                  </a:lnTo>
                  <a:lnTo>
                    <a:pt x="532819" y="699281"/>
                  </a:lnTo>
                  <a:lnTo>
                    <a:pt x="551549" y="694345"/>
                  </a:lnTo>
                </a:path>
                <a:path w="833754" h="710564">
                  <a:moveTo>
                    <a:pt x="51016" y="253795"/>
                  </a:moveTo>
                  <a:lnTo>
                    <a:pt x="52696" y="249845"/>
                  </a:lnTo>
                </a:path>
                <a:path w="833754" h="710564">
                  <a:moveTo>
                    <a:pt x="14684" y="249845"/>
                  </a:moveTo>
                  <a:lnTo>
                    <a:pt x="7606" y="267967"/>
                  </a:lnTo>
                  <a:lnTo>
                    <a:pt x="0" y="300925"/>
                  </a:lnTo>
                </a:path>
                <a:path w="833754" h="710564">
                  <a:moveTo>
                    <a:pt x="793049" y="478445"/>
                  </a:moveTo>
                  <a:lnTo>
                    <a:pt x="768725" y="519048"/>
                  </a:lnTo>
                  <a:lnTo>
                    <a:pt x="740192" y="553671"/>
                  </a:lnTo>
                  <a:lnTo>
                    <a:pt x="706635" y="584964"/>
                  </a:lnTo>
                  <a:lnTo>
                    <a:pt x="668535" y="612531"/>
                  </a:lnTo>
                  <a:lnTo>
                    <a:pt x="626371" y="635974"/>
                  </a:lnTo>
                  <a:lnTo>
                    <a:pt x="580624" y="654898"/>
                  </a:lnTo>
                  <a:lnTo>
                    <a:pt x="531775" y="668907"/>
                  </a:lnTo>
                  <a:lnTo>
                    <a:pt x="480303" y="677602"/>
                  </a:lnTo>
                  <a:lnTo>
                    <a:pt x="426690" y="680589"/>
                  </a:lnTo>
                  <a:lnTo>
                    <a:pt x="373127" y="677602"/>
                  </a:lnTo>
                  <a:lnTo>
                    <a:pt x="321689" y="668907"/>
                  </a:lnTo>
                  <a:lnTo>
                    <a:pt x="272857" y="654898"/>
                  </a:lnTo>
                  <a:lnTo>
                    <a:pt x="227116" y="635974"/>
                  </a:lnTo>
                  <a:lnTo>
                    <a:pt x="195423" y="618355"/>
                  </a:lnTo>
                </a:path>
                <a:path w="833754" h="710564">
                  <a:moveTo>
                    <a:pt x="155766" y="630560"/>
                  </a:moveTo>
                  <a:lnTo>
                    <a:pt x="180112" y="646348"/>
                  </a:lnTo>
                  <a:lnTo>
                    <a:pt x="223878" y="668419"/>
                  </a:lnTo>
                  <a:lnTo>
                    <a:pt x="270832" y="686177"/>
                  </a:lnTo>
                  <a:lnTo>
                    <a:pt x="301831" y="694345"/>
                  </a:lnTo>
                </a:path>
                <a:path w="833754" h="710564">
                  <a:moveTo>
                    <a:pt x="551549" y="694345"/>
                  </a:moveTo>
                  <a:lnTo>
                    <a:pt x="629502" y="668419"/>
                  </a:lnTo>
                  <a:lnTo>
                    <a:pt x="673268" y="646348"/>
                  </a:lnTo>
                  <a:lnTo>
                    <a:pt x="713433" y="620301"/>
                  </a:lnTo>
                  <a:lnTo>
                    <a:pt x="749583" y="590619"/>
                  </a:lnTo>
                  <a:lnTo>
                    <a:pt x="781306" y="557641"/>
                  </a:lnTo>
                  <a:lnTo>
                    <a:pt x="808187" y="521706"/>
                  </a:lnTo>
                  <a:lnTo>
                    <a:pt x="829815" y="483154"/>
                  </a:lnTo>
                  <a:lnTo>
                    <a:pt x="831655" y="478445"/>
                  </a:lnTo>
                </a:path>
                <a:path w="833754" h="710564">
                  <a:moveTo>
                    <a:pt x="798280" y="466139"/>
                  </a:moveTo>
                  <a:lnTo>
                    <a:pt x="793049" y="478445"/>
                  </a:lnTo>
                </a:path>
                <a:path w="833754" h="710564">
                  <a:moveTo>
                    <a:pt x="831655" y="478445"/>
                  </a:moveTo>
                  <a:lnTo>
                    <a:pt x="833242" y="474386"/>
                  </a:lnTo>
                </a:path>
                <a:path w="833754" h="710564">
                  <a:moveTo>
                    <a:pt x="621155" y="72045"/>
                  </a:moveTo>
                  <a:lnTo>
                    <a:pt x="626371" y="74204"/>
                  </a:lnTo>
                  <a:lnTo>
                    <a:pt x="632375" y="77543"/>
                  </a:lnTo>
                </a:path>
                <a:path w="833754" h="710564">
                  <a:moveTo>
                    <a:pt x="230100" y="72969"/>
                  </a:moveTo>
                  <a:lnTo>
                    <a:pt x="272857" y="55275"/>
                  </a:lnTo>
                  <a:lnTo>
                    <a:pt x="321689" y="41265"/>
                  </a:lnTo>
                  <a:lnTo>
                    <a:pt x="373127" y="32569"/>
                  </a:lnTo>
                  <a:lnTo>
                    <a:pt x="426690" y="29582"/>
                  </a:lnTo>
                  <a:lnTo>
                    <a:pt x="480303" y="32569"/>
                  </a:lnTo>
                  <a:lnTo>
                    <a:pt x="531775" y="41265"/>
                  </a:lnTo>
                  <a:lnTo>
                    <a:pt x="580624" y="55275"/>
                  </a:lnTo>
                  <a:lnTo>
                    <a:pt x="621155" y="72045"/>
                  </a:lnTo>
                </a:path>
                <a:path w="833754" h="710564">
                  <a:moveTo>
                    <a:pt x="660540" y="57414"/>
                  </a:moveTo>
                  <a:lnTo>
                    <a:pt x="582548" y="23996"/>
                  </a:lnTo>
                  <a:lnTo>
                    <a:pt x="532819" y="10891"/>
                  </a:lnTo>
                  <a:lnTo>
                    <a:pt x="480729" y="2779"/>
                  </a:lnTo>
                  <a:lnTo>
                    <a:pt x="426690" y="0"/>
                  </a:lnTo>
                  <a:lnTo>
                    <a:pt x="372651" y="2779"/>
                  </a:lnTo>
                  <a:lnTo>
                    <a:pt x="320561" y="10891"/>
                  </a:lnTo>
                  <a:lnTo>
                    <a:pt x="270832" y="23996"/>
                  </a:lnTo>
                  <a:lnTo>
                    <a:pt x="223878" y="41757"/>
                  </a:lnTo>
                  <a:lnTo>
                    <a:pt x="205937" y="50807"/>
                  </a:lnTo>
                </a:path>
              </a:pathLst>
            </a:custGeom>
            <a:ln w="3175">
              <a:solidFill>
                <a:srgbClr val="FAFCF7"/>
              </a:solidFill>
            </a:ln>
          </p:spPr>
          <p:txBody>
            <a:bodyPr wrap="square" lIns="0" tIns="0" rIns="0" bIns="0" rtlCol="0"/>
            <a:lstStyle/>
            <a:p>
              <a:endParaRPr lang="fr-FR" noProof="0" dirty="0"/>
            </a:p>
          </p:txBody>
        </p:sp>
        <p:sp>
          <p:nvSpPr>
            <p:cNvPr id="8568" name="object 8568"/>
            <p:cNvSpPr/>
            <p:nvPr/>
          </p:nvSpPr>
          <p:spPr>
            <a:xfrm>
              <a:off x="5596347" y="1977714"/>
              <a:ext cx="912494" cy="769620"/>
            </a:xfrm>
            <a:custGeom>
              <a:avLst/>
              <a:gdLst/>
              <a:ahLst/>
              <a:cxnLst/>
              <a:rect l="l" t="t" r="r" b="b"/>
              <a:pathLst>
                <a:path w="912495" h="769619">
                  <a:moveTo>
                    <a:pt x="108716" y="137761"/>
                  </a:moveTo>
                  <a:lnTo>
                    <a:pt x="62207" y="190962"/>
                  </a:lnTo>
                  <a:lnTo>
                    <a:pt x="39869" y="226235"/>
                  </a:lnTo>
                  <a:lnTo>
                    <a:pt x="21987" y="263492"/>
                  </a:lnTo>
                  <a:lnTo>
                    <a:pt x="8853" y="302492"/>
                  </a:lnTo>
                  <a:lnTo>
                    <a:pt x="758" y="342996"/>
                  </a:lnTo>
                  <a:lnTo>
                    <a:pt x="0" y="354466"/>
                  </a:lnTo>
                  <a:lnTo>
                    <a:pt x="39682" y="330507"/>
                  </a:lnTo>
                  <a:lnTo>
                    <a:pt x="47288" y="297549"/>
                  </a:lnTo>
                  <a:lnTo>
                    <a:pt x="63247" y="256689"/>
                  </a:lnTo>
                  <a:lnTo>
                    <a:pt x="84875" y="218112"/>
                  </a:lnTo>
                  <a:lnTo>
                    <a:pt x="111756" y="182157"/>
                  </a:lnTo>
                  <a:lnTo>
                    <a:pt x="120290" y="173282"/>
                  </a:lnTo>
                  <a:lnTo>
                    <a:pt x="114142" y="152428"/>
                  </a:lnTo>
                  <a:lnTo>
                    <a:pt x="108716" y="137761"/>
                  </a:lnTo>
                  <a:close/>
                </a:path>
                <a:path w="912495" h="769619">
                  <a:moveTo>
                    <a:pt x="644609" y="29582"/>
                  </a:moveTo>
                  <a:lnTo>
                    <a:pt x="466372" y="29582"/>
                  </a:lnTo>
                  <a:lnTo>
                    <a:pt x="520411" y="32361"/>
                  </a:lnTo>
                  <a:lnTo>
                    <a:pt x="572501" y="40473"/>
                  </a:lnTo>
                  <a:lnTo>
                    <a:pt x="622230" y="53579"/>
                  </a:lnTo>
                  <a:lnTo>
                    <a:pt x="669184" y="71339"/>
                  </a:lnTo>
                  <a:lnTo>
                    <a:pt x="700222" y="86996"/>
                  </a:lnTo>
                  <a:lnTo>
                    <a:pt x="722486" y="63583"/>
                  </a:lnTo>
                  <a:lnTo>
                    <a:pt x="702411" y="52729"/>
                  </a:lnTo>
                  <a:lnTo>
                    <a:pt x="659451" y="34385"/>
                  </a:lnTo>
                  <a:lnTo>
                    <a:pt x="644609" y="29582"/>
                  </a:lnTo>
                  <a:close/>
                </a:path>
                <a:path w="912495" h="769619">
                  <a:moveTo>
                    <a:pt x="466372" y="0"/>
                  </a:moveTo>
                  <a:lnTo>
                    <a:pt x="415545" y="2268"/>
                  </a:lnTo>
                  <a:lnTo>
                    <a:pt x="366252" y="8915"/>
                  </a:lnTo>
                  <a:lnTo>
                    <a:pt x="318786" y="19701"/>
                  </a:lnTo>
                  <a:lnTo>
                    <a:pt x="273438" y="34385"/>
                  </a:lnTo>
                  <a:lnTo>
                    <a:pt x="230502" y="52729"/>
                  </a:lnTo>
                  <a:lnTo>
                    <a:pt x="223306" y="56621"/>
                  </a:lnTo>
                  <a:lnTo>
                    <a:pt x="241311" y="76228"/>
                  </a:lnTo>
                  <a:lnTo>
                    <a:pt x="245619" y="80390"/>
                  </a:lnTo>
                  <a:lnTo>
                    <a:pt x="263560" y="71339"/>
                  </a:lnTo>
                  <a:lnTo>
                    <a:pt x="310514" y="53579"/>
                  </a:lnTo>
                  <a:lnTo>
                    <a:pt x="360243" y="40473"/>
                  </a:lnTo>
                  <a:lnTo>
                    <a:pt x="412333" y="32361"/>
                  </a:lnTo>
                  <a:lnTo>
                    <a:pt x="466372" y="29582"/>
                  </a:lnTo>
                  <a:lnTo>
                    <a:pt x="644609" y="29582"/>
                  </a:lnTo>
                  <a:lnTo>
                    <a:pt x="614076" y="19701"/>
                  </a:lnTo>
                  <a:lnTo>
                    <a:pt x="566576" y="8915"/>
                  </a:lnTo>
                  <a:lnTo>
                    <a:pt x="517244" y="2268"/>
                  </a:lnTo>
                  <a:lnTo>
                    <a:pt x="466372" y="0"/>
                  </a:lnTo>
                  <a:close/>
                </a:path>
                <a:path w="912495" h="769619">
                  <a:moveTo>
                    <a:pt x="195448" y="660142"/>
                  </a:moveTo>
                  <a:lnTo>
                    <a:pt x="194520" y="660428"/>
                  </a:lnTo>
                  <a:lnTo>
                    <a:pt x="164029" y="677282"/>
                  </a:lnTo>
                  <a:lnTo>
                    <a:pt x="190269" y="694855"/>
                  </a:lnTo>
                  <a:lnTo>
                    <a:pt x="230502" y="716613"/>
                  </a:lnTo>
                  <a:lnTo>
                    <a:pt x="273438" y="734954"/>
                  </a:lnTo>
                  <a:lnTo>
                    <a:pt x="318786" y="749636"/>
                  </a:lnTo>
                  <a:lnTo>
                    <a:pt x="366252" y="760420"/>
                  </a:lnTo>
                  <a:lnTo>
                    <a:pt x="415545" y="767067"/>
                  </a:lnTo>
                  <a:lnTo>
                    <a:pt x="466372" y="769336"/>
                  </a:lnTo>
                  <a:lnTo>
                    <a:pt x="517244" y="767067"/>
                  </a:lnTo>
                  <a:lnTo>
                    <a:pt x="566576" y="760420"/>
                  </a:lnTo>
                  <a:lnTo>
                    <a:pt x="614076" y="749636"/>
                  </a:lnTo>
                  <a:lnTo>
                    <a:pt x="644618" y="739753"/>
                  </a:lnTo>
                  <a:lnTo>
                    <a:pt x="466372" y="739753"/>
                  </a:lnTo>
                  <a:lnTo>
                    <a:pt x="412333" y="736974"/>
                  </a:lnTo>
                  <a:lnTo>
                    <a:pt x="360243" y="728863"/>
                  </a:lnTo>
                  <a:lnTo>
                    <a:pt x="310514" y="715759"/>
                  </a:lnTo>
                  <a:lnTo>
                    <a:pt x="263560" y="698002"/>
                  </a:lnTo>
                  <a:lnTo>
                    <a:pt x="219794" y="675930"/>
                  </a:lnTo>
                  <a:lnTo>
                    <a:pt x="195448" y="660142"/>
                  </a:lnTo>
                  <a:close/>
                </a:path>
                <a:path w="912495" h="769619">
                  <a:moveTo>
                    <a:pt x="872924" y="503969"/>
                  </a:moveTo>
                  <a:lnTo>
                    <a:pt x="847869" y="551289"/>
                  </a:lnTo>
                  <a:lnTo>
                    <a:pt x="820988" y="587224"/>
                  </a:lnTo>
                  <a:lnTo>
                    <a:pt x="789265" y="620202"/>
                  </a:lnTo>
                  <a:lnTo>
                    <a:pt x="753115" y="649884"/>
                  </a:lnTo>
                  <a:lnTo>
                    <a:pt x="712950" y="675930"/>
                  </a:lnTo>
                  <a:lnTo>
                    <a:pt x="669184" y="698002"/>
                  </a:lnTo>
                  <a:lnTo>
                    <a:pt x="622230" y="715759"/>
                  </a:lnTo>
                  <a:lnTo>
                    <a:pt x="572501" y="728863"/>
                  </a:lnTo>
                  <a:lnTo>
                    <a:pt x="520411" y="736974"/>
                  </a:lnTo>
                  <a:lnTo>
                    <a:pt x="466372" y="739753"/>
                  </a:lnTo>
                  <a:lnTo>
                    <a:pt x="644618" y="739753"/>
                  </a:lnTo>
                  <a:lnTo>
                    <a:pt x="702411" y="716613"/>
                  </a:lnTo>
                  <a:lnTo>
                    <a:pt x="742664" y="694855"/>
                  </a:lnTo>
                  <a:lnTo>
                    <a:pt x="779917" y="669917"/>
                  </a:lnTo>
                  <a:lnTo>
                    <a:pt x="813880" y="642041"/>
                  </a:lnTo>
                  <a:lnTo>
                    <a:pt x="844261" y="611466"/>
                  </a:lnTo>
                  <a:lnTo>
                    <a:pt x="870769" y="578431"/>
                  </a:lnTo>
                  <a:lnTo>
                    <a:pt x="893110" y="543178"/>
                  </a:lnTo>
                  <a:lnTo>
                    <a:pt x="909994" y="508028"/>
                  </a:lnTo>
                  <a:lnTo>
                    <a:pt x="888673" y="508028"/>
                  </a:lnTo>
                  <a:lnTo>
                    <a:pt x="872924" y="503969"/>
                  </a:lnTo>
                  <a:close/>
                </a:path>
                <a:path w="912495" h="769619">
                  <a:moveTo>
                    <a:pt x="912230" y="502280"/>
                  </a:moveTo>
                  <a:lnTo>
                    <a:pt x="888673" y="508028"/>
                  </a:lnTo>
                  <a:lnTo>
                    <a:pt x="909994" y="508028"/>
                  </a:lnTo>
                  <a:lnTo>
                    <a:pt x="910995" y="505945"/>
                  </a:lnTo>
                  <a:lnTo>
                    <a:pt x="912230" y="502280"/>
                  </a:lnTo>
                  <a:close/>
                </a:path>
              </a:pathLst>
            </a:custGeom>
            <a:solidFill>
              <a:srgbClr val="FAFCF7"/>
            </a:solidFill>
          </p:spPr>
          <p:txBody>
            <a:bodyPr wrap="square" lIns="0" tIns="0" rIns="0" bIns="0" rtlCol="0"/>
            <a:lstStyle/>
            <a:p>
              <a:endParaRPr lang="fr-FR" noProof="0" dirty="0"/>
            </a:p>
          </p:txBody>
        </p:sp>
        <p:sp>
          <p:nvSpPr>
            <p:cNvPr id="8569" name="object 8569"/>
            <p:cNvSpPr/>
            <p:nvPr/>
          </p:nvSpPr>
          <p:spPr>
            <a:xfrm>
              <a:off x="5596347" y="1977714"/>
              <a:ext cx="871855" cy="769620"/>
            </a:xfrm>
            <a:custGeom>
              <a:avLst/>
              <a:gdLst/>
              <a:ahLst/>
              <a:cxnLst/>
              <a:rect l="l" t="t" r="r" b="b"/>
              <a:pathLst>
                <a:path w="871854" h="769619">
                  <a:moveTo>
                    <a:pt x="54366" y="279428"/>
                  </a:moveTo>
                  <a:lnTo>
                    <a:pt x="63247" y="256689"/>
                  </a:lnTo>
                  <a:lnTo>
                    <a:pt x="84875" y="218112"/>
                  </a:lnTo>
                  <a:lnTo>
                    <a:pt x="111756" y="182158"/>
                  </a:lnTo>
                  <a:lnTo>
                    <a:pt x="120290" y="173282"/>
                  </a:lnTo>
                </a:path>
                <a:path w="871854" h="769619">
                  <a:moveTo>
                    <a:pt x="583366" y="12728"/>
                  </a:moveTo>
                  <a:lnTo>
                    <a:pt x="566576" y="8915"/>
                  </a:lnTo>
                  <a:lnTo>
                    <a:pt x="517244" y="2268"/>
                  </a:lnTo>
                  <a:lnTo>
                    <a:pt x="466372" y="0"/>
                  </a:lnTo>
                  <a:lnTo>
                    <a:pt x="415545" y="2268"/>
                  </a:lnTo>
                  <a:lnTo>
                    <a:pt x="366252" y="8915"/>
                  </a:lnTo>
                  <a:lnTo>
                    <a:pt x="349474" y="12728"/>
                  </a:lnTo>
                </a:path>
                <a:path w="871854" h="769619">
                  <a:moveTo>
                    <a:pt x="108716" y="137761"/>
                  </a:moveTo>
                  <a:lnTo>
                    <a:pt x="88707" y="157912"/>
                  </a:lnTo>
                  <a:lnTo>
                    <a:pt x="62207" y="190962"/>
                  </a:lnTo>
                  <a:lnTo>
                    <a:pt x="39869" y="226235"/>
                  </a:lnTo>
                  <a:lnTo>
                    <a:pt x="21987" y="263492"/>
                  </a:lnTo>
                  <a:lnTo>
                    <a:pt x="16621" y="279428"/>
                  </a:lnTo>
                </a:path>
                <a:path w="871854" h="769619">
                  <a:moveTo>
                    <a:pt x="591231" y="723928"/>
                  </a:moveTo>
                  <a:lnTo>
                    <a:pt x="572501" y="728863"/>
                  </a:lnTo>
                  <a:lnTo>
                    <a:pt x="520411" y="736974"/>
                  </a:lnTo>
                  <a:lnTo>
                    <a:pt x="466372" y="739753"/>
                  </a:lnTo>
                  <a:lnTo>
                    <a:pt x="412333" y="736974"/>
                  </a:lnTo>
                  <a:lnTo>
                    <a:pt x="360243" y="728863"/>
                  </a:lnTo>
                  <a:lnTo>
                    <a:pt x="341513" y="723928"/>
                  </a:lnTo>
                </a:path>
                <a:path w="871854" h="769619">
                  <a:moveTo>
                    <a:pt x="247625" y="723928"/>
                  </a:moveTo>
                  <a:lnTo>
                    <a:pt x="318786" y="749636"/>
                  </a:lnTo>
                  <a:lnTo>
                    <a:pt x="366252" y="760420"/>
                  </a:lnTo>
                  <a:lnTo>
                    <a:pt x="415545" y="767067"/>
                  </a:lnTo>
                  <a:lnTo>
                    <a:pt x="466372" y="769336"/>
                  </a:lnTo>
                  <a:lnTo>
                    <a:pt x="517244" y="767067"/>
                  </a:lnTo>
                  <a:lnTo>
                    <a:pt x="566576" y="760420"/>
                  </a:lnTo>
                  <a:lnTo>
                    <a:pt x="614076" y="749636"/>
                  </a:lnTo>
                  <a:lnTo>
                    <a:pt x="659451" y="734954"/>
                  </a:lnTo>
                  <a:lnTo>
                    <a:pt x="685279" y="723928"/>
                  </a:lnTo>
                </a:path>
                <a:path w="871854" h="769619">
                  <a:moveTo>
                    <a:pt x="39682" y="330507"/>
                  </a:moveTo>
                  <a:lnTo>
                    <a:pt x="47288" y="297549"/>
                  </a:lnTo>
                  <a:lnTo>
                    <a:pt x="54366" y="279428"/>
                  </a:lnTo>
                </a:path>
                <a:path w="871854" h="769619">
                  <a:moveTo>
                    <a:pt x="16621" y="279428"/>
                  </a:moveTo>
                  <a:lnTo>
                    <a:pt x="8853" y="302492"/>
                  </a:lnTo>
                  <a:lnTo>
                    <a:pt x="758" y="342996"/>
                  </a:lnTo>
                  <a:lnTo>
                    <a:pt x="0" y="354466"/>
                  </a:lnTo>
                </a:path>
                <a:path w="871854" h="769619">
                  <a:moveTo>
                    <a:pt x="871337" y="508028"/>
                  </a:moveTo>
                  <a:lnTo>
                    <a:pt x="847869" y="551289"/>
                  </a:lnTo>
                  <a:lnTo>
                    <a:pt x="820988" y="587224"/>
                  </a:lnTo>
                  <a:lnTo>
                    <a:pt x="789265" y="620202"/>
                  </a:lnTo>
                  <a:lnTo>
                    <a:pt x="753115" y="649884"/>
                  </a:lnTo>
                  <a:lnTo>
                    <a:pt x="712950" y="675930"/>
                  </a:lnTo>
                  <a:lnTo>
                    <a:pt x="669184" y="698002"/>
                  </a:lnTo>
                  <a:lnTo>
                    <a:pt x="622230" y="715759"/>
                  </a:lnTo>
                  <a:lnTo>
                    <a:pt x="591231" y="723928"/>
                  </a:lnTo>
                </a:path>
              </a:pathLst>
            </a:custGeom>
            <a:ln w="3175">
              <a:solidFill>
                <a:srgbClr val="FAFCF7"/>
              </a:solidFill>
            </a:ln>
          </p:spPr>
          <p:txBody>
            <a:bodyPr wrap="square" lIns="0" tIns="0" rIns="0" bIns="0" rtlCol="0"/>
            <a:lstStyle/>
            <a:p>
              <a:endParaRPr lang="fr-FR" noProof="0" dirty="0"/>
            </a:p>
          </p:txBody>
        </p:sp>
        <p:pic>
          <p:nvPicPr>
            <p:cNvPr id="8570" name="object 8570"/>
            <p:cNvPicPr/>
            <p:nvPr/>
          </p:nvPicPr>
          <p:blipFill>
            <a:blip r:embed="rId70" cstate="print"/>
            <a:stretch>
              <a:fillRect/>
            </a:stretch>
          </p:blipFill>
          <p:spPr>
            <a:xfrm>
              <a:off x="5758900" y="2636409"/>
              <a:ext cx="180406" cy="66707"/>
            </a:xfrm>
            <a:prstGeom prst="rect">
              <a:avLst/>
            </a:prstGeom>
          </p:spPr>
        </p:pic>
        <p:pic>
          <p:nvPicPr>
            <p:cNvPr id="8571" name="object 8571"/>
            <p:cNvPicPr/>
            <p:nvPr/>
          </p:nvPicPr>
          <p:blipFill>
            <a:blip r:embed="rId71" cstate="print"/>
            <a:stretch>
              <a:fillRect/>
            </a:stretch>
          </p:blipFill>
          <p:spPr>
            <a:xfrm>
              <a:off x="6280069" y="2478437"/>
              <a:ext cx="230064" cy="224761"/>
            </a:xfrm>
            <a:prstGeom prst="rect">
              <a:avLst/>
            </a:prstGeom>
          </p:spPr>
        </p:pic>
        <p:sp>
          <p:nvSpPr>
            <p:cNvPr id="8572" name="object 8572"/>
            <p:cNvSpPr/>
            <p:nvPr/>
          </p:nvSpPr>
          <p:spPr>
            <a:xfrm>
              <a:off x="5819654" y="1990442"/>
              <a:ext cx="499745" cy="74295"/>
            </a:xfrm>
            <a:custGeom>
              <a:avLst/>
              <a:gdLst/>
              <a:ahLst/>
              <a:cxnLst/>
              <a:rect l="l" t="t" r="r" b="b"/>
              <a:pathLst>
                <a:path w="499745" h="74294">
                  <a:moveTo>
                    <a:pt x="22312" y="67661"/>
                  </a:moveTo>
                  <a:lnTo>
                    <a:pt x="87207" y="40851"/>
                  </a:lnTo>
                  <a:lnTo>
                    <a:pt x="136936" y="27745"/>
                  </a:lnTo>
                  <a:lnTo>
                    <a:pt x="189026" y="19633"/>
                  </a:lnTo>
                  <a:lnTo>
                    <a:pt x="243065" y="16854"/>
                  </a:lnTo>
                  <a:lnTo>
                    <a:pt x="297104" y="19633"/>
                  </a:lnTo>
                  <a:lnTo>
                    <a:pt x="349194" y="27745"/>
                  </a:lnTo>
                  <a:lnTo>
                    <a:pt x="398923" y="40851"/>
                  </a:lnTo>
                  <a:lnTo>
                    <a:pt x="445877" y="58611"/>
                  </a:lnTo>
                  <a:lnTo>
                    <a:pt x="476915" y="74268"/>
                  </a:lnTo>
                </a:path>
                <a:path w="499745" h="74294">
                  <a:moveTo>
                    <a:pt x="499179" y="50855"/>
                  </a:moveTo>
                  <a:lnTo>
                    <a:pt x="479104" y="40001"/>
                  </a:lnTo>
                  <a:lnTo>
                    <a:pt x="436144" y="21657"/>
                  </a:lnTo>
                  <a:lnTo>
                    <a:pt x="390769" y="6972"/>
                  </a:lnTo>
                  <a:lnTo>
                    <a:pt x="360059" y="0"/>
                  </a:lnTo>
                </a:path>
                <a:path w="499745" h="74294">
                  <a:moveTo>
                    <a:pt x="126167" y="0"/>
                  </a:moveTo>
                  <a:lnTo>
                    <a:pt x="95479" y="6972"/>
                  </a:lnTo>
                  <a:lnTo>
                    <a:pt x="50132" y="21657"/>
                  </a:lnTo>
                  <a:lnTo>
                    <a:pt x="7195" y="40001"/>
                  </a:lnTo>
                  <a:lnTo>
                    <a:pt x="0" y="43893"/>
                  </a:lnTo>
                </a:path>
              </a:pathLst>
            </a:custGeom>
            <a:ln w="3175">
              <a:solidFill>
                <a:srgbClr val="FAFCF7"/>
              </a:solidFill>
            </a:ln>
          </p:spPr>
          <p:txBody>
            <a:bodyPr wrap="square" lIns="0" tIns="0" rIns="0" bIns="0" rtlCol="0"/>
            <a:lstStyle/>
            <a:p>
              <a:endParaRPr lang="fr-FR" noProof="0" dirty="0"/>
            </a:p>
          </p:txBody>
        </p:sp>
        <p:sp>
          <p:nvSpPr>
            <p:cNvPr id="8573" name="object 8573"/>
            <p:cNvSpPr/>
            <p:nvPr/>
          </p:nvSpPr>
          <p:spPr>
            <a:xfrm>
              <a:off x="5558790" y="1948131"/>
              <a:ext cx="989965" cy="828675"/>
            </a:xfrm>
            <a:custGeom>
              <a:avLst/>
              <a:gdLst/>
              <a:ahLst/>
              <a:cxnLst/>
              <a:rect l="l" t="t" r="r" b="b"/>
              <a:pathLst>
                <a:path w="989965" h="828675">
                  <a:moveTo>
                    <a:pt x="136048" y="132198"/>
                  </a:moveTo>
                  <a:lnTo>
                    <a:pt x="85971" y="183059"/>
                  </a:lnTo>
                  <a:lnTo>
                    <a:pt x="60634" y="217225"/>
                  </a:lnTo>
                  <a:lnTo>
                    <a:pt x="39324" y="253427"/>
                  </a:lnTo>
                  <a:lnTo>
                    <a:pt x="22299" y="291452"/>
                  </a:lnTo>
                  <a:lnTo>
                    <a:pt x="9818" y="331089"/>
                  </a:lnTo>
                  <a:lnTo>
                    <a:pt x="2140" y="372125"/>
                  </a:lnTo>
                  <a:lnTo>
                    <a:pt x="0" y="406656"/>
                  </a:lnTo>
                  <a:lnTo>
                    <a:pt x="37556" y="384048"/>
                  </a:lnTo>
                  <a:lnTo>
                    <a:pt x="38315" y="372579"/>
                  </a:lnTo>
                  <a:lnTo>
                    <a:pt x="46410" y="332074"/>
                  </a:lnTo>
                  <a:lnTo>
                    <a:pt x="59544" y="293074"/>
                  </a:lnTo>
                  <a:lnTo>
                    <a:pt x="77426" y="255817"/>
                  </a:lnTo>
                  <a:lnTo>
                    <a:pt x="99763" y="220544"/>
                  </a:lnTo>
                  <a:lnTo>
                    <a:pt x="126264" y="187494"/>
                  </a:lnTo>
                  <a:lnTo>
                    <a:pt x="146273" y="167343"/>
                  </a:lnTo>
                  <a:lnTo>
                    <a:pt x="137604" y="143910"/>
                  </a:lnTo>
                  <a:lnTo>
                    <a:pt x="136048" y="132198"/>
                  </a:lnTo>
                  <a:close/>
                </a:path>
                <a:path w="989965" h="828675">
                  <a:moveTo>
                    <a:pt x="689551" y="29582"/>
                  </a:moveTo>
                  <a:lnTo>
                    <a:pt x="503929" y="29582"/>
                  </a:lnTo>
                  <a:lnTo>
                    <a:pt x="554801" y="31851"/>
                  </a:lnTo>
                  <a:lnTo>
                    <a:pt x="604133" y="38497"/>
                  </a:lnTo>
                  <a:lnTo>
                    <a:pt x="651632" y="49283"/>
                  </a:lnTo>
                  <a:lnTo>
                    <a:pt x="697008" y="63967"/>
                  </a:lnTo>
                  <a:lnTo>
                    <a:pt x="739968" y="82311"/>
                  </a:lnTo>
                  <a:lnTo>
                    <a:pt x="760042" y="93165"/>
                  </a:lnTo>
                  <a:lnTo>
                    <a:pt x="772171" y="80410"/>
                  </a:lnTo>
                  <a:lnTo>
                    <a:pt x="785686" y="71094"/>
                  </a:lnTo>
                  <a:lnTo>
                    <a:pt x="743904" y="50182"/>
                  </a:lnTo>
                  <a:lnTo>
                    <a:pt x="699818" y="32682"/>
                  </a:lnTo>
                  <a:lnTo>
                    <a:pt x="689551" y="29582"/>
                  </a:lnTo>
                  <a:close/>
                </a:path>
                <a:path w="989965" h="828675">
                  <a:moveTo>
                    <a:pt x="503929" y="0"/>
                  </a:moveTo>
                  <a:lnTo>
                    <a:pt x="452546" y="2148"/>
                  </a:lnTo>
                  <a:lnTo>
                    <a:pt x="402604" y="8453"/>
                  </a:lnTo>
                  <a:lnTo>
                    <a:pt x="354362" y="18701"/>
                  </a:lnTo>
                  <a:lnTo>
                    <a:pt x="308077" y="32682"/>
                  </a:lnTo>
                  <a:lnTo>
                    <a:pt x="264010" y="50182"/>
                  </a:lnTo>
                  <a:lnTo>
                    <a:pt x="228849" y="67772"/>
                  </a:lnTo>
                  <a:lnTo>
                    <a:pt x="255543" y="80410"/>
                  </a:lnTo>
                  <a:lnTo>
                    <a:pt x="260863" y="86204"/>
                  </a:lnTo>
                  <a:lnTo>
                    <a:pt x="310995" y="63967"/>
                  </a:lnTo>
                  <a:lnTo>
                    <a:pt x="356342" y="49283"/>
                  </a:lnTo>
                  <a:lnTo>
                    <a:pt x="403808" y="38497"/>
                  </a:lnTo>
                  <a:lnTo>
                    <a:pt x="453101" y="31851"/>
                  </a:lnTo>
                  <a:lnTo>
                    <a:pt x="503929" y="29582"/>
                  </a:lnTo>
                  <a:lnTo>
                    <a:pt x="689551" y="29582"/>
                  </a:lnTo>
                  <a:lnTo>
                    <a:pt x="653518" y="18701"/>
                  </a:lnTo>
                  <a:lnTo>
                    <a:pt x="605264" y="8453"/>
                  </a:lnTo>
                  <a:lnTo>
                    <a:pt x="555314" y="2148"/>
                  </a:lnTo>
                  <a:lnTo>
                    <a:pt x="503929" y="0"/>
                  </a:lnTo>
                  <a:close/>
                </a:path>
                <a:path w="989965" h="828675">
                  <a:moveTo>
                    <a:pt x="201585" y="706864"/>
                  </a:moveTo>
                  <a:lnTo>
                    <a:pt x="186126" y="715410"/>
                  </a:lnTo>
                  <a:lnTo>
                    <a:pt x="166022" y="720529"/>
                  </a:lnTo>
                  <a:lnTo>
                    <a:pt x="183558" y="733622"/>
                  </a:lnTo>
                  <a:lnTo>
                    <a:pt x="222417" y="757520"/>
                  </a:lnTo>
                  <a:lnTo>
                    <a:pt x="264010" y="778324"/>
                  </a:lnTo>
                  <a:lnTo>
                    <a:pt x="308077" y="795821"/>
                  </a:lnTo>
                  <a:lnTo>
                    <a:pt x="354362" y="809800"/>
                  </a:lnTo>
                  <a:lnTo>
                    <a:pt x="402604" y="820047"/>
                  </a:lnTo>
                  <a:lnTo>
                    <a:pt x="452546" y="826352"/>
                  </a:lnTo>
                  <a:lnTo>
                    <a:pt x="503929" y="828500"/>
                  </a:lnTo>
                  <a:lnTo>
                    <a:pt x="555314" y="826352"/>
                  </a:lnTo>
                  <a:lnTo>
                    <a:pt x="605264" y="820047"/>
                  </a:lnTo>
                  <a:lnTo>
                    <a:pt x="653518" y="809800"/>
                  </a:lnTo>
                  <a:lnTo>
                    <a:pt x="689560" y="798918"/>
                  </a:lnTo>
                  <a:lnTo>
                    <a:pt x="503929" y="798918"/>
                  </a:lnTo>
                  <a:lnTo>
                    <a:pt x="453101" y="796649"/>
                  </a:lnTo>
                  <a:lnTo>
                    <a:pt x="403808" y="790003"/>
                  </a:lnTo>
                  <a:lnTo>
                    <a:pt x="356342" y="779218"/>
                  </a:lnTo>
                  <a:lnTo>
                    <a:pt x="310995" y="764536"/>
                  </a:lnTo>
                  <a:lnTo>
                    <a:pt x="268059" y="746196"/>
                  </a:lnTo>
                  <a:lnTo>
                    <a:pt x="227826" y="724437"/>
                  </a:lnTo>
                  <a:lnTo>
                    <a:pt x="201585" y="706864"/>
                  </a:lnTo>
                  <a:close/>
                </a:path>
                <a:path w="989965" h="828675">
                  <a:moveTo>
                    <a:pt x="989638" y="524910"/>
                  </a:moveTo>
                  <a:lnTo>
                    <a:pt x="978281" y="524910"/>
                  </a:lnTo>
                  <a:lnTo>
                    <a:pt x="949787" y="531862"/>
                  </a:lnTo>
                  <a:lnTo>
                    <a:pt x="948552" y="535527"/>
                  </a:lnTo>
                  <a:lnTo>
                    <a:pt x="930667" y="572760"/>
                  </a:lnTo>
                  <a:lnTo>
                    <a:pt x="908325" y="608014"/>
                  </a:lnTo>
                  <a:lnTo>
                    <a:pt x="881818" y="641048"/>
                  </a:lnTo>
                  <a:lnTo>
                    <a:pt x="851437" y="671623"/>
                  </a:lnTo>
                  <a:lnTo>
                    <a:pt x="817474" y="699499"/>
                  </a:lnTo>
                  <a:lnTo>
                    <a:pt x="780220" y="724437"/>
                  </a:lnTo>
                  <a:lnTo>
                    <a:pt x="739968" y="746196"/>
                  </a:lnTo>
                  <a:lnTo>
                    <a:pt x="697008" y="764536"/>
                  </a:lnTo>
                  <a:lnTo>
                    <a:pt x="651632" y="779218"/>
                  </a:lnTo>
                  <a:lnTo>
                    <a:pt x="604133" y="790003"/>
                  </a:lnTo>
                  <a:lnTo>
                    <a:pt x="554801" y="796649"/>
                  </a:lnTo>
                  <a:lnTo>
                    <a:pt x="503929" y="798918"/>
                  </a:lnTo>
                  <a:lnTo>
                    <a:pt x="689560" y="798918"/>
                  </a:lnTo>
                  <a:lnTo>
                    <a:pt x="743904" y="778324"/>
                  </a:lnTo>
                  <a:lnTo>
                    <a:pt x="785516" y="757520"/>
                  </a:lnTo>
                  <a:lnTo>
                    <a:pt x="824397" y="733622"/>
                  </a:lnTo>
                  <a:lnTo>
                    <a:pt x="860257" y="706864"/>
                  </a:lnTo>
                  <a:lnTo>
                    <a:pt x="892923" y="677394"/>
                  </a:lnTo>
                  <a:lnTo>
                    <a:pt x="922050" y="645489"/>
                  </a:lnTo>
                  <a:lnTo>
                    <a:pt x="947408" y="611338"/>
                  </a:lnTo>
                  <a:lnTo>
                    <a:pt x="968737" y="575156"/>
                  </a:lnTo>
                  <a:lnTo>
                    <a:pt x="985777" y="537153"/>
                  </a:lnTo>
                  <a:lnTo>
                    <a:pt x="989638" y="524910"/>
                  </a:lnTo>
                  <a:close/>
                </a:path>
              </a:pathLst>
            </a:custGeom>
            <a:solidFill>
              <a:srgbClr val="FAFCF6"/>
            </a:solidFill>
          </p:spPr>
          <p:txBody>
            <a:bodyPr wrap="square" lIns="0" tIns="0" rIns="0" bIns="0" rtlCol="0"/>
            <a:lstStyle/>
            <a:p>
              <a:endParaRPr lang="fr-FR" noProof="0" dirty="0"/>
            </a:p>
          </p:txBody>
        </p:sp>
        <p:sp>
          <p:nvSpPr>
            <p:cNvPr id="8574" name="object 8574"/>
            <p:cNvSpPr/>
            <p:nvPr/>
          </p:nvSpPr>
          <p:spPr>
            <a:xfrm>
              <a:off x="5612968" y="1948131"/>
              <a:ext cx="669925" cy="309245"/>
            </a:xfrm>
            <a:custGeom>
              <a:avLst/>
              <a:gdLst/>
              <a:ahLst/>
              <a:cxnLst/>
              <a:rect l="l" t="t" r="r" b="b"/>
              <a:pathLst>
                <a:path w="669925" h="309244">
                  <a:moveTo>
                    <a:pt x="0" y="309010"/>
                  </a:moveTo>
                  <a:lnTo>
                    <a:pt x="5366" y="293074"/>
                  </a:lnTo>
                  <a:lnTo>
                    <a:pt x="23248" y="255817"/>
                  </a:lnTo>
                  <a:lnTo>
                    <a:pt x="45586" y="220544"/>
                  </a:lnTo>
                  <a:lnTo>
                    <a:pt x="72086" y="187494"/>
                  </a:lnTo>
                  <a:lnTo>
                    <a:pt x="92095" y="167343"/>
                  </a:lnTo>
                </a:path>
                <a:path w="669925" h="309244">
                  <a:moveTo>
                    <a:pt x="332852" y="42310"/>
                  </a:moveTo>
                  <a:lnTo>
                    <a:pt x="349631" y="38497"/>
                  </a:lnTo>
                  <a:lnTo>
                    <a:pt x="398923" y="31851"/>
                  </a:lnTo>
                  <a:lnTo>
                    <a:pt x="449751" y="29582"/>
                  </a:lnTo>
                  <a:lnTo>
                    <a:pt x="500623" y="31851"/>
                  </a:lnTo>
                  <a:lnTo>
                    <a:pt x="549955" y="38497"/>
                  </a:lnTo>
                  <a:lnTo>
                    <a:pt x="566745" y="42310"/>
                  </a:lnTo>
                </a:path>
                <a:path w="669925" h="309244">
                  <a:moveTo>
                    <a:pt x="669895" y="42310"/>
                  </a:moveTo>
                  <a:lnTo>
                    <a:pt x="599340" y="18701"/>
                  </a:lnTo>
                  <a:lnTo>
                    <a:pt x="551086" y="8453"/>
                  </a:lnTo>
                  <a:lnTo>
                    <a:pt x="501136" y="2148"/>
                  </a:lnTo>
                  <a:lnTo>
                    <a:pt x="449751" y="0"/>
                  </a:lnTo>
                  <a:lnTo>
                    <a:pt x="398368" y="2148"/>
                  </a:lnTo>
                  <a:lnTo>
                    <a:pt x="348426" y="8453"/>
                  </a:lnTo>
                  <a:lnTo>
                    <a:pt x="300184" y="18701"/>
                  </a:lnTo>
                  <a:lnTo>
                    <a:pt x="253900" y="32682"/>
                  </a:lnTo>
                  <a:lnTo>
                    <a:pt x="229655" y="42310"/>
                  </a:lnTo>
                </a:path>
              </a:pathLst>
            </a:custGeom>
            <a:ln w="3175">
              <a:solidFill>
                <a:srgbClr val="FAFCF6"/>
              </a:solidFill>
            </a:ln>
          </p:spPr>
          <p:txBody>
            <a:bodyPr wrap="square" lIns="0" tIns="0" rIns="0" bIns="0" rtlCol="0"/>
            <a:lstStyle/>
            <a:p>
              <a:endParaRPr lang="fr-FR" noProof="0" dirty="0"/>
            </a:p>
          </p:txBody>
        </p:sp>
        <p:pic>
          <p:nvPicPr>
            <p:cNvPr id="8575" name="object 8575"/>
            <p:cNvPicPr/>
            <p:nvPr/>
          </p:nvPicPr>
          <p:blipFill>
            <a:blip r:embed="rId72" cstate="print"/>
            <a:stretch>
              <a:fillRect/>
            </a:stretch>
          </p:blipFill>
          <p:spPr>
            <a:xfrm>
              <a:off x="5573950" y="2078720"/>
              <a:ext cx="122499" cy="180032"/>
            </a:xfrm>
            <a:prstGeom prst="rect">
              <a:avLst/>
            </a:prstGeom>
          </p:spPr>
        </p:pic>
        <p:sp>
          <p:nvSpPr>
            <p:cNvPr id="8576" name="object 8576"/>
            <p:cNvSpPr/>
            <p:nvPr/>
          </p:nvSpPr>
          <p:spPr>
            <a:xfrm>
              <a:off x="5558790" y="1990442"/>
              <a:ext cx="989965" cy="786765"/>
            </a:xfrm>
            <a:custGeom>
              <a:avLst/>
              <a:gdLst/>
              <a:ahLst/>
              <a:cxnLst/>
              <a:rect l="l" t="t" r="r" b="b"/>
              <a:pathLst>
                <a:path w="989965" h="786764">
                  <a:moveTo>
                    <a:pt x="722836" y="711199"/>
                  </a:moveTo>
                  <a:lnTo>
                    <a:pt x="651632" y="736908"/>
                  </a:lnTo>
                  <a:lnTo>
                    <a:pt x="604133" y="747692"/>
                  </a:lnTo>
                  <a:lnTo>
                    <a:pt x="554801" y="754339"/>
                  </a:lnTo>
                  <a:lnTo>
                    <a:pt x="503929" y="756608"/>
                  </a:lnTo>
                  <a:lnTo>
                    <a:pt x="453101" y="754339"/>
                  </a:lnTo>
                  <a:lnTo>
                    <a:pt x="403808" y="747692"/>
                  </a:lnTo>
                  <a:lnTo>
                    <a:pt x="356342" y="736908"/>
                  </a:lnTo>
                  <a:lnTo>
                    <a:pt x="310995" y="722226"/>
                  </a:lnTo>
                  <a:lnTo>
                    <a:pt x="285182" y="711199"/>
                  </a:lnTo>
                </a:path>
                <a:path w="989965" h="786764">
                  <a:moveTo>
                    <a:pt x="542" y="355599"/>
                  </a:moveTo>
                  <a:lnTo>
                    <a:pt x="0" y="364346"/>
                  </a:lnTo>
                </a:path>
                <a:path w="989965" h="786764">
                  <a:moveTo>
                    <a:pt x="215896" y="711199"/>
                  </a:moveTo>
                  <a:lnTo>
                    <a:pt x="264010" y="736013"/>
                  </a:lnTo>
                  <a:lnTo>
                    <a:pt x="308077" y="753511"/>
                  </a:lnTo>
                  <a:lnTo>
                    <a:pt x="354362" y="767489"/>
                  </a:lnTo>
                  <a:lnTo>
                    <a:pt x="402604" y="777737"/>
                  </a:lnTo>
                  <a:lnTo>
                    <a:pt x="452546" y="784041"/>
                  </a:lnTo>
                  <a:lnTo>
                    <a:pt x="503929" y="786190"/>
                  </a:lnTo>
                  <a:lnTo>
                    <a:pt x="555314" y="784041"/>
                  </a:lnTo>
                  <a:lnTo>
                    <a:pt x="605264" y="777737"/>
                  </a:lnTo>
                  <a:lnTo>
                    <a:pt x="653518" y="767489"/>
                  </a:lnTo>
                  <a:lnTo>
                    <a:pt x="699818" y="753511"/>
                  </a:lnTo>
                  <a:lnTo>
                    <a:pt x="743904" y="736013"/>
                  </a:lnTo>
                  <a:lnTo>
                    <a:pt x="785516" y="715210"/>
                  </a:lnTo>
                  <a:lnTo>
                    <a:pt x="792041" y="711199"/>
                  </a:lnTo>
                </a:path>
                <a:path w="989965" h="786764">
                  <a:moveTo>
                    <a:pt x="37556" y="341738"/>
                  </a:moveTo>
                  <a:lnTo>
                    <a:pt x="38315" y="330268"/>
                  </a:lnTo>
                  <a:lnTo>
                    <a:pt x="46410" y="289764"/>
                  </a:lnTo>
                  <a:lnTo>
                    <a:pt x="54177" y="266699"/>
                  </a:lnTo>
                </a:path>
                <a:path w="989965" h="786764">
                  <a:moveTo>
                    <a:pt x="16770" y="266699"/>
                  </a:moveTo>
                  <a:lnTo>
                    <a:pt x="9818" y="288779"/>
                  </a:lnTo>
                  <a:lnTo>
                    <a:pt x="2140" y="329815"/>
                  </a:lnTo>
                  <a:lnTo>
                    <a:pt x="542" y="355599"/>
                  </a:lnTo>
                </a:path>
                <a:path w="989965" h="786764">
                  <a:moveTo>
                    <a:pt x="949787" y="489552"/>
                  </a:moveTo>
                  <a:lnTo>
                    <a:pt x="930667" y="530450"/>
                  </a:lnTo>
                  <a:lnTo>
                    <a:pt x="908325" y="565703"/>
                  </a:lnTo>
                  <a:lnTo>
                    <a:pt x="881818" y="598738"/>
                  </a:lnTo>
                  <a:lnTo>
                    <a:pt x="851437" y="629313"/>
                  </a:lnTo>
                  <a:lnTo>
                    <a:pt x="817474" y="657189"/>
                  </a:lnTo>
                  <a:lnTo>
                    <a:pt x="780220" y="682127"/>
                  </a:lnTo>
                  <a:lnTo>
                    <a:pt x="739968" y="703885"/>
                  </a:lnTo>
                  <a:lnTo>
                    <a:pt x="722836" y="711199"/>
                  </a:lnTo>
                </a:path>
                <a:path w="989965" h="786764">
                  <a:moveTo>
                    <a:pt x="285182" y="711199"/>
                  </a:moveTo>
                  <a:lnTo>
                    <a:pt x="268059" y="703885"/>
                  </a:lnTo>
                  <a:lnTo>
                    <a:pt x="227826" y="682127"/>
                  </a:lnTo>
                  <a:lnTo>
                    <a:pt x="201585" y="664554"/>
                  </a:lnTo>
                </a:path>
                <a:path w="989965" h="786764">
                  <a:moveTo>
                    <a:pt x="166022" y="678219"/>
                  </a:moveTo>
                  <a:lnTo>
                    <a:pt x="183558" y="691312"/>
                  </a:lnTo>
                  <a:lnTo>
                    <a:pt x="215896" y="711199"/>
                  </a:lnTo>
                </a:path>
                <a:path w="989965" h="786764">
                  <a:moveTo>
                    <a:pt x="792041" y="711199"/>
                  </a:moveTo>
                  <a:lnTo>
                    <a:pt x="860286" y="664533"/>
                  </a:lnTo>
                  <a:lnTo>
                    <a:pt x="892923" y="635084"/>
                  </a:lnTo>
                  <a:lnTo>
                    <a:pt x="922050" y="603178"/>
                  </a:lnTo>
                  <a:lnTo>
                    <a:pt x="947408" y="569028"/>
                  </a:lnTo>
                  <a:lnTo>
                    <a:pt x="968737" y="532845"/>
                  </a:lnTo>
                  <a:lnTo>
                    <a:pt x="985777" y="494843"/>
                  </a:lnTo>
                  <a:lnTo>
                    <a:pt x="989638" y="482599"/>
                  </a:lnTo>
                </a:path>
                <a:path w="989965" h="786764">
                  <a:moveTo>
                    <a:pt x="260863" y="43893"/>
                  </a:moveTo>
                  <a:lnTo>
                    <a:pt x="268059" y="40001"/>
                  </a:lnTo>
                  <a:lnTo>
                    <a:pt x="310995" y="21657"/>
                  </a:lnTo>
                  <a:lnTo>
                    <a:pt x="356342" y="6972"/>
                  </a:lnTo>
                  <a:lnTo>
                    <a:pt x="387030" y="0"/>
                  </a:lnTo>
                </a:path>
                <a:path w="989965" h="786764">
                  <a:moveTo>
                    <a:pt x="620923" y="0"/>
                  </a:moveTo>
                  <a:lnTo>
                    <a:pt x="651632" y="6972"/>
                  </a:lnTo>
                  <a:lnTo>
                    <a:pt x="697008" y="21657"/>
                  </a:lnTo>
                  <a:lnTo>
                    <a:pt x="739968" y="40001"/>
                  </a:lnTo>
                  <a:lnTo>
                    <a:pt x="760042" y="50855"/>
                  </a:lnTo>
                </a:path>
                <a:path w="989965" h="786764">
                  <a:moveTo>
                    <a:pt x="785686" y="28784"/>
                  </a:moveTo>
                  <a:lnTo>
                    <a:pt x="785516" y="28680"/>
                  </a:lnTo>
                  <a:lnTo>
                    <a:pt x="743904" y="7872"/>
                  </a:lnTo>
                  <a:lnTo>
                    <a:pt x="724072" y="0"/>
                  </a:lnTo>
                </a:path>
                <a:path w="989965" h="786764">
                  <a:moveTo>
                    <a:pt x="283833" y="0"/>
                  </a:moveTo>
                  <a:lnTo>
                    <a:pt x="264010" y="7872"/>
                  </a:lnTo>
                  <a:lnTo>
                    <a:pt x="228849" y="25462"/>
                  </a:lnTo>
                </a:path>
              </a:pathLst>
            </a:custGeom>
            <a:ln w="3175">
              <a:solidFill>
                <a:srgbClr val="FAFCF6"/>
              </a:solidFill>
            </a:ln>
          </p:spPr>
          <p:txBody>
            <a:bodyPr wrap="square" lIns="0" tIns="0" rIns="0" bIns="0" rtlCol="0"/>
            <a:lstStyle/>
            <a:p>
              <a:endParaRPr lang="fr-FR" noProof="0" dirty="0"/>
            </a:p>
          </p:txBody>
        </p:sp>
        <p:sp>
          <p:nvSpPr>
            <p:cNvPr id="8577" name="object 8577"/>
            <p:cNvSpPr/>
            <p:nvPr/>
          </p:nvSpPr>
          <p:spPr>
            <a:xfrm>
              <a:off x="5522284" y="1918549"/>
              <a:ext cx="1063625" cy="887730"/>
            </a:xfrm>
            <a:custGeom>
              <a:avLst/>
              <a:gdLst/>
              <a:ahLst/>
              <a:cxnLst/>
              <a:rect l="l" t="t" r="r" b="b"/>
              <a:pathLst>
                <a:path w="1063625" h="887730">
                  <a:moveTo>
                    <a:pt x="167518" y="123879"/>
                  </a:moveTo>
                  <a:lnTo>
                    <a:pt x="110531" y="175751"/>
                  </a:lnTo>
                  <a:lnTo>
                    <a:pt x="82595" y="208831"/>
                  </a:lnTo>
                  <a:lnTo>
                    <a:pt x="58322" y="243972"/>
                  </a:lnTo>
                  <a:lnTo>
                    <a:pt x="37943" y="280982"/>
                  </a:lnTo>
                  <a:lnTo>
                    <a:pt x="21690" y="319673"/>
                  </a:lnTo>
                  <a:lnTo>
                    <a:pt x="9794" y="359855"/>
                  </a:lnTo>
                  <a:lnTo>
                    <a:pt x="2487" y="401337"/>
                  </a:lnTo>
                  <a:lnTo>
                    <a:pt x="0" y="443931"/>
                  </a:lnTo>
                  <a:lnTo>
                    <a:pt x="1353" y="467099"/>
                  </a:lnTo>
                  <a:lnTo>
                    <a:pt x="29907" y="440192"/>
                  </a:lnTo>
                  <a:lnTo>
                    <a:pt x="36505" y="436238"/>
                  </a:lnTo>
                  <a:lnTo>
                    <a:pt x="46324" y="360671"/>
                  </a:lnTo>
                  <a:lnTo>
                    <a:pt x="58804" y="321035"/>
                  </a:lnTo>
                  <a:lnTo>
                    <a:pt x="75829" y="283009"/>
                  </a:lnTo>
                  <a:lnTo>
                    <a:pt x="97140" y="246808"/>
                  </a:lnTo>
                  <a:lnTo>
                    <a:pt x="122477" y="212641"/>
                  </a:lnTo>
                  <a:lnTo>
                    <a:pt x="151583" y="180723"/>
                  </a:lnTo>
                  <a:lnTo>
                    <a:pt x="172554" y="161781"/>
                  </a:lnTo>
                  <a:lnTo>
                    <a:pt x="167518" y="123879"/>
                  </a:lnTo>
                  <a:close/>
                </a:path>
                <a:path w="1063625" h="887730">
                  <a:moveTo>
                    <a:pt x="733334" y="29582"/>
                  </a:moveTo>
                  <a:lnTo>
                    <a:pt x="540434" y="29582"/>
                  </a:lnTo>
                  <a:lnTo>
                    <a:pt x="591820" y="31730"/>
                  </a:lnTo>
                  <a:lnTo>
                    <a:pt x="641769" y="38035"/>
                  </a:lnTo>
                  <a:lnTo>
                    <a:pt x="690024" y="48284"/>
                  </a:lnTo>
                  <a:lnTo>
                    <a:pt x="736323" y="62264"/>
                  </a:lnTo>
                  <a:lnTo>
                    <a:pt x="780409" y="79764"/>
                  </a:lnTo>
                  <a:lnTo>
                    <a:pt x="822231" y="100677"/>
                  </a:lnTo>
                  <a:lnTo>
                    <a:pt x="845528" y="84592"/>
                  </a:lnTo>
                  <a:lnTo>
                    <a:pt x="850486" y="81331"/>
                  </a:lnTo>
                  <a:lnTo>
                    <a:pt x="826768" y="67825"/>
                  </a:lnTo>
                  <a:lnTo>
                    <a:pt x="783970" y="47891"/>
                  </a:lnTo>
                  <a:lnTo>
                    <a:pt x="738894" y="31156"/>
                  </a:lnTo>
                  <a:lnTo>
                    <a:pt x="733334" y="29582"/>
                  </a:lnTo>
                  <a:close/>
                </a:path>
                <a:path w="1063625" h="887730">
                  <a:moveTo>
                    <a:pt x="540434" y="0"/>
                  </a:moveTo>
                  <a:lnTo>
                    <a:pt x="488599" y="2042"/>
                  </a:lnTo>
                  <a:lnTo>
                    <a:pt x="438112" y="8042"/>
                  </a:lnTo>
                  <a:lnTo>
                    <a:pt x="389204" y="17810"/>
                  </a:lnTo>
                  <a:lnTo>
                    <a:pt x="342108" y="31156"/>
                  </a:lnTo>
                  <a:lnTo>
                    <a:pt x="297055" y="47891"/>
                  </a:lnTo>
                  <a:lnTo>
                    <a:pt x="254276" y="67825"/>
                  </a:lnTo>
                  <a:lnTo>
                    <a:pt x="240023" y="75945"/>
                  </a:lnTo>
                  <a:lnTo>
                    <a:pt x="265387" y="97401"/>
                  </a:lnTo>
                  <a:lnTo>
                    <a:pt x="265237" y="97401"/>
                  </a:lnTo>
                  <a:lnTo>
                    <a:pt x="300515" y="79764"/>
                  </a:lnTo>
                  <a:lnTo>
                    <a:pt x="344583" y="62264"/>
                  </a:lnTo>
                  <a:lnTo>
                    <a:pt x="390868" y="48284"/>
                  </a:lnTo>
                  <a:lnTo>
                    <a:pt x="439110" y="38035"/>
                  </a:lnTo>
                  <a:lnTo>
                    <a:pt x="489052" y="31730"/>
                  </a:lnTo>
                  <a:lnTo>
                    <a:pt x="540434" y="29582"/>
                  </a:lnTo>
                  <a:lnTo>
                    <a:pt x="733334" y="29582"/>
                  </a:lnTo>
                  <a:lnTo>
                    <a:pt x="691771" y="17810"/>
                  </a:lnTo>
                  <a:lnTo>
                    <a:pt x="642833" y="8042"/>
                  </a:lnTo>
                  <a:lnTo>
                    <a:pt x="592310" y="2042"/>
                  </a:lnTo>
                  <a:lnTo>
                    <a:pt x="540434" y="0"/>
                  </a:lnTo>
                  <a:close/>
                </a:path>
                <a:path w="1063625" h="887730">
                  <a:moveTo>
                    <a:pt x="202528" y="750111"/>
                  </a:moveTo>
                  <a:lnTo>
                    <a:pt x="172759" y="757692"/>
                  </a:lnTo>
                  <a:lnTo>
                    <a:pt x="162934" y="760045"/>
                  </a:lnTo>
                  <a:lnTo>
                    <a:pt x="176467" y="771155"/>
                  </a:lnTo>
                  <a:lnTo>
                    <a:pt x="214003" y="796910"/>
                  </a:lnTo>
                  <a:lnTo>
                    <a:pt x="254276" y="819848"/>
                  </a:lnTo>
                  <a:lnTo>
                    <a:pt x="297055" y="839778"/>
                  </a:lnTo>
                  <a:lnTo>
                    <a:pt x="342108" y="856510"/>
                  </a:lnTo>
                  <a:lnTo>
                    <a:pt x="389204" y="869855"/>
                  </a:lnTo>
                  <a:lnTo>
                    <a:pt x="438112" y="879623"/>
                  </a:lnTo>
                  <a:lnTo>
                    <a:pt x="488599" y="885623"/>
                  </a:lnTo>
                  <a:lnTo>
                    <a:pt x="540434" y="887665"/>
                  </a:lnTo>
                  <a:lnTo>
                    <a:pt x="592310" y="885623"/>
                  </a:lnTo>
                  <a:lnTo>
                    <a:pt x="642833" y="879623"/>
                  </a:lnTo>
                  <a:lnTo>
                    <a:pt x="691771" y="869855"/>
                  </a:lnTo>
                  <a:lnTo>
                    <a:pt x="733343" y="858082"/>
                  </a:lnTo>
                  <a:lnTo>
                    <a:pt x="540434" y="858082"/>
                  </a:lnTo>
                  <a:lnTo>
                    <a:pt x="489052" y="855934"/>
                  </a:lnTo>
                  <a:lnTo>
                    <a:pt x="439110" y="849630"/>
                  </a:lnTo>
                  <a:lnTo>
                    <a:pt x="390868" y="839382"/>
                  </a:lnTo>
                  <a:lnTo>
                    <a:pt x="344583" y="825403"/>
                  </a:lnTo>
                  <a:lnTo>
                    <a:pt x="300515" y="807906"/>
                  </a:lnTo>
                  <a:lnTo>
                    <a:pt x="258923" y="787102"/>
                  </a:lnTo>
                  <a:lnTo>
                    <a:pt x="220064" y="763205"/>
                  </a:lnTo>
                  <a:lnTo>
                    <a:pt x="202528" y="750111"/>
                  </a:lnTo>
                  <a:close/>
                </a:path>
                <a:path w="1063625" h="887730">
                  <a:moveTo>
                    <a:pt x="1063450" y="554492"/>
                  </a:moveTo>
                  <a:lnTo>
                    <a:pt x="1026144" y="554492"/>
                  </a:lnTo>
                  <a:lnTo>
                    <a:pt x="1022283" y="566735"/>
                  </a:lnTo>
                  <a:lnTo>
                    <a:pt x="1005242" y="604738"/>
                  </a:lnTo>
                  <a:lnTo>
                    <a:pt x="983914" y="640921"/>
                  </a:lnTo>
                  <a:lnTo>
                    <a:pt x="958556" y="675071"/>
                  </a:lnTo>
                  <a:lnTo>
                    <a:pt x="929429" y="706977"/>
                  </a:lnTo>
                  <a:lnTo>
                    <a:pt x="896791" y="736425"/>
                  </a:lnTo>
                  <a:lnTo>
                    <a:pt x="860903" y="763205"/>
                  </a:lnTo>
                  <a:lnTo>
                    <a:pt x="822022" y="787102"/>
                  </a:lnTo>
                  <a:lnTo>
                    <a:pt x="780409" y="807906"/>
                  </a:lnTo>
                  <a:lnTo>
                    <a:pt x="736323" y="825403"/>
                  </a:lnTo>
                  <a:lnTo>
                    <a:pt x="690024" y="839382"/>
                  </a:lnTo>
                  <a:lnTo>
                    <a:pt x="641769" y="849630"/>
                  </a:lnTo>
                  <a:lnTo>
                    <a:pt x="591820" y="855934"/>
                  </a:lnTo>
                  <a:lnTo>
                    <a:pt x="540434" y="858082"/>
                  </a:lnTo>
                  <a:lnTo>
                    <a:pt x="733343" y="858082"/>
                  </a:lnTo>
                  <a:lnTo>
                    <a:pt x="783970" y="839778"/>
                  </a:lnTo>
                  <a:lnTo>
                    <a:pt x="826768" y="819848"/>
                  </a:lnTo>
                  <a:lnTo>
                    <a:pt x="867057" y="796910"/>
                  </a:lnTo>
                  <a:lnTo>
                    <a:pt x="904607" y="771155"/>
                  </a:lnTo>
                  <a:lnTo>
                    <a:pt x="939185" y="742773"/>
                  </a:lnTo>
                  <a:lnTo>
                    <a:pt x="970561" y="711953"/>
                  </a:lnTo>
                  <a:lnTo>
                    <a:pt x="998503" y="678886"/>
                  </a:lnTo>
                  <a:lnTo>
                    <a:pt x="1022781" y="643762"/>
                  </a:lnTo>
                  <a:lnTo>
                    <a:pt x="1043163" y="606770"/>
                  </a:lnTo>
                  <a:lnTo>
                    <a:pt x="1059418" y="568101"/>
                  </a:lnTo>
                  <a:lnTo>
                    <a:pt x="1063450" y="554492"/>
                  </a:lnTo>
                  <a:close/>
                </a:path>
              </a:pathLst>
            </a:custGeom>
            <a:solidFill>
              <a:srgbClr val="FAFCF6"/>
            </a:solidFill>
          </p:spPr>
          <p:txBody>
            <a:bodyPr wrap="square" lIns="0" tIns="0" rIns="0" bIns="0" rtlCol="0"/>
            <a:lstStyle/>
            <a:p>
              <a:endParaRPr lang="fr-FR" noProof="0" dirty="0"/>
            </a:p>
          </p:txBody>
        </p:sp>
        <p:pic>
          <p:nvPicPr>
            <p:cNvPr id="8578" name="object 8578"/>
            <p:cNvPicPr/>
            <p:nvPr/>
          </p:nvPicPr>
          <p:blipFill>
            <a:blip r:embed="rId72" cstate="print"/>
            <a:stretch>
              <a:fillRect/>
            </a:stretch>
          </p:blipFill>
          <p:spPr>
            <a:xfrm>
              <a:off x="5573950" y="2078720"/>
              <a:ext cx="122499" cy="180032"/>
            </a:xfrm>
            <a:prstGeom prst="rect">
              <a:avLst/>
            </a:prstGeom>
          </p:spPr>
        </p:pic>
        <p:sp>
          <p:nvSpPr>
            <p:cNvPr id="8579" name="object 8579"/>
            <p:cNvSpPr/>
            <p:nvPr/>
          </p:nvSpPr>
          <p:spPr>
            <a:xfrm>
              <a:off x="5769421" y="1918549"/>
              <a:ext cx="587375" cy="72390"/>
            </a:xfrm>
            <a:custGeom>
              <a:avLst/>
              <a:gdLst/>
              <a:ahLst/>
              <a:cxnLst/>
              <a:rect l="l" t="t" r="r" b="b"/>
              <a:pathLst>
                <a:path w="587375" h="72389">
                  <a:moveTo>
                    <a:pt x="73201" y="71892"/>
                  </a:moveTo>
                  <a:lnTo>
                    <a:pt x="143730" y="48284"/>
                  </a:lnTo>
                  <a:lnTo>
                    <a:pt x="191973" y="38035"/>
                  </a:lnTo>
                  <a:lnTo>
                    <a:pt x="241915" y="31730"/>
                  </a:lnTo>
                  <a:lnTo>
                    <a:pt x="293297" y="29582"/>
                  </a:lnTo>
                  <a:lnTo>
                    <a:pt x="344683" y="31730"/>
                  </a:lnTo>
                  <a:lnTo>
                    <a:pt x="394632" y="38035"/>
                  </a:lnTo>
                  <a:lnTo>
                    <a:pt x="442886" y="48284"/>
                  </a:lnTo>
                  <a:lnTo>
                    <a:pt x="489186" y="62264"/>
                  </a:lnTo>
                  <a:lnTo>
                    <a:pt x="513441" y="71892"/>
                  </a:lnTo>
                </a:path>
                <a:path w="587375" h="72389">
                  <a:moveTo>
                    <a:pt x="586773" y="71892"/>
                  </a:moveTo>
                  <a:lnTo>
                    <a:pt x="536832" y="47891"/>
                  </a:lnTo>
                  <a:lnTo>
                    <a:pt x="491756" y="31156"/>
                  </a:lnTo>
                  <a:lnTo>
                    <a:pt x="444634" y="17810"/>
                  </a:lnTo>
                  <a:lnTo>
                    <a:pt x="395695" y="8042"/>
                  </a:lnTo>
                  <a:lnTo>
                    <a:pt x="345173" y="2042"/>
                  </a:lnTo>
                  <a:lnTo>
                    <a:pt x="293297" y="0"/>
                  </a:lnTo>
                  <a:lnTo>
                    <a:pt x="241462" y="2042"/>
                  </a:lnTo>
                  <a:lnTo>
                    <a:pt x="190974" y="8042"/>
                  </a:lnTo>
                  <a:lnTo>
                    <a:pt x="142067" y="17810"/>
                  </a:lnTo>
                  <a:lnTo>
                    <a:pt x="94971" y="31156"/>
                  </a:lnTo>
                  <a:lnTo>
                    <a:pt x="49918" y="47891"/>
                  </a:lnTo>
                  <a:lnTo>
                    <a:pt x="7139" y="67825"/>
                  </a:lnTo>
                  <a:lnTo>
                    <a:pt x="0" y="71892"/>
                  </a:lnTo>
                </a:path>
              </a:pathLst>
            </a:custGeom>
            <a:ln w="3175">
              <a:solidFill>
                <a:srgbClr val="FAFCF6"/>
              </a:solidFill>
            </a:ln>
          </p:spPr>
          <p:txBody>
            <a:bodyPr wrap="square" lIns="0" tIns="0" rIns="0" bIns="0" rtlCol="0"/>
            <a:lstStyle/>
            <a:p>
              <a:endParaRPr lang="fr-FR" noProof="0" dirty="0"/>
            </a:p>
          </p:txBody>
        </p:sp>
        <p:pic>
          <p:nvPicPr>
            <p:cNvPr id="8580" name="object 8580"/>
            <p:cNvPicPr/>
            <p:nvPr/>
          </p:nvPicPr>
          <p:blipFill>
            <a:blip r:embed="rId73" cstate="print"/>
            <a:stretch>
              <a:fillRect/>
            </a:stretch>
          </p:blipFill>
          <p:spPr>
            <a:xfrm>
              <a:off x="5536768" y="2040822"/>
              <a:ext cx="154641" cy="217925"/>
            </a:xfrm>
            <a:prstGeom prst="rect">
              <a:avLst/>
            </a:prstGeom>
          </p:spPr>
        </p:pic>
        <p:sp>
          <p:nvSpPr>
            <p:cNvPr id="8581" name="object 8581"/>
            <p:cNvSpPr/>
            <p:nvPr/>
          </p:nvSpPr>
          <p:spPr>
            <a:xfrm>
              <a:off x="5522284" y="1990442"/>
              <a:ext cx="1063625" cy="815975"/>
            </a:xfrm>
            <a:custGeom>
              <a:avLst/>
              <a:gdLst/>
              <a:ahLst/>
              <a:cxnLst/>
              <a:rect l="l" t="t" r="r" b="b"/>
              <a:pathLst>
                <a:path w="1063625" h="815975">
                  <a:moveTo>
                    <a:pt x="828547" y="711199"/>
                  </a:moveTo>
                  <a:lnTo>
                    <a:pt x="780409" y="736013"/>
                  </a:lnTo>
                  <a:lnTo>
                    <a:pt x="736323" y="753511"/>
                  </a:lnTo>
                  <a:lnTo>
                    <a:pt x="690024" y="767489"/>
                  </a:lnTo>
                  <a:lnTo>
                    <a:pt x="641769" y="777737"/>
                  </a:lnTo>
                  <a:lnTo>
                    <a:pt x="591820" y="784041"/>
                  </a:lnTo>
                  <a:lnTo>
                    <a:pt x="540434" y="786190"/>
                  </a:lnTo>
                  <a:lnTo>
                    <a:pt x="489052" y="784041"/>
                  </a:lnTo>
                  <a:lnTo>
                    <a:pt x="439110" y="777737"/>
                  </a:lnTo>
                  <a:lnTo>
                    <a:pt x="390868" y="767489"/>
                  </a:lnTo>
                  <a:lnTo>
                    <a:pt x="344583" y="753511"/>
                  </a:lnTo>
                  <a:lnTo>
                    <a:pt x="300515" y="736013"/>
                  </a:lnTo>
                  <a:lnTo>
                    <a:pt x="258923" y="715210"/>
                  </a:lnTo>
                  <a:lnTo>
                    <a:pt x="252402" y="711199"/>
                  </a:lnTo>
                </a:path>
                <a:path w="1063625" h="815975">
                  <a:moveTo>
                    <a:pt x="36505" y="364346"/>
                  </a:moveTo>
                  <a:lnTo>
                    <a:pt x="37047" y="355599"/>
                  </a:lnTo>
                </a:path>
                <a:path w="1063625" h="815975">
                  <a:moveTo>
                    <a:pt x="959" y="355599"/>
                  </a:moveTo>
                  <a:lnTo>
                    <a:pt x="0" y="372038"/>
                  </a:lnTo>
                  <a:lnTo>
                    <a:pt x="1353" y="395206"/>
                  </a:lnTo>
                </a:path>
                <a:path w="1063625" h="815975">
                  <a:moveTo>
                    <a:pt x="193863" y="711199"/>
                  </a:moveTo>
                  <a:lnTo>
                    <a:pt x="254276" y="747955"/>
                  </a:lnTo>
                  <a:lnTo>
                    <a:pt x="297055" y="767885"/>
                  </a:lnTo>
                  <a:lnTo>
                    <a:pt x="342108" y="784618"/>
                  </a:lnTo>
                  <a:lnTo>
                    <a:pt x="389204" y="797963"/>
                  </a:lnTo>
                  <a:lnTo>
                    <a:pt x="438112" y="807730"/>
                  </a:lnTo>
                  <a:lnTo>
                    <a:pt x="488599" y="813730"/>
                  </a:lnTo>
                  <a:lnTo>
                    <a:pt x="540434" y="815772"/>
                  </a:lnTo>
                  <a:lnTo>
                    <a:pt x="592310" y="813730"/>
                  </a:lnTo>
                  <a:lnTo>
                    <a:pt x="642833" y="807730"/>
                  </a:lnTo>
                  <a:lnTo>
                    <a:pt x="691771" y="797963"/>
                  </a:lnTo>
                  <a:lnTo>
                    <a:pt x="738894" y="784618"/>
                  </a:lnTo>
                  <a:lnTo>
                    <a:pt x="783970" y="767885"/>
                  </a:lnTo>
                  <a:lnTo>
                    <a:pt x="826768" y="747955"/>
                  </a:lnTo>
                  <a:lnTo>
                    <a:pt x="867057" y="725018"/>
                  </a:lnTo>
                  <a:lnTo>
                    <a:pt x="887204" y="711199"/>
                  </a:lnTo>
                </a:path>
                <a:path w="1063625" h="815975">
                  <a:moveTo>
                    <a:pt x="37047" y="355599"/>
                  </a:moveTo>
                  <a:lnTo>
                    <a:pt x="38645" y="329815"/>
                  </a:lnTo>
                  <a:lnTo>
                    <a:pt x="46324" y="288779"/>
                  </a:lnTo>
                  <a:lnTo>
                    <a:pt x="53276" y="266699"/>
                  </a:lnTo>
                </a:path>
                <a:path w="1063625" h="815975">
                  <a:moveTo>
                    <a:pt x="16089" y="266699"/>
                  </a:moveTo>
                  <a:lnTo>
                    <a:pt x="9794" y="287962"/>
                  </a:lnTo>
                  <a:lnTo>
                    <a:pt x="2487" y="329445"/>
                  </a:lnTo>
                  <a:lnTo>
                    <a:pt x="959" y="355599"/>
                  </a:lnTo>
                </a:path>
                <a:path w="1063625" h="815975">
                  <a:moveTo>
                    <a:pt x="1026144" y="482599"/>
                  </a:moveTo>
                  <a:lnTo>
                    <a:pt x="1005242" y="532845"/>
                  </a:lnTo>
                  <a:lnTo>
                    <a:pt x="983914" y="569028"/>
                  </a:lnTo>
                  <a:lnTo>
                    <a:pt x="958556" y="603178"/>
                  </a:lnTo>
                  <a:lnTo>
                    <a:pt x="929429" y="635084"/>
                  </a:lnTo>
                  <a:lnTo>
                    <a:pt x="896791" y="664533"/>
                  </a:lnTo>
                  <a:lnTo>
                    <a:pt x="860903" y="691312"/>
                  </a:lnTo>
                  <a:lnTo>
                    <a:pt x="828547" y="711199"/>
                  </a:lnTo>
                </a:path>
                <a:path w="1063625" h="815975">
                  <a:moveTo>
                    <a:pt x="252402" y="711199"/>
                  </a:moveTo>
                  <a:lnTo>
                    <a:pt x="220064" y="691312"/>
                  </a:lnTo>
                  <a:lnTo>
                    <a:pt x="202528" y="678219"/>
                  </a:lnTo>
                </a:path>
                <a:path w="1063625" h="815975">
                  <a:moveTo>
                    <a:pt x="162934" y="688152"/>
                  </a:moveTo>
                  <a:lnTo>
                    <a:pt x="176467" y="699263"/>
                  </a:lnTo>
                  <a:lnTo>
                    <a:pt x="193863" y="711199"/>
                  </a:lnTo>
                </a:path>
                <a:path w="1063625" h="815975">
                  <a:moveTo>
                    <a:pt x="887204" y="711199"/>
                  </a:moveTo>
                  <a:lnTo>
                    <a:pt x="939185" y="670881"/>
                  </a:lnTo>
                  <a:lnTo>
                    <a:pt x="970561" y="640061"/>
                  </a:lnTo>
                  <a:lnTo>
                    <a:pt x="998503" y="606994"/>
                  </a:lnTo>
                  <a:lnTo>
                    <a:pt x="1022781" y="571869"/>
                  </a:lnTo>
                  <a:lnTo>
                    <a:pt x="1043163" y="534878"/>
                  </a:lnTo>
                  <a:lnTo>
                    <a:pt x="1059418" y="496209"/>
                  </a:lnTo>
                  <a:lnTo>
                    <a:pt x="1063450" y="482599"/>
                  </a:lnTo>
                </a:path>
                <a:path w="1063625" h="815975">
                  <a:moveTo>
                    <a:pt x="265354" y="25462"/>
                  </a:moveTo>
                  <a:lnTo>
                    <a:pt x="300515" y="7872"/>
                  </a:lnTo>
                  <a:lnTo>
                    <a:pt x="320338" y="0"/>
                  </a:lnTo>
                </a:path>
                <a:path w="1063625" h="815975">
                  <a:moveTo>
                    <a:pt x="760578" y="0"/>
                  </a:moveTo>
                  <a:lnTo>
                    <a:pt x="780409" y="7872"/>
                  </a:lnTo>
                  <a:lnTo>
                    <a:pt x="822022" y="28680"/>
                  </a:lnTo>
                  <a:lnTo>
                    <a:pt x="822192" y="28784"/>
                  </a:lnTo>
                </a:path>
                <a:path w="1063625" h="815975">
                  <a:moveTo>
                    <a:pt x="850486" y="9439"/>
                  </a:moveTo>
                  <a:lnTo>
                    <a:pt x="833910" y="0"/>
                  </a:lnTo>
                </a:path>
                <a:path w="1063625" h="815975">
                  <a:moveTo>
                    <a:pt x="247137" y="0"/>
                  </a:moveTo>
                  <a:lnTo>
                    <a:pt x="240023" y="4052"/>
                  </a:lnTo>
                </a:path>
              </a:pathLst>
            </a:custGeom>
            <a:ln w="3175">
              <a:solidFill>
                <a:srgbClr val="FAFCF6"/>
              </a:solidFill>
            </a:ln>
          </p:spPr>
          <p:txBody>
            <a:bodyPr wrap="square" lIns="0" tIns="0" rIns="0" bIns="0" rtlCol="0"/>
            <a:lstStyle/>
            <a:p>
              <a:endParaRPr lang="fr-FR" noProof="0" dirty="0"/>
            </a:p>
          </p:txBody>
        </p:sp>
        <p:sp>
          <p:nvSpPr>
            <p:cNvPr id="8582" name="object 8582"/>
            <p:cNvSpPr/>
            <p:nvPr/>
          </p:nvSpPr>
          <p:spPr>
            <a:xfrm>
              <a:off x="5486255" y="1888967"/>
              <a:ext cx="1139190" cy="947419"/>
            </a:xfrm>
            <a:custGeom>
              <a:avLst/>
              <a:gdLst/>
              <a:ahLst/>
              <a:cxnLst/>
              <a:rect l="l" t="t" r="r" b="b"/>
              <a:pathLst>
                <a:path w="1139190" h="947419">
                  <a:moveTo>
                    <a:pt x="576463" y="0"/>
                  </a:moveTo>
                  <a:lnTo>
                    <a:pt x="524189" y="1943"/>
                  </a:lnTo>
                  <a:lnTo>
                    <a:pt x="473190" y="7661"/>
                  </a:lnTo>
                  <a:lnTo>
                    <a:pt x="423674" y="16983"/>
                  </a:lnTo>
                  <a:lnTo>
                    <a:pt x="375848" y="29738"/>
                  </a:lnTo>
                  <a:lnTo>
                    <a:pt x="329919" y="45757"/>
                  </a:lnTo>
                  <a:lnTo>
                    <a:pt x="286096" y="64869"/>
                  </a:lnTo>
                  <a:lnTo>
                    <a:pt x="244586" y="86903"/>
                  </a:lnTo>
                  <a:lnTo>
                    <a:pt x="205597" y="111691"/>
                  </a:lnTo>
                  <a:lnTo>
                    <a:pt x="169336" y="139061"/>
                  </a:lnTo>
                  <a:lnTo>
                    <a:pt x="136010" y="168843"/>
                  </a:lnTo>
                  <a:lnTo>
                    <a:pt x="105828" y="200867"/>
                  </a:lnTo>
                  <a:lnTo>
                    <a:pt x="78996" y="234963"/>
                  </a:lnTo>
                  <a:lnTo>
                    <a:pt x="55723" y="270961"/>
                  </a:lnTo>
                  <a:lnTo>
                    <a:pt x="36216" y="308689"/>
                  </a:lnTo>
                  <a:lnTo>
                    <a:pt x="20683" y="347979"/>
                  </a:lnTo>
                  <a:lnTo>
                    <a:pt x="9330" y="388660"/>
                  </a:lnTo>
                  <a:lnTo>
                    <a:pt x="2367" y="430561"/>
                  </a:lnTo>
                  <a:lnTo>
                    <a:pt x="0" y="473513"/>
                  </a:lnTo>
                  <a:lnTo>
                    <a:pt x="2367" y="516434"/>
                  </a:lnTo>
                  <a:lnTo>
                    <a:pt x="3521" y="523374"/>
                  </a:lnTo>
                  <a:lnTo>
                    <a:pt x="25504" y="507874"/>
                  </a:lnTo>
                  <a:lnTo>
                    <a:pt x="37382" y="496681"/>
                  </a:lnTo>
                  <a:lnTo>
                    <a:pt x="36028" y="473513"/>
                  </a:lnTo>
                  <a:lnTo>
                    <a:pt x="38516" y="430920"/>
                  </a:lnTo>
                  <a:lnTo>
                    <a:pt x="45823" y="389437"/>
                  </a:lnTo>
                  <a:lnTo>
                    <a:pt x="57719" y="349256"/>
                  </a:lnTo>
                  <a:lnTo>
                    <a:pt x="73972" y="310565"/>
                  </a:lnTo>
                  <a:lnTo>
                    <a:pt x="94351" y="273554"/>
                  </a:lnTo>
                  <a:lnTo>
                    <a:pt x="118624" y="238414"/>
                  </a:lnTo>
                  <a:lnTo>
                    <a:pt x="146560" y="205333"/>
                  </a:lnTo>
                  <a:lnTo>
                    <a:pt x="177928" y="174503"/>
                  </a:lnTo>
                  <a:lnTo>
                    <a:pt x="203547" y="153461"/>
                  </a:lnTo>
                  <a:lnTo>
                    <a:pt x="203390" y="152274"/>
                  </a:lnTo>
                  <a:lnTo>
                    <a:pt x="210452" y="126874"/>
                  </a:lnTo>
                  <a:lnTo>
                    <a:pt x="237791" y="101474"/>
                  </a:lnTo>
                  <a:lnTo>
                    <a:pt x="283166" y="101474"/>
                  </a:lnTo>
                  <a:lnTo>
                    <a:pt x="290305" y="97407"/>
                  </a:lnTo>
                  <a:lnTo>
                    <a:pt x="333084" y="77474"/>
                  </a:lnTo>
                  <a:lnTo>
                    <a:pt x="378137" y="60739"/>
                  </a:lnTo>
                  <a:lnTo>
                    <a:pt x="425233" y="47392"/>
                  </a:lnTo>
                  <a:lnTo>
                    <a:pt x="474141" y="37624"/>
                  </a:lnTo>
                  <a:lnTo>
                    <a:pt x="524628" y="31624"/>
                  </a:lnTo>
                  <a:lnTo>
                    <a:pt x="576463" y="29582"/>
                  </a:lnTo>
                  <a:lnTo>
                    <a:pt x="776523" y="29582"/>
                  </a:lnTo>
                  <a:lnTo>
                    <a:pt x="729271" y="16983"/>
                  </a:lnTo>
                  <a:lnTo>
                    <a:pt x="679745" y="7661"/>
                  </a:lnTo>
                  <a:lnTo>
                    <a:pt x="628740" y="1943"/>
                  </a:lnTo>
                  <a:lnTo>
                    <a:pt x="576463" y="0"/>
                  </a:lnTo>
                  <a:close/>
                </a:path>
                <a:path w="1139190" h="947419">
                  <a:moveTo>
                    <a:pt x="776523" y="29582"/>
                  </a:moveTo>
                  <a:lnTo>
                    <a:pt x="576463" y="29582"/>
                  </a:lnTo>
                  <a:lnTo>
                    <a:pt x="628339" y="31624"/>
                  </a:lnTo>
                  <a:lnTo>
                    <a:pt x="678862" y="37624"/>
                  </a:lnTo>
                  <a:lnTo>
                    <a:pt x="727800" y="47392"/>
                  </a:lnTo>
                  <a:lnTo>
                    <a:pt x="774923" y="60739"/>
                  </a:lnTo>
                  <a:lnTo>
                    <a:pt x="819999" y="77474"/>
                  </a:lnTo>
                  <a:lnTo>
                    <a:pt x="862797" y="97407"/>
                  </a:lnTo>
                  <a:lnTo>
                    <a:pt x="886515" y="110913"/>
                  </a:lnTo>
                  <a:lnTo>
                    <a:pt x="915847" y="91622"/>
                  </a:lnTo>
                  <a:lnTo>
                    <a:pt x="908421" y="86903"/>
                  </a:lnTo>
                  <a:lnTo>
                    <a:pt x="866893" y="64869"/>
                  </a:lnTo>
                  <a:lnTo>
                    <a:pt x="823053" y="45757"/>
                  </a:lnTo>
                  <a:lnTo>
                    <a:pt x="777110" y="29738"/>
                  </a:lnTo>
                  <a:lnTo>
                    <a:pt x="776523" y="29582"/>
                  </a:lnTo>
                  <a:close/>
                </a:path>
                <a:path w="1139190" h="947419">
                  <a:moveTo>
                    <a:pt x="283166" y="101474"/>
                  </a:moveTo>
                  <a:lnTo>
                    <a:pt x="271249" y="101474"/>
                  </a:lnTo>
                  <a:lnTo>
                    <a:pt x="276052" y="105527"/>
                  </a:lnTo>
                  <a:lnTo>
                    <a:pt x="283166" y="101474"/>
                  </a:lnTo>
                  <a:close/>
                </a:path>
                <a:path w="1139190" h="947419">
                  <a:moveTo>
                    <a:pt x="198963" y="789627"/>
                  </a:moveTo>
                  <a:lnTo>
                    <a:pt x="159563" y="799062"/>
                  </a:lnTo>
                  <a:lnTo>
                    <a:pt x="169336" y="807793"/>
                  </a:lnTo>
                  <a:lnTo>
                    <a:pt x="205597" y="835155"/>
                  </a:lnTo>
                  <a:lnTo>
                    <a:pt x="244586" y="859937"/>
                  </a:lnTo>
                  <a:lnTo>
                    <a:pt x="286096" y="881967"/>
                  </a:lnTo>
                  <a:lnTo>
                    <a:pt x="329919" y="901076"/>
                  </a:lnTo>
                  <a:lnTo>
                    <a:pt x="375848" y="917093"/>
                  </a:lnTo>
                  <a:lnTo>
                    <a:pt x="423674" y="929847"/>
                  </a:lnTo>
                  <a:lnTo>
                    <a:pt x="473190" y="939168"/>
                  </a:lnTo>
                  <a:lnTo>
                    <a:pt x="524189" y="944885"/>
                  </a:lnTo>
                  <a:lnTo>
                    <a:pt x="576463" y="946829"/>
                  </a:lnTo>
                  <a:lnTo>
                    <a:pt x="628740" y="944885"/>
                  </a:lnTo>
                  <a:lnTo>
                    <a:pt x="679745" y="939168"/>
                  </a:lnTo>
                  <a:lnTo>
                    <a:pt x="729271" y="929847"/>
                  </a:lnTo>
                  <a:lnTo>
                    <a:pt x="776531" y="917247"/>
                  </a:lnTo>
                  <a:lnTo>
                    <a:pt x="576463" y="917247"/>
                  </a:lnTo>
                  <a:lnTo>
                    <a:pt x="524628" y="915205"/>
                  </a:lnTo>
                  <a:lnTo>
                    <a:pt x="474141" y="909205"/>
                  </a:lnTo>
                  <a:lnTo>
                    <a:pt x="425233" y="899438"/>
                  </a:lnTo>
                  <a:lnTo>
                    <a:pt x="378137" y="886093"/>
                  </a:lnTo>
                  <a:lnTo>
                    <a:pt x="333084" y="869360"/>
                  </a:lnTo>
                  <a:lnTo>
                    <a:pt x="290305" y="849430"/>
                  </a:lnTo>
                  <a:lnTo>
                    <a:pt x="250032" y="826493"/>
                  </a:lnTo>
                  <a:lnTo>
                    <a:pt x="212496" y="800738"/>
                  </a:lnTo>
                  <a:lnTo>
                    <a:pt x="198963" y="789627"/>
                  </a:lnTo>
                  <a:close/>
                </a:path>
                <a:path w="1139190" h="947419">
                  <a:moveTo>
                    <a:pt x="1139086" y="575276"/>
                  </a:moveTo>
                  <a:lnTo>
                    <a:pt x="1103541" y="584074"/>
                  </a:lnTo>
                  <a:lnTo>
                    <a:pt x="1099479" y="584074"/>
                  </a:lnTo>
                  <a:lnTo>
                    <a:pt x="1095447" y="597683"/>
                  </a:lnTo>
                  <a:lnTo>
                    <a:pt x="1079192" y="636352"/>
                  </a:lnTo>
                  <a:lnTo>
                    <a:pt x="1058810" y="673344"/>
                  </a:lnTo>
                  <a:lnTo>
                    <a:pt x="1034532" y="708469"/>
                  </a:lnTo>
                  <a:lnTo>
                    <a:pt x="1006590" y="741536"/>
                  </a:lnTo>
                  <a:lnTo>
                    <a:pt x="975214" y="772355"/>
                  </a:lnTo>
                  <a:lnTo>
                    <a:pt x="940636" y="800738"/>
                  </a:lnTo>
                  <a:lnTo>
                    <a:pt x="903086" y="826493"/>
                  </a:lnTo>
                  <a:lnTo>
                    <a:pt x="862797" y="849430"/>
                  </a:lnTo>
                  <a:lnTo>
                    <a:pt x="819999" y="869360"/>
                  </a:lnTo>
                  <a:lnTo>
                    <a:pt x="774923" y="886093"/>
                  </a:lnTo>
                  <a:lnTo>
                    <a:pt x="727800" y="899438"/>
                  </a:lnTo>
                  <a:lnTo>
                    <a:pt x="678862" y="909205"/>
                  </a:lnTo>
                  <a:lnTo>
                    <a:pt x="628339" y="915205"/>
                  </a:lnTo>
                  <a:lnTo>
                    <a:pt x="576463" y="917247"/>
                  </a:lnTo>
                  <a:lnTo>
                    <a:pt x="776531" y="917247"/>
                  </a:lnTo>
                  <a:lnTo>
                    <a:pt x="823053" y="901076"/>
                  </a:lnTo>
                  <a:lnTo>
                    <a:pt x="866893" y="881967"/>
                  </a:lnTo>
                  <a:lnTo>
                    <a:pt x="908421" y="859937"/>
                  </a:lnTo>
                  <a:lnTo>
                    <a:pt x="947430" y="835155"/>
                  </a:lnTo>
                  <a:lnTo>
                    <a:pt x="983711" y="807793"/>
                  </a:lnTo>
                  <a:lnTo>
                    <a:pt x="1017057" y="778020"/>
                  </a:lnTo>
                  <a:lnTo>
                    <a:pt x="1047259" y="746007"/>
                  </a:lnTo>
                  <a:lnTo>
                    <a:pt x="1074108" y="711924"/>
                  </a:lnTo>
                  <a:lnTo>
                    <a:pt x="1097399" y="675943"/>
                  </a:lnTo>
                  <a:lnTo>
                    <a:pt x="1116921" y="638232"/>
                  </a:lnTo>
                  <a:lnTo>
                    <a:pt x="1132467" y="598964"/>
                  </a:lnTo>
                  <a:lnTo>
                    <a:pt x="1139086" y="575276"/>
                  </a:lnTo>
                  <a:close/>
                </a:path>
              </a:pathLst>
            </a:custGeom>
            <a:solidFill>
              <a:srgbClr val="F9FBF5"/>
            </a:solidFill>
          </p:spPr>
          <p:txBody>
            <a:bodyPr wrap="square" lIns="0" tIns="0" rIns="0" bIns="0" rtlCol="0"/>
            <a:lstStyle/>
            <a:p>
              <a:endParaRPr lang="fr-FR" noProof="0" dirty="0"/>
            </a:p>
          </p:txBody>
        </p:sp>
        <p:pic>
          <p:nvPicPr>
            <p:cNvPr id="8583" name="object 8583"/>
            <p:cNvPicPr/>
            <p:nvPr/>
          </p:nvPicPr>
          <p:blipFill>
            <a:blip r:embed="rId74" cstate="print"/>
            <a:stretch>
              <a:fillRect/>
            </a:stretch>
          </p:blipFill>
          <p:spPr>
            <a:xfrm>
              <a:off x="5536768" y="2040822"/>
              <a:ext cx="154641" cy="217925"/>
            </a:xfrm>
            <a:prstGeom prst="rect">
              <a:avLst/>
            </a:prstGeom>
          </p:spPr>
        </p:pic>
        <p:sp>
          <p:nvSpPr>
            <p:cNvPr id="8584" name="object 8584"/>
            <p:cNvSpPr/>
            <p:nvPr/>
          </p:nvSpPr>
          <p:spPr>
            <a:xfrm>
              <a:off x="5486255" y="1888967"/>
              <a:ext cx="1139190" cy="947419"/>
            </a:xfrm>
            <a:custGeom>
              <a:avLst/>
              <a:gdLst/>
              <a:ahLst/>
              <a:cxnLst/>
              <a:rect l="l" t="t" r="r" b="b"/>
              <a:pathLst>
                <a:path w="1139190" h="947419">
                  <a:moveTo>
                    <a:pt x="283166" y="101474"/>
                  </a:moveTo>
                  <a:lnTo>
                    <a:pt x="333084" y="77474"/>
                  </a:lnTo>
                  <a:lnTo>
                    <a:pt x="378137" y="60739"/>
                  </a:lnTo>
                  <a:lnTo>
                    <a:pt x="425233" y="47392"/>
                  </a:lnTo>
                  <a:lnTo>
                    <a:pt x="474141" y="37624"/>
                  </a:lnTo>
                  <a:lnTo>
                    <a:pt x="524628" y="31624"/>
                  </a:lnTo>
                  <a:lnTo>
                    <a:pt x="576463" y="29582"/>
                  </a:lnTo>
                  <a:lnTo>
                    <a:pt x="628339" y="31624"/>
                  </a:lnTo>
                  <a:lnTo>
                    <a:pt x="678862" y="37624"/>
                  </a:lnTo>
                  <a:lnTo>
                    <a:pt x="727800" y="47392"/>
                  </a:lnTo>
                  <a:lnTo>
                    <a:pt x="774923" y="60739"/>
                  </a:lnTo>
                  <a:lnTo>
                    <a:pt x="819999" y="77474"/>
                  </a:lnTo>
                  <a:lnTo>
                    <a:pt x="862797" y="97407"/>
                  </a:lnTo>
                  <a:lnTo>
                    <a:pt x="869939" y="101474"/>
                  </a:lnTo>
                </a:path>
                <a:path w="1139190" h="947419">
                  <a:moveTo>
                    <a:pt x="915847" y="91622"/>
                  </a:moveTo>
                  <a:lnTo>
                    <a:pt x="866893" y="64869"/>
                  </a:lnTo>
                  <a:lnTo>
                    <a:pt x="823053" y="45757"/>
                  </a:lnTo>
                  <a:lnTo>
                    <a:pt x="777110" y="29738"/>
                  </a:lnTo>
                  <a:lnTo>
                    <a:pt x="729271" y="16983"/>
                  </a:lnTo>
                  <a:lnTo>
                    <a:pt x="679745" y="7661"/>
                  </a:lnTo>
                  <a:lnTo>
                    <a:pt x="628740" y="1943"/>
                  </a:lnTo>
                  <a:lnTo>
                    <a:pt x="576463" y="0"/>
                  </a:lnTo>
                  <a:lnTo>
                    <a:pt x="524189" y="1943"/>
                  </a:lnTo>
                  <a:lnTo>
                    <a:pt x="473190" y="7661"/>
                  </a:lnTo>
                  <a:lnTo>
                    <a:pt x="423674" y="16983"/>
                  </a:lnTo>
                  <a:lnTo>
                    <a:pt x="375848" y="29738"/>
                  </a:lnTo>
                  <a:lnTo>
                    <a:pt x="329919" y="45757"/>
                  </a:lnTo>
                  <a:lnTo>
                    <a:pt x="286096" y="64869"/>
                  </a:lnTo>
                  <a:lnTo>
                    <a:pt x="244586" y="86903"/>
                  </a:lnTo>
                  <a:lnTo>
                    <a:pt x="205597" y="111691"/>
                  </a:lnTo>
                  <a:lnTo>
                    <a:pt x="169336" y="139061"/>
                  </a:lnTo>
                  <a:lnTo>
                    <a:pt x="136010" y="168843"/>
                  </a:lnTo>
                  <a:lnTo>
                    <a:pt x="105828" y="200867"/>
                  </a:lnTo>
                  <a:lnTo>
                    <a:pt x="78996" y="234963"/>
                  </a:lnTo>
                  <a:lnTo>
                    <a:pt x="55723" y="270961"/>
                  </a:lnTo>
                  <a:lnTo>
                    <a:pt x="36216" y="308689"/>
                  </a:lnTo>
                  <a:lnTo>
                    <a:pt x="20683" y="347979"/>
                  </a:lnTo>
                  <a:lnTo>
                    <a:pt x="15047" y="368174"/>
                  </a:lnTo>
                </a:path>
                <a:path w="1139190" h="947419">
                  <a:moveTo>
                    <a:pt x="923233" y="812674"/>
                  </a:moveTo>
                  <a:lnTo>
                    <a:pt x="862797" y="849430"/>
                  </a:lnTo>
                  <a:lnTo>
                    <a:pt x="819999" y="869360"/>
                  </a:lnTo>
                  <a:lnTo>
                    <a:pt x="774923" y="886093"/>
                  </a:lnTo>
                  <a:lnTo>
                    <a:pt x="727800" y="899438"/>
                  </a:lnTo>
                  <a:lnTo>
                    <a:pt x="678862" y="909205"/>
                  </a:lnTo>
                  <a:lnTo>
                    <a:pt x="628339" y="915205"/>
                  </a:lnTo>
                  <a:lnTo>
                    <a:pt x="576463" y="917247"/>
                  </a:lnTo>
                  <a:lnTo>
                    <a:pt x="524628" y="915205"/>
                  </a:lnTo>
                  <a:lnTo>
                    <a:pt x="474141" y="909205"/>
                  </a:lnTo>
                  <a:lnTo>
                    <a:pt x="425233" y="899438"/>
                  </a:lnTo>
                  <a:lnTo>
                    <a:pt x="378137" y="886093"/>
                  </a:lnTo>
                  <a:lnTo>
                    <a:pt x="333084" y="869360"/>
                  </a:lnTo>
                  <a:lnTo>
                    <a:pt x="290305" y="849430"/>
                  </a:lnTo>
                  <a:lnTo>
                    <a:pt x="250032" y="826493"/>
                  </a:lnTo>
                  <a:lnTo>
                    <a:pt x="229892" y="812674"/>
                  </a:lnTo>
                </a:path>
                <a:path w="1139190" h="947419">
                  <a:moveTo>
                    <a:pt x="37382" y="496681"/>
                  </a:moveTo>
                  <a:lnTo>
                    <a:pt x="36028" y="473513"/>
                  </a:lnTo>
                  <a:lnTo>
                    <a:pt x="36988" y="457074"/>
                  </a:lnTo>
                </a:path>
                <a:path w="1139190" h="947419">
                  <a:moveTo>
                    <a:pt x="906" y="457074"/>
                  </a:moveTo>
                  <a:lnTo>
                    <a:pt x="0" y="473513"/>
                  </a:lnTo>
                  <a:lnTo>
                    <a:pt x="2367" y="516434"/>
                  </a:lnTo>
                  <a:lnTo>
                    <a:pt x="3521" y="523374"/>
                  </a:lnTo>
                </a:path>
                <a:path w="1139190" h="947419">
                  <a:moveTo>
                    <a:pt x="175805" y="812674"/>
                  </a:moveTo>
                  <a:lnTo>
                    <a:pt x="244586" y="859937"/>
                  </a:lnTo>
                  <a:lnTo>
                    <a:pt x="286096" y="881967"/>
                  </a:lnTo>
                  <a:lnTo>
                    <a:pt x="329919" y="901076"/>
                  </a:lnTo>
                  <a:lnTo>
                    <a:pt x="375848" y="917093"/>
                  </a:lnTo>
                  <a:lnTo>
                    <a:pt x="423674" y="929847"/>
                  </a:lnTo>
                  <a:lnTo>
                    <a:pt x="473190" y="939168"/>
                  </a:lnTo>
                  <a:lnTo>
                    <a:pt x="524189" y="944886"/>
                  </a:lnTo>
                  <a:lnTo>
                    <a:pt x="576463" y="946829"/>
                  </a:lnTo>
                  <a:lnTo>
                    <a:pt x="628740" y="944886"/>
                  </a:lnTo>
                  <a:lnTo>
                    <a:pt x="679745" y="939168"/>
                  </a:lnTo>
                  <a:lnTo>
                    <a:pt x="729271" y="929847"/>
                  </a:lnTo>
                  <a:lnTo>
                    <a:pt x="777110" y="917093"/>
                  </a:lnTo>
                  <a:lnTo>
                    <a:pt x="823053" y="901076"/>
                  </a:lnTo>
                  <a:lnTo>
                    <a:pt x="866893" y="881967"/>
                  </a:lnTo>
                  <a:lnTo>
                    <a:pt x="908421" y="859937"/>
                  </a:lnTo>
                  <a:lnTo>
                    <a:pt x="947430" y="835155"/>
                  </a:lnTo>
                  <a:lnTo>
                    <a:pt x="977238" y="812674"/>
                  </a:lnTo>
                </a:path>
                <a:path w="1139190" h="947419">
                  <a:moveTo>
                    <a:pt x="36988" y="457074"/>
                  </a:moveTo>
                  <a:lnTo>
                    <a:pt x="38516" y="430920"/>
                  </a:lnTo>
                  <a:lnTo>
                    <a:pt x="45823" y="389437"/>
                  </a:lnTo>
                  <a:lnTo>
                    <a:pt x="52118" y="368174"/>
                  </a:lnTo>
                </a:path>
                <a:path w="1139190" h="947419">
                  <a:moveTo>
                    <a:pt x="15047" y="368174"/>
                  </a:moveTo>
                  <a:lnTo>
                    <a:pt x="9330" y="388660"/>
                  </a:lnTo>
                  <a:lnTo>
                    <a:pt x="2367" y="430561"/>
                  </a:lnTo>
                  <a:lnTo>
                    <a:pt x="906" y="457074"/>
                  </a:lnTo>
                </a:path>
                <a:path w="1139190" h="947419">
                  <a:moveTo>
                    <a:pt x="1099479" y="584074"/>
                  </a:moveTo>
                  <a:lnTo>
                    <a:pt x="1079192" y="636352"/>
                  </a:lnTo>
                  <a:lnTo>
                    <a:pt x="1058810" y="673344"/>
                  </a:lnTo>
                  <a:lnTo>
                    <a:pt x="1034532" y="708469"/>
                  </a:lnTo>
                  <a:lnTo>
                    <a:pt x="1006590" y="741536"/>
                  </a:lnTo>
                  <a:lnTo>
                    <a:pt x="975214" y="772355"/>
                  </a:lnTo>
                  <a:lnTo>
                    <a:pt x="940636" y="800738"/>
                  </a:lnTo>
                  <a:lnTo>
                    <a:pt x="923233" y="812674"/>
                  </a:lnTo>
                </a:path>
                <a:path w="1139190" h="947419">
                  <a:moveTo>
                    <a:pt x="229892" y="812674"/>
                  </a:moveTo>
                  <a:lnTo>
                    <a:pt x="212496" y="800738"/>
                  </a:lnTo>
                  <a:lnTo>
                    <a:pt x="198963" y="789627"/>
                  </a:lnTo>
                </a:path>
                <a:path w="1139190" h="947419">
                  <a:moveTo>
                    <a:pt x="159563" y="799062"/>
                  </a:moveTo>
                  <a:lnTo>
                    <a:pt x="169336" y="807793"/>
                  </a:lnTo>
                  <a:lnTo>
                    <a:pt x="175805" y="812674"/>
                  </a:lnTo>
                </a:path>
                <a:path w="1139190" h="947419">
                  <a:moveTo>
                    <a:pt x="977238" y="812674"/>
                  </a:moveTo>
                  <a:lnTo>
                    <a:pt x="1017057" y="778020"/>
                  </a:lnTo>
                  <a:lnTo>
                    <a:pt x="1047259" y="746007"/>
                  </a:lnTo>
                  <a:lnTo>
                    <a:pt x="1074108" y="711924"/>
                  </a:lnTo>
                  <a:lnTo>
                    <a:pt x="1097398" y="675943"/>
                  </a:lnTo>
                  <a:lnTo>
                    <a:pt x="1116921" y="638232"/>
                  </a:lnTo>
                  <a:lnTo>
                    <a:pt x="1132467" y="598964"/>
                  </a:lnTo>
                  <a:lnTo>
                    <a:pt x="1139086" y="575276"/>
                  </a:lnTo>
                </a:path>
                <a:path w="1139190" h="947419">
                  <a:moveTo>
                    <a:pt x="276052" y="105527"/>
                  </a:moveTo>
                  <a:lnTo>
                    <a:pt x="283166" y="101474"/>
                  </a:lnTo>
                </a:path>
                <a:path w="1139190" h="947419">
                  <a:moveTo>
                    <a:pt x="869939" y="101474"/>
                  </a:moveTo>
                  <a:lnTo>
                    <a:pt x="886515" y="110913"/>
                  </a:lnTo>
                </a:path>
              </a:pathLst>
            </a:custGeom>
            <a:ln w="3175">
              <a:solidFill>
                <a:srgbClr val="F9FBF5"/>
              </a:solidFill>
            </a:ln>
          </p:spPr>
          <p:txBody>
            <a:bodyPr wrap="square" lIns="0" tIns="0" rIns="0" bIns="0" rtlCol="0"/>
            <a:lstStyle/>
            <a:p>
              <a:endParaRPr lang="fr-FR" noProof="0" dirty="0"/>
            </a:p>
          </p:txBody>
        </p:sp>
        <p:sp>
          <p:nvSpPr>
            <p:cNvPr id="8585" name="object 8585"/>
            <p:cNvSpPr/>
            <p:nvPr/>
          </p:nvSpPr>
          <p:spPr>
            <a:xfrm>
              <a:off x="5450226" y="1859385"/>
              <a:ext cx="1193165" cy="1006475"/>
            </a:xfrm>
            <a:custGeom>
              <a:avLst/>
              <a:gdLst/>
              <a:ahLst/>
              <a:cxnLst/>
              <a:rect l="l" t="t" r="r" b="b"/>
              <a:pathLst>
                <a:path w="1193165" h="1006475">
                  <a:moveTo>
                    <a:pt x="612492" y="0"/>
                  </a:moveTo>
                  <a:lnTo>
                    <a:pt x="559860" y="1855"/>
                  </a:lnTo>
                  <a:lnTo>
                    <a:pt x="508429" y="7320"/>
                  </a:lnTo>
                  <a:lnTo>
                    <a:pt x="458387" y="16239"/>
                  </a:lnTo>
                  <a:lnTo>
                    <a:pt x="409923" y="28460"/>
                  </a:lnTo>
                  <a:lnTo>
                    <a:pt x="363225" y="43827"/>
                  </a:lnTo>
                  <a:lnTo>
                    <a:pt x="318479" y="62186"/>
                  </a:lnTo>
                  <a:lnTo>
                    <a:pt x="275875" y="83384"/>
                  </a:lnTo>
                  <a:lnTo>
                    <a:pt x="235600" y="107267"/>
                  </a:lnTo>
                  <a:lnTo>
                    <a:pt x="197841" y="133680"/>
                  </a:lnTo>
                  <a:lnTo>
                    <a:pt x="162787" y="162470"/>
                  </a:lnTo>
                  <a:lnTo>
                    <a:pt x="130625" y="193482"/>
                  </a:lnTo>
                  <a:lnTo>
                    <a:pt x="101544" y="226562"/>
                  </a:lnTo>
                  <a:lnTo>
                    <a:pt x="75731" y="261556"/>
                  </a:lnTo>
                  <a:lnTo>
                    <a:pt x="53373" y="298311"/>
                  </a:lnTo>
                  <a:lnTo>
                    <a:pt x="34660" y="336672"/>
                  </a:lnTo>
                  <a:lnTo>
                    <a:pt x="19778" y="376485"/>
                  </a:lnTo>
                  <a:lnTo>
                    <a:pt x="8915" y="417596"/>
                  </a:lnTo>
                  <a:lnTo>
                    <a:pt x="2260" y="459850"/>
                  </a:lnTo>
                  <a:lnTo>
                    <a:pt x="0" y="503095"/>
                  </a:lnTo>
                  <a:lnTo>
                    <a:pt x="2244" y="546016"/>
                  </a:lnTo>
                  <a:lnTo>
                    <a:pt x="2260" y="546310"/>
                  </a:lnTo>
                  <a:lnTo>
                    <a:pt x="8391" y="585213"/>
                  </a:lnTo>
                  <a:lnTo>
                    <a:pt x="25509" y="562857"/>
                  </a:lnTo>
                  <a:lnTo>
                    <a:pt x="39550" y="552956"/>
                  </a:lnTo>
                  <a:lnTo>
                    <a:pt x="38445" y="546310"/>
                  </a:lnTo>
                  <a:lnTo>
                    <a:pt x="38396" y="546016"/>
                  </a:lnTo>
                  <a:lnTo>
                    <a:pt x="36028" y="503095"/>
                  </a:lnTo>
                  <a:lnTo>
                    <a:pt x="38396" y="460143"/>
                  </a:lnTo>
                  <a:lnTo>
                    <a:pt x="45359" y="418242"/>
                  </a:lnTo>
                  <a:lnTo>
                    <a:pt x="56712" y="377561"/>
                  </a:lnTo>
                  <a:lnTo>
                    <a:pt x="72245" y="338272"/>
                  </a:lnTo>
                  <a:lnTo>
                    <a:pt x="91752" y="300543"/>
                  </a:lnTo>
                  <a:lnTo>
                    <a:pt x="115025" y="264545"/>
                  </a:lnTo>
                  <a:lnTo>
                    <a:pt x="141857" y="230449"/>
                  </a:lnTo>
                  <a:lnTo>
                    <a:pt x="172039" y="198425"/>
                  </a:lnTo>
                  <a:lnTo>
                    <a:pt x="205365" y="168643"/>
                  </a:lnTo>
                  <a:lnTo>
                    <a:pt x="241626" y="141273"/>
                  </a:lnTo>
                  <a:lnTo>
                    <a:pt x="280615" y="116486"/>
                  </a:lnTo>
                  <a:lnTo>
                    <a:pt x="322125" y="94451"/>
                  </a:lnTo>
                  <a:lnTo>
                    <a:pt x="365948" y="75339"/>
                  </a:lnTo>
                  <a:lnTo>
                    <a:pt x="411877" y="59320"/>
                  </a:lnTo>
                  <a:lnTo>
                    <a:pt x="459703" y="46565"/>
                  </a:lnTo>
                  <a:lnTo>
                    <a:pt x="509219" y="37243"/>
                  </a:lnTo>
                  <a:lnTo>
                    <a:pt x="560218" y="31526"/>
                  </a:lnTo>
                  <a:lnTo>
                    <a:pt x="612492" y="29582"/>
                  </a:lnTo>
                  <a:lnTo>
                    <a:pt x="818595" y="29582"/>
                  </a:lnTo>
                  <a:lnTo>
                    <a:pt x="815184" y="28460"/>
                  </a:lnTo>
                  <a:lnTo>
                    <a:pt x="766695" y="16239"/>
                  </a:lnTo>
                  <a:lnTo>
                    <a:pt x="716625" y="7320"/>
                  </a:lnTo>
                  <a:lnTo>
                    <a:pt x="665161" y="1855"/>
                  </a:lnTo>
                  <a:lnTo>
                    <a:pt x="612492" y="0"/>
                  </a:lnTo>
                  <a:close/>
                </a:path>
                <a:path w="1193165" h="1006475">
                  <a:moveTo>
                    <a:pt x="818595" y="29582"/>
                  </a:moveTo>
                  <a:lnTo>
                    <a:pt x="612492" y="29582"/>
                  </a:lnTo>
                  <a:lnTo>
                    <a:pt x="664769" y="31526"/>
                  </a:lnTo>
                  <a:lnTo>
                    <a:pt x="715774" y="37243"/>
                  </a:lnTo>
                  <a:lnTo>
                    <a:pt x="765300" y="46565"/>
                  </a:lnTo>
                  <a:lnTo>
                    <a:pt x="813139" y="59320"/>
                  </a:lnTo>
                  <a:lnTo>
                    <a:pt x="859082" y="75339"/>
                  </a:lnTo>
                  <a:lnTo>
                    <a:pt x="902922" y="94451"/>
                  </a:lnTo>
                  <a:lnTo>
                    <a:pt x="944450" y="116486"/>
                  </a:lnTo>
                  <a:lnTo>
                    <a:pt x="951876" y="121204"/>
                  </a:lnTo>
                  <a:lnTo>
                    <a:pt x="956205" y="118357"/>
                  </a:lnTo>
                  <a:lnTo>
                    <a:pt x="981839" y="102679"/>
                  </a:lnTo>
                  <a:lnTo>
                    <a:pt x="949289" y="83384"/>
                  </a:lnTo>
                  <a:lnTo>
                    <a:pt x="906669" y="62186"/>
                  </a:lnTo>
                  <a:lnTo>
                    <a:pt x="861904" y="43827"/>
                  </a:lnTo>
                  <a:lnTo>
                    <a:pt x="818595" y="29582"/>
                  </a:lnTo>
                  <a:close/>
                </a:path>
                <a:path w="1193165" h="1006475">
                  <a:moveTo>
                    <a:pt x="195592" y="828644"/>
                  </a:moveTo>
                  <a:lnTo>
                    <a:pt x="191781" y="829557"/>
                  </a:lnTo>
                  <a:lnTo>
                    <a:pt x="156623" y="837611"/>
                  </a:lnTo>
                  <a:lnTo>
                    <a:pt x="162787" y="843552"/>
                  </a:lnTo>
                  <a:lnTo>
                    <a:pt x="197841" y="872334"/>
                  </a:lnTo>
                  <a:lnTo>
                    <a:pt x="235600" y="898741"/>
                  </a:lnTo>
                  <a:lnTo>
                    <a:pt x="275875" y="922619"/>
                  </a:lnTo>
                  <a:lnTo>
                    <a:pt x="318479" y="943813"/>
                  </a:lnTo>
                  <a:lnTo>
                    <a:pt x="363225" y="962170"/>
                  </a:lnTo>
                  <a:lnTo>
                    <a:pt x="409923" y="977535"/>
                  </a:lnTo>
                  <a:lnTo>
                    <a:pt x="458387" y="989755"/>
                  </a:lnTo>
                  <a:lnTo>
                    <a:pt x="508429" y="998674"/>
                  </a:lnTo>
                  <a:lnTo>
                    <a:pt x="559860" y="1004138"/>
                  </a:lnTo>
                  <a:lnTo>
                    <a:pt x="612492" y="1005994"/>
                  </a:lnTo>
                  <a:lnTo>
                    <a:pt x="665161" y="1004138"/>
                  </a:lnTo>
                  <a:lnTo>
                    <a:pt x="716625" y="998674"/>
                  </a:lnTo>
                  <a:lnTo>
                    <a:pt x="766695" y="989755"/>
                  </a:lnTo>
                  <a:lnTo>
                    <a:pt x="815184" y="977535"/>
                  </a:lnTo>
                  <a:lnTo>
                    <a:pt x="818601" y="976411"/>
                  </a:lnTo>
                  <a:lnTo>
                    <a:pt x="612492" y="976411"/>
                  </a:lnTo>
                  <a:lnTo>
                    <a:pt x="560218" y="974468"/>
                  </a:lnTo>
                  <a:lnTo>
                    <a:pt x="509219" y="968750"/>
                  </a:lnTo>
                  <a:lnTo>
                    <a:pt x="459703" y="959429"/>
                  </a:lnTo>
                  <a:lnTo>
                    <a:pt x="411877" y="946675"/>
                  </a:lnTo>
                  <a:lnTo>
                    <a:pt x="365948" y="930658"/>
                  </a:lnTo>
                  <a:lnTo>
                    <a:pt x="322125" y="911550"/>
                  </a:lnTo>
                  <a:lnTo>
                    <a:pt x="280615" y="889519"/>
                  </a:lnTo>
                  <a:lnTo>
                    <a:pt x="241626" y="864737"/>
                  </a:lnTo>
                  <a:lnTo>
                    <a:pt x="205365" y="837375"/>
                  </a:lnTo>
                  <a:lnTo>
                    <a:pt x="195592" y="828644"/>
                  </a:lnTo>
                  <a:close/>
                </a:path>
                <a:path w="1193165" h="1006475">
                  <a:moveTo>
                    <a:pt x="1190878" y="600957"/>
                  </a:moveTo>
                  <a:lnTo>
                    <a:pt x="1175115" y="604858"/>
                  </a:lnTo>
                  <a:lnTo>
                    <a:pt x="1168496" y="628546"/>
                  </a:lnTo>
                  <a:lnTo>
                    <a:pt x="1152950" y="667814"/>
                  </a:lnTo>
                  <a:lnTo>
                    <a:pt x="1133428" y="705525"/>
                  </a:lnTo>
                  <a:lnTo>
                    <a:pt x="1110137" y="741506"/>
                  </a:lnTo>
                  <a:lnTo>
                    <a:pt x="1083288" y="775589"/>
                  </a:lnTo>
                  <a:lnTo>
                    <a:pt x="1053086" y="807602"/>
                  </a:lnTo>
                  <a:lnTo>
                    <a:pt x="1019740" y="837375"/>
                  </a:lnTo>
                  <a:lnTo>
                    <a:pt x="983459" y="864737"/>
                  </a:lnTo>
                  <a:lnTo>
                    <a:pt x="944450" y="889519"/>
                  </a:lnTo>
                  <a:lnTo>
                    <a:pt x="902922" y="911550"/>
                  </a:lnTo>
                  <a:lnTo>
                    <a:pt x="859082" y="930658"/>
                  </a:lnTo>
                  <a:lnTo>
                    <a:pt x="813139" y="946675"/>
                  </a:lnTo>
                  <a:lnTo>
                    <a:pt x="765300" y="959429"/>
                  </a:lnTo>
                  <a:lnTo>
                    <a:pt x="715774" y="968750"/>
                  </a:lnTo>
                  <a:lnTo>
                    <a:pt x="664769" y="974468"/>
                  </a:lnTo>
                  <a:lnTo>
                    <a:pt x="612492" y="976411"/>
                  </a:lnTo>
                  <a:lnTo>
                    <a:pt x="818601" y="976411"/>
                  </a:lnTo>
                  <a:lnTo>
                    <a:pt x="861904" y="962170"/>
                  </a:lnTo>
                  <a:lnTo>
                    <a:pt x="906669" y="943813"/>
                  </a:lnTo>
                  <a:lnTo>
                    <a:pt x="949289" y="922619"/>
                  </a:lnTo>
                  <a:lnTo>
                    <a:pt x="989579" y="898741"/>
                  </a:lnTo>
                  <a:lnTo>
                    <a:pt x="1027349" y="872334"/>
                  </a:lnTo>
                  <a:lnTo>
                    <a:pt x="1062413" y="843552"/>
                  </a:lnTo>
                  <a:lnTo>
                    <a:pt x="1094582" y="812550"/>
                  </a:lnTo>
                  <a:lnTo>
                    <a:pt x="1123669" y="779481"/>
                  </a:lnTo>
                  <a:lnTo>
                    <a:pt x="1149487" y="744500"/>
                  </a:lnTo>
                  <a:lnTo>
                    <a:pt x="1171848" y="707761"/>
                  </a:lnTo>
                  <a:lnTo>
                    <a:pt x="1190563" y="669418"/>
                  </a:lnTo>
                  <a:lnTo>
                    <a:pt x="1193116" y="662592"/>
                  </a:lnTo>
                  <a:lnTo>
                    <a:pt x="1190878" y="600957"/>
                  </a:lnTo>
                  <a:close/>
                </a:path>
              </a:pathLst>
            </a:custGeom>
            <a:solidFill>
              <a:srgbClr val="F9FBF5"/>
            </a:solidFill>
          </p:spPr>
          <p:txBody>
            <a:bodyPr wrap="square" lIns="0" tIns="0" rIns="0" bIns="0" rtlCol="0"/>
            <a:lstStyle/>
            <a:p>
              <a:endParaRPr lang="fr-FR" noProof="0" dirty="0"/>
            </a:p>
          </p:txBody>
        </p:sp>
        <p:sp>
          <p:nvSpPr>
            <p:cNvPr id="8586" name="object 8586"/>
            <p:cNvSpPr/>
            <p:nvPr/>
          </p:nvSpPr>
          <p:spPr>
            <a:xfrm>
              <a:off x="5450226" y="1859384"/>
              <a:ext cx="1193165" cy="1006475"/>
            </a:xfrm>
            <a:custGeom>
              <a:avLst/>
              <a:gdLst/>
              <a:ahLst/>
              <a:cxnLst/>
              <a:rect l="l" t="t" r="r" b="b"/>
              <a:pathLst>
                <a:path w="1193165" h="1006475">
                  <a:moveTo>
                    <a:pt x="51076" y="397757"/>
                  </a:moveTo>
                  <a:lnTo>
                    <a:pt x="72245" y="338272"/>
                  </a:lnTo>
                  <a:lnTo>
                    <a:pt x="91752" y="300543"/>
                  </a:lnTo>
                  <a:lnTo>
                    <a:pt x="115025" y="264545"/>
                  </a:lnTo>
                  <a:lnTo>
                    <a:pt x="141857" y="230449"/>
                  </a:lnTo>
                  <a:lnTo>
                    <a:pt x="172039" y="198425"/>
                  </a:lnTo>
                  <a:lnTo>
                    <a:pt x="205365" y="168643"/>
                  </a:lnTo>
                  <a:lnTo>
                    <a:pt x="241626" y="141273"/>
                  </a:lnTo>
                  <a:lnTo>
                    <a:pt x="280615" y="116486"/>
                  </a:lnTo>
                  <a:lnTo>
                    <a:pt x="322125" y="94451"/>
                  </a:lnTo>
                  <a:lnTo>
                    <a:pt x="365948" y="75339"/>
                  </a:lnTo>
                  <a:lnTo>
                    <a:pt x="411877" y="59320"/>
                  </a:lnTo>
                  <a:lnTo>
                    <a:pt x="459703" y="46565"/>
                  </a:lnTo>
                  <a:lnTo>
                    <a:pt x="509219" y="37243"/>
                  </a:lnTo>
                  <a:lnTo>
                    <a:pt x="560218" y="31526"/>
                  </a:lnTo>
                  <a:lnTo>
                    <a:pt x="612492" y="29582"/>
                  </a:lnTo>
                  <a:lnTo>
                    <a:pt x="664769" y="31526"/>
                  </a:lnTo>
                  <a:lnTo>
                    <a:pt x="715774" y="37243"/>
                  </a:lnTo>
                  <a:lnTo>
                    <a:pt x="765300" y="46565"/>
                  </a:lnTo>
                  <a:lnTo>
                    <a:pt x="813139" y="59320"/>
                  </a:lnTo>
                  <a:lnTo>
                    <a:pt x="859082" y="75339"/>
                  </a:lnTo>
                  <a:lnTo>
                    <a:pt x="902922" y="94451"/>
                  </a:lnTo>
                  <a:lnTo>
                    <a:pt x="944450" y="116486"/>
                  </a:lnTo>
                  <a:lnTo>
                    <a:pt x="951876" y="121204"/>
                  </a:lnTo>
                </a:path>
                <a:path w="1193165" h="1006475">
                  <a:moveTo>
                    <a:pt x="981839" y="102679"/>
                  </a:moveTo>
                  <a:lnTo>
                    <a:pt x="906669" y="62186"/>
                  </a:lnTo>
                  <a:lnTo>
                    <a:pt x="861904" y="43827"/>
                  </a:lnTo>
                  <a:lnTo>
                    <a:pt x="815184" y="28460"/>
                  </a:lnTo>
                  <a:lnTo>
                    <a:pt x="766695" y="16239"/>
                  </a:lnTo>
                  <a:lnTo>
                    <a:pt x="716625" y="7320"/>
                  </a:lnTo>
                  <a:lnTo>
                    <a:pt x="665161" y="1855"/>
                  </a:lnTo>
                  <a:lnTo>
                    <a:pt x="612492" y="0"/>
                  </a:lnTo>
                  <a:lnTo>
                    <a:pt x="559860" y="1855"/>
                  </a:lnTo>
                  <a:lnTo>
                    <a:pt x="508429" y="7320"/>
                  </a:lnTo>
                  <a:lnTo>
                    <a:pt x="458387" y="16239"/>
                  </a:lnTo>
                  <a:lnTo>
                    <a:pt x="409923" y="28460"/>
                  </a:lnTo>
                  <a:lnTo>
                    <a:pt x="363225" y="43827"/>
                  </a:lnTo>
                  <a:lnTo>
                    <a:pt x="318479" y="62186"/>
                  </a:lnTo>
                  <a:lnTo>
                    <a:pt x="275875" y="83384"/>
                  </a:lnTo>
                  <a:lnTo>
                    <a:pt x="235600" y="107267"/>
                  </a:lnTo>
                  <a:lnTo>
                    <a:pt x="197841" y="133680"/>
                  </a:lnTo>
                  <a:lnTo>
                    <a:pt x="162787" y="162470"/>
                  </a:lnTo>
                  <a:lnTo>
                    <a:pt x="130625" y="193482"/>
                  </a:lnTo>
                  <a:lnTo>
                    <a:pt x="101544" y="226562"/>
                  </a:lnTo>
                  <a:lnTo>
                    <a:pt x="75731" y="261556"/>
                  </a:lnTo>
                  <a:lnTo>
                    <a:pt x="53373" y="298311"/>
                  </a:lnTo>
                  <a:lnTo>
                    <a:pt x="34660" y="336672"/>
                  </a:lnTo>
                  <a:lnTo>
                    <a:pt x="19778" y="376485"/>
                  </a:lnTo>
                  <a:lnTo>
                    <a:pt x="14157" y="397757"/>
                  </a:lnTo>
                </a:path>
                <a:path w="1193165" h="1006475">
                  <a:moveTo>
                    <a:pt x="1013267" y="842257"/>
                  </a:moveTo>
                  <a:lnTo>
                    <a:pt x="944450" y="889519"/>
                  </a:lnTo>
                  <a:lnTo>
                    <a:pt x="902922" y="911550"/>
                  </a:lnTo>
                  <a:lnTo>
                    <a:pt x="859082" y="930658"/>
                  </a:lnTo>
                  <a:lnTo>
                    <a:pt x="813139" y="946675"/>
                  </a:lnTo>
                  <a:lnTo>
                    <a:pt x="765300" y="959429"/>
                  </a:lnTo>
                  <a:lnTo>
                    <a:pt x="715774" y="968750"/>
                  </a:lnTo>
                  <a:lnTo>
                    <a:pt x="664769" y="974468"/>
                  </a:lnTo>
                  <a:lnTo>
                    <a:pt x="612492" y="976412"/>
                  </a:lnTo>
                  <a:lnTo>
                    <a:pt x="560218" y="974468"/>
                  </a:lnTo>
                  <a:lnTo>
                    <a:pt x="509219" y="968750"/>
                  </a:lnTo>
                  <a:lnTo>
                    <a:pt x="459703" y="959429"/>
                  </a:lnTo>
                  <a:lnTo>
                    <a:pt x="411877" y="946675"/>
                  </a:lnTo>
                  <a:lnTo>
                    <a:pt x="365948" y="930658"/>
                  </a:lnTo>
                  <a:lnTo>
                    <a:pt x="322125" y="911550"/>
                  </a:lnTo>
                  <a:lnTo>
                    <a:pt x="280615" y="889519"/>
                  </a:lnTo>
                  <a:lnTo>
                    <a:pt x="241626" y="864737"/>
                  </a:lnTo>
                  <a:lnTo>
                    <a:pt x="211834" y="842257"/>
                  </a:lnTo>
                </a:path>
                <a:path w="1193165" h="1006475">
                  <a:moveTo>
                    <a:pt x="39550" y="552956"/>
                  </a:moveTo>
                  <a:lnTo>
                    <a:pt x="38396" y="546016"/>
                  </a:lnTo>
                  <a:lnTo>
                    <a:pt x="36028" y="503095"/>
                  </a:lnTo>
                  <a:lnTo>
                    <a:pt x="36935" y="486657"/>
                  </a:lnTo>
                </a:path>
                <a:path w="1193165" h="1006475">
                  <a:moveTo>
                    <a:pt x="859" y="486657"/>
                  </a:moveTo>
                  <a:lnTo>
                    <a:pt x="0" y="503095"/>
                  </a:lnTo>
                  <a:lnTo>
                    <a:pt x="2260" y="546310"/>
                  </a:lnTo>
                  <a:lnTo>
                    <a:pt x="8391" y="585213"/>
                  </a:lnTo>
                </a:path>
                <a:path w="1193165" h="1006475">
                  <a:moveTo>
                    <a:pt x="161443" y="842257"/>
                  </a:moveTo>
                  <a:lnTo>
                    <a:pt x="197841" y="872334"/>
                  </a:lnTo>
                  <a:lnTo>
                    <a:pt x="235600" y="898741"/>
                  </a:lnTo>
                  <a:lnTo>
                    <a:pt x="275875" y="922619"/>
                  </a:lnTo>
                  <a:lnTo>
                    <a:pt x="318479" y="943813"/>
                  </a:lnTo>
                  <a:lnTo>
                    <a:pt x="363225" y="962170"/>
                  </a:lnTo>
                  <a:lnTo>
                    <a:pt x="409923" y="977535"/>
                  </a:lnTo>
                  <a:lnTo>
                    <a:pt x="458387" y="989755"/>
                  </a:lnTo>
                  <a:lnTo>
                    <a:pt x="508429" y="998674"/>
                  </a:lnTo>
                  <a:lnTo>
                    <a:pt x="559860" y="1004138"/>
                  </a:lnTo>
                  <a:lnTo>
                    <a:pt x="612492" y="1005994"/>
                  </a:lnTo>
                  <a:lnTo>
                    <a:pt x="665161" y="1004138"/>
                  </a:lnTo>
                  <a:lnTo>
                    <a:pt x="716625" y="998674"/>
                  </a:lnTo>
                  <a:lnTo>
                    <a:pt x="766695" y="989755"/>
                  </a:lnTo>
                  <a:lnTo>
                    <a:pt x="815184" y="977535"/>
                  </a:lnTo>
                  <a:lnTo>
                    <a:pt x="861904" y="962170"/>
                  </a:lnTo>
                  <a:lnTo>
                    <a:pt x="906669" y="943813"/>
                  </a:lnTo>
                  <a:lnTo>
                    <a:pt x="949289" y="922619"/>
                  </a:lnTo>
                  <a:lnTo>
                    <a:pt x="989579" y="898741"/>
                  </a:lnTo>
                  <a:lnTo>
                    <a:pt x="1027349" y="872334"/>
                  </a:lnTo>
                  <a:lnTo>
                    <a:pt x="1062413" y="843552"/>
                  </a:lnTo>
                  <a:lnTo>
                    <a:pt x="1063757" y="842257"/>
                  </a:lnTo>
                </a:path>
                <a:path w="1193165" h="1006475">
                  <a:moveTo>
                    <a:pt x="36935" y="486657"/>
                  </a:moveTo>
                  <a:lnTo>
                    <a:pt x="38396" y="460144"/>
                  </a:lnTo>
                  <a:lnTo>
                    <a:pt x="45359" y="418242"/>
                  </a:lnTo>
                  <a:lnTo>
                    <a:pt x="51076" y="397757"/>
                  </a:lnTo>
                </a:path>
                <a:path w="1193165" h="1006475">
                  <a:moveTo>
                    <a:pt x="14157" y="397757"/>
                  </a:moveTo>
                  <a:lnTo>
                    <a:pt x="8915" y="417596"/>
                  </a:lnTo>
                  <a:lnTo>
                    <a:pt x="2260" y="459851"/>
                  </a:lnTo>
                  <a:lnTo>
                    <a:pt x="859" y="486657"/>
                  </a:lnTo>
                </a:path>
                <a:path w="1193165" h="1006475">
                  <a:moveTo>
                    <a:pt x="1175115" y="604858"/>
                  </a:moveTo>
                  <a:lnTo>
                    <a:pt x="1152950" y="667815"/>
                  </a:lnTo>
                  <a:lnTo>
                    <a:pt x="1133427" y="705525"/>
                  </a:lnTo>
                  <a:lnTo>
                    <a:pt x="1110137" y="741506"/>
                  </a:lnTo>
                  <a:lnTo>
                    <a:pt x="1083288" y="775589"/>
                  </a:lnTo>
                  <a:lnTo>
                    <a:pt x="1053086" y="807602"/>
                  </a:lnTo>
                  <a:lnTo>
                    <a:pt x="1019740" y="837375"/>
                  </a:lnTo>
                  <a:lnTo>
                    <a:pt x="1013267" y="842257"/>
                  </a:lnTo>
                </a:path>
                <a:path w="1193165" h="1006475">
                  <a:moveTo>
                    <a:pt x="211834" y="842257"/>
                  </a:moveTo>
                  <a:lnTo>
                    <a:pt x="205365" y="837375"/>
                  </a:lnTo>
                  <a:lnTo>
                    <a:pt x="195592" y="828644"/>
                  </a:lnTo>
                </a:path>
                <a:path w="1193165" h="1006475">
                  <a:moveTo>
                    <a:pt x="156623" y="837611"/>
                  </a:moveTo>
                  <a:lnTo>
                    <a:pt x="161443" y="842257"/>
                  </a:lnTo>
                </a:path>
                <a:path w="1193165" h="1006475">
                  <a:moveTo>
                    <a:pt x="1063757" y="842257"/>
                  </a:moveTo>
                  <a:lnTo>
                    <a:pt x="1094582" y="812550"/>
                  </a:lnTo>
                  <a:lnTo>
                    <a:pt x="1123669" y="779481"/>
                  </a:lnTo>
                  <a:lnTo>
                    <a:pt x="1149487" y="744500"/>
                  </a:lnTo>
                  <a:lnTo>
                    <a:pt x="1171848" y="707761"/>
                  </a:lnTo>
                  <a:lnTo>
                    <a:pt x="1190563" y="669418"/>
                  </a:lnTo>
                  <a:lnTo>
                    <a:pt x="1193116" y="662592"/>
                  </a:lnTo>
                </a:path>
              </a:pathLst>
            </a:custGeom>
            <a:ln w="3175">
              <a:solidFill>
                <a:srgbClr val="F9FBF5"/>
              </a:solidFill>
            </a:ln>
          </p:spPr>
          <p:txBody>
            <a:bodyPr wrap="square" lIns="0" tIns="0" rIns="0" bIns="0" rtlCol="0"/>
            <a:lstStyle/>
            <a:p>
              <a:endParaRPr lang="fr-FR" noProof="0" dirty="0"/>
            </a:p>
          </p:txBody>
        </p:sp>
        <p:sp>
          <p:nvSpPr>
            <p:cNvPr id="8587" name="object 8587"/>
            <p:cNvSpPr/>
            <p:nvPr/>
          </p:nvSpPr>
          <p:spPr>
            <a:xfrm>
              <a:off x="5414197" y="1830701"/>
              <a:ext cx="1229360" cy="1064260"/>
            </a:xfrm>
            <a:custGeom>
              <a:avLst/>
              <a:gdLst/>
              <a:ahLst/>
              <a:cxnLst/>
              <a:rect l="l" t="t" r="r" b="b"/>
              <a:pathLst>
                <a:path w="1229359" h="1064260">
                  <a:moveTo>
                    <a:pt x="227810" y="858519"/>
                  </a:moveTo>
                  <a:lnTo>
                    <a:pt x="172372" y="871219"/>
                  </a:lnTo>
                  <a:lnTo>
                    <a:pt x="149952" y="871219"/>
                  </a:lnTo>
                  <a:lnTo>
                    <a:pt x="156605" y="878839"/>
                  </a:lnTo>
                  <a:lnTo>
                    <a:pt x="190503" y="908049"/>
                  </a:lnTo>
                  <a:lnTo>
                    <a:pt x="227075" y="935989"/>
                  </a:lnTo>
                  <a:lnTo>
                    <a:pt x="266153" y="961389"/>
                  </a:lnTo>
                  <a:lnTo>
                    <a:pt x="307565" y="984249"/>
                  </a:lnTo>
                  <a:lnTo>
                    <a:pt x="351142" y="1005839"/>
                  </a:lnTo>
                  <a:lnTo>
                    <a:pt x="396713" y="1022349"/>
                  </a:lnTo>
                  <a:lnTo>
                    <a:pt x="444107" y="1037589"/>
                  </a:lnTo>
                  <a:lnTo>
                    <a:pt x="493156" y="1049019"/>
                  </a:lnTo>
                  <a:lnTo>
                    <a:pt x="543688" y="1057909"/>
                  </a:lnTo>
                  <a:lnTo>
                    <a:pt x="595533" y="1062989"/>
                  </a:lnTo>
                  <a:lnTo>
                    <a:pt x="648521" y="1064259"/>
                  </a:lnTo>
                  <a:lnTo>
                    <a:pt x="701512" y="1062989"/>
                  </a:lnTo>
                  <a:lnTo>
                    <a:pt x="753362" y="1057909"/>
                  </a:lnTo>
                  <a:lnTo>
                    <a:pt x="803902" y="1049019"/>
                  </a:lnTo>
                  <a:lnTo>
                    <a:pt x="852961" y="1037589"/>
                  </a:lnTo>
                  <a:lnTo>
                    <a:pt x="860862" y="1035049"/>
                  </a:lnTo>
                  <a:lnTo>
                    <a:pt x="648521" y="1035049"/>
                  </a:lnTo>
                  <a:lnTo>
                    <a:pt x="595889" y="1033779"/>
                  </a:lnTo>
                  <a:lnTo>
                    <a:pt x="544458" y="1027429"/>
                  </a:lnTo>
                  <a:lnTo>
                    <a:pt x="494416" y="1018539"/>
                  </a:lnTo>
                  <a:lnTo>
                    <a:pt x="445952" y="1007109"/>
                  </a:lnTo>
                  <a:lnTo>
                    <a:pt x="399254" y="991869"/>
                  </a:lnTo>
                  <a:lnTo>
                    <a:pt x="354508" y="972819"/>
                  </a:lnTo>
                  <a:lnTo>
                    <a:pt x="311904" y="952499"/>
                  </a:lnTo>
                  <a:lnTo>
                    <a:pt x="271629" y="928369"/>
                  </a:lnTo>
                  <a:lnTo>
                    <a:pt x="233870" y="901699"/>
                  </a:lnTo>
                  <a:lnTo>
                    <a:pt x="198816" y="872489"/>
                  </a:lnTo>
                  <a:lnTo>
                    <a:pt x="197472" y="871219"/>
                  </a:lnTo>
                  <a:lnTo>
                    <a:pt x="192652" y="867409"/>
                  </a:lnTo>
                  <a:lnTo>
                    <a:pt x="227810" y="858519"/>
                  </a:lnTo>
                  <a:close/>
                </a:path>
                <a:path w="1229359" h="1064260">
                  <a:moveTo>
                    <a:pt x="1229167" y="692149"/>
                  </a:moveTo>
                  <a:lnTo>
                    <a:pt x="1228635" y="693419"/>
                  </a:lnTo>
                  <a:lnTo>
                    <a:pt x="1226592" y="698499"/>
                  </a:lnTo>
                  <a:lnTo>
                    <a:pt x="1207877" y="736599"/>
                  </a:lnTo>
                  <a:lnTo>
                    <a:pt x="1185516" y="773429"/>
                  </a:lnTo>
                  <a:lnTo>
                    <a:pt x="1159698" y="808989"/>
                  </a:lnTo>
                  <a:lnTo>
                    <a:pt x="1130611" y="842009"/>
                  </a:lnTo>
                  <a:lnTo>
                    <a:pt x="1098442" y="872489"/>
                  </a:lnTo>
                  <a:lnTo>
                    <a:pt x="1063378" y="901699"/>
                  </a:lnTo>
                  <a:lnTo>
                    <a:pt x="1025608" y="928369"/>
                  </a:lnTo>
                  <a:lnTo>
                    <a:pt x="985318" y="952499"/>
                  </a:lnTo>
                  <a:lnTo>
                    <a:pt x="942698" y="972819"/>
                  </a:lnTo>
                  <a:lnTo>
                    <a:pt x="897933" y="991869"/>
                  </a:lnTo>
                  <a:lnTo>
                    <a:pt x="851213" y="1007109"/>
                  </a:lnTo>
                  <a:lnTo>
                    <a:pt x="802724" y="1018539"/>
                  </a:lnTo>
                  <a:lnTo>
                    <a:pt x="752654" y="1027429"/>
                  </a:lnTo>
                  <a:lnTo>
                    <a:pt x="701190" y="1033779"/>
                  </a:lnTo>
                  <a:lnTo>
                    <a:pt x="648521" y="1035049"/>
                  </a:lnTo>
                  <a:lnTo>
                    <a:pt x="860862" y="1035049"/>
                  </a:lnTo>
                  <a:lnTo>
                    <a:pt x="900368" y="1022349"/>
                  </a:lnTo>
                  <a:lnTo>
                    <a:pt x="945953" y="1005839"/>
                  </a:lnTo>
                  <a:lnTo>
                    <a:pt x="989546" y="984249"/>
                  </a:lnTo>
                  <a:lnTo>
                    <a:pt x="1030975" y="961389"/>
                  </a:lnTo>
                  <a:lnTo>
                    <a:pt x="1070070" y="935989"/>
                  </a:lnTo>
                  <a:lnTo>
                    <a:pt x="1106660" y="908049"/>
                  </a:lnTo>
                  <a:lnTo>
                    <a:pt x="1140576" y="878839"/>
                  </a:lnTo>
                  <a:lnTo>
                    <a:pt x="1147233" y="871219"/>
                  </a:lnTo>
                  <a:lnTo>
                    <a:pt x="1171645" y="845819"/>
                  </a:lnTo>
                  <a:lnTo>
                    <a:pt x="1199699" y="812799"/>
                  </a:lnTo>
                  <a:lnTo>
                    <a:pt x="1215670" y="789939"/>
                  </a:lnTo>
                  <a:lnTo>
                    <a:pt x="1225775" y="744219"/>
                  </a:lnTo>
                  <a:lnTo>
                    <a:pt x="1229213" y="693419"/>
                  </a:lnTo>
                  <a:lnTo>
                    <a:pt x="1229167" y="692149"/>
                  </a:lnTo>
                  <a:close/>
                </a:path>
                <a:path w="1229359" h="1064260">
                  <a:moveTo>
                    <a:pt x="648521" y="0"/>
                  </a:moveTo>
                  <a:lnTo>
                    <a:pt x="595533" y="1269"/>
                  </a:lnTo>
                  <a:lnTo>
                    <a:pt x="543688" y="6349"/>
                  </a:lnTo>
                  <a:lnTo>
                    <a:pt x="493156" y="15239"/>
                  </a:lnTo>
                  <a:lnTo>
                    <a:pt x="444107" y="26669"/>
                  </a:lnTo>
                  <a:lnTo>
                    <a:pt x="396713" y="41909"/>
                  </a:lnTo>
                  <a:lnTo>
                    <a:pt x="351142" y="59689"/>
                  </a:lnTo>
                  <a:lnTo>
                    <a:pt x="307565" y="80009"/>
                  </a:lnTo>
                  <a:lnTo>
                    <a:pt x="266153" y="102869"/>
                  </a:lnTo>
                  <a:lnTo>
                    <a:pt x="227075" y="128269"/>
                  </a:lnTo>
                  <a:lnTo>
                    <a:pt x="190503" y="156209"/>
                  </a:lnTo>
                  <a:lnTo>
                    <a:pt x="156605" y="186689"/>
                  </a:lnTo>
                  <a:lnTo>
                    <a:pt x="125553" y="218439"/>
                  </a:lnTo>
                  <a:lnTo>
                    <a:pt x="97517" y="252729"/>
                  </a:lnTo>
                  <a:lnTo>
                    <a:pt x="72666" y="288289"/>
                  </a:lnTo>
                  <a:lnTo>
                    <a:pt x="51172" y="325119"/>
                  </a:lnTo>
                  <a:lnTo>
                    <a:pt x="33204" y="364489"/>
                  </a:lnTo>
                  <a:lnTo>
                    <a:pt x="18932" y="405129"/>
                  </a:lnTo>
                  <a:lnTo>
                    <a:pt x="8528" y="445769"/>
                  </a:lnTo>
                  <a:lnTo>
                    <a:pt x="2160" y="488949"/>
                  </a:lnTo>
                  <a:lnTo>
                    <a:pt x="0" y="532129"/>
                  </a:lnTo>
                  <a:lnTo>
                    <a:pt x="2160" y="575309"/>
                  </a:lnTo>
                  <a:lnTo>
                    <a:pt x="8528" y="618489"/>
                  </a:lnTo>
                  <a:lnTo>
                    <a:pt x="18263" y="657859"/>
                  </a:lnTo>
                  <a:lnTo>
                    <a:pt x="32365" y="629919"/>
                  </a:lnTo>
                  <a:lnTo>
                    <a:pt x="44355" y="614261"/>
                  </a:lnTo>
                  <a:lnTo>
                    <a:pt x="38289" y="575309"/>
                  </a:lnTo>
                  <a:lnTo>
                    <a:pt x="36028" y="532129"/>
                  </a:lnTo>
                  <a:lnTo>
                    <a:pt x="38289" y="488949"/>
                  </a:lnTo>
                  <a:lnTo>
                    <a:pt x="44944" y="447039"/>
                  </a:lnTo>
                  <a:lnTo>
                    <a:pt x="55807" y="406399"/>
                  </a:lnTo>
                  <a:lnTo>
                    <a:pt x="70689" y="365759"/>
                  </a:lnTo>
                  <a:lnTo>
                    <a:pt x="89402" y="327659"/>
                  </a:lnTo>
                  <a:lnTo>
                    <a:pt x="111760" y="290829"/>
                  </a:lnTo>
                  <a:lnTo>
                    <a:pt x="137573" y="255269"/>
                  </a:lnTo>
                  <a:lnTo>
                    <a:pt x="166654" y="222249"/>
                  </a:lnTo>
                  <a:lnTo>
                    <a:pt x="198816" y="191769"/>
                  </a:lnTo>
                  <a:lnTo>
                    <a:pt x="233870" y="162559"/>
                  </a:lnTo>
                  <a:lnTo>
                    <a:pt x="271629" y="137159"/>
                  </a:lnTo>
                  <a:lnTo>
                    <a:pt x="311904" y="113029"/>
                  </a:lnTo>
                  <a:lnTo>
                    <a:pt x="354508" y="91439"/>
                  </a:lnTo>
                  <a:lnTo>
                    <a:pt x="399254" y="73659"/>
                  </a:lnTo>
                  <a:lnTo>
                    <a:pt x="445952" y="57149"/>
                  </a:lnTo>
                  <a:lnTo>
                    <a:pt x="494416" y="45719"/>
                  </a:lnTo>
                  <a:lnTo>
                    <a:pt x="544458" y="36829"/>
                  </a:lnTo>
                  <a:lnTo>
                    <a:pt x="595889" y="31749"/>
                  </a:lnTo>
                  <a:lnTo>
                    <a:pt x="648521" y="29209"/>
                  </a:lnTo>
                  <a:lnTo>
                    <a:pt x="860862" y="29209"/>
                  </a:lnTo>
                  <a:lnTo>
                    <a:pt x="852961" y="26669"/>
                  </a:lnTo>
                  <a:lnTo>
                    <a:pt x="803902" y="15239"/>
                  </a:lnTo>
                  <a:lnTo>
                    <a:pt x="753362" y="6349"/>
                  </a:lnTo>
                  <a:lnTo>
                    <a:pt x="701512" y="1269"/>
                  </a:lnTo>
                  <a:lnTo>
                    <a:pt x="648521" y="0"/>
                  </a:lnTo>
                  <a:close/>
                </a:path>
                <a:path w="1229359" h="1064260">
                  <a:moveTo>
                    <a:pt x="61538" y="591819"/>
                  </a:moveTo>
                  <a:lnTo>
                    <a:pt x="44355" y="614261"/>
                  </a:lnTo>
                  <a:lnTo>
                    <a:pt x="44420" y="614679"/>
                  </a:lnTo>
                  <a:lnTo>
                    <a:pt x="61538" y="591819"/>
                  </a:lnTo>
                  <a:close/>
                </a:path>
                <a:path w="1229359" h="1064260">
                  <a:moveTo>
                    <a:pt x="1017502" y="131866"/>
                  </a:moveTo>
                  <a:lnTo>
                    <a:pt x="992234" y="147319"/>
                  </a:lnTo>
                  <a:lnTo>
                    <a:pt x="1017868" y="132079"/>
                  </a:lnTo>
                  <a:lnTo>
                    <a:pt x="1017502" y="131866"/>
                  </a:lnTo>
                  <a:close/>
                </a:path>
                <a:path w="1229359" h="1064260">
                  <a:moveTo>
                    <a:pt x="860862" y="29209"/>
                  </a:moveTo>
                  <a:lnTo>
                    <a:pt x="648521" y="29209"/>
                  </a:lnTo>
                  <a:lnTo>
                    <a:pt x="701190" y="31749"/>
                  </a:lnTo>
                  <a:lnTo>
                    <a:pt x="752654" y="36829"/>
                  </a:lnTo>
                  <a:lnTo>
                    <a:pt x="802724" y="45719"/>
                  </a:lnTo>
                  <a:lnTo>
                    <a:pt x="851213" y="57149"/>
                  </a:lnTo>
                  <a:lnTo>
                    <a:pt x="897933" y="73659"/>
                  </a:lnTo>
                  <a:lnTo>
                    <a:pt x="942698" y="91439"/>
                  </a:lnTo>
                  <a:lnTo>
                    <a:pt x="985318" y="113029"/>
                  </a:lnTo>
                  <a:lnTo>
                    <a:pt x="1017502" y="131866"/>
                  </a:lnTo>
                  <a:lnTo>
                    <a:pt x="1033765" y="121919"/>
                  </a:lnTo>
                  <a:lnTo>
                    <a:pt x="989546" y="80009"/>
                  </a:lnTo>
                  <a:lnTo>
                    <a:pt x="945953" y="59689"/>
                  </a:lnTo>
                  <a:lnTo>
                    <a:pt x="900368" y="41909"/>
                  </a:lnTo>
                  <a:lnTo>
                    <a:pt x="860862" y="29209"/>
                  </a:lnTo>
                  <a:close/>
                </a:path>
              </a:pathLst>
            </a:custGeom>
            <a:solidFill>
              <a:srgbClr val="F9FBF4"/>
            </a:solidFill>
          </p:spPr>
          <p:txBody>
            <a:bodyPr wrap="square" lIns="0" tIns="0" rIns="0" bIns="0" rtlCol="0"/>
            <a:lstStyle/>
            <a:p>
              <a:endParaRPr lang="fr-FR" noProof="0" dirty="0"/>
            </a:p>
          </p:txBody>
        </p:sp>
        <p:sp>
          <p:nvSpPr>
            <p:cNvPr id="8588" name="object 8588"/>
            <p:cNvSpPr/>
            <p:nvPr/>
          </p:nvSpPr>
          <p:spPr>
            <a:xfrm>
              <a:off x="5414197" y="1829802"/>
              <a:ext cx="1229360" cy="1065530"/>
            </a:xfrm>
            <a:custGeom>
              <a:avLst/>
              <a:gdLst/>
              <a:ahLst/>
              <a:cxnLst/>
              <a:rect l="l" t="t" r="r" b="b"/>
              <a:pathLst>
                <a:path w="1229359" h="1065530">
                  <a:moveTo>
                    <a:pt x="50186" y="427339"/>
                  </a:moveTo>
                  <a:lnTo>
                    <a:pt x="70689" y="366254"/>
                  </a:lnTo>
                  <a:lnTo>
                    <a:pt x="89402" y="327893"/>
                  </a:lnTo>
                  <a:lnTo>
                    <a:pt x="111760" y="291139"/>
                  </a:lnTo>
                  <a:lnTo>
                    <a:pt x="137573" y="256144"/>
                  </a:lnTo>
                  <a:lnTo>
                    <a:pt x="166654" y="223064"/>
                  </a:lnTo>
                  <a:lnTo>
                    <a:pt x="198816" y="192052"/>
                  </a:lnTo>
                  <a:lnTo>
                    <a:pt x="233870" y="163262"/>
                  </a:lnTo>
                  <a:lnTo>
                    <a:pt x="271629" y="136849"/>
                  </a:lnTo>
                  <a:lnTo>
                    <a:pt x="311904" y="112967"/>
                  </a:lnTo>
                  <a:lnTo>
                    <a:pt x="354508" y="91768"/>
                  </a:lnTo>
                  <a:lnTo>
                    <a:pt x="399254" y="73409"/>
                  </a:lnTo>
                  <a:lnTo>
                    <a:pt x="445952" y="58042"/>
                  </a:lnTo>
                  <a:lnTo>
                    <a:pt x="494416" y="45822"/>
                  </a:lnTo>
                  <a:lnTo>
                    <a:pt x="544458" y="36902"/>
                  </a:lnTo>
                  <a:lnTo>
                    <a:pt x="595889" y="31438"/>
                  </a:lnTo>
                  <a:lnTo>
                    <a:pt x="648521" y="29582"/>
                  </a:lnTo>
                  <a:lnTo>
                    <a:pt x="701190" y="31438"/>
                  </a:lnTo>
                  <a:lnTo>
                    <a:pt x="752654" y="36902"/>
                  </a:lnTo>
                  <a:lnTo>
                    <a:pt x="802724" y="45822"/>
                  </a:lnTo>
                  <a:lnTo>
                    <a:pt x="851213" y="58042"/>
                  </a:lnTo>
                  <a:lnTo>
                    <a:pt x="897933" y="73409"/>
                  </a:lnTo>
                  <a:lnTo>
                    <a:pt x="942698" y="91768"/>
                  </a:lnTo>
                  <a:lnTo>
                    <a:pt x="985318" y="112967"/>
                  </a:lnTo>
                  <a:lnTo>
                    <a:pt x="1017868" y="132261"/>
                  </a:lnTo>
                </a:path>
                <a:path w="1229359" h="1065530">
                  <a:moveTo>
                    <a:pt x="1048332" y="114422"/>
                  </a:moveTo>
                  <a:lnTo>
                    <a:pt x="989546" y="80076"/>
                  </a:lnTo>
                  <a:lnTo>
                    <a:pt x="945953" y="59669"/>
                  </a:lnTo>
                  <a:lnTo>
                    <a:pt x="900368" y="42019"/>
                  </a:lnTo>
                  <a:lnTo>
                    <a:pt x="852961" y="27264"/>
                  </a:lnTo>
                  <a:lnTo>
                    <a:pt x="803902" y="15545"/>
                  </a:lnTo>
                  <a:lnTo>
                    <a:pt x="753362" y="7002"/>
                  </a:lnTo>
                  <a:lnTo>
                    <a:pt x="701512" y="1773"/>
                  </a:lnTo>
                  <a:lnTo>
                    <a:pt x="648521" y="0"/>
                  </a:lnTo>
                  <a:lnTo>
                    <a:pt x="595533" y="1773"/>
                  </a:lnTo>
                  <a:lnTo>
                    <a:pt x="543688" y="7002"/>
                  </a:lnTo>
                  <a:lnTo>
                    <a:pt x="493156" y="15545"/>
                  </a:lnTo>
                  <a:lnTo>
                    <a:pt x="444107" y="27264"/>
                  </a:lnTo>
                  <a:lnTo>
                    <a:pt x="396713" y="42019"/>
                  </a:lnTo>
                  <a:lnTo>
                    <a:pt x="351142" y="59669"/>
                  </a:lnTo>
                  <a:lnTo>
                    <a:pt x="307565" y="80076"/>
                  </a:lnTo>
                  <a:lnTo>
                    <a:pt x="266153" y="103100"/>
                  </a:lnTo>
                  <a:lnTo>
                    <a:pt x="227075" y="128602"/>
                  </a:lnTo>
                  <a:lnTo>
                    <a:pt x="190503" y="156440"/>
                  </a:lnTo>
                  <a:lnTo>
                    <a:pt x="156605" y="186477"/>
                  </a:lnTo>
                  <a:lnTo>
                    <a:pt x="125553" y="218572"/>
                  </a:lnTo>
                  <a:lnTo>
                    <a:pt x="97517" y="252586"/>
                  </a:lnTo>
                  <a:lnTo>
                    <a:pt x="72666" y="288379"/>
                  </a:lnTo>
                  <a:lnTo>
                    <a:pt x="51172" y="325811"/>
                  </a:lnTo>
                  <a:lnTo>
                    <a:pt x="33204" y="364743"/>
                  </a:lnTo>
                  <a:lnTo>
                    <a:pt x="18932" y="405036"/>
                  </a:lnTo>
                  <a:lnTo>
                    <a:pt x="13342" y="427339"/>
                  </a:lnTo>
                </a:path>
                <a:path w="1229359" h="1065530">
                  <a:moveTo>
                    <a:pt x="1099786" y="871839"/>
                  </a:moveTo>
                  <a:lnTo>
                    <a:pt x="1063378" y="901916"/>
                  </a:lnTo>
                  <a:lnTo>
                    <a:pt x="1025608" y="928323"/>
                  </a:lnTo>
                  <a:lnTo>
                    <a:pt x="985318" y="952201"/>
                  </a:lnTo>
                  <a:lnTo>
                    <a:pt x="942698" y="973396"/>
                  </a:lnTo>
                  <a:lnTo>
                    <a:pt x="897933" y="991753"/>
                  </a:lnTo>
                  <a:lnTo>
                    <a:pt x="851213" y="1007118"/>
                  </a:lnTo>
                  <a:lnTo>
                    <a:pt x="802724" y="1019337"/>
                  </a:lnTo>
                  <a:lnTo>
                    <a:pt x="752654" y="1028256"/>
                  </a:lnTo>
                  <a:lnTo>
                    <a:pt x="701190" y="1033720"/>
                  </a:lnTo>
                  <a:lnTo>
                    <a:pt x="648521" y="1035576"/>
                  </a:lnTo>
                  <a:lnTo>
                    <a:pt x="595889" y="1033720"/>
                  </a:lnTo>
                  <a:lnTo>
                    <a:pt x="544458" y="1028256"/>
                  </a:lnTo>
                  <a:lnTo>
                    <a:pt x="494416" y="1019337"/>
                  </a:lnTo>
                  <a:lnTo>
                    <a:pt x="445952" y="1007118"/>
                  </a:lnTo>
                  <a:lnTo>
                    <a:pt x="399254" y="991753"/>
                  </a:lnTo>
                  <a:lnTo>
                    <a:pt x="354508" y="973396"/>
                  </a:lnTo>
                  <a:lnTo>
                    <a:pt x="311904" y="952201"/>
                  </a:lnTo>
                  <a:lnTo>
                    <a:pt x="271629" y="928323"/>
                  </a:lnTo>
                  <a:lnTo>
                    <a:pt x="233870" y="901916"/>
                  </a:lnTo>
                  <a:lnTo>
                    <a:pt x="198816" y="873135"/>
                  </a:lnTo>
                  <a:lnTo>
                    <a:pt x="197472" y="871839"/>
                  </a:lnTo>
                </a:path>
                <a:path w="1229359" h="1065530">
                  <a:moveTo>
                    <a:pt x="44420" y="614795"/>
                  </a:moveTo>
                  <a:lnTo>
                    <a:pt x="38289" y="575893"/>
                  </a:lnTo>
                  <a:lnTo>
                    <a:pt x="36028" y="532678"/>
                  </a:lnTo>
                  <a:lnTo>
                    <a:pt x="36888" y="516239"/>
                  </a:lnTo>
                </a:path>
                <a:path w="1229359" h="1065530">
                  <a:moveTo>
                    <a:pt x="815" y="516239"/>
                  </a:moveTo>
                  <a:lnTo>
                    <a:pt x="0" y="532678"/>
                  </a:lnTo>
                  <a:lnTo>
                    <a:pt x="2160" y="576185"/>
                  </a:lnTo>
                  <a:lnTo>
                    <a:pt x="8528" y="618753"/>
                  </a:lnTo>
                  <a:lnTo>
                    <a:pt x="18263" y="657572"/>
                  </a:lnTo>
                </a:path>
                <a:path w="1229359" h="1065530">
                  <a:moveTo>
                    <a:pt x="149952" y="871839"/>
                  </a:moveTo>
                  <a:lnTo>
                    <a:pt x="190503" y="908742"/>
                  </a:lnTo>
                  <a:lnTo>
                    <a:pt x="227075" y="936574"/>
                  </a:lnTo>
                  <a:lnTo>
                    <a:pt x="266153" y="962070"/>
                  </a:lnTo>
                  <a:lnTo>
                    <a:pt x="307565" y="985090"/>
                  </a:lnTo>
                  <a:lnTo>
                    <a:pt x="351142" y="1005494"/>
                  </a:lnTo>
                  <a:lnTo>
                    <a:pt x="396713" y="1023142"/>
                  </a:lnTo>
                  <a:lnTo>
                    <a:pt x="444107" y="1037895"/>
                  </a:lnTo>
                  <a:lnTo>
                    <a:pt x="493156" y="1049613"/>
                  </a:lnTo>
                  <a:lnTo>
                    <a:pt x="543688" y="1058156"/>
                  </a:lnTo>
                  <a:lnTo>
                    <a:pt x="595533" y="1063384"/>
                  </a:lnTo>
                  <a:lnTo>
                    <a:pt x="648521" y="1065158"/>
                  </a:lnTo>
                  <a:lnTo>
                    <a:pt x="701512" y="1063384"/>
                  </a:lnTo>
                  <a:lnTo>
                    <a:pt x="753362" y="1058156"/>
                  </a:lnTo>
                  <a:lnTo>
                    <a:pt x="803902" y="1049613"/>
                  </a:lnTo>
                  <a:lnTo>
                    <a:pt x="852961" y="1037895"/>
                  </a:lnTo>
                  <a:lnTo>
                    <a:pt x="900368" y="1023142"/>
                  </a:lnTo>
                  <a:lnTo>
                    <a:pt x="945953" y="1005494"/>
                  </a:lnTo>
                  <a:lnTo>
                    <a:pt x="989546" y="985090"/>
                  </a:lnTo>
                  <a:lnTo>
                    <a:pt x="1030975" y="962070"/>
                  </a:lnTo>
                  <a:lnTo>
                    <a:pt x="1070070" y="936574"/>
                  </a:lnTo>
                  <a:lnTo>
                    <a:pt x="1106660" y="908742"/>
                  </a:lnTo>
                  <a:lnTo>
                    <a:pt x="1140576" y="878713"/>
                  </a:lnTo>
                  <a:lnTo>
                    <a:pt x="1147233" y="871839"/>
                  </a:lnTo>
                </a:path>
                <a:path w="1229359" h="1065530">
                  <a:moveTo>
                    <a:pt x="36888" y="516239"/>
                  </a:moveTo>
                  <a:lnTo>
                    <a:pt x="38289" y="489433"/>
                  </a:lnTo>
                  <a:lnTo>
                    <a:pt x="44944" y="447178"/>
                  </a:lnTo>
                  <a:lnTo>
                    <a:pt x="50186" y="427339"/>
                  </a:lnTo>
                </a:path>
                <a:path w="1229359" h="1065530">
                  <a:moveTo>
                    <a:pt x="13342" y="427339"/>
                  </a:moveTo>
                  <a:lnTo>
                    <a:pt x="8528" y="446549"/>
                  </a:lnTo>
                  <a:lnTo>
                    <a:pt x="2160" y="489142"/>
                  </a:lnTo>
                  <a:lnTo>
                    <a:pt x="815" y="516239"/>
                  </a:lnTo>
                </a:path>
                <a:path w="1229359" h="1065530">
                  <a:moveTo>
                    <a:pt x="1229145" y="692175"/>
                  </a:moveTo>
                  <a:lnTo>
                    <a:pt x="1207877" y="737343"/>
                  </a:lnTo>
                  <a:lnTo>
                    <a:pt x="1185516" y="774082"/>
                  </a:lnTo>
                  <a:lnTo>
                    <a:pt x="1159698" y="809063"/>
                  </a:lnTo>
                  <a:lnTo>
                    <a:pt x="1130611" y="842132"/>
                  </a:lnTo>
                  <a:lnTo>
                    <a:pt x="1099786" y="871839"/>
                  </a:lnTo>
                </a:path>
                <a:path w="1229359" h="1065530">
                  <a:moveTo>
                    <a:pt x="197472" y="871839"/>
                  </a:moveTo>
                  <a:lnTo>
                    <a:pt x="192652" y="867193"/>
                  </a:lnTo>
                </a:path>
                <a:path w="1229359" h="1065530">
                  <a:moveTo>
                    <a:pt x="1147233" y="871839"/>
                  </a:moveTo>
                  <a:lnTo>
                    <a:pt x="1171645" y="846628"/>
                  </a:lnTo>
                  <a:lnTo>
                    <a:pt x="1199699" y="812626"/>
                  </a:lnTo>
                  <a:lnTo>
                    <a:pt x="1215670" y="789644"/>
                  </a:lnTo>
                </a:path>
              </a:pathLst>
            </a:custGeom>
            <a:ln w="3175">
              <a:solidFill>
                <a:srgbClr val="F9FBF4"/>
              </a:solidFill>
            </a:ln>
          </p:spPr>
          <p:txBody>
            <a:bodyPr wrap="square" lIns="0" tIns="0" rIns="0" bIns="0" rtlCol="0"/>
            <a:lstStyle/>
            <a:p>
              <a:endParaRPr lang="fr-FR" noProof="0" dirty="0"/>
            </a:p>
          </p:txBody>
        </p:sp>
        <p:sp>
          <p:nvSpPr>
            <p:cNvPr id="8589" name="object 8589"/>
            <p:cNvSpPr/>
            <p:nvPr/>
          </p:nvSpPr>
          <p:spPr>
            <a:xfrm>
              <a:off x="5378168" y="1800593"/>
              <a:ext cx="1252220" cy="1123950"/>
            </a:xfrm>
            <a:custGeom>
              <a:avLst/>
              <a:gdLst/>
              <a:ahLst/>
              <a:cxnLst/>
              <a:rect l="l" t="t" r="r" b="b"/>
              <a:pathLst>
                <a:path w="1252220" h="1123950">
                  <a:moveTo>
                    <a:pt x="127236" y="887729"/>
                  </a:moveTo>
                  <a:lnTo>
                    <a:pt x="183642" y="944879"/>
                  </a:lnTo>
                  <a:lnTo>
                    <a:pt x="219081" y="974089"/>
                  </a:lnTo>
                  <a:lnTo>
                    <a:pt x="257005" y="1000759"/>
                  </a:lnTo>
                  <a:lnTo>
                    <a:pt x="297258" y="1024889"/>
                  </a:lnTo>
                  <a:lnTo>
                    <a:pt x="339686" y="1047749"/>
                  </a:lnTo>
                  <a:lnTo>
                    <a:pt x="384134" y="1066799"/>
                  </a:lnTo>
                  <a:lnTo>
                    <a:pt x="430446" y="1084579"/>
                  </a:lnTo>
                  <a:lnTo>
                    <a:pt x="478468" y="1098549"/>
                  </a:lnTo>
                  <a:lnTo>
                    <a:pt x="528044" y="1109979"/>
                  </a:lnTo>
                  <a:lnTo>
                    <a:pt x="579020" y="1117599"/>
                  </a:lnTo>
                  <a:lnTo>
                    <a:pt x="631240" y="1122679"/>
                  </a:lnTo>
                  <a:lnTo>
                    <a:pt x="684550" y="1123949"/>
                  </a:lnTo>
                  <a:lnTo>
                    <a:pt x="737862" y="1122679"/>
                  </a:lnTo>
                  <a:lnTo>
                    <a:pt x="790087" y="1117599"/>
                  </a:lnTo>
                  <a:lnTo>
                    <a:pt x="841070" y="1109979"/>
                  </a:lnTo>
                  <a:lnTo>
                    <a:pt x="890656" y="1098549"/>
                  </a:lnTo>
                  <a:lnTo>
                    <a:pt x="903756" y="1094739"/>
                  </a:lnTo>
                  <a:lnTo>
                    <a:pt x="684550" y="1094739"/>
                  </a:lnTo>
                  <a:lnTo>
                    <a:pt x="631562" y="1093469"/>
                  </a:lnTo>
                  <a:lnTo>
                    <a:pt x="579717" y="1088389"/>
                  </a:lnTo>
                  <a:lnTo>
                    <a:pt x="529185" y="1079499"/>
                  </a:lnTo>
                  <a:lnTo>
                    <a:pt x="480136" y="1068069"/>
                  </a:lnTo>
                  <a:lnTo>
                    <a:pt x="432742" y="1052829"/>
                  </a:lnTo>
                  <a:lnTo>
                    <a:pt x="387171" y="1035049"/>
                  </a:lnTo>
                  <a:lnTo>
                    <a:pt x="343594" y="1014729"/>
                  </a:lnTo>
                  <a:lnTo>
                    <a:pt x="302182" y="991869"/>
                  </a:lnTo>
                  <a:lnTo>
                    <a:pt x="263104" y="966469"/>
                  </a:lnTo>
                  <a:lnTo>
                    <a:pt x="226532" y="938529"/>
                  </a:lnTo>
                  <a:lnTo>
                    <a:pt x="192634" y="908049"/>
                  </a:lnTo>
                  <a:lnTo>
                    <a:pt x="185981" y="901699"/>
                  </a:lnTo>
                  <a:lnTo>
                    <a:pt x="151321" y="901699"/>
                  </a:lnTo>
                  <a:lnTo>
                    <a:pt x="127236" y="887729"/>
                  </a:lnTo>
                  <a:close/>
                </a:path>
                <a:path w="1252220" h="1123950">
                  <a:moveTo>
                    <a:pt x="1251783" y="819170"/>
                  </a:moveTo>
                  <a:lnTo>
                    <a:pt x="1247263" y="825499"/>
                  </a:lnTo>
                  <a:lnTo>
                    <a:pt x="1235728" y="842009"/>
                  </a:lnTo>
                  <a:lnTo>
                    <a:pt x="1207674" y="876299"/>
                  </a:lnTo>
                  <a:lnTo>
                    <a:pt x="1176605" y="908049"/>
                  </a:lnTo>
                  <a:lnTo>
                    <a:pt x="1142689" y="938529"/>
                  </a:lnTo>
                  <a:lnTo>
                    <a:pt x="1106099" y="966469"/>
                  </a:lnTo>
                  <a:lnTo>
                    <a:pt x="1067004" y="991869"/>
                  </a:lnTo>
                  <a:lnTo>
                    <a:pt x="1025575" y="1014729"/>
                  </a:lnTo>
                  <a:lnTo>
                    <a:pt x="981982" y="1035049"/>
                  </a:lnTo>
                  <a:lnTo>
                    <a:pt x="936397" y="1052829"/>
                  </a:lnTo>
                  <a:lnTo>
                    <a:pt x="888990" y="1068069"/>
                  </a:lnTo>
                  <a:lnTo>
                    <a:pt x="839931" y="1079499"/>
                  </a:lnTo>
                  <a:lnTo>
                    <a:pt x="789391" y="1088389"/>
                  </a:lnTo>
                  <a:lnTo>
                    <a:pt x="737541" y="1093469"/>
                  </a:lnTo>
                  <a:lnTo>
                    <a:pt x="684550" y="1094739"/>
                  </a:lnTo>
                  <a:lnTo>
                    <a:pt x="903756" y="1094739"/>
                  </a:lnTo>
                  <a:lnTo>
                    <a:pt x="985015" y="1066799"/>
                  </a:lnTo>
                  <a:lnTo>
                    <a:pt x="1029477" y="1047749"/>
                  </a:lnTo>
                  <a:lnTo>
                    <a:pt x="1071921" y="1024889"/>
                  </a:lnTo>
                  <a:lnTo>
                    <a:pt x="1112191" y="1000759"/>
                  </a:lnTo>
                  <a:lnTo>
                    <a:pt x="1150131" y="974089"/>
                  </a:lnTo>
                  <a:lnTo>
                    <a:pt x="1185588" y="944879"/>
                  </a:lnTo>
                  <a:lnTo>
                    <a:pt x="1218404" y="913129"/>
                  </a:lnTo>
                  <a:lnTo>
                    <a:pt x="1221345" y="910589"/>
                  </a:lnTo>
                  <a:lnTo>
                    <a:pt x="1224532" y="901699"/>
                  </a:lnTo>
                  <a:lnTo>
                    <a:pt x="1240698" y="863599"/>
                  </a:lnTo>
                  <a:lnTo>
                    <a:pt x="1251783" y="819170"/>
                  </a:lnTo>
                  <a:close/>
                </a:path>
                <a:path w="1252220" h="1123950">
                  <a:moveTo>
                    <a:pt x="684550" y="0"/>
                  </a:moveTo>
                  <a:lnTo>
                    <a:pt x="631240" y="2539"/>
                  </a:lnTo>
                  <a:lnTo>
                    <a:pt x="579020" y="6349"/>
                  </a:lnTo>
                  <a:lnTo>
                    <a:pt x="528044" y="15239"/>
                  </a:lnTo>
                  <a:lnTo>
                    <a:pt x="478468" y="26669"/>
                  </a:lnTo>
                  <a:lnTo>
                    <a:pt x="430446" y="40639"/>
                  </a:lnTo>
                  <a:lnTo>
                    <a:pt x="384134" y="57149"/>
                  </a:lnTo>
                  <a:lnTo>
                    <a:pt x="339686" y="77469"/>
                  </a:lnTo>
                  <a:lnTo>
                    <a:pt x="297258" y="99059"/>
                  </a:lnTo>
                  <a:lnTo>
                    <a:pt x="257005" y="124459"/>
                  </a:lnTo>
                  <a:lnTo>
                    <a:pt x="219081" y="151129"/>
                  </a:lnTo>
                  <a:lnTo>
                    <a:pt x="183642" y="180339"/>
                  </a:lnTo>
                  <a:lnTo>
                    <a:pt x="150842" y="210819"/>
                  </a:lnTo>
                  <a:lnTo>
                    <a:pt x="120837" y="243839"/>
                  </a:lnTo>
                  <a:lnTo>
                    <a:pt x="93782" y="279399"/>
                  </a:lnTo>
                  <a:lnTo>
                    <a:pt x="69831" y="316229"/>
                  </a:lnTo>
                  <a:lnTo>
                    <a:pt x="49139" y="354329"/>
                  </a:lnTo>
                  <a:lnTo>
                    <a:pt x="31862" y="393699"/>
                  </a:lnTo>
                  <a:lnTo>
                    <a:pt x="18155" y="434339"/>
                  </a:lnTo>
                  <a:lnTo>
                    <a:pt x="8172" y="476249"/>
                  </a:lnTo>
                  <a:lnTo>
                    <a:pt x="2068" y="518159"/>
                  </a:lnTo>
                  <a:lnTo>
                    <a:pt x="0" y="562609"/>
                  </a:lnTo>
                  <a:lnTo>
                    <a:pt x="2068" y="605789"/>
                  </a:lnTo>
                  <a:lnTo>
                    <a:pt x="8172" y="648969"/>
                  </a:lnTo>
                  <a:lnTo>
                    <a:pt x="18155" y="690879"/>
                  </a:lnTo>
                  <a:lnTo>
                    <a:pt x="31862" y="731519"/>
                  </a:lnTo>
                  <a:lnTo>
                    <a:pt x="42757" y="756919"/>
                  </a:lnTo>
                  <a:lnTo>
                    <a:pt x="41432" y="749299"/>
                  </a:lnTo>
                  <a:lnTo>
                    <a:pt x="48519" y="698499"/>
                  </a:lnTo>
                  <a:lnTo>
                    <a:pt x="54481" y="687069"/>
                  </a:lnTo>
                  <a:lnTo>
                    <a:pt x="54292" y="687069"/>
                  </a:lnTo>
                  <a:lnTo>
                    <a:pt x="44557" y="648969"/>
                  </a:lnTo>
                  <a:lnTo>
                    <a:pt x="38189" y="605789"/>
                  </a:lnTo>
                  <a:lnTo>
                    <a:pt x="36028" y="562609"/>
                  </a:lnTo>
                  <a:lnTo>
                    <a:pt x="38189" y="519429"/>
                  </a:lnTo>
                  <a:lnTo>
                    <a:pt x="44557" y="476249"/>
                  </a:lnTo>
                  <a:lnTo>
                    <a:pt x="49371" y="457199"/>
                  </a:lnTo>
                  <a:lnTo>
                    <a:pt x="54961" y="434339"/>
                  </a:lnTo>
                  <a:lnTo>
                    <a:pt x="69233" y="394969"/>
                  </a:lnTo>
                  <a:lnTo>
                    <a:pt x="87201" y="355599"/>
                  </a:lnTo>
                  <a:lnTo>
                    <a:pt x="108695" y="318769"/>
                  </a:lnTo>
                  <a:lnTo>
                    <a:pt x="133546" y="281939"/>
                  </a:lnTo>
                  <a:lnTo>
                    <a:pt x="161582" y="248919"/>
                  </a:lnTo>
                  <a:lnTo>
                    <a:pt x="192634" y="215899"/>
                  </a:lnTo>
                  <a:lnTo>
                    <a:pt x="226532" y="186689"/>
                  </a:lnTo>
                  <a:lnTo>
                    <a:pt x="263104" y="158749"/>
                  </a:lnTo>
                  <a:lnTo>
                    <a:pt x="302182" y="133349"/>
                  </a:lnTo>
                  <a:lnTo>
                    <a:pt x="343594" y="110489"/>
                  </a:lnTo>
                  <a:lnTo>
                    <a:pt x="387171" y="88899"/>
                  </a:lnTo>
                  <a:lnTo>
                    <a:pt x="432742" y="72389"/>
                  </a:lnTo>
                  <a:lnTo>
                    <a:pt x="480136" y="57149"/>
                  </a:lnTo>
                  <a:lnTo>
                    <a:pt x="529185" y="45719"/>
                  </a:lnTo>
                  <a:lnTo>
                    <a:pt x="579717" y="36829"/>
                  </a:lnTo>
                  <a:lnTo>
                    <a:pt x="631562" y="31749"/>
                  </a:lnTo>
                  <a:lnTo>
                    <a:pt x="684550" y="29209"/>
                  </a:lnTo>
                  <a:lnTo>
                    <a:pt x="899390" y="29209"/>
                  </a:lnTo>
                  <a:lnTo>
                    <a:pt x="890656" y="26669"/>
                  </a:lnTo>
                  <a:lnTo>
                    <a:pt x="841070" y="15239"/>
                  </a:lnTo>
                  <a:lnTo>
                    <a:pt x="790087" y="6349"/>
                  </a:lnTo>
                  <a:lnTo>
                    <a:pt x="737862" y="2539"/>
                  </a:lnTo>
                  <a:lnTo>
                    <a:pt x="684550" y="0"/>
                  </a:lnTo>
                  <a:close/>
                </a:path>
                <a:path w="1252220" h="1123950">
                  <a:moveTo>
                    <a:pt x="61769" y="673099"/>
                  </a:moveTo>
                  <a:lnTo>
                    <a:pt x="54292" y="687069"/>
                  </a:lnTo>
                  <a:lnTo>
                    <a:pt x="54481" y="687069"/>
                  </a:lnTo>
                  <a:lnTo>
                    <a:pt x="61769" y="673099"/>
                  </a:lnTo>
                  <a:close/>
                </a:path>
                <a:path w="1252220" h="1123950">
                  <a:moveTo>
                    <a:pt x="1083953" y="144511"/>
                  </a:moveTo>
                  <a:lnTo>
                    <a:pt x="1069794" y="152399"/>
                  </a:lnTo>
                  <a:lnTo>
                    <a:pt x="1084361" y="144779"/>
                  </a:lnTo>
                  <a:lnTo>
                    <a:pt x="1083953" y="144511"/>
                  </a:lnTo>
                  <a:close/>
                </a:path>
                <a:path w="1252220" h="1123950">
                  <a:moveTo>
                    <a:pt x="899390" y="29209"/>
                  </a:moveTo>
                  <a:lnTo>
                    <a:pt x="684550" y="29209"/>
                  </a:lnTo>
                  <a:lnTo>
                    <a:pt x="737541" y="31749"/>
                  </a:lnTo>
                  <a:lnTo>
                    <a:pt x="789391" y="36829"/>
                  </a:lnTo>
                  <a:lnTo>
                    <a:pt x="839931" y="45719"/>
                  </a:lnTo>
                  <a:lnTo>
                    <a:pt x="888990" y="57149"/>
                  </a:lnTo>
                  <a:lnTo>
                    <a:pt x="936397" y="72389"/>
                  </a:lnTo>
                  <a:lnTo>
                    <a:pt x="981982" y="88899"/>
                  </a:lnTo>
                  <a:lnTo>
                    <a:pt x="1025575" y="110489"/>
                  </a:lnTo>
                  <a:lnTo>
                    <a:pt x="1067004" y="133349"/>
                  </a:lnTo>
                  <a:lnTo>
                    <a:pt x="1083953" y="144511"/>
                  </a:lnTo>
                  <a:lnTo>
                    <a:pt x="1115381" y="126999"/>
                  </a:lnTo>
                  <a:lnTo>
                    <a:pt x="1115929" y="126999"/>
                  </a:lnTo>
                  <a:lnTo>
                    <a:pt x="1112191" y="124459"/>
                  </a:lnTo>
                  <a:lnTo>
                    <a:pt x="1071921" y="99059"/>
                  </a:lnTo>
                  <a:lnTo>
                    <a:pt x="1029477" y="77469"/>
                  </a:lnTo>
                  <a:lnTo>
                    <a:pt x="985015" y="57149"/>
                  </a:lnTo>
                  <a:lnTo>
                    <a:pt x="938689" y="40639"/>
                  </a:lnTo>
                  <a:lnTo>
                    <a:pt x="899390" y="29209"/>
                  </a:lnTo>
                  <a:close/>
                </a:path>
              </a:pathLst>
            </a:custGeom>
            <a:solidFill>
              <a:srgbClr val="F9FBF3"/>
            </a:solidFill>
          </p:spPr>
          <p:txBody>
            <a:bodyPr wrap="square" lIns="0" tIns="0" rIns="0" bIns="0" rtlCol="0"/>
            <a:lstStyle/>
            <a:p>
              <a:endParaRPr lang="fr-FR" noProof="0" dirty="0"/>
            </a:p>
          </p:txBody>
        </p:sp>
        <p:sp>
          <p:nvSpPr>
            <p:cNvPr id="8590" name="object 8590"/>
            <p:cNvSpPr/>
            <p:nvPr/>
          </p:nvSpPr>
          <p:spPr>
            <a:xfrm>
              <a:off x="5378168" y="1800220"/>
              <a:ext cx="1252220" cy="1124585"/>
            </a:xfrm>
            <a:custGeom>
              <a:avLst/>
              <a:gdLst/>
              <a:ahLst/>
              <a:cxnLst/>
              <a:rect l="l" t="t" r="r" b="b"/>
              <a:pathLst>
                <a:path w="1252220" h="1124585">
                  <a:moveTo>
                    <a:pt x="49371" y="456921"/>
                  </a:moveTo>
                  <a:lnTo>
                    <a:pt x="69233" y="394326"/>
                  </a:lnTo>
                  <a:lnTo>
                    <a:pt x="87201" y="355393"/>
                  </a:lnTo>
                  <a:lnTo>
                    <a:pt x="108695" y="317961"/>
                  </a:lnTo>
                  <a:lnTo>
                    <a:pt x="133546" y="282168"/>
                  </a:lnTo>
                  <a:lnTo>
                    <a:pt x="161582" y="248154"/>
                  </a:lnTo>
                  <a:lnTo>
                    <a:pt x="192634" y="216059"/>
                  </a:lnTo>
                  <a:lnTo>
                    <a:pt x="226532" y="186023"/>
                  </a:lnTo>
                  <a:lnTo>
                    <a:pt x="263104" y="158184"/>
                  </a:lnTo>
                  <a:lnTo>
                    <a:pt x="302182" y="132683"/>
                  </a:lnTo>
                  <a:lnTo>
                    <a:pt x="343594" y="109659"/>
                  </a:lnTo>
                  <a:lnTo>
                    <a:pt x="387171" y="89252"/>
                  </a:lnTo>
                  <a:lnTo>
                    <a:pt x="432742" y="71601"/>
                  </a:lnTo>
                  <a:lnTo>
                    <a:pt x="480136" y="56846"/>
                  </a:lnTo>
                  <a:lnTo>
                    <a:pt x="529185" y="45128"/>
                  </a:lnTo>
                  <a:lnTo>
                    <a:pt x="579717" y="36584"/>
                  </a:lnTo>
                  <a:lnTo>
                    <a:pt x="631562" y="31356"/>
                  </a:lnTo>
                  <a:lnTo>
                    <a:pt x="684550" y="29582"/>
                  </a:lnTo>
                  <a:lnTo>
                    <a:pt x="737541" y="31356"/>
                  </a:lnTo>
                  <a:lnTo>
                    <a:pt x="789391" y="36584"/>
                  </a:lnTo>
                  <a:lnTo>
                    <a:pt x="839931" y="45128"/>
                  </a:lnTo>
                  <a:lnTo>
                    <a:pt x="888990" y="56846"/>
                  </a:lnTo>
                  <a:lnTo>
                    <a:pt x="936397" y="71601"/>
                  </a:lnTo>
                  <a:lnTo>
                    <a:pt x="981982" y="89252"/>
                  </a:lnTo>
                  <a:lnTo>
                    <a:pt x="1025575" y="109659"/>
                  </a:lnTo>
                  <a:lnTo>
                    <a:pt x="1067004" y="132683"/>
                  </a:lnTo>
                  <a:lnTo>
                    <a:pt x="1084361" y="144005"/>
                  </a:lnTo>
                </a:path>
                <a:path w="1252220" h="1124585">
                  <a:moveTo>
                    <a:pt x="1115929" y="126584"/>
                  </a:moveTo>
                  <a:lnTo>
                    <a:pt x="1071921" y="99280"/>
                  </a:lnTo>
                  <a:lnTo>
                    <a:pt x="1029477" y="77052"/>
                  </a:lnTo>
                  <a:lnTo>
                    <a:pt x="985015" y="57375"/>
                  </a:lnTo>
                  <a:lnTo>
                    <a:pt x="938689" y="40375"/>
                  </a:lnTo>
                  <a:lnTo>
                    <a:pt x="890656" y="26180"/>
                  </a:lnTo>
                  <a:lnTo>
                    <a:pt x="841070" y="14917"/>
                  </a:lnTo>
                  <a:lnTo>
                    <a:pt x="790087" y="6715"/>
                  </a:lnTo>
                  <a:lnTo>
                    <a:pt x="737862" y="1700"/>
                  </a:lnTo>
                  <a:lnTo>
                    <a:pt x="684550" y="0"/>
                  </a:lnTo>
                  <a:lnTo>
                    <a:pt x="631240" y="1700"/>
                  </a:lnTo>
                  <a:lnTo>
                    <a:pt x="579020" y="6715"/>
                  </a:lnTo>
                  <a:lnTo>
                    <a:pt x="528044" y="14917"/>
                  </a:lnTo>
                  <a:lnTo>
                    <a:pt x="478468" y="26180"/>
                  </a:lnTo>
                  <a:lnTo>
                    <a:pt x="430446" y="40375"/>
                  </a:lnTo>
                  <a:lnTo>
                    <a:pt x="384134" y="57375"/>
                  </a:lnTo>
                  <a:lnTo>
                    <a:pt x="339686" y="77052"/>
                  </a:lnTo>
                  <a:lnTo>
                    <a:pt x="297258" y="99280"/>
                  </a:lnTo>
                  <a:lnTo>
                    <a:pt x="257005" y="123929"/>
                  </a:lnTo>
                  <a:lnTo>
                    <a:pt x="219081" y="150874"/>
                  </a:lnTo>
                  <a:lnTo>
                    <a:pt x="183642" y="179986"/>
                  </a:lnTo>
                  <a:lnTo>
                    <a:pt x="150842" y="211138"/>
                  </a:lnTo>
                  <a:lnTo>
                    <a:pt x="120837" y="244202"/>
                  </a:lnTo>
                  <a:lnTo>
                    <a:pt x="93782" y="279052"/>
                  </a:lnTo>
                  <a:lnTo>
                    <a:pt x="69831" y="315558"/>
                  </a:lnTo>
                  <a:lnTo>
                    <a:pt x="49139" y="353594"/>
                  </a:lnTo>
                  <a:lnTo>
                    <a:pt x="31862" y="393033"/>
                  </a:lnTo>
                  <a:lnTo>
                    <a:pt x="18155" y="433746"/>
                  </a:lnTo>
                  <a:lnTo>
                    <a:pt x="12628" y="456921"/>
                  </a:lnTo>
                </a:path>
                <a:path w="1252220" h="1124585">
                  <a:moveTo>
                    <a:pt x="1183262" y="901421"/>
                  </a:moveTo>
                  <a:lnTo>
                    <a:pt x="1142689" y="938324"/>
                  </a:lnTo>
                  <a:lnTo>
                    <a:pt x="1106099" y="966156"/>
                  </a:lnTo>
                  <a:lnTo>
                    <a:pt x="1067004" y="991652"/>
                  </a:lnTo>
                  <a:lnTo>
                    <a:pt x="1025575" y="1014672"/>
                  </a:lnTo>
                  <a:lnTo>
                    <a:pt x="981982" y="1035076"/>
                  </a:lnTo>
                  <a:lnTo>
                    <a:pt x="936397" y="1052725"/>
                  </a:lnTo>
                  <a:lnTo>
                    <a:pt x="888990" y="1067478"/>
                  </a:lnTo>
                  <a:lnTo>
                    <a:pt x="839931" y="1079195"/>
                  </a:lnTo>
                  <a:lnTo>
                    <a:pt x="789391" y="1087738"/>
                  </a:lnTo>
                  <a:lnTo>
                    <a:pt x="737541" y="1092967"/>
                  </a:lnTo>
                  <a:lnTo>
                    <a:pt x="684550" y="1094741"/>
                  </a:lnTo>
                  <a:lnTo>
                    <a:pt x="631562" y="1092967"/>
                  </a:lnTo>
                  <a:lnTo>
                    <a:pt x="579717" y="1087738"/>
                  </a:lnTo>
                  <a:lnTo>
                    <a:pt x="529185" y="1079195"/>
                  </a:lnTo>
                  <a:lnTo>
                    <a:pt x="480136" y="1067478"/>
                  </a:lnTo>
                  <a:lnTo>
                    <a:pt x="432742" y="1052725"/>
                  </a:lnTo>
                  <a:lnTo>
                    <a:pt x="387171" y="1035076"/>
                  </a:lnTo>
                  <a:lnTo>
                    <a:pt x="343594" y="1014672"/>
                  </a:lnTo>
                  <a:lnTo>
                    <a:pt x="302182" y="991652"/>
                  </a:lnTo>
                  <a:lnTo>
                    <a:pt x="263104" y="966156"/>
                  </a:lnTo>
                  <a:lnTo>
                    <a:pt x="226532" y="938324"/>
                  </a:lnTo>
                  <a:lnTo>
                    <a:pt x="192634" y="908296"/>
                  </a:lnTo>
                  <a:lnTo>
                    <a:pt x="185981" y="901421"/>
                  </a:lnTo>
                </a:path>
                <a:path w="1252220" h="1124585">
                  <a:moveTo>
                    <a:pt x="54292" y="687155"/>
                  </a:moveTo>
                  <a:lnTo>
                    <a:pt x="44557" y="648335"/>
                  </a:lnTo>
                  <a:lnTo>
                    <a:pt x="38189" y="605767"/>
                  </a:lnTo>
                  <a:lnTo>
                    <a:pt x="36028" y="562260"/>
                  </a:lnTo>
                  <a:lnTo>
                    <a:pt x="36844" y="545821"/>
                  </a:lnTo>
                </a:path>
                <a:path w="1252220" h="1124585">
                  <a:moveTo>
                    <a:pt x="776" y="545821"/>
                  </a:moveTo>
                  <a:lnTo>
                    <a:pt x="2068" y="606006"/>
                  </a:lnTo>
                  <a:lnTo>
                    <a:pt x="8172" y="648862"/>
                  </a:lnTo>
                  <a:lnTo>
                    <a:pt x="18155" y="690700"/>
                  </a:lnTo>
                  <a:lnTo>
                    <a:pt x="31862" y="731394"/>
                  </a:lnTo>
                  <a:lnTo>
                    <a:pt x="42757" y="756253"/>
                  </a:lnTo>
                </a:path>
                <a:path w="1252220" h="1124585">
                  <a:moveTo>
                    <a:pt x="127236" y="887216"/>
                  </a:moveTo>
                  <a:lnTo>
                    <a:pt x="183642" y="944365"/>
                  </a:lnTo>
                  <a:lnTo>
                    <a:pt x="219081" y="973470"/>
                  </a:lnTo>
                  <a:lnTo>
                    <a:pt x="257005" y="1000409"/>
                  </a:lnTo>
                  <a:lnTo>
                    <a:pt x="297258" y="1025054"/>
                  </a:lnTo>
                  <a:lnTo>
                    <a:pt x="339686" y="1047277"/>
                  </a:lnTo>
                  <a:lnTo>
                    <a:pt x="384134" y="1066952"/>
                  </a:lnTo>
                  <a:lnTo>
                    <a:pt x="430446" y="1083950"/>
                  </a:lnTo>
                  <a:lnTo>
                    <a:pt x="478468" y="1098144"/>
                  </a:lnTo>
                  <a:lnTo>
                    <a:pt x="528044" y="1109406"/>
                  </a:lnTo>
                  <a:lnTo>
                    <a:pt x="579020" y="1117608"/>
                  </a:lnTo>
                  <a:lnTo>
                    <a:pt x="631240" y="1122623"/>
                  </a:lnTo>
                  <a:lnTo>
                    <a:pt x="684550" y="1124323"/>
                  </a:lnTo>
                  <a:lnTo>
                    <a:pt x="737862" y="1122623"/>
                  </a:lnTo>
                  <a:lnTo>
                    <a:pt x="790087" y="1117608"/>
                  </a:lnTo>
                  <a:lnTo>
                    <a:pt x="841070" y="1109406"/>
                  </a:lnTo>
                  <a:lnTo>
                    <a:pt x="890656" y="1098144"/>
                  </a:lnTo>
                  <a:lnTo>
                    <a:pt x="938689" y="1083950"/>
                  </a:lnTo>
                  <a:lnTo>
                    <a:pt x="985015" y="1066952"/>
                  </a:lnTo>
                  <a:lnTo>
                    <a:pt x="1029477" y="1047277"/>
                  </a:lnTo>
                  <a:lnTo>
                    <a:pt x="1071921" y="1025054"/>
                  </a:lnTo>
                  <a:lnTo>
                    <a:pt x="1112191" y="1000409"/>
                  </a:lnTo>
                  <a:lnTo>
                    <a:pt x="1150131" y="973470"/>
                  </a:lnTo>
                  <a:lnTo>
                    <a:pt x="1185588" y="944365"/>
                  </a:lnTo>
                  <a:lnTo>
                    <a:pt x="1218404" y="913221"/>
                  </a:lnTo>
                  <a:lnTo>
                    <a:pt x="1221345" y="909983"/>
                  </a:lnTo>
                </a:path>
                <a:path w="1252220" h="1124585">
                  <a:moveTo>
                    <a:pt x="36844" y="545821"/>
                  </a:moveTo>
                  <a:lnTo>
                    <a:pt x="38189" y="518725"/>
                  </a:lnTo>
                  <a:lnTo>
                    <a:pt x="44557" y="476131"/>
                  </a:lnTo>
                  <a:lnTo>
                    <a:pt x="49371" y="456921"/>
                  </a:lnTo>
                </a:path>
                <a:path w="1252220" h="1124585">
                  <a:moveTo>
                    <a:pt x="12628" y="456921"/>
                  </a:moveTo>
                  <a:lnTo>
                    <a:pt x="8172" y="475607"/>
                  </a:lnTo>
                  <a:lnTo>
                    <a:pt x="2068" y="518487"/>
                  </a:lnTo>
                  <a:lnTo>
                    <a:pt x="776" y="545821"/>
                  </a:lnTo>
                </a:path>
                <a:path w="1252220" h="1124585">
                  <a:moveTo>
                    <a:pt x="1251699" y="819227"/>
                  </a:moveTo>
                  <a:lnTo>
                    <a:pt x="1235728" y="842208"/>
                  </a:lnTo>
                  <a:lnTo>
                    <a:pt x="1207674" y="876210"/>
                  </a:lnTo>
                  <a:lnTo>
                    <a:pt x="1183262" y="901421"/>
                  </a:lnTo>
                </a:path>
              </a:pathLst>
            </a:custGeom>
            <a:ln w="3175">
              <a:solidFill>
                <a:srgbClr val="F9FBF3"/>
              </a:solidFill>
            </a:ln>
          </p:spPr>
          <p:txBody>
            <a:bodyPr wrap="square" lIns="0" tIns="0" rIns="0" bIns="0" rtlCol="0"/>
            <a:lstStyle/>
            <a:p>
              <a:endParaRPr lang="fr-FR" noProof="0" dirty="0"/>
            </a:p>
          </p:txBody>
        </p:sp>
        <p:sp>
          <p:nvSpPr>
            <p:cNvPr id="8591" name="object 8591"/>
            <p:cNvSpPr/>
            <p:nvPr/>
          </p:nvSpPr>
          <p:spPr>
            <a:xfrm>
              <a:off x="5342139" y="1771756"/>
              <a:ext cx="1261110" cy="1182370"/>
            </a:xfrm>
            <a:custGeom>
              <a:avLst/>
              <a:gdLst/>
              <a:ahLst/>
              <a:cxnLst/>
              <a:rect l="l" t="t" r="r" b="b"/>
              <a:pathLst>
                <a:path w="1261109" h="1182370">
                  <a:moveTo>
                    <a:pt x="720579" y="0"/>
                  </a:moveTo>
                  <a:lnTo>
                    <a:pt x="667006" y="1269"/>
                  </a:lnTo>
                  <a:lnTo>
                    <a:pt x="614469" y="6349"/>
                  </a:lnTo>
                  <a:lnTo>
                    <a:pt x="563108" y="13969"/>
                  </a:lnTo>
                  <a:lnTo>
                    <a:pt x="513068" y="24129"/>
                  </a:lnTo>
                  <a:lnTo>
                    <a:pt x="464489" y="38099"/>
                  </a:lnTo>
                  <a:lnTo>
                    <a:pt x="417514" y="54609"/>
                  </a:lnTo>
                  <a:lnTo>
                    <a:pt x="372284" y="73659"/>
                  </a:lnTo>
                  <a:lnTo>
                    <a:pt x="328943" y="95249"/>
                  </a:lnTo>
                  <a:lnTo>
                    <a:pt x="287633" y="119379"/>
                  </a:lnTo>
                  <a:lnTo>
                    <a:pt x="248373" y="144871"/>
                  </a:lnTo>
                  <a:lnTo>
                    <a:pt x="211670" y="172719"/>
                  </a:lnTo>
                  <a:lnTo>
                    <a:pt x="177302" y="203199"/>
                  </a:lnTo>
                  <a:lnTo>
                    <a:pt x="145533" y="236219"/>
                  </a:lnTo>
                  <a:lnTo>
                    <a:pt x="116505" y="269239"/>
                  </a:lnTo>
                  <a:lnTo>
                    <a:pt x="90360" y="304799"/>
                  </a:lnTo>
                  <a:lnTo>
                    <a:pt x="67239" y="342899"/>
                  </a:lnTo>
                  <a:lnTo>
                    <a:pt x="47286" y="380999"/>
                  </a:lnTo>
                  <a:lnTo>
                    <a:pt x="30642" y="420369"/>
                  </a:lnTo>
                  <a:lnTo>
                    <a:pt x="17449" y="462279"/>
                  </a:lnTo>
                  <a:lnTo>
                    <a:pt x="11983" y="486409"/>
                  </a:lnTo>
                  <a:lnTo>
                    <a:pt x="7850" y="504189"/>
                  </a:lnTo>
                  <a:lnTo>
                    <a:pt x="1986" y="547369"/>
                  </a:lnTo>
                  <a:lnTo>
                    <a:pt x="0" y="591819"/>
                  </a:lnTo>
                  <a:lnTo>
                    <a:pt x="1986" y="634999"/>
                  </a:lnTo>
                  <a:lnTo>
                    <a:pt x="7850" y="678179"/>
                  </a:lnTo>
                  <a:lnTo>
                    <a:pt x="17449" y="720089"/>
                  </a:lnTo>
                  <a:lnTo>
                    <a:pt x="30642" y="761999"/>
                  </a:lnTo>
                  <a:lnTo>
                    <a:pt x="47286" y="801369"/>
                  </a:lnTo>
                  <a:lnTo>
                    <a:pt x="67239" y="840739"/>
                  </a:lnTo>
                  <a:lnTo>
                    <a:pt x="90360" y="877569"/>
                  </a:lnTo>
                  <a:lnTo>
                    <a:pt x="116505" y="913129"/>
                  </a:lnTo>
                  <a:lnTo>
                    <a:pt x="145533" y="947419"/>
                  </a:lnTo>
                  <a:lnTo>
                    <a:pt x="177302" y="979169"/>
                  </a:lnTo>
                  <a:lnTo>
                    <a:pt x="211670" y="1009649"/>
                  </a:lnTo>
                  <a:lnTo>
                    <a:pt x="248494" y="1037589"/>
                  </a:lnTo>
                  <a:lnTo>
                    <a:pt x="287633" y="1062989"/>
                  </a:lnTo>
                  <a:lnTo>
                    <a:pt x="328943" y="1087119"/>
                  </a:lnTo>
                  <a:lnTo>
                    <a:pt x="372284" y="1108709"/>
                  </a:lnTo>
                  <a:lnTo>
                    <a:pt x="417514" y="1127759"/>
                  </a:lnTo>
                  <a:lnTo>
                    <a:pt x="464489" y="1144269"/>
                  </a:lnTo>
                  <a:lnTo>
                    <a:pt x="513068" y="1158239"/>
                  </a:lnTo>
                  <a:lnTo>
                    <a:pt x="563108" y="1168399"/>
                  </a:lnTo>
                  <a:lnTo>
                    <a:pt x="614469" y="1176019"/>
                  </a:lnTo>
                  <a:lnTo>
                    <a:pt x="667006" y="1181099"/>
                  </a:lnTo>
                  <a:lnTo>
                    <a:pt x="720579" y="1182369"/>
                  </a:lnTo>
                  <a:lnTo>
                    <a:pt x="774154" y="1181099"/>
                  </a:lnTo>
                  <a:lnTo>
                    <a:pt x="826696" y="1176019"/>
                  </a:lnTo>
                  <a:lnTo>
                    <a:pt x="878063" y="1168399"/>
                  </a:lnTo>
                  <a:lnTo>
                    <a:pt x="928112" y="1158239"/>
                  </a:lnTo>
                  <a:lnTo>
                    <a:pt x="945781" y="1153159"/>
                  </a:lnTo>
                  <a:lnTo>
                    <a:pt x="720579" y="1153159"/>
                  </a:lnTo>
                  <a:lnTo>
                    <a:pt x="667269" y="1151889"/>
                  </a:lnTo>
                  <a:lnTo>
                    <a:pt x="615049" y="1146809"/>
                  </a:lnTo>
                  <a:lnTo>
                    <a:pt x="564073" y="1137919"/>
                  </a:lnTo>
                  <a:lnTo>
                    <a:pt x="514497" y="1127759"/>
                  </a:lnTo>
                  <a:lnTo>
                    <a:pt x="466475" y="1112519"/>
                  </a:lnTo>
                  <a:lnTo>
                    <a:pt x="420163" y="1096009"/>
                  </a:lnTo>
                  <a:lnTo>
                    <a:pt x="375715" y="1076959"/>
                  </a:lnTo>
                  <a:lnTo>
                    <a:pt x="333287" y="1054099"/>
                  </a:lnTo>
                  <a:lnTo>
                    <a:pt x="293034" y="1029969"/>
                  </a:lnTo>
                  <a:lnTo>
                    <a:pt x="255110" y="1002029"/>
                  </a:lnTo>
                  <a:lnTo>
                    <a:pt x="219671" y="974089"/>
                  </a:lnTo>
                  <a:lnTo>
                    <a:pt x="186871" y="942339"/>
                  </a:lnTo>
                  <a:lnTo>
                    <a:pt x="163265" y="916939"/>
                  </a:lnTo>
                  <a:lnTo>
                    <a:pt x="163664" y="916939"/>
                  </a:lnTo>
                  <a:lnTo>
                    <a:pt x="144285" y="905509"/>
                  </a:lnTo>
                  <a:lnTo>
                    <a:pt x="109900" y="880109"/>
                  </a:lnTo>
                  <a:lnTo>
                    <a:pt x="86769" y="829309"/>
                  </a:lnTo>
                  <a:lnTo>
                    <a:pt x="78624" y="784859"/>
                  </a:lnTo>
                  <a:lnTo>
                    <a:pt x="78514" y="784257"/>
                  </a:lnTo>
                  <a:lnTo>
                    <a:pt x="67891" y="760729"/>
                  </a:lnTo>
                  <a:lnTo>
                    <a:pt x="54184" y="720089"/>
                  </a:lnTo>
                  <a:lnTo>
                    <a:pt x="44201" y="678179"/>
                  </a:lnTo>
                  <a:lnTo>
                    <a:pt x="38097" y="634999"/>
                  </a:lnTo>
                  <a:lnTo>
                    <a:pt x="36028" y="591819"/>
                  </a:lnTo>
                  <a:lnTo>
                    <a:pt x="38097" y="547369"/>
                  </a:lnTo>
                  <a:lnTo>
                    <a:pt x="44201" y="504189"/>
                  </a:lnTo>
                  <a:lnTo>
                    <a:pt x="48657" y="486409"/>
                  </a:lnTo>
                  <a:lnTo>
                    <a:pt x="54184" y="462279"/>
                  </a:lnTo>
                  <a:lnTo>
                    <a:pt x="67891" y="421639"/>
                  </a:lnTo>
                  <a:lnTo>
                    <a:pt x="85168" y="382269"/>
                  </a:lnTo>
                  <a:lnTo>
                    <a:pt x="105860" y="344169"/>
                  </a:lnTo>
                  <a:lnTo>
                    <a:pt x="129811" y="308609"/>
                  </a:lnTo>
                  <a:lnTo>
                    <a:pt x="156866" y="273049"/>
                  </a:lnTo>
                  <a:lnTo>
                    <a:pt x="186871" y="240029"/>
                  </a:lnTo>
                  <a:lnTo>
                    <a:pt x="219671" y="209549"/>
                  </a:lnTo>
                  <a:lnTo>
                    <a:pt x="255110" y="180339"/>
                  </a:lnTo>
                  <a:lnTo>
                    <a:pt x="293034" y="152399"/>
                  </a:lnTo>
                  <a:lnTo>
                    <a:pt x="333287" y="128269"/>
                  </a:lnTo>
                  <a:lnTo>
                    <a:pt x="375715" y="106679"/>
                  </a:lnTo>
                  <a:lnTo>
                    <a:pt x="420163" y="86359"/>
                  </a:lnTo>
                  <a:lnTo>
                    <a:pt x="466475" y="69849"/>
                  </a:lnTo>
                  <a:lnTo>
                    <a:pt x="514497" y="55879"/>
                  </a:lnTo>
                  <a:lnTo>
                    <a:pt x="564073" y="44449"/>
                  </a:lnTo>
                  <a:lnTo>
                    <a:pt x="615049" y="35559"/>
                  </a:lnTo>
                  <a:lnTo>
                    <a:pt x="667269" y="30479"/>
                  </a:lnTo>
                  <a:lnTo>
                    <a:pt x="720579" y="29209"/>
                  </a:lnTo>
                  <a:lnTo>
                    <a:pt x="945781" y="29209"/>
                  </a:lnTo>
                  <a:lnTo>
                    <a:pt x="928112" y="24129"/>
                  </a:lnTo>
                  <a:lnTo>
                    <a:pt x="878063" y="13969"/>
                  </a:lnTo>
                  <a:lnTo>
                    <a:pt x="826696" y="6349"/>
                  </a:lnTo>
                  <a:lnTo>
                    <a:pt x="774154" y="1269"/>
                  </a:lnTo>
                  <a:lnTo>
                    <a:pt x="720579" y="0"/>
                  </a:lnTo>
                  <a:close/>
                </a:path>
                <a:path w="1261109" h="1182370">
                  <a:moveTo>
                    <a:pt x="1260561" y="930909"/>
                  </a:moveTo>
                  <a:lnTo>
                    <a:pt x="1221617" y="974089"/>
                  </a:lnTo>
                  <a:lnTo>
                    <a:pt x="1186160" y="1002029"/>
                  </a:lnTo>
                  <a:lnTo>
                    <a:pt x="1148220" y="1029969"/>
                  </a:lnTo>
                  <a:lnTo>
                    <a:pt x="1107950" y="1054099"/>
                  </a:lnTo>
                  <a:lnTo>
                    <a:pt x="1065506" y="1076959"/>
                  </a:lnTo>
                  <a:lnTo>
                    <a:pt x="1021044" y="1096009"/>
                  </a:lnTo>
                  <a:lnTo>
                    <a:pt x="974718" y="1112519"/>
                  </a:lnTo>
                  <a:lnTo>
                    <a:pt x="926685" y="1127759"/>
                  </a:lnTo>
                  <a:lnTo>
                    <a:pt x="877099" y="1137919"/>
                  </a:lnTo>
                  <a:lnTo>
                    <a:pt x="826116" y="1146809"/>
                  </a:lnTo>
                  <a:lnTo>
                    <a:pt x="773891" y="1151889"/>
                  </a:lnTo>
                  <a:lnTo>
                    <a:pt x="720579" y="1153159"/>
                  </a:lnTo>
                  <a:lnTo>
                    <a:pt x="945781" y="1153159"/>
                  </a:lnTo>
                  <a:lnTo>
                    <a:pt x="1023689" y="1127759"/>
                  </a:lnTo>
                  <a:lnTo>
                    <a:pt x="1068932" y="1108709"/>
                  </a:lnTo>
                  <a:lnTo>
                    <a:pt x="1112288" y="1087119"/>
                  </a:lnTo>
                  <a:lnTo>
                    <a:pt x="1153614" y="1062989"/>
                  </a:lnTo>
                  <a:lnTo>
                    <a:pt x="1192769" y="1037589"/>
                  </a:lnTo>
                  <a:lnTo>
                    <a:pt x="1223999" y="1013459"/>
                  </a:lnTo>
                  <a:lnTo>
                    <a:pt x="1241653" y="981709"/>
                  </a:lnTo>
                  <a:lnTo>
                    <a:pt x="1260561" y="930909"/>
                  </a:lnTo>
                  <a:close/>
                </a:path>
                <a:path w="1261109" h="1182370">
                  <a:moveTo>
                    <a:pt x="163664" y="916939"/>
                  </a:moveTo>
                  <a:lnTo>
                    <a:pt x="163265" y="916939"/>
                  </a:lnTo>
                  <a:lnTo>
                    <a:pt x="187350" y="930909"/>
                  </a:lnTo>
                  <a:lnTo>
                    <a:pt x="163664" y="916939"/>
                  </a:lnTo>
                  <a:close/>
                </a:path>
                <a:path w="1261109" h="1182370">
                  <a:moveTo>
                    <a:pt x="77461" y="778509"/>
                  </a:moveTo>
                  <a:lnTo>
                    <a:pt x="78514" y="784257"/>
                  </a:lnTo>
                  <a:lnTo>
                    <a:pt x="78786" y="784859"/>
                  </a:lnTo>
                  <a:lnTo>
                    <a:pt x="77461" y="778509"/>
                  </a:lnTo>
                  <a:close/>
                </a:path>
                <a:path w="1261109" h="1182370">
                  <a:moveTo>
                    <a:pt x="945781" y="29209"/>
                  </a:moveTo>
                  <a:lnTo>
                    <a:pt x="720579" y="29209"/>
                  </a:lnTo>
                  <a:lnTo>
                    <a:pt x="773891" y="30479"/>
                  </a:lnTo>
                  <a:lnTo>
                    <a:pt x="826116" y="35559"/>
                  </a:lnTo>
                  <a:lnTo>
                    <a:pt x="877099" y="44449"/>
                  </a:lnTo>
                  <a:lnTo>
                    <a:pt x="926685" y="55879"/>
                  </a:lnTo>
                  <a:lnTo>
                    <a:pt x="974718" y="69849"/>
                  </a:lnTo>
                  <a:lnTo>
                    <a:pt x="1021044" y="86359"/>
                  </a:lnTo>
                  <a:lnTo>
                    <a:pt x="1065506" y="106679"/>
                  </a:lnTo>
                  <a:lnTo>
                    <a:pt x="1107950" y="128269"/>
                  </a:lnTo>
                  <a:lnTo>
                    <a:pt x="1148220" y="152399"/>
                  </a:lnTo>
                  <a:lnTo>
                    <a:pt x="1151958" y="156209"/>
                  </a:lnTo>
                  <a:lnTo>
                    <a:pt x="1151410" y="156209"/>
                  </a:lnTo>
                  <a:lnTo>
                    <a:pt x="1192794" y="144871"/>
                  </a:lnTo>
                  <a:lnTo>
                    <a:pt x="1153614" y="119379"/>
                  </a:lnTo>
                  <a:lnTo>
                    <a:pt x="1112288" y="95249"/>
                  </a:lnTo>
                  <a:lnTo>
                    <a:pt x="1068932" y="73659"/>
                  </a:lnTo>
                  <a:lnTo>
                    <a:pt x="1023689" y="54609"/>
                  </a:lnTo>
                  <a:lnTo>
                    <a:pt x="976702" y="38099"/>
                  </a:lnTo>
                  <a:lnTo>
                    <a:pt x="945781" y="29209"/>
                  </a:lnTo>
                  <a:close/>
                </a:path>
              </a:pathLst>
            </a:custGeom>
            <a:solidFill>
              <a:srgbClr val="F9FBF3"/>
            </a:solidFill>
          </p:spPr>
          <p:txBody>
            <a:bodyPr wrap="square" lIns="0" tIns="0" rIns="0" bIns="0" rtlCol="0"/>
            <a:lstStyle/>
            <a:p>
              <a:endParaRPr lang="fr-FR" noProof="0" dirty="0"/>
            </a:p>
          </p:txBody>
        </p:sp>
        <p:sp>
          <p:nvSpPr>
            <p:cNvPr id="8592" name="object 8592"/>
            <p:cNvSpPr/>
            <p:nvPr/>
          </p:nvSpPr>
          <p:spPr>
            <a:xfrm>
              <a:off x="5342139" y="1770638"/>
              <a:ext cx="1257935" cy="1183640"/>
            </a:xfrm>
            <a:custGeom>
              <a:avLst/>
              <a:gdLst/>
              <a:ahLst/>
              <a:cxnLst/>
              <a:rect l="l" t="t" r="r" b="b"/>
              <a:pathLst>
                <a:path w="1257934" h="1183639">
                  <a:moveTo>
                    <a:pt x="48657" y="486503"/>
                  </a:moveTo>
                  <a:lnTo>
                    <a:pt x="67891" y="422615"/>
                  </a:lnTo>
                  <a:lnTo>
                    <a:pt x="85168" y="383177"/>
                  </a:lnTo>
                  <a:lnTo>
                    <a:pt x="105860" y="345140"/>
                  </a:lnTo>
                  <a:lnTo>
                    <a:pt x="129811" y="308634"/>
                  </a:lnTo>
                  <a:lnTo>
                    <a:pt x="156866" y="273785"/>
                  </a:lnTo>
                  <a:lnTo>
                    <a:pt x="186871" y="240720"/>
                  </a:lnTo>
                  <a:lnTo>
                    <a:pt x="219671" y="209568"/>
                  </a:lnTo>
                  <a:lnTo>
                    <a:pt x="255110" y="180456"/>
                  </a:lnTo>
                  <a:lnTo>
                    <a:pt x="293034" y="153512"/>
                  </a:lnTo>
                  <a:lnTo>
                    <a:pt x="333287" y="128862"/>
                  </a:lnTo>
                  <a:lnTo>
                    <a:pt x="375715" y="106634"/>
                  </a:lnTo>
                  <a:lnTo>
                    <a:pt x="420163" y="86957"/>
                  </a:lnTo>
                  <a:lnTo>
                    <a:pt x="466475" y="69957"/>
                  </a:lnTo>
                  <a:lnTo>
                    <a:pt x="514497" y="55762"/>
                  </a:lnTo>
                  <a:lnTo>
                    <a:pt x="564073" y="44499"/>
                  </a:lnTo>
                  <a:lnTo>
                    <a:pt x="615049" y="36297"/>
                  </a:lnTo>
                  <a:lnTo>
                    <a:pt x="667269" y="31282"/>
                  </a:lnTo>
                  <a:lnTo>
                    <a:pt x="720579" y="29582"/>
                  </a:lnTo>
                  <a:lnTo>
                    <a:pt x="773891" y="31282"/>
                  </a:lnTo>
                  <a:lnTo>
                    <a:pt x="826116" y="36297"/>
                  </a:lnTo>
                  <a:lnTo>
                    <a:pt x="877099" y="44499"/>
                  </a:lnTo>
                  <a:lnTo>
                    <a:pt x="926685" y="55762"/>
                  </a:lnTo>
                  <a:lnTo>
                    <a:pt x="974718" y="69957"/>
                  </a:lnTo>
                  <a:lnTo>
                    <a:pt x="1021044" y="86957"/>
                  </a:lnTo>
                  <a:lnTo>
                    <a:pt x="1065506" y="106634"/>
                  </a:lnTo>
                  <a:lnTo>
                    <a:pt x="1107950" y="128862"/>
                  </a:lnTo>
                  <a:lnTo>
                    <a:pt x="1148220" y="153512"/>
                  </a:lnTo>
                  <a:lnTo>
                    <a:pt x="1151958" y="156166"/>
                  </a:lnTo>
                </a:path>
                <a:path w="1257934" h="1183639">
                  <a:moveTo>
                    <a:pt x="1193129" y="145871"/>
                  </a:moveTo>
                  <a:lnTo>
                    <a:pt x="1153614" y="119506"/>
                  </a:lnTo>
                  <a:lnTo>
                    <a:pt x="1112288" y="95668"/>
                  </a:lnTo>
                  <a:lnTo>
                    <a:pt x="1068932" y="74198"/>
                  </a:lnTo>
                  <a:lnTo>
                    <a:pt x="1023689" y="55212"/>
                  </a:lnTo>
                  <a:lnTo>
                    <a:pt x="976702" y="38827"/>
                  </a:lnTo>
                  <a:lnTo>
                    <a:pt x="928112" y="25160"/>
                  </a:lnTo>
                  <a:lnTo>
                    <a:pt x="878063" y="14327"/>
                  </a:lnTo>
                  <a:lnTo>
                    <a:pt x="826696" y="6445"/>
                  </a:lnTo>
                  <a:lnTo>
                    <a:pt x="774154" y="1630"/>
                  </a:lnTo>
                  <a:lnTo>
                    <a:pt x="720579" y="0"/>
                  </a:lnTo>
                  <a:lnTo>
                    <a:pt x="667006" y="1630"/>
                  </a:lnTo>
                  <a:lnTo>
                    <a:pt x="614469" y="6445"/>
                  </a:lnTo>
                  <a:lnTo>
                    <a:pt x="563108" y="14327"/>
                  </a:lnTo>
                  <a:lnTo>
                    <a:pt x="513068" y="25160"/>
                  </a:lnTo>
                  <a:lnTo>
                    <a:pt x="464489" y="38827"/>
                  </a:lnTo>
                  <a:lnTo>
                    <a:pt x="417514" y="55212"/>
                  </a:lnTo>
                  <a:lnTo>
                    <a:pt x="372284" y="74198"/>
                  </a:lnTo>
                  <a:lnTo>
                    <a:pt x="328943" y="95668"/>
                  </a:lnTo>
                  <a:lnTo>
                    <a:pt x="287633" y="119506"/>
                  </a:lnTo>
                  <a:lnTo>
                    <a:pt x="248494" y="145596"/>
                  </a:lnTo>
                  <a:lnTo>
                    <a:pt x="211670" y="173820"/>
                  </a:lnTo>
                  <a:lnTo>
                    <a:pt x="177302" y="204062"/>
                  </a:lnTo>
                  <a:lnTo>
                    <a:pt x="145533" y="236207"/>
                  </a:lnTo>
                  <a:lnTo>
                    <a:pt x="116505" y="270136"/>
                  </a:lnTo>
                  <a:lnTo>
                    <a:pt x="90360" y="305733"/>
                  </a:lnTo>
                  <a:lnTo>
                    <a:pt x="67239" y="342883"/>
                  </a:lnTo>
                  <a:lnTo>
                    <a:pt x="47286" y="381468"/>
                  </a:lnTo>
                  <a:lnTo>
                    <a:pt x="30642" y="421371"/>
                  </a:lnTo>
                  <a:lnTo>
                    <a:pt x="17449" y="462477"/>
                  </a:lnTo>
                  <a:lnTo>
                    <a:pt x="11983" y="486503"/>
                  </a:lnTo>
                </a:path>
                <a:path w="1257934" h="1183639">
                  <a:moveTo>
                    <a:pt x="1257374" y="939566"/>
                  </a:moveTo>
                  <a:lnTo>
                    <a:pt x="1221617" y="973947"/>
                  </a:lnTo>
                  <a:lnTo>
                    <a:pt x="1186160" y="1003052"/>
                  </a:lnTo>
                  <a:lnTo>
                    <a:pt x="1148220" y="1029991"/>
                  </a:lnTo>
                  <a:lnTo>
                    <a:pt x="1107950" y="1054636"/>
                  </a:lnTo>
                  <a:lnTo>
                    <a:pt x="1065506" y="1076860"/>
                  </a:lnTo>
                  <a:lnTo>
                    <a:pt x="1021044" y="1096534"/>
                  </a:lnTo>
                  <a:lnTo>
                    <a:pt x="974718" y="1113533"/>
                  </a:lnTo>
                  <a:lnTo>
                    <a:pt x="926685" y="1127726"/>
                  </a:lnTo>
                  <a:lnTo>
                    <a:pt x="877099" y="1138988"/>
                  </a:lnTo>
                  <a:lnTo>
                    <a:pt x="826116" y="1147190"/>
                  </a:lnTo>
                  <a:lnTo>
                    <a:pt x="773891" y="1152205"/>
                  </a:lnTo>
                  <a:lnTo>
                    <a:pt x="720579" y="1153905"/>
                  </a:lnTo>
                  <a:lnTo>
                    <a:pt x="667269" y="1152205"/>
                  </a:lnTo>
                  <a:lnTo>
                    <a:pt x="615049" y="1147190"/>
                  </a:lnTo>
                  <a:lnTo>
                    <a:pt x="564073" y="1138988"/>
                  </a:lnTo>
                  <a:lnTo>
                    <a:pt x="514497" y="1127726"/>
                  </a:lnTo>
                  <a:lnTo>
                    <a:pt x="466475" y="1113533"/>
                  </a:lnTo>
                  <a:lnTo>
                    <a:pt x="420163" y="1096534"/>
                  </a:lnTo>
                  <a:lnTo>
                    <a:pt x="375715" y="1076860"/>
                  </a:lnTo>
                  <a:lnTo>
                    <a:pt x="333287" y="1054636"/>
                  </a:lnTo>
                  <a:lnTo>
                    <a:pt x="293034" y="1029991"/>
                  </a:lnTo>
                  <a:lnTo>
                    <a:pt x="255110" y="1003052"/>
                  </a:lnTo>
                  <a:lnTo>
                    <a:pt x="219671" y="973947"/>
                  </a:lnTo>
                  <a:lnTo>
                    <a:pt x="186871" y="942803"/>
                  </a:lnTo>
                  <a:lnTo>
                    <a:pt x="163265" y="916798"/>
                  </a:lnTo>
                </a:path>
                <a:path w="1257934" h="1183639">
                  <a:moveTo>
                    <a:pt x="78786" y="785835"/>
                  </a:moveTo>
                  <a:lnTo>
                    <a:pt x="54184" y="720283"/>
                  </a:lnTo>
                  <a:lnTo>
                    <a:pt x="44201" y="678444"/>
                  </a:lnTo>
                  <a:lnTo>
                    <a:pt x="38097" y="635588"/>
                  </a:lnTo>
                  <a:lnTo>
                    <a:pt x="36028" y="591842"/>
                  </a:lnTo>
                  <a:lnTo>
                    <a:pt x="36805" y="575403"/>
                  </a:lnTo>
                </a:path>
                <a:path w="1257934" h="1183639">
                  <a:moveTo>
                    <a:pt x="741" y="575403"/>
                  </a:moveTo>
                  <a:lnTo>
                    <a:pt x="1986" y="635829"/>
                  </a:lnTo>
                  <a:lnTo>
                    <a:pt x="7850" y="678966"/>
                  </a:lnTo>
                  <a:lnTo>
                    <a:pt x="17449" y="721137"/>
                  </a:lnTo>
                  <a:lnTo>
                    <a:pt x="30642" y="762223"/>
                  </a:lnTo>
                  <a:lnTo>
                    <a:pt x="47286" y="802110"/>
                  </a:lnTo>
                  <a:lnTo>
                    <a:pt x="67239" y="840680"/>
                  </a:lnTo>
                  <a:lnTo>
                    <a:pt x="90360" y="877816"/>
                  </a:lnTo>
                  <a:lnTo>
                    <a:pt x="116505" y="913402"/>
                  </a:lnTo>
                  <a:lnTo>
                    <a:pt x="145533" y="947321"/>
                  </a:lnTo>
                  <a:lnTo>
                    <a:pt x="177302" y="979456"/>
                  </a:lnTo>
                  <a:lnTo>
                    <a:pt x="211670" y="1009692"/>
                  </a:lnTo>
                  <a:lnTo>
                    <a:pt x="248494" y="1037910"/>
                  </a:lnTo>
                  <a:lnTo>
                    <a:pt x="287633" y="1063994"/>
                  </a:lnTo>
                  <a:lnTo>
                    <a:pt x="328943" y="1087828"/>
                  </a:lnTo>
                  <a:lnTo>
                    <a:pt x="372284" y="1109296"/>
                  </a:lnTo>
                  <a:lnTo>
                    <a:pt x="417514" y="1128279"/>
                  </a:lnTo>
                  <a:lnTo>
                    <a:pt x="464489" y="1144662"/>
                  </a:lnTo>
                  <a:lnTo>
                    <a:pt x="513068" y="1158328"/>
                  </a:lnTo>
                  <a:lnTo>
                    <a:pt x="563108" y="1169160"/>
                  </a:lnTo>
                  <a:lnTo>
                    <a:pt x="614469" y="1177042"/>
                  </a:lnTo>
                  <a:lnTo>
                    <a:pt x="667006" y="1181857"/>
                  </a:lnTo>
                  <a:lnTo>
                    <a:pt x="720579" y="1183487"/>
                  </a:lnTo>
                  <a:lnTo>
                    <a:pt x="774154" y="1181857"/>
                  </a:lnTo>
                  <a:lnTo>
                    <a:pt x="826696" y="1177042"/>
                  </a:lnTo>
                  <a:lnTo>
                    <a:pt x="878063" y="1169160"/>
                  </a:lnTo>
                  <a:lnTo>
                    <a:pt x="928112" y="1158328"/>
                  </a:lnTo>
                  <a:lnTo>
                    <a:pt x="976702" y="1144662"/>
                  </a:lnTo>
                  <a:lnTo>
                    <a:pt x="1023689" y="1128279"/>
                  </a:lnTo>
                  <a:lnTo>
                    <a:pt x="1068932" y="1109296"/>
                  </a:lnTo>
                  <a:lnTo>
                    <a:pt x="1112288" y="1087828"/>
                  </a:lnTo>
                  <a:lnTo>
                    <a:pt x="1153614" y="1063994"/>
                  </a:lnTo>
                  <a:lnTo>
                    <a:pt x="1192769" y="1037910"/>
                  </a:lnTo>
                  <a:lnTo>
                    <a:pt x="1223999" y="1013989"/>
                  </a:lnTo>
                </a:path>
                <a:path w="1257934" h="1183639">
                  <a:moveTo>
                    <a:pt x="36805" y="575403"/>
                  </a:moveTo>
                  <a:lnTo>
                    <a:pt x="38097" y="548069"/>
                  </a:lnTo>
                  <a:lnTo>
                    <a:pt x="44201" y="505189"/>
                  </a:lnTo>
                  <a:lnTo>
                    <a:pt x="48657" y="486503"/>
                  </a:lnTo>
                </a:path>
                <a:path w="1257934" h="1183639">
                  <a:moveTo>
                    <a:pt x="11983" y="486503"/>
                  </a:moveTo>
                  <a:lnTo>
                    <a:pt x="7850" y="504669"/>
                  </a:lnTo>
                  <a:lnTo>
                    <a:pt x="1986" y="547829"/>
                  </a:lnTo>
                  <a:lnTo>
                    <a:pt x="741" y="575403"/>
                  </a:lnTo>
                </a:path>
              </a:pathLst>
            </a:custGeom>
            <a:ln w="3175">
              <a:solidFill>
                <a:srgbClr val="F9FBF3"/>
              </a:solidFill>
            </a:ln>
          </p:spPr>
          <p:txBody>
            <a:bodyPr wrap="square" lIns="0" tIns="0" rIns="0" bIns="0" rtlCol="0"/>
            <a:lstStyle/>
            <a:p>
              <a:endParaRPr lang="fr-FR" noProof="0" dirty="0"/>
            </a:p>
          </p:txBody>
        </p:sp>
        <p:sp>
          <p:nvSpPr>
            <p:cNvPr id="8593" name="object 8593"/>
            <p:cNvSpPr/>
            <p:nvPr/>
          </p:nvSpPr>
          <p:spPr>
            <a:xfrm>
              <a:off x="5306110" y="1741648"/>
              <a:ext cx="1278255" cy="1242060"/>
            </a:xfrm>
            <a:custGeom>
              <a:avLst/>
              <a:gdLst/>
              <a:ahLst/>
              <a:cxnLst/>
              <a:rect l="l" t="t" r="r" b="b"/>
              <a:pathLst>
                <a:path w="1278254" h="1242060">
                  <a:moveTo>
                    <a:pt x="756608" y="0"/>
                  </a:moveTo>
                  <a:lnTo>
                    <a:pt x="704991" y="1269"/>
                  </a:lnTo>
                  <a:lnTo>
                    <a:pt x="654279" y="6349"/>
                  </a:lnTo>
                  <a:lnTo>
                    <a:pt x="604587" y="12699"/>
                  </a:lnTo>
                  <a:lnTo>
                    <a:pt x="556030" y="22859"/>
                  </a:lnTo>
                  <a:lnTo>
                    <a:pt x="508723" y="34289"/>
                  </a:lnTo>
                  <a:lnTo>
                    <a:pt x="462781" y="49529"/>
                  </a:lnTo>
                  <a:lnTo>
                    <a:pt x="418318" y="66039"/>
                  </a:lnTo>
                  <a:lnTo>
                    <a:pt x="375448" y="85089"/>
                  </a:lnTo>
                  <a:lnTo>
                    <a:pt x="334288" y="106679"/>
                  </a:lnTo>
                  <a:lnTo>
                    <a:pt x="294951" y="129539"/>
                  </a:lnTo>
                  <a:lnTo>
                    <a:pt x="257553" y="154939"/>
                  </a:lnTo>
                  <a:lnTo>
                    <a:pt x="222208" y="182879"/>
                  </a:lnTo>
                  <a:lnTo>
                    <a:pt x="189031" y="212089"/>
                  </a:lnTo>
                  <a:lnTo>
                    <a:pt x="158137" y="242569"/>
                  </a:lnTo>
                  <a:lnTo>
                    <a:pt x="129641" y="274319"/>
                  </a:lnTo>
                  <a:lnTo>
                    <a:pt x="103656" y="308609"/>
                  </a:lnTo>
                  <a:lnTo>
                    <a:pt x="80299" y="344169"/>
                  </a:lnTo>
                  <a:lnTo>
                    <a:pt x="59684" y="379729"/>
                  </a:lnTo>
                  <a:lnTo>
                    <a:pt x="41925" y="417829"/>
                  </a:lnTo>
                  <a:lnTo>
                    <a:pt x="27138" y="457199"/>
                  </a:lnTo>
                  <a:lnTo>
                    <a:pt x="15437" y="496569"/>
                  </a:lnTo>
                  <a:lnTo>
                    <a:pt x="6937" y="537209"/>
                  </a:lnTo>
                  <a:lnTo>
                    <a:pt x="1753" y="579119"/>
                  </a:lnTo>
                  <a:lnTo>
                    <a:pt x="0" y="621029"/>
                  </a:lnTo>
                  <a:lnTo>
                    <a:pt x="1753" y="664209"/>
                  </a:lnTo>
                  <a:lnTo>
                    <a:pt x="6937" y="704849"/>
                  </a:lnTo>
                  <a:lnTo>
                    <a:pt x="15437" y="746759"/>
                  </a:lnTo>
                  <a:lnTo>
                    <a:pt x="27138" y="786129"/>
                  </a:lnTo>
                  <a:lnTo>
                    <a:pt x="41925" y="825499"/>
                  </a:lnTo>
                  <a:lnTo>
                    <a:pt x="59684" y="862329"/>
                  </a:lnTo>
                  <a:lnTo>
                    <a:pt x="80299" y="899159"/>
                  </a:lnTo>
                  <a:lnTo>
                    <a:pt x="103656" y="934719"/>
                  </a:lnTo>
                  <a:lnTo>
                    <a:pt x="129641" y="967739"/>
                  </a:lnTo>
                  <a:lnTo>
                    <a:pt x="158137" y="1000759"/>
                  </a:lnTo>
                  <a:lnTo>
                    <a:pt x="189031" y="1031239"/>
                  </a:lnTo>
                  <a:lnTo>
                    <a:pt x="222208" y="1060449"/>
                  </a:lnTo>
                  <a:lnTo>
                    <a:pt x="257553" y="1087119"/>
                  </a:lnTo>
                  <a:lnTo>
                    <a:pt x="294951" y="1112519"/>
                  </a:lnTo>
                  <a:lnTo>
                    <a:pt x="334288" y="1136649"/>
                  </a:lnTo>
                  <a:lnTo>
                    <a:pt x="375448" y="1156969"/>
                  </a:lnTo>
                  <a:lnTo>
                    <a:pt x="418318" y="1177289"/>
                  </a:lnTo>
                  <a:lnTo>
                    <a:pt x="462781" y="1193799"/>
                  </a:lnTo>
                  <a:lnTo>
                    <a:pt x="508723" y="1207769"/>
                  </a:lnTo>
                  <a:lnTo>
                    <a:pt x="556030" y="1220469"/>
                  </a:lnTo>
                  <a:lnTo>
                    <a:pt x="604587" y="1230629"/>
                  </a:lnTo>
                  <a:lnTo>
                    <a:pt x="654279" y="1236979"/>
                  </a:lnTo>
                  <a:lnTo>
                    <a:pt x="704991" y="1240789"/>
                  </a:lnTo>
                  <a:lnTo>
                    <a:pt x="756608" y="1242059"/>
                  </a:lnTo>
                  <a:lnTo>
                    <a:pt x="808227" y="1240789"/>
                  </a:lnTo>
                  <a:lnTo>
                    <a:pt x="858943" y="1236979"/>
                  </a:lnTo>
                  <a:lnTo>
                    <a:pt x="908640" y="1230629"/>
                  </a:lnTo>
                  <a:lnTo>
                    <a:pt x="957204" y="1220469"/>
                  </a:lnTo>
                  <a:lnTo>
                    <a:pt x="985594" y="1212849"/>
                  </a:lnTo>
                  <a:lnTo>
                    <a:pt x="756608" y="1212849"/>
                  </a:lnTo>
                  <a:lnTo>
                    <a:pt x="703035" y="1211579"/>
                  </a:lnTo>
                  <a:lnTo>
                    <a:pt x="650498" y="1206499"/>
                  </a:lnTo>
                  <a:lnTo>
                    <a:pt x="599137" y="1198879"/>
                  </a:lnTo>
                  <a:lnTo>
                    <a:pt x="549097" y="1187449"/>
                  </a:lnTo>
                  <a:lnTo>
                    <a:pt x="500518" y="1174749"/>
                  </a:lnTo>
                  <a:lnTo>
                    <a:pt x="453543" y="1158239"/>
                  </a:lnTo>
                  <a:lnTo>
                    <a:pt x="408313" y="1139189"/>
                  </a:lnTo>
                  <a:lnTo>
                    <a:pt x="364972" y="1117599"/>
                  </a:lnTo>
                  <a:lnTo>
                    <a:pt x="323662" y="1093469"/>
                  </a:lnTo>
                  <a:lnTo>
                    <a:pt x="284523" y="1068069"/>
                  </a:lnTo>
                  <a:lnTo>
                    <a:pt x="247699" y="1038859"/>
                  </a:lnTo>
                  <a:lnTo>
                    <a:pt x="213331" y="1009649"/>
                  </a:lnTo>
                  <a:lnTo>
                    <a:pt x="181562" y="976629"/>
                  </a:lnTo>
                  <a:lnTo>
                    <a:pt x="152534" y="943609"/>
                  </a:lnTo>
                  <a:lnTo>
                    <a:pt x="126389" y="908049"/>
                  </a:lnTo>
                  <a:lnTo>
                    <a:pt x="103268" y="869949"/>
                  </a:lnTo>
                  <a:lnTo>
                    <a:pt x="83315" y="831849"/>
                  </a:lnTo>
                  <a:lnTo>
                    <a:pt x="66671" y="792479"/>
                  </a:lnTo>
                  <a:lnTo>
                    <a:pt x="53478" y="750569"/>
                  </a:lnTo>
                  <a:lnTo>
                    <a:pt x="43879" y="708659"/>
                  </a:lnTo>
                  <a:lnTo>
                    <a:pt x="38015" y="665479"/>
                  </a:lnTo>
                  <a:lnTo>
                    <a:pt x="36028" y="621029"/>
                  </a:lnTo>
                  <a:lnTo>
                    <a:pt x="36770" y="604519"/>
                  </a:lnTo>
                  <a:lnTo>
                    <a:pt x="37955" y="579119"/>
                  </a:lnTo>
                  <a:lnTo>
                    <a:pt x="38015" y="577849"/>
                  </a:lnTo>
                  <a:lnTo>
                    <a:pt x="43879" y="534669"/>
                  </a:lnTo>
                  <a:lnTo>
                    <a:pt x="53478" y="491489"/>
                  </a:lnTo>
                  <a:lnTo>
                    <a:pt x="66671" y="450849"/>
                  </a:lnTo>
                  <a:lnTo>
                    <a:pt x="83315" y="411479"/>
                  </a:lnTo>
                  <a:lnTo>
                    <a:pt x="103268" y="372109"/>
                  </a:lnTo>
                  <a:lnTo>
                    <a:pt x="126389" y="335279"/>
                  </a:lnTo>
                  <a:lnTo>
                    <a:pt x="152534" y="299719"/>
                  </a:lnTo>
                  <a:lnTo>
                    <a:pt x="181562" y="265429"/>
                  </a:lnTo>
                  <a:lnTo>
                    <a:pt x="213331" y="233679"/>
                  </a:lnTo>
                  <a:lnTo>
                    <a:pt x="247699" y="203199"/>
                  </a:lnTo>
                  <a:lnTo>
                    <a:pt x="284718" y="175126"/>
                  </a:lnTo>
                  <a:lnTo>
                    <a:pt x="323662" y="148589"/>
                  </a:lnTo>
                  <a:lnTo>
                    <a:pt x="364972" y="125729"/>
                  </a:lnTo>
                  <a:lnTo>
                    <a:pt x="408313" y="104139"/>
                  </a:lnTo>
                  <a:lnTo>
                    <a:pt x="453543" y="85089"/>
                  </a:lnTo>
                  <a:lnTo>
                    <a:pt x="500518" y="68579"/>
                  </a:lnTo>
                  <a:lnTo>
                    <a:pt x="549097" y="54609"/>
                  </a:lnTo>
                  <a:lnTo>
                    <a:pt x="599137" y="44449"/>
                  </a:lnTo>
                  <a:lnTo>
                    <a:pt x="650498" y="35559"/>
                  </a:lnTo>
                  <a:lnTo>
                    <a:pt x="703035" y="31749"/>
                  </a:lnTo>
                  <a:lnTo>
                    <a:pt x="756608" y="29209"/>
                  </a:lnTo>
                  <a:lnTo>
                    <a:pt x="983491" y="29209"/>
                  </a:lnTo>
                  <a:lnTo>
                    <a:pt x="957204" y="22859"/>
                  </a:lnTo>
                  <a:lnTo>
                    <a:pt x="908640" y="12699"/>
                  </a:lnTo>
                  <a:lnTo>
                    <a:pt x="858943" y="6349"/>
                  </a:lnTo>
                  <a:lnTo>
                    <a:pt x="808227" y="1269"/>
                  </a:lnTo>
                  <a:lnTo>
                    <a:pt x="756608" y="0"/>
                  </a:lnTo>
                  <a:close/>
                </a:path>
                <a:path w="1278254" h="1242060">
                  <a:moveTo>
                    <a:pt x="1259233" y="1044553"/>
                  </a:moveTo>
                  <a:lnTo>
                    <a:pt x="1228798" y="1068069"/>
                  </a:lnTo>
                  <a:lnTo>
                    <a:pt x="1189643" y="1093469"/>
                  </a:lnTo>
                  <a:lnTo>
                    <a:pt x="1148317" y="1117599"/>
                  </a:lnTo>
                  <a:lnTo>
                    <a:pt x="1104961" y="1139189"/>
                  </a:lnTo>
                  <a:lnTo>
                    <a:pt x="1059718" y="1158239"/>
                  </a:lnTo>
                  <a:lnTo>
                    <a:pt x="1012731" y="1174749"/>
                  </a:lnTo>
                  <a:lnTo>
                    <a:pt x="964141" y="1187449"/>
                  </a:lnTo>
                  <a:lnTo>
                    <a:pt x="914092" y="1198879"/>
                  </a:lnTo>
                  <a:lnTo>
                    <a:pt x="862725" y="1206499"/>
                  </a:lnTo>
                  <a:lnTo>
                    <a:pt x="810183" y="1211579"/>
                  </a:lnTo>
                  <a:lnTo>
                    <a:pt x="756608" y="1212849"/>
                  </a:lnTo>
                  <a:lnTo>
                    <a:pt x="985594" y="1212849"/>
                  </a:lnTo>
                  <a:lnTo>
                    <a:pt x="1050474" y="1193799"/>
                  </a:lnTo>
                  <a:lnTo>
                    <a:pt x="1094949" y="1177289"/>
                  </a:lnTo>
                  <a:lnTo>
                    <a:pt x="1137831" y="1156969"/>
                  </a:lnTo>
                  <a:lnTo>
                    <a:pt x="1179005" y="1136649"/>
                  </a:lnTo>
                  <a:lnTo>
                    <a:pt x="1218356" y="1112519"/>
                  </a:lnTo>
                  <a:lnTo>
                    <a:pt x="1220606" y="1111249"/>
                  </a:lnTo>
                  <a:lnTo>
                    <a:pt x="1256783" y="1049019"/>
                  </a:lnTo>
                  <a:lnTo>
                    <a:pt x="1259233" y="1044553"/>
                  </a:lnTo>
                  <a:close/>
                </a:path>
                <a:path w="1278254" h="1242060">
                  <a:moveTo>
                    <a:pt x="1277682" y="1010919"/>
                  </a:moveTo>
                  <a:lnTo>
                    <a:pt x="1259233" y="1044553"/>
                  </a:lnTo>
                  <a:lnTo>
                    <a:pt x="1260028" y="1043939"/>
                  </a:lnTo>
                  <a:lnTo>
                    <a:pt x="1277682" y="1010919"/>
                  </a:lnTo>
                  <a:close/>
                </a:path>
                <a:path w="1278254" h="1242060">
                  <a:moveTo>
                    <a:pt x="1228602" y="175126"/>
                  </a:moveTo>
                  <a:lnTo>
                    <a:pt x="1187439" y="185419"/>
                  </a:lnTo>
                  <a:lnTo>
                    <a:pt x="1228893" y="175324"/>
                  </a:lnTo>
                  <a:lnTo>
                    <a:pt x="1228602" y="175126"/>
                  </a:lnTo>
                  <a:close/>
                </a:path>
                <a:path w="1278254" h="1242060">
                  <a:moveTo>
                    <a:pt x="983491" y="29209"/>
                  </a:moveTo>
                  <a:lnTo>
                    <a:pt x="756608" y="29209"/>
                  </a:lnTo>
                  <a:lnTo>
                    <a:pt x="810183" y="31749"/>
                  </a:lnTo>
                  <a:lnTo>
                    <a:pt x="862725" y="35559"/>
                  </a:lnTo>
                  <a:lnTo>
                    <a:pt x="914092" y="44449"/>
                  </a:lnTo>
                  <a:lnTo>
                    <a:pt x="964141" y="54609"/>
                  </a:lnTo>
                  <a:lnTo>
                    <a:pt x="1012731" y="68579"/>
                  </a:lnTo>
                  <a:lnTo>
                    <a:pt x="1059718" y="85089"/>
                  </a:lnTo>
                  <a:lnTo>
                    <a:pt x="1104961" y="104139"/>
                  </a:lnTo>
                  <a:lnTo>
                    <a:pt x="1148317" y="125729"/>
                  </a:lnTo>
                  <a:lnTo>
                    <a:pt x="1189643" y="148589"/>
                  </a:lnTo>
                  <a:lnTo>
                    <a:pt x="1228602" y="175126"/>
                  </a:lnTo>
                  <a:lnTo>
                    <a:pt x="1238228" y="172719"/>
                  </a:lnTo>
                  <a:lnTo>
                    <a:pt x="1269860" y="166369"/>
                  </a:lnTo>
                  <a:lnTo>
                    <a:pt x="1255769" y="154939"/>
                  </a:lnTo>
                  <a:lnTo>
                    <a:pt x="1218356" y="129539"/>
                  </a:lnTo>
                  <a:lnTo>
                    <a:pt x="1179005" y="106679"/>
                  </a:lnTo>
                  <a:lnTo>
                    <a:pt x="1137831" y="85089"/>
                  </a:lnTo>
                  <a:lnTo>
                    <a:pt x="1094949" y="66039"/>
                  </a:lnTo>
                  <a:lnTo>
                    <a:pt x="1050474" y="49529"/>
                  </a:lnTo>
                  <a:lnTo>
                    <a:pt x="1004521" y="34289"/>
                  </a:lnTo>
                  <a:lnTo>
                    <a:pt x="983491" y="29209"/>
                  </a:lnTo>
                  <a:close/>
                </a:path>
              </a:pathLst>
            </a:custGeom>
            <a:solidFill>
              <a:srgbClr val="F8FBF1"/>
            </a:solidFill>
          </p:spPr>
          <p:txBody>
            <a:bodyPr wrap="square" lIns="0" tIns="0" rIns="0" bIns="0" rtlCol="0"/>
            <a:lstStyle/>
            <a:p>
              <a:endParaRPr lang="fr-FR" noProof="0" dirty="0"/>
            </a:p>
          </p:txBody>
        </p:sp>
        <p:sp>
          <p:nvSpPr>
            <p:cNvPr id="8594" name="object 8594"/>
            <p:cNvSpPr/>
            <p:nvPr/>
          </p:nvSpPr>
          <p:spPr>
            <a:xfrm>
              <a:off x="5306110" y="1741055"/>
              <a:ext cx="1270000" cy="1242695"/>
            </a:xfrm>
            <a:custGeom>
              <a:avLst/>
              <a:gdLst/>
              <a:ahLst/>
              <a:cxnLst/>
              <a:rect l="l" t="t" r="r" b="b"/>
              <a:pathLst>
                <a:path w="1270000" h="1242695">
                  <a:moveTo>
                    <a:pt x="48012" y="516086"/>
                  </a:moveTo>
                  <a:lnTo>
                    <a:pt x="66671" y="450954"/>
                  </a:lnTo>
                  <a:lnTo>
                    <a:pt x="83315" y="411050"/>
                  </a:lnTo>
                  <a:lnTo>
                    <a:pt x="103268" y="372465"/>
                  </a:lnTo>
                  <a:lnTo>
                    <a:pt x="126389" y="335316"/>
                  </a:lnTo>
                  <a:lnTo>
                    <a:pt x="152534" y="299718"/>
                  </a:lnTo>
                  <a:lnTo>
                    <a:pt x="181562" y="265789"/>
                  </a:lnTo>
                  <a:lnTo>
                    <a:pt x="213331" y="233645"/>
                  </a:lnTo>
                  <a:lnTo>
                    <a:pt x="247699" y="203402"/>
                  </a:lnTo>
                  <a:lnTo>
                    <a:pt x="284523" y="175178"/>
                  </a:lnTo>
                  <a:lnTo>
                    <a:pt x="323662" y="149088"/>
                  </a:lnTo>
                  <a:lnTo>
                    <a:pt x="364972" y="125250"/>
                  </a:lnTo>
                  <a:lnTo>
                    <a:pt x="408313" y="103780"/>
                  </a:lnTo>
                  <a:lnTo>
                    <a:pt x="453543" y="84794"/>
                  </a:lnTo>
                  <a:lnTo>
                    <a:pt x="500518" y="68409"/>
                  </a:lnTo>
                  <a:lnTo>
                    <a:pt x="549097" y="54742"/>
                  </a:lnTo>
                  <a:lnTo>
                    <a:pt x="599137" y="43909"/>
                  </a:lnTo>
                  <a:lnTo>
                    <a:pt x="650498" y="36027"/>
                  </a:lnTo>
                  <a:lnTo>
                    <a:pt x="703035" y="31213"/>
                  </a:lnTo>
                  <a:lnTo>
                    <a:pt x="756608" y="29582"/>
                  </a:lnTo>
                  <a:lnTo>
                    <a:pt x="810183" y="31213"/>
                  </a:lnTo>
                  <a:lnTo>
                    <a:pt x="862725" y="36027"/>
                  </a:lnTo>
                  <a:lnTo>
                    <a:pt x="914092" y="43909"/>
                  </a:lnTo>
                  <a:lnTo>
                    <a:pt x="964141" y="54742"/>
                  </a:lnTo>
                  <a:lnTo>
                    <a:pt x="1012731" y="68409"/>
                  </a:lnTo>
                  <a:lnTo>
                    <a:pt x="1059718" y="84794"/>
                  </a:lnTo>
                  <a:lnTo>
                    <a:pt x="1104961" y="103780"/>
                  </a:lnTo>
                  <a:lnTo>
                    <a:pt x="1148317" y="125250"/>
                  </a:lnTo>
                  <a:lnTo>
                    <a:pt x="1189643" y="149088"/>
                  </a:lnTo>
                  <a:lnTo>
                    <a:pt x="1228798" y="175178"/>
                  </a:lnTo>
                  <a:lnTo>
                    <a:pt x="1229158" y="175454"/>
                  </a:lnTo>
                </a:path>
                <a:path w="1270000" h="1242695">
                  <a:moveTo>
                    <a:pt x="1269860" y="166154"/>
                  </a:moveTo>
                  <a:lnTo>
                    <a:pt x="1218356" y="129916"/>
                  </a:lnTo>
                  <a:lnTo>
                    <a:pt x="1179005" y="106506"/>
                  </a:lnTo>
                  <a:lnTo>
                    <a:pt x="1137831" y="85160"/>
                  </a:lnTo>
                  <a:lnTo>
                    <a:pt x="1094949" y="65971"/>
                  </a:lnTo>
                  <a:lnTo>
                    <a:pt x="1050474" y="49035"/>
                  </a:lnTo>
                  <a:lnTo>
                    <a:pt x="1004521" y="34445"/>
                  </a:lnTo>
                  <a:lnTo>
                    <a:pt x="957204" y="22297"/>
                  </a:lnTo>
                  <a:lnTo>
                    <a:pt x="908640" y="12683"/>
                  </a:lnTo>
                  <a:lnTo>
                    <a:pt x="858943" y="5700"/>
                  </a:lnTo>
                  <a:lnTo>
                    <a:pt x="808227" y="1440"/>
                  </a:lnTo>
                  <a:lnTo>
                    <a:pt x="756608" y="0"/>
                  </a:lnTo>
                  <a:lnTo>
                    <a:pt x="704991" y="1440"/>
                  </a:lnTo>
                  <a:lnTo>
                    <a:pt x="654279" y="5700"/>
                  </a:lnTo>
                  <a:lnTo>
                    <a:pt x="604587" y="12683"/>
                  </a:lnTo>
                  <a:lnTo>
                    <a:pt x="556030" y="22297"/>
                  </a:lnTo>
                  <a:lnTo>
                    <a:pt x="508723" y="34445"/>
                  </a:lnTo>
                  <a:lnTo>
                    <a:pt x="462781" y="49035"/>
                  </a:lnTo>
                  <a:lnTo>
                    <a:pt x="418317" y="65971"/>
                  </a:lnTo>
                  <a:lnTo>
                    <a:pt x="375448" y="85160"/>
                  </a:lnTo>
                  <a:lnTo>
                    <a:pt x="334288" y="106506"/>
                  </a:lnTo>
                  <a:lnTo>
                    <a:pt x="294951" y="129916"/>
                  </a:lnTo>
                  <a:lnTo>
                    <a:pt x="257553" y="155294"/>
                  </a:lnTo>
                  <a:lnTo>
                    <a:pt x="222208" y="182547"/>
                  </a:lnTo>
                  <a:lnTo>
                    <a:pt x="189031" y="211580"/>
                  </a:lnTo>
                  <a:lnTo>
                    <a:pt x="158137" y="242298"/>
                  </a:lnTo>
                  <a:lnTo>
                    <a:pt x="129641" y="274608"/>
                  </a:lnTo>
                  <a:lnTo>
                    <a:pt x="103656" y="308415"/>
                  </a:lnTo>
                  <a:lnTo>
                    <a:pt x="80299" y="343624"/>
                  </a:lnTo>
                  <a:lnTo>
                    <a:pt x="59684" y="380141"/>
                  </a:lnTo>
                  <a:lnTo>
                    <a:pt x="41925" y="417872"/>
                  </a:lnTo>
                  <a:lnTo>
                    <a:pt x="27138" y="456721"/>
                  </a:lnTo>
                  <a:lnTo>
                    <a:pt x="15437" y="496596"/>
                  </a:lnTo>
                  <a:lnTo>
                    <a:pt x="11377" y="516086"/>
                  </a:lnTo>
                </a:path>
                <a:path w="1270000" h="1242695">
                  <a:moveTo>
                    <a:pt x="1260028" y="1043571"/>
                  </a:moveTo>
                  <a:lnTo>
                    <a:pt x="1228798" y="1067492"/>
                  </a:lnTo>
                  <a:lnTo>
                    <a:pt x="1189643" y="1093577"/>
                  </a:lnTo>
                  <a:lnTo>
                    <a:pt x="1148317" y="1117411"/>
                  </a:lnTo>
                  <a:lnTo>
                    <a:pt x="1104961" y="1138878"/>
                  </a:lnTo>
                  <a:lnTo>
                    <a:pt x="1059718" y="1157861"/>
                  </a:lnTo>
                  <a:lnTo>
                    <a:pt x="1012731" y="1174244"/>
                  </a:lnTo>
                  <a:lnTo>
                    <a:pt x="964141" y="1187910"/>
                  </a:lnTo>
                  <a:lnTo>
                    <a:pt x="914092" y="1198742"/>
                  </a:lnTo>
                  <a:lnTo>
                    <a:pt x="862725" y="1206624"/>
                  </a:lnTo>
                  <a:lnTo>
                    <a:pt x="810183" y="1211439"/>
                  </a:lnTo>
                  <a:lnTo>
                    <a:pt x="756608" y="1213070"/>
                  </a:lnTo>
                  <a:lnTo>
                    <a:pt x="703035" y="1211439"/>
                  </a:lnTo>
                  <a:lnTo>
                    <a:pt x="650498" y="1206624"/>
                  </a:lnTo>
                  <a:lnTo>
                    <a:pt x="599137" y="1198742"/>
                  </a:lnTo>
                  <a:lnTo>
                    <a:pt x="549097" y="1187910"/>
                  </a:lnTo>
                  <a:lnTo>
                    <a:pt x="500518" y="1174244"/>
                  </a:lnTo>
                  <a:lnTo>
                    <a:pt x="453543" y="1157861"/>
                  </a:lnTo>
                  <a:lnTo>
                    <a:pt x="408313" y="1138878"/>
                  </a:lnTo>
                  <a:lnTo>
                    <a:pt x="364972" y="1117411"/>
                  </a:lnTo>
                  <a:lnTo>
                    <a:pt x="323662" y="1093577"/>
                  </a:lnTo>
                  <a:lnTo>
                    <a:pt x="284523" y="1067492"/>
                  </a:lnTo>
                  <a:lnTo>
                    <a:pt x="247699" y="1039274"/>
                  </a:lnTo>
                  <a:lnTo>
                    <a:pt x="213331" y="1009039"/>
                  </a:lnTo>
                  <a:lnTo>
                    <a:pt x="181562" y="976903"/>
                  </a:lnTo>
                  <a:lnTo>
                    <a:pt x="152534" y="942984"/>
                  </a:lnTo>
                  <a:lnTo>
                    <a:pt x="126389" y="907398"/>
                  </a:lnTo>
                  <a:lnTo>
                    <a:pt x="103268" y="870262"/>
                  </a:lnTo>
                  <a:lnTo>
                    <a:pt x="83315" y="831692"/>
                  </a:lnTo>
                  <a:lnTo>
                    <a:pt x="66671" y="791806"/>
                  </a:lnTo>
                  <a:lnTo>
                    <a:pt x="53478" y="750719"/>
                  </a:lnTo>
                  <a:lnTo>
                    <a:pt x="43879" y="708549"/>
                  </a:lnTo>
                  <a:lnTo>
                    <a:pt x="38015" y="665412"/>
                  </a:lnTo>
                  <a:lnTo>
                    <a:pt x="36028" y="621424"/>
                  </a:lnTo>
                  <a:lnTo>
                    <a:pt x="36770" y="604986"/>
                  </a:lnTo>
                </a:path>
                <a:path w="1270000" h="1242695">
                  <a:moveTo>
                    <a:pt x="680" y="604986"/>
                  </a:moveTo>
                  <a:lnTo>
                    <a:pt x="1753" y="663783"/>
                  </a:lnTo>
                  <a:lnTo>
                    <a:pt x="6937" y="705402"/>
                  </a:lnTo>
                  <a:lnTo>
                    <a:pt x="15437" y="746188"/>
                  </a:lnTo>
                  <a:lnTo>
                    <a:pt x="27138" y="786044"/>
                  </a:lnTo>
                  <a:lnTo>
                    <a:pt x="41925" y="824878"/>
                  </a:lnTo>
                  <a:lnTo>
                    <a:pt x="59684" y="862594"/>
                  </a:lnTo>
                  <a:lnTo>
                    <a:pt x="80299" y="899098"/>
                  </a:lnTo>
                  <a:lnTo>
                    <a:pt x="103656" y="934295"/>
                  </a:lnTo>
                  <a:lnTo>
                    <a:pt x="129641" y="968092"/>
                  </a:lnTo>
                  <a:lnTo>
                    <a:pt x="158137" y="1000392"/>
                  </a:lnTo>
                  <a:lnTo>
                    <a:pt x="189031" y="1031103"/>
                  </a:lnTo>
                  <a:lnTo>
                    <a:pt x="222208" y="1060129"/>
                  </a:lnTo>
                  <a:lnTo>
                    <a:pt x="257553" y="1087377"/>
                  </a:lnTo>
                  <a:lnTo>
                    <a:pt x="294951" y="1112750"/>
                  </a:lnTo>
                  <a:lnTo>
                    <a:pt x="334288" y="1136156"/>
                  </a:lnTo>
                  <a:lnTo>
                    <a:pt x="375448" y="1157499"/>
                  </a:lnTo>
                  <a:lnTo>
                    <a:pt x="418317" y="1176685"/>
                  </a:lnTo>
                  <a:lnTo>
                    <a:pt x="462781" y="1193619"/>
                  </a:lnTo>
                  <a:lnTo>
                    <a:pt x="508723" y="1208208"/>
                  </a:lnTo>
                  <a:lnTo>
                    <a:pt x="556030" y="1220356"/>
                  </a:lnTo>
                  <a:lnTo>
                    <a:pt x="604587" y="1229969"/>
                  </a:lnTo>
                  <a:lnTo>
                    <a:pt x="654279" y="1236952"/>
                  </a:lnTo>
                  <a:lnTo>
                    <a:pt x="704991" y="1241211"/>
                  </a:lnTo>
                  <a:lnTo>
                    <a:pt x="756608" y="1242652"/>
                  </a:lnTo>
                  <a:lnTo>
                    <a:pt x="808227" y="1241211"/>
                  </a:lnTo>
                  <a:lnTo>
                    <a:pt x="858943" y="1236952"/>
                  </a:lnTo>
                  <a:lnTo>
                    <a:pt x="908640" y="1229969"/>
                  </a:lnTo>
                  <a:lnTo>
                    <a:pt x="957204" y="1220356"/>
                  </a:lnTo>
                  <a:lnTo>
                    <a:pt x="1004521" y="1208208"/>
                  </a:lnTo>
                  <a:lnTo>
                    <a:pt x="1050474" y="1193619"/>
                  </a:lnTo>
                  <a:lnTo>
                    <a:pt x="1094949" y="1176685"/>
                  </a:lnTo>
                  <a:lnTo>
                    <a:pt x="1137831" y="1157499"/>
                  </a:lnTo>
                  <a:lnTo>
                    <a:pt x="1179005" y="1136156"/>
                  </a:lnTo>
                  <a:lnTo>
                    <a:pt x="1218356" y="1112750"/>
                  </a:lnTo>
                  <a:lnTo>
                    <a:pt x="1220606" y="1111224"/>
                  </a:lnTo>
                </a:path>
                <a:path w="1270000" h="1242695">
                  <a:moveTo>
                    <a:pt x="36770" y="604986"/>
                  </a:moveTo>
                  <a:lnTo>
                    <a:pt x="38015" y="577411"/>
                  </a:lnTo>
                  <a:lnTo>
                    <a:pt x="43879" y="534251"/>
                  </a:lnTo>
                  <a:lnTo>
                    <a:pt x="48012" y="516086"/>
                  </a:lnTo>
                </a:path>
                <a:path w="1270000" h="1242695">
                  <a:moveTo>
                    <a:pt x="11377" y="516086"/>
                  </a:moveTo>
                  <a:lnTo>
                    <a:pt x="6937" y="537401"/>
                  </a:lnTo>
                  <a:lnTo>
                    <a:pt x="1753" y="579042"/>
                  </a:lnTo>
                  <a:lnTo>
                    <a:pt x="680" y="604986"/>
                  </a:lnTo>
                </a:path>
              </a:pathLst>
            </a:custGeom>
            <a:ln w="3175">
              <a:solidFill>
                <a:srgbClr val="F8FBF1"/>
              </a:solidFill>
            </a:ln>
          </p:spPr>
          <p:txBody>
            <a:bodyPr wrap="square" lIns="0" tIns="0" rIns="0" bIns="0" rtlCol="0"/>
            <a:lstStyle/>
            <a:p>
              <a:endParaRPr lang="fr-FR" noProof="0" dirty="0"/>
            </a:p>
          </p:txBody>
        </p:sp>
        <p:sp>
          <p:nvSpPr>
            <p:cNvPr id="8595" name="object 8595"/>
            <p:cNvSpPr/>
            <p:nvPr/>
          </p:nvSpPr>
          <p:spPr>
            <a:xfrm>
              <a:off x="5270081" y="1717890"/>
              <a:ext cx="1339215" cy="1295400"/>
            </a:xfrm>
            <a:custGeom>
              <a:avLst/>
              <a:gdLst/>
              <a:ahLst/>
              <a:cxnLst/>
              <a:rect l="l" t="t" r="r" b="b"/>
              <a:pathLst>
                <a:path w="1339215" h="1295400">
                  <a:moveTo>
                    <a:pt x="895606" y="0"/>
                  </a:moveTo>
                  <a:lnTo>
                    <a:pt x="689673" y="0"/>
                  </a:lnTo>
                  <a:lnTo>
                    <a:pt x="590605" y="25399"/>
                  </a:lnTo>
                  <a:lnTo>
                    <a:pt x="496285" y="50799"/>
                  </a:lnTo>
                  <a:lnTo>
                    <a:pt x="407565" y="76199"/>
                  </a:lnTo>
                  <a:lnTo>
                    <a:pt x="365572" y="101599"/>
                  </a:lnTo>
                  <a:lnTo>
                    <a:pt x="325298" y="126999"/>
                  </a:lnTo>
                  <a:lnTo>
                    <a:pt x="286851" y="152399"/>
                  </a:lnTo>
                  <a:lnTo>
                    <a:pt x="250336" y="177799"/>
                  </a:lnTo>
                  <a:lnTo>
                    <a:pt x="215861" y="203199"/>
                  </a:lnTo>
                  <a:lnTo>
                    <a:pt x="183531" y="241299"/>
                  </a:lnTo>
                  <a:lnTo>
                    <a:pt x="153454" y="266699"/>
                  </a:lnTo>
                  <a:lnTo>
                    <a:pt x="125736" y="304799"/>
                  </a:lnTo>
                  <a:lnTo>
                    <a:pt x="100483" y="330199"/>
                  </a:lnTo>
                  <a:lnTo>
                    <a:pt x="77802" y="368299"/>
                  </a:lnTo>
                  <a:lnTo>
                    <a:pt x="57800" y="406399"/>
                  </a:lnTo>
                  <a:lnTo>
                    <a:pt x="40583" y="444499"/>
                  </a:lnTo>
                  <a:lnTo>
                    <a:pt x="26257" y="482599"/>
                  </a:lnTo>
                  <a:lnTo>
                    <a:pt x="14929" y="520699"/>
                  </a:lnTo>
                  <a:lnTo>
                    <a:pt x="10855" y="546099"/>
                  </a:lnTo>
                  <a:lnTo>
                    <a:pt x="6706" y="571499"/>
                  </a:lnTo>
                  <a:lnTo>
                    <a:pt x="1694" y="609599"/>
                  </a:lnTo>
                  <a:lnTo>
                    <a:pt x="653" y="634999"/>
                  </a:lnTo>
                  <a:lnTo>
                    <a:pt x="0" y="647699"/>
                  </a:lnTo>
                  <a:lnTo>
                    <a:pt x="1694" y="698499"/>
                  </a:lnTo>
                  <a:lnTo>
                    <a:pt x="6706" y="736599"/>
                  </a:lnTo>
                  <a:lnTo>
                    <a:pt x="14929" y="774699"/>
                  </a:lnTo>
                  <a:lnTo>
                    <a:pt x="26257" y="812799"/>
                  </a:lnTo>
                  <a:lnTo>
                    <a:pt x="40583" y="850899"/>
                  </a:lnTo>
                  <a:lnTo>
                    <a:pt x="57800" y="888999"/>
                  </a:lnTo>
                  <a:lnTo>
                    <a:pt x="77802" y="927099"/>
                  </a:lnTo>
                  <a:lnTo>
                    <a:pt x="100483" y="965199"/>
                  </a:lnTo>
                  <a:lnTo>
                    <a:pt x="125736" y="1003299"/>
                  </a:lnTo>
                  <a:lnTo>
                    <a:pt x="153454" y="1028699"/>
                  </a:lnTo>
                  <a:lnTo>
                    <a:pt x="183531" y="1066799"/>
                  </a:lnTo>
                  <a:lnTo>
                    <a:pt x="215861" y="1092199"/>
                  </a:lnTo>
                  <a:lnTo>
                    <a:pt x="250336" y="1130299"/>
                  </a:lnTo>
                  <a:lnTo>
                    <a:pt x="286851" y="1155699"/>
                  </a:lnTo>
                  <a:lnTo>
                    <a:pt x="325298" y="1181099"/>
                  </a:lnTo>
                  <a:lnTo>
                    <a:pt x="365572" y="1193799"/>
                  </a:lnTo>
                  <a:lnTo>
                    <a:pt x="407565" y="1219199"/>
                  </a:lnTo>
                  <a:lnTo>
                    <a:pt x="451172" y="1231899"/>
                  </a:lnTo>
                  <a:lnTo>
                    <a:pt x="496285" y="1257299"/>
                  </a:lnTo>
                  <a:lnTo>
                    <a:pt x="542798" y="1269999"/>
                  </a:lnTo>
                  <a:lnTo>
                    <a:pt x="639599" y="1295399"/>
                  </a:lnTo>
                  <a:lnTo>
                    <a:pt x="945686" y="1295399"/>
                  </a:lnTo>
                  <a:lnTo>
                    <a:pt x="1042502" y="1269999"/>
                  </a:lnTo>
                  <a:lnTo>
                    <a:pt x="690308" y="1269999"/>
                  </a:lnTo>
                  <a:lnTo>
                    <a:pt x="544752" y="1231899"/>
                  </a:lnTo>
                  <a:lnTo>
                    <a:pt x="454347" y="1206499"/>
                  </a:lnTo>
                  <a:lnTo>
                    <a:pt x="411477" y="1181099"/>
                  </a:lnTo>
                  <a:lnTo>
                    <a:pt x="370317" y="1168399"/>
                  </a:lnTo>
                  <a:lnTo>
                    <a:pt x="330980" y="1142999"/>
                  </a:lnTo>
                  <a:lnTo>
                    <a:pt x="293582" y="1117599"/>
                  </a:lnTo>
                  <a:lnTo>
                    <a:pt x="258237" y="1092199"/>
                  </a:lnTo>
                  <a:lnTo>
                    <a:pt x="225060" y="1066799"/>
                  </a:lnTo>
                  <a:lnTo>
                    <a:pt x="194166" y="1028699"/>
                  </a:lnTo>
                  <a:lnTo>
                    <a:pt x="165670" y="1003299"/>
                  </a:lnTo>
                  <a:lnTo>
                    <a:pt x="139685" y="965199"/>
                  </a:lnTo>
                  <a:lnTo>
                    <a:pt x="116328" y="927099"/>
                  </a:lnTo>
                  <a:lnTo>
                    <a:pt x="95713" y="888999"/>
                  </a:lnTo>
                  <a:lnTo>
                    <a:pt x="77954" y="850899"/>
                  </a:lnTo>
                  <a:lnTo>
                    <a:pt x="63167" y="812799"/>
                  </a:lnTo>
                  <a:lnTo>
                    <a:pt x="51466" y="774699"/>
                  </a:lnTo>
                  <a:lnTo>
                    <a:pt x="42966" y="736599"/>
                  </a:lnTo>
                  <a:lnTo>
                    <a:pt x="37782" y="698499"/>
                  </a:lnTo>
                  <a:lnTo>
                    <a:pt x="36028" y="647699"/>
                  </a:lnTo>
                  <a:lnTo>
                    <a:pt x="36709" y="634999"/>
                  </a:lnTo>
                  <a:lnTo>
                    <a:pt x="37782" y="609599"/>
                  </a:lnTo>
                  <a:lnTo>
                    <a:pt x="42966" y="571499"/>
                  </a:lnTo>
                  <a:lnTo>
                    <a:pt x="47406" y="546099"/>
                  </a:lnTo>
                  <a:lnTo>
                    <a:pt x="51466" y="520699"/>
                  </a:lnTo>
                  <a:lnTo>
                    <a:pt x="63167" y="482599"/>
                  </a:lnTo>
                  <a:lnTo>
                    <a:pt x="77954" y="444499"/>
                  </a:lnTo>
                  <a:lnTo>
                    <a:pt x="95713" y="406399"/>
                  </a:lnTo>
                  <a:lnTo>
                    <a:pt x="116328" y="368299"/>
                  </a:lnTo>
                  <a:lnTo>
                    <a:pt x="139685" y="342899"/>
                  </a:lnTo>
                  <a:lnTo>
                    <a:pt x="165670" y="304799"/>
                  </a:lnTo>
                  <a:lnTo>
                    <a:pt x="194166" y="266699"/>
                  </a:lnTo>
                  <a:lnTo>
                    <a:pt x="225060" y="241299"/>
                  </a:lnTo>
                  <a:lnTo>
                    <a:pt x="258237" y="215899"/>
                  </a:lnTo>
                  <a:lnTo>
                    <a:pt x="293582" y="190499"/>
                  </a:lnTo>
                  <a:lnTo>
                    <a:pt x="330980" y="165099"/>
                  </a:lnTo>
                  <a:lnTo>
                    <a:pt x="370317" y="139699"/>
                  </a:lnTo>
                  <a:lnTo>
                    <a:pt x="411477" y="114299"/>
                  </a:lnTo>
                  <a:lnTo>
                    <a:pt x="454347" y="101599"/>
                  </a:lnTo>
                  <a:lnTo>
                    <a:pt x="498810" y="76199"/>
                  </a:lnTo>
                  <a:lnTo>
                    <a:pt x="592059" y="50799"/>
                  </a:lnTo>
                  <a:lnTo>
                    <a:pt x="640616" y="38099"/>
                  </a:lnTo>
                  <a:lnTo>
                    <a:pt x="690308" y="38099"/>
                  </a:lnTo>
                  <a:lnTo>
                    <a:pt x="741020" y="25399"/>
                  </a:lnTo>
                  <a:lnTo>
                    <a:pt x="994687" y="25399"/>
                  </a:lnTo>
                  <a:lnTo>
                    <a:pt x="895606" y="0"/>
                  </a:lnTo>
                  <a:close/>
                </a:path>
                <a:path w="1339215" h="1295400">
                  <a:moveTo>
                    <a:pt x="1255589" y="1142999"/>
                  </a:moveTo>
                  <a:lnTo>
                    <a:pt x="1254385" y="1142999"/>
                  </a:lnTo>
                  <a:lnTo>
                    <a:pt x="1215034" y="1168399"/>
                  </a:lnTo>
                  <a:lnTo>
                    <a:pt x="1173860" y="1181099"/>
                  </a:lnTo>
                  <a:lnTo>
                    <a:pt x="1130978" y="1206499"/>
                  </a:lnTo>
                  <a:lnTo>
                    <a:pt x="1040550" y="1231899"/>
                  </a:lnTo>
                  <a:lnTo>
                    <a:pt x="894972" y="1269999"/>
                  </a:lnTo>
                  <a:lnTo>
                    <a:pt x="1042502" y="1269999"/>
                  </a:lnTo>
                  <a:lnTo>
                    <a:pt x="1089025" y="1257299"/>
                  </a:lnTo>
                  <a:lnTo>
                    <a:pt x="1134149" y="1231899"/>
                  </a:lnTo>
                  <a:lnTo>
                    <a:pt x="1177768" y="1219199"/>
                  </a:lnTo>
                  <a:lnTo>
                    <a:pt x="1219774" y="1193799"/>
                  </a:lnTo>
                  <a:lnTo>
                    <a:pt x="1225679" y="1193799"/>
                  </a:lnTo>
                  <a:lnTo>
                    <a:pt x="1248046" y="1155699"/>
                  </a:lnTo>
                  <a:lnTo>
                    <a:pt x="1255589" y="1142999"/>
                  </a:lnTo>
                  <a:close/>
                </a:path>
                <a:path w="1339215" h="1295400">
                  <a:moveTo>
                    <a:pt x="1270674" y="1117599"/>
                  </a:moveTo>
                  <a:lnTo>
                    <a:pt x="1255589" y="1142999"/>
                  </a:lnTo>
                  <a:lnTo>
                    <a:pt x="1256635" y="1142999"/>
                  </a:lnTo>
                  <a:lnTo>
                    <a:pt x="1270674" y="1117599"/>
                  </a:lnTo>
                  <a:close/>
                </a:path>
                <a:path w="1339215" h="1295400">
                  <a:moveTo>
                    <a:pt x="994687" y="25399"/>
                  </a:moveTo>
                  <a:lnTo>
                    <a:pt x="844256" y="25399"/>
                  </a:lnTo>
                  <a:lnTo>
                    <a:pt x="894972" y="38099"/>
                  </a:lnTo>
                  <a:lnTo>
                    <a:pt x="944669" y="38099"/>
                  </a:lnTo>
                  <a:lnTo>
                    <a:pt x="993233" y="50799"/>
                  </a:lnTo>
                  <a:lnTo>
                    <a:pt x="1086503" y="76199"/>
                  </a:lnTo>
                  <a:lnTo>
                    <a:pt x="1130978" y="101599"/>
                  </a:lnTo>
                  <a:lnTo>
                    <a:pt x="1173860" y="114299"/>
                  </a:lnTo>
                  <a:lnTo>
                    <a:pt x="1215034" y="139699"/>
                  </a:lnTo>
                  <a:lnTo>
                    <a:pt x="1254385" y="165099"/>
                  </a:lnTo>
                  <a:lnTo>
                    <a:pt x="1291798" y="190499"/>
                  </a:lnTo>
                  <a:lnTo>
                    <a:pt x="1305889" y="190499"/>
                  </a:lnTo>
                  <a:lnTo>
                    <a:pt x="1274257" y="203199"/>
                  </a:lnTo>
                  <a:lnTo>
                    <a:pt x="1331391" y="190499"/>
                  </a:lnTo>
                  <a:lnTo>
                    <a:pt x="1338923" y="177799"/>
                  </a:lnTo>
                  <a:lnTo>
                    <a:pt x="1335052" y="177799"/>
                  </a:lnTo>
                  <a:lnTo>
                    <a:pt x="1298523" y="152399"/>
                  </a:lnTo>
                  <a:lnTo>
                    <a:pt x="1260061" y="126999"/>
                  </a:lnTo>
                  <a:lnTo>
                    <a:pt x="1219774" y="101599"/>
                  </a:lnTo>
                  <a:lnTo>
                    <a:pt x="1177768" y="76199"/>
                  </a:lnTo>
                  <a:lnTo>
                    <a:pt x="1089025" y="50799"/>
                  </a:lnTo>
                  <a:lnTo>
                    <a:pt x="994687" y="25399"/>
                  </a:lnTo>
                  <a:close/>
                </a:path>
              </a:pathLst>
            </a:custGeom>
            <a:solidFill>
              <a:srgbClr val="F8FBF1"/>
            </a:solidFill>
          </p:spPr>
          <p:txBody>
            <a:bodyPr wrap="square" lIns="0" tIns="0" rIns="0" bIns="0" rtlCol="0"/>
            <a:lstStyle/>
            <a:p>
              <a:endParaRPr lang="fr-FR" noProof="0" dirty="0"/>
            </a:p>
          </p:txBody>
        </p:sp>
        <p:sp>
          <p:nvSpPr>
            <p:cNvPr id="8596" name="object 8596"/>
            <p:cNvSpPr/>
            <p:nvPr/>
          </p:nvSpPr>
          <p:spPr>
            <a:xfrm>
              <a:off x="5270081" y="1711473"/>
              <a:ext cx="1339215" cy="1302385"/>
            </a:xfrm>
            <a:custGeom>
              <a:avLst/>
              <a:gdLst/>
              <a:ahLst/>
              <a:cxnLst/>
              <a:rect l="l" t="t" r="r" b="b"/>
              <a:pathLst>
                <a:path w="1339215" h="1302385">
                  <a:moveTo>
                    <a:pt x="47406" y="545668"/>
                  </a:moveTo>
                  <a:lnTo>
                    <a:pt x="63167" y="486304"/>
                  </a:lnTo>
                  <a:lnTo>
                    <a:pt x="77954" y="447454"/>
                  </a:lnTo>
                  <a:lnTo>
                    <a:pt x="95713" y="409723"/>
                  </a:lnTo>
                  <a:lnTo>
                    <a:pt x="116328" y="373206"/>
                  </a:lnTo>
                  <a:lnTo>
                    <a:pt x="139685" y="337997"/>
                  </a:lnTo>
                  <a:lnTo>
                    <a:pt x="165670" y="304190"/>
                  </a:lnTo>
                  <a:lnTo>
                    <a:pt x="194166" y="271881"/>
                  </a:lnTo>
                  <a:lnTo>
                    <a:pt x="225060" y="241162"/>
                  </a:lnTo>
                  <a:lnTo>
                    <a:pt x="258237" y="212129"/>
                  </a:lnTo>
                  <a:lnTo>
                    <a:pt x="293582" y="184876"/>
                  </a:lnTo>
                  <a:lnTo>
                    <a:pt x="330980" y="159498"/>
                  </a:lnTo>
                  <a:lnTo>
                    <a:pt x="370317" y="136088"/>
                  </a:lnTo>
                  <a:lnTo>
                    <a:pt x="411477" y="114742"/>
                  </a:lnTo>
                  <a:lnTo>
                    <a:pt x="454346" y="95554"/>
                  </a:lnTo>
                  <a:lnTo>
                    <a:pt x="498810" y="78617"/>
                  </a:lnTo>
                  <a:lnTo>
                    <a:pt x="544752" y="64028"/>
                  </a:lnTo>
                  <a:lnTo>
                    <a:pt x="592059" y="51879"/>
                  </a:lnTo>
                  <a:lnTo>
                    <a:pt x="640616" y="42266"/>
                  </a:lnTo>
                  <a:lnTo>
                    <a:pt x="690308" y="35282"/>
                  </a:lnTo>
                  <a:lnTo>
                    <a:pt x="741020" y="31023"/>
                  </a:lnTo>
                  <a:lnTo>
                    <a:pt x="792637" y="29582"/>
                  </a:lnTo>
                  <a:lnTo>
                    <a:pt x="844256" y="31023"/>
                  </a:lnTo>
                  <a:lnTo>
                    <a:pt x="894972" y="35282"/>
                  </a:lnTo>
                  <a:lnTo>
                    <a:pt x="944669" y="42266"/>
                  </a:lnTo>
                  <a:lnTo>
                    <a:pt x="993233" y="51879"/>
                  </a:lnTo>
                  <a:lnTo>
                    <a:pt x="1040550" y="64028"/>
                  </a:lnTo>
                  <a:lnTo>
                    <a:pt x="1086503" y="78617"/>
                  </a:lnTo>
                  <a:lnTo>
                    <a:pt x="1130978" y="95554"/>
                  </a:lnTo>
                  <a:lnTo>
                    <a:pt x="1173860" y="114742"/>
                  </a:lnTo>
                  <a:lnTo>
                    <a:pt x="1215034" y="136088"/>
                  </a:lnTo>
                  <a:lnTo>
                    <a:pt x="1254385" y="159498"/>
                  </a:lnTo>
                  <a:lnTo>
                    <a:pt x="1291798" y="184876"/>
                  </a:lnTo>
                  <a:lnTo>
                    <a:pt x="1305889" y="195737"/>
                  </a:lnTo>
                </a:path>
                <a:path w="1339215" h="1302385">
                  <a:moveTo>
                    <a:pt x="1338923" y="180436"/>
                  </a:moveTo>
                  <a:lnTo>
                    <a:pt x="1298523" y="150708"/>
                  </a:lnTo>
                  <a:lnTo>
                    <a:pt x="1260061" y="126009"/>
                  </a:lnTo>
                  <a:lnTo>
                    <a:pt x="1219774" y="103247"/>
                  </a:lnTo>
                  <a:lnTo>
                    <a:pt x="1177768" y="82510"/>
                  </a:lnTo>
                  <a:lnTo>
                    <a:pt x="1134149" y="63885"/>
                  </a:lnTo>
                  <a:lnTo>
                    <a:pt x="1089025" y="47460"/>
                  </a:lnTo>
                  <a:lnTo>
                    <a:pt x="1042502" y="33323"/>
                  </a:lnTo>
                  <a:lnTo>
                    <a:pt x="994687" y="21559"/>
                  </a:lnTo>
                  <a:lnTo>
                    <a:pt x="945686" y="12258"/>
                  </a:lnTo>
                  <a:lnTo>
                    <a:pt x="895606" y="5506"/>
                  </a:lnTo>
                  <a:lnTo>
                    <a:pt x="844554" y="1391"/>
                  </a:lnTo>
                  <a:lnTo>
                    <a:pt x="792637" y="0"/>
                  </a:lnTo>
                  <a:lnTo>
                    <a:pt x="740722" y="1391"/>
                  </a:lnTo>
                  <a:lnTo>
                    <a:pt x="689673" y="5506"/>
                  </a:lnTo>
                  <a:lnTo>
                    <a:pt x="639599" y="12258"/>
                  </a:lnTo>
                  <a:lnTo>
                    <a:pt x="590605" y="21559"/>
                  </a:lnTo>
                  <a:lnTo>
                    <a:pt x="542798" y="33323"/>
                  </a:lnTo>
                  <a:lnTo>
                    <a:pt x="496285" y="47460"/>
                  </a:lnTo>
                  <a:lnTo>
                    <a:pt x="451172" y="63885"/>
                  </a:lnTo>
                  <a:lnTo>
                    <a:pt x="407565" y="82510"/>
                  </a:lnTo>
                  <a:lnTo>
                    <a:pt x="365572" y="103247"/>
                  </a:lnTo>
                  <a:lnTo>
                    <a:pt x="325298" y="126009"/>
                  </a:lnTo>
                  <a:lnTo>
                    <a:pt x="286851" y="150708"/>
                  </a:lnTo>
                  <a:lnTo>
                    <a:pt x="250336" y="177258"/>
                  </a:lnTo>
                  <a:lnTo>
                    <a:pt x="215861" y="205571"/>
                  </a:lnTo>
                  <a:lnTo>
                    <a:pt x="183531" y="235559"/>
                  </a:lnTo>
                  <a:lnTo>
                    <a:pt x="153454" y="267134"/>
                  </a:lnTo>
                  <a:lnTo>
                    <a:pt x="125736" y="300211"/>
                  </a:lnTo>
                  <a:lnTo>
                    <a:pt x="100483" y="334701"/>
                  </a:lnTo>
                  <a:lnTo>
                    <a:pt x="77802" y="370516"/>
                  </a:lnTo>
                  <a:lnTo>
                    <a:pt x="57800" y="407570"/>
                  </a:lnTo>
                  <a:lnTo>
                    <a:pt x="40583" y="445775"/>
                  </a:lnTo>
                  <a:lnTo>
                    <a:pt x="26257" y="485044"/>
                  </a:lnTo>
                  <a:lnTo>
                    <a:pt x="14929" y="525289"/>
                  </a:lnTo>
                  <a:lnTo>
                    <a:pt x="10855" y="545668"/>
                  </a:lnTo>
                </a:path>
                <a:path w="1339215" h="1302385">
                  <a:moveTo>
                    <a:pt x="1256635" y="1140807"/>
                  </a:moveTo>
                  <a:lnTo>
                    <a:pt x="1215034" y="1165738"/>
                  </a:lnTo>
                  <a:lnTo>
                    <a:pt x="1173860" y="1187081"/>
                  </a:lnTo>
                  <a:lnTo>
                    <a:pt x="1130978" y="1206267"/>
                  </a:lnTo>
                  <a:lnTo>
                    <a:pt x="1086503" y="1223202"/>
                  </a:lnTo>
                  <a:lnTo>
                    <a:pt x="1040550" y="1237790"/>
                  </a:lnTo>
                  <a:lnTo>
                    <a:pt x="993233" y="1249938"/>
                  </a:lnTo>
                  <a:lnTo>
                    <a:pt x="944669" y="1259551"/>
                  </a:lnTo>
                  <a:lnTo>
                    <a:pt x="894972" y="1266534"/>
                  </a:lnTo>
                  <a:lnTo>
                    <a:pt x="844256" y="1270793"/>
                  </a:lnTo>
                  <a:lnTo>
                    <a:pt x="792637" y="1272234"/>
                  </a:lnTo>
                  <a:lnTo>
                    <a:pt x="741020" y="1270793"/>
                  </a:lnTo>
                  <a:lnTo>
                    <a:pt x="690308" y="1266534"/>
                  </a:lnTo>
                  <a:lnTo>
                    <a:pt x="640616" y="1259551"/>
                  </a:lnTo>
                  <a:lnTo>
                    <a:pt x="592059" y="1249938"/>
                  </a:lnTo>
                  <a:lnTo>
                    <a:pt x="544752" y="1237790"/>
                  </a:lnTo>
                  <a:lnTo>
                    <a:pt x="498810" y="1223202"/>
                  </a:lnTo>
                  <a:lnTo>
                    <a:pt x="454346" y="1206267"/>
                  </a:lnTo>
                  <a:lnTo>
                    <a:pt x="411477" y="1187081"/>
                  </a:lnTo>
                  <a:lnTo>
                    <a:pt x="370317" y="1165738"/>
                  </a:lnTo>
                  <a:lnTo>
                    <a:pt x="330980" y="1142332"/>
                  </a:lnTo>
                  <a:lnTo>
                    <a:pt x="293582" y="1116959"/>
                  </a:lnTo>
                  <a:lnTo>
                    <a:pt x="258237" y="1089712"/>
                  </a:lnTo>
                  <a:lnTo>
                    <a:pt x="225060" y="1060685"/>
                  </a:lnTo>
                  <a:lnTo>
                    <a:pt x="194166" y="1029975"/>
                  </a:lnTo>
                  <a:lnTo>
                    <a:pt x="165670" y="997674"/>
                  </a:lnTo>
                  <a:lnTo>
                    <a:pt x="139685" y="963877"/>
                  </a:lnTo>
                  <a:lnTo>
                    <a:pt x="116328" y="928680"/>
                  </a:lnTo>
                  <a:lnTo>
                    <a:pt x="95713" y="892176"/>
                  </a:lnTo>
                  <a:lnTo>
                    <a:pt x="77954" y="854460"/>
                  </a:lnTo>
                  <a:lnTo>
                    <a:pt x="63167" y="815626"/>
                  </a:lnTo>
                  <a:lnTo>
                    <a:pt x="51466" y="775770"/>
                  </a:lnTo>
                  <a:lnTo>
                    <a:pt x="42966" y="734985"/>
                  </a:lnTo>
                  <a:lnTo>
                    <a:pt x="37782" y="693365"/>
                  </a:lnTo>
                  <a:lnTo>
                    <a:pt x="36028" y="651007"/>
                  </a:lnTo>
                  <a:lnTo>
                    <a:pt x="36709" y="634568"/>
                  </a:lnTo>
                </a:path>
                <a:path w="1339215" h="1302385">
                  <a:moveTo>
                    <a:pt x="653" y="634568"/>
                  </a:moveTo>
                  <a:lnTo>
                    <a:pt x="1694" y="693633"/>
                  </a:lnTo>
                  <a:lnTo>
                    <a:pt x="6706" y="735547"/>
                  </a:lnTo>
                  <a:lnTo>
                    <a:pt x="14929" y="776662"/>
                  </a:lnTo>
                  <a:lnTo>
                    <a:pt x="26257" y="816889"/>
                  </a:lnTo>
                  <a:lnTo>
                    <a:pt x="40583" y="856142"/>
                  </a:lnTo>
                  <a:lnTo>
                    <a:pt x="57800" y="894332"/>
                  </a:lnTo>
                  <a:lnTo>
                    <a:pt x="77802" y="931373"/>
                  </a:lnTo>
                  <a:lnTo>
                    <a:pt x="100483" y="967177"/>
                  </a:lnTo>
                  <a:lnTo>
                    <a:pt x="125736" y="1001657"/>
                  </a:lnTo>
                  <a:lnTo>
                    <a:pt x="153454" y="1034724"/>
                  </a:lnTo>
                  <a:lnTo>
                    <a:pt x="183531" y="1066292"/>
                  </a:lnTo>
                  <a:lnTo>
                    <a:pt x="215861" y="1096273"/>
                  </a:lnTo>
                  <a:lnTo>
                    <a:pt x="250336" y="1124580"/>
                  </a:lnTo>
                  <a:lnTo>
                    <a:pt x="286851" y="1151124"/>
                  </a:lnTo>
                  <a:lnTo>
                    <a:pt x="325298" y="1175820"/>
                  </a:lnTo>
                  <a:lnTo>
                    <a:pt x="365572" y="1198578"/>
                  </a:lnTo>
                  <a:lnTo>
                    <a:pt x="407565" y="1219312"/>
                  </a:lnTo>
                  <a:lnTo>
                    <a:pt x="451172" y="1237935"/>
                  </a:lnTo>
                  <a:lnTo>
                    <a:pt x="496285" y="1254358"/>
                  </a:lnTo>
                  <a:lnTo>
                    <a:pt x="542798" y="1268495"/>
                  </a:lnTo>
                  <a:lnTo>
                    <a:pt x="590605" y="1280257"/>
                  </a:lnTo>
                  <a:lnTo>
                    <a:pt x="639599" y="1289558"/>
                  </a:lnTo>
                  <a:lnTo>
                    <a:pt x="689673" y="1296310"/>
                  </a:lnTo>
                  <a:lnTo>
                    <a:pt x="740722" y="1300425"/>
                  </a:lnTo>
                  <a:lnTo>
                    <a:pt x="792637" y="1301816"/>
                  </a:lnTo>
                  <a:lnTo>
                    <a:pt x="844554" y="1300425"/>
                  </a:lnTo>
                  <a:lnTo>
                    <a:pt x="895606" y="1296310"/>
                  </a:lnTo>
                  <a:lnTo>
                    <a:pt x="945686" y="1289558"/>
                  </a:lnTo>
                  <a:lnTo>
                    <a:pt x="994687" y="1280257"/>
                  </a:lnTo>
                  <a:lnTo>
                    <a:pt x="1042502" y="1268495"/>
                  </a:lnTo>
                  <a:lnTo>
                    <a:pt x="1089025" y="1254358"/>
                  </a:lnTo>
                  <a:lnTo>
                    <a:pt x="1134149" y="1237935"/>
                  </a:lnTo>
                  <a:lnTo>
                    <a:pt x="1177768" y="1219312"/>
                  </a:lnTo>
                  <a:lnTo>
                    <a:pt x="1219774" y="1198578"/>
                  </a:lnTo>
                  <a:lnTo>
                    <a:pt x="1224646" y="1195826"/>
                  </a:lnTo>
                </a:path>
                <a:path w="1339215" h="1302385">
                  <a:moveTo>
                    <a:pt x="36709" y="634568"/>
                  </a:moveTo>
                  <a:lnTo>
                    <a:pt x="37782" y="608624"/>
                  </a:lnTo>
                  <a:lnTo>
                    <a:pt x="42966" y="566983"/>
                  </a:lnTo>
                  <a:lnTo>
                    <a:pt x="47406" y="545668"/>
                  </a:lnTo>
                </a:path>
                <a:path w="1339215" h="1302385">
                  <a:moveTo>
                    <a:pt x="10855" y="545668"/>
                  </a:moveTo>
                  <a:lnTo>
                    <a:pt x="6706" y="566422"/>
                  </a:lnTo>
                  <a:lnTo>
                    <a:pt x="1694" y="608357"/>
                  </a:lnTo>
                  <a:lnTo>
                    <a:pt x="653" y="634568"/>
                  </a:lnTo>
                </a:path>
              </a:pathLst>
            </a:custGeom>
            <a:ln w="3175">
              <a:solidFill>
                <a:srgbClr val="F8FBF1"/>
              </a:solidFill>
            </a:ln>
          </p:spPr>
          <p:txBody>
            <a:bodyPr wrap="square" lIns="0" tIns="0" rIns="0" bIns="0" rtlCol="0"/>
            <a:lstStyle/>
            <a:p>
              <a:endParaRPr lang="fr-FR" noProof="0" dirty="0"/>
            </a:p>
          </p:txBody>
        </p:sp>
        <p:sp>
          <p:nvSpPr>
            <p:cNvPr id="8597" name="object 8597"/>
            <p:cNvSpPr/>
            <p:nvPr/>
          </p:nvSpPr>
          <p:spPr>
            <a:xfrm>
              <a:off x="5234052" y="1683972"/>
              <a:ext cx="1395095" cy="1358900"/>
            </a:xfrm>
            <a:custGeom>
              <a:avLst/>
              <a:gdLst/>
              <a:ahLst/>
              <a:cxnLst/>
              <a:rect l="l" t="t" r="r" b="b"/>
              <a:pathLst>
                <a:path w="1395095" h="1358900">
                  <a:moveTo>
                    <a:pt x="982718" y="12699"/>
                  </a:moveTo>
                  <a:lnTo>
                    <a:pt x="674624" y="12699"/>
                  </a:lnTo>
                  <a:lnTo>
                    <a:pt x="576935" y="38099"/>
                  </a:lnTo>
                  <a:lnTo>
                    <a:pt x="484175" y="63499"/>
                  </a:lnTo>
                  <a:lnTo>
                    <a:pt x="439890" y="88899"/>
                  </a:lnTo>
                  <a:lnTo>
                    <a:pt x="397134" y="101599"/>
                  </a:lnTo>
                  <a:lnTo>
                    <a:pt x="356006" y="126999"/>
                  </a:lnTo>
                  <a:lnTo>
                    <a:pt x="316604" y="152399"/>
                  </a:lnTo>
                  <a:lnTo>
                    <a:pt x="279028" y="177799"/>
                  </a:lnTo>
                  <a:lnTo>
                    <a:pt x="243375" y="203199"/>
                  </a:lnTo>
                  <a:lnTo>
                    <a:pt x="209746" y="228599"/>
                  </a:lnTo>
                  <a:lnTo>
                    <a:pt x="178239" y="266699"/>
                  </a:lnTo>
                  <a:lnTo>
                    <a:pt x="148953" y="292099"/>
                  </a:lnTo>
                  <a:lnTo>
                    <a:pt x="121987" y="330199"/>
                  </a:lnTo>
                  <a:lnTo>
                    <a:pt x="97439" y="368299"/>
                  </a:lnTo>
                  <a:lnTo>
                    <a:pt x="75410" y="406399"/>
                  </a:lnTo>
                  <a:lnTo>
                    <a:pt x="55996" y="444499"/>
                  </a:lnTo>
                  <a:lnTo>
                    <a:pt x="39298" y="482599"/>
                  </a:lnTo>
                  <a:lnTo>
                    <a:pt x="25414" y="520699"/>
                  </a:lnTo>
                  <a:lnTo>
                    <a:pt x="14444" y="558799"/>
                  </a:lnTo>
                  <a:lnTo>
                    <a:pt x="10380" y="584199"/>
                  </a:lnTo>
                  <a:lnTo>
                    <a:pt x="6485" y="596899"/>
                  </a:lnTo>
                  <a:lnTo>
                    <a:pt x="1637" y="647699"/>
                  </a:lnTo>
                  <a:lnTo>
                    <a:pt x="627" y="673099"/>
                  </a:lnTo>
                  <a:lnTo>
                    <a:pt x="0" y="685799"/>
                  </a:lnTo>
                  <a:lnTo>
                    <a:pt x="1637" y="723899"/>
                  </a:lnTo>
                  <a:lnTo>
                    <a:pt x="6485" y="774699"/>
                  </a:lnTo>
                  <a:lnTo>
                    <a:pt x="14444" y="812799"/>
                  </a:lnTo>
                  <a:lnTo>
                    <a:pt x="25414" y="850899"/>
                  </a:lnTo>
                  <a:lnTo>
                    <a:pt x="39298" y="888999"/>
                  </a:lnTo>
                  <a:lnTo>
                    <a:pt x="55996" y="927099"/>
                  </a:lnTo>
                  <a:lnTo>
                    <a:pt x="75410" y="965199"/>
                  </a:lnTo>
                  <a:lnTo>
                    <a:pt x="97439" y="1003299"/>
                  </a:lnTo>
                  <a:lnTo>
                    <a:pt x="121987" y="1041399"/>
                  </a:lnTo>
                  <a:lnTo>
                    <a:pt x="148953" y="1066799"/>
                  </a:lnTo>
                  <a:lnTo>
                    <a:pt x="178239" y="1104899"/>
                  </a:lnTo>
                  <a:lnTo>
                    <a:pt x="209746" y="1130299"/>
                  </a:lnTo>
                  <a:lnTo>
                    <a:pt x="243375" y="1168399"/>
                  </a:lnTo>
                  <a:lnTo>
                    <a:pt x="279028" y="1193799"/>
                  </a:lnTo>
                  <a:lnTo>
                    <a:pt x="316604" y="1219199"/>
                  </a:lnTo>
                  <a:lnTo>
                    <a:pt x="356006" y="1244599"/>
                  </a:lnTo>
                  <a:lnTo>
                    <a:pt x="397134" y="1269999"/>
                  </a:lnTo>
                  <a:lnTo>
                    <a:pt x="439890" y="1282699"/>
                  </a:lnTo>
                  <a:lnTo>
                    <a:pt x="484175" y="1308099"/>
                  </a:lnTo>
                  <a:lnTo>
                    <a:pt x="529890" y="1320799"/>
                  </a:lnTo>
                  <a:lnTo>
                    <a:pt x="674624" y="1358899"/>
                  </a:lnTo>
                  <a:lnTo>
                    <a:pt x="982718" y="1358899"/>
                  </a:lnTo>
                  <a:lnTo>
                    <a:pt x="1080421" y="1333499"/>
                  </a:lnTo>
                  <a:lnTo>
                    <a:pt x="725702" y="1333499"/>
                  </a:lnTo>
                  <a:lnTo>
                    <a:pt x="626634" y="1308099"/>
                  </a:lnTo>
                  <a:lnTo>
                    <a:pt x="578827" y="1308099"/>
                  </a:lnTo>
                  <a:lnTo>
                    <a:pt x="532314" y="1282699"/>
                  </a:lnTo>
                  <a:lnTo>
                    <a:pt x="443594" y="1257299"/>
                  </a:lnTo>
                  <a:lnTo>
                    <a:pt x="401601" y="1231899"/>
                  </a:lnTo>
                  <a:lnTo>
                    <a:pt x="361327" y="1206499"/>
                  </a:lnTo>
                  <a:lnTo>
                    <a:pt x="322880" y="1181099"/>
                  </a:lnTo>
                  <a:lnTo>
                    <a:pt x="286365" y="1155699"/>
                  </a:lnTo>
                  <a:lnTo>
                    <a:pt x="251890" y="1130299"/>
                  </a:lnTo>
                  <a:lnTo>
                    <a:pt x="219560" y="1104899"/>
                  </a:lnTo>
                  <a:lnTo>
                    <a:pt x="189483" y="1066799"/>
                  </a:lnTo>
                  <a:lnTo>
                    <a:pt x="161765" y="1041399"/>
                  </a:lnTo>
                  <a:lnTo>
                    <a:pt x="136512" y="1003299"/>
                  </a:lnTo>
                  <a:lnTo>
                    <a:pt x="113831" y="965199"/>
                  </a:lnTo>
                  <a:lnTo>
                    <a:pt x="93829" y="927099"/>
                  </a:lnTo>
                  <a:lnTo>
                    <a:pt x="76612" y="888999"/>
                  </a:lnTo>
                  <a:lnTo>
                    <a:pt x="62286" y="850899"/>
                  </a:lnTo>
                  <a:lnTo>
                    <a:pt x="50958" y="812799"/>
                  </a:lnTo>
                  <a:lnTo>
                    <a:pt x="42735" y="774699"/>
                  </a:lnTo>
                  <a:lnTo>
                    <a:pt x="37723" y="723899"/>
                  </a:lnTo>
                  <a:lnTo>
                    <a:pt x="36028" y="685799"/>
                  </a:lnTo>
                  <a:lnTo>
                    <a:pt x="36682" y="673099"/>
                  </a:lnTo>
                  <a:lnTo>
                    <a:pt x="37723" y="647699"/>
                  </a:lnTo>
                  <a:lnTo>
                    <a:pt x="42735" y="596899"/>
                  </a:lnTo>
                  <a:lnTo>
                    <a:pt x="46884" y="584199"/>
                  </a:lnTo>
                  <a:lnTo>
                    <a:pt x="50958" y="558799"/>
                  </a:lnTo>
                  <a:lnTo>
                    <a:pt x="62286" y="520699"/>
                  </a:lnTo>
                  <a:lnTo>
                    <a:pt x="76612" y="482599"/>
                  </a:lnTo>
                  <a:lnTo>
                    <a:pt x="93829" y="444499"/>
                  </a:lnTo>
                  <a:lnTo>
                    <a:pt x="113831" y="406399"/>
                  </a:lnTo>
                  <a:lnTo>
                    <a:pt x="136512" y="368299"/>
                  </a:lnTo>
                  <a:lnTo>
                    <a:pt x="161765" y="330199"/>
                  </a:lnTo>
                  <a:lnTo>
                    <a:pt x="189483" y="304799"/>
                  </a:lnTo>
                  <a:lnTo>
                    <a:pt x="219560" y="266699"/>
                  </a:lnTo>
                  <a:lnTo>
                    <a:pt x="251890" y="241299"/>
                  </a:lnTo>
                  <a:lnTo>
                    <a:pt x="286365" y="215899"/>
                  </a:lnTo>
                  <a:lnTo>
                    <a:pt x="322880" y="190499"/>
                  </a:lnTo>
                  <a:lnTo>
                    <a:pt x="361327" y="165099"/>
                  </a:lnTo>
                  <a:lnTo>
                    <a:pt x="401601" y="139699"/>
                  </a:lnTo>
                  <a:lnTo>
                    <a:pt x="443594" y="114299"/>
                  </a:lnTo>
                  <a:lnTo>
                    <a:pt x="487201" y="101599"/>
                  </a:lnTo>
                  <a:lnTo>
                    <a:pt x="532314" y="76199"/>
                  </a:lnTo>
                  <a:lnTo>
                    <a:pt x="626634" y="50799"/>
                  </a:lnTo>
                  <a:lnTo>
                    <a:pt x="675628" y="50799"/>
                  </a:lnTo>
                  <a:lnTo>
                    <a:pt x="725702" y="38099"/>
                  </a:lnTo>
                  <a:lnTo>
                    <a:pt x="1080421" y="38099"/>
                  </a:lnTo>
                  <a:lnTo>
                    <a:pt x="982718" y="12699"/>
                  </a:lnTo>
                  <a:close/>
                </a:path>
                <a:path w="1395095" h="1358900">
                  <a:moveTo>
                    <a:pt x="1261708" y="1231899"/>
                  </a:moveTo>
                  <a:lnTo>
                    <a:pt x="1255803" y="1231899"/>
                  </a:lnTo>
                  <a:lnTo>
                    <a:pt x="1213797" y="1257299"/>
                  </a:lnTo>
                  <a:lnTo>
                    <a:pt x="1125054" y="1282699"/>
                  </a:lnTo>
                  <a:lnTo>
                    <a:pt x="1078531" y="1308099"/>
                  </a:lnTo>
                  <a:lnTo>
                    <a:pt x="1030716" y="1308099"/>
                  </a:lnTo>
                  <a:lnTo>
                    <a:pt x="931635" y="1333499"/>
                  </a:lnTo>
                  <a:lnTo>
                    <a:pt x="1080421" y="1333499"/>
                  </a:lnTo>
                  <a:lnTo>
                    <a:pt x="1173201" y="1308099"/>
                  </a:lnTo>
                  <a:lnTo>
                    <a:pt x="1217497" y="1282699"/>
                  </a:lnTo>
                  <a:lnTo>
                    <a:pt x="1242235" y="1269999"/>
                  </a:lnTo>
                  <a:lnTo>
                    <a:pt x="1261708" y="1231899"/>
                  </a:lnTo>
                  <a:close/>
                </a:path>
                <a:path w="1395095" h="1358900">
                  <a:moveTo>
                    <a:pt x="1080421" y="38099"/>
                  </a:moveTo>
                  <a:lnTo>
                    <a:pt x="931635" y="38099"/>
                  </a:lnTo>
                  <a:lnTo>
                    <a:pt x="981715" y="50799"/>
                  </a:lnTo>
                  <a:lnTo>
                    <a:pt x="1030716" y="50799"/>
                  </a:lnTo>
                  <a:lnTo>
                    <a:pt x="1125054" y="76199"/>
                  </a:lnTo>
                  <a:lnTo>
                    <a:pt x="1170178" y="101599"/>
                  </a:lnTo>
                  <a:lnTo>
                    <a:pt x="1213797" y="114299"/>
                  </a:lnTo>
                  <a:lnTo>
                    <a:pt x="1255803" y="139699"/>
                  </a:lnTo>
                  <a:lnTo>
                    <a:pt x="1296090" y="165099"/>
                  </a:lnTo>
                  <a:lnTo>
                    <a:pt x="1334552" y="190499"/>
                  </a:lnTo>
                  <a:lnTo>
                    <a:pt x="1371081" y="215899"/>
                  </a:lnTo>
                  <a:lnTo>
                    <a:pt x="1374952" y="215899"/>
                  </a:lnTo>
                  <a:lnTo>
                    <a:pt x="1367420" y="228599"/>
                  </a:lnTo>
                  <a:lnTo>
                    <a:pt x="1394624" y="190499"/>
                  </a:lnTo>
                  <a:lnTo>
                    <a:pt x="1378412" y="177799"/>
                  </a:lnTo>
                  <a:lnTo>
                    <a:pt x="1340821" y="152399"/>
                  </a:lnTo>
                  <a:lnTo>
                    <a:pt x="1301406" y="126999"/>
                  </a:lnTo>
                  <a:lnTo>
                    <a:pt x="1260265" y="101599"/>
                  </a:lnTo>
                  <a:lnTo>
                    <a:pt x="1217497" y="88899"/>
                  </a:lnTo>
                  <a:lnTo>
                    <a:pt x="1173201" y="63499"/>
                  </a:lnTo>
                  <a:lnTo>
                    <a:pt x="1080421" y="38099"/>
                  </a:lnTo>
                  <a:close/>
                </a:path>
                <a:path w="1395095" h="1358900">
                  <a:moveTo>
                    <a:pt x="880885" y="0"/>
                  </a:moveTo>
                  <a:lnTo>
                    <a:pt x="776449" y="0"/>
                  </a:lnTo>
                  <a:lnTo>
                    <a:pt x="725069" y="12699"/>
                  </a:lnTo>
                  <a:lnTo>
                    <a:pt x="932268" y="12699"/>
                  </a:lnTo>
                  <a:lnTo>
                    <a:pt x="880885" y="0"/>
                  </a:lnTo>
                  <a:close/>
                </a:path>
              </a:pathLst>
            </a:custGeom>
            <a:solidFill>
              <a:srgbClr val="F8FBF0"/>
            </a:solidFill>
          </p:spPr>
          <p:txBody>
            <a:bodyPr wrap="square" lIns="0" tIns="0" rIns="0" bIns="0" rtlCol="0"/>
            <a:lstStyle/>
            <a:p>
              <a:endParaRPr lang="fr-FR" noProof="0" dirty="0"/>
            </a:p>
          </p:txBody>
        </p:sp>
        <p:sp>
          <p:nvSpPr>
            <p:cNvPr id="8598" name="object 8598"/>
            <p:cNvSpPr/>
            <p:nvPr/>
          </p:nvSpPr>
          <p:spPr>
            <a:xfrm>
              <a:off x="5234052" y="1681891"/>
              <a:ext cx="1395095" cy="1361440"/>
            </a:xfrm>
            <a:custGeom>
              <a:avLst/>
              <a:gdLst/>
              <a:ahLst/>
              <a:cxnLst/>
              <a:rect l="l" t="t" r="r" b="b"/>
              <a:pathLst>
                <a:path w="1395095" h="1361439">
                  <a:moveTo>
                    <a:pt x="46884" y="575250"/>
                  </a:moveTo>
                  <a:lnTo>
                    <a:pt x="62286" y="514626"/>
                  </a:lnTo>
                  <a:lnTo>
                    <a:pt x="76612" y="475357"/>
                  </a:lnTo>
                  <a:lnTo>
                    <a:pt x="93829" y="437152"/>
                  </a:lnTo>
                  <a:lnTo>
                    <a:pt x="113831" y="400098"/>
                  </a:lnTo>
                  <a:lnTo>
                    <a:pt x="136512" y="364283"/>
                  </a:lnTo>
                  <a:lnTo>
                    <a:pt x="161765" y="329793"/>
                  </a:lnTo>
                  <a:lnTo>
                    <a:pt x="189483" y="296717"/>
                  </a:lnTo>
                  <a:lnTo>
                    <a:pt x="219560" y="265141"/>
                  </a:lnTo>
                  <a:lnTo>
                    <a:pt x="251890" y="235153"/>
                  </a:lnTo>
                  <a:lnTo>
                    <a:pt x="286365" y="206840"/>
                  </a:lnTo>
                  <a:lnTo>
                    <a:pt x="322880" y="180291"/>
                  </a:lnTo>
                  <a:lnTo>
                    <a:pt x="361327" y="155591"/>
                  </a:lnTo>
                  <a:lnTo>
                    <a:pt x="401601" y="132829"/>
                  </a:lnTo>
                  <a:lnTo>
                    <a:pt x="443594" y="112092"/>
                  </a:lnTo>
                  <a:lnTo>
                    <a:pt x="487201" y="93468"/>
                  </a:lnTo>
                  <a:lnTo>
                    <a:pt x="532314" y="77043"/>
                  </a:lnTo>
                  <a:lnTo>
                    <a:pt x="578827" y="62905"/>
                  </a:lnTo>
                  <a:lnTo>
                    <a:pt x="626634" y="51142"/>
                  </a:lnTo>
                  <a:lnTo>
                    <a:pt x="675628" y="41840"/>
                  </a:lnTo>
                  <a:lnTo>
                    <a:pt x="725702" y="35088"/>
                  </a:lnTo>
                  <a:lnTo>
                    <a:pt x="776751" y="30973"/>
                  </a:lnTo>
                  <a:lnTo>
                    <a:pt x="828666" y="29582"/>
                  </a:lnTo>
                  <a:lnTo>
                    <a:pt x="880583" y="30973"/>
                  </a:lnTo>
                  <a:lnTo>
                    <a:pt x="931635" y="35088"/>
                  </a:lnTo>
                  <a:lnTo>
                    <a:pt x="981715" y="41840"/>
                  </a:lnTo>
                  <a:lnTo>
                    <a:pt x="1030716" y="51142"/>
                  </a:lnTo>
                  <a:lnTo>
                    <a:pt x="1078531" y="62905"/>
                  </a:lnTo>
                  <a:lnTo>
                    <a:pt x="1125054" y="77043"/>
                  </a:lnTo>
                  <a:lnTo>
                    <a:pt x="1170178" y="93468"/>
                  </a:lnTo>
                  <a:lnTo>
                    <a:pt x="1213797" y="112092"/>
                  </a:lnTo>
                  <a:lnTo>
                    <a:pt x="1255803" y="132829"/>
                  </a:lnTo>
                  <a:lnTo>
                    <a:pt x="1296090" y="155591"/>
                  </a:lnTo>
                  <a:lnTo>
                    <a:pt x="1334552" y="180291"/>
                  </a:lnTo>
                  <a:lnTo>
                    <a:pt x="1371081" y="206840"/>
                  </a:lnTo>
                  <a:lnTo>
                    <a:pt x="1374952" y="210018"/>
                  </a:lnTo>
                </a:path>
                <a:path w="1395095" h="1361439">
                  <a:moveTo>
                    <a:pt x="1394624" y="184860"/>
                  </a:moveTo>
                  <a:lnTo>
                    <a:pt x="1340821" y="146423"/>
                  </a:lnTo>
                  <a:lnTo>
                    <a:pt x="1301406" y="122366"/>
                  </a:lnTo>
                  <a:lnTo>
                    <a:pt x="1260265" y="100214"/>
                  </a:lnTo>
                  <a:lnTo>
                    <a:pt x="1217497" y="80049"/>
                  </a:lnTo>
                  <a:lnTo>
                    <a:pt x="1173201" y="61952"/>
                  </a:lnTo>
                  <a:lnTo>
                    <a:pt x="1127476" y="46003"/>
                  </a:lnTo>
                  <a:lnTo>
                    <a:pt x="1080421" y="32285"/>
                  </a:lnTo>
                  <a:lnTo>
                    <a:pt x="1032135" y="20879"/>
                  </a:lnTo>
                  <a:lnTo>
                    <a:pt x="982718" y="11866"/>
                  </a:lnTo>
                  <a:lnTo>
                    <a:pt x="932268" y="5328"/>
                  </a:lnTo>
                  <a:lnTo>
                    <a:pt x="880885" y="1345"/>
                  </a:lnTo>
                  <a:lnTo>
                    <a:pt x="828666" y="0"/>
                  </a:lnTo>
                  <a:lnTo>
                    <a:pt x="776449" y="1345"/>
                  </a:lnTo>
                  <a:lnTo>
                    <a:pt x="725069" y="5328"/>
                  </a:lnTo>
                  <a:lnTo>
                    <a:pt x="674624" y="11866"/>
                  </a:lnTo>
                  <a:lnTo>
                    <a:pt x="625213" y="20879"/>
                  </a:lnTo>
                  <a:lnTo>
                    <a:pt x="576935" y="32285"/>
                  </a:lnTo>
                  <a:lnTo>
                    <a:pt x="529890" y="46003"/>
                  </a:lnTo>
                  <a:lnTo>
                    <a:pt x="484175" y="61952"/>
                  </a:lnTo>
                  <a:lnTo>
                    <a:pt x="439890" y="80049"/>
                  </a:lnTo>
                  <a:lnTo>
                    <a:pt x="397134" y="100214"/>
                  </a:lnTo>
                  <a:lnTo>
                    <a:pt x="356006" y="122366"/>
                  </a:lnTo>
                  <a:lnTo>
                    <a:pt x="316604" y="146423"/>
                  </a:lnTo>
                  <a:lnTo>
                    <a:pt x="279028" y="172303"/>
                  </a:lnTo>
                  <a:lnTo>
                    <a:pt x="243375" y="199926"/>
                  </a:lnTo>
                  <a:lnTo>
                    <a:pt x="209746" y="229211"/>
                  </a:lnTo>
                  <a:lnTo>
                    <a:pt x="178239" y="260075"/>
                  </a:lnTo>
                  <a:lnTo>
                    <a:pt x="148953" y="292437"/>
                  </a:lnTo>
                  <a:lnTo>
                    <a:pt x="121987" y="326217"/>
                  </a:lnTo>
                  <a:lnTo>
                    <a:pt x="97439" y="361333"/>
                  </a:lnTo>
                  <a:lnTo>
                    <a:pt x="75410" y="397703"/>
                  </a:lnTo>
                  <a:lnTo>
                    <a:pt x="55996" y="435246"/>
                  </a:lnTo>
                  <a:lnTo>
                    <a:pt x="39298" y="473881"/>
                  </a:lnTo>
                  <a:lnTo>
                    <a:pt x="25414" y="513527"/>
                  </a:lnTo>
                  <a:lnTo>
                    <a:pt x="14444" y="554102"/>
                  </a:lnTo>
                  <a:lnTo>
                    <a:pt x="10380" y="575250"/>
                  </a:lnTo>
                </a:path>
                <a:path w="1395095" h="1361439">
                  <a:moveTo>
                    <a:pt x="1260675" y="1225408"/>
                  </a:moveTo>
                  <a:lnTo>
                    <a:pt x="1213797" y="1248895"/>
                  </a:lnTo>
                  <a:lnTo>
                    <a:pt x="1170178" y="1267517"/>
                  </a:lnTo>
                  <a:lnTo>
                    <a:pt x="1125054" y="1283941"/>
                  </a:lnTo>
                  <a:lnTo>
                    <a:pt x="1078531" y="1298077"/>
                  </a:lnTo>
                  <a:lnTo>
                    <a:pt x="1030716" y="1309840"/>
                  </a:lnTo>
                  <a:lnTo>
                    <a:pt x="981715" y="1319141"/>
                  </a:lnTo>
                  <a:lnTo>
                    <a:pt x="931635" y="1325892"/>
                  </a:lnTo>
                  <a:lnTo>
                    <a:pt x="880583" y="1330008"/>
                  </a:lnTo>
                  <a:lnTo>
                    <a:pt x="828666" y="1331399"/>
                  </a:lnTo>
                  <a:lnTo>
                    <a:pt x="776751" y="1330008"/>
                  </a:lnTo>
                  <a:lnTo>
                    <a:pt x="725702" y="1325892"/>
                  </a:lnTo>
                  <a:lnTo>
                    <a:pt x="675628" y="1319141"/>
                  </a:lnTo>
                  <a:lnTo>
                    <a:pt x="626634" y="1309840"/>
                  </a:lnTo>
                  <a:lnTo>
                    <a:pt x="578827" y="1298077"/>
                  </a:lnTo>
                  <a:lnTo>
                    <a:pt x="532314" y="1283941"/>
                  </a:lnTo>
                  <a:lnTo>
                    <a:pt x="487201" y="1267517"/>
                  </a:lnTo>
                  <a:lnTo>
                    <a:pt x="443594" y="1248895"/>
                  </a:lnTo>
                  <a:lnTo>
                    <a:pt x="401601" y="1228160"/>
                  </a:lnTo>
                  <a:lnTo>
                    <a:pt x="361327" y="1205402"/>
                  </a:lnTo>
                  <a:lnTo>
                    <a:pt x="322880" y="1180707"/>
                  </a:lnTo>
                  <a:lnTo>
                    <a:pt x="286365" y="1154162"/>
                  </a:lnTo>
                  <a:lnTo>
                    <a:pt x="251890" y="1125855"/>
                  </a:lnTo>
                  <a:lnTo>
                    <a:pt x="219560" y="1095874"/>
                  </a:lnTo>
                  <a:lnTo>
                    <a:pt x="189483" y="1064306"/>
                  </a:lnTo>
                  <a:lnTo>
                    <a:pt x="161765" y="1031239"/>
                  </a:lnTo>
                  <a:lnTo>
                    <a:pt x="136512" y="996760"/>
                  </a:lnTo>
                  <a:lnTo>
                    <a:pt x="113831" y="960956"/>
                  </a:lnTo>
                  <a:lnTo>
                    <a:pt x="93829" y="923915"/>
                  </a:lnTo>
                  <a:lnTo>
                    <a:pt x="76612" y="885724"/>
                  </a:lnTo>
                  <a:lnTo>
                    <a:pt x="62286" y="846471"/>
                  </a:lnTo>
                  <a:lnTo>
                    <a:pt x="50958" y="806244"/>
                  </a:lnTo>
                  <a:lnTo>
                    <a:pt x="42735" y="765130"/>
                  </a:lnTo>
                  <a:lnTo>
                    <a:pt x="37723" y="723215"/>
                  </a:lnTo>
                  <a:lnTo>
                    <a:pt x="36028" y="680589"/>
                  </a:lnTo>
                  <a:lnTo>
                    <a:pt x="36682" y="664150"/>
                  </a:lnTo>
                </a:path>
                <a:path w="1395095" h="1361439">
                  <a:moveTo>
                    <a:pt x="627" y="664150"/>
                  </a:moveTo>
                  <a:lnTo>
                    <a:pt x="1637" y="723442"/>
                  </a:lnTo>
                  <a:lnTo>
                    <a:pt x="6485" y="765611"/>
                  </a:lnTo>
                  <a:lnTo>
                    <a:pt x="14444" y="807015"/>
                  </a:lnTo>
                  <a:lnTo>
                    <a:pt x="25414" y="847573"/>
                  </a:lnTo>
                  <a:lnTo>
                    <a:pt x="39298" y="887203"/>
                  </a:lnTo>
                  <a:lnTo>
                    <a:pt x="55996" y="925824"/>
                  </a:lnTo>
                  <a:lnTo>
                    <a:pt x="75410" y="963355"/>
                  </a:lnTo>
                  <a:lnTo>
                    <a:pt x="97439" y="999713"/>
                  </a:lnTo>
                  <a:lnTo>
                    <a:pt x="121987" y="1034819"/>
                  </a:lnTo>
                  <a:lnTo>
                    <a:pt x="148953" y="1068589"/>
                  </a:lnTo>
                  <a:lnTo>
                    <a:pt x="178239" y="1100944"/>
                  </a:lnTo>
                  <a:lnTo>
                    <a:pt x="209746" y="1131801"/>
                  </a:lnTo>
                  <a:lnTo>
                    <a:pt x="243375" y="1161079"/>
                  </a:lnTo>
                  <a:lnTo>
                    <a:pt x="279028" y="1188697"/>
                  </a:lnTo>
                  <a:lnTo>
                    <a:pt x="316604" y="1214573"/>
                  </a:lnTo>
                  <a:lnTo>
                    <a:pt x="356006" y="1238626"/>
                  </a:lnTo>
                  <a:lnTo>
                    <a:pt x="397134" y="1260775"/>
                  </a:lnTo>
                  <a:lnTo>
                    <a:pt x="439890" y="1280937"/>
                  </a:lnTo>
                  <a:lnTo>
                    <a:pt x="484175" y="1299033"/>
                  </a:lnTo>
                  <a:lnTo>
                    <a:pt x="529890" y="1314980"/>
                  </a:lnTo>
                  <a:lnTo>
                    <a:pt x="576935" y="1328696"/>
                  </a:lnTo>
                  <a:lnTo>
                    <a:pt x="625213" y="1340102"/>
                  </a:lnTo>
                  <a:lnTo>
                    <a:pt x="674624" y="1349114"/>
                  </a:lnTo>
                  <a:lnTo>
                    <a:pt x="725069" y="1355653"/>
                  </a:lnTo>
                  <a:lnTo>
                    <a:pt x="776449" y="1359635"/>
                  </a:lnTo>
                  <a:lnTo>
                    <a:pt x="828666" y="1360981"/>
                  </a:lnTo>
                  <a:lnTo>
                    <a:pt x="880885" y="1359635"/>
                  </a:lnTo>
                  <a:lnTo>
                    <a:pt x="932268" y="1355653"/>
                  </a:lnTo>
                  <a:lnTo>
                    <a:pt x="982718" y="1349114"/>
                  </a:lnTo>
                  <a:lnTo>
                    <a:pt x="1032135" y="1340102"/>
                  </a:lnTo>
                  <a:lnTo>
                    <a:pt x="1080421" y="1328696"/>
                  </a:lnTo>
                  <a:lnTo>
                    <a:pt x="1127476" y="1314980"/>
                  </a:lnTo>
                  <a:lnTo>
                    <a:pt x="1173201" y="1299033"/>
                  </a:lnTo>
                  <a:lnTo>
                    <a:pt x="1217497" y="1280937"/>
                  </a:lnTo>
                  <a:lnTo>
                    <a:pt x="1242235" y="1269275"/>
                  </a:lnTo>
                </a:path>
                <a:path w="1395095" h="1361439">
                  <a:moveTo>
                    <a:pt x="36682" y="664150"/>
                  </a:moveTo>
                  <a:lnTo>
                    <a:pt x="37723" y="637940"/>
                  </a:lnTo>
                  <a:lnTo>
                    <a:pt x="42735" y="596004"/>
                  </a:lnTo>
                  <a:lnTo>
                    <a:pt x="46884" y="575250"/>
                  </a:lnTo>
                </a:path>
                <a:path w="1395095" h="1361439">
                  <a:moveTo>
                    <a:pt x="10380" y="575250"/>
                  </a:moveTo>
                  <a:lnTo>
                    <a:pt x="6485" y="595525"/>
                  </a:lnTo>
                  <a:lnTo>
                    <a:pt x="1637" y="637714"/>
                  </a:lnTo>
                  <a:lnTo>
                    <a:pt x="627" y="664150"/>
                  </a:lnTo>
                </a:path>
              </a:pathLst>
            </a:custGeom>
            <a:ln w="3175">
              <a:solidFill>
                <a:srgbClr val="F8FBF0"/>
              </a:solidFill>
            </a:ln>
          </p:spPr>
          <p:txBody>
            <a:bodyPr wrap="square" lIns="0" tIns="0" rIns="0" bIns="0" rtlCol="0"/>
            <a:lstStyle/>
            <a:p>
              <a:endParaRPr lang="fr-FR" noProof="0" dirty="0"/>
            </a:p>
          </p:txBody>
        </p:sp>
        <p:sp>
          <p:nvSpPr>
            <p:cNvPr id="8599" name="object 8599"/>
            <p:cNvSpPr/>
            <p:nvPr/>
          </p:nvSpPr>
          <p:spPr>
            <a:xfrm>
              <a:off x="5198023" y="1662755"/>
              <a:ext cx="1456690" cy="1409700"/>
            </a:xfrm>
            <a:custGeom>
              <a:avLst/>
              <a:gdLst/>
              <a:ahLst/>
              <a:cxnLst/>
              <a:rect l="l" t="t" r="r" b="b"/>
              <a:pathLst>
                <a:path w="1456690" h="1409700">
                  <a:moveTo>
                    <a:pt x="1019677" y="0"/>
                  </a:moveTo>
                  <a:lnTo>
                    <a:pt x="709786" y="0"/>
                  </a:lnTo>
                  <a:lnTo>
                    <a:pt x="611301" y="25399"/>
                  </a:lnTo>
                  <a:lnTo>
                    <a:pt x="517508" y="50799"/>
                  </a:lnTo>
                  <a:lnTo>
                    <a:pt x="472602" y="76199"/>
                  </a:lnTo>
                  <a:lnTo>
                    <a:pt x="429145" y="88899"/>
                  </a:lnTo>
                  <a:lnTo>
                    <a:pt x="387230" y="114299"/>
                  </a:lnTo>
                  <a:lnTo>
                    <a:pt x="346950" y="139699"/>
                  </a:lnTo>
                  <a:lnTo>
                    <a:pt x="308396" y="165099"/>
                  </a:lnTo>
                  <a:lnTo>
                    <a:pt x="271661" y="190499"/>
                  </a:lnTo>
                  <a:lnTo>
                    <a:pt x="236836" y="215899"/>
                  </a:lnTo>
                  <a:lnTo>
                    <a:pt x="204016" y="253999"/>
                  </a:lnTo>
                  <a:lnTo>
                    <a:pt x="173290" y="279399"/>
                  </a:lnTo>
                  <a:lnTo>
                    <a:pt x="144752" y="317499"/>
                  </a:lnTo>
                  <a:lnTo>
                    <a:pt x="118495" y="342899"/>
                  </a:lnTo>
                  <a:lnTo>
                    <a:pt x="94610" y="380999"/>
                  </a:lnTo>
                  <a:lnTo>
                    <a:pt x="73189" y="419099"/>
                  </a:lnTo>
                  <a:lnTo>
                    <a:pt x="54325" y="457199"/>
                  </a:lnTo>
                  <a:lnTo>
                    <a:pt x="38110" y="495299"/>
                  </a:lnTo>
                  <a:lnTo>
                    <a:pt x="24636" y="533399"/>
                  </a:lnTo>
                  <a:lnTo>
                    <a:pt x="13996" y="584199"/>
                  </a:lnTo>
                  <a:lnTo>
                    <a:pt x="9936" y="596899"/>
                  </a:lnTo>
                  <a:lnTo>
                    <a:pt x="6282" y="622299"/>
                  </a:lnTo>
                  <a:lnTo>
                    <a:pt x="1585" y="660399"/>
                  </a:lnTo>
                  <a:lnTo>
                    <a:pt x="604" y="685799"/>
                  </a:lnTo>
                  <a:lnTo>
                    <a:pt x="0" y="711199"/>
                  </a:lnTo>
                  <a:lnTo>
                    <a:pt x="1585" y="749299"/>
                  </a:lnTo>
                  <a:lnTo>
                    <a:pt x="6282" y="787399"/>
                  </a:lnTo>
                  <a:lnTo>
                    <a:pt x="13996" y="838199"/>
                  </a:lnTo>
                  <a:lnTo>
                    <a:pt x="24636" y="876299"/>
                  </a:lnTo>
                  <a:lnTo>
                    <a:pt x="38110" y="914399"/>
                  </a:lnTo>
                  <a:lnTo>
                    <a:pt x="54325" y="952499"/>
                  </a:lnTo>
                  <a:lnTo>
                    <a:pt x="73189" y="990599"/>
                  </a:lnTo>
                  <a:lnTo>
                    <a:pt x="94610" y="1028699"/>
                  </a:lnTo>
                  <a:lnTo>
                    <a:pt x="118495" y="1066799"/>
                  </a:lnTo>
                  <a:lnTo>
                    <a:pt x="144752" y="1092199"/>
                  </a:lnTo>
                  <a:lnTo>
                    <a:pt x="173290" y="1130299"/>
                  </a:lnTo>
                  <a:lnTo>
                    <a:pt x="204016" y="1168399"/>
                  </a:lnTo>
                  <a:lnTo>
                    <a:pt x="236836" y="1193799"/>
                  </a:lnTo>
                  <a:lnTo>
                    <a:pt x="271661" y="1219199"/>
                  </a:lnTo>
                  <a:lnTo>
                    <a:pt x="308396" y="1244599"/>
                  </a:lnTo>
                  <a:lnTo>
                    <a:pt x="346950" y="1269999"/>
                  </a:lnTo>
                  <a:lnTo>
                    <a:pt x="387230" y="1295399"/>
                  </a:lnTo>
                  <a:lnTo>
                    <a:pt x="429145" y="1320799"/>
                  </a:lnTo>
                  <a:lnTo>
                    <a:pt x="472602" y="1333499"/>
                  </a:lnTo>
                  <a:lnTo>
                    <a:pt x="517508" y="1358899"/>
                  </a:lnTo>
                  <a:lnTo>
                    <a:pt x="563772" y="1371599"/>
                  </a:lnTo>
                  <a:lnTo>
                    <a:pt x="709786" y="1409699"/>
                  </a:lnTo>
                  <a:lnTo>
                    <a:pt x="1019677" y="1409699"/>
                  </a:lnTo>
                  <a:lnTo>
                    <a:pt x="1118200" y="1384299"/>
                  </a:lnTo>
                  <a:lnTo>
                    <a:pt x="761098" y="1384299"/>
                  </a:lnTo>
                  <a:lnTo>
                    <a:pt x="710653" y="1371599"/>
                  </a:lnTo>
                  <a:lnTo>
                    <a:pt x="661242" y="1371599"/>
                  </a:lnTo>
                  <a:lnTo>
                    <a:pt x="565919" y="1346199"/>
                  </a:lnTo>
                  <a:lnTo>
                    <a:pt x="520204" y="1320799"/>
                  </a:lnTo>
                  <a:lnTo>
                    <a:pt x="475919" y="1308099"/>
                  </a:lnTo>
                  <a:lnTo>
                    <a:pt x="433163" y="1282699"/>
                  </a:lnTo>
                  <a:lnTo>
                    <a:pt x="392035" y="1269999"/>
                  </a:lnTo>
                  <a:lnTo>
                    <a:pt x="352633" y="1244599"/>
                  </a:lnTo>
                  <a:lnTo>
                    <a:pt x="315057" y="1219199"/>
                  </a:lnTo>
                  <a:lnTo>
                    <a:pt x="279404" y="1181099"/>
                  </a:lnTo>
                  <a:lnTo>
                    <a:pt x="245775" y="1155699"/>
                  </a:lnTo>
                  <a:lnTo>
                    <a:pt x="214268" y="1130299"/>
                  </a:lnTo>
                  <a:lnTo>
                    <a:pt x="184982" y="1092199"/>
                  </a:lnTo>
                  <a:lnTo>
                    <a:pt x="158016" y="1054099"/>
                  </a:lnTo>
                  <a:lnTo>
                    <a:pt x="133468" y="1028699"/>
                  </a:lnTo>
                  <a:lnTo>
                    <a:pt x="111439" y="990599"/>
                  </a:lnTo>
                  <a:lnTo>
                    <a:pt x="92025" y="952499"/>
                  </a:lnTo>
                  <a:lnTo>
                    <a:pt x="75327" y="914399"/>
                  </a:lnTo>
                  <a:lnTo>
                    <a:pt x="61443" y="876299"/>
                  </a:lnTo>
                  <a:lnTo>
                    <a:pt x="50473" y="838199"/>
                  </a:lnTo>
                  <a:lnTo>
                    <a:pt x="42514" y="787399"/>
                  </a:lnTo>
                  <a:lnTo>
                    <a:pt x="37666" y="749299"/>
                  </a:lnTo>
                  <a:lnTo>
                    <a:pt x="36028" y="711199"/>
                  </a:lnTo>
                  <a:lnTo>
                    <a:pt x="36656" y="685799"/>
                  </a:lnTo>
                  <a:lnTo>
                    <a:pt x="37666" y="660399"/>
                  </a:lnTo>
                  <a:lnTo>
                    <a:pt x="42514" y="622299"/>
                  </a:lnTo>
                  <a:lnTo>
                    <a:pt x="46409" y="596899"/>
                  </a:lnTo>
                  <a:lnTo>
                    <a:pt x="50473" y="584199"/>
                  </a:lnTo>
                  <a:lnTo>
                    <a:pt x="61443" y="533399"/>
                  </a:lnTo>
                  <a:lnTo>
                    <a:pt x="75327" y="495299"/>
                  </a:lnTo>
                  <a:lnTo>
                    <a:pt x="92025" y="457199"/>
                  </a:lnTo>
                  <a:lnTo>
                    <a:pt x="111439" y="419099"/>
                  </a:lnTo>
                  <a:lnTo>
                    <a:pt x="133468" y="380999"/>
                  </a:lnTo>
                  <a:lnTo>
                    <a:pt x="158016" y="355599"/>
                  </a:lnTo>
                  <a:lnTo>
                    <a:pt x="184982" y="317499"/>
                  </a:lnTo>
                  <a:lnTo>
                    <a:pt x="214268" y="279399"/>
                  </a:lnTo>
                  <a:lnTo>
                    <a:pt x="245775" y="253999"/>
                  </a:lnTo>
                  <a:lnTo>
                    <a:pt x="279404" y="228599"/>
                  </a:lnTo>
                  <a:lnTo>
                    <a:pt x="315057" y="203199"/>
                  </a:lnTo>
                  <a:lnTo>
                    <a:pt x="352633" y="177799"/>
                  </a:lnTo>
                  <a:lnTo>
                    <a:pt x="392035" y="152399"/>
                  </a:lnTo>
                  <a:lnTo>
                    <a:pt x="433163" y="126999"/>
                  </a:lnTo>
                  <a:lnTo>
                    <a:pt x="475919" y="101599"/>
                  </a:lnTo>
                  <a:lnTo>
                    <a:pt x="565919" y="76199"/>
                  </a:lnTo>
                  <a:lnTo>
                    <a:pt x="710653" y="38099"/>
                  </a:lnTo>
                  <a:lnTo>
                    <a:pt x="761098" y="25399"/>
                  </a:lnTo>
                  <a:lnTo>
                    <a:pt x="1118200" y="25399"/>
                  </a:lnTo>
                  <a:lnTo>
                    <a:pt x="1019677" y="0"/>
                  </a:lnTo>
                  <a:close/>
                </a:path>
                <a:path w="1456690" h="1409700">
                  <a:moveTo>
                    <a:pt x="1275708" y="1296712"/>
                  </a:moveTo>
                  <a:lnTo>
                    <a:pt x="1253526" y="1308099"/>
                  </a:lnTo>
                  <a:lnTo>
                    <a:pt x="1209230" y="1320799"/>
                  </a:lnTo>
                  <a:lnTo>
                    <a:pt x="1163505" y="1346199"/>
                  </a:lnTo>
                  <a:lnTo>
                    <a:pt x="1068164" y="1371599"/>
                  </a:lnTo>
                  <a:lnTo>
                    <a:pt x="1018747" y="1371599"/>
                  </a:lnTo>
                  <a:lnTo>
                    <a:pt x="968297" y="1384299"/>
                  </a:lnTo>
                  <a:lnTo>
                    <a:pt x="1118200" y="1384299"/>
                  </a:lnTo>
                  <a:lnTo>
                    <a:pt x="1212026" y="1358899"/>
                  </a:lnTo>
                  <a:lnTo>
                    <a:pt x="1256197" y="1333499"/>
                  </a:lnTo>
                  <a:lnTo>
                    <a:pt x="1256791" y="1333499"/>
                  </a:lnTo>
                  <a:lnTo>
                    <a:pt x="1275708" y="1296712"/>
                  </a:lnTo>
                  <a:close/>
                </a:path>
                <a:path w="1456690" h="1409700">
                  <a:moveTo>
                    <a:pt x="1297737" y="1244599"/>
                  </a:moveTo>
                  <a:lnTo>
                    <a:pt x="1276383" y="1295399"/>
                  </a:lnTo>
                  <a:lnTo>
                    <a:pt x="1275708" y="1296712"/>
                  </a:lnTo>
                  <a:lnTo>
                    <a:pt x="1278264" y="1295399"/>
                  </a:lnTo>
                  <a:lnTo>
                    <a:pt x="1297737" y="1244599"/>
                  </a:lnTo>
                  <a:close/>
                </a:path>
                <a:path w="1456690" h="1409700">
                  <a:moveTo>
                    <a:pt x="1426100" y="212332"/>
                  </a:moveTo>
                  <a:lnTo>
                    <a:pt x="1403449" y="241299"/>
                  </a:lnTo>
                  <a:lnTo>
                    <a:pt x="1430653" y="215899"/>
                  </a:lnTo>
                  <a:lnTo>
                    <a:pt x="1426100" y="212332"/>
                  </a:lnTo>
                  <a:close/>
                </a:path>
                <a:path w="1456690" h="1409700">
                  <a:moveTo>
                    <a:pt x="1118200" y="25399"/>
                  </a:moveTo>
                  <a:lnTo>
                    <a:pt x="968297" y="25399"/>
                  </a:lnTo>
                  <a:lnTo>
                    <a:pt x="1018747" y="38099"/>
                  </a:lnTo>
                  <a:lnTo>
                    <a:pt x="1163505" y="76199"/>
                  </a:lnTo>
                  <a:lnTo>
                    <a:pt x="1253526" y="101599"/>
                  </a:lnTo>
                  <a:lnTo>
                    <a:pt x="1296294" y="126999"/>
                  </a:lnTo>
                  <a:lnTo>
                    <a:pt x="1337435" y="152399"/>
                  </a:lnTo>
                  <a:lnTo>
                    <a:pt x="1376850" y="177799"/>
                  </a:lnTo>
                  <a:lnTo>
                    <a:pt x="1414441" y="203199"/>
                  </a:lnTo>
                  <a:lnTo>
                    <a:pt x="1426100" y="212332"/>
                  </a:lnTo>
                  <a:lnTo>
                    <a:pt x="1433241" y="203199"/>
                  </a:lnTo>
                  <a:lnTo>
                    <a:pt x="1421194" y="165099"/>
                  </a:lnTo>
                  <a:lnTo>
                    <a:pt x="1382631" y="139699"/>
                  </a:lnTo>
                  <a:lnTo>
                    <a:pt x="1342341" y="114299"/>
                  </a:lnTo>
                  <a:lnTo>
                    <a:pt x="1300415" y="88899"/>
                  </a:lnTo>
                  <a:lnTo>
                    <a:pt x="1256946" y="76199"/>
                  </a:lnTo>
                  <a:lnTo>
                    <a:pt x="1212026" y="50799"/>
                  </a:lnTo>
                  <a:lnTo>
                    <a:pt x="1118200" y="25399"/>
                  </a:lnTo>
                  <a:close/>
                </a:path>
              </a:pathLst>
            </a:custGeom>
            <a:solidFill>
              <a:srgbClr val="F8FBEF"/>
            </a:solidFill>
          </p:spPr>
          <p:txBody>
            <a:bodyPr wrap="square" lIns="0" tIns="0" rIns="0" bIns="0" rtlCol="0"/>
            <a:lstStyle/>
            <a:p>
              <a:endParaRPr lang="fr-FR" noProof="0" dirty="0"/>
            </a:p>
          </p:txBody>
        </p:sp>
        <p:sp>
          <p:nvSpPr>
            <p:cNvPr id="8600" name="object 8600"/>
            <p:cNvSpPr/>
            <p:nvPr/>
          </p:nvSpPr>
          <p:spPr>
            <a:xfrm>
              <a:off x="5198023" y="1650731"/>
              <a:ext cx="1456690" cy="1421765"/>
            </a:xfrm>
            <a:custGeom>
              <a:avLst/>
              <a:gdLst/>
              <a:ahLst/>
              <a:cxnLst/>
              <a:rect l="l" t="t" r="r" b="b"/>
              <a:pathLst>
                <a:path w="1456690" h="1421764">
                  <a:moveTo>
                    <a:pt x="46409" y="606410"/>
                  </a:moveTo>
                  <a:lnTo>
                    <a:pt x="61443" y="544687"/>
                  </a:lnTo>
                  <a:lnTo>
                    <a:pt x="75327" y="505041"/>
                  </a:lnTo>
                  <a:lnTo>
                    <a:pt x="92025" y="466406"/>
                  </a:lnTo>
                  <a:lnTo>
                    <a:pt x="111439" y="428863"/>
                  </a:lnTo>
                  <a:lnTo>
                    <a:pt x="133468" y="392493"/>
                  </a:lnTo>
                  <a:lnTo>
                    <a:pt x="158016" y="357377"/>
                  </a:lnTo>
                  <a:lnTo>
                    <a:pt x="184982" y="323597"/>
                  </a:lnTo>
                  <a:lnTo>
                    <a:pt x="214268" y="291235"/>
                  </a:lnTo>
                  <a:lnTo>
                    <a:pt x="245775" y="260371"/>
                  </a:lnTo>
                  <a:lnTo>
                    <a:pt x="279404" y="231086"/>
                  </a:lnTo>
                  <a:lnTo>
                    <a:pt x="315057" y="203463"/>
                  </a:lnTo>
                  <a:lnTo>
                    <a:pt x="352633" y="177583"/>
                  </a:lnTo>
                  <a:lnTo>
                    <a:pt x="392035" y="153526"/>
                  </a:lnTo>
                  <a:lnTo>
                    <a:pt x="433163" y="131374"/>
                  </a:lnTo>
                  <a:lnTo>
                    <a:pt x="475919" y="111209"/>
                  </a:lnTo>
                  <a:lnTo>
                    <a:pt x="520204" y="93111"/>
                  </a:lnTo>
                  <a:lnTo>
                    <a:pt x="565919" y="77163"/>
                  </a:lnTo>
                  <a:lnTo>
                    <a:pt x="612964" y="63445"/>
                  </a:lnTo>
                  <a:lnTo>
                    <a:pt x="661242" y="52039"/>
                  </a:lnTo>
                  <a:lnTo>
                    <a:pt x="710653" y="43026"/>
                  </a:lnTo>
                  <a:lnTo>
                    <a:pt x="761098" y="36488"/>
                  </a:lnTo>
                  <a:lnTo>
                    <a:pt x="812478" y="32505"/>
                  </a:lnTo>
                  <a:lnTo>
                    <a:pt x="864695" y="31159"/>
                  </a:lnTo>
                  <a:lnTo>
                    <a:pt x="916914" y="32505"/>
                  </a:lnTo>
                  <a:lnTo>
                    <a:pt x="968297" y="36488"/>
                  </a:lnTo>
                  <a:lnTo>
                    <a:pt x="1018747" y="43026"/>
                  </a:lnTo>
                  <a:lnTo>
                    <a:pt x="1068164" y="52039"/>
                  </a:lnTo>
                  <a:lnTo>
                    <a:pt x="1116450" y="63445"/>
                  </a:lnTo>
                  <a:lnTo>
                    <a:pt x="1163505" y="77163"/>
                  </a:lnTo>
                  <a:lnTo>
                    <a:pt x="1209230" y="93111"/>
                  </a:lnTo>
                  <a:lnTo>
                    <a:pt x="1253526" y="111209"/>
                  </a:lnTo>
                  <a:lnTo>
                    <a:pt x="1296294" y="131374"/>
                  </a:lnTo>
                  <a:lnTo>
                    <a:pt x="1337435" y="153526"/>
                  </a:lnTo>
                  <a:lnTo>
                    <a:pt x="1376850" y="177583"/>
                  </a:lnTo>
                  <a:lnTo>
                    <a:pt x="1414441" y="203463"/>
                  </a:lnTo>
                  <a:lnTo>
                    <a:pt x="1430653" y="216020"/>
                  </a:lnTo>
                </a:path>
                <a:path w="1456690" h="1421764">
                  <a:moveTo>
                    <a:pt x="1456619" y="194256"/>
                  </a:moveTo>
                  <a:lnTo>
                    <a:pt x="1421194" y="168186"/>
                  </a:lnTo>
                  <a:lnTo>
                    <a:pt x="1382631" y="142869"/>
                  </a:lnTo>
                  <a:lnTo>
                    <a:pt x="1342341" y="119351"/>
                  </a:lnTo>
                  <a:lnTo>
                    <a:pt x="1300415" y="97709"/>
                  </a:lnTo>
                  <a:lnTo>
                    <a:pt x="1256946" y="78019"/>
                  </a:lnTo>
                  <a:lnTo>
                    <a:pt x="1212026" y="60359"/>
                  </a:lnTo>
                  <a:lnTo>
                    <a:pt x="1165746" y="44805"/>
                  </a:lnTo>
                  <a:lnTo>
                    <a:pt x="1118200" y="31434"/>
                  </a:lnTo>
                  <a:lnTo>
                    <a:pt x="1069480" y="20322"/>
                  </a:lnTo>
                  <a:lnTo>
                    <a:pt x="1019677" y="11546"/>
                  </a:lnTo>
                  <a:lnTo>
                    <a:pt x="968884" y="5182"/>
                  </a:lnTo>
                  <a:lnTo>
                    <a:pt x="917193" y="1308"/>
                  </a:lnTo>
                  <a:lnTo>
                    <a:pt x="864695" y="0"/>
                  </a:lnTo>
                  <a:lnTo>
                    <a:pt x="812224" y="1308"/>
                  </a:lnTo>
                  <a:lnTo>
                    <a:pt x="760557" y="5182"/>
                  </a:lnTo>
                  <a:lnTo>
                    <a:pt x="709786" y="11546"/>
                  </a:lnTo>
                  <a:lnTo>
                    <a:pt x="660003" y="20322"/>
                  </a:lnTo>
                  <a:lnTo>
                    <a:pt x="611301" y="31434"/>
                  </a:lnTo>
                  <a:lnTo>
                    <a:pt x="563772" y="44805"/>
                  </a:lnTo>
                  <a:lnTo>
                    <a:pt x="517508" y="60359"/>
                  </a:lnTo>
                  <a:lnTo>
                    <a:pt x="472602" y="78019"/>
                  </a:lnTo>
                  <a:lnTo>
                    <a:pt x="429145" y="97709"/>
                  </a:lnTo>
                  <a:lnTo>
                    <a:pt x="387230" y="119351"/>
                  </a:lnTo>
                  <a:lnTo>
                    <a:pt x="346950" y="142869"/>
                  </a:lnTo>
                  <a:lnTo>
                    <a:pt x="308396" y="168186"/>
                  </a:lnTo>
                  <a:lnTo>
                    <a:pt x="271661" y="195226"/>
                  </a:lnTo>
                  <a:lnTo>
                    <a:pt x="236836" y="223912"/>
                  </a:lnTo>
                  <a:lnTo>
                    <a:pt x="204016" y="254168"/>
                  </a:lnTo>
                  <a:lnTo>
                    <a:pt x="173290" y="285916"/>
                  </a:lnTo>
                  <a:lnTo>
                    <a:pt x="144752" y="319080"/>
                  </a:lnTo>
                  <a:lnTo>
                    <a:pt x="118495" y="353584"/>
                  </a:lnTo>
                  <a:lnTo>
                    <a:pt x="94610" y="389351"/>
                  </a:lnTo>
                  <a:lnTo>
                    <a:pt x="73189" y="426304"/>
                  </a:lnTo>
                  <a:lnTo>
                    <a:pt x="54325" y="464366"/>
                  </a:lnTo>
                  <a:lnTo>
                    <a:pt x="38110" y="503462"/>
                  </a:lnTo>
                  <a:lnTo>
                    <a:pt x="24636" y="543513"/>
                  </a:lnTo>
                  <a:lnTo>
                    <a:pt x="13996" y="584444"/>
                  </a:lnTo>
                  <a:lnTo>
                    <a:pt x="9936" y="606410"/>
                  </a:lnTo>
                </a:path>
                <a:path w="1456690" h="1421764">
                  <a:moveTo>
                    <a:pt x="1278264" y="1300435"/>
                  </a:moveTo>
                  <a:lnTo>
                    <a:pt x="1209230" y="1330193"/>
                  </a:lnTo>
                  <a:lnTo>
                    <a:pt x="1163505" y="1346140"/>
                  </a:lnTo>
                  <a:lnTo>
                    <a:pt x="1116450" y="1359856"/>
                  </a:lnTo>
                  <a:lnTo>
                    <a:pt x="1068164" y="1371262"/>
                  </a:lnTo>
                  <a:lnTo>
                    <a:pt x="1018747" y="1380274"/>
                  </a:lnTo>
                  <a:lnTo>
                    <a:pt x="968297" y="1386813"/>
                  </a:lnTo>
                  <a:lnTo>
                    <a:pt x="916914" y="1390795"/>
                  </a:lnTo>
                  <a:lnTo>
                    <a:pt x="864695" y="1392141"/>
                  </a:lnTo>
                  <a:lnTo>
                    <a:pt x="812478" y="1390795"/>
                  </a:lnTo>
                  <a:lnTo>
                    <a:pt x="761098" y="1386813"/>
                  </a:lnTo>
                  <a:lnTo>
                    <a:pt x="710653" y="1380274"/>
                  </a:lnTo>
                  <a:lnTo>
                    <a:pt x="661242" y="1371262"/>
                  </a:lnTo>
                  <a:lnTo>
                    <a:pt x="612964" y="1359856"/>
                  </a:lnTo>
                  <a:lnTo>
                    <a:pt x="565919" y="1346140"/>
                  </a:lnTo>
                  <a:lnTo>
                    <a:pt x="520204" y="1330193"/>
                  </a:lnTo>
                  <a:lnTo>
                    <a:pt x="475919" y="1312097"/>
                  </a:lnTo>
                  <a:lnTo>
                    <a:pt x="433163" y="1291935"/>
                  </a:lnTo>
                  <a:lnTo>
                    <a:pt x="392035" y="1269786"/>
                  </a:lnTo>
                  <a:lnTo>
                    <a:pt x="352633" y="1245733"/>
                  </a:lnTo>
                  <a:lnTo>
                    <a:pt x="315057" y="1219857"/>
                  </a:lnTo>
                  <a:lnTo>
                    <a:pt x="279404" y="1192239"/>
                  </a:lnTo>
                  <a:lnTo>
                    <a:pt x="245775" y="1162961"/>
                  </a:lnTo>
                  <a:lnTo>
                    <a:pt x="214268" y="1132104"/>
                  </a:lnTo>
                  <a:lnTo>
                    <a:pt x="184982" y="1099749"/>
                  </a:lnTo>
                  <a:lnTo>
                    <a:pt x="158016" y="1065979"/>
                  </a:lnTo>
                  <a:lnTo>
                    <a:pt x="133468" y="1030873"/>
                  </a:lnTo>
                  <a:lnTo>
                    <a:pt x="111439" y="994515"/>
                  </a:lnTo>
                  <a:lnTo>
                    <a:pt x="92025" y="956984"/>
                  </a:lnTo>
                  <a:lnTo>
                    <a:pt x="75327" y="918363"/>
                  </a:lnTo>
                  <a:lnTo>
                    <a:pt x="61443" y="878733"/>
                  </a:lnTo>
                  <a:lnTo>
                    <a:pt x="50473" y="838175"/>
                  </a:lnTo>
                  <a:lnTo>
                    <a:pt x="42514" y="796771"/>
                  </a:lnTo>
                  <a:lnTo>
                    <a:pt x="37666" y="754602"/>
                  </a:lnTo>
                  <a:lnTo>
                    <a:pt x="36028" y="711749"/>
                  </a:lnTo>
                  <a:lnTo>
                    <a:pt x="36656" y="695310"/>
                  </a:lnTo>
                </a:path>
                <a:path w="1456690" h="1421764">
                  <a:moveTo>
                    <a:pt x="604" y="695310"/>
                  </a:moveTo>
                  <a:lnTo>
                    <a:pt x="1585" y="754831"/>
                  </a:lnTo>
                  <a:lnTo>
                    <a:pt x="6282" y="797254"/>
                  </a:lnTo>
                  <a:lnTo>
                    <a:pt x="13996" y="838940"/>
                  </a:lnTo>
                  <a:lnTo>
                    <a:pt x="24636" y="879815"/>
                  </a:lnTo>
                  <a:lnTo>
                    <a:pt x="38110" y="919803"/>
                  </a:lnTo>
                  <a:lnTo>
                    <a:pt x="54325" y="958828"/>
                  </a:lnTo>
                  <a:lnTo>
                    <a:pt x="73189" y="996813"/>
                  </a:lnTo>
                  <a:lnTo>
                    <a:pt x="94610" y="1033685"/>
                  </a:lnTo>
                  <a:lnTo>
                    <a:pt x="118495" y="1069366"/>
                  </a:lnTo>
                  <a:lnTo>
                    <a:pt x="144752" y="1103780"/>
                  </a:lnTo>
                  <a:lnTo>
                    <a:pt x="173290" y="1136853"/>
                  </a:lnTo>
                  <a:lnTo>
                    <a:pt x="204016" y="1168509"/>
                  </a:lnTo>
                  <a:lnTo>
                    <a:pt x="236836" y="1198671"/>
                  </a:lnTo>
                  <a:lnTo>
                    <a:pt x="271661" y="1227264"/>
                  </a:lnTo>
                  <a:lnTo>
                    <a:pt x="308396" y="1254212"/>
                  </a:lnTo>
                  <a:lnTo>
                    <a:pt x="346950" y="1279440"/>
                  </a:lnTo>
                  <a:lnTo>
                    <a:pt x="387230" y="1302871"/>
                  </a:lnTo>
                  <a:lnTo>
                    <a:pt x="429145" y="1324430"/>
                  </a:lnTo>
                  <a:lnTo>
                    <a:pt x="472602" y="1344042"/>
                  </a:lnTo>
                  <a:lnTo>
                    <a:pt x="517508" y="1361630"/>
                  </a:lnTo>
                  <a:lnTo>
                    <a:pt x="563772" y="1377119"/>
                  </a:lnTo>
                  <a:lnTo>
                    <a:pt x="611301" y="1390432"/>
                  </a:lnTo>
                  <a:lnTo>
                    <a:pt x="660003" y="1401495"/>
                  </a:lnTo>
                  <a:lnTo>
                    <a:pt x="709786" y="1410231"/>
                  </a:lnTo>
                  <a:lnTo>
                    <a:pt x="760557" y="1416565"/>
                  </a:lnTo>
                  <a:lnTo>
                    <a:pt x="812224" y="1420421"/>
                  </a:lnTo>
                  <a:lnTo>
                    <a:pt x="864695" y="1421723"/>
                  </a:lnTo>
                  <a:lnTo>
                    <a:pt x="917193" y="1420421"/>
                  </a:lnTo>
                  <a:lnTo>
                    <a:pt x="968884" y="1416565"/>
                  </a:lnTo>
                  <a:lnTo>
                    <a:pt x="1019677" y="1410231"/>
                  </a:lnTo>
                  <a:lnTo>
                    <a:pt x="1069480" y="1401495"/>
                  </a:lnTo>
                  <a:lnTo>
                    <a:pt x="1118200" y="1390432"/>
                  </a:lnTo>
                  <a:lnTo>
                    <a:pt x="1165746" y="1377119"/>
                  </a:lnTo>
                  <a:lnTo>
                    <a:pt x="1212026" y="1361630"/>
                  </a:lnTo>
                  <a:lnTo>
                    <a:pt x="1256197" y="1344335"/>
                  </a:lnTo>
                </a:path>
                <a:path w="1456690" h="1421764">
                  <a:moveTo>
                    <a:pt x="36656" y="695310"/>
                  </a:moveTo>
                  <a:lnTo>
                    <a:pt x="37666" y="668874"/>
                  </a:lnTo>
                  <a:lnTo>
                    <a:pt x="42514" y="626685"/>
                  </a:lnTo>
                  <a:lnTo>
                    <a:pt x="46409" y="606410"/>
                  </a:lnTo>
                </a:path>
                <a:path w="1456690" h="1421764">
                  <a:moveTo>
                    <a:pt x="9936" y="606410"/>
                  </a:moveTo>
                  <a:lnTo>
                    <a:pt x="6282" y="626179"/>
                  </a:lnTo>
                  <a:lnTo>
                    <a:pt x="1585" y="668639"/>
                  </a:lnTo>
                  <a:lnTo>
                    <a:pt x="604" y="695310"/>
                  </a:lnTo>
                </a:path>
              </a:pathLst>
            </a:custGeom>
            <a:ln w="3175">
              <a:solidFill>
                <a:srgbClr val="F8FBEF"/>
              </a:solidFill>
            </a:ln>
          </p:spPr>
          <p:txBody>
            <a:bodyPr wrap="square" lIns="0" tIns="0" rIns="0" bIns="0" rtlCol="0"/>
            <a:lstStyle/>
            <a:p>
              <a:endParaRPr lang="fr-FR" noProof="0" dirty="0"/>
            </a:p>
          </p:txBody>
        </p:sp>
        <p:sp>
          <p:nvSpPr>
            <p:cNvPr id="8601" name="object 8601"/>
            <p:cNvSpPr/>
            <p:nvPr/>
          </p:nvSpPr>
          <p:spPr>
            <a:xfrm>
              <a:off x="5161994" y="1628837"/>
              <a:ext cx="1519555" cy="1473200"/>
            </a:xfrm>
            <a:custGeom>
              <a:avLst/>
              <a:gdLst/>
              <a:ahLst/>
              <a:cxnLst/>
              <a:rect l="l" t="t" r="r" b="b"/>
              <a:pathLst>
                <a:path w="1519554" h="1473200">
                  <a:moveTo>
                    <a:pt x="1106656" y="12699"/>
                  </a:moveTo>
                  <a:lnTo>
                    <a:pt x="694807" y="12699"/>
                  </a:lnTo>
                  <a:lnTo>
                    <a:pt x="597716" y="38099"/>
                  </a:lnTo>
                  <a:lnTo>
                    <a:pt x="550939" y="63499"/>
                  </a:lnTo>
                  <a:lnTo>
                    <a:pt x="461352" y="88899"/>
                  </a:lnTo>
                  <a:lnTo>
                    <a:pt x="418715" y="114299"/>
                  </a:lnTo>
                  <a:lnTo>
                    <a:pt x="377629" y="139699"/>
                  </a:lnTo>
                  <a:lnTo>
                    <a:pt x="338181" y="165099"/>
                  </a:lnTo>
                  <a:lnTo>
                    <a:pt x="300456" y="190499"/>
                  </a:lnTo>
                  <a:lnTo>
                    <a:pt x="264542" y="215899"/>
                  </a:lnTo>
                  <a:lnTo>
                    <a:pt x="230525" y="241299"/>
                  </a:lnTo>
                  <a:lnTo>
                    <a:pt x="198489" y="279399"/>
                  </a:lnTo>
                  <a:lnTo>
                    <a:pt x="168521" y="304799"/>
                  </a:lnTo>
                  <a:lnTo>
                    <a:pt x="140708" y="342899"/>
                  </a:lnTo>
                  <a:lnTo>
                    <a:pt x="115135" y="380999"/>
                  </a:lnTo>
                  <a:lnTo>
                    <a:pt x="91889" y="419099"/>
                  </a:lnTo>
                  <a:lnTo>
                    <a:pt x="71055" y="457199"/>
                  </a:lnTo>
                  <a:lnTo>
                    <a:pt x="52720" y="495299"/>
                  </a:lnTo>
                  <a:lnTo>
                    <a:pt x="36970" y="533399"/>
                  </a:lnTo>
                  <a:lnTo>
                    <a:pt x="23890" y="571499"/>
                  </a:lnTo>
                  <a:lnTo>
                    <a:pt x="13567" y="609599"/>
                  </a:lnTo>
                  <a:lnTo>
                    <a:pt x="9536" y="634999"/>
                  </a:lnTo>
                  <a:lnTo>
                    <a:pt x="6087" y="647699"/>
                  </a:lnTo>
                  <a:lnTo>
                    <a:pt x="1536" y="698499"/>
                  </a:lnTo>
                  <a:lnTo>
                    <a:pt x="583" y="723899"/>
                  </a:lnTo>
                  <a:lnTo>
                    <a:pt x="0" y="736599"/>
                  </a:lnTo>
                  <a:lnTo>
                    <a:pt x="1536" y="787399"/>
                  </a:lnTo>
                  <a:lnTo>
                    <a:pt x="6087" y="825499"/>
                  </a:lnTo>
                  <a:lnTo>
                    <a:pt x="13567" y="863599"/>
                  </a:lnTo>
                  <a:lnTo>
                    <a:pt x="23890" y="914399"/>
                  </a:lnTo>
                  <a:lnTo>
                    <a:pt x="36970" y="952499"/>
                  </a:lnTo>
                  <a:lnTo>
                    <a:pt x="52720" y="990599"/>
                  </a:lnTo>
                  <a:lnTo>
                    <a:pt x="71055" y="1028699"/>
                  </a:lnTo>
                  <a:lnTo>
                    <a:pt x="91889" y="1066799"/>
                  </a:lnTo>
                  <a:lnTo>
                    <a:pt x="115135" y="1104899"/>
                  </a:lnTo>
                  <a:lnTo>
                    <a:pt x="140708" y="1130299"/>
                  </a:lnTo>
                  <a:lnTo>
                    <a:pt x="168521" y="1168399"/>
                  </a:lnTo>
                  <a:lnTo>
                    <a:pt x="198489" y="1206499"/>
                  </a:lnTo>
                  <a:lnTo>
                    <a:pt x="230525" y="1231899"/>
                  </a:lnTo>
                  <a:lnTo>
                    <a:pt x="264542" y="1257299"/>
                  </a:lnTo>
                  <a:lnTo>
                    <a:pt x="300456" y="1295399"/>
                  </a:lnTo>
                  <a:lnTo>
                    <a:pt x="338181" y="1320799"/>
                  </a:lnTo>
                  <a:lnTo>
                    <a:pt x="377629" y="1346199"/>
                  </a:lnTo>
                  <a:lnTo>
                    <a:pt x="418715" y="1358899"/>
                  </a:lnTo>
                  <a:lnTo>
                    <a:pt x="461352" y="1384299"/>
                  </a:lnTo>
                  <a:lnTo>
                    <a:pt x="505456" y="1409699"/>
                  </a:lnTo>
                  <a:lnTo>
                    <a:pt x="597716" y="1435099"/>
                  </a:lnTo>
                  <a:lnTo>
                    <a:pt x="744948" y="1473199"/>
                  </a:lnTo>
                  <a:lnTo>
                    <a:pt x="1056509" y="1473199"/>
                  </a:lnTo>
                  <a:lnTo>
                    <a:pt x="1155769" y="1447799"/>
                  </a:lnTo>
                  <a:lnTo>
                    <a:pt x="796586" y="1447799"/>
                  </a:lnTo>
                  <a:lnTo>
                    <a:pt x="745815" y="1435099"/>
                  </a:lnTo>
                  <a:lnTo>
                    <a:pt x="696032" y="1435099"/>
                  </a:lnTo>
                  <a:lnTo>
                    <a:pt x="599801" y="1409699"/>
                  </a:lnTo>
                  <a:lnTo>
                    <a:pt x="553537" y="1384299"/>
                  </a:lnTo>
                  <a:lnTo>
                    <a:pt x="465174" y="1358899"/>
                  </a:lnTo>
                  <a:lnTo>
                    <a:pt x="423259" y="1333499"/>
                  </a:lnTo>
                  <a:lnTo>
                    <a:pt x="382979" y="1308099"/>
                  </a:lnTo>
                  <a:lnTo>
                    <a:pt x="344425" y="1282699"/>
                  </a:lnTo>
                  <a:lnTo>
                    <a:pt x="307690" y="1257299"/>
                  </a:lnTo>
                  <a:lnTo>
                    <a:pt x="272865" y="1231899"/>
                  </a:lnTo>
                  <a:lnTo>
                    <a:pt x="240045" y="1193799"/>
                  </a:lnTo>
                  <a:lnTo>
                    <a:pt x="209319" y="1168399"/>
                  </a:lnTo>
                  <a:lnTo>
                    <a:pt x="180781" y="1130299"/>
                  </a:lnTo>
                  <a:lnTo>
                    <a:pt x="154524" y="1092199"/>
                  </a:lnTo>
                  <a:lnTo>
                    <a:pt x="130639" y="1066799"/>
                  </a:lnTo>
                  <a:lnTo>
                    <a:pt x="109218" y="1028699"/>
                  </a:lnTo>
                  <a:lnTo>
                    <a:pt x="90354" y="990599"/>
                  </a:lnTo>
                  <a:lnTo>
                    <a:pt x="74139" y="952499"/>
                  </a:lnTo>
                  <a:lnTo>
                    <a:pt x="60665" y="914399"/>
                  </a:lnTo>
                  <a:lnTo>
                    <a:pt x="50025" y="863599"/>
                  </a:lnTo>
                  <a:lnTo>
                    <a:pt x="42311" y="825499"/>
                  </a:lnTo>
                  <a:lnTo>
                    <a:pt x="37614" y="787399"/>
                  </a:lnTo>
                  <a:lnTo>
                    <a:pt x="36028" y="736599"/>
                  </a:lnTo>
                  <a:lnTo>
                    <a:pt x="36633" y="723899"/>
                  </a:lnTo>
                  <a:lnTo>
                    <a:pt x="37614" y="698499"/>
                  </a:lnTo>
                  <a:lnTo>
                    <a:pt x="42311" y="660399"/>
                  </a:lnTo>
                  <a:lnTo>
                    <a:pt x="50025" y="609599"/>
                  </a:lnTo>
                  <a:lnTo>
                    <a:pt x="60665" y="571499"/>
                  </a:lnTo>
                  <a:lnTo>
                    <a:pt x="74139" y="533399"/>
                  </a:lnTo>
                  <a:lnTo>
                    <a:pt x="90354" y="495299"/>
                  </a:lnTo>
                  <a:lnTo>
                    <a:pt x="109218" y="457199"/>
                  </a:lnTo>
                  <a:lnTo>
                    <a:pt x="130639" y="419099"/>
                  </a:lnTo>
                  <a:lnTo>
                    <a:pt x="154524" y="380999"/>
                  </a:lnTo>
                  <a:lnTo>
                    <a:pt x="180781" y="342899"/>
                  </a:lnTo>
                  <a:lnTo>
                    <a:pt x="209319" y="317499"/>
                  </a:lnTo>
                  <a:lnTo>
                    <a:pt x="240045" y="279399"/>
                  </a:lnTo>
                  <a:lnTo>
                    <a:pt x="272865" y="253999"/>
                  </a:lnTo>
                  <a:lnTo>
                    <a:pt x="307690" y="228599"/>
                  </a:lnTo>
                  <a:lnTo>
                    <a:pt x="344425" y="190499"/>
                  </a:lnTo>
                  <a:lnTo>
                    <a:pt x="382979" y="165099"/>
                  </a:lnTo>
                  <a:lnTo>
                    <a:pt x="423259" y="152399"/>
                  </a:lnTo>
                  <a:lnTo>
                    <a:pt x="465174" y="126999"/>
                  </a:lnTo>
                  <a:lnTo>
                    <a:pt x="508631" y="101599"/>
                  </a:lnTo>
                  <a:lnTo>
                    <a:pt x="599801" y="76199"/>
                  </a:lnTo>
                  <a:lnTo>
                    <a:pt x="745815" y="38099"/>
                  </a:lnTo>
                  <a:lnTo>
                    <a:pt x="796586" y="38099"/>
                  </a:lnTo>
                  <a:lnTo>
                    <a:pt x="848253" y="25399"/>
                  </a:lnTo>
                  <a:lnTo>
                    <a:pt x="1155769" y="25399"/>
                  </a:lnTo>
                  <a:lnTo>
                    <a:pt x="1106656" y="12699"/>
                  </a:lnTo>
                  <a:close/>
                </a:path>
                <a:path w="1519554" h="1473200">
                  <a:moveTo>
                    <a:pt x="1292820" y="1371599"/>
                  </a:moveTo>
                  <a:lnTo>
                    <a:pt x="1292226" y="1371599"/>
                  </a:lnTo>
                  <a:lnTo>
                    <a:pt x="1248055" y="1384299"/>
                  </a:lnTo>
                  <a:lnTo>
                    <a:pt x="1201775" y="1409699"/>
                  </a:lnTo>
                  <a:lnTo>
                    <a:pt x="1105509" y="1435099"/>
                  </a:lnTo>
                  <a:lnTo>
                    <a:pt x="1055706" y="1435099"/>
                  </a:lnTo>
                  <a:lnTo>
                    <a:pt x="1004913" y="1447799"/>
                  </a:lnTo>
                  <a:lnTo>
                    <a:pt x="1155769" y="1447799"/>
                  </a:lnTo>
                  <a:lnTo>
                    <a:pt x="1250547" y="1422399"/>
                  </a:lnTo>
                  <a:lnTo>
                    <a:pt x="1274755" y="1409699"/>
                  </a:lnTo>
                  <a:lnTo>
                    <a:pt x="1275741" y="1409699"/>
                  </a:lnTo>
                  <a:lnTo>
                    <a:pt x="1292820" y="1371599"/>
                  </a:lnTo>
                  <a:close/>
                </a:path>
                <a:path w="1519554" h="1473200">
                  <a:moveTo>
                    <a:pt x="1489563" y="225281"/>
                  </a:moveTo>
                  <a:lnTo>
                    <a:pt x="1469270" y="241299"/>
                  </a:lnTo>
                  <a:lnTo>
                    <a:pt x="1492648" y="228599"/>
                  </a:lnTo>
                  <a:lnTo>
                    <a:pt x="1489563" y="225281"/>
                  </a:lnTo>
                  <a:close/>
                </a:path>
                <a:path w="1519554" h="1473200">
                  <a:moveTo>
                    <a:pt x="1155769" y="25399"/>
                  </a:moveTo>
                  <a:lnTo>
                    <a:pt x="953222" y="25399"/>
                  </a:lnTo>
                  <a:lnTo>
                    <a:pt x="1004913" y="38099"/>
                  </a:lnTo>
                  <a:lnTo>
                    <a:pt x="1055706" y="38099"/>
                  </a:lnTo>
                  <a:lnTo>
                    <a:pt x="1201775" y="76199"/>
                  </a:lnTo>
                  <a:lnTo>
                    <a:pt x="1292975" y="101599"/>
                  </a:lnTo>
                  <a:lnTo>
                    <a:pt x="1336444" y="126999"/>
                  </a:lnTo>
                  <a:lnTo>
                    <a:pt x="1378370" y="152399"/>
                  </a:lnTo>
                  <a:lnTo>
                    <a:pt x="1418660" y="165099"/>
                  </a:lnTo>
                  <a:lnTo>
                    <a:pt x="1457223" y="190499"/>
                  </a:lnTo>
                  <a:lnTo>
                    <a:pt x="1489563" y="225281"/>
                  </a:lnTo>
                  <a:lnTo>
                    <a:pt x="1501448" y="215899"/>
                  </a:lnTo>
                  <a:lnTo>
                    <a:pt x="1463363" y="165099"/>
                  </a:lnTo>
                  <a:lnTo>
                    <a:pt x="1423903" y="139699"/>
                  </a:lnTo>
                  <a:lnTo>
                    <a:pt x="1382804" y="114299"/>
                  </a:lnTo>
                  <a:lnTo>
                    <a:pt x="1340155" y="88899"/>
                  </a:lnTo>
                  <a:lnTo>
                    <a:pt x="1250547" y="63499"/>
                  </a:lnTo>
                  <a:lnTo>
                    <a:pt x="1203761" y="38099"/>
                  </a:lnTo>
                  <a:lnTo>
                    <a:pt x="1155769" y="25399"/>
                  </a:lnTo>
                  <a:close/>
                </a:path>
                <a:path w="1519554" h="1473200">
                  <a:moveTo>
                    <a:pt x="1005414" y="0"/>
                  </a:moveTo>
                  <a:lnTo>
                    <a:pt x="796039" y="0"/>
                  </a:lnTo>
                  <a:lnTo>
                    <a:pt x="744948" y="12699"/>
                  </a:lnTo>
                  <a:lnTo>
                    <a:pt x="1056509" y="12699"/>
                  </a:lnTo>
                  <a:lnTo>
                    <a:pt x="1005414" y="0"/>
                  </a:lnTo>
                  <a:close/>
                </a:path>
              </a:pathLst>
            </a:custGeom>
            <a:solidFill>
              <a:srgbClr val="F8FBEF"/>
            </a:solidFill>
          </p:spPr>
          <p:txBody>
            <a:bodyPr wrap="square" lIns="0" tIns="0" rIns="0" bIns="0" rtlCol="0"/>
            <a:lstStyle/>
            <a:p>
              <a:endParaRPr lang="fr-FR" noProof="0" dirty="0"/>
            </a:p>
          </p:txBody>
        </p:sp>
        <p:sp>
          <p:nvSpPr>
            <p:cNvPr id="8602" name="object 8602"/>
            <p:cNvSpPr/>
            <p:nvPr/>
          </p:nvSpPr>
          <p:spPr>
            <a:xfrm>
              <a:off x="5161994" y="1621149"/>
              <a:ext cx="1519555" cy="1481455"/>
            </a:xfrm>
            <a:custGeom>
              <a:avLst/>
              <a:gdLst/>
              <a:ahLst/>
              <a:cxnLst/>
              <a:rect l="l" t="t" r="r" b="b"/>
              <a:pathLst>
                <a:path w="1519554" h="1481455">
                  <a:moveTo>
                    <a:pt x="45965" y="635992"/>
                  </a:moveTo>
                  <a:lnTo>
                    <a:pt x="60665" y="573096"/>
                  </a:lnTo>
                  <a:lnTo>
                    <a:pt x="74139" y="533044"/>
                  </a:lnTo>
                  <a:lnTo>
                    <a:pt x="90354" y="493949"/>
                  </a:lnTo>
                  <a:lnTo>
                    <a:pt x="109218" y="455886"/>
                  </a:lnTo>
                  <a:lnTo>
                    <a:pt x="130639" y="418933"/>
                  </a:lnTo>
                  <a:lnTo>
                    <a:pt x="154524" y="383167"/>
                  </a:lnTo>
                  <a:lnTo>
                    <a:pt x="180781" y="348663"/>
                  </a:lnTo>
                  <a:lnTo>
                    <a:pt x="209319" y="315498"/>
                  </a:lnTo>
                  <a:lnTo>
                    <a:pt x="240045" y="283750"/>
                  </a:lnTo>
                  <a:lnTo>
                    <a:pt x="272865" y="253494"/>
                  </a:lnTo>
                  <a:lnTo>
                    <a:pt x="307690" y="224808"/>
                  </a:lnTo>
                  <a:lnTo>
                    <a:pt x="344425" y="197768"/>
                  </a:lnTo>
                  <a:lnTo>
                    <a:pt x="382979" y="172451"/>
                  </a:lnTo>
                  <a:lnTo>
                    <a:pt x="423259" y="148933"/>
                  </a:lnTo>
                  <a:lnTo>
                    <a:pt x="465174" y="127291"/>
                  </a:lnTo>
                  <a:lnTo>
                    <a:pt x="508631" y="107602"/>
                  </a:lnTo>
                  <a:lnTo>
                    <a:pt x="553537" y="89942"/>
                  </a:lnTo>
                  <a:lnTo>
                    <a:pt x="599801" y="74388"/>
                  </a:lnTo>
                  <a:lnTo>
                    <a:pt x="647330" y="61016"/>
                  </a:lnTo>
                  <a:lnTo>
                    <a:pt x="696032" y="49904"/>
                  </a:lnTo>
                  <a:lnTo>
                    <a:pt x="745815" y="41128"/>
                  </a:lnTo>
                  <a:lnTo>
                    <a:pt x="796586" y="34765"/>
                  </a:lnTo>
                  <a:lnTo>
                    <a:pt x="848253" y="30890"/>
                  </a:lnTo>
                  <a:lnTo>
                    <a:pt x="900724" y="29582"/>
                  </a:lnTo>
                  <a:lnTo>
                    <a:pt x="953222" y="30890"/>
                  </a:lnTo>
                  <a:lnTo>
                    <a:pt x="1004913" y="34765"/>
                  </a:lnTo>
                  <a:lnTo>
                    <a:pt x="1055706" y="41128"/>
                  </a:lnTo>
                  <a:lnTo>
                    <a:pt x="1105509" y="49904"/>
                  </a:lnTo>
                  <a:lnTo>
                    <a:pt x="1154229" y="61016"/>
                  </a:lnTo>
                  <a:lnTo>
                    <a:pt x="1201775" y="74388"/>
                  </a:lnTo>
                  <a:lnTo>
                    <a:pt x="1248055" y="89942"/>
                  </a:lnTo>
                  <a:lnTo>
                    <a:pt x="1292975" y="107602"/>
                  </a:lnTo>
                  <a:lnTo>
                    <a:pt x="1336444" y="127291"/>
                  </a:lnTo>
                  <a:lnTo>
                    <a:pt x="1378370" y="148933"/>
                  </a:lnTo>
                  <a:lnTo>
                    <a:pt x="1418660" y="172451"/>
                  </a:lnTo>
                  <a:lnTo>
                    <a:pt x="1457223" y="197768"/>
                  </a:lnTo>
                  <a:lnTo>
                    <a:pt x="1492648" y="223839"/>
                  </a:lnTo>
                </a:path>
                <a:path w="1519554" h="1481455">
                  <a:moveTo>
                    <a:pt x="1518950" y="203994"/>
                  </a:moveTo>
                  <a:lnTo>
                    <a:pt x="1463363" y="163671"/>
                  </a:lnTo>
                  <a:lnTo>
                    <a:pt x="1423902" y="138974"/>
                  </a:lnTo>
                  <a:lnTo>
                    <a:pt x="1382804" y="116048"/>
                  </a:lnTo>
                  <a:lnTo>
                    <a:pt x="1340155" y="94966"/>
                  </a:lnTo>
                  <a:lnTo>
                    <a:pt x="1296041" y="75799"/>
                  </a:lnTo>
                  <a:lnTo>
                    <a:pt x="1250547" y="58619"/>
                  </a:lnTo>
                  <a:lnTo>
                    <a:pt x="1203761" y="43496"/>
                  </a:lnTo>
                  <a:lnTo>
                    <a:pt x="1155769" y="30504"/>
                  </a:lnTo>
                  <a:lnTo>
                    <a:pt x="1106656" y="19714"/>
                  </a:lnTo>
                  <a:lnTo>
                    <a:pt x="1056509" y="11196"/>
                  </a:lnTo>
                  <a:lnTo>
                    <a:pt x="1005413" y="5024"/>
                  </a:lnTo>
                  <a:lnTo>
                    <a:pt x="953457" y="1267"/>
                  </a:lnTo>
                  <a:lnTo>
                    <a:pt x="900724" y="0"/>
                  </a:lnTo>
                  <a:lnTo>
                    <a:pt x="847993" y="1267"/>
                  </a:lnTo>
                  <a:lnTo>
                    <a:pt x="796039" y="5024"/>
                  </a:lnTo>
                  <a:lnTo>
                    <a:pt x="744948" y="11196"/>
                  </a:lnTo>
                  <a:lnTo>
                    <a:pt x="694807" y="19714"/>
                  </a:lnTo>
                  <a:lnTo>
                    <a:pt x="645701" y="30504"/>
                  </a:lnTo>
                  <a:lnTo>
                    <a:pt x="597716" y="43496"/>
                  </a:lnTo>
                  <a:lnTo>
                    <a:pt x="550939" y="58619"/>
                  </a:lnTo>
                  <a:lnTo>
                    <a:pt x="505456" y="75799"/>
                  </a:lnTo>
                  <a:lnTo>
                    <a:pt x="461352" y="94966"/>
                  </a:lnTo>
                  <a:lnTo>
                    <a:pt x="418715" y="116048"/>
                  </a:lnTo>
                  <a:lnTo>
                    <a:pt x="377629" y="138974"/>
                  </a:lnTo>
                  <a:lnTo>
                    <a:pt x="338180" y="163671"/>
                  </a:lnTo>
                  <a:lnTo>
                    <a:pt x="300456" y="190069"/>
                  </a:lnTo>
                  <a:lnTo>
                    <a:pt x="264542" y="218095"/>
                  </a:lnTo>
                  <a:lnTo>
                    <a:pt x="230525" y="247678"/>
                  </a:lnTo>
                  <a:lnTo>
                    <a:pt x="198489" y="278746"/>
                  </a:lnTo>
                  <a:lnTo>
                    <a:pt x="168521" y="311227"/>
                  </a:lnTo>
                  <a:lnTo>
                    <a:pt x="140708" y="345051"/>
                  </a:lnTo>
                  <a:lnTo>
                    <a:pt x="115135" y="380144"/>
                  </a:lnTo>
                  <a:lnTo>
                    <a:pt x="91889" y="416437"/>
                  </a:lnTo>
                  <a:lnTo>
                    <a:pt x="71055" y="453856"/>
                  </a:lnTo>
                  <a:lnTo>
                    <a:pt x="52720" y="492331"/>
                  </a:lnTo>
                  <a:lnTo>
                    <a:pt x="36970" y="531790"/>
                  </a:lnTo>
                  <a:lnTo>
                    <a:pt x="23890" y="572160"/>
                  </a:lnTo>
                  <a:lnTo>
                    <a:pt x="13567" y="613371"/>
                  </a:lnTo>
                  <a:lnTo>
                    <a:pt x="9536" y="635992"/>
                  </a:lnTo>
                </a:path>
                <a:path w="1519554" h="1481455">
                  <a:moveTo>
                    <a:pt x="1292226" y="1373917"/>
                  </a:moveTo>
                  <a:lnTo>
                    <a:pt x="1248055" y="1391212"/>
                  </a:lnTo>
                  <a:lnTo>
                    <a:pt x="1201775" y="1406701"/>
                  </a:lnTo>
                  <a:lnTo>
                    <a:pt x="1154229" y="1420014"/>
                  </a:lnTo>
                  <a:lnTo>
                    <a:pt x="1105509" y="1431077"/>
                  </a:lnTo>
                  <a:lnTo>
                    <a:pt x="1055706" y="1439813"/>
                  </a:lnTo>
                  <a:lnTo>
                    <a:pt x="1004913" y="1446147"/>
                  </a:lnTo>
                  <a:lnTo>
                    <a:pt x="953222" y="1450003"/>
                  </a:lnTo>
                  <a:lnTo>
                    <a:pt x="900724" y="1451306"/>
                  </a:lnTo>
                  <a:lnTo>
                    <a:pt x="848253" y="1450003"/>
                  </a:lnTo>
                  <a:lnTo>
                    <a:pt x="796586" y="1446147"/>
                  </a:lnTo>
                  <a:lnTo>
                    <a:pt x="745815" y="1439813"/>
                  </a:lnTo>
                  <a:lnTo>
                    <a:pt x="696032" y="1431077"/>
                  </a:lnTo>
                  <a:lnTo>
                    <a:pt x="647330" y="1420014"/>
                  </a:lnTo>
                  <a:lnTo>
                    <a:pt x="599801" y="1406701"/>
                  </a:lnTo>
                  <a:lnTo>
                    <a:pt x="553537" y="1391212"/>
                  </a:lnTo>
                  <a:lnTo>
                    <a:pt x="508631" y="1373624"/>
                  </a:lnTo>
                  <a:lnTo>
                    <a:pt x="465174" y="1354013"/>
                  </a:lnTo>
                  <a:lnTo>
                    <a:pt x="423259" y="1332453"/>
                  </a:lnTo>
                  <a:lnTo>
                    <a:pt x="382979" y="1309022"/>
                  </a:lnTo>
                  <a:lnTo>
                    <a:pt x="344425" y="1283794"/>
                  </a:lnTo>
                  <a:lnTo>
                    <a:pt x="307690" y="1256846"/>
                  </a:lnTo>
                  <a:lnTo>
                    <a:pt x="272865" y="1228253"/>
                  </a:lnTo>
                  <a:lnTo>
                    <a:pt x="240045" y="1198091"/>
                  </a:lnTo>
                  <a:lnTo>
                    <a:pt x="209319" y="1166436"/>
                  </a:lnTo>
                  <a:lnTo>
                    <a:pt x="180781" y="1133363"/>
                  </a:lnTo>
                  <a:lnTo>
                    <a:pt x="154524" y="1098948"/>
                  </a:lnTo>
                  <a:lnTo>
                    <a:pt x="130639" y="1063267"/>
                  </a:lnTo>
                  <a:lnTo>
                    <a:pt x="109218" y="1026396"/>
                  </a:lnTo>
                  <a:lnTo>
                    <a:pt x="90354" y="988410"/>
                  </a:lnTo>
                  <a:lnTo>
                    <a:pt x="74139" y="949385"/>
                  </a:lnTo>
                  <a:lnTo>
                    <a:pt x="60665" y="909398"/>
                  </a:lnTo>
                  <a:lnTo>
                    <a:pt x="50025" y="868523"/>
                  </a:lnTo>
                  <a:lnTo>
                    <a:pt x="42311" y="826836"/>
                  </a:lnTo>
                  <a:lnTo>
                    <a:pt x="37614" y="784414"/>
                  </a:lnTo>
                  <a:lnTo>
                    <a:pt x="36028" y="741331"/>
                  </a:lnTo>
                  <a:lnTo>
                    <a:pt x="36633" y="724892"/>
                  </a:lnTo>
                </a:path>
                <a:path w="1519554" h="1481455">
                  <a:moveTo>
                    <a:pt x="583" y="724892"/>
                  </a:moveTo>
                  <a:lnTo>
                    <a:pt x="1536" y="784608"/>
                  </a:lnTo>
                  <a:lnTo>
                    <a:pt x="6087" y="827249"/>
                  </a:lnTo>
                  <a:lnTo>
                    <a:pt x="13567" y="869184"/>
                  </a:lnTo>
                  <a:lnTo>
                    <a:pt x="23890" y="910342"/>
                  </a:lnTo>
                  <a:lnTo>
                    <a:pt x="36970" y="950652"/>
                  </a:lnTo>
                  <a:lnTo>
                    <a:pt x="52720" y="990043"/>
                  </a:lnTo>
                  <a:lnTo>
                    <a:pt x="71055" y="1028445"/>
                  </a:lnTo>
                  <a:lnTo>
                    <a:pt x="91889" y="1065787"/>
                  </a:lnTo>
                  <a:lnTo>
                    <a:pt x="115135" y="1101998"/>
                  </a:lnTo>
                  <a:lnTo>
                    <a:pt x="140708" y="1137007"/>
                  </a:lnTo>
                  <a:lnTo>
                    <a:pt x="168521" y="1170743"/>
                  </a:lnTo>
                  <a:lnTo>
                    <a:pt x="198489" y="1203135"/>
                  </a:lnTo>
                  <a:lnTo>
                    <a:pt x="230525" y="1234113"/>
                  </a:lnTo>
                  <a:lnTo>
                    <a:pt x="264542" y="1263606"/>
                  </a:lnTo>
                  <a:lnTo>
                    <a:pt x="300456" y="1291543"/>
                  </a:lnTo>
                  <a:lnTo>
                    <a:pt x="338180" y="1317852"/>
                  </a:lnTo>
                  <a:lnTo>
                    <a:pt x="377629" y="1342464"/>
                  </a:lnTo>
                  <a:lnTo>
                    <a:pt x="418715" y="1365308"/>
                  </a:lnTo>
                  <a:lnTo>
                    <a:pt x="461352" y="1386312"/>
                  </a:lnTo>
                  <a:lnTo>
                    <a:pt x="505456" y="1405406"/>
                  </a:lnTo>
                  <a:lnTo>
                    <a:pt x="550939" y="1422518"/>
                  </a:lnTo>
                  <a:lnTo>
                    <a:pt x="597716" y="1437579"/>
                  </a:lnTo>
                  <a:lnTo>
                    <a:pt x="645701" y="1450517"/>
                  </a:lnTo>
                  <a:lnTo>
                    <a:pt x="694807" y="1461262"/>
                  </a:lnTo>
                  <a:lnTo>
                    <a:pt x="744948" y="1469742"/>
                  </a:lnTo>
                  <a:lnTo>
                    <a:pt x="796039" y="1475887"/>
                  </a:lnTo>
                  <a:lnTo>
                    <a:pt x="847993" y="1479626"/>
                  </a:lnTo>
                  <a:lnTo>
                    <a:pt x="900724" y="1480888"/>
                  </a:lnTo>
                  <a:lnTo>
                    <a:pt x="953457" y="1479626"/>
                  </a:lnTo>
                  <a:lnTo>
                    <a:pt x="1005413" y="1475887"/>
                  </a:lnTo>
                  <a:lnTo>
                    <a:pt x="1056509" y="1469742"/>
                  </a:lnTo>
                  <a:lnTo>
                    <a:pt x="1106656" y="1461262"/>
                  </a:lnTo>
                  <a:lnTo>
                    <a:pt x="1155769" y="1450517"/>
                  </a:lnTo>
                  <a:lnTo>
                    <a:pt x="1203761" y="1437579"/>
                  </a:lnTo>
                  <a:lnTo>
                    <a:pt x="1250547" y="1422518"/>
                  </a:lnTo>
                  <a:lnTo>
                    <a:pt x="1274755" y="1413412"/>
                  </a:lnTo>
                </a:path>
                <a:path w="1519554" h="1481455">
                  <a:moveTo>
                    <a:pt x="36633" y="724892"/>
                  </a:moveTo>
                  <a:lnTo>
                    <a:pt x="37614" y="698221"/>
                  </a:lnTo>
                  <a:lnTo>
                    <a:pt x="42311" y="655761"/>
                  </a:lnTo>
                  <a:lnTo>
                    <a:pt x="45965" y="635992"/>
                  </a:lnTo>
                </a:path>
                <a:path w="1519554" h="1481455">
                  <a:moveTo>
                    <a:pt x="9536" y="635992"/>
                  </a:moveTo>
                  <a:lnTo>
                    <a:pt x="6087" y="655351"/>
                  </a:lnTo>
                  <a:lnTo>
                    <a:pt x="1536" y="698028"/>
                  </a:lnTo>
                  <a:lnTo>
                    <a:pt x="583" y="724892"/>
                  </a:lnTo>
                </a:path>
              </a:pathLst>
            </a:custGeom>
            <a:ln w="3175">
              <a:solidFill>
                <a:srgbClr val="F8FBEF"/>
              </a:solidFill>
            </a:ln>
          </p:spPr>
          <p:txBody>
            <a:bodyPr wrap="square" lIns="0" tIns="0" rIns="0" bIns="0" rtlCol="0"/>
            <a:lstStyle/>
            <a:p>
              <a:endParaRPr lang="fr-FR" noProof="0" dirty="0"/>
            </a:p>
          </p:txBody>
        </p:sp>
        <p:sp>
          <p:nvSpPr>
            <p:cNvPr id="8603" name="object 8603"/>
            <p:cNvSpPr/>
            <p:nvPr/>
          </p:nvSpPr>
          <p:spPr>
            <a:xfrm>
              <a:off x="5125965" y="1594919"/>
              <a:ext cx="1582420" cy="1536700"/>
            </a:xfrm>
            <a:custGeom>
              <a:avLst/>
              <a:gdLst/>
              <a:ahLst/>
              <a:cxnLst/>
              <a:rect l="l" t="t" r="r" b="b"/>
              <a:pathLst>
                <a:path w="1582420" h="1536700">
                  <a:moveTo>
                    <a:pt x="1093344" y="12699"/>
                  </a:moveTo>
                  <a:lnTo>
                    <a:pt x="780230" y="12699"/>
                  </a:lnTo>
                  <a:lnTo>
                    <a:pt x="680297" y="38099"/>
                  </a:lnTo>
                  <a:lnTo>
                    <a:pt x="538638" y="76199"/>
                  </a:lnTo>
                  <a:lnTo>
                    <a:pt x="493938" y="101599"/>
                  </a:lnTo>
                  <a:lnTo>
                    <a:pt x="450632" y="114299"/>
                  </a:lnTo>
                  <a:lnTo>
                    <a:pt x="408800" y="139699"/>
                  </a:lnTo>
                  <a:lnTo>
                    <a:pt x="368525" y="165099"/>
                  </a:lnTo>
                  <a:lnTo>
                    <a:pt x="329886" y="190499"/>
                  </a:lnTo>
                  <a:lnTo>
                    <a:pt x="292963" y="215899"/>
                  </a:lnTo>
                  <a:lnTo>
                    <a:pt x="257838" y="241299"/>
                  </a:lnTo>
                  <a:lnTo>
                    <a:pt x="224592" y="279399"/>
                  </a:lnTo>
                  <a:lnTo>
                    <a:pt x="193304" y="304799"/>
                  </a:lnTo>
                  <a:lnTo>
                    <a:pt x="164055" y="342899"/>
                  </a:lnTo>
                  <a:lnTo>
                    <a:pt x="136927" y="368299"/>
                  </a:lnTo>
                  <a:lnTo>
                    <a:pt x="112000" y="406399"/>
                  </a:lnTo>
                  <a:lnTo>
                    <a:pt x="89354" y="444499"/>
                  </a:lnTo>
                  <a:lnTo>
                    <a:pt x="69070" y="482599"/>
                  </a:lnTo>
                  <a:lnTo>
                    <a:pt x="51229" y="520699"/>
                  </a:lnTo>
                  <a:lnTo>
                    <a:pt x="35912" y="558799"/>
                  </a:lnTo>
                  <a:lnTo>
                    <a:pt x="23198" y="609599"/>
                  </a:lnTo>
                  <a:lnTo>
                    <a:pt x="13170" y="647699"/>
                  </a:lnTo>
                  <a:lnTo>
                    <a:pt x="9165" y="673099"/>
                  </a:lnTo>
                  <a:lnTo>
                    <a:pt x="5907" y="685799"/>
                  </a:lnTo>
                  <a:lnTo>
                    <a:pt x="1490" y="736599"/>
                  </a:lnTo>
                  <a:lnTo>
                    <a:pt x="563" y="761999"/>
                  </a:lnTo>
                  <a:lnTo>
                    <a:pt x="0" y="774699"/>
                  </a:lnTo>
                  <a:lnTo>
                    <a:pt x="1490" y="812799"/>
                  </a:lnTo>
                  <a:lnTo>
                    <a:pt x="5907" y="863599"/>
                  </a:lnTo>
                  <a:lnTo>
                    <a:pt x="13170" y="901699"/>
                  </a:lnTo>
                  <a:lnTo>
                    <a:pt x="23198" y="939799"/>
                  </a:lnTo>
                  <a:lnTo>
                    <a:pt x="35912" y="990599"/>
                  </a:lnTo>
                  <a:lnTo>
                    <a:pt x="51229" y="1028699"/>
                  </a:lnTo>
                  <a:lnTo>
                    <a:pt x="69070" y="1066799"/>
                  </a:lnTo>
                  <a:lnTo>
                    <a:pt x="89354" y="1104899"/>
                  </a:lnTo>
                  <a:lnTo>
                    <a:pt x="112000" y="1142999"/>
                  </a:lnTo>
                  <a:lnTo>
                    <a:pt x="136927" y="1168399"/>
                  </a:lnTo>
                  <a:lnTo>
                    <a:pt x="164055" y="1206499"/>
                  </a:lnTo>
                  <a:lnTo>
                    <a:pt x="193304" y="1244599"/>
                  </a:lnTo>
                  <a:lnTo>
                    <a:pt x="224592" y="1269999"/>
                  </a:lnTo>
                  <a:lnTo>
                    <a:pt x="257838" y="1308099"/>
                  </a:lnTo>
                  <a:lnTo>
                    <a:pt x="292963" y="1333499"/>
                  </a:lnTo>
                  <a:lnTo>
                    <a:pt x="329886" y="1358899"/>
                  </a:lnTo>
                  <a:lnTo>
                    <a:pt x="368525" y="1384299"/>
                  </a:lnTo>
                  <a:lnTo>
                    <a:pt x="408800" y="1409699"/>
                  </a:lnTo>
                  <a:lnTo>
                    <a:pt x="450632" y="1435099"/>
                  </a:lnTo>
                  <a:lnTo>
                    <a:pt x="493938" y="1447799"/>
                  </a:lnTo>
                  <a:lnTo>
                    <a:pt x="538638" y="1473199"/>
                  </a:lnTo>
                  <a:lnTo>
                    <a:pt x="631898" y="1498599"/>
                  </a:lnTo>
                  <a:lnTo>
                    <a:pt x="780230" y="1536699"/>
                  </a:lnTo>
                  <a:lnTo>
                    <a:pt x="1093344" y="1536699"/>
                  </a:lnTo>
                  <a:lnTo>
                    <a:pt x="1193314" y="1511299"/>
                  </a:lnTo>
                  <a:lnTo>
                    <a:pt x="832068" y="1511299"/>
                  </a:lnTo>
                  <a:lnTo>
                    <a:pt x="780977" y="1498599"/>
                  </a:lnTo>
                  <a:lnTo>
                    <a:pt x="730836" y="1498599"/>
                  </a:lnTo>
                  <a:lnTo>
                    <a:pt x="586968" y="1460499"/>
                  </a:lnTo>
                  <a:lnTo>
                    <a:pt x="541485" y="1435099"/>
                  </a:lnTo>
                  <a:lnTo>
                    <a:pt x="497381" y="1422399"/>
                  </a:lnTo>
                  <a:lnTo>
                    <a:pt x="454744" y="1396999"/>
                  </a:lnTo>
                  <a:lnTo>
                    <a:pt x="413658" y="1371599"/>
                  </a:lnTo>
                  <a:lnTo>
                    <a:pt x="374210" y="1346199"/>
                  </a:lnTo>
                  <a:lnTo>
                    <a:pt x="336485" y="1320799"/>
                  </a:lnTo>
                  <a:lnTo>
                    <a:pt x="300571" y="1295399"/>
                  </a:lnTo>
                  <a:lnTo>
                    <a:pt x="266554" y="1269999"/>
                  </a:lnTo>
                  <a:lnTo>
                    <a:pt x="234518" y="1231899"/>
                  </a:lnTo>
                  <a:lnTo>
                    <a:pt x="204550" y="1206499"/>
                  </a:lnTo>
                  <a:lnTo>
                    <a:pt x="176737" y="1168399"/>
                  </a:lnTo>
                  <a:lnTo>
                    <a:pt x="151164" y="1130299"/>
                  </a:lnTo>
                  <a:lnTo>
                    <a:pt x="127918" y="1092199"/>
                  </a:lnTo>
                  <a:lnTo>
                    <a:pt x="107084" y="1066799"/>
                  </a:lnTo>
                  <a:lnTo>
                    <a:pt x="88749" y="1028699"/>
                  </a:lnTo>
                  <a:lnTo>
                    <a:pt x="72999" y="977899"/>
                  </a:lnTo>
                  <a:lnTo>
                    <a:pt x="59919" y="939799"/>
                  </a:lnTo>
                  <a:lnTo>
                    <a:pt x="49596" y="901699"/>
                  </a:lnTo>
                  <a:lnTo>
                    <a:pt x="42116" y="863599"/>
                  </a:lnTo>
                  <a:lnTo>
                    <a:pt x="37565" y="812799"/>
                  </a:lnTo>
                  <a:lnTo>
                    <a:pt x="36028" y="774699"/>
                  </a:lnTo>
                  <a:lnTo>
                    <a:pt x="36612" y="761999"/>
                  </a:lnTo>
                  <a:lnTo>
                    <a:pt x="37565" y="736599"/>
                  </a:lnTo>
                  <a:lnTo>
                    <a:pt x="42116" y="685799"/>
                  </a:lnTo>
                  <a:lnTo>
                    <a:pt x="45565" y="673099"/>
                  </a:lnTo>
                  <a:lnTo>
                    <a:pt x="49596" y="647699"/>
                  </a:lnTo>
                  <a:lnTo>
                    <a:pt x="59919" y="609599"/>
                  </a:lnTo>
                  <a:lnTo>
                    <a:pt x="72999" y="558799"/>
                  </a:lnTo>
                  <a:lnTo>
                    <a:pt x="88749" y="520699"/>
                  </a:lnTo>
                  <a:lnTo>
                    <a:pt x="107084" y="482599"/>
                  </a:lnTo>
                  <a:lnTo>
                    <a:pt x="127918" y="444499"/>
                  </a:lnTo>
                  <a:lnTo>
                    <a:pt x="151164" y="406399"/>
                  </a:lnTo>
                  <a:lnTo>
                    <a:pt x="176737" y="380999"/>
                  </a:lnTo>
                  <a:lnTo>
                    <a:pt x="204550" y="342899"/>
                  </a:lnTo>
                  <a:lnTo>
                    <a:pt x="234518" y="317499"/>
                  </a:lnTo>
                  <a:lnTo>
                    <a:pt x="266554" y="279399"/>
                  </a:lnTo>
                  <a:lnTo>
                    <a:pt x="300571" y="253999"/>
                  </a:lnTo>
                  <a:lnTo>
                    <a:pt x="336485" y="228599"/>
                  </a:lnTo>
                  <a:lnTo>
                    <a:pt x="374210" y="190499"/>
                  </a:lnTo>
                  <a:lnTo>
                    <a:pt x="413658" y="177799"/>
                  </a:lnTo>
                  <a:lnTo>
                    <a:pt x="454744" y="152399"/>
                  </a:lnTo>
                  <a:lnTo>
                    <a:pt x="497381" y="126999"/>
                  </a:lnTo>
                  <a:lnTo>
                    <a:pt x="541485" y="114299"/>
                  </a:lnTo>
                  <a:lnTo>
                    <a:pt x="586968" y="88899"/>
                  </a:lnTo>
                  <a:lnTo>
                    <a:pt x="730836" y="50799"/>
                  </a:lnTo>
                  <a:lnTo>
                    <a:pt x="780977" y="38099"/>
                  </a:lnTo>
                  <a:lnTo>
                    <a:pt x="1193314" y="38099"/>
                  </a:lnTo>
                  <a:lnTo>
                    <a:pt x="1093344" y="12699"/>
                  </a:lnTo>
                  <a:close/>
                </a:path>
                <a:path w="1582420" h="1536700">
                  <a:moveTo>
                    <a:pt x="1311770" y="1447799"/>
                  </a:moveTo>
                  <a:lnTo>
                    <a:pt x="1310784" y="1447799"/>
                  </a:lnTo>
                  <a:lnTo>
                    <a:pt x="1286576" y="1460499"/>
                  </a:lnTo>
                  <a:lnTo>
                    <a:pt x="1142685" y="1498599"/>
                  </a:lnTo>
                  <a:lnTo>
                    <a:pt x="1092538" y="1498599"/>
                  </a:lnTo>
                  <a:lnTo>
                    <a:pt x="1041443" y="1511299"/>
                  </a:lnTo>
                  <a:lnTo>
                    <a:pt x="1193314" y="1511299"/>
                  </a:lnTo>
                  <a:lnTo>
                    <a:pt x="1288991" y="1485899"/>
                  </a:lnTo>
                  <a:lnTo>
                    <a:pt x="1297956" y="1485899"/>
                  </a:lnTo>
                  <a:lnTo>
                    <a:pt x="1311770" y="1447799"/>
                  </a:lnTo>
                  <a:close/>
                </a:path>
                <a:path w="1582420" h="1536700">
                  <a:moveTo>
                    <a:pt x="1554979" y="241299"/>
                  </a:moveTo>
                  <a:lnTo>
                    <a:pt x="1554709" y="241299"/>
                  </a:lnTo>
                  <a:lnTo>
                    <a:pt x="1537477" y="253999"/>
                  </a:lnTo>
                  <a:lnTo>
                    <a:pt x="1554979" y="241299"/>
                  </a:lnTo>
                  <a:close/>
                </a:path>
                <a:path w="1582420" h="1536700">
                  <a:moveTo>
                    <a:pt x="1193314" y="38099"/>
                  </a:moveTo>
                  <a:lnTo>
                    <a:pt x="1092538" y="38099"/>
                  </a:lnTo>
                  <a:lnTo>
                    <a:pt x="1142685" y="50799"/>
                  </a:lnTo>
                  <a:lnTo>
                    <a:pt x="1286576" y="88899"/>
                  </a:lnTo>
                  <a:lnTo>
                    <a:pt x="1332070" y="114299"/>
                  </a:lnTo>
                  <a:lnTo>
                    <a:pt x="1376184" y="126999"/>
                  </a:lnTo>
                  <a:lnTo>
                    <a:pt x="1418833" y="152399"/>
                  </a:lnTo>
                  <a:lnTo>
                    <a:pt x="1459932" y="177799"/>
                  </a:lnTo>
                  <a:lnTo>
                    <a:pt x="1499392" y="190499"/>
                  </a:lnTo>
                  <a:lnTo>
                    <a:pt x="1537129" y="228599"/>
                  </a:lnTo>
                  <a:lnTo>
                    <a:pt x="1554979" y="241299"/>
                  </a:lnTo>
                  <a:lnTo>
                    <a:pt x="1554709" y="241299"/>
                  </a:lnTo>
                  <a:lnTo>
                    <a:pt x="1571942" y="228599"/>
                  </a:lnTo>
                  <a:lnTo>
                    <a:pt x="1582397" y="215899"/>
                  </a:lnTo>
                  <a:lnTo>
                    <a:pt x="1580751" y="215899"/>
                  </a:lnTo>
                  <a:lnTo>
                    <a:pt x="1543821" y="190499"/>
                  </a:lnTo>
                  <a:lnTo>
                    <a:pt x="1505174" y="165099"/>
                  </a:lnTo>
                  <a:lnTo>
                    <a:pt x="1464889" y="139699"/>
                  </a:lnTo>
                  <a:lnTo>
                    <a:pt x="1423048" y="114299"/>
                  </a:lnTo>
                  <a:lnTo>
                    <a:pt x="1379731" y="101599"/>
                  </a:lnTo>
                  <a:lnTo>
                    <a:pt x="1335018" y="76199"/>
                  </a:lnTo>
                  <a:lnTo>
                    <a:pt x="1193314" y="38099"/>
                  </a:lnTo>
                  <a:close/>
                </a:path>
                <a:path w="1582420" h="1536700">
                  <a:moveTo>
                    <a:pt x="989728" y="0"/>
                  </a:moveTo>
                  <a:lnTo>
                    <a:pt x="883803" y="0"/>
                  </a:lnTo>
                  <a:lnTo>
                    <a:pt x="831602" y="12699"/>
                  </a:lnTo>
                  <a:lnTo>
                    <a:pt x="1041952" y="12699"/>
                  </a:lnTo>
                  <a:lnTo>
                    <a:pt x="989728" y="0"/>
                  </a:lnTo>
                  <a:close/>
                </a:path>
              </a:pathLst>
            </a:custGeom>
            <a:solidFill>
              <a:srgbClr val="F8FAEE"/>
            </a:solidFill>
          </p:spPr>
          <p:txBody>
            <a:bodyPr wrap="square" lIns="0" tIns="0" rIns="0" bIns="0" rtlCol="0"/>
            <a:lstStyle/>
            <a:p>
              <a:endParaRPr lang="fr-FR" noProof="0" dirty="0"/>
            </a:p>
          </p:txBody>
        </p:sp>
        <p:sp>
          <p:nvSpPr>
            <p:cNvPr id="8604" name="object 8604"/>
            <p:cNvSpPr/>
            <p:nvPr/>
          </p:nvSpPr>
          <p:spPr>
            <a:xfrm>
              <a:off x="5125965" y="1591566"/>
              <a:ext cx="1582420" cy="1540510"/>
            </a:xfrm>
            <a:custGeom>
              <a:avLst/>
              <a:gdLst/>
              <a:ahLst/>
              <a:cxnLst/>
              <a:rect l="l" t="t" r="r" b="b"/>
              <a:pathLst>
                <a:path w="1582420" h="1540510">
                  <a:moveTo>
                    <a:pt x="45565" y="665575"/>
                  </a:moveTo>
                  <a:lnTo>
                    <a:pt x="59919" y="601742"/>
                  </a:lnTo>
                  <a:lnTo>
                    <a:pt x="72999" y="561372"/>
                  </a:lnTo>
                  <a:lnTo>
                    <a:pt x="88749" y="521913"/>
                  </a:lnTo>
                  <a:lnTo>
                    <a:pt x="107084" y="483438"/>
                  </a:lnTo>
                  <a:lnTo>
                    <a:pt x="127918" y="446019"/>
                  </a:lnTo>
                  <a:lnTo>
                    <a:pt x="151164" y="409727"/>
                  </a:lnTo>
                  <a:lnTo>
                    <a:pt x="176737" y="374633"/>
                  </a:lnTo>
                  <a:lnTo>
                    <a:pt x="204550" y="340809"/>
                  </a:lnTo>
                  <a:lnTo>
                    <a:pt x="234518" y="308328"/>
                  </a:lnTo>
                  <a:lnTo>
                    <a:pt x="266554" y="277260"/>
                  </a:lnTo>
                  <a:lnTo>
                    <a:pt x="300571" y="247677"/>
                  </a:lnTo>
                  <a:lnTo>
                    <a:pt x="336485" y="219651"/>
                  </a:lnTo>
                  <a:lnTo>
                    <a:pt x="374209" y="193254"/>
                  </a:lnTo>
                  <a:lnTo>
                    <a:pt x="413658" y="168556"/>
                  </a:lnTo>
                  <a:lnTo>
                    <a:pt x="454744" y="145631"/>
                  </a:lnTo>
                  <a:lnTo>
                    <a:pt x="497381" y="124549"/>
                  </a:lnTo>
                  <a:lnTo>
                    <a:pt x="541485" y="105381"/>
                  </a:lnTo>
                  <a:lnTo>
                    <a:pt x="586968" y="88201"/>
                  </a:lnTo>
                  <a:lnTo>
                    <a:pt x="633745" y="73079"/>
                  </a:lnTo>
                  <a:lnTo>
                    <a:pt x="681730" y="60086"/>
                  </a:lnTo>
                  <a:lnTo>
                    <a:pt x="730836" y="49296"/>
                  </a:lnTo>
                  <a:lnTo>
                    <a:pt x="780977" y="40778"/>
                  </a:lnTo>
                  <a:lnTo>
                    <a:pt x="832068" y="34606"/>
                  </a:lnTo>
                  <a:lnTo>
                    <a:pt x="884022" y="30850"/>
                  </a:lnTo>
                  <a:lnTo>
                    <a:pt x="936753" y="29582"/>
                  </a:lnTo>
                  <a:lnTo>
                    <a:pt x="989486" y="30850"/>
                  </a:lnTo>
                  <a:lnTo>
                    <a:pt x="1041442" y="34606"/>
                  </a:lnTo>
                  <a:lnTo>
                    <a:pt x="1092538" y="40778"/>
                  </a:lnTo>
                  <a:lnTo>
                    <a:pt x="1142685" y="49296"/>
                  </a:lnTo>
                  <a:lnTo>
                    <a:pt x="1191798" y="60086"/>
                  </a:lnTo>
                  <a:lnTo>
                    <a:pt x="1239790" y="73079"/>
                  </a:lnTo>
                  <a:lnTo>
                    <a:pt x="1286576" y="88201"/>
                  </a:lnTo>
                  <a:lnTo>
                    <a:pt x="1332070" y="105381"/>
                  </a:lnTo>
                  <a:lnTo>
                    <a:pt x="1376184" y="124549"/>
                  </a:lnTo>
                  <a:lnTo>
                    <a:pt x="1418833" y="145631"/>
                  </a:lnTo>
                  <a:lnTo>
                    <a:pt x="1459931" y="168556"/>
                  </a:lnTo>
                  <a:lnTo>
                    <a:pt x="1499392" y="193254"/>
                  </a:lnTo>
                  <a:lnTo>
                    <a:pt x="1537129" y="219651"/>
                  </a:lnTo>
                  <a:lnTo>
                    <a:pt x="1554979" y="233576"/>
                  </a:lnTo>
                </a:path>
                <a:path w="1582420" h="1540510">
                  <a:moveTo>
                    <a:pt x="1582397" y="213829"/>
                  </a:moveTo>
                  <a:lnTo>
                    <a:pt x="1543821" y="185090"/>
                  </a:lnTo>
                  <a:lnTo>
                    <a:pt x="1505174" y="159316"/>
                  </a:lnTo>
                  <a:lnTo>
                    <a:pt x="1464889" y="135220"/>
                  </a:lnTo>
                  <a:lnTo>
                    <a:pt x="1423048" y="112868"/>
                  </a:lnTo>
                  <a:lnTo>
                    <a:pt x="1379731" y="92327"/>
                  </a:lnTo>
                  <a:lnTo>
                    <a:pt x="1335018" y="73664"/>
                  </a:lnTo>
                  <a:lnTo>
                    <a:pt x="1288991" y="56945"/>
                  </a:lnTo>
                  <a:lnTo>
                    <a:pt x="1241729" y="42239"/>
                  </a:lnTo>
                  <a:lnTo>
                    <a:pt x="1193314" y="29611"/>
                  </a:lnTo>
                  <a:lnTo>
                    <a:pt x="1143825" y="19130"/>
                  </a:lnTo>
                  <a:lnTo>
                    <a:pt x="1093344" y="10861"/>
                  </a:lnTo>
                  <a:lnTo>
                    <a:pt x="1041952" y="4871"/>
                  </a:lnTo>
                  <a:lnTo>
                    <a:pt x="989728" y="1229"/>
                  </a:lnTo>
                  <a:lnTo>
                    <a:pt x="936753" y="0"/>
                  </a:lnTo>
                  <a:lnTo>
                    <a:pt x="883803" y="1229"/>
                  </a:lnTo>
                  <a:lnTo>
                    <a:pt x="831602" y="4871"/>
                  </a:lnTo>
                  <a:lnTo>
                    <a:pt x="780230" y="10861"/>
                  </a:lnTo>
                  <a:lnTo>
                    <a:pt x="729768" y="19130"/>
                  </a:lnTo>
                  <a:lnTo>
                    <a:pt x="680297" y="29611"/>
                  </a:lnTo>
                  <a:lnTo>
                    <a:pt x="631898" y="42239"/>
                  </a:lnTo>
                  <a:lnTo>
                    <a:pt x="584652" y="56945"/>
                  </a:lnTo>
                  <a:lnTo>
                    <a:pt x="538638" y="73664"/>
                  </a:lnTo>
                  <a:lnTo>
                    <a:pt x="493938" y="92327"/>
                  </a:lnTo>
                  <a:lnTo>
                    <a:pt x="450632" y="112868"/>
                  </a:lnTo>
                  <a:lnTo>
                    <a:pt x="408800" y="135220"/>
                  </a:lnTo>
                  <a:lnTo>
                    <a:pt x="368525" y="159316"/>
                  </a:lnTo>
                  <a:lnTo>
                    <a:pt x="329886" y="185090"/>
                  </a:lnTo>
                  <a:lnTo>
                    <a:pt x="292963" y="212473"/>
                  </a:lnTo>
                  <a:lnTo>
                    <a:pt x="257838" y="241400"/>
                  </a:lnTo>
                  <a:lnTo>
                    <a:pt x="224592" y="271802"/>
                  </a:lnTo>
                  <a:lnTo>
                    <a:pt x="193304" y="303615"/>
                  </a:lnTo>
                  <a:lnTo>
                    <a:pt x="164055" y="336769"/>
                  </a:lnTo>
                  <a:lnTo>
                    <a:pt x="136927" y="371199"/>
                  </a:lnTo>
                  <a:lnTo>
                    <a:pt x="112000" y="406837"/>
                  </a:lnTo>
                  <a:lnTo>
                    <a:pt x="89354" y="443617"/>
                  </a:lnTo>
                  <a:lnTo>
                    <a:pt x="69070" y="481471"/>
                  </a:lnTo>
                  <a:lnTo>
                    <a:pt x="51229" y="520333"/>
                  </a:lnTo>
                  <a:lnTo>
                    <a:pt x="35912" y="560136"/>
                  </a:lnTo>
                  <a:lnTo>
                    <a:pt x="23198" y="600812"/>
                  </a:lnTo>
                  <a:lnTo>
                    <a:pt x="13170" y="642294"/>
                  </a:lnTo>
                  <a:lnTo>
                    <a:pt x="9165" y="665575"/>
                  </a:lnTo>
                </a:path>
                <a:path w="1582420" h="1540510">
                  <a:moveTo>
                    <a:pt x="1310784" y="1442995"/>
                  </a:moveTo>
                  <a:lnTo>
                    <a:pt x="1239790" y="1467161"/>
                  </a:lnTo>
                  <a:lnTo>
                    <a:pt x="1191798" y="1480099"/>
                  </a:lnTo>
                  <a:lnTo>
                    <a:pt x="1142685" y="1490844"/>
                  </a:lnTo>
                  <a:lnTo>
                    <a:pt x="1092538" y="1499324"/>
                  </a:lnTo>
                  <a:lnTo>
                    <a:pt x="1041442" y="1505469"/>
                  </a:lnTo>
                  <a:lnTo>
                    <a:pt x="989486" y="1509208"/>
                  </a:lnTo>
                  <a:lnTo>
                    <a:pt x="936753" y="1510470"/>
                  </a:lnTo>
                  <a:lnTo>
                    <a:pt x="884022" y="1509208"/>
                  </a:lnTo>
                  <a:lnTo>
                    <a:pt x="832068" y="1505469"/>
                  </a:lnTo>
                  <a:lnTo>
                    <a:pt x="780977" y="1499324"/>
                  </a:lnTo>
                  <a:lnTo>
                    <a:pt x="730836" y="1490844"/>
                  </a:lnTo>
                  <a:lnTo>
                    <a:pt x="681730" y="1480099"/>
                  </a:lnTo>
                  <a:lnTo>
                    <a:pt x="633745" y="1467161"/>
                  </a:lnTo>
                  <a:lnTo>
                    <a:pt x="586968" y="1452101"/>
                  </a:lnTo>
                  <a:lnTo>
                    <a:pt x="541485" y="1434988"/>
                  </a:lnTo>
                  <a:lnTo>
                    <a:pt x="497381" y="1415894"/>
                  </a:lnTo>
                  <a:lnTo>
                    <a:pt x="454744" y="1394890"/>
                  </a:lnTo>
                  <a:lnTo>
                    <a:pt x="413658" y="1372047"/>
                  </a:lnTo>
                  <a:lnTo>
                    <a:pt x="374209" y="1347435"/>
                  </a:lnTo>
                  <a:lnTo>
                    <a:pt x="336485" y="1321125"/>
                  </a:lnTo>
                  <a:lnTo>
                    <a:pt x="300571" y="1293188"/>
                  </a:lnTo>
                  <a:lnTo>
                    <a:pt x="266554" y="1263696"/>
                  </a:lnTo>
                  <a:lnTo>
                    <a:pt x="234518" y="1232718"/>
                  </a:lnTo>
                  <a:lnTo>
                    <a:pt x="204550" y="1200325"/>
                  </a:lnTo>
                  <a:lnTo>
                    <a:pt x="176737" y="1166589"/>
                  </a:lnTo>
                  <a:lnTo>
                    <a:pt x="151164" y="1131580"/>
                  </a:lnTo>
                  <a:lnTo>
                    <a:pt x="127918" y="1095370"/>
                  </a:lnTo>
                  <a:lnTo>
                    <a:pt x="107084" y="1058028"/>
                  </a:lnTo>
                  <a:lnTo>
                    <a:pt x="88749" y="1019626"/>
                  </a:lnTo>
                  <a:lnTo>
                    <a:pt x="72999" y="980234"/>
                  </a:lnTo>
                  <a:lnTo>
                    <a:pt x="59919" y="939924"/>
                  </a:lnTo>
                  <a:lnTo>
                    <a:pt x="49596" y="898766"/>
                  </a:lnTo>
                  <a:lnTo>
                    <a:pt x="42116" y="856831"/>
                  </a:lnTo>
                  <a:lnTo>
                    <a:pt x="37565" y="814190"/>
                  </a:lnTo>
                  <a:lnTo>
                    <a:pt x="36028" y="770913"/>
                  </a:lnTo>
                  <a:lnTo>
                    <a:pt x="36612" y="754475"/>
                  </a:lnTo>
                </a:path>
                <a:path w="1582420" h="1540510">
                  <a:moveTo>
                    <a:pt x="563" y="754475"/>
                  </a:moveTo>
                  <a:lnTo>
                    <a:pt x="1490" y="814389"/>
                  </a:lnTo>
                  <a:lnTo>
                    <a:pt x="5907" y="857250"/>
                  </a:lnTo>
                  <a:lnTo>
                    <a:pt x="13170" y="899430"/>
                  </a:lnTo>
                  <a:lnTo>
                    <a:pt x="23198" y="940863"/>
                  </a:lnTo>
                  <a:lnTo>
                    <a:pt x="35912" y="981481"/>
                  </a:lnTo>
                  <a:lnTo>
                    <a:pt x="51229" y="1021220"/>
                  </a:lnTo>
                  <a:lnTo>
                    <a:pt x="69070" y="1060013"/>
                  </a:lnTo>
                  <a:lnTo>
                    <a:pt x="89354" y="1097793"/>
                  </a:lnTo>
                  <a:lnTo>
                    <a:pt x="112000" y="1134495"/>
                  </a:lnTo>
                  <a:lnTo>
                    <a:pt x="136927" y="1170053"/>
                  </a:lnTo>
                  <a:lnTo>
                    <a:pt x="164055" y="1204399"/>
                  </a:lnTo>
                  <a:lnTo>
                    <a:pt x="193304" y="1237468"/>
                  </a:lnTo>
                  <a:lnTo>
                    <a:pt x="224592" y="1269193"/>
                  </a:lnTo>
                  <a:lnTo>
                    <a:pt x="257838" y="1299509"/>
                  </a:lnTo>
                  <a:lnTo>
                    <a:pt x="292963" y="1328349"/>
                  </a:lnTo>
                  <a:lnTo>
                    <a:pt x="329886" y="1355647"/>
                  </a:lnTo>
                  <a:lnTo>
                    <a:pt x="368525" y="1381336"/>
                  </a:lnTo>
                  <a:lnTo>
                    <a:pt x="408800" y="1405351"/>
                  </a:lnTo>
                  <a:lnTo>
                    <a:pt x="450632" y="1427625"/>
                  </a:lnTo>
                  <a:lnTo>
                    <a:pt x="493938" y="1448092"/>
                  </a:lnTo>
                  <a:lnTo>
                    <a:pt x="538638" y="1466686"/>
                  </a:lnTo>
                  <a:lnTo>
                    <a:pt x="584652" y="1483341"/>
                  </a:lnTo>
                  <a:lnTo>
                    <a:pt x="631898" y="1497989"/>
                  </a:lnTo>
                  <a:lnTo>
                    <a:pt x="680297" y="1510566"/>
                  </a:lnTo>
                  <a:lnTo>
                    <a:pt x="729768" y="1521004"/>
                  </a:lnTo>
                  <a:lnTo>
                    <a:pt x="780230" y="1529239"/>
                  </a:lnTo>
                  <a:lnTo>
                    <a:pt x="831602" y="1535202"/>
                  </a:lnTo>
                  <a:lnTo>
                    <a:pt x="883803" y="1538829"/>
                  </a:lnTo>
                  <a:lnTo>
                    <a:pt x="936753" y="1540052"/>
                  </a:lnTo>
                  <a:lnTo>
                    <a:pt x="989728" y="1538829"/>
                  </a:lnTo>
                  <a:lnTo>
                    <a:pt x="1041952" y="1535202"/>
                  </a:lnTo>
                  <a:lnTo>
                    <a:pt x="1093344" y="1529239"/>
                  </a:lnTo>
                  <a:lnTo>
                    <a:pt x="1143825" y="1521004"/>
                  </a:lnTo>
                  <a:lnTo>
                    <a:pt x="1193314" y="1510566"/>
                  </a:lnTo>
                  <a:lnTo>
                    <a:pt x="1241729" y="1497989"/>
                  </a:lnTo>
                  <a:lnTo>
                    <a:pt x="1288991" y="1483341"/>
                  </a:lnTo>
                  <a:lnTo>
                    <a:pt x="1297599" y="1480226"/>
                  </a:lnTo>
                </a:path>
                <a:path w="1582420" h="1540510">
                  <a:moveTo>
                    <a:pt x="36612" y="754475"/>
                  </a:moveTo>
                  <a:lnTo>
                    <a:pt x="37565" y="727611"/>
                  </a:lnTo>
                  <a:lnTo>
                    <a:pt x="42116" y="684934"/>
                  </a:lnTo>
                  <a:lnTo>
                    <a:pt x="45565" y="665575"/>
                  </a:lnTo>
                </a:path>
                <a:path w="1582420" h="1540510">
                  <a:moveTo>
                    <a:pt x="9165" y="665575"/>
                  </a:moveTo>
                  <a:lnTo>
                    <a:pt x="5907" y="684517"/>
                  </a:lnTo>
                  <a:lnTo>
                    <a:pt x="1490" y="727412"/>
                  </a:lnTo>
                  <a:lnTo>
                    <a:pt x="563" y="754475"/>
                  </a:lnTo>
                </a:path>
              </a:pathLst>
            </a:custGeom>
            <a:ln w="3175">
              <a:solidFill>
                <a:srgbClr val="F8FAEE"/>
              </a:solidFill>
            </a:ln>
          </p:spPr>
          <p:txBody>
            <a:bodyPr wrap="square" lIns="0" tIns="0" rIns="0" bIns="0" rtlCol="0"/>
            <a:lstStyle/>
            <a:p>
              <a:endParaRPr lang="fr-FR" noProof="0" dirty="0"/>
            </a:p>
          </p:txBody>
        </p:sp>
        <p:sp>
          <p:nvSpPr>
            <p:cNvPr id="8605" name="object 8605"/>
            <p:cNvSpPr/>
            <p:nvPr/>
          </p:nvSpPr>
          <p:spPr>
            <a:xfrm>
              <a:off x="5089936" y="1573702"/>
              <a:ext cx="1645920" cy="1587500"/>
            </a:xfrm>
            <a:custGeom>
              <a:avLst/>
              <a:gdLst/>
              <a:ahLst/>
              <a:cxnLst/>
              <a:rect l="l" t="t" r="r" b="b"/>
              <a:pathLst>
                <a:path w="1645920" h="1587500">
                  <a:moveTo>
                    <a:pt x="1130069" y="0"/>
                  </a:moveTo>
                  <a:lnTo>
                    <a:pt x="815503" y="0"/>
                  </a:lnTo>
                  <a:lnTo>
                    <a:pt x="714908" y="25399"/>
                  </a:lnTo>
                  <a:lnTo>
                    <a:pt x="571915" y="63499"/>
                  </a:lnTo>
                  <a:lnTo>
                    <a:pt x="526660" y="88899"/>
                  </a:lnTo>
                  <a:lnTo>
                    <a:pt x="482735" y="101599"/>
                  </a:lnTo>
                  <a:lnTo>
                    <a:pt x="440215" y="126999"/>
                  </a:lnTo>
                  <a:lnTo>
                    <a:pt x="399178" y="152399"/>
                  </a:lnTo>
                  <a:lnTo>
                    <a:pt x="359697" y="177799"/>
                  </a:lnTo>
                  <a:lnTo>
                    <a:pt x="321849" y="203199"/>
                  </a:lnTo>
                  <a:lnTo>
                    <a:pt x="285709" y="228599"/>
                  </a:lnTo>
                  <a:lnTo>
                    <a:pt x="251354" y="253999"/>
                  </a:lnTo>
                  <a:lnTo>
                    <a:pt x="218857" y="292099"/>
                  </a:lnTo>
                  <a:lnTo>
                    <a:pt x="188296" y="317499"/>
                  </a:lnTo>
                  <a:lnTo>
                    <a:pt x="159745" y="355599"/>
                  </a:lnTo>
                  <a:lnTo>
                    <a:pt x="133280" y="393699"/>
                  </a:lnTo>
                  <a:lnTo>
                    <a:pt x="108977" y="431799"/>
                  </a:lnTo>
                  <a:lnTo>
                    <a:pt x="86911" y="469899"/>
                  </a:lnTo>
                  <a:lnTo>
                    <a:pt x="67159" y="507999"/>
                  </a:lnTo>
                  <a:lnTo>
                    <a:pt x="49794" y="546099"/>
                  </a:lnTo>
                  <a:lnTo>
                    <a:pt x="34894" y="584199"/>
                  </a:lnTo>
                  <a:lnTo>
                    <a:pt x="22534" y="622299"/>
                  </a:lnTo>
                  <a:lnTo>
                    <a:pt x="12788" y="660399"/>
                  </a:lnTo>
                  <a:lnTo>
                    <a:pt x="5734" y="711199"/>
                  </a:lnTo>
                  <a:lnTo>
                    <a:pt x="1446" y="749299"/>
                  </a:lnTo>
                  <a:lnTo>
                    <a:pt x="0" y="800099"/>
                  </a:lnTo>
                  <a:lnTo>
                    <a:pt x="1446" y="838199"/>
                  </a:lnTo>
                  <a:lnTo>
                    <a:pt x="5734" y="876299"/>
                  </a:lnTo>
                  <a:lnTo>
                    <a:pt x="12788" y="927099"/>
                  </a:lnTo>
                  <a:lnTo>
                    <a:pt x="22534" y="965199"/>
                  </a:lnTo>
                  <a:lnTo>
                    <a:pt x="34894" y="1003299"/>
                  </a:lnTo>
                  <a:lnTo>
                    <a:pt x="49794" y="1041399"/>
                  </a:lnTo>
                  <a:lnTo>
                    <a:pt x="67159" y="1092199"/>
                  </a:lnTo>
                  <a:lnTo>
                    <a:pt x="86911" y="1130299"/>
                  </a:lnTo>
                  <a:lnTo>
                    <a:pt x="108977" y="1155699"/>
                  </a:lnTo>
                  <a:lnTo>
                    <a:pt x="133280" y="1193799"/>
                  </a:lnTo>
                  <a:lnTo>
                    <a:pt x="159745" y="1231899"/>
                  </a:lnTo>
                  <a:lnTo>
                    <a:pt x="188296" y="1269999"/>
                  </a:lnTo>
                  <a:lnTo>
                    <a:pt x="218857" y="1295399"/>
                  </a:lnTo>
                  <a:lnTo>
                    <a:pt x="251354" y="1333499"/>
                  </a:lnTo>
                  <a:lnTo>
                    <a:pt x="285709" y="1358899"/>
                  </a:lnTo>
                  <a:lnTo>
                    <a:pt x="321849" y="1384299"/>
                  </a:lnTo>
                  <a:lnTo>
                    <a:pt x="359697" y="1409699"/>
                  </a:lnTo>
                  <a:lnTo>
                    <a:pt x="399178" y="1435099"/>
                  </a:lnTo>
                  <a:lnTo>
                    <a:pt x="440215" y="1460499"/>
                  </a:lnTo>
                  <a:lnTo>
                    <a:pt x="482735" y="1485899"/>
                  </a:lnTo>
                  <a:lnTo>
                    <a:pt x="526660" y="1498599"/>
                  </a:lnTo>
                  <a:lnTo>
                    <a:pt x="571915" y="1523999"/>
                  </a:lnTo>
                  <a:lnTo>
                    <a:pt x="666115" y="1549399"/>
                  </a:lnTo>
                  <a:lnTo>
                    <a:pt x="815503" y="1587499"/>
                  </a:lnTo>
                  <a:lnTo>
                    <a:pt x="1130069" y="1587499"/>
                  </a:lnTo>
                  <a:lnTo>
                    <a:pt x="1230675" y="1562099"/>
                  </a:lnTo>
                  <a:lnTo>
                    <a:pt x="867631" y="1562099"/>
                  </a:lnTo>
                  <a:lnTo>
                    <a:pt x="816259" y="1549399"/>
                  </a:lnTo>
                  <a:lnTo>
                    <a:pt x="765797" y="1549399"/>
                  </a:lnTo>
                  <a:lnTo>
                    <a:pt x="620681" y="1511299"/>
                  </a:lnTo>
                  <a:lnTo>
                    <a:pt x="574667" y="1485899"/>
                  </a:lnTo>
                  <a:lnTo>
                    <a:pt x="529967" y="1473199"/>
                  </a:lnTo>
                  <a:lnTo>
                    <a:pt x="486661" y="1447799"/>
                  </a:lnTo>
                  <a:lnTo>
                    <a:pt x="444829" y="1435099"/>
                  </a:lnTo>
                  <a:lnTo>
                    <a:pt x="404554" y="1409699"/>
                  </a:lnTo>
                  <a:lnTo>
                    <a:pt x="365915" y="1384299"/>
                  </a:lnTo>
                  <a:lnTo>
                    <a:pt x="328992" y="1358899"/>
                  </a:lnTo>
                  <a:lnTo>
                    <a:pt x="293867" y="1320799"/>
                  </a:lnTo>
                  <a:lnTo>
                    <a:pt x="260621" y="1295399"/>
                  </a:lnTo>
                  <a:lnTo>
                    <a:pt x="229333" y="1257299"/>
                  </a:lnTo>
                  <a:lnTo>
                    <a:pt x="200084" y="1231899"/>
                  </a:lnTo>
                  <a:lnTo>
                    <a:pt x="172956" y="1193799"/>
                  </a:lnTo>
                  <a:lnTo>
                    <a:pt x="148029" y="1155699"/>
                  </a:lnTo>
                  <a:lnTo>
                    <a:pt x="125383" y="1117599"/>
                  </a:lnTo>
                  <a:lnTo>
                    <a:pt x="105099" y="1079499"/>
                  </a:lnTo>
                  <a:lnTo>
                    <a:pt x="87258" y="1041399"/>
                  </a:lnTo>
                  <a:lnTo>
                    <a:pt x="71941" y="1003299"/>
                  </a:lnTo>
                  <a:lnTo>
                    <a:pt x="59227" y="965199"/>
                  </a:lnTo>
                  <a:lnTo>
                    <a:pt x="49199" y="927099"/>
                  </a:lnTo>
                  <a:lnTo>
                    <a:pt x="41936" y="876299"/>
                  </a:lnTo>
                  <a:lnTo>
                    <a:pt x="37519" y="838199"/>
                  </a:lnTo>
                  <a:lnTo>
                    <a:pt x="36028" y="800099"/>
                  </a:lnTo>
                  <a:lnTo>
                    <a:pt x="36592" y="774699"/>
                  </a:lnTo>
                  <a:lnTo>
                    <a:pt x="41936" y="711199"/>
                  </a:lnTo>
                  <a:lnTo>
                    <a:pt x="49199" y="660399"/>
                  </a:lnTo>
                  <a:lnTo>
                    <a:pt x="59227" y="622299"/>
                  </a:lnTo>
                  <a:lnTo>
                    <a:pt x="71941" y="584199"/>
                  </a:lnTo>
                  <a:lnTo>
                    <a:pt x="87258" y="546099"/>
                  </a:lnTo>
                  <a:lnTo>
                    <a:pt x="105099" y="507999"/>
                  </a:lnTo>
                  <a:lnTo>
                    <a:pt x="125383" y="469899"/>
                  </a:lnTo>
                  <a:lnTo>
                    <a:pt x="148029" y="431799"/>
                  </a:lnTo>
                  <a:lnTo>
                    <a:pt x="172956" y="393699"/>
                  </a:lnTo>
                  <a:lnTo>
                    <a:pt x="200084" y="355599"/>
                  </a:lnTo>
                  <a:lnTo>
                    <a:pt x="229333" y="330199"/>
                  </a:lnTo>
                  <a:lnTo>
                    <a:pt x="260621" y="292099"/>
                  </a:lnTo>
                  <a:lnTo>
                    <a:pt x="293867" y="266699"/>
                  </a:lnTo>
                  <a:lnTo>
                    <a:pt x="328992" y="241299"/>
                  </a:lnTo>
                  <a:lnTo>
                    <a:pt x="365915" y="203199"/>
                  </a:lnTo>
                  <a:lnTo>
                    <a:pt x="404554" y="177799"/>
                  </a:lnTo>
                  <a:lnTo>
                    <a:pt x="444829" y="165099"/>
                  </a:lnTo>
                  <a:lnTo>
                    <a:pt x="486661" y="139699"/>
                  </a:lnTo>
                  <a:lnTo>
                    <a:pt x="529967" y="114299"/>
                  </a:lnTo>
                  <a:lnTo>
                    <a:pt x="574667" y="101599"/>
                  </a:lnTo>
                  <a:lnTo>
                    <a:pt x="620681" y="76199"/>
                  </a:lnTo>
                  <a:lnTo>
                    <a:pt x="765797" y="38099"/>
                  </a:lnTo>
                  <a:lnTo>
                    <a:pt x="816259" y="38099"/>
                  </a:lnTo>
                  <a:lnTo>
                    <a:pt x="867631" y="25399"/>
                  </a:lnTo>
                  <a:lnTo>
                    <a:pt x="1230675" y="25399"/>
                  </a:lnTo>
                  <a:lnTo>
                    <a:pt x="1130069" y="0"/>
                  </a:lnTo>
                  <a:close/>
                </a:path>
                <a:path w="1645920" h="1587500">
                  <a:moveTo>
                    <a:pt x="1333985" y="1498599"/>
                  </a:moveTo>
                  <a:lnTo>
                    <a:pt x="1333628" y="1498599"/>
                  </a:lnTo>
                  <a:lnTo>
                    <a:pt x="1325020" y="1511299"/>
                  </a:lnTo>
                  <a:lnTo>
                    <a:pt x="1179854" y="1549399"/>
                  </a:lnTo>
                  <a:lnTo>
                    <a:pt x="1129373" y="1549399"/>
                  </a:lnTo>
                  <a:lnTo>
                    <a:pt x="1077981" y="1562099"/>
                  </a:lnTo>
                  <a:lnTo>
                    <a:pt x="1230675" y="1562099"/>
                  </a:lnTo>
                  <a:lnTo>
                    <a:pt x="1327013" y="1536699"/>
                  </a:lnTo>
                  <a:lnTo>
                    <a:pt x="1333985" y="1498599"/>
                  </a:lnTo>
                  <a:close/>
                </a:path>
                <a:path w="1645920" h="1587500">
                  <a:moveTo>
                    <a:pt x="1613240" y="237648"/>
                  </a:moveTo>
                  <a:lnTo>
                    <a:pt x="1607971" y="241299"/>
                  </a:lnTo>
                  <a:lnTo>
                    <a:pt x="1616780" y="241299"/>
                  </a:lnTo>
                  <a:lnTo>
                    <a:pt x="1613240" y="237648"/>
                  </a:lnTo>
                  <a:close/>
                </a:path>
                <a:path w="1645920" h="1587500">
                  <a:moveTo>
                    <a:pt x="1230675" y="25399"/>
                  </a:moveTo>
                  <a:lnTo>
                    <a:pt x="1077981" y="25399"/>
                  </a:lnTo>
                  <a:lnTo>
                    <a:pt x="1129373" y="38099"/>
                  </a:lnTo>
                  <a:lnTo>
                    <a:pt x="1179854" y="38099"/>
                  </a:lnTo>
                  <a:lnTo>
                    <a:pt x="1325020" y="76199"/>
                  </a:lnTo>
                  <a:lnTo>
                    <a:pt x="1371047" y="101599"/>
                  </a:lnTo>
                  <a:lnTo>
                    <a:pt x="1415760" y="114299"/>
                  </a:lnTo>
                  <a:lnTo>
                    <a:pt x="1459077" y="139699"/>
                  </a:lnTo>
                  <a:lnTo>
                    <a:pt x="1500918" y="165099"/>
                  </a:lnTo>
                  <a:lnTo>
                    <a:pt x="1541203" y="177799"/>
                  </a:lnTo>
                  <a:lnTo>
                    <a:pt x="1579850" y="203199"/>
                  </a:lnTo>
                  <a:lnTo>
                    <a:pt x="1613240" y="237648"/>
                  </a:lnTo>
                  <a:lnTo>
                    <a:pt x="1644623" y="215899"/>
                  </a:lnTo>
                  <a:lnTo>
                    <a:pt x="1645874" y="215899"/>
                  </a:lnTo>
                  <a:lnTo>
                    <a:pt x="1623824" y="203199"/>
                  </a:lnTo>
                  <a:lnTo>
                    <a:pt x="1585964" y="177799"/>
                  </a:lnTo>
                  <a:lnTo>
                    <a:pt x="1546472" y="152399"/>
                  </a:lnTo>
                  <a:lnTo>
                    <a:pt x="1505423" y="126999"/>
                  </a:lnTo>
                  <a:lnTo>
                    <a:pt x="1462893" y="101599"/>
                  </a:lnTo>
                  <a:lnTo>
                    <a:pt x="1418957" y="88899"/>
                  </a:lnTo>
                  <a:lnTo>
                    <a:pt x="1373692" y="63499"/>
                  </a:lnTo>
                  <a:lnTo>
                    <a:pt x="1230675" y="25399"/>
                  </a:lnTo>
                  <a:close/>
                </a:path>
              </a:pathLst>
            </a:custGeom>
            <a:solidFill>
              <a:srgbClr val="F8FAEE"/>
            </a:solidFill>
          </p:spPr>
          <p:txBody>
            <a:bodyPr wrap="square" lIns="0" tIns="0" rIns="0" bIns="0" rtlCol="0"/>
            <a:lstStyle/>
            <a:p>
              <a:endParaRPr lang="fr-FR" noProof="0" dirty="0"/>
            </a:p>
          </p:txBody>
        </p:sp>
        <p:sp>
          <p:nvSpPr>
            <p:cNvPr id="8606" name="object 8606"/>
            <p:cNvSpPr/>
            <p:nvPr/>
          </p:nvSpPr>
          <p:spPr>
            <a:xfrm>
              <a:off x="5089936" y="1561984"/>
              <a:ext cx="1645920" cy="1599565"/>
            </a:xfrm>
            <a:custGeom>
              <a:avLst/>
              <a:gdLst/>
              <a:ahLst/>
              <a:cxnLst/>
              <a:rect l="l" t="t" r="r" b="b"/>
              <a:pathLst>
                <a:path w="1645920" h="1599564">
                  <a:moveTo>
                    <a:pt x="45194" y="695157"/>
                  </a:moveTo>
                  <a:lnTo>
                    <a:pt x="59227" y="630394"/>
                  </a:lnTo>
                  <a:lnTo>
                    <a:pt x="71941" y="589718"/>
                  </a:lnTo>
                  <a:lnTo>
                    <a:pt x="87258" y="549915"/>
                  </a:lnTo>
                  <a:lnTo>
                    <a:pt x="105099" y="511054"/>
                  </a:lnTo>
                  <a:lnTo>
                    <a:pt x="125383" y="473199"/>
                  </a:lnTo>
                  <a:lnTo>
                    <a:pt x="148029" y="436420"/>
                  </a:lnTo>
                  <a:lnTo>
                    <a:pt x="172956" y="400781"/>
                  </a:lnTo>
                  <a:lnTo>
                    <a:pt x="200084" y="366351"/>
                  </a:lnTo>
                  <a:lnTo>
                    <a:pt x="229333" y="333197"/>
                  </a:lnTo>
                  <a:lnTo>
                    <a:pt x="260621" y="301385"/>
                  </a:lnTo>
                  <a:lnTo>
                    <a:pt x="293867" y="270982"/>
                  </a:lnTo>
                  <a:lnTo>
                    <a:pt x="328992" y="242055"/>
                  </a:lnTo>
                  <a:lnTo>
                    <a:pt x="365915" y="214672"/>
                  </a:lnTo>
                  <a:lnTo>
                    <a:pt x="404554" y="188899"/>
                  </a:lnTo>
                  <a:lnTo>
                    <a:pt x="444829" y="164802"/>
                  </a:lnTo>
                  <a:lnTo>
                    <a:pt x="486661" y="142450"/>
                  </a:lnTo>
                  <a:lnTo>
                    <a:pt x="529967" y="121909"/>
                  </a:lnTo>
                  <a:lnTo>
                    <a:pt x="574667" y="103246"/>
                  </a:lnTo>
                  <a:lnTo>
                    <a:pt x="620681" y="86528"/>
                  </a:lnTo>
                  <a:lnTo>
                    <a:pt x="667927" y="71821"/>
                  </a:lnTo>
                  <a:lnTo>
                    <a:pt x="716326" y="59194"/>
                  </a:lnTo>
                  <a:lnTo>
                    <a:pt x="765797" y="48712"/>
                  </a:lnTo>
                  <a:lnTo>
                    <a:pt x="816259" y="40443"/>
                  </a:lnTo>
                  <a:lnTo>
                    <a:pt x="867631" y="34454"/>
                  </a:lnTo>
                  <a:lnTo>
                    <a:pt x="919832" y="30811"/>
                  </a:lnTo>
                  <a:lnTo>
                    <a:pt x="972782" y="29582"/>
                  </a:lnTo>
                  <a:lnTo>
                    <a:pt x="1025757" y="30811"/>
                  </a:lnTo>
                  <a:lnTo>
                    <a:pt x="1077981" y="34454"/>
                  </a:lnTo>
                  <a:lnTo>
                    <a:pt x="1129373" y="40443"/>
                  </a:lnTo>
                  <a:lnTo>
                    <a:pt x="1179854" y="48712"/>
                  </a:lnTo>
                  <a:lnTo>
                    <a:pt x="1229343" y="59194"/>
                  </a:lnTo>
                  <a:lnTo>
                    <a:pt x="1277758" y="71821"/>
                  </a:lnTo>
                  <a:lnTo>
                    <a:pt x="1325020" y="86528"/>
                  </a:lnTo>
                  <a:lnTo>
                    <a:pt x="1371047" y="103246"/>
                  </a:lnTo>
                  <a:lnTo>
                    <a:pt x="1415760" y="121909"/>
                  </a:lnTo>
                  <a:lnTo>
                    <a:pt x="1459077" y="142450"/>
                  </a:lnTo>
                  <a:lnTo>
                    <a:pt x="1500918" y="164802"/>
                  </a:lnTo>
                  <a:lnTo>
                    <a:pt x="1541203" y="188899"/>
                  </a:lnTo>
                  <a:lnTo>
                    <a:pt x="1579850" y="214672"/>
                  </a:lnTo>
                  <a:lnTo>
                    <a:pt x="1616780" y="242055"/>
                  </a:lnTo>
                  <a:lnTo>
                    <a:pt x="1618426" y="243411"/>
                  </a:lnTo>
                </a:path>
                <a:path w="1645920" h="1599564">
                  <a:moveTo>
                    <a:pt x="1645874" y="224437"/>
                  </a:moveTo>
                  <a:lnTo>
                    <a:pt x="1585964" y="180408"/>
                  </a:lnTo>
                  <a:lnTo>
                    <a:pt x="1546472" y="155228"/>
                  </a:lnTo>
                  <a:lnTo>
                    <a:pt x="1505423" y="131702"/>
                  </a:lnTo>
                  <a:lnTo>
                    <a:pt x="1462893" y="109892"/>
                  </a:lnTo>
                  <a:lnTo>
                    <a:pt x="1418957" y="89861"/>
                  </a:lnTo>
                  <a:lnTo>
                    <a:pt x="1373692" y="71672"/>
                  </a:lnTo>
                  <a:lnTo>
                    <a:pt x="1327172" y="55387"/>
                  </a:lnTo>
                  <a:lnTo>
                    <a:pt x="1279475" y="41069"/>
                  </a:lnTo>
                  <a:lnTo>
                    <a:pt x="1230674" y="28782"/>
                  </a:lnTo>
                  <a:lnTo>
                    <a:pt x="1180847" y="18588"/>
                  </a:lnTo>
                  <a:lnTo>
                    <a:pt x="1130069" y="10550"/>
                  </a:lnTo>
                  <a:lnTo>
                    <a:pt x="1078415" y="4730"/>
                  </a:lnTo>
                  <a:lnTo>
                    <a:pt x="1025961" y="1193"/>
                  </a:lnTo>
                  <a:lnTo>
                    <a:pt x="972782" y="0"/>
                  </a:lnTo>
                  <a:lnTo>
                    <a:pt x="919605" y="1193"/>
                  </a:lnTo>
                  <a:lnTo>
                    <a:pt x="867153" y="4730"/>
                  </a:lnTo>
                  <a:lnTo>
                    <a:pt x="815503" y="10550"/>
                  </a:lnTo>
                  <a:lnTo>
                    <a:pt x="764729" y="18588"/>
                  </a:lnTo>
                  <a:lnTo>
                    <a:pt x="714908" y="28782"/>
                  </a:lnTo>
                  <a:lnTo>
                    <a:pt x="666115" y="41069"/>
                  </a:lnTo>
                  <a:lnTo>
                    <a:pt x="618426" y="55387"/>
                  </a:lnTo>
                  <a:lnTo>
                    <a:pt x="571915" y="71672"/>
                  </a:lnTo>
                  <a:lnTo>
                    <a:pt x="526660" y="89861"/>
                  </a:lnTo>
                  <a:lnTo>
                    <a:pt x="482735" y="109892"/>
                  </a:lnTo>
                  <a:lnTo>
                    <a:pt x="440215" y="131702"/>
                  </a:lnTo>
                  <a:lnTo>
                    <a:pt x="399178" y="155228"/>
                  </a:lnTo>
                  <a:lnTo>
                    <a:pt x="359697" y="180408"/>
                  </a:lnTo>
                  <a:lnTo>
                    <a:pt x="321849" y="207177"/>
                  </a:lnTo>
                  <a:lnTo>
                    <a:pt x="285709" y="235474"/>
                  </a:lnTo>
                  <a:lnTo>
                    <a:pt x="251354" y="265236"/>
                  </a:lnTo>
                  <a:lnTo>
                    <a:pt x="218857" y="296400"/>
                  </a:lnTo>
                  <a:lnTo>
                    <a:pt x="188296" y="328902"/>
                  </a:lnTo>
                  <a:lnTo>
                    <a:pt x="159745" y="362681"/>
                  </a:lnTo>
                  <a:lnTo>
                    <a:pt x="133280" y="397673"/>
                  </a:lnTo>
                  <a:lnTo>
                    <a:pt x="108977" y="433815"/>
                  </a:lnTo>
                  <a:lnTo>
                    <a:pt x="86911" y="471045"/>
                  </a:lnTo>
                  <a:lnTo>
                    <a:pt x="67159" y="509300"/>
                  </a:lnTo>
                  <a:lnTo>
                    <a:pt x="49794" y="548516"/>
                  </a:lnTo>
                  <a:lnTo>
                    <a:pt x="34894" y="588632"/>
                  </a:lnTo>
                  <a:lnTo>
                    <a:pt x="22534" y="629584"/>
                  </a:lnTo>
                  <a:lnTo>
                    <a:pt x="12788" y="671309"/>
                  </a:lnTo>
                  <a:lnTo>
                    <a:pt x="8824" y="695157"/>
                  </a:lnTo>
                </a:path>
                <a:path w="1645920" h="1599564">
                  <a:moveTo>
                    <a:pt x="1333628" y="1509808"/>
                  </a:moveTo>
                  <a:lnTo>
                    <a:pt x="1277758" y="1527571"/>
                  </a:lnTo>
                  <a:lnTo>
                    <a:pt x="1229343" y="1540148"/>
                  </a:lnTo>
                  <a:lnTo>
                    <a:pt x="1179854" y="1550587"/>
                  </a:lnTo>
                  <a:lnTo>
                    <a:pt x="1129373" y="1558821"/>
                  </a:lnTo>
                  <a:lnTo>
                    <a:pt x="1077981" y="1564784"/>
                  </a:lnTo>
                  <a:lnTo>
                    <a:pt x="1025757" y="1568411"/>
                  </a:lnTo>
                  <a:lnTo>
                    <a:pt x="972782" y="1569635"/>
                  </a:lnTo>
                  <a:lnTo>
                    <a:pt x="919832" y="1568411"/>
                  </a:lnTo>
                  <a:lnTo>
                    <a:pt x="867631" y="1564784"/>
                  </a:lnTo>
                  <a:lnTo>
                    <a:pt x="816259" y="1558821"/>
                  </a:lnTo>
                  <a:lnTo>
                    <a:pt x="765797" y="1550587"/>
                  </a:lnTo>
                  <a:lnTo>
                    <a:pt x="716326" y="1540148"/>
                  </a:lnTo>
                  <a:lnTo>
                    <a:pt x="667927" y="1527571"/>
                  </a:lnTo>
                  <a:lnTo>
                    <a:pt x="620681" y="1512923"/>
                  </a:lnTo>
                  <a:lnTo>
                    <a:pt x="574667" y="1496269"/>
                  </a:lnTo>
                  <a:lnTo>
                    <a:pt x="529967" y="1477675"/>
                  </a:lnTo>
                  <a:lnTo>
                    <a:pt x="486661" y="1457208"/>
                  </a:lnTo>
                  <a:lnTo>
                    <a:pt x="444829" y="1434934"/>
                  </a:lnTo>
                  <a:lnTo>
                    <a:pt x="404554" y="1410919"/>
                  </a:lnTo>
                  <a:lnTo>
                    <a:pt x="365915" y="1385229"/>
                  </a:lnTo>
                  <a:lnTo>
                    <a:pt x="328992" y="1357931"/>
                  </a:lnTo>
                  <a:lnTo>
                    <a:pt x="293867" y="1329091"/>
                  </a:lnTo>
                  <a:lnTo>
                    <a:pt x="260621" y="1298776"/>
                  </a:lnTo>
                  <a:lnTo>
                    <a:pt x="229333" y="1267050"/>
                  </a:lnTo>
                  <a:lnTo>
                    <a:pt x="200084" y="1233981"/>
                  </a:lnTo>
                  <a:lnTo>
                    <a:pt x="172956" y="1199635"/>
                  </a:lnTo>
                  <a:lnTo>
                    <a:pt x="148029" y="1164078"/>
                  </a:lnTo>
                  <a:lnTo>
                    <a:pt x="125383" y="1127376"/>
                  </a:lnTo>
                  <a:lnTo>
                    <a:pt x="105099" y="1089595"/>
                  </a:lnTo>
                  <a:lnTo>
                    <a:pt x="87258" y="1050802"/>
                  </a:lnTo>
                  <a:lnTo>
                    <a:pt x="71941" y="1011064"/>
                  </a:lnTo>
                  <a:lnTo>
                    <a:pt x="59227" y="970445"/>
                  </a:lnTo>
                  <a:lnTo>
                    <a:pt x="49199" y="929012"/>
                  </a:lnTo>
                  <a:lnTo>
                    <a:pt x="41936" y="886833"/>
                  </a:lnTo>
                  <a:lnTo>
                    <a:pt x="37519" y="843972"/>
                  </a:lnTo>
                  <a:lnTo>
                    <a:pt x="36028" y="800496"/>
                  </a:lnTo>
                  <a:lnTo>
                    <a:pt x="36592" y="784057"/>
                  </a:lnTo>
                </a:path>
                <a:path w="1645920" h="1599564">
                  <a:moveTo>
                    <a:pt x="544" y="784057"/>
                  </a:moveTo>
                  <a:lnTo>
                    <a:pt x="1446" y="844139"/>
                  </a:lnTo>
                  <a:lnTo>
                    <a:pt x="5734" y="887190"/>
                  </a:lnTo>
                  <a:lnTo>
                    <a:pt x="12788" y="929585"/>
                  </a:lnTo>
                  <a:lnTo>
                    <a:pt x="22534" y="971262"/>
                  </a:lnTo>
                  <a:lnTo>
                    <a:pt x="34894" y="1012159"/>
                  </a:lnTo>
                  <a:lnTo>
                    <a:pt x="49794" y="1052215"/>
                  </a:lnTo>
                  <a:lnTo>
                    <a:pt x="67159" y="1091366"/>
                  </a:lnTo>
                  <a:lnTo>
                    <a:pt x="86911" y="1129550"/>
                  </a:lnTo>
                  <a:lnTo>
                    <a:pt x="108977" y="1166706"/>
                  </a:lnTo>
                  <a:lnTo>
                    <a:pt x="133280" y="1202771"/>
                  </a:lnTo>
                  <a:lnTo>
                    <a:pt x="159745" y="1237682"/>
                  </a:lnTo>
                  <a:lnTo>
                    <a:pt x="188296" y="1271379"/>
                  </a:lnTo>
                  <a:lnTo>
                    <a:pt x="218857" y="1303798"/>
                  </a:lnTo>
                  <a:lnTo>
                    <a:pt x="251354" y="1334878"/>
                  </a:lnTo>
                  <a:lnTo>
                    <a:pt x="285709" y="1364556"/>
                  </a:lnTo>
                  <a:lnTo>
                    <a:pt x="321849" y="1392769"/>
                  </a:lnTo>
                  <a:lnTo>
                    <a:pt x="359697" y="1419457"/>
                  </a:lnTo>
                  <a:lnTo>
                    <a:pt x="399178" y="1444556"/>
                  </a:lnTo>
                  <a:lnTo>
                    <a:pt x="440215" y="1468005"/>
                  </a:lnTo>
                  <a:lnTo>
                    <a:pt x="482735" y="1489741"/>
                  </a:lnTo>
                  <a:lnTo>
                    <a:pt x="526660" y="1509701"/>
                  </a:lnTo>
                  <a:lnTo>
                    <a:pt x="571915" y="1527825"/>
                  </a:lnTo>
                  <a:lnTo>
                    <a:pt x="618426" y="1544050"/>
                  </a:lnTo>
                  <a:lnTo>
                    <a:pt x="666115" y="1558313"/>
                  </a:lnTo>
                  <a:lnTo>
                    <a:pt x="714908" y="1570552"/>
                  </a:lnTo>
                  <a:lnTo>
                    <a:pt x="764729" y="1580706"/>
                  </a:lnTo>
                  <a:lnTo>
                    <a:pt x="815503" y="1588711"/>
                  </a:lnTo>
                  <a:lnTo>
                    <a:pt x="867153" y="1594506"/>
                  </a:lnTo>
                  <a:lnTo>
                    <a:pt x="919605" y="1598029"/>
                  </a:lnTo>
                  <a:lnTo>
                    <a:pt x="972782" y="1599217"/>
                  </a:lnTo>
                  <a:lnTo>
                    <a:pt x="1025961" y="1598029"/>
                  </a:lnTo>
                  <a:lnTo>
                    <a:pt x="1078415" y="1594506"/>
                  </a:lnTo>
                  <a:lnTo>
                    <a:pt x="1130069" y="1588711"/>
                  </a:lnTo>
                  <a:lnTo>
                    <a:pt x="1180847" y="1580706"/>
                  </a:lnTo>
                  <a:lnTo>
                    <a:pt x="1230674" y="1570552"/>
                  </a:lnTo>
                  <a:lnTo>
                    <a:pt x="1279475" y="1558313"/>
                  </a:lnTo>
                  <a:lnTo>
                    <a:pt x="1327013" y="1544097"/>
                  </a:lnTo>
                </a:path>
                <a:path w="1645920" h="1599564">
                  <a:moveTo>
                    <a:pt x="36592" y="784057"/>
                  </a:moveTo>
                  <a:lnTo>
                    <a:pt x="37519" y="756994"/>
                  </a:lnTo>
                  <a:lnTo>
                    <a:pt x="41936" y="714099"/>
                  </a:lnTo>
                  <a:lnTo>
                    <a:pt x="45194" y="695157"/>
                  </a:lnTo>
                </a:path>
                <a:path w="1645920" h="1599564">
                  <a:moveTo>
                    <a:pt x="8824" y="695157"/>
                  </a:moveTo>
                  <a:lnTo>
                    <a:pt x="5734" y="713744"/>
                  </a:lnTo>
                  <a:lnTo>
                    <a:pt x="1446" y="756828"/>
                  </a:lnTo>
                  <a:lnTo>
                    <a:pt x="544" y="784057"/>
                  </a:lnTo>
                </a:path>
              </a:pathLst>
            </a:custGeom>
            <a:ln w="3175">
              <a:solidFill>
                <a:srgbClr val="F8FAEE"/>
              </a:solidFill>
            </a:ln>
          </p:spPr>
          <p:txBody>
            <a:bodyPr wrap="square" lIns="0" tIns="0" rIns="0" bIns="0" rtlCol="0"/>
            <a:lstStyle/>
            <a:p>
              <a:endParaRPr lang="fr-FR" noProof="0" dirty="0"/>
            </a:p>
          </p:txBody>
        </p:sp>
        <p:sp>
          <p:nvSpPr>
            <p:cNvPr id="8607" name="object 8607"/>
            <p:cNvSpPr/>
            <p:nvPr/>
          </p:nvSpPr>
          <p:spPr>
            <a:xfrm>
              <a:off x="5053907" y="1539784"/>
              <a:ext cx="1710689" cy="1651000"/>
            </a:xfrm>
            <a:custGeom>
              <a:avLst/>
              <a:gdLst/>
              <a:ahLst/>
              <a:cxnLst/>
              <a:rect l="l" t="t" r="r" b="b"/>
              <a:pathLst>
                <a:path w="1710690" h="1651000">
                  <a:moveTo>
                    <a:pt x="1217875" y="12699"/>
                  </a:moveTo>
                  <a:lnTo>
                    <a:pt x="799830" y="12699"/>
                  </a:lnTo>
                  <a:lnTo>
                    <a:pt x="749692" y="25399"/>
                  </a:lnTo>
                  <a:lnTo>
                    <a:pt x="605476" y="63499"/>
                  </a:lnTo>
                  <a:lnTo>
                    <a:pt x="559707" y="88899"/>
                  </a:lnTo>
                  <a:lnTo>
                    <a:pt x="515208" y="101599"/>
                  </a:lnTo>
                  <a:lnTo>
                    <a:pt x="472049" y="126999"/>
                  </a:lnTo>
                  <a:lnTo>
                    <a:pt x="430303" y="152399"/>
                  </a:lnTo>
                  <a:lnTo>
                    <a:pt x="390040" y="177799"/>
                  </a:lnTo>
                  <a:lnTo>
                    <a:pt x="351331" y="203199"/>
                  </a:lnTo>
                  <a:lnTo>
                    <a:pt x="314248" y="228599"/>
                  </a:lnTo>
                  <a:lnTo>
                    <a:pt x="278861" y="253999"/>
                  </a:lnTo>
                  <a:lnTo>
                    <a:pt x="245242" y="292099"/>
                  </a:lnTo>
                  <a:lnTo>
                    <a:pt x="213462" y="317499"/>
                  </a:lnTo>
                  <a:lnTo>
                    <a:pt x="183591" y="355599"/>
                  </a:lnTo>
                  <a:lnTo>
                    <a:pt x="155701" y="393699"/>
                  </a:lnTo>
                  <a:lnTo>
                    <a:pt x="129864" y="419099"/>
                  </a:lnTo>
                  <a:lnTo>
                    <a:pt x="106150" y="457199"/>
                  </a:lnTo>
                  <a:lnTo>
                    <a:pt x="84630" y="495299"/>
                  </a:lnTo>
                  <a:lnTo>
                    <a:pt x="65375" y="533399"/>
                  </a:lnTo>
                  <a:lnTo>
                    <a:pt x="48457" y="571499"/>
                  </a:lnTo>
                  <a:lnTo>
                    <a:pt x="33947" y="622299"/>
                  </a:lnTo>
                  <a:lnTo>
                    <a:pt x="21916" y="660399"/>
                  </a:lnTo>
                  <a:lnTo>
                    <a:pt x="12434" y="698499"/>
                  </a:lnTo>
                  <a:lnTo>
                    <a:pt x="8505" y="723899"/>
                  </a:lnTo>
                  <a:lnTo>
                    <a:pt x="5573" y="736599"/>
                  </a:lnTo>
                  <a:lnTo>
                    <a:pt x="1405" y="787399"/>
                  </a:lnTo>
                  <a:lnTo>
                    <a:pt x="526" y="812799"/>
                  </a:lnTo>
                  <a:lnTo>
                    <a:pt x="0" y="825499"/>
                  </a:lnTo>
                  <a:lnTo>
                    <a:pt x="1405" y="876299"/>
                  </a:lnTo>
                  <a:lnTo>
                    <a:pt x="5573" y="914399"/>
                  </a:lnTo>
                  <a:lnTo>
                    <a:pt x="12434" y="952499"/>
                  </a:lnTo>
                  <a:lnTo>
                    <a:pt x="21916" y="1003299"/>
                  </a:lnTo>
                  <a:lnTo>
                    <a:pt x="33947" y="1041399"/>
                  </a:lnTo>
                  <a:lnTo>
                    <a:pt x="48457" y="1079499"/>
                  </a:lnTo>
                  <a:lnTo>
                    <a:pt x="65375" y="1117599"/>
                  </a:lnTo>
                  <a:lnTo>
                    <a:pt x="84630" y="1155699"/>
                  </a:lnTo>
                  <a:lnTo>
                    <a:pt x="106150" y="1193799"/>
                  </a:lnTo>
                  <a:lnTo>
                    <a:pt x="129864" y="1231899"/>
                  </a:lnTo>
                  <a:lnTo>
                    <a:pt x="155701" y="1269999"/>
                  </a:lnTo>
                  <a:lnTo>
                    <a:pt x="183591" y="1308099"/>
                  </a:lnTo>
                  <a:lnTo>
                    <a:pt x="213462" y="1333499"/>
                  </a:lnTo>
                  <a:lnTo>
                    <a:pt x="245242" y="1371599"/>
                  </a:lnTo>
                  <a:lnTo>
                    <a:pt x="278861" y="1396999"/>
                  </a:lnTo>
                  <a:lnTo>
                    <a:pt x="314248" y="1422399"/>
                  </a:lnTo>
                  <a:lnTo>
                    <a:pt x="351331" y="1460499"/>
                  </a:lnTo>
                  <a:lnTo>
                    <a:pt x="390040" y="1485899"/>
                  </a:lnTo>
                  <a:lnTo>
                    <a:pt x="430303" y="1511299"/>
                  </a:lnTo>
                  <a:lnTo>
                    <a:pt x="472049" y="1523999"/>
                  </a:lnTo>
                  <a:lnTo>
                    <a:pt x="515208" y="1549399"/>
                  </a:lnTo>
                  <a:lnTo>
                    <a:pt x="559894" y="1574906"/>
                  </a:lnTo>
                  <a:lnTo>
                    <a:pt x="560091" y="1574906"/>
                  </a:lnTo>
                  <a:lnTo>
                    <a:pt x="605476" y="1587499"/>
                  </a:lnTo>
                  <a:lnTo>
                    <a:pt x="700540" y="1612899"/>
                  </a:lnTo>
                  <a:lnTo>
                    <a:pt x="850881" y="1650999"/>
                  </a:lnTo>
                  <a:lnTo>
                    <a:pt x="1166805" y="1650999"/>
                  </a:lnTo>
                  <a:lnTo>
                    <a:pt x="1268029" y="1625599"/>
                  </a:lnTo>
                  <a:lnTo>
                    <a:pt x="903182" y="1625599"/>
                  </a:lnTo>
                  <a:lnTo>
                    <a:pt x="851532" y="1612899"/>
                  </a:lnTo>
                  <a:lnTo>
                    <a:pt x="800758" y="1612899"/>
                  </a:lnTo>
                  <a:lnTo>
                    <a:pt x="654855" y="1574906"/>
                  </a:lnTo>
                  <a:lnTo>
                    <a:pt x="607944" y="1562099"/>
                  </a:lnTo>
                  <a:lnTo>
                    <a:pt x="562689" y="1536699"/>
                  </a:lnTo>
                  <a:lnTo>
                    <a:pt x="518764" y="1523999"/>
                  </a:lnTo>
                  <a:lnTo>
                    <a:pt x="476244" y="1498599"/>
                  </a:lnTo>
                  <a:lnTo>
                    <a:pt x="435207" y="1473199"/>
                  </a:lnTo>
                  <a:lnTo>
                    <a:pt x="395726" y="1447799"/>
                  </a:lnTo>
                  <a:lnTo>
                    <a:pt x="357878" y="1422399"/>
                  </a:lnTo>
                  <a:lnTo>
                    <a:pt x="321738" y="1396999"/>
                  </a:lnTo>
                  <a:lnTo>
                    <a:pt x="287383" y="1358899"/>
                  </a:lnTo>
                  <a:lnTo>
                    <a:pt x="254886" y="1333499"/>
                  </a:lnTo>
                  <a:lnTo>
                    <a:pt x="224325" y="1295399"/>
                  </a:lnTo>
                  <a:lnTo>
                    <a:pt x="195774" y="1269999"/>
                  </a:lnTo>
                  <a:lnTo>
                    <a:pt x="169309" y="1231899"/>
                  </a:lnTo>
                  <a:lnTo>
                    <a:pt x="145006" y="1193799"/>
                  </a:lnTo>
                  <a:lnTo>
                    <a:pt x="122940" y="1155699"/>
                  </a:lnTo>
                  <a:lnTo>
                    <a:pt x="103188" y="1117599"/>
                  </a:lnTo>
                  <a:lnTo>
                    <a:pt x="85823" y="1079499"/>
                  </a:lnTo>
                  <a:lnTo>
                    <a:pt x="70923" y="1041399"/>
                  </a:lnTo>
                  <a:lnTo>
                    <a:pt x="58563" y="1003299"/>
                  </a:lnTo>
                  <a:lnTo>
                    <a:pt x="48817" y="952499"/>
                  </a:lnTo>
                  <a:lnTo>
                    <a:pt x="41763" y="914399"/>
                  </a:lnTo>
                  <a:lnTo>
                    <a:pt x="37475" y="876299"/>
                  </a:lnTo>
                  <a:lnTo>
                    <a:pt x="36028" y="825499"/>
                  </a:lnTo>
                  <a:lnTo>
                    <a:pt x="36573" y="812799"/>
                  </a:lnTo>
                  <a:lnTo>
                    <a:pt x="37475" y="787399"/>
                  </a:lnTo>
                  <a:lnTo>
                    <a:pt x="41763" y="736599"/>
                  </a:lnTo>
                  <a:lnTo>
                    <a:pt x="44853" y="723899"/>
                  </a:lnTo>
                  <a:lnTo>
                    <a:pt x="48817" y="698499"/>
                  </a:lnTo>
                  <a:lnTo>
                    <a:pt x="58563" y="660399"/>
                  </a:lnTo>
                  <a:lnTo>
                    <a:pt x="70923" y="622299"/>
                  </a:lnTo>
                  <a:lnTo>
                    <a:pt x="85823" y="571499"/>
                  </a:lnTo>
                  <a:lnTo>
                    <a:pt x="103188" y="533399"/>
                  </a:lnTo>
                  <a:lnTo>
                    <a:pt x="122940" y="495299"/>
                  </a:lnTo>
                  <a:lnTo>
                    <a:pt x="145006" y="457199"/>
                  </a:lnTo>
                  <a:lnTo>
                    <a:pt x="169309" y="431799"/>
                  </a:lnTo>
                  <a:lnTo>
                    <a:pt x="195774" y="393699"/>
                  </a:lnTo>
                  <a:lnTo>
                    <a:pt x="224325" y="355599"/>
                  </a:lnTo>
                  <a:lnTo>
                    <a:pt x="254886" y="330199"/>
                  </a:lnTo>
                  <a:lnTo>
                    <a:pt x="287383" y="292099"/>
                  </a:lnTo>
                  <a:lnTo>
                    <a:pt x="321738" y="266699"/>
                  </a:lnTo>
                  <a:lnTo>
                    <a:pt x="357878" y="241299"/>
                  </a:lnTo>
                  <a:lnTo>
                    <a:pt x="395726" y="203199"/>
                  </a:lnTo>
                  <a:lnTo>
                    <a:pt x="435207" y="177799"/>
                  </a:lnTo>
                  <a:lnTo>
                    <a:pt x="476244" y="165099"/>
                  </a:lnTo>
                  <a:lnTo>
                    <a:pt x="518764" y="139699"/>
                  </a:lnTo>
                  <a:lnTo>
                    <a:pt x="562689" y="114299"/>
                  </a:lnTo>
                  <a:lnTo>
                    <a:pt x="654455" y="88899"/>
                  </a:lnTo>
                  <a:lnTo>
                    <a:pt x="702144" y="63499"/>
                  </a:lnTo>
                  <a:lnTo>
                    <a:pt x="750937" y="63499"/>
                  </a:lnTo>
                  <a:lnTo>
                    <a:pt x="851532" y="38099"/>
                  </a:lnTo>
                  <a:lnTo>
                    <a:pt x="903182" y="38099"/>
                  </a:lnTo>
                  <a:lnTo>
                    <a:pt x="955634" y="25399"/>
                  </a:lnTo>
                  <a:lnTo>
                    <a:pt x="1268029" y="25399"/>
                  </a:lnTo>
                  <a:lnTo>
                    <a:pt x="1217875" y="12699"/>
                  </a:lnTo>
                  <a:close/>
                </a:path>
                <a:path w="1710690" h="1651000">
                  <a:moveTo>
                    <a:pt x="1362644" y="1574906"/>
                  </a:moveTo>
                  <a:lnTo>
                    <a:pt x="1216876" y="1612899"/>
                  </a:lnTo>
                  <a:lnTo>
                    <a:pt x="1166098" y="1612899"/>
                  </a:lnTo>
                  <a:lnTo>
                    <a:pt x="1114444" y="1625599"/>
                  </a:lnTo>
                  <a:lnTo>
                    <a:pt x="1268029" y="1625599"/>
                  </a:lnTo>
                  <a:lnTo>
                    <a:pt x="1317197" y="1612899"/>
                  </a:lnTo>
                  <a:lnTo>
                    <a:pt x="1358675" y="1600199"/>
                  </a:lnTo>
                  <a:lnTo>
                    <a:pt x="1360214" y="1587499"/>
                  </a:lnTo>
                  <a:lnTo>
                    <a:pt x="1362644" y="1574906"/>
                  </a:lnTo>
                  <a:close/>
                </a:path>
                <a:path w="1710690" h="1651000">
                  <a:moveTo>
                    <a:pt x="1367690" y="1549399"/>
                  </a:moveTo>
                  <a:lnTo>
                    <a:pt x="1365114" y="1562099"/>
                  </a:lnTo>
                  <a:lnTo>
                    <a:pt x="1362644" y="1574906"/>
                  </a:lnTo>
                  <a:lnTo>
                    <a:pt x="1363023" y="1574906"/>
                  </a:lnTo>
                  <a:lnTo>
                    <a:pt x="1367690" y="1549399"/>
                  </a:lnTo>
                  <a:close/>
                </a:path>
                <a:path w="1710690" h="1651000">
                  <a:moveTo>
                    <a:pt x="1681156" y="253569"/>
                  </a:moveTo>
                  <a:lnTo>
                    <a:pt x="1680652" y="253999"/>
                  </a:lnTo>
                  <a:lnTo>
                    <a:pt x="1681903" y="253999"/>
                  </a:lnTo>
                  <a:lnTo>
                    <a:pt x="1681156" y="253569"/>
                  </a:lnTo>
                  <a:close/>
                </a:path>
                <a:path w="1710690" h="1651000">
                  <a:moveTo>
                    <a:pt x="1268029" y="25399"/>
                  </a:moveTo>
                  <a:lnTo>
                    <a:pt x="1061990" y="25399"/>
                  </a:lnTo>
                  <a:lnTo>
                    <a:pt x="1114444" y="38099"/>
                  </a:lnTo>
                  <a:lnTo>
                    <a:pt x="1166098" y="38099"/>
                  </a:lnTo>
                  <a:lnTo>
                    <a:pt x="1266704" y="63499"/>
                  </a:lnTo>
                  <a:lnTo>
                    <a:pt x="1315504" y="63499"/>
                  </a:lnTo>
                  <a:lnTo>
                    <a:pt x="1363201" y="88899"/>
                  </a:lnTo>
                  <a:lnTo>
                    <a:pt x="1454986" y="114299"/>
                  </a:lnTo>
                  <a:lnTo>
                    <a:pt x="1498922" y="139699"/>
                  </a:lnTo>
                  <a:lnTo>
                    <a:pt x="1541452" y="165099"/>
                  </a:lnTo>
                  <a:lnTo>
                    <a:pt x="1582501" y="177799"/>
                  </a:lnTo>
                  <a:lnTo>
                    <a:pt x="1621993" y="203199"/>
                  </a:lnTo>
                  <a:lnTo>
                    <a:pt x="1659853" y="241299"/>
                  </a:lnTo>
                  <a:lnTo>
                    <a:pt x="1681156" y="253569"/>
                  </a:lnTo>
                  <a:lnTo>
                    <a:pt x="1710390" y="228599"/>
                  </a:lnTo>
                  <a:lnTo>
                    <a:pt x="1703582" y="228599"/>
                  </a:lnTo>
                  <a:lnTo>
                    <a:pt x="1666492" y="203199"/>
                  </a:lnTo>
                  <a:lnTo>
                    <a:pt x="1627776" y="177799"/>
                  </a:lnTo>
                  <a:lnTo>
                    <a:pt x="1587505" y="152399"/>
                  </a:lnTo>
                  <a:lnTo>
                    <a:pt x="1545749" y="126999"/>
                  </a:lnTo>
                  <a:lnTo>
                    <a:pt x="1502581" y="101599"/>
                  </a:lnTo>
                  <a:lnTo>
                    <a:pt x="1458070" y="88899"/>
                  </a:lnTo>
                  <a:lnTo>
                    <a:pt x="1412289" y="63499"/>
                  </a:lnTo>
                  <a:lnTo>
                    <a:pt x="1268029" y="25399"/>
                  </a:lnTo>
                  <a:close/>
                </a:path>
                <a:path w="1710690" h="1651000">
                  <a:moveTo>
                    <a:pt x="1114890" y="0"/>
                  </a:moveTo>
                  <a:lnTo>
                    <a:pt x="902776" y="0"/>
                  </a:lnTo>
                  <a:lnTo>
                    <a:pt x="850881" y="12699"/>
                  </a:lnTo>
                  <a:lnTo>
                    <a:pt x="1166805" y="12699"/>
                  </a:lnTo>
                  <a:lnTo>
                    <a:pt x="1114890" y="0"/>
                  </a:lnTo>
                  <a:close/>
                </a:path>
              </a:pathLst>
            </a:custGeom>
            <a:solidFill>
              <a:srgbClr val="F8FAED"/>
            </a:solidFill>
          </p:spPr>
          <p:txBody>
            <a:bodyPr wrap="square" lIns="0" tIns="0" rIns="0" bIns="0" rtlCol="0"/>
            <a:lstStyle/>
            <a:p>
              <a:endParaRPr lang="fr-FR" noProof="0" dirty="0"/>
            </a:p>
          </p:txBody>
        </p:sp>
        <p:sp>
          <p:nvSpPr>
            <p:cNvPr id="8608" name="object 8608"/>
            <p:cNvSpPr/>
            <p:nvPr/>
          </p:nvSpPr>
          <p:spPr>
            <a:xfrm>
              <a:off x="5053907" y="1532402"/>
              <a:ext cx="1710689" cy="1658620"/>
            </a:xfrm>
            <a:custGeom>
              <a:avLst/>
              <a:gdLst/>
              <a:ahLst/>
              <a:cxnLst/>
              <a:rect l="l" t="t" r="r" b="b"/>
              <a:pathLst>
                <a:path w="1710690" h="1658620">
                  <a:moveTo>
                    <a:pt x="44853" y="724739"/>
                  </a:moveTo>
                  <a:lnTo>
                    <a:pt x="58563" y="659166"/>
                  </a:lnTo>
                  <a:lnTo>
                    <a:pt x="70923" y="618214"/>
                  </a:lnTo>
                  <a:lnTo>
                    <a:pt x="85823" y="578099"/>
                  </a:lnTo>
                  <a:lnTo>
                    <a:pt x="103188" y="538882"/>
                  </a:lnTo>
                  <a:lnTo>
                    <a:pt x="122940" y="500627"/>
                  </a:lnTo>
                  <a:lnTo>
                    <a:pt x="145006" y="463397"/>
                  </a:lnTo>
                  <a:lnTo>
                    <a:pt x="169309" y="427255"/>
                  </a:lnTo>
                  <a:lnTo>
                    <a:pt x="195774" y="392263"/>
                  </a:lnTo>
                  <a:lnTo>
                    <a:pt x="224325" y="358485"/>
                  </a:lnTo>
                  <a:lnTo>
                    <a:pt x="254886" y="325982"/>
                  </a:lnTo>
                  <a:lnTo>
                    <a:pt x="287383" y="294818"/>
                  </a:lnTo>
                  <a:lnTo>
                    <a:pt x="321738" y="265057"/>
                  </a:lnTo>
                  <a:lnTo>
                    <a:pt x="357878" y="236759"/>
                  </a:lnTo>
                  <a:lnTo>
                    <a:pt x="395726" y="209990"/>
                  </a:lnTo>
                  <a:lnTo>
                    <a:pt x="435207" y="184811"/>
                  </a:lnTo>
                  <a:lnTo>
                    <a:pt x="476244" y="161284"/>
                  </a:lnTo>
                  <a:lnTo>
                    <a:pt x="518764" y="139474"/>
                  </a:lnTo>
                  <a:lnTo>
                    <a:pt x="562689" y="119443"/>
                  </a:lnTo>
                  <a:lnTo>
                    <a:pt x="607944" y="101254"/>
                  </a:lnTo>
                  <a:lnTo>
                    <a:pt x="654455" y="84969"/>
                  </a:lnTo>
                  <a:lnTo>
                    <a:pt x="702144" y="70651"/>
                  </a:lnTo>
                  <a:lnTo>
                    <a:pt x="750937" y="58364"/>
                  </a:lnTo>
                  <a:lnTo>
                    <a:pt x="800758" y="48170"/>
                  </a:lnTo>
                  <a:lnTo>
                    <a:pt x="851532" y="40132"/>
                  </a:lnTo>
                  <a:lnTo>
                    <a:pt x="903182" y="34313"/>
                  </a:lnTo>
                  <a:lnTo>
                    <a:pt x="955634" y="30775"/>
                  </a:lnTo>
                  <a:lnTo>
                    <a:pt x="1008811" y="29582"/>
                  </a:lnTo>
                  <a:lnTo>
                    <a:pt x="1061990" y="30775"/>
                  </a:lnTo>
                  <a:lnTo>
                    <a:pt x="1114444" y="34313"/>
                  </a:lnTo>
                  <a:lnTo>
                    <a:pt x="1166098" y="40132"/>
                  </a:lnTo>
                  <a:lnTo>
                    <a:pt x="1216876" y="48170"/>
                  </a:lnTo>
                  <a:lnTo>
                    <a:pt x="1266703" y="58364"/>
                  </a:lnTo>
                  <a:lnTo>
                    <a:pt x="1315504" y="70651"/>
                  </a:lnTo>
                  <a:lnTo>
                    <a:pt x="1363201" y="84969"/>
                  </a:lnTo>
                  <a:lnTo>
                    <a:pt x="1409721" y="101254"/>
                  </a:lnTo>
                  <a:lnTo>
                    <a:pt x="1454986" y="119443"/>
                  </a:lnTo>
                  <a:lnTo>
                    <a:pt x="1498922" y="139474"/>
                  </a:lnTo>
                  <a:lnTo>
                    <a:pt x="1541452" y="161284"/>
                  </a:lnTo>
                  <a:lnTo>
                    <a:pt x="1582501" y="184811"/>
                  </a:lnTo>
                  <a:lnTo>
                    <a:pt x="1621993" y="209990"/>
                  </a:lnTo>
                  <a:lnTo>
                    <a:pt x="1659853" y="236759"/>
                  </a:lnTo>
                  <a:lnTo>
                    <a:pt x="1681903" y="254019"/>
                  </a:lnTo>
                </a:path>
                <a:path w="1710690" h="1658620">
                  <a:moveTo>
                    <a:pt x="1710390" y="235341"/>
                  </a:moveTo>
                  <a:lnTo>
                    <a:pt x="1666492" y="202053"/>
                  </a:lnTo>
                  <a:lnTo>
                    <a:pt x="1627776" y="175881"/>
                  </a:lnTo>
                  <a:lnTo>
                    <a:pt x="1587505" y="151278"/>
                  </a:lnTo>
                  <a:lnTo>
                    <a:pt x="1545749" y="128305"/>
                  </a:lnTo>
                  <a:lnTo>
                    <a:pt x="1502581" y="107020"/>
                  </a:lnTo>
                  <a:lnTo>
                    <a:pt x="1458070" y="87483"/>
                  </a:lnTo>
                  <a:lnTo>
                    <a:pt x="1412289" y="69751"/>
                  </a:lnTo>
                  <a:lnTo>
                    <a:pt x="1365307" y="53885"/>
                  </a:lnTo>
                  <a:lnTo>
                    <a:pt x="1317197" y="39943"/>
                  </a:lnTo>
                  <a:lnTo>
                    <a:pt x="1268029" y="27984"/>
                  </a:lnTo>
                  <a:lnTo>
                    <a:pt x="1217875" y="18067"/>
                  </a:lnTo>
                  <a:lnTo>
                    <a:pt x="1166805" y="10251"/>
                  </a:lnTo>
                  <a:lnTo>
                    <a:pt x="1114890" y="4595"/>
                  </a:lnTo>
                  <a:lnTo>
                    <a:pt x="1062202" y="1158"/>
                  </a:lnTo>
                  <a:lnTo>
                    <a:pt x="1008811" y="0"/>
                  </a:lnTo>
                  <a:lnTo>
                    <a:pt x="955443" y="1158"/>
                  </a:lnTo>
                  <a:lnTo>
                    <a:pt x="902776" y="4595"/>
                  </a:lnTo>
                  <a:lnTo>
                    <a:pt x="850881" y="10251"/>
                  </a:lnTo>
                  <a:lnTo>
                    <a:pt x="799829" y="18067"/>
                  </a:lnTo>
                  <a:lnTo>
                    <a:pt x="749692" y="27984"/>
                  </a:lnTo>
                  <a:lnTo>
                    <a:pt x="700540" y="39943"/>
                  </a:lnTo>
                  <a:lnTo>
                    <a:pt x="652444" y="53885"/>
                  </a:lnTo>
                  <a:lnTo>
                    <a:pt x="605476" y="69751"/>
                  </a:lnTo>
                  <a:lnTo>
                    <a:pt x="559707" y="87483"/>
                  </a:lnTo>
                  <a:lnTo>
                    <a:pt x="515208" y="107020"/>
                  </a:lnTo>
                  <a:lnTo>
                    <a:pt x="472049" y="128305"/>
                  </a:lnTo>
                  <a:lnTo>
                    <a:pt x="430303" y="151278"/>
                  </a:lnTo>
                  <a:lnTo>
                    <a:pt x="390040" y="175881"/>
                  </a:lnTo>
                  <a:lnTo>
                    <a:pt x="351331" y="202053"/>
                  </a:lnTo>
                  <a:lnTo>
                    <a:pt x="314248" y="229737"/>
                  </a:lnTo>
                  <a:lnTo>
                    <a:pt x="278861" y="258873"/>
                  </a:lnTo>
                  <a:lnTo>
                    <a:pt x="245242" y="289402"/>
                  </a:lnTo>
                  <a:lnTo>
                    <a:pt x="213462" y="321266"/>
                  </a:lnTo>
                  <a:lnTo>
                    <a:pt x="183591" y="354405"/>
                  </a:lnTo>
                  <a:lnTo>
                    <a:pt x="155701" y="388760"/>
                  </a:lnTo>
                  <a:lnTo>
                    <a:pt x="129864" y="424273"/>
                  </a:lnTo>
                  <a:lnTo>
                    <a:pt x="106150" y="460884"/>
                  </a:lnTo>
                  <a:lnTo>
                    <a:pt x="84630" y="498535"/>
                  </a:lnTo>
                  <a:lnTo>
                    <a:pt x="65375" y="537165"/>
                  </a:lnTo>
                  <a:lnTo>
                    <a:pt x="48457" y="576718"/>
                  </a:lnTo>
                  <a:lnTo>
                    <a:pt x="33947" y="617132"/>
                  </a:lnTo>
                  <a:lnTo>
                    <a:pt x="21916" y="658350"/>
                  </a:lnTo>
                  <a:lnTo>
                    <a:pt x="12434" y="700313"/>
                  </a:lnTo>
                  <a:lnTo>
                    <a:pt x="8505" y="724739"/>
                  </a:lnTo>
                </a:path>
                <a:path w="1710690" h="1658620">
                  <a:moveTo>
                    <a:pt x="1363042" y="1573680"/>
                  </a:moveTo>
                  <a:lnTo>
                    <a:pt x="1315504" y="1587895"/>
                  </a:lnTo>
                  <a:lnTo>
                    <a:pt x="1266703" y="1600134"/>
                  </a:lnTo>
                  <a:lnTo>
                    <a:pt x="1216876" y="1610288"/>
                  </a:lnTo>
                  <a:lnTo>
                    <a:pt x="1166098" y="1618293"/>
                  </a:lnTo>
                  <a:lnTo>
                    <a:pt x="1114444" y="1624088"/>
                  </a:lnTo>
                  <a:lnTo>
                    <a:pt x="1061990" y="1627611"/>
                  </a:lnTo>
                  <a:lnTo>
                    <a:pt x="1008811" y="1628799"/>
                  </a:lnTo>
                  <a:lnTo>
                    <a:pt x="955634" y="1627611"/>
                  </a:lnTo>
                  <a:lnTo>
                    <a:pt x="903182" y="1624088"/>
                  </a:lnTo>
                  <a:lnTo>
                    <a:pt x="851532" y="1618293"/>
                  </a:lnTo>
                  <a:lnTo>
                    <a:pt x="800758" y="1610288"/>
                  </a:lnTo>
                  <a:lnTo>
                    <a:pt x="750937" y="1600134"/>
                  </a:lnTo>
                  <a:lnTo>
                    <a:pt x="702144" y="1587895"/>
                  </a:lnTo>
                  <a:lnTo>
                    <a:pt x="654455" y="1573632"/>
                  </a:lnTo>
                  <a:lnTo>
                    <a:pt x="607944" y="1557408"/>
                  </a:lnTo>
                  <a:lnTo>
                    <a:pt x="562689" y="1539284"/>
                  </a:lnTo>
                  <a:lnTo>
                    <a:pt x="518764" y="1519323"/>
                  </a:lnTo>
                  <a:lnTo>
                    <a:pt x="476244" y="1497587"/>
                  </a:lnTo>
                  <a:lnTo>
                    <a:pt x="435207" y="1474138"/>
                  </a:lnTo>
                  <a:lnTo>
                    <a:pt x="395726" y="1449039"/>
                  </a:lnTo>
                  <a:lnTo>
                    <a:pt x="357878" y="1422352"/>
                  </a:lnTo>
                  <a:lnTo>
                    <a:pt x="321738" y="1394138"/>
                  </a:lnTo>
                  <a:lnTo>
                    <a:pt x="287383" y="1364460"/>
                  </a:lnTo>
                  <a:lnTo>
                    <a:pt x="254886" y="1333380"/>
                  </a:lnTo>
                  <a:lnTo>
                    <a:pt x="224325" y="1300961"/>
                  </a:lnTo>
                  <a:lnTo>
                    <a:pt x="195774" y="1267265"/>
                  </a:lnTo>
                  <a:lnTo>
                    <a:pt x="169309" y="1232353"/>
                  </a:lnTo>
                  <a:lnTo>
                    <a:pt x="145006" y="1196288"/>
                  </a:lnTo>
                  <a:lnTo>
                    <a:pt x="122940" y="1159132"/>
                  </a:lnTo>
                  <a:lnTo>
                    <a:pt x="103188" y="1120948"/>
                  </a:lnTo>
                  <a:lnTo>
                    <a:pt x="85823" y="1081797"/>
                  </a:lnTo>
                  <a:lnTo>
                    <a:pt x="70923" y="1041742"/>
                  </a:lnTo>
                  <a:lnTo>
                    <a:pt x="58563" y="1000844"/>
                  </a:lnTo>
                  <a:lnTo>
                    <a:pt x="48817" y="959167"/>
                  </a:lnTo>
                  <a:lnTo>
                    <a:pt x="41763" y="916772"/>
                  </a:lnTo>
                  <a:lnTo>
                    <a:pt x="37475" y="873722"/>
                  </a:lnTo>
                  <a:lnTo>
                    <a:pt x="36028" y="830078"/>
                  </a:lnTo>
                  <a:lnTo>
                    <a:pt x="36573" y="813639"/>
                  </a:lnTo>
                </a:path>
                <a:path w="1710690" h="1658620">
                  <a:moveTo>
                    <a:pt x="526" y="813639"/>
                  </a:moveTo>
                  <a:lnTo>
                    <a:pt x="1405" y="873897"/>
                  </a:lnTo>
                  <a:lnTo>
                    <a:pt x="5573" y="917140"/>
                  </a:lnTo>
                  <a:lnTo>
                    <a:pt x="12434" y="959749"/>
                  </a:lnTo>
                  <a:lnTo>
                    <a:pt x="21916" y="1001666"/>
                  </a:lnTo>
                  <a:lnTo>
                    <a:pt x="33947" y="1042833"/>
                  </a:lnTo>
                  <a:lnTo>
                    <a:pt x="48457" y="1083190"/>
                  </a:lnTo>
                  <a:lnTo>
                    <a:pt x="65375" y="1122680"/>
                  </a:lnTo>
                  <a:lnTo>
                    <a:pt x="84630" y="1161244"/>
                  </a:lnTo>
                  <a:lnTo>
                    <a:pt x="106150" y="1198823"/>
                  </a:lnTo>
                  <a:lnTo>
                    <a:pt x="129864" y="1235360"/>
                  </a:lnTo>
                  <a:lnTo>
                    <a:pt x="155701" y="1270796"/>
                  </a:lnTo>
                  <a:lnTo>
                    <a:pt x="183591" y="1305073"/>
                  </a:lnTo>
                  <a:lnTo>
                    <a:pt x="213462" y="1338131"/>
                  </a:lnTo>
                  <a:lnTo>
                    <a:pt x="245242" y="1369914"/>
                  </a:lnTo>
                  <a:lnTo>
                    <a:pt x="278861" y="1400362"/>
                  </a:lnTo>
                  <a:lnTo>
                    <a:pt x="314248" y="1429417"/>
                  </a:lnTo>
                  <a:lnTo>
                    <a:pt x="351331" y="1457021"/>
                  </a:lnTo>
                  <a:lnTo>
                    <a:pt x="390040" y="1483114"/>
                  </a:lnTo>
                  <a:lnTo>
                    <a:pt x="430303" y="1507640"/>
                  </a:lnTo>
                  <a:lnTo>
                    <a:pt x="472049" y="1530539"/>
                  </a:lnTo>
                  <a:lnTo>
                    <a:pt x="515208" y="1551754"/>
                  </a:lnTo>
                  <a:lnTo>
                    <a:pt x="559707" y="1571225"/>
                  </a:lnTo>
                  <a:lnTo>
                    <a:pt x="605476" y="1588894"/>
                  </a:lnTo>
                  <a:lnTo>
                    <a:pt x="652444" y="1604703"/>
                  </a:lnTo>
                  <a:lnTo>
                    <a:pt x="700540" y="1618594"/>
                  </a:lnTo>
                  <a:lnTo>
                    <a:pt x="749692" y="1630508"/>
                  </a:lnTo>
                  <a:lnTo>
                    <a:pt x="799829" y="1640387"/>
                  </a:lnTo>
                  <a:lnTo>
                    <a:pt x="850881" y="1648172"/>
                  </a:lnTo>
                  <a:lnTo>
                    <a:pt x="902776" y="1653805"/>
                  </a:lnTo>
                  <a:lnTo>
                    <a:pt x="955443" y="1657228"/>
                  </a:lnTo>
                  <a:lnTo>
                    <a:pt x="1008811" y="1658381"/>
                  </a:lnTo>
                  <a:lnTo>
                    <a:pt x="1062202" y="1657228"/>
                  </a:lnTo>
                  <a:lnTo>
                    <a:pt x="1114890" y="1653805"/>
                  </a:lnTo>
                  <a:lnTo>
                    <a:pt x="1166805" y="1648172"/>
                  </a:lnTo>
                  <a:lnTo>
                    <a:pt x="1217875" y="1640387"/>
                  </a:lnTo>
                  <a:lnTo>
                    <a:pt x="1268029" y="1630508"/>
                  </a:lnTo>
                  <a:lnTo>
                    <a:pt x="1317197" y="1618594"/>
                  </a:lnTo>
                  <a:lnTo>
                    <a:pt x="1358675" y="1606618"/>
                  </a:lnTo>
                </a:path>
                <a:path w="1710690" h="1658620">
                  <a:moveTo>
                    <a:pt x="36573" y="813639"/>
                  </a:moveTo>
                  <a:lnTo>
                    <a:pt x="37475" y="786410"/>
                  </a:lnTo>
                  <a:lnTo>
                    <a:pt x="41763" y="743327"/>
                  </a:lnTo>
                  <a:lnTo>
                    <a:pt x="44853" y="724739"/>
                  </a:lnTo>
                </a:path>
                <a:path w="1710690" h="1658620">
                  <a:moveTo>
                    <a:pt x="8505" y="724739"/>
                  </a:moveTo>
                  <a:lnTo>
                    <a:pt x="5573" y="742961"/>
                  </a:lnTo>
                  <a:lnTo>
                    <a:pt x="1405" y="786236"/>
                  </a:lnTo>
                  <a:lnTo>
                    <a:pt x="526" y="813639"/>
                  </a:lnTo>
                </a:path>
              </a:pathLst>
            </a:custGeom>
            <a:ln w="3175">
              <a:solidFill>
                <a:srgbClr val="F8FAED"/>
              </a:solidFill>
            </a:ln>
          </p:spPr>
          <p:txBody>
            <a:bodyPr wrap="square" lIns="0" tIns="0" rIns="0" bIns="0" rtlCol="0"/>
            <a:lstStyle/>
            <a:p>
              <a:endParaRPr lang="fr-FR" noProof="0" dirty="0"/>
            </a:p>
          </p:txBody>
        </p:sp>
        <p:sp>
          <p:nvSpPr>
            <p:cNvPr id="8609" name="object 8609"/>
            <p:cNvSpPr/>
            <p:nvPr/>
          </p:nvSpPr>
          <p:spPr>
            <a:xfrm>
              <a:off x="5017878" y="1505866"/>
              <a:ext cx="1775460" cy="1714500"/>
            </a:xfrm>
            <a:custGeom>
              <a:avLst/>
              <a:gdLst/>
              <a:ahLst/>
              <a:cxnLst/>
              <a:rect l="l" t="t" r="r" b="b"/>
              <a:pathLst>
                <a:path w="1775459" h="1714500">
                  <a:moveTo>
                    <a:pt x="1297637" y="1689099"/>
                  </a:moveTo>
                  <a:lnTo>
                    <a:pt x="792059" y="1689099"/>
                  </a:lnTo>
                  <a:lnTo>
                    <a:pt x="890953" y="1714499"/>
                  </a:lnTo>
                  <a:lnTo>
                    <a:pt x="1198734" y="1714499"/>
                  </a:lnTo>
                  <a:lnTo>
                    <a:pt x="1297637" y="1689099"/>
                  </a:lnTo>
                  <a:close/>
                </a:path>
                <a:path w="1775459" h="1714500">
                  <a:moveTo>
                    <a:pt x="1297637" y="25399"/>
                  </a:moveTo>
                  <a:lnTo>
                    <a:pt x="792059" y="25399"/>
                  </a:lnTo>
                  <a:lnTo>
                    <a:pt x="650486" y="63499"/>
                  </a:lnTo>
                  <a:lnTo>
                    <a:pt x="605343" y="88899"/>
                  </a:lnTo>
                  <a:lnTo>
                    <a:pt x="561326" y="101599"/>
                  </a:lnTo>
                  <a:lnTo>
                    <a:pt x="518497" y="126999"/>
                  </a:lnTo>
                  <a:lnTo>
                    <a:pt x="476915" y="139699"/>
                  </a:lnTo>
                  <a:lnTo>
                    <a:pt x="436642" y="165099"/>
                  </a:lnTo>
                  <a:lnTo>
                    <a:pt x="397740" y="190499"/>
                  </a:lnTo>
                  <a:lnTo>
                    <a:pt x="360268" y="215899"/>
                  </a:lnTo>
                  <a:lnTo>
                    <a:pt x="324288" y="241299"/>
                  </a:lnTo>
                  <a:lnTo>
                    <a:pt x="289861" y="266699"/>
                  </a:lnTo>
                  <a:lnTo>
                    <a:pt x="257048" y="304799"/>
                  </a:lnTo>
                  <a:lnTo>
                    <a:pt x="225910" y="330199"/>
                  </a:lnTo>
                  <a:lnTo>
                    <a:pt x="196507" y="368299"/>
                  </a:lnTo>
                  <a:lnTo>
                    <a:pt x="168902" y="393699"/>
                  </a:lnTo>
                  <a:lnTo>
                    <a:pt x="143155" y="431799"/>
                  </a:lnTo>
                  <a:lnTo>
                    <a:pt x="119326" y="469899"/>
                  </a:lnTo>
                  <a:lnTo>
                    <a:pt x="97478" y="507999"/>
                  </a:lnTo>
                  <a:lnTo>
                    <a:pt x="77670" y="533399"/>
                  </a:lnTo>
                  <a:lnTo>
                    <a:pt x="59964" y="571499"/>
                  </a:lnTo>
                  <a:lnTo>
                    <a:pt x="44421" y="609599"/>
                  </a:lnTo>
                  <a:lnTo>
                    <a:pt x="31102" y="660399"/>
                  </a:lnTo>
                  <a:lnTo>
                    <a:pt x="20068" y="698499"/>
                  </a:lnTo>
                  <a:lnTo>
                    <a:pt x="11379" y="736599"/>
                  </a:lnTo>
                  <a:lnTo>
                    <a:pt x="8199" y="761999"/>
                  </a:lnTo>
                  <a:lnTo>
                    <a:pt x="5098" y="774699"/>
                  </a:lnTo>
                  <a:lnTo>
                    <a:pt x="1284" y="825499"/>
                  </a:lnTo>
                  <a:lnTo>
                    <a:pt x="495" y="850899"/>
                  </a:lnTo>
                  <a:lnTo>
                    <a:pt x="0" y="863599"/>
                  </a:lnTo>
                  <a:lnTo>
                    <a:pt x="1284" y="901699"/>
                  </a:lnTo>
                  <a:lnTo>
                    <a:pt x="5098" y="952499"/>
                  </a:lnTo>
                  <a:lnTo>
                    <a:pt x="11379" y="990599"/>
                  </a:lnTo>
                  <a:lnTo>
                    <a:pt x="20068" y="1028699"/>
                  </a:lnTo>
                  <a:lnTo>
                    <a:pt x="31102" y="1066799"/>
                  </a:lnTo>
                  <a:lnTo>
                    <a:pt x="44421" y="1104899"/>
                  </a:lnTo>
                  <a:lnTo>
                    <a:pt x="59964" y="1142999"/>
                  </a:lnTo>
                  <a:lnTo>
                    <a:pt x="77670" y="1181099"/>
                  </a:lnTo>
                  <a:lnTo>
                    <a:pt x="97478" y="1219199"/>
                  </a:lnTo>
                  <a:lnTo>
                    <a:pt x="119326" y="1257299"/>
                  </a:lnTo>
                  <a:lnTo>
                    <a:pt x="143155" y="1295399"/>
                  </a:lnTo>
                  <a:lnTo>
                    <a:pt x="168902" y="1333499"/>
                  </a:lnTo>
                  <a:lnTo>
                    <a:pt x="196507" y="1358899"/>
                  </a:lnTo>
                  <a:lnTo>
                    <a:pt x="225910" y="1396999"/>
                  </a:lnTo>
                  <a:lnTo>
                    <a:pt x="257048" y="1422399"/>
                  </a:lnTo>
                  <a:lnTo>
                    <a:pt x="289861" y="1460499"/>
                  </a:lnTo>
                  <a:lnTo>
                    <a:pt x="324288" y="1485899"/>
                  </a:lnTo>
                  <a:lnTo>
                    <a:pt x="360268" y="1511299"/>
                  </a:lnTo>
                  <a:lnTo>
                    <a:pt x="397740" y="1536699"/>
                  </a:lnTo>
                  <a:lnTo>
                    <a:pt x="436642" y="1562099"/>
                  </a:lnTo>
                  <a:lnTo>
                    <a:pt x="476915" y="1587499"/>
                  </a:lnTo>
                  <a:lnTo>
                    <a:pt x="518497" y="1600199"/>
                  </a:lnTo>
                  <a:lnTo>
                    <a:pt x="561326" y="1625599"/>
                  </a:lnTo>
                  <a:lnTo>
                    <a:pt x="650486" y="1650999"/>
                  </a:lnTo>
                  <a:lnTo>
                    <a:pt x="696693" y="1676399"/>
                  </a:lnTo>
                  <a:lnTo>
                    <a:pt x="743904" y="1689099"/>
                  </a:lnTo>
                  <a:lnTo>
                    <a:pt x="938805" y="1689099"/>
                  </a:lnTo>
                  <a:lnTo>
                    <a:pt x="886910" y="1676399"/>
                  </a:lnTo>
                  <a:lnTo>
                    <a:pt x="835859" y="1676399"/>
                  </a:lnTo>
                  <a:lnTo>
                    <a:pt x="688473" y="1638299"/>
                  </a:lnTo>
                  <a:lnTo>
                    <a:pt x="641505" y="1625599"/>
                  </a:lnTo>
                  <a:lnTo>
                    <a:pt x="595736" y="1600199"/>
                  </a:lnTo>
                  <a:lnTo>
                    <a:pt x="551237" y="1587499"/>
                  </a:lnTo>
                  <a:lnTo>
                    <a:pt x="508078" y="1562099"/>
                  </a:lnTo>
                  <a:lnTo>
                    <a:pt x="466332" y="1536699"/>
                  </a:lnTo>
                  <a:lnTo>
                    <a:pt x="426069" y="1511299"/>
                  </a:lnTo>
                  <a:lnTo>
                    <a:pt x="387360" y="1485899"/>
                  </a:lnTo>
                  <a:lnTo>
                    <a:pt x="350277" y="1460499"/>
                  </a:lnTo>
                  <a:lnTo>
                    <a:pt x="314890" y="1435099"/>
                  </a:lnTo>
                  <a:lnTo>
                    <a:pt x="281271" y="1396999"/>
                  </a:lnTo>
                  <a:lnTo>
                    <a:pt x="249491" y="1371599"/>
                  </a:lnTo>
                  <a:lnTo>
                    <a:pt x="219620" y="1333499"/>
                  </a:lnTo>
                  <a:lnTo>
                    <a:pt x="191730" y="1308099"/>
                  </a:lnTo>
                  <a:lnTo>
                    <a:pt x="165893" y="1269999"/>
                  </a:lnTo>
                  <a:lnTo>
                    <a:pt x="142179" y="1231899"/>
                  </a:lnTo>
                  <a:lnTo>
                    <a:pt x="120659" y="1193799"/>
                  </a:lnTo>
                  <a:lnTo>
                    <a:pt x="101404" y="1155699"/>
                  </a:lnTo>
                  <a:lnTo>
                    <a:pt x="84486" y="1117599"/>
                  </a:lnTo>
                  <a:lnTo>
                    <a:pt x="69976" y="1079499"/>
                  </a:lnTo>
                  <a:lnTo>
                    <a:pt x="57945" y="1028699"/>
                  </a:lnTo>
                  <a:lnTo>
                    <a:pt x="48463" y="990599"/>
                  </a:lnTo>
                  <a:lnTo>
                    <a:pt x="41602" y="952499"/>
                  </a:lnTo>
                  <a:lnTo>
                    <a:pt x="37434" y="901699"/>
                  </a:lnTo>
                  <a:lnTo>
                    <a:pt x="36028" y="863599"/>
                  </a:lnTo>
                  <a:lnTo>
                    <a:pt x="36555" y="850899"/>
                  </a:lnTo>
                  <a:lnTo>
                    <a:pt x="37434" y="812799"/>
                  </a:lnTo>
                  <a:lnTo>
                    <a:pt x="41602" y="774699"/>
                  </a:lnTo>
                  <a:lnTo>
                    <a:pt x="44534" y="761999"/>
                  </a:lnTo>
                  <a:lnTo>
                    <a:pt x="48463" y="736599"/>
                  </a:lnTo>
                  <a:lnTo>
                    <a:pt x="57945" y="685799"/>
                  </a:lnTo>
                  <a:lnTo>
                    <a:pt x="69976" y="647699"/>
                  </a:lnTo>
                  <a:lnTo>
                    <a:pt x="84486" y="609599"/>
                  </a:lnTo>
                  <a:lnTo>
                    <a:pt x="101404" y="571499"/>
                  </a:lnTo>
                  <a:lnTo>
                    <a:pt x="120659" y="533399"/>
                  </a:lnTo>
                  <a:lnTo>
                    <a:pt x="142179" y="495299"/>
                  </a:lnTo>
                  <a:lnTo>
                    <a:pt x="165893" y="457199"/>
                  </a:lnTo>
                  <a:lnTo>
                    <a:pt x="191730" y="419099"/>
                  </a:lnTo>
                  <a:lnTo>
                    <a:pt x="219620" y="380999"/>
                  </a:lnTo>
                  <a:lnTo>
                    <a:pt x="249491" y="355599"/>
                  </a:lnTo>
                  <a:lnTo>
                    <a:pt x="281271" y="317499"/>
                  </a:lnTo>
                  <a:lnTo>
                    <a:pt x="314890" y="292099"/>
                  </a:lnTo>
                  <a:lnTo>
                    <a:pt x="350277" y="266699"/>
                  </a:lnTo>
                  <a:lnTo>
                    <a:pt x="387360" y="228599"/>
                  </a:lnTo>
                  <a:lnTo>
                    <a:pt x="426069" y="203199"/>
                  </a:lnTo>
                  <a:lnTo>
                    <a:pt x="466332" y="190499"/>
                  </a:lnTo>
                  <a:lnTo>
                    <a:pt x="508078" y="165099"/>
                  </a:lnTo>
                  <a:lnTo>
                    <a:pt x="551237" y="139699"/>
                  </a:lnTo>
                  <a:lnTo>
                    <a:pt x="595736" y="114299"/>
                  </a:lnTo>
                  <a:lnTo>
                    <a:pt x="736569" y="76199"/>
                  </a:lnTo>
                  <a:lnTo>
                    <a:pt x="886910" y="38099"/>
                  </a:lnTo>
                  <a:lnTo>
                    <a:pt x="1345797" y="38099"/>
                  </a:lnTo>
                  <a:lnTo>
                    <a:pt x="1297637" y="25399"/>
                  </a:lnTo>
                  <a:close/>
                </a:path>
                <a:path w="1775459" h="1714500">
                  <a:moveTo>
                    <a:pt x="1393016" y="1676399"/>
                  </a:moveTo>
                  <a:lnTo>
                    <a:pt x="1202834" y="1676399"/>
                  </a:lnTo>
                  <a:lnTo>
                    <a:pt x="1150919" y="1689099"/>
                  </a:lnTo>
                  <a:lnTo>
                    <a:pt x="1345797" y="1689099"/>
                  </a:lnTo>
                  <a:lnTo>
                    <a:pt x="1393016" y="1676399"/>
                  </a:lnTo>
                  <a:close/>
                </a:path>
                <a:path w="1775459" h="1714500">
                  <a:moveTo>
                    <a:pt x="1396243" y="1625599"/>
                  </a:moveTo>
                  <a:lnTo>
                    <a:pt x="1394704" y="1638299"/>
                  </a:lnTo>
                  <a:lnTo>
                    <a:pt x="1353226" y="1650999"/>
                  </a:lnTo>
                  <a:lnTo>
                    <a:pt x="1253904" y="1676399"/>
                  </a:lnTo>
                  <a:lnTo>
                    <a:pt x="1394105" y="1676399"/>
                  </a:lnTo>
                  <a:lnTo>
                    <a:pt x="1393034" y="1663699"/>
                  </a:lnTo>
                  <a:lnTo>
                    <a:pt x="1396243" y="1625599"/>
                  </a:lnTo>
                  <a:close/>
                </a:path>
                <a:path w="1775459" h="1714500">
                  <a:moveTo>
                    <a:pt x="1345797" y="38099"/>
                  </a:moveTo>
                  <a:lnTo>
                    <a:pt x="1202834" y="38099"/>
                  </a:lnTo>
                  <a:lnTo>
                    <a:pt x="1353226" y="76199"/>
                  </a:lnTo>
                  <a:lnTo>
                    <a:pt x="1494099" y="114299"/>
                  </a:lnTo>
                  <a:lnTo>
                    <a:pt x="1538610" y="139699"/>
                  </a:lnTo>
                  <a:lnTo>
                    <a:pt x="1581778" y="165099"/>
                  </a:lnTo>
                  <a:lnTo>
                    <a:pt x="1623534" y="190499"/>
                  </a:lnTo>
                  <a:lnTo>
                    <a:pt x="1663805" y="203199"/>
                  </a:lnTo>
                  <a:lnTo>
                    <a:pt x="1702521" y="228599"/>
                  </a:lnTo>
                  <a:lnTo>
                    <a:pt x="1739611" y="266699"/>
                  </a:lnTo>
                  <a:lnTo>
                    <a:pt x="1746419" y="266699"/>
                  </a:lnTo>
                  <a:lnTo>
                    <a:pt x="1716681" y="292099"/>
                  </a:lnTo>
                  <a:lnTo>
                    <a:pt x="1755421" y="266699"/>
                  </a:lnTo>
                  <a:lnTo>
                    <a:pt x="1775107" y="253999"/>
                  </a:lnTo>
                  <a:lnTo>
                    <a:pt x="1729517" y="215899"/>
                  </a:lnTo>
                  <a:lnTo>
                    <a:pt x="1692034" y="190499"/>
                  </a:lnTo>
                  <a:lnTo>
                    <a:pt x="1653121" y="165099"/>
                  </a:lnTo>
                  <a:lnTo>
                    <a:pt x="1612838" y="139699"/>
                  </a:lnTo>
                  <a:lnTo>
                    <a:pt x="1571246" y="126999"/>
                  </a:lnTo>
                  <a:lnTo>
                    <a:pt x="1528407" y="101599"/>
                  </a:lnTo>
                  <a:lnTo>
                    <a:pt x="1484382" y="88899"/>
                  </a:lnTo>
                  <a:lnTo>
                    <a:pt x="1439231" y="63499"/>
                  </a:lnTo>
                  <a:lnTo>
                    <a:pt x="1345797" y="38099"/>
                  </a:lnTo>
                  <a:close/>
                </a:path>
                <a:path w="1775459" h="1714500">
                  <a:moveTo>
                    <a:pt x="1198734" y="12699"/>
                  </a:moveTo>
                  <a:lnTo>
                    <a:pt x="890953" y="12699"/>
                  </a:lnTo>
                  <a:lnTo>
                    <a:pt x="841095" y="25399"/>
                  </a:lnTo>
                  <a:lnTo>
                    <a:pt x="1248596" y="25399"/>
                  </a:lnTo>
                  <a:lnTo>
                    <a:pt x="1198734" y="12699"/>
                  </a:lnTo>
                  <a:close/>
                </a:path>
                <a:path w="1775459" h="1714500">
                  <a:moveTo>
                    <a:pt x="1096795" y="0"/>
                  </a:moveTo>
                  <a:lnTo>
                    <a:pt x="992886" y="0"/>
                  </a:lnTo>
                  <a:lnTo>
                    <a:pt x="941570" y="12699"/>
                  </a:lnTo>
                  <a:lnTo>
                    <a:pt x="1148114" y="12699"/>
                  </a:lnTo>
                  <a:lnTo>
                    <a:pt x="1096795" y="0"/>
                  </a:lnTo>
                  <a:close/>
                </a:path>
              </a:pathLst>
            </a:custGeom>
            <a:solidFill>
              <a:srgbClr val="F8FAED"/>
            </a:solidFill>
          </p:spPr>
          <p:txBody>
            <a:bodyPr wrap="square" lIns="0" tIns="0" rIns="0" bIns="0" rtlCol="0"/>
            <a:lstStyle/>
            <a:p>
              <a:endParaRPr lang="fr-FR" noProof="0" dirty="0"/>
            </a:p>
          </p:txBody>
        </p:sp>
        <p:sp>
          <p:nvSpPr>
            <p:cNvPr id="8610" name="object 8610"/>
            <p:cNvSpPr/>
            <p:nvPr/>
          </p:nvSpPr>
          <p:spPr>
            <a:xfrm>
              <a:off x="5017878" y="1502820"/>
              <a:ext cx="1775460" cy="1717675"/>
            </a:xfrm>
            <a:custGeom>
              <a:avLst/>
              <a:gdLst/>
              <a:ahLst/>
              <a:cxnLst/>
              <a:rect l="l" t="t" r="r" b="b"/>
              <a:pathLst>
                <a:path w="1775459" h="1717675">
                  <a:moveTo>
                    <a:pt x="44534" y="754322"/>
                  </a:moveTo>
                  <a:lnTo>
                    <a:pt x="57945" y="687933"/>
                  </a:lnTo>
                  <a:lnTo>
                    <a:pt x="69976" y="646715"/>
                  </a:lnTo>
                  <a:lnTo>
                    <a:pt x="84486" y="606300"/>
                  </a:lnTo>
                  <a:lnTo>
                    <a:pt x="101404" y="566748"/>
                  </a:lnTo>
                  <a:lnTo>
                    <a:pt x="120659" y="528117"/>
                  </a:lnTo>
                  <a:lnTo>
                    <a:pt x="142179" y="490466"/>
                  </a:lnTo>
                  <a:lnTo>
                    <a:pt x="165893" y="453855"/>
                  </a:lnTo>
                  <a:lnTo>
                    <a:pt x="191730" y="418343"/>
                  </a:lnTo>
                  <a:lnTo>
                    <a:pt x="219620" y="383987"/>
                  </a:lnTo>
                  <a:lnTo>
                    <a:pt x="249491" y="350848"/>
                  </a:lnTo>
                  <a:lnTo>
                    <a:pt x="281271" y="318985"/>
                  </a:lnTo>
                  <a:lnTo>
                    <a:pt x="314890" y="288455"/>
                  </a:lnTo>
                  <a:lnTo>
                    <a:pt x="350277" y="259319"/>
                  </a:lnTo>
                  <a:lnTo>
                    <a:pt x="387360" y="231635"/>
                  </a:lnTo>
                  <a:lnTo>
                    <a:pt x="426069" y="205463"/>
                  </a:lnTo>
                  <a:lnTo>
                    <a:pt x="466332" y="180861"/>
                  </a:lnTo>
                  <a:lnTo>
                    <a:pt x="508078" y="157887"/>
                  </a:lnTo>
                  <a:lnTo>
                    <a:pt x="551237" y="136603"/>
                  </a:lnTo>
                  <a:lnTo>
                    <a:pt x="595736" y="117065"/>
                  </a:lnTo>
                  <a:lnTo>
                    <a:pt x="641505" y="99333"/>
                  </a:lnTo>
                  <a:lnTo>
                    <a:pt x="688473" y="83467"/>
                  </a:lnTo>
                  <a:lnTo>
                    <a:pt x="736569" y="69525"/>
                  </a:lnTo>
                  <a:lnTo>
                    <a:pt x="785721" y="57566"/>
                  </a:lnTo>
                  <a:lnTo>
                    <a:pt x="835858" y="47649"/>
                  </a:lnTo>
                  <a:lnTo>
                    <a:pt x="886910" y="39833"/>
                  </a:lnTo>
                  <a:lnTo>
                    <a:pt x="938805" y="34177"/>
                  </a:lnTo>
                  <a:lnTo>
                    <a:pt x="991472" y="30740"/>
                  </a:lnTo>
                  <a:lnTo>
                    <a:pt x="1044840" y="29582"/>
                  </a:lnTo>
                  <a:lnTo>
                    <a:pt x="1098231" y="30740"/>
                  </a:lnTo>
                  <a:lnTo>
                    <a:pt x="1150919" y="34177"/>
                  </a:lnTo>
                  <a:lnTo>
                    <a:pt x="1202834" y="39833"/>
                  </a:lnTo>
                  <a:lnTo>
                    <a:pt x="1253904" y="47649"/>
                  </a:lnTo>
                  <a:lnTo>
                    <a:pt x="1304058" y="57566"/>
                  </a:lnTo>
                  <a:lnTo>
                    <a:pt x="1353226" y="69525"/>
                  </a:lnTo>
                  <a:lnTo>
                    <a:pt x="1401336" y="83467"/>
                  </a:lnTo>
                  <a:lnTo>
                    <a:pt x="1448318" y="99333"/>
                  </a:lnTo>
                  <a:lnTo>
                    <a:pt x="1494099" y="117065"/>
                  </a:lnTo>
                  <a:lnTo>
                    <a:pt x="1538610" y="136603"/>
                  </a:lnTo>
                  <a:lnTo>
                    <a:pt x="1581778" y="157887"/>
                  </a:lnTo>
                  <a:lnTo>
                    <a:pt x="1623534" y="180861"/>
                  </a:lnTo>
                  <a:lnTo>
                    <a:pt x="1663805" y="205463"/>
                  </a:lnTo>
                  <a:lnTo>
                    <a:pt x="1702521" y="231635"/>
                  </a:lnTo>
                  <a:lnTo>
                    <a:pt x="1739611" y="259319"/>
                  </a:lnTo>
                  <a:lnTo>
                    <a:pt x="1746419" y="264924"/>
                  </a:lnTo>
                </a:path>
                <a:path w="1775459" h="1717675">
                  <a:moveTo>
                    <a:pt x="1775107" y="246745"/>
                  </a:moveTo>
                  <a:lnTo>
                    <a:pt x="1729517" y="211821"/>
                  </a:lnTo>
                  <a:lnTo>
                    <a:pt x="1692034" y="186175"/>
                  </a:lnTo>
                  <a:lnTo>
                    <a:pt x="1653121" y="161955"/>
                  </a:lnTo>
                  <a:lnTo>
                    <a:pt x="1612838" y="139214"/>
                  </a:lnTo>
                  <a:lnTo>
                    <a:pt x="1571246" y="118000"/>
                  </a:lnTo>
                  <a:lnTo>
                    <a:pt x="1528407" y="98365"/>
                  </a:lnTo>
                  <a:lnTo>
                    <a:pt x="1484382" y="80360"/>
                  </a:lnTo>
                  <a:lnTo>
                    <a:pt x="1439231" y="64035"/>
                  </a:lnTo>
                  <a:lnTo>
                    <a:pt x="1393016" y="49440"/>
                  </a:lnTo>
                  <a:lnTo>
                    <a:pt x="1345797" y="36627"/>
                  </a:lnTo>
                  <a:lnTo>
                    <a:pt x="1297637" y="25647"/>
                  </a:lnTo>
                  <a:lnTo>
                    <a:pt x="1248596" y="16549"/>
                  </a:lnTo>
                  <a:lnTo>
                    <a:pt x="1198734" y="9384"/>
                  </a:lnTo>
                  <a:lnTo>
                    <a:pt x="1148114" y="4204"/>
                  </a:lnTo>
                  <a:lnTo>
                    <a:pt x="1096795" y="1059"/>
                  </a:lnTo>
                  <a:lnTo>
                    <a:pt x="1044840" y="0"/>
                  </a:lnTo>
                  <a:lnTo>
                    <a:pt x="992886" y="1059"/>
                  </a:lnTo>
                  <a:lnTo>
                    <a:pt x="941570" y="4204"/>
                  </a:lnTo>
                  <a:lnTo>
                    <a:pt x="890953" y="9384"/>
                  </a:lnTo>
                  <a:lnTo>
                    <a:pt x="841095" y="16549"/>
                  </a:lnTo>
                  <a:lnTo>
                    <a:pt x="792059" y="25647"/>
                  </a:lnTo>
                  <a:lnTo>
                    <a:pt x="743904" y="36627"/>
                  </a:lnTo>
                  <a:lnTo>
                    <a:pt x="696693" y="49440"/>
                  </a:lnTo>
                  <a:lnTo>
                    <a:pt x="650485" y="64035"/>
                  </a:lnTo>
                  <a:lnTo>
                    <a:pt x="605343" y="80360"/>
                  </a:lnTo>
                  <a:lnTo>
                    <a:pt x="561326" y="98365"/>
                  </a:lnTo>
                  <a:lnTo>
                    <a:pt x="518497" y="118000"/>
                  </a:lnTo>
                  <a:lnTo>
                    <a:pt x="476915" y="139214"/>
                  </a:lnTo>
                  <a:lnTo>
                    <a:pt x="436642" y="161955"/>
                  </a:lnTo>
                  <a:lnTo>
                    <a:pt x="397740" y="186175"/>
                  </a:lnTo>
                  <a:lnTo>
                    <a:pt x="360268" y="211821"/>
                  </a:lnTo>
                  <a:lnTo>
                    <a:pt x="324288" y="238843"/>
                  </a:lnTo>
                  <a:lnTo>
                    <a:pt x="289861" y="267190"/>
                  </a:lnTo>
                  <a:lnTo>
                    <a:pt x="257048" y="296813"/>
                  </a:lnTo>
                  <a:lnTo>
                    <a:pt x="225910" y="327659"/>
                  </a:lnTo>
                  <a:lnTo>
                    <a:pt x="196507" y="359679"/>
                  </a:lnTo>
                  <a:lnTo>
                    <a:pt x="168902" y="392821"/>
                  </a:lnTo>
                  <a:lnTo>
                    <a:pt x="143155" y="427036"/>
                  </a:lnTo>
                  <a:lnTo>
                    <a:pt x="119326" y="462272"/>
                  </a:lnTo>
                  <a:lnTo>
                    <a:pt x="97478" y="498479"/>
                  </a:lnTo>
                  <a:lnTo>
                    <a:pt x="77670" y="535605"/>
                  </a:lnTo>
                  <a:lnTo>
                    <a:pt x="59964" y="573602"/>
                  </a:lnTo>
                  <a:lnTo>
                    <a:pt x="44421" y="612416"/>
                  </a:lnTo>
                  <a:lnTo>
                    <a:pt x="31102" y="651999"/>
                  </a:lnTo>
                  <a:lnTo>
                    <a:pt x="20068" y="692299"/>
                  </a:lnTo>
                  <a:lnTo>
                    <a:pt x="11379" y="733266"/>
                  </a:lnTo>
                  <a:lnTo>
                    <a:pt x="8199" y="754322"/>
                  </a:lnTo>
                </a:path>
                <a:path w="1775459" h="1717675">
                  <a:moveTo>
                    <a:pt x="1394704" y="1636201"/>
                  </a:moveTo>
                  <a:lnTo>
                    <a:pt x="1353226" y="1648176"/>
                  </a:lnTo>
                  <a:lnTo>
                    <a:pt x="1304058" y="1660090"/>
                  </a:lnTo>
                  <a:lnTo>
                    <a:pt x="1253904" y="1669969"/>
                  </a:lnTo>
                  <a:lnTo>
                    <a:pt x="1202834" y="1677754"/>
                  </a:lnTo>
                  <a:lnTo>
                    <a:pt x="1150919" y="1683387"/>
                  </a:lnTo>
                  <a:lnTo>
                    <a:pt x="1098231" y="1686810"/>
                  </a:lnTo>
                  <a:lnTo>
                    <a:pt x="1044840" y="1687964"/>
                  </a:lnTo>
                  <a:lnTo>
                    <a:pt x="991472" y="1686810"/>
                  </a:lnTo>
                  <a:lnTo>
                    <a:pt x="938805" y="1683387"/>
                  </a:lnTo>
                  <a:lnTo>
                    <a:pt x="886910" y="1677754"/>
                  </a:lnTo>
                  <a:lnTo>
                    <a:pt x="835858" y="1669969"/>
                  </a:lnTo>
                  <a:lnTo>
                    <a:pt x="785721" y="1660090"/>
                  </a:lnTo>
                  <a:lnTo>
                    <a:pt x="736569" y="1648176"/>
                  </a:lnTo>
                  <a:lnTo>
                    <a:pt x="688473" y="1634286"/>
                  </a:lnTo>
                  <a:lnTo>
                    <a:pt x="641505" y="1618476"/>
                  </a:lnTo>
                  <a:lnTo>
                    <a:pt x="595736" y="1600807"/>
                  </a:lnTo>
                  <a:lnTo>
                    <a:pt x="551237" y="1581336"/>
                  </a:lnTo>
                  <a:lnTo>
                    <a:pt x="508078" y="1560122"/>
                  </a:lnTo>
                  <a:lnTo>
                    <a:pt x="466332" y="1537222"/>
                  </a:lnTo>
                  <a:lnTo>
                    <a:pt x="426069" y="1512697"/>
                  </a:lnTo>
                  <a:lnTo>
                    <a:pt x="387360" y="1486603"/>
                  </a:lnTo>
                  <a:lnTo>
                    <a:pt x="350277" y="1458999"/>
                  </a:lnTo>
                  <a:lnTo>
                    <a:pt x="314890" y="1429944"/>
                  </a:lnTo>
                  <a:lnTo>
                    <a:pt x="281271" y="1399496"/>
                  </a:lnTo>
                  <a:lnTo>
                    <a:pt x="249491" y="1367714"/>
                  </a:lnTo>
                  <a:lnTo>
                    <a:pt x="219620" y="1334655"/>
                  </a:lnTo>
                  <a:lnTo>
                    <a:pt x="191730" y="1300378"/>
                  </a:lnTo>
                  <a:lnTo>
                    <a:pt x="165893" y="1264942"/>
                  </a:lnTo>
                  <a:lnTo>
                    <a:pt x="142179" y="1228405"/>
                  </a:lnTo>
                  <a:lnTo>
                    <a:pt x="120659" y="1190826"/>
                  </a:lnTo>
                  <a:lnTo>
                    <a:pt x="101404" y="1152262"/>
                  </a:lnTo>
                  <a:lnTo>
                    <a:pt x="84486" y="1112772"/>
                  </a:lnTo>
                  <a:lnTo>
                    <a:pt x="69976" y="1072415"/>
                  </a:lnTo>
                  <a:lnTo>
                    <a:pt x="57945" y="1031249"/>
                  </a:lnTo>
                  <a:lnTo>
                    <a:pt x="48463" y="989332"/>
                  </a:lnTo>
                  <a:lnTo>
                    <a:pt x="41602" y="946722"/>
                  </a:lnTo>
                  <a:lnTo>
                    <a:pt x="37434" y="903479"/>
                  </a:lnTo>
                  <a:lnTo>
                    <a:pt x="36028" y="859660"/>
                  </a:lnTo>
                  <a:lnTo>
                    <a:pt x="36555" y="843222"/>
                  </a:lnTo>
                </a:path>
                <a:path w="1775459" h="1717675">
                  <a:moveTo>
                    <a:pt x="495" y="843222"/>
                  </a:moveTo>
                  <a:lnTo>
                    <a:pt x="1284" y="902301"/>
                  </a:lnTo>
                  <a:lnTo>
                    <a:pt x="5098" y="944421"/>
                  </a:lnTo>
                  <a:lnTo>
                    <a:pt x="11379" y="985968"/>
                  </a:lnTo>
                  <a:lnTo>
                    <a:pt x="20068" y="1026894"/>
                  </a:lnTo>
                  <a:lnTo>
                    <a:pt x="31102" y="1067147"/>
                  </a:lnTo>
                  <a:lnTo>
                    <a:pt x="44421" y="1106677"/>
                  </a:lnTo>
                  <a:lnTo>
                    <a:pt x="59964" y="1145435"/>
                  </a:lnTo>
                  <a:lnTo>
                    <a:pt x="77670" y="1183370"/>
                  </a:lnTo>
                  <a:lnTo>
                    <a:pt x="97478" y="1220432"/>
                  </a:lnTo>
                  <a:lnTo>
                    <a:pt x="119326" y="1256571"/>
                  </a:lnTo>
                  <a:lnTo>
                    <a:pt x="143155" y="1291737"/>
                  </a:lnTo>
                  <a:lnTo>
                    <a:pt x="168902" y="1325878"/>
                  </a:lnTo>
                  <a:lnTo>
                    <a:pt x="196507" y="1358947"/>
                  </a:lnTo>
                  <a:lnTo>
                    <a:pt x="225910" y="1390891"/>
                  </a:lnTo>
                  <a:lnTo>
                    <a:pt x="257048" y="1421661"/>
                  </a:lnTo>
                  <a:lnTo>
                    <a:pt x="289861" y="1451207"/>
                  </a:lnTo>
                  <a:lnTo>
                    <a:pt x="324288" y="1479478"/>
                  </a:lnTo>
                  <a:lnTo>
                    <a:pt x="360268" y="1506425"/>
                  </a:lnTo>
                  <a:lnTo>
                    <a:pt x="397740" y="1531997"/>
                  </a:lnTo>
                  <a:lnTo>
                    <a:pt x="436642" y="1556144"/>
                  </a:lnTo>
                  <a:lnTo>
                    <a:pt x="476915" y="1578816"/>
                  </a:lnTo>
                  <a:lnTo>
                    <a:pt x="518497" y="1599962"/>
                  </a:lnTo>
                  <a:lnTo>
                    <a:pt x="561326" y="1619533"/>
                  </a:lnTo>
                  <a:lnTo>
                    <a:pt x="605343" y="1637478"/>
                  </a:lnTo>
                  <a:lnTo>
                    <a:pt x="650485" y="1653747"/>
                  </a:lnTo>
                  <a:lnTo>
                    <a:pt x="696693" y="1668290"/>
                  </a:lnTo>
                  <a:lnTo>
                    <a:pt x="743904" y="1681057"/>
                  </a:lnTo>
                  <a:lnTo>
                    <a:pt x="792059" y="1691997"/>
                  </a:lnTo>
                  <a:lnTo>
                    <a:pt x="841095" y="1701061"/>
                  </a:lnTo>
                  <a:lnTo>
                    <a:pt x="890953" y="1708198"/>
                  </a:lnTo>
                  <a:lnTo>
                    <a:pt x="941570" y="1713358"/>
                  </a:lnTo>
                  <a:lnTo>
                    <a:pt x="992886" y="1716490"/>
                  </a:lnTo>
                  <a:lnTo>
                    <a:pt x="1044840" y="1717546"/>
                  </a:lnTo>
                  <a:lnTo>
                    <a:pt x="1096795" y="1716490"/>
                  </a:lnTo>
                  <a:lnTo>
                    <a:pt x="1148114" y="1713358"/>
                  </a:lnTo>
                  <a:lnTo>
                    <a:pt x="1198734" y="1708198"/>
                  </a:lnTo>
                  <a:lnTo>
                    <a:pt x="1248596" y="1701061"/>
                  </a:lnTo>
                  <a:lnTo>
                    <a:pt x="1297637" y="1691997"/>
                  </a:lnTo>
                  <a:lnTo>
                    <a:pt x="1345797" y="1681057"/>
                  </a:lnTo>
                  <a:lnTo>
                    <a:pt x="1393016" y="1668290"/>
                  </a:lnTo>
                  <a:lnTo>
                    <a:pt x="1394105" y="1667947"/>
                  </a:lnTo>
                </a:path>
                <a:path w="1775459" h="1717675">
                  <a:moveTo>
                    <a:pt x="36555" y="843222"/>
                  </a:moveTo>
                  <a:lnTo>
                    <a:pt x="37434" y="815818"/>
                  </a:lnTo>
                  <a:lnTo>
                    <a:pt x="41602" y="772543"/>
                  </a:lnTo>
                  <a:lnTo>
                    <a:pt x="44534" y="754322"/>
                  </a:lnTo>
                </a:path>
                <a:path w="1775459" h="1717675">
                  <a:moveTo>
                    <a:pt x="8199" y="754322"/>
                  </a:moveTo>
                  <a:lnTo>
                    <a:pt x="5098" y="774849"/>
                  </a:lnTo>
                  <a:lnTo>
                    <a:pt x="1284" y="816997"/>
                  </a:lnTo>
                  <a:lnTo>
                    <a:pt x="495" y="843222"/>
                  </a:lnTo>
                </a:path>
              </a:pathLst>
            </a:custGeom>
            <a:ln w="3175">
              <a:solidFill>
                <a:srgbClr val="F8FAED"/>
              </a:solidFill>
            </a:ln>
          </p:spPr>
          <p:txBody>
            <a:bodyPr wrap="square" lIns="0" tIns="0" rIns="0" bIns="0" rtlCol="0"/>
            <a:lstStyle/>
            <a:p>
              <a:endParaRPr lang="fr-FR" noProof="0" dirty="0"/>
            </a:p>
          </p:txBody>
        </p:sp>
        <p:sp>
          <p:nvSpPr>
            <p:cNvPr id="8611" name="object 8611"/>
            <p:cNvSpPr/>
            <p:nvPr/>
          </p:nvSpPr>
          <p:spPr>
            <a:xfrm>
              <a:off x="4981849" y="1484648"/>
              <a:ext cx="1842770" cy="1765300"/>
            </a:xfrm>
            <a:custGeom>
              <a:avLst/>
              <a:gdLst/>
              <a:ahLst/>
              <a:cxnLst/>
              <a:rect l="l" t="t" r="r" b="b"/>
              <a:pathLst>
                <a:path w="1842770" h="1765300">
                  <a:moveTo>
                    <a:pt x="1285657" y="1752599"/>
                  </a:moveTo>
                  <a:lnTo>
                    <a:pt x="876158" y="1752599"/>
                  </a:lnTo>
                  <a:lnTo>
                    <a:pt x="926292" y="1765299"/>
                  </a:lnTo>
                  <a:lnTo>
                    <a:pt x="1235505" y="1765299"/>
                  </a:lnTo>
                  <a:lnTo>
                    <a:pt x="1285657" y="1752599"/>
                  </a:lnTo>
                  <a:close/>
                </a:path>
                <a:path w="1842770" h="1765300">
                  <a:moveTo>
                    <a:pt x="977599" y="25399"/>
                  </a:moveTo>
                  <a:lnTo>
                    <a:pt x="778323" y="25399"/>
                  </a:lnTo>
                  <a:lnTo>
                    <a:pt x="730738" y="38099"/>
                  </a:lnTo>
                  <a:lnTo>
                    <a:pt x="684118" y="63499"/>
                  </a:lnTo>
                  <a:lnTo>
                    <a:pt x="594005" y="88899"/>
                  </a:lnTo>
                  <a:lnTo>
                    <a:pt x="550627" y="114299"/>
                  </a:lnTo>
                  <a:lnTo>
                    <a:pt x="508446" y="126999"/>
                  </a:lnTo>
                  <a:lnTo>
                    <a:pt x="467519" y="152399"/>
                  </a:lnTo>
                  <a:lnTo>
                    <a:pt x="427903" y="177799"/>
                  </a:lnTo>
                  <a:lnTo>
                    <a:pt x="389657" y="203199"/>
                  </a:lnTo>
                  <a:lnTo>
                    <a:pt x="352839" y="228599"/>
                  </a:lnTo>
                  <a:lnTo>
                    <a:pt x="317505" y="253999"/>
                  </a:lnTo>
                  <a:lnTo>
                    <a:pt x="283714" y="279399"/>
                  </a:lnTo>
                  <a:lnTo>
                    <a:pt x="251524" y="317499"/>
                  </a:lnTo>
                  <a:lnTo>
                    <a:pt x="220992" y="342899"/>
                  </a:lnTo>
                  <a:lnTo>
                    <a:pt x="192175" y="380999"/>
                  </a:lnTo>
                  <a:lnTo>
                    <a:pt x="165133" y="419099"/>
                  </a:lnTo>
                  <a:lnTo>
                    <a:pt x="139922" y="444499"/>
                  </a:lnTo>
                  <a:lnTo>
                    <a:pt x="116601" y="482599"/>
                  </a:lnTo>
                  <a:lnTo>
                    <a:pt x="95226" y="520699"/>
                  </a:lnTo>
                  <a:lnTo>
                    <a:pt x="75856" y="558799"/>
                  </a:lnTo>
                  <a:lnTo>
                    <a:pt x="58549" y="596899"/>
                  </a:lnTo>
                  <a:lnTo>
                    <a:pt x="43362" y="634999"/>
                  </a:lnTo>
                  <a:lnTo>
                    <a:pt x="30353" y="673099"/>
                  </a:lnTo>
                  <a:lnTo>
                    <a:pt x="19580" y="711199"/>
                  </a:lnTo>
                  <a:lnTo>
                    <a:pt x="11100" y="761999"/>
                  </a:lnTo>
                  <a:lnTo>
                    <a:pt x="7924" y="774699"/>
                  </a:lnTo>
                  <a:lnTo>
                    <a:pt x="4972" y="800099"/>
                  </a:lnTo>
                  <a:lnTo>
                    <a:pt x="1252" y="838199"/>
                  </a:lnTo>
                  <a:lnTo>
                    <a:pt x="480" y="863599"/>
                  </a:lnTo>
                  <a:lnTo>
                    <a:pt x="0" y="888999"/>
                  </a:lnTo>
                  <a:lnTo>
                    <a:pt x="1252" y="927099"/>
                  </a:lnTo>
                  <a:lnTo>
                    <a:pt x="4972" y="965199"/>
                  </a:lnTo>
                  <a:lnTo>
                    <a:pt x="11100" y="1015999"/>
                  </a:lnTo>
                  <a:lnTo>
                    <a:pt x="19580" y="1054099"/>
                  </a:lnTo>
                  <a:lnTo>
                    <a:pt x="30353" y="1092199"/>
                  </a:lnTo>
                  <a:lnTo>
                    <a:pt x="43362" y="1130299"/>
                  </a:lnTo>
                  <a:lnTo>
                    <a:pt x="58549" y="1168399"/>
                  </a:lnTo>
                  <a:lnTo>
                    <a:pt x="75856" y="1206499"/>
                  </a:lnTo>
                  <a:lnTo>
                    <a:pt x="95226" y="1244599"/>
                  </a:lnTo>
                  <a:lnTo>
                    <a:pt x="116601" y="1282699"/>
                  </a:lnTo>
                  <a:lnTo>
                    <a:pt x="139922" y="1320799"/>
                  </a:lnTo>
                  <a:lnTo>
                    <a:pt x="165133" y="1358899"/>
                  </a:lnTo>
                  <a:lnTo>
                    <a:pt x="192175" y="1384299"/>
                  </a:lnTo>
                  <a:lnTo>
                    <a:pt x="220992" y="1422399"/>
                  </a:lnTo>
                  <a:lnTo>
                    <a:pt x="251524" y="1447799"/>
                  </a:lnTo>
                  <a:lnTo>
                    <a:pt x="283714" y="1485899"/>
                  </a:lnTo>
                  <a:lnTo>
                    <a:pt x="317505" y="1511299"/>
                  </a:lnTo>
                  <a:lnTo>
                    <a:pt x="352839" y="1536699"/>
                  </a:lnTo>
                  <a:lnTo>
                    <a:pt x="389657" y="1562099"/>
                  </a:lnTo>
                  <a:lnTo>
                    <a:pt x="427903" y="1587499"/>
                  </a:lnTo>
                  <a:lnTo>
                    <a:pt x="467519" y="1612899"/>
                  </a:lnTo>
                  <a:lnTo>
                    <a:pt x="508446" y="1638299"/>
                  </a:lnTo>
                  <a:lnTo>
                    <a:pt x="550627" y="1650999"/>
                  </a:lnTo>
                  <a:lnTo>
                    <a:pt x="594005" y="1676399"/>
                  </a:lnTo>
                  <a:lnTo>
                    <a:pt x="638521" y="1689099"/>
                  </a:lnTo>
                  <a:lnTo>
                    <a:pt x="684118" y="1714499"/>
                  </a:lnTo>
                  <a:lnTo>
                    <a:pt x="826815" y="1752599"/>
                  </a:lnTo>
                  <a:lnTo>
                    <a:pt x="1335015" y="1752599"/>
                  </a:lnTo>
                  <a:lnTo>
                    <a:pt x="1383522" y="1739899"/>
                  </a:lnTo>
                  <a:lnTo>
                    <a:pt x="977599" y="1739899"/>
                  </a:lnTo>
                  <a:lnTo>
                    <a:pt x="926982" y="1727199"/>
                  </a:lnTo>
                  <a:lnTo>
                    <a:pt x="877124" y="1727199"/>
                  </a:lnTo>
                  <a:lnTo>
                    <a:pt x="732722" y="1689099"/>
                  </a:lnTo>
                  <a:lnTo>
                    <a:pt x="641372" y="1663699"/>
                  </a:lnTo>
                  <a:lnTo>
                    <a:pt x="597355" y="1638299"/>
                  </a:lnTo>
                  <a:lnTo>
                    <a:pt x="554526" y="1625599"/>
                  </a:lnTo>
                  <a:lnTo>
                    <a:pt x="512944" y="1600199"/>
                  </a:lnTo>
                  <a:lnTo>
                    <a:pt x="472671" y="1574799"/>
                  </a:lnTo>
                  <a:lnTo>
                    <a:pt x="433769" y="1562099"/>
                  </a:lnTo>
                  <a:lnTo>
                    <a:pt x="396297" y="1536699"/>
                  </a:lnTo>
                  <a:lnTo>
                    <a:pt x="360317" y="1498599"/>
                  </a:lnTo>
                  <a:lnTo>
                    <a:pt x="325890" y="1473199"/>
                  </a:lnTo>
                  <a:lnTo>
                    <a:pt x="293077" y="1447799"/>
                  </a:lnTo>
                  <a:lnTo>
                    <a:pt x="261939" y="1409699"/>
                  </a:lnTo>
                  <a:lnTo>
                    <a:pt x="232536" y="1384299"/>
                  </a:lnTo>
                  <a:lnTo>
                    <a:pt x="204931" y="1346199"/>
                  </a:lnTo>
                  <a:lnTo>
                    <a:pt x="179184" y="1320799"/>
                  </a:lnTo>
                  <a:lnTo>
                    <a:pt x="155355" y="1282699"/>
                  </a:lnTo>
                  <a:lnTo>
                    <a:pt x="133507" y="1244599"/>
                  </a:lnTo>
                  <a:lnTo>
                    <a:pt x="113699" y="1206499"/>
                  </a:lnTo>
                  <a:lnTo>
                    <a:pt x="95993" y="1168399"/>
                  </a:lnTo>
                  <a:lnTo>
                    <a:pt x="80450" y="1130299"/>
                  </a:lnTo>
                  <a:lnTo>
                    <a:pt x="67131" y="1092199"/>
                  </a:lnTo>
                  <a:lnTo>
                    <a:pt x="56097" y="1054099"/>
                  </a:lnTo>
                  <a:lnTo>
                    <a:pt x="47408" y="1015999"/>
                  </a:lnTo>
                  <a:lnTo>
                    <a:pt x="41127" y="965199"/>
                  </a:lnTo>
                  <a:lnTo>
                    <a:pt x="37313" y="927099"/>
                  </a:lnTo>
                  <a:lnTo>
                    <a:pt x="36028" y="888999"/>
                  </a:lnTo>
                  <a:lnTo>
                    <a:pt x="36524" y="863599"/>
                  </a:lnTo>
                  <a:lnTo>
                    <a:pt x="37313" y="838199"/>
                  </a:lnTo>
                  <a:lnTo>
                    <a:pt x="41127" y="800099"/>
                  </a:lnTo>
                  <a:lnTo>
                    <a:pt x="44228" y="774699"/>
                  </a:lnTo>
                  <a:lnTo>
                    <a:pt x="47408" y="761999"/>
                  </a:lnTo>
                  <a:lnTo>
                    <a:pt x="56097" y="711199"/>
                  </a:lnTo>
                  <a:lnTo>
                    <a:pt x="67131" y="673099"/>
                  </a:lnTo>
                  <a:lnTo>
                    <a:pt x="80450" y="634999"/>
                  </a:lnTo>
                  <a:lnTo>
                    <a:pt x="95993" y="596899"/>
                  </a:lnTo>
                  <a:lnTo>
                    <a:pt x="113699" y="558799"/>
                  </a:lnTo>
                  <a:lnTo>
                    <a:pt x="133507" y="520699"/>
                  </a:lnTo>
                  <a:lnTo>
                    <a:pt x="155355" y="482599"/>
                  </a:lnTo>
                  <a:lnTo>
                    <a:pt x="179184" y="457199"/>
                  </a:lnTo>
                  <a:lnTo>
                    <a:pt x="204931" y="419099"/>
                  </a:lnTo>
                  <a:lnTo>
                    <a:pt x="232536" y="380999"/>
                  </a:lnTo>
                  <a:lnTo>
                    <a:pt x="261939" y="355599"/>
                  </a:lnTo>
                  <a:lnTo>
                    <a:pt x="293077" y="317499"/>
                  </a:lnTo>
                  <a:lnTo>
                    <a:pt x="325890" y="292099"/>
                  </a:lnTo>
                  <a:lnTo>
                    <a:pt x="360317" y="266699"/>
                  </a:lnTo>
                  <a:lnTo>
                    <a:pt x="396297" y="241299"/>
                  </a:lnTo>
                  <a:lnTo>
                    <a:pt x="433769" y="215899"/>
                  </a:lnTo>
                  <a:lnTo>
                    <a:pt x="472671" y="190499"/>
                  </a:lnTo>
                  <a:lnTo>
                    <a:pt x="512944" y="165099"/>
                  </a:lnTo>
                  <a:lnTo>
                    <a:pt x="554526" y="139699"/>
                  </a:lnTo>
                  <a:lnTo>
                    <a:pt x="597355" y="126999"/>
                  </a:lnTo>
                  <a:lnTo>
                    <a:pt x="641372" y="101599"/>
                  </a:lnTo>
                  <a:lnTo>
                    <a:pt x="779933" y="63499"/>
                  </a:lnTo>
                  <a:lnTo>
                    <a:pt x="877124" y="38099"/>
                  </a:lnTo>
                  <a:lnTo>
                    <a:pt x="926982" y="38099"/>
                  </a:lnTo>
                  <a:lnTo>
                    <a:pt x="977599" y="25399"/>
                  </a:lnTo>
                  <a:close/>
                </a:path>
                <a:path w="1842770" h="1765300">
                  <a:moveTo>
                    <a:pt x="1431121" y="1727199"/>
                  </a:moveTo>
                  <a:lnTo>
                    <a:pt x="1234763" y="1727199"/>
                  </a:lnTo>
                  <a:lnTo>
                    <a:pt x="1184143" y="1739899"/>
                  </a:lnTo>
                  <a:lnTo>
                    <a:pt x="1383522" y="1739899"/>
                  </a:lnTo>
                  <a:lnTo>
                    <a:pt x="1431121" y="1727199"/>
                  </a:lnTo>
                  <a:close/>
                </a:path>
                <a:path w="1842770" h="1765300">
                  <a:moveTo>
                    <a:pt x="1430017" y="1689099"/>
                  </a:moveTo>
                  <a:lnTo>
                    <a:pt x="1429045" y="1689099"/>
                  </a:lnTo>
                  <a:lnTo>
                    <a:pt x="1284625" y="1727199"/>
                  </a:lnTo>
                  <a:lnTo>
                    <a:pt x="1432878" y="1727199"/>
                  </a:lnTo>
                  <a:lnTo>
                    <a:pt x="1430017" y="1689099"/>
                  </a:lnTo>
                  <a:close/>
                </a:path>
                <a:path w="1842770" h="1765300">
                  <a:moveTo>
                    <a:pt x="1383522" y="25399"/>
                  </a:moveTo>
                  <a:lnTo>
                    <a:pt x="1184143" y="25399"/>
                  </a:lnTo>
                  <a:lnTo>
                    <a:pt x="1234763" y="38099"/>
                  </a:lnTo>
                  <a:lnTo>
                    <a:pt x="1284625" y="38099"/>
                  </a:lnTo>
                  <a:lnTo>
                    <a:pt x="1381826" y="63499"/>
                  </a:lnTo>
                  <a:lnTo>
                    <a:pt x="1520411" y="101599"/>
                  </a:lnTo>
                  <a:lnTo>
                    <a:pt x="1564436" y="126999"/>
                  </a:lnTo>
                  <a:lnTo>
                    <a:pt x="1607275" y="139699"/>
                  </a:lnTo>
                  <a:lnTo>
                    <a:pt x="1648867" y="165099"/>
                  </a:lnTo>
                  <a:lnTo>
                    <a:pt x="1689150" y="190499"/>
                  </a:lnTo>
                  <a:lnTo>
                    <a:pt x="1728063" y="215899"/>
                  </a:lnTo>
                  <a:lnTo>
                    <a:pt x="1765546" y="241299"/>
                  </a:lnTo>
                  <a:lnTo>
                    <a:pt x="1801537" y="266699"/>
                  </a:lnTo>
                  <a:lnTo>
                    <a:pt x="1811136" y="266699"/>
                  </a:lnTo>
                  <a:lnTo>
                    <a:pt x="1791450" y="279399"/>
                  </a:lnTo>
                  <a:lnTo>
                    <a:pt x="1832180" y="253999"/>
                  </a:lnTo>
                  <a:lnTo>
                    <a:pt x="1842640" y="253999"/>
                  </a:lnTo>
                  <a:lnTo>
                    <a:pt x="1809105" y="228599"/>
                  </a:lnTo>
                  <a:lnTo>
                    <a:pt x="1772280" y="203199"/>
                  </a:lnTo>
                  <a:lnTo>
                    <a:pt x="1734027" y="177799"/>
                  </a:lnTo>
                  <a:lnTo>
                    <a:pt x="1694404" y="152399"/>
                  </a:lnTo>
                  <a:lnTo>
                    <a:pt x="1653468" y="126999"/>
                  </a:lnTo>
                  <a:lnTo>
                    <a:pt x="1611277" y="114299"/>
                  </a:lnTo>
                  <a:lnTo>
                    <a:pt x="1567890" y="88899"/>
                  </a:lnTo>
                  <a:lnTo>
                    <a:pt x="1477754" y="63499"/>
                  </a:lnTo>
                  <a:lnTo>
                    <a:pt x="1431121" y="38099"/>
                  </a:lnTo>
                  <a:lnTo>
                    <a:pt x="1383522" y="25399"/>
                  </a:lnTo>
                  <a:close/>
                </a:path>
                <a:path w="1842770" h="1765300">
                  <a:moveTo>
                    <a:pt x="1235505" y="0"/>
                  </a:moveTo>
                  <a:lnTo>
                    <a:pt x="926292" y="0"/>
                  </a:lnTo>
                  <a:lnTo>
                    <a:pt x="826815" y="25399"/>
                  </a:lnTo>
                  <a:lnTo>
                    <a:pt x="1335015" y="25399"/>
                  </a:lnTo>
                  <a:lnTo>
                    <a:pt x="1235505" y="0"/>
                  </a:lnTo>
                  <a:close/>
                </a:path>
              </a:pathLst>
            </a:custGeom>
            <a:solidFill>
              <a:srgbClr val="F7FAEC"/>
            </a:solidFill>
          </p:spPr>
          <p:txBody>
            <a:bodyPr wrap="square" lIns="0" tIns="0" rIns="0" bIns="0" rtlCol="0"/>
            <a:lstStyle/>
            <a:p>
              <a:endParaRPr lang="fr-FR" noProof="0" dirty="0"/>
            </a:p>
          </p:txBody>
        </p:sp>
        <p:sp>
          <p:nvSpPr>
            <p:cNvPr id="8612" name="object 8612"/>
            <p:cNvSpPr/>
            <p:nvPr/>
          </p:nvSpPr>
          <p:spPr>
            <a:xfrm>
              <a:off x="4981849" y="1473237"/>
              <a:ext cx="1842770" cy="1776730"/>
            </a:xfrm>
            <a:custGeom>
              <a:avLst/>
              <a:gdLst/>
              <a:ahLst/>
              <a:cxnLst/>
              <a:rect l="l" t="t" r="r" b="b"/>
              <a:pathLst>
                <a:path w="1842770" h="1776730">
                  <a:moveTo>
                    <a:pt x="44228" y="783904"/>
                  </a:moveTo>
                  <a:lnTo>
                    <a:pt x="56097" y="721882"/>
                  </a:lnTo>
                  <a:lnTo>
                    <a:pt x="67131" y="681582"/>
                  </a:lnTo>
                  <a:lnTo>
                    <a:pt x="80450" y="641999"/>
                  </a:lnTo>
                  <a:lnTo>
                    <a:pt x="95993" y="603184"/>
                  </a:lnTo>
                  <a:lnTo>
                    <a:pt x="113699" y="565188"/>
                  </a:lnTo>
                  <a:lnTo>
                    <a:pt x="133507" y="528061"/>
                  </a:lnTo>
                  <a:lnTo>
                    <a:pt x="155355" y="491854"/>
                  </a:lnTo>
                  <a:lnTo>
                    <a:pt x="179184" y="456618"/>
                  </a:lnTo>
                  <a:lnTo>
                    <a:pt x="204931" y="422404"/>
                  </a:lnTo>
                  <a:lnTo>
                    <a:pt x="232536" y="389261"/>
                  </a:lnTo>
                  <a:lnTo>
                    <a:pt x="261939" y="357241"/>
                  </a:lnTo>
                  <a:lnTo>
                    <a:pt x="293077" y="326395"/>
                  </a:lnTo>
                  <a:lnTo>
                    <a:pt x="325890" y="296772"/>
                  </a:lnTo>
                  <a:lnTo>
                    <a:pt x="360317" y="268425"/>
                  </a:lnTo>
                  <a:lnTo>
                    <a:pt x="396297" y="241403"/>
                  </a:lnTo>
                  <a:lnTo>
                    <a:pt x="433769" y="215757"/>
                  </a:lnTo>
                  <a:lnTo>
                    <a:pt x="472671" y="191538"/>
                  </a:lnTo>
                  <a:lnTo>
                    <a:pt x="512944" y="168796"/>
                  </a:lnTo>
                  <a:lnTo>
                    <a:pt x="554526" y="147582"/>
                  </a:lnTo>
                  <a:lnTo>
                    <a:pt x="597355" y="127947"/>
                  </a:lnTo>
                  <a:lnTo>
                    <a:pt x="641372" y="109942"/>
                  </a:lnTo>
                  <a:lnTo>
                    <a:pt x="686514" y="93617"/>
                  </a:lnTo>
                  <a:lnTo>
                    <a:pt x="732722" y="79022"/>
                  </a:lnTo>
                  <a:lnTo>
                    <a:pt x="779933" y="66210"/>
                  </a:lnTo>
                  <a:lnTo>
                    <a:pt x="828088" y="55229"/>
                  </a:lnTo>
                  <a:lnTo>
                    <a:pt x="877124" y="46131"/>
                  </a:lnTo>
                  <a:lnTo>
                    <a:pt x="926982" y="38967"/>
                  </a:lnTo>
                  <a:lnTo>
                    <a:pt x="977599" y="33787"/>
                  </a:lnTo>
                  <a:lnTo>
                    <a:pt x="1028915" y="30641"/>
                  </a:lnTo>
                  <a:lnTo>
                    <a:pt x="1080869" y="29582"/>
                  </a:lnTo>
                  <a:lnTo>
                    <a:pt x="1132824" y="30641"/>
                  </a:lnTo>
                  <a:lnTo>
                    <a:pt x="1184143" y="33787"/>
                  </a:lnTo>
                  <a:lnTo>
                    <a:pt x="1234763" y="38967"/>
                  </a:lnTo>
                  <a:lnTo>
                    <a:pt x="1284625" y="46131"/>
                  </a:lnTo>
                  <a:lnTo>
                    <a:pt x="1333666" y="55229"/>
                  </a:lnTo>
                  <a:lnTo>
                    <a:pt x="1381826" y="66210"/>
                  </a:lnTo>
                  <a:lnTo>
                    <a:pt x="1429045" y="79022"/>
                  </a:lnTo>
                  <a:lnTo>
                    <a:pt x="1475260" y="93617"/>
                  </a:lnTo>
                  <a:lnTo>
                    <a:pt x="1520411" y="109942"/>
                  </a:lnTo>
                  <a:lnTo>
                    <a:pt x="1564436" y="127947"/>
                  </a:lnTo>
                  <a:lnTo>
                    <a:pt x="1607275" y="147582"/>
                  </a:lnTo>
                  <a:lnTo>
                    <a:pt x="1648867" y="168796"/>
                  </a:lnTo>
                  <a:lnTo>
                    <a:pt x="1689150" y="191538"/>
                  </a:lnTo>
                  <a:lnTo>
                    <a:pt x="1728063" y="215757"/>
                  </a:lnTo>
                  <a:lnTo>
                    <a:pt x="1765546" y="241403"/>
                  </a:lnTo>
                  <a:lnTo>
                    <a:pt x="1801537" y="268425"/>
                  </a:lnTo>
                  <a:lnTo>
                    <a:pt x="1811136" y="276327"/>
                  </a:lnTo>
                </a:path>
                <a:path w="1842770" h="1776730">
                  <a:moveTo>
                    <a:pt x="1842640" y="260087"/>
                  </a:moveTo>
                  <a:lnTo>
                    <a:pt x="1809105" y="233688"/>
                  </a:lnTo>
                  <a:lnTo>
                    <a:pt x="1772280" y="207185"/>
                  </a:lnTo>
                  <a:lnTo>
                    <a:pt x="1734027" y="182045"/>
                  </a:lnTo>
                  <a:lnTo>
                    <a:pt x="1694404" y="158316"/>
                  </a:lnTo>
                  <a:lnTo>
                    <a:pt x="1653468" y="136045"/>
                  </a:lnTo>
                  <a:lnTo>
                    <a:pt x="1611277" y="115281"/>
                  </a:lnTo>
                  <a:lnTo>
                    <a:pt x="1567890" y="96071"/>
                  </a:lnTo>
                  <a:lnTo>
                    <a:pt x="1523363" y="78464"/>
                  </a:lnTo>
                  <a:lnTo>
                    <a:pt x="1477754" y="62507"/>
                  </a:lnTo>
                  <a:lnTo>
                    <a:pt x="1431121" y="48247"/>
                  </a:lnTo>
                  <a:lnTo>
                    <a:pt x="1383522" y="35734"/>
                  </a:lnTo>
                  <a:lnTo>
                    <a:pt x="1335015" y="25015"/>
                  </a:lnTo>
                  <a:lnTo>
                    <a:pt x="1285657" y="16137"/>
                  </a:lnTo>
                  <a:lnTo>
                    <a:pt x="1235505" y="9149"/>
                  </a:lnTo>
                  <a:lnTo>
                    <a:pt x="1184618" y="4098"/>
                  </a:lnTo>
                  <a:lnTo>
                    <a:pt x="1133054" y="1032"/>
                  </a:lnTo>
                  <a:lnTo>
                    <a:pt x="1080869" y="0"/>
                  </a:lnTo>
                  <a:lnTo>
                    <a:pt x="1028706" y="1032"/>
                  </a:lnTo>
                  <a:lnTo>
                    <a:pt x="977161" y="4098"/>
                  </a:lnTo>
                  <a:lnTo>
                    <a:pt x="926292" y="9149"/>
                  </a:lnTo>
                  <a:lnTo>
                    <a:pt x="876158" y="16137"/>
                  </a:lnTo>
                  <a:lnTo>
                    <a:pt x="826815" y="25015"/>
                  </a:lnTo>
                  <a:lnTo>
                    <a:pt x="778323" y="35734"/>
                  </a:lnTo>
                  <a:lnTo>
                    <a:pt x="730738" y="48247"/>
                  </a:lnTo>
                  <a:lnTo>
                    <a:pt x="684118" y="62507"/>
                  </a:lnTo>
                  <a:lnTo>
                    <a:pt x="638521" y="78464"/>
                  </a:lnTo>
                  <a:lnTo>
                    <a:pt x="594005" y="96071"/>
                  </a:lnTo>
                  <a:lnTo>
                    <a:pt x="550627" y="115281"/>
                  </a:lnTo>
                  <a:lnTo>
                    <a:pt x="508446" y="136045"/>
                  </a:lnTo>
                  <a:lnTo>
                    <a:pt x="467519" y="158316"/>
                  </a:lnTo>
                  <a:lnTo>
                    <a:pt x="427903" y="182045"/>
                  </a:lnTo>
                  <a:lnTo>
                    <a:pt x="389657" y="207185"/>
                  </a:lnTo>
                  <a:lnTo>
                    <a:pt x="352839" y="233688"/>
                  </a:lnTo>
                  <a:lnTo>
                    <a:pt x="317505" y="261507"/>
                  </a:lnTo>
                  <a:lnTo>
                    <a:pt x="283714" y="290592"/>
                  </a:lnTo>
                  <a:lnTo>
                    <a:pt x="251524" y="320897"/>
                  </a:lnTo>
                  <a:lnTo>
                    <a:pt x="220992" y="352373"/>
                  </a:lnTo>
                  <a:lnTo>
                    <a:pt x="192175" y="384973"/>
                  </a:lnTo>
                  <a:lnTo>
                    <a:pt x="165133" y="418649"/>
                  </a:lnTo>
                  <a:lnTo>
                    <a:pt x="139922" y="453353"/>
                  </a:lnTo>
                  <a:lnTo>
                    <a:pt x="116601" y="489036"/>
                  </a:lnTo>
                  <a:lnTo>
                    <a:pt x="95226" y="525652"/>
                  </a:lnTo>
                  <a:lnTo>
                    <a:pt x="75856" y="563152"/>
                  </a:lnTo>
                  <a:lnTo>
                    <a:pt x="58549" y="601489"/>
                  </a:lnTo>
                  <a:lnTo>
                    <a:pt x="43362" y="640614"/>
                  </a:lnTo>
                  <a:lnTo>
                    <a:pt x="30353" y="680479"/>
                  </a:lnTo>
                  <a:lnTo>
                    <a:pt x="19580" y="721038"/>
                  </a:lnTo>
                  <a:lnTo>
                    <a:pt x="11100" y="762241"/>
                  </a:lnTo>
                  <a:lnTo>
                    <a:pt x="7924" y="783904"/>
                  </a:lnTo>
                </a:path>
                <a:path w="1842770" h="1776730">
                  <a:moveTo>
                    <a:pt x="1430134" y="1697530"/>
                  </a:moveTo>
                  <a:lnTo>
                    <a:pt x="1381826" y="1710639"/>
                  </a:lnTo>
                  <a:lnTo>
                    <a:pt x="1333666" y="1721579"/>
                  </a:lnTo>
                  <a:lnTo>
                    <a:pt x="1284625" y="1730643"/>
                  </a:lnTo>
                  <a:lnTo>
                    <a:pt x="1234763" y="1737780"/>
                  </a:lnTo>
                  <a:lnTo>
                    <a:pt x="1184143" y="1742940"/>
                  </a:lnTo>
                  <a:lnTo>
                    <a:pt x="1132824" y="1746073"/>
                  </a:lnTo>
                  <a:lnTo>
                    <a:pt x="1080869" y="1747128"/>
                  </a:lnTo>
                  <a:lnTo>
                    <a:pt x="1028915" y="1746073"/>
                  </a:lnTo>
                  <a:lnTo>
                    <a:pt x="977599" y="1742940"/>
                  </a:lnTo>
                  <a:lnTo>
                    <a:pt x="926982" y="1737780"/>
                  </a:lnTo>
                  <a:lnTo>
                    <a:pt x="877124" y="1730643"/>
                  </a:lnTo>
                  <a:lnTo>
                    <a:pt x="828088" y="1721579"/>
                  </a:lnTo>
                  <a:lnTo>
                    <a:pt x="779933" y="1710639"/>
                  </a:lnTo>
                  <a:lnTo>
                    <a:pt x="732722" y="1697872"/>
                  </a:lnTo>
                  <a:lnTo>
                    <a:pt x="686514" y="1683329"/>
                  </a:lnTo>
                  <a:lnTo>
                    <a:pt x="641372" y="1667060"/>
                  </a:lnTo>
                  <a:lnTo>
                    <a:pt x="597355" y="1649115"/>
                  </a:lnTo>
                  <a:lnTo>
                    <a:pt x="554526" y="1629544"/>
                  </a:lnTo>
                  <a:lnTo>
                    <a:pt x="512944" y="1608398"/>
                  </a:lnTo>
                  <a:lnTo>
                    <a:pt x="472671" y="1585726"/>
                  </a:lnTo>
                  <a:lnTo>
                    <a:pt x="433769" y="1561579"/>
                  </a:lnTo>
                  <a:lnTo>
                    <a:pt x="396297" y="1536007"/>
                  </a:lnTo>
                  <a:lnTo>
                    <a:pt x="360317" y="1509061"/>
                  </a:lnTo>
                  <a:lnTo>
                    <a:pt x="325890" y="1480789"/>
                  </a:lnTo>
                  <a:lnTo>
                    <a:pt x="293077" y="1451243"/>
                  </a:lnTo>
                  <a:lnTo>
                    <a:pt x="261939" y="1420473"/>
                  </a:lnTo>
                  <a:lnTo>
                    <a:pt x="232536" y="1388529"/>
                  </a:lnTo>
                  <a:lnTo>
                    <a:pt x="204931" y="1355461"/>
                  </a:lnTo>
                  <a:lnTo>
                    <a:pt x="179184" y="1321319"/>
                  </a:lnTo>
                  <a:lnTo>
                    <a:pt x="155355" y="1286153"/>
                  </a:lnTo>
                  <a:lnTo>
                    <a:pt x="133507" y="1250015"/>
                  </a:lnTo>
                  <a:lnTo>
                    <a:pt x="113699" y="1212952"/>
                  </a:lnTo>
                  <a:lnTo>
                    <a:pt x="95993" y="1175017"/>
                  </a:lnTo>
                  <a:lnTo>
                    <a:pt x="80450" y="1136259"/>
                  </a:lnTo>
                  <a:lnTo>
                    <a:pt x="67131" y="1096729"/>
                  </a:lnTo>
                  <a:lnTo>
                    <a:pt x="56097" y="1056476"/>
                  </a:lnTo>
                  <a:lnTo>
                    <a:pt x="47408" y="1015550"/>
                  </a:lnTo>
                  <a:lnTo>
                    <a:pt x="41127" y="974003"/>
                  </a:lnTo>
                  <a:lnTo>
                    <a:pt x="37313" y="931884"/>
                  </a:lnTo>
                  <a:lnTo>
                    <a:pt x="36028" y="889242"/>
                  </a:lnTo>
                  <a:lnTo>
                    <a:pt x="36524" y="872804"/>
                  </a:lnTo>
                </a:path>
                <a:path w="1842770" h="1776730">
                  <a:moveTo>
                    <a:pt x="480" y="872804"/>
                  </a:moveTo>
                  <a:lnTo>
                    <a:pt x="1252" y="932073"/>
                  </a:lnTo>
                  <a:lnTo>
                    <a:pt x="4972" y="974395"/>
                  </a:lnTo>
                  <a:lnTo>
                    <a:pt x="11100" y="1016161"/>
                  </a:lnTo>
                  <a:lnTo>
                    <a:pt x="19580" y="1057325"/>
                  </a:lnTo>
                  <a:lnTo>
                    <a:pt x="30353" y="1097838"/>
                  </a:lnTo>
                  <a:lnTo>
                    <a:pt x="43362" y="1137654"/>
                  </a:lnTo>
                  <a:lnTo>
                    <a:pt x="58549" y="1176725"/>
                  </a:lnTo>
                  <a:lnTo>
                    <a:pt x="75856" y="1215003"/>
                  </a:lnTo>
                  <a:lnTo>
                    <a:pt x="95226" y="1252441"/>
                  </a:lnTo>
                  <a:lnTo>
                    <a:pt x="116601" y="1288991"/>
                  </a:lnTo>
                  <a:lnTo>
                    <a:pt x="139922" y="1324607"/>
                  </a:lnTo>
                  <a:lnTo>
                    <a:pt x="165133" y="1359241"/>
                  </a:lnTo>
                  <a:lnTo>
                    <a:pt x="192175" y="1392845"/>
                  </a:lnTo>
                  <a:lnTo>
                    <a:pt x="220992" y="1425372"/>
                  </a:lnTo>
                  <a:lnTo>
                    <a:pt x="251524" y="1456775"/>
                  </a:lnTo>
                  <a:lnTo>
                    <a:pt x="283714" y="1487005"/>
                  </a:lnTo>
                  <a:lnTo>
                    <a:pt x="317505" y="1516017"/>
                  </a:lnTo>
                  <a:lnTo>
                    <a:pt x="352839" y="1543761"/>
                  </a:lnTo>
                  <a:lnTo>
                    <a:pt x="389657" y="1570192"/>
                  </a:lnTo>
                  <a:lnTo>
                    <a:pt x="427903" y="1595261"/>
                  </a:lnTo>
                  <a:lnTo>
                    <a:pt x="467519" y="1618921"/>
                  </a:lnTo>
                  <a:lnTo>
                    <a:pt x="508446" y="1641125"/>
                  </a:lnTo>
                  <a:lnTo>
                    <a:pt x="550627" y="1661824"/>
                  </a:lnTo>
                  <a:lnTo>
                    <a:pt x="594005" y="1680973"/>
                  </a:lnTo>
                  <a:lnTo>
                    <a:pt x="638521" y="1698523"/>
                  </a:lnTo>
                  <a:lnTo>
                    <a:pt x="684118" y="1714427"/>
                  </a:lnTo>
                  <a:lnTo>
                    <a:pt x="730738" y="1728637"/>
                  </a:lnTo>
                  <a:lnTo>
                    <a:pt x="778323" y="1741107"/>
                  </a:lnTo>
                  <a:lnTo>
                    <a:pt x="826815" y="1751788"/>
                  </a:lnTo>
                  <a:lnTo>
                    <a:pt x="876158" y="1760634"/>
                  </a:lnTo>
                  <a:lnTo>
                    <a:pt x="926292" y="1767596"/>
                  </a:lnTo>
                  <a:lnTo>
                    <a:pt x="977161" y="1772628"/>
                  </a:lnTo>
                  <a:lnTo>
                    <a:pt x="1028706" y="1775682"/>
                  </a:lnTo>
                  <a:lnTo>
                    <a:pt x="1080869" y="1776710"/>
                  </a:lnTo>
                  <a:lnTo>
                    <a:pt x="1133054" y="1775682"/>
                  </a:lnTo>
                  <a:lnTo>
                    <a:pt x="1184618" y="1772628"/>
                  </a:lnTo>
                  <a:lnTo>
                    <a:pt x="1235505" y="1767596"/>
                  </a:lnTo>
                  <a:lnTo>
                    <a:pt x="1285657" y="1760634"/>
                  </a:lnTo>
                  <a:lnTo>
                    <a:pt x="1335015" y="1751788"/>
                  </a:lnTo>
                  <a:lnTo>
                    <a:pt x="1383522" y="1741107"/>
                  </a:lnTo>
                  <a:lnTo>
                    <a:pt x="1431121" y="1728637"/>
                  </a:lnTo>
                  <a:lnTo>
                    <a:pt x="1432878" y="1728102"/>
                  </a:lnTo>
                </a:path>
                <a:path w="1842770" h="1776730">
                  <a:moveTo>
                    <a:pt x="36524" y="872804"/>
                  </a:moveTo>
                  <a:lnTo>
                    <a:pt x="37313" y="846580"/>
                  </a:lnTo>
                  <a:lnTo>
                    <a:pt x="41127" y="804431"/>
                  </a:lnTo>
                  <a:lnTo>
                    <a:pt x="44228" y="783904"/>
                  </a:lnTo>
                </a:path>
                <a:path w="1842770" h="1776730">
                  <a:moveTo>
                    <a:pt x="7924" y="783904"/>
                  </a:moveTo>
                  <a:lnTo>
                    <a:pt x="4972" y="804042"/>
                  </a:lnTo>
                  <a:lnTo>
                    <a:pt x="1252" y="846391"/>
                  </a:lnTo>
                  <a:lnTo>
                    <a:pt x="480" y="872804"/>
                  </a:lnTo>
                </a:path>
              </a:pathLst>
            </a:custGeom>
            <a:ln w="3175">
              <a:solidFill>
                <a:srgbClr val="F7FAEC"/>
              </a:solidFill>
            </a:ln>
          </p:spPr>
          <p:txBody>
            <a:bodyPr wrap="square" lIns="0" tIns="0" rIns="0" bIns="0" rtlCol="0"/>
            <a:lstStyle/>
            <a:p>
              <a:endParaRPr lang="fr-FR" noProof="0" dirty="0"/>
            </a:p>
          </p:txBody>
        </p:sp>
        <p:sp>
          <p:nvSpPr>
            <p:cNvPr id="8613" name="object 8613"/>
            <p:cNvSpPr/>
            <p:nvPr/>
          </p:nvSpPr>
          <p:spPr>
            <a:xfrm>
              <a:off x="4945820" y="1450731"/>
              <a:ext cx="1915160" cy="1828800"/>
            </a:xfrm>
            <a:custGeom>
              <a:avLst/>
              <a:gdLst/>
              <a:ahLst/>
              <a:cxnLst/>
              <a:rect l="l" t="t" r="r" b="b"/>
              <a:pathLst>
                <a:path w="1915159" h="1828800">
                  <a:moveTo>
                    <a:pt x="1322595" y="1816099"/>
                  </a:moveTo>
                  <a:lnTo>
                    <a:pt x="911211" y="1816099"/>
                  </a:lnTo>
                  <a:lnTo>
                    <a:pt x="961619" y="1828799"/>
                  </a:lnTo>
                  <a:lnTo>
                    <a:pt x="1272183" y="1828799"/>
                  </a:lnTo>
                  <a:lnTo>
                    <a:pt x="1322595" y="1816099"/>
                  </a:lnTo>
                  <a:close/>
                </a:path>
                <a:path w="1915159" h="1828800">
                  <a:moveTo>
                    <a:pt x="1322595" y="12699"/>
                  </a:moveTo>
                  <a:lnTo>
                    <a:pt x="911211" y="12699"/>
                  </a:lnTo>
                  <a:lnTo>
                    <a:pt x="764806" y="50799"/>
                  </a:lnTo>
                  <a:lnTo>
                    <a:pt x="626778" y="88899"/>
                  </a:lnTo>
                  <a:lnTo>
                    <a:pt x="582885" y="114299"/>
                  </a:lnTo>
                  <a:lnTo>
                    <a:pt x="540142" y="126999"/>
                  </a:lnTo>
                  <a:lnTo>
                    <a:pt x="498603" y="152399"/>
                  </a:lnTo>
                  <a:lnTo>
                    <a:pt x="458323" y="177799"/>
                  </a:lnTo>
                  <a:lnTo>
                    <a:pt x="419356" y="203199"/>
                  </a:lnTo>
                  <a:lnTo>
                    <a:pt x="381757" y="228599"/>
                  </a:lnTo>
                  <a:lnTo>
                    <a:pt x="345581" y="253999"/>
                  </a:lnTo>
                  <a:lnTo>
                    <a:pt x="310882" y="279399"/>
                  </a:lnTo>
                  <a:lnTo>
                    <a:pt x="277715" y="317499"/>
                  </a:lnTo>
                  <a:lnTo>
                    <a:pt x="246135" y="342899"/>
                  </a:lnTo>
                  <a:lnTo>
                    <a:pt x="216197" y="380999"/>
                  </a:lnTo>
                  <a:lnTo>
                    <a:pt x="187954" y="406399"/>
                  </a:lnTo>
                  <a:lnTo>
                    <a:pt x="161462" y="444499"/>
                  </a:lnTo>
                  <a:lnTo>
                    <a:pt x="136775" y="482599"/>
                  </a:lnTo>
                  <a:lnTo>
                    <a:pt x="113948" y="520699"/>
                  </a:lnTo>
                  <a:lnTo>
                    <a:pt x="93035" y="546099"/>
                  </a:lnTo>
                  <a:lnTo>
                    <a:pt x="74092" y="584199"/>
                  </a:lnTo>
                  <a:lnTo>
                    <a:pt x="57173" y="634999"/>
                  </a:lnTo>
                  <a:lnTo>
                    <a:pt x="42333" y="673099"/>
                  </a:lnTo>
                  <a:lnTo>
                    <a:pt x="29625" y="711199"/>
                  </a:lnTo>
                  <a:lnTo>
                    <a:pt x="19106" y="749299"/>
                  </a:lnTo>
                  <a:lnTo>
                    <a:pt x="10829" y="787399"/>
                  </a:lnTo>
                  <a:lnTo>
                    <a:pt x="4849" y="838199"/>
                  </a:lnTo>
                  <a:lnTo>
                    <a:pt x="1221" y="876299"/>
                  </a:lnTo>
                  <a:lnTo>
                    <a:pt x="466" y="901699"/>
                  </a:lnTo>
                  <a:lnTo>
                    <a:pt x="0" y="914399"/>
                  </a:lnTo>
                  <a:lnTo>
                    <a:pt x="1221" y="965199"/>
                  </a:lnTo>
                  <a:lnTo>
                    <a:pt x="4849" y="1003299"/>
                  </a:lnTo>
                  <a:lnTo>
                    <a:pt x="10829" y="1041399"/>
                  </a:lnTo>
                  <a:lnTo>
                    <a:pt x="19106" y="1092199"/>
                  </a:lnTo>
                  <a:lnTo>
                    <a:pt x="29625" y="1130299"/>
                  </a:lnTo>
                  <a:lnTo>
                    <a:pt x="42333" y="1168399"/>
                  </a:lnTo>
                  <a:lnTo>
                    <a:pt x="57173" y="1206499"/>
                  </a:lnTo>
                  <a:lnTo>
                    <a:pt x="74092" y="1244599"/>
                  </a:lnTo>
                  <a:lnTo>
                    <a:pt x="93035" y="1282699"/>
                  </a:lnTo>
                  <a:lnTo>
                    <a:pt x="113948" y="1320799"/>
                  </a:lnTo>
                  <a:lnTo>
                    <a:pt x="136775" y="1358899"/>
                  </a:lnTo>
                  <a:lnTo>
                    <a:pt x="161462" y="1396999"/>
                  </a:lnTo>
                  <a:lnTo>
                    <a:pt x="187954" y="1422399"/>
                  </a:lnTo>
                  <a:lnTo>
                    <a:pt x="216197" y="1460499"/>
                  </a:lnTo>
                  <a:lnTo>
                    <a:pt x="246135" y="1485899"/>
                  </a:lnTo>
                  <a:lnTo>
                    <a:pt x="277715" y="1523999"/>
                  </a:lnTo>
                  <a:lnTo>
                    <a:pt x="310882" y="1549399"/>
                  </a:lnTo>
                  <a:lnTo>
                    <a:pt x="345581" y="1574799"/>
                  </a:lnTo>
                  <a:lnTo>
                    <a:pt x="381757" y="1612899"/>
                  </a:lnTo>
                  <a:lnTo>
                    <a:pt x="419356" y="1638299"/>
                  </a:lnTo>
                  <a:lnTo>
                    <a:pt x="458323" y="1663699"/>
                  </a:lnTo>
                  <a:lnTo>
                    <a:pt x="498603" y="1676399"/>
                  </a:lnTo>
                  <a:lnTo>
                    <a:pt x="540142" y="1701799"/>
                  </a:lnTo>
                  <a:lnTo>
                    <a:pt x="582885" y="1727199"/>
                  </a:lnTo>
                  <a:lnTo>
                    <a:pt x="671765" y="1752599"/>
                  </a:lnTo>
                  <a:lnTo>
                    <a:pt x="717793" y="1777999"/>
                  </a:lnTo>
                  <a:lnTo>
                    <a:pt x="861569" y="1816099"/>
                  </a:lnTo>
                  <a:lnTo>
                    <a:pt x="1372241" y="1816099"/>
                  </a:lnTo>
                  <a:lnTo>
                    <a:pt x="1421066" y="1803399"/>
                  </a:lnTo>
                  <a:lnTo>
                    <a:pt x="1013190" y="1803399"/>
                  </a:lnTo>
                  <a:lnTo>
                    <a:pt x="962321" y="1790699"/>
                  </a:lnTo>
                  <a:lnTo>
                    <a:pt x="912187" y="1790699"/>
                  </a:lnTo>
                  <a:lnTo>
                    <a:pt x="766767" y="1752599"/>
                  </a:lnTo>
                  <a:lnTo>
                    <a:pt x="630034" y="1714499"/>
                  </a:lnTo>
                  <a:lnTo>
                    <a:pt x="586656" y="1689099"/>
                  </a:lnTo>
                  <a:lnTo>
                    <a:pt x="544475" y="1663699"/>
                  </a:lnTo>
                  <a:lnTo>
                    <a:pt x="503548" y="1650999"/>
                  </a:lnTo>
                  <a:lnTo>
                    <a:pt x="463932" y="1625599"/>
                  </a:lnTo>
                  <a:lnTo>
                    <a:pt x="425686" y="1600199"/>
                  </a:lnTo>
                  <a:lnTo>
                    <a:pt x="388868" y="1574799"/>
                  </a:lnTo>
                  <a:lnTo>
                    <a:pt x="353534" y="1549399"/>
                  </a:lnTo>
                  <a:lnTo>
                    <a:pt x="319743" y="1511299"/>
                  </a:lnTo>
                  <a:lnTo>
                    <a:pt x="287553" y="1485899"/>
                  </a:lnTo>
                  <a:lnTo>
                    <a:pt x="257021" y="1460499"/>
                  </a:lnTo>
                  <a:lnTo>
                    <a:pt x="228204" y="1422399"/>
                  </a:lnTo>
                  <a:lnTo>
                    <a:pt x="201162" y="1384299"/>
                  </a:lnTo>
                  <a:lnTo>
                    <a:pt x="175951" y="1358899"/>
                  </a:lnTo>
                  <a:lnTo>
                    <a:pt x="152630" y="1320799"/>
                  </a:lnTo>
                  <a:lnTo>
                    <a:pt x="131255" y="1282699"/>
                  </a:lnTo>
                  <a:lnTo>
                    <a:pt x="111885" y="1244599"/>
                  </a:lnTo>
                  <a:lnTo>
                    <a:pt x="94578" y="1206499"/>
                  </a:lnTo>
                  <a:lnTo>
                    <a:pt x="79391" y="1168399"/>
                  </a:lnTo>
                  <a:lnTo>
                    <a:pt x="66382" y="1130299"/>
                  </a:lnTo>
                  <a:lnTo>
                    <a:pt x="55609" y="1092199"/>
                  </a:lnTo>
                  <a:lnTo>
                    <a:pt x="47129" y="1041399"/>
                  </a:lnTo>
                  <a:lnTo>
                    <a:pt x="41001" y="1003299"/>
                  </a:lnTo>
                  <a:lnTo>
                    <a:pt x="37281" y="965199"/>
                  </a:lnTo>
                  <a:lnTo>
                    <a:pt x="36028" y="914399"/>
                  </a:lnTo>
                  <a:lnTo>
                    <a:pt x="36509" y="901699"/>
                  </a:lnTo>
                  <a:lnTo>
                    <a:pt x="37281" y="876299"/>
                  </a:lnTo>
                  <a:lnTo>
                    <a:pt x="41001" y="838199"/>
                  </a:lnTo>
                  <a:lnTo>
                    <a:pt x="47129" y="787399"/>
                  </a:lnTo>
                  <a:lnTo>
                    <a:pt x="55609" y="749299"/>
                  </a:lnTo>
                  <a:lnTo>
                    <a:pt x="66382" y="711199"/>
                  </a:lnTo>
                  <a:lnTo>
                    <a:pt x="79391" y="673099"/>
                  </a:lnTo>
                  <a:lnTo>
                    <a:pt x="94578" y="634999"/>
                  </a:lnTo>
                  <a:lnTo>
                    <a:pt x="111885" y="596899"/>
                  </a:lnTo>
                  <a:lnTo>
                    <a:pt x="131255" y="558799"/>
                  </a:lnTo>
                  <a:lnTo>
                    <a:pt x="152630" y="520699"/>
                  </a:lnTo>
                  <a:lnTo>
                    <a:pt x="175951" y="482599"/>
                  </a:lnTo>
                  <a:lnTo>
                    <a:pt x="201162" y="444499"/>
                  </a:lnTo>
                  <a:lnTo>
                    <a:pt x="228204" y="419099"/>
                  </a:lnTo>
                  <a:lnTo>
                    <a:pt x="257021" y="380999"/>
                  </a:lnTo>
                  <a:lnTo>
                    <a:pt x="287553" y="355599"/>
                  </a:lnTo>
                  <a:lnTo>
                    <a:pt x="319743" y="317499"/>
                  </a:lnTo>
                  <a:lnTo>
                    <a:pt x="353534" y="292099"/>
                  </a:lnTo>
                  <a:lnTo>
                    <a:pt x="388868" y="266699"/>
                  </a:lnTo>
                  <a:lnTo>
                    <a:pt x="425686" y="241299"/>
                  </a:lnTo>
                  <a:lnTo>
                    <a:pt x="463932" y="215899"/>
                  </a:lnTo>
                  <a:lnTo>
                    <a:pt x="503548" y="190499"/>
                  </a:lnTo>
                  <a:lnTo>
                    <a:pt x="544475" y="165099"/>
                  </a:lnTo>
                  <a:lnTo>
                    <a:pt x="586656" y="139699"/>
                  </a:lnTo>
                  <a:lnTo>
                    <a:pt x="630034" y="126999"/>
                  </a:lnTo>
                  <a:lnTo>
                    <a:pt x="674550" y="101599"/>
                  </a:lnTo>
                  <a:lnTo>
                    <a:pt x="814352" y="63499"/>
                  </a:lnTo>
                  <a:lnTo>
                    <a:pt x="862844" y="50799"/>
                  </a:lnTo>
                  <a:lnTo>
                    <a:pt x="912187" y="50799"/>
                  </a:lnTo>
                  <a:lnTo>
                    <a:pt x="962321" y="38099"/>
                  </a:lnTo>
                  <a:lnTo>
                    <a:pt x="1013190" y="38099"/>
                  </a:lnTo>
                  <a:lnTo>
                    <a:pt x="1064735" y="25399"/>
                  </a:lnTo>
                  <a:lnTo>
                    <a:pt x="1372241" y="25399"/>
                  </a:lnTo>
                  <a:lnTo>
                    <a:pt x="1322595" y="12699"/>
                  </a:lnTo>
                  <a:close/>
                </a:path>
                <a:path w="1915159" h="1828800">
                  <a:moveTo>
                    <a:pt x="1469016" y="1790699"/>
                  </a:moveTo>
                  <a:lnTo>
                    <a:pt x="1271534" y="1790699"/>
                  </a:lnTo>
                  <a:lnTo>
                    <a:pt x="1220647" y="1803399"/>
                  </a:lnTo>
                  <a:lnTo>
                    <a:pt x="1421066" y="1803399"/>
                  </a:lnTo>
                  <a:lnTo>
                    <a:pt x="1469016" y="1790699"/>
                  </a:lnTo>
                  <a:close/>
                </a:path>
                <a:path w="1915159" h="1828800">
                  <a:moveTo>
                    <a:pt x="1468512" y="1752599"/>
                  </a:moveTo>
                  <a:lnTo>
                    <a:pt x="1467150" y="1752599"/>
                  </a:lnTo>
                  <a:lnTo>
                    <a:pt x="1321686" y="1790699"/>
                  </a:lnTo>
                  <a:lnTo>
                    <a:pt x="1472843" y="1790699"/>
                  </a:lnTo>
                  <a:lnTo>
                    <a:pt x="1469652" y="1765299"/>
                  </a:lnTo>
                  <a:lnTo>
                    <a:pt x="1468512" y="1752599"/>
                  </a:lnTo>
                  <a:close/>
                </a:path>
                <a:path w="1915159" h="1828800">
                  <a:moveTo>
                    <a:pt x="1465092" y="1714499"/>
                  </a:moveTo>
                  <a:lnTo>
                    <a:pt x="1468512" y="1752599"/>
                  </a:lnTo>
                  <a:lnTo>
                    <a:pt x="1468907" y="1752599"/>
                  </a:lnTo>
                  <a:lnTo>
                    <a:pt x="1465092" y="1714499"/>
                  </a:lnTo>
                  <a:close/>
                </a:path>
                <a:path w="1915159" h="1828800">
                  <a:moveTo>
                    <a:pt x="1875716" y="289862"/>
                  </a:moveTo>
                  <a:lnTo>
                    <a:pt x="1868209" y="292099"/>
                  </a:lnTo>
                  <a:lnTo>
                    <a:pt x="1878669" y="292099"/>
                  </a:lnTo>
                  <a:lnTo>
                    <a:pt x="1875716" y="289862"/>
                  </a:lnTo>
                  <a:close/>
                </a:path>
                <a:path w="1915159" h="1828800">
                  <a:moveTo>
                    <a:pt x="1372241" y="25399"/>
                  </a:moveTo>
                  <a:lnTo>
                    <a:pt x="1169083" y="25399"/>
                  </a:lnTo>
                  <a:lnTo>
                    <a:pt x="1220647" y="38099"/>
                  </a:lnTo>
                  <a:lnTo>
                    <a:pt x="1271534" y="38099"/>
                  </a:lnTo>
                  <a:lnTo>
                    <a:pt x="1321686" y="50799"/>
                  </a:lnTo>
                  <a:lnTo>
                    <a:pt x="1371044" y="50799"/>
                  </a:lnTo>
                  <a:lnTo>
                    <a:pt x="1419551" y="63499"/>
                  </a:lnTo>
                  <a:lnTo>
                    <a:pt x="1559392" y="101599"/>
                  </a:lnTo>
                  <a:lnTo>
                    <a:pt x="1603919" y="126999"/>
                  </a:lnTo>
                  <a:lnTo>
                    <a:pt x="1647306" y="139699"/>
                  </a:lnTo>
                  <a:lnTo>
                    <a:pt x="1689497" y="165099"/>
                  </a:lnTo>
                  <a:lnTo>
                    <a:pt x="1730433" y="190499"/>
                  </a:lnTo>
                  <a:lnTo>
                    <a:pt x="1770056" y="215899"/>
                  </a:lnTo>
                  <a:lnTo>
                    <a:pt x="1808309" y="241299"/>
                  </a:lnTo>
                  <a:lnTo>
                    <a:pt x="1845134" y="266699"/>
                  </a:lnTo>
                  <a:lnTo>
                    <a:pt x="1875716" y="289862"/>
                  </a:lnTo>
                  <a:lnTo>
                    <a:pt x="1910828" y="279399"/>
                  </a:lnTo>
                  <a:lnTo>
                    <a:pt x="1914746" y="279399"/>
                  </a:lnTo>
                  <a:lnTo>
                    <a:pt x="1888331" y="253999"/>
                  </a:lnTo>
                  <a:lnTo>
                    <a:pt x="1852144" y="228599"/>
                  </a:lnTo>
                  <a:lnTo>
                    <a:pt x="1814535" y="203199"/>
                  </a:lnTo>
                  <a:lnTo>
                    <a:pt x="1775559" y="177799"/>
                  </a:lnTo>
                  <a:lnTo>
                    <a:pt x="1735268" y="152399"/>
                  </a:lnTo>
                  <a:lnTo>
                    <a:pt x="1693720" y="126999"/>
                  </a:lnTo>
                  <a:lnTo>
                    <a:pt x="1650968" y="114299"/>
                  </a:lnTo>
                  <a:lnTo>
                    <a:pt x="1607067" y="88899"/>
                  </a:lnTo>
                  <a:lnTo>
                    <a:pt x="1469016" y="50799"/>
                  </a:lnTo>
                  <a:lnTo>
                    <a:pt x="1372241" y="25399"/>
                  </a:lnTo>
                  <a:close/>
                </a:path>
                <a:path w="1915159" h="1828800">
                  <a:moveTo>
                    <a:pt x="1221060" y="0"/>
                  </a:moveTo>
                  <a:lnTo>
                    <a:pt x="1012740" y="0"/>
                  </a:lnTo>
                  <a:lnTo>
                    <a:pt x="961619" y="12699"/>
                  </a:lnTo>
                  <a:lnTo>
                    <a:pt x="1272183" y="12699"/>
                  </a:lnTo>
                  <a:lnTo>
                    <a:pt x="1221060" y="0"/>
                  </a:lnTo>
                  <a:close/>
                </a:path>
              </a:pathLst>
            </a:custGeom>
            <a:solidFill>
              <a:srgbClr val="F7FAEB"/>
            </a:solidFill>
          </p:spPr>
          <p:txBody>
            <a:bodyPr wrap="square" lIns="0" tIns="0" rIns="0" bIns="0" rtlCol="0"/>
            <a:lstStyle/>
            <a:p>
              <a:endParaRPr lang="fr-FR" noProof="0" dirty="0"/>
            </a:p>
          </p:txBody>
        </p:sp>
        <p:sp>
          <p:nvSpPr>
            <p:cNvPr id="8614" name="object 8614"/>
            <p:cNvSpPr/>
            <p:nvPr/>
          </p:nvSpPr>
          <p:spPr>
            <a:xfrm>
              <a:off x="4945820" y="1443655"/>
              <a:ext cx="1915160" cy="1836420"/>
            </a:xfrm>
            <a:custGeom>
              <a:avLst/>
              <a:gdLst/>
              <a:ahLst/>
              <a:cxnLst/>
              <a:rect l="l" t="t" r="r" b="b"/>
              <a:pathLst>
                <a:path w="1915159" h="1836420">
                  <a:moveTo>
                    <a:pt x="43953" y="813486"/>
                  </a:moveTo>
                  <a:lnTo>
                    <a:pt x="55609" y="750620"/>
                  </a:lnTo>
                  <a:lnTo>
                    <a:pt x="66382" y="710062"/>
                  </a:lnTo>
                  <a:lnTo>
                    <a:pt x="79391" y="670196"/>
                  </a:lnTo>
                  <a:lnTo>
                    <a:pt x="94578" y="631071"/>
                  </a:lnTo>
                  <a:lnTo>
                    <a:pt x="111885" y="592735"/>
                  </a:lnTo>
                  <a:lnTo>
                    <a:pt x="131255" y="555234"/>
                  </a:lnTo>
                  <a:lnTo>
                    <a:pt x="152630" y="518619"/>
                  </a:lnTo>
                  <a:lnTo>
                    <a:pt x="175951" y="482935"/>
                  </a:lnTo>
                  <a:lnTo>
                    <a:pt x="201162" y="448231"/>
                  </a:lnTo>
                  <a:lnTo>
                    <a:pt x="228204" y="414556"/>
                  </a:lnTo>
                  <a:lnTo>
                    <a:pt x="257021" y="381956"/>
                  </a:lnTo>
                  <a:lnTo>
                    <a:pt x="287553" y="350479"/>
                  </a:lnTo>
                  <a:lnTo>
                    <a:pt x="319743" y="320175"/>
                  </a:lnTo>
                  <a:lnTo>
                    <a:pt x="353534" y="291089"/>
                  </a:lnTo>
                  <a:lnTo>
                    <a:pt x="388868" y="263271"/>
                  </a:lnTo>
                  <a:lnTo>
                    <a:pt x="425686" y="236768"/>
                  </a:lnTo>
                  <a:lnTo>
                    <a:pt x="463932" y="211627"/>
                  </a:lnTo>
                  <a:lnTo>
                    <a:pt x="503548" y="187898"/>
                  </a:lnTo>
                  <a:lnTo>
                    <a:pt x="544475" y="165627"/>
                  </a:lnTo>
                  <a:lnTo>
                    <a:pt x="586656" y="144863"/>
                  </a:lnTo>
                  <a:lnTo>
                    <a:pt x="630034" y="125653"/>
                  </a:lnTo>
                  <a:lnTo>
                    <a:pt x="674550" y="108046"/>
                  </a:lnTo>
                  <a:lnTo>
                    <a:pt x="720147" y="92089"/>
                  </a:lnTo>
                  <a:lnTo>
                    <a:pt x="766767" y="77830"/>
                  </a:lnTo>
                  <a:lnTo>
                    <a:pt x="814352" y="65316"/>
                  </a:lnTo>
                  <a:lnTo>
                    <a:pt x="862844" y="54597"/>
                  </a:lnTo>
                  <a:lnTo>
                    <a:pt x="912187" y="45719"/>
                  </a:lnTo>
                  <a:lnTo>
                    <a:pt x="962321" y="38731"/>
                  </a:lnTo>
                  <a:lnTo>
                    <a:pt x="1013190" y="33680"/>
                  </a:lnTo>
                  <a:lnTo>
                    <a:pt x="1064735" y="30614"/>
                  </a:lnTo>
                  <a:lnTo>
                    <a:pt x="1116898" y="29582"/>
                  </a:lnTo>
                  <a:lnTo>
                    <a:pt x="1169083" y="30614"/>
                  </a:lnTo>
                  <a:lnTo>
                    <a:pt x="1220647" y="33680"/>
                  </a:lnTo>
                  <a:lnTo>
                    <a:pt x="1271534" y="38731"/>
                  </a:lnTo>
                  <a:lnTo>
                    <a:pt x="1321686" y="45719"/>
                  </a:lnTo>
                  <a:lnTo>
                    <a:pt x="1371044" y="54597"/>
                  </a:lnTo>
                  <a:lnTo>
                    <a:pt x="1419551" y="65316"/>
                  </a:lnTo>
                  <a:lnTo>
                    <a:pt x="1467150" y="77830"/>
                  </a:lnTo>
                  <a:lnTo>
                    <a:pt x="1513783" y="92089"/>
                  </a:lnTo>
                  <a:lnTo>
                    <a:pt x="1559392" y="108046"/>
                  </a:lnTo>
                  <a:lnTo>
                    <a:pt x="1603919" y="125653"/>
                  </a:lnTo>
                  <a:lnTo>
                    <a:pt x="1647306" y="144863"/>
                  </a:lnTo>
                  <a:lnTo>
                    <a:pt x="1689497" y="165627"/>
                  </a:lnTo>
                  <a:lnTo>
                    <a:pt x="1730433" y="187898"/>
                  </a:lnTo>
                  <a:lnTo>
                    <a:pt x="1770056" y="211627"/>
                  </a:lnTo>
                  <a:lnTo>
                    <a:pt x="1808309" y="236768"/>
                  </a:lnTo>
                  <a:lnTo>
                    <a:pt x="1845134" y="263271"/>
                  </a:lnTo>
                  <a:lnTo>
                    <a:pt x="1878669" y="289669"/>
                  </a:lnTo>
                </a:path>
                <a:path w="1915159" h="1836420">
                  <a:moveTo>
                    <a:pt x="1914746" y="277845"/>
                  </a:moveTo>
                  <a:lnTo>
                    <a:pt x="1852144" y="228797"/>
                  </a:lnTo>
                  <a:lnTo>
                    <a:pt x="1814535" y="202792"/>
                  </a:lnTo>
                  <a:lnTo>
                    <a:pt x="1775559" y="178137"/>
                  </a:lnTo>
                  <a:lnTo>
                    <a:pt x="1735268" y="154875"/>
                  </a:lnTo>
                  <a:lnTo>
                    <a:pt x="1693720" y="133054"/>
                  </a:lnTo>
                  <a:lnTo>
                    <a:pt x="1650968" y="112717"/>
                  </a:lnTo>
                  <a:lnTo>
                    <a:pt x="1607067" y="93911"/>
                  </a:lnTo>
                  <a:lnTo>
                    <a:pt x="1562071" y="76680"/>
                  </a:lnTo>
                  <a:lnTo>
                    <a:pt x="1516036" y="61071"/>
                  </a:lnTo>
                  <a:lnTo>
                    <a:pt x="1469016" y="47128"/>
                  </a:lnTo>
                  <a:lnTo>
                    <a:pt x="1421066" y="34896"/>
                  </a:lnTo>
                  <a:lnTo>
                    <a:pt x="1372241" y="24423"/>
                  </a:lnTo>
                  <a:lnTo>
                    <a:pt x="1322595" y="15751"/>
                  </a:lnTo>
                  <a:lnTo>
                    <a:pt x="1272183" y="8928"/>
                  </a:lnTo>
                  <a:lnTo>
                    <a:pt x="1221060" y="3998"/>
                  </a:lnTo>
                  <a:lnTo>
                    <a:pt x="1169280" y="1007"/>
                  </a:lnTo>
                  <a:lnTo>
                    <a:pt x="1116898" y="0"/>
                  </a:lnTo>
                  <a:lnTo>
                    <a:pt x="1064518" y="1007"/>
                  </a:lnTo>
                  <a:lnTo>
                    <a:pt x="1012740" y="3998"/>
                  </a:lnTo>
                  <a:lnTo>
                    <a:pt x="961619" y="8928"/>
                  </a:lnTo>
                  <a:lnTo>
                    <a:pt x="911211" y="15751"/>
                  </a:lnTo>
                  <a:lnTo>
                    <a:pt x="861569" y="24423"/>
                  </a:lnTo>
                  <a:lnTo>
                    <a:pt x="812750" y="34896"/>
                  </a:lnTo>
                  <a:lnTo>
                    <a:pt x="764806" y="47128"/>
                  </a:lnTo>
                  <a:lnTo>
                    <a:pt x="717793" y="61071"/>
                  </a:lnTo>
                  <a:lnTo>
                    <a:pt x="671765" y="76680"/>
                  </a:lnTo>
                  <a:lnTo>
                    <a:pt x="626778" y="93911"/>
                  </a:lnTo>
                  <a:lnTo>
                    <a:pt x="582885" y="112717"/>
                  </a:lnTo>
                  <a:lnTo>
                    <a:pt x="540142" y="133054"/>
                  </a:lnTo>
                  <a:lnTo>
                    <a:pt x="498603" y="154875"/>
                  </a:lnTo>
                  <a:lnTo>
                    <a:pt x="458323" y="178137"/>
                  </a:lnTo>
                  <a:lnTo>
                    <a:pt x="419356" y="202792"/>
                  </a:lnTo>
                  <a:lnTo>
                    <a:pt x="381757" y="228797"/>
                  </a:lnTo>
                  <a:lnTo>
                    <a:pt x="345581" y="256105"/>
                  </a:lnTo>
                  <a:lnTo>
                    <a:pt x="310882" y="284671"/>
                  </a:lnTo>
                  <a:lnTo>
                    <a:pt x="277715" y="314450"/>
                  </a:lnTo>
                  <a:lnTo>
                    <a:pt x="246135" y="345396"/>
                  </a:lnTo>
                  <a:lnTo>
                    <a:pt x="216197" y="377464"/>
                  </a:lnTo>
                  <a:lnTo>
                    <a:pt x="187954" y="410609"/>
                  </a:lnTo>
                  <a:lnTo>
                    <a:pt x="161462" y="444786"/>
                  </a:lnTo>
                  <a:lnTo>
                    <a:pt x="136775" y="479948"/>
                  </a:lnTo>
                  <a:lnTo>
                    <a:pt x="113948" y="516050"/>
                  </a:lnTo>
                  <a:lnTo>
                    <a:pt x="93035" y="553048"/>
                  </a:lnTo>
                  <a:lnTo>
                    <a:pt x="74092" y="590896"/>
                  </a:lnTo>
                  <a:lnTo>
                    <a:pt x="57173" y="629548"/>
                  </a:lnTo>
                  <a:lnTo>
                    <a:pt x="42333" y="668959"/>
                  </a:lnTo>
                  <a:lnTo>
                    <a:pt x="29625" y="709084"/>
                  </a:lnTo>
                  <a:lnTo>
                    <a:pt x="19106" y="749877"/>
                  </a:lnTo>
                  <a:lnTo>
                    <a:pt x="10829" y="791293"/>
                  </a:lnTo>
                  <a:lnTo>
                    <a:pt x="7668" y="813486"/>
                  </a:lnTo>
                </a:path>
                <a:path w="1915159" h="1836420">
                  <a:moveTo>
                    <a:pt x="1468907" y="1757684"/>
                  </a:moveTo>
                  <a:lnTo>
                    <a:pt x="1419551" y="1770689"/>
                  </a:lnTo>
                  <a:lnTo>
                    <a:pt x="1371044" y="1781370"/>
                  </a:lnTo>
                  <a:lnTo>
                    <a:pt x="1321686" y="1790216"/>
                  </a:lnTo>
                  <a:lnTo>
                    <a:pt x="1271534" y="1797178"/>
                  </a:lnTo>
                  <a:lnTo>
                    <a:pt x="1220647" y="1802210"/>
                  </a:lnTo>
                  <a:lnTo>
                    <a:pt x="1169083" y="1805264"/>
                  </a:lnTo>
                  <a:lnTo>
                    <a:pt x="1116898" y="1806293"/>
                  </a:lnTo>
                  <a:lnTo>
                    <a:pt x="1064735" y="1805264"/>
                  </a:lnTo>
                  <a:lnTo>
                    <a:pt x="1013190" y="1802210"/>
                  </a:lnTo>
                  <a:lnTo>
                    <a:pt x="962321" y="1797178"/>
                  </a:lnTo>
                  <a:lnTo>
                    <a:pt x="912187" y="1790216"/>
                  </a:lnTo>
                  <a:lnTo>
                    <a:pt x="862844" y="1781370"/>
                  </a:lnTo>
                  <a:lnTo>
                    <a:pt x="814352" y="1770689"/>
                  </a:lnTo>
                  <a:lnTo>
                    <a:pt x="766767" y="1758220"/>
                  </a:lnTo>
                  <a:lnTo>
                    <a:pt x="720147" y="1744009"/>
                  </a:lnTo>
                  <a:lnTo>
                    <a:pt x="674550" y="1728105"/>
                  </a:lnTo>
                  <a:lnTo>
                    <a:pt x="630034" y="1710555"/>
                  </a:lnTo>
                  <a:lnTo>
                    <a:pt x="586656" y="1691407"/>
                  </a:lnTo>
                  <a:lnTo>
                    <a:pt x="544475" y="1670707"/>
                  </a:lnTo>
                  <a:lnTo>
                    <a:pt x="503548" y="1648503"/>
                  </a:lnTo>
                  <a:lnTo>
                    <a:pt x="463932" y="1624843"/>
                  </a:lnTo>
                  <a:lnTo>
                    <a:pt x="425686" y="1599774"/>
                  </a:lnTo>
                  <a:lnTo>
                    <a:pt x="388868" y="1573344"/>
                  </a:lnTo>
                  <a:lnTo>
                    <a:pt x="353534" y="1545599"/>
                  </a:lnTo>
                  <a:lnTo>
                    <a:pt x="319743" y="1516588"/>
                  </a:lnTo>
                  <a:lnTo>
                    <a:pt x="287553" y="1486357"/>
                  </a:lnTo>
                  <a:lnTo>
                    <a:pt x="257021" y="1454954"/>
                  </a:lnTo>
                  <a:lnTo>
                    <a:pt x="228204" y="1422427"/>
                  </a:lnTo>
                  <a:lnTo>
                    <a:pt x="201162" y="1388823"/>
                  </a:lnTo>
                  <a:lnTo>
                    <a:pt x="175951" y="1354190"/>
                  </a:lnTo>
                  <a:lnTo>
                    <a:pt x="152630" y="1318574"/>
                  </a:lnTo>
                  <a:lnTo>
                    <a:pt x="131255" y="1282023"/>
                  </a:lnTo>
                  <a:lnTo>
                    <a:pt x="111885" y="1244585"/>
                  </a:lnTo>
                  <a:lnTo>
                    <a:pt x="94578" y="1206307"/>
                  </a:lnTo>
                  <a:lnTo>
                    <a:pt x="79391" y="1167236"/>
                  </a:lnTo>
                  <a:lnTo>
                    <a:pt x="66382" y="1127421"/>
                  </a:lnTo>
                  <a:lnTo>
                    <a:pt x="55609" y="1086907"/>
                  </a:lnTo>
                  <a:lnTo>
                    <a:pt x="47129" y="1045743"/>
                  </a:lnTo>
                  <a:lnTo>
                    <a:pt x="41001" y="1003977"/>
                  </a:lnTo>
                  <a:lnTo>
                    <a:pt x="37281" y="961655"/>
                  </a:lnTo>
                  <a:lnTo>
                    <a:pt x="36028" y="918825"/>
                  </a:lnTo>
                  <a:lnTo>
                    <a:pt x="36509" y="902386"/>
                  </a:lnTo>
                </a:path>
                <a:path w="1915159" h="1836420">
                  <a:moveTo>
                    <a:pt x="466" y="902386"/>
                  </a:moveTo>
                  <a:lnTo>
                    <a:pt x="1221" y="961833"/>
                  </a:lnTo>
                  <a:lnTo>
                    <a:pt x="4849" y="1004346"/>
                  </a:lnTo>
                  <a:lnTo>
                    <a:pt x="10829" y="1046320"/>
                  </a:lnTo>
                  <a:lnTo>
                    <a:pt x="19106" y="1087708"/>
                  </a:lnTo>
                  <a:lnTo>
                    <a:pt x="29625" y="1128467"/>
                  </a:lnTo>
                  <a:lnTo>
                    <a:pt x="42333" y="1168552"/>
                  </a:lnTo>
                  <a:lnTo>
                    <a:pt x="57173" y="1207917"/>
                  </a:lnTo>
                  <a:lnTo>
                    <a:pt x="74092" y="1246518"/>
                  </a:lnTo>
                  <a:lnTo>
                    <a:pt x="93035" y="1284309"/>
                  </a:lnTo>
                  <a:lnTo>
                    <a:pt x="113948" y="1321247"/>
                  </a:lnTo>
                  <a:lnTo>
                    <a:pt x="136775" y="1357286"/>
                  </a:lnTo>
                  <a:lnTo>
                    <a:pt x="161462" y="1392381"/>
                  </a:lnTo>
                  <a:lnTo>
                    <a:pt x="187954" y="1426487"/>
                  </a:lnTo>
                  <a:lnTo>
                    <a:pt x="216197" y="1459560"/>
                  </a:lnTo>
                  <a:lnTo>
                    <a:pt x="246135" y="1491555"/>
                  </a:lnTo>
                  <a:lnTo>
                    <a:pt x="277715" y="1522426"/>
                  </a:lnTo>
                  <a:lnTo>
                    <a:pt x="310882" y="1552129"/>
                  </a:lnTo>
                  <a:lnTo>
                    <a:pt x="345581" y="1580619"/>
                  </a:lnTo>
                  <a:lnTo>
                    <a:pt x="381757" y="1607851"/>
                  </a:lnTo>
                  <a:lnTo>
                    <a:pt x="419356" y="1633781"/>
                  </a:lnTo>
                  <a:lnTo>
                    <a:pt x="458323" y="1658362"/>
                  </a:lnTo>
                  <a:lnTo>
                    <a:pt x="498603" y="1681552"/>
                  </a:lnTo>
                  <a:lnTo>
                    <a:pt x="540142" y="1703304"/>
                  </a:lnTo>
                  <a:lnTo>
                    <a:pt x="582885" y="1723573"/>
                  </a:lnTo>
                  <a:lnTo>
                    <a:pt x="626778" y="1742316"/>
                  </a:lnTo>
                  <a:lnTo>
                    <a:pt x="671765" y="1759486"/>
                  </a:lnTo>
                  <a:lnTo>
                    <a:pt x="717793" y="1775040"/>
                  </a:lnTo>
                  <a:lnTo>
                    <a:pt x="764806" y="1788931"/>
                  </a:lnTo>
                  <a:lnTo>
                    <a:pt x="812750" y="1801117"/>
                  </a:lnTo>
                  <a:lnTo>
                    <a:pt x="861569" y="1811550"/>
                  </a:lnTo>
                  <a:lnTo>
                    <a:pt x="911211" y="1820187"/>
                  </a:lnTo>
                  <a:lnTo>
                    <a:pt x="961619" y="1826983"/>
                  </a:lnTo>
                  <a:lnTo>
                    <a:pt x="1012740" y="1831893"/>
                  </a:lnTo>
                  <a:lnTo>
                    <a:pt x="1064518" y="1834872"/>
                  </a:lnTo>
                  <a:lnTo>
                    <a:pt x="1116898" y="1835875"/>
                  </a:lnTo>
                  <a:lnTo>
                    <a:pt x="1169280" y="1834872"/>
                  </a:lnTo>
                  <a:lnTo>
                    <a:pt x="1221060" y="1831893"/>
                  </a:lnTo>
                  <a:lnTo>
                    <a:pt x="1272183" y="1826983"/>
                  </a:lnTo>
                  <a:lnTo>
                    <a:pt x="1322595" y="1820187"/>
                  </a:lnTo>
                  <a:lnTo>
                    <a:pt x="1372241" y="1811550"/>
                  </a:lnTo>
                  <a:lnTo>
                    <a:pt x="1421066" y="1801117"/>
                  </a:lnTo>
                  <a:lnTo>
                    <a:pt x="1469016" y="1788931"/>
                  </a:lnTo>
                  <a:lnTo>
                    <a:pt x="1472843" y="1787801"/>
                  </a:lnTo>
                </a:path>
                <a:path w="1915159" h="1836420">
                  <a:moveTo>
                    <a:pt x="36509" y="902386"/>
                  </a:moveTo>
                  <a:lnTo>
                    <a:pt x="37281" y="875974"/>
                  </a:lnTo>
                  <a:lnTo>
                    <a:pt x="41001" y="833624"/>
                  </a:lnTo>
                  <a:lnTo>
                    <a:pt x="43953" y="813486"/>
                  </a:lnTo>
                </a:path>
                <a:path w="1915159" h="1836420">
                  <a:moveTo>
                    <a:pt x="7668" y="813486"/>
                  </a:moveTo>
                  <a:lnTo>
                    <a:pt x="4849" y="833286"/>
                  </a:lnTo>
                  <a:lnTo>
                    <a:pt x="1221" y="875812"/>
                  </a:lnTo>
                  <a:lnTo>
                    <a:pt x="466" y="902386"/>
                  </a:lnTo>
                </a:path>
              </a:pathLst>
            </a:custGeom>
            <a:ln w="3175">
              <a:solidFill>
                <a:srgbClr val="F7FAEB"/>
              </a:solidFill>
            </a:ln>
          </p:spPr>
          <p:txBody>
            <a:bodyPr wrap="square" lIns="0" tIns="0" rIns="0" bIns="0" rtlCol="0"/>
            <a:lstStyle/>
            <a:p>
              <a:endParaRPr lang="fr-FR" noProof="0" dirty="0"/>
            </a:p>
          </p:txBody>
        </p:sp>
        <p:sp>
          <p:nvSpPr>
            <p:cNvPr id="8615" name="object 8615"/>
            <p:cNvSpPr/>
            <p:nvPr/>
          </p:nvSpPr>
          <p:spPr>
            <a:xfrm>
              <a:off x="4909791" y="1416813"/>
              <a:ext cx="1981200" cy="1892300"/>
            </a:xfrm>
            <a:custGeom>
              <a:avLst/>
              <a:gdLst/>
              <a:ahLst/>
              <a:cxnLst/>
              <a:rect l="l" t="t" r="r" b="b"/>
              <a:pathLst>
                <a:path w="1981200" h="1892300">
                  <a:moveTo>
                    <a:pt x="1359545" y="1879599"/>
                  </a:moveTo>
                  <a:lnTo>
                    <a:pt x="946381" y="1879599"/>
                  </a:lnTo>
                  <a:lnTo>
                    <a:pt x="997035" y="1892299"/>
                  </a:lnTo>
                  <a:lnTo>
                    <a:pt x="1308875" y="1892299"/>
                  </a:lnTo>
                  <a:lnTo>
                    <a:pt x="1359545" y="1879599"/>
                  </a:lnTo>
                  <a:close/>
                </a:path>
                <a:path w="1981200" h="1892300">
                  <a:moveTo>
                    <a:pt x="1359545" y="12699"/>
                  </a:moveTo>
                  <a:lnTo>
                    <a:pt x="946381" y="12699"/>
                  </a:lnTo>
                  <a:lnTo>
                    <a:pt x="896468" y="25399"/>
                  </a:lnTo>
                  <a:lnTo>
                    <a:pt x="705267" y="76199"/>
                  </a:lnTo>
                  <a:lnTo>
                    <a:pt x="659839" y="101599"/>
                  </a:lnTo>
                  <a:lnTo>
                    <a:pt x="615464" y="114299"/>
                  </a:lnTo>
                  <a:lnTo>
                    <a:pt x="572193" y="139699"/>
                  </a:lnTo>
                  <a:lnTo>
                    <a:pt x="530079" y="152399"/>
                  </a:lnTo>
                  <a:lnTo>
                    <a:pt x="489173" y="177799"/>
                  </a:lnTo>
                  <a:lnTo>
                    <a:pt x="449528" y="203199"/>
                  </a:lnTo>
                  <a:lnTo>
                    <a:pt x="411195" y="228599"/>
                  </a:lnTo>
                  <a:lnTo>
                    <a:pt x="374225" y="253999"/>
                  </a:lnTo>
                  <a:lnTo>
                    <a:pt x="338672" y="279399"/>
                  </a:lnTo>
                  <a:lnTo>
                    <a:pt x="304587" y="317499"/>
                  </a:lnTo>
                  <a:lnTo>
                    <a:pt x="272021" y="342899"/>
                  </a:lnTo>
                  <a:lnTo>
                    <a:pt x="241027" y="368299"/>
                  </a:lnTo>
                  <a:lnTo>
                    <a:pt x="211656" y="406399"/>
                  </a:lnTo>
                  <a:lnTo>
                    <a:pt x="183961" y="444499"/>
                  </a:lnTo>
                  <a:lnTo>
                    <a:pt x="157993" y="469899"/>
                  </a:lnTo>
                  <a:lnTo>
                    <a:pt x="133805" y="507999"/>
                  </a:lnTo>
                  <a:lnTo>
                    <a:pt x="111447" y="546099"/>
                  </a:lnTo>
                  <a:lnTo>
                    <a:pt x="90973" y="584199"/>
                  </a:lnTo>
                  <a:lnTo>
                    <a:pt x="72433" y="622299"/>
                  </a:lnTo>
                  <a:lnTo>
                    <a:pt x="55880" y="660399"/>
                  </a:lnTo>
                  <a:lnTo>
                    <a:pt x="41366" y="698499"/>
                  </a:lnTo>
                  <a:lnTo>
                    <a:pt x="28943" y="736599"/>
                  </a:lnTo>
                  <a:lnTo>
                    <a:pt x="18661" y="787399"/>
                  </a:lnTo>
                  <a:lnTo>
                    <a:pt x="10575" y="825499"/>
                  </a:lnTo>
                  <a:lnTo>
                    <a:pt x="7427" y="850899"/>
                  </a:lnTo>
                  <a:lnTo>
                    <a:pt x="4734" y="863599"/>
                  </a:lnTo>
                  <a:lnTo>
                    <a:pt x="1192" y="914399"/>
                  </a:lnTo>
                  <a:lnTo>
                    <a:pt x="453" y="939799"/>
                  </a:lnTo>
                  <a:lnTo>
                    <a:pt x="0" y="952499"/>
                  </a:lnTo>
                  <a:lnTo>
                    <a:pt x="1192" y="990599"/>
                  </a:lnTo>
                  <a:lnTo>
                    <a:pt x="4734" y="1041399"/>
                  </a:lnTo>
                  <a:lnTo>
                    <a:pt x="10575" y="1079499"/>
                  </a:lnTo>
                  <a:lnTo>
                    <a:pt x="18661" y="1117599"/>
                  </a:lnTo>
                  <a:lnTo>
                    <a:pt x="28943" y="1168399"/>
                  </a:lnTo>
                  <a:lnTo>
                    <a:pt x="41366" y="1206499"/>
                  </a:lnTo>
                  <a:lnTo>
                    <a:pt x="55880" y="1244599"/>
                  </a:lnTo>
                  <a:lnTo>
                    <a:pt x="72433" y="1282699"/>
                  </a:lnTo>
                  <a:lnTo>
                    <a:pt x="90973" y="1320799"/>
                  </a:lnTo>
                  <a:lnTo>
                    <a:pt x="111447" y="1358899"/>
                  </a:lnTo>
                  <a:lnTo>
                    <a:pt x="133805" y="1396999"/>
                  </a:lnTo>
                  <a:lnTo>
                    <a:pt x="157993" y="1435099"/>
                  </a:lnTo>
                  <a:lnTo>
                    <a:pt x="183961" y="1460499"/>
                  </a:lnTo>
                  <a:lnTo>
                    <a:pt x="211656" y="1498599"/>
                  </a:lnTo>
                  <a:lnTo>
                    <a:pt x="241027" y="1523999"/>
                  </a:lnTo>
                  <a:lnTo>
                    <a:pt x="272021" y="1562099"/>
                  </a:lnTo>
                  <a:lnTo>
                    <a:pt x="304587" y="1587499"/>
                  </a:lnTo>
                  <a:lnTo>
                    <a:pt x="338672" y="1625599"/>
                  </a:lnTo>
                  <a:lnTo>
                    <a:pt x="374225" y="1650999"/>
                  </a:lnTo>
                  <a:lnTo>
                    <a:pt x="411195" y="1676399"/>
                  </a:lnTo>
                  <a:lnTo>
                    <a:pt x="449528" y="1701799"/>
                  </a:lnTo>
                  <a:lnTo>
                    <a:pt x="489173" y="1727199"/>
                  </a:lnTo>
                  <a:lnTo>
                    <a:pt x="530079" y="1752599"/>
                  </a:lnTo>
                  <a:lnTo>
                    <a:pt x="572193" y="1765299"/>
                  </a:lnTo>
                  <a:lnTo>
                    <a:pt x="615464" y="1790699"/>
                  </a:lnTo>
                  <a:lnTo>
                    <a:pt x="659839" y="1803399"/>
                  </a:lnTo>
                  <a:lnTo>
                    <a:pt x="705267" y="1828799"/>
                  </a:lnTo>
                  <a:lnTo>
                    <a:pt x="751696" y="1841499"/>
                  </a:lnTo>
                  <a:lnTo>
                    <a:pt x="896468" y="1879599"/>
                  </a:lnTo>
                  <a:lnTo>
                    <a:pt x="1409474" y="1879599"/>
                  </a:lnTo>
                  <a:lnTo>
                    <a:pt x="1458608" y="1866899"/>
                  </a:lnTo>
                  <a:lnTo>
                    <a:pt x="1048769" y="1866899"/>
                  </a:lnTo>
                  <a:lnTo>
                    <a:pt x="997648" y="1854199"/>
                  </a:lnTo>
                  <a:lnTo>
                    <a:pt x="947240" y="1854199"/>
                  </a:lnTo>
                  <a:lnTo>
                    <a:pt x="753822" y="1803399"/>
                  </a:lnTo>
                  <a:lnTo>
                    <a:pt x="662807" y="1777999"/>
                  </a:lnTo>
                  <a:lnTo>
                    <a:pt x="618914" y="1752599"/>
                  </a:lnTo>
                  <a:lnTo>
                    <a:pt x="576171" y="1739899"/>
                  </a:lnTo>
                  <a:lnTo>
                    <a:pt x="534632" y="1714499"/>
                  </a:lnTo>
                  <a:lnTo>
                    <a:pt x="494352" y="1689099"/>
                  </a:lnTo>
                  <a:lnTo>
                    <a:pt x="455385" y="1663699"/>
                  </a:lnTo>
                  <a:lnTo>
                    <a:pt x="417786" y="1638299"/>
                  </a:lnTo>
                  <a:lnTo>
                    <a:pt x="381610" y="1612899"/>
                  </a:lnTo>
                  <a:lnTo>
                    <a:pt x="346911" y="1587499"/>
                  </a:lnTo>
                  <a:lnTo>
                    <a:pt x="313744" y="1549399"/>
                  </a:lnTo>
                  <a:lnTo>
                    <a:pt x="282164" y="1523999"/>
                  </a:lnTo>
                  <a:lnTo>
                    <a:pt x="252226" y="1498599"/>
                  </a:lnTo>
                  <a:lnTo>
                    <a:pt x="223983" y="1460499"/>
                  </a:lnTo>
                  <a:lnTo>
                    <a:pt x="197491" y="1422399"/>
                  </a:lnTo>
                  <a:lnTo>
                    <a:pt x="172804" y="1384299"/>
                  </a:lnTo>
                  <a:lnTo>
                    <a:pt x="149977" y="1358899"/>
                  </a:lnTo>
                  <a:lnTo>
                    <a:pt x="129064" y="1320799"/>
                  </a:lnTo>
                  <a:lnTo>
                    <a:pt x="110121" y="1282699"/>
                  </a:lnTo>
                  <a:lnTo>
                    <a:pt x="93202" y="1244599"/>
                  </a:lnTo>
                  <a:lnTo>
                    <a:pt x="78362" y="1206499"/>
                  </a:lnTo>
                  <a:lnTo>
                    <a:pt x="65654" y="1155699"/>
                  </a:lnTo>
                  <a:lnTo>
                    <a:pt x="55135" y="1117599"/>
                  </a:lnTo>
                  <a:lnTo>
                    <a:pt x="46858" y="1079499"/>
                  </a:lnTo>
                  <a:lnTo>
                    <a:pt x="40878" y="1041399"/>
                  </a:lnTo>
                  <a:lnTo>
                    <a:pt x="37250" y="990599"/>
                  </a:lnTo>
                  <a:lnTo>
                    <a:pt x="36028" y="952499"/>
                  </a:lnTo>
                  <a:lnTo>
                    <a:pt x="36495" y="939799"/>
                  </a:lnTo>
                  <a:lnTo>
                    <a:pt x="37250" y="914399"/>
                  </a:lnTo>
                  <a:lnTo>
                    <a:pt x="40878" y="863599"/>
                  </a:lnTo>
                  <a:lnTo>
                    <a:pt x="43697" y="850899"/>
                  </a:lnTo>
                  <a:lnTo>
                    <a:pt x="46858" y="825499"/>
                  </a:lnTo>
                  <a:lnTo>
                    <a:pt x="55135" y="787399"/>
                  </a:lnTo>
                  <a:lnTo>
                    <a:pt x="65654" y="736599"/>
                  </a:lnTo>
                  <a:lnTo>
                    <a:pt x="78362" y="698499"/>
                  </a:lnTo>
                  <a:lnTo>
                    <a:pt x="93202" y="660399"/>
                  </a:lnTo>
                  <a:lnTo>
                    <a:pt x="110121" y="622299"/>
                  </a:lnTo>
                  <a:lnTo>
                    <a:pt x="129064" y="584199"/>
                  </a:lnTo>
                  <a:lnTo>
                    <a:pt x="149977" y="546099"/>
                  </a:lnTo>
                  <a:lnTo>
                    <a:pt x="172804" y="507999"/>
                  </a:lnTo>
                  <a:lnTo>
                    <a:pt x="197491" y="482599"/>
                  </a:lnTo>
                  <a:lnTo>
                    <a:pt x="223983" y="444499"/>
                  </a:lnTo>
                  <a:lnTo>
                    <a:pt x="252226" y="406399"/>
                  </a:lnTo>
                  <a:lnTo>
                    <a:pt x="282164" y="380999"/>
                  </a:lnTo>
                  <a:lnTo>
                    <a:pt x="313744" y="342899"/>
                  </a:lnTo>
                  <a:lnTo>
                    <a:pt x="346911" y="317499"/>
                  </a:lnTo>
                  <a:lnTo>
                    <a:pt x="381610" y="292099"/>
                  </a:lnTo>
                  <a:lnTo>
                    <a:pt x="417786" y="266699"/>
                  </a:lnTo>
                  <a:lnTo>
                    <a:pt x="455385" y="241299"/>
                  </a:lnTo>
                  <a:lnTo>
                    <a:pt x="494352" y="215899"/>
                  </a:lnTo>
                  <a:lnTo>
                    <a:pt x="534632" y="190499"/>
                  </a:lnTo>
                  <a:lnTo>
                    <a:pt x="576171" y="165099"/>
                  </a:lnTo>
                  <a:lnTo>
                    <a:pt x="618914" y="139699"/>
                  </a:lnTo>
                  <a:lnTo>
                    <a:pt x="707794" y="114299"/>
                  </a:lnTo>
                  <a:lnTo>
                    <a:pt x="753822" y="88899"/>
                  </a:lnTo>
                  <a:lnTo>
                    <a:pt x="848779" y="63499"/>
                  </a:lnTo>
                  <a:lnTo>
                    <a:pt x="897598" y="63499"/>
                  </a:lnTo>
                  <a:lnTo>
                    <a:pt x="997648" y="38099"/>
                  </a:lnTo>
                  <a:lnTo>
                    <a:pt x="1458608" y="38099"/>
                  </a:lnTo>
                  <a:lnTo>
                    <a:pt x="1359545" y="12699"/>
                  </a:lnTo>
                  <a:close/>
                </a:path>
                <a:path w="1981200" h="1892300">
                  <a:moveTo>
                    <a:pt x="1506896" y="1854199"/>
                  </a:moveTo>
                  <a:lnTo>
                    <a:pt x="1308212" y="1854199"/>
                  </a:lnTo>
                  <a:lnTo>
                    <a:pt x="1257089" y="1866899"/>
                  </a:lnTo>
                  <a:lnTo>
                    <a:pt x="1458608" y="1866899"/>
                  </a:lnTo>
                  <a:lnTo>
                    <a:pt x="1506896" y="1854199"/>
                  </a:lnTo>
                  <a:close/>
                </a:path>
                <a:path w="1981200" h="1892300">
                  <a:moveTo>
                    <a:pt x="1507574" y="1816099"/>
                  </a:moveTo>
                  <a:lnTo>
                    <a:pt x="1505045" y="1816099"/>
                  </a:lnTo>
                  <a:lnTo>
                    <a:pt x="1358624" y="1854199"/>
                  </a:lnTo>
                  <a:lnTo>
                    <a:pt x="1513254" y="1854199"/>
                  </a:lnTo>
                  <a:lnTo>
                    <a:pt x="1507574" y="1816099"/>
                  </a:lnTo>
                  <a:close/>
                </a:path>
                <a:path w="1981200" h="1892300">
                  <a:moveTo>
                    <a:pt x="1505681" y="1803399"/>
                  </a:moveTo>
                  <a:lnTo>
                    <a:pt x="1507574" y="1816099"/>
                  </a:lnTo>
                  <a:lnTo>
                    <a:pt x="1508872" y="1816099"/>
                  </a:lnTo>
                  <a:lnTo>
                    <a:pt x="1505681" y="1803399"/>
                  </a:lnTo>
                  <a:close/>
                </a:path>
                <a:path w="1981200" h="1892300">
                  <a:moveTo>
                    <a:pt x="1458608" y="38099"/>
                  </a:moveTo>
                  <a:lnTo>
                    <a:pt x="1308212" y="38099"/>
                  </a:lnTo>
                  <a:lnTo>
                    <a:pt x="1408270" y="63499"/>
                  </a:lnTo>
                  <a:lnTo>
                    <a:pt x="1457095" y="63499"/>
                  </a:lnTo>
                  <a:lnTo>
                    <a:pt x="1552065" y="88899"/>
                  </a:lnTo>
                  <a:lnTo>
                    <a:pt x="1598100" y="114299"/>
                  </a:lnTo>
                  <a:lnTo>
                    <a:pt x="1686997" y="139699"/>
                  </a:lnTo>
                  <a:lnTo>
                    <a:pt x="1729749" y="165099"/>
                  </a:lnTo>
                  <a:lnTo>
                    <a:pt x="1771297" y="190499"/>
                  </a:lnTo>
                  <a:lnTo>
                    <a:pt x="1811588" y="215899"/>
                  </a:lnTo>
                  <a:lnTo>
                    <a:pt x="1850564" y="241299"/>
                  </a:lnTo>
                  <a:lnTo>
                    <a:pt x="1888173" y="266699"/>
                  </a:lnTo>
                  <a:lnTo>
                    <a:pt x="1924360" y="292099"/>
                  </a:lnTo>
                  <a:lnTo>
                    <a:pt x="1950775" y="304799"/>
                  </a:lnTo>
                  <a:lnTo>
                    <a:pt x="1946857" y="317499"/>
                  </a:lnTo>
                  <a:lnTo>
                    <a:pt x="1980702" y="292099"/>
                  </a:lnTo>
                  <a:lnTo>
                    <a:pt x="1967393" y="279399"/>
                  </a:lnTo>
                  <a:lnTo>
                    <a:pt x="1931834" y="253999"/>
                  </a:lnTo>
                  <a:lnTo>
                    <a:pt x="1894859" y="228599"/>
                  </a:lnTo>
                  <a:lnTo>
                    <a:pt x="1856519" y="203199"/>
                  </a:lnTo>
                  <a:lnTo>
                    <a:pt x="1816867" y="177799"/>
                  </a:lnTo>
                  <a:lnTo>
                    <a:pt x="1775953" y="152399"/>
                  </a:lnTo>
                  <a:lnTo>
                    <a:pt x="1733831" y="139699"/>
                  </a:lnTo>
                  <a:lnTo>
                    <a:pt x="1690551" y="114299"/>
                  </a:lnTo>
                  <a:lnTo>
                    <a:pt x="1646165" y="101599"/>
                  </a:lnTo>
                  <a:lnTo>
                    <a:pt x="1600727" y="76199"/>
                  </a:lnTo>
                  <a:lnTo>
                    <a:pt x="1458608" y="38099"/>
                  </a:lnTo>
                  <a:close/>
                </a:path>
                <a:path w="1981200" h="1892300">
                  <a:moveTo>
                    <a:pt x="1205514" y="0"/>
                  </a:moveTo>
                  <a:lnTo>
                    <a:pt x="1100360" y="0"/>
                  </a:lnTo>
                  <a:lnTo>
                    <a:pt x="1048379" y="12699"/>
                  </a:lnTo>
                  <a:lnTo>
                    <a:pt x="1257514" y="12699"/>
                  </a:lnTo>
                  <a:lnTo>
                    <a:pt x="1205514" y="0"/>
                  </a:lnTo>
                  <a:close/>
                </a:path>
              </a:pathLst>
            </a:custGeom>
            <a:solidFill>
              <a:srgbClr val="F7FAEB"/>
            </a:solidFill>
          </p:spPr>
          <p:txBody>
            <a:bodyPr wrap="square" lIns="0" tIns="0" rIns="0" bIns="0" rtlCol="0"/>
            <a:lstStyle/>
            <a:p>
              <a:endParaRPr lang="fr-FR" noProof="0" dirty="0"/>
            </a:p>
          </p:txBody>
        </p:sp>
        <p:sp>
          <p:nvSpPr>
            <p:cNvPr id="8616" name="object 8616"/>
            <p:cNvSpPr/>
            <p:nvPr/>
          </p:nvSpPr>
          <p:spPr>
            <a:xfrm>
              <a:off x="4909791" y="1414073"/>
              <a:ext cx="1981200" cy="1895475"/>
            </a:xfrm>
            <a:custGeom>
              <a:avLst/>
              <a:gdLst/>
              <a:ahLst/>
              <a:cxnLst/>
              <a:rect l="l" t="t" r="r" b="b"/>
              <a:pathLst>
                <a:path w="1981200" h="1895475">
                  <a:moveTo>
                    <a:pt x="43697" y="843068"/>
                  </a:moveTo>
                  <a:lnTo>
                    <a:pt x="55135" y="779459"/>
                  </a:lnTo>
                  <a:lnTo>
                    <a:pt x="65654" y="738666"/>
                  </a:lnTo>
                  <a:lnTo>
                    <a:pt x="78362" y="698541"/>
                  </a:lnTo>
                  <a:lnTo>
                    <a:pt x="93202" y="659130"/>
                  </a:lnTo>
                  <a:lnTo>
                    <a:pt x="110121" y="620478"/>
                  </a:lnTo>
                  <a:lnTo>
                    <a:pt x="129064" y="582631"/>
                  </a:lnTo>
                  <a:lnTo>
                    <a:pt x="149977" y="545633"/>
                  </a:lnTo>
                  <a:lnTo>
                    <a:pt x="172804" y="509530"/>
                  </a:lnTo>
                  <a:lnTo>
                    <a:pt x="197491" y="474368"/>
                  </a:lnTo>
                  <a:lnTo>
                    <a:pt x="223983" y="440192"/>
                  </a:lnTo>
                  <a:lnTo>
                    <a:pt x="252226" y="407047"/>
                  </a:lnTo>
                  <a:lnTo>
                    <a:pt x="282164" y="374978"/>
                  </a:lnTo>
                  <a:lnTo>
                    <a:pt x="313744" y="344032"/>
                  </a:lnTo>
                  <a:lnTo>
                    <a:pt x="346911" y="314253"/>
                  </a:lnTo>
                  <a:lnTo>
                    <a:pt x="381610" y="285687"/>
                  </a:lnTo>
                  <a:lnTo>
                    <a:pt x="417786" y="258379"/>
                  </a:lnTo>
                  <a:lnTo>
                    <a:pt x="455385" y="232375"/>
                  </a:lnTo>
                  <a:lnTo>
                    <a:pt x="494352" y="207719"/>
                  </a:lnTo>
                  <a:lnTo>
                    <a:pt x="534632" y="184458"/>
                  </a:lnTo>
                  <a:lnTo>
                    <a:pt x="576171" y="162636"/>
                  </a:lnTo>
                  <a:lnTo>
                    <a:pt x="618914" y="142299"/>
                  </a:lnTo>
                  <a:lnTo>
                    <a:pt x="662807" y="123493"/>
                  </a:lnTo>
                  <a:lnTo>
                    <a:pt x="707794" y="106262"/>
                  </a:lnTo>
                  <a:lnTo>
                    <a:pt x="753822" y="90653"/>
                  </a:lnTo>
                  <a:lnTo>
                    <a:pt x="800835" y="76710"/>
                  </a:lnTo>
                  <a:lnTo>
                    <a:pt x="848779" y="64479"/>
                  </a:lnTo>
                  <a:lnTo>
                    <a:pt x="897598" y="54005"/>
                  </a:lnTo>
                  <a:lnTo>
                    <a:pt x="947240" y="45334"/>
                  </a:lnTo>
                  <a:lnTo>
                    <a:pt x="997648" y="38510"/>
                  </a:lnTo>
                  <a:lnTo>
                    <a:pt x="1048769" y="33580"/>
                  </a:lnTo>
                  <a:lnTo>
                    <a:pt x="1100547" y="30589"/>
                  </a:lnTo>
                  <a:lnTo>
                    <a:pt x="1152927" y="29582"/>
                  </a:lnTo>
                  <a:lnTo>
                    <a:pt x="1205309" y="30589"/>
                  </a:lnTo>
                  <a:lnTo>
                    <a:pt x="1257089" y="33580"/>
                  </a:lnTo>
                  <a:lnTo>
                    <a:pt x="1308212" y="38510"/>
                  </a:lnTo>
                  <a:lnTo>
                    <a:pt x="1358624" y="45334"/>
                  </a:lnTo>
                  <a:lnTo>
                    <a:pt x="1408270" y="54005"/>
                  </a:lnTo>
                  <a:lnTo>
                    <a:pt x="1457095" y="64479"/>
                  </a:lnTo>
                  <a:lnTo>
                    <a:pt x="1505045" y="76710"/>
                  </a:lnTo>
                  <a:lnTo>
                    <a:pt x="1552065" y="90653"/>
                  </a:lnTo>
                  <a:lnTo>
                    <a:pt x="1598100" y="106262"/>
                  </a:lnTo>
                  <a:lnTo>
                    <a:pt x="1643096" y="123493"/>
                  </a:lnTo>
                  <a:lnTo>
                    <a:pt x="1686997" y="142299"/>
                  </a:lnTo>
                  <a:lnTo>
                    <a:pt x="1729749" y="162636"/>
                  </a:lnTo>
                  <a:lnTo>
                    <a:pt x="1771297" y="184458"/>
                  </a:lnTo>
                  <a:lnTo>
                    <a:pt x="1811588" y="207719"/>
                  </a:lnTo>
                  <a:lnTo>
                    <a:pt x="1850564" y="232375"/>
                  </a:lnTo>
                  <a:lnTo>
                    <a:pt x="1888173" y="258379"/>
                  </a:lnTo>
                  <a:lnTo>
                    <a:pt x="1924360" y="285687"/>
                  </a:lnTo>
                  <a:lnTo>
                    <a:pt x="1950775" y="307427"/>
                  </a:lnTo>
                </a:path>
                <a:path w="1981200" h="1895475">
                  <a:moveTo>
                    <a:pt x="1980702" y="290310"/>
                  </a:moveTo>
                  <a:lnTo>
                    <a:pt x="1931834" y="250830"/>
                  </a:lnTo>
                  <a:lnTo>
                    <a:pt x="1894859" y="224023"/>
                  </a:lnTo>
                  <a:lnTo>
                    <a:pt x="1856519" y="198507"/>
                  </a:lnTo>
                  <a:lnTo>
                    <a:pt x="1816867" y="174326"/>
                  </a:lnTo>
                  <a:lnTo>
                    <a:pt x="1775953" y="151522"/>
                  </a:lnTo>
                  <a:lnTo>
                    <a:pt x="1733831" y="130140"/>
                  </a:lnTo>
                  <a:lnTo>
                    <a:pt x="1690551" y="110220"/>
                  </a:lnTo>
                  <a:lnTo>
                    <a:pt x="1646165" y="91807"/>
                  </a:lnTo>
                  <a:lnTo>
                    <a:pt x="1600727" y="74944"/>
                  </a:lnTo>
                  <a:lnTo>
                    <a:pt x="1554286" y="59674"/>
                  </a:lnTo>
                  <a:lnTo>
                    <a:pt x="1506896" y="46039"/>
                  </a:lnTo>
                  <a:lnTo>
                    <a:pt x="1458608" y="34082"/>
                  </a:lnTo>
                  <a:lnTo>
                    <a:pt x="1409474" y="23847"/>
                  </a:lnTo>
                  <a:lnTo>
                    <a:pt x="1359545" y="15377"/>
                  </a:lnTo>
                  <a:lnTo>
                    <a:pt x="1308875" y="8714"/>
                  </a:lnTo>
                  <a:lnTo>
                    <a:pt x="1257514" y="3901"/>
                  </a:lnTo>
                  <a:lnTo>
                    <a:pt x="1205514" y="982"/>
                  </a:lnTo>
                  <a:lnTo>
                    <a:pt x="1152927" y="0"/>
                  </a:lnTo>
                  <a:lnTo>
                    <a:pt x="1100360" y="982"/>
                  </a:lnTo>
                  <a:lnTo>
                    <a:pt x="1048379" y="3901"/>
                  </a:lnTo>
                  <a:lnTo>
                    <a:pt x="997035" y="8714"/>
                  </a:lnTo>
                  <a:lnTo>
                    <a:pt x="946381" y="15377"/>
                  </a:lnTo>
                  <a:lnTo>
                    <a:pt x="896468" y="23847"/>
                  </a:lnTo>
                  <a:lnTo>
                    <a:pt x="847348" y="34082"/>
                  </a:lnTo>
                  <a:lnTo>
                    <a:pt x="799074" y="46039"/>
                  </a:lnTo>
                  <a:lnTo>
                    <a:pt x="751696" y="59674"/>
                  </a:lnTo>
                  <a:lnTo>
                    <a:pt x="705267" y="74944"/>
                  </a:lnTo>
                  <a:lnTo>
                    <a:pt x="659839" y="91807"/>
                  </a:lnTo>
                  <a:lnTo>
                    <a:pt x="615464" y="110220"/>
                  </a:lnTo>
                  <a:lnTo>
                    <a:pt x="572193" y="130140"/>
                  </a:lnTo>
                  <a:lnTo>
                    <a:pt x="530079" y="151522"/>
                  </a:lnTo>
                  <a:lnTo>
                    <a:pt x="489173" y="174326"/>
                  </a:lnTo>
                  <a:lnTo>
                    <a:pt x="449528" y="198507"/>
                  </a:lnTo>
                  <a:lnTo>
                    <a:pt x="411195" y="224023"/>
                  </a:lnTo>
                  <a:lnTo>
                    <a:pt x="374225" y="250830"/>
                  </a:lnTo>
                  <a:lnTo>
                    <a:pt x="338672" y="278886"/>
                  </a:lnTo>
                  <a:lnTo>
                    <a:pt x="304587" y="308148"/>
                  </a:lnTo>
                  <a:lnTo>
                    <a:pt x="272021" y="338572"/>
                  </a:lnTo>
                  <a:lnTo>
                    <a:pt x="241027" y="370116"/>
                  </a:lnTo>
                  <a:lnTo>
                    <a:pt x="211656" y="402737"/>
                  </a:lnTo>
                  <a:lnTo>
                    <a:pt x="183961" y="436392"/>
                  </a:lnTo>
                  <a:lnTo>
                    <a:pt x="157993" y="471037"/>
                  </a:lnTo>
                  <a:lnTo>
                    <a:pt x="133805" y="506630"/>
                  </a:lnTo>
                  <a:lnTo>
                    <a:pt x="111447" y="543127"/>
                  </a:lnTo>
                  <a:lnTo>
                    <a:pt x="90973" y="580487"/>
                  </a:lnTo>
                  <a:lnTo>
                    <a:pt x="72433" y="618665"/>
                  </a:lnTo>
                  <a:lnTo>
                    <a:pt x="55880" y="657619"/>
                  </a:lnTo>
                  <a:lnTo>
                    <a:pt x="41366" y="697306"/>
                  </a:lnTo>
                  <a:lnTo>
                    <a:pt x="28943" y="737682"/>
                  </a:lnTo>
                  <a:lnTo>
                    <a:pt x="18661" y="778705"/>
                  </a:lnTo>
                  <a:lnTo>
                    <a:pt x="10575" y="820333"/>
                  </a:lnTo>
                  <a:lnTo>
                    <a:pt x="7427" y="843068"/>
                  </a:lnTo>
                </a:path>
                <a:path w="1981200" h="1895475">
                  <a:moveTo>
                    <a:pt x="1508872" y="1817383"/>
                  </a:moveTo>
                  <a:lnTo>
                    <a:pt x="1457095" y="1830699"/>
                  </a:lnTo>
                  <a:lnTo>
                    <a:pt x="1408270" y="1841133"/>
                  </a:lnTo>
                  <a:lnTo>
                    <a:pt x="1358624" y="1849770"/>
                  </a:lnTo>
                  <a:lnTo>
                    <a:pt x="1308212" y="1856566"/>
                  </a:lnTo>
                  <a:lnTo>
                    <a:pt x="1257089" y="1861476"/>
                  </a:lnTo>
                  <a:lnTo>
                    <a:pt x="1205309" y="1864454"/>
                  </a:lnTo>
                  <a:lnTo>
                    <a:pt x="1152927" y="1865457"/>
                  </a:lnTo>
                  <a:lnTo>
                    <a:pt x="1100547" y="1864454"/>
                  </a:lnTo>
                  <a:lnTo>
                    <a:pt x="1048769" y="1861476"/>
                  </a:lnTo>
                  <a:lnTo>
                    <a:pt x="997648" y="1856566"/>
                  </a:lnTo>
                  <a:lnTo>
                    <a:pt x="947240" y="1849770"/>
                  </a:lnTo>
                  <a:lnTo>
                    <a:pt x="897598" y="1841133"/>
                  </a:lnTo>
                  <a:lnTo>
                    <a:pt x="848779" y="1830699"/>
                  </a:lnTo>
                  <a:lnTo>
                    <a:pt x="800835" y="1818514"/>
                  </a:lnTo>
                  <a:lnTo>
                    <a:pt x="753822" y="1804622"/>
                  </a:lnTo>
                  <a:lnTo>
                    <a:pt x="707794" y="1789068"/>
                  </a:lnTo>
                  <a:lnTo>
                    <a:pt x="662807" y="1771898"/>
                  </a:lnTo>
                  <a:lnTo>
                    <a:pt x="618914" y="1753155"/>
                  </a:lnTo>
                  <a:lnTo>
                    <a:pt x="576171" y="1732886"/>
                  </a:lnTo>
                  <a:lnTo>
                    <a:pt x="534632" y="1711134"/>
                  </a:lnTo>
                  <a:lnTo>
                    <a:pt x="494352" y="1687945"/>
                  </a:lnTo>
                  <a:lnTo>
                    <a:pt x="455385" y="1663363"/>
                  </a:lnTo>
                  <a:lnTo>
                    <a:pt x="417786" y="1637433"/>
                  </a:lnTo>
                  <a:lnTo>
                    <a:pt x="381610" y="1610201"/>
                  </a:lnTo>
                  <a:lnTo>
                    <a:pt x="346911" y="1581711"/>
                  </a:lnTo>
                  <a:lnTo>
                    <a:pt x="313744" y="1552008"/>
                  </a:lnTo>
                  <a:lnTo>
                    <a:pt x="282164" y="1521137"/>
                  </a:lnTo>
                  <a:lnTo>
                    <a:pt x="252226" y="1489142"/>
                  </a:lnTo>
                  <a:lnTo>
                    <a:pt x="223983" y="1456070"/>
                  </a:lnTo>
                  <a:lnTo>
                    <a:pt x="197491" y="1421963"/>
                  </a:lnTo>
                  <a:lnTo>
                    <a:pt x="172804" y="1386868"/>
                  </a:lnTo>
                  <a:lnTo>
                    <a:pt x="149977" y="1350829"/>
                  </a:lnTo>
                  <a:lnTo>
                    <a:pt x="129064" y="1313892"/>
                  </a:lnTo>
                  <a:lnTo>
                    <a:pt x="110121" y="1276100"/>
                  </a:lnTo>
                  <a:lnTo>
                    <a:pt x="93202" y="1237499"/>
                  </a:lnTo>
                  <a:lnTo>
                    <a:pt x="78362" y="1198134"/>
                  </a:lnTo>
                  <a:lnTo>
                    <a:pt x="65654" y="1158050"/>
                  </a:lnTo>
                  <a:lnTo>
                    <a:pt x="55135" y="1117291"/>
                  </a:lnTo>
                  <a:lnTo>
                    <a:pt x="46858" y="1075902"/>
                  </a:lnTo>
                  <a:lnTo>
                    <a:pt x="40878" y="1033929"/>
                  </a:lnTo>
                  <a:lnTo>
                    <a:pt x="37250" y="991415"/>
                  </a:lnTo>
                  <a:lnTo>
                    <a:pt x="36028" y="948407"/>
                  </a:lnTo>
                  <a:lnTo>
                    <a:pt x="36495" y="931968"/>
                  </a:lnTo>
                </a:path>
                <a:path w="1981200" h="1895475">
                  <a:moveTo>
                    <a:pt x="453" y="931968"/>
                  </a:moveTo>
                  <a:lnTo>
                    <a:pt x="1192" y="991568"/>
                  </a:lnTo>
                  <a:lnTo>
                    <a:pt x="4734" y="1034248"/>
                  </a:lnTo>
                  <a:lnTo>
                    <a:pt x="10575" y="1076405"/>
                  </a:lnTo>
                  <a:lnTo>
                    <a:pt x="18661" y="1117996"/>
                  </a:lnTo>
                  <a:lnTo>
                    <a:pt x="28943" y="1158978"/>
                  </a:lnTo>
                  <a:lnTo>
                    <a:pt x="41366" y="1199308"/>
                  </a:lnTo>
                  <a:lnTo>
                    <a:pt x="55880" y="1238945"/>
                  </a:lnTo>
                  <a:lnTo>
                    <a:pt x="72433" y="1277845"/>
                  </a:lnTo>
                  <a:lnTo>
                    <a:pt x="90973" y="1315967"/>
                  </a:lnTo>
                  <a:lnTo>
                    <a:pt x="111447" y="1353266"/>
                  </a:lnTo>
                  <a:lnTo>
                    <a:pt x="133805" y="1389701"/>
                  </a:lnTo>
                  <a:lnTo>
                    <a:pt x="157993" y="1425229"/>
                  </a:lnTo>
                  <a:lnTo>
                    <a:pt x="183961" y="1459808"/>
                  </a:lnTo>
                  <a:lnTo>
                    <a:pt x="211656" y="1493394"/>
                  </a:lnTo>
                  <a:lnTo>
                    <a:pt x="241027" y="1525946"/>
                  </a:lnTo>
                  <a:lnTo>
                    <a:pt x="272021" y="1557420"/>
                  </a:lnTo>
                  <a:lnTo>
                    <a:pt x="304587" y="1587775"/>
                  </a:lnTo>
                  <a:lnTo>
                    <a:pt x="338672" y="1616966"/>
                  </a:lnTo>
                  <a:lnTo>
                    <a:pt x="374225" y="1644953"/>
                  </a:lnTo>
                  <a:lnTo>
                    <a:pt x="411195" y="1671691"/>
                  </a:lnTo>
                  <a:lnTo>
                    <a:pt x="449528" y="1697140"/>
                  </a:lnTo>
                  <a:lnTo>
                    <a:pt x="489173" y="1721255"/>
                  </a:lnTo>
                  <a:lnTo>
                    <a:pt x="530079" y="1743994"/>
                  </a:lnTo>
                  <a:lnTo>
                    <a:pt x="572193" y="1765316"/>
                  </a:lnTo>
                  <a:lnTo>
                    <a:pt x="615464" y="1785176"/>
                  </a:lnTo>
                  <a:lnTo>
                    <a:pt x="659839" y="1803533"/>
                  </a:lnTo>
                  <a:lnTo>
                    <a:pt x="705267" y="1820344"/>
                  </a:lnTo>
                  <a:lnTo>
                    <a:pt x="751696" y="1835567"/>
                  </a:lnTo>
                  <a:lnTo>
                    <a:pt x="799074" y="1849158"/>
                  </a:lnTo>
                  <a:lnTo>
                    <a:pt x="847348" y="1861075"/>
                  </a:lnTo>
                  <a:lnTo>
                    <a:pt x="896468" y="1871275"/>
                  </a:lnTo>
                  <a:lnTo>
                    <a:pt x="946381" y="1879717"/>
                  </a:lnTo>
                  <a:lnTo>
                    <a:pt x="997035" y="1886357"/>
                  </a:lnTo>
                  <a:lnTo>
                    <a:pt x="1048379" y="1891152"/>
                  </a:lnTo>
                  <a:lnTo>
                    <a:pt x="1100360" y="1894061"/>
                  </a:lnTo>
                  <a:lnTo>
                    <a:pt x="1152927" y="1895040"/>
                  </a:lnTo>
                  <a:lnTo>
                    <a:pt x="1205514" y="1894061"/>
                  </a:lnTo>
                  <a:lnTo>
                    <a:pt x="1257514" y="1891152"/>
                  </a:lnTo>
                  <a:lnTo>
                    <a:pt x="1308875" y="1886357"/>
                  </a:lnTo>
                  <a:lnTo>
                    <a:pt x="1359545" y="1879717"/>
                  </a:lnTo>
                  <a:lnTo>
                    <a:pt x="1409474" y="1871275"/>
                  </a:lnTo>
                  <a:lnTo>
                    <a:pt x="1458608" y="1861075"/>
                  </a:lnTo>
                  <a:lnTo>
                    <a:pt x="1506896" y="1849158"/>
                  </a:lnTo>
                  <a:lnTo>
                    <a:pt x="1513254" y="1847334"/>
                  </a:lnTo>
                </a:path>
                <a:path w="1981200" h="1895475">
                  <a:moveTo>
                    <a:pt x="36495" y="931968"/>
                  </a:moveTo>
                  <a:lnTo>
                    <a:pt x="37250" y="905394"/>
                  </a:lnTo>
                  <a:lnTo>
                    <a:pt x="40878" y="862869"/>
                  </a:lnTo>
                  <a:lnTo>
                    <a:pt x="43697" y="843068"/>
                  </a:lnTo>
                </a:path>
                <a:path w="1981200" h="1895475">
                  <a:moveTo>
                    <a:pt x="7427" y="843068"/>
                  </a:moveTo>
                  <a:lnTo>
                    <a:pt x="4734" y="862520"/>
                  </a:lnTo>
                  <a:lnTo>
                    <a:pt x="1192" y="905226"/>
                  </a:lnTo>
                  <a:lnTo>
                    <a:pt x="453" y="931968"/>
                  </a:lnTo>
                </a:path>
              </a:pathLst>
            </a:custGeom>
            <a:ln w="3175">
              <a:solidFill>
                <a:srgbClr val="F7FAEB"/>
              </a:solidFill>
            </a:ln>
          </p:spPr>
          <p:txBody>
            <a:bodyPr wrap="square" lIns="0" tIns="0" rIns="0" bIns="0" rtlCol="0"/>
            <a:lstStyle/>
            <a:p>
              <a:endParaRPr lang="fr-FR" noProof="0" dirty="0"/>
            </a:p>
          </p:txBody>
        </p:sp>
        <p:sp>
          <p:nvSpPr>
            <p:cNvPr id="8617" name="object 8617"/>
            <p:cNvSpPr/>
            <p:nvPr/>
          </p:nvSpPr>
          <p:spPr>
            <a:xfrm>
              <a:off x="4873522" y="1395595"/>
              <a:ext cx="2052320" cy="1943100"/>
            </a:xfrm>
            <a:custGeom>
              <a:avLst/>
              <a:gdLst/>
              <a:ahLst/>
              <a:cxnLst/>
              <a:rect l="l" t="t" r="r" b="b"/>
              <a:pathLst>
                <a:path w="2052320" h="1943100">
                  <a:moveTo>
                    <a:pt x="1396625" y="1930399"/>
                  </a:moveTo>
                  <a:lnTo>
                    <a:pt x="981768" y="1930399"/>
                  </a:lnTo>
                  <a:lnTo>
                    <a:pt x="1032671" y="1943099"/>
                  </a:lnTo>
                  <a:lnTo>
                    <a:pt x="1345722" y="1943099"/>
                  </a:lnTo>
                  <a:lnTo>
                    <a:pt x="1396625" y="1930399"/>
                  </a:lnTo>
                  <a:close/>
                </a:path>
                <a:path w="2052320" h="1943100">
                  <a:moveTo>
                    <a:pt x="1446810" y="12699"/>
                  </a:moveTo>
                  <a:lnTo>
                    <a:pt x="931584" y="12699"/>
                  </a:lnTo>
                  <a:lnTo>
                    <a:pt x="739015" y="63499"/>
                  </a:lnTo>
                  <a:lnTo>
                    <a:pt x="693161" y="88899"/>
                  </a:lnTo>
                  <a:lnTo>
                    <a:pt x="648322" y="101599"/>
                  </a:lnTo>
                  <a:lnTo>
                    <a:pt x="604546" y="126999"/>
                  </a:lnTo>
                  <a:lnTo>
                    <a:pt x="561883" y="139699"/>
                  </a:lnTo>
                  <a:lnTo>
                    <a:pt x="520382" y="165099"/>
                  </a:lnTo>
                  <a:lnTo>
                    <a:pt x="480093" y="190499"/>
                  </a:lnTo>
                  <a:lnTo>
                    <a:pt x="441064" y="215899"/>
                  </a:lnTo>
                  <a:lnTo>
                    <a:pt x="403345" y="241299"/>
                  </a:lnTo>
                  <a:lnTo>
                    <a:pt x="366985" y="266699"/>
                  </a:lnTo>
                  <a:lnTo>
                    <a:pt x="332034" y="292099"/>
                  </a:lnTo>
                  <a:lnTo>
                    <a:pt x="298541" y="330199"/>
                  </a:lnTo>
                  <a:lnTo>
                    <a:pt x="266556" y="355599"/>
                  </a:lnTo>
                  <a:lnTo>
                    <a:pt x="236126" y="393699"/>
                  </a:lnTo>
                  <a:lnTo>
                    <a:pt x="207303" y="419099"/>
                  </a:lnTo>
                  <a:lnTo>
                    <a:pt x="180135" y="457199"/>
                  </a:lnTo>
                  <a:lnTo>
                    <a:pt x="154671" y="495299"/>
                  </a:lnTo>
                  <a:lnTo>
                    <a:pt x="130961" y="533399"/>
                  </a:lnTo>
                  <a:lnTo>
                    <a:pt x="109054" y="571499"/>
                  </a:lnTo>
                  <a:lnTo>
                    <a:pt x="88999" y="609599"/>
                  </a:lnTo>
                  <a:lnTo>
                    <a:pt x="70846" y="647699"/>
                  </a:lnTo>
                  <a:lnTo>
                    <a:pt x="54644" y="685799"/>
                  </a:lnTo>
                  <a:lnTo>
                    <a:pt x="40442" y="723899"/>
                  </a:lnTo>
                  <a:lnTo>
                    <a:pt x="28290" y="761999"/>
                  </a:lnTo>
                  <a:lnTo>
                    <a:pt x="18237" y="800099"/>
                  </a:lnTo>
                  <a:lnTo>
                    <a:pt x="10332" y="850899"/>
                  </a:lnTo>
                  <a:lnTo>
                    <a:pt x="7205" y="863599"/>
                  </a:lnTo>
                  <a:lnTo>
                    <a:pt x="4625" y="888999"/>
                  </a:lnTo>
                  <a:lnTo>
                    <a:pt x="1164" y="927099"/>
                  </a:lnTo>
                  <a:lnTo>
                    <a:pt x="441" y="952499"/>
                  </a:lnTo>
                  <a:lnTo>
                    <a:pt x="0" y="977899"/>
                  </a:lnTo>
                  <a:lnTo>
                    <a:pt x="1164" y="1015999"/>
                  </a:lnTo>
                  <a:lnTo>
                    <a:pt x="4625" y="1054099"/>
                  </a:lnTo>
                  <a:lnTo>
                    <a:pt x="10332" y="1104899"/>
                  </a:lnTo>
                  <a:lnTo>
                    <a:pt x="18237" y="1142999"/>
                  </a:lnTo>
                  <a:lnTo>
                    <a:pt x="28290" y="1181099"/>
                  </a:lnTo>
                  <a:lnTo>
                    <a:pt x="40442" y="1219199"/>
                  </a:lnTo>
                  <a:lnTo>
                    <a:pt x="54644" y="1269999"/>
                  </a:lnTo>
                  <a:lnTo>
                    <a:pt x="70846" y="1308099"/>
                  </a:lnTo>
                  <a:lnTo>
                    <a:pt x="88999" y="1346199"/>
                  </a:lnTo>
                  <a:lnTo>
                    <a:pt x="109054" y="1384299"/>
                  </a:lnTo>
                  <a:lnTo>
                    <a:pt x="130961" y="1422399"/>
                  </a:lnTo>
                  <a:lnTo>
                    <a:pt x="154671" y="1447799"/>
                  </a:lnTo>
                  <a:lnTo>
                    <a:pt x="180135" y="1485899"/>
                  </a:lnTo>
                  <a:lnTo>
                    <a:pt x="207303" y="1523999"/>
                  </a:lnTo>
                  <a:lnTo>
                    <a:pt x="236126" y="1549399"/>
                  </a:lnTo>
                  <a:lnTo>
                    <a:pt x="266556" y="1587499"/>
                  </a:lnTo>
                  <a:lnTo>
                    <a:pt x="298541" y="1612899"/>
                  </a:lnTo>
                  <a:lnTo>
                    <a:pt x="332034" y="1650999"/>
                  </a:lnTo>
                  <a:lnTo>
                    <a:pt x="366985" y="1676399"/>
                  </a:lnTo>
                  <a:lnTo>
                    <a:pt x="403345" y="1701799"/>
                  </a:lnTo>
                  <a:lnTo>
                    <a:pt x="441064" y="1727199"/>
                  </a:lnTo>
                  <a:lnTo>
                    <a:pt x="480093" y="1752599"/>
                  </a:lnTo>
                  <a:lnTo>
                    <a:pt x="520382" y="1777999"/>
                  </a:lnTo>
                  <a:lnTo>
                    <a:pt x="561883" y="1803399"/>
                  </a:lnTo>
                  <a:lnTo>
                    <a:pt x="604546" y="1828799"/>
                  </a:lnTo>
                  <a:lnTo>
                    <a:pt x="693161" y="1854199"/>
                  </a:lnTo>
                  <a:lnTo>
                    <a:pt x="739015" y="1879599"/>
                  </a:lnTo>
                  <a:lnTo>
                    <a:pt x="931584" y="1930399"/>
                  </a:lnTo>
                  <a:lnTo>
                    <a:pt x="1446810" y="1930399"/>
                  </a:lnTo>
                  <a:lnTo>
                    <a:pt x="1496227" y="1917699"/>
                  </a:lnTo>
                  <a:lnTo>
                    <a:pt x="1084648" y="1917699"/>
                  </a:lnTo>
                  <a:lnTo>
                    <a:pt x="1033305" y="1904999"/>
                  </a:lnTo>
                  <a:lnTo>
                    <a:pt x="982650" y="1904999"/>
                  </a:lnTo>
                  <a:lnTo>
                    <a:pt x="883617" y="1879599"/>
                  </a:lnTo>
                  <a:lnTo>
                    <a:pt x="835343" y="1879599"/>
                  </a:lnTo>
                  <a:lnTo>
                    <a:pt x="787965" y="1854199"/>
                  </a:lnTo>
                  <a:lnTo>
                    <a:pt x="651733" y="1816099"/>
                  </a:lnTo>
                  <a:lnTo>
                    <a:pt x="608463" y="1790699"/>
                  </a:lnTo>
                  <a:lnTo>
                    <a:pt x="566348" y="1765299"/>
                  </a:lnTo>
                  <a:lnTo>
                    <a:pt x="525443" y="1739899"/>
                  </a:lnTo>
                  <a:lnTo>
                    <a:pt x="485797" y="1727199"/>
                  </a:lnTo>
                  <a:lnTo>
                    <a:pt x="447464" y="1701799"/>
                  </a:lnTo>
                  <a:lnTo>
                    <a:pt x="410495" y="1663699"/>
                  </a:lnTo>
                  <a:lnTo>
                    <a:pt x="374941" y="1638299"/>
                  </a:lnTo>
                  <a:lnTo>
                    <a:pt x="340856" y="1612899"/>
                  </a:lnTo>
                  <a:lnTo>
                    <a:pt x="308290" y="1587499"/>
                  </a:lnTo>
                  <a:lnTo>
                    <a:pt x="277296" y="1549399"/>
                  </a:lnTo>
                  <a:lnTo>
                    <a:pt x="247925" y="1523999"/>
                  </a:lnTo>
                  <a:lnTo>
                    <a:pt x="220230" y="1485899"/>
                  </a:lnTo>
                  <a:lnTo>
                    <a:pt x="194263" y="1447799"/>
                  </a:lnTo>
                  <a:lnTo>
                    <a:pt x="170074" y="1409699"/>
                  </a:lnTo>
                  <a:lnTo>
                    <a:pt x="147716" y="1384299"/>
                  </a:lnTo>
                  <a:lnTo>
                    <a:pt x="127242" y="1346199"/>
                  </a:lnTo>
                  <a:lnTo>
                    <a:pt x="108702" y="1308099"/>
                  </a:lnTo>
                  <a:lnTo>
                    <a:pt x="92149" y="1269999"/>
                  </a:lnTo>
                  <a:lnTo>
                    <a:pt x="77635" y="1219199"/>
                  </a:lnTo>
                  <a:lnTo>
                    <a:pt x="65212" y="1181099"/>
                  </a:lnTo>
                  <a:lnTo>
                    <a:pt x="54931" y="1142999"/>
                  </a:lnTo>
                  <a:lnTo>
                    <a:pt x="46844" y="1104899"/>
                  </a:lnTo>
                  <a:lnTo>
                    <a:pt x="41003" y="1054099"/>
                  </a:lnTo>
                  <a:lnTo>
                    <a:pt x="37461" y="1015999"/>
                  </a:lnTo>
                  <a:lnTo>
                    <a:pt x="36269" y="977899"/>
                  </a:lnTo>
                  <a:lnTo>
                    <a:pt x="36723" y="952499"/>
                  </a:lnTo>
                  <a:lnTo>
                    <a:pt x="37461" y="927099"/>
                  </a:lnTo>
                  <a:lnTo>
                    <a:pt x="41003" y="888999"/>
                  </a:lnTo>
                  <a:lnTo>
                    <a:pt x="43696" y="863599"/>
                  </a:lnTo>
                  <a:lnTo>
                    <a:pt x="46844" y="850899"/>
                  </a:lnTo>
                  <a:lnTo>
                    <a:pt x="54931" y="800099"/>
                  </a:lnTo>
                  <a:lnTo>
                    <a:pt x="65212" y="761999"/>
                  </a:lnTo>
                  <a:lnTo>
                    <a:pt x="77635" y="723899"/>
                  </a:lnTo>
                  <a:lnTo>
                    <a:pt x="92149" y="685799"/>
                  </a:lnTo>
                  <a:lnTo>
                    <a:pt x="108702" y="647699"/>
                  </a:lnTo>
                  <a:lnTo>
                    <a:pt x="127242" y="609599"/>
                  </a:lnTo>
                  <a:lnTo>
                    <a:pt x="147716" y="571499"/>
                  </a:lnTo>
                  <a:lnTo>
                    <a:pt x="170074" y="533399"/>
                  </a:lnTo>
                  <a:lnTo>
                    <a:pt x="194263" y="495299"/>
                  </a:lnTo>
                  <a:lnTo>
                    <a:pt x="220230" y="457199"/>
                  </a:lnTo>
                  <a:lnTo>
                    <a:pt x="247925" y="431799"/>
                  </a:lnTo>
                  <a:lnTo>
                    <a:pt x="277296" y="393699"/>
                  </a:lnTo>
                  <a:lnTo>
                    <a:pt x="308290" y="368299"/>
                  </a:lnTo>
                  <a:lnTo>
                    <a:pt x="340856" y="330199"/>
                  </a:lnTo>
                  <a:lnTo>
                    <a:pt x="374941" y="304799"/>
                  </a:lnTo>
                  <a:lnTo>
                    <a:pt x="410495" y="279399"/>
                  </a:lnTo>
                  <a:lnTo>
                    <a:pt x="447464" y="253999"/>
                  </a:lnTo>
                  <a:lnTo>
                    <a:pt x="485797" y="228599"/>
                  </a:lnTo>
                  <a:lnTo>
                    <a:pt x="525443" y="203199"/>
                  </a:lnTo>
                  <a:lnTo>
                    <a:pt x="566348" y="177799"/>
                  </a:lnTo>
                  <a:lnTo>
                    <a:pt x="608463" y="152399"/>
                  </a:lnTo>
                  <a:lnTo>
                    <a:pt x="651733" y="139699"/>
                  </a:lnTo>
                  <a:lnTo>
                    <a:pt x="696108" y="114299"/>
                  </a:lnTo>
                  <a:lnTo>
                    <a:pt x="835343" y="76199"/>
                  </a:lnTo>
                  <a:lnTo>
                    <a:pt x="982650" y="38099"/>
                  </a:lnTo>
                  <a:lnTo>
                    <a:pt x="1033305" y="38099"/>
                  </a:lnTo>
                  <a:lnTo>
                    <a:pt x="1084648" y="25399"/>
                  </a:lnTo>
                  <a:lnTo>
                    <a:pt x="1496227" y="25399"/>
                  </a:lnTo>
                  <a:lnTo>
                    <a:pt x="1446810" y="12699"/>
                  </a:lnTo>
                  <a:close/>
                </a:path>
                <a:path w="2052320" h="1943100">
                  <a:moveTo>
                    <a:pt x="1544827" y="1904999"/>
                  </a:moveTo>
                  <a:lnTo>
                    <a:pt x="1345144" y="1904999"/>
                  </a:lnTo>
                  <a:lnTo>
                    <a:pt x="1293783" y="1917699"/>
                  </a:lnTo>
                  <a:lnTo>
                    <a:pt x="1496227" y="1917699"/>
                  </a:lnTo>
                  <a:lnTo>
                    <a:pt x="1544827" y="1904999"/>
                  </a:lnTo>
                  <a:close/>
                </a:path>
                <a:path w="2052320" h="1943100">
                  <a:moveTo>
                    <a:pt x="1549414" y="1867118"/>
                  </a:moveTo>
                  <a:lnTo>
                    <a:pt x="1543165" y="1879599"/>
                  </a:lnTo>
                  <a:lnTo>
                    <a:pt x="1494877" y="1879599"/>
                  </a:lnTo>
                  <a:lnTo>
                    <a:pt x="1395815" y="1904999"/>
                  </a:lnTo>
                  <a:lnTo>
                    <a:pt x="1555095" y="1904999"/>
                  </a:lnTo>
                  <a:lnTo>
                    <a:pt x="1551239" y="1879599"/>
                  </a:lnTo>
                  <a:lnTo>
                    <a:pt x="1549414" y="1867118"/>
                  </a:lnTo>
                  <a:close/>
                </a:path>
                <a:path w="2052320" h="1943100">
                  <a:moveTo>
                    <a:pt x="1547630" y="1854199"/>
                  </a:moveTo>
                  <a:lnTo>
                    <a:pt x="1549382" y="1866899"/>
                  </a:lnTo>
                  <a:lnTo>
                    <a:pt x="1549414" y="1867118"/>
                  </a:lnTo>
                  <a:lnTo>
                    <a:pt x="1549523" y="1866899"/>
                  </a:lnTo>
                  <a:lnTo>
                    <a:pt x="1547630" y="1854199"/>
                  </a:lnTo>
                  <a:close/>
                </a:path>
                <a:path w="2052320" h="1943100">
                  <a:moveTo>
                    <a:pt x="2012609" y="313337"/>
                  </a:moveTo>
                  <a:lnTo>
                    <a:pt x="1983126" y="330199"/>
                  </a:lnTo>
                  <a:lnTo>
                    <a:pt x="2016971" y="317499"/>
                  </a:lnTo>
                  <a:lnTo>
                    <a:pt x="2012609" y="313337"/>
                  </a:lnTo>
                  <a:close/>
                </a:path>
                <a:path w="2052320" h="1943100">
                  <a:moveTo>
                    <a:pt x="1496227" y="25399"/>
                  </a:moveTo>
                  <a:lnTo>
                    <a:pt x="1293783" y="25399"/>
                  </a:lnTo>
                  <a:lnTo>
                    <a:pt x="1345144" y="38099"/>
                  </a:lnTo>
                  <a:lnTo>
                    <a:pt x="1395815" y="38099"/>
                  </a:lnTo>
                  <a:lnTo>
                    <a:pt x="1543165" y="76199"/>
                  </a:lnTo>
                  <a:lnTo>
                    <a:pt x="1682435" y="114299"/>
                  </a:lnTo>
                  <a:lnTo>
                    <a:pt x="1726820" y="139699"/>
                  </a:lnTo>
                  <a:lnTo>
                    <a:pt x="1770100" y="152399"/>
                  </a:lnTo>
                  <a:lnTo>
                    <a:pt x="1812222" y="177799"/>
                  </a:lnTo>
                  <a:lnTo>
                    <a:pt x="1853136" y="203199"/>
                  </a:lnTo>
                  <a:lnTo>
                    <a:pt x="1892789" y="228599"/>
                  </a:lnTo>
                  <a:lnTo>
                    <a:pt x="1931129" y="253999"/>
                  </a:lnTo>
                  <a:lnTo>
                    <a:pt x="1968104" y="279399"/>
                  </a:lnTo>
                  <a:lnTo>
                    <a:pt x="2003662" y="304799"/>
                  </a:lnTo>
                  <a:lnTo>
                    <a:pt x="2012609" y="313337"/>
                  </a:lnTo>
                  <a:lnTo>
                    <a:pt x="2027535" y="304799"/>
                  </a:lnTo>
                  <a:lnTo>
                    <a:pt x="2052039" y="304799"/>
                  </a:lnTo>
                  <a:lnTo>
                    <a:pt x="2046359" y="292099"/>
                  </a:lnTo>
                  <a:lnTo>
                    <a:pt x="2011408" y="266699"/>
                  </a:lnTo>
                  <a:lnTo>
                    <a:pt x="1975048" y="241299"/>
                  </a:lnTo>
                  <a:lnTo>
                    <a:pt x="1937330" y="215899"/>
                  </a:lnTo>
                  <a:lnTo>
                    <a:pt x="1898301" y="190499"/>
                  </a:lnTo>
                  <a:lnTo>
                    <a:pt x="1858011" y="165099"/>
                  </a:lnTo>
                  <a:lnTo>
                    <a:pt x="1816510" y="139699"/>
                  </a:lnTo>
                  <a:lnTo>
                    <a:pt x="1773847" y="126999"/>
                  </a:lnTo>
                  <a:lnTo>
                    <a:pt x="1730071" y="101599"/>
                  </a:lnTo>
                  <a:lnTo>
                    <a:pt x="1685232" y="88899"/>
                  </a:lnTo>
                  <a:lnTo>
                    <a:pt x="1639379" y="63499"/>
                  </a:lnTo>
                  <a:lnTo>
                    <a:pt x="1496227" y="25399"/>
                  </a:lnTo>
                  <a:close/>
                </a:path>
                <a:path w="2052320" h="1943100">
                  <a:moveTo>
                    <a:pt x="1345722" y="0"/>
                  </a:moveTo>
                  <a:lnTo>
                    <a:pt x="1032671" y="0"/>
                  </a:lnTo>
                  <a:lnTo>
                    <a:pt x="981768" y="12699"/>
                  </a:lnTo>
                  <a:lnTo>
                    <a:pt x="1396625" y="12699"/>
                  </a:lnTo>
                  <a:lnTo>
                    <a:pt x="1345722" y="0"/>
                  </a:lnTo>
                  <a:close/>
                </a:path>
              </a:pathLst>
            </a:custGeom>
            <a:solidFill>
              <a:srgbClr val="F7FAEB"/>
            </a:solidFill>
          </p:spPr>
          <p:txBody>
            <a:bodyPr wrap="square" lIns="0" tIns="0" rIns="0" bIns="0" rtlCol="0"/>
            <a:lstStyle/>
            <a:p>
              <a:endParaRPr lang="fr-FR" noProof="0" dirty="0"/>
            </a:p>
          </p:txBody>
        </p:sp>
        <p:sp>
          <p:nvSpPr>
            <p:cNvPr id="8618" name="object 8618"/>
            <p:cNvSpPr/>
            <p:nvPr/>
          </p:nvSpPr>
          <p:spPr>
            <a:xfrm>
              <a:off x="4873522" y="1384491"/>
              <a:ext cx="2052320" cy="1954530"/>
            </a:xfrm>
            <a:custGeom>
              <a:avLst/>
              <a:gdLst/>
              <a:ahLst/>
              <a:cxnLst/>
              <a:rect l="l" t="t" r="r" b="b"/>
              <a:pathLst>
                <a:path w="2052320" h="1954529">
                  <a:moveTo>
                    <a:pt x="43696" y="872651"/>
                  </a:moveTo>
                  <a:lnTo>
                    <a:pt x="54931" y="808288"/>
                  </a:lnTo>
                  <a:lnTo>
                    <a:pt x="65212" y="767264"/>
                  </a:lnTo>
                  <a:lnTo>
                    <a:pt x="77635" y="726888"/>
                  </a:lnTo>
                  <a:lnTo>
                    <a:pt x="92149" y="687201"/>
                  </a:lnTo>
                  <a:lnTo>
                    <a:pt x="108702" y="648247"/>
                  </a:lnTo>
                  <a:lnTo>
                    <a:pt x="127242" y="610069"/>
                  </a:lnTo>
                  <a:lnTo>
                    <a:pt x="147716" y="572710"/>
                  </a:lnTo>
                  <a:lnTo>
                    <a:pt x="170074" y="536212"/>
                  </a:lnTo>
                  <a:lnTo>
                    <a:pt x="194263" y="500619"/>
                  </a:lnTo>
                  <a:lnTo>
                    <a:pt x="220230" y="465974"/>
                  </a:lnTo>
                  <a:lnTo>
                    <a:pt x="247925" y="432319"/>
                  </a:lnTo>
                  <a:lnTo>
                    <a:pt x="277296" y="399699"/>
                  </a:lnTo>
                  <a:lnTo>
                    <a:pt x="308290" y="368155"/>
                  </a:lnTo>
                  <a:lnTo>
                    <a:pt x="340856" y="337730"/>
                  </a:lnTo>
                  <a:lnTo>
                    <a:pt x="374941" y="308469"/>
                  </a:lnTo>
                  <a:lnTo>
                    <a:pt x="410495" y="280413"/>
                  </a:lnTo>
                  <a:lnTo>
                    <a:pt x="447464" y="253605"/>
                  </a:lnTo>
                  <a:lnTo>
                    <a:pt x="485797" y="228089"/>
                  </a:lnTo>
                  <a:lnTo>
                    <a:pt x="525443" y="203908"/>
                  </a:lnTo>
                  <a:lnTo>
                    <a:pt x="566348" y="181105"/>
                  </a:lnTo>
                  <a:lnTo>
                    <a:pt x="608463" y="159722"/>
                  </a:lnTo>
                  <a:lnTo>
                    <a:pt x="651733" y="139803"/>
                  </a:lnTo>
                  <a:lnTo>
                    <a:pt x="696108" y="121390"/>
                  </a:lnTo>
                  <a:lnTo>
                    <a:pt x="741536" y="104527"/>
                  </a:lnTo>
                  <a:lnTo>
                    <a:pt x="787965" y="89256"/>
                  </a:lnTo>
                  <a:lnTo>
                    <a:pt x="835343" y="75621"/>
                  </a:lnTo>
                  <a:lnTo>
                    <a:pt x="883617" y="63664"/>
                  </a:lnTo>
                  <a:lnTo>
                    <a:pt x="932737" y="53429"/>
                  </a:lnTo>
                  <a:lnTo>
                    <a:pt x="982650" y="44959"/>
                  </a:lnTo>
                  <a:lnTo>
                    <a:pt x="1033305" y="38296"/>
                  </a:lnTo>
                  <a:lnTo>
                    <a:pt x="1084648" y="33483"/>
                  </a:lnTo>
                  <a:lnTo>
                    <a:pt x="1136630" y="30564"/>
                  </a:lnTo>
                  <a:lnTo>
                    <a:pt x="1189197" y="29582"/>
                  </a:lnTo>
                  <a:lnTo>
                    <a:pt x="1241783" y="30564"/>
                  </a:lnTo>
                  <a:lnTo>
                    <a:pt x="1293783" y="33483"/>
                  </a:lnTo>
                  <a:lnTo>
                    <a:pt x="1345144" y="38296"/>
                  </a:lnTo>
                  <a:lnTo>
                    <a:pt x="1395815" y="44959"/>
                  </a:lnTo>
                  <a:lnTo>
                    <a:pt x="1445743" y="53429"/>
                  </a:lnTo>
                  <a:lnTo>
                    <a:pt x="1494877" y="63664"/>
                  </a:lnTo>
                  <a:lnTo>
                    <a:pt x="1543165" y="75621"/>
                  </a:lnTo>
                  <a:lnTo>
                    <a:pt x="1590555" y="89256"/>
                  </a:lnTo>
                  <a:lnTo>
                    <a:pt x="1636996" y="104527"/>
                  </a:lnTo>
                  <a:lnTo>
                    <a:pt x="1682435" y="121390"/>
                  </a:lnTo>
                  <a:lnTo>
                    <a:pt x="1726820" y="139803"/>
                  </a:lnTo>
                  <a:lnTo>
                    <a:pt x="1770100" y="159722"/>
                  </a:lnTo>
                  <a:lnTo>
                    <a:pt x="1812222" y="181105"/>
                  </a:lnTo>
                  <a:lnTo>
                    <a:pt x="1853136" y="203908"/>
                  </a:lnTo>
                  <a:lnTo>
                    <a:pt x="1892789" y="228089"/>
                  </a:lnTo>
                  <a:lnTo>
                    <a:pt x="1931128" y="253605"/>
                  </a:lnTo>
                  <a:lnTo>
                    <a:pt x="1968104" y="280413"/>
                  </a:lnTo>
                  <a:lnTo>
                    <a:pt x="2003662" y="308469"/>
                  </a:lnTo>
                  <a:lnTo>
                    <a:pt x="2016971" y="319893"/>
                  </a:lnTo>
                </a:path>
                <a:path w="2052320" h="1954529">
                  <a:moveTo>
                    <a:pt x="2052039" y="307215"/>
                  </a:moveTo>
                  <a:lnTo>
                    <a:pt x="2011408" y="273380"/>
                  </a:lnTo>
                  <a:lnTo>
                    <a:pt x="1975048" y="245816"/>
                  </a:lnTo>
                  <a:lnTo>
                    <a:pt x="1937330" y="219490"/>
                  </a:lnTo>
                  <a:lnTo>
                    <a:pt x="1898301" y="194443"/>
                  </a:lnTo>
                  <a:lnTo>
                    <a:pt x="1858011" y="170716"/>
                  </a:lnTo>
                  <a:lnTo>
                    <a:pt x="1816510" y="148350"/>
                  </a:lnTo>
                  <a:lnTo>
                    <a:pt x="1773847" y="127385"/>
                  </a:lnTo>
                  <a:lnTo>
                    <a:pt x="1730071" y="107863"/>
                  </a:lnTo>
                  <a:lnTo>
                    <a:pt x="1685232" y="89824"/>
                  </a:lnTo>
                  <a:lnTo>
                    <a:pt x="1639379" y="73309"/>
                  </a:lnTo>
                  <a:lnTo>
                    <a:pt x="1592561" y="58359"/>
                  </a:lnTo>
                  <a:lnTo>
                    <a:pt x="1544827" y="45014"/>
                  </a:lnTo>
                  <a:lnTo>
                    <a:pt x="1496227" y="33317"/>
                  </a:lnTo>
                  <a:lnTo>
                    <a:pt x="1446810" y="23307"/>
                  </a:lnTo>
                  <a:lnTo>
                    <a:pt x="1396625" y="15025"/>
                  </a:lnTo>
                  <a:lnTo>
                    <a:pt x="1345722" y="8513"/>
                  </a:lnTo>
                  <a:lnTo>
                    <a:pt x="1294150" y="3810"/>
                  </a:lnTo>
                  <a:lnTo>
                    <a:pt x="1241959" y="959"/>
                  </a:lnTo>
                  <a:lnTo>
                    <a:pt x="1189197" y="0"/>
                  </a:lnTo>
                  <a:lnTo>
                    <a:pt x="1136435" y="959"/>
                  </a:lnTo>
                  <a:lnTo>
                    <a:pt x="1084243" y="3810"/>
                  </a:lnTo>
                  <a:lnTo>
                    <a:pt x="1032671" y="8513"/>
                  </a:lnTo>
                  <a:lnTo>
                    <a:pt x="981768" y="15025"/>
                  </a:lnTo>
                  <a:lnTo>
                    <a:pt x="931584" y="23307"/>
                  </a:lnTo>
                  <a:lnTo>
                    <a:pt x="882167" y="33317"/>
                  </a:lnTo>
                  <a:lnTo>
                    <a:pt x="833567" y="45014"/>
                  </a:lnTo>
                  <a:lnTo>
                    <a:pt x="785833" y="58359"/>
                  </a:lnTo>
                  <a:lnTo>
                    <a:pt x="739014" y="73309"/>
                  </a:lnTo>
                  <a:lnTo>
                    <a:pt x="693161" y="89824"/>
                  </a:lnTo>
                  <a:lnTo>
                    <a:pt x="648322" y="107863"/>
                  </a:lnTo>
                  <a:lnTo>
                    <a:pt x="604546" y="127385"/>
                  </a:lnTo>
                  <a:lnTo>
                    <a:pt x="561883" y="148350"/>
                  </a:lnTo>
                  <a:lnTo>
                    <a:pt x="520382" y="170716"/>
                  </a:lnTo>
                  <a:lnTo>
                    <a:pt x="480093" y="194443"/>
                  </a:lnTo>
                  <a:lnTo>
                    <a:pt x="441064" y="219490"/>
                  </a:lnTo>
                  <a:lnTo>
                    <a:pt x="403345" y="245816"/>
                  </a:lnTo>
                  <a:lnTo>
                    <a:pt x="366985" y="273380"/>
                  </a:lnTo>
                  <a:lnTo>
                    <a:pt x="332034" y="302141"/>
                  </a:lnTo>
                  <a:lnTo>
                    <a:pt x="298541" y="332058"/>
                  </a:lnTo>
                  <a:lnTo>
                    <a:pt x="266556" y="363091"/>
                  </a:lnTo>
                  <a:lnTo>
                    <a:pt x="236126" y="395199"/>
                  </a:lnTo>
                  <a:lnTo>
                    <a:pt x="207303" y="428340"/>
                  </a:lnTo>
                  <a:lnTo>
                    <a:pt x="180135" y="462475"/>
                  </a:lnTo>
                  <a:lnTo>
                    <a:pt x="154671" y="497561"/>
                  </a:lnTo>
                  <a:lnTo>
                    <a:pt x="130961" y="533559"/>
                  </a:lnTo>
                  <a:lnTo>
                    <a:pt x="109054" y="570427"/>
                  </a:lnTo>
                  <a:lnTo>
                    <a:pt x="88999" y="608124"/>
                  </a:lnTo>
                  <a:lnTo>
                    <a:pt x="70846" y="646611"/>
                  </a:lnTo>
                  <a:lnTo>
                    <a:pt x="54644" y="685845"/>
                  </a:lnTo>
                  <a:lnTo>
                    <a:pt x="40442" y="725786"/>
                  </a:lnTo>
                  <a:lnTo>
                    <a:pt x="28290" y="766393"/>
                  </a:lnTo>
                  <a:lnTo>
                    <a:pt x="18237" y="807625"/>
                  </a:lnTo>
                  <a:lnTo>
                    <a:pt x="10332" y="849442"/>
                  </a:lnTo>
                  <a:lnTo>
                    <a:pt x="7205" y="872651"/>
                  </a:lnTo>
                </a:path>
                <a:path w="2052320" h="1954529">
                  <a:moveTo>
                    <a:pt x="1549523" y="1876917"/>
                  </a:moveTo>
                  <a:lnTo>
                    <a:pt x="1494877" y="1890657"/>
                  </a:lnTo>
                  <a:lnTo>
                    <a:pt x="1445743" y="1900858"/>
                  </a:lnTo>
                  <a:lnTo>
                    <a:pt x="1395815" y="1909299"/>
                  </a:lnTo>
                  <a:lnTo>
                    <a:pt x="1345144" y="1915939"/>
                  </a:lnTo>
                  <a:lnTo>
                    <a:pt x="1293783" y="1920734"/>
                  </a:lnTo>
                  <a:lnTo>
                    <a:pt x="1241783" y="1923643"/>
                  </a:lnTo>
                  <a:lnTo>
                    <a:pt x="1189197" y="1924622"/>
                  </a:lnTo>
                  <a:lnTo>
                    <a:pt x="1136630" y="1923643"/>
                  </a:lnTo>
                  <a:lnTo>
                    <a:pt x="1084648" y="1920734"/>
                  </a:lnTo>
                  <a:lnTo>
                    <a:pt x="1033305" y="1915939"/>
                  </a:lnTo>
                  <a:lnTo>
                    <a:pt x="982650" y="1909299"/>
                  </a:lnTo>
                  <a:lnTo>
                    <a:pt x="932737" y="1900858"/>
                  </a:lnTo>
                  <a:lnTo>
                    <a:pt x="883617" y="1890657"/>
                  </a:lnTo>
                  <a:lnTo>
                    <a:pt x="835343" y="1878740"/>
                  </a:lnTo>
                  <a:lnTo>
                    <a:pt x="787965" y="1865149"/>
                  </a:lnTo>
                  <a:lnTo>
                    <a:pt x="741536" y="1849927"/>
                  </a:lnTo>
                  <a:lnTo>
                    <a:pt x="696108" y="1833116"/>
                  </a:lnTo>
                  <a:lnTo>
                    <a:pt x="651733" y="1814759"/>
                  </a:lnTo>
                  <a:lnTo>
                    <a:pt x="608463" y="1794898"/>
                  </a:lnTo>
                  <a:lnTo>
                    <a:pt x="566348" y="1773577"/>
                  </a:lnTo>
                  <a:lnTo>
                    <a:pt x="525443" y="1750837"/>
                  </a:lnTo>
                  <a:lnTo>
                    <a:pt x="485797" y="1726722"/>
                  </a:lnTo>
                  <a:lnTo>
                    <a:pt x="447464" y="1701274"/>
                  </a:lnTo>
                  <a:lnTo>
                    <a:pt x="410495" y="1674535"/>
                  </a:lnTo>
                  <a:lnTo>
                    <a:pt x="374941" y="1646548"/>
                  </a:lnTo>
                  <a:lnTo>
                    <a:pt x="340856" y="1617357"/>
                  </a:lnTo>
                  <a:lnTo>
                    <a:pt x="308290" y="1587002"/>
                  </a:lnTo>
                  <a:lnTo>
                    <a:pt x="277296" y="1555528"/>
                  </a:lnTo>
                  <a:lnTo>
                    <a:pt x="247925" y="1522977"/>
                  </a:lnTo>
                  <a:lnTo>
                    <a:pt x="220230" y="1489390"/>
                  </a:lnTo>
                  <a:lnTo>
                    <a:pt x="194263" y="1454812"/>
                  </a:lnTo>
                  <a:lnTo>
                    <a:pt x="170074" y="1419283"/>
                  </a:lnTo>
                  <a:lnTo>
                    <a:pt x="147716" y="1382848"/>
                  </a:lnTo>
                  <a:lnTo>
                    <a:pt x="127242" y="1345549"/>
                  </a:lnTo>
                  <a:lnTo>
                    <a:pt x="108702" y="1307428"/>
                  </a:lnTo>
                  <a:lnTo>
                    <a:pt x="92149" y="1268527"/>
                  </a:lnTo>
                  <a:lnTo>
                    <a:pt x="77635" y="1228891"/>
                  </a:lnTo>
                  <a:lnTo>
                    <a:pt x="65212" y="1188560"/>
                  </a:lnTo>
                  <a:lnTo>
                    <a:pt x="54931" y="1147578"/>
                  </a:lnTo>
                  <a:lnTo>
                    <a:pt x="46844" y="1105987"/>
                  </a:lnTo>
                  <a:lnTo>
                    <a:pt x="41003" y="1063831"/>
                  </a:lnTo>
                  <a:lnTo>
                    <a:pt x="37461" y="1021150"/>
                  </a:lnTo>
                  <a:lnTo>
                    <a:pt x="36269" y="977989"/>
                  </a:lnTo>
                  <a:lnTo>
                    <a:pt x="36723" y="961551"/>
                  </a:lnTo>
                </a:path>
                <a:path w="2052320" h="1954529">
                  <a:moveTo>
                    <a:pt x="441" y="961551"/>
                  </a:moveTo>
                  <a:lnTo>
                    <a:pt x="1164" y="1021310"/>
                  </a:lnTo>
                  <a:lnTo>
                    <a:pt x="4625" y="1064162"/>
                  </a:lnTo>
                  <a:lnTo>
                    <a:pt x="10332" y="1106504"/>
                  </a:lnTo>
                  <a:lnTo>
                    <a:pt x="18237" y="1148296"/>
                  </a:lnTo>
                  <a:lnTo>
                    <a:pt x="28290" y="1189497"/>
                  </a:lnTo>
                  <a:lnTo>
                    <a:pt x="40442" y="1230068"/>
                  </a:lnTo>
                  <a:lnTo>
                    <a:pt x="54644" y="1269967"/>
                  </a:lnTo>
                  <a:lnTo>
                    <a:pt x="70846" y="1309155"/>
                  </a:lnTo>
                  <a:lnTo>
                    <a:pt x="88999" y="1347590"/>
                  </a:lnTo>
                  <a:lnTo>
                    <a:pt x="109054" y="1385233"/>
                  </a:lnTo>
                  <a:lnTo>
                    <a:pt x="130961" y="1422042"/>
                  </a:lnTo>
                  <a:lnTo>
                    <a:pt x="154671" y="1457978"/>
                  </a:lnTo>
                  <a:lnTo>
                    <a:pt x="180135" y="1493001"/>
                  </a:lnTo>
                  <a:lnTo>
                    <a:pt x="207303" y="1527068"/>
                  </a:lnTo>
                  <a:lnTo>
                    <a:pt x="236126" y="1560141"/>
                  </a:lnTo>
                  <a:lnTo>
                    <a:pt x="266556" y="1592179"/>
                  </a:lnTo>
                  <a:lnTo>
                    <a:pt x="298541" y="1623141"/>
                  </a:lnTo>
                  <a:lnTo>
                    <a:pt x="332034" y="1652986"/>
                  </a:lnTo>
                  <a:lnTo>
                    <a:pt x="366985" y="1681675"/>
                  </a:lnTo>
                  <a:lnTo>
                    <a:pt x="403345" y="1709167"/>
                  </a:lnTo>
                  <a:lnTo>
                    <a:pt x="441064" y="1735422"/>
                  </a:lnTo>
                  <a:lnTo>
                    <a:pt x="480093" y="1760399"/>
                  </a:lnTo>
                  <a:lnTo>
                    <a:pt x="520382" y="1784057"/>
                  </a:lnTo>
                  <a:lnTo>
                    <a:pt x="561883" y="1806357"/>
                  </a:lnTo>
                  <a:lnTo>
                    <a:pt x="604546" y="1827257"/>
                  </a:lnTo>
                  <a:lnTo>
                    <a:pt x="648322" y="1846718"/>
                  </a:lnTo>
                  <a:lnTo>
                    <a:pt x="693161" y="1864699"/>
                  </a:lnTo>
                  <a:lnTo>
                    <a:pt x="739014" y="1881159"/>
                  </a:lnTo>
                  <a:lnTo>
                    <a:pt x="785833" y="1896058"/>
                  </a:lnTo>
                  <a:lnTo>
                    <a:pt x="833567" y="1909356"/>
                  </a:lnTo>
                  <a:lnTo>
                    <a:pt x="882167" y="1921012"/>
                  </a:lnTo>
                  <a:lnTo>
                    <a:pt x="931584" y="1930985"/>
                  </a:lnTo>
                  <a:lnTo>
                    <a:pt x="981768" y="1939236"/>
                  </a:lnTo>
                  <a:lnTo>
                    <a:pt x="1032671" y="1945724"/>
                  </a:lnTo>
                  <a:lnTo>
                    <a:pt x="1084243" y="1950408"/>
                  </a:lnTo>
                  <a:lnTo>
                    <a:pt x="1136435" y="1953248"/>
                  </a:lnTo>
                  <a:lnTo>
                    <a:pt x="1189197" y="1954204"/>
                  </a:lnTo>
                  <a:lnTo>
                    <a:pt x="1241959" y="1953248"/>
                  </a:lnTo>
                  <a:lnTo>
                    <a:pt x="1294150" y="1950408"/>
                  </a:lnTo>
                  <a:lnTo>
                    <a:pt x="1345722" y="1945724"/>
                  </a:lnTo>
                  <a:lnTo>
                    <a:pt x="1396625" y="1939236"/>
                  </a:lnTo>
                  <a:lnTo>
                    <a:pt x="1446810" y="1930985"/>
                  </a:lnTo>
                  <a:lnTo>
                    <a:pt x="1496227" y="1921012"/>
                  </a:lnTo>
                  <a:lnTo>
                    <a:pt x="1544827" y="1909356"/>
                  </a:lnTo>
                  <a:lnTo>
                    <a:pt x="1555095" y="1906495"/>
                  </a:lnTo>
                </a:path>
                <a:path w="2052320" h="1954529">
                  <a:moveTo>
                    <a:pt x="36723" y="961551"/>
                  </a:moveTo>
                  <a:lnTo>
                    <a:pt x="37461" y="934809"/>
                  </a:lnTo>
                  <a:lnTo>
                    <a:pt x="41003" y="892103"/>
                  </a:lnTo>
                  <a:lnTo>
                    <a:pt x="43696" y="872651"/>
                  </a:lnTo>
                </a:path>
                <a:path w="2052320" h="1954529">
                  <a:moveTo>
                    <a:pt x="7205" y="872651"/>
                  </a:moveTo>
                  <a:lnTo>
                    <a:pt x="4625" y="891802"/>
                  </a:lnTo>
                  <a:lnTo>
                    <a:pt x="1164" y="934665"/>
                  </a:lnTo>
                  <a:lnTo>
                    <a:pt x="441" y="961551"/>
                  </a:lnTo>
                </a:path>
              </a:pathLst>
            </a:custGeom>
            <a:ln w="3175">
              <a:solidFill>
                <a:srgbClr val="F7FAEB"/>
              </a:solidFill>
            </a:ln>
          </p:spPr>
          <p:txBody>
            <a:bodyPr wrap="square" lIns="0" tIns="0" rIns="0" bIns="0" rtlCol="0"/>
            <a:lstStyle/>
            <a:p>
              <a:endParaRPr lang="fr-FR" noProof="0" dirty="0"/>
            </a:p>
          </p:txBody>
        </p:sp>
        <p:sp>
          <p:nvSpPr>
            <p:cNvPr id="8619" name="object 8619"/>
            <p:cNvSpPr/>
            <p:nvPr/>
          </p:nvSpPr>
          <p:spPr>
            <a:xfrm>
              <a:off x="4837493" y="1361677"/>
              <a:ext cx="2126615" cy="2006600"/>
            </a:xfrm>
            <a:custGeom>
              <a:avLst/>
              <a:gdLst/>
              <a:ahLst/>
              <a:cxnLst/>
              <a:rect l="l" t="t" r="r" b="b"/>
              <a:pathLst>
                <a:path w="2126615" h="2006600">
                  <a:moveTo>
                    <a:pt x="1433534" y="1993899"/>
                  </a:moveTo>
                  <a:lnTo>
                    <a:pt x="1017030" y="1993899"/>
                  </a:lnTo>
                  <a:lnTo>
                    <a:pt x="1068152" y="2006599"/>
                  </a:lnTo>
                  <a:lnTo>
                    <a:pt x="1382377" y="2006599"/>
                  </a:lnTo>
                  <a:lnTo>
                    <a:pt x="1433534" y="1993899"/>
                  </a:lnTo>
                  <a:close/>
                </a:path>
                <a:path w="2126615" h="2006600">
                  <a:moveTo>
                    <a:pt x="1017797" y="38099"/>
                  </a:moveTo>
                  <a:lnTo>
                    <a:pt x="868023" y="38099"/>
                  </a:lnTo>
                  <a:lnTo>
                    <a:pt x="819965" y="50799"/>
                  </a:lnTo>
                  <a:lnTo>
                    <a:pt x="772790" y="76199"/>
                  </a:lnTo>
                  <a:lnTo>
                    <a:pt x="681279" y="101599"/>
                  </a:lnTo>
                  <a:lnTo>
                    <a:pt x="637036" y="126999"/>
                  </a:lnTo>
                  <a:lnTo>
                    <a:pt x="593865" y="139699"/>
                  </a:lnTo>
                  <a:lnTo>
                    <a:pt x="551811" y="165099"/>
                  </a:lnTo>
                  <a:lnTo>
                    <a:pt x="510923" y="190499"/>
                  </a:lnTo>
                  <a:lnTo>
                    <a:pt x="471247" y="215899"/>
                  </a:lnTo>
                  <a:lnTo>
                    <a:pt x="432829" y="241299"/>
                  </a:lnTo>
                  <a:lnTo>
                    <a:pt x="395718" y="266699"/>
                  </a:lnTo>
                  <a:lnTo>
                    <a:pt x="359959" y="292099"/>
                  </a:lnTo>
                  <a:lnTo>
                    <a:pt x="325600" y="330199"/>
                  </a:lnTo>
                  <a:lnTo>
                    <a:pt x="292688" y="355599"/>
                  </a:lnTo>
                  <a:lnTo>
                    <a:pt x="261269" y="393699"/>
                  </a:lnTo>
                  <a:lnTo>
                    <a:pt x="231391" y="419099"/>
                  </a:lnTo>
                  <a:lnTo>
                    <a:pt x="203101" y="457199"/>
                  </a:lnTo>
                  <a:lnTo>
                    <a:pt x="151469" y="520699"/>
                  </a:lnTo>
                  <a:lnTo>
                    <a:pt x="128223" y="558799"/>
                  </a:lnTo>
                  <a:lnTo>
                    <a:pt x="106751" y="596899"/>
                  </a:lnTo>
                  <a:lnTo>
                    <a:pt x="87102" y="634999"/>
                  </a:lnTo>
                  <a:lnTo>
                    <a:pt x="69322" y="673099"/>
                  </a:lnTo>
                  <a:lnTo>
                    <a:pt x="53458" y="711199"/>
                  </a:lnTo>
                  <a:lnTo>
                    <a:pt x="39557" y="749299"/>
                  </a:lnTo>
                  <a:lnTo>
                    <a:pt x="27665" y="800099"/>
                  </a:lnTo>
                  <a:lnTo>
                    <a:pt x="17831" y="838199"/>
                  </a:lnTo>
                  <a:lnTo>
                    <a:pt x="10100" y="876299"/>
                  </a:lnTo>
                  <a:lnTo>
                    <a:pt x="6991" y="901699"/>
                  </a:lnTo>
                  <a:lnTo>
                    <a:pt x="4520" y="914399"/>
                  </a:lnTo>
                  <a:lnTo>
                    <a:pt x="1137" y="965199"/>
                  </a:lnTo>
                  <a:lnTo>
                    <a:pt x="430" y="990599"/>
                  </a:lnTo>
                  <a:lnTo>
                    <a:pt x="0" y="1003299"/>
                  </a:lnTo>
                  <a:lnTo>
                    <a:pt x="1137" y="1054099"/>
                  </a:lnTo>
                  <a:lnTo>
                    <a:pt x="4520" y="1092199"/>
                  </a:lnTo>
                  <a:lnTo>
                    <a:pt x="10100" y="1130299"/>
                  </a:lnTo>
                  <a:lnTo>
                    <a:pt x="17831" y="1181099"/>
                  </a:lnTo>
                  <a:lnTo>
                    <a:pt x="27665" y="1219199"/>
                  </a:lnTo>
                  <a:lnTo>
                    <a:pt x="39557" y="1257299"/>
                  </a:lnTo>
                  <a:lnTo>
                    <a:pt x="53458" y="1295399"/>
                  </a:lnTo>
                  <a:lnTo>
                    <a:pt x="69322" y="1346199"/>
                  </a:lnTo>
                  <a:lnTo>
                    <a:pt x="87102" y="1384299"/>
                  </a:lnTo>
                  <a:lnTo>
                    <a:pt x="106751" y="1422399"/>
                  </a:lnTo>
                  <a:lnTo>
                    <a:pt x="128223" y="1447799"/>
                  </a:lnTo>
                  <a:lnTo>
                    <a:pt x="151469" y="1485899"/>
                  </a:lnTo>
                  <a:lnTo>
                    <a:pt x="176444" y="1523999"/>
                  </a:lnTo>
                  <a:lnTo>
                    <a:pt x="203101" y="1562099"/>
                  </a:lnTo>
                  <a:lnTo>
                    <a:pt x="231391" y="1587499"/>
                  </a:lnTo>
                  <a:lnTo>
                    <a:pt x="261269" y="1625599"/>
                  </a:lnTo>
                  <a:lnTo>
                    <a:pt x="292688" y="1663699"/>
                  </a:lnTo>
                  <a:lnTo>
                    <a:pt x="325600" y="1689099"/>
                  </a:lnTo>
                  <a:lnTo>
                    <a:pt x="359959" y="1714499"/>
                  </a:lnTo>
                  <a:lnTo>
                    <a:pt x="395718" y="1739899"/>
                  </a:lnTo>
                  <a:lnTo>
                    <a:pt x="432829" y="1777999"/>
                  </a:lnTo>
                  <a:lnTo>
                    <a:pt x="471247" y="1803399"/>
                  </a:lnTo>
                  <a:lnTo>
                    <a:pt x="510923" y="1828799"/>
                  </a:lnTo>
                  <a:lnTo>
                    <a:pt x="551811" y="1841499"/>
                  </a:lnTo>
                  <a:lnTo>
                    <a:pt x="593865" y="1866899"/>
                  </a:lnTo>
                  <a:lnTo>
                    <a:pt x="637036" y="1892299"/>
                  </a:lnTo>
                  <a:lnTo>
                    <a:pt x="681279" y="1904999"/>
                  </a:lnTo>
                  <a:lnTo>
                    <a:pt x="726546" y="1930399"/>
                  </a:lnTo>
                  <a:lnTo>
                    <a:pt x="772790" y="1943099"/>
                  </a:lnTo>
                  <a:lnTo>
                    <a:pt x="966603" y="1993899"/>
                  </a:lnTo>
                  <a:lnTo>
                    <a:pt x="1484000" y="1993899"/>
                  </a:lnTo>
                  <a:lnTo>
                    <a:pt x="1533726" y="1981199"/>
                  </a:lnTo>
                  <a:lnTo>
                    <a:pt x="1068700" y="1981199"/>
                  </a:lnTo>
                  <a:lnTo>
                    <a:pt x="967613" y="1955799"/>
                  </a:lnTo>
                  <a:lnTo>
                    <a:pt x="918196" y="1955799"/>
                  </a:lnTo>
                  <a:lnTo>
                    <a:pt x="821862" y="1930399"/>
                  </a:lnTo>
                  <a:lnTo>
                    <a:pt x="775044" y="1904999"/>
                  </a:lnTo>
                  <a:lnTo>
                    <a:pt x="684351" y="1879599"/>
                  </a:lnTo>
                  <a:lnTo>
                    <a:pt x="640575" y="1854199"/>
                  </a:lnTo>
                  <a:lnTo>
                    <a:pt x="597912" y="1841499"/>
                  </a:lnTo>
                  <a:lnTo>
                    <a:pt x="556411" y="1816099"/>
                  </a:lnTo>
                  <a:lnTo>
                    <a:pt x="516122" y="1790699"/>
                  </a:lnTo>
                  <a:lnTo>
                    <a:pt x="477093" y="1765299"/>
                  </a:lnTo>
                  <a:lnTo>
                    <a:pt x="439374" y="1739899"/>
                  </a:lnTo>
                  <a:lnTo>
                    <a:pt x="403014" y="1714499"/>
                  </a:lnTo>
                  <a:lnTo>
                    <a:pt x="368063" y="1676399"/>
                  </a:lnTo>
                  <a:lnTo>
                    <a:pt x="334570" y="1650999"/>
                  </a:lnTo>
                  <a:lnTo>
                    <a:pt x="302585" y="1625599"/>
                  </a:lnTo>
                  <a:lnTo>
                    <a:pt x="272155" y="1587499"/>
                  </a:lnTo>
                  <a:lnTo>
                    <a:pt x="243332" y="1562099"/>
                  </a:lnTo>
                  <a:lnTo>
                    <a:pt x="216164" y="1523999"/>
                  </a:lnTo>
                  <a:lnTo>
                    <a:pt x="190700" y="1485899"/>
                  </a:lnTo>
                  <a:lnTo>
                    <a:pt x="166990" y="1447799"/>
                  </a:lnTo>
                  <a:lnTo>
                    <a:pt x="145083" y="1409699"/>
                  </a:lnTo>
                  <a:lnTo>
                    <a:pt x="125028" y="1371599"/>
                  </a:lnTo>
                  <a:lnTo>
                    <a:pt x="106875" y="1333499"/>
                  </a:lnTo>
                  <a:lnTo>
                    <a:pt x="90673" y="1295399"/>
                  </a:lnTo>
                  <a:lnTo>
                    <a:pt x="76471" y="1257299"/>
                  </a:lnTo>
                  <a:lnTo>
                    <a:pt x="64319" y="1219199"/>
                  </a:lnTo>
                  <a:lnTo>
                    <a:pt x="54266" y="1181099"/>
                  </a:lnTo>
                  <a:lnTo>
                    <a:pt x="46361" y="1130299"/>
                  </a:lnTo>
                  <a:lnTo>
                    <a:pt x="40654" y="1092199"/>
                  </a:lnTo>
                  <a:lnTo>
                    <a:pt x="37193" y="1054099"/>
                  </a:lnTo>
                  <a:lnTo>
                    <a:pt x="36028" y="1003299"/>
                  </a:lnTo>
                  <a:lnTo>
                    <a:pt x="36470" y="990599"/>
                  </a:lnTo>
                  <a:lnTo>
                    <a:pt x="37193" y="965199"/>
                  </a:lnTo>
                  <a:lnTo>
                    <a:pt x="40654" y="927099"/>
                  </a:lnTo>
                  <a:lnTo>
                    <a:pt x="46361" y="876299"/>
                  </a:lnTo>
                  <a:lnTo>
                    <a:pt x="54266" y="838199"/>
                  </a:lnTo>
                  <a:lnTo>
                    <a:pt x="64319" y="800099"/>
                  </a:lnTo>
                  <a:lnTo>
                    <a:pt x="76471" y="749299"/>
                  </a:lnTo>
                  <a:lnTo>
                    <a:pt x="90673" y="711199"/>
                  </a:lnTo>
                  <a:lnTo>
                    <a:pt x="106875" y="673099"/>
                  </a:lnTo>
                  <a:lnTo>
                    <a:pt x="125028" y="634999"/>
                  </a:lnTo>
                  <a:lnTo>
                    <a:pt x="145083" y="596899"/>
                  </a:lnTo>
                  <a:lnTo>
                    <a:pt x="166990" y="558799"/>
                  </a:lnTo>
                  <a:lnTo>
                    <a:pt x="190700" y="520699"/>
                  </a:lnTo>
                  <a:lnTo>
                    <a:pt x="216164" y="495299"/>
                  </a:lnTo>
                  <a:lnTo>
                    <a:pt x="243332" y="457199"/>
                  </a:lnTo>
                  <a:lnTo>
                    <a:pt x="272155" y="419099"/>
                  </a:lnTo>
                  <a:lnTo>
                    <a:pt x="302585" y="393699"/>
                  </a:lnTo>
                  <a:lnTo>
                    <a:pt x="334570" y="355599"/>
                  </a:lnTo>
                  <a:lnTo>
                    <a:pt x="368063" y="330199"/>
                  </a:lnTo>
                  <a:lnTo>
                    <a:pt x="403014" y="304799"/>
                  </a:lnTo>
                  <a:lnTo>
                    <a:pt x="439374" y="279399"/>
                  </a:lnTo>
                  <a:lnTo>
                    <a:pt x="477093" y="253999"/>
                  </a:lnTo>
                  <a:lnTo>
                    <a:pt x="516122" y="228599"/>
                  </a:lnTo>
                  <a:lnTo>
                    <a:pt x="556411" y="203199"/>
                  </a:lnTo>
                  <a:lnTo>
                    <a:pt x="597912" y="177799"/>
                  </a:lnTo>
                  <a:lnTo>
                    <a:pt x="640575" y="152399"/>
                  </a:lnTo>
                  <a:lnTo>
                    <a:pt x="684351" y="139699"/>
                  </a:lnTo>
                  <a:lnTo>
                    <a:pt x="729190" y="114299"/>
                  </a:lnTo>
                  <a:lnTo>
                    <a:pt x="869596" y="76199"/>
                  </a:lnTo>
                  <a:lnTo>
                    <a:pt x="1017797" y="38099"/>
                  </a:lnTo>
                  <a:close/>
                </a:path>
                <a:path w="2126615" h="2006600">
                  <a:moveTo>
                    <a:pt x="1590081" y="1931691"/>
                  </a:moveTo>
                  <a:lnTo>
                    <a:pt x="1580856" y="1943099"/>
                  </a:lnTo>
                  <a:lnTo>
                    <a:pt x="1532256" y="1955799"/>
                  </a:lnTo>
                  <a:lnTo>
                    <a:pt x="1482839" y="1955799"/>
                  </a:lnTo>
                  <a:lnTo>
                    <a:pt x="1381751" y="1981199"/>
                  </a:lnTo>
                  <a:lnTo>
                    <a:pt x="1533726" y="1981199"/>
                  </a:lnTo>
                  <a:lnTo>
                    <a:pt x="1582666" y="1968499"/>
                  </a:lnTo>
                  <a:lnTo>
                    <a:pt x="1597479" y="1968499"/>
                  </a:lnTo>
                  <a:lnTo>
                    <a:pt x="1590081" y="1931691"/>
                  </a:lnTo>
                  <a:close/>
                </a:path>
                <a:path w="2126615" h="2006600">
                  <a:moveTo>
                    <a:pt x="1587268" y="1917699"/>
                  </a:moveTo>
                  <a:lnTo>
                    <a:pt x="1590081" y="1931691"/>
                  </a:lnTo>
                  <a:lnTo>
                    <a:pt x="1591124" y="1930399"/>
                  </a:lnTo>
                  <a:lnTo>
                    <a:pt x="1587268" y="1917699"/>
                  </a:lnTo>
                  <a:close/>
                </a:path>
                <a:path w="2126615" h="2006600">
                  <a:moveTo>
                    <a:pt x="2126580" y="330199"/>
                  </a:moveTo>
                  <a:lnTo>
                    <a:pt x="2088068" y="330199"/>
                  </a:lnTo>
                  <a:lnTo>
                    <a:pt x="2063564" y="342899"/>
                  </a:lnTo>
                  <a:lnTo>
                    <a:pt x="2126580" y="330199"/>
                  </a:lnTo>
                  <a:close/>
                </a:path>
                <a:path w="2126615" h="2006600">
                  <a:moveTo>
                    <a:pt x="1582666" y="38099"/>
                  </a:moveTo>
                  <a:lnTo>
                    <a:pt x="1432654" y="38099"/>
                  </a:lnTo>
                  <a:lnTo>
                    <a:pt x="1580856" y="76199"/>
                  </a:lnTo>
                  <a:lnTo>
                    <a:pt x="1721261" y="114299"/>
                  </a:lnTo>
                  <a:lnTo>
                    <a:pt x="1766100" y="139699"/>
                  </a:lnTo>
                  <a:lnTo>
                    <a:pt x="1809876" y="152399"/>
                  </a:lnTo>
                  <a:lnTo>
                    <a:pt x="1852539" y="177799"/>
                  </a:lnTo>
                  <a:lnTo>
                    <a:pt x="1894040" y="203199"/>
                  </a:lnTo>
                  <a:lnTo>
                    <a:pt x="1934330" y="228599"/>
                  </a:lnTo>
                  <a:lnTo>
                    <a:pt x="1973359" y="253999"/>
                  </a:lnTo>
                  <a:lnTo>
                    <a:pt x="2011077" y="279399"/>
                  </a:lnTo>
                  <a:lnTo>
                    <a:pt x="2047437" y="304799"/>
                  </a:lnTo>
                  <a:lnTo>
                    <a:pt x="2082388" y="330199"/>
                  </a:lnTo>
                  <a:lnTo>
                    <a:pt x="2125843" y="330199"/>
                  </a:lnTo>
                  <a:lnTo>
                    <a:pt x="2091423" y="292099"/>
                  </a:lnTo>
                  <a:lnTo>
                    <a:pt x="2055602" y="266699"/>
                  </a:lnTo>
                  <a:lnTo>
                    <a:pt x="2018429" y="241299"/>
                  </a:lnTo>
                  <a:lnTo>
                    <a:pt x="1979949" y="215899"/>
                  </a:lnTo>
                  <a:lnTo>
                    <a:pt x="1940212" y="190499"/>
                  </a:lnTo>
                  <a:lnTo>
                    <a:pt x="1899262" y="165099"/>
                  </a:lnTo>
                  <a:lnTo>
                    <a:pt x="1857149" y="139699"/>
                  </a:lnTo>
                  <a:lnTo>
                    <a:pt x="1813919" y="126999"/>
                  </a:lnTo>
                  <a:lnTo>
                    <a:pt x="1769619" y="101599"/>
                  </a:lnTo>
                  <a:lnTo>
                    <a:pt x="1677999" y="76199"/>
                  </a:lnTo>
                  <a:lnTo>
                    <a:pt x="1630773" y="50799"/>
                  </a:lnTo>
                  <a:lnTo>
                    <a:pt x="1582666" y="38099"/>
                  </a:lnTo>
                  <a:close/>
                </a:path>
                <a:path w="2126615" h="2006600">
                  <a:moveTo>
                    <a:pt x="1433534" y="12699"/>
                  </a:moveTo>
                  <a:lnTo>
                    <a:pt x="1017030" y="12699"/>
                  </a:lnTo>
                  <a:lnTo>
                    <a:pt x="916918" y="38099"/>
                  </a:lnTo>
                  <a:lnTo>
                    <a:pt x="1120272" y="38099"/>
                  </a:lnTo>
                  <a:lnTo>
                    <a:pt x="1172464" y="25399"/>
                  </a:lnTo>
                  <a:lnTo>
                    <a:pt x="1484000" y="25399"/>
                  </a:lnTo>
                  <a:lnTo>
                    <a:pt x="1433534" y="12699"/>
                  </a:lnTo>
                  <a:close/>
                </a:path>
                <a:path w="2126615" h="2006600">
                  <a:moveTo>
                    <a:pt x="1484000" y="25399"/>
                  </a:moveTo>
                  <a:lnTo>
                    <a:pt x="1277988" y="25399"/>
                  </a:lnTo>
                  <a:lnTo>
                    <a:pt x="1330179" y="38099"/>
                  </a:lnTo>
                  <a:lnTo>
                    <a:pt x="1533726" y="38099"/>
                  </a:lnTo>
                  <a:lnTo>
                    <a:pt x="1484000" y="25399"/>
                  </a:lnTo>
                  <a:close/>
                </a:path>
                <a:path w="2126615" h="2006600">
                  <a:moveTo>
                    <a:pt x="1330575" y="0"/>
                  </a:moveTo>
                  <a:lnTo>
                    <a:pt x="1119924" y="0"/>
                  </a:lnTo>
                  <a:lnTo>
                    <a:pt x="1068152" y="12699"/>
                  </a:lnTo>
                  <a:lnTo>
                    <a:pt x="1382377" y="12699"/>
                  </a:lnTo>
                  <a:lnTo>
                    <a:pt x="1330575" y="0"/>
                  </a:lnTo>
                  <a:close/>
                </a:path>
              </a:pathLst>
            </a:custGeom>
            <a:solidFill>
              <a:srgbClr val="F6FAEB"/>
            </a:solidFill>
          </p:spPr>
          <p:txBody>
            <a:bodyPr wrap="square" lIns="0" tIns="0" rIns="0" bIns="0" rtlCol="0"/>
            <a:lstStyle/>
            <a:p>
              <a:endParaRPr lang="fr-FR" noProof="0" dirty="0"/>
            </a:p>
          </p:txBody>
        </p:sp>
        <p:sp>
          <p:nvSpPr>
            <p:cNvPr id="8620" name="object 8620"/>
            <p:cNvSpPr/>
            <p:nvPr/>
          </p:nvSpPr>
          <p:spPr>
            <a:xfrm>
              <a:off x="4837493" y="1354908"/>
              <a:ext cx="2126615" cy="2013585"/>
            </a:xfrm>
            <a:custGeom>
              <a:avLst/>
              <a:gdLst/>
              <a:ahLst/>
              <a:cxnLst/>
              <a:rect l="l" t="t" r="r" b="b"/>
              <a:pathLst>
                <a:path w="2126615" h="2013585">
                  <a:moveTo>
                    <a:pt x="43234" y="902233"/>
                  </a:moveTo>
                  <a:lnTo>
                    <a:pt x="54266" y="837207"/>
                  </a:lnTo>
                  <a:lnTo>
                    <a:pt x="64319" y="795975"/>
                  </a:lnTo>
                  <a:lnTo>
                    <a:pt x="76471" y="755368"/>
                  </a:lnTo>
                  <a:lnTo>
                    <a:pt x="90673" y="715427"/>
                  </a:lnTo>
                  <a:lnTo>
                    <a:pt x="106875" y="676193"/>
                  </a:lnTo>
                  <a:lnTo>
                    <a:pt x="125028" y="637707"/>
                  </a:lnTo>
                  <a:lnTo>
                    <a:pt x="145083" y="600009"/>
                  </a:lnTo>
                  <a:lnTo>
                    <a:pt x="166990" y="563141"/>
                  </a:lnTo>
                  <a:lnTo>
                    <a:pt x="190700" y="527143"/>
                  </a:lnTo>
                  <a:lnTo>
                    <a:pt x="216164" y="492057"/>
                  </a:lnTo>
                  <a:lnTo>
                    <a:pt x="243332" y="457922"/>
                  </a:lnTo>
                  <a:lnTo>
                    <a:pt x="272155" y="424781"/>
                  </a:lnTo>
                  <a:lnTo>
                    <a:pt x="302585" y="392673"/>
                  </a:lnTo>
                  <a:lnTo>
                    <a:pt x="334570" y="361640"/>
                  </a:lnTo>
                  <a:lnTo>
                    <a:pt x="368063" y="331723"/>
                  </a:lnTo>
                  <a:lnTo>
                    <a:pt x="403014" y="302962"/>
                  </a:lnTo>
                  <a:lnTo>
                    <a:pt x="439374" y="275398"/>
                  </a:lnTo>
                  <a:lnTo>
                    <a:pt x="477093" y="249072"/>
                  </a:lnTo>
                  <a:lnTo>
                    <a:pt x="516122" y="224026"/>
                  </a:lnTo>
                  <a:lnTo>
                    <a:pt x="556411" y="200299"/>
                  </a:lnTo>
                  <a:lnTo>
                    <a:pt x="597912" y="177932"/>
                  </a:lnTo>
                  <a:lnTo>
                    <a:pt x="640575" y="156968"/>
                  </a:lnTo>
                  <a:lnTo>
                    <a:pt x="684351" y="137445"/>
                  </a:lnTo>
                  <a:lnTo>
                    <a:pt x="729190" y="119406"/>
                  </a:lnTo>
                  <a:lnTo>
                    <a:pt x="775043" y="102891"/>
                  </a:lnTo>
                  <a:lnTo>
                    <a:pt x="821862" y="87941"/>
                  </a:lnTo>
                  <a:lnTo>
                    <a:pt x="869596" y="74597"/>
                  </a:lnTo>
                  <a:lnTo>
                    <a:pt x="918196" y="62899"/>
                  </a:lnTo>
                  <a:lnTo>
                    <a:pt x="967613" y="52889"/>
                  </a:lnTo>
                  <a:lnTo>
                    <a:pt x="1017797" y="44607"/>
                  </a:lnTo>
                  <a:lnTo>
                    <a:pt x="1068700" y="38095"/>
                  </a:lnTo>
                  <a:lnTo>
                    <a:pt x="1120272" y="33393"/>
                  </a:lnTo>
                  <a:lnTo>
                    <a:pt x="1172464" y="30541"/>
                  </a:lnTo>
                  <a:lnTo>
                    <a:pt x="1225226" y="29582"/>
                  </a:lnTo>
                  <a:lnTo>
                    <a:pt x="1277988" y="30541"/>
                  </a:lnTo>
                  <a:lnTo>
                    <a:pt x="1330179" y="33393"/>
                  </a:lnTo>
                  <a:lnTo>
                    <a:pt x="1381751" y="38095"/>
                  </a:lnTo>
                  <a:lnTo>
                    <a:pt x="1432654" y="44607"/>
                  </a:lnTo>
                  <a:lnTo>
                    <a:pt x="1482839" y="52889"/>
                  </a:lnTo>
                  <a:lnTo>
                    <a:pt x="1532256" y="62899"/>
                  </a:lnTo>
                  <a:lnTo>
                    <a:pt x="1580856" y="74597"/>
                  </a:lnTo>
                  <a:lnTo>
                    <a:pt x="1628590" y="87941"/>
                  </a:lnTo>
                  <a:lnTo>
                    <a:pt x="1675408" y="102891"/>
                  </a:lnTo>
                  <a:lnTo>
                    <a:pt x="1721261" y="119406"/>
                  </a:lnTo>
                  <a:lnTo>
                    <a:pt x="1766100" y="137445"/>
                  </a:lnTo>
                  <a:lnTo>
                    <a:pt x="1809876" y="156968"/>
                  </a:lnTo>
                  <a:lnTo>
                    <a:pt x="1852539" y="177932"/>
                  </a:lnTo>
                  <a:lnTo>
                    <a:pt x="1894040" y="200299"/>
                  </a:lnTo>
                  <a:lnTo>
                    <a:pt x="1934330" y="224026"/>
                  </a:lnTo>
                  <a:lnTo>
                    <a:pt x="1973359" y="249072"/>
                  </a:lnTo>
                  <a:lnTo>
                    <a:pt x="2011077" y="275398"/>
                  </a:lnTo>
                  <a:lnTo>
                    <a:pt x="2047437" y="302962"/>
                  </a:lnTo>
                  <a:lnTo>
                    <a:pt x="2082388" y="331723"/>
                  </a:lnTo>
                  <a:lnTo>
                    <a:pt x="2088068" y="336797"/>
                  </a:lnTo>
                </a:path>
                <a:path w="2126615" h="2013585">
                  <a:moveTo>
                    <a:pt x="2126580" y="326367"/>
                  </a:moveTo>
                  <a:lnTo>
                    <a:pt x="2091423" y="296266"/>
                  </a:lnTo>
                  <a:lnTo>
                    <a:pt x="2055602" y="267997"/>
                  </a:lnTo>
                  <a:lnTo>
                    <a:pt x="2018429" y="240916"/>
                  </a:lnTo>
                  <a:lnTo>
                    <a:pt x="1979949" y="215063"/>
                  </a:lnTo>
                  <a:lnTo>
                    <a:pt x="1940212" y="190476"/>
                  </a:lnTo>
                  <a:lnTo>
                    <a:pt x="1899262" y="167193"/>
                  </a:lnTo>
                  <a:lnTo>
                    <a:pt x="1857149" y="145255"/>
                  </a:lnTo>
                  <a:lnTo>
                    <a:pt x="1813919" y="124699"/>
                  </a:lnTo>
                  <a:lnTo>
                    <a:pt x="1769619" y="105564"/>
                  </a:lnTo>
                  <a:lnTo>
                    <a:pt x="1724296" y="87890"/>
                  </a:lnTo>
                  <a:lnTo>
                    <a:pt x="1677999" y="71715"/>
                  </a:lnTo>
                  <a:lnTo>
                    <a:pt x="1630773" y="57078"/>
                  </a:lnTo>
                  <a:lnTo>
                    <a:pt x="1582666" y="44017"/>
                  </a:lnTo>
                  <a:lnTo>
                    <a:pt x="1533726" y="32572"/>
                  </a:lnTo>
                  <a:lnTo>
                    <a:pt x="1484000" y="22781"/>
                  </a:lnTo>
                  <a:lnTo>
                    <a:pt x="1433534" y="14683"/>
                  </a:lnTo>
                  <a:lnTo>
                    <a:pt x="1382377" y="8317"/>
                  </a:lnTo>
                  <a:lnTo>
                    <a:pt x="1330575" y="3722"/>
                  </a:lnTo>
                  <a:lnTo>
                    <a:pt x="1278175" y="937"/>
                  </a:lnTo>
                  <a:lnTo>
                    <a:pt x="1225226" y="0"/>
                  </a:lnTo>
                  <a:lnTo>
                    <a:pt x="1172297" y="937"/>
                  </a:lnTo>
                  <a:lnTo>
                    <a:pt x="1119924" y="3722"/>
                  </a:lnTo>
                  <a:lnTo>
                    <a:pt x="1068152" y="8317"/>
                  </a:lnTo>
                  <a:lnTo>
                    <a:pt x="1017030" y="14683"/>
                  </a:lnTo>
                  <a:lnTo>
                    <a:pt x="966603" y="22781"/>
                  </a:lnTo>
                  <a:lnTo>
                    <a:pt x="916918" y="32572"/>
                  </a:lnTo>
                  <a:lnTo>
                    <a:pt x="868023" y="44017"/>
                  </a:lnTo>
                  <a:lnTo>
                    <a:pt x="819965" y="57078"/>
                  </a:lnTo>
                  <a:lnTo>
                    <a:pt x="772790" y="71715"/>
                  </a:lnTo>
                  <a:lnTo>
                    <a:pt x="726546" y="87890"/>
                  </a:lnTo>
                  <a:lnTo>
                    <a:pt x="681279" y="105564"/>
                  </a:lnTo>
                  <a:lnTo>
                    <a:pt x="637036" y="124699"/>
                  </a:lnTo>
                  <a:lnTo>
                    <a:pt x="593865" y="145255"/>
                  </a:lnTo>
                  <a:lnTo>
                    <a:pt x="551811" y="167193"/>
                  </a:lnTo>
                  <a:lnTo>
                    <a:pt x="510923" y="190476"/>
                  </a:lnTo>
                  <a:lnTo>
                    <a:pt x="471247" y="215063"/>
                  </a:lnTo>
                  <a:lnTo>
                    <a:pt x="432829" y="240916"/>
                  </a:lnTo>
                  <a:lnTo>
                    <a:pt x="395718" y="267997"/>
                  </a:lnTo>
                  <a:lnTo>
                    <a:pt x="359959" y="296266"/>
                  </a:lnTo>
                  <a:lnTo>
                    <a:pt x="325600" y="325685"/>
                  </a:lnTo>
                  <a:lnTo>
                    <a:pt x="292688" y="356215"/>
                  </a:lnTo>
                  <a:lnTo>
                    <a:pt x="261269" y="387816"/>
                  </a:lnTo>
                  <a:lnTo>
                    <a:pt x="231391" y="420451"/>
                  </a:lnTo>
                  <a:lnTo>
                    <a:pt x="203101" y="454081"/>
                  </a:lnTo>
                  <a:lnTo>
                    <a:pt x="176444" y="488666"/>
                  </a:lnTo>
                  <a:lnTo>
                    <a:pt x="151469" y="524168"/>
                  </a:lnTo>
                  <a:lnTo>
                    <a:pt x="128223" y="560548"/>
                  </a:lnTo>
                  <a:lnTo>
                    <a:pt x="106751" y="597767"/>
                  </a:lnTo>
                  <a:lnTo>
                    <a:pt x="87102" y="635786"/>
                  </a:lnTo>
                  <a:lnTo>
                    <a:pt x="69322" y="674567"/>
                  </a:lnTo>
                  <a:lnTo>
                    <a:pt x="53458" y="714071"/>
                  </a:lnTo>
                  <a:lnTo>
                    <a:pt x="39557" y="754258"/>
                  </a:lnTo>
                  <a:lnTo>
                    <a:pt x="27665" y="795091"/>
                  </a:lnTo>
                  <a:lnTo>
                    <a:pt x="17831" y="836530"/>
                  </a:lnTo>
                  <a:lnTo>
                    <a:pt x="10100" y="878536"/>
                  </a:lnTo>
                  <a:lnTo>
                    <a:pt x="6991" y="902233"/>
                  </a:lnTo>
                </a:path>
                <a:path w="2126615" h="2013585">
                  <a:moveTo>
                    <a:pt x="1591124" y="1936077"/>
                  </a:moveTo>
                  <a:lnTo>
                    <a:pt x="1532256" y="1950594"/>
                  </a:lnTo>
                  <a:lnTo>
                    <a:pt x="1482839" y="1960567"/>
                  </a:lnTo>
                  <a:lnTo>
                    <a:pt x="1432654" y="1968818"/>
                  </a:lnTo>
                  <a:lnTo>
                    <a:pt x="1381751" y="1975306"/>
                  </a:lnTo>
                  <a:lnTo>
                    <a:pt x="1330179" y="1979990"/>
                  </a:lnTo>
                  <a:lnTo>
                    <a:pt x="1277988" y="1982831"/>
                  </a:lnTo>
                  <a:lnTo>
                    <a:pt x="1225226" y="1983786"/>
                  </a:lnTo>
                  <a:lnTo>
                    <a:pt x="1172464" y="1982831"/>
                  </a:lnTo>
                  <a:lnTo>
                    <a:pt x="1120272" y="1979990"/>
                  </a:lnTo>
                  <a:lnTo>
                    <a:pt x="1068700" y="1975306"/>
                  </a:lnTo>
                  <a:lnTo>
                    <a:pt x="1017797" y="1968818"/>
                  </a:lnTo>
                  <a:lnTo>
                    <a:pt x="967613" y="1960567"/>
                  </a:lnTo>
                  <a:lnTo>
                    <a:pt x="918196" y="1950594"/>
                  </a:lnTo>
                  <a:lnTo>
                    <a:pt x="869596" y="1938938"/>
                  </a:lnTo>
                  <a:lnTo>
                    <a:pt x="821862" y="1925640"/>
                  </a:lnTo>
                  <a:lnTo>
                    <a:pt x="775043" y="1910741"/>
                  </a:lnTo>
                  <a:lnTo>
                    <a:pt x="729190" y="1894281"/>
                  </a:lnTo>
                  <a:lnTo>
                    <a:pt x="684351" y="1876300"/>
                  </a:lnTo>
                  <a:lnTo>
                    <a:pt x="640575" y="1856839"/>
                  </a:lnTo>
                  <a:lnTo>
                    <a:pt x="597912" y="1835939"/>
                  </a:lnTo>
                  <a:lnTo>
                    <a:pt x="556411" y="1813639"/>
                  </a:lnTo>
                  <a:lnTo>
                    <a:pt x="516122" y="1789981"/>
                  </a:lnTo>
                  <a:lnTo>
                    <a:pt x="477093" y="1765004"/>
                  </a:lnTo>
                  <a:lnTo>
                    <a:pt x="439374" y="1738750"/>
                  </a:lnTo>
                  <a:lnTo>
                    <a:pt x="403014" y="1711258"/>
                  </a:lnTo>
                  <a:lnTo>
                    <a:pt x="368063" y="1682569"/>
                  </a:lnTo>
                  <a:lnTo>
                    <a:pt x="334570" y="1652723"/>
                  </a:lnTo>
                  <a:lnTo>
                    <a:pt x="302585" y="1621761"/>
                  </a:lnTo>
                  <a:lnTo>
                    <a:pt x="272155" y="1589723"/>
                  </a:lnTo>
                  <a:lnTo>
                    <a:pt x="243332" y="1556651"/>
                  </a:lnTo>
                  <a:lnTo>
                    <a:pt x="216164" y="1522583"/>
                  </a:lnTo>
                  <a:lnTo>
                    <a:pt x="190700" y="1487561"/>
                  </a:lnTo>
                  <a:lnTo>
                    <a:pt x="166990" y="1451625"/>
                  </a:lnTo>
                  <a:lnTo>
                    <a:pt x="145083" y="1414815"/>
                  </a:lnTo>
                  <a:lnTo>
                    <a:pt x="125028" y="1377172"/>
                  </a:lnTo>
                  <a:lnTo>
                    <a:pt x="106875" y="1338737"/>
                  </a:lnTo>
                  <a:lnTo>
                    <a:pt x="90673" y="1299550"/>
                  </a:lnTo>
                  <a:lnTo>
                    <a:pt x="76471" y="1259650"/>
                  </a:lnTo>
                  <a:lnTo>
                    <a:pt x="64319" y="1219080"/>
                  </a:lnTo>
                  <a:lnTo>
                    <a:pt x="54266" y="1177878"/>
                  </a:lnTo>
                  <a:lnTo>
                    <a:pt x="46361" y="1136086"/>
                  </a:lnTo>
                  <a:lnTo>
                    <a:pt x="40654" y="1093744"/>
                  </a:lnTo>
                  <a:lnTo>
                    <a:pt x="37193" y="1050892"/>
                  </a:lnTo>
                  <a:lnTo>
                    <a:pt x="36028" y="1007572"/>
                  </a:lnTo>
                  <a:lnTo>
                    <a:pt x="36470" y="991133"/>
                  </a:lnTo>
                </a:path>
                <a:path w="2126615" h="2013585">
                  <a:moveTo>
                    <a:pt x="430" y="991133"/>
                  </a:moveTo>
                  <a:lnTo>
                    <a:pt x="1137" y="1051029"/>
                  </a:lnTo>
                  <a:lnTo>
                    <a:pt x="4520" y="1094030"/>
                  </a:lnTo>
                  <a:lnTo>
                    <a:pt x="10100" y="1136536"/>
                  </a:lnTo>
                  <a:lnTo>
                    <a:pt x="17831" y="1178509"/>
                  </a:lnTo>
                  <a:lnTo>
                    <a:pt x="27665" y="1219909"/>
                  </a:lnTo>
                  <a:lnTo>
                    <a:pt x="39557" y="1260700"/>
                  </a:lnTo>
                  <a:lnTo>
                    <a:pt x="53458" y="1300841"/>
                  </a:lnTo>
                  <a:lnTo>
                    <a:pt x="69322" y="1340295"/>
                  </a:lnTo>
                  <a:lnTo>
                    <a:pt x="87102" y="1379024"/>
                  </a:lnTo>
                  <a:lnTo>
                    <a:pt x="106751" y="1416988"/>
                  </a:lnTo>
                  <a:lnTo>
                    <a:pt x="128223" y="1454149"/>
                  </a:lnTo>
                  <a:lnTo>
                    <a:pt x="151469" y="1490468"/>
                  </a:lnTo>
                  <a:lnTo>
                    <a:pt x="176444" y="1525908"/>
                  </a:lnTo>
                  <a:lnTo>
                    <a:pt x="203101" y="1560430"/>
                  </a:lnTo>
                  <a:lnTo>
                    <a:pt x="231391" y="1593995"/>
                  </a:lnTo>
                  <a:lnTo>
                    <a:pt x="261269" y="1626564"/>
                  </a:lnTo>
                  <a:lnTo>
                    <a:pt x="292688" y="1658100"/>
                  </a:lnTo>
                  <a:lnTo>
                    <a:pt x="325600" y="1688563"/>
                  </a:lnTo>
                  <a:lnTo>
                    <a:pt x="359959" y="1717916"/>
                  </a:lnTo>
                  <a:lnTo>
                    <a:pt x="395718" y="1746119"/>
                  </a:lnTo>
                  <a:lnTo>
                    <a:pt x="432829" y="1773134"/>
                  </a:lnTo>
                  <a:lnTo>
                    <a:pt x="471247" y="1798924"/>
                  </a:lnTo>
                  <a:lnTo>
                    <a:pt x="510923" y="1823448"/>
                  </a:lnTo>
                  <a:lnTo>
                    <a:pt x="551811" y="1846669"/>
                  </a:lnTo>
                  <a:lnTo>
                    <a:pt x="593865" y="1868549"/>
                  </a:lnTo>
                  <a:lnTo>
                    <a:pt x="637036" y="1889048"/>
                  </a:lnTo>
                  <a:lnTo>
                    <a:pt x="681279" y="1908128"/>
                  </a:lnTo>
                  <a:lnTo>
                    <a:pt x="726546" y="1925752"/>
                  </a:lnTo>
                  <a:lnTo>
                    <a:pt x="772790" y="1941879"/>
                  </a:lnTo>
                  <a:lnTo>
                    <a:pt x="819965" y="1956473"/>
                  </a:lnTo>
                  <a:lnTo>
                    <a:pt x="868023" y="1969493"/>
                  </a:lnTo>
                  <a:lnTo>
                    <a:pt x="916918" y="1980903"/>
                  </a:lnTo>
                  <a:lnTo>
                    <a:pt x="966603" y="1990662"/>
                  </a:lnTo>
                  <a:lnTo>
                    <a:pt x="1017030" y="1998734"/>
                  </a:lnTo>
                  <a:lnTo>
                    <a:pt x="1068152" y="2005079"/>
                  </a:lnTo>
                  <a:lnTo>
                    <a:pt x="1119924" y="2009659"/>
                  </a:lnTo>
                  <a:lnTo>
                    <a:pt x="1172297" y="2012435"/>
                  </a:lnTo>
                  <a:lnTo>
                    <a:pt x="1225226" y="2013369"/>
                  </a:lnTo>
                  <a:lnTo>
                    <a:pt x="1278175" y="2012435"/>
                  </a:lnTo>
                  <a:lnTo>
                    <a:pt x="1330575" y="2009659"/>
                  </a:lnTo>
                  <a:lnTo>
                    <a:pt x="1382377" y="2005079"/>
                  </a:lnTo>
                  <a:lnTo>
                    <a:pt x="1433534" y="1998734"/>
                  </a:lnTo>
                  <a:lnTo>
                    <a:pt x="1484000" y="1990662"/>
                  </a:lnTo>
                  <a:lnTo>
                    <a:pt x="1533726" y="1980903"/>
                  </a:lnTo>
                  <a:lnTo>
                    <a:pt x="1582666" y="1969493"/>
                  </a:lnTo>
                  <a:lnTo>
                    <a:pt x="1597479" y="1965484"/>
                  </a:lnTo>
                </a:path>
                <a:path w="2126615" h="2013585">
                  <a:moveTo>
                    <a:pt x="36470" y="991133"/>
                  </a:moveTo>
                  <a:lnTo>
                    <a:pt x="37193" y="964247"/>
                  </a:lnTo>
                  <a:lnTo>
                    <a:pt x="40654" y="921384"/>
                  </a:lnTo>
                  <a:lnTo>
                    <a:pt x="43234" y="902233"/>
                  </a:lnTo>
                </a:path>
                <a:path w="2126615" h="2013585">
                  <a:moveTo>
                    <a:pt x="6991" y="902233"/>
                  </a:moveTo>
                  <a:lnTo>
                    <a:pt x="4520" y="921071"/>
                  </a:lnTo>
                  <a:lnTo>
                    <a:pt x="1137" y="964096"/>
                  </a:lnTo>
                  <a:lnTo>
                    <a:pt x="430" y="991133"/>
                  </a:lnTo>
                </a:path>
              </a:pathLst>
            </a:custGeom>
            <a:ln w="3175">
              <a:solidFill>
                <a:srgbClr val="F6FAEB"/>
              </a:solidFill>
            </a:ln>
          </p:spPr>
          <p:txBody>
            <a:bodyPr wrap="square" lIns="0" tIns="0" rIns="0" bIns="0" rtlCol="0"/>
            <a:lstStyle/>
            <a:p>
              <a:endParaRPr lang="fr-FR" noProof="0" dirty="0"/>
            </a:p>
          </p:txBody>
        </p:sp>
        <p:sp>
          <p:nvSpPr>
            <p:cNvPr id="8621" name="object 8621"/>
            <p:cNvSpPr/>
            <p:nvPr/>
          </p:nvSpPr>
          <p:spPr>
            <a:xfrm>
              <a:off x="4801464" y="1327760"/>
              <a:ext cx="2199005" cy="2070100"/>
            </a:xfrm>
            <a:custGeom>
              <a:avLst/>
              <a:gdLst/>
              <a:ahLst/>
              <a:cxnLst/>
              <a:rect l="l" t="t" r="r" b="b"/>
              <a:pathLst>
                <a:path w="2199004" h="2070100">
                  <a:moveTo>
                    <a:pt x="1470295" y="2057399"/>
                  </a:moveTo>
                  <a:lnTo>
                    <a:pt x="1052271" y="2057399"/>
                  </a:lnTo>
                  <a:lnTo>
                    <a:pt x="1103614" y="2070099"/>
                  </a:lnTo>
                  <a:lnTo>
                    <a:pt x="1418927" y="2070099"/>
                  </a:lnTo>
                  <a:lnTo>
                    <a:pt x="1470295" y="2057399"/>
                  </a:lnTo>
                  <a:close/>
                </a:path>
                <a:path w="2199004" h="2070100">
                  <a:moveTo>
                    <a:pt x="1470295" y="12699"/>
                  </a:moveTo>
                  <a:lnTo>
                    <a:pt x="1052271" y="12699"/>
                  </a:lnTo>
                  <a:lnTo>
                    <a:pt x="902476" y="50799"/>
                  </a:lnTo>
                  <a:lnTo>
                    <a:pt x="714297" y="101599"/>
                  </a:lnTo>
                  <a:lnTo>
                    <a:pt x="669612" y="126999"/>
                  </a:lnTo>
                  <a:lnTo>
                    <a:pt x="625961" y="152399"/>
                  </a:lnTo>
                  <a:lnTo>
                    <a:pt x="583388" y="165099"/>
                  </a:lnTo>
                  <a:lnTo>
                    <a:pt x="541937" y="190499"/>
                  </a:lnTo>
                  <a:lnTo>
                    <a:pt x="501653" y="215899"/>
                  </a:lnTo>
                  <a:lnTo>
                    <a:pt x="462582" y="241299"/>
                  </a:lnTo>
                  <a:lnTo>
                    <a:pt x="424767" y="266699"/>
                  </a:lnTo>
                  <a:lnTo>
                    <a:pt x="388253" y="292099"/>
                  </a:lnTo>
                  <a:lnTo>
                    <a:pt x="353085" y="317499"/>
                  </a:lnTo>
                  <a:lnTo>
                    <a:pt x="319307" y="355599"/>
                  </a:lnTo>
                  <a:lnTo>
                    <a:pt x="286965" y="380999"/>
                  </a:lnTo>
                  <a:lnTo>
                    <a:pt x="256103" y="419099"/>
                  </a:lnTo>
                  <a:lnTo>
                    <a:pt x="226765" y="444499"/>
                  </a:lnTo>
                  <a:lnTo>
                    <a:pt x="198996" y="482599"/>
                  </a:lnTo>
                  <a:lnTo>
                    <a:pt x="172841" y="520699"/>
                  </a:lnTo>
                  <a:lnTo>
                    <a:pt x="148344" y="558799"/>
                  </a:lnTo>
                  <a:lnTo>
                    <a:pt x="125551" y="596899"/>
                  </a:lnTo>
                  <a:lnTo>
                    <a:pt x="104505" y="634999"/>
                  </a:lnTo>
                  <a:lnTo>
                    <a:pt x="85252" y="673099"/>
                  </a:lnTo>
                  <a:lnTo>
                    <a:pt x="67836" y="711199"/>
                  </a:lnTo>
                  <a:lnTo>
                    <a:pt x="52301" y="749299"/>
                  </a:lnTo>
                  <a:lnTo>
                    <a:pt x="38693" y="787399"/>
                  </a:lnTo>
                  <a:lnTo>
                    <a:pt x="27056" y="825499"/>
                  </a:lnTo>
                  <a:lnTo>
                    <a:pt x="17435" y="863599"/>
                  </a:lnTo>
                  <a:lnTo>
                    <a:pt x="9874" y="914399"/>
                  </a:lnTo>
                  <a:lnTo>
                    <a:pt x="6791" y="939799"/>
                  </a:lnTo>
                  <a:lnTo>
                    <a:pt x="4418" y="952499"/>
                  </a:lnTo>
                  <a:lnTo>
                    <a:pt x="1112" y="1003299"/>
                  </a:lnTo>
                  <a:lnTo>
                    <a:pt x="419" y="1028699"/>
                  </a:lnTo>
                  <a:lnTo>
                    <a:pt x="0" y="1041399"/>
                  </a:lnTo>
                  <a:lnTo>
                    <a:pt x="1112" y="1079499"/>
                  </a:lnTo>
                  <a:lnTo>
                    <a:pt x="4418" y="1130299"/>
                  </a:lnTo>
                  <a:lnTo>
                    <a:pt x="9874" y="1168399"/>
                  </a:lnTo>
                  <a:lnTo>
                    <a:pt x="17435" y="1206499"/>
                  </a:lnTo>
                  <a:lnTo>
                    <a:pt x="27056" y="1257299"/>
                  </a:lnTo>
                  <a:lnTo>
                    <a:pt x="38693" y="1295399"/>
                  </a:lnTo>
                  <a:lnTo>
                    <a:pt x="52301" y="1333499"/>
                  </a:lnTo>
                  <a:lnTo>
                    <a:pt x="67836" y="1371599"/>
                  </a:lnTo>
                  <a:lnTo>
                    <a:pt x="85252" y="1409699"/>
                  </a:lnTo>
                  <a:lnTo>
                    <a:pt x="104505" y="1447799"/>
                  </a:lnTo>
                  <a:lnTo>
                    <a:pt x="125551" y="1485899"/>
                  </a:lnTo>
                  <a:lnTo>
                    <a:pt x="148344" y="1523999"/>
                  </a:lnTo>
                  <a:lnTo>
                    <a:pt x="172841" y="1562099"/>
                  </a:lnTo>
                  <a:lnTo>
                    <a:pt x="198996" y="1600199"/>
                  </a:lnTo>
                  <a:lnTo>
                    <a:pt x="226765" y="1625599"/>
                  </a:lnTo>
                  <a:lnTo>
                    <a:pt x="256103" y="1663699"/>
                  </a:lnTo>
                  <a:lnTo>
                    <a:pt x="286965" y="1701799"/>
                  </a:lnTo>
                  <a:lnTo>
                    <a:pt x="319307" y="1727199"/>
                  </a:lnTo>
                  <a:lnTo>
                    <a:pt x="353085" y="1752599"/>
                  </a:lnTo>
                  <a:lnTo>
                    <a:pt x="388253" y="1790699"/>
                  </a:lnTo>
                  <a:lnTo>
                    <a:pt x="424767" y="1816099"/>
                  </a:lnTo>
                  <a:lnTo>
                    <a:pt x="462582" y="1841499"/>
                  </a:lnTo>
                  <a:lnTo>
                    <a:pt x="501653" y="1866899"/>
                  </a:lnTo>
                  <a:lnTo>
                    <a:pt x="541937" y="1892299"/>
                  </a:lnTo>
                  <a:lnTo>
                    <a:pt x="583388" y="1917699"/>
                  </a:lnTo>
                  <a:lnTo>
                    <a:pt x="625961" y="1930399"/>
                  </a:lnTo>
                  <a:lnTo>
                    <a:pt x="669612" y="1955799"/>
                  </a:lnTo>
                  <a:lnTo>
                    <a:pt x="714297" y="1968499"/>
                  </a:lnTo>
                  <a:lnTo>
                    <a:pt x="759970" y="1993899"/>
                  </a:lnTo>
                  <a:lnTo>
                    <a:pt x="806588" y="2006599"/>
                  </a:lnTo>
                  <a:lnTo>
                    <a:pt x="1001604" y="2057399"/>
                  </a:lnTo>
                  <a:lnTo>
                    <a:pt x="1520992" y="2057399"/>
                  </a:lnTo>
                  <a:lnTo>
                    <a:pt x="1570975" y="2044699"/>
                  </a:lnTo>
                  <a:lnTo>
                    <a:pt x="1104181" y="2044699"/>
                  </a:lnTo>
                  <a:lnTo>
                    <a:pt x="1002632" y="2019299"/>
                  </a:lnTo>
                  <a:lnTo>
                    <a:pt x="952947" y="2019299"/>
                  </a:lnTo>
                  <a:lnTo>
                    <a:pt x="808819" y="1981199"/>
                  </a:lnTo>
                  <a:lnTo>
                    <a:pt x="762575" y="1955799"/>
                  </a:lnTo>
                  <a:lnTo>
                    <a:pt x="717308" y="1943099"/>
                  </a:lnTo>
                  <a:lnTo>
                    <a:pt x="673065" y="1917699"/>
                  </a:lnTo>
                  <a:lnTo>
                    <a:pt x="629894" y="1904999"/>
                  </a:lnTo>
                  <a:lnTo>
                    <a:pt x="587840" y="1879599"/>
                  </a:lnTo>
                  <a:lnTo>
                    <a:pt x="546952" y="1854199"/>
                  </a:lnTo>
                  <a:lnTo>
                    <a:pt x="507276" y="1828799"/>
                  </a:lnTo>
                  <a:lnTo>
                    <a:pt x="468858" y="1803399"/>
                  </a:lnTo>
                  <a:lnTo>
                    <a:pt x="431747" y="1777999"/>
                  </a:lnTo>
                  <a:lnTo>
                    <a:pt x="395988" y="1752599"/>
                  </a:lnTo>
                  <a:lnTo>
                    <a:pt x="361629" y="1727199"/>
                  </a:lnTo>
                  <a:lnTo>
                    <a:pt x="328717" y="1689099"/>
                  </a:lnTo>
                  <a:lnTo>
                    <a:pt x="297298" y="1663699"/>
                  </a:lnTo>
                  <a:lnTo>
                    <a:pt x="267420" y="1625599"/>
                  </a:lnTo>
                  <a:lnTo>
                    <a:pt x="239130" y="1600199"/>
                  </a:lnTo>
                  <a:lnTo>
                    <a:pt x="212473" y="1562099"/>
                  </a:lnTo>
                  <a:lnTo>
                    <a:pt x="187498" y="1523999"/>
                  </a:lnTo>
                  <a:lnTo>
                    <a:pt x="164252" y="1485899"/>
                  </a:lnTo>
                  <a:lnTo>
                    <a:pt x="142780" y="1447799"/>
                  </a:lnTo>
                  <a:lnTo>
                    <a:pt x="123131" y="1409699"/>
                  </a:lnTo>
                  <a:lnTo>
                    <a:pt x="105351" y="1371599"/>
                  </a:lnTo>
                  <a:lnTo>
                    <a:pt x="89487" y="1333499"/>
                  </a:lnTo>
                  <a:lnTo>
                    <a:pt x="75586" y="1295399"/>
                  </a:lnTo>
                  <a:lnTo>
                    <a:pt x="63694" y="1257299"/>
                  </a:lnTo>
                  <a:lnTo>
                    <a:pt x="53860" y="1206499"/>
                  </a:lnTo>
                  <a:lnTo>
                    <a:pt x="46129" y="1168399"/>
                  </a:lnTo>
                  <a:lnTo>
                    <a:pt x="40549" y="1130299"/>
                  </a:lnTo>
                  <a:lnTo>
                    <a:pt x="37166" y="1079499"/>
                  </a:lnTo>
                  <a:lnTo>
                    <a:pt x="36028" y="1041399"/>
                  </a:lnTo>
                  <a:lnTo>
                    <a:pt x="36459" y="1028699"/>
                  </a:lnTo>
                  <a:lnTo>
                    <a:pt x="37166" y="1003299"/>
                  </a:lnTo>
                  <a:lnTo>
                    <a:pt x="40549" y="952499"/>
                  </a:lnTo>
                  <a:lnTo>
                    <a:pt x="43020" y="939799"/>
                  </a:lnTo>
                  <a:lnTo>
                    <a:pt x="46129" y="914399"/>
                  </a:lnTo>
                  <a:lnTo>
                    <a:pt x="53860" y="876299"/>
                  </a:lnTo>
                  <a:lnTo>
                    <a:pt x="63694" y="825499"/>
                  </a:lnTo>
                  <a:lnTo>
                    <a:pt x="75586" y="787399"/>
                  </a:lnTo>
                  <a:lnTo>
                    <a:pt x="89487" y="749299"/>
                  </a:lnTo>
                  <a:lnTo>
                    <a:pt x="105351" y="711199"/>
                  </a:lnTo>
                  <a:lnTo>
                    <a:pt x="123131" y="673099"/>
                  </a:lnTo>
                  <a:lnTo>
                    <a:pt x="142780" y="634999"/>
                  </a:lnTo>
                  <a:lnTo>
                    <a:pt x="164252" y="596899"/>
                  </a:lnTo>
                  <a:lnTo>
                    <a:pt x="187498" y="558799"/>
                  </a:lnTo>
                  <a:lnTo>
                    <a:pt x="212473" y="520699"/>
                  </a:lnTo>
                  <a:lnTo>
                    <a:pt x="239130" y="482599"/>
                  </a:lnTo>
                  <a:lnTo>
                    <a:pt x="267420" y="457199"/>
                  </a:lnTo>
                  <a:lnTo>
                    <a:pt x="297298" y="419099"/>
                  </a:lnTo>
                  <a:lnTo>
                    <a:pt x="328717" y="393699"/>
                  </a:lnTo>
                  <a:lnTo>
                    <a:pt x="361629" y="355599"/>
                  </a:lnTo>
                  <a:lnTo>
                    <a:pt x="395988" y="330199"/>
                  </a:lnTo>
                  <a:lnTo>
                    <a:pt x="431747" y="304799"/>
                  </a:lnTo>
                  <a:lnTo>
                    <a:pt x="468858" y="279399"/>
                  </a:lnTo>
                  <a:lnTo>
                    <a:pt x="507276" y="253999"/>
                  </a:lnTo>
                  <a:lnTo>
                    <a:pt x="546952" y="228599"/>
                  </a:lnTo>
                  <a:lnTo>
                    <a:pt x="587840" y="203199"/>
                  </a:lnTo>
                  <a:lnTo>
                    <a:pt x="629894" y="177799"/>
                  </a:lnTo>
                  <a:lnTo>
                    <a:pt x="673065" y="152399"/>
                  </a:lnTo>
                  <a:lnTo>
                    <a:pt x="762575" y="126999"/>
                  </a:lnTo>
                  <a:lnTo>
                    <a:pt x="808819" y="101599"/>
                  </a:lnTo>
                  <a:lnTo>
                    <a:pt x="1002632" y="50799"/>
                  </a:lnTo>
                  <a:lnTo>
                    <a:pt x="1053059" y="50799"/>
                  </a:lnTo>
                  <a:lnTo>
                    <a:pt x="1104181" y="38099"/>
                  </a:lnTo>
                  <a:lnTo>
                    <a:pt x="1570975" y="38099"/>
                  </a:lnTo>
                  <a:lnTo>
                    <a:pt x="1470295" y="12699"/>
                  </a:lnTo>
                  <a:close/>
                </a:path>
                <a:path w="2199004" h="2070100">
                  <a:moveTo>
                    <a:pt x="1631840" y="1995330"/>
                  </a:moveTo>
                  <a:lnTo>
                    <a:pt x="1618695" y="2006599"/>
                  </a:lnTo>
                  <a:lnTo>
                    <a:pt x="1569755" y="2019299"/>
                  </a:lnTo>
                  <a:lnTo>
                    <a:pt x="1520029" y="2019299"/>
                  </a:lnTo>
                  <a:lnTo>
                    <a:pt x="1418406" y="2044699"/>
                  </a:lnTo>
                  <a:lnTo>
                    <a:pt x="1570975" y="2044699"/>
                  </a:lnTo>
                  <a:lnTo>
                    <a:pt x="1620197" y="2031999"/>
                  </a:lnTo>
                  <a:lnTo>
                    <a:pt x="1636992" y="2031999"/>
                  </a:lnTo>
                  <a:lnTo>
                    <a:pt x="1634275" y="2006599"/>
                  </a:lnTo>
                  <a:lnTo>
                    <a:pt x="1631840" y="1995330"/>
                  </a:lnTo>
                  <a:close/>
                </a:path>
                <a:path w="2199004" h="2070100">
                  <a:moveTo>
                    <a:pt x="1623297" y="1955799"/>
                  </a:moveTo>
                  <a:lnTo>
                    <a:pt x="1631840" y="1995330"/>
                  </a:lnTo>
                  <a:lnTo>
                    <a:pt x="1633508" y="1993899"/>
                  </a:lnTo>
                  <a:lnTo>
                    <a:pt x="1623297" y="1955799"/>
                  </a:lnTo>
                  <a:close/>
                </a:path>
                <a:path w="2199004" h="2070100">
                  <a:moveTo>
                    <a:pt x="1570975" y="38099"/>
                  </a:moveTo>
                  <a:lnTo>
                    <a:pt x="1418406" y="38099"/>
                  </a:lnTo>
                  <a:lnTo>
                    <a:pt x="1469563" y="50799"/>
                  </a:lnTo>
                  <a:lnTo>
                    <a:pt x="1520029" y="50799"/>
                  </a:lnTo>
                  <a:lnTo>
                    <a:pt x="1714028" y="101599"/>
                  </a:lnTo>
                  <a:lnTo>
                    <a:pt x="1760325" y="126999"/>
                  </a:lnTo>
                  <a:lnTo>
                    <a:pt x="1849948" y="152399"/>
                  </a:lnTo>
                  <a:lnTo>
                    <a:pt x="1893178" y="177799"/>
                  </a:lnTo>
                  <a:lnTo>
                    <a:pt x="1935291" y="203199"/>
                  </a:lnTo>
                  <a:lnTo>
                    <a:pt x="1976241" y="228599"/>
                  </a:lnTo>
                  <a:lnTo>
                    <a:pt x="2015978" y="253999"/>
                  </a:lnTo>
                  <a:lnTo>
                    <a:pt x="2054458" y="279399"/>
                  </a:lnTo>
                  <a:lnTo>
                    <a:pt x="2091631" y="304799"/>
                  </a:lnTo>
                  <a:lnTo>
                    <a:pt x="2127452" y="330199"/>
                  </a:lnTo>
                  <a:lnTo>
                    <a:pt x="2161872" y="355599"/>
                  </a:lnTo>
                  <a:lnTo>
                    <a:pt x="2162609" y="355599"/>
                  </a:lnTo>
                  <a:lnTo>
                    <a:pt x="2099593" y="380999"/>
                  </a:lnTo>
                  <a:lnTo>
                    <a:pt x="2193386" y="355599"/>
                  </a:lnTo>
                  <a:lnTo>
                    <a:pt x="2198825" y="342899"/>
                  </a:lnTo>
                  <a:lnTo>
                    <a:pt x="2170422" y="317499"/>
                  </a:lnTo>
                  <a:lnTo>
                    <a:pt x="2135180" y="292099"/>
                  </a:lnTo>
                  <a:lnTo>
                    <a:pt x="2098593" y="266699"/>
                  </a:lnTo>
                  <a:lnTo>
                    <a:pt x="2060705" y="241299"/>
                  </a:lnTo>
                  <a:lnTo>
                    <a:pt x="2021561" y="215899"/>
                  </a:lnTo>
                  <a:lnTo>
                    <a:pt x="1981207" y="190499"/>
                  </a:lnTo>
                  <a:lnTo>
                    <a:pt x="1939687" y="165099"/>
                  </a:lnTo>
                  <a:lnTo>
                    <a:pt x="1897046" y="152399"/>
                  </a:lnTo>
                  <a:lnTo>
                    <a:pt x="1853331" y="126999"/>
                  </a:lnTo>
                  <a:lnTo>
                    <a:pt x="1808585" y="101599"/>
                  </a:lnTo>
                  <a:lnTo>
                    <a:pt x="1620197" y="50799"/>
                  </a:lnTo>
                  <a:lnTo>
                    <a:pt x="1570975" y="38099"/>
                  </a:lnTo>
                  <a:close/>
                </a:path>
                <a:path w="2199004" h="2070100">
                  <a:moveTo>
                    <a:pt x="1314362" y="0"/>
                  </a:moveTo>
                  <a:lnTo>
                    <a:pt x="1208151" y="0"/>
                  </a:lnTo>
                  <a:lnTo>
                    <a:pt x="1155589" y="12699"/>
                  </a:lnTo>
                  <a:lnTo>
                    <a:pt x="1366935" y="12699"/>
                  </a:lnTo>
                  <a:lnTo>
                    <a:pt x="1314362" y="0"/>
                  </a:lnTo>
                  <a:close/>
                </a:path>
              </a:pathLst>
            </a:custGeom>
            <a:solidFill>
              <a:srgbClr val="F6F9EA"/>
            </a:solidFill>
          </p:spPr>
          <p:txBody>
            <a:bodyPr wrap="square" lIns="0" tIns="0" rIns="0" bIns="0" rtlCol="0"/>
            <a:lstStyle/>
            <a:p>
              <a:endParaRPr lang="fr-FR" noProof="0" dirty="0"/>
            </a:p>
          </p:txBody>
        </p:sp>
        <p:sp>
          <p:nvSpPr>
            <p:cNvPr id="8622" name="object 8622"/>
            <p:cNvSpPr/>
            <p:nvPr/>
          </p:nvSpPr>
          <p:spPr>
            <a:xfrm>
              <a:off x="4801464" y="1325326"/>
              <a:ext cx="2199005" cy="2072639"/>
            </a:xfrm>
            <a:custGeom>
              <a:avLst/>
              <a:gdLst/>
              <a:ahLst/>
              <a:cxnLst/>
              <a:rect l="l" t="t" r="r" b="b"/>
              <a:pathLst>
                <a:path w="2199004" h="2072639">
                  <a:moveTo>
                    <a:pt x="43020" y="931815"/>
                  </a:moveTo>
                  <a:lnTo>
                    <a:pt x="53860" y="866112"/>
                  </a:lnTo>
                  <a:lnTo>
                    <a:pt x="63694" y="824673"/>
                  </a:lnTo>
                  <a:lnTo>
                    <a:pt x="75586" y="783840"/>
                  </a:lnTo>
                  <a:lnTo>
                    <a:pt x="89487" y="743653"/>
                  </a:lnTo>
                  <a:lnTo>
                    <a:pt x="105351" y="704149"/>
                  </a:lnTo>
                  <a:lnTo>
                    <a:pt x="123131" y="665368"/>
                  </a:lnTo>
                  <a:lnTo>
                    <a:pt x="142780" y="627349"/>
                  </a:lnTo>
                  <a:lnTo>
                    <a:pt x="164252" y="590130"/>
                  </a:lnTo>
                  <a:lnTo>
                    <a:pt x="187498" y="553750"/>
                  </a:lnTo>
                  <a:lnTo>
                    <a:pt x="212473" y="518248"/>
                  </a:lnTo>
                  <a:lnTo>
                    <a:pt x="239130" y="483663"/>
                  </a:lnTo>
                  <a:lnTo>
                    <a:pt x="267420" y="450034"/>
                  </a:lnTo>
                  <a:lnTo>
                    <a:pt x="297298" y="417399"/>
                  </a:lnTo>
                  <a:lnTo>
                    <a:pt x="328717" y="385797"/>
                  </a:lnTo>
                  <a:lnTo>
                    <a:pt x="361629" y="355267"/>
                  </a:lnTo>
                  <a:lnTo>
                    <a:pt x="395988" y="325848"/>
                  </a:lnTo>
                  <a:lnTo>
                    <a:pt x="431747" y="297579"/>
                  </a:lnTo>
                  <a:lnTo>
                    <a:pt x="468858" y="270498"/>
                  </a:lnTo>
                  <a:lnTo>
                    <a:pt x="507276" y="244645"/>
                  </a:lnTo>
                  <a:lnTo>
                    <a:pt x="546952" y="220058"/>
                  </a:lnTo>
                  <a:lnTo>
                    <a:pt x="587840" y="196776"/>
                  </a:lnTo>
                  <a:lnTo>
                    <a:pt x="629894" y="174837"/>
                  </a:lnTo>
                  <a:lnTo>
                    <a:pt x="673065" y="154281"/>
                  </a:lnTo>
                  <a:lnTo>
                    <a:pt x="717308" y="135147"/>
                  </a:lnTo>
                  <a:lnTo>
                    <a:pt x="762575" y="117472"/>
                  </a:lnTo>
                  <a:lnTo>
                    <a:pt x="808819" y="101297"/>
                  </a:lnTo>
                  <a:lnTo>
                    <a:pt x="855994" y="86660"/>
                  </a:lnTo>
                  <a:lnTo>
                    <a:pt x="904052" y="73599"/>
                  </a:lnTo>
                  <a:lnTo>
                    <a:pt x="952947" y="62154"/>
                  </a:lnTo>
                  <a:lnTo>
                    <a:pt x="1002632" y="52363"/>
                  </a:lnTo>
                  <a:lnTo>
                    <a:pt x="1053059" y="44265"/>
                  </a:lnTo>
                  <a:lnTo>
                    <a:pt x="1104181" y="37899"/>
                  </a:lnTo>
                  <a:lnTo>
                    <a:pt x="1155953" y="33304"/>
                  </a:lnTo>
                  <a:lnTo>
                    <a:pt x="1208326" y="30519"/>
                  </a:lnTo>
                  <a:lnTo>
                    <a:pt x="1261255" y="29582"/>
                  </a:lnTo>
                  <a:lnTo>
                    <a:pt x="1314204" y="30519"/>
                  </a:lnTo>
                  <a:lnTo>
                    <a:pt x="1366604" y="33304"/>
                  </a:lnTo>
                  <a:lnTo>
                    <a:pt x="1418406" y="37899"/>
                  </a:lnTo>
                  <a:lnTo>
                    <a:pt x="1469563" y="44265"/>
                  </a:lnTo>
                  <a:lnTo>
                    <a:pt x="1520029" y="52363"/>
                  </a:lnTo>
                  <a:lnTo>
                    <a:pt x="1569755" y="62154"/>
                  </a:lnTo>
                  <a:lnTo>
                    <a:pt x="1618695" y="73599"/>
                  </a:lnTo>
                  <a:lnTo>
                    <a:pt x="1666802" y="86660"/>
                  </a:lnTo>
                  <a:lnTo>
                    <a:pt x="1714028" y="101297"/>
                  </a:lnTo>
                  <a:lnTo>
                    <a:pt x="1760325" y="117472"/>
                  </a:lnTo>
                  <a:lnTo>
                    <a:pt x="1805648" y="135147"/>
                  </a:lnTo>
                  <a:lnTo>
                    <a:pt x="1849948" y="154281"/>
                  </a:lnTo>
                  <a:lnTo>
                    <a:pt x="1893178" y="174837"/>
                  </a:lnTo>
                  <a:lnTo>
                    <a:pt x="1935291" y="196776"/>
                  </a:lnTo>
                  <a:lnTo>
                    <a:pt x="1976241" y="220058"/>
                  </a:lnTo>
                  <a:lnTo>
                    <a:pt x="2015978" y="244645"/>
                  </a:lnTo>
                  <a:lnTo>
                    <a:pt x="2054458" y="270498"/>
                  </a:lnTo>
                  <a:lnTo>
                    <a:pt x="2091631" y="297579"/>
                  </a:lnTo>
                  <a:lnTo>
                    <a:pt x="2127452" y="325848"/>
                  </a:lnTo>
                  <a:lnTo>
                    <a:pt x="2161872" y="355267"/>
                  </a:lnTo>
                  <a:lnTo>
                    <a:pt x="2162609" y="355950"/>
                  </a:lnTo>
                </a:path>
                <a:path w="2199004" h="2072639">
                  <a:moveTo>
                    <a:pt x="2198825" y="344807"/>
                  </a:moveTo>
                  <a:lnTo>
                    <a:pt x="2135180" y="290665"/>
                  </a:lnTo>
                  <a:lnTo>
                    <a:pt x="2098593" y="262871"/>
                  </a:lnTo>
                  <a:lnTo>
                    <a:pt x="2060705" y="236256"/>
                  </a:lnTo>
                  <a:lnTo>
                    <a:pt x="2021561" y="210856"/>
                  </a:lnTo>
                  <a:lnTo>
                    <a:pt x="1981207" y="186710"/>
                  </a:lnTo>
                  <a:lnTo>
                    <a:pt x="1939687" y="163853"/>
                  </a:lnTo>
                  <a:lnTo>
                    <a:pt x="1897046" y="142323"/>
                  </a:lnTo>
                  <a:lnTo>
                    <a:pt x="1853331" y="122157"/>
                  </a:lnTo>
                  <a:lnTo>
                    <a:pt x="1808585" y="103391"/>
                  </a:lnTo>
                  <a:lnTo>
                    <a:pt x="1762853" y="86064"/>
                  </a:lnTo>
                  <a:lnTo>
                    <a:pt x="1716181" y="70211"/>
                  </a:lnTo>
                  <a:lnTo>
                    <a:pt x="1668614" y="55870"/>
                  </a:lnTo>
                  <a:lnTo>
                    <a:pt x="1620197" y="43077"/>
                  </a:lnTo>
                  <a:lnTo>
                    <a:pt x="1570975" y="31870"/>
                  </a:lnTo>
                  <a:lnTo>
                    <a:pt x="1520992" y="22286"/>
                  </a:lnTo>
                  <a:lnTo>
                    <a:pt x="1470295" y="14362"/>
                  </a:lnTo>
                  <a:lnTo>
                    <a:pt x="1418927" y="8134"/>
                  </a:lnTo>
                  <a:lnTo>
                    <a:pt x="1366935" y="3639"/>
                  </a:lnTo>
                  <a:lnTo>
                    <a:pt x="1314362" y="916"/>
                  </a:lnTo>
                  <a:lnTo>
                    <a:pt x="1261255" y="0"/>
                  </a:lnTo>
                  <a:lnTo>
                    <a:pt x="1208151" y="916"/>
                  </a:lnTo>
                  <a:lnTo>
                    <a:pt x="1155589" y="3639"/>
                  </a:lnTo>
                  <a:lnTo>
                    <a:pt x="1103614" y="8134"/>
                  </a:lnTo>
                  <a:lnTo>
                    <a:pt x="1052271" y="14362"/>
                  </a:lnTo>
                  <a:lnTo>
                    <a:pt x="1001604" y="22286"/>
                  </a:lnTo>
                  <a:lnTo>
                    <a:pt x="951657" y="31870"/>
                  </a:lnTo>
                  <a:lnTo>
                    <a:pt x="902476" y="43077"/>
                  </a:lnTo>
                  <a:lnTo>
                    <a:pt x="854104" y="55870"/>
                  </a:lnTo>
                  <a:lnTo>
                    <a:pt x="806588" y="70211"/>
                  </a:lnTo>
                  <a:lnTo>
                    <a:pt x="759970" y="86064"/>
                  </a:lnTo>
                  <a:lnTo>
                    <a:pt x="714297" y="103391"/>
                  </a:lnTo>
                  <a:lnTo>
                    <a:pt x="669612" y="122157"/>
                  </a:lnTo>
                  <a:lnTo>
                    <a:pt x="625961" y="142323"/>
                  </a:lnTo>
                  <a:lnTo>
                    <a:pt x="583388" y="163853"/>
                  </a:lnTo>
                  <a:lnTo>
                    <a:pt x="541937" y="186710"/>
                  </a:lnTo>
                  <a:lnTo>
                    <a:pt x="501653" y="210856"/>
                  </a:lnTo>
                  <a:lnTo>
                    <a:pt x="462582" y="236256"/>
                  </a:lnTo>
                  <a:lnTo>
                    <a:pt x="424767" y="262871"/>
                  </a:lnTo>
                  <a:lnTo>
                    <a:pt x="388253" y="290665"/>
                  </a:lnTo>
                  <a:lnTo>
                    <a:pt x="353085" y="319601"/>
                  </a:lnTo>
                  <a:lnTo>
                    <a:pt x="319307" y="349642"/>
                  </a:lnTo>
                  <a:lnTo>
                    <a:pt x="286965" y="380751"/>
                  </a:lnTo>
                  <a:lnTo>
                    <a:pt x="256103" y="412890"/>
                  </a:lnTo>
                  <a:lnTo>
                    <a:pt x="226765" y="446024"/>
                  </a:lnTo>
                  <a:lnTo>
                    <a:pt x="198996" y="480115"/>
                  </a:lnTo>
                  <a:lnTo>
                    <a:pt x="172841" y="515125"/>
                  </a:lnTo>
                  <a:lnTo>
                    <a:pt x="148344" y="551019"/>
                  </a:lnTo>
                  <a:lnTo>
                    <a:pt x="125551" y="587759"/>
                  </a:lnTo>
                  <a:lnTo>
                    <a:pt x="104505" y="625307"/>
                  </a:lnTo>
                  <a:lnTo>
                    <a:pt x="85252" y="663628"/>
                  </a:lnTo>
                  <a:lnTo>
                    <a:pt x="67836" y="702684"/>
                  </a:lnTo>
                  <a:lnTo>
                    <a:pt x="52301" y="742437"/>
                  </a:lnTo>
                  <a:lnTo>
                    <a:pt x="38693" y="782852"/>
                  </a:lnTo>
                  <a:lnTo>
                    <a:pt x="27056" y="823891"/>
                  </a:lnTo>
                  <a:lnTo>
                    <a:pt x="17435" y="865518"/>
                  </a:lnTo>
                  <a:lnTo>
                    <a:pt x="9874" y="907694"/>
                  </a:lnTo>
                  <a:lnTo>
                    <a:pt x="6791" y="931815"/>
                  </a:lnTo>
                </a:path>
                <a:path w="2199004" h="2072639">
                  <a:moveTo>
                    <a:pt x="1633508" y="1995066"/>
                  </a:moveTo>
                  <a:lnTo>
                    <a:pt x="1569755" y="2010485"/>
                  </a:lnTo>
                  <a:lnTo>
                    <a:pt x="1520029" y="2020245"/>
                  </a:lnTo>
                  <a:lnTo>
                    <a:pt x="1469563" y="2028316"/>
                  </a:lnTo>
                  <a:lnTo>
                    <a:pt x="1418406" y="2034661"/>
                  </a:lnTo>
                  <a:lnTo>
                    <a:pt x="1366604" y="2039241"/>
                  </a:lnTo>
                  <a:lnTo>
                    <a:pt x="1314204" y="2042017"/>
                  </a:lnTo>
                  <a:lnTo>
                    <a:pt x="1261255" y="2042951"/>
                  </a:lnTo>
                  <a:lnTo>
                    <a:pt x="1208326" y="2042017"/>
                  </a:lnTo>
                  <a:lnTo>
                    <a:pt x="1155953" y="2039241"/>
                  </a:lnTo>
                  <a:lnTo>
                    <a:pt x="1104181" y="2034661"/>
                  </a:lnTo>
                  <a:lnTo>
                    <a:pt x="1053059" y="2028316"/>
                  </a:lnTo>
                  <a:lnTo>
                    <a:pt x="1002632" y="2020245"/>
                  </a:lnTo>
                  <a:lnTo>
                    <a:pt x="952947" y="2010485"/>
                  </a:lnTo>
                  <a:lnTo>
                    <a:pt x="904052" y="1999076"/>
                  </a:lnTo>
                  <a:lnTo>
                    <a:pt x="855994" y="1986055"/>
                  </a:lnTo>
                  <a:lnTo>
                    <a:pt x="808819" y="1971462"/>
                  </a:lnTo>
                  <a:lnTo>
                    <a:pt x="762575" y="1955334"/>
                  </a:lnTo>
                  <a:lnTo>
                    <a:pt x="717308" y="1937711"/>
                  </a:lnTo>
                  <a:lnTo>
                    <a:pt x="673065" y="1918630"/>
                  </a:lnTo>
                  <a:lnTo>
                    <a:pt x="629894" y="1898131"/>
                  </a:lnTo>
                  <a:lnTo>
                    <a:pt x="587840" y="1876252"/>
                  </a:lnTo>
                  <a:lnTo>
                    <a:pt x="546952" y="1853030"/>
                  </a:lnTo>
                  <a:lnTo>
                    <a:pt x="507276" y="1828506"/>
                  </a:lnTo>
                  <a:lnTo>
                    <a:pt x="468858" y="1802717"/>
                  </a:lnTo>
                  <a:lnTo>
                    <a:pt x="431747" y="1775701"/>
                  </a:lnTo>
                  <a:lnTo>
                    <a:pt x="395988" y="1747498"/>
                  </a:lnTo>
                  <a:lnTo>
                    <a:pt x="361629" y="1718145"/>
                  </a:lnTo>
                  <a:lnTo>
                    <a:pt x="328717" y="1687682"/>
                  </a:lnTo>
                  <a:lnTo>
                    <a:pt x="297298" y="1656146"/>
                  </a:lnTo>
                  <a:lnTo>
                    <a:pt x="267420" y="1623577"/>
                  </a:lnTo>
                  <a:lnTo>
                    <a:pt x="239130" y="1590012"/>
                  </a:lnTo>
                  <a:lnTo>
                    <a:pt x="212473" y="1555491"/>
                  </a:lnTo>
                  <a:lnTo>
                    <a:pt x="187498" y="1520051"/>
                  </a:lnTo>
                  <a:lnTo>
                    <a:pt x="164252" y="1483731"/>
                  </a:lnTo>
                  <a:lnTo>
                    <a:pt x="142780" y="1446570"/>
                  </a:lnTo>
                  <a:lnTo>
                    <a:pt x="123131" y="1408606"/>
                  </a:lnTo>
                  <a:lnTo>
                    <a:pt x="105351" y="1369878"/>
                  </a:lnTo>
                  <a:lnTo>
                    <a:pt x="89487" y="1330424"/>
                  </a:lnTo>
                  <a:lnTo>
                    <a:pt x="75586" y="1290282"/>
                  </a:lnTo>
                  <a:lnTo>
                    <a:pt x="63694" y="1249492"/>
                  </a:lnTo>
                  <a:lnTo>
                    <a:pt x="53860" y="1208091"/>
                  </a:lnTo>
                  <a:lnTo>
                    <a:pt x="46129" y="1166118"/>
                  </a:lnTo>
                  <a:lnTo>
                    <a:pt x="40549" y="1123612"/>
                  </a:lnTo>
                  <a:lnTo>
                    <a:pt x="37166" y="1080611"/>
                  </a:lnTo>
                  <a:lnTo>
                    <a:pt x="36028" y="1037154"/>
                  </a:lnTo>
                  <a:lnTo>
                    <a:pt x="36459" y="1020715"/>
                  </a:lnTo>
                </a:path>
                <a:path w="2199004" h="2072639">
                  <a:moveTo>
                    <a:pt x="419" y="1020715"/>
                  </a:moveTo>
                  <a:lnTo>
                    <a:pt x="1112" y="1080755"/>
                  </a:lnTo>
                  <a:lnTo>
                    <a:pt x="4418" y="1123911"/>
                  </a:lnTo>
                  <a:lnTo>
                    <a:pt x="9874" y="1166584"/>
                  </a:lnTo>
                  <a:lnTo>
                    <a:pt x="17435" y="1208738"/>
                  </a:lnTo>
                  <a:lnTo>
                    <a:pt x="27056" y="1250336"/>
                  </a:lnTo>
                  <a:lnTo>
                    <a:pt x="38693" y="1291342"/>
                  </a:lnTo>
                  <a:lnTo>
                    <a:pt x="52301" y="1331719"/>
                  </a:lnTo>
                  <a:lnTo>
                    <a:pt x="67836" y="1371430"/>
                  </a:lnTo>
                  <a:lnTo>
                    <a:pt x="85252" y="1410440"/>
                  </a:lnTo>
                  <a:lnTo>
                    <a:pt x="104505" y="1448710"/>
                  </a:lnTo>
                  <a:lnTo>
                    <a:pt x="125551" y="1486205"/>
                  </a:lnTo>
                  <a:lnTo>
                    <a:pt x="148344" y="1522888"/>
                  </a:lnTo>
                  <a:lnTo>
                    <a:pt x="172841" y="1558722"/>
                  </a:lnTo>
                  <a:lnTo>
                    <a:pt x="198996" y="1593671"/>
                  </a:lnTo>
                  <a:lnTo>
                    <a:pt x="226765" y="1627698"/>
                  </a:lnTo>
                  <a:lnTo>
                    <a:pt x="256103" y="1660766"/>
                  </a:lnTo>
                  <a:lnTo>
                    <a:pt x="286965" y="1692839"/>
                  </a:lnTo>
                  <a:lnTo>
                    <a:pt x="319307" y="1723880"/>
                  </a:lnTo>
                  <a:lnTo>
                    <a:pt x="353085" y="1753853"/>
                  </a:lnTo>
                  <a:lnTo>
                    <a:pt x="388253" y="1782721"/>
                  </a:lnTo>
                  <a:lnTo>
                    <a:pt x="424767" y="1810447"/>
                  </a:lnTo>
                  <a:lnTo>
                    <a:pt x="462582" y="1836995"/>
                  </a:lnTo>
                  <a:lnTo>
                    <a:pt x="501653" y="1862327"/>
                  </a:lnTo>
                  <a:lnTo>
                    <a:pt x="541937" y="1886409"/>
                  </a:lnTo>
                  <a:lnTo>
                    <a:pt x="583388" y="1909202"/>
                  </a:lnTo>
                  <a:lnTo>
                    <a:pt x="625961" y="1930670"/>
                  </a:lnTo>
                  <a:lnTo>
                    <a:pt x="669612" y="1950776"/>
                  </a:lnTo>
                  <a:lnTo>
                    <a:pt x="714297" y="1969485"/>
                  </a:lnTo>
                  <a:lnTo>
                    <a:pt x="759970" y="1986759"/>
                  </a:lnTo>
                  <a:lnTo>
                    <a:pt x="806588" y="2002562"/>
                  </a:lnTo>
                  <a:lnTo>
                    <a:pt x="854104" y="2016856"/>
                  </a:lnTo>
                  <a:lnTo>
                    <a:pt x="902476" y="2029607"/>
                  </a:lnTo>
                  <a:lnTo>
                    <a:pt x="951657" y="2040775"/>
                  </a:lnTo>
                  <a:lnTo>
                    <a:pt x="1001604" y="2050327"/>
                  </a:lnTo>
                  <a:lnTo>
                    <a:pt x="1052271" y="2058223"/>
                  </a:lnTo>
                  <a:lnTo>
                    <a:pt x="1103614" y="2064429"/>
                  </a:lnTo>
                  <a:lnTo>
                    <a:pt x="1155589" y="2068907"/>
                  </a:lnTo>
                  <a:lnTo>
                    <a:pt x="1208151" y="2071620"/>
                  </a:lnTo>
                  <a:lnTo>
                    <a:pt x="1261255" y="2072533"/>
                  </a:lnTo>
                  <a:lnTo>
                    <a:pt x="1314362" y="2071620"/>
                  </a:lnTo>
                  <a:lnTo>
                    <a:pt x="1366935" y="2068907"/>
                  </a:lnTo>
                  <a:lnTo>
                    <a:pt x="1418927" y="2064429"/>
                  </a:lnTo>
                  <a:lnTo>
                    <a:pt x="1470295" y="2058223"/>
                  </a:lnTo>
                  <a:lnTo>
                    <a:pt x="1520992" y="2050327"/>
                  </a:lnTo>
                  <a:lnTo>
                    <a:pt x="1570975" y="2040775"/>
                  </a:lnTo>
                  <a:lnTo>
                    <a:pt x="1620197" y="2029607"/>
                  </a:lnTo>
                  <a:lnTo>
                    <a:pt x="1636991" y="2025184"/>
                  </a:lnTo>
                </a:path>
                <a:path w="2199004" h="2072639">
                  <a:moveTo>
                    <a:pt x="36459" y="1020715"/>
                  </a:moveTo>
                  <a:lnTo>
                    <a:pt x="37166" y="993678"/>
                  </a:lnTo>
                  <a:lnTo>
                    <a:pt x="40549" y="950653"/>
                  </a:lnTo>
                  <a:lnTo>
                    <a:pt x="43020" y="931815"/>
                  </a:lnTo>
                </a:path>
                <a:path w="2199004" h="2072639">
                  <a:moveTo>
                    <a:pt x="6791" y="931815"/>
                  </a:moveTo>
                  <a:lnTo>
                    <a:pt x="4418" y="950383"/>
                  </a:lnTo>
                  <a:lnTo>
                    <a:pt x="1112" y="993549"/>
                  </a:lnTo>
                  <a:lnTo>
                    <a:pt x="419" y="1020715"/>
                  </a:lnTo>
                </a:path>
              </a:pathLst>
            </a:custGeom>
            <a:ln w="3175">
              <a:solidFill>
                <a:srgbClr val="F6F9EA"/>
              </a:solidFill>
            </a:ln>
          </p:spPr>
          <p:txBody>
            <a:bodyPr wrap="square" lIns="0" tIns="0" rIns="0" bIns="0" rtlCol="0"/>
            <a:lstStyle/>
            <a:p>
              <a:endParaRPr lang="fr-FR" noProof="0" dirty="0"/>
            </a:p>
          </p:txBody>
        </p:sp>
        <p:sp>
          <p:nvSpPr>
            <p:cNvPr id="8623" name="object 8623"/>
            <p:cNvSpPr/>
            <p:nvPr/>
          </p:nvSpPr>
          <p:spPr>
            <a:xfrm>
              <a:off x="4765435" y="1306542"/>
              <a:ext cx="2266315" cy="2120900"/>
            </a:xfrm>
            <a:custGeom>
              <a:avLst/>
              <a:gdLst/>
              <a:ahLst/>
              <a:cxnLst/>
              <a:rect l="l" t="t" r="r" b="b"/>
              <a:pathLst>
                <a:path w="2266315" h="2120900">
                  <a:moveTo>
                    <a:pt x="1507070" y="2108199"/>
                  </a:moveTo>
                  <a:lnTo>
                    <a:pt x="1087610" y="2108199"/>
                  </a:lnTo>
                  <a:lnTo>
                    <a:pt x="1139151" y="2120899"/>
                  </a:lnTo>
                  <a:lnTo>
                    <a:pt x="1455493" y="2120899"/>
                  </a:lnTo>
                  <a:lnTo>
                    <a:pt x="1507070" y="2108199"/>
                  </a:lnTo>
                  <a:close/>
                </a:path>
                <a:path w="2266315" h="2120900">
                  <a:moveTo>
                    <a:pt x="1557994" y="12699"/>
                  </a:moveTo>
                  <a:lnTo>
                    <a:pt x="1036725" y="12699"/>
                  </a:lnTo>
                  <a:lnTo>
                    <a:pt x="986538" y="25399"/>
                  </a:lnTo>
                  <a:lnTo>
                    <a:pt x="793628" y="76199"/>
                  </a:lnTo>
                  <a:lnTo>
                    <a:pt x="747573" y="101599"/>
                  </a:lnTo>
                  <a:lnTo>
                    <a:pt x="702472" y="114299"/>
                  </a:lnTo>
                  <a:lnTo>
                    <a:pt x="658368" y="139699"/>
                  </a:lnTo>
                  <a:lnTo>
                    <a:pt x="615303" y="152399"/>
                  </a:lnTo>
                  <a:lnTo>
                    <a:pt x="573320" y="177799"/>
                  </a:lnTo>
                  <a:lnTo>
                    <a:pt x="532462" y="203199"/>
                  </a:lnTo>
                  <a:lnTo>
                    <a:pt x="492771" y="228599"/>
                  </a:lnTo>
                  <a:lnTo>
                    <a:pt x="454289" y="253999"/>
                  </a:lnTo>
                  <a:lnTo>
                    <a:pt x="417060" y="279399"/>
                  </a:lnTo>
                  <a:lnTo>
                    <a:pt x="381126" y="304799"/>
                  </a:lnTo>
                  <a:lnTo>
                    <a:pt x="346530" y="342899"/>
                  </a:lnTo>
                  <a:lnTo>
                    <a:pt x="313313" y="368299"/>
                  </a:lnTo>
                  <a:lnTo>
                    <a:pt x="281520" y="406399"/>
                  </a:lnTo>
                  <a:lnTo>
                    <a:pt x="251192" y="431799"/>
                  </a:lnTo>
                  <a:lnTo>
                    <a:pt x="222372" y="469899"/>
                  </a:lnTo>
                  <a:lnTo>
                    <a:pt x="195102" y="507999"/>
                  </a:lnTo>
                  <a:lnTo>
                    <a:pt x="169426" y="533399"/>
                  </a:lnTo>
                  <a:lnTo>
                    <a:pt x="145385" y="571499"/>
                  </a:lnTo>
                  <a:lnTo>
                    <a:pt x="123023" y="609599"/>
                  </a:lnTo>
                  <a:lnTo>
                    <a:pt x="102382" y="647699"/>
                  </a:lnTo>
                  <a:lnTo>
                    <a:pt x="83504" y="685799"/>
                  </a:lnTo>
                  <a:lnTo>
                    <a:pt x="66433" y="723899"/>
                  </a:lnTo>
                  <a:lnTo>
                    <a:pt x="51211" y="761999"/>
                  </a:lnTo>
                  <a:lnTo>
                    <a:pt x="37880" y="812799"/>
                  </a:lnTo>
                  <a:lnTo>
                    <a:pt x="26483" y="850899"/>
                  </a:lnTo>
                  <a:lnTo>
                    <a:pt x="17062" y="888999"/>
                  </a:lnTo>
                  <a:lnTo>
                    <a:pt x="9661" y="927099"/>
                  </a:lnTo>
                  <a:lnTo>
                    <a:pt x="4322" y="977899"/>
                  </a:lnTo>
                  <a:lnTo>
                    <a:pt x="1087" y="1015999"/>
                  </a:lnTo>
                  <a:lnTo>
                    <a:pt x="0" y="1066799"/>
                  </a:lnTo>
                  <a:lnTo>
                    <a:pt x="1087" y="1104899"/>
                  </a:lnTo>
                  <a:lnTo>
                    <a:pt x="4322" y="1142999"/>
                  </a:lnTo>
                  <a:lnTo>
                    <a:pt x="9661" y="1193799"/>
                  </a:lnTo>
                  <a:lnTo>
                    <a:pt x="17062" y="1231899"/>
                  </a:lnTo>
                  <a:lnTo>
                    <a:pt x="26483" y="1269999"/>
                  </a:lnTo>
                  <a:lnTo>
                    <a:pt x="37880" y="1320799"/>
                  </a:lnTo>
                  <a:lnTo>
                    <a:pt x="51211" y="1358899"/>
                  </a:lnTo>
                  <a:lnTo>
                    <a:pt x="66433" y="1396999"/>
                  </a:lnTo>
                  <a:lnTo>
                    <a:pt x="83504" y="1435099"/>
                  </a:lnTo>
                  <a:lnTo>
                    <a:pt x="102382" y="1473199"/>
                  </a:lnTo>
                  <a:lnTo>
                    <a:pt x="123023" y="1511299"/>
                  </a:lnTo>
                  <a:lnTo>
                    <a:pt x="145385" y="1549399"/>
                  </a:lnTo>
                  <a:lnTo>
                    <a:pt x="169426" y="1587499"/>
                  </a:lnTo>
                  <a:lnTo>
                    <a:pt x="195102" y="1625599"/>
                  </a:lnTo>
                  <a:lnTo>
                    <a:pt x="222372" y="1650999"/>
                  </a:lnTo>
                  <a:lnTo>
                    <a:pt x="251192" y="1689099"/>
                  </a:lnTo>
                  <a:lnTo>
                    <a:pt x="281520" y="1727199"/>
                  </a:lnTo>
                  <a:lnTo>
                    <a:pt x="313313" y="1752599"/>
                  </a:lnTo>
                  <a:lnTo>
                    <a:pt x="346530" y="1790699"/>
                  </a:lnTo>
                  <a:lnTo>
                    <a:pt x="381126" y="1816099"/>
                  </a:lnTo>
                  <a:lnTo>
                    <a:pt x="417060" y="1841499"/>
                  </a:lnTo>
                  <a:lnTo>
                    <a:pt x="454289" y="1866899"/>
                  </a:lnTo>
                  <a:lnTo>
                    <a:pt x="492771" y="1892299"/>
                  </a:lnTo>
                  <a:lnTo>
                    <a:pt x="532462" y="1917699"/>
                  </a:lnTo>
                  <a:lnTo>
                    <a:pt x="573320" y="1943099"/>
                  </a:lnTo>
                  <a:lnTo>
                    <a:pt x="615303" y="1968499"/>
                  </a:lnTo>
                  <a:lnTo>
                    <a:pt x="658368" y="1993899"/>
                  </a:lnTo>
                  <a:lnTo>
                    <a:pt x="702472" y="2006599"/>
                  </a:lnTo>
                  <a:lnTo>
                    <a:pt x="747573" y="2031999"/>
                  </a:lnTo>
                  <a:lnTo>
                    <a:pt x="840595" y="2057399"/>
                  </a:lnTo>
                  <a:lnTo>
                    <a:pt x="1036725" y="2108199"/>
                  </a:lnTo>
                  <a:lnTo>
                    <a:pt x="1557994" y="2108199"/>
                  </a:lnTo>
                  <a:lnTo>
                    <a:pt x="1608224" y="2095499"/>
                  </a:lnTo>
                  <a:lnTo>
                    <a:pt x="1139643" y="2095499"/>
                  </a:lnTo>
                  <a:lnTo>
                    <a:pt x="1037633" y="2070099"/>
                  </a:lnTo>
                  <a:lnTo>
                    <a:pt x="987686" y="2070099"/>
                  </a:lnTo>
                  <a:lnTo>
                    <a:pt x="842617" y="2031999"/>
                  </a:lnTo>
                  <a:lnTo>
                    <a:pt x="795999" y="2006599"/>
                  </a:lnTo>
                  <a:lnTo>
                    <a:pt x="705641" y="1981199"/>
                  </a:lnTo>
                  <a:lnTo>
                    <a:pt x="661990" y="1955799"/>
                  </a:lnTo>
                  <a:lnTo>
                    <a:pt x="619417" y="1930399"/>
                  </a:lnTo>
                  <a:lnTo>
                    <a:pt x="577966" y="1917699"/>
                  </a:lnTo>
                  <a:lnTo>
                    <a:pt x="537682" y="1892299"/>
                  </a:lnTo>
                  <a:lnTo>
                    <a:pt x="498611" y="1866899"/>
                  </a:lnTo>
                  <a:lnTo>
                    <a:pt x="460796" y="1841499"/>
                  </a:lnTo>
                  <a:lnTo>
                    <a:pt x="424282" y="1803399"/>
                  </a:lnTo>
                  <a:lnTo>
                    <a:pt x="389114" y="1777999"/>
                  </a:lnTo>
                  <a:lnTo>
                    <a:pt x="355336" y="1752599"/>
                  </a:lnTo>
                  <a:lnTo>
                    <a:pt x="322994" y="1714499"/>
                  </a:lnTo>
                  <a:lnTo>
                    <a:pt x="292132" y="1689099"/>
                  </a:lnTo>
                  <a:lnTo>
                    <a:pt x="262794" y="1650999"/>
                  </a:lnTo>
                  <a:lnTo>
                    <a:pt x="235025" y="1612899"/>
                  </a:lnTo>
                  <a:lnTo>
                    <a:pt x="208870" y="1587499"/>
                  </a:lnTo>
                  <a:lnTo>
                    <a:pt x="184373" y="1549399"/>
                  </a:lnTo>
                  <a:lnTo>
                    <a:pt x="161580" y="1511299"/>
                  </a:lnTo>
                  <a:lnTo>
                    <a:pt x="140534" y="1473199"/>
                  </a:lnTo>
                  <a:lnTo>
                    <a:pt x="121281" y="1435099"/>
                  </a:lnTo>
                  <a:lnTo>
                    <a:pt x="103865" y="1396999"/>
                  </a:lnTo>
                  <a:lnTo>
                    <a:pt x="88330" y="1358899"/>
                  </a:lnTo>
                  <a:lnTo>
                    <a:pt x="74722" y="1320799"/>
                  </a:lnTo>
                  <a:lnTo>
                    <a:pt x="63085" y="1269999"/>
                  </a:lnTo>
                  <a:lnTo>
                    <a:pt x="53464" y="1231899"/>
                  </a:lnTo>
                  <a:lnTo>
                    <a:pt x="45903" y="1193799"/>
                  </a:lnTo>
                  <a:lnTo>
                    <a:pt x="40447" y="1142999"/>
                  </a:lnTo>
                  <a:lnTo>
                    <a:pt x="37141" y="1104899"/>
                  </a:lnTo>
                  <a:lnTo>
                    <a:pt x="36028" y="1066799"/>
                  </a:lnTo>
                  <a:lnTo>
                    <a:pt x="36448" y="1041399"/>
                  </a:lnTo>
                  <a:lnTo>
                    <a:pt x="40447" y="977899"/>
                  </a:lnTo>
                  <a:lnTo>
                    <a:pt x="45903" y="927099"/>
                  </a:lnTo>
                  <a:lnTo>
                    <a:pt x="53464" y="888999"/>
                  </a:lnTo>
                  <a:lnTo>
                    <a:pt x="63085" y="850899"/>
                  </a:lnTo>
                  <a:lnTo>
                    <a:pt x="74722" y="812799"/>
                  </a:lnTo>
                  <a:lnTo>
                    <a:pt x="88330" y="761999"/>
                  </a:lnTo>
                  <a:lnTo>
                    <a:pt x="103865" y="723899"/>
                  </a:lnTo>
                  <a:lnTo>
                    <a:pt x="121281" y="685799"/>
                  </a:lnTo>
                  <a:lnTo>
                    <a:pt x="140534" y="647699"/>
                  </a:lnTo>
                  <a:lnTo>
                    <a:pt x="161580" y="609599"/>
                  </a:lnTo>
                  <a:lnTo>
                    <a:pt x="184373" y="571499"/>
                  </a:lnTo>
                  <a:lnTo>
                    <a:pt x="208870" y="546099"/>
                  </a:lnTo>
                  <a:lnTo>
                    <a:pt x="235025" y="507999"/>
                  </a:lnTo>
                  <a:lnTo>
                    <a:pt x="262794" y="469899"/>
                  </a:lnTo>
                  <a:lnTo>
                    <a:pt x="292132" y="431799"/>
                  </a:lnTo>
                  <a:lnTo>
                    <a:pt x="322994" y="406399"/>
                  </a:lnTo>
                  <a:lnTo>
                    <a:pt x="355336" y="380999"/>
                  </a:lnTo>
                  <a:lnTo>
                    <a:pt x="389114" y="342899"/>
                  </a:lnTo>
                  <a:lnTo>
                    <a:pt x="424282" y="317499"/>
                  </a:lnTo>
                  <a:lnTo>
                    <a:pt x="460796" y="292099"/>
                  </a:lnTo>
                  <a:lnTo>
                    <a:pt x="498611" y="266699"/>
                  </a:lnTo>
                  <a:lnTo>
                    <a:pt x="537682" y="241299"/>
                  </a:lnTo>
                  <a:lnTo>
                    <a:pt x="577966" y="215899"/>
                  </a:lnTo>
                  <a:lnTo>
                    <a:pt x="619417" y="190499"/>
                  </a:lnTo>
                  <a:lnTo>
                    <a:pt x="661990" y="165099"/>
                  </a:lnTo>
                  <a:lnTo>
                    <a:pt x="705641" y="152399"/>
                  </a:lnTo>
                  <a:lnTo>
                    <a:pt x="750326" y="126999"/>
                  </a:lnTo>
                  <a:lnTo>
                    <a:pt x="842617" y="101599"/>
                  </a:lnTo>
                  <a:lnTo>
                    <a:pt x="890133" y="76199"/>
                  </a:lnTo>
                  <a:lnTo>
                    <a:pt x="987686" y="50799"/>
                  </a:lnTo>
                  <a:lnTo>
                    <a:pt x="1037633" y="50799"/>
                  </a:lnTo>
                  <a:lnTo>
                    <a:pt x="1088300" y="38099"/>
                  </a:lnTo>
                  <a:lnTo>
                    <a:pt x="1139643" y="38099"/>
                  </a:lnTo>
                  <a:lnTo>
                    <a:pt x="1191618" y="25399"/>
                  </a:lnTo>
                  <a:lnTo>
                    <a:pt x="1608224" y="25399"/>
                  </a:lnTo>
                  <a:lnTo>
                    <a:pt x="1557994" y="12699"/>
                  </a:lnTo>
                  <a:close/>
                </a:path>
                <a:path w="2266315" h="2120900">
                  <a:moveTo>
                    <a:pt x="1672910" y="2044783"/>
                  </a:moveTo>
                  <a:lnTo>
                    <a:pt x="1656226" y="2057399"/>
                  </a:lnTo>
                  <a:lnTo>
                    <a:pt x="1607004" y="2070099"/>
                  </a:lnTo>
                  <a:lnTo>
                    <a:pt x="1557021" y="2070099"/>
                  </a:lnTo>
                  <a:lnTo>
                    <a:pt x="1454956" y="2095499"/>
                  </a:lnTo>
                  <a:lnTo>
                    <a:pt x="1608224" y="2095499"/>
                  </a:lnTo>
                  <a:lnTo>
                    <a:pt x="1657717" y="2082799"/>
                  </a:lnTo>
                  <a:lnTo>
                    <a:pt x="1675038" y="2082799"/>
                  </a:lnTo>
                  <a:lnTo>
                    <a:pt x="1674200" y="2057399"/>
                  </a:lnTo>
                  <a:lnTo>
                    <a:pt x="1672910" y="2044783"/>
                  </a:lnTo>
                  <a:close/>
                </a:path>
                <a:path w="2266315" h="2120900">
                  <a:moveTo>
                    <a:pt x="2233325" y="366932"/>
                  </a:moveTo>
                  <a:lnTo>
                    <a:pt x="2229415" y="368299"/>
                  </a:lnTo>
                  <a:lnTo>
                    <a:pt x="2234854" y="368299"/>
                  </a:lnTo>
                  <a:lnTo>
                    <a:pt x="2233325" y="366932"/>
                  </a:lnTo>
                  <a:close/>
                </a:path>
                <a:path w="2266315" h="2120900">
                  <a:moveTo>
                    <a:pt x="1608224" y="25399"/>
                  </a:moveTo>
                  <a:lnTo>
                    <a:pt x="1402964" y="25399"/>
                  </a:lnTo>
                  <a:lnTo>
                    <a:pt x="1454956" y="38099"/>
                  </a:lnTo>
                  <a:lnTo>
                    <a:pt x="1506324" y="38099"/>
                  </a:lnTo>
                  <a:lnTo>
                    <a:pt x="1557021" y="50799"/>
                  </a:lnTo>
                  <a:lnTo>
                    <a:pt x="1607004" y="50799"/>
                  </a:lnTo>
                  <a:lnTo>
                    <a:pt x="1704643" y="76199"/>
                  </a:lnTo>
                  <a:lnTo>
                    <a:pt x="1752210" y="101599"/>
                  </a:lnTo>
                  <a:lnTo>
                    <a:pt x="1844614" y="126999"/>
                  </a:lnTo>
                  <a:lnTo>
                    <a:pt x="1889360" y="152399"/>
                  </a:lnTo>
                  <a:lnTo>
                    <a:pt x="1933075" y="165099"/>
                  </a:lnTo>
                  <a:lnTo>
                    <a:pt x="1975716" y="190499"/>
                  </a:lnTo>
                  <a:lnTo>
                    <a:pt x="2017236" y="215899"/>
                  </a:lnTo>
                  <a:lnTo>
                    <a:pt x="2057590" y="241299"/>
                  </a:lnTo>
                  <a:lnTo>
                    <a:pt x="2096734" y="266699"/>
                  </a:lnTo>
                  <a:lnTo>
                    <a:pt x="2134622" y="292099"/>
                  </a:lnTo>
                  <a:lnTo>
                    <a:pt x="2171209" y="317499"/>
                  </a:lnTo>
                  <a:lnTo>
                    <a:pt x="2206451" y="342899"/>
                  </a:lnTo>
                  <a:lnTo>
                    <a:pt x="2233325" y="366932"/>
                  </a:lnTo>
                  <a:lnTo>
                    <a:pt x="2265722" y="355599"/>
                  </a:lnTo>
                  <a:lnTo>
                    <a:pt x="2249156" y="342899"/>
                  </a:lnTo>
                  <a:lnTo>
                    <a:pt x="2214492" y="304799"/>
                  </a:lnTo>
                  <a:lnTo>
                    <a:pt x="2178490" y="279399"/>
                  </a:lnTo>
                  <a:lnTo>
                    <a:pt x="2141193" y="253999"/>
                  </a:lnTo>
                  <a:lnTo>
                    <a:pt x="2102644" y="228599"/>
                  </a:lnTo>
                  <a:lnTo>
                    <a:pt x="2062886" y="203199"/>
                  </a:lnTo>
                  <a:lnTo>
                    <a:pt x="2021961" y="177799"/>
                  </a:lnTo>
                  <a:lnTo>
                    <a:pt x="1979912" y="152399"/>
                  </a:lnTo>
                  <a:lnTo>
                    <a:pt x="1936783" y="139699"/>
                  </a:lnTo>
                  <a:lnTo>
                    <a:pt x="1892616" y="114299"/>
                  </a:lnTo>
                  <a:lnTo>
                    <a:pt x="1847454" y="101599"/>
                  </a:lnTo>
                  <a:lnTo>
                    <a:pt x="1801341" y="76199"/>
                  </a:lnTo>
                  <a:lnTo>
                    <a:pt x="1608224" y="25399"/>
                  </a:lnTo>
                  <a:close/>
                </a:path>
                <a:path w="2266315" h="2120900">
                  <a:moveTo>
                    <a:pt x="1455493" y="0"/>
                  </a:moveTo>
                  <a:lnTo>
                    <a:pt x="1139151" y="0"/>
                  </a:lnTo>
                  <a:lnTo>
                    <a:pt x="1087610" y="12699"/>
                  </a:lnTo>
                  <a:lnTo>
                    <a:pt x="1507070" y="12699"/>
                  </a:lnTo>
                  <a:lnTo>
                    <a:pt x="1455493" y="0"/>
                  </a:lnTo>
                  <a:close/>
                </a:path>
              </a:pathLst>
            </a:custGeom>
            <a:solidFill>
              <a:srgbClr val="F6F9E9"/>
            </a:solidFill>
          </p:spPr>
          <p:txBody>
            <a:bodyPr wrap="square" lIns="0" tIns="0" rIns="0" bIns="0" rtlCol="0"/>
            <a:lstStyle/>
            <a:p>
              <a:endParaRPr lang="fr-FR" noProof="0" dirty="0"/>
            </a:p>
          </p:txBody>
        </p:sp>
        <p:sp>
          <p:nvSpPr>
            <p:cNvPr id="8624" name="object 8624"/>
            <p:cNvSpPr/>
            <p:nvPr/>
          </p:nvSpPr>
          <p:spPr>
            <a:xfrm>
              <a:off x="4765435" y="1295744"/>
              <a:ext cx="2266315" cy="2131695"/>
            </a:xfrm>
            <a:custGeom>
              <a:avLst/>
              <a:gdLst/>
              <a:ahLst/>
              <a:cxnLst/>
              <a:rect l="l" t="t" r="r" b="b"/>
              <a:pathLst>
                <a:path w="2266315" h="2131695">
                  <a:moveTo>
                    <a:pt x="42820" y="961397"/>
                  </a:moveTo>
                  <a:lnTo>
                    <a:pt x="53464" y="895100"/>
                  </a:lnTo>
                  <a:lnTo>
                    <a:pt x="63085" y="853474"/>
                  </a:lnTo>
                  <a:lnTo>
                    <a:pt x="74722" y="812435"/>
                  </a:lnTo>
                  <a:lnTo>
                    <a:pt x="88330" y="772020"/>
                  </a:lnTo>
                  <a:lnTo>
                    <a:pt x="103865" y="732266"/>
                  </a:lnTo>
                  <a:lnTo>
                    <a:pt x="121281" y="693210"/>
                  </a:lnTo>
                  <a:lnTo>
                    <a:pt x="140534" y="654889"/>
                  </a:lnTo>
                  <a:lnTo>
                    <a:pt x="161580" y="617341"/>
                  </a:lnTo>
                  <a:lnTo>
                    <a:pt x="184373" y="580601"/>
                  </a:lnTo>
                  <a:lnTo>
                    <a:pt x="208870" y="544708"/>
                  </a:lnTo>
                  <a:lnTo>
                    <a:pt x="235025" y="509697"/>
                  </a:lnTo>
                  <a:lnTo>
                    <a:pt x="262794" y="475606"/>
                  </a:lnTo>
                  <a:lnTo>
                    <a:pt x="292132" y="442473"/>
                  </a:lnTo>
                  <a:lnTo>
                    <a:pt x="322994" y="410333"/>
                  </a:lnTo>
                  <a:lnTo>
                    <a:pt x="355336" y="379224"/>
                  </a:lnTo>
                  <a:lnTo>
                    <a:pt x="389114" y="349183"/>
                  </a:lnTo>
                  <a:lnTo>
                    <a:pt x="424282" y="320247"/>
                  </a:lnTo>
                  <a:lnTo>
                    <a:pt x="460796" y="292453"/>
                  </a:lnTo>
                  <a:lnTo>
                    <a:pt x="498611" y="265838"/>
                  </a:lnTo>
                  <a:lnTo>
                    <a:pt x="537682" y="240439"/>
                  </a:lnTo>
                  <a:lnTo>
                    <a:pt x="577966" y="216292"/>
                  </a:lnTo>
                  <a:lnTo>
                    <a:pt x="619417" y="193435"/>
                  </a:lnTo>
                  <a:lnTo>
                    <a:pt x="661990" y="171905"/>
                  </a:lnTo>
                  <a:lnTo>
                    <a:pt x="705641" y="151739"/>
                  </a:lnTo>
                  <a:lnTo>
                    <a:pt x="750326" y="132974"/>
                  </a:lnTo>
                  <a:lnTo>
                    <a:pt x="795999" y="115646"/>
                  </a:lnTo>
                  <a:lnTo>
                    <a:pt x="842617" y="99793"/>
                  </a:lnTo>
                  <a:lnTo>
                    <a:pt x="890133" y="85452"/>
                  </a:lnTo>
                  <a:lnTo>
                    <a:pt x="938505" y="72659"/>
                  </a:lnTo>
                  <a:lnTo>
                    <a:pt x="987686" y="61453"/>
                  </a:lnTo>
                  <a:lnTo>
                    <a:pt x="1037633" y="51868"/>
                  </a:lnTo>
                  <a:lnTo>
                    <a:pt x="1088300" y="43944"/>
                  </a:lnTo>
                  <a:lnTo>
                    <a:pt x="1139643" y="37716"/>
                  </a:lnTo>
                  <a:lnTo>
                    <a:pt x="1191618" y="33222"/>
                  </a:lnTo>
                  <a:lnTo>
                    <a:pt x="1244180" y="30498"/>
                  </a:lnTo>
                  <a:lnTo>
                    <a:pt x="1297284" y="29582"/>
                  </a:lnTo>
                  <a:lnTo>
                    <a:pt x="1350391" y="30498"/>
                  </a:lnTo>
                  <a:lnTo>
                    <a:pt x="1402964" y="33222"/>
                  </a:lnTo>
                  <a:lnTo>
                    <a:pt x="1454956" y="37716"/>
                  </a:lnTo>
                  <a:lnTo>
                    <a:pt x="1506324" y="43944"/>
                  </a:lnTo>
                  <a:lnTo>
                    <a:pt x="1557021" y="51868"/>
                  </a:lnTo>
                  <a:lnTo>
                    <a:pt x="1607004" y="61453"/>
                  </a:lnTo>
                  <a:lnTo>
                    <a:pt x="1656226" y="72659"/>
                  </a:lnTo>
                  <a:lnTo>
                    <a:pt x="1704643" y="85452"/>
                  </a:lnTo>
                  <a:lnTo>
                    <a:pt x="1752210" y="99793"/>
                  </a:lnTo>
                  <a:lnTo>
                    <a:pt x="1798882" y="115646"/>
                  </a:lnTo>
                  <a:lnTo>
                    <a:pt x="1844614" y="132974"/>
                  </a:lnTo>
                  <a:lnTo>
                    <a:pt x="1889360" y="151739"/>
                  </a:lnTo>
                  <a:lnTo>
                    <a:pt x="1933075" y="171905"/>
                  </a:lnTo>
                  <a:lnTo>
                    <a:pt x="1975716" y="193435"/>
                  </a:lnTo>
                  <a:lnTo>
                    <a:pt x="2017236" y="216292"/>
                  </a:lnTo>
                  <a:lnTo>
                    <a:pt x="2057590" y="240439"/>
                  </a:lnTo>
                  <a:lnTo>
                    <a:pt x="2096734" y="265838"/>
                  </a:lnTo>
                  <a:lnTo>
                    <a:pt x="2134622" y="292453"/>
                  </a:lnTo>
                  <a:lnTo>
                    <a:pt x="2171209" y="320247"/>
                  </a:lnTo>
                  <a:lnTo>
                    <a:pt x="2206451" y="349183"/>
                  </a:lnTo>
                  <a:lnTo>
                    <a:pt x="2234854" y="374389"/>
                  </a:lnTo>
                </a:path>
                <a:path w="2266315" h="2131695">
                  <a:moveTo>
                    <a:pt x="2265722" y="358448"/>
                  </a:moveTo>
                  <a:lnTo>
                    <a:pt x="2214492" y="313645"/>
                  </a:lnTo>
                  <a:lnTo>
                    <a:pt x="2178490" y="285184"/>
                  </a:lnTo>
                  <a:lnTo>
                    <a:pt x="2141193" y="257857"/>
                  </a:lnTo>
                  <a:lnTo>
                    <a:pt x="2102644" y="231698"/>
                  </a:lnTo>
                  <a:lnTo>
                    <a:pt x="2062885" y="206744"/>
                  </a:lnTo>
                  <a:lnTo>
                    <a:pt x="2021961" y="183029"/>
                  </a:lnTo>
                  <a:lnTo>
                    <a:pt x="1979912" y="160589"/>
                  </a:lnTo>
                  <a:lnTo>
                    <a:pt x="1936783" y="139459"/>
                  </a:lnTo>
                  <a:lnTo>
                    <a:pt x="1892616" y="119675"/>
                  </a:lnTo>
                  <a:lnTo>
                    <a:pt x="1847454" y="101270"/>
                  </a:lnTo>
                  <a:lnTo>
                    <a:pt x="1801341" y="84281"/>
                  </a:lnTo>
                  <a:lnTo>
                    <a:pt x="1754318" y="68743"/>
                  </a:lnTo>
                  <a:lnTo>
                    <a:pt x="1706429" y="54691"/>
                  </a:lnTo>
                  <a:lnTo>
                    <a:pt x="1657717" y="42160"/>
                  </a:lnTo>
                  <a:lnTo>
                    <a:pt x="1608224" y="31186"/>
                  </a:lnTo>
                  <a:lnTo>
                    <a:pt x="1557994" y="21804"/>
                  </a:lnTo>
                  <a:lnTo>
                    <a:pt x="1507070" y="14048"/>
                  </a:lnTo>
                  <a:lnTo>
                    <a:pt x="1455493" y="7955"/>
                  </a:lnTo>
                  <a:lnTo>
                    <a:pt x="1403308" y="3559"/>
                  </a:lnTo>
                  <a:lnTo>
                    <a:pt x="1350558" y="895"/>
                  </a:lnTo>
                  <a:lnTo>
                    <a:pt x="1297284" y="0"/>
                  </a:lnTo>
                  <a:lnTo>
                    <a:pt x="1244030" y="895"/>
                  </a:lnTo>
                  <a:lnTo>
                    <a:pt x="1191305" y="3559"/>
                  </a:lnTo>
                  <a:lnTo>
                    <a:pt x="1139151" y="7955"/>
                  </a:lnTo>
                  <a:lnTo>
                    <a:pt x="1087610" y="14048"/>
                  </a:lnTo>
                  <a:lnTo>
                    <a:pt x="1036725" y="21804"/>
                  </a:lnTo>
                  <a:lnTo>
                    <a:pt x="986538" y="31186"/>
                  </a:lnTo>
                  <a:lnTo>
                    <a:pt x="937092" y="42160"/>
                  </a:lnTo>
                  <a:lnTo>
                    <a:pt x="888430" y="54691"/>
                  </a:lnTo>
                  <a:lnTo>
                    <a:pt x="840595" y="68743"/>
                  </a:lnTo>
                  <a:lnTo>
                    <a:pt x="793628" y="84281"/>
                  </a:lnTo>
                  <a:lnTo>
                    <a:pt x="747573" y="101270"/>
                  </a:lnTo>
                  <a:lnTo>
                    <a:pt x="702472" y="119675"/>
                  </a:lnTo>
                  <a:lnTo>
                    <a:pt x="658368" y="139459"/>
                  </a:lnTo>
                  <a:lnTo>
                    <a:pt x="615303" y="160589"/>
                  </a:lnTo>
                  <a:lnTo>
                    <a:pt x="573320" y="183029"/>
                  </a:lnTo>
                  <a:lnTo>
                    <a:pt x="532462" y="206744"/>
                  </a:lnTo>
                  <a:lnTo>
                    <a:pt x="492771" y="231698"/>
                  </a:lnTo>
                  <a:lnTo>
                    <a:pt x="454289" y="257857"/>
                  </a:lnTo>
                  <a:lnTo>
                    <a:pt x="417060" y="285184"/>
                  </a:lnTo>
                  <a:lnTo>
                    <a:pt x="381126" y="313645"/>
                  </a:lnTo>
                  <a:lnTo>
                    <a:pt x="346530" y="343205"/>
                  </a:lnTo>
                  <a:lnTo>
                    <a:pt x="313313" y="373829"/>
                  </a:lnTo>
                  <a:lnTo>
                    <a:pt x="281520" y="405480"/>
                  </a:lnTo>
                  <a:lnTo>
                    <a:pt x="251192" y="438125"/>
                  </a:lnTo>
                  <a:lnTo>
                    <a:pt x="222372" y="471727"/>
                  </a:lnTo>
                  <a:lnTo>
                    <a:pt x="195102" y="506252"/>
                  </a:lnTo>
                  <a:lnTo>
                    <a:pt x="169426" y="541664"/>
                  </a:lnTo>
                  <a:lnTo>
                    <a:pt x="145385" y="577928"/>
                  </a:lnTo>
                  <a:lnTo>
                    <a:pt x="123023" y="615008"/>
                  </a:lnTo>
                  <a:lnTo>
                    <a:pt x="102382" y="652871"/>
                  </a:lnTo>
                  <a:lnTo>
                    <a:pt x="83504" y="691480"/>
                  </a:lnTo>
                  <a:lnTo>
                    <a:pt x="66433" y="730800"/>
                  </a:lnTo>
                  <a:lnTo>
                    <a:pt x="51211" y="770796"/>
                  </a:lnTo>
                  <a:lnTo>
                    <a:pt x="37880" y="811433"/>
                  </a:lnTo>
                  <a:lnTo>
                    <a:pt x="26483" y="852675"/>
                  </a:lnTo>
                  <a:lnTo>
                    <a:pt x="17062" y="894487"/>
                  </a:lnTo>
                  <a:lnTo>
                    <a:pt x="9661" y="936835"/>
                  </a:lnTo>
                  <a:lnTo>
                    <a:pt x="6601" y="961397"/>
                  </a:lnTo>
                </a:path>
                <a:path w="2266315" h="2131695">
                  <a:moveTo>
                    <a:pt x="1673020" y="2054766"/>
                  </a:moveTo>
                  <a:lnTo>
                    <a:pt x="1607004" y="2070358"/>
                  </a:lnTo>
                  <a:lnTo>
                    <a:pt x="1557021" y="2079909"/>
                  </a:lnTo>
                  <a:lnTo>
                    <a:pt x="1506324" y="2087806"/>
                  </a:lnTo>
                  <a:lnTo>
                    <a:pt x="1454956" y="2094011"/>
                  </a:lnTo>
                  <a:lnTo>
                    <a:pt x="1402964" y="2098489"/>
                  </a:lnTo>
                  <a:lnTo>
                    <a:pt x="1350391" y="2101203"/>
                  </a:lnTo>
                  <a:lnTo>
                    <a:pt x="1297284" y="2102115"/>
                  </a:lnTo>
                  <a:lnTo>
                    <a:pt x="1244180" y="2101203"/>
                  </a:lnTo>
                  <a:lnTo>
                    <a:pt x="1191618" y="2098489"/>
                  </a:lnTo>
                  <a:lnTo>
                    <a:pt x="1139643" y="2094011"/>
                  </a:lnTo>
                  <a:lnTo>
                    <a:pt x="1088300" y="2087806"/>
                  </a:lnTo>
                  <a:lnTo>
                    <a:pt x="1037633" y="2079909"/>
                  </a:lnTo>
                  <a:lnTo>
                    <a:pt x="987686" y="2070358"/>
                  </a:lnTo>
                  <a:lnTo>
                    <a:pt x="938505" y="2059189"/>
                  </a:lnTo>
                  <a:lnTo>
                    <a:pt x="890133" y="2046439"/>
                  </a:lnTo>
                  <a:lnTo>
                    <a:pt x="842617" y="2032144"/>
                  </a:lnTo>
                  <a:lnTo>
                    <a:pt x="795999" y="2016341"/>
                  </a:lnTo>
                  <a:lnTo>
                    <a:pt x="750326" y="1999067"/>
                  </a:lnTo>
                  <a:lnTo>
                    <a:pt x="705641" y="1980359"/>
                  </a:lnTo>
                  <a:lnTo>
                    <a:pt x="661990" y="1960252"/>
                  </a:lnTo>
                  <a:lnTo>
                    <a:pt x="619417" y="1938784"/>
                  </a:lnTo>
                  <a:lnTo>
                    <a:pt x="577966" y="1915991"/>
                  </a:lnTo>
                  <a:lnTo>
                    <a:pt x="537682" y="1891910"/>
                  </a:lnTo>
                  <a:lnTo>
                    <a:pt x="498611" y="1866577"/>
                  </a:lnTo>
                  <a:lnTo>
                    <a:pt x="460796" y="1840029"/>
                  </a:lnTo>
                  <a:lnTo>
                    <a:pt x="424282" y="1812303"/>
                  </a:lnTo>
                  <a:lnTo>
                    <a:pt x="389114" y="1783435"/>
                  </a:lnTo>
                  <a:lnTo>
                    <a:pt x="355336" y="1753463"/>
                  </a:lnTo>
                  <a:lnTo>
                    <a:pt x="322994" y="1722421"/>
                  </a:lnTo>
                  <a:lnTo>
                    <a:pt x="292132" y="1690348"/>
                  </a:lnTo>
                  <a:lnTo>
                    <a:pt x="262794" y="1657280"/>
                  </a:lnTo>
                  <a:lnTo>
                    <a:pt x="235025" y="1623253"/>
                  </a:lnTo>
                  <a:lnTo>
                    <a:pt x="208870" y="1588304"/>
                  </a:lnTo>
                  <a:lnTo>
                    <a:pt x="184373" y="1552470"/>
                  </a:lnTo>
                  <a:lnTo>
                    <a:pt x="161580" y="1515787"/>
                  </a:lnTo>
                  <a:lnTo>
                    <a:pt x="140534" y="1478292"/>
                  </a:lnTo>
                  <a:lnTo>
                    <a:pt x="121281" y="1440022"/>
                  </a:lnTo>
                  <a:lnTo>
                    <a:pt x="103865" y="1401013"/>
                  </a:lnTo>
                  <a:lnTo>
                    <a:pt x="88330" y="1361301"/>
                  </a:lnTo>
                  <a:lnTo>
                    <a:pt x="74722" y="1320924"/>
                  </a:lnTo>
                  <a:lnTo>
                    <a:pt x="63085" y="1279918"/>
                  </a:lnTo>
                  <a:lnTo>
                    <a:pt x="53464" y="1238320"/>
                  </a:lnTo>
                  <a:lnTo>
                    <a:pt x="45903" y="1196166"/>
                  </a:lnTo>
                  <a:lnTo>
                    <a:pt x="40447" y="1153493"/>
                  </a:lnTo>
                  <a:lnTo>
                    <a:pt x="37141" y="1110337"/>
                  </a:lnTo>
                  <a:lnTo>
                    <a:pt x="36028" y="1066736"/>
                  </a:lnTo>
                  <a:lnTo>
                    <a:pt x="36448" y="1050297"/>
                  </a:lnTo>
                </a:path>
                <a:path w="2266315" h="2131695">
                  <a:moveTo>
                    <a:pt x="408" y="1050297"/>
                  </a:moveTo>
                  <a:lnTo>
                    <a:pt x="1087" y="1110460"/>
                  </a:lnTo>
                  <a:lnTo>
                    <a:pt x="4322" y="1153750"/>
                  </a:lnTo>
                  <a:lnTo>
                    <a:pt x="9661" y="1196571"/>
                  </a:lnTo>
                  <a:lnTo>
                    <a:pt x="17062" y="1238887"/>
                  </a:lnTo>
                  <a:lnTo>
                    <a:pt x="26483" y="1280664"/>
                  </a:lnTo>
                  <a:lnTo>
                    <a:pt x="37880" y="1321868"/>
                  </a:lnTo>
                  <a:lnTo>
                    <a:pt x="51211" y="1362462"/>
                  </a:lnTo>
                  <a:lnTo>
                    <a:pt x="66433" y="1402412"/>
                  </a:lnTo>
                  <a:lnTo>
                    <a:pt x="83504" y="1441683"/>
                  </a:lnTo>
                  <a:lnTo>
                    <a:pt x="102382" y="1480241"/>
                  </a:lnTo>
                  <a:lnTo>
                    <a:pt x="123023" y="1518049"/>
                  </a:lnTo>
                  <a:lnTo>
                    <a:pt x="145385" y="1555074"/>
                  </a:lnTo>
                  <a:lnTo>
                    <a:pt x="169426" y="1591280"/>
                  </a:lnTo>
                  <a:lnTo>
                    <a:pt x="195102" y="1626633"/>
                  </a:lnTo>
                  <a:lnTo>
                    <a:pt x="222372" y="1661097"/>
                  </a:lnTo>
                  <a:lnTo>
                    <a:pt x="251192" y="1694637"/>
                  </a:lnTo>
                  <a:lnTo>
                    <a:pt x="281520" y="1727219"/>
                  </a:lnTo>
                  <a:lnTo>
                    <a:pt x="313313" y="1758808"/>
                  </a:lnTo>
                  <a:lnTo>
                    <a:pt x="346530" y="1789368"/>
                  </a:lnTo>
                  <a:lnTo>
                    <a:pt x="381126" y="1818865"/>
                  </a:lnTo>
                  <a:lnTo>
                    <a:pt x="417060" y="1847264"/>
                  </a:lnTo>
                  <a:lnTo>
                    <a:pt x="454289" y="1874529"/>
                  </a:lnTo>
                  <a:lnTo>
                    <a:pt x="492771" y="1900627"/>
                  </a:lnTo>
                  <a:lnTo>
                    <a:pt x="532462" y="1925521"/>
                  </a:lnTo>
                  <a:lnTo>
                    <a:pt x="573320" y="1949177"/>
                  </a:lnTo>
                  <a:lnTo>
                    <a:pt x="615303" y="1971561"/>
                  </a:lnTo>
                  <a:lnTo>
                    <a:pt x="658368" y="1992636"/>
                  </a:lnTo>
                  <a:lnTo>
                    <a:pt x="702472" y="2012369"/>
                  </a:lnTo>
                  <a:lnTo>
                    <a:pt x="747573" y="2030723"/>
                  </a:lnTo>
                  <a:lnTo>
                    <a:pt x="793628" y="2047666"/>
                  </a:lnTo>
                  <a:lnTo>
                    <a:pt x="840595" y="2063160"/>
                  </a:lnTo>
                  <a:lnTo>
                    <a:pt x="888430" y="2077172"/>
                  </a:lnTo>
                  <a:lnTo>
                    <a:pt x="937092" y="2089666"/>
                  </a:lnTo>
                  <a:lnTo>
                    <a:pt x="986538" y="2100607"/>
                  </a:lnTo>
                  <a:lnTo>
                    <a:pt x="1036725" y="2109962"/>
                  </a:lnTo>
                  <a:lnTo>
                    <a:pt x="1087610" y="2117693"/>
                  </a:lnTo>
                  <a:lnTo>
                    <a:pt x="1139151" y="2123768"/>
                  </a:lnTo>
                  <a:lnTo>
                    <a:pt x="1191305" y="2128150"/>
                  </a:lnTo>
                  <a:lnTo>
                    <a:pt x="1244030" y="2130805"/>
                  </a:lnTo>
                  <a:lnTo>
                    <a:pt x="1297284" y="2131698"/>
                  </a:lnTo>
                  <a:lnTo>
                    <a:pt x="1350558" y="2130805"/>
                  </a:lnTo>
                  <a:lnTo>
                    <a:pt x="1403308" y="2128150"/>
                  </a:lnTo>
                  <a:lnTo>
                    <a:pt x="1455493" y="2123768"/>
                  </a:lnTo>
                  <a:lnTo>
                    <a:pt x="1507070" y="2117693"/>
                  </a:lnTo>
                  <a:lnTo>
                    <a:pt x="1557994" y="2109962"/>
                  </a:lnTo>
                  <a:lnTo>
                    <a:pt x="1608224" y="2100607"/>
                  </a:lnTo>
                  <a:lnTo>
                    <a:pt x="1657717" y="2089666"/>
                  </a:lnTo>
                  <a:lnTo>
                    <a:pt x="1675038" y="2085223"/>
                  </a:lnTo>
                </a:path>
                <a:path w="2266315" h="2131695">
                  <a:moveTo>
                    <a:pt x="36448" y="1050297"/>
                  </a:moveTo>
                  <a:lnTo>
                    <a:pt x="37141" y="1023131"/>
                  </a:lnTo>
                  <a:lnTo>
                    <a:pt x="40447" y="979966"/>
                  </a:lnTo>
                  <a:lnTo>
                    <a:pt x="42820" y="961397"/>
                  </a:lnTo>
                </a:path>
                <a:path w="2266315" h="2131695">
                  <a:moveTo>
                    <a:pt x="6601" y="961397"/>
                  </a:moveTo>
                  <a:lnTo>
                    <a:pt x="4322" y="979682"/>
                  </a:lnTo>
                  <a:lnTo>
                    <a:pt x="1087" y="1022995"/>
                  </a:lnTo>
                  <a:lnTo>
                    <a:pt x="408" y="1050297"/>
                  </a:lnTo>
                </a:path>
              </a:pathLst>
            </a:custGeom>
            <a:ln w="3175">
              <a:solidFill>
                <a:srgbClr val="F6F9E9"/>
              </a:solidFill>
            </a:ln>
          </p:spPr>
          <p:txBody>
            <a:bodyPr wrap="square" lIns="0" tIns="0" rIns="0" bIns="0" rtlCol="0"/>
            <a:lstStyle/>
            <a:p>
              <a:endParaRPr lang="fr-FR" noProof="0" dirty="0"/>
            </a:p>
          </p:txBody>
        </p:sp>
        <p:sp>
          <p:nvSpPr>
            <p:cNvPr id="8625" name="object 8625"/>
            <p:cNvSpPr/>
            <p:nvPr/>
          </p:nvSpPr>
          <p:spPr>
            <a:xfrm>
              <a:off x="4729406" y="1272821"/>
              <a:ext cx="2337435" cy="2184400"/>
            </a:xfrm>
            <a:custGeom>
              <a:avLst/>
              <a:gdLst/>
              <a:ahLst/>
              <a:cxnLst/>
              <a:rect l="l" t="t" r="r" b="b"/>
              <a:pathLst>
                <a:path w="2337434" h="2184400">
                  <a:moveTo>
                    <a:pt x="1538848" y="2171699"/>
                  </a:moveTo>
                  <a:lnTo>
                    <a:pt x="1127826" y="2171699"/>
                  </a:lnTo>
                  <a:lnTo>
                    <a:pt x="1178385" y="2184399"/>
                  </a:lnTo>
                  <a:lnTo>
                    <a:pt x="1488268" y="2184399"/>
                  </a:lnTo>
                  <a:lnTo>
                    <a:pt x="1538848" y="2171699"/>
                  </a:lnTo>
                  <a:close/>
                </a:path>
                <a:path w="2337434" h="2184400">
                  <a:moveTo>
                    <a:pt x="1280059" y="25399"/>
                  </a:moveTo>
                  <a:lnTo>
                    <a:pt x="1028559" y="25399"/>
                  </a:lnTo>
                  <a:lnTo>
                    <a:pt x="979927" y="38099"/>
                  </a:lnTo>
                  <a:lnTo>
                    <a:pt x="792957" y="88899"/>
                  </a:lnTo>
                  <a:lnTo>
                    <a:pt x="748293" y="114299"/>
                  </a:lnTo>
                  <a:lnTo>
                    <a:pt x="704536" y="126999"/>
                  </a:lnTo>
                  <a:lnTo>
                    <a:pt x="661723" y="152399"/>
                  </a:lnTo>
                  <a:lnTo>
                    <a:pt x="619893" y="165099"/>
                  </a:lnTo>
                  <a:lnTo>
                    <a:pt x="579084" y="190499"/>
                  </a:lnTo>
                  <a:lnTo>
                    <a:pt x="539333" y="215899"/>
                  </a:lnTo>
                  <a:lnTo>
                    <a:pt x="500677" y="241299"/>
                  </a:lnTo>
                  <a:lnTo>
                    <a:pt x="463156" y="266699"/>
                  </a:lnTo>
                  <a:lnTo>
                    <a:pt x="426806" y="292099"/>
                  </a:lnTo>
                  <a:lnTo>
                    <a:pt x="391665" y="317499"/>
                  </a:lnTo>
                  <a:lnTo>
                    <a:pt x="357771" y="355599"/>
                  </a:lnTo>
                  <a:lnTo>
                    <a:pt x="325162" y="380999"/>
                  </a:lnTo>
                  <a:lnTo>
                    <a:pt x="293876" y="406399"/>
                  </a:lnTo>
                  <a:lnTo>
                    <a:pt x="263951" y="444499"/>
                  </a:lnTo>
                  <a:lnTo>
                    <a:pt x="235424" y="469899"/>
                  </a:lnTo>
                  <a:lnTo>
                    <a:pt x="208333" y="507999"/>
                  </a:lnTo>
                  <a:lnTo>
                    <a:pt x="182715" y="546099"/>
                  </a:lnTo>
                  <a:lnTo>
                    <a:pt x="158610" y="584199"/>
                  </a:lnTo>
                  <a:lnTo>
                    <a:pt x="136054" y="609599"/>
                  </a:lnTo>
                  <a:lnTo>
                    <a:pt x="115085" y="647699"/>
                  </a:lnTo>
                  <a:lnTo>
                    <a:pt x="95742" y="685799"/>
                  </a:lnTo>
                  <a:lnTo>
                    <a:pt x="78061" y="723899"/>
                  </a:lnTo>
                  <a:lnTo>
                    <a:pt x="62081" y="761999"/>
                  </a:lnTo>
                  <a:lnTo>
                    <a:pt x="47839" y="800099"/>
                  </a:lnTo>
                  <a:lnTo>
                    <a:pt x="35374" y="850899"/>
                  </a:lnTo>
                  <a:lnTo>
                    <a:pt x="24722" y="888999"/>
                  </a:lnTo>
                  <a:lnTo>
                    <a:pt x="15923" y="927099"/>
                  </a:lnTo>
                  <a:lnTo>
                    <a:pt x="9013" y="965199"/>
                  </a:lnTo>
                  <a:lnTo>
                    <a:pt x="4031" y="1015999"/>
                  </a:lnTo>
                  <a:lnTo>
                    <a:pt x="1014" y="1054099"/>
                  </a:lnTo>
                  <a:lnTo>
                    <a:pt x="389" y="1079499"/>
                  </a:lnTo>
                  <a:lnTo>
                    <a:pt x="0" y="1092199"/>
                  </a:lnTo>
                  <a:lnTo>
                    <a:pt x="1014" y="1142999"/>
                  </a:lnTo>
                  <a:lnTo>
                    <a:pt x="4031" y="1181099"/>
                  </a:lnTo>
                  <a:lnTo>
                    <a:pt x="9013" y="1219199"/>
                  </a:lnTo>
                  <a:lnTo>
                    <a:pt x="15923" y="1269999"/>
                  </a:lnTo>
                  <a:lnTo>
                    <a:pt x="24722" y="1308099"/>
                  </a:lnTo>
                  <a:lnTo>
                    <a:pt x="35374" y="1346199"/>
                  </a:lnTo>
                  <a:lnTo>
                    <a:pt x="47839" y="1384299"/>
                  </a:lnTo>
                  <a:lnTo>
                    <a:pt x="62081" y="1422399"/>
                  </a:lnTo>
                  <a:lnTo>
                    <a:pt x="78061" y="1460499"/>
                  </a:lnTo>
                  <a:lnTo>
                    <a:pt x="95742" y="1498599"/>
                  </a:lnTo>
                  <a:lnTo>
                    <a:pt x="115085" y="1536699"/>
                  </a:lnTo>
                  <a:lnTo>
                    <a:pt x="136054" y="1574799"/>
                  </a:lnTo>
                  <a:lnTo>
                    <a:pt x="158610" y="1612899"/>
                  </a:lnTo>
                  <a:lnTo>
                    <a:pt x="182715" y="1650999"/>
                  </a:lnTo>
                  <a:lnTo>
                    <a:pt x="208333" y="1676399"/>
                  </a:lnTo>
                  <a:lnTo>
                    <a:pt x="235424" y="1714499"/>
                  </a:lnTo>
                  <a:lnTo>
                    <a:pt x="263951" y="1752599"/>
                  </a:lnTo>
                  <a:lnTo>
                    <a:pt x="293876" y="1777999"/>
                  </a:lnTo>
                  <a:lnTo>
                    <a:pt x="325162" y="1816099"/>
                  </a:lnTo>
                  <a:lnTo>
                    <a:pt x="357771" y="1841499"/>
                  </a:lnTo>
                  <a:lnTo>
                    <a:pt x="391665" y="1866899"/>
                  </a:lnTo>
                  <a:lnTo>
                    <a:pt x="426806" y="1892299"/>
                  </a:lnTo>
                  <a:lnTo>
                    <a:pt x="463156" y="1917699"/>
                  </a:lnTo>
                  <a:lnTo>
                    <a:pt x="500677" y="1955799"/>
                  </a:lnTo>
                  <a:lnTo>
                    <a:pt x="539333" y="1968499"/>
                  </a:lnTo>
                  <a:lnTo>
                    <a:pt x="579084" y="1993899"/>
                  </a:lnTo>
                  <a:lnTo>
                    <a:pt x="619893" y="2019299"/>
                  </a:lnTo>
                  <a:lnTo>
                    <a:pt x="661723" y="2044699"/>
                  </a:lnTo>
                  <a:lnTo>
                    <a:pt x="704536" y="2057399"/>
                  </a:lnTo>
                  <a:lnTo>
                    <a:pt x="748293" y="2082799"/>
                  </a:lnTo>
                  <a:lnTo>
                    <a:pt x="884855" y="2120899"/>
                  </a:lnTo>
                  <a:lnTo>
                    <a:pt x="1077871" y="2171699"/>
                  </a:lnTo>
                  <a:lnTo>
                    <a:pt x="1588829" y="2171699"/>
                  </a:lnTo>
                  <a:lnTo>
                    <a:pt x="1638173" y="2158999"/>
                  </a:lnTo>
                  <a:lnTo>
                    <a:pt x="1175180" y="2158999"/>
                  </a:lnTo>
                  <a:lnTo>
                    <a:pt x="1072754" y="2133599"/>
                  </a:lnTo>
                  <a:lnTo>
                    <a:pt x="1022567" y="2133599"/>
                  </a:lnTo>
                  <a:lnTo>
                    <a:pt x="829657" y="2082799"/>
                  </a:lnTo>
                  <a:lnTo>
                    <a:pt x="783602" y="2057399"/>
                  </a:lnTo>
                  <a:lnTo>
                    <a:pt x="738501" y="2044699"/>
                  </a:lnTo>
                  <a:lnTo>
                    <a:pt x="694397" y="2019299"/>
                  </a:lnTo>
                  <a:lnTo>
                    <a:pt x="651332" y="2006599"/>
                  </a:lnTo>
                  <a:lnTo>
                    <a:pt x="609349" y="1981199"/>
                  </a:lnTo>
                  <a:lnTo>
                    <a:pt x="568491" y="1955799"/>
                  </a:lnTo>
                  <a:lnTo>
                    <a:pt x="528800" y="1930399"/>
                  </a:lnTo>
                  <a:lnTo>
                    <a:pt x="490318" y="1904999"/>
                  </a:lnTo>
                  <a:lnTo>
                    <a:pt x="453089" y="1879599"/>
                  </a:lnTo>
                  <a:lnTo>
                    <a:pt x="417155" y="1854199"/>
                  </a:lnTo>
                  <a:lnTo>
                    <a:pt x="382559" y="1816099"/>
                  </a:lnTo>
                  <a:lnTo>
                    <a:pt x="349342" y="1790699"/>
                  </a:lnTo>
                  <a:lnTo>
                    <a:pt x="317549" y="1752599"/>
                  </a:lnTo>
                  <a:lnTo>
                    <a:pt x="287221" y="1727199"/>
                  </a:lnTo>
                  <a:lnTo>
                    <a:pt x="258401" y="1689099"/>
                  </a:lnTo>
                  <a:lnTo>
                    <a:pt x="231131" y="1650999"/>
                  </a:lnTo>
                  <a:lnTo>
                    <a:pt x="205455" y="1625599"/>
                  </a:lnTo>
                  <a:lnTo>
                    <a:pt x="181414" y="1587499"/>
                  </a:lnTo>
                  <a:lnTo>
                    <a:pt x="159052" y="1549399"/>
                  </a:lnTo>
                  <a:lnTo>
                    <a:pt x="138411" y="1511299"/>
                  </a:lnTo>
                  <a:lnTo>
                    <a:pt x="119533" y="1473199"/>
                  </a:lnTo>
                  <a:lnTo>
                    <a:pt x="102462" y="1435099"/>
                  </a:lnTo>
                  <a:lnTo>
                    <a:pt x="87240" y="1396999"/>
                  </a:lnTo>
                  <a:lnTo>
                    <a:pt x="73909" y="1346199"/>
                  </a:lnTo>
                  <a:lnTo>
                    <a:pt x="62512" y="1308099"/>
                  </a:lnTo>
                  <a:lnTo>
                    <a:pt x="53091" y="1269999"/>
                  </a:lnTo>
                  <a:lnTo>
                    <a:pt x="45690" y="1231899"/>
                  </a:lnTo>
                  <a:lnTo>
                    <a:pt x="40351" y="1181099"/>
                  </a:lnTo>
                  <a:lnTo>
                    <a:pt x="37116" y="1142999"/>
                  </a:lnTo>
                  <a:lnTo>
                    <a:pt x="36028" y="1092199"/>
                  </a:lnTo>
                  <a:lnTo>
                    <a:pt x="36437" y="1079499"/>
                  </a:lnTo>
                  <a:lnTo>
                    <a:pt x="37116" y="1054099"/>
                  </a:lnTo>
                  <a:lnTo>
                    <a:pt x="40351" y="1003299"/>
                  </a:lnTo>
                  <a:lnTo>
                    <a:pt x="42630" y="990599"/>
                  </a:lnTo>
                  <a:lnTo>
                    <a:pt x="45690" y="965199"/>
                  </a:lnTo>
                  <a:lnTo>
                    <a:pt x="53091" y="927099"/>
                  </a:lnTo>
                  <a:lnTo>
                    <a:pt x="62512" y="876299"/>
                  </a:lnTo>
                  <a:lnTo>
                    <a:pt x="73909" y="838199"/>
                  </a:lnTo>
                  <a:lnTo>
                    <a:pt x="87240" y="800099"/>
                  </a:lnTo>
                  <a:lnTo>
                    <a:pt x="102462" y="761999"/>
                  </a:lnTo>
                  <a:lnTo>
                    <a:pt x="119533" y="723899"/>
                  </a:lnTo>
                  <a:lnTo>
                    <a:pt x="138411" y="685799"/>
                  </a:lnTo>
                  <a:lnTo>
                    <a:pt x="159052" y="647699"/>
                  </a:lnTo>
                  <a:lnTo>
                    <a:pt x="181414" y="609599"/>
                  </a:lnTo>
                  <a:lnTo>
                    <a:pt x="205455" y="571499"/>
                  </a:lnTo>
                  <a:lnTo>
                    <a:pt x="231131" y="533399"/>
                  </a:lnTo>
                  <a:lnTo>
                    <a:pt x="258401" y="495299"/>
                  </a:lnTo>
                  <a:lnTo>
                    <a:pt x="287221" y="469899"/>
                  </a:lnTo>
                  <a:lnTo>
                    <a:pt x="317549" y="431799"/>
                  </a:lnTo>
                  <a:lnTo>
                    <a:pt x="349342" y="406399"/>
                  </a:lnTo>
                  <a:lnTo>
                    <a:pt x="382559" y="368299"/>
                  </a:lnTo>
                  <a:lnTo>
                    <a:pt x="417155" y="342899"/>
                  </a:lnTo>
                  <a:lnTo>
                    <a:pt x="453089" y="317499"/>
                  </a:lnTo>
                  <a:lnTo>
                    <a:pt x="490318" y="292099"/>
                  </a:lnTo>
                  <a:lnTo>
                    <a:pt x="528800" y="266699"/>
                  </a:lnTo>
                  <a:lnTo>
                    <a:pt x="568491" y="241299"/>
                  </a:lnTo>
                  <a:lnTo>
                    <a:pt x="609349" y="215899"/>
                  </a:lnTo>
                  <a:lnTo>
                    <a:pt x="651332" y="190499"/>
                  </a:lnTo>
                  <a:lnTo>
                    <a:pt x="694397" y="165099"/>
                  </a:lnTo>
                  <a:lnTo>
                    <a:pt x="738501" y="152399"/>
                  </a:lnTo>
                  <a:lnTo>
                    <a:pt x="783602" y="126999"/>
                  </a:lnTo>
                  <a:lnTo>
                    <a:pt x="973121" y="76199"/>
                  </a:lnTo>
                  <a:lnTo>
                    <a:pt x="1123639" y="38099"/>
                  </a:lnTo>
                  <a:lnTo>
                    <a:pt x="1227334" y="38099"/>
                  </a:lnTo>
                  <a:lnTo>
                    <a:pt x="1280059" y="25399"/>
                  </a:lnTo>
                  <a:close/>
                </a:path>
                <a:path w="2337434" h="2184400">
                  <a:moveTo>
                    <a:pt x="1710800" y="2108395"/>
                  </a:moveTo>
                  <a:lnTo>
                    <a:pt x="1693746" y="2120899"/>
                  </a:lnTo>
                  <a:lnTo>
                    <a:pt x="1644253" y="2133599"/>
                  </a:lnTo>
                  <a:lnTo>
                    <a:pt x="1594023" y="2133599"/>
                  </a:lnTo>
                  <a:lnTo>
                    <a:pt x="1491522" y="2158999"/>
                  </a:lnTo>
                  <a:lnTo>
                    <a:pt x="1638173" y="2158999"/>
                  </a:lnTo>
                  <a:lnTo>
                    <a:pt x="1686841" y="2146299"/>
                  </a:lnTo>
                  <a:lnTo>
                    <a:pt x="1715652" y="2146299"/>
                  </a:lnTo>
                  <a:lnTo>
                    <a:pt x="1711917" y="2133599"/>
                  </a:lnTo>
                  <a:lnTo>
                    <a:pt x="1710800" y="2108395"/>
                  </a:lnTo>
                  <a:close/>
                </a:path>
                <a:path w="2337434" h="2184400">
                  <a:moveTo>
                    <a:pt x="1710229" y="2095499"/>
                  </a:moveTo>
                  <a:lnTo>
                    <a:pt x="1710792" y="2108199"/>
                  </a:lnTo>
                  <a:lnTo>
                    <a:pt x="1710800" y="2108395"/>
                  </a:lnTo>
                  <a:lnTo>
                    <a:pt x="1711067" y="2108199"/>
                  </a:lnTo>
                  <a:lnTo>
                    <a:pt x="1710229" y="2095499"/>
                  </a:lnTo>
                  <a:close/>
                </a:path>
                <a:path w="2337434" h="2184400">
                  <a:moveTo>
                    <a:pt x="2298800" y="389174"/>
                  </a:moveTo>
                  <a:lnTo>
                    <a:pt x="2265444" y="406399"/>
                  </a:lnTo>
                  <a:lnTo>
                    <a:pt x="2301751" y="393699"/>
                  </a:lnTo>
                  <a:lnTo>
                    <a:pt x="2298800" y="389174"/>
                  </a:lnTo>
                  <a:close/>
                </a:path>
                <a:path w="2337434" h="2184400">
                  <a:moveTo>
                    <a:pt x="1638173" y="25399"/>
                  </a:moveTo>
                  <a:lnTo>
                    <a:pt x="1386587" y="25399"/>
                  </a:lnTo>
                  <a:lnTo>
                    <a:pt x="1439337" y="38099"/>
                  </a:lnTo>
                  <a:lnTo>
                    <a:pt x="1543099" y="38099"/>
                  </a:lnTo>
                  <a:lnTo>
                    <a:pt x="1693746" y="76199"/>
                  </a:lnTo>
                  <a:lnTo>
                    <a:pt x="1883483" y="126999"/>
                  </a:lnTo>
                  <a:lnTo>
                    <a:pt x="1928645" y="152399"/>
                  </a:lnTo>
                  <a:lnTo>
                    <a:pt x="1972812" y="165099"/>
                  </a:lnTo>
                  <a:lnTo>
                    <a:pt x="2015941" y="190499"/>
                  </a:lnTo>
                  <a:lnTo>
                    <a:pt x="2057990" y="215899"/>
                  </a:lnTo>
                  <a:lnTo>
                    <a:pt x="2098915" y="241299"/>
                  </a:lnTo>
                  <a:lnTo>
                    <a:pt x="2138673" y="266699"/>
                  </a:lnTo>
                  <a:lnTo>
                    <a:pt x="2177222" y="292099"/>
                  </a:lnTo>
                  <a:lnTo>
                    <a:pt x="2214519" y="317499"/>
                  </a:lnTo>
                  <a:lnTo>
                    <a:pt x="2250521" y="342899"/>
                  </a:lnTo>
                  <a:lnTo>
                    <a:pt x="2285185" y="368299"/>
                  </a:lnTo>
                  <a:lnTo>
                    <a:pt x="2298800" y="389174"/>
                  </a:lnTo>
                  <a:lnTo>
                    <a:pt x="2314629" y="380999"/>
                  </a:lnTo>
                  <a:lnTo>
                    <a:pt x="2336831" y="380999"/>
                  </a:lnTo>
                  <a:lnTo>
                    <a:pt x="2309884" y="355599"/>
                  </a:lnTo>
                  <a:lnTo>
                    <a:pt x="2275921" y="317499"/>
                  </a:lnTo>
                  <a:lnTo>
                    <a:pt x="2240712" y="292099"/>
                  </a:lnTo>
                  <a:lnTo>
                    <a:pt x="2204294" y="266699"/>
                  </a:lnTo>
                  <a:lnTo>
                    <a:pt x="2166704" y="241299"/>
                  </a:lnTo>
                  <a:lnTo>
                    <a:pt x="2127982" y="215899"/>
                  </a:lnTo>
                  <a:lnTo>
                    <a:pt x="2088166" y="190499"/>
                  </a:lnTo>
                  <a:lnTo>
                    <a:pt x="2047292" y="165099"/>
                  </a:lnTo>
                  <a:lnTo>
                    <a:pt x="2005400" y="152399"/>
                  </a:lnTo>
                  <a:lnTo>
                    <a:pt x="1962528" y="126999"/>
                  </a:lnTo>
                  <a:lnTo>
                    <a:pt x="1918714" y="114299"/>
                  </a:lnTo>
                  <a:lnTo>
                    <a:pt x="1873995" y="88899"/>
                  </a:lnTo>
                  <a:lnTo>
                    <a:pt x="1686841" y="38099"/>
                  </a:lnTo>
                  <a:lnTo>
                    <a:pt x="1638173" y="25399"/>
                  </a:lnTo>
                  <a:close/>
                </a:path>
                <a:path w="2337434" h="2184400">
                  <a:moveTo>
                    <a:pt x="1538848" y="12699"/>
                  </a:moveTo>
                  <a:lnTo>
                    <a:pt x="1127826" y="12699"/>
                  </a:lnTo>
                  <a:lnTo>
                    <a:pt x="1077871" y="25399"/>
                  </a:lnTo>
                  <a:lnTo>
                    <a:pt x="1588829" y="25399"/>
                  </a:lnTo>
                  <a:lnTo>
                    <a:pt x="1538848" y="12699"/>
                  </a:lnTo>
                  <a:close/>
                </a:path>
                <a:path w="2337434" h="2184400">
                  <a:moveTo>
                    <a:pt x="1437127" y="0"/>
                  </a:moveTo>
                  <a:lnTo>
                    <a:pt x="1229511" y="0"/>
                  </a:lnTo>
                  <a:lnTo>
                    <a:pt x="1178385" y="12699"/>
                  </a:lnTo>
                  <a:lnTo>
                    <a:pt x="1488268" y="12699"/>
                  </a:lnTo>
                  <a:lnTo>
                    <a:pt x="1437127" y="0"/>
                  </a:lnTo>
                  <a:close/>
                </a:path>
              </a:pathLst>
            </a:custGeom>
            <a:solidFill>
              <a:srgbClr val="F6F9E9"/>
            </a:solidFill>
          </p:spPr>
          <p:txBody>
            <a:bodyPr wrap="square" lIns="0" tIns="0" rIns="0" bIns="0" rtlCol="0"/>
            <a:lstStyle/>
            <a:p>
              <a:endParaRPr lang="fr-FR" noProof="0" dirty="0"/>
            </a:p>
          </p:txBody>
        </p:sp>
        <p:sp>
          <p:nvSpPr>
            <p:cNvPr id="8626" name="object 8626"/>
            <p:cNvSpPr/>
            <p:nvPr/>
          </p:nvSpPr>
          <p:spPr>
            <a:xfrm>
              <a:off x="4729406" y="1266161"/>
              <a:ext cx="2337435" cy="2191385"/>
            </a:xfrm>
            <a:custGeom>
              <a:avLst/>
              <a:gdLst/>
              <a:ahLst/>
              <a:cxnLst/>
              <a:rect l="l" t="t" r="r" b="b"/>
              <a:pathLst>
                <a:path w="2337434" h="2191385">
                  <a:moveTo>
                    <a:pt x="42630" y="990980"/>
                  </a:moveTo>
                  <a:lnTo>
                    <a:pt x="53091" y="924070"/>
                  </a:lnTo>
                  <a:lnTo>
                    <a:pt x="62512" y="882257"/>
                  </a:lnTo>
                  <a:lnTo>
                    <a:pt x="73909" y="841015"/>
                  </a:lnTo>
                  <a:lnTo>
                    <a:pt x="87240" y="800378"/>
                  </a:lnTo>
                  <a:lnTo>
                    <a:pt x="102462" y="760382"/>
                  </a:lnTo>
                  <a:lnTo>
                    <a:pt x="119533" y="721062"/>
                  </a:lnTo>
                  <a:lnTo>
                    <a:pt x="138411" y="682453"/>
                  </a:lnTo>
                  <a:lnTo>
                    <a:pt x="159052" y="644591"/>
                  </a:lnTo>
                  <a:lnTo>
                    <a:pt x="181414" y="607510"/>
                  </a:lnTo>
                  <a:lnTo>
                    <a:pt x="205455" y="571246"/>
                  </a:lnTo>
                  <a:lnTo>
                    <a:pt x="231131" y="535834"/>
                  </a:lnTo>
                  <a:lnTo>
                    <a:pt x="258401" y="501309"/>
                  </a:lnTo>
                  <a:lnTo>
                    <a:pt x="287221" y="467707"/>
                  </a:lnTo>
                  <a:lnTo>
                    <a:pt x="317549" y="435063"/>
                  </a:lnTo>
                  <a:lnTo>
                    <a:pt x="349342" y="403411"/>
                  </a:lnTo>
                  <a:lnTo>
                    <a:pt x="382559" y="372788"/>
                  </a:lnTo>
                  <a:lnTo>
                    <a:pt x="417155" y="343228"/>
                  </a:lnTo>
                  <a:lnTo>
                    <a:pt x="453089" y="314766"/>
                  </a:lnTo>
                  <a:lnTo>
                    <a:pt x="490318" y="287439"/>
                  </a:lnTo>
                  <a:lnTo>
                    <a:pt x="528800" y="261280"/>
                  </a:lnTo>
                  <a:lnTo>
                    <a:pt x="568491" y="236326"/>
                  </a:lnTo>
                  <a:lnTo>
                    <a:pt x="609349" y="212612"/>
                  </a:lnTo>
                  <a:lnTo>
                    <a:pt x="651332" y="190172"/>
                  </a:lnTo>
                  <a:lnTo>
                    <a:pt x="694397" y="169042"/>
                  </a:lnTo>
                  <a:lnTo>
                    <a:pt x="738501" y="149257"/>
                  </a:lnTo>
                  <a:lnTo>
                    <a:pt x="783602" y="130852"/>
                  </a:lnTo>
                  <a:lnTo>
                    <a:pt x="829657" y="113863"/>
                  </a:lnTo>
                  <a:lnTo>
                    <a:pt x="876624" y="98325"/>
                  </a:lnTo>
                  <a:lnTo>
                    <a:pt x="924459" y="84273"/>
                  </a:lnTo>
                  <a:lnTo>
                    <a:pt x="973121" y="71743"/>
                  </a:lnTo>
                  <a:lnTo>
                    <a:pt x="1022567" y="60769"/>
                  </a:lnTo>
                  <a:lnTo>
                    <a:pt x="1072754" y="51386"/>
                  </a:lnTo>
                  <a:lnTo>
                    <a:pt x="1123639" y="43630"/>
                  </a:lnTo>
                  <a:lnTo>
                    <a:pt x="1175180" y="37537"/>
                  </a:lnTo>
                  <a:lnTo>
                    <a:pt x="1227334" y="33141"/>
                  </a:lnTo>
                  <a:lnTo>
                    <a:pt x="1280059" y="30477"/>
                  </a:lnTo>
                  <a:lnTo>
                    <a:pt x="1333313" y="29582"/>
                  </a:lnTo>
                  <a:lnTo>
                    <a:pt x="1386587" y="30477"/>
                  </a:lnTo>
                  <a:lnTo>
                    <a:pt x="1439337" y="33141"/>
                  </a:lnTo>
                  <a:lnTo>
                    <a:pt x="1491522" y="37537"/>
                  </a:lnTo>
                  <a:lnTo>
                    <a:pt x="1543099" y="43630"/>
                  </a:lnTo>
                  <a:lnTo>
                    <a:pt x="1594023" y="51386"/>
                  </a:lnTo>
                  <a:lnTo>
                    <a:pt x="1644253" y="60769"/>
                  </a:lnTo>
                  <a:lnTo>
                    <a:pt x="1693746" y="71743"/>
                  </a:lnTo>
                  <a:lnTo>
                    <a:pt x="1742458" y="84273"/>
                  </a:lnTo>
                  <a:lnTo>
                    <a:pt x="1790347" y="98325"/>
                  </a:lnTo>
                  <a:lnTo>
                    <a:pt x="1837370" y="113863"/>
                  </a:lnTo>
                  <a:lnTo>
                    <a:pt x="1883483" y="130852"/>
                  </a:lnTo>
                  <a:lnTo>
                    <a:pt x="1928645" y="149257"/>
                  </a:lnTo>
                  <a:lnTo>
                    <a:pt x="1972812" y="169042"/>
                  </a:lnTo>
                  <a:lnTo>
                    <a:pt x="2015941" y="190172"/>
                  </a:lnTo>
                  <a:lnTo>
                    <a:pt x="2057990" y="212612"/>
                  </a:lnTo>
                  <a:lnTo>
                    <a:pt x="2098914" y="236326"/>
                  </a:lnTo>
                  <a:lnTo>
                    <a:pt x="2138673" y="261280"/>
                  </a:lnTo>
                  <a:lnTo>
                    <a:pt x="2177222" y="287439"/>
                  </a:lnTo>
                  <a:lnTo>
                    <a:pt x="2214519" y="314766"/>
                  </a:lnTo>
                  <a:lnTo>
                    <a:pt x="2250521" y="343228"/>
                  </a:lnTo>
                  <a:lnTo>
                    <a:pt x="2285185" y="372788"/>
                  </a:lnTo>
                  <a:lnTo>
                    <a:pt x="2301751" y="388030"/>
                  </a:lnTo>
                </a:path>
                <a:path w="2337434" h="2191385">
                  <a:moveTo>
                    <a:pt x="2336831" y="375941"/>
                  </a:moveTo>
                  <a:lnTo>
                    <a:pt x="2275921" y="322372"/>
                  </a:lnTo>
                  <a:lnTo>
                    <a:pt x="2240712" y="294487"/>
                  </a:lnTo>
                  <a:lnTo>
                    <a:pt x="2204294" y="267657"/>
                  </a:lnTo>
                  <a:lnTo>
                    <a:pt x="2166704" y="241913"/>
                  </a:lnTo>
                  <a:lnTo>
                    <a:pt x="2127982" y="217288"/>
                  </a:lnTo>
                  <a:lnTo>
                    <a:pt x="2088166" y="193811"/>
                  </a:lnTo>
                  <a:lnTo>
                    <a:pt x="2047292" y="171515"/>
                  </a:lnTo>
                  <a:lnTo>
                    <a:pt x="2005400" y="150431"/>
                  </a:lnTo>
                  <a:lnTo>
                    <a:pt x="1962528" y="130589"/>
                  </a:lnTo>
                  <a:lnTo>
                    <a:pt x="1918714" y="112022"/>
                  </a:lnTo>
                  <a:lnTo>
                    <a:pt x="1873995" y="94761"/>
                  </a:lnTo>
                  <a:lnTo>
                    <a:pt x="1828410" y="78836"/>
                  </a:lnTo>
                  <a:lnTo>
                    <a:pt x="1781997" y="64279"/>
                  </a:lnTo>
                  <a:lnTo>
                    <a:pt x="1734795" y="51122"/>
                  </a:lnTo>
                  <a:lnTo>
                    <a:pt x="1686841" y="39396"/>
                  </a:lnTo>
                  <a:lnTo>
                    <a:pt x="1638173" y="29132"/>
                  </a:lnTo>
                  <a:lnTo>
                    <a:pt x="1588829" y="20360"/>
                  </a:lnTo>
                  <a:lnTo>
                    <a:pt x="1538848" y="13114"/>
                  </a:lnTo>
                  <a:lnTo>
                    <a:pt x="1488268" y="7423"/>
                  </a:lnTo>
                  <a:lnTo>
                    <a:pt x="1437127" y="3320"/>
                  </a:lnTo>
                  <a:lnTo>
                    <a:pt x="1385462" y="835"/>
                  </a:lnTo>
                  <a:lnTo>
                    <a:pt x="1333313" y="0"/>
                  </a:lnTo>
                  <a:lnTo>
                    <a:pt x="1281166" y="835"/>
                  </a:lnTo>
                  <a:lnTo>
                    <a:pt x="1229511" y="3320"/>
                  </a:lnTo>
                  <a:lnTo>
                    <a:pt x="1178385" y="7423"/>
                  </a:lnTo>
                  <a:lnTo>
                    <a:pt x="1127826" y="13114"/>
                  </a:lnTo>
                  <a:lnTo>
                    <a:pt x="1077871" y="20360"/>
                  </a:lnTo>
                  <a:lnTo>
                    <a:pt x="1028559" y="29132"/>
                  </a:lnTo>
                  <a:lnTo>
                    <a:pt x="979927" y="39396"/>
                  </a:lnTo>
                  <a:lnTo>
                    <a:pt x="932013" y="51122"/>
                  </a:lnTo>
                  <a:lnTo>
                    <a:pt x="884855" y="64279"/>
                  </a:lnTo>
                  <a:lnTo>
                    <a:pt x="838490" y="78836"/>
                  </a:lnTo>
                  <a:lnTo>
                    <a:pt x="792957" y="94761"/>
                  </a:lnTo>
                  <a:lnTo>
                    <a:pt x="748293" y="112022"/>
                  </a:lnTo>
                  <a:lnTo>
                    <a:pt x="704536" y="130589"/>
                  </a:lnTo>
                  <a:lnTo>
                    <a:pt x="661723" y="150431"/>
                  </a:lnTo>
                  <a:lnTo>
                    <a:pt x="619893" y="171515"/>
                  </a:lnTo>
                  <a:lnTo>
                    <a:pt x="579084" y="193811"/>
                  </a:lnTo>
                  <a:lnTo>
                    <a:pt x="539333" y="217288"/>
                  </a:lnTo>
                  <a:lnTo>
                    <a:pt x="500677" y="241913"/>
                  </a:lnTo>
                  <a:lnTo>
                    <a:pt x="463156" y="267657"/>
                  </a:lnTo>
                  <a:lnTo>
                    <a:pt x="426806" y="294487"/>
                  </a:lnTo>
                  <a:lnTo>
                    <a:pt x="391665" y="322372"/>
                  </a:lnTo>
                  <a:lnTo>
                    <a:pt x="357771" y="351282"/>
                  </a:lnTo>
                  <a:lnTo>
                    <a:pt x="325162" y="381183"/>
                  </a:lnTo>
                  <a:lnTo>
                    <a:pt x="293876" y="412047"/>
                  </a:lnTo>
                  <a:lnTo>
                    <a:pt x="263951" y="443840"/>
                  </a:lnTo>
                  <a:lnTo>
                    <a:pt x="235424" y="476533"/>
                  </a:lnTo>
                  <a:lnTo>
                    <a:pt x="208333" y="510092"/>
                  </a:lnTo>
                  <a:lnTo>
                    <a:pt x="182715" y="544489"/>
                  </a:lnTo>
                  <a:lnTo>
                    <a:pt x="158610" y="579690"/>
                  </a:lnTo>
                  <a:lnTo>
                    <a:pt x="136054" y="615664"/>
                  </a:lnTo>
                  <a:lnTo>
                    <a:pt x="115085" y="652381"/>
                  </a:lnTo>
                  <a:lnTo>
                    <a:pt x="95742" y="689810"/>
                  </a:lnTo>
                  <a:lnTo>
                    <a:pt x="78061" y="727918"/>
                  </a:lnTo>
                  <a:lnTo>
                    <a:pt x="62081" y="766674"/>
                  </a:lnTo>
                  <a:lnTo>
                    <a:pt x="47839" y="806048"/>
                  </a:lnTo>
                  <a:lnTo>
                    <a:pt x="35374" y="846007"/>
                  </a:lnTo>
                  <a:lnTo>
                    <a:pt x="24722" y="886522"/>
                  </a:lnTo>
                  <a:lnTo>
                    <a:pt x="15923" y="927560"/>
                  </a:lnTo>
                  <a:lnTo>
                    <a:pt x="9013" y="969089"/>
                  </a:lnTo>
                  <a:lnTo>
                    <a:pt x="6416" y="990980"/>
                  </a:lnTo>
                </a:path>
                <a:path w="2337434" h="2191385">
                  <a:moveTo>
                    <a:pt x="1711067" y="2114805"/>
                  </a:moveTo>
                  <a:lnTo>
                    <a:pt x="1644253" y="2130190"/>
                  </a:lnTo>
                  <a:lnTo>
                    <a:pt x="1594023" y="2139544"/>
                  </a:lnTo>
                  <a:lnTo>
                    <a:pt x="1543099" y="2147276"/>
                  </a:lnTo>
                  <a:lnTo>
                    <a:pt x="1491522" y="2153350"/>
                  </a:lnTo>
                  <a:lnTo>
                    <a:pt x="1439337" y="2157732"/>
                  </a:lnTo>
                  <a:lnTo>
                    <a:pt x="1386587" y="2160387"/>
                  </a:lnTo>
                  <a:lnTo>
                    <a:pt x="1333313" y="2161280"/>
                  </a:lnTo>
                  <a:lnTo>
                    <a:pt x="1280059" y="2160387"/>
                  </a:lnTo>
                  <a:lnTo>
                    <a:pt x="1227334" y="2157732"/>
                  </a:lnTo>
                  <a:lnTo>
                    <a:pt x="1175180" y="2153350"/>
                  </a:lnTo>
                  <a:lnTo>
                    <a:pt x="1123639" y="2147276"/>
                  </a:lnTo>
                  <a:lnTo>
                    <a:pt x="1072754" y="2139544"/>
                  </a:lnTo>
                  <a:lnTo>
                    <a:pt x="1022567" y="2130190"/>
                  </a:lnTo>
                  <a:lnTo>
                    <a:pt x="973121" y="2119248"/>
                  </a:lnTo>
                  <a:lnTo>
                    <a:pt x="924459" y="2106754"/>
                  </a:lnTo>
                  <a:lnTo>
                    <a:pt x="876624" y="2092742"/>
                  </a:lnTo>
                  <a:lnTo>
                    <a:pt x="829657" y="2077248"/>
                  </a:lnTo>
                  <a:lnTo>
                    <a:pt x="783602" y="2060306"/>
                  </a:lnTo>
                  <a:lnTo>
                    <a:pt x="738501" y="2041951"/>
                  </a:lnTo>
                  <a:lnTo>
                    <a:pt x="694397" y="2022218"/>
                  </a:lnTo>
                  <a:lnTo>
                    <a:pt x="651332" y="2001143"/>
                  </a:lnTo>
                  <a:lnTo>
                    <a:pt x="609349" y="1978760"/>
                  </a:lnTo>
                  <a:lnTo>
                    <a:pt x="568491" y="1955103"/>
                  </a:lnTo>
                  <a:lnTo>
                    <a:pt x="528800" y="1930209"/>
                  </a:lnTo>
                  <a:lnTo>
                    <a:pt x="490318" y="1904112"/>
                  </a:lnTo>
                  <a:lnTo>
                    <a:pt x="453089" y="1876846"/>
                  </a:lnTo>
                  <a:lnTo>
                    <a:pt x="417155" y="1848447"/>
                  </a:lnTo>
                  <a:lnTo>
                    <a:pt x="382559" y="1818950"/>
                  </a:lnTo>
                  <a:lnTo>
                    <a:pt x="349342" y="1788390"/>
                  </a:lnTo>
                  <a:lnTo>
                    <a:pt x="317549" y="1756802"/>
                  </a:lnTo>
                  <a:lnTo>
                    <a:pt x="287221" y="1724220"/>
                  </a:lnTo>
                  <a:lnTo>
                    <a:pt x="258401" y="1690679"/>
                  </a:lnTo>
                  <a:lnTo>
                    <a:pt x="231131" y="1656215"/>
                  </a:lnTo>
                  <a:lnTo>
                    <a:pt x="205455" y="1620863"/>
                  </a:lnTo>
                  <a:lnTo>
                    <a:pt x="181414" y="1584656"/>
                  </a:lnTo>
                  <a:lnTo>
                    <a:pt x="159052" y="1547632"/>
                  </a:lnTo>
                  <a:lnTo>
                    <a:pt x="138411" y="1509823"/>
                  </a:lnTo>
                  <a:lnTo>
                    <a:pt x="119533" y="1471265"/>
                  </a:lnTo>
                  <a:lnTo>
                    <a:pt x="102462" y="1431994"/>
                  </a:lnTo>
                  <a:lnTo>
                    <a:pt x="87240" y="1392044"/>
                  </a:lnTo>
                  <a:lnTo>
                    <a:pt x="73909" y="1351450"/>
                  </a:lnTo>
                  <a:lnTo>
                    <a:pt x="62512" y="1310247"/>
                  </a:lnTo>
                  <a:lnTo>
                    <a:pt x="53091" y="1268469"/>
                  </a:lnTo>
                  <a:lnTo>
                    <a:pt x="45690" y="1226153"/>
                  </a:lnTo>
                  <a:lnTo>
                    <a:pt x="40351" y="1183332"/>
                  </a:lnTo>
                  <a:lnTo>
                    <a:pt x="37116" y="1140042"/>
                  </a:lnTo>
                  <a:lnTo>
                    <a:pt x="36028" y="1096318"/>
                  </a:lnTo>
                  <a:lnTo>
                    <a:pt x="36437" y="1079880"/>
                  </a:lnTo>
                </a:path>
                <a:path w="2337434" h="2191385">
                  <a:moveTo>
                    <a:pt x="389" y="1079880"/>
                  </a:moveTo>
                  <a:lnTo>
                    <a:pt x="1014" y="1139134"/>
                  </a:lnTo>
                  <a:lnTo>
                    <a:pt x="4031" y="1181546"/>
                  </a:lnTo>
                  <a:lnTo>
                    <a:pt x="9013" y="1223524"/>
                  </a:lnTo>
                  <a:lnTo>
                    <a:pt x="15923" y="1265037"/>
                  </a:lnTo>
                  <a:lnTo>
                    <a:pt x="24722" y="1306053"/>
                  </a:lnTo>
                  <a:lnTo>
                    <a:pt x="35374" y="1346542"/>
                  </a:lnTo>
                  <a:lnTo>
                    <a:pt x="47839" y="1386472"/>
                  </a:lnTo>
                  <a:lnTo>
                    <a:pt x="62081" y="1425813"/>
                  </a:lnTo>
                  <a:lnTo>
                    <a:pt x="78061" y="1464533"/>
                  </a:lnTo>
                  <a:lnTo>
                    <a:pt x="95742" y="1502601"/>
                  </a:lnTo>
                  <a:lnTo>
                    <a:pt x="115085" y="1539987"/>
                  </a:lnTo>
                  <a:lnTo>
                    <a:pt x="136054" y="1576660"/>
                  </a:lnTo>
                  <a:lnTo>
                    <a:pt x="158610" y="1612587"/>
                  </a:lnTo>
                  <a:lnTo>
                    <a:pt x="182715" y="1647739"/>
                  </a:lnTo>
                  <a:lnTo>
                    <a:pt x="208333" y="1682084"/>
                  </a:lnTo>
                  <a:lnTo>
                    <a:pt x="235424" y="1715592"/>
                  </a:lnTo>
                  <a:lnTo>
                    <a:pt x="263951" y="1748230"/>
                  </a:lnTo>
                  <a:lnTo>
                    <a:pt x="293876" y="1779969"/>
                  </a:lnTo>
                  <a:lnTo>
                    <a:pt x="325162" y="1810777"/>
                  </a:lnTo>
                  <a:lnTo>
                    <a:pt x="357771" y="1840623"/>
                  </a:lnTo>
                  <a:lnTo>
                    <a:pt x="391665" y="1869475"/>
                  </a:lnTo>
                  <a:lnTo>
                    <a:pt x="426806" y="1897304"/>
                  </a:lnTo>
                  <a:lnTo>
                    <a:pt x="463156" y="1924078"/>
                  </a:lnTo>
                  <a:lnTo>
                    <a:pt x="500677" y="1949766"/>
                  </a:lnTo>
                  <a:lnTo>
                    <a:pt x="539333" y="1974337"/>
                  </a:lnTo>
                  <a:lnTo>
                    <a:pt x="579084" y="1997760"/>
                  </a:lnTo>
                  <a:lnTo>
                    <a:pt x="619893" y="2020004"/>
                  </a:lnTo>
                  <a:lnTo>
                    <a:pt x="661723" y="2041037"/>
                  </a:lnTo>
                  <a:lnTo>
                    <a:pt x="704536" y="2060829"/>
                  </a:lnTo>
                  <a:lnTo>
                    <a:pt x="748293" y="2079349"/>
                  </a:lnTo>
                  <a:lnTo>
                    <a:pt x="792957" y="2096566"/>
                  </a:lnTo>
                  <a:lnTo>
                    <a:pt x="838490" y="2112449"/>
                  </a:lnTo>
                  <a:lnTo>
                    <a:pt x="884855" y="2126966"/>
                  </a:lnTo>
                  <a:lnTo>
                    <a:pt x="932013" y="2140086"/>
                  </a:lnTo>
                  <a:lnTo>
                    <a:pt x="979927" y="2151780"/>
                  </a:lnTo>
                  <a:lnTo>
                    <a:pt x="1028559" y="2162015"/>
                  </a:lnTo>
                  <a:lnTo>
                    <a:pt x="1077871" y="2170760"/>
                  </a:lnTo>
                  <a:lnTo>
                    <a:pt x="1127826" y="2177985"/>
                  </a:lnTo>
                  <a:lnTo>
                    <a:pt x="1178385" y="2183659"/>
                  </a:lnTo>
                  <a:lnTo>
                    <a:pt x="1229511" y="2187749"/>
                  </a:lnTo>
                  <a:lnTo>
                    <a:pt x="1281166" y="2190227"/>
                  </a:lnTo>
                  <a:lnTo>
                    <a:pt x="1333313" y="2191059"/>
                  </a:lnTo>
                  <a:lnTo>
                    <a:pt x="1385462" y="2190227"/>
                  </a:lnTo>
                  <a:lnTo>
                    <a:pt x="1437127" y="2187749"/>
                  </a:lnTo>
                  <a:lnTo>
                    <a:pt x="1488268" y="2183659"/>
                  </a:lnTo>
                  <a:lnTo>
                    <a:pt x="1538848" y="2177985"/>
                  </a:lnTo>
                  <a:lnTo>
                    <a:pt x="1588829" y="2170760"/>
                  </a:lnTo>
                  <a:lnTo>
                    <a:pt x="1638173" y="2162015"/>
                  </a:lnTo>
                  <a:lnTo>
                    <a:pt x="1686841" y="2151780"/>
                  </a:lnTo>
                  <a:lnTo>
                    <a:pt x="1715652" y="2144754"/>
                  </a:lnTo>
                </a:path>
                <a:path w="2337434" h="2191385">
                  <a:moveTo>
                    <a:pt x="36437" y="1079880"/>
                  </a:moveTo>
                  <a:lnTo>
                    <a:pt x="37116" y="1052577"/>
                  </a:lnTo>
                  <a:lnTo>
                    <a:pt x="40351" y="1009265"/>
                  </a:lnTo>
                  <a:lnTo>
                    <a:pt x="42630" y="990980"/>
                  </a:lnTo>
                </a:path>
                <a:path w="2337434" h="2191385">
                  <a:moveTo>
                    <a:pt x="6416" y="990980"/>
                  </a:moveTo>
                  <a:lnTo>
                    <a:pt x="4031" y="1011080"/>
                  </a:lnTo>
                  <a:lnTo>
                    <a:pt x="1014" y="1053500"/>
                  </a:lnTo>
                  <a:lnTo>
                    <a:pt x="389" y="1079880"/>
                  </a:lnTo>
                </a:path>
              </a:pathLst>
            </a:custGeom>
            <a:ln w="3175">
              <a:solidFill>
                <a:srgbClr val="F6F9E9"/>
              </a:solidFill>
            </a:ln>
          </p:spPr>
          <p:txBody>
            <a:bodyPr wrap="square" lIns="0" tIns="0" rIns="0" bIns="0" rtlCol="0"/>
            <a:lstStyle/>
            <a:p>
              <a:endParaRPr lang="fr-FR" noProof="0" dirty="0"/>
            </a:p>
          </p:txBody>
        </p:sp>
        <p:sp>
          <p:nvSpPr>
            <p:cNvPr id="8627" name="object 8627"/>
            <p:cNvSpPr/>
            <p:nvPr/>
          </p:nvSpPr>
          <p:spPr>
            <a:xfrm>
              <a:off x="4693377" y="1238904"/>
              <a:ext cx="2411095" cy="2247900"/>
            </a:xfrm>
            <a:custGeom>
              <a:avLst/>
              <a:gdLst/>
              <a:ahLst/>
              <a:cxnLst/>
              <a:rect l="l" t="t" r="r" b="b"/>
              <a:pathLst>
                <a:path w="2411095" h="2247900">
                  <a:moveTo>
                    <a:pt x="1575651" y="2235199"/>
                  </a:moveTo>
                  <a:lnTo>
                    <a:pt x="1163135" y="2235199"/>
                  </a:lnTo>
                  <a:lnTo>
                    <a:pt x="1184646" y="2247899"/>
                  </a:lnTo>
                  <a:lnTo>
                    <a:pt x="1554125" y="2247899"/>
                  </a:lnTo>
                  <a:lnTo>
                    <a:pt x="1575651" y="2235199"/>
                  </a:lnTo>
                  <a:close/>
                </a:path>
                <a:path w="2411095" h="2247900">
                  <a:moveTo>
                    <a:pt x="1163855" y="2209799"/>
                  </a:moveTo>
                  <a:lnTo>
                    <a:pt x="1014529" y="2209799"/>
                  </a:lnTo>
                  <a:lnTo>
                    <a:pt x="1112963" y="2235199"/>
                  </a:lnTo>
                  <a:lnTo>
                    <a:pt x="1625858" y="2235199"/>
                  </a:lnTo>
                  <a:lnTo>
                    <a:pt x="1675444" y="2222499"/>
                  </a:lnTo>
                  <a:lnTo>
                    <a:pt x="1214414" y="2222499"/>
                  </a:lnTo>
                  <a:lnTo>
                    <a:pt x="1163855" y="2209799"/>
                  </a:lnTo>
                  <a:close/>
                </a:path>
                <a:path w="2411095" h="2247900">
                  <a:moveTo>
                    <a:pt x="1724372" y="2209799"/>
                  </a:moveTo>
                  <a:lnTo>
                    <a:pt x="1574877" y="2209799"/>
                  </a:lnTo>
                  <a:lnTo>
                    <a:pt x="1524297" y="2222499"/>
                  </a:lnTo>
                  <a:lnTo>
                    <a:pt x="1675444" y="2222499"/>
                  </a:lnTo>
                  <a:lnTo>
                    <a:pt x="1724372" y="2209799"/>
                  </a:lnTo>
                  <a:close/>
                </a:path>
                <a:path w="2411095" h="2247900">
                  <a:moveTo>
                    <a:pt x="1214414" y="38099"/>
                  </a:moveTo>
                  <a:lnTo>
                    <a:pt x="1014529" y="38099"/>
                  </a:lnTo>
                  <a:lnTo>
                    <a:pt x="872196" y="76199"/>
                  </a:lnTo>
                  <a:lnTo>
                    <a:pt x="826315" y="101599"/>
                  </a:lnTo>
                  <a:lnTo>
                    <a:pt x="737112" y="126999"/>
                  </a:lnTo>
                  <a:lnTo>
                    <a:pt x="693864" y="152399"/>
                  </a:lnTo>
                  <a:lnTo>
                    <a:pt x="651566" y="177799"/>
                  </a:lnTo>
                  <a:lnTo>
                    <a:pt x="610255" y="190499"/>
                  </a:lnTo>
                  <a:lnTo>
                    <a:pt x="569966" y="215899"/>
                  </a:lnTo>
                  <a:lnTo>
                    <a:pt x="530737" y="241299"/>
                  </a:lnTo>
                  <a:lnTo>
                    <a:pt x="492602" y="266699"/>
                  </a:lnTo>
                  <a:lnTo>
                    <a:pt x="455598" y="292099"/>
                  </a:lnTo>
                  <a:lnTo>
                    <a:pt x="419762" y="317499"/>
                  </a:lnTo>
                  <a:lnTo>
                    <a:pt x="385130" y="355599"/>
                  </a:lnTo>
                  <a:lnTo>
                    <a:pt x="351737" y="380999"/>
                  </a:lnTo>
                  <a:lnTo>
                    <a:pt x="319621" y="406399"/>
                  </a:lnTo>
                  <a:lnTo>
                    <a:pt x="288816" y="444499"/>
                  </a:lnTo>
                  <a:lnTo>
                    <a:pt x="259361" y="469899"/>
                  </a:lnTo>
                  <a:lnTo>
                    <a:pt x="231289" y="507999"/>
                  </a:lnTo>
                  <a:lnTo>
                    <a:pt x="204639" y="546099"/>
                  </a:lnTo>
                  <a:lnTo>
                    <a:pt x="179446" y="571499"/>
                  </a:lnTo>
                  <a:lnTo>
                    <a:pt x="155746" y="609599"/>
                  </a:lnTo>
                  <a:lnTo>
                    <a:pt x="133575" y="647699"/>
                  </a:lnTo>
                  <a:lnTo>
                    <a:pt x="112970" y="685799"/>
                  </a:lnTo>
                  <a:lnTo>
                    <a:pt x="93967" y="723899"/>
                  </a:lnTo>
                  <a:lnTo>
                    <a:pt x="76602" y="761999"/>
                  </a:lnTo>
                  <a:lnTo>
                    <a:pt x="60911" y="800099"/>
                  </a:lnTo>
                  <a:lnTo>
                    <a:pt x="46930" y="838199"/>
                  </a:lnTo>
                  <a:lnTo>
                    <a:pt x="34697" y="876299"/>
                  </a:lnTo>
                  <a:lnTo>
                    <a:pt x="24245" y="914399"/>
                  </a:lnTo>
                  <a:lnTo>
                    <a:pt x="15613" y="965199"/>
                  </a:lnTo>
                  <a:lnTo>
                    <a:pt x="8837" y="1003299"/>
                  </a:lnTo>
                  <a:lnTo>
                    <a:pt x="6246" y="1028699"/>
                  </a:lnTo>
                  <a:lnTo>
                    <a:pt x="3951" y="1041399"/>
                  </a:lnTo>
                  <a:lnTo>
                    <a:pt x="993" y="1092199"/>
                  </a:lnTo>
                  <a:lnTo>
                    <a:pt x="380" y="1117599"/>
                  </a:lnTo>
                  <a:lnTo>
                    <a:pt x="0" y="1130299"/>
                  </a:lnTo>
                  <a:lnTo>
                    <a:pt x="993" y="1168399"/>
                  </a:lnTo>
                  <a:lnTo>
                    <a:pt x="3951" y="1219199"/>
                  </a:lnTo>
                  <a:lnTo>
                    <a:pt x="8837" y="1257299"/>
                  </a:lnTo>
                  <a:lnTo>
                    <a:pt x="15613" y="1295399"/>
                  </a:lnTo>
                  <a:lnTo>
                    <a:pt x="24245" y="1346199"/>
                  </a:lnTo>
                  <a:lnTo>
                    <a:pt x="34697" y="1384299"/>
                  </a:lnTo>
                  <a:lnTo>
                    <a:pt x="46930" y="1422399"/>
                  </a:lnTo>
                  <a:lnTo>
                    <a:pt x="60911" y="1460499"/>
                  </a:lnTo>
                  <a:lnTo>
                    <a:pt x="76602" y="1498599"/>
                  </a:lnTo>
                  <a:lnTo>
                    <a:pt x="93967" y="1536699"/>
                  </a:lnTo>
                  <a:lnTo>
                    <a:pt x="112970" y="1574799"/>
                  </a:lnTo>
                  <a:lnTo>
                    <a:pt x="133575" y="1612899"/>
                  </a:lnTo>
                  <a:lnTo>
                    <a:pt x="155746" y="1650999"/>
                  </a:lnTo>
                  <a:lnTo>
                    <a:pt x="179446" y="1689099"/>
                  </a:lnTo>
                  <a:lnTo>
                    <a:pt x="204639" y="1714499"/>
                  </a:lnTo>
                  <a:lnTo>
                    <a:pt x="231289" y="1752599"/>
                  </a:lnTo>
                  <a:lnTo>
                    <a:pt x="259361" y="1790699"/>
                  </a:lnTo>
                  <a:lnTo>
                    <a:pt x="288816" y="1816099"/>
                  </a:lnTo>
                  <a:lnTo>
                    <a:pt x="319621" y="1854199"/>
                  </a:lnTo>
                  <a:lnTo>
                    <a:pt x="351737" y="1879599"/>
                  </a:lnTo>
                  <a:lnTo>
                    <a:pt x="385130" y="1904999"/>
                  </a:lnTo>
                  <a:lnTo>
                    <a:pt x="419762" y="1943099"/>
                  </a:lnTo>
                  <a:lnTo>
                    <a:pt x="455598" y="1968499"/>
                  </a:lnTo>
                  <a:lnTo>
                    <a:pt x="492602" y="1993899"/>
                  </a:lnTo>
                  <a:lnTo>
                    <a:pt x="530737" y="2019299"/>
                  </a:lnTo>
                  <a:lnTo>
                    <a:pt x="569966" y="2044699"/>
                  </a:lnTo>
                  <a:lnTo>
                    <a:pt x="610255" y="2070099"/>
                  </a:lnTo>
                  <a:lnTo>
                    <a:pt x="651566" y="2082799"/>
                  </a:lnTo>
                  <a:lnTo>
                    <a:pt x="693864" y="2108199"/>
                  </a:lnTo>
                  <a:lnTo>
                    <a:pt x="737112" y="2120899"/>
                  </a:lnTo>
                  <a:lnTo>
                    <a:pt x="781275" y="2146299"/>
                  </a:lnTo>
                  <a:lnTo>
                    <a:pt x="872196" y="2171699"/>
                  </a:lnTo>
                  <a:lnTo>
                    <a:pt x="918883" y="2197099"/>
                  </a:lnTo>
                  <a:lnTo>
                    <a:pt x="966340" y="2209799"/>
                  </a:lnTo>
                  <a:lnTo>
                    <a:pt x="1113900" y="2209799"/>
                  </a:lnTo>
                  <a:lnTo>
                    <a:pt x="920884" y="2158999"/>
                  </a:lnTo>
                  <a:lnTo>
                    <a:pt x="828986" y="2133599"/>
                  </a:lnTo>
                  <a:lnTo>
                    <a:pt x="784322" y="2108199"/>
                  </a:lnTo>
                  <a:lnTo>
                    <a:pt x="740565" y="2095499"/>
                  </a:lnTo>
                  <a:lnTo>
                    <a:pt x="697752" y="2070099"/>
                  </a:lnTo>
                  <a:lnTo>
                    <a:pt x="655922" y="2057399"/>
                  </a:lnTo>
                  <a:lnTo>
                    <a:pt x="615113" y="2031999"/>
                  </a:lnTo>
                  <a:lnTo>
                    <a:pt x="575362" y="2006599"/>
                  </a:lnTo>
                  <a:lnTo>
                    <a:pt x="536706" y="1981199"/>
                  </a:lnTo>
                  <a:lnTo>
                    <a:pt x="499185" y="1955799"/>
                  </a:lnTo>
                  <a:lnTo>
                    <a:pt x="462835" y="1930399"/>
                  </a:lnTo>
                  <a:lnTo>
                    <a:pt x="427694" y="1904999"/>
                  </a:lnTo>
                  <a:lnTo>
                    <a:pt x="393800" y="1879599"/>
                  </a:lnTo>
                  <a:lnTo>
                    <a:pt x="361191" y="1841499"/>
                  </a:lnTo>
                  <a:lnTo>
                    <a:pt x="329905" y="1816099"/>
                  </a:lnTo>
                  <a:lnTo>
                    <a:pt x="299980" y="1777999"/>
                  </a:lnTo>
                  <a:lnTo>
                    <a:pt x="271453" y="1752599"/>
                  </a:lnTo>
                  <a:lnTo>
                    <a:pt x="244362" y="1714499"/>
                  </a:lnTo>
                  <a:lnTo>
                    <a:pt x="218744" y="1676399"/>
                  </a:lnTo>
                  <a:lnTo>
                    <a:pt x="194639" y="1650999"/>
                  </a:lnTo>
                  <a:lnTo>
                    <a:pt x="172083" y="1612899"/>
                  </a:lnTo>
                  <a:lnTo>
                    <a:pt x="151114" y="1574799"/>
                  </a:lnTo>
                  <a:lnTo>
                    <a:pt x="131771" y="1536699"/>
                  </a:lnTo>
                  <a:lnTo>
                    <a:pt x="114090" y="1498599"/>
                  </a:lnTo>
                  <a:lnTo>
                    <a:pt x="98110" y="1460499"/>
                  </a:lnTo>
                  <a:lnTo>
                    <a:pt x="83868" y="1422399"/>
                  </a:lnTo>
                  <a:lnTo>
                    <a:pt x="71403" y="1384299"/>
                  </a:lnTo>
                  <a:lnTo>
                    <a:pt x="60751" y="1333499"/>
                  </a:lnTo>
                  <a:lnTo>
                    <a:pt x="51952" y="1295399"/>
                  </a:lnTo>
                  <a:lnTo>
                    <a:pt x="45042" y="1257299"/>
                  </a:lnTo>
                  <a:lnTo>
                    <a:pt x="40060" y="1219199"/>
                  </a:lnTo>
                  <a:lnTo>
                    <a:pt x="37043" y="1168399"/>
                  </a:lnTo>
                  <a:lnTo>
                    <a:pt x="36028" y="1130299"/>
                  </a:lnTo>
                  <a:lnTo>
                    <a:pt x="36418" y="1117599"/>
                  </a:lnTo>
                  <a:lnTo>
                    <a:pt x="37043" y="1092199"/>
                  </a:lnTo>
                  <a:lnTo>
                    <a:pt x="40060" y="1041399"/>
                  </a:lnTo>
                  <a:lnTo>
                    <a:pt x="42445" y="1028699"/>
                  </a:lnTo>
                  <a:lnTo>
                    <a:pt x="45042" y="1003299"/>
                  </a:lnTo>
                  <a:lnTo>
                    <a:pt x="51952" y="965199"/>
                  </a:lnTo>
                  <a:lnTo>
                    <a:pt x="60751" y="914399"/>
                  </a:lnTo>
                  <a:lnTo>
                    <a:pt x="71403" y="876299"/>
                  </a:lnTo>
                  <a:lnTo>
                    <a:pt x="83868" y="838199"/>
                  </a:lnTo>
                  <a:lnTo>
                    <a:pt x="98110" y="800099"/>
                  </a:lnTo>
                  <a:lnTo>
                    <a:pt x="114090" y="761999"/>
                  </a:lnTo>
                  <a:lnTo>
                    <a:pt x="131771" y="723899"/>
                  </a:lnTo>
                  <a:lnTo>
                    <a:pt x="151114" y="685799"/>
                  </a:lnTo>
                  <a:lnTo>
                    <a:pt x="172083" y="647699"/>
                  </a:lnTo>
                  <a:lnTo>
                    <a:pt x="194639" y="609599"/>
                  </a:lnTo>
                  <a:lnTo>
                    <a:pt x="218744" y="584199"/>
                  </a:lnTo>
                  <a:lnTo>
                    <a:pt x="244362" y="546099"/>
                  </a:lnTo>
                  <a:lnTo>
                    <a:pt x="271453" y="507999"/>
                  </a:lnTo>
                  <a:lnTo>
                    <a:pt x="299980" y="482599"/>
                  </a:lnTo>
                  <a:lnTo>
                    <a:pt x="329905" y="444499"/>
                  </a:lnTo>
                  <a:lnTo>
                    <a:pt x="361191" y="419099"/>
                  </a:lnTo>
                  <a:lnTo>
                    <a:pt x="393800" y="380999"/>
                  </a:lnTo>
                  <a:lnTo>
                    <a:pt x="427694" y="355599"/>
                  </a:lnTo>
                  <a:lnTo>
                    <a:pt x="462835" y="330199"/>
                  </a:lnTo>
                  <a:lnTo>
                    <a:pt x="499185" y="304799"/>
                  </a:lnTo>
                  <a:lnTo>
                    <a:pt x="536706" y="279399"/>
                  </a:lnTo>
                  <a:lnTo>
                    <a:pt x="575362" y="253999"/>
                  </a:lnTo>
                  <a:lnTo>
                    <a:pt x="615113" y="228599"/>
                  </a:lnTo>
                  <a:lnTo>
                    <a:pt x="655922" y="203199"/>
                  </a:lnTo>
                  <a:lnTo>
                    <a:pt x="697752" y="177799"/>
                  </a:lnTo>
                  <a:lnTo>
                    <a:pt x="740565" y="165099"/>
                  </a:lnTo>
                  <a:lnTo>
                    <a:pt x="784322" y="139699"/>
                  </a:lnTo>
                  <a:lnTo>
                    <a:pt x="968042" y="88899"/>
                  </a:lnTo>
                  <a:lnTo>
                    <a:pt x="1113900" y="50799"/>
                  </a:lnTo>
                  <a:lnTo>
                    <a:pt x="1163855" y="50799"/>
                  </a:lnTo>
                  <a:lnTo>
                    <a:pt x="1214414" y="38099"/>
                  </a:lnTo>
                  <a:close/>
                </a:path>
                <a:path w="2411095" h="2247900">
                  <a:moveTo>
                    <a:pt x="1747946" y="2171699"/>
                  </a:moveTo>
                  <a:lnTo>
                    <a:pt x="1751681" y="2184399"/>
                  </a:lnTo>
                  <a:lnTo>
                    <a:pt x="1722870" y="2184399"/>
                  </a:lnTo>
                  <a:lnTo>
                    <a:pt x="1624858" y="2209799"/>
                  </a:lnTo>
                  <a:lnTo>
                    <a:pt x="1768825" y="2209799"/>
                  </a:lnTo>
                  <a:lnTo>
                    <a:pt x="1756751" y="2197099"/>
                  </a:lnTo>
                  <a:lnTo>
                    <a:pt x="1747946" y="2171699"/>
                  </a:lnTo>
                  <a:close/>
                </a:path>
                <a:path w="2411095" h="2247900">
                  <a:moveTo>
                    <a:pt x="1724372" y="38099"/>
                  </a:moveTo>
                  <a:lnTo>
                    <a:pt x="1524297" y="38099"/>
                  </a:lnTo>
                  <a:lnTo>
                    <a:pt x="1574877" y="50799"/>
                  </a:lnTo>
                  <a:lnTo>
                    <a:pt x="1624858" y="50799"/>
                  </a:lnTo>
                  <a:lnTo>
                    <a:pt x="1770824" y="88899"/>
                  </a:lnTo>
                  <a:lnTo>
                    <a:pt x="1954743" y="139699"/>
                  </a:lnTo>
                  <a:lnTo>
                    <a:pt x="1998557" y="165099"/>
                  </a:lnTo>
                  <a:lnTo>
                    <a:pt x="2041429" y="177799"/>
                  </a:lnTo>
                  <a:lnTo>
                    <a:pt x="2083321" y="203199"/>
                  </a:lnTo>
                  <a:lnTo>
                    <a:pt x="2124195" y="228599"/>
                  </a:lnTo>
                  <a:lnTo>
                    <a:pt x="2164011" y="253999"/>
                  </a:lnTo>
                  <a:lnTo>
                    <a:pt x="2202733" y="279399"/>
                  </a:lnTo>
                  <a:lnTo>
                    <a:pt x="2240323" y="304799"/>
                  </a:lnTo>
                  <a:lnTo>
                    <a:pt x="2276741" y="330199"/>
                  </a:lnTo>
                  <a:lnTo>
                    <a:pt x="2311950" y="355599"/>
                  </a:lnTo>
                  <a:lnTo>
                    <a:pt x="2345913" y="380999"/>
                  </a:lnTo>
                  <a:lnTo>
                    <a:pt x="2372860" y="406399"/>
                  </a:lnTo>
                  <a:lnTo>
                    <a:pt x="2350658" y="419099"/>
                  </a:lnTo>
                  <a:lnTo>
                    <a:pt x="2410699" y="406399"/>
                  </a:lnTo>
                  <a:lnTo>
                    <a:pt x="2388091" y="380999"/>
                  </a:lnTo>
                  <a:lnTo>
                    <a:pt x="2354636" y="355599"/>
                  </a:lnTo>
                  <a:lnTo>
                    <a:pt x="2319940" y="317499"/>
                  </a:lnTo>
                  <a:lnTo>
                    <a:pt x="2284041" y="292099"/>
                  </a:lnTo>
                  <a:lnTo>
                    <a:pt x="2246975" y="266699"/>
                  </a:lnTo>
                  <a:lnTo>
                    <a:pt x="2208777" y="241299"/>
                  </a:lnTo>
                  <a:lnTo>
                    <a:pt x="2169485" y="215899"/>
                  </a:lnTo>
                  <a:lnTo>
                    <a:pt x="2129134" y="190499"/>
                  </a:lnTo>
                  <a:lnTo>
                    <a:pt x="2087762" y="177799"/>
                  </a:lnTo>
                  <a:lnTo>
                    <a:pt x="2045404" y="152399"/>
                  </a:lnTo>
                  <a:lnTo>
                    <a:pt x="2002098" y="126999"/>
                  </a:lnTo>
                  <a:lnTo>
                    <a:pt x="1912784" y="101599"/>
                  </a:lnTo>
                  <a:lnTo>
                    <a:pt x="1866849" y="76199"/>
                  </a:lnTo>
                  <a:lnTo>
                    <a:pt x="1724372" y="38099"/>
                  </a:lnTo>
                  <a:close/>
                </a:path>
                <a:path w="2411095" h="2247900">
                  <a:moveTo>
                    <a:pt x="1575651" y="12699"/>
                  </a:moveTo>
                  <a:lnTo>
                    <a:pt x="1163135" y="12699"/>
                  </a:lnTo>
                  <a:lnTo>
                    <a:pt x="1063416" y="38099"/>
                  </a:lnTo>
                  <a:lnTo>
                    <a:pt x="1675444" y="38099"/>
                  </a:lnTo>
                  <a:lnTo>
                    <a:pt x="1575651" y="12699"/>
                  </a:lnTo>
                  <a:close/>
                </a:path>
                <a:path w="2411095" h="2247900">
                  <a:moveTo>
                    <a:pt x="1421668" y="0"/>
                  </a:moveTo>
                  <a:lnTo>
                    <a:pt x="1317034" y="0"/>
                  </a:lnTo>
                  <a:lnTo>
                    <a:pt x="1265206" y="12699"/>
                  </a:lnTo>
                  <a:lnTo>
                    <a:pt x="1473520" y="12699"/>
                  </a:lnTo>
                  <a:lnTo>
                    <a:pt x="1421668" y="0"/>
                  </a:lnTo>
                  <a:close/>
                </a:path>
              </a:pathLst>
            </a:custGeom>
            <a:solidFill>
              <a:srgbClr val="F5F9E8"/>
            </a:solidFill>
          </p:spPr>
          <p:txBody>
            <a:bodyPr wrap="square" lIns="0" tIns="0" rIns="0" bIns="0" rtlCol="0"/>
            <a:lstStyle/>
            <a:p>
              <a:endParaRPr lang="fr-FR" noProof="0" dirty="0"/>
            </a:p>
          </p:txBody>
        </p:sp>
        <p:sp>
          <p:nvSpPr>
            <p:cNvPr id="8628" name="object 8628"/>
            <p:cNvSpPr/>
            <p:nvPr/>
          </p:nvSpPr>
          <p:spPr>
            <a:xfrm>
              <a:off x="4693377" y="1236579"/>
              <a:ext cx="2411095" cy="2250440"/>
            </a:xfrm>
            <a:custGeom>
              <a:avLst/>
              <a:gdLst/>
              <a:ahLst/>
              <a:cxnLst/>
              <a:rect l="l" t="t" r="r" b="b"/>
              <a:pathLst>
                <a:path w="2411095" h="2250440">
                  <a:moveTo>
                    <a:pt x="1184646" y="2239762"/>
                  </a:moveTo>
                  <a:lnTo>
                    <a:pt x="1213894" y="2242968"/>
                  </a:lnTo>
                  <a:lnTo>
                    <a:pt x="1265206" y="2246979"/>
                  </a:lnTo>
                  <a:lnTo>
                    <a:pt x="1317034" y="2249408"/>
                  </a:lnTo>
                  <a:lnTo>
                    <a:pt x="1369342" y="2250224"/>
                  </a:lnTo>
                  <a:lnTo>
                    <a:pt x="1421668" y="2249408"/>
                  </a:lnTo>
                  <a:lnTo>
                    <a:pt x="1473520" y="2246979"/>
                  </a:lnTo>
                  <a:lnTo>
                    <a:pt x="1524859" y="2242968"/>
                  </a:lnTo>
                  <a:lnTo>
                    <a:pt x="1554125" y="2239762"/>
                  </a:lnTo>
                </a:path>
                <a:path w="2411095" h="2250440">
                  <a:moveTo>
                    <a:pt x="42445" y="1020562"/>
                  </a:moveTo>
                  <a:lnTo>
                    <a:pt x="51952" y="957142"/>
                  </a:lnTo>
                  <a:lnTo>
                    <a:pt x="60751" y="916104"/>
                  </a:lnTo>
                  <a:lnTo>
                    <a:pt x="71403" y="875590"/>
                  </a:lnTo>
                  <a:lnTo>
                    <a:pt x="83868" y="835630"/>
                  </a:lnTo>
                  <a:lnTo>
                    <a:pt x="98110" y="796256"/>
                  </a:lnTo>
                  <a:lnTo>
                    <a:pt x="114090" y="757500"/>
                  </a:lnTo>
                  <a:lnTo>
                    <a:pt x="131771" y="719392"/>
                  </a:lnTo>
                  <a:lnTo>
                    <a:pt x="151114" y="681964"/>
                  </a:lnTo>
                  <a:lnTo>
                    <a:pt x="172083" y="645247"/>
                  </a:lnTo>
                  <a:lnTo>
                    <a:pt x="194639" y="609272"/>
                  </a:lnTo>
                  <a:lnTo>
                    <a:pt x="218744" y="574071"/>
                  </a:lnTo>
                  <a:lnTo>
                    <a:pt x="244362" y="539675"/>
                  </a:lnTo>
                  <a:lnTo>
                    <a:pt x="271453" y="506115"/>
                  </a:lnTo>
                  <a:lnTo>
                    <a:pt x="299980" y="473423"/>
                  </a:lnTo>
                  <a:lnTo>
                    <a:pt x="329905" y="441629"/>
                  </a:lnTo>
                  <a:lnTo>
                    <a:pt x="361191" y="410766"/>
                  </a:lnTo>
                  <a:lnTo>
                    <a:pt x="393800" y="380864"/>
                  </a:lnTo>
                  <a:lnTo>
                    <a:pt x="427694" y="351955"/>
                  </a:lnTo>
                  <a:lnTo>
                    <a:pt x="462835" y="324069"/>
                  </a:lnTo>
                  <a:lnTo>
                    <a:pt x="499185" y="297239"/>
                  </a:lnTo>
                  <a:lnTo>
                    <a:pt x="536706" y="271496"/>
                  </a:lnTo>
                  <a:lnTo>
                    <a:pt x="575362" y="246870"/>
                  </a:lnTo>
                  <a:lnTo>
                    <a:pt x="615113" y="223394"/>
                  </a:lnTo>
                  <a:lnTo>
                    <a:pt x="655922" y="201097"/>
                  </a:lnTo>
                  <a:lnTo>
                    <a:pt x="697752" y="180013"/>
                  </a:lnTo>
                  <a:lnTo>
                    <a:pt x="740565" y="160172"/>
                  </a:lnTo>
                  <a:lnTo>
                    <a:pt x="784322" y="141605"/>
                  </a:lnTo>
                  <a:lnTo>
                    <a:pt x="828986" y="124343"/>
                  </a:lnTo>
                  <a:lnTo>
                    <a:pt x="874519" y="108418"/>
                  </a:lnTo>
                  <a:lnTo>
                    <a:pt x="920884" y="93862"/>
                  </a:lnTo>
                  <a:lnTo>
                    <a:pt x="968042" y="80705"/>
                  </a:lnTo>
                  <a:lnTo>
                    <a:pt x="1015956" y="68978"/>
                  </a:lnTo>
                  <a:lnTo>
                    <a:pt x="1064588" y="58714"/>
                  </a:lnTo>
                  <a:lnTo>
                    <a:pt x="1113900" y="49943"/>
                  </a:lnTo>
                  <a:lnTo>
                    <a:pt x="1163855" y="42696"/>
                  </a:lnTo>
                  <a:lnTo>
                    <a:pt x="1214414" y="37006"/>
                  </a:lnTo>
                  <a:lnTo>
                    <a:pt x="1265540" y="32902"/>
                  </a:lnTo>
                  <a:lnTo>
                    <a:pt x="1317195" y="30417"/>
                  </a:lnTo>
                  <a:lnTo>
                    <a:pt x="1369342" y="29582"/>
                  </a:lnTo>
                  <a:lnTo>
                    <a:pt x="1421491" y="30417"/>
                  </a:lnTo>
                  <a:lnTo>
                    <a:pt x="1473156" y="32902"/>
                  </a:lnTo>
                  <a:lnTo>
                    <a:pt x="1524297" y="37006"/>
                  </a:lnTo>
                  <a:lnTo>
                    <a:pt x="1574877" y="42696"/>
                  </a:lnTo>
                  <a:lnTo>
                    <a:pt x="1624858" y="49943"/>
                  </a:lnTo>
                  <a:lnTo>
                    <a:pt x="1674202" y="58714"/>
                  </a:lnTo>
                  <a:lnTo>
                    <a:pt x="1722870" y="68978"/>
                  </a:lnTo>
                  <a:lnTo>
                    <a:pt x="1770824" y="80705"/>
                  </a:lnTo>
                  <a:lnTo>
                    <a:pt x="1818026" y="93862"/>
                  </a:lnTo>
                  <a:lnTo>
                    <a:pt x="1864439" y="108418"/>
                  </a:lnTo>
                  <a:lnTo>
                    <a:pt x="1910024" y="124343"/>
                  </a:lnTo>
                  <a:lnTo>
                    <a:pt x="1954743" y="141605"/>
                  </a:lnTo>
                  <a:lnTo>
                    <a:pt x="1998557" y="160172"/>
                  </a:lnTo>
                  <a:lnTo>
                    <a:pt x="2041429" y="180013"/>
                  </a:lnTo>
                  <a:lnTo>
                    <a:pt x="2083321" y="201097"/>
                  </a:lnTo>
                  <a:lnTo>
                    <a:pt x="2124195" y="223394"/>
                  </a:lnTo>
                  <a:lnTo>
                    <a:pt x="2164011" y="246870"/>
                  </a:lnTo>
                  <a:lnTo>
                    <a:pt x="2202733" y="271496"/>
                  </a:lnTo>
                  <a:lnTo>
                    <a:pt x="2240323" y="297239"/>
                  </a:lnTo>
                  <a:lnTo>
                    <a:pt x="2276741" y="324069"/>
                  </a:lnTo>
                  <a:lnTo>
                    <a:pt x="2311950" y="351955"/>
                  </a:lnTo>
                  <a:lnTo>
                    <a:pt x="2345913" y="380864"/>
                  </a:lnTo>
                  <a:lnTo>
                    <a:pt x="2372860" y="405523"/>
                  </a:lnTo>
                </a:path>
                <a:path w="2411095" h="2250440">
                  <a:moveTo>
                    <a:pt x="2410699" y="396253"/>
                  </a:moveTo>
                  <a:lnTo>
                    <a:pt x="2354636" y="345394"/>
                  </a:lnTo>
                  <a:lnTo>
                    <a:pt x="2319940" y="316907"/>
                  </a:lnTo>
                  <a:lnTo>
                    <a:pt x="2284041" y="289438"/>
                  </a:lnTo>
                  <a:lnTo>
                    <a:pt x="2246975" y="263018"/>
                  </a:lnTo>
                  <a:lnTo>
                    <a:pt x="2208777" y="237676"/>
                  </a:lnTo>
                  <a:lnTo>
                    <a:pt x="2169485" y="213442"/>
                  </a:lnTo>
                  <a:lnTo>
                    <a:pt x="2129134" y="190346"/>
                  </a:lnTo>
                  <a:lnTo>
                    <a:pt x="2087762" y="168418"/>
                  </a:lnTo>
                  <a:lnTo>
                    <a:pt x="2045404" y="147688"/>
                  </a:lnTo>
                  <a:lnTo>
                    <a:pt x="2002098" y="128185"/>
                  </a:lnTo>
                  <a:lnTo>
                    <a:pt x="1957879" y="109941"/>
                  </a:lnTo>
                  <a:lnTo>
                    <a:pt x="1912784" y="92984"/>
                  </a:lnTo>
                  <a:lnTo>
                    <a:pt x="1866849" y="77345"/>
                  </a:lnTo>
                  <a:lnTo>
                    <a:pt x="1820111" y="63053"/>
                  </a:lnTo>
                  <a:lnTo>
                    <a:pt x="1772607" y="50139"/>
                  </a:lnTo>
                  <a:lnTo>
                    <a:pt x="1724372" y="38632"/>
                  </a:lnTo>
                  <a:lnTo>
                    <a:pt x="1675444" y="28562"/>
                  </a:lnTo>
                  <a:lnTo>
                    <a:pt x="1625858" y="19959"/>
                  </a:lnTo>
                  <a:lnTo>
                    <a:pt x="1575651" y="12853"/>
                  </a:lnTo>
                  <a:lnTo>
                    <a:pt x="1524859" y="7275"/>
                  </a:lnTo>
                  <a:lnTo>
                    <a:pt x="1473520" y="3253"/>
                  </a:lnTo>
                  <a:lnTo>
                    <a:pt x="1421668" y="818"/>
                  </a:lnTo>
                  <a:lnTo>
                    <a:pt x="1369342" y="0"/>
                  </a:lnTo>
                  <a:lnTo>
                    <a:pt x="1317034" y="818"/>
                  </a:lnTo>
                  <a:lnTo>
                    <a:pt x="1265206" y="3253"/>
                  </a:lnTo>
                  <a:lnTo>
                    <a:pt x="1213894" y="7275"/>
                  </a:lnTo>
                  <a:lnTo>
                    <a:pt x="1163134" y="12853"/>
                  </a:lnTo>
                  <a:lnTo>
                    <a:pt x="1112963" y="19959"/>
                  </a:lnTo>
                  <a:lnTo>
                    <a:pt x="1063416" y="28562"/>
                  </a:lnTo>
                  <a:lnTo>
                    <a:pt x="1014529" y="38632"/>
                  </a:lnTo>
                  <a:lnTo>
                    <a:pt x="966340" y="50139"/>
                  </a:lnTo>
                  <a:lnTo>
                    <a:pt x="918883" y="63053"/>
                  </a:lnTo>
                  <a:lnTo>
                    <a:pt x="872196" y="77345"/>
                  </a:lnTo>
                  <a:lnTo>
                    <a:pt x="826315" y="92984"/>
                  </a:lnTo>
                  <a:lnTo>
                    <a:pt x="781275" y="109941"/>
                  </a:lnTo>
                  <a:lnTo>
                    <a:pt x="737112" y="128185"/>
                  </a:lnTo>
                  <a:lnTo>
                    <a:pt x="693864" y="147688"/>
                  </a:lnTo>
                  <a:lnTo>
                    <a:pt x="651566" y="168418"/>
                  </a:lnTo>
                  <a:lnTo>
                    <a:pt x="610255" y="190346"/>
                  </a:lnTo>
                  <a:lnTo>
                    <a:pt x="569966" y="213442"/>
                  </a:lnTo>
                  <a:lnTo>
                    <a:pt x="530737" y="237676"/>
                  </a:lnTo>
                  <a:lnTo>
                    <a:pt x="492602" y="263018"/>
                  </a:lnTo>
                  <a:lnTo>
                    <a:pt x="455598" y="289438"/>
                  </a:lnTo>
                  <a:lnTo>
                    <a:pt x="419762" y="316907"/>
                  </a:lnTo>
                  <a:lnTo>
                    <a:pt x="385130" y="345394"/>
                  </a:lnTo>
                  <a:lnTo>
                    <a:pt x="351737" y="374870"/>
                  </a:lnTo>
                  <a:lnTo>
                    <a:pt x="319621" y="405304"/>
                  </a:lnTo>
                  <a:lnTo>
                    <a:pt x="288816" y="436667"/>
                  </a:lnTo>
                  <a:lnTo>
                    <a:pt x="259361" y="468929"/>
                  </a:lnTo>
                  <a:lnTo>
                    <a:pt x="231289" y="502059"/>
                  </a:lnTo>
                  <a:lnTo>
                    <a:pt x="204639" y="536029"/>
                  </a:lnTo>
                  <a:lnTo>
                    <a:pt x="179446" y="570807"/>
                  </a:lnTo>
                  <a:lnTo>
                    <a:pt x="155746" y="606365"/>
                  </a:lnTo>
                  <a:lnTo>
                    <a:pt x="133575" y="642671"/>
                  </a:lnTo>
                  <a:lnTo>
                    <a:pt x="112970" y="679698"/>
                  </a:lnTo>
                  <a:lnTo>
                    <a:pt x="93967" y="717413"/>
                  </a:lnTo>
                  <a:lnTo>
                    <a:pt x="76602" y="755788"/>
                  </a:lnTo>
                  <a:lnTo>
                    <a:pt x="60911" y="794792"/>
                  </a:lnTo>
                  <a:lnTo>
                    <a:pt x="46930" y="834396"/>
                  </a:lnTo>
                  <a:lnTo>
                    <a:pt x="34697" y="874570"/>
                  </a:lnTo>
                  <a:lnTo>
                    <a:pt x="24245" y="915283"/>
                  </a:lnTo>
                  <a:lnTo>
                    <a:pt x="15613" y="956507"/>
                  </a:lnTo>
                  <a:lnTo>
                    <a:pt x="8837" y="998210"/>
                  </a:lnTo>
                  <a:lnTo>
                    <a:pt x="6246" y="1020562"/>
                  </a:lnTo>
                </a:path>
                <a:path w="2411095" h="2250440">
                  <a:moveTo>
                    <a:pt x="1751681" y="2174337"/>
                  </a:moveTo>
                  <a:lnTo>
                    <a:pt x="1674202" y="2191597"/>
                  </a:lnTo>
                  <a:lnTo>
                    <a:pt x="1624858" y="2200342"/>
                  </a:lnTo>
                  <a:lnTo>
                    <a:pt x="1574877" y="2207567"/>
                  </a:lnTo>
                  <a:lnTo>
                    <a:pt x="1524297" y="2213241"/>
                  </a:lnTo>
                  <a:lnTo>
                    <a:pt x="1473156" y="2217332"/>
                  </a:lnTo>
                  <a:lnTo>
                    <a:pt x="1421491" y="2219809"/>
                  </a:lnTo>
                  <a:lnTo>
                    <a:pt x="1369342" y="2220642"/>
                  </a:lnTo>
                  <a:lnTo>
                    <a:pt x="1317195" y="2219809"/>
                  </a:lnTo>
                  <a:lnTo>
                    <a:pt x="1265540" y="2217332"/>
                  </a:lnTo>
                  <a:lnTo>
                    <a:pt x="1214414" y="2213241"/>
                  </a:lnTo>
                  <a:lnTo>
                    <a:pt x="1163855" y="2207567"/>
                  </a:lnTo>
                  <a:lnTo>
                    <a:pt x="1113900" y="2200342"/>
                  </a:lnTo>
                  <a:lnTo>
                    <a:pt x="1064588" y="2191597"/>
                  </a:lnTo>
                  <a:lnTo>
                    <a:pt x="1015956" y="2181362"/>
                  </a:lnTo>
                  <a:lnTo>
                    <a:pt x="968042" y="2169669"/>
                  </a:lnTo>
                  <a:lnTo>
                    <a:pt x="920884" y="2156548"/>
                  </a:lnTo>
                  <a:lnTo>
                    <a:pt x="874519" y="2142031"/>
                  </a:lnTo>
                  <a:lnTo>
                    <a:pt x="828986" y="2126148"/>
                  </a:lnTo>
                  <a:lnTo>
                    <a:pt x="784322" y="2108932"/>
                  </a:lnTo>
                  <a:lnTo>
                    <a:pt x="740565" y="2090412"/>
                  </a:lnTo>
                  <a:lnTo>
                    <a:pt x="697752" y="2070619"/>
                  </a:lnTo>
                  <a:lnTo>
                    <a:pt x="655922" y="2049586"/>
                  </a:lnTo>
                  <a:lnTo>
                    <a:pt x="615113" y="2027342"/>
                  </a:lnTo>
                  <a:lnTo>
                    <a:pt x="575362" y="2003920"/>
                  </a:lnTo>
                  <a:lnTo>
                    <a:pt x="536706" y="1979349"/>
                  </a:lnTo>
                  <a:lnTo>
                    <a:pt x="499185" y="1953661"/>
                  </a:lnTo>
                  <a:lnTo>
                    <a:pt x="462835" y="1926887"/>
                  </a:lnTo>
                  <a:lnTo>
                    <a:pt x="427694" y="1899058"/>
                  </a:lnTo>
                  <a:lnTo>
                    <a:pt x="393800" y="1870205"/>
                  </a:lnTo>
                  <a:lnTo>
                    <a:pt x="361191" y="1840359"/>
                  </a:lnTo>
                  <a:lnTo>
                    <a:pt x="329905" y="1809551"/>
                  </a:lnTo>
                  <a:lnTo>
                    <a:pt x="299980" y="1777812"/>
                  </a:lnTo>
                  <a:lnTo>
                    <a:pt x="271453" y="1745174"/>
                  </a:lnTo>
                  <a:lnTo>
                    <a:pt x="244362" y="1711666"/>
                  </a:lnTo>
                  <a:lnTo>
                    <a:pt x="218744" y="1677321"/>
                  </a:lnTo>
                  <a:lnTo>
                    <a:pt x="194639" y="1642169"/>
                  </a:lnTo>
                  <a:lnTo>
                    <a:pt x="172083" y="1606242"/>
                  </a:lnTo>
                  <a:lnTo>
                    <a:pt x="151114" y="1569570"/>
                  </a:lnTo>
                  <a:lnTo>
                    <a:pt x="131771" y="1532184"/>
                  </a:lnTo>
                  <a:lnTo>
                    <a:pt x="114090" y="1494115"/>
                  </a:lnTo>
                  <a:lnTo>
                    <a:pt x="98110" y="1455395"/>
                  </a:lnTo>
                  <a:lnTo>
                    <a:pt x="83868" y="1416054"/>
                  </a:lnTo>
                  <a:lnTo>
                    <a:pt x="71403" y="1376124"/>
                  </a:lnTo>
                  <a:lnTo>
                    <a:pt x="60751" y="1335635"/>
                  </a:lnTo>
                  <a:lnTo>
                    <a:pt x="51952" y="1294619"/>
                  </a:lnTo>
                  <a:lnTo>
                    <a:pt x="45042" y="1253107"/>
                  </a:lnTo>
                  <a:lnTo>
                    <a:pt x="40060" y="1211129"/>
                  </a:lnTo>
                  <a:lnTo>
                    <a:pt x="37043" y="1168716"/>
                  </a:lnTo>
                  <a:lnTo>
                    <a:pt x="36028" y="1125901"/>
                  </a:lnTo>
                  <a:lnTo>
                    <a:pt x="36418" y="1109462"/>
                  </a:lnTo>
                </a:path>
                <a:path w="2411095" h="2250440">
                  <a:moveTo>
                    <a:pt x="380" y="1109462"/>
                  </a:moveTo>
                  <a:lnTo>
                    <a:pt x="993" y="1168849"/>
                  </a:lnTo>
                  <a:lnTo>
                    <a:pt x="3951" y="1211403"/>
                  </a:lnTo>
                  <a:lnTo>
                    <a:pt x="8837" y="1253533"/>
                  </a:lnTo>
                  <a:lnTo>
                    <a:pt x="15613" y="1295211"/>
                  </a:lnTo>
                  <a:lnTo>
                    <a:pt x="24245" y="1336405"/>
                  </a:lnTo>
                  <a:lnTo>
                    <a:pt x="34697" y="1377087"/>
                  </a:lnTo>
                  <a:lnTo>
                    <a:pt x="46930" y="1417226"/>
                  </a:lnTo>
                  <a:lnTo>
                    <a:pt x="60911" y="1456793"/>
                  </a:lnTo>
                  <a:lnTo>
                    <a:pt x="76602" y="1495757"/>
                  </a:lnTo>
                  <a:lnTo>
                    <a:pt x="93967" y="1534091"/>
                  </a:lnTo>
                  <a:lnTo>
                    <a:pt x="112970" y="1571763"/>
                  </a:lnTo>
                  <a:lnTo>
                    <a:pt x="133575" y="1608744"/>
                  </a:lnTo>
                  <a:lnTo>
                    <a:pt x="155746" y="1645004"/>
                  </a:lnTo>
                  <a:lnTo>
                    <a:pt x="179446" y="1680514"/>
                  </a:lnTo>
                  <a:lnTo>
                    <a:pt x="204639" y="1715243"/>
                  </a:lnTo>
                  <a:lnTo>
                    <a:pt x="231289" y="1749162"/>
                  </a:lnTo>
                  <a:lnTo>
                    <a:pt x="259361" y="1782242"/>
                  </a:lnTo>
                  <a:lnTo>
                    <a:pt x="288816" y="1814453"/>
                  </a:lnTo>
                  <a:lnTo>
                    <a:pt x="319621" y="1845764"/>
                  </a:lnTo>
                  <a:lnTo>
                    <a:pt x="351737" y="1876146"/>
                  </a:lnTo>
                  <a:lnTo>
                    <a:pt x="385130" y="1905570"/>
                  </a:lnTo>
                  <a:lnTo>
                    <a:pt x="419762" y="1934006"/>
                  </a:lnTo>
                  <a:lnTo>
                    <a:pt x="455598" y="1961423"/>
                  </a:lnTo>
                  <a:lnTo>
                    <a:pt x="492602" y="1987793"/>
                  </a:lnTo>
                  <a:lnTo>
                    <a:pt x="530737" y="2013085"/>
                  </a:lnTo>
                  <a:lnTo>
                    <a:pt x="569966" y="2037271"/>
                  </a:lnTo>
                  <a:lnTo>
                    <a:pt x="610255" y="2060319"/>
                  </a:lnTo>
                  <a:lnTo>
                    <a:pt x="651566" y="2082201"/>
                  </a:lnTo>
                  <a:lnTo>
                    <a:pt x="693864" y="2102886"/>
                  </a:lnTo>
                  <a:lnTo>
                    <a:pt x="737112" y="2122346"/>
                  </a:lnTo>
                  <a:lnTo>
                    <a:pt x="781275" y="2140549"/>
                  </a:lnTo>
                  <a:lnTo>
                    <a:pt x="826315" y="2157467"/>
                  </a:lnTo>
                  <a:lnTo>
                    <a:pt x="872196" y="2173070"/>
                  </a:lnTo>
                  <a:lnTo>
                    <a:pt x="918883" y="2187328"/>
                  </a:lnTo>
                  <a:lnTo>
                    <a:pt x="966340" y="2200212"/>
                  </a:lnTo>
                  <a:lnTo>
                    <a:pt x="1014529" y="2211690"/>
                  </a:lnTo>
                  <a:lnTo>
                    <a:pt x="1063416" y="2221735"/>
                  </a:lnTo>
                  <a:lnTo>
                    <a:pt x="1112963" y="2230316"/>
                  </a:lnTo>
                  <a:lnTo>
                    <a:pt x="1163134" y="2237404"/>
                  </a:lnTo>
                  <a:lnTo>
                    <a:pt x="1184646" y="2239762"/>
                  </a:lnTo>
                </a:path>
                <a:path w="2411095" h="2250440">
                  <a:moveTo>
                    <a:pt x="1554125" y="2239762"/>
                  </a:moveTo>
                  <a:lnTo>
                    <a:pt x="1575651" y="2237404"/>
                  </a:lnTo>
                  <a:lnTo>
                    <a:pt x="1625858" y="2230316"/>
                  </a:lnTo>
                  <a:lnTo>
                    <a:pt x="1675444" y="2221735"/>
                  </a:lnTo>
                  <a:lnTo>
                    <a:pt x="1724372" y="2211690"/>
                  </a:lnTo>
                  <a:lnTo>
                    <a:pt x="1768825" y="2201111"/>
                  </a:lnTo>
                </a:path>
                <a:path w="2411095" h="2250440">
                  <a:moveTo>
                    <a:pt x="36418" y="1109462"/>
                  </a:moveTo>
                  <a:lnTo>
                    <a:pt x="37043" y="1083082"/>
                  </a:lnTo>
                  <a:lnTo>
                    <a:pt x="40060" y="1040662"/>
                  </a:lnTo>
                  <a:lnTo>
                    <a:pt x="42445" y="1020562"/>
                  </a:lnTo>
                </a:path>
                <a:path w="2411095" h="2250440">
                  <a:moveTo>
                    <a:pt x="6246" y="1020562"/>
                  </a:moveTo>
                  <a:lnTo>
                    <a:pt x="3951" y="1040363"/>
                  </a:lnTo>
                  <a:lnTo>
                    <a:pt x="993" y="1082937"/>
                  </a:lnTo>
                  <a:lnTo>
                    <a:pt x="380" y="1109462"/>
                  </a:lnTo>
                </a:path>
              </a:pathLst>
            </a:custGeom>
            <a:ln w="3175">
              <a:solidFill>
                <a:srgbClr val="F5F9E8"/>
              </a:solidFill>
            </a:ln>
          </p:spPr>
          <p:txBody>
            <a:bodyPr wrap="square" lIns="0" tIns="0" rIns="0" bIns="0" rtlCol="0"/>
            <a:lstStyle/>
            <a:p>
              <a:endParaRPr lang="fr-FR" noProof="0" dirty="0"/>
            </a:p>
          </p:txBody>
        </p:sp>
        <p:sp>
          <p:nvSpPr>
            <p:cNvPr id="8629" name="object 8629"/>
            <p:cNvSpPr/>
            <p:nvPr/>
          </p:nvSpPr>
          <p:spPr>
            <a:xfrm>
              <a:off x="4657348" y="1217686"/>
              <a:ext cx="2484755" cy="2298700"/>
            </a:xfrm>
            <a:custGeom>
              <a:avLst/>
              <a:gdLst/>
              <a:ahLst/>
              <a:cxnLst/>
              <a:rect l="l" t="t" r="r" b="b"/>
              <a:pathLst>
                <a:path w="2484754" h="2298700">
                  <a:moveTo>
                    <a:pt x="1712586" y="2273299"/>
                  </a:moveTo>
                  <a:lnTo>
                    <a:pt x="1098253" y="2273299"/>
                  </a:lnTo>
                  <a:lnTo>
                    <a:pt x="1198422" y="2298699"/>
                  </a:lnTo>
                  <a:lnTo>
                    <a:pt x="1612364" y="2298699"/>
                  </a:lnTo>
                  <a:lnTo>
                    <a:pt x="1712586" y="2273299"/>
                  </a:lnTo>
                  <a:close/>
                </a:path>
                <a:path w="2484754" h="2298700">
                  <a:moveTo>
                    <a:pt x="1220675" y="2260599"/>
                  </a:moveTo>
                  <a:lnTo>
                    <a:pt x="1039472" y="2260599"/>
                  </a:lnTo>
                  <a:lnTo>
                    <a:pt x="1049116" y="2273299"/>
                  </a:lnTo>
                  <a:lnTo>
                    <a:pt x="1249923" y="2273299"/>
                  </a:lnTo>
                  <a:lnTo>
                    <a:pt x="1220675" y="2260599"/>
                  </a:lnTo>
                  <a:close/>
                </a:path>
                <a:path w="2484754" h="2298700">
                  <a:moveTo>
                    <a:pt x="1771408" y="2260599"/>
                  </a:moveTo>
                  <a:lnTo>
                    <a:pt x="1590154" y="2260599"/>
                  </a:lnTo>
                  <a:lnTo>
                    <a:pt x="1560888" y="2273299"/>
                  </a:lnTo>
                  <a:lnTo>
                    <a:pt x="1761755" y="2273299"/>
                  </a:lnTo>
                  <a:lnTo>
                    <a:pt x="1771408" y="2260599"/>
                  </a:lnTo>
                  <a:close/>
                </a:path>
                <a:path w="2484754" h="2298700">
                  <a:moveTo>
                    <a:pt x="1662777" y="12699"/>
                  </a:moveTo>
                  <a:lnTo>
                    <a:pt x="1148033" y="12699"/>
                  </a:lnTo>
                  <a:lnTo>
                    <a:pt x="1000658" y="50799"/>
                  </a:lnTo>
                  <a:lnTo>
                    <a:pt x="814296" y="101599"/>
                  </a:lnTo>
                  <a:lnTo>
                    <a:pt x="769748" y="126999"/>
                  </a:lnTo>
                  <a:lnTo>
                    <a:pt x="726085" y="139699"/>
                  </a:lnTo>
                  <a:lnTo>
                    <a:pt x="683342" y="165099"/>
                  </a:lnTo>
                  <a:lnTo>
                    <a:pt x="641555" y="177799"/>
                  </a:lnTo>
                  <a:lnTo>
                    <a:pt x="600758" y="203199"/>
                  </a:lnTo>
                  <a:lnTo>
                    <a:pt x="560985" y="228599"/>
                  </a:lnTo>
                  <a:lnTo>
                    <a:pt x="522271" y="253999"/>
                  </a:lnTo>
                  <a:lnTo>
                    <a:pt x="484652" y="279399"/>
                  </a:lnTo>
                  <a:lnTo>
                    <a:pt x="448160" y="304799"/>
                  </a:lnTo>
                  <a:lnTo>
                    <a:pt x="412832" y="330199"/>
                  </a:lnTo>
                  <a:lnTo>
                    <a:pt x="378701" y="368299"/>
                  </a:lnTo>
                  <a:lnTo>
                    <a:pt x="345803" y="393699"/>
                  </a:lnTo>
                  <a:lnTo>
                    <a:pt x="314172" y="419099"/>
                  </a:lnTo>
                  <a:lnTo>
                    <a:pt x="283842" y="457199"/>
                  </a:lnTo>
                  <a:lnTo>
                    <a:pt x="254849" y="495299"/>
                  </a:lnTo>
                  <a:lnTo>
                    <a:pt x="227227" y="520699"/>
                  </a:lnTo>
                  <a:lnTo>
                    <a:pt x="201011" y="558799"/>
                  </a:lnTo>
                  <a:lnTo>
                    <a:pt x="176234" y="596899"/>
                  </a:lnTo>
                  <a:lnTo>
                    <a:pt x="152933" y="634999"/>
                  </a:lnTo>
                  <a:lnTo>
                    <a:pt x="131141" y="660399"/>
                  </a:lnTo>
                  <a:lnTo>
                    <a:pt x="110894" y="698499"/>
                  </a:lnTo>
                  <a:lnTo>
                    <a:pt x="92225" y="736599"/>
                  </a:lnTo>
                  <a:lnTo>
                    <a:pt x="75170" y="774699"/>
                  </a:lnTo>
                  <a:lnTo>
                    <a:pt x="59763" y="812799"/>
                  </a:lnTo>
                  <a:lnTo>
                    <a:pt x="46039" y="863599"/>
                  </a:lnTo>
                  <a:lnTo>
                    <a:pt x="34032" y="901699"/>
                  </a:lnTo>
                  <a:lnTo>
                    <a:pt x="23778" y="939799"/>
                  </a:lnTo>
                  <a:lnTo>
                    <a:pt x="15310" y="977899"/>
                  </a:lnTo>
                  <a:lnTo>
                    <a:pt x="8664" y="1028699"/>
                  </a:lnTo>
                  <a:lnTo>
                    <a:pt x="6086" y="1041399"/>
                  </a:lnTo>
                  <a:lnTo>
                    <a:pt x="3873" y="1066799"/>
                  </a:lnTo>
                  <a:lnTo>
                    <a:pt x="974" y="1104899"/>
                  </a:lnTo>
                  <a:lnTo>
                    <a:pt x="371" y="1130299"/>
                  </a:lnTo>
                  <a:lnTo>
                    <a:pt x="0" y="1155699"/>
                  </a:lnTo>
                  <a:lnTo>
                    <a:pt x="974" y="1193799"/>
                  </a:lnTo>
                  <a:lnTo>
                    <a:pt x="3873" y="1231899"/>
                  </a:lnTo>
                  <a:lnTo>
                    <a:pt x="8664" y="1282699"/>
                  </a:lnTo>
                  <a:lnTo>
                    <a:pt x="15310" y="1320799"/>
                  </a:lnTo>
                  <a:lnTo>
                    <a:pt x="23778" y="1358899"/>
                  </a:lnTo>
                  <a:lnTo>
                    <a:pt x="34032" y="1396999"/>
                  </a:lnTo>
                  <a:lnTo>
                    <a:pt x="46039" y="1447799"/>
                  </a:lnTo>
                  <a:lnTo>
                    <a:pt x="59763" y="1485899"/>
                  </a:lnTo>
                  <a:lnTo>
                    <a:pt x="75170" y="1523999"/>
                  </a:lnTo>
                  <a:lnTo>
                    <a:pt x="92225" y="1562099"/>
                  </a:lnTo>
                  <a:lnTo>
                    <a:pt x="110894" y="1600199"/>
                  </a:lnTo>
                  <a:lnTo>
                    <a:pt x="131141" y="1638299"/>
                  </a:lnTo>
                  <a:lnTo>
                    <a:pt x="152933" y="1676399"/>
                  </a:lnTo>
                  <a:lnTo>
                    <a:pt x="176234" y="1714499"/>
                  </a:lnTo>
                  <a:lnTo>
                    <a:pt x="201011" y="1739899"/>
                  </a:lnTo>
                  <a:lnTo>
                    <a:pt x="227227" y="1777999"/>
                  </a:lnTo>
                  <a:lnTo>
                    <a:pt x="254849" y="1816099"/>
                  </a:lnTo>
                  <a:lnTo>
                    <a:pt x="283842" y="1841499"/>
                  </a:lnTo>
                  <a:lnTo>
                    <a:pt x="314172" y="1879599"/>
                  </a:lnTo>
                  <a:lnTo>
                    <a:pt x="345803" y="1904999"/>
                  </a:lnTo>
                  <a:lnTo>
                    <a:pt x="378701" y="1943099"/>
                  </a:lnTo>
                  <a:lnTo>
                    <a:pt x="412832" y="1968499"/>
                  </a:lnTo>
                  <a:lnTo>
                    <a:pt x="448160" y="1993899"/>
                  </a:lnTo>
                  <a:lnTo>
                    <a:pt x="484652" y="2019299"/>
                  </a:lnTo>
                  <a:lnTo>
                    <a:pt x="522271" y="2044699"/>
                  </a:lnTo>
                  <a:lnTo>
                    <a:pt x="560985" y="2070099"/>
                  </a:lnTo>
                  <a:lnTo>
                    <a:pt x="600758" y="2095499"/>
                  </a:lnTo>
                  <a:lnTo>
                    <a:pt x="641555" y="2120899"/>
                  </a:lnTo>
                  <a:lnTo>
                    <a:pt x="683342" y="2146299"/>
                  </a:lnTo>
                  <a:lnTo>
                    <a:pt x="726085" y="2158999"/>
                  </a:lnTo>
                  <a:lnTo>
                    <a:pt x="769748" y="2184399"/>
                  </a:lnTo>
                  <a:lnTo>
                    <a:pt x="859696" y="2209799"/>
                  </a:lnTo>
                  <a:lnTo>
                    <a:pt x="905913" y="2235199"/>
                  </a:lnTo>
                  <a:lnTo>
                    <a:pt x="1000658" y="2260599"/>
                  </a:lnTo>
                  <a:lnTo>
                    <a:pt x="1148992" y="2260599"/>
                  </a:lnTo>
                  <a:lnTo>
                    <a:pt x="954912" y="2209799"/>
                  </a:lnTo>
                  <a:lnTo>
                    <a:pt x="817304" y="2171699"/>
                  </a:lnTo>
                  <a:lnTo>
                    <a:pt x="773141" y="2146299"/>
                  </a:lnTo>
                  <a:lnTo>
                    <a:pt x="729893" y="2133599"/>
                  </a:lnTo>
                  <a:lnTo>
                    <a:pt x="687595" y="2108199"/>
                  </a:lnTo>
                  <a:lnTo>
                    <a:pt x="646284" y="2082799"/>
                  </a:lnTo>
                  <a:lnTo>
                    <a:pt x="605995" y="2057399"/>
                  </a:lnTo>
                  <a:lnTo>
                    <a:pt x="566766" y="2031999"/>
                  </a:lnTo>
                  <a:lnTo>
                    <a:pt x="528631" y="2019299"/>
                  </a:lnTo>
                  <a:lnTo>
                    <a:pt x="491627" y="1981199"/>
                  </a:lnTo>
                  <a:lnTo>
                    <a:pt x="455791" y="1955799"/>
                  </a:lnTo>
                  <a:lnTo>
                    <a:pt x="421159" y="1930399"/>
                  </a:lnTo>
                  <a:lnTo>
                    <a:pt x="387766" y="1904999"/>
                  </a:lnTo>
                  <a:lnTo>
                    <a:pt x="355650" y="1866899"/>
                  </a:lnTo>
                  <a:lnTo>
                    <a:pt x="324845" y="1841499"/>
                  </a:lnTo>
                  <a:lnTo>
                    <a:pt x="295390" y="1803399"/>
                  </a:lnTo>
                  <a:lnTo>
                    <a:pt x="267318" y="1777999"/>
                  </a:lnTo>
                  <a:lnTo>
                    <a:pt x="240668" y="1739899"/>
                  </a:lnTo>
                  <a:lnTo>
                    <a:pt x="215475" y="1701799"/>
                  </a:lnTo>
                  <a:lnTo>
                    <a:pt x="191775" y="1676399"/>
                  </a:lnTo>
                  <a:lnTo>
                    <a:pt x="169604" y="1638299"/>
                  </a:lnTo>
                  <a:lnTo>
                    <a:pt x="148999" y="1600199"/>
                  </a:lnTo>
                  <a:lnTo>
                    <a:pt x="129996" y="1562099"/>
                  </a:lnTo>
                  <a:lnTo>
                    <a:pt x="112631" y="1523999"/>
                  </a:lnTo>
                  <a:lnTo>
                    <a:pt x="96940" y="1485899"/>
                  </a:lnTo>
                  <a:lnTo>
                    <a:pt x="82959" y="1447799"/>
                  </a:lnTo>
                  <a:lnTo>
                    <a:pt x="70726" y="1396999"/>
                  </a:lnTo>
                  <a:lnTo>
                    <a:pt x="60274" y="1358899"/>
                  </a:lnTo>
                  <a:lnTo>
                    <a:pt x="51642" y="1320799"/>
                  </a:lnTo>
                  <a:lnTo>
                    <a:pt x="44866" y="1282699"/>
                  </a:lnTo>
                  <a:lnTo>
                    <a:pt x="39980" y="1231899"/>
                  </a:lnTo>
                  <a:lnTo>
                    <a:pt x="37022" y="1193799"/>
                  </a:lnTo>
                  <a:lnTo>
                    <a:pt x="36028" y="1155699"/>
                  </a:lnTo>
                  <a:lnTo>
                    <a:pt x="36409" y="1130299"/>
                  </a:lnTo>
                  <a:lnTo>
                    <a:pt x="37022" y="1104899"/>
                  </a:lnTo>
                  <a:lnTo>
                    <a:pt x="39980" y="1066799"/>
                  </a:lnTo>
                  <a:lnTo>
                    <a:pt x="42275" y="1041399"/>
                  </a:lnTo>
                  <a:lnTo>
                    <a:pt x="44866" y="1028699"/>
                  </a:lnTo>
                  <a:lnTo>
                    <a:pt x="51642" y="977899"/>
                  </a:lnTo>
                  <a:lnTo>
                    <a:pt x="60274" y="939799"/>
                  </a:lnTo>
                  <a:lnTo>
                    <a:pt x="70726" y="901699"/>
                  </a:lnTo>
                  <a:lnTo>
                    <a:pt x="82959" y="863599"/>
                  </a:lnTo>
                  <a:lnTo>
                    <a:pt x="96940" y="825499"/>
                  </a:lnTo>
                  <a:lnTo>
                    <a:pt x="112631" y="774699"/>
                  </a:lnTo>
                  <a:lnTo>
                    <a:pt x="129996" y="736599"/>
                  </a:lnTo>
                  <a:lnTo>
                    <a:pt x="148999" y="711199"/>
                  </a:lnTo>
                  <a:lnTo>
                    <a:pt x="169604" y="673099"/>
                  </a:lnTo>
                  <a:lnTo>
                    <a:pt x="191775" y="634999"/>
                  </a:lnTo>
                  <a:lnTo>
                    <a:pt x="215475" y="596899"/>
                  </a:lnTo>
                  <a:lnTo>
                    <a:pt x="240668" y="558799"/>
                  </a:lnTo>
                  <a:lnTo>
                    <a:pt x="267318" y="533399"/>
                  </a:lnTo>
                  <a:lnTo>
                    <a:pt x="295390" y="495299"/>
                  </a:lnTo>
                  <a:lnTo>
                    <a:pt x="324845" y="457199"/>
                  </a:lnTo>
                  <a:lnTo>
                    <a:pt x="355650" y="431799"/>
                  </a:lnTo>
                  <a:lnTo>
                    <a:pt x="387766" y="406399"/>
                  </a:lnTo>
                  <a:lnTo>
                    <a:pt x="421159" y="368299"/>
                  </a:lnTo>
                  <a:lnTo>
                    <a:pt x="455791" y="342899"/>
                  </a:lnTo>
                  <a:lnTo>
                    <a:pt x="491627" y="317499"/>
                  </a:lnTo>
                  <a:lnTo>
                    <a:pt x="528631" y="292099"/>
                  </a:lnTo>
                  <a:lnTo>
                    <a:pt x="566766" y="266699"/>
                  </a:lnTo>
                  <a:lnTo>
                    <a:pt x="605995" y="241299"/>
                  </a:lnTo>
                  <a:lnTo>
                    <a:pt x="646284" y="215899"/>
                  </a:lnTo>
                  <a:lnTo>
                    <a:pt x="687595" y="190499"/>
                  </a:lnTo>
                  <a:lnTo>
                    <a:pt x="729893" y="177799"/>
                  </a:lnTo>
                  <a:lnTo>
                    <a:pt x="773141" y="152399"/>
                  </a:lnTo>
                  <a:lnTo>
                    <a:pt x="817304" y="139699"/>
                  </a:lnTo>
                  <a:lnTo>
                    <a:pt x="862344" y="114299"/>
                  </a:lnTo>
                  <a:lnTo>
                    <a:pt x="1050558" y="63499"/>
                  </a:lnTo>
                  <a:lnTo>
                    <a:pt x="1099445" y="50799"/>
                  </a:lnTo>
                  <a:lnTo>
                    <a:pt x="1148992" y="50799"/>
                  </a:lnTo>
                  <a:lnTo>
                    <a:pt x="1199164" y="38099"/>
                  </a:lnTo>
                  <a:lnTo>
                    <a:pt x="1249923" y="38099"/>
                  </a:lnTo>
                  <a:lnTo>
                    <a:pt x="1301235" y="25399"/>
                  </a:lnTo>
                  <a:lnTo>
                    <a:pt x="1712586" y="25399"/>
                  </a:lnTo>
                  <a:lnTo>
                    <a:pt x="1662777" y="12699"/>
                  </a:lnTo>
                  <a:close/>
                </a:path>
                <a:path w="2484754" h="2298700">
                  <a:moveTo>
                    <a:pt x="1792780" y="2209799"/>
                  </a:moveTo>
                  <a:lnTo>
                    <a:pt x="1804854" y="2222499"/>
                  </a:lnTo>
                  <a:lnTo>
                    <a:pt x="1760401" y="2235199"/>
                  </a:lnTo>
                  <a:lnTo>
                    <a:pt x="1661887" y="2260599"/>
                  </a:lnTo>
                  <a:lnTo>
                    <a:pt x="1810251" y="2260599"/>
                  </a:lnTo>
                  <a:lnTo>
                    <a:pt x="1817672" y="2247899"/>
                  </a:lnTo>
                  <a:lnTo>
                    <a:pt x="1818023" y="2235199"/>
                  </a:lnTo>
                  <a:lnTo>
                    <a:pt x="1792780" y="2209799"/>
                  </a:lnTo>
                  <a:close/>
                </a:path>
                <a:path w="2484754" h="2298700">
                  <a:moveTo>
                    <a:pt x="2443166" y="417099"/>
                  </a:moveTo>
                  <a:lnTo>
                    <a:pt x="2386687" y="431799"/>
                  </a:lnTo>
                  <a:lnTo>
                    <a:pt x="2446728" y="419099"/>
                  </a:lnTo>
                  <a:lnTo>
                    <a:pt x="2443166" y="417099"/>
                  </a:lnTo>
                  <a:close/>
                </a:path>
                <a:path w="2484754" h="2298700">
                  <a:moveTo>
                    <a:pt x="1712586" y="25399"/>
                  </a:moveTo>
                  <a:lnTo>
                    <a:pt x="1509549" y="25399"/>
                  </a:lnTo>
                  <a:lnTo>
                    <a:pt x="1560888" y="38099"/>
                  </a:lnTo>
                  <a:lnTo>
                    <a:pt x="1611680" y="38099"/>
                  </a:lnTo>
                  <a:lnTo>
                    <a:pt x="1661887" y="50799"/>
                  </a:lnTo>
                  <a:lnTo>
                    <a:pt x="1711473" y="50799"/>
                  </a:lnTo>
                  <a:lnTo>
                    <a:pt x="1760401" y="63499"/>
                  </a:lnTo>
                  <a:lnTo>
                    <a:pt x="1948813" y="114299"/>
                  </a:lnTo>
                  <a:lnTo>
                    <a:pt x="1993908" y="139699"/>
                  </a:lnTo>
                  <a:lnTo>
                    <a:pt x="2038127" y="152399"/>
                  </a:lnTo>
                  <a:lnTo>
                    <a:pt x="2081433" y="177799"/>
                  </a:lnTo>
                  <a:lnTo>
                    <a:pt x="2123791" y="190499"/>
                  </a:lnTo>
                  <a:lnTo>
                    <a:pt x="2165163" y="215899"/>
                  </a:lnTo>
                  <a:lnTo>
                    <a:pt x="2205514" y="241299"/>
                  </a:lnTo>
                  <a:lnTo>
                    <a:pt x="2244806" y="266699"/>
                  </a:lnTo>
                  <a:lnTo>
                    <a:pt x="2283004" y="292099"/>
                  </a:lnTo>
                  <a:lnTo>
                    <a:pt x="2320070" y="317499"/>
                  </a:lnTo>
                  <a:lnTo>
                    <a:pt x="2355969" y="342899"/>
                  </a:lnTo>
                  <a:lnTo>
                    <a:pt x="2390665" y="368299"/>
                  </a:lnTo>
                  <a:lnTo>
                    <a:pt x="2424120" y="406399"/>
                  </a:lnTo>
                  <a:lnTo>
                    <a:pt x="2443166" y="417099"/>
                  </a:lnTo>
                  <a:lnTo>
                    <a:pt x="2484273" y="406399"/>
                  </a:lnTo>
                  <a:lnTo>
                    <a:pt x="2466030" y="393699"/>
                  </a:lnTo>
                  <a:lnTo>
                    <a:pt x="2433066" y="368299"/>
                  </a:lnTo>
                  <a:lnTo>
                    <a:pt x="2398870" y="330199"/>
                  </a:lnTo>
                  <a:lnTo>
                    <a:pt x="2363477" y="304799"/>
                  </a:lnTo>
                  <a:lnTo>
                    <a:pt x="2326920" y="279399"/>
                  </a:lnTo>
                  <a:lnTo>
                    <a:pt x="2289235" y="253999"/>
                  </a:lnTo>
                  <a:lnTo>
                    <a:pt x="2250458" y="228599"/>
                  </a:lnTo>
                  <a:lnTo>
                    <a:pt x="2210622" y="203199"/>
                  </a:lnTo>
                  <a:lnTo>
                    <a:pt x="2169764" y="177799"/>
                  </a:lnTo>
                  <a:lnTo>
                    <a:pt x="2127917" y="165099"/>
                  </a:lnTo>
                  <a:lnTo>
                    <a:pt x="2085116" y="139699"/>
                  </a:lnTo>
                  <a:lnTo>
                    <a:pt x="2041398" y="126999"/>
                  </a:lnTo>
                  <a:lnTo>
                    <a:pt x="1996796" y="101599"/>
                  </a:lnTo>
                  <a:lnTo>
                    <a:pt x="1810251" y="50799"/>
                  </a:lnTo>
                  <a:lnTo>
                    <a:pt x="1712586" y="25399"/>
                  </a:lnTo>
                  <a:close/>
                </a:path>
                <a:path w="2484754" h="2298700">
                  <a:moveTo>
                    <a:pt x="1561383" y="0"/>
                  </a:moveTo>
                  <a:lnTo>
                    <a:pt x="1249384" y="0"/>
                  </a:lnTo>
                  <a:lnTo>
                    <a:pt x="1198422" y="12699"/>
                  </a:lnTo>
                  <a:lnTo>
                    <a:pt x="1612364" y="12699"/>
                  </a:lnTo>
                  <a:lnTo>
                    <a:pt x="1561383" y="0"/>
                  </a:lnTo>
                  <a:close/>
                </a:path>
              </a:pathLst>
            </a:custGeom>
            <a:solidFill>
              <a:srgbClr val="F5F9E8"/>
            </a:solidFill>
          </p:spPr>
          <p:txBody>
            <a:bodyPr wrap="square" lIns="0" tIns="0" rIns="0" bIns="0" rtlCol="0"/>
            <a:lstStyle/>
            <a:p>
              <a:endParaRPr lang="fr-FR" noProof="0" dirty="0"/>
            </a:p>
          </p:txBody>
        </p:sp>
        <p:sp>
          <p:nvSpPr>
            <p:cNvPr id="8630" name="object 8630"/>
            <p:cNvSpPr/>
            <p:nvPr/>
          </p:nvSpPr>
          <p:spPr>
            <a:xfrm>
              <a:off x="4657348" y="1206997"/>
              <a:ext cx="2484755" cy="2309495"/>
            </a:xfrm>
            <a:custGeom>
              <a:avLst/>
              <a:gdLst/>
              <a:ahLst/>
              <a:cxnLst/>
              <a:rect l="l" t="t" r="r" b="b"/>
              <a:pathLst>
                <a:path w="2484754" h="2309495">
                  <a:moveTo>
                    <a:pt x="1590154" y="2269344"/>
                  </a:moveTo>
                  <a:lnTo>
                    <a:pt x="1560888" y="2272550"/>
                  </a:lnTo>
                  <a:lnTo>
                    <a:pt x="1509549" y="2276562"/>
                  </a:lnTo>
                  <a:lnTo>
                    <a:pt x="1457697" y="2278990"/>
                  </a:lnTo>
                  <a:lnTo>
                    <a:pt x="1405371" y="2279806"/>
                  </a:lnTo>
                  <a:lnTo>
                    <a:pt x="1353063" y="2278990"/>
                  </a:lnTo>
                  <a:lnTo>
                    <a:pt x="1301235" y="2276562"/>
                  </a:lnTo>
                  <a:lnTo>
                    <a:pt x="1249923" y="2272550"/>
                  </a:lnTo>
                  <a:lnTo>
                    <a:pt x="1220675" y="2269344"/>
                  </a:lnTo>
                </a:path>
                <a:path w="2484754" h="2309495">
                  <a:moveTo>
                    <a:pt x="1039472" y="2269344"/>
                  </a:moveTo>
                  <a:lnTo>
                    <a:pt x="1098253" y="2281445"/>
                  </a:lnTo>
                  <a:lnTo>
                    <a:pt x="1148033" y="2289865"/>
                  </a:lnTo>
                  <a:lnTo>
                    <a:pt x="1198422" y="2296818"/>
                  </a:lnTo>
                  <a:lnTo>
                    <a:pt x="1249384" y="2302275"/>
                  </a:lnTo>
                  <a:lnTo>
                    <a:pt x="1300887" y="2306208"/>
                  </a:lnTo>
                  <a:lnTo>
                    <a:pt x="1352894" y="2308589"/>
                  </a:lnTo>
                  <a:lnTo>
                    <a:pt x="1405371" y="2309388"/>
                  </a:lnTo>
                  <a:lnTo>
                    <a:pt x="1457851" y="2308589"/>
                  </a:lnTo>
                  <a:lnTo>
                    <a:pt x="1509866" y="2306208"/>
                  </a:lnTo>
                  <a:lnTo>
                    <a:pt x="1561382" y="2302275"/>
                  </a:lnTo>
                  <a:lnTo>
                    <a:pt x="1612364" y="2296818"/>
                  </a:lnTo>
                  <a:lnTo>
                    <a:pt x="1662777" y="2289865"/>
                  </a:lnTo>
                  <a:lnTo>
                    <a:pt x="1712586" y="2281445"/>
                  </a:lnTo>
                  <a:lnTo>
                    <a:pt x="1761755" y="2271587"/>
                  </a:lnTo>
                  <a:lnTo>
                    <a:pt x="1771408" y="2269344"/>
                  </a:lnTo>
                </a:path>
                <a:path w="2484754" h="2309495">
                  <a:moveTo>
                    <a:pt x="42275" y="1050144"/>
                  </a:moveTo>
                  <a:lnTo>
                    <a:pt x="51642" y="986089"/>
                  </a:lnTo>
                  <a:lnTo>
                    <a:pt x="60274" y="944866"/>
                  </a:lnTo>
                  <a:lnTo>
                    <a:pt x="70726" y="904152"/>
                  </a:lnTo>
                  <a:lnTo>
                    <a:pt x="82959" y="863978"/>
                  </a:lnTo>
                  <a:lnTo>
                    <a:pt x="96940" y="824374"/>
                  </a:lnTo>
                  <a:lnTo>
                    <a:pt x="112631" y="785370"/>
                  </a:lnTo>
                  <a:lnTo>
                    <a:pt x="129996" y="746995"/>
                  </a:lnTo>
                  <a:lnTo>
                    <a:pt x="148999" y="709280"/>
                  </a:lnTo>
                  <a:lnTo>
                    <a:pt x="169604" y="672254"/>
                  </a:lnTo>
                  <a:lnTo>
                    <a:pt x="191775" y="635947"/>
                  </a:lnTo>
                  <a:lnTo>
                    <a:pt x="215475" y="600389"/>
                  </a:lnTo>
                  <a:lnTo>
                    <a:pt x="240668" y="565611"/>
                  </a:lnTo>
                  <a:lnTo>
                    <a:pt x="267318" y="531641"/>
                  </a:lnTo>
                  <a:lnTo>
                    <a:pt x="295390" y="498511"/>
                  </a:lnTo>
                  <a:lnTo>
                    <a:pt x="324845" y="466249"/>
                  </a:lnTo>
                  <a:lnTo>
                    <a:pt x="355650" y="434886"/>
                  </a:lnTo>
                  <a:lnTo>
                    <a:pt x="387766" y="404452"/>
                  </a:lnTo>
                  <a:lnTo>
                    <a:pt x="421159" y="374976"/>
                  </a:lnTo>
                  <a:lnTo>
                    <a:pt x="455791" y="346489"/>
                  </a:lnTo>
                  <a:lnTo>
                    <a:pt x="491627" y="319020"/>
                  </a:lnTo>
                  <a:lnTo>
                    <a:pt x="528631" y="292600"/>
                  </a:lnTo>
                  <a:lnTo>
                    <a:pt x="566766" y="267258"/>
                  </a:lnTo>
                  <a:lnTo>
                    <a:pt x="605995" y="243024"/>
                  </a:lnTo>
                  <a:lnTo>
                    <a:pt x="646284" y="219928"/>
                  </a:lnTo>
                  <a:lnTo>
                    <a:pt x="687595" y="198000"/>
                  </a:lnTo>
                  <a:lnTo>
                    <a:pt x="729893" y="177270"/>
                  </a:lnTo>
                  <a:lnTo>
                    <a:pt x="773141" y="157768"/>
                  </a:lnTo>
                  <a:lnTo>
                    <a:pt x="817304" y="139523"/>
                  </a:lnTo>
                  <a:lnTo>
                    <a:pt x="862344" y="122566"/>
                  </a:lnTo>
                  <a:lnTo>
                    <a:pt x="908225" y="106927"/>
                  </a:lnTo>
                  <a:lnTo>
                    <a:pt x="954912" y="92635"/>
                  </a:lnTo>
                  <a:lnTo>
                    <a:pt x="1002369" y="79721"/>
                  </a:lnTo>
                  <a:lnTo>
                    <a:pt x="1050558" y="68214"/>
                  </a:lnTo>
                  <a:lnTo>
                    <a:pt x="1099445" y="58144"/>
                  </a:lnTo>
                  <a:lnTo>
                    <a:pt x="1148992" y="49541"/>
                  </a:lnTo>
                  <a:lnTo>
                    <a:pt x="1199163" y="42436"/>
                  </a:lnTo>
                  <a:lnTo>
                    <a:pt x="1249923" y="36857"/>
                  </a:lnTo>
                  <a:lnTo>
                    <a:pt x="1301235" y="32835"/>
                  </a:lnTo>
                  <a:lnTo>
                    <a:pt x="1353063" y="30400"/>
                  </a:lnTo>
                  <a:lnTo>
                    <a:pt x="1405371" y="29582"/>
                  </a:lnTo>
                  <a:lnTo>
                    <a:pt x="1457697" y="30400"/>
                  </a:lnTo>
                  <a:lnTo>
                    <a:pt x="1509549" y="32835"/>
                  </a:lnTo>
                  <a:lnTo>
                    <a:pt x="1560888" y="36857"/>
                  </a:lnTo>
                  <a:lnTo>
                    <a:pt x="1611680" y="42436"/>
                  </a:lnTo>
                  <a:lnTo>
                    <a:pt x="1661887" y="49541"/>
                  </a:lnTo>
                  <a:lnTo>
                    <a:pt x="1711473" y="58144"/>
                  </a:lnTo>
                  <a:lnTo>
                    <a:pt x="1760401" y="68214"/>
                  </a:lnTo>
                  <a:lnTo>
                    <a:pt x="1808636" y="79721"/>
                  </a:lnTo>
                  <a:lnTo>
                    <a:pt x="1856140" y="92635"/>
                  </a:lnTo>
                  <a:lnTo>
                    <a:pt x="1902878" y="106927"/>
                  </a:lnTo>
                  <a:lnTo>
                    <a:pt x="1948813" y="122566"/>
                  </a:lnTo>
                  <a:lnTo>
                    <a:pt x="1993908" y="139523"/>
                  </a:lnTo>
                  <a:lnTo>
                    <a:pt x="2038127" y="157768"/>
                  </a:lnTo>
                  <a:lnTo>
                    <a:pt x="2081433" y="177270"/>
                  </a:lnTo>
                  <a:lnTo>
                    <a:pt x="2123791" y="198000"/>
                  </a:lnTo>
                  <a:lnTo>
                    <a:pt x="2165163" y="219928"/>
                  </a:lnTo>
                  <a:lnTo>
                    <a:pt x="2205514" y="243024"/>
                  </a:lnTo>
                  <a:lnTo>
                    <a:pt x="2244806" y="267258"/>
                  </a:lnTo>
                  <a:lnTo>
                    <a:pt x="2283004" y="292600"/>
                  </a:lnTo>
                  <a:lnTo>
                    <a:pt x="2320070" y="319020"/>
                  </a:lnTo>
                  <a:lnTo>
                    <a:pt x="2355969" y="346489"/>
                  </a:lnTo>
                  <a:lnTo>
                    <a:pt x="2390665" y="374976"/>
                  </a:lnTo>
                  <a:lnTo>
                    <a:pt x="2424120" y="404452"/>
                  </a:lnTo>
                  <a:lnTo>
                    <a:pt x="2446728" y="425835"/>
                  </a:lnTo>
                </a:path>
                <a:path w="2484754" h="2309495">
                  <a:moveTo>
                    <a:pt x="2484273" y="416637"/>
                  </a:moveTo>
                  <a:lnTo>
                    <a:pt x="2433066" y="368813"/>
                  </a:lnTo>
                  <a:lnTo>
                    <a:pt x="2398870" y="339752"/>
                  </a:lnTo>
                  <a:lnTo>
                    <a:pt x="2363477" y="311675"/>
                  </a:lnTo>
                  <a:lnTo>
                    <a:pt x="2326920" y="284609"/>
                  </a:lnTo>
                  <a:lnTo>
                    <a:pt x="2289235" y="258585"/>
                  </a:lnTo>
                  <a:lnTo>
                    <a:pt x="2250458" y="233630"/>
                  </a:lnTo>
                  <a:lnTo>
                    <a:pt x="2210622" y="209773"/>
                  </a:lnTo>
                  <a:lnTo>
                    <a:pt x="2169764" y="187043"/>
                  </a:lnTo>
                  <a:lnTo>
                    <a:pt x="2127917" y="165468"/>
                  </a:lnTo>
                  <a:lnTo>
                    <a:pt x="2085116" y="145078"/>
                  </a:lnTo>
                  <a:lnTo>
                    <a:pt x="2041398" y="125900"/>
                  </a:lnTo>
                  <a:lnTo>
                    <a:pt x="1996796" y="107964"/>
                  </a:lnTo>
                  <a:lnTo>
                    <a:pt x="1951345" y="91298"/>
                  </a:lnTo>
                  <a:lnTo>
                    <a:pt x="1905081" y="75930"/>
                  </a:lnTo>
                  <a:lnTo>
                    <a:pt x="1858038" y="61891"/>
                  </a:lnTo>
                  <a:lnTo>
                    <a:pt x="1810251" y="49207"/>
                  </a:lnTo>
                  <a:lnTo>
                    <a:pt x="1761755" y="37908"/>
                  </a:lnTo>
                  <a:lnTo>
                    <a:pt x="1712586" y="28023"/>
                  </a:lnTo>
                  <a:lnTo>
                    <a:pt x="1662777" y="19580"/>
                  </a:lnTo>
                  <a:lnTo>
                    <a:pt x="1612364" y="12607"/>
                  </a:lnTo>
                  <a:lnTo>
                    <a:pt x="1561382" y="7134"/>
                  </a:lnTo>
                  <a:lnTo>
                    <a:pt x="1509866" y="3190"/>
                  </a:lnTo>
                  <a:lnTo>
                    <a:pt x="1457851" y="802"/>
                  </a:lnTo>
                  <a:lnTo>
                    <a:pt x="1405371" y="0"/>
                  </a:lnTo>
                  <a:lnTo>
                    <a:pt x="1352894" y="802"/>
                  </a:lnTo>
                  <a:lnTo>
                    <a:pt x="1300887" y="3190"/>
                  </a:lnTo>
                  <a:lnTo>
                    <a:pt x="1249384" y="7134"/>
                  </a:lnTo>
                  <a:lnTo>
                    <a:pt x="1198422" y="12607"/>
                  </a:lnTo>
                  <a:lnTo>
                    <a:pt x="1148033" y="19580"/>
                  </a:lnTo>
                  <a:lnTo>
                    <a:pt x="1098253" y="28023"/>
                  </a:lnTo>
                  <a:lnTo>
                    <a:pt x="1049116" y="37908"/>
                  </a:lnTo>
                  <a:lnTo>
                    <a:pt x="1000658" y="49207"/>
                  </a:lnTo>
                  <a:lnTo>
                    <a:pt x="952912" y="61891"/>
                  </a:lnTo>
                  <a:lnTo>
                    <a:pt x="905913" y="75930"/>
                  </a:lnTo>
                  <a:lnTo>
                    <a:pt x="859696" y="91298"/>
                  </a:lnTo>
                  <a:lnTo>
                    <a:pt x="814296" y="107964"/>
                  </a:lnTo>
                  <a:lnTo>
                    <a:pt x="769748" y="125900"/>
                  </a:lnTo>
                  <a:lnTo>
                    <a:pt x="726085" y="145078"/>
                  </a:lnTo>
                  <a:lnTo>
                    <a:pt x="683342" y="165468"/>
                  </a:lnTo>
                  <a:lnTo>
                    <a:pt x="641555" y="187043"/>
                  </a:lnTo>
                  <a:lnTo>
                    <a:pt x="600758" y="209773"/>
                  </a:lnTo>
                  <a:lnTo>
                    <a:pt x="560985" y="233630"/>
                  </a:lnTo>
                  <a:lnTo>
                    <a:pt x="522271" y="258585"/>
                  </a:lnTo>
                  <a:lnTo>
                    <a:pt x="484652" y="284609"/>
                  </a:lnTo>
                  <a:lnTo>
                    <a:pt x="448160" y="311675"/>
                  </a:lnTo>
                  <a:lnTo>
                    <a:pt x="412832" y="339752"/>
                  </a:lnTo>
                  <a:lnTo>
                    <a:pt x="378701" y="368813"/>
                  </a:lnTo>
                  <a:lnTo>
                    <a:pt x="345803" y="398828"/>
                  </a:lnTo>
                  <a:lnTo>
                    <a:pt x="314172" y="429770"/>
                  </a:lnTo>
                  <a:lnTo>
                    <a:pt x="283842" y="461609"/>
                  </a:lnTo>
                  <a:lnTo>
                    <a:pt x="254849" y="494316"/>
                  </a:lnTo>
                  <a:lnTo>
                    <a:pt x="227227" y="527864"/>
                  </a:lnTo>
                  <a:lnTo>
                    <a:pt x="201011" y="562223"/>
                  </a:lnTo>
                  <a:lnTo>
                    <a:pt x="176234" y="597365"/>
                  </a:lnTo>
                  <a:lnTo>
                    <a:pt x="152933" y="633261"/>
                  </a:lnTo>
                  <a:lnTo>
                    <a:pt x="131141" y="669882"/>
                  </a:lnTo>
                  <a:lnTo>
                    <a:pt x="110894" y="707201"/>
                  </a:lnTo>
                  <a:lnTo>
                    <a:pt x="92225" y="745187"/>
                  </a:lnTo>
                  <a:lnTo>
                    <a:pt x="75170" y="783812"/>
                  </a:lnTo>
                  <a:lnTo>
                    <a:pt x="59763" y="823048"/>
                  </a:lnTo>
                  <a:lnTo>
                    <a:pt x="46039" y="862867"/>
                  </a:lnTo>
                  <a:lnTo>
                    <a:pt x="34032" y="903238"/>
                  </a:lnTo>
                  <a:lnTo>
                    <a:pt x="23778" y="944135"/>
                  </a:lnTo>
                  <a:lnTo>
                    <a:pt x="15310" y="985527"/>
                  </a:lnTo>
                  <a:lnTo>
                    <a:pt x="8664" y="1027386"/>
                  </a:lnTo>
                  <a:lnTo>
                    <a:pt x="6086" y="1050144"/>
                  </a:lnTo>
                </a:path>
                <a:path w="2484754" h="2309495">
                  <a:moveTo>
                    <a:pt x="1804854" y="2230694"/>
                  </a:moveTo>
                  <a:lnTo>
                    <a:pt x="1760401" y="2241273"/>
                  </a:lnTo>
                  <a:lnTo>
                    <a:pt x="1711473" y="2251318"/>
                  </a:lnTo>
                  <a:lnTo>
                    <a:pt x="1661887" y="2259899"/>
                  </a:lnTo>
                  <a:lnTo>
                    <a:pt x="1611680" y="2266986"/>
                  </a:lnTo>
                  <a:lnTo>
                    <a:pt x="1590154" y="2269344"/>
                  </a:lnTo>
                </a:path>
                <a:path w="2484754" h="2309495">
                  <a:moveTo>
                    <a:pt x="1220675" y="2269344"/>
                  </a:moveTo>
                  <a:lnTo>
                    <a:pt x="1148992" y="2259899"/>
                  </a:lnTo>
                  <a:lnTo>
                    <a:pt x="1099445" y="2251318"/>
                  </a:lnTo>
                  <a:lnTo>
                    <a:pt x="1050558" y="2241273"/>
                  </a:lnTo>
                  <a:lnTo>
                    <a:pt x="1002369" y="2229794"/>
                  </a:lnTo>
                  <a:lnTo>
                    <a:pt x="954912" y="2216910"/>
                  </a:lnTo>
                  <a:lnTo>
                    <a:pt x="908225" y="2202653"/>
                  </a:lnTo>
                  <a:lnTo>
                    <a:pt x="862344" y="2187050"/>
                  </a:lnTo>
                  <a:lnTo>
                    <a:pt x="817304" y="2170131"/>
                  </a:lnTo>
                  <a:lnTo>
                    <a:pt x="773141" y="2151928"/>
                  </a:lnTo>
                  <a:lnTo>
                    <a:pt x="729893" y="2132469"/>
                  </a:lnTo>
                  <a:lnTo>
                    <a:pt x="687595" y="2111783"/>
                  </a:lnTo>
                  <a:lnTo>
                    <a:pt x="646284" y="2089901"/>
                  </a:lnTo>
                  <a:lnTo>
                    <a:pt x="605995" y="2066853"/>
                  </a:lnTo>
                  <a:lnTo>
                    <a:pt x="566766" y="2042668"/>
                  </a:lnTo>
                  <a:lnTo>
                    <a:pt x="528631" y="2017375"/>
                  </a:lnTo>
                  <a:lnTo>
                    <a:pt x="491627" y="1991005"/>
                  </a:lnTo>
                  <a:lnTo>
                    <a:pt x="455791" y="1963588"/>
                  </a:lnTo>
                  <a:lnTo>
                    <a:pt x="421159" y="1935152"/>
                  </a:lnTo>
                  <a:lnTo>
                    <a:pt x="387766" y="1905728"/>
                  </a:lnTo>
                  <a:lnTo>
                    <a:pt x="355650" y="1875346"/>
                  </a:lnTo>
                  <a:lnTo>
                    <a:pt x="324845" y="1844035"/>
                  </a:lnTo>
                  <a:lnTo>
                    <a:pt x="295390" y="1811824"/>
                  </a:lnTo>
                  <a:lnTo>
                    <a:pt x="267318" y="1778745"/>
                  </a:lnTo>
                  <a:lnTo>
                    <a:pt x="240668" y="1744825"/>
                  </a:lnTo>
                  <a:lnTo>
                    <a:pt x="215475" y="1710096"/>
                  </a:lnTo>
                  <a:lnTo>
                    <a:pt x="191775" y="1674586"/>
                  </a:lnTo>
                  <a:lnTo>
                    <a:pt x="169604" y="1638326"/>
                  </a:lnTo>
                  <a:lnTo>
                    <a:pt x="148999" y="1601345"/>
                  </a:lnTo>
                  <a:lnTo>
                    <a:pt x="129996" y="1563673"/>
                  </a:lnTo>
                  <a:lnTo>
                    <a:pt x="112631" y="1525340"/>
                  </a:lnTo>
                  <a:lnTo>
                    <a:pt x="96940" y="1486375"/>
                  </a:lnTo>
                  <a:lnTo>
                    <a:pt x="82959" y="1446808"/>
                  </a:lnTo>
                  <a:lnTo>
                    <a:pt x="70726" y="1406669"/>
                  </a:lnTo>
                  <a:lnTo>
                    <a:pt x="60274" y="1365987"/>
                  </a:lnTo>
                  <a:lnTo>
                    <a:pt x="51642" y="1324793"/>
                  </a:lnTo>
                  <a:lnTo>
                    <a:pt x="44866" y="1283116"/>
                  </a:lnTo>
                  <a:lnTo>
                    <a:pt x="39980" y="1240985"/>
                  </a:lnTo>
                  <a:lnTo>
                    <a:pt x="37022" y="1198431"/>
                  </a:lnTo>
                  <a:lnTo>
                    <a:pt x="36028" y="1155483"/>
                  </a:lnTo>
                  <a:lnTo>
                    <a:pt x="36409" y="1139044"/>
                  </a:lnTo>
                </a:path>
                <a:path w="2484754" h="2309495">
                  <a:moveTo>
                    <a:pt x="371" y="1139044"/>
                  </a:moveTo>
                  <a:lnTo>
                    <a:pt x="974" y="1198570"/>
                  </a:lnTo>
                  <a:lnTo>
                    <a:pt x="3873" y="1241271"/>
                  </a:lnTo>
                  <a:lnTo>
                    <a:pt x="8664" y="1283558"/>
                  </a:lnTo>
                  <a:lnTo>
                    <a:pt x="15310" y="1325402"/>
                  </a:lnTo>
                  <a:lnTo>
                    <a:pt x="23778" y="1366775"/>
                  </a:lnTo>
                  <a:lnTo>
                    <a:pt x="34032" y="1407647"/>
                  </a:lnTo>
                  <a:lnTo>
                    <a:pt x="46039" y="1447992"/>
                  </a:lnTo>
                  <a:lnTo>
                    <a:pt x="59763" y="1487780"/>
                  </a:lnTo>
                  <a:lnTo>
                    <a:pt x="75170" y="1526982"/>
                  </a:lnTo>
                  <a:lnTo>
                    <a:pt x="92225" y="1565572"/>
                  </a:lnTo>
                  <a:lnTo>
                    <a:pt x="110894" y="1603519"/>
                  </a:lnTo>
                  <a:lnTo>
                    <a:pt x="131141" y="1640795"/>
                  </a:lnTo>
                  <a:lnTo>
                    <a:pt x="152933" y="1677373"/>
                  </a:lnTo>
                  <a:lnTo>
                    <a:pt x="176234" y="1713223"/>
                  </a:lnTo>
                  <a:lnTo>
                    <a:pt x="201011" y="1748317"/>
                  </a:lnTo>
                  <a:lnTo>
                    <a:pt x="227227" y="1782627"/>
                  </a:lnTo>
                  <a:lnTo>
                    <a:pt x="254849" y="1816125"/>
                  </a:lnTo>
                  <a:lnTo>
                    <a:pt x="283842" y="1848781"/>
                  </a:lnTo>
                  <a:lnTo>
                    <a:pt x="314172" y="1880568"/>
                  </a:lnTo>
                  <a:lnTo>
                    <a:pt x="345803" y="1911456"/>
                  </a:lnTo>
                  <a:lnTo>
                    <a:pt x="378701" y="1941418"/>
                  </a:lnTo>
                  <a:lnTo>
                    <a:pt x="412832" y="1970425"/>
                  </a:lnTo>
                  <a:lnTo>
                    <a:pt x="448160" y="1998449"/>
                  </a:lnTo>
                  <a:lnTo>
                    <a:pt x="484652" y="2025460"/>
                  </a:lnTo>
                  <a:lnTo>
                    <a:pt x="522271" y="2051432"/>
                  </a:lnTo>
                  <a:lnTo>
                    <a:pt x="560985" y="2076334"/>
                  </a:lnTo>
                  <a:lnTo>
                    <a:pt x="600758" y="2100139"/>
                  </a:lnTo>
                  <a:lnTo>
                    <a:pt x="641555" y="2122819"/>
                  </a:lnTo>
                  <a:lnTo>
                    <a:pt x="683342" y="2144345"/>
                  </a:lnTo>
                  <a:lnTo>
                    <a:pt x="726085" y="2164688"/>
                  </a:lnTo>
                  <a:lnTo>
                    <a:pt x="769748" y="2183820"/>
                  </a:lnTo>
                  <a:lnTo>
                    <a:pt x="814296" y="2201712"/>
                  </a:lnTo>
                  <a:lnTo>
                    <a:pt x="859696" y="2218337"/>
                  </a:lnTo>
                  <a:lnTo>
                    <a:pt x="905913" y="2233665"/>
                  </a:lnTo>
                  <a:lnTo>
                    <a:pt x="952912" y="2247668"/>
                  </a:lnTo>
                  <a:lnTo>
                    <a:pt x="1000658" y="2260318"/>
                  </a:lnTo>
                  <a:lnTo>
                    <a:pt x="1039472" y="2269344"/>
                  </a:lnTo>
                </a:path>
                <a:path w="2484754" h="2309495">
                  <a:moveTo>
                    <a:pt x="1771408" y="2269344"/>
                  </a:moveTo>
                  <a:lnTo>
                    <a:pt x="1810251" y="2260318"/>
                  </a:lnTo>
                  <a:lnTo>
                    <a:pt x="1817672" y="2258354"/>
                  </a:lnTo>
                </a:path>
                <a:path w="2484754" h="2309495">
                  <a:moveTo>
                    <a:pt x="36409" y="1139044"/>
                  </a:moveTo>
                  <a:lnTo>
                    <a:pt x="37022" y="1112519"/>
                  </a:lnTo>
                  <a:lnTo>
                    <a:pt x="39980" y="1069946"/>
                  </a:lnTo>
                  <a:lnTo>
                    <a:pt x="42275" y="1050144"/>
                  </a:lnTo>
                </a:path>
                <a:path w="2484754" h="2309495">
                  <a:moveTo>
                    <a:pt x="6086" y="1050144"/>
                  </a:moveTo>
                  <a:lnTo>
                    <a:pt x="3873" y="1069685"/>
                  </a:lnTo>
                  <a:lnTo>
                    <a:pt x="974" y="1112393"/>
                  </a:lnTo>
                  <a:lnTo>
                    <a:pt x="371" y="1139044"/>
                  </a:lnTo>
                </a:path>
              </a:pathLst>
            </a:custGeom>
            <a:ln w="3175">
              <a:solidFill>
                <a:srgbClr val="F5F9E8"/>
              </a:solidFill>
            </a:ln>
          </p:spPr>
          <p:txBody>
            <a:bodyPr wrap="square" lIns="0" tIns="0" rIns="0" bIns="0" rtlCol="0"/>
            <a:lstStyle/>
            <a:p>
              <a:endParaRPr lang="fr-FR" noProof="0" dirty="0"/>
            </a:p>
          </p:txBody>
        </p:sp>
        <p:sp>
          <p:nvSpPr>
            <p:cNvPr id="8631" name="object 8631"/>
            <p:cNvSpPr/>
            <p:nvPr/>
          </p:nvSpPr>
          <p:spPr>
            <a:xfrm>
              <a:off x="4621319" y="1183768"/>
              <a:ext cx="2558415" cy="2362200"/>
            </a:xfrm>
            <a:custGeom>
              <a:avLst/>
              <a:gdLst/>
              <a:ahLst/>
              <a:cxnLst/>
              <a:rect l="l" t="t" r="r" b="b"/>
              <a:pathLst>
                <a:path w="2558415" h="2362200">
                  <a:moveTo>
                    <a:pt x="1749750" y="2336799"/>
                  </a:moveTo>
                  <a:lnTo>
                    <a:pt x="1133215" y="2336799"/>
                  </a:lnTo>
                  <a:lnTo>
                    <a:pt x="1233795" y="2362199"/>
                  </a:lnTo>
                  <a:lnTo>
                    <a:pt x="1649101" y="2362199"/>
                  </a:lnTo>
                  <a:lnTo>
                    <a:pt x="1749750" y="2336799"/>
                  </a:lnTo>
                  <a:close/>
                </a:path>
                <a:path w="2558415" h="2362200">
                  <a:moveTo>
                    <a:pt x="1085145" y="2298699"/>
                  </a:moveTo>
                  <a:lnTo>
                    <a:pt x="956118" y="2298699"/>
                  </a:lnTo>
                  <a:lnTo>
                    <a:pt x="987121" y="2311399"/>
                  </a:lnTo>
                  <a:lnTo>
                    <a:pt x="1083847" y="2336799"/>
                  </a:lnTo>
                  <a:lnTo>
                    <a:pt x="1285413" y="2336799"/>
                  </a:lnTo>
                  <a:lnTo>
                    <a:pt x="1234451" y="2324099"/>
                  </a:lnTo>
                  <a:lnTo>
                    <a:pt x="1184062" y="2324099"/>
                  </a:lnTo>
                  <a:lnTo>
                    <a:pt x="1085145" y="2298699"/>
                  </a:lnTo>
                  <a:close/>
                </a:path>
                <a:path w="2558415" h="2362200">
                  <a:moveTo>
                    <a:pt x="1847909" y="2324099"/>
                  </a:moveTo>
                  <a:lnTo>
                    <a:pt x="1648393" y="2324099"/>
                  </a:lnTo>
                  <a:lnTo>
                    <a:pt x="1597411" y="2336799"/>
                  </a:lnTo>
                  <a:lnTo>
                    <a:pt x="1799158" y="2336799"/>
                  </a:lnTo>
                  <a:lnTo>
                    <a:pt x="1847909" y="2324099"/>
                  </a:lnTo>
                  <a:close/>
                </a:path>
                <a:path w="2558415" h="2362200">
                  <a:moveTo>
                    <a:pt x="1853743" y="2285999"/>
                  </a:moveTo>
                  <a:lnTo>
                    <a:pt x="1846280" y="2285999"/>
                  </a:lnTo>
                  <a:lnTo>
                    <a:pt x="1807437" y="2298699"/>
                  </a:lnTo>
                  <a:lnTo>
                    <a:pt x="1797784" y="2298699"/>
                  </a:lnTo>
                  <a:lnTo>
                    <a:pt x="1698806" y="2324099"/>
                  </a:lnTo>
                  <a:lnTo>
                    <a:pt x="1852944" y="2324099"/>
                  </a:lnTo>
                  <a:lnTo>
                    <a:pt x="1853434" y="2298699"/>
                  </a:lnTo>
                  <a:lnTo>
                    <a:pt x="1853743" y="2285999"/>
                  </a:lnTo>
                  <a:close/>
                </a:path>
                <a:path w="2558415" h="2362200">
                  <a:moveTo>
                    <a:pt x="1388923" y="25399"/>
                  </a:moveTo>
                  <a:lnTo>
                    <a:pt x="1133215" y="25399"/>
                  </a:lnTo>
                  <a:lnTo>
                    <a:pt x="1035138" y="50799"/>
                  </a:lnTo>
                  <a:lnTo>
                    <a:pt x="847557" y="101599"/>
                  </a:lnTo>
                  <a:lnTo>
                    <a:pt x="802642" y="126999"/>
                  </a:lnTo>
                  <a:lnTo>
                    <a:pt x="758585" y="139699"/>
                  </a:lnTo>
                  <a:lnTo>
                    <a:pt x="715420" y="165099"/>
                  </a:lnTo>
                  <a:lnTo>
                    <a:pt x="673180" y="177799"/>
                  </a:lnTo>
                  <a:lnTo>
                    <a:pt x="631898" y="203199"/>
                  </a:lnTo>
                  <a:lnTo>
                    <a:pt x="591607" y="228599"/>
                  </a:lnTo>
                  <a:lnTo>
                    <a:pt x="552341" y="253999"/>
                  </a:lnTo>
                  <a:lnTo>
                    <a:pt x="514133" y="279399"/>
                  </a:lnTo>
                  <a:lnTo>
                    <a:pt x="477017" y="304799"/>
                  </a:lnTo>
                  <a:lnTo>
                    <a:pt x="441024" y="330199"/>
                  </a:lnTo>
                  <a:lnTo>
                    <a:pt x="406190" y="368299"/>
                  </a:lnTo>
                  <a:lnTo>
                    <a:pt x="372546" y="393699"/>
                  </a:lnTo>
                  <a:lnTo>
                    <a:pt x="340126" y="419099"/>
                  </a:lnTo>
                  <a:lnTo>
                    <a:pt x="308964" y="457199"/>
                  </a:lnTo>
                  <a:lnTo>
                    <a:pt x="279093" y="482599"/>
                  </a:lnTo>
                  <a:lnTo>
                    <a:pt x="250545" y="520699"/>
                  </a:lnTo>
                  <a:lnTo>
                    <a:pt x="223354" y="558799"/>
                  </a:lnTo>
                  <a:lnTo>
                    <a:pt x="197554" y="584199"/>
                  </a:lnTo>
                  <a:lnTo>
                    <a:pt x="173177" y="622299"/>
                  </a:lnTo>
                  <a:lnTo>
                    <a:pt x="150258" y="660399"/>
                  </a:lnTo>
                  <a:lnTo>
                    <a:pt x="128828" y="698499"/>
                  </a:lnTo>
                  <a:lnTo>
                    <a:pt x="108922" y="736599"/>
                  </a:lnTo>
                  <a:lnTo>
                    <a:pt x="90572" y="774699"/>
                  </a:lnTo>
                  <a:lnTo>
                    <a:pt x="73812" y="812799"/>
                  </a:lnTo>
                  <a:lnTo>
                    <a:pt x="58675" y="850899"/>
                  </a:lnTo>
                  <a:lnTo>
                    <a:pt x="45194" y="888999"/>
                  </a:lnTo>
                  <a:lnTo>
                    <a:pt x="33403" y="927099"/>
                  </a:lnTo>
                  <a:lnTo>
                    <a:pt x="23335" y="977899"/>
                  </a:lnTo>
                  <a:lnTo>
                    <a:pt x="15023" y="1015999"/>
                  </a:lnTo>
                  <a:lnTo>
                    <a:pt x="8500" y="1054099"/>
                  </a:lnTo>
                  <a:lnTo>
                    <a:pt x="3800" y="1104899"/>
                  </a:lnTo>
                  <a:lnTo>
                    <a:pt x="955" y="1142999"/>
                  </a:lnTo>
                  <a:lnTo>
                    <a:pt x="363" y="1168399"/>
                  </a:lnTo>
                  <a:lnTo>
                    <a:pt x="0" y="1181099"/>
                  </a:lnTo>
                  <a:lnTo>
                    <a:pt x="955" y="1231899"/>
                  </a:lnTo>
                  <a:lnTo>
                    <a:pt x="3800" y="1269999"/>
                  </a:lnTo>
                  <a:lnTo>
                    <a:pt x="8500" y="1308099"/>
                  </a:lnTo>
                  <a:lnTo>
                    <a:pt x="15023" y="1358899"/>
                  </a:lnTo>
                  <a:lnTo>
                    <a:pt x="23335" y="1396999"/>
                  </a:lnTo>
                  <a:lnTo>
                    <a:pt x="33403" y="1435099"/>
                  </a:lnTo>
                  <a:lnTo>
                    <a:pt x="45194" y="1473199"/>
                  </a:lnTo>
                  <a:lnTo>
                    <a:pt x="58675" y="1523999"/>
                  </a:lnTo>
                  <a:lnTo>
                    <a:pt x="73812" y="1562099"/>
                  </a:lnTo>
                  <a:lnTo>
                    <a:pt x="90572" y="1600199"/>
                  </a:lnTo>
                  <a:lnTo>
                    <a:pt x="108922" y="1638299"/>
                  </a:lnTo>
                  <a:lnTo>
                    <a:pt x="128828" y="1676399"/>
                  </a:lnTo>
                  <a:lnTo>
                    <a:pt x="150258" y="1714499"/>
                  </a:lnTo>
                  <a:lnTo>
                    <a:pt x="173177" y="1739899"/>
                  </a:lnTo>
                  <a:lnTo>
                    <a:pt x="197554" y="1777999"/>
                  </a:lnTo>
                  <a:lnTo>
                    <a:pt x="223354" y="1816099"/>
                  </a:lnTo>
                  <a:lnTo>
                    <a:pt x="250545" y="1854199"/>
                  </a:lnTo>
                  <a:lnTo>
                    <a:pt x="279093" y="1879599"/>
                  </a:lnTo>
                  <a:lnTo>
                    <a:pt x="308964" y="1917699"/>
                  </a:lnTo>
                  <a:lnTo>
                    <a:pt x="340126" y="1943099"/>
                  </a:lnTo>
                  <a:lnTo>
                    <a:pt x="372546" y="1981199"/>
                  </a:lnTo>
                  <a:lnTo>
                    <a:pt x="406190" y="2006599"/>
                  </a:lnTo>
                  <a:lnTo>
                    <a:pt x="441024" y="2031999"/>
                  </a:lnTo>
                  <a:lnTo>
                    <a:pt x="477017" y="2057399"/>
                  </a:lnTo>
                  <a:lnTo>
                    <a:pt x="514133" y="2095499"/>
                  </a:lnTo>
                  <a:lnTo>
                    <a:pt x="552341" y="2120899"/>
                  </a:lnTo>
                  <a:lnTo>
                    <a:pt x="591607" y="2133599"/>
                  </a:lnTo>
                  <a:lnTo>
                    <a:pt x="631898" y="2158999"/>
                  </a:lnTo>
                  <a:lnTo>
                    <a:pt x="673180" y="2184399"/>
                  </a:lnTo>
                  <a:lnTo>
                    <a:pt x="715420" y="2209799"/>
                  </a:lnTo>
                  <a:lnTo>
                    <a:pt x="758585" y="2222499"/>
                  </a:lnTo>
                  <a:lnTo>
                    <a:pt x="802642" y="2247899"/>
                  </a:lnTo>
                  <a:lnTo>
                    <a:pt x="893297" y="2273299"/>
                  </a:lnTo>
                  <a:lnTo>
                    <a:pt x="939830" y="2298699"/>
                  </a:lnTo>
                  <a:lnTo>
                    <a:pt x="1075501" y="2298699"/>
                  </a:lnTo>
                  <a:lnTo>
                    <a:pt x="1036687" y="2285999"/>
                  </a:lnTo>
                  <a:lnTo>
                    <a:pt x="850325" y="2235199"/>
                  </a:lnTo>
                  <a:lnTo>
                    <a:pt x="805777" y="2209799"/>
                  </a:lnTo>
                  <a:lnTo>
                    <a:pt x="762114" y="2197099"/>
                  </a:lnTo>
                  <a:lnTo>
                    <a:pt x="719371" y="2171699"/>
                  </a:lnTo>
                  <a:lnTo>
                    <a:pt x="677584" y="2146299"/>
                  </a:lnTo>
                  <a:lnTo>
                    <a:pt x="636787" y="2133599"/>
                  </a:lnTo>
                  <a:lnTo>
                    <a:pt x="597014" y="2108199"/>
                  </a:lnTo>
                  <a:lnTo>
                    <a:pt x="558300" y="2082799"/>
                  </a:lnTo>
                  <a:lnTo>
                    <a:pt x="520681" y="2057399"/>
                  </a:lnTo>
                  <a:lnTo>
                    <a:pt x="484189" y="2031999"/>
                  </a:lnTo>
                  <a:lnTo>
                    <a:pt x="448861" y="1993899"/>
                  </a:lnTo>
                  <a:lnTo>
                    <a:pt x="414730" y="1968499"/>
                  </a:lnTo>
                  <a:lnTo>
                    <a:pt x="381832" y="1943099"/>
                  </a:lnTo>
                  <a:lnTo>
                    <a:pt x="350201" y="1904999"/>
                  </a:lnTo>
                  <a:lnTo>
                    <a:pt x="319871" y="1879599"/>
                  </a:lnTo>
                  <a:lnTo>
                    <a:pt x="290878" y="1841499"/>
                  </a:lnTo>
                  <a:lnTo>
                    <a:pt x="263256" y="1816099"/>
                  </a:lnTo>
                  <a:lnTo>
                    <a:pt x="237040" y="1777999"/>
                  </a:lnTo>
                  <a:lnTo>
                    <a:pt x="212263" y="1739899"/>
                  </a:lnTo>
                  <a:lnTo>
                    <a:pt x="188962" y="1701799"/>
                  </a:lnTo>
                  <a:lnTo>
                    <a:pt x="167170" y="1676399"/>
                  </a:lnTo>
                  <a:lnTo>
                    <a:pt x="146923" y="1638299"/>
                  </a:lnTo>
                  <a:lnTo>
                    <a:pt x="128254" y="1600199"/>
                  </a:lnTo>
                  <a:lnTo>
                    <a:pt x="111199" y="1562099"/>
                  </a:lnTo>
                  <a:lnTo>
                    <a:pt x="95792" y="1511299"/>
                  </a:lnTo>
                  <a:lnTo>
                    <a:pt x="82068" y="1473199"/>
                  </a:lnTo>
                  <a:lnTo>
                    <a:pt x="70061" y="1435099"/>
                  </a:lnTo>
                  <a:lnTo>
                    <a:pt x="59807" y="1396999"/>
                  </a:lnTo>
                  <a:lnTo>
                    <a:pt x="51339" y="1358899"/>
                  </a:lnTo>
                  <a:lnTo>
                    <a:pt x="44693" y="1308099"/>
                  </a:lnTo>
                  <a:lnTo>
                    <a:pt x="39902" y="1269999"/>
                  </a:lnTo>
                  <a:lnTo>
                    <a:pt x="37003" y="1231899"/>
                  </a:lnTo>
                  <a:lnTo>
                    <a:pt x="36028" y="1181099"/>
                  </a:lnTo>
                  <a:lnTo>
                    <a:pt x="36400" y="1168399"/>
                  </a:lnTo>
                  <a:lnTo>
                    <a:pt x="37003" y="1142999"/>
                  </a:lnTo>
                  <a:lnTo>
                    <a:pt x="39902" y="1104899"/>
                  </a:lnTo>
                  <a:lnTo>
                    <a:pt x="44693" y="1054099"/>
                  </a:lnTo>
                  <a:lnTo>
                    <a:pt x="51339" y="1015999"/>
                  </a:lnTo>
                  <a:lnTo>
                    <a:pt x="59807" y="977899"/>
                  </a:lnTo>
                  <a:lnTo>
                    <a:pt x="70061" y="927099"/>
                  </a:lnTo>
                  <a:lnTo>
                    <a:pt x="82068" y="888999"/>
                  </a:lnTo>
                  <a:lnTo>
                    <a:pt x="95792" y="850899"/>
                  </a:lnTo>
                  <a:lnTo>
                    <a:pt x="111199" y="812799"/>
                  </a:lnTo>
                  <a:lnTo>
                    <a:pt x="128254" y="774699"/>
                  </a:lnTo>
                  <a:lnTo>
                    <a:pt x="146923" y="736599"/>
                  </a:lnTo>
                  <a:lnTo>
                    <a:pt x="167170" y="698499"/>
                  </a:lnTo>
                  <a:lnTo>
                    <a:pt x="188962" y="660399"/>
                  </a:lnTo>
                  <a:lnTo>
                    <a:pt x="212263" y="622299"/>
                  </a:lnTo>
                  <a:lnTo>
                    <a:pt x="237040" y="596899"/>
                  </a:lnTo>
                  <a:lnTo>
                    <a:pt x="263256" y="558799"/>
                  </a:lnTo>
                  <a:lnTo>
                    <a:pt x="290878" y="520699"/>
                  </a:lnTo>
                  <a:lnTo>
                    <a:pt x="319871" y="495299"/>
                  </a:lnTo>
                  <a:lnTo>
                    <a:pt x="350201" y="457199"/>
                  </a:lnTo>
                  <a:lnTo>
                    <a:pt x="381832" y="431799"/>
                  </a:lnTo>
                  <a:lnTo>
                    <a:pt x="414730" y="393699"/>
                  </a:lnTo>
                  <a:lnTo>
                    <a:pt x="448861" y="368299"/>
                  </a:lnTo>
                  <a:lnTo>
                    <a:pt x="484189" y="342899"/>
                  </a:lnTo>
                  <a:lnTo>
                    <a:pt x="520681" y="317499"/>
                  </a:lnTo>
                  <a:lnTo>
                    <a:pt x="558300" y="292099"/>
                  </a:lnTo>
                  <a:lnTo>
                    <a:pt x="597014" y="266699"/>
                  </a:lnTo>
                  <a:lnTo>
                    <a:pt x="636787" y="241299"/>
                  </a:lnTo>
                  <a:lnTo>
                    <a:pt x="677584" y="215899"/>
                  </a:lnTo>
                  <a:lnTo>
                    <a:pt x="719371" y="190499"/>
                  </a:lnTo>
                  <a:lnTo>
                    <a:pt x="762114" y="177799"/>
                  </a:lnTo>
                  <a:lnTo>
                    <a:pt x="805777" y="152399"/>
                  </a:lnTo>
                  <a:lnTo>
                    <a:pt x="895725" y="126999"/>
                  </a:lnTo>
                  <a:lnTo>
                    <a:pt x="941942" y="101599"/>
                  </a:lnTo>
                  <a:lnTo>
                    <a:pt x="1085145" y="63499"/>
                  </a:lnTo>
                  <a:lnTo>
                    <a:pt x="1134282" y="63499"/>
                  </a:lnTo>
                  <a:lnTo>
                    <a:pt x="1234451" y="38099"/>
                  </a:lnTo>
                  <a:lnTo>
                    <a:pt x="1336916" y="38099"/>
                  </a:lnTo>
                  <a:lnTo>
                    <a:pt x="1388923" y="25399"/>
                  </a:lnTo>
                  <a:close/>
                </a:path>
                <a:path w="2558415" h="2362200">
                  <a:moveTo>
                    <a:pt x="2518137" y="442992"/>
                  </a:moveTo>
                  <a:lnTo>
                    <a:pt x="2422716" y="469899"/>
                  </a:lnTo>
                  <a:lnTo>
                    <a:pt x="2520302" y="444499"/>
                  </a:lnTo>
                  <a:lnTo>
                    <a:pt x="2518137" y="442992"/>
                  </a:lnTo>
                  <a:close/>
                </a:path>
                <a:path w="2558415" h="2362200">
                  <a:moveTo>
                    <a:pt x="1749750" y="25399"/>
                  </a:moveTo>
                  <a:lnTo>
                    <a:pt x="1493880" y="25399"/>
                  </a:lnTo>
                  <a:lnTo>
                    <a:pt x="1545895" y="38099"/>
                  </a:lnTo>
                  <a:lnTo>
                    <a:pt x="1648393" y="38099"/>
                  </a:lnTo>
                  <a:lnTo>
                    <a:pt x="1748615" y="63499"/>
                  </a:lnTo>
                  <a:lnTo>
                    <a:pt x="1797784" y="63499"/>
                  </a:lnTo>
                  <a:lnTo>
                    <a:pt x="1941110" y="101599"/>
                  </a:lnTo>
                  <a:lnTo>
                    <a:pt x="1987374" y="126999"/>
                  </a:lnTo>
                  <a:lnTo>
                    <a:pt x="2077427" y="152399"/>
                  </a:lnTo>
                  <a:lnTo>
                    <a:pt x="2121145" y="177799"/>
                  </a:lnTo>
                  <a:lnTo>
                    <a:pt x="2163946" y="190499"/>
                  </a:lnTo>
                  <a:lnTo>
                    <a:pt x="2205793" y="215899"/>
                  </a:lnTo>
                  <a:lnTo>
                    <a:pt x="2246651" y="241299"/>
                  </a:lnTo>
                  <a:lnTo>
                    <a:pt x="2286487" y="266699"/>
                  </a:lnTo>
                  <a:lnTo>
                    <a:pt x="2325264" y="292099"/>
                  </a:lnTo>
                  <a:lnTo>
                    <a:pt x="2362949" y="317499"/>
                  </a:lnTo>
                  <a:lnTo>
                    <a:pt x="2399506" y="342899"/>
                  </a:lnTo>
                  <a:lnTo>
                    <a:pt x="2434899" y="368299"/>
                  </a:lnTo>
                  <a:lnTo>
                    <a:pt x="2469095" y="393699"/>
                  </a:lnTo>
                  <a:lnTo>
                    <a:pt x="2502059" y="431799"/>
                  </a:lnTo>
                  <a:lnTo>
                    <a:pt x="2518137" y="442992"/>
                  </a:lnTo>
                  <a:lnTo>
                    <a:pt x="2557831" y="431799"/>
                  </a:lnTo>
                  <a:lnTo>
                    <a:pt x="2543872" y="419099"/>
                  </a:lnTo>
                  <a:lnTo>
                    <a:pt x="2511394" y="393699"/>
                  </a:lnTo>
                  <a:lnTo>
                    <a:pt x="2477690" y="368299"/>
                  </a:lnTo>
                  <a:lnTo>
                    <a:pt x="2442796" y="330199"/>
                  </a:lnTo>
                  <a:lnTo>
                    <a:pt x="2406743" y="304799"/>
                  </a:lnTo>
                  <a:lnTo>
                    <a:pt x="2369566" y="279399"/>
                  </a:lnTo>
                  <a:lnTo>
                    <a:pt x="2331298" y="253999"/>
                  </a:lnTo>
                  <a:lnTo>
                    <a:pt x="2291972" y="228599"/>
                  </a:lnTo>
                  <a:lnTo>
                    <a:pt x="2251623" y="203199"/>
                  </a:lnTo>
                  <a:lnTo>
                    <a:pt x="2210282" y="177799"/>
                  </a:lnTo>
                  <a:lnTo>
                    <a:pt x="2167984" y="165099"/>
                  </a:lnTo>
                  <a:lnTo>
                    <a:pt x="2124763" y="139699"/>
                  </a:lnTo>
                  <a:lnTo>
                    <a:pt x="2080651" y="126999"/>
                  </a:lnTo>
                  <a:lnTo>
                    <a:pt x="2035683" y="101599"/>
                  </a:lnTo>
                  <a:lnTo>
                    <a:pt x="1847909" y="50799"/>
                  </a:lnTo>
                  <a:lnTo>
                    <a:pt x="1749750" y="25399"/>
                  </a:lnTo>
                  <a:close/>
                </a:path>
                <a:path w="2558415" h="2362200">
                  <a:moveTo>
                    <a:pt x="1649101" y="12699"/>
                  </a:moveTo>
                  <a:lnTo>
                    <a:pt x="1233795" y="12699"/>
                  </a:lnTo>
                  <a:lnTo>
                    <a:pt x="1183208" y="25399"/>
                  </a:lnTo>
                  <a:lnTo>
                    <a:pt x="1699720" y="25399"/>
                  </a:lnTo>
                  <a:lnTo>
                    <a:pt x="1649101" y="12699"/>
                  </a:lnTo>
                  <a:close/>
                </a:path>
                <a:path w="2558415" h="2362200">
                  <a:moveTo>
                    <a:pt x="1546228" y="0"/>
                  </a:moveTo>
                  <a:lnTo>
                    <a:pt x="1336612" y="0"/>
                  </a:lnTo>
                  <a:lnTo>
                    <a:pt x="1284940" y="12699"/>
                  </a:lnTo>
                  <a:lnTo>
                    <a:pt x="1597926" y="12699"/>
                  </a:lnTo>
                  <a:lnTo>
                    <a:pt x="1546228" y="0"/>
                  </a:lnTo>
                  <a:close/>
                </a:path>
              </a:pathLst>
            </a:custGeom>
            <a:solidFill>
              <a:srgbClr val="F5F9E7"/>
            </a:solidFill>
          </p:spPr>
          <p:txBody>
            <a:bodyPr wrap="square" lIns="0" tIns="0" rIns="0" bIns="0" rtlCol="0"/>
            <a:lstStyle/>
            <a:p>
              <a:endParaRPr lang="fr-FR" noProof="0" dirty="0"/>
            </a:p>
          </p:txBody>
        </p:sp>
        <p:sp>
          <p:nvSpPr>
            <p:cNvPr id="8632" name="object 8632"/>
            <p:cNvSpPr/>
            <p:nvPr/>
          </p:nvSpPr>
          <p:spPr>
            <a:xfrm>
              <a:off x="4621319" y="1177415"/>
              <a:ext cx="2558415" cy="2368550"/>
            </a:xfrm>
            <a:custGeom>
              <a:avLst/>
              <a:gdLst/>
              <a:ahLst/>
              <a:cxnLst/>
              <a:rect l="l" t="t" r="r" b="b"/>
              <a:pathLst>
                <a:path w="2558415" h="2368550">
                  <a:moveTo>
                    <a:pt x="1807437" y="2298926"/>
                  </a:moveTo>
                  <a:lnTo>
                    <a:pt x="1748615" y="2311027"/>
                  </a:lnTo>
                  <a:lnTo>
                    <a:pt x="1698806" y="2319447"/>
                  </a:lnTo>
                  <a:lnTo>
                    <a:pt x="1648393" y="2326400"/>
                  </a:lnTo>
                  <a:lnTo>
                    <a:pt x="1597411" y="2331857"/>
                  </a:lnTo>
                  <a:lnTo>
                    <a:pt x="1545895" y="2335790"/>
                  </a:lnTo>
                  <a:lnTo>
                    <a:pt x="1493880" y="2338171"/>
                  </a:lnTo>
                  <a:lnTo>
                    <a:pt x="1441400" y="2338971"/>
                  </a:lnTo>
                  <a:lnTo>
                    <a:pt x="1388923" y="2338171"/>
                  </a:lnTo>
                  <a:lnTo>
                    <a:pt x="1336916" y="2335790"/>
                  </a:lnTo>
                  <a:lnTo>
                    <a:pt x="1285413" y="2331857"/>
                  </a:lnTo>
                  <a:lnTo>
                    <a:pt x="1234451" y="2326400"/>
                  </a:lnTo>
                  <a:lnTo>
                    <a:pt x="1184062" y="2319447"/>
                  </a:lnTo>
                  <a:lnTo>
                    <a:pt x="1134282" y="2311027"/>
                  </a:lnTo>
                  <a:lnTo>
                    <a:pt x="1085145" y="2301169"/>
                  </a:lnTo>
                  <a:lnTo>
                    <a:pt x="1075501" y="2298926"/>
                  </a:lnTo>
                </a:path>
                <a:path w="2558415" h="2368550">
                  <a:moveTo>
                    <a:pt x="956118" y="2298926"/>
                  </a:moveTo>
                  <a:lnTo>
                    <a:pt x="1035138" y="2320376"/>
                  </a:lnTo>
                  <a:lnTo>
                    <a:pt x="1083847" y="2331445"/>
                  </a:lnTo>
                  <a:lnTo>
                    <a:pt x="1133215" y="2341126"/>
                  </a:lnTo>
                  <a:lnTo>
                    <a:pt x="1183208" y="2349393"/>
                  </a:lnTo>
                  <a:lnTo>
                    <a:pt x="1233795" y="2356218"/>
                  </a:lnTo>
                  <a:lnTo>
                    <a:pt x="1284940" y="2361573"/>
                  </a:lnTo>
                  <a:lnTo>
                    <a:pt x="1336612" y="2365433"/>
                  </a:lnTo>
                  <a:lnTo>
                    <a:pt x="1388776" y="2367768"/>
                  </a:lnTo>
                  <a:lnTo>
                    <a:pt x="1441400" y="2368553"/>
                  </a:lnTo>
                  <a:lnTo>
                    <a:pt x="1494042" y="2367768"/>
                  </a:lnTo>
                  <a:lnTo>
                    <a:pt x="1546228" y="2365433"/>
                  </a:lnTo>
                  <a:lnTo>
                    <a:pt x="1597926" y="2361573"/>
                  </a:lnTo>
                  <a:lnTo>
                    <a:pt x="1649101" y="2356218"/>
                  </a:lnTo>
                  <a:lnTo>
                    <a:pt x="1699720" y="2349393"/>
                  </a:lnTo>
                  <a:lnTo>
                    <a:pt x="1749750" y="2341126"/>
                  </a:lnTo>
                  <a:lnTo>
                    <a:pt x="1799158" y="2331445"/>
                  </a:lnTo>
                  <a:lnTo>
                    <a:pt x="1847909" y="2320376"/>
                  </a:lnTo>
                  <a:lnTo>
                    <a:pt x="1852944" y="2319074"/>
                  </a:lnTo>
                </a:path>
                <a:path w="2558415" h="2368550">
                  <a:moveTo>
                    <a:pt x="42115" y="1079726"/>
                  </a:moveTo>
                  <a:lnTo>
                    <a:pt x="51339" y="1015109"/>
                  </a:lnTo>
                  <a:lnTo>
                    <a:pt x="59807" y="973717"/>
                  </a:lnTo>
                  <a:lnTo>
                    <a:pt x="70061" y="932820"/>
                  </a:lnTo>
                  <a:lnTo>
                    <a:pt x="82068" y="892449"/>
                  </a:lnTo>
                  <a:lnTo>
                    <a:pt x="95792" y="852631"/>
                  </a:lnTo>
                  <a:lnTo>
                    <a:pt x="111199" y="813394"/>
                  </a:lnTo>
                  <a:lnTo>
                    <a:pt x="128254" y="774769"/>
                  </a:lnTo>
                  <a:lnTo>
                    <a:pt x="146923" y="736783"/>
                  </a:lnTo>
                  <a:lnTo>
                    <a:pt x="167170" y="699465"/>
                  </a:lnTo>
                  <a:lnTo>
                    <a:pt x="188962" y="662843"/>
                  </a:lnTo>
                  <a:lnTo>
                    <a:pt x="212263" y="626947"/>
                  </a:lnTo>
                  <a:lnTo>
                    <a:pt x="237040" y="591805"/>
                  </a:lnTo>
                  <a:lnTo>
                    <a:pt x="263256" y="557446"/>
                  </a:lnTo>
                  <a:lnTo>
                    <a:pt x="290878" y="523899"/>
                  </a:lnTo>
                  <a:lnTo>
                    <a:pt x="319871" y="491191"/>
                  </a:lnTo>
                  <a:lnTo>
                    <a:pt x="350201" y="459352"/>
                  </a:lnTo>
                  <a:lnTo>
                    <a:pt x="381832" y="428410"/>
                  </a:lnTo>
                  <a:lnTo>
                    <a:pt x="414730" y="398395"/>
                  </a:lnTo>
                  <a:lnTo>
                    <a:pt x="448861" y="369334"/>
                  </a:lnTo>
                  <a:lnTo>
                    <a:pt x="484189" y="341257"/>
                  </a:lnTo>
                  <a:lnTo>
                    <a:pt x="520681" y="314192"/>
                  </a:lnTo>
                  <a:lnTo>
                    <a:pt x="558300" y="288167"/>
                  </a:lnTo>
                  <a:lnTo>
                    <a:pt x="597014" y="263212"/>
                  </a:lnTo>
                  <a:lnTo>
                    <a:pt x="636787" y="239355"/>
                  </a:lnTo>
                  <a:lnTo>
                    <a:pt x="677584" y="216625"/>
                  </a:lnTo>
                  <a:lnTo>
                    <a:pt x="719371" y="195051"/>
                  </a:lnTo>
                  <a:lnTo>
                    <a:pt x="762114" y="174660"/>
                  </a:lnTo>
                  <a:lnTo>
                    <a:pt x="805777" y="155482"/>
                  </a:lnTo>
                  <a:lnTo>
                    <a:pt x="850325" y="137546"/>
                  </a:lnTo>
                  <a:lnTo>
                    <a:pt x="895725" y="120880"/>
                  </a:lnTo>
                  <a:lnTo>
                    <a:pt x="941942" y="105513"/>
                  </a:lnTo>
                  <a:lnTo>
                    <a:pt x="988941" y="91473"/>
                  </a:lnTo>
                  <a:lnTo>
                    <a:pt x="1036687" y="78789"/>
                  </a:lnTo>
                  <a:lnTo>
                    <a:pt x="1085145" y="67490"/>
                  </a:lnTo>
                  <a:lnTo>
                    <a:pt x="1134282" y="57605"/>
                  </a:lnTo>
                  <a:lnTo>
                    <a:pt x="1184062" y="49162"/>
                  </a:lnTo>
                  <a:lnTo>
                    <a:pt x="1234451" y="42189"/>
                  </a:lnTo>
                  <a:lnTo>
                    <a:pt x="1285413" y="36717"/>
                  </a:lnTo>
                  <a:lnTo>
                    <a:pt x="1336916" y="32772"/>
                  </a:lnTo>
                  <a:lnTo>
                    <a:pt x="1388923" y="30384"/>
                  </a:lnTo>
                  <a:lnTo>
                    <a:pt x="1441400" y="29582"/>
                  </a:lnTo>
                  <a:lnTo>
                    <a:pt x="1493880" y="30384"/>
                  </a:lnTo>
                  <a:lnTo>
                    <a:pt x="1545895" y="32772"/>
                  </a:lnTo>
                  <a:lnTo>
                    <a:pt x="1597411" y="36717"/>
                  </a:lnTo>
                  <a:lnTo>
                    <a:pt x="1648393" y="42189"/>
                  </a:lnTo>
                  <a:lnTo>
                    <a:pt x="1698806" y="49162"/>
                  </a:lnTo>
                  <a:lnTo>
                    <a:pt x="1748615" y="57605"/>
                  </a:lnTo>
                  <a:lnTo>
                    <a:pt x="1797784" y="67490"/>
                  </a:lnTo>
                  <a:lnTo>
                    <a:pt x="1846280" y="78789"/>
                  </a:lnTo>
                  <a:lnTo>
                    <a:pt x="1894067" y="91473"/>
                  </a:lnTo>
                  <a:lnTo>
                    <a:pt x="1941110" y="105513"/>
                  </a:lnTo>
                  <a:lnTo>
                    <a:pt x="1987374" y="120880"/>
                  </a:lnTo>
                  <a:lnTo>
                    <a:pt x="2032825" y="137546"/>
                  </a:lnTo>
                  <a:lnTo>
                    <a:pt x="2077427" y="155482"/>
                  </a:lnTo>
                  <a:lnTo>
                    <a:pt x="2121145" y="174660"/>
                  </a:lnTo>
                  <a:lnTo>
                    <a:pt x="2163946" y="195051"/>
                  </a:lnTo>
                  <a:lnTo>
                    <a:pt x="2205793" y="216625"/>
                  </a:lnTo>
                  <a:lnTo>
                    <a:pt x="2246651" y="239355"/>
                  </a:lnTo>
                  <a:lnTo>
                    <a:pt x="2286487" y="263212"/>
                  </a:lnTo>
                  <a:lnTo>
                    <a:pt x="2325264" y="288167"/>
                  </a:lnTo>
                  <a:lnTo>
                    <a:pt x="2362949" y="314192"/>
                  </a:lnTo>
                  <a:lnTo>
                    <a:pt x="2399506" y="341257"/>
                  </a:lnTo>
                  <a:lnTo>
                    <a:pt x="2434899" y="369334"/>
                  </a:lnTo>
                  <a:lnTo>
                    <a:pt x="2469095" y="398395"/>
                  </a:lnTo>
                  <a:lnTo>
                    <a:pt x="2502059" y="428410"/>
                  </a:lnTo>
                  <a:lnTo>
                    <a:pt x="2520302" y="446219"/>
                  </a:lnTo>
                </a:path>
                <a:path w="2558415" h="2368550">
                  <a:moveTo>
                    <a:pt x="2557831" y="437025"/>
                  </a:moveTo>
                  <a:lnTo>
                    <a:pt x="2511394" y="392452"/>
                  </a:lnTo>
                  <a:lnTo>
                    <a:pt x="2477690" y="362851"/>
                  </a:lnTo>
                  <a:lnTo>
                    <a:pt x="2442796" y="334200"/>
                  </a:lnTo>
                  <a:lnTo>
                    <a:pt x="2406743" y="306527"/>
                  </a:lnTo>
                  <a:lnTo>
                    <a:pt x="2369566" y="279860"/>
                  </a:lnTo>
                  <a:lnTo>
                    <a:pt x="2331298" y="254226"/>
                  </a:lnTo>
                  <a:lnTo>
                    <a:pt x="2291972" y="229653"/>
                  </a:lnTo>
                  <a:lnTo>
                    <a:pt x="2251623" y="206167"/>
                  </a:lnTo>
                  <a:lnTo>
                    <a:pt x="2210282" y="183797"/>
                  </a:lnTo>
                  <a:lnTo>
                    <a:pt x="2167984" y="162570"/>
                  </a:lnTo>
                  <a:lnTo>
                    <a:pt x="2124763" y="142514"/>
                  </a:lnTo>
                  <a:lnTo>
                    <a:pt x="2080651" y="123656"/>
                  </a:lnTo>
                  <a:lnTo>
                    <a:pt x="2035683" y="106022"/>
                  </a:lnTo>
                  <a:lnTo>
                    <a:pt x="1989891" y="89642"/>
                  </a:lnTo>
                  <a:lnTo>
                    <a:pt x="1943309" y="74542"/>
                  </a:lnTo>
                  <a:lnTo>
                    <a:pt x="1895970" y="60750"/>
                  </a:lnTo>
                  <a:lnTo>
                    <a:pt x="1847909" y="48293"/>
                  </a:lnTo>
                  <a:lnTo>
                    <a:pt x="1799158" y="37198"/>
                  </a:lnTo>
                  <a:lnTo>
                    <a:pt x="1749750" y="27494"/>
                  </a:lnTo>
                  <a:lnTo>
                    <a:pt x="1699720" y="19207"/>
                  </a:lnTo>
                  <a:lnTo>
                    <a:pt x="1649101" y="12366"/>
                  </a:lnTo>
                  <a:lnTo>
                    <a:pt x="1597926" y="6997"/>
                  </a:lnTo>
                  <a:lnTo>
                    <a:pt x="1546228" y="3128"/>
                  </a:lnTo>
                  <a:lnTo>
                    <a:pt x="1494042" y="786"/>
                  </a:lnTo>
                  <a:lnTo>
                    <a:pt x="1441400" y="0"/>
                  </a:lnTo>
                  <a:lnTo>
                    <a:pt x="1388776" y="786"/>
                  </a:lnTo>
                  <a:lnTo>
                    <a:pt x="1336612" y="3128"/>
                  </a:lnTo>
                  <a:lnTo>
                    <a:pt x="1284940" y="6997"/>
                  </a:lnTo>
                  <a:lnTo>
                    <a:pt x="1233795" y="12366"/>
                  </a:lnTo>
                  <a:lnTo>
                    <a:pt x="1183208" y="19207"/>
                  </a:lnTo>
                  <a:lnTo>
                    <a:pt x="1133215" y="27494"/>
                  </a:lnTo>
                  <a:lnTo>
                    <a:pt x="1083847" y="37198"/>
                  </a:lnTo>
                  <a:lnTo>
                    <a:pt x="1035138" y="48293"/>
                  </a:lnTo>
                  <a:lnTo>
                    <a:pt x="987121" y="60750"/>
                  </a:lnTo>
                  <a:lnTo>
                    <a:pt x="939830" y="74542"/>
                  </a:lnTo>
                  <a:lnTo>
                    <a:pt x="893297" y="89642"/>
                  </a:lnTo>
                  <a:lnTo>
                    <a:pt x="847557" y="106022"/>
                  </a:lnTo>
                  <a:lnTo>
                    <a:pt x="802642" y="123656"/>
                  </a:lnTo>
                  <a:lnTo>
                    <a:pt x="758585" y="142514"/>
                  </a:lnTo>
                  <a:lnTo>
                    <a:pt x="715420" y="162570"/>
                  </a:lnTo>
                  <a:lnTo>
                    <a:pt x="673180" y="183797"/>
                  </a:lnTo>
                  <a:lnTo>
                    <a:pt x="631898" y="206167"/>
                  </a:lnTo>
                  <a:lnTo>
                    <a:pt x="591607" y="229653"/>
                  </a:lnTo>
                  <a:lnTo>
                    <a:pt x="552341" y="254226"/>
                  </a:lnTo>
                  <a:lnTo>
                    <a:pt x="514133" y="279860"/>
                  </a:lnTo>
                  <a:lnTo>
                    <a:pt x="477017" y="306527"/>
                  </a:lnTo>
                  <a:lnTo>
                    <a:pt x="441024" y="334200"/>
                  </a:lnTo>
                  <a:lnTo>
                    <a:pt x="406190" y="362851"/>
                  </a:lnTo>
                  <a:lnTo>
                    <a:pt x="372546" y="392452"/>
                  </a:lnTo>
                  <a:lnTo>
                    <a:pt x="340126" y="422977"/>
                  </a:lnTo>
                  <a:lnTo>
                    <a:pt x="308964" y="454398"/>
                  </a:lnTo>
                  <a:lnTo>
                    <a:pt x="279093" y="486687"/>
                  </a:lnTo>
                  <a:lnTo>
                    <a:pt x="250545" y="519817"/>
                  </a:lnTo>
                  <a:lnTo>
                    <a:pt x="223354" y="553760"/>
                  </a:lnTo>
                  <a:lnTo>
                    <a:pt x="197554" y="588489"/>
                  </a:lnTo>
                  <a:lnTo>
                    <a:pt x="173177" y="623977"/>
                  </a:lnTo>
                  <a:lnTo>
                    <a:pt x="150258" y="660196"/>
                  </a:lnTo>
                  <a:lnTo>
                    <a:pt x="128828" y="697118"/>
                  </a:lnTo>
                  <a:lnTo>
                    <a:pt x="108922" y="734716"/>
                  </a:lnTo>
                  <a:lnTo>
                    <a:pt x="90572" y="772963"/>
                  </a:lnTo>
                  <a:lnTo>
                    <a:pt x="73812" y="811832"/>
                  </a:lnTo>
                  <a:lnTo>
                    <a:pt x="58675" y="851293"/>
                  </a:lnTo>
                  <a:lnTo>
                    <a:pt x="45194" y="891321"/>
                  </a:lnTo>
                  <a:lnTo>
                    <a:pt x="33403" y="931888"/>
                  </a:lnTo>
                  <a:lnTo>
                    <a:pt x="23335" y="972966"/>
                  </a:lnTo>
                  <a:lnTo>
                    <a:pt x="15023" y="1014528"/>
                  </a:lnTo>
                  <a:lnTo>
                    <a:pt x="8500" y="1056547"/>
                  </a:lnTo>
                  <a:lnTo>
                    <a:pt x="5933" y="1079726"/>
                  </a:lnTo>
                </a:path>
                <a:path w="2558415" h="2368550">
                  <a:moveTo>
                    <a:pt x="1853701" y="2287936"/>
                  </a:moveTo>
                  <a:lnTo>
                    <a:pt x="1846280" y="2289901"/>
                  </a:lnTo>
                  <a:lnTo>
                    <a:pt x="1807437" y="2298926"/>
                  </a:lnTo>
                </a:path>
                <a:path w="2558415" h="2368550">
                  <a:moveTo>
                    <a:pt x="1075501" y="2298926"/>
                  </a:moveTo>
                  <a:lnTo>
                    <a:pt x="1036687" y="2289901"/>
                  </a:lnTo>
                  <a:lnTo>
                    <a:pt x="988941" y="2277251"/>
                  </a:lnTo>
                  <a:lnTo>
                    <a:pt x="941942" y="2263247"/>
                  </a:lnTo>
                  <a:lnTo>
                    <a:pt x="895725" y="2247919"/>
                  </a:lnTo>
                  <a:lnTo>
                    <a:pt x="850325" y="2231294"/>
                  </a:lnTo>
                  <a:lnTo>
                    <a:pt x="805777" y="2213402"/>
                  </a:lnTo>
                  <a:lnTo>
                    <a:pt x="762114" y="2194270"/>
                  </a:lnTo>
                  <a:lnTo>
                    <a:pt x="719371" y="2173927"/>
                  </a:lnTo>
                  <a:lnTo>
                    <a:pt x="677584" y="2152401"/>
                  </a:lnTo>
                  <a:lnTo>
                    <a:pt x="636787" y="2129722"/>
                  </a:lnTo>
                  <a:lnTo>
                    <a:pt x="597014" y="2105916"/>
                  </a:lnTo>
                  <a:lnTo>
                    <a:pt x="558300" y="2081014"/>
                  </a:lnTo>
                  <a:lnTo>
                    <a:pt x="520681" y="2055042"/>
                  </a:lnTo>
                  <a:lnTo>
                    <a:pt x="484189" y="2028031"/>
                  </a:lnTo>
                  <a:lnTo>
                    <a:pt x="448861" y="2000007"/>
                  </a:lnTo>
                  <a:lnTo>
                    <a:pt x="414730" y="1971000"/>
                  </a:lnTo>
                  <a:lnTo>
                    <a:pt x="381832" y="1941038"/>
                  </a:lnTo>
                  <a:lnTo>
                    <a:pt x="350201" y="1910150"/>
                  </a:lnTo>
                  <a:lnTo>
                    <a:pt x="319871" y="1878363"/>
                  </a:lnTo>
                  <a:lnTo>
                    <a:pt x="290878" y="1845707"/>
                  </a:lnTo>
                  <a:lnTo>
                    <a:pt x="263256" y="1812210"/>
                  </a:lnTo>
                  <a:lnTo>
                    <a:pt x="237040" y="1777900"/>
                  </a:lnTo>
                  <a:lnTo>
                    <a:pt x="212263" y="1742805"/>
                  </a:lnTo>
                  <a:lnTo>
                    <a:pt x="188962" y="1706955"/>
                  </a:lnTo>
                  <a:lnTo>
                    <a:pt x="167170" y="1670377"/>
                  </a:lnTo>
                  <a:lnTo>
                    <a:pt x="146923" y="1633101"/>
                  </a:lnTo>
                  <a:lnTo>
                    <a:pt x="128254" y="1595154"/>
                  </a:lnTo>
                  <a:lnTo>
                    <a:pt x="111199" y="1556565"/>
                  </a:lnTo>
                  <a:lnTo>
                    <a:pt x="95792" y="1517362"/>
                  </a:lnTo>
                  <a:lnTo>
                    <a:pt x="82068" y="1477574"/>
                  </a:lnTo>
                  <a:lnTo>
                    <a:pt x="70061" y="1437230"/>
                  </a:lnTo>
                  <a:lnTo>
                    <a:pt x="59807" y="1396357"/>
                  </a:lnTo>
                  <a:lnTo>
                    <a:pt x="51339" y="1354984"/>
                  </a:lnTo>
                  <a:lnTo>
                    <a:pt x="44693" y="1313140"/>
                  </a:lnTo>
                  <a:lnTo>
                    <a:pt x="39902" y="1270854"/>
                  </a:lnTo>
                  <a:lnTo>
                    <a:pt x="37003" y="1228152"/>
                  </a:lnTo>
                  <a:lnTo>
                    <a:pt x="36028" y="1185065"/>
                  </a:lnTo>
                  <a:lnTo>
                    <a:pt x="36400" y="1168626"/>
                  </a:lnTo>
                </a:path>
                <a:path w="2558415" h="2368550">
                  <a:moveTo>
                    <a:pt x="363" y="1168626"/>
                  </a:moveTo>
                  <a:lnTo>
                    <a:pt x="955" y="1228273"/>
                  </a:lnTo>
                  <a:lnTo>
                    <a:pt x="3800" y="1271103"/>
                  </a:lnTo>
                  <a:lnTo>
                    <a:pt x="8500" y="1313529"/>
                  </a:lnTo>
                  <a:lnTo>
                    <a:pt x="15023" y="1355523"/>
                  </a:lnTo>
                  <a:lnTo>
                    <a:pt x="23335" y="1397058"/>
                  </a:lnTo>
                  <a:lnTo>
                    <a:pt x="33403" y="1438106"/>
                  </a:lnTo>
                  <a:lnTo>
                    <a:pt x="45194" y="1478640"/>
                  </a:lnTo>
                  <a:lnTo>
                    <a:pt x="58675" y="1518634"/>
                  </a:lnTo>
                  <a:lnTo>
                    <a:pt x="73812" y="1558059"/>
                  </a:lnTo>
                  <a:lnTo>
                    <a:pt x="90572" y="1596888"/>
                  </a:lnTo>
                  <a:lnTo>
                    <a:pt x="108922" y="1635094"/>
                  </a:lnTo>
                  <a:lnTo>
                    <a:pt x="128828" y="1672651"/>
                  </a:lnTo>
                  <a:lnTo>
                    <a:pt x="150258" y="1709529"/>
                  </a:lnTo>
                  <a:lnTo>
                    <a:pt x="173177" y="1745703"/>
                  </a:lnTo>
                  <a:lnTo>
                    <a:pt x="197554" y="1781144"/>
                  </a:lnTo>
                  <a:lnTo>
                    <a:pt x="223354" y="1815826"/>
                  </a:lnTo>
                  <a:lnTo>
                    <a:pt x="250545" y="1849721"/>
                  </a:lnTo>
                  <a:lnTo>
                    <a:pt x="279093" y="1882803"/>
                  </a:lnTo>
                  <a:lnTo>
                    <a:pt x="308964" y="1915043"/>
                  </a:lnTo>
                  <a:lnTo>
                    <a:pt x="340126" y="1946414"/>
                  </a:lnTo>
                  <a:lnTo>
                    <a:pt x="372546" y="1976889"/>
                  </a:lnTo>
                  <a:lnTo>
                    <a:pt x="406190" y="2006441"/>
                  </a:lnTo>
                  <a:lnTo>
                    <a:pt x="441024" y="2035043"/>
                  </a:lnTo>
                  <a:lnTo>
                    <a:pt x="477017" y="2062667"/>
                  </a:lnTo>
                  <a:lnTo>
                    <a:pt x="514133" y="2089286"/>
                  </a:lnTo>
                  <a:lnTo>
                    <a:pt x="552341" y="2114872"/>
                  </a:lnTo>
                  <a:lnTo>
                    <a:pt x="591607" y="2139398"/>
                  </a:lnTo>
                  <a:lnTo>
                    <a:pt x="631898" y="2162838"/>
                  </a:lnTo>
                  <a:lnTo>
                    <a:pt x="673180" y="2185163"/>
                  </a:lnTo>
                  <a:lnTo>
                    <a:pt x="715420" y="2206347"/>
                  </a:lnTo>
                  <a:lnTo>
                    <a:pt x="758585" y="2226362"/>
                  </a:lnTo>
                  <a:lnTo>
                    <a:pt x="802642" y="2245181"/>
                  </a:lnTo>
                  <a:lnTo>
                    <a:pt x="847557" y="2262776"/>
                  </a:lnTo>
                  <a:lnTo>
                    <a:pt x="893297" y="2279121"/>
                  </a:lnTo>
                  <a:lnTo>
                    <a:pt x="939830" y="2294187"/>
                  </a:lnTo>
                  <a:lnTo>
                    <a:pt x="956118" y="2298926"/>
                  </a:lnTo>
                </a:path>
                <a:path w="2558415" h="2368550">
                  <a:moveTo>
                    <a:pt x="36400" y="1168626"/>
                  </a:moveTo>
                  <a:lnTo>
                    <a:pt x="37003" y="1141975"/>
                  </a:lnTo>
                  <a:lnTo>
                    <a:pt x="39902" y="1099267"/>
                  </a:lnTo>
                  <a:lnTo>
                    <a:pt x="42115" y="1079726"/>
                  </a:lnTo>
                </a:path>
                <a:path w="2558415" h="2368550">
                  <a:moveTo>
                    <a:pt x="5933" y="1079726"/>
                  </a:moveTo>
                  <a:lnTo>
                    <a:pt x="3800" y="1098994"/>
                  </a:lnTo>
                  <a:lnTo>
                    <a:pt x="955" y="1141842"/>
                  </a:lnTo>
                  <a:lnTo>
                    <a:pt x="363" y="1168626"/>
                  </a:lnTo>
                </a:path>
              </a:pathLst>
            </a:custGeom>
            <a:ln w="3175">
              <a:solidFill>
                <a:srgbClr val="F5F9E7"/>
              </a:solidFill>
            </a:ln>
          </p:spPr>
          <p:txBody>
            <a:bodyPr wrap="square" lIns="0" tIns="0" rIns="0" bIns="0" rtlCol="0"/>
            <a:lstStyle/>
            <a:p>
              <a:endParaRPr lang="fr-FR" noProof="0" dirty="0"/>
            </a:p>
          </p:txBody>
        </p:sp>
        <p:sp>
          <p:nvSpPr>
            <p:cNvPr id="8633" name="object 8633"/>
            <p:cNvSpPr/>
            <p:nvPr/>
          </p:nvSpPr>
          <p:spPr>
            <a:xfrm>
              <a:off x="4585290" y="1149851"/>
              <a:ext cx="2614295" cy="2425700"/>
            </a:xfrm>
            <a:custGeom>
              <a:avLst/>
              <a:gdLst/>
              <a:ahLst/>
              <a:cxnLst/>
              <a:rect l="l" t="t" r="r" b="b"/>
              <a:pathLst>
                <a:path w="2614295" h="2425700">
                  <a:moveTo>
                    <a:pt x="1786795" y="2400299"/>
                  </a:moveTo>
                  <a:lnTo>
                    <a:pt x="1168152" y="2400299"/>
                  </a:lnTo>
                  <a:lnTo>
                    <a:pt x="1269144" y="2425699"/>
                  </a:lnTo>
                  <a:lnTo>
                    <a:pt x="1685755" y="2425699"/>
                  </a:lnTo>
                  <a:lnTo>
                    <a:pt x="1786795" y="2400299"/>
                  </a:lnTo>
                  <a:close/>
                </a:path>
                <a:path w="2614295" h="2425700">
                  <a:moveTo>
                    <a:pt x="1786795" y="25399"/>
                  </a:moveTo>
                  <a:lnTo>
                    <a:pt x="1168152" y="25399"/>
                  </a:lnTo>
                  <a:lnTo>
                    <a:pt x="926908" y="88899"/>
                  </a:lnTo>
                  <a:lnTo>
                    <a:pt x="880840" y="114299"/>
                  </a:lnTo>
                  <a:lnTo>
                    <a:pt x="791140" y="139699"/>
                  </a:lnTo>
                  <a:lnTo>
                    <a:pt x="747572" y="165099"/>
                  </a:lnTo>
                  <a:lnTo>
                    <a:pt x="704901" y="190499"/>
                  </a:lnTo>
                  <a:lnTo>
                    <a:pt x="663159" y="203199"/>
                  </a:lnTo>
                  <a:lnTo>
                    <a:pt x="622378" y="228599"/>
                  </a:lnTo>
                  <a:lnTo>
                    <a:pt x="582589" y="253999"/>
                  </a:lnTo>
                  <a:lnTo>
                    <a:pt x="543825" y="279399"/>
                  </a:lnTo>
                  <a:lnTo>
                    <a:pt x="506118" y="304799"/>
                  </a:lnTo>
                  <a:lnTo>
                    <a:pt x="469498" y="330199"/>
                  </a:lnTo>
                  <a:lnTo>
                    <a:pt x="433999" y="355599"/>
                  </a:lnTo>
                  <a:lnTo>
                    <a:pt x="399652" y="393699"/>
                  </a:lnTo>
                  <a:lnTo>
                    <a:pt x="366488" y="419099"/>
                  </a:lnTo>
                  <a:lnTo>
                    <a:pt x="334541" y="457199"/>
                  </a:lnTo>
                  <a:lnTo>
                    <a:pt x="303841" y="482599"/>
                  </a:lnTo>
                  <a:lnTo>
                    <a:pt x="274421" y="520699"/>
                  </a:lnTo>
                  <a:lnTo>
                    <a:pt x="246312" y="546099"/>
                  </a:lnTo>
                  <a:lnTo>
                    <a:pt x="219546" y="584199"/>
                  </a:lnTo>
                  <a:lnTo>
                    <a:pt x="194156" y="622299"/>
                  </a:lnTo>
                  <a:lnTo>
                    <a:pt x="170173" y="660399"/>
                  </a:lnTo>
                  <a:lnTo>
                    <a:pt x="147628" y="685799"/>
                  </a:lnTo>
                  <a:lnTo>
                    <a:pt x="126555" y="723899"/>
                  </a:lnTo>
                  <a:lnTo>
                    <a:pt x="106984" y="761999"/>
                  </a:lnTo>
                  <a:lnTo>
                    <a:pt x="88948" y="800099"/>
                  </a:lnTo>
                  <a:lnTo>
                    <a:pt x="72478" y="838199"/>
                  </a:lnTo>
                  <a:lnTo>
                    <a:pt x="57606" y="888999"/>
                  </a:lnTo>
                  <a:lnTo>
                    <a:pt x="44365" y="927099"/>
                  </a:lnTo>
                  <a:lnTo>
                    <a:pt x="32786" y="965199"/>
                  </a:lnTo>
                  <a:lnTo>
                    <a:pt x="22901" y="1003299"/>
                  </a:lnTo>
                  <a:lnTo>
                    <a:pt x="14741" y="1054099"/>
                  </a:lnTo>
                  <a:lnTo>
                    <a:pt x="8340" y="1092199"/>
                  </a:lnTo>
                  <a:lnTo>
                    <a:pt x="5786" y="1117599"/>
                  </a:lnTo>
                  <a:lnTo>
                    <a:pt x="3727" y="1130299"/>
                  </a:lnTo>
                  <a:lnTo>
                    <a:pt x="937" y="1181099"/>
                  </a:lnTo>
                  <a:lnTo>
                    <a:pt x="355" y="1206499"/>
                  </a:lnTo>
                  <a:lnTo>
                    <a:pt x="0" y="1219199"/>
                  </a:lnTo>
                  <a:lnTo>
                    <a:pt x="937" y="1257299"/>
                  </a:lnTo>
                  <a:lnTo>
                    <a:pt x="3727" y="1308099"/>
                  </a:lnTo>
                  <a:lnTo>
                    <a:pt x="8340" y="1346199"/>
                  </a:lnTo>
                  <a:lnTo>
                    <a:pt x="14741" y="1384299"/>
                  </a:lnTo>
                  <a:lnTo>
                    <a:pt x="22901" y="1435099"/>
                  </a:lnTo>
                  <a:lnTo>
                    <a:pt x="32786" y="1473199"/>
                  </a:lnTo>
                  <a:lnTo>
                    <a:pt x="44365" y="1511299"/>
                  </a:lnTo>
                  <a:lnTo>
                    <a:pt x="57606" y="1549399"/>
                  </a:lnTo>
                  <a:lnTo>
                    <a:pt x="72478" y="1587499"/>
                  </a:lnTo>
                  <a:lnTo>
                    <a:pt x="88948" y="1638299"/>
                  </a:lnTo>
                  <a:lnTo>
                    <a:pt x="106984" y="1676399"/>
                  </a:lnTo>
                  <a:lnTo>
                    <a:pt x="126555" y="1714499"/>
                  </a:lnTo>
                  <a:lnTo>
                    <a:pt x="147628" y="1739899"/>
                  </a:lnTo>
                  <a:lnTo>
                    <a:pt x="170173" y="1777999"/>
                  </a:lnTo>
                  <a:lnTo>
                    <a:pt x="194156" y="1816099"/>
                  </a:lnTo>
                  <a:lnTo>
                    <a:pt x="219546" y="1854199"/>
                  </a:lnTo>
                  <a:lnTo>
                    <a:pt x="246312" y="1892299"/>
                  </a:lnTo>
                  <a:lnTo>
                    <a:pt x="274421" y="1917699"/>
                  </a:lnTo>
                  <a:lnTo>
                    <a:pt x="303841" y="1955799"/>
                  </a:lnTo>
                  <a:lnTo>
                    <a:pt x="334541" y="1981199"/>
                  </a:lnTo>
                  <a:lnTo>
                    <a:pt x="366488" y="2019299"/>
                  </a:lnTo>
                  <a:lnTo>
                    <a:pt x="399652" y="2044699"/>
                  </a:lnTo>
                  <a:lnTo>
                    <a:pt x="433999" y="2070099"/>
                  </a:lnTo>
                  <a:lnTo>
                    <a:pt x="469498" y="2108199"/>
                  </a:lnTo>
                  <a:lnTo>
                    <a:pt x="506118" y="2133599"/>
                  </a:lnTo>
                  <a:lnTo>
                    <a:pt x="543825" y="2158999"/>
                  </a:lnTo>
                  <a:lnTo>
                    <a:pt x="582589" y="2184399"/>
                  </a:lnTo>
                  <a:lnTo>
                    <a:pt x="622378" y="2209799"/>
                  </a:lnTo>
                  <a:lnTo>
                    <a:pt x="663159" y="2235199"/>
                  </a:lnTo>
                  <a:lnTo>
                    <a:pt x="704901" y="2247899"/>
                  </a:lnTo>
                  <a:lnTo>
                    <a:pt x="747572" y="2273299"/>
                  </a:lnTo>
                  <a:lnTo>
                    <a:pt x="791140" y="2285999"/>
                  </a:lnTo>
                  <a:lnTo>
                    <a:pt x="835574" y="2311399"/>
                  </a:lnTo>
                  <a:lnTo>
                    <a:pt x="880840" y="2324099"/>
                  </a:lnTo>
                  <a:lnTo>
                    <a:pt x="894319" y="2336799"/>
                  </a:lnTo>
                  <a:lnTo>
                    <a:pt x="926908" y="2349499"/>
                  </a:lnTo>
                  <a:lnTo>
                    <a:pt x="1118555" y="2400299"/>
                  </a:lnTo>
                  <a:lnTo>
                    <a:pt x="1320969" y="2400299"/>
                  </a:lnTo>
                  <a:lnTo>
                    <a:pt x="1269824" y="2387599"/>
                  </a:lnTo>
                  <a:lnTo>
                    <a:pt x="1219237" y="2387599"/>
                  </a:lnTo>
                  <a:lnTo>
                    <a:pt x="1023150" y="2336799"/>
                  </a:lnTo>
                  <a:lnTo>
                    <a:pt x="992147" y="2336799"/>
                  </a:lnTo>
                  <a:lnTo>
                    <a:pt x="975859" y="2324099"/>
                  </a:lnTo>
                  <a:lnTo>
                    <a:pt x="883586" y="2298699"/>
                  </a:lnTo>
                  <a:lnTo>
                    <a:pt x="838671" y="2273299"/>
                  </a:lnTo>
                  <a:lnTo>
                    <a:pt x="794614" y="2260599"/>
                  </a:lnTo>
                  <a:lnTo>
                    <a:pt x="751449" y="2235199"/>
                  </a:lnTo>
                  <a:lnTo>
                    <a:pt x="709209" y="2222499"/>
                  </a:lnTo>
                  <a:lnTo>
                    <a:pt x="667927" y="2197099"/>
                  </a:lnTo>
                  <a:lnTo>
                    <a:pt x="627636" y="2171699"/>
                  </a:lnTo>
                  <a:lnTo>
                    <a:pt x="588370" y="2146299"/>
                  </a:lnTo>
                  <a:lnTo>
                    <a:pt x="550162" y="2120899"/>
                  </a:lnTo>
                  <a:lnTo>
                    <a:pt x="513046" y="2095499"/>
                  </a:lnTo>
                  <a:lnTo>
                    <a:pt x="477053" y="2070099"/>
                  </a:lnTo>
                  <a:lnTo>
                    <a:pt x="442219" y="2044699"/>
                  </a:lnTo>
                  <a:lnTo>
                    <a:pt x="408575" y="2006599"/>
                  </a:lnTo>
                  <a:lnTo>
                    <a:pt x="376155" y="1981199"/>
                  </a:lnTo>
                  <a:lnTo>
                    <a:pt x="344993" y="1943099"/>
                  </a:lnTo>
                  <a:lnTo>
                    <a:pt x="315122" y="1917699"/>
                  </a:lnTo>
                  <a:lnTo>
                    <a:pt x="286574" y="1879599"/>
                  </a:lnTo>
                  <a:lnTo>
                    <a:pt x="233583" y="1816099"/>
                  </a:lnTo>
                  <a:lnTo>
                    <a:pt x="209206" y="1777999"/>
                  </a:lnTo>
                  <a:lnTo>
                    <a:pt x="186287" y="1739899"/>
                  </a:lnTo>
                  <a:lnTo>
                    <a:pt x="164857" y="1701799"/>
                  </a:lnTo>
                  <a:lnTo>
                    <a:pt x="144951" y="1663699"/>
                  </a:lnTo>
                  <a:lnTo>
                    <a:pt x="126601" y="1625599"/>
                  </a:lnTo>
                  <a:lnTo>
                    <a:pt x="109841" y="1587499"/>
                  </a:lnTo>
                  <a:lnTo>
                    <a:pt x="94704" y="1549399"/>
                  </a:lnTo>
                  <a:lnTo>
                    <a:pt x="81223" y="1511299"/>
                  </a:lnTo>
                  <a:lnTo>
                    <a:pt x="69432" y="1473199"/>
                  </a:lnTo>
                  <a:lnTo>
                    <a:pt x="59364" y="1435099"/>
                  </a:lnTo>
                  <a:lnTo>
                    <a:pt x="51052" y="1384299"/>
                  </a:lnTo>
                  <a:lnTo>
                    <a:pt x="44529" y="1346199"/>
                  </a:lnTo>
                  <a:lnTo>
                    <a:pt x="39829" y="1308099"/>
                  </a:lnTo>
                  <a:lnTo>
                    <a:pt x="36984" y="1257299"/>
                  </a:lnTo>
                  <a:lnTo>
                    <a:pt x="36028" y="1219199"/>
                  </a:lnTo>
                  <a:lnTo>
                    <a:pt x="36392" y="1206499"/>
                  </a:lnTo>
                  <a:lnTo>
                    <a:pt x="36984" y="1181099"/>
                  </a:lnTo>
                  <a:lnTo>
                    <a:pt x="39829" y="1130299"/>
                  </a:lnTo>
                  <a:lnTo>
                    <a:pt x="41962" y="1117599"/>
                  </a:lnTo>
                  <a:lnTo>
                    <a:pt x="44529" y="1092199"/>
                  </a:lnTo>
                  <a:lnTo>
                    <a:pt x="51052" y="1054099"/>
                  </a:lnTo>
                  <a:lnTo>
                    <a:pt x="59364" y="1003299"/>
                  </a:lnTo>
                  <a:lnTo>
                    <a:pt x="69432" y="965199"/>
                  </a:lnTo>
                  <a:lnTo>
                    <a:pt x="81223" y="927099"/>
                  </a:lnTo>
                  <a:lnTo>
                    <a:pt x="94704" y="888999"/>
                  </a:lnTo>
                  <a:lnTo>
                    <a:pt x="109841" y="850899"/>
                  </a:lnTo>
                  <a:lnTo>
                    <a:pt x="126601" y="812799"/>
                  </a:lnTo>
                  <a:lnTo>
                    <a:pt x="144951" y="774699"/>
                  </a:lnTo>
                  <a:lnTo>
                    <a:pt x="164857" y="736599"/>
                  </a:lnTo>
                  <a:lnTo>
                    <a:pt x="186287" y="698499"/>
                  </a:lnTo>
                  <a:lnTo>
                    <a:pt x="209206" y="660399"/>
                  </a:lnTo>
                  <a:lnTo>
                    <a:pt x="233583" y="622299"/>
                  </a:lnTo>
                  <a:lnTo>
                    <a:pt x="259383" y="584199"/>
                  </a:lnTo>
                  <a:lnTo>
                    <a:pt x="286574" y="558799"/>
                  </a:lnTo>
                  <a:lnTo>
                    <a:pt x="315122" y="520699"/>
                  </a:lnTo>
                  <a:lnTo>
                    <a:pt x="344993" y="482599"/>
                  </a:lnTo>
                  <a:lnTo>
                    <a:pt x="376155" y="457199"/>
                  </a:lnTo>
                  <a:lnTo>
                    <a:pt x="408575" y="431799"/>
                  </a:lnTo>
                  <a:lnTo>
                    <a:pt x="442219" y="393699"/>
                  </a:lnTo>
                  <a:lnTo>
                    <a:pt x="477053" y="368299"/>
                  </a:lnTo>
                  <a:lnTo>
                    <a:pt x="513046" y="342899"/>
                  </a:lnTo>
                  <a:lnTo>
                    <a:pt x="550162" y="317499"/>
                  </a:lnTo>
                  <a:lnTo>
                    <a:pt x="588370" y="292099"/>
                  </a:lnTo>
                  <a:lnTo>
                    <a:pt x="627636" y="266699"/>
                  </a:lnTo>
                  <a:lnTo>
                    <a:pt x="667927" y="241299"/>
                  </a:lnTo>
                  <a:lnTo>
                    <a:pt x="709209" y="215899"/>
                  </a:lnTo>
                  <a:lnTo>
                    <a:pt x="751449" y="190499"/>
                  </a:lnTo>
                  <a:lnTo>
                    <a:pt x="794614" y="177799"/>
                  </a:lnTo>
                  <a:lnTo>
                    <a:pt x="838671" y="152399"/>
                  </a:lnTo>
                  <a:lnTo>
                    <a:pt x="975859" y="114299"/>
                  </a:lnTo>
                  <a:lnTo>
                    <a:pt x="1023150" y="88899"/>
                  </a:lnTo>
                  <a:lnTo>
                    <a:pt x="1071167" y="76199"/>
                  </a:lnTo>
                  <a:lnTo>
                    <a:pt x="1119876" y="76199"/>
                  </a:lnTo>
                  <a:lnTo>
                    <a:pt x="1219237" y="50799"/>
                  </a:lnTo>
                  <a:lnTo>
                    <a:pt x="1269824" y="50799"/>
                  </a:lnTo>
                  <a:lnTo>
                    <a:pt x="1320969" y="38099"/>
                  </a:lnTo>
                  <a:lnTo>
                    <a:pt x="1836422" y="38099"/>
                  </a:lnTo>
                  <a:lnTo>
                    <a:pt x="1786795" y="25399"/>
                  </a:lnTo>
                  <a:close/>
                </a:path>
                <a:path w="2614295" h="2425700">
                  <a:moveTo>
                    <a:pt x="1885411" y="2387599"/>
                  </a:moveTo>
                  <a:lnTo>
                    <a:pt x="1685130" y="2387599"/>
                  </a:lnTo>
                  <a:lnTo>
                    <a:pt x="1633955" y="2400299"/>
                  </a:lnTo>
                  <a:lnTo>
                    <a:pt x="1836422" y="2400299"/>
                  </a:lnTo>
                  <a:lnTo>
                    <a:pt x="1885411" y="2387599"/>
                  </a:lnTo>
                  <a:close/>
                </a:path>
                <a:path w="2614295" h="2425700">
                  <a:moveTo>
                    <a:pt x="1889463" y="2336799"/>
                  </a:moveTo>
                  <a:lnTo>
                    <a:pt x="1888973" y="2349499"/>
                  </a:lnTo>
                  <a:lnTo>
                    <a:pt x="1883938" y="2349499"/>
                  </a:lnTo>
                  <a:lnTo>
                    <a:pt x="1735749" y="2387599"/>
                  </a:lnTo>
                  <a:lnTo>
                    <a:pt x="1889054" y="2387599"/>
                  </a:lnTo>
                  <a:lnTo>
                    <a:pt x="1888536" y="2374899"/>
                  </a:lnTo>
                  <a:lnTo>
                    <a:pt x="1889463" y="2336799"/>
                  </a:lnTo>
                  <a:close/>
                </a:path>
                <a:path w="2614295" h="2425700">
                  <a:moveTo>
                    <a:pt x="1836422" y="38099"/>
                  </a:moveTo>
                  <a:lnTo>
                    <a:pt x="1633955" y="38099"/>
                  </a:lnTo>
                  <a:lnTo>
                    <a:pt x="1685130" y="50799"/>
                  </a:lnTo>
                  <a:lnTo>
                    <a:pt x="1735749" y="50799"/>
                  </a:lnTo>
                  <a:lnTo>
                    <a:pt x="1835187" y="76199"/>
                  </a:lnTo>
                  <a:lnTo>
                    <a:pt x="1883938" y="76199"/>
                  </a:lnTo>
                  <a:lnTo>
                    <a:pt x="1931999" y="88899"/>
                  </a:lnTo>
                  <a:lnTo>
                    <a:pt x="1979338" y="114299"/>
                  </a:lnTo>
                  <a:lnTo>
                    <a:pt x="2116680" y="152399"/>
                  </a:lnTo>
                  <a:lnTo>
                    <a:pt x="2160792" y="177799"/>
                  </a:lnTo>
                  <a:lnTo>
                    <a:pt x="2204013" y="190499"/>
                  </a:lnTo>
                  <a:lnTo>
                    <a:pt x="2246311" y="215899"/>
                  </a:lnTo>
                  <a:lnTo>
                    <a:pt x="2287652" y="241299"/>
                  </a:lnTo>
                  <a:lnTo>
                    <a:pt x="2328001" y="266699"/>
                  </a:lnTo>
                  <a:lnTo>
                    <a:pt x="2367327" y="292099"/>
                  </a:lnTo>
                  <a:lnTo>
                    <a:pt x="2405595" y="317499"/>
                  </a:lnTo>
                  <a:lnTo>
                    <a:pt x="2442772" y="342899"/>
                  </a:lnTo>
                  <a:lnTo>
                    <a:pt x="2478825" y="368299"/>
                  </a:lnTo>
                  <a:lnTo>
                    <a:pt x="2513719" y="393699"/>
                  </a:lnTo>
                  <a:lnTo>
                    <a:pt x="2547423" y="431799"/>
                  </a:lnTo>
                  <a:lnTo>
                    <a:pt x="2579901" y="457199"/>
                  </a:lnTo>
                  <a:lnTo>
                    <a:pt x="2593860" y="469899"/>
                  </a:lnTo>
                  <a:lnTo>
                    <a:pt x="2458745" y="507999"/>
                  </a:lnTo>
                  <a:lnTo>
                    <a:pt x="2614264" y="469899"/>
                  </a:lnTo>
                  <a:lnTo>
                    <a:pt x="2590199" y="444499"/>
                  </a:lnTo>
                  <a:lnTo>
                    <a:pt x="2559560" y="419099"/>
                  </a:lnTo>
                  <a:lnTo>
                    <a:pt x="2527929" y="393699"/>
                  </a:lnTo>
                  <a:lnTo>
                    <a:pt x="2500892" y="355599"/>
                  </a:lnTo>
                  <a:lnTo>
                    <a:pt x="2449576" y="304799"/>
                  </a:lnTo>
                  <a:lnTo>
                    <a:pt x="2411806" y="279399"/>
                  </a:lnTo>
                  <a:lnTo>
                    <a:pt x="2372981" y="253999"/>
                  </a:lnTo>
                  <a:lnTo>
                    <a:pt x="2333132" y="228599"/>
                  </a:lnTo>
                  <a:lnTo>
                    <a:pt x="2292291" y="203199"/>
                  </a:lnTo>
                  <a:lnTo>
                    <a:pt x="2250492" y="190499"/>
                  </a:lnTo>
                  <a:lnTo>
                    <a:pt x="2207765" y="165099"/>
                  </a:lnTo>
                  <a:lnTo>
                    <a:pt x="2164143" y="139699"/>
                  </a:lnTo>
                  <a:lnTo>
                    <a:pt x="2074341" y="114299"/>
                  </a:lnTo>
                  <a:lnTo>
                    <a:pt x="2028227" y="88899"/>
                  </a:lnTo>
                  <a:lnTo>
                    <a:pt x="1836422" y="38099"/>
                  </a:lnTo>
                  <a:close/>
                </a:path>
                <a:path w="2614295" h="2425700">
                  <a:moveTo>
                    <a:pt x="1685755" y="12699"/>
                  </a:moveTo>
                  <a:lnTo>
                    <a:pt x="1269144" y="12699"/>
                  </a:lnTo>
                  <a:lnTo>
                    <a:pt x="1218359" y="25399"/>
                  </a:lnTo>
                  <a:lnTo>
                    <a:pt x="1736562" y="25399"/>
                  </a:lnTo>
                  <a:lnTo>
                    <a:pt x="1685755" y="12699"/>
                  </a:lnTo>
                  <a:close/>
                </a:path>
                <a:path w="2614295" h="2425700">
                  <a:moveTo>
                    <a:pt x="1530211" y="0"/>
                  </a:moveTo>
                  <a:lnTo>
                    <a:pt x="1424649" y="0"/>
                  </a:lnTo>
                  <a:lnTo>
                    <a:pt x="1372321" y="12699"/>
                  </a:lnTo>
                  <a:lnTo>
                    <a:pt x="1582547" y="12699"/>
                  </a:lnTo>
                  <a:lnTo>
                    <a:pt x="1530211" y="0"/>
                  </a:lnTo>
                  <a:close/>
                </a:path>
              </a:pathLst>
            </a:custGeom>
            <a:solidFill>
              <a:srgbClr val="F5F9E7"/>
            </a:solidFill>
          </p:spPr>
          <p:txBody>
            <a:bodyPr wrap="square" lIns="0" tIns="0" rIns="0" bIns="0" rtlCol="0"/>
            <a:lstStyle/>
            <a:p>
              <a:endParaRPr lang="fr-FR" noProof="0" dirty="0"/>
            </a:p>
          </p:txBody>
        </p:sp>
        <p:sp>
          <p:nvSpPr>
            <p:cNvPr id="8634" name="object 8634"/>
            <p:cNvSpPr/>
            <p:nvPr/>
          </p:nvSpPr>
          <p:spPr>
            <a:xfrm>
              <a:off x="4585290" y="1147832"/>
              <a:ext cx="2593975" cy="2428240"/>
            </a:xfrm>
            <a:custGeom>
              <a:avLst/>
              <a:gdLst/>
              <a:ahLst/>
              <a:cxnLst/>
              <a:rect l="l" t="t" r="r" b="b"/>
              <a:pathLst>
                <a:path w="2593975" h="2428240">
                  <a:moveTo>
                    <a:pt x="1888973" y="2348657"/>
                  </a:moveTo>
                  <a:lnTo>
                    <a:pt x="1835187" y="2361027"/>
                  </a:lnTo>
                  <a:lnTo>
                    <a:pt x="1785779" y="2370708"/>
                  </a:lnTo>
                  <a:lnTo>
                    <a:pt x="1735749" y="2378975"/>
                  </a:lnTo>
                  <a:lnTo>
                    <a:pt x="1685130" y="2385800"/>
                  </a:lnTo>
                  <a:lnTo>
                    <a:pt x="1633955" y="2391156"/>
                  </a:lnTo>
                  <a:lnTo>
                    <a:pt x="1582257" y="2395015"/>
                  </a:lnTo>
                  <a:lnTo>
                    <a:pt x="1530071" y="2397351"/>
                  </a:lnTo>
                  <a:lnTo>
                    <a:pt x="1477429" y="2398135"/>
                  </a:lnTo>
                  <a:lnTo>
                    <a:pt x="1424805" y="2397351"/>
                  </a:lnTo>
                  <a:lnTo>
                    <a:pt x="1372641" y="2395015"/>
                  </a:lnTo>
                  <a:lnTo>
                    <a:pt x="1320969" y="2391156"/>
                  </a:lnTo>
                  <a:lnTo>
                    <a:pt x="1269824" y="2385800"/>
                  </a:lnTo>
                  <a:lnTo>
                    <a:pt x="1219237" y="2378975"/>
                  </a:lnTo>
                  <a:lnTo>
                    <a:pt x="1169244" y="2370708"/>
                  </a:lnTo>
                  <a:lnTo>
                    <a:pt x="1119876" y="2361027"/>
                  </a:lnTo>
                  <a:lnTo>
                    <a:pt x="1071167" y="2349959"/>
                  </a:lnTo>
                  <a:lnTo>
                    <a:pt x="1023150" y="2337530"/>
                  </a:lnTo>
                  <a:lnTo>
                    <a:pt x="992147" y="2328509"/>
                  </a:lnTo>
                </a:path>
                <a:path w="2593975" h="2428240">
                  <a:moveTo>
                    <a:pt x="894319" y="2328509"/>
                  </a:moveTo>
                  <a:lnTo>
                    <a:pt x="973745" y="2354685"/>
                  </a:lnTo>
                  <a:lnTo>
                    <a:pt x="1021320" y="2368208"/>
                  </a:lnTo>
                  <a:lnTo>
                    <a:pt x="1069601" y="2380418"/>
                  </a:lnTo>
                  <a:lnTo>
                    <a:pt x="1118555" y="2391290"/>
                  </a:lnTo>
                  <a:lnTo>
                    <a:pt x="1168152" y="2400798"/>
                  </a:lnTo>
                  <a:lnTo>
                    <a:pt x="1218359" y="2408914"/>
                  </a:lnTo>
                  <a:lnTo>
                    <a:pt x="1269144" y="2415614"/>
                  </a:lnTo>
                  <a:lnTo>
                    <a:pt x="1320475" y="2420870"/>
                  </a:lnTo>
                  <a:lnTo>
                    <a:pt x="1372321" y="2424657"/>
                  </a:lnTo>
                  <a:lnTo>
                    <a:pt x="1424649" y="2426948"/>
                  </a:lnTo>
                  <a:lnTo>
                    <a:pt x="1477429" y="2427718"/>
                  </a:lnTo>
                  <a:lnTo>
                    <a:pt x="1530211" y="2426948"/>
                  </a:lnTo>
                  <a:lnTo>
                    <a:pt x="1582547" y="2424657"/>
                  </a:lnTo>
                  <a:lnTo>
                    <a:pt x="1634406" y="2420870"/>
                  </a:lnTo>
                  <a:lnTo>
                    <a:pt x="1685755" y="2415614"/>
                  </a:lnTo>
                  <a:lnTo>
                    <a:pt x="1736562" y="2408914"/>
                  </a:lnTo>
                  <a:lnTo>
                    <a:pt x="1786795" y="2400798"/>
                  </a:lnTo>
                  <a:lnTo>
                    <a:pt x="1836422" y="2391290"/>
                  </a:lnTo>
                  <a:lnTo>
                    <a:pt x="1885411" y="2380418"/>
                  </a:lnTo>
                  <a:lnTo>
                    <a:pt x="1889054" y="2379498"/>
                  </a:lnTo>
                </a:path>
                <a:path w="2593975" h="2428240">
                  <a:moveTo>
                    <a:pt x="41962" y="1109309"/>
                  </a:moveTo>
                  <a:lnTo>
                    <a:pt x="51052" y="1044111"/>
                  </a:lnTo>
                  <a:lnTo>
                    <a:pt x="59364" y="1002549"/>
                  </a:lnTo>
                  <a:lnTo>
                    <a:pt x="69432" y="961470"/>
                  </a:lnTo>
                  <a:lnTo>
                    <a:pt x="81223" y="920904"/>
                  </a:lnTo>
                  <a:lnTo>
                    <a:pt x="94704" y="880876"/>
                  </a:lnTo>
                  <a:lnTo>
                    <a:pt x="109841" y="841414"/>
                  </a:lnTo>
                  <a:lnTo>
                    <a:pt x="126601" y="802546"/>
                  </a:lnTo>
                  <a:lnTo>
                    <a:pt x="144951" y="764299"/>
                  </a:lnTo>
                  <a:lnTo>
                    <a:pt x="164857" y="726700"/>
                  </a:lnTo>
                  <a:lnTo>
                    <a:pt x="186287" y="689778"/>
                  </a:lnTo>
                  <a:lnTo>
                    <a:pt x="209206" y="653559"/>
                  </a:lnTo>
                  <a:lnTo>
                    <a:pt x="233583" y="618072"/>
                  </a:lnTo>
                  <a:lnTo>
                    <a:pt x="259383" y="583342"/>
                  </a:lnTo>
                  <a:lnTo>
                    <a:pt x="286574" y="549399"/>
                  </a:lnTo>
                  <a:lnTo>
                    <a:pt x="315122" y="516269"/>
                  </a:lnTo>
                  <a:lnTo>
                    <a:pt x="344993" y="483980"/>
                  </a:lnTo>
                  <a:lnTo>
                    <a:pt x="376155" y="452559"/>
                  </a:lnTo>
                  <a:lnTo>
                    <a:pt x="408575" y="422035"/>
                  </a:lnTo>
                  <a:lnTo>
                    <a:pt x="442219" y="392433"/>
                  </a:lnTo>
                  <a:lnTo>
                    <a:pt x="477053" y="363782"/>
                  </a:lnTo>
                  <a:lnTo>
                    <a:pt x="513046" y="336109"/>
                  </a:lnTo>
                  <a:lnTo>
                    <a:pt x="550162" y="309442"/>
                  </a:lnTo>
                  <a:lnTo>
                    <a:pt x="588370" y="283808"/>
                  </a:lnTo>
                  <a:lnTo>
                    <a:pt x="627636" y="259235"/>
                  </a:lnTo>
                  <a:lnTo>
                    <a:pt x="667927" y="235749"/>
                  </a:lnTo>
                  <a:lnTo>
                    <a:pt x="709209" y="213380"/>
                  </a:lnTo>
                  <a:lnTo>
                    <a:pt x="751449" y="192153"/>
                  </a:lnTo>
                  <a:lnTo>
                    <a:pt x="794614" y="172096"/>
                  </a:lnTo>
                  <a:lnTo>
                    <a:pt x="838671" y="153238"/>
                  </a:lnTo>
                  <a:lnTo>
                    <a:pt x="883586" y="135605"/>
                  </a:lnTo>
                  <a:lnTo>
                    <a:pt x="929326" y="119224"/>
                  </a:lnTo>
                  <a:lnTo>
                    <a:pt x="975859" y="104124"/>
                  </a:lnTo>
                  <a:lnTo>
                    <a:pt x="1023150" y="90332"/>
                  </a:lnTo>
                  <a:lnTo>
                    <a:pt x="1071167" y="77875"/>
                  </a:lnTo>
                  <a:lnTo>
                    <a:pt x="1119876" y="66780"/>
                  </a:lnTo>
                  <a:lnTo>
                    <a:pt x="1169244" y="57076"/>
                  </a:lnTo>
                  <a:lnTo>
                    <a:pt x="1219237" y="48790"/>
                  </a:lnTo>
                  <a:lnTo>
                    <a:pt x="1269824" y="41948"/>
                  </a:lnTo>
                  <a:lnTo>
                    <a:pt x="1320969" y="36579"/>
                  </a:lnTo>
                  <a:lnTo>
                    <a:pt x="1372641" y="32710"/>
                  </a:lnTo>
                  <a:lnTo>
                    <a:pt x="1424805" y="30368"/>
                  </a:lnTo>
                  <a:lnTo>
                    <a:pt x="1477429" y="29582"/>
                  </a:lnTo>
                  <a:lnTo>
                    <a:pt x="1530071" y="30368"/>
                  </a:lnTo>
                  <a:lnTo>
                    <a:pt x="1582257" y="32710"/>
                  </a:lnTo>
                  <a:lnTo>
                    <a:pt x="1633955" y="36579"/>
                  </a:lnTo>
                  <a:lnTo>
                    <a:pt x="1685130" y="41948"/>
                  </a:lnTo>
                  <a:lnTo>
                    <a:pt x="1735749" y="48790"/>
                  </a:lnTo>
                  <a:lnTo>
                    <a:pt x="1785779" y="57076"/>
                  </a:lnTo>
                  <a:lnTo>
                    <a:pt x="1835187" y="66780"/>
                  </a:lnTo>
                  <a:lnTo>
                    <a:pt x="1883938" y="77875"/>
                  </a:lnTo>
                  <a:lnTo>
                    <a:pt x="1931999" y="90332"/>
                  </a:lnTo>
                  <a:lnTo>
                    <a:pt x="1979338" y="104124"/>
                  </a:lnTo>
                  <a:lnTo>
                    <a:pt x="2025920" y="119224"/>
                  </a:lnTo>
                  <a:lnTo>
                    <a:pt x="2071712" y="135605"/>
                  </a:lnTo>
                  <a:lnTo>
                    <a:pt x="2116680" y="153238"/>
                  </a:lnTo>
                  <a:lnTo>
                    <a:pt x="2160792" y="172096"/>
                  </a:lnTo>
                  <a:lnTo>
                    <a:pt x="2204013" y="192153"/>
                  </a:lnTo>
                  <a:lnTo>
                    <a:pt x="2246311" y="213380"/>
                  </a:lnTo>
                  <a:lnTo>
                    <a:pt x="2287652" y="235749"/>
                  </a:lnTo>
                  <a:lnTo>
                    <a:pt x="2328001" y="259235"/>
                  </a:lnTo>
                  <a:lnTo>
                    <a:pt x="2367327" y="283808"/>
                  </a:lnTo>
                  <a:lnTo>
                    <a:pt x="2405595" y="309442"/>
                  </a:lnTo>
                  <a:lnTo>
                    <a:pt x="2442772" y="336109"/>
                  </a:lnTo>
                  <a:lnTo>
                    <a:pt x="2478825" y="363782"/>
                  </a:lnTo>
                  <a:lnTo>
                    <a:pt x="2513719" y="392433"/>
                  </a:lnTo>
                  <a:lnTo>
                    <a:pt x="2547423" y="422035"/>
                  </a:lnTo>
                  <a:lnTo>
                    <a:pt x="2579901" y="452559"/>
                  </a:lnTo>
                  <a:lnTo>
                    <a:pt x="2593860" y="466607"/>
                  </a:lnTo>
                </a:path>
                <a:path w="2593975" h="2428240">
                  <a:moveTo>
                    <a:pt x="2493574" y="334620"/>
                  </a:moveTo>
                  <a:lnTo>
                    <a:pt x="2449576" y="301531"/>
                  </a:lnTo>
                  <a:lnTo>
                    <a:pt x="2411806" y="275253"/>
                  </a:lnTo>
                  <a:lnTo>
                    <a:pt x="2372981" y="250000"/>
                  </a:lnTo>
                  <a:lnTo>
                    <a:pt x="2333132" y="225799"/>
                  </a:lnTo>
                  <a:lnTo>
                    <a:pt x="2292291" y="202675"/>
                  </a:lnTo>
                  <a:lnTo>
                    <a:pt x="2250492" y="180656"/>
                  </a:lnTo>
                  <a:lnTo>
                    <a:pt x="2207765" y="159767"/>
                  </a:lnTo>
                  <a:lnTo>
                    <a:pt x="2164143" y="140035"/>
                  </a:lnTo>
                  <a:lnTo>
                    <a:pt x="2119657" y="121486"/>
                  </a:lnTo>
                  <a:lnTo>
                    <a:pt x="2074341" y="104146"/>
                  </a:lnTo>
                  <a:lnTo>
                    <a:pt x="2028227" y="88043"/>
                  </a:lnTo>
                  <a:lnTo>
                    <a:pt x="1981345" y="73201"/>
                  </a:lnTo>
                  <a:lnTo>
                    <a:pt x="1933729" y="59649"/>
                  </a:lnTo>
                  <a:lnTo>
                    <a:pt x="1885411" y="47410"/>
                  </a:lnTo>
                  <a:lnTo>
                    <a:pt x="1836422" y="36514"/>
                  </a:lnTo>
                  <a:lnTo>
                    <a:pt x="1786795" y="26984"/>
                  </a:lnTo>
                  <a:lnTo>
                    <a:pt x="1736562" y="18849"/>
                  </a:lnTo>
                  <a:lnTo>
                    <a:pt x="1685755" y="12133"/>
                  </a:lnTo>
                  <a:lnTo>
                    <a:pt x="1634406" y="6864"/>
                  </a:lnTo>
                  <a:lnTo>
                    <a:pt x="1582547" y="3068"/>
                  </a:lnTo>
                  <a:lnTo>
                    <a:pt x="1530211" y="771"/>
                  </a:lnTo>
                  <a:lnTo>
                    <a:pt x="1477429" y="0"/>
                  </a:lnTo>
                  <a:lnTo>
                    <a:pt x="1424649" y="771"/>
                  </a:lnTo>
                  <a:lnTo>
                    <a:pt x="1372321" y="3068"/>
                  </a:lnTo>
                  <a:lnTo>
                    <a:pt x="1320475" y="6864"/>
                  </a:lnTo>
                  <a:lnTo>
                    <a:pt x="1269144" y="12133"/>
                  </a:lnTo>
                  <a:lnTo>
                    <a:pt x="1218359" y="18849"/>
                  </a:lnTo>
                  <a:lnTo>
                    <a:pt x="1168152" y="26984"/>
                  </a:lnTo>
                  <a:lnTo>
                    <a:pt x="1118555" y="36514"/>
                  </a:lnTo>
                  <a:lnTo>
                    <a:pt x="1069601" y="47410"/>
                  </a:lnTo>
                  <a:lnTo>
                    <a:pt x="1021320" y="59649"/>
                  </a:lnTo>
                  <a:lnTo>
                    <a:pt x="973745" y="73201"/>
                  </a:lnTo>
                  <a:lnTo>
                    <a:pt x="926908" y="88043"/>
                  </a:lnTo>
                  <a:lnTo>
                    <a:pt x="880840" y="104146"/>
                  </a:lnTo>
                  <a:lnTo>
                    <a:pt x="835574" y="121486"/>
                  </a:lnTo>
                  <a:lnTo>
                    <a:pt x="791140" y="140035"/>
                  </a:lnTo>
                  <a:lnTo>
                    <a:pt x="747572" y="159767"/>
                  </a:lnTo>
                  <a:lnTo>
                    <a:pt x="704901" y="180656"/>
                  </a:lnTo>
                  <a:lnTo>
                    <a:pt x="663159" y="202675"/>
                  </a:lnTo>
                  <a:lnTo>
                    <a:pt x="622378" y="225799"/>
                  </a:lnTo>
                  <a:lnTo>
                    <a:pt x="582589" y="250000"/>
                  </a:lnTo>
                  <a:lnTo>
                    <a:pt x="543825" y="275253"/>
                  </a:lnTo>
                  <a:lnTo>
                    <a:pt x="506117" y="301531"/>
                  </a:lnTo>
                  <a:lnTo>
                    <a:pt x="469498" y="328808"/>
                  </a:lnTo>
                  <a:lnTo>
                    <a:pt x="433999" y="357057"/>
                  </a:lnTo>
                  <a:lnTo>
                    <a:pt x="399652" y="386253"/>
                  </a:lnTo>
                  <a:lnTo>
                    <a:pt x="366488" y="416369"/>
                  </a:lnTo>
                  <a:lnTo>
                    <a:pt x="334541" y="447378"/>
                  </a:lnTo>
                  <a:lnTo>
                    <a:pt x="303841" y="479254"/>
                  </a:lnTo>
                  <a:lnTo>
                    <a:pt x="274421" y="511971"/>
                  </a:lnTo>
                  <a:lnTo>
                    <a:pt x="246312" y="545503"/>
                  </a:lnTo>
                  <a:lnTo>
                    <a:pt x="219546" y="579822"/>
                  </a:lnTo>
                  <a:lnTo>
                    <a:pt x="194156" y="614904"/>
                  </a:lnTo>
                  <a:lnTo>
                    <a:pt x="170173" y="650721"/>
                  </a:lnTo>
                  <a:lnTo>
                    <a:pt x="147628" y="687248"/>
                  </a:lnTo>
                  <a:lnTo>
                    <a:pt x="126555" y="724457"/>
                  </a:lnTo>
                  <a:lnTo>
                    <a:pt x="106984" y="762323"/>
                  </a:lnTo>
                  <a:lnTo>
                    <a:pt x="88948" y="800819"/>
                  </a:lnTo>
                  <a:lnTo>
                    <a:pt x="72478" y="839919"/>
                  </a:lnTo>
                  <a:lnTo>
                    <a:pt x="57606" y="879596"/>
                  </a:lnTo>
                  <a:lnTo>
                    <a:pt x="44365" y="919825"/>
                  </a:lnTo>
                  <a:lnTo>
                    <a:pt x="32786" y="960578"/>
                  </a:lnTo>
                  <a:lnTo>
                    <a:pt x="22901" y="1001830"/>
                  </a:lnTo>
                  <a:lnTo>
                    <a:pt x="14741" y="1043555"/>
                  </a:lnTo>
                  <a:lnTo>
                    <a:pt x="8340" y="1085725"/>
                  </a:lnTo>
                  <a:lnTo>
                    <a:pt x="5786" y="1109309"/>
                  </a:lnTo>
                </a:path>
                <a:path w="2593975" h="2428240">
                  <a:moveTo>
                    <a:pt x="992147" y="2328509"/>
                  </a:moveTo>
                  <a:lnTo>
                    <a:pt x="929326" y="2308703"/>
                  </a:lnTo>
                  <a:lnTo>
                    <a:pt x="883586" y="2292358"/>
                  </a:lnTo>
                  <a:lnTo>
                    <a:pt x="838671" y="2274763"/>
                  </a:lnTo>
                  <a:lnTo>
                    <a:pt x="794614" y="2255944"/>
                  </a:lnTo>
                  <a:lnTo>
                    <a:pt x="751449" y="2235929"/>
                  </a:lnTo>
                  <a:lnTo>
                    <a:pt x="709209" y="2214746"/>
                  </a:lnTo>
                  <a:lnTo>
                    <a:pt x="667927" y="2192420"/>
                  </a:lnTo>
                  <a:lnTo>
                    <a:pt x="627636" y="2168981"/>
                  </a:lnTo>
                  <a:lnTo>
                    <a:pt x="588370" y="2144454"/>
                  </a:lnTo>
                  <a:lnTo>
                    <a:pt x="550162" y="2118868"/>
                  </a:lnTo>
                  <a:lnTo>
                    <a:pt x="513046" y="2092249"/>
                  </a:lnTo>
                  <a:lnTo>
                    <a:pt x="477053" y="2064625"/>
                  </a:lnTo>
                  <a:lnTo>
                    <a:pt x="442219" y="2036024"/>
                  </a:lnTo>
                  <a:lnTo>
                    <a:pt x="408575" y="2006472"/>
                  </a:lnTo>
                  <a:lnTo>
                    <a:pt x="376155" y="1975996"/>
                  </a:lnTo>
                  <a:lnTo>
                    <a:pt x="344993" y="1944625"/>
                  </a:lnTo>
                  <a:lnTo>
                    <a:pt x="315122" y="1912385"/>
                  </a:lnTo>
                  <a:lnTo>
                    <a:pt x="286574" y="1879304"/>
                  </a:lnTo>
                  <a:lnTo>
                    <a:pt x="259383" y="1845408"/>
                  </a:lnTo>
                  <a:lnTo>
                    <a:pt x="233583" y="1810726"/>
                  </a:lnTo>
                  <a:lnTo>
                    <a:pt x="209206" y="1775285"/>
                  </a:lnTo>
                  <a:lnTo>
                    <a:pt x="186287" y="1739111"/>
                  </a:lnTo>
                  <a:lnTo>
                    <a:pt x="164857" y="1702233"/>
                  </a:lnTo>
                  <a:lnTo>
                    <a:pt x="144951" y="1664677"/>
                  </a:lnTo>
                  <a:lnTo>
                    <a:pt x="126601" y="1626470"/>
                  </a:lnTo>
                  <a:lnTo>
                    <a:pt x="109841" y="1587641"/>
                  </a:lnTo>
                  <a:lnTo>
                    <a:pt x="94704" y="1548216"/>
                  </a:lnTo>
                  <a:lnTo>
                    <a:pt x="81223" y="1508223"/>
                  </a:lnTo>
                  <a:lnTo>
                    <a:pt x="69432" y="1467688"/>
                  </a:lnTo>
                  <a:lnTo>
                    <a:pt x="59364" y="1426640"/>
                  </a:lnTo>
                  <a:lnTo>
                    <a:pt x="51052" y="1385105"/>
                  </a:lnTo>
                  <a:lnTo>
                    <a:pt x="44529" y="1343111"/>
                  </a:lnTo>
                  <a:lnTo>
                    <a:pt x="39829" y="1300686"/>
                  </a:lnTo>
                  <a:lnTo>
                    <a:pt x="36984" y="1257855"/>
                  </a:lnTo>
                  <a:lnTo>
                    <a:pt x="36028" y="1214647"/>
                  </a:lnTo>
                  <a:lnTo>
                    <a:pt x="36392" y="1198209"/>
                  </a:lnTo>
                </a:path>
                <a:path w="2593975" h="2428240">
                  <a:moveTo>
                    <a:pt x="355" y="1198209"/>
                  </a:moveTo>
                  <a:lnTo>
                    <a:pt x="937" y="1257983"/>
                  </a:lnTo>
                  <a:lnTo>
                    <a:pt x="3727" y="1300948"/>
                  </a:lnTo>
                  <a:lnTo>
                    <a:pt x="8340" y="1343517"/>
                  </a:lnTo>
                  <a:lnTo>
                    <a:pt x="14741" y="1385663"/>
                  </a:lnTo>
                  <a:lnTo>
                    <a:pt x="22901" y="1427361"/>
                  </a:lnTo>
                  <a:lnTo>
                    <a:pt x="32786" y="1468585"/>
                  </a:lnTo>
                  <a:lnTo>
                    <a:pt x="44365" y="1509307"/>
                  </a:lnTo>
                  <a:lnTo>
                    <a:pt x="57606" y="1549502"/>
                  </a:lnTo>
                  <a:lnTo>
                    <a:pt x="72478" y="1589144"/>
                  </a:lnTo>
                  <a:lnTo>
                    <a:pt x="88948" y="1628206"/>
                  </a:lnTo>
                  <a:lnTo>
                    <a:pt x="106984" y="1666663"/>
                  </a:lnTo>
                  <a:lnTo>
                    <a:pt x="126555" y="1704487"/>
                  </a:lnTo>
                  <a:lnTo>
                    <a:pt x="147628" y="1741654"/>
                  </a:lnTo>
                  <a:lnTo>
                    <a:pt x="170173" y="1778137"/>
                  </a:lnTo>
                  <a:lnTo>
                    <a:pt x="194156" y="1813909"/>
                  </a:lnTo>
                  <a:lnTo>
                    <a:pt x="219546" y="1848945"/>
                  </a:lnTo>
                  <a:lnTo>
                    <a:pt x="246312" y="1883218"/>
                  </a:lnTo>
                  <a:lnTo>
                    <a:pt x="274421" y="1916702"/>
                  </a:lnTo>
                  <a:lnTo>
                    <a:pt x="303841" y="1949372"/>
                  </a:lnTo>
                  <a:lnTo>
                    <a:pt x="334541" y="1981200"/>
                  </a:lnTo>
                  <a:lnTo>
                    <a:pt x="366488" y="2012160"/>
                  </a:lnTo>
                  <a:lnTo>
                    <a:pt x="399652" y="2042227"/>
                  </a:lnTo>
                  <a:lnTo>
                    <a:pt x="433999" y="2071374"/>
                  </a:lnTo>
                  <a:lnTo>
                    <a:pt x="469498" y="2099576"/>
                  </a:lnTo>
                  <a:lnTo>
                    <a:pt x="506117" y="2126805"/>
                  </a:lnTo>
                  <a:lnTo>
                    <a:pt x="543825" y="2153036"/>
                  </a:lnTo>
                  <a:lnTo>
                    <a:pt x="582589" y="2178243"/>
                  </a:lnTo>
                  <a:lnTo>
                    <a:pt x="622378" y="2202399"/>
                  </a:lnTo>
                  <a:lnTo>
                    <a:pt x="663159" y="2225478"/>
                  </a:lnTo>
                  <a:lnTo>
                    <a:pt x="704901" y="2247455"/>
                  </a:lnTo>
                  <a:lnTo>
                    <a:pt x="747572" y="2268302"/>
                  </a:lnTo>
                  <a:lnTo>
                    <a:pt x="791140" y="2287994"/>
                  </a:lnTo>
                  <a:lnTo>
                    <a:pt x="835574" y="2306504"/>
                  </a:lnTo>
                  <a:lnTo>
                    <a:pt x="880840" y="2323807"/>
                  </a:lnTo>
                  <a:lnTo>
                    <a:pt x="894319" y="2328509"/>
                  </a:lnTo>
                </a:path>
                <a:path w="2593975" h="2428240">
                  <a:moveTo>
                    <a:pt x="36392" y="1198209"/>
                  </a:moveTo>
                  <a:lnTo>
                    <a:pt x="36984" y="1171425"/>
                  </a:lnTo>
                  <a:lnTo>
                    <a:pt x="39829" y="1128576"/>
                  </a:lnTo>
                  <a:lnTo>
                    <a:pt x="41962" y="1109309"/>
                  </a:lnTo>
                </a:path>
                <a:path w="2593975" h="2428240">
                  <a:moveTo>
                    <a:pt x="5786" y="1109309"/>
                  </a:moveTo>
                  <a:lnTo>
                    <a:pt x="3727" y="1128315"/>
                  </a:lnTo>
                  <a:lnTo>
                    <a:pt x="937" y="1171298"/>
                  </a:lnTo>
                  <a:lnTo>
                    <a:pt x="355" y="1198209"/>
                  </a:lnTo>
                </a:path>
              </a:pathLst>
            </a:custGeom>
            <a:ln w="3175">
              <a:solidFill>
                <a:srgbClr val="F5F9E7"/>
              </a:solidFill>
            </a:ln>
          </p:spPr>
          <p:txBody>
            <a:bodyPr wrap="square" lIns="0" tIns="0" rIns="0" bIns="0" rtlCol="0"/>
            <a:lstStyle/>
            <a:p>
              <a:endParaRPr lang="fr-FR" noProof="0" dirty="0"/>
            </a:p>
          </p:txBody>
        </p:sp>
        <p:sp>
          <p:nvSpPr>
            <p:cNvPr id="8635" name="object 8635"/>
            <p:cNvSpPr/>
            <p:nvPr/>
          </p:nvSpPr>
          <p:spPr>
            <a:xfrm>
              <a:off x="4549261" y="1128633"/>
              <a:ext cx="2529840" cy="2476500"/>
            </a:xfrm>
            <a:custGeom>
              <a:avLst/>
              <a:gdLst/>
              <a:ahLst/>
              <a:cxnLst/>
              <a:rect l="l" t="t" r="r" b="b"/>
              <a:pathLst>
                <a:path w="2529840" h="2476500">
                  <a:moveTo>
                    <a:pt x="1823866" y="2451099"/>
                  </a:moveTo>
                  <a:lnTo>
                    <a:pt x="1203205" y="2451099"/>
                  </a:lnTo>
                  <a:lnTo>
                    <a:pt x="1304573" y="2476499"/>
                  </a:lnTo>
                  <a:lnTo>
                    <a:pt x="1722433" y="2476499"/>
                  </a:lnTo>
                  <a:lnTo>
                    <a:pt x="1823866" y="2451099"/>
                  </a:lnTo>
                  <a:close/>
                </a:path>
                <a:path w="2529840" h="2476500">
                  <a:moveTo>
                    <a:pt x="930348" y="2349499"/>
                  </a:moveTo>
                  <a:lnTo>
                    <a:pt x="845057" y="2349499"/>
                  </a:lnTo>
                  <a:lnTo>
                    <a:pt x="868744" y="2362199"/>
                  </a:lnTo>
                  <a:lnTo>
                    <a:pt x="914343" y="2374899"/>
                  </a:lnTo>
                  <a:lnTo>
                    <a:pt x="960721" y="2400299"/>
                  </a:lnTo>
                  <a:lnTo>
                    <a:pt x="1153398" y="2451099"/>
                  </a:lnTo>
                  <a:lnTo>
                    <a:pt x="1356504" y="2451099"/>
                  </a:lnTo>
                  <a:lnTo>
                    <a:pt x="1305173" y="2438399"/>
                  </a:lnTo>
                  <a:lnTo>
                    <a:pt x="1254388" y="2438399"/>
                  </a:lnTo>
                  <a:lnTo>
                    <a:pt x="1009774" y="2374899"/>
                  </a:lnTo>
                  <a:lnTo>
                    <a:pt x="962937" y="2362199"/>
                  </a:lnTo>
                  <a:lnTo>
                    <a:pt x="930348" y="2349499"/>
                  </a:lnTo>
                  <a:close/>
                </a:path>
                <a:path w="2529840" h="2476500">
                  <a:moveTo>
                    <a:pt x="1922933" y="2438399"/>
                  </a:moveTo>
                  <a:lnTo>
                    <a:pt x="1721784" y="2438399"/>
                  </a:lnTo>
                  <a:lnTo>
                    <a:pt x="1670435" y="2451099"/>
                  </a:lnTo>
                  <a:lnTo>
                    <a:pt x="1873711" y="2451099"/>
                  </a:lnTo>
                  <a:lnTo>
                    <a:pt x="1922933" y="2438399"/>
                  </a:lnTo>
                  <a:close/>
                </a:path>
                <a:path w="2529840" h="2476500">
                  <a:moveTo>
                    <a:pt x="1925001" y="2400299"/>
                  </a:moveTo>
                  <a:lnTo>
                    <a:pt x="1921440" y="2400299"/>
                  </a:lnTo>
                  <a:lnTo>
                    <a:pt x="1772591" y="2438399"/>
                  </a:lnTo>
                  <a:lnTo>
                    <a:pt x="1926308" y="2438399"/>
                  </a:lnTo>
                  <a:lnTo>
                    <a:pt x="1925001" y="2400299"/>
                  </a:lnTo>
                  <a:close/>
                </a:path>
                <a:path w="2529840" h="2476500">
                  <a:moveTo>
                    <a:pt x="1254388" y="38099"/>
                  </a:moveTo>
                  <a:lnTo>
                    <a:pt x="1104215" y="38099"/>
                  </a:lnTo>
                  <a:lnTo>
                    <a:pt x="960721" y="76199"/>
                  </a:lnTo>
                  <a:lnTo>
                    <a:pt x="914343" y="101599"/>
                  </a:lnTo>
                  <a:lnTo>
                    <a:pt x="868744" y="114299"/>
                  </a:lnTo>
                  <a:lnTo>
                    <a:pt x="823953" y="139699"/>
                  </a:lnTo>
                  <a:lnTo>
                    <a:pt x="780002" y="152399"/>
                  </a:lnTo>
                  <a:lnTo>
                    <a:pt x="736920" y="177799"/>
                  </a:lnTo>
                  <a:lnTo>
                    <a:pt x="694739" y="190499"/>
                  </a:lnTo>
                  <a:lnTo>
                    <a:pt x="653489" y="215899"/>
                  </a:lnTo>
                  <a:lnTo>
                    <a:pt x="613201" y="241299"/>
                  </a:lnTo>
                  <a:lnTo>
                    <a:pt x="573905" y="266699"/>
                  </a:lnTo>
                  <a:lnTo>
                    <a:pt x="535632" y="292099"/>
                  </a:lnTo>
                  <a:lnTo>
                    <a:pt x="498413" y="317499"/>
                  </a:lnTo>
                  <a:lnTo>
                    <a:pt x="462279" y="342899"/>
                  </a:lnTo>
                  <a:lnTo>
                    <a:pt x="427259" y="380999"/>
                  </a:lnTo>
                  <a:lnTo>
                    <a:pt x="393385" y="406399"/>
                  </a:lnTo>
                  <a:lnTo>
                    <a:pt x="360687" y="431799"/>
                  </a:lnTo>
                  <a:lnTo>
                    <a:pt x="329196" y="469899"/>
                  </a:lnTo>
                  <a:lnTo>
                    <a:pt x="298943" y="495299"/>
                  </a:lnTo>
                  <a:lnTo>
                    <a:pt x="269957" y="533399"/>
                  </a:lnTo>
                  <a:lnTo>
                    <a:pt x="242271" y="571499"/>
                  </a:lnTo>
                  <a:lnTo>
                    <a:pt x="215914" y="596899"/>
                  </a:lnTo>
                  <a:lnTo>
                    <a:pt x="190917" y="634999"/>
                  </a:lnTo>
                  <a:lnTo>
                    <a:pt x="167310" y="673099"/>
                  </a:lnTo>
                  <a:lnTo>
                    <a:pt x="145125" y="711199"/>
                  </a:lnTo>
                  <a:lnTo>
                    <a:pt x="124392" y="749299"/>
                  </a:lnTo>
                  <a:lnTo>
                    <a:pt x="105142" y="787399"/>
                  </a:lnTo>
                  <a:lnTo>
                    <a:pt x="87404" y="825499"/>
                  </a:lnTo>
                  <a:lnTo>
                    <a:pt x="71211" y="863599"/>
                  </a:lnTo>
                  <a:lnTo>
                    <a:pt x="56592" y="901699"/>
                  </a:lnTo>
                  <a:lnTo>
                    <a:pt x="43579" y="939799"/>
                  </a:lnTo>
                  <a:lnTo>
                    <a:pt x="32201" y="990599"/>
                  </a:lnTo>
                  <a:lnTo>
                    <a:pt x="22489" y="1028699"/>
                  </a:lnTo>
                  <a:lnTo>
                    <a:pt x="14474" y="1066799"/>
                  </a:lnTo>
                  <a:lnTo>
                    <a:pt x="8188" y="1104899"/>
                  </a:lnTo>
                  <a:lnTo>
                    <a:pt x="3659" y="1155699"/>
                  </a:lnTo>
                  <a:lnTo>
                    <a:pt x="920" y="1193799"/>
                  </a:lnTo>
                  <a:lnTo>
                    <a:pt x="0" y="1244599"/>
                  </a:lnTo>
                  <a:lnTo>
                    <a:pt x="920" y="1282699"/>
                  </a:lnTo>
                  <a:lnTo>
                    <a:pt x="3659" y="1320799"/>
                  </a:lnTo>
                  <a:lnTo>
                    <a:pt x="8188" y="1371599"/>
                  </a:lnTo>
                  <a:lnTo>
                    <a:pt x="14474" y="1409699"/>
                  </a:lnTo>
                  <a:lnTo>
                    <a:pt x="22489" y="1447799"/>
                  </a:lnTo>
                  <a:lnTo>
                    <a:pt x="32201" y="1498599"/>
                  </a:lnTo>
                  <a:lnTo>
                    <a:pt x="43579" y="1536699"/>
                  </a:lnTo>
                  <a:lnTo>
                    <a:pt x="56592" y="1574799"/>
                  </a:lnTo>
                  <a:lnTo>
                    <a:pt x="71211" y="1612899"/>
                  </a:lnTo>
                  <a:lnTo>
                    <a:pt x="87404" y="1650999"/>
                  </a:lnTo>
                  <a:lnTo>
                    <a:pt x="105142" y="1689099"/>
                  </a:lnTo>
                  <a:lnTo>
                    <a:pt x="124392" y="1727199"/>
                  </a:lnTo>
                  <a:lnTo>
                    <a:pt x="145125" y="1765299"/>
                  </a:lnTo>
                  <a:lnTo>
                    <a:pt x="167310" y="1803399"/>
                  </a:lnTo>
                  <a:lnTo>
                    <a:pt x="190917" y="1841499"/>
                  </a:lnTo>
                  <a:lnTo>
                    <a:pt x="215914" y="1879599"/>
                  </a:lnTo>
                  <a:lnTo>
                    <a:pt x="242271" y="1917699"/>
                  </a:lnTo>
                  <a:lnTo>
                    <a:pt x="269957" y="1943099"/>
                  </a:lnTo>
                  <a:lnTo>
                    <a:pt x="298943" y="1981199"/>
                  </a:lnTo>
                  <a:lnTo>
                    <a:pt x="329196" y="2006599"/>
                  </a:lnTo>
                  <a:lnTo>
                    <a:pt x="360687" y="2044699"/>
                  </a:lnTo>
                  <a:lnTo>
                    <a:pt x="393385" y="2070099"/>
                  </a:lnTo>
                  <a:lnTo>
                    <a:pt x="427259" y="2108199"/>
                  </a:lnTo>
                  <a:lnTo>
                    <a:pt x="462279" y="2133599"/>
                  </a:lnTo>
                  <a:lnTo>
                    <a:pt x="498413" y="2158999"/>
                  </a:lnTo>
                  <a:lnTo>
                    <a:pt x="535632" y="2184399"/>
                  </a:lnTo>
                  <a:lnTo>
                    <a:pt x="573905" y="2209799"/>
                  </a:lnTo>
                  <a:lnTo>
                    <a:pt x="613201" y="2235199"/>
                  </a:lnTo>
                  <a:lnTo>
                    <a:pt x="653489" y="2260599"/>
                  </a:lnTo>
                  <a:lnTo>
                    <a:pt x="694739" y="2285999"/>
                  </a:lnTo>
                  <a:lnTo>
                    <a:pt x="736920" y="2311399"/>
                  </a:lnTo>
                  <a:lnTo>
                    <a:pt x="780002" y="2324099"/>
                  </a:lnTo>
                  <a:lnTo>
                    <a:pt x="823953" y="2349499"/>
                  </a:lnTo>
                  <a:lnTo>
                    <a:pt x="916869" y="2349499"/>
                  </a:lnTo>
                  <a:lnTo>
                    <a:pt x="871603" y="2336799"/>
                  </a:lnTo>
                  <a:lnTo>
                    <a:pt x="827169" y="2311399"/>
                  </a:lnTo>
                  <a:lnTo>
                    <a:pt x="783601" y="2298699"/>
                  </a:lnTo>
                  <a:lnTo>
                    <a:pt x="740930" y="2273299"/>
                  </a:lnTo>
                  <a:lnTo>
                    <a:pt x="699188" y="2247899"/>
                  </a:lnTo>
                  <a:lnTo>
                    <a:pt x="658407" y="2222499"/>
                  </a:lnTo>
                  <a:lnTo>
                    <a:pt x="618618" y="2209799"/>
                  </a:lnTo>
                  <a:lnTo>
                    <a:pt x="579854" y="2184399"/>
                  </a:lnTo>
                  <a:lnTo>
                    <a:pt x="542147" y="2146299"/>
                  </a:lnTo>
                  <a:lnTo>
                    <a:pt x="505527" y="2120899"/>
                  </a:lnTo>
                  <a:lnTo>
                    <a:pt x="470028" y="2095499"/>
                  </a:lnTo>
                  <a:lnTo>
                    <a:pt x="435681" y="2070099"/>
                  </a:lnTo>
                  <a:lnTo>
                    <a:pt x="402517" y="2031999"/>
                  </a:lnTo>
                  <a:lnTo>
                    <a:pt x="370570" y="2006599"/>
                  </a:lnTo>
                  <a:lnTo>
                    <a:pt x="339870" y="1981199"/>
                  </a:lnTo>
                  <a:lnTo>
                    <a:pt x="310450" y="1943099"/>
                  </a:lnTo>
                  <a:lnTo>
                    <a:pt x="282341" y="1904999"/>
                  </a:lnTo>
                  <a:lnTo>
                    <a:pt x="255575" y="1879599"/>
                  </a:lnTo>
                  <a:lnTo>
                    <a:pt x="230185" y="1841499"/>
                  </a:lnTo>
                  <a:lnTo>
                    <a:pt x="206202" y="1803399"/>
                  </a:lnTo>
                  <a:lnTo>
                    <a:pt x="183657" y="1765299"/>
                  </a:lnTo>
                  <a:lnTo>
                    <a:pt x="162584" y="1727199"/>
                  </a:lnTo>
                  <a:lnTo>
                    <a:pt x="143013" y="1689099"/>
                  </a:lnTo>
                  <a:lnTo>
                    <a:pt x="124977" y="1650999"/>
                  </a:lnTo>
                  <a:lnTo>
                    <a:pt x="108507" y="1612899"/>
                  </a:lnTo>
                  <a:lnTo>
                    <a:pt x="93635" y="1574799"/>
                  </a:lnTo>
                  <a:lnTo>
                    <a:pt x="80394" y="1536699"/>
                  </a:lnTo>
                  <a:lnTo>
                    <a:pt x="68815" y="1498599"/>
                  </a:lnTo>
                  <a:lnTo>
                    <a:pt x="58930" y="1447799"/>
                  </a:lnTo>
                  <a:lnTo>
                    <a:pt x="50770" y="1409699"/>
                  </a:lnTo>
                  <a:lnTo>
                    <a:pt x="44369" y="1371599"/>
                  </a:lnTo>
                  <a:lnTo>
                    <a:pt x="39756" y="1320799"/>
                  </a:lnTo>
                  <a:lnTo>
                    <a:pt x="36966" y="1282699"/>
                  </a:lnTo>
                  <a:lnTo>
                    <a:pt x="36028" y="1244599"/>
                  </a:lnTo>
                  <a:lnTo>
                    <a:pt x="36384" y="1219199"/>
                  </a:lnTo>
                  <a:lnTo>
                    <a:pt x="36966" y="1193799"/>
                  </a:lnTo>
                  <a:lnTo>
                    <a:pt x="39756" y="1155699"/>
                  </a:lnTo>
                  <a:lnTo>
                    <a:pt x="41815" y="1130299"/>
                  </a:lnTo>
                  <a:lnTo>
                    <a:pt x="44369" y="1117599"/>
                  </a:lnTo>
                  <a:lnTo>
                    <a:pt x="50770" y="1066799"/>
                  </a:lnTo>
                  <a:lnTo>
                    <a:pt x="58930" y="1028699"/>
                  </a:lnTo>
                  <a:lnTo>
                    <a:pt x="68815" y="990599"/>
                  </a:lnTo>
                  <a:lnTo>
                    <a:pt x="80394" y="939799"/>
                  </a:lnTo>
                  <a:lnTo>
                    <a:pt x="93635" y="901699"/>
                  </a:lnTo>
                  <a:lnTo>
                    <a:pt x="108507" y="863599"/>
                  </a:lnTo>
                  <a:lnTo>
                    <a:pt x="124977" y="825499"/>
                  </a:lnTo>
                  <a:lnTo>
                    <a:pt x="143013" y="787399"/>
                  </a:lnTo>
                  <a:lnTo>
                    <a:pt x="162584" y="749299"/>
                  </a:lnTo>
                  <a:lnTo>
                    <a:pt x="183657" y="711199"/>
                  </a:lnTo>
                  <a:lnTo>
                    <a:pt x="206202" y="673099"/>
                  </a:lnTo>
                  <a:lnTo>
                    <a:pt x="230185" y="634999"/>
                  </a:lnTo>
                  <a:lnTo>
                    <a:pt x="255575" y="609599"/>
                  </a:lnTo>
                  <a:lnTo>
                    <a:pt x="282341" y="571499"/>
                  </a:lnTo>
                  <a:lnTo>
                    <a:pt x="310450" y="533399"/>
                  </a:lnTo>
                  <a:lnTo>
                    <a:pt x="339870" y="507999"/>
                  </a:lnTo>
                  <a:lnTo>
                    <a:pt x="370570" y="469899"/>
                  </a:lnTo>
                  <a:lnTo>
                    <a:pt x="402517" y="444499"/>
                  </a:lnTo>
                  <a:lnTo>
                    <a:pt x="435681" y="406399"/>
                  </a:lnTo>
                  <a:lnTo>
                    <a:pt x="470028" y="380999"/>
                  </a:lnTo>
                  <a:lnTo>
                    <a:pt x="505527" y="355599"/>
                  </a:lnTo>
                  <a:lnTo>
                    <a:pt x="542147" y="330199"/>
                  </a:lnTo>
                  <a:lnTo>
                    <a:pt x="579854" y="304799"/>
                  </a:lnTo>
                  <a:lnTo>
                    <a:pt x="618618" y="279399"/>
                  </a:lnTo>
                  <a:lnTo>
                    <a:pt x="658407" y="253999"/>
                  </a:lnTo>
                  <a:lnTo>
                    <a:pt x="699188" y="228599"/>
                  </a:lnTo>
                  <a:lnTo>
                    <a:pt x="740930" y="203199"/>
                  </a:lnTo>
                  <a:lnTo>
                    <a:pt x="783601" y="190499"/>
                  </a:lnTo>
                  <a:lnTo>
                    <a:pt x="827169" y="165099"/>
                  </a:lnTo>
                  <a:lnTo>
                    <a:pt x="871603" y="152399"/>
                  </a:lnTo>
                  <a:lnTo>
                    <a:pt x="916869" y="126999"/>
                  </a:lnTo>
                  <a:lnTo>
                    <a:pt x="1154584" y="63499"/>
                  </a:lnTo>
                  <a:lnTo>
                    <a:pt x="1254388" y="38099"/>
                  </a:lnTo>
                  <a:close/>
                </a:path>
                <a:path w="2529840" h="2476500">
                  <a:moveTo>
                    <a:pt x="1922933" y="38099"/>
                  </a:moveTo>
                  <a:lnTo>
                    <a:pt x="1772591" y="38099"/>
                  </a:lnTo>
                  <a:lnTo>
                    <a:pt x="1872451" y="63499"/>
                  </a:lnTo>
                  <a:lnTo>
                    <a:pt x="2110370" y="126999"/>
                  </a:lnTo>
                  <a:lnTo>
                    <a:pt x="2155686" y="152399"/>
                  </a:lnTo>
                  <a:lnTo>
                    <a:pt x="2200172" y="165099"/>
                  </a:lnTo>
                  <a:lnTo>
                    <a:pt x="2243794" y="190499"/>
                  </a:lnTo>
                  <a:lnTo>
                    <a:pt x="2286521" y="203199"/>
                  </a:lnTo>
                  <a:lnTo>
                    <a:pt x="2328320" y="228599"/>
                  </a:lnTo>
                  <a:lnTo>
                    <a:pt x="2369161" y="253999"/>
                  </a:lnTo>
                  <a:lnTo>
                    <a:pt x="2409010" y="279399"/>
                  </a:lnTo>
                  <a:lnTo>
                    <a:pt x="2447835" y="304799"/>
                  </a:lnTo>
                  <a:lnTo>
                    <a:pt x="2485605" y="330199"/>
                  </a:lnTo>
                  <a:lnTo>
                    <a:pt x="2522286" y="355599"/>
                  </a:lnTo>
                  <a:lnTo>
                    <a:pt x="2529597" y="355599"/>
                  </a:lnTo>
                  <a:lnTo>
                    <a:pt x="2514947" y="330199"/>
                  </a:lnTo>
                  <a:lnTo>
                    <a:pt x="2508454" y="304799"/>
                  </a:lnTo>
                  <a:lnTo>
                    <a:pt x="2492190" y="292099"/>
                  </a:lnTo>
                  <a:lnTo>
                    <a:pt x="2453859" y="266699"/>
                  </a:lnTo>
                  <a:lnTo>
                    <a:pt x="2414506" y="241299"/>
                  </a:lnTo>
                  <a:lnTo>
                    <a:pt x="2374161" y="215899"/>
                  </a:lnTo>
                  <a:lnTo>
                    <a:pt x="2332855" y="190499"/>
                  </a:lnTo>
                  <a:lnTo>
                    <a:pt x="2290619" y="177799"/>
                  </a:lnTo>
                  <a:lnTo>
                    <a:pt x="2247483" y="152399"/>
                  </a:lnTo>
                  <a:lnTo>
                    <a:pt x="2203478" y="139699"/>
                  </a:lnTo>
                  <a:lnTo>
                    <a:pt x="2158635" y="114299"/>
                  </a:lnTo>
                  <a:lnTo>
                    <a:pt x="2112986" y="101599"/>
                  </a:lnTo>
                  <a:lnTo>
                    <a:pt x="2066560" y="76199"/>
                  </a:lnTo>
                  <a:lnTo>
                    <a:pt x="1922933" y="38099"/>
                  </a:lnTo>
                  <a:close/>
                </a:path>
                <a:path w="2529840" h="2476500">
                  <a:moveTo>
                    <a:pt x="1773430" y="12699"/>
                  </a:moveTo>
                  <a:lnTo>
                    <a:pt x="1253607" y="12699"/>
                  </a:lnTo>
                  <a:lnTo>
                    <a:pt x="1153398" y="38099"/>
                  </a:lnTo>
                  <a:lnTo>
                    <a:pt x="1356504" y="38099"/>
                  </a:lnTo>
                  <a:lnTo>
                    <a:pt x="1408350" y="25399"/>
                  </a:lnTo>
                  <a:lnTo>
                    <a:pt x="1823866" y="25399"/>
                  </a:lnTo>
                  <a:lnTo>
                    <a:pt x="1773430" y="12699"/>
                  </a:lnTo>
                  <a:close/>
                </a:path>
                <a:path w="2529840" h="2476500">
                  <a:moveTo>
                    <a:pt x="1823866" y="25399"/>
                  </a:moveTo>
                  <a:lnTo>
                    <a:pt x="1618576" y="25399"/>
                  </a:lnTo>
                  <a:lnTo>
                    <a:pt x="1670435" y="38099"/>
                  </a:lnTo>
                  <a:lnTo>
                    <a:pt x="1873711" y="38099"/>
                  </a:lnTo>
                  <a:lnTo>
                    <a:pt x="1823866" y="25399"/>
                  </a:lnTo>
                  <a:close/>
                </a:path>
                <a:path w="2529840" h="2476500">
                  <a:moveTo>
                    <a:pt x="1670907" y="0"/>
                  </a:moveTo>
                  <a:lnTo>
                    <a:pt x="1356071" y="0"/>
                  </a:lnTo>
                  <a:lnTo>
                    <a:pt x="1304573" y="12699"/>
                  </a:lnTo>
                  <a:lnTo>
                    <a:pt x="1722433" y="12699"/>
                  </a:lnTo>
                  <a:lnTo>
                    <a:pt x="1670907" y="0"/>
                  </a:lnTo>
                  <a:close/>
                </a:path>
              </a:pathLst>
            </a:custGeom>
            <a:solidFill>
              <a:srgbClr val="F5F9E6"/>
            </a:solidFill>
          </p:spPr>
          <p:txBody>
            <a:bodyPr wrap="square" lIns="0" tIns="0" rIns="0" bIns="0" rtlCol="0"/>
            <a:lstStyle/>
            <a:p>
              <a:endParaRPr lang="fr-FR" noProof="0" dirty="0"/>
            </a:p>
          </p:txBody>
        </p:sp>
        <p:sp>
          <p:nvSpPr>
            <p:cNvPr id="8636" name="object 8636"/>
            <p:cNvSpPr/>
            <p:nvPr/>
          </p:nvSpPr>
          <p:spPr>
            <a:xfrm>
              <a:off x="4549261" y="1118250"/>
              <a:ext cx="2529840" cy="2487295"/>
            </a:xfrm>
            <a:custGeom>
              <a:avLst/>
              <a:gdLst/>
              <a:ahLst/>
              <a:cxnLst/>
              <a:rect l="l" t="t" r="r" b="b"/>
              <a:pathLst>
                <a:path w="2529840" h="2487295">
                  <a:moveTo>
                    <a:pt x="1925083" y="2409080"/>
                  </a:moveTo>
                  <a:lnTo>
                    <a:pt x="1872451" y="2420873"/>
                  </a:lnTo>
                  <a:lnTo>
                    <a:pt x="1822824" y="2430380"/>
                  </a:lnTo>
                  <a:lnTo>
                    <a:pt x="1772591" y="2438496"/>
                  </a:lnTo>
                  <a:lnTo>
                    <a:pt x="1721784" y="2445196"/>
                  </a:lnTo>
                  <a:lnTo>
                    <a:pt x="1670435" y="2450452"/>
                  </a:lnTo>
                  <a:lnTo>
                    <a:pt x="1618576" y="2454239"/>
                  </a:lnTo>
                  <a:lnTo>
                    <a:pt x="1566240" y="2456530"/>
                  </a:lnTo>
                  <a:lnTo>
                    <a:pt x="1513458" y="2457300"/>
                  </a:lnTo>
                  <a:lnTo>
                    <a:pt x="1460678" y="2456530"/>
                  </a:lnTo>
                  <a:lnTo>
                    <a:pt x="1408350" y="2454239"/>
                  </a:lnTo>
                  <a:lnTo>
                    <a:pt x="1356504" y="2450452"/>
                  </a:lnTo>
                  <a:lnTo>
                    <a:pt x="1305173" y="2445196"/>
                  </a:lnTo>
                  <a:lnTo>
                    <a:pt x="1254388" y="2438496"/>
                  </a:lnTo>
                  <a:lnTo>
                    <a:pt x="1204181" y="2430380"/>
                  </a:lnTo>
                  <a:lnTo>
                    <a:pt x="1154584" y="2420873"/>
                  </a:lnTo>
                  <a:lnTo>
                    <a:pt x="1105630" y="2410001"/>
                  </a:lnTo>
                  <a:lnTo>
                    <a:pt x="1057349" y="2397790"/>
                  </a:lnTo>
                  <a:lnTo>
                    <a:pt x="1009774" y="2384267"/>
                  </a:lnTo>
                  <a:lnTo>
                    <a:pt x="962937" y="2369458"/>
                  </a:lnTo>
                  <a:lnTo>
                    <a:pt x="930348" y="2358091"/>
                  </a:lnTo>
                </a:path>
                <a:path w="2529840" h="2487295">
                  <a:moveTo>
                    <a:pt x="845057" y="2358091"/>
                  </a:moveTo>
                  <a:lnTo>
                    <a:pt x="914343" y="2384747"/>
                  </a:lnTo>
                  <a:lnTo>
                    <a:pt x="960721" y="2400553"/>
                  </a:lnTo>
                  <a:lnTo>
                    <a:pt x="1007846" y="2415117"/>
                  </a:lnTo>
                  <a:lnTo>
                    <a:pt x="1055687" y="2428412"/>
                  </a:lnTo>
                  <a:lnTo>
                    <a:pt x="1104215" y="2440416"/>
                  </a:lnTo>
                  <a:lnTo>
                    <a:pt x="1153398" y="2451101"/>
                  </a:lnTo>
                  <a:lnTo>
                    <a:pt x="1203205" y="2460443"/>
                  </a:lnTo>
                  <a:lnTo>
                    <a:pt x="1253607" y="2468417"/>
                  </a:lnTo>
                  <a:lnTo>
                    <a:pt x="1304573" y="2474997"/>
                  </a:lnTo>
                  <a:lnTo>
                    <a:pt x="1356071" y="2480159"/>
                  </a:lnTo>
                  <a:lnTo>
                    <a:pt x="1408072" y="2483877"/>
                  </a:lnTo>
                  <a:lnTo>
                    <a:pt x="1460544" y="2486127"/>
                  </a:lnTo>
                  <a:lnTo>
                    <a:pt x="1513458" y="2486882"/>
                  </a:lnTo>
                  <a:lnTo>
                    <a:pt x="1566388" y="2486127"/>
                  </a:lnTo>
                  <a:lnTo>
                    <a:pt x="1618882" y="2483877"/>
                  </a:lnTo>
                  <a:lnTo>
                    <a:pt x="1670907" y="2480159"/>
                  </a:lnTo>
                  <a:lnTo>
                    <a:pt x="1722433" y="2474997"/>
                  </a:lnTo>
                  <a:lnTo>
                    <a:pt x="1773430" y="2468417"/>
                  </a:lnTo>
                  <a:lnTo>
                    <a:pt x="1823866" y="2460443"/>
                  </a:lnTo>
                  <a:lnTo>
                    <a:pt x="1873711" y="2451101"/>
                  </a:lnTo>
                  <a:lnTo>
                    <a:pt x="1922933" y="2440416"/>
                  </a:lnTo>
                  <a:lnTo>
                    <a:pt x="1926308" y="2439582"/>
                  </a:lnTo>
                </a:path>
                <a:path w="2529840" h="2487295">
                  <a:moveTo>
                    <a:pt x="41815" y="1138891"/>
                  </a:moveTo>
                  <a:lnTo>
                    <a:pt x="50770" y="1073137"/>
                  </a:lnTo>
                  <a:lnTo>
                    <a:pt x="58930" y="1031413"/>
                  </a:lnTo>
                  <a:lnTo>
                    <a:pt x="68815" y="990161"/>
                  </a:lnTo>
                  <a:lnTo>
                    <a:pt x="80394" y="949407"/>
                  </a:lnTo>
                  <a:lnTo>
                    <a:pt x="93635" y="909178"/>
                  </a:lnTo>
                  <a:lnTo>
                    <a:pt x="108507" y="869501"/>
                  </a:lnTo>
                  <a:lnTo>
                    <a:pt x="124977" y="830401"/>
                  </a:lnTo>
                  <a:lnTo>
                    <a:pt x="143013" y="791905"/>
                  </a:lnTo>
                  <a:lnTo>
                    <a:pt x="162584" y="754039"/>
                  </a:lnTo>
                  <a:lnTo>
                    <a:pt x="183657" y="716830"/>
                  </a:lnTo>
                  <a:lnTo>
                    <a:pt x="206202" y="680304"/>
                  </a:lnTo>
                  <a:lnTo>
                    <a:pt x="230185" y="644486"/>
                  </a:lnTo>
                  <a:lnTo>
                    <a:pt x="255575" y="609405"/>
                  </a:lnTo>
                  <a:lnTo>
                    <a:pt x="282341" y="575085"/>
                  </a:lnTo>
                  <a:lnTo>
                    <a:pt x="310450" y="541553"/>
                  </a:lnTo>
                  <a:lnTo>
                    <a:pt x="339870" y="508836"/>
                  </a:lnTo>
                  <a:lnTo>
                    <a:pt x="370570" y="476960"/>
                  </a:lnTo>
                  <a:lnTo>
                    <a:pt x="402517" y="445951"/>
                  </a:lnTo>
                  <a:lnTo>
                    <a:pt x="435681" y="415835"/>
                  </a:lnTo>
                  <a:lnTo>
                    <a:pt x="470028" y="386640"/>
                  </a:lnTo>
                  <a:lnTo>
                    <a:pt x="505527" y="358390"/>
                  </a:lnTo>
                  <a:lnTo>
                    <a:pt x="542146" y="331113"/>
                  </a:lnTo>
                  <a:lnTo>
                    <a:pt x="579854" y="304835"/>
                  </a:lnTo>
                  <a:lnTo>
                    <a:pt x="618618" y="279582"/>
                  </a:lnTo>
                  <a:lnTo>
                    <a:pt x="658407" y="255381"/>
                  </a:lnTo>
                  <a:lnTo>
                    <a:pt x="699188" y="232257"/>
                  </a:lnTo>
                  <a:lnTo>
                    <a:pt x="740930" y="210238"/>
                  </a:lnTo>
                  <a:lnTo>
                    <a:pt x="783601" y="189349"/>
                  </a:lnTo>
                  <a:lnTo>
                    <a:pt x="827169" y="169617"/>
                  </a:lnTo>
                  <a:lnTo>
                    <a:pt x="871603" y="151068"/>
                  </a:lnTo>
                  <a:lnTo>
                    <a:pt x="916869" y="133729"/>
                  </a:lnTo>
                  <a:lnTo>
                    <a:pt x="962937" y="117625"/>
                  </a:lnTo>
                  <a:lnTo>
                    <a:pt x="1009774" y="102784"/>
                  </a:lnTo>
                  <a:lnTo>
                    <a:pt x="1057349" y="89231"/>
                  </a:lnTo>
                  <a:lnTo>
                    <a:pt x="1105630" y="76993"/>
                  </a:lnTo>
                  <a:lnTo>
                    <a:pt x="1154584" y="66096"/>
                  </a:lnTo>
                  <a:lnTo>
                    <a:pt x="1204181" y="56566"/>
                  </a:lnTo>
                  <a:lnTo>
                    <a:pt x="1254388" y="48431"/>
                  </a:lnTo>
                  <a:lnTo>
                    <a:pt x="1305173" y="41715"/>
                  </a:lnTo>
                  <a:lnTo>
                    <a:pt x="1356504" y="36446"/>
                  </a:lnTo>
                  <a:lnTo>
                    <a:pt x="1408350" y="32650"/>
                  </a:lnTo>
                  <a:lnTo>
                    <a:pt x="1460678" y="30353"/>
                  </a:lnTo>
                  <a:lnTo>
                    <a:pt x="1513458" y="29582"/>
                  </a:lnTo>
                  <a:lnTo>
                    <a:pt x="1566240" y="30353"/>
                  </a:lnTo>
                  <a:lnTo>
                    <a:pt x="1618576" y="32650"/>
                  </a:lnTo>
                  <a:lnTo>
                    <a:pt x="1670435" y="36446"/>
                  </a:lnTo>
                  <a:lnTo>
                    <a:pt x="1721784" y="41715"/>
                  </a:lnTo>
                  <a:lnTo>
                    <a:pt x="1772591" y="48431"/>
                  </a:lnTo>
                  <a:lnTo>
                    <a:pt x="1822824" y="56566"/>
                  </a:lnTo>
                  <a:lnTo>
                    <a:pt x="1872451" y="66096"/>
                  </a:lnTo>
                  <a:lnTo>
                    <a:pt x="1921440" y="76993"/>
                  </a:lnTo>
                  <a:lnTo>
                    <a:pt x="1969758" y="89231"/>
                  </a:lnTo>
                  <a:lnTo>
                    <a:pt x="2017374" y="102784"/>
                  </a:lnTo>
                  <a:lnTo>
                    <a:pt x="2064256" y="117625"/>
                  </a:lnTo>
                  <a:lnTo>
                    <a:pt x="2110370" y="133729"/>
                  </a:lnTo>
                  <a:lnTo>
                    <a:pt x="2155686" y="151068"/>
                  </a:lnTo>
                  <a:lnTo>
                    <a:pt x="2200172" y="169617"/>
                  </a:lnTo>
                  <a:lnTo>
                    <a:pt x="2243794" y="189349"/>
                  </a:lnTo>
                  <a:lnTo>
                    <a:pt x="2286521" y="210238"/>
                  </a:lnTo>
                  <a:lnTo>
                    <a:pt x="2328320" y="232257"/>
                  </a:lnTo>
                  <a:lnTo>
                    <a:pt x="2369161" y="255381"/>
                  </a:lnTo>
                  <a:lnTo>
                    <a:pt x="2409010" y="279582"/>
                  </a:lnTo>
                  <a:lnTo>
                    <a:pt x="2447835" y="304835"/>
                  </a:lnTo>
                  <a:lnTo>
                    <a:pt x="2485605" y="331113"/>
                  </a:lnTo>
                  <a:lnTo>
                    <a:pt x="2522286" y="358390"/>
                  </a:lnTo>
                  <a:lnTo>
                    <a:pt x="2529603" y="364203"/>
                  </a:lnTo>
                </a:path>
                <a:path w="2529840" h="2487295">
                  <a:moveTo>
                    <a:pt x="2508454" y="308480"/>
                  </a:moveTo>
                  <a:lnTo>
                    <a:pt x="2453859" y="270845"/>
                  </a:lnTo>
                  <a:lnTo>
                    <a:pt x="2414506" y="245960"/>
                  </a:lnTo>
                  <a:lnTo>
                    <a:pt x="2374161" y="222117"/>
                  </a:lnTo>
                  <a:lnTo>
                    <a:pt x="2332855" y="199341"/>
                  </a:lnTo>
                  <a:lnTo>
                    <a:pt x="2290619" y="177659"/>
                  </a:lnTo>
                  <a:lnTo>
                    <a:pt x="2247483" y="157094"/>
                  </a:lnTo>
                  <a:lnTo>
                    <a:pt x="2203478" y="137673"/>
                  </a:lnTo>
                  <a:lnTo>
                    <a:pt x="2158635" y="119420"/>
                  </a:lnTo>
                  <a:lnTo>
                    <a:pt x="2112986" y="102362"/>
                  </a:lnTo>
                  <a:lnTo>
                    <a:pt x="2066560" y="86522"/>
                  </a:lnTo>
                  <a:lnTo>
                    <a:pt x="2019389" y="71928"/>
                  </a:lnTo>
                  <a:lnTo>
                    <a:pt x="1971503" y="58603"/>
                  </a:lnTo>
                  <a:lnTo>
                    <a:pt x="1922933" y="46573"/>
                  </a:lnTo>
                  <a:lnTo>
                    <a:pt x="1873711" y="35864"/>
                  </a:lnTo>
                  <a:lnTo>
                    <a:pt x="1823866" y="26501"/>
                  </a:lnTo>
                  <a:lnTo>
                    <a:pt x="1773430" y="18509"/>
                  </a:lnTo>
                  <a:lnTo>
                    <a:pt x="1722433" y="11913"/>
                  </a:lnTo>
                  <a:lnTo>
                    <a:pt x="1670907" y="6739"/>
                  </a:lnTo>
                  <a:lnTo>
                    <a:pt x="1618882" y="3012"/>
                  </a:lnTo>
                  <a:lnTo>
                    <a:pt x="1566388" y="757"/>
                  </a:lnTo>
                  <a:lnTo>
                    <a:pt x="1513458" y="0"/>
                  </a:lnTo>
                  <a:lnTo>
                    <a:pt x="1460544" y="757"/>
                  </a:lnTo>
                  <a:lnTo>
                    <a:pt x="1408072" y="3012"/>
                  </a:lnTo>
                  <a:lnTo>
                    <a:pt x="1356071" y="6739"/>
                  </a:lnTo>
                  <a:lnTo>
                    <a:pt x="1304573" y="11913"/>
                  </a:lnTo>
                  <a:lnTo>
                    <a:pt x="1253607" y="18509"/>
                  </a:lnTo>
                  <a:lnTo>
                    <a:pt x="1203205" y="26501"/>
                  </a:lnTo>
                  <a:lnTo>
                    <a:pt x="1153398" y="35864"/>
                  </a:lnTo>
                  <a:lnTo>
                    <a:pt x="1104215" y="46573"/>
                  </a:lnTo>
                  <a:lnTo>
                    <a:pt x="1055687" y="58603"/>
                  </a:lnTo>
                  <a:lnTo>
                    <a:pt x="1007846" y="71928"/>
                  </a:lnTo>
                  <a:lnTo>
                    <a:pt x="960721" y="86522"/>
                  </a:lnTo>
                  <a:lnTo>
                    <a:pt x="914343" y="102362"/>
                  </a:lnTo>
                  <a:lnTo>
                    <a:pt x="868744" y="119420"/>
                  </a:lnTo>
                  <a:lnTo>
                    <a:pt x="823953" y="137673"/>
                  </a:lnTo>
                  <a:lnTo>
                    <a:pt x="780002" y="157094"/>
                  </a:lnTo>
                  <a:lnTo>
                    <a:pt x="736920" y="177659"/>
                  </a:lnTo>
                  <a:lnTo>
                    <a:pt x="694739" y="199341"/>
                  </a:lnTo>
                  <a:lnTo>
                    <a:pt x="653489" y="222117"/>
                  </a:lnTo>
                  <a:lnTo>
                    <a:pt x="613201" y="245960"/>
                  </a:lnTo>
                  <a:lnTo>
                    <a:pt x="573905" y="270845"/>
                  </a:lnTo>
                  <a:lnTo>
                    <a:pt x="535632" y="296747"/>
                  </a:lnTo>
                  <a:lnTo>
                    <a:pt x="498413" y="323640"/>
                  </a:lnTo>
                  <a:lnTo>
                    <a:pt x="462278" y="351500"/>
                  </a:lnTo>
                  <a:lnTo>
                    <a:pt x="427259" y="380301"/>
                  </a:lnTo>
                  <a:lnTo>
                    <a:pt x="393385" y="410017"/>
                  </a:lnTo>
                  <a:lnTo>
                    <a:pt x="360687" y="440624"/>
                  </a:lnTo>
                  <a:lnTo>
                    <a:pt x="329196" y="472096"/>
                  </a:lnTo>
                  <a:lnTo>
                    <a:pt x="298943" y="504407"/>
                  </a:lnTo>
                  <a:lnTo>
                    <a:pt x="269957" y="537533"/>
                  </a:lnTo>
                  <a:lnTo>
                    <a:pt x="242271" y="571448"/>
                  </a:lnTo>
                  <a:lnTo>
                    <a:pt x="215914" y="606127"/>
                  </a:lnTo>
                  <a:lnTo>
                    <a:pt x="190917" y="641545"/>
                  </a:lnTo>
                  <a:lnTo>
                    <a:pt x="167310" y="677676"/>
                  </a:lnTo>
                  <a:lnTo>
                    <a:pt x="145125" y="714495"/>
                  </a:lnTo>
                  <a:lnTo>
                    <a:pt x="124392" y="751976"/>
                  </a:lnTo>
                  <a:lnTo>
                    <a:pt x="105142" y="790095"/>
                  </a:lnTo>
                  <a:lnTo>
                    <a:pt x="87404" y="828826"/>
                  </a:lnTo>
                  <a:lnTo>
                    <a:pt x="71211" y="868143"/>
                  </a:lnTo>
                  <a:lnTo>
                    <a:pt x="56592" y="908022"/>
                  </a:lnTo>
                  <a:lnTo>
                    <a:pt x="43579" y="948437"/>
                  </a:lnTo>
                  <a:lnTo>
                    <a:pt x="32201" y="989363"/>
                  </a:lnTo>
                  <a:lnTo>
                    <a:pt x="22489" y="1030775"/>
                  </a:lnTo>
                  <a:lnTo>
                    <a:pt x="14474" y="1072647"/>
                  </a:lnTo>
                  <a:lnTo>
                    <a:pt x="8188" y="1114953"/>
                  </a:lnTo>
                  <a:lnTo>
                    <a:pt x="5650" y="1138891"/>
                  </a:lnTo>
                </a:path>
                <a:path w="2529840" h="2487295">
                  <a:moveTo>
                    <a:pt x="930348" y="2358091"/>
                  </a:moveTo>
                  <a:lnTo>
                    <a:pt x="871603" y="2336086"/>
                  </a:lnTo>
                  <a:lnTo>
                    <a:pt x="827169" y="2317576"/>
                  </a:lnTo>
                  <a:lnTo>
                    <a:pt x="783601" y="2297884"/>
                  </a:lnTo>
                  <a:lnTo>
                    <a:pt x="740930" y="2277037"/>
                  </a:lnTo>
                  <a:lnTo>
                    <a:pt x="699188" y="2255061"/>
                  </a:lnTo>
                  <a:lnTo>
                    <a:pt x="658407" y="2231981"/>
                  </a:lnTo>
                  <a:lnTo>
                    <a:pt x="618618" y="2207825"/>
                  </a:lnTo>
                  <a:lnTo>
                    <a:pt x="579854" y="2182619"/>
                  </a:lnTo>
                  <a:lnTo>
                    <a:pt x="542146" y="2156387"/>
                  </a:lnTo>
                  <a:lnTo>
                    <a:pt x="505527" y="2129158"/>
                  </a:lnTo>
                  <a:lnTo>
                    <a:pt x="470028" y="2100957"/>
                  </a:lnTo>
                  <a:lnTo>
                    <a:pt x="435681" y="2071809"/>
                  </a:lnTo>
                  <a:lnTo>
                    <a:pt x="402517" y="2041742"/>
                  </a:lnTo>
                  <a:lnTo>
                    <a:pt x="370570" y="2010782"/>
                  </a:lnTo>
                  <a:lnTo>
                    <a:pt x="339870" y="1978954"/>
                  </a:lnTo>
                  <a:lnTo>
                    <a:pt x="310450" y="1946285"/>
                  </a:lnTo>
                  <a:lnTo>
                    <a:pt x="282341" y="1912800"/>
                  </a:lnTo>
                  <a:lnTo>
                    <a:pt x="255575" y="1878527"/>
                  </a:lnTo>
                  <a:lnTo>
                    <a:pt x="230185" y="1843491"/>
                  </a:lnTo>
                  <a:lnTo>
                    <a:pt x="206202" y="1807719"/>
                  </a:lnTo>
                  <a:lnTo>
                    <a:pt x="183657" y="1771236"/>
                  </a:lnTo>
                  <a:lnTo>
                    <a:pt x="162584" y="1734070"/>
                  </a:lnTo>
                  <a:lnTo>
                    <a:pt x="143013" y="1696245"/>
                  </a:lnTo>
                  <a:lnTo>
                    <a:pt x="124977" y="1657788"/>
                  </a:lnTo>
                  <a:lnTo>
                    <a:pt x="108507" y="1618726"/>
                  </a:lnTo>
                  <a:lnTo>
                    <a:pt x="93635" y="1579084"/>
                  </a:lnTo>
                  <a:lnTo>
                    <a:pt x="80394" y="1538889"/>
                  </a:lnTo>
                  <a:lnTo>
                    <a:pt x="68815" y="1498167"/>
                  </a:lnTo>
                  <a:lnTo>
                    <a:pt x="58930" y="1456944"/>
                  </a:lnTo>
                  <a:lnTo>
                    <a:pt x="50770" y="1415246"/>
                  </a:lnTo>
                  <a:lnTo>
                    <a:pt x="44369" y="1373099"/>
                  </a:lnTo>
                  <a:lnTo>
                    <a:pt x="39756" y="1330530"/>
                  </a:lnTo>
                  <a:lnTo>
                    <a:pt x="36966" y="1287565"/>
                  </a:lnTo>
                  <a:lnTo>
                    <a:pt x="36028" y="1244230"/>
                  </a:lnTo>
                  <a:lnTo>
                    <a:pt x="36384" y="1227791"/>
                  </a:lnTo>
                </a:path>
                <a:path w="2529840" h="2487295">
                  <a:moveTo>
                    <a:pt x="347" y="1227791"/>
                  </a:moveTo>
                  <a:lnTo>
                    <a:pt x="920" y="1287675"/>
                  </a:lnTo>
                  <a:lnTo>
                    <a:pt x="3659" y="1330758"/>
                  </a:lnTo>
                  <a:lnTo>
                    <a:pt x="8188" y="1373455"/>
                  </a:lnTo>
                  <a:lnTo>
                    <a:pt x="14474" y="1415738"/>
                  </a:lnTo>
                  <a:lnTo>
                    <a:pt x="22489" y="1457584"/>
                  </a:lnTo>
                  <a:lnTo>
                    <a:pt x="32201" y="1498968"/>
                  </a:lnTo>
                  <a:lnTo>
                    <a:pt x="43579" y="1539864"/>
                  </a:lnTo>
                  <a:lnTo>
                    <a:pt x="56592" y="1580246"/>
                  </a:lnTo>
                  <a:lnTo>
                    <a:pt x="71211" y="1620091"/>
                  </a:lnTo>
                  <a:lnTo>
                    <a:pt x="87404" y="1659372"/>
                  </a:lnTo>
                  <a:lnTo>
                    <a:pt x="105142" y="1698064"/>
                  </a:lnTo>
                  <a:lnTo>
                    <a:pt x="124392" y="1736143"/>
                  </a:lnTo>
                  <a:lnTo>
                    <a:pt x="145125" y="1773584"/>
                  </a:lnTo>
                  <a:lnTo>
                    <a:pt x="167310" y="1810360"/>
                  </a:lnTo>
                  <a:lnTo>
                    <a:pt x="190917" y="1846447"/>
                  </a:lnTo>
                  <a:lnTo>
                    <a:pt x="215914" y="1881820"/>
                  </a:lnTo>
                  <a:lnTo>
                    <a:pt x="242271" y="1916454"/>
                  </a:lnTo>
                  <a:lnTo>
                    <a:pt x="269957" y="1950323"/>
                  </a:lnTo>
                  <a:lnTo>
                    <a:pt x="298943" y="1983402"/>
                  </a:lnTo>
                  <a:lnTo>
                    <a:pt x="329196" y="2015667"/>
                  </a:lnTo>
                  <a:lnTo>
                    <a:pt x="360687" y="2047091"/>
                  </a:lnTo>
                  <a:lnTo>
                    <a:pt x="393385" y="2077650"/>
                  </a:lnTo>
                  <a:lnTo>
                    <a:pt x="427259" y="2107319"/>
                  </a:lnTo>
                  <a:lnTo>
                    <a:pt x="462278" y="2136073"/>
                  </a:lnTo>
                  <a:lnTo>
                    <a:pt x="498413" y="2163886"/>
                  </a:lnTo>
                  <a:lnTo>
                    <a:pt x="535632" y="2190733"/>
                  </a:lnTo>
                  <a:lnTo>
                    <a:pt x="573905" y="2216589"/>
                  </a:lnTo>
                  <a:lnTo>
                    <a:pt x="613201" y="2241429"/>
                  </a:lnTo>
                  <a:lnTo>
                    <a:pt x="653489" y="2265228"/>
                  </a:lnTo>
                  <a:lnTo>
                    <a:pt x="694739" y="2287961"/>
                  </a:lnTo>
                  <a:lnTo>
                    <a:pt x="736920" y="2309602"/>
                  </a:lnTo>
                  <a:lnTo>
                    <a:pt x="780002" y="2330126"/>
                  </a:lnTo>
                  <a:lnTo>
                    <a:pt x="823953" y="2349508"/>
                  </a:lnTo>
                  <a:lnTo>
                    <a:pt x="845057" y="2358091"/>
                  </a:lnTo>
                </a:path>
                <a:path w="2529840" h="2487295">
                  <a:moveTo>
                    <a:pt x="36384" y="1227791"/>
                  </a:moveTo>
                  <a:lnTo>
                    <a:pt x="36966" y="1200880"/>
                  </a:lnTo>
                  <a:lnTo>
                    <a:pt x="39756" y="1157897"/>
                  </a:lnTo>
                  <a:lnTo>
                    <a:pt x="41815" y="1138891"/>
                  </a:lnTo>
                </a:path>
                <a:path w="2529840" h="2487295">
                  <a:moveTo>
                    <a:pt x="5650" y="1138891"/>
                  </a:moveTo>
                  <a:lnTo>
                    <a:pt x="3659" y="1157669"/>
                  </a:lnTo>
                  <a:lnTo>
                    <a:pt x="920" y="1200770"/>
                  </a:lnTo>
                  <a:lnTo>
                    <a:pt x="347" y="1227791"/>
                  </a:lnTo>
                </a:path>
              </a:pathLst>
            </a:custGeom>
            <a:ln w="3175">
              <a:solidFill>
                <a:srgbClr val="F5F9E6"/>
              </a:solidFill>
            </a:ln>
          </p:spPr>
          <p:txBody>
            <a:bodyPr wrap="square" lIns="0" tIns="0" rIns="0" bIns="0" rtlCol="0"/>
            <a:lstStyle/>
            <a:p>
              <a:endParaRPr lang="fr-FR" noProof="0" dirty="0"/>
            </a:p>
          </p:txBody>
        </p:sp>
        <p:sp>
          <p:nvSpPr>
            <p:cNvPr id="8637" name="object 8637"/>
            <p:cNvSpPr/>
            <p:nvPr/>
          </p:nvSpPr>
          <p:spPr>
            <a:xfrm>
              <a:off x="4513232" y="1094715"/>
              <a:ext cx="2551430" cy="2540000"/>
            </a:xfrm>
            <a:custGeom>
              <a:avLst/>
              <a:gdLst/>
              <a:ahLst/>
              <a:cxnLst/>
              <a:rect l="l" t="t" r="r" b="b"/>
              <a:pathLst>
                <a:path w="2551429" h="2540000">
                  <a:moveTo>
                    <a:pt x="1860825" y="2514599"/>
                  </a:moveTo>
                  <a:lnTo>
                    <a:pt x="1238231" y="2514599"/>
                  </a:lnTo>
                  <a:lnTo>
                    <a:pt x="1339977" y="2539999"/>
                  </a:lnTo>
                  <a:lnTo>
                    <a:pt x="1759035" y="2539999"/>
                  </a:lnTo>
                  <a:lnTo>
                    <a:pt x="1860825" y="2514599"/>
                  </a:lnTo>
                  <a:close/>
                </a:path>
                <a:path w="2551429" h="2540000">
                  <a:moveTo>
                    <a:pt x="1810203" y="12699"/>
                  </a:moveTo>
                  <a:lnTo>
                    <a:pt x="1288828" y="12699"/>
                  </a:lnTo>
                  <a:lnTo>
                    <a:pt x="1138805" y="50799"/>
                  </a:lnTo>
                  <a:lnTo>
                    <a:pt x="901935" y="114299"/>
                  </a:lnTo>
                  <a:lnTo>
                    <a:pt x="856801" y="139699"/>
                  </a:lnTo>
                  <a:lnTo>
                    <a:pt x="812483" y="152399"/>
                  </a:lnTo>
                  <a:lnTo>
                    <a:pt x="769010" y="177799"/>
                  </a:lnTo>
                  <a:lnTo>
                    <a:pt x="726410" y="190499"/>
                  </a:lnTo>
                  <a:lnTo>
                    <a:pt x="684715" y="215899"/>
                  </a:lnTo>
                  <a:lnTo>
                    <a:pt x="643952" y="241299"/>
                  </a:lnTo>
                  <a:lnTo>
                    <a:pt x="604152" y="266699"/>
                  </a:lnTo>
                  <a:lnTo>
                    <a:pt x="565344" y="292099"/>
                  </a:lnTo>
                  <a:lnTo>
                    <a:pt x="527557" y="317499"/>
                  </a:lnTo>
                  <a:lnTo>
                    <a:pt x="490822" y="342899"/>
                  </a:lnTo>
                  <a:lnTo>
                    <a:pt x="455166" y="380999"/>
                  </a:lnTo>
                  <a:lnTo>
                    <a:pt x="420620" y="406399"/>
                  </a:lnTo>
                  <a:lnTo>
                    <a:pt x="387213" y="431799"/>
                  </a:lnTo>
                  <a:lnTo>
                    <a:pt x="354974" y="469899"/>
                  </a:lnTo>
                  <a:lnTo>
                    <a:pt x="323934" y="495299"/>
                  </a:lnTo>
                  <a:lnTo>
                    <a:pt x="294121" y="533399"/>
                  </a:lnTo>
                  <a:lnTo>
                    <a:pt x="265564" y="558799"/>
                  </a:lnTo>
                  <a:lnTo>
                    <a:pt x="238294" y="596899"/>
                  </a:lnTo>
                  <a:lnTo>
                    <a:pt x="212339" y="634999"/>
                  </a:lnTo>
                  <a:lnTo>
                    <a:pt x="187730" y="673099"/>
                  </a:lnTo>
                  <a:lnTo>
                    <a:pt x="164495" y="711199"/>
                  </a:lnTo>
                  <a:lnTo>
                    <a:pt x="142663" y="736599"/>
                  </a:lnTo>
                  <a:lnTo>
                    <a:pt x="122265" y="774699"/>
                  </a:lnTo>
                  <a:lnTo>
                    <a:pt x="103330" y="812799"/>
                  </a:lnTo>
                  <a:lnTo>
                    <a:pt x="85887" y="850899"/>
                  </a:lnTo>
                  <a:lnTo>
                    <a:pt x="69966" y="901699"/>
                  </a:lnTo>
                  <a:lnTo>
                    <a:pt x="55595" y="939799"/>
                  </a:lnTo>
                  <a:lnTo>
                    <a:pt x="42805" y="977899"/>
                  </a:lnTo>
                  <a:lnTo>
                    <a:pt x="31625" y="1015999"/>
                  </a:lnTo>
                  <a:lnTo>
                    <a:pt x="22084" y="1054099"/>
                  </a:lnTo>
                  <a:lnTo>
                    <a:pt x="14212" y="1104899"/>
                  </a:lnTo>
                  <a:lnTo>
                    <a:pt x="8038" y="1142999"/>
                  </a:lnTo>
                  <a:lnTo>
                    <a:pt x="5516" y="1168399"/>
                  </a:lnTo>
                  <a:lnTo>
                    <a:pt x="3592" y="1181099"/>
                  </a:lnTo>
                  <a:lnTo>
                    <a:pt x="903" y="1231899"/>
                  </a:lnTo>
                  <a:lnTo>
                    <a:pt x="340" y="1257299"/>
                  </a:lnTo>
                  <a:lnTo>
                    <a:pt x="0" y="1269999"/>
                  </a:lnTo>
                  <a:lnTo>
                    <a:pt x="903" y="1320799"/>
                  </a:lnTo>
                  <a:lnTo>
                    <a:pt x="3592" y="1358899"/>
                  </a:lnTo>
                  <a:lnTo>
                    <a:pt x="8038" y="1409699"/>
                  </a:lnTo>
                  <a:lnTo>
                    <a:pt x="14212" y="1447799"/>
                  </a:lnTo>
                  <a:lnTo>
                    <a:pt x="22084" y="1485899"/>
                  </a:lnTo>
                  <a:lnTo>
                    <a:pt x="31625" y="1523999"/>
                  </a:lnTo>
                  <a:lnTo>
                    <a:pt x="42805" y="1574799"/>
                  </a:lnTo>
                  <a:lnTo>
                    <a:pt x="55595" y="1612899"/>
                  </a:lnTo>
                  <a:lnTo>
                    <a:pt x="69966" y="1650999"/>
                  </a:lnTo>
                  <a:lnTo>
                    <a:pt x="85887" y="1689099"/>
                  </a:lnTo>
                  <a:lnTo>
                    <a:pt x="103330" y="1727199"/>
                  </a:lnTo>
                  <a:lnTo>
                    <a:pt x="122265" y="1765299"/>
                  </a:lnTo>
                  <a:lnTo>
                    <a:pt x="142663" y="1803399"/>
                  </a:lnTo>
                  <a:lnTo>
                    <a:pt x="164495" y="1841499"/>
                  </a:lnTo>
                  <a:lnTo>
                    <a:pt x="187730" y="1879599"/>
                  </a:lnTo>
                  <a:lnTo>
                    <a:pt x="212339" y="1917699"/>
                  </a:lnTo>
                  <a:lnTo>
                    <a:pt x="238294" y="1955799"/>
                  </a:lnTo>
                  <a:lnTo>
                    <a:pt x="265564" y="1981199"/>
                  </a:lnTo>
                  <a:lnTo>
                    <a:pt x="294121" y="2019299"/>
                  </a:lnTo>
                  <a:lnTo>
                    <a:pt x="323934" y="2044699"/>
                  </a:lnTo>
                  <a:lnTo>
                    <a:pt x="354974" y="2082799"/>
                  </a:lnTo>
                  <a:lnTo>
                    <a:pt x="387213" y="2108199"/>
                  </a:lnTo>
                  <a:lnTo>
                    <a:pt x="420620" y="2146299"/>
                  </a:lnTo>
                  <a:lnTo>
                    <a:pt x="455166" y="2171699"/>
                  </a:lnTo>
                  <a:lnTo>
                    <a:pt x="490822" y="2197099"/>
                  </a:lnTo>
                  <a:lnTo>
                    <a:pt x="527557" y="2222499"/>
                  </a:lnTo>
                  <a:lnTo>
                    <a:pt x="565344" y="2260599"/>
                  </a:lnTo>
                  <a:lnTo>
                    <a:pt x="604152" y="2285999"/>
                  </a:lnTo>
                  <a:lnTo>
                    <a:pt x="643952" y="2298699"/>
                  </a:lnTo>
                  <a:lnTo>
                    <a:pt x="684715" y="2324099"/>
                  </a:lnTo>
                  <a:lnTo>
                    <a:pt x="726410" y="2349499"/>
                  </a:lnTo>
                  <a:lnTo>
                    <a:pt x="769010" y="2374899"/>
                  </a:lnTo>
                  <a:lnTo>
                    <a:pt x="803374" y="2387599"/>
                  </a:lnTo>
                  <a:lnTo>
                    <a:pt x="812483" y="2387599"/>
                  </a:lnTo>
                  <a:lnTo>
                    <a:pt x="856801" y="2412999"/>
                  </a:lnTo>
                  <a:lnTo>
                    <a:pt x="901935" y="2425699"/>
                  </a:lnTo>
                  <a:lnTo>
                    <a:pt x="947855" y="2451099"/>
                  </a:lnTo>
                  <a:lnTo>
                    <a:pt x="1188213" y="2514599"/>
                  </a:lnTo>
                  <a:lnTo>
                    <a:pt x="1392100" y="2514599"/>
                  </a:lnTo>
                  <a:lnTo>
                    <a:pt x="1340602" y="2501899"/>
                  </a:lnTo>
                  <a:lnTo>
                    <a:pt x="1289636" y="2501899"/>
                  </a:lnTo>
                  <a:lnTo>
                    <a:pt x="1189427" y="2476499"/>
                  </a:lnTo>
                  <a:lnTo>
                    <a:pt x="1140244" y="2476499"/>
                  </a:lnTo>
                  <a:lnTo>
                    <a:pt x="1043875" y="2451099"/>
                  </a:lnTo>
                  <a:lnTo>
                    <a:pt x="996750" y="2425699"/>
                  </a:lnTo>
                  <a:lnTo>
                    <a:pt x="904773" y="2400299"/>
                  </a:lnTo>
                  <a:lnTo>
                    <a:pt x="881086" y="2387599"/>
                  </a:lnTo>
                  <a:lnTo>
                    <a:pt x="859982" y="2374899"/>
                  </a:lnTo>
                  <a:lnTo>
                    <a:pt x="816031" y="2362199"/>
                  </a:lnTo>
                  <a:lnTo>
                    <a:pt x="772949" y="2336799"/>
                  </a:lnTo>
                  <a:lnTo>
                    <a:pt x="730768" y="2324099"/>
                  </a:lnTo>
                  <a:lnTo>
                    <a:pt x="689518" y="2298699"/>
                  </a:lnTo>
                  <a:lnTo>
                    <a:pt x="649230" y="2273299"/>
                  </a:lnTo>
                  <a:lnTo>
                    <a:pt x="609934" y="2247899"/>
                  </a:lnTo>
                  <a:lnTo>
                    <a:pt x="571661" y="2222499"/>
                  </a:lnTo>
                  <a:lnTo>
                    <a:pt x="534442" y="2197099"/>
                  </a:lnTo>
                  <a:lnTo>
                    <a:pt x="498308" y="2171699"/>
                  </a:lnTo>
                  <a:lnTo>
                    <a:pt x="463288" y="2133599"/>
                  </a:lnTo>
                  <a:lnTo>
                    <a:pt x="429414" y="2108199"/>
                  </a:lnTo>
                  <a:lnTo>
                    <a:pt x="396716" y="2082799"/>
                  </a:lnTo>
                  <a:lnTo>
                    <a:pt x="365225" y="2044699"/>
                  </a:lnTo>
                  <a:lnTo>
                    <a:pt x="334972" y="2019299"/>
                  </a:lnTo>
                  <a:lnTo>
                    <a:pt x="305986" y="1981199"/>
                  </a:lnTo>
                  <a:lnTo>
                    <a:pt x="278300" y="1943099"/>
                  </a:lnTo>
                  <a:lnTo>
                    <a:pt x="251943" y="1917699"/>
                  </a:lnTo>
                  <a:lnTo>
                    <a:pt x="226946" y="1879599"/>
                  </a:lnTo>
                  <a:lnTo>
                    <a:pt x="203339" y="1841499"/>
                  </a:lnTo>
                  <a:lnTo>
                    <a:pt x="181154" y="1803399"/>
                  </a:lnTo>
                  <a:lnTo>
                    <a:pt x="160421" y="1765299"/>
                  </a:lnTo>
                  <a:lnTo>
                    <a:pt x="141171" y="1727199"/>
                  </a:lnTo>
                  <a:lnTo>
                    <a:pt x="123433" y="1689099"/>
                  </a:lnTo>
                  <a:lnTo>
                    <a:pt x="107240" y="1650999"/>
                  </a:lnTo>
                  <a:lnTo>
                    <a:pt x="92621" y="1612899"/>
                  </a:lnTo>
                  <a:lnTo>
                    <a:pt x="79608" y="1574799"/>
                  </a:lnTo>
                  <a:lnTo>
                    <a:pt x="68230" y="1523999"/>
                  </a:lnTo>
                  <a:lnTo>
                    <a:pt x="58518" y="1485899"/>
                  </a:lnTo>
                  <a:lnTo>
                    <a:pt x="50503" y="1447799"/>
                  </a:lnTo>
                  <a:lnTo>
                    <a:pt x="44217" y="1396999"/>
                  </a:lnTo>
                  <a:lnTo>
                    <a:pt x="39688" y="1358899"/>
                  </a:lnTo>
                  <a:lnTo>
                    <a:pt x="36949" y="1320799"/>
                  </a:lnTo>
                  <a:lnTo>
                    <a:pt x="36028" y="1269999"/>
                  </a:lnTo>
                  <a:lnTo>
                    <a:pt x="36376" y="1257299"/>
                  </a:lnTo>
                  <a:lnTo>
                    <a:pt x="36949" y="1231899"/>
                  </a:lnTo>
                  <a:lnTo>
                    <a:pt x="39688" y="1193799"/>
                  </a:lnTo>
                  <a:lnTo>
                    <a:pt x="44217" y="1142999"/>
                  </a:lnTo>
                  <a:lnTo>
                    <a:pt x="50503" y="1104899"/>
                  </a:lnTo>
                  <a:lnTo>
                    <a:pt x="58518" y="1066799"/>
                  </a:lnTo>
                  <a:lnTo>
                    <a:pt x="68230" y="1015999"/>
                  </a:lnTo>
                  <a:lnTo>
                    <a:pt x="79608" y="977899"/>
                  </a:lnTo>
                  <a:lnTo>
                    <a:pt x="92621" y="939799"/>
                  </a:lnTo>
                  <a:lnTo>
                    <a:pt x="107240" y="901699"/>
                  </a:lnTo>
                  <a:lnTo>
                    <a:pt x="123433" y="863599"/>
                  </a:lnTo>
                  <a:lnTo>
                    <a:pt x="141171" y="825499"/>
                  </a:lnTo>
                  <a:lnTo>
                    <a:pt x="160421" y="787399"/>
                  </a:lnTo>
                  <a:lnTo>
                    <a:pt x="181154" y="749299"/>
                  </a:lnTo>
                  <a:lnTo>
                    <a:pt x="203339" y="711199"/>
                  </a:lnTo>
                  <a:lnTo>
                    <a:pt x="226946" y="673099"/>
                  </a:lnTo>
                  <a:lnTo>
                    <a:pt x="251943" y="634999"/>
                  </a:lnTo>
                  <a:lnTo>
                    <a:pt x="278300" y="596899"/>
                  </a:lnTo>
                  <a:lnTo>
                    <a:pt x="305986" y="571499"/>
                  </a:lnTo>
                  <a:lnTo>
                    <a:pt x="334972" y="533399"/>
                  </a:lnTo>
                  <a:lnTo>
                    <a:pt x="365225" y="507999"/>
                  </a:lnTo>
                  <a:lnTo>
                    <a:pt x="396716" y="469899"/>
                  </a:lnTo>
                  <a:lnTo>
                    <a:pt x="429414" y="444499"/>
                  </a:lnTo>
                  <a:lnTo>
                    <a:pt x="463288" y="406399"/>
                  </a:lnTo>
                  <a:lnTo>
                    <a:pt x="498308" y="380999"/>
                  </a:lnTo>
                  <a:lnTo>
                    <a:pt x="534442" y="355599"/>
                  </a:lnTo>
                  <a:lnTo>
                    <a:pt x="571661" y="330199"/>
                  </a:lnTo>
                  <a:lnTo>
                    <a:pt x="609934" y="304799"/>
                  </a:lnTo>
                  <a:lnTo>
                    <a:pt x="649230" y="279399"/>
                  </a:lnTo>
                  <a:lnTo>
                    <a:pt x="689518" y="253999"/>
                  </a:lnTo>
                  <a:lnTo>
                    <a:pt x="730768" y="228599"/>
                  </a:lnTo>
                  <a:lnTo>
                    <a:pt x="772949" y="203199"/>
                  </a:lnTo>
                  <a:lnTo>
                    <a:pt x="816031" y="190499"/>
                  </a:lnTo>
                  <a:lnTo>
                    <a:pt x="859982" y="165099"/>
                  </a:lnTo>
                  <a:lnTo>
                    <a:pt x="904773" y="152399"/>
                  </a:lnTo>
                  <a:lnTo>
                    <a:pt x="950372" y="126999"/>
                  </a:lnTo>
                  <a:lnTo>
                    <a:pt x="1189427" y="63499"/>
                  </a:lnTo>
                  <a:lnTo>
                    <a:pt x="1239234" y="50799"/>
                  </a:lnTo>
                  <a:lnTo>
                    <a:pt x="1289636" y="50799"/>
                  </a:lnTo>
                  <a:lnTo>
                    <a:pt x="1340602" y="38099"/>
                  </a:lnTo>
                  <a:lnTo>
                    <a:pt x="1444101" y="38099"/>
                  </a:lnTo>
                  <a:lnTo>
                    <a:pt x="1496573" y="25399"/>
                  </a:lnTo>
                  <a:lnTo>
                    <a:pt x="1860825" y="25399"/>
                  </a:lnTo>
                  <a:lnTo>
                    <a:pt x="1810203" y="12699"/>
                  </a:lnTo>
                  <a:close/>
                </a:path>
                <a:path w="2551429" h="2540000">
                  <a:moveTo>
                    <a:pt x="1960311" y="2501899"/>
                  </a:moveTo>
                  <a:lnTo>
                    <a:pt x="1758462" y="2501899"/>
                  </a:lnTo>
                  <a:lnTo>
                    <a:pt x="1706936" y="2514599"/>
                  </a:lnTo>
                  <a:lnTo>
                    <a:pt x="1910871" y="2514599"/>
                  </a:lnTo>
                  <a:lnTo>
                    <a:pt x="1960311" y="2501899"/>
                  </a:lnTo>
                  <a:close/>
                </a:path>
                <a:path w="2551429" h="2540000">
                  <a:moveTo>
                    <a:pt x="1962152" y="2464494"/>
                  </a:moveTo>
                  <a:lnTo>
                    <a:pt x="1958962" y="2476499"/>
                  </a:lnTo>
                  <a:lnTo>
                    <a:pt x="1909740" y="2476499"/>
                  </a:lnTo>
                  <a:lnTo>
                    <a:pt x="1809459" y="2501899"/>
                  </a:lnTo>
                  <a:lnTo>
                    <a:pt x="1965174" y="2501899"/>
                  </a:lnTo>
                  <a:lnTo>
                    <a:pt x="1962635" y="2476499"/>
                  </a:lnTo>
                  <a:lnTo>
                    <a:pt x="1962152" y="2464494"/>
                  </a:lnTo>
                  <a:close/>
                </a:path>
                <a:path w="2551429" h="2540000">
                  <a:moveTo>
                    <a:pt x="1960594" y="2425699"/>
                  </a:moveTo>
                  <a:lnTo>
                    <a:pt x="1962124" y="2463799"/>
                  </a:lnTo>
                  <a:lnTo>
                    <a:pt x="1962152" y="2464494"/>
                  </a:lnTo>
                  <a:lnTo>
                    <a:pt x="1962337" y="2463799"/>
                  </a:lnTo>
                  <a:lnTo>
                    <a:pt x="1960594" y="2425699"/>
                  </a:lnTo>
                  <a:close/>
                </a:path>
                <a:path w="2551429" h="2540000">
                  <a:moveTo>
                    <a:pt x="1860825" y="25399"/>
                  </a:moveTo>
                  <a:lnTo>
                    <a:pt x="1602417" y="25399"/>
                  </a:lnTo>
                  <a:lnTo>
                    <a:pt x="1654911" y="38099"/>
                  </a:lnTo>
                  <a:lnTo>
                    <a:pt x="1758462" y="38099"/>
                  </a:lnTo>
                  <a:lnTo>
                    <a:pt x="1809459" y="50799"/>
                  </a:lnTo>
                  <a:lnTo>
                    <a:pt x="1859895" y="50799"/>
                  </a:lnTo>
                  <a:lnTo>
                    <a:pt x="1909740" y="63499"/>
                  </a:lnTo>
                  <a:lnTo>
                    <a:pt x="2149015" y="126999"/>
                  </a:lnTo>
                  <a:lnTo>
                    <a:pt x="2194664" y="152399"/>
                  </a:lnTo>
                  <a:lnTo>
                    <a:pt x="2239507" y="165099"/>
                  </a:lnTo>
                  <a:lnTo>
                    <a:pt x="2283512" y="190499"/>
                  </a:lnTo>
                  <a:lnTo>
                    <a:pt x="2326648" y="203199"/>
                  </a:lnTo>
                  <a:lnTo>
                    <a:pt x="2368884" y="228599"/>
                  </a:lnTo>
                  <a:lnTo>
                    <a:pt x="2410190" y="253999"/>
                  </a:lnTo>
                  <a:lnTo>
                    <a:pt x="2450535" y="279399"/>
                  </a:lnTo>
                  <a:lnTo>
                    <a:pt x="2489888" y="304799"/>
                  </a:lnTo>
                  <a:lnTo>
                    <a:pt x="2528219" y="330199"/>
                  </a:lnTo>
                  <a:lnTo>
                    <a:pt x="2550976" y="368299"/>
                  </a:lnTo>
                  <a:lnTo>
                    <a:pt x="2540094" y="317499"/>
                  </a:lnTo>
                  <a:lnTo>
                    <a:pt x="2539833" y="292099"/>
                  </a:lnTo>
                  <a:lnTo>
                    <a:pt x="2534411" y="292099"/>
                  </a:lnTo>
                  <a:lnTo>
                    <a:pt x="2495544" y="266699"/>
                  </a:lnTo>
                  <a:lnTo>
                    <a:pt x="2455686" y="241299"/>
                  </a:lnTo>
                  <a:lnTo>
                    <a:pt x="2414867" y="215899"/>
                  </a:lnTo>
                  <a:lnTo>
                    <a:pt x="2373115" y="190499"/>
                  </a:lnTo>
                  <a:lnTo>
                    <a:pt x="2330462" y="177799"/>
                  </a:lnTo>
                  <a:lnTo>
                    <a:pt x="2286936" y="152399"/>
                  </a:lnTo>
                  <a:lnTo>
                    <a:pt x="2242567" y="139699"/>
                  </a:lnTo>
                  <a:lnTo>
                    <a:pt x="2197385" y="114299"/>
                  </a:lnTo>
                  <a:lnTo>
                    <a:pt x="1960311" y="50799"/>
                  </a:lnTo>
                  <a:lnTo>
                    <a:pt x="1860825" y="25399"/>
                  </a:lnTo>
                  <a:close/>
                </a:path>
                <a:path w="2551429" h="2540000">
                  <a:moveTo>
                    <a:pt x="1655176" y="0"/>
                  </a:moveTo>
                  <a:lnTo>
                    <a:pt x="1443807" y="0"/>
                  </a:lnTo>
                  <a:lnTo>
                    <a:pt x="1391646" y="12699"/>
                  </a:lnTo>
                  <a:lnTo>
                    <a:pt x="1707349" y="12699"/>
                  </a:lnTo>
                  <a:lnTo>
                    <a:pt x="1655176" y="0"/>
                  </a:lnTo>
                  <a:close/>
                </a:path>
              </a:pathLst>
            </a:custGeom>
            <a:solidFill>
              <a:srgbClr val="F4F9E6"/>
            </a:solidFill>
          </p:spPr>
          <p:txBody>
            <a:bodyPr wrap="square" lIns="0" tIns="0" rIns="0" bIns="0" rtlCol="0"/>
            <a:lstStyle/>
            <a:p>
              <a:endParaRPr lang="fr-FR" noProof="0" dirty="0"/>
            </a:p>
          </p:txBody>
        </p:sp>
        <p:sp>
          <p:nvSpPr>
            <p:cNvPr id="8638" name="object 8638"/>
            <p:cNvSpPr/>
            <p:nvPr/>
          </p:nvSpPr>
          <p:spPr>
            <a:xfrm>
              <a:off x="4513232" y="1088668"/>
              <a:ext cx="2545080" cy="2546350"/>
            </a:xfrm>
            <a:custGeom>
              <a:avLst/>
              <a:gdLst/>
              <a:ahLst/>
              <a:cxnLst/>
              <a:rect l="l" t="t" r="r" b="b"/>
              <a:pathLst>
                <a:path w="2545079" h="2546350">
                  <a:moveTo>
                    <a:pt x="1962337" y="2469164"/>
                  </a:moveTo>
                  <a:lnTo>
                    <a:pt x="1909740" y="2480683"/>
                  </a:lnTo>
                  <a:lnTo>
                    <a:pt x="1859895" y="2490025"/>
                  </a:lnTo>
                  <a:lnTo>
                    <a:pt x="1809459" y="2497999"/>
                  </a:lnTo>
                  <a:lnTo>
                    <a:pt x="1758462" y="2504579"/>
                  </a:lnTo>
                  <a:lnTo>
                    <a:pt x="1706936" y="2509741"/>
                  </a:lnTo>
                  <a:lnTo>
                    <a:pt x="1654911" y="2513460"/>
                  </a:lnTo>
                  <a:lnTo>
                    <a:pt x="1602417" y="2515709"/>
                  </a:lnTo>
                  <a:lnTo>
                    <a:pt x="1549487" y="2516464"/>
                  </a:lnTo>
                  <a:lnTo>
                    <a:pt x="1496573" y="2515709"/>
                  </a:lnTo>
                  <a:lnTo>
                    <a:pt x="1444101" y="2513460"/>
                  </a:lnTo>
                  <a:lnTo>
                    <a:pt x="1392100" y="2509741"/>
                  </a:lnTo>
                  <a:lnTo>
                    <a:pt x="1340602" y="2504579"/>
                  </a:lnTo>
                  <a:lnTo>
                    <a:pt x="1289636" y="2497999"/>
                  </a:lnTo>
                  <a:lnTo>
                    <a:pt x="1239234" y="2490025"/>
                  </a:lnTo>
                  <a:lnTo>
                    <a:pt x="1189427" y="2480683"/>
                  </a:lnTo>
                  <a:lnTo>
                    <a:pt x="1140244" y="2469998"/>
                  </a:lnTo>
                  <a:lnTo>
                    <a:pt x="1091716" y="2457995"/>
                  </a:lnTo>
                  <a:lnTo>
                    <a:pt x="1043875" y="2444699"/>
                  </a:lnTo>
                  <a:lnTo>
                    <a:pt x="996750" y="2430135"/>
                  </a:lnTo>
                  <a:lnTo>
                    <a:pt x="950372" y="2414329"/>
                  </a:lnTo>
                  <a:lnTo>
                    <a:pt x="904773" y="2397306"/>
                  </a:lnTo>
                  <a:lnTo>
                    <a:pt x="881086" y="2387673"/>
                  </a:lnTo>
                </a:path>
                <a:path w="2545079" h="2546350">
                  <a:moveTo>
                    <a:pt x="803374" y="2387673"/>
                  </a:moveTo>
                  <a:lnTo>
                    <a:pt x="856801" y="2410985"/>
                  </a:lnTo>
                  <a:lnTo>
                    <a:pt x="901935" y="2428910"/>
                  </a:lnTo>
                  <a:lnTo>
                    <a:pt x="947855" y="2445658"/>
                  </a:lnTo>
                  <a:lnTo>
                    <a:pt x="994531" y="2461205"/>
                  </a:lnTo>
                  <a:lnTo>
                    <a:pt x="1041935" y="2475527"/>
                  </a:lnTo>
                  <a:lnTo>
                    <a:pt x="1090036" y="2488599"/>
                  </a:lnTo>
                  <a:lnTo>
                    <a:pt x="1138805" y="2500399"/>
                  </a:lnTo>
                  <a:lnTo>
                    <a:pt x="1188213" y="2510900"/>
                  </a:lnTo>
                  <a:lnTo>
                    <a:pt x="1238231" y="2520080"/>
                  </a:lnTo>
                  <a:lnTo>
                    <a:pt x="1288828" y="2527913"/>
                  </a:lnTo>
                  <a:lnTo>
                    <a:pt x="1339977" y="2534377"/>
                  </a:lnTo>
                  <a:lnTo>
                    <a:pt x="1391646" y="2539446"/>
                  </a:lnTo>
                  <a:lnTo>
                    <a:pt x="1443807" y="2543097"/>
                  </a:lnTo>
                  <a:lnTo>
                    <a:pt x="1496430" y="2545305"/>
                  </a:lnTo>
                  <a:lnTo>
                    <a:pt x="1549487" y="2546047"/>
                  </a:lnTo>
                  <a:lnTo>
                    <a:pt x="1602545" y="2545305"/>
                  </a:lnTo>
                  <a:lnTo>
                    <a:pt x="1655176" y="2543097"/>
                  </a:lnTo>
                  <a:lnTo>
                    <a:pt x="1707349" y="2539446"/>
                  </a:lnTo>
                  <a:lnTo>
                    <a:pt x="1759034" y="2534377"/>
                  </a:lnTo>
                  <a:lnTo>
                    <a:pt x="1810203" y="2527913"/>
                  </a:lnTo>
                  <a:lnTo>
                    <a:pt x="1860825" y="2520080"/>
                  </a:lnTo>
                  <a:lnTo>
                    <a:pt x="1910871" y="2510900"/>
                  </a:lnTo>
                  <a:lnTo>
                    <a:pt x="1960311" y="2500399"/>
                  </a:lnTo>
                  <a:lnTo>
                    <a:pt x="1965174" y="2499223"/>
                  </a:lnTo>
                </a:path>
                <a:path w="2545079" h="2546350">
                  <a:moveTo>
                    <a:pt x="41679" y="1168473"/>
                  </a:moveTo>
                  <a:lnTo>
                    <a:pt x="50503" y="1102229"/>
                  </a:lnTo>
                  <a:lnTo>
                    <a:pt x="58518" y="1060357"/>
                  </a:lnTo>
                  <a:lnTo>
                    <a:pt x="68230" y="1018946"/>
                  </a:lnTo>
                  <a:lnTo>
                    <a:pt x="79608" y="978020"/>
                  </a:lnTo>
                  <a:lnTo>
                    <a:pt x="92621" y="937604"/>
                  </a:lnTo>
                  <a:lnTo>
                    <a:pt x="107240" y="897726"/>
                  </a:lnTo>
                  <a:lnTo>
                    <a:pt x="123433" y="858408"/>
                  </a:lnTo>
                  <a:lnTo>
                    <a:pt x="141171" y="819677"/>
                  </a:lnTo>
                  <a:lnTo>
                    <a:pt x="160421" y="781558"/>
                  </a:lnTo>
                  <a:lnTo>
                    <a:pt x="181154" y="744077"/>
                  </a:lnTo>
                  <a:lnTo>
                    <a:pt x="203339" y="707258"/>
                  </a:lnTo>
                  <a:lnTo>
                    <a:pt x="226946" y="671127"/>
                  </a:lnTo>
                  <a:lnTo>
                    <a:pt x="251943" y="635710"/>
                  </a:lnTo>
                  <a:lnTo>
                    <a:pt x="278300" y="601031"/>
                  </a:lnTo>
                  <a:lnTo>
                    <a:pt x="305986" y="567116"/>
                  </a:lnTo>
                  <a:lnTo>
                    <a:pt x="334972" y="533989"/>
                  </a:lnTo>
                  <a:lnTo>
                    <a:pt x="365225" y="501678"/>
                  </a:lnTo>
                  <a:lnTo>
                    <a:pt x="396716" y="470206"/>
                  </a:lnTo>
                  <a:lnTo>
                    <a:pt x="429414" y="439599"/>
                  </a:lnTo>
                  <a:lnTo>
                    <a:pt x="463288" y="409883"/>
                  </a:lnTo>
                  <a:lnTo>
                    <a:pt x="498307" y="381082"/>
                  </a:lnTo>
                  <a:lnTo>
                    <a:pt x="534442" y="353222"/>
                  </a:lnTo>
                  <a:lnTo>
                    <a:pt x="571661" y="326329"/>
                  </a:lnTo>
                  <a:lnTo>
                    <a:pt x="609934" y="300427"/>
                  </a:lnTo>
                  <a:lnTo>
                    <a:pt x="649230" y="275542"/>
                  </a:lnTo>
                  <a:lnTo>
                    <a:pt x="689518" y="251699"/>
                  </a:lnTo>
                  <a:lnTo>
                    <a:pt x="730768" y="228923"/>
                  </a:lnTo>
                  <a:lnTo>
                    <a:pt x="772949" y="207241"/>
                  </a:lnTo>
                  <a:lnTo>
                    <a:pt x="816031" y="186676"/>
                  </a:lnTo>
                  <a:lnTo>
                    <a:pt x="859982" y="167255"/>
                  </a:lnTo>
                  <a:lnTo>
                    <a:pt x="904773" y="149003"/>
                  </a:lnTo>
                  <a:lnTo>
                    <a:pt x="950372" y="131944"/>
                  </a:lnTo>
                  <a:lnTo>
                    <a:pt x="996750" y="116105"/>
                  </a:lnTo>
                  <a:lnTo>
                    <a:pt x="1043875" y="101510"/>
                  </a:lnTo>
                  <a:lnTo>
                    <a:pt x="1091716" y="88185"/>
                  </a:lnTo>
                  <a:lnTo>
                    <a:pt x="1140244" y="76156"/>
                  </a:lnTo>
                  <a:lnTo>
                    <a:pt x="1189427" y="65447"/>
                  </a:lnTo>
                  <a:lnTo>
                    <a:pt x="1239234" y="56083"/>
                  </a:lnTo>
                  <a:lnTo>
                    <a:pt x="1289636" y="48091"/>
                  </a:lnTo>
                  <a:lnTo>
                    <a:pt x="1340602" y="41495"/>
                  </a:lnTo>
                  <a:lnTo>
                    <a:pt x="1392100" y="36321"/>
                  </a:lnTo>
                  <a:lnTo>
                    <a:pt x="1444101" y="32594"/>
                  </a:lnTo>
                  <a:lnTo>
                    <a:pt x="1496573" y="30339"/>
                  </a:lnTo>
                  <a:lnTo>
                    <a:pt x="1549487" y="29582"/>
                  </a:lnTo>
                  <a:lnTo>
                    <a:pt x="1602417" y="30339"/>
                  </a:lnTo>
                  <a:lnTo>
                    <a:pt x="1654911" y="32594"/>
                  </a:lnTo>
                  <a:lnTo>
                    <a:pt x="1706936" y="36321"/>
                  </a:lnTo>
                  <a:lnTo>
                    <a:pt x="1758462" y="41495"/>
                  </a:lnTo>
                  <a:lnTo>
                    <a:pt x="1809459" y="48091"/>
                  </a:lnTo>
                  <a:lnTo>
                    <a:pt x="1859895" y="56083"/>
                  </a:lnTo>
                  <a:lnTo>
                    <a:pt x="1909740" y="65447"/>
                  </a:lnTo>
                  <a:lnTo>
                    <a:pt x="1958962" y="76156"/>
                  </a:lnTo>
                  <a:lnTo>
                    <a:pt x="2007532" y="88185"/>
                  </a:lnTo>
                  <a:lnTo>
                    <a:pt x="2055418" y="101510"/>
                  </a:lnTo>
                  <a:lnTo>
                    <a:pt x="2102589" y="116105"/>
                  </a:lnTo>
                  <a:lnTo>
                    <a:pt x="2149015" y="131944"/>
                  </a:lnTo>
                  <a:lnTo>
                    <a:pt x="2194664" y="149003"/>
                  </a:lnTo>
                  <a:lnTo>
                    <a:pt x="2239507" y="167255"/>
                  </a:lnTo>
                  <a:lnTo>
                    <a:pt x="2283512" y="186676"/>
                  </a:lnTo>
                  <a:lnTo>
                    <a:pt x="2326648" y="207241"/>
                  </a:lnTo>
                  <a:lnTo>
                    <a:pt x="2368884" y="228923"/>
                  </a:lnTo>
                  <a:lnTo>
                    <a:pt x="2410190" y="251699"/>
                  </a:lnTo>
                  <a:lnTo>
                    <a:pt x="2450535" y="275542"/>
                  </a:lnTo>
                  <a:lnTo>
                    <a:pt x="2489888" y="300427"/>
                  </a:lnTo>
                  <a:lnTo>
                    <a:pt x="2528219" y="326329"/>
                  </a:lnTo>
                  <a:lnTo>
                    <a:pt x="2544483" y="338063"/>
                  </a:lnTo>
                </a:path>
                <a:path w="2545079" h="2546350">
                  <a:moveTo>
                    <a:pt x="2539833" y="295835"/>
                  </a:moveTo>
                  <a:lnTo>
                    <a:pt x="2495544" y="266505"/>
                  </a:lnTo>
                  <a:lnTo>
                    <a:pt x="2455686" y="241983"/>
                  </a:lnTo>
                  <a:lnTo>
                    <a:pt x="2414867" y="218493"/>
                  </a:lnTo>
                  <a:lnTo>
                    <a:pt x="2373115" y="196061"/>
                  </a:lnTo>
                  <a:lnTo>
                    <a:pt x="2330462" y="174710"/>
                  </a:lnTo>
                  <a:lnTo>
                    <a:pt x="2286936" y="154465"/>
                  </a:lnTo>
                  <a:lnTo>
                    <a:pt x="2242567" y="135350"/>
                  </a:lnTo>
                  <a:lnTo>
                    <a:pt x="2197385" y="117389"/>
                  </a:lnTo>
                  <a:lnTo>
                    <a:pt x="2151419" y="100607"/>
                  </a:lnTo>
                  <a:lnTo>
                    <a:pt x="2104699" y="85028"/>
                  </a:lnTo>
                  <a:lnTo>
                    <a:pt x="2057254" y="70676"/>
                  </a:lnTo>
                  <a:lnTo>
                    <a:pt x="2009115" y="57575"/>
                  </a:lnTo>
                  <a:lnTo>
                    <a:pt x="1960311" y="45751"/>
                  </a:lnTo>
                  <a:lnTo>
                    <a:pt x="1910871" y="35226"/>
                  </a:lnTo>
                  <a:lnTo>
                    <a:pt x="1860825" y="26026"/>
                  </a:lnTo>
                  <a:lnTo>
                    <a:pt x="1810203" y="18175"/>
                  </a:lnTo>
                  <a:lnTo>
                    <a:pt x="1759034" y="11696"/>
                  </a:lnTo>
                  <a:lnTo>
                    <a:pt x="1707349" y="6615"/>
                  </a:lnTo>
                  <a:lnTo>
                    <a:pt x="1655176" y="2956"/>
                  </a:lnTo>
                  <a:lnTo>
                    <a:pt x="1602545" y="743"/>
                  </a:lnTo>
                  <a:lnTo>
                    <a:pt x="1549487" y="0"/>
                  </a:lnTo>
                  <a:lnTo>
                    <a:pt x="1496430" y="743"/>
                  </a:lnTo>
                  <a:lnTo>
                    <a:pt x="1443807" y="2956"/>
                  </a:lnTo>
                  <a:lnTo>
                    <a:pt x="1391646" y="6615"/>
                  </a:lnTo>
                  <a:lnTo>
                    <a:pt x="1339977" y="11696"/>
                  </a:lnTo>
                  <a:lnTo>
                    <a:pt x="1288828" y="18175"/>
                  </a:lnTo>
                  <a:lnTo>
                    <a:pt x="1238231" y="26026"/>
                  </a:lnTo>
                  <a:lnTo>
                    <a:pt x="1188213" y="35226"/>
                  </a:lnTo>
                  <a:lnTo>
                    <a:pt x="1138805" y="45751"/>
                  </a:lnTo>
                  <a:lnTo>
                    <a:pt x="1090036" y="57575"/>
                  </a:lnTo>
                  <a:lnTo>
                    <a:pt x="1041935" y="70676"/>
                  </a:lnTo>
                  <a:lnTo>
                    <a:pt x="994531" y="85028"/>
                  </a:lnTo>
                  <a:lnTo>
                    <a:pt x="947855" y="100607"/>
                  </a:lnTo>
                  <a:lnTo>
                    <a:pt x="901935" y="117389"/>
                  </a:lnTo>
                  <a:lnTo>
                    <a:pt x="856801" y="135350"/>
                  </a:lnTo>
                  <a:lnTo>
                    <a:pt x="812483" y="154465"/>
                  </a:lnTo>
                  <a:lnTo>
                    <a:pt x="769010" y="174710"/>
                  </a:lnTo>
                  <a:lnTo>
                    <a:pt x="726410" y="196061"/>
                  </a:lnTo>
                  <a:lnTo>
                    <a:pt x="684715" y="218493"/>
                  </a:lnTo>
                  <a:lnTo>
                    <a:pt x="643952" y="241983"/>
                  </a:lnTo>
                  <a:lnTo>
                    <a:pt x="604152" y="266505"/>
                  </a:lnTo>
                  <a:lnTo>
                    <a:pt x="565344" y="292036"/>
                  </a:lnTo>
                  <a:lnTo>
                    <a:pt x="527557" y="318551"/>
                  </a:lnTo>
                  <a:lnTo>
                    <a:pt x="490822" y="346026"/>
                  </a:lnTo>
                  <a:lnTo>
                    <a:pt x="455166" y="374437"/>
                  </a:lnTo>
                  <a:lnTo>
                    <a:pt x="420620" y="403759"/>
                  </a:lnTo>
                  <a:lnTo>
                    <a:pt x="387213" y="433968"/>
                  </a:lnTo>
                  <a:lnTo>
                    <a:pt x="354974" y="465040"/>
                  </a:lnTo>
                  <a:lnTo>
                    <a:pt x="323934" y="496950"/>
                  </a:lnTo>
                  <a:lnTo>
                    <a:pt x="294121" y="529675"/>
                  </a:lnTo>
                  <a:lnTo>
                    <a:pt x="265564" y="563189"/>
                  </a:lnTo>
                  <a:lnTo>
                    <a:pt x="238294" y="597469"/>
                  </a:lnTo>
                  <a:lnTo>
                    <a:pt x="212339" y="632490"/>
                  </a:lnTo>
                  <a:lnTo>
                    <a:pt x="187730" y="668228"/>
                  </a:lnTo>
                  <a:lnTo>
                    <a:pt x="164495" y="704659"/>
                  </a:lnTo>
                  <a:lnTo>
                    <a:pt x="142663" y="741758"/>
                  </a:lnTo>
                  <a:lnTo>
                    <a:pt x="122265" y="779501"/>
                  </a:lnTo>
                  <a:lnTo>
                    <a:pt x="103330" y="817864"/>
                  </a:lnTo>
                  <a:lnTo>
                    <a:pt x="85887" y="856823"/>
                  </a:lnTo>
                  <a:lnTo>
                    <a:pt x="69966" y="896352"/>
                  </a:lnTo>
                  <a:lnTo>
                    <a:pt x="55595" y="936429"/>
                  </a:lnTo>
                  <a:lnTo>
                    <a:pt x="42805" y="977028"/>
                  </a:lnTo>
                  <a:lnTo>
                    <a:pt x="31625" y="1018125"/>
                  </a:lnTo>
                  <a:lnTo>
                    <a:pt x="22084" y="1059696"/>
                  </a:lnTo>
                  <a:lnTo>
                    <a:pt x="14212" y="1101717"/>
                  </a:lnTo>
                  <a:lnTo>
                    <a:pt x="8038" y="1144164"/>
                  </a:lnTo>
                  <a:lnTo>
                    <a:pt x="5516" y="1168473"/>
                  </a:lnTo>
                </a:path>
                <a:path w="2545079" h="2546350">
                  <a:moveTo>
                    <a:pt x="881086" y="2387673"/>
                  </a:moveTo>
                  <a:lnTo>
                    <a:pt x="816031" y="2359708"/>
                  </a:lnTo>
                  <a:lnTo>
                    <a:pt x="772949" y="2339184"/>
                  </a:lnTo>
                  <a:lnTo>
                    <a:pt x="730768" y="2317543"/>
                  </a:lnTo>
                  <a:lnTo>
                    <a:pt x="689518" y="2294811"/>
                  </a:lnTo>
                  <a:lnTo>
                    <a:pt x="649230" y="2271012"/>
                  </a:lnTo>
                  <a:lnTo>
                    <a:pt x="609934" y="2246172"/>
                  </a:lnTo>
                  <a:lnTo>
                    <a:pt x="571661" y="2220315"/>
                  </a:lnTo>
                  <a:lnTo>
                    <a:pt x="534442" y="2193468"/>
                  </a:lnTo>
                  <a:lnTo>
                    <a:pt x="498307" y="2165655"/>
                  </a:lnTo>
                  <a:lnTo>
                    <a:pt x="463288" y="2136902"/>
                  </a:lnTo>
                  <a:lnTo>
                    <a:pt x="429414" y="2107233"/>
                  </a:lnTo>
                  <a:lnTo>
                    <a:pt x="396716" y="2076673"/>
                  </a:lnTo>
                  <a:lnTo>
                    <a:pt x="365225" y="2045249"/>
                  </a:lnTo>
                  <a:lnTo>
                    <a:pt x="334972" y="2012984"/>
                  </a:lnTo>
                  <a:lnTo>
                    <a:pt x="305986" y="1979905"/>
                  </a:lnTo>
                  <a:lnTo>
                    <a:pt x="278300" y="1946036"/>
                  </a:lnTo>
                  <a:lnTo>
                    <a:pt x="251943" y="1911402"/>
                  </a:lnTo>
                  <a:lnTo>
                    <a:pt x="226946" y="1876029"/>
                  </a:lnTo>
                  <a:lnTo>
                    <a:pt x="203339" y="1839942"/>
                  </a:lnTo>
                  <a:lnTo>
                    <a:pt x="181154" y="1803166"/>
                  </a:lnTo>
                  <a:lnTo>
                    <a:pt x="160421" y="1765726"/>
                  </a:lnTo>
                  <a:lnTo>
                    <a:pt x="141171" y="1727647"/>
                  </a:lnTo>
                  <a:lnTo>
                    <a:pt x="123433" y="1688954"/>
                  </a:lnTo>
                  <a:lnTo>
                    <a:pt x="107240" y="1649673"/>
                  </a:lnTo>
                  <a:lnTo>
                    <a:pt x="92621" y="1609828"/>
                  </a:lnTo>
                  <a:lnTo>
                    <a:pt x="79608" y="1569446"/>
                  </a:lnTo>
                  <a:lnTo>
                    <a:pt x="68230" y="1528550"/>
                  </a:lnTo>
                  <a:lnTo>
                    <a:pt x="58518" y="1487167"/>
                  </a:lnTo>
                  <a:lnTo>
                    <a:pt x="50503" y="1445321"/>
                  </a:lnTo>
                  <a:lnTo>
                    <a:pt x="44217" y="1403037"/>
                  </a:lnTo>
                  <a:lnTo>
                    <a:pt x="39688" y="1360341"/>
                  </a:lnTo>
                  <a:lnTo>
                    <a:pt x="36949" y="1317257"/>
                  </a:lnTo>
                  <a:lnTo>
                    <a:pt x="36028" y="1273812"/>
                  </a:lnTo>
                  <a:lnTo>
                    <a:pt x="36376" y="1257373"/>
                  </a:lnTo>
                </a:path>
                <a:path w="2545079" h="2546350">
                  <a:moveTo>
                    <a:pt x="340" y="1257373"/>
                  </a:moveTo>
                  <a:lnTo>
                    <a:pt x="903" y="1317375"/>
                  </a:lnTo>
                  <a:lnTo>
                    <a:pt x="3592" y="1360582"/>
                  </a:lnTo>
                  <a:lnTo>
                    <a:pt x="8038" y="1403410"/>
                  </a:lnTo>
                  <a:lnTo>
                    <a:pt x="14212" y="1445834"/>
                  </a:lnTo>
                  <a:lnTo>
                    <a:pt x="22084" y="1487830"/>
                  </a:lnTo>
                  <a:lnTo>
                    <a:pt x="31625" y="1529374"/>
                  </a:lnTo>
                  <a:lnTo>
                    <a:pt x="42805" y="1570442"/>
                  </a:lnTo>
                  <a:lnTo>
                    <a:pt x="55595" y="1611010"/>
                  </a:lnTo>
                  <a:lnTo>
                    <a:pt x="69966" y="1651053"/>
                  </a:lnTo>
                  <a:lnTo>
                    <a:pt x="85887" y="1690547"/>
                  </a:lnTo>
                  <a:lnTo>
                    <a:pt x="103330" y="1729468"/>
                  </a:lnTo>
                  <a:lnTo>
                    <a:pt x="122265" y="1767793"/>
                  </a:lnTo>
                  <a:lnTo>
                    <a:pt x="142663" y="1805496"/>
                  </a:lnTo>
                  <a:lnTo>
                    <a:pt x="164495" y="1842554"/>
                  </a:lnTo>
                  <a:lnTo>
                    <a:pt x="187730" y="1878942"/>
                  </a:lnTo>
                  <a:lnTo>
                    <a:pt x="212339" y="1914637"/>
                  </a:lnTo>
                  <a:lnTo>
                    <a:pt x="238294" y="1949614"/>
                  </a:lnTo>
                  <a:lnTo>
                    <a:pt x="265564" y="1983849"/>
                  </a:lnTo>
                  <a:lnTo>
                    <a:pt x="294121" y="2017318"/>
                  </a:lnTo>
                  <a:lnTo>
                    <a:pt x="323934" y="2049996"/>
                  </a:lnTo>
                  <a:lnTo>
                    <a:pt x="354974" y="2081860"/>
                  </a:lnTo>
                  <a:lnTo>
                    <a:pt x="387213" y="2112886"/>
                  </a:lnTo>
                  <a:lnTo>
                    <a:pt x="420620" y="2143048"/>
                  </a:lnTo>
                  <a:lnTo>
                    <a:pt x="455166" y="2172324"/>
                  </a:lnTo>
                  <a:lnTo>
                    <a:pt x="490822" y="2200689"/>
                  </a:lnTo>
                  <a:lnTo>
                    <a:pt x="527557" y="2228118"/>
                  </a:lnTo>
                  <a:lnTo>
                    <a:pt x="565344" y="2254588"/>
                  </a:lnTo>
                  <a:lnTo>
                    <a:pt x="604152" y="2280074"/>
                  </a:lnTo>
                  <a:lnTo>
                    <a:pt x="643952" y="2304553"/>
                  </a:lnTo>
                  <a:lnTo>
                    <a:pt x="684715" y="2328000"/>
                  </a:lnTo>
                  <a:lnTo>
                    <a:pt x="726410" y="2350391"/>
                  </a:lnTo>
                  <a:lnTo>
                    <a:pt x="769010" y="2371701"/>
                  </a:lnTo>
                  <a:lnTo>
                    <a:pt x="803374" y="2387673"/>
                  </a:lnTo>
                </a:path>
                <a:path w="2545079" h="2546350">
                  <a:moveTo>
                    <a:pt x="36376" y="1257373"/>
                  </a:moveTo>
                  <a:lnTo>
                    <a:pt x="36949" y="1230352"/>
                  </a:lnTo>
                  <a:lnTo>
                    <a:pt x="39688" y="1187252"/>
                  </a:lnTo>
                  <a:lnTo>
                    <a:pt x="41679" y="1168473"/>
                  </a:lnTo>
                </a:path>
                <a:path w="2545079" h="2546350">
                  <a:moveTo>
                    <a:pt x="5516" y="1168473"/>
                  </a:moveTo>
                  <a:lnTo>
                    <a:pt x="3592" y="1187011"/>
                  </a:lnTo>
                  <a:lnTo>
                    <a:pt x="903" y="1230235"/>
                  </a:lnTo>
                  <a:lnTo>
                    <a:pt x="340" y="1257373"/>
                  </a:lnTo>
                </a:path>
              </a:pathLst>
            </a:custGeom>
            <a:ln w="3175">
              <a:solidFill>
                <a:srgbClr val="F4F9E6"/>
              </a:solidFill>
            </a:ln>
          </p:spPr>
          <p:txBody>
            <a:bodyPr wrap="square" lIns="0" tIns="0" rIns="0" bIns="0" rtlCol="0"/>
            <a:lstStyle/>
            <a:p>
              <a:endParaRPr lang="fr-FR" noProof="0" dirty="0"/>
            </a:p>
          </p:txBody>
        </p:sp>
        <p:sp>
          <p:nvSpPr>
            <p:cNvPr id="8639" name="object 8639"/>
            <p:cNvSpPr/>
            <p:nvPr/>
          </p:nvSpPr>
          <p:spPr>
            <a:xfrm>
              <a:off x="4475522" y="1060797"/>
              <a:ext cx="2579370" cy="2603500"/>
            </a:xfrm>
            <a:custGeom>
              <a:avLst/>
              <a:gdLst/>
              <a:ahLst/>
              <a:cxnLst/>
              <a:rect l="l" t="t" r="r" b="b"/>
              <a:pathLst>
                <a:path w="2579370" h="2603500">
                  <a:moveTo>
                    <a:pt x="1899495" y="2578099"/>
                  </a:moveTo>
                  <a:lnTo>
                    <a:pt x="1274977" y="2578099"/>
                  </a:lnTo>
                  <a:lnTo>
                    <a:pt x="1377105" y="2603499"/>
                  </a:lnTo>
                  <a:lnTo>
                    <a:pt x="1797343" y="2603499"/>
                  </a:lnTo>
                  <a:lnTo>
                    <a:pt x="1899495" y="2578099"/>
                  </a:lnTo>
                  <a:close/>
                </a:path>
                <a:path w="2579370" h="2603500">
                  <a:moveTo>
                    <a:pt x="1899495" y="25399"/>
                  </a:moveTo>
                  <a:lnTo>
                    <a:pt x="1274977" y="25399"/>
                  </a:lnTo>
                  <a:lnTo>
                    <a:pt x="1175098" y="50799"/>
                  </a:lnTo>
                  <a:lnTo>
                    <a:pt x="936737" y="114299"/>
                  </a:lnTo>
                  <a:lnTo>
                    <a:pt x="891236" y="139699"/>
                  </a:lnTo>
                  <a:lnTo>
                    <a:pt x="846525" y="152399"/>
                  </a:lnTo>
                  <a:lnTo>
                    <a:pt x="802633" y="177799"/>
                  </a:lnTo>
                  <a:lnTo>
                    <a:pt x="759589" y="203199"/>
                  </a:lnTo>
                  <a:lnTo>
                    <a:pt x="717420" y="215899"/>
                  </a:lnTo>
                  <a:lnTo>
                    <a:pt x="676155" y="241299"/>
                  </a:lnTo>
                  <a:lnTo>
                    <a:pt x="635823" y="266699"/>
                  </a:lnTo>
                  <a:lnTo>
                    <a:pt x="596452" y="292099"/>
                  </a:lnTo>
                  <a:lnTo>
                    <a:pt x="558071" y="317499"/>
                  </a:lnTo>
                  <a:lnTo>
                    <a:pt x="520708" y="342899"/>
                  </a:lnTo>
                  <a:lnTo>
                    <a:pt x="484392" y="368299"/>
                  </a:lnTo>
                  <a:lnTo>
                    <a:pt x="449151" y="406399"/>
                  </a:lnTo>
                  <a:lnTo>
                    <a:pt x="415013" y="431799"/>
                  </a:lnTo>
                  <a:lnTo>
                    <a:pt x="382008" y="457199"/>
                  </a:lnTo>
                  <a:lnTo>
                    <a:pt x="350164" y="495299"/>
                  </a:lnTo>
                  <a:lnTo>
                    <a:pt x="319508" y="520699"/>
                  </a:lnTo>
                  <a:lnTo>
                    <a:pt x="290070" y="558799"/>
                  </a:lnTo>
                  <a:lnTo>
                    <a:pt x="261879" y="596899"/>
                  </a:lnTo>
                  <a:lnTo>
                    <a:pt x="234962" y="622299"/>
                  </a:lnTo>
                  <a:lnTo>
                    <a:pt x="209348" y="660399"/>
                  </a:lnTo>
                  <a:lnTo>
                    <a:pt x="185065" y="698499"/>
                  </a:lnTo>
                  <a:lnTo>
                    <a:pt x="162143" y="736599"/>
                  </a:lnTo>
                  <a:lnTo>
                    <a:pt x="140610" y="774699"/>
                  </a:lnTo>
                  <a:lnTo>
                    <a:pt x="120493" y="812799"/>
                  </a:lnTo>
                  <a:lnTo>
                    <a:pt x="101822" y="850899"/>
                  </a:lnTo>
                  <a:lnTo>
                    <a:pt x="84625" y="888999"/>
                  </a:lnTo>
                  <a:lnTo>
                    <a:pt x="68931" y="927099"/>
                  </a:lnTo>
                  <a:lnTo>
                    <a:pt x="54768" y="965199"/>
                  </a:lnTo>
                  <a:lnTo>
                    <a:pt x="42164" y="1015999"/>
                  </a:lnTo>
                  <a:lnTo>
                    <a:pt x="31149" y="1054099"/>
                  </a:lnTo>
                  <a:lnTo>
                    <a:pt x="21750" y="1092199"/>
                  </a:lnTo>
                  <a:lnTo>
                    <a:pt x="13996" y="1130299"/>
                  </a:lnTo>
                  <a:lnTo>
                    <a:pt x="7915" y="1181099"/>
                  </a:lnTo>
                  <a:lnTo>
                    <a:pt x="5383" y="1206499"/>
                  </a:lnTo>
                  <a:lnTo>
                    <a:pt x="3536" y="1219199"/>
                  </a:lnTo>
                  <a:lnTo>
                    <a:pt x="888" y="1269999"/>
                  </a:lnTo>
                  <a:lnTo>
                    <a:pt x="333" y="1295399"/>
                  </a:lnTo>
                  <a:lnTo>
                    <a:pt x="0" y="1308099"/>
                  </a:lnTo>
                  <a:lnTo>
                    <a:pt x="888" y="1346199"/>
                  </a:lnTo>
                  <a:lnTo>
                    <a:pt x="3536" y="1396999"/>
                  </a:lnTo>
                  <a:lnTo>
                    <a:pt x="7915" y="1435099"/>
                  </a:lnTo>
                  <a:lnTo>
                    <a:pt x="13996" y="1485899"/>
                  </a:lnTo>
                  <a:lnTo>
                    <a:pt x="21750" y="1523999"/>
                  </a:lnTo>
                  <a:lnTo>
                    <a:pt x="31149" y="1562099"/>
                  </a:lnTo>
                  <a:lnTo>
                    <a:pt x="42164" y="1600199"/>
                  </a:lnTo>
                  <a:lnTo>
                    <a:pt x="54768" y="1650999"/>
                  </a:lnTo>
                  <a:lnTo>
                    <a:pt x="68931" y="1689099"/>
                  </a:lnTo>
                  <a:lnTo>
                    <a:pt x="84625" y="1727199"/>
                  </a:lnTo>
                  <a:lnTo>
                    <a:pt x="101822" y="1765299"/>
                  </a:lnTo>
                  <a:lnTo>
                    <a:pt x="120493" y="1803399"/>
                  </a:lnTo>
                  <a:lnTo>
                    <a:pt x="140610" y="1841499"/>
                  </a:lnTo>
                  <a:lnTo>
                    <a:pt x="162143" y="1879599"/>
                  </a:lnTo>
                  <a:lnTo>
                    <a:pt x="185065" y="1917699"/>
                  </a:lnTo>
                  <a:lnTo>
                    <a:pt x="209348" y="1955799"/>
                  </a:lnTo>
                  <a:lnTo>
                    <a:pt x="234962" y="1981199"/>
                  </a:lnTo>
                  <a:lnTo>
                    <a:pt x="261879" y="2019299"/>
                  </a:lnTo>
                  <a:lnTo>
                    <a:pt x="290070" y="2057399"/>
                  </a:lnTo>
                  <a:lnTo>
                    <a:pt x="319508" y="2082799"/>
                  </a:lnTo>
                  <a:lnTo>
                    <a:pt x="350164" y="2120899"/>
                  </a:lnTo>
                  <a:lnTo>
                    <a:pt x="382008" y="2146299"/>
                  </a:lnTo>
                  <a:lnTo>
                    <a:pt x="415013" y="2184399"/>
                  </a:lnTo>
                  <a:lnTo>
                    <a:pt x="449151" y="2209799"/>
                  </a:lnTo>
                  <a:lnTo>
                    <a:pt x="484392" y="2247899"/>
                  </a:lnTo>
                  <a:lnTo>
                    <a:pt x="520708" y="2273299"/>
                  </a:lnTo>
                  <a:lnTo>
                    <a:pt x="558071" y="2298699"/>
                  </a:lnTo>
                  <a:lnTo>
                    <a:pt x="596452" y="2324099"/>
                  </a:lnTo>
                  <a:lnTo>
                    <a:pt x="635823" y="2349499"/>
                  </a:lnTo>
                  <a:lnTo>
                    <a:pt x="676155" y="2374899"/>
                  </a:lnTo>
                  <a:lnTo>
                    <a:pt x="717420" y="2400299"/>
                  </a:lnTo>
                  <a:lnTo>
                    <a:pt x="759589" y="2412999"/>
                  </a:lnTo>
                  <a:lnTo>
                    <a:pt x="768982" y="2425699"/>
                  </a:lnTo>
                  <a:lnTo>
                    <a:pt x="802633" y="2438399"/>
                  </a:lnTo>
                  <a:lnTo>
                    <a:pt x="814786" y="2438399"/>
                  </a:lnTo>
                  <a:lnTo>
                    <a:pt x="826985" y="2451099"/>
                  </a:lnTo>
                  <a:lnTo>
                    <a:pt x="851642" y="2463799"/>
                  </a:lnTo>
                  <a:lnTo>
                    <a:pt x="891236" y="2476499"/>
                  </a:lnTo>
                  <a:lnTo>
                    <a:pt x="908713" y="2489199"/>
                  </a:lnTo>
                  <a:lnTo>
                    <a:pt x="936737" y="2489199"/>
                  </a:lnTo>
                  <a:lnTo>
                    <a:pt x="982999" y="2514599"/>
                  </a:lnTo>
                  <a:lnTo>
                    <a:pt x="1224742" y="2578099"/>
                  </a:lnTo>
                  <a:lnTo>
                    <a:pt x="1429356" y="2578099"/>
                  </a:lnTo>
                  <a:lnTo>
                    <a:pt x="1377687" y="2565399"/>
                  </a:lnTo>
                  <a:lnTo>
                    <a:pt x="1326539" y="2565399"/>
                  </a:lnTo>
                  <a:lnTo>
                    <a:pt x="1225924" y="2539999"/>
                  </a:lnTo>
                  <a:lnTo>
                    <a:pt x="1176515" y="2539999"/>
                  </a:lnTo>
                  <a:lnTo>
                    <a:pt x="1079645" y="2514599"/>
                  </a:lnTo>
                  <a:lnTo>
                    <a:pt x="1032242" y="2489199"/>
                  </a:lnTo>
                  <a:lnTo>
                    <a:pt x="894512" y="2451099"/>
                  </a:lnTo>
                  <a:lnTo>
                    <a:pt x="850193" y="2425699"/>
                  </a:lnTo>
                  <a:lnTo>
                    <a:pt x="841084" y="2425699"/>
                  </a:lnTo>
                  <a:lnTo>
                    <a:pt x="806720" y="2400299"/>
                  </a:lnTo>
                  <a:lnTo>
                    <a:pt x="764121" y="2387599"/>
                  </a:lnTo>
                  <a:lnTo>
                    <a:pt x="722425" y="2362199"/>
                  </a:lnTo>
                  <a:lnTo>
                    <a:pt x="681663" y="2336799"/>
                  </a:lnTo>
                  <a:lnTo>
                    <a:pt x="641863" y="2311399"/>
                  </a:lnTo>
                  <a:lnTo>
                    <a:pt x="603054" y="2285999"/>
                  </a:lnTo>
                  <a:lnTo>
                    <a:pt x="565268" y="2260599"/>
                  </a:lnTo>
                  <a:lnTo>
                    <a:pt x="528532" y="2235199"/>
                  </a:lnTo>
                  <a:lnTo>
                    <a:pt x="492876" y="2209799"/>
                  </a:lnTo>
                  <a:lnTo>
                    <a:pt x="458330" y="2171699"/>
                  </a:lnTo>
                  <a:lnTo>
                    <a:pt x="424923" y="2146299"/>
                  </a:lnTo>
                  <a:lnTo>
                    <a:pt x="392685" y="2120899"/>
                  </a:lnTo>
                  <a:lnTo>
                    <a:pt x="361644" y="2082799"/>
                  </a:lnTo>
                  <a:lnTo>
                    <a:pt x="331831" y="2057399"/>
                  </a:lnTo>
                  <a:lnTo>
                    <a:pt x="303275" y="2019299"/>
                  </a:lnTo>
                  <a:lnTo>
                    <a:pt x="276004" y="1981199"/>
                  </a:lnTo>
                  <a:lnTo>
                    <a:pt x="250050" y="1943099"/>
                  </a:lnTo>
                  <a:lnTo>
                    <a:pt x="225440" y="1917699"/>
                  </a:lnTo>
                  <a:lnTo>
                    <a:pt x="202205" y="1879599"/>
                  </a:lnTo>
                  <a:lnTo>
                    <a:pt x="180374" y="1841499"/>
                  </a:lnTo>
                  <a:lnTo>
                    <a:pt x="159976" y="1803399"/>
                  </a:lnTo>
                  <a:lnTo>
                    <a:pt x="141041" y="1765299"/>
                  </a:lnTo>
                  <a:lnTo>
                    <a:pt x="123598" y="1727199"/>
                  </a:lnTo>
                  <a:lnTo>
                    <a:pt x="107676" y="1689099"/>
                  </a:lnTo>
                  <a:lnTo>
                    <a:pt x="93306" y="1650999"/>
                  </a:lnTo>
                  <a:lnTo>
                    <a:pt x="80516" y="1600199"/>
                  </a:lnTo>
                  <a:lnTo>
                    <a:pt x="69336" y="1562099"/>
                  </a:lnTo>
                  <a:lnTo>
                    <a:pt x="59795" y="1523999"/>
                  </a:lnTo>
                  <a:lnTo>
                    <a:pt x="51923" y="1485899"/>
                  </a:lnTo>
                  <a:lnTo>
                    <a:pt x="45749" y="1435099"/>
                  </a:lnTo>
                  <a:lnTo>
                    <a:pt x="41302" y="1396999"/>
                  </a:lnTo>
                  <a:lnTo>
                    <a:pt x="38613" y="1346199"/>
                  </a:lnTo>
                  <a:lnTo>
                    <a:pt x="37710" y="1308099"/>
                  </a:lnTo>
                  <a:lnTo>
                    <a:pt x="38051" y="1295399"/>
                  </a:lnTo>
                  <a:lnTo>
                    <a:pt x="38613" y="1269999"/>
                  </a:lnTo>
                  <a:lnTo>
                    <a:pt x="41302" y="1219199"/>
                  </a:lnTo>
                  <a:lnTo>
                    <a:pt x="43226" y="1206499"/>
                  </a:lnTo>
                  <a:lnTo>
                    <a:pt x="45749" y="1181099"/>
                  </a:lnTo>
                  <a:lnTo>
                    <a:pt x="51923" y="1130299"/>
                  </a:lnTo>
                  <a:lnTo>
                    <a:pt x="59795" y="1092199"/>
                  </a:lnTo>
                  <a:lnTo>
                    <a:pt x="69336" y="1054099"/>
                  </a:lnTo>
                  <a:lnTo>
                    <a:pt x="80516" y="1015999"/>
                  </a:lnTo>
                  <a:lnTo>
                    <a:pt x="93306" y="965199"/>
                  </a:lnTo>
                  <a:lnTo>
                    <a:pt x="107676" y="927099"/>
                  </a:lnTo>
                  <a:lnTo>
                    <a:pt x="123598" y="888999"/>
                  </a:lnTo>
                  <a:lnTo>
                    <a:pt x="141041" y="850899"/>
                  </a:lnTo>
                  <a:lnTo>
                    <a:pt x="159976" y="812799"/>
                  </a:lnTo>
                  <a:lnTo>
                    <a:pt x="180374" y="774699"/>
                  </a:lnTo>
                  <a:lnTo>
                    <a:pt x="202205" y="736599"/>
                  </a:lnTo>
                  <a:lnTo>
                    <a:pt x="225440" y="698499"/>
                  </a:lnTo>
                  <a:lnTo>
                    <a:pt x="250050" y="660399"/>
                  </a:lnTo>
                  <a:lnTo>
                    <a:pt x="276004" y="634999"/>
                  </a:lnTo>
                  <a:lnTo>
                    <a:pt x="303275" y="596899"/>
                  </a:lnTo>
                  <a:lnTo>
                    <a:pt x="331831" y="558799"/>
                  </a:lnTo>
                  <a:lnTo>
                    <a:pt x="361644" y="533399"/>
                  </a:lnTo>
                  <a:lnTo>
                    <a:pt x="392685" y="495299"/>
                  </a:lnTo>
                  <a:lnTo>
                    <a:pt x="424923" y="469899"/>
                  </a:lnTo>
                  <a:lnTo>
                    <a:pt x="458330" y="431799"/>
                  </a:lnTo>
                  <a:lnTo>
                    <a:pt x="492876" y="406399"/>
                  </a:lnTo>
                  <a:lnTo>
                    <a:pt x="528532" y="380999"/>
                  </a:lnTo>
                  <a:lnTo>
                    <a:pt x="565268" y="355599"/>
                  </a:lnTo>
                  <a:lnTo>
                    <a:pt x="603054" y="330199"/>
                  </a:lnTo>
                  <a:lnTo>
                    <a:pt x="641863" y="304799"/>
                  </a:lnTo>
                  <a:lnTo>
                    <a:pt x="681663" y="279399"/>
                  </a:lnTo>
                  <a:lnTo>
                    <a:pt x="722425" y="253999"/>
                  </a:lnTo>
                  <a:lnTo>
                    <a:pt x="764121" y="228599"/>
                  </a:lnTo>
                  <a:lnTo>
                    <a:pt x="806720" y="203199"/>
                  </a:lnTo>
                  <a:lnTo>
                    <a:pt x="850193" y="190499"/>
                  </a:lnTo>
                  <a:lnTo>
                    <a:pt x="894512" y="165099"/>
                  </a:lnTo>
                  <a:lnTo>
                    <a:pt x="985565" y="139699"/>
                  </a:lnTo>
                  <a:lnTo>
                    <a:pt x="1032242" y="114299"/>
                  </a:lnTo>
                  <a:lnTo>
                    <a:pt x="1225924" y="63499"/>
                  </a:lnTo>
                  <a:lnTo>
                    <a:pt x="1275941" y="63499"/>
                  </a:lnTo>
                  <a:lnTo>
                    <a:pt x="1326539" y="50799"/>
                  </a:lnTo>
                  <a:lnTo>
                    <a:pt x="1377687" y="50799"/>
                  </a:lnTo>
                  <a:lnTo>
                    <a:pt x="1429356" y="38099"/>
                  </a:lnTo>
                  <a:lnTo>
                    <a:pt x="1949741" y="38099"/>
                  </a:lnTo>
                  <a:lnTo>
                    <a:pt x="1899495" y="25399"/>
                  </a:lnTo>
                  <a:close/>
                </a:path>
                <a:path w="2579370" h="2603500">
                  <a:moveTo>
                    <a:pt x="1999396" y="2565399"/>
                  </a:moveTo>
                  <a:lnTo>
                    <a:pt x="1796745" y="2565399"/>
                  </a:lnTo>
                  <a:lnTo>
                    <a:pt x="1745059" y="2578099"/>
                  </a:lnTo>
                  <a:lnTo>
                    <a:pt x="1949741" y="2578099"/>
                  </a:lnTo>
                  <a:lnTo>
                    <a:pt x="1999396" y="2565399"/>
                  </a:lnTo>
                  <a:close/>
                </a:path>
                <a:path w="2579370" h="2603500">
                  <a:moveTo>
                    <a:pt x="2002021" y="2529553"/>
                  </a:moveTo>
                  <a:lnTo>
                    <a:pt x="1998021" y="2539999"/>
                  </a:lnTo>
                  <a:lnTo>
                    <a:pt x="1948581" y="2539999"/>
                  </a:lnTo>
                  <a:lnTo>
                    <a:pt x="1847913" y="2565399"/>
                  </a:lnTo>
                  <a:lnTo>
                    <a:pt x="2006040" y="2565399"/>
                  </a:lnTo>
                  <a:lnTo>
                    <a:pt x="2002021" y="2529553"/>
                  </a:lnTo>
                  <a:close/>
                </a:path>
                <a:path w="2579370" h="2603500">
                  <a:moveTo>
                    <a:pt x="2000345" y="2514599"/>
                  </a:moveTo>
                  <a:lnTo>
                    <a:pt x="2002021" y="2529553"/>
                  </a:lnTo>
                  <a:lnTo>
                    <a:pt x="2002884" y="2527299"/>
                  </a:lnTo>
                  <a:lnTo>
                    <a:pt x="2000345" y="2514599"/>
                  </a:lnTo>
                  <a:close/>
                </a:path>
                <a:path w="2579370" h="2603500">
                  <a:moveTo>
                    <a:pt x="1949741" y="38099"/>
                  </a:moveTo>
                  <a:lnTo>
                    <a:pt x="1745059" y="38099"/>
                  </a:lnTo>
                  <a:lnTo>
                    <a:pt x="1796745" y="50799"/>
                  </a:lnTo>
                  <a:lnTo>
                    <a:pt x="1847913" y="50799"/>
                  </a:lnTo>
                  <a:lnTo>
                    <a:pt x="1898535" y="63499"/>
                  </a:lnTo>
                  <a:lnTo>
                    <a:pt x="1948581" y="63499"/>
                  </a:lnTo>
                  <a:lnTo>
                    <a:pt x="2142409" y="114299"/>
                  </a:lnTo>
                  <a:lnTo>
                    <a:pt x="2189129" y="139699"/>
                  </a:lnTo>
                  <a:lnTo>
                    <a:pt x="2280277" y="165099"/>
                  </a:lnTo>
                  <a:lnTo>
                    <a:pt x="2324646" y="190499"/>
                  </a:lnTo>
                  <a:lnTo>
                    <a:pt x="2368172" y="203199"/>
                  </a:lnTo>
                  <a:lnTo>
                    <a:pt x="2410826" y="228599"/>
                  </a:lnTo>
                  <a:lnTo>
                    <a:pt x="2452577" y="253999"/>
                  </a:lnTo>
                  <a:lnTo>
                    <a:pt x="2493396" y="279399"/>
                  </a:lnTo>
                  <a:lnTo>
                    <a:pt x="2533254" y="304799"/>
                  </a:lnTo>
                  <a:lnTo>
                    <a:pt x="2572121" y="330199"/>
                  </a:lnTo>
                  <a:lnTo>
                    <a:pt x="2577499" y="330199"/>
                  </a:lnTo>
                  <a:lnTo>
                    <a:pt x="2577195" y="304799"/>
                  </a:lnTo>
                  <a:lnTo>
                    <a:pt x="2578747" y="292099"/>
                  </a:lnTo>
                  <a:lnTo>
                    <a:pt x="2578137" y="292099"/>
                  </a:lnTo>
                  <a:lnTo>
                    <a:pt x="2538762" y="266699"/>
                  </a:lnTo>
                  <a:lnTo>
                    <a:pt x="2498424" y="241299"/>
                  </a:lnTo>
                  <a:lnTo>
                    <a:pt x="2457154" y="215899"/>
                  </a:lnTo>
                  <a:lnTo>
                    <a:pt x="2414979" y="203199"/>
                  </a:lnTo>
                  <a:lnTo>
                    <a:pt x="2371928" y="177799"/>
                  </a:lnTo>
                  <a:lnTo>
                    <a:pt x="2328029" y="152399"/>
                  </a:lnTo>
                  <a:lnTo>
                    <a:pt x="2283311" y="139699"/>
                  </a:lnTo>
                  <a:lnTo>
                    <a:pt x="2237802" y="114299"/>
                  </a:lnTo>
                  <a:lnTo>
                    <a:pt x="1999396" y="50799"/>
                  </a:lnTo>
                  <a:lnTo>
                    <a:pt x="1949741" y="38099"/>
                  </a:lnTo>
                  <a:close/>
                </a:path>
                <a:path w="2579370" h="2603500">
                  <a:moveTo>
                    <a:pt x="1797343" y="12699"/>
                  </a:moveTo>
                  <a:lnTo>
                    <a:pt x="1377105" y="12699"/>
                  </a:lnTo>
                  <a:lnTo>
                    <a:pt x="1325774" y="25399"/>
                  </a:lnTo>
                  <a:lnTo>
                    <a:pt x="1848687" y="25399"/>
                  </a:lnTo>
                  <a:lnTo>
                    <a:pt x="1797343" y="12699"/>
                  </a:lnTo>
                  <a:close/>
                </a:path>
                <a:path w="2579370" h="2603500">
                  <a:moveTo>
                    <a:pt x="1640393" y="0"/>
                  </a:moveTo>
                  <a:lnTo>
                    <a:pt x="1534016" y="0"/>
                  </a:lnTo>
                  <a:lnTo>
                    <a:pt x="1481254" y="12699"/>
                  </a:lnTo>
                  <a:lnTo>
                    <a:pt x="1693168" y="12699"/>
                  </a:lnTo>
                  <a:lnTo>
                    <a:pt x="1640393" y="0"/>
                  </a:lnTo>
                  <a:close/>
                </a:path>
              </a:pathLst>
            </a:custGeom>
            <a:solidFill>
              <a:srgbClr val="F4F9E4"/>
            </a:solidFill>
          </p:spPr>
          <p:txBody>
            <a:bodyPr wrap="square" lIns="0" tIns="0" rIns="0" bIns="0" rtlCol="0"/>
            <a:lstStyle/>
            <a:p>
              <a:endParaRPr lang="fr-FR" noProof="0" dirty="0"/>
            </a:p>
          </p:txBody>
        </p:sp>
        <p:sp>
          <p:nvSpPr>
            <p:cNvPr id="8640" name="object 8640"/>
            <p:cNvSpPr/>
            <p:nvPr/>
          </p:nvSpPr>
          <p:spPr>
            <a:xfrm>
              <a:off x="4475522" y="1059086"/>
              <a:ext cx="2579370" cy="2605405"/>
            </a:xfrm>
            <a:custGeom>
              <a:avLst/>
              <a:gdLst/>
              <a:ahLst/>
              <a:cxnLst/>
              <a:rect l="l" t="t" r="r" b="b"/>
              <a:pathLst>
                <a:path w="2579370" h="2605404">
                  <a:moveTo>
                    <a:pt x="2002884" y="2528805"/>
                  </a:moveTo>
                  <a:lnTo>
                    <a:pt x="1948581" y="2540482"/>
                  </a:lnTo>
                  <a:lnTo>
                    <a:pt x="1898535" y="2549662"/>
                  </a:lnTo>
                  <a:lnTo>
                    <a:pt x="1847913" y="2557496"/>
                  </a:lnTo>
                  <a:lnTo>
                    <a:pt x="1796745" y="2563959"/>
                  </a:lnTo>
                  <a:lnTo>
                    <a:pt x="1745059" y="2569028"/>
                  </a:lnTo>
                  <a:lnTo>
                    <a:pt x="1692886" y="2572679"/>
                  </a:lnTo>
                  <a:lnTo>
                    <a:pt x="1640256" y="2574887"/>
                  </a:lnTo>
                  <a:lnTo>
                    <a:pt x="1587197" y="2575629"/>
                  </a:lnTo>
                  <a:lnTo>
                    <a:pt x="1534141" y="2574887"/>
                  </a:lnTo>
                  <a:lnTo>
                    <a:pt x="1481517" y="2572679"/>
                  </a:lnTo>
                  <a:lnTo>
                    <a:pt x="1429356" y="2569028"/>
                  </a:lnTo>
                  <a:lnTo>
                    <a:pt x="1377687" y="2563959"/>
                  </a:lnTo>
                  <a:lnTo>
                    <a:pt x="1326539" y="2557496"/>
                  </a:lnTo>
                  <a:lnTo>
                    <a:pt x="1275941" y="2549662"/>
                  </a:lnTo>
                  <a:lnTo>
                    <a:pt x="1225924" y="2540482"/>
                  </a:lnTo>
                  <a:lnTo>
                    <a:pt x="1176515" y="2529981"/>
                  </a:lnTo>
                  <a:lnTo>
                    <a:pt x="1127746" y="2518182"/>
                  </a:lnTo>
                  <a:lnTo>
                    <a:pt x="1079645" y="2505109"/>
                  </a:lnTo>
                  <a:lnTo>
                    <a:pt x="1032242" y="2490787"/>
                  </a:lnTo>
                  <a:lnTo>
                    <a:pt x="985565" y="2475240"/>
                  </a:lnTo>
                  <a:lnTo>
                    <a:pt x="939646" y="2458492"/>
                  </a:lnTo>
                  <a:lnTo>
                    <a:pt x="894512" y="2440567"/>
                  </a:lnTo>
                  <a:lnTo>
                    <a:pt x="850193" y="2421490"/>
                  </a:lnTo>
                  <a:lnTo>
                    <a:pt x="841084" y="2417255"/>
                  </a:lnTo>
                </a:path>
                <a:path w="2579370" h="2605404">
                  <a:moveTo>
                    <a:pt x="768982" y="2417255"/>
                  </a:moveTo>
                  <a:lnTo>
                    <a:pt x="802633" y="2433667"/>
                  </a:lnTo>
                  <a:lnTo>
                    <a:pt x="814786" y="2439177"/>
                  </a:lnTo>
                </a:path>
                <a:path w="2579370" h="2605404">
                  <a:moveTo>
                    <a:pt x="851642" y="2455718"/>
                  </a:moveTo>
                  <a:lnTo>
                    <a:pt x="891236" y="2472354"/>
                  </a:lnTo>
                  <a:lnTo>
                    <a:pt x="908713" y="2479132"/>
                  </a:lnTo>
                </a:path>
                <a:path w="2579370" h="2605404">
                  <a:moveTo>
                    <a:pt x="914287" y="2481294"/>
                  </a:moveTo>
                  <a:lnTo>
                    <a:pt x="982999" y="2506485"/>
                  </a:lnTo>
                  <a:lnTo>
                    <a:pt x="1029995" y="2521785"/>
                  </a:lnTo>
                  <a:lnTo>
                    <a:pt x="1077696" y="2535876"/>
                  </a:lnTo>
                  <a:lnTo>
                    <a:pt x="1126073" y="2548736"/>
                  </a:lnTo>
                  <a:lnTo>
                    <a:pt x="1175098" y="2560341"/>
                  </a:lnTo>
                  <a:lnTo>
                    <a:pt x="1224742" y="2570667"/>
                  </a:lnTo>
                  <a:lnTo>
                    <a:pt x="1274977" y="2579693"/>
                  </a:lnTo>
                  <a:lnTo>
                    <a:pt x="1325774" y="2587393"/>
                  </a:lnTo>
                  <a:lnTo>
                    <a:pt x="1377105" y="2593746"/>
                  </a:lnTo>
                  <a:lnTo>
                    <a:pt x="1428941" y="2598727"/>
                  </a:lnTo>
                  <a:lnTo>
                    <a:pt x="1481254" y="2602314"/>
                  </a:lnTo>
                  <a:lnTo>
                    <a:pt x="1534016" y="2604483"/>
                  </a:lnTo>
                  <a:lnTo>
                    <a:pt x="1587197" y="2605211"/>
                  </a:lnTo>
                  <a:lnTo>
                    <a:pt x="1640393" y="2604483"/>
                  </a:lnTo>
                  <a:lnTo>
                    <a:pt x="1693168" y="2602314"/>
                  </a:lnTo>
                  <a:lnTo>
                    <a:pt x="1745494" y="2598727"/>
                  </a:lnTo>
                  <a:lnTo>
                    <a:pt x="1797343" y="2593746"/>
                  </a:lnTo>
                  <a:lnTo>
                    <a:pt x="1848686" y="2587393"/>
                  </a:lnTo>
                  <a:lnTo>
                    <a:pt x="1899495" y="2579693"/>
                  </a:lnTo>
                  <a:lnTo>
                    <a:pt x="1949741" y="2570667"/>
                  </a:lnTo>
                  <a:lnTo>
                    <a:pt x="1999396" y="2560341"/>
                  </a:lnTo>
                  <a:lnTo>
                    <a:pt x="2006464" y="2558668"/>
                  </a:lnTo>
                </a:path>
                <a:path w="2579370" h="2605404">
                  <a:moveTo>
                    <a:pt x="43226" y="1198056"/>
                  </a:moveTo>
                  <a:lnTo>
                    <a:pt x="51923" y="1131300"/>
                  </a:lnTo>
                  <a:lnTo>
                    <a:pt x="59795" y="1089279"/>
                  </a:lnTo>
                  <a:lnTo>
                    <a:pt x="69336" y="1047707"/>
                  </a:lnTo>
                  <a:lnTo>
                    <a:pt x="80516" y="1006610"/>
                  </a:lnTo>
                  <a:lnTo>
                    <a:pt x="93306" y="966011"/>
                  </a:lnTo>
                  <a:lnTo>
                    <a:pt x="107676" y="925935"/>
                  </a:lnTo>
                  <a:lnTo>
                    <a:pt x="123598" y="886405"/>
                  </a:lnTo>
                  <a:lnTo>
                    <a:pt x="141041" y="847447"/>
                  </a:lnTo>
                  <a:lnTo>
                    <a:pt x="159976" y="809084"/>
                  </a:lnTo>
                  <a:lnTo>
                    <a:pt x="180374" y="771341"/>
                  </a:lnTo>
                  <a:lnTo>
                    <a:pt x="202205" y="734241"/>
                  </a:lnTo>
                  <a:lnTo>
                    <a:pt x="225440" y="697811"/>
                  </a:lnTo>
                  <a:lnTo>
                    <a:pt x="250050" y="662073"/>
                  </a:lnTo>
                  <a:lnTo>
                    <a:pt x="276004" y="627051"/>
                  </a:lnTo>
                  <a:lnTo>
                    <a:pt x="303275" y="592772"/>
                  </a:lnTo>
                  <a:lnTo>
                    <a:pt x="331831" y="559257"/>
                  </a:lnTo>
                  <a:lnTo>
                    <a:pt x="361644" y="526533"/>
                  </a:lnTo>
                  <a:lnTo>
                    <a:pt x="392685" y="494622"/>
                  </a:lnTo>
                  <a:lnTo>
                    <a:pt x="424923" y="463550"/>
                  </a:lnTo>
                  <a:lnTo>
                    <a:pt x="458330" y="433341"/>
                  </a:lnTo>
                  <a:lnTo>
                    <a:pt x="492876" y="404019"/>
                  </a:lnTo>
                  <a:lnTo>
                    <a:pt x="528532" y="375609"/>
                  </a:lnTo>
                  <a:lnTo>
                    <a:pt x="565268" y="348134"/>
                  </a:lnTo>
                  <a:lnTo>
                    <a:pt x="603054" y="321618"/>
                  </a:lnTo>
                  <a:lnTo>
                    <a:pt x="641863" y="296088"/>
                  </a:lnTo>
                  <a:lnTo>
                    <a:pt x="681663" y="271565"/>
                  </a:lnTo>
                  <a:lnTo>
                    <a:pt x="722425" y="248076"/>
                  </a:lnTo>
                  <a:lnTo>
                    <a:pt x="764121" y="225643"/>
                  </a:lnTo>
                  <a:lnTo>
                    <a:pt x="806720" y="204292"/>
                  </a:lnTo>
                  <a:lnTo>
                    <a:pt x="850193" y="184047"/>
                  </a:lnTo>
                  <a:lnTo>
                    <a:pt x="894512" y="164932"/>
                  </a:lnTo>
                  <a:lnTo>
                    <a:pt x="939646" y="146971"/>
                  </a:lnTo>
                  <a:lnTo>
                    <a:pt x="985565" y="130189"/>
                  </a:lnTo>
                  <a:lnTo>
                    <a:pt x="1032242" y="114610"/>
                  </a:lnTo>
                  <a:lnTo>
                    <a:pt x="1079645" y="100258"/>
                  </a:lnTo>
                  <a:lnTo>
                    <a:pt x="1127746" y="87158"/>
                  </a:lnTo>
                  <a:lnTo>
                    <a:pt x="1176515" y="75333"/>
                  </a:lnTo>
                  <a:lnTo>
                    <a:pt x="1225924" y="64808"/>
                  </a:lnTo>
                  <a:lnTo>
                    <a:pt x="1275941" y="55608"/>
                  </a:lnTo>
                  <a:lnTo>
                    <a:pt x="1326539" y="47757"/>
                  </a:lnTo>
                  <a:lnTo>
                    <a:pt x="1377687" y="41279"/>
                  </a:lnTo>
                  <a:lnTo>
                    <a:pt x="1429356" y="36198"/>
                  </a:lnTo>
                  <a:lnTo>
                    <a:pt x="1481517" y="32538"/>
                  </a:lnTo>
                  <a:lnTo>
                    <a:pt x="1534141" y="30325"/>
                  </a:lnTo>
                  <a:lnTo>
                    <a:pt x="1587197" y="29582"/>
                  </a:lnTo>
                  <a:lnTo>
                    <a:pt x="1640256" y="30325"/>
                  </a:lnTo>
                  <a:lnTo>
                    <a:pt x="1692886" y="32538"/>
                  </a:lnTo>
                  <a:lnTo>
                    <a:pt x="1745059" y="36198"/>
                  </a:lnTo>
                  <a:lnTo>
                    <a:pt x="1796745" y="41279"/>
                  </a:lnTo>
                  <a:lnTo>
                    <a:pt x="1847913" y="47757"/>
                  </a:lnTo>
                  <a:lnTo>
                    <a:pt x="1898535" y="55608"/>
                  </a:lnTo>
                  <a:lnTo>
                    <a:pt x="1948581" y="64808"/>
                  </a:lnTo>
                  <a:lnTo>
                    <a:pt x="1998021" y="75333"/>
                  </a:lnTo>
                  <a:lnTo>
                    <a:pt x="2046825" y="87158"/>
                  </a:lnTo>
                  <a:lnTo>
                    <a:pt x="2094965" y="100258"/>
                  </a:lnTo>
                  <a:lnTo>
                    <a:pt x="2142409" y="114610"/>
                  </a:lnTo>
                  <a:lnTo>
                    <a:pt x="2189129" y="130189"/>
                  </a:lnTo>
                  <a:lnTo>
                    <a:pt x="2235095" y="146971"/>
                  </a:lnTo>
                  <a:lnTo>
                    <a:pt x="2280277" y="164932"/>
                  </a:lnTo>
                  <a:lnTo>
                    <a:pt x="2324646" y="184047"/>
                  </a:lnTo>
                  <a:lnTo>
                    <a:pt x="2368172" y="204292"/>
                  </a:lnTo>
                  <a:lnTo>
                    <a:pt x="2410826" y="225643"/>
                  </a:lnTo>
                  <a:lnTo>
                    <a:pt x="2452577" y="248076"/>
                  </a:lnTo>
                  <a:lnTo>
                    <a:pt x="2493396" y="271565"/>
                  </a:lnTo>
                  <a:lnTo>
                    <a:pt x="2533254" y="296088"/>
                  </a:lnTo>
                  <a:lnTo>
                    <a:pt x="2572121" y="321618"/>
                  </a:lnTo>
                  <a:lnTo>
                    <a:pt x="2577543" y="325417"/>
                  </a:lnTo>
                </a:path>
                <a:path w="2579370" h="2605404">
                  <a:moveTo>
                    <a:pt x="2578747" y="287442"/>
                  </a:moveTo>
                  <a:lnTo>
                    <a:pt x="2538762" y="261885"/>
                  </a:lnTo>
                  <a:lnTo>
                    <a:pt x="2498424" y="237743"/>
                  </a:lnTo>
                  <a:lnTo>
                    <a:pt x="2457154" y="214626"/>
                  </a:lnTo>
                  <a:lnTo>
                    <a:pt x="2414979" y="192556"/>
                  </a:lnTo>
                  <a:lnTo>
                    <a:pt x="2371928" y="171556"/>
                  </a:lnTo>
                  <a:lnTo>
                    <a:pt x="2328029" y="151649"/>
                  </a:lnTo>
                  <a:lnTo>
                    <a:pt x="2283311" y="132859"/>
                  </a:lnTo>
                  <a:lnTo>
                    <a:pt x="2237802" y="115209"/>
                  </a:lnTo>
                  <a:lnTo>
                    <a:pt x="2191531" y="98722"/>
                  </a:lnTo>
                  <a:lnTo>
                    <a:pt x="2144527" y="83420"/>
                  </a:lnTo>
                  <a:lnTo>
                    <a:pt x="2096817" y="69328"/>
                  </a:lnTo>
                  <a:lnTo>
                    <a:pt x="2048431" y="56468"/>
                  </a:lnTo>
                  <a:lnTo>
                    <a:pt x="1999396" y="44863"/>
                  </a:lnTo>
                  <a:lnTo>
                    <a:pt x="1949741" y="34537"/>
                  </a:lnTo>
                  <a:lnTo>
                    <a:pt x="1899495" y="25513"/>
                  </a:lnTo>
                  <a:lnTo>
                    <a:pt x="1848686" y="17814"/>
                  </a:lnTo>
                  <a:lnTo>
                    <a:pt x="1797343" y="11462"/>
                  </a:lnTo>
                  <a:lnTo>
                    <a:pt x="1745494" y="6482"/>
                  </a:lnTo>
                  <a:lnTo>
                    <a:pt x="1693168" y="2896"/>
                  </a:lnTo>
                  <a:lnTo>
                    <a:pt x="1640393" y="727"/>
                  </a:lnTo>
                  <a:lnTo>
                    <a:pt x="1587197" y="0"/>
                  </a:lnTo>
                  <a:lnTo>
                    <a:pt x="1534016" y="727"/>
                  </a:lnTo>
                  <a:lnTo>
                    <a:pt x="1481254" y="2896"/>
                  </a:lnTo>
                  <a:lnTo>
                    <a:pt x="1428941" y="6482"/>
                  </a:lnTo>
                  <a:lnTo>
                    <a:pt x="1377105" y="11462"/>
                  </a:lnTo>
                  <a:lnTo>
                    <a:pt x="1325774" y="17814"/>
                  </a:lnTo>
                  <a:lnTo>
                    <a:pt x="1274977" y="25513"/>
                  </a:lnTo>
                  <a:lnTo>
                    <a:pt x="1224742" y="34537"/>
                  </a:lnTo>
                  <a:lnTo>
                    <a:pt x="1175098" y="44863"/>
                  </a:lnTo>
                  <a:lnTo>
                    <a:pt x="1126073" y="56468"/>
                  </a:lnTo>
                  <a:lnTo>
                    <a:pt x="1077696" y="69328"/>
                  </a:lnTo>
                  <a:lnTo>
                    <a:pt x="1029995" y="83420"/>
                  </a:lnTo>
                  <a:lnTo>
                    <a:pt x="982999" y="98722"/>
                  </a:lnTo>
                  <a:lnTo>
                    <a:pt x="936737" y="115209"/>
                  </a:lnTo>
                  <a:lnTo>
                    <a:pt x="891236" y="132859"/>
                  </a:lnTo>
                  <a:lnTo>
                    <a:pt x="846525" y="151649"/>
                  </a:lnTo>
                  <a:lnTo>
                    <a:pt x="802633" y="171556"/>
                  </a:lnTo>
                  <a:lnTo>
                    <a:pt x="759589" y="192556"/>
                  </a:lnTo>
                  <a:lnTo>
                    <a:pt x="717420" y="214626"/>
                  </a:lnTo>
                  <a:lnTo>
                    <a:pt x="676155" y="237743"/>
                  </a:lnTo>
                  <a:lnTo>
                    <a:pt x="635823" y="261885"/>
                  </a:lnTo>
                  <a:lnTo>
                    <a:pt x="596452" y="287027"/>
                  </a:lnTo>
                  <a:lnTo>
                    <a:pt x="558071" y="313147"/>
                  </a:lnTo>
                  <a:lnTo>
                    <a:pt x="520708" y="340221"/>
                  </a:lnTo>
                  <a:lnTo>
                    <a:pt x="484392" y="368227"/>
                  </a:lnTo>
                  <a:lnTo>
                    <a:pt x="449151" y="397141"/>
                  </a:lnTo>
                  <a:lnTo>
                    <a:pt x="415013" y="426941"/>
                  </a:lnTo>
                  <a:lnTo>
                    <a:pt x="382008" y="457602"/>
                  </a:lnTo>
                  <a:lnTo>
                    <a:pt x="350164" y="489102"/>
                  </a:lnTo>
                  <a:lnTo>
                    <a:pt x="319508" y="521418"/>
                  </a:lnTo>
                  <a:lnTo>
                    <a:pt x="290070" y="554527"/>
                  </a:lnTo>
                  <a:lnTo>
                    <a:pt x="261879" y="588404"/>
                  </a:lnTo>
                  <a:lnTo>
                    <a:pt x="234962" y="623029"/>
                  </a:lnTo>
                  <a:lnTo>
                    <a:pt x="209348" y="658376"/>
                  </a:lnTo>
                  <a:lnTo>
                    <a:pt x="185065" y="694423"/>
                  </a:lnTo>
                  <a:lnTo>
                    <a:pt x="162143" y="731147"/>
                  </a:lnTo>
                  <a:lnTo>
                    <a:pt x="140610" y="768525"/>
                  </a:lnTo>
                  <a:lnTo>
                    <a:pt x="120493" y="806533"/>
                  </a:lnTo>
                  <a:lnTo>
                    <a:pt x="101822" y="845149"/>
                  </a:lnTo>
                  <a:lnTo>
                    <a:pt x="84625" y="884349"/>
                  </a:lnTo>
                  <a:lnTo>
                    <a:pt x="68931" y="924111"/>
                  </a:lnTo>
                  <a:lnTo>
                    <a:pt x="54768" y="964410"/>
                  </a:lnTo>
                  <a:lnTo>
                    <a:pt x="42164" y="1005224"/>
                  </a:lnTo>
                  <a:lnTo>
                    <a:pt x="31149" y="1046530"/>
                  </a:lnTo>
                  <a:lnTo>
                    <a:pt x="21750" y="1088304"/>
                  </a:lnTo>
                  <a:lnTo>
                    <a:pt x="13996" y="1130524"/>
                  </a:lnTo>
                  <a:lnTo>
                    <a:pt x="7915" y="1173166"/>
                  </a:lnTo>
                  <a:lnTo>
                    <a:pt x="5383" y="1198056"/>
                  </a:lnTo>
                </a:path>
                <a:path w="2579370" h="2605404">
                  <a:moveTo>
                    <a:pt x="841084" y="2417255"/>
                  </a:moveTo>
                  <a:lnTo>
                    <a:pt x="764121" y="2379973"/>
                  </a:lnTo>
                  <a:lnTo>
                    <a:pt x="722425" y="2357582"/>
                  </a:lnTo>
                  <a:lnTo>
                    <a:pt x="681663" y="2334135"/>
                  </a:lnTo>
                  <a:lnTo>
                    <a:pt x="641863" y="2309657"/>
                  </a:lnTo>
                  <a:lnTo>
                    <a:pt x="603054" y="2284170"/>
                  </a:lnTo>
                  <a:lnTo>
                    <a:pt x="565268" y="2257700"/>
                  </a:lnTo>
                  <a:lnTo>
                    <a:pt x="528532" y="2230271"/>
                  </a:lnTo>
                  <a:lnTo>
                    <a:pt x="492876" y="2201906"/>
                  </a:lnTo>
                  <a:lnTo>
                    <a:pt x="458330" y="2172630"/>
                  </a:lnTo>
                  <a:lnTo>
                    <a:pt x="424923" y="2142468"/>
                  </a:lnTo>
                  <a:lnTo>
                    <a:pt x="392685" y="2111442"/>
                  </a:lnTo>
                  <a:lnTo>
                    <a:pt x="361644" y="2079578"/>
                  </a:lnTo>
                  <a:lnTo>
                    <a:pt x="331831" y="2046900"/>
                  </a:lnTo>
                  <a:lnTo>
                    <a:pt x="303275" y="2013431"/>
                  </a:lnTo>
                  <a:lnTo>
                    <a:pt x="276004" y="1979196"/>
                  </a:lnTo>
                  <a:lnTo>
                    <a:pt x="250050" y="1944219"/>
                  </a:lnTo>
                  <a:lnTo>
                    <a:pt x="225440" y="1908524"/>
                  </a:lnTo>
                  <a:lnTo>
                    <a:pt x="202205" y="1872136"/>
                  </a:lnTo>
                  <a:lnTo>
                    <a:pt x="180374" y="1835078"/>
                  </a:lnTo>
                  <a:lnTo>
                    <a:pt x="159976" y="1797375"/>
                  </a:lnTo>
                  <a:lnTo>
                    <a:pt x="141041" y="1759050"/>
                  </a:lnTo>
                  <a:lnTo>
                    <a:pt x="123598" y="1720129"/>
                  </a:lnTo>
                  <a:lnTo>
                    <a:pt x="107676" y="1680635"/>
                  </a:lnTo>
                  <a:lnTo>
                    <a:pt x="93306" y="1640592"/>
                  </a:lnTo>
                  <a:lnTo>
                    <a:pt x="80516" y="1600024"/>
                  </a:lnTo>
                  <a:lnTo>
                    <a:pt x="69336" y="1558956"/>
                  </a:lnTo>
                  <a:lnTo>
                    <a:pt x="59795" y="1517412"/>
                  </a:lnTo>
                  <a:lnTo>
                    <a:pt x="51923" y="1475416"/>
                  </a:lnTo>
                  <a:lnTo>
                    <a:pt x="45749" y="1432992"/>
                  </a:lnTo>
                  <a:lnTo>
                    <a:pt x="41302" y="1390164"/>
                  </a:lnTo>
                  <a:lnTo>
                    <a:pt x="38613" y="1346957"/>
                  </a:lnTo>
                  <a:lnTo>
                    <a:pt x="37710" y="1303394"/>
                  </a:lnTo>
                  <a:lnTo>
                    <a:pt x="38051" y="1286956"/>
                  </a:lnTo>
                </a:path>
                <a:path w="2579370" h="2605404">
                  <a:moveTo>
                    <a:pt x="333" y="1286956"/>
                  </a:moveTo>
                  <a:lnTo>
                    <a:pt x="888" y="1347058"/>
                  </a:lnTo>
                  <a:lnTo>
                    <a:pt x="3536" y="1390374"/>
                  </a:lnTo>
                  <a:lnTo>
                    <a:pt x="7915" y="1433318"/>
                  </a:lnTo>
                  <a:lnTo>
                    <a:pt x="13996" y="1475868"/>
                  </a:lnTo>
                  <a:lnTo>
                    <a:pt x="21750" y="1518000"/>
                  </a:lnTo>
                  <a:lnTo>
                    <a:pt x="31149" y="1559691"/>
                  </a:lnTo>
                  <a:lnTo>
                    <a:pt x="42164" y="1600918"/>
                  </a:lnTo>
                  <a:lnTo>
                    <a:pt x="54768" y="1641657"/>
                  </a:lnTo>
                  <a:lnTo>
                    <a:pt x="68931" y="1681886"/>
                  </a:lnTo>
                  <a:lnTo>
                    <a:pt x="84625" y="1721580"/>
                  </a:lnTo>
                  <a:lnTo>
                    <a:pt x="101822" y="1760717"/>
                  </a:lnTo>
                  <a:lnTo>
                    <a:pt x="120493" y="1799274"/>
                  </a:lnTo>
                  <a:lnTo>
                    <a:pt x="140610" y="1837227"/>
                  </a:lnTo>
                  <a:lnTo>
                    <a:pt x="162143" y="1874552"/>
                  </a:lnTo>
                  <a:lnTo>
                    <a:pt x="185065" y="1911227"/>
                  </a:lnTo>
                  <a:lnTo>
                    <a:pt x="209348" y="1947229"/>
                  </a:lnTo>
                  <a:lnTo>
                    <a:pt x="234962" y="1982534"/>
                  </a:lnTo>
                  <a:lnTo>
                    <a:pt x="261879" y="2017119"/>
                  </a:lnTo>
                  <a:lnTo>
                    <a:pt x="290070" y="2050960"/>
                  </a:lnTo>
                  <a:lnTo>
                    <a:pt x="319508" y="2084035"/>
                  </a:lnTo>
                  <a:lnTo>
                    <a:pt x="350164" y="2116320"/>
                  </a:lnTo>
                  <a:lnTo>
                    <a:pt x="382008" y="2147792"/>
                  </a:lnTo>
                  <a:lnTo>
                    <a:pt x="415013" y="2178427"/>
                  </a:lnTo>
                  <a:lnTo>
                    <a:pt x="449151" y="2208203"/>
                  </a:lnTo>
                  <a:lnTo>
                    <a:pt x="484392" y="2237096"/>
                  </a:lnTo>
                  <a:lnTo>
                    <a:pt x="520708" y="2265083"/>
                  </a:lnTo>
                  <a:lnTo>
                    <a:pt x="558071" y="2292141"/>
                  </a:lnTo>
                  <a:lnTo>
                    <a:pt x="596452" y="2318246"/>
                  </a:lnTo>
                  <a:lnTo>
                    <a:pt x="635823" y="2343375"/>
                  </a:lnTo>
                  <a:lnTo>
                    <a:pt x="676155" y="2367505"/>
                  </a:lnTo>
                  <a:lnTo>
                    <a:pt x="717420" y="2390612"/>
                  </a:lnTo>
                  <a:lnTo>
                    <a:pt x="759589" y="2412674"/>
                  </a:lnTo>
                  <a:lnTo>
                    <a:pt x="768982" y="2417255"/>
                  </a:lnTo>
                </a:path>
                <a:path w="2579370" h="2605404">
                  <a:moveTo>
                    <a:pt x="38051" y="1286956"/>
                  </a:moveTo>
                  <a:lnTo>
                    <a:pt x="38613" y="1259818"/>
                  </a:lnTo>
                  <a:lnTo>
                    <a:pt x="41302" y="1216593"/>
                  </a:lnTo>
                  <a:lnTo>
                    <a:pt x="43226" y="1198056"/>
                  </a:lnTo>
                </a:path>
                <a:path w="2579370" h="2605404">
                  <a:moveTo>
                    <a:pt x="5383" y="1198056"/>
                  </a:moveTo>
                  <a:lnTo>
                    <a:pt x="3536" y="1216207"/>
                  </a:lnTo>
                  <a:lnTo>
                    <a:pt x="888" y="1259624"/>
                  </a:lnTo>
                  <a:lnTo>
                    <a:pt x="333" y="1286956"/>
                  </a:lnTo>
                </a:path>
              </a:pathLst>
            </a:custGeom>
            <a:ln w="3175">
              <a:solidFill>
                <a:srgbClr val="F4F9E4"/>
              </a:solidFill>
            </a:ln>
          </p:spPr>
          <p:txBody>
            <a:bodyPr wrap="square" lIns="0" tIns="0" rIns="0" bIns="0" rtlCol="0"/>
            <a:lstStyle/>
            <a:p>
              <a:endParaRPr lang="fr-FR" noProof="0" dirty="0"/>
            </a:p>
          </p:txBody>
        </p:sp>
        <p:sp>
          <p:nvSpPr>
            <p:cNvPr id="8641" name="object 8641"/>
            <p:cNvSpPr/>
            <p:nvPr/>
          </p:nvSpPr>
          <p:spPr>
            <a:xfrm>
              <a:off x="4439493" y="1039580"/>
              <a:ext cx="2620645" cy="2654300"/>
            </a:xfrm>
            <a:custGeom>
              <a:avLst/>
              <a:gdLst/>
              <a:ahLst/>
              <a:cxnLst/>
              <a:rect l="l" t="t" r="r" b="b"/>
              <a:pathLst>
                <a:path w="2620645" h="2654300">
                  <a:moveTo>
                    <a:pt x="1880373" y="2641599"/>
                  </a:moveTo>
                  <a:lnTo>
                    <a:pt x="1366085" y="2641599"/>
                  </a:lnTo>
                  <a:lnTo>
                    <a:pt x="1416618" y="2654299"/>
                  </a:lnTo>
                  <a:lnTo>
                    <a:pt x="1829838" y="2654299"/>
                  </a:lnTo>
                  <a:lnTo>
                    <a:pt x="1880373" y="2641599"/>
                  </a:lnTo>
                  <a:close/>
                </a:path>
                <a:path w="2620645" h="2654300">
                  <a:moveTo>
                    <a:pt x="950316" y="2501899"/>
                  </a:moveTo>
                  <a:lnTo>
                    <a:pt x="949694" y="2501899"/>
                  </a:lnTo>
                  <a:lnTo>
                    <a:pt x="979067" y="2527299"/>
                  </a:lnTo>
                  <a:lnTo>
                    <a:pt x="998942" y="2552699"/>
                  </a:lnTo>
                  <a:lnTo>
                    <a:pt x="1027780" y="2565399"/>
                  </a:lnTo>
                  <a:lnTo>
                    <a:pt x="1074276" y="2578099"/>
                  </a:lnTo>
                  <a:lnTo>
                    <a:pt x="1316052" y="2641599"/>
                  </a:lnTo>
                  <a:lnTo>
                    <a:pt x="1930410" y="2641599"/>
                  </a:lnTo>
                  <a:lnTo>
                    <a:pt x="1979921" y="2628899"/>
                  </a:lnTo>
                  <a:lnTo>
                    <a:pt x="1464970" y="2628899"/>
                  </a:lnTo>
                  <a:lnTo>
                    <a:pt x="1413134" y="2616199"/>
                  </a:lnTo>
                  <a:lnTo>
                    <a:pt x="1361803" y="2616199"/>
                  </a:lnTo>
                  <a:lnTo>
                    <a:pt x="1260771" y="2590799"/>
                  </a:lnTo>
                  <a:lnTo>
                    <a:pt x="1211127" y="2590799"/>
                  </a:lnTo>
                  <a:lnTo>
                    <a:pt x="1066024" y="2552699"/>
                  </a:lnTo>
                  <a:lnTo>
                    <a:pt x="1019028" y="2527299"/>
                  </a:lnTo>
                  <a:lnTo>
                    <a:pt x="972766" y="2514599"/>
                  </a:lnTo>
                  <a:lnTo>
                    <a:pt x="950316" y="2501899"/>
                  </a:lnTo>
                  <a:close/>
                </a:path>
                <a:path w="2620645" h="2654300">
                  <a:moveTo>
                    <a:pt x="2028883" y="2616199"/>
                  </a:moveTo>
                  <a:lnTo>
                    <a:pt x="1833372" y="2616199"/>
                  </a:lnTo>
                  <a:lnTo>
                    <a:pt x="1781523" y="2628899"/>
                  </a:lnTo>
                  <a:lnTo>
                    <a:pt x="1979921" y="2628899"/>
                  </a:lnTo>
                  <a:lnTo>
                    <a:pt x="2028883" y="2616199"/>
                  </a:lnTo>
                  <a:close/>
                </a:path>
                <a:path w="2620645" h="2654300">
                  <a:moveTo>
                    <a:pt x="2042069" y="2578099"/>
                  </a:moveTo>
                  <a:lnTo>
                    <a:pt x="2042493" y="2590799"/>
                  </a:lnTo>
                  <a:lnTo>
                    <a:pt x="1985770" y="2590799"/>
                  </a:lnTo>
                  <a:lnTo>
                    <a:pt x="1884716" y="2616199"/>
                  </a:lnTo>
                  <a:lnTo>
                    <a:pt x="2049658" y="2616199"/>
                  </a:lnTo>
                  <a:lnTo>
                    <a:pt x="2042069" y="2578099"/>
                  </a:lnTo>
                  <a:close/>
                </a:path>
                <a:path w="2620645" h="2654300">
                  <a:moveTo>
                    <a:pt x="890916" y="2478581"/>
                  </a:moveTo>
                  <a:lnTo>
                    <a:pt x="927265" y="2501899"/>
                  </a:lnTo>
                  <a:lnTo>
                    <a:pt x="949694" y="2501899"/>
                  </a:lnTo>
                  <a:lnTo>
                    <a:pt x="910959" y="2489199"/>
                  </a:lnTo>
                  <a:lnTo>
                    <a:pt x="890916" y="2478581"/>
                  </a:lnTo>
                  <a:close/>
                </a:path>
                <a:path w="2620645" h="2654300">
                  <a:moveTo>
                    <a:pt x="863014" y="2463799"/>
                  </a:moveTo>
                  <a:lnTo>
                    <a:pt x="890916" y="2478581"/>
                  </a:lnTo>
                  <a:lnTo>
                    <a:pt x="887671" y="2476499"/>
                  </a:lnTo>
                  <a:lnTo>
                    <a:pt x="863014" y="2463799"/>
                  </a:lnTo>
                  <a:close/>
                </a:path>
                <a:path w="2620645" h="2654300">
                  <a:moveTo>
                    <a:pt x="823880" y="2452642"/>
                  </a:moveTo>
                  <a:lnTo>
                    <a:pt x="838662" y="2463799"/>
                  </a:lnTo>
                  <a:lnTo>
                    <a:pt x="863014" y="2463799"/>
                  </a:lnTo>
                  <a:lnTo>
                    <a:pt x="823880" y="2452642"/>
                  </a:lnTo>
                  <a:close/>
                </a:path>
                <a:path w="2620645" h="2654300">
                  <a:moveTo>
                    <a:pt x="805011" y="2438399"/>
                  </a:moveTo>
                  <a:lnTo>
                    <a:pt x="737491" y="2438399"/>
                  </a:lnTo>
                  <a:lnTo>
                    <a:pt x="751691" y="2451099"/>
                  </a:lnTo>
                  <a:lnTo>
                    <a:pt x="818469" y="2451099"/>
                  </a:lnTo>
                  <a:lnTo>
                    <a:pt x="823880" y="2452642"/>
                  </a:lnTo>
                  <a:lnTo>
                    <a:pt x="805011" y="2438399"/>
                  </a:lnTo>
                  <a:close/>
                </a:path>
                <a:path w="2620645" h="2654300">
                  <a:moveTo>
                    <a:pt x="1517283" y="25399"/>
                  </a:moveTo>
                  <a:lnTo>
                    <a:pt x="1266543" y="25399"/>
                  </a:lnTo>
                  <a:lnTo>
                    <a:pt x="1217585" y="38099"/>
                  </a:lnTo>
                  <a:lnTo>
                    <a:pt x="981964" y="101599"/>
                  </a:lnTo>
                  <a:lnTo>
                    <a:pt x="936854" y="126999"/>
                  </a:lnTo>
                  <a:lnTo>
                    <a:pt x="892476" y="139699"/>
                  </a:lnTo>
                  <a:lnTo>
                    <a:pt x="848855" y="165099"/>
                  </a:lnTo>
                  <a:lnTo>
                    <a:pt x="806017" y="177799"/>
                  </a:lnTo>
                  <a:lnTo>
                    <a:pt x="763989" y="203199"/>
                  </a:lnTo>
                  <a:lnTo>
                    <a:pt x="722795" y="215899"/>
                  </a:lnTo>
                  <a:lnTo>
                    <a:pt x="682463" y="241299"/>
                  </a:lnTo>
                  <a:lnTo>
                    <a:pt x="643017" y="266699"/>
                  </a:lnTo>
                  <a:lnTo>
                    <a:pt x="604483" y="292099"/>
                  </a:lnTo>
                  <a:lnTo>
                    <a:pt x="566888" y="317499"/>
                  </a:lnTo>
                  <a:lnTo>
                    <a:pt x="530256" y="342899"/>
                  </a:lnTo>
                  <a:lnTo>
                    <a:pt x="494615" y="368299"/>
                  </a:lnTo>
                  <a:lnTo>
                    <a:pt x="459989" y="406399"/>
                  </a:lnTo>
                  <a:lnTo>
                    <a:pt x="426405" y="431799"/>
                  </a:lnTo>
                  <a:lnTo>
                    <a:pt x="393889" y="457199"/>
                  </a:lnTo>
                  <a:lnTo>
                    <a:pt x="362465" y="495299"/>
                  </a:lnTo>
                  <a:lnTo>
                    <a:pt x="332161" y="520699"/>
                  </a:lnTo>
                  <a:lnTo>
                    <a:pt x="303001" y="558799"/>
                  </a:lnTo>
                  <a:lnTo>
                    <a:pt x="275012" y="584199"/>
                  </a:lnTo>
                  <a:lnTo>
                    <a:pt x="248220" y="622299"/>
                  </a:lnTo>
                  <a:lnTo>
                    <a:pt x="222650" y="660399"/>
                  </a:lnTo>
                  <a:lnTo>
                    <a:pt x="198328" y="698499"/>
                  </a:lnTo>
                  <a:lnTo>
                    <a:pt x="175280" y="723899"/>
                  </a:lnTo>
                  <a:lnTo>
                    <a:pt x="153532" y="761999"/>
                  </a:lnTo>
                  <a:lnTo>
                    <a:pt x="133109" y="800099"/>
                  </a:lnTo>
                  <a:lnTo>
                    <a:pt x="114038" y="838199"/>
                  </a:lnTo>
                  <a:lnTo>
                    <a:pt x="96345" y="876299"/>
                  </a:lnTo>
                  <a:lnTo>
                    <a:pt x="80054" y="914399"/>
                  </a:lnTo>
                  <a:lnTo>
                    <a:pt x="65192" y="952499"/>
                  </a:lnTo>
                  <a:lnTo>
                    <a:pt x="51785" y="990599"/>
                  </a:lnTo>
                  <a:lnTo>
                    <a:pt x="39859" y="1041399"/>
                  </a:lnTo>
                  <a:lnTo>
                    <a:pt x="29439" y="1079499"/>
                  </a:lnTo>
                  <a:lnTo>
                    <a:pt x="20551" y="1117599"/>
                  </a:lnTo>
                  <a:lnTo>
                    <a:pt x="13221" y="1155699"/>
                  </a:lnTo>
                  <a:lnTo>
                    <a:pt x="7476" y="1206499"/>
                  </a:lnTo>
                  <a:lnTo>
                    <a:pt x="5260" y="1219199"/>
                  </a:lnTo>
                  <a:lnTo>
                    <a:pt x="3339" y="1244599"/>
                  </a:lnTo>
                  <a:lnTo>
                    <a:pt x="839" y="1282699"/>
                  </a:lnTo>
                  <a:lnTo>
                    <a:pt x="320" y="1308099"/>
                  </a:lnTo>
                  <a:lnTo>
                    <a:pt x="0" y="1333499"/>
                  </a:lnTo>
                  <a:lnTo>
                    <a:pt x="839" y="1371599"/>
                  </a:lnTo>
                  <a:lnTo>
                    <a:pt x="3339" y="1409699"/>
                  </a:lnTo>
                  <a:lnTo>
                    <a:pt x="7476" y="1460499"/>
                  </a:lnTo>
                  <a:lnTo>
                    <a:pt x="13221" y="1498599"/>
                  </a:lnTo>
                  <a:lnTo>
                    <a:pt x="20551" y="1536699"/>
                  </a:lnTo>
                  <a:lnTo>
                    <a:pt x="29439" y="1587499"/>
                  </a:lnTo>
                  <a:lnTo>
                    <a:pt x="39859" y="1625599"/>
                  </a:lnTo>
                  <a:lnTo>
                    <a:pt x="49618" y="1650999"/>
                  </a:lnTo>
                  <a:lnTo>
                    <a:pt x="50756" y="1650999"/>
                  </a:lnTo>
                  <a:lnTo>
                    <a:pt x="75394" y="1689099"/>
                  </a:lnTo>
                  <a:lnTo>
                    <a:pt x="89274" y="1727199"/>
                  </a:lnTo>
                  <a:lnTo>
                    <a:pt x="92353" y="1765299"/>
                  </a:lnTo>
                  <a:lnTo>
                    <a:pt x="96345" y="1777999"/>
                  </a:lnTo>
                  <a:lnTo>
                    <a:pt x="114038" y="1816099"/>
                  </a:lnTo>
                  <a:lnTo>
                    <a:pt x="133109" y="1854199"/>
                  </a:lnTo>
                  <a:lnTo>
                    <a:pt x="153532" y="1892299"/>
                  </a:lnTo>
                  <a:lnTo>
                    <a:pt x="175280" y="1930399"/>
                  </a:lnTo>
                  <a:lnTo>
                    <a:pt x="198328" y="1968499"/>
                  </a:lnTo>
                  <a:lnTo>
                    <a:pt x="222650" y="1993899"/>
                  </a:lnTo>
                  <a:lnTo>
                    <a:pt x="248220" y="2031999"/>
                  </a:lnTo>
                  <a:lnTo>
                    <a:pt x="275012" y="2070099"/>
                  </a:lnTo>
                  <a:lnTo>
                    <a:pt x="303001" y="2095499"/>
                  </a:lnTo>
                  <a:lnTo>
                    <a:pt x="332161" y="2133599"/>
                  </a:lnTo>
                  <a:lnTo>
                    <a:pt x="362465" y="2158999"/>
                  </a:lnTo>
                  <a:lnTo>
                    <a:pt x="393889" y="2197099"/>
                  </a:lnTo>
                  <a:lnTo>
                    <a:pt x="426405" y="2222499"/>
                  </a:lnTo>
                  <a:lnTo>
                    <a:pt x="459989" y="2260599"/>
                  </a:lnTo>
                  <a:lnTo>
                    <a:pt x="494615" y="2285999"/>
                  </a:lnTo>
                  <a:lnTo>
                    <a:pt x="530256" y="2311399"/>
                  </a:lnTo>
                  <a:lnTo>
                    <a:pt x="566888" y="2336799"/>
                  </a:lnTo>
                  <a:lnTo>
                    <a:pt x="604483" y="2362199"/>
                  </a:lnTo>
                  <a:lnTo>
                    <a:pt x="643017" y="2387599"/>
                  </a:lnTo>
                  <a:lnTo>
                    <a:pt x="682463" y="2412999"/>
                  </a:lnTo>
                  <a:lnTo>
                    <a:pt x="722795" y="2438399"/>
                  </a:lnTo>
                  <a:lnTo>
                    <a:pt x="795618" y="2438399"/>
                  </a:lnTo>
                  <a:lnTo>
                    <a:pt x="753449" y="2412999"/>
                  </a:lnTo>
                  <a:lnTo>
                    <a:pt x="712184" y="2387599"/>
                  </a:lnTo>
                  <a:lnTo>
                    <a:pt x="671852" y="2374899"/>
                  </a:lnTo>
                  <a:lnTo>
                    <a:pt x="632481" y="2349499"/>
                  </a:lnTo>
                  <a:lnTo>
                    <a:pt x="594100" y="2324099"/>
                  </a:lnTo>
                  <a:lnTo>
                    <a:pt x="556737" y="2285999"/>
                  </a:lnTo>
                  <a:lnTo>
                    <a:pt x="520421" y="2260599"/>
                  </a:lnTo>
                  <a:lnTo>
                    <a:pt x="485180" y="2235199"/>
                  </a:lnTo>
                  <a:lnTo>
                    <a:pt x="451042" y="2209799"/>
                  </a:lnTo>
                  <a:lnTo>
                    <a:pt x="418037" y="2171699"/>
                  </a:lnTo>
                  <a:lnTo>
                    <a:pt x="386193" y="2146299"/>
                  </a:lnTo>
                  <a:lnTo>
                    <a:pt x="355537" y="2108199"/>
                  </a:lnTo>
                  <a:lnTo>
                    <a:pt x="326099" y="2082799"/>
                  </a:lnTo>
                  <a:lnTo>
                    <a:pt x="297908" y="2044699"/>
                  </a:lnTo>
                  <a:lnTo>
                    <a:pt x="270991" y="2006599"/>
                  </a:lnTo>
                  <a:lnTo>
                    <a:pt x="245377" y="1968499"/>
                  </a:lnTo>
                  <a:lnTo>
                    <a:pt x="221094" y="1943099"/>
                  </a:lnTo>
                  <a:lnTo>
                    <a:pt x="198172" y="1904999"/>
                  </a:lnTo>
                  <a:lnTo>
                    <a:pt x="176639" y="1866899"/>
                  </a:lnTo>
                  <a:lnTo>
                    <a:pt x="156522" y="1828799"/>
                  </a:lnTo>
                  <a:lnTo>
                    <a:pt x="137851" y="1790699"/>
                  </a:lnTo>
                  <a:lnTo>
                    <a:pt x="120654" y="1752599"/>
                  </a:lnTo>
                  <a:lnTo>
                    <a:pt x="104960" y="1701799"/>
                  </a:lnTo>
                  <a:lnTo>
                    <a:pt x="90797" y="1663699"/>
                  </a:lnTo>
                  <a:lnTo>
                    <a:pt x="78193" y="1625599"/>
                  </a:lnTo>
                  <a:lnTo>
                    <a:pt x="67178" y="1587499"/>
                  </a:lnTo>
                  <a:lnTo>
                    <a:pt x="57779" y="1549399"/>
                  </a:lnTo>
                  <a:lnTo>
                    <a:pt x="50025" y="1498599"/>
                  </a:lnTo>
                  <a:lnTo>
                    <a:pt x="43944" y="1460499"/>
                  </a:lnTo>
                  <a:lnTo>
                    <a:pt x="39565" y="1422399"/>
                  </a:lnTo>
                  <a:lnTo>
                    <a:pt x="36917" y="1371599"/>
                  </a:lnTo>
                  <a:lnTo>
                    <a:pt x="36028" y="1333499"/>
                  </a:lnTo>
                  <a:lnTo>
                    <a:pt x="36362" y="1308099"/>
                  </a:lnTo>
                  <a:lnTo>
                    <a:pt x="39565" y="1244599"/>
                  </a:lnTo>
                  <a:lnTo>
                    <a:pt x="43944" y="1193799"/>
                  </a:lnTo>
                  <a:lnTo>
                    <a:pt x="50025" y="1155699"/>
                  </a:lnTo>
                  <a:lnTo>
                    <a:pt x="57779" y="1117599"/>
                  </a:lnTo>
                  <a:lnTo>
                    <a:pt x="67178" y="1066799"/>
                  </a:lnTo>
                  <a:lnTo>
                    <a:pt x="78193" y="1028699"/>
                  </a:lnTo>
                  <a:lnTo>
                    <a:pt x="90797" y="990599"/>
                  </a:lnTo>
                  <a:lnTo>
                    <a:pt x="104960" y="952499"/>
                  </a:lnTo>
                  <a:lnTo>
                    <a:pt x="120654" y="914399"/>
                  </a:lnTo>
                  <a:lnTo>
                    <a:pt x="137851" y="876299"/>
                  </a:lnTo>
                  <a:lnTo>
                    <a:pt x="156522" y="838199"/>
                  </a:lnTo>
                  <a:lnTo>
                    <a:pt x="176639" y="800099"/>
                  </a:lnTo>
                  <a:lnTo>
                    <a:pt x="198172" y="761999"/>
                  </a:lnTo>
                  <a:lnTo>
                    <a:pt x="221094" y="723899"/>
                  </a:lnTo>
                  <a:lnTo>
                    <a:pt x="245377" y="685799"/>
                  </a:lnTo>
                  <a:lnTo>
                    <a:pt x="270991" y="647699"/>
                  </a:lnTo>
                  <a:lnTo>
                    <a:pt x="297908" y="609599"/>
                  </a:lnTo>
                  <a:lnTo>
                    <a:pt x="326099" y="584199"/>
                  </a:lnTo>
                  <a:lnTo>
                    <a:pt x="355537" y="546099"/>
                  </a:lnTo>
                  <a:lnTo>
                    <a:pt x="386193" y="520699"/>
                  </a:lnTo>
                  <a:lnTo>
                    <a:pt x="418037" y="482599"/>
                  </a:lnTo>
                  <a:lnTo>
                    <a:pt x="451042" y="457199"/>
                  </a:lnTo>
                  <a:lnTo>
                    <a:pt x="485180" y="419099"/>
                  </a:lnTo>
                  <a:lnTo>
                    <a:pt x="520421" y="393699"/>
                  </a:lnTo>
                  <a:lnTo>
                    <a:pt x="556737" y="368299"/>
                  </a:lnTo>
                  <a:lnTo>
                    <a:pt x="594100" y="342899"/>
                  </a:lnTo>
                  <a:lnTo>
                    <a:pt x="632481" y="317499"/>
                  </a:lnTo>
                  <a:lnTo>
                    <a:pt x="671852" y="292099"/>
                  </a:lnTo>
                  <a:lnTo>
                    <a:pt x="712184" y="266699"/>
                  </a:lnTo>
                  <a:lnTo>
                    <a:pt x="753449" y="241299"/>
                  </a:lnTo>
                  <a:lnTo>
                    <a:pt x="795618" y="215899"/>
                  </a:lnTo>
                  <a:lnTo>
                    <a:pt x="838662" y="203199"/>
                  </a:lnTo>
                  <a:lnTo>
                    <a:pt x="882554" y="177799"/>
                  </a:lnTo>
                  <a:lnTo>
                    <a:pt x="927265" y="152399"/>
                  </a:lnTo>
                  <a:lnTo>
                    <a:pt x="1066024" y="114299"/>
                  </a:lnTo>
                  <a:lnTo>
                    <a:pt x="1113725" y="88899"/>
                  </a:lnTo>
                  <a:lnTo>
                    <a:pt x="1162102" y="76199"/>
                  </a:lnTo>
                  <a:lnTo>
                    <a:pt x="1211127" y="76199"/>
                  </a:lnTo>
                  <a:lnTo>
                    <a:pt x="1361803" y="38099"/>
                  </a:lnTo>
                  <a:lnTo>
                    <a:pt x="1464970" y="38099"/>
                  </a:lnTo>
                  <a:lnTo>
                    <a:pt x="1517283" y="25399"/>
                  </a:lnTo>
                  <a:close/>
                </a:path>
                <a:path w="2620645" h="2654300">
                  <a:moveTo>
                    <a:pt x="2613329" y="316959"/>
                  </a:moveTo>
                  <a:lnTo>
                    <a:pt x="2613224" y="317499"/>
                  </a:lnTo>
                  <a:lnTo>
                    <a:pt x="2614166" y="317499"/>
                  </a:lnTo>
                  <a:lnTo>
                    <a:pt x="2613329" y="316959"/>
                  </a:lnTo>
                  <a:close/>
                </a:path>
                <a:path w="2620645" h="2654300">
                  <a:moveTo>
                    <a:pt x="1979921" y="25399"/>
                  </a:moveTo>
                  <a:lnTo>
                    <a:pt x="1729197" y="25399"/>
                  </a:lnTo>
                  <a:lnTo>
                    <a:pt x="1781523" y="38099"/>
                  </a:lnTo>
                  <a:lnTo>
                    <a:pt x="1884716" y="38099"/>
                  </a:lnTo>
                  <a:lnTo>
                    <a:pt x="2035425" y="76199"/>
                  </a:lnTo>
                  <a:lnTo>
                    <a:pt x="2084460" y="76199"/>
                  </a:lnTo>
                  <a:lnTo>
                    <a:pt x="2132846" y="88899"/>
                  </a:lnTo>
                  <a:lnTo>
                    <a:pt x="2180556" y="114299"/>
                  </a:lnTo>
                  <a:lnTo>
                    <a:pt x="2319340" y="152399"/>
                  </a:lnTo>
                  <a:lnTo>
                    <a:pt x="2364058" y="177799"/>
                  </a:lnTo>
                  <a:lnTo>
                    <a:pt x="2407957" y="203199"/>
                  </a:lnTo>
                  <a:lnTo>
                    <a:pt x="2451008" y="215899"/>
                  </a:lnTo>
                  <a:lnTo>
                    <a:pt x="2493183" y="241299"/>
                  </a:lnTo>
                  <a:lnTo>
                    <a:pt x="2534453" y="266699"/>
                  </a:lnTo>
                  <a:lnTo>
                    <a:pt x="2574791" y="292099"/>
                  </a:lnTo>
                  <a:lnTo>
                    <a:pt x="2613329" y="316959"/>
                  </a:lnTo>
                  <a:lnTo>
                    <a:pt x="2620636" y="279399"/>
                  </a:lnTo>
                  <a:lnTo>
                    <a:pt x="2603524" y="266699"/>
                  </a:lnTo>
                  <a:lnTo>
                    <a:pt x="2564071" y="241299"/>
                  </a:lnTo>
                  <a:lnTo>
                    <a:pt x="2523732" y="215899"/>
                  </a:lnTo>
                  <a:lnTo>
                    <a:pt x="2482532" y="203199"/>
                  </a:lnTo>
                  <a:lnTo>
                    <a:pt x="2440497" y="177799"/>
                  </a:lnTo>
                  <a:lnTo>
                    <a:pt x="2397653" y="165099"/>
                  </a:lnTo>
                  <a:lnTo>
                    <a:pt x="2354027" y="139699"/>
                  </a:lnTo>
                  <a:lnTo>
                    <a:pt x="2309642" y="126999"/>
                  </a:lnTo>
                  <a:lnTo>
                    <a:pt x="2264527" y="101599"/>
                  </a:lnTo>
                  <a:lnTo>
                    <a:pt x="2028883" y="38099"/>
                  </a:lnTo>
                  <a:lnTo>
                    <a:pt x="1979921" y="25399"/>
                  </a:lnTo>
                  <a:close/>
                </a:path>
                <a:path w="2620645" h="2654300">
                  <a:moveTo>
                    <a:pt x="1880373" y="12699"/>
                  </a:moveTo>
                  <a:lnTo>
                    <a:pt x="1366085" y="12699"/>
                  </a:lnTo>
                  <a:lnTo>
                    <a:pt x="1316052" y="25399"/>
                  </a:lnTo>
                  <a:lnTo>
                    <a:pt x="1930410" y="25399"/>
                  </a:lnTo>
                  <a:lnTo>
                    <a:pt x="1880373" y="12699"/>
                  </a:lnTo>
                  <a:close/>
                </a:path>
                <a:path w="2620645" h="2654300">
                  <a:moveTo>
                    <a:pt x="1778830" y="0"/>
                  </a:moveTo>
                  <a:lnTo>
                    <a:pt x="1467625" y="0"/>
                  </a:lnTo>
                  <a:lnTo>
                    <a:pt x="1416618" y="12699"/>
                  </a:lnTo>
                  <a:lnTo>
                    <a:pt x="1829838" y="12699"/>
                  </a:lnTo>
                  <a:lnTo>
                    <a:pt x="1778830" y="0"/>
                  </a:lnTo>
                  <a:close/>
                </a:path>
              </a:pathLst>
            </a:custGeom>
            <a:solidFill>
              <a:srgbClr val="F4F8E3"/>
            </a:solidFill>
          </p:spPr>
          <p:txBody>
            <a:bodyPr wrap="square" lIns="0" tIns="0" rIns="0" bIns="0" rtlCol="0"/>
            <a:lstStyle/>
            <a:p>
              <a:endParaRPr lang="fr-FR" noProof="0" dirty="0"/>
            </a:p>
          </p:txBody>
        </p:sp>
        <p:sp>
          <p:nvSpPr>
            <p:cNvPr id="8642" name="object 8642"/>
            <p:cNvSpPr/>
            <p:nvPr/>
          </p:nvSpPr>
          <p:spPr>
            <a:xfrm>
              <a:off x="4439493" y="1029503"/>
              <a:ext cx="2620645" cy="2664460"/>
            </a:xfrm>
            <a:custGeom>
              <a:avLst/>
              <a:gdLst/>
              <a:ahLst/>
              <a:cxnLst/>
              <a:rect l="l" t="t" r="r" b="b"/>
              <a:pathLst>
                <a:path w="2620645" h="2664460">
                  <a:moveTo>
                    <a:pt x="2042493" y="2588250"/>
                  </a:moveTo>
                  <a:lnTo>
                    <a:pt x="1985770" y="2600250"/>
                  </a:lnTo>
                  <a:lnTo>
                    <a:pt x="1935524" y="2609275"/>
                  </a:lnTo>
                  <a:lnTo>
                    <a:pt x="1884715" y="2616975"/>
                  </a:lnTo>
                  <a:lnTo>
                    <a:pt x="1833372" y="2623328"/>
                  </a:lnTo>
                  <a:lnTo>
                    <a:pt x="1781523" y="2628309"/>
                  </a:lnTo>
                  <a:lnTo>
                    <a:pt x="1729197" y="2631896"/>
                  </a:lnTo>
                  <a:lnTo>
                    <a:pt x="1676422" y="2634065"/>
                  </a:lnTo>
                  <a:lnTo>
                    <a:pt x="1623226" y="2634793"/>
                  </a:lnTo>
                  <a:lnTo>
                    <a:pt x="1570045" y="2634065"/>
                  </a:lnTo>
                  <a:lnTo>
                    <a:pt x="1517283" y="2631896"/>
                  </a:lnTo>
                  <a:lnTo>
                    <a:pt x="1464970" y="2628309"/>
                  </a:lnTo>
                  <a:lnTo>
                    <a:pt x="1413134" y="2623328"/>
                  </a:lnTo>
                  <a:lnTo>
                    <a:pt x="1361803" y="2616975"/>
                  </a:lnTo>
                  <a:lnTo>
                    <a:pt x="1311006" y="2609275"/>
                  </a:lnTo>
                  <a:lnTo>
                    <a:pt x="1260771" y="2600250"/>
                  </a:lnTo>
                  <a:lnTo>
                    <a:pt x="1211127" y="2589923"/>
                  </a:lnTo>
                  <a:lnTo>
                    <a:pt x="1162102" y="2578318"/>
                  </a:lnTo>
                  <a:lnTo>
                    <a:pt x="1113725" y="2565459"/>
                  </a:lnTo>
                  <a:lnTo>
                    <a:pt x="1066024" y="2551367"/>
                  </a:lnTo>
                  <a:lnTo>
                    <a:pt x="1019028" y="2536068"/>
                  </a:lnTo>
                  <a:lnTo>
                    <a:pt x="972766" y="2519583"/>
                  </a:lnTo>
                  <a:lnTo>
                    <a:pt x="950316" y="2510876"/>
                  </a:lnTo>
                </a:path>
                <a:path w="2620645" h="2664460">
                  <a:moveTo>
                    <a:pt x="944742" y="2508714"/>
                  </a:moveTo>
                  <a:lnTo>
                    <a:pt x="927265" y="2501936"/>
                  </a:lnTo>
                  <a:lnTo>
                    <a:pt x="887671" y="2485300"/>
                  </a:lnTo>
                </a:path>
                <a:path w="2620645" h="2664460">
                  <a:moveTo>
                    <a:pt x="850815" y="2468760"/>
                  </a:moveTo>
                  <a:lnTo>
                    <a:pt x="838662" y="2463250"/>
                  </a:lnTo>
                  <a:lnTo>
                    <a:pt x="805011" y="2446838"/>
                  </a:lnTo>
                </a:path>
                <a:path w="2620645" h="2664460">
                  <a:moveTo>
                    <a:pt x="737491" y="2446838"/>
                  </a:moveTo>
                  <a:lnTo>
                    <a:pt x="751691" y="2454408"/>
                  </a:lnTo>
                </a:path>
                <a:path w="2620645" h="2664460">
                  <a:moveTo>
                    <a:pt x="998942" y="2561098"/>
                  </a:moveTo>
                  <a:lnTo>
                    <a:pt x="1074276" y="2585435"/>
                  </a:lnTo>
                  <a:lnTo>
                    <a:pt x="1121426" y="2598784"/>
                  </a:lnTo>
                  <a:lnTo>
                    <a:pt x="1169204" y="2610962"/>
                  </a:lnTo>
                  <a:lnTo>
                    <a:pt x="1217585" y="2621947"/>
                  </a:lnTo>
                  <a:lnTo>
                    <a:pt x="1266543" y="2631719"/>
                  </a:lnTo>
                  <a:lnTo>
                    <a:pt x="1316052" y="2640257"/>
                  </a:lnTo>
                  <a:lnTo>
                    <a:pt x="1366085" y="2647539"/>
                  </a:lnTo>
                  <a:lnTo>
                    <a:pt x="1416618" y="2653544"/>
                  </a:lnTo>
                  <a:lnTo>
                    <a:pt x="1467625" y="2658251"/>
                  </a:lnTo>
                  <a:lnTo>
                    <a:pt x="1519079" y="2661640"/>
                  </a:lnTo>
                  <a:lnTo>
                    <a:pt x="1570954" y="2663688"/>
                  </a:lnTo>
                  <a:lnTo>
                    <a:pt x="1623226" y="2664376"/>
                  </a:lnTo>
                  <a:lnTo>
                    <a:pt x="1675498" y="2663688"/>
                  </a:lnTo>
                  <a:lnTo>
                    <a:pt x="1727374" y="2661640"/>
                  </a:lnTo>
                  <a:lnTo>
                    <a:pt x="1778830" y="2658251"/>
                  </a:lnTo>
                  <a:lnTo>
                    <a:pt x="1829838" y="2653544"/>
                  </a:lnTo>
                  <a:lnTo>
                    <a:pt x="1880373" y="2647539"/>
                  </a:lnTo>
                  <a:lnTo>
                    <a:pt x="1930410" y="2640257"/>
                  </a:lnTo>
                  <a:lnTo>
                    <a:pt x="1979921" y="2631719"/>
                  </a:lnTo>
                  <a:lnTo>
                    <a:pt x="2028883" y="2621947"/>
                  </a:lnTo>
                  <a:lnTo>
                    <a:pt x="2049657" y="2617230"/>
                  </a:lnTo>
                </a:path>
                <a:path w="2620645" h="2664460">
                  <a:moveTo>
                    <a:pt x="41412" y="1227638"/>
                  </a:moveTo>
                  <a:lnTo>
                    <a:pt x="50025" y="1160106"/>
                  </a:lnTo>
                  <a:lnTo>
                    <a:pt x="57779" y="1117886"/>
                  </a:lnTo>
                  <a:lnTo>
                    <a:pt x="67178" y="1076112"/>
                  </a:lnTo>
                  <a:lnTo>
                    <a:pt x="78193" y="1034806"/>
                  </a:lnTo>
                  <a:lnTo>
                    <a:pt x="90797" y="993992"/>
                  </a:lnTo>
                  <a:lnTo>
                    <a:pt x="104960" y="953693"/>
                  </a:lnTo>
                  <a:lnTo>
                    <a:pt x="120654" y="913932"/>
                  </a:lnTo>
                  <a:lnTo>
                    <a:pt x="137851" y="874732"/>
                  </a:lnTo>
                  <a:lnTo>
                    <a:pt x="156522" y="836116"/>
                  </a:lnTo>
                  <a:lnTo>
                    <a:pt x="176639" y="798107"/>
                  </a:lnTo>
                  <a:lnTo>
                    <a:pt x="198172" y="760729"/>
                  </a:lnTo>
                  <a:lnTo>
                    <a:pt x="221094" y="724005"/>
                  </a:lnTo>
                  <a:lnTo>
                    <a:pt x="245377" y="687958"/>
                  </a:lnTo>
                  <a:lnTo>
                    <a:pt x="270991" y="652611"/>
                  </a:lnTo>
                  <a:lnTo>
                    <a:pt x="297908" y="617987"/>
                  </a:lnTo>
                  <a:lnTo>
                    <a:pt x="326099" y="584109"/>
                  </a:lnTo>
                  <a:lnTo>
                    <a:pt x="355537" y="551000"/>
                  </a:lnTo>
                  <a:lnTo>
                    <a:pt x="386193" y="518684"/>
                  </a:lnTo>
                  <a:lnTo>
                    <a:pt x="418037" y="487184"/>
                  </a:lnTo>
                  <a:lnTo>
                    <a:pt x="451042" y="456523"/>
                  </a:lnTo>
                  <a:lnTo>
                    <a:pt x="485180" y="426724"/>
                  </a:lnTo>
                  <a:lnTo>
                    <a:pt x="520421" y="397809"/>
                  </a:lnTo>
                  <a:lnTo>
                    <a:pt x="556737" y="369804"/>
                  </a:lnTo>
                  <a:lnTo>
                    <a:pt x="594100" y="342729"/>
                  </a:lnTo>
                  <a:lnTo>
                    <a:pt x="632481" y="316609"/>
                  </a:lnTo>
                  <a:lnTo>
                    <a:pt x="671852" y="291467"/>
                  </a:lnTo>
                  <a:lnTo>
                    <a:pt x="712184" y="267326"/>
                  </a:lnTo>
                  <a:lnTo>
                    <a:pt x="753449" y="244208"/>
                  </a:lnTo>
                  <a:lnTo>
                    <a:pt x="795618" y="222138"/>
                  </a:lnTo>
                  <a:lnTo>
                    <a:pt x="838662" y="201138"/>
                  </a:lnTo>
                  <a:lnTo>
                    <a:pt x="882554" y="181231"/>
                  </a:lnTo>
                  <a:lnTo>
                    <a:pt x="927265" y="162442"/>
                  </a:lnTo>
                  <a:lnTo>
                    <a:pt x="972766" y="144791"/>
                  </a:lnTo>
                  <a:lnTo>
                    <a:pt x="1019028" y="128304"/>
                  </a:lnTo>
                  <a:lnTo>
                    <a:pt x="1066024" y="113002"/>
                  </a:lnTo>
                  <a:lnTo>
                    <a:pt x="1113725" y="98910"/>
                  </a:lnTo>
                  <a:lnTo>
                    <a:pt x="1162102" y="86050"/>
                  </a:lnTo>
                  <a:lnTo>
                    <a:pt x="1211127" y="74446"/>
                  </a:lnTo>
                  <a:lnTo>
                    <a:pt x="1260771" y="64120"/>
                  </a:lnTo>
                  <a:lnTo>
                    <a:pt x="1311006" y="55095"/>
                  </a:lnTo>
                  <a:lnTo>
                    <a:pt x="1361803" y="47396"/>
                  </a:lnTo>
                  <a:lnTo>
                    <a:pt x="1413134" y="41045"/>
                  </a:lnTo>
                  <a:lnTo>
                    <a:pt x="1464970" y="36064"/>
                  </a:lnTo>
                  <a:lnTo>
                    <a:pt x="1517283" y="32478"/>
                  </a:lnTo>
                  <a:lnTo>
                    <a:pt x="1570045" y="30310"/>
                  </a:lnTo>
                  <a:lnTo>
                    <a:pt x="1623226" y="29582"/>
                  </a:lnTo>
                  <a:lnTo>
                    <a:pt x="1676422" y="30310"/>
                  </a:lnTo>
                  <a:lnTo>
                    <a:pt x="1729197" y="32478"/>
                  </a:lnTo>
                  <a:lnTo>
                    <a:pt x="1781523" y="36064"/>
                  </a:lnTo>
                  <a:lnTo>
                    <a:pt x="1833372" y="41045"/>
                  </a:lnTo>
                  <a:lnTo>
                    <a:pt x="1884715" y="47396"/>
                  </a:lnTo>
                  <a:lnTo>
                    <a:pt x="1935524" y="55095"/>
                  </a:lnTo>
                  <a:lnTo>
                    <a:pt x="1985770" y="64120"/>
                  </a:lnTo>
                  <a:lnTo>
                    <a:pt x="2035425" y="74446"/>
                  </a:lnTo>
                  <a:lnTo>
                    <a:pt x="2084460" y="86050"/>
                  </a:lnTo>
                  <a:lnTo>
                    <a:pt x="2132846" y="98910"/>
                  </a:lnTo>
                  <a:lnTo>
                    <a:pt x="2180556" y="113002"/>
                  </a:lnTo>
                  <a:lnTo>
                    <a:pt x="2227560" y="128304"/>
                  </a:lnTo>
                  <a:lnTo>
                    <a:pt x="2273831" y="144791"/>
                  </a:lnTo>
                  <a:lnTo>
                    <a:pt x="2319340" y="162442"/>
                  </a:lnTo>
                  <a:lnTo>
                    <a:pt x="2364058" y="181231"/>
                  </a:lnTo>
                  <a:lnTo>
                    <a:pt x="2407957" y="201138"/>
                  </a:lnTo>
                  <a:lnTo>
                    <a:pt x="2451008" y="222138"/>
                  </a:lnTo>
                  <a:lnTo>
                    <a:pt x="2493183" y="244208"/>
                  </a:lnTo>
                  <a:lnTo>
                    <a:pt x="2534453" y="267326"/>
                  </a:lnTo>
                  <a:lnTo>
                    <a:pt x="2574791" y="291467"/>
                  </a:lnTo>
                  <a:lnTo>
                    <a:pt x="2614166" y="316609"/>
                  </a:lnTo>
                  <a:lnTo>
                    <a:pt x="2614776" y="317024"/>
                  </a:lnTo>
                </a:path>
                <a:path w="2620645" h="2664460">
                  <a:moveTo>
                    <a:pt x="2620636" y="283364"/>
                  </a:moveTo>
                  <a:lnTo>
                    <a:pt x="2564071" y="248409"/>
                  </a:lnTo>
                  <a:lnTo>
                    <a:pt x="2523732" y="225453"/>
                  </a:lnTo>
                  <a:lnTo>
                    <a:pt x="2482532" y="203480"/>
                  </a:lnTo>
                  <a:lnTo>
                    <a:pt x="2440497" y="182511"/>
                  </a:lnTo>
                  <a:lnTo>
                    <a:pt x="2397653" y="162567"/>
                  </a:lnTo>
                  <a:lnTo>
                    <a:pt x="2354027" y="143669"/>
                  </a:lnTo>
                  <a:lnTo>
                    <a:pt x="2309642" y="125838"/>
                  </a:lnTo>
                  <a:lnTo>
                    <a:pt x="2264527" y="109095"/>
                  </a:lnTo>
                  <a:lnTo>
                    <a:pt x="2218706" y="93460"/>
                  </a:lnTo>
                  <a:lnTo>
                    <a:pt x="2172205" y="78956"/>
                  </a:lnTo>
                  <a:lnTo>
                    <a:pt x="2125050" y="65603"/>
                  </a:lnTo>
                  <a:lnTo>
                    <a:pt x="2077268" y="53422"/>
                  </a:lnTo>
                  <a:lnTo>
                    <a:pt x="2028883" y="42434"/>
                  </a:lnTo>
                  <a:lnTo>
                    <a:pt x="1979921" y="32660"/>
                  </a:lnTo>
                  <a:lnTo>
                    <a:pt x="1930410" y="24121"/>
                  </a:lnTo>
                  <a:lnTo>
                    <a:pt x="1880373" y="16838"/>
                  </a:lnTo>
                  <a:lnTo>
                    <a:pt x="1829838" y="10832"/>
                  </a:lnTo>
                  <a:lnTo>
                    <a:pt x="1778830" y="6124"/>
                  </a:lnTo>
                  <a:lnTo>
                    <a:pt x="1727374" y="2736"/>
                  </a:lnTo>
                  <a:lnTo>
                    <a:pt x="1675498" y="687"/>
                  </a:lnTo>
                  <a:lnTo>
                    <a:pt x="1623226" y="0"/>
                  </a:lnTo>
                  <a:lnTo>
                    <a:pt x="1570954" y="687"/>
                  </a:lnTo>
                  <a:lnTo>
                    <a:pt x="1519079" y="2736"/>
                  </a:lnTo>
                  <a:lnTo>
                    <a:pt x="1467625" y="6124"/>
                  </a:lnTo>
                  <a:lnTo>
                    <a:pt x="1416618" y="10832"/>
                  </a:lnTo>
                  <a:lnTo>
                    <a:pt x="1366085" y="16838"/>
                  </a:lnTo>
                  <a:lnTo>
                    <a:pt x="1316052" y="24121"/>
                  </a:lnTo>
                  <a:lnTo>
                    <a:pt x="1266543" y="32660"/>
                  </a:lnTo>
                  <a:lnTo>
                    <a:pt x="1217585" y="42434"/>
                  </a:lnTo>
                  <a:lnTo>
                    <a:pt x="1169204" y="53422"/>
                  </a:lnTo>
                  <a:lnTo>
                    <a:pt x="1121426" y="65603"/>
                  </a:lnTo>
                  <a:lnTo>
                    <a:pt x="1074276" y="78956"/>
                  </a:lnTo>
                  <a:lnTo>
                    <a:pt x="1027780" y="93460"/>
                  </a:lnTo>
                  <a:lnTo>
                    <a:pt x="981964" y="109095"/>
                  </a:lnTo>
                  <a:lnTo>
                    <a:pt x="936854" y="125838"/>
                  </a:lnTo>
                  <a:lnTo>
                    <a:pt x="892476" y="143669"/>
                  </a:lnTo>
                  <a:lnTo>
                    <a:pt x="848855" y="162567"/>
                  </a:lnTo>
                  <a:lnTo>
                    <a:pt x="806017" y="182511"/>
                  </a:lnTo>
                  <a:lnTo>
                    <a:pt x="763989" y="203480"/>
                  </a:lnTo>
                  <a:lnTo>
                    <a:pt x="722795" y="225453"/>
                  </a:lnTo>
                  <a:lnTo>
                    <a:pt x="682463" y="248409"/>
                  </a:lnTo>
                  <a:lnTo>
                    <a:pt x="643017" y="272327"/>
                  </a:lnTo>
                  <a:lnTo>
                    <a:pt x="604483" y="297186"/>
                  </a:lnTo>
                  <a:lnTo>
                    <a:pt x="566888" y="322965"/>
                  </a:lnTo>
                  <a:lnTo>
                    <a:pt x="530256" y="349643"/>
                  </a:lnTo>
                  <a:lnTo>
                    <a:pt x="494615" y="377198"/>
                  </a:lnTo>
                  <a:lnTo>
                    <a:pt x="459989" y="405611"/>
                  </a:lnTo>
                  <a:lnTo>
                    <a:pt x="426405" y="434860"/>
                  </a:lnTo>
                  <a:lnTo>
                    <a:pt x="393889" y="464923"/>
                  </a:lnTo>
                  <a:lnTo>
                    <a:pt x="362465" y="495780"/>
                  </a:lnTo>
                  <a:lnTo>
                    <a:pt x="332161" y="527410"/>
                  </a:lnTo>
                  <a:lnTo>
                    <a:pt x="303001" y="559792"/>
                  </a:lnTo>
                  <a:lnTo>
                    <a:pt x="275012" y="592905"/>
                  </a:lnTo>
                  <a:lnTo>
                    <a:pt x="248220" y="626728"/>
                  </a:lnTo>
                  <a:lnTo>
                    <a:pt x="222650" y="661240"/>
                  </a:lnTo>
                  <a:lnTo>
                    <a:pt x="198328" y="696419"/>
                  </a:lnTo>
                  <a:lnTo>
                    <a:pt x="175280" y="732246"/>
                  </a:lnTo>
                  <a:lnTo>
                    <a:pt x="153532" y="768698"/>
                  </a:lnTo>
                  <a:lnTo>
                    <a:pt x="133109" y="805755"/>
                  </a:lnTo>
                  <a:lnTo>
                    <a:pt x="114038" y="843396"/>
                  </a:lnTo>
                  <a:lnTo>
                    <a:pt x="96345" y="881599"/>
                  </a:lnTo>
                  <a:lnTo>
                    <a:pt x="80054" y="920345"/>
                  </a:lnTo>
                  <a:lnTo>
                    <a:pt x="65192" y="959611"/>
                  </a:lnTo>
                  <a:lnTo>
                    <a:pt x="51785" y="999377"/>
                  </a:lnTo>
                  <a:lnTo>
                    <a:pt x="39859" y="1039622"/>
                  </a:lnTo>
                  <a:lnTo>
                    <a:pt x="29439" y="1080324"/>
                  </a:lnTo>
                  <a:lnTo>
                    <a:pt x="20551" y="1121464"/>
                  </a:lnTo>
                  <a:lnTo>
                    <a:pt x="13221" y="1163019"/>
                  </a:lnTo>
                  <a:lnTo>
                    <a:pt x="7476" y="1204968"/>
                  </a:lnTo>
                  <a:lnTo>
                    <a:pt x="5260" y="1227638"/>
                  </a:lnTo>
                </a:path>
                <a:path w="2620645" h="2664460">
                  <a:moveTo>
                    <a:pt x="805011" y="2446838"/>
                  </a:moveTo>
                  <a:lnTo>
                    <a:pt x="753449" y="2420195"/>
                  </a:lnTo>
                  <a:lnTo>
                    <a:pt x="712184" y="2397087"/>
                  </a:lnTo>
                  <a:lnTo>
                    <a:pt x="671852" y="2372957"/>
                  </a:lnTo>
                  <a:lnTo>
                    <a:pt x="632481" y="2347828"/>
                  </a:lnTo>
                  <a:lnTo>
                    <a:pt x="594100" y="2321723"/>
                  </a:lnTo>
                  <a:lnTo>
                    <a:pt x="556737" y="2294666"/>
                  </a:lnTo>
                  <a:lnTo>
                    <a:pt x="520421" y="2266679"/>
                  </a:lnTo>
                  <a:lnTo>
                    <a:pt x="485180" y="2237786"/>
                  </a:lnTo>
                  <a:lnTo>
                    <a:pt x="451042" y="2208010"/>
                  </a:lnTo>
                  <a:lnTo>
                    <a:pt x="418037" y="2177374"/>
                  </a:lnTo>
                  <a:lnTo>
                    <a:pt x="386193" y="2145902"/>
                  </a:lnTo>
                  <a:lnTo>
                    <a:pt x="355537" y="2113617"/>
                  </a:lnTo>
                  <a:lnTo>
                    <a:pt x="326099" y="2080542"/>
                  </a:lnTo>
                  <a:lnTo>
                    <a:pt x="297908" y="2046701"/>
                  </a:lnTo>
                  <a:lnTo>
                    <a:pt x="270991" y="2012116"/>
                  </a:lnTo>
                  <a:lnTo>
                    <a:pt x="245377" y="1976811"/>
                  </a:lnTo>
                  <a:lnTo>
                    <a:pt x="221094" y="1940810"/>
                  </a:lnTo>
                  <a:lnTo>
                    <a:pt x="198172" y="1904134"/>
                  </a:lnTo>
                  <a:lnTo>
                    <a:pt x="176639" y="1866809"/>
                  </a:lnTo>
                  <a:lnTo>
                    <a:pt x="156522" y="1828856"/>
                  </a:lnTo>
                  <a:lnTo>
                    <a:pt x="137851" y="1790300"/>
                  </a:lnTo>
                  <a:lnTo>
                    <a:pt x="120654" y="1751163"/>
                  </a:lnTo>
                  <a:lnTo>
                    <a:pt x="104960" y="1711468"/>
                  </a:lnTo>
                  <a:lnTo>
                    <a:pt x="90797" y="1671240"/>
                  </a:lnTo>
                  <a:lnTo>
                    <a:pt x="78193" y="1630500"/>
                  </a:lnTo>
                  <a:lnTo>
                    <a:pt x="67178" y="1589274"/>
                  </a:lnTo>
                  <a:lnTo>
                    <a:pt x="57779" y="1547583"/>
                  </a:lnTo>
                  <a:lnTo>
                    <a:pt x="50025" y="1505450"/>
                  </a:lnTo>
                  <a:lnTo>
                    <a:pt x="43944" y="1462900"/>
                  </a:lnTo>
                  <a:lnTo>
                    <a:pt x="39565" y="1419956"/>
                  </a:lnTo>
                  <a:lnTo>
                    <a:pt x="36917" y="1376640"/>
                  </a:lnTo>
                  <a:lnTo>
                    <a:pt x="36028" y="1332976"/>
                  </a:lnTo>
                  <a:lnTo>
                    <a:pt x="36362" y="1316538"/>
                  </a:lnTo>
                </a:path>
                <a:path w="2620645" h="2664460">
                  <a:moveTo>
                    <a:pt x="320" y="1316538"/>
                  </a:moveTo>
                  <a:lnTo>
                    <a:pt x="839" y="1375893"/>
                  </a:lnTo>
                  <a:lnTo>
                    <a:pt x="3339" y="1418482"/>
                  </a:lnTo>
                  <a:lnTo>
                    <a:pt x="7476" y="1460722"/>
                  </a:lnTo>
                  <a:lnTo>
                    <a:pt x="13221" y="1502591"/>
                  </a:lnTo>
                  <a:lnTo>
                    <a:pt x="20551" y="1544069"/>
                  </a:lnTo>
                  <a:lnTo>
                    <a:pt x="29439" y="1585135"/>
                  </a:lnTo>
                  <a:lnTo>
                    <a:pt x="39859" y="1625767"/>
                  </a:lnTo>
                  <a:lnTo>
                    <a:pt x="49618" y="1658643"/>
                  </a:lnTo>
                </a:path>
                <a:path w="2620645" h="2664460">
                  <a:moveTo>
                    <a:pt x="92353" y="1774057"/>
                  </a:moveTo>
                  <a:lnTo>
                    <a:pt x="114038" y="1821685"/>
                  </a:lnTo>
                  <a:lnTo>
                    <a:pt x="133109" y="1859273"/>
                  </a:lnTo>
                  <a:lnTo>
                    <a:pt x="153532" y="1896280"/>
                  </a:lnTo>
                  <a:lnTo>
                    <a:pt x="175280" y="1932684"/>
                  </a:lnTo>
                  <a:lnTo>
                    <a:pt x="198328" y="1968466"/>
                  </a:lnTo>
                  <a:lnTo>
                    <a:pt x="222650" y="2003603"/>
                  </a:lnTo>
                  <a:lnTo>
                    <a:pt x="248220" y="2038074"/>
                  </a:lnTo>
                  <a:lnTo>
                    <a:pt x="275012" y="2071859"/>
                  </a:lnTo>
                  <a:lnTo>
                    <a:pt x="303001" y="2104937"/>
                  </a:lnTo>
                  <a:lnTo>
                    <a:pt x="332161" y="2137286"/>
                  </a:lnTo>
                  <a:lnTo>
                    <a:pt x="362465" y="2168885"/>
                  </a:lnTo>
                  <a:lnTo>
                    <a:pt x="393889" y="2199713"/>
                  </a:lnTo>
                  <a:lnTo>
                    <a:pt x="426405" y="2229750"/>
                  </a:lnTo>
                  <a:lnTo>
                    <a:pt x="459989" y="2258973"/>
                  </a:lnTo>
                  <a:lnTo>
                    <a:pt x="494615" y="2287363"/>
                  </a:lnTo>
                  <a:lnTo>
                    <a:pt x="530256" y="2314897"/>
                  </a:lnTo>
                  <a:lnTo>
                    <a:pt x="566888" y="2341555"/>
                  </a:lnTo>
                  <a:lnTo>
                    <a:pt x="604483" y="2367316"/>
                  </a:lnTo>
                  <a:lnTo>
                    <a:pt x="643017" y="2392158"/>
                  </a:lnTo>
                  <a:lnTo>
                    <a:pt x="682463" y="2416061"/>
                  </a:lnTo>
                  <a:lnTo>
                    <a:pt x="722795" y="2439003"/>
                  </a:lnTo>
                  <a:lnTo>
                    <a:pt x="737491" y="2446838"/>
                  </a:lnTo>
                </a:path>
                <a:path w="2620645" h="2664460">
                  <a:moveTo>
                    <a:pt x="36362" y="1316538"/>
                  </a:moveTo>
                  <a:lnTo>
                    <a:pt x="36917" y="1289206"/>
                  </a:lnTo>
                  <a:lnTo>
                    <a:pt x="39565" y="1245789"/>
                  </a:lnTo>
                  <a:lnTo>
                    <a:pt x="41412" y="1227638"/>
                  </a:lnTo>
                </a:path>
                <a:path w="2620645" h="2664460">
                  <a:moveTo>
                    <a:pt x="5260" y="1227638"/>
                  </a:moveTo>
                  <a:lnTo>
                    <a:pt x="3339" y="1247292"/>
                  </a:lnTo>
                  <a:lnTo>
                    <a:pt x="839" y="1289968"/>
                  </a:lnTo>
                  <a:lnTo>
                    <a:pt x="320" y="1316538"/>
                  </a:lnTo>
                </a:path>
              </a:pathLst>
            </a:custGeom>
            <a:ln w="3175">
              <a:solidFill>
                <a:srgbClr val="F4F8E3"/>
              </a:solidFill>
            </a:ln>
          </p:spPr>
          <p:txBody>
            <a:bodyPr wrap="square" lIns="0" tIns="0" rIns="0" bIns="0" rtlCol="0"/>
            <a:lstStyle/>
            <a:p>
              <a:endParaRPr lang="fr-FR" noProof="0" dirty="0"/>
            </a:p>
          </p:txBody>
        </p:sp>
        <p:sp>
          <p:nvSpPr>
            <p:cNvPr id="8643" name="object 8643"/>
            <p:cNvSpPr/>
            <p:nvPr/>
          </p:nvSpPr>
          <p:spPr>
            <a:xfrm>
              <a:off x="4403464" y="1005662"/>
              <a:ext cx="2666365" cy="2717800"/>
            </a:xfrm>
            <a:custGeom>
              <a:avLst/>
              <a:gdLst/>
              <a:ahLst/>
              <a:cxnLst/>
              <a:rect l="l" t="t" r="r" b="b"/>
              <a:pathLst>
                <a:path w="2666365" h="2717800">
                  <a:moveTo>
                    <a:pt x="1917198" y="2705099"/>
                  </a:moveTo>
                  <a:lnTo>
                    <a:pt x="1401375" y="2705099"/>
                  </a:lnTo>
                  <a:lnTo>
                    <a:pt x="1452075" y="2717799"/>
                  </a:lnTo>
                  <a:lnTo>
                    <a:pt x="1866487" y="2717799"/>
                  </a:lnTo>
                  <a:lnTo>
                    <a:pt x="1917198" y="2705099"/>
                  </a:lnTo>
                  <a:close/>
                </a:path>
                <a:path w="2666365" h="2717800">
                  <a:moveTo>
                    <a:pt x="1034971" y="2590799"/>
                  </a:moveTo>
                  <a:lnTo>
                    <a:pt x="1044344" y="2628899"/>
                  </a:lnTo>
                  <a:lnTo>
                    <a:pt x="1061540" y="2628899"/>
                  </a:lnTo>
                  <a:lnTo>
                    <a:pt x="1108300" y="2641599"/>
                  </a:lnTo>
                  <a:lnTo>
                    <a:pt x="1351164" y="2705099"/>
                  </a:lnTo>
                  <a:lnTo>
                    <a:pt x="1967420" y="2705099"/>
                  </a:lnTo>
                  <a:lnTo>
                    <a:pt x="2017129" y="2692399"/>
                  </a:lnTo>
                  <a:lnTo>
                    <a:pt x="1503654" y="2692399"/>
                  </a:lnTo>
                  <a:lnTo>
                    <a:pt x="1452647" y="2679699"/>
                  </a:lnTo>
                  <a:lnTo>
                    <a:pt x="1402114" y="2679699"/>
                  </a:lnTo>
                  <a:lnTo>
                    <a:pt x="1352081" y="2666999"/>
                  </a:lnTo>
                  <a:lnTo>
                    <a:pt x="1302572" y="2666999"/>
                  </a:lnTo>
                  <a:lnTo>
                    <a:pt x="1063809" y="2603499"/>
                  </a:lnTo>
                  <a:lnTo>
                    <a:pt x="1034971" y="2590799"/>
                  </a:lnTo>
                  <a:close/>
                </a:path>
                <a:path w="2666365" h="2717800">
                  <a:moveTo>
                    <a:pt x="2066300" y="2679699"/>
                  </a:moveTo>
                  <a:lnTo>
                    <a:pt x="1865867" y="2679699"/>
                  </a:lnTo>
                  <a:lnTo>
                    <a:pt x="1814859" y="2692399"/>
                  </a:lnTo>
                  <a:lnTo>
                    <a:pt x="2017129" y="2692399"/>
                  </a:lnTo>
                  <a:lnTo>
                    <a:pt x="2066300" y="2679699"/>
                  </a:lnTo>
                  <a:close/>
                </a:path>
                <a:path w="2666365" h="2717800">
                  <a:moveTo>
                    <a:pt x="2084550" y="2642294"/>
                  </a:moveTo>
                  <a:lnTo>
                    <a:pt x="2064912" y="2654299"/>
                  </a:lnTo>
                  <a:lnTo>
                    <a:pt x="2015950" y="2666999"/>
                  </a:lnTo>
                  <a:lnTo>
                    <a:pt x="1966439" y="2666999"/>
                  </a:lnTo>
                  <a:lnTo>
                    <a:pt x="1916402" y="2679699"/>
                  </a:lnTo>
                  <a:lnTo>
                    <a:pt x="2093133" y="2679699"/>
                  </a:lnTo>
                  <a:lnTo>
                    <a:pt x="2087518" y="2654299"/>
                  </a:lnTo>
                  <a:lnTo>
                    <a:pt x="2084550" y="2642294"/>
                  </a:lnTo>
                  <a:close/>
                </a:path>
                <a:path w="2666365" h="2717800">
                  <a:moveTo>
                    <a:pt x="2078098" y="2616199"/>
                  </a:moveTo>
                  <a:lnTo>
                    <a:pt x="2084550" y="2642294"/>
                  </a:lnTo>
                  <a:lnTo>
                    <a:pt x="2085687" y="2641599"/>
                  </a:lnTo>
                  <a:lnTo>
                    <a:pt x="2078098" y="2616199"/>
                  </a:lnTo>
                  <a:close/>
                </a:path>
                <a:path w="2666365" h="2717800">
                  <a:moveTo>
                    <a:pt x="779649" y="2481981"/>
                  </a:moveTo>
                  <a:lnTo>
                    <a:pt x="787720" y="2489199"/>
                  </a:lnTo>
                  <a:lnTo>
                    <a:pt x="807538" y="2489199"/>
                  </a:lnTo>
                  <a:lnTo>
                    <a:pt x="779649" y="2481981"/>
                  </a:lnTo>
                  <a:close/>
                </a:path>
                <a:path w="2666365" h="2717800">
                  <a:moveTo>
                    <a:pt x="128382" y="1803399"/>
                  </a:moveTo>
                  <a:lnTo>
                    <a:pt x="129374" y="1816099"/>
                  </a:lnTo>
                  <a:lnTo>
                    <a:pt x="124583" y="1866899"/>
                  </a:lnTo>
                  <a:lnTo>
                    <a:pt x="122374" y="1879599"/>
                  </a:lnTo>
                  <a:lnTo>
                    <a:pt x="131074" y="1892299"/>
                  </a:lnTo>
                  <a:lnTo>
                    <a:pt x="151201" y="1930399"/>
                  </a:lnTo>
                  <a:lnTo>
                    <a:pt x="172638" y="1968499"/>
                  </a:lnTo>
                  <a:lnTo>
                    <a:pt x="195361" y="2006599"/>
                  </a:lnTo>
                  <a:lnTo>
                    <a:pt x="219344" y="2031999"/>
                  </a:lnTo>
                  <a:lnTo>
                    <a:pt x="244562" y="2070099"/>
                  </a:lnTo>
                  <a:lnTo>
                    <a:pt x="270992" y="2108199"/>
                  </a:lnTo>
                  <a:lnTo>
                    <a:pt x="298607" y="2133599"/>
                  </a:lnTo>
                  <a:lnTo>
                    <a:pt x="327383" y="2171699"/>
                  </a:lnTo>
                  <a:lnTo>
                    <a:pt x="357294" y="2209799"/>
                  </a:lnTo>
                  <a:lnTo>
                    <a:pt x="388317" y="2235199"/>
                  </a:lnTo>
                  <a:lnTo>
                    <a:pt x="420426" y="2260599"/>
                  </a:lnTo>
                  <a:lnTo>
                    <a:pt x="453596" y="2298699"/>
                  </a:lnTo>
                  <a:lnTo>
                    <a:pt x="487802" y="2324099"/>
                  </a:lnTo>
                  <a:lnTo>
                    <a:pt x="523020" y="2349499"/>
                  </a:lnTo>
                  <a:lnTo>
                    <a:pt x="559224" y="2374899"/>
                  </a:lnTo>
                  <a:lnTo>
                    <a:pt x="596389" y="2400299"/>
                  </a:lnTo>
                  <a:lnTo>
                    <a:pt x="634491" y="2425699"/>
                  </a:lnTo>
                  <a:lnTo>
                    <a:pt x="673505" y="2451099"/>
                  </a:lnTo>
                  <a:lnTo>
                    <a:pt x="709347" y="2476499"/>
                  </a:lnTo>
                  <a:lnTo>
                    <a:pt x="758470" y="2476499"/>
                  </a:lnTo>
                  <a:lnTo>
                    <a:pt x="779649" y="2481981"/>
                  </a:lnTo>
                  <a:lnTo>
                    <a:pt x="773520" y="2476499"/>
                  </a:lnTo>
                  <a:lnTo>
                    <a:pt x="758824" y="2463799"/>
                  </a:lnTo>
                  <a:lnTo>
                    <a:pt x="718492" y="2451099"/>
                  </a:lnTo>
                  <a:lnTo>
                    <a:pt x="679046" y="2425699"/>
                  </a:lnTo>
                  <a:lnTo>
                    <a:pt x="640512" y="2400299"/>
                  </a:lnTo>
                  <a:lnTo>
                    <a:pt x="602917" y="2374899"/>
                  </a:lnTo>
                  <a:lnTo>
                    <a:pt x="566285" y="2349499"/>
                  </a:lnTo>
                  <a:lnTo>
                    <a:pt x="530644" y="2311399"/>
                  </a:lnTo>
                  <a:lnTo>
                    <a:pt x="496018" y="2285999"/>
                  </a:lnTo>
                  <a:lnTo>
                    <a:pt x="462434" y="2260599"/>
                  </a:lnTo>
                  <a:lnTo>
                    <a:pt x="429918" y="2235199"/>
                  </a:lnTo>
                  <a:lnTo>
                    <a:pt x="398494" y="2197099"/>
                  </a:lnTo>
                  <a:lnTo>
                    <a:pt x="368190" y="2171699"/>
                  </a:lnTo>
                  <a:lnTo>
                    <a:pt x="339030" y="2133599"/>
                  </a:lnTo>
                  <a:lnTo>
                    <a:pt x="311041" y="2108199"/>
                  </a:lnTo>
                  <a:lnTo>
                    <a:pt x="284249" y="2070099"/>
                  </a:lnTo>
                  <a:lnTo>
                    <a:pt x="258679" y="2031999"/>
                  </a:lnTo>
                  <a:lnTo>
                    <a:pt x="234357" y="1993899"/>
                  </a:lnTo>
                  <a:lnTo>
                    <a:pt x="211309" y="1968499"/>
                  </a:lnTo>
                  <a:lnTo>
                    <a:pt x="189561" y="1930399"/>
                  </a:lnTo>
                  <a:lnTo>
                    <a:pt x="169138" y="1892299"/>
                  </a:lnTo>
                  <a:lnTo>
                    <a:pt x="150067" y="1854199"/>
                  </a:lnTo>
                  <a:lnTo>
                    <a:pt x="132374" y="1816099"/>
                  </a:lnTo>
                  <a:lnTo>
                    <a:pt x="128382" y="1803399"/>
                  </a:lnTo>
                  <a:close/>
                </a:path>
                <a:path w="2666365" h="2717800">
                  <a:moveTo>
                    <a:pt x="85399" y="1688131"/>
                  </a:moveTo>
                  <a:lnTo>
                    <a:pt x="85647" y="1689099"/>
                  </a:lnTo>
                  <a:lnTo>
                    <a:pt x="86785" y="1689099"/>
                  </a:lnTo>
                  <a:lnTo>
                    <a:pt x="85399" y="1688131"/>
                  </a:lnTo>
                  <a:close/>
                </a:path>
                <a:path w="2666365" h="2717800">
                  <a:moveTo>
                    <a:pt x="1452647" y="38099"/>
                  </a:moveTo>
                  <a:lnTo>
                    <a:pt x="1252305" y="38099"/>
                  </a:lnTo>
                  <a:lnTo>
                    <a:pt x="1061540" y="88899"/>
                  </a:lnTo>
                  <a:lnTo>
                    <a:pt x="1015443" y="114299"/>
                  </a:lnTo>
                  <a:lnTo>
                    <a:pt x="925336" y="139699"/>
                  </a:lnTo>
                  <a:lnTo>
                    <a:pt x="881375" y="165099"/>
                  </a:lnTo>
                  <a:lnTo>
                    <a:pt x="838177" y="177799"/>
                  </a:lnTo>
                  <a:lnTo>
                    <a:pt x="795766" y="203199"/>
                  </a:lnTo>
                  <a:lnTo>
                    <a:pt x="754167" y="228599"/>
                  </a:lnTo>
                  <a:lnTo>
                    <a:pt x="713405" y="241299"/>
                  </a:lnTo>
                  <a:lnTo>
                    <a:pt x="673505" y="266699"/>
                  </a:lnTo>
                  <a:lnTo>
                    <a:pt x="634491" y="292099"/>
                  </a:lnTo>
                  <a:lnTo>
                    <a:pt x="596389" y="317499"/>
                  </a:lnTo>
                  <a:lnTo>
                    <a:pt x="559224" y="342899"/>
                  </a:lnTo>
                  <a:lnTo>
                    <a:pt x="523020" y="368299"/>
                  </a:lnTo>
                  <a:lnTo>
                    <a:pt x="487802" y="406399"/>
                  </a:lnTo>
                  <a:lnTo>
                    <a:pt x="453596" y="431799"/>
                  </a:lnTo>
                  <a:lnTo>
                    <a:pt x="420426" y="457199"/>
                  </a:lnTo>
                  <a:lnTo>
                    <a:pt x="388317" y="495299"/>
                  </a:lnTo>
                  <a:lnTo>
                    <a:pt x="357294" y="520699"/>
                  </a:lnTo>
                  <a:lnTo>
                    <a:pt x="327383" y="558799"/>
                  </a:lnTo>
                  <a:lnTo>
                    <a:pt x="298607" y="584199"/>
                  </a:lnTo>
                  <a:lnTo>
                    <a:pt x="270992" y="622299"/>
                  </a:lnTo>
                  <a:lnTo>
                    <a:pt x="219344" y="685799"/>
                  </a:lnTo>
                  <a:lnTo>
                    <a:pt x="195361" y="723899"/>
                  </a:lnTo>
                  <a:lnTo>
                    <a:pt x="172638" y="761999"/>
                  </a:lnTo>
                  <a:lnTo>
                    <a:pt x="151201" y="800099"/>
                  </a:lnTo>
                  <a:lnTo>
                    <a:pt x="131074" y="838199"/>
                  </a:lnTo>
                  <a:lnTo>
                    <a:pt x="112282" y="876299"/>
                  </a:lnTo>
                  <a:lnTo>
                    <a:pt x="94851" y="914399"/>
                  </a:lnTo>
                  <a:lnTo>
                    <a:pt x="78804" y="952499"/>
                  </a:lnTo>
                  <a:lnTo>
                    <a:pt x="64168" y="990599"/>
                  </a:lnTo>
                  <a:lnTo>
                    <a:pt x="50966" y="1028699"/>
                  </a:lnTo>
                  <a:lnTo>
                    <a:pt x="39224" y="1066799"/>
                  </a:lnTo>
                  <a:lnTo>
                    <a:pt x="28967" y="1104899"/>
                  </a:lnTo>
                  <a:lnTo>
                    <a:pt x="20220" y="1155699"/>
                  </a:lnTo>
                  <a:lnTo>
                    <a:pt x="13007" y="1193799"/>
                  </a:lnTo>
                  <a:lnTo>
                    <a:pt x="7354" y="1231899"/>
                  </a:lnTo>
                  <a:lnTo>
                    <a:pt x="3285" y="1282699"/>
                  </a:lnTo>
                  <a:lnTo>
                    <a:pt x="825" y="1320799"/>
                  </a:lnTo>
                  <a:lnTo>
                    <a:pt x="314" y="1346199"/>
                  </a:lnTo>
                  <a:lnTo>
                    <a:pt x="0" y="1358899"/>
                  </a:lnTo>
                  <a:lnTo>
                    <a:pt x="825" y="1409699"/>
                  </a:lnTo>
                  <a:lnTo>
                    <a:pt x="3285" y="1447799"/>
                  </a:lnTo>
                  <a:lnTo>
                    <a:pt x="7354" y="1485899"/>
                  </a:lnTo>
                  <a:lnTo>
                    <a:pt x="7714" y="1498599"/>
                  </a:lnTo>
                  <a:lnTo>
                    <a:pt x="21646" y="1511299"/>
                  </a:lnTo>
                  <a:lnTo>
                    <a:pt x="41620" y="1562099"/>
                  </a:lnTo>
                  <a:lnTo>
                    <a:pt x="51391" y="1600199"/>
                  </a:lnTo>
                  <a:lnTo>
                    <a:pt x="50440" y="1663699"/>
                  </a:lnTo>
                  <a:lnTo>
                    <a:pt x="85399" y="1688131"/>
                  </a:lnTo>
                  <a:lnTo>
                    <a:pt x="75888" y="1650999"/>
                  </a:lnTo>
                  <a:lnTo>
                    <a:pt x="65468" y="1612899"/>
                  </a:lnTo>
                  <a:lnTo>
                    <a:pt x="56580" y="1574799"/>
                  </a:lnTo>
                  <a:lnTo>
                    <a:pt x="49250" y="1536699"/>
                  </a:lnTo>
                  <a:lnTo>
                    <a:pt x="43505" y="1485899"/>
                  </a:lnTo>
                  <a:lnTo>
                    <a:pt x="39368" y="1447799"/>
                  </a:lnTo>
                  <a:lnTo>
                    <a:pt x="36868" y="1409699"/>
                  </a:lnTo>
                  <a:lnTo>
                    <a:pt x="36028" y="1358899"/>
                  </a:lnTo>
                  <a:lnTo>
                    <a:pt x="36349" y="1346199"/>
                  </a:lnTo>
                  <a:lnTo>
                    <a:pt x="36868" y="1320799"/>
                  </a:lnTo>
                  <a:lnTo>
                    <a:pt x="39368" y="1282699"/>
                  </a:lnTo>
                  <a:lnTo>
                    <a:pt x="43505" y="1231899"/>
                  </a:lnTo>
                  <a:lnTo>
                    <a:pt x="49250" y="1193799"/>
                  </a:lnTo>
                  <a:lnTo>
                    <a:pt x="56580" y="1155699"/>
                  </a:lnTo>
                  <a:lnTo>
                    <a:pt x="65468" y="1104899"/>
                  </a:lnTo>
                  <a:lnTo>
                    <a:pt x="75888" y="1066799"/>
                  </a:lnTo>
                  <a:lnTo>
                    <a:pt x="87814" y="1028699"/>
                  </a:lnTo>
                  <a:lnTo>
                    <a:pt x="101221" y="990599"/>
                  </a:lnTo>
                  <a:lnTo>
                    <a:pt x="116083" y="952499"/>
                  </a:lnTo>
                  <a:lnTo>
                    <a:pt x="132374" y="914399"/>
                  </a:lnTo>
                  <a:lnTo>
                    <a:pt x="150067" y="876299"/>
                  </a:lnTo>
                  <a:lnTo>
                    <a:pt x="169138" y="838199"/>
                  </a:lnTo>
                  <a:lnTo>
                    <a:pt x="189561" y="800099"/>
                  </a:lnTo>
                  <a:lnTo>
                    <a:pt x="211309" y="761999"/>
                  </a:lnTo>
                  <a:lnTo>
                    <a:pt x="234357" y="723899"/>
                  </a:lnTo>
                  <a:lnTo>
                    <a:pt x="258679" y="685799"/>
                  </a:lnTo>
                  <a:lnTo>
                    <a:pt x="284249" y="660399"/>
                  </a:lnTo>
                  <a:lnTo>
                    <a:pt x="311041" y="622299"/>
                  </a:lnTo>
                  <a:lnTo>
                    <a:pt x="339030" y="584199"/>
                  </a:lnTo>
                  <a:lnTo>
                    <a:pt x="368190" y="558799"/>
                  </a:lnTo>
                  <a:lnTo>
                    <a:pt x="398494" y="520699"/>
                  </a:lnTo>
                  <a:lnTo>
                    <a:pt x="429918" y="495299"/>
                  </a:lnTo>
                  <a:lnTo>
                    <a:pt x="462434" y="469899"/>
                  </a:lnTo>
                  <a:lnTo>
                    <a:pt x="496018" y="431799"/>
                  </a:lnTo>
                  <a:lnTo>
                    <a:pt x="530644" y="406399"/>
                  </a:lnTo>
                  <a:lnTo>
                    <a:pt x="566285" y="380999"/>
                  </a:lnTo>
                  <a:lnTo>
                    <a:pt x="602917" y="355599"/>
                  </a:lnTo>
                  <a:lnTo>
                    <a:pt x="640512" y="330199"/>
                  </a:lnTo>
                  <a:lnTo>
                    <a:pt x="679046" y="304799"/>
                  </a:lnTo>
                  <a:lnTo>
                    <a:pt x="718492" y="279399"/>
                  </a:lnTo>
                  <a:lnTo>
                    <a:pt x="758824" y="253999"/>
                  </a:lnTo>
                  <a:lnTo>
                    <a:pt x="800018" y="228599"/>
                  </a:lnTo>
                  <a:lnTo>
                    <a:pt x="842046" y="215899"/>
                  </a:lnTo>
                  <a:lnTo>
                    <a:pt x="884884" y="190499"/>
                  </a:lnTo>
                  <a:lnTo>
                    <a:pt x="928505" y="177799"/>
                  </a:lnTo>
                  <a:lnTo>
                    <a:pt x="972883" y="152399"/>
                  </a:lnTo>
                  <a:lnTo>
                    <a:pt x="1205233" y="88899"/>
                  </a:lnTo>
                  <a:lnTo>
                    <a:pt x="1352081" y="50799"/>
                  </a:lnTo>
                  <a:lnTo>
                    <a:pt x="1402114" y="50799"/>
                  </a:lnTo>
                  <a:lnTo>
                    <a:pt x="1452647" y="38099"/>
                  </a:lnTo>
                  <a:close/>
                </a:path>
                <a:path w="2666365" h="2717800">
                  <a:moveTo>
                    <a:pt x="2655975" y="316988"/>
                  </a:moveTo>
                  <a:lnTo>
                    <a:pt x="2649253" y="355599"/>
                  </a:lnTo>
                  <a:lnTo>
                    <a:pt x="2656665" y="317499"/>
                  </a:lnTo>
                  <a:lnTo>
                    <a:pt x="2655975" y="316988"/>
                  </a:lnTo>
                  <a:close/>
                </a:path>
                <a:path w="2666365" h="2717800">
                  <a:moveTo>
                    <a:pt x="2066300" y="38099"/>
                  </a:moveTo>
                  <a:lnTo>
                    <a:pt x="1865867" y="38099"/>
                  </a:lnTo>
                  <a:lnTo>
                    <a:pt x="1916402" y="50799"/>
                  </a:lnTo>
                  <a:lnTo>
                    <a:pt x="1966439" y="50799"/>
                  </a:lnTo>
                  <a:lnTo>
                    <a:pt x="2113297" y="88899"/>
                  </a:lnTo>
                  <a:lnTo>
                    <a:pt x="2345671" y="152399"/>
                  </a:lnTo>
                  <a:lnTo>
                    <a:pt x="2390056" y="177799"/>
                  </a:lnTo>
                  <a:lnTo>
                    <a:pt x="2433682" y="190499"/>
                  </a:lnTo>
                  <a:lnTo>
                    <a:pt x="2476526" y="215899"/>
                  </a:lnTo>
                  <a:lnTo>
                    <a:pt x="2518561" y="228599"/>
                  </a:lnTo>
                  <a:lnTo>
                    <a:pt x="2559761" y="253999"/>
                  </a:lnTo>
                  <a:lnTo>
                    <a:pt x="2600100" y="279399"/>
                  </a:lnTo>
                  <a:lnTo>
                    <a:pt x="2639553" y="304799"/>
                  </a:lnTo>
                  <a:lnTo>
                    <a:pt x="2655975" y="316988"/>
                  </a:lnTo>
                  <a:lnTo>
                    <a:pt x="2658097" y="304799"/>
                  </a:lnTo>
                  <a:lnTo>
                    <a:pt x="2666089" y="279399"/>
                  </a:lnTo>
                  <a:lnTo>
                    <a:pt x="2645195" y="266699"/>
                  </a:lnTo>
                  <a:lnTo>
                    <a:pt x="2605289" y="241299"/>
                  </a:lnTo>
                  <a:lnTo>
                    <a:pt x="2564522" y="228599"/>
                  </a:lnTo>
                  <a:lnTo>
                    <a:pt x="2522917" y="203199"/>
                  </a:lnTo>
                  <a:lnTo>
                    <a:pt x="2480500" y="177799"/>
                  </a:lnTo>
                  <a:lnTo>
                    <a:pt x="2437295" y="165099"/>
                  </a:lnTo>
                  <a:lnTo>
                    <a:pt x="2393328" y="139699"/>
                  </a:lnTo>
                  <a:lnTo>
                    <a:pt x="2303206" y="114299"/>
                  </a:lnTo>
                  <a:lnTo>
                    <a:pt x="2257101" y="88899"/>
                  </a:lnTo>
                  <a:lnTo>
                    <a:pt x="2066300" y="38099"/>
                  </a:lnTo>
                  <a:close/>
                </a:path>
                <a:path w="2666365" h="2717800">
                  <a:moveTo>
                    <a:pt x="1917198" y="12699"/>
                  </a:moveTo>
                  <a:lnTo>
                    <a:pt x="1401375" y="12699"/>
                  </a:lnTo>
                  <a:lnTo>
                    <a:pt x="1301465" y="38099"/>
                  </a:lnTo>
                  <a:lnTo>
                    <a:pt x="1555108" y="38099"/>
                  </a:lnTo>
                  <a:lnTo>
                    <a:pt x="1606983" y="25399"/>
                  </a:lnTo>
                  <a:lnTo>
                    <a:pt x="1967420" y="25399"/>
                  </a:lnTo>
                  <a:lnTo>
                    <a:pt x="1917198" y="12699"/>
                  </a:lnTo>
                  <a:close/>
                </a:path>
                <a:path w="2666365" h="2717800">
                  <a:moveTo>
                    <a:pt x="1967420" y="25399"/>
                  </a:moveTo>
                  <a:lnTo>
                    <a:pt x="1711527" y="25399"/>
                  </a:lnTo>
                  <a:lnTo>
                    <a:pt x="1763404" y="38099"/>
                  </a:lnTo>
                  <a:lnTo>
                    <a:pt x="2017129" y="38099"/>
                  </a:lnTo>
                  <a:lnTo>
                    <a:pt x="1967420" y="25399"/>
                  </a:lnTo>
                  <a:close/>
                </a:path>
                <a:path w="2666365" h="2717800">
                  <a:moveTo>
                    <a:pt x="1763698" y="0"/>
                  </a:moveTo>
                  <a:lnTo>
                    <a:pt x="1554838" y="0"/>
                  </a:lnTo>
                  <a:lnTo>
                    <a:pt x="1503237" y="12699"/>
                  </a:lnTo>
                  <a:lnTo>
                    <a:pt x="1815312" y="12699"/>
                  </a:lnTo>
                  <a:lnTo>
                    <a:pt x="1763698" y="0"/>
                  </a:lnTo>
                  <a:close/>
                </a:path>
              </a:pathLst>
            </a:custGeom>
            <a:solidFill>
              <a:srgbClr val="F4F8E3"/>
            </a:solidFill>
          </p:spPr>
          <p:txBody>
            <a:bodyPr wrap="square" lIns="0" tIns="0" rIns="0" bIns="0" rtlCol="0"/>
            <a:lstStyle/>
            <a:p>
              <a:endParaRPr lang="fr-FR" noProof="0" dirty="0"/>
            </a:p>
          </p:txBody>
        </p:sp>
        <p:sp>
          <p:nvSpPr>
            <p:cNvPr id="8644" name="object 8644"/>
            <p:cNvSpPr/>
            <p:nvPr/>
          </p:nvSpPr>
          <p:spPr>
            <a:xfrm>
              <a:off x="4403464" y="999921"/>
              <a:ext cx="2666365" cy="2724150"/>
            </a:xfrm>
            <a:custGeom>
              <a:avLst/>
              <a:gdLst/>
              <a:ahLst/>
              <a:cxnLst/>
              <a:rect l="l" t="t" r="r" b="b"/>
              <a:pathLst>
                <a:path w="2666365" h="2724150">
                  <a:moveTo>
                    <a:pt x="2085686" y="2646813"/>
                  </a:moveTo>
                  <a:lnTo>
                    <a:pt x="2015950" y="2661302"/>
                  </a:lnTo>
                  <a:lnTo>
                    <a:pt x="1966439" y="2669839"/>
                  </a:lnTo>
                  <a:lnTo>
                    <a:pt x="1916402" y="2677121"/>
                  </a:lnTo>
                  <a:lnTo>
                    <a:pt x="1865867" y="2683126"/>
                  </a:lnTo>
                  <a:lnTo>
                    <a:pt x="1814859" y="2687833"/>
                  </a:lnTo>
                  <a:lnTo>
                    <a:pt x="1763403" y="2691222"/>
                  </a:lnTo>
                  <a:lnTo>
                    <a:pt x="1711527" y="2693270"/>
                  </a:lnTo>
                  <a:lnTo>
                    <a:pt x="1659255" y="2693958"/>
                  </a:lnTo>
                  <a:lnTo>
                    <a:pt x="1606983" y="2693270"/>
                  </a:lnTo>
                  <a:lnTo>
                    <a:pt x="1555108" y="2691222"/>
                  </a:lnTo>
                  <a:lnTo>
                    <a:pt x="1503654" y="2687833"/>
                  </a:lnTo>
                  <a:lnTo>
                    <a:pt x="1452647" y="2683126"/>
                  </a:lnTo>
                  <a:lnTo>
                    <a:pt x="1402114" y="2677121"/>
                  </a:lnTo>
                  <a:lnTo>
                    <a:pt x="1352081" y="2669839"/>
                  </a:lnTo>
                  <a:lnTo>
                    <a:pt x="1302572" y="2661302"/>
                  </a:lnTo>
                  <a:lnTo>
                    <a:pt x="1253614" y="2651529"/>
                  </a:lnTo>
                  <a:lnTo>
                    <a:pt x="1205233" y="2640544"/>
                  </a:lnTo>
                  <a:lnTo>
                    <a:pt x="1157455" y="2628366"/>
                  </a:lnTo>
                  <a:lnTo>
                    <a:pt x="1110305" y="2615017"/>
                  </a:lnTo>
                  <a:lnTo>
                    <a:pt x="1063809" y="2600518"/>
                  </a:lnTo>
                  <a:lnTo>
                    <a:pt x="1034971" y="2590680"/>
                  </a:lnTo>
                </a:path>
                <a:path w="2666365" h="2724150">
                  <a:moveTo>
                    <a:pt x="787720" y="2483991"/>
                  </a:moveTo>
                  <a:lnTo>
                    <a:pt x="773520" y="2476420"/>
                  </a:lnTo>
                </a:path>
                <a:path w="2666365" h="2724150">
                  <a:moveTo>
                    <a:pt x="1044344" y="2625790"/>
                  </a:moveTo>
                  <a:lnTo>
                    <a:pt x="1108300" y="2645820"/>
                  </a:lnTo>
                  <a:lnTo>
                    <a:pt x="1155697" y="2658970"/>
                  </a:lnTo>
                  <a:lnTo>
                    <a:pt x="1203707" y="2670964"/>
                  </a:lnTo>
                  <a:lnTo>
                    <a:pt x="1252305" y="2681781"/>
                  </a:lnTo>
                  <a:lnTo>
                    <a:pt x="1301465" y="2691402"/>
                  </a:lnTo>
                  <a:lnTo>
                    <a:pt x="1351164" y="2699807"/>
                  </a:lnTo>
                  <a:lnTo>
                    <a:pt x="1401375" y="2706974"/>
                  </a:lnTo>
                  <a:lnTo>
                    <a:pt x="1452075" y="2712883"/>
                  </a:lnTo>
                  <a:lnTo>
                    <a:pt x="1503237" y="2717515"/>
                  </a:lnTo>
                  <a:lnTo>
                    <a:pt x="1554838" y="2720849"/>
                  </a:lnTo>
                  <a:lnTo>
                    <a:pt x="1606852" y="2722864"/>
                  </a:lnTo>
                  <a:lnTo>
                    <a:pt x="1659255" y="2723540"/>
                  </a:lnTo>
                  <a:lnTo>
                    <a:pt x="1711671" y="2722864"/>
                  </a:lnTo>
                  <a:lnTo>
                    <a:pt x="1763698" y="2720849"/>
                  </a:lnTo>
                  <a:lnTo>
                    <a:pt x="1815312" y="2717515"/>
                  </a:lnTo>
                  <a:lnTo>
                    <a:pt x="1866487" y="2712883"/>
                  </a:lnTo>
                  <a:lnTo>
                    <a:pt x="1917198" y="2706974"/>
                  </a:lnTo>
                  <a:lnTo>
                    <a:pt x="1967420" y="2699807"/>
                  </a:lnTo>
                  <a:lnTo>
                    <a:pt x="2017129" y="2691402"/>
                  </a:lnTo>
                  <a:lnTo>
                    <a:pt x="2066300" y="2681781"/>
                  </a:lnTo>
                  <a:lnTo>
                    <a:pt x="2093133" y="2675809"/>
                  </a:lnTo>
                </a:path>
                <a:path w="2666365" h="2724150">
                  <a:moveTo>
                    <a:pt x="41289" y="1257220"/>
                  </a:moveTo>
                  <a:lnTo>
                    <a:pt x="49250" y="1192601"/>
                  </a:lnTo>
                  <a:lnTo>
                    <a:pt x="56580" y="1151046"/>
                  </a:lnTo>
                  <a:lnTo>
                    <a:pt x="65468" y="1109907"/>
                  </a:lnTo>
                  <a:lnTo>
                    <a:pt x="75888" y="1069204"/>
                  </a:lnTo>
                  <a:lnTo>
                    <a:pt x="87814" y="1028959"/>
                  </a:lnTo>
                  <a:lnTo>
                    <a:pt x="101221" y="989193"/>
                  </a:lnTo>
                  <a:lnTo>
                    <a:pt x="116083" y="949927"/>
                  </a:lnTo>
                  <a:lnTo>
                    <a:pt x="132374" y="911182"/>
                  </a:lnTo>
                  <a:lnTo>
                    <a:pt x="150067" y="872978"/>
                  </a:lnTo>
                  <a:lnTo>
                    <a:pt x="169138" y="835337"/>
                  </a:lnTo>
                  <a:lnTo>
                    <a:pt x="189561" y="798280"/>
                  </a:lnTo>
                  <a:lnTo>
                    <a:pt x="211309" y="761828"/>
                  </a:lnTo>
                  <a:lnTo>
                    <a:pt x="234357" y="726002"/>
                  </a:lnTo>
                  <a:lnTo>
                    <a:pt x="258679" y="690822"/>
                  </a:lnTo>
                  <a:lnTo>
                    <a:pt x="284249" y="656310"/>
                  </a:lnTo>
                  <a:lnTo>
                    <a:pt x="311041" y="622488"/>
                  </a:lnTo>
                  <a:lnTo>
                    <a:pt x="339030" y="589375"/>
                  </a:lnTo>
                  <a:lnTo>
                    <a:pt x="368190" y="556993"/>
                  </a:lnTo>
                  <a:lnTo>
                    <a:pt x="398494" y="525363"/>
                  </a:lnTo>
                  <a:lnTo>
                    <a:pt x="429918" y="494505"/>
                  </a:lnTo>
                  <a:lnTo>
                    <a:pt x="462434" y="464442"/>
                  </a:lnTo>
                  <a:lnTo>
                    <a:pt x="496018" y="435193"/>
                  </a:lnTo>
                  <a:lnTo>
                    <a:pt x="530644" y="406781"/>
                  </a:lnTo>
                  <a:lnTo>
                    <a:pt x="566285" y="379225"/>
                  </a:lnTo>
                  <a:lnTo>
                    <a:pt x="602917" y="352547"/>
                  </a:lnTo>
                  <a:lnTo>
                    <a:pt x="640512" y="326768"/>
                  </a:lnTo>
                  <a:lnTo>
                    <a:pt x="679046" y="301910"/>
                  </a:lnTo>
                  <a:lnTo>
                    <a:pt x="718492" y="277992"/>
                  </a:lnTo>
                  <a:lnTo>
                    <a:pt x="758824" y="255036"/>
                  </a:lnTo>
                  <a:lnTo>
                    <a:pt x="800018" y="233062"/>
                  </a:lnTo>
                  <a:lnTo>
                    <a:pt x="842046" y="212093"/>
                  </a:lnTo>
                  <a:lnTo>
                    <a:pt x="884884" y="192149"/>
                  </a:lnTo>
                  <a:lnTo>
                    <a:pt x="928505" y="173251"/>
                  </a:lnTo>
                  <a:lnTo>
                    <a:pt x="972883" y="155420"/>
                  </a:lnTo>
                  <a:lnTo>
                    <a:pt x="1017993" y="138677"/>
                  </a:lnTo>
                  <a:lnTo>
                    <a:pt x="1063809" y="123043"/>
                  </a:lnTo>
                  <a:lnTo>
                    <a:pt x="1110305" y="108539"/>
                  </a:lnTo>
                  <a:lnTo>
                    <a:pt x="1157455" y="95185"/>
                  </a:lnTo>
                  <a:lnTo>
                    <a:pt x="1205233" y="83004"/>
                  </a:lnTo>
                  <a:lnTo>
                    <a:pt x="1253614" y="72016"/>
                  </a:lnTo>
                  <a:lnTo>
                    <a:pt x="1302572" y="62242"/>
                  </a:lnTo>
                  <a:lnTo>
                    <a:pt x="1352081" y="53703"/>
                  </a:lnTo>
                  <a:lnTo>
                    <a:pt x="1402114" y="46420"/>
                  </a:lnTo>
                  <a:lnTo>
                    <a:pt x="1452647" y="40414"/>
                  </a:lnTo>
                  <a:lnTo>
                    <a:pt x="1503654" y="35707"/>
                  </a:lnTo>
                  <a:lnTo>
                    <a:pt x="1555108" y="32318"/>
                  </a:lnTo>
                  <a:lnTo>
                    <a:pt x="1606983" y="30269"/>
                  </a:lnTo>
                  <a:lnTo>
                    <a:pt x="1659255" y="29582"/>
                  </a:lnTo>
                  <a:lnTo>
                    <a:pt x="1711527" y="30269"/>
                  </a:lnTo>
                  <a:lnTo>
                    <a:pt x="1763403" y="32318"/>
                  </a:lnTo>
                  <a:lnTo>
                    <a:pt x="1814859" y="35707"/>
                  </a:lnTo>
                  <a:lnTo>
                    <a:pt x="1865867" y="40414"/>
                  </a:lnTo>
                  <a:lnTo>
                    <a:pt x="1916402" y="46420"/>
                  </a:lnTo>
                  <a:lnTo>
                    <a:pt x="1966439" y="53703"/>
                  </a:lnTo>
                  <a:lnTo>
                    <a:pt x="2015950" y="62242"/>
                  </a:lnTo>
                  <a:lnTo>
                    <a:pt x="2064912" y="72016"/>
                  </a:lnTo>
                  <a:lnTo>
                    <a:pt x="2113297" y="83004"/>
                  </a:lnTo>
                  <a:lnTo>
                    <a:pt x="2161079" y="95185"/>
                  </a:lnTo>
                  <a:lnTo>
                    <a:pt x="2208234" y="108539"/>
                  </a:lnTo>
                  <a:lnTo>
                    <a:pt x="2254735" y="123043"/>
                  </a:lnTo>
                  <a:lnTo>
                    <a:pt x="2300556" y="138677"/>
                  </a:lnTo>
                  <a:lnTo>
                    <a:pt x="2345671" y="155420"/>
                  </a:lnTo>
                  <a:lnTo>
                    <a:pt x="2390056" y="173251"/>
                  </a:lnTo>
                  <a:lnTo>
                    <a:pt x="2433682" y="192149"/>
                  </a:lnTo>
                  <a:lnTo>
                    <a:pt x="2476526" y="212093"/>
                  </a:lnTo>
                  <a:lnTo>
                    <a:pt x="2518561" y="233062"/>
                  </a:lnTo>
                  <a:lnTo>
                    <a:pt x="2559761" y="255036"/>
                  </a:lnTo>
                  <a:lnTo>
                    <a:pt x="2600100" y="277992"/>
                  </a:lnTo>
                  <a:lnTo>
                    <a:pt x="2639553" y="301910"/>
                  </a:lnTo>
                  <a:lnTo>
                    <a:pt x="2656665" y="312947"/>
                  </a:lnTo>
                </a:path>
                <a:path w="2666365" h="2724150">
                  <a:moveTo>
                    <a:pt x="2666089" y="281493"/>
                  </a:moveTo>
                  <a:lnTo>
                    <a:pt x="2605289" y="244757"/>
                  </a:lnTo>
                  <a:lnTo>
                    <a:pt x="2564522" y="222111"/>
                  </a:lnTo>
                  <a:lnTo>
                    <a:pt x="2522917" y="200440"/>
                  </a:lnTo>
                  <a:lnTo>
                    <a:pt x="2480500" y="179762"/>
                  </a:lnTo>
                  <a:lnTo>
                    <a:pt x="2437295" y="160100"/>
                  </a:lnTo>
                  <a:lnTo>
                    <a:pt x="2393328" y="141472"/>
                  </a:lnTo>
                  <a:lnTo>
                    <a:pt x="2348623" y="123899"/>
                  </a:lnTo>
                  <a:lnTo>
                    <a:pt x="2303206" y="107402"/>
                  </a:lnTo>
                  <a:lnTo>
                    <a:pt x="2257101" y="92000"/>
                  </a:lnTo>
                  <a:lnTo>
                    <a:pt x="2210332" y="77714"/>
                  </a:lnTo>
                  <a:lnTo>
                    <a:pt x="2162926" y="64563"/>
                  </a:lnTo>
                  <a:lnTo>
                    <a:pt x="2114907" y="52570"/>
                  </a:lnTo>
                  <a:lnTo>
                    <a:pt x="2066300" y="41752"/>
                  </a:lnTo>
                  <a:lnTo>
                    <a:pt x="2017129" y="32132"/>
                  </a:lnTo>
                  <a:lnTo>
                    <a:pt x="1967420" y="23728"/>
                  </a:lnTo>
                  <a:lnTo>
                    <a:pt x="1917198" y="16562"/>
                  </a:lnTo>
                  <a:lnTo>
                    <a:pt x="1866487" y="10654"/>
                  </a:lnTo>
                  <a:lnTo>
                    <a:pt x="1815312" y="6023"/>
                  </a:lnTo>
                  <a:lnTo>
                    <a:pt x="1763698" y="2690"/>
                  </a:lnTo>
                  <a:lnTo>
                    <a:pt x="1711671" y="676"/>
                  </a:lnTo>
                  <a:lnTo>
                    <a:pt x="1659255" y="0"/>
                  </a:lnTo>
                  <a:lnTo>
                    <a:pt x="1606852" y="676"/>
                  </a:lnTo>
                  <a:lnTo>
                    <a:pt x="1554838" y="2690"/>
                  </a:lnTo>
                  <a:lnTo>
                    <a:pt x="1503237" y="6023"/>
                  </a:lnTo>
                  <a:lnTo>
                    <a:pt x="1452075" y="10654"/>
                  </a:lnTo>
                  <a:lnTo>
                    <a:pt x="1401375" y="16562"/>
                  </a:lnTo>
                  <a:lnTo>
                    <a:pt x="1351164" y="23728"/>
                  </a:lnTo>
                  <a:lnTo>
                    <a:pt x="1301465" y="32132"/>
                  </a:lnTo>
                  <a:lnTo>
                    <a:pt x="1252305" y="41752"/>
                  </a:lnTo>
                  <a:lnTo>
                    <a:pt x="1203707" y="52570"/>
                  </a:lnTo>
                  <a:lnTo>
                    <a:pt x="1155697" y="64563"/>
                  </a:lnTo>
                  <a:lnTo>
                    <a:pt x="1108300" y="77714"/>
                  </a:lnTo>
                  <a:lnTo>
                    <a:pt x="1061540" y="92000"/>
                  </a:lnTo>
                  <a:lnTo>
                    <a:pt x="1015443" y="107402"/>
                  </a:lnTo>
                  <a:lnTo>
                    <a:pt x="970033" y="123899"/>
                  </a:lnTo>
                  <a:lnTo>
                    <a:pt x="925336" y="141472"/>
                  </a:lnTo>
                  <a:lnTo>
                    <a:pt x="881375" y="160100"/>
                  </a:lnTo>
                  <a:lnTo>
                    <a:pt x="838177" y="179762"/>
                  </a:lnTo>
                  <a:lnTo>
                    <a:pt x="795766" y="200440"/>
                  </a:lnTo>
                  <a:lnTo>
                    <a:pt x="754167" y="222111"/>
                  </a:lnTo>
                  <a:lnTo>
                    <a:pt x="713405" y="244757"/>
                  </a:lnTo>
                  <a:lnTo>
                    <a:pt x="673505" y="268356"/>
                  </a:lnTo>
                  <a:lnTo>
                    <a:pt x="634491" y="292889"/>
                  </a:lnTo>
                  <a:lnTo>
                    <a:pt x="596389" y="318335"/>
                  </a:lnTo>
                  <a:lnTo>
                    <a:pt x="559224" y="344675"/>
                  </a:lnTo>
                  <a:lnTo>
                    <a:pt x="523020" y="371887"/>
                  </a:lnTo>
                  <a:lnTo>
                    <a:pt x="487802" y="399952"/>
                  </a:lnTo>
                  <a:lnTo>
                    <a:pt x="453596" y="428849"/>
                  </a:lnTo>
                  <a:lnTo>
                    <a:pt x="420426" y="458558"/>
                  </a:lnTo>
                  <a:lnTo>
                    <a:pt x="388317" y="489059"/>
                  </a:lnTo>
                  <a:lnTo>
                    <a:pt x="357294" y="520332"/>
                  </a:lnTo>
                  <a:lnTo>
                    <a:pt x="327383" y="552356"/>
                  </a:lnTo>
                  <a:lnTo>
                    <a:pt x="298607" y="585111"/>
                  </a:lnTo>
                  <a:lnTo>
                    <a:pt x="270992" y="618576"/>
                  </a:lnTo>
                  <a:lnTo>
                    <a:pt x="244562" y="652733"/>
                  </a:lnTo>
                  <a:lnTo>
                    <a:pt x="219344" y="687560"/>
                  </a:lnTo>
                  <a:lnTo>
                    <a:pt x="195361" y="723037"/>
                  </a:lnTo>
                  <a:lnTo>
                    <a:pt x="172638" y="759143"/>
                  </a:lnTo>
                  <a:lnTo>
                    <a:pt x="151201" y="795860"/>
                  </a:lnTo>
                  <a:lnTo>
                    <a:pt x="131074" y="833166"/>
                  </a:lnTo>
                  <a:lnTo>
                    <a:pt x="112282" y="871040"/>
                  </a:lnTo>
                  <a:lnTo>
                    <a:pt x="94851" y="909464"/>
                  </a:lnTo>
                  <a:lnTo>
                    <a:pt x="78804" y="948416"/>
                  </a:lnTo>
                  <a:lnTo>
                    <a:pt x="64168" y="987877"/>
                  </a:lnTo>
                  <a:lnTo>
                    <a:pt x="50966" y="1027826"/>
                  </a:lnTo>
                  <a:lnTo>
                    <a:pt x="39224" y="1068243"/>
                  </a:lnTo>
                  <a:lnTo>
                    <a:pt x="28967" y="1109107"/>
                  </a:lnTo>
                  <a:lnTo>
                    <a:pt x="20220" y="1150398"/>
                  </a:lnTo>
                  <a:lnTo>
                    <a:pt x="13007" y="1192097"/>
                  </a:lnTo>
                  <a:lnTo>
                    <a:pt x="7354" y="1234183"/>
                  </a:lnTo>
                  <a:lnTo>
                    <a:pt x="5145" y="1257220"/>
                  </a:lnTo>
                </a:path>
                <a:path w="2666365" h="2724150">
                  <a:moveTo>
                    <a:pt x="773520" y="2476420"/>
                  </a:moveTo>
                  <a:lnTo>
                    <a:pt x="718492" y="2445643"/>
                  </a:lnTo>
                  <a:lnTo>
                    <a:pt x="679046" y="2421740"/>
                  </a:lnTo>
                  <a:lnTo>
                    <a:pt x="640512" y="2396898"/>
                  </a:lnTo>
                  <a:lnTo>
                    <a:pt x="602917" y="2371137"/>
                  </a:lnTo>
                  <a:lnTo>
                    <a:pt x="566285" y="2344479"/>
                  </a:lnTo>
                  <a:lnTo>
                    <a:pt x="530644" y="2316945"/>
                  </a:lnTo>
                  <a:lnTo>
                    <a:pt x="496018" y="2288555"/>
                  </a:lnTo>
                  <a:lnTo>
                    <a:pt x="462434" y="2259332"/>
                  </a:lnTo>
                  <a:lnTo>
                    <a:pt x="429918" y="2229296"/>
                  </a:lnTo>
                  <a:lnTo>
                    <a:pt x="398494" y="2198467"/>
                  </a:lnTo>
                  <a:lnTo>
                    <a:pt x="368190" y="2166868"/>
                  </a:lnTo>
                  <a:lnTo>
                    <a:pt x="339030" y="2134519"/>
                  </a:lnTo>
                  <a:lnTo>
                    <a:pt x="311041" y="2101442"/>
                  </a:lnTo>
                  <a:lnTo>
                    <a:pt x="284249" y="2067657"/>
                  </a:lnTo>
                  <a:lnTo>
                    <a:pt x="258679" y="2033185"/>
                  </a:lnTo>
                  <a:lnTo>
                    <a:pt x="234357" y="1998048"/>
                  </a:lnTo>
                  <a:lnTo>
                    <a:pt x="211309" y="1962267"/>
                  </a:lnTo>
                  <a:lnTo>
                    <a:pt x="189561" y="1925862"/>
                  </a:lnTo>
                  <a:lnTo>
                    <a:pt x="169138" y="1888855"/>
                  </a:lnTo>
                  <a:lnTo>
                    <a:pt x="150067" y="1851267"/>
                  </a:lnTo>
                  <a:lnTo>
                    <a:pt x="132374" y="1813119"/>
                  </a:lnTo>
                  <a:lnTo>
                    <a:pt x="128382" y="1803639"/>
                  </a:lnTo>
                </a:path>
                <a:path w="2666365" h="2724150">
                  <a:moveTo>
                    <a:pt x="85647" y="1688225"/>
                  </a:moveTo>
                  <a:lnTo>
                    <a:pt x="65468" y="1614717"/>
                  </a:lnTo>
                  <a:lnTo>
                    <a:pt x="56580" y="1573652"/>
                  </a:lnTo>
                  <a:lnTo>
                    <a:pt x="49250" y="1532174"/>
                  </a:lnTo>
                  <a:lnTo>
                    <a:pt x="43505" y="1490304"/>
                  </a:lnTo>
                  <a:lnTo>
                    <a:pt x="39368" y="1448065"/>
                  </a:lnTo>
                  <a:lnTo>
                    <a:pt x="36868" y="1405476"/>
                  </a:lnTo>
                  <a:lnTo>
                    <a:pt x="36028" y="1362559"/>
                  </a:lnTo>
                  <a:lnTo>
                    <a:pt x="36349" y="1346120"/>
                  </a:lnTo>
                </a:path>
                <a:path w="2666365" h="2724150">
                  <a:moveTo>
                    <a:pt x="314" y="1346120"/>
                  </a:moveTo>
                  <a:lnTo>
                    <a:pt x="0" y="1362559"/>
                  </a:lnTo>
                  <a:lnTo>
                    <a:pt x="825" y="1405583"/>
                  </a:lnTo>
                  <a:lnTo>
                    <a:pt x="3285" y="1448286"/>
                  </a:lnTo>
                  <a:lnTo>
                    <a:pt x="7354" y="1490647"/>
                  </a:lnTo>
                  <a:lnTo>
                    <a:pt x="7714" y="1493323"/>
                  </a:lnTo>
                </a:path>
                <a:path w="2666365" h="2724150">
                  <a:moveTo>
                    <a:pt x="122374" y="1873447"/>
                  </a:moveTo>
                  <a:lnTo>
                    <a:pt x="151201" y="1928210"/>
                  </a:lnTo>
                  <a:lnTo>
                    <a:pt x="172638" y="1964878"/>
                  </a:lnTo>
                  <a:lnTo>
                    <a:pt x="195361" y="2000939"/>
                  </a:lnTo>
                  <a:lnTo>
                    <a:pt x="219344" y="2036373"/>
                  </a:lnTo>
                  <a:lnTo>
                    <a:pt x="244562" y="2071160"/>
                  </a:lnTo>
                  <a:lnTo>
                    <a:pt x="270992" y="2105279"/>
                  </a:lnTo>
                  <a:lnTo>
                    <a:pt x="298607" y="2138711"/>
                  </a:lnTo>
                  <a:lnTo>
                    <a:pt x="327383" y="2171433"/>
                  </a:lnTo>
                  <a:lnTo>
                    <a:pt x="357294" y="2203428"/>
                  </a:lnTo>
                  <a:lnTo>
                    <a:pt x="388317" y="2234673"/>
                  </a:lnTo>
                  <a:lnTo>
                    <a:pt x="420426" y="2265149"/>
                  </a:lnTo>
                  <a:lnTo>
                    <a:pt x="453596" y="2294835"/>
                  </a:lnTo>
                  <a:lnTo>
                    <a:pt x="487802" y="2323711"/>
                  </a:lnTo>
                  <a:lnTo>
                    <a:pt x="523020" y="2351757"/>
                  </a:lnTo>
                  <a:lnTo>
                    <a:pt x="559224" y="2378952"/>
                  </a:lnTo>
                  <a:lnTo>
                    <a:pt x="596389" y="2405276"/>
                  </a:lnTo>
                  <a:lnTo>
                    <a:pt x="634491" y="2430709"/>
                  </a:lnTo>
                  <a:lnTo>
                    <a:pt x="673505" y="2455230"/>
                  </a:lnTo>
                  <a:lnTo>
                    <a:pt x="709347" y="2476420"/>
                  </a:lnTo>
                </a:path>
                <a:path w="2666365" h="2724150">
                  <a:moveTo>
                    <a:pt x="36349" y="1346120"/>
                  </a:moveTo>
                  <a:lnTo>
                    <a:pt x="36868" y="1319551"/>
                  </a:lnTo>
                  <a:lnTo>
                    <a:pt x="39368" y="1276874"/>
                  </a:lnTo>
                  <a:lnTo>
                    <a:pt x="41289" y="1257220"/>
                  </a:lnTo>
                </a:path>
                <a:path w="2666365" h="2724150">
                  <a:moveTo>
                    <a:pt x="5145" y="1257220"/>
                  </a:moveTo>
                  <a:lnTo>
                    <a:pt x="3285" y="1276635"/>
                  </a:lnTo>
                  <a:lnTo>
                    <a:pt x="825" y="1319434"/>
                  </a:lnTo>
                  <a:lnTo>
                    <a:pt x="314" y="1346120"/>
                  </a:lnTo>
                </a:path>
              </a:pathLst>
            </a:custGeom>
            <a:ln w="3175">
              <a:solidFill>
                <a:srgbClr val="F4F8E3"/>
              </a:solidFill>
            </a:ln>
          </p:spPr>
          <p:txBody>
            <a:bodyPr wrap="square" lIns="0" tIns="0" rIns="0" bIns="0" rtlCol="0"/>
            <a:lstStyle/>
            <a:p>
              <a:endParaRPr lang="fr-FR" noProof="0" dirty="0"/>
            </a:p>
          </p:txBody>
        </p:sp>
        <p:sp>
          <p:nvSpPr>
            <p:cNvPr id="8645" name="object 8645"/>
            <p:cNvSpPr/>
            <p:nvPr/>
          </p:nvSpPr>
          <p:spPr>
            <a:xfrm>
              <a:off x="4367435" y="971744"/>
              <a:ext cx="2713355" cy="2781300"/>
            </a:xfrm>
            <a:custGeom>
              <a:avLst/>
              <a:gdLst/>
              <a:ahLst/>
              <a:cxnLst/>
              <a:rect l="l" t="t" r="r" b="b"/>
              <a:pathLst>
                <a:path w="2713354" h="2781300">
                  <a:moveTo>
                    <a:pt x="1953937" y="2768599"/>
                  </a:moveTo>
                  <a:lnTo>
                    <a:pt x="1436637" y="2768599"/>
                  </a:lnTo>
                  <a:lnTo>
                    <a:pt x="1487506" y="2781299"/>
                  </a:lnTo>
                  <a:lnTo>
                    <a:pt x="1903066" y="2781299"/>
                  </a:lnTo>
                  <a:lnTo>
                    <a:pt x="1953937" y="2768599"/>
                  </a:lnTo>
                  <a:close/>
                </a:path>
                <a:path w="2713354" h="2781300">
                  <a:moveTo>
                    <a:pt x="1070987" y="2628899"/>
                  </a:moveTo>
                  <a:lnTo>
                    <a:pt x="1081184" y="2666999"/>
                  </a:lnTo>
                  <a:lnTo>
                    <a:pt x="1081477" y="2692399"/>
                  </a:lnTo>
                  <a:lnTo>
                    <a:pt x="1095291" y="2692399"/>
                  </a:lnTo>
                  <a:lnTo>
                    <a:pt x="1386247" y="2768599"/>
                  </a:lnTo>
                  <a:lnTo>
                    <a:pt x="2004330" y="2768599"/>
                  </a:lnTo>
                  <a:lnTo>
                    <a:pt x="2054221" y="2755899"/>
                  </a:lnTo>
                  <a:lnTo>
                    <a:pt x="1539266" y="2755899"/>
                  </a:lnTo>
                  <a:lnTo>
                    <a:pt x="1488104" y="2743199"/>
                  </a:lnTo>
                  <a:lnTo>
                    <a:pt x="1437404" y="2743199"/>
                  </a:lnTo>
                  <a:lnTo>
                    <a:pt x="1387193" y="2730499"/>
                  </a:lnTo>
                  <a:lnTo>
                    <a:pt x="1337494" y="2730499"/>
                  </a:lnTo>
                  <a:lnTo>
                    <a:pt x="1097569" y="2666999"/>
                  </a:lnTo>
                  <a:lnTo>
                    <a:pt x="1080373" y="2654299"/>
                  </a:lnTo>
                  <a:lnTo>
                    <a:pt x="1070987" y="2628899"/>
                  </a:lnTo>
                  <a:close/>
                </a:path>
                <a:path w="2713354" h="2781300">
                  <a:moveTo>
                    <a:pt x="2103587" y="2743199"/>
                  </a:moveTo>
                  <a:lnTo>
                    <a:pt x="1902516" y="2743199"/>
                  </a:lnTo>
                  <a:lnTo>
                    <a:pt x="1851341" y="2755899"/>
                  </a:lnTo>
                  <a:lnTo>
                    <a:pt x="2054221" y="2755899"/>
                  </a:lnTo>
                  <a:lnTo>
                    <a:pt x="2103587" y="2743199"/>
                  </a:lnTo>
                  <a:close/>
                </a:path>
                <a:path w="2713354" h="2781300">
                  <a:moveTo>
                    <a:pt x="2127090" y="2706080"/>
                  </a:moveTo>
                  <a:lnTo>
                    <a:pt x="2102329" y="2717799"/>
                  </a:lnTo>
                  <a:lnTo>
                    <a:pt x="2053158" y="2730499"/>
                  </a:lnTo>
                  <a:lnTo>
                    <a:pt x="2003449" y="2730499"/>
                  </a:lnTo>
                  <a:lnTo>
                    <a:pt x="1953227" y="2743199"/>
                  </a:lnTo>
                  <a:lnTo>
                    <a:pt x="2136702" y="2743199"/>
                  </a:lnTo>
                  <a:lnTo>
                    <a:pt x="2127090" y="2706080"/>
                  </a:lnTo>
                  <a:close/>
                </a:path>
                <a:path w="2713354" h="2781300">
                  <a:moveTo>
                    <a:pt x="2123547" y="2692399"/>
                  </a:moveTo>
                  <a:lnTo>
                    <a:pt x="2127090" y="2706080"/>
                  </a:lnTo>
                  <a:lnTo>
                    <a:pt x="2129162" y="2705099"/>
                  </a:lnTo>
                  <a:lnTo>
                    <a:pt x="2123547" y="2692399"/>
                  </a:lnTo>
                  <a:close/>
                </a:path>
                <a:path w="2713354" h="2781300">
                  <a:moveTo>
                    <a:pt x="159523" y="1908268"/>
                  </a:moveTo>
                  <a:lnTo>
                    <a:pt x="147910" y="1943099"/>
                  </a:lnTo>
                  <a:lnTo>
                    <a:pt x="142598" y="1955799"/>
                  </a:lnTo>
                  <a:lnTo>
                    <a:pt x="148899" y="1968499"/>
                  </a:lnTo>
                  <a:lnTo>
                    <a:pt x="170029" y="2006599"/>
                  </a:lnTo>
                  <a:lnTo>
                    <a:pt x="192430" y="2031999"/>
                  </a:lnTo>
                  <a:lnTo>
                    <a:pt x="216078" y="2070099"/>
                  </a:lnTo>
                  <a:lnTo>
                    <a:pt x="240949" y="2108199"/>
                  </a:lnTo>
                  <a:lnTo>
                    <a:pt x="267020" y="2146299"/>
                  </a:lnTo>
                  <a:lnTo>
                    <a:pt x="294265" y="2171699"/>
                  </a:lnTo>
                  <a:lnTo>
                    <a:pt x="322661" y="2209799"/>
                  </a:lnTo>
                  <a:lnTo>
                    <a:pt x="352184" y="2247899"/>
                  </a:lnTo>
                  <a:lnTo>
                    <a:pt x="382810" y="2273299"/>
                  </a:lnTo>
                  <a:lnTo>
                    <a:pt x="414516" y="2311399"/>
                  </a:lnTo>
                  <a:lnTo>
                    <a:pt x="447275" y="2336799"/>
                  </a:lnTo>
                  <a:lnTo>
                    <a:pt x="481066" y="2362199"/>
                  </a:lnTo>
                  <a:lnTo>
                    <a:pt x="515864" y="2387599"/>
                  </a:lnTo>
                  <a:lnTo>
                    <a:pt x="551644" y="2425699"/>
                  </a:lnTo>
                  <a:lnTo>
                    <a:pt x="588383" y="2451099"/>
                  </a:lnTo>
                  <a:lnTo>
                    <a:pt x="626057" y="2476499"/>
                  </a:lnTo>
                  <a:lnTo>
                    <a:pt x="664642" y="2501899"/>
                  </a:lnTo>
                  <a:lnTo>
                    <a:pt x="686119" y="2514599"/>
                  </a:lnTo>
                  <a:lnTo>
                    <a:pt x="745376" y="2514599"/>
                  </a:lnTo>
                  <a:lnTo>
                    <a:pt x="709534" y="2489199"/>
                  </a:lnTo>
                  <a:lnTo>
                    <a:pt x="670520" y="2463799"/>
                  </a:lnTo>
                  <a:lnTo>
                    <a:pt x="632418" y="2438399"/>
                  </a:lnTo>
                  <a:lnTo>
                    <a:pt x="595253" y="2412999"/>
                  </a:lnTo>
                  <a:lnTo>
                    <a:pt x="559049" y="2387599"/>
                  </a:lnTo>
                  <a:lnTo>
                    <a:pt x="523831" y="2362199"/>
                  </a:lnTo>
                  <a:lnTo>
                    <a:pt x="489625" y="2324099"/>
                  </a:lnTo>
                  <a:lnTo>
                    <a:pt x="456455" y="2298699"/>
                  </a:lnTo>
                  <a:lnTo>
                    <a:pt x="424346" y="2273299"/>
                  </a:lnTo>
                  <a:lnTo>
                    <a:pt x="393323" y="2235199"/>
                  </a:lnTo>
                  <a:lnTo>
                    <a:pt x="363412" y="2209799"/>
                  </a:lnTo>
                  <a:lnTo>
                    <a:pt x="334636" y="2171699"/>
                  </a:lnTo>
                  <a:lnTo>
                    <a:pt x="307021" y="2133599"/>
                  </a:lnTo>
                  <a:lnTo>
                    <a:pt x="280591" y="2108199"/>
                  </a:lnTo>
                  <a:lnTo>
                    <a:pt x="255373" y="2070099"/>
                  </a:lnTo>
                  <a:lnTo>
                    <a:pt x="231390" y="2031999"/>
                  </a:lnTo>
                  <a:lnTo>
                    <a:pt x="208667" y="1993899"/>
                  </a:lnTo>
                  <a:lnTo>
                    <a:pt x="187230" y="1968499"/>
                  </a:lnTo>
                  <a:lnTo>
                    <a:pt x="167103" y="1930399"/>
                  </a:lnTo>
                  <a:lnTo>
                    <a:pt x="159523" y="1908268"/>
                  </a:lnTo>
                  <a:close/>
                </a:path>
                <a:path w="2713354" h="2781300">
                  <a:moveTo>
                    <a:pt x="160612" y="1904999"/>
                  </a:moveTo>
                  <a:lnTo>
                    <a:pt x="158403" y="1904999"/>
                  </a:lnTo>
                  <a:lnTo>
                    <a:pt x="159523" y="1908268"/>
                  </a:lnTo>
                  <a:lnTo>
                    <a:pt x="160612" y="1904999"/>
                  </a:lnTo>
                  <a:close/>
                </a:path>
                <a:path w="2713354" h="2781300">
                  <a:moveTo>
                    <a:pt x="1437404" y="50799"/>
                  </a:moveTo>
                  <a:lnTo>
                    <a:pt x="1238184" y="50799"/>
                  </a:lnTo>
                  <a:lnTo>
                    <a:pt x="1142308" y="76199"/>
                  </a:lnTo>
                  <a:lnTo>
                    <a:pt x="1095291" y="101599"/>
                  </a:lnTo>
                  <a:lnTo>
                    <a:pt x="958216" y="139699"/>
                  </a:lnTo>
                  <a:lnTo>
                    <a:pt x="913929" y="165099"/>
                  </a:lnTo>
                  <a:lnTo>
                    <a:pt x="870384" y="177799"/>
                  </a:lnTo>
                  <a:lnTo>
                    <a:pt x="827607" y="203199"/>
                  </a:lnTo>
                  <a:lnTo>
                    <a:pt x="785619" y="228599"/>
                  </a:lnTo>
                  <a:lnTo>
                    <a:pt x="744447" y="241299"/>
                  </a:lnTo>
                  <a:lnTo>
                    <a:pt x="704113" y="266699"/>
                  </a:lnTo>
                  <a:lnTo>
                    <a:pt x="664642" y="292099"/>
                  </a:lnTo>
                  <a:lnTo>
                    <a:pt x="626057" y="317499"/>
                  </a:lnTo>
                  <a:lnTo>
                    <a:pt x="588383" y="342899"/>
                  </a:lnTo>
                  <a:lnTo>
                    <a:pt x="551644" y="368299"/>
                  </a:lnTo>
                  <a:lnTo>
                    <a:pt x="515864" y="393699"/>
                  </a:lnTo>
                  <a:lnTo>
                    <a:pt x="481066" y="431799"/>
                  </a:lnTo>
                  <a:lnTo>
                    <a:pt x="447275" y="457199"/>
                  </a:lnTo>
                  <a:lnTo>
                    <a:pt x="414516" y="482599"/>
                  </a:lnTo>
                  <a:lnTo>
                    <a:pt x="382810" y="520699"/>
                  </a:lnTo>
                  <a:lnTo>
                    <a:pt x="352184" y="546099"/>
                  </a:lnTo>
                  <a:lnTo>
                    <a:pt x="322661" y="584199"/>
                  </a:lnTo>
                  <a:lnTo>
                    <a:pt x="294265" y="609599"/>
                  </a:lnTo>
                  <a:lnTo>
                    <a:pt x="267020" y="647699"/>
                  </a:lnTo>
                  <a:lnTo>
                    <a:pt x="240949" y="685799"/>
                  </a:lnTo>
                  <a:lnTo>
                    <a:pt x="216078" y="723899"/>
                  </a:lnTo>
                  <a:lnTo>
                    <a:pt x="192430" y="749299"/>
                  </a:lnTo>
                  <a:lnTo>
                    <a:pt x="170029" y="787399"/>
                  </a:lnTo>
                  <a:lnTo>
                    <a:pt x="148899" y="825499"/>
                  </a:lnTo>
                  <a:lnTo>
                    <a:pt x="129064" y="863599"/>
                  </a:lnTo>
                  <a:lnTo>
                    <a:pt x="110548" y="901699"/>
                  </a:lnTo>
                  <a:lnTo>
                    <a:pt x="93376" y="939799"/>
                  </a:lnTo>
                  <a:lnTo>
                    <a:pt x="77570" y="977899"/>
                  </a:lnTo>
                  <a:lnTo>
                    <a:pt x="63156" y="1015999"/>
                  </a:lnTo>
                  <a:lnTo>
                    <a:pt x="50157" y="1066799"/>
                  </a:lnTo>
                  <a:lnTo>
                    <a:pt x="38598" y="1104899"/>
                  </a:lnTo>
                  <a:lnTo>
                    <a:pt x="28502" y="1142999"/>
                  </a:lnTo>
                  <a:lnTo>
                    <a:pt x="19893" y="1181099"/>
                  </a:lnTo>
                  <a:lnTo>
                    <a:pt x="12795" y="1231899"/>
                  </a:lnTo>
                  <a:lnTo>
                    <a:pt x="7233" y="1269999"/>
                  </a:lnTo>
                  <a:lnTo>
                    <a:pt x="5036" y="1295399"/>
                  </a:lnTo>
                  <a:lnTo>
                    <a:pt x="3230" y="1308099"/>
                  </a:lnTo>
                  <a:lnTo>
                    <a:pt x="811" y="1358899"/>
                  </a:lnTo>
                  <a:lnTo>
                    <a:pt x="308" y="1384299"/>
                  </a:lnTo>
                  <a:lnTo>
                    <a:pt x="0" y="1396999"/>
                  </a:lnTo>
                  <a:lnTo>
                    <a:pt x="811" y="1435099"/>
                  </a:lnTo>
                  <a:lnTo>
                    <a:pt x="3230" y="1485899"/>
                  </a:lnTo>
                  <a:lnTo>
                    <a:pt x="4072" y="1485899"/>
                  </a:lnTo>
                  <a:lnTo>
                    <a:pt x="28016" y="1511299"/>
                  </a:lnTo>
                  <a:lnTo>
                    <a:pt x="57675" y="1549399"/>
                  </a:lnTo>
                  <a:lnTo>
                    <a:pt x="43743" y="1523999"/>
                  </a:lnTo>
                  <a:lnTo>
                    <a:pt x="43383" y="1523999"/>
                  </a:lnTo>
                  <a:lnTo>
                    <a:pt x="39314" y="1485899"/>
                  </a:lnTo>
                  <a:lnTo>
                    <a:pt x="36854" y="1435099"/>
                  </a:lnTo>
                  <a:lnTo>
                    <a:pt x="36028" y="1396999"/>
                  </a:lnTo>
                  <a:lnTo>
                    <a:pt x="36343" y="1384299"/>
                  </a:lnTo>
                  <a:lnTo>
                    <a:pt x="36854" y="1358899"/>
                  </a:lnTo>
                  <a:lnTo>
                    <a:pt x="39314" y="1308099"/>
                  </a:lnTo>
                  <a:lnTo>
                    <a:pt x="41174" y="1295399"/>
                  </a:lnTo>
                  <a:lnTo>
                    <a:pt x="43383" y="1269999"/>
                  </a:lnTo>
                  <a:lnTo>
                    <a:pt x="49036" y="1231899"/>
                  </a:lnTo>
                  <a:lnTo>
                    <a:pt x="56249" y="1181099"/>
                  </a:lnTo>
                  <a:lnTo>
                    <a:pt x="64996" y="1142999"/>
                  </a:lnTo>
                  <a:lnTo>
                    <a:pt x="75253" y="1104899"/>
                  </a:lnTo>
                  <a:lnTo>
                    <a:pt x="86995" y="1066799"/>
                  </a:lnTo>
                  <a:lnTo>
                    <a:pt x="100197" y="1028699"/>
                  </a:lnTo>
                  <a:lnTo>
                    <a:pt x="114833" y="977899"/>
                  </a:lnTo>
                  <a:lnTo>
                    <a:pt x="130880" y="939799"/>
                  </a:lnTo>
                  <a:lnTo>
                    <a:pt x="148311" y="901699"/>
                  </a:lnTo>
                  <a:lnTo>
                    <a:pt x="167103" y="863599"/>
                  </a:lnTo>
                  <a:lnTo>
                    <a:pt x="187230" y="825499"/>
                  </a:lnTo>
                  <a:lnTo>
                    <a:pt x="208667" y="787399"/>
                  </a:lnTo>
                  <a:lnTo>
                    <a:pt x="231390" y="761999"/>
                  </a:lnTo>
                  <a:lnTo>
                    <a:pt x="255373" y="723899"/>
                  </a:lnTo>
                  <a:lnTo>
                    <a:pt x="280591" y="685799"/>
                  </a:lnTo>
                  <a:lnTo>
                    <a:pt x="307021" y="647699"/>
                  </a:lnTo>
                  <a:lnTo>
                    <a:pt x="334636" y="622299"/>
                  </a:lnTo>
                  <a:lnTo>
                    <a:pt x="363412" y="584199"/>
                  </a:lnTo>
                  <a:lnTo>
                    <a:pt x="393323" y="558799"/>
                  </a:lnTo>
                  <a:lnTo>
                    <a:pt x="424346" y="520699"/>
                  </a:lnTo>
                  <a:lnTo>
                    <a:pt x="456455" y="495299"/>
                  </a:lnTo>
                  <a:lnTo>
                    <a:pt x="489625" y="457199"/>
                  </a:lnTo>
                  <a:lnTo>
                    <a:pt x="523831" y="431799"/>
                  </a:lnTo>
                  <a:lnTo>
                    <a:pt x="559049" y="406399"/>
                  </a:lnTo>
                  <a:lnTo>
                    <a:pt x="595253" y="380999"/>
                  </a:lnTo>
                  <a:lnTo>
                    <a:pt x="632418" y="355599"/>
                  </a:lnTo>
                  <a:lnTo>
                    <a:pt x="670520" y="330199"/>
                  </a:lnTo>
                  <a:lnTo>
                    <a:pt x="709534" y="304799"/>
                  </a:lnTo>
                  <a:lnTo>
                    <a:pt x="749434" y="279399"/>
                  </a:lnTo>
                  <a:lnTo>
                    <a:pt x="790196" y="253999"/>
                  </a:lnTo>
                  <a:lnTo>
                    <a:pt x="831795" y="241299"/>
                  </a:lnTo>
                  <a:lnTo>
                    <a:pt x="874206" y="215899"/>
                  </a:lnTo>
                  <a:lnTo>
                    <a:pt x="917404" y="190499"/>
                  </a:lnTo>
                  <a:lnTo>
                    <a:pt x="961365" y="177799"/>
                  </a:lnTo>
                  <a:lnTo>
                    <a:pt x="1006062" y="152399"/>
                  </a:lnTo>
                  <a:lnTo>
                    <a:pt x="1239736" y="88899"/>
                  </a:lnTo>
                  <a:lnTo>
                    <a:pt x="1337494" y="63499"/>
                  </a:lnTo>
                  <a:lnTo>
                    <a:pt x="1387193" y="63499"/>
                  </a:lnTo>
                  <a:lnTo>
                    <a:pt x="1437404" y="50799"/>
                  </a:lnTo>
                  <a:close/>
                </a:path>
                <a:path w="2713354" h="2781300">
                  <a:moveTo>
                    <a:pt x="2152402" y="50799"/>
                  </a:moveTo>
                  <a:lnTo>
                    <a:pt x="1953227" y="50799"/>
                  </a:lnTo>
                  <a:lnTo>
                    <a:pt x="2003449" y="63499"/>
                  </a:lnTo>
                  <a:lnTo>
                    <a:pt x="2053158" y="63499"/>
                  </a:lnTo>
                  <a:lnTo>
                    <a:pt x="2150936" y="88899"/>
                  </a:lnTo>
                  <a:lnTo>
                    <a:pt x="2384652" y="152399"/>
                  </a:lnTo>
                  <a:lnTo>
                    <a:pt x="2429357" y="177799"/>
                  </a:lnTo>
                  <a:lnTo>
                    <a:pt x="2473324" y="190499"/>
                  </a:lnTo>
                  <a:lnTo>
                    <a:pt x="2516529" y="215899"/>
                  </a:lnTo>
                  <a:lnTo>
                    <a:pt x="2558946" y="241299"/>
                  </a:lnTo>
                  <a:lnTo>
                    <a:pt x="2600551" y="253999"/>
                  </a:lnTo>
                  <a:lnTo>
                    <a:pt x="2641318" y="279399"/>
                  </a:lnTo>
                  <a:lnTo>
                    <a:pt x="2681224" y="304799"/>
                  </a:lnTo>
                  <a:lnTo>
                    <a:pt x="2702118" y="317499"/>
                  </a:lnTo>
                  <a:lnTo>
                    <a:pt x="2694126" y="342899"/>
                  </a:lnTo>
                  <a:lnTo>
                    <a:pt x="2711605" y="292099"/>
                  </a:lnTo>
                  <a:lnTo>
                    <a:pt x="2713293" y="292099"/>
                  </a:lnTo>
                  <a:lnTo>
                    <a:pt x="2686538" y="266699"/>
                  </a:lnTo>
                  <a:lnTo>
                    <a:pt x="2646198" y="241299"/>
                  </a:lnTo>
                  <a:lnTo>
                    <a:pt x="2605019" y="228599"/>
                  </a:lnTo>
                  <a:lnTo>
                    <a:pt x="2563026" y="203199"/>
                  </a:lnTo>
                  <a:lnTo>
                    <a:pt x="2520242" y="177799"/>
                  </a:lnTo>
                  <a:lnTo>
                    <a:pt x="2476692" y="165099"/>
                  </a:lnTo>
                  <a:lnTo>
                    <a:pt x="2432399" y="139699"/>
                  </a:lnTo>
                  <a:lnTo>
                    <a:pt x="2295308" y="101599"/>
                  </a:lnTo>
                  <a:lnTo>
                    <a:pt x="2248287" y="76199"/>
                  </a:lnTo>
                  <a:lnTo>
                    <a:pt x="2152402" y="50799"/>
                  </a:lnTo>
                  <a:close/>
                </a:path>
                <a:path w="2713354" h="2781300">
                  <a:moveTo>
                    <a:pt x="2004330" y="25399"/>
                  </a:moveTo>
                  <a:lnTo>
                    <a:pt x="1386247" y="25399"/>
                  </a:lnTo>
                  <a:lnTo>
                    <a:pt x="1286996" y="50799"/>
                  </a:lnTo>
                  <a:lnTo>
                    <a:pt x="1488104" y="50799"/>
                  </a:lnTo>
                  <a:lnTo>
                    <a:pt x="1539266" y="38099"/>
                  </a:lnTo>
                  <a:lnTo>
                    <a:pt x="2054221" y="38099"/>
                  </a:lnTo>
                  <a:lnTo>
                    <a:pt x="2004330" y="25399"/>
                  </a:lnTo>
                  <a:close/>
                </a:path>
                <a:path w="2713354" h="2781300">
                  <a:moveTo>
                    <a:pt x="2054221" y="38099"/>
                  </a:moveTo>
                  <a:lnTo>
                    <a:pt x="1851341" y="38099"/>
                  </a:lnTo>
                  <a:lnTo>
                    <a:pt x="1902516" y="50799"/>
                  </a:lnTo>
                  <a:lnTo>
                    <a:pt x="2103587" y="50799"/>
                  </a:lnTo>
                  <a:lnTo>
                    <a:pt x="2054221" y="38099"/>
                  </a:lnTo>
                  <a:close/>
                </a:path>
                <a:path w="2713354" h="2781300">
                  <a:moveTo>
                    <a:pt x="1903066" y="12699"/>
                  </a:moveTo>
                  <a:lnTo>
                    <a:pt x="1487506" y="12699"/>
                  </a:lnTo>
                  <a:lnTo>
                    <a:pt x="1436637" y="25399"/>
                  </a:lnTo>
                  <a:lnTo>
                    <a:pt x="1953937" y="25399"/>
                  </a:lnTo>
                  <a:lnTo>
                    <a:pt x="1903066" y="12699"/>
                  </a:lnTo>
                  <a:close/>
                </a:path>
                <a:path w="2713354" h="2781300">
                  <a:moveTo>
                    <a:pt x="1747826" y="0"/>
                  </a:moveTo>
                  <a:lnTo>
                    <a:pt x="1642742" y="0"/>
                  </a:lnTo>
                  <a:lnTo>
                    <a:pt x="1590583" y="12699"/>
                  </a:lnTo>
                  <a:lnTo>
                    <a:pt x="1799986" y="12699"/>
                  </a:lnTo>
                  <a:lnTo>
                    <a:pt x="1747826" y="0"/>
                  </a:lnTo>
                  <a:close/>
                </a:path>
              </a:pathLst>
            </a:custGeom>
            <a:solidFill>
              <a:srgbClr val="F3F8E2"/>
            </a:solidFill>
          </p:spPr>
          <p:txBody>
            <a:bodyPr wrap="square" lIns="0" tIns="0" rIns="0" bIns="0" rtlCol="0"/>
            <a:lstStyle/>
            <a:p>
              <a:endParaRPr lang="fr-FR" noProof="0" dirty="0"/>
            </a:p>
          </p:txBody>
        </p:sp>
        <p:sp>
          <p:nvSpPr>
            <p:cNvPr id="8646" name="object 8646"/>
            <p:cNvSpPr/>
            <p:nvPr/>
          </p:nvSpPr>
          <p:spPr>
            <a:xfrm>
              <a:off x="4367435" y="970339"/>
              <a:ext cx="2713355" cy="2783205"/>
            </a:xfrm>
            <a:custGeom>
              <a:avLst/>
              <a:gdLst/>
              <a:ahLst/>
              <a:cxnLst/>
              <a:rect l="l" t="t" r="r" b="b"/>
              <a:pathLst>
                <a:path w="2713354" h="2783204">
                  <a:moveTo>
                    <a:pt x="2129162" y="2705392"/>
                  </a:moveTo>
                  <a:lnTo>
                    <a:pt x="2053158" y="2720985"/>
                  </a:lnTo>
                  <a:lnTo>
                    <a:pt x="2003449" y="2729389"/>
                  </a:lnTo>
                  <a:lnTo>
                    <a:pt x="1953227" y="2736556"/>
                  </a:lnTo>
                  <a:lnTo>
                    <a:pt x="1902516" y="2742466"/>
                  </a:lnTo>
                  <a:lnTo>
                    <a:pt x="1851341" y="2747098"/>
                  </a:lnTo>
                  <a:lnTo>
                    <a:pt x="1799727" y="2750431"/>
                  </a:lnTo>
                  <a:lnTo>
                    <a:pt x="1747700" y="2752446"/>
                  </a:lnTo>
                  <a:lnTo>
                    <a:pt x="1695284" y="2753122"/>
                  </a:lnTo>
                  <a:lnTo>
                    <a:pt x="1642881" y="2752446"/>
                  </a:lnTo>
                  <a:lnTo>
                    <a:pt x="1590867" y="2750431"/>
                  </a:lnTo>
                  <a:lnTo>
                    <a:pt x="1539266" y="2747098"/>
                  </a:lnTo>
                  <a:lnTo>
                    <a:pt x="1488104" y="2742466"/>
                  </a:lnTo>
                  <a:lnTo>
                    <a:pt x="1437404" y="2736556"/>
                  </a:lnTo>
                  <a:lnTo>
                    <a:pt x="1387193" y="2729389"/>
                  </a:lnTo>
                  <a:lnTo>
                    <a:pt x="1337494" y="2720985"/>
                  </a:lnTo>
                  <a:lnTo>
                    <a:pt x="1288334" y="2711363"/>
                  </a:lnTo>
                  <a:lnTo>
                    <a:pt x="1239736" y="2700546"/>
                  </a:lnTo>
                  <a:lnTo>
                    <a:pt x="1191726" y="2688552"/>
                  </a:lnTo>
                  <a:lnTo>
                    <a:pt x="1144329" y="2675402"/>
                  </a:lnTo>
                  <a:lnTo>
                    <a:pt x="1097569" y="2661117"/>
                  </a:lnTo>
                  <a:lnTo>
                    <a:pt x="1080373" y="2655372"/>
                  </a:lnTo>
                </a:path>
                <a:path w="2713354" h="2783204">
                  <a:moveTo>
                    <a:pt x="1081477" y="2687596"/>
                  </a:moveTo>
                  <a:lnTo>
                    <a:pt x="1142308" y="2706190"/>
                  </a:lnTo>
                  <a:lnTo>
                    <a:pt x="1189947" y="2719143"/>
                  </a:lnTo>
                  <a:lnTo>
                    <a:pt x="1238184" y="2730955"/>
                  </a:lnTo>
                  <a:lnTo>
                    <a:pt x="1286996" y="2741607"/>
                  </a:lnTo>
                  <a:lnTo>
                    <a:pt x="1336358" y="2751079"/>
                  </a:lnTo>
                  <a:lnTo>
                    <a:pt x="1386247" y="2759352"/>
                  </a:lnTo>
                  <a:lnTo>
                    <a:pt x="1436637" y="2766406"/>
                  </a:lnTo>
                  <a:lnTo>
                    <a:pt x="1487506" y="2772221"/>
                  </a:lnTo>
                  <a:lnTo>
                    <a:pt x="1538830" y="2776778"/>
                  </a:lnTo>
                  <a:lnTo>
                    <a:pt x="1590583" y="2780058"/>
                  </a:lnTo>
                  <a:lnTo>
                    <a:pt x="1642742" y="2782040"/>
                  </a:lnTo>
                  <a:lnTo>
                    <a:pt x="1695284" y="2782705"/>
                  </a:lnTo>
                  <a:lnTo>
                    <a:pt x="1747826" y="2782040"/>
                  </a:lnTo>
                  <a:lnTo>
                    <a:pt x="1799986" y="2780058"/>
                  </a:lnTo>
                  <a:lnTo>
                    <a:pt x="1851741" y="2776778"/>
                  </a:lnTo>
                  <a:lnTo>
                    <a:pt x="1903066" y="2772221"/>
                  </a:lnTo>
                  <a:lnTo>
                    <a:pt x="1953937" y="2766406"/>
                  </a:lnTo>
                  <a:lnTo>
                    <a:pt x="2004330" y="2759352"/>
                  </a:lnTo>
                  <a:lnTo>
                    <a:pt x="2054221" y="2751079"/>
                  </a:lnTo>
                  <a:lnTo>
                    <a:pt x="2103587" y="2741607"/>
                  </a:lnTo>
                  <a:lnTo>
                    <a:pt x="2136702" y="2734381"/>
                  </a:lnTo>
                </a:path>
                <a:path w="2713354" h="2783204">
                  <a:moveTo>
                    <a:pt x="41174" y="1286802"/>
                  </a:moveTo>
                  <a:lnTo>
                    <a:pt x="49036" y="1221680"/>
                  </a:lnTo>
                  <a:lnTo>
                    <a:pt x="56249" y="1179981"/>
                  </a:lnTo>
                  <a:lnTo>
                    <a:pt x="64996" y="1138689"/>
                  </a:lnTo>
                  <a:lnTo>
                    <a:pt x="75253" y="1097825"/>
                  </a:lnTo>
                  <a:lnTo>
                    <a:pt x="86995" y="1057408"/>
                  </a:lnTo>
                  <a:lnTo>
                    <a:pt x="100197" y="1017459"/>
                  </a:lnTo>
                  <a:lnTo>
                    <a:pt x="114833" y="977999"/>
                  </a:lnTo>
                  <a:lnTo>
                    <a:pt x="130880" y="939046"/>
                  </a:lnTo>
                  <a:lnTo>
                    <a:pt x="148311" y="900623"/>
                  </a:lnTo>
                  <a:lnTo>
                    <a:pt x="167103" y="862748"/>
                  </a:lnTo>
                  <a:lnTo>
                    <a:pt x="187230" y="825442"/>
                  </a:lnTo>
                  <a:lnTo>
                    <a:pt x="208667" y="788726"/>
                  </a:lnTo>
                  <a:lnTo>
                    <a:pt x="231390" y="752619"/>
                  </a:lnTo>
                  <a:lnTo>
                    <a:pt x="255373" y="717142"/>
                  </a:lnTo>
                  <a:lnTo>
                    <a:pt x="280591" y="682315"/>
                  </a:lnTo>
                  <a:lnTo>
                    <a:pt x="307021" y="648159"/>
                  </a:lnTo>
                  <a:lnTo>
                    <a:pt x="334636" y="614693"/>
                  </a:lnTo>
                  <a:lnTo>
                    <a:pt x="363412" y="581938"/>
                  </a:lnTo>
                  <a:lnTo>
                    <a:pt x="393323" y="549914"/>
                  </a:lnTo>
                  <a:lnTo>
                    <a:pt x="424346" y="518641"/>
                  </a:lnTo>
                  <a:lnTo>
                    <a:pt x="456455" y="488140"/>
                  </a:lnTo>
                  <a:lnTo>
                    <a:pt x="489625" y="458431"/>
                  </a:lnTo>
                  <a:lnTo>
                    <a:pt x="523831" y="429534"/>
                  </a:lnTo>
                  <a:lnTo>
                    <a:pt x="559049" y="401469"/>
                  </a:lnTo>
                  <a:lnTo>
                    <a:pt x="595253" y="374257"/>
                  </a:lnTo>
                  <a:lnTo>
                    <a:pt x="632418" y="347918"/>
                  </a:lnTo>
                  <a:lnTo>
                    <a:pt x="670520" y="322471"/>
                  </a:lnTo>
                  <a:lnTo>
                    <a:pt x="709534" y="297938"/>
                  </a:lnTo>
                  <a:lnTo>
                    <a:pt x="749434" y="274339"/>
                  </a:lnTo>
                  <a:lnTo>
                    <a:pt x="790196" y="251693"/>
                  </a:lnTo>
                  <a:lnTo>
                    <a:pt x="831795" y="230022"/>
                  </a:lnTo>
                  <a:lnTo>
                    <a:pt x="874206" y="209345"/>
                  </a:lnTo>
                  <a:lnTo>
                    <a:pt x="917404" y="189682"/>
                  </a:lnTo>
                  <a:lnTo>
                    <a:pt x="961365" y="171054"/>
                  </a:lnTo>
                  <a:lnTo>
                    <a:pt x="1006062" y="153481"/>
                  </a:lnTo>
                  <a:lnTo>
                    <a:pt x="1051472" y="136984"/>
                  </a:lnTo>
                  <a:lnTo>
                    <a:pt x="1097569" y="121582"/>
                  </a:lnTo>
                  <a:lnTo>
                    <a:pt x="1144329" y="107296"/>
                  </a:lnTo>
                  <a:lnTo>
                    <a:pt x="1191726" y="94146"/>
                  </a:lnTo>
                  <a:lnTo>
                    <a:pt x="1239736" y="82152"/>
                  </a:lnTo>
                  <a:lnTo>
                    <a:pt x="1288334" y="71335"/>
                  </a:lnTo>
                  <a:lnTo>
                    <a:pt x="1337494" y="61714"/>
                  </a:lnTo>
                  <a:lnTo>
                    <a:pt x="1387193" y="53311"/>
                  </a:lnTo>
                  <a:lnTo>
                    <a:pt x="1437404" y="46145"/>
                  </a:lnTo>
                  <a:lnTo>
                    <a:pt x="1488104" y="40236"/>
                  </a:lnTo>
                  <a:lnTo>
                    <a:pt x="1539266" y="35605"/>
                  </a:lnTo>
                  <a:lnTo>
                    <a:pt x="1590867" y="32272"/>
                  </a:lnTo>
                  <a:lnTo>
                    <a:pt x="1642881" y="30258"/>
                  </a:lnTo>
                  <a:lnTo>
                    <a:pt x="1695284" y="29582"/>
                  </a:lnTo>
                  <a:lnTo>
                    <a:pt x="1747700" y="30258"/>
                  </a:lnTo>
                  <a:lnTo>
                    <a:pt x="1799727" y="32272"/>
                  </a:lnTo>
                  <a:lnTo>
                    <a:pt x="1851341" y="35605"/>
                  </a:lnTo>
                  <a:lnTo>
                    <a:pt x="1902516" y="40236"/>
                  </a:lnTo>
                  <a:lnTo>
                    <a:pt x="1953227" y="46145"/>
                  </a:lnTo>
                  <a:lnTo>
                    <a:pt x="2003449" y="53311"/>
                  </a:lnTo>
                  <a:lnTo>
                    <a:pt x="2053158" y="61714"/>
                  </a:lnTo>
                  <a:lnTo>
                    <a:pt x="2102329" y="71335"/>
                  </a:lnTo>
                  <a:lnTo>
                    <a:pt x="2150936" y="82152"/>
                  </a:lnTo>
                  <a:lnTo>
                    <a:pt x="2198955" y="94146"/>
                  </a:lnTo>
                  <a:lnTo>
                    <a:pt x="2246361" y="107296"/>
                  </a:lnTo>
                  <a:lnTo>
                    <a:pt x="2293130" y="121582"/>
                  </a:lnTo>
                  <a:lnTo>
                    <a:pt x="2339235" y="136984"/>
                  </a:lnTo>
                  <a:lnTo>
                    <a:pt x="2384652" y="153481"/>
                  </a:lnTo>
                  <a:lnTo>
                    <a:pt x="2429357" y="171054"/>
                  </a:lnTo>
                  <a:lnTo>
                    <a:pt x="2473324" y="189682"/>
                  </a:lnTo>
                  <a:lnTo>
                    <a:pt x="2516529" y="209345"/>
                  </a:lnTo>
                  <a:lnTo>
                    <a:pt x="2558946" y="230022"/>
                  </a:lnTo>
                  <a:lnTo>
                    <a:pt x="2600551" y="251693"/>
                  </a:lnTo>
                  <a:lnTo>
                    <a:pt x="2641318" y="274339"/>
                  </a:lnTo>
                  <a:lnTo>
                    <a:pt x="2681224" y="297938"/>
                  </a:lnTo>
                  <a:lnTo>
                    <a:pt x="2702118" y="311076"/>
                  </a:lnTo>
                </a:path>
                <a:path w="2713354" h="2783204">
                  <a:moveTo>
                    <a:pt x="2713293" y="280959"/>
                  </a:moveTo>
                  <a:lnTo>
                    <a:pt x="2646198" y="241255"/>
                  </a:lnTo>
                  <a:lnTo>
                    <a:pt x="2605019" y="218909"/>
                  </a:lnTo>
                  <a:lnTo>
                    <a:pt x="2563026" y="197528"/>
                  </a:lnTo>
                  <a:lnTo>
                    <a:pt x="2520242" y="177132"/>
                  </a:lnTo>
                  <a:lnTo>
                    <a:pt x="2476692" y="157740"/>
                  </a:lnTo>
                  <a:lnTo>
                    <a:pt x="2432399" y="139372"/>
                  </a:lnTo>
                  <a:lnTo>
                    <a:pt x="2387388" y="122047"/>
                  </a:lnTo>
                  <a:lnTo>
                    <a:pt x="2341684" y="105785"/>
                  </a:lnTo>
                  <a:lnTo>
                    <a:pt x="2295308" y="90605"/>
                  </a:lnTo>
                  <a:lnTo>
                    <a:pt x="2248287" y="76528"/>
                  </a:lnTo>
                  <a:lnTo>
                    <a:pt x="2200644" y="63572"/>
                  </a:lnTo>
                  <a:lnTo>
                    <a:pt x="2152402" y="51757"/>
                  </a:lnTo>
                  <a:lnTo>
                    <a:pt x="2103587" y="41103"/>
                  </a:lnTo>
                  <a:lnTo>
                    <a:pt x="2054221" y="31629"/>
                  </a:lnTo>
                  <a:lnTo>
                    <a:pt x="2004330" y="23355"/>
                  </a:lnTo>
                  <a:lnTo>
                    <a:pt x="1953937" y="16300"/>
                  </a:lnTo>
                  <a:lnTo>
                    <a:pt x="1903066" y="10484"/>
                  </a:lnTo>
                  <a:lnTo>
                    <a:pt x="1851741" y="5926"/>
                  </a:lnTo>
                  <a:lnTo>
                    <a:pt x="1799986" y="2647"/>
                  </a:lnTo>
                  <a:lnTo>
                    <a:pt x="1747826" y="665"/>
                  </a:lnTo>
                  <a:lnTo>
                    <a:pt x="1695284" y="0"/>
                  </a:lnTo>
                  <a:lnTo>
                    <a:pt x="1642742" y="665"/>
                  </a:lnTo>
                  <a:lnTo>
                    <a:pt x="1590583" y="2647"/>
                  </a:lnTo>
                  <a:lnTo>
                    <a:pt x="1538830" y="5926"/>
                  </a:lnTo>
                  <a:lnTo>
                    <a:pt x="1487506" y="10484"/>
                  </a:lnTo>
                  <a:lnTo>
                    <a:pt x="1436637" y="16300"/>
                  </a:lnTo>
                  <a:lnTo>
                    <a:pt x="1386247" y="23355"/>
                  </a:lnTo>
                  <a:lnTo>
                    <a:pt x="1336358" y="31629"/>
                  </a:lnTo>
                  <a:lnTo>
                    <a:pt x="1286996" y="41103"/>
                  </a:lnTo>
                  <a:lnTo>
                    <a:pt x="1238184" y="51757"/>
                  </a:lnTo>
                  <a:lnTo>
                    <a:pt x="1189947" y="63572"/>
                  </a:lnTo>
                  <a:lnTo>
                    <a:pt x="1142308" y="76528"/>
                  </a:lnTo>
                  <a:lnTo>
                    <a:pt x="1095291" y="90605"/>
                  </a:lnTo>
                  <a:lnTo>
                    <a:pt x="1048921" y="105785"/>
                  </a:lnTo>
                  <a:lnTo>
                    <a:pt x="1003221" y="122047"/>
                  </a:lnTo>
                  <a:lnTo>
                    <a:pt x="958216" y="139372"/>
                  </a:lnTo>
                  <a:lnTo>
                    <a:pt x="913929" y="157740"/>
                  </a:lnTo>
                  <a:lnTo>
                    <a:pt x="870384" y="177132"/>
                  </a:lnTo>
                  <a:lnTo>
                    <a:pt x="827607" y="197528"/>
                  </a:lnTo>
                  <a:lnTo>
                    <a:pt x="785619" y="218909"/>
                  </a:lnTo>
                  <a:lnTo>
                    <a:pt x="744447" y="241255"/>
                  </a:lnTo>
                  <a:lnTo>
                    <a:pt x="704113" y="264546"/>
                  </a:lnTo>
                  <a:lnTo>
                    <a:pt x="664642" y="288764"/>
                  </a:lnTo>
                  <a:lnTo>
                    <a:pt x="626057" y="313888"/>
                  </a:lnTo>
                  <a:lnTo>
                    <a:pt x="588383" y="339899"/>
                  </a:lnTo>
                  <a:lnTo>
                    <a:pt x="551644" y="366777"/>
                  </a:lnTo>
                  <a:lnTo>
                    <a:pt x="515864" y="394504"/>
                  </a:lnTo>
                  <a:lnTo>
                    <a:pt x="481066" y="423058"/>
                  </a:lnTo>
                  <a:lnTo>
                    <a:pt x="447275" y="452421"/>
                  </a:lnTo>
                  <a:lnTo>
                    <a:pt x="414516" y="482574"/>
                  </a:lnTo>
                  <a:lnTo>
                    <a:pt x="382810" y="513495"/>
                  </a:lnTo>
                  <a:lnTo>
                    <a:pt x="352184" y="545167"/>
                  </a:lnTo>
                  <a:lnTo>
                    <a:pt x="322661" y="577570"/>
                  </a:lnTo>
                  <a:lnTo>
                    <a:pt x="294265" y="610683"/>
                  </a:lnTo>
                  <a:lnTo>
                    <a:pt x="267020" y="644488"/>
                  </a:lnTo>
                  <a:lnTo>
                    <a:pt x="240949" y="678965"/>
                  </a:lnTo>
                  <a:lnTo>
                    <a:pt x="216078" y="714094"/>
                  </a:lnTo>
                  <a:lnTo>
                    <a:pt x="192430" y="749856"/>
                  </a:lnTo>
                  <a:lnTo>
                    <a:pt x="170029" y="786230"/>
                  </a:lnTo>
                  <a:lnTo>
                    <a:pt x="148899" y="823199"/>
                  </a:lnTo>
                  <a:lnTo>
                    <a:pt x="129064" y="860742"/>
                  </a:lnTo>
                  <a:lnTo>
                    <a:pt x="110548" y="898839"/>
                  </a:lnTo>
                  <a:lnTo>
                    <a:pt x="93376" y="937471"/>
                  </a:lnTo>
                  <a:lnTo>
                    <a:pt x="77570" y="976618"/>
                  </a:lnTo>
                  <a:lnTo>
                    <a:pt x="63156" y="1016262"/>
                  </a:lnTo>
                  <a:lnTo>
                    <a:pt x="50157" y="1056382"/>
                  </a:lnTo>
                  <a:lnTo>
                    <a:pt x="38598" y="1096958"/>
                  </a:lnTo>
                  <a:lnTo>
                    <a:pt x="28502" y="1137972"/>
                  </a:lnTo>
                  <a:lnTo>
                    <a:pt x="19893" y="1179403"/>
                  </a:lnTo>
                  <a:lnTo>
                    <a:pt x="12795" y="1221233"/>
                  </a:lnTo>
                  <a:lnTo>
                    <a:pt x="7233" y="1263441"/>
                  </a:lnTo>
                  <a:lnTo>
                    <a:pt x="5036" y="1286802"/>
                  </a:lnTo>
                </a:path>
                <a:path w="2713354" h="2783204">
                  <a:moveTo>
                    <a:pt x="745376" y="2506002"/>
                  </a:moveTo>
                  <a:lnTo>
                    <a:pt x="709534" y="2484812"/>
                  </a:lnTo>
                  <a:lnTo>
                    <a:pt x="670520" y="2460291"/>
                  </a:lnTo>
                  <a:lnTo>
                    <a:pt x="632418" y="2434859"/>
                  </a:lnTo>
                  <a:lnTo>
                    <a:pt x="595253" y="2408534"/>
                  </a:lnTo>
                  <a:lnTo>
                    <a:pt x="559049" y="2381339"/>
                  </a:lnTo>
                  <a:lnTo>
                    <a:pt x="523831" y="2353293"/>
                  </a:lnTo>
                  <a:lnTo>
                    <a:pt x="489625" y="2324417"/>
                  </a:lnTo>
                  <a:lnTo>
                    <a:pt x="456455" y="2294731"/>
                  </a:lnTo>
                  <a:lnTo>
                    <a:pt x="424346" y="2264255"/>
                  </a:lnTo>
                  <a:lnTo>
                    <a:pt x="393323" y="2233010"/>
                  </a:lnTo>
                  <a:lnTo>
                    <a:pt x="363412" y="2201016"/>
                  </a:lnTo>
                  <a:lnTo>
                    <a:pt x="334636" y="2168293"/>
                  </a:lnTo>
                  <a:lnTo>
                    <a:pt x="307021" y="2134862"/>
                  </a:lnTo>
                  <a:lnTo>
                    <a:pt x="280591" y="2100742"/>
                  </a:lnTo>
                  <a:lnTo>
                    <a:pt x="255373" y="2065956"/>
                  </a:lnTo>
                  <a:lnTo>
                    <a:pt x="231390" y="2030522"/>
                  </a:lnTo>
                  <a:lnTo>
                    <a:pt x="208667" y="1994460"/>
                  </a:lnTo>
                  <a:lnTo>
                    <a:pt x="187230" y="1957793"/>
                  </a:lnTo>
                  <a:lnTo>
                    <a:pt x="167103" y="1920539"/>
                  </a:lnTo>
                  <a:lnTo>
                    <a:pt x="158403" y="1903030"/>
                  </a:lnTo>
                </a:path>
                <a:path w="2713354" h="2783204">
                  <a:moveTo>
                    <a:pt x="43743" y="1522905"/>
                  </a:moveTo>
                  <a:lnTo>
                    <a:pt x="43383" y="1520229"/>
                  </a:lnTo>
                  <a:lnTo>
                    <a:pt x="39314" y="1477868"/>
                  </a:lnTo>
                  <a:lnTo>
                    <a:pt x="36854" y="1435166"/>
                  </a:lnTo>
                  <a:lnTo>
                    <a:pt x="36028" y="1392141"/>
                  </a:lnTo>
                  <a:lnTo>
                    <a:pt x="36343" y="1375702"/>
                  </a:lnTo>
                </a:path>
                <a:path w="2713354" h="2783204">
                  <a:moveTo>
                    <a:pt x="308" y="1375702"/>
                  </a:moveTo>
                  <a:lnTo>
                    <a:pt x="0" y="1392141"/>
                  </a:lnTo>
                  <a:lnTo>
                    <a:pt x="811" y="1435280"/>
                  </a:lnTo>
                  <a:lnTo>
                    <a:pt x="3230" y="1478102"/>
                  </a:lnTo>
                  <a:lnTo>
                    <a:pt x="4072" y="1487038"/>
                  </a:lnTo>
                </a:path>
                <a:path w="2713354" h="2783204">
                  <a:moveTo>
                    <a:pt x="142598" y="1948224"/>
                  </a:moveTo>
                  <a:lnTo>
                    <a:pt x="170029" y="1997055"/>
                  </a:lnTo>
                  <a:lnTo>
                    <a:pt x="192430" y="2033385"/>
                  </a:lnTo>
                  <a:lnTo>
                    <a:pt x="216078" y="2069105"/>
                  </a:lnTo>
                  <a:lnTo>
                    <a:pt x="240949" y="2104194"/>
                  </a:lnTo>
                  <a:lnTo>
                    <a:pt x="267020" y="2138633"/>
                  </a:lnTo>
                  <a:lnTo>
                    <a:pt x="294265" y="2172402"/>
                  </a:lnTo>
                  <a:lnTo>
                    <a:pt x="322661" y="2205482"/>
                  </a:lnTo>
                  <a:lnTo>
                    <a:pt x="352184" y="2237852"/>
                  </a:lnTo>
                  <a:lnTo>
                    <a:pt x="382810" y="2269495"/>
                  </a:lnTo>
                  <a:lnTo>
                    <a:pt x="414516" y="2300389"/>
                  </a:lnTo>
                  <a:lnTo>
                    <a:pt x="447275" y="2330516"/>
                  </a:lnTo>
                  <a:lnTo>
                    <a:pt x="481066" y="2359855"/>
                  </a:lnTo>
                  <a:lnTo>
                    <a:pt x="515864" y="2388387"/>
                  </a:lnTo>
                  <a:lnTo>
                    <a:pt x="551644" y="2416092"/>
                  </a:lnTo>
                  <a:lnTo>
                    <a:pt x="588383" y="2442952"/>
                  </a:lnTo>
                  <a:lnTo>
                    <a:pt x="626057" y="2468945"/>
                  </a:lnTo>
                  <a:lnTo>
                    <a:pt x="664642" y="2494053"/>
                  </a:lnTo>
                  <a:lnTo>
                    <a:pt x="686119" y="2507223"/>
                  </a:lnTo>
                </a:path>
                <a:path w="2713354" h="2783204">
                  <a:moveTo>
                    <a:pt x="36343" y="1375702"/>
                  </a:moveTo>
                  <a:lnTo>
                    <a:pt x="36854" y="1349016"/>
                  </a:lnTo>
                  <a:lnTo>
                    <a:pt x="39314" y="1306217"/>
                  </a:lnTo>
                  <a:lnTo>
                    <a:pt x="41174" y="1286802"/>
                  </a:lnTo>
                </a:path>
                <a:path w="2713354" h="2783204">
                  <a:moveTo>
                    <a:pt x="5036" y="1286802"/>
                  </a:moveTo>
                  <a:lnTo>
                    <a:pt x="3230" y="1306008"/>
                  </a:lnTo>
                  <a:lnTo>
                    <a:pt x="811" y="1348915"/>
                  </a:lnTo>
                  <a:lnTo>
                    <a:pt x="308" y="1375702"/>
                  </a:lnTo>
                </a:path>
              </a:pathLst>
            </a:custGeom>
            <a:ln w="3175">
              <a:solidFill>
                <a:srgbClr val="F3F8E2"/>
              </a:solidFill>
            </a:ln>
          </p:spPr>
          <p:txBody>
            <a:bodyPr wrap="square" lIns="0" tIns="0" rIns="0" bIns="0" rtlCol="0"/>
            <a:lstStyle/>
            <a:p>
              <a:endParaRPr lang="fr-FR" noProof="0" dirty="0"/>
            </a:p>
          </p:txBody>
        </p:sp>
        <p:sp>
          <p:nvSpPr>
            <p:cNvPr id="8647" name="object 8647"/>
            <p:cNvSpPr/>
            <p:nvPr/>
          </p:nvSpPr>
          <p:spPr>
            <a:xfrm>
              <a:off x="4331406" y="950526"/>
              <a:ext cx="2767330" cy="2832100"/>
            </a:xfrm>
            <a:custGeom>
              <a:avLst/>
              <a:gdLst/>
              <a:ahLst/>
              <a:cxnLst/>
              <a:rect l="l" t="t" r="r" b="b"/>
              <a:pathLst>
                <a:path w="2767329" h="2832100">
                  <a:moveTo>
                    <a:pt x="1990704" y="2819399"/>
                  </a:moveTo>
                  <a:lnTo>
                    <a:pt x="1471983" y="2819399"/>
                  </a:lnTo>
                  <a:lnTo>
                    <a:pt x="1523006" y="2832099"/>
                  </a:lnTo>
                  <a:lnTo>
                    <a:pt x="1939670" y="2832099"/>
                  </a:lnTo>
                  <a:lnTo>
                    <a:pt x="1990704" y="2819399"/>
                  </a:lnTo>
                  <a:close/>
                </a:path>
                <a:path w="2767329" h="2832100">
                  <a:moveTo>
                    <a:pt x="1422276" y="2781299"/>
                  </a:moveTo>
                  <a:lnTo>
                    <a:pt x="1272802" y="2781299"/>
                  </a:lnTo>
                  <a:lnTo>
                    <a:pt x="1421427" y="2819399"/>
                  </a:lnTo>
                  <a:lnTo>
                    <a:pt x="2041270" y="2819399"/>
                  </a:lnTo>
                  <a:lnTo>
                    <a:pt x="2091344" y="2806699"/>
                  </a:lnTo>
                  <a:lnTo>
                    <a:pt x="1574859" y="2806699"/>
                  </a:lnTo>
                  <a:lnTo>
                    <a:pt x="1523535" y="2793999"/>
                  </a:lnTo>
                  <a:lnTo>
                    <a:pt x="1472666" y="2793999"/>
                  </a:lnTo>
                  <a:lnTo>
                    <a:pt x="1422276" y="2781299"/>
                  </a:lnTo>
                  <a:close/>
                </a:path>
                <a:path w="2767329" h="2832100">
                  <a:moveTo>
                    <a:pt x="2189328" y="2781299"/>
                  </a:moveTo>
                  <a:lnTo>
                    <a:pt x="2040359" y="2781299"/>
                  </a:lnTo>
                  <a:lnTo>
                    <a:pt x="1989966" y="2793999"/>
                  </a:lnTo>
                  <a:lnTo>
                    <a:pt x="1939095" y="2793999"/>
                  </a:lnTo>
                  <a:lnTo>
                    <a:pt x="1887770" y="2806699"/>
                  </a:lnTo>
                  <a:lnTo>
                    <a:pt x="2091344" y="2806699"/>
                  </a:lnTo>
                  <a:lnTo>
                    <a:pt x="2189328" y="2781299"/>
                  </a:lnTo>
                  <a:close/>
                </a:path>
                <a:path w="2767329" h="2832100">
                  <a:moveTo>
                    <a:pt x="1131372" y="2717813"/>
                  </a:moveTo>
                  <a:lnTo>
                    <a:pt x="1117549" y="2717813"/>
                  </a:lnTo>
                  <a:lnTo>
                    <a:pt x="1117510" y="2718333"/>
                  </a:lnTo>
                  <a:lnTo>
                    <a:pt x="1113536" y="2743199"/>
                  </a:lnTo>
                  <a:lnTo>
                    <a:pt x="1129223" y="2743199"/>
                  </a:lnTo>
                  <a:lnTo>
                    <a:pt x="1176483" y="2768599"/>
                  </a:lnTo>
                  <a:lnTo>
                    <a:pt x="1224350" y="2781299"/>
                  </a:lnTo>
                  <a:lnTo>
                    <a:pt x="1372387" y="2781299"/>
                  </a:lnTo>
                  <a:lnTo>
                    <a:pt x="1131372" y="2717813"/>
                  </a:lnTo>
                  <a:close/>
                </a:path>
                <a:path w="2767329" h="2832100">
                  <a:moveTo>
                    <a:pt x="2172758" y="2755899"/>
                  </a:moveTo>
                  <a:lnTo>
                    <a:pt x="2139616" y="2768599"/>
                  </a:lnTo>
                  <a:lnTo>
                    <a:pt x="2090250" y="2781299"/>
                  </a:lnTo>
                  <a:lnTo>
                    <a:pt x="2188652" y="2781299"/>
                  </a:lnTo>
                  <a:lnTo>
                    <a:pt x="2172833" y="2756071"/>
                  </a:lnTo>
                  <a:lnTo>
                    <a:pt x="2172758" y="2755899"/>
                  </a:lnTo>
                  <a:close/>
                </a:path>
                <a:path w="2767329" h="2832100">
                  <a:moveTo>
                    <a:pt x="178849" y="1968947"/>
                  </a:moveTo>
                  <a:lnTo>
                    <a:pt x="164273" y="2006599"/>
                  </a:lnTo>
                  <a:lnTo>
                    <a:pt x="161718" y="2019299"/>
                  </a:lnTo>
                  <a:lnTo>
                    <a:pt x="167534" y="2019299"/>
                  </a:lnTo>
                  <a:lnTo>
                    <a:pt x="189626" y="2057399"/>
                  </a:lnTo>
                  <a:lnTo>
                    <a:pt x="212952" y="2095499"/>
                  </a:lnTo>
                  <a:lnTo>
                    <a:pt x="237488" y="2133599"/>
                  </a:lnTo>
                  <a:lnTo>
                    <a:pt x="263213" y="2171699"/>
                  </a:lnTo>
                  <a:lnTo>
                    <a:pt x="290101" y="2197099"/>
                  </a:lnTo>
                  <a:lnTo>
                    <a:pt x="318130" y="2235199"/>
                  </a:lnTo>
                  <a:lnTo>
                    <a:pt x="347278" y="2273299"/>
                  </a:lnTo>
                  <a:lnTo>
                    <a:pt x="377520" y="2298699"/>
                  </a:lnTo>
                  <a:lnTo>
                    <a:pt x="392290" y="2311399"/>
                  </a:lnTo>
                  <a:lnTo>
                    <a:pt x="393826" y="2311399"/>
                  </a:lnTo>
                  <a:lnTo>
                    <a:pt x="435755" y="2336799"/>
                  </a:lnTo>
                  <a:lnTo>
                    <a:pt x="475854" y="2362199"/>
                  </a:lnTo>
                  <a:lnTo>
                    <a:pt x="514046" y="2387599"/>
                  </a:lnTo>
                  <a:lnTo>
                    <a:pt x="550256" y="2412999"/>
                  </a:lnTo>
                  <a:lnTo>
                    <a:pt x="584407" y="2438399"/>
                  </a:lnTo>
                  <a:lnTo>
                    <a:pt x="616422" y="2476499"/>
                  </a:lnTo>
                  <a:lnTo>
                    <a:pt x="646226" y="2501899"/>
                  </a:lnTo>
                  <a:lnTo>
                    <a:pt x="667566" y="2539999"/>
                  </a:lnTo>
                  <a:lnTo>
                    <a:pt x="679051" y="2539999"/>
                  </a:lnTo>
                  <a:lnTo>
                    <a:pt x="727294" y="2527299"/>
                  </a:lnTo>
                  <a:lnTo>
                    <a:pt x="722148" y="2527299"/>
                  </a:lnTo>
                  <a:lnTo>
                    <a:pt x="700671" y="2514599"/>
                  </a:lnTo>
                  <a:lnTo>
                    <a:pt x="662086" y="2489199"/>
                  </a:lnTo>
                  <a:lnTo>
                    <a:pt x="624412" y="2463799"/>
                  </a:lnTo>
                  <a:lnTo>
                    <a:pt x="587673" y="2438399"/>
                  </a:lnTo>
                  <a:lnTo>
                    <a:pt x="551893" y="2412999"/>
                  </a:lnTo>
                  <a:lnTo>
                    <a:pt x="517095" y="2387599"/>
                  </a:lnTo>
                  <a:lnTo>
                    <a:pt x="483304" y="2362199"/>
                  </a:lnTo>
                  <a:lnTo>
                    <a:pt x="450545" y="2324099"/>
                  </a:lnTo>
                  <a:lnTo>
                    <a:pt x="418839" y="2298699"/>
                  </a:lnTo>
                  <a:lnTo>
                    <a:pt x="388213" y="2260599"/>
                  </a:lnTo>
                  <a:lnTo>
                    <a:pt x="358690" y="2235199"/>
                  </a:lnTo>
                  <a:lnTo>
                    <a:pt x="330294" y="2197099"/>
                  </a:lnTo>
                  <a:lnTo>
                    <a:pt x="303049" y="2158999"/>
                  </a:lnTo>
                  <a:lnTo>
                    <a:pt x="276978" y="2133599"/>
                  </a:lnTo>
                  <a:lnTo>
                    <a:pt x="252107" y="2095499"/>
                  </a:lnTo>
                  <a:lnTo>
                    <a:pt x="228459" y="2057399"/>
                  </a:lnTo>
                  <a:lnTo>
                    <a:pt x="206058" y="2019299"/>
                  </a:lnTo>
                  <a:lnTo>
                    <a:pt x="184928" y="1981199"/>
                  </a:lnTo>
                  <a:lnTo>
                    <a:pt x="178849" y="1968947"/>
                  </a:lnTo>
                  <a:close/>
                </a:path>
                <a:path w="2767329" h="2832100">
                  <a:moveTo>
                    <a:pt x="183939" y="1955799"/>
                  </a:moveTo>
                  <a:lnTo>
                    <a:pt x="178627" y="1968499"/>
                  </a:lnTo>
                  <a:lnTo>
                    <a:pt x="178849" y="1968947"/>
                  </a:lnTo>
                  <a:lnTo>
                    <a:pt x="183939" y="1955799"/>
                  </a:lnTo>
                  <a:close/>
                </a:path>
                <a:path w="2767329" h="2832100">
                  <a:moveTo>
                    <a:pt x="39896" y="1508201"/>
                  </a:moveTo>
                  <a:lnTo>
                    <a:pt x="40101" y="1511299"/>
                  </a:lnTo>
                  <a:lnTo>
                    <a:pt x="64045" y="1523999"/>
                  </a:lnTo>
                  <a:lnTo>
                    <a:pt x="39896" y="1508201"/>
                  </a:lnTo>
                  <a:close/>
                </a:path>
                <a:path w="2767329" h="2832100">
                  <a:moveTo>
                    <a:pt x="1626612" y="25399"/>
                  </a:moveTo>
                  <a:lnTo>
                    <a:pt x="1371363" y="25399"/>
                  </a:lnTo>
                  <a:lnTo>
                    <a:pt x="1321814" y="38099"/>
                  </a:lnTo>
                  <a:lnTo>
                    <a:pt x="1036617" y="114299"/>
                  </a:lnTo>
                  <a:lnTo>
                    <a:pt x="991318" y="139699"/>
                  </a:lnTo>
                  <a:lnTo>
                    <a:pt x="902843" y="165099"/>
                  </a:lnTo>
                  <a:lnTo>
                    <a:pt x="859714" y="190499"/>
                  </a:lnTo>
                  <a:lnTo>
                    <a:pt x="817354" y="215899"/>
                  </a:lnTo>
                  <a:lnTo>
                    <a:pt x="775787" y="228599"/>
                  </a:lnTo>
                  <a:lnTo>
                    <a:pt x="735036" y="253999"/>
                  </a:lnTo>
                  <a:lnTo>
                    <a:pt x="695125" y="279399"/>
                  </a:lnTo>
                  <a:lnTo>
                    <a:pt x="656076" y="304799"/>
                  </a:lnTo>
                  <a:lnTo>
                    <a:pt x="617912" y="330199"/>
                  </a:lnTo>
                  <a:lnTo>
                    <a:pt x="580658" y="355599"/>
                  </a:lnTo>
                  <a:lnTo>
                    <a:pt x="544336" y="380999"/>
                  </a:lnTo>
                  <a:lnTo>
                    <a:pt x="508969" y="419099"/>
                  </a:lnTo>
                  <a:lnTo>
                    <a:pt x="474581" y="444499"/>
                  </a:lnTo>
                  <a:lnTo>
                    <a:pt x="441194" y="469899"/>
                  </a:lnTo>
                  <a:lnTo>
                    <a:pt x="408833" y="507999"/>
                  </a:lnTo>
                  <a:lnTo>
                    <a:pt x="377520" y="533399"/>
                  </a:lnTo>
                  <a:lnTo>
                    <a:pt x="347278" y="571499"/>
                  </a:lnTo>
                  <a:lnTo>
                    <a:pt x="318130" y="596899"/>
                  </a:lnTo>
                  <a:lnTo>
                    <a:pt x="290101" y="634999"/>
                  </a:lnTo>
                  <a:lnTo>
                    <a:pt x="263213" y="673099"/>
                  </a:lnTo>
                  <a:lnTo>
                    <a:pt x="237488" y="698499"/>
                  </a:lnTo>
                  <a:lnTo>
                    <a:pt x="212952" y="736599"/>
                  </a:lnTo>
                  <a:lnTo>
                    <a:pt x="189626" y="774699"/>
                  </a:lnTo>
                  <a:lnTo>
                    <a:pt x="167534" y="812799"/>
                  </a:lnTo>
                  <a:lnTo>
                    <a:pt x="146698" y="850899"/>
                  </a:lnTo>
                  <a:lnTo>
                    <a:pt x="127144" y="888999"/>
                  </a:lnTo>
                  <a:lnTo>
                    <a:pt x="108892" y="927099"/>
                  </a:lnTo>
                  <a:lnTo>
                    <a:pt x="91968" y="965199"/>
                  </a:lnTo>
                  <a:lnTo>
                    <a:pt x="76393" y="1003299"/>
                  </a:lnTo>
                  <a:lnTo>
                    <a:pt x="62192" y="1041399"/>
                  </a:lnTo>
                  <a:lnTo>
                    <a:pt x="49387" y="1079499"/>
                  </a:lnTo>
                  <a:lnTo>
                    <a:pt x="38001" y="1117599"/>
                  </a:lnTo>
                  <a:lnTo>
                    <a:pt x="28058" y="1168399"/>
                  </a:lnTo>
                  <a:lnTo>
                    <a:pt x="19581" y="1206499"/>
                  </a:lnTo>
                  <a:lnTo>
                    <a:pt x="12594" y="1244599"/>
                  </a:lnTo>
                  <a:lnTo>
                    <a:pt x="7119" y="1295399"/>
                  </a:lnTo>
                  <a:lnTo>
                    <a:pt x="4931" y="1308099"/>
                  </a:lnTo>
                  <a:lnTo>
                    <a:pt x="3179" y="1333499"/>
                  </a:lnTo>
                  <a:lnTo>
                    <a:pt x="798" y="1371599"/>
                  </a:lnTo>
                  <a:lnTo>
                    <a:pt x="302" y="1396999"/>
                  </a:lnTo>
                  <a:lnTo>
                    <a:pt x="0" y="1422399"/>
                  </a:lnTo>
                  <a:lnTo>
                    <a:pt x="798" y="1460499"/>
                  </a:lnTo>
                  <a:lnTo>
                    <a:pt x="2363" y="1485899"/>
                  </a:lnTo>
                  <a:lnTo>
                    <a:pt x="4379" y="1485899"/>
                  </a:lnTo>
                  <a:lnTo>
                    <a:pt x="25220" y="1498599"/>
                  </a:lnTo>
                  <a:lnTo>
                    <a:pt x="39896" y="1508201"/>
                  </a:lnTo>
                  <a:lnTo>
                    <a:pt x="39259" y="1498599"/>
                  </a:lnTo>
                  <a:lnTo>
                    <a:pt x="36840" y="1460499"/>
                  </a:lnTo>
                  <a:lnTo>
                    <a:pt x="36028" y="1422399"/>
                  </a:lnTo>
                  <a:lnTo>
                    <a:pt x="36337" y="1396999"/>
                  </a:lnTo>
                  <a:lnTo>
                    <a:pt x="36840" y="1371599"/>
                  </a:lnTo>
                  <a:lnTo>
                    <a:pt x="39259" y="1333499"/>
                  </a:lnTo>
                  <a:lnTo>
                    <a:pt x="41065" y="1308099"/>
                  </a:lnTo>
                  <a:lnTo>
                    <a:pt x="43262" y="1295399"/>
                  </a:lnTo>
                  <a:lnTo>
                    <a:pt x="48824" y="1244599"/>
                  </a:lnTo>
                  <a:lnTo>
                    <a:pt x="55922" y="1206499"/>
                  </a:lnTo>
                  <a:lnTo>
                    <a:pt x="64531" y="1168399"/>
                  </a:lnTo>
                  <a:lnTo>
                    <a:pt x="74627" y="1117599"/>
                  </a:lnTo>
                  <a:lnTo>
                    <a:pt x="86186" y="1079499"/>
                  </a:lnTo>
                  <a:lnTo>
                    <a:pt x="99185" y="1041399"/>
                  </a:lnTo>
                  <a:lnTo>
                    <a:pt x="113599" y="1003299"/>
                  </a:lnTo>
                  <a:lnTo>
                    <a:pt x="129405" y="965199"/>
                  </a:lnTo>
                  <a:lnTo>
                    <a:pt x="146577" y="927099"/>
                  </a:lnTo>
                  <a:lnTo>
                    <a:pt x="165093" y="888999"/>
                  </a:lnTo>
                  <a:lnTo>
                    <a:pt x="184928" y="850899"/>
                  </a:lnTo>
                  <a:lnTo>
                    <a:pt x="206058" y="812799"/>
                  </a:lnTo>
                  <a:lnTo>
                    <a:pt x="228459" y="774699"/>
                  </a:lnTo>
                  <a:lnTo>
                    <a:pt x="252107" y="736599"/>
                  </a:lnTo>
                  <a:lnTo>
                    <a:pt x="276978" y="711199"/>
                  </a:lnTo>
                  <a:lnTo>
                    <a:pt x="303049" y="673099"/>
                  </a:lnTo>
                  <a:lnTo>
                    <a:pt x="330294" y="634999"/>
                  </a:lnTo>
                  <a:lnTo>
                    <a:pt x="358690" y="609599"/>
                  </a:lnTo>
                  <a:lnTo>
                    <a:pt x="388213" y="571499"/>
                  </a:lnTo>
                  <a:lnTo>
                    <a:pt x="418839" y="533399"/>
                  </a:lnTo>
                  <a:lnTo>
                    <a:pt x="450545" y="507999"/>
                  </a:lnTo>
                  <a:lnTo>
                    <a:pt x="483304" y="482599"/>
                  </a:lnTo>
                  <a:lnTo>
                    <a:pt x="517095" y="444499"/>
                  </a:lnTo>
                  <a:lnTo>
                    <a:pt x="551893" y="419099"/>
                  </a:lnTo>
                  <a:lnTo>
                    <a:pt x="587673" y="393699"/>
                  </a:lnTo>
                  <a:lnTo>
                    <a:pt x="624412" y="368299"/>
                  </a:lnTo>
                  <a:lnTo>
                    <a:pt x="662086" y="342899"/>
                  </a:lnTo>
                  <a:lnTo>
                    <a:pt x="700671" y="317499"/>
                  </a:lnTo>
                  <a:lnTo>
                    <a:pt x="740142" y="292099"/>
                  </a:lnTo>
                  <a:lnTo>
                    <a:pt x="780476" y="266699"/>
                  </a:lnTo>
                  <a:lnTo>
                    <a:pt x="821648" y="241299"/>
                  </a:lnTo>
                  <a:lnTo>
                    <a:pt x="863636" y="228599"/>
                  </a:lnTo>
                  <a:lnTo>
                    <a:pt x="906413" y="203199"/>
                  </a:lnTo>
                  <a:lnTo>
                    <a:pt x="949958" y="177799"/>
                  </a:lnTo>
                  <a:lnTo>
                    <a:pt x="1039250" y="152399"/>
                  </a:lnTo>
                  <a:lnTo>
                    <a:pt x="1084950" y="126999"/>
                  </a:lnTo>
                  <a:lnTo>
                    <a:pt x="1323025" y="63499"/>
                  </a:lnTo>
                  <a:lnTo>
                    <a:pt x="1372387" y="63499"/>
                  </a:lnTo>
                  <a:lnTo>
                    <a:pt x="1472666" y="38099"/>
                  </a:lnTo>
                  <a:lnTo>
                    <a:pt x="1574859" y="38099"/>
                  </a:lnTo>
                  <a:lnTo>
                    <a:pt x="1626612" y="25399"/>
                  </a:lnTo>
                  <a:close/>
                </a:path>
                <a:path w="2767329" h="2832100">
                  <a:moveTo>
                    <a:pt x="2748080" y="304210"/>
                  </a:moveTo>
                  <a:lnTo>
                    <a:pt x="2747634" y="304799"/>
                  </a:lnTo>
                  <a:lnTo>
                    <a:pt x="2749322" y="304799"/>
                  </a:lnTo>
                  <a:lnTo>
                    <a:pt x="2748080" y="304210"/>
                  </a:lnTo>
                  <a:close/>
                </a:path>
                <a:path w="2767329" h="2832100">
                  <a:moveTo>
                    <a:pt x="2091344" y="25399"/>
                  </a:moveTo>
                  <a:lnTo>
                    <a:pt x="1836015" y="25399"/>
                  </a:lnTo>
                  <a:lnTo>
                    <a:pt x="1887770" y="38099"/>
                  </a:lnTo>
                  <a:lnTo>
                    <a:pt x="1989966" y="38099"/>
                  </a:lnTo>
                  <a:lnTo>
                    <a:pt x="2090250" y="63499"/>
                  </a:lnTo>
                  <a:lnTo>
                    <a:pt x="2139616" y="63499"/>
                  </a:lnTo>
                  <a:lnTo>
                    <a:pt x="2377713" y="126999"/>
                  </a:lnTo>
                  <a:lnTo>
                    <a:pt x="2423418" y="152399"/>
                  </a:lnTo>
                  <a:lnTo>
                    <a:pt x="2512721" y="177799"/>
                  </a:lnTo>
                  <a:lnTo>
                    <a:pt x="2556271" y="203199"/>
                  </a:lnTo>
                  <a:lnTo>
                    <a:pt x="2599055" y="228599"/>
                  </a:lnTo>
                  <a:lnTo>
                    <a:pt x="2641048" y="241299"/>
                  </a:lnTo>
                  <a:lnTo>
                    <a:pt x="2682227" y="266699"/>
                  </a:lnTo>
                  <a:lnTo>
                    <a:pt x="2722567" y="292099"/>
                  </a:lnTo>
                  <a:lnTo>
                    <a:pt x="2748080" y="304210"/>
                  </a:lnTo>
                  <a:lnTo>
                    <a:pt x="2766830" y="279399"/>
                  </a:lnTo>
                  <a:lnTo>
                    <a:pt x="2727775" y="253999"/>
                  </a:lnTo>
                  <a:lnTo>
                    <a:pt x="2687019" y="228599"/>
                  </a:lnTo>
                  <a:lnTo>
                    <a:pt x="2645447" y="215899"/>
                  </a:lnTo>
                  <a:lnTo>
                    <a:pt x="2603081" y="190499"/>
                  </a:lnTo>
                  <a:lnTo>
                    <a:pt x="2559946" y="165099"/>
                  </a:lnTo>
                  <a:lnTo>
                    <a:pt x="2471458" y="139699"/>
                  </a:lnTo>
                  <a:lnTo>
                    <a:pt x="2426151" y="114299"/>
                  </a:lnTo>
                  <a:lnTo>
                    <a:pt x="2140904" y="38099"/>
                  </a:lnTo>
                  <a:lnTo>
                    <a:pt x="2091344" y="25399"/>
                  </a:lnTo>
                  <a:close/>
                </a:path>
                <a:path w="2767329" h="2832100">
                  <a:moveTo>
                    <a:pt x="1990704" y="12699"/>
                  </a:moveTo>
                  <a:lnTo>
                    <a:pt x="1471983" y="12699"/>
                  </a:lnTo>
                  <a:lnTo>
                    <a:pt x="1421427" y="25399"/>
                  </a:lnTo>
                  <a:lnTo>
                    <a:pt x="2041270" y="25399"/>
                  </a:lnTo>
                  <a:lnTo>
                    <a:pt x="1990704" y="12699"/>
                  </a:lnTo>
                  <a:close/>
                </a:path>
                <a:path w="2767329" h="2832100">
                  <a:moveTo>
                    <a:pt x="1888191" y="0"/>
                  </a:moveTo>
                  <a:lnTo>
                    <a:pt x="1574473" y="0"/>
                  </a:lnTo>
                  <a:lnTo>
                    <a:pt x="1523006" y="12699"/>
                  </a:lnTo>
                  <a:lnTo>
                    <a:pt x="1939670" y="12699"/>
                  </a:lnTo>
                  <a:lnTo>
                    <a:pt x="1888191" y="0"/>
                  </a:lnTo>
                  <a:close/>
                </a:path>
              </a:pathLst>
            </a:custGeom>
            <a:solidFill>
              <a:srgbClr val="F3F8E2"/>
            </a:solidFill>
          </p:spPr>
          <p:txBody>
            <a:bodyPr wrap="square" lIns="0" tIns="0" rIns="0" bIns="0" rtlCol="0"/>
            <a:lstStyle/>
            <a:p>
              <a:endParaRPr lang="fr-FR" noProof="0" dirty="0"/>
            </a:p>
          </p:txBody>
        </p:sp>
        <p:sp>
          <p:nvSpPr>
            <p:cNvPr id="8648" name="object 8648"/>
            <p:cNvSpPr/>
            <p:nvPr/>
          </p:nvSpPr>
          <p:spPr>
            <a:xfrm>
              <a:off x="4331406" y="940757"/>
              <a:ext cx="2767330" cy="2842260"/>
            </a:xfrm>
            <a:custGeom>
              <a:avLst/>
              <a:gdLst/>
              <a:ahLst/>
              <a:cxnLst/>
              <a:rect l="l" t="t" r="r" b="b"/>
              <a:pathLst>
                <a:path w="2767329" h="2842260">
                  <a:moveTo>
                    <a:pt x="2172731" y="2763963"/>
                  </a:moveTo>
                  <a:lnTo>
                    <a:pt x="2090250" y="2780661"/>
                  </a:lnTo>
                  <a:lnTo>
                    <a:pt x="2040359" y="2788934"/>
                  </a:lnTo>
                  <a:lnTo>
                    <a:pt x="1989966" y="2795988"/>
                  </a:lnTo>
                  <a:lnTo>
                    <a:pt x="1939095" y="2801803"/>
                  </a:lnTo>
                  <a:lnTo>
                    <a:pt x="1887770" y="2806360"/>
                  </a:lnTo>
                  <a:lnTo>
                    <a:pt x="1836015" y="2809640"/>
                  </a:lnTo>
                  <a:lnTo>
                    <a:pt x="1783855" y="2811622"/>
                  </a:lnTo>
                  <a:lnTo>
                    <a:pt x="1731313" y="2812287"/>
                  </a:lnTo>
                  <a:lnTo>
                    <a:pt x="1678771" y="2811622"/>
                  </a:lnTo>
                  <a:lnTo>
                    <a:pt x="1626612" y="2809640"/>
                  </a:lnTo>
                  <a:lnTo>
                    <a:pt x="1574859" y="2806360"/>
                  </a:lnTo>
                  <a:lnTo>
                    <a:pt x="1523535" y="2801803"/>
                  </a:lnTo>
                  <a:lnTo>
                    <a:pt x="1472666" y="2795988"/>
                  </a:lnTo>
                  <a:lnTo>
                    <a:pt x="1422276" y="2788934"/>
                  </a:lnTo>
                  <a:lnTo>
                    <a:pt x="1372387" y="2780661"/>
                  </a:lnTo>
                  <a:lnTo>
                    <a:pt x="1323025" y="2771189"/>
                  </a:lnTo>
                  <a:lnTo>
                    <a:pt x="1274213" y="2760537"/>
                  </a:lnTo>
                  <a:lnTo>
                    <a:pt x="1225976" y="2748725"/>
                  </a:lnTo>
                  <a:lnTo>
                    <a:pt x="1178337" y="2735773"/>
                  </a:lnTo>
                  <a:lnTo>
                    <a:pt x="1131320" y="2721699"/>
                  </a:lnTo>
                  <a:lnTo>
                    <a:pt x="1117506" y="2717179"/>
                  </a:lnTo>
                </a:path>
                <a:path w="2767329" h="2842260">
                  <a:moveTo>
                    <a:pt x="1113536" y="2747603"/>
                  </a:moveTo>
                  <a:lnTo>
                    <a:pt x="1176483" y="2766505"/>
                  </a:lnTo>
                  <a:lnTo>
                    <a:pt x="1224350" y="2779269"/>
                  </a:lnTo>
                  <a:lnTo>
                    <a:pt x="1272802" y="2790907"/>
                  </a:lnTo>
                  <a:lnTo>
                    <a:pt x="1321814" y="2801401"/>
                  </a:lnTo>
                  <a:lnTo>
                    <a:pt x="1371363" y="2810731"/>
                  </a:lnTo>
                  <a:lnTo>
                    <a:pt x="1421427" y="2818878"/>
                  </a:lnTo>
                  <a:lnTo>
                    <a:pt x="1471982" y="2825824"/>
                  </a:lnTo>
                  <a:lnTo>
                    <a:pt x="1523006" y="2831550"/>
                  </a:lnTo>
                  <a:lnTo>
                    <a:pt x="1574473" y="2836036"/>
                  </a:lnTo>
                  <a:lnTo>
                    <a:pt x="1626363" y="2839264"/>
                  </a:lnTo>
                  <a:lnTo>
                    <a:pt x="1678650" y="2841215"/>
                  </a:lnTo>
                  <a:lnTo>
                    <a:pt x="1731313" y="2841869"/>
                  </a:lnTo>
                  <a:lnTo>
                    <a:pt x="1783989" y="2841215"/>
                  </a:lnTo>
                  <a:lnTo>
                    <a:pt x="1836289" y="2839264"/>
                  </a:lnTo>
                  <a:lnTo>
                    <a:pt x="1888191" y="2836036"/>
                  </a:lnTo>
                  <a:lnTo>
                    <a:pt x="1939670" y="2831550"/>
                  </a:lnTo>
                  <a:lnTo>
                    <a:pt x="1990704" y="2825824"/>
                  </a:lnTo>
                  <a:lnTo>
                    <a:pt x="2041270" y="2818878"/>
                  </a:lnTo>
                  <a:lnTo>
                    <a:pt x="2091344" y="2810731"/>
                  </a:lnTo>
                  <a:lnTo>
                    <a:pt x="2140904" y="2801401"/>
                  </a:lnTo>
                  <a:lnTo>
                    <a:pt x="2189328" y="2791035"/>
                  </a:lnTo>
                </a:path>
                <a:path w="2767329" h="2842260">
                  <a:moveTo>
                    <a:pt x="41065" y="1316385"/>
                  </a:moveTo>
                  <a:lnTo>
                    <a:pt x="48824" y="1250815"/>
                  </a:lnTo>
                  <a:lnTo>
                    <a:pt x="55922" y="1208986"/>
                  </a:lnTo>
                  <a:lnTo>
                    <a:pt x="64531" y="1167554"/>
                  </a:lnTo>
                  <a:lnTo>
                    <a:pt x="74627" y="1126540"/>
                  </a:lnTo>
                  <a:lnTo>
                    <a:pt x="86186" y="1085964"/>
                  </a:lnTo>
                  <a:lnTo>
                    <a:pt x="99185" y="1045844"/>
                  </a:lnTo>
                  <a:lnTo>
                    <a:pt x="113599" y="1006201"/>
                  </a:lnTo>
                  <a:lnTo>
                    <a:pt x="129405" y="967053"/>
                  </a:lnTo>
                  <a:lnTo>
                    <a:pt x="146577" y="928421"/>
                  </a:lnTo>
                  <a:lnTo>
                    <a:pt x="165093" y="890324"/>
                  </a:lnTo>
                  <a:lnTo>
                    <a:pt x="184928" y="852781"/>
                  </a:lnTo>
                  <a:lnTo>
                    <a:pt x="206058" y="815813"/>
                  </a:lnTo>
                  <a:lnTo>
                    <a:pt x="228459" y="779438"/>
                  </a:lnTo>
                  <a:lnTo>
                    <a:pt x="252107" y="743676"/>
                  </a:lnTo>
                  <a:lnTo>
                    <a:pt x="276978" y="708547"/>
                  </a:lnTo>
                  <a:lnTo>
                    <a:pt x="303049" y="674070"/>
                  </a:lnTo>
                  <a:lnTo>
                    <a:pt x="330294" y="640266"/>
                  </a:lnTo>
                  <a:lnTo>
                    <a:pt x="358690" y="607152"/>
                  </a:lnTo>
                  <a:lnTo>
                    <a:pt x="388213" y="574750"/>
                  </a:lnTo>
                  <a:lnTo>
                    <a:pt x="418839" y="543078"/>
                  </a:lnTo>
                  <a:lnTo>
                    <a:pt x="450545" y="512156"/>
                  </a:lnTo>
                  <a:lnTo>
                    <a:pt x="483304" y="482003"/>
                  </a:lnTo>
                  <a:lnTo>
                    <a:pt x="517095" y="452640"/>
                  </a:lnTo>
                  <a:lnTo>
                    <a:pt x="551893" y="424086"/>
                  </a:lnTo>
                  <a:lnTo>
                    <a:pt x="587673" y="396360"/>
                  </a:lnTo>
                  <a:lnTo>
                    <a:pt x="624412" y="369481"/>
                  </a:lnTo>
                  <a:lnTo>
                    <a:pt x="662086" y="343470"/>
                  </a:lnTo>
                  <a:lnTo>
                    <a:pt x="700671" y="318346"/>
                  </a:lnTo>
                  <a:lnTo>
                    <a:pt x="740142" y="294129"/>
                  </a:lnTo>
                  <a:lnTo>
                    <a:pt x="780476" y="270837"/>
                  </a:lnTo>
                  <a:lnTo>
                    <a:pt x="821648" y="248491"/>
                  </a:lnTo>
                  <a:lnTo>
                    <a:pt x="863636" y="227110"/>
                  </a:lnTo>
                  <a:lnTo>
                    <a:pt x="906413" y="206714"/>
                  </a:lnTo>
                  <a:lnTo>
                    <a:pt x="949958" y="187322"/>
                  </a:lnTo>
                  <a:lnTo>
                    <a:pt x="994245" y="168954"/>
                  </a:lnTo>
                  <a:lnTo>
                    <a:pt x="1039250" y="151629"/>
                  </a:lnTo>
                  <a:lnTo>
                    <a:pt x="1084950" y="135367"/>
                  </a:lnTo>
                  <a:lnTo>
                    <a:pt x="1131320" y="120188"/>
                  </a:lnTo>
                  <a:lnTo>
                    <a:pt x="1178337" y="106110"/>
                  </a:lnTo>
                  <a:lnTo>
                    <a:pt x="1225976" y="93154"/>
                  </a:lnTo>
                  <a:lnTo>
                    <a:pt x="1274213" y="81339"/>
                  </a:lnTo>
                  <a:lnTo>
                    <a:pt x="1323025" y="70685"/>
                  </a:lnTo>
                  <a:lnTo>
                    <a:pt x="1372387" y="61211"/>
                  </a:lnTo>
                  <a:lnTo>
                    <a:pt x="1422276" y="52937"/>
                  </a:lnTo>
                  <a:lnTo>
                    <a:pt x="1472666" y="45882"/>
                  </a:lnTo>
                  <a:lnTo>
                    <a:pt x="1523535" y="40066"/>
                  </a:lnTo>
                  <a:lnTo>
                    <a:pt x="1574859" y="35509"/>
                  </a:lnTo>
                  <a:lnTo>
                    <a:pt x="1626612" y="32229"/>
                  </a:lnTo>
                  <a:lnTo>
                    <a:pt x="1678771" y="30247"/>
                  </a:lnTo>
                  <a:lnTo>
                    <a:pt x="1731313" y="29582"/>
                  </a:lnTo>
                  <a:lnTo>
                    <a:pt x="1783855" y="30247"/>
                  </a:lnTo>
                  <a:lnTo>
                    <a:pt x="1836015" y="32229"/>
                  </a:lnTo>
                  <a:lnTo>
                    <a:pt x="1887770" y="35509"/>
                  </a:lnTo>
                  <a:lnTo>
                    <a:pt x="1939095" y="40066"/>
                  </a:lnTo>
                  <a:lnTo>
                    <a:pt x="1989966" y="45882"/>
                  </a:lnTo>
                  <a:lnTo>
                    <a:pt x="2040359" y="52937"/>
                  </a:lnTo>
                  <a:lnTo>
                    <a:pt x="2090250" y="61211"/>
                  </a:lnTo>
                  <a:lnTo>
                    <a:pt x="2139616" y="70685"/>
                  </a:lnTo>
                  <a:lnTo>
                    <a:pt x="2188431" y="81339"/>
                  </a:lnTo>
                  <a:lnTo>
                    <a:pt x="2236673" y="93154"/>
                  </a:lnTo>
                  <a:lnTo>
                    <a:pt x="2284316" y="106110"/>
                  </a:lnTo>
                  <a:lnTo>
                    <a:pt x="2331337" y="120188"/>
                  </a:lnTo>
                  <a:lnTo>
                    <a:pt x="2377713" y="135367"/>
                  </a:lnTo>
                  <a:lnTo>
                    <a:pt x="2423417" y="151629"/>
                  </a:lnTo>
                  <a:lnTo>
                    <a:pt x="2468428" y="168954"/>
                  </a:lnTo>
                  <a:lnTo>
                    <a:pt x="2512721" y="187322"/>
                  </a:lnTo>
                  <a:lnTo>
                    <a:pt x="2556271" y="206714"/>
                  </a:lnTo>
                  <a:lnTo>
                    <a:pt x="2599055" y="227110"/>
                  </a:lnTo>
                  <a:lnTo>
                    <a:pt x="2641048" y="248491"/>
                  </a:lnTo>
                  <a:lnTo>
                    <a:pt x="2682227" y="270837"/>
                  </a:lnTo>
                  <a:lnTo>
                    <a:pt x="2722567" y="294129"/>
                  </a:lnTo>
                  <a:lnTo>
                    <a:pt x="2749322" y="310541"/>
                  </a:lnTo>
                </a:path>
                <a:path w="2767329" h="2842260">
                  <a:moveTo>
                    <a:pt x="2766830" y="284170"/>
                  </a:moveTo>
                  <a:lnTo>
                    <a:pt x="2727775" y="260781"/>
                  </a:lnTo>
                  <a:lnTo>
                    <a:pt x="2687019" y="237794"/>
                  </a:lnTo>
                  <a:lnTo>
                    <a:pt x="2645447" y="215744"/>
                  </a:lnTo>
                  <a:lnTo>
                    <a:pt x="2603081" y="194651"/>
                  </a:lnTo>
                  <a:lnTo>
                    <a:pt x="2559946" y="174533"/>
                  </a:lnTo>
                  <a:lnTo>
                    <a:pt x="2516063" y="155408"/>
                  </a:lnTo>
                  <a:lnTo>
                    <a:pt x="2471457" y="137297"/>
                  </a:lnTo>
                  <a:lnTo>
                    <a:pt x="2426151" y="120217"/>
                  </a:lnTo>
                  <a:lnTo>
                    <a:pt x="2380168" y="104188"/>
                  </a:lnTo>
                  <a:lnTo>
                    <a:pt x="2333530" y="89228"/>
                  </a:lnTo>
                  <a:lnTo>
                    <a:pt x="2286262" y="75357"/>
                  </a:lnTo>
                  <a:lnTo>
                    <a:pt x="2238386" y="62593"/>
                  </a:lnTo>
                  <a:lnTo>
                    <a:pt x="2189925" y="50955"/>
                  </a:lnTo>
                  <a:lnTo>
                    <a:pt x="2140904" y="40462"/>
                  </a:lnTo>
                  <a:lnTo>
                    <a:pt x="2091344" y="31133"/>
                  </a:lnTo>
                  <a:lnTo>
                    <a:pt x="2041270" y="22986"/>
                  </a:lnTo>
                  <a:lnTo>
                    <a:pt x="1990704" y="16041"/>
                  </a:lnTo>
                  <a:lnTo>
                    <a:pt x="1939670" y="10316"/>
                  </a:lnTo>
                  <a:lnTo>
                    <a:pt x="1888191" y="5831"/>
                  </a:lnTo>
                  <a:lnTo>
                    <a:pt x="1836289" y="2604"/>
                  </a:lnTo>
                  <a:lnTo>
                    <a:pt x="1783989" y="654"/>
                  </a:lnTo>
                  <a:lnTo>
                    <a:pt x="1731313" y="0"/>
                  </a:lnTo>
                  <a:lnTo>
                    <a:pt x="1678650" y="654"/>
                  </a:lnTo>
                  <a:lnTo>
                    <a:pt x="1626363" y="2604"/>
                  </a:lnTo>
                  <a:lnTo>
                    <a:pt x="1574473" y="5831"/>
                  </a:lnTo>
                  <a:lnTo>
                    <a:pt x="1523006" y="10316"/>
                  </a:lnTo>
                  <a:lnTo>
                    <a:pt x="1471982" y="16041"/>
                  </a:lnTo>
                  <a:lnTo>
                    <a:pt x="1421427" y="22986"/>
                  </a:lnTo>
                  <a:lnTo>
                    <a:pt x="1371363" y="31133"/>
                  </a:lnTo>
                  <a:lnTo>
                    <a:pt x="1321814" y="40462"/>
                  </a:lnTo>
                  <a:lnTo>
                    <a:pt x="1272802" y="50955"/>
                  </a:lnTo>
                  <a:lnTo>
                    <a:pt x="1224350" y="62593"/>
                  </a:lnTo>
                  <a:lnTo>
                    <a:pt x="1176483" y="75357"/>
                  </a:lnTo>
                  <a:lnTo>
                    <a:pt x="1129223" y="89228"/>
                  </a:lnTo>
                  <a:lnTo>
                    <a:pt x="1082593" y="104188"/>
                  </a:lnTo>
                  <a:lnTo>
                    <a:pt x="1036617" y="120217"/>
                  </a:lnTo>
                  <a:lnTo>
                    <a:pt x="991318" y="137297"/>
                  </a:lnTo>
                  <a:lnTo>
                    <a:pt x="946719" y="155408"/>
                  </a:lnTo>
                  <a:lnTo>
                    <a:pt x="902843" y="174533"/>
                  </a:lnTo>
                  <a:lnTo>
                    <a:pt x="859714" y="194651"/>
                  </a:lnTo>
                  <a:lnTo>
                    <a:pt x="817354" y="215744"/>
                  </a:lnTo>
                  <a:lnTo>
                    <a:pt x="775787" y="237794"/>
                  </a:lnTo>
                  <a:lnTo>
                    <a:pt x="735036" y="260781"/>
                  </a:lnTo>
                  <a:lnTo>
                    <a:pt x="695125" y="284686"/>
                  </a:lnTo>
                  <a:lnTo>
                    <a:pt x="656076" y="309492"/>
                  </a:lnTo>
                  <a:lnTo>
                    <a:pt x="617912" y="335178"/>
                  </a:lnTo>
                  <a:lnTo>
                    <a:pt x="580658" y="361725"/>
                  </a:lnTo>
                  <a:lnTo>
                    <a:pt x="544336" y="389116"/>
                  </a:lnTo>
                  <a:lnTo>
                    <a:pt x="508969" y="417331"/>
                  </a:lnTo>
                  <a:lnTo>
                    <a:pt x="474581" y="446352"/>
                  </a:lnTo>
                  <a:lnTo>
                    <a:pt x="441194" y="476158"/>
                  </a:lnTo>
                  <a:lnTo>
                    <a:pt x="408833" y="506733"/>
                  </a:lnTo>
                  <a:lnTo>
                    <a:pt x="377520" y="538056"/>
                  </a:lnTo>
                  <a:lnTo>
                    <a:pt x="347278" y="570109"/>
                  </a:lnTo>
                  <a:lnTo>
                    <a:pt x="318130" y="602872"/>
                  </a:lnTo>
                  <a:lnTo>
                    <a:pt x="290101" y="636328"/>
                  </a:lnTo>
                  <a:lnTo>
                    <a:pt x="263213" y="670457"/>
                  </a:lnTo>
                  <a:lnTo>
                    <a:pt x="237488" y="705241"/>
                  </a:lnTo>
                  <a:lnTo>
                    <a:pt x="212952" y="740660"/>
                  </a:lnTo>
                  <a:lnTo>
                    <a:pt x="189626" y="776695"/>
                  </a:lnTo>
                  <a:lnTo>
                    <a:pt x="167534" y="813328"/>
                  </a:lnTo>
                  <a:lnTo>
                    <a:pt x="146698" y="850540"/>
                  </a:lnTo>
                  <a:lnTo>
                    <a:pt x="127144" y="888312"/>
                  </a:lnTo>
                  <a:lnTo>
                    <a:pt x="108892" y="926626"/>
                  </a:lnTo>
                  <a:lnTo>
                    <a:pt x="91968" y="965461"/>
                  </a:lnTo>
                  <a:lnTo>
                    <a:pt x="76393" y="1004800"/>
                  </a:lnTo>
                  <a:lnTo>
                    <a:pt x="62192" y="1044623"/>
                  </a:lnTo>
                  <a:lnTo>
                    <a:pt x="49387" y="1084912"/>
                  </a:lnTo>
                  <a:lnTo>
                    <a:pt x="38001" y="1125648"/>
                  </a:lnTo>
                  <a:lnTo>
                    <a:pt x="28058" y="1166812"/>
                  </a:lnTo>
                  <a:lnTo>
                    <a:pt x="19581" y="1208384"/>
                  </a:lnTo>
                  <a:lnTo>
                    <a:pt x="12594" y="1250347"/>
                  </a:lnTo>
                  <a:lnTo>
                    <a:pt x="7119" y="1292682"/>
                  </a:lnTo>
                  <a:lnTo>
                    <a:pt x="4931" y="1316385"/>
                  </a:lnTo>
                </a:path>
                <a:path w="2767329" h="2842260">
                  <a:moveTo>
                    <a:pt x="722148" y="2536805"/>
                  </a:moveTo>
                  <a:lnTo>
                    <a:pt x="662086" y="2498527"/>
                  </a:lnTo>
                  <a:lnTo>
                    <a:pt x="624412" y="2472534"/>
                  </a:lnTo>
                  <a:lnTo>
                    <a:pt x="587673" y="2445675"/>
                  </a:lnTo>
                  <a:lnTo>
                    <a:pt x="551893" y="2417969"/>
                  </a:lnTo>
                  <a:lnTo>
                    <a:pt x="517095" y="2389437"/>
                  </a:lnTo>
                  <a:lnTo>
                    <a:pt x="483304" y="2360098"/>
                  </a:lnTo>
                  <a:lnTo>
                    <a:pt x="450545" y="2329971"/>
                  </a:lnTo>
                  <a:lnTo>
                    <a:pt x="418839" y="2299077"/>
                  </a:lnTo>
                  <a:lnTo>
                    <a:pt x="388213" y="2267435"/>
                  </a:lnTo>
                  <a:lnTo>
                    <a:pt x="358690" y="2235064"/>
                  </a:lnTo>
                  <a:lnTo>
                    <a:pt x="330294" y="2201984"/>
                  </a:lnTo>
                  <a:lnTo>
                    <a:pt x="303049" y="2168215"/>
                  </a:lnTo>
                  <a:lnTo>
                    <a:pt x="276978" y="2133776"/>
                  </a:lnTo>
                  <a:lnTo>
                    <a:pt x="252107" y="2098687"/>
                  </a:lnTo>
                  <a:lnTo>
                    <a:pt x="228459" y="2062968"/>
                  </a:lnTo>
                  <a:lnTo>
                    <a:pt x="206058" y="2026638"/>
                  </a:lnTo>
                  <a:lnTo>
                    <a:pt x="184928" y="1989716"/>
                  </a:lnTo>
                  <a:lnTo>
                    <a:pt x="178627" y="1977806"/>
                  </a:lnTo>
                </a:path>
                <a:path w="2767329" h="2842260">
                  <a:moveTo>
                    <a:pt x="40101" y="1516620"/>
                  </a:moveTo>
                  <a:lnTo>
                    <a:pt x="39259" y="1507684"/>
                  </a:lnTo>
                  <a:lnTo>
                    <a:pt x="36840" y="1464862"/>
                  </a:lnTo>
                  <a:lnTo>
                    <a:pt x="36028" y="1421723"/>
                  </a:lnTo>
                  <a:lnTo>
                    <a:pt x="36337" y="1405285"/>
                  </a:lnTo>
                </a:path>
                <a:path w="2767329" h="2842260">
                  <a:moveTo>
                    <a:pt x="302" y="1405285"/>
                  </a:moveTo>
                  <a:lnTo>
                    <a:pt x="0" y="1421723"/>
                  </a:lnTo>
                  <a:lnTo>
                    <a:pt x="798" y="1464962"/>
                  </a:lnTo>
                  <a:lnTo>
                    <a:pt x="2363" y="1493168"/>
                  </a:lnTo>
                </a:path>
                <a:path w="2767329" h="2842260">
                  <a:moveTo>
                    <a:pt x="161718" y="2018675"/>
                  </a:moveTo>
                  <a:lnTo>
                    <a:pt x="189626" y="2065637"/>
                  </a:lnTo>
                  <a:lnTo>
                    <a:pt x="212952" y="2101629"/>
                  </a:lnTo>
                  <a:lnTo>
                    <a:pt x="237488" y="2137008"/>
                  </a:lnTo>
                  <a:lnTo>
                    <a:pt x="263213" y="2171754"/>
                  </a:lnTo>
                  <a:lnTo>
                    <a:pt x="290101" y="2205847"/>
                  </a:lnTo>
                  <a:lnTo>
                    <a:pt x="318130" y="2239270"/>
                  </a:lnTo>
                  <a:lnTo>
                    <a:pt x="347278" y="2272004"/>
                  </a:lnTo>
                  <a:lnTo>
                    <a:pt x="377520" y="2304028"/>
                  </a:lnTo>
                  <a:lnTo>
                    <a:pt x="392290" y="2318791"/>
                  </a:lnTo>
                </a:path>
                <a:path w="2767329" h="2842260">
                  <a:moveTo>
                    <a:pt x="667566" y="2539733"/>
                  </a:moveTo>
                  <a:lnTo>
                    <a:pt x="679051" y="2547025"/>
                  </a:lnTo>
                </a:path>
                <a:path w="2767329" h="2842260">
                  <a:moveTo>
                    <a:pt x="36337" y="1405285"/>
                  </a:moveTo>
                  <a:lnTo>
                    <a:pt x="36840" y="1378497"/>
                  </a:lnTo>
                  <a:lnTo>
                    <a:pt x="39259" y="1335590"/>
                  </a:lnTo>
                  <a:lnTo>
                    <a:pt x="41065" y="1316385"/>
                  </a:lnTo>
                </a:path>
                <a:path w="2767329" h="2842260">
                  <a:moveTo>
                    <a:pt x="4931" y="1316385"/>
                  </a:moveTo>
                  <a:lnTo>
                    <a:pt x="3179" y="1335368"/>
                  </a:lnTo>
                  <a:lnTo>
                    <a:pt x="798" y="1378388"/>
                  </a:lnTo>
                  <a:lnTo>
                    <a:pt x="302" y="1405285"/>
                  </a:lnTo>
                </a:path>
              </a:pathLst>
            </a:custGeom>
            <a:ln w="3175">
              <a:solidFill>
                <a:srgbClr val="F3F8E2"/>
              </a:solidFill>
            </a:ln>
          </p:spPr>
          <p:txBody>
            <a:bodyPr wrap="square" lIns="0" tIns="0" rIns="0" bIns="0" rtlCol="0"/>
            <a:lstStyle/>
            <a:p>
              <a:endParaRPr lang="fr-FR" noProof="0" dirty="0"/>
            </a:p>
          </p:txBody>
        </p:sp>
        <p:sp>
          <p:nvSpPr>
            <p:cNvPr id="8649" name="object 8649"/>
            <p:cNvSpPr/>
            <p:nvPr/>
          </p:nvSpPr>
          <p:spPr>
            <a:xfrm>
              <a:off x="4295377" y="916609"/>
              <a:ext cx="2822575" cy="2895600"/>
            </a:xfrm>
            <a:custGeom>
              <a:avLst/>
              <a:gdLst/>
              <a:ahLst/>
              <a:cxnLst/>
              <a:rect l="l" t="t" r="r" b="b"/>
              <a:pathLst>
                <a:path w="2822575" h="2895600">
                  <a:moveTo>
                    <a:pt x="2027391" y="2882899"/>
                  </a:moveTo>
                  <a:lnTo>
                    <a:pt x="1507298" y="2882899"/>
                  </a:lnTo>
                  <a:lnTo>
                    <a:pt x="1558479" y="2895599"/>
                  </a:lnTo>
                  <a:lnTo>
                    <a:pt x="1976209" y="2895599"/>
                  </a:lnTo>
                  <a:lnTo>
                    <a:pt x="2027391" y="2882899"/>
                  </a:lnTo>
                  <a:close/>
                </a:path>
                <a:path w="2822575" h="2895600">
                  <a:moveTo>
                    <a:pt x="1559035" y="2857499"/>
                  </a:moveTo>
                  <a:lnTo>
                    <a:pt x="1356599" y="2857499"/>
                  </a:lnTo>
                  <a:lnTo>
                    <a:pt x="1456577" y="2882899"/>
                  </a:lnTo>
                  <a:lnTo>
                    <a:pt x="2078115" y="2882899"/>
                  </a:lnTo>
                  <a:lnTo>
                    <a:pt x="2128359" y="2870199"/>
                  </a:lnTo>
                  <a:lnTo>
                    <a:pt x="1610502" y="2870199"/>
                  </a:lnTo>
                  <a:lnTo>
                    <a:pt x="1559035" y="2857499"/>
                  </a:lnTo>
                  <a:close/>
                </a:path>
                <a:path w="2822575" h="2895600">
                  <a:moveTo>
                    <a:pt x="2178098" y="2857499"/>
                  </a:moveTo>
                  <a:lnTo>
                    <a:pt x="1975699" y="2857499"/>
                  </a:lnTo>
                  <a:lnTo>
                    <a:pt x="1924220" y="2870199"/>
                  </a:lnTo>
                  <a:lnTo>
                    <a:pt x="2128359" y="2870199"/>
                  </a:lnTo>
                  <a:lnTo>
                    <a:pt x="2178098" y="2857499"/>
                  </a:lnTo>
                  <a:close/>
                </a:path>
                <a:path w="2822575" h="2895600">
                  <a:moveTo>
                    <a:pt x="1153624" y="2755899"/>
                  </a:moveTo>
                  <a:lnTo>
                    <a:pt x="1144040" y="2806699"/>
                  </a:lnTo>
                  <a:lnTo>
                    <a:pt x="1144750" y="2806699"/>
                  </a:lnTo>
                  <a:lnTo>
                    <a:pt x="1163137" y="2819399"/>
                  </a:lnTo>
                  <a:lnTo>
                    <a:pt x="1307389" y="2857499"/>
                  </a:lnTo>
                  <a:lnTo>
                    <a:pt x="1508012" y="2857499"/>
                  </a:lnTo>
                  <a:lnTo>
                    <a:pt x="1457456" y="2844799"/>
                  </a:lnTo>
                  <a:lnTo>
                    <a:pt x="1407392" y="2844799"/>
                  </a:lnTo>
                  <a:lnTo>
                    <a:pt x="1165252" y="2781299"/>
                  </a:lnTo>
                  <a:lnTo>
                    <a:pt x="1149565" y="2781299"/>
                  </a:lnTo>
                  <a:lnTo>
                    <a:pt x="1153624" y="2755899"/>
                  </a:lnTo>
                  <a:close/>
                </a:path>
                <a:path w="2822575" h="2895600">
                  <a:moveTo>
                    <a:pt x="2224764" y="2819555"/>
                  </a:moveTo>
                  <a:lnTo>
                    <a:pt x="2127373" y="2844799"/>
                  </a:lnTo>
                  <a:lnTo>
                    <a:pt x="2077299" y="2844799"/>
                  </a:lnTo>
                  <a:lnTo>
                    <a:pt x="2026733" y="2857499"/>
                  </a:lnTo>
                  <a:lnTo>
                    <a:pt x="2227312" y="2857499"/>
                  </a:lnTo>
                  <a:lnTo>
                    <a:pt x="2238231" y="2844799"/>
                  </a:lnTo>
                  <a:lnTo>
                    <a:pt x="2224764" y="2819555"/>
                  </a:lnTo>
                  <a:close/>
                </a:path>
                <a:path w="2822575" h="2895600">
                  <a:moveTo>
                    <a:pt x="2225357" y="2819399"/>
                  </a:moveTo>
                  <a:lnTo>
                    <a:pt x="2224681" y="2819399"/>
                  </a:lnTo>
                  <a:lnTo>
                    <a:pt x="2224764" y="2819555"/>
                  </a:lnTo>
                  <a:lnTo>
                    <a:pt x="2225357" y="2819399"/>
                  </a:lnTo>
                  <a:close/>
                </a:path>
                <a:path w="2822575" h="2895600">
                  <a:moveTo>
                    <a:pt x="682255" y="2539999"/>
                  </a:moveTo>
                  <a:lnTo>
                    <a:pt x="709771" y="2578099"/>
                  </a:lnTo>
                  <a:lnTo>
                    <a:pt x="714143" y="2577063"/>
                  </a:lnTo>
                  <a:lnTo>
                    <a:pt x="703595" y="2565399"/>
                  </a:lnTo>
                  <a:lnTo>
                    <a:pt x="682255" y="2539999"/>
                  </a:lnTo>
                  <a:close/>
                </a:path>
                <a:path w="2822575" h="2895600">
                  <a:moveTo>
                    <a:pt x="763323" y="2565399"/>
                  </a:moveTo>
                  <a:lnTo>
                    <a:pt x="714143" y="2577063"/>
                  </a:lnTo>
                  <a:lnTo>
                    <a:pt x="715080" y="2578099"/>
                  </a:lnTo>
                  <a:lnTo>
                    <a:pt x="763323" y="2565399"/>
                  </a:lnTo>
                  <a:close/>
                </a:path>
                <a:path w="2822575" h="2895600">
                  <a:moveTo>
                    <a:pt x="425110" y="2346740"/>
                  </a:moveTo>
                  <a:lnTo>
                    <a:pt x="428319" y="2349499"/>
                  </a:lnTo>
                  <a:lnTo>
                    <a:pt x="429855" y="2349499"/>
                  </a:lnTo>
                  <a:lnTo>
                    <a:pt x="425110" y="2346740"/>
                  </a:lnTo>
                  <a:close/>
                </a:path>
                <a:path w="2822575" h="2895600">
                  <a:moveTo>
                    <a:pt x="198822" y="2047049"/>
                  </a:moveTo>
                  <a:lnTo>
                    <a:pt x="176315" y="2082799"/>
                  </a:lnTo>
                  <a:lnTo>
                    <a:pt x="186855" y="2095499"/>
                  </a:lnTo>
                  <a:lnTo>
                    <a:pt x="209862" y="2133599"/>
                  </a:lnTo>
                  <a:lnTo>
                    <a:pt x="234068" y="2171699"/>
                  </a:lnTo>
                  <a:lnTo>
                    <a:pt x="259450" y="2209799"/>
                  </a:lnTo>
                  <a:lnTo>
                    <a:pt x="285985" y="2235199"/>
                  </a:lnTo>
                  <a:lnTo>
                    <a:pt x="313652" y="2273299"/>
                  </a:lnTo>
                  <a:lnTo>
                    <a:pt x="342427" y="2311399"/>
                  </a:lnTo>
                  <a:lnTo>
                    <a:pt x="349333" y="2311399"/>
                  </a:lnTo>
                  <a:lnTo>
                    <a:pt x="386173" y="2324099"/>
                  </a:lnTo>
                  <a:lnTo>
                    <a:pt x="425110" y="2346740"/>
                  </a:lnTo>
                  <a:lnTo>
                    <a:pt x="413549" y="2336799"/>
                  </a:lnTo>
                  <a:lnTo>
                    <a:pt x="383307" y="2298699"/>
                  </a:lnTo>
                  <a:lnTo>
                    <a:pt x="354159" y="2273299"/>
                  </a:lnTo>
                  <a:lnTo>
                    <a:pt x="326130" y="2235199"/>
                  </a:lnTo>
                  <a:lnTo>
                    <a:pt x="299242" y="2197099"/>
                  </a:lnTo>
                  <a:lnTo>
                    <a:pt x="273517" y="2171699"/>
                  </a:lnTo>
                  <a:lnTo>
                    <a:pt x="248981" y="2133599"/>
                  </a:lnTo>
                  <a:lnTo>
                    <a:pt x="225655" y="2095499"/>
                  </a:lnTo>
                  <a:lnTo>
                    <a:pt x="203563" y="2057399"/>
                  </a:lnTo>
                  <a:lnTo>
                    <a:pt x="198822" y="2047049"/>
                  </a:lnTo>
                  <a:close/>
                </a:path>
                <a:path w="2822575" h="2895600">
                  <a:moveTo>
                    <a:pt x="200302" y="2044699"/>
                  </a:moveTo>
                  <a:lnTo>
                    <a:pt x="197747" y="2044699"/>
                  </a:lnTo>
                  <a:lnTo>
                    <a:pt x="198822" y="2047049"/>
                  </a:lnTo>
                  <a:lnTo>
                    <a:pt x="200302" y="2044699"/>
                  </a:lnTo>
                  <a:close/>
                </a:path>
                <a:path w="2822575" h="2895600">
                  <a:moveTo>
                    <a:pt x="38327" y="1522950"/>
                  </a:moveTo>
                  <a:lnTo>
                    <a:pt x="38392" y="1523999"/>
                  </a:lnTo>
                  <a:lnTo>
                    <a:pt x="40408" y="1523999"/>
                  </a:lnTo>
                  <a:lnTo>
                    <a:pt x="38327" y="1522950"/>
                  </a:lnTo>
                  <a:close/>
                </a:path>
                <a:path w="2822575" h="2895600">
                  <a:moveTo>
                    <a:pt x="1714679" y="25399"/>
                  </a:moveTo>
                  <a:lnTo>
                    <a:pt x="1406336" y="25399"/>
                  </a:lnTo>
                  <a:lnTo>
                    <a:pt x="1356599" y="38099"/>
                  </a:lnTo>
                  <a:lnTo>
                    <a:pt x="1070011" y="114299"/>
                  </a:lnTo>
                  <a:lnTo>
                    <a:pt x="1024428" y="139699"/>
                  </a:lnTo>
                  <a:lnTo>
                    <a:pt x="979527" y="152399"/>
                  </a:lnTo>
                  <a:lnTo>
                    <a:pt x="935332" y="177799"/>
                  </a:lnTo>
                  <a:lnTo>
                    <a:pt x="891865" y="190499"/>
                  </a:lnTo>
                  <a:lnTo>
                    <a:pt x="849148" y="215899"/>
                  </a:lnTo>
                  <a:lnTo>
                    <a:pt x="807203" y="241299"/>
                  </a:lnTo>
                  <a:lnTo>
                    <a:pt x="766054" y="253999"/>
                  </a:lnTo>
                  <a:lnTo>
                    <a:pt x="725722" y="279399"/>
                  </a:lnTo>
                  <a:lnTo>
                    <a:pt x="686229" y="304799"/>
                  </a:lnTo>
                  <a:lnTo>
                    <a:pt x="647599" y="330199"/>
                  </a:lnTo>
                  <a:lnTo>
                    <a:pt x="609854" y="355599"/>
                  </a:lnTo>
                  <a:lnTo>
                    <a:pt x="573015" y="380999"/>
                  </a:lnTo>
                  <a:lnTo>
                    <a:pt x="537107" y="406399"/>
                  </a:lnTo>
                  <a:lnTo>
                    <a:pt x="502150" y="444499"/>
                  </a:lnTo>
                  <a:lnTo>
                    <a:pt x="468167" y="469899"/>
                  </a:lnTo>
                  <a:lnTo>
                    <a:pt x="435181" y="495299"/>
                  </a:lnTo>
                  <a:lnTo>
                    <a:pt x="403214" y="533399"/>
                  </a:lnTo>
                  <a:lnTo>
                    <a:pt x="372288" y="558799"/>
                  </a:lnTo>
                  <a:lnTo>
                    <a:pt x="342427" y="596899"/>
                  </a:lnTo>
                  <a:lnTo>
                    <a:pt x="313652" y="634999"/>
                  </a:lnTo>
                  <a:lnTo>
                    <a:pt x="285985" y="660399"/>
                  </a:lnTo>
                  <a:lnTo>
                    <a:pt x="259450" y="698499"/>
                  </a:lnTo>
                  <a:lnTo>
                    <a:pt x="234068" y="736599"/>
                  </a:lnTo>
                  <a:lnTo>
                    <a:pt x="209862" y="761999"/>
                  </a:lnTo>
                  <a:lnTo>
                    <a:pt x="186855" y="800099"/>
                  </a:lnTo>
                  <a:lnTo>
                    <a:pt x="165068" y="838199"/>
                  </a:lnTo>
                  <a:lnTo>
                    <a:pt x="144525" y="876299"/>
                  </a:lnTo>
                  <a:lnTo>
                    <a:pt x="125247" y="914399"/>
                  </a:lnTo>
                  <a:lnTo>
                    <a:pt x="107257" y="952499"/>
                  </a:lnTo>
                  <a:lnTo>
                    <a:pt x="90577" y="990599"/>
                  </a:lnTo>
                  <a:lnTo>
                    <a:pt x="75231" y="1028699"/>
                  </a:lnTo>
                  <a:lnTo>
                    <a:pt x="61239" y="1079499"/>
                  </a:lnTo>
                  <a:lnTo>
                    <a:pt x="48626" y="1117599"/>
                  </a:lnTo>
                  <a:lnTo>
                    <a:pt x="37412" y="1155699"/>
                  </a:lnTo>
                  <a:lnTo>
                    <a:pt x="27621" y="1193799"/>
                  </a:lnTo>
                  <a:lnTo>
                    <a:pt x="19274" y="1244599"/>
                  </a:lnTo>
                  <a:lnTo>
                    <a:pt x="12395" y="1282699"/>
                  </a:lnTo>
                  <a:lnTo>
                    <a:pt x="7006" y="1320799"/>
                  </a:lnTo>
                  <a:lnTo>
                    <a:pt x="3128" y="1371599"/>
                  </a:lnTo>
                  <a:lnTo>
                    <a:pt x="785" y="1409699"/>
                  </a:lnTo>
                  <a:lnTo>
                    <a:pt x="297" y="1435099"/>
                  </a:lnTo>
                  <a:lnTo>
                    <a:pt x="0" y="1447799"/>
                  </a:lnTo>
                  <a:lnTo>
                    <a:pt x="785" y="1498599"/>
                  </a:lnTo>
                  <a:lnTo>
                    <a:pt x="1679" y="1511299"/>
                  </a:lnTo>
                  <a:lnTo>
                    <a:pt x="15222" y="1511299"/>
                  </a:lnTo>
                  <a:lnTo>
                    <a:pt x="38327" y="1522950"/>
                  </a:lnTo>
                  <a:lnTo>
                    <a:pt x="36827" y="1498599"/>
                  </a:lnTo>
                  <a:lnTo>
                    <a:pt x="36028" y="1447799"/>
                  </a:lnTo>
                  <a:lnTo>
                    <a:pt x="36331" y="1435099"/>
                  </a:lnTo>
                  <a:lnTo>
                    <a:pt x="36827" y="1409699"/>
                  </a:lnTo>
                  <a:lnTo>
                    <a:pt x="39208" y="1371599"/>
                  </a:lnTo>
                  <a:lnTo>
                    <a:pt x="43148" y="1320799"/>
                  </a:lnTo>
                  <a:lnTo>
                    <a:pt x="48623" y="1282699"/>
                  </a:lnTo>
                  <a:lnTo>
                    <a:pt x="55610" y="1244599"/>
                  </a:lnTo>
                  <a:lnTo>
                    <a:pt x="64087" y="1193799"/>
                  </a:lnTo>
                  <a:lnTo>
                    <a:pt x="74030" y="1155699"/>
                  </a:lnTo>
                  <a:lnTo>
                    <a:pt x="85416" y="1117599"/>
                  </a:lnTo>
                  <a:lnTo>
                    <a:pt x="98221" y="1079499"/>
                  </a:lnTo>
                  <a:lnTo>
                    <a:pt x="112422" y="1041399"/>
                  </a:lnTo>
                  <a:lnTo>
                    <a:pt x="127997" y="990599"/>
                  </a:lnTo>
                  <a:lnTo>
                    <a:pt x="144921" y="952499"/>
                  </a:lnTo>
                  <a:lnTo>
                    <a:pt x="163173" y="914399"/>
                  </a:lnTo>
                  <a:lnTo>
                    <a:pt x="182727" y="876299"/>
                  </a:lnTo>
                  <a:lnTo>
                    <a:pt x="203563" y="838199"/>
                  </a:lnTo>
                  <a:lnTo>
                    <a:pt x="225655" y="812799"/>
                  </a:lnTo>
                  <a:lnTo>
                    <a:pt x="248981" y="774699"/>
                  </a:lnTo>
                  <a:lnTo>
                    <a:pt x="273517" y="736599"/>
                  </a:lnTo>
                  <a:lnTo>
                    <a:pt x="299242" y="698499"/>
                  </a:lnTo>
                  <a:lnTo>
                    <a:pt x="326130" y="673099"/>
                  </a:lnTo>
                  <a:lnTo>
                    <a:pt x="354159" y="634999"/>
                  </a:lnTo>
                  <a:lnTo>
                    <a:pt x="383307" y="596899"/>
                  </a:lnTo>
                  <a:lnTo>
                    <a:pt x="413549" y="571499"/>
                  </a:lnTo>
                  <a:lnTo>
                    <a:pt x="444862" y="533399"/>
                  </a:lnTo>
                  <a:lnTo>
                    <a:pt x="477223" y="507999"/>
                  </a:lnTo>
                  <a:lnTo>
                    <a:pt x="510610" y="482599"/>
                  </a:lnTo>
                  <a:lnTo>
                    <a:pt x="544998" y="444499"/>
                  </a:lnTo>
                  <a:lnTo>
                    <a:pt x="580365" y="419099"/>
                  </a:lnTo>
                  <a:lnTo>
                    <a:pt x="616687" y="393699"/>
                  </a:lnTo>
                  <a:lnTo>
                    <a:pt x="653941" y="368299"/>
                  </a:lnTo>
                  <a:lnTo>
                    <a:pt x="692105" y="342899"/>
                  </a:lnTo>
                  <a:lnTo>
                    <a:pt x="731154" y="317499"/>
                  </a:lnTo>
                  <a:lnTo>
                    <a:pt x="771065" y="292099"/>
                  </a:lnTo>
                  <a:lnTo>
                    <a:pt x="811816" y="266699"/>
                  </a:lnTo>
                  <a:lnTo>
                    <a:pt x="853383" y="241299"/>
                  </a:lnTo>
                  <a:lnTo>
                    <a:pt x="895743" y="228599"/>
                  </a:lnTo>
                  <a:lnTo>
                    <a:pt x="938872" y="203199"/>
                  </a:lnTo>
                  <a:lnTo>
                    <a:pt x="982748" y="190499"/>
                  </a:lnTo>
                  <a:lnTo>
                    <a:pt x="1027347" y="165099"/>
                  </a:lnTo>
                  <a:lnTo>
                    <a:pt x="1118622" y="139699"/>
                  </a:lnTo>
                  <a:lnTo>
                    <a:pt x="1165252" y="114299"/>
                  </a:lnTo>
                  <a:lnTo>
                    <a:pt x="1308831" y="76199"/>
                  </a:lnTo>
                  <a:lnTo>
                    <a:pt x="1357843" y="76199"/>
                  </a:lnTo>
                  <a:lnTo>
                    <a:pt x="1457456" y="50799"/>
                  </a:lnTo>
                  <a:lnTo>
                    <a:pt x="1508012" y="50799"/>
                  </a:lnTo>
                  <a:lnTo>
                    <a:pt x="1559035" y="38099"/>
                  </a:lnTo>
                  <a:lnTo>
                    <a:pt x="1662392" y="38099"/>
                  </a:lnTo>
                  <a:lnTo>
                    <a:pt x="1714679" y="25399"/>
                  </a:lnTo>
                  <a:close/>
                </a:path>
                <a:path w="2822575" h="2895600">
                  <a:moveTo>
                    <a:pt x="2801229" y="316440"/>
                  </a:moveTo>
                  <a:lnTo>
                    <a:pt x="2783663" y="342899"/>
                  </a:lnTo>
                  <a:lnTo>
                    <a:pt x="2802859" y="317499"/>
                  </a:lnTo>
                  <a:lnTo>
                    <a:pt x="2801229" y="316440"/>
                  </a:lnTo>
                  <a:close/>
                </a:path>
                <a:path w="2822575" h="2895600">
                  <a:moveTo>
                    <a:pt x="2128359" y="25399"/>
                  </a:moveTo>
                  <a:lnTo>
                    <a:pt x="1820018" y="25399"/>
                  </a:lnTo>
                  <a:lnTo>
                    <a:pt x="1872318" y="38099"/>
                  </a:lnTo>
                  <a:lnTo>
                    <a:pt x="1975699" y="38099"/>
                  </a:lnTo>
                  <a:lnTo>
                    <a:pt x="2026733" y="50799"/>
                  </a:lnTo>
                  <a:lnTo>
                    <a:pt x="2077299" y="50799"/>
                  </a:lnTo>
                  <a:lnTo>
                    <a:pt x="2176933" y="76199"/>
                  </a:lnTo>
                  <a:lnTo>
                    <a:pt x="2225954" y="76199"/>
                  </a:lnTo>
                  <a:lnTo>
                    <a:pt x="2369559" y="114299"/>
                  </a:lnTo>
                  <a:lnTo>
                    <a:pt x="2416197" y="139699"/>
                  </a:lnTo>
                  <a:lnTo>
                    <a:pt x="2507487" y="165099"/>
                  </a:lnTo>
                  <a:lnTo>
                    <a:pt x="2552092" y="190499"/>
                  </a:lnTo>
                  <a:lnTo>
                    <a:pt x="2595975" y="203199"/>
                  </a:lnTo>
                  <a:lnTo>
                    <a:pt x="2639110" y="228599"/>
                  </a:lnTo>
                  <a:lnTo>
                    <a:pt x="2681476" y="241299"/>
                  </a:lnTo>
                  <a:lnTo>
                    <a:pt x="2723048" y="266699"/>
                  </a:lnTo>
                  <a:lnTo>
                    <a:pt x="2763804" y="292099"/>
                  </a:lnTo>
                  <a:lnTo>
                    <a:pt x="2801229" y="316440"/>
                  </a:lnTo>
                  <a:lnTo>
                    <a:pt x="2808957" y="304799"/>
                  </a:lnTo>
                  <a:lnTo>
                    <a:pt x="2822207" y="292099"/>
                  </a:lnTo>
                  <a:lnTo>
                    <a:pt x="2809047" y="279399"/>
                  </a:lnTo>
                  <a:lnTo>
                    <a:pt x="2768709" y="253999"/>
                  </a:lnTo>
                  <a:lnTo>
                    <a:pt x="2727553" y="241299"/>
                  </a:lnTo>
                  <a:lnTo>
                    <a:pt x="2685602" y="215899"/>
                  </a:lnTo>
                  <a:lnTo>
                    <a:pt x="2642879" y="190499"/>
                  </a:lnTo>
                  <a:lnTo>
                    <a:pt x="2599406" y="177799"/>
                  </a:lnTo>
                  <a:lnTo>
                    <a:pt x="2555206" y="152399"/>
                  </a:lnTo>
                  <a:lnTo>
                    <a:pt x="2510300" y="139699"/>
                  </a:lnTo>
                  <a:lnTo>
                    <a:pt x="2464712" y="114299"/>
                  </a:lnTo>
                  <a:lnTo>
                    <a:pt x="2178098" y="38099"/>
                  </a:lnTo>
                  <a:lnTo>
                    <a:pt x="2128359" y="25399"/>
                  </a:lnTo>
                  <a:close/>
                </a:path>
                <a:path w="2822575" h="2895600">
                  <a:moveTo>
                    <a:pt x="2027391" y="12699"/>
                  </a:moveTo>
                  <a:lnTo>
                    <a:pt x="1507298" y="12699"/>
                  </a:lnTo>
                  <a:lnTo>
                    <a:pt x="1456577" y="25399"/>
                  </a:lnTo>
                  <a:lnTo>
                    <a:pt x="2078115" y="25399"/>
                  </a:lnTo>
                  <a:lnTo>
                    <a:pt x="2027391" y="12699"/>
                  </a:lnTo>
                  <a:close/>
                </a:path>
                <a:path w="2822575" h="2895600">
                  <a:moveTo>
                    <a:pt x="1872558" y="0"/>
                  </a:moveTo>
                  <a:lnTo>
                    <a:pt x="1662127" y="0"/>
                  </a:lnTo>
                  <a:lnTo>
                    <a:pt x="1610096" y="12699"/>
                  </a:lnTo>
                  <a:lnTo>
                    <a:pt x="1924590" y="12699"/>
                  </a:lnTo>
                  <a:lnTo>
                    <a:pt x="1872558" y="0"/>
                  </a:lnTo>
                  <a:close/>
                </a:path>
              </a:pathLst>
            </a:custGeom>
            <a:solidFill>
              <a:srgbClr val="F3F8E1"/>
            </a:solidFill>
          </p:spPr>
          <p:txBody>
            <a:bodyPr wrap="square" lIns="0" tIns="0" rIns="0" bIns="0" rtlCol="0"/>
            <a:lstStyle/>
            <a:p>
              <a:endParaRPr lang="fr-FR" noProof="0" dirty="0"/>
            </a:p>
          </p:txBody>
        </p:sp>
        <p:sp>
          <p:nvSpPr>
            <p:cNvPr id="8650" name="object 8650"/>
            <p:cNvSpPr/>
            <p:nvPr/>
          </p:nvSpPr>
          <p:spPr>
            <a:xfrm>
              <a:off x="4295377" y="911174"/>
              <a:ext cx="2822575" cy="2901315"/>
            </a:xfrm>
            <a:custGeom>
              <a:avLst/>
              <a:gdLst/>
              <a:ahLst/>
              <a:cxnLst/>
              <a:rect l="l" t="t" r="r" b="b"/>
              <a:pathLst>
                <a:path w="2822575" h="2901315">
                  <a:moveTo>
                    <a:pt x="2225357" y="2820618"/>
                  </a:moveTo>
                  <a:lnTo>
                    <a:pt x="2176933" y="2830983"/>
                  </a:lnTo>
                  <a:lnTo>
                    <a:pt x="2127373" y="2840313"/>
                  </a:lnTo>
                  <a:lnTo>
                    <a:pt x="2077299" y="2848461"/>
                  </a:lnTo>
                  <a:lnTo>
                    <a:pt x="2026733" y="2855407"/>
                  </a:lnTo>
                  <a:lnTo>
                    <a:pt x="1975699" y="2861132"/>
                  </a:lnTo>
                  <a:lnTo>
                    <a:pt x="1924220" y="2865619"/>
                  </a:lnTo>
                  <a:lnTo>
                    <a:pt x="1872318" y="2868846"/>
                  </a:lnTo>
                  <a:lnTo>
                    <a:pt x="1820018" y="2870797"/>
                  </a:lnTo>
                  <a:lnTo>
                    <a:pt x="1767342" y="2871452"/>
                  </a:lnTo>
                  <a:lnTo>
                    <a:pt x="1714679" y="2870797"/>
                  </a:lnTo>
                  <a:lnTo>
                    <a:pt x="1662392" y="2868846"/>
                  </a:lnTo>
                  <a:lnTo>
                    <a:pt x="1610502" y="2865619"/>
                  </a:lnTo>
                  <a:lnTo>
                    <a:pt x="1559035" y="2861132"/>
                  </a:lnTo>
                  <a:lnTo>
                    <a:pt x="1508011" y="2855407"/>
                  </a:lnTo>
                  <a:lnTo>
                    <a:pt x="1457456" y="2848461"/>
                  </a:lnTo>
                  <a:lnTo>
                    <a:pt x="1407392" y="2840313"/>
                  </a:lnTo>
                  <a:lnTo>
                    <a:pt x="1357843" y="2830983"/>
                  </a:lnTo>
                  <a:lnTo>
                    <a:pt x="1308831" y="2820490"/>
                  </a:lnTo>
                  <a:lnTo>
                    <a:pt x="1260379" y="2808852"/>
                  </a:lnTo>
                  <a:lnTo>
                    <a:pt x="1212512" y="2796088"/>
                  </a:lnTo>
                  <a:lnTo>
                    <a:pt x="1165252" y="2782217"/>
                  </a:lnTo>
                  <a:lnTo>
                    <a:pt x="1149565" y="2777185"/>
                  </a:lnTo>
                </a:path>
                <a:path w="2822575" h="2901315">
                  <a:moveTo>
                    <a:pt x="1144750" y="2807354"/>
                  </a:moveTo>
                  <a:lnTo>
                    <a:pt x="1210635" y="2826807"/>
                  </a:lnTo>
                  <a:lnTo>
                    <a:pt x="1258727" y="2839384"/>
                  </a:lnTo>
                  <a:lnTo>
                    <a:pt x="1307389" y="2850851"/>
                  </a:lnTo>
                  <a:lnTo>
                    <a:pt x="1356599" y="2861188"/>
                  </a:lnTo>
                  <a:lnTo>
                    <a:pt x="1406336" y="2870377"/>
                  </a:lnTo>
                  <a:lnTo>
                    <a:pt x="1456577" y="2878401"/>
                  </a:lnTo>
                  <a:lnTo>
                    <a:pt x="1507298" y="2885240"/>
                  </a:lnTo>
                  <a:lnTo>
                    <a:pt x="1558479" y="2890877"/>
                  </a:lnTo>
                  <a:lnTo>
                    <a:pt x="1610096" y="2895293"/>
                  </a:lnTo>
                  <a:lnTo>
                    <a:pt x="1662127" y="2898470"/>
                  </a:lnTo>
                  <a:lnTo>
                    <a:pt x="1714550" y="2900390"/>
                  </a:lnTo>
                  <a:lnTo>
                    <a:pt x="1767342" y="2901034"/>
                  </a:lnTo>
                  <a:lnTo>
                    <a:pt x="1820134" y="2900390"/>
                  </a:lnTo>
                  <a:lnTo>
                    <a:pt x="1872558" y="2898470"/>
                  </a:lnTo>
                  <a:lnTo>
                    <a:pt x="1924590" y="2895293"/>
                  </a:lnTo>
                  <a:lnTo>
                    <a:pt x="1976209" y="2890877"/>
                  </a:lnTo>
                  <a:lnTo>
                    <a:pt x="2027391" y="2885240"/>
                  </a:lnTo>
                  <a:lnTo>
                    <a:pt x="2078115" y="2878401"/>
                  </a:lnTo>
                  <a:lnTo>
                    <a:pt x="2128359" y="2870377"/>
                  </a:lnTo>
                  <a:lnTo>
                    <a:pt x="2178098" y="2861188"/>
                  </a:lnTo>
                  <a:lnTo>
                    <a:pt x="2227312" y="2850851"/>
                  </a:lnTo>
                  <a:lnTo>
                    <a:pt x="2238231" y="2848278"/>
                  </a:lnTo>
                </a:path>
                <a:path w="2822575" h="2901315">
                  <a:moveTo>
                    <a:pt x="40960" y="1345967"/>
                  </a:moveTo>
                  <a:lnTo>
                    <a:pt x="48623" y="1279930"/>
                  </a:lnTo>
                  <a:lnTo>
                    <a:pt x="55610" y="1237967"/>
                  </a:lnTo>
                  <a:lnTo>
                    <a:pt x="64087" y="1196394"/>
                  </a:lnTo>
                  <a:lnTo>
                    <a:pt x="74030" y="1155230"/>
                  </a:lnTo>
                  <a:lnTo>
                    <a:pt x="85416" y="1114495"/>
                  </a:lnTo>
                  <a:lnTo>
                    <a:pt x="98221" y="1074206"/>
                  </a:lnTo>
                  <a:lnTo>
                    <a:pt x="112422" y="1034382"/>
                  </a:lnTo>
                  <a:lnTo>
                    <a:pt x="127997" y="995043"/>
                  </a:lnTo>
                  <a:lnTo>
                    <a:pt x="144921" y="956208"/>
                  </a:lnTo>
                  <a:lnTo>
                    <a:pt x="163173" y="917895"/>
                  </a:lnTo>
                  <a:lnTo>
                    <a:pt x="182727" y="880123"/>
                  </a:lnTo>
                  <a:lnTo>
                    <a:pt x="203563" y="842911"/>
                  </a:lnTo>
                  <a:lnTo>
                    <a:pt x="225655" y="806277"/>
                  </a:lnTo>
                  <a:lnTo>
                    <a:pt x="248981" y="770242"/>
                  </a:lnTo>
                  <a:lnTo>
                    <a:pt x="273517" y="734823"/>
                  </a:lnTo>
                  <a:lnTo>
                    <a:pt x="299242" y="700040"/>
                  </a:lnTo>
                  <a:lnTo>
                    <a:pt x="326130" y="665911"/>
                  </a:lnTo>
                  <a:lnTo>
                    <a:pt x="354159" y="632455"/>
                  </a:lnTo>
                  <a:lnTo>
                    <a:pt x="383307" y="599691"/>
                  </a:lnTo>
                  <a:lnTo>
                    <a:pt x="413549" y="567638"/>
                  </a:lnTo>
                  <a:lnTo>
                    <a:pt x="444862" y="536315"/>
                  </a:lnTo>
                  <a:lnTo>
                    <a:pt x="477223" y="505741"/>
                  </a:lnTo>
                  <a:lnTo>
                    <a:pt x="510610" y="475934"/>
                  </a:lnTo>
                  <a:lnTo>
                    <a:pt x="544998" y="446914"/>
                  </a:lnTo>
                  <a:lnTo>
                    <a:pt x="580365" y="418699"/>
                  </a:lnTo>
                  <a:lnTo>
                    <a:pt x="616687" y="391308"/>
                  </a:lnTo>
                  <a:lnTo>
                    <a:pt x="653941" y="364760"/>
                  </a:lnTo>
                  <a:lnTo>
                    <a:pt x="692105" y="339074"/>
                  </a:lnTo>
                  <a:lnTo>
                    <a:pt x="731154" y="314269"/>
                  </a:lnTo>
                  <a:lnTo>
                    <a:pt x="771065" y="290363"/>
                  </a:lnTo>
                  <a:lnTo>
                    <a:pt x="811816" y="267376"/>
                  </a:lnTo>
                  <a:lnTo>
                    <a:pt x="853383" y="245326"/>
                  </a:lnTo>
                  <a:lnTo>
                    <a:pt x="895743" y="224233"/>
                  </a:lnTo>
                  <a:lnTo>
                    <a:pt x="938872" y="204115"/>
                  </a:lnTo>
                  <a:lnTo>
                    <a:pt x="982748" y="184991"/>
                  </a:lnTo>
                  <a:lnTo>
                    <a:pt x="1027347" y="166879"/>
                  </a:lnTo>
                  <a:lnTo>
                    <a:pt x="1072646" y="149799"/>
                  </a:lnTo>
                  <a:lnTo>
                    <a:pt x="1118622" y="133770"/>
                  </a:lnTo>
                  <a:lnTo>
                    <a:pt x="1165252" y="118811"/>
                  </a:lnTo>
                  <a:lnTo>
                    <a:pt x="1212512" y="104939"/>
                  </a:lnTo>
                  <a:lnTo>
                    <a:pt x="1260379" y="92175"/>
                  </a:lnTo>
                  <a:lnTo>
                    <a:pt x="1308831" y="80537"/>
                  </a:lnTo>
                  <a:lnTo>
                    <a:pt x="1357843" y="70044"/>
                  </a:lnTo>
                  <a:lnTo>
                    <a:pt x="1407392" y="60715"/>
                  </a:lnTo>
                  <a:lnTo>
                    <a:pt x="1457456" y="52568"/>
                  </a:lnTo>
                  <a:lnTo>
                    <a:pt x="1508011" y="45623"/>
                  </a:lnTo>
                  <a:lnTo>
                    <a:pt x="1559035" y="39899"/>
                  </a:lnTo>
                  <a:lnTo>
                    <a:pt x="1610502" y="35413"/>
                  </a:lnTo>
                  <a:lnTo>
                    <a:pt x="1662392" y="32186"/>
                  </a:lnTo>
                  <a:lnTo>
                    <a:pt x="1714679" y="30236"/>
                  </a:lnTo>
                  <a:lnTo>
                    <a:pt x="1767342" y="29582"/>
                  </a:lnTo>
                  <a:lnTo>
                    <a:pt x="1820018" y="30236"/>
                  </a:lnTo>
                  <a:lnTo>
                    <a:pt x="1872318" y="32186"/>
                  </a:lnTo>
                  <a:lnTo>
                    <a:pt x="1924220" y="35413"/>
                  </a:lnTo>
                  <a:lnTo>
                    <a:pt x="1975699" y="39899"/>
                  </a:lnTo>
                  <a:lnTo>
                    <a:pt x="2026733" y="45623"/>
                  </a:lnTo>
                  <a:lnTo>
                    <a:pt x="2077299" y="52568"/>
                  </a:lnTo>
                  <a:lnTo>
                    <a:pt x="2127373" y="60715"/>
                  </a:lnTo>
                  <a:lnTo>
                    <a:pt x="2176933" y="70044"/>
                  </a:lnTo>
                  <a:lnTo>
                    <a:pt x="2225954" y="80537"/>
                  </a:lnTo>
                  <a:lnTo>
                    <a:pt x="2274415" y="92175"/>
                  </a:lnTo>
                  <a:lnTo>
                    <a:pt x="2322291" y="104939"/>
                  </a:lnTo>
                  <a:lnTo>
                    <a:pt x="2369559" y="118811"/>
                  </a:lnTo>
                  <a:lnTo>
                    <a:pt x="2416197" y="133770"/>
                  </a:lnTo>
                  <a:lnTo>
                    <a:pt x="2462180" y="149799"/>
                  </a:lnTo>
                  <a:lnTo>
                    <a:pt x="2507486" y="166879"/>
                  </a:lnTo>
                  <a:lnTo>
                    <a:pt x="2552092" y="184991"/>
                  </a:lnTo>
                  <a:lnTo>
                    <a:pt x="2595975" y="204115"/>
                  </a:lnTo>
                  <a:lnTo>
                    <a:pt x="2639110" y="224233"/>
                  </a:lnTo>
                  <a:lnTo>
                    <a:pt x="2681476" y="245326"/>
                  </a:lnTo>
                  <a:lnTo>
                    <a:pt x="2723048" y="267376"/>
                  </a:lnTo>
                  <a:lnTo>
                    <a:pt x="2763804" y="290363"/>
                  </a:lnTo>
                  <a:lnTo>
                    <a:pt x="2802859" y="313753"/>
                  </a:lnTo>
                </a:path>
                <a:path w="2822575" h="2901315">
                  <a:moveTo>
                    <a:pt x="2822207" y="288932"/>
                  </a:moveTo>
                  <a:lnTo>
                    <a:pt x="2768709" y="257167"/>
                  </a:lnTo>
                  <a:lnTo>
                    <a:pt x="2727553" y="234474"/>
                  </a:lnTo>
                  <a:lnTo>
                    <a:pt x="2685602" y="212711"/>
                  </a:lnTo>
                  <a:lnTo>
                    <a:pt x="2642879" y="191894"/>
                  </a:lnTo>
                  <a:lnTo>
                    <a:pt x="2599406" y="172044"/>
                  </a:lnTo>
                  <a:lnTo>
                    <a:pt x="2555206" y="153177"/>
                  </a:lnTo>
                  <a:lnTo>
                    <a:pt x="2510300" y="135312"/>
                  </a:lnTo>
                  <a:lnTo>
                    <a:pt x="2464711" y="118468"/>
                  </a:lnTo>
                  <a:lnTo>
                    <a:pt x="2418463" y="102662"/>
                  </a:lnTo>
                  <a:lnTo>
                    <a:pt x="2371576" y="87913"/>
                  </a:lnTo>
                  <a:lnTo>
                    <a:pt x="2324074" y="74239"/>
                  </a:lnTo>
                  <a:lnTo>
                    <a:pt x="2275978" y="61659"/>
                  </a:lnTo>
                  <a:lnTo>
                    <a:pt x="2227312" y="50190"/>
                  </a:lnTo>
                  <a:lnTo>
                    <a:pt x="2178098" y="39851"/>
                  </a:lnTo>
                  <a:lnTo>
                    <a:pt x="2128359" y="30659"/>
                  </a:lnTo>
                  <a:lnTo>
                    <a:pt x="2078115" y="22635"/>
                  </a:lnTo>
                  <a:lnTo>
                    <a:pt x="2027391" y="15794"/>
                  </a:lnTo>
                  <a:lnTo>
                    <a:pt x="1976209" y="10157"/>
                  </a:lnTo>
                  <a:lnTo>
                    <a:pt x="1924590" y="5740"/>
                  </a:lnTo>
                  <a:lnTo>
                    <a:pt x="1872558" y="2563"/>
                  </a:lnTo>
                  <a:lnTo>
                    <a:pt x="1820134" y="643"/>
                  </a:lnTo>
                  <a:lnTo>
                    <a:pt x="1767342" y="0"/>
                  </a:lnTo>
                  <a:lnTo>
                    <a:pt x="1714550" y="643"/>
                  </a:lnTo>
                  <a:lnTo>
                    <a:pt x="1662127" y="2563"/>
                  </a:lnTo>
                  <a:lnTo>
                    <a:pt x="1610096" y="5740"/>
                  </a:lnTo>
                  <a:lnTo>
                    <a:pt x="1558479" y="10157"/>
                  </a:lnTo>
                  <a:lnTo>
                    <a:pt x="1507298" y="15794"/>
                  </a:lnTo>
                  <a:lnTo>
                    <a:pt x="1456577" y="22635"/>
                  </a:lnTo>
                  <a:lnTo>
                    <a:pt x="1406336" y="30659"/>
                  </a:lnTo>
                  <a:lnTo>
                    <a:pt x="1356599" y="39851"/>
                  </a:lnTo>
                  <a:lnTo>
                    <a:pt x="1307389" y="50190"/>
                  </a:lnTo>
                  <a:lnTo>
                    <a:pt x="1258727" y="61659"/>
                  </a:lnTo>
                  <a:lnTo>
                    <a:pt x="1210635" y="74239"/>
                  </a:lnTo>
                  <a:lnTo>
                    <a:pt x="1163137" y="87913"/>
                  </a:lnTo>
                  <a:lnTo>
                    <a:pt x="1116255" y="102662"/>
                  </a:lnTo>
                  <a:lnTo>
                    <a:pt x="1070011" y="118468"/>
                  </a:lnTo>
                  <a:lnTo>
                    <a:pt x="1024428" y="135312"/>
                  </a:lnTo>
                  <a:lnTo>
                    <a:pt x="979527" y="153177"/>
                  </a:lnTo>
                  <a:lnTo>
                    <a:pt x="935332" y="172044"/>
                  </a:lnTo>
                  <a:lnTo>
                    <a:pt x="891865" y="191894"/>
                  </a:lnTo>
                  <a:lnTo>
                    <a:pt x="849148" y="212711"/>
                  </a:lnTo>
                  <a:lnTo>
                    <a:pt x="807203" y="234474"/>
                  </a:lnTo>
                  <a:lnTo>
                    <a:pt x="766054" y="257167"/>
                  </a:lnTo>
                  <a:lnTo>
                    <a:pt x="725722" y="280771"/>
                  </a:lnTo>
                  <a:lnTo>
                    <a:pt x="686229" y="305267"/>
                  </a:lnTo>
                  <a:lnTo>
                    <a:pt x="647599" y="330638"/>
                  </a:lnTo>
                  <a:lnTo>
                    <a:pt x="609854" y="356865"/>
                  </a:lnTo>
                  <a:lnTo>
                    <a:pt x="573015" y="383930"/>
                  </a:lnTo>
                  <a:lnTo>
                    <a:pt x="537107" y="411814"/>
                  </a:lnTo>
                  <a:lnTo>
                    <a:pt x="502150" y="440500"/>
                  </a:lnTo>
                  <a:lnTo>
                    <a:pt x="468167" y="469969"/>
                  </a:lnTo>
                  <a:lnTo>
                    <a:pt x="435181" y="500203"/>
                  </a:lnTo>
                  <a:lnTo>
                    <a:pt x="403214" y="531184"/>
                  </a:lnTo>
                  <a:lnTo>
                    <a:pt x="372288" y="562894"/>
                  </a:lnTo>
                  <a:lnTo>
                    <a:pt x="342427" y="595313"/>
                  </a:lnTo>
                  <a:lnTo>
                    <a:pt x="313652" y="628425"/>
                  </a:lnTo>
                  <a:lnTo>
                    <a:pt x="285985" y="662210"/>
                  </a:lnTo>
                  <a:lnTo>
                    <a:pt x="259450" y="696650"/>
                  </a:lnTo>
                  <a:lnTo>
                    <a:pt x="234068" y="731728"/>
                  </a:lnTo>
                  <a:lnTo>
                    <a:pt x="209862" y="767425"/>
                  </a:lnTo>
                  <a:lnTo>
                    <a:pt x="186855" y="803723"/>
                  </a:lnTo>
                  <a:lnTo>
                    <a:pt x="165068" y="840603"/>
                  </a:lnTo>
                  <a:lnTo>
                    <a:pt x="144525" y="878048"/>
                  </a:lnTo>
                  <a:lnTo>
                    <a:pt x="125247" y="916039"/>
                  </a:lnTo>
                  <a:lnTo>
                    <a:pt x="107257" y="954557"/>
                  </a:lnTo>
                  <a:lnTo>
                    <a:pt x="90577" y="993585"/>
                  </a:lnTo>
                  <a:lnTo>
                    <a:pt x="75231" y="1033104"/>
                  </a:lnTo>
                  <a:lnTo>
                    <a:pt x="61239" y="1073097"/>
                  </a:lnTo>
                  <a:lnTo>
                    <a:pt x="48626" y="1113544"/>
                  </a:lnTo>
                  <a:lnTo>
                    <a:pt x="37412" y="1154427"/>
                  </a:lnTo>
                  <a:lnTo>
                    <a:pt x="27621" y="1195730"/>
                  </a:lnTo>
                  <a:lnTo>
                    <a:pt x="19274" y="1237432"/>
                  </a:lnTo>
                  <a:lnTo>
                    <a:pt x="12395" y="1279516"/>
                  </a:lnTo>
                  <a:lnTo>
                    <a:pt x="7006" y="1321963"/>
                  </a:lnTo>
                  <a:lnTo>
                    <a:pt x="4831" y="1345967"/>
                  </a:lnTo>
                </a:path>
                <a:path w="2822575" h="2901315">
                  <a:moveTo>
                    <a:pt x="715080" y="2576608"/>
                  </a:moveTo>
                  <a:lnTo>
                    <a:pt x="703595" y="2569315"/>
                  </a:lnTo>
                </a:path>
                <a:path w="2822575" h="2901315">
                  <a:moveTo>
                    <a:pt x="428319" y="2348374"/>
                  </a:moveTo>
                  <a:lnTo>
                    <a:pt x="383307" y="2301586"/>
                  </a:lnTo>
                  <a:lnTo>
                    <a:pt x="354159" y="2268853"/>
                  </a:lnTo>
                  <a:lnTo>
                    <a:pt x="326130" y="2235430"/>
                  </a:lnTo>
                  <a:lnTo>
                    <a:pt x="299242" y="2201336"/>
                  </a:lnTo>
                  <a:lnTo>
                    <a:pt x="273517" y="2166590"/>
                  </a:lnTo>
                  <a:lnTo>
                    <a:pt x="248981" y="2131211"/>
                  </a:lnTo>
                  <a:lnTo>
                    <a:pt x="225655" y="2095219"/>
                  </a:lnTo>
                  <a:lnTo>
                    <a:pt x="203563" y="2058631"/>
                  </a:lnTo>
                  <a:lnTo>
                    <a:pt x="197747" y="2048257"/>
                  </a:lnTo>
                </a:path>
                <a:path w="2822575" h="2901315">
                  <a:moveTo>
                    <a:pt x="38392" y="1522750"/>
                  </a:moveTo>
                  <a:lnTo>
                    <a:pt x="36827" y="1494544"/>
                  </a:lnTo>
                  <a:lnTo>
                    <a:pt x="36028" y="1451306"/>
                  </a:lnTo>
                  <a:lnTo>
                    <a:pt x="36331" y="1434867"/>
                  </a:lnTo>
                </a:path>
                <a:path w="2822575" h="2901315">
                  <a:moveTo>
                    <a:pt x="297" y="1434867"/>
                  </a:moveTo>
                  <a:lnTo>
                    <a:pt x="0" y="1451306"/>
                  </a:lnTo>
                  <a:lnTo>
                    <a:pt x="785" y="1494650"/>
                  </a:lnTo>
                  <a:lnTo>
                    <a:pt x="1679" y="1511067"/>
                  </a:lnTo>
                </a:path>
              </a:pathLst>
            </a:custGeom>
            <a:ln w="3175">
              <a:solidFill>
                <a:srgbClr val="F3F8E1"/>
              </a:solidFill>
            </a:ln>
          </p:spPr>
          <p:txBody>
            <a:bodyPr wrap="square" lIns="0" tIns="0" rIns="0" bIns="0" rtlCol="0"/>
            <a:lstStyle/>
            <a:p>
              <a:endParaRPr lang="fr-FR" noProof="0" dirty="0"/>
            </a:p>
          </p:txBody>
        </p:sp>
        <p:pic>
          <p:nvPicPr>
            <p:cNvPr id="8651" name="object 8651"/>
            <p:cNvPicPr/>
            <p:nvPr/>
          </p:nvPicPr>
          <p:blipFill>
            <a:blip r:embed="rId75" cstate="print"/>
            <a:stretch>
              <a:fillRect/>
            </a:stretch>
          </p:blipFill>
          <p:spPr>
            <a:xfrm>
              <a:off x="4470092" y="2989627"/>
              <a:ext cx="176218" cy="236699"/>
            </a:xfrm>
            <a:prstGeom prst="rect">
              <a:avLst/>
            </a:prstGeom>
          </p:spPr>
        </p:pic>
        <p:sp>
          <p:nvSpPr>
            <p:cNvPr id="8652" name="object 8652"/>
            <p:cNvSpPr/>
            <p:nvPr/>
          </p:nvSpPr>
          <p:spPr>
            <a:xfrm>
              <a:off x="4295674" y="2257142"/>
              <a:ext cx="41275" cy="88900"/>
            </a:xfrm>
            <a:custGeom>
              <a:avLst/>
              <a:gdLst/>
              <a:ahLst/>
              <a:cxnLst/>
              <a:rect l="l" t="t" r="r" b="b"/>
              <a:pathLst>
                <a:path w="41275" h="88900">
                  <a:moveTo>
                    <a:pt x="36034" y="88899"/>
                  </a:moveTo>
                  <a:lnTo>
                    <a:pt x="36530" y="62003"/>
                  </a:lnTo>
                  <a:lnTo>
                    <a:pt x="38911" y="18983"/>
                  </a:lnTo>
                  <a:lnTo>
                    <a:pt x="40663" y="0"/>
                  </a:lnTo>
                </a:path>
                <a:path w="41275" h="88900">
                  <a:moveTo>
                    <a:pt x="4533" y="0"/>
                  </a:moveTo>
                  <a:lnTo>
                    <a:pt x="2831" y="18789"/>
                  </a:lnTo>
                  <a:lnTo>
                    <a:pt x="488" y="61909"/>
                  </a:lnTo>
                  <a:lnTo>
                    <a:pt x="0" y="88899"/>
                  </a:lnTo>
                </a:path>
              </a:pathLst>
            </a:custGeom>
            <a:ln w="3175">
              <a:solidFill>
                <a:srgbClr val="F3F8E1"/>
              </a:solidFill>
            </a:ln>
          </p:spPr>
          <p:txBody>
            <a:bodyPr wrap="square" lIns="0" tIns="0" rIns="0" bIns="0" rtlCol="0"/>
            <a:lstStyle/>
            <a:p>
              <a:endParaRPr lang="fr-FR" noProof="0" dirty="0"/>
            </a:p>
          </p:txBody>
        </p:sp>
        <p:sp>
          <p:nvSpPr>
            <p:cNvPr id="8653" name="object 8653"/>
            <p:cNvSpPr/>
            <p:nvPr/>
          </p:nvSpPr>
          <p:spPr>
            <a:xfrm>
              <a:off x="4259348" y="882691"/>
              <a:ext cx="2877820" cy="2959100"/>
            </a:xfrm>
            <a:custGeom>
              <a:avLst/>
              <a:gdLst/>
              <a:ahLst/>
              <a:cxnLst/>
              <a:rect l="l" t="t" r="r" b="b"/>
              <a:pathLst>
                <a:path w="2877820" h="2959100">
                  <a:moveTo>
                    <a:pt x="2064108" y="2946399"/>
                  </a:moveTo>
                  <a:lnTo>
                    <a:pt x="1542693" y="2946399"/>
                  </a:lnTo>
                  <a:lnTo>
                    <a:pt x="1594016" y="2959099"/>
                  </a:lnTo>
                  <a:lnTo>
                    <a:pt x="2012774" y="2959099"/>
                  </a:lnTo>
                  <a:lnTo>
                    <a:pt x="2064108" y="2946399"/>
                  </a:lnTo>
                  <a:close/>
                </a:path>
                <a:path w="2877820" h="2959100">
                  <a:moveTo>
                    <a:pt x="1594508" y="2920999"/>
                  </a:moveTo>
                  <a:lnTo>
                    <a:pt x="1391505" y="2920999"/>
                  </a:lnTo>
                  <a:lnTo>
                    <a:pt x="1491818" y="2946399"/>
                  </a:lnTo>
                  <a:lnTo>
                    <a:pt x="2114993" y="2946399"/>
                  </a:lnTo>
                  <a:lnTo>
                    <a:pt x="2165406" y="2933699"/>
                  </a:lnTo>
                  <a:lnTo>
                    <a:pt x="1646125" y="2933699"/>
                  </a:lnTo>
                  <a:lnTo>
                    <a:pt x="1594508" y="2920999"/>
                  </a:lnTo>
                  <a:close/>
                </a:path>
                <a:path w="2877820" h="2959100">
                  <a:moveTo>
                    <a:pt x="2215326" y="2920999"/>
                  </a:moveTo>
                  <a:lnTo>
                    <a:pt x="2012238" y="2920999"/>
                  </a:lnTo>
                  <a:lnTo>
                    <a:pt x="1960619" y="2933699"/>
                  </a:lnTo>
                  <a:lnTo>
                    <a:pt x="2165406" y="2933699"/>
                  </a:lnTo>
                  <a:lnTo>
                    <a:pt x="2215326" y="2920999"/>
                  </a:lnTo>
                  <a:close/>
                </a:path>
                <a:path w="2877820" h="2959100">
                  <a:moveTo>
                    <a:pt x="1199166" y="2844799"/>
                  </a:moveTo>
                  <a:lnTo>
                    <a:pt x="1180069" y="2844799"/>
                  </a:lnTo>
                  <a:lnTo>
                    <a:pt x="1210561" y="2882899"/>
                  </a:lnTo>
                  <a:lnTo>
                    <a:pt x="1215983" y="2882899"/>
                  </a:lnTo>
                  <a:lnTo>
                    <a:pt x="1244946" y="2895599"/>
                  </a:lnTo>
                  <a:lnTo>
                    <a:pt x="1342108" y="2920999"/>
                  </a:lnTo>
                  <a:lnTo>
                    <a:pt x="1543327" y="2920999"/>
                  </a:lnTo>
                  <a:lnTo>
                    <a:pt x="1492606" y="2908299"/>
                  </a:lnTo>
                  <a:lnTo>
                    <a:pt x="1442365" y="2908299"/>
                  </a:lnTo>
                  <a:lnTo>
                    <a:pt x="1199166" y="2844799"/>
                  </a:lnTo>
                  <a:close/>
                </a:path>
                <a:path w="2877820" h="2959100">
                  <a:moveTo>
                    <a:pt x="2272532" y="2882899"/>
                  </a:moveTo>
                  <a:lnTo>
                    <a:pt x="2263341" y="2882899"/>
                  </a:lnTo>
                  <a:lnTo>
                    <a:pt x="2164388" y="2908299"/>
                  </a:lnTo>
                  <a:lnTo>
                    <a:pt x="2114144" y="2908299"/>
                  </a:lnTo>
                  <a:lnTo>
                    <a:pt x="2063420" y="2920999"/>
                  </a:lnTo>
                  <a:lnTo>
                    <a:pt x="2264732" y="2920999"/>
                  </a:lnTo>
                  <a:lnTo>
                    <a:pt x="2289437" y="2908299"/>
                  </a:lnTo>
                  <a:lnTo>
                    <a:pt x="2278443" y="2895599"/>
                  </a:lnTo>
                  <a:lnTo>
                    <a:pt x="2272532" y="2882899"/>
                  </a:lnTo>
                  <a:close/>
                </a:path>
                <a:path w="2877820" h="2959100">
                  <a:moveTo>
                    <a:pt x="2260710" y="2857499"/>
                  </a:moveTo>
                  <a:lnTo>
                    <a:pt x="2272532" y="2882899"/>
                  </a:lnTo>
                  <a:lnTo>
                    <a:pt x="2274260" y="2882899"/>
                  </a:lnTo>
                  <a:lnTo>
                    <a:pt x="2260710" y="2857499"/>
                  </a:lnTo>
                  <a:close/>
                </a:path>
                <a:path w="2877820" h="2959100">
                  <a:moveTo>
                    <a:pt x="236331" y="2082799"/>
                  </a:moveTo>
                  <a:lnTo>
                    <a:pt x="210649" y="2120899"/>
                  </a:lnTo>
                  <a:lnTo>
                    <a:pt x="188416" y="2146299"/>
                  </a:lnTo>
                  <a:lnTo>
                    <a:pt x="206903" y="2171699"/>
                  </a:lnTo>
                  <a:lnTo>
                    <a:pt x="230790" y="2209799"/>
                  </a:lnTo>
                  <a:lnTo>
                    <a:pt x="255842" y="2247899"/>
                  </a:lnTo>
                  <a:lnTo>
                    <a:pt x="282036" y="2273299"/>
                  </a:lnTo>
                  <a:lnTo>
                    <a:pt x="309352" y="2311399"/>
                  </a:lnTo>
                  <a:lnTo>
                    <a:pt x="313204" y="2311399"/>
                  </a:lnTo>
                  <a:lnTo>
                    <a:pt x="329882" y="2324099"/>
                  </a:lnTo>
                  <a:lnTo>
                    <a:pt x="376843" y="2349499"/>
                  </a:lnTo>
                  <a:lnTo>
                    <a:pt x="422202" y="2362199"/>
                  </a:lnTo>
                  <a:lnTo>
                    <a:pt x="385362" y="2349499"/>
                  </a:lnTo>
                  <a:lnTo>
                    <a:pt x="378456" y="2336799"/>
                  </a:lnTo>
                  <a:lnTo>
                    <a:pt x="349681" y="2311399"/>
                  </a:lnTo>
                  <a:lnTo>
                    <a:pt x="322014" y="2273299"/>
                  </a:lnTo>
                  <a:lnTo>
                    <a:pt x="295479" y="2235199"/>
                  </a:lnTo>
                  <a:lnTo>
                    <a:pt x="270097" y="2209799"/>
                  </a:lnTo>
                  <a:lnTo>
                    <a:pt x="245891" y="2171699"/>
                  </a:lnTo>
                  <a:lnTo>
                    <a:pt x="222884" y="2133599"/>
                  </a:lnTo>
                  <a:lnTo>
                    <a:pt x="212344" y="2120899"/>
                  </a:lnTo>
                  <a:lnTo>
                    <a:pt x="236331" y="2082799"/>
                  </a:lnTo>
                  <a:close/>
                </a:path>
                <a:path w="2877820" h="2959100">
                  <a:moveTo>
                    <a:pt x="1543327" y="50799"/>
                  </a:moveTo>
                  <a:lnTo>
                    <a:pt x="1342108" y="50799"/>
                  </a:lnTo>
                  <a:lnTo>
                    <a:pt x="1150101" y="101599"/>
                  </a:lnTo>
                  <a:lnTo>
                    <a:pt x="1103602" y="126999"/>
                  </a:lnTo>
                  <a:lnTo>
                    <a:pt x="1012558" y="152399"/>
                  </a:lnTo>
                  <a:lnTo>
                    <a:pt x="968057" y="177799"/>
                  </a:lnTo>
                  <a:lnTo>
                    <a:pt x="924265" y="190499"/>
                  </a:lnTo>
                  <a:lnTo>
                    <a:pt x="881205" y="215899"/>
                  </a:lnTo>
                  <a:lnTo>
                    <a:pt x="838897" y="241299"/>
                  </a:lnTo>
                  <a:lnTo>
                    <a:pt x="797364" y="253999"/>
                  </a:lnTo>
                  <a:lnTo>
                    <a:pt x="756627" y="279399"/>
                  </a:lnTo>
                  <a:lnTo>
                    <a:pt x="716707" y="304799"/>
                  </a:lnTo>
                  <a:lnTo>
                    <a:pt x="677628" y="330199"/>
                  </a:lnTo>
                  <a:lnTo>
                    <a:pt x="639409" y="355599"/>
                  </a:lnTo>
                  <a:lnTo>
                    <a:pt x="602073" y="380999"/>
                  </a:lnTo>
                  <a:lnTo>
                    <a:pt x="565641" y="406399"/>
                  </a:lnTo>
                  <a:lnTo>
                    <a:pt x="530136" y="444499"/>
                  </a:lnTo>
                  <a:lnTo>
                    <a:pt x="495579" y="469899"/>
                  </a:lnTo>
                  <a:lnTo>
                    <a:pt x="461991" y="495299"/>
                  </a:lnTo>
                  <a:lnTo>
                    <a:pt x="429394" y="533399"/>
                  </a:lnTo>
                  <a:lnTo>
                    <a:pt x="397810" y="558799"/>
                  </a:lnTo>
                  <a:lnTo>
                    <a:pt x="367261" y="596899"/>
                  </a:lnTo>
                  <a:lnTo>
                    <a:pt x="337767" y="622299"/>
                  </a:lnTo>
                  <a:lnTo>
                    <a:pt x="309352" y="660399"/>
                  </a:lnTo>
                  <a:lnTo>
                    <a:pt x="282036" y="698499"/>
                  </a:lnTo>
                  <a:lnTo>
                    <a:pt x="255842" y="723899"/>
                  </a:lnTo>
                  <a:lnTo>
                    <a:pt x="230790" y="761999"/>
                  </a:lnTo>
                  <a:lnTo>
                    <a:pt x="206903" y="800099"/>
                  </a:lnTo>
                  <a:lnTo>
                    <a:pt x="184202" y="838199"/>
                  </a:lnTo>
                  <a:lnTo>
                    <a:pt x="162709" y="876299"/>
                  </a:lnTo>
                  <a:lnTo>
                    <a:pt x="142445" y="914399"/>
                  </a:lnTo>
                  <a:lnTo>
                    <a:pt x="123433" y="952499"/>
                  </a:lnTo>
                  <a:lnTo>
                    <a:pt x="105694" y="990599"/>
                  </a:lnTo>
                  <a:lnTo>
                    <a:pt x="89249" y="1028699"/>
                  </a:lnTo>
                  <a:lnTo>
                    <a:pt x="74121" y="1066799"/>
                  </a:lnTo>
                  <a:lnTo>
                    <a:pt x="60330" y="1104899"/>
                  </a:lnTo>
                  <a:lnTo>
                    <a:pt x="47900" y="1142999"/>
                  </a:lnTo>
                  <a:lnTo>
                    <a:pt x="36850" y="1193799"/>
                  </a:lnTo>
                  <a:lnTo>
                    <a:pt x="27203" y="1231899"/>
                  </a:lnTo>
                  <a:lnTo>
                    <a:pt x="18981" y="1269999"/>
                  </a:lnTo>
                  <a:lnTo>
                    <a:pt x="12206" y="1308099"/>
                  </a:lnTo>
                  <a:lnTo>
                    <a:pt x="6898" y="1358899"/>
                  </a:lnTo>
                  <a:lnTo>
                    <a:pt x="4734" y="1384299"/>
                  </a:lnTo>
                  <a:lnTo>
                    <a:pt x="3080" y="1396999"/>
                  </a:lnTo>
                  <a:lnTo>
                    <a:pt x="773" y="1447799"/>
                  </a:lnTo>
                  <a:lnTo>
                    <a:pt x="292" y="1473199"/>
                  </a:lnTo>
                  <a:lnTo>
                    <a:pt x="0" y="1485899"/>
                  </a:lnTo>
                  <a:lnTo>
                    <a:pt x="773" y="1523999"/>
                  </a:lnTo>
                  <a:lnTo>
                    <a:pt x="994" y="1536699"/>
                  </a:lnTo>
                  <a:lnTo>
                    <a:pt x="24758" y="1549399"/>
                  </a:lnTo>
                  <a:lnTo>
                    <a:pt x="37708" y="1549399"/>
                  </a:lnTo>
                  <a:lnTo>
                    <a:pt x="36814" y="1523999"/>
                  </a:lnTo>
                  <a:lnTo>
                    <a:pt x="36028" y="1485899"/>
                  </a:lnTo>
                  <a:lnTo>
                    <a:pt x="36326" y="1473199"/>
                  </a:lnTo>
                  <a:lnTo>
                    <a:pt x="36814" y="1447799"/>
                  </a:lnTo>
                  <a:lnTo>
                    <a:pt x="39157" y="1396999"/>
                  </a:lnTo>
                  <a:lnTo>
                    <a:pt x="40860" y="1384299"/>
                  </a:lnTo>
                  <a:lnTo>
                    <a:pt x="43035" y="1358899"/>
                  </a:lnTo>
                  <a:lnTo>
                    <a:pt x="48424" y="1308099"/>
                  </a:lnTo>
                  <a:lnTo>
                    <a:pt x="55303" y="1269999"/>
                  </a:lnTo>
                  <a:lnTo>
                    <a:pt x="63650" y="1231899"/>
                  </a:lnTo>
                  <a:lnTo>
                    <a:pt x="73441" y="1193799"/>
                  </a:lnTo>
                  <a:lnTo>
                    <a:pt x="84655" y="1142999"/>
                  </a:lnTo>
                  <a:lnTo>
                    <a:pt x="97268" y="1104899"/>
                  </a:lnTo>
                  <a:lnTo>
                    <a:pt x="111260" y="1066799"/>
                  </a:lnTo>
                  <a:lnTo>
                    <a:pt x="126606" y="1028699"/>
                  </a:lnTo>
                  <a:lnTo>
                    <a:pt x="143286" y="990599"/>
                  </a:lnTo>
                  <a:lnTo>
                    <a:pt x="161276" y="952499"/>
                  </a:lnTo>
                  <a:lnTo>
                    <a:pt x="180554" y="914399"/>
                  </a:lnTo>
                  <a:lnTo>
                    <a:pt x="201097" y="876299"/>
                  </a:lnTo>
                  <a:lnTo>
                    <a:pt x="222884" y="838199"/>
                  </a:lnTo>
                  <a:lnTo>
                    <a:pt x="245891" y="800099"/>
                  </a:lnTo>
                  <a:lnTo>
                    <a:pt x="270097" y="761999"/>
                  </a:lnTo>
                  <a:lnTo>
                    <a:pt x="295479" y="736599"/>
                  </a:lnTo>
                  <a:lnTo>
                    <a:pt x="322014" y="698499"/>
                  </a:lnTo>
                  <a:lnTo>
                    <a:pt x="349681" y="660399"/>
                  </a:lnTo>
                  <a:lnTo>
                    <a:pt x="378456" y="634999"/>
                  </a:lnTo>
                  <a:lnTo>
                    <a:pt x="408317" y="596899"/>
                  </a:lnTo>
                  <a:lnTo>
                    <a:pt x="439243" y="571499"/>
                  </a:lnTo>
                  <a:lnTo>
                    <a:pt x="471210" y="533399"/>
                  </a:lnTo>
                  <a:lnTo>
                    <a:pt x="504196" y="507999"/>
                  </a:lnTo>
                  <a:lnTo>
                    <a:pt x="538179" y="469899"/>
                  </a:lnTo>
                  <a:lnTo>
                    <a:pt x="573136" y="444499"/>
                  </a:lnTo>
                  <a:lnTo>
                    <a:pt x="609044" y="419099"/>
                  </a:lnTo>
                  <a:lnTo>
                    <a:pt x="645883" y="393699"/>
                  </a:lnTo>
                  <a:lnTo>
                    <a:pt x="683628" y="368299"/>
                  </a:lnTo>
                  <a:lnTo>
                    <a:pt x="722258" y="342899"/>
                  </a:lnTo>
                  <a:lnTo>
                    <a:pt x="761751" y="317499"/>
                  </a:lnTo>
                  <a:lnTo>
                    <a:pt x="802083" y="292099"/>
                  </a:lnTo>
                  <a:lnTo>
                    <a:pt x="843232" y="266699"/>
                  </a:lnTo>
                  <a:lnTo>
                    <a:pt x="885177" y="241299"/>
                  </a:lnTo>
                  <a:lnTo>
                    <a:pt x="927894" y="228599"/>
                  </a:lnTo>
                  <a:lnTo>
                    <a:pt x="971361" y="203199"/>
                  </a:lnTo>
                  <a:lnTo>
                    <a:pt x="1015556" y="190499"/>
                  </a:lnTo>
                  <a:lnTo>
                    <a:pt x="1060457" y="165099"/>
                  </a:lnTo>
                  <a:lnTo>
                    <a:pt x="1294756" y="101599"/>
                  </a:lnTo>
                  <a:lnTo>
                    <a:pt x="1442365" y="63499"/>
                  </a:lnTo>
                  <a:lnTo>
                    <a:pt x="1492606" y="63499"/>
                  </a:lnTo>
                  <a:lnTo>
                    <a:pt x="1543327" y="50799"/>
                  </a:lnTo>
                  <a:close/>
                </a:path>
                <a:path w="2877820" h="2959100">
                  <a:moveTo>
                    <a:pt x="2264732" y="50799"/>
                  </a:moveTo>
                  <a:lnTo>
                    <a:pt x="2063420" y="50799"/>
                  </a:lnTo>
                  <a:lnTo>
                    <a:pt x="2114144" y="63499"/>
                  </a:lnTo>
                  <a:lnTo>
                    <a:pt x="2164388" y="63499"/>
                  </a:lnTo>
                  <a:lnTo>
                    <a:pt x="2312007" y="101599"/>
                  </a:lnTo>
                  <a:lnTo>
                    <a:pt x="2546329" y="165099"/>
                  </a:lnTo>
                  <a:lnTo>
                    <a:pt x="2591235" y="190499"/>
                  </a:lnTo>
                  <a:lnTo>
                    <a:pt x="2635435" y="203199"/>
                  </a:lnTo>
                  <a:lnTo>
                    <a:pt x="2678908" y="228599"/>
                  </a:lnTo>
                  <a:lnTo>
                    <a:pt x="2721631" y="241299"/>
                  </a:lnTo>
                  <a:lnTo>
                    <a:pt x="2763582" y="266699"/>
                  </a:lnTo>
                  <a:lnTo>
                    <a:pt x="2804738" y="292099"/>
                  </a:lnTo>
                  <a:lnTo>
                    <a:pt x="2845076" y="317499"/>
                  </a:lnTo>
                  <a:lnTo>
                    <a:pt x="2858236" y="317499"/>
                  </a:lnTo>
                  <a:lnTo>
                    <a:pt x="2844986" y="342899"/>
                  </a:lnTo>
                  <a:lnTo>
                    <a:pt x="2877275" y="304799"/>
                  </a:lnTo>
                  <a:lnTo>
                    <a:pt x="2875684" y="292099"/>
                  </a:lnTo>
                  <a:lnTo>
                    <a:pt x="2850302" y="279399"/>
                  </a:lnTo>
                  <a:lnTo>
                    <a:pt x="2809560" y="253999"/>
                  </a:lnTo>
                  <a:lnTo>
                    <a:pt x="2768021" y="241299"/>
                  </a:lnTo>
                  <a:lnTo>
                    <a:pt x="2725708" y="215899"/>
                  </a:lnTo>
                  <a:lnTo>
                    <a:pt x="2682642" y="190499"/>
                  </a:lnTo>
                  <a:lnTo>
                    <a:pt x="2638844" y="177799"/>
                  </a:lnTo>
                  <a:lnTo>
                    <a:pt x="2594337" y="152399"/>
                  </a:lnTo>
                  <a:lnTo>
                    <a:pt x="2503279" y="126999"/>
                  </a:lnTo>
                  <a:lnTo>
                    <a:pt x="2456773" y="101599"/>
                  </a:lnTo>
                  <a:lnTo>
                    <a:pt x="2264732" y="50799"/>
                  </a:lnTo>
                  <a:close/>
                </a:path>
                <a:path w="2877820" h="2959100">
                  <a:moveTo>
                    <a:pt x="2114993" y="25399"/>
                  </a:moveTo>
                  <a:lnTo>
                    <a:pt x="1491818" y="25399"/>
                  </a:lnTo>
                  <a:lnTo>
                    <a:pt x="1391505" y="50799"/>
                  </a:lnTo>
                  <a:lnTo>
                    <a:pt x="1594508" y="50799"/>
                  </a:lnTo>
                  <a:lnTo>
                    <a:pt x="1646125" y="38099"/>
                  </a:lnTo>
                  <a:lnTo>
                    <a:pt x="2165406" y="38099"/>
                  </a:lnTo>
                  <a:lnTo>
                    <a:pt x="2114993" y="25399"/>
                  </a:lnTo>
                  <a:close/>
                </a:path>
                <a:path w="2877820" h="2959100">
                  <a:moveTo>
                    <a:pt x="2165406" y="38099"/>
                  </a:moveTo>
                  <a:lnTo>
                    <a:pt x="1960619" y="38099"/>
                  </a:lnTo>
                  <a:lnTo>
                    <a:pt x="2012238" y="50799"/>
                  </a:lnTo>
                  <a:lnTo>
                    <a:pt x="2215326" y="50799"/>
                  </a:lnTo>
                  <a:lnTo>
                    <a:pt x="2165406" y="38099"/>
                  </a:lnTo>
                  <a:close/>
                </a:path>
                <a:path w="2877820" h="2959100">
                  <a:moveTo>
                    <a:pt x="2012774" y="12699"/>
                  </a:moveTo>
                  <a:lnTo>
                    <a:pt x="1594016" y="12699"/>
                  </a:lnTo>
                  <a:lnTo>
                    <a:pt x="1542693" y="25399"/>
                  </a:lnTo>
                  <a:lnTo>
                    <a:pt x="2064108" y="25399"/>
                  </a:lnTo>
                  <a:lnTo>
                    <a:pt x="2012774" y="12699"/>
                  </a:lnTo>
                  <a:close/>
                </a:path>
                <a:path w="2877820" h="2959100">
                  <a:moveTo>
                    <a:pt x="1856288" y="0"/>
                  </a:moveTo>
                  <a:lnTo>
                    <a:pt x="1750467" y="0"/>
                  </a:lnTo>
                  <a:lnTo>
                    <a:pt x="1697925" y="12699"/>
                  </a:lnTo>
                  <a:lnTo>
                    <a:pt x="1908842" y="12699"/>
                  </a:lnTo>
                  <a:lnTo>
                    <a:pt x="1856288" y="0"/>
                  </a:lnTo>
                  <a:close/>
                </a:path>
              </a:pathLst>
            </a:custGeom>
            <a:solidFill>
              <a:srgbClr val="F3F8E1"/>
            </a:solidFill>
          </p:spPr>
          <p:txBody>
            <a:bodyPr wrap="square" lIns="0" tIns="0" rIns="0" bIns="0" rtlCol="0"/>
            <a:lstStyle/>
            <a:p>
              <a:endParaRPr lang="fr-FR" noProof="0" dirty="0"/>
            </a:p>
          </p:txBody>
        </p:sp>
        <p:sp>
          <p:nvSpPr>
            <p:cNvPr id="8654" name="object 8654"/>
            <p:cNvSpPr/>
            <p:nvPr/>
          </p:nvSpPr>
          <p:spPr>
            <a:xfrm>
              <a:off x="4259348" y="881592"/>
              <a:ext cx="2875915" cy="2960370"/>
            </a:xfrm>
            <a:custGeom>
              <a:avLst/>
              <a:gdLst/>
              <a:ahLst/>
              <a:cxnLst/>
              <a:rect l="l" t="t" r="r" b="b"/>
              <a:pathLst>
                <a:path w="2875915" h="2960370">
                  <a:moveTo>
                    <a:pt x="2274260" y="2877860"/>
                  </a:moveTo>
                  <a:lnTo>
                    <a:pt x="2214127" y="2890770"/>
                  </a:lnTo>
                  <a:lnTo>
                    <a:pt x="2164388" y="2899959"/>
                  </a:lnTo>
                  <a:lnTo>
                    <a:pt x="2114144" y="2907983"/>
                  </a:lnTo>
                  <a:lnTo>
                    <a:pt x="2063420" y="2914822"/>
                  </a:lnTo>
                  <a:lnTo>
                    <a:pt x="2012238" y="2920459"/>
                  </a:lnTo>
                  <a:lnTo>
                    <a:pt x="1960619" y="2924875"/>
                  </a:lnTo>
                  <a:lnTo>
                    <a:pt x="1908587" y="2928052"/>
                  </a:lnTo>
                  <a:lnTo>
                    <a:pt x="1856163" y="2929972"/>
                  </a:lnTo>
                  <a:lnTo>
                    <a:pt x="1803371" y="2930616"/>
                  </a:lnTo>
                  <a:lnTo>
                    <a:pt x="1750579" y="2929972"/>
                  </a:lnTo>
                  <a:lnTo>
                    <a:pt x="1698156" y="2928052"/>
                  </a:lnTo>
                  <a:lnTo>
                    <a:pt x="1646125" y="2924875"/>
                  </a:lnTo>
                  <a:lnTo>
                    <a:pt x="1594508" y="2920459"/>
                  </a:lnTo>
                  <a:lnTo>
                    <a:pt x="1543327" y="2914822"/>
                  </a:lnTo>
                  <a:lnTo>
                    <a:pt x="1492606" y="2907983"/>
                  </a:lnTo>
                  <a:lnTo>
                    <a:pt x="1442365" y="2899959"/>
                  </a:lnTo>
                  <a:lnTo>
                    <a:pt x="1392628" y="2890770"/>
                  </a:lnTo>
                  <a:lnTo>
                    <a:pt x="1343418" y="2880433"/>
                  </a:lnTo>
                  <a:lnTo>
                    <a:pt x="1294756" y="2868966"/>
                  </a:lnTo>
                  <a:lnTo>
                    <a:pt x="1246664" y="2856389"/>
                  </a:lnTo>
                  <a:lnTo>
                    <a:pt x="1199166" y="2842719"/>
                  </a:lnTo>
                  <a:lnTo>
                    <a:pt x="1180779" y="2836936"/>
                  </a:lnTo>
                </a:path>
                <a:path w="2875915" h="2960370">
                  <a:moveTo>
                    <a:pt x="1215983" y="2878877"/>
                  </a:moveTo>
                  <a:lnTo>
                    <a:pt x="1293248" y="2899456"/>
                  </a:lnTo>
                  <a:lnTo>
                    <a:pt x="1342108" y="2910758"/>
                  </a:lnTo>
                  <a:lnTo>
                    <a:pt x="1391505" y="2920946"/>
                  </a:lnTo>
                  <a:lnTo>
                    <a:pt x="1441415" y="2930001"/>
                  </a:lnTo>
                  <a:lnTo>
                    <a:pt x="1491818" y="2937906"/>
                  </a:lnTo>
                  <a:lnTo>
                    <a:pt x="1542693" y="2944644"/>
                  </a:lnTo>
                  <a:lnTo>
                    <a:pt x="1594016" y="2950196"/>
                  </a:lnTo>
                  <a:lnTo>
                    <a:pt x="1645768" y="2954546"/>
                  </a:lnTo>
                  <a:lnTo>
                    <a:pt x="1697925" y="2957674"/>
                  </a:lnTo>
                  <a:lnTo>
                    <a:pt x="1750467" y="2959564"/>
                  </a:lnTo>
                  <a:lnTo>
                    <a:pt x="1803371" y="2960198"/>
                  </a:lnTo>
                  <a:lnTo>
                    <a:pt x="1856288" y="2959564"/>
                  </a:lnTo>
                  <a:lnTo>
                    <a:pt x="1908842" y="2957674"/>
                  </a:lnTo>
                  <a:lnTo>
                    <a:pt x="1961011" y="2954546"/>
                  </a:lnTo>
                  <a:lnTo>
                    <a:pt x="2012774" y="2950196"/>
                  </a:lnTo>
                  <a:lnTo>
                    <a:pt x="2064108" y="2944644"/>
                  </a:lnTo>
                  <a:lnTo>
                    <a:pt x="2114993" y="2937906"/>
                  </a:lnTo>
                  <a:lnTo>
                    <a:pt x="2165406" y="2930001"/>
                  </a:lnTo>
                  <a:lnTo>
                    <a:pt x="2215326" y="2920946"/>
                  </a:lnTo>
                  <a:lnTo>
                    <a:pt x="2264732" y="2910758"/>
                  </a:lnTo>
                  <a:lnTo>
                    <a:pt x="2289437" y="2905045"/>
                  </a:lnTo>
                </a:path>
                <a:path w="2875915" h="2960370">
                  <a:moveTo>
                    <a:pt x="40860" y="1375549"/>
                  </a:moveTo>
                  <a:lnTo>
                    <a:pt x="48424" y="1309098"/>
                  </a:lnTo>
                  <a:lnTo>
                    <a:pt x="55303" y="1267014"/>
                  </a:lnTo>
                  <a:lnTo>
                    <a:pt x="63650" y="1225312"/>
                  </a:lnTo>
                  <a:lnTo>
                    <a:pt x="73441" y="1184010"/>
                  </a:lnTo>
                  <a:lnTo>
                    <a:pt x="84655" y="1143126"/>
                  </a:lnTo>
                  <a:lnTo>
                    <a:pt x="97268" y="1102679"/>
                  </a:lnTo>
                  <a:lnTo>
                    <a:pt x="111260" y="1062687"/>
                  </a:lnTo>
                  <a:lnTo>
                    <a:pt x="126606" y="1023167"/>
                  </a:lnTo>
                  <a:lnTo>
                    <a:pt x="143286" y="984139"/>
                  </a:lnTo>
                  <a:lnTo>
                    <a:pt x="161276" y="945621"/>
                  </a:lnTo>
                  <a:lnTo>
                    <a:pt x="180554" y="907630"/>
                  </a:lnTo>
                  <a:lnTo>
                    <a:pt x="201097" y="870186"/>
                  </a:lnTo>
                  <a:lnTo>
                    <a:pt x="222884" y="833305"/>
                  </a:lnTo>
                  <a:lnTo>
                    <a:pt x="245891" y="797008"/>
                  </a:lnTo>
                  <a:lnTo>
                    <a:pt x="270097" y="761311"/>
                  </a:lnTo>
                  <a:lnTo>
                    <a:pt x="295479" y="726233"/>
                  </a:lnTo>
                  <a:lnTo>
                    <a:pt x="322014" y="691792"/>
                  </a:lnTo>
                  <a:lnTo>
                    <a:pt x="349681" y="658007"/>
                  </a:lnTo>
                  <a:lnTo>
                    <a:pt x="378456" y="624895"/>
                  </a:lnTo>
                  <a:lnTo>
                    <a:pt x="408317" y="592476"/>
                  </a:lnTo>
                  <a:lnTo>
                    <a:pt x="439243" y="560766"/>
                  </a:lnTo>
                  <a:lnTo>
                    <a:pt x="471210" y="529786"/>
                  </a:lnTo>
                  <a:lnTo>
                    <a:pt x="504196" y="499552"/>
                  </a:lnTo>
                  <a:lnTo>
                    <a:pt x="538179" y="470082"/>
                  </a:lnTo>
                  <a:lnTo>
                    <a:pt x="573136" y="441396"/>
                  </a:lnTo>
                  <a:lnTo>
                    <a:pt x="609044" y="413512"/>
                  </a:lnTo>
                  <a:lnTo>
                    <a:pt x="645883" y="386447"/>
                  </a:lnTo>
                  <a:lnTo>
                    <a:pt x="683628" y="360220"/>
                  </a:lnTo>
                  <a:lnTo>
                    <a:pt x="722258" y="334849"/>
                  </a:lnTo>
                  <a:lnTo>
                    <a:pt x="761751" y="310353"/>
                  </a:lnTo>
                  <a:lnTo>
                    <a:pt x="802083" y="286749"/>
                  </a:lnTo>
                  <a:lnTo>
                    <a:pt x="843232" y="264056"/>
                  </a:lnTo>
                  <a:lnTo>
                    <a:pt x="885177" y="242293"/>
                  </a:lnTo>
                  <a:lnTo>
                    <a:pt x="927894" y="221476"/>
                  </a:lnTo>
                  <a:lnTo>
                    <a:pt x="971361" y="201626"/>
                  </a:lnTo>
                  <a:lnTo>
                    <a:pt x="1015556" y="182759"/>
                  </a:lnTo>
                  <a:lnTo>
                    <a:pt x="1060457" y="164894"/>
                  </a:lnTo>
                  <a:lnTo>
                    <a:pt x="1106040" y="148050"/>
                  </a:lnTo>
                  <a:lnTo>
                    <a:pt x="1152284" y="132244"/>
                  </a:lnTo>
                  <a:lnTo>
                    <a:pt x="1199166" y="117495"/>
                  </a:lnTo>
                  <a:lnTo>
                    <a:pt x="1246664" y="103821"/>
                  </a:lnTo>
                  <a:lnTo>
                    <a:pt x="1294756" y="91241"/>
                  </a:lnTo>
                  <a:lnTo>
                    <a:pt x="1343418" y="79772"/>
                  </a:lnTo>
                  <a:lnTo>
                    <a:pt x="1392628" y="69433"/>
                  </a:lnTo>
                  <a:lnTo>
                    <a:pt x="1442365" y="60242"/>
                  </a:lnTo>
                  <a:lnTo>
                    <a:pt x="1492606" y="52217"/>
                  </a:lnTo>
                  <a:lnTo>
                    <a:pt x="1543327" y="45377"/>
                  </a:lnTo>
                  <a:lnTo>
                    <a:pt x="1594508" y="39739"/>
                  </a:lnTo>
                  <a:lnTo>
                    <a:pt x="1646125" y="35323"/>
                  </a:lnTo>
                  <a:lnTo>
                    <a:pt x="1698156" y="32145"/>
                  </a:lnTo>
                  <a:lnTo>
                    <a:pt x="1750579" y="30226"/>
                  </a:lnTo>
                  <a:lnTo>
                    <a:pt x="1803371" y="29582"/>
                  </a:lnTo>
                  <a:lnTo>
                    <a:pt x="1856163" y="30226"/>
                  </a:lnTo>
                  <a:lnTo>
                    <a:pt x="1908587" y="32145"/>
                  </a:lnTo>
                  <a:lnTo>
                    <a:pt x="1960619" y="35323"/>
                  </a:lnTo>
                  <a:lnTo>
                    <a:pt x="2012238" y="39739"/>
                  </a:lnTo>
                  <a:lnTo>
                    <a:pt x="2063420" y="45377"/>
                  </a:lnTo>
                  <a:lnTo>
                    <a:pt x="2114144" y="52217"/>
                  </a:lnTo>
                  <a:lnTo>
                    <a:pt x="2164388" y="60242"/>
                  </a:lnTo>
                  <a:lnTo>
                    <a:pt x="2214127" y="69433"/>
                  </a:lnTo>
                  <a:lnTo>
                    <a:pt x="2263341" y="79772"/>
                  </a:lnTo>
                  <a:lnTo>
                    <a:pt x="2312007" y="91241"/>
                  </a:lnTo>
                  <a:lnTo>
                    <a:pt x="2360103" y="103821"/>
                  </a:lnTo>
                  <a:lnTo>
                    <a:pt x="2407605" y="117495"/>
                  </a:lnTo>
                  <a:lnTo>
                    <a:pt x="2454492" y="132244"/>
                  </a:lnTo>
                  <a:lnTo>
                    <a:pt x="2500740" y="148050"/>
                  </a:lnTo>
                  <a:lnTo>
                    <a:pt x="2546329" y="164894"/>
                  </a:lnTo>
                  <a:lnTo>
                    <a:pt x="2591235" y="182759"/>
                  </a:lnTo>
                  <a:lnTo>
                    <a:pt x="2635435" y="201626"/>
                  </a:lnTo>
                  <a:lnTo>
                    <a:pt x="2678908" y="221476"/>
                  </a:lnTo>
                  <a:lnTo>
                    <a:pt x="2721631" y="242293"/>
                  </a:lnTo>
                  <a:lnTo>
                    <a:pt x="2763582" y="264056"/>
                  </a:lnTo>
                  <a:lnTo>
                    <a:pt x="2804738" y="286749"/>
                  </a:lnTo>
                  <a:lnTo>
                    <a:pt x="2845076" y="310353"/>
                  </a:lnTo>
                  <a:lnTo>
                    <a:pt x="2858236" y="318515"/>
                  </a:lnTo>
                </a:path>
                <a:path w="2875915" h="2960370">
                  <a:moveTo>
                    <a:pt x="2875684" y="292278"/>
                  </a:moveTo>
                  <a:lnTo>
                    <a:pt x="2809560" y="253593"/>
                  </a:lnTo>
                  <a:lnTo>
                    <a:pt x="2768021" y="231192"/>
                  </a:lnTo>
                  <a:lnTo>
                    <a:pt x="2725708" y="209711"/>
                  </a:lnTo>
                  <a:lnTo>
                    <a:pt x="2682642" y="189169"/>
                  </a:lnTo>
                  <a:lnTo>
                    <a:pt x="2638844" y="169583"/>
                  </a:lnTo>
                  <a:lnTo>
                    <a:pt x="2594337" y="150971"/>
                  </a:lnTo>
                  <a:lnTo>
                    <a:pt x="2549141" y="133350"/>
                  </a:lnTo>
                  <a:lnTo>
                    <a:pt x="2503279" y="116739"/>
                  </a:lnTo>
                  <a:lnTo>
                    <a:pt x="2456773" y="101154"/>
                  </a:lnTo>
                  <a:lnTo>
                    <a:pt x="2409643" y="86613"/>
                  </a:lnTo>
                  <a:lnTo>
                    <a:pt x="2361912" y="73134"/>
                  </a:lnTo>
                  <a:lnTo>
                    <a:pt x="2313601" y="60735"/>
                  </a:lnTo>
                  <a:lnTo>
                    <a:pt x="2264732" y="49433"/>
                  </a:lnTo>
                  <a:lnTo>
                    <a:pt x="2215326" y="39246"/>
                  </a:lnTo>
                  <a:lnTo>
                    <a:pt x="2165406" y="30192"/>
                  </a:lnTo>
                  <a:lnTo>
                    <a:pt x="2114993" y="22287"/>
                  </a:lnTo>
                  <a:lnTo>
                    <a:pt x="2064108" y="15551"/>
                  </a:lnTo>
                  <a:lnTo>
                    <a:pt x="2012774" y="9999"/>
                  </a:lnTo>
                  <a:lnTo>
                    <a:pt x="1961011" y="5651"/>
                  </a:lnTo>
                  <a:lnTo>
                    <a:pt x="1908842" y="2523"/>
                  </a:lnTo>
                  <a:lnTo>
                    <a:pt x="1856288" y="633"/>
                  </a:lnTo>
                  <a:lnTo>
                    <a:pt x="1803371" y="0"/>
                  </a:lnTo>
                  <a:lnTo>
                    <a:pt x="1750467" y="633"/>
                  </a:lnTo>
                  <a:lnTo>
                    <a:pt x="1697925" y="2523"/>
                  </a:lnTo>
                  <a:lnTo>
                    <a:pt x="1645768" y="5651"/>
                  </a:lnTo>
                  <a:lnTo>
                    <a:pt x="1594016" y="9999"/>
                  </a:lnTo>
                  <a:lnTo>
                    <a:pt x="1542693" y="15551"/>
                  </a:lnTo>
                  <a:lnTo>
                    <a:pt x="1491818" y="22287"/>
                  </a:lnTo>
                  <a:lnTo>
                    <a:pt x="1441415" y="30192"/>
                  </a:lnTo>
                  <a:lnTo>
                    <a:pt x="1391505" y="39246"/>
                  </a:lnTo>
                  <a:lnTo>
                    <a:pt x="1342108" y="49433"/>
                  </a:lnTo>
                  <a:lnTo>
                    <a:pt x="1293248" y="60735"/>
                  </a:lnTo>
                  <a:lnTo>
                    <a:pt x="1244946" y="73134"/>
                  </a:lnTo>
                  <a:lnTo>
                    <a:pt x="1197223" y="86613"/>
                  </a:lnTo>
                  <a:lnTo>
                    <a:pt x="1150101" y="101154"/>
                  </a:lnTo>
                  <a:lnTo>
                    <a:pt x="1103602" y="116739"/>
                  </a:lnTo>
                  <a:lnTo>
                    <a:pt x="1057747" y="133350"/>
                  </a:lnTo>
                  <a:lnTo>
                    <a:pt x="1012558" y="150971"/>
                  </a:lnTo>
                  <a:lnTo>
                    <a:pt x="968057" y="169583"/>
                  </a:lnTo>
                  <a:lnTo>
                    <a:pt x="924265" y="189169"/>
                  </a:lnTo>
                  <a:lnTo>
                    <a:pt x="881205" y="209711"/>
                  </a:lnTo>
                  <a:lnTo>
                    <a:pt x="838897" y="231192"/>
                  </a:lnTo>
                  <a:lnTo>
                    <a:pt x="797364" y="253593"/>
                  </a:lnTo>
                  <a:lnTo>
                    <a:pt x="756627" y="276898"/>
                  </a:lnTo>
                  <a:lnTo>
                    <a:pt x="716707" y="301089"/>
                  </a:lnTo>
                  <a:lnTo>
                    <a:pt x="677628" y="326148"/>
                  </a:lnTo>
                  <a:lnTo>
                    <a:pt x="639409" y="352057"/>
                  </a:lnTo>
                  <a:lnTo>
                    <a:pt x="602073" y="378799"/>
                  </a:lnTo>
                  <a:lnTo>
                    <a:pt x="565641" y="406356"/>
                  </a:lnTo>
                  <a:lnTo>
                    <a:pt x="530136" y="434711"/>
                  </a:lnTo>
                  <a:lnTo>
                    <a:pt x="495579" y="463846"/>
                  </a:lnTo>
                  <a:lnTo>
                    <a:pt x="461991" y="493743"/>
                  </a:lnTo>
                  <a:lnTo>
                    <a:pt x="429394" y="524384"/>
                  </a:lnTo>
                  <a:lnTo>
                    <a:pt x="397810" y="555753"/>
                  </a:lnTo>
                  <a:lnTo>
                    <a:pt x="367261" y="587831"/>
                  </a:lnTo>
                  <a:lnTo>
                    <a:pt x="337767" y="620601"/>
                  </a:lnTo>
                  <a:lnTo>
                    <a:pt x="309352" y="654045"/>
                  </a:lnTo>
                  <a:lnTo>
                    <a:pt x="282036" y="688146"/>
                  </a:lnTo>
                  <a:lnTo>
                    <a:pt x="255842" y="722885"/>
                  </a:lnTo>
                  <a:lnTo>
                    <a:pt x="230790" y="758246"/>
                  </a:lnTo>
                  <a:lnTo>
                    <a:pt x="206903" y="794210"/>
                  </a:lnTo>
                  <a:lnTo>
                    <a:pt x="184202" y="830761"/>
                  </a:lnTo>
                  <a:lnTo>
                    <a:pt x="162709" y="867880"/>
                  </a:lnTo>
                  <a:lnTo>
                    <a:pt x="142445" y="905550"/>
                  </a:lnTo>
                  <a:lnTo>
                    <a:pt x="123433" y="943753"/>
                  </a:lnTo>
                  <a:lnTo>
                    <a:pt x="105694" y="982471"/>
                  </a:lnTo>
                  <a:lnTo>
                    <a:pt x="89249" y="1021687"/>
                  </a:lnTo>
                  <a:lnTo>
                    <a:pt x="74121" y="1061384"/>
                  </a:lnTo>
                  <a:lnTo>
                    <a:pt x="60330" y="1101543"/>
                  </a:lnTo>
                  <a:lnTo>
                    <a:pt x="47900" y="1142148"/>
                  </a:lnTo>
                  <a:lnTo>
                    <a:pt x="36850" y="1183179"/>
                  </a:lnTo>
                  <a:lnTo>
                    <a:pt x="27203" y="1224621"/>
                  </a:lnTo>
                  <a:lnTo>
                    <a:pt x="18981" y="1266454"/>
                  </a:lnTo>
                  <a:lnTo>
                    <a:pt x="12206" y="1308662"/>
                  </a:lnTo>
                  <a:lnTo>
                    <a:pt x="6898" y="1351228"/>
                  </a:lnTo>
                  <a:lnTo>
                    <a:pt x="4734" y="1375549"/>
                  </a:lnTo>
                </a:path>
                <a:path w="2875915" h="2960370">
                  <a:moveTo>
                    <a:pt x="385362" y="2343134"/>
                  </a:moveTo>
                  <a:lnTo>
                    <a:pt x="349681" y="2302564"/>
                  </a:lnTo>
                  <a:lnTo>
                    <a:pt x="322014" y="2268812"/>
                  </a:lnTo>
                  <a:lnTo>
                    <a:pt x="295479" y="2234407"/>
                  </a:lnTo>
                  <a:lnTo>
                    <a:pt x="270097" y="2199367"/>
                  </a:lnTo>
                  <a:lnTo>
                    <a:pt x="245891" y="2163710"/>
                  </a:lnTo>
                  <a:lnTo>
                    <a:pt x="222884" y="2127455"/>
                  </a:lnTo>
                  <a:lnTo>
                    <a:pt x="212344" y="2109635"/>
                  </a:lnTo>
                </a:path>
                <a:path w="2875915" h="2960370">
                  <a:moveTo>
                    <a:pt x="37708" y="1540649"/>
                  </a:moveTo>
                  <a:lnTo>
                    <a:pt x="36814" y="1524232"/>
                  </a:lnTo>
                  <a:lnTo>
                    <a:pt x="36028" y="1480888"/>
                  </a:lnTo>
                  <a:lnTo>
                    <a:pt x="36326" y="1464449"/>
                  </a:lnTo>
                </a:path>
                <a:path w="2875915" h="2960370">
                  <a:moveTo>
                    <a:pt x="292" y="1464449"/>
                  </a:moveTo>
                  <a:lnTo>
                    <a:pt x="0" y="1480888"/>
                  </a:lnTo>
                  <a:lnTo>
                    <a:pt x="773" y="1524325"/>
                  </a:lnTo>
                  <a:lnTo>
                    <a:pt x="994" y="1528459"/>
                  </a:lnTo>
                </a:path>
                <a:path w="2875915" h="2960370">
                  <a:moveTo>
                    <a:pt x="188416" y="2136703"/>
                  </a:moveTo>
                  <a:lnTo>
                    <a:pt x="230790" y="2202357"/>
                  </a:lnTo>
                  <a:lnTo>
                    <a:pt x="255842" y="2237680"/>
                  </a:lnTo>
                  <a:lnTo>
                    <a:pt x="282036" y="2272384"/>
                  </a:lnTo>
                  <a:lnTo>
                    <a:pt x="309352" y="2306451"/>
                  </a:lnTo>
                  <a:lnTo>
                    <a:pt x="313204" y="2310980"/>
                  </a:lnTo>
                </a:path>
                <a:path w="2875915" h="2960370">
                  <a:moveTo>
                    <a:pt x="36326" y="1464449"/>
                  </a:moveTo>
                  <a:lnTo>
                    <a:pt x="36814" y="1437459"/>
                  </a:lnTo>
                  <a:lnTo>
                    <a:pt x="39157" y="1394339"/>
                  </a:lnTo>
                  <a:lnTo>
                    <a:pt x="40860" y="1375549"/>
                  </a:lnTo>
                </a:path>
                <a:path w="2875915" h="2960370">
                  <a:moveTo>
                    <a:pt x="4734" y="1375549"/>
                  </a:moveTo>
                  <a:lnTo>
                    <a:pt x="3080" y="1394132"/>
                  </a:lnTo>
                  <a:lnTo>
                    <a:pt x="773" y="1437358"/>
                  </a:lnTo>
                  <a:lnTo>
                    <a:pt x="292" y="1464449"/>
                  </a:lnTo>
                </a:path>
              </a:pathLst>
            </a:custGeom>
            <a:ln w="3175">
              <a:solidFill>
                <a:srgbClr val="F3F8E1"/>
              </a:solidFill>
            </a:ln>
          </p:spPr>
          <p:txBody>
            <a:bodyPr wrap="square" lIns="0" tIns="0" rIns="0" bIns="0" rtlCol="0"/>
            <a:lstStyle/>
            <a:p>
              <a:endParaRPr lang="fr-FR" noProof="0" dirty="0"/>
            </a:p>
          </p:txBody>
        </p:sp>
        <p:sp>
          <p:nvSpPr>
            <p:cNvPr id="8655" name="object 8655"/>
            <p:cNvSpPr/>
            <p:nvPr/>
          </p:nvSpPr>
          <p:spPr>
            <a:xfrm>
              <a:off x="4223319" y="861473"/>
              <a:ext cx="2913380" cy="3009900"/>
            </a:xfrm>
            <a:custGeom>
              <a:avLst/>
              <a:gdLst/>
              <a:ahLst/>
              <a:cxnLst/>
              <a:rect l="l" t="t" r="r" b="b"/>
              <a:pathLst>
                <a:path w="2913379" h="3009900">
                  <a:moveTo>
                    <a:pt x="2100748" y="2997199"/>
                  </a:moveTo>
                  <a:lnTo>
                    <a:pt x="1578057" y="2997199"/>
                  </a:lnTo>
                  <a:lnTo>
                    <a:pt x="1629527" y="3009899"/>
                  </a:lnTo>
                  <a:lnTo>
                    <a:pt x="2049276" y="3009899"/>
                  </a:lnTo>
                  <a:lnTo>
                    <a:pt x="2100748" y="2997199"/>
                  </a:lnTo>
                  <a:close/>
                </a:path>
                <a:path w="2913379" h="3009900">
                  <a:moveTo>
                    <a:pt x="1630045" y="2971799"/>
                  </a:moveTo>
                  <a:lnTo>
                    <a:pt x="1426375" y="2971799"/>
                  </a:lnTo>
                  <a:lnTo>
                    <a:pt x="1527027" y="2997199"/>
                  </a:lnTo>
                  <a:lnTo>
                    <a:pt x="2151780" y="2997199"/>
                  </a:lnTo>
                  <a:lnTo>
                    <a:pt x="2202350" y="2984499"/>
                  </a:lnTo>
                  <a:lnTo>
                    <a:pt x="1681797" y="2984499"/>
                  </a:lnTo>
                  <a:lnTo>
                    <a:pt x="1630045" y="2971799"/>
                  </a:lnTo>
                  <a:close/>
                </a:path>
                <a:path w="2913379" h="3009900">
                  <a:moveTo>
                    <a:pt x="2252438" y="2971799"/>
                  </a:moveTo>
                  <a:lnTo>
                    <a:pt x="2048803" y="2971799"/>
                  </a:lnTo>
                  <a:lnTo>
                    <a:pt x="1997040" y="2984499"/>
                  </a:lnTo>
                  <a:lnTo>
                    <a:pt x="2202350" y="2984499"/>
                  </a:lnTo>
                  <a:lnTo>
                    <a:pt x="2252438" y="2971799"/>
                  </a:lnTo>
                  <a:close/>
                </a:path>
                <a:path w="2913379" h="3009900">
                  <a:moveTo>
                    <a:pt x="1280975" y="2908299"/>
                  </a:moveTo>
                  <a:lnTo>
                    <a:pt x="1261155" y="2908299"/>
                  </a:lnTo>
                  <a:lnTo>
                    <a:pt x="1275720" y="2920999"/>
                  </a:lnTo>
                  <a:lnTo>
                    <a:pt x="1290045" y="2946399"/>
                  </a:lnTo>
                  <a:lnTo>
                    <a:pt x="1327738" y="2959099"/>
                  </a:lnTo>
                  <a:lnTo>
                    <a:pt x="1376794" y="2971799"/>
                  </a:lnTo>
                  <a:lnTo>
                    <a:pt x="1578722" y="2971799"/>
                  </a:lnTo>
                  <a:lnTo>
                    <a:pt x="1527847" y="2959099"/>
                  </a:lnTo>
                  <a:lnTo>
                    <a:pt x="1477444" y="2959099"/>
                  </a:lnTo>
                  <a:lnTo>
                    <a:pt x="1280975" y="2908299"/>
                  </a:lnTo>
                  <a:close/>
                </a:path>
                <a:path w="2913379" h="3009900">
                  <a:moveTo>
                    <a:pt x="2314472" y="2908299"/>
                  </a:moveTo>
                  <a:lnTo>
                    <a:pt x="2325466" y="2933699"/>
                  </a:lnTo>
                  <a:lnTo>
                    <a:pt x="2300761" y="2933699"/>
                  </a:lnTo>
                  <a:lnTo>
                    <a:pt x="2201435" y="2959099"/>
                  </a:lnTo>
                  <a:lnTo>
                    <a:pt x="2151022" y="2959099"/>
                  </a:lnTo>
                  <a:lnTo>
                    <a:pt x="2100137" y="2971799"/>
                  </a:lnTo>
                  <a:lnTo>
                    <a:pt x="2302022" y="2971799"/>
                  </a:lnTo>
                  <a:lnTo>
                    <a:pt x="2334708" y="2959099"/>
                  </a:lnTo>
                  <a:lnTo>
                    <a:pt x="2329819" y="2933699"/>
                  </a:lnTo>
                  <a:lnTo>
                    <a:pt x="2314472" y="2908299"/>
                  </a:lnTo>
                  <a:close/>
                </a:path>
                <a:path w="2913379" h="3009900">
                  <a:moveTo>
                    <a:pt x="1246590" y="2895599"/>
                  </a:moveTo>
                  <a:lnTo>
                    <a:pt x="1252012" y="2908299"/>
                  </a:lnTo>
                  <a:lnTo>
                    <a:pt x="1261155" y="2908299"/>
                  </a:lnTo>
                  <a:lnTo>
                    <a:pt x="1246590" y="2895599"/>
                  </a:lnTo>
                  <a:close/>
                </a:path>
                <a:path w="2913379" h="3009900">
                  <a:moveTo>
                    <a:pt x="340634" y="2330178"/>
                  </a:moveTo>
                  <a:lnTo>
                    <a:pt x="345381" y="2336799"/>
                  </a:lnTo>
                  <a:lnTo>
                    <a:pt x="365911" y="2336799"/>
                  </a:lnTo>
                  <a:lnTo>
                    <a:pt x="340634" y="2330178"/>
                  </a:lnTo>
                  <a:close/>
                </a:path>
                <a:path w="2913379" h="3009900">
                  <a:moveTo>
                    <a:pt x="246678" y="2133599"/>
                  </a:moveTo>
                  <a:lnTo>
                    <a:pt x="212180" y="2171699"/>
                  </a:lnTo>
                  <a:lnTo>
                    <a:pt x="199951" y="2184399"/>
                  </a:lnTo>
                  <a:lnTo>
                    <a:pt x="203977" y="2197099"/>
                  </a:lnTo>
                  <a:lnTo>
                    <a:pt x="227549" y="2235199"/>
                  </a:lnTo>
                  <a:lnTo>
                    <a:pt x="252274" y="2273299"/>
                  </a:lnTo>
                  <a:lnTo>
                    <a:pt x="278131" y="2298699"/>
                  </a:lnTo>
                  <a:lnTo>
                    <a:pt x="286947" y="2311399"/>
                  </a:lnTo>
                  <a:lnTo>
                    <a:pt x="317426" y="2324099"/>
                  </a:lnTo>
                  <a:lnTo>
                    <a:pt x="340634" y="2330178"/>
                  </a:lnTo>
                  <a:lnTo>
                    <a:pt x="318065" y="2298699"/>
                  </a:lnTo>
                  <a:lnTo>
                    <a:pt x="291871" y="2260599"/>
                  </a:lnTo>
                  <a:lnTo>
                    <a:pt x="266819" y="2222499"/>
                  </a:lnTo>
                  <a:lnTo>
                    <a:pt x="242932" y="2197099"/>
                  </a:lnTo>
                  <a:lnTo>
                    <a:pt x="224445" y="2158999"/>
                  </a:lnTo>
                  <a:lnTo>
                    <a:pt x="246678" y="2133599"/>
                  </a:lnTo>
                  <a:close/>
                </a:path>
                <a:path w="2913379" h="3009900">
                  <a:moveTo>
                    <a:pt x="1477444" y="50799"/>
                  </a:moveTo>
                  <a:lnTo>
                    <a:pt x="1327738" y="50799"/>
                  </a:lnTo>
                  <a:lnTo>
                    <a:pt x="1231284" y="76199"/>
                  </a:lnTo>
                  <a:lnTo>
                    <a:pt x="1183927" y="101599"/>
                  </a:lnTo>
                  <a:lnTo>
                    <a:pt x="1045594" y="139699"/>
                  </a:lnTo>
                  <a:lnTo>
                    <a:pt x="1000798" y="165099"/>
                  </a:lnTo>
                  <a:lnTo>
                    <a:pt x="956694" y="177799"/>
                  </a:lnTo>
                  <a:lnTo>
                    <a:pt x="913304" y="203199"/>
                  </a:lnTo>
                  <a:lnTo>
                    <a:pt x="870647" y="228599"/>
                  </a:lnTo>
                  <a:lnTo>
                    <a:pt x="828746" y="241299"/>
                  </a:lnTo>
                  <a:lnTo>
                    <a:pt x="787621" y="266699"/>
                  </a:lnTo>
                  <a:lnTo>
                    <a:pt x="747293" y="292099"/>
                  </a:lnTo>
                  <a:lnTo>
                    <a:pt x="707784" y="317499"/>
                  </a:lnTo>
                  <a:lnTo>
                    <a:pt x="669113" y="342899"/>
                  </a:lnTo>
                  <a:lnTo>
                    <a:pt x="631302" y="368299"/>
                  </a:lnTo>
                  <a:lnTo>
                    <a:pt x="594372" y="393699"/>
                  </a:lnTo>
                  <a:lnTo>
                    <a:pt x="558344" y="431799"/>
                  </a:lnTo>
                  <a:lnTo>
                    <a:pt x="523239" y="457199"/>
                  </a:lnTo>
                  <a:lnTo>
                    <a:pt x="489077" y="482599"/>
                  </a:lnTo>
                  <a:lnTo>
                    <a:pt x="455880" y="520699"/>
                  </a:lnTo>
                  <a:lnTo>
                    <a:pt x="423669" y="546099"/>
                  </a:lnTo>
                  <a:lnTo>
                    <a:pt x="392465" y="571499"/>
                  </a:lnTo>
                  <a:lnTo>
                    <a:pt x="362287" y="609599"/>
                  </a:lnTo>
                  <a:lnTo>
                    <a:pt x="333159" y="647699"/>
                  </a:lnTo>
                  <a:lnTo>
                    <a:pt x="305100" y="673099"/>
                  </a:lnTo>
                  <a:lnTo>
                    <a:pt x="278131" y="711199"/>
                  </a:lnTo>
                  <a:lnTo>
                    <a:pt x="252274" y="749299"/>
                  </a:lnTo>
                  <a:lnTo>
                    <a:pt x="227549" y="787399"/>
                  </a:lnTo>
                  <a:lnTo>
                    <a:pt x="203977" y="812799"/>
                  </a:lnTo>
                  <a:lnTo>
                    <a:pt x="181579" y="850899"/>
                  </a:lnTo>
                  <a:lnTo>
                    <a:pt x="160376" y="888999"/>
                  </a:lnTo>
                  <a:lnTo>
                    <a:pt x="140390" y="927099"/>
                  </a:lnTo>
                  <a:lnTo>
                    <a:pt x="121641" y="965199"/>
                  </a:lnTo>
                  <a:lnTo>
                    <a:pt x="104149" y="1003299"/>
                  </a:lnTo>
                  <a:lnTo>
                    <a:pt x="87937" y="1041399"/>
                  </a:lnTo>
                  <a:lnTo>
                    <a:pt x="73024" y="1092199"/>
                  </a:lnTo>
                  <a:lnTo>
                    <a:pt x="59432" y="1130299"/>
                  </a:lnTo>
                  <a:lnTo>
                    <a:pt x="47182" y="1168399"/>
                  </a:lnTo>
                  <a:lnTo>
                    <a:pt x="36295" y="1206499"/>
                  </a:lnTo>
                  <a:lnTo>
                    <a:pt x="26791" y="1244599"/>
                  </a:lnTo>
                  <a:lnTo>
                    <a:pt x="18692" y="1295399"/>
                  </a:lnTo>
                  <a:lnTo>
                    <a:pt x="12019" y="1333499"/>
                  </a:lnTo>
                  <a:lnTo>
                    <a:pt x="6792" y="1371599"/>
                  </a:lnTo>
                  <a:lnTo>
                    <a:pt x="3032" y="1422399"/>
                  </a:lnTo>
                  <a:lnTo>
                    <a:pt x="761" y="1460499"/>
                  </a:lnTo>
                  <a:lnTo>
                    <a:pt x="0" y="1511299"/>
                  </a:lnTo>
                  <a:lnTo>
                    <a:pt x="246" y="1523999"/>
                  </a:lnTo>
                  <a:lnTo>
                    <a:pt x="11990" y="1523999"/>
                  </a:lnTo>
                  <a:lnTo>
                    <a:pt x="36028" y="1549399"/>
                  </a:lnTo>
                  <a:lnTo>
                    <a:pt x="60787" y="1562099"/>
                  </a:lnTo>
                  <a:lnTo>
                    <a:pt x="37023" y="1549399"/>
                  </a:lnTo>
                  <a:lnTo>
                    <a:pt x="36802" y="1549399"/>
                  </a:lnTo>
                  <a:lnTo>
                    <a:pt x="36028" y="1511299"/>
                  </a:lnTo>
                  <a:lnTo>
                    <a:pt x="36802" y="1460499"/>
                  </a:lnTo>
                  <a:lnTo>
                    <a:pt x="39109" y="1422399"/>
                  </a:lnTo>
                  <a:lnTo>
                    <a:pt x="42927" y="1371599"/>
                  </a:lnTo>
                  <a:lnTo>
                    <a:pt x="48235" y="1333499"/>
                  </a:lnTo>
                  <a:lnTo>
                    <a:pt x="55010" y="1295399"/>
                  </a:lnTo>
                  <a:lnTo>
                    <a:pt x="63232" y="1257299"/>
                  </a:lnTo>
                  <a:lnTo>
                    <a:pt x="72879" y="1206499"/>
                  </a:lnTo>
                  <a:lnTo>
                    <a:pt x="83929" y="1168399"/>
                  </a:lnTo>
                  <a:lnTo>
                    <a:pt x="96359" y="1130299"/>
                  </a:lnTo>
                  <a:lnTo>
                    <a:pt x="110150" y="1092199"/>
                  </a:lnTo>
                  <a:lnTo>
                    <a:pt x="125278" y="1054099"/>
                  </a:lnTo>
                  <a:lnTo>
                    <a:pt x="141723" y="1003299"/>
                  </a:lnTo>
                  <a:lnTo>
                    <a:pt x="159462" y="965199"/>
                  </a:lnTo>
                  <a:lnTo>
                    <a:pt x="178474" y="927099"/>
                  </a:lnTo>
                  <a:lnTo>
                    <a:pt x="198738" y="888999"/>
                  </a:lnTo>
                  <a:lnTo>
                    <a:pt x="220231" y="850899"/>
                  </a:lnTo>
                  <a:lnTo>
                    <a:pt x="242932" y="825499"/>
                  </a:lnTo>
                  <a:lnTo>
                    <a:pt x="266819" y="787399"/>
                  </a:lnTo>
                  <a:lnTo>
                    <a:pt x="291871" y="749299"/>
                  </a:lnTo>
                  <a:lnTo>
                    <a:pt x="318065" y="711199"/>
                  </a:lnTo>
                  <a:lnTo>
                    <a:pt x="345381" y="685799"/>
                  </a:lnTo>
                  <a:lnTo>
                    <a:pt x="373796" y="647699"/>
                  </a:lnTo>
                  <a:lnTo>
                    <a:pt x="403290" y="609599"/>
                  </a:lnTo>
                  <a:lnTo>
                    <a:pt x="433839" y="584199"/>
                  </a:lnTo>
                  <a:lnTo>
                    <a:pt x="465423" y="546099"/>
                  </a:lnTo>
                  <a:lnTo>
                    <a:pt x="498020" y="520699"/>
                  </a:lnTo>
                  <a:lnTo>
                    <a:pt x="531608" y="495299"/>
                  </a:lnTo>
                  <a:lnTo>
                    <a:pt x="566165" y="457199"/>
                  </a:lnTo>
                  <a:lnTo>
                    <a:pt x="601670" y="431799"/>
                  </a:lnTo>
                  <a:lnTo>
                    <a:pt x="638102" y="406399"/>
                  </a:lnTo>
                  <a:lnTo>
                    <a:pt x="675438" y="380999"/>
                  </a:lnTo>
                  <a:lnTo>
                    <a:pt x="713657" y="355599"/>
                  </a:lnTo>
                  <a:lnTo>
                    <a:pt x="752736" y="330199"/>
                  </a:lnTo>
                  <a:lnTo>
                    <a:pt x="792656" y="304799"/>
                  </a:lnTo>
                  <a:lnTo>
                    <a:pt x="833393" y="279399"/>
                  </a:lnTo>
                  <a:lnTo>
                    <a:pt x="874926" y="253999"/>
                  </a:lnTo>
                  <a:lnTo>
                    <a:pt x="917234" y="241299"/>
                  </a:lnTo>
                  <a:lnTo>
                    <a:pt x="1004086" y="190499"/>
                  </a:lnTo>
                  <a:lnTo>
                    <a:pt x="1093776" y="165099"/>
                  </a:lnTo>
                  <a:lnTo>
                    <a:pt x="1139631" y="139699"/>
                  </a:lnTo>
                  <a:lnTo>
                    <a:pt x="1427534" y="63499"/>
                  </a:lnTo>
                  <a:lnTo>
                    <a:pt x="1477444" y="50799"/>
                  </a:lnTo>
                  <a:close/>
                </a:path>
                <a:path w="2913379" h="3009900">
                  <a:moveTo>
                    <a:pt x="2351082" y="50799"/>
                  </a:moveTo>
                  <a:lnTo>
                    <a:pt x="2201435" y="50799"/>
                  </a:lnTo>
                  <a:lnTo>
                    <a:pt x="2251355" y="63499"/>
                  </a:lnTo>
                  <a:lnTo>
                    <a:pt x="2539308" y="139699"/>
                  </a:lnTo>
                  <a:lnTo>
                    <a:pt x="2585170" y="165099"/>
                  </a:lnTo>
                  <a:lnTo>
                    <a:pt x="2674873" y="190499"/>
                  </a:lnTo>
                  <a:lnTo>
                    <a:pt x="2761737" y="241299"/>
                  </a:lnTo>
                  <a:lnTo>
                    <a:pt x="2804050" y="253999"/>
                  </a:lnTo>
                  <a:lnTo>
                    <a:pt x="2845589" y="279399"/>
                  </a:lnTo>
                  <a:lnTo>
                    <a:pt x="2886331" y="304799"/>
                  </a:lnTo>
                  <a:lnTo>
                    <a:pt x="2911713" y="317499"/>
                  </a:lnTo>
                  <a:lnTo>
                    <a:pt x="2913304" y="317499"/>
                  </a:lnTo>
                  <a:lnTo>
                    <a:pt x="2891870" y="266699"/>
                  </a:lnTo>
                  <a:lnTo>
                    <a:pt x="2891609" y="266699"/>
                  </a:lnTo>
                  <a:lnTo>
                    <a:pt x="2850128" y="241299"/>
                  </a:lnTo>
                  <a:lnTo>
                    <a:pt x="2808221" y="228599"/>
                  </a:lnTo>
                  <a:lnTo>
                    <a:pt x="2765559" y="203199"/>
                  </a:lnTo>
                  <a:lnTo>
                    <a:pt x="2722163" y="177799"/>
                  </a:lnTo>
                  <a:lnTo>
                    <a:pt x="2678053" y="165099"/>
                  </a:lnTo>
                  <a:lnTo>
                    <a:pt x="2633252" y="139699"/>
                  </a:lnTo>
                  <a:lnTo>
                    <a:pt x="2494904" y="101599"/>
                  </a:lnTo>
                  <a:lnTo>
                    <a:pt x="2447544" y="76199"/>
                  </a:lnTo>
                  <a:lnTo>
                    <a:pt x="2351082" y="50799"/>
                  </a:lnTo>
                  <a:close/>
                </a:path>
                <a:path w="2913379" h="3009900">
                  <a:moveTo>
                    <a:pt x="2151780" y="12699"/>
                  </a:moveTo>
                  <a:lnTo>
                    <a:pt x="1527027" y="12699"/>
                  </a:lnTo>
                  <a:lnTo>
                    <a:pt x="1376794" y="50799"/>
                  </a:lnTo>
                  <a:lnTo>
                    <a:pt x="1527847" y="50799"/>
                  </a:lnTo>
                  <a:lnTo>
                    <a:pt x="1578722" y="38099"/>
                  </a:lnTo>
                  <a:lnTo>
                    <a:pt x="1681797" y="38099"/>
                  </a:lnTo>
                  <a:lnTo>
                    <a:pt x="1733954" y="25399"/>
                  </a:lnTo>
                  <a:lnTo>
                    <a:pt x="2202350" y="25399"/>
                  </a:lnTo>
                  <a:lnTo>
                    <a:pt x="2151780" y="12699"/>
                  </a:lnTo>
                  <a:close/>
                </a:path>
                <a:path w="2913379" h="3009900">
                  <a:moveTo>
                    <a:pt x="2202350" y="25399"/>
                  </a:moveTo>
                  <a:lnTo>
                    <a:pt x="1944871" y="25399"/>
                  </a:lnTo>
                  <a:lnTo>
                    <a:pt x="1997040" y="38099"/>
                  </a:lnTo>
                  <a:lnTo>
                    <a:pt x="2100137" y="38099"/>
                  </a:lnTo>
                  <a:lnTo>
                    <a:pt x="2151022" y="50799"/>
                  </a:lnTo>
                  <a:lnTo>
                    <a:pt x="2302022" y="50799"/>
                  </a:lnTo>
                  <a:lnTo>
                    <a:pt x="2202350" y="25399"/>
                  </a:lnTo>
                  <a:close/>
                </a:path>
                <a:path w="2913379" h="3009900">
                  <a:moveTo>
                    <a:pt x="1997384" y="0"/>
                  </a:moveTo>
                  <a:lnTo>
                    <a:pt x="1681418" y="0"/>
                  </a:lnTo>
                  <a:lnTo>
                    <a:pt x="1629527" y="12699"/>
                  </a:lnTo>
                  <a:lnTo>
                    <a:pt x="2049276" y="12699"/>
                  </a:lnTo>
                  <a:lnTo>
                    <a:pt x="1997384" y="0"/>
                  </a:lnTo>
                  <a:close/>
                </a:path>
              </a:pathLst>
            </a:custGeom>
            <a:solidFill>
              <a:srgbClr val="F3F8E0"/>
            </a:solidFill>
          </p:spPr>
          <p:txBody>
            <a:bodyPr wrap="square" lIns="0" tIns="0" rIns="0" bIns="0" rtlCol="0"/>
            <a:lstStyle/>
            <a:p>
              <a:endParaRPr lang="fr-FR" noProof="0" dirty="0"/>
            </a:p>
          </p:txBody>
        </p:sp>
        <p:sp>
          <p:nvSpPr>
            <p:cNvPr id="8656" name="object 8656"/>
            <p:cNvSpPr/>
            <p:nvPr/>
          </p:nvSpPr>
          <p:spPr>
            <a:xfrm>
              <a:off x="4223319" y="852010"/>
              <a:ext cx="2912110" cy="3019425"/>
            </a:xfrm>
            <a:custGeom>
              <a:avLst/>
              <a:gdLst/>
              <a:ahLst/>
              <a:cxnLst/>
              <a:rect l="l" t="t" r="r" b="b"/>
              <a:pathLst>
                <a:path w="2912109" h="3019425">
                  <a:moveTo>
                    <a:pt x="2325466" y="2934627"/>
                  </a:moveTo>
                  <a:lnTo>
                    <a:pt x="2251355" y="2950528"/>
                  </a:lnTo>
                  <a:lnTo>
                    <a:pt x="2201435" y="2959583"/>
                  </a:lnTo>
                  <a:lnTo>
                    <a:pt x="2151022" y="2967489"/>
                  </a:lnTo>
                  <a:lnTo>
                    <a:pt x="2100137" y="2974226"/>
                  </a:lnTo>
                  <a:lnTo>
                    <a:pt x="2048803" y="2979779"/>
                  </a:lnTo>
                  <a:lnTo>
                    <a:pt x="1997040" y="2984128"/>
                  </a:lnTo>
                  <a:lnTo>
                    <a:pt x="1944871" y="2987256"/>
                  </a:lnTo>
                  <a:lnTo>
                    <a:pt x="1892317" y="2989147"/>
                  </a:lnTo>
                  <a:lnTo>
                    <a:pt x="1839400" y="2989781"/>
                  </a:lnTo>
                  <a:lnTo>
                    <a:pt x="1786496" y="2989147"/>
                  </a:lnTo>
                  <a:lnTo>
                    <a:pt x="1733954" y="2987256"/>
                  </a:lnTo>
                  <a:lnTo>
                    <a:pt x="1681797" y="2984128"/>
                  </a:lnTo>
                  <a:lnTo>
                    <a:pt x="1630045" y="2979779"/>
                  </a:lnTo>
                  <a:lnTo>
                    <a:pt x="1578722" y="2974226"/>
                  </a:lnTo>
                  <a:lnTo>
                    <a:pt x="1527847" y="2967489"/>
                  </a:lnTo>
                  <a:lnTo>
                    <a:pt x="1477444" y="2959583"/>
                  </a:lnTo>
                  <a:lnTo>
                    <a:pt x="1427534" y="2950528"/>
                  </a:lnTo>
                  <a:lnTo>
                    <a:pt x="1378137" y="2940340"/>
                  </a:lnTo>
                  <a:lnTo>
                    <a:pt x="1329277" y="2929038"/>
                  </a:lnTo>
                  <a:lnTo>
                    <a:pt x="1280975" y="2916639"/>
                  </a:lnTo>
                  <a:lnTo>
                    <a:pt x="1252012" y="2908460"/>
                  </a:lnTo>
                </a:path>
                <a:path w="2912109" h="3019425">
                  <a:moveTo>
                    <a:pt x="1290045" y="2950020"/>
                  </a:moveTo>
                  <a:lnTo>
                    <a:pt x="1327738" y="2959517"/>
                  </a:lnTo>
                  <a:lnTo>
                    <a:pt x="1376794" y="2970657"/>
                  </a:lnTo>
                  <a:lnTo>
                    <a:pt x="1426375" y="2980697"/>
                  </a:lnTo>
                  <a:lnTo>
                    <a:pt x="1476460" y="2989619"/>
                  </a:lnTo>
                  <a:lnTo>
                    <a:pt x="1527027" y="2997408"/>
                  </a:lnTo>
                  <a:lnTo>
                    <a:pt x="1578057" y="3004045"/>
                  </a:lnTo>
                  <a:lnTo>
                    <a:pt x="1629527" y="3009514"/>
                  </a:lnTo>
                  <a:lnTo>
                    <a:pt x="1681418" y="3013797"/>
                  </a:lnTo>
                  <a:lnTo>
                    <a:pt x="1733707" y="3016878"/>
                  </a:lnTo>
                  <a:lnTo>
                    <a:pt x="1786375" y="3018739"/>
                  </a:lnTo>
                  <a:lnTo>
                    <a:pt x="1839400" y="3019363"/>
                  </a:lnTo>
                  <a:lnTo>
                    <a:pt x="1892425" y="3018739"/>
                  </a:lnTo>
                  <a:lnTo>
                    <a:pt x="1945093" y="3016878"/>
                  </a:lnTo>
                  <a:lnTo>
                    <a:pt x="1997384" y="3013797"/>
                  </a:lnTo>
                  <a:lnTo>
                    <a:pt x="2049276" y="3009514"/>
                  </a:lnTo>
                  <a:lnTo>
                    <a:pt x="2100748" y="3004045"/>
                  </a:lnTo>
                  <a:lnTo>
                    <a:pt x="2151780" y="2997408"/>
                  </a:lnTo>
                  <a:lnTo>
                    <a:pt x="2202350" y="2989619"/>
                  </a:lnTo>
                  <a:lnTo>
                    <a:pt x="2252438" y="2980697"/>
                  </a:lnTo>
                  <a:lnTo>
                    <a:pt x="2302022" y="2970657"/>
                  </a:lnTo>
                  <a:lnTo>
                    <a:pt x="2334708" y="2963235"/>
                  </a:lnTo>
                </a:path>
                <a:path w="2912109" h="3019425">
                  <a:moveTo>
                    <a:pt x="40763" y="1405131"/>
                  </a:moveTo>
                  <a:lnTo>
                    <a:pt x="48235" y="1338245"/>
                  </a:lnTo>
                  <a:lnTo>
                    <a:pt x="55010" y="1296037"/>
                  </a:lnTo>
                  <a:lnTo>
                    <a:pt x="63232" y="1254203"/>
                  </a:lnTo>
                  <a:lnTo>
                    <a:pt x="72879" y="1212761"/>
                  </a:lnTo>
                  <a:lnTo>
                    <a:pt x="83929" y="1171730"/>
                  </a:lnTo>
                  <a:lnTo>
                    <a:pt x="96359" y="1131125"/>
                  </a:lnTo>
                  <a:lnTo>
                    <a:pt x="110150" y="1090966"/>
                  </a:lnTo>
                  <a:lnTo>
                    <a:pt x="125278" y="1051270"/>
                  </a:lnTo>
                  <a:lnTo>
                    <a:pt x="141723" y="1012053"/>
                  </a:lnTo>
                  <a:lnTo>
                    <a:pt x="159462" y="973335"/>
                  </a:lnTo>
                  <a:lnTo>
                    <a:pt x="178474" y="935132"/>
                  </a:lnTo>
                  <a:lnTo>
                    <a:pt x="198738" y="897462"/>
                  </a:lnTo>
                  <a:lnTo>
                    <a:pt x="220231" y="860343"/>
                  </a:lnTo>
                  <a:lnTo>
                    <a:pt x="242932" y="823793"/>
                  </a:lnTo>
                  <a:lnTo>
                    <a:pt x="266819" y="787828"/>
                  </a:lnTo>
                  <a:lnTo>
                    <a:pt x="291871" y="752467"/>
                  </a:lnTo>
                  <a:lnTo>
                    <a:pt x="318065" y="717728"/>
                  </a:lnTo>
                  <a:lnTo>
                    <a:pt x="345381" y="683627"/>
                  </a:lnTo>
                  <a:lnTo>
                    <a:pt x="373796" y="650183"/>
                  </a:lnTo>
                  <a:lnTo>
                    <a:pt x="403290" y="617413"/>
                  </a:lnTo>
                  <a:lnTo>
                    <a:pt x="433839" y="585335"/>
                  </a:lnTo>
                  <a:lnTo>
                    <a:pt x="465423" y="553966"/>
                  </a:lnTo>
                  <a:lnTo>
                    <a:pt x="498020" y="523325"/>
                  </a:lnTo>
                  <a:lnTo>
                    <a:pt x="531608" y="493428"/>
                  </a:lnTo>
                  <a:lnTo>
                    <a:pt x="566165" y="464293"/>
                  </a:lnTo>
                  <a:lnTo>
                    <a:pt x="601670" y="435938"/>
                  </a:lnTo>
                  <a:lnTo>
                    <a:pt x="638102" y="408381"/>
                  </a:lnTo>
                  <a:lnTo>
                    <a:pt x="675438" y="381639"/>
                  </a:lnTo>
                  <a:lnTo>
                    <a:pt x="713657" y="355730"/>
                  </a:lnTo>
                  <a:lnTo>
                    <a:pt x="752736" y="330671"/>
                  </a:lnTo>
                  <a:lnTo>
                    <a:pt x="792656" y="306481"/>
                  </a:lnTo>
                  <a:lnTo>
                    <a:pt x="833393" y="283176"/>
                  </a:lnTo>
                  <a:lnTo>
                    <a:pt x="874926" y="260774"/>
                  </a:lnTo>
                  <a:lnTo>
                    <a:pt x="917234" y="239293"/>
                  </a:lnTo>
                  <a:lnTo>
                    <a:pt x="960294" y="218751"/>
                  </a:lnTo>
                  <a:lnTo>
                    <a:pt x="1004086" y="199165"/>
                  </a:lnTo>
                  <a:lnTo>
                    <a:pt x="1048587" y="180553"/>
                  </a:lnTo>
                  <a:lnTo>
                    <a:pt x="1093776" y="162932"/>
                  </a:lnTo>
                  <a:lnTo>
                    <a:pt x="1139631" y="146321"/>
                  </a:lnTo>
                  <a:lnTo>
                    <a:pt x="1186130" y="130736"/>
                  </a:lnTo>
                  <a:lnTo>
                    <a:pt x="1233252" y="116195"/>
                  </a:lnTo>
                  <a:lnTo>
                    <a:pt x="1280975" y="102717"/>
                  </a:lnTo>
                  <a:lnTo>
                    <a:pt x="1329277" y="90318"/>
                  </a:lnTo>
                  <a:lnTo>
                    <a:pt x="1378137" y="79016"/>
                  </a:lnTo>
                  <a:lnTo>
                    <a:pt x="1427534" y="68829"/>
                  </a:lnTo>
                  <a:lnTo>
                    <a:pt x="1477444" y="59774"/>
                  </a:lnTo>
                  <a:lnTo>
                    <a:pt x="1527847" y="51870"/>
                  </a:lnTo>
                  <a:lnTo>
                    <a:pt x="1578722" y="45133"/>
                  </a:lnTo>
                  <a:lnTo>
                    <a:pt x="1630045" y="39582"/>
                  </a:lnTo>
                  <a:lnTo>
                    <a:pt x="1681797" y="35233"/>
                  </a:lnTo>
                  <a:lnTo>
                    <a:pt x="1733954" y="32105"/>
                  </a:lnTo>
                  <a:lnTo>
                    <a:pt x="1786496" y="30216"/>
                  </a:lnTo>
                  <a:lnTo>
                    <a:pt x="1839400" y="29582"/>
                  </a:lnTo>
                  <a:lnTo>
                    <a:pt x="1892317" y="30216"/>
                  </a:lnTo>
                  <a:lnTo>
                    <a:pt x="1944871" y="32105"/>
                  </a:lnTo>
                  <a:lnTo>
                    <a:pt x="1997040" y="35233"/>
                  </a:lnTo>
                  <a:lnTo>
                    <a:pt x="2048803" y="39582"/>
                  </a:lnTo>
                  <a:lnTo>
                    <a:pt x="2100137" y="45133"/>
                  </a:lnTo>
                  <a:lnTo>
                    <a:pt x="2151022" y="51870"/>
                  </a:lnTo>
                  <a:lnTo>
                    <a:pt x="2201435" y="59774"/>
                  </a:lnTo>
                  <a:lnTo>
                    <a:pt x="2251355" y="68829"/>
                  </a:lnTo>
                  <a:lnTo>
                    <a:pt x="2300761" y="79016"/>
                  </a:lnTo>
                  <a:lnTo>
                    <a:pt x="2349630" y="90318"/>
                  </a:lnTo>
                  <a:lnTo>
                    <a:pt x="2397941" y="102717"/>
                  </a:lnTo>
                  <a:lnTo>
                    <a:pt x="2445672" y="116195"/>
                  </a:lnTo>
                  <a:lnTo>
                    <a:pt x="2492802" y="130736"/>
                  </a:lnTo>
                  <a:lnTo>
                    <a:pt x="2539308" y="146321"/>
                  </a:lnTo>
                  <a:lnTo>
                    <a:pt x="2585170" y="162932"/>
                  </a:lnTo>
                  <a:lnTo>
                    <a:pt x="2630366" y="180553"/>
                  </a:lnTo>
                  <a:lnTo>
                    <a:pt x="2674873" y="199165"/>
                  </a:lnTo>
                  <a:lnTo>
                    <a:pt x="2718671" y="218751"/>
                  </a:lnTo>
                  <a:lnTo>
                    <a:pt x="2761737" y="239293"/>
                  </a:lnTo>
                  <a:lnTo>
                    <a:pt x="2804050" y="260774"/>
                  </a:lnTo>
                  <a:lnTo>
                    <a:pt x="2845589" y="283176"/>
                  </a:lnTo>
                  <a:lnTo>
                    <a:pt x="2886331" y="306481"/>
                  </a:lnTo>
                  <a:lnTo>
                    <a:pt x="2911713" y="321861"/>
                  </a:lnTo>
                </a:path>
                <a:path w="2912109" h="3019425">
                  <a:moveTo>
                    <a:pt x="2891609" y="273386"/>
                  </a:moveTo>
                  <a:lnTo>
                    <a:pt x="2850128" y="250162"/>
                  </a:lnTo>
                  <a:lnTo>
                    <a:pt x="2808221" y="228042"/>
                  </a:lnTo>
                  <a:lnTo>
                    <a:pt x="2765559" y="206834"/>
                  </a:lnTo>
                  <a:lnTo>
                    <a:pt x="2722163" y="186556"/>
                  </a:lnTo>
                  <a:lnTo>
                    <a:pt x="2678053" y="167225"/>
                  </a:lnTo>
                  <a:lnTo>
                    <a:pt x="2633252" y="148858"/>
                  </a:lnTo>
                  <a:lnTo>
                    <a:pt x="2587779" y="131472"/>
                  </a:lnTo>
                  <a:lnTo>
                    <a:pt x="2541657" y="115084"/>
                  </a:lnTo>
                  <a:lnTo>
                    <a:pt x="2494904" y="99711"/>
                  </a:lnTo>
                  <a:lnTo>
                    <a:pt x="2447544" y="85370"/>
                  </a:lnTo>
                  <a:lnTo>
                    <a:pt x="2399596" y="72079"/>
                  </a:lnTo>
                  <a:lnTo>
                    <a:pt x="2351082" y="59853"/>
                  </a:lnTo>
                  <a:lnTo>
                    <a:pt x="2302022" y="48712"/>
                  </a:lnTo>
                  <a:lnTo>
                    <a:pt x="2252438" y="38670"/>
                  </a:lnTo>
                  <a:lnTo>
                    <a:pt x="2202350" y="29746"/>
                  </a:lnTo>
                  <a:lnTo>
                    <a:pt x="2151780" y="21956"/>
                  </a:lnTo>
                  <a:lnTo>
                    <a:pt x="2100748" y="15318"/>
                  </a:lnTo>
                  <a:lnTo>
                    <a:pt x="2049276" y="9849"/>
                  </a:lnTo>
                  <a:lnTo>
                    <a:pt x="1997384" y="5565"/>
                  </a:lnTo>
                  <a:lnTo>
                    <a:pt x="1945093" y="2485"/>
                  </a:lnTo>
                  <a:lnTo>
                    <a:pt x="1892425" y="624"/>
                  </a:lnTo>
                  <a:lnTo>
                    <a:pt x="1839400" y="0"/>
                  </a:lnTo>
                  <a:lnTo>
                    <a:pt x="1786375" y="624"/>
                  </a:lnTo>
                  <a:lnTo>
                    <a:pt x="1733707" y="2485"/>
                  </a:lnTo>
                  <a:lnTo>
                    <a:pt x="1681418" y="5565"/>
                  </a:lnTo>
                  <a:lnTo>
                    <a:pt x="1629527" y="9849"/>
                  </a:lnTo>
                  <a:lnTo>
                    <a:pt x="1578057" y="15318"/>
                  </a:lnTo>
                  <a:lnTo>
                    <a:pt x="1527027" y="21956"/>
                  </a:lnTo>
                  <a:lnTo>
                    <a:pt x="1476460" y="29746"/>
                  </a:lnTo>
                  <a:lnTo>
                    <a:pt x="1426375" y="38670"/>
                  </a:lnTo>
                  <a:lnTo>
                    <a:pt x="1376794" y="48712"/>
                  </a:lnTo>
                  <a:lnTo>
                    <a:pt x="1327738" y="59853"/>
                  </a:lnTo>
                  <a:lnTo>
                    <a:pt x="1279227" y="72079"/>
                  </a:lnTo>
                  <a:lnTo>
                    <a:pt x="1231284" y="85370"/>
                  </a:lnTo>
                  <a:lnTo>
                    <a:pt x="1183927" y="99711"/>
                  </a:lnTo>
                  <a:lnTo>
                    <a:pt x="1137180" y="115084"/>
                  </a:lnTo>
                  <a:lnTo>
                    <a:pt x="1091062" y="131472"/>
                  </a:lnTo>
                  <a:lnTo>
                    <a:pt x="1045594" y="148858"/>
                  </a:lnTo>
                  <a:lnTo>
                    <a:pt x="1000798" y="167225"/>
                  </a:lnTo>
                  <a:lnTo>
                    <a:pt x="956694" y="186556"/>
                  </a:lnTo>
                  <a:lnTo>
                    <a:pt x="913303" y="206834"/>
                  </a:lnTo>
                  <a:lnTo>
                    <a:pt x="870647" y="228042"/>
                  </a:lnTo>
                  <a:lnTo>
                    <a:pt x="828746" y="250162"/>
                  </a:lnTo>
                  <a:lnTo>
                    <a:pt x="787621" y="273179"/>
                  </a:lnTo>
                  <a:lnTo>
                    <a:pt x="747293" y="297073"/>
                  </a:lnTo>
                  <a:lnTo>
                    <a:pt x="707784" y="321830"/>
                  </a:lnTo>
                  <a:lnTo>
                    <a:pt x="669113" y="347431"/>
                  </a:lnTo>
                  <a:lnTo>
                    <a:pt x="631302" y="373859"/>
                  </a:lnTo>
                  <a:lnTo>
                    <a:pt x="594372" y="401098"/>
                  </a:lnTo>
                  <a:lnTo>
                    <a:pt x="558344" y="429130"/>
                  </a:lnTo>
                  <a:lnTo>
                    <a:pt x="523239" y="457938"/>
                  </a:lnTo>
                  <a:lnTo>
                    <a:pt x="489077" y="487505"/>
                  </a:lnTo>
                  <a:lnTo>
                    <a:pt x="455880" y="517815"/>
                  </a:lnTo>
                  <a:lnTo>
                    <a:pt x="423669" y="548850"/>
                  </a:lnTo>
                  <a:lnTo>
                    <a:pt x="392465" y="580592"/>
                  </a:lnTo>
                  <a:lnTo>
                    <a:pt x="362287" y="613026"/>
                  </a:lnTo>
                  <a:lnTo>
                    <a:pt x="333159" y="646134"/>
                  </a:lnTo>
                  <a:lnTo>
                    <a:pt x="305100" y="679898"/>
                  </a:lnTo>
                  <a:lnTo>
                    <a:pt x="278131" y="714302"/>
                  </a:lnTo>
                  <a:lnTo>
                    <a:pt x="252274" y="749329"/>
                  </a:lnTo>
                  <a:lnTo>
                    <a:pt x="227549" y="784962"/>
                  </a:lnTo>
                  <a:lnTo>
                    <a:pt x="203977" y="821183"/>
                  </a:lnTo>
                  <a:lnTo>
                    <a:pt x="181579" y="857976"/>
                  </a:lnTo>
                  <a:lnTo>
                    <a:pt x="160376" y="895323"/>
                  </a:lnTo>
                  <a:lnTo>
                    <a:pt x="140390" y="933208"/>
                  </a:lnTo>
                  <a:lnTo>
                    <a:pt x="121641" y="971613"/>
                  </a:lnTo>
                  <a:lnTo>
                    <a:pt x="104149" y="1010521"/>
                  </a:lnTo>
                  <a:lnTo>
                    <a:pt x="87937" y="1049916"/>
                  </a:lnTo>
                  <a:lnTo>
                    <a:pt x="73024" y="1089780"/>
                  </a:lnTo>
                  <a:lnTo>
                    <a:pt x="59432" y="1130096"/>
                  </a:lnTo>
                  <a:lnTo>
                    <a:pt x="47182" y="1170847"/>
                  </a:lnTo>
                  <a:lnTo>
                    <a:pt x="36295" y="1212016"/>
                  </a:lnTo>
                  <a:lnTo>
                    <a:pt x="26791" y="1253586"/>
                  </a:lnTo>
                  <a:lnTo>
                    <a:pt x="18692" y="1295540"/>
                  </a:lnTo>
                  <a:lnTo>
                    <a:pt x="12019" y="1337860"/>
                  </a:lnTo>
                  <a:lnTo>
                    <a:pt x="6792" y="1380531"/>
                  </a:lnTo>
                  <a:lnTo>
                    <a:pt x="4641" y="1405131"/>
                  </a:lnTo>
                </a:path>
                <a:path w="2912109" h="3019425">
                  <a:moveTo>
                    <a:pt x="349233" y="2340563"/>
                  </a:moveTo>
                  <a:lnTo>
                    <a:pt x="318065" y="2301966"/>
                  </a:lnTo>
                  <a:lnTo>
                    <a:pt x="291871" y="2267262"/>
                  </a:lnTo>
                  <a:lnTo>
                    <a:pt x="266819" y="2231940"/>
                  </a:lnTo>
                  <a:lnTo>
                    <a:pt x="242932" y="2196015"/>
                  </a:lnTo>
                  <a:lnTo>
                    <a:pt x="224445" y="2166286"/>
                  </a:lnTo>
                </a:path>
                <a:path w="2912109" h="3019425">
                  <a:moveTo>
                    <a:pt x="37023" y="1558042"/>
                  </a:moveTo>
                  <a:lnTo>
                    <a:pt x="36802" y="1553907"/>
                  </a:lnTo>
                  <a:lnTo>
                    <a:pt x="36028" y="1510470"/>
                  </a:lnTo>
                  <a:lnTo>
                    <a:pt x="36321" y="1494031"/>
                  </a:lnTo>
                </a:path>
                <a:path w="2912109" h="3019425">
                  <a:moveTo>
                    <a:pt x="287" y="1494031"/>
                  </a:moveTo>
                  <a:lnTo>
                    <a:pt x="0" y="1510470"/>
                  </a:lnTo>
                  <a:lnTo>
                    <a:pt x="246" y="1524539"/>
                  </a:lnTo>
                </a:path>
                <a:path w="2912109" h="3019425">
                  <a:moveTo>
                    <a:pt x="199951" y="2192119"/>
                  </a:moveTo>
                  <a:lnTo>
                    <a:pt x="203977" y="2198724"/>
                  </a:lnTo>
                  <a:lnTo>
                    <a:pt x="227549" y="2234906"/>
                  </a:lnTo>
                  <a:lnTo>
                    <a:pt x="252274" y="2270501"/>
                  </a:lnTo>
                  <a:lnTo>
                    <a:pt x="278131" y="2305492"/>
                  </a:lnTo>
                  <a:lnTo>
                    <a:pt x="286947" y="2316727"/>
                  </a:lnTo>
                </a:path>
                <a:path w="2912109" h="3019425">
                  <a:moveTo>
                    <a:pt x="36321" y="1494031"/>
                  </a:moveTo>
                  <a:lnTo>
                    <a:pt x="36802" y="1466940"/>
                  </a:lnTo>
                  <a:lnTo>
                    <a:pt x="39109" y="1423714"/>
                  </a:lnTo>
                  <a:lnTo>
                    <a:pt x="40763" y="1405131"/>
                  </a:lnTo>
                </a:path>
                <a:path w="2912109" h="3019425">
                  <a:moveTo>
                    <a:pt x="4641" y="1405131"/>
                  </a:moveTo>
                  <a:lnTo>
                    <a:pt x="3032" y="1423534"/>
                  </a:lnTo>
                  <a:lnTo>
                    <a:pt x="761" y="1466853"/>
                  </a:lnTo>
                  <a:lnTo>
                    <a:pt x="287" y="1494031"/>
                  </a:lnTo>
                </a:path>
              </a:pathLst>
            </a:custGeom>
            <a:ln w="3175">
              <a:solidFill>
                <a:srgbClr val="F3F8E0"/>
              </a:solidFill>
            </a:ln>
          </p:spPr>
          <p:txBody>
            <a:bodyPr wrap="square" lIns="0" tIns="0" rIns="0" bIns="0" rtlCol="0"/>
            <a:lstStyle/>
            <a:p>
              <a:endParaRPr lang="fr-FR" noProof="0" dirty="0"/>
            </a:p>
          </p:txBody>
        </p:sp>
        <p:sp>
          <p:nvSpPr>
            <p:cNvPr id="8657" name="object 8657"/>
            <p:cNvSpPr/>
            <p:nvPr/>
          </p:nvSpPr>
          <p:spPr>
            <a:xfrm>
              <a:off x="4187354" y="827555"/>
              <a:ext cx="2927985" cy="3073400"/>
            </a:xfrm>
            <a:custGeom>
              <a:avLst/>
              <a:gdLst/>
              <a:ahLst/>
              <a:cxnLst/>
              <a:rect l="l" t="t" r="r" b="b"/>
              <a:pathLst>
                <a:path w="2927984" h="3073400">
                  <a:moveTo>
                    <a:pt x="2137355" y="3060699"/>
                  </a:moveTo>
                  <a:lnTo>
                    <a:pt x="1613431" y="3060699"/>
                  </a:lnTo>
                  <a:lnTo>
                    <a:pt x="1665035" y="3073399"/>
                  </a:lnTo>
                  <a:lnTo>
                    <a:pt x="2085741" y="3073399"/>
                  </a:lnTo>
                  <a:lnTo>
                    <a:pt x="2137355" y="3060699"/>
                  </a:lnTo>
                  <a:close/>
                </a:path>
                <a:path w="2927984" h="3073400">
                  <a:moveTo>
                    <a:pt x="1665492" y="3035299"/>
                  </a:moveTo>
                  <a:lnTo>
                    <a:pt x="1461294" y="3035299"/>
                  </a:lnTo>
                  <a:lnTo>
                    <a:pt x="1562260" y="3060699"/>
                  </a:lnTo>
                  <a:lnTo>
                    <a:pt x="2188537" y="3060699"/>
                  </a:lnTo>
                  <a:lnTo>
                    <a:pt x="2239266" y="3047999"/>
                  </a:lnTo>
                  <a:lnTo>
                    <a:pt x="1717383" y="3047999"/>
                  </a:lnTo>
                  <a:lnTo>
                    <a:pt x="1665492" y="3035299"/>
                  </a:lnTo>
                  <a:close/>
                </a:path>
                <a:path w="2927984" h="3073400">
                  <a:moveTo>
                    <a:pt x="2289522" y="3035299"/>
                  </a:moveTo>
                  <a:lnTo>
                    <a:pt x="2085241" y="3035299"/>
                  </a:lnTo>
                  <a:lnTo>
                    <a:pt x="2033349" y="3047999"/>
                  </a:lnTo>
                  <a:lnTo>
                    <a:pt x="2239266" y="3047999"/>
                  </a:lnTo>
                  <a:lnTo>
                    <a:pt x="2289522" y="3035299"/>
                  </a:lnTo>
                  <a:close/>
                </a:path>
                <a:path w="2927984" h="3073400">
                  <a:moveTo>
                    <a:pt x="1562992" y="3022599"/>
                  </a:moveTo>
                  <a:lnTo>
                    <a:pt x="1362301" y="3022599"/>
                  </a:lnTo>
                  <a:lnTo>
                    <a:pt x="1411541" y="3035299"/>
                  </a:lnTo>
                  <a:lnTo>
                    <a:pt x="1614022" y="3035299"/>
                  </a:lnTo>
                  <a:lnTo>
                    <a:pt x="1562992" y="3022599"/>
                  </a:lnTo>
                  <a:close/>
                </a:path>
                <a:path w="2927984" h="3073400">
                  <a:moveTo>
                    <a:pt x="2365783" y="2971799"/>
                  </a:moveTo>
                  <a:lnTo>
                    <a:pt x="2370673" y="2997199"/>
                  </a:lnTo>
                  <a:lnTo>
                    <a:pt x="2337987" y="2997199"/>
                  </a:lnTo>
                  <a:lnTo>
                    <a:pt x="2238315" y="3022599"/>
                  </a:lnTo>
                  <a:lnTo>
                    <a:pt x="2187745" y="3022599"/>
                  </a:lnTo>
                  <a:lnTo>
                    <a:pt x="2136713" y="3035299"/>
                  </a:lnTo>
                  <a:lnTo>
                    <a:pt x="2339284" y="3035299"/>
                  </a:lnTo>
                  <a:lnTo>
                    <a:pt x="2375914" y="3022599"/>
                  </a:lnTo>
                  <a:lnTo>
                    <a:pt x="2374487" y="3009899"/>
                  </a:lnTo>
                  <a:lnTo>
                    <a:pt x="2365783" y="2971799"/>
                  </a:lnTo>
                  <a:close/>
                </a:path>
                <a:path w="2927984" h="3073400">
                  <a:moveTo>
                    <a:pt x="1363703" y="2984499"/>
                  </a:moveTo>
                  <a:lnTo>
                    <a:pt x="1329103" y="2984499"/>
                  </a:lnTo>
                  <a:lnTo>
                    <a:pt x="1337812" y="2997199"/>
                  </a:lnTo>
                  <a:lnTo>
                    <a:pt x="1348733" y="3022599"/>
                  </a:lnTo>
                  <a:lnTo>
                    <a:pt x="1512424" y="3022599"/>
                  </a:lnTo>
                  <a:lnTo>
                    <a:pt x="1363703" y="2984499"/>
                  </a:lnTo>
                  <a:close/>
                </a:path>
                <a:path w="2927984" h="3073400">
                  <a:moveTo>
                    <a:pt x="1311684" y="2959099"/>
                  </a:moveTo>
                  <a:lnTo>
                    <a:pt x="1326010" y="2984499"/>
                  </a:lnTo>
                  <a:lnTo>
                    <a:pt x="1329103" y="2984499"/>
                  </a:lnTo>
                  <a:lnTo>
                    <a:pt x="1311684" y="2959099"/>
                  </a:lnTo>
                  <a:close/>
                </a:path>
                <a:path w="2927984" h="3073400">
                  <a:moveTo>
                    <a:pt x="319903" y="2345165"/>
                  </a:moveTo>
                  <a:lnTo>
                    <a:pt x="322912" y="2349499"/>
                  </a:lnTo>
                  <a:lnTo>
                    <a:pt x="353391" y="2362199"/>
                  </a:lnTo>
                  <a:lnTo>
                    <a:pt x="319903" y="2345165"/>
                  </a:lnTo>
                  <a:close/>
                </a:path>
                <a:path w="2927984" h="3073400">
                  <a:moveTo>
                    <a:pt x="235916" y="2222499"/>
                  </a:moveTo>
                  <a:lnTo>
                    <a:pt x="211161" y="2247899"/>
                  </a:lnTo>
                  <a:lnTo>
                    <a:pt x="224376" y="2273299"/>
                  </a:lnTo>
                  <a:lnTo>
                    <a:pt x="248786" y="2298699"/>
                  </a:lnTo>
                  <a:lnTo>
                    <a:pt x="266413" y="2324099"/>
                  </a:lnTo>
                  <a:lnTo>
                    <a:pt x="303458" y="2336799"/>
                  </a:lnTo>
                  <a:lnTo>
                    <a:pt x="319903" y="2345165"/>
                  </a:lnTo>
                  <a:lnTo>
                    <a:pt x="314096" y="2336799"/>
                  </a:lnTo>
                  <a:lnTo>
                    <a:pt x="288239" y="2298699"/>
                  </a:lnTo>
                  <a:lnTo>
                    <a:pt x="263513" y="2260599"/>
                  </a:lnTo>
                  <a:lnTo>
                    <a:pt x="239942" y="2235199"/>
                  </a:lnTo>
                  <a:lnTo>
                    <a:pt x="235916" y="2222499"/>
                  </a:lnTo>
                  <a:close/>
                </a:path>
                <a:path w="2927984" h="3073400">
                  <a:moveTo>
                    <a:pt x="1822340" y="25399"/>
                  </a:moveTo>
                  <a:lnTo>
                    <a:pt x="1511541" y="25399"/>
                  </a:lnTo>
                  <a:lnTo>
                    <a:pt x="1411541" y="50799"/>
                  </a:lnTo>
                  <a:lnTo>
                    <a:pt x="1124510" y="126999"/>
                  </a:lnTo>
                  <a:lnTo>
                    <a:pt x="1078776" y="152399"/>
                  </a:lnTo>
                  <a:lnTo>
                    <a:pt x="1033696" y="165099"/>
                  </a:lnTo>
                  <a:lnTo>
                    <a:pt x="989293" y="190499"/>
                  </a:lnTo>
                  <a:lnTo>
                    <a:pt x="945585" y="203199"/>
                  </a:lnTo>
                  <a:lnTo>
                    <a:pt x="902593" y="228599"/>
                  </a:lnTo>
                  <a:lnTo>
                    <a:pt x="860338" y="253999"/>
                  </a:lnTo>
                  <a:lnTo>
                    <a:pt x="818839" y="266699"/>
                  </a:lnTo>
                  <a:lnTo>
                    <a:pt x="778117" y="292099"/>
                  </a:lnTo>
                  <a:lnTo>
                    <a:pt x="738193" y="317499"/>
                  </a:lnTo>
                  <a:lnTo>
                    <a:pt x="699086" y="342899"/>
                  </a:lnTo>
                  <a:lnTo>
                    <a:pt x="660817" y="368299"/>
                  </a:lnTo>
                  <a:lnTo>
                    <a:pt x="623406" y="393699"/>
                  </a:lnTo>
                  <a:lnTo>
                    <a:pt x="586873" y="419099"/>
                  </a:lnTo>
                  <a:lnTo>
                    <a:pt x="551239" y="457199"/>
                  </a:lnTo>
                  <a:lnTo>
                    <a:pt x="516524" y="482599"/>
                  </a:lnTo>
                  <a:lnTo>
                    <a:pt x="482748" y="507999"/>
                  </a:lnTo>
                  <a:lnTo>
                    <a:pt x="449932" y="546099"/>
                  </a:lnTo>
                  <a:lnTo>
                    <a:pt x="418095" y="571499"/>
                  </a:lnTo>
                  <a:lnTo>
                    <a:pt x="387258" y="609599"/>
                  </a:lnTo>
                  <a:lnTo>
                    <a:pt x="357442" y="634999"/>
                  </a:lnTo>
                  <a:lnTo>
                    <a:pt x="328667" y="673099"/>
                  </a:lnTo>
                  <a:lnTo>
                    <a:pt x="300952" y="711199"/>
                  </a:lnTo>
                  <a:lnTo>
                    <a:pt x="274318" y="736599"/>
                  </a:lnTo>
                  <a:lnTo>
                    <a:pt x="248786" y="774699"/>
                  </a:lnTo>
                  <a:lnTo>
                    <a:pt x="224376" y="812799"/>
                  </a:lnTo>
                  <a:lnTo>
                    <a:pt x="201108" y="850899"/>
                  </a:lnTo>
                  <a:lnTo>
                    <a:pt x="179002" y="888999"/>
                  </a:lnTo>
                  <a:lnTo>
                    <a:pt x="158079" y="927099"/>
                  </a:lnTo>
                  <a:lnTo>
                    <a:pt x="138359" y="965199"/>
                  </a:lnTo>
                  <a:lnTo>
                    <a:pt x="119861" y="1003299"/>
                  </a:lnTo>
                  <a:lnTo>
                    <a:pt x="102608" y="1041399"/>
                  </a:lnTo>
                  <a:lnTo>
                    <a:pt x="86618" y="1079499"/>
                  </a:lnTo>
                  <a:lnTo>
                    <a:pt x="71912" y="1117599"/>
                  </a:lnTo>
                  <a:lnTo>
                    <a:pt x="58510" y="1155699"/>
                  </a:lnTo>
                  <a:lnTo>
                    <a:pt x="46433" y="1206499"/>
                  </a:lnTo>
                  <a:lnTo>
                    <a:pt x="35701" y="1244599"/>
                  </a:lnTo>
                  <a:lnTo>
                    <a:pt x="26334" y="1282699"/>
                  </a:lnTo>
                  <a:lnTo>
                    <a:pt x="18352" y="1320799"/>
                  </a:lnTo>
                  <a:lnTo>
                    <a:pt x="11776" y="1371599"/>
                  </a:lnTo>
                  <a:lnTo>
                    <a:pt x="6626" y="1409699"/>
                  </a:lnTo>
                  <a:lnTo>
                    <a:pt x="4487" y="1435099"/>
                  </a:lnTo>
                  <a:lnTo>
                    <a:pt x="2923" y="1447799"/>
                  </a:lnTo>
                  <a:lnTo>
                    <a:pt x="686" y="1498599"/>
                  </a:lnTo>
                  <a:lnTo>
                    <a:pt x="0" y="1536699"/>
                  </a:lnTo>
                  <a:lnTo>
                    <a:pt x="10688" y="1536699"/>
                  </a:lnTo>
                  <a:lnTo>
                    <a:pt x="28308" y="1549399"/>
                  </a:lnTo>
                  <a:lnTo>
                    <a:pt x="47955" y="1562099"/>
                  </a:lnTo>
                  <a:lnTo>
                    <a:pt x="36210" y="1549399"/>
                  </a:lnTo>
                  <a:lnTo>
                    <a:pt x="35964" y="1536699"/>
                  </a:lnTo>
                  <a:lnTo>
                    <a:pt x="36251" y="1523999"/>
                  </a:lnTo>
                  <a:lnTo>
                    <a:pt x="36726" y="1498599"/>
                  </a:lnTo>
                  <a:lnTo>
                    <a:pt x="38997" y="1460499"/>
                  </a:lnTo>
                  <a:lnTo>
                    <a:pt x="40606" y="1435099"/>
                  </a:lnTo>
                  <a:lnTo>
                    <a:pt x="42756" y="1409699"/>
                  </a:lnTo>
                  <a:lnTo>
                    <a:pt x="47983" y="1371599"/>
                  </a:lnTo>
                  <a:lnTo>
                    <a:pt x="54657" y="1320799"/>
                  </a:lnTo>
                  <a:lnTo>
                    <a:pt x="62756" y="1282699"/>
                  </a:lnTo>
                  <a:lnTo>
                    <a:pt x="72260" y="1244599"/>
                  </a:lnTo>
                  <a:lnTo>
                    <a:pt x="83147" y="1206499"/>
                  </a:lnTo>
                  <a:lnTo>
                    <a:pt x="95397" y="1155699"/>
                  </a:lnTo>
                  <a:lnTo>
                    <a:pt x="108989" y="1117599"/>
                  </a:lnTo>
                  <a:lnTo>
                    <a:pt x="123901" y="1079499"/>
                  </a:lnTo>
                  <a:lnTo>
                    <a:pt x="140114" y="1041399"/>
                  </a:lnTo>
                  <a:lnTo>
                    <a:pt x="157605" y="1003299"/>
                  </a:lnTo>
                  <a:lnTo>
                    <a:pt x="176355" y="965199"/>
                  </a:lnTo>
                  <a:lnTo>
                    <a:pt x="196341" y="927099"/>
                  </a:lnTo>
                  <a:lnTo>
                    <a:pt x="217544" y="888999"/>
                  </a:lnTo>
                  <a:lnTo>
                    <a:pt x="239942" y="850899"/>
                  </a:lnTo>
                  <a:lnTo>
                    <a:pt x="263513" y="812799"/>
                  </a:lnTo>
                  <a:lnTo>
                    <a:pt x="288239" y="774699"/>
                  </a:lnTo>
                  <a:lnTo>
                    <a:pt x="314096" y="749299"/>
                  </a:lnTo>
                  <a:lnTo>
                    <a:pt x="341065" y="711199"/>
                  </a:lnTo>
                  <a:lnTo>
                    <a:pt x="369124" y="673099"/>
                  </a:lnTo>
                  <a:lnTo>
                    <a:pt x="398252" y="647699"/>
                  </a:lnTo>
                  <a:lnTo>
                    <a:pt x="428429" y="609599"/>
                  </a:lnTo>
                  <a:lnTo>
                    <a:pt x="459634" y="584199"/>
                  </a:lnTo>
                  <a:lnTo>
                    <a:pt x="491845" y="546099"/>
                  </a:lnTo>
                  <a:lnTo>
                    <a:pt x="525042" y="520699"/>
                  </a:lnTo>
                  <a:lnTo>
                    <a:pt x="559204" y="482599"/>
                  </a:lnTo>
                  <a:lnTo>
                    <a:pt x="594309" y="457199"/>
                  </a:lnTo>
                  <a:lnTo>
                    <a:pt x="630337" y="431799"/>
                  </a:lnTo>
                  <a:lnTo>
                    <a:pt x="667267" y="406399"/>
                  </a:lnTo>
                  <a:lnTo>
                    <a:pt x="705078" y="380999"/>
                  </a:lnTo>
                  <a:lnTo>
                    <a:pt x="743748" y="355599"/>
                  </a:lnTo>
                  <a:lnTo>
                    <a:pt x="783258" y="330199"/>
                  </a:lnTo>
                  <a:lnTo>
                    <a:pt x="823586" y="304799"/>
                  </a:lnTo>
                  <a:lnTo>
                    <a:pt x="864711" y="279399"/>
                  </a:lnTo>
                  <a:lnTo>
                    <a:pt x="906612" y="253999"/>
                  </a:lnTo>
                  <a:lnTo>
                    <a:pt x="949268" y="241299"/>
                  </a:lnTo>
                  <a:lnTo>
                    <a:pt x="992659" y="215899"/>
                  </a:lnTo>
                  <a:lnTo>
                    <a:pt x="1036763" y="203199"/>
                  </a:lnTo>
                  <a:lnTo>
                    <a:pt x="1081559" y="177799"/>
                  </a:lnTo>
                  <a:lnTo>
                    <a:pt x="1127027" y="165099"/>
                  </a:lnTo>
                  <a:lnTo>
                    <a:pt x="1173145" y="139699"/>
                  </a:lnTo>
                  <a:lnTo>
                    <a:pt x="1462340" y="63499"/>
                  </a:lnTo>
                  <a:lnTo>
                    <a:pt x="1512424" y="63499"/>
                  </a:lnTo>
                  <a:lnTo>
                    <a:pt x="1562992" y="50799"/>
                  </a:lnTo>
                  <a:lnTo>
                    <a:pt x="1614022" y="50799"/>
                  </a:lnTo>
                  <a:lnTo>
                    <a:pt x="1665492" y="38099"/>
                  </a:lnTo>
                  <a:lnTo>
                    <a:pt x="1769672" y="38099"/>
                  </a:lnTo>
                  <a:lnTo>
                    <a:pt x="1822340" y="25399"/>
                  </a:lnTo>
                  <a:close/>
                </a:path>
                <a:path w="2927984" h="3073400">
                  <a:moveTo>
                    <a:pt x="2239266" y="25399"/>
                  </a:moveTo>
                  <a:lnTo>
                    <a:pt x="1928390" y="25399"/>
                  </a:lnTo>
                  <a:lnTo>
                    <a:pt x="1981058" y="38099"/>
                  </a:lnTo>
                  <a:lnTo>
                    <a:pt x="2085241" y="38099"/>
                  </a:lnTo>
                  <a:lnTo>
                    <a:pt x="2136713" y="50799"/>
                  </a:lnTo>
                  <a:lnTo>
                    <a:pt x="2187745" y="50799"/>
                  </a:lnTo>
                  <a:lnTo>
                    <a:pt x="2238315" y="63499"/>
                  </a:lnTo>
                  <a:lnTo>
                    <a:pt x="2288403" y="63499"/>
                  </a:lnTo>
                  <a:lnTo>
                    <a:pt x="2577621" y="139699"/>
                  </a:lnTo>
                  <a:lnTo>
                    <a:pt x="2623744" y="165099"/>
                  </a:lnTo>
                  <a:lnTo>
                    <a:pt x="2669217" y="177799"/>
                  </a:lnTo>
                  <a:lnTo>
                    <a:pt x="2714018" y="203199"/>
                  </a:lnTo>
                  <a:lnTo>
                    <a:pt x="2758128" y="215899"/>
                  </a:lnTo>
                  <a:lnTo>
                    <a:pt x="2801524" y="241299"/>
                  </a:lnTo>
                  <a:lnTo>
                    <a:pt x="2844186" y="253999"/>
                  </a:lnTo>
                  <a:lnTo>
                    <a:pt x="2927573" y="304799"/>
                  </a:lnTo>
                  <a:lnTo>
                    <a:pt x="2927835" y="304799"/>
                  </a:lnTo>
                  <a:lnTo>
                    <a:pt x="2920346" y="266699"/>
                  </a:lnTo>
                  <a:lnTo>
                    <a:pt x="2890570" y="253999"/>
                  </a:lnTo>
                  <a:lnTo>
                    <a:pt x="2848309" y="228599"/>
                  </a:lnTo>
                  <a:lnTo>
                    <a:pt x="2805312" y="203199"/>
                  </a:lnTo>
                  <a:lnTo>
                    <a:pt x="2761598" y="190499"/>
                  </a:lnTo>
                  <a:lnTo>
                    <a:pt x="2717189" y="165099"/>
                  </a:lnTo>
                  <a:lnTo>
                    <a:pt x="2672103" y="152399"/>
                  </a:lnTo>
                  <a:lnTo>
                    <a:pt x="2626362" y="126999"/>
                  </a:lnTo>
                  <a:lnTo>
                    <a:pt x="2339284" y="50799"/>
                  </a:lnTo>
                  <a:lnTo>
                    <a:pt x="2239266" y="25399"/>
                  </a:lnTo>
                  <a:close/>
                </a:path>
                <a:path w="2927984" h="3073400">
                  <a:moveTo>
                    <a:pt x="2137355" y="12699"/>
                  </a:moveTo>
                  <a:lnTo>
                    <a:pt x="1613431" y="12699"/>
                  </a:lnTo>
                  <a:lnTo>
                    <a:pt x="1562260" y="25399"/>
                  </a:lnTo>
                  <a:lnTo>
                    <a:pt x="2188537" y="25399"/>
                  </a:lnTo>
                  <a:lnTo>
                    <a:pt x="2137355" y="12699"/>
                  </a:lnTo>
                  <a:close/>
                </a:path>
                <a:path w="2927984" h="3073400">
                  <a:moveTo>
                    <a:pt x="1981296" y="0"/>
                  </a:moveTo>
                  <a:lnTo>
                    <a:pt x="1769457" y="0"/>
                  </a:lnTo>
                  <a:lnTo>
                    <a:pt x="1717050" y="12699"/>
                  </a:lnTo>
                  <a:lnTo>
                    <a:pt x="2033715" y="12699"/>
                  </a:lnTo>
                  <a:lnTo>
                    <a:pt x="1981296" y="0"/>
                  </a:lnTo>
                  <a:close/>
                </a:path>
              </a:pathLst>
            </a:custGeom>
            <a:solidFill>
              <a:srgbClr val="F1F8DF"/>
            </a:solidFill>
          </p:spPr>
          <p:txBody>
            <a:bodyPr wrap="square" lIns="0" tIns="0" rIns="0" bIns="0" rtlCol="0"/>
            <a:lstStyle/>
            <a:p>
              <a:endParaRPr lang="fr-FR" noProof="0" dirty="0"/>
            </a:p>
          </p:txBody>
        </p:sp>
        <p:sp>
          <p:nvSpPr>
            <p:cNvPr id="8658" name="object 8658"/>
            <p:cNvSpPr/>
            <p:nvPr/>
          </p:nvSpPr>
          <p:spPr>
            <a:xfrm>
              <a:off x="4187354" y="822428"/>
              <a:ext cx="2927985" cy="3079115"/>
            </a:xfrm>
            <a:custGeom>
              <a:avLst/>
              <a:gdLst/>
              <a:ahLst/>
              <a:cxnLst/>
              <a:rect l="l" t="t" r="r" b="b"/>
              <a:pathLst>
                <a:path w="2927984" h="3079115">
                  <a:moveTo>
                    <a:pt x="2370673" y="2992818"/>
                  </a:moveTo>
                  <a:lnTo>
                    <a:pt x="2288403" y="3010279"/>
                  </a:lnTo>
                  <a:lnTo>
                    <a:pt x="2238315" y="3019202"/>
                  </a:lnTo>
                  <a:lnTo>
                    <a:pt x="2187745" y="3026990"/>
                  </a:lnTo>
                  <a:lnTo>
                    <a:pt x="2136713" y="3033627"/>
                  </a:lnTo>
                  <a:lnTo>
                    <a:pt x="2085241" y="3039096"/>
                  </a:lnTo>
                  <a:lnTo>
                    <a:pt x="2033349" y="3043379"/>
                  </a:lnTo>
                  <a:lnTo>
                    <a:pt x="1981058" y="3046460"/>
                  </a:lnTo>
                  <a:lnTo>
                    <a:pt x="1928390" y="3048321"/>
                  </a:lnTo>
                  <a:lnTo>
                    <a:pt x="1875365" y="3048945"/>
                  </a:lnTo>
                  <a:lnTo>
                    <a:pt x="1822340" y="3048321"/>
                  </a:lnTo>
                  <a:lnTo>
                    <a:pt x="1769672" y="3046460"/>
                  </a:lnTo>
                  <a:lnTo>
                    <a:pt x="1717383" y="3043379"/>
                  </a:lnTo>
                  <a:lnTo>
                    <a:pt x="1665492" y="3039096"/>
                  </a:lnTo>
                  <a:lnTo>
                    <a:pt x="1614022" y="3033627"/>
                  </a:lnTo>
                  <a:lnTo>
                    <a:pt x="1562992" y="3026990"/>
                  </a:lnTo>
                  <a:lnTo>
                    <a:pt x="1512424" y="3019202"/>
                  </a:lnTo>
                  <a:lnTo>
                    <a:pt x="1462340" y="3010279"/>
                  </a:lnTo>
                  <a:lnTo>
                    <a:pt x="1412759" y="3000239"/>
                  </a:lnTo>
                  <a:lnTo>
                    <a:pt x="1363703" y="2989100"/>
                  </a:lnTo>
                  <a:lnTo>
                    <a:pt x="1326009" y="2979603"/>
                  </a:lnTo>
                </a:path>
                <a:path w="2927984" h="3079115">
                  <a:moveTo>
                    <a:pt x="1348733" y="3016181"/>
                  </a:moveTo>
                  <a:lnTo>
                    <a:pt x="1411541" y="3030523"/>
                  </a:lnTo>
                  <a:lnTo>
                    <a:pt x="1461294" y="3040421"/>
                  </a:lnTo>
                  <a:lnTo>
                    <a:pt x="1511541" y="3049217"/>
                  </a:lnTo>
                  <a:lnTo>
                    <a:pt x="1562260" y="3056894"/>
                  </a:lnTo>
                  <a:lnTo>
                    <a:pt x="1613431" y="3063435"/>
                  </a:lnTo>
                  <a:lnTo>
                    <a:pt x="1665035" y="3068824"/>
                  </a:lnTo>
                  <a:lnTo>
                    <a:pt x="1717050" y="3073044"/>
                  </a:lnTo>
                  <a:lnTo>
                    <a:pt x="1769457" y="3076079"/>
                  </a:lnTo>
                  <a:lnTo>
                    <a:pt x="1822236" y="3077913"/>
                  </a:lnTo>
                  <a:lnTo>
                    <a:pt x="1875365" y="3078527"/>
                  </a:lnTo>
                  <a:lnTo>
                    <a:pt x="1928506" y="3077913"/>
                  </a:lnTo>
                  <a:lnTo>
                    <a:pt x="1981296" y="3076079"/>
                  </a:lnTo>
                  <a:lnTo>
                    <a:pt x="2033715" y="3073044"/>
                  </a:lnTo>
                  <a:lnTo>
                    <a:pt x="2085741" y="3068824"/>
                  </a:lnTo>
                  <a:lnTo>
                    <a:pt x="2137355" y="3063435"/>
                  </a:lnTo>
                  <a:lnTo>
                    <a:pt x="2188537" y="3056894"/>
                  </a:lnTo>
                  <a:lnTo>
                    <a:pt x="2239266" y="3049217"/>
                  </a:lnTo>
                  <a:lnTo>
                    <a:pt x="2289522" y="3040421"/>
                  </a:lnTo>
                  <a:lnTo>
                    <a:pt x="2339284" y="3030523"/>
                  </a:lnTo>
                  <a:lnTo>
                    <a:pt x="2375914" y="3022353"/>
                  </a:lnTo>
                </a:path>
                <a:path w="2927984" h="3079115">
                  <a:moveTo>
                    <a:pt x="40606" y="1434714"/>
                  </a:moveTo>
                  <a:lnTo>
                    <a:pt x="47983" y="1367443"/>
                  </a:lnTo>
                  <a:lnTo>
                    <a:pt x="54657" y="1325122"/>
                  </a:lnTo>
                  <a:lnTo>
                    <a:pt x="62756" y="1283168"/>
                  </a:lnTo>
                  <a:lnTo>
                    <a:pt x="72260" y="1241598"/>
                  </a:lnTo>
                  <a:lnTo>
                    <a:pt x="83147" y="1200429"/>
                  </a:lnTo>
                  <a:lnTo>
                    <a:pt x="95397" y="1159678"/>
                  </a:lnTo>
                  <a:lnTo>
                    <a:pt x="108989" y="1119362"/>
                  </a:lnTo>
                  <a:lnTo>
                    <a:pt x="123901" y="1079498"/>
                  </a:lnTo>
                  <a:lnTo>
                    <a:pt x="140114" y="1040104"/>
                  </a:lnTo>
                  <a:lnTo>
                    <a:pt x="157605" y="1001195"/>
                  </a:lnTo>
                  <a:lnTo>
                    <a:pt x="176355" y="962790"/>
                  </a:lnTo>
                  <a:lnTo>
                    <a:pt x="196341" y="924905"/>
                  </a:lnTo>
                  <a:lnTo>
                    <a:pt x="217544" y="887558"/>
                  </a:lnTo>
                  <a:lnTo>
                    <a:pt x="239942" y="850765"/>
                  </a:lnTo>
                  <a:lnTo>
                    <a:pt x="263513" y="814544"/>
                  </a:lnTo>
                  <a:lnTo>
                    <a:pt x="288238" y="778912"/>
                  </a:lnTo>
                  <a:lnTo>
                    <a:pt x="314096" y="743885"/>
                  </a:lnTo>
                  <a:lnTo>
                    <a:pt x="341065" y="709480"/>
                  </a:lnTo>
                  <a:lnTo>
                    <a:pt x="369124" y="675716"/>
                  </a:lnTo>
                  <a:lnTo>
                    <a:pt x="398252" y="642608"/>
                  </a:lnTo>
                  <a:lnTo>
                    <a:pt x="428429" y="610175"/>
                  </a:lnTo>
                  <a:lnTo>
                    <a:pt x="459634" y="578432"/>
                  </a:lnTo>
                  <a:lnTo>
                    <a:pt x="491845" y="547397"/>
                  </a:lnTo>
                  <a:lnTo>
                    <a:pt x="525042" y="517088"/>
                  </a:lnTo>
                  <a:lnTo>
                    <a:pt x="559204" y="487520"/>
                  </a:lnTo>
                  <a:lnTo>
                    <a:pt x="594309" y="458712"/>
                  </a:lnTo>
                  <a:lnTo>
                    <a:pt x="630337" y="430680"/>
                  </a:lnTo>
                  <a:lnTo>
                    <a:pt x="667267" y="403441"/>
                  </a:lnTo>
                  <a:lnTo>
                    <a:pt x="705078" y="377013"/>
                  </a:lnTo>
                  <a:lnTo>
                    <a:pt x="743748" y="351412"/>
                  </a:lnTo>
                  <a:lnTo>
                    <a:pt x="783258" y="326656"/>
                  </a:lnTo>
                  <a:lnTo>
                    <a:pt x="823586" y="302761"/>
                  </a:lnTo>
                  <a:lnTo>
                    <a:pt x="864711" y="279745"/>
                  </a:lnTo>
                  <a:lnTo>
                    <a:pt x="906612" y="257624"/>
                  </a:lnTo>
                  <a:lnTo>
                    <a:pt x="949268" y="236417"/>
                  </a:lnTo>
                  <a:lnTo>
                    <a:pt x="992659" y="216139"/>
                  </a:lnTo>
                  <a:lnTo>
                    <a:pt x="1036763" y="196808"/>
                  </a:lnTo>
                  <a:lnTo>
                    <a:pt x="1081559" y="178441"/>
                  </a:lnTo>
                  <a:lnTo>
                    <a:pt x="1127027" y="161054"/>
                  </a:lnTo>
                  <a:lnTo>
                    <a:pt x="1173145" y="144666"/>
                  </a:lnTo>
                  <a:lnTo>
                    <a:pt x="1219892" y="129293"/>
                  </a:lnTo>
                  <a:lnTo>
                    <a:pt x="1267248" y="114953"/>
                  </a:lnTo>
                  <a:lnTo>
                    <a:pt x="1315192" y="101661"/>
                  </a:lnTo>
                  <a:lnTo>
                    <a:pt x="1363703" y="89436"/>
                  </a:lnTo>
                  <a:lnTo>
                    <a:pt x="1412759" y="78294"/>
                  </a:lnTo>
                  <a:lnTo>
                    <a:pt x="1462340" y="68252"/>
                  </a:lnTo>
                  <a:lnTo>
                    <a:pt x="1512424" y="59328"/>
                  </a:lnTo>
                  <a:lnTo>
                    <a:pt x="1562992" y="51539"/>
                  </a:lnTo>
                  <a:lnTo>
                    <a:pt x="1614022" y="44901"/>
                  </a:lnTo>
                  <a:lnTo>
                    <a:pt x="1665492" y="39431"/>
                  </a:lnTo>
                  <a:lnTo>
                    <a:pt x="1717383" y="35148"/>
                  </a:lnTo>
                  <a:lnTo>
                    <a:pt x="1769672" y="32067"/>
                  </a:lnTo>
                  <a:lnTo>
                    <a:pt x="1822340" y="30206"/>
                  </a:lnTo>
                  <a:lnTo>
                    <a:pt x="1875365" y="29582"/>
                  </a:lnTo>
                  <a:lnTo>
                    <a:pt x="1928390" y="30206"/>
                  </a:lnTo>
                  <a:lnTo>
                    <a:pt x="1981058" y="32067"/>
                  </a:lnTo>
                  <a:lnTo>
                    <a:pt x="2033349" y="35148"/>
                  </a:lnTo>
                  <a:lnTo>
                    <a:pt x="2085241" y="39431"/>
                  </a:lnTo>
                  <a:lnTo>
                    <a:pt x="2136713" y="44901"/>
                  </a:lnTo>
                  <a:lnTo>
                    <a:pt x="2187745" y="51539"/>
                  </a:lnTo>
                  <a:lnTo>
                    <a:pt x="2238315" y="59328"/>
                  </a:lnTo>
                  <a:lnTo>
                    <a:pt x="2288403" y="68252"/>
                  </a:lnTo>
                  <a:lnTo>
                    <a:pt x="2337987" y="78294"/>
                  </a:lnTo>
                  <a:lnTo>
                    <a:pt x="2387047" y="89436"/>
                  </a:lnTo>
                  <a:lnTo>
                    <a:pt x="2435561" y="101661"/>
                  </a:lnTo>
                  <a:lnTo>
                    <a:pt x="2483509" y="114953"/>
                  </a:lnTo>
                  <a:lnTo>
                    <a:pt x="2530869" y="129293"/>
                  </a:lnTo>
                  <a:lnTo>
                    <a:pt x="2577621" y="144666"/>
                  </a:lnTo>
                  <a:lnTo>
                    <a:pt x="2623744" y="161054"/>
                  </a:lnTo>
                  <a:lnTo>
                    <a:pt x="2669217" y="178441"/>
                  </a:lnTo>
                  <a:lnTo>
                    <a:pt x="2714018" y="196808"/>
                  </a:lnTo>
                  <a:lnTo>
                    <a:pt x="2758128" y="216139"/>
                  </a:lnTo>
                  <a:lnTo>
                    <a:pt x="2801524" y="236417"/>
                  </a:lnTo>
                  <a:lnTo>
                    <a:pt x="2844186" y="257624"/>
                  </a:lnTo>
                  <a:lnTo>
                    <a:pt x="2886093" y="279745"/>
                  </a:lnTo>
                  <a:lnTo>
                    <a:pt x="2927223" y="302761"/>
                  </a:lnTo>
                  <a:lnTo>
                    <a:pt x="2927573" y="302968"/>
                  </a:lnTo>
                </a:path>
                <a:path w="2927984" h="3079115">
                  <a:moveTo>
                    <a:pt x="2920346" y="263076"/>
                  </a:moveTo>
                  <a:lnTo>
                    <a:pt x="2848309" y="224926"/>
                  </a:lnTo>
                  <a:lnTo>
                    <a:pt x="2805312" y="203989"/>
                  </a:lnTo>
                  <a:lnTo>
                    <a:pt x="2761598" y="183972"/>
                  </a:lnTo>
                  <a:lnTo>
                    <a:pt x="2717189" y="164894"/>
                  </a:lnTo>
                  <a:lnTo>
                    <a:pt x="2672103" y="146769"/>
                  </a:lnTo>
                  <a:lnTo>
                    <a:pt x="2626362" y="129615"/>
                  </a:lnTo>
                  <a:lnTo>
                    <a:pt x="2579986" y="113448"/>
                  </a:lnTo>
                  <a:lnTo>
                    <a:pt x="2532994" y="98285"/>
                  </a:lnTo>
                  <a:lnTo>
                    <a:pt x="2485408" y="84141"/>
                  </a:lnTo>
                  <a:lnTo>
                    <a:pt x="2437247" y="71035"/>
                  </a:lnTo>
                  <a:lnTo>
                    <a:pt x="2388533" y="58981"/>
                  </a:lnTo>
                  <a:lnTo>
                    <a:pt x="2339284" y="47998"/>
                  </a:lnTo>
                  <a:lnTo>
                    <a:pt x="2289522" y="38100"/>
                  </a:lnTo>
                  <a:lnTo>
                    <a:pt x="2239266" y="29305"/>
                  </a:lnTo>
                  <a:lnTo>
                    <a:pt x="2188537" y="21629"/>
                  </a:lnTo>
                  <a:lnTo>
                    <a:pt x="2137355" y="15089"/>
                  </a:lnTo>
                  <a:lnTo>
                    <a:pt x="2085741" y="9701"/>
                  </a:lnTo>
                  <a:lnTo>
                    <a:pt x="2033715" y="5481"/>
                  </a:lnTo>
                  <a:lnTo>
                    <a:pt x="1981296" y="2447"/>
                  </a:lnTo>
                  <a:lnTo>
                    <a:pt x="1928506" y="614"/>
                  </a:lnTo>
                  <a:lnTo>
                    <a:pt x="1875365" y="0"/>
                  </a:lnTo>
                  <a:lnTo>
                    <a:pt x="1822236" y="614"/>
                  </a:lnTo>
                  <a:lnTo>
                    <a:pt x="1769457" y="2447"/>
                  </a:lnTo>
                  <a:lnTo>
                    <a:pt x="1717050" y="5481"/>
                  </a:lnTo>
                  <a:lnTo>
                    <a:pt x="1665035" y="9701"/>
                  </a:lnTo>
                  <a:lnTo>
                    <a:pt x="1613431" y="15089"/>
                  </a:lnTo>
                  <a:lnTo>
                    <a:pt x="1562260" y="21629"/>
                  </a:lnTo>
                  <a:lnTo>
                    <a:pt x="1511541" y="29305"/>
                  </a:lnTo>
                  <a:lnTo>
                    <a:pt x="1461294" y="38100"/>
                  </a:lnTo>
                  <a:lnTo>
                    <a:pt x="1411541" y="47998"/>
                  </a:lnTo>
                  <a:lnTo>
                    <a:pt x="1362301" y="58981"/>
                  </a:lnTo>
                  <a:lnTo>
                    <a:pt x="1313595" y="71035"/>
                  </a:lnTo>
                  <a:lnTo>
                    <a:pt x="1265442" y="84141"/>
                  </a:lnTo>
                  <a:lnTo>
                    <a:pt x="1217863" y="98285"/>
                  </a:lnTo>
                  <a:lnTo>
                    <a:pt x="1170879" y="113448"/>
                  </a:lnTo>
                  <a:lnTo>
                    <a:pt x="1124510" y="129615"/>
                  </a:lnTo>
                  <a:lnTo>
                    <a:pt x="1078776" y="146769"/>
                  </a:lnTo>
                  <a:lnTo>
                    <a:pt x="1033696" y="164894"/>
                  </a:lnTo>
                  <a:lnTo>
                    <a:pt x="989293" y="183972"/>
                  </a:lnTo>
                  <a:lnTo>
                    <a:pt x="945585" y="203989"/>
                  </a:lnTo>
                  <a:lnTo>
                    <a:pt x="902593" y="224926"/>
                  </a:lnTo>
                  <a:lnTo>
                    <a:pt x="860338" y="246768"/>
                  </a:lnTo>
                  <a:lnTo>
                    <a:pt x="818839" y="269498"/>
                  </a:lnTo>
                  <a:lnTo>
                    <a:pt x="778117" y="293100"/>
                  </a:lnTo>
                  <a:lnTo>
                    <a:pt x="738193" y="317557"/>
                  </a:lnTo>
                  <a:lnTo>
                    <a:pt x="699086" y="342853"/>
                  </a:lnTo>
                  <a:lnTo>
                    <a:pt x="660817" y="368970"/>
                  </a:lnTo>
                  <a:lnTo>
                    <a:pt x="623406" y="395893"/>
                  </a:lnTo>
                  <a:lnTo>
                    <a:pt x="586873" y="423606"/>
                  </a:lnTo>
                  <a:lnTo>
                    <a:pt x="551239" y="452090"/>
                  </a:lnTo>
                  <a:lnTo>
                    <a:pt x="516524" y="481331"/>
                  </a:lnTo>
                  <a:lnTo>
                    <a:pt x="482748" y="511312"/>
                  </a:lnTo>
                  <a:lnTo>
                    <a:pt x="449932" y="542016"/>
                  </a:lnTo>
                  <a:lnTo>
                    <a:pt x="418095" y="573426"/>
                  </a:lnTo>
                  <a:lnTo>
                    <a:pt x="387258" y="605526"/>
                  </a:lnTo>
                  <a:lnTo>
                    <a:pt x="357442" y="638300"/>
                  </a:lnTo>
                  <a:lnTo>
                    <a:pt x="328667" y="671731"/>
                  </a:lnTo>
                  <a:lnTo>
                    <a:pt x="300952" y="705802"/>
                  </a:lnTo>
                  <a:lnTo>
                    <a:pt x="274318" y="740498"/>
                  </a:lnTo>
                  <a:lnTo>
                    <a:pt x="248786" y="775801"/>
                  </a:lnTo>
                  <a:lnTo>
                    <a:pt x="224376" y="811695"/>
                  </a:lnTo>
                  <a:lnTo>
                    <a:pt x="201108" y="848164"/>
                  </a:lnTo>
                  <a:lnTo>
                    <a:pt x="179002" y="885191"/>
                  </a:lnTo>
                  <a:lnTo>
                    <a:pt x="158079" y="922760"/>
                  </a:lnTo>
                  <a:lnTo>
                    <a:pt x="138359" y="960853"/>
                  </a:lnTo>
                  <a:lnTo>
                    <a:pt x="119861" y="999455"/>
                  </a:lnTo>
                  <a:lnTo>
                    <a:pt x="102608" y="1038549"/>
                  </a:lnTo>
                  <a:lnTo>
                    <a:pt x="86618" y="1078119"/>
                  </a:lnTo>
                  <a:lnTo>
                    <a:pt x="71912" y="1118148"/>
                  </a:lnTo>
                  <a:lnTo>
                    <a:pt x="58510" y="1158619"/>
                  </a:lnTo>
                  <a:lnTo>
                    <a:pt x="46433" y="1199516"/>
                  </a:lnTo>
                  <a:lnTo>
                    <a:pt x="35701" y="1240823"/>
                  </a:lnTo>
                  <a:lnTo>
                    <a:pt x="26334" y="1282523"/>
                  </a:lnTo>
                  <a:lnTo>
                    <a:pt x="18352" y="1324599"/>
                  </a:lnTo>
                  <a:lnTo>
                    <a:pt x="11776" y="1367036"/>
                  </a:lnTo>
                  <a:lnTo>
                    <a:pt x="6626" y="1409816"/>
                  </a:lnTo>
                  <a:lnTo>
                    <a:pt x="4487" y="1434714"/>
                  </a:lnTo>
                </a:path>
                <a:path w="2927984" h="3079115">
                  <a:moveTo>
                    <a:pt x="322912" y="2346310"/>
                  </a:moveTo>
                  <a:lnTo>
                    <a:pt x="314096" y="2335074"/>
                  </a:lnTo>
                  <a:lnTo>
                    <a:pt x="288238" y="2300083"/>
                  </a:lnTo>
                  <a:lnTo>
                    <a:pt x="263513" y="2264488"/>
                  </a:lnTo>
                  <a:lnTo>
                    <a:pt x="239942" y="2228307"/>
                  </a:lnTo>
                  <a:lnTo>
                    <a:pt x="235916" y="2221701"/>
                  </a:lnTo>
                </a:path>
                <a:path w="2927984" h="3079115">
                  <a:moveTo>
                    <a:pt x="36210" y="1554122"/>
                  </a:moveTo>
                  <a:lnTo>
                    <a:pt x="35964" y="1540052"/>
                  </a:lnTo>
                  <a:lnTo>
                    <a:pt x="36251" y="1523614"/>
                  </a:lnTo>
                </a:path>
                <a:path w="2927984" h="3079115">
                  <a:moveTo>
                    <a:pt x="217" y="1523614"/>
                  </a:moveTo>
                  <a:lnTo>
                    <a:pt x="0" y="1536314"/>
                  </a:lnTo>
                </a:path>
                <a:path w="2927984" h="3079115">
                  <a:moveTo>
                    <a:pt x="211161" y="2246573"/>
                  </a:moveTo>
                  <a:lnTo>
                    <a:pt x="224376" y="2267262"/>
                  </a:lnTo>
                  <a:lnTo>
                    <a:pt x="248786" y="2303118"/>
                  </a:lnTo>
                  <a:lnTo>
                    <a:pt x="266413" y="2327465"/>
                  </a:lnTo>
                </a:path>
                <a:path w="2927984" h="3079115">
                  <a:moveTo>
                    <a:pt x="36251" y="1523614"/>
                  </a:moveTo>
                  <a:lnTo>
                    <a:pt x="36726" y="1496435"/>
                  </a:lnTo>
                  <a:lnTo>
                    <a:pt x="38997" y="1453116"/>
                  </a:lnTo>
                  <a:lnTo>
                    <a:pt x="40606" y="1434714"/>
                  </a:lnTo>
                </a:path>
                <a:path w="2927984" h="3079115">
                  <a:moveTo>
                    <a:pt x="4487" y="1434714"/>
                  </a:moveTo>
                  <a:lnTo>
                    <a:pt x="2923" y="1452923"/>
                  </a:lnTo>
                  <a:lnTo>
                    <a:pt x="686" y="1496341"/>
                  </a:lnTo>
                  <a:lnTo>
                    <a:pt x="217" y="1523614"/>
                  </a:lnTo>
                </a:path>
              </a:pathLst>
            </a:custGeom>
            <a:ln w="3175">
              <a:solidFill>
                <a:srgbClr val="F1F8DF"/>
              </a:solidFill>
            </a:ln>
          </p:spPr>
          <p:txBody>
            <a:bodyPr wrap="square" lIns="0" tIns="0" rIns="0" bIns="0" rtlCol="0"/>
            <a:lstStyle/>
            <a:p>
              <a:endParaRPr lang="fr-FR" noProof="0" dirty="0"/>
            </a:p>
          </p:txBody>
        </p:sp>
        <p:sp>
          <p:nvSpPr>
            <p:cNvPr id="8659" name="object 8659"/>
            <p:cNvSpPr/>
            <p:nvPr/>
          </p:nvSpPr>
          <p:spPr>
            <a:xfrm>
              <a:off x="4151438" y="793638"/>
              <a:ext cx="2964180" cy="3136900"/>
            </a:xfrm>
            <a:custGeom>
              <a:avLst/>
              <a:gdLst/>
              <a:ahLst/>
              <a:cxnLst/>
              <a:rect l="l" t="t" r="r" b="b"/>
              <a:pathLst>
                <a:path w="2964179" h="3136900">
                  <a:moveTo>
                    <a:pt x="2169546" y="3124199"/>
                  </a:moveTo>
                  <a:lnTo>
                    <a:pt x="1653022" y="3124199"/>
                  </a:lnTo>
                  <a:lnTo>
                    <a:pt x="1703931" y="3136899"/>
                  </a:lnTo>
                  <a:lnTo>
                    <a:pt x="2118635" y="3136899"/>
                  </a:lnTo>
                  <a:lnTo>
                    <a:pt x="2169546" y="3124199"/>
                  </a:lnTo>
                  <a:close/>
                </a:path>
                <a:path w="2964179" h="3136900">
                  <a:moveTo>
                    <a:pt x="2270123" y="3111499"/>
                  </a:moveTo>
                  <a:lnTo>
                    <a:pt x="1552449" y="3111499"/>
                  </a:lnTo>
                  <a:lnTo>
                    <a:pt x="1602522" y="3124199"/>
                  </a:lnTo>
                  <a:lnTo>
                    <a:pt x="2220048" y="3124199"/>
                  </a:lnTo>
                  <a:lnTo>
                    <a:pt x="2270123" y="3111499"/>
                  </a:lnTo>
                  <a:close/>
                </a:path>
                <a:path w="2964179" h="3136900">
                  <a:moveTo>
                    <a:pt x="1598176" y="3086099"/>
                  </a:moveTo>
                  <a:lnTo>
                    <a:pt x="1404982" y="3086099"/>
                  </a:lnTo>
                  <a:lnTo>
                    <a:pt x="1502822" y="3111499"/>
                  </a:lnTo>
                  <a:lnTo>
                    <a:pt x="1752967" y="3111499"/>
                  </a:lnTo>
                  <a:lnTo>
                    <a:pt x="1700951" y="3098799"/>
                  </a:lnTo>
                  <a:lnTo>
                    <a:pt x="1649348" y="3098799"/>
                  </a:lnTo>
                  <a:lnTo>
                    <a:pt x="1598176" y="3086099"/>
                  </a:lnTo>
                  <a:close/>
                </a:path>
                <a:path w="2964179" h="3136900">
                  <a:moveTo>
                    <a:pt x="2410403" y="3047999"/>
                  </a:moveTo>
                  <a:lnTo>
                    <a:pt x="2411831" y="3060699"/>
                  </a:lnTo>
                  <a:lnTo>
                    <a:pt x="2375200" y="3060699"/>
                  </a:lnTo>
                  <a:lnTo>
                    <a:pt x="2275182" y="3086099"/>
                  </a:lnTo>
                  <a:lnTo>
                    <a:pt x="2224454" y="3086099"/>
                  </a:lnTo>
                  <a:lnTo>
                    <a:pt x="2173272" y="3098799"/>
                  </a:lnTo>
                  <a:lnTo>
                    <a:pt x="2121658" y="3098799"/>
                  </a:lnTo>
                  <a:lnTo>
                    <a:pt x="2069631" y="3111499"/>
                  </a:lnTo>
                  <a:lnTo>
                    <a:pt x="2319752" y="3111499"/>
                  </a:lnTo>
                  <a:lnTo>
                    <a:pt x="2368917" y="3098799"/>
                  </a:lnTo>
                  <a:lnTo>
                    <a:pt x="2415168" y="3086099"/>
                  </a:lnTo>
                  <a:lnTo>
                    <a:pt x="2410403" y="3047999"/>
                  </a:lnTo>
                  <a:close/>
                </a:path>
                <a:path w="2964179" h="3136900">
                  <a:moveTo>
                    <a:pt x="1373729" y="3035299"/>
                  </a:moveTo>
                  <a:lnTo>
                    <a:pt x="1395213" y="3073399"/>
                  </a:lnTo>
                  <a:lnTo>
                    <a:pt x="1399917" y="3086099"/>
                  </a:lnTo>
                  <a:lnTo>
                    <a:pt x="1547457" y="3086099"/>
                  </a:lnTo>
                  <a:lnTo>
                    <a:pt x="1447458" y="3060699"/>
                  </a:lnTo>
                  <a:lnTo>
                    <a:pt x="1398218" y="3060699"/>
                  </a:lnTo>
                  <a:lnTo>
                    <a:pt x="1384650" y="3047999"/>
                  </a:lnTo>
                  <a:lnTo>
                    <a:pt x="1373729" y="3035299"/>
                  </a:lnTo>
                  <a:close/>
                </a:path>
                <a:path w="2964179" h="3136900">
                  <a:moveTo>
                    <a:pt x="284062" y="2247899"/>
                  </a:moveTo>
                  <a:lnTo>
                    <a:pt x="246141" y="2285999"/>
                  </a:lnTo>
                  <a:lnTo>
                    <a:pt x="219112" y="2298699"/>
                  </a:lnTo>
                  <a:lnTo>
                    <a:pt x="237535" y="2324099"/>
                  </a:lnTo>
                  <a:lnTo>
                    <a:pt x="251797" y="2349499"/>
                  </a:lnTo>
                  <a:lnTo>
                    <a:pt x="339374" y="2374899"/>
                  </a:lnTo>
                  <a:lnTo>
                    <a:pt x="302329" y="2362199"/>
                  </a:lnTo>
                  <a:lnTo>
                    <a:pt x="284703" y="2336799"/>
                  </a:lnTo>
                  <a:lnTo>
                    <a:pt x="260293" y="2298699"/>
                  </a:lnTo>
                  <a:lnTo>
                    <a:pt x="247078" y="2285999"/>
                  </a:lnTo>
                  <a:lnTo>
                    <a:pt x="284062" y="2247899"/>
                  </a:lnTo>
                  <a:close/>
                </a:path>
                <a:path w="2964179" h="3136900">
                  <a:moveTo>
                    <a:pt x="1752967" y="38099"/>
                  </a:moveTo>
                  <a:lnTo>
                    <a:pt x="1502822" y="38099"/>
                  </a:lnTo>
                  <a:lnTo>
                    <a:pt x="1404982" y="63499"/>
                  </a:lnTo>
                  <a:lnTo>
                    <a:pt x="1124107" y="139699"/>
                  </a:lnTo>
                  <a:lnTo>
                    <a:pt x="1079335" y="165099"/>
                  </a:lnTo>
                  <a:lnTo>
                    <a:pt x="1035195" y="177799"/>
                  </a:lnTo>
                  <a:lnTo>
                    <a:pt x="991707" y="203199"/>
                  </a:lnTo>
                  <a:lnTo>
                    <a:pt x="948889" y="215899"/>
                  </a:lnTo>
                  <a:lnTo>
                    <a:pt x="906760" y="241299"/>
                  </a:lnTo>
                  <a:lnTo>
                    <a:pt x="865338" y="266699"/>
                  </a:lnTo>
                  <a:lnTo>
                    <a:pt x="824642" y="292099"/>
                  </a:lnTo>
                  <a:lnTo>
                    <a:pt x="784690" y="304799"/>
                  </a:lnTo>
                  <a:lnTo>
                    <a:pt x="745502" y="330199"/>
                  </a:lnTo>
                  <a:lnTo>
                    <a:pt x="707096" y="355599"/>
                  </a:lnTo>
                  <a:lnTo>
                    <a:pt x="669491" y="380999"/>
                  </a:lnTo>
                  <a:lnTo>
                    <a:pt x="632705" y="406399"/>
                  </a:lnTo>
                  <a:lnTo>
                    <a:pt x="596757" y="444499"/>
                  </a:lnTo>
                  <a:lnTo>
                    <a:pt x="561665" y="469899"/>
                  </a:lnTo>
                  <a:lnTo>
                    <a:pt x="527449" y="495299"/>
                  </a:lnTo>
                  <a:lnTo>
                    <a:pt x="494127" y="520699"/>
                  </a:lnTo>
                  <a:lnTo>
                    <a:pt x="461717" y="558799"/>
                  </a:lnTo>
                  <a:lnTo>
                    <a:pt x="430239" y="584199"/>
                  </a:lnTo>
                  <a:lnTo>
                    <a:pt x="399711" y="622299"/>
                  </a:lnTo>
                  <a:lnTo>
                    <a:pt x="370151" y="647699"/>
                  </a:lnTo>
                  <a:lnTo>
                    <a:pt x="341579" y="685799"/>
                  </a:lnTo>
                  <a:lnTo>
                    <a:pt x="314012" y="711199"/>
                  </a:lnTo>
                  <a:lnTo>
                    <a:pt x="287470" y="749299"/>
                  </a:lnTo>
                  <a:lnTo>
                    <a:pt x="261972" y="787399"/>
                  </a:lnTo>
                  <a:lnTo>
                    <a:pt x="237535" y="825499"/>
                  </a:lnTo>
                  <a:lnTo>
                    <a:pt x="214179" y="850899"/>
                  </a:lnTo>
                  <a:lnTo>
                    <a:pt x="191922" y="888999"/>
                  </a:lnTo>
                  <a:lnTo>
                    <a:pt x="170783" y="927099"/>
                  </a:lnTo>
                  <a:lnTo>
                    <a:pt x="150781" y="965199"/>
                  </a:lnTo>
                  <a:lnTo>
                    <a:pt x="131933" y="1003299"/>
                  </a:lnTo>
                  <a:lnTo>
                    <a:pt x="114260" y="1041399"/>
                  </a:lnTo>
                  <a:lnTo>
                    <a:pt x="97779" y="1079499"/>
                  </a:lnTo>
                  <a:lnTo>
                    <a:pt x="82510" y="1117599"/>
                  </a:lnTo>
                  <a:lnTo>
                    <a:pt x="68470" y="1155699"/>
                  </a:lnTo>
                  <a:lnTo>
                    <a:pt x="55679" y="1193799"/>
                  </a:lnTo>
                  <a:lnTo>
                    <a:pt x="44155" y="1244599"/>
                  </a:lnTo>
                  <a:lnTo>
                    <a:pt x="33917" y="1282699"/>
                  </a:lnTo>
                  <a:lnTo>
                    <a:pt x="24984" y="1320799"/>
                  </a:lnTo>
                  <a:lnTo>
                    <a:pt x="17374" y="1358899"/>
                  </a:lnTo>
                  <a:lnTo>
                    <a:pt x="11105" y="1409699"/>
                  </a:lnTo>
                  <a:lnTo>
                    <a:pt x="6197" y="1447799"/>
                  </a:lnTo>
                  <a:lnTo>
                    <a:pt x="4287" y="1473199"/>
                  </a:lnTo>
                  <a:lnTo>
                    <a:pt x="2668" y="1485899"/>
                  </a:lnTo>
                  <a:lnTo>
                    <a:pt x="537" y="1536699"/>
                  </a:lnTo>
                  <a:lnTo>
                    <a:pt x="0" y="1562099"/>
                  </a:lnTo>
                  <a:lnTo>
                    <a:pt x="28646" y="1574799"/>
                  </a:lnTo>
                  <a:lnTo>
                    <a:pt x="35916" y="1574799"/>
                  </a:lnTo>
                  <a:lnTo>
                    <a:pt x="36602" y="1536699"/>
                  </a:lnTo>
                  <a:lnTo>
                    <a:pt x="38839" y="1485899"/>
                  </a:lnTo>
                  <a:lnTo>
                    <a:pt x="40404" y="1473199"/>
                  </a:lnTo>
                  <a:lnTo>
                    <a:pt x="42543" y="1447799"/>
                  </a:lnTo>
                  <a:lnTo>
                    <a:pt x="47693" y="1396999"/>
                  </a:lnTo>
                  <a:lnTo>
                    <a:pt x="54269" y="1358899"/>
                  </a:lnTo>
                  <a:lnTo>
                    <a:pt x="62250" y="1320799"/>
                  </a:lnTo>
                  <a:lnTo>
                    <a:pt x="71617" y="1269999"/>
                  </a:lnTo>
                  <a:lnTo>
                    <a:pt x="82349" y="1231899"/>
                  </a:lnTo>
                  <a:lnTo>
                    <a:pt x="94426" y="1193799"/>
                  </a:lnTo>
                  <a:lnTo>
                    <a:pt x="107828" y="1155699"/>
                  </a:lnTo>
                  <a:lnTo>
                    <a:pt x="122534" y="1117599"/>
                  </a:lnTo>
                  <a:lnTo>
                    <a:pt x="138524" y="1079499"/>
                  </a:lnTo>
                  <a:lnTo>
                    <a:pt x="155778" y="1028699"/>
                  </a:lnTo>
                  <a:lnTo>
                    <a:pt x="174275" y="990599"/>
                  </a:lnTo>
                  <a:lnTo>
                    <a:pt x="193995" y="952499"/>
                  </a:lnTo>
                  <a:lnTo>
                    <a:pt x="214919" y="914399"/>
                  </a:lnTo>
                  <a:lnTo>
                    <a:pt x="237025" y="888999"/>
                  </a:lnTo>
                  <a:lnTo>
                    <a:pt x="260293" y="850899"/>
                  </a:lnTo>
                  <a:lnTo>
                    <a:pt x="284703" y="812799"/>
                  </a:lnTo>
                  <a:lnTo>
                    <a:pt x="310235" y="774699"/>
                  </a:lnTo>
                  <a:lnTo>
                    <a:pt x="336868" y="736599"/>
                  </a:lnTo>
                  <a:lnTo>
                    <a:pt x="364583" y="711199"/>
                  </a:lnTo>
                  <a:lnTo>
                    <a:pt x="393359" y="673099"/>
                  </a:lnTo>
                  <a:lnTo>
                    <a:pt x="423175" y="634999"/>
                  </a:lnTo>
                  <a:lnTo>
                    <a:pt x="454012" y="609599"/>
                  </a:lnTo>
                  <a:lnTo>
                    <a:pt x="485848" y="571499"/>
                  </a:lnTo>
                  <a:lnTo>
                    <a:pt x="518665" y="546099"/>
                  </a:lnTo>
                  <a:lnTo>
                    <a:pt x="552440" y="520699"/>
                  </a:lnTo>
                  <a:lnTo>
                    <a:pt x="587156" y="482599"/>
                  </a:lnTo>
                  <a:lnTo>
                    <a:pt x="622790" y="457199"/>
                  </a:lnTo>
                  <a:lnTo>
                    <a:pt x="659322" y="431799"/>
                  </a:lnTo>
                  <a:lnTo>
                    <a:pt x="696733" y="406399"/>
                  </a:lnTo>
                  <a:lnTo>
                    <a:pt x="735003" y="380999"/>
                  </a:lnTo>
                  <a:lnTo>
                    <a:pt x="774110" y="355599"/>
                  </a:lnTo>
                  <a:lnTo>
                    <a:pt x="814034" y="330199"/>
                  </a:lnTo>
                  <a:lnTo>
                    <a:pt x="854756" y="304799"/>
                  </a:lnTo>
                  <a:lnTo>
                    <a:pt x="896254" y="279399"/>
                  </a:lnTo>
                  <a:lnTo>
                    <a:pt x="938510" y="253999"/>
                  </a:lnTo>
                  <a:lnTo>
                    <a:pt x="981501" y="241299"/>
                  </a:lnTo>
                  <a:lnTo>
                    <a:pt x="1025209" y="215899"/>
                  </a:lnTo>
                  <a:lnTo>
                    <a:pt x="1069613" y="203199"/>
                  </a:lnTo>
                  <a:lnTo>
                    <a:pt x="1114692" y="177799"/>
                  </a:lnTo>
                  <a:lnTo>
                    <a:pt x="1253780" y="139699"/>
                  </a:lnTo>
                  <a:lnTo>
                    <a:pt x="1301359" y="114299"/>
                  </a:lnTo>
                  <a:lnTo>
                    <a:pt x="1398218" y="88899"/>
                  </a:lnTo>
                  <a:lnTo>
                    <a:pt x="1447458" y="88899"/>
                  </a:lnTo>
                  <a:lnTo>
                    <a:pt x="1598176" y="50799"/>
                  </a:lnTo>
                  <a:lnTo>
                    <a:pt x="1700951" y="50799"/>
                  </a:lnTo>
                  <a:lnTo>
                    <a:pt x="1752967" y="38099"/>
                  </a:lnTo>
                  <a:close/>
                </a:path>
                <a:path w="2964179" h="3136900">
                  <a:moveTo>
                    <a:pt x="2954573" y="291379"/>
                  </a:moveTo>
                  <a:lnTo>
                    <a:pt x="2954548" y="292099"/>
                  </a:lnTo>
                  <a:lnTo>
                    <a:pt x="2963752" y="342899"/>
                  </a:lnTo>
                  <a:lnTo>
                    <a:pt x="2956262" y="292099"/>
                  </a:lnTo>
                  <a:lnTo>
                    <a:pt x="2954573" y="291379"/>
                  </a:lnTo>
                  <a:close/>
                </a:path>
                <a:path w="2964179" h="3136900">
                  <a:moveTo>
                    <a:pt x="2319752" y="38099"/>
                  </a:moveTo>
                  <a:lnTo>
                    <a:pt x="2069631" y="38099"/>
                  </a:lnTo>
                  <a:lnTo>
                    <a:pt x="2121658" y="50799"/>
                  </a:lnTo>
                  <a:lnTo>
                    <a:pt x="2224454" y="50799"/>
                  </a:lnTo>
                  <a:lnTo>
                    <a:pt x="2375200" y="88899"/>
                  </a:lnTo>
                  <a:lnTo>
                    <a:pt x="2424449" y="88899"/>
                  </a:lnTo>
                  <a:lnTo>
                    <a:pt x="2521325" y="114299"/>
                  </a:lnTo>
                  <a:lnTo>
                    <a:pt x="2568911" y="139699"/>
                  </a:lnTo>
                  <a:lnTo>
                    <a:pt x="2708020" y="177799"/>
                  </a:lnTo>
                  <a:lnTo>
                    <a:pt x="2753105" y="203199"/>
                  </a:lnTo>
                  <a:lnTo>
                    <a:pt x="2797515" y="215899"/>
                  </a:lnTo>
                  <a:lnTo>
                    <a:pt x="2841229" y="241299"/>
                  </a:lnTo>
                  <a:lnTo>
                    <a:pt x="2884226" y="253999"/>
                  </a:lnTo>
                  <a:lnTo>
                    <a:pt x="2926486" y="279399"/>
                  </a:lnTo>
                  <a:lnTo>
                    <a:pt x="2954573" y="291379"/>
                  </a:lnTo>
                  <a:lnTo>
                    <a:pt x="2955449" y="266699"/>
                  </a:lnTo>
                  <a:lnTo>
                    <a:pt x="2915871" y="241299"/>
                  </a:lnTo>
                  <a:lnTo>
                    <a:pt x="2873736" y="215899"/>
                  </a:lnTo>
                  <a:lnTo>
                    <a:pt x="2830913" y="203199"/>
                  </a:lnTo>
                  <a:lnTo>
                    <a:pt x="2787419" y="177799"/>
                  </a:lnTo>
                  <a:lnTo>
                    <a:pt x="2743275" y="165099"/>
                  </a:lnTo>
                  <a:lnTo>
                    <a:pt x="2698498" y="139699"/>
                  </a:lnTo>
                  <a:lnTo>
                    <a:pt x="2417599" y="63499"/>
                  </a:lnTo>
                  <a:lnTo>
                    <a:pt x="2319752" y="38099"/>
                  </a:lnTo>
                  <a:close/>
                </a:path>
                <a:path w="2964179" h="3136900">
                  <a:moveTo>
                    <a:pt x="2220048" y="25399"/>
                  </a:moveTo>
                  <a:lnTo>
                    <a:pt x="1602522" y="25399"/>
                  </a:lnTo>
                  <a:lnTo>
                    <a:pt x="1552449" y="38099"/>
                  </a:lnTo>
                  <a:lnTo>
                    <a:pt x="2270123" y="38099"/>
                  </a:lnTo>
                  <a:lnTo>
                    <a:pt x="2220048" y="25399"/>
                  </a:lnTo>
                  <a:close/>
                </a:path>
                <a:path w="2964179" h="3136900">
                  <a:moveTo>
                    <a:pt x="2118635" y="12699"/>
                  </a:moveTo>
                  <a:lnTo>
                    <a:pt x="1703931" y="12699"/>
                  </a:lnTo>
                  <a:lnTo>
                    <a:pt x="1653022" y="25399"/>
                  </a:lnTo>
                  <a:lnTo>
                    <a:pt x="2169546" y="25399"/>
                  </a:lnTo>
                  <a:lnTo>
                    <a:pt x="2118635" y="12699"/>
                  </a:lnTo>
                  <a:close/>
                </a:path>
                <a:path w="2964179" h="3136900">
                  <a:moveTo>
                    <a:pt x="1963639" y="0"/>
                  </a:moveTo>
                  <a:lnTo>
                    <a:pt x="1858924" y="0"/>
                  </a:lnTo>
                  <a:lnTo>
                    <a:pt x="1806901" y="12699"/>
                  </a:lnTo>
                  <a:lnTo>
                    <a:pt x="2015663" y="12699"/>
                  </a:lnTo>
                  <a:lnTo>
                    <a:pt x="1963639" y="0"/>
                  </a:lnTo>
                  <a:close/>
                </a:path>
              </a:pathLst>
            </a:custGeom>
            <a:solidFill>
              <a:srgbClr val="F1F8DF"/>
            </a:solidFill>
          </p:spPr>
          <p:txBody>
            <a:bodyPr wrap="square" lIns="0" tIns="0" rIns="0" bIns="0" rtlCol="0"/>
            <a:lstStyle/>
            <a:p>
              <a:endParaRPr lang="fr-FR" noProof="0" dirty="0"/>
            </a:p>
          </p:txBody>
        </p:sp>
        <p:sp>
          <p:nvSpPr>
            <p:cNvPr id="8660" name="object 8660"/>
            <p:cNvSpPr/>
            <p:nvPr/>
          </p:nvSpPr>
          <p:spPr>
            <a:xfrm>
              <a:off x="4151438" y="792845"/>
              <a:ext cx="2956560" cy="3138170"/>
            </a:xfrm>
            <a:custGeom>
              <a:avLst/>
              <a:gdLst/>
              <a:ahLst/>
              <a:cxnLst/>
              <a:rect l="l" t="t" r="r" b="b"/>
              <a:pathLst>
                <a:path w="2956559" h="3138170">
                  <a:moveTo>
                    <a:pt x="2411830" y="3051936"/>
                  </a:moveTo>
                  <a:lnTo>
                    <a:pt x="2325438" y="3070004"/>
                  </a:lnTo>
                  <a:lnTo>
                    <a:pt x="2275182" y="3078799"/>
                  </a:lnTo>
                  <a:lnTo>
                    <a:pt x="2224454" y="3086476"/>
                  </a:lnTo>
                  <a:lnTo>
                    <a:pt x="2173272" y="3093017"/>
                  </a:lnTo>
                  <a:lnTo>
                    <a:pt x="2121658" y="3098406"/>
                  </a:lnTo>
                  <a:lnTo>
                    <a:pt x="2069631" y="3102627"/>
                  </a:lnTo>
                  <a:lnTo>
                    <a:pt x="2017213" y="3105662"/>
                  </a:lnTo>
                  <a:lnTo>
                    <a:pt x="1964423" y="3107495"/>
                  </a:lnTo>
                  <a:lnTo>
                    <a:pt x="1911281" y="3108110"/>
                  </a:lnTo>
                  <a:lnTo>
                    <a:pt x="1858152" y="3107495"/>
                  </a:lnTo>
                  <a:lnTo>
                    <a:pt x="1805374" y="3105662"/>
                  </a:lnTo>
                  <a:lnTo>
                    <a:pt x="1752967" y="3102627"/>
                  </a:lnTo>
                  <a:lnTo>
                    <a:pt x="1700951" y="3098406"/>
                  </a:lnTo>
                  <a:lnTo>
                    <a:pt x="1649348" y="3093017"/>
                  </a:lnTo>
                  <a:lnTo>
                    <a:pt x="1598176" y="3086476"/>
                  </a:lnTo>
                  <a:lnTo>
                    <a:pt x="1547457" y="3078799"/>
                  </a:lnTo>
                  <a:lnTo>
                    <a:pt x="1497211" y="3070004"/>
                  </a:lnTo>
                  <a:lnTo>
                    <a:pt x="1447458" y="3060105"/>
                  </a:lnTo>
                  <a:lnTo>
                    <a:pt x="1398218" y="3049121"/>
                  </a:lnTo>
                  <a:lnTo>
                    <a:pt x="1384650" y="3045764"/>
                  </a:lnTo>
                </a:path>
                <a:path w="2956559" h="3138170">
                  <a:moveTo>
                    <a:pt x="1399917" y="3080220"/>
                  </a:moveTo>
                  <a:lnTo>
                    <a:pt x="1453660" y="3091914"/>
                  </a:lnTo>
                  <a:lnTo>
                    <a:pt x="1502822" y="3101359"/>
                  </a:lnTo>
                  <a:lnTo>
                    <a:pt x="1552449" y="3109750"/>
                  </a:lnTo>
                  <a:lnTo>
                    <a:pt x="1602522" y="3117072"/>
                  </a:lnTo>
                  <a:lnTo>
                    <a:pt x="1653022" y="3123309"/>
                  </a:lnTo>
                  <a:lnTo>
                    <a:pt x="1703931" y="3128446"/>
                  </a:lnTo>
                  <a:lnTo>
                    <a:pt x="1755230" y="3132468"/>
                  </a:lnTo>
                  <a:lnTo>
                    <a:pt x="1806901" y="3135360"/>
                  </a:lnTo>
                  <a:lnTo>
                    <a:pt x="1858924" y="3137106"/>
                  </a:lnTo>
                  <a:lnTo>
                    <a:pt x="1911281" y="3137692"/>
                  </a:lnTo>
                  <a:lnTo>
                    <a:pt x="1963639" y="3137106"/>
                  </a:lnTo>
                  <a:lnTo>
                    <a:pt x="2015663" y="3135360"/>
                  </a:lnTo>
                  <a:lnTo>
                    <a:pt x="2067334" y="3132468"/>
                  </a:lnTo>
                  <a:lnTo>
                    <a:pt x="2118635" y="3128446"/>
                  </a:lnTo>
                  <a:lnTo>
                    <a:pt x="2169545" y="3123309"/>
                  </a:lnTo>
                  <a:lnTo>
                    <a:pt x="2220048" y="3117072"/>
                  </a:lnTo>
                  <a:lnTo>
                    <a:pt x="2270123" y="3109750"/>
                  </a:lnTo>
                  <a:lnTo>
                    <a:pt x="2319752" y="3101359"/>
                  </a:lnTo>
                  <a:lnTo>
                    <a:pt x="2368917" y="3091914"/>
                  </a:lnTo>
                  <a:lnTo>
                    <a:pt x="2415168" y="3081954"/>
                  </a:lnTo>
                </a:path>
                <a:path w="2956559" h="3138170">
                  <a:moveTo>
                    <a:pt x="40404" y="1464296"/>
                  </a:moveTo>
                  <a:lnTo>
                    <a:pt x="47693" y="1396618"/>
                  </a:lnTo>
                  <a:lnTo>
                    <a:pt x="54269" y="1354182"/>
                  </a:lnTo>
                  <a:lnTo>
                    <a:pt x="62250" y="1312105"/>
                  </a:lnTo>
                  <a:lnTo>
                    <a:pt x="71617" y="1270405"/>
                  </a:lnTo>
                  <a:lnTo>
                    <a:pt x="82349" y="1229098"/>
                  </a:lnTo>
                  <a:lnTo>
                    <a:pt x="94426" y="1188201"/>
                  </a:lnTo>
                  <a:lnTo>
                    <a:pt x="107828" y="1147730"/>
                  </a:lnTo>
                  <a:lnTo>
                    <a:pt x="122534" y="1107701"/>
                  </a:lnTo>
                  <a:lnTo>
                    <a:pt x="138524" y="1068131"/>
                  </a:lnTo>
                  <a:lnTo>
                    <a:pt x="155778" y="1029037"/>
                  </a:lnTo>
                  <a:lnTo>
                    <a:pt x="174275" y="990435"/>
                  </a:lnTo>
                  <a:lnTo>
                    <a:pt x="193995" y="952342"/>
                  </a:lnTo>
                  <a:lnTo>
                    <a:pt x="214919" y="914773"/>
                  </a:lnTo>
                  <a:lnTo>
                    <a:pt x="237025" y="877747"/>
                  </a:lnTo>
                  <a:lnTo>
                    <a:pt x="260293" y="841278"/>
                  </a:lnTo>
                  <a:lnTo>
                    <a:pt x="284703" y="805383"/>
                  </a:lnTo>
                  <a:lnTo>
                    <a:pt x="310235" y="770080"/>
                  </a:lnTo>
                  <a:lnTo>
                    <a:pt x="336868" y="735385"/>
                  </a:lnTo>
                  <a:lnTo>
                    <a:pt x="364583" y="701313"/>
                  </a:lnTo>
                  <a:lnTo>
                    <a:pt x="393359" y="667882"/>
                  </a:lnTo>
                  <a:lnTo>
                    <a:pt x="423175" y="635108"/>
                  </a:lnTo>
                  <a:lnTo>
                    <a:pt x="454012" y="603008"/>
                  </a:lnTo>
                  <a:lnTo>
                    <a:pt x="485848" y="571598"/>
                  </a:lnTo>
                  <a:lnTo>
                    <a:pt x="518665" y="540894"/>
                  </a:lnTo>
                  <a:lnTo>
                    <a:pt x="552440" y="510914"/>
                  </a:lnTo>
                  <a:lnTo>
                    <a:pt x="587156" y="481673"/>
                  </a:lnTo>
                  <a:lnTo>
                    <a:pt x="622790" y="453188"/>
                  </a:lnTo>
                  <a:lnTo>
                    <a:pt x="659322" y="425476"/>
                  </a:lnTo>
                  <a:lnTo>
                    <a:pt x="696733" y="398552"/>
                  </a:lnTo>
                  <a:lnTo>
                    <a:pt x="735003" y="372435"/>
                  </a:lnTo>
                  <a:lnTo>
                    <a:pt x="774110" y="347139"/>
                  </a:lnTo>
                  <a:lnTo>
                    <a:pt x="814034" y="322682"/>
                  </a:lnTo>
                  <a:lnTo>
                    <a:pt x="854756" y="299081"/>
                  </a:lnTo>
                  <a:lnTo>
                    <a:pt x="896254" y="276350"/>
                  </a:lnTo>
                  <a:lnTo>
                    <a:pt x="938510" y="254508"/>
                  </a:lnTo>
                  <a:lnTo>
                    <a:pt x="981501" y="233571"/>
                  </a:lnTo>
                  <a:lnTo>
                    <a:pt x="1025209" y="213555"/>
                  </a:lnTo>
                  <a:lnTo>
                    <a:pt x="1069613" y="194476"/>
                  </a:lnTo>
                  <a:lnTo>
                    <a:pt x="1114692" y="176351"/>
                  </a:lnTo>
                  <a:lnTo>
                    <a:pt x="1160427" y="159197"/>
                  </a:lnTo>
                  <a:lnTo>
                    <a:pt x="1206796" y="143030"/>
                  </a:lnTo>
                  <a:lnTo>
                    <a:pt x="1253780" y="127867"/>
                  </a:lnTo>
                  <a:lnTo>
                    <a:pt x="1301359" y="113724"/>
                  </a:lnTo>
                  <a:lnTo>
                    <a:pt x="1349511" y="100617"/>
                  </a:lnTo>
                  <a:lnTo>
                    <a:pt x="1398218" y="88564"/>
                  </a:lnTo>
                  <a:lnTo>
                    <a:pt x="1447458" y="77580"/>
                  </a:lnTo>
                  <a:lnTo>
                    <a:pt x="1497211" y="67682"/>
                  </a:lnTo>
                  <a:lnTo>
                    <a:pt x="1547457" y="58887"/>
                  </a:lnTo>
                  <a:lnTo>
                    <a:pt x="1598176" y="51211"/>
                  </a:lnTo>
                  <a:lnTo>
                    <a:pt x="1649348" y="44671"/>
                  </a:lnTo>
                  <a:lnTo>
                    <a:pt x="1700951" y="39283"/>
                  </a:lnTo>
                  <a:lnTo>
                    <a:pt x="1752967" y="35063"/>
                  </a:lnTo>
                  <a:lnTo>
                    <a:pt x="1805374" y="32029"/>
                  </a:lnTo>
                  <a:lnTo>
                    <a:pt x="1858152" y="30196"/>
                  </a:lnTo>
                  <a:lnTo>
                    <a:pt x="1911281" y="29582"/>
                  </a:lnTo>
                  <a:lnTo>
                    <a:pt x="1964423" y="30196"/>
                  </a:lnTo>
                  <a:lnTo>
                    <a:pt x="2017213" y="32029"/>
                  </a:lnTo>
                  <a:lnTo>
                    <a:pt x="2069631" y="35063"/>
                  </a:lnTo>
                  <a:lnTo>
                    <a:pt x="2121658" y="39283"/>
                  </a:lnTo>
                  <a:lnTo>
                    <a:pt x="2173272" y="44671"/>
                  </a:lnTo>
                  <a:lnTo>
                    <a:pt x="2224454" y="51211"/>
                  </a:lnTo>
                  <a:lnTo>
                    <a:pt x="2275182" y="58887"/>
                  </a:lnTo>
                  <a:lnTo>
                    <a:pt x="2325438" y="67682"/>
                  </a:lnTo>
                  <a:lnTo>
                    <a:pt x="2375200" y="77580"/>
                  </a:lnTo>
                  <a:lnTo>
                    <a:pt x="2424449" y="88564"/>
                  </a:lnTo>
                  <a:lnTo>
                    <a:pt x="2473164" y="100617"/>
                  </a:lnTo>
                  <a:lnTo>
                    <a:pt x="2521325" y="113724"/>
                  </a:lnTo>
                  <a:lnTo>
                    <a:pt x="2568911" y="127867"/>
                  </a:lnTo>
                  <a:lnTo>
                    <a:pt x="2615902" y="143030"/>
                  </a:lnTo>
                  <a:lnTo>
                    <a:pt x="2662279" y="159197"/>
                  </a:lnTo>
                  <a:lnTo>
                    <a:pt x="2708020" y="176351"/>
                  </a:lnTo>
                  <a:lnTo>
                    <a:pt x="2753105" y="194476"/>
                  </a:lnTo>
                  <a:lnTo>
                    <a:pt x="2797515" y="213555"/>
                  </a:lnTo>
                  <a:lnTo>
                    <a:pt x="2841228" y="233571"/>
                  </a:lnTo>
                  <a:lnTo>
                    <a:pt x="2884226" y="254508"/>
                  </a:lnTo>
                  <a:lnTo>
                    <a:pt x="2926486" y="276350"/>
                  </a:lnTo>
                  <a:lnTo>
                    <a:pt x="2956262" y="292658"/>
                  </a:lnTo>
                </a:path>
                <a:path w="2956559" h="3138170">
                  <a:moveTo>
                    <a:pt x="2955449" y="256655"/>
                  </a:moveTo>
                  <a:lnTo>
                    <a:pt x="2915871" y="235856"/>
                  </a:lnTo>
                  <a:lnTo>
                    <a:pt x="2873736" y="214942"/>
                  </a:lnTo>
                  <a:lnTo>
                    <a:pt x="2830913" y="194900"/>
                  </a:lnTo>
                  <a:lnTo>
                    <a:pt x="2787419" y="175745"/>
                  </a:lnTo>
                  <a:lnTo>
                    <a:pt x="2743275" y="157492"/>
                  </a:lnTo>
                  <a:lnTo>
                    <a:pt x="2698498" y="140157"/>
                  </a:lnTo>
                  <a:lnTo>
                    <a:pt x="2653107" y="123755"/>
                  </a:lnTo>
                  <a:lnTo>
                    <a:pt x="2607121" y="108301"/>
                  </a:lnTo>
                  <a:lnTo>
                    <a:pt x="2560559" y="93810"/>
                  </a:lnTo>
                  <a:lnTo>
                    <a:pt x="2513438" y="80298"/>
                  </a:lnTo>
                  <a:lnTo>
                    <a:pt x="2465779" y="67779"/>
                  </a:lnTo>
                  <a:lnTo>
                    <a:pt x="2417599" y="56269"/>
                  </a:lnTo>
                  <a:lnTo>
                    <a:pt x="2368917" y="45783"/>
                  </a:lnTo>
                  <a:lnTo>
                    <a:pt x="2319752" y="36336"/>
                  </a:lnTo>
                  <a:lnTo>
                    <a:pt x="2270123" y="27944"/>
                  </a:lnTo>
                  <a:lnTo>
                    <a:pt x="2220048" y="20621"/>
                  </a:lnTo>
                  <a:lnTo>
                    <a:pt x="2169545" y="14384"/>
                  </a:lnTo>
                  <a:lnTo>
                    <a:pt x="2118635" y="9246"/>
                  </a:lnTo>
                  <a:lnTo>
                    <a:pt x="2067334" y="5223"/>
                  </a:lnTo>
                  <a:lnTo>
                    <a:pt x="2015663" y="2331"/>
                  </a:lnTo>
                  <a:lnTo>
                    <a:pt x="1963639" y="585"/>
                  </a:lnTo>
                  <a:lnTo>
                    <a:pt x="1911281" y="0"/>
                  </a:lnTo>
                  <a:lnTo>
                    <a:pt x="1858924" y="585"/>
                  </a:lnTo>
                  <a:lnTo>
                    <a:pt x="1806901" y="2331"/>
                  </a:lnTo>
                  <a:lnTo>
                    <a:pt x="1755230" y="5223"/>
                  </a:lnTo>
                  <a:lnTo>
                    <a:pt x="1703931" y="9246"/>
                  </a:lnTo>
                  <a:lnTo>
                    <a:pt x="1653022" y="14384"/>
                  </a:lnTo>
                  <a:lnTo>
                    <a:pt x="1602522" y="20621"/>
                  </a:lnTo>
                  <a:lnTo>
                    <a:pt x="1552449" y="27944"/>
                  </a:lnTo>
                  <a:lnTo>
                    <a:pt x="1502822" y="36336"/>
                  </a:lnTo>
                  <a:lnTo>
                    <a:pt x="1453660" y="45783"/>
                  </a:lnTo>
                  <a:lnTo>
                    <a:pt x="1404982" y="56269"/>
                  </a:lnTo>
                  <a:lnTo>
                    <a:pt x="1356805" y="67779"/>
                  </a:lnTo>
                  <a:lnTo>
                    <a:pt x="1309149" y="80298"/>
                  </a:lnTo>
                  <a:lnTo>
                    <a:pt x="1262033" y="93810"/>
                  </a:lnTo>
                  <a:lnTo>
                    <a:pt x="1215475" y="108301"/>
                  </a:lnTo>
                  <a:lnTo>
                    <a:pt x="1169493" y="123755"/>
                  </a:lnTo>
                  <a:lnTo>
                    <a:pt x="1124107" y="140157"/>
                  </a:lnTo>
                  <a:lnTo>
                    <a:pt x="1079335" y="157492"/>
                  </a:lnTo>
                  <a:lnTo>
                    <a:pt x="1035195" y="175745"/>
                  </a:lnTo>
                  <a:lnTo>
                    <a:pt x="991707" y="194900"/>
                  </a:lnTo>
                  <a:lnTo>
                    <a:pt x="948889" y="214942"/>
                  </a:lnTo>
                  <a:lnTo>
                    <a:pt x="906760" y="235856"/>
                  </a:lnTo>
                  <a:lnTo>
                    <a:pt x="865338" y="257627"/>
                  </a:lnTo>
                  <a:lnTo>
                    <a:pt x="824641" y="280240"/>
                  </a:lnTo>
                  <a:lnTo>
                    <a:pt x="784690" y="303679"/>
                  </a:lnTo>
                  <a:lnTo>
                    <a:pt x="745502" y="327930"/>
                  </a:lnTo>
                  <a:lnTo>
                    <a:pt x="707096" y="352976"/>
                  </a:lnTo>
                  <a:lnTo>
                    <a:pt x="669491" y="378803"/>
                  </a:lnTo>
                  <a:lnTo>
                    <a:pt x="632705" y="405396"/>
                  </a:lnTo>
                  <a:lnTo>
                    <a:pt x="596757" y="432739"/>
                  </a:lnTo>
                  <a:lnTo>
                    <a:pt x="561665" y="460817"/>
                  </a:lnTo>
                  <a:lnTo>
                    <a:pt x="527449" y="489616"/>
                  </a:lnTo>
                  <a:lnTo>
                    <a:pt x="494127" y="519119"/>
                  </a:lnTo>
                  <a:lnTo>
                    <a:pt x="461717" y="549311"/>
                  </a:lnTo>
                  <a:lnTo>
                    <a:pt x="430239" y="580179"/>
                  </a:lnTo>
                  <a:lnTo>
                    <a:pt x="399711" y="611705"/>
                  </a:lnTo>
                  <a:lnTo>
                    <a:pt x="370151" y="643875"/>
                  </a:lnTo>
                  <a:lnTo>
                    <a:pt x="341579" y="676674"/>
                  </a:lnTo>
                  <a:lnTo>
                    <a:pt x="314012" y="710087"/>
                  </a:lnTo>
                  <a:lnTo>
                    <a:pt x="287470" y="744098"/>
                  </a:lnTo>
                  <a:lnTo>
                    <a:pt x="261972" y="778692"/>
                  </a:lnTo>
                  <a:lnTo>
                    <a:pt x="237535" y="813855"/>
                  </a:lnTo>
                  <a:lnTo>
                    <a:pt x="214179" y="849570"/>
                  </a:lnTo>
                  <a:lnTo>
                    <a:pt x="191922" y="885822"/>
                  </a:lnTo>
                  <a:lnTo>
                    <a:pt x="170783" y="922597"/>
                  </a:lnTo>
                  <a:lnTo>
                    <a:pt x="150781" y="959879"/>
                  </a:lnTo>
                  <a:lnTo>
                    <a:pt x="131933" y="997653"/>
                  </a:lnTo>
                  <a:lnTo>
                    <a:pt x="114260" y="1035904"/>
                  </a:lnTo>
                  <a:lnTo>
                    <a:pt x="97779" y="1074617"/>
                  </a:lnTo>
                  <a:lnTo>
                    <a:pt x="82510" y="1113776"/>
                  </a:lnTo>
                  <a:lnTo>
                    <a:pt x="68470" y="1153366"/>
                  </a:lnTo>
                  <a:lnTo>
                    <a:pt x="55679" y="1193371"/>
                  </a:lnTo>
                  <a:lnTo>
                    <a:pt x="44155" y="1233778"/>
                  </a:lnTo>
                  <a:lnTo>
                    <a:pt x="33917" y="1274570"/>
                  </a:lnTo>
                  <a:lnTo>
                    <a:pt x="24984" y="1315733"/>
                  </a:lnTo>
                  <a:lnTo>
                    <a:pt x="17374" y="1357251"/>
                  </a:lnTo>
                  <a:lnTo>
                    <a:pt x="11105" y="1399108"/>
                  </a:lnTo>
                  <a:lnTo>
                    <a:pt x="6197" y="1441291"/>
                  </a:lnTo>
                  <a:lnTo>
                    <a:pt x="4287" y="1464296"/>
                  </a:lnTo>
                </a:path>
                <a:path w="2956559" h="3138170">
                  <a:moveTo>
                    <a:pt x="302329" y="2357047"/>
                  </a:moveTo>
                  <a:lnTo>
                    <a:pt x="284703" y="2332700"/>
                  </a:lnTo>
                  <a:lnTo>
                    <a:pt x="260293" y="2296844"/>
                  </a:lnTo>
                  <a:lnTo>
                    <a:pt x="247078" y="2276155"/>
                  </a:lnTo>
                </a:path>
                <a:path w="2956559" h="3138170">
                  <a:moveTo>
                    <a:pt x="35916" y="1565896"/>
                  </a:moveTo>
                  <a:lnTo>
                    <a:pt x="36134" y="1553196"/>
                  </a:lnTo>
                </a:path>
                <a:path w="2956559" h="3138170">
                  <a:moveTo>
                    <a:pt x="96" y="1553196"/>
                  </a:moveTo>
                  <a:lnTo>
                    <a:pt x="0" y="1558988"/>
                  </a:lnTo>
                </a:path>
                <a:path w="2956559" h="3138170">
                  <a:moveTo>
                    <a:pt x="219112" y="2296199"/>
                  </a:moveTo>
                  <a:lnTo>
                    <a:pt x="237535" y="2324340"/>
                  </a:lnTo>
                  <a:lnTo>
                    <a:pt x="251797" y="2344841"/>
                  </a:lnTo>
                </a:path>
                <a:path w="2956559" h="3138170">
                  <a:moveTo>
                    <a:pt x="36134" y="1553196"/>
                  </a:moveTo>
                  <a:lnTo>
                    <a:pt x="36602" y="1525923"/>
                  </a:lnTo>
                  <a:lnTo>
                    <a:pt x="38839" y="1482505"/>
                  </a:lnTo>
                  <a:lnTo>
                    <a:pt x="40404" y="1464296"/>
                  </a:lnTo>
                </a:path>
                <a:path w="2956559" h="3138170">
                  <a:moveTo>
                    <a:pt x="4287" y="1464296"/>
                  </a:moveTo>
                  <a:lnTo>
                    <a:pt x="2668" y="1483783"/>
                  </a:lnTo>
                  <a:lnTo>
                    <a:pt x="537" y="1526569"/>
                  </a:lnTo>
                  <a:lnTo>
                    <a:pt x="96" y="1553196"/>
                  </a:lnTo>
                </a:path>
              </a:pathLst>
            </a:custGeom>
            <a:ln w="3175">
              <a:solidFill>
                <a:srgbClr val="F1F8DF"/>
              </a:solidFill>
            </a:ln>
          </p:spPr>
          <p:txBody>
            <a:bodyPr wrap="square" lIns="0" tIns="0" rIns="0" bIns="0" rtlCol="0"/>
            <a:lstStyle/>
            <a:p>
              <a:endParaRPr lang="fr-FR" noProof="0" dirty="0"/>
            </a:p>
          </p:txBody>
        </p:sp>
        <p:sp>
          <p:nvSpPr>
            <p:cNvPr id="8661" name="object 8661"/>
            <p:cNvSpPr/>
            <p:nvPr/>
          </p:nvSpPr>
          <p:spPr>
            <a:xfrm>
              <a:off x="4115500" y="773801"/>
              <a:ext cx="2994660" cy="3187700"/>
            </a:xfrm>
            <a:custGeom>
              <a:avLst/>
              <a:gdLst/>
              <a:ahLst/>
              <a:cxnLst/>
              <a:rect l="l" t="t" r="r" b="b"/>
              <a:pathLst>
                <a:path w="2994659" h="3187700">
                  <a:moveTo>
                    <a:pt x="2206143" y="3174999"/>
                  </a:moveTo>
                  <a:lnTo>
                    <a:pt x="1688349" y="3174999"/>
                  </a:lnTo>
                  <a:lnTo>
                    <a:pt x="1739393" y="3187699"/>
                  </a:lnTo>
                  <a:lnTo>
                    <a:pt x="2155089" y="3187699"/>
                  </a:lnTo>
                  <a:lnTo>
                    <a:pt x="2206143" y="3174999"/>
                  </a:lnTo>
                  <a:close/>
                </a:path>
                <a:path w="2994659" h="3187700">
                  <a:moveTo>
                    <a:pt x="2307029" y="3162299"/>
                  </a:moveTo>
                  <a:lnTo>
                    <a:pt x="1587482" y="3162299"/>
                  </a:lnTo>
                  <a:lnTo>
                    <a:pt x="1637706" y="3174999"/>
                  </a:lnTo>
                  <a:lnTo>
                    <a:pt x="2256796" y="3174999"/>
                  </a:lnTo>
                  <a:lnTo>
                    <a:pt x="2307029" y="3162299"/>
                  </a:lnTo>
                  <a:close/>
                </a:path>
                <a:path w="2994659" h="3187700">
                  <a:moveTo>
                    <a:pt x="1489598" y="3111499"/>
                  </a:moveTo>
                  <a:lnTo>
                    <a:pt x="1438622" y="3111499"/>
                  </a:lnTo>
                  <a:lnTo>
                    <a:pt x="1446095" y="3136899"/>
                  </a:lnTo>
                  <a:lnTo>
                    <a:pt x="1488364" y="3149599"/>
                  </a:lnTo>
                  <a:lnTo>
                    <a:pt x="1537696" y="3162299"/>
                  </a:lnTo>
                  <a:lnTo>
                    <a:pt x="1791167" y="3162299"/>
                  </a:lnTo>
                  <a:lnTo>
                    <a:pt x="1739868" y="3149599"/>
                  </a:lnTo>
                  <a:lnTo>
                    <a:pt x="1688959" y="3149599"/>
                  </a:lnTo>
                  <a:lnTo>
                    <a:pt x="1638459" y="3136899"/>
                  </a:lnTo>
                  <a:lnTo>
                    <a:pt x="1588386" y="3136899"/>
                  </a:lnTo>
                  <a:lnTo>
                    <a:pt x="1489598" y="3111499"/>
                  </a:lnTo>
                  <a:close/>
                </a:path>
                <a:path w="2994659" h="3187700">
                  <a:moveTo>
                    <a:pt x="2446340" y="3060699"/>
                  </a:moveTo>
                  <a:lnTo>
                    <a:pt x="2451105" y="3111499"/>
                  </a:lnTo>
                  <a:lnTo>
                    <a:pt x="2404855" y="3111499"/>
                  </a:lnTo>
                  <a:lnTo>
                    <a:pt x="2306060" y="3136899"/>
                  </a:lnTo>
                  <a:lnTo>
                    <a:pt x="2255985" y="3136899"/>
                  </a:lnTo>
                  <a:lnTo>
                    <a:pt x="2205483" y="3149599"/>
                  </a:lnTo>
                  <a:lnTo>
                    <a:pt x="2154572" y="3149599"/>
                  </a:lnTo>
                  <a:lnTo>
                    <a:pt x="2103272" y="3162299"/>
                  </a:lnTo>
                  <a:lnTo>
                    <a:pt x="2356825" y="3162299"/>
                  </a:lnTo>
                  <a:lnTo>
                    <a:pt x="2454231" y="3136899"/>
                  </a:lnTo>
                  <a:lnTo>
                    <a:pt x="2451988" y="3111499"/>
                  </a:lnTo>
                  <a:lnTo>
                    <a:pt x="2446340" y="3060699"/>
                  </a:lnTo>
                  <a:close/>
                </a:path>
                <a:path w="2994659" h="3187700">
                  <a:moveTo>
                    <a:pt x="1431150" y="3086099"/>
                  </a:moveTo>
                  <a:lnTo>
                    <a:pt x="1435855" y="3111499"/>
                  </a:lnTo>
                  <a:lnTo>
                    <a:pt x="1438622" y="3111499"/>
                  </a:lnTo>
                  <a:lnTo>
                    <a:pt x="1431150" y="3086099"/>
                  </a:lnTo>
                  <a:close/>
                </a:path>
                <a:path w="2994659" h="3187700">
                  <a:moveTo>
                    <a:pt x="285542" y="2370996"/>
                  </a:moveTo>
                  <a:lnTo>
                    <a:pt x="287734" y="2374899"/>
                  </a:lnTo>
                  <a:lnTo>
                    <a:pt x="375312" y="2387599"/>
                  </a:lnTo>
                  <a:lnTo>
                    <a:pt x="285542" y="2370996"/>
                  </a:lnTo>
                  <a:close/>
                </a:path>
                <a:path w="2994659" h="3187700">
                  <a:moveTo>
                    <a:pt x="282078" y="2298699"/>
                  </a:moveTo>
                  <a:lnTo>
                    <a:pt x="246140" y="2324099"/>
                  </a:lnTo>
                  <a:lnTo>
                    <a:pt x="228422" y="2349499"/>
                  </a:lnTo>
                  <a:lnTo>
                    <a:pt x="234414" y="2349499"/>
                  </a:lnTo>
                  <a:lnTo>
                    <a:pt x="237982" y="2362199"/>
                  </a:lnTo>
                  <a:lnTo>
                    <a:pt x="285542" y="2370996"/>
                  </a:lnTo>
                  <a:lnTo>
                    <a:pt x="273472" y="2349499"/>
                  </a:lnTo>
                  <a:lnTo>
                    <a:pt x="255050" y="2324099"/>
                  </a:lnTo>
                  <a:lnTo>
                    <a:pt x="282078" y="2298699"/>
                  </a:lnTo>
                  <a:close/>
                </a:path>
                <a:path w="2994659" h="3187700">
                  <a:moveTo>
                    <a:pt x="35989" y="1580605"/>
                  </a:moveTo>
                  <a:lnTo>
                    <a:pt x="35937" y="1587499"/>
                  </a:lnTo>
                  <a:lnTo>
                    <a:pt x="64583" y="1587499"/>
                  </a:lnTo>
                  <a:lnTo>
                    <a:pt x="35989" y="1580605"/>
                  </a:lnTo>
                  <a:close/>
                </a:path>
                <a:path w="2994659" h="3187700">
                  <a:moveTo>
                    <a:pt x="1791167" y="25399"/>
                  </a:moveTo>
                  <a:lnTo>
                    <a:pt x="1537696" y="25399"/>
                  </a:lnTo>
                  <a:lnTo>
                    <a:pt x="1202956" y="114299"/>
                  </a:lnTo>
                  <a:lnTo>
                    <a:pt x="1157320" y="139699"/>
                  </a:lnTo>
                  <a:lnTo>
                    <a:pt x="1067866" y="165099"/>
                  </a:lnTo>
                  <a:lnTo>
                    <a:pt x="1024085" y="190499"/>
                  </a:lnTo>
                  <a:lnTo>
                    <a:pt x="980959" y="203199"/>
                  </a:lnTo>
                  <a:lnTo>
                    <a:pt x="896742" y="253999"/>
                  </a:lnTo>
                  <a:lnTo>
                    <a:pt x="855687" y="266699"/>
                  </a:lnTo>
                  <a:lnTo>
                    <a:pt x="815360" y="292099"/>
                  </a:lnTo>
                  <a:lnTo>
                    <a:pt x="775778" y="317499"/>
                  </a:lnTo>
                  <a:lnTo>
                    <a:pt x="736959" y="342899"/>
                  </a:lnTo>
                  <a:lnTo>
                    <a:pt x="698921" y="368299"/>
                  </a:lnTo>
                  <a:lnTo>
                    <a:pt x="661682" y="393699"/>
                  </a:lnTo>
                  <a:lnTo>
                    <a:pt x="625261" y="419099"/>
                  </a:lnTo>
                  <a:lnTo>
                    <a:pt x="589676" y="457199"/>
                  </a:lnTo>
                  <a:lnTo>
                    <a:pt x="554944" y="482599"/>
                  </a:lnTo>
                  <a:lnTo>
                    <a:pt x="521084" y="507999"/>
                  </a:lnTo>
                  <a:lnTo>
                    <a:pt x="488114" y="533399"/>
                  </a:lnTo>
                  <a:lnTo>
                    <a:pt x="456052" y="571499"/>
                  </a:lnTo>
                  <a:lnTo>
                    <a:pt x="424916" y="596899"/>
                  </a:lnTo>
                  <a:lnTo>
                    <a:pt x="394724" y="634999"/>
                  </a:lnTo>
                  <a:lnTo>
                    <a:pt x="365494" y="660399"/>
                  </a:lnTo>
                  <a:lnTo>
                    <a:pt x="337245" y="698499"/>
                  </a:lnTo>
                  <a:lnTo>
                    <a:pt x="309994" y="736599"/>
                  </a:lnTo>
                  <a:lnTo>
                    <a:pt x="283760" y="761999"/>
                  </a:lnTo>
                  <a:lnTo>
                    <a:pt x="258560" y="800099"/>
                  </a:lnTo>
                  <a:lnTo>
                    <a:pt x="234414" y="838199"/>
                  </a:lnTo>
                  <a:lnTo>
                    <a:pt x="211338" y="876299"/>
                  </a:lnTo>
                  <a:lnTo>
                    <a:pt x="189351" y="914399"/>
                  </a:lnTo>
                  <a:lnTo>
                    <a:pt x="168471" y="939799"/>
                  </a:lnTo>
                  <a:lnTo>
                    <a:pt x="148717" y="977899"/>
                  </a:lnTo>
                  <a:lnTo>
                    <a:pt x="130105" y="1015999"/>
                  </a:lnTo>
                  <a:lnTo>
                    <a:pt x="112656" y="1054099"/>
                  </a:lnTo>
                  <a:lnTo>
                    <a:pt x="96385" y="1092199"/>
                  </a:lnTo>
                  <a:lnTo>
                    <a:pt x="81312" y="1142999"/>
                  </a:lnTo>
                  <a:lnTo>
                    <a:pt x="67455" y="1181099"/>
                  </a:lnTo>
                  <a:lnTo>
                    <a:pt x="54832" y="1219199"/>
                  </a:lnTo>
                  <a:lnTo>
                    <a:pt x="43461" y="1257299"/>
                  </a:lnTo>
                  <a:lnTo>
                    <a:pt x="33360" y="1295399"/>
                  </a:lnTo>
                  <a:lnTo>
                    <a:pt x="24546" y="1346199"/>
                  </a:lnTo>
                  <a:lnTo>
                    <a:pt x="17039" y="1384299"/>
                  </a:lnTo>
                  <a:lnTo>
                    <a:pt x="10857" y="1422399"/>
                  </a:lnTo>
                  <a:lnTo>
                    <a:pt x="6016" y="1460499"/>
                  </a:lnTo>
                  <a:lnTo>
                    <a:pt x="2537" y="1511299"/>
                  </a:lnTo>
                  <a:lnTo>
                    <a:pt x="436" y="1549399"/>
                  </a:lnTo>
                  <a:lnTo>
                    <a:pt x="0" y="1574799"/>
                  </a:lnTo>
                  <a:lnTo>
                    <a:pt x="11914" y="1574799"/>
                  </a:lnTo>
                  <a:lnTo>
                    <a:pt x="35989" y="1580605"/>
                  </a:lnTo>
                  <a:lnTo>
                    <a:pt x="38606" y="1511299"/>
                  </a:lnTo>
                  <a:lnTo>
                    <a:pt x="42134" y="1460499"/>
                  </a:lnTo>
                  <a:lnTo>
                    <a:pt x="47042" y="1422399"/>
                  </a:lnTo>
                  <a:lnTo>
                    <a:pt x="53311" y="1384299"/>
                  </a:lnTo>
                  <a:lnTo>
                    <a:pt x="60921" y="1346199"/>
                  </a:lnTo>
                  <a:lnTo>
                    <a:pt x="69855" y="1295399"/>
                  </a:lnTo>
                  <a:lnTo>
                    <a:pt x="80093" y="1257299"/>
                  </a:lnTo>
                  <a:lnTo>
                    <a:pt x="91617" y="1219199"/>
                  </a:lnTo>
                  <a:lnTo>
                    <a:pt x="104408" y="1181099"/>
                  </a:lnTo>
                  <a:lnTo>
                    <a:pt x="118447" y="1142999"/>
                  </a:lnTo>
                  <a:lnTo>
                    <a:pt x="133717" y="1104899"/>
                  </a:lnTo>
                  <a:lnTo>
                    <a:pt x="150198" y="1066799"/>
                  </a:lnTo>
                  <a:lnTo>
                    <a:pt x="167871" y="1028699"/>
                  </a:lnTo>
                  <a:lnTo>
                    <a:pt x="186718" y="990599"/>
                  </a:lnTo>
                  <a:lnTo>
                    <a:pt x="206720" y="952499"/>
                  </a:lnTo>
                  <a:lnTo>
                    <a:pt x="227859" y="914399"/>
                  </a:lnTo>
                  <a:lnTo>
                    <a:pt x="250116" y="876299"/>
                  </a:lnTo>
                  <a:lnTo>
                    <a:pt x="273472" y="838199"/>
                  </a:lnTo>
                  <a:lnTo>
                    <a:pt x="297909" y="800099"/>
                  </a:lnTo>
                  <a:lnTo>
                    <a:pt x="323408" y="774699"/>
                  </a:lnTo>
                  <a:lnTo>
                    <a:pt x="349950" y="736599"/>
                  </a:lnTo>
                  <a:lnTo>
                    <a:pt x="377516" y="698499"/>
                  </a:lnTo>
                  <a:lnTo>
                    <a:pt x="406088" y="673099"/>
                  </a:lnTo>
                  <a:lnTo>
                    <a:pt x="435648" y="634999"/>
                  </a:lnTo>
                  <a:lnTo>
                    <a:pt x="466176" y="609599"/>
                  </a:lnTo>
                  <a:lnTo>
                    <a:pt x="497655" y="571499"/>
                  </a:lnTo>
                  <a:lnTo>
                    <a:pt x="530064" y="546099"/>
                  </a:lnTo>
                  <a:lnTo>
                    <a:pt x="563386" y="520699"/>
                  </a:lnTo>
                  <a:lnTo>
                    <a:pt x="597602" y="482599"/>
                  </a:lnTo>
                  <a:lnTo>
                    <a:pt x="632694" y="457199"/>
                  </a:lnTo>
                  <a:lnTo>
                    <a:pt x="668642" y="431799"/>
                  </a:lnTo>
                  <a:lnTo>
                    <a:pt x="705428" y="406399"/>
                  </a:lnTo>
                  <a:lnTo>
                    <a:pt x="743033" y="380999"/>
                  </a:lnTo>
                  <a:lnTo>
                    <a:pt x="781439" y="355599"/>
                  </a:lnTo>
                  <a:lnTo>
                    <a:pt x="820627" y="330199"/>
                  </a:lnTo>
                  <a:lnTo>
                    <a:pt x="860579" y="304799"/>
                  </a:lnTo>
                  <a:lnTo>
                    <a:pt x="901275" y="279399"/>
                  </a:lnTo>
                  <a:lnTo>
                    <a:pt x="942697" y="266699"/>
                  </a:lnTo>
                  <a:lnTo>
                    <a:pt x="1027644" y="215899"/>
                  </a:lnTo>
                  <a:lnTo>
                    <a:pt x="1071133" y="203199"/>
                  </a:lnTo>
                  <a:lnTo>
                    <a:pt x="1115272" y="177799"/>
                  </a:lnTo>
                  <a:lnTo>
                    <a:pt x="1251412" y="139699"/>
                  </a:lnTo>
                  <a:lnTo>
                    <a:pt x="1297970" y="114299"/>
                  </a:lnTo>
                  <a:lnTo>
                    <a:pt x="1440919" y="76199"/>
                  </a:lnTo>
                  <a:lnTo>
                    <a:pt x="1489598" y="76199"/>
                  </a:lnTo>
                  <a:lnTo>
                    <a:pt x="1588386" y="50799"/>
                  </a:lnTo>
                  <a:lnTo>
                    <a:pt x="1638459" y="50799"/>
                  </a:lnTo>
                  <a:lnTo>
                    <a:pt x="1688959" y="38099"/>
                  </a:lnTo>
                  <a:lnTo>
                    <a:pt x="1739868" y="38099"/>
                  </a:lnTo>
                  <a:lnTo>
                    <a:pt x="1791167" y="25399"/>
                  </a:lnTo>
                  <a:close/>
                </a:path>
                <a:path w="2994659" h="3187700">
                  <a:moveTo>
                    <a:pt x="2356825" y="25399"/>
                  </a:moveTo>
                  <a:lnTo>
                    <a:pt x="2103272" y="25399"/>
                  </a:lnTo>
                  <a:lnTo>
                    <a:pt x="2154572" y="38099"/>
                  </a:lnTo>
                  <a:lnTo>
                    <a:pt x="2205483" y="38099"/>
                  </a:lnTo>
                  <a:lnTo>
                    <a:pt x="2255985" y="50799"/>
                  </a:lnTo>
                  <a:lnTo>
                    <a:pt x="2306060" y="50799"/>
                  </a:lnTo>
                  <a:lnTo>
                    <a:pt x="2404855" y="76199"/>
                  </a:lnTo>
                  <a:lnTo>
                    <a:pt x="2453536" y="76199"/>
                  </a:lnTo>
                  <a:lnTo>
                    <a:pt x="2596496" y="114299"/>
                  </a:lnTo>
                  <a:lnTo>
                    <a:pt x="2643059" y="139699"/>
                  </a:lnTo>
                  <a:lnTo>
                    <a:pt x="2779212" y="177799"/>
                  </a:lnTo>
                  <a:lnTo>
                    <a:pt x="2823357" y="203199"/>
                  </a:lnTo>
                  <a:lnTo>
                    <a:pt x="2866850" y="215899"/>
                  </a:lnTo>
                  <a:lnTo>
                    <a:pt x="2951808" y="266699"/>
                  </a:lnTo>
                  <a:lnTo>
                    <a:pt x="2991386" y="279399"/>
                  </a:lnTo>
                  <a:lnTo>
                    <a:pt x="2991779" y="266699"/>
                  </a:lnTo>
                  <a:lnTo>
                    <a:pt x="2992210" y="253999"/>
                  </a:lnTo>
                  <a:lnTo>
                    <a:pt x="2994321" y="253999"/>
                  </a:lnTo>
                  <a:lnTo>
                    <a:pt x="2956105" y="228599"/>
                  </a:lnTo>
                  <a:lnTo>
                    <a:pt x="2913646" y="203199"/>
                  </a:lnTo>
                  <a:lnTo>
                    <a:pt x="2870514" y="190499"/>
                  </a:lnTo>
                  <a:lnTo>
                    <a:pt x="2826727" y="165099"/>
                  </a:lnTo>
                  <a:lnTo>
                    <a:pt x="2737261" y="139699"/>
                  </a:lnTo>
                  <a:lnTo>
                    <a:pt x="2691619" y="114299"/>
                  </a:lnTo>
                  <a:lnTo>
                    <a:pt x="2356825" y="25399"/>
                  </a:lnTo>
                  <a:close/>
                </a:path>
                <a:path w="2994659" h="3187700">
                  <a:moveTo>
                    <a:pt x="2256796" y="12699"/>
                  </a:moveTo>
                  <a:lnTo>
                    <a:pt x="1637706" y="12699"/>
                  </a:lnTo>
                  <a:lnTo>
                    <a:pt x="1587482" y="25399"/>
                  </a:lnTo>
                  <a:lnTo>
                    <a:pt x="2307029" y="25399"/>
                  </a:lnTo>
                  <a:lnTo>
                    <a:pt x="2256796" y="12699"/>
                  </a:lnTo>
                  <a:close/>
                </a:path>
                <a:path w="2994659" h="3187700">
                  <a:moveTo>
                    <a:pt x="2155089" y="0"/>
                  </a:moveTo>
                  <a:lnTo>
                    <a:pt x="1739393" y="0"/>
                  </a:lnTo>
                  <a:lnTo>
                    <a:pt x="1688349" y="12699"/>
                  </a:lnTo>
                  <a:lnTo>
                    <a:pt x="2206143" y="12699"/>
                  </a:lnTo>
                  <a:lnTo>
                    <a:pt x="2155089" y="0"/>
                  </a:lnTo>
                  <a:close/>
                </a:path>
              </a:pathLst>
            </a:custGeom>
            <a:solidFill>
              <a:srgbClr val="F1F8DF"/>
            </a:solidFill>
          </p:spPr>
          <p:txBody>
            <a:bodyPr wrap="square" lIns="0" tIns="0" rIns="0" bIns="0" rtlCol="0"/>
            <a:lstStyle/>
            <a:p>
              <a:endParaRPr lang="fr-FR" noProof="0" dirty="0"/>
            </a:p>
          </p:txBody>
        </p:sp>
        <p:sp>
          <p:nvSpPr>
            <p:cNvPr id="8662" name="object 8662"/>
            <p:cNvSpPr/>
            <p:nvPr/>
          </p:nvSpPr>
          <p:spPr>
            <a:xfrm>
              <a:off x="4115500" y="763263"/>
              <a:ext cx="2994660" cy="3198495"/>
            </a:xfrm>
            <a:custGeom>
              <a:avLst/>
              <a:gdLst/>
              <a:ahLst/>
              <a:cxnLst/>
              <a:rect l="l" t="t" r="r" b="b"/>
              <a:pathLst>
                <a:path w="2994659" h="3198495">
                  <a:moveTo>
                    <a:pt x="2451105" y="3111536"/>
                  </a:moveTo>
                  <a:lnTo>
                    <a:pt x="2404854" y="3121496"/>
                  </a:lnTo>
                  <a:lnTo>
                    <a:pt x="2355690" y="3130941"/>
                  </a:lnTo>
                  <a:lnTo>
                    <a:pt x="2306060" y="3139332"/>
                  </a:lnTo>
                  <a:lnTo>
                    <a:pt x="2255985" y="3146654"/>
                  </a:lnTo>
                  <a:lnTo>
                    <a:pt x="2205483" y="3152891"/>
                  </a:lnTo>
                  <a:lnTo>
                    <a:pt x="2154572" y="3158028"/>
                  </a:lnTo>
                  <a:lnTo>
                    <a:pt x="2103272" y="3162051"/>
                  </a:lnTo>
                  <a:lnTo>
                    <a:pt x="2051600" y="3164942"/>
                  </a:lnTo>
                  <a:lnTo>
                    <a:pt x="1999576" y="3166689"/>
                  </a:lnTo>
                  <a:lnTo>
                    <a:pt x="1947219" y="3167274"/>
                  </a:lnTo>
                  <a:lnTo>
                    <a:pt x="1894861" y="3166689"/>
                  </a:lnTo>
                  <a:lnTo>
                    <a:pt x="1842838" y="3164942"/>
                  </a:lnTo>
                  <a:lnTo>
                    <a:pt x="1791167" y="3162051"/>
                  </a:lnTo>
                  <a:lnTo>
                    <a:pt x="1739868" y="3158028"/>
                  </a:lnTo>
                  <a:lnTo>
                    <a:pt x="1688959" y="3152891"/>
                  </a:lnTo>
                  <a:lnTo>
                    <a:pt x="1638459" y="3146654"/>
                  </a:lnTo>
                  <a:lnTo>
                    <a:pt x="1588386" y="3139332"/>
                  </a:lnTo>
                  <a:lnTo>
                    <a:pt x="1538760" y="3130941"/>
                  </a:lnTo>
                  <a:lnTo>
                    <a:pt x="1489598" y="3121496"/>
                  </a:lnTo>
                  <a:lnTo>
                    <a:pt x="1440919" y="3111012"/>
                  </a:lnTo>
                  <a:lnTo>
                    <a:pt x="1435855" y="3109802"/>
                  </a:lnTo>
                </a:path>
                <a:path w="2994659" h="3198495">
                  <a:moveTo>
                    <a:pt x="1446095" y="3144028"/>
                  </a:moveTo>
                  <a:lnTo>
                    <a:pt x="1488364" y="3152995"/>
                  </a:lnTo>
                  <a:lnTo>
                    <a:pt x="1537695" y="3162332"/>
                  </a:lnTo>
                  <a:lnTo>
                    <a:pt x="1587482" y="3170626"/>
                  </a:lnTo>
                  <a:lnTo>
                    <a:pt x="1637706" y="3177862"/>
                  </a:lnTo>
                  <a:lnTo>
                    <a:pt x="1688349" y="3184026"/>
                  </a:lnTo>
                  <a:lnTo>
                    <a:pt x="1739393" y="3189102"/>
                  </a:lnTo>
                  <a:lnTo>
                    <a:pt x="1790820" y="3193076"/>
                  </a:lnTo>
                  <a:lnTo>
                    <a:pt x="1842612" y="3195933"/>
                  </a:lnTo>
                  <a:lnTo>
                    <a:pt x="1894751" y="3197659"/>
                  </a:lnTo>
                  <a:lnTo>
                    <a:pt x="1947219" y="3198237"/>
                  </a:lnTo>
                  <a:lnTo>
                    <a:pt x="1999698" y="3197659"/>
                  </a:lnTo>
                  <a:lnTo>
                    <a:pt x="2051848" y="3195933"/>
                  </a:lnTo>
                  <a:lnTo>
                    <a:pt x="2103651" y="3193076"/>
                  </a:lnTo>
                  <a:lnTo>
                    <a:pt x="2155089" y="3189102"/>
                  </a:lnTo>
                  <a:lnTo>
                    <a:pt x="2206143" y="3184026"/>
                  </a:lnTo>
                  <a:lnTo>
                    <a:pt x="2256796" y="3177862"/>
                  </a:lnTo>
                  <a:lnTo>
                    <a:pt x="2307029" y="3170626"/>
                  </a:lnTo>
                  <a:lnTo>
                    <a:pt x="2356825" y="3162332"/>
                  </a:lnTo>
                  <a:lnTo>
                    <a:pt x="2406164" y="3152995"/>
                  </a:lnTo>
                  <a:lnTo>
                    <a:pt x="2454231" y="3142800"/>
                  </a:lnTo>
                </a:path>
                <a:path w="2994659" h="3198495">
                  <a:moveTo>
                    <a:pt x="40224" y="1493878"/>
                  </a:moveTo>
                  <a:lnTo>
                    <a:pt x="47042" y="1428691"/>
                  </a:lnTo>
                  <a:lnTo>
                    <a:pt x="53311" y="1386833"/>
                  </a:lnTo>
                  <a:lnTo>
                    <a:pt x="60921" y="1345315"/>
                  </a:lnTo>
                  <a:lnTo>
                    <a:pt x="69855" y="1304153"/>
                  </a:lnTo>
                  <a:lnTo>
                    <a:pt x="80093" y="1263360"/>
                  </a:lnTo>
                  <a:lnTo>
                    <a:pt x="91617" y="1222954"/>
                  </a:lnTo>
                  <a:lnTo>
                    <a:pt x="104408" y="1182948"/>
                  </a:lnTo>
                  <a:lnTo>
                    <a:pt x="118447" y="1143358"/>
                  </a:lnTo>
                  <a:lnTo>
                    <a:pt x="133717" y="1104199"/>
                  </a:lnTo>
                  <a:lnTo>
                    <a:pt x="150198" y="1065487"/>
                  </a:lnTo>
                  <a:lnTo>
                    <a:pt x="167871" y="1027236"/>
                  </a:lnTo>
                  <a:lnTo>
                    <a:pt x="186718" y="989462"/>
                  </a:lnTo>
                  <a:lnTo>
                    <a:pt x="206720" y="952179"/>
                  </a:lnTo>
                  <a:lnTo>
                    <a:pt x="227859" y="915405"/>
                  </a:lnTo>
                  <a:lnTo>
                    <a:pt x="250116" y="879152"/>
                  </a:lnTo>
                  <a:lnTo>
                    <a:pt x="273472" y="843437"/>
                  </a:lnTo>
                  <a:lnTo>
                    <a:pt x="297909" y="808275"/>
                  </a:lnTo>
                  <a:lnTo>
                    <a:pt x="323408" y="773680"/>
                  </a:lnTo>
                  <a:lnTo>
                    <a:pt x="349950" y="739669"/>
                  </a:lnTo>
                  <a:lnTo>
                    <a:pt x="377516" y="706257"/>
                  </a:lnTo>
                  <a:lnTo>
                    <a:pt x="406088" y="673458"/>
                  </a:lnTo>
                  <a:lnTo>
                    <a:pt x="435648" y="641287"/>
                  </a:lnTo>
                  <a:lnTo>
                    <a:pt x="466176" y="609761"/>
                  </a:lnTo>
                  <a:lnTo>
                    <a:pt x="497655" y="578894"/>
                  </a:lnTo>
                  <a:lnTo>
                    <a:pt x="530064" y="548701"/>
                  </a:lnTo>
                  <a:lnTo>
                    <a:pt x="563386" y="519198"/>
                  </a:lnTo>
                  <a:lnTo>
                    <a:pt x="597602" y="490400"/>
                  </a:lnTo>
                  <a:lnTo>
                    <a:pt x="632694" y="462321"/>
                  </a:lnTo>
                  <a:lnTo>
                    <a:pt x="668642" y="434978"/>
                  </a:lnTo>
                  <a:lnTo>
                    <a:pt x="705428" y="408385"/>
                  </a:lnTo>
                  <a:lnTo>
                    <a:pt x="743033" y="382558"/>
                  </a:lnTo>
                  <a:lnTo>
                    <a:pt x="781439" y="357512"/>
                  </a:lnTo>
                  <a:lnTo>
                    <a:pt x="820627" y="333261"/>
                  </a:lnTo>
                  <a:lnTo>
                    <a:pt x="860579" y="309822"/>
                  </a:lnTo>
                  <a:lnTo>
                    <a:pt x="901275" y="287210"/>
                  </a:lnTo>
                  <a:lnTo>
                    <a:pt x="942697" y="265439"/>
                  </a:lnTo>
                  <a:lnTo>
                    <a:pt x="984826" y="244524"/>
                  </a:lnTo>
                  <a:lnTo>
                    <a:pt x="1027644" y="224482"/>
                  </a:lnTo>
                  <a:lnTo>
                    <a:pt x="1071133" y="205327"/>
                  </a:lnTo>
                  <a:lnTo>
                    <a:pt x="1115272" y="187074"/>
                  </a:lnTo>
                  <a:lnTo>
                    <a:pt x="1160044" y="169739"/>
                  </a:lnTo>
                  <a:lnTo>
                    <a:pt x="1205430" y="153337"/>
                  </a:lnTo>
                  <a:lnTo>
                    <a:pt x="1251412" y="137883"/>
                  </a:lnTo>
                  <a:lnTo>
                    <a:pt x="1297970" y="123392"/>
                  </a:lnTo>
                  <a:lnTo>
                    <a:pt x="1345087" y="109880"/>
                  </a:lnTo>
                  <a:lnTo>
                    <a:pt x="1392742" y="97361"/>
                  </a:lnTo>
                  <a:lnTo>
                    <a:pt x="1440919" y="85851"/>
                  </a:lnTo>
                  <a:lnTo>
                    <a:pt x="1489598" y="75365"/>
                  </a:lnTo>
                  <a:lnTo>
                    <a:pt x="1538760" y="65918"/>
                  </a:lnTo>
                  <a:lnTo>
                    <a:pt x="1588386" y="57526"/>
                  </a:lnTo>
                  <a:lnTo>
                    <a:pt x="1638459" y="50204"/>
                  </a:lnTo>
                  <a:lnTo>
                    <a:pt x="1688959" y="43966"/>
                  </a:lnTo>
                  <a:lnTo>
                    <a:pt x="1739868" y="38828"/>
                  </a:lnTo>
                  <a:lnTo>
                    <a:pt x="1791167" y="34806"/>
                  </a:lnTo>
                  <a:lnTo>
                    <a:pt x="1842838" y="31914"/>
                  </a:lnTo>
                  <a:lnTo>
                    <a:pt x="1894861" y="30167"/>
                  </a:lnTo>
                  <a:lnTo>
                    <a:pt x="1947219" y="29582"/>
                  </a:lnTo>
                  <a:lnTo>
                    <a:pt x="1999576" y="30167"/>
                  </a:lnTo>
                  <a:lnTo>
                    <a:pt x="2051600" y="31914"/>
                  </a:lnTo>
                  <a:lnTo>
                    <a:pt x="2103272" y="34806"/>
                  </a:lnTo>
                  <a:lnTo>
                    <a:pt x="2154572" y="38828"/>
                  </a:lnTo>
                  <a:lnTo>
                    <a:pt x="2205483" y="43966"/>
                  </a:lnTo>
                  <a:lnTo>
                    <a:pt x="2255985" y="50204"/>
                  </a:lnTo>
                  <a:lnTo>
                    <a:pt x="2306060" y="57526"/>
                  </a:lnTo>
                  <a:lnTo>
                    <a:pt x="2355690" y="65918"/>
                  </a:lnTo>
                  <a:lnTo>
                    <a:pt x="2404854" y="75365"/>
                  </a:lnTo>
                  <a:lnTo>
                    <a:pt x="2453536" y="85851"/>
                  </a:lnTo>
                  <a:lnTo>
                    <a:pt x="2501716" y="97361"/>
                  </a:lnTo>
                  <a:lnTo>
                    <a:pt x="2549376" y="109880"/>
                  </a:lnTo>
                  <a:lnTo>
                    <a:pt x="2596496" y="123392"/>
                  </a:lnTo>
                  <a:lnTo>
                    <a:pt x="2643059" y="137883"/>
                  </a:lnTo>
                  <a:lnTo>
                    <a:pt x="2689045" y="153337"/>
                  </a:lnTo>
                  <a:lnTo>
                    <a:pt x="2734435" y="169739"/>
                  </a:lnTo>
                  <a:lnTo>
                    <a:pt x="2779212" y="187074"/>
                  </a:lnTo>
                  <a:lnTo>
                    <a:pt x="2823357" y="205327"/>
                  </a:lnTo>
                  <a:lnTo>
                    <a:pt x="2866850" y="224482"/>
                  </a:lnTo>
                  <a:lnTo>
                    <a:pt x="2909673" y="244524"/>
                  </a:lnTo>
                  <a:lnTo>
                    <a:pt x="2951808" y="265439"/>
                  </a:lnTo>
                  <a:lnTo>
                    <a:pt x="2991386" y="286238"/>
                  </a:lnTo>
                </a:path>
                <a:path w="2994659" h="3198495">
                  <a:moveTo>
                    <a:pt x="2994321" y="252532"/>
                  </a:moveTo>
                  <a:lnTo>
                    <a:pt x="2956105" y="232847"/>
                  </a:lnTo>
                  <a:lnTo>
                    <a:pt x="2913646" y="212181"/>
                  </a:lnTo>
                  <a:lnTo>
                    <a:pt x="2870514" y="192379"/>
                  </a:lnTo>
                  <a:lnTo>
                    <a:pt x="2826727" y="173457"/>
                  </a:lnTo>
                  <a:lnTo>
                    <a:pt x="2782304" y="155429"/>
                  </a:lnTo>
                  <a:lnTo>
                    <a:pt x="2737261" y="138310"/>
                  </a:lnTo>
                  <a:lnTo>
                    <a:pt x="2691619" y="122114"/>
                  </a:lnTo>
                  <a:lnTo>
                    <a:pt x="2645393" y="106856"/>
                  </a:lnTo>
                  <a:lnTo>
                    <a:pt x="2598604" y="92551"/>
                  </a:lnTo>
                  <a:lnTo>
                    <a:pt x="2551268" y="79213"/>
                  </a:lnTo>
                  <a:lnTo>
                    <a:pt x="2503404" y="66858"/>
                  </a:lnTo>
                  <a:lnTo>
                    <a:pt x="2455030" y="55500"/>
                  </a:lnTo>
                  <a:lnTo>
                    <a:pt x="2406164" y="45154"/>
                  </a:lnTo>
                  <a:lnTo>
                    <a:pt x="2356825" y="35834"/>
                  </a:lnTo>
                  <a:lnTo>
                    <a:pt x="2307029" y="27556"/>
                  </a:lnTo>
                  <a:lnTo>
                    <a:pt x="2256796" y="20333"/>
                  </a:lnTo>
                  <a:lnTo>
                    <a:pt x="2206143" y="14182"/>
                  </a:lnTo>
                  <a:lnTo>
                    <a:pt x="2155089" y="9115"/>
                  </a:lnTo>
                  <a:lnTo>
                    <a:pt x="2103651" y="5149"/>
                  </a:lnTo>
                  <a:lnTo>
                    <a:pt x="2051848" y="2298"/>
                  </a:lnTo>
                  <a:lnTo>
                    <a:pt x="1999698" y="577"/>
                  </a:lnTo>
                  <a:lnTo>
                    <a:pt x="1947219" y="0"/>
                  </a:lnTo>
                  <a:lnTo>
                    <a:pt x="1894751" y="577"/>
                  </a:lnTo>
                  <a:lnTo>
                    <a:pt x="1842612" y="2298"/>
                  </a:lnTo>
                  <a:lnTo>
                    <a:pt x="1790820" y="5149"/>
                  </a:lnTo>
                  <a:lnTo>
                    <a:pt x="1739393" y="9115"/>
                  </a:lnTo>
                  <a:lnTo>
                    <a:pt x="1688349" y="14182"/>
                  </a:lnTo>
                  <a:lnTo>
                    <a:pt x="1637706" y="20333"/>
                  </a:lnTo>
                  <a:lnTo>
                    <a:pt x="1587482" y="27556"/>
                  </a:lnTo>
                  <a:lnTo>
                    <a:pt x="1537695" y="35834"/>
                  </a:lnTo>
                  <a:lnTo>
                    <a:pt x="1488364" y="45154"/>
                  </a:lnTo>
                  <a:lnTo>
                    <a:pt x="1439507" y="55500"/>
                  </a:lnTo>
                  <a:lnTo>
                    <a:pt x="1391141" y="66858"/>
                  </a:lnTo>
                  <a:lnTo>
                    <a:pt x="1343285" y="79213"/>
                  </a:lnTo>
                  <a:lnTo>
                    <a:pt x="1295957" y="92551"/>
                  </a:lnTo>
                  <a:lnTo>
                    <a:pt x="1249174" y="106856"/>
                  </a:lnTo>
                  <a:lnTo>
                    <a:pt x="1202956" y="122114"/>
                  </a:lnTo>
                  <a:lnTo>
                    <a:pt x="1157320" y="138310"/>
                  </a:lnTo>
                  <a:lnTo>
                    <a:pt x="1112284" y="155429"/>
                  </a:lnTo>
                  <a:lnTo>
                    <a:pt x="1067866" y="173457"/>
                  </a:lnTo>
                  <a:lnTo>
                    <a:pt x="1024085" y="192379"/>
                  </a:lnTo>
                  <a:lnTo>
                    <a:pt x="980959" y="212181"/>
                  </a:lnTo>
                  <a:lnTo>
                    <a:pt x="938505" y="232847"/>
                  </a:lnTo>
                  <a:lnTo>
                    <a:pt x="896742" y="254362"/>
                  </a:lnTo>
                  <a:lnTo>
                    <a:pt x="855687" y="276712"/>
                  </a:lnTo>
                  <a:lnTo>
                    <a:pt x="815360" y="299883"/>
                  </a:lnTo>
                  <a:lnTo>
                    <a:pt x="775778" y="323860"/>
                  </a:lnTo>
                  <a:lnTo>
                    <a:pt x="736959" y="348627"/>
                  </a:lnTo>
                  <a:lnTo>
                    <a:pt x="698921" y="374170"/>
                  </a:lnTo>
                  <a:lnTo>
                    <a:pt x="661682" y="400474"/>
                  </a:lnTo>
                  <a:lnTo>
                    <a:pt x="625261" y="427526"/>
                  </a:lnTo>
                  <a:lnTo>
                    <a:pt x="589676" y="455309"/>
                  </a:lnTo>
                  <a:lnTo>
                    <a:pt x="554944" y="483809"/>
                  </a:lnTo>
                  <a:lnTo>
                    <a:pt x="521084" y="513012"/>
                  </a:lnTo>
                  <a:lnTo>
                    <a:pt x="488114" y="542902"/>
                  </a:lnTo>
                  <a:lnTo>
                    <a:pt x="456052" y="573465"/>
                  </a:lnTo>
                  <a:lnTo>
                    <a:pt x="424916" y="604687"/>
                  </a:lnTo>
                  <a:lnTo>
                    <a:pt x="394724" y="636552"/>
                  </a:lnTo>
                  <a:lnTo>
                    <a:pt x="365494" y="669045"/>
                  </a:lnTo>
                  <a:lnTo>
                    <a:pt x="337245" y="702153"/>
                  </a:lnTo>
                  <a:lnTo>
                    <a:pt x="309994" y="735860"/>
                  </a:lnTo>
                  <a:lnTo>
                    <a:pt x="283760" y="770152"/>
                  </a:lnTo>
                  <a:lnTo>
                    <a:pt x="258560" y="805013"/>
                  </a:lnTo>
                  <a:lnTo>
                    <a:pt x="234414" y="840430"/>
                  </a:lnTo>
                  <a:lnTo>
                    <a:pt x="211338" y="876386"/>
                  </a:lnTo>
                  <a:lnTo>
                    <a:pt x="189351" y="912869"/>
                  </a:lnTo>
                  <a:lnTo>
                    <a:pt x="168471" y="949862"/>
                  </a:lnTo>
                  <a:lnTo>
                    <a:pt x="148717" y="987352"/>
                  </a:lnTo>
                  <a:lnTo>
                    <a:pt x="130105" y="1025323"/>
                  </a:lnTo>
                  <a:lnTo>
                    <a:pt x="112656" y="1063761"/>
                  </a:lnTo>
                  <a:lnTo>
                    <a:pt x="96385" y="1102650"/>
                  </a:lnTo>
                  <a:lnTo>
                    <a:pt x="81312" y="1141977"/>
                  </a:lnTo>
                  <a:lnTo>
                    <a:pt x="67455" y="1181726"/>
                  </a:lnTo>
                  <a:lnTo>
                    <a:pt x="54832" y="1221884"/>
                  </a:lnTo>
                  <a:lnTo>
                    <a:pt x="43461" y="1262434"/>
                  </a:lnTo>
                  <a:lnTo>
                    <a:pt x="33360" y="1303362"/>
                  </a:lnTo>
                  <a:lnTo>
                    <a:pt x="24546" y="1344654"/>
                  </a:lnTo>
                  <a:lnTo>
                    <a:pt x="17039" y="1386295"/>
                  </a:lnTo>
                  <a:lnTo>
                    <a:pt x="10857" y="1428270"/>
                  </a:lnTo>
                  <a:lnTo>
                    <a:pt x="6016" y="1470565"/>
                  </a:lnTo>
                  <a:lnTo>
                    <a:pt x="4112" y="1493878"/>
                  </a:lnTo>
                </a:path>
                <a:path w="2994659" h="3198495">
                  <a:moveTo>
                    <a:pt x="287734" y="2374423"/>
                  </a:moveTo>
                  <a:lnTo>
                    <a:pt x="273472" y="2353922"/>
                  </a:lnTo>
                  <a:lnTo>
                    <a:pt x="255050" y="2325781"/>
                  </a:lnTo>
                </a:path>
                <a:path w="2994659" h="3198495">
                  <a:moveTo>
                    <a:pt x="35937" y="1588571"/>
                  </a:moveTo>
                  <a:lnTo>
                    <a:pt x="36033" y="1582778"/>
                  </a:lnTo>
                </a:path>
                <a:path w="2994659" h="3198495">
                  <a:moveTo>
                    <a:pt x="228422" y="2347839"/>
                  </a:moveTo>
                  <a:lnTo>
                    <a:pt x="234414" y="2357172"/>
                  </a:lnTo>
                  <a:lnTo>
                    <a:pt x="237982" y="2362405"/>
                  </a:lnTo>
                </a:path>
                <a:path w="2994659" h="3198495">
                  <a:moveTo>
                    <a:pt x="36033" y="1582778"/>
                  </a:moveTo>
                  <a:lnTo>
                    <a:pt x="36475" y="1556151"/>
                  </a:lnTo>
                  <a:lnTo>
                    <a:pt x="38606" y="1513365"/>
                  </a:lnTo>
                  <a:lnTo>
                    <a:pt x="40224" y="1493878"/>
                  </a:lnTo>
                </a:path>
                <a:path w="2994659" h="3198495">
                  <a:moveTo>
                    <a:pt x="4112" y="1493878"/>
                  </a:moveTo>
                  <a:lnTo>
                    <a:pt x="2537" y="1513164"/>
                  </a:lnTo>
                  <a:lnTo>
                    <a:pt x="436" y="1556053"/>
                  </a:lnTo>
                  <a:lnTo>
                    <a:pt x="0" y="1582778"/>
                  </a:lnTo>
                </a:path>
              </a:pathLst>
            </a:custGeom>
            <a:ln w="3175">
              <a:solidFill>
                <a:srgbClr val="F1F8DF"/>
              </a:solidFill>
            </a:ln>
          </p:spPr>
          <p:txBody>
            <a:bodyPr wrap="square" lIns="0" tIns="0" rIns="0" bIns="0" rtlCol="0"/>
            <a:lstStyle/>
            <a:p>
              <a:endParaRPr lang="fr-FR" noProof="0" dirty="0"/>
            </a:p>
          </p:txBody>
        </p:sp>
        <p:sp>
          <p:nvSpPr>
            <p:cNvPr id="8663" name="object 8663"/>
            <p:cNvSpPr/>
            <p:nvPr/>
          </p:nvSpPr>
          <p:spPr>
            <a:xfrm>
              <a:off x="4079467" y="739883"/>
              <a:ext cx="3743960" cy="3251200"/>
            </a:xfrm>
            <a:custGeom>
              <a:avLst/>
              <a:gdLst/>
              <a:ahLst/>
              <a:cxnLst/>
              <a:rect l="l" t="t" r="r" b="b"/>
              <a:pathLst>
                <a:path w="3743959" h="3251200">
                  <a:moveTo>
                    <a:pt x="2242766" y="3238499"/>
                  </a:moveTo>
                  <a:lnTo>
                    <a:pt x="1723742" y="3238499"/>
                  </a:lnTo>
                  <a:lnTo>
                    <a:pt x="1774925" y="3251199"/>
                  </a:lnTo>
                  <a:lnTo>
                    <a:pt x="2191582" y="3251199"/>
                  </a:lnTo>
                  <a:lnTo>
                    <a:pt x="2242766" y="3238499"/>
                  </a:lnTo>
                  <a:close/>
                </a:path>
                <a:path w="3743959" h="3251200">
                  <a:moveTo>
                    <a:pt x="2343936" y="3225799"/>
                  </a:moveTo>
                  <a:lnTo>
                    <a:pt x="1622576" y="3225799"/>
                  </a:lnTo>
                  <a:lnTo>
                    <a:pt x="1672953" y="3238499"/>
                  </a:lnTo>
                  <a:lnTo>
                    <a:pt x="2293557" y="3238499"/>
                  </a:lnTo>
                  <a:lnTo>
                    <a:pt x="2343936" y="3225799"/>
                  </a:lnTo>
                  <a:close/>
                </a:path>
                <a:path w="3743959" h="3251200">
                  <a:moveTo>
                    <a:pt x="1482396" y="3175080"/>
                  </a:moveTo>
                  <a:lnTo>
                    <a:pt x="1486782" y="3200399"/>
                  </a:lnTo>
                  <a:lnTo>
                    <a:pt x="1523128" y="3213099"/>
                  </a:lnTo>
                  <a:lnTo>
                    <a:pt x="1572629" y="3225799"/>
                  </a:lnTo>
                  <a:lnTo>
                    <a:pt x="1826853" y="3225799"/>
                  </a:lnTo>
                  <a:lnTo>
                    <a:pt x="1775426" y="3213099"/>
                  </a:lnTo>
                  <a:lnTo>
                    <a:pt x="1673739" y="3213099"/>
                  </a:lnTo>
                  <a:lnTo>
                    <a:pt x="1573729" y="3187699"/>
                  </a:lnTo>
                  <a:lnTo>
                    <a:pt x="1524398" y="3187699"/>
                  </a:lnTo>
                  <a:lnTo>
                    <a:pt x="1482396" y="3175080"/>
                  </a:lnTo>
                  <a:close/>
                </a:path>
                <a:path w="3743959" h="3251200">
                  <a:moveTo>
                    <a:pt x="2488021" y="3149599"/>
                  </a:moveTo>
                  <a:lnTo>
                    <a:pt x="2490272" y="3175080"/>
                  </a:lnTo>
                  <a:lnTo>
                    <a:pt x="2489960" y="3175080"/>
                  </a:lnTo>
                  <a:lnTo>
                    <a:pt x="2442198" y="3187699"/>
                  </a:lnTo>
                  <a:lnTo>
                    <a:pt x="2392858" y="3187699"/>
                  </a:lnTo>
                  <a:lnTo>
                    <a:pt x="2292829" y="3213099"/>
                  </a:lnTo>
                  <a:lnTo>
                    <a:pt x="2191122" y="3213099"/>
                  </a:lnTo>
                  <a:lnTo>
                    <a:pt x="2139684" y="3225799"/>
                  </a:lnTo>
                  <a:lnTo>
                    <a:pt x="2393886" y="3225799"/>
                  </a:lnTo>
                  <a:lnTo>
                    <a:pt x="2492428" y="3200399"/>
                  </a:lnTo>
                  <a:lnTo>
                    <a:pt x="2492908" y="3200399"/>
                  </a:lnTo>
                  <a:lnTo>
                    <a:pt x="2488021" y="3149599"/>
                  </a:lnTo>
                  <a:close/>
                </a:path>
                <a:path w="3743959" h="3251200">
                  <a:moveTo>
                    <a:pt x="1467183" y="3124199"/>
                  </a:moveTo>
                  <a:lnTo>
                    <a:pt x="1482152" y="3175080"/>
                  </a:lnTo>
                  <a:lnTo>
                    <a:pt x="1482406" y="3175080"/>
                  </a:lnTo>
                  <a:lnTo>
                    <a:pt x="1467183" y="3124199"/>
                  </a:lnTo>
                  <a:close/>
                </a:path>
                <a:path w="3743959" h="3251200">
                  <a:moveTo>
                    <a:pt x="265473" y="2377056"/>
                  </a:moveTo>
                  <a:lnTo>
                    <a:pt x="253620" y="2387599"/>
                  </a:lnTo>
                  <a:lnTo>
                    <a:pt x="411345" y="2425699"/>
                  </a:lnTo>
                  <a:lnTo>
                    <a:pt x="274015" y="2387599"/>
                  </a:lnTo>
                  <a:lnTo>
                    <a:pt x="270447" y="2387599"/>
                  </a:lnTo>
                  <a:lnTo>
                    <a:pt x="265473" y="2377056"/>
                  </a:lnTo>
                  <a:close/>
                </a:path>
                <a:path w="3743959" h="3251200">
                  <a:moveTo>
                    <a:pt x="282173" y="2362199"/>
                  </a:moveTo>
                  <a:lnTo>
                    <a:pt x="264456" y="2374899"/>
                  </a:lnTo>
                  <a:lnTo>
                    <a:pt x="265473" y="2377056"/>
                  </a:lnTo>
                  <a:lnTo>
                    <a:pt x="282173" y="2362199"/>
                  </a:lnTo>
                  <a:close/>
                </a:path>
                <a:path w="3743959" h="3251200">
                  <a:moveTo>
                    <a:pt x="1930784" y="25399"/>
                  </a:moveTo>
                  <a:lnTo>
                    <a:pt x="1622576" y="25399"/>
                  </a:lnTo>
                  <a:lnTo>
                    <a:pt x="1523128" y="50799"/>
                  </a:lnTo>
                  <a:lnTo>
                    <a:pt x="1474093" y="50799"/>
                  </a:lnTo>
                  <a:lnTo>
                    <a:pt x="1282947" y="101599"/>
                  </a:lnTo>
                  <a:lnTo>
                    <a:pt x="1236497" y="126999"/>
                  </a:lnTo>
                  <a:lnTo>
                    <a:pt x="1100638" y="165099"/>
                  </a:lnTo>
                  <a:lnTo>
                    <a:pt x="1013149" y="215899"/>
                  </a:lnTo>
                  <a:lnTo>
                    <a:pt x="970382" y="228599"/>
                  </a:lnTo>
                  <a:lnTo>
                    <a:pt x="928291" y="253999"/>
                  </a:lnTo>
                  <a:lnTo>
                    <a:pt x="886892" y="279399"/>
                  </a:lnTo>
                  <a:lnTo>
                    <a:pt x="846203" y="292099"/>
                  </a:lnTo>
                  <a:lnTo>
                    <a:pt x="806242" y="317499"/>
                  </a:lnTo>
                  <a:lnTo>
                    <a:pt x="767027" y="342899"/>
                  </a:lnTo>
                  <a:lnTo>
                    <a:pt x="728574" y="368299"/>
                  </a:lnTo>
                  <a:lnTo>
                    <a:pt x="690902" y="393699"/>
                  </a:lnTo>
                  <a:lnTo>
                    <a:pt x="654028" y="419099"/>
                  </a:lnTo>
                  <a:lnTo>
                    <a:pt x="617970" y="444499"/>
                  </a:lnTo>
                  <a:lnTo>
                    <a:pt x="582745" y="482599"/>
                  </a:lnTo>
                  <a:lnTo>
                    <a:pt x="548370" y="507999"/>
                  </a:lnTo>
                  <a:lnTo>
                    <a:pt x="514864" y="533399"/>
                  </a:lnTo>
                  <a:lnTo>
                    <a:pt x="482243" y="571499"/>
                  </a:lnTo>
                  <a:lnTo>
                    <a:pt x="450526" y="596899"/>
                  </a:lnTo>
                  <a:lnTo>
                    <a:pt x="419730" y="634999"/>
                  </a:lnTo>
                  <a:lnTo>
                    <a:pt x="389872" y="660399"/>
                  </a:lnTo>
                  <a:lnTo>
                    <a:pt x="360970" y="698499"/>
                  </a:lnTo>
                  <a:lnTo>
                    <a:pt x="333041" y="723899"/>
                  </a:lnTo>
                  <a:lnTo>
                    <a:pt x="306104" y="761999"/>
                  </a:lnTo>
                  <a:lnTo>
                    <a:pt x="280175" y="800099"/>
                  </a:lnTo>
                  <a:lnTo>
                    <a:pt x="255272" y="825499"/>
                  </a:lnTo>
                  <a:lnTo>
                    <a:pt x="231413" y="863599"/>
                  </a:lnTo>
                  <a:lnTo>
                    <a:pt x="208615" y="901699"/>
                  </a:lnTo>
                  <a:lnTo>
                    <a:pt x="186896" y="939799"/>
                  </a:lnTo>
                  <a:lnTo>
                    <a:pt x="166274" y="977899"/>
                  </a:lnTo>
                  <a:lnTo>
                    <a:pt x="146765" y="1015999"/>
                  </a:lnTo>
                  <a:lnTo>
                    <a:pt x="128388" y="1054099"/>
                  </a:lnTo>
                  <a:lnTo>
                    <a:pt x="111160" y="1092199"/>
                  </a:lnTo>
                  <a:lnTo>
                    <a:pt x="95098" y="1130299"/>
                  </a:lnTo>
                  <a:lnTo>
                    <a:pt x="80220" y="1168399"/>
                  </a:lnTo>
                  <a:lnTo>
                    <a:pt x="66544" y="1206499"/>
                  </a:lnTo>
                  <a:lnTo>
                    <a:pt x="54088" y="1244599"/>
                  </a:lnTo>
                  <a:lnTo>
                    <a:pt x="42868" y="1295399"/>
                  </a:lnTo>
                  <a:lnTo>
                    <a:pt x="32902" y="1333499"/>
                  </a:lnTo>
                  <a:lnTo>
                    <a:pt x="24208" y="1371599"/>
                  </a:lnTo>
                  <a:lnTo>
                    <a:pt x="16803" y="1409699"/>
                  </a:lnTo>
                  <a:lnTo>
                    <a:pt x="10706" y="1460499"/>
                  </a:lnTo>
                  <a:lnTo>
                    <a:pt x="5933" y="1498599"/>
                  </a:lnTo>
                  <a:lnTo>
                    <a:pt x="4037" y="1523999"/>
                  </a:lnTo>
                  <a:lnTo>
                    <a:pt x="2502" y="1536699"/>
                  </a:lnTo>
                  <a:lnTo>
                    <a:pt x="430" y="1587499"/>
                  </a:lnTo>
                  <a:lnTo>
                    <a:pt x="0" y="1612899"/>
                  </a:lnTo>
                  <a:lnTo>
                    <a:pt x="36033" y="1612899"/>
                  </a:lnTo>
                  <a:lnTo>
                    <a:pt x="36469" y="1587499"/>
                  </a:lnTo>
                  <a:lnTo>
                    <a:pt x="38570" y="1536699"/>
                  </a:lnTo>
                  <a:lnTo>
                    <a:pt x="40145" y="1523999"/>
                  </a:lnTo>
                  <a:lnTo>
                    <a:pt x="42050" y="1498599"/>
                  </a:lnTo>
                  <a:lnTo>
                    <a:pt x="46890" y="1460499"/>
                  </a:lnTo>
                  <a:lnTo>
                    <a:pt x="53073" y="1409699"/>
                  </a:lnTo>
                  <a:lnTo>
                    <a:pt x="60580" y="1371599"/>
                  </a:lnTo>
                  <a:lnTo>
                    <a:pt x="69393" y="1333499"/>
                  </a:lnTo>
                  <a:lnTo>
                    <a:pt x="79494" y="1295399"/>
                  </a:lnTo>
                  <a:lnTo>
                    <a:pt x="90866" y="1257299"/>
                  </a:lnTo>
                  <a:lnTo>
                    <a:pt x="103489" y="1206499"/>
                  </a:lnTo>
                  <a:lnTo>
                    <a:pt x="117346" y="1168399"/>
                  </a:lnTo>
                  <a:lnTo>
                    <a:pt x="132419" y="1130299"/>
                  </a:lnTo>
                  <a:lnTo>
                    <a:pt x="148689" y="1092199"/>
                  </a:lnTo>
                  <a:lnTo>
                    <a:pt x="166139" y="1054099"/>
                  </a:lnTo>
                  <a:lnTo>
                    <a:pt x="184750" y="1015999"/>
                  </a:lnTo>
                  <a:lnTo>
                    <a:pt x="204505" y="977899"/>
                  </a:lnTo>
                  <a:lnTo>
                    <a:pt x="225384" y="939799"/>
                  </a:lnTo>
                  <a:lnTo>
                    <a:pt x="247371" y="901699"/>
                  </a:lnTo>
                  <a:lnTo>
                    <a:pt x="270447" y="876299"/>
                  </a:lnTo>
                  <a:lnTo>
                    <a:pt x="294594" y="838199"/>
                  </a:lnTo>
                  <a:lnTo>
                    <a:pt x="319793" y="800099"/>
                  </a:lnTo>
                  <a:lnTo>
                    <a:pt x="346027" y="761999"/>
                  </a:lnTo>
                  <a:lnTo>
                    <a:pt x="373278" y="736599"/>
                  </a:lnTo>
                  <a:lnTo>
                    <a:pt x="401527" y="698499"/>
                  </a:lnTo>
                  <a:lnTo>
                    <a:pt x="430757" y="660399"/>
                  </a:lnTo>
                  <a:lnTo>
                    <a:pt x="460949" y="634999"/>
                  </a:lnTo>
                  <a:lnTo>
                    <a:pt x="492085" y="596899"/>
                  </a:lnTo>
                  <a:lnTo>
                    <a:pt x="524147" y="571499"/>
                  </a:lnTo>
                  <a:lnTo>
                    <a:pt x="557117" y="546099"/>
                  </a:lnTo>
                  <a:lnTo>
                    <a:pt x="590977" y="507999"/>
                  </a:lnTo>
                  <a:lnTo>
                    <a:pt x="625709" y="482599"/>
                  </a:lnTo>
                  <a:lnTo>
                    <a:pt x="661295" y="457199"/>
                  </a:lnTo>
                  <a:lnTo>
                    <a:pt x="697716" y="431799"/>
                  </a:lnTo>
                  <a:lnTo>
                    <a:pt x="734954" y="406399"/>
                  </a:lnTo>
                  <a:lnTo>
                    <a:pt x="772992" y="380999"/>
                  </a:lnTo>
                  <a:lnTo>
                    <a:pt x="811811" y="355599"/>
                  </a:lnTo>
                  <a:lnTo>
                    <a:pt x="851393" y="330199"/>
                  </a:lnTo>
                  <a:lnTo>
                    <a:pt x="891721" y="304799"/>
                  </a:lnTo>
                  <a:lnTo>
                    <a:pt x="932775" y="279399"/>
                  </a:lnTo>
                  <a:lnTo>
                    <a:pt x="974538" y="266699"/>
                  </a:lnTo>
                  <a:lnTo>
                    <a:pt x="1060119" y="215899"/>
                  </a:lnTo>
                  <a:lnTo>
                    <a:pt x="1148317" y="190499"/>
                  </a:lnTo>
                  <a:lnTo>
                    <a:pt x="1193353" y="165099"/>
                  </a:lnTo>
                  <a:lnTo>
                    <a:pt x="1475540" y="88899"/>
                  </a:lnTo>
                  <a:lnTo>
                    <a:pt x="1573729" y="63499"/>
                  </a:lnTo>
                  <a:lnTo>
                    <a:pt x="1623515" y="63499"/>
                  </a:lnTo>
                  <a:lnTo>
                    <a:pt x="1724382" y="38099"/>
                  </a:lnTo>
                  <a:lnTo>
                    <a:pt x="1878646" y="38099"/>
                  </a:lnTo>
                  <a:lnTo>
                    <a:pt x="1930784" y="25399"/>
                  </a:lnTo>
                  <a:close/>
                </a:path>
                <a:path w="3743959" h="3251200">
                  <a:moveTo>
                    <a:pt x="2343936" y="25399"/>
                  </a:moveTo>
                  <a:lnTo>
                    <a:pt x="2035731" y="25399"/>
                  </a:lnTo>
                  <a:lnTo>
                    <a:pt x="2087882" y="38099"/>
                  </a:lnTo>
                  <a:lnTo>
                    <a:pt x="2242176" y="38099"/>
                  </a:lnTo>
                  <a:lnTo>
                    <a:pt x="2343062" y="63499"/>
                  </a:lnTo>
                  <a:lnTo>
                    <a:pt x="2392858" y="63499"/>
                  </a:lnTo>
                  <a:lnTo>
                    <a:pt x="2491064" y="88899"/>
                  </a:lnTo>
                  <a:lnTo>
                    <a:pt x="2773295" y="165099"/>
                  </a:lnTo>
                  <a:lnTo>
                    <a:pt x="2818337" y="190499"/>
                  </a:lnTo>
                  <a:lnTo>
                    <a:pt x="2906547" y="215899"/>
                  </a:lnTo>
                  <a:lnTo>
                    <a:pt x="2992138" y="266699"/>
                  </a:lnTo>
                  <a:lnTo>
                    <a:pt x="3030354" y="279399"/>
                  </a:lnTo>
                  <a:lnTo>
                    <a:pt x="3028243" y="292099"/>
                  </a:lnTo>
                  <a:lnTo>
                    <a:pt x="3037362" y="253999"/>
                  </a:lnTo>
                  <a:lnTo>
                    <a:pt x="2996186" y="228599"/>
                  </a:lnTo>
                  <a:lnTo>
                    <a:pt x="2953414" y="215899"/>
                  </a:lnTo>
                  <a:lnTo>
                    <a:pt x="2865915" y="165099"/>
                  </a:lnTo>
                  <a:lnTo>
                    <a:pt x="2730042" y="126999"/>
                  </a:lnTo>
                  <a:lnTo>
                    <a:pt x="2683589" y="101599"/>
                  </a:lnTo>
                  <a:lnTo>
                    <a:pt x="2492428" y="50799"/>
                  </a:lnTo>
                  <a:lnTo>
                    <a:pt x="2443389" y="50799"/>
                  </a:lnTo>
                  <a:lnTo>
                    <a:pt x="2343936" y="25399"/>
                  </a:lnTo>
                  <a:close/>
                </a:path>
                <a:path w="3743959" h="3251200">
                  <a:moveTo>
                    <a:pt x="2242766" y="12699"/>
                  </a:moveTo>
                  <a:lnTo>
                    <a:pt x="1723742" y="12699"/>
                  </a:lnTo>
                  <a:lnTo>
                    <a:pt x="1672953" y="25399"/>
                  </a:lnTo>
                  <a:lnTo>
                    <a:pt x="2293557" y="25399"/>
                  </a:lnTo>
                  <a:lnTo>
                    <a:pt x="2242766" y="12699"/>
                  </a:lnTo>
                  <a:close/>
                </a:path>
                <a:path w="3743959" h="3251200">
                  <a:moveTo>
                    <a:pt x="2140020" y="0"/>
                  </a:moveTo>
                  <a:lnTo>
                    <a:pt x="1826486" y="0"/>
                  </a:lnTo>
                  <a:lnTo>
                    <a:pt x="1774925" y="12699"/>
                  </a:lnTo>
                  <a:lnTo>
                    <a:pt x="2191582" y="12699"/>
                  </a:lnTo>
                  <a:lnTo>
                    <a:pt x="2140020" y="0"/>
                  </a:lnTo>
                  <a:close/>
                </a:path>
                <a:path w="3743959" h="3251200">
                  <a:moveTo>
                    <a:pt x="3718033" y="835219"/>
                  </a:moveTo>
                  <a:lnTo>
                    <a:pt x="3723693" y="869558"/>
                  </a:lnTo>
                  <a:lnTo>
                    <a:pt x="3743503" y="874044"/>
                  </a:lnTo>
                  <a:lnTo>
                    <a:pt x="3735277" y="860989"/>
                  </a:lnTo>
                  <a:lnTo>
                    <a:pt x="3718033" y="835219"/>
                  </a:lnTo>
                  <a:close/>
                </a:path>
              </a:pathLst>
            </a:custGeom>
            <a:solidFill>
              <a:srgbClr val="F1F8DF"/>
            </a:solidFill>
          </p:spPr>
          <p:txBody>
            <a:bodyPr wrap="square" lIns="0" tIns="0" rIns="0" bIns="0" rtlCol="0"/>
            <a:lstStyle/>
            <a:p>
              <a:endParaRPr lang="fr-FR" noProof="0" dirty="0"/>
            </a:p>
          </p:txBody>
        </p:sp>
        <p:sp>
          <p:nvSpPr>
            <p:cNvPr id="8664" name="object 8664"/>
            <p:cNvSpPr/>
            <p:nvPr/>
          </p:nvSpPr>
          <p:spPr>
            <a:xfrm>
              <a:off x="4079467" y="733681"/>
              <a:ext cx="3743960" cy="3257550"/>
            </a:xfrm>
            <a:custGeom>
              <a:avLst/>
              <a:gdLst/>
              <a:ahLst/>
              <a:cxnLst/>
              <a:rect l="l" t="t" r="r" b="b"/>
              <a:pathLst>
                <a:path w="3743959" h="3257550">
                  <a:moveTo>
                    <a:pt x="2490265" y="3172383"/>
                  </a:moveTo>
                  <a:lnTo>
                    <a:pt x="2442198" y="3182578"/>
                  </a:lnTo>
                  <a:lnTo>
                    <a:pt x="2392858" y="3191914"/>
                  </a:lnTo>
                  <a:lnTo>
                    <a:pt x="2343062" y="3200208"/>
                  </a:lnTo>
                  <a:lnTo>
                    <a:pt x="2292829" y="3207444"/>
                  </a:lnTo>
                  <a:lnTo>
                    <a:pt x="2242176" y="3213608"/>
                  </a:lnTo>
                  <a:lnTo>
                    <a:pt x="2191122" y="3218684"/>
                  </a:lnTo>
                  <a:lnTo>
                    <a:pt x="2139684" y="3222659"/>
                  </a:lnTo>
                  <a:lnTo>
                    <a:pt x="2087881" y="3225516"/>
                  </a:lnTo>
                  <a:lnTo>
                    <a:pt x="2035731" y="3227241"/>
                  </a:lnTo>
                  <a:lnTo>
                    <a:pt x="1983252" y="3227819"/>
                  </a:lnTo>
                  <a:lnTo>
                    <a:pt x="1930784" y="3227241"/>
                  </a:lnTo>
                  <a:lnTo>
                    <a:pt x="1878646" y="3225516"/>
                  </a:lnTo>
                  <a:lnTo>
                    <a:pt x="1826853" y="3222659"/>
                  </a:lnTo>
                  <a:lnTo>
                    <a:pt x="1775426" y="3218684"/>
                  </a:lnTo>
                  <a:lnTo>
                    <a:pt x="1724382" y="3213608"/>
                  </a:lnTo>
                  <a:lnTo>
                    <a:pt x="1673739" y="3207444"/>
                  </a:lnTo>
                  <a:lnTo>
                    <a:pt x="1623515" y="3200208"/>
                  </a:lnTo>
                  <a:lnTo>
                    <a:pt x="1573729" y="3191914"/>
                  </a:lnTo>
                  <a:lnTo>
                    <a:pt x="1524398" y="3182578"/>
                  </a:lnTo>
                  <a:lnTo>
                    <a:pt x="1482128" y="3173611"/>
                  </a:lnTo>
                </a:path>
                <a:path w="3743959" h="3257550">
                  <a:moveTo>
                    <a:pt x="1486782" y="3205194"/>
                  </a:moveTo>
                  <a:lnTo>
                    <a:pt x="1572629" y="3221987"/>
                  </a:lnTo>
                  <a:lnTo>
                    <a:pt x="1622576" y="3230170"/>
                  </a:lnTo>
                  <a:lnTo>
                    <a:pt x="1672953" y="3237308"/>
                  </a:lnTo>
                  <a:lnTo>
                    <a:pt x="1723742" y="3243388"/>
                  </a:lnTo>
                  <a:lnTo>
                    <a:pt x="1774925" y="3248394"/>
                  </a:lnTo>
                  <a:lnTo>
                    <a:pt x="1826486" y="3252313"/>
                  </a:lnTo>
                  <a:lnTo>
                    <a:pt x="1878405" y="3255130"/>
                  </a:lnTo>
                  <a:lnTo>
                    <a:pt x="1930667" y="3256831"/>
                  </a:lnTo>
                  <a:lnTo>
                    <a:pt x="1983252" y="3257401"/>
                  </a:lnTo>
                  <a:lnTo>
                    <a:pt x="2035838" y="3256831"/>
                  </a:lnTo>
                  <a:lnTo>
                    <a:pt x="2088100" y="3255130"/>
                  </a:lnTo>
                  <a:lnTo>
                    <a:pt x="2140020" y="3252313"/>
                  </a:lnTo>
                  <a:lnTo>
                    <a:pt x="2191582" y="3248394"/>
                  </a:lnTo>
                  <a:lnTo>
                    <a:pt x="2242766" y="3243388"/>
                  </a:lnTo>
                  <a:lnTo>
                    <a:pt x="2293557" y="3237308"/>
                  </a:lnTo>
                  <a:lnTo>
                    <a:pt x="2343936" y="3230170"/>
                  </a:lnTo>
                  <a:lnTo>
                    <a:pt x="2393886" y="3221987"/>
                  </a:lnTo>
                  <a:lnTo>
                    <a:pt x="2443389" y="3212775"/>
                  </a:lnTo>
                  <a:lnTo>
                    <a:pt x="2492428" y="3202547"/>
                  </a:lnTo>
                  <a:lnTo>
                    <a:pt x="2493126" y="3202385"/>
                  </a:lnTo>
                </a:path>
                <a:path w="3743959" h="3257550">
                  <a:moveTo>
                    <a:pt x="40145" y="1523460"/>
                  </a:moveTo>
                  <a:lnTo>
                    <a:pt x="46890" y="1457853"/>
                  </a:lnTo>
                  <a:lnTo>
                    <a:pt x="53073" y="1415878"/>
                  </a:lnTo>
                  <a:lnTo>
                    <a:pt x="60580" y="1374237"/>
                  </a:lnTo>
                  <a:lnTo>
                    <a:pt x="69393" y="1332945"/>
                  </a:lnTo>
                  <a:lnTo>
                    <a:pt x="79494" y="1292016"/>
                  </a:lnTo>
                  <a:lnTo>
                    <a:pt x="90866" y="1251466"/>
                  </a:lnTo>
                  <a:lnTo>
                    <a:pt x="103489" y="1211309"/>
                  </a:lnTo>
                  <a:lnTo>
                    <a:pt x="117346" y="1171559"/>
                  </a:lnTo>
                  <a:lnTo>
                    <a:pt x="132419" y="1132232"/>
                  </a:lnTo>
                  <a:lnTo>
                    <a:pt x="148689" y="1093343"/>
                  </a:lnTo>
                  <a:lnTo>
                    <a:pt x="166139" y="1054905"/>
                  </a:lnTo>
                  <a:lnTo>
                    <a:pt x="184750" y="1016934"/>
                  </a:lnTo>
                  <a:lnTo>
                    <a:pt x="204505" y="979445"/>
                  </a:lnTo>
                  <a:lnTo>
                    <a:pt x="225384" y="942451"/>
                  </a:lnTo>
                  <a:lnTo>
                    <a:pt x="247371" y="905969"/>
                  </a:lnTo>
                  <a:lnTo>
                    <a:pt x="270447" y="870012"/>
                  </a:lnTo>
                  <a:lnTo>
                    <a:pt x="294594" y="834595"/>
                  </a:lnTo>
                  <a:lnTo>
                    <a:pt x="319793" y="799734"/>
                  </a:lnTo>
                  <a:lnTo>
                    <a:pt x="346027" y="765442"/>
                  </a:lnTo>
                  <a:lnTo>
                    <a:pt x="373278" y="731735"/>
                  </a:lnTo>
                  <a:lnTo>
                    <a:pt x="401527" y="698628"/>
                  </a:lnTo>
                  <a:lnTo>
                    <a:pt x="430757" y="666134"/>
                  </a:lnTo>
                  <a:lnTo>
                    <a:pt x="460949" y="634269"/>
                  </a:lnTo>
                  <a:lnTo>
                    <a:pt x="492085" y="603047"/>
                  </a:lnTo>
                  <a:lnTo>
                    <a:pt x="524147" y="572484"/>
                  </a:lnTo>
                  <a:lnTo>
                    <a:pt x="557117" y="542594"/>
                  </a:lnTo>
                  <a:lnTo>
                    <a:pt x="590977" y="513391"/>
                  </a:lnTo>
                  <a:lnTo>
                    <a:pt x="625709" y="484891"/>
                  </a:lnTo>
                  <a:lnTo>
                    <a:pt x="661295" y="457108"/>
                  </a:lnTo>
                  <a:lnTo>
                    <a:pt x="697716" y="430057"/>
                  </a:lnTo>
                  <a:lnTo>
                    <a:pt x="734954" y="403752"/>
                  </a:lnTo>
                  <a:lnTo>
                    <a:pt x="772992" y="378209"/>
                  </a:lnTo>
                  <a:lnTo>
                    <a:pt x="811811" y="353442"/>
                  </a:lnTo>
                  <a:lnTo>
                    <a:pt x="851393" y="329466"/>
                  </a:lnTo>
                  <a:lnTo>
                    <a:pt x="891721" y="306295"/>
                  </a:lnTo>
                  <a:lnTo>
                    <a:pt x="932775" y="283944"/>
                  </a:lnTo>
                  <a:lnTo>
                    <a:pt x="974538" y="262429"/>
                  </a:lnTo>
                  <a:lnTo>
                    <a:pt x="1016992" y="241763"/>
                  </a:lnTo>
                  <a:lnTo>
                    <a:pt x="1060119" y="221962"/>
                  </a:lnTo>
                  <a:lnTo>
                    <a:pt x="1103900" y="203040"/>
                  </a:lnTo>
                  <a:lnTo>
                    <a:pt x="1148317" y="185012"/>
                  </a:lnTo>
                  <a:lnTo>
                    <a:pt x="1193353" y="167892"/>
                  </a:lnTo>
                  <a:lnTo>
                    <a:pt x="1238989" y="151696"/>
                  </a:lnTo>
                  <a:lnTo>
                    <a:pt x="1285208" y="136438"/>
                  </a:lnTo>
                  <a:lnTo>
                    <a:pt x="1331990" y="122133"/>
                  </a:lnTo>
                  <a:lnTo>
                    <a:pt x="1379318" y="108796"/>
                  </a:lnTo>
                  <a:lnTo>
                    <a:pt x="1427174" y="96441"/>
                  </a:lnTo>
                  <a:lnTo>
                    <a:pt x="1475540" y="85082"/>
                  </a:lnTo>
                  <a:lnTo>
                    <a:pt x="1524398" y="74736"/>
                  </a:lnTo>
                  <a:lnTo>
                    <a:pt x="1573729" y="65417"/>
                  </a:lnTo>
                  <a:lnTo>
                    <a:pt x="1623515" y="57138"/>
                  </a:lnTo>
                  <a:lnTo>
                    <a:pt x="1673739" y="49916"/>
                  </a:lnTo>
                  <a:lnTo>
                    <a:pt x="1724382" y="43764"/>
                  </a:lnTo>
                  <a:lnTo>
                    <a:pt x="1775426" y="38698"/>
                  </a:lnTo>
                  <a:lnTo>
                    <a:pt x="1826853" y="34732"/>
                  </a:lnTo>
                  <a:lnTo>
                    <a:pt x="1878646" y="31880"/>
                  </a:lnTo>
                  <a:lnTo>
                    <a:pt x="1930784" y="30159"/>
                  </a:lnTo>
                  <a:lnTo>
                    <a:pt x="1983252" y="29582"/>
                  </a:lnTo>
                  <a:lnTo>
                    <a:pt x="2035731" y="30159"/>
                  </a:lnTo>
                  <a:lnTo>
                    <a:pt x="2087881" y="31880"/>
                  </a:lnTo>
                  <a:lnTo>
                    <a:pt x="2139684" y="34732"/>
                  </a:lnTo>
                  <a:lnTo>
                    <a:pt x="2191122" y="38698"/>
                  </a:lnTo>
                  <a:lnTo>
                    <a:pt x="2242176" y="43764"/>
                  </a:lnTo>
                  <a:lnTo>
                    <a:pt x="2292829" y="49916"/>
                  </a:lnTo>
                  <a:lnTo>
                    <a:pt x="2343062" y="57138"/>
                  </a:lnTo>
                  <a:lnTo>
                    <a:pt x="2392858" y="65417"/>
                  </a:lnTo>
                  <a:lnTo>
                    <a:pt x="2442198" y="74736"/>
                  </a:lnTo>
                  <a:lnTo>
                    <a:pt x="2491064" y="85082"/>
                  </a:lnTo>
                  <a:lnTo>
                    <a:pt x="2539438" y="96441"/>
                  </a:lnTo>
                  <a:lnTo>
                    <a:pt x="2587302" y="108796"/>
                  </a:lnTo>
                  <a:lnTo>
                    <a:pt x="2634637" y="122133"/>
                  </a:lnTo>
                  <a:lnTo>
                    <a:pt x="2681427" y="136438"/>
                  </a:lnTo>
                  <a:lnTo>
                    <a:pt x="2727652" y="151696"/>
                  </a:lnTo>
                  <a:lnTo>
                    <a:pt x="2773295" y="167892"/>
                  </a:lnTo>
                  <a:lnTo>
                    <a:pt x="2818337" y="185012"/>
                  </a:lnTo>
                  <a:lnTo>
                    <a:pt x="2862760" y="203040"/>
                  </a:lnTo>
                  <a:lnTo>
                    <a:pt x="2906547" y="221962"/>
                  </a:lnTo>
                  <a:lnTo>
                    <a:pt x="2949679" y="241763"/>
                  </a:lnTo>
                  <a:lnTo>
                    <a:pt x="2992138" y="262429"/>
                  </a:lnTo>
                  <a:lnTo>
                    <a:pt x="3030354" y="282114"/>
                  </a:lnTo>
                </a:path>
                <a:path w="3743959" h="3257550">
                  <a:moveTo>
                    <a:pt x="3037362" y="250756"/>
                  </a:moveTo>
                  <a:lnTo>
                    <a:pt x="2996186" y="229953"/>
                  </a:lnTo>
                  <a:lnTo>
                    <a:pt x="2953414" y="209527"/>
                  </a:lnTo>
                  <a:lnTo>
                    <a:pt x="2909984" y="189958"/>
                  </a:lnTo>
                  <a:lnTo>
                    <a:pt x="2865915" y="171261"/>
                  </a:lnTo>
                  <a:lnTo>
                    <a:pt x="2821223" y="153449"/>
                  </a:lnTo>
                  <a:lnTo>
                    <a:pt x="2775926" y="136538"/>
                  </a:lnTo>
                  <a:lnTo>
                    <a:pt x="2730042" y="120540"/>
                  </a:lnTo>
                  <a:lnTo>
                    <a:pt x="2683589" y="105471"/>
                  </a:lnTo>
                  <a:lnTo>
                    <a:pt x="2636583" y="91344"/>
                  </a:lnTo>
                  <a:lnTo>
                    <a:pt x="2589043" y="78175"/>
                  </a:lnTo>
                  <a:lnTo>
                    <a:pt x="2540985" y="65977"/>
                  </a:lnTo>
                  <a:lnTo>
                    <a:pt x="2492428" y="54765"/>
                  </a:lnTo>
                  <a:lnTo>
                    <a:pt x="2443389" y="44552"/>
                  </a:lnTo>
                  <a:lnTo>
                    <a:pt x="2393886" y="35354"/>
                  </a:lnTo>
                  <a:lnTo>
                    <a:pt x="2343936" y="27185"/>
                  </a:lnTo>
                  <a:lnTo>
                    <a:pt x="2293557" y="20058"/>
                  </a:lnTo>
                  <a:lnTo>
                    <a:pt x="2242766" y="13989"/>
                  </a:lnTo>
                  <a:lnTo>
                    <a:pt x="2191582" y="8991"/>
                  </a:lnTo>
                  <a:lnTo>
                    <a:pt x="2140020" y="5078"/>
                  </a:lnTo>
                  <a:lnTo>
                    <a:pt x="2088100" y="2266"/>
                  </a:lnTo>
                  <a:lnTo>
                    <a:pt x="2035838" y="569"/>
                  </a:lnTo>
                  <a:lnTo>
                    <a:pt x="1983252" y="0"/>
                  </a:lnTo>
                  <a:lnTo>
                    <a:pt x="1930667" y="569"/>
                  </a:lnTo>
                  <a:lnTo>
                    <a:pt x="1878405" y="2266"/>
                  </a:lnTo>
                  <a:lnTo>
                    <a:pt x="1826486" y="5078"/>
                  </a:lnTo>
                  <a:lnTo>
                    <a:pt x="1774925" y="8991"/>
                  </a:lnTo>
                  <a:lnTo>
                    <a:pt x="1723742" y="13989"/>
                  </a:lnTo>
                  <a:lnTo>
                    <a:pt x="1672953" y="20058"/>
                  </a:lnTo>
                  <a:lnTo>
                    <a:pt x="1622576" y="27185"/>
                  </a:lnTo>
                  <a:lnTo>
                    <a:pt x="1572629" y="35354"/>
                  </a:lnTo>
                  <a:lnTo>
                    <a:pt x="1523128" y="44552"/>
                  </a:lnTo>
                  <a:lnTo>
                    <a:pt x="1474093" y="54765"/>
                  </a:lnTo>
                  <a:lnTo>
                    <a:pt x="1425539" y="65977"/>
                  </a:lnTo>
                  <a:lnTo>
                    <a:pt x="1377485" y="78175"/>
                  </a:lnTo>
                  <a:lnTo>
                    <a:pt x="1329948" y="91344"/>
                  </a:lnTo>
                  <a:lnTo>
                    <a:pt x="1282947" y="105471"/>
                  </a:lnTo>
                  <a:lnTo>
                    <a:pt x="1236497" y="120540"/>
                  </a:lnTo>
                  <a:lnTo>
                    <a:pt x="1190618" y="136538"/>
                  </a:lnTo>
                  <a:lnTo>
                    <a:pt x="1145325" y="153449"/>
                  </a:lnTo>
                  <a:lnTo>
                    <a:pt x="1100638" y="171261"/>
                  </a:lnTo>
                  <a:lnTo>
                    <a:pt x="1056574" y="189958"/>
                  </a:lnTo>
                  <a:lnTo>
                    <a:pt x="1013149" y="209527"/>
                  </a:lnTo>
                  <a:lnTo>
                    <a:pt x="970382" y="229953"/>
                  </a:lnTo>
                  <a:lnTo>
                    <a:pt x="928291" y="251221"/>
                  </a:lnTo>
                  <a:lnTo>
                    <a:pt x="886892" y="273318"/>
                  </a:lnTo>
                  <a:lnTo>
                    <a:pt x="846203" y="296228"/>
                  </a:lnTo>
                  <a:lnTo>
                    <a:pt x="806242" y="319939"/>
                  </a:lnTo>
                  <a:lnTo>
                    <a:pt x="767027" y="344435"/>
                  </a:lnTo>
                  <a:lnTo>
                    <a:pt x="728574" y="369702"/>
                  </a:lnTo>
                  <a:lnTo>
                    <a:pt x="690902" y="395726"/>
                  </a:lnTo>
                  <a:lnTo>
                    <a:pt x="654028" y="422493"/>
                  </a:lnTo>
                  <a:lnTo>
                    <a:pt x="617970" y="449988"/>
                  </a:lnTo>
                  <a:lnTo>
                    <a:pt x="582745" y="478197"/>
                  </a:lnTo>
                  <a:lnTo>
                    <a:pt x="548370" y="507106"/>
                  </a:lnTo>
                  <a:lnTo>
                    <a:pt x="514864" y="536700"/>
                  </a:lnTo>
                  <a:lnTo>
                    <a:pt x="482243" y="566965"/>
                  </a:lnTo>
                  <a:lnTo>
                    <a:pt x="450526" y="597887"/>
                  </a:lnTo>
                  <a:lnTo>
                    <a:pt x="419730" y="629451"/>
                  </a:lnTo>
                  <a:lnTo>
                    <a:pt x="389872" y="661644"/>
                  </a:lnTo>
                  <a:lnTo>
                    <a:pt x="360970" y="694450"/>
                  </a:lnTo>
                  <a:lnTo>
                    <a:pt x="333041" y="727856"/>
                  </a:lnTo>
                  <a:lnTo>
                    <a:pt x="306104" y="761848"/>
                  </a:lnTo>
                  <a:lnTo>
                    <a:pt x="280175" y="796410"/>
                  </a:lnTo>
                  <a:lnTo>
                    <a:pt x="255272" y="831529"/>
                  </a:lnTo>
                  <a:lnTo>
                    <a:pt x="231413" y="867191"/>
                  </a:lnTo>
                  <a:lnTo>
                    <a:pt x="208615" y="903381"/>
                  </a:lnTo>
                  <a:lnTo>
                    <a:pt x="186896" y="940084"/>
                  </a:lnTo>
                  <a:lnTo>
                    <a:pt x="166274" y="977287"/>
                  </a:lnTo>
                  <a:lnTo>
                    <a:pt x="146765" y="1014975"/>
                  </a:lnTo>
                  <a:lnTo>
                    <a:pt x="128388" y="1053134"/>
                  </a:lnTo>
                  <a:lnTo>
                    <a:pt x="111160" y="1091750"/>
                  </a:lnTo>
                  <a:lnTo>
                    <a:pt x="95098" y="1130808"/>
                  </a:lnTo>
                  <a:lnTo>
                    <a:pt x="80220" y="1170294"/>
                  </a:lnTo>
                  <a:lnTo>
                    <a:pt x="66544" y="1210194"/>
                  </a:lnTo>
                  <a:lnTo>
                    <a:pt x="54088" y="1250493"/>
                  </a:lnTo>
                  <a:lnTo>
                    <a:pt x="42868" y="1291177"/>
                  </a:lnTo>
                  <a:lnTo>
                    <a:pt x="32902" y="1332232"/>
                  </a:lnTo>
                  <a:lnTo>
                    <a:pt x="24208" y="1373644"/>
                  </a:lnTo>
                  <a:lnTo>
                    <a:pt x="16803" y="1415397"/>
                  </a:lnTo>
                  <a:lnTo>
                    <a:pt x="10706" y="1457479"/>
                  </a:lnTo>
                  <a:lnTo>
                    <a:pt x="5933" y="1499874"/>
                  </a:lnTo>
                  <a:lnTo>
                    <a:pt x="4037" y="1523460"/>
                  </a:lnTo>
                </a:path>
                <a:path w="3743959" h="3257550">
                  <a:moveTo>
                    <a:pt x="274015" y="2391987"/>
                  </a:moveTo>
                  <a:lnTo>
                    <a:pt x="270447" y="2386755"/>
                  </a:lnTo>
                  <a:lnTo>
                    <a:pt x="264456" y="2377421"/>
                  </a:lnTo>
                </a:path>
                <a:path w="3743959" h="3257550">
                  <a:moveTo>
                    <a:pt x="36033" y="1612360"/>
                  </a:moveTo>
                  <a:lnTo>
                    <a:pt x="36469" y="1585635"/>
                  </a:lnTo>
                  <a:lnTo>
                    <a:pt x="38570" y="1542746"/>
                  </a:lnTo>
                  <a:lnTo>
                    <a:pt x="40145" y="1523460"/>
                  </a:lnTo>
                </a:path>
                <a:path w="3743959" h="3257550">
                  <a:moveTo>
                    <a:pt x="4037" y="1523460"/>
                  </a:moveTo>
                  <a:lnTo>
                    <a:pt x="2502" y="1542569"/>
                  </a:lnTo>
                  <a:lnTo>
                    <a:pt x="430" y="1585549"/>
                  </a:lnTo>
                  <a:lnTo>
                    <a:pt x="0" y="1612360"/>
                  </a:lnTo>
                </a:path>
                <a:path w="3743959" h="3257550">
                  <a:moveTo>
                    <a:pt x="3743503" y="880246"/>
                  </a:moveTo>
                  <a:lnTo>
                    <a:pt x="3735277" y="867191"/>
                  </a:lnTo>
                  <a:lnTo>
                    <a:pt x="3718033" y="841422"/>
                  </a:lnTo>
                </a:path>
              </a:pathLst>
            </a:custGeom>
            <a:ln w="3175">
              <a:solidFill>
                <a:srgbClr val="F1F8DF"/>
              </a:solidFill>
            </a:ln>
          </p:spPr>
          <p:txBody>
            <a:bodyPr wrap="square" lIns="0" tIns="0" rIns="0" bIns="0" rtlCol="0"/>
            <a:lstStyle/>
            <a:p>
              <a:endParaRPr lang="fr-FR" noProof="0" dirty="0"/>
            </a:p>
          </p:txBody>
        </p:sp>
        <p:sp>
          <p:nvSpPr>
            <p:cNvPr id="8665" name="object 8665"/>
            <p:cNvSpPr/>
            <p:nvPr/>
          </p:nvSpPr>
          <p:spPr>
            <a:xfrm>
              <a:off x="4043095" y="706162"/>
              <a:ext cx="3827779" cy="3314700"/>
            </a:xfrm>
            <a:custGeom>
              <a:avLst/>
              <a:gdLst/>
              <a:ahLst/>
              <a:cxnLst/>
              <a:rect l="l" t="t" r="r" b="b"/>
              <a:pathLst>
                <a:path w="3827779" h="3314700">
                  <a:moveTo>
                    <a:pt x="2279758" y="3301999"/>
                  </a:moveTo>
                  <a:lnTo>
                    <a:pt x="1759538" y="3301999"/>
                  </a:lnTo>
                  <a:lnTo>
                    <a:pt x="1810849" y="3314699"/>
                  </a:lnTo>
                  <a:lnTo>
                    <a:pt x="2228438" y="3314699"/>
                  </a:lnTo>
                  <a:lnTo>
                    <a:pt x="2279758" y="3301999"/>
                  </a:lnTo>
                  <a:close/>
                </a:path>
                <a:path w="3827779" h="3314700">
                  <a:moveTo>
                    <a:pt x="2381218" y="3289299"/>
                  </a:moveTo>
                  <a:lnTo>
                    <a:pt x="1658093" y="3289299"/>
                  </a:lnTo>
                  <a:lnTo>
                    <a:pt x="1708614" y="3301999"/>
                  </a:lnTo>
                  <a:lnTo>
                    <a:pt x="2330690" y="3301999"/>
                  </a:lnTo>
                  <a:lnTo>
                    <a:pt x="2381218" y="3289299"/>
                  </a:lnTo>
                  <a:close/>
                </a:path>
                <a:path w="3827779" h="3314700">
                  <a:moveTo>
                    <a:pt x="1811297" y="3276599"/>
                  </a:moveTo>
                  <a:lnTo>
                    <a:pt x="1571584" y="3276599"/>
                  </a:lnTo>
                  <a:lnTo>
                    <a:pt x="1607994" y="3289299"/>
                  </a:lnTo>
                  <a:lnTo>
                    <a:pt x="1862857" y="3289299"/>
                  </a:lnTo>
                  <a:lnTo>
                    <a:pt x="1811297" y="3276599"/>
                  </a:lnTo>
                  <a:close/>
                </a:path>
                <a:path w="3827779" h="3314700">
                  <a:moveTo>
                    <a:pt x="2529279" y="3238499"/>
                  </a:moveTo>
                  <a:lnTo>
                    <a:pt x="2528800" y="3238499"/>
                  </a:lnTo>
                  <a:lnTo>
                    <a:pt x="2479761" y="3251199"/>
                  </a:lnTo>
                  <a:lnTo>
                    <a:pt x="2430258" y="3251199"/>
                  </a:lnTo>
                  <a:lnTo>
                    <a:pt x="2329929" y="3276599"/>
                  </a:lnTo>
                  <a:lnTo>
                    <a:pt x="2227953" y="3276599"/>
                  </a:lnTo>
                  <a:lnTo>
                    <a:pt x="2176392" y="3289299"/>
                  </a:lnTo>
                  <a:lnTo>
                    <a:pt x="2431323" y="3289299"/>
                  </a:lnTo>
                  <a:lnTo>
                    <a:pt x="2530202" y="3263899"/>
                  </a:lnTo>
                  <a:lnTo>
                    <a:pt x="2532114" y="3263899"/>
                  </a:lnTo>
                  <a:lnTo>
                    <a:pt x="2529279" y="3238499"/>
                  </a:lnTo>
                  <a:close/>
                </a:path>
                <a:path w="3827779" h="3314700">
                  <a:moveTo>
                    <a:pt x="1518754" y="3213099"/>
                  </a:moveTo>
                  <a:lnTo>
                    <a:pt x="1526026" y="3263899"/>
                  </a:lnTo>
                  <a:lnTo>
                    <a:pt x="1571659" y="3263899"/>
                  </a:lnTo>
                  <a:lnTo>
                    <a:pt x="1572864" y="3276599"/>
                  </a:lnTo>
                  <a:lnTo>
                    <a:pt x="1709325" y="3276599"/>
                  </a:lnTo>
                  <a:lnTo>
                    <a:pt x="1609000" y="3251199"/>
                  </a:lnTo>
                  <a:lnTo>
                    <a:pt x="1559500" y="3251199"/>
                  </a:lnTo>
                  <a:lnTo>
                    <a:pt x="1523154" y="3238499"/>
                  </a:lnTo>
                  <a:lnTo>
                    <a:pt x="1518754" y="3213099"/>
                  </a:lnTo>
                  <a:close/>
                </a:path>
                <a:path w="3827779" h="3314700">
                  <a:moveTo>
                    <a:pt x="1609000" y="63499"/>
                  </a:moveTo>
                  <a:lnTo>
                    <a:pt x="1460393" y="63499"/>
                  </a:lnTo>
                  <a:lnTo>
                    <a:pt x="1364410" y="88899"/>
                  </a:lnTo>
                  <a:lnTo>
                    <a:pt x="1317196" y="114299"/>
                  </a:lnTo>
                  <a:lnTo>
                    <a:pt x="1178862" y="152399"/>
                  </a:lnTo>
                  <a:lnTo>
                    <a:pt x="1133911" y="177799"/>
                  </a:lnTo>
                  <a:lnTo>
                    <a:pt x="1089569" y="190499"/>
                  </a:lnTo>
                  <a:lnTo>
                    <a:pt x="1045852" y="215899"/>
                  </a:lnTo>
                  <a:lnTo>
                    <a:pt x="1002779" y="228599"/>
                  </a:lnTo>
                  <a:lnTo>
                    <a:pt x="918627" y="279399"/>
                  </a:lnTo>
                  <a:lnTo>
                    <a:pt x="877584" y="292099"/>
                  </a:lnTo>
                  <a:lnTo>
                    <a:pt x="837251" y="317499"/>
                  </a:lnTo>
                  <a:lnTo>
                    <a:pt x="797647" y="342899"/>
                  </a:lnTo>
                  <a:lnTo>
                    <a:pt x="758787" y="368299"/>
                  </a:lnTo>
                  <a:lnTo>
                    <a:pt x="720690" y="393699"/>
                  </a:lnTo>
                  <a:lnTo>
                    <a:pt x="683371" y="419099"/>
                  </a:lnTo>
                  <a:lnTo>
                    <a:pt x="646849" y="444499"/>
                  </a:lnTo>
                  <a:lnTo>
                    <a:pt x="611140" y="482599"/>
                  </a:lnTo>
                  <a:lnTo>
                    <a:pt x="576261" y="507999"/>
                  </a:lnTo>
                  <a:lnTo>
                    <a:pt x="542230" y="533399"/>
                  </a:lnTo>
                  <a:lnTo>
                    <a:pt x="509063" y="558799"/>
                  </a:lnTo>
                  <a:lnTo>
                    <a:pt x="476777" y="596899"/>
                  </a:lnTo>
                  <a:lnTo>
                    <a:pt x="445390" y="622299"/>
                  </a:lnTo>
                  <a:lnTo>
                    <a:pt x="414918" y="660399"/>
                  </a:lnTo>
                  <a:lnTo>
                    <a:pt x="385379" y="685799"/>
                  </a:lnTo>
                  <a:lnTo>
                    <a:pt x="356789" y="723899"/>
                  </a:lnTo>
                  <a:lnTo>
                    <a:pt x="329166" y="761999"/>
                  </a:lnTo>
                  <a:lnTo>
                    <a:pt x="302526" y="787399"/>
                  </a:lnTo>
                  <a:lnTo>
                    <a:pt x="276888" y="825499"/>
                  </a:lnTo>
                  <a:lnTo>
                    <a:pt x="252267" y="863599"/>
                  </a:lnTo>
                  <a:lnTo>
                    <a:pt x="228681" y="901699"/>
                  </a:lnTo>
                  <a:lnTo>
                    <a:pt x="206147" y="939799"/>
                  </a:lnTo>
                  <a:lnTo>
                    <a:pt x="184681" y="977899"/>
                  </a:lnTo>
                  <a:lnTo>
                    <a:pt x="164302" y="1003299"/>
                  </a:lnTo>
                  <a:lnTo>
                    <a:pt x="145026" y="1041399"/>
                  </a:lnTo>
                  <a:lnTo>
                    <a:pt x="126870" y="1079499"/>
                  </a:lnTo>
                  <a:lnTo>
                    <a:pt x="109851" y="1130299"/>
                  </a:lnTo>
                  <a:lnTo>
                    <a:pt x="93986" y="1168399"/>
                  </a:lnTo>
                  <a:lnTo>
                    <a:pt x="79292" y="1206499"/>
                  </a:lnTo>
                  <a:lnTo>
                    <a:pt x="65787" y="1244599"/>
                  </a:lnTo>
                  <a:lnTo>
                    <a:pt x="53487" y="1282699"/>
                  </a:lnTo>
                  <a:lnTo>
                    <a:pt x="42409" y="1320799"/>
                  </a:lnTo>
                  <a:lnTo>
                    <a:pt x="32571" y="1371599"/>
                  </a:lnTo>
                  <a:lnTo>
                    <a:pt x="23989" y="1409699"/>
                  </a:lnTo>
                  <a:lnTo>
                    <a:pt x="16680" y="1447799"/>
                  </a:lnTo>
                  <a:lnTo>
                    <a:pt x="10663" y="1485899"/>
                  </a:lnTo>
                  <a:lnTo>
                    <a:pt x="5952" y="1536699"/>
                  </a:lnTo>
                  <a:lnTo>
                    <a:pt x="4064" y="1562099"/>
                  </a:lnTo>
                  <a:lnTo>
                    <a:pt x="2567" y="1574799"/>
                  </a:lnTo>
                  <a:lnTo>
                    <a:pt x="523" y="1625599"/>
                  </a:lnTo>
                  <a:lnTo>
                    <a:pt x="0" y="1650999"/>
                  </a:lnTo>
                  <a:lnTo>
                    <a:pt x="36371" y="1650999"/>
                  </a:lnTo>
                  <a:lnTo>
                    <a:pt x="36802" y="1625599"/>
                  </a:lnTo>
                  <a:lnTo>
                    <a:pt x="38873" y="1574799"/>
                  </a:lnTo>
                  <a:lnTo>
                    <a:pt x="40409" y="1562099"/>
                  </a:lnTo>
                  <a:lnTo>
                    <a:pt x="42304" y="1536699"/>
                  </a:lnTo>
                  <a:lnTo>
                    <a:pt x="47077" y="1485899"/>
                  </a:lnTo>
                  <a:lnTo>
                    <a:pt x="53175" y="1447799"/>
                  </a:lnTo>
                  <a:lnTo>
                    <a:pt x="60580" y="1409699"/>
                  </a:lnTo>
                  <a:lnTo>
                    <a:pt x="69274" y="1371599"/>
                  </a:lnTo>
                  <a:lnTo>
                    <a:pt x="79239" y="1320799"/>
                  </a:lnTo>
                  <a:lnTo>
                    <a:pt x="90459" y="1282699"/>
                  </a:lnTo>
                  <a:lnTo>
                    <a:pt x="102916" y="1244599"/>
                  </a:lnTo>
                  <a:lnTo>
                    <a:pt x="116592" y="1206499"/>
                  </a:lnTo>
                  <a:lnTo>
                    <a:pt x="131470" y="1168399"/>
                  </a:lnTo>
                  <a:lnTo>
                    <a:pt x="147531" y="1130299"/>
                  </a:lnTo>
                  <a:lnTo>
                    <a:pt x="164760" y="1092199"/>
                  </a:lnTo>
                  <a:lnTo>
                    <a:pt x="183137" y="1054099"/>
                  </a:lnTo>
                  <a:lnTo>
                    <a:pt x="202646" y="1015999"/>
                  </a:lnTo>
                  <a:lnTo>
                    <a:pt x="223268" y="977899"/>
                  </a:lnTo>
                  <a:lnTo>
                    <a:pt x="244987" y="939799"/>
                  </a:lnTo>
                  <a:lnTo>
                    <a:pt x="267785" y="901699"/>
                  </a:lnTo>
                  <a:lnTo>
                    <a:pt x="291644" y="863599"/>
                  </a:lnTo>
                  <a:lnTo>
                    <a:pt x="316546" y="825499"/>
                  </a:lnTo>
                  <a:lnTo>
                    <a:pt x="342475" y="800099"/>
                  </a:lnTo>
                  <a:lnTo>
                    <a:pt x="369413" y="761999"/>
                  </a:lnTo>
                  <a:lnTo>
                    <a:pt x="397341" y="723899"/>
                  </a:lnTo>
                  <a:lnTo>
                    <a:pt x="426243" y="698499"/>
                  </a:lnTo>
                  <a:lnTo>
                    <a:pt x="456101" y="660399"/>
                  </a:lnTo>
                  <a:lnTo>
                    <a:pt x="486898" y="634999"/>
                  </a:lnTo>
                  <a:lnTo>
                    <a:pt x="518615" y="596899"/>
                  </a:lnTo>
                  <a:lnTo>
                    <a:pt x="551236" y="571499"/>
                  </a:lnTo>
                  <a:lnTo>
                    <a:pt x="584742" y="546099"/>
                  </a:lnTo>
                  <a:lnTo>
                    <a:pt x="619117" y="507999"/>
                  </a:lnTo>
                  <a:lnTo>
                    <a:pt x="654342" y="482599"/>
                  </a:lnTo>
                  <a:lnTo>
                    <a:pt x="690400" y="457199"/>
                  </a:lnTo>
                  <a:lnTo>
                    <a:pt x="727274" y="431799"/>
                  </a:lnTo>
                  <a:lnTo>
                    <a:pt x="764946" y="406399"/>
                  </a:lnTo>
                  <a:lnTo>
                    <a:pt x="803399" y="380999"/>
                  </a:lnTo>
                  <a:lnTo>
                    <a:pt x="842614" y="355599"/>
                  </a:lnTo>
                  <a:lnTo>
                    <a:pt x="882575" y="330199"/>
                  </a:lnTo>
                  <a:lnTo>
                    <a:pt x="923263" y="304799"/>
                  </a:lnTo>
                  <a:lnTo>
                    <a:pt x="964662" y="279399"/>
                  </a:lnTo>
                  <a:lnTo>
                    <a:pt x="1006754" y="266699"/>
                  </a:lnTo>
                  <a:lnTo>
                    <a:pt x="1049521" y="241299"/>
                  </a:lnTo>
                  <a:lnTo>
                    <a:pt x="1092945" y="228599"/>
                  </a:lnTo>
                  <a:lnTo>
                    <a:pt x="1137010" y="203199"/>
                  </a:lnTo>
                  <a:lnTo>
                    <a:pt x="1181697" y="190499"/>
                  </a:lnTo>
                  <a:lnTo>
                    <a:pt x="1226989" y="165099"/>
                  </a:lnTo>
                  <a:lnTo>
                    <a:pt x="1559500" y="76199"/>
                  </a:lnTo>
                  <a:lnTo>
                    <a:pt x="1609000" y="63499"/>
                  </a:lnTo>
                  <a:close/>
                </a:path>
                <a:path w="3827779" h="3314700">
                  <a:moveTo>
                    <a:pt x="2578940" y="63499"/>
                  </a:moveTo>
                  <a:lnTo>
                    <a:pt x="2430258" y="63499"/>
                  </a:lnTo>
                  <a:lnTo>
                    <a:pt x="2479761" y="76199"/>
                  </a:lnTo>
                  <a:lnTo>
                    <a:pt x="2812298" y="165099"/>
                  </a:lnTo>
                  <a:lnTo>
                    <a:pt x="2857595" y="190499"/>
                  </a:lnTo>
                  <a:lnTo>
                    <a:pt x="2902287" y="203199"/>
                  </a:lnTo>
                  <a:lnTo>
                    <a:pt x="2946356" y="228599"/>
                  </a:lnTo>
                  <a:lnTo>
                    <a:pt x="2989786" y="241299"/>
                  </a:lnTo>
                  <a:lnTo>
                    <a:pt x="3032558" y="266699"/>
                  </a:lnTo>
                  <a:lnTo>
                    <a:pt x="3073734" y="279399"/>
                  </a:lnTo>
                  <a:lnTo>
                    <a:pt x="3064615" y="330199"/>
                  </a:lnTo>
                  <a:lnTo>
                    <a:pt x="3075967" y="279399"/>
                  </a:lnTo>
                  <a:lnTo>
                    <a:pt x="3083639" y="253999"/>
                  </a:lnTo>
                  <a:lnTo>
                    <a:pt x="3078990" y="253999"/>
                  </a:lnTo>
                  <a:lnTo>
                    <a:pt x="3036576" y="228599"/>
                  </a:lnTo>
                  <a:lnTo>
                    <a:pt x="2993502" y="215899"/>
                  </a:lnTo>
                  <a:lnTo>
                    <a:pt x="2949785" y="190499"/>
                  </a:lnTo>
                  <a:lnTo>
                    <a:pt x="2905441" y="177799"/>
                  </a:lnTo>
                  <a:lnTo>
                    <a:pt x="2860489" y="152399"/>
                  </a:lnTo>
                  <a:lnTo>
                    <a:pt x="2722149" y="114299"/>
                  </a:lnTo>
                  <a:lnTo>
                    <a:pt x="2674931" y="88899"/>
                  </a:lnTo>
                  <a:lnTo>
                    <a:pt x="2578940" y="63499"/>
                  </a:lnTo>
                  <a:close/>
                </a:path>
                <a:path w="3827779" h="3314700">
                  <a:moveTo>
                    <a:pt x="2381218" y="25399"/>
                  </a:moveTo>
                  <a:lnTo>
                    <a:pt x="1658093" y="25399"/>
                  </a:lnTo>
                  <a:lnTo>
                    <a:pt x="1509127" y="63499"/>
                  </a:lnTo>
                  <a:lnTo>
                    <a:pt x="1658948" y="63499"/>
                  </a:lnTo>
                  <a:lnTo>
                    <a:pt x="1709325" y="50799"/>
                  </a:lnTo>
                  <a:lnTo>
                    <a:pt x="1760114" y="50799"/>
                  </a:lnTo>
                  <a:lnTo>
                    <a:pt x="1811297" y="38099"/>
                  </a:lnTo>
                  <a:lnTo>
                    <a:pt x="2431323" y="38099"/>
                  </a:lnTo>
                  <a:lnTo>
                    <a:pt x="2381218" y="25399"/>
                  </a:lnTo>
                  <a:close/>
                </a:path>
                <a:path w="3827779" h="3314700">
                  <a:moveTo>
                    <a:pt x="2431323" y="38099"/>
                  </a:moveTo>
                  <a:lnTo>
                    <a:pt x="2227953" y="38099"/>
                  </a:lnTo>
                  <a:lnTo>
                    <a:pt x="2279138" y="50799"/>
                  </a:lnTo>
                  <a:lnTo>
                    <a:pt x="2329929" y="50799"/>
                  </a:lnTo>
                  <a:lnTo>
                    <a:pt x="2380308" y="63499"/>
                  </a:lnTo>
                  <a:lnTo>
                    <a:pt x="2530202" y="63499"/>
                  </a:lnTo>
                  <a:lnTo>
                    <a:pt x="2431323" y="38099"/>
                  </a:lnTo>
                  <a:close/>
                </a:path>
                <a:path w="3827779" h="3314700">
                  <a:moveTo>
                    <a:pt x="2279758" y="12699"/>
                  </a:moveTo>
                  <a:lnTo>
                    <a:pt x="1759538" y="12699"/>
                  </a:lnTo>
                  <a:lnTo>
                    <a:pt x="1708614" y="25399"/>
                  </a:lnTo>
                  <a:lnTo>
                    <a:pt x="2330690" y="25399"/>
                  </a:lnTo>
                  <a:lnTo>
                    <a:pt x="2279758" y="12699"/>
                  </a:lnTo>
                  <a:close/>
                </a:path>
                <a:path w="3827779" h="3314700">
                  <a:moveTo>
                    <a:pt x="2072324" y="0"/>
                  </a:moveTo>
                  <a:lnTo>
                    <a:pt x="1966935" y="0"/>
                  </a:lnTo>
                  <a:lnTo>
                    <a:pt x="1914565" y="12699"/>
                  </a:lnTo>
                  <a:lnTo>
                    <a:pt x="2124704" y="12699"/>
                  </a:lnTo>
                  <a:lnTo>
                    <a:pt x="2072324" y="0"/>
                  </a:lnTo>
                  <a:close/>
                </a:path>
                <a:path w="3827779" h="3314700">
                  <a:moveTo>
                    <a:pt x="3763057" y="821555"/>
                  </a:moveTo>
                  <a:lnTo>
                    <a:pt x="3759776" y="827079"/>
                  </a:lnTo>
                  <a:lnTo>
                    <a:pt x="3753785" y="865179"/>
                  </a:lnTo>
                  <a:lnTo>
                    <a:pt x="3754405" y="868940"/>
                  </a:lnTo>
                  <a:lnTo>
                    <a:pt x="3771649" y="894710"/>
                  </a:lnTo>
                  <a:lnTo>
                    <a:pt x="3779875" y="907765"/>
                  </a:lnTo>
                  <a:lnTo>
                    <a:pt x="3816151" y="915979"/>
                  </a:lnTo>
                  <a:lnTo>
                    <a:pt x="3827158" y="918638"/>
                  </a:lnTo>
                  <a:lnTo>
                    <a:pt x="3810613" y="891896"/>
                  </a:lnTo>
                  <a:lnTo>
                    <a:pt x="3787030" y="855997"/>
                  </a:lnTo>
                  <a:lnTo>
                    <a:pt x="3763057" y="821555"/>
                  </a:lnTo>
                  <a:close/>
                </a:path>
              </a:pathLst>
            </a:custGeom>
            <a:solidFill>
              <a:srgbClr val="F0F8DE"/>
            </a:solidFill>
          </p:spPr>
          <p:txBody>
            <a:bodyPr wrap="square" lIns="0" tIns="0" rIns="0" bIns="0" rtlCol="0"/>
            <a:lstStyle/>
            <a:p>
              <a:endParaRPr lang="fr-FR" noProof="0" dirty="0"/>
            </a:p>
          </p:txBody>
        </p:sp>
        <p:sp>
          <p:nvSpPr>
            <p:cNvPr id="8666" name="object 8666"/>
            <p:cNvSpPr/>
            <p:nvPr/>
          </p:nvSpPr>
          <p:spPr>
            <a:xfrm>
              <a:off x="4043095" y="704098"/>
              <a:ext cx="3827779" cy="3317240"/>
            </a:xfrm>
            <a:custGeom>
              <a:avLst/>
              <a:gdLst/>
              <a:ahLst/>
              <a:cxnLst/>
              <a:rect l="l" t="t" r="r" b="b"/>
              <a:pathLst>
                <a:path w="3827779" h="3317240">
                  <a:moveTo>
                    <a:pt x="2529498" y="3231968"/>
                  </a:moveTo>
                  <a:lnTo>
                    <a:pt x="2479761" y="3242357"/>
                  </a:lnTo>
                  <a:lnTo>
                    <a:pt x="2430258" y="3251569"/>
                  </a:lnTo>
                  <a:lnTo>
                    <a:pt x="2380308" y="3259752"/>
                  </a:lnTo>
                  <a:lnTo>
                    <a:pt x="2329929" y="3266890"/>
                  </a:lnTo>
                  <a:lnTo>
                    <a:pt x="2279138" y="3272970"/>
                  </a:lnTo>
                  <a:lnTo>
                    <a:pt x="2227953" y="3277976"/>
                  </a:lnTo>
                  <a:lnTo>
                    <a:pt x="2176392" y="3281896"/>
                  </a:lnTo>
                  <a:lnTo>
                    <a:pt x="2124471" y="3284713"/>
                  </a:lnTo>
                  <a:lnTo>
                    <a:pt x="2072209" y="3286414"/>
                  </a:lnTo>
                  <a:lnTo>
                    <a:pt x="2019624" y="3286984"/>
                  </a:lnTo>
                  <a:lnTo>
                    <a:pt x="1967038" y="3286414"/>
                  </a:lnTo>
                  <a:lnTo>
                    <a:pt x="1914777" y="3284713"/>
                  </a:lnTo>
                  <a:lnTo>
                    <a:pt x="1862857" y="3281896"/>
                  </a:lnTo>
                  <a:lnTo>
                    <a:pt x="1811297" y="3277976"/>
                  </a:lnTo>
                  <a:lnTo>
                    <a:pt x="1760114" y="3272970"/>
                  </a:lnTo>
                  <a:lnTo>
                    <a:pt x="1709325" y="3266890"/>
                  </a:lnTo>
                  <a:lnTo>
                    <a:pt x="1658948" y="3259752"/>
                  </a:lnTo>
                  <a:lnTo>
                    <a:pt x="1609000" y="3251569"/>
                  </a:lnTo>
                  <a:lnTo>
                    <a:pt x="1559500" y="3242357"/>
                  </a:lnTo>
                  <a:lnTo>
                    <a:pt x="1523154" y="3234776"/>
                  </a:lnTo>
                </a:path>
                <a:path w="3827779" h="3317240">
                  <a:moveTo>
                    <a:pt x="1571584" y="3275141"/>
                  </a:moveTo>
                  <a:lnTo>
                    <a:pt x="1658093" y="3289888"/>
                  </a:lnTo>
                  <a:lnTo>
                    <a:pt x="1708614" y="3296934"/>
                  </a:lnTo>
                  <a:lnTo>
                    <a:pt x="1759538" y="3302935"/>
                  </a:lnTo>
                  <a:lnTo>
                    <a:pt x="1810849" y="3307876"/>
                  </a:lnTo>
                  <a:lnTo>
                    <a:pt x="1862531" y="3311743"/>
                  </a:lnTo>
                  <a:lnTo>
                    <a:pt x="1914565" y="3314523"/>
                  </a:lnTo>
                  <a:lnTo>
                    <a:pt x="1966935" y="3316201"/>
                  </a:lnTo>
                  <a:lnTo>
                    <a:pt x="2019624" y="3316763"/>
                  </a:lnTo>
                  <a:lnTo>
                    <a:pt x="2072324" y="3316201"/>
                  </a:lnTo>
                  <a:lnTo>
                    <a:pt x="2124704" y="3314523"/>
                  </a:lnTo>
                  <a:lnTo>
                    <a:pt x="2176748" y="3311743"/>
                  </a:lnTo>
                  <a:lnTo>
                    <a:pt x="2228438" y="3307876"/>
                  </a:lnTo>
                  <a:lnTo>
                    <a:pt x="2279758" y="3302935"/>
                  </a:lnTo>
                  <a:lnTo>
                    <a:pt x="2330690" y="3296934"/>
                  </a:lnTo>
                  <a:lnTo>
                    <a:pt x="2381217" y="3289888"/>
                  </a:lnTo>
                  <a:lnTo>
                    <a:pt x="2431323" y="3281810"/>
                  </a:lnTo>
                  <a:lnTo>
                    <a:pt x="2480990" y="3272714"/>
                  </a:lnTo>
                  <a:lnTo>
                    <a:pt x="2530202" y="3262615"/>
                  </a:lnTo>
                  <a:lnTo>
                    <a:pt x="2532114" y="3262180"/>
                  </a:lnTo>
                </a:path>
                <a:path w="3827779" h="3317240">
                  <a:moveTo>
                    <a:pt x="40409" y="1553043"/>
                  </a:moveTo>
                  <a:lnTo>
                    <a:pt x="47077" y="1487061"/>
                  </a:lnTo>
                  <a:lnTo>
                    <a:pt x="53175" y="1444980"/>
                  </a:lnTo>
                  <a:lnTo>
                    <a:pt x="60580" y="1403226"/>
                  </a:lnTo>
                  <a:lnTo>
                    <a:pt x="69274" y="1361814"/>
                  </a:lnTo>
                  <a:lnTo>
                    <a:pt x="79239" y="1320759"/>
                  </a:lnTo>
                  <a:lnTo>
                    <a:pt x="90459" y="1280075"/>
                  </a:lnTo>
                  <a:lnTo>
                    <a:pt x="102916" y="1239776"/>
                  </a:lnTo>
                  <a:lnTo>
                    <a:pt x="116592" y="1199876"/>
                  </a:lnTo>
                  <a:lnTo>
                    <a:pt x="131470" y="1160390"/>
                  </a:lnTo>
                  <a:lnTo>
                    <a:pt x="147531" y="1121332"/>
                  </a:lnTo>
                  <a:lnTo>
                    <a:pt x="164760" y="1082717"/>
                  </a:lnTo>
                  <a:lnTo>
                    <a:pt x="183137" y="1044558"/>
                  </a:lnTo>
                  <a:lnTo>
                    <a:pt x="202645" y="1006869"/>
                  </a:lnTo>
                  <a:lnTo>
                    <a:pt x="223268" y="969666"/>
                  </a:lnTo>
                  <a:lnTo>
                    <a:pt x="244987" y="932963"/>
                  </a:lnTo>
                  <a:lnTo>
                    <a:pt x="267785" y="896773"/>
                  </a:lnTo>
                  <a:lnTo>
                    <a:pt x="291644" y="861112"/>
                  </a:lnTo>
                  <a:lnTo>
                    <a:pt x="316546" y="825993"/>
                  </a:lnTo>
                  <a:lnTo>
                    <a:pt x="342475" y="791430"/>
                  </a:lnTo>
                  <a:lnTo>
                    <a:pt x="369413" y="757439"/>
                  </a:lnTo>
                  <a:lnTo>
                    <a:pt x="397341" y="724033"/>
                  </a:lnTo>
                  <a:lnTo>
                    <a:pt x="426243" y="691226"/>
                  </a:lnTo>
                  <a:lnTo>
                    <a:pt x="456101" y="659033"/>
                  </a:lnTo>
                  <a:lnTo>
                    <a:pt x="486898" y="627469"/>
                  </a:lnTo>
                  <a:lnTo>
                    <a:pt x="518615" y="596547"/>
                  </a:lnTo>
                  <a:lnTo>
                    <a:pt x="551236" y="566282"/>
                  </a:lnTo>
                  <a:lnTo>
                    <a:pt x="584742" y="536688"/>
                  </a:lnTo>
                  <a:lnTo>
                    <a:pt x="619116" y="507779"/>
                  </a:lnTo>
                  <a:lnTo>
                    <a:pt x="654342" y="479570"/>
                  </a:lnTo>
                  <a:lnTo>
                    <a:pt x="690400" y="452075"/>
                  </a:lnTo>
                  <a:lnTo>
                    <a:pt x="727274" y="425308"/>
                  </a:lnTo>
                  <a:lnTo>
                    <a:pt x="764946" y="399284"/>
                  </a:lnTo>
                  <a:lnTo>
                    <a:pt x="803399" y="374017"/>
                  </a:lnTo>
                  <a:lnTo>
                    <a:pt x="842614" y="349521"/>
                  </a:lnTo>
                  <a:lnTo>
                    <a:pt x="882575" y="325811"/>
                  </a:lnTo>
                  <a:lnTo>
                    <a:pt x="923263" y="302900"/>
                  </a:lnTo>
                  <a:lnTo>
                    <a:pt x="964662" y="280803"/>
                  </a:lnTo>
                  <a:lnTo>
                    <a:pt x="1006754" y="259535"/>
                  </a:lnTo>
                  <a:lnTo>
                    <a:pt x="1049521" y="239109"/>
                  </a:lnTo>
                  <a:lnTo>
                    <a:pt x="1092945" y="219541"/>
                  </a:lnTo>
                  <a:lnTo>
                    <a:pt x="1137010" y="200843"/>
                  </a:lnTo>
                  <a:lnTo>
                    <a:pt x="1181697" y="183032"/>
                  </a:lnTo>
                  <a:lnTo>
                    <a:pt x="1226989" y="166120"/>
                  </a:lnTo>
                  <a:lnTo>
                    <a:pt x="1272869" y="150122"/>
                  </a:lnTo>
                  <a:lnTo>
                    <a:pt x="1319318" y="135053"/>
                  </a:lnTo>
                  <a:lnTo>
                    <a:pt x="1366320" y="120926"/>
                  </a:lnTo>
                  <a:lnTo>
                    <a:pt x="1413857" y="107757"/>
                  </a:lnTo>
                  <a:lnTo>
                    <a:pt x="1461911" y="95559"/>
                  </a:lnTo>
                  <a:lnTo>
                    <a:pt x="1510464" y="84347"/>
                  </a:lnTo>
                  <a:lnTo>
                    <a:pt x="1559500" y="74135"/>
                  </a:lnTo>
                  <a:lnTo>
                    <a:pt x="1609000" y="64936"/>
                  </a:lnTo>
                  <a:lnTo>
                    <a:pt x="1658948" y="56767"/>
                  </a:lnTo>
                  <a:lnTo>
                    <a:pt x="1709325" y="49640"/>
                  </a:lnTo>
                  <a:lnTo>
                    <a:pt x="1760114" y="43571"/>
                  </a:lnTo>
                  <a:lnTo>
                    <a:pt x="1811297" y="38573"/>
                  </a:lnTo>
                  <a:lnTo>
                    <a:pt x="1862857" y="34661"/>
                  </a:lnTo>
                  <a:lnTo>
                    <a:pt x="1914777" y="31849"/>
                  </a:lnTo>
                  <a:lnTo>
                    <a:pt x="1967038" y="30151"/>
                  </a:lnTo>
                  <a:lnTo>
                    <a:pt x="2019624" y="29582"/>
                  </a:lnTo>
                  <a:lnTo>
                    <a:pt x="2072209" y="30151"/>
                  </a:lnTo>
                  <a:lnTo>
                    <a:pt x="2124471" y="31849"/>
                  </a:lnTo>
                  <a:lnTo>
                    <a:pt x="2176392" y="34661"/>
                  </a:lnTo>
                  <a:lnTo>
                    <a:pt x="2227953" y="38573"/>
                  </a:lnTo>
                  <a:lnTo>
                    <a:pt x="2279138" y="43571"/>
                  </a:lnTo>
                  <a:lnTo>
                    <a:pt x="2329929" y="49640"/>
                  </a:lnTo>
                  <a:lnTo>
                    <a:pt x="2380308" y="56767"/>
                  </a:lnTo>
                  <a:lnTo>
                    <a:pt x="2430258" y="64936"/>
                  </a:lnTo>
                  <a:lnTo>
                    <a:pt x="2479761" y="74135"/>
                  </a:lnTo>
                  <a:lnTo>
                    <a:pt x="2528800" y="84347"/>
                  </a:lnTo>
                  <a:lnTo>
                    <a:pt x="2577357" y="95559"/>
                  </a:lnTo>
                  <a:lnTo>
                    <a:pt x="2625414" y="107757"/>
                  </a:lnTo>
                  <a:lnTo>
                    <a:pt x="2672955" y="120926"/>
                  </a:lnTo>
                  <a:lnTo>
                    <a:pt x="2719960" y="135053"/>
                  </a:lnTo>
                  <a:lnTo>
                    <a:pt x="2766414" y="150122"/>
                  </a:lnTo>
                  <a:lnTo>
                    <a:pt x="2812298" y="166120"/>
                  </a:lnTo>
                  <a:lnTo>
                    <a:pt x="2857595" y="183032"/>
                  </a:lnTo>
                  <a:lnTo>
                    <a:pt x="2902287" y="200843"/>
                  </a:lnTo>
                  <a:lnTo>
                    <a:pt x="2946356" y="219541"/>
                  </a:lnTo>
                  <a:lnTo>
                    <a:pt x="2989785" y="239109"/>
                  </a:lnTo>
                  <a:lnTo>
                    <a:pt x="3032557" y="259535"/>
                  </a:lnTo>
                  <a:lnTo>
                    <a:pt x="3073734" y="280338"/>
                  </a:lnTo>
                </a:path>
                <a:path w="3827779" h="3317240">
                  <a:moveTo>
                    <a:pt x="3083639" y="250538"/>
                  </a:moveTo>
                  <a:lnTo>
                    <a:pt x="3036576" y="227082"/>
                  </a:lnTo>
                  <a:lnTo>
                    <a:pt x="2993502" y="206894"/>
                  </a:lnTo>
                  <a:lnTo>
                    <a:pt x="2949784" y="187557"/>
                  </a:lnTo>
                  <a:lnTo>
                    <a:pt x="2905441" y="169082"/>
                  </a:lnTo>
                  <a:lnTo>
                    <a:pt x="2860489" y="151485"/>
                  </a:lnTo>
                  <a:lnTo>
                    <a:pt x="2814945" y="134779"/>
                  </a:lnTo>
                  <a:lnTo>
                    <a:pt x="2768826" y="118979"/>
                  </a:lnTo>
                  <a:lnTo>
                    <a:pt x="2722149" y="104097"/>
                  </a:lnTo>
                  <a:lnTo>
                    <a:pt x="2674931" y="90147"/>
                  </a:lnTo>
                  <a:lnTo>
                    <a:pt x="2627189" y="77145"/>
                  </a:lnTo>
                  <a:lnTo>
                    <a:pt x="2578940" y="65103"/>
                  </a:lnTo>
                  <a:lnTo>
                    <a:pt x="2530202" y="54035"/>
                  </a:lnTo>
                  <a:lnTo>
                    <a:pt x="2480990" y="43955"/>
                  </a:lnTo>
                  <a:lnTo>
                    <a:pt x="2431323" y="34878"/>
                  </a:lnTo>
                  <a:lnTo>
                    <a:pt x="2381217" y="26817"/>
                  </a:lnTo>
                  <a:lnTo>
                    <a:pt x="2330690" y="19785"/>
                  </a:lnTo>
                  <a:lnTo>
                    <a:pt x="2279758" y="13797"/>
                  </a:lnTo>
                  <a:lnTo>
                    <a:pt x="2228438" y="8867"/>
                  </a:lnTo>
                  <a:lnTo>
                    <a:pt x="2176748" y="5008"/>
                  </a:lnTo>
                  <a:lnTo>
                    <a:pt x="2124704" y="2235"/>
                  </a:lnTo>
                  <a:lnTo>
                    <a:pt x="2072324" y="561"/>
                  </a:lnTo>
                  <a:lnTo>
                    <a:pt x="2019624" y="0"/>
                  </a:lnTo>
                  <a:lnTo>
                    <a:pt x="1966935" y="561"/>
                  </a:lnTo>
                  <a:lnTo>
                    <a:pt x="1914565" y="2235"/>
                  </a:lnTo>
                  <a:lnTo>
                    <a:pt x="1862531" y="5008"/>
                  </a:lnTo>
                  <a:lnTo>
                    <a:pt x="1810849" y="8867"/>
                  </a:lnTo>
                  <a:lnTo>
                    <a:pt x="1759538" y="13797"/>
                  </a:lnTo>
                  <a:lnTo>
                    <a:pt x="1708614" y="19785"/>
                  </a:lnTo>
                  <a:lnTo>
                    <a:pt x="1658093" y="26817"/>
                  </a:lnTo>
                  <a:lnTo>
                    <a:pt x="1607994" y="34878"/>
                  </a:lnTo>
                  <a:lnTo>
                    <a:pt x="1558333" y="43955"/>
                  </a:lnTo>
                  <a:lnTo>
                    <a:pt x="1509127" y="54035"/>
                  </a:lnTo>
                  <a:lnTo>
                    <a:pt x="1460393" y="65103"/>
                  </a:lnTo>
                  <a:lnTo>
                    <a:pt x="1412149" y="77145"/>
                  </a:lnTo>
                  <a:lnTo>
                    <a:pt x="1364410" y="90147"/>
                  </a:lnTo>
                  <a:lnTo>
                    <a:pt x="1317196" y="104097"/>
                  </a:lnTo>
                  <a:lnTo>
                    <a:pt x="1270521" y="118979"/>
                  </a:lnTo>
                  <a:lnTo>
                    <a:pt x="1224404" y="134779"/>
                  </a:lnTo>
                  <a:lnTo>
                    <a:pt x="1178862" y="151485"/>
                  </a:lnTo>
                  <a:lnTo>
                    <a:pt x="1133911" y="169082"/>
                  </a:lnTo>
                  <a:lnTo>
                    <a:pt x="1089569" y="187557"/>
                  </a:lnTo>
                  <a:lnTo>
                    <a:pt x="1045852" y="206894"/>
                  </a:lnTo>
                  <a:lnTo>
                    <a:pt x="1002779" y="227082"/>
                  </a:lnTo>
                  <a:lnTo>
                    <a:pt x="960365" y="248105"/>
                  </a:lnTo>
                  <a:lnTo>
                    <a:pt x="918627" y="269949"/>
                  </a:lnTo>
                  <a:lnTo>
                    <a:pt x="877584" y="292602"/>
                  </a:lnTo>
                  <a:lnTo>
                    <a:pt x="837251" y="316049"/>
                  </a:lnTo>
                  <a:lnTo>
                    <a:pt x="797647" y="340276"/>
                  </a:lnTo>
                  <a:lnTo>
                    <a:pt x="758787" y="365269"/>
                  </a:lnTo>
                  <a:lnTo>
                    <a:pt x="720690" y="391015"/>
                  </a:lnTo>
                  <a:lnTo>
                    <a:pt x="683371" y="417499"/>
                  </a:lnTo>
                  <a:lnTo>
                    <a:pt x="646849" y="444708"/>
                  </a:lnTo>
                  <a:lnTo>
                    <a:pt x="611140" y="472628"/>
                  </a:lnTo>
                  <a:lnTo>
                    <a:pt x="576261" y="501244"/>
                  </a:lnTo>
                  <a:lnTo>
                    <a:pt x="542230" y="530544"/>
                  </a:lnTo>
                  <a:lnTo>
                    <a:pt x="509063" y="560513"/>
                  </a:lnTo>
                  <a:lnTo>
                    <a:pt x="476777" y="591138"/>
                  </a:lnTo>
                  <a:lnTo>
                    <a:pt x="445390" y="622403"/>
                  </a:lnTo>
                  <a:lnTo>
                    <a:pt x="414918" y="654297"/>
                  </a:lnTo>
                  <a:lnTo>
                    <a:pt x="385379" y="686804"/>
                  </a:lnTo>
                  <a:lnTo>
                    <a:pt x="356789" y="719911"/>
                  </a:lnTo>
                  <a:lnTo>
                    <a:pt x="329166" y="753605"/>
                  </a:lnTo>
                  <a:lnTo>
                    <a:pt x="302526" y="787870"/>
                  </a:lnTo>
                  <a:lnTo>
                    <a:pt x="276888" y="822693"/>
                  </a:lnTo>
                  <a:lnTo>
                    <a:pt x="252267" y="858061"/>
                  </a:lnTo>
                  <a:lnTo>
                    <a:pt x="228681" y="893960"/>
                  </a:lnTo>
                  <a:lnTo>
                    <a:pt x="206147" y="930375"/>
                  </a:lnTo>
                  <a:lnTo>
                    <a:pt x="184681" y="967293"/>
                  </a:lnTo>
                  <a:lnTo>
                    <a:pt x="164302" y="1004699"/>
                  </a:lnTo>
                  <a:lnTo>
                    <a:pt x="145026" y="1042581"/>
                  </a:lnTo>
                  <a:lnTo>
                    <a:pt x="126870" y="1080924"/>
                  </a:lnTo>
                  <a:lnTo>
                    <a:pt x="109851" y="1119714"/>
                  </a:lnTo>
                  <a:lnTo>
                    <a:pt x="93986" y="1158938"/>
                  </a:lnTo>
                  <a:lnTo>
                    <a:pt x="79292" y="1198581"/>
                  </a:lnTo>
                  <a:lnTo>
                    <a:pt x="65787" y="1238630"/>
                  </a:lnTo>
                  <a:lnTo>
                    <a:pt x="53487" y="1279071"/>
                  </a:lnTo>
                  <a:lnTo>
                    <a:pt x="42409" y="1319890"/>
                  </a:lnTo>
                  <a:lnTo>
                    <a:pt x="32571" y="1361073"/>
                  </a:lnTo>
                  <a:lnTo>
                    <a:pt x="23989" y="1402606"/>
                  </a:lnTo>
                  <a:lnTo>
                    <a:pt x="16680" y="1444475"/>
                  </a:lnTo>
                  <a:lnTo>
                    <a:pt x="10663" y="1486667"/>
                  </a:lnTo>
                  <a:lnTo>
                    <a:pt x="5952" y="1529167"/>
                  </a:lnTo>
                  <a:lnTo>
                    <a:pt x="4064" y="1553043"/>
                  </a:lnTo>
                </a:path>
                <a:path w="3827779" h="3317240">
                  <a:moveTo>
                    <a:pt x="36371" y="1641943"/>
                  </a:moveTo>
                  <a:lnTo>
                    <a:pt x="36802" y="1615131"/>
                  </a:lnTo>
                  <a:lnTo>
                    <a:pt x="38873" y="1572151"/>
                  </a:lnTo>
                  <a:lnTo>
                    <a:pt x="40409" y="1553043"/>
                  </a:lnTo>
                </a:path>
                <a:path w="3827779" h="3317240">
                  <a:moveTo>
                    <a:pt x="4064" y="1553043"/>
                  </a:moveTo>
                  <a:lnTo>
                    <a:pt x="2567" y="1571962"/>
                  </a:lnTo>
                  <a:lnTo>
                    <a:pt x="523" y="1615038"/>
                  </a:lnTo>
                  <a:lnTo>
                    <a:pt x="0" y="1648167"/>
                  </a:lnTo>
                </a:path>
                <a:path w="3827779" h="3317240">
                  <a:moveTo>
                    <a:pt x="3754405" y="871004"/>
                  </a:moveTo>
                  <a:lnTo>
                    <a:pt x="3771649" y="896773"/>
                  </a:lnTo>
                  <a:lnTo>
                    <a:pt x="3779875" y="909829"/>
                  </a:lnTo>
                </a:path>
                <a:path w="3827779" h="3317240">
                  <a:moveTo>
                    <a:pt x="3827158" y="920701"/>
                  </a:moveTo>
                  <a:lnTo>
                    <a:pt x="3810612" y="893960"/>
                  </a:lnTo>
                  <a:lnTo>
                    <a:pt x="3787030" y="858061"/>
                  </a:lnTo>
                  <a:lnTo>
                    <a:pt x="3763057" y="823619"/>
                  </a:lnTo>
                </a:path>
              </a:pathLst>
            </a:custGeom>
            <a:ln w="3175">
              <a:solidFill>
                <a:srgbClr val="F0F8DE"/>
              </a:solidFill>
            </a:ln>
          </p:spPr>
          <p:txBody>
            <a:bodyPr wrap="square" lIns="0" tIns="0" rIns="0" bIns="0" rtlCol="0"/>
            <a:lstStyle/>
            <a:p>
              <a:endParaRPr lang="fr-FR" noProof="0" dirty="0"/>
            </a:p>
          </p:txBody>
        </p:sp>
        <p:sp>
          <p:nvSpPr>
            <p:cNvPr id="8667" name="object 8667"/>
            <p:cNvSpPr/>
            <p:nvPr/>
          </p:nvSpPr>
          <p:spPr>
            <a:xfrm>
              <a:off x="4006937" y="684945"/>
              <a:ext cx="3911600" cy="3365500"/>
            </a:xfrm>
            <a:custGeom>
              <a:avLst/>
              <a:gdLst/>
              <a:ahLst/>
              <a:cxnLst/>
              <a:rect l="l" t="t" r="r" b="b"/>
              <a:pathLst>
                <a:path w="3911600" h="3365500">
                  <a:moveTo>
                    <a:pt x="2316469" y="3352799"/>
                  </a:moveTo>
                  <a:lnTo>
                    <a:pt x="1795095" y="3352799"/>
                  </a:lnTo>
                  <a:lnTo>
                    <a:pt x="1846537" y="3365499"/>
                  </a:lnTo>
                  <a:lnTo>
                    <a:pt x="2265027" y="3365499"/>
                  </a:lnTo>
                  <a:lnTo>
                    <a:pt x="2316469" y="3352799"/>
                  </a:lnTo>
                  <a:close/>
                </a:path>
                <a:path w="3911600" h="3365500">
                  <a:moveTo>
                    <a:pt x="2418195" y="3340099"/>
                  </a:moveTo>
                  <a:lnTo>
                    <a:pt x="1693369" y="3340099"/>
                  </a:lnTo>
                  <a:lnTo>
                    <a:pt x="1744034" y="3352799"/>
                  </a:lnTo>
                  <a:lnTo>
                    <a:pt x="2367530" y="3352799"/>
                  </a:lnTo>
                  <a:lnTo>
                    <a:pt x="2418195" y="3340099"/>
                  </a:lnTo>
                  <a:close/>
                </a:path>
                <a:path w="3911600" h="3365500">
                  <a:moveTo>
                    <a:pt x="1847008" y="3327399"/>
                  </a:moveTo>
                  <a:lnTo>
                    <a:pt x="1593299" y="3327399"/>
                  </a:lnTo>
                  <a:lnTo>
                    <a:pt x="1643119" y="3340099"/>
                  </a:lnTo>
                  <a:lnTo>
                    <a:pt x="1898689" y="3340099"/>
                  </a:lnTo>
                  <a:lnTo>
                    <a:pt x="1847008" y="3327399"/>
                  </a:lnTo>
                  <a:close/>
                </a:path>
                <a:path w="3911600" h="3365500">
                  <a:moveTo>
                    <a:pt x="2565438" y="3251199"/>
                  </a:moveTo>
                  <a:lnTo>
                    <a:pt x="2568272" y="3289299"/>
                  </a:lnTo>
                  <a:lnTo>
                    <a:pt x="2566360" y="3289299"/>
                  </a:lnTo>
                  <a:lnTo>
                    <a:pt x="2517149" y="3301999"/>
                  </a:lnTo>
                  <a:lnTo>
                    <a:pt x="2467482" y="3301999"/>
                  </a:lnTo>
                  <a:lnTo>
                    <a:pt x="2366848" y="3327399"/>
                  </a:lnTo>
                  <a:lnTo>
                    <a:pt x="2264596" y="3327399"/>
                  </a:lnTo>
                  <a:lnTo>
                    <a:pt x="2212906" y="3340099"/>
                  </a:lnTo>
                  <a:lnTo>
                    <a:pt x="2468445" y="3340099"/>
                  </a:lnTo>
                  <a:lnTo>
                    <a:pt x="2567638" y="3314699"/>
                  </a:lnTo>
                  <a:lnTo>
                    <a:pt x="2570870" y="3314699"/>
                  </a:lnTo>
                  <a:lnTo>
                    <a:pt x="2565438" y="3251199"/>
                  </a:lnTo>
                  <a:close/>
                </a:path>
                <a:path w="3911600" h="3365500">
                  <a:moveTo>
                    <a:pt x="1609022" y="3289299"/>
                  </a:moveTo>
                  <a:lnTo>
                    <a:pt x="1606883" y="3301999"/>
                  </a:lnTo>
                  <a:lnTo>
                    <a:pt x="1602717" y="3314699"/>
                  </a:lnTo>
                  <a:lnTo>
                    <a:pt x="1569391" y="3314699"/>
                  </a:lnTo>
                  <a:lnTo>
                    <a:pt x="1574067" y="3327399"/>
                  </a:lnTo>
                  <a:lnTo>
                    <a:pt x="1744772" y="3327399"/>
                  </a:lnTo>
                  <a:lnTo>
                    <a:pt x="1644152" y="3301999"/>
                  </a:lnTo>
                  <a:lnTo>
                    <a:pt x="1607743" y="3301999"/>
                  </a:lnTo>
                  <a:lnTo>
                    <a:pt x="1609022" y="3289299"/>
                  </a:lnTo>
                  <a:close/>
                </a:path>
                <a:path w="3911600" h="3365500">
                  <a:moveTo>
                    <a:pt x="1898689" y="25399"/>
                  </a:moveTo>
                  <a:lnTo>
                    <a:pt x="1643119" y="25399"/>
                  </a:lnTo>
                  <a:lnTo>
                    <a:pt x="1543926" y="50799"/>
                  </a:lnTo>
                  <a:lnTo>
                    <a:pt x="1212217" y="139699"/>
                  </a:lnTo>
                  <a:lnTo>
                    <a:pt x="1167015" y="165099"/>
                  </a:lnTo>
                  <a:lnTo>
                    <a:pt x="1122408" y="177799"/>
                  </a:lnTo>
                  <a:lnTo>
                    <a:pt x="1078414" y="203199"/>
                  </a:lnTo>
                  <a:lnTo>
                    <a:pt x="1035048" y="215899"/>
                  </a:lnTo>
                  <a:lnTo>
                    <a:pt x="950270" y="266699"/>
                  </a:lnTo>
                  <a:lnTo>
                    <a:pt x="908890" y="279399"/>
                  </a:lnTo>
                  <a:lnTo>
                    <a:pt x="868206" y="304799"/>
                  </a:lnTo>
                  <a:lnTo>
                    <a:pt x="828233" y="330199"/>
                  </a:lnTo>
                  <a:lnTo>
                    <a:pt x="788988" y="355599"/>
                  </a:lnTo>
                  <a:lnTo>
                    <a:pt x="750487" y="380999"/>
                  </a:lnTo>
                  <a:lnTo>
                    <a:pt x="712748" y="406399"/>
                  </a:lnTo>
                  <a:lnTo>
                    <a:pt x="675787" y="431799"/>
                  </a:lnTo>
                  <a:lnTo>
                    <a:pt x="639620" y="457199"/>
                  </a:lnTo>
                  <a:lnTo>
                    <a:pt x="604264" y="495299"/>
                  </a:lnTo>
                  <a:lnTo>
                    <a:pt x="569735" y="520699"/>
                  </a:lnTo>
                  <a:lnTo>
                    <a:pt x="536050" y="546099"/>
                  </a:lnTo>
                  <a:lnTo>
                    <a:pt x="503225" y="584199"/>
                  </a:lnTo>
                  <a:lnTo>
                    <a:pt x="471278" y="609599"/>
                  </a:lnTo>
                  <a:lnTo>
                    <a:pt x="440224" y="647699"/>
                  </a:lnTo>
                  <a:lnTo>
                    <a:pt x="410080" y="673099"/>
                  </a:lnTo>
                  <a:lnTo>
                    <a:pt x="380863" y="711199"/>
                  </a:lnTo>
                  <a:lnTo>
                    <a:pt x="352588" y="736599"/>
                  </a:lnTo>
                  <a:lnTo>
                    <a:pt x="325274" y="774699"/>
                  </a:lnTo>
                  <a:lnTo>
                    <a:pt x="298936" y="812799"/>
                  </a:lnTo>
                  <a:lnTo>
                    <a:pt x="273590" y="850899"/>
                  </a:lnTo>
                  <a:lnTo>
                    <a:pt x="249254" y="876299"/>
                  </a:lnTo>
                  <a:lnTo>
                    <a:pt x="225944" y="914399"/>
                  </a:lnTo>
                  <a:lnTo>
                    <a:pt x="203676" y="952499"/>
                  </a:lnTo>
                  <a:lnTo>
                    <a:pt x="182468" y="990599"/>
                  </a:lnTo>
                  <a:lnTo>
                    <a:pt x="162334" y="1028699"/>
                  </a:lnTo>
                  <a:lnTo>
                    <a:pt x="143293" y="1066799"/>
                  </a:lnTo>
                  <a:lnTo>
                    <a:pt x="125360" y="1104899"/>
                  </a:lnTo>
                  <a:lnTo>
                    <a:pt x="108553" y="1142999"/>
                  </a:lnTo>
                  <a:lnTo>
                    <a:pt x="92887" y="1181099"/>
                  </a:lnTo>
                  <a:lnTo>
                    <a:pt x="78379" y="1219199"/>
                  </a:lnTo>
                  <a:lnTo>
                    <a:pt x="65046" y="1257299"/>
                  </a:lnTo>
                  <a:lnTo>
                    <a:pt x="52904" y="1308099"/>
                  </a:lnTo>
                  <a:lnTo>
                    <a:pt x="41971" y="1346199"/>
                  </a:lnTo>
                  <a:lnTo>
                    <a:pt x="32261" y="1384299"/>
                  </a:lnTo>
                  <a:lnTo>
                    <a:pt x="23793" y="1422399"/>
                  </a:lnTo>
                  <a:lnTo>
                    <a:pt x="16582" y="1473199"/>
                  </a:lnTo>
                  <a:lnTo>
                    <a:pt x="10645" y="1511299"/>
                  </a:lnTo>
                  <a:lnTo>
                    <a:pt x="5998" y="1549399"/>
                  </a:lnTo>
                  <a:lnTo>
                    <a:pt x="2659" y="1600199"/>
                  </a:lnTo>
                  <a:lnTo>
                    <a:pt x="643" y="1638299"/>
                  </a:lnTo>
                  <a:lnTo>
                    <a:pt x="214" y="1663699"/>
                  </a:lnTo>
                  <a:lnTo>
                    <a:pt x="109" y="1669904"/>
                  </a:lnTo>
                  <a:lnTo>
                    <a:pt x="0" y="1676399"/>
                  </a:lnTo>
                  <a:lnTo>
                    <a:pt x="7125" y="1676399"/>
                  </a:lnTo>
                  <a:lnTo>
                    <a:pt x="36247" y="1669904"/>
                  </a:lnTo>
                  <a:lnTo>
                    <a:pt x="36681" y="1638299"/>
                  </a:lnTo>
                  <a:lnTo>
                    <a:pt x="38725" y="1600199"/>
                  </a:lnTo>
                  <a:lnTo>
                    <a:pt x="40222" y="1574799"/>
                  </a:lnTo>
                  <a:lnTo>
                    <a:pt x="42111" y="1549399"/>
                  </a:lnTo>
                  <a:lnTo>
                    <a:pt x="46821" y="1511299"/>
                  </a:lnTo>
                  <a:lnTo>
                    <a:pt x="52839" y="1473199"/>
                  </a:lnTo>
                  <a:lnTo>
                    <a:pt x="60147" y="1422399"/>
                  </a:lnTo>
                  <a:lnTo>
                    <a:pt x="68729" y="1384299"/>
                  </a:lnTo>
                  <a:lnTo>
                    <a:pt x="78567" y="1346199"/>
                  </a:lnTo>
                  <a:lnTo>
                    <a:pt x="89645" y="1308099"/>
                  </a:lnTo>
                  <a:lnTo>
                    <a:pt x="101945" y="1269999"/>
                  </a:lnTo>
                  <a:lnTo>
                    <a:pt x="115450" y="1219199"/>
                  </a:lnTo>
                  <a:lnTo>
                    <a:pt x="130144" y="1181099"/>
                  </a:lnTo>
                  <a:lnTo>
                    <a:pt x="146009" y="1142999"/>
                  </a:lnTo>
                  <a:lnTo>
                    <a:pt x="163028" y="1104899"/>
                  </a:lnTo>
                  <a:lnTo>
                    <a:pt x="181184" y="1066799"/>
                  </a:lnTo>
                  <a:lnTo>
                    <a:pt x="200460" y="1028699"/>
                  </a:lnTo>
                  <a:lnTo>
                    <a:pt x="220840" y="990599"/>
                  </a:lnTo>
                  <a:lnTo>
                    <a:pt x="242305" y="952499"/>
                  </a:lnTo>
                  <a:lnTo>
                    <a:pt x="264839" y="914399"/>
                  </a:lnTo>
                  <a:lnTo>
                    <a:pt x="288425" y="888999"/>
                  </a:lnTo>
                  <a:lnTo>
                    <a:pt x="313046" y="850899"/>
                  </a:lnTo>
                  <a:lnTo>
                    <a:pt x="338685" y="812799"/>
                  </a:lnTo>
                  <a:lnTo>
                    <a:pt x="365324" y="774699"/>
                  </a:lnTo>
                  <a:lnTo>
                    <a:pt x="392947" y="749299"/>
                  </a:lnTo>
                  <a:lnTo>
                    <a:pt x="421537" y="711199"/>
                  </a:lnTo>
                  <a:lnTo>
                    <a:pt x="451076" y="685799"/>
                  </a:lnTo>
                  <a:lnTo>
                    <a:pt x="481548" y="647699"/>
                  </a:lnTo>
                  <a:lnTo>
                    <a:pt x="512935" y="622299"/>
                  </a:lnTo>
                  <a:lnTo>
                    <a:pt x="545221" y="584199"/>
                  </a:lnTo>
                  <a:lnTo>
                    <a:pt x="578388" y="558799"/>
                  </a:lnTo>
                  <a:lnTo>
                    <a:pt x="612420" y="520699"/>
                  </a:lnTo>
                  <a:lnTo>
                    <a:pt x="647298" y="495299"/>
                  </a:lnTo>
                  <a:lnTo>
                    <a:pt x="683007" y="469899"/>
                  </a:lnTo>
                  <a:lnTo>
                    <a:pt x="719530" y="444499"/>
                  </a:lnTo>
                  <a:lnTo>
                    <a:pt x="756848" y="419099"/>
                  </a:lnTo>
                  <a:lnTo>
                    <a:pt x="794946" y="393699"/>
                  </a:lnTo>
                  <a:lnTo>
                    <a:pt x="833805" y="368299"/>
                  </a:lnTo>
                  <a:lnTo>
                    <a:pt x="873410" y="342899"/>
                  </a:lnTo>
                  <a:lnTo>
                    <a:pt x="913742" y="317499"/>
                  </a:lnTo>
                  <a:lnTo>
                    <a:pt x="954786" y="292099"/>
                  </a:lnTo>
                  <a:lnTo>
                    <a:pt x="996523" y="279399"/>
                  </a:lnTo>
                  <a:lnTo>
                    <a:pt x="1082011" y="228599"/>
                  </a:lnTo>
                  <a:lnTo>
                    <a:pt x="1125727" y="215899"/>
                  </a:lnTo>
                  <a:lnTo>
                    <a:pt x="1170069" y="190499"/>
                  </a:lnTo>
                  <a:lnTo>
                    <a:pt x="1260563" y="165099"/>
                  </a:lnTo>
                  <a:lnTo>
                    <a:pt x="1306680" y="139699"/>
                  </a:lnTo>
                  <a:lnTo>
                    <a:pt x="1594491" y="63499"/>
                  </a:lnTo>
                  <a:lnTo>
                    <a:pt x="1644152" y="63499"/>
                  </a:lnTo>
                  <a:lnTo>
                    <a:pt x="1694252" y="50799"/>
                  </a:lnTo>
                  <a:lnTo>
                    <a:pt x="1744772" y="50799"/>
                  </a:lnTo>
                  <a:lnTo>
                    <a:pt x="1795696" y="38099"/>
                  </a:lnTo>
                  <a:lnTo>
                    <a:pt x="1847008" y="38099"/>
                  </a:lnTo>
                  <a:lnTo>
                    <a:pt x="1898689" y="25399"/>
                  </a:lnTo>
                  <a:close/>
                </a:path>
                <a:path w="3911600" h="3365500">
                  <a:moveTo>
                    <a:pt x="64060" y="1663699"/>
                  </a:moveTo>
                  <a:lnTo>
                    <a:pt x="36247" y="1669904"/>
                  </a:lnTo>
                  <a:lnTo>
                    <a:pt x="36158" y="1676399"/>
                  </a:lnTo>
                  <a:lnTo>
                    <a:pt x="64060" y="1663699"/>
                  </a:lnTo>
                  <a:close/>
                </a:path>
                <a:path w="3911600" h="3365500">
                  <a:moveTo>
                    <a:pt x="3119798" y="279399"/>
                  </a:moveTo>
                  <a:lnTo>
                    <a:pt x="3116849" y="279399"/>
                  </a:lnTo>
                  <a:lnTo>
                    <a:pt x="3112126" y="292099"/>
                  </a:lnTo>
                  <a:lnTo>
                    <a:pt x="3119798" y="279399"/>
                  </a:lnTo>
                  <a:close/>
                </a:path>
                <a:path w="3911600" h="3365500">
                  <a:moveTo>
                    <a:pt x="2468445" y="25399"/>
                  </a:moveTo>
                  <a:lnTo>
                    <a:pt x="2212906" y="25399"/>
                  </a:lnTo>
                  <a:lnTo>
                    <a:pt x="2264596" y="38099"/>
                  </a:lnTo>
                  <a:lnTo>
                    <a:pt x="2315916" y="38099"/>
                  </a:lnTo>
                  <a:lnTo>
                    <a:pt x="2366848" y="50799"/>
                  </a:lnTo>
                  <a:lnTo>
                    <a:pt x="2417376" y="50799"/>
                  </a:lnTo>
                  <a:lnTo>
                    <a:pt x="2467482" y="63499"/>
                  </a:lnTo>
                  <a:lnTo>
                    <a:pt x="2517149" y="63499"/>
                  </a:lnTo>
                  <a:lnTo>
                    <a:pt x="2804984" y="139699"/>
                  </a:lnTo>
                  <a:lnTo>
                    <a:pt x="2851103" y="165099"/>
                  </a:lnTo>
                  <a:lnTo>
                    <a:pt x="2941600" y="190499"/>
                  </a:lnTo>
                  <a:lnTo>
                    <a:pt x="2985943" y="215899"/>
                  </a:lnTo>
                  <a:lnTo>
                    <a:pt x="3029660" y="228599"/>
                  </a:lnTo>
                  <a:lnTo>
                    <a:pt x="3115148" y="279399"/>
                  </a:lnTo>
                  <a:lnTo>
                    <a:pt x="3116849" y="279399"/>
                  </a:lnTo>
                  <a:lnTo>
                    <a:pt x="3131018" y="241299"/>
                  </a:lnTo>
                  <a:lnTo>
                    <a:pt x="3119236" y="241299"/>
                  </a:lnTo>
                  <a:lnTo>
                    <a:pt x="3076516" y="215899"/>
                  </a:lnTo>
                  <a:lnTo>
                    <a:pt x="3033150" y="203199"/>
                  </a:lnTo>
                  <a:lnTo>
                    <a:pt x="2989156" y="177799"/>
                  </a:lnTo>
                  <a:lnTo>
                    <a:pt x="2944549" y="165099"/>
                  </a:lnTo>
                  <a:lnTo>
                    <a:pt x="2899347" y="139699"/>
                  </a:lnTo>
                  <a:lnTo>
                    <a:pt x="2567638" y="50799"/>
                  </a:lnTo>
                  <a:lnTo>
                    <a:pt x="2468445" y="25399"/>
                  </a:lnTo>
                  <a:close/>
                </a:path>
                <a:path w="3911600" h="3365500">
                  <a:moveTo>
                    <a:pt x="2367530" y="12699"/>
                  </a:moveTo>
                  <a:lnTo>
                    <a:pt x="1744034" y="12699"/>
                  </a:lnTo>
                  <a:lnTo>
                    <a:pt x="1693369" y="25399"/>
                  </a:lnTo>
                  <a:lnTo>
                    <a:pt x="2418195" y="25399"/>
                  </a:lnTo>
                  <a:lnTo>
                    <a:pt x="2367530" y="12699"/>
                  </a:lnTo>
                  <a:close/>
                </a:path>
                <a:path w="3911600" h="3365500">
                  <a:moveTo>
                    <a:pt x="2265027" y="0"/>
                  </a:moveTo>
                  <a:lnTo>
                    <a:pt x="1846537" y="0"/>
                  </a:lnTo>
                  <a:lnTo>
                    <a:pt x="1795095" y="12699"/>
                  </a:lnTo>
                  <a:lnTo>
                    <a:pt x="2316469" y="12699"/>
                  </a:lnTo>
                  <a:lnTo>
                    <a:pt x="2265027" y="0"/>
                  </a:lnTo>
                  <a:close/>
                </a:path>
                <a:path w="3911600" h="3365500">
                  <a:moveTo>
                    <a:pt x="3819293" y="812890"/>
                  </a:moveTo>
                  <a:lnTo>
                    <a:pt x="3811020" y="822897"/>
                  </a:lnTo>
                  <a:lnTo>
                    <a:pt x="3799215" y="842773"/>
                  </a:lnTo>
                  <a:lnTo>
                    <a:pt x="3823189" y="877215"/>
                  </a:lnTo>
                  <a:lnTo>
                    <a:pt x="3846771" y="913114"/>
                  </a:lnTo>
                  <a:lnTo>
                    <a:pt x="3863316" y="939855"/>
                  </a:lnTo>
                  <a:lnTo>
                    <a:pt x="3904888" y="949897"/>
                  </a:lnTo>
                  <a:lnTo>
                    <a:pt x="3911405" y="953265"/>
                  </a:lnTo>
                  <a:lnTo>
                    <a:pt x="3907888" y="947109"/>
                  </a:lnTo>
                  <a:lnTo>
                    <a:pt x="3885620" y="910477"/>
                  </a:lnTo>
                  <a:lnTo>
                    <a:pt x="3862310" y="874350"/>
                  </a:lnTo>
                  <a:lnTo>
                    <a:pt x="3837974" y="838742"/>
                  </a:lnTo>
                  <a:lnTo>
                    <a:pt x="3819293" y="812890"/>
                  </a:lnTo>
                  <a:close/>
                </a:path>
              </a:pathLst>
            </a:custGeom>
            <a:solidFill>
              <a:srgbClr val="F0F8DE"/>
            </a:solidFill>
          </p:spPr>
          <p:txBody>
            <a:bodyPr wrap="square" lIns="0" tIns="0" rIns="0" bIns="0" rtlCol="0"/>
            <a:lstStyle/>
            <a:p>
              <a:endParaRPr lang="fr-FR" noProof="0" dirty="0"/>
            </a:p>
          </p:txBody>
        </p:sp>
        <p:sp>
          <p:nvSpPr>
            <p:cNvPr id="8668" name="object 8668"/>
            <p:cNvSpPr/>
            <p:nvPr/>
          </p:nvSpPr>
          <p:spPr>
            <a:xfrm>
              <a:off x="4006937" y="674516"/>
              <a:ext cx="3131185" cy="3376295"/>
            </a:xfrm>
            <a:custGeom>
              <a:avLst/>
              <a:gdLst/>
              <a:ahLst/>
              <a:cxnLst/>
              <a:rect l="l" t="t" r="r" b="b"/>
              <a:pathLst>
                <a:path w="3131184" h="3376295">
                  <a:moveTo>
                    <a:pt x="2568272" y="3291762"/>
                  </a:moveTo>
                  <a:lnTo>
                    <a:pt x="2517149" y="3302296"/>
                  </a:lnTo>
                  <a:lnTo>
                    <a:pt x="2467481" y="3311392"/>
                  </a:lnTo>
                  <a:lnTo>
                    <a:pt x="2417376" y="3319470"/>
                  </a:lnTo>
                  <a:lnTo>
                    <a:pt x="2366848" y="3326516"/>
                  </a:lnTo>
                  <a:lnTo>
                    <a:pt x="2315916" y="3332517"/>
                  </a:lnTo>
                  <a:lnTo>
                    <a:pt x="2264596" y="3337458"/>
                  </a:lnTo>
                  <a:lnTo>
                    <a:pt x="2212906" y="3341325"/>
                  </a:lnTo>
                  <a:lnTo>
                    <a:pt x="2160862" y="3344105"/>
                  </a:lnTo>
                  <a:lnTo>
                    <a:pt x="2108482" y="3345783"/>
                  </a:lnTo>
                  <a:lnTo>
                    <a:pt x="2055782" y="3346346"/>
                  </a:lnTo>
                  <a:lnTo>
                    <a:pt x="2003093" y="3345783"/>
                  </a:lnTo>
                  <a:lnTo>
                    <a:pt x="1950723" y="3344105"/>
                  </a:lnTo>
                  <a:lnTo>
                    <a:pt x="1898689" y="3341325"/>
                  </a:lnTo>
                  <a:lnTo>
                    <a:pt x="1847008" y="3337458"/>
                  </a:lnTo>
                  <a:lnTo>
                    <a:pt x="1795696" y="3332517"/>
                  </a:lnTo>
                  <a:lnTo>
                    <a:pt x="1744772" y="3326516"/>
                  </a:lnTo>
                  <a:lnTo>
                    <a:pt x="1694251" y="3319470"/>
                  </a:lnTo>
                  <a:lnTo>
                    <a:pt x="1644152" y="3311392"/>
                  </a:lnTo>
                  <a:lnTo>
                    <a:pt x="1607742" y="3304723"/>
                  </a:lnTo>
                </a:path>
                <a:path w="3131184" h="3376295">
                  <a:moveTo>
                    <a:pt x="1574067" y="3328580"/>
                  </a:moveTo>
                  <a:lnTo>
                    <a:pt x="1643119" y="3341440"/>
                  </a:lnTo>
                  <a:lnTo>
                    <a:pt x="1693369" y="3349412"/>
                  </a:lnTo>
                  <a:lnTo>
                    <a:pt x="1744034" y="3356366"/>
                  </a:lnTo>
                  <a:lnTo>
                    <a:pt x="1795095" y="3362286"/>
                  </a:lnTo>
                  <a:lnTo>
                    <a:pt x="1846537" y="3367161"/>
                  </a:lnTo>
                  <a:lnTo>
                    <a:pt x="1898343" y="3370976"/>
                  </a:lnTo>
                  <a:lnTo>
                    <a:pt x="1950497" y="3373718"/>
                  </a:lnTo>
                  <a:lnTo>
                    <a:pt x="2002982" y="3375373"/>
                  </a:lnTo>
                  <a:lnTo>
                    <a:pt x="2055782" y="3375928"/>
                  </a:lnTo>
                  <a:lnTo>
                    <a:pt x="2108582" y="3375373"/>
                  </a:lnTo>
                  <a:lnTo>
                    <a:pt x="2161067" y="3373718"/>
                  </a:lnTo>
                  <a:lnTo>
                    <a:pt x="2213221" y="3370976"/>
                  </a:lnTo>
                  <a:lnTo>
                    <a:pt x="2265027" y="3367161"/>
                  </a:lnTo>
                  <a:lnTo>
                    <a:pt x="2316469" y="3362286"/>
                  </a:lnTo>
                  <a:lnTo>
                    <a:pt x="2367530" y="3356366"/>
                  </a:lnTo>
                  <a:lnTo>
                    <a:pt x="2418195" y="3349412"/>
                  </a:lnTo>
                  <a:lnTo>
                    <a:pt x="2468445" y="3341440"/>
                  </a:lnTo>
                  <a:lnTo>
                    <a:pt x="2518265" y="3332463"/>
                  </a:lnTo>
                  <a:lnTo>
                    <a:pt x="2567638" y="3322494"/>
                  </a:lnTo>
                  <a:lnTo>
                    <a:pt x="2570870" y="3321770"/>
                  </a:lnTo>
                </a:path>
                <a:path w="3131184" h="3376295">
                  <a:moveTo>
                    <a:pt x="40222" y="1582625"/>
                  </a:moveTo>
                  <a:lnTo>
                    <a:pt x="46821" y="1516249"/>
                  </a:lnTo>
                  <a:lnTo>
                    <a:pt x="52839" y="1474057"/>
                  </a:lnTo>
                  <a:lnTo>
                    <a:pt x="60147" y="1432188"/>
                  </a:lnTo>
                  <a:lnTo>
                    <a:pt x="68729" y="1390655"/>
                  </a:lnTo>
                  <a:lnTo>
                    <a:pt x="78567" y="1349472"/>
                  </a:lnTo>
                  <a:lnTo>
                    <a:pt x="89645" y="1308653"/>
                  </a:lnTo>
                  <a:lnTo>
                    <a:pt x="101945" y="1268213"/>
                  </a:lnTo>
                  <a:lnTo>
                    <a:pt x="115450" y="1228164"/>
                  </a:lnTo>
                  <a:lnTo>
                    <a:pt x="130144" y="1188520"/>
                  </a:lnTo>
                  <a:lnTo>
                    <a:pt x="146009" y="1149297"/>
                  </a:lnTo>
                  <a:lnTo>
                    <a:pt x="163028" y="1110506"/>
                  </a:lnTo>
                  <a:lnTo>
                    <a:pt x="181184" y="1072163"/>
                  </a:lnTo>
                  <a:lnTo>
                    <a:pt x="200460" y="1034282"/>
                  </a:lnTo>
                  <a:lnTo>
                    <a:pt x="220840" y="996875"/>
                  </a:lnTo>
                  <a:lnTo>
                    <a:pt x="242305" y="959957"/>
                  </a:lnTo>
                  <a:lnTo>
                    <a:pt x="264839" y="923542"/>
                  </a:lnTo>
                  <a:lnTo>
                    <a:pt x="288425" y="887643"/>
                  </a:lnTo>
                  <a:lnTo>
                    <a:pt x="313046" y="852276"/>
                  </a:lnTo>
                  <a:lnTo>
                    <a:pt x="338685" y="817452"/>
                  </a:lnTo>
                  <a:lnTo>
                    <a:pt x="365324" y="783187"/>
                  </a:lnTo>
                  <a:lnTo>
                    <a:pt x="392947" y="749494"/>
                  </a:lnTo>
                  <a:lnTo>
                    <a:pt x="421537" y="716387"/>
                  </a:lnTo>
                  <a:lnTo>
                    <a:pt x="451076" y="683879"/>
                  </a:lnTo>
                  <a:lnTo>
                    <a:pt x="481548" y="651986"/>
                  </a:lnTo>
                  <a:lnTo>
                    <a:pt x="512935" y="620720"/>
                  </a:lnTo>
                  <a:lnTo>
                    <a:pt x="545221" y="590095"/>
                  </a:lnTo>
                  <a:lnTo>
                    <a:pt x="578388" y="560126"/>
                  </a:lnTo>
                  <a:lnTo>
                    <a:pt x="612420" y="530827"/>
                  </a:lnTo>
                  <a:lnTo>
                    <a:pt x="647298" y="502210"/>
                  </a:lnTo>
                  <a:lnTo>
                    <a:pt x="683007" y="474290"/>
                  </a:lnTo>
                  <a:lnTo>
                    <a:pt x="719530" y="447081"/>
                  </a:lnTo>
                  <a:lnTo>
                    <a:pt x="756848" y="420597"/>
                  </a:lnTo>
                  <a:lnTo>
                    <a:pt x="794946" y="394851"/>
                  </a:lnTo>
                  <a:lnTo>
                    <a:pt x="833805" y="369858"/>
                  </a:lnTo>
                  <a:lnTo>
                    <a:pt x="873410" y="345631"/>
                  </a:lnTo>
                  <a:lnTo>
                    <a:pt x="913742" y="322184"/>
                  </a:lnTo>
                  <a:lnTo>
                    <a:pt x="954786" y="299532"/>
                  </a:lnTo>
                  <a:lnTo>
                    <a:pt x="996523" y="277687"/>
                  </a:lnTo>
                  <a:lnTo>
                    <a:pt x="1038937" y="256664"/>
                  </a:lnTo>
                  <a:lnTo>
                    <a:pt x="1082011" y="236477"/>
                  </a:lnTo>
                  <a:lnTo>
                    <a:pt x="1125727" y="217139"/>
                  </a:lnTo>
                  <a:lnTo>
                    <a:pt x="1170069" y="198665"/>
                  </a:lnTo>
                  <a:lnTo>
                    <a:pt x="1215020" y="181068"/>
                  </a:lnTo>
                  <a:lnTo>
                    <a:pt x="1260563" y="164362"/>
                  </a:lnTo>
                  <a:lnTo>
                    <a:pt x="1306680" y="148561"/>
                  </a:lnTo>
                  <a:lnTo>
                    <a:pt x="1353354" y="133679"/>
                  </a:lnTo>
                  <a:lnTo>
                    <a:pt x="1400569" y="119730"/>
                  </a:lnTo>
                  <a:lnTo>
                    <a:pt x="1448307" y="106727"/>
                  </a:lnTo>
                  <a:lnTo>
                    <a:pt x="1496551" y="94685"/>
                  </a:lnTo>
                  <a:lnTo>
                    <a:pt x="1545285" y="83617"/>
                  </a:lnTo>
                  <a:lnTo>
                    <a:pt x="1594491" y="73538"/>
                  </a:lnTo>
                  <a:lnTo>
                    <a:pt x="1644152" y="64460"/>
                  </a:lnTo>
                  <a:lnTo>
                    <a:pt x="1694251" y="56399"/>
                  </a:lnTo>
                  <a:lnTo>
                    <a:pt x="1744772" y="49367"/>
                  </a:lnTo>
                  <a:lnTo>
                    <a:pt x="1795696" y="43380"/>
                  </a:lnTo>
                  <a:lnTo>
                    <a:pt x="1847008" y="38449"/>
                  </a:lnTo>
                  <a:lnTo>
                    <a:pt x="1898689" y="34591"/>
                  </a:lnTo>
                  <a:lnTo>
                    <a:pt x="1950723" y="31817"/>
                  </a:lnTo>
                  <a:lnTo>
                    <a:pt x="2003093" y="30143"/>
                  </a:lnTo>
                  <a:lnTo>
                    <a:pt x="2055782" y="29582"/>
                  </a:lnTo>
                  <a:lnTo>
                    <a:pt x="2108482" y="30143"/>
                  </a:lnTo>
                  <a:lnTo>
                    <a:pt x="2160862" y="31817"/>
                  </a:lnTo>
                  <a:lnTo>
                    <a:pt x="2212906" y="34591"/>
                  </a:lnTo>
                  <a:lnTo>
                    <a:pt x="2264596" y="38449"/>
                  </a:lnTo>
                  <a:lnTo>
                    <a:pt x="2315916" y="43380"/>
                  </a:lnTo>
                  <a:lnTo>
                    <a:pt x="2366848" y="49367"/>
                  </a:lnTo>
                  <a:lnTo>
                    <a:pt x="2417376" y="56399"/>
                  </a:lnTo>
                  <a:lnTo>
                    <a:pt x="2467481" y="64460"/>
                  </a:lnTo>
                  <a:lnTo>
                    <a:pt x="2517149" y="73538"/>
                  </a:lnTo>
                  <a:lnTo>
                    <a:pt x="2566360" y="83617"/>
                  </a:lnTo>
                  <a:lnTo>
                    <a:pt x="2615098" y="94685"/>
                  </a:lnTo>
                  <a:lnTo>
                    <a:pt x="2663347" y="106727"/>
                  </a:lnTo>
                  <a:lnTo>
                    <a:pt x="2711089" y="119730"/>
                  </a:lnTo>
                  <a:lnTo>
                    <a:pt x="2758307" y="133679"/>
                  </a:lnTo>
                  <a:lnTo>
                    <a:pt x="2804984" y="148561"/>
                  </a:lnTo>
                  <a:lnTo>
                    <a:pt x="2851103" y="164362"/>
                  </a:lnTo>
                  <a:lnTo>
                    <a:pt x="2896647" y="181068"/>
                  </a:lnTo>
                  <a:lnTo>
                    <a:pt x="2941600" y="198665"/>
                  </a:lnTo>
                  <a:lnTo>
                    <a:pt x="2985943" y="217139"/>
                  </a:lnTo>
                  <a:lnTo>
                    <a:pt x="3029660" y="236477"/>
                  </a:lnTo>
                  <a:lnTo>
                    <a:pt x="3072734" y="256664"/>
                  </a:lnTo>
                  <a:lnTo>
                    <a:pt x="3115148" y="277687"/>
                  </a:lnTo>
                  <a:lnTo>
                    <a:pt x="3119797" y="280121"/>
                  </a:lnTo>
                </a:path>
                <a:path w="3131184" h="3376295">
                  <a:moveTo>
                    <a:pt x="3131018" y="251157"/>
                  </a:moveTo>
                  <a:lnTo>
                    <a:pt x="3076516" y="224320"/>
                  </a:lnTo>
                  <a:lnTo>
                    <a:pt x="3033150" y="204363"/>
                  </a:lnTo>
                  <a:lnTo>
                    <a:pt x="2989156" y="185249"/>
                  </a:lnTo>
                  <a:lnTo>
                    <a:pt x="2944549" y="166989"/>
                  </a:lnTo>
                  <a:lnTo>
                    <a:pt x="2899347" y="149599"/>
                  </a:lnTo>
                  <a:lnTo>
                    <a:pt x="2853565" y="133092"/>
                  </a:lnTo>
                  <a:lnTo>
                    <a:pt x="2807221" y="117481"/>
                  </a:lnTo>
                  <a:lnTo>
                    <a:pt x="2760331" y="102779"/>
                  </a:lnTo>
                  <a:lnTo>
                    <a:pt x="2712910" y="89000"/>
                  </a:lnTo>
                  <a:lnTo>
                    <a:pt x="2664977" y="76158"/>
                  </a:lnTo>
                  <a:lnTo>
                    <a:pt x="2616548" y="64265"/>
                  </a:lnTo>
                  <a:lnTo>
                    <a:pt x="2567638" y="53336"/>
                  </a:lnTo>
                  <a:lnTo>
                    <a:pt x="2518265" y="43384"/>
                  </a:lnTo>
                  <a:lnTo>
                    <a:pt x="2468445" y="34422"/>
                  </a:lnTo>
                  <a:lnTo>
                    <a:pt x="2418195" y="26465"/>
                  </a:lnTo>
                  <a:lnTo>
                    <a:pt x="2367530" y="19524"/>
                  </a:lnTo>
                  <a:lnTo>
                    <a:pt x="2316469" y="13614"/>
                  </a:lnTo>
                  <a:lnTo>
                    <a:pt x="2265027" y="8749"/>
                  </a:lnTo>
                  <a:lnTo>
                    <a:pt x="2213221" y="4941"/>
                  </a:lnTo>
                  <a:lnTo>
                    <a:pt x="2161067" y="2205"/>
                  </a:lnTo>
                  <a:lnTo>
                    <a:pt x="2108582" y="553"/>
                  </a:lnTo>
                  <a:lnTo>
                    <a:pt x="2055782" y="0"/>
                  </a:lnTo>
                  <a:lnTo>
                    <a:pt x="2002982" y="553"/>
                  </a:lnTo>
                  <a:lnTo>
                    <a:pt x="1950497" y="2205"/>
                  </a:lnTo>
                  <a:lnTo>
                    <a:pt x="1898343" y="4941"/>
                  </a:lnTo>
                  <a:lnTo>
                    <a:pt x="1846537" y="8749"/>
                  </a:lnTo>
                  <a:lnTo>
                    <a:pt x="1795095" y="13614"/>
                  </a:lnTo>
                  <a:lnTo>
                    <a:pt x="1744034" y="19524"/>
                  </a:lnTo>
                  <a:lnTo>
                    <a:pt x="1693369" y="26465"/>
                  </a:lnTo>
                  <a:lnTo>
                    <a:pt x="1643119" y="34422"/>
                  </a:lnTo>
                  <a:lnTo>
                    <a:pt x="1593299" y="43384"/>
                  </a:lnTo>
                  <a:lnTo>
                    <a:pt x="1543926" y="53336"/>
                  </a:lnTo>
                  <a:lnTo>
                    <a:pt x="1495016" y="64265"/>
                  </a:lnTo>
                  <a:lnTo>
                    <a:pt x="1446587" y="76158"/>
                  </a:lnTo>
                  <a:lnTo>
                    <a:pt x="1398654" y="89000"/>
                  </a:lnTo>
                  <a:lnTo>
                    <a:pt x="1351233" y="102779"/>
                  </a:lnTo>
                  <a:lnTo>
                    <a:pt x="1304343" y="117481"/>
                  </a:lnTo>
                  <a:lnTo>
                    <a:pt x="1257999" y="133092"/>
                  </a:lnTo>
                  <a:lnTo>
                    <a:pt x="1212217" y="149599"/>
                  </a:lnTo>
                  <a:lnTo>
                    <a:pt x="1167015" y="166989"/>
                  </a:lnTo>
                  <a:lnTo>
                    <a:pt x="1122408" y="185249"/>
                  </a:lnTo>
                  <a:lnTo>
                    <a:pt x="1078414" y="204363"/>
                  </a:lnTo>
                  <a:lnTo>
                    <a:pt x="1035048" y="224320"/>
                  </a:lnTo>
                  <a:lnTo>
                    <a:pt x="992328" y="245106"/>
                  </a:lnTo>
                  <a:lnTo>
                    <a:pt x="950270" y="266707"/>
                  </a:lnTo>
                  <a:lnTo>
                    <a:pt x="908890" y="289110"/>
                  </a:lnTo>
                  <a:lnTo>
                    <a:pt x="868206" y="312300"/>
                  </a:lnTo>
                  <a:lnTo>
                    <a:pt x="828233" y="336266"/>
                  </a:lnTo>
                  <a:lnTo>
                    <a:pt x="788988" y="360993"/>
                  </a:lnTo>
                  <a:lnTo>
                    <a:pt x="750487" y="386468"/>
                  </a:lnTo>
                  <a:lnTo>
                    <a:pt x="712748" y="412677"/>
                  </a:lnTo>
                  <a:lnTo>
                    <a:pt x="675787" y="439607"/>
                  </a:lnTo>
                  <a:lnTo>
                    <a:pt x="639620" y="467245"/>
                  </a:lnTo>
                  <a:lnTo>
                    <a:pt x="604264" y="495576"/>
                  </a:lnTo>
                  <a:lnTo>
                    <a:pt x="569735" y="524588"/>
                  </a:lnTo>
                  <a:lnTo>
                    <a:pt x="536050" y="554267"/>
                  </a:lnTo>
                  <a:lnTo>
                    <a:pt x="503225" y="584600"/>
                  </a:lnTo>
                  <a:lnTo>
                    <a:pt x="471278" y="615573"/>
                  </a:lnTo>
                  <a:lnTo>
                    <a:pt x="440224" y="647172"/>
                  </a:lnTo>
                  <a:lnTo>
                    <a:pt x="410080" y="679384"/>
                  </a:lnTo>
                  <a:lnTo>
                    <a:pt x="380863" y="712196"/>
                  </a:lnTo>
                  <a:lnTo>
                    <a:pt x="352588" y="745594"/>
                  </a:lnTo>
                  <a:lnTo>
                    <a:pt x="325274" y="779565"/>
                  </a:lnTo>
                  <a:lnTo>
                    <a:pt x="298936" y="814095"/>
                  </a:lnTo>
                  <a:lnTo>
                    <a:pt x="273590" y="849170"/>
                  </a:lnTo>
                  <a:lnTo>
                    <a:pt x="249254" y="884778"/>
                  </a:lnTo>
                  <a:lnTo>
                    <a:pt x="225944" y="920905"/>
                  </a:lnTo>
                  <a:lnTo>
                    <a:pt x="203676" y="957537"/>
                  </a:lnTo>
                  <a:lnTo>
                    <a:pt x="182468" y="994661"/>
                  </a:lnTo>
                  <a:lnTo>
                    <a:pt x="162334" y="1032263"/>
                  </a:lnTo>
                  <a:lnTo>
                    <a:pt x="143293" y="1070331"/>
                  </a:lnTo>
                  <a:lnTo>
                    <a:pt x="125360" y="1108849"/>
                  </a:lnTo>
                  <a:lnTo>
                    <a:pt x="108553" y="1147806"/>
                  </a:lnTo>
                  <a:lnTo>
                    <a:pt x="92887" y="1187187"/>
                  </a:lnTo>
                  <a:lnTo>
                    <a:pt x="78379" y="1226979"/>
                  </a:lnTo>
                  <a:lnTo>
                    <a:pt x="65046" y="1267168"/>
                  </a:lnTo>
                  <a:lnTo>
                    <a:pt x="52904" y="1307742"/>
                  </a:lnTo>
                  <a:lnTo>
                    <a:pt x="41971" y="1348686"/>
                  </a:lnTo>
                  <a:lnTo>
                    <a:pt x="32261" y="1389988"/>
                  </a:lnTo>
                  <a:lnTo>
                    <a:pt x="23793" y="1431632"/>
                  </a:lnTo>
                  <a:lnTo>
                    <a:pt x="16582" y="1473608"/>
                  </a:lnTo>
                  <a:lnTo>
                    <a:pt x="10645" y="1515899"/>
                  </a:lnTo>
                  <a:lnTo>
                    <a:pt x="5998" y="1558494"/>
                  </a:lnTo>
                  <a:lnTo>
                    <a:pt x="4119" y="1582625"/>
                  </a:lnTo>
                </a:path>
                <a:path w="3131184" h="3376295">
                  <a:moveTo>
                    <a:pt x="36158" y="1677749"/>
                  </a:moveTo>
                  <a:lnTo>
                    <a:pt x="36681" y="1644621"/>
                  </a:lnTo>
                  <a:lnTo>
                    <a:pt x="38725" y="1601545"/>
                  </a:lnTo>
                  <a:lnTo>
                    <a:pt x="40222" y="1582625"/>
                  </a:lnTo>
                </a:path>
                <a:path w="3131184" h="3376295">
                  <a:moveTo>
                    <a:pt x="4119" y="1582625"/>
                  </a:moveTo>
                  <a:lnTo>
                    <a:pt x="2659" y="1601379"/>
                  </a:lnTo>
                  <a:lnTo>
                    <a:pt x="643" y="1644540"/>
                  </a:lnTo>
                  <a:lnTo>
                    <a:pt x="0" y="1685894"/>
                  </a:lnTo>
                </a:path>
              </a:pathLst>
            </a:custGeom>
            <a:ln w="3175">
              <a:solidFill>
                <a:srgbClr val="F0F8DE"/>
              </a:solidFill>
            </a:ln>
          </p:spPr>
          <p:txBody>
            <a:bodyPr wrap="square" lIns="0" tIns="0" rIns="0" bIns="0" rtlCol="0"/>
            <a:lstStyle/>
            <a:p>
              <a:endParaRPr lang="fr-FR" noProof="0" dirty="0"/>
            </a:p>
          </p:txBody>
        </p:sp>
        <p:pic>
          <p:nvPicPr>
            <p:cNvPr id="8669" name="object 8669"/>
            <p:cNvPicPr/>
            <p:nvPr/>
          </p:nvPicPr>
          <p:blipFill>
            <a:blip r:embed="rId76" cstate="print"/>
            <a:stretch>
              <a:fillRect/>
            </a:stretch>
          </p:blipFill>
          <p:spPr>
            <a:xfrm>
              <a:off x="7804539" y="1496222"/>
              <a:ext cx="115415" cy="143602"/>
            </a:xfrm>
            <a:prstGeom prst="rect">
              <a:avLst/>
            </a:prstGeom>
          </p:spPr>
        </p:pic>
        <p:sp>
          <p:nvSpPr>
            <p:cNvPr id="8670" name="object 8670"/>
            <p:cNvSpPr/>
            <p:nvPr/>
          </p:nvSpPr>
          <p:spPr>
            <a:xfrm>
              <a:off x="3970973" y="651027"/>
              <a:ext cx="4001770" cy="3429000"/>
            </a:xfrm>
            <a:custGeom>
              <a:avLst/>
              <a:gdLst/>
              <a:ahLst/>
              <a:cxnLst/>
              <a:rect l="l" t="t" r="r" b="b"/>
              <a:pathLst>
                <a:path w="4001770" h="3429000">
                  <a:moveTo>
                    <a:pt x="2353016" y="3416299"/>
                  </a:moveTo>
                  <a:lnTo>
                    <a:pt x="1830523" y="3416299"/>
                  </a:lnTo>
                  <a:lnTo>
                    <a:pt x="1882084" y="3428999"/>
                  </a:lnTo>
                  <a:lnTo>
                    <a:pt x="2301447" y="3428999"/>
                  </a:lnTo>
                  <a:lnTo>
                    <a:pt x="2353016" y="3416299"/>
                  </a:lnTo>
                  <a:close/>
                </a:path>
                <a:path w="4001770" h="3429000">
                  <a:moveTo>
                    <a:pt x="2455014" y="3403599"/>
                  </a:moveTo>
                  <a:lnTo>
                    <a:pt x="1728540" y="3403599"/>
                  </a:lnTo>
                  <a:lnTo>
                    <a:pt x="1779336" y="3416299"/>
                  </a:lnTo>
                  <a:lnTo>
                    <a:pt x="2404210" y="3416299"/>
                  </a:lnTo>
                  <a:lnTo>
                    <a:pt x="2455014" y="3403599"/>
                  </a:lnTo>
                  <a:close/>
                </a:path>
                <a:path w="4001770" h="3429000">
                  <a:moveTo>
                    <a:pt x="1882501" y="3390899"/>
                  </a:moveTo>
                  <a:lnTo>
                    <a:pt x="1636759" y="3390899"/>
                  </a:lnTo>
                  <a:lnTo>
                    <a:pt x="1678149" y="3403599"/>
                  </a:lnTo>
                  <a:lnTo>
                    <a:pt x="1934307" y="3403599"/>
                  </a:lnTo>
                  <a:lnTo>
                    <a:pt x="1882501" y="3390899"/>
                  </a:lnTo>
                  <a:close/>
                </a:path>
                <a:path w="4001770" h="3429000">
                  <a:moveTo>
                    <a:pt x="2606867" y="3352799"/>
                  </a:moveTo>
                  <a:lnTo>
                    <a:pt x="2603602" y="3352799"/>
                  </a:lnTo>
                  <a:lnTo>
                    <a:pt x="2554229" y="3365499"/>
                  </a:lnTo>
                  <a:lnTo>
                    <a:pt x="2504409" y="3365499"/>
                  </a:lnTo>
                  <a:lnTo>
                    <a:pt x="2403494" y="3390899"/>
                  </a:lnTo>
                  <a:lnTo>
                    <a:pt x="2300991" y="3390899"/>
                  </a:lnTo>
                  <a:lnTo>
                    <a:pt x="2249184" y="3403599"/>
                  </a:lnTo>
                  <a:lnTo>
                    <a:pt x="2505410" y="3403599"/>
                  </a:lnTo>
                  <a:lnTo>
                    <a:pt x="2604919" y="3378199"/>
                  </a:lnTo>
                  <a:lnTo>
                    <a:pt x="2611149" y="3378199"/>
                  </a:lnTo>
                  <a:lnTo>
                    <a:pt x="2606967" y="3353589"/>
                  </a:lnTo>
                  <a:lnTo>
                    <a:pt x="2606867" y="3352799"/>
                  </a:lnTo>
                  <a:close/>
                </a:path>
                <a:path w="4001770" h="3429000">
                  <a:moveTo>
                    <a:pt x="1610031" y="3352799"/>
                  </a:moveTo>
                  <a:lnTo>
                    <a:pt x="1605354" y="3352799"/>
                  </a:lnTo>
                  <a:lnTo>
                    <a:pt x="1634783" y="3390899"/>
                  </a:lnTo>
                  <a:lnTo>
                    <a:pt x="1779997" y="3390899"/>
                  </a:lnTo>
                  <a:lnTo>
                    <a:pt x="1679083" y="3365499"/>
                  </a:lnTo>
                  <a:lnTo>
                    <a:pt x="1629263" y="3365499"/>
                  </a:lnTo>
                  <a:lnTo>
                    <a:pt x="1610031" y="3352799"/>
                  </a:lnTo>
                  <a:close/>
                </a:path>
                <a:path w="4001770" h="3429000">
                  <a:moveTo>
                    <a:pt x="1831059" y="38099"/>
                  </a:moveTo>
                  <a:lnTo>
                    <a:pt x="1628181" y="38099"/>
                  </a:lnTo>
                  <a:lnTo>
                    <a:pt x="1291579" y="126999"/>
                  </a:lnTo>
                  <a:lnTo>
                    <a:pt x="1245567" y="152399"/>
                  </a:lnTo>
                  <a:lnTo>
                    <a:pt x="1155262" y="177799"/>
                  </a:lnTo>
                  <a:lnTo>
                    <a:pt x="1111000" y="203199"/>
                  </a:lnTo>
                  <a:lnTo>
                    <a:pt x="1067353" y="215899"/>
                  </a:lnTo>
                  <a:lnTo>
                    <a:pt x="1024337" y="241299"/>
                  </a:lnTo>
                  <a:lnTo>
                    <a:pt x="940264" y="292099"/>
                  </a:lnTo>
                  <a:lnTo>
                    <a:pt x="899238" y="304799"/>
                  </a:lnTo>
                  <a:lnTo>
                    <a:pt x="858908" y="330199"/>
                  </a:lnTo>
                  <a:lnTo>
                    <a:pt x="819290" y="355599"/>
                  </a:lnTo>
                  <a:lnTo>
                    <a:pt x="780399" y="380999"/>
                  </a:lnTo>
                  <a:lnTo>
                    <a:pt x="742252" y="406399"/>
                  </a:lnTo>
                  <a:lnTo>
                    <a:pt x="704865" y="431799"/>
                  </a:lnTo>
                  <a:lnTo>
                    <a:pt x="668254" y="457199"/>
                  </a:lnTo>
                  <a:lnTo>
                    <a:pt x="632435" y="495299"/>
                  </a:lnTo>
                  <a:lnTo>
                    <a:pt x="597423" y="520699"/>
                  </a:lnTo>
                  <a:lnTo>
                    <a:pt x="563236" y="546099"/>
                  </a:lnTo>
                  <a:lnTo>
                    <a:pt x="529889" y="584199"/>
                  </a:lnTo>
                  <a:lnTo>
                    <a:pt x="497399" y="609599"/>
                  </a:lnTo>
                  <a:lnTo>
                    <a:pt x="465781" y="634999"/>
                  </a:lnTo>
                  <a:lnTo>
                    <a:pt x="435051" y="673099"/>
                  </a:lnTo>
                  <a:lnTo>
                    <a:pt x="405225" y="698499"/>
                  </a:lnTo>
                  <a:lnTo>
                    <a:pt x="376321" y="736599"/>
                  </a:lnTo>
                  <a:lnTo>
                    <a:pt x="348352" y="774699"/>
                  </a:lnTo>
                  <a:lnTo>
                    <a:pt x="321337" y="800099"/>
                  </a:lnTo>
                  <a:lnTo>
                    <a:pt x="295290" y="838199"/>
                  </a:lnTo>
                  <a:lnTo>
                    <a:pt x="270229" y="876299"/>
                  </a:lnTo>
                  <a:lnTo>
                    <a:pt x="246168" y="914399"/>
                  </a:lnTo>
                  <a:lnTo>
                    <a:pt x="223124" y="952499"/>
                  </a:lnTo>
                  <a:lnTo>
                    <a:pt x="201113" y="990599"/>
                  </a:lnTo>
                  <a:lnTo>
                    <a:pt x="180152" y="1015999"/>
                  </a:lnTo>
                  <a:lnTo>
                    <a:pt x="160255" y="1054099"/>
                  </a:lnTo>
                  <a:lnTo>
                    <a:pt x="141440" y="1092199"/>
                  </a:lnTo>
                  <a:lnTo>
                    <a:pt x="123723" y="1142999"/>
                  </a:lnTo>
                  <a:lnTo>
                    <a:pt x="107119" y="1181099"/>
                  </a:lnTo>
                  <a:lnTo>
                    <a:pt x="91644" y="1219199"/>
                  </a:lnTo>
                  <a:lnTo>
                    <a:pt x="77315" y="1257299"/>
                  </a:lnTo>
                  <a:lnTo>
                    <a:pt x="64147" y="1295399"/>
                  </a:lnTo>
                  <a:lnTo>
                    <a:pt x="52158" y="1333499"/>
                  </a:lnTo>
                  <a:lnTo>
                    <a:pt x="41362" y="1371599"/>
                  </a:lnTo>
                  <a:lnTo>
                    <a:pt x="31776" y="1422399"/>
                  </a:lnTo>
                  <a:lnTo>
                    <a:pt x="23416" y="1460499"/>
                  </a:lnTo>
                  <a:lnTo>
                    <a:pt x="16298" y="1498599"/>
                  </a:lnTo>
                  <a:lnTo>
                    <a:pt x="10438" y="1549399"/>
                  </a:lnTo>
                  <a:lnTo>
                    <a:pt x="5853" y="1587499"/>
                  </a:lnTo>
                  <a:lnTo>
                    <a:pt x="3982" y="1612899"/>
                  </a:lnTo>
                  <a:lnTo>
                    <a:pt x="2558" y="1625599"/>
                  </a:lnTo>
                  <a:lnTo>
                    <a:pt x="569" y="1676399"/>
                  </a:lnTo>
                  <a:lnTo>
                    <a:pt x="124" y="1701799"/>
                  </a:lnTo>
                  <a:lnTo>
                    <a:pt x="0" y="1727199"/>
                  </a:lnTo>
                  <a:lnTo>
                    <a:pt x="43089" y="1714499"/>
                  </a:lnTo>
                  <a:lnTo>
                    <a:pt x="35963" y="1714499"/>
                  </a:lnTo>
                  <a:lnTo>
                    <a:pt x="36607" y="1676399"/>
                  </a:lnTo>
                  <a:lnTo>
                    <a:pt x="38622" y="1625599"/>
                  </a:lnTo>
                  <a:lnTo>
                    <a:pt x="40083" y="1612899"/>
                  </a:lnTo>
                  <a:lnTo>
                    <a:pt x="41962" y="1587499"/>
                  </a:lnTo>
                  <a:lnTo>
                    <a:pt x="46608" y="1549399"/>
                  </a:lnTo>
                  <a:lnTo>
                    <a:pt x="52545" y="1498599"/>
                  </a:lnTo>
                  <a:lnTo>
                    <a:pt x="59756" y="1460499"/>
                  </a:lnTo>
                  <a:lnTo>
                    <a:pt x="68225" y="1422399"/>
                  </a:lnTo>
                  <a:lnTo>
                    <a:pt x="77934" y="1384299"/>
                  </a:lnTo>
                  <a:lnTo>
                    <a:pt x="88868" y="1333499"/>
                  </a:lnTo>
                  <a:lnTo>
                    <a:pt x="101010" y="1295399"/>
                  </a:lnTo>
                  <a:lnTo>
                    <a:pt x="114343" y="1257299"/>
                  </a:lnTo>
                  <a:lnTo>
                    <a:pt x="128850" y="1219199"/>
                  </a:lnTo>
                  <a:lnTo>
                    <a:pt x="144516" y="1181099"/>
                  </a:lnTo>
                  <a:lnTo>
                    <a:pt x="161324" y="1142999"/>
                  </a:lnTo>
                  <a:lnTo>
                    <a:pt x="179257" y="1104899"/>
                  </a:lnTo>
                  <a:lnTo>
                    <a:pt x="198298" y="1066799"/>
                  </a:lnTo>
                  <a:lnTo>
                    <a:pt x="218431" y="1028699"/>
                  </a:lnTo>
                  <a:lnTo>
                    <a:pt x="239640" y="990599"/>
                  </a:lnTo>
                  <a:lnTo>
                    <a:pt x="261908" y="952499"/>
                  </a:lnTo>
                  <a:lnTo>
                    <a:pt x="285218" y="914399"/>
                  </a:lnTo>
                  <a:lnTo>
                    <a:pt x="309554" y="876299"/>
                  </a:lnTo>
                  <a:lnTo>
                    <a:pt x="334900" y="838199"/>
                  </a:lnTo>
                  <a:lnTo>
                    <a:pt x="361238" y="812799"/>
                  </a:lnTo>
                  <a:lnTo>
                    <a:pt x="388552" y="774699"/>
                  </a:lnTo>
                  <a:lnTo>
                    <a:pt x="416826" y="736599"/>
                  </a:lnTo>
                  <a:lnTo>
                    <a:pt x="446044" y="711199"/>
                  </a:lnTo>
                  <a:lnTo>
                    <a:pt x="476188" y="673099"/>
                  </a:lnTo>
                  <a:lnTo>
                    <a:pt x="507242" y="647699"/>
                  </a:lnTo>
                  <a:lnTo>
                    <a:pt x="539189" y="609599"/>
                  </a:lnTo>
                  <a:lnTo>
                    <a:pt x="572014" y="584199"/>
                  </a:lnTo>
                  <a:lnTo>
                    <a:pt x="605699" y="558799"/>
                  </a:lnTo>
                  <a:lnTo>
                    <a:pt x="640227" y="520699"/>
                  </a:lnTo>
                  <a:lnTo>
                    <a:pt x="675584" y="495299"/>
                  </a:lnTo>
                  <a:lnTo>
                    <a:pt x="711751" y="469899"/>
                  </a:lnTo>
                  <a:lnTo>
                    <a:pt x="748712" y="444499"/>
                  </a:lnTo>
                  <a:lnTo>
                    <a:pt x="786451" y="419099"/>
                  </a:lnTo>
                  <a:lnTo>
                    <a:pt x="824951" y="393699"/>
                  </a:lnTo>
                  <a:lnTo>
                    <a:pt x="864196" y="368299"/>
                  </a:lnTo>
                  <a:lnTo>
                    <a:pt x="904169" y="342899"/>
                  </a:lnTo>
                  <a:lnTo>
                    <a:pt x="944854" y="317499"/>
                  </a:lnTo>
                  <a:lnTo>
                    <a:pt x="986234" y="292099"/>
                  </a:lnTo>
                  <a:lnTo>
                    <a:pt x="1028292" y="279399"/>
                  </a:lnTo>
                  <a:lnTo>
                    <a:pt x="1114377" y="228599"/>
                  </a:lnTo>
                  <a:lnTo>
                    <a:pt x="1158372" y="215899"/>
                  </a:lnTo>
                  <a:lnTo>
                    <a:pt x="1202978" y="190499"/>
                  </a:lnTo>
                  <a:lnTo>
                    <a:pt x="1340307" y="152399"/>
                  </a:lnTo>
                  <a:lnTo>
                    <a:pt x="1387197" y="126999"/>
                  </a:lnTo>
                  <a:lnTo>
                    <a:pt x="1530980" y="88899"/>
                  </a:lnTo>
                  <a:lnTo>
                    <a:pt x="1579890" y="88899"/>
                  </a:lnTo>
                  <a:lnTo>
                    <a:pt x="1729333" y="50799"/>
                  </a:lnTo>
                  <a:lnTo>
                    <a:pt x="1779997" y="50799"/>
                  </a:lnTo>
                  <a:lnTo>
                    <a:pt x="1831059" y="38099"/>
                  </a:lnTo>
                  <a:close/>
                </a:path>
                <a:path w="4001770" h="3429000">
                  <a:moveTo>
                    <a:pt x="2555384" y="38099"/>
                  </a:moveTo>
                  <a:lnTo>
                    <a:pt x="2352433" y="38099"/>
                  </a:lnTo>
                  <a:lnTo>
                    <a:pt x="2403494" y="50799"/>
                  </a:lnTo>
                  <a:lnTo>
                    <a:pt x="2454158" y="50799"/>
                  </a:lnTo>
                  <a:lnTo>
                    <a:pt x="2603602" y="88899"/>
                  </a:lnTo>
                  <a:lnTo>
                    <a:pt x="2652511" y="88899"/>
                  </a:lnTo>
                  <a:lnTo>
                    <a:pt x="2796294" y="126999"/>
                  </a:lnTo>
                  <a:lnTo>
                    <a:pt x="2843185" y="152399"/>
                  </a:lnTo>
                  <a:lnTo>
                    <a:pt x="2980513" y="190499"/>
                  </a:lnTo>
                  <a:lnTo>
                    <a:pt x="3025120" y="215899"/>
                  </a:lnTo>
                  <a:lnTo>
                    <a:pt x="3069114" y="228599"/>
                  </a:lnTo>
                  <a:lnTo>
                    <a:pt x="3155200" y="279399"/>
                  </a:lnTo>
                  <a:lnTo>
                    <a:pt x="3166981" y="279399"/>
                  </a:lnTo>
                  <a:lnTo>
                    <a:pt x="3148089" y="330199"/>
                  </a:lnTo>
                  <a:lnTo>
                    <a:pt x="3167768" y="279399"/>
                  </a:lnTo>
                  <a:lnTo>
                    <a:pt x="3184491" y="253999"/>
                  </a:lnTo>
                  <a:lnTo>
                    <a:pt x="3159261" y="241299"/>
                  </a:lnTo>
                  <a:lnTo>
                    <a:pt x="3116245" y="215899"/>
                  </a:lnTo>
                  <a:lnTo>
                    <a:pt x="3072598" y="203199"/>
                  </a:lnTo>
                  <a:lnTo>
                    <a:pt x="3028335" y="177799"/>
                  </a:lnTo>
                  <a:lnTo>
                    <a:pt x="2938027" y="152399"/>
                  </a:lnTo>
                  <a:lnTo>
                    <a:pt x="2892014" y="126999"/>
                  </a:lnTo>
                  <a:lnTo>
                    <a:pt x="2555384" y="38099"/>
                  </a:lnTo>
                  <a:close/>
                </a:path>
                <a:path w="4001770" h="3429000">
                  <a:moveTo>
                    <a:pt x="2038946" y="25399"/>
                  </a:moveTo>
                  <a:lnTo>
                    <a:pt x="1728540" y="25399"/>
                  </a:lnTo>
                  <a:lnTo>
                    <a:pt x="1678149" y="38099"/>
                  </a:lnTo>
                  <a:lnTo>
                    <a:pt x="1986461" y="38099"/>
                  </a:lnTo>
                  <a:lnTo>
                    <a:pt x="2038946" y="25399"/>
                  </a:lnTo>
                  <a:close/>
                </a:path>
                <a:path w="4001770" h="3429000">
                  <a:moveTo>
                    <a:pt x="2455014" y="25399"/>
                  </a:moveTo>
                  <a:lnTo>
                    <a:pt x="2144545" y="25399"/>
                  </a:lnTo>
                  <a:lnTo>
                    <a:pt x="2197030" y="38099"/>
                  </a:lnTo>
                  <a:lnTo>
                    <a:pt x="2505410" y="38099"/>
                  </a:lnTo>
                  <a:lnTo>
                    <a:pt x="2455014" y="25399"/>
                  </a:lnTo>
                  <a:close/>
                </a:path>
                <a:path w="4001770" h="3429000">
                  <a:moveTo>
                    <a:pt x="2353016" y="12699"/>
                  </a:moveTo>
                  <a:lnTo>
                    <a:pt x="1830523" y="12699"/>
                  </a:lnTo>
                  <a:lnTo>
                    <a:pt x="1779336" y="25399"/>
                  </a:lnTo>
                  <a:lnTo>
                    <a:pt x="2404210" y="25399"/>
                  </a:lnTo>
                  <a:lnTo>
                    <a:pt x="2353016" y="12699"/>
                  </a:lnTo>
                  <a:close/>
                </a:path>
                <a:path w="4001770" h="3429000">
                  <a:moveTo>
                    <a:pt x="2249519" y="0"/>
                  </a:moveTo>
                  <a:lnTo>
                    <a:pt x="1934002" y="0"/>
                  </a:lnTo>
                  <a:lnTo>
                    <a:pt x="1882084" y="12699"/>
                  </a:lnTo>
                  <a:lnTo>
                    <a:pt x="2301447" y="12699"/>
                  </a:lnTo>
                  <a:lnTo>
                    <a:pt x="2249519" y="0"/>
                  </a:lnTo>
                  <a:close/>
                </a:path>
                <a:path w="4001770" h="3429000">
                  <a:moveTo>
                    <a:pt x="3878062" y="820633"/>
                  </a:moveTo>
                  <a:lnTo>
                    <a:pt x="3867985" y="831414"/>
                  </a:lnTo>
                  <a:lnTo>
                    <a:pt x="3855257" y="846808"/>
                  </a:lnTo>
                  <a:lnTo>
                    <a:pt x="3873937" y="872660"/>
                  </a:lnTo>
                  <a:lnTo>
                    <a:pt x="3898273" y="908268"/>
                  </a:lnTo>
                  <a:lnTo>
                    <a:pt x="3921584" y="944395"/>
                  </a:lnTo>
                  <a:lnTo>
                    <a:pt x="3943851" y="981027"/>
                  </a:lnTo>
                  <a:lnTo>
                    <a:pt x="3947368" y="987183"/>
                  </a:lnTo>
                  <a:lnTo>
                    <a:pt x="3989989" y="1009214"/>
                  </a:lnTo>
                  <a:lnTo>
                    <a:pt x="3960411" y="941757"/>
                  </a:lnTo>
                  <a:lnTo>
                    <a:pt x="3937371" y="905409"/>
                  </a:lnTo>
                  <a:lnTo>
                    <a:pt x="3913314" y="869568"/>
                  </a:lnTo>
                  <a:lnTo>
                    <a:pt x="3888256" y="834249"/>
                  </a:lnTo>
                  <a:lnTo>
                    <a:pt x="3878062" y="820633"/>
                  </a:lnTo>
                  <a:close/>
                </a:path>
              </a:pathLst>
            </a:custGeom>
            <a:solidFill>
              <a:srgbClr val="F0F8DD"/>
            </a:solidFill>
          </p:spPr>
          <p:txBody>
            <a:bodyPr wrap="square" lIns="0" tIns="0" rIns="0" bIns="0" rtlCol="0"/>
            <a:lstStyle/>
            <a:p>
              <a:endParaRPr lang="fr-FR" noProof="0" dirty="0"/>
            </a:p>
          </p:txBody>
        </p:sp>
        <p:sp>
          <p:nvSpPr>
            <p:cNvPr id="8671" name="object 8671"/>
            <p:cNvSpPr/>
            <p:nvPr/>
          </p:nvSpPr>
          <p:spPr>
            <a:xfrm>
              <a:off x="3970876" y="644934"/>
              <a:ext cx="3185160" cy="3435350"/>
            </a:xfrm>
            <a:custGeom>
              <a:avLst/>
              <a:gdLst/>
              <a:ahLst/>
              <a:cxnLst/>
              <a:rect l="l" t="t" r="r" b="b"/>
              <a:pathLst>
                <a:path w="3185159" h="3435350">
                  <a:moveTo>
                    <a:pt x="2606931" y="3351353"/>
                  </a:moveTo>
                  <a:lnTo>
                    <a:pt x="2554326" y="3362045"/>
                  </a:lnTo>
                  <a:lnTo>
                    <a:pt x="2504506" y="3371022"/>
                  </a:lnTo>
                  <a:lnTo>
                    <a:pt x="2454256" y="3378995"/>
                  </a:lnTo>
                  <a:lnTo>
                    <a:pt x="2403592" y="3385948"/>
                  </a:lnTo>
                  <a:lnTo>
                    <a:pt x="2352530" y="3391869"/>
                  </a:lnTo>
                  <a:lnTo>
                    <a:pt x="2301088" y="3396743"/>
                  </a:lnTo>
                  <a:lnTo>
                    <a:pt x="2249282" y="3400558"/>
                  </a:lnTo>
                  <a:lnTo>
                    <a:pt x="2197128" y="3403300"/>
                  </a:lnTo>
                  <a:lnTo>
                    <a:pt x="2144643" y="3404955"/>
                  </a:lnTo>
                  <a:lnTo>
                    <a:pt x="2091843" y="3405510"/>
                  </a:lnTo>
                  <a:lnTo>
                    <a:pt x="2039044" y="3404955"/>
                  </a:lnTo>
                  <a:lnTo>
                    <a:pt x="1986559" y="3403300"/>
                  </a:lnTo>
                  <a:lnTo>
                    <a:pt x="1934405" y="3400558"/>
                  </a:lnTo>
                  <a:lnTo>
                    <a:pt x="1882598" y="3396743"/>
                  </a:lnTo>
                  <a:lnTo>
                    <a:pt x="1831156" y="3391869"/>
                  </a:lnTo>
                  <a:lnTo>
                    <a:pt x="1780095" y="3385948"/>
                  </a:lnTo>
                  <a:lnTo>
                    <a:pt x="1729431" y="3378995"/>
                  </a:lnTo>
                  <a:lnTo>
                    <a:pt x="1679180" y="3371022"/>
                  </a:lnTo>
                  <a:lnTo>
                    <a:pt x="1629360" y="3362045"/>
                  </a:lnTo>
                  <a:lnTo>
                    <a:pt x="1610128" y="3358162"/>
                  </a:lnTo>
                </a:path>
                <a:path w="3185159" h="3435350">
                  <a:moveTo>
                    <a:pt x="1636857" y="3393708"/>
                  </a:moveTo>
                  <a:lnTo>
                    <a:pt x="1678247" y="3401051"/>
                  </a:lnTo>
                  <a:lnTo>
                    <a:pt x="1728637" y="3408922"/>
                  </a:lnTo>
                  <a:lnTo>
                    <a:pt x="1779434" y="3415786"/>
                  </a:lnTo>
                  <a:lnTo>
                    <a:pt x="1830620" y="3421630"/>
                  </a:lnTo>
                  <a:lnTo>
                    <a:pt x="1882181" y="3426441"/>
                  </a:lnTo>
                  <a:lnTo>
                    <a:pt x="1934100" y="3430206"/>
                  </a:lnTo>
                  <a:lnTo>
                    <a:pt x="1986360" y="3432912"/>
                  </a:lnTo>
                  <a:lnTo>
                    <a:pt x="2038947" y="3434545"/>
                  </a:lnTo>
                  <a:lnTo>
                    <a:pt x="2091843" y="3435092"/>
                  </a:lnTo>
                  <a:lnTo>
                    <a:pt x="2144750" y="3434545"/>
                  </a:lnTo>
                  <a:lnTo>
                    <a:pt x="2197347" y="3432912"/>
                  </a:lnTo>
                  <a:lnTo>
                    <a:pt x="2249617" y="3430206"/>
                  </a:lnTo>
                  <a:lnTo>
                    <a:pt x="2301544" y="3426441"/>
                  </a:lnTo>
                  <a:lnTo>
                    <a:pt x="2353113" y="3421630"/>
                  </a:lnTo>
                  <a:lnTo>
                    <a:pt x="2404308" y="3415786"/>
                  </a:lnTo>
                  <a:lnTo>
                    <a:pt x="2455111" y="3408922"/>
                  </a:lnTo>
                  <a:lnTo>
                    <a:pt x="2505508" y="3401051"/>
                  </a:lnTo>
                  <a:lnTo>
                    <a:pt x="2555482" y="3392187"/>
                  </a:lnTo>
                  <a:lnTo>
                    <a:pt x="2605017" y="3382342"/>
                  </a:lnTo>
                  <a:lnTo>
                    <a:pt x="2611247" y="3380970"/>
                  </a:lnTo>
                </a:path>
                <a:path w="3185159" h="3435350">
                  <a:moveTo>
                    <a:pt x="40180" y="1612207"/>
                  </a:moveTo>
                  <a:lnTo>
                    <a:pt x="46706" y="1545482"/>
                  </a:lnTo>
                  <a:lnTo>
                    <a:pt x="52643" y="1503190"/>
                  </a:lnTo>
                  <a:lnTo>
                    <a:pt x="59854" y="1461215"/>
                  </a:lnTo>
                  <a:lnTo>
                    <a:pt x="68322" y="1419570"/>
                  </a:lnTo>
                  <a:lnTo>
                    <a:pt x="78032" y="1378269"/>
                  </a:lnTo>
                  <a:lnTo>
                    <a:pt x="88966" y="1337324"/>
                  </a:lnTo>
                  <a:lnTo>
                    <a:pt x="101107" y="1296751"/>
                  </a:lnTo>
                  <a:lnTo>
                    <a:pt x="114440" y="1256561"/>
                  </a:lnTo>
                  <a:lnTo>
                    <a:pt x="128948" y="1216769"/>
                  </a:lnTo>
                  <a:lnTo>
                    <a:pt x="144614" y="1177388"/>
                  </a:lnTo>
                  <a:lnTo>
                    <a:pt x="161421" y="1138432"/>
                  </a:lnTo>
                  <a:lnTo>
                    <a:pt x="179354" y="1099913"/>
                  </a:lnTo>
                  <a:lnTo>
                    <a:pt x="198395" y="1061846"/>
                  </a:lnTo>
                  <a:lnTo>
                    <a:pt x="218529" y="1024243"/>
                  </a:lnTo>
                  <a:lnTo>
                    <a:pt x="239738" y="987119"/>
                  </a:lnTo>
                  <a:lnTo>
                    <a:pt x="262005" y="950487"/>
                  </a:lnTo>
                  <a:lnTo>
                    <a:pt x="285316" y="914361"/>
                  </a:lnTo>
                  <a:lnTo>
                    <a:pt x="309652" y="878753"/>
                  </a:lnTo>
                  <a:lnTo>
                    <a:pt x="334997" y="843677"/>
                  </a:lnTo>
                  <a:lnTo>
                    <a:pt x="361335" y="809147"/>
                  </a:lnTo>
                  <a:lnTo>
                    <a:pt x="388650" y="775176"/>
                  </a:lnTo>
                  <a:lnTo>
                    <a:pt x="416924" y="741778"/>
                  </a:lnTo>
                  <a:lnTo>
                    <a:pt x="446141" y="708966"/>
                  </a:lnTo>
                  <a:lnTo>
                    <a:pt x="476285" y="676754"/>
                  </a:lnTo>
                  <a:lnTo>
                    <a:pt x="507339" y="645155"/>
                  </a:lnTo>
                  <a:lnTo>
                    <a:pt x="539287" y="614182"/>
                  </a:lnTo>
                  <a:lnTo>
                    <a:pt x="572111" y="583850"/>
                  </a:lnTo>
                  <a:lnTo>
                    <a:pt x="605796" y="554171"/>
                  </a:lnTo>
                  <a:lnTo>
                    <a:pt x="640325" y="525159"/>
                  </a:lnTo>
                  <a:lnTo>
                    <a:pt x="675681" y="496827"/>
                  </a:lnTo>
                  <a:lnTo>
                    <a:pt x="711848" y="469190"/>
                  </a:lnTo>
                  <a:lnTo>
                    <a:pt x="748810" y="442259"/>
                  </a:lnTo>
                  <a:lnTo>
                    <a:pt x="786549" y="416050"/>
                  </a:lnTo>
                  <a:lnTo>
                    <a:pt x="825049" y="390575"/>
                  </a:lnTo>
                  <a:lnTo>
                    <a:pt x="864294" y="365848"/>
                  </a:lnTo>
                  <a:lnTo>
                    <a:pt x="904267" y="341883"/>
                  </a:lnTo>
                  <a:lnTo>
                    <a:pt x="944951" y="318692"/>
                  </a:lnTo>
                  <a:lnTo>
                    <a:pt x="986331" y="296289"/>
                  </a:lnTo>
                  <a:lnTo>
                    <a:pt x="1028389" y="274688"/>
                  </a:lnTo>
                  <a:lnTo>
                    <a:pt x="1071109" y="253903"/>
                  </a:lnTo>
                  <a:lnTo>
                    <a:pt x="1114475" y="233946"/>
                  </a:lnTo>
                  <a:lnTo>
                    <a:pt x="1158469" y="214831"/>
                  </a:lnTo>
                  <a:lnTo>
                    <a:pt x="1203076" y="196572"/>
                  </a:lnTo>
                  <a:lnTo>
                    <a:pt x="1248278" y="179182"/>
                  </a:lnTo>
                  <a:lnTo>
                    <a:pt x="1294060" y="162674"/>
                  </a:lnTo>
                  <a:lnTo>
                    <a:pt x="1340404" y="147063"/>
                  </a:lnTo>
                  <a:lnTo>
                    <a:pt x="1387295" y="132361"/>
                  </a:lnTo>
                  <a:lnTo>
                    <a:pt x="1434715" y="118582"/>
                  </a:lnTo>
                  <a:lnTo>
                    <a:pt x="1482648" y="105740"/>
                  </a:lnTo>
                  <a:lnTo>
                    <a:pt x="1531078" y="93847"/>
                  </a:lnTo>
                  <a:lnTo>
                    <a:pt x="1579987" y="82918"/>
                  </a:lnTo>
                  <a:lnTo>
                    <a:pt x="1629360" y="72966"/>
                  </a:lnTo>
                  <a:lnTo>
                    <a:pt x="1679180" y="64005"/>
                  </a:lnTo>
                  <a:lnTo>
                    <a:pt x="1729431" y="56047"/>
                  </a:lnTo>
                  <a:lnTo>
                    <a:pt x="1780095" y="49106"/>
                  </a:lnTo>
                  <a:lnTo>
                    <a:pt x="1831156" y="43197"/>
                  </a:lnTo>
                  <a:lnTo>
                    <a:pt x="1882598" y="38331"/>
                  </a:lnTo>
                  <a:lnTo>
                    <a:pt x="1934405" y="34524"/>
                  </a:lnTo>
                  <a:lnTo>
                    <a:pt x="1986559" y="31787"/>
                  </a:lnTo>
                  <a:lnTo>
                    <a:pt x="2039044" y="30135"/>
                  </a:lnTo>
                  <a:lnTo>
                    <a:pt x="2091843" y="29582"/>
                  </a:lnTo>
                  <a:lnTo>
                    <a:pt x="2144643" y="30135"/>
                  </a:lnTo>
                  <a:lnTo>
                    <a:pt x="2197128" y="31787"/>
                  </a:lnTo>
                  <a:lnTo>
                    <a:pt x="2249282" y="34524"/>
                  </a:lnTo>
                  <a:lnTo>
                    <a:pt x="2301088" y="38331"/>
                  </a:lnTo>
                  <a:lnTo>
                    <a:pt x="2352530" y="43197"/>
                  </a:lnTo>
                  <a:lnTo>
                    <a:pt x="2403592" y="49106"/>
                  </a:lnTo>
                  <a:lnTo>
                    <a:pt x="2454256" y="56047"/>
                  </a:lnTo>
                  <a:lnTo>
                    <a:pt x="2504506" y="64005"/>
                  </a:lnTo>
                  <a:lnTo>
                    <a:pt x="2554326" y="72966"/>
                  </a:lnTo>
                  <a:lnTo>
                    <a:pt x="2603699" y="82918"/>
                  </a:lnTo>
                  <a:lnTo>
                    <a:pt x="2652609" y="93847"/>
                  </a:lnTo>
                  <a:lnTo>
                    <a:pt x="2701038" y="105740"/>
                  </a:lnTo>
                  <a:lnTo>
                    <a:pt x="2748972" y="118582"/>
                  </a:lnTo>
                  <a:lnTo>
                    <a:pt x="2796392" y="132361"/>
                  </a:lnTo>
                  <a:lnTo>
                    <a:pt x="2843282" y="147063"/>
                  </a:lnTo>
                  <a:lnTo>
                    <a:pt x="2889627" y="162674"/>
                  </a:lnTo>
                  <a:lnTo>
                    <a:pt x="2935408" y="179182"/>
                  </a:lnTo>
                  <a:lnTo>
                    <a:pt x="2980611" y="196572"/>
                  </a:lnTo>
                  <a:lnTo>
                    <a:pt x="3025217" y="214831"/>
                  </a:lnTo>
                  <a:lnTo>
                    <a:pt x="3069212" y="233946"/>
                  </a:lnTo>
                  <a:lnTo>
                    <a:pt x="3112577" y="253903"/>
                  </a:lnTo>
                  <a:lnTo>
                    <a:pt x="3155297" y="274688"/>
                  </a:lnTo>
                  <a:lnTo>
                    <a:pt x="3167079" y="280739"/>
                  </a:lnTo>
                </a:path>
                <a:path w="3185159" h="3435350">
                  <a:moveTo>
                    <a:pt x="3184588" y="254849"/>
                  </a:moveTo>
                  <a:lnTo>
                    <a:pt x="3116343" y="221580"/>
                  </a:lnTo>
                  <a:lnTo>
                    <a:pt x="3072695" y="201852"/>
                  </a:lnTo>
                  <a:lnTo>
                    <a:pt x="3028432" y="182958"/>
                  </a:lnTo>
                  <a:lnTo>
                    <a:pt x="2983570" y="164912"/>
                  </a:lnTo>
                  <a:lnTo>
                    <a:pt x="2938124" y="147728"/>
                  </a:lnTo>
                  <a:lnTo>
                    <a:pt x="2892111" y="131417"/>
                  </a:lnTo>
                  <a:lnTo>
                    <a:pt x="2845547" y="115994"/>
                  </a:lnTo>
                  <a:lnTo>
                    <a:pt x="2798447" y="101471"/>
                  </a:lnTo>
                  <a:lnTo>
                    <a:pt x="2750828" y="87861"/>
                  </a:lnTo>
                  <a:lnTo>
                    <a:pt x="2702706" y="75178"/>
                  </a:lnTo>
                  <a:lnTo>
                    <a:pt x="2654097" y="63434"/>
                  </a:lnTo>
                  <a:lnTo>
                    <a:pt x="2605017" y="52643"/>
                  </a:lnTo>
                  <a:lnTo>
                    <a:pt x="2555482" y="42817"/>
                  </a:lnTo>
                  <a:lnTo>
                    <a:pt x="2505508" y="33970"/>
                  </a:lnTo>
                  <a:lnTo>
                    <a:pt x="2455111" y="26115"/>
                  </a:lnTo>
                  <a:lnTo>
                    <a:pt x="2404308" y="19265"/>
                  </a:lnTo>
                  <a:lnTo>
                    <a:pt x="2353113" y="13433"/>
                  </a:lnTo>
                  <a:lnTo>
                    <a:pt x="2301544" y="8632"/>
                  </a:lnTo>
                  <a:lnTo>
                    <a:pt x="2249617" y="4875"/>
                  </a:lnTo>
                  <a:lnTo>
                    <a:pt x="2197347" y="2175"/>
                  </a:lnTo>
                  <a:lnTo>
                    <a:pt x="2144750" y="546"/>
                  </a:lnTo>
                  <a:lnTo>
                    <a:pt x="2091843" y="0"/>
                  </a:lnTo>
                  <a:lnTo>
                    <a:pt x="2038947" y="546"/>
                  </a:lnTo>
                  <a:lnTo>
                    <a:pt x="1986360" y="2175"/>
                  </a:lnTo>
                  <a:lnTo>
                    <a:pt x="1934100" y="4875"/>
                  </a:lnTo>
                  <a:lnTo>
                    <a:pt x="1882181" y="8632"/>
                  </a:lnTo>
                  <a:lnTo>
                    <a:pt x="1830620" y="13433"/>
                  </a:lnTo>
                  <a:lnTo>
                    <a:pt x="1779434" y="19265"/>
                  </a:lnTo>
                  <a:lnTo>
                    <a:pt x="1728637" y="26115"/>
                  </a:lnTo>
                  <a:lnTo>
                    <a:pt x="1678247" y="33970"/>
                  </a:lnTo>
                  <a:lnTo>
                    <a:pt x="1628279" y="42817"/>
                  </a:lnTo>
                  <a:lnTo>
                    <a:pt x="1578749" y="52643"/>
                  </a:lnTo>
                  <a:lnTo>
                    <a:pt x="1529674" y="63434"/>
                  </a:lnTo>
                  <a:lnTo>
                    <a:pt x="1481069" y="75178"/>
                  </a:lnTo>
                  <a:lnTo>
                    <a:pt x="1432951" y="87861"/>
                  </a:lnTo>
                  <a:lnTo>
                    <a:pt x="1385335" y="101471"/>
                  </a:lnTo>
                  <a:lnTo>
                    <a:pt x="1338238" y="115994"/>
                  </a:lnTo>
                  <a:lnTo>
                    <a:pt x="1291676" y="131417"/>
                  </a:lnTo>
                  <a:lnTo>
                    <a:pt x="1245665" y="147728"/>
                  </a:lnTo>
                  <a:lnTo>
                    <a:pt x="1200221" y="164912"/>
                  </a:lnTo>
                  <a:lnTo>
                    <a:pt x="1155360" y="182958"/>
                  </a:lnTo>
                  <a:lnTo>
                    <a:pt x="1111097" y="201852"/>
                  </a:lnTo>
                  <a:lnTo>
                    <a:pt x="1067450" y="221580"/>
                  </a:lnTo>
                  <a:lnTo>
                    <a:pt x="1024435" y="242130"/>
                  </a:lnTo>
                  <a:lnTo>
                    <a:pt x="982066" y="263489"/>
                  </a:lnTo>
                  <a:lnTo>
                    <a:pt x="940361" y="285643"/>
                  </a:lnTo>
                  <a:lnTo>
                    <a:pt x="899336" y="308580"/>
                  </a:lnTo>
                  <a:lnTo>
                    <a:pt x="859006" y="332286"/>
                  </a:lnTo>
                  <a:lnTo>
                    <a:pt x="819387" y="356749"/>
                  </a:lnTo>
                  <a:lnTo>
                    <a:pt x="780497" y="381955"/>
                  </a:lnTo>
                  <a:lnTo>
                    <a:pt x="742350" y="407891"/>
                  </a:lnTo>
                  <a:lnTo>
                    <a:pt x="704963" y="434545"/>
                  </a:lnTo>
                  <a:lnTo>
                    <a:pt x="668351" y="461902"/>
                  </a:lnTo>
                  <a:lnTo>
                    <a:pt x="632532" y="489950"/>
                  </a:lnTo>
                  <a:lnTo>
                    <a:pt x="597521" y="518676"/>
                  </a:lnTo>
                  <a:lnTo>
                    <a:pt x="563334" y="548067"/>
                  </a:lnTo>
                  <a:lnTo>
                    <a:pt x="529987" y="578110"/>
                  </a:lnTo>
                  <a:lnTo>
                    <a:pt x="497496" y="608791"/>
                  </a:lnTo>
                  <a:lnTo>
                    <a:pt x="465878" y="640098"/>
                  </a:lnTo>
                  <a:lnTo>
                    <a:pt x="435148" y="672017"/>
                  </a:lnTo>
                  <a:lnTo>
                    <a:pt x="405323" y="704535"/>
                  </a:lnTo>
                  <a:lnTo>
                    <a:pt x="376418" y="737640"/>
                  </a:lnTo>
                  <a:lnTo>
                    <a:pt x="348450" y="771318"/>
                  </a:lnTo>
                  <a:lnTo>
                    <a:pt x="321435" y="805557"/>
                  </a:lnTo>
                  <a:lnTo>
                    <a:pt x="295388" y="840342"/>
                  </a:lnTo>
                  <a:lnTo>
                    <a:pt x="270326" y="875661"/>
                  </a:lnTo>
                  <a:lnTo>
                    <a:pt x="246265" y="911501"/>
                  </a:lnTo>
                  <a:lnTo>
                    <a:pt x="223222" y="947849"/>
                  </a:lnTo>
                  <a:lnTo>
                    <a:pt x="201211" y="984692"/>
                  </a:lnTo>
                  <a:lnTo>
                    <a:pt x="180249" y="1022016"/>
                  </a:lnTo>
                  <a:lnTo>
                    <a:pt x="160353" y="1059809"/>
                  </a:lnTo>
                  <a:lnTo>
                    <a:pt x="141538" y="1098058"/>
                  </a:lnTo>
                  <a:lnTo>
                    <a:pt x="123820" y="1136748"/>
                  </a:lnTo>
                  <a:lnTo>
                    <a:pt x="107216" y="1175869"/>
                  </a:lnTo>
                  <a:lnTo>
                    <a:pt x="91741" y="1215405"/>
                  </a:lnTo>
                  <a:lnTo>
                    <a:pt x="77412" y="1255344"/>
                  </a:lnTo>
                  <a:lnTo>
                    <a:pt x="64245" y="1295674"/>
                  </a:lnTo>
                  <a:lnTo>
                    <a:pt x="52255" y="1336381"/>
                  </a:lnTo>
                  <a:lnTo>
                    <a:pt x="41459" y="1377451"/>
                  </a:lnTo>
                  <a:lnTo>
                    <a:pt x="31874" y="1418872"/>
                  </a:lnTo>
                  <a:lnTo>
                    <a:pt x="23514" y="1460631"/>
                  </a:lnTo>
                  <a:lnTo>
                    <a:pt x="16396" y="1502715"/>
                  </a:lnTo>
                  <a:lnTo>
                    <a:pt x="10536" y="1545110"/>
                  </a:lnTo>
                  <a:lnTo>
                    <a:pt x="5950" y="1587804"/>
                  </a:lnTo>
                  <a:lnTo>
                    <a:pt x="4079" y="1612207"/>
                  </a:lnTo>
                </a:path>
                <a:path w="3185159" h="3435350">
                  <a:moveTo>
                    <a:pt x="36061" y="1715476"/>
                  </a:moveTo>
                  <a:lnTo>
                    <a:pt x="36704" y="1674122"/>
                  </a:lnTo>
                  <a:lnTo>
                    <a:pt x="38720" y="1630961"/>
                  </a:lnTo>
                  <a:lnTo>
                    <a:pt x="40180" y="1612207"/>
                  </a:lnTo>
                </a:path>
                <a:path w="3185159" h="3435350">
                  <a:moveTo>
                    <a:pt x="4079" y="1612207"/>
                  </a:moveTo>
                  <a:lnTo>
                    <a:pt x="2655" y="1630783"/>
                  </a:lnTo>
                  <a:lnTo>
                    <a:pt x="666" y="1674035"/>
                  </a:lnTo>
                  <a:lnTo>
                    <a:pt x="0" y="1717546"/>
                  </a:lnTo>
                  <a:lnTo>
                    <a:pt x="97" y="1723899"/>
                  </a:lnTo>
                </a:path>
              </a:pathLst>
            </a:custGeom>
            <a:ln w="3175">
              <a:solidFill>
                <a:srgbClr val="F0F8DD"/>
              </a:solidFill>
            </a:ln>
          </p:spPr>
          <p:txBody>
            <a:bodyPr wrap="square" lIns="0" tIns="0" rIns="0" bIns="0" rtlCol="0"/>
            <a:lstStyle/>
            <a:p>
              <a:endParaRPr lang="fr-FR" noProof="0" dirty="0"/>
            </a:p>
          </p:txBody>
        </p:sp>
        <p:pic>
          <p:nvPicPr>
            <p:cNvPr id="8672" name="object 8672"/>
            <p:cNvPicPr/>
            <p:nvPr/>
          </p:nvPicPr>
          <p:blipFill>
            <a:blip r:embed="rId77" cstate="print"/>
            <a:stretch>
              <a:fillRect/>
            </a:stretch>
          </p:blipFill>
          <p:spPr>
            <a:xfrm>
              <a:off x="7824617" y="1470045"/>
              <a:ext cx="149356" cy="194975"/>
            </a:xfrm>
            <a:prstGeom prst="rect">
              <a:avLst/>
            </a:prstGeom>
          </p:spPr>
        </p:pic>
        <p:sp>
          <p:nvSpPr>
            <p:cNvPr id="8673" name="object 8673"/>
            <p:cNvSpPr/>
            <p:nvPr/>
          </p:nvSpPr>
          <p:spPr>
            <a:xfrm>
              <a:off x="3934846" y="617109"/>
              <a:ext cx="4086860" cy="3492500"/>
            </a:xfrm>
            <a:custGeom>
              <a:avLst/>
              <a:gdLst/>
              <a:ahLst/>
              <a:cxnLst/>
              <a:rect l="l" t="t" r="r" b="b"/>
              <a:pathLst>
                <a:path w="4086859" h="3492500">
                  <a:moveTo>
                    <a:pt x="2389661" y="3479799"/>
                  </a:moveTo>
                  <a:lnTo>
                    <a:pt x="1866083" y="3479799"/>
                  </a:lnTo>
                  <a:lnTo>
                    <a:pt x="1917767" y="3492499"/>
                  </a:lnTo>
                  <a:lnTo>
                    <a:pt x="2337977" y="3492499"/>
                  </a:lnTo>
                  <a:lnTo>
                    <a:pt x="2389661" y="3479799"/>
                  </a:lnTo>
                  <a:close/>
                </a:path>
                <a:path w="4086859" h="3492500">
                  <a:moveTo>
                    <a:pt x="2491909" y="3467099"/>
                  </a:moveTo>
                  <a:lnTo>
                    <a:pt x="1763836" y="3467099"/>
                  </a:lnTo>
                  <a:lnTo>
                    <a:pt x="1814767" y="3479799"/>
                  </a:lnTo>
                  <a:lnTo>
                    <a:pt x="2440977" y="3479799"/>
                  </a:lnTo>
                  <a:lnTo>
                    <a:pt x="2491909" y="3467099"/>
                  </a:lnTo>
                  <a:close/>
                </a:path>
                <a:path w="4086859" h="3492500">
                  <a:moveTo>
                    <a:pt x="1714276" y="3428999"/>
                  </a:moveTo>
                  <a:lnTo>
                    <a:pt x="1670909" y="3428999"/>
                  </a:lnTo>
                  <a:lnTo>
                    <a:pt x="1691868" y="3467099"/>
                  </a:lnTo>
                  <a:lnTo>
                    <a:pt x="1970129" y="3467099"/>
                  </a:lnTo>
                  <a:lnTo>
                    <a:pt x="1918210" y="3454399"/>
                  </a:lnTo>
                  <a:lnTo>
                    <a:pt x="1815463" y="3454399"/>
                  </a:lnTo>
                  <a:lnTo>
                    <a:pt x="1714276" y="3428999"/>
                  </a:lnTo>
                  <a:close/>
                </a:path>
                <a:path w="4086859" h="3492500">
                  <a:moveTo>
                    <a:pt x="2646766" y="3416299"/>
                  </a:moveTo>
                  <a:lnTo>
                    <a:pt x="2641046" y="3416299"/>
                  </a:lnTo>
                  <a:lnTo>
                    <a:pt x="2591511" y="3428999"/>
                  </a:lnTo>
                  <a:lnTo>
                    <a:pt x="2541537" y="3428999"/>
                  </a:lnTo>
                  <a:lnTo>
                    <a:pt x="2440337" y="3454399"/>
                  </a:lnTo>
                  <a:lnTo>
                    <a:pt x="2337573" y="3454399"/>
                  </a:lnTo>
                  <a:lnTo>
                    <a:pt x="2285646" y="3467099"/>
                  </a:lnTo>
                  <a:lnTo>
                    <a:pt x="2542441" y="3467099"/>
                  </a:lnTo>
                  <a:lnTo>
                    <a:pt x="2642245" y="3441699"/>
                  </a:lnTo>
                  <a:lnTo>
                    <a:pt x="2650506" y="3441699"/>
                  </a:lnTo>
                  <a:lnTo>
                    <a:pt x="2646766" y="3416299"/>
                  </a:lnTo>
                  <a:close/>
                </a:path>
                <a:path w="4086859" h="3492500">
                  <a:moveTo>
                    <a:pt x="2643025" y="3390899"/>
                  </a:moveTo>
                  <a:lnTo>
                    <a:pt x="2646766" y="3416299"/>
                  </a:lnTo>
                  <a:lnTo>
                    <a:pt x="2647276" y="3416299"/>
                  </a:lnTo>
                  <a:lnTo>
                    <a:pt x="2643025" y="3390899"/>
                  </a:lnTo>
                  <a:close/>
                </a:path>
                <a:path w="4086859" h="3492500">
                  <a:moveTo>
                    <a:pt x="1815463" y="50799"/>
                  </a:moveTo>
                  <a:lnTo>
                    <a:pt x="1613499" y="50799"/>
                  </a:lnTo>
                  <a:lnTo>
                    <a:pt x="1372071" y="114299"/>
                  </a:lnTo>
                  <a:lnTo>
                    <a:pt x="1325296" y="139699"/>
                  </a:lnTo>
                  <a:lnTo>
                    <a:pt x="1233381" y="165099"/>
                  </a:lnTo>
                  <a:lnTo>
                    <a:pt x="1188273" y="190499"/>
                  </a:lnTo>
                  <a:lnTo>
                    <a:pt x="1143751" y="203199"/>
                  </a:lnTo>
                  <a:lnTo>
                    <a:pt x="1099831" y="228599"/>
                  </a:lnTo>
                  <a:lnTo>
                    <a:pt x="1056530" y="241299"/>
                  </a:lnTo>
                  <a:lnTo>
                    <a:pt x="971843" y="292099"/>
                  </a:lnTo>
                  <a:lnTo>
                    <a:pt x="930489" y="304799"/>
                  </a:lnTo>
                  <a:lnTo>
                    <a:pt x="889816" y="330199"/>
                  </a:lnTo>
                  <a:lnTo>
                    <a:pt x="849838" y="355599"/>
                  </a:lnTo>
                  <a:lnTo>
                    <a:pt x="810572" y="380999"/>
                  </a:lnTo>
                  <a:lnTo>
                    <a:pt x="772033" y="406399"/>
                  </a:lnTo>
                  <a:lnTo>
                    <a:pt x="734237" y="431799"/>
                  </a:lnTo>
                  <a:lnTo>
                    <a:pt x="697200" y="457199"/>
                  </a:lnTo>
                  <a:lnTo>
                    <a:pt x="660937" y="495299"/>
                  </a:lnTo>
                  <a:lnTo>
                    <a:pt x="625463" y="520699"/>
                  </a:lnTo>
                  <a:lnTo>
                    <a:pt x="590794" y="546099"/>
                  </a:lnTo>
                  <a:lnTo>
                    <a:pt x="556947" y="571499"/>
                  </a:lnTo>
                  <a:lnTo>
                    <a:pt x="523936" y="609599"/>
                  </a:lnTo>
                  <a:lnTo>
                    <a:pt x="491777" y="634999"/>
                  </a:lnTo>
                  <a:lnTo>
                    <a:pt x="460486" y="673099"/>
                  </a:lnTo>
                  <a:lnTo>
                    <a:pt x="430078" y="698499"/>
                  </a:lnTo>
                  <a:lnTo>
                    <a:pt x="400569" y="736599"/>
                  </a:lnTo>
                  <a:lnTo>
                    <a:pt x="371974" y="761999"/>
                  </a:lnTo>
                  <a:lnTo>
                    <a:pt x="344310" y="800099"/>
                  </a:lnTo>
                  <a:lnTo>
                    <a:pt x="317592" y="838199"/>
                  </a:lnTo>
                  <a:lnTo>
                    <a:pt x="291834" y="876299"/>
                  </a:lnTo>
                  <a:lnTo>
                    <a:pt x="267054" y="901699"/>
                  </a:lnTo>
                  <a:lnTo>
                    <a:pt x="243267" y="939799"/>
                  </a:lnTo>
                  <a:lnTo>
                    <a:pt x="220487" y="977899"/>
                  </a:lnTo>
                  <a:lnTo>
                    <a:pt x="198732" y="1015999"/>
                  </a:lnTo>
                  <a:lnTo>
                    <a:pt x="178016" y="1054099"/>
                  </a:lnTo>
                  <a:lnTo>
                    <a:pt x="158355" y="1092199"/>
                  </a:lnTo>
                  <a:lnTo>
                    <a:pt x="139764" y="1130299"/>
                  </a:lnTo>
                  <a:lnTo>
                    <a:pt x="122260" y="1168399"/>
                  </a:lnTo>
                  <a:lnTo>
                    <a:pt x="105858" y="1206499"/>
                  </a:lnTo>
                  <a:lnTo>
                    <a:pt x="90573" y="1244599"/>
                  </a:lnTo>
                  <a:lnTo>
                    <a:pt x="76421" y="1282699"/>
                  </a:lnTo>
                  <a:lnTo>
                    <a:pt x="63418" y="1333499"/>
                  </a:lnTo>
                  <a:lnTo>
                    <a:pt x="51579" y="1371599"/>
                  </a:lnTo>
                  <a:lnTo>
                    <a:pt x="40920" y="1409699"/>
                  </a:lnTo>
                  <a:lnTo>
                    <a:pt x="31457" y="1447799"/>
                  </a:lnTo>
                  <a:lnTo>
                    <a:pt x="23205" y="1498599"/>
                  </a:lnTo>
                  <a:lnTo>
                    <a:pt x="16179" y="1536699"/>
                  </a:lnTo>
                  <a:lnTo>
                    <a:pt x="10396" y="1574799"/>
                  </a:lnTo>
                  <a:lnTo>
                    <a:pt x="5871" y="1625599"/>
                  </a:lnTo>
                  <a:lnTo>
                    <a:pt x="4010" y="1650999"/>
                  </a:lnTo>
                  <a:lnTo>
                    <a:pt x="2619" y="1663699"/>
                  </a:lnTo>
                  <a:lnTo>
                    <a:pt x="657" y="1701799"/>
                  </a:lnTo>
                  <a:lnTo>
                    <a:pt x="0" y="1752599"/>
                  </a:lnTo>
                  <a:lnTo>
                    <a:pt x="135" y="1765299"/>
                  </a:lnTo>
                  <a:lnTo>
                    <a:pt x="24989" y="1765299"/>
                  </a:lnTo>
                  <a:lnTo>
                    <a:pt x="79215" y="1752599"/>
                  </a:lnTo>
                  <a:lnTo>
                    <a:pt x="36126" y="1752599"/>
                  </a:lnTo>
                  <a:lnTo>
                    <a:pt x="36695" y="1714499"/>
                  </a:lnTo>
                  <a:lnTo>
                    <a:pt x="38684" y="1663699"/>
                  </a:lnTo>
                  <a:lnTo>
                    <a:pt x="40108" y="1650999"/>
                  </a:lnTo>
                  <a:lnTo>
                    <a:pt x="41979" y="1625599"/>
                  </a:lnTo>
                  <a:lnTo>
                    <a:pt x="46565" y="1574799"/>
                  </a:lnTo>
                  <a:lnTo>
                    <a:pt x="52425" y="1536699"/>
                  </a:lnTo>
                  <a:lnTo>
                    <a:pt x="59543" y="1498599"/>
                  </a:lnTo>
                  <a:lnTo>
                    <a:pt x="67903" y="1447799"/>
                  </a:lnTo>
                  <a:lnTo>
                    <a:pt x="77488" y="1409699"/>
                  </a:lnTo>
                  <a:lnTo>
                    <a:pt x="88284" y="1371599"/>
                  </a:lnTo>
                  <a:lnTo>
                    <a:pt x="100274" y="1333499"/>
                  </a:lnTo>
                  <a:lnTo>
                    <a:pt x="113441" y="1295399"/>
                  </a:lnTo>
                  <a:lnTo>
                    <a:pt x="127770" y="1244599"/>
                  </a:lnTo>
                  <a:lnTo>
                    <a:pt x="143245" y="1206499"/>
                  </a:lnTo>
                  <a:lnTo>
                    <a:pt x="159849" y="1168399"/>
                  </a:lnTo>
                  <a:lnTo>
                    <a:pt x="177567" y="1130299"/>
                  </a:lnTo>
                  <a:lnTo>
                    <a:pt x="196382" y="1092199"/>
                  </a:lnTo>
                  <a:lnTo>
                    <a:pt x="216278" y="1054099"/>
                  </a:lnTo>
                  <a:lnTo>
                    <a:pt x="237240" y="1015999"/>
                  </a:lnTo>
                  <a:lnTo>
                    <a:pt x="259251" y="977899"/>
                  </a:lnTo>
                  <a:lnTo>
                    <a:pt x="282294" y="939799"/>
                  </a:lnTo>
                  <a:lnTo>
                    <a:pt x="306355" y="914399"/>
                  </a:lnTo>
                  <a:lnTo>
                    <a:pt x="331417" y="876299"/>
                  </a:lnTo>
                  <a:lnTo>
                    <a:pt x="357464" y="838199"/>
                  </a:lnTo>
                  <a:lnTo>
                    <a:pt x="384479" y="800099"/>
                  </a:lnTo>
                  <a:lnTo>
                    <a:pt x="412447" y="774699"/>
                  </a:lnTo>
                  <a:lnTo>
                    <a:pt x="441352" y="736599"/>
                  </a:lnTo>
                  <a:lnTo>
                    <a:pt x="471177" y="711199"/>
                  </a:lnTo>
                  <a:lnTo>
                    <a:pt x="501907" y="673099"/>
                  </a:lnTo>
                  <a:lnTo>
                    <a:pt x="533525" y="647699"/>
                  </a:lnTo>
                  <a:lnTo>
                    <a:pt x="566016" y="609599"/>
                  </a:lnTo>
                  <a:lnTo>
                    <a:pt x="599363" y="584199"/>
                  </a:lnTo>
                  <a:lnTo>
                    <a:pt x="633550" y="558799"/>
                  </a:lnTo>
                  <a:lnTo>
                    <a:pt x="668561" y="520699"/>
                  </a:lnTo>
                  <a:lnTo>
                    <a:pt x="704380" y="495299"/>
                  </a:lnTo>
                  <a:lnTo>
                    <a:pt x="740992" y="469899"/>
                  </a:lnTo>
                  <a:lnTo>
                    <a:pt x="778379" y="444499"/>
                  </a:lnTo>
                  <a:lnTo>
                    <a:pt x="816526" y="419099"/>
                  </a:lnTo>
                  <a:lnTo>
                    <a:pt x="855416" y="393699"/>
                  </a:lnTo>
                  <a:lnTo>
                    <a:pt x="895035" y="368299"/>
                  </a:lnTo>
                  <a:lnTo>
                    <a:pt x="935365" y="342899"/>
                  </a:lnTo>
                  <a:lnTo>
                    <a:pt x="976390" y="317499"/>
                  </a:lnTo>
                  <a:lnTo>
                    <a:pt x="1018095" y="292099"/>
                  </a:lnTo>
                  <a:lnTo>
                    <a:pt x="1060464" y="279399"/>
                  </a:lnTo>
                  <a:lnTo>
                    <a:pt x="1103479" y="253999"/>
                  </a:lnTo>
                  <a:lnTo>
                    <a:pt x="1147126" y="241299"/>
                  </a:lnTo>
                  <a:lnTo>
                    <a:pt x="1191389" y="215899"/>
                  </a:lnTo>
                  <a:lnTo>
                    <a:pt x="1236250" y="203199"/>
                  </a:lnTo>
                  <a:lnTo>
                    <a:pt x="1281694" y="177799"/>
                  </a:lnTo>
                  <a:lnTo>
                    <a:pt x="1614778" y="88899"/>
                  </a:lnTo>
                  <a:lnTo>
                    <a:pt x="1714276" y="63499"/>
                  </a:lnTo>
                  <a:lnTo>
                    <a:pt x="1764666" y="63499"/>
                  </a:lnTo>
                  <a:lnTo>
                    <a:pt x="1815463" y="50799"/>
                  </a:lnTo>
                  <a:close/>
                </a:path>
                <a:path w="4086859" h="3492500">
                  <a:moveTo>
                    <a:pt x="2642245" y="50799"/>
                  </a:moveTo>
                  <a:lnTo>
                    <a:pt x="2440337" y="50799"/>
                  </a:lnTo>
                  <a:lnTo>
                    <a:pt x="2491140" y="63499"/>
                  </a:lnTo>
                  <a:lnTo>
                    <a:pt x="2541537" y="63499"/>
                  </a:lnTo>
                  <a:lnTo>
                    <a:pt x="2641046" y="88899"/>
                  </a:lnTo>
                  <a:lnTo>
                    <a:pt x="2974153" y="177799"/>
                  </a:lnTo>
                  <a:lnTo>
                    <a:pt x="3019599" y="203199"/>
                  </a:lnTo>
                  <a:lnTo>
                    <a:pt x="3064461" y="215899"/>
                  </a:lnTo>
                  <a:lnTo>
                    <a:pt x="3108724" y="241299"/>
                  </a:lnTo>
                  <a:lnTo>
                    <a:pt x="3152372" y="253999"/>
                  </a:lnTo>
                  <a:lnTo>
                    <a:pt x="3195387" y="279399"/>
                  </a:lnTo>
                  <a:lnTo>
                    <a:pt x="3220617" y="292099"/>
                  </a:lnTo>
                  <a:lnTo>
                    <a:pt x="3203895" y="317499"/>
                  </a:lnTo>
                  <a:lnTo>
                    <a:pt x="3230600" y="279399"/>
                  </a:lnTo>
                  <a:lnTo>
                    <a:pt x="3240617" y="266699"/>
                  </a:lnTo>
                  <a:lnTo>
                    <a:pt x="3199215" y="241299"/>
                  </a:lnTo>
                  <a:lnTo>
                    <a:pt x="3155913" y="228599"/>
                  </a:lnTo>
                  <a:lnTo>
                    <a:pt x="3111994" y="203199"/>
                  </a:lnTo>
                  <a:lnTo>
                    <a:pt x="3067472" y="190499"/>
                  </a:lnTo>
                  <a:lnTo>
                    <a:pt x="3022363" y="165099"/>
                  </a:lnTo>
                  <a:lnTo>
                    <a:pt x="2930448" y="139699"/>
                  </a:lnTo>
                  <a:lnTo>
                    <a:pt x="2883673" y="114299"/>
                  </a:lnTo>
                  <a:lnTo>
                    <a:pt x="2642245" y="50799"/>
                  </a:lnTo>
                  <a:close/>
                </a:path>
                <a:path w="4086859" h="3492500">
                  <a:moveTo>
                    <a:pt x="2491909" y="25399"/>
                  </a:moveTo>
                  <a:lnTo>
                    <a:pt x="1763836" y="25399"/>
                  </a:lnTo>
                  <a:lnTo>
                    <a:pt x="1663186" y="50799"/>
                  </a:lnTo>
                  <a:lnTo>
                    <a:pt x="1866649" y="50799"/>
                  </a:lnTo>
                  <a:lnTo>
                    <a:pt x="1918210" y="38099"/>
                  </a:lnTo>
                  <a:lnTo>
                    <a:pt x="2542441" y="38099"/>
                  </a:lnTo>
                  <a:lnTo>
                    <a:pt x="2491909" y="25399"/>
                  </a:lnTo>
                  <a:close/>
                </a:path>
                <a:path w="4086859" h="3492500">
                  <a:moveTo>
                    <a:pt x="2542441" y="38099"/>
                  </a:moveTo>
                  <a:lnTo>
                    <a:pt x="2337573" y="38099"/>
                  </a:lnTo>
                  <a:lnTo>
                    <a:pt x="2389142" y="50799"/>
                  </a:lnTo>
                  <a:lnTo>
                    <a:pt x="2592559" y="50799"/>
                  </a:lnTo>
                  <a:lnTo>
                    <a:pt x="2542441" y="38099"/>
                  </a:lnTo>
                  <a:close/>
                </a:path>
                <a:path w="4086859" h="3492500">
                  <a:moveTo>
                    <a:pt x="2389661" y="12699"/>
                  </a:moveTo>
                  <a:lnTo>
                    <a:pt x="1866083" y="12699"/>
                  </a:lnTo>
                  <a:lnTo>
                    <a:pt x="1814767" y="25399"/>
                  </a:lnTo>
                  <a:lnTo>
                    <a:pt x="2440977" y="25399"/>
                  </a:lnTo>
                  <a:lnTo>
                    <a:pt x="2389661" y="12699"/>
                  </a:lnTo>
                  <a:close/>
                </a:path>
                <a:path w="4086859" h="3492500">
                  <a:moveTo>
                    <a:pt x="2180873" y="0"/>
                  </a:moveTo>
                  <a:lnTo>
                    <a:pt x="2074872" y="0"/>
                  </a:lnTo>
                  <a:lnTo>
                    <a:pt x="2022177" y="12699"/>
                  </a:lnTo>
                  <a:lnTo>
                    <a:pt x="2233568" y="12699"/>
                  </a:lnTo>
                  <a:lnTo>
                    <a:pt x="2180873" y="0"/>
                  </a:lnTo>
                  <a:close/>
                </a:path>
                <a:path w="4086859" h="3492500">
                  <a:moveTo>
                    <a:pt x="3940423" y="833080"/>
                  </a:moveTo>
                  <a:lnTo>
                    <a:pt x="3927851" y="839932"/>
                  </a:lnTo>
                  <a:lnTo>
                    <a:pt x="3914188" y="854551"/>
                  </a:lnTo>
                  <a:lnTo>
                    <a:pt x="3924382" y="868167"/>
                  </a:lnTo>
                  <a:lnTo>
                    <a:pt x="3949440" y="903486"/>
                  </a:lnTo>
                  <a:lnTo>
                    <a:pt x="3973497" y="939326"/>
                  </a:lnTo>
                  <a:lnTo>
                    <a:pt x="3996537" y="975674"/>
                  </a:lnTo>
                  <a:lnTo>
                    <a:pt x="4018545" y="1012517"/>
                  </a:lnTo>
                  <a:lnTo>
                    <a:pt x="4037511" y="1046295"/>
                  </a:lnTo>
                  <a:lnTo>
                    <a:pt x="4071878" y="1055832"/>
                  </a:lnTo>
                  <a:lnTo>
                    <a:pt x="4086404" y="1064523"/>
                  </a:lnTo>
                  <a:lnTo>
                    <a:pt x="4077729" y="1047767"/>
                  </a:lnTo>
                  <a:lnTo>
                    <a:pt x="4057013" y="1010250"/>
                  </a:lnTo>
                  <a:lnTo>
                    <a:pt x="4035257" y="973205"/>
                  </a:lnTo>
                  <a:lnTo>
                    <a:pt x="4012478" y="936643"/>
                  </a:lnTo>
                  <a:lnTo>
                    <a:pt x="3988690" y="900579"/>
                  </a:lnTo>
                  <a:lnTo>
                    <a:pt x="3963910" y="865024"/>
                  </a:lnTo>
                  <a:lnTo>
                    <a:pt x="3940423" y="833080"/>
                  </a:lnTo>
                  <a:close/>
                </a:path>
              </a:pathLst>
            </a:custGeom>
            <a:solidFill>
              <a:srgbClr val="F0F8DD"/>
            </a:solidFill>
          </p:spPr>
          <p:txBody>
            <a:bodyPr wrap="square" lIns="0" tIns="0" rIns="0" bIns="0" rtlCol="0"/>
            <a:lstStyle/>
            <a:p>
              <a:endParaRPr lang="fr-FR" noProof="0" dirty="0"/>
            </a:p>
          </p:txBody>
        </p:sp>
        <p:sp>
          <p:nvSpPr>
            <p:cNvPr id="8674" name="object 8674"/>
            <p:cNvSpPr/>
            <p:nvPr/>
          </p:nvSpPr>
          <p:spPr>
            <a:xfrm>
              <a:off x="3934846" y="615352"/>
              <a:ext cx="3241040" cy="3494404"/>
            </a:xfrm>
            <a:custGeom>
              <a:avLst/>
              <a:gdLst/>
              <a:ahLst/>
              <a:cxnLst/>
              <a:rect l="l" t="t" r="r" b="b"/>
              <a:pathLst>
                <a:path w="3241040" h="3494404">
                  <a:moveTo>
                    <a:pt x="2647276" y="3410552"/>
                  </a:moveTo>
                  <a:lnTo>
                    <a:pt x="2591511" y="3421769"/>
                  </a:lnTo>
                  <a:lnTo>
                    <a:pt x="2541537" y="3430633"/>
                  </a:lnTo>
                  <a:lnTo>
                    <a:pt x="2491140" y="3438504"/>
                  </a:lnTo>
                  <a:lnTo>
                    <a:pt x="2440337" y="3445368"/>
                  </a:lnTo>
                  <a:lnTo>
                    <a:pt x="2389142" y="3451212"/>
                  </a:lnTo>
                  <a:lnTo>
                    <a:pt x="2337573" y="3456023"/>
                  </a:lnTo>
                  <a:lnTo>
                    <a:pt x="2285646" y="3459789"/>
                  </a:lnTo>
                  <a:lnTo>
                    <a:pt x="2233376" y="3462494"/>
                  </a:lnTo>
                  <a:lnTo>
                    <a:pt x="2180779" y="3464127"/>
                  </a:lnTo>
                  <a:lnTo>
                    <a:pt x="2127872" y="3464675"/>
                  </a:lnTo>
                  <a:lnTo>
                    <a:pt x="2074976" y="3464127"/>
                  </a:lnTo>
                  <a:lnTo>
                    <a:pt x="2022389" y="3462494"/>
                  </a:lnTo>
                  <a:lnTo>
                    <a:pt x="1970129" y="3459789"/>
                  </a:lnTo>
                  <a:lnTo>
                    <a:pt x="1918210" y="3456023"/>
                  </a:lnTo>
                  <a:lnTo>
                    <a:pt x="1866649" y="3451212"/>
                  </a:lnTo>
                  <a:lnTo>
                    <a:pt x="1815463" y="3445368"/>
                  </a:lnTo>
                  <a:lnTo>
                    <a:pt x="1764666" y="3438504"/>
                  </a:lnTo>
                  <a:lnTo>
                    <a:pt x="1714276" y="3430633"/>
                  </a:lnTo>
                  <a:lnTo>
                    <a:pt x="1672886" y="3423291"/>
                  </a:lnTo>
                </a:path>
                <a:path w="3241040" h="3494404">
                  <a:moveTo>
                    <a:pt x="1691868" y="3456915"/>
                  </a:moveTo>
                  <a:lnTo>
                    <a:pt x="1763836" y="3468428"/>
                  </a:lnTo>
                  <a:lnTo>
                    <a:pt x="1814767" y="3475204"/>
                  </a:lnTo>
                  <a:lnTo>
                    <a:pt x="1866083" y="3480972"/>
                  </a:lnTo>
                  <a:lnTo>
                    <a:pt x="1917767" y="3485720"/>
                  </a:lnTo>
                  <a:lnTo>
                    <a:pt x="1969803" y="3489436"/>
                  </a:lnTo>
                  <a:lnTo>
                    <a:pt x="2022177" y="3492106"/>
                  </a:lnTo>
                  <a:lnTo>
                    <a:pt x="2074872" y="3493717"/>
                  </a:lnTo>
                  <a:lnTo>
                    <a:pt x="2127872" y="3494257"/>
                  </a:lnTo>
                  <a:lnTo>
                    <a:pt x="2180873" y="3493717"/>
                  </a:lnTo>
                  <a:lnTo>
                    <a:pt x="2233568" y="3492106"/>
                  </a:lnTo>
                  <a:lnTo>
                    <a:pt x="2285941" y="3489436"/>
                  </a:lnTo>
                  <a:lnTo>
                    <a:pt x="2337977" y="3485720"/>
                  </a:lnTo>
                  <a:lnTo>
                    <a:pt x="2389661" y="3480972"/>
                  </a:lnTo>
                  <a:lnTo>
                    <a:pt x="2440977" y="3475204"/>
                  </a:lnTo>
                  <a:lnTo>
                    <a:pt x="2491909" y="3468428"/>
                  </a:lnTo>
                  <a:lnTo>
                    <a:pt x="2542441" y="3460658"/>
                  </a:lnTo>
                  <a:lnTo>
                    <a:pt x="2592559" y="3451906"/>
                  </a:lnTo>
                  <a:lnTo>
                    <a:pt x="2642245" y="3442186"/>
                  </a:lnTo>
                  <a:lnTo>
                    <a:pt x="2652118" y="3440045"/>
                  </a:lnTo>
                </a:path>
                <a:path w="3241040" h="3494404">
                  <a:moveTo>
                    <a:pt x="40108" y="1641790"/>
                  </a:moveTo>
                  <a:lnTo>
                    <a:pt x="46565" y="1574693"/>
                  </a:lnTo>
                  <a:lnTo>
                    <a:pt x="52425" y="1532297"/>
                  </a:lnTo>
                  <a:lnTo>
                    <a:pt x="59543" y="1490214"/>
                  </a:lnTo>
                  <a:lnTo>
                    <a:pt x="67903" y="1448455"/>
                  </a:lnTo>
                  <a:lnTo>
                    <a:pt x="77488" y="1407033"/>
                  </a:lnTo>
                  <a:lnTo>
                    <a:pt x="88284" y="1365963"/>
                  </a:lnTo>
                  <a:lnTo>
                    <a:pt x="100274" y="1325256"/>
                  </a:lnTo>
                  <a:lnTo>
                    <a:pt x="113441" y="1284927"/>
                  </a:lnTo>
                  <a:lnTo>
                    <a:pt x="127770" y="1244987"/>
                  </a:lnTo>
                  <a:lnTo>
                    <a:pt x="143245" y="1205451"/>
                  </a:lnTo>
                  <a:lnTo>
                    <a:pt x="159849" y="1166331"/>
                  </a:lnTo>
                  <a:lnTo>
                    <a:pt x="177567" y="1127640"/>
                  </a:lnTo>
                  <a:lnTo>
                    <a:pt x="196382" y="1089392"/>
                  </a:lnTo>
                  <a:lnTo>
                    <a:pt x="216278" y="1051599"/>
                  </a:lnTo>
                  <a:lnTo>
                    <a:pt x="237240" y="1014274"/>
                  </a:lnTo>
                  <a:lnTo>
                    <a:pt x="259251" y="977432"/>
                  </a:lnTo>
                  <a:lnTo>
                    <a:pt x="282294" y="941084"/>
                  </a:lnTo>
                  <a:lnTo>
                    <a:pt x="306355" y="905244"/>
                  </a:lnTo>
                  <a:lnTo>
                    <a:pt x="331417" y="869924"/>
                  </a:lnTo>
                  <a:lnTo>
                    <a:pt x="357464" y="835139"/>
                  </a:lnTo>
                  <a:lnTo>
                    <a:pt x="384479" y="800901"/>
                  </a:lnTo>
                  <a:lnTo>
                    <a:pt x="412447" y="767223"/>
                  </a:lnTo>
                  <a:lnTo>
                    <a:pt x="441352" y="734118"/>
                  </a:lnTo>
                  <a:lnTo>
                    <a:pt x="471177" y="701599"/>
                  </a:lnTo>
                  <a:lnTo>
                    <a:pt x="501907" y="669680"/>
                  </a:lnTo>
                  <a:lnTo>
                    <a:pt x="533525" y="638373"/>
                  </a:lnTo>
                  <a:lnTo>
                    <a:pt x="566016" y="607692"/>
                  </a:lnTo>
                  <a:lnTo>
                    <a:pt x="599363" y="577649"/>
                  </a:lnTo>
                  <a:lnTo>
                    <a:pt x="633550" y="548258"/>
                  </a:lnTo>
                  <a:lnTo>
                    <a:pt x="668561" y="519532"/>
                  </a:lnTo>
                  <a:lnTo>
                    <a:pt x="704380" y="491484"/>
                  </a:lnTo>
                  <a:lnTo>
                    <a:pt x="740992" y="464127"/>
                  </a:lnTo>
                  <a:lnTo>
                    <a:pt x="778379" y="437474"/>
                  </a:lnTo>
                  <a:lnTo>
                    <a:pt x="816526" y="411537"/>
                  </a:lnTo>
                  <a:lnTo>
                    <a:pt x="855416" y="386331"/>
                  </a:lnTo>
                  <a:lnTo>
                    <a:pt x="895035" y="361869"/>
                  </a:lnTo>
                  <a:lnTo>
                    <a:pt x="935365" y="338162"/>
                  </a:lnTo>
                  <a:lnTo>
                    <a:pt x="976390" y="315225"/>
                  </a:lnTo>
                  <a:lnTo>
                    <a:pt x="1018095" y="293071"/>
                  </a:lnTo>
                  <a:lnTo>
                    <a:pt x="1060464" y="271712"/>
                  </a:lnTo>
                  <a:lnTo>
                    <a:pt x="1103479" y="251162"/>
                  </a:lnTo>
                  <a:lnTo>
                    <a:pt x="1147126" y="231434"/>
                  </a:lnTo>
                  <a:lnTo>
                    <a:pt x="1191389" y="212540"/>
                  </a:lnTo>
                  <a:lnTo>
                    <a:pt x="1236250" y="194495"/>
                  </a:lnTo>
                  <a:lnTo>
                    <a:pt x="1281694" y="177310"/>
                  </a:lnTo>
                  <a:lnTo>
                    <a:pt x="1327705" y="161000"/>
                  </a:lnTo>
                  <a:lnTo>
                    <a:pt x="1374267" y="145576"/>
                  </a:lnTo>
                  <a:lnTo>
                    <a:pt x="1421364" y="131053"/>
                  </a:lnTo>
                  <a:lnTo>
                    <a:pt x="1468980" y="117443"/>
                  </a:lnTo>
                  <a:lnTo>
                    <a:pt x="1517098" y="104760"/>
                  </a:lnTo>
                  <a:lnTo>
                    <a:pt x="1565703" y="93016"/>
                  </a:lnTo>
                  <a:lnTo>
                    <a:pt x="1614778" y="82225"/>
                  </a:lnTo>
                  <a:lnTo>
                    <a:pt x="1664308" y="72399"/>
                  </a:lnTo>
                  <a:lnTo>
                    <a:pt x="1714276" y="63553"/>
                  </a:lnTo>
                  <a:lnTo>
                    <a:pt x="1764666" y="55697"/>
                  </a:lnTo>
                  <a:lnTo>
                    <a:pt x="1815463" y="48847"/>
                  </a:lnTo>
                  <a:lnTo>
                    <a:pt x="1866649" y="43015"/>
                  </a:lnTo>
                  <a:lnTo>
                    <a:pt x="1918210" y="38214"/>
                  </a:lnTo>
                  <a:lnTo>
                    <a:pt x="1970129" y="34457"/>
                  </a:lnTo>
                  <a:lnTo>
                    <a:pt x="2022389" y="31757"/>
                  </a:lnTo>
                  <a:lnTo>
                    <a:pt x="2074976" y="30128"/>
                  </a:lnTo>
                  <a:lnTo>
                    <a:pt x="2127872" y="29582"/>
                  </a:lnTo>
                  <a:lnTo>
                    <a:pt x="2180779" y="30128"/>
                  </a:lnTo>
                  <a:lnTo>
                    <a:pt x="2233376" y="31757"/>
                  </a:lnTo>
                  <a:lnTo>
                    <a:pt x="2285646" y="34457"/>
                  </a:lnTo>
                  <a:lnTo>
                    <a:pt x="2337573" y="38214"/>
                  </a:lnTo>
                  <a:lnTo>
                    <a:pt x="2389142" y="43015"/>
                  </a:lnTo>
                  <a:lnTo>
                    <a:pt x="2440337" y="48847"/>
                  </a:lnTo>
                  <a:lnTo>
                    <a:pt x="2491140" y="55697"/>
                  </a:lnTo>
                  <a:lnTo>
                    <a:pt x="2541537" y="63553"/>
                  </a:lnTo>
                  <a:lnTo>
                    <a:pt x="2591511" y="72399"/>
                  </a:lnTo>
                  <a:lnTo>
                    <a:pt x="2641046" y="82225"/>
                  </a:lnTo>
                  <a:lnTo>
                    <a:pt x="2690126" y="93016"/>
                  </a:lnTo>
                  <a:lnTo>
                    <a:pt x="2738735" y="104760"/>
                  </a:lnTo>
                  <a:lnTo>
                    <a:pt x="2786857" y="117443"/>
                  </a:lnTo>
                  <a:lnTo>
                    <a:pt x="2834476" y="131053"/>
                  </a:lnTo>
                  <a:lnTo>
                    <a:pt x="2881576" y="145576"/>
                  </a:lnTo>
                  <a:lnTo>
                    <a:pt x="2928140" y="161000"/>
                  </a:lnTo>
                  <a:lnTo>
                    <a:pt x="2974153" y="177310"/>
                  </a:lnTo>
                  <a:lnTo>
                    <a:pt x="3019599" y="194495"/>
                  </a:lnTo>
                  <a:lnTo>
                    <a:pt x="3064461" y="212540"/>
                  </a:lnTo>
                  <a:lnTo>
                    <a:pt x="3108724" y="231434"/>
                  </a:lnTo>
                  <a:lnTo>
                    <a:pt x="3152372" y="251162"/>
                  </a:lnTo>
                  <a:lnTo>
                    <a:pt x="3195387" y="271712"/>
                  </a:lnTo>
                  <a:lnTo>
                    <a:pt x="3220617" y="284431"/>
                  </a:lnTo>
                </a:path>
                <a:path w="3241040" h="3494404">
                  <a:moveTo>
                    <a:pt x="3240617" y="259763"/>
                  </a:moveTo>
                  <a:lnTo>
                    <a:pt x="3199214" y="239265"/>
                  </a:lnTo>
                  <a:lnTo>
                    <a:pt x="3155913" y="218943"/>
                  </a:lnTo>
                  <a:lnTo>
                    <a:pt x="3111994" y="199436"/>
                  </a:lnTo>
                  <a:lnTo>
                    <a:pt x="3067472" y="180756"/>
                  </a:lnTo>
                  <a:lnTo>
                    <a:pt x="3022363" y="162916"/>
                  </a:lnTo>
                  <a:lnTo>
                    <a:pt x="2976683" y="145930"/>
                  </a:lnTo>
                  <a:lnTo>
                    <a:pt x="2930448" y="129809"/>
                  </a:lnTo>
                  <a:lnTo>
                    <a:pt x="2883673" y="114567"/>
                  </a:lnTo>
                  <a:lnTo>
                    <a:pt x="2836374" y="100216"/>
                  </a:lnTo>
                  <a:lnTo>
                    <a:pt x="2788566" y="86769"/>
                  </a:lnTo>
                  <a:lnTo>
                    <a:pt x="2740264" y="74238"/>
                  </a:lnTo>
                  <a:lnTo>
                    <a:pt x="2691486" y="62637"/>
                  </a:lnTo>
                  <a:lnTo>
                    <a:pt x="2642245" y="51978"/>
                  </a:lnTo>
                  <a:lnTo>
                    <a:pt x="2592559" y="42274"/>
                  </a:lnTo>
                  <a:lnTo>
                    <a:pt x="2542441" y="33537"/>
                  </a:lnTo>
                  <a:lnTo>
                    <a:pt x="2491909" y="25781"/>
                  </a:lnTo>
                  <a:lnTo>
                    <a:pt x="2440977" y="19017"/>
                  </a:lnTo>
                  <a:lnTo>
                    <a:pt x="2389661" y="13259"/>
                  </a:lnTo>
                  <a:lnTo>
                    <a:pt x="2337977" y="8520"/>
                  </a:lnTo>
                  <a:lnTo>
                    <a:pt x="2285941" y="4811"/>
                  </a:lnTo>
                  <a:lnTo>
                    <a:pt x="2233568" y="2146"/>
                  </a:lnTo>
                  <a:lnTo>
                    <a:pt x="2180873" y="538"/>
                  </a:lnTo>
                  <a:lnTo>
                    <a:pt x="2127872" y="0"/>
                  </a:lnTo>
                  <a:lnTo>
                    <a:pt x="2074872" y="538"/>
                  </a:lnTo>
                  <a:lnTo>
                    <a:pt x="2022177" y="2146"/>
                  </a:lnTo>
                  <a:lnTo>
                    <a:pt x="1969803" y="4811"/>
                  </a:lnTo>
                  <a:lnTo>
                    <a:pt x="1917767" y="8520"/>
                  </a:lnTo>
                  <a:lnTo>
                    <a:pt x="1866083" y="13259"/>
                  </a:lnTo>
                  <a:lnTo>
                    <a:pt x="1814767" y="19017"/>
                  </a:lnTo>
                  <a:lnTo>
                    <a:pt x="1763836" y="25781"/>
                  </a:lnTo>
                  <a:lnTo>
                    <a:pt x="1713303" y="33537"/>
                  </a:lnTo>
                  <a:lnTo>
                    <a:pt x="1663186" y="42274"/>
                  </a:lnTo>
                  <a:lnTo>
                    <a:pt x="1613499" y="51978"/>
                  </a:lnTo>
                  <a:lnTo>
                    <a:pt x="1564259" y="62637"/>
                  </a:lnTo>
                  <a:lnTo>
                    <a:pt x="1515480" y="74238"/>
                  </a:lnTo>
                  <a:lnTo>
                    <a:pt x="1467179" y="86769"/>
                  </a:lnTo>
                  <a:lnTo>
                    <a:pt x="1419371" y="100216"/>
                  </a:lnTo>
                  <a:lnTo>
                    <a:pt x="1372071" y="114567"/>
                  </a:lnTo>
                  <a:lnTo>
                    <a:pt x="1325296" y="129809"/>
                  </a:lnTo>
                  <a:lnTo>
                    <a:pt x="1279061" y="145930"/>
                  </a:lnTo>
                  <a:lnTo>
                    <a:pt x="1233381" y="162916"/>
                  </a:lnTo>
                  <a:lnTo>
                    <a:pt x="1188273" y="180756"/>
                  </a:lnTo>
                  <a:lnTo>
                    <a:pt x="1143751" y="199436"/>
                  </a:lnTo>
                  <a:lnTo>
                    <a:pt x="1099831" y="218943"/>
                  </a:lnTo>
                  <a:lnTo>
                    <a:pt x="1056530" y="239265"/>
                  </a:lnTo>
                  <a:lnTo>
                    <a:pt x="1013862" y="260390"/>
                  </a:lnTo>
                  <a:lnTo>
                    <a:pt x="971843" y="282304"/>
                  </a:lnTo>
                  <a:lnTo>
                    <a:pt x="930489" y="304994"/>
                  </a:lnTo>
                  <a:lnTo>
                    <a:pt x="889816" y="328449"/>
                  </a:lnTo>
                  <a:lnTo>
                    <a:pt x="849838" y="352655"/>
                  </a:lnTo>
                  <a:lnTo>
                    <a:pt x="810572" y="377600"/>
                  </a:lnTo>
                  <a:lnTo>
                    <a:pt x="772033" y="403270"/>
                  </a:lnTo>
                  <a:lnTo>
                    <a:pt x="734237" y="429654"/>
                  </a:lnTo>
                  <a:lnTo>
                    <a:pt x="697200" y="456738"/>
                  </a:lnTo>
                  <a:lnTo>
                    <a:pt x="660937" y="484509"/>
                  </a:lnTo>
                  <a:lnTo>
                    <a:pt x="625463" y="512956"/>
                  </a:lnTo>
                  <a:lnTo>
                    <a:pt x="590794" y="542065"/>
                  </a:lnTo>
                  <a:lnTo>
                    <a:pt x="556947" y="571824"/>
                  </a:lnTo>
                  <a:lnTo>
                    <a:pt x="523936" y="602219"/>
                  </a:lnTo>
                  <a:lnTo>
                    <a:pt x="491777" y="633238"/>
                  </a:lnTo>
                  <a:lnTo>
                    <a:pt x="460486" y="664869"/>
                  </a:lnTo>
                  <a:lnTo>
                    <a:pt x="430078" y="697099"/>
                  </a:lnTo>
                  <a:lnTo>
                    <a:pt x="400569" y="729914"/>
                  </a:lnTo>
                  <a:lnTo>
                    <a:pt x="371974" y="763303"/>
                  </a:lnTo>
                  <a:lnTo>
                    <a:pt x="344310" y="797252"/>
                  </a:lnTo>
                  <a:lnTo>
                    <a:pt x="317592" y="831750"/>
                  </a:lnTo>
                  <a:lnTo>
                    <a:pt x="291834" y="866782"/>
                  </a:lnTo>
                  <a:lnTo>
                    <a:pt x="267054" y="902336"/>
                  </a:lnTo>
                  <a:lnTo>
                    <a:pt x="243267" y="938401"/>
                  </a:lnTo>
                  <a:lnTo>
                    <a:pt x="220487" y="974962"/>
                  </a:lnTo>
                  <a:lnTo>
                    <a:pt x="198732" y="1012007"/>
                  </a:lnTo>
                  <a:lnTo>
                    <a:pt x="178016" y="1049524"/>
                  </a:lnTo>
                  <a:lnTo>
                    <a:pt x="158355" y="1087500"/>
                  </a:lnTo>
                  <a:lnTo>
                    <a:pt x="139764" y="1125922"/>
                  </a:lnTo>
                  <a:lnTo>
                    <a:pt x="122260" y="1164777"/>
                  </a:lnTo>
                  <a:lnTo>
                    <a:pt x="105858" y="1204053"/>
                  </a:lnTo>
                  <a:lnTo>
                    <a:pt x="90573" y="1243736"/>
                  </a:lnTo>
                  <a:lnTo>
                    <a:pt x="76421" y="1283815"/>
                  </a:lnTo>
                  <a:lnTo>
                    <a:pt x="63418" y="1324276"/>
                  </a:lnTo>
                  <a:lnTo>
                    <a:pt x="51579" y="1365108"/>
                  </a:lnTo>
                  <a:lnTo>
                    <a:pt x="40920" y="1406296"/>
                  </a:lnTo>
                  <a:lnTo>
                    <a:pt x="31457" y="1447828"/>
                  </a:lnTo>
                  <a:lnTo>
                    <a:pt x="23205" y="1489692"/>
                  </a:lnTo>
                  <a:lnTo>
                    <a:pt x="16179" y="1531875"/>
                  </a:lnTo>
                  <a:lnTo>
                    <a:pt x="10396" y="1574364"/>
                  </a:lnTo>
                  <a:lnTo>
                    <a:pt x="5871" y="1617147"/>
                  </a:lnTo>
                  <a:lnTo>
                    <a:pt x="4010" y="1641790"/>
                  </a:lnTo>
                </a:path>
                <a:path w="3241040" h="3494404">
                  <a:moveTo>
                    <a:pt x="36126" y="1753481"/>
                  </a:moveTo>
                  <a:lnTo>
                    <a:pt x="36028" y="1747128"/>
                  </a:lnTo>
                  <a:lnTo>
                    <a:pt x="36695" y="1703617"/>
                  </a:lnTo>
                  <a:lnTo>
                    <a:pt x="38684" y="1660366"/>
                  </a:lnTo>
                  <a:lnTo>
                    <a:pt x="40108" y="1641790"/>
                  </a:lnTo>
                </a:path>
                <a:path w="3241040" h="3494404">
                  <a:moveTo>
                    <a:pt x="4010" y="1641790"/>
                  </a:moveTo>
                  <a:lnTo>
                    <a:pt x="2619" y="1660210"/>
                  </a:lnTo>
                  <a:lnTo>
                    <a:pt x="657" y="1703542"/>
                  </a:lnTo>
                  <a:lnTo>
                    <a:pt x="0" y="1747128"/>
                  </a:lnTo>
                  <a:lnTo>
                    <a:pt x="135" y="1756090"/>
                  </a:lnTo>
                </a:path>
              </a:pathLst>
            </a:custGeom>
            <a:ln w="3175">
              <a:solidFill>
                <a:srgbClr val="F0F8DD"/>
              </a:solidFill>
            </a:ln>
          </p:spPr>
          <p:txBody>
            <a:bodyPr wrap="square" lIns="0" tIns="0" rIns="0" bIns="0" rtlCol="0"/>
            <a:lstStyle/>
            <a:p>
              <a:endParaRPr lang="fr-FR" noProof="0" dirty="0"/>
            </a:p>
          </p:txBody>
        </p:sp>
        <p:pic>
          <p:nvPicPr>
            <p:cNvPr id="8675" name="object 8675"/>
            <p:cNvPicPr/>
            <p:nvPr/>
          </p:nvPicPr>
          <p:blipFill>
            <a:blip r:embed="rId78" cstate="print"/>
            <a:stretch>
              <a:fillRect/>
            </a:stretch>
          </p:blipFill>
          <p:spPr>
            <a:xfrm>
              <a:off x="7847420" y="1448571"/>
              <a:ext cx="175449" cy="234679"/>
            </a:xfrm>
            <a:prstGeom prst="rect">
              <a:avLst/>
            </a:prstGeom>
          </p:spPr>
        </p:pic>
        <p:sp>
          <p:nvSpPr>
            <p:cNvPr id="8676" name="object 8676"/>
            <p:cNvSpPr/>
            <p:nvPr/>
          </p:nvSpPr>
          <p:spPr>
            <a:xfrm>
              <a:off x="3898818" y="595891"/>
              <a:ext cx="4179570" cy="3543300"/>
            </a:xfrm>
            <a:custGeom>
              <a:avLst/>
              <a:gdLst/>
              <a:ahLst/>
              <a:cxnLst/>
              <a:rect l="l" t="t" r="r" b="b"/>
              <a:pathLst>
                <a:path w="4179570" h="3543300">
                  <a:moveTo>
                    <a:pt x="2426240" y="3530599"/>
                  </a:moveTo>
                  <a:lnTo>
                    <a:pt x="1901563" y="3530599"/>
                  </a:lnTo>
                  <a:lnTo>
                    <a:pt x="1953366" y="3543299"/>
                  </a:lnTo>
                  <a:lnTo>
                    <a:pt x="2374436" y="3543299"/>
                  </a:lnTo>
                  <a:lnTo>
                    <a:pt x="2426240" y="3530599"/>
                  </a:lnTo>
                  <a:close/>
                </a:path>
                <a:path w="4179570" h="3543300">
                  <a:moveTo>
                    <a:pt x="2528744" y="3517899"/>
                  </a:moveTo>
                  <a:lnTo>
                    <a:pt x="1799059" y="3517899"/>
                  </a:lnTo>
                  <a:lnTo>
                    <a:pt x="1850122" y="3530599"/>
                  </a:lnTo>
                  <a:lnTo>
                    <a:pt x="2477681" y="3530599"/>
                  </a:lnTo>
                  <a:lnTo>
                    <a:pt x="2528744" y="3517899"/>
                  </a:lnTo>
                  <a:close/>
                </a:path>
                <a:path w="4179570" h="3543300">
                  <a:moveTo>
                    <a:pt x="1728724" y="3480289"/>
                  </a:moveTo>
                  <a:lnTo>
                    <a:pt x="1735617" y="3492499"/>
                  </a:lnTo>
                  <a:lnTo>
                    <a:pt x="1745589" y="3517899"/>
                  </a:lnTo>
                  <a:lnTo>
                    <a:pt x="2005832" y="3517899"/>
                  </a:lnTo>
                  <a:lnTo>
                    <a:pt x="1953796" y="3505199"/>
                  </a:lnTo>
                  <a:lnTo>
                    <a:pt x="1850796" y="3505199"/>
                  </a:lnTo>
                  <a:lnTo>
                    <a:pt x="1799865" y="3492499"/>
                  </a:lnTo>
                  <a:lnTo>
                    <a:pt x="1749332" y="3492499"/>
                  </a:lnTo>
                  <a:lnTo>
                    <a:pt x="1728724" y="3480289"/>
                  </a:lnTo>
                  <a:close/>
                </a:path>
                <a:path w="4179570" h="3543300">
                  <a:moveTo>
                    <a:pt x="2679515" y="3492499"/>
                  </a:moveTo>
                  <a:lnTo>
                    <a:pt x="2527938" y="3492499"/>
                  </a:lnTo>
                  <a:lnTo>
                    <a:pt x="2477006" y="3505199"/>
                  </a:lnTo>
                  <a:lnTo>
                    <a:pt x="2374006" y="3505199"/>
                  </a:lnTo>
                  <a:lnTo>
                    <a:pt x="2321970" y="3517899"/>
                  </a:lnTo>
                  <a:lnTo>
                    <a:pt x="2579414" y="3517899"/>
                  </a:lnTo>
                  <a:lnTo>
                    <a:pt x="2679515" y="3492499"/>
                  </a:lnTo>
                  <a:close/>
                </a:path>
                <a:path w="4179570" h="3543300">
                  <a:moveTo>
                    <a:pt x="2686535" y="3454399"/>
                  </a:moveTo>
                  <a:lnTo>
                    <a:pt x="2688147" y="3467099"/>
                  </a:lnTo>
                  <a:lnTo>
                    <a:pt x="2678274" y="3467099"/>
                  </a:lnTo>
                  <a:lnTo>
                    <a:pt x="2578470" y="3492499"/>
                  </a:lnTo>
                  <a:lnTo>
                    <a:pt x="2694375" y="3492499"/>
                  </a:lnTo>
                  <a:lnTo>
                    <a:pt x="2686535" y="3454399"/>
                  </a:lnTo>
                  <a:close/>
                </a:path>
                <a:path w="4179570" h="3543300">
                  <a:moveTo>
                    <a:pt x="1706938" y="3441699"/>
                  </a:moveTo>
                  <a:lnTo>
                    <a:pt x="1727897" y="3479799"/>
                  </a:lnTo>
                  <a:lnTo>
                    <a:pt x="1728724" y="3480289"/>
                  </a:lnTo>
                  <a:lnTo>
                    <a:pt x="1706938" y="3441699"/>
                  </a:lnTo>
                  <a:close/>
                </a:path>
                <a:path w="4179570" h="3543300">
                  <a:moveTo>
                    <a:pt x="12730" y="1777999"/>
                  </a:moveTo>
                  <a:lnTo>
                    <a:pt x="133" y="1777999"/>
                  </a:lnTo>
                  <a:lnTo>
                    <a:pt x="230" y="1790699"/>
                  </a:lnTo>
                  <a:lnTo>
                    <a:pt x="12730" y="1777999"/>
                  </a:lnTo>
                  <a:close/>
                </a:path>
                <a:path w="4179570" h="3543300">
                  <a:moveTo>
                    <a:pt x="1699215" y="63499"/>
                  </a:moveTo>
                  <a:lnTo>
                    <a:pt x="1549939" y="63499"/>
                  </a:lnTo>
                  <a:lnTo>
                    <a:pt x="1453466" y="88899"/>
                  </a:lnTo>
                  <a:lnTo>
                    <a:pt x="1405970" y="114299"/>
                  </a:lnTo>
                  <a:lnTo>
                    <a:pt x="1266629" y="152399"/>
                  </a:lnTo>
                  <a:lnTo>
                    <a:pt x="1221281" y="177799"/>
                  </a:lnTo>
                  <a:lnTo>
                    <a:pt x="1176508" y="190499"/>
                  </a:lnTo>
                  <a:lnTo>
                    <a:pt x="1132324" y="215899"/>
                  </a:lnTo>
                  <a:lnTo>
                    <a:pt x="1088746" y="228599"/>
                  </a:lnTo>
                  <a:lnTo>
                    <a:pt x="1003467" y="279399"/>
                  </a:lnTo>
                  <a:lnTo>
                    <a:pt x="961795" y="292099"/>
                  </a:lnTo>
                  <a:lnTo>
                    <a:pt x="920790" y="317499"/>
                  </a:lnTo>
                  <a:lnTo>
                    <a:pt x="880465" y="342899"/>
                  </a:lnTo>
                  <a:lnTo>
                    <a:pt x="840836" y="368299"/>
                  </a:lnTo>
                  <a:lnTo>
                    <a:pt x="801919" y="393699"/>
                  </a:lnTo>
                  <a:lnTo>
                    <a:pt x="763729" y="419099"/>
                  </a:lnTo>
                  <a:lnTo>
                    <a:pt x="726280" y="444499"/>
                  </a:lnTo>
                  <a:lnTo>
                    <a:pt x="689587" y="469899"/>
                  </a:lnTo>
                  <a:lnTo>
                    <a:pt x="653667" y="507999"/>
                  </a:lnTo>
                  <a:lnTo>
                    <a:pt x="618534" y="533399"/>
                  </a:lnTo>
                  <a:lnTo>
                    <a:pt x="584204" y="558799"/>
                  </a:lnTo>
                  <a:lnTo>
                    <a:pt x="550690" y="596899"/>
                  </a:lnTo>
                  <a:lnTo>
                    <a:pt x="518010" y="622299"/>
                  </a:lnTo>
                  <a:lnTo>
                    <a:pt x="486177" y="647699"/>
                  </a:lnTo>
                  <a:lnTo>
                    <a:pt x="455207" y="685799"/>
                  </a:lnTo>
                  <a:lnTo>
                    <a:pt x="425116" y="723899"/>
                  </a:lnTo>
                  <a:lnTo>
                    <a:pt x="395917" y="749299"/>
                  </a:lnTo>
                  <a:lnTo>
                    <a:pt x="367628" y="787399"/>
                  </a:lnTo>
                  <a:lnTo>
                    <a:pt x="340262" y="825499"/>
                  </a:lnTo>
                  <a:lnTo>
                    <a:pt x="313834" y="850899"/>
                  </a:lnTo>
                  <a:lnTo>
                    <a:pt x="288361" y="888999"/>
                  </a:lnTo>
                  <a:lnTo>
                    <a:pt x="263857" y="927099"/>
                  </a:lnTo>
                  <a:lnTo>
                    <a:pt x="240337" y="965199"/>
                  </a:lnTo>
                  <a:lnTo>
                    <a:pt x="217816" y="1003299"/>
                  </a:lnTo>
                  <a:lnTo>
                    <a:pt x="196311" y="1041399"/>
                  </a:lnTo>
                  <a:lnTo>
                    <a:pt x="175835" y="1079499"/>
                  </a:lnTo>
                  <a:lnTo>
                    <a:pt x="156404" y="1117599"/>
                  </a:lnTo>
                  <a:lnTo>
                    <a:pt x="138033" y="1155699"/>
                  </a:lnTo>
                  <a:lnTo>
                    <a:pt x="120737" y="1193799"/>
                  </a:lnTo>
                  <a:lnTo>
                    <a:pt x="104532" y="1231899"/>
                  </a:lnTo>
                  <a:lnTo>
                    <a:pt x="89433" y="1269999"/>
                  </a:lnTo>
                  <a:lnTo>
                    <a:pt x="75454" y="1308099"/>
                  </a:lnTo>
                  <a:lnTo>
                    <a:pt x="62611" y="1346199"/>
                  </a:lnTo>
                  <a:lnTo>
                    <a:pt x="50920" y="1384299"/>
                  </a:lnTo>
                  <a:lnTo>
                    <a:pt x="40395" y="1435099"/>
                  </a:lnTo>
                  <a:lnTo>
                    <a:pt x="31051" y="1473199"/>
                  </a:lnTo>
                  <a:lnTo>
                    <a:pt x="22904" y="1511299"/>
                  </a:lnTo>
                  <a:lnTo>
                    <a:pt x="15968" y="1562099"/>
                  </a:lnTo>
                  <a:lnTo>
                    <a:pt x="10260" y="1600199"/>
                  </a:lnTo>
                  <a:lnTo>
                    <a:pt x="5794" y="1638299"/>
                  </a:lnTo>
                  <a:lnTo>
                    <a:pt x="2585" y="1689099"/>
                  </a:lnTo>
                  <a:lnTo>
                    <a:pt x="648" y="1727199"/>
                  </a:lnTo>
                  <a:lnTo>
                    <a:pt x="0" y="1777999"/>
                  </a:lnTo>
                  <a:lnTo>
                    <a:pt x="36028" y="1777999"/>
                  </a:lnTo>
                  <a:lnTo>
                    <a:pt x="36686" y="1727199"/>
                  </a:lnTo>
                  <a:lnTo>
                    <a:pt x="38648" y="1689099"/>
                  </a:lnTo>
                  <a:lnTo>
                    <a:pt x="40039" y="1663699"/>
                  </a:lnTo>
                  <a:lnTo>
                    <a:pt x="41900" y="1638299"/>
                  </a:lnTo>
                  <a:lnTo>
                    <a:pt x="46425" y="1600199"/>
                  </a:lnTo>
                  <a:lnTo>
                    <a:pt x="52208" y="1562099"/>
                  </a:lnTo>
                  <a:lnTo>
                    <a:pt x="59234" y="1511299"/>
                  </a:lnTo>
                  <a:lnTo>
                    <a:pt x="67486" y="1473199"/>
                  </a:lnTo>
                  <a:lnTo>
                    <a:pt x="76949" y="1435099"/>
                  </a:lnTo>
                  <a:lnTo>
                    <a:pt x="87608" y="1396999"/>
                  </a:lnTo>
                  <a:lnTo>
                    <a:pt x="99447" y="1346199"/>
                  </a:lnTo>
                  <a:lnTo>
                    <a:pt x="112450" y="1308099"/>
                  </a:lnTo>
                  <a:lnTo>
                    <a:pt x="126602" y="1269999"/>
                  </a:lnTo>
                  <a:lnTo>
                    <a:pt x="141887" y="1231899"/>
                  </a:lnTo>
                  <a:lnTo>
                    <a:pt x="158289" y="1193799"/>
                  </a:lnTo>
                  <a:lnTo>
                    <a:pt x="175793" y="1155699"/>
                  </a:lnTo>
                  <a:lnTo>
                    <a:pt x="194384" y="1117599"/>
                  </a:lnTo>
                  <a:lnTo>
                    <a:pt x="214045" y="1079499"/>
                  </a:lnTo>
                  <a:lnTo>
                    <a:pt x="234761" y="1041399"/>
                  </a:lnTo>
                  <a:lnTo>
                    <a:pt x="256516" y="1003299"/>
                  </a:lnTo>
                  <a:lnTo>
                    <a:pt x="279296" y="965199"/>
                  </a:lnTo>
                  <a:lnTo>
                    <a:pt x="303083" y="927099"/>
                  </a:lnTo>
                  <a:lnTo>
                    <a:pt x="327863" y="888999"/>
                  </a:lnTo>
                  <a:lnTo>
                    <a:pt x="353621" y="863599"/>
                  </a:lnTo>
                  <a:lnTo>
                    <a:pt x="380339" y="825499"/>
                  </a:lnTo>
                  <a:lnTo>
                    <a:pt x="408003" y="787399"/>
                  </a:lnTo>
                  <a:lnTo>
                    <a:pt x="436598" y="761999"/>
                  </a:lnTo>
                  <a:lnTo>
                    <a:pt x="466107" y="723899"/>
                  </a:lnTo>
                  <a:lnTo>
                    <a:pt x="496515" y="685799"/>
                  </a:lnTo>
                  <a:lnTo>
                    <a:pt x="527806" y="660399"/>
                  </a:lnTo>
                  <a:lnTo>
                    <a:pt x="559965" y="622299"/>
                  </a:lnTo>
                  <a:lnTo>
                    <a:pt x="592976" y="596899"/>
                  </a:lnTo>
                  <a:lnTo>
                    <a:pt x="626823" y="571499"/>
                  </a:lnTo>
                  <a:lnTo>
                    <a:pt x="661492" y="533399"/>
                  </a:lnTo>
                  <a:lnTo>
                    <a:pt x="696966" y="507999"/>
                  </a:lnTo>
                  <a:lnTo>
                    <a:pt x="733229" y="482599"/>
                  </a:lnTo>
                  <a:lnTo>
                    <a:pt x="770266" y="457199"/>
                  </a:lnTo>
                  <a:lnTo>
                    <a:pt x="808062" y="431799"/>
                  </a:lnTo>
                  <a:lnTo>
                    <a:pt x="846601" y="406399"/>
                  </a:lnTo>
                  <a:lnTo>
                    <a:pt x="885867" y="380999"/>
                  </a:lnTo>
                  <a:lnTo>
                    <a:pt x="925845" y="355599"/>
                  </a:lnTo>
                  <a:lnTo>
                    <a:pt x="966518" y="330199"/>
                  </a:lnTo>
                  <a:lnTo>
                    <a:pt x="1007872" y="304799"/>
                  </a:lnTo>
                  <a:lnTo>
                    <a:pt x="1049891" y="292099"/>
                  </a:lnTo>
                  <a:lnTo>
                    <a:pt x="1135860" y="241299"/>
                  </a:lnTo>
                  <a:lnTo>
                    <a:pt x="1179780" y="228599"/>
                  </a:lnTo>
                  <a:lnTo>
                    <a:pt x="1224302" y="203199"/>
                  </a:lnTo>
                  <a:lnTo>
                    <a:pt x="1315090" y="177799"/>
                  </a:lnTo>
                  <a:lnTo>
                    <a:pt x="1361325" y="152399"/>
                  </a:lnTo>
                  <a:lnTo>
                    <a:pt x="1699215" y="63499"/>
                  </a:lnTo>
                  <a:close/>
                </a:path>
                <a:path w="4179570" h="3543300">
                  <a:moveTo>
                    <a:pt x="2777863" y="63499"/>
                  </a:moveTo>
                  <a:lnTo>
                    <a:pt x="2628588" y="63499"/>
                  </a:lnTo>
                  <a:lnTo>
                    <a:pt x="2966477" y="152399"/>
                  </a:lnTo>
                  <a:lnTo>
                    <a:pt x="3012712" y="177799"/>
                  </a:lnTo>
                  <a:lnTo>
                    <a:pt x="3103501" y="203199"/>
                  </a:lnTo>
                  <a:lnTo>
                    <a:pt x="3148023" y="228599"/>
                  </a:lnTo>
                  <a:lnTo>
                    <a:pt x="3191942" y="241299"/>
                  </a:lnTo>
                  <a:lnTo>
                    <a:pt x="3235244" y="266699"/>
                  </a:lnTo>
                  <a:lnTo>
                    <a:pt x="3276646" y="279399"/>
                  </a:lnTo>
                  <a:lnTo>
                    <a:pt x="3266629" y="292099"/>
                  </a:lnTo>
                  <a:lnTo>
                    <a:pt x="3291031" y="266699"/>
                  </a:lnTo>
                  <a:lnTo>
                    <a:pt x="3303826" y="266699"/>
                  </a:lnTo>
                  <a:lnTo>
                    <a:pt x="3239056" y="228599"/>
                  </a:lnTo>
                  <a:lnTo>
                    <a:pt x="3195478" y="215899"/>
                  </a:lnTo>
                  <a:lnTo>
                    <a:pt x="3151295" y="190499"/>
                  </a:lnTo>
                  <a:lnTo>
                    <a:pt x="3106522" y="177799"/>
                  </a:lnTo>
                  <a:lnTo>
                    <a:pt x="3061174" y="152399"/>
                  </a:lnTo>
                  <a:lnTo>
                    <a:pt x="2921832" y="114299"/>
                  </a:lnTo>
                  <a:lnTo>
                    <a:pt x="2874337" y="88899"/>
                  </a:lnTo>
                  <a:lnTo>
                    <a:pt x="2777863" y="63499"/>
                  </a:lnTo>
                  <a:close/>
                </a:path>
                <a:path w="4179570" h="3543300">
                  <a:moveTo>
                    <a:pt x="2005832" y="25399"/>
                  </a:moveTo>
                  <a:lnTo>
                    <a:pt x="1748388" y="25399"/>
                  </a:lnTo>
                  <a:lnTo>
                    <a:pt x="1598886" y="63499"/>
                  </a:lnTo>
                  <a:lnTo>
                    <a:pt x="1749332" y="63499"/>
                  </a:lnTo>
                  <a:lnTo>
                    <a:pt x="1799865" y="50799"/>
                  </a:lnTo>
                  <a:lnTo>
                    <a:pt x="1850796" y="50799"/>
                  </a:lnTo>
                  <a:lnTo>
                    <a:pt x="1902112" y="38099"/>
                  </a:lnTo>
                  <a:lnTo>
                    <a:pt x="1953796" y="38099"/>
                  </a:lnTo>
                  <a:lnTo>
                    <a:pt x="2005832" y="25399"/>
                  </a:lnTo>
                  <a:close/>
                </a:path>
                <a:path w="4179570" h="3543300">
                  <a:moveTo>
                    <a:pt x="2579414" y="25399"/>
                  </a:moveTo>
                  <a:lnTo>
                    <a:pt x="2321970" y="25399"/>
                  </a:lnTo>
                  <a:lnTo>
                    <a:pt x="2374006" y="38099"/>
                  </a:lnTo>
                  <a:lnTo>
                    <a:pt x="2425690" y="38099"/>
                  </a:lnTo>
                  <a:lnTo>
                    <a:pt x="2477006" y="50799"/>
                  </a:lnTo>
                  <a:lnTo>
                    <a:pt x="2527938" y="50799"/>
                  </a:lnTo>
                  <a:lnTo>
                    <a:pt x="2578470" y="63499"/>
                  </a:lnTo>
                  <a:lnTo>
                    <a:pt x="2728916" y="63499"/>
                  </a:lnTo>
                  <a:lnTo>
                    <a:pt x="2579414" y="25399"/>
                  </a:lnTo>
                  <a:close/>
                </a:path>
                <a:path w="4179570" h="3543300">
                  <a:moveTo>
                    <a:pt x="2477681" y="12699"/>
                  </a:moveTo>
                  <a:lnTo>
                    <a:pt x="1850122" y="12699"/>
                  </a:lnTo>
                  <a:lnTo>
                    <a:pt x="1799059" y="25399"/>
                  </a:lnTo>
                  <a:lnTo>
                    <a:pt x="2528744" y="25399"/>
                  </a:lnTo>
                  <a:lnTo>
                    <a:pt x="2477681" y="12699"/>
                  </a:lnTo>
                  <a:close/>
                </a:path>
                <a:path w="4179570" h="3543300">
                  <a:moveTo>
                    <a:pt x="2374436" y="0"/>
                  </a:moveTo>
                  <a:lnTo>
                    <a:pt x="1953366" y="0"/>
                  </a:lnTo>
                  <a:lnTo>
                    <a:pt x="1901563" y="12699"/>
                  </a:lnTo>
                  <a:lnTo>
                    <a:pt x="2426240" y="12699"/>
                  </a:lnTo>
                  <a:lnTo>
                    <a:pt x="2374436" y="0"/>
                  </a:lnTo>
                  <a:close/>
                </a:path>
                <a:path w="4179570" h="3543300">
                  <a:moveTo>
                    <a:pt x="4000933" y="830702"/>
                  </a:moveTo>
                  <a:lnTo>
                    <a:pt x="3987180" y="848450"/>
                  </a:lnTo>
                  <a:lnTo>
                    <a:pt x="3976452" y="854297"/>
                  </a:lnTo>
                  <a:lnTo>
                    <a:pt x="3999939" y="886242"/>
                  </a:lnTo>
                  <a:lnTo>
                    <a:pt x="4024719" y="921797"/>
                  </a:lnTo>
                  <a:lnTo>
                    <a:pt x="4048507" y="957861"/>
                  </a:lnTo>
                  <a:lnTo>
                    <a:pt x="4071286" y="994422"/>
                  </a:lnTo>
                  <a:lnTo>
                    <a:pt x="4093042" y="1031468"/>
                  </a:lnTo>
                  <a:lnTo>
                    <a:pt x="4113758" y="1068985"/>
                  </a:lnTo>
                  <a:lnTo>
                    <a:pt x="4122433" y="1085741"/>
                  </a:lnTo>
                  <a:lnTo>
                    <a:pt x="4150360" y="1102450"/>
                  </a:lnTo>
                  <a:lnTo>
                    <a:pt x="4178992" y="1120998"/>
                  </a:lnTo>
                  <a:lnTo>
                    <a:pt x="4171399" y="1105045"/>
                  </a:lnTo>
                  <a:lnTo>
                    <a:pt x="4151968" y="1066891"/>
                  </a:lnTo>
                  <a:lnTo>
                    <a:pt x="4131492" y="1029187"/>
                  </a:lnTo>
                  <a:lnTo>
                    <a:pt x="4109986" y="991944"/>
                  </a:lnTo>
                  <a:lnTo>
                    <a:pt x="4087466" y="955176"/>
                  </a:lnTo>
                  <a:lnTo>
                    <a:pt x="4063946" y="918894"/>
                  </a:lnTo>
                  <a:lnTo>
                    <a:pt x="4039442" y="883112"/>
                  </a:lnTo>
                  <a:lnTo>
                    <a:pt x="4013968" y="847841"/>
                  </a:lnTo>
                  <a:lnTo>
                    <a:pt x="4000933" y="830702"/>
                  </a:lnTo>
                  <a:close/>
                </a:path>
              </a:pathLst>
            </a:custGeom>
            <a:solidFill>
              <a:srgbClr val="EFF8DC"/>
            </a:solidFill>
          </p:spPr>
          <p:txBody>
            <a:bodyPr wrap="square" lIns="0" tIns="0" rIns="0" bIns="0" rtlCol="0"/>
            <a:lstStyle/>
            <a:p>
              <a:endParaRPr lang="fr-FR" noProof="0" dirty="0"/>
            </a:p>
          </p:txBody>
        </p:sp>
        <p:sp>
          <p:nvSpPr>
            <p:cNvPr id="8677" name="object 8677"/>
            <p:cNvSpPr/>
            <p:nvPr/>
          </p:nvSpPr>
          <p:spPr>
            <a:xfrm>
              <a:off x="3898818" y="585769"/>
              <a:ext cx="3303904" cy="3553460"/>
            </a:xfrm>
            <a:custGeom>
              <a:avLst/>
              <a:gdLst/>
              <a:ahLst/>
              <a:cxnLst/>
              <a:rect l="l" t="t" r="r" b="b"/>
              <a:pathLst>
                <a:path w="3303904" h="3553460">
                  <a:moveTo>
                    <a:pt x="2688147" y="3469628"/>
                  </a:moveTo>
                  <a:lnTo>
                    <a:pt x="2628588" y="3481489"/>
                  </a:lnTo>
                  <a:lnTo>
                    <a:pt x="2578470" y="3490240"/>
                  </a:lnTo>
                  <a:lnTo>
                    <a:pt x="2527938" y="3498010"/>
                  </a:lnTo>
                  <a:lnTo>
                    <a:pt x="2477006" y="3504786"/>
                  </a:lnTo>
                  <a:lnTo>
                    <a:pt x="2425690" y="3510554"/>
                  </a:lnTo>
                  <a:lnTo>
                    <a:pt x="2374006" y="3515303"/>
                  </a:lnTo>
                  <a:lnTo>
                    <a:pt x="2321970" y="3519018"/>
                  </a:lnTo>
                  <a:lnTo>
                    <a:pt x="2269597" y="3521688"/>
                  </a:lnTo>
                  <a:lnTo>
                    <a:pt x="2216902" y="3523299"/>
                  </a:lnTo>
                  <a:lnTo>
                    <a:pt x="2163901" y="3523839"/>
                  </a:lnTo>
                  <a:lnTo>
                    <a:pt x="2110901" y="3523299"/>
                  </a:lnTo>
                  <a:lnTo>
                    <a:pt x="2058206" y="3521688"/>
                  </a:lnTo>
                  <a:lnTo>
                    <a:pt x="2005832" y="3519018"/>
                  </a:lnTo>
                  <a:lnTo>
                    <a:pt x="1953796" y="3515303"/>
                  </a:lnTo>
                  <a:lnTo>
                    <a:pt x="1902112" y="3510554"/>
                  </a:lnTo>
                  <a:lnTo>
                    <a:pt x="1850796" y="3504786"/>
                  </a:lnTo>
                  <a:lnTo>
                    <a:pt x="1799865" y="3498010"/>
                  </a:lnTo>
                  <a:lnTo>
                    <a:pt x="1749332" y="3490240"/>
                  </a:lnTo>
                  <a:lnTo>
                    <a:pt x="1727897" y="3486497"/>
                  </a:lnTo>
                </a:path>
                <a:path w="3303904" h="3553460">
                  <a:moveTo>
                    <a:pt x="1745589" y="3519765"/>
                  </a:moveTo>
                  <a:lnTo>
                    <a:pt x="1799059" y="3527920"/>
                  </a:lnTo>
                  <a:lnTo>
                    <a:pt x="1850122" y="3534611"/>
                  </a:lnTo>
                  <a:lnTo>
                    <a:pt x="1901563" y="3540307"/>
                  </a:lnTo>
                  <a:lnTo>
                    <a:pt x="1953366" y="3544995"/>
                  </a:lnTo>
                  <a:lnTo>
                    <a:pt x="2005517" y="3548663"/>
                  </a:lnTo>
                  <a:lnTo>
                    <a:pt x="2058000" y="3551298"/>
                  </a:lnTo>
                  <a:lnTo>
                    <a:pt x="2110799" y="3552888"/>
                  </a:lnTo>
                  <a:lnTo>
                    <a:pt x="2163901" y="3553421"/>
                  </a:lnTo>
                  <a:lnTo>
                    <a:pt x="2217003" y="3552888"/>
                  </a:lnTo>
                  <a:lnTo>
                    <a:pt x="2269803" y="3551298"/>
                  </a:lnTo>
                  <a:lnTo>
                    <a:pt x="2322286" y="3548663"/>
                  </a:lnTo>
                  <a:lnTo>
                    <a:pt x="2374436" y="3544995"/>
                  </a:lnTo>
                  <a:lnTo>
                    <a:pt x="2426240" y="3540307"/>
                  </a:lnTo>
                  <a:lnTo>
                    <a:pt x="2477681" y="3534611"/>
                  </a:lnTo>
                  <a:lnTo>
                    <a:pt x="2528744" y="3527920"/>
                  </a:lnTo>
                  <a:lnTo>
                    <a:pt x="2579414" y="3520247"/>
                  </a:lnTo>
                  <a:lnTo>
                    <a:pt x="2629676" y="3511603"/>
                  </a:lnTo>
                  <a:lnTo>
                    <a:pt x="2679515" y="3502001"/>
                  </a:lnTo>
                  <a:lnTo>
                    <a:pt x="2694375" y="3498829"/>
                  </a:lnTo>
                </a:path>
                <a:path w="3303904" h="3553460">
                  <a:moveTo>
                    <a:pt x="40039" y="1671372"/>
                  </a:moveTo>
                  <a:lnTo>
                    <a:pt x="46425" y="1603947"/>
                  </a:lnTo>
                  <a:lnTo>
                    <a:pt x="52208" y="1561457"/>
                  </a:lnTo>
                  <a:lnTo>
                    <a:pt x="59234" y="1519274"/>
                  </a:lnTo>
                  <a:lnTo>
                    <a:pt x="67486" y="1477410"/>
                  </a:lnTo>
                  <a:lnTo>
                    <a:pt x="76949" y="1435878"/>
                  </a:lnTo>
                  <a:lnTo>
                    <a:pt x="87608" y="1394690"/>
                  </a:lnTo>
                  <a:lnTo>
                    <a:pt x="99447" y="1353859"/>
                  </a:lnTo>
                  <a:lnTo>
                    <a:pt x="112450" y="1313397"/>
                  </a:lnTo>
                  <a:lnTo>
                    <a:pt x="126602" y="1273318"/>
                  </a:lnTo>
                  <a:lnTo>
                    <a:pt x="141887" y="1233635"/>
                  </a:lnTo>
                  <a:lnTo>
                    <a:pt x="158289" y="1194359"/>
                  </a:lnTo>
                  <a:lnTo>
                    <a:pt x="175793" y="1155504"/>
                  </a:lnTo>
                  <a:lnTo>
                    <a:pt x="194384" y="1117082"/>
                  </a:lnTo>
                  <a:lnTo>
                    <a:pt x="214045" y="1079106"/>
                  </a:lnTo>
                  <a:lnTo>
                    <a:pt x="234761" y="1041590"/>
                  </a:lnTo>
                  <a:lnTo>
                    <a:pt x="256516" y="1004544"/>
                  </a:lnTo>
                  <a:lnTo>
                    <a:pt x="279296" y="967983"/>
                  </a:lnTo>
                  <a:lnTo>
                    <a:pt x="303083" y="931919"/>
                  </a:lnTo>
                  <a:lnTo>
                    <a:pt x="327863" y="896364"/>
                  </a:lnTo>
                  <a:lnTo>
                    <a:pt x="353621" y="861332"/>
                  </a:lnTo>
                  <a:lnTo>
                    <a:pt x="380339" y="826835"/>
                  </a:lnTo>
                  <a:lnTo>
                    <a:pt x="408003" y="792885"/>
                  </a:lnTo>
                  <a:lnTo>
                    <a:pt x="436598" y="759497"/>
                  </a:lnTo>
                  <a:lnTo>
                    <a:pt x="466107" y="726681"/>
                  </a:lnTo>
                  <a:lnTo>
                    <a:pt x="496515" y="694452"/>
                  </a:lnTo>
                  <a:lnTo>
                    <a:pt x="527806" y="662821"/>
                  </a:lnTo>
                  <a:lnTo>
                    <a:pt x="559965" y="631801"/>
                  </a:lnTo>
                  <a:lnTo>
                    <a:pt x="592976" y="601406"/>
                  </a:lnTo>
                  <a:lnTo>
                    <a:pt x="626823" y="571647"/>
                  </a:lnTo>
                  <a:lnTo>
                    <a:pt x="661492" y="542538"/>
                  </a:lnTo>
                  <a:lnTo>
                    <a:pt x="696966" y="514092"/>
                  </a:lnTo>
                  <a:lnTo>
                    <a:pt x="733229" y="486320"/>
                  </a:lnTo>
                  <a:lnTo>
                    <a:pt x="770266" y="459236"/>
                  </a:lnTo>
                  <a:lnTo>
                    <a:pt x="808062" y="432852"/>
                  </a:lnTo>
                  <a:lnTo>
                    <a:pt x="846601" y="407182"/>
                  </a:lnTo>
                  <a:lnTo>
                    <a:pt x="885867" y="382237"/>
                  </a:lnTo>
                  <a:lnTo>
                    <a:pt x="925845" y="358031"/>
                  </a:lnTo>
                  <a:lnTo>
                    <a:pt x="966518" y="334577"/>
                  </a:lnTo>
                  <a:lnTo>
                    <a:pt x="1007872" y="311886"/>
                  </a:lnTo>
                  <a:lnTo>
                    <a:pt x="1049891" y="289972"/>
                  </a:lnTo>
                  <a:lnTo>
                    <a:pt x="1092559" y="268848"/>
                  </a:lnTo>
                  <a:lnTo>
                    <a:pt x="1135860" y="248525"/>
                  </a:lnTo>
                  <a:lnTo>
                    <a:pt x="1179780" y="229018"/>
                  </a:lnTo>
                  <a:lnTo>
                    <a:pt x="1224302" y="210338"/>
                  </a:lnTo>
                  <a:lnTo>
                    <a:pt x="1269410" y="192498"/>
                  </a:lnTo>
                  <a:lnTo>
                    <a:pt x="1315090" y="175512"/>
                  </a:lnTo>
                  <a:lnTo>
                    <a:pt x="1361325" y="159391"/>
                  </a:lnTo>
                  <a:lnTo>
                    <a:pt x="1408100" y="144149"/>
                  </a:lnTo>
                  <a:lnTo>
                    <a:pt x="1455400" y="129798"/>
                  </a:lnTo>
                  <a:lnTo>
                    <a:pt x="1503208" y="116351"/>
                  </a:lnTo>
                  <a:lnTo>
                    <a:pt x="1551509" y="103821"/>
                  </a:lnTo>
                  <a:lnTo>
                    <a:pt x="1600288" y="92219"/>
                  </a:lnTo>
                  <a:lnTo>
                    <a:pt x="1649528" y="81560"/>
                  </a:lnTo>
                  <a:lnTo>
                    <a:pt x="1699215" y="71856"/>
                  </a:lnTo>
                  <a:lnTo>
                    <a:pt x="1749332" y="63119"/>
                  </a:lnTo>
                  <a:lnTo>
                    <a:pt x="1799865" y="55363"/>
                  </a:lnTo>
                  <a:lnTo>
                    <a:pt x="1850796" y="48599"/>
                  </a:lnTo>
                  <a:lnTo>
                    <a:pt x="1902112" y="42841"/>
                  </a:lnTo>
                  <a:lnTo>
                    <a:pt x="1953796" y="38102"/>
                  </a:lnTo>
                  <a:lnTo>
                    <a:pt x="2005832" y="34393"/>
                  </a:lnTo>
                  <a:lnTo>
                    <a:pt x="2058206" y="31729"/>
                  </a:lnTo>
                  <a:lnTo>
                    <a:pt x="2110901" y="30121"/>
                  </a:lnTo>
                  <a:lnTo>
                    <a:pt x="2163901" y="29582"/>
                  </a:lnTo>
                  <a:lnTo>
                    <a:pt x="2216902" y="30121"/>
                  </a:lnTo>
                  <a:lnTo>
                    <a:pt x="2269597" y="31729"/>
                  </a:lnTo>
                  <a:lnTo>
                    <a:pt x="2321970" y="34393"/>
                  </a:lnTo>
                  <a:lnTo>
                    <a:pt x="2374006" y="38102"/>
                  </a:lnTo>
                  <a:lnTo>
                    <a:pt x="2425690" y="42841"/>
                  </a:lnTo>
                  <a:lnTo>
                    <a:pt x="2477006" y="48599"/>
                  </a:lnTo>
                  <a:lnTo>
                    <a:pt x="2527938" y="55363"/>
                  </a:lnTo>
                  <a:lnTo>
                    <a:pt x="2578470" y="63119"/>
                  </a:lnTo>
                  <a:lnTo>
                    <a:pt x="2628588" y="71856"/>
                  </a:lnTo>
                  <a:lnTo>
                    <a:pt x="2678274" y="81560"/>
                  </a:lnTo>
                  <a:lnTo>
                    <a:pt x="2727515" y="92219"/>
                  </a:lnTo>
                  <a:lnTo>
                    <a:pt x="2776293" y="103821"/>
                  </a:lnTo>
                  <a:lnTo>
                    <a:pt x="2824595" y="116351"/>
                  </a:lnTo>
                  <a:lnTo>
                    <a:pt x="2872403" y="129798"/>
                  </a:lnTo>
                  <a:lnTo>
                    <a:pt x="2919702" y="144149"/>
                  </a:lnTo>
                  <a:lnTo>
                    <a:pt x="2966477" y="159391"/>
                  </a:lnTo>
                  <a:lnTo>
                    <a:pt x="3012712" y="175512"/>
                  </a:lnTo>
                  <a:lnTo>
                    <a:pt x="3058392" y="192498"/>
                  </a:lnTo>
                  <a:lnTo>
                    <a:pt x="3103501" y="210338"/>
                  </a:lnTo>
                  <a:lnTo>
                    <a:pt x="3148023" y="229018"/>
                  </a:lnTo>
                  <a:lnTo>
                    <a:pt x="3191942" y="248525"/>
                  </a:lnTo>
                  <a:lnTo>
                    <a:pt x="3235243" y="268848"/>
                  </a:lnTo>
                  <a:lnTo>
                    <a:pt x="3276646" y="289345"/>
                  </a:lnTo>
                </a:path>
                <a:path w="3303904" h="3553460">
                  <a:moveTo>
                    <a:pt x="3303826" y="268484"/>
                  </a:moveTo>
                  <a:lnTo>
                    <a:pt x="3239056" y="236421"/>
                  </a:lnTo>
                  <a:lnTo>
                    <a:pt x="3195478" y="216325"/>
                  </a:lnTo>
                  <a:lnTo>
                    <a:pt x="3151295" y="197037"/>
                  </a:lnTo>
                  <a:lnTo>
                    <a:pt x="3106522" y="178569"/>
                  </a:lnTo>
                  <a:lnTo>
                    <a:pt x="3061174" y="160934"/>
                  </a:lnTo>
                  <a:lnTo>
                    <a:pt x="3015266" y="144145"/>
                  </a:lnTo>
                  <a:lnTo>
                    <a:pt x="2968814" y="128212"/>
                  </a:lnTo>
                  <a:lnTo>
                    <a:pt x="2921832" y="113150"/>
                  </a:lnTo>
                  <a:lnTo>
                    <a:pt x="2874337" y="98970"/>
                  </a:lnTo>
                  <a:lnTo>
                    <a:pt x="2826342" y="85684"/>
                  </a:lnTo>
                  <a:lnTo>
                    <a:pt x="2777863" y="73306"/>
                  </a:lnTo>
                  <a:lnTo>
                    <a:pt x="2728916" y="61846"/>
                  </a:lnTo>
                  <a:lnTo>
                    <a:pt x="2679515" y="51318"/>
                  </a:lnTo>
                  <a:lnTo>
                    <a:pt x="2629676" y="41735"/>
                  </a:lnTo>
                  <a:lnTo>
                    <a:pt x="2579414" y="33107"/>
                  </a:lnTo>
                  <a:lnTo>
                    <a:pt x="2528744" y="25449"/>
                  </a:lnTo>
                  <a:lnTo>
                    <a:pt x="2477681" y="18771"/>
                  </a:lnTo>
                  <a:lnTo>
                    <a:pt x="2426240" y="13087"/>
                  </a:lnTo>
                  <a:lnTo>
                    <a:pt x="2374436" y="8408"/>
                  </a:lnTo>
                  <a:lnTo>
                    <a:pt x="2322286" y="4748"/>
                  </a:lnTo>
                  <a:lnTo>
                    <a:pt x="2269803" y="2118"/>
                  </a:lnTo>
                  <a:lnTo>
                    <a:pt x="2217003" y="531"/>
                  </a:lnTo>
                  <a:lnTo>
                    <a:pt x="2163901" y="0"/>
                  </a:lnTo>
                  <a:lnTo>
                    <a:pt x="2110799" y="531"/>
                  </a:lnTo>
                  <a:lnTo>
                    <a:pt x="2058000" y="2118"/>
                  </a:lnTo>
                  <a:lnTo>
                    <a:pt x="2005517" y="4748"/>
                  </a:lnTo>
                  <a:lnTo>
                    <a:pt x="1953366" y="8408"/>
                  </a:lnTo>
                  <a:lnTo>
                    <a:pt x="1901563" y="13087"/>
                  </a:lnTo>
                  <a:lnTo>
                    <a:pt x="1850122" y="18771"/>
                  </a:lnTo>
                  <a:lnTo>
                    <a:pt x="1799059" y="25449"/>
                  </a:lnTo>
                  <a:lnTo>
                    <a:pt x="1748388" y="33107"/>
                  </a:lnTo>
                  <a:lnTo>
                    <a:pt x="1698126" y="41735"/>
                  </a:lnTo>
                  <a:lnTo>
                    <a:pt x="1648287" y="51318"/>
                  </a:lnTo>
                  <a:lnTo>
                    <a:pt x="1598886" y="61846"/>
                  </a:lnTo>
                  <a:lnTo>
                    <a:pt x="1549939" y="73306"/>
                  </a:lnTo>
                  <a:lnTo>
                    <a:pt x="1501460" y="85684"/>
                  </a:lnTo>
                  <a:lnTo>
                    <a:pt x="1453466" y="98970"/>
                  </a:lnTo>
                  <a:lnTo>
                    <a:pt x="1405970" y="113150"/>
                  </a:lnTo>
                  <a:lnTo>
                    <a:pt x="1358989" y="128212"/>
                  </a:lnTo>
                  <a:lnTo>
                    <a:pt x="1312536" y="144145"/>
                  </a:lnTo>
                  <a:lnTo>
                    <a:pt x="1266629" y="160934"/>
                  </a:lnTo>
                  <a:lnTo>
                    <a:pt x="1221281" y="178569"/>
                  </a:lnTo>
                  <a:lnTo>
                    <a:pt x="1176508" y="197037"/>
                  </a:lnTo>
                  <a:lnTo>
                    <a:pt x="1132324" y="216325"/>
                  </a:lnTo>
                  <a:lnTo>
                    <a:pt x="1088746" y="236421"/>
                  </a:lnTo>
                  <a:lnTo>
                    <a:pt x="1045789" y="257313"/>
                  </a:lnTo>
                  <a:lnTo>
                    <a:pt x="1003467" y="278988"/>
                  </a:lnTo>
                  <a:lnTo>
                    <a:pt x="961795" y="301434"/>
                  </a:lnTo>
                  <a:lnTo>
                    <a:pt x="920790" y="324639"/>
                  </a:lnTo>
                  <a:lnTo>
                    <a:pt x="880465" y="348590"/>
                  </a:lnTo>
                  <a:lnTo>
                    <a:pt x="840836" y="373275"/>
                  </a:lnTo>
                  <a:lnTo>
                    <a:pt x="801919" y="398682"/>
                  </a:lnTo>
                  <a:lnTo>
                    <a:pt x="763729" y="424797"/>
                  </a:lnTo>
                  <a:lnTo>
                    <a:pt x="726280" y="451610"/>
                  </a:lnTo>
                  <a:lnTo>
                    <a:pt x="689587" y="479107"/>
                  </a:lnTo>
                  <a:lnTo>
                    <a:pt x="653667" y="507276"/>
                  </a:lnTo>
                  <a:lnTo>
                    <a:pt x="618534" y="536105"/>
                  </a:lnTo>
                  <a:lnTo>
                    <a:pt x="584204" y="565581"/>
                  </a:lnTo>
                  <a:lnTo>
                    <a:pt x="550690" y="595693"/>
                  </a:lnTo>
                  <a:lnTo>
                    <a:pt x="518010" y="626427"/>
                  </a:lnTo>
                  <a:lnTo>
                    <a:pt x="486177" y="657771"/>
                  </a:lnTo>
                  <a:lnTo>
                    <a:pt x="455207" y="689714"/>
                  </a:lnTo>
                  <a:lnTo>
                    <a:pt x="425116" y="722242"/>
                  </a:lnTo>
                  <a:lnTo>
                    <a:pt x="395917" y="755343"/>
                  </a:lnTo>
                  <a:lnTo>
                    <a:pt x="367628" y="789005"/>
                  </a:lnTo>
                  <a:lnTo>
                    <a:pt x="340262" y="823216"/>
                  </a:lnTo>
                  <a:lnTo>
                    <a:pt x="313834" y="857963"/>
                  </a:lnTo>
                  <a:lnTo>
                    <a:pt x="288361" y="893234"/>
                  </a:lnTo>
                  <a:lnTo>
                    <a:pt x="263857" y="929016"/>
                  </a:lnTo>
                  <a:lnTo>
                    <a:pt x="240337" y="965298"/>
                  </a:lnTo>
                  <a:lnTo>
                    <a:pt x="217816" y="1002066"/>
                  </a:lnTo>
                  <a:lnTo>
                    <a:pt x="196311" y="1039308"/>
                  </a:lnTo>
                  <a:lnTo>
                    <a:pt x="175835" y="1077013"/>
                  </a:lnTo>
                  <a:lnTo>
                    <a:pt x="156404" y="1115167"/>
                  </a:lnTo>
                  <a:lnTo>
                    <a:pt x="138033" y="1153759"/>
                  </a:lnTo>
                  <a:lnTo>
                    <a:pt x="120737" y="1192776"/>
                  </a:lnTo>
                  <a:lnTo>
                    <a:pt x="104532" y="1232205"/>
                  </a:lnTo>
                  <a:lnTo>
                    <a:pt x="89433" y="1272034"/>
                  </a:lnTo>
                  <a:lnTo>
                    <a:pt x="75454" y="1312252"/>
                  </a:lnTo>
                  <a:lnTo>
                    <a:pt x="62611" y="1352845"/>
                  </a:lnTo>
                  <a:lnTo>
                    <a:pt x="50920" y="1393801"/>
                  </a:lnTo>
                  <a:lnTo>
                    <a:pt x="40395" y="1435108"/>
                  </a:lnTo>
                  <a:lnTo>
                    <a:pt x="31051" y="1476753"/>
                  </a:lnTo>
                  <a:lnTo>
                    <a:pt x="22904" y="1518725"/>
                  </a:lnTo>
                  <a:lnTo>
                    <a:pt x="15968" y="1561010"/>
                  </a:lnTo>
                  <a:lnTo>
                    <a:pt x="10260" y="1603597"/>
                  </a:lnTo>
                  <a:lnTo>
                    <a:pt x="5794" y="1646473"/>
                  </a:lnTo>
                  <a:lnTo>
                    <a:pt x="3942" y="1671372"/>
                  </a:lnTo>
                </a:path>
                <a:path w="3303904" h="3553460">
                  <a:moveTo>
                    <a:pt x="133" y="1785672"/>
                  </a:moveTo>
                  <a:lnTo>
                    <a:pt x="230" y="1792179"/>
                  </a:lnTo>
                </a:path>
                <a:path w="3303904" h="3553460">
                  <a:moveTo>
                    <a:pt x="36164" y="1785672"/>
                  </a:moveTo>
                  <a:lnTo>
                    <a:pt x="36028" y="1776710"/>
                  </a:lnTo>
                  <a:lnTo>
                    <a:pt x="36686" y="1733124"/>
                  </a:lnTo>
                  <a:lnTo>
                    <a:pt x="38648" y="1689792"/>
                  </a:lnTo>
                  <a:lnTo>
                    <a:pt x="40039" y="1671372"/>
                  </a:lnTo>
                </a:path>
                <a:path w="3303904" h="3553460">
                  <a:moveTo>
                    <a:pt x="3942" y="1671372"/>
                  </a:moveTo>
                  <a:lnTo>
                    <a:pt x="2585" y="1689625"/>
                  </a:lnTo>
                  <a:lnTo>
                    <a:pt x="648" y="1733042"/>
                  </a:lnTo>
                  <a:lnTo>
                    <a:pt x="0" y="1776710"/>
                  </a:lnTo>
                  <a:lnTo>
                    <a:pt x="133" y="1785672"/>
                  </a:lnTo>
                </a:path>
              </a:pathLst>
            </a:custGeom>
            <a:ln w="3175">
              <a:solidFill>
                <a:srgbClr val="EFF8DC"/>
              </a:solidFill>
            </a:ln>
          </p:spPr>
          <p:txBody>
            <a:bodyPr wrap="square" lIns="0" tIns="0" rIns="0" bIns="0" rtlCol="0"/>
            <a:lstStyle/>
            <a:p>
              <a:endParaRPr lang="fr-FR" noProof="0" dirty="0"/>
            </a:p>
          </p:txBody>
        </p:sp>
        <p:pic>
          <p:nvPicPr>
            <p:cNvPr id="8678" name="object 8678"/>
            <p:cNvPicPr/>
            <p:nvPr/>
          </p:nvPicPr>
          <p:blipFill>
            <a:blip r:embed="rId79" cstate="print"/>
            <a:stretch>
              <a:fillRect/>
            </a:stretch>
          </p:blipFill>
          <p:spPr>
            <a:xfrm>
              <a:off x="7873652" y="1448571"/>
              <a:ext cx="149216" cy="234679"/>
            </a:xfrm>
            <a:prstGeom prst="rect">
              <a:avLst/>
            </a:prstGeom>
          </p:spPr>
        </p:pic>
        <p:sp>
          <p:nvSpPr>
            <p:cNvPr id="8679" name="object 8679"/>
            <p:cNvSpPr/>
            <p:nvPr/>
          </p:nvSpPr>
          <p:spPr>
            <a:xfrm>
              <a:off x="7899751" y="1426594"/>
              <a:ext cx="178435" cy="290830"/>
            </a:xfrm>
            <a:custGeom>
              <a:avLst/>
              <a:gdLst/>
              <a:ahLst/>
              <a:cxnLst/>
              <a:rect l="l" t="t" r="r" b="b"/>
              <a:pathLst>
                <a:path w="178434" h="290830">
                  <a:moveTo>
                    <a:pt x="178059" y="290295"/>
                  </a:moveTo>
                  <a:lnTo>
                    <a:pt x="151034" y="236189"/>
                  </a:lnTo>
                  <a:lnTo>
                    <a:pt x="130559" y="198484"/>
                  </a:lnTo>
                  <a:lnTo>
                    <a:pt x="109053" y="161241"/>
                  </a:lnTo>
                  <a:lnTo>
                    <a:pt x="86532" y="124473"/>
                  </a:lnTo>
                  <a:lnTo>
                    <a:pt x="63012" y="88192"/>
                  </a:lnTo>
                  <a:lnTo>
                    <a:pt x="38508" y="52409"/>
                  </a:lnTo>
                  <a:lnTo>
                    <a:pt x="13035" y="17139"/>
                  </a:lnTo>
                  <a:lnTo>
                    <a:pt x="0" y="0"/>
                  </a:lnTo>
                </a:path>
              </a:pathLst>
            </a:custGeom>
            <a:ln w="3198">
              <a:solidFill>
                <a:srgbClr val="EFF8DC"/>
              </a:solidFill>
            </a:ln>
          </p:spPr>
          <p:txBody>
            <a:bodyPr wrap="square" lIns="0" tIns="0" rIns="0" bIns="0" rtlCol="0"/>
            <a:lstStyle/>
            <a:p>
              <a:endParaRPr lang="fr-FR" noProof="0" dirty="0"/>
            </a:p>
          </p:txBody>
        </p:sp>
        <p:sp>
          <p:nvSpPr>
            <p:cNvPr id="8680" name="object 8680"/>
            <p:cNvSpPr/>
            <p:nvPr/>
          </p:nvSpPr>
          <p:spPr>
            <a:xfrm>
              <a:off x="3862788" y="561974"/>
              <a:ext cx="4275455" cy="3606800"/>
            </a:xfrm>
            <a:custGeom>
              <a:avLst/>
              <a:gdLst/>
              <a:ahLst/>
              <a:cxnLst/>
              <a:rect l="l" t="t" r="r" b="b"/>
              <a:pathLst>
                <a:path w="4275455" h="3606800">
                  <a:moveTo>
                    <a:pt x="2509843" y="3594099"/>
                  </a:moveTo>
                  <a:lnTo>
                    <a:pt x="1890017" y="3594099"/>
                  </a:lnTo>
                  <a:lnTo>
                    <a:pt x="1940853" y="3606799"/>
                  </a:lnTo>
                  <a:lnTo>
                    <a:pt x="2459007" y="3606799"/>
                  </a:lnTo>
                  <a:lnTo>
                    <a:pt x="2509843" y="3594099"/>
                  </a:lnTo>
                  <a:close/>
                </a:path>
                <a:path w="4275455" h="3606800">
                  <a:moveTo>
                    <a:pt x="2660140" y="3568699"/>
                  </a:moveTo>
                  <a:lnTo>
                    <a:pt x="2462269" y="3568699"/>
                  </a:lnTo>
                  <a:lnTo>
                    <a:pt x="2410465" y="3581399"/>
                  </a:lnTo>
                  <a:lnTo>
                    <a:pt x="1798112" y="3581399"/>
                  </a:lnTo>
                  <a:lnTo>
                    <a:pt x="1839540" y="3594099"/>
                  </a:lnTo>
                  <a:lnTo>
                    <a:pt x="2560320" y="3594099"/>
                  </a:lnTo>
                  <a:lnTo>
                    <a:pt x="2660140" y="3568699"/>
                  </a:lnTo>
                  <a:close/>
                </a:path>
                <a:path w="4275455" h="3606800">
                  <a:moveTo>
                    <a:pt x="1835088" y="3555999"/>
                  </a:moveTo>
                  <a:lnTo>
                    <a:pt x="1784573" y="3555999"/>
                  </a:lnTo>
                  <a:lnTo>
                    <a:pt x="1797501" y="3581399"/>
                  </a:lnTo>
                  <a:lnTo>
                    <a:pt x="1989395" y="3581399"/>
                  </a:lnTo>
                  <a:lnTo>
                    <a:pt x="1937592" y="3568699"/>
                  </a:lnTo>
                  <a:lnTo>
                    <a:pt x="1886151" y="3568699"/>
                  </a:lnTo>
                  <a:lnTo>
                    <a:pt x="1835088" y="3555999"/>
                  </a:lnTo>
                  <a:close/>
                </a:path>
                <a:path w="4275455" h="3606800">
                  <a:moveTo>
                    <a:pt x="2722564" y="3492499"/>
                  </a:moveTo>
                  <a:lnTo>
                    <a:pt x="2730404" y="3530599"/>
                  </a:lnTo>
                  <a:lnTo>
                    <a:pt x="2715544" y="3530599"/>
                  </a:lnTo>
                  <a:lnTo>
                    <a:pt x="2615443" y="3555999"/>
                  </a:lnTo>
                  <a:lnTo>
                    <a:pt x="2564773" y="3555999"/>
                  </a:lnTo>
                  <a:lnTo>
                    <a:pt x="2513710" y="3568699"/>
                  </a:lnTo>
                  <a:lnTo>
                    <a:pt x="2709455" y="3568699"/>
                  </a:lnTo>
                  <a:lnTo>
                    <a:pt x="2737248" y="3555999"/>
                  </a:lnTo>
                  <a:lnTo>
                    <a:pt x="2733400" y="3543299"/>
                  </a:lnTo>
                  <a:lnTo>
                    <a:pt x="2722564" y="3492499"/>
                  </a:lnTo>
                  <a:close/>
                </a:path>
                <a:path w="4275455" h="3606800">
                  <a:moveTo>
                    <a:pt x="1771646" y="3530599"/>
                  </a:moveTo>
                  <a:lnTo>
                    <a:pt x="1781618" y="3555999"/>
                  </a:lnTo>
                  <a:lnTo>
                    <a:pt x="1784573" y="3555999"/>
                  </a:lnTo>
                  <a:lnTo>
                    <a:pt x="1771646" y="3530599"/>
                  </a:lnTo>
                  <a:close/>
                </a:path>
                <a:path w="4275455" h="3606800">
                  <a:moveTo>
                    <a:pt x="1937592" y="38099"/>
                  </a:moveTo>
                  <a:lnTo>
                    <a:pt x="1739720" y="38099"/>
                  </a:lnTo>
                  <a:lnTo>
                    <a:pt x="1641507" y="63499"/>
                  </a:lnTo>
                  <a:lnTo>
                    <a:pt x="1312043" y="152399"/>
                  </a:lnTo>
                  <a:lnTo>
                    <a:pt x="1266979" y="177799"/>
                  </a:lnTo>
                  <a:lnTo>
                    <a:pt x="1178493" y="203199"/>
                  </a:lnTo>
                  <a:lnTo>
                    <a:pt x="1092292" y="253999"/>
                  </a:lnTo>
                  <a:lnTo>
                    <a:pt x="1050083" y="266699"/>
                  </a:lnTo>
                  <a:lnTo>
                    <a:pt x="967520" y="317499"/>
                  </a:lnTo>
                  <a:lnTo>
                    <a:pt x="927194" y="330199"/>
                  </a:lnTo>
                  <a:lnTo>
                    <a:pt x="887524" y="355599"/>
                  </a:lnTo>
                  <a:lnTo>
                    <a:pt x="848524" y="380999"/>
                  </a:lnTo>
                  <a:lnTo>
                    <a:pt x="810208" y="406399"/>
                  </a:lnTo>
                  <a:lnTo>
                    <a:pt x="772590" y="431799"/>
                  </a:lnTo>
                  <a:lnTo>
                    <a:pt x="735685" y="457199"/>
                  </a:lnTo>
                  <a:lnTo>
                    <a:pt x="699506" y="482599"/>
                  </a:lnTo>
                  <a:lnTo>
                    <a:pt x="664067" y="520699"/>
                  </a:lnTo>
                  <a:lnTo>
                    <a:pt x="629383" y="546099"/>
                  </a:lnTo>
                  <a:lnTo>
                    <a:pt x="595468" y="571499"/>
                  </a:lnTo>
                  <a:lnTo>
                    <a:pt x="562336" y="609599"/>
                  </a:lnTo>
                  <a:lnTo>
                    <a:pt x="530001" y="634999"/>
                  </a:lnTo>
                  <a:lnTo>
                    <a:pt x="498477" y="660399"/>
                  </a:lnTo>
                  <a:lnTo>
                    <a:pt x="467779" y="698499"/>
                  </a:lnTo>
                  <a:lnTo>
                    <a:pt x="437919" y="723899"/>
                  </a:lnTo>
                  <a:lnTo>
                    <a:pt x="408914" y="761999"/>
                  </a:lnTo>
                  <a:lnTo>
                    <a:pt x="380776" y="800099"/>
                  </a:lnTo>
                  <a:lnTo>
                    <a:pt x="353520" y="825499"/>
                  </a:lnTo>
                  <a:lnTo>
                    <a:pt x="327159" y="863599"/>
                  </a:lnTo>
                  <a:lnTo>
                    <a:pt x="301709" y="901699"/>
                  </a:lnTo>
                  <a:lnTo>
                    <a:pt x="277183" y="927099"/>
                  </a:lnTo>
                  <a:lnTo>
                    <a:pt x="253595" y="965199"/>
                  </a:lnTo>
                  <a:lnTo>
                    <a:pt x="230960" y="1003299"/>
                  </a:lnTo>
                  <a:lnTo>
                    <a:pt x="209291" y="1041399"/>
                  </a:lnTo>
                  <a:lnTo>
                    <a:pt x="188602" y="1079499"/>
                  </a:lnTo>
                  <a:lnTo>
                    <a:pt x="168909" y="1117599"/>
                  </a:lnTo>
                  <a:lnTo>
                    <a:pt x="150224" y="1155699"/>
                  </a:lnTo>
                  <a:lnTo>
                    <a:pt x="132562" y="1193799"/>
                  </a:lnTo>
                  <a:lnTo>
                    <a:pt x="115938" y="1231899"/>
                  </a:lnTo>
                  <a:lnTo>
                    <a:pt x="100364" y="1269999"/>
                  </a:lnTo>
                  <a:lnTo>
                    <a:pt x="85856" y="1308099"/>
                  </a:lnTo>
                  <a:lnTo>
                    <a:pt x="72428" y="1346199"/>
                  </a:lnTo>
                  <a:lnTo>
                    <a:pt x="60093" y="1384299"/>
                  </a:lnTo>
                  <a:lnTo>
                    <a:pt x="48866" y="1422399"/>
                  </a:lnTo>
                  <a:lnTo>
                    <a:pt x="38761" y="1473199"/>
                  </a:lnTo>
                  <a:lnTo>
                    <a:pt x="29791" y="1511299"/>
                  </a:lnTo>
                  <a:lnTo>
                    <a:pt x="21972" y="1549399"/>
                  </a:lnTo>
                  <a:lnTo>
                    <a:pt x="15317" y="1587499"/>
                  </a:lnTo>
                  <a:lnTo>
                    <a:pt x="9840" y="1638299"/>
                  </a:lnTo>
                  <a:lnTo>
                    <a:pt x="5556" y="1676399"/>
                  </a:lnTo>
                  <a:lnTo>
                    <a:pt x="3877" y="1701799"/>
                  </a:lnTo>
                  <a:lnTo>
                    <a:pt x="2479" y="1727199"/>
                  </a:lnTo>
                  <a:lnTo>
                    <a:pt x="622" y="1765299"/>
                  </a:lnTo>
                  <a:lnTo>
                    <a:pt x="0" y="1803399"/>
                  </a:lnTo>
                  <a:lnTo>
                    <a:pt x="129" y="1816099"/>
                  </a:lnTo>
                  <a:lnTo>
                    <a:pt x="492" y="1841499"/>
                  </a:lnTo>
                  <a:lnTo>
                    <a:pt x="48759" y="1816099"/>
                  </a:lnTo>
                  <a:lnTo>
                    <a:pt x="36162" y="1816099"/>
                  </a:lnTo>
                  <a:lnTo>
                    <a:pt x="36028" y="1803399"/>
                  </a:lnTo>
                  <a:lnTo>
                    <a:pt x="36677" y="1765299"/>
                  </a:lnTo>
                  <a:lnTo>
                    <a:pt x="38614" y="1714499"/>
                  </a:lnTo>
                  <a:lnTo>
                    <a:pt x="39971" y="1701799"/>
                  </a:lnTo>
                  <a:lnTo>
                    <a:pt x="41823" y="1676399"/>
                  </a:lnTo>
                  <a:lnTo>
                    <a:pt x="46289" y="1638299"/>
                  </a:lnTo>
                  <a:lnTo>
                    <a:pt x="51997" y="1587499"/>
                  </a:lnTo>
                  <a:lnTo>
                    <a:pt x="58933" y="1549399"/>
                  </a:lnTo>
                  <a:lnTo>
                    <a:pt x="67080" y="1511299"/>
                  </a:lnTo>
                  <a:lnTo>
                    <a:pt x="76424" y="1460499"/>
                  </a:lnTo>
                  <a:lnTo>
                    <a:pt x="86949" y="1422399"/>
                  </a:lnTo>
                  <a:lnTo>
                    <a:pt x="98640" y="1384299"/>
                  </a:lnTo>
                  <a:lnTo>
                    <a:pt x="111483" y="1346199"/>
                  </a:lnTo>
                  <a:lnTo>
                    <a:pt x="125462" y="1308099"/>
                  </a:lnTo>
                  <a:lnTo>
                    <a:pt x="140561" y="1257299"/>
                  </a:lnTo>
                  <a:lnTo>
                    <a:pt x="156766" y="1219199"/>
                  </a:lnTo>
                  <a:lnTo>
                    <a:pt x="174062" y="1181099"/>
                  </a:lnTo>
                  <a:lnTo>
                    <a:pt x="192433" y="1142999"/>
                  </a:lnTo>
                  <a:lnTo>
                    <a:pt x="211864" y="1104899"/>
                  </a:lnTo>
                  <a:lnTo>
                    <a:pt x="232340" y="1066799"/>
                  </a:lnTo>
                  <a:lnTo>
                    <a:pt x="253845" y="1028699"/>
                  </a:lnTo>
                  <a:lnTo>
                    <a:pt x="276366" y="990599"/>
                  </a:lnTo>
                  <a:lnTo>
                    <a:pt x="299886" y="965199"/>
                  </a:lnTo>
                  <a:lnTo>
                    <a:pt x="324390" y="927099"/>
                  </a:lnTo>
                  <a:lnTo>
                    <a:pt x="349863" y="888999"/>
                  </a:lnTo>
                  <a:lnTo>
                    <a:pt x="376291" y="850899"/>
                  </a:lnTo>
                  <a:lnTo>
                    <a:pt x="403657" y="825499"/>
                  </a:lnTo>
                  <a:lnTo>
                    <a:pt x="431946" y="787399"/>
                  </a:lnTo>
                  <a:lnTo>
                    <a:pt x="461145" y="749299"/>
                  </a:lnTo>
                  <a:lnTo>
                    <a:pt x="491236" y="723899"/>
                  </a:lnTo>
                  <a:lnTo>
                    <a:pt x="522206" y="685799"/>
                  </a:lnTo>
                  <a:lnTo>
                    <a:pt x="554039" y="660399"/>
                  </a:lnTo>
                  <a:lnTo>
                    <a:pt x="586719" y="622299"/>
                  </a:lnTo>
                  <a:lnTo>
                    <a:pt x="620233" y="596899"/>
                  </a:lnTo>
                  <a:lnTo>
                    <a:pt x="654563" y="571499"/>
                  </a:lnTo>
                  <a:lnTo>
                    <a:pt x="689696" y="533399"/>
                  </a:lnTo>
                  <a:lnTo>
                    <a:pt x="725616" y="507999"/>
                  </a:lnTo>
                  <a:lnTo>
                    <a:pt x="762309" y="482599"/>
                  </a:lnTo>
                  <a:lnTo>
                    <a:pt x="799758" y="457199"/>
                  </a:lnTo>
                  <a:lnTo>
                    <a:pt x="837948" y="431799"/>
                  </a:lnTo>
                  <a:lnTo>
                    <a:pt x="876865" y="406399"/>
                  </a:lnTo>
                  <a:lnTo>
                    <a:pt x="916494" y="380999"/>
                  </a:lnTo>
                  <a:lnTo>
                    <a:pt x="956819" y="355599"/>
                  </a:lnTo>
                  <a:lnTo>
                    <a:pt x="1039496" y="304799"/>
                  </a:lnTo>
                  <a:lnTo>
                    <a:pt x="1081818" y="292099"/>
                  </a:lnTo>
                  <a:lnTo>
                    <a:pt x="1168353" y="241299"/>
                  </a:lnTo>
                  <a:lnTo>
                    <a:pt x="1212537" y="228599"/>
                  </a:lnTo>
                  <a:lnTo>
                    <a:pt x="1257310" y="203199"/>
                  </a:lnTo>
                  <a:lnTo>
                    <a:pt x="1348565" y="177799"/>
                  </a:lnTo>
                  <a:lnTo>
                    <a:pt x="1395018" y="152399"/>
                  </a:lnTo>
                  <a:lnTo>
                    <a:pt x="1684316" y="76199"/>
                  </a:lnTo>
                  <a:lnTo>
                    <a:pt x="1734155" y="76199"/>
                  </a:lnTo>
                  <a:lnTo>
                    <a:pt x="1835088" y="50799"/>
                  </a:lnTo>
                  <a:lnTo>
                    <a:pt x="1886151" y="50799"/>
                  </a:lnTo>
                  <a:lnTo>
                    <a:pt x="1937592" y="38099"/>
                  </a:lnTo>
                  <a:close/>
                </a:path>
                <a:path w="4275455" h="3606800">
                  <a:moveTo>
                    <a:pt x="3334207" y="301511"/>
                  </a:moveTo>
                  <a:lnTo>
                    <a:pt x="3327060" y="304799"/>
                  </a:lnTo>
                  <a:lnTo>
                    <a:pt x="3339855" y="304799"/>
                  </a:lnTo>
                  <a:lnTo>
                    <a:pt x="3334207" y="301511"/>
                  </a:lnTo>
                  <a:close/>
                </a:path>
                <a:path w="4275455" h="3606800">
                  <a:moveTo>
                    <a:pt x="2660140" y="38099"/>
                  </a:moveTo>
                  <a:lnTo>
                    <a:pt x="2462269" y="38099"/>
                  </a:lnTo>
                  <a:lnTo>
                    <a:pt x="2513710" y="50799"/>
                  </a:lnTo>
                  <a:lnTo>
                    <a:pt x="2564773" y="50799"/>
                  </a:lnTo>
                  <a:lnTo>
                    <a:pt x="2665705" y="76199"/>
                  </a:lnTo>
                  <a:lnTo>
                    <a:pt x="2715544" y="76199"/>
                  </a:lnTo>
                  <a:lnTo>
                    <a:pt x="3004843" y="152399"/>
                  </a:lnTo>
                  <a:lnTo>
                    <a:pt x="3051295" y="177799"/>
                  </a:lnTo>
                  <a:lnTo>
                    <a:pt x="3142551" y="203199"/>
                  </a:lnTo>
                  <a:lnTo>
                    <a:pt x="3187324" y="228599"/>
                  </a:lnTo>
                  <a:lnTo>
                    <a:pt x="3231507" y="241299"/>
                  </a:lnTo>
                  <a:lnTo>
                    <a:pt x="3334207" y="301511"/>
                  </a:lnTo>
                  <a:lnTo>
                    <a:pt x="3354660" y="292099"/>
                  </a:lnTo>
                  <a:lnTo>
                    <a:pt x="3368851" y="279399"/>
                  </a:lnTo>
                  <a:lnTo>
                    <a:pt x="3349777" y="266699"/>
                  </a:lnTo>
                  <a:lnTo>
                    <a:pt x="3307568" y="253999"/>
                  </a:lnTo>
                  <a:lnTo>
                    <a:pt x="3221367" y="203199"/>
                  </a:lnTo>
                  <a:lnTo>
                    <a:pt x="3132881" y="177799"/>
                  </a:lnTo>
                  <a:lnTo>
                    <a:pt x="3087817" y="152399"/>
                  </a:lnTo>
                  <a:lnTo>
                    <a:pt x="2758354" y="63499"/>
                  </a:lnTo>
                  <a:lnTo>
                    <a:pt x="2660140" y="38099"/>
                  </a:lnTo>
                  <a:close/>
                </a:path>
                <a:path w="4275455" h="3606800">
                  <a:moveTo>
                    <a:pt x="2509843" y="12699"/>
                  </a:moveTo>
                  <a:lnTo>
                    <a:pt x="1890017" y="12699"/>
                  </a:lnTo>
                  <a:lnTo>
                    <a:pt x="1789436" y="38099"/>
                  </a:lnTo>
                  <a:lnTo>
                    <a:pt x="2094029" y="38099"/>
                  </a:lnTo>
                  <a:lnTo>
                    <a:pt x="2146828" y="25399"/>
                  </a:lnTo>
                  <a:lnTo>
                    <a:pt x="2560320" y="25399"/>
                  </a:lnTo>
                  <a:lnTo>
                    <a:pt x="2509843" y="12699"/>
                  </a:lnTo>
                  <a:close/>
                </a:path>
                <a:path w="4275455" h="3606800">
                  <a:moveTo>
                    <a:pt x="2560320" y="25399"/>
                  </a:moveTo>
                  <a:lnTo>
                    <a:pt x="2253032" y="25399"/>
                  </a:lnTo>
                  <a:lnTo>
                    <a:pt x="2305832" y="38099"/>
                  </a:lnTo>
                  <a:lnTo>
                    <a:pt x="2610424" y="38099"/>
                  </a:lnTo>
                  <a:lnTo>
                    <a:pt x="2560320" y="25399"/>
                  </a:lnTo>
                  <a:close/>
                </a:path>
                <a:path w="4275455" h="3606800">
                  <a:moveTo>
                    <a:pt x="2356313" y="0"/>
                  </a:moveTo>
                  <a:lnTo>
                    <a:pt x="2043548" y="0"/>
                  </a:lnTo>
                  <a:lnTo>
                    <a:pt x="1992035" y="12699"/>
                  </a:lnTo>
                  <a:lnTo>
                    <a:pt x="2407825" y="12699"/>
                  </a:lnTo>
                  <a:lnTo>
                    <a:pt x="2356313" y="0"/>
                  </a:lnTo>
                  <a:close/>
                </a:path>
                <a:path w="4275455" h="3606800">
                  <a:moveTo>
                    <a:pt x="4055119" y="832868"/>
                  </a:moveTo>
                  <a:lnTo>
                    <a:pt x="4042892" y="856968"/>
                  </a:lnTo>
                  <a:lnTo>
                    <a:pt x="4036962" y="864620"/>
                  </a:lnTo>
                  <a:lnTo>
                    <a:pt x="4049997" y="881759"/>
                  </a:lnTo>
                  <a:lnTo>
                    <a:pt x="4075471" y="917030"/>
                  </a:lnTo>
                  <a:lnTo>
                    <a:pt x="4099975" y="952812"/>
                  </a:lnTo>
                  <a:lnTo>
                    <a:pt x="4123495" y="989093"/>
                  </a:lnTo>
                  <a:lnTo>
                    <a:pt x="4146015" y="1025862"/>
                  </a:lnTo>
                  <a:lnTo>
                    <a:pt x="4167521" y="1063104"/>
                  </a:lnTo>
                  <a:lnTo>
                    <a:pt x="4187997" y="1100809"/>
                  </a:lnTo>
                  <a:lnTo>
                    <a:pt x="4207428" y="1138963"/>
                  </a:lnTo>
                  <a:lnTo>
                    <a:pt x="4215021" y="1154915"/>
                  </a:lnTo>
                  <a:lnTo>
                    <a:pt x="4225600" y="1161768"/>
                  </a:lnTo>
                  <a:lnTo>
                    <a:pt x="4261634" y="1187168"/>
                  </a:lnTo>
                  <a:lnTo>
                    <a:pt x="4275267" y="1202944"/>
                  </a:lnTo>
                  <a:lnTo>
                    <a:pt x="4267298" y="1184397"/>
                  </a:lnTo>
                  <a:lnTo>
                    <a:pt x="4249636" y="1146109"/>
                  </a:lnTo>
                  <a:lnTo>
                    <a:pt x="4230952" y="1108233"/>
                  </a:lnTo>
                  <a:lnTo>
                    <a:pt x="4211258" y="1070783"/>
                  </a:lnTo>
                  <a:lnTo>
                    <a:pt x="4190570" y="1033769"/>
                  </a:lnTo>
                  <a:lnTo>
                    <a:pt x="4168901" y="997203"/>
                  </a:lnTo>
                  <a:lnTo>
                    <a:pt x="4146265" y="961096"/>
                  </a:lnTo>
                  <a:lnTo>
                    <a:pt x="4122678" y="925461"/>
                  </a:lnTo>
                  <a:lnTo>
                    <a:pt x="4098151" y="890307"/>
                  </a:lnTo>
                  <a:lnTo>
                    <a:pt x="4072701" y="855648"/>
                  </a:lnTo>
                  <a:lnTo>
                    <a:pt x="4055119" y="832868"/>
                  </a:lnTo>
                  <a:close/>
                </a:path>
              </a:pathLst>
            </a:custGeom>
            <a:solidFill>
              <a:srgbClr val="EFF8DB"/>
            </a:solidFill>
          </p:spPr>
          <p:txBody>
            <a:bodyPr wrap="square" lIns="0" tIns="0" rIns="0" bIns="0" rtlCol="0"/>
            <a:lstStyle/>
            <a:p>
              <a:endParaRPr lang="fr-FR" noProof="0" dirty="0"/>
            </a:p>
          </p:txBody>
        </p:sp>
        <p:sp>
          <p:nvSpPr>
            <p:cNvPr id="8681" name="object 8681"/>
            <p:cNvSpPr/>
            <p:nvPr/>
          </p:nvSpPr>
          <p:spPr>
            <a:xfrm>
              <a:off x="3862788" y="555990"/>
              <a:ext cx="4275455" cy="3613150"/>
            </a:xfrm>
            <a:custGeom>
              <a:avLst/>
              <a:gdLst/>
              <a:ahLst/>
              <a:cxnLst/>
              <a:rect l="l" t="t" r="r" b="b"/>
              <a:pathLst>
                <a:path w="4275455" h="3613150">
                  <a:moveTo>
                    <a:pt x="2730404" y="3528608"/>
                  </a:moveTo>
                  <a:lnTo>
                    <a:pt x="2665705" y="3541382"/>
                  </a:lnTo>
                  <a:lnTo>
                    <a:pt x="2615443" y="3550026"/>
                  </a:lnTo>
                  <a:lnTo>
                    <a:pt x="2564773" y="3557700"/>
                  </a:lnTo>
                  <a:lnTo>
                    <a:pt x="2513710" y="3564391"/>
                  </a:lnTo>
                  <a:lnTo>
                    <a:pt x="2462269" y="3570086"/>
                  </a:lnTo>
                  <a:lnTo>
                    <a:pt x="2410465" y="3574774"/>
                  </a:lnTo>
                  <a:lnTo>
                    <a:pt x="2358315" y="3578442"/>
                  </a:lnTo>
                  <a:lnTo>
                    <a:pt x="2305832" y="3581078"/>
                  </a:lnTo>
                  <a:lnTo>
                    <a:pt x="2253032" y="3582668"/>
                  </a:lnTo>
                  <a:lnTo>
                    <a:pt x="2199930" y="3583201"/>
                  </a:lnTo>
                  <a:lnTo>
                    <a:pt x="2146828" y="3582668"/>
                  </a:lnTo>
                  <a:lnTo>
                    <a:pt x="2094029" y="3581078"/>
                  </a:lnTo>
                  <a:lnTo>
                    <a:pt x="2041546" y="3578442"/>
                  </a:lnTo>
                  <a:lnTo>
                    <a:pt x="1989395" y="3574774"/>
                  </a:lnTo>
                  <a:lnTo>
                    <a:pt x="1937592" y="3570086"/>
                  </a:lnTo>
                  <a:lnTo>
                    <a:pt x="1886151" y="3564391"/>
                  </a:lnTo>
                  <a:lnTo>
                    <a:pt x="1835088" y="3557700"/>
                  </a:lnTo>
                  <a:lnTo>
                    <a:pt x="1784417" y="3550026"/>
                  </a:lnTo>
                  <a:lnTo>
                    <a:pt x="1781618" y="3549545"/>
                  </a:lnTo>
                </a:path>
                <a:path w="4275455" h="3613150">
                  <a:moveTo>
                    <a:pt x="1798112" y="3582233"/>
                  </a:moveTo>
                  <a:lnTo>
                    <a:pt x="1839540" y="3588322"/>
                  </a:lnTo>
                  <a:lnTo>
                    <a:pt x="1890017" y="3594742"/>
                  </a:lnTo>
                  <a:lnTo>
                    <a:pt x="1940853" y="3600206"/>
                  </a:lnTo>
                  <a:lnTo>
                    <a:pt x="1992035" y="3604703"/>
                  </a:lnTo>
                  <a:lnTo>
                    <a:pt x="2043548" y="3608221"/>
                  </a:lnTo>
                  <a:lnTo>
                    <a:pt x="2095377" y="3610748"/>
                  </a:lnTo>
                  <a:lnTo>
                    <a:pt x="2147509" y="3612272"/>
                  </a:lnTo>
                  <a:lnTo>
                    <a:pt x="2199930" y="3612783"/>
                  </a:lnTo>
                  <a:lnTo>
                    <a:pt x="2252351" y="3612272"/>
                  </a:lnTo>
                  <a:lnTo>
                    <a:pt x="2304483" y="3610748"/>
                  </a:lnTo>
                  <a:lnTo>
                    <a:pt x="2356313" y="3608221"/>
                  </a:lnTo>
                  <a:lnTo>
                    <a:pt x="2407825" y="3604703"/>
                  </a:lnTo>
                  <a:lnTo>
                    <a:pt x="2459007" y="3600206"/>
                  </a:lnTo>
                  <a:lnTo>
                    <a:pt x="2509843" y="3594742"/>
                  </a:lnTo>
                  <a:lnTo>
                    <a:pt x="2560320" y="3588322"/>
                  </a:lnTo>
                  <a:lnTo>
                    <a:pt x="2610424" y="3580958"/>
                  </a:lnTo>
                  <a:lnTo>
                    <a:pt x="2660140" y="3572660"/>
                  </a:lnTo>
                  <a:lnTo>
                    <a:pt x="2709455" y="3563442"/>
                  </a:lnTo>
                  <a:lnTo>
                    <a:pt x="2737248" y="3557686"/>
                  </a:lnTo>
                </a:path>
                <a:path w="4275455" h="3613150">
                  <a:moveTo>
                    <a:pt x="39971" y="1701151"/>
                  </a:moveTo>
                  <a:lnTo>
                    <a:pt x="46289" y="1633376"/>
                  </a:lnTo>
                  <a:lnTo>
                    <a:pt x="51997" y="1590790"/>
                  </a:lnTo>
                  <a:lnTo>
                    <a:pt x="58933" y="1548504"/>
                  </a:lnTo>
                  <a:lnTo>
                    <a:pt x="67080" y="1506533"/>
                  </a:lnTo>
                  <a:lnTo>
                    <a:pt x="76424" y="1464887"/>
                  </a:lnTo>
                  <a:lnTo>
                    <a:pt x="86949" y="1423580"/>
                  </a:lnTo>
                  <a:lnTo>
                    <a:pt x="98640" y="1382624"/>
                  </a:lnTo>
                  <a:lnTo>
                    <a:pt x="111483" y="1342031"/>
                  </a:lnTo>
                  <a:lnTo>
                    <a:pt x="125462" y="1301814"/>
                  </a:lnTo>
                  <a:lnTo>
                    <a:pt x="140561" y="1261984"/>
                  </a:lnTo>
                  <a:lnTo>
                    <a:pt x="156766" y="1222555"/>
                  </a:lnTo>
                  <a:lnTo>
                    <a:pt x="174062" y="1183538"/>
                  </a:lnTo>
                  <a:lnTo>
                    <a:pt x="192433" y="1144947"/>
                  </a:lnTo>
                  <a:lnTo>
                    <a:pt x="211864" y="1106793"/>
                  </a:lnTo>
                  <a:lnTo>
                    <a:pt x="232340" y="1069088"/>
                  </a:lnTo>
                  <a:lnTo>
                    <a:pt x="253845" y="1031845"/>
                  </a:lnTo>
                  <a:lnTo>
                    <a:pt x="276366" y="995077"/>
                  </a:lnTo>
                  <a:lnTo>
                    <a:pt x="299886" y="958796"/>
                  </a:lnTo>
                  <a:lnTo>
                    <a:pt x="324390" y="923013"/>
                  </a:lnTo>
                  <a:lnTo>
                    <a:pt x="349863" y="887743"/>
                  </a:lnTo>
                  <a:lnTo>
                    <a:pt x="376291" y="852996"/>
                  </a:lnTo>
                  <a:lnTo>
                    <a:pt x="403657" y="818785"/>
                  </a:lnTo>
                  <a:lnTo>
                    <a:pt x="431946" y="785123"/>
                  </a:lnTo>
                  <a:lnTo>
                    <a:pt x="461145" y="752021"/>
                  </a:lnTo>
                  <a:lnTo>
                    <a:pt x="491236" y="719493"/>
                  </a:lnTo>
                  <a:lnTo>
                    <a:pt x="522206" y="687551"/>
                  </a:lnTo>
                  <a:lnTo>
                    <a:pt x="554039" y="656206"/>
                  </a:lnTo>
                  <a:lnTo>
                    <a:pt x="586719" y="625472"/>
                  </a:lnTo>
                  <a:lnTo>
                    <a:pt x="620233" y="595361"/>
                  </a:lnTo>
                  <a:lnTo>
                    <a:pt x="654563" y="565884"/>
                  </a:lnTo>
                  <a:lnTo>
                    <a:pt x="689696" y="537056"/>
                  </a:lnTo>
                  <a:lnTo>
                    <a:pt x="725616" y="508886"/>
                  </a:lnTo>
                  <a:lnTo>
                    <a:pt x="762309" y="481389"/>
                  </a:lnTo>
                  <a:lnTo>
                    <a:pt x="799758" y="454577"/>
                  </a:lnTo>
                  <a:lnTo>
                    <a:pt x="837948" y="428461"/>
                  </a:lnTo>
                  <a:lnTo>
                    <a:pt x="876865" y="403054"/>
                  </a:lnTo>
                  <a:lnTo>
                    <a:pt x="916494" y="378370"/>
                  </a:lnTo>
                  <a:lnTo>
                    <a:pt x="956819" y="354418"/>
                  </a:lnTo>
                  <a:lnTo>
                    <a:pt x="997824" y="331214"/>
                  </a:lnTo>
                  <a:lnTo>
                    <a:pt x="1039496" y="308768"/>
                  </a:lnTo>
                  <a:lnTo>
                    <a:pt x="1081818" y="287092"/>
                  </a:lnTo>
                  <a:lnTo>
                    <a:pt x="1124775" y="266201"/>
                  </a:lnTo>
                  <a:lnTo>
                    <a:pt x="1168353" y="246104"/>
                  </a:lnTo>
                  <a:lnTo>
                    <a:pt x="1212537" y="226816"/>
                  </a:lnTo>
                  <a:lnTo>
                    <a:pt x="1257310" y="208349"/>
                  </a:lnTo>
                  <a:lnTo>
                    <a:pt x="1302658" y="190714"/>
                  </a:lnTo>
                  <a:lnTo>
                    <a:pt x="1348565" y="173924"/>
                  </a:lnTo>
                  <a:lnTo>
                    <a:pt x="1395018" y="157992"/>
                  </a:lnTo>
                  <a:lnTo>
                    <a:pt x="1441999" y="142930"/>
                  </a:lnTo>
                  <a:lnTo>
                    <a:pt x="1489495" y="128749"/>
                  </a:lnTo>
                  <a:lnTo>
                    <a:pt x="1537489" y="115464"/>
                  </a:lnTo>
                  <a:lnTo>
                    <a:pt x="1585968" y="103085"/>
                  </a:lnTo>
                  <a:lnTo>
                    <a:pt x="1634915" y="91626"/>
                  </a:lnTo>
                  <a:lnTo>
                    <a:pt x="1684316" y="81098"/>
                  </a:lnTo>
                  <a:lnTo>
                    <a:pt x="1734155" y="71514"/>
                  </a:lnTo>
                  <a:lnTo>
                    <a:pt x="1784417" y="62887"/>
                  </a:lnTo>
                  <a:lnTo>
                    <a:pt x="1835088" y="55228"/>
                  </a:lnTo>
                  <a:lnTo>
                    <a:pt x="1886151" y="48550"/>
                  </a:lnTo>
                  <a:lnTo>
                    <a:pt x="1937592" y="42866"/>
                  </a:lnTo>
                  <a:lnTo>
                    <a:pt x="1989395" y="38188"/>
                  </a:lnTo>
                  <a:lnTo>
                    <a:pt x="2041546" y="34527"/>
                  </a:lnTo>
                  <a:lnTo>
                    <a:pt x="2094029" y="31898"/>
                  </a:lnTo>
                  <a:lnTo>
                    <a:pt x="2146828" y="30311"/>
                  </a:lnTo>
                  <a:lnTo>
                    <a:pt x="2199930" y="29779"/>
                  </a:lnTo>
                  <a:lnTo>
                    <a:pt x="2253032" y="30311"/>
                  </a:lnTo>
                  <a:lnTo>
                    <a:pt x="2305832" y="31898"/>
                  </a:lnTo>
                  <a:lnTo>
                    <a:pt x="2358315" y="34527"/>
                  </a:lnTo>
                  <a:lnTo>
                    <a:pt x="2410465" y="38188"/>
                  </a:lnTo>
                  <a:lnTo>
                    <a:pt x="2462269" y="42866"/>
                  </a:lnTo>
                  <a:lnTo>
                    <a:pt x="2513710" y="48550"/>
                  </a:lnTo>
                  <a:lnTo>
                    <a:pt x="2564773" y="55228"/>
                  </a:lnTo>
                  <a:lnTo>
                    <a:pt x="2615443" y="62887"/>
                  </a:lnTo>
                  <a:lnTo>
                    <a:pt x="2665705" y="71514"/>
                  </a:lnTo>
                  <a:lnTo>
                    <a:pt x="2715544" y="81098"/>
                  </a:lnTo>
                  <a:lnTo>
                    <a:pt x="2764945" y="91626"/>
                  </a:lnTo>
                  <a:lnTo>
                    <a:pt x="2813892" y="103085"/>
                  </a:lnTo>
                  <a:lnTo>
                    <a:pt x="2862371" y="115464"/>
                  </a:lnTo>
                  <a:lnTo>
                    <a:pt x="2910366" y="128749"/>
                  </a:lnTo>
                  <a:lnTo>
                    <a:pt x="2957861" y="142930"/>
                  </a:lnTo>
                  <a:lnTo>
                    <a:pt x="3004843" y="157992"/>
                  </a:lnTo>
                  <a:lnTo>
                    <a:pt x="3051295" y="173924"/>
                  </a:lnTo>
                  <a:lnTo>
                    <a:pt x="3097203" y="190714"/>
                  </a:lnTo>
                  <a:lnTo>
                    <a:pt x="3142551" y="208349"/>
                  </a:lnTo>
                  <a:lnTo>
                    <a:pt x="3187324" y="226816"/>
                  </a:lnTo>
                  <a:lnTo>
                    <a:pt x="3231507" y="246104"/>
                  </a:lnTo>
                  <a:lnTo>
                    <a:pt x="3275085" y="266201"/>
                  </a:lnTo>
                  <a:lnTo>
                    <a:pt x="3318043" y="287092"/>
                  </a:lnTo>
                  <a:lnTo>
                    <a:pt x="3339855" y="298264"/>
                  </a:lnTo>
                </a:path>
                <a:path w="4275455" h="3613150">
                  <a:moveTo>
                    <a:pt x="3368851" y="278218"/>
                  </a:moveTo>
                  <a:lnTo>
                    <a:pt x="3307568" y="247424"/>
                  </a:lnTo>
                  <a:lnTo>
                    <a:pt x="3264760" y="227306"/>
                  </a:lnTo>
                  <a:lnTo>
                    <a:pt x="3221367" y="207957"/>
                  </a:lnTo>
                  <a:lnTo>
                    <a:pt x="3177403" y="189391"/>
                  </a:lnTo>
                  <a:lnTo>
                    <a:pt x="3132881" y="171618"/>
                  </a:lnTo>
                  <a:lnTo>
                    <a:pt x="3087817" y="154650"/>
                  </a:lnTo>
                  <a:lnTo>
                    <a:pt x="3042224" y="138499"/>
                  </a:lnTo>
                  <a:lnTo>
                    <a:pt x="2996116" y="123176"/>
                  </a:lnTo>
                  <a:lnTo>
                    <a:pt x="2949508" y="108691"/>
                  </a:lnTo>
                  <a:lnTo>
                    <a:pt x="2902414" y="95058"/>
                  </a:lnTo>
                  <a:lnTo>
                    <a:pt x="2854847" y="82288"/>
                  </a:lnTo>
                  <a:lnTo>
                    <a:pt x="2806822" y="70392"/>
                  </a:lnTo>
                  <a:lnTo>
                    <a:pt x="2758353" y="59381"/>
                  </a:lnTo>
                  <a:lnTo>
                    <a:pt x="2709455" y="49267"/>
                  </a:lnTo>
                  <a:lnTo>
                    <a:pt x="2660140" y="40061"/>
                  </a:lnTo>
                  <a:lnTo>
                    <a:pt x="2610424" y="31776"/>
                  </a:lnTo>
                  <a:lnTo>
                    <a:pt x="2560320" y="24423"/>
                  </a:lnTo>
                  <a:lnTo>
                    <a:pt x="2509843" y="18012"/>
                  </a:lnTo>
                  <a:lnTo>
                    <a:pt x="2459007" y="12556"/>
                  </a:lnTo>
                  <a:lnTo>
                    <a:pt x="2407825" y="8066"/>
                  </a:lnTo>
                  <a:lnTo>
                    <a:pt x="2356313" y="4554"/>
                  </a:lnTo>
                  <a:lnTo>
                    <a:pt x="2304483" y="2032"/>
                  </a:lnTo>
                  <a:lnTo>
                    <a:pt x="2252351" y="509"/>
                  </a:lnTo>
                  <a:lnTo>
                    <a:pt x="2199930" y="0"/>
                  </a:lnTo>
                  <a:lnTo>
                    <a:pt x="2147509" y="509"/>
                  </a:lnTo>
                  <a:lnTo>
                    <a:pt x="2095377" y="2032"/>
                  </a:lnTo>
                  <a:lnTo>
                    <a:pt x="2043548" y="4554"/>
                  </a:lnTo>
                  <a:lnTo>
                    <a:pt x="1992035" y="8066"/>
                  </a:lnTo>
                  <a:lnTo>
                    <a:pt x="1940853" y="12556"/>
                  </a:lnTo>
                  <a:lnTo>
                    <a:pt x="1890017" y="18012"/>
                  </a:lnTo>
                  <a:lnTo>
                    <a:pt x="1839540" y="24423"/>
                  </a:lnTo>
                  <a:lnTo>
                    <a:pt x="1789436" y="31776"/>
                  </a:lnTo>
                  <a:lnTo>
                    <a:pt x="1739720" y="40061"/>
                  </a:lnTo>
                  <a:lnTo>
                    <a:pt x="1690406" y="49267"/>
                  </a:lnTo>
                  <a:lnTo>
                    <a:pt x="1641507" y="59381"/>
                  </a:lnTo>
                  <a:lnTo>
                    <a:pt x="1593038" y="70392"/>
                  </a:lnTo>
                  <a:lnTo>
                    <a:pt x="1545013" y="82288"/>
                  </a:lnTo>
                  <a:lnTo>
                    <a:pt x="1497446" y="95058"/>
                  </a:lnTo>
                  <a:lnTo>
                    <a:pt x="1450352" y="108691"/>
                  </a:lnTo>
                  <a:lnTo>
                    <a:pt x="1403744" y="123176"/>
                  </a:lnTo>
                  <a:lnTo>
                    <a:pt x="1357636" y="138499"/>
                  </a:lnTo>
                  <a:lnTo>
                    <a:pt x="1312043" y="154650"/>
                  </a:lnTo>
                  <a:lnTo>
                    <a:pt x="1266979" y="171618"/>
                  </a:lnTo>
                  <a:lnTo>
                    <a:pt x="1222458" y="189391"/>
                  </a:lnTo>
                  <a:lnTo>
                    <a:pt x="1178493" y="207957"/>
                  </a:lnTo>
                  <a:lnTo>
                    <a:pt x="1135100" y="227306"/>
                  </a:lnTo>
                  <a:lnTo>
                    <a:pt x="1092292" y="247424"/>
                  </a:lnTo>
                  <a:lnTo>
                    <a:pt x="1050083" y="268302"/>
                  </a:lnTo>
                  <a:lnTo>
                    <a:pt x="1008488" y="289926"/>
                  </a:lnTo>
                  <a:lnTo>
                    <a:pt x="967520" y="312287"/>
                  </a:lnTo>
                  <a:lnTo>
                    <a:pt x="927194" y="335372"/>
                  </a:lnTo>
                  <a:lnTo>
                    <a:pt x="887524" y="359170"/>
                  </a:lnTo>
                  <a:lnTo>
                    <a:pt x="848524" y="383669"/>
                  </a:lnTo>
                  <a:lnTo>
                    <a:pt x="810208" y="408857"/>
                  </a:lnTo>
                  <a:lnTo>
                    <a:pt x="772590" y="434724"/>
                  </a:lnTo>
                  <a:lnTo>
                    <a:pt x="735685" y="461258"/>
                  </a:lnTo>
                  <a:lnTo>
                    <a:pt x="699506" y="488447"/>
                  </a:lnTo>
                  <a:lnTo>
                    <a:pt x="664067" y="516280"/>
                  </a:lnTo>
                  <a:lnTo>
                    <a:pt x="629383" y="544745"/>
                  </a:lnTo>
                  <a:lnTo>
                    <a:pt x="595468" y="573831"/>
                  </a:lnTo>
                  <a:lnTo>
                    <a:pt x="562336" y="603525"/>
                  </a:lnTo>
                  <a:lnTo>
                    <a:pt x="530001" y="633818"/>
                  </a:lnTo>
                  <a:lnTo>
                    <a:pt x="498477" y="664696"/>
                  </a:lnTo>
                  <a:lnTo>
                    <a:pt x="467779" y="696150"/>
                  </a:lnTo>
                  <a:lnTo>
                    <a:pt x="437919" y="728166"/>
                  </a:lnTo>
                  <a:lnTo>
                    <a:pt x="408914" y="760734"/>
                  </a:lnTo>
                  <a:lnTo>
                    <a:pt x="380776" y="793842"/>
                  </a:lnTo>
                  <a:lnTo>
                    <a:pt x="353520" y="827478"/>
                  </a:lnTo>
                  <a:lnTo>
                    <a:pt x="327159" y="861632"/>
                  </a:lnTo>
                  <a:lnTo>
                    <a:pt x="301709" y="896291"/>
                  </a:lnTo>
                  <a:lnTo>
                    <a:pt x="277183" y="931444"/>
                  </a:lnTo>
                  <a:lnTo>
                    <a:pt x="253595" y="967080"/>
                  </a:lnTo>
                  <a:lnTo>
                    <a:pt x="230960" y="1003186"/>
                  </a:lnTo>
                  <a:lnTo>
                    <a:pt x="209291" y="1039752"/>
                  </a:lnTo>
                  <a:lnTo>
                    <a:pt x="188602" y="1076766"/>
                  </a:lnTo>
                  <a:lnTo>
                    <a:pt x="168909" y="1114217"/>
                  </a:lnTo>
                  <a:lnTo>
                    <a:pt x="150224" y="1152092"/>
                  </a:lnTo>
                  <a:lnTo>
                    <a:pt x="132562" y="1190381"/>
                  </a:lnTo>
                  <a:lnTo>
                    <a:pt x="115938" y="1229072"/>
                  </a:lnTo>
                  <a:lnTo>
                    <a:pt x="100364" y="1268153"/>
                  </a:lnTo>
                  <a:lnTo>
                    <a:pt x="85856" y="1307612"/>
                  </a:lnTo>
                  <a:lnTo>
                    <a:pt x="72428" y="1347440"/>
                  </a:lnTo>
                  <a:lnTo>
                    <a:pt x="60093" y="1387623"/>
                  </a:lnTo>
                  <a:lnTo>
                    <a:pt x="48866" y="1428150"/>
                  </a:lnTo>
                  <a:lnTo>
                    <a:pt x="38761" y="1469010"/>
                  </a:lnTo>
                  <a:lnTo>
                    <a:pt x="29791" y="1510192"/>
                  </a:lnTo>
                  <a:lnTo>
                    <a:pt x="21972" y="1551683"/>
                  </a:lnTo>
                  <a:lnTo>
                    <a:pt x="15317" y="1593472"/>
                  </a:lnTo>
                  <a:lnTo>
                    <a:pt x="9840" y="1635548"/>
                  </a:lnTo>
                  <a:lnTo>
                    <a:pt x="5556" y="1677900"/>
                  </a:lnTo>
                  <a:lnTo>
                    <a:pt x="3877" y="1701151"/>
                  </a:lnTo>
                </a:path>
                <a:path w="4275455" h="3613150">
                  <a:moveTo>
                    <a:pt x="36259" y="1821958"/>
                  </a:moveTo>
                  <a:lnTo>
                    <a:pt x="36162" y="1815451"/>
                  </a:lnTo>
                </a:path>
                <a:path w="4275455" h="3613150">
                  <a:moveTo>
                    <a:pt x="129" y="1815451"/>
                  </a:moveTo>
                  <a:lnTo>
                    <a:pt x="492" y="1840577"/>
                  </a:lnTo>
                </a:path>
                <a:path w="4275455" h="3613150">
                  <a:moveTo>
                    <a:pt x="36162" y="1815451"/>
                  </a:moveTo>
                  <a:lnTo>
                    <a:pt x="36028" y="1806490"/>
                  </a:lnTo>
                  <a:lnTo>
                    <a:pt x="36677" y="1762821"/>
                  </a:lnTo>
                  <a:lnTo>
                    <a:pt x="38614" y="1719404"/>
                  </a:lnTo>
                  <a:lnTo>
                    <a:pt x="39971" y="1701151"/>
                  </a:lnTo>
                </a:path>
                <a:path w="4275455" h="3613150">
                  <a:moveTo>
                    <a:pt x="3877" y="1701151"/>
                  </a:moveTo>
                  <a:lnTo>
                    <a:pt x="2479" y="1720515"/>
                  </a:lnTo>
                  <a:lnTo>
                    <a:pt x="622" y="1763382"/>
                  </a:lnTo>
                  <a:lnTo>
                    <a:pt x="0" y="1806490"/>
                  </a:lnTo>
                  <a:lnTo>
                    <a:pt x="129" y="1815451"/>
                  </a:lnTo>
                </a:path>
                <a:path w="4275455" h="3613150">
                  <a:moveTo>
                    <a:pt x="4036962" y="870604"/>
                  </a:moveTo>
                  <a:lnTo>
                    <a:pt x="4075471" y="923013"/>
                  </a:lnTo>
                  <a:lnTo>
                    <a:pt x="4099975" y="958796"/>
                  </a:lnTo>
                  <a:lnTo>
                    <a:pt x="4123495" y="995077"/>
                  </a:lnTo>
                  <a:lnTo>
                    <a:pt x="4146015" y="1031845"/>
                  </a:lnTo>
                  <a:lnTo>
                    <a:pt x="4167521" y="1069088"/>
                  </a:lnTo>
                  <a:lnTo>
                    <a:pt x="4187997" y="1106793"/>
                  </a:lnTo>
                  <a:lnTo>
                    <a:pt x="4207428" y="1144947"/>
                  </a:lnTo>
                  <a:lnTo>
                    <a:pt x="4215021" y="1160899"/>
                  </a:lnTo>
                </a:path>
                <a:path w="4275455" h="3613150">
                  <a:moveTo>
                    <a:pt x="4275267" y="1208928"/>
                  </a:moveTo>
                  <a:lnTo>
                    <a:pt x="4249636" y="1152092"/>
                  </a:lnTo>
                  <a:lnTo>
                    <a:pt x="4230952" y="1114217"/>
                  </a:lnTo>
                  <a:lnTo>
                    <a:pt x="4211258" y="1076766"/>
                  </a:lnTo>
                  <a:lnTo>
                    <a:pt x="4190570" y="1039752"/>
                  </a:lnTo>
                  <a:lnTo>
                    <a:pt x="4168901" y="1003186"/>
                  </a:lnTo>
                  <a:lnTo>
                    <a:pt x="4146265" y="967080"/>
                  </a:lnTo>
                  <a:lnTo>
                    <a:pt x="4122677" y="931444"/>
                  </a:lnTo>
                  <a:lnTo>
                    <a:pt x="4098151" y="896291"/>
                  </a:lnTo>
                  <a:lnTo>
                    <a:pt x="4072701" y="861632"/>
                  </a:lnTo>
                  <a:lnTo>
                    <a:pt x="4055119" y="838852"/>
                  </a:lnTo>
                </a:path>
              </a:pathLst>
            </a:custGeom>
            <a:ln w="3175">
              <a:solidFill>
                <a:srgbClr val="EFF8DB"/>
              </a:solidFill>
            </a:ln>
          </p:spPr>
          <p:txBody>
            <a:bodyPr wrap="square" lIns="0" tIns="0" rIns="0" bIns="0" rtlCol="0"/>
            <a:lstStyle/>
            <a:p>
              <a:endParaRPr lang="fr-FR" noProof="0" dirty="0"/>
            </a:p>
          </p:txBody>
        </p:sp>
        <p:sp>
          <p:nvSpPr>
            <p:cNvPr id="8682" name="object 8682"/>
            <p:cNvSpPr/>
            <p:nvPr/>
          </p:nvSpPr>
          <p:spPr>
            <a:xfrm>
              <a:off x="3826760" y="528056"/>
              <a:ext cx="4378960" cy="3670300"/>
            </a:xfrm>
            <a:custGeom>
              <a:avLst/>
              <a:gdLst/>
              <a:ahLst/>
              <a:cxnLst/>
              <a:rect l="l" t="t" r="r" b="b"/>
              <a:pathLst>
                <a:path w="4378959" h="3670300">
                  <a:moveTo>
                    <a:pt x="2546924" y="3657599"/>
                  </a:moveTo>
                  <a:lnTo>
                    <a:pt x="1925356" y="3657599"/>
                  </a:lnTo>
                  <a:lnTo>
                    <a:pt x="1976318" y="3670299"/>
                  </a:lnTo>
                  <a:lnTo>
                    <a:pt x="2495911" y="3670299"/>
                  </a:lnTo>
                  <a:lnTo>
                    <a:pt x="2546924" y="3657599"/>
                  </a:lnTo>
                  <a:close/>
                </a:path>
                <a:path w="4378959" h="3670300">
                  <a:moveTo>
                    <a:pt x="1875569" y="3619499"/>
                  </a:moveTo>
                  <a:lnTo>
                    <a:pt x="1833530" y="3619499"/>
                  </a:lnTo>
                  <a:lnTo>
                    <a:pt x="1847338" y="3644899"/>
                  </a:lnTo>
                  <a:lnTo>
                    <a:pt x="1874747" y="3657599"/>
                  </a:lnTo>
                  <a:lnTo>
                    <a:pt x="2597580" y="3657599"/>
                  </a:lnTo>
                  <a:lnTo>
                    <a:pt x="2647865" y="3644899"/>
                  </a:lnTo>
                  <a:lnTo>
                    <a:pt x="2028064" y="3644899"/>
                  </a:lnTo>
                  <a:lnTo>
                    <a:pt x="1976882" y="3632199"/>
                  </a:lnTo>
                  <a:lnTo>
                    <a:pt x="1926046" y="3632199"/>
                  </a:lnTo>
                  <a:lnTo>
                    <a:pt x="1875569" y="3619499"/>
                  </a:lnTo>
                  <a:close/>
                </a:path>
                <a:path w="4378959" h="3670300">
                  <a:moveTo>
                    <a:pt x="2697765" y="3632199"/>
                  </a:moveTo>
                  <a:lnTo>
                    <a:pt x="2495036" y="3632199"/>
                  </a:lnTo>
                  <a:lnTo>
                    <a:pt x="2443854" y="3644899"/>
                  </a:lnTo>
                  <a:lnTo>
                    <a:pt x="2647865" y="3644899"/>
                  </a:lnTo>
                  <a:lnTo>
                    <a:pt x="2697765" y="3632199"/>
                  </a:lnTo>
                  <a:close/>
                </a:path>
                <a:path w="4378959" h="3670300">
                  <a:moveTo>
                    <a:pt x="2773195" y="3594099"/>
                  </a:moveTo>
                  <a:lnTo>
                    <a:pt x="2745484" y="3594099"/>
                  </a:lnTo>
                  <a:lnTo>
                    <a:pt x="2646453" y="3619499"/>
                  </a:lnTo>
                  <a:lnTo>
                    <a:pt x="2596349" y="3619499"/>
                  </a:lnTo>
                  <a:lnTo>
                    <a:pt x="2545872" y="3632199"/>
                  </a:lnTo>
                  <a:lnTo>
                    <a:pt x="2747266" y="3632199"/>
                  </a:lnTo>
                  <a:lnTo>
                    <a:pt x="2780726" y="3619499"/>
                  </a:lnTo>
                  <a:lnTo>
                    <a:pt x="2773195" y="3594099"/>
                  </a:lnTo>
                  <a:close/>
                </a:path>
                <a:path w="4378959" h="3670300">
                  <a:moveTo>
                    <a:pt x="2028064" y="38099"/>
                  </a:moveTo>
                  <a:lnTo>
                    <a:pt x="1774646" y="38099"/>
                  </a:lnTo>
                  <a:lnTo>
                    <a:pt x="1725181" y="50799"/>
                  </a:lnTo>
                  <a:lnTo>
                    <a:pt x="1345338" y="152399"/>
                  </a:lnTo>
                  <a:lnTo>
                    <a:pt x="1300047" y="177799"/>
                  </a:lnTo>
                  <a:lnTo>
                    <a:pt x="1255290" y="190499"/>
                  </a:lnTo>
                  <a:lnTo>
                    <a:pt x="1211078" y="215899"/>
                  </a:lnTo>
                  <a:lnTo>
                    <a:pt x="1167427" y="228599"/>
                  </a:lnTo>
                  <a:lnTo>
                    <a:pt x="1124349" y="253999"/>
                  </a:lnTo>
                  <a:lnTo>
                    <a:pt x="1081859" y="266699"/>
                  </a:lnTo>
                  <a:lnTo>
                    <a:pt x="998696" y="317499"/>
                  </a:lnTo>
                  <a:lnTo>
                    <a:pt x="958050" y="330199"/>
                  </a:lnTo>
                  <a:lnTo>
                    <a:pt x="918047" y="355599"/>
                  </a:lnTo>
                  <a:lnTo>
                    <a:pt x="878700" y="380999"/>
                  </a:lnTo>
                  <a:lnTo>
                    <a:pt x="840024" y="406399"/>
                  </a:lnTo>
                  <a:lnTo>
                    <a:pt x="802030" y="431799"/>
                  </a:lnTo>
                  <a:lnTo>
                    <a:pt x="764734" y="457199"/>
                  </a:lnTo>
                  <a:lnTo>
                    <a:pt x="728150" y="482599"/>
                  </a:lnTo>
                  <a:lnTo>
                    <a:pt x="692290" y="520699"/>
                  </a:lnTo>
                  <a:lnTo>
                    <a:pt x="657168" y="546099"/>
                  </a:lnTo>
                  <a:lnTo>
                    <a:pt x="622800" y="571499"/>
                  </a:lnTo>
                  <a:lnTo>
                    <a:pt x="589197" y="596899"/>
                  </a:lnTo>
                  <a:lnTo>
                    <a:pt x="556374" y="634999"/>
                  </a:lnTo>
                  <a:lnTo>
                    <a:pt x="524344" y="660399"/>
                  </a:lnTo>
                  <a:lnTo>
                    <a:pt x="493122" y="698499"/>
                  </a:lnTo>
                  <a:lnTo>
                    <a:pt x="462721" y="723899"/>
                  </a:lnTo>
                  <a:lnTo>
                    <a:pt x="433155" y="761999"/>
                  </a:lnTo>
                  <a:lnTo>
                    <a:pt x="404437" y="787399"/>
                  </a:lnTo>
                  <a:lnTo>
                    <a:pt x="376581" y="825499"/>
                  </a:lnTo>
                  <a:lnTo>
                    <a:pt x="349602" y="863599"/>
                  </a:lnTo>
                  <a:lnTo>
                    <a:pt x="323512" y="888999"/>
                  </a:lnTo>
                  <a:lnTo>
                    <a:pt x="298325" y="927099"/>
                  </a:lnTo>
                  <a:lnTo>
                    <a:pt x="274056" y="965199"/>
                  </a:lnTo>
                  <a:lnTo>
                    <a:pt x="250718" y="1003299"/>
                  </a:lnTo>
                  <a:lnTo>
                    <a:pt x="228325" y="1028699"/>
                  </a:lnTo>
                  <a:lnTo>
                    <a:pt x="206890" y="1066799"/>
                  </a:lnTo>
                  <a:lnTo>
                    <a:pt x="186427" y="1104899"/>
                  </a:lnTo>
                  <a:lnTo>
                    <a:pt x="166950" y="1142999"/>
                  </a:lnTo>
                  <a:lnTo>
                    <a:pt x="148472" y="1181099"/>
                  </a:lnTo>
                  <a:lnTo>
                    <a:pt x="131009" y="1219199"/>
                  </a:lnTo>
                  <a:lnTo>
                    <a:pt x="114572" y="1257299"/>
                  </a:lnTo>
                  <a:lnTo>
                    <a:pt x="99176" y="1295399"/>
                  </a:lnTo>
                  <a:lnTo>
                    <a:pt x="84834" y="1346199"/>
                  </a:lnTo>
                  <a:lnTo>
                    <a:pt x="71562" y="1384299"/>
                  </a:lnTo>
                  <a:lnTo>
                    <a:pt x="59371" y="1422399"/>
                  </a:lnTo>
                  <a:lnTo>
                    <a:pt x="48276" y="1460499"/>
                  </a:lnTo>
                  <a:lnTo>
                    <a:pt x="38290" y="1498599"/>
                  </a:lnTo>
                  <a:lnTo>
                    <a:pt x="29428" y="1549399"/>
                  </a:lnTo>
                  <a:lnTo>
                    <a:pt x="21703" y="1587499"/>
                  </a:lnTo>
                  <a:lnTo>
                    <a:pt x="15129" y="1625599"/>
                  </a:lnTo>
                  <a:lnTo>
                    <a:pt x="9719" y="1663699"/>
                  </a:lnTo>
                  <a:lnTo>
                    <a:pt x="5487" y="1714499"/>
                  </a:lnTo>
                  <a:lnTo>
                    <a:pt x="3813" y="1739899"/>
                  </a:lnTo>
                  <a:lnTo>
                    <a:pt x="2448" y="1752599"/>
                  </a:lnTo>
                  <a:lnTo>
                    <a:pt x="614" y="1803399"/>
                  </a:lnTo>
                  <a:lnTo>
                    <a:pt x="0" y="1841499"/>
                  </a:lnTo>
                  <a:lnTo>
                    <a:pt x="127" y="1854199"/>
                  </a:lnTo>
                  <a:lnTo>
                    <a:pt x="548" y="1876174"/>
                  </a:lnTo>
                  <a:lnTo>
                    <a:pt x="614" y="1879599"/>
                  </a:lnTo>
                  <a:lnTo>
                    <a:pt x="1018" y="1892299"/>
                  </a:lnTo>
                  <a:lnTo>
                    <a:pt x="36472" y="1876174"/>
                  </a:lnTo>
                  <a:lnTo>
                    <a:pt x="36158" y="1854199"/>
                  </a:lnTo>
                  <a:lnTo>
                    <a:pt x="36028" y="1841499"/>
                  </a:lnTo>
                  <a:lnTo>
                    <a:pt x="36651" y="1803399"/>
                  </a:lnTo>
                  <a:lnTo>
                    <a:pt x="38508" y="1752599"/>
                  </a:lnTo>
                  <a:lnTo>
                    <a:pt x="39906" y="1739899"/>
                  </a:lnTo>
                  <a:lnTo>
                    <a:pt x="41585" y="1714499"/>
                  </a:lnTo>
                  <a:lnTo>
                    <a:pt x="45869" y="1663699"/>
                  </a:lnTo>
                  <a:lnTo>
                    <a:pt x="51346" y="1625599"/>
                  </a:lnTo>
                  <a:lnTo>
                    <a:pt x="58001" y="1587499"/>
                  </a:lnTo>
                  <a:lnTo>
                    <a:pt x="65820" y="1549399"/>
                  </a:lnTo>
                  <a:lnTo>
                    <a:pt x="74790" y="1498599"/>
                  </a:lnTo>
                  <a:lnTo>
                    <a:pt x="84895" y="1460499"/>
                  </a:lnTo>
                  <a:lnTo>
                    <a:pt x="96122" y="1422399"/>
                  </a:lnTo>
                  <a:lnTo>
                    <a:pt x="108457" y="1384299"/>
                  </a:lnTo>
                  <a:lnTo>
                    <a:pt x="121885" y="1346199"/>
                  </a:lnTo>
                  <a:lnTo>
                    <a:pt x="136393" y="1308099"/>
                  </a:lnTo>
                  <a:lnTo>
                    <a:pt x="151967" y="1257299"/>
                  </a:lnTo>
                  <a:lnTo>
                    <a:pt x="168591" y="1219199"/>
                  </a:lnTo>
                  <a:lnTo>
                    <a:pt x="186253" y="1181099"/>
                  </a:lnTo>
                  <a:lnTo>
                    <a:pt x="204938" y="1142999"/>
                  </a:lnTo>
                  <a:lnTo>
                    <a:pt x="224631" y="1104899"/>
                  </a:lnTo>
                  <a:lnTo>
                    <a:pt x="245320" y="1079499"/>
                  </a:lnTo>
                  <a:lnTo>
                    <a:pt x="266989" y="1041399"/>
                  </a:lnTo>
                  <a:lnTo>
                    <a:pt x="289624" y="1003299"/>
                  </a:lnTo>
                  <a:lnTo>
                    <a:pt x="313212" y="965199"/>
                  </a:lnTo>
                  <a:lnTo>
                    <a:pt x="337738" y="927099"/>
                  </a:lnTo>
                  <a:lnTo>
                    <a:pt x="363188" y="901699"/>
                  </a:lnTo>
                  <a:lnTo>
                    <a:pt x="389549" y="863599"/>
                  </a:lnTo>
                  <a:lnTo>
                    <a:pt x="416805" y="825499"/>
                  </a:lnTo>
                  <a:lnTo>
                    <a:pt x="444943" y="800099"/>
                  </a:lnTo>
                  <a:lnTo>
                    <a:pt x="473948" y="761999"/>
                  </a:lnTo>
                  <a:lnTo>
                    <a:pt x="503808" y="736599"/>
                  </a:lnTo>
                  <a:lnTo>
                    <a:pt x="534506" y="698499"/>
                  </a:lnTo>
                  <a:lnTo>
                    <a:pt x="566030" y="673099"/>
                  </a:lnTo>
                  <a:lnTo>
                    <a:pt x="598365" y="634999"/>
                  </a:lnTo>
                  <a:lnTo>
                    <a:pt x="631497" y="609599"/>
                  </a:lnTo>
                  <a:lnTo>
                    <a:pt x="665412" y="584199"/>
                  </a:lnTo>
                  <a:lnTo>
                    <a:pt x="700096" y="546099"/>
                  </a:lnTo>
                  <a:lnTo>
                    <a:pt x="735535" y="520699"/>
                  </a:lnTo>
                  <a:lnTo>
                    <a:pt x="771714" y="495299"/>
                  </a:lnTo>
                  <a:lnTo>
                    <a:pt x="808619" y="469899"/>
                  </a:lnTo>
                  <a:lnTo>
                    <a:pt x="846237" y="444499"/>
                  </a:lnTo>
                  <a:lnTo>
                    <a:pt x="884553" y="419099"/>
                  </a:lnTo>
                  <a:lnTo>
                    <a:pt x="923553" y="393699"/>
                  </a:lnTo>
                  <a:lnTo>
                    <a:pt x="963223" y="368299"/>
                  </a:lnTo>
                  <a:lnTo>
                    <a:pt x="1003549" y="342899"/>
                  </a:lnTo>
                  <a:lnTo>
                    <a:pt x="1044517" y="330199"/>
                  </a:lnTo>
                  <a:lnTo>
                    <a:pt x="1128321" y="279399"/>
                  </a:lnTo>
                  <a:lnTo>
                    <a:pt x="1171129" y="266699"/>
                  </a:lnTo>
                  <a:lnTo>
                    <a:pt x="1214522" y="241299"/>
                  </a:lnTo>
                  <a:lnTo>
                    <a:pt x="1258487" y="228599"/>
                  </a:lnTo>
                  <a:lnTo>
                    <a:pt x="1303008" y="203199"/>
                  </a:lnTo>
                  <a:lnTo>
                    <a:pt x="1393665" y="177799"/>
                  </a:lnTo>
                  <a:lnTo>
                    <a:pt x="1439773" y="152399"/>
                  </a:lnTo>
                  <a:lnTo>
                    <a:pt x="1677536" y="88899"/>
                  </a:lnTo>
                  <a:lnTo>
                    <a:pt x="1726435" y="88899"/>
                  </a:lnTo>
                  <a:lnTo>
                    <a:pt x="1825465" y="63499"/>
                  </a:lnTo>
                  <a:lnTo>
                    <a:pt x="1875569" y="63499"/>
                  </a:lnTo>
                  <a:lnTo>
                    <a:pt x="1926046" y="50799"/>
                  </a:lnTo>
                  <a:lnTo>
                    <a:pt x="1976882" y="50799"/>
                  </a:lnTo>
                  <a:lnTo>
                    <a:pt x="2028064" y="38099"/>
                  </a:lnTo>
                  <a:close/>
                </a:path>
                <a:path w="4378959" h="3670300">
                  <a:moveTo>
                    <a:pt x="84788" y="1854199"/>
                  </a:moveTo>
                  <a:lnTo>
                    <a:pt x="36472" y="1876174"/>
                  </a:lnTo>
                  <a:lnTo>
                    <a:pt x="36521" y="1879599"/>
                  </a:lnTo>
                  <a:lnTo>
                    <a:pt x="84788" y="1854199"/>
                  </a:lnTo>
                  <a:close/>
                </a:path>
                <a:path w="4378959" h="3670300">
                  <a:moveTo>
                    <a:pt x="3404547" y="317277"/>
                  </a:moveTo>
                  <a:lnTo>
                    <a:pt x="3390689" y="330199"/>
                  </a:lnTo>
                  <a:lnTo>
                    <a:pt x="3404880" y="317499"/>
                  </a:lnTo>
                  <a:lnTo>
                    <a:pt x="3404547" y="317277"/>
                  </a:lnTo>
                  <a:close/>
                </a:path>
                <a:path w="4378959" h="3670300">
                  <a:moveTo>
                    <a:pt x="2697765" y="38099"/>
                  </a:moveTo>
                  <a:lnTo>
                    <a:pt x="2443854" y="38099"/>
                  </a:lnTo>
                  <a:lnTo>
                    <a:pt x="2495036" y="50799"/>
                  </a:lnTo>
                  <a:lnTo>
                    <a:pt x="2545872" y="50799"/>
                  </a:lnTo>
                  <a:lnTo>
                    <a:pt x="2596349" y="63499"/>
                  </a:lnTo>
                  <a:lnTo>
                    <a:pt x="2646453" y="63499"/>
                  </a:lnTo>
                  <a:lnTo>
                    <a:pt x="2745484" y="88899"/>
                  </a:lnTo>
                  <a:lnTo>
                    <a:pt x="2794383" y="88899"/>
                  </a:lnTo>
                  <a:lnTo>
                    <a:pt x="3032145" y="152399"/>
                  </a:lnTo>
                  <a:lnTo>
                    <a:pt x="3078253" y="177799"/>
                  </a:lnTo>
                  <a:lnTo>
                    <a:pt x="3168910" y="203199"/>
                  </a:lnTo>
                  <a:lnTo>
                    <a:pt x="3213432" y="228599"/>
                  </a:lnTo>
                  <a:lnTo>
                    <a:pt x="3257396" y="241299"/>
                  </a:lnTo>
                  <a:lnTo>
                    <a:pt x="3300789" y="266699"/>
                  </a:lnTo>
                  <a:lnTo>
                    <a:pt x="3343597" y="279399"/>
                  </a:lnTo>
                  <a:lnTo>
                    <a:pt x="3385806" y="304799"/>
                  </a:lnTo>
                  <a:lnTo>
                    <a:pt x="3404547" y="317277"/>
                  </a:lnTo>
                  <a:lnTo>
                    <a:pt x="3417928" y="304799"/>
                  </a:lnTo>
                  <a:lnTo>
                    <a:pt x="3428216" y="292099"/>
                  </a:lnTo>
                  <a:lnTo>
                    <a:pt x="3390806" y="266699"/>
                  </a:lnTo>
                  <a:lnTo>
                    <a:pt x="3348316" y="253999"/>
                  </a:lnTo>
                  <a:lnTo>
                    <a:pt x="3305237" y="228599"/>
                  </a:lnTo>
                  <a:lnTo>
                    <a:pt x="3261582" y="215899"/>
                  </a:lnTo>
                  <a:lnTo>
                    <a:pt x="3217364" y="190499"/>
                  </a:lnTo>
                  <a:lnTo>
                    <a:pt x="3172598" y="177799"/>
                  </a:lnTo>
                  <a:lnTo>
                    <a:pt x="3127296" y="152399"/>
                  </a:lnTo>
                  <a:lnTo>
                    <a:pt x="2747266" y="50799"/>
                  </a:lnTo>
                  <a:lnTo>
                    <a:pt x="2697765" y="38099"/>
                  </a:lnTo>
                  <a:close/>
                </a:path>
                <a:path w="4378959" h="3670300">
                  <a:moveTo>
                    <a:pt x="2597580" y="25399"/>
                  </a:moveTo>
                  <a:lnTo>
                    <a:pt x="1874747" y="25399"/>
                  </a:lnTo>
                  <a:lnTo>
                    <a:pt x="1824506" y="38099"/>
                  </a:lnTo>
                  <a:lnTo>
                    <a:pt x="2647865" y="38099"/>
                  </a:lnTo>
                  <a:lnTo>
                    <a:pt x="2597580" y="25399"/>
                  </a:lnTo>
                  <a:close/>
                </a:path>
                <a:path w="4378959" h="3670300">
                  <a:moveTo>
                    <a:pt x="2495911" y="12699"/>
                  </a:moveTo>
                  <a:lnTo>
                    <a:pt x="1976318" y="12699"/>
                  </a:lnTo>
                  <a:lnTo>
                    <a:pt x="1925356" y="25399"/>
                  </a:lnTo>
                  <a:lnTo>
                    <a:pt x="2546924" y="25399"/>
                  </a:lnTo>
                  <a:lnTo>
                    <a:pt x="2495911" y="12699"/>
                  </a:lnTo>
                  <a:close/>
                </a:path>
                <a:path w="4378959" h="3670300">
                  <a:moveTo>
                    <a:pt x="2288555" y="0"/>
                  </a:moveTo>
                  <a:lnTo>
                    <a:pt x="2183433" y="0"/>
                  </a:lnTo>
                  <a:lnTo>
                    <a:pt x="2131192" y="12699"/>
                  </a:lnTo>
                  <a:lnTo>
                    <a:pt x="2340862" y="12699"/>
                  </a:lnTo>
                  <a:lnTo>
                    <a:pt x="2288555" y="0"/>
                  </a:lnTo>
                  <a:close/>
                </a:path>
                <a:path w="4378959" h="3670300">
                  <a:moveTo>
                    <a:pt x="4085387" y="805335"/>
                  </a:moveTo>
                  <a:lnTo>
                    <a:pt x="4094723" y="840085"/>
                  </a:lnTo>
                  <a:lnTo>
                    <a:pt x="4091808" y="865485"/>
                  </a:lnTo>
                  <a:lnTo>
                    <a:pt x="4091148" y="866786"/>
                  </a:lnTo>
                  <a:lnTo>
                    <a:pt x="4108730" y="889566"/>
                  </a:lnTo>
                  <a:lnTo>
                    <a:pt x="4134180" y="924225"/>
                  </a:lnTo>
                  <a:lnTo>
                    <a:pt x="4158707" y="959378"/>
                  </a:lnTo>
                  <a:lnTo>
                    <a:pt x="4182294" y="995014"/>
                  </a:lnTo>
                  <a:lnTo>
                    <a:pt x="4204930" y="1031120"/>
                  </a:lnTo>
                  <a:lnTo>
                    <a:pt x="4226599" y="1067687"/>
                  </a:lnTo>
                  <a:lnTo>
                    <a:pt x="4247287" y="1104701"/>
                  </a:lnTo>
                  <a:lnTo>
                    <a:pt x="4266981" y="1142151"/>
                  </a:lnTo>
                  <a:lnTo>
                    <a:pt x="4285665" y="1180026"/>
                  </a:lnTo>
                  <a:lnTo>
                    <a:pt x="4303327" y="1218315"/>
                  </a:lnTo>
                  <a:lnTo>
                    <a:pt x="4311296" y="1236862"/>
                  </a:lnTo>
                  <a:lnTo>
                    <a:pt x="4330587" y="1259185"/>
                  </a:lnTo>
                  <a:lnTo>
                    <a:pt x="4360468" y="1284585"/>
                  </a:lnTo>
                  <a:lnTo>
                    <a:pt x="4378454" y="1310057"/>
                  </a:lnTo>
                  <a:lnTo>
                    <a:pt x="4372884" y="1294658"/>
                  </a:lnTo>
                  <a:lnTo>
                    <a:pt x="4357508" y="1255429"/>
                  </a:lnTo>
                  <a:lnTo>
                    <a:pt x="4341092" y="1216583"/>
                  </a:lnTo>
                  <a:lnTo>
                    <a:pt x="4323649" y="1178132"/>
                  </a:lnTo>
                  <a:lnTo>
                    <a:pt x="4305194" y="1140087"/>
                  </a:lnTo>
                  <a:lnTo>
                    <a:pt x="4285739" y="1102459"/>
                  </a:lnTo>
                  <a:lnTo>
                    <a:pt x="4265300" y="1065259"/>
                  </a:lnTo>
                  <a:lnTo>
                    <a:pt x="4243888" y="1028498"/>
                  </a:lnTo>
                  <a:lnTo>
                    <a:pt x="4221518" y="992188"/>
                  </a:lnTo>
                  <a:lnTo>
                    <a:pt x="4198204" y="956340"/>
                  </a:lnTo>
                  <a:lnTo>
                    <a:pt x="4173959" y="920965"/>
                  </a:lnTo>
                  <a:lnTo>
                    <a:pt x="4148796" y="886074"/>
                  </a:lnTo>
                  <a:lnTo>
                    <a:pt x="4122730" y="851679"/>
                  </a:lnTo>
                  <a:lnTo>
                    <a:pt x="4095775" y="817790"/>
                  </a:lnTo>
                  <a:lnTo>
                    <a:pt x="4085387" y="805335"/>
                  </a:lnTo>
                  <a:close/>
                </a:path>
              </a:pathLst>
            </a:custGeom>
            <a:solidFill>
              <a:srgbClr val="EFF8DB"/>
            </a:solidFill>
          </p:spPr>
          <p:txBody>
            <a:bodyPr wrap="square" lIns="0" tIns="0" rIns="0" bIns="0" rtlCol="0"/>
            <a:lstStyle/>
            <a:p>
              <a:endParaRPr lang="fr-FR" noProof="0" dirty="0"/>
            </a:p>
          </p:txBody>
        </p:sp>
        <p:sp>
          <p:nvSpPr>
            <p:cNvPr id="8683" name="object 8683"/>
            <p:cNvSpPr/>
            <p:nvPr/>
          </p:nvSpPr>
          <p:spPr>
            <a:xfrm>
              <a:off x="3826760" y="526408"/>
              <a:ext cx="4378960" cy="3672204"/>
            </a:xfrm>
            <a:custGeom>
              <a:avLst/>
              <a:gdLst/>
              <a:ahLst/>
              <a:cxnLst/>
              <a:rect l="l" t="t" r="r" b="b"/>
              <a:pathLst>
                <a:path w="4378959" h="3672204">
                  <a:moveTo>
                    <a:pt x="2773277" y="3587268"/>
                  </a:moveTo>
                  <a:lnTo>
                    <a:pt x="2696169" y="3602243"/>
                  </a:lnTo>
                  <a:lnTo>
                    <a:pt x="2646453" y="3610540"/>
                  </a:lnTo>
                  <a:lnTo>
                    <a:pt x="2596349" y="3617904"/>
                  </a:lnTo>
                  <a:lnTo>
                    <a:pt x="2545872" y="3624324"/>
                  </a:lnTo>
                  <a:lnTo>
                    <a:pt x="2495036" y="3629789"/>
                  </a:lnTo>
                  <a:lnTo>
                    <a:pt x="2443854" y="3634285"/>
                  </a:lnTo>
                  <a:lnTo>
                    <a:pt x="2392342" y="3637803"/>
                  </a:lnTo>
                  <a:lnTo>
                    <a:pt x="2340512" y="3640330"/>
                  </a:lnTo>
                  <a:lnTo>
                    <a:pt x="2288380" y="3641855"/>
                  </a:lnTo>
                  <a:lnTo>
                    <a:pt x="2235959" y="3642365"/>
                  </a:lnTo>
                  <a:lnTo>
                    <a:pt x="2183538" y="3641855"/>
                  </a:lnTo>
                  <a:lnTo>
                    <a:pt x="2131406" y="3640330"/>
                  </a:lnTo>
                  <a:lnTo>
                    <a:pt x="2079577" y="3637803"/>
                  </a:lnTo>
                  <a:lnTo>
                    <a:pt x="2028064" y="3634285"/>
                  </a:lnTo>
                  <a:lnTo>
                    <a:pt x="1976882" y="3629789"/>
                  </a:lnTo>
                  <a:lnTo>
                    <a:pt x="1926046" y="3624324"/>
                  </a:lnTo>
                  <a:lnTo>
                    <a:pt x="1875569" y="3617904"/>
                  </a:lnTo>
                  <a:lnTo>
                    <a:pt x="1834141" y="3611815"/>
                  </a:lnTo>
                </a:path>
                <a:path w="4378959" h="3672204">
                  <a:moveTo>
                    <a:pt x="1847338" y="3643809"/>
                  </a:moveTo>
                  <a:lnTo>
                    <a:pt x="1925356" y="3654124"/>
                  </a:lnTo>
                  <a:lnTo>
                    <a:pt x="1976318" y="3659523"/>
                  </a:lnTo>
                  <a:lnTo>
                    <a:pt x="2027621" y="3663966"/>
                  </a:lnTo>
                  <a:lnTo>
                    <a:pt x="2079250" y="3667441"/>
                  </a:lnTo>
                  <a:lnTo>
                    <a:pt x="2131192" y="3669937"/>
                  </a:lnTo>
                  <a:lnTo>
                    <a:pt x="2183433" y="3671443"/>
                  </a:lnTo>
                  <a:lnTo>
                    <a:pt x="2235959" y="3671948"/>
                  </a:lnTo>
                  <a:lnTo>
                    <a:pt x="2288555" y="3671443"/>
                  </a:lnTo>
                  <a:lnTo>
                    <a:pt x="2340862" y="3669937"/>
                  </a:lnTo>
                  <a:lnTo>
                    <a:pt x="2392866" y="3667441"/>
                  </a:lnTo>
                  <a:lnTo>
                    <a:pt x="2444554" y="3663966"/>
                  </a:lnTo>
                  <a:lnTo>
                    <a:pt x="2495911" y="3659523"/>
                  </a:lnTo>
                  <a:lnTo>
                    <a:pt x="2546924" y="3654124"/>
                  </a:lnTo>
                  <a:lnTo>
                    <a:pt x="2597580" y="3647780"/>
                  </a:lnTo>
                  <a:lnTo>
                    <a:pt x="2647865" y="3640502"/>
                  </a:lnTo>
                  <a:lnTo>
                    <a:pt x="2697765" y="3632301"/>
                  </a:lnTo>
                  <a:lnTo>
                    <a:pt x="2747266" y="3623190"/>
                  </a:lnTo>
                  <a:lnTo>
                    <a:pt x="2780726" y="3616366"/>
                  </a:lnTo>
                </a:path>
                <a:path w="4378959" h="3672204">
                  <a:moveTo>
                    <a:pt x="39906" y="1730734"/>
                  </a:moveTo>
                  <a:lnTo>
                    <a:pt x="45869" y="1665131"/>
                  </a:lnTo>
                  <a:lnTo>
                    <a:pt x="51346" y="1623054"/>
                  </a:lnTo>
                  <a:lnTo>
                    <a:pt x="58001" y="1581265"/>
                  </a:lnTo>
                  <a:lnTo>
                    <a:pt x="65820" y="1539774"/>
                  </a:lnTo>
                  <a:lnTo>
                    <a:pt x="74790" y="1498592"/>
                  </a:lnTo>
                  <a:lnTo>
                    <a:pt x="84895" y="1457732"/>
                  </a:lnTo>
                  <a:lnTo>
                    <a:pt x="96122" y="1417205"/>
                  </a:lnTo>
                  <a:lnTo>
                    <a:pt x="108457" y="1377022"/>
                  </a:lnTo>
                  <a:lnTo>
                    <a:pt x="121885" y="1337195"/>
                  </a:lnTo>
                  <a:lnTo>
                    <a:pt x="136393" y="1297735"/>
                  </a:lnTo>
                  <a:lnTo>
                    <a:pt x="151967" y="1258654"/>
                  </a:lnTo>
                  <a:lnTo>
                    <a:pt x="168591" y="1219963"/>
                  </a:lnTo>
                  <a:lnTo>
                    <a:pt x="186253" y="1181674"/>
                  </a:lnTo>
                  <a:lnTo>
                    <a:pt x="204938" y="1143799"/>
                  </a:lnTo>
                  <a:lnTo>
                    <a:pt x="224631" y="1106349"/>
                  </a:lnTo>
                  <a:lnTo>
                    <a:pt x="245320" y="1069335"/>
                  </a:lnTo>
                  <a:lnTo>
                    <a:pt x="266989" y="1032769"/>
                  </a:lnTo>
                  <a:lnTo>
                    <a:pt x="289624" y="996662"/>
                  </a:lnTo>
                  <a:lnTo>
                    <a:pt x="313212" y="961026"/>
                  </a:lnTo>
                  <a:lnTo>
                    <a:pt x="337738" y="925873"/>
                  </a:lnTo>
                  <a:lnTo>
                    <a:pt x="363188" y="891214"/>
                  </a:lnTo>
                  <a:lnTo>
                    <a:pt x="389549" y="857061"/>
                  </a:lnTo>
                  <a:lnTo>
                    <a:pt x="416805" y="823424"/>
                  </a:lnTo>
                  <a:lnTo>
                    <a:pt x="444943" y="790316"/>
                  </a:lnTo>
                  <a:lnTo>
                    <a:pt x="473948" y="757748"/>
                  </a:lnTo>
                  <a:lnTo>
                    <a:pt x="503808" y="725732"/>
                  </a:lnTo>
                  <a:lnTo>
                    <a:pt x="534506" y="694279"/>
                  </a:lnTo>
                  <a:lnTo>
                    <a:pt x="566030" y="663400"/>
                  </a:lnTo>
                  <a:lnTo>
                    <a:pt x="598365" y="633108"/>
                  </a:lnTo>
                  <a:lnTo>
                    <a:pt x="631497" y="603413"/>
                  </a:lnTo>
                  <a:lnTo>
                    <a:pt x="665412" y="574327"/>
                  </a:lnTo>
                  <a:lnTo>
                    <a:pt x="700096" y="545862"/>
                  </a:lnTo>
                  <a:lnTo>
                    <a:pt x="735535" y="518030"/>
                  </a:lnTo>
                  <a:lnTo>
                    <a:pt x="771714" y="490841"/>
                  </a:lnTo>
                  <a:lnTo>
                    <a:pt x="808619" y="464307"/>
                  </a:lnTo>
                  <a:lnTo>
                    <a:pt x="846237" y="438440"/>
                  </a:lnTo>
                  <a:lnTo>
                    <a:pt x="884553" y="413251"/>
                  </a:lnTo>
                  <a:lnTo>
                    <a:pt x="923553" y="388752"/>
                  </a:lnTo>
                  <a:lnTo>
                    <a:pt x="963223" y="364954"/>
                  </a:lnTo>
                  <a:lnTo>
                    <a:pt x="1003549" y="341869"/>
                  </a:lnTo>
                  <a:lnTo>
                    <a:pt x="1044517" y="319509"/>
                  </a:lnTo>
                  <a:lnTo>
                    <a:pt x="1086112" y="297884"/>
                  </a:lnTo>
                  <a:lnTo>
                    <a:pt x="1128321" y="277006"/>
                  </a:lnTo>
                  <a:lnTo>
                    <a:pt x="1171129" y="256888"/>
                  </a:lnTo>
                  <a:lnTo>
                    <a:pt x="1214522" y="237540"/>
                  </a:lnTo>
                  <a:lnTo>
                    <a:pt x="1258487" y="218973"/>
                  </a:lnTo>
                  <a:lnTo>
                    <a:pt x="1303008" y="201201"/>
                  </a:lnTo>
                  <a:lnTo>
                    <a:pt x="1348072" y="184233"/>
                  </a:lnTo>
                  <a:lnTo>
                    <a:pt x="1393665" y="168081"/>
                  </a:lnTo>
                  <a:lnTo>
                    <a:pt x="1439773" y="152758"/>
                  </a:lnTo>
                  <a:lnTo>
                    <a:pt x="1486381" y="138274"/>
                  </a:lnTo>
                  <a:lnTo>
                    <a:pt x="1533475" y="124641"/>
                  </a:lnTo>
                  <a:lnTo>
                    <a:pt x="1581042" y="111870"/>
                  </a:lnTo>
                  <a:lnTo>
                    <a:pt x="1629067" y="99974"/>
                  </a:lnTo>
                  <a:lnTo>
                    <a:pt x="1677536" y="88963"/>
                  </a:lnTo>
                  <a:lnTo>
                    <a:pt x="1726435" y="78849"/>
                  </a:lnTo>
                  <a:lnTo>
                    <a:pt x="1775749" y="69644"/>
                  </a:lnTo>
                  <a:lnTo>
                    <a:pt x="1825465" y="61358"/>
                  </a:lnTo>
                  <a:lnTo>
                    <a:pt x="1875569" y="54005"/>
                  </a:lnTo>
                  <a:lnTo>
                    <a:pt x="1926046" y="47594"/>
                  </a:lnTo>
                  <a:lnTo>
                    <a:pt x="1976882" y="42138"/>
                  </a:lnTo>
                  <a:lnTo>
                    <a:pt x="2028064" y="37649"/>
                  </a:lnTo>
                  <a:lnTo>
                    <a:pt x="2079577" y="34137"/>
                  </a:lnTo>
                  <a:lnTo>
                    <a:pt x="2131406" y="31614"/>
                  </a:lnTo>
                  <a:lnTo>
                    <a:pt x="2183538" y="30092"/>
                  </a:lnTo>
                  <a:lnTo>
                    <a:pt x="2235959" y="29582"/>
                  </a:lnTo>
                  <a:lnTo>
                    <a:pt x="2288380" y="30092"/>
                  </a:lnTo>
                  <a:lnTo>
                    <a:pt x="2340512" y="31614"/>
                  </a:lnTo>
                  <a:lnTo>
                    <a:pt x="2392342" y="34137"/>
                  </a:lnTo>
                  <a:lnTo>
                    <a:pt x="2443854" y="37649"/>
                  </a:lnTo>
                  <a:lnTo>
                    <a:pt x="2495036" y="42138"/>
                  </a:lnTo>
                  <a:lnTo>
                    <a:pt x="2545872" y="47594"/>
                  </a:lnTo>
                  <a:lnTo>
                    <a:pt x="2596349" y="54005"/>
                  </a:lnTo>
                  <a:lnTo>
                    <a:pt x="2646453" y="61358"/>
                  </a:lnTo>
                  <a:lnTo>
                    <a:pt x="2696169" y="69644"/>
                  </a:lnTo>
                  <a:lnTo>
                    <a:pt x="2745484" y="78849"/>
                  </a:lnTo>
                  <a:lnTo>
                    <a:pt x="2794382" y="88963"/>
                  </a:lnTo>
                  <a:lnTo>
                    <a:pt x="2842851" y="99974"/>
                  </a:lnTo>
                  <a:lnTo>
                    <a:pt x="2890876" y="111870"/>
                  </a:lnTo>
                  <a:lnTo>
                    <a:pt x="2938443" y="124641"/>
                  </a:lnTo>
                  <a:lnTo>
                    <a:pt x="2985537" y="138274"/>
                  </a:lnTo>
                  <a:lnTo>
                    <a:pt x="3032145" y="152758"/>
                  </a:lnTo>
                  <a:lnTo>
                    <a:pt x="3078253" y="168081"/>
                  </a:lnTo>
                  <a:lnTo>
                    <a:pt x="3123846" y="184233"/>
                  </a:lnTo>
                  <a:lnTo>
                    <a:pt x="3168910" y="201201"/>
                  </a:lnTo>
                  <a:lnTo>
                    <a:pt x="3213432" y="218973"/>
                  </a:lnTo>
                  <a:lnTo>
                    <a:pt x="3257396" y="237540"/>
                  </a:lnTo>
                  <a:lnTo>
                    <a:pt x="3300789" y="256888"/>
                  </a:lnTo>
                  <a:lnTo>
                    <a:pt x="3343597" y="277006"/>
                  </a:lnTo>
                  <a:lnTo>
                    <a:pt x="3385806" y="297884"/>
                  </a:lnTo>
                  <a:lnTo>
                    <a:pt x="3404880" y="307800"/>
                  </a:lnTo>
                </a:path>
                <a:path w="4378959" h="3672204">
                  <a:moveTo>
                    <a:pt x="3428216" y="284428"/>
                  </a:moveTo>
                  <a:lnTo>
                    <a:pt x="3390806" y="265313"/>
                  </a:lnTo>
                  <a:lnTo>
                    <a:pt x="3348316" y="244652"/>
                  </a:lnTo>
                  <a:lnTo>
                    <a:pt x="3305237" y="224744"/>
                  </a:lnTo>
                  <a:lnTo>
                    <a:pt x="3261582" y="205601"/>
                  </a:lnTo>
                  <a:lnTo>
                    <a:pt x="3217364" y="187233"/>
                  </a:lnTo>
                  <a:lnTo>
                    <a:pt x="3172598" y="169652"/>
                  </a:lnTo>
                  <a:lnTo>
                    <a:pt x="3127296" y="152869"/>
                  </a:lnTo>
                  <a:lnTo>
                    <a:pt x="3081474" y="136895"/>
                  </a:lnTo>
                  <a:lnTo>
                    <a:pt x="3035144" y="121741"/>
                  </a:lnTo>
                  <a:lnTo>
                    <a:pt x="2988320" y="107419"/>
                  </a:lnTo>
                  <a:lnTo>
                    <a:pt x="2941015" y="93940"/>
                  </a:lnTo>
                  <a:lnTo>
                    <a:pt x="2893244" y="81315"/>
                  </a:lnTo>
                  <a:lnTo>
                    <a:pt x="2845019" y="69555"/>
                  </a:lnTo>
                  <a:lnTo>
                    <a:pt x="2796356" y="58671"/>
                  </a:lnTo>
                  <a:lnTo>
                    <a:pt x="2747266" y="48675"/>
                  </a:lnTo>
                  <a:lnTo>
                    <a:pt x="2697765" y="39578"/>
                  </a:lnTo>
                  <a:lnTo>
                    <a:pt x="2647865" y="31391"/>
                  </a:lnTo>
                  <a:lnTo>
                    <a:pt x="2597580" y="24125"/>
                  </a:lnTo>
                  <a:lnTo>
                    <a:pt x="2546924" y="17792"/>
                  </a:lnTo>
                  <a:lnTo>
                    <a:pt x="2495911" y="12402"/>
                  </a:lnTo>
                  <a:lnTo>
                    <a:pt x="2444554" y="7967"/>
                  </a:lnTo>
                  <a:lnTo>
                    <a:pt x="2392866" y="4498"/>
                  </a:lnTo>
                  <a:lnTo>
                    <a:pt x="2340862" y="2006"/>
                  </a:lnTo>
                  <a:lnTo>
                    <a:pt x="2288555" y="503"/>
                  </a:lnTo>
                  <a:lnTo>
                    <a:pt x="2235959" y="0"/>
                  </a:lnTo>
                  <a:lnTo>
                    <a:pt x="2183433" y="503"/>
                  </a:lnTo>
                  <a:lnTo>
                    <a:pt x="2131192" y="2006"/>
                  </a:lnTo>
                  <a:lnTo>
                    <a:pt x="2079250" y="4498"/>
                  </a:lnTo>
                  <a:lnTo>
                    <a:pt x="2027621" y="7967"/>
                  </a:lnTo>
                  <a:lnTo>
                    <a:pt x="1976318" y="12402"/>
                  </a:lnTo>
                  <a:lnTo>
                    <a:pt x="1925356" y="17792"/>
                  </a:lnTo>
                  <a:lnTo>
                    <a:pt x="1874747" y="24125"/>
                  </a:lnTo>
                  <a:lnTo>
                    <a:pt x="1824506" y="31391"/>
                  </a:lnTo>
                  <a:lnTo>
                    <a:pt x="1774646" y="39578"/>
                  </a:lnTo>
                  <a:lnTo>
                    <a:pt x="1725181" y="48675"/>
                  </a:lnTo>
                  <a:lnTo>
                    <a:pt x="1676126" y="58671"/>
                  </a:lnTo>
                  <a:lnTo>
                    <a:pt x="1627493" y="69555"/>
                  </a:lnTo>
                  <a:lnTo>
                    <a:pt x="1579296" y="81315"/>
                  </a:lnTo>
                  <a:lnTo>
                    <a:pt x="1531549" y="93940"/>
                  </a:lnTo>
                  <a:lnTo>
                    <a:pt x="1484266" y="107419"/>
                  </a:lnTo>
                  <a:lnTo>
                    <a:pt x="1437461" y="121741"/>
                  </a:lnTo>
                  <a:lnTo>
                    <a:pt x="1391147" y="136895"/>
                  </a:lnTo>
                  <a:lnTo>
                    <a:pt x="1345338" y="152869"/>
                  </a:lnTo>
                  <a:lnTo>
                    <a:pt x="1300047" y="169652"/>
                  </a:lnTo>
                  <a:lnTo>
                    <a:pt x="1255290" y="187233"/>
                  </a:lnTo>
                  <a:lnTo>
                    <a:pt x="1211078" y="205601"/>
                  </a:lnTo>
                  <a:lnTo>
                    <a:pt x="1167427" y="224744"/>
                  </a:lnTo>
                  <a:lnTo>
                    <a:pt x="1124349" y="244652"/>
                  </a:lnTo>
                  <a:lnTo>
                    <a:pt x="1081859" y="265313"/>
                  </a:lnTo>
                  <a:lnTo>
                    <a:pt x="1039970" y="286716"/>
                  </a:lnTo>
                  <a:lnTo>
                    <a:pt x="998696" y="308850"/>
                  </a:lnTo>
                  <a:lnTo>
                    <a:pt x="958050" y="331703"/>
                  </a:lnTo>
                  <a:lnTo>
                    <a:pt x="918047" y="355264"/>
                  </a:lnTo>
                  <a:lnTo>
                    <a:pt x="878700" y="379523"/>
                  </a:lnTo>
                  <a:lnTo>
                    <a:pt x="840023" y="404468"/>
                  </a:lnTo>
                  <a:lnTo>
                    <a:pt x="802030" y="430087"/>
                  </a:lnTo>
                  <a:lnTo>
                    <a:pt x="764734" y="456370"/>
                  </a:lnTo>
                  <a:lnTo>
                    <a:pt x="728150" y="483305"/>
                  </a:lnTo>
                  <a:lnTo>
                    <a:pt x="692290" y="510881"/>
                  </a:lnTo>
                  <a:lnTo>
                    <a:pt x="657168" y="539087"/>
                  </a:lnTo>
                  <a:lnTo>
                    <a:pt x="622800" y="567912"/>
                  </a:lnTo>
                  <a:lnTo>
                    <a:pt x="589197" y="597344"/>
                  </a:lnTo>
                  <a:lnTo>
                    <a:pt x="556374" y="627373"/>
                  </a:lnTo>
                  <a:lnTo>
                    <a:pt x="524344" y="657986"/>
                  </a:lnTo>
                  <a:lnTo>
                    <a:pt x="493122" y="689174"/>
                  </a:lnTo>
                  <a:lnTo>
                    <a:pt x="462721" y="720924"/>
                  </a:lnTo>
                  <a:lnTo>
                    <a:pt x="433155" y="753226"/>
                  </a:lnTo>
                  <a:lnTo>
                    <a:pt x="404437" y="786067"/>
                  </a:lnTo>
                  <a:lnTo>
                    <a:pt x="376581" y="819438"/>
                  </a:lnTo>
                  <a:lnTo>
                    <a:pt x="349602" y="853327"/>
                  </a:lnTo>
                  <a:lnTo>
                    <a:pt x="323512" y="887723"/>
                  </a:lnTo>
                  <a:lnTo>
                    <a:pt x="298325" y="922613"/>
                  </a:lnTo>
                  <a:lnTo>
                    <a:pt x="274056" y="957989"/>
                  </a:lnTo>
                  <a:lnTo>
                    <a:pt x="250718" y="993837"/>
                  </a:lnTo>
                  <a:lnTo>
                    <a:pt x="228325" y="1030147"/>
                  </a:lnTo>
                  <a:lnTo>
                    <a:pt x="206890" y="1066907"/>
                  </a:lnTo>
                  <a:lnTo>
                    <a:pt x="186427" y="1104107"/>
                  </a:lnTo>
                  <a:lnTo>
                    <a:pt x="166950" y="1141735"/>
                  </a:lnTo>
                  <a:lnTo>
                    <a:pt x="148472" y="1179780"/>
                  </a:lnTo>
                  <a:lnTo>
                    <a:pt x="131009" y="1218231"/>
                  </a:lnTo>
                  <a:lnTo>
                    <a:pt x="114572" y="1257077"/>
                  </a:lnTo>
                  <a:lnTo>
                    <a:pt x="99176" y="1296306"/>
                  </a:lnTo>
                  <a:lnTo>
                    <a:pt x="84834" y="1335907"/>
                  </a:lnTo>
                  <a:lnTo>
                    <a:pt x="71562" y="1375869"/>
                  </a:lnTo>
                  <a:lnTo>
                    <a:pt x="59371" y="1416181"/>
                  </a:lnTo>
                  <a:lnTo>
                    <a:pt x="48276" y="1456832"/>
                  </a:lnTo>
                  <a:lnTo>
                    <a:pt x="38290" y="1497809"/>
                  </a:lnTo>
                  <a:lnTo>
                    <a:pt x="29428" y="1539103"/>
                  </a:lnTo>
                  <a:lnTo>
                    <a:pt x="21703" y="1580702"/>
                  </a:lnTo>
                  <a:lnTo>
                    <a:pt x="15129" y="1622595"/>
                  </a:lnTo>
                  <a:lnTo>
                    <a:pt x="9719" y="1664770"/>
                  </a:lnTo>
                  <a:lnTo>
                    <a:pt x="5487" y="1707217"/>
                  </a:lnTo>
                  <a:lnTo>
                    <a:pt x="3813" y="1730734"/>
                  </a:lnTo>
                </a:path>
                <a:path w="4378959" h="3672204">
                  <a:moveTo>
                    <a:pt x="36521" y="1870160"/>
                  </a:moveTo>
                  <a:lnTo>
                    <a:pt x="36158" y="1845034"/>
                  </a:lnTo>
                </a:path>
                <a:path w="4378959" h="3672204">
                  <a:moveTo>
                    <a:pt x="127" y="1845034"/>
                  </a:moveTo>
                  <a:lnTo>
                    <a:pt x="614" y="1879191"/>
                  </a:lnTo>
                  <a:lnTo>
                    <a:pt x="1018" y="1888641"/>
                  </a:lnTo>
                </a:path>
                <a:path w="4378959" h="3672204">
                  <a:moveTo>
                    <a:pt x="36158" y="1845034"/>
                  </a:moveTo>
                  <a:lnTo>
                    <a:pt x="36028" y="1836072"/>
                  </a:lnTo>
                  <a:lnTo>
                    <a:pt x="36651" y="1792964"/>
                  </a:lnTo>
                  <a:lnTo>
                    <a:pt x="38508" y="1750097"/>
                  </a:lnTo>
                  <a:lnTo>
                    <a:pt x="39906" y="1730734"/>
                  </a:lnTo>
                </a:path>
                <a:path w="4378959" h="3672204">
                  <a:moveTo>
                    <a:pt x="3813" y="1730734"/>
                  </a:moveTo>
                  <a:lnTo>
                    <a:pt x="2448" y="1749923"/>
                  </a:lnTo>
                  <a:lnTo>
                    <a:pt x="614" y="1792879"/>
                  </a:lnTo>
                  <a:lnTo>
                    <a:pt x="0" y="1836072"/>
                  </a:lnTo>
                  <a:lnTo>
                    <a:pt x="127" y="1845034"/>
                  </a:lnTo>
                </a:path>
                <a:path w="4378959" h="3672204">
                  <a:moveTo>
                    <a:pt x="4091148" y="868434"/>
                  </a:moveTo>
                  <a:lnTo>
                    <a:pt x="4134180" y="925873"/>
                  </a:lnTo>
                  <a:lnTo>
                    <a:pt x="4158706" y="961026"/>
                  </a:lnTo>
                  <a:lnTo>
                    <a:pt x="4182294" y="996662"/>
                  </a:lnTo>
                  <a:lnTo>
                    <a:pt x="4204930" y="1032769"/>
                  </a:lnTo>
                  <a:lnTo>
                    <a:pt x="4226599" y="1069335"/>
                  </a:lnTo>
                  <a:lnTo>
                    <a:pt x="4247287" y="1106349"/>
                  </a:lnTo>
                  <a:lnTo>
                    <a:pt x="4266981" y="1143799"/>
                  </a:lnTo>
                  <a:lnTo>
                    <a:pt x="4285665" y="1181674"/>
                  </a:lnTo>
                  <a:lnTo>
                    <a:pt x="4303327" y="1219963"/>
                  </a:lnTo>
                  <a:lnTo>
                    <a:pt x="4311296" y="1238510"/>
                  </a:lnTo>
                </a:path>
                <a:path w="4378959" h="3672204">
                  <a:moveTo>
                    <a:pt x="4378454" y="1311705"/>
                  </a:moveTo>
                  <a:lnTo>
                    <a:pt x="4357508" y="1257077"/>
                  </a:lnTo>
                  <a:lnTo>
                    <a:pt x="4341092" y="1218231"/>
                  </a:lnTo>
                  <a:lnTo>
                    <a:pt x="4323649" y="1179780"/>
                  </a:lnTo>
                  <a:lnTo>
                    <a:pt x="4305194" y="1141735"/>
                  </a:lnTo>
                  <a:lnTo>
                    <a:pt x="4285739" y="1104107"/>
                  </a:lnTo>
                  <a:lnTo>
                    <a:pt x="4265300" y="1066907"/>
                  </a:lnTo>
                  <a:lnTo>
                    <a:pt x="4243888" y="1030147"/>
                  </a:lnTo>
                  <a:lnTo>
                    <a:pt x="4221518" y="993837"/>
                  </a:lnTo>
                  <a:lnTo>
                    <a:pt x="4198204" y="957989"/>
                  </a:lnTo>
                  <a:lnTo>
                    <a:pt x="4173959" y="922613"/>
                  </a:lnTo>
                  <a:lnTo>
                    <a:pt x="4148796" y="887723"/>
                  </a:lnTo>
                  <a:lnTo>
                    <a:pt x="4122730" y="853327"/>
                  </a:lnTo>
                  <a:lnTo>
                    <a:pt x="4095775" y="819438"/>
                  </a:lnTo>
                  <a:lnTo>
                    <a:pt x="4085387" y="806983"/>
                  </a:lnTo>
                </a:path>
              </a:pathLst>
            </a:custGeom>
            <a:ln w="3175">
              <a:solidFill>
                <a:srgbClr val="EFF8DB"/>
              </a:solidFill>
            </a:ln>
          </p:spPr>
          <p:txBody>
            <a:bodyPr wrap="square" lIns="0" tIns="0" rIns="0" bIns="0" rtlCol="0"/>
            <a:lstStyle/>
            <a:p>
              <a:endParaRPr lang="fr-FR" noProof="0" dirty="0"/>
            </a:p>
          </p:txBody>
        </p:sp>
        <p:sp>
          <p:nvSpPr>
            <p:cNvPr id="8684" name="object 8684"/>
            <p:cNvSpPr/>
            <p:nvPr/>
          </p:nvSpPr>
          <p:spPr>
            <a:xfrm>
              <a:off x="3790856" y="506838"/>
              <a:ext cx="4464685" cy="3721100"/>
            </a:xfrm>
            <a:custGeom>
              <a:avLst/>
              <a:gdLst/>
              <a:ahLst/>
              <a:cxnLst/>
              <a:rect l="l" t="t" r="r" b="b"/>
              <a:pathLst>
                <a:path w="4464684" h="3721100">
                  <a:moveTo>
                    <a:pt x="2583494" y="3708399"/>
                  </a:moveTo>
                  <a:lnTo>
                    <a:pt x="1960639" y="3708399"/>
                  </a:lnTo>
                  <a:lnTo>
                    <a:pt x="2011717" y="3721099"/>
                  </a:lnTo>
                  <a:lnTo>
                    <a:pt x="2532359" y="3721099"/>
                  </a:lnTo>
                  <a:lnTo>
                    <a:pt x="2583494" y="3708399"/>
                  </a:lnTo>
                  <a:close/>
                </a:path>
                <a:path w="4464684" h="3721100">
                  <a:moveTo>
                    <a:pt x="1910650" y="3670299"/>
                  </a:moveTo>
                  <a:lnTo>
                    <a:pt x="1885149" y="3670299"/>
                  </a:lnTo>
                  <a:lnTo>
                    <a:pt x="1890387" y="3682999"/>
                  </a:lnTo>
                  <a:lnTo>
                    <a:pt x="1894321" y="3695699"/>
                  </a:lnTo>
                  <a:lnTo>
                    <a:pt x="1909908" y="3708399"/>
                  </a:lnTo>
                  <a:lnTo>
                    <a:pt x="2634278" y="3708399"/>
                  </a:lnTo>
                  <a:lnTo>
                    <a:pt x="2684696" y="3695699"/>
                  </a:lnTo>
                  <a:lnTo>
                    <a:pt x="2063524" y="3695699"/>
                  </a:lnTo>
                  <a:lnTo>
                    <a:pt x="2012221" y="3682999"/>
                  </a:lnTo>
                  <a:lnTo>
                    <a:pt x="1961259" y="3682999"/>
                  </a:lnTo>
                  <a:lnTo>
                    <a:pt x="1910650" y="3670299"/>
                  </a:lnTo>
                  <a:close/>
                </a:path>
                <a:path w="4464684" h="3721100">
                  <a:moveTo>
                    <a:pt x="2734736" y="3682999"/>
                  </a:moveTo>
                  <a:lnTo>
                    <a:pt x="2531814" y="3682999"/>
                  </a:lnTo>
                  <a:lnTo>
                    <a:pt x="2480457" y="3695699"/>
                  </a:lnTo>
                  <a:lnTo>
                    <a:pt x="2684696" y="3695699"/>
                  </a:lnTo>
                  <a:lnTo>
                    <a:pt x="2734736" y="3682999"/>
                  </a:lnTo>
                  <a:close/>
                </a:path>
                <a:path w="4464684" h="3721100">
                  <a:moveTo>
                    <a:pt x="2805332" y="3594099"/>
                  </a:moveTo>
                  <a:lnTo>
                    <a:pt x="2816630" y="3644899"/>
                  </a:lnTo>
                  <a:lnTo>
                    <a:pt x="2783170" y="3644899"/>
                  </a:lnTo>
                  <a:lnTo>
                    <a:pt x="2683768" y="3670299"/>
                  </a:lnTo>
                  <a:lnTo>
                    <a:pt x="2633483" y="3670299"/>
                  </a:lnTo>
                  <a:lnTo>
                    <a:pt x="2582827" y="3682999"/>
                  </a:lnTo>
                  <a:lnTo>
                    <a:pt x="2784383" y="3682999"/>
                  </a:lnTo>
                  <a:lnTo>
                    <a:pt x="2824321" y="3670299"/>
                  </a:lnTo>
                  <a:lnTo>
                    <a:pt x="2818337" y="3644899"/>
                  </a:lnTo>
                  <a:lnTo>
                    <a:pt x="2805332" y="3594099"/>
                  </a:lnTo>
                  <a:close/>
                </a:path>
                <a:path w="4464684" h="3721100">
                  <a:moveTo>
                    <a:pt x="1869433" y="3632199"/>
                  </a:moveTo>
                  <a:lnTo>
                    <a:pt x="1883241" y="3670299"/>
                  </a:lnTo>
                  <a:lnTo>
                    <a:pt x="1885149" y="3670299"/>
                  </a:lnTo>
                  <a:lnTo>
                    <a:pt x="1869433" y="3632199"/>
                  </a:lnTo>
                  <a:close/>
                </a:path>
                <a:path w="4464684" h="3721100">
                  <a:moveTo>
                    <a:pt x="1961259" y="38099"/>
                  </a:moveTo>
                  <a:lnTo>
                    <a:pt x="1759941" y="38099"/>
                  </a:lnTo>
                  <a:lnTo>
                    <a:pt x="1424702" y="126999"/>
                  </a:lnTo>
                  <a:lnTo>
                    <a:pt x="1378686" y="152399"/>
                  </a:lnTo>
                  <a:lnTo>
                    <a:pt x="1288192" y="177799"/>
                  </a:lnTo>
                  <a:lnTo>
                    <a:pt x="1243742" y="203199"/>
                  </a:lnTo>
                  <a:lnTo>
                    <a:pt x="1199841" y="215899"/>
                  </a:lnTo>
                  <a:lnTo>
                    <a:pt x="1156502" y="241299"/>
                  </a:lnTo>
                  <a:lnTo>
                    <a:pt x="1113739" y="253999"/>
                  </a:lnTo>
                  <a:lnTo>
                    <a:pt x="1071565" y="279399"/>
                  </a:lnTo>
                  <a:lnTo>
                    <a:pt x="989037" y="330199"/>
                  </a:lnTo>
                  <a:lnTo>
                    <a:pt x="948711" y="342899"/>
                  </a:lnTo>
                  <a:lnTo>
                    <a:pt x="909027" y="368299"/>
                  </a:lnTo>
                  <a:lnTo>
                    <a:pt x="869999" y="393699"/>
                  </a:lnTo>
                  <a:lnTo>
                    <a:pt x="831641" y="419099"/>
                  </a:lnTo>
                  <a:lnTo>
                    <a:pt x="793965" y="444499"/>
                  </a:lnTo>
                  <a:lnTo>
                    <a:pt x="756986" y="469899"/>
                  </a:lnTo>
                  <a:lnTo>
                    <a:pt x="720716" y="507999"/>
                  </a:lnTo>
                  <a:lnTo>
                    <a:pt x="685169" y="533399"/>
                  </a:lnTo>
                  <a:lnTo>
                    <a:pt x="650359" y="558799"/>
                  </a:lnTo>
                  <a:lnTo>
                    <a:pt x="616298" y="584199"/>
                  </a:lnTo>
                  <a:lnTo>
                    <a:pt x="583000" y="622299"/>
                  </a:lnTo>
                  <a:lnTo>
                    <a:pt x="550479" y="647699"/>
                  </a:lnTo>
                  <a:lnTo>
                    <a:pt x="518747" y="673099"/>
                  </a:lnTo>
                  <a:lnTo>
                    <a:pt x="487819" y="711199"/>
                  </a:lnTo>
                  <a:lnTo>
                    <a:pt x="457708" y="736599"/>
                  </a:lnTo>
                  <a:lnTo>
                    <a:pt x="428426" y="774699"/>
                  </a:lnTo>
                  <a:lnTo>
                    <a:pt x="399988" y="812799"/>
                  </a:lnTo>
                  <a:lnTo>
                    <a:pt x="372407" y="838199"/>
                  </a:lnTo>
                  <a:lnTo>
                    <a:pt x="345696" y="876299"/>
                  </a:lnTo>
                  <a:lnTo>
                    <a:pt x="319868" y="914399"/>
                  </a:lnTo>
                  <a:lnTo>
                    <a:pt x="294938" y="939799"/>
                  </a:lnTo>
                  <a:lnTo>
                    <a:pt x="270917" y="977899"/>
                  </a:lnTo>
                  <a:lnTo>
                    <a:pt x="247821" y="1015999"/>
                  </a:lnTo>
                  <a:lnTo>
                    <a:pt x="225661" y="1054099"/>
                  </a:lnTo>
                  <a:lnTo>
                    <a:pt x="204452" y="1092199"/>
                  </a:lnTo>
                  <a:lnTo>
                    <a:pt x="184207" y="1130299"/>
                  </a:lnTo>
                  <a:lnTo>
                    <a:pt x="164939" y="1168399"/>
                  </a:lnTo>
                  <a:lnTo>
                    <a:pt x="146662" y="1206499"/>
                  </a:lnTo>
                  <a:lnTo>
                    <a:pt x="129389" y="1244599"/>
                  </a:lnTo>
                  <a:lnTo>
                    <a:pt x="113133" y="1282699"/>
                  </a:lnTo>
                  <a:lnTo>
                    <a:pt x="97908" y="1320799"/>
                  </a:lnTo>
                  <a:lnTo>
                    <a:pt x="83727" y="1358899"/>
                  </a:lnTo>
                  <a:lnTo>
                    <a:pt x="70604" y="1396999"/>
                  </a:lnTo>
                  <a:lnTo>
                    <a:pt x="58551" y="1435099"/>
                  </a:lnTo>
                  <a:lnTo>
                    <a:pt x="47583" y="1485899"/>
                  </a:lnTo>
                  <a:lnTo>
                    <a:pt x="37713" y="1523999"/>
                  </a:lnTo>
                  <a:lnTo>
                    <a:pt x="28954" y="1562099"/>
                  </a:lnTo>
                  <a:lnTo>
                    <a:pt x="21319" y="1600199"/>
                  </a:lnTo>
                  <a:lnTo>
                    <a:pt x="14822" y="1650999"/>
                  </a:lnTo>
                  <a:lnTo>
                    <a:pt x="9476" y="1689099"/>
                  </a:lnTo>
                  <a:lnTo>
                    <a:pt x="5295" y="1727199"/>
                  </a:lnTo>
                  <a:lnTo>
                    <a:pt x="2292" y="1777999"/>
                  </a:lnTo>
                  <a:lnTo>
                    <a:pt x="480" y="1816099"/>
                  </a:lnTo>
                  <a:lnTo>
                    <a:pt x="240" y="1841499"/>
                  </a:lnTo>
                  <a:lnTo>
                    <a:pt x="120" y="1854199"/>
                  </a:lnTo>
                  <a:lnTo>
                    <a:pt x="0" y="1866899"/>
                  </a:lnTo>
                  <a:lnTo>
                    <a:pt x="480" y="1904999"/>
                  </a:lnTo>
                  <a:lnTo>
                    <a:pt x="1664" y="1930399"/>
                  </a:lnTo>
                  <a:lnTo>
                    <a:pt x="23105" y="1917699"/>
                  </a:lnTo>
                  <a:lnTo>
                    <a:pt x="36696" y="1910625"/>
                  </a:lnTo>
                  <a:lnTo>
                    <a:pt x="36517" y="1904999"/>
                  </a:lnTo>
                  <a:lnTo>
                    <a:pt x="36030" y="1866899"/>
                  </a:lnTo>
                  <a:lnTo>
                    <a:pt x="35903" y="1866899"/>
                  </a:lnTo>
                  <a:lnTo>
                    <a:pt x="36517" y="1816099"/>
                  </a:lnTo>
                  <a:lnTo>
                    <a:pt x="38351" y="1777999"/>
                  </a:lnTo>
                  <a:lnTo>
                    <a:pt x="41390" y="1727199"/>
                  </a:lnTo>
                  <a:lnTo>
                    <a:pt x="45622" y="1689099"/>
                  </a:lnTo>
                  <a:lnTo>
                    <a:pt x="51032" y="1650999"/>
                  </a:lnTo>
                  <a:lnTo>
                    <a:pt x="57606" y="1612899"/>
                  </a:lnTo>
                  <a:lnTo>
                    <a:pt x="65331" y="1562099"/>
                  </a:lnTo>
                  <a:lnTo>
                    <a:pt x="74193" y="1523999"/>
                  </a:lnTo>
                  <a:lnTo>
                    <a:pt x="84179" y="1485899"/>
                  </a:lnTo>
                  <a:lnTo>
                    <a:pt x="95274" y="1447799"/>
                  </a:lnTo>
                  <a:lnTo>
                    <a:pt x="107465" y="1396999"/>
                  </a:lnTo>
                  <a:lnTo>
                    <a:pt x="120738" y="1358899"/>
                  </a:lnTo>
                  <a:lnTo>
                    <a:pt x="135079" y="1320799"/>
                  </a:lnTo>
                  <a:lnTo>
                    <a:pt x="150475" y="1282699"/>
                  </a:lnTo>
                  <a:lnTo>
                    <a:pt x="166912" y="1244599"/>
                  </a:lnTo>
                  <a:lnTo>
                    <a:pt x="184376" y="1206499"/>
                  </a:lnTo>
                  <a:lnTo>
                    <a:pt x="202853" y="1168399"/>
                  </a:lnTo>
                  <a:lnTo>
                    <a:pt x="222330" y="1130299"/>
                  </a:lnTo>
                  <a:lnTo>
                    <a:pt x="242793" y="1092199"/>
                  </a:lnTo>
                  <a:lnTo>
                    <a:pt x="264228" y="1054099"/>
                  </a:lnTo>
                  <a:lnTo>
                    <a:pt x="286621" y="1015999"/>
                  </a:lnTo>
                  <a:lnTo>
                    <a:pt x="309959" y="977899"/>
                  </a:lnTo>
                  <a:lnTo>
                    <a:pt x="334229" y="952499"/>
                  </a:lnTo>
                  <a:lnTo>
                    <a:pt x="359415" y="914399"/>
                  </a:lnTo>
                  <a:lnTo>
                    <a:pt x="385505" y="876299"/>
                  </a:lnTo>
                  <a:lnTo>
                    <a:pt x="412484" y="850899"/>
                  </a:lnTo>
                  <a:lnTo>
                    <a:pt x="440340" y="812799"/>
                  </a:lnTo>
                  <a:lnTo>
                    <a:pt x="469058" y="774699"/>
                  </a:lnTo>
                  <a:lnTo>
                    <a:pt x="498624" y="749299"/>
                  </a:lnTo>
                  <a:lnTo>
                    <a:pt x="529025" y="711199"/>
                  </a:lnTo>
                  <a:lnTo>
                    <a:pt x="560247" y="685799"/>
                  </a:lnTo>
                  <a:lnTo>
                    <a:pt x="592277" y="647699"/>
                  </a:lnTo>
                  <a:lnTo>
                    <a:pt x="625100" y="622299"/>
                  </a:lnTo>
                  <a:lnTo>
                    <a:pt x="658703" y="596899"/>
                  </a:lnTo>
                  <a:lnTo>
                    <a:pt x="693072" y="558799"/>
                  </a:lnTo>
                  <a:lnTo>
                    <a:pt x="728193" y="533399"/>
                  </a:lnTo>
                  <a:lnTo>
                    <a:pt x="764053" y="507999"/>
                  </a:lnTo>
                  <a:lnTo>
                    <a:pt x="800637" y="482599"/>
                  </a:lnTo>
                  <a:lnTo>
                    <a:pt x="837933" y="457199"/>
                  </a:lnTo>
                  <a:lnTo>
                    <a:pt x="875927" y="431799"/>
                  </a:lnTo>
                  <a:lnTo>
                    <a:pt x="914604" y="406399"/>
                  </a:lnTo>
                  <a:lnTo>
                    <a:pt x="953950" y="380999"/>
                  </a:lnTo>
                  <a:lnTo>
                    <a:pt x="993953" y="355599"/>
                  </a:lnTo>
                  <a:lnTo>
                    <a:pt x="1034599" y="330199"/>
                  </a:lnTo>
                  <a:lnTo>
                    <a:pt x="1075873" y="317499"/>
                  </a:lnTo>
                  <a:lnTo>
                    <a:pt x="1160252" y="266699"/>
                  </a:lnTo>
                  <a:lnTo>
                    <a:pt x="1203330" y="253999"/>
                  </a:lnTo>
                  <a:lnTo>
                    <a:pt x="1246981" y="228599"/>
                  </a:lnTo>
                  <a:lnTo>
                    <a:pt x="1291193" y="215899"/>
                  </a:lnTo>
                  <a:lnTo>
                    <a:pt x="1335951" y="190499"/>
                  </a:lnTo>
                  <a:lnTo>
                    <a:pt x="1473364" y="152399"/>
                  </a:lnTo>
                  <a:lnTo>
                    <a:pt x="1520169" y="126999"/>
                  </a:lnTo>
                  <a:lnTo>
                    <a:pt x="1615199" y="101599"/>
                  </a:lnTo>
                  <a:lnTo>
                    <a:pt x="1663396" y="101599"/>
                  </a:lnTo>
                  <a:lnTo>
                    <a:pt x="1810549" y="63499"/>
                  </a:lnTo>
                  <a:lnTo>
                    <a:pt x="1860409" y="63499"/>
                  </a:lnTo>
                  <a:lnTo>
                    <a:pt x="1961259" y="38099"/>
                  </a:lnTo>
                  <a:close/>
                </a:path>
                <a:path w="4464684" h="3721100">
                  <a:moveTo>
                    <a:pt x="120691" y="1866899"/>
                  </a:moveTo>
                  <a:lnTo>
                    <a:pt x="36696" y="1910625"/>
                  </a:lnTo>
                  <a:lnTo>
                    <a:pt x="36921" y="1917699"/>
                  </a:lnTo>
                  <a:lnTo>
                    <a:pt x="120691" y="1866899"/>
                  </a:lnTo>
                  <a:close/>
                </a:path>
                <a:path w="4464684" h="3721100">
                  <a:moveTo>
                    <a:pt x="2784383" y="38099"/>
                  </a:moveTo>
                  <a:lnTo>
                    <a:pt x="2582827" y="38099"/>
                  </a:lnTo>
                  <a:lnTo>
                    <a:pt x="2683768" y="63499"/>
                  </a:lnTo>
                  <a:lnTo>
                    <a:pt x="2733668" y="63499"/>
                  </a:lnTo>
                  <a:lnTo>
                    <a:pt x="2880923" y="101599"/>
                  </a:lnTo>
                  <a:lnTo>
                    <a:pt x="2929147" y="101599"/>
                  </a:lnTo>
                  <a:lnTo>
                    <a:pt x="3024223" y="126999"/>
                  </a:lnTo>
                  <a:lnTo>
                    <a:pt x="3071047" y="152399"/>
                  </a:lnTo>
                  <a:lnTo>
                    <a:pt x="3208501" y="190499"/>
                  </a:lnTo>
                  <a:lnTo>
                    <a:pt x="3253267" y="215899"/>
                  </a:lnTo>
                  <a:lnTo>
                    <a:pt x="3297485" y="228599"/>
                  </a:lnTo>
                  <a:lnTo>
                    <a:pt x="3341140" y="253999"/>
                  </a:lnTo>
                  <a:lnTo>
                    <a:pt x="3384220" y="266699"/>
                  </a:lnTo>
                  <a:lnTo>
                    <a:pt x="3426710" y="292099"/>
                  </a:lnTo>
                  <a:lnTo>
                    <a:pt x="3464119" y="304799"/>
                  </a:lnTo>
                  <a:lnTo>
                    <a:pt x="3453831" y="317499"/>
                  </a:lnTo>
                  <a:lnTo>
                    <a:pt x="3477152" y="292099"/>
                  </a:lnTo>
                  <a:lnTo>
                    <a:pt x="3488339" y="292099"/>
                  </a:lnTo>
                  <a:lnTo>
                    <a:pt x="3473012" y="279399"/>
                  </a:lnTo>
                  <a:lnTo>
                    <a:pt x="3430840" y="253999"/>
                  </a:lnTo>
                  <a:lnTo>
                    <a:pt x="3388076" y="241299"/>
                  </a:lnTo>
                  <a:lnTo>
                    <a:pt x="3344735" y="215899"/>
                  </a:lnTo>
                  <a:lnTo>
                    <a:pt x="3300828" y="203199"/>
                  </a:lnTo>
                  <a:lnTo>
                    <a:pt x="3256370" y="177799"/>
                  </a:lnTo>
                  <a:lnTo>
                    <a:pt x="3165853" y="152399"/>
                  </a:lnTo>
                  <a:lnTo>
                    <a:pt x="3119821" y="126999"/>
                  </a:lnTo>
                  <a:lnTo>
                    <a:pt x="2784383" y="38099"/>
                  </a:lnTo>
                  <a:close/>
                </a:path>
                <a:path w="4464684" h="3721100">
                  <a:moveTo>
                    <a:pt x="2115153" y="25399"/>
                  </a:moveTo>
                  <a:lnTo>
                    <a:pt x="1859540" y="25399"/>
                  </a:lnTo>
                  <a:lnTo>
                    <a:pt x="1809546" y="38099"/>
                  </a:lnTo>
                  <a:lnTo>
                    <a:pt x="2063524" y="38099"/>
                  </a:lnTo>
                  <a:lnTo>
                    <a:pt x="2115153" y="25399"/>
                  </a:lnTo>
                  <a:close/>
                </a:path>
                <a:path w="4464684" h="3721100">
                  <a:moveTo>
                    <a:pt x="2684696" y="25399"/>
                  </a:moveTo>
                  <a:lnTo>
                    <a:pt x="2428769" y="25399"/>
                  </a:lnTo>
                  <a:lnTo>
                    <a:pt x="2480457" y="38099"/>
                  </a:lnTo>
                  <a:lnTo>
                    <a:pt x="2734736" y="38099"/>
                  </a:lnTo>
                  <a:lnTo>
                    <a:pt x="2684696" y="25399"/>
                  </a:lnTo>
                  <a:close/>
                </a:path>
                <a:path w="4464684" h="3721100">
                  <a:moveTo>
                    <a:pt x="2583494" y="12699"/>
                  </a:moveTo>
                  <a:lnTo>
                    <a:pt x="1960639" y="12699"/>
                  </a:lnTo>
                  <a:lnTo>
                    <a:pt x="1909908" y="25399"/>
                  </a:lnTo>
                  <a:lnTo>
                    <a:pt x="2634278" y="25399"/>
                  </a:lnTo>
                  <a:lnTo>
                    <a:pt x="2583494" y="12699"/>
                  </a:lnTo>
                  <a:close/>
                </a:path>
                <a:path w="4464684" h="3721100">
                  <a:moveTo>
                    <a:pt x="2480884" y="0"/>
                  </a:moveTo>
                  <a:lnTo>
                    <a:pt x="2063130" y="0"/>
                  </a:lnTo>
                  <a:lnTo>
                    <a:pt x="2011717" y="12699"/>
                  </a:lnTo>
                  <a:lnTo>
                    <a:pt x="2532359" y="12699"/>
                  </a:lnTo>
                  <a:lnTo>
                    <a:pt x="2480884" y="0"/>
                  </a:lnTo>
                  <a:close/>
                </a:path>
                <a:path w="4464684" h="3721100">
                  <a:moveTo>
                    <a:pt x="4138810" y="795257"/>
                  </a:moveTo>
                  <a:lnTo>
                    <a:pt x="4120390" y="823203"/>
                  </a:lnTo>
                  <a:lnTo>
                    <a:pt x="4121290" y="826553"/>
                  </a:lnTo>
                  <a:lnTo>
                    <a:pt x="4131678" y="839008"/>
                  </a:lnTo>
                  <a:lnTo>
                    <a:pt x="4158634" y="872897"/>
                  </a:lnTo>
                  <a:lnTo>
                    <a:pt x="4184699" y="907292"/>
                  </a:lnTo>
                  <a:lnTo>
                    <a:pt x="4209862" y="942183"/>
                  </a:lnTo>
                  <a:lnTo>
                    <a:pt x="4234107" y="977558"/>
                  </a:lnTo>
                  <a:lnTo>
                    <a:pt x="4257421" y="1013406"/>
                  </a:lnTo>
                  <a:lnTo>
                    <a:pt x="4279791" y="1049716"/>
                  </a:lnTo>
                  <a:lnTo>
                    <a:pt x="4301203" y="1086477"/>
                  </a:lnTo>
                  <a:lnTo>
                    <a:pt x="4321643" y="1123677"/>
                  </a:lnTo>
                  <a:lnTo>
                    <a:pt x="4341097" y="1161305"/>
                  </a:lnTo>
                  <a:lnTo>
                    <a:pt x="4359552" y="1199350"/>
                  </a:lnTo>
                  <a:lnTo>
                    <a:pt x="4376995" y="1237801"/>
                  </a:lnTo>
                  <a:lnTo>
                    <a:pt x="4393411" y="1276647"/>
                  </a:lnTo>
                  <a:lnTo>
                    <a:pt x="4408787" y="1315876"/>
                  </a:lnTo>
                  <a:lnTo>
                    <a:pt x="4414357" y="1331275"/>
                  </a:lnTo>
                  <a:lnTo>
                    <a:pt x="4423274" y="1343903"/>
                  </a:lnTo>
                  <a:lnTo>
                    <a:pt x="4464464" y="1367541"/>
                  </a:lnTo>
                  <a:lnTo>
                    <a:pt x="4460135" y="1354294"/>
                  </a:lnTo>
                  <a:lnTo>
                    <a:pt x="4445975" y="1314559"/>
                  </a:lnTo>
                  <a:lnTo>
                    <a:pt x="4430772" y="1275189"/>
                  </a:lnTo>
                  <a:lnTo>
                    <a:pt x="4414539" y="1236196"/>
                  </a:lnTo>
                  <a:lnTo>
                    <a:pt x="4397289" y="1197590"/>
                  </a:lnTo>
                  <a:lnTo>
                    <a:pt x="4379037" y="1159382"/>
                  </a:lnTo>
                  <a:lnTo>
                    <a:pt x="4359794" y="1121582"/>
                  </a:lnTo>
                  <a:lnTo>
                    <a:pt x="4339575" y="1084203"/>
                  </a:lnTo>
                  <a:lnTo>
                    <a:pt x="4318392" y="1047255"/>
                  </a:lnTo>
                  <a:lnTo>
                    <a:pt x="4296259" y="1010749"/>
                  </a:lnTo>
                  <a:lnTo>
                    <a:pt x="4273189" y="974695"/>
                  </a:lnTo>
                  <a:lnTo>
                    <a:pt x="4249196" y="939105"/>
                  </a:lnTo>
                  <a:lnTo>
                    <a:pt x="4224292" y="903990"/>
                  </a:lnTo>
                  <a:lnTo>
                    <a:pt x="4198492" y="869360"/>
                  </a:lnTo>
                  <a:lnTo>
                    <a:pt x="4171808" y="835226"/>
                  </a:lnTo>
                  <a:lnTo>
                    <a:pt x="4144253" y="801600"/>
                  </a:lnTo>
                  <a:lnTo>
                    <a:pt x="4138810" y="795257"/>
                  </a:lnTo>
                  <a:close/>
                </a:path>
              </a:pathLst>
            </a:custGeom>
            <a:solidFill>
              <a:srgbClr val="EFF8DA"/>
            </a:solidFill>
          </p:spPr>
          <p:txBody>
            <a:bodyPr wrap="square" lIns="0" tIns="0" rIns="0" bIns="0" rtlCol="0"/>
            <a:lstStyle/>
            <a:p>
              <a:endParaRPr lang="fr-FR" noProof="0" dirty="0"/>
            </a:p>
          </p:txBody>
        </p:sp>
        <p:sp>
          <p:nvSpPr>
            <p:cNvPr id="8685" name="object 8685"/>
            <p:cNvSpPr/>
            <p:nvPr/>
          </p:nvSpPr>
          <p:spPr>
            <a:xfrm>
              <a:off x="3790730" y="496825"/>
              <a:ext cx="4464685" cy="3731260"/>
            </a:xfrm>
            <a:custGeom>
              <a:avLst/>
              <a:gdLst/>
              <a:ahLst/>
              <a:cxnLst/>
              <a:rect l="l" t="t" r="r" b="b"/>
              <a:pathLst>
                <a:path w="4464684" h="3731260">
                  <a:moveTo>
                    <a:pt x="2816755" y="3645948"/>
                  </a:moveTo>
                  <a:lnTo>
                    <a:pt x="2733794" y="3661883"/>
                  </a:lnTo>
                  <a:lnTo>
                    <a:pt x="2683894" y="3670084"/>
                  </a:lnTo>
                  <a:lnTo>
                    <a:pt x="2633609" y="3677362"/>
                  </a:lnTo>
                  <a:lnTo>
                    <a:pt x="2582953" y="3683706"/>
                  </a:lnTo>
                  <a:lnTo>
                    <a:pt x="2531940" y="3689105"/>
                  </a:lnTo>
                  <a:lnTo>
                    <a:pt x="2480583" y="3693548"/>
                  </a:lnTo>
                  <a:lnTo>
                    <a:pt x="2428895" y="3697023"/>
                  </a:lnTo>
                  <a:lnTo>
                    <a:pt x="2376891" y="3699519"/>
                  </a:lnTo>
                  <a:lnTo>
                    <a:pt x="2324584" y="3701025"/>
                  </a:lnTo>
                  <a:lnTo>
                    <a:pt x="2271988" y="3701530"/>
                  </a:lnTo>
                  <a:lnTo>
                    <a:pt x="2219462" y="3701025"/>
                  </a:lnTo>
                  <a:lnTo>
                    <a:pt x="2167221" y="3699519"/>
                  </a:lnTo>
                  <a:lnTo>
                    <a:pt x="2115279" y="3697023"/>
                  </a:lnTo>
                  <a:lnTo>
                    <a:pt x="2063650" y="3693548"/>
                  </a:lnTo>
                  <a:lnTo>
                    <a:pt x="2012347" y="3689105"/>
                  </a:lnTo>
                  <a:lnTo>
                    <a:pt x="1961385" y="3683706"/>
                  </a:lnTo>
                  <a:lnTo>
                    <a:pt x="1910776" y="3677362"/>
                  </a:lnTo>
                  <a:lnTo>
                    <a:pt x="1883367" y="3673391"/>
                  </a:lnTo>
                </a:path>
                <a:path w="4464684" h="3731260">
                  <a:moveTo>
                    <a:pt x="1894447" y="3705010"/>
                  </a:moveTo>
                  <a:lnTo>
                    <a:pt x="1960764" y="3713504"/>
                  </a:lnTo>
                  <a:lnTo>
                    <a:pt x="2011843" y="3718839"/>
                  </a:lnTo>
                  <a:lnTo>
                    <a:pt x="2063256" y="3723228"/>
                  </a:lnTo>
                  <a:lnTo>
                    <a:pt x="2114990" y="3726661"/>
                  </a:lnTo>
                  <a:lnTo>
                    <a:pt x="2167033" y="3729126"/>
                  </a:lnTo>
                  <a:lnTo>
                    <a:pt x="2219370" y="3730614"/>
                  </a:lnTo>
                  <a:lnTo>
                    <a:pt x="2271988" y="3731112"/>
                  </a:lnTo>
                  <a:lnTo>
                    <a:pt x="2324686" y="3730614"/>
                  </a:lnTo>
                  <a:lnTo>
                    <a:pt x="2377097" y="3729126"/>
                  </a:lnTo>
                  <a:lnTo>
                    <a:pt x="2429210" y="3726661"/>
                  </a:lnTo>
                  <a:lnTo>
                    <a:pt x="2481010" y="3723228"/>
                  </a:lnTo>
                  <a:lnTo>
                    <a:pt x="2532485" y="3718839"/>
                  </a:lnTo>
                  <a:lnTo>
                    <a:pt x="2583620" y="3713504"/>
                  </a:lnTo>
                  <a:lnTo>
                    <a:pt x="2634404" y="3707236"/>
                  </a:lnTo>
                  <a:lnTo>
                    <a:pt x="2684822" y="3700044"/>
                  </a:lnTo>
                  <a:lnTo>
                    <a:pt x="2734861" y="3691939"/>
                  </a:lnTo>
                  <a:lnTo>
                    <a:pt x="2784509" y="3682934"/>
                  </a:lnTo>
                  <a:lnTo>
                    <a:pt x="2824447" y="3674908"/>
                  </a:lnTo>
                </a:path>
                <a:path w="4464684" h="3731260">
                  <a:moveTo>
                    <a:pt x="39842" y="1760316"/>
                  </a:moveTo>
                  <a:lnTo>
                    <a:pt x="45748" y="1694352"/>
                  </a:lnTo>
                  <a:lnTo>
                    <a:pt x="51158" y="1652177"/>
                  </a:lnTo>
                  <a:lnTo>
                    <a:pt x="57732" y="1610284"/>
                  </a:lnTo>
                  <a:lnTo>
                    <a:pt x="65457" y="1568686"/>
                  </a:lnTo>
                  <a:lnTo>
                    <a:pt x="74319" y="1527392"/>
                  </a:lnTo>
                  <a:lnTo>
                    <a:pt x="84305" y="1486414"/>
                  </a:lnTo>
                  <a:lnTo>
                    <a:pt x="95400" y="1445763"/>
                  </a:lnTo>
                  <a:lnTo>
                    <a:pt x="107591" y="1405451"/>
                  </a:lnTo>
                  <a:lnTo>
                    <a:pt x="120863" y="1365489"/>
                  </a:lnTo>
                  <a:lnTo>
                    <a:pt x="135205" y="1325888"/>
                  </a:lnTo>
                  <a:lnTo>
                    <a:pt x="150601" y="1286659"/>
                  </a:lnTo>
                  <a:lnTo>
                    <a:pt x="167038" y="1247814"/>
                  </a:lnTo>
                  <a:lnTo>
                    <a:pt x="184501" y="1209363"/>
                  </a:lnTo>
                  <a:lnTo>
                    <a:pt x="202979" y="1171318"/>
                  </a:lnTo>
                  <a:lnTo>
                    <a:pt x="222456" y="1133689"/>
                  </a:lnTo>
                  <a:lnTo>
                    <a:pt x="242919" y="1096489"/>
                  </a:lnTo>
                  <a:lnTo>
                    <a:pt x="264354" y="1059729"/>
                  </a:lnTo>
                  <a:lnTo>
                    <a:pt x="286747" y="1023419"/>
                  </a:lnTo>
                  <a:lnTo>
                    <a:pt x="310085" y="987571"/>
                  </a:lnTo>
                  <a:lnTo>
                    <a:pt x="334354" y="952196"/>
                  </a:lnTo>
                  <a:lnTo>
                    <a:pt x="359541" y="917305"/>
                  </a:lnTo>
                  <a:lnTo>
                    <a:pt x="385631" y="882909"/>
                  </a:lnTo>
                  <a:lnTo>
                    <a:pt x="412610" y="849021"/>
                  </a:lnTo>
                  <a:lnTo>
                    <a:pt x="440466" y="815650"/>
                  </a:lnTo>
                  <a:lnTo>
                    <a:pt x="469184" y="782808"/>
                  </a:lnTo>
                  <a:lnTo>
                    <a:pt x="498750" y="750506"/>
                  </a:lnTo>
                  <a:lnTo>
                    <a:pt x="529151" y="718756"/>
                  </a:lnTo>
                  <a:lnTo>
                    <a:pt x="560373" y="687569"/>
                  </a:lnTo>
                  <a:lnTo>
                    <a:pt x="592403" y="656955"/>
                  </a:lnTo>
                  <a:lnTo>
                    <a:pt x="625226" y="626926"/>
                  </a:lnTo>
                  <a:lnTo>
                    <a:pt x="658829" y="597494"/>
                  </a:lnTo>
                  <a:lnTo>
                    <a:pt x="693197" y="568669"/>
                  </a:lnTo>
                  <a:lnTo>
                    <a:pt x="728319" y="540463"/>
                  </a:lnTo>
                  <a:lnTo>
                    <a:pt x="764179" y="512887"/>
                  </a:lnTo>
                  <a:lnTo>
                    <a:pt x="800763" y="485952"/>
                  </a:lnTo>
                  <a:lnTo>
                    <a:pt x="838059" y="459669"/>
                  </a:lnTo>
                  <a:lnTo>
                    <a:pt x="876052" y="434050"/>
                  </a:lnTo>
                  <a:lnTo>
                    <a:pt x="914729" y="409105"/>
                  </a:lnTo>
                  <a:lnTo>
                    <a:pt x="954076" y="384847"/>
                  </a:lnTo>
                  <a:lnTo>
                    <a:pt x="994079" y="361285"/>
                  </a:lnTo>
                  <a:lnTo>
                    <a:pt x="1034725" y="338432"/>
                  </a:lnTo>
                  <a:lnTo>
                    <a:pt x="1075999" y="316298"/>
                  </a:lnTo>
                  <a:lnTo>
                    <a:pt x="1117888" y="294895"/>
                  </a:lnTo>
                  <a:lnTo>
                    <a:pt x="1160378" y="274234"/>
                  </a:lnTo>
                  <a:lnTo>
                    <a:pt x="1203456" y="254327"/>
                  </a:lnTo>
                  <a:lnTo>
                    <a:pt x="1247107" y="235183"/>
                  </a:lnTo>
                  <a:lnTo>
                    <a:pt x="1291319" y="216815"/>
                  </a:lnTo>
                  <a:lnTo>
                    <a:pt x="1336076" y="199234"/>
                  </a:lnTo>
                  <a:lnTo>
                    <a:pt x="1381367" y="182451"/>
                  </a:lnTo>
                  <a:lnTo>
                    <a:pt x="1427176" y="166477"/>
                  </a:lnTo>
                  <a:lnTo>
                    <a:pt x="1473490" y="151324"/>
                  </a:lnTo>
                  <a:lnTo>
                    <a:pt x="1520295" y="137002"/>
                  </a:lnTo>
                  <a:lnTo>
                    <a:pt x="1567578" y="123522"/>
                  </a:lnTo>
                  <a:lnTo>
                    <a:pt x="1615325" y="110897"/>
                  </a:lnTo>
                  <a:lnTo>
                    <a:pt x="1663522" y="99137"/>
                  </a:lnTo>
                  <a:lnTo>
                    <a:pt x="1712155" y="88254"/>
                  </a:lnTo>
                  <a:lnTo>
                    <a:pt x="1761210" y="78258"/>
                  </a:lnTo>
                  <a:lnTo>
                    <a:pt x="1810675" y="69161"/>
                  </a:lnTo>
                  <a:lnTo>
                    <a:pt x="1860535" y="60973"/>
                  </a:lnTo>
                  <a:lnTo>
                    <a:pt x="1910776" y="53707"/>
                  </a:lnTo>
                  <a:lnTo>
                    <a:pt x="1961385" y="47374"/>
                  </a:lnTo>
                  <a:lnTo>
                    <a:pt x="2012347" y="41984"/>
                  </a:lnTo>
                  <a:lnTo>
                    <a:pt x="2063650" y="37549"/>
                  </a:lnTo>
                  <a:lnTo>
                    <a:pt x="2115279" y="34080"/>
                  </a:lnTo>
                  <a:lnTo>
                    <a:pt x="2167221" y="31589"/>
                  </a:lnTo>
                  <a:lnTo>
                    <a:pt x="2219462" y="30085"/>
                  </a:lnTo>
                  <a:lnTo>
                    <a:pt x="2271988" y="29582"/>
                  </a:lnTo>
                  <a:lnTo>
                    <a:pt x="2324584" y="30085"/>
                  </a:lnTo>
                  <a:lnTo>
                    <a:pt x="2376891" y="31589"/>
                  </a:lnTo>
                  <a:lnTo>
                    <a:pt x="2428895" y="34080"/>
                  </a:lnTo>
                  <a:lnTo>
                    <a:pt x="2480583" y="37549"/>
                  </a:lnTo>
                  <a:lnTo>
                    <a:pt x="2531940" y="41984"/>
                  </a:lnTo>
                  <a:lnTo>
                    <a:pt x="2582953" y="47374"/>
                  </a:lnTo>
                  <a:lnTo>
                    <a:pt x="2633609" y="53707"/>
                  </a:lnTo>
                  <a:lnTo>
                    <a:pt x="2683894" y="60973"/>
                  </a:lnTo>
                  <a:lnTo>
                    <a:pt x="2733794" y="69161"/>
                  </a:lnTo>
                  <a:lnTo>
                    <a:pt x="2783295" y="78258"/>
                  </a:lnTo>
                  <a:lnTo>
                    <a:pt x="2832385" y="88254"/>
                  </a:lnTo>
                  <a:lnTo>
                    <a:pt x="2881048" y="99137"/>
                  </a:lnTo>
                  <a:lnTo>
                    <a:pt x="2929273" y="110897"/>
                  </a:lnTo>
                  <a:lnTo>
                    <a:pt x="2977044" y="123522"/>
                  </a:lnTo>
                  <a:lnTo>
                    <a:pt x="3024349" y="137002"/>
                  </a:lnTo>
                  <a:lnTo>
                    <a:pt x="3071173" y="151324"/>
                  </a:lnTo>
                  <a:lnTo>
                    <a:pt x="3117503" y="166477"/>
                  </a:lnTo>
                  <a:lnTo>
                    <a:pt x="3163325" y="182451"/>
                  </a:lnTo>
                  <a:lnTo>
                    <a:pt x="3208627" y="199234"/>
                  </a:lnTo>
                  <a:lnTo>
                    <a:pt x="3253393" y="216815"/>
                  </a:lnTo>
                  <a:lnTo>
                    <a:pt x="3297611" y="235183"/>
                  </a:lnTo>
                  <a:lnTo>
                    <a:pt x="3341266" y="254327"/>
                  </a:lnTo>
                  <a:lnTo>
                    <a:pt x="3384345" y="274234"/>
                  </a:lnTo>
                  <a:lnTo>
                    <a:pt x="3426835" y="294895"/>
                  </a:lnTo>
                  <a:lnTo>
                    <a:pt x="3464245" y="314011"/>
                  </a:lnTo>
                </a:path>
                <a:path w="4464684" h="3731260">
                  <a:moveTo>
                    <a:pt x="3488465" y="291699"/>
                  </a:moveTo>
                  <a:lnTo>
                    <a:pt x="3430966" y="262431"/>
                  </a:lnTo>
                  <a:lnTo>
                    <a:pt x="3388202" y="241980"/>
                  </a:lnTo>
                  <a:lnTo>
                    <a:pt x="3344861" y="222276"/>
                  </a:lnTo>
                  <a:lnTo>
                    <a:pt x="3300954" y="203331"/>
                  </a:lnTo>
                  <a:lnTo>
                    <a:pt x="3256496" y="185155"/>
                  </a:lnTo>
                  <a:lnTo>
                    <a:pt x="3211500" y="167759"/>
                  </a:lnTo>
                  <a:lnTo>
                    <a:pt x="3165979" y="151154"/>
                  </a:lnTo>
                  <a:lnTo>
                    <a:pt x="3119947" y="135352"/>
                  </a:lnTo>
                  <a:lnTo>
                    <a:pt x="3073416" y="120362"/>
                  </a:lnTo>
                  <a:lnTo>
                    <a:pt x="3026400" y="106196"/>
                  </a:lnTo>
                  <a:lnTo>
                    <a:pt x="2978912" y="92865"/>
                  </a:lnTo>
                  <a:lnTo>
                    <a:pt x="2930966" y="80380"/>
                  </a:lnTo>
                  <a:lnTo>
                    <a:pt x="2882574" y="68751"/>
                  </a:lnTo>
                  <a:lnTo>
                    <a:pt x="2833751" y="57990"/>
                  </a:lnTo>
                  <a:lnTo>
                    <a:pt x="2784509" y="48108"/>
                  </a:lnTo>
                  <a:lnTo>
                    <a:pt x="2734861" y="39115"/>
                  </a:lnTo>
                  <a:lnTo>
                    <a:pt x="2684822" y="31022"/>
                  </a:lnTo>
                  <a:lnTo>
                    <a:pt x="2634404" y="23840"/>
                  </a:lnTo>
                  <a:lnTo>
                    <a:pt x="2583620" y="17580"/>
                  </a:lnTo>
                  <a:lnTo>
                    <a:pt x="2532485" y="12254"/>
                  </a:lnTo>
                  <a:lnTo>
                    <a:pt x="2481010" y="7871"/>
                  </a:lnTo>
                  <a:lnTo>
                    <a:pt x="2429210" y="4444"/>
                  </a:lnTo>
                  <a:lnTo>
                    <a:pt x="2377097" y="1982"/>
                  </a:lnTo>
                  <a:lnTo>
                    <a:pt x="2324686" y="497"/>
                  </a:lnTo>
                  <a:lnTo>
                    <a:pt x="2271988" y="0"/>
                  </a:lnTo>
                  <a:lnTo>
                    <a:pt x="2219370" y="497"/>
                  </a:lnTo>
                  <a:lnTo>
                    <a:pt x="2167033" y="1982"/>
                  </a:lnTo>
                  <a:lnTo>
                    <a:pt x="2114990" y="4444"/>
                  </a:lnTo>
                  <a:lnTo>
                    <a:pt x="2063256" y="7871"/>
                  </a:lnTo>
                  <a:lnTo>
                    <a:pt x="2011843" y="12254"/>
                  </a:lnTo>
                  <a:lnTo>
                    <a:pt x="1960764" y="17580"/>
                  </a:lnTo>
                  <a:lnTo>
                    <a:pt x="1910034" y="23840"/>
                  </a:lnTo>
                  <a:lnTo>
                    <a:pt x="1859666" y="31022"/>
                  </a:lnTo>
                  <a:lnTo>
                    <a:pt x="1809672" y="39115"/>
                  </a:lnTo>
                  <a:lnTo>
                    <a:pt x="1760067" y="48108"/>
                  </a:lnTo>
                  <a:lnTo>
                    <a:pt x="1710864" y="57990"/>
                  </a:lnTo>
                  <a:lnTo>
                    <a:pt x="1662075" y="68751"/>
                  </a:lnTo>
                  <a:lnTo>
                    <a:pt x="1613715" y="80380"/>
                  </a:lnTo>
                  <a:lnTo>
                    <a:pt x="1565797" y="92865"/>
                  </a:lnTo>
                  <a:lnTo>
                    <a:pt x="1518334" y="106196"/>
                  </a:lnTo>
                  <a:lnTo>
                    <a:pt x="1471340" y="120362"/>
                  </a:lnTo>
                  <a:lnTo>
                    <a:pt x="1424828" y="135352"/>
                  </a:lnTo>
                  <a:lnTo>
                    <a:pt x="1378812" y="151154"/>
                  </a:lnTo>
                  <a:lnTo>
                    <a:pt x="1333304" y="167759"/>
                  </a:lnTo>
                  <a:lnTo>
                    <a:pt x="1288318" y="185155"/>
                  </a:lnTo>
                  <a:lnTo>
                    <a:pt x="1243868" y="203331"/>
                  </a:lnTo>
                  <a:lnTo>
                    <a:pt x="1199967" y="222276"/>
                  </a:lnTo>
                  <a:lnTo>
                    <a:pt x="1156628" y="241980"/>
                  </a:lnTo>
                  <a:lnTo>
                    <a:pt x="1113865" y="262431"/>
                  </a:lnTo>
                  <a:lnTo>
                    <a:pt x="1071690" y="283619"/>
                  </a:lnTo>
                  <a:lnTo>
                    <a:pt x="1030119" y="305532"/>
                  </a:lnTo>
                  <a:lnTo>
                    <a:pt x="989163" y="328161"/>
                  </a:lnTo>
                  <a:lnTo>
                    <a:pt x="948837" y="351493"/>
                  </a:lnTo>
                  <a:lnTo>
                    <a:pt x="909153" y="375517"/>
                  </a:lnTo>
                  <a:lnTo>
                    <a:pt x="870125" y="400224"/>
                  </a:lnTo>
                  <a:lnTo>
                    <a:pt x="831767" y="425602"/>
                  </a:lnTo>
                  <a:lnTo>
                    <a:pt x="794091" y="451640"/>
                  </a:lnTo>
                  <a:lnTo>
                    <a:pt x="757112" y="478327"/>
                  </a:lnTo>
                  <a:lnTo>
                    <a:pt x="720842" y="505653"/>
                  </a:lnTo>
                  <a:lnTo>
                    <a:pt x="685295" y="533605"/>
                  </a:lnTo>
                  <a:lnTo>
                    <a:pt x="650485" y="562175"/>
                  </a:lnTo>
                  <a:lnTo>
                    <a:pt x="616424" y="591350"/>
                  </a:lnTo>
                  <a:lnTo>
                    <a:pt x="583126" y="621119"/>
                  </a:lnTo>
                  <a:lnTo>
                    <a:pt x="550605" y="651473"/>
                  </a:lnTo>
                  <a:lnTo>
                    <a:pt x="518873" y="682399"/>
                  </a:lnTo>
                  <a:lnTo>
                    <a:pt x="487945" y="713887"/>
                  </a:lnTo>
                  <a:lnTo>
                    <a:pt x="457834" y="745925"/>
                  </a:lnTo>
                  <a:lnTo>
                    <a:pt x="428552" y="778504"/>
                  </a:lnTo>
                  <a:lnTo>
                    <a:pt x="400114" y="811612"/>
                  </a:lnTo>
                  <a:lnTo>
                    <a:pt x="372533" y="845239"/>
                  </a:lnTo>
                  <a:lnTo>
                    <a:pt x="345822" y="879372"/>
                  </a:lnTo>
                  <a:lnTo>
                    <a:pt x="319994" y="914002"/>
                  </a:lnTo>
                  <a:lnTo>
                    <a:pt x="295064" y="949118"/>
                  </a:lnTo>
                  <a:lnTo>
                    <a:pt x="271043" y="984708"/>
                  </a:lnTo>
                  <a:lnTo>
                    <a:pt x="247947" y="1020762"/>
                  </a:lnTo>
                  <a:lnTo>
                    <a:pt x="225787" y="1057268"/>
                  </a:lnTo>
                  <a:lnTo>
                    <a:pt x="204578" y="1094216"/>
                  </a:lnTo>
                  <a:lnTo>
                    <a:pt x="184333" y="1131595"/>
                  </a:lnTo>
                  <a:lnTo>
                    <a:pt x="165065" y="1169394"/>
                  </a:lnTo>
                  <a:lnTo>
                    <a:pt x="146788" y="1207602"/>
                  </a:lnTo>
                  <a:lnTo>
                    <a:pt x="129515" y="1246209"/>
                  </a:lnTo>
                  <a:lnTo>
                    <a:pt x="113259" y="1285202"/>
                  </a:lnTo>
                  <a:lnTo>
                    <a:pt x="98034" y="1324572"/>
                  </a:lnTo>
                  <a:lnTo>
                    <a:pt x="83853" y="1364307"/>
                  </a:lnTo>
                  <a:lnTo>
                    <a:pt x="70730" y="1404396"/>
                  </a:lnTo>
                  <a:lnTo>
                    <a:pt x="58677" y="1444830"/>
                  </a:lnTo>
                  <a:lnTo>
                    <a:pt x="47709" y="1485595"/>
                  </a:lnTo>
                  <a:lnTo>
                    <a:pt x="37839" y="1526683"/>
                  </a:lnTo>
                  <a:lnTo>
                    <a:pt x="29079" y="1568081"/>
                  </a:lnTo>
                  <a:lnTo>
                    <a:pt x="21445" y="1609779"/>
                  </a:lnTo>
                  <a:lnTo>
                    <a:pt x="14948" y="1651766"/>
                  </a:lnTo>
                  <a:lnTo>
                    <a:pt x="9602" y="1694032"/>
                  </a:lnTo>
                  <a:lnTo>
                    <a:pt x="5421" y="1736564"/>
                  </a:lnTo>
                  <a:lnTo>
                    <a:pt x="3754" y="1760316"/>
                  </a:lnTo>
                </a:path>
                <a:path w="4464684" h="3731260">
                  <a:moveTo>
                    <a:pt x="37047" y="1918224"/>
                  </a:moveTo>
                  <a:lnTo>
                    <a:pt x="36643" y="1908774"/>
                  </a:lnTo>
                  <a:lnTo>
                    <a:pt x="36156" y="1874616"/>
                  </a:lnTo>
                </a:path>
                <a:path w="4464684" h="3731260">
                  <a:moveTo>
                    <a:pt x="125" y="1874616"/>
                  </a:moveTo>
                  <a:lnTo>
                    <a:pt x="606" y="1908858"/>
                  </a:lnTo>
                  <a:lnTo>
                    <a:pt x="1790" y="1936929"/>
                  </a:lnTo>
                </a:path>
                <a:path w="4464684" h="3731260">
                  <a:moveTo>
                    <a:pt x="36156" y="1874616"/>
                  </a:moveTo>
                  <a:lnTo>
                    <a:pt x="36028" y="1865654"/>
                  </a:lnTo>
                  <a:lnTo>
                    <a:pt x="36643" y="1822461"/>
                  </a:lnTo>
                  <a:lnTo>
                    <a:pt x="38477" y="1779506"/>
                  </a:lnTo>
                  <a:lnTo>
                    <a:pt x="39842" y="1760316"/>
                  </a:lnTo>
                </a:path>
                <a:path w="4464684" h="3731260">
                  <a:moveTo>
                    <a:pt x="3754" y="1760316"/>
                  </a:moveTo>
                  <a:lnTo>
                    <a:pt x="2418" y="1779352"/>
                  </a:lnTo>
                  <a:lnTo>
                    <a:pt x="606" y="1822386"/>
                  </a:lnTo>
                  <a:lnTo>
                    <a:pt x="0" y="1865654"/>
                  </a:lnTo>
                  <a:lnTo>
                    <a:pt x="125" y="1874616"/>
                  </a:lnTo>
                </a:path>
                <a:path w="4464684" h="3731260">
                  <a:moveTo>
                    <a:pt x="4121416" y="836566"/>
                  </a:moveTo>
                  <a:lnTo>
                    <a:pt x="4158759" y="882909"/>
                  </a:lnTo>
                  <a:lnTo>
                    <a:pt x="4184825" y="917305"/>
                  </a:lnTo>
                  <a:lnTo>
                    <a:pt x="4209988" y="952196"/>
                  </a:lnTo>
                  <a:lnTo>
                    <a:pt x="4234233" y="987571"/>
                  </a:lnTo>
                  <a:lnTo>
                    <a:pt x="4257547" y="1023419"/>
                  </a:lnTo>
                  <a:lnTo>
                    <a:pt x="4279917" y="1059729"/>
                  </a:lnTo>
                  <a:lnTo>
                    <a:pt x="4301329" y="1096489"/>
                  </a:lnTo>
                  <a:lnTo>
                    <a:pt x="4321768" y="1133689"/>
                  </a:lnTo>
                  <a:lnTo>
                    <a:pt x="4341223" y="1171318"/>
                  </a:lnTo>
                  <a:lnTo>
                    <a:pt x="4359678" y="1209363"/>
                  </a:lnTo>
                  <a:lnTo>
                    <a:pt x="4377121" y="1247814"/>
                  </a:lnTo>
                  <a:lnTo>
                    <a:pt x="4393537" y="1286659"/>
                  </a:lnTo>
                  <a:lnTo>
                    <a:pt x="4408913" y="1325888"/>
                  </a:lnTo>
                  <a:lnTo>
                    <a:pt x="4414483" y="1341287"/>
                  </a:lnTo>
                </a:path>
                <a:path w="4464684" h="3731260">
                  <a:moveTo>
                    <a:pt x="4464590" y="1377554"/>
                  </a:moveTo>
                  <a:lnTo>
                    <a:pt x="4446100" y="1324572"/>
                  </a:lnTo>
                  <a:lnTo>
                    <a:pt x="4430898" y="1285202"/>
                  </a:lnTo>
                  <a:lnTo>
                    <a:pt x="4414665" y="1246209"/>
                  </a:lnTo>
                  <a:lnTo>
                    <a:pt x="4397415" y="1207602"/>
                  </a:lnTo>
                  <a:lnTo>
                    <a:pt x="4379163" y="1169394"/>
                  </a:lnTo>
                  <a:lnTo>
                    <a:pt x="4359920" y="1131595"/>
                  </a:lnTo>
                  <a:lnTo>
                    <a:pt x="4339701" y="1094216"/>
                  </a:lnTo>
                  <a:lnTo>
                    <a:pt x="4318518" y="1057268"/>
                  </a:lnTo>
                  <a:lnTo>
                    <a:pt x="4296385" y="1020762"/>
                  </a:lnTo>
                  <a:lnTo>
                    <a:pt x="4273315" y="984708"/>
                  </a:lnTo>
                  <a:lnTo>
                    <a:pt x="4249322" y="949118"/>
                  </a:lnTo>
                  <a:lnTo>
                    <a:pt x="4224418" y="914002"/>
                  </a:lnTo>
                  <a:lnTo>
                    <a:pt x="4198618" y="879372"/>
                  </a:lnTo>
                  <a:lnTo>
                    <a:pt x="4171933" y="845239"/>
                  </a:lnTo>
                  <a:lnTo>
                    <a:pt x="4144379" y="811612"/>
                  </a:lnTo>
                  <a:lnTo>
                    <a:pt x="4138936" y="805269"/>
                  </a:lnTo>
                </a:path>
              </a:pathLst>
            </a:custGeom>
            <a:ln w="3175">
              <a:solidFill>
                <a:srgbClr val="EFF8DA"/>
              </a:solidFill>
            </a:ln>
          </p:spPr>
          <p:txBody>
            <a:bodyPr wrap="square" lIns="0" tIns="0" rIns="0" bIns="0" rtlCol="0"/>
            <a:lstStyle/>
            <a:p>
              <a:endParaRPr lang="fr-FR" noProof="0" dirty="0"/>
            </a:p>
          </p:txBody>
        </p:sp>
        <p:sp>
          <p:nvSpPr>
            <p:cNvPr id="8686" name="object 8686"/>
            <p:cNvSpPr/>
            <p:nvPr/>
          </p:nvSpPr>
          <p:spPr>
            <a:xfrm>
              <a:off x="3754826" y="472920"/>
              <a:ext cx="4547235" cy="3784600"/>
            </a:xfrm>
            <a:custGeom>
              <a:avLst/>
              <a:gdLst/>
              <a:ahLst/>
              <a:cxnLst/>
              <a:rect l="l" t="t" r="r" b="b"/>
              <a:pathLst>
                <a:path w="4547234" h="3784600">
                  <a:moveTo>
                    <a:pt x="2620174" y="3771899"/>
                  </a:moveTo>
                  <a:lnTo>
                    <a:pt x="1996016" y="3771899"/>
                  </a:lnTo>
                  <a:lnTo>
                    <a:pt x="2047214" y="3784599"/>
                  </a:lnTo>
                  <a:lnTo>
                    <a:pt x="2568919" y="3784599"/>
                  </a:lnTo>
                  <a:lnTo>
                    <a:pt x="2620174" y="3771899"/>
                  </a:lnTo>
                  <a:close/>
                </a:path>
                <a:path w="4547234" h="3784600">
                  <a:moveTo>
                    <a:pt x="1926418" y="3721099"/>
                  </a:moveTo>
                  <a:lnTo>
                    <a:pt x="1938940" y="3771899"/>
                  </a:lnTo>
                  <a:lnTo>
                    <a:pt x="2671082" y="3771899"/>
                  </a:lnTo>
                  <a:lnTo>
                    <a:pt x="2721630" y="3759199"/>
                  </a:lnTo>
                  <a:lnTo>
                    <a:pt x="2099161" y="3759199"/>
                  </a:lnTo>
                  <a:lnTo>
                    <a:pt x="2047748" y="3746499"/>
                  </a:lnTo>
                  <a:lnTo>
                    <a:pt x="1996669" y="3746499"/>
                  </a:lnTo>
                  <a:lnTo>
                    <a:pt x="1945939" y="3733799"/>
                  </a:lnTo>
                  <a:lnTo>
                    <a:pt x="1930352" y="3733799"/>
                  </a:lnTo>
                  <a:lnTo>
                    <a:pt x="1926418" y="3721099"/>
                  </a:lnTo>
                  <a:close/>
                </a:path>
                <a:path w="4547234" h="3784600">
                  <a:moveTo>
                    <a:pt x="2771804" y="3746499"/>
                  </a:moveTo>
                  <a:lnTo>
                    <a:pt x="2568389" y="3746499"/>
                  </a:lnTo>
                  <a:lnTo>
                    <a:pt x="2516915" y="3759199"/>
                  </a:lnTo>
                  <a:lnTo>
                    <a:pt x="2721630" y="3759199"/>
                  </a:lnTo>
                  <a:lnTo>
                    <a:pt x="2771804" y="3746499"/>
                  </a:lnTo>
                  <a:close/>
                </a:path>
                <a:path w="4547234" h="3784600">
                  <a:moveTo>
                    <a:pt x="2854367" y="3682999"/>
                  </a:moveTo>
                  <a:lnTo>
                    <a:pt x="2860352" y="3708399"/>
                  </a:lnTo>
                  <a:lnTo>
                    <a:pt x="2820414" y="3708399"/>
                  </a:lnTo>
                  <a:lnTo>
                    <a:pt x="2720727" y="3733799"/>
                  </a:lnTo>
                  <a:lnTo>
                    <a:pt x="2670309" y="3733799"/>
                  </a:lnTo>
                  <a:lnTo>
                    <a:pt x="2619525" y="3746499"/>
                  </a:lnTo>
                  <a:lnTo>
                    <a:pt x="2821594" y="3746499"/>
                  </a:lnTo>
                  <a:lnTo>
                    <a:pt x="2868129" y="3733799"/>
                  </a:lnTo>
                  <a:lnTo>
                    <a:pt x="2854367" y="3682999"/>
                  </a:lnTo>
                  <a:close/>
                </a:path>
                <a:path w="4547234" h="3784600">
                  <a:moveTo>
                    <a:pt x="1845577" y="63499"/>
                  </a:moveTo>
                  <a:lnTo>
                    <a:pt x="1696491" y="63499"/>
                  </a:lnTo>
                  <a:lnTo>
                    <a:pt x="1505060" y="114299"/>
                  </a:lnTo>
                  <a:lnTo>
                    <a:pt x="1458354" y="139699"/>
                  </a:lnTo>
                  <a:lnTo>
                    <a:pt x="1321204" y="177799"/>
                  </a:lnTo>
                  <a:lnTo>
                    <a:pt x="1276522" y="203199"/>
                  </a:lnTo>
                  <a:lnTo>
                    <a:pt x="1232378" y="215899"/>
                  </a:lnTo>
                  <a:lnTo>
                    <a:pt x="1188785" y="241299"/>
                  </a:lnTo>
                  <a:lnTo>
                    <a:pt x="1145758" y="253999"/>
                  </a:lnTo>
                  <a:lnTo>
                    <a:pt x="1103308" y="279399"/>
                  </a:lnTo>
                  <a:lnTo>
                    <a:pt x="1020193" y="330199"/>
                  </a:lnTo>
                  <a:lnTo>
                    <a:pt x="979554" y="342899"/>
                  </a:lnTo>
                  <a:lnTo>
                    <a:pt x="939545" y="368299"/>
                  </a:lnTo>
                  <a:lnTo>
                    <a:pt x="900179" y="393699"/>
                  </a:lnTo>
                  <a:lnTo>
                    <a:pt x="861469" y="419099"/>
                  </a:lnTo>
                  <a:lnTo>
                    <a:pt x="823427" y="444499"/>
                  </a:lnTo>
                  <a:lnTo>
                    <a:pt x="786068" y="469899"/>
                  </a:lnTo>
                  <a:lnTo>
                    <a:pt x="749403" y="495299"/>
                  </a:lnTo>
                  <a:lnTo>
                    <a:pt x="713447" y="533399"/>
                  </a:lnTo>
                  <a:lnTo>
                    <a:pt x="678211" y="558799"/>
                  </a:lnTo>
                  <a:lnTo>
                    <a:pt x="643710" y="584199"/>
                  </a:lnTo>
                  <a:lnTo>
                    <a:pt x="609956" y="609599"/>
                  </a:lnTo>
                  <a:lnTo>
                    <a:pt x="576962" y="647699"/>
                  </a:lnTo>
                  <a:lnTo>
                    <a:pt x="544741" y="673099"/>
                  </a:lnTo>
                  <a:lnTo>
                    <a:pt x="513306" y="711199"/>
                  </a:lnTo>
                  <a:lnTo>
                    <a:pt x="482670" y="736599"/>
                  </a:lnTo>
                  <a:lnTo>
                    <a:pt x="452847" y="774699"/>
                  </a:lnTo>
                  <a:lnTo>
                    <a:pt x="423849" y="800099"/>
                  </a:lnTo>
                  <a:lnTo>
                    <a:pt x="395689" y="838199"/>
                  </a:lnTo>
                  <a:lnTo>
                    <a:pt x="368381" y="876299"/>
                  </a:lnTo>
                  <a:lnTo>
                    <a:pt x="341937" y="901699"/>
                  </a:lnTo>
                  <a:lnTo>
                    <a:pt x="316370" y="939799"/>
                  </a:lnTo>
                  <a:lnTo>
                    <a:pt x="291694" y="977899"/>
                  </a:lnTo>
                  <a:lnTo>
                    <a:pt x="267921" y="1015999"/>
                  </a:lnTo>
                  <a:lnTo>
                    <a:pt x="245065" y="1054099"/>
                  </a:lnTo>
                  <a:lnTo>
                    <a:pt x="223138" y="1079499"/>
                  </a:lnTo>
                  <a:lnTo>
                    <a:pt x="202154" y="1117599"/>
                  </a:lnTo>
                  <a:lnTo>
                    <a:pt x="182126" y="1155699"/>
                  </a:lnTo>
                  <a:lnTo>
                    <a:pt x="163066" y="1193799"/>
                  </a:lnTo>
                  <a:lnTo>
                    <a:pt x="144988" y="1231899"/>
                  </a:lnTo>
                  <a:lnTo>
                    <a:pt x="127904" y="1269999"/>
                  </a:lnTo>
                  <a:lnTo>
                    <a:pt x="111828" y="1308099"/>
                  </a:lnTo>
                  <a:lnTo>
                    <a:pt x="96773" y="1358899"/>
                  </a:lnTo>
                  <a:lnTo>
                    <a:pt x="82752" y="1396999"/>
                  </a:lnTo>
                  <a:lnTo>
                    <a:pt x="69778" y="1435099"/>
                  </a:lnTo>
                  <a:lnTo>
                    <a:pt x="57863" y="1473199"/>
                  </a:lnTo>
                  <a:lnTo>
                    <a:pt x="47021" y="1511299"/>
                  </a:lnTo>
                  <a:lnTo>
                    <a:pt x="37265" y="1562099"/>
                  </a:lnTo>
                  <a:lnTo>
                    <a:pt x="28609" y="1600199"/>
                  </a:lnTo>
                  <a:lnTo>
                    <a:pt x="21064" y="1638299"/>
                  </a:lnTo>
                  <a:lnTo>
                    <a:pt x="14644" y="1676399"/>
                  </a:lnTo>
                  <a:lnTo>
                    <a:pt x="9362" y="1727199"/>
                  </a:lnTo>
                  <a:lnTo>
                    <a:pt x="5231" y="1765299"/>
                  </a:lnTo>
                  <a:lnTo>
                    <a:pt x="3570" y="1790699"/>
                  </a:lnTo>
                  <a:lnTo>
                    <a:pt x="2264" y="1803399"/>
                  </a:lnTo>
                  <a:lnTo>
                    <a:pt x="475" y="1854199"/>
                  </a:lnTo>
                  <a:lnTo>
                    <a:pt x="75" y="1879599"/>
                  </a:lnTo>
                  <a:lnTo>
                    <a:pt x="0" y="1904999"/>
                  </a:lnTo>
                  <a:lnTo>
                    <a:pt x="475" y="1943099"/>
                  </a:lnTo>
                  <a:lnTo>
                    <a:pt x="2264" y="1981199"/>
                  </a:lnTo>
                  <a:lnTo>
                    <a:pt x="2733" y="1993899"/>
                  </a:lnTo>
                  <a:lnTo>
                    <a:pt x="11835" y="1981199"/>
                  </a:lnTo>
                  <a:lnTo>
                    <a:pt x="37641" y="1967342"/>
                  </a:lnTo>
                  <a:lnTo>
                    <a:pt x="36511" y="1943099"/>
                  </a:lnTo>
                  <a:lnTo>
                    <a:pt x="36030" y="1904999"/>
                  </a:lnTo>
                  <a:lnTo>
                    <a:pt x="35904" y="1892299"/>
                  </a:lnTo>
                  <a:lnTo>
                    <a:pt x="36511" y="1854199"/>
                  </a:lnTo>
                  <a:lnTo>
                    <a:pt x="38323" y="1803399"/>
                  </a:lnTo>
                  <a:lnTo>
                    <a:pt x="39659" y="1790699"/>
                  </a:lnTo>
                  <a:lnTo>
                    <a:pt x="41326" y="1765299"/>
                  </a:lnTo>
                  <a:lnTo>
                    <a:pt x="45507" y="1727199"/>
                  </a:lnTo>
                  <a:lnTo>
                    <a:pt x="50853" y="1676399"/>
                  </a:lnTo>
                  <a:lnTo>
                    <a:pt x="57350" y="1638299"/>
                  </a:lnTo>
                  <a:lnTo>
                    <a:pt x="64984" y="1600199"/>
                  </a:lnTo>
                  <a:lnTo>
                    <a:pt x="73744" y="1562099"/>
                  </a:lnTo>
                  <a:lnTo>
                    <a:pt x="83614" y="1511299"/>
                  </a:lnTo>
                  <a:lnTo>
                    <a:pt x="94582" y="1473199"/>
                  </a:lnTo>
                  <a:lnTo>
                    <a:pt x="106634" y="1435099"/>
                  </a:lnTo>
                  <a:lnTo>
                    <a:pt x="119758" y="1396999"/>
                  </a:lnTo>
                  <a:lnTo>
                    <a:pt x="133939" y="1358899"/>
                  </a:lnTo>
                  <a:lnTo>
                    <a:pt x="149164" y="1320799"/>
                  </a:lnTo>
                  <a:lnTo>
                    <a:pt x="165420" y="1282699"/>
                  </a:lnTo>
                  <a:lnTo>
                    <a:pt x="182693" y="1231899"/>
                  </a:lnTo>
                  <a:lnTo>
                    <a:pt x="200970" y="1193799"/>
                  </a:lnTo>
                  <a:lnTo>
                    <a:pt x="220238" y="1155699"/>
                  </a:lnTo>
                  <a:lnTo>
                    <a:pt x="240483" y="1130299"/>
                  </a:lnTo>
                  <a:lnTo>
                    <a:pt x="261692" y="1092199"/>
                  </a:lnTo>
                  <a:lnTo>
                    <a:pt x="283852" y="1054099"/>
                  </a:lnTo>
                  <a:lnTo>
                    <a:pt x="306948" y="1015999"/>
                  </a:lnTo>
                  <a:lnTo>
                    <a:pt x="330968" y="977899"/>
                  </a:lnTo>
                  <a:lnTo>
                    <a:pt x="355899" y="939799"/>
                  </a:lnTo>
                  <a:lnTo>
                    <a:pt x="381727" y="914399"/>
                  </a:lnTo>
                  <a:lnTo>
                    <a:pt x="408438" y="876299"/>
                  </a:lnTo>
                  <a:lnTo>
                    <a:pt x="436019" y="838199"/>
                  </a:lnTo>
                  <a:lnTo>
                    <a:pt x="464457" y="812799"/>
                  </a:lnTo>
                  <a:lnTo>
                    <a:pt x="493739" y="774699"/>
                  </a:lnTo>
                  <a:lnTo>
                    <a:pt x="523850" y="749299"/>
                  </a:lnTo>
                  <a:lnTo>
                    <a:pt x="554778" y="711199"/>
                  </a:lnTo>
                  <a:lnTo>
                    <a:pt x="586510" y="685799"/>
                  </a:lnTo>
                  <a:lnTo>
                    <a:pt x="619031" y="647699"/>
                  </a:lnTo>
                  <a:lnTo>
                    <a:pt x="652329" y="622299"/>
                  </a:lnTo>
                  <a:lnTo>
                    <a:pt x="686389" y="596899"/>
                  </a:lnTo>
                  <a:lnTo>
                    <a:pt x="721200" y="558799"/>
                  </a:lnTo>
                  <a:lnTo>
                    <a:pt x="756747" y="533399"/>
                  </a:lnTo>
                  <a:lnTo>
                    <a:pt x="793017" y="507999"/>
                  </a:lnTo>
                  <a:lnTo>
                    <a:pt x="829996" y="482599"/>
                  </a:lnTo>
                  <a:lnTo>
                    <a:pt x="867672" y="457199"/>
                  </a:lnTo>
                  <a:lnTo>
                    <a:pt x="906030" y="431799"/>
                  </a:lnTo>
                  <a:lnTo>
                    <a:pt x="945058" y="406399"/>
                  </a:lnTo>
                  <a:lnTo>
                    <a:pt x="984742" y="380999"/>
                  </a:lnTo>
                  <a:lnTo>
                    <a:pt x="1066024" y="330199"/>
                  </a:lnTo>
                  <a:lnTo>
                    <a:pt x="1107595" y="317499"/>
                  </a:lnTo>
                  <a:lnTo>
                    <a:pt x="1192533" y="266699"/>
                  </a:lnTo>
                  <a:lnTo>
                    <a:pt x="1235871" y="253999"/>
                  </a:lnTo>
                  <a:lnTo>
                    <a:pt x="1279773" y="228599"/>
                  </a:lnTo>
                  <a:lnTo>
                    <a:pt x="1369209" y="203199"/>
                  </a:lnTo>
                  <a:lnTo>
                    <a:pt x="1414716" y="177799"/>
                  </a:lnTo>
                  <a:lnTo>
                    <a:pt x="1795972" y="76199"/>
                  </a:lnTo>
                  <a:lnTo>
                    <a:pt x="1845577" y="63499"/>
                  </a:lnTo>
                  <a:close/>
                </a:path>
                <a:path w="4547234" h="3784600">
                  <a:moveTo>
                    <a:pt x="59136" y="1955799"/>
                  </a:moveTo>
                  <a:lnTo>
                    <a:pt x="37641" y="1967342"/>
                  </a:lnTo>
                  <a:lnTo>
                    <a:pt x="37695" y="1968499"/>
                  </a:lnTo>
                  <a:lnTo>
                    <a:pt x="59136" y="1955799"/>
                  </a:lnTo>
                  <a:close/>
                </a:path>
                <a:path w="4547234" h="3784600">
                  <a:moveTo>
                    <a:pt x="2919962" y="63499"/>
                  </a:moveTo>
                  <a:lnTo>
                    <a:pt x="2770766" y="63499"/>
                  </a:lnTo>
                  <a:lnTo>
                    <a:pt x="2820414" y="76199"/>
                  </a:lnTo>
                  <a:lnTo>
                    <a:pt x="3201884" y="177799"/>
                  </a:lnTo>
                  <a:lnTo>
                    <a:pt x="3247405" y="203199"/>
                  </a:lnTo>
                  <a:lnTo>
                    <a:pt x="3336859" y="228599"/>
                  </a:lnTo>
                  <a:lnTo>
                    <a:pt x="3380765" y="253999"/>
                  </a:lnTo>
                  <a:lnTo>
                    <a:pt x="3424107" y="266699"/>
                  </a:lnTo>
                  <a:lnTo>
                    <a:pt x="3509043" y="317499"/>
                  </a:lnTo>
                  <a:lnTo>
                    <a:pt x="3524370" y="317499"/>
                  </a:lnTo>
                  <a:lnTo>
                    <a:pt x="3513183" y="330199"/>
                  </a:lnTo>
                  <a:lnTo>
                    <a:pt x="3530687" y="317499"/>
                  </a:lnTo>
                  <a:lnTo>
                    <a:pt x="3542386" y="292099"/>
                  </a:lnTo>
                  <a:lnTo>
                    <a:pt x="3513331" y="279399"/>
                  </a:lnTo>
                  <a:lnTo>
                    <a:pt x="3470882" y="253999"/>
                  </a:lnTo>
                  <a:lnTo>
                    <a:pt x="3427854" y="241299"/>
                  </a:lnTo>
                  <a:lnTo>
                    <a:pt x="3384258" y="215899"/>
                  </a:lnTo>
                  <a:lnTo>
                    <a:pt x="3340108" y="203199"/>
                  </a:lnTo>
                  <a:lnTo>
                    <a:pt x="3295417" y="177799"/>
                  </a:lnTo>
                  <a:lnTo>
                    <a:pt x="3158227" y="139699"/>
                  </a:lnTo>
                  <a:lnTo>
                    <a:pt x="3111501" y="114299"/>
                  </a:lnTo>
                  <a:lnTo>
                    <a:pt x="2919962" y="63499"/>
                  </a:lnTo>
                  <a:close/>
                </a:path>
                <a:path w="4547234" h="3784600">
                  <a:moveTo>
                    <a:pt x="2255275" y="25399"/>
                  </a:moveTo>
                  <a:lnTo>
                    <a:pt x="1894663" y="25399"/>
                  </a:lnTo>
                  <a:lnTo>
                    <a:pt x="1745435" y="63499"/>
                  </a:lnTo>
                  <a:lnTo>
                    <a:pt x="1895571" y="63499"/>
                  </a:lnTo>
                  <a:lnTo>
                    <a:pt x="1945939" y="50799"/>
                  </a:lnTo>
                  <a:lnTo>
                    <a:pt x="1996669" y="50799"/>
                  </a:lnTo>
                  <a:lnTo>
                    <a:pt x="2047748" y="38099"/>
                  </a:lnTo>
                  <a:lnTo>
                    <a:pt x="2202938" y="38099"/>
                  </a:lnTo>
                  <a:lnTo>
                    <a:pt x="2255275" y="25399"/>
                  </a:lnTo>
                  <a:close/>
                </a:path>
                <a:path w="4547234" h="3784600">
                  <a:moveTo>
                    <a:pt x="2721630" y="25399"/>
                  </a:moveTo>
                  <a:lnTo>
                    <a:pt x="2360590" y="25399"/>
                  </a:lnTo>
                  <a:lnTo>
                    <a:pt x="2413002" y="38099"/>
                  </a:lnTo>
                  <a:lnTo>
                    <a:pt x="2568389" y="38099"/>
                  </a:lnTo>
                  <a:lnTo>
                    <a:pt x="2619525" y="50799"/>
                  </a:lnTo>
                  <a:lnTo>
                    <a:pt x="2670309" y="50799"/>
                  </a:lnTo>
                  <a:lnTo>
                    <a:pt x="2720727" y="63499"/>
                  </a:lnTo>
                  <a:lnTo>
                    <a:pt x="2870984" y="63499"/>
                  </a:lnTo>
                  <a:lnTo>
                    <a:pt x="2721630" y="25399"/>
                  </a:lnTo>
                  <a:close/>
                </a:path>
                <a:path w="4547234" h="3784600">
                  <a:moveTo>
                    <a:pt x="2620174" y="12699"/>
                  </a:moveTo>
                  <a:lnTo>
                    <a:pt x="1996016" y="12699"/>
                  </a:lnTo>
                  <a:lnTo>
                    <a:pt x="1945161" y="25399"/>
                  </a:lnTo>
                  <a:lnTo>
                    <a:pt x="2671082" y="25399"/>
                  </a:lnTo>
                  <a:lnTo>
                    <a:pt x="2620174" y="12699"/>
                  </a:lnTo>
                  <a:close/>
                </a:path>
                <a:path w="4547234" h="3784600">
                  <a:moveTo>
                    <a:pt x="2465420" y="0"/>
                  </a:moveTo>
                  <a:lnTo>
                    <a:pt x="2150586" y="0"/>
                  </a:lnTo>
                  <a:lnTo>
                    <a:pt x="2098741" y="12699"/>
                  </a:lnTo>
                  <a:lnTo>
                    <a:pt x="2517330" y="12699"/>
                  </a:lnTo>
                  <a:lnTo>
                    <a:pt x="2465420" y="0"/>
                  </a:lnTo>
                  <a:close/>
                </a:path>
                <a:path w="4547234" h="3784600">
                  <a:moveTo>
                    <a:pt x="4193894" y="799838"/>
                  </a:moveTo>
                  <a:lnTo>
                    <a:pt x="4181533" y="819021"/>
                  </a:lnTo>
                  <a:lnTo>
                    <a:pt x="4174841" y="829175"/>
                  </a:lnTo>
                  <a:lnTo>
                    <a:pt x="4180284" y="835518"/>
                  </a:lnTo>
                  <a:lnTo>
                    <a:pt x="4207838" y="869144"/>
                  </a:lnTo>
                  <a:lnTo>
                    <a:pt x="4234523" y="903277"/>
                  </a:lnTo>
                  <a:lnTo>
                    <a:pt x="4260323" y="937907"/>
                  </a:lnTo>
                  <a:lnTo>
                    <a:pt x="4285227" y="973023"/>
                  </a:lnTo>
                  <a:lnTo>
                    <a:pt x="4309220" y="1008613"/>
                  </a:lnTo>
                  <a:lnTo>
                    <a:pt x="4332290" y="1044667"/>
                  </a:lnTo>
                  <a:lnTo>
                    <a:pt x="4354423" y="1081173"/>
                  </a:lnTo>
                  <a:lnTo>
                    <a:pt x="4375605" y="1118121"/>
                  </a:lnTo>
                  <a:lnTo>
                    <a:pt x="4395825" y="1155500"/>
                  </a:lnTo>
                  <a:lnTo>
                    <a:pt x="4415068" y="1193299"/>
                  </a:lnTo>
                  <a:lnTo>
                    <a:pt x="4433320" y="1231507"/>
                  </a:lnTo>
                  <a:lnTo>
                    <a:pt x="4450570" y="1270114"/>
                  </a:lnTo>
                  <a:lnTo>
                    <a:pt x="4466802" y="1309107"/>
                  </a:lnTo>
                  <a:lnTo>
                    <a:pt x="4482005" y="1348477"/>
                  </a:lnTo>
                  <a:lnTo>
                    <a:pt x="4496165" y="1388212"/>
                  </a:lnTo>
                  <a:lnTo>
                    <a:pt x="4500495" y="1401459"/>
                  </a:lnTo>
                  <a:lnTo>
                    <a:pt x="4503566" y="1403221"/>
                  </a:lnTo>
                  <a:lnTo>
                    <a:pt x="4545394" y="1428621"/>
                  </a:lnTo>
                  <a:lnTo>
                    <a:pt x="4546804" y="1429536"/>
                  </a:lnTo>
                  <a:lnTo>
                    <a:pt x="4546123" y="1427211"/>
                  </a:lnTo>
                  <a:lnTo>
                    <a:pt x="4533168" y="1386994"/>
                  </a:lnTo>
                  <a:lnTo>
                    <a:pt x="4519167" y="1347126"/>
                  </a:lnTo>
                  <a:lnTo>
                    <a:pt x="4504133" y="1307616"/>
                  </a:lnTo>
                  <a:lnTo>
                    <a:pt x="4488080" y="1268477"/>
                  </a:lnTo>
                  <a:lnTo>
                    <a:pt x="4471020" y="1229718"/>
                  </a:lnTo>
                  <a:lnTo>
                    <a:pt x="4452966" y="1191350"/>
                  </a:lnTo>
                  <a:lnTo>
                    <a:pt x="4433931" y="1153383"/>
                  </a:lnTo>
                  <a:lnTo>
                    <a:pt x="4413927" y="1115829"/>
                  </a:lnTo>
                  <a:lnTo>
                    <a:pt x="4392969" y="1078698"/>
                  </a:lnTo>
                  <a:lnTo>
                    <a:pt x="4371068" y="1042000"/>
                  </a:lnTo>
                  <a:lnTo>
                    <a:pt x="4348239" y="1005747"/>
                  </a:lnTo>
                  <a:lnTo>
                    <a:pt x="4324493" y="969948"/>
                  </a:lnTo>
                  <a:lnTo>
                    <a:pt x="4299843" y="934615"/>
                  </a:lnTo>
                  <a:lnTo>
                    <a:pt x="4274303" y="899758"/>
                  </a:lnTo>
                  <a:lnTo>
                    <a:pt x="4247886" y="865387"/>
                  </a:lnTo>
                  <a:lnTo>
                    <a:pt x="4220604" y="831514"/>
                  </a:lnTo>
                  <a:lnTo>
                    <a:pt x="4193894" y="799838"/>
                  </a:lnTo>
                  <a:close/>
                </a:path>
              </a:pathLst>
            </a:custGeom>
            <a:solidFill>
              <a:srgbClr val="EFF8DA"/>
            </a:solidFill>
          </p:spPr>
          <p:txBody>
            <a:bodyPr wrap="square" lIns="0" tIns="0" rIns="0" bIns="0" rtlCol="0"/>
            <a:lstStyle/>
            <a:p>
              <a:endParaRPr lang="fr-FR" noProof="0" dirty="0"/>
            </a:p>
          </p:txBody>
        </p:sp>
        <p:sp>
          <p:nvSpPr>
            <p:cNvPr id="8687" name="object 8687"/>
            <p:cNvSpPr/>
            <p:nvPr/>
          </p:nvSpPr>
          <p:spPr>
            <a:xfrm>
              <a:off x="3754702" y="467243"/>
              <a:ext cx="4547235" cy="3790315"/>
            </a:xfrm>
            <a:custGeom>
              <a:avLst/>
              <a:gdLst/>
              <a:ahLst/>
              <a:cxnLst/>
              <a:rect l="l" t="t" r="r" b="b"/>
              <a:pathLst>
                <a:path w="4547234" h="3790315">
                  <a:moveTo>
                    <a:pt x="2860476" y="3704490"/>
                  </a:moveTo>
                  <a:lnTo>
                    <a:pt x="2820538" y="3712516"/>
                  </a:lnTo>
                  <a:lnTo>
                    <a:pt x="2770890" y="3721522"/>
                  </a:lnTo>
                  <a:lnTo>
                    <a:pt x="2720851" y="3729626"/>
                  </a:lnTo>
                  <a:lnTo>
                    <a:pt x="2670433" y="3736818"/>
                  </a:lnTo>
                  <a:lnTo>
                    <a:pt x="2619649" y="3743086"/>
                  </a:lnTo>
                  <a:lnTo>
                    <a:pt x="2568514" y="3748421"/>
                  </a:lnTo>
                  <a:lnTo>
                    <a:pt x="2517039" y="3752810"/>
                  </a:lnTo>
                  <a:lnTo>
                    <a:pt x="2465239" y="3756243"/>
                  </a:lnTo>
                  <a:lnTo>
                    <a:pt x="2413126" y="3758709"/>
                  </a:lnTo>
                  <a:lnTo>
                    <a:pt x="2360715" y="3760196"/>
                  </a:lnTo>
                  <a:lnTo>
                    <a:pt x="2308017" y="3760694"/>
                  </a:lnTo>
                  <a:lnTo>
                    <a:pt x="2255399" y="3760196"/>
                  </a:lnTo>
                  <a:lnTo>
                    <a:pt x="2203062" y="3758709"/>
                  </a:lnTo>
                  <a:lnTo>
                    <a:pt x="2151019" y="3756243"/>
                  </a:lnTo>
                  <a:lnTo>
                    <a:pt x="2099285" y="3752810"/>
                  </a:lnTo>
                  <a:lnTo>
                    <a:pt x="2047872" y="3748421"/>
                  </a:lnTo>
                  <a:lnTo>
                    <a:pt x="1996793" y="3743086"/>
                  </a:lnTo>
                  <a:lnTo>
                    <a:pt x="1946063" y="3736818"/>
                  </a:lnTo>
                  <a:lnTo>
                    <a:pt x="1930476" y="3734592"/>
                  </a:lnTo>
                </a:path>
                <a:path w="4547234" h="3790315">
                  <a:moveTo>
                    <a:pt x="1939065" y="3765804"/>
                  </a:moveTo>
                  <a:lnTo>
                    <a:pt x="1996140" y="3772876"/>
                  </a:lnTo>
                  <a:lnTo>
                    <a:pt x="2047338" y="3778148"/>
                  </a:lnTo>
                  <a:lnTo>
                    <a:pt x="2098866" y="3782486"/>
                  </a:lnTo>
                  <a:lnTo>
                    <a:pt x="2150710" y="3785878"/>
                  </a:lnTo>
                  <a:lnTo>
                    <a:pt x="2202859" y="3788315"/>
                  </a:lnTo>
                  <a:lnTo>
                    <a:pt x="2255299" y="3789784"/>
                  </a:lnTo>
                  <a:lnTo>
                    <a:pt x="2308017" y="3790277"/>
                  </a:lnTo>
                  <a:lnTo>
                    <a:pt x="2360813" y="3789784"/>
                  </a:lnTo>
                  <a:lnTo>
                    <a:pt x="2413326" y="3788315"/>
                  </a:lnTo>
                  <a:lnTo>
                    <a:pt x="2465545" y="3785878"/>
                  </a:lnTo>
                  <a:lnTo>
                    <a:pt x="2517455" y="3782486"/>
                  </a:lnTo>
                  <a:lnTo>
                    <a:pt x="2569043" y="3778148"/>
                  </a:lnTo>
                  <a:lnTo>
                    <a:pt x="2620298" y="3772876"/>
                  </a:lnTo>
                  <a:lnTo>
                    <a:pt x="2671206" y="3766680"/>
                  </a:lnTo>
                  <a:lnTo>
                    <a:pt x="2721754" y="3759570"/>
                  </a:lnTo>
                  <a:lnTo>
                    <a:pt x="2771929" y="3751559"/>
                  </a:lnTo>
                  <a:lnTo>
                    <a:pt x="2821718" y="3742655"/>
                  </a:lnTo>
                  <a:lnTo>
                    <a:pt x="2868253" y="3733436"/>
                  </a:lnTo>
                </a:path>
                <a:path w="4547234" h="3790315">
                  <a:moveTo>
                    <a:pt x="39783" y="1789898"/>
                  </a:moveTo>
                  <a:lnTo>
                    <a:pt x="45631" y="1723614"/>
                  </a:lnTo>
                  <a:lnTo>
                    <a:pt x="50977" y="1681349"/>
                  </a:lnTo>
                  <a:lnTo>
                    <a:pt x="57474" y="1639361"/>
                  </a:lnTo>
                  <a:lnTo>
                    <a:pt x="65108" y="1597663"/>
                  </a:lnTo>
                  <a:lnTo>
                    <a:pt x="73868" y="1556265"/>
                  </a:lnTo>
                  <a:lnTo>
                    <a:pt x="83738" y="1515178"/>
                  </a:lnTo>
                  <a:lnTo>
                    <a:pt x="94706" y="1474412"/>
                  </a:lnTo>
                  <a:lnTo>
                    <a:pt x="106759" y="1433979"/>
                  </a:lnTo>
                  <a:lnTo>
                    <a:pt x="119882" y="1393889"/>
                  </a:lnTo>
                  <a:lnTo>
                    <a:pt x="134063" y="1354154"/>
                  </a:lnTo>
                  <a:lnTo>
                    <a:pt x="149288" y="1314784"/>
                  </a:lnTo>
                  <a:lnTo>
                    <a:pt x="165544" y="1275791"/>
                  </a:lnTo>
                  <a:lnTo>
                    <a:pt x="182817" y="1237185"/>
                  </a:lnTo>
                  <a:lnTo>
                    <a:pt x="201094" y="1198976"/>
                  </a:lnTo>
                  <a:lnTo>
                    <a:pt x="220362" y="1161177"/>
                  </a:lnTo>
                  <a:lnTo>
                    <a:pt x="240607" y="1123798"/>
                  </a:lnTo>
                  <a:lnTo>
                    <a:pt x="261816" y="1086850"/>
                  </a:lnTo>
                  <a:lnTo>
                    <a:pt x="283976" y="1050344"/>
                  </a:lnTo>
                  <a:lnTo>
                    <a:pt x="307072" y="1014290"/>
                  </a:lnTo>
                  <a:lnTo>
                    <a:pt x="331093" y="978700"/>
                  </a:lnTo>
                  <a:lnTo>
                    <a:pt x="356023" y="943585"/>
                  </a:lnTo>
                  <a:lnTo>
                    <a:pt x="381851" y="908955"/>
                  </a:lnTo>
                  <a:lnTo>
                    <a:pt x="408562" y="874821"/>
                  </a:lnTo>
                  <a:lnTo>
                    <a:pt x="436143" y="841195"/>
                  </a:lnTo>
                  <a:lnTo>
                    <a:pt x="464581" y="808087"/>
                  </a:lnTo>
                  <a:lnTo>
                    <a:pt x="493863" y="775508"/>
                  </a:lnTo>
                  <a:lnTo>
                    <a:pt x="523974" y="743469"/>
                  </a:lnTo>
                  <a:lnTo>
                    <a:pt x="554902" y="711981"/>
                  </a:lnTo>
                  <a:lnTo>
                    <a:pt x="586634" y="681055"/>
                  </a:lnTo>
                  <a:lnTo>
                    <a:pt x="619155" y="650702"/>
                  </a:lnTo>
                  <a:lnTo>
                    <a:pt x="652453" y="620932"/>
                  </a:lnTo>
                  <a:lnTo>
                    <a:pt x="686514" y="591757"/>
                  </a:lnTo>
                  <a:lnTo>
                    <a:pt x="721324" y="563188"/>
                  </a:lnTo>
                  <a:lnTo>
                    <a:pt x="756871" y="535235"/>
                  </a:lnTo>
                  <a:lnTo>
                    <a:pt x="793141" y="507909"/>
                  </a:lnTo>
                  <a:lnTo>
                    <a:pt x="830120" y="481222"/>
                  </a:lnTo>
                  <a:lnTo>
                    <a:pt x="867796" y="455184"/>
                  </a:lnTo>
                  <a:lnTo>
                    <a:pt x="906154" y="429806"/>
                  </a:lnTo>
                  <a:lnTo>
                    <a:pt x="945182" y="405100"/>
                  </a:lnTo>
                  <a:lnTo>
                    <a:pt x="984866" y="381075"/>
                  </a:lnTo>
                  <a:lnTo>
                    <a:pt x="1025192" y="357743"/>
                  </a:lnTo>
                  <a:lnTo>
                    <a:pt x="1066148" y="335115"/>
                  </a:lnTo>
                  <a:lnTo>
                    <a:pt x="1107719" y="313201"/>
                  </a:lnTo>
                  <a:lnTo>
                    <a:pt x="1149894" y="292014"/>
                  </a:lnTo>
                  <a:lnTo>
                    <a:pt x="1192657" y="271562"/>
                  </a:lnTo>
                  <a:lnTo>
                    <a:pt x="1235996" y="251859"/>
                  </a:lnTo>
                  <a:lnTo>
                    <a:pt x="1279897" y="232913"/>
                  </a:lnTo>
                  <a:lnTo>
                    <a:pt x="1324347" y="214737"/>
                  </a:lnTo>
                  <a:lnTo>
                    <a:pt x="1369333" y="197341"/>
                  </a:lnTo>
                  <a:lnTo>
                    <a:pt x="1414841" y="180737"/>
                  </a:lnTo>
                  <a:lnTo>
                    <a:pt x="1460857" y="164934"/>
                  </a:lnTo>
                  <a:lnTo>
                    <a:pt x="1507369" y="149944"/>
                  </a:lnTo>
                  <a:lnTo>
                    <a:pt x="1554363" y="135779"/>
                  </a:lnTo>
                  <a:lnTo>
                    <a:pt x="1601826" y="122448"/>
                  </a:lnTo>
                  <a:lnTo>
                    <a:pt x="1649744" y="109962"/>
                  </a:lnTo>
                  <a:lnTo>
                    <a:pt x="1698104" y="98334"/>
                  </a:lnTo>
                  <a:lnTo>
                    <a:pt x="1746893" y="87573"/>
                  </a:lnTo>
                  <a:lnTo>
                    <a:pt x="1796096" y="77690"/>
                  </a:lnTo>
                  <a:lnTo>
                    <a:pt x="1845701" y="68697"/>
                  </a:lnTo>
                  <a:lnTo>
                    <a:pt x="1895695" y="60604"/>
                  </a:lnTo>
                  <a:lnTo>
                    <a:pt x="1946063" y="53422"/>
                  </a:lnTo>
                  <a:lnTo>
                    <a:pt x="1996793" y="47163"/>
                  </a:lnTo>
                  <a:lnTo>
                    <a:pt x="2047872" y="41836"/>
                  </a:lnTo>
                  <a:lnTo>
                    <a:pt x="2099285" y="37454"/>
                  </a:lnTo>
                  <a:lnTo>
                    <a:pt x="2151019" y="34026"/>
                  </a:lnTo>
                  <a:lnTo>
                    <a:pt x="2203062" y="31564"/>
                  </a:lnTo>
                  <a:lnTo>
                    <a:pt x="2255399" y="30079"/>
                  </a:lnTo>
                  <a:lnTo>
                    <a:pt x="2308017" y="29582"/>
                  </a:lnTo>
                  <a:lnTo>
                    <a:pt x="2360715" y="30079"/>
                  </a:lnTo>
                  <a:lnTo>
                    <a:pt x="2413126" y="31564"/>
                  </a:lnTo>
                  <a:lnTo>
                    <a:pt x="2465239" y="34026"/>
                  </a:lnTo>
                  <a:lnTo>
                    <a:pt x="2517039" y="37454"/>
                  </a:lnTo>
                  <a:lnTo>
                    <a:pt x="2568514" y="41836"/>
                  </a:lnTo>
                  <a:lnTo>
                    <a:pt x="2619649" y="47163"/>
                  </a:lnTo>
                  <a:lnTo>
                    <a:pt x="2670433" y="53422"/>
                  </a:lnTo>
                  <a:lnTo>
                    <a:pt x="2720851" y="60604"/>
                  </a:lnTo>
                  <a:lnTo>
                    <a:pt x="2770890" y="68697"/>
                  </a:lnTo>
                  <a:lnTo>
                    <a:pt x="2820538" y="77690"/>
                  </a:lnTo>
                  <a:lnTo>
                    <a:pt x="2869780" y="87573"/>
                  </a:lnTo>
                  <a:lnTo>
                    <a:pt x="2918603" y="98334"/>
                  </a:lnTo>
                  <a:lnTo>
                    <a:pt x="2966994" y="109962"/>
                  </a:lnTo>
                  <a:lnTo>
                    <a:pt x="3014941" y="122448"/>
                  </a:lnTo>
                  <a:lnTo>
                    <a:pt x="3062429" y="135779"/>
                  </a:lnTo>
                  <a:lnTo>
                    <a:pt x="3109445" y="149944"/>
                  </a:lnTo>
                  <a:lnTo>
                    <a:pt x="3155976" y="164934"/>
                  </a:lnTo>
                  <a:lnTo>
                    <a:pt x="3202008" y="180737"/>
                  </a:lnTo>
                  <a:lnTo>
                    <a:pt x="3247529" y="197341"/>
                  </a:lnTo>
                  <a:lnTo>
                    <a:pt x="3292525" y="214737"/>
                  </a:lnTo>
                  <a:lnTo>
                    <a:pt x="3336983" y="232913"/>
                  </a:lnTo>
                  <a:lnTo>
                    <a:pt x="3380890" y="251859"/>
                  </a:lnTo>
                  <a:lnTo>
                    <a:pt x="3424231" y="271562"/>
                  </a:lnTo>
                  <a:lnTo>
                    <a:pt x="3466995" y="292014"/>
                  </a:lnTo>
                  <a:lnTo>
                    <a:pt x="3509167" y="313201"/>
                  </a:lnTo>
                  <a:lnTo>
                    <a:pt x="3524494" y="321282"/>
                  </a:lnTo>
                </a:path>
                <a:path w="4547234" h="3790315">
                  <a:moveTo>
                    <a:pt x="3542510" y="295596"/>
                  </a:moveTo>
                  <a:lnTo>
                    <a:pt x="3471007" y="259564"/>
                  </a:lnTo>
                  <a:lnTo>
                    <a:pt x="3427978" y="239321"/>
                  </a:lnTo>
                  <a:lnTo>
                    <a:pt x="3384382" y="219821"/>
                  </a:lnTo>
                  <a:lnTo>
                    <a:pt x="3340232" y="201072"/>
                  </a:lnTo>
                  <a:lnTo>
                    <a:pt x="3295541" y="183087"/>
                  </a:lnTo>
                  <a:lnTo>
                    <a:pt x="3250322" y="165876"/>
                  </a:lnTo>
                  <a:lnTo>
                    <a:pt x="3204588" y="149448"/>
                  </a:lnTo>
                  <a:lnTo>
                    <a:pt x="3158351" y="133816"/>
                  </a:lnTo>
                  <a:lnTo>
                    <a:pt x="3111625" y="118990"/>
                  </a:lnTo>
                  <a:lnTo>
                    <a:pt x="3064423" y="104979"/>
                  </a:lnTo>
                  <a:lnTo>
                    <a:pt x="3016757" y="91796"/>
                  </a:lnTo>
                  <a:lnTo>
                    <a:pt x="2968640" y="79450"/>
                  </a:lnTo>
                  <a:lnTo>
                    <a:pt x="2920086" y="67952"/>
                  </a:lnTo>
                  <a:lnTo>
                    <a:pt x="2871108" y="57313"/>
                  </a:lnTo>
                  <a:lnTo>
                    <a:pt x="2821718" y="47543"/>
                  </a:lnTo>
                  <a:lnTo>
                    <a:pt x="2771929" y="38653"/>
                  </a:lnTo>
                  <a:lnTo>
                    <a:pt x="2721754" y="30654"/>
                  </a:lnTo>
                  <a:lnTo>
                    <a:pt x="2671206" y="23556"/>
                  </a:lnTo>
                  <a:lnTo>
                    <a:pt x="2620298" y="17370"/>
                  </a:lnTo>
                  <a:lnTo>
                    <a:pt x="2569043" y="12107"/>
                  </a:lnTo>
                  <a:lnTo>
                    <a:pt x="2517455" y="7777"/>
                  </a:lnTo>
                  <a:lnTo>
                    <a:pt x="2465545" y="4390"/>
                  </a:lnTo>
                  <a:lnTo>
                    <a:pt x="2413326" y="1958"/>
                  </a:lnTo>
                  <a:lnTo>
                    <a:pt x="2360813" y="491"/>
                  </a:lnTo>
                  <a:lnTo>
                    <a:pt x="2308017" y="0"/>
                  </a:lnTo>
                  <a:lnTo>
                    <a:pt x="2255299" y="491"/>
                  </a:lnTo>
                  <a:lnTo>
                    <a:pt x="2202859" y="1958"/>
                  </a:lnTo>
                  <a:lnTo>
                    <a:pt x="2150710" y="4390"/>
                  </a:lnTo>
                  <a:lnTo>
                    <a:pt x="2098866" y="7777"/>
                  </a:lnTo>
                  <a:lnTo>
                    <a:pt x="2047338" y="12107"/>
                  </a:lnTo>
                  <a:lnTo>
                    <a:pt x="1996140" y="17370"/>
                  </a:lnTo>
                  <a:lnTo>
                    <a:pt x="1945285" y="23556"/>
                  </a:lnTo>
                  <a:lnTo>
                    <a:pt x="1894787" y="30654"/>
                  </a:lnTo>
                  <a:lnTo>
                    <a:pt x="1844658" y="38653"/>
                  </a:lnTo>
                  <a:lnTo>
                    <a:pt x="1794910" y="47543"/>
                  </a:lnTo>
                  <a:lnTo>
                    <a:pt x="1745559" y="57313"/>
                  </a:lnTo>
                  <a:lnTo>
                    <a:pt x="1696615" y="67952"/>
                  </a:lnTo>
                  <a:lnTo>
                    <a:pt x="1648093" y="79450"/>
                  </a:lnTo>
                  <a:lnTo>
                    <a:pt x="1600005" y="91796"/>
                  </a:lnTo>
                  <a:lnTo>
                    <a:pt x="1552364" y="104979"/>
                  </a:lnTo>
                  <a:lnTo>
                    <a:pt x="1505184" y="118990"/>
                  </a:lnTo>
                  <a:lnTo>
                    <a:pt x="1458478" y="133816"/>
                  </a:lnTo>
                  <a:lnTo>
                    <a:pt x="1412257" y="149448"/>
                  </a:lnTo>
                  <a:lnTo>
                    <a:pt x="1366537" y="165876"/>
                  </a:lnTo>
                  <a:lnTo>
                    <a:pt x="1321329" y="183087"/>
                  </a:lnTo>
                  <a:lnTo>
                    <a:pt x="1276646" y="201072"/>
                  </a:lnTo>
                  <a:lnTo>
                    <a:pt x="1232502" y="219821"/>
                  </a:lnTo>
                  <a:lnTo>
                    <a:pt x="1188910" y="239321"/>
                  </a:lnTo>
                  <a:lnTo>
                    <a:pt x="1145882" y="259564"/>
                  </a:lnTo>
                  <a:lnTo>
                    <a:pt x="1103432" y="280538"/>
                  </a:lnTo>
                  <a:lnTo>
                    <a:pt x="1061572" y="302232"/>
                  </a:lnTo>
                  <a:lnTo>
                    <a:pt x="1020317" y="324636"/>
                  </a:lnTo>
                  <a:lnTo>
                    <a:pt x="979678" y="347739"/>
                  </a:lnTo>
                  <a:lnTo>
                    <a:pt x="939669" y="371532"/>
                  </a:lnTo>
                  <a:lnTo>
                    <a:pt x="900303" y="396002"/>
                  </a:lnTo>
                  <a:lnTo>
                    <a:pt x="861593" y="421139"/>
                  </a:lnTo>
                  <a:lnTo>
                    <a:pt x="823551" y="446934"/>
                  </a:lnTo>
                  <a:lnTo>
                    <a:pt x="786192" y="473374"/>
                  </a:lnTo>
                  <a:lnTo>
                    <a:pt x="749527" y="500450"/>
                  </a:lnTo>
                  <a:lnTo>
                    <a:pt x="713571" y="528151"/>
                  </a:lnTo>
                  <a:lnTo>
                    <a:pt x="678335" y="556467"/>
                  </a:lnTo>
                  <a:lnTo>
                    <a:pt x="643834" y="585385"/>
                  </a:lnTo>
                  <a:lnTo>
                    <a:pt x="610080" y="614897"/>
                  </a:lnTo>
                  <a:lnTo>
                    <a:pt x="577086" y="644991"/>
                  </a:lnTo>
                  <a:lnTo>
                    <a:pt x="544865" y="675657"/>
                  </a:lnTo>
                  <a:lnTo>
                    <a:pt x="513430" y="706884"/>
                  </a:lnTo>
                  <a:lnTo>
                    <a:pt x="482794" y="738662"/>
                  </a:lnTo>
                  <a:lnTo>
                    <a:pt x="452971" y="770979"/>
                  </a:lnTo>
                  <a:lnTo>
                    <a:pt x="423973" y="803826"/>
                  </a:lnTo>
                  <a:lnTo>
                    <a:pt x="395813" y="837191"/>
                  </a:lnTo>
                  <a:lnTo>
                    <a:pt x="368505" y="871064"/>
                  </a:lnTo>
                  <a:lnTo>
                    <a:pt x="342061" y="905435"/>
                  </a:lnTo>
                  <a:lnTo>
                    <a:pt x="316494" y="940292"/>
                  </a:lnTo>
                  <a:lnTo>
                    <a:pt x="291818" y="975625"/>
                  </a:lnTo>
                  <a:lnTo>
                    <a:pt x="268045" y="1011424"/>
                  </a:lnTo>
                  <a:lnTo>
                    <a:pt x="245189" y="1047677"/>
                  </a:lnTo>
                  <a:lnTo>
                    <a:pt x="223263" y="1084375"/>
                  </a:lnTo>
                  <a:lnTo>
                    <a:pt x="202278" y="1121506"/>
                  </a:lnTo>
                  <a:lnTo>
                    <a:pt x="182250" y="1159060"/>
                  </a:lnTo>
                  <a:lnTo>
                    <a:pt x="163190" y="1197027"/>
                  </a:lnTo>
                  <a:lnTo>
                    <a:pt x="145112" y="1235395"/>
                  </a:lnTo>
                  <a:lnTo>
                    <a:pt x="128028" y="1274154"/>
                  </a:lnTo>
                  <a:lnTo>
                    <a:pt x="111953" y="1313294"/>
                  </a:lnTo>
                  <a:lnTo>
                    <a:pt x="96897" y="1352803"/>
                  </a:lnTo>
                  <a:lnTo>
                    <a:pt x="82876" y="1392671"/>
                  </a:lnTo>
                  <a:lnTo>
                    <a:pt x="69902" y="1432888"/>
                  </a:lnTo>
                  <a:lnTo>
                    <a:pt x="57987" y="1473443"/>
                  </a:lnTo>
                  <a:lnTo>
                    <a:pt x="47145" y="1514325"/>
                  </a:lnTo>
                  <a:lnTo>
                    <a:pt x="37390" y="1555524"/>
                  </a:lnTo>
                  <a:lnTo>
                    <a:pt x="28733" y="1597029"/>
                  </a:lnTo>
                  <a:lnTo>
                    <a:pt x="21188" y="1638829"/>
                  </a:lnTo>
                  <a:lnTo>
                    <a:pt x="14768" y="1680914"/>
                  </a:lnTo>
                  <a:lnTo>
                    <a:pt x="9486" y="1723273"/>
                  </a:lnTo>
                  <a:lnTo>
                    <a:pt x="5355" y="1765895"/>
                  </a:lnTo>
                  <a:lnTo>
                    <a:pt x="3694" y="1789898"/>
                  </a:lnTo>
                </a:path>
                <a:path w="4547234" h="3790315">
                  <a:moveTo>
                    <a:pt x="37819" y="1966512"/>
                  </a:moveTo>
                  <a:lnTo>
                    <a:pt x="36635" y="1938440"/>
                  </a:lnTo>
                  <a:lnTo>
                    <a:pt x="36154" y="1904198"/>
                  </a:lnTo>
                </a:path>
                <a:path w="4547234" h="3790315">
                  <a:moveTo>
                    <a:pt x="124" y="1904198"/>
                  </a:moveTo>
                  <a:lnTo>
                    <a:pt x="599" y="1938514"/>
                  </a:lnTo>
                  <a:lnTo>
                    <a:pt x="2389" y="1981563"/>
                  </a:lnTo>
                  <a:lnTo>
                    <a:pt x="2857" y="1988325"/>
                  </a:lnTo>
                </a:path>
                <a:path w="4547234" h="3790315">
                  <a:moveTo>
                    <a:pt x="36154" y="1904198"/>
                  </a:moveTo>
                  <a:lnTo>
                    <a:pt x="36028" y="1895237"/>
                  </a:lnTo>
                  <a:lnTo>
                    <a:pt x="36635" y="1851968"/>
                  </a:lnTo>
                  <a:lnTo>
                    <a:pt x="38447" y="1808935"/>
                  </a:lnTo>
                  <a:lnTo>
                    <a:pt x="39783" y="1789898"/>
                  </a:lnTo>
                </a:path>
                <a:path w="4547234" h="3790315">
                  <a:moveTo>
                    <a:pt x="3694" y="1789898"/>
                  </a:moveTo>
                  <a:lnTo>
                    <a:pt x="2389" y="1808770"/>
                  </a:lnTo>
                  <a:lnTo>
                    <a:pt x="599" y="1851888"/>
                  </a:lnTo>
                  <a:lnTo>
                    <a:pt x="0" y="1895237"/>
                  </a:lnTo>
                  <a:lnTo>
                    <a:pt x="124" y="1904198"/>
                  </a:lnTo>
                </a:path>
                <a:path w="4547234" h="3790315">
                  <a:moveTo>
                    <a:pt x="4174965" y="834852"/>
                  </a:moveTo>
                  <a:lnTo>
                    <a:pt x="4207962" y="874821"/>
                  </a:lnTo>
                  <a:lnTo>
                    <a:pt x="4234647" y="908955"/>
                  </a:lnTo>
                  <a:lnTo>
                    <a:pt x="4260447" y="943585"/>
                  </a:lnTo>
                  <a:lnTo>
                    <a:pt x="4285351" y="978700"/>
                  </a:lnTo>
                  <a:lnTo>
                    <a:pt x="4309344" y="1014290"/>
                  </a:lnTo>
                  <a:lnTo>
                    <a:pt x="4332414" y="1050344"/>
                  </a:lnTo>
                  <a:lnTo>
                    <a:pt x="4354547" y="1086850"/>
                  </a:lnTo>
                  <a:lnTo>
                    <a:pt x="4375730" y="1123798"/>
                  </a:lnTo>
                  <a:lnTo>
                    <a:pt x="4395949" y="1161177"/>
                  </a:lnTo>
                  <a:lnTo>
                    <a:pt x="4415192" y="1198976"/>
                  </a:lnTo>
                  <a:lnTo>
                    <a:pt x="4433444" y="1237185"/>
                  </a:lnTo>
                  <a:lnTo>
                    <a:pt x="4450694" y="1275791"/>
                  </a:lnTo>
                  <a:lnTo>
                    <a:pt x="4466926" y="1314784"/>
                  </a:lnTo>
                  <a:lnTo>
                    <a:pt x="4482129" y="1354154"/>
                  </a:lnTo>
                  <a:lnTo>
                    <a:pt x="4496289" y="1393889"/>
                  </a:lnTo>
                  <a:lnTo>
                    <a:pt x="4500619" y="1407136"/>
                  </a:lnTo>
                </a:path>
                <a:path w="4547234" h="3790315">
                  <a:moveTo>
                    <a:pt x="4546929" y="1435213"/>
                  </a:moveTo>
                  <a:lnTo>
                    <a:pt x="4533292" y="1392671"/>
                  </a:lnTo>
                  <a:lnTo>
                    <a:pt x="4519291" y="1352803"/>
                  </a:lnTo>
                  <a:lnTo>
                    <a:pt x="4504257" y="1313294"/>
                  </a:lnTo>
                  <a:lnTo>
                    <a:pt x="4488204" y="1274154"/>
                  </a:lnTo>
                  <a:lnTo>
                    <a:pt x="4471144" y="1235395"/>
                  </a:lnTo>
                  <a:lnTo>
                    <a:pt x="4453090" y="1197027"/>
                  </a:lnTo>
                  <a:lnTo>
                    <a:pt x="4434055" y="1159060"/>
                  </a:lnTo>
                  <a:lnTo>
                    <a:pt x="4414051" y="1121506"/>
                  </a:lnTo>
                  <a:lnTo>
                    <a:pt x="4393093" y="1084375"/>
                  </a:lnTo>
                  <a:lnTo>
                    <a:pt x="4371193" y="1047677"/>
                  </a:lnTo>
                  <a:lnTo>
                    <a:pt x="4348363" y="1011424"/>
                  </a:lnTo>
                  <a:lnTo>
                    <a:pt x="4324617" y="975625"/>
                  </a:lnTo>
                  <a:lnTo>
                    <a:pt x="4299967" y="940292"/>
                  </a:lnTo>
                  <a:lnTo>
                    <a:pt x="4274427" y="905435"/>
                  </a:lnTo>
                  <a:lnTo>
                    <a:pt x="4248010" y="871064"/>
                  </a:lnTo>
                  <a:lnTo>
                    <a:pt x="4220728" y="837191"/>
                  </a:lnTo>
                  <a:lnTo>
                    <a:pt x="4194019" y="805515"/>
                  </a:lnTo>
                </a:path>
              </a:pathLst>
            </a:custGeom>
            <a:ln w="3175">
              <a:solidFill>
                <a:srgbClr val="EFF8DA"/>
              </a:solidFill>
            </a:ln>
          </p:spPr>
          <p:txBody>
            <a:bodyPr wrap="square" lIns="0" tIns="0" rIns="0" bIns="0" rtlCol="0"/>
            <a:lstStyle/>
            <a:p>
              <a:endParaRPr lang="fr-FR" noProof="0" dirty="0"/>
            </a:p>
          </p:txBody>
        </p:sp>
        <p:sp>
          <p:nvSpPr>
            <p:cNvPr id="8688" name="object 8688"/>
            <p:cNvSpPr/>
            <p:nvPr/>
          </p:nvSpPr>
          <p:spPr>
            <a:xfrm>
              <a:off x="3718795" y="439003"/>
              <a:ext cx="4629150" cy="3848100"/>
            </a:xfrm>
            <a:custGeom>
              <a:avLst/>
              <a:gdLst/>
              <a:ahLst/>
              <a:cxnLst/>
              <a:rect l="l" t="t" r="r" b="b"/>
              <a:pathLst>
                <a:path w="4629150" h="3848100">
                  <a:moveTo>
                    <a:pt x="2656786" y="3835399"/>
                  </a:moveTo>
                  <a:lnTo>
                    <a:pt x="2031461" y="3835399"/>
                  </a:lnTo>
                  <a:lnTo>
                    <a:pt x="2082768" y="3848099"/>
                  </a:lnTo>
                  <a:lnTo>
                    <a:pt x="2605423" y="3848099"/>
                  </a:lnTo>
                  <a:lnTo>
                    <a:pt x="2656786" y="3835399"/>
                  </a:lnTo>
                  <a:close/>
                </a:path>
                <a:path w="4629150" h="3848100">
                  <a:moveTo>
                    <a:pt x="1962449" y="3759199"/>
                  </a:moveTo>
                  <a:lnTo>
                    <a:pt x="1976428" y="3809999"/>
                  </a:lnTo>
                  <a:lnTo>
                    <a:pt x="1979495" y="3835399"/>
                  </a:lnTo>
                  <a:lnTo>
                    <a:pt x="2707808" y="3835399"/>
                  </a:lnTo>
                  <a:lnTo>
                    <a:pt x="2758476" y="3822699"/>
                  </a:lnTo>
                  <a:lnTo>
                    <a:pt x="2134772" y="3822699"/>
                  </a:lnTo>
                  <a:lnTo>
                    <a:pt x="2083244" y="3809999"/>
                  </a:lnTo>
                  <a:lnTo>
                    <a:pt x="2032047" y="3809999"/>
                  </a:lnTo>
                  <a:lnTo>
                    <a:pt x="1981192" y="3797299"/>
                  </a:lnTo>
                  <a:lnTo>
                    <a:pt x="1974971" y="3797299"/>
                  </a:lnTo>
                  <a:lnTo>
                    <a:pt x="1962449" y="3759199"/>
                  </a:lnTo>
                  <a:close/>
                </a:path>
                <a:path w="4629150" h="3848100">
                  <a:moveTo>
                    <a:pt x="2808777" y="3809999"/>
                  </a:moveTo>
                  <a:lnTo>
                    <a:pt x="2604950" y="3809999"/>
                  </a:lnTo>
                  <a:lnTo>
                    <a:pt x="2553361" y="3822699"/>
                  </a:lnTo>
                  <a:lnTo>
                    <a:pt x="2758476" y="3822699"/>
                  </a:lnTo>
                  <a:lnTo>
                    <a:pt x="2808777" y="3809999"/>
                  </a:lnTo>
                  <a:close/>
                </a:path>
                <a:path w="4629150" h="3848100">
                  <a:moveTo>
                    <a:pt x="2908228" y="3797299"/>
                  </a:moveTo>
                  <a:lnTo>
                    <a:pt x="2707112" y="3797299"/>
                  </a:lnTo>
                  <a:lnTo>
                    <a:pt x="2656205" y="3809999"/>
                  </a:lnTo>
                  <a:lnTo>
                    <a:pt x="2858699" y="3809999"/>
                  </a:lnTo>
                  <a:lnTo>
                    <a:pt x="2908228" y="3797299"/>
                  </a:lnTo>
                  <a:close/>
                </a:path>
                <a:path w="4629150" h="3848100">
                  <a:moveTo>
                    <a:pt x="2904169" y="3771936"/>
                  </a:moveTo>
                  <a:lnTo>
                    <a:pt x="2857482" y="3771936"/>
                  </a:lnTo>
                  <a:lnTo>
                    <a:pt x="2757660" y="3797299"/>
                  </a:lnTo>
                  <a:lnTo>
                    <a:pt x="2912294" y="3797299"/>
                  </a:lnTo>
                  <a:lnTo>
                    <a:pt x="2904777" y="3774180"/>
                  </a:lnTo>
                  <a:lnTo>
                    <a:pt x="2904169" y="3771936"/>
                  </a:lnTo>
                  <a:close/>
                </a:path>
                <a:path w="4629150" h="3848100">
                  <a:moveTo>
                    <a:pt x="2134772" y="38099"/>
                  </a:moveTo>
                  <a:lnTo>
                    <a:pt x="1879617" y="38099"/>
                  </a:lnTo>
                  <a:lnTo>
                    <a:pt x="1780246" y="63499"/>
                  </a:lnTo>
                  <a:lnTo>
                    <a:pt x="1399828" y="165099"/>
                  </a:lnTo>
                  <a:lnTo>
                    <a:pt x="1354405" y="190499"/>
                  </a:lnTo>
                  <a:lnTo>
                    <a:pt x="1309498" y="203199"/>
                  </a:lnTo>
                  <a:lnTo>
                    <a:pt x="1265119" y="228599"/>
                  </a:lnTo>
                  <a:lnTo>
                    <a:pt x="1221281" y="241299"/>
                  </a:lnTo>
                  <a:lnTo>
                    <a:pt x="1177997" y="266699"/>
                  </a:lnTo>
                  <a:lnTo>
                    <a:pt x="1135279" y="279399"/>
                  </a:lnTo>
                  <a:lnTo>
                    <a:pt x="1051593" y="330199"/>
                  </a:lnTo>
                  <a:lnTo>
                    <a:pt x="1010651" y="342899"/>
                  </a:lnTo>
                  <a:lnTo>
                    <a:pt x="930630" y="393699"/>
                  </a:lnTo>
                  <a:lnTo>
                    <a:pt x="891577" y="419099"/>
                  </a:lnTo>
                  <a:lnTo>
                    <a:pt x="853180" y="444499"/>
                  </a:lnTo>
                  <a:lnTo>
                    <a:pt x="815451" y="469899"/>
                  </a:lnTo>
                  <a:lnTo>
                    <a:pt x="778402" y="495299"/>
                  </a:lnTo>
                  <a:lnTo>
                    <a:pt x="742047" y="533399"/>
                  </a:lnTo>
                  <a:lnTo>
                    <a:pt x="706397" y="558799"/>
                  </a:lnTo>
                  <a:lnTo>
                    <a:pt x="671467" y="584199"/>
                  </a:lnTo>
                  <a:lnTo>
                    <a:pt x="637268" y="609599"/>
                  </a:lnTo>
                  <a:lnTo>
                    <a:pt x="603814" y="647699"/>
                  </a:lnTo>
                  <a:lnTo>
                    <a:pt x="571116" y="673099"/>
                  </a:lnTo>
                  <a:lnTo>
                    <a:pt x="539188" y="711199"/>
                  </a:lnTo>
                  <a:lnTo>
                    <a:pt x="508042" y="736599"/>
                  </a:lnTo>
                  <a:lnTo>
                    <a:pt x="477692" y="774699"/>
                  </a:lnTo>
                  <a:lnTo>
                    <a:pt x="448149" y="800099"/>
                  </a:lnTo>
                  <a:lnTo>
                    <a:pt x="419427" y="838199"/>
                  </a:lnTo>
                  <a:lnTo>
                    <a:pt x="391537" y="863599"/>
                  </a:lnTo>
                  <a:lnTo>
                    <a:pt x="364494" y="901699"/>
                  </a:lnTo>
                  <a:lnTo>
                    <a:pt x="338309" y="939799"/>
                  </a:lnTo>
                  <a:lnTo>
                    <a:pt x="312996" y="977899"/>
                  </a:lnTo>
                  <a:lnTo>
                    <a:pt x="288566" y="1003299"/>
                  </a:lnTo>
                  <a:lnTo>
                    <a:pt x="265033" y="1041399"/>
                  </a:lnTo>
                  <a:lnTo>
                    <a:pt x="242409" y="1079499"/>
                  </a:lnTo>
                  <a:lnTo>
                    <a:pt x="220708" y="1117599"/>
                  </a:lnTo>
                  <a:lnTo>
                    <a:pt x="199941" y="1155699"/>
                  </a:lnTo>
                  <a:lnTo>
                    <a:pt x="180122" y="1193799"/>
                  </a:lnTo>
                  <a:lnTo>
                    <a:pt x="161263" y="1231899"/>
                  </a:lnTo>
                  <a:lnTo>
                    <a:pt x="143377" y="1269999"/>
                  </a:lnTo>
                  <a:lnTo>
                    <a:pt x="126476" y="1308099"/>
                  </a:lnTo>
                  <a:lnTo>
                    <a:pt x="110574" y="1346199"/>
                  </a:lnTo>
                  <a:lnTo>
                    <a:pt x="95683" y="1384299"/>
                  </a:lnTo>
                  <a:lnTo>
                    <a:pt x="81815" y="1422399"/>
                  </a:lnTo>
                  <a:lnTo>
                    <a:pt x="68984" y="1460499"/>
                  </a:lnTo>
                  <a:lnTo>
                    <a:pt x="57202" y="1511299"/>
                  </a:lnTo>
                  <a:lnTo>
                    <a:pt x="46482" y="1549399"/>
                  </a:lnTo>
                  <a:lnTo>
                    <a:pt x="36836" y="1587499"/>
                  </a:lnTo>
                  <a:lnTo>
                    <a:pt x="28278" y="1625599"/>
                  </a:lnTo>
                  <a:lnTo>
                    <a:pt x="20819" y="1676399"/>
                  </a:lnTo>
                  <a:lnTo>
                    <a:pt x="14473" y="1714499"/>
                  </a:lnTo>
                  <a:lnTo>
                    <a:pt x="9252" y="1752599"/>
                  </a:lnTo>
                  <a:lnTo>
                    <a:pt x="5170" y="1803399"/>
                  </a:lnTo>
                  <a:lnTo>
                    <a:pt x="3516" y="1828799"/>
                  </a:lnTo>
                  <a:lnTo>
                    <a:pt x="2238" y="1841499"/>
                  </a:lnTo>
                  <a:lnTo>
                    <a:pt x="469" y="1892299"/>
                  </a:lnTo>
                  <a:lnTo>
                    <a:pt x="75" y="1917699"/>
                  </a:lnTo>
                  <a:lnTo>
                    <a:pt x="0" y="1943099"/>
                  </a:lnTo>
                  <a:lnTo>
                    <a:pt x="469" y="1968499"/>
                  </a:lnTo>
                  <a:lnTo>
                    <a:pt x="2238" y="2019299"/>
                  </a:lnTo>
                  <a:lnTo>
                    <a:pt x="4716" y="2057399"/>
                  </a:lnTo>
                  <a:lnTo>
                    <a:pt x="47865" y="2019299"/>
                  </a:lnTo>
                  <a:lnTo>
                    <a:pt x="38295" y="2019299"/>
                  </a:lnTo>
                  <a:lnTo>
                    <a:pt x="36505" y="1968499"/>
                  </a:lnTo>
                  <a:lnTo>
                    <a:pt x="36030" y="1943099"/>
                  </a:lnTo>
                  <a:lnTo>
                    <a:pt x="35906" y="1930399"/>
                  </a:lnTo>
                  <a:lnTo>
                    <a:pt x="36505" y="1892299"/>
                  </a:lnTo>
                  <a:lnTo>
                    <a:pt x="38295" y="1841499"/>
                  </a:lnTo>
                  <a:lnTo>
                    <a:pt x="39601" y="1828799"/>
                  </a:lnTo>
                  <a:lnTo>
                    <a:pt x="41262" y="1803399"/>
                  </a:lnTo>
                  <a:lnTo>
                    <a:pt x="45393" y="1752599"/>
                  </a:lnTo>
                  <a:lnTo>
                    <a:pt x="50674" y="1714499"/>
                  </a:lnTo>
                  <a:lnTo>
                    <a:pt x="57094" y="1676399"/>
                  </a:lnTo>
                  <a:lnTo>
                    <a:pt x="64639" y="1625599"/>
                  </a:lnTo>
                  <a:lnTo>
                    <a:pt x="73296" y="1587499"/>
                  </a:lnTo>
                  <a:lnTo>
                    <a:pt x="83052" y="1549399"/>
                  </a:lnTo>
                  <a:lnTo>
                    <a:pt x="93894" y="1511299"/>
                  </a:lnTo>
                  <a:lnTo>
                    <a:pt x="105808" y="1473199"/>
                  </a:lnTo>
                  <a:lnTo>
                    <a:pt x="118783" y="1422399"/>
                  </a:lnTo>
                  <a:lnTo>
                    <a:pt x="132804" y="1384299"/>
                  </a:lnTo>
                  <a:lnTo>
                    <a:pt x="147859" y="1346199"/>
                  </a:lnTo>
                  <a:lnTo>
                    <a:pt x="163935" y="1308099"/>
                  </a:lnTo>
                  <a:lnTo>
                    <a:pt x="181018" y="1269999"/>
                  </a:lnTo>
                  <a:lnTo>
                    <a:pt x="199097" y="1231899"/>
                  </a:lnTo>
                  <a:lnTo>
                    <a:pt x="218157" y="1193799"/>
                  </a:lnTo>
                  <a:lnTo>
                    <a:pt x="238185" y="1155699"/>
                  </a:lnTo>
                  <a:lnTo>
                    <a:pt x="259169" y="1117599"/>
                  </a:lnTo>
                  <a:lnTo>
                    <a:pt x="281096" y="1079499"/>
                  </a:lnTo>
                  <a:lnTo>
                    <a:pt x="303952" y="1041399"/>
                  </a:lnTo>
                  <a:lnTo>
                    <a:pt x="327725" y="1015999"/>
                  </a:lnTo>
                  <a:lnTo>
                    <a:pt x="352401" y="977899"/>
                  </a:lnTo>
                  <a:lnTo>
                    <a:pt x="377967" y="939799"/>
                  </a:lnTo>
                  <a:lnTo>
                    <a:pt x="404411" y="901699"/>
                  </a:lnTo>
                  <a:lnTo>
                    <a:pt x="431720" y="876299"/>
                  </a:lnTo>
                  <a:lnTo>
                    <a:pt x="459880" y="838199"/>
                  </a:lnTo>
                  <a:lnTo>
                    <a:pt x="488878" y="800099"/>
                  </a:lnTo>
                  <a:lnTo>
                    <a:pt x="518701" y="774699"/>
                  </a:lnTo>
                  <a:lnTo>
                    <a:pt x="549337" y="736599"/>
                  </a:lnTo>
                  <a:lnTo>
                    <a:pt x="580771" y="711199"/>
                  </a:lnTo>
                  <a:lnTo>
                    <a:pt x="612992" y="685799"/>
                  </a:lnTo>
                  <a:lnTo>
                    <a:pt x="645986" y="647699"/>
                  </a:lnTo>
                  <a:lnTo>
                    <a:pt x="679741" y="622299"/>
                  </a:lnTo>
                  <a:lnTo>
                    <a:pt x="714242" y="596899"/>
                  </a:lnTo>
                  <a:lnTo>
                    <a:pt x="749477" y="558799"/>
                  </a:lnTo>
                  <a:lnTo>
                    <a:pt x="785434" y="533399"/>
                  </a:lnTo>
                  <a:lnTo>
                    <a:pt x="822098" y="507999"/>
                  </a:lnTo>
                  <a:lnTo>
                    <a:pt x="859458" y="482599"/>
                  </a:lnTo>
                  <a:lnTo>
                    <a:pt x="897499" y="457199"/>
                  </a:lnTo>
                  <a:lnTo>
                    <a:pt x="936209" y="431799"/>
                  </a:lnTo>
                  <a:lnTo>
                    <a:pt x="975576" y="406399"/>
                  </a:lnTo>
                  <a:lnTo>
                    <a:pt x="1056223" y="355599"/>
                  </a:lnTo>
                  <a:lnTo>
                    <a:pt x="1097479" y="342899"/>
                  </a:lnTo>
                  <a:lnTo>
                    <a:pt x="1181788" y="292099"/>
                  </a:lnTo>
                  <a:lnTo>
                    <a:pt x="1224816" y="279399"/>
                  </a:lnTo>
                  <a:lnTo>
                    <a:pt x="1268409" y="253999"/>
                  </a:lnTo>
                  <a:lnTo>
                    <a:pt x="1312553" y="241299"/>
                  </a:lnTo>
                  <a:lnTo>
                    <a:pt x="1357235" y="215899"/>
                  </a:lnTo>
                  <a:lnTo>
                    <a:pt x="1402443" y="203199"/>
                  </a:lnTo>
                  <a:lnTo>
                    <a:pt x="1448164" y="177799"/>
                  </a:lnTo>
                  <a:lnTo>
                    <a:pt x="1830817" y="76199"/>
                  </a:lnTo>
                  <a:lnTo>
                    <a:pt x="1880564" y="76199"/>
                  </a:lnTo>
                  <a:lnTo>
                    <a:pt x="1930693" y="63499"/>
                  </a:lnTo>
                  <a:lnTo>
                    <a:pt x="1981192" y="63499"/>
                  </a:lnTo>
                  <a:lnTo>
                    <a:pt x="2032047" y="50799"/>
                  </a:lnTo>
                  <a:lnTo>
                    <a:pt x="2083244" y="50799"/>
                  </a:lnTo>
                  <a:lnTo>
                    <a:pt x="2134772" y="38099"/>
                  </a:lnTo>
                  <a:close/>
                </a:path>
                <a:path w="4629150" h="3848100">
                  <a:moveTo>
                    <a:pt x="2808777" y="38099"/>
                  </a:moveTo>
                  <a:lnTo>
                    <a:pt x="2553361" y="38099"/>
                  </a:lnTo>
                  <a:lnTo>
                    <a:pt x="2604950" y="50799"/>
                  </a:lnTo>
                  <a:lnTo>
                    <a:pt x="2656205" y="50799"/>
                  </a:lnTo>
                  <a:lnTo>
                    <a:pt x="2707112" y="63499"/>
                  </a:lnTo>
                  <a:lnTo>
                    <a:pt x="2757660" y="63499"/>
                  </a:lnTo>
                  <a:lnTo>
                    <a:pt x="2807835" y="76199"/>
                  </a:lnTo>
                  <a:lnTo>
                    <a:pt x="2857624" y="76199"/>
                  </a:lnTo>
                  <a:lnTo>
                    <a:pt x="3240494" y="177799"/>
                  </a:lnTo>
                  <a:lnTo>
                    <a:pt x="3286229" y="203199"/>
                  </a:lnTo>
                  <a:lnTo>
                    <a:pt x="3331448" y="215899"/>
                  </a:lnTo>
                  <a:lnTo>
                    <a:pt x="3376139" y="241299"/>
                  </a:lnTo>
                  <a:lnTo>
                    <a:pt x="3420288" y="253999"/>
                  </a:lnTo>
                  <a:lnTo>
                    <a:pt x="3463884" y="279399"/>
                  </a:lnTo>
                  <a:lnTo>
                    <a:pt x="3506913" y="292099"/>
                  </a:lnTo>
                  <a:lnTo>
                    <a:pt x="3549362" y="317499"/>
                  </a:lnTo>
                  <a:lnTo>
                    <a:pt x="3578416" y="330199"/>
                  </a:lnTo>
                  <a:lnTo>
                    <a:pt x="3566718" y="355599"/>
                  </a:lnTo>
                  <a:lnTo>
                    <a:pt x="3593489" y="304799"/>
                  </a:lnTo>
                  <a:lnTo>
                    <a:pt x="3553422" y="279399"/>
                  </a:lnTo>
                  <a:lnTo>
                    <a:pt x="3510705" y="266699"/>
                  </a:lnTo>
                  <a:lnTo>
                    <a:pt x="3467419" y="241299"/>
                  </a:lnTo>
                  <a:lnTo>
                    <a:pt x="3423577" y="228599"/>
                  </a:lnTo>
                  <a:lnTo>
                    <a:pt x="3379191" y="203199"/>
                  </a:lnTo>
                  <a:lnTo>
                    <a:pt x="3334275" y="190499"/>
                  </a:lnTo>
                  <a:lnTo>
                    <a:pt x="3288841" y="165099"/>
                  </a:lnTo>
                  <a:lnTo>
                    <a:pt x="2908228" y="63499"/>
                  </a:lnTo>
                  <a:lnTo>
                    <a:pt x="2808777" y="38099"/>
                  </a:lnTo>
                  <a:close/>
                </a:path>
                <a:path w="4629150" h="3848100">
                  <a:moveTo>
                    <a:pt x="2707808" y="25399"/>
                  </a:moveTo>
                  <a:lnTo>
                    <a:pt x="1980491" y="25399"/>
                  </a:lnTo>
                  <a:lnTo>
                    <a:pt x="1929873" y="38099"/>
                  </a:lnTo>
                  <a:lnTo>
                    <a:pt x="2758476" y="38099"/>
                  </a:lnTo>
                  <a:lnTo>
                    <a:pt x="2707808" y="25399"/>
                  </a:lnTo>
                  <a:close/>
                </a:path>
                <a:path w="4629150" h="3848100">
                  <a:moveTo>
                    <a:pt x="2605423" y="12699"/>
                  </a:moveTo>
                  <a:lnTo>
                    <a:pt x="2082768" y="12699"/>
                  </a:lnTo>
                  <a:lnTo>
                    <a:pt x="2031461" y="25399"/>
                  </a:lnTo>
                  <a:lnTo>
                    <a:pt x="2656786" y="25399"/>
                  </a:lnTo>
                  <a:lnTo>
                    <a:pt x="2605423" y="12699"/>
                  </a:lnTo>
                  <a:close/>
                </a:path>
                <a:path w="4629150" h="3848100">
                  <a:moveTo>
                    <a:pt x="2396806" y="0"/>
                  </a:moveTo>
                  <a:lnTo>
                    <a:pt x="2291119" y="0"/>
                  </a:lnTo>
                  <a:lnTo>
                    <a:pt x="2238588" y="12699"/>
                  </a:lnTo>
                  <a:lnTo>
                    <a:pt x="2449409" y="12699"/>
                  </a:lnTo>
                  <a:lnTo>
                    <a:pt x="2396806" y="0"/>
                  </a:lnTo>
                  <a:close/>
                </a:path>
                <a:path w="4629150" h="3848100">
                  <a:moveTo>
                    <a:pt x="4248430" y="804349"/>
                  </a:moveTo>
                  <a:lnTo>
                    <a:pt x="4242115" y="814839"/>
                  </a:lnTo>
                  <a:lnTo>
                    <a:pt x="4229925" y="833756"/>
                  </a:lnTo>
                  <a:lnTo>
                    <a:pt x="4256634" y="865432"/>
                  </a:lnTo>
                  <a:lnTo>
                    <a:pt x="4283916" y="899305"/>
                  </a:lnTo>
                  <a:lnTo>
                    <a:pt x="4310334" y="933675"/>
                  </a:lnTo>
                  <a:lnTo>
                    <a:pt x="4335874" y="968532"/>
                  </a:lnTo>
                  <a:lnTo>
                    <a:pt x="4360523" y="1003866"/>
                  </a:lnTo>
                  <a:lnTo>
                    <a:pt x="4384269" y="1039664"/>
                  </a:lnTo>
                  <a:lnTo>
                    <a:pt x="4407099" y="1075918"/>
                  </a:lnTo>
                  <a:lnTo>
                    <a:pt x="4429000" y="1112616"/>
                  </a:lnTo>
                  <a:lnTo>
                    <a:pt x="4449958" y="1149747"/>
                  </a:lnTo>
                  <a:lnTo>
                    <a:pt x="4469961" y="1187301"/>
                  </a:lnTo>
                  <a:lnTo>
                    <a:pt x="4488996" y="1225267"/>
                  </a:lnTo>
                  <a:lnTo>
                    <a:pt x="4507051" y="1263635"/>
                  </a:lnTo>
                  <a:lnTo>
                    <a:pt x="4524111" y="1302395"/>
                  </a:lnTo>
                  <a:lnTo>
                    <a:pt x="4540164" y="1341534"/>
                  </a:lnTo>
                  <a:lnTo>
                    <a:pt x="4555198" y="1381043"/>
                  </a:lnTo>
                  <a:lnTo>
                    <a:pt x="4569198" y="1420912"/>
                  </a:lnTo>
                  <a:lnTo>
                    <a:pt x="4582153" y="1461129"/>
                  </a:lnTo>
                  <a:lnTo>
                    <a:pt x="4582835" y="1463454"/>
                  </a:lnTo>
                  <a:lnTo>
                    <a:pt x="4620578" y="1487939"/>
                  </a:lnTo>
                  <a:lnTo>
                    <a:pt x="4606163" y="1419795"/>
                  </a:lnTo>
                  <a:lnTo>
                    <a:pt x="4592315" y="1379801"/>
                  </a:lnTo>
                  <a:lnTo>
                    <a:pt x="4577445" y="1340158"/>
                  </a:lnTo>
                  <a:lnTo>
                    <a:pt x="4561565" y="1300880"/>
                  </a:lnTo>
                  <a:lnTo>
                    <a:pt x="4544687" y="1261974"/>
                  </a:lnTo>
                  <a:lnTo>
                    <a:pt x="4526824" y="1223453"/>
                  </a:lnTo>
                  <a:lnTo>
                    <a:pt x="4507990" y="1185325"/>
                  </a:lnTo>
                  <a:lnTo>
                    <a:pt x="4488195" y="1147603"/>
                  </a:lnTo>
                  <a:lnTo>
                    <a:pt x="4467454" y="1110295"/>
                  </a:lnTo>
                  <a:lnTo>
                    <a:pt x="4445778" y="1073412"/>
                  </a:lnTo>
                  <a:lnTo>
                    <a:pt x="4423180" y="1036966"/>
                  </a:lnTo>
                  <a:lnTo>
                    <a:pt x="4399674" y="1000965"/>
                  </a:lnTo>
                  <a:lnTo>
                    <a:pt x="4375270" y="965420"/>
                  </a:lnTo>
                  <a:lnTo>
                    <a:pt x="4349983" y="930343"/>
                  </a:lnTo>
                  <a:lnTo>
                    <a:pt x="4323824" y="895742"/>
                  </a:lnTo>
                  <a:lnTo>
                    <a:pt x="4296807" y="861629"/>
                  </a:lnTo>
                  <a:lnTo>
                    <a:pt x="4268944" y="828014"/>
                  </a:lnTo>
                  <a:lnTo>
                    <a:pt x="4248430" y="804349"/>
                  </a:lnTo>
                  <a:close/>
                </a:path>
              </a:pathLst>
            </a:custGeom>
            <a:solidFill>
              <a:srgbClr val="EEF7D9"/>
            </a:solidFill>
          </p:spPr>
          <p:txBody>
            <a:bodyPr wrap="square" lIns="0" tIns="0" rIns="0" bIns="0" rtlCol="0"/>
            <a:lstStyle/>
            <a:p>
              <a:endParaRPr lang="fr-FR" noProof="0" dirty="0"/>
            </a:p>
          </p:txBody>
        </p:sp>
        <p:sp>
          <p:nvSpPr>
            <p:cNvPr id="8689" name="object 8689"/>
            <p:cNvSpPr/>
            <p:nvPr/>
          </p:nvSpPr>
          <p:spPr>
            <a:xfrm>
              <a:off x="3718672" y="437661"/>
              <a:ext cx="4629150" cy="3850004"/>
            </a:xfrm>
            <a:custGeom>
              <a:avLst/>
              <a:gdLst/>
              <a:ahLst/>
              <a:cxnLst/>
              <a:rect l="l" t="t" r="r" b="b"/>
              <a:pathLst>
                <a:path w="4629150" h="3850004">
                  <a:moveTo>
                    <a:pt x="2904282" y="3763018"/>
                  </a:moveTo>
                  <a:lnTo>
                    <a:pt x="2857747" y="3772237"/>
                  </a:lnTo>
                  <a:lnTo>
                    <a:pt x="2807958" y="3781141"/>
                  </a:lnTo>
                  <a:lnTo>
                    <a:pt x="2757783" y="3789153"/>
                  </a:lnTo>
                  <a:lnTo>
                    <a:pt x="2707235" y="3796262"/>
                  </a:lnTo>
                  <a:lnTo>
                    <a:pt x="2656327" y="3802458"/>
                  </a:lnTo>
                  <a:lnTo>
                    <a:pt x="2605072" y="3807730"/>
                  </a:lnTo>
                  <a:lnTo>
                    <a:pt x="2553484" y="3812068"/>
                  </a:lnTo>
                  <a:lnTo>
                    <a:pt x="2501574" y="3815461"/>
                  </a:lnTo>
                  <a:lnTo>
                    <a:pt x="2449355" y="3817897"/>
                  </a:lnTo>
                  <a:lnTo>
                    <a:pt x="2396842" y="3819367"/>
                  </a:lnTo>
                  <a:lnTo>
                    <a:pt x="2344046" y="3819859"/>
                  </a:lnTo>
                  <a:lnTo>
                    <a:pt x="2291328" y="3819367"/>
                  </a:lnTo>
                  <a:lnTo>
                    <a:pt x="2238888" y="3817897"/>
                  </a:lnTo>
                  <a:lnTo>
                    <a:pt x="2186739" y="3815461"/>
                  </a:lnTo>
                  <a:lnTo>
                    <a:pt x="2134895" y="3812068"/>
                  </a:lnTo>
                  <a:lnTo>
                    <a:pt x="2083367" y="3807730"/>
                  </a:lnTo>
                  <a:lnTo>
                    <a:pt x="2032169" y="3802458"/>
                  </a:lnTo>
                  <a:lnTo>
                    <a:pt x="1981314" y="3796262"/>
                  </a:lnTo>
                  <a:lnTo>
                    <a:pt x="1975094" y="3795386"/>
                  </a:lnTo>
                </a:path>
                <a:path w="4629150" h="3850004">
                  <a:moveTo>
                    <a:pt x="1979618" y="3825984"/>
                  </a:moveTo>
                  <a:lnTo>
                    <a:pt x="2031583" y="3832247"/>
                  </a:lnTo>
                  <a:lnTo>
                    <a:pt x="2082890" y="3837457"/>
                  </a:lnTo>
                  <a:lnTo>
                    <a:pt x="2134522" y="3841744"/>
                  </a:lnTo>
                  <a:lnTo>
                    <a:pt x="2186466" y="3845096"/>
                  </a:lnTo>
                  <a:lnTo>
                    <a:pt x="2238710" y="3847503"/>
                  </a:lnTo>
                  <a:lnTo>
                    <a:pt x="2291241" y="3848955"/>
                  </a:lnTo>
                  <a:lnTo>
                    <a:pt x="2344046" y="3849441"/>
                  </a:lnTo>
                  <a:lnTo>
                    <a:pt x="2396928" y="3848955"/>
                  </a:lnTo>
                  <a:lnTo>
                    <a:pt x="2449532" y="3847503"/>
                  </a:lnTo>
                  <a:lnTo>
                    <a:pt x="2501844" y="3845096"/>
                  </a:lnTo>
                  <a:lnTo>
                    <a:pt x="2553853" y="3841744"/>
                  </a:lnTo>
                  <a:lnTo>
                    <a:pt x="2605545" y="3837457"/>
                  </a:lnTo>
                  <a:lnTo>
                    <a:pt x="2656908" y="3832247"/>
                  </a:lnTo>
                  <a:lnTo>
                    <a:pt x="2707930" y="3826123"/>
                  </a:lnTo>
                  <a:lnTo>
                    <a:pt x="2758598" y="3819095"/>
                  </a:lnTo>
                  <a:lnTo>
                    <a:pt x="2808899" y="3811176"/>
                  </a:lnTo>
                  <a:lnTo>
                    <a:pt x="2858821" y="3802374"/>
                  </a:lnTo>
                  <a:lnTo>
                    <a:pt x="2908351" y="3792700"/>
                  </a:lnTo>
                  <a:lnTo>
                    <a:pt x="2912417" y="3791828"/>
                  </a:lnTo>
                </a:path>
                <a:path w="4629150" h="3850004">
                  <a:moveTo>
                    <a:pt x="39723" y="1819480"/>
                  </a:moveTo>
                  <a:lnTo>
                    <a:pt x="45515" y="1752855"/>
                  </a:lnTo>
                  <a:lnTo>
                    <a:pt x="50797" y="1710496"/>
                  </a:lnTo>
                  <a:lnTo>
                    <a:pt x="57217" y="1668411"/>
                  </a:lnTo>
                  <a:lnTo>
                    <a:pt x="64762" y="1626611"/>
                  </a:lnTo>
                  <a:lnTo>
                    <a:pt x="73419" y="1585106"/>
                  </a:lnTo>
                  <a:lnTo>
                    <a:pt x="83174" y="1543908"/>
                  </a:lnTo>
                  <a:lnTo>
                    <a:pt x="94016" y="1503026"/>
                  </a:lnTo>
                  <a:lnTo>
                    <a:pt x="105931" y="1462471"/>
                  </a:lnTo>
                  <a:lnTo>
                    <a:pt x="118905" y="1422254"/>
                  </a:lnTo>
                  <a:lnTo>
                    <a:pt x="132926" y="1382385"/>
                  </a:lnTo>
                  <a:lnTo>
                    <a:pt x="147982" y="1342876"/>
                  </a:lnTo>
                  <a:lnTo>
                    <a:pt x="164057" y="1303736"/>
                  </a:lnTo>
                  <a:lnTo>
                    <a:pt x="181141" y="1264977"/>
                  </a:lnTo>
                  <a:lnTo>
                    <a:pt x="199219" y="1226609"/>
                  </a:lnTo>
                  <a:lnTo>
                    <a:pt x="218279" y="1188643"/>
                  </a:lnTo>
                  <a:lnTo>
                    <a:pt x="238307" y="1151089"/>
                  </a:lnTo>
                  <a:lnTo>
                    <a:pt x="259292" y="1113957"/>
                  </a:lnTo>
                  <a:lnTo>
                    <a:pt x="281218" y="1077260"/>
                  </a:lnTo>
                  <a:lnTo>
                    <a:pt x="304074" y="1041006"/>
                  </a:lnTo>
                  <a:lnTo>
                    <a:pt x="327847" y="1005207"/>
                  </a:lnTo>
                  <a:lnTo>
                    <a:pt x="352523" y="969874"/>
                  </a:lnTo>
                  <a:lnTo>
                    <a:pt x="378090" y="935017"/>
                  </a:lnTo>
                  <a:lnTo>
                    <a:pt x="404534" y="900647"/>
                  </a:lnTo>
                  <a:lnTo>
                    <a:pt x="431842" y="866773"/>
                  </a:lnTo>
                  <a:lnTo>
                    <a:pt x="460002" y="833408"/>
                  </a:lnTo>
                  <a:lnTo>
                    <a:pt x="489000" y="800562"/>
                  </a:lnTo>
                  <a:lnTo>
                    <a:pt x="518823" y="768244"/>
                  </a:lnTo>
                  <a:lnTo>
                    <a:pt x="549459" y="736467"/>
                  </a:lnTo>
                  <a:lnTo>
                    <a:pt x="580894" y="705240"/>
                  </a:lnTo>
                  <a:lnTo>
                    <a:pt x="613115" y="674574"/>
                  </a:lnTo>
                  <a:lnTo>
                    <a:pt x="646109" y="644480"/>
                  </a:lnTo>
                  <a:lnTo>
                    <a:pt x="679863" y="614968"/>
                  </a:lnTo>
                  <a:lnTo>
                    <a:pt x="714364" y="586049"/>
                  </a:lnTo>
                  <a:lnTo>
                    <a:pt x="749600" y="557734"/>
                  </a:lnTo>
                  <a:lnTo>
                    <a:pt x="785556" y="530033"/>
                  </a:lnTo>
                  <a:lnTo>
                    <a:pt x="822221" y="502957"/>
                  </a:lnTo>
                  <a:lnTo>
                    <a:pt x="859580" y="476516"/>
                  </a:lnTo>
                  <a:lnTo>
                    <a:pt x="897622" y="450722"/>
                  </a:lnTo>
                  <a:lnTo>
                    <a:pt x="936332" y="425584"/>
                  </a:lnTo>
                  <a:lnTo>
                    <a:pt x="975698" y="401114"/>
                  </a:lnTo>
                  <a:lnTo>
                    <a:pt x="1015707" y="377322"/>
                  </a:lnTo>
                  <a:lnTo>
                    <a:pt x="1056346" y="354218"/>
                  </a:lnTo>
                  <a:lnTo>
                    <a:pt x="1097601" y="331814"/>
                  </a:lnTo>
                  <a:lnTo>
                    <a:pt x="1139461" y="310120"/>
                  </a:lnTo>
                  <a:lnTo>
                    <a:pt x="1181911" y="289146"/>
                  </a:lnTo>
                  <a:lnTo>
                    <a:pt x="1224939" y="268904"/>
                  </a:lnTo>
                  <a:lnTo>
                    <a:pt x="1268531" y="249403"/>
                  </a:lnTo>
                  <a:lnTo>
                    <a:pt x="1312675" y="230655"/>
                  </a:lnTo>
                  <a:lnTo>
                    <a:pt x="1357358" y="212669"/>
                  </a:lnTo>
                  <a:lnTo>
                    <a:pt x="1402566" y="195458"/>
                  </a:lnTo>
                  <a:lnTo>
                    <a:pt x="1448286" y="179031"/>
                  </a:lnTo>
                  <a:lnTo>
                    <a:pt x="1494507" y="163399"/>
                  </a:lnTo>
                  <a:lnTo>
                    <a:pt x="1541213" y="148572"/>
                  </a:lnTo>
                  <a:lnTo>
                    <a:pt x="1588393" y="134562"/>
                  </a:lnTo>
                  <a:lnTo>
                    <a:pt x="1636034" y="121378"/>
                  </a:lnTo>
                  <a:lnTo>
                    <a:pt x="1684122" y="109032"/>
                  </a:lnTo>
                  <a:lnTo>
                    <a:pt x="1732644" y="97534"/>
                  </a:lnTo>
                  <a:lnTo>
                    <a:pt x="1781588" y="86895"/>
                  </a:lnTo>
                  <a:lnTo>
                    <a:pt x="1830939" y="77125"/>
                  </a:lnTo>
                  <a:lnTo>
                    <a:pt x="1880687" y="68236"/>
                  </a:lnTo>
                  <a:lnTo>
                    <a:pt x="1930816" y="60236"/>
                  </a:lnTo>
                  <a:lnTo>
                    <a:pt x="1981314" y="53139"/>
                  </a:lnTo>
                  <a:lnTo>
                    <a:pt x="2032169" y="46953"/>
                  </a:lnTo>
                  <a:lnTo>
                    <a:pt x="2083367" y="41689"/>
                  </a:lnTo>
                  <a:lnTo>
                    <a:pt x="2134895" y="37359"/>
                  </a:lnTo>
                  <a:lnTo>
                    <a:pt x="2186739" y="33972"/>
                  </a:lnTo>
                  <a:lnTo>
                    <a:pt x="2238888" y="31540"/>
                  </a:lnTo>
                  <a:lnTo>
                    <a:pt x="2291328" y="30073"/>
                  </a:lnTo>
                  <a:lnTo>
                    <a:pt x="2344046" y="29582"/>
                  </a:lnTo>
                  <a:lnTo>
                    <a:pt x="2396842" y="30073"/>
                  </a:lnTo>
                  <a:lnTo>
                    <a:pt x="2449355" y="31540"/>
                  </a:lnTo>
                  <a:lnTo>
                    <a:pt x="2501574" y="33972"/>
                  </a:lnTo>
                  <a:lnTo>
                    <a:pt x="2553484" y="37359"/>
                  </a:lnTo>
                  <a:lnTo>
                    <a:pt x="2605072" y="41689"/>
                  </a:lnTo>
                  <a:lnTo>
                    <a:pt x="2656327" y="46953"/>
                  </a:lnTo>
                  <a:lnTo>
                    <a:pt x="2707235" y="53139"/>
                  </a:lnTo>
                  <a:lnTo>
                    <a:pt x="2757783" y="60236"/>
                  </a:lnTo>
                  <a:lnTo>
                    <a:pt x="2807958" y="68236"/>
                  </a:lnTo>
                  <a:lnTo>
                    <a:pt x="2857747" y="77125"/>
                  </a:lnTo>
                  <a:lnTo>
                    <a:pt x="2907137" y="86895"/>
                  </a:lnTo>
                  <a:lnTo>
                    <a:pt x="2956115" y="97534"/>
                  </a:lnTo>
                  <a:lnTo>
                    <a:pt x="3004669" y="109032"/>
                  </a:lnTo>
                  <a:lnTo>
                    <a:pt x="3052786" y="121378"/>
                  </a:lnTo>
                  <a:lnTo>
                    <a:pt x="3100452" y="134562"/>
                  </a:lnTo>
                  <a:lnTo>
                    <a:pt x="3147654" y="148572"/>
                  </a:lnTo>
                  <a:lnTo>
                    <a:pt x="3194380" y="163399"/>
                  </a:lnTo>
                  <a:lnTo>
                    <a:pt x="3240617" y="179031"/>
                  </a:lnTo>
                  <a:lnTo>
                    <a:pt x="3286351" y="195458"/>
                  </a:lnTo>
                  <a:lnTo>
                    <a:pt x="3331570" y="212669"/>
                  </a:lnTo>
                  <a:lnTo>
                    <a:pt x="3376261" y="230655"/>
                  </a:lnTo>
                  <a:lnTo>
                    <a:pt x="3420411" y="249403"/>
                  </a:lnTo>
                  <a:lnTo>
                    <a:pt x="3464007" y="268904"/>
                  </a:lnTo>
                  <a:lnTo>
                    <a:pt x="3507036" y="289146"/>
                  </a:lnTo>
                  <a:lnTo>
                    <a:pt x="3549485" y="310120"/>
                  </a:lnTo>
                  <a:lnTo>
                    <a:pt x="3578539" y="325179"/>
                  </a:lnTo>
                </a:path>
                <a:path w="4629150" h="3850004">
                  <a:moveTo>
                    <a:pt x="3593611" y="297990"/>
                  </a:moveTo>
                  <a:lnTo>
                    <a:pt x="3553545" y="277564"/>
                  </a:lnTo>
                  <a:lnTo>
                    <a:pt x="3510827" y="256798"/>
                  </a:lnTo>
                  <a:lnTo>
                    <a:pt x="3467541" y="236757"/>
                  </a:lnTo>
                  <a:lnTo>
                    <a:pt x="3423699" y="217453"/>
                  </a:lnTo>
                  <a:lnTo>
                    <a:pt x="3379314" y="198896"/>
                  </a:lnTo>
                  <a:lnTo>
                    <a:pt x="3334398" y="181095"/>
                  </a:lnTo>
                  <a:lnTo>
                    <a:pt x="3288963" y="164062"/>
                  </a:lnTo>
                  <a:lnTo>
                    <a:pt x="3243024" y="147806"/>
                  </a:lnTo>
                  <a:lnTo>
                    <a:pt x="3196591" y="132339"/>
                  </a:lnTo>
                  <a:lnTo>
                    <a:pt x="3149678" y="117669"/>
                  </a:lnTo>
                  <a:lnTo>
                    <a:pt x="3102297" y="103809"/>
                  </a:lnTo>
                  <a:lnTo>
                    <a:pt x="3054462" y="90768"/>
                  </a:lnTo>
                  <a:lnTo>
                    <a:pt x="3006184" y="78556"/>
                  </a:lnTo>
                  <a:lnTo>
                    <a:pt x="2957476" y="67184"/>
                  </a:lnTo>
                  <a:lnTo>
                    <a:pt x="2908351" y="56662"/>
                  </a:lnTo>
                  <a:lnTo>
                    <a:pt x="2858821" y="47001"/>
                  </a:lnTo>
                  <a:lnTo>
                    <a:pt x="2808899" y="38210"/>
                  </a:lnTo>
                  <a:lnTo>
                    <a:pt x="2758598" y="30301"/>
                  </a:lnTo>
                  <a:lnTo>
                    <a:pt x="2707930" y="23284"/>
                  </a:lnTo>
                  <a:lnTo>
                    <a:pt x="2656908" y="17169"/>
                  </a:lnTo>
                  <a:lnTo>
                    <a:pt x="2605545" y="11966"/>
                  </a:lnTo>
                  <a:lnTo>
                    <a:pt x="2553853" y="7685"/>
                  </a:lnTo>
                  <a:lnTo>
                    <a:pt x="2501844" y="4338"/>
                  </a:lnTo>
                  <a:lnTo>
                    <a:pt x="2449532" y="1935"/>
                  </a:lnTo>
                  <a:lnTo>
                    <a:pt x="2396928" y="485"/>
                  </a:lnTo>
                  <a:lnTo>
                    <a:pt x="2344046" y="0"/>
                  </a:lnTo>
                  <a:lnTo>
                    <a:pt x="2291241" y="485"/>
                  </a:lnTo>
                  <a:lnTo>
                    <a:pt x="2238710" y="1935"/>
                  </a:lnTo>
                  <a:lnTo>
                    <a:pt x="2186466" y="4338"/>
                  </a:lnTo>
                  <a:lnTo>
                    <a:pt x="2134522" y="7685"/>
                  </a:lnTo>
                  <a:lnTo>
                    <a:pt x="2082890" y="11966"/>
                  </a:lnTo>
                  <a:lnTo>
                    <a:pt x="2031583" y="17169"/>
                  </a:lnTo>
                  <a:lnTo>
                    <a:pt x="1980614" y="23284"/>
                  </a:lnTo>
                  <a:lnTo>
                    <a:pt x="1929995" y="30301"/>
                  </a:lnTo>
                  <a:lnTo>
                    <a:pt x="1879739" y="38210"/>
                  </a:lnTo>
                  <a:lnTo>
                    <a:pt x="1829859" y="47001"/>
                  </a:lnTo>
                  <a:lnTo>
                    <a:pt x="1780368" y="56662"/>
                  </a:lnTo>
                  <a:lnTo>
                    <a:pt x="1731278" y="67184"/>
                  </a:lnTo>
                  <a:lnTo>
                    <a:pt x="1682602" y="78556"/>
                  </a:lnTo>
                  <a:lnTo>
                    <a:pt x="1634353" y="90768"/>
                  </a:lnTo>
                  <a:lnTo>
                    <a:pt x="1586543" y="103809"/>
                  </a:lnTo>
                  <a:lnTo>
                    <a:pt x="1539185" y="117669"/>
                  </a:lnTo>
                  <a:lnTo>
                    <a:pt x="1492291" y="132339"/>
                  </a:lnTo>
                  <a:lnTo>
                    <a:pt x="1445876" y="147806"/>
                  </a:lnTo>
                  <a:lnTo>
                    <a:pt x="1399950" y="164062"/>
                  </a:lnTo>
                  <a:lnTo>
                    <a:pt x="1354527" y="181095"/>
                  </a:lnTo>
                  <a:lnTo>
                    <a:pt x="1309620" y="198896"/>
                  </a:lnTo>
                  <a:lnTo>
                    <a:pt x="1265241" y="217453"/>
                  </a:lnTo>
                  <a:lnTo>
                    <a:pt x="1221403" y="236757"/>
                  </a:lnTo>
                  <a:lnTo>
                    <a:pt x="1178119" y="256798"/>
                  </a:lnTo>
                  <a:lnTo>
                    <a:pt x="1135401" y="277564"/>
                  </a:lnTo>
                  <a:lnTo>
                    <a:pt x="1093263" y="299045"/>
                  </a:lnTo>
                  <a:lnTo>
                    <a:pt x="1051716" y="321232"/>
                  </a:lnTo>
                  <a:lnTo>
                    <a:pt x="1010773" y="344114"/>
                  </a:lnTo>
                  <a:lnTo>
                    <a:pt x="970448" y="367680"/>
                  </a:lnTo>
                  <a:lnTo>
                    <a:pt x="930753" y="391920"/>
                  </a:lnTo>
                  <a:lnTo>
                    <a:pt x="891700" y="416823"/>
                  </a:lnTo>
                  <a:lnTo>
                    <a:pt x="853302" y="442380"/>
                  </a:lnTo>
                  <a:lnTo>
                    <a:pt x="815573" y="468580"/>
                  </a:lnTo>
                  <a:lnTo>
                    <a:pt x="778524" y="495413"/>
                  </a:lnTo>
                  <a:lnTo>
                    <a:pt x="742169" y="522867"/>
                  </a:lnTo>
                  <a:lnTo>
                    <a:pt x="706520" y="550934"/>
                  </a:lnTo>
                  <a:lnTo>
                    <a:pt x="671590" y="579602"/>
                  </a:lnTo>
                  <a:lnTo>
                    <a:pt x="637391" y="608861"/>
                  </a:lnTo>
                  <a:lnTo>
                    <a:pt x="603936" y="638701"/>
                  </a:lnTo>
                  <a:lnTo>
                    <a:pt x="571239" y="669111"/>
                  </a:lnTo>
                  <a:lnTo>
                    <a:pt x="539311" y="700082"/>
                  </a:lnTo>
                  <a:lnTo>
                    <a:pt x="508165" y="731602"/>
                  </a:lnTo>
                  <a:lnTo>
                    <a:pt x="477814" y="763661"/>
                  </a:lnTo>
                  <a:lnTo>
                    <a:pt x="448271" y="796249"/>
                  </a:lnTo>
                  <a:lnTo>
                    <a:pt x="419549" y="829356"/>
                  </a:lnTo>
                  <a:lnTo>
                    <a:pt x="391660" y="862971"/>
                  </a:lnTo>
                  <a:lnTo>
                    <a:pt x="364616" y="897084"/>
                  </a:lnTo>
                  <a:lnTo>
                    <a:pt x="338432" y="931685"/>
                  </a:lnTo>
                  <a:lnTo>
                    <a:pt x="313118" y="966762"/>
                  </a:lnTo>
                  <a:lnTo>
                    <a:pt x="288688" y="1002307"/>
                  </a:lnTo>
                  <a:lnTo>
                    <a:pt x="265155" y="1038307"/>
                  </a:lnTo>
                  <a:lnTo>
                    <a:pt x="242532" y="1074754"/>
                  </a:lnTo>
                  <a:lnTo>
                    <a:pt x="220830" y="1111637"/>
                  </a:lnTo>
                  <a:lnTo>
                    <a:pt x="200064" y="1148944"/>
                  </a:lnTo>
                  <a:lnTo>
                    <a:pt x="180244" y="1186667"/>
                  </a:lnTo>
                  <a:lnTo>
                    <a:pt x="161385" y="1224794"/>
                  </a:lnTo>
                  <a:lnTo>
                    <a:pt x="143499" y="1263316"/>
                  </a:lnTo>
                  <a:lnTo>
                    <a:pt x="126599" y="1302221"/>
                  </a:lnTo>
                  <a:lnTo>
                    <a:pt x="110696" y="1341500"/>
                  </a:lnTo>
                  <a:lnTo>
                    <a:pt x="95805" y="1381142"/>
                  </a:lnTo>
                  <a:lnTo>
                    <a:pt x="81938" y="1421137"/>
                  </a:lnTo>
                  <a:lnTo>
                    <a:pt x="69106" y="1461474"/>
                  </a:lnTo>
                  <a:lnTo>
                    <a:pt x="57324" y="1502144"/>
                  </a:lnTo>
                  <a:lnTo>
                    <a:pt x="46604" y="1543135"/>
                  </a:lnTo>
                  <a:lnTo>
                    <a:pt x="36958" y="1584437"/>
                  </a:lnTo>
                  <a:lnTo>
                    <a:pt x="28400" y="1626040"/>
                  </a:lnTo>
                  <a:lnTo>
                    <a:pt x="20941" y="1667934"/>
                  </a:lnTo>
                  <a:lnTo>
                    <a:pt x="14595" y="1710108"/>
                  </a:lnTo>
                  <a:lnTo>
                    <a:pt x="9375" y="1752552"/>
                  </a:lnTo>
                  <a:lnTo>
                    <a:pt x="5292" y="1795255"/>
                  </a:lnTo>
                  <a:lnTo>
                    <a:pt x="3639" y="1819480"/>
                  </a:lnTo>
                </a:path>
                <a:path w="4629150" h="3850004">
                  <a:moveTo>
                    <a:pt x="38886" y="2017907"/>
                  </a:moveTo>
                  <a:lnTo>
                    <a:pt x="38418" y="2011145"/>
                  </a:lnTo>
                  <a:lnTo>
                    <a:pt x="36628" y="1968096"/>
                  </a:lnTo>
                  <a:lnTo>
                    <a:pt x="36153" y="1933780"/>
                  </a:lnTo>
                </a:path>
                <a:path w="4629150" h="3850004">
                  <a:moveTo>
                    <a:pt x="122" y="1933780"/>
                  </a:moveTo>
                  <a:lnTo>
                    <a:pt x="592" y="1968176"/>
                  </a:lnTo>
                  <a:lnTo>
                    <a:pt x="2360" y="2011307"/>
                  </a:lnTo>
                  <a:lnTo>
                    <a:pt x="4838" y="2047560"/>
                  </a:lnTo>
                </a:path>
                <a:path w="4629150" h="3850004">
                  <a:moveTo>
                    <a:pt x="36153" y="1933780"/>
                  </a:moveTo>
                  <a:lnTo>
                    <a:pt x="36028" y="1924819"/>
                  </a:lnTo>
                  <a:lnTo>
                    <a:pt x="36628" y="1881470"/>
                  </a:lnTo>
                  <a:lnTo>
                    <a:pt x="38418" y="1838353"/>
                  </a:lnTo>
                  <a:lnTo>
                    <a:pt x="39723" y="1819480"/>
                  </a:lnTo>
                </a:path>
                <a:path w="4629150" h="3850004">
                  <a:moveTo>
                    <a:pt x="3639" y="1819480"/>
                  </a:moveTo>
                  <a:lnTo>
                    <a:pt x="2360" y="1838208"/>
                  </a:lnTo>
                  <a:lnTo>
                    <a:pt x="592" y="1881399"/>
                  </a:lnTo>
                  <a:lnTo>
                    <a:pt x="0" y="1924819"/>
                  </a:lnTo>
                  <a:lnTo>
                    <a:pt x="122" y="1933780"/>
                  </a:lnTo>
                </a:path>
                <a:path w="4629150" h="3850004">
                  <a:moveTo>
                    <a:pt x="4230048" y="835097"/>
                  </a:moveTo>
                  <a:lnTo>
                    <a:pt x="4256757" y="866773"/>
                  </a:lnTo>
                  <a:lnTo>
                    <a:pt x="4284039" y="900647"/>
                  </a:lnTo>
                  <a:lnTo>
                    <a:pt x="4310456" y="935017"/>
                  </a:lnTo>
                  <a:lnTo>
                    <a:pt x="4335996" y="969874"/>
                  </a:lnTo>
                  <a:lnTo>
                    <a:pt x="4360646" y="1005207"/>
                  </a:lnTo>
                  <a:lnTo>
                    <a:pt x="4384392" y="1041006"/>
                  </a:lnTo>
                  <a:lnTo>
                    <a:pt x="4407222" y="1077260"/>
                  </a:lnTo>
                  <a:lnTo>
                    <a:pt x="4429122" y="1113957"/>
                  </a:lnTo>
                  <a:lnTo>
                    <a:pt x="4450080" y="1151089"/>
                  </a:lnTo>
                  <a:lnTo>
                    <a:pt x="4470084" y="1188643"/>
                  </a:lnTo>
                  <a:lnTo>
                    <a:pt x="4489119" y="1226609"/>
                  </a:lnTo>
                  <a:lnTo>
                    <a:pt x="4507173" y="1264977"/>
                  </a:lnTo>
                  <a:lnTo>
                    <a:pt x="4524233" y="1303736"/>
                  </a:lnTo>
                  <a:lnTo>
                    <a:pt x="4540286" y="1342876"/>
                  </a:lnTo>
                  <a:lnTo>
                    <a:pt x="4555320" y="1382385"/>
                  </a:lnTo>
                  <a:lnTo>
                    <a:pt x="4569321" y="1422254"/>
                  </a:lnTo>
                  <a:lnTo>
                    <a:pt x="4582276" y="1462471"/>
                  </a:lnTo>
                  <a:lnTo>
                    <a:pt x="4582958" y="1464795"/>
                  </a:lnTo>
                </a:path>
                <a:path w="4629150" h="3850004">
                  <a:moveTo>
                    <a:pt x="4628778" y="1494943"/>
                  </a:moveTo>
                  <a:lnTo>
                    <a:pt x="4606285" y="1421137"/>
                  </a:lnTo>
                  <a:lnTo>
                    <a:pt x="4592437" y="1381142"/>
                  </a:lnTo>
                  <a:lnTo>
                    <a:pt x="4577567" y="1341500"/>
                  </a:lnTo>
                  <a:lnTo>
                    <a:pt x="4561687" y="1302221"/>
                  </a:lnTo>
                  <a:lnTo>
                    <a:pt x="4544809" y="1263316"/>
                  </a:lnTo>
                  <a:lnTo>
                    <a:pt x="4526947" y="1224794"/>
                  </a:lnTo>
                  <a:lnTo>
                    <a:pt x="4508112" y="1186667"/>
                  </a:lnTo>
                  <a:lnTo>
                    <a:pt x="4488318" y="1148944"/>
                  </a:lnTo>
                  <a:lnTo>
                    <a:pt x="4467576" y="1111637"/>
                  </a:lnTo>
                  <a:lnTo>
                    <a:pt x="4445900" y="1074754"/>
                  </a:lnTo>
                  <a:lnTo>
                    <a:pt x="4423303" y="1038307"/>
                  </a:lnTo>
                  <a:lnTo>
                    <a:pt x="4399796" y="1002307"/>
                  </a:lnTo>
                  <a:lnTo>
                    <a:pt x="4375393" y="966762"/>
                  </a:lnTo>
                  <a:lnTo>
                    <a:pt x="4350105" y="931685"/>
                  </a:lnTo>
                  <a:lnTo>
                    <a:pt x="4323947" y="897084"/>
                  </a:lnTo>
                  <a:lnTo>
                    <a:pt x="4296930" y="862971"/>
                  </a:lnTo>
                  <a:lnTo>
                    <a:pt x="4269066" y="829356"/>
                  </a:lnTo>
                  <a:lnTo>
                    <a:pt x="4248553" y="805690"/>
                  </a:lnTo>
                </a:path>
              </a:pathLst>
            </a:custGeom>
            <a:ln w="3175">
              <a:solidFill>
                <a:srgbClr val="EEF7D9"/>
              </a:solidFill>
            </a:ln>
          </p:spPr>
          <p:txBody>
            <a:bodyPr wrap="square" lIns="0" tIns="0" rIns="0" bIns="0" rtlCol="0"/>
            <a:lstStyle/>
            <a:p>
              <a:endParaRPr lang="fr-FR" noProof="0" dirty="0"/>
            </a:p>
          </p:txBody>
        </p:sp>
        <p:sp>
          <p:nvSpPr>
            <p:cNvPr id="8690" name="object 8690"/>
            <p:cNvSpPr/>
            <p:nvPr/>
          </p:nvSpPr>
          <p:spPr>
            <a:xfrm>
              <a:off x="3682764" y="417785"/>
              <a:ext cx="4710430" cy="3898900"/>
            </a:xfrm>
            <a:custGeom>
              <a:avLst/>
              <a:gdLst/>
              <a:ahLst/>
              <a:cxnLst/>
              <a:rect l="l" t="t" r="r" b="b"/>
              <a:pathLst>
                <a:path w="4710430" h="3898900">
                  <a:moveTo>
                    <a:pt x="2693432" y="3886199"/>
                  </a:moveTo>
                  <a:lnTo>
                    <a:pt x="2066872" y="3886199"/>
                  </a:lnTo>
                  <a:lnTo>
                    <a:pt x="2118292" y="3898899"/>
                  </a:lnTo>
                  <a:lnTo>
                    <a:pt x="2641955" y="3898899"/>
                  </a:lnTo>
                  <a:lnTo>
                    <a:pt x="2693432" y="3886199"/>
                  </a:lnTo>
                  <a:close/>
                </a:path>
                <a:path w="4710430" h="3898900">
                  <a:moveTo>
                    <a:pt x="2016522" y="3848099"/>
                  </a:moveTo>
                  <a:lnTo>
                    <a:pt x="2015537" y="3848099"/>
                  </a:lnTo>
                  <a:lnTo>
                    <a:pt x="2018616" y="3873499"/>
                  </a:lnTo>
                  <a:lnTo>
                    <a:pt x="2018585" y="3886199"/>
                  </a:lnTo>
                  <a:lnTo>
                    <a:pt x="2744571" y="3886199"/>
                  </a:lnTo>
                  <a:lnTo>
                    <a:pt x="2795362" y="3873499"/>
                  </a:lnTo>
                  <a:lnTo>
                    <a:pt x="2170430" y="3873499"/>
                  </a:lnTo>
                  <a:lnTo>
                    <a:pt x="2118798" y="3860799"/>
                  </a:lnTo>
                  <a:lnTo>
                    <a:pt x="2067491" y="3860799"/>
                  </a:lnTo>
                  <a:lnTo>
                    <a:pt x="2016522" y="3848099"/>
                  </a:lnTo>
                  <a:close/>
                </a:path>
                <a:path w="4710430" h="3898900">
                  <a:moveTo>
                    <a:pt x="2945517" y="3848099"/>
                  </a:moveTo>
                  <a:lnTo>
                    <a:pt x="2743839" y="3848099"/>
                  </a:lnTo>
                  <a:lnTo>
                    <a:pt x="2692817" y="3860799"/>
                  </a:lnTo>
                  <a:lnTo>
                    <a:pt x="2641453" y="3860799"/>
                  </a:lnTo>
                  <a:lnTo>
                    <a:pt x="2589761" y="3873499"/>
                  </a:lnTo>
                  <a:lnTo>
                    <a:pt x="2845791" y="3873499"/>
                  </a:lnTo>
                  <a:lnTo>
                    <a:pt x="2945517" y="3848099"/>
                  </a:lnTo>
                  <a:close/>
                </a:path>
                <a:path w="4710430" h="3898900">
                  <a:moveTo>
                    <a:pt x="2940066" y="3784599"/>
                  </a:moveTo>
                  <a:lnTo>
                    <a:pt x="2948325" y="3822699"/>
                  </a:lnTo>
                  <a:lnTo>
                    <a:pt x="2894729" y="3822699"/>
                  </a:lnTo>
                  <a:lnTo>
                    <a:pt x="2794507" y="3848099"/>
                  </a:lnTo>
                  <a:lnTo>
                    <a:pt x="2956560" y="3848099"/>
                  </a:lnTo>
                  <a:lnTo>
                    <a:pt x="2954411" y="3835399"/>
                  </a:lnTo>
                  <a:lnTo>
                    <a:pt x="2940066" y="3784599"/>
                  </a:lnTo>
                  <a:close/>
                </a:path>
                <a:path w="4710430" h="3898900">
                  <a:moveTo>
                    <a:pt x="2067491" y="38099"/>
                  </a:moveTo>
                  <a:lnTo>
                    <a:pt x="1864644" y="38099"/>
                  </a:lnTo>
                  <a:lnTo>
                    <a:pt x="1479340" y="139699"/>
                  </a:lnTo>
                  <a:lnTo>
                    <a:pt x="1433214" y="165099"/>
                  </a:lnTo>
                  <a:lnTo>
                    <a:pt x="1342455" y="190499"/>
                  </a:lnTo>
                  <a:lnTo>
                    <a:pt x="1297847" y="215899"/>
                  </a:lnTo>
                  <a:lnTo>
                    <a:pt x="1253771" y="228599"/>
                  </a:lnTo>
                  <a:lnTo>
                    <a:pt x="1210237" y="253999"/>
                  </a:lnTo>
                  <a:lnTo>
                    <a:pt x="1167260" y="266699"/>
                  </a:lnTo>
                  <a:lnTo>
                    <a:pt x="1124850" y="292099"/>
                  </a:lnTo>
                  <a:lnTo>
                    <a:pt x="1041785" y="342899"/>
                  </a:lnTo>
                  <a:lnTo>
                    <a:pt x="1001155" y="355599"/>
                  </a:lnTo>
                  <a:lnTo>
                    <a:pt x="961141" y="380999"/>
                  </a:lnTo>
                  <a:lnTo>
                    <a:pt x="921758" y="406399"/>
                  </a:lnTo>
                  <a:lnTo>
                    <a:pt x="883017" y="431799"/>
                  </a:lnTo>
                  <a:lnTo>
                    <a:pt x="844931" y="457199"/>
                  </a:lnTo>
                  <a:lnTo>
                    <a:pt x="807512" y="482599"/>
                  </a:lnTo>
                  <a:lnTo>
                    <a:pt x="770773" y="507999"/>
                  </a:lnTo>
                  <a:lnTo>
                    <a:pt x="734725" y="546099"/>
                  </a:lnTo>
                  <a:lnTo>
                    <a:pt x="699382" y="571499"/>
                  </a:lnTo>
                  <a:lnTo>
                    <a:pt x="664755" y="596899"/>
                  </a:lnTo>
                  <a:lnTo>
                    <a:pt x="630857" y="634999"/>
                  </a:lnTo>
                  <a:lnTo>
                    <a:pt x="597701" y="660399"/>
                  </a:lnTo>
                  <a:lnTo>
                    <a:pt x="565299" y="685799"/>
                  </a:lnTo>
                  <a:lnTo>
                    <a:pt x="533662" y="723899"/>
                  </a:lnTo>
                  <a:lnTo>
                    <a:pt x="502804" y="749299"/>
                  </a:lnTo>
                  <a:lnTo>
                    <a:pt x="472737" y="787399"/>
                  </a:lnTo>
                  <a:lnTo>
                    <a:pt x="443474" y="812799"/>
                  </a:lnTo>
                  <a:lnTo>
                    <a:pt x="415025" y="850899"/>
                  </a:lnTo>
                  <a:lnTo>
                    <a:pt x="387405" y="888999"/>
                  </a:lnTo>
                  <a:lnTo>
                    <a:pt x="360626" y="914399"/>
                  </a:lnTo>
                  <a:lnTo>
                    <a:pt x="334699" y="952499"/>
                  </a:lnTo>
                  <a:lnTo>
                    <a:pt x="309637" y="990599"/>
                  </a:lnTo>
                  <a:lnTo>
                    <a:pt x="285453" y="1028699"/>
                  </a:lnTo>
                  <a:lnTo>
                    <a:pt x="262158" y="1066799"/>
                  </a:lnTo>
                  <a:lnTo>
                    <a:pt x="239766" y="1092199"/>
                  </a:lnTo>
                  <a:lnTo>
                    <a:pt x="218289" y="1130299"/>
                  </a:lnTo>
                  <a:lnTo>
                    <a:pt x="197739" y="1168399"/>
                  </a:lnTo>
                  <a:lnTo>
                    <a:pt x="178128" y="1206499"/>
                  </a:lnTo>
                  <a:lnTo>
                    <a:pt x="159469" y="1244599"/>
                  </a:lnTo>
                  <a:lnTo>
                    <a:pt x="141774" y="1282699"/>
                  </a:lnTo>
                  <a:lnTo>
                    <a:pt x="125055" y="1320799"/>
                  </a:lnTo>
                  <a:lnTo>
                    <a:pt x="109326" y="1371599"/>
                  </a:lnTo>
                  <a:lnTo>
                    <a:pt x="94597" y="1409699"/>
                  </a:lnTo>
                  <a:lnTo>
                    <a:pt x="80883" y="1447799"/>
                  </a:lnTo>
                  <a:lnTo>
                    <a:pt x="68194" y="1485899"/>
                  </a:lnTo>
                  <a:lnTo>
                    <a:pt x="56544" y="1523999"/>
                  </a:lnTo>
                  <a:lnTo>
                    <a:pt x="45945" y="1574799"/>
                  </a:lnTo>
                  <a:lnTo>
                    <a:pt x="36409" y="1612899"/>
                  </a:lnTo>
                  <a:lnTo>
                    <a:pt x="27948" y="1650999"/>
                  </a:lnTo>
                  <a:lnTo>
                    <a:pt x="20575" y="1689099"/>
                  </a:lnTo>
                  <a:lnTo>
                    <a:pt x="14303" y="1739899"/>
                  </a:lnTo>
                  <a:lnTo>
                    <a:pt x="9143" y="1777999"/>
                  </a:lnTo>
                  <a:lnTo>
                    <a:pt x="5109" y="1816099"/>
                  </a:lnTo>
                  <a:lnTo>
                    <a:pt x="2211" y="1866899"/>
                  </a:lnTo>
                  <a:lnTo>
                    <a:pt x="464" y="1904999"/>
                  </a:lnTo>
                  <a:lnTo>
                    <a:pt x="232" y="1930399"/>
                  </a:lnTo>
                  <a:lnTo>
                    <a:pt x="116" y="1943099"/>
                  </a:lnTo>
                  <a:lnTo>
                    <a:pt x="464" y="1993899"/>
                  </a:lnTo>
                  <a:lnTo>
                    <a:pt x="2211" y="2031999"/>
                  </a:lnTo>
                  <a:lnTo>
                    <a:pt x="5109" y="2082799"/>
                  </a:lnTo>
                  <a:lnTo>
                    <a:pt x="7570" y="2108199"/>
                  </a:lnTo>
                  <a:lnTo>
                    <a:pt x="40149" y="2070099"/>
                  </a:lnTo>
                  <a:lnTo>
                    <a:pt x="40714" y="2069607"/>
                  </a:lnTo>
                  <a:lnTo>
                    <a:pt x="38269" y="2031999"/>
                  </a:lnTo>
                  <a:lnTo>
                    <a:pt x="36500" y="1993899"/>
                  </a:lnTo>
                  <a:lnTo>
                    <a:pt x="36030" y="1955799"/>
                  </a:lnTo>
                  <a:lnTo>
                    <a:pt x="36500" y="1904999"/>
                  </a:lnTo>
                  <a:lnTo>
                    <a:pt x="38269" y="1866899"/>
                  </a:lnTo>
                  <a:lnTo>
                    <a:pt x="41200" y="1816099"/>
                  </a:lnTo>
                  <a:lnTo>
                    <a:pt x="45283" y="1777999"/>
                  </a:lnTo>
                  <a:lnTo>
                    <a:pt x="50504" y="1739899"/>
                  </a:lnTo>
                  <a:lnTo>
                    <a:pt x="56850" y="1689099"/>
                  </a:lnTo>
                  <a:lnTo>
                    <a:pt x="64308" y="1650999"/>
                  </a:lnTo>
                  <a:lnTo>
                    <a:pt x="72867" y="1612899"/>
                  </a:lnTo>
                  <a:lnTo>
                    <a:pt x="82512" y="1574799"/>
                  </a:lnTo>
                  <a:lnTo>
                    <a:pt x="93233" y="1523999"/>
                  </a:lnTo>
                  <a:lnTo>
                    <a:pt x="105015" y="1485899"/>
                  </a:lnTo>
                  <a:lnTo>
                    <a:pt x="117846" y="1447799"/>
                  </a:lnTo>
                  <a:lnTo>
                    <a:pt x="131713" y="1409699"/>
                  </a:lnTo>
                  <a:lnTo>
                    <a:pt x="146605" y="1371599"/>
                  </a:lnTo>
                  <a:lnTo>
                    <a:pt x="162507" y="1333499"/>
                  </a:lnTo>
                  <a:lnTo>
                    <a:pt x="179408" y="1295399"/>
                  </a:lnTo>
                  <a:lnTo>
                    <a:pt x="197294" y="1257299"/>
                  </a:lnTo>
                  <a:lnTo>
                    <a:pt x="216153" y="1219199"/>
                  </a:lnTo>
                  <a:lnTo>
                    <a:pt x="235972" y="1181099"/>
                  </a:lnTo>
                  <a:lnTo>
                    <a:pt x="256739" y="1142999"/>
                  </a:lnTo>
                  <a:lnTo>
                    <a:pt x="278440" y="1104899"/>
                  </a:lnTo>
                  <a:lnTo>
                    <a:pt x="301064" y="1066799"/>
                  </a:lnTo>
                  <a:lnTo>
                    <a:pt x="324597" y="1028699"/>
                  </a:lnTo>
                  <a:lnTo>
                    <a:pt x="349026" y="990599"/>
                  </a:lnTo>
                  <a:lnTo>
                    <a:pt x="374340" y="952499"/>
                  </a:lnTo>
                  <a:lnTo>
                    <a:pt x="400525" y="927099"/>
                  </a:lnTo>
                  <a:lnTo>
                    <a:pt x="427568" y="888999"/>
                  </a:lnTo>
                  <a:lnTo>
                    <a:pt x="455457" y="850899"/>
                  </a:lnTo>
                  <a:lnTo>
                    <a:pt x="484180" y="825499"/>
                  </a:lnTo>
                  <a:lnTo>
                    <a:pt x="513723" y="787399"/>
                  </a:lnTo>
                  <a:lnTo>
                    <a:pt x="544073" y="761999"/>
                  </a:lnTo>
                  <a:lnTo>
                    <a:pt x="575219" y="723899"/>
                  </a:lnTo>
                  <a:lnTo>
                    <a:pt x="607147" y="698499"/>
                  </a:lnTo>
                  <a:lnTo>
                    <a:pt x="639844" y="660399"/>
                  </a:lnTo>
                  <a:lnTo>
                    <a:pt x="673299" y="634999"/>
                  </a:lnTo>
                  <a:lnTo>
                    <a:pt x="707498" y="609599"/>
                  </a:lnTo>
                  <a:lnTo>
                    <a:pt x="742428" y="571499"/>
                  </a:lnTo>
                  <a:lnTo>
                    <a:pt x="778077" y="546099"/>
                  </a:lnTo>
                  <a:lnTo>
                    <a:pt x="814433" y="520699"/>
                  </a:lnTo>
                  <a:lnTo>
                    <a:pt x="851481" y="495299"/>
                  </a:lnTo>
                  <a:lnTo>
                    <a:pt x="889211" y="469899"/>
                  </a:lnTo>
                  <a:lnTo>
                    <a:pt x="927608" y="444499"/>
                  </a:lnTo>
                  <a:lnTo>
                    <a:pt x="966661" y="419099"/>
                  </a:lnTo>
                  <a:lnTo>
                    <a:pt x="1046681" y="368299"/>
                  </a:lnTo>
                  <a:lnTo>
                    <a:pt x="1087624" y="342899"/>
                  </a:lnTo>
                  <a:lnTo>
                    <a:pt x="1129171" y="330199"/>
                  </a:lnTo>
                  <a:lnTo>
                    <a:pt x="1214027" y="279399"/>
                  </a:lnTo>
                  <a:lnTo>
                    <a:pt x="1257312" y="266699"/>
                  </a:lnTo>
                  <a:lnTo>
                    <a:pt x="1301149" y="241299"/>
                  </a:lnTo>
                  <a:lnTo>
                    <a:pt x="1345528" y="228599"/>
                  </a:lnTo>
                  <a:lnTo>
                    <a:pt x="1390436" y="203199"/>
                  </a:lnTo>
                  <a:lnTo>
                    <a:pt x="1481784" y="177799"/>
                  </a:lnTo>
                  <a:lnTo>
                    <a:pt x="1528200" y="152399"/>
                  </a:lnTo>
                  <a:lnTo>
                    <a:pt x="1767186" y="88899"/>
                  </a:lnTo>
                  <a:lnTo>
                    <a:pt x="1816276" y="88899"/>
                  </a:lnTo>
                  <a:lnTo>
                    <a:pt x="1965903" y="50799"/>
                  </a:lnTo>
                  <a:lnTo>
                    <a:pt x="2016522" y="50799"/>
                  </a:lnTo>
                  <a:lnTo>
                    <a:pt x="2067491" y="38099"/>
                  </a:lnTo>
                  <a:close/>
                </a:path>
                <a:path w="4710430" h="3898900">
                  <a:moveTo>
                    <a:pt x="83896" y="2031999"/>
                  </a:moveTo>
                  <a:lnTo>
                    <a:pt x="40714" y="2069607"/>
                  </a:lnTo>
                  <a:lnTo>
                    <a:pt x="40746" y="2070099"/>
                  </a:lnTo>
                  <a:lnTo>
                    <a:pt x="83896" y="2031999"/>
                  </a:lnTo>
                  <a:close/>
                </a:path>
                <a:path w="4710430" h="3898900">
                  <a:moveTo>
                    <a:pt x="3625340" y="327550"/>
                  </a:moveTo>
                  <a:lnTo>
                    <a:pt x="3602749" y="368299"/>
                  </a:lnTo>
                  <a:lnTo>
                    <a:pt x="3629520" y="330199"/>
                  </a:lnTo>
                  <a:lnTo>
                    <a:pt x="3625340" y="327550"/>
                  </a:lnTo>
                  <a:close/>
                </a:path>
                <a:path w="4710430" h="3898900">
                  <a:moveTo>
                    <a:pt x="2895847" y="38099"/>
                  </a:moveTo>
                  <a:lnTo>
                    <a:pt x="2692817" y="38099"/>
                  </a:lnTo>
                  <a:lnTo>
                    <a:pt x="2743839" y="50799"/>
                  </a:lnTo>
                  <a:lnTo>
                    <a:pt x="2794507" y="50799"/>
                  </a:lnTo>
                  <a:lnTo>
                    <a:pt x="2944259" y="88899"/>
                  </a:lnTo>
                  <a:lnTo>
                    <a:pt x="2993384" y="88899"/>
                  </a:lnTo>
                  <a:lnTo>
                    <a:pt x="3232499" y="152399"/>
                  </a:lnTo>
                  <a:lnTo>
                    <a:pt x="3278932" y="177799"/>
                  </a:lnTo>
                  <a:lnTo>
                    <a:pt x="3370306" y="203199"/>
                  </a:lnTo>
                  <a:lnTo>
                    <a:pt x="3415222" y="228599"/>
                  </a:lnTo>
                  <a:lnTo>
                    <a:pt x="3459607" y="241299"/>
                  </a:lnTo>
                  <a:lnTo>
                    <a:pt x="3503449" y="266699"/>
                  </a:lnTo>
                  <a:lnTo>
                    <a:pt x="3546735" y="279399"/>
                  </a:lnTo>
                  <a:lnTo>
                    <a:pt x="3589453" y="304799"/>
                  </a:lnTo>
                  <a:lnTo>
                    <a:pt x="3625340" y="327550"/>
                  </a:lnTo>
                  <a:lnTo>
                    <a:pt x="3630911" y="317499"/>
                  </a:lnTo>
                  <a:lnTo>
                    <a:pt x="3648415" y="304799"/>
                  </a:lnTo>
                  <a:lnTo>
                    <a:pt x="3660341" y="304799"/>
                  </a:lnTo>
                  <a:lnTo>
                    <a:pt x="3635911" y="292099"/>
                  </a:lnTo>
                  <a:lnTo>
                    <a:pt x="3593503" y="266699"/>
                  </a:lnTo>
                  <a:lnTo>
                    <a:pt x="3550525" y="253999"/>
                  </a:lnTo>
                  <a:lnTo>
                    <a:pt x="3506989" y="228599"/>
                  </a:lnTo>
                  <a:lnTo>
                    <a:pt x="3462908" y="215899"/>
                  </a:lnTo>
                  <a:lnTo>
                    <a:pt x="3418293" y="190499"/>
                  </a:lnTo>
                  <a:lnTo>
                    <a:pt x="3327513" y="165099"/>
                  </a:lnTo>
                  <a:lnTo>
                    <a:pt x="3281372" y="139699"/>
                  </a:lnTo>
                  <a:lnTo>
                    <a:pt x="2895847" y="38099"/>
                  </a:lnTo>
                  <a:close/>
                </a:path>
                <a:path w="4710430" h="3898900">
                  <a:moveTo>
                    <a:pt x="2222375" y="25399"/>
                  </a:moveTo>
                  <a:lnTo>
                    <a:pt x="1965043" y="25399"/>
                  </a:lnTo>
                  <a:lnTo>
                    <a:pt x="1914659" y="38099"/>
                  </a:lnTo>
                  <a:lnTo>
                    <a:pt x="2170430" y="38099"/>
                  </a:lnTo>
                  <a:lnTo>
                    <a:pt x="2222375" y="25399"/>
                  </a:lnTo>
                  <a:close/>
                </a:path>
                <a:path w="4710430" h="3898900">
                  <a:moveTo>
                    <a:pt x="2795362" y="25399"/>
                  </a:moveTo>
                  <a:lnTo>
                    <a:pt x="2537752" y="25399"/>
                  </a:lnTo>
                  <a:lnTo>
                    <a:pt x="2589761" y="38099"/>
                  </a:lnTo>
                  <a:lnTo>
                    <a:pt x="2845791" y="38099"/>
                  </a:lnTo>
                  <a:lnTo>
                    <a:pt x="2795362" y="25399"/>
                  </a:lnTo>
                  <a:close/>
                </a:path>
                <a:path w="4710430" h="3898900">
                  <a:moveTo>
                    <a:pt x="2693432" y="12699"/>
                  </a:moveTo>
                  <a:lnTo>
                    <a:pt x="2066872" y="12699"/>
                  </a:lnTo>
                  <a:lnTo>
                    <a:pt x="2015785" y="25399"/>
                  </a:lnTo>
                  <a:lnTo>
                    <a:pt x="2744571" y="25399"/>
                  </a:lnTo>
                  <a:lnTo>
                    <a:pt x="2693432" y="12699"/>
                  </a:lnTo>
                  <a:close/>
                </a:path>
                <a:path w="4710430" h="3898900">
                  <a:moveTo>
                    <a:pt x="2590155" y="0"/>
                  </a:moveTo>
                  <a:lnTo>
                    <a:pt x="2170033" y="0"/>
                  </a:lnTo>
                  <a:lnTo>
                    <a:pt x="2118292" y="12699"/>
                  </a:lnTo>
                  <a:lnTo>
                    <a:pt x="2641955" y="12699"/>
                  </a:lnTo>
                  <a:lnTo>
                    <a:pt x="2590155" y="0"/>
                  </a:lnTo>
                  <a:close/>
                </a:path>
                <a:path w="4710430" h="3898900">
                  <a:moveTo>
                    <a:pt x="4302172" y="795224"/>
                  </a:moveTo>
                  <a:lnTo>
                    <a:pt x="4301082" y="797956"/>
                  </a:lnTo>
                  <a:lnTo>
                    <a:pt x="4284461" y="825566"/>
                  </a:lnTo>
                  <a:lnTo>
                    <a:pt x="4304974" y="849232"/>
                  </a:lnTo>
                  <a:lnTo>
                    <a:pt x="4332838" y="882847"/>
                  </a:lnTo>
                  <a:lnTo>
                    <a:pt x="4359855" y="916960"/>
                  </a:lnTo>
                  <a:lnTo>
                    <a:pt x="4386014" y="951561"/>
                  </a:lnTo>
                  <a:lnTo>
                    <a:pt x="4411301" y="986638"/>
                  </a:lnTo>
                  <a:lnTo>
                    <a:pt x="4435704" y="1022183"/>
                  </a:lnTo>
                  <a:lnTo>
                    <a:pt x="4459211" y="1058183"/>
                  </a:lnTo>
                  <a:lnTo>
                    <a:pt x="4481809" y="1094630"/>
                  </a:lnTo>
                  <a:lnTo>
                    <a:pt x="4503484" y="1131513"/>
                  </a:lnTo>
                  <a:lnTo>
                    <a:pt x="4524226" y="1168820"/>
                  </a:lnTo>
                  <a:lnTo>
                    <a:pt x="4544020" y="1206543"/>
                  </a:lnTo>
                  <a:lnTo>
                    <a:pt x="4562855" y="1244670"/>
                  </a:lnTo>
                  <a:lnTo>
                    <a:pt x="4580718" y="1283192"/>
                  </a:lnTo>
                  <a:lnTo>
                    <a:pt x="4597595" y="1322097"/>
                  </a:lnTo>
                  <a:lnTo>
                    <a:pt x="4613476" y="1361376"/>
                  </a:lnTo>
                  <a:lnTo>
                    <a:pt x="4628346" y="1401018"/>
                  </a:lnTo>
                  <a:lnTo>
                    <a:pt x="4642193" y="1441013"/>
                  </a:lnTo>
                  <a:lnTo>
                    <a:pt x="4655005" y="1481350"/>
                  </a:lnTo>
                  <a:lnTo>
                    <a:pt x="4664687" y="1514818"/>
                  </a:lnTo>
                  <a:lnTo>
                    <a:pt x="4692845" y="1534556"/>
                  </a:lnTo>
                  <a:lnTo>
                    <a:pt x="4710389" y="1548028"/>
                  </a:lnTo>
                  <a:lnTo>
                    <a:pt x="4703456" y="1521102"/>
                  </a:lnTo>
                  <a:lnTo>
                    <a:pt x="4691823" y="1480318"/>
                  </a:lnTo>
                  <a:lnTo>
                    <a:pt x="4679153" y="1439860"/>
                  </a:lnTo>
                  <a:lnTo>
                    <a:pt x="4665458" y="1399739"/>
                  </a:lnTo>
                  <a:lnTo>
                    <a:pt x="4650751" y="1359965"/>
                  </a:lnTo>
                  <a:lnTo>
                    <a:pt x="4635043" y="1320548"/>
                  </a:lnTo>
                  <a:lnTo>
                    <a:pt x="4618347" y="1281498"/>
                  </a:lnTo>
                  <a:lnTo>
                    <a:pt x="4600675" y="1242826"/>
                  </a:lnTo>
                  <a:lnTo>
                    <a:pt x="4582039" y="1204540"/>
                  </a:lnTo>
                  <a:lnTo>
                    <a:pt x="4562453" y="1166653"/>
                  </a:lnTo>
                  <a:lnTo>
                    <a:pt x="4541927" y="1129172"/>
                  </a:lnTo>
                  <a:lnTo>
                    <a:pt x="4520475" y="1092109"/>
                  </a:lnTo>
                  <a:lnTo>
                    <a:pt x="4498108" y="1055474"/>
                  </a:lnTo>
                  <a:lnTo>
                    <a:pt x="4474840" y="1019277"/>
                  </a:lnTo>
                  <a:lnTo>
                    <a:pt x="4450682" y="983528"/>
                  </a:lnTo>
                  <a:lnTo>
                    <a:pt x="4425646" y="948236"/>
                  </a:lnTo>
                  <a:lnTo>
                    <a:pt x="4399745" y="913413"/>
                  </a:lnTo>
                  <a:lnTo>
                    <a:pt x="4372991" y="879068"/>
                  </a:lnTo>
                  <a:lnTo>
                    <a:pt x="4345397" y="845211"/>
                  </a:lnTo>
                  <a:lnTo>
                    <a:pt x="4316974" y="811853"/>
                  </a:lnTo>
                  <a:lnTo>
                    <a:pt x="4302172" y="795224"/>
                  </a:lnTo>
                  <a:close/>
                </a:path>
              </a:pathLst>
            </a:custGeom>
            <a:solidFill>
              <a:srgbClr val="EEF7D9"/>
            </a:solidFill>
          </p:spPr>
          <p:txBody>
            <a:bodyPr wrap="square" lIns="0" tIns="0" rIns="0" bIns="0" rtlCol="0"/>
            <a:lstStyle/>
            <a:p>
              <a:endParaRPr lang="fr-FR" noProof="0" dirty="0"/>
            </a:p>
          </p:txBody>
        </p:sp>
        <p:sp>
          <p:nvSpPr>
            <p:cNvPr id="8691" name="object 8691"/>
            <p:cNvSpPr/>
            <p:nvPr/>
          </p:nvSpPr>
          <p:spPr>
            <a:xfrm>
              <a:off x="3682644" y="408079"/>
              <a:ext cx="4711065" cy="3909060"/>
            </a:xfrm>
            <a:custGeom>
              <a:avLst/>
              <a:gdLst/>
              <a:ahLst/>
              <a:cxnLst/>
              <a:rect l="l" t="t" r="r" b="b"/>
              <a:pathLst>
                <a:path w="4711065" h="3909060">
                  <a:moveTo>
                    <a:pt x="2948446" y="3821410"/>
                  </a:moveTo>
                  <a:lnTo>
                    <a:pt x="2894850" y="3831956"/>
                  </a:lnTo>
                  <a:lnTo>
                    <a:pt x="2844928" y="3840758"/>
                  </a:lnTo>
                  <a:lnTo>
                    <a:pt x="2794627" y="3848678"/>
                  </a:lnTo>
                  <a:lnTo>
                    <a:pt x="2743959" y="3855705"/>
                  </a:lnTo>
                  <a:lnTo>
                    <a:pt x="2692937" y="3861829"/>
                  </a:lnTo>
                  <a:lnTo>
                    <a:pt x="2641574" y="3867039"/>
                  </a:lnTo>
                  <a:lnTo>
                    <a:pt x="2589882" y="3871326"/>
                  </a:lnTo>
                  <a:lnTo>
                    <a:pt x="2537873" y="3874678"/>
                  </a:lnTo>
                  <a:lnTo>
                    <a:pt x="2485561" y="3877085"/>
                  </a:lnTo>
                  <a:lnTo>
                    <a:pt x="2432957" y="3878537"/>
                  </a:lnTo>
                  <a:lnTo>
                    <a:pt x="2380075" y="3879024"/>
                  </a:lnTo>
                  <a:lnTo>
                    <a:pt x="2327270" y="3878537"/>
                  </a:lnTo>
                  <a:lnTo>
                    <a:pt x="2274739" y="3877085"/>
                  </a:lnTo>
                  <a:lnTo>
                    <a:pt x="2222495" y="3874678"/>
                  </a:lnTo>
                  <a:lnTo>
                    <a:pt x="2170551" y="3871326"/>
                  </a:lnTo>
                  <a:lnTo>
                    <a:pt x="2118919" y="3867039"/>
                  </a:lnTo>
                  <a:lnTo>
                    <a:pt x="2067612" y="3861829"/>
                  </a:lnTo>
                  <a:lnTo>
                    <a:pt x="2016643" y="3855705"/>
                  </a:lnTo>
                  <a:lnTo>
                    <a:pt x="2015647" y="3855567"/>
                  </a:lnTo>
                </a:path>
                <a:path w="4711065" h="3909060">
                  <a:moveTo>
                    <a:pt x="2018705" y="3885891"/>
                  </a:moveTo>
                  <a:lnTo>
                    <a:pt x="2066993" y="3891613"/>
                  </a:lnTo>
                  <a:lnTo>
                    <a:pt x="2118413" y="3896763"/>
                  </a:lnTo>
                  <a:lnTo>
                    <a:pt x="2170154" y="3900999"/>
                  </a:lnTo>
                  <a:lnTo>
                    <a:pt x="2222203" y="3904312"/>
                  </a:lnTo>
                  <a:lnTo>
                    <a:pt x="2274548" y="3906691"/>
                  </a:lnTo>
                  <a:lnTo>
                    <a:pt x="2327176" y="3908125"/>
                  </a:lnTo>
                  <a:lnTo>
                    <a:pt x="2380075" y="3908606"/>
                  </a:lnTo>
                  <a:lnTo>
                    <a:pt x="2433050" y="3908125"/>
                  </a:lnTo>
                  <a:lnTo>
                    <a:pt x="2485750" y="3906691"/>
                  </a:lnTo>
                  <a:lnTo>
                    <a:pt x="2538163" y="3904312"/>
                  </a:lnTo>
                  <a:lnTo>
                    <a:pt x="2590276" y="3900999"/>
                  </a:lnTo>
                  <a:lnTo>
                    <a:pt x="2642076" y="3896763"/>
                  </a:lnTo>
                  <a:lnTo>
                    <a:pt x="2693552" y="3891613"/>
                  </a:lnTo>
                  <a:lnTo>
                    <a:pt x="2744692" y="3885559"/>
                  </a:lnTo>
                  <a:lnTo>
                    <a:pt x="2795483" y="3878612"/>
                  </a:lnTo>
                  <a:lnTo>
                    <a:pt x="2845912" y="3870782"/>
                  </a:lnTo>
                  <a:lnTo>
                    <a:pt x="2895968" y="3862080"/>
                  </a:lnTo>
                  <a:lnTo>
                    <a:pt x="2945638" y="3852514"/>
                  </a:lnTo>
                  <a:lnTo>
                    <a:pt x="2956681" y="3850179"/>
                  </a:lnTo>
                </a:path>
                <a:path w="4711065" h="3909060">
                  <a:moveTo>
                    <a:pt x="39668" y="1849063"/>
                  </a:moveTo>
                  <a:lnTo>
                    <a:pt x="45404" y="1782134"/>
                  </a:lnTo>
                  <a:lnTo>
                    <a:pt x="50624" y="1739690"/>
                  </a:lnTo>
                  <a:lnTo>
                    <a:pt x="56970" y="1697516"/>
                  </a:lnTo>
                  <a:lnTo>
                    <a:pt x="64429" y="1655622"/>
                  </a:lnTo>
                  <a:lnTo>
                    <a:pt x="72987" y="1614019"/>
                  </a:lnTo>
                  <a:lnTo>
                    <a:pt x="82633" y="1572717"/>
                  </a:lnTo>
                  <a:lnTo>
                    <a:pt x="93353" y="1531726"/>
                  </a:lnTo>
                  <a:lnTo>
                    <a:pt x="105135" y="1491057"/>
                  </a:lnTo>
                  <a:lnTo>
                    <a:pt x="117967" y="1450719"/>
                  </a:lnTo>
                  <a:lnTo>
                    <a:pt x="131834" y="1410725"/>
                  </a:lnTo>
                  <a:lnTo>
                    <a:pt x="146725" y="1371083"/>
                  </a:lnTo>
                  <a:lnTo>
                    <a:pt x="162628" y="1331804"/>
                  </a:lnTo>
                  <a:lnTo>
                    <a:pt x="179528" y="1292898"/>
                  </a:lnTo>
                  <a:lnTo>
                    <a:pt x="197414" y="1254377"/>
                  </a:lnTo>
                  <a:lnTo>
                    <a:pt x="216273" y="1216249"/>
                  </a:lnTo>
                  <a:lnTo>
                    <a:pt x="236093" y="1178527"/>
                  </a:lnTo>
                  <a:lnTo>
                    <a:pt x="256859" y="1141219"/>
                  </a:lnTo>
                  <a:lnTo>
                    <a:pt x="278561" y="1104336"/>
                  </a:lnTo>
                  <a:lnTo>
                    <a:pt x="301184" y="1067890"/>
                  </a:lnTo>
                  <a:lnTo>
                    <a:pt x="324717" y="1031889"/>
                  </a:lnTo>
                  <a:lnTo>
                    <a:pt x="349147" y="996344"/>
                  </a:lnTo>
                  <a:lnTo>
                    <a:pt x="374461" y="961267"/>
                  </a:lnTo>
                  <a:lnTo>
                    <a:pt x="400645" y="926666"/>
                  </a:lnTo>
                  <a:lnTo>
                    <a:pt x="427689" y="892554"/>
                  </a:lnTo>
                  <a:lnTo>
                    <a:pt x="455578" y="858938"/>
                  </a:lnTo>
                  <a:lnTo>
                    <a:pt x="484300" y="825832"/>
                  </a:lnTo>
                  <a:lnTo>
                    <a:pt x="513843" y="793243"/>
                  </a:lnTo>
                  <a:lnTo>
                    <a:pt x="544194" y="761184"/>
                  </a:lnTo>
                  <a:lnTo>
                    <a:pt x="575340" y="729664"/>
                  </a:lnTo>
                  <a:lnTo>
                    <a:pt x="607268" y="698694"/>
                  </a:lnTo>
                  <a:lnTo>
                    <a:pt x="639965" y="668283"/>
                  </a:lnTo>
                  <a:lnTo>
                    <a:pt x="673420" y="638443"/>
                  </a:lnTo>
                  <a:lnTo>
                    <a:pt x="707619" y="609184"/>
                  </a:lnTo>
                  <a:lnTo>
                    <a:pt x="742549" y="580516"/>
                  </a:lnTo>
                  <a:lnTo>
                    <a:pt x="778198" y="552450"/>
                  </a:lnTo>
                  <a:lnTo>
                    <a:pt x="814553" y="524995"/>
                  </a:lnTo>
                  <a:lnTo>
                    <a:pt x="851602" y="498162"/>
                  </a:lnTo>
                  <a:lnTo>
                    <a:pt x="889331" y="471963"/>
                  </a:lnTo>
                  <a:lnTo>
                    <a:pt x="927729" y="446406"/>
                  </a:lnTo>
                  <a:lnTo>
                    <a:pt x="966782" y="421502"/>
                  </a:lnTo>
                  <a:lnTo>
                    <a:pt x="1006477" y="397262"/>
                  </a:lnTo>
                  <a:lnTo>
                    <a:pt x="1046802" y="373696"/>
                  </a:lnTo>
                  <a:lnTo>
                    <a:pt x="1087745" y="350815"/>
                  </a:lnTo>
                  <a:lnTo>
                    <a:pt x="1129292" y="328628"/>
                  </a:lnTo>
                  <a:lnTo>
                    <a:pt x="1171430" y="307146"/>
                  </a:lnTo>
                  <a:lnTo>
                    <a:pt x="1214148" y="286380"/>
                  </a:lnTo>
                  <a:lnTo>
                    <a:pt x="1257432" y="266340"/>
                  </a:lnTo>
                  <a:lnTo>
                    <a:pt x="1301270" y="247035"/>
                  </a:lnTo>
                  <a:lnTo>
                    <a:pt x="1345649" y="228478"/>
                  </a:lnTo>
                  <a:lnTo>
                    <a:pt x="1390556" y="210677"/>
                  </a:lnTo>
                  <a:lnTo>
                    <a:pt x="1435979" y="193644"/>
                  </a:lnTo>
                  <a:lnTo>
                    <a:pt x="1481905" y="177388"/>
                  </a:lnTo>
                  <a:lnTo>
                    <a:pt x="1528320" y="161921"/>
                  </a:lnTo>
                  <a:lnTo>
                    <a:pt x="1575214" y="147252"/>
                  </a:lnTo>
                  <a:lnTo>
                    <a:pt x="1622572" y="133391"/>
                  </a:lnTo>
                  <a:lnTo>
                    <a:pt x="1670382" y="120350"/>
                  </a:lnTo>
                  <a:lnTo>
                    <a:pt x="1718631" y="108138"/>
                  </a:lnTo>
                  <a:lnTo>
                    <a:pt x="1767307" y="96766"/>
                  </a:lnTo>
                  <a:lnTo>
                    <a:pt x="1816397" y="86244"/>
                  </a:lnTo>
                  <a:lnTo>
                    <a:pt x="1865888" y="76583"/>
                  </a:lnTo>
                  <a:lnTo>
                    <a:pt x="1915768" y="67793"/>
                  </a:lnTo>
                  <a:lnTo>
                    <a:pt x="1966024" y="59884"/>
                  </a:lnTo>
                  <a:lnTo>
                    <a:pt x="2016643" y="52866"/>
                  </a:lnTo>
                  <a:lnTo>
                    <a:pt x="2067612" y="46751"/>
                  </a:lnTo>
                  <a:lnTo>
                    <a:pt x="2118919" y="41548"/>
                  </a:lnTo>
                  <a:lnTo>
                    <a:pt x="2170551" y="37268"/>
                  </a:lnTo>
                  <a:lnTo>
                    <a:pt x="2222495" y="33921"/>
                  </a:lnTo>
                  <a:lnTo>
                    <a:pt x="2274739" y="31517"/>
                  </a:lnTo>
                  <a:lnTo>
                    <a:pt x="2327270" y="30067"/>
                  </a:lnTo>
                  <a:lnTo>
                    <a:pt x="2380075" y="29582"/>
                  </a:lnTo>
                  <a:lnTo>
                    <a:pt x="2432957" y="30067"/>
                  </a:lnTo>
                  <a:lnTo>
                    <a:pt x="2485561" y="31517"/>
                  </a:lnTo>
                  <a:lnTo>
                    <a:pt x="2537873" y="33921"/>
                  </a:lnTo>
                  <a:lnTo>
                    <a:pt x="2589882" y="37268"/>
                  </a:lnTo>
                  <a:lnTo>
                    <a:pt x="2641574" y="41548"/>
                  </a:lnTo>
                  <a:lnTo>
                    <a:pt x="2692937" y="46751"/>
                  </a:lnTo>
                  <a:lnTo>
                    <a:pt x="2743959" y="52866"/>
                  </a:lnTo>
                  <a:lnTo>
                    <a:pt x="2794627" y="59884"/>
                  </a:lnTo>
                  <a:lnTo>
                    <a:pt x="2844928" y="67793"/>
                  </a:lnTo>
                  <a:lnTo>
                    <a:pt x="2894850" y="76583"/>
                  </a:lnTo>
                  <a:lnTo>
                    <a:pt x="2944380" y="86244"/>
                  </a:lnTo>
                  <a:lnTo>
                    <a:pt x="2993505" y="96766"/>
                  </a:lnTo>
                  <a:lnTo>
                    <a:pt x="3042213" y="108138"/>
                  </a:lnTo>
                  <a:lnTo>
                    <a:pt x="3090491" y="120350"/>
                  </a:lnTo>
                  <a:lnTo>
                    <a:pt x="3138326" y="133391"/>
                  </a:lnTo>
                  <a:lnTo>
                    <a:pt x="3185707" y="147252"/>
                  </a:lnTo>
                  <a:lnTo>
                    <a:pt x="3232620" y="161921"/>
                  </a:lnTo>
                  <a:lnTo>
                    <a:pt x="3279053" y="177388"/>
                  </a:lnTo>
                  <a:lnTo>
                    <a:pt x="3324992" y="193644"/>
                  </a:lnTo>
                  <a:lnTo>
                    <a:pt x="3370427" y="210677"/>
                  </a:lnTo>
                  <a:lnTo>
                    <a:pt x="3415343" y="228478"/>
                  </a:lnTo>
                  <a:lnTo>
                    <a:pt x="3459728" y="247035"/>
                  </a:lnTo>
                  <a:lnTo>
                    <a:pt x="3503570" y="266340"/>
                  </a:lnTo>
                  <a:lnTo>
                    <a:pt x="3546856" y="286380"/>
                  </a:lnTo>
                  <a:lnTo>
                    <a:pt x="3589574" y="307146"/>
                  </a:lnTo>
                  <a:lnTo>
                    <a:pt x="3629640" y="327573"/>
                  </a:lnTo>
                </a:path>
                <a:path w="4711065" h="3909060">
                  <a:moveTo>
                    <a:pt x="3660462" y="308707"/>
                  </a:moveTo>
                  <a:lnTo>
                    <a:pt x="3593624" y="274604"/>
                  </a:lnTo>
                  <a:lnTo>
                    <a:pt x="3550646" y="254045"/>
                  </a:lnTo>
                  <a:lnTo>
                    <a:pt x="3507110" y="234205"/>
                  </a:lnTo>
                  <a:lnTo>
                    <a:pt x="3463029" y="215097"/>
                  </a:lnTo>
                  <a:lnTo>
                    <a:pt x="3418414" y="196729"/>
                  </a:lnTo>
                  <a:lnTo>
                    <a:pt x="3373278" y="179112"/>
                  </a:lnTo>
                  <a:lnTo>
                    <a:pt x="3327634" y="162256"/>
                  </a:lnTo>
                  <a:lnTo>
                    <a:pt x="3281493" y="146171"/>
                  </a:lnTo>
                  <a:lnTo>
                    <a:pt x="3234867" y="130868"/>
                  </a:lnTo>
                  <a:lnTo>
                    <a:pt x="3187770" y="116355"/>
                  </a:lnTo>
                  <a:lnTo>
                    <a:pt x="3140214" y="102644"/>
                  </a:lnTo>
                  <a:lnTo>
                    <a:pt x="3092210" y="89744"/>
                  </a:lnTo>
                  <a:lnTo>
                    <a:pt x="3043771" y="77666"/>
                  </a:lnTo>
                  <a:lnTo>
                    <a:pt x="2994910" y="66419"/>
                  </a:lnTo>
                  <a:lnTo>
                    <a:pt x="2945638" y="56014"/>
                  </a:lnTo>
                  <a:lnTo>
                    <a:pt x="2895968" y="46461"/>
                  </a:lnTo>
                  <a:lnTo>
                    <a:pt x="2845912" y="37769"/>
                  </a:lnTo>
                  <a:lnTo>
                    <a:pt x="2795483" y="29950"/>
                  </a:lnTo>
                  <a:lnTo>
                    <a:pt x="2744692" y="23013"/>
                  </a:lnTo>
                  <a:lnTo>
                    <a:pt x="2693552" y="16968"/>
                  </a:lnTo>
                  <a:lnTo>
                    <a:pt x="2642076" y="11825"/>
                  </a:lnTo>
                  <a:lnTo>
                    <a:pt x="2590276" y="7595"/>
                  </a:lnTo>
                  <a:lnTo>
                    <a:pt x="2538163" y="4287"/>
                  </a:lnTo>
                  <a:lnTo>
                    <a:pt x="2485750" y="1912"/>
                  </a:lnTo>
                  <a:lnTo>
                    <a:pt x="2433050" y="479"/>
                  </a:lnTo>
                  <a:lnTo>
                    <a:pt x="2380075" y="0"/>
                  </a:lnTo>
                  <a:lnTo>
                    <a:pt x="2327176" y="479"/>
                  </a:lnTo>
                  <a:lnTo>
                    <a:pt x="2274548" y="1912"/>
                  </a:lnTo>
                  <a:lnTo>
                    <a:pt x="2222203" y="4287"/>
                  </a:lnTo>
                  <a:lnTo>
                    <a:pt x="2170154" y="7595"/>
                  </a:lnTo>
                  <a:lnTo>
                    <a:pt x="2118413" y="11825"/>
                  </a:lnTo>
                  <a:lnTo>
                    <a:pt x="2066993" y="16968"/>
                  </a:lnTo>
                  <a:lnTo>
                    <a:pt x="2015905" y="23013"/>
                  </a:lnTo>
                  <a:lnTo>
                    <a:pt x="1965163" y="29950"/>
                  </a:lnTo>
                  <a:lnTo>
                    <a:pt x="1914779" y="37769"/>
                  </a:lnTo>
                  <a:lnTo>
                    <a:pt x="1864765" y="46461"/>
                  </a:lnTo>
                  <a:lnTo>
                    <a:pt x="1815134" y="56014"/>
                  </a:lnTo>
                  <a:lnTo>
                    <a:pt x="1765897" y="66419"/>
                  </a:lnTo>
                  <a:lnTo>
                    <a:pt x="1717067" y="77666"/>
                  </a:lnTo>
                  <a:lnTo>
                    <a:pt x="1668657" y="89744"/>
                  </a:lnTo>
                  <a:lnTo>
                    <a:pt x="1620679" y="102644"/>
                  </a:lnTo>
                  <a:lnTo>
                    <a:pt x="1573146" y="116355"/>
                  </a:lnTo>
                  <a:lnTo>
                    <a:pt x="1526069" y="130868"/>
                  </a:lnTo>
                  <a:lnTo>
                    <a:pt x="1479461" y="146171"/>
                  </a:lnTo>
                  <a:lnTo>
                    <a:pt x="1433334" y="162256"/>
                  </a:lnTo>
                  <a:lnTo>
                    <a:pt x="1387702" y="179112"/>
                  </a:lnTo>
                  <a:lnTo>
                    <a:pt x="1342576" y="196729"/>
                  </a:lnTo>
                  <a:lnTo>
                    <a:pt x="1297968" y="215097"/>
                  </a:lnTo>
                  <a:lnTo>
                    <a:pt x="1253891" y="234205"/>
                  </a:lnTo>
                  <a:lnTo>
                    <a:pt x="1210358" y="254045"/>
                  </a:lnTo>
                  <a:lnTo>
                    <a:pt x="1167381" y="274604"/>
                  </a:lnTo>
                  <a:lnTo>
                    <a:pt x="1124971" y="295874"/>
                  </a:lnTo>
                  <a:lnTo>
                    <a:pt x="1083142" y="317845"/>
                  </a:lnTo>
                  <a:lnTo>
                    <a:pt x="1041906" y="340505"/>
                  </a:lnTo>
                  <a:lnTo>
                    <a:pt x="1001275" y="363846"/>
                  </a:lnTo>
                  <a:lnTo>
                    <a:pt x="961262" y="387857"/>
                  </a:lnTo>
                  <a:lnTo>
                    <a:pt x="921879" y="412528"/>
                  </a:lnTo>
                  <a:lnTo>
                    <a:pt x="883138" y="437848"/>
                  </a:lnTo>
                  <a:lnTo>
                    <a:pt x="845052" y="463809"/>
                  </a:lnTo>
                  <a:lnTo>
                    <a:pt x="807633" y="490399"/>
                  </a:lnTo>
                  <a:lnTo>
                    <a:pt x="770893" y="517609"/>
                  </a:lnTo>
                  <a:lnTo>
                    <a:pt x="734846" y="545428"/>
                  </a:lnTo>
                  <a:lnTo>
                    <a:pt x="699503" y="573846"/>
                  </a:lnTo>
                  <a:lnTo>
                    <a:pt x="664876" y="602854"/>
                  </a:lnTo>
                  <a:lnTo>
                    <a:pt x="630978" y="632441"/>
                  </a:lnTo>
                  <a:lnTo>
                    <a:pt x="597822" y="662597"/>
                  </a:lnTo>
                  <a:lnTo>
                    <a:pt x="565419" y="693312"/>
                  </a:lnTo>
                  <a:lnTo>
                    <a:pt x="533783" y="724576"/>
                  </a:lnTo>
                  <a:lnTo>
                    <a:pt x="502925" y="756378"/>
                  </a:lnTo>
                  <a:lnTo>
                    <a:pt x="472858" y="788710"/>
                  </a:lnTo>
                  <a:lnTo>
                    <a:pt x="443594" y="821559"/>
                  </a:lnTo>
                  <a:lnTo>
                    <a:pt x="415146" y="854918"/>
                  </a:lnTo>
                  <a:lnTo>
                    <a:pt x="387526" y="888775"/>
                  </a:lnTo>
                  <a:lnTo>
                    <a:pt x="360746" y="923120"/>
                  </a:lnTo>
                  <a:lnTo>
                    <a:pt x="334820" y="957943"/>
                  </a:lnTo>
                  <a:lnTo>
                    <a:pt x="309758" y="993234"/>
                  </a:lnTo>
                  <a:lnTo>
                    <a:pt x="285574" y="1028983"/>
                  </a:lnTo>
                  <a:lnTo>
                    <a:pt x="262279" y="1065181"/>
                  </a:lnTo>
                  <a:lnTo>
                    <a:pt x="239887" y="1101816"/>
                  </a:lnTo>
                  <a:lnTo>
                    <a:pt x="218410" y="1138879"/>
                  </a:lnTo>
                  <a:lnTo>
                    <a:pt x="197859" y="1176359"/>
                  </a:lnTo>
                  <a:lnTo>
                    <a:pt x="178248" y="1214247"/>
                  </a:lnTo>
                  <a:lnTo>
                    <a:pt x="159589" y="1252532"/>
                  </a:lnTo>
                  <a:lnTo>
                    <a:pt x="141894" y="1291205"/>
                  </a:lnTo>
                  <a:lnTo>
                    <a:pt x="125176" y="1330254"/>
                  </a:lnTo>
                  <a:lnTo>
                    <a:pt x="109446" y="1369671"/>
                  </a:lnTo>
                  <a:lnTo>
                    <a:pt x="94718" y="1409445"/>
                  </a:lnTo>
                  <a:lnTo>
                    <a:pt x="81003" y="1449566"/>
                  </a:lnTo>
                  <a:lnTo>
                    <a:pt x="68315" y="1490024"/>
                  </a:lnTo>
                  <a:lnTo>
                    <a:pt x="56665" y="1530808"/>
                  </a:lnTo>
                  <a:lnTo>
                    <a:pt x="46065" y="1571909"/>
                  </a:lnTo>
                  <a:lnTo>
                    <a:pt x="36529" y="1613317"/>
                  </a:lnTo>
                  <a:lnTo>
                    <a:pt x="28069" y="1655021"/>
                  </a:lnTo>
                  <a:lnTo>
                    <a:pt x="20696" y="1697011"/>
                  </a:lnTo>
                  <a:lnTo>
                    <a:pt x="14424" y="1739278"/>
                  </a:lnTo>
                  <a:lnTo>
                    <a:pt x="9264" y="1781811"/>
                  </a:lnTo>
                  <a:lnTo>
                    <a:pt x="5229" y="1824600"/>
                  </a:lnTo>
                  <a:lnTo>
                    <a:pt x="3582" y="1849063"/>
                  </a:lnTo>
                </a:path>
                <a:path w="4711065" h="3909060">
                  <a:moveTo>
                    <a:pt x="40867" y="2077143"/>
                  </a:moveTo>
                  <a:lnTo>
                    <a:pt x="38389" y="2040889"/>
                  </a:lnTo>
                  <a:lnTo>
                    <a:pt x="36621" y="1997758"/>
                  </a:lnTo>
                  <a:lnTo>
                    <a:pt x="36151" y="1963363"/>
                  </a:lnTo>
                </a:path>
                <a:path w="4711065" h="3909060">
                  <a:moveTo>
                    <a:pt x="120" y="1963363"/>
                  </a:moveTo>
                  <a:lnTo>
                    <a:pt x="585" y="1997835"/>
                  </a:lnTo>
                  <a:lnTo>
                    <a:pt x="2332" y="2041047"/>
                  </a:lnTo>
                  <a:lnTo>
                    <a:pt x="5229" y="2084025"/>
                  </a:lnTo>
                  <a:lnTo>
                    <a:pt x="7691" y="2110096"/>
                  </a:lnTo>
                </a:path>
                <a:path w="4711065" h="3909060">
                  <a:moveTo>
                    <a:pt x="36151" y="1963363"/>
                  </a:moveTo>
                  <a:lnTo>
                    <a:pt x="36028" y="1954401"/>
                  </a:lnTo>
                  <a:lnTo>
                    <a:pt x="36621" y="1910981"/>
                  </a:lnTo>
                  <a:lnTo>
                    <a:pt x="38389" y="1867790"/>
                  </a:lnTo>
                  <a:lnTo>
                    <a:pt x="39668" y="1849063"/>
                  </a:lnTo>
                </a:path>
                <a:path w="4711065" h="3909060">
                  <a:moveTo>
                    <a:pt x="3582" y="1849063"/>
                  </a:moveTo>
                  <a:lnTo>
                    <a:pt x="2332" y="1867634"/>
                  </a:lnTo>
                  <a:lnTo>
                    <a:pt x="585" y="1910905"/>
                  </a:lnTo>
                  <a:lnTo>
                    <a:pt x="0" y="1954401"/>
                  </a:lnTo>
                  <a:lnTo>
                    <a:pt x="120" y="1963363"/>
                  </a:lnTo>
                </a:path>
                <a:path w="4711065" h="3909060">
                  <a:moveTo>
                    <a:pt x="4284582" y="835273"/>
                  </a:moveTo>
                  <a:lnTo>
                    <a:pt x="4332959" y="892554"/>
                  </a:lnTo>
                  <a:lnTo>
                    <a:pt x="4359976" y="926666"/>
                  </a:lnTo>
                  <a:lnTo>
                    <a:pt x="4386134" y="961267"/>
                  </a:lnTo>
                  <a:lnTo>
                    <a:pt x="4411422" y="996344"/>
                  </a:lnTo>
                  <a:lnTo>
                    <a:pt x="4435825" y="1031889"/>
                  </a:lnTo>
                  <a:lnTo>
                    <a:pt x="4459332" y="1067890"/>
                  </a:lnTo>
                  <a:lnTo>
                    <a:pt x="4481929" y="1104336"/>
                  </a:lnTo>
                  <a:lnTo>
                    <a:pt x="4503605" y="1141219"/>
                  </a:lnTo>
                  <a:lnTo>
                    <a:pt x="4524347" y="1178527"/>
                  </a:lnTo>
                  <a:lnTo>
                    <a:pt x="4544141" y="1216249"/>
                  </a:lnTo>
                  <a:lnTo>
                    <a:pt x="4562976" y="1254377"/>
                  </a:lnTo>
                  <a:lnTo>
                    <a:pt x="4580838" y="1292898"/>
                  </a:lnTo>
                  <a:lnTo>
                    <a:pt x="4597716" y="1331804"/>
                  </a:lnTo>
                  <a:lnTo>
                    <a:pt x="4613596" y="1371083"/>
                  </a:lnTo>
                  <a:lnTo>
                    <a:pt x="4628466" y="1410725"/>
                  </a:lnTo>
                  <a:lnTo>
                    <a:pt x="4642314" y="1450719"/>
                  </a:lnTo>
                  <a:lnTo>
                    <a:pt x="4655126" y="1491057"/>
                  </a:lnTo>
                  <a:lnTo>
                    <a:pt x="4664807" y="1524525"/>
                  </a:lnTo>
                </a:path>
                <a:path w="4711065" h="3909060">
                  <a:moveTo>
                    <a:pt x="4710510" y="1557734"/>
                  </a:moveTo>
                  <a:lnTo>
                    <a:pt x="4691944" y="1490024"/>
                  </a:lnTo>
                  <a:lnTo>
                    <a:pt x="4679274" y="1449566"/>
                  </a:lnTo>
                  <a:lnTo>
                    <a:pt x="4665579" y="1409445"/>
                  </a:lnTo>
                  <a:lnTo>
                    <a:pt x="4650871" y="1369671"/>
                  </a:lnTo>
                  <a:lnTo>
                    <a:pt x="4635163" y="1330254"/>
                  </a:lnTo>
                  <a:lnTo>
                    <a:pt x="4618467" y="1291205"/>
                  </a:lnTo>
                  <a:lnTo>
                    <a:pt x="4600795" y="1252532"/>
                  </a:lnTo>
                  <a:lnTo>
                    <a:pt x="4582160" y="1214247"/>
                  </a:lnTo>
                  <a:lnTo>
                    <a:pt x="4562573" y="1176359"/>
                  </a:lnTo>
                  <a:lnTo>
                    <a:pt x="4542048" y="1138879"/>
                  </a:lnTo>
                  <a:lnTo>
                    <a:pt x="4520596" y="1101816"/>
                  </a:lnTo>
                  <a:lnTo>
                    <a:pt x="4498229" y="1065181"/>
                  </a:lnTo>
                  <a:lnTo>
                    <a:pt x="4474961" y="1028983"/>
                  </a:lnTo>
                  <a:lnTo>
                    <a:pt x="4450802" y="993234"/>
                  </a:lnTo>
                  <a:lnTo>
                    <a:pt x="4425767" y="957943"/>
                  </a:lnTo>
                  <a:lnTo>
                    <a:pt x="4399866" y="923120"/>
                  </a:lnTo>
                  <a:lnTo>
                    <a:pt x="4373112" y="888775"/>
                  </a:lnTo>
                  <a:lnTo>
                    <a:pt x="4345517" y="854918"/>
                  </a:lnTo>
                  <a:lnTo>
                    <a:pt x="4317094" y="821559"/>
                  </a:lnTo>
                  <a:lnTo>
                    <a:pt x="4302293" y="804930"/>
                  </a:lnTo>
                </a:path>
              </a:pathLst>
            </a:custGeom>
            <a:ln w="3175">
              <a:solidFill>
                <a:srgbClr val="EEF7D9"/>
              </a:solidFill>
            </a:ln>
          </p:spPr>
          <p:txBody>
            <a:bodyPr wrap="square" lIns="0" tIns="0" rIns="0" bIns="0" rtlCol="0"/>
            <a:lstStyle/>
            <a:p>
              <a:endParaRPr lang="fr-FR" noProof="0" dirty="0"/>
            </a:p>
          </p:txBody>
        </p:sp>
        <p:sp>
          <p:nvSpPr>
            <p:cNvPr id="8692" name="object 8692"/>
            <p:cNvSpPr/>
            <p:nvPr/>
          </p:nvSpPr>
          <p:spPr>
            <a:xfrm>
              <a:off x="3646734" y="383867"/>
              <a:ext cx="4792345" cy="3962400"/>
            </a:xfrm>
            <a:custGeom>
              <a:avLst/>
              <a:gdLst/>
              <a:ahLst/>
              <a:cxnLst/>
              <a:rect l="l" t="t" r="r" b="b"/>
              <a:pathLst>
                <a:path w="4792345" h="3962400">
                  <a:moveTo>
                    <a:pt x="2730012" y="3949699"/>
                  </a:moveTo>
                  <a:lnTo>
                    <a:pt x="2102348" y="3949699"/>
                  </a:lnTo>
                  <a:lnTo>
                    <a:pt x="2153872" y="3962399"/>
                  </a:lnTo>
                  <a:lnTo>
                    <a:pt x="2678433" y="3962399"/>
                  </a:lnTo>
                  <a:lnTo>
                    <a:pt x="2730012" y="3949699"/>
                  </a:lnTo>
                  <a:close/>
                </a:path>
                <a:path w="4792345" h="3962400">
                  <a:moveTo>
                    <a:pt x="2054647" y="3911599"/>
                  </a:moveTo>
                  <a:lnTo>
                    <a:pt x="2054571" y="3924299"/>
                  </a:lnTo>
                  <a:lnTo>
                    <a:pt x="2054495" y="3936999"/>
                  </a:lnTo>
                  <a:lnTo>
                    <a:pt x="2054419" y="3949699"/>
                  </a:lnTo>
                  <a:lnTo>
                    <a:pt x="2781260" y="3949699"/>
                  </a:lnTo>
                  <a:lnTo>
                    <a:pt x="2832164" y="3936999"/>
                  </a:lnTo>
                  <a:lnTo>
                    <a:pt x="2206064" y="3936999"/>
                  </a:lnTo>
                  <a:lnTo>
                    <a:pt x="2154323" y="3924299"/>
                  </a:lnTo>
                  <a:lnTo>
                    <a:pt x="2102903" y="3924299"/>
                  </a:lnTo>
                  <a:lnTo>
                    <a:pt x="2054647" y="3911599"/>
                  </a:lnTo>
                  <a:close/>
                </a:path>
                <a:path w="4792345" h="3962400">
                  <a:moveTo>
                    <a:pt x="2982696" y="3911599"/>
                  </a:moveTo>
                  <a:lnTo>
                    <a:pt x="2780602" y="3911599"/>
                  </a:lnTo>
                  <a:lnTo>
                    <a:pt x="2729462" y="3924299"/>
                  </a:lnTo>
                  <a:lnTo>
                    <a:pt x="2677986" y="3924299"/>
                  </a:lnTo>
                  <a:lnTo>
                    <a:pt x="2626185" y="3936999"/>
                  </a:lnTo>
                  <a:lnTo>
                    <a:pt x="2882713" y="3936999"/>
                  </a:lnTo>
                  <a:lnTo>
                    <a:pt x="2982696" y="3911599"/>
                  </a:lnTo>
                  <a:close/>
                </a:path>
                <a:path w="4792345" h="3962400">
                  <a:moveTo>
                    <a:pt x="2990442" y="3873499"/>
                  </a:moveTo>
                  <a:lnTo>
                    <a:pt x="2992590" y="3886199"/>
                  </a:lnTo>
                  <a:lnTo>
                    <a:pt x="2981548" y="3886199"/>
                  </a:lnTo>
                  <a:lnTo>
                    <a:pt x="2931878" y="3898899"/>
                  </a:lnTo>
                  <a:lnTo>
                    <a:pt x="2881822" y="3898899"/>
                  </a:lnTo>
                  <a:lnTo>
                    <a:pt x="2831392" y="3911599"/>
                  </a:lnTo>
                  <a:lnTo>
                    <a:pt x="3001135" y="3911599"/>
                  </a:lnTo>
                  <a:lnTo>
                    <a:pt x="2990442" y="3873499"/>
                  </a:lnTo>
                  <a:close/>
                </a:path>
                <a:path w="4792345" h="3962400">
                  <a:moveTo>
                    <a:pt x="2051815" y="50799"/>
                  </a:moveTo>
                  <a:lnTo>
                    <a:pt x="1849890" y="50799"/>
                  </a:lnTo>
                  <a:lnTo>
                    <a:pt x="1513092" y="139699"/>
                  </a:lnTo>
                  <a:lnTo>
                    <a:pt x="1466773" y="165099"/>
                  </a:lnTo>
                  <a:lnTo>
                    <a:pt x="1375600" y="190499"/>
                  </a:lnTo>
                  <a:lnTo>
                    <a:pt x="1330771" y="215899"/>
                  </a:lnTo>
                  <a:lnTo>
                    <a:pt x="1286464" y="228599"/>
                  </a:lnTo>
                  <a:lnTo>
                    <a:pt x="1242689" y="253999"/>
                  </a:lnTo>
                  <a:lnTo>
                    <a:pt x="1199459" y="266699"/>
                  </a:lnTo>
                  <a:lnTo>
                    <a:pt x="1156787" y="292099"/>
                  </a:lnTo>
                  <a:lnTo>
                    <a:pt x="1073162" y="342899"/>
                  </a:lnTo>
                  <a:lnTo>
                    <a:pt x="1032234" y="355599"/>
                  </a:lnTo>
                  <a:lnTo>
                    <a:pt x="952206" y="406399"/>
                  </a:lnTo>
                  <a:lnTo>
                    <a:pt x="913131" y="431799"/>
                  </a:lnTo>
                  <a:lnTo>
                    <a:pt x="874698" y="457199"/>
                  </a:lnTo>
                  <a:lnTo>
                    <a:pt x="836918" y="482599"/>
                  </a:lnTo>
                  <a:lnTo>
                    <a:pt x="799804" y="507999"/>
                  </a:lnTo>
                  <a:lnTo>
                    <a:pt x="763368" y="546099"/>
                  </a:lnTo>
                  <a:lnTo>
                    <a:pt x="727622" y="571499"/>
                  </a:lnTo>
                  <a:lnTo>
                    <a:pt x="692579" y="596899"/>
                  </a:lnTo>
                  <a:lnTo>
                    <a:pt x="658249" y="622299"/>
                  </a:lnTo>
                  <a:lnTo>
                    <a:pt x="624646" y="660399"/>
                  </a:lnTo>
                  <a:lnTo>
                    <a:pt x="591781" y="685799"/>
                  </a:lnTo>
                  <a:lnTo>
                    <a:pt x="559666" y="723899"/>
                  </a:lnTo>
                  <a:lnTo>
                    <a:pt x="528314" y="749299"/>
                  </a:lnTo>
                  <a:lnTo>
                    <a:pt x="497737" y="787399"/>
                  </a:lnTo>
                  <a:lnTo>
                    <a:pt x="467946" y="812799"/>
                  </a:lnTo>
                  <a:lnTo>
                    <a:pt x="438954" y="850899"/>
                  </a:lnTo>
                  <a:lnTo>
                    <a:pt x="410773" y="876299"/>
                  </a:lnTo>
                  <a:lnTo>
                    <a:pt x="383414" y="914399"/>
                  </a:lnTo>
                  <a:lnTo>
                    <a:pt x="356890" y="952499"/>
                  </a:lnTo>
                  <a:lnTo>
                    <a:pt x="331214" y="990599"/>
                  </a:lnTo>
                  <a:lnTo>
                    <a:pt x="306396" y="1015999"/>
                  </a:lnTo>
                  <a:lnTo>
                    <a:pt x="282450" y="1054099"/>
                  </a:lnTo>
                  <a:lnTo>
                    <a:pt x="259386" y="1092199"/>
                  </a:lnTo>
                  <a:lnTo>
                    <a:pt x="237218" y="1130299"/>
                  </a:lnTo>
                  <a:lnTo>
                    <a:pt x="215958" y="1168399"/>
                  </a:lnTo>
                  <a:lnTo>
                    <a:pt x="195617" y="1206499"/>
                  </a:lnTo>
                  <a:lnTo>
                    <a:pt x="176207" y="1244599"/>
                  </a:lnTo>
                  <a:lnTo>
                    <a:pt x="157741" y="1282699"/>
                  </a:lnTo>
                  <a:lnTo>
                    <a:pt x="140230" y="1320799"/>
                  </a:lnTo>
                  <a:lnTo>
                    <a:pt x="123688" y="1358899"/>
                  </a:lnTo>
                  <a:lnTo>
                    <a:pt x="108125" y="1396999"/>
                  </a:lnTo>
                  <a:lnTo>
                    <a:pt x="93553" y="1435099"/>
                  </a:lnTo>
                  <a:lnTo>
                    <a:pt x="79986" y="1473199"/>
                  </a:lnTo>
                  <a:lnTo>
                    <a:pt x="67435" y="1523999"/>
                  </a:lnTo>
                  <a:lnTo>
                    <a:pt x="55912" y="1562099"/>
                  </a:lnTo>
                  <a:lnTo>
                    <a:pt x="45429" y="1600199"/>
                  </a:lnTo>
                  <a:lnTo>
                    <a:pt x="35998" y="1638299"/>
                  </a:lnTo>
                  <a:lnTo>
                    <a:pt x="27632" y="1689099"/>
                  </a:lnTo>
                  <a:lnTo>
                    <a:pt x="20341" y="1727199"/>
                  </a:lnTo>
                  <a:lnTo>
                    <a:pt x="14140" y="1765299"/>
                  </a:lnTo>
                  <a:lnTo>
                    <a:pt x="9039" y="1816099"/>
                  </a:lnTo>
                  <a:lnTo>
                    <a:pt x="5050" y="1854199"/>
                  </a:lnTo>
                  <a:lnTo>
                    <a:pt x="3411" y="1879599"/>
                  </a:lnTo>
                  <a:lnTo>
                    <a:pt x="2186" y="1892299"/>
                  </a:lnTo>
                  <a:lnTo>
                    <a:pt x="459" y="1943099"/>
                  </a:lnTo>
                  <a:lnTo>
                    <a:pt x="73" y="1968499"/>
                  </a:lnTo>
                  <a:lnTo>
                    <a:pt x="0" y="1993899"/>
                  </a:lnTo>
                  <a:lnTo>
                    <a:pt x="459" y="2031999"/>
                  </a:lnTo>
                  <a:lnTo>
                    <a:pt x="2186" y="2070099"/>
                  </a:lnTo>
                  <a:lnTo>
                    <a:pt x="5050" y="2120899"/>
                  </a:lnTo>
                  <a:lnTo>
                    <a:pt x="9039" y="2158999"/>
                  </a:lnTo>
                  <a:lnTo>
                    <a:pt x="11579" y="2184399"/>
                  </a:lnTo>
                  <a:lnTo>
                    <a:pt x="37908" y="2146299"/>
                  </a:lnTo>
                  <a:lnTo>
                    <a:pt x="43100" y="2141131"/>
                  </a:lnTo>
                  <a:lnTo>
                    <a:pt x="41139" y="2120899"/>
                  </a:lnTo>
                  <a:lnTo>
                    <a:pt x="38242" y="2070099"/>
                  </a:lnTo>
                  <a:lnTo>
                    <a:pt x="36495" y="2031999"/>
                  </a:lnTo>
                  <a:lnTo>
                    <a:pt x="36030" y="1993899"/>
                  </a:lnTo>
                  <a:lnTo>
                    <a:pt x="35909" y="1981199"/>
                  </a:lnTo>
                  <a:lnTo>
                    <a:pt x="36495" y="1943099"/>
                  </a:lnTo>
                  <a:lnTo>
                    <a:pt x="38242" y="1892299"/>
                  </a:lnTo>
                  <a:lnTo>
                    <a:pt x="39492" y="1879599"/>
                  </a:lnTo>
                  <a:lnTo>
                    <a:pt x="41139" y="1854199"/>
                  </a:lnTo>
                  <a:lnTo>
                    <a:pt x="45174" y="1816099"/>
                  </a:lnTo>
                  <a:lnTo>
                    <a:pt x="50334" y="1765299"/>
                  </a:lnTo>
                  <a:lnTo>
                    <a:pt x="56606" y="1727199"/>
                  </a:lnTo>
                  <a:lnTo>
                    <a:pt x="63979" y="1689099"/>
                  </a:lnTo>
                  <a:lnTo>
                    <a:pt x="72439" y="1638299"/>
                  </a:lnTo>
                  <a:lnTo>
                    <a:pt x="81975" y="1600199"/>
                  </a:lnTo>
                  <a:lnTo>
                    <a:pt x="92575" y="1562099"/>
                  </a:lnTo>
                  <a:lnTo>
                    <a:pt x="104225" y="1523999"/>
                  </a:lnTo>
                  <a:lnTo>
                    <a:pt x="116913" y="1485899"/>
                  </a:lnTo>
                  <a:lnTo>
                    <a:pt x="130628" y="1435099"/>
                  </a:lnTo>
                  <a:lnTo>
                    <a:pt x="145356" y="1396999"/>
                  </a:lnTo>
                  <a:lnTo>
                    <a:pt x="161086" y="1358899"/>
                  </a:lnTo>
                  <a:lnTo>
                    <a:pt x="177804" y="1320799"/>
                  </a:lnTo>
                  <a:lnTo>
                    <a:pt x="195499" y="1282699"/>
                  </a:lnTo>
                  <a:lnTo>
                    <a:pt x="214158" y="1244599"/>
                  </a:lnTo>
                  <a:lnTo>
                    <a:pt x="233769" y="1206499"/>
                  </a:lnTo>
                  <a:lnTo>
                    <a:pt x="254320" y="1168399"/>
                  </a:lnTo>
                  <a:lnTo>
                    <a:pt x="275797" y="1130299"/>
                  </a:lnTo>
                  <a:lnTo>
                    <a:pt x="298189" y="1092199"/>
                  </a:lnTo>
                  <a:lnTo>
                    <a:pt x="321483" y="1054099"/>
                  </a:lnTo>
                  <a:lnTo>
                    <a:pt x="345668" y="1028699"/>
                  </a:lnTo>
                  <a:lnTo>
                    <a:pt x="370729" y="990599"/>
                  </a:lnTo>
                  <a:lnTo>
                    <a:pt x="396656" y="952499"/>
                  </a:lnTo>
                  <a:lnTo>
                    <a:pt x="423436" y="914399"/>
                  </a:lnTo>
                  <a:lnTo>
                    <a:pt x="451056" y="888999"/>
                  </a:lnTo>
                  <a:lnTo>
                    <a:pt x="479504" y="850899"/>
                  </a:lnTo>
                  <a:lnTo>
                    <a:pt x="508768" y="825499"/>
                  </a:lnTo>
                  <a:lnTo>
                    <a:pt x="538835" y="787399"/>
                  </a:lnTo>
                  <a:lnTo>
                    <a:pt x="569693" y="749299"/>
                  </a:lnTo>
                  <a:lnTo>
                    <a:pt x="601329" y="723899"/>
                  </a:lnTo>
                  <a:lnTo>
                    <a:pt x="633732" y="698499"/>
                  </a:lnTo>
                  <a:lnTo>
                    <a:pt x="666888" y="660399"/>
                  </a:lnTo>
                  <a:lnTo>
                    <a:pt x="700786" y="634999"/>
                  </a:lnTo>
                  <a:lnTo>
                    <a:pt x="735412" y="609599"/>
                  </a:lnTo>
                  <a:lnTo>
                    <a:pt x="770756" y="571499"/>
                  </a:lnTo>
                  <a:lnTo>
                    <a:pt x="806803" y="546099"/>
                  </a:lnTo>
                  <a:lnTo>
                    <a:pt x="843543" y="520699"/>
                  </a:lnTo>
                  <a:lnTo>
                    <a:pt x="880962" y="495299"/>
                  </a:lnTo>
                  <a:lnTo>
                    <a:pt x="919048" y="469899"/>
                  </a:lnTo>
                  <a:lnTo>
                    <a:pt x="957789" y="444499"/>
                  </a:lnTo>
                  <a:lnTo>
                    <a:pt x="997172" y="419099"/>
                  </a:lnTo>
                  <a:lnTo>
                    <a:pt x="1077816" y="368299"/>
                  </a:lnTo>
                  <a:lnTo>
                    <a:pt x="1119052" y="342899"/>
                  </a:lnTo>
                  <a:lnTo>
                    <a:pt x="1160881" y="330199"/>
                  </a:lnTo>
                  <a:lnTo>
                    <a:pt x="1246268" y="279399"/>
                  </a:lnTo>
                  <a:lnTo>
                    <a:pt x="1289801" y="266699"/>
                  </a:lnTo>
                  <a:lnTo>
                    <a:pt x="1333878" y="241299"/>
                  </a:lnTo>
                  <a:lnTo>
                    <a:pt x="1423612" y="215899"/>
                  </a:lnTo>
                  <a:lnTo>
                    <a:pt x="1469244" y="190499"/>
                  </a:lnTo>
                  <a:lnTo>
                    <a:pt x="1609055" y="152399"/>
                  </a:lnTo>
                  <a:lnTo>
                    <a:pt x="1656589" y="126999"/>
                  </a:lnTo>
                  <a:lnTo>
                    <a:pt x="1704567" y="114299"/>
                  </a:lnTo>
                  <a:lnTo>
                    <a:pt x="1752977" y="114299"/>
                  </a:lnTo>
                  <a:lnTo>
                    <a:pt x="1950689" y="63499"/>
                  </a:lnTo>
                  <a:lnTo>
                    <a:pt x="2001073" y="63499"/>
                  </a:lnTo>
                  <a:lnTo>
                    <a:pt x="2051815" y="50799"/>
                  </a:lnTo>
                  <a:close/>
                </a:path>
                <a:path w="4792345" h="3962400">
                  <a:moveTo>
                    <a:pt x="76180" y="2108199"/>
                  </a:moveTo>
                  <a:lnTo>
                    <a:pt x="43100" y="2141131"/>
                  </a:lnTo>
                  <a:lnTo>
                    <a:pt x="43600" y="2146299"/>
                  </a:lnTo>
                  <a:lnTo>
                    <a:pt x="76180" y="2108199"/>
                  </a:lnTo>
                  <a:close/>
                </a:path>
                <a:path w="4792345" h="3962400">
                  <a:moveTo>
                    <a:pt x="3691948" y="340600"/>
                  </a:moveTo>
                  <a:lnTo>
                    <a:pt x="3684446" y="342899"/>
                  </a:lnTo>
                  <a:lnTo>
                    <a:pt x="3696372" y="342899"/>
                  </a:lnTo>
                  <a:lnTo>
                    <a:pt x="3691948" y="340600"/>
                  </a:lnTo>
                  <a:close/>
                </a:path>
                <a:path w="4792345" h="3962400">
                  <a:moveTo>
                    <a:pt x="2982696" y="50799"/>
                  </a:moveTo>
                  <a:lnTo>
                    <a:pt x="2780602" y="50799"/>
                  </a:lnTo>
                  <a:lnTo>
                    <a:pt x="2831392" y="63499"/>
                  </a:lnTo>
                  <a:lnTo>
                    <a:pt x="2881822" y="63499"/>
                  </a:lnTo>
                  <a:lnTo>
                    <a:pt x="3079681" y="114299"/>
                  </a:lnTo>
                  <a:lnTo>
                    <a:pt x="3128120" y="114299"/>
                  </a:lnTo>
                  <a:lnTo>
                    <a:pt x="3176124" y="126999"/>
                  </a:lnTo>
                  <a:lnTo>
                    <a:pt x="3223680" y="152399"/>
                  </a:lnTo>
                  <a:lnTo>
                    <a:pt x="3363543" y="190499"/>
                  </a:lnTo>
                  <a:lnTo>
                    <a:pt x="3409188" y="215899"/>
                  </a:lnTo>
                  <a:lnTo>
                    <a:pt x="3498938" y="241299"/>
                  </a:lnTo>
                  <a:lnTo>
                    <a:pt x="3543020" y="266699"/>
                  </a:lnTo>
                  <a:lnTo>
                    <a:pt x="3586556" y="279399"/>
                  </a:lnTo>
                  <a:lnTo>
                    <a:pt x="3671941" y="330199"/>
                  </a:lnTo>
                  <a:lnTo>
                    <a:pt x="3691948" y="340600"/>
                  </a:lnTo>
                  <a:lnTo>
                    <a:pt x="3725879" y="330199"/>
                  </a:lnTo>
                  <a:lnTo>
                    <a:pt x="3739062" y="330199"/>
                  </a:lnTo>
                  <a:lnTo>
                    <a:pt x="3633365" y="266699"/>
                  </a:lnTo>
                  <a:lnTo>
                    <a:pt x="3590134" y="253999"/>
                  </a:lnTo>
                  <a:lnTo>
                    <a:pt x="3546356" y="228599"/>
                  </a:lnTo>
                  <a:lnTo>
                    <a:pt x="3502043" y="215899"/>
                  </a:lnTo>
                  <a:lnTo>
                    <a:pt x="3457207" y="190499"/>
                  </a:lnTo>
                  <a:lnTo>
                    <a:pt x="3366011" y="165099"/>
                  </a:lnTo>
                  <a:lnTo>
                    <a:pt x="3319677" y="139699"/>
                  </a:lnTo>
                  <a:lnTo>
                    <a:pt x="2982696" y="50799"/>
                  </a:lnTo>
                  <a:close/>
                </a:path>
                <a:path w="4792345" h="3962400">
                  <a:moveTo>
                    <a:pt x="2363086" y="25399"/>
                  </a:moveTo>
                  <a:lnTo>
                    <a:pt x="2000297" y="25399"/>
                  </a:lnTo>
                  <a:lnTo>
                    <a:pt x="1899654" y="50799"/>
                  </a:lnTo>
                  <a:lnTo>
                    <a:pt x="2102903" y="50799"/>
                  </a:lnTo>
                  <a:lnTo>
                    <a:pt x="2154323" y="38099"/>
                  </a:lnTo>
                  <a:lnTo>
                    <a:pt x="2310457" y="38099"/>
                  </a:lnTo>
                  <a:lnTo>
                    <a:pt x="2363086" y="25399"/>
                  </a:lnTo>
                  <a:close/>
                </a:path>
                <a:path w="4792345" h="3962400">
                  <a:moveTo>
                    <a:pt x="2832164" y="25399"/>
                  </a:moveTo>
                  <a:lnTo>
                    <a:pt x="2468960" y="25399"/>
                  </a:lnTo>
                  <a:lnTo>
                    <a:pt x="2521660" y="38099"/>
                  </a:lnTo>
                  <a:lnTo>
                    <a:pt x="2677986" y="38099"/>
                  </a:lnTo>
                  <a:lnTo>
                    <a:pt x="2729462" y="50799"/>
                  </a:lnTo>
                  <a:lnTo>
                    <a:pt x="2932894" y="50799"/>
                  </a:lnTo>
                  <a:lnTo>
                    <a:pt x="2832164" y="25399"/>
                  </a:lnTo>
                  <a:close/>
                </a:path>
                <a:path w="4792345" h="3962400">
                  <a:moveTo>
                    <a:pt x="2730012" y="12699"/>
                  </a:moveTo>
                  <a:lnTo>
                    <a:pt x="2102348" y="12699"/>
                  </a:lnTo>
                  <a:lnTo>
                    <a:pt x="2051153" y="25399"/>
                  </a:lnTo>
                  <a:lnTo>
                    <a:pt x="2781260" y="25399"/>
                  </a:lnTo>
                  <a:lnTo>
                    <a:pt x="2730012" y="12699"/>
                  </a:lnTo>
                  <a:close/>
                </a:path>
                <a:path w="4792345" h="3962400">
                  <a:moveTo>
                    <a:pt x="2574328" y="0"/>
                  </a:moveTo>
                  <a:lnTo>
                    <a:pt x="2257854" y="0"/>
                  </a:lnTo>
                  <a:lnTo>
                    <a:pt x="2205711" y="12699"/>
                  </a:lnTo>
                  <a:lnTo>
                    <a:pt x="2626534" y="12699"/>
                  </a:lnTo>
                  <a:lnTo>
                    <a:pt x="2574328" y="0"/>
                  </a:lnTo>
                  <a:close/>
                </a:path>
                <a:path w="4792345" h="3962400">
                  <a:moveTo>
                    <a:pt x="4351924" y="794744"/>
                  </a:moveTo>
                  <a:lnTo>
                    <a:pt x="4338203" y="829141"/>
                  </a:lnTo>
                  <a:lnTo>
                    <a:pt x="4353004" y="845771"/>
                  </a:lnTo>
                  <a:lnTo>
                    <a:pt x="4381427" y="879129"/>
                  </a:lnTo>
                  <a:lnTo>
                    <a:pt x="4409022" y="912986"/>
                  </a:lnTo>
                  <a:lnTo>
                    <a:pt x="4435775" y="947331"/>
                  </a:lnTo>
                  <a:lnTo>
                    <a:pt x="4461676" y="982154"/>
                  </a:lnTo>
                  <a:lnTo>
                    <a:pt x="4486712" y="1017446"/>
                  </a:lnTo>
                  <a:lnTo>
                    <a:pt x="4510871" y="1053195"/>
                  </a:lnTo>
                  <a:lnTo>
                    <a:pt x="4534139" y="1089392"/>
                  </a:lnTo>
                  <a:lnTo>
                    <a:pt x="4556506" y="1126027"/>
                  </a:lnTo>
                  <a:lnTo>
                    <a:pt x="4577958" y="1163090"/>
                  </a:lnTo>
                  <a:lnTo>
                    <a:pt x="4598483" y="1200570"/>
                  </a:lnTo>
                  <a:lnTo>
                    <a:pt x="4617975" y="1238274"/>
                  </a:lnTo>
                  <a:lnTo>
                    <a:pt x="4636705" y="1276743"/>
                  </a:lnTo>
                  <a:lnTo>
                    <a:pt x="4654377" y="1315416"/>
                  </a:lnTo>
                  <a:lnTo>
                    <a:pt x="4671073" y="1354466"/>
                  </a:lnTo>
                  <a:lnTo>
                    <a:pt x="4686781" y="1393883"/>
                  </a:lnTo>
                  <a:lnTo>
                    <a:pt x="4701489" y="1433657"/>
                  </a:lnTo>
                  <a:lnTo>
                    <a:pt x="4715184" y="1473778"/>
                  </a:lnTo>
                  <a:lnTo>
                    <a:pt x="4727854" y="1514235"/>
                  </a:lnTo>
                  <a:lnTo>
                    <a:pt x="4739486" y="1555020"/>
                  </a:lnTo>
                  <a:lnTo>
                    <a:pt x="4746420" y="1581946"/>
                  </a:lnTo>
                  <a:lnTo>
                    <a:pt x="4761953" y="1593874"/>
                  </a:lnTo>
                  <a:lnTo>
                    <a:pt x="4773111" y="1606574"/>
                  </a:lnTo>
                  <a:lnTo>
                    <a:pt x="4785102" y="1619274"/>
                  </a:lnTo>
                  <a:lnTo>
                    <a:pt x="4792033" y="1619274"/>
                  </a:lnTo>
                  <a:lnTo>
                    <a:pt x="4776147" y="1554186"/>
                  </a:lnTo>
                  <a:lnTo>
                    <a:pt x="4764641" y="1513293"/>
                  </a:lnTo>
                  <a:lnTo>
                    <a:pt x="4752108" y="1472722"/>
                  </a:lnTo>
                  <a:lnTo>
                    <a:pt x="4738560" y="1432482"/>
                  </a:lnTo>
                  <a:lnTo>
                    <a:pt x="4724009" y="1392582"/>
                  </a:lnTo>
                  <a:lnTo>
                    <a:pt x="4708467" y="1353034"/>
                  </a:lnTo>
                  <a:lnTo>
                    <a:pt x="4691946" y="1313846"/>
                  </a:lnTo>
                  <a:lnTo>
                    <a:pt x="4674458" y="1275029"/>
                  </a:lnTo>
                  <a:lnTo>
                    <a:pt x="4656016" y="1236592"/>
                  </a:lnTo>
                  <a:lnTo>
                    <a:pt x="4636630" y="1198545"/>
                  </a:lnTo>
                  <a:lnTo>
                    <a:pt x="4616313" y="1160898"/>
                  </a:lnTo>
                  <a:lnTo>
                    <a:pt x="4595077" y="1123661"/>
                  </a:lnTo>
                  <a:lnTo>
                    <a:pt x="4572934" y="1086844"/>
                  </a:lnTo>
                  <a:lnTo>
                    <a:pt x="4549896" y="1050456"/>
                  </a:lnTo>
                  <a:lnTo>
                    <a:pt x="4525975" y="1014508"/>
                  </a:lnTo>
                  <a:lnTo>
                    <a:pt x="4501183" y="979010"/>
                  </a:lnTo>
                  <a:lnTo>
                    <a:pt x="4475532" y="943970"/>
                  </a:lnTo>
                  <a:lnTo>
                    <a:pt x="4449034" y="909399"/>
                  </a:lnTo>
                  <a:lnTo>
                    <a:pt x="4421701" y="875308"/>
                  </a:lnTo>
                  <a:lnTo>
                    <a:pt x="4393545" y="841705"/>
                  </a:lnTo>
                  <a:lnTo>
                    <a:pt x="4364577" y="808600"/>
                  </a:lnTo>
                  <a:lnTo>
                    <a:pt x="4351924" y="794744"/>
                  </a:lnTo>
                  <a:close/>
                </a:path>
              </a:pathLst>
            </a:custGeom>
            <a:solidFill>
              <a:srgbClr val="EEF7D7"/>
            </a:solidFill>
          </p:spPr>
          <p:txBody>
            <a:bodyPr wrap="square" lIns="0" tIns="0" rIns="0" bIns="0" rtlCol="0"/>
            <a:lstStyle/>
            <a:p>
              <a:endParaRPr lang="fr-FR" noProof="0" dirty="0"/>
            </a:p>
          </p:txBody>
        </p:sp>
        <p:sp>
          <p:nvSpPr>
            <p:cNvPr id="8693" name="object 8693"/>
            <p:cNvSpPr/>
            <p:nvPr/>
          </p:nvSpPr>
          <p:spPr>
            <a:xfrm>
              <a:off x="3646614" y="378496"/>
              <a:ext cx="4792345" cy="3968115"/>
            </a:xfrm>
            <a:custGeom>
              <a:avLst/>
              <a:gdLst/>
              <a:ahLst/>
              <a:cxnLst/>
              <a:rect l="l" t="t" r="r" b="b"/>
              <a:pathLst>
                <a:path w="4792345" h="3968115">
                  <a:moveTo>
                    <a:pt x="2992710" y="3879762"/>
                  </a:moveTo>
                  <a:lnTo>
                    <a:pt x="2931997" y="3891662"/>
                  </a:lnTo>
                  <a:lnTo>
                    <a:pt x="2881941" y="3900365"/>
                  </a:lnTo>
                  <a:lnTo>
                    <a:pt x="2831512" y="3908195"/>
                  </a:lnTo>
                  <a:lnTo>
                    <a:pt x="2780721" y="3915141"/>
                  </a:lnTo>
                  <a:lnTo>
                    <a:pt x="2729581" y="3921195"/>
                  </a:lnTo>
                  <a:lnTo>
                    <a:pt x="2678105" y="3926345"/>
                  </a:lnTo>
                  <a:lnTo>
                    <a:pt x="2626305" y="3930581"/>
                  </a:lnTo>
                  <a:lnTo>
                    <a:pt x="2574192" y="3933894"/>
                  </a:lnTo>
                  <a:lnTo>
                    <a:pt x="2521779" y="3936273"/>
                  </a:lnTo>
                  <a:lnTo>
                    <a:pt x="2469079" y="3937708"/>
                  </a:lnTo>
                  <a:lnTo>
                    <a:pt x="2416104" y="3938188"/>
                  </a:lnTo>
                  <a:lnTo>
                    <a:pt x="2363205" y="3937708"/>
                  </a:lnTo>
                  <a:lnTo>
                    <a:pt x="2310577" y="3936273"/>
                  </a:lnTo>
                  <a:lnTo>
                    <a:pt x="2258232" y="3933894"/>
                  </a:lnTo>
                  <a:lnTo>
                    <a:pt x="2206183" y="3930581"/>
                  </a:lnTo>
                  <a:lnTo>
                    <a:pt x="2154442" y="3926345"/>
                  </a:lnTo>
                  <a:lnTo>
                    <a:pt x="2103022" y="3921195"/>
                  </a:lnTo>
                  <a:lnTo>
                    <a:pt x="2054734" y="3915473"/>
                  </a:lnTo>
                </a:path>
                <a:path w="4792345" h="3968115">
                  <a:moveTo>
                    <a:pt x="2054538" y="3945367"/>
                  </a:moveTo>
                  <a:lnTo>
                    <a:pt x="2102467" y="3950970"/>
                  </a:lnTo>
                  <a:lnTo>
                    <a:pt x="2153991" y="3956062"/>
                  </a:lnTo>
                  <a:lnTo>
                    <a:pt x="2205830" y="3960251"/>
                  </a:lnTo>
                  <a:lnTo>
                    <a:pt x="2257973" y="3963526"/>
                  </a:lnTo>
                  <a:lnTo>
                    <a:pt x="2310408" y="3965877"/>
                  </a:lnTo>
                  <a:lnTo>
                    <a:pt x="2363122" y="3967295"/>
                  </a:lnTo>
                  <a:lnTo>
                    <a:pt x="2416104" y="3967770"/>
                  </a:lnTo>
                  <a:lnTo>
                    <a:pt x="2469161" y="3967295"/>
                  </a:lnTo>
                  <a:lnTo>
                    <a:pt x="2521946" y="3965877"/>
                  </a:lnTo>
                  <a:lnTo>
                    <a:pt x="2574448" y="3963526"/>
                  </a:lnTo>
                  <a:lnTo>
                    <a:pt x="2626654" y="3960251"/>
                  </a:lnTo>
                  <a:lnTo>
                    <a:pt x="2678552" y="3956062"/>
                  </a:lnTo>
                  <a:lnTo>
                    <a:pt x="2730131" y="3950970"/>
                  </a:lnTo>
                  <a:lnTo>
                    <a:pt x="2781379" y="3944985"/>
                  </a:lnTo>
                  <a:lnTo>
                    <a:pt x="2832283" y="3938115"/>
                  </a:lnTo>
                  <a:lnTo>
                    <a:pt x="2882832" y="3930372"/>
                  </a:lnTo>
                  <a:lnTo>
                    <a:pt x="2933013" y="3921765"/>
                  </a:lnTo>
                  <a:lnTo>
                    <a:pt x="2982815" y="3912303"/>
                  </a:lnTo>
                  <a:lnTo>
                    <a:pt x="3001254" y="3908458"/>
                  </a:lnTo>
                </a:path>
                <a:path w="4792345" h="3968115">
                  <a:moveTo>
                    <a:pt x="39611" y="1878645"/>
                  </a:moveTo>
                  <a:lnTo>
                    <a:pt x="45293" y="1811393"/>
                  </a:lnTo>
                  <a:lnTo>
                    <a:pt x="50453" y="1768860"/>
                  </a:lnTo>
                  <a:lnTo>
                    <a:pt x="56725" y="1726594"/>
                  </a:lnTo>
                  <a:lnTo>
                    <a:pt x="64098" y="1684603"/>
                  </a:lnTo>
                  <a:lnTo>
                    <a:pt x="72558" y="1642899"/>
                  </a:lnTo>
                  <a:lnTo>
                    <a:pt x="82094" y="1601492"/>
                  </a:lnTo>
                  <a:lnTo>
                    <a:pt x="92694" y="1560391"/>
                  </a:lnTo>
                  <a:lnTo>
                    <a:pt x="104344" y="1519606"/>
                  </a:lnTo>
                  <a:lnTo>
                    <a:pt x="117032" y="1479148"/>
                  </a:lnTo>
                  <a:lnTo>
                    <a:pt x="130747" y="1439028"/>
                  </a:lnTo>
                  <a:lnTo>
                    <a:pt x="145475" y="1399254"/>
                  </a:lnTo>
                  <a:lnTo>
                    <a:pt x="161205" y="1359837"/>
                  </a:lnTo>
                  <a:lnTo>
                    <a:pt x="177923" y="1320787"/>
                  </a:lnTo>
                  <a:lnTo>
                    <a:pt x="195618" y="1282114"/>
                  </a:lnTo>
                  <a:lnTo>
                    <a:pt x="214277" y="1243829"/>
                  </a:lnTo>
                  <a:lnTo>
                    <a:pt x="233888" y="1205941"/>
                  </a:lnTo>
                  <a:lnTo>
                    <a:pt x="254439" y="1168461"/>
                  </a:lnTo>
                  <a:lnTo>
                    <a:pt x="275916" y="1131398"/>
                  </a:lnTo>
                  <a:lnTo>
                    <a:pt x="298308" y="1094763"/>
                  </a:lnTo>
                  <a:lnTo>
                    <a:pt x="321603" y="1058566"/>
                  </a:lnTo>
                  <a:lnTo>
                    <a:pt x="345787" y="1022816"/>
                  </a:lnTo>
                  <a:lnTo>
                    <a:pt x="370849" y="987525"/>
                  </a:lnTo>
                  <a:lnTo>
                    <a:pt x="396775" y="952702"/>
                  </a:lnTo>
                  <a:lnTo>
                    <a:pt x="423555" y="918357"/>
                  </a:lnTo>
                  <a:lnTo>
                    <a:pt x="451175" y="884500"/>
                  </a:lnTo>
                  <a:lnTo>
                    <a:pt x="479623" y="851142"/>
                  </a:lnTo>
                  <a:lnTo>
                    <a:pt x="508887" y="818292"/>
                  </a:lnTo>
                  <a:lnTo>
                    <a:pt x="538954" y="785960"/>
                  </a:lnTo>
                  <a:lnTo>
                    <a:pt x="569812" y="754158"/>
                  </a:lnTo>
                  <a:lnTo>
                    <a:pt x="601448" y="722894"/>
                  </a:lnTo>
                  <a:lnTo>
                    <a:pt x="633851" y="692179"/>
                  </a:lnTo>
                  <a:lnTo>
                    <a:pt x="667007" y="662023"/>
                  </a:lnTo>
                  <a:lnTo>
                    <a:pt x="700905" y="632436"/>
                  </a:lnTo>
                  <a:lnTo>
                    <a:pt x="735532" y="603428"/>
                  </a:lnTo>
                  <a:lnTo>
                    <a:pt x="770875" y="575010"/>
                  </a:lnTo>
                  <a:lnTo>
                    <a:pt x="806922" y="547191"/>
                  </a:lnTo>
                  <a:lnTo>
                    <a:pt x="843662" y="519981"/>
                  </a:lnTo>
                  <a:lnTo>
                    <a:pt x="881081" y="493391"/>
                  </a:lnTo>
                  <a:lnTo>
                    <a:pt x="919167" y="467431"/>
                  </a:lnTo>
                  <a:lnTo>
                    <a:pt x="957908" y="442110"/>
                  </a:lnTo>
                  <a:lnTo>
                    <a:pt x="997291" y="417439"/>
                  </a:lnTo>
                  <a:lnTo>
                    <a:pt x="1037304" y="393428"/>
                  </a:lnTo>
                  <a:lnTo>
                    <a:pt x="1077935" y="370088"/>
                  </a:lnTo>
                  <a:lnTo>
                    <a:pt x="1119171" y="347427"/>
                  </a:lnTo>
                  <a:lnTo>
                    <a:pt x="1161000" y="325457"/>
                  </a:lnTo>
                  <a:lnTo>
                    <a:pt x="1203410" y="304186"/>
                  </a:lnTo>
                  <a:lnTo>
                    <a:pt x="1246387" y="283627"/>
                  </a:lnTo>
                  <a:lnTo>
                    <a:pt x="1289920" y="263788"/>
                  </a:lnTo>
                  <a:lnTo>
                    <a:pt x="1333997" y="244679"/>
                  </a:lnTo>
                  <a:lnTo>
                    <a:pt x="1378605" y="226312"/>
                  </a:lnTo>
                  <a:lnTo>
                    <a:pt x="1423731" y="208695"/>
                  </a:lnTo>
                  <a:lnTo>
                    <a:pt x="1469363" y="191839"/>
                  </a:lnTo>
                  <a:lnTo>
                    <a:pt x="1515490" y="175754"/>
                  </a:lnTo>
                  <a:lnTo>
                    <a:pt x="1562098" y="160450"/>
                  </a:lnTo>
                  <a:lnTo>
                    <a:pt x="1609175" y="145937"/>
                  </a:lnTo>
                  <a:lnTo>
                    <a:pt x="1656708" y="132226"/>
                  </a:lnTo>
                  <a:lnTo>
                    <a:pt x="1704686" y="119326"/>
                  </a:lnTo>
                  <a:lnTo>
                    <a:pt x="1753096" y="107248"/>
                  </a:lnTo>
                  <a:lnTo>
                    <a:pt x="1801926" y="96001"/>
                  </a:lnTo>
                  <a:lnTo>
                    <a:pt x="1851163" y="85596"/>
                  </a:lnTo>
                  <a:lnTo>
                    <a:pt x="1900794" y="76043"/>
                  </a:lnTo>
                  <a:lnTo>
                    <a:pt x="1950808" y="67352"/>
                  </a:lnTo>
                  <a:lnTo>
                    <a:pt x="2001192" y="59532"/>
                  </a:lnTo>
                  <a:lnTo>
                    <a:pt x="2051934" y="52595"/>
                  </a:lnTo>
                  <a:lnTo>
                    <a:pt x="2103022" y="46550"/>
                  </a:lnTo>
                  <a:lnTo>
                    <a:pt x="2154442" y="41407"/>
                  </a:lnTo>
                  <a:lnTo>
                    <a:pt x="2206183" y="37177"/>
                  </a:lnTo>
                  <a:lnTo>
                    <a:pt x="2258232" y="33869"/>
                  </a:lnTo>
                  <a:lnTo>
                    <a:pt x="2310577" y="31494"/>
                  </a:lnTo>
                  <a:lnTo>
                    <a:pt x="2363205" y="30062"/>
                  </a:lnTo>
                  <a:lnTo>
                    <a:pt x="2416104" y="29582"/>
                  </a:lnTo>
                  <a:lnTo>
                    <a:pt x="2469079" y="30062"/>
                  </a:lnTo>
                  <a:lnTo>
                    <a:pt x="2521779" y="31494"/>
                  </a:lnTo>
                  <a:lnTo>
                    <a:pt x="2574192" y="33869"/>
                  </a:lnTo>
                  <a:lnTo>
                    <a:pt x="2626305" y="37177"/>
                  </a:lnTo>
                  <a:lnTo>
                    <a:pt x="2678105" y="41407"/>
                  </a:lnTo>
                  <a:lnTo>
                    <a:pt x="2729581" y="46550"/>
                  </a:lnTo>
                  <a:lnTo>
                    <a:pt x="2780721" y="52595"/>
                  </a:lnTo>
                  <a:lnTo>
                    <a:pt x="2831512" y="59532"/>
                  </a:lnTo>
                  <a:lnTo>
                    <a:pt x="2881941" y="67352"/>
                  </a:lnTo>
                  <a:lnTo>
                    <a:pt x="2931997" y="76043"/>
                  </a:lnTo>
                  <a:lnTo>
                    <a:pt x="2981667" y="85596"/>
                  </a:lnTo>
                  <a:lnTo>
                    <a:pt x="3030939" y="96001"/>
                  </a:lnTo>
                  <a:lnTo>
                    <a:pt x="3079800" y="107248"/>
                  </a:lnTo>
                  <a:lnTo>
                    <a:pt x="3128239" y="119326"/>
                  </a:lnTo>
                  <a:lnTo>
                    <a:pt x="3176243" y="132226"/>
                  </a:lnTo>
                  <a:lnTo>
                    <a:pt x="3223799" y="145937"/>
                  </a:lnTo>
                  <a:lnTo>
                    <a:pt x="3270896" y="160450"/>
                  </a:lnTo>
                  <a:lnTo>
                    <a:pt x="3317522" y="175754"/>
                  </a:lnTo>
                  <a:lnTo>
                    <a:pt x="3363663" y="191839"/>
                  </a:lnTo>
                  <a:lnTo>
                    <a:pt x="3409307" y="208695"/>
                  </a:lnTo>
                  <a:lnTo>
                    <a:pt x="3454443" y="226312"/>
                  </a:lnTo>
                  <a:lnTo>
                    <a:pt x="3499058" y="244679"/>
                  </a:lnTo>
                  <a:lnTo>
                    <a:pt x="3543139" y="263788"/>
                  </a:lnTo>
                  <a:lnTo>
                    <a:pt x="3586675" y="283627"/>
                  </a:lnTo>
                  <a:lnTo>
                    <a:pt x="3629653" y="304186"/>
                  </a:lnTo>
                  <a:lnTo>
                    <a:pt x="3672060" y="325457"/>
                  </a:lnTo>
                  <a:lnTo>
                    <a:pt x="3696491" y="338290"/>
                  </a:lnTo>
                </a:path>
                <a:path w="4792345" h="3968115">
                  <a:moveTo>
                    <a:pt x="3739181" y="325886"/>
                  </a:moveTo>
                  <a:lnTo>
                    <a:pt x="3676155" y="292812"/>
                  </a:lnTo>
                  <a:lnTo>
                    <a:pt x="3633484" y="271747"/>
                  </a:lnTo>
                  <a:lnTo>
                    <a:pt x="3590253" y="251388"/>
                  </a:lnTo>
                  <a:lnTo>
                    <a:pt x="3546475" y="231744"/>
                  </a:lnTo>
                  <a:lnTo>
                    <a:pt x="3502162" y="212825"/>
                  </a:lnTo>
                  <a:lnTo>
                    <a:pt x="3457326" y="194641"/>
                  </a:lnTo>
                  <a:lnTo>
                    <a:pt x="3411978" y="177202"/>
                  </a:lnTo>
                  <a:lnTo>
                    <a:pt x="3366130" y="160517"/>
                  </a:lnTo>
                  <a:lnTo>
                    <a:pt x="3319796" y="144597"/>
                  </a:lnTo>
                  <a:lnTo>
                    <a:pt x="3272986" y="129451"/>
                  </a:lnTo>
                  <a:lnTo>
                    <a:pt x="3225713" y="115090"/>
                  </a:lnTo>
                  <a:lnTo>
                    <a:pt x="3177988" y="101523"/>
                  </a:lnTo>
                  <a:lnTo>
                    <a:pt x="3129824" y="88759"/>
                  </a:lnTo>
                  <a:lnTo>
                    <a:pt x="3081232" y="76810"/>
                  </a:lnTo>
                  <a:lnTo>
                    <a:pt x="3032225" y="65684"/>
                  </a:lnTo>
                  <a:lnTo>
                    <a:pt x="2982815" y="55391"/>
                  </a:lnTo>
                  <a:lnTo>
                    <a:pt x="2933013" y="45942"/>
                  </a:lnTo>
                  <a:lnTo>
                    <a:pt x="2882832" y="37346"/>
                  </a:lnTo>
                  <a:lnTo>
                    <a:pt x="2832283" y="29613"/>
                  </a:lnTo>
                  <a:lnTo>
                    <a:pt x="2781379" y="22753"/>
                  </a:lnTo>
                  <a:lnTo>
                    <a:pt x="2730131" y="16775"/>
                  </a:lnTo>
                  <a:lnTo>
                    <a:pt x="2678552" y="11690"/>
                  </a:lnTo>
                  <a:lnTo>
                    <a:pt x="2626654" y="7508"/>
                  </a:lnTo>
                  <a:lnTo>
                    <a:pt x="2574448" y="4238"/>
                  </a:lnTo>
                  <a:lnTo>
                    <a:pt x="2521946" y="1890"/>
                  </a:lnTo>
                  <a:lnTo>
                    <a:pt x="2469161" y="474"/>
                  </a:lnTo>
                  <a:lnTo>
                    <a:pt x="2416104" y="0"/>
                  </a:lnTo>
                  <a:lnTo>
                    <a:pt x="2363122" y="474"/>
                  </a:lnTo>
                  <a:lnTo>
                    <a:pt x="2310408" y="1890"/>
                  </a:lnTo>
                  <a:lnTo>
                    <a:pt x="2257973" y="4238"/>
                  </a:lnTo>
                  <a:lnTo>
                    <a:pt x="2205830" y="7508"/>
                  </a:lnTo>
                  <a:lnTo>
                    <a:pt x="2153991" y="11690"/>
                  </a:lnTo>
                  <a:lnTo>
                    <a:pt x="2102467" y="16775"/>
                  </a:lnTo>
                  <a:lnTo>
                    <a:pt x="2051272" y="22753"/>
                  </a:lnTo>
                  <a:lnTo>
                    <a:pt x="2000416" y="29613"/>
                  </a:lnTo>
                  <a:lnTo>
                    <a:pt x="1949912" y="37346"/>
                  </a:lnTo>
                  <a:lnTo>
                    <a:pt x="1899773" y="45942"/>
                  </a:lnTo>
                  <a:lnTo>
                    <a:pt x="1850009" y="55391"/>
                  </a:lnTo>
                  <a:lnTo>
                    <a:pt x="1800634" y="65684"/>
                  </a:lnTo>
                  <a:lnTo>
                    <a:pt x="1751659" y="76810"/>
                  </a:lnTo>
                  <a:lnTo>
                    <a:pt x="1703097" y="88759"/>
                  </a:lnTo>
                  <a:lnTo>
                    <a:pt x="1654958" y="101523"/>
                  </a:lnTo>
                  <a:lnTo>
                    <a:pt x="1607257" y="115090"/>
                  </a:lnTo>
                  <a:lnTo>
                    <a:pt x="1560004" y="129451"/>
                  </a:lnTo>
                  <a:lnTo>
                    <a:pt x="1513212" y="144597"/>
                  </a:lnTo>
                  <a:lnTo>
                    <a:pt x="1466892" y="160517"/>
                  </a:lnTo>
                  <a:lnTo>
                    <a:pt x="1421057" y="177202"/>
                  </a:lnTo>
                  <a:lnTo>
                    <a:pt x="1375719" y="194641"/>
                  </a:lnTo>
                  <a:lnTo>
                    <a:pt x="1330891" y="212825"/>
                  </a:lnTo>
                  <a:lnTo>
                    <a:pt x="1286583" y="231744"/>
                  </a:lnTo>
                  <a:lnTo>
                    <a:pt x="1242808" y="251388"/>
                  </a:lnTo>
                  <a:lnTo>
                    <a:pt x="1199578" y="271747"/>
                  </a:lnTo>
                  <a:lnTo>
                    <a:pt x="1156906" y="292812"/>
                  </a:lnTo>
                  <a:lnTo>
                    <a:pt x="1114803" y="314572"/>
                  </a:lnTo>
                  <a:lnTo>
                    <a:pt x="1073281" y="337019"/>
                  </a:lnTo>
                  <a:lnTo>
                    <a:pt x="1032353" y="360140"/>
                  </a:lnTo>
                  <a:lnTo>
                    <a:pt x="992031" y="383928"/>
                  </a:lnTo>
                  <a:lnTo>
                    <a:pt x="952326" y="408373"/>
                  </a:lnTo>
                  <a:lnTo>
                    <a:pt x="913250" y="433463"/>
                  </a:lnTo>
                  <a:lnTo>
                    <a:pt x="874817" y="459190"/>
                  </a:lnTo>
                  <a:lnTo>
                    <a:pt x="837037" y="485543"/>
                  </a:lnTo>
                  <a:lnTo>
                    <a:pt x="799923" y="512514"/>
                  </a:lnTo>
                  <a:lnTo>
                    <a:pt x="763487" y="540091"/>
                  </a:lnTo>
                  <a:lnTo>
                    <a:pt x="727741" y="568265"/>
                  </a:lnTo>
                  <a:lnTo>
                    <a:pt x="692698" y="597026"/>
                  </a:lnTo>
                  <a:lnTo>
                    <a:pt x="658368" y="626365"/>
                  </a:lnTo>
                  <a:lnTo>
                    <a:pt x="624765" y="656272"/>
                  </a:lnTo>
                  <a:lnTo>
                    <a:pt x="591900" y="686736"/>
                  </a:lnTo>
                  <a:lnTo>
                    <a:pt x="559786" y="717747"/>
                  </a:lnTo>
                  <a:lnTo>
                    <a:pt x="528434" y="749297"/>
                  </a:lnTo>
                  <a:lnTo>
                    <a:pt x="497856" y="781375"/>
                  </a:lnTo>
                  <a:lnTo>
                    <a:pt x="468065" y="813971"/>
                  </a:lnTo>
                  <a:lnTo>
                    <a:pt x="439073" y="847075"/>
                  </a:lnTo>
                  <a:lnTo>
                    <a:pt x="410892" y="880678"/>
                  </a:lnTo>
                  <a:lnTo>
                    <a:pt x="383533" y="914770"/>
                  </a:lnTo>
                  <a:lnTo>
                    <a:pt x="357009" y="949341"/>
                  </a:lnTo>
                  <a:lnTo>
                    <a:pt x="331333" y="984380"/>
                  </a:lnTo>
                  <a:lnTo>
                    <a:pt x="306515" y="1019879"/>
                  </a:lnTo>
                  <a:lnTo>
                    <a:pt x="282569" y="1055827"/>
                  </a:lnTo>
                  <a:lnTo>
                    <a:pt x="259506" y="1092215"/>
                  </a:lnTo>
                  <a:lnTo>
                    <a:pt x="237338" y="1129032"/>
                  </a:lnTo>
                  <a:lnTo>
                    <a:pt x="216077" y="1166269"/>
                  </a:lnTo>
                  <a:lnTo>
                    <a:pt x="195736" y="1203916"/>
                  </a:lnTo>
                  <a:lnTo>
                    <a:pt x="176326" y="1241962"/>
                  </a:lnTo>
                  <a:lnTo>
                    <a:pt x="157860" y="1280399"/>
                  </a:lnTo>
                  <a:lnTo>
                    <a:pt x="140349" y="1319217"/>
                  </a:lnTo>
                  <a:lnTo>
                    <a:pt x="123807" y="1358405"/>
                  </a:lnTo>
                  <a:lnTo>
                    <a:pt x="108244" y="1397953"/>
                  </a:lnTo>
                  <a:lnTo>
                    <a:pt x="93673" y="1437852"/>
                  </a:lnTo>
                  <a:lnTo>
                    <a:pt x="80105" y="1478093"/>
                  </a:lnTo>
                  <a:lnTo>
                    <a:pt x="67554" y="1518664"/>
                  </a:lnTo>
                  <a:lnTo>
                    <a:pt x="56031" y="1559556"/>
                  </a:lnTo>
                  <a:lnTo>
                    <a:pt x="45548" y="1600760"/>
                  </a:lnTo>
                  <a:lnTo>
                    <a:pt x="36117" y="1642266"/>
                  </a:lnTo>
                  <a:lnTo>
                    <a:pt x="27751" y="1684063"/>
                  </a:lnTo>
                  <a:lnTo>
                    <a:pt x="20461" y="1726142"/>
                  </a:lnTo>
                  <a:lnTo>
                    <a:pt x="14259" y="1768493"/>
                  </a:lnTo>
                  <a:lnTo>
                    <a:pt x="9158" y="1811106"/>
                  </a:lnTo>
                  <a:lnTo>
                    <a:pt x="5169" y="1853972"/>
                  </a:lnTo>
                  <a:lnTo>
                    <a:pt x="3530" y="1878645"/>
                  </a:lnTo>
                </a:path>
                <a:path w="4792345" h="3968115">
                  <a:moveTo>
                    <a:pt x="43720" y="2139678"/>
                  </a:moveTo>
                  <a:lnTo>
                    <a:pt x="41258" y="2113608"/>
                  </a:lnTo>
                  <a:lnTo>
                    <a:pt x="38361" y="2070629"/>
                  </a:lnTo>
                  <a:lnTo>
                    <a:pt x="36614" y="2027418"/>
                  </a:lnTo>
                  <a:lnTo>
                    <a:pt x="36149" y="1992945"/>
                  </a:lnTo>
                </a:path>
                <a:path w="4792345" h="3968115">
                  <a:moveTo>
                    <a:pt x="119" y="1992945"/>
                  </a:moveTo>
                  <a:lnTo>
                    <a:pt x="578" y="2027485"/>
                  </a:lnTo>
                  <a:lnTo>
                    <a:pt x="2305" y="2070767"/>
                  </a:lnTo>
                  <a:lnTo>
                    <a:pt x="5169" y="2113820"/>
                  </a:lnTo>
                  <a:lnTo>
                    <a:pt x="9158" y="2156633"/>
                  </a:lnTo>
                  <a:lnTo>
                    <a:pt x="11698" y="2177832"/>
                  </a:lnTo>
                </a:path>
                <a:path w="4792345" h="3968115">
                  <a:moveTo>
                    <a:pt x="36149" y="1992945"/>
                  </a:moveTo>
                  <a:lnTo>
                    <a:pt x="36028" y="1983984"/>
                  </a:lnTo>
                  <a:lnTo>
                    <a:pt x="36614" y="1940487"/>
                  </a:lnTo>
                  <a:lnTo>
                    <a:pt x="38361" y="1897217"/>
                  </a:lnTo>
                  <a:lnTo>
                    <a:pt x="39611" y="1878645"/>
                  </a:lnTo>
                </a:path>
                <a:path w="4792345" h="3968115">
                  <a:moveTo>
                    <a:pt x="3530" y="1878645"/>
                  </a:moveTo>
                  <a:lnTo>
                    <a:pt x="2305" y="1897080"/>
                  </a:lnTo>
                  <a:lnTo>
                    <a:pt x="578" y="1940420"/>
                  </a:lnTo>
                  <a:lnTo>
                    <a:pt x="0" y="1983984"/>
                  </a:lnTo>
                  <a:lnTo>
                    <a:pt x="119" y="1992945"/>
                  </a:lnTo>
                </a:path>
                <a:path w="4792345" h="3968115">
                  <a:moveTo>
                    <a:pt x="4338322" y="834512"/>
                  </a:moveTo>
                  <a:lnTo>
                    <a:pt x="4381546" y="884500"/>
                  </a:lnTo>
                  <a:lnTo>
                    <a:pt x="4409141" y="918357"/>
                  </a:lnTo>
                  <a:lnTo>
                    <a:pt x="4435895" y="952702"/>
                  </a:lnTo>
                  <a:lnTo>
                    <a:pt x="4461796" y="987525"/>
                  </a:lnTo>
                  <a:lnTo>
                    <a:pt x="4486831" y="1022816"/>
                  </a:lnTo>
                  <a:lnTo>
                    <a:pt x="4510990" y="1058566"/>
                  </a:lnTo>
                  <a:lnTo>
                    <a:pt x="4534258" y="1094763"/>
                  </a:lnTo>
                  <a:lnTo>
                    <a:pt x="4556625" y="1131398"/>
                  </a:lnTo>
                  <a:lnTo>
                    <a:pt x="4578077" y="1168461"/>
                  </a:lnTo>
                  <a:lnTo>
                    <a:pt x="4598602" y="1205941"/>
                  </a:lnTo>
                  <a:lnTo>
                    <a:pt x="4618189" y="1243829"/>
                  </a:lnTo>
                  <a:lnTo>
                    <a:pt x="4636824" y="1282114"/>
                  </a:lnTo>
                  <a:lnTo>
                    <a:pt x="4654496" y="1320787"/>
                  </a:lnTo>
                  <a:lnTo>
                    <a:pt x="4671192" y="1359837"/>
                  </a:lnTo>
                  <a:lnTo>
                    <a:pt x="4686900" y="1399254"/>
                  </a:lnTo>
                  <a:lnTo>
                    <a:pt x="4701608" y="1439028"/>
                  </a:lnTo>
                  <a:lnTo>
                    <a:pt x="4715303" y="1479148"/>
                  </a:lnTo>
                  <a:lnTo>
                    <a:pt x="4727973" y="1519606"/>
                  </a:lnTo>
                  <a:lnTo>
                    <a:pt x="4739606" y="1560391"/>
                  </a:lnTo>
                  <a:lnTo>
                    <a:pt x="4746539" y="1587317"/>
                  </a:lnTo>
                </a:path>
                <a:path w="4792345" h="3968115">
                  <a:moveTo>
                    <a:pt x="4792152" y="1624645"/>
                  </a:moveTo>
                  <a:lnTo>
                    <a:pt x="4776266" y="1559556"/>
                  </a:lnTo>
                  <a:lnTo>
                    <a:pt x="4764760" y="1518664"/>
                  </a:lnTo>
                  <a:lnTo>
                    <a:pt x="4752227" y="1478093"/>
                  </a:lnTo>
                  <a:lnTo>
                    <a:pt x="4738679" y="1437852"/>
                  </a:lnTo>
                  <a:lnTo>
                    <a:pt x="4724128" y="1397953"/>
                  </a:lnTo>
                  <a:lnTo>
                    <a:pt x="4708586" y="1358405"/>
                  </a:lnTo>
                  <a:lnTo>
                    <a:pt x="4692065" y="1319217"/>
                  </a:lnTo>
                  <a:lnTo>
                    <a:pt x="4674577" y="1280399"/>
                  </a:lnTo>
                  <a:lnTo>
                    <a:pt x="4656135" y="1241962"/>
                  </a:lnTo>
                  <a:lnTo>
                    <a:pt x="4636749" y="1203916"/>
                  </a:lnTo>
                  <a:lnTo>
                    <a:pt x="4616432" y="1166269"/>
                  </a:lnTo>
                  <a:lnTo>
                    <a:pt x="4595196" y="1129032"/>
                  </a:lnTo>
                  <a:lnTo>
                    <a:pt x="4573053" y="1092215"/>
                  </a:lnTo>
                  <a:lnTo>
                    <a:pt x="4550015" y="1055827"/>
                  </a:lnTo>
                  <a:lnTo>
                    <a:pt x="4526094" y="1019879"/>
                  </a:lnTo>
                  <a:lnTo>
                    <a:pt x="4501303" y="984380"/>
                  </a:lnTo>
                  <a:lnTo>
                    <a:pt x="4475651" y="949341"/>
                  </a:lnTo>
                  <a:lnTo>
                    <a:pt x="4449153" y="914770"/>
                  </a:lnTo>
                  <a:lnTo>
                    <a:pt x="4421820" y="880678"/>
                  </a:lnTo>
                  <a:lnTo>
                    <a:pt x="4393664" y="847075"/>
                  </a:lnTo>
                  <a:lnTo>
                    <a:pt x="4364697" y="813971"/>
                  </a:lnTo>
                  <a:lnTo>
                    <a:pt x="4352044" y="800115"/>
                  </a:lnTo>
                </a:path>
              </a:pathLst>
            </a:custGeom>
            <a:ln w="3175">
              <a:solidFill>
                <a:srgbClr val="EEF7D7"/>
              </a:solidFill>
            </a:ln>
          </p:spPr>
          <p:txBody>
            <a:bodyPr wrap="square" lIns="0" tIns="0" rIns="0" bIns="0" rtlCol="0"/>
            <a:lstStyle/>
            <a:p>
              <a:endParaRPr lang="fr-FR" noProof="0" dirty="0"/>
            </a:p>
          </p:txBody>
        </p:sp>
        <p:sp>
          <p:nvSpPr>
            <p:cNvPr id="8694" name="object 8694"/>
            <p:cNvSpPr/>
            <p:nvPr/>
          </p:nvSpPr>
          <p:spPr>
            <a:xfrm>
              <a:off x="3610703" y="349949"/>
              <a:ext cx="4851400" cy="4025900"/>
            </a:xfrm>
            <a:custGeom>
              <a:avLst/>
              <a:gdLst/>
              <a:ahLst/>
              <a:cxnLst/>
              <a:rect l="l" t="t" r="r" b="b"/>
              <a:pathLst>
                <a:path w="4851400" h="4025900">
                  <a:moveTo>
                    <a:pt x="2766626" y="4013199"/>
                  </a:moveTo>
                  <a:lnTo>
                    <a:pt x="2137791" y="4013199"/>
                  </a:lnTo>
                  <a:lnTo>
                    <a:pt x="2189422" y="4025899"/>
                  </a:lnTo>
                  <a:lnTo>
                    <a:pt x="2714940" y="4025899"/>
                  </a:lnTo>
                  <a:lnTo>
                    <a:pt x="2766626" y="4013199"/>
                  </a:lnTo>
                  <a:close/>
                </a:path>
                <a:path w="4851400" h="4025900">
                  <a:moveTo>
                    <a:pt x="2090511" y="3975116"/>
                  </a:moveTo>
                  <a:lnTo>
                    <a:pt x="2090427" y="3987799"/>
                  </a:lnTo>
                  <a:lnTo>
                    <a:pt x="2090344" y="4000499"/>
                  </a:lnTo>
                  <a:lnTo>
                    <a:pt x="2088773" y="4013199"/>
                  </a:lnTo>
                  <a:lnTo>
                    <a:pt x="2817986" y="4013199"/>
                  </a:lnTo>
                  <a:lnTo>
                    <a:pt x="2869006" y="4000499"/>
                  </a:lnTo>
                  <a:lnTo>
                    <a:pt x="2241742" y="4000499"/>
                  </a:lnTo>
                  <a:lnTo>
                    <a:pt x="2189902" y="3987799"/>
                  </a:lnTo>
                  <a:lnTo>
                    <a:pt x="2138379" y="3987799"/>
                  </a:lnTo>
                  <a:lnTo>
                    <a:pt x="2090511" y="3975116"/>
                  </a:lnTo>
                  <a:close/>
                </a:path>
                <a:path w="4851400" h="4025900">
                  <a:moveTo>
                    <a:pt x="3019856" y="3975116"/>
                  </a:moveTo>
                  <a:lnTo>
                    <a:pt x="2817225" y="3975116"/>
                  </a:lnTo>
                  <a:lnTo>
                    <a:pt x="2766043" y="3987799"/>
                  </a:lnTo>
                  <a:lnTo>
                    <a:pt x="2714464" y="3987799"/>
                  </a:lnTo>
                  <a:lnTo>
                    <a:pt x="2662565" y="4000499"/>
                  </a:lnTo>
                  <a:lnTo>
                    <a:pt x="2919677" y="4000499"/>
                  </a:lnTo>
                  <a:lnTo>
                    <a:pt x="3019856" y="3975116"/>
                  </a:lnTo>
                  <a:close/>
                </a:path>
                <a:path w="4851400" h="4025900">
                  <a:moveTo>
                    <a:pt x="3026472" y="3911599"/>
                  </a:moveTo>
                  <a:lnTo>
                    <a:pt x="3037165" y="3949699"/>
                  </a:lnTo>
                  <a:lnTo>
                    <a:pt x="3018726" y="3949699"/>
                  </a:lnTo>
                  <a:lnTo>
                    <a:pt x="2968924" y="3962399"/>
                  </a:lnTo>
                  <a:lnTo>
                    <a:pt x="2918743" y="3962399"/>
                  </a:lnTo>
                  <a:lnTo>
                    <a:pt x="2868130" y="3975116"/>
                  </a:lnTo>
                  <a:lnTo>
                    <a:pt x="3045948" y="3975116"/>
                  </a:lnTo>
                  <a:lnTo>
                    <a:pt x="3041598" y="3962399"/>
                  </a:lnTo>
                  <a:lnTo>
                    <a:pt x="3026472" y="3911599"/>
                  </a:lnTo>
                  <a:close/>
                </a:path>
                <a:path w="4851400" h="4025900">
                  <a:moveTo>
                    <a:pt x="151745" y="2714759"/>
                  </a:moveTo>
                  <a:lnTo>
                    <a:pt x="152180" y="2717799"/>
                  </a:lnTo>
                  <a:lnTo>
                    <a:pt x="152876" y="2717799"/>
                  </a:lnTo>
                  <a:lnTo>
                    <a:pt x="151745" y="2714759"/>
                  </a:lnTo>
                  <a:close/>
                </a:path>
                <a:path w="4851400" h="4025900">
                  <a:moveTo>
                    <a:pt x="108136" y="2603499"/>
                  </a:moveTo>
                  <a:lnTo>
                    <a:pt x="122326" y="2641599"/>
                  </a:lnTo>
                  <a:lnTo>
                    <a:pt x="138694" y="2679699"/>
                  </a:lnTo>
                  <a:lnTo>
                    <a:pt x="151745" y="2714759"/>
                  </a:lnTo>
                  <a:lnTo>
                    <a:pt x="150363" y="2705099"/>
                  </a:lnTo>
                  <a:lnTo>
                    <a:pt x="153951" y="2692399"/>
                  </a:lnTo>
                  <a:lnTo>
                    <a:pt x="163934" y="2666999"/>
                  </a:lnTo>
                  <a:lnTo>
                    <a:pt x="131417" y="2641599"/>
                  </a:lnTo>
                  <a:lnTo>
                    <a:pt x="108136" y="2603499"/>
                  </a:lnTo>
                  <a:close/>
                </a:path>
                <a:path w="4851400" h="4025900">
                  <a:moveTo>
                    <a:pt x="1935684" y="76199"/>
                  </a:moveTo>
                  <a:lnTo>
                    <a:pt x="1786087" y="76199"/>
                  </a:lnTo>
                  <a:lnTo>
                    <a:pt x="1641208" y="114299"/>
                  </a:lnTo>
                  <a:lnTo>
                    <a:pt x="1593781" y="139699"/>
                  </a:lnTo>
                  <a:lnTo>
                    <a:pt x="1454266" y="177799"/>
                  </a:lnTo>
                  <a:lnTo>
                    <a:pt x="1408721" y="203199"/>
                  </a:lnTo>
                  <a:lnTo>
                    <a:pt x="1319143" y="228599"/>
                  </a:lnTo>
                  <a:lnTo>
                    <a:pt x="1231659" y="279399"/>
                  </a:lnTo>
                  <a:lnTo>
                    <a:pt x="1188732" y="292099"/>
                  </a:lnTo>
                  <a:lnTo>
                    <a:pt x="1104565" y="342899"/>
                  </a:lnTo>
                  <a:lnTo>
                    <a:pt x="1063349" y="355599"/>
                  </a:lnTo>
                  <a:lnTo>
                    <a:pt x="1022727" y="380999"/>
                  </a:lnTo>
                  <a:lnTo>
                    <a:pt x="943313" y="431799"/>
                  </a:lnTo>
                  <a:lnTo>
                    <a:pt x="904544" y="457199"/>
                  </a:lnTo>
                  <a:lnTo>
                    <a:pt x="866416" y="482599"/>
                  </a:lnTo>
                  <a:lnTo>
                    <a:pt x="828941" y="507999"/>
                  </a:lnTo>
                  <a:lnTo>
                    <a:pt x="792131" y="546099"/>
                  </a:lnTo>
                  <a:lnTo>
                    <a:pt x="755997" y="571499"/>
                  </a:lnTo>
                  <a:lnTo>
                    <a:pt x="720552" y="596899"/>
                  </a:lnTo>
                  <a:lnTo>
                    <a:pt x="685806" y="622299"/>
                  </a:lnTo>
                  <a:lnTo>
                    <a:pt x="651773" y="660399"/>
                  </a:lnTo>
                  <a:lnTo>
                    <a:pt x="618463" y="685799"/>
                  </a:lnTo>
                  <a:lnTo>
                    <a:pt x="585888" y="711199"/>
                  </a:lnTo>
                  <a:lnTo>
                    <a:pt x="554060" y="749299"/>
                  </a:lnTo>
                  <a:lnTo>
                    <a:pt x="522991" y="774699"/>
                  </a:lnTo>
                  <a:lnTo>
                    <a:pt x="492692" y="812799"/>
                  </a:lnTo>
                  <a:lnTo>
                    <a:pt x="463177" y="850899"/>
                  </a:lnTo>
                  <a:lnTo>
                    <a:pt x="434455" y="876299"/>
                  </a:lnTo>
                  <a:lnTo>
                    <a:pt x="406539" y="914399"/>
                  </a:lnTo>
                  <a:lnTo>
                    <a:pt x="379441" y="939799"/>
                  </a:lnTo>
                  <a:lnTo>
                    <a:pt x="353172" y="977899"/>
                  </a:lnTo>
                  <a:lnTo>
                    <a:pt x="327744" y="1015999"/>
                  </a:lnTo>
                  <a:lnTo>
                    <a:pt x="303170" y="1054099"/>
                  </a:lnTo>
                  <a:lnTo>
                    <a:pt x="279460" y="1092199"/>
                  </a:lnTo>
                  <a:lnTo>
                    <a:pt x="256627" y="1130299"/>
                  </a:lnTo>
                  <a:lnTo>
                    <a:pt x="234682" y="1155699"/>
                  </a:lnTo>
                  <a:lnTo>
                    <a:pt x="213637" y="1193799"/>
                  </a:lnTo>
                  <a:lnTo>
                    <a:pt x="193504" y="1231899"/>
                  </a:lnTo>
                  <a:lnTo>
                    <a:pt x="174295" y="1269999"/>
                  </a:lnTo>
                  <a:lnTo>
                    <a:pt x="156021" y="1308099"/>
                  </a:lnTo>
                  <a:lnTo>
                    <a:pt x="138694" y="1346199"/>
                  </a:lnTo>
                  <a:lnTo>
                    <a:pt x="122326" y="1396999"/>
                  </a:lnTo>
                  <a:lnTo>
                    <a:pt x="106929" y="1435099"/>
                  </a:lnTo>
                  <a:lnTo>
                    <a:pt x="92514" y="1473199"/>
                  </a:lnTo>
                  <a:lnTo>
                    <a:pt x="79094" y="1511299"/>
                  </a:lnTo>
                  <a:lnTo>
                    <a:pt x="66679" y="1549399"/>
                  </a:lnTo>
                  <a:lnTo>
                    <a:pt x="55282" y="1587499"/>
                  </a:lnTo>
                  <a:lnTo>
                    <a:pt x="44915" y="1638299"/>
                  </a:lnTo>
                  <a:lnTo>
                    <a:pt x="35589" y="1676399"/>
                  </a:lnTo>
                  <a:lnTo>
                    <a:pt x="27316" y="1714499"/>
                  </a:lnTo>
                  <a:lnTo>
                    <a:pt x="20109" y="1765299"/>
                  </a:lnTo>
                  <a:lnTo>
                    <a:pt x="13977" y="1803399"/>
                  </a:lnTo>
                  <a:lnTo>
                    <a:pt x="8934" y="1841499"/>
                  </a:lnTo>
                  <a:lnTo>
                    <a:pt x="4992" y="1892299"/>
                  </a:lnTo>
                  <a:lnTo>
                    <a:pt x="3359" y="1917699"/>
                  </a:lnTo>
                  <a:lnTo>
                    <a:pt x="2161" y="1930399"/>
                  </a:lnTo>
                  <a:lnTo>
                    <a:pt x="454" y="1981199"/>
                  </a:lnTo>
                  <a:lnTo>
                    <a:pt x="72" y="2006599"/>
                  </a:lnTo>
                  <a:lnTo>
                    <a:pt x="0" y="2031999"/>
                  </a:lnTo>
                  <a:lnTo>
                    <a:pt x="454" y="2057399"/>
                  </a:lnTo>
                  <a:lnTo>
                    <a:pt x="2161" y="2108199"/>
                  </a:lnTo>
                  <a:lnTo>
                    <a:pt x="4992" y="2146299"/>
                  </a:lnTo>
                  <a:lnTo>
                    <a:pt x="8934" y="2197099"/>
                  </a:lnTo>
                  <a:lnTo>
                    <a:pt x="13977" y="2235199"/>
                  </a:lnTo>
                  <a:lnTo>
                    <a:pt x="18312" y="2260599"/>
                  </a:lnTo>
                  <a:lnTo>
                    <a:pt x="21499" y="2260599"/>
                  </a:lnTo>
                  <a:lnTo>
                    <a:pt x="43061" y="2222499"/>
                  </a:lnTo>
                  <a:lnTo>
                    <a:pt x="53354" y="2209799"/>
                  </a:lnTo>
                  <a:lnTo>
                    <a:pt x="47610" y="2209799"/>
                  </a:lnTo>
                  <a:lnTo>
                    <a:pt x="45069" y="2197099"/>
                  </a:lnTo>
                  <a:lnTo>
                    <a:pt x="41081" y="2146299"/>
                  </a:lnTo>
                  <a:lnTo>
                    <a:pt x="38217" y="2108199"/>
                  </a:lnTo>
                  <a:lnTo>
                    <a:pt x="36489" y="2057399"/>
                  </a:lnTo>
                  <a:lnTo>
                    <a:pt x="35911" y="2019299"/>
                  </a:lnTo>
                  <a:lnTo>
                    <a:pt x="36489" y="1981199"/>
                  </a:lnTo>
                  <a:lnTo>
                    <a:pt x="38217" y="1930399"/>
                  </a:lnTo>
                  <a:lnTo>
                    <a:pt x="39441" y="1917699"/>
                  </a:lnTo>
                  <a:lnTo>
                    <a:pt x="41081" y="1892299"/>
                  </a:lnTo>
                  <a:lnTo>
                    <a:pt x="45069" y="1841499"/>
                  </a:lnTo>
                  <a:lnTo>
                    <a:pt x="50170" y="1803399"/>
                  </a:lnTo>
                  <a:lnTo>
                    <a:pt x="56372" y="1765299"/>
                  </a:lnTo>
                  <a:lnTo>
                    <a:pt x="63662" y="1714499"/>
                  </a:lnTo>
                  <a:lnTo>
                    <a:pt x="72029" y="1676399"/>
                  </a:lnTo>
                  <a:lnTo>
                    <a:pt x="81459" y="1638299"/>
                  </a:lnTo>
                  <a:lnTo>
                    <a:pt x="91942" y="1600199"/>
                  </a:lnTo>
                  <a:lnTo>
                    <a:pt x="103466" y="1549399"/>
                  </a:lnTo>
                  <a:lnTo>
                    <a:pt x="116017" y="1511299"/>
                  </a:lnTo>
                  <a:lnTo>
                    <a:pt x="129584" y="1473199"/>
                  </a:lnTo>
                  <a:lnTo>
                    <a:pt x="144155" y="1435099"/>
                  </a:lnTo>
                  <a:lnTo>
                    <a:pt x="159718" y="1396999"/>
                  </a:lnTo>
                  <a:lnTo>
                    <a:pt x="176261" y="1358899"/>
                  </a:lnTo>
                  <a:lnTo>
                    <a:pt x="193771" y="1320799"/>
                  </a:lnTo>
                  <a:lnTo>
                    <a:pt x="212238" y="1282699"/>
                  </a:lnTo>
                  <a:lnTo>
                    <a:pt x="231647" y="1244599"/>
                  </a:lnTo>
                  <a:lnTo>
                    <a:pt x="251988" y="1206499"/>
                  </a:lnTo>
                  <a:lnTo>
                    <a:pt x="273249" y="1168399"/>
                  </a:lnTo>
                  <a:lnTo>
                    <a:pt x="295417" y="1130299"/>
                  </a:lnTo>
                  <a:lnTo>
                    <a:pt x="318480" y="1092199"/>
                  </a:lnTo>
                  <a:lnTo>
                    <a:pt x="342427" y="1054099"/>
                  </a:lnTo>
                  <a:lnTo>
                    <a:pt x="367244" y="1015999"/>
                  </a:lnTo>
                  <a:lnTo>
                    <a:pt x="392921" y="977899"/>
                  </a:lnTo>
                  <a:lnTo>
                    <a:pt x="419445" y="952499"/>
                  </a:lnTo>
                  <a:lnTo>
                    <a:pt x="446803" y="914399"/>
                  </a:lnTo>
                  <a:lnTo>
                    <a:pt x="474984" y="876299"/>
                  </a:lnTo>
                  <a:lnTo>
                    <a:pt x="503977" y="850899"/>
                  </a:lnTo>
                  <a:lnTo>
                    <a:pt x="533767" y="812799"/>
                  </a:lnTo>
                  <a:lnTo>
                    <a:pt x="564345" y="787399"/>
                  </a:lnTo>
                  <a:lnTo>
                    <a:pt x="595697" y="749299"/>
                  </a:lnTo>
                  <a:lnTo>
                    <a:pt x="627812" y="723899"/>
                  </a:lnTo>
                  <a:lnTo>
                    <a:pt x="660676" y="685799"/>
                  </a:lnTo>
                  <a:lnTo>
                    <a:pt x="694280" y="660399"/>
                  </a:lnTo>
                  <a:lnTo>
                    <a:pt x="728609" y="634999"/>
                  </a:lnTo>
                  <a:lnTo>
                    <a:pt x="763653" y="596899"/>
                  </a:lnTo>
                  <a:lnTo>
                    <a:pt x="799399" y="571499"/>
                  </a:lnTo>
                  <a:lnTo>
                    <a:pt x="835835" y="546099"/>
                  </a:lnTo>
                  <a:lnTo>
                    <a:pt x="872948" y="520699"/>
                  </a:lnTo>
                  <a:lnTo>
                    <a:pt x="910728" y="495299"/>
                  </a:lnTo>
                  <a:lnTo>
                    <a:pt x="949162" y="469899"/>
                  </a:lnTo>
                  <a:lnTo>
                    <a:pt x="988237" y="444499"/>
                  </a:lnTo>
                  <a:lnTo>
                    <a:pt x="1068265" y="393699"/>
                  </a:lnTo>
                  <a:lnTo>
                    <a:pt x="1109193" y="368299"/>
                  </a:lnTo>
                  <a:lnTo>
                    <a:pt x="1150714" y="355599"/>
                  </a:lnTo>
                  <a:lnTo>
                    <a:pt x="1235490" y="304799"/>
                  </a:lnTo>
                  <a:lnTo>
                    <a:pt x="1278719" y="292099"/>
                  </a:lnTo>
                  <a:lnTo>
                    <a:pt x="1322494" y="266699"/>
                  </a:lnTo>
                  <a:lnTo>
                    <a:pt x="1366802" y="253999"/>
                  </a:lnTo>
                  <a:lnTo>
                    <a:pt x="1411631" y="228599"/>
                  </a:lnTo>
                  <a:lnTo>
                    <a:pt x="1456969" y="215899"/>
                  </a:lnTo>
                  <a:lnTo>
                    <a:pt x="1502804" y="190499"/>
                  </a:lnTo>
                  <a:lnTo>
                    <a:pt x="1935684" y="76199"/>
                  </a:lnTo>
                  <a:close/>
                </a:path>
                <a:path w="4851400" h="4025900">
                  <a:moveTo>
                    <a:pt x="73939" y="2184399"/>
                  </a:moveTo>
                  <a:lnTo>
                    <a:pt x="47610" y="2209799"/>
                  </a:lnTo>
                  <a:lnTo>
                    <a:pt x="53354" y="2209799"/>
                  </a:lnTo>
                  <a:lnTo>
                    <a:pt x="73939" y="2184399"/>
                  </a:lnTo>
                  <a:close/>
                </a:path>
                <a:path w="4851400" h="4025900">
                  <a:moveTo>
                    <a:pt x="3811750" y="355599"/>
                  </a:moveTo>
                  <a:lnTo>
                    <a:pt x="3775092" y="355599"/>
                  </a:lnTo>
                  <a:lnTo>
                    <a:pt x="3761910" y="368299"/>
                  </a:lnTo>
                  <a:lnTo>
                    <a:pt x="3811750" y="355599"/>
                  </a:lnTo>
                  <a:close/>
                </a:path>
                <a:path w="4851400" h="4025900">
                  <a:moveTo>
                    <a:pt x="3118622" y="76199"/>
                  </a:moveTo>
                  <a:lnTo>
                    <a:pt x="2968924" y="76199"/>
                  </a:lnTo>
                  <a:lnTo>
                    <a:pt x="3018726" y="88899"/>
                  </a:lnTo>
                  <a:lnTo>
                    <a:pt x="3402042" y="190499"/>
                  </a:lnTo>
                  <a:lnTo>
                    <a:pt x="3447889" y="215899"/>
                  </a:lnTo>
                  <a:lnTo>
                    <a:pt x="3493237" y="228599"/>
                  </a:lnTo>
                  <a:lnTo>
                    <a:pt x="3538074" y="253999"/>
                  </a:lnTo>
                  <a:lnTo>
                    <a:pt x="3582387" y="266699"/>
                  </a:lnTo>
                  <a:lnTo>
                    <a:pt x="3626165" y="292099"/>
                  </a:lnTo>
                  <a:lnTo>
                    <a:pt x="3669396" y="304799"/>
                  </a:lnTo>
                  <a:lnTo>
                    <a:pt x="3754167" y="355599"/>
                  </a:lnTo>
                  <a:lnTo>
                    <a:pt x="3819646" y="355599"/>
                  </a:lnTo>
                  <a:lnTo>
                    <a:pt x="3800314" y="342899"/>
                  </a:lnTo>
                  <a:lnTo>
                    <a:pt x="3716153" y="292099"/>
                  </a:lnTo>
                  <a:lnTo>
                    <a:pt x="3673226" y="279399"/>
                  </a:lnTo>
                  <a:lnTo>
                    <a:pt x="3585737" y="228599"/>
                  </a:lnTo>
                  <a:lnTo>
                    <a:pt x="3496145" y="203199"/>
                  </a:lnTo>
                  <a:lnTo>
                    <a:pt x="3450589" y="177799"/>
                  </a:lnTo>
                  <a:lnTo>
                    <a:pt x="3311027" y="139699"/>
                  </a:lnTo>
                  <a:lnTo>
                    <a:pt x="3263580" y="114299"/>
                  </a:lnTo>
                  <a:lnTo>
                    <a:pt x="3118622" y="76199"/>
                  </a:lnTo>
                  <a:close/>
                </a:path>
                <a:path w="4851400" h="4025900">
                  <a:moveTo>
                    <a:pt x="2241742" y="38099"/>
                  </a:moveTo>
                  <a:lnTo>
                    <a:pt x="1984885" y="38099"/>
                  </a:lnTo>
                  <a:lnTo>
                    <a:pt x="1835207" y="76199"/>
                  </a:lnTo>
                  <a:lnTo>
                    <a:pt x="1985824" y="76199"/>
                  </a:lnTo>
                  <a:lnTo>
                    <a:pt x="2036327" y="63499"/>
                  </a:lnTo>
                  <a:lnTo>
                    <a:pt x="2087183" y="63499"/>
                  </a:lnTo>
                  <a:lnTo>
                    <a:pt x="2138379" y="50799"/>
                  </a:lnTo>
                  <a:lnTo>
                    <a:pt x="2189902" y="50799"/>
                  </a:lnTo>
                  <a:lnTo>
                    <a:pt x="2241742" y="38099"/>
                  </a:lnTo>
                  <a:close/>
                </a:path>
                <a:path w="4851400" h="4025900">
                  <a:moveTo>
                    <a:pt x="2919677" y="38099"/>
                  </a:moveTo>
                  <a:lnTo>
                    <a:pt x="2662565" y="38099"/>
                  </a:lnTo>
                  <a:lnTo>
                    <a:pt x="2714464" y="50799"/>
                  </a:lnTo>
                  <a:lnTo>
                    <a:pt x="2766043" y="50799"/>
                  </a:lnTo>
                  <a:lnTo>
                    <a:pt x="2817290" y="63499"/>
                  </a:lnTo>
                  <a:lnTo>
                    <a:pt x="2868195" y="63499"/>
                  </a:lnTo>
                  <a:lnTo>
                    <a:pt x="2918743" y="76199"/>
                  </a:lnTo>
                  <a:lnTo>
                    <a:pt x="3069469" y="76199"/>
                  </a:lnTo>
                  <a:lnTo>
                    <a:pt x="2919677" y="38099"/>
                  </a:lnTo>
                  <a:close/>
                </a:path>
                <a:path w="4851400" h="4025900">
                  <a:moveTo>
                    <a:pt x="2817986" y="25399"/>
                  </a:moveTo>
                  <a:lnTo>
                    <a:pt x="2086483" y="25399"/>
                  </a:lnTo>
                  <a:lnTo>
                    <a:pt x="2035511" y="38099"/>
                  </a:lnTo>
                  <a:lnTo>
                    <a:pt x="2869006" y="38099"/>
                  </a:lnTo>
                  <a:lnTo>
                    <a:pt x="2817986" y="25399"/>
                  </a:lnTo>
                  <a:close/>
                </a:path>
                <a:path w="4851400" h="4025900">
                  <a:moveTo>
                    <a:pt x="2714940" y="12699"/>
                  </a:moveTo>
                  <a:lnTo>
                    <a:pt x="2189422" y="12699"/>
                  </a:lnTo>
                  <a:lnTo>
                    <a:pt x="2137791" y="25399"/>
                  </a:lnTo>
                  <a:lnTo>
                    <a:pt x="2766626" y="25399"/>
                  </a:lnTo>
                  <a:lnTo>
                    <a:pt x="2714940" y="12699"/>
                  </a:lnTo>
                  <a:close/>
                </a:path>
                <a:path w="4851400" h="4025900">
                  <a:moveTo>
                    <a:pt x="2505161" y="0"/>
                  </a:moveTo>
                  <a:lnTo>
                    <a:pt x="2398944" y="0"/>
                  </a:lnTo>
                  <a:lnTo>
                    <a:pt x="2346138" y="12699"/>
                  </a:lnTo>
                  <a:lnTo>
                    <a:pt x="2558038" y="12699"/>
                  </a:lnTo>
                  <a:lnTo>
                    <a:pt x="2505161" y="0"/>
                  </a:lnTo>
                  <a:close/>
                </a:path>
                <a:path w="4851400" h="4025900">
                  <a:moveTo>
                    <a:pt x="4402118" y="794926"/>
                  </a:moveTo>
                  <a:lnTo>
                    <a:pt x="4393408" y="814992"/>
                  </a:lnTo>
                  <a:lnTo>
                    <a:pt x="4387955" y="828662"/>
                  </a:lnTo>
                  <a:lnTo>
                    <a:pt x="4400608" y="842518"/>
                  </a:lnTo>
                  <a:lnTo>
                    <a:pt x="4429575" y="875622"/>
                  </a:lnTo>
                  <a:lnTo>
                    <a:pt x="4457732" y="909225"/>
                  </a:lnTo>
                  <a:lnTo>
                    <a:pt x="4485065" y="943317"/>
                  </a:lnTo>
                  <a:lnTo>
                    <a:pt x="4511563" y="977888"/>
                  </a:lnTo>
                  <a:lnTo>
                    <a:pt x="4537214" y="1012927"/>
                  </a:lnTo>
                  <a:lnTo>
                    <a:pt x="4562006" y="1048426"/>
                  </a:lnTo>
                  <a:lnTo>
                    <a:pt x="4585927" y="1084374"/>
                  </a:lnTo>
                  <a:lnTo>
                    <a:pt x="4608965" y="1120762"/>
                  </a:lnTo>
                  <a:lnTo>
                    <a:pt x="4631108" y="1157579"/>
                  </a:lnTo>
                  <a:lnTo>
                    <a:pt x="4652343" y="1194816"/>
                  </a:lnTo>
                  <a:lnTo>
                    <a:pt x="4672660" y="1232462"/>
                  </a:lnTo>
                  <a:lnTo>
                    <a:pt x="4692046" y="1270509"/>
                  </a:lnTo>
                  <a:lnTo>
                    <a:pt x="4710489" y="1308946"/>
                  </a:lnTo>
                  <a:lnTo>
                    <a:pt x="4727977" y="1347764"/>
                  </a:lnTo>
                  <a:lnTo>
                    <a:pt x="4744498" y="1386951"/>
                  </a:lnTo>
                  <a:lnTo>
                    <a:pt x="4760040" y="1426500"/>
                  </a:lnTo>
                  <a:lnTo>
                    <a:pt x="4774590" y="1466399"/>
                  </a:lnTo>
                  <a:lnTo>
                    <a:pt x="4788139" y="1506639"/>
                  </a:lnTo>
                  <a:lnTo>
                    <a:pt x="4800672" y="1547211"/>
                  </a:lnTo>
                  <a:lnTo>
                    <a:pt x="4812178" y="1588103"/>
                  </a:lnTo>
                  <a:lnTo>
                    <a:pt x="4822645" y="1629307"/>
                  </a:lnTo>
                  <a:lnTo>
                    <a:pt x="4828064" y="1653192"/>
                  </a:lnTo>
                  <a:lnTo>
                    <a:pt x="4848424" y="1653192"/>
                  </a:lnTo>
                  <a:lnTo>
                    <a:pt x="4850741" y="1602392"/>
                  </a:lnTo>
                  <a:lnTo>
                    <a:pt x="4851005" y="1595888"/>
                  </a:lnTo>
                  <a:lnTo>
                    <a:pt x="4848836" y="1587233"/>
                  </a:lnTo>
                  <a:lnTo>
                    <a:pt x="4837456" y="1546231"/>
                  </a:lnTo>
                  <a:lnTo>
                    <a:pt x="4825059" y="1505546"/>
                  </a:lnTo>
                  <a:lnTo>
                    <a:pt x="4811657" y="1465186"/>
                  </a:lnTo>
                  <a:lnTo>
                    <a:pt x="4797262" y="1425162"/>
                  </a:lnTo>
                  <a:lnTo>
                    <a:pt x="4781886" y="1385483"/>
                  </a:lnTo>
                  <a:lnTo>
                    <a:pt x="4765539" y="1346158"/>
                  </a:lnTo>
                  <a:lnTo>
                    <a:pt x="4748235" y="1307198"/>
                  </a:lnTo>
                  <a:lnTo>
                    <a:pt x="4729983" y="1268612"/>
                  </a:lnTo>
                  <a:lnTo>
                    <a:pt x="4710797" y="1230409"/>
                  </a:lnTo>
                  <a:lnTo>
                    <a:pt x="4690688" y="1192599"/>
                  </a:lnTo>
                  <a:lnTo>
                    <a:pt x="4669668" y="1155192"/>
                  </a:lnTo>
                  <a:lnTo>
                    <a:pt x="4647748" y="1118198"/>
                  </a:lnTo>
                  <a:lnTo>
                    <a:pt x="4624939" y="1081625"/>
                  </a:lnTo>
                  <a:lnTo>
                    <a:pt x="4601255" y="1045483"/>
                  </a:lnTo>
                  <a:lnTo>
                    <a:pt x="4576706" y="1009783"/>
                  </a:lnTo>
                  <a:lnTo>
                    <a:pt x="4551303" y="974534"/>
                  </a:lnTo>
                  <a:lnTo>
                    <a:pt x="4525060" y="939744"/>
                  </a:lnTo>
                  <a:lnTo>
                    <a:pt x="4497987" y="905425"/>
                  </a:lnTo>
                  <a:lnTo>
                    <a:pt x="4470096" y="871585"/>
                  </a:lnTo>
                  <a:lnTo>
                    <a:pt x="4441398" y="838235"/>
                  </a:lnTo>
                  <a:lnTo>
                    <a:pt x="4411907" y="805383"/>
                  </a:lnTo>
                  <a:lnTo>
                    <a:pt x="4402118" y="794926"/>
                  </a:lnTo>
                  <a:close/>
                </a:path>
              </a:pathLst>
            </a:custGeom>
            <a:solidFill>
              <a:srgbClr val="EEF7D7"/>
            </a:solidFill>
          </p:spPr>
          <p:txBody>
            <a:bodyPr wrap="square" lIns="0" tIns="0" rIns="0" bIns="0" rtlCol="0"/>
            <a:lstStyle/>
            <a:p>
              <a:endParaRPr lang="fr-FR" noProof="0" dirty="0"/>
            </a:p>
          </p:txBody>
        </p:sp>
        <p:sp>
          <p:nvSpPr>
            <p:cNvPr id="8695" name="object 8695"/>
            <p:cNvSpPr/>
            <p:nvPr/>
          </p:nvSpPr>
          <p:spPr>
            <a:xfrm>
              <a:off x="3610586" y="348914"/>
              <a:ext cx="4851400" cy="4027170"/>
            </a:xfrm>
            <a:custGeom>
              <a:avLst/>
              <a:gdLst/>
              <a:ahLst/>
              <a:cxnLst/>
              <a:rect l="l" t="t" r="r" b="b"/>
              <a:pathLst>
                <a:path w="4851400" h="4027170">
                  <a:moveTo>
                    <a:pt x="3037283" y="3938040"/>
                  </a:moveTo>
                  <a:lnTo>
                    <a:pt x="2969042" y="3951347"/>
                  </a:lnTo>
                  <a:lnTo>
                    <a:pt x="2918861" y="3959954"/>
                  </a:lnTo>
                  <a:lnTo>
                    <a:pt x="2868312" y="3967698"/>
                  </a:lnTo>
                  <a:lnTo>
                    <a:pt x="2817408" y="3974567"/>
                  </a:lnTo>
                  <a:lnTo>
                    <a:pt x="2766160" y="3980553"/>
                  </a:lnTo>
                  <a:lnTo>
                    <a:pt x="2714581" y="3985645"/>
                  </a:lnTo>
                  <a:lnTo>
                    <a:pt x="2662683" y="3989833"/>
                  </a:lnTo>
                  <a:lnTo>
                    <a:pt x="2610477" y="3993108"/>
                  </a:lnTo>
                  <a:lnTo>
                    <a:pt x="2557975" y="3995459"/>
                  </a:lnTo>
                  <a:lnTo>
                    <a:pt x="2505190" y="3996878"/>
                  </a:lnTo>
                  <a:lnTo>
                    <a:pt x="2452133" y="3997353"/>
                  </a:lnTo>
                  <a:lnTo>
                    <a:pt x="2399151" y="3996878"/>
                  </a:lnTo>
                  <a:lnTo>
                    <a:pt x="2346437" y="3995459"/>
                  </a:lnTo>
                  <a:lnTo>
                    <a:pt x="2294002" y="3993108"/>
                  </a:lnTo>
                  <a:lnTo>
                    <a:pt x="2241859" y="3989833"/>
                  </a:lnTo>
                  <a:lnTo>
                    <a:pt x="2190020" y="3985645"/>
                  </a:lnTo>
                  <a:lnTo>
                    <a:pt x="2138496" y="3980553"/>
                  </a:lnTo>
                  <a:lnTo>
                    <a:pt x="2090567" y="3974949"/>
                  </a:lnTo>
                </a:path>
                <a:path w="4851400" h="4027170">
                  <a:moveTo>
                    <a:pt x="2088890" y="4004673"/>
                  </a:moveTo>
                  <a:lnTo>
                    <a:pt x="2137908" y="4010327"/>
                  </a:lnTo>
                  <a:lnTo>
                    <a:pt x="2189539" y="4015362"/>
                  </a:lnTo>
                  <a:lnTo>
                    <a:pt x="2241482" y="4019502"/>
                  </a:lnTo>
                  <a:lnTo>
                    <a:pt x="2293725" y="4022740"/>
                  </a:lnTo>
                  <a:lnTo>
                    <a:pt x="2346255" y="4025064"/>
                  </a:lnTo>
                  <a:lnTo>
                    <a:pt x="2399062" y="4026465"/>
                  </a:lnTo>
                  <a:lnTo>
                    <a:pt x="2452133" y="4026935"/>
                  </a:lnTo>
                  <a:lnTo>
                    <a:pt x="2505278" y="4026465"/>
                  </a:lnTo>
                  <a:lnTo>
                    <a:pt x="2558155" y="4025064"/>
                  </a:lnTo>
                  <a:lnTo>
                    <a:pt x="2610752" y="4022740"/>
                  </a:lnTo>
                  <a:lnTo>
                    <a:pt x="2663057" y="4019502"/>
                  </a:lnTo>
                  <a:lnTo>
                    <a:pt x="2715058" y="4015362"/>
                  </a:lnTo>
                  <a:lnTo>
                    <a:pt x="2766744" y="4010327"/>
                  </a:lnTo>
                  <a:lnTo>
                    <a:pt x="2818103" y="4004409"/>
                  </a:lnTo>
                  <a:lnTo>
                    <a:pt x="2869124" y="3997617"/>
                  </a:lnTo>
                  <a:lnTo>
                    <a:pt x="2919794" y="3989960"/>
                  </a:lnTo>
                  <a:lnTo>
                    <a:pt x="2970103" y="3981447"/>
                  </a:lnTo>
                  <a:lnTo>
                    <a:pt x="3020037" y="3972090"/>
                  </a:lnTo>
                  <a:lnTo>
                    <a:pt x="3046060" y="3966737"/>
                  </a:lnTo>
                </a:path>
                <a:path w="4851400" h="4027170">
                  <a:moveTo>
                    <a:pt x="39559" y="1908227"/>
                  </a:moveTo>
                  <a:lnTo>
                    <a:pt x="45187" y="1840689"/>
                  </a:lnTo>
                  <a:lnTo>
                    <a:pt x="50288" y="1798076"/>
                  </a:lnTo>
                  <a:lnTo>
                    <a:pt x="56490" y="1755724"/>
                  </a:lnTo>
                  <a:lnTo>
                    <a:pt x="63780" y="1713645"/>
                  </a:lnTo>
                  <a:lnTo>
                    <a:pt x="72146" y="1671848"/>
                  </a:lnTo>
                  <a:lnTo>
                    <a:pt x="81577" y="1630343"/>
                  </a:lnTo>
                  <a:lnTo>
                    <a:pt x="92060" y="1589139"/>
                  </a:lnTo>
                  <a:lnTo>
                    <a:pt x="103583" y="1548246"/>
                  </a:lnTo>
                  <a:lnTo>
                    <a:pt x="116134" y="1507675"/>
                  </a:lnTo>
                  <a:lnTo>
                    <a:pt x="129702" y="1467435"/>
                  </a:lnTo>
                  <a:lnTo>
                    <a:pt x="144273" y="1427535"/>
                  </a:lnTo>
                  <a:lnTo>
                    <a:pt x="159836" y="1387987"/>
                  </a:lnTo>
                  <a:lnTo>
                    <a:pt x="176378" y="1348799"/>
                  </a:lnTo>
                  <a:lnTo>
                    <a:pt x="193889" y="1309982"/>
                  </a:lnTo>
                  <a:lnTo>
                    <a:pt x="212355" y="1271545"/>
                  </a:lnTo>
                  <a:lnTo>
                    <a:pt x="231765" y="1233498"/>
                  </a:lnTo>
                  <a:lnTo>
                    <a:pt x="252106" y="1195851"/>
                  </a:lnTo>
                  <a:lnTo>
                    <a:pt x="273367" y="1158614"/>
                  </a:lnTo>
                  <a:lnTo>
                    <a:pt x="295535" y="1121797"/>
                  </a:lnTo>
                  <a:lnTo>
                    <a:pt x="318598" y="1085410"/>
                  </a:lnTo>
                  <a:lnTo>
                    <a:pt x="342544" y="1049461"/>
                  </a:lnTo>
                  <a:lnTo>
                    <a:pt x="367362" y="1013963"/>
                  </a:lnTo>
                  <a:lnTo>
                    <a:pt x="393038" y="978923"/>
                  </a:lnTo>
                  <a:lnTo>
                    <a:pt x="419562" y="944353"/>
                  </a:lnTo>
                  <a:lnTo>
                    <a:pt x="446921" y="910261"/>
                  </a:lnTo>
                  <a:lnTo>
                    <a:pt x="475102" y="876658"/>
                  </a:lnTo>
                  <a:lnTo>
                    <a:pt x="504094" y="843553"/>
                  </a:lnTo>
                  <a:lnTo>
                    <a:pt x="533885" y="810957"/>
                  </a:lnTo>
                  <a:lnTo>
                    <a:pt x="564463" y="778879"/>
                  </a:lnTo>
                  <a:lnTo>
                    <a:pt x="595815" y="747330"/>
                  </a:lnTo>
                  <a:lnTo>
                    <a:pt x="627929" y="716318"/>
                  </a:lnTo>
                  <a:lnTo>
                    <a:pt x="660794" y="685854"/>
                  </a:lnTo>
                  <a:lnTo>
                    <a:pt x="694397" y="655948"/>
                  </a:lnTo>
                  <a:lnTo>
                    <a:pt x="728727" y="626609"/>
                  </a:lnTo>
                  <a:lnTo>
                    <a:pt x="763770" y="597847"/>
                  </a:lnTo>
                  <a:lnTo>
                    <a:pt x="799516" y="569673"/>
                  </a:lnTo>
                  <a:lnTo>
                    <a:pt x="835952" y="542096"/>
                  </a:lnTo>
                  <a:lnTo>
                    <a:pt x="873066" y="515126"/>
                  </a:lnTo>
                  <a:lnTo>
                    <a:pt x="910846" y="488772"/>
                  </a:lnTo>
                  <a:lnTo>
                    <a:pt x="949279" y="463045"/>
                  </a:lnTo>
                  <a:lnTo>
                    <a:pt x="988355" y="437955"/>
                  </a:lnTo>
                  <a:lnTo>
                    <a:pt x="1028060" y="413511"/>
                  </a:lnTo>
                  <a:lnTo>
                    <a:pt x="1068382" y="389723"/>
                  </a:lnTo>
                  <a:lnTo>
                    <a:pt x="1109310" y="366601"/>
                  </a:lnTo>
                  <a:lnTo>
                    <a:pt x="1150832" y="344155"/>
                  </a:lnTo>
                  <a:lnTo>
                    <a:pt x="1192935" y="322394"/>
                  </a:lnTo>
                  <a:lnTo>
                    <a:pt x="1235607" y="301330"/>
                  </a:lnTo>
                  <a:lnTo>
                    <a:pt x="1278837" y="280970"/>
                  </a:lnTo>
                  <a:lnTo>
                    <a:pt x="1322612" y="261326"/>
                  </a:lnTo>
                  <a:lnTo>
                    <a:pt x="1366920" y="242407"/>
                  </a:lnTo>
                  <a:lnTo>
                    <a:pt x="1411748" y="224223"/>
                  </a:lnTo>
                  <a:lnTo>
                    <a:pt x="1457086" y="206784"/>
                  </a:lnTo>
                  <a:lnTo>
                    <a:pt x="1502921" y="190099"/>
                  </a:lnTo>
                  <a:lnTo>
                    <a:pt x="1549241" y="174179"/>
                  </a:lnTo>
                  <a:lnTo>
                    <a:pt x="1596033" y="159034"/>
                  </a:lnTo>
                  <a:lnTo>
                    <a:pt x="1643286" y="144672"/>
                  </a:lnTo>
                  <a:lnTo>
                    <a:pt x="1690987" y="131105"/>
                  </a:lnTo>
                  <a:lnTo>
                    <a:pt x="1739126" y="118342"/>
                  </a:lnTo>
                  <a:lnTo>
                    <a:pt x="1787688" y="106392"/>
                  </a:lnTo>
                  <a:lnTo>
                    <a:pt x="1836663" y="95266"/>
                  </a:lnTo>
                  <a:lnTo>
                    <a:pt x="1886038" y="84973"/>
                  </a:lnTo>
                  <a:lnTo>
                    <a:pt x="1935802" y="75524"/>
                  </a:lnTo>
                  <a:lnTo>
                    <a:pt x="1985941" y="66928"/>
                  </a:lnTo>
                  <a:lnTo>
                    <a:pt x="2036445" y="59195"/>
                  </a:lnTo>
                  <a:lnTo>
                    <a:pt x="2087301" y="52335"/>
                  </a:lnTo>
                  <a:lnTo>
                    <a:pt x="2138496" y="46357"/>
                  </a:lnTo>
                  <a:lnTo>
                    <a:pt x="2190020" y="41273"/>
                  </a:lnTo>
                  <a:lnTo>
                    <a:pt x="2241859" y="37090"/>
                  </a:lnTo>
                  <a:lnTo>
                    <a:pt x="2294002" y="33820"/>
                  </a:lnTo>
                  <a:lnTo>
                    <a:pt x="2346437" y="31472"/>
                  </a:lnTo>
                  <a:lnTo>
                    <a:pt x="2399151" y="30056"/>
                  </a:lnTo>
                  <a:lnTo>
                    <a:pt x="2452133" y="29582"/>
                  </a:lnTo>
                  <a:lnTo>
                    <a:pt x="2505190" y="30056"/>
                  </a:lnTo>
                  <a:lnTo>
                    <a:pt x="2557975" y="31472"/>
                  </a:lnTo>
                  <a:lnTo>
                    <a:pt x="2610477" y="33820"/>
                  </a:lnTo>
                  <a:lnTo>
                    <a:pt x="2662683" y="37090"/>
                  </a:lnTo>
                  <a:lnTo>
                    <a:pt x="2714581" y="41273"/>
                  </a:lnTo>
                  <a:lnTo>
                    <a:pt x="2766160" y="46357"/>
                  </a:lnTo>
                  <a:lnTo>
                    <a:pt x="2817408" y="52335"/>
                  </a:lnTo>
                  <a:lnTo>
                    <a:pt x="2868312" y="59195"/>
                  </a:lnTo>
                  <a:lnTo>
                    <a:pt x="2918861" y="66928"/>
                  </a:lnTo>
                  <a:lnTo>
                    <a:pt x="2969042" y="75524"/>
                  </a:lnTo>
                  <a:lnTo>
                    <a:pt x="3018844" y="84973"/>
                  </a:lnTo>
                  <a:lnTo>
                    <a:pt x="3068254" y="95266"/>
                  </a:lnTo>
                  <a:lnTo>
                    <a:pt x="3117261" y="106392"/>
                  </a:lnTo>
                  <a:lnTo>
                    <a:pt x="3165853" y="118342"/>
                  </a:lnTo>
                  <a:lnTo>
                    <a:pt x="3214017" y="131105"/>
                  </a:lnTo>
                  <a:lnTo>
                    <a:pt x="3261742" y="144672"/>
                  </a:lnTo>
                  <a:lnTo>
                    <a:pt x="3309015" y="159034"/>
                  </a:lnTo>
                  <a:lnTo>
                    <a:pt x="3355825" y="174179"/>
                  </a:lnTo>
                  <a:lnTo>
                    <a:pt x="3402159" y="190099"/>
                  </a:lnTo>
                  <a:lnTo>
                    <a:pt x="3448007" y="206784"/>
                  </a:lnTo>
                  <a:lnTo>
                    <a:pt x="3493355" y="224223"/>
                  </a:lnTo>
                  <a:lnTo>
                    <a:pt x="3538191" y="242407"/>
                  </a:lnTo>
                  <a:lnTo>
                    <a:pt x="3582504" y="261326"/>
                  </a:lnTo>
                  <a:lnTo>
                    <a:pt x="3626282" y="280970"/>
                  </a:lnTo>
                  <a:lnTo>
                    <a:pt x="3669513" y="301330"/>
                  </a:lnTo>
                  <a:lnTo>
                    <a:pt x="3712184" y="322394"/>
                  </a:lnTo>
                  <a:lnTo>
                    <a:pt x="3754284" y="344155"/>
                  </a:lnTo>
                  <a:lnTo>
                    <a:pt x="3775210" y="355468"/>
                  </a:lnTo>
                </a:path>
                <a:path w="4851400" h="4027170">
                  <a:moveTo>
                    <a:pt x="3819764" y="344292"/>
                  </a:moveTo>
                  <a:lnTo>
                    <a:pt x="3758637" y="311315"/>
                  </a:lnTo>
                  <a:lnTo>
                    <a:pt x="3716271" y="289764"/>
                  </a:lnTo>
                  <a:lnTo>
                    <a:pt x="3673344" y="268903"/>
                  </a:lnTo>
                  <a:lnTo>
                    <a:pt x="3629868" y="248743"/>
                  </a:lnTo>
                  <a:lnTo>
                    <a:pt x="3585854" y="229293"/>
                  </a:lnTo>
                  <a:lnTo>
                    <a:pt x="3541315" y="210563"/>
                  </a:lnTo>
                  <a:lnTo>
                    <a:pt x="3496262" y="192562"/>
                  </a:lnTo>
                  <a:lnTo>
                    <a:pt x="3450707" y="175299"/>
                  </a:lnTo>
                  <a:lnTo>
                    <a:pt x="3404661" y="158785"/>
                  </a:lnTo>
                  <a:lnTo>
                    <a:pt x="3358136" y="143030"/>
                  </a:lnTo>
                  <a:lnTo>
                    <a:pt x="3311145" y="128041"/>
                  </a:lnTo>
                  <a:lnTo>
                    <a:pt x="3263697" y="113830"/>
                  </a:lnTo>
                  <a:lnTo>
                    <a:pt x="3215806" y="100406"/>
                  </a:lnTo>
                  <a:lnTo>
                    <a:pt x="3167483" y="87779"/>
                  </a:lnTo>
                  <a:lnTo>
                    <a:pt x="3118739" y="75957"/>
                  </a:lnTo>
                  <a:lnTo>
                    <a:pt x="3069587" y="64951"/>
                  </a:lnTo>
                  <a:lnTo>
                    <a:pt x="3020037" y="54771"/>
                  </a:lnTo>
                  <a:lnTo>
                    <a:pt x="2970103" y="45425"/>
                  </a:lnTo>
                  <a:lnTo>
                    <a:pt x="2919794" y="36924"/>
                  </a:lnTo>
                  <a:lnTo>
                    <a:pt x="2869124" y="29277"/>
                  </a:lnTo>
                  <a:lnTo>
                    <a:pt x="2818103" y="22493"/>
                  </a:lnTo>
                  <a:lnTo>
                    <a:pt x="2766744" y="16583"/>
                  </a:lnTo>
                  <a:lnTo>
                    <a:pt x="2715058" y="11556"/>
                  </a:lnTo>
                  <a:lnTo>
                    <a:pt x="2663057" y="7421"/>
                  </a:lnTo>
                  <a:lnTo>
                    <a:pt x="2610752" y="4189"/>
                  </a:lnTo>
                  <a:lnTo>
                    <a:pt x="2558155" y="1868"/>
                  </a:lnTo>
                  <a:lnTo>
                    <a:pt x="2505278" y="468"/>
                  </a:lnTo>
                  <a:lnTo>
                    <a:pt x="2452133" y="0"/>
                  </a:lnTo>
                  <a:lnTo>
                    <a:pt x="2399062" y="468"/>
                  </a:lnTo>
                  <a:lnTo>
                    <a:pt x="2346255" y="1868"/>
                  </a:lnTo>
                  <a:lnTo>
                    <a:pt x="2293725" y="4189"/>
                  </a:lnTo>
                  <a:lnTo>
                    <a:pt x="2241482" y="7421"/>
                  </a:lnTo>
                  <a:lnTo>
                    <a:pt x="2189539" y="11556"/>
                  </a:lnTo>
                  <a:lnTo>
                    <a:pt x="2137908" y="16583"/>
                  </a:lnTo>
                  <a:lnTo>
                    <a:pt x="2086601" y="22493"/>
                  </a:lnTo>
                  <a:lnTo>
                    <a:pt x="2035628" y="29277"/>
                  </a:lnTo>
                  <a:lnTo>
                    <a:pt x="1985003" y="36924"/>
                  </a:lnTo>
                  <a:lnTo>
                    <a:pt x="1934736" y="45425"/>
                  </a:lnTo>
                  <a:lnTo>
                    <a:pt x="1884839" y="54771"/>
                  </a:lnTo>
                  <a:lnTo>
                    <a:pt x="1835325" y="64951"/>
                  </a:lnTo>
                  <a:lnTo>
                    <a:pt x="1786205" y="75957"/>
                  </a:lnTo>
                  <a:lnTo>
                    <a:pt x="1737490" y="87779"/>
                  </a:lnTo>
                  <a:lnTo>
                    <a:pt x="1689193" y="100406"/>
                  </a:lnTo>
                  <a:lnTo>
                    <a:pt x="1641326" y="113830"/>
                  </a:lnTo>
                  <a:lnTo>
                    <a:pt x="1593899" y="128041"/>
                  </a:lnTo>
                  <a:lnTo>
                    <a:pt x="1546925" y="143030"/>
                  </a:lnTo>
                  <a:lnTo>
                    <a:pt x="1500416" y="158785"/>
                  </a:lnTo>
                  <a:lnTo>
                    <a:pt x="1454383" y="175299"/>
                  </a:lnTo>
                  <a:lnTo>
                    <a:pt x="1408838" y="192562"/>
                  </a:lnTo>
                  <a:lnTo>
                    <a:pt x="1363794" y="210563"/>
                  </a:lnTo>
                  <a:lnTo>
                    <a:pt x="1319261" y="229293"/>
                  </a:lnTo>
                  <a:lnTo>
                    <a:pt x="1275251" y="248743"/>
                  </a:lnTo>
                  <a:lnTo>
                    <a:pt x="1231777" y="268903"/>
                  </a:lnTo>
                  <a:lnTo>
                    <a:pt x="1188849" y="289764"/>
                  </a:lnTo>
                  <a:lnTo>
                    <a:pt x="1146480" y="311315"/>
                  </a:lnTo>
                  <a:lnTo>
                    <a:pt x="1104682" y="333547"/>
                  </a:lnTo>
                  <a:lnTo>
                    <a:pt x="1063467" y="356451"/>
                  </a:lnTo>
                  <a:lnTo>
                    <a:pt x="1022845" y="380017"/>
                  </a:lnTo>
                  <a:lnTo>
                    <a:pt x="982829" y="404236"/>
                  </a:lnTo>
                  <a:lnTo>
                    <a:pt x="943431" y="429097"/>
                  </a:lnTo>
                  <a:lnTo>
                    <a:pt x="904662" y="454592"/>
                  </a:lnTo>
                  <a:lnTo>
                    <a:pt x="866534" y="480710"/>
                  </a:lnTo>
                  <a:lnTo>
                    <a:pt x="829059" y="507442"/>
                  </a:lnTo>
                  <a:lnTo>
                    <a:pt x="792249" y="534778"/>
                  </a:lnTo>
                  <a:lnTo>
                    <a:pt x="756115" y="562709"/>
                  </a:lnTo>
                  <a:lnTo>
                    <a:pt x="720670" y="591226"/>
                  </a:lnTo>
                  <a:lnTo>
                    <a:pt x="685924" y="620318"/>
                  </a:lnTo>
                  <a:lnTo>
                    <a:pt x="651890" y="649976"/>
                  </a:lnTo>
                  <a:lnTo>
                    <a:pt x="618580" y="680190"/>
                  </a:lnTo>
                  <a:lnTo>
                    <a:pt x="586005" y="710951"/>
                  </a:lnTo>
                  <a:lnTo>
                    <a:pt x="554177" y="742249"/>
                  </a:lnTo>
                  <a:lnTo>
                    <a:pt x="523108" y="774075"/>
                  </a:lnTo>
                  <a:lnTo>
                    <a:pt x="492810" y="806418"/>
                  </a:lnTo>
                  <a:lnTo>
                    <a:pt x="463294" y="839270"/>
                  </a:lnTo>
                  <a:lnTo>
                    <a:pt x="434572" y="872621"/>
                  </a:lnTo>
                  <a:lnTo>
                    <a:pt x="406656" y="906461"/>
                  </a:lnTo>
                  <a:lnTo>
                    <a:pt x="379558" y="940780"/>
                  </a:lnTo>
                  <a:lnTo>
                    <a:pt x="353289" y="975569"/>
                  </a:lnTo>
                  <a:lnTo>
                    <a:pt x="327862" y="1010819"/>
                  </a:lnTo>
                  <a:lnTo>
                    <a:pt x="303287" y="1046519"/>
                  </a:lnTo>
                  <a:lnTo>
                    <a:pt x="279578" y="1082660"/>
                  </a:lnTo>
                  <a:lnTo>
                    <a:pt x="256744" y="1119233"/>
                  </a:lnTo>
                  <a:lnTo>
                    <a:pt x="234799" y="1156228"/>
                  </a:lnTo>
                  <a:lnTo>
                    <a:pt x="213755" y="1193635"/>
                  </a:lnTo>
                  <a:lnTo>
                    <a:pt x="193622" y="1231445"/>
                  </a:lnTo>
                  <a:lnTo>
                    <a:pt x="174412" y="1269647"/>
                  </a:lnTo>
                  <a:lnTo>
                    <a:pt x="156138" y="1308234"/>
                  </a:lnTo>
                  <a:lnTo>
                    <a:pt x="138811" y="1347194"/>
                  </a:lnTo>
                  <a:lnTo>
                    <a:pt x="122444" y="1386518"/>
                  </a:lnTo>
                  <a:lnTo>
                    <a:pt x="107046" y="1426197"/>
                  </a:lnTo>
                  <a:lnTo>
                    <a:pt x="92632" y="1466221"/>
                  </a:lnTo>
                  <a:lnTo>
                    <a:pt x="79211" y="1506581"/>
                  </a:lnTo>
                  <a:lnTo>
                    <a:pt x="66797" y="1547266"/>
                  </a:lnTo>
                  <a:lnTo>
                    <a:pt x="55400" y="1588268"/>
                  </a:lnTo>
                  <a:lnTo>
                    <a:pt x="45033" y="1629577"/>
                  </a:lnTo>
                  <a:lnTo>
                    <a:pt x="35707" y="1671182"/>
                  </a:lnTo>
                  <a:lnTo>
                    <a:pt x="27434" y="1713075"/>
                  </a:lnTo>
                  <a:lnTo>
                    <a:pt x="20226" y="1755245"/>
                  </a:lnTo>
                  <a:lnTo>
                    <a:pt x="14095" y="1797684"/>
                  </a:lnTo>
                  <a:lnTo>
                    <a:pt x="9052" y="1840382"/>
                  </a:lnTo>
                  <a:lnTo>
                    <a:pt x="5109" y="1883328"/>
                  </a:lnTo>
                  <a:lnTo>
                    <a:pt x="3477" y="1908227"/>
                  </a:lnTo>
                </a:path>
                <a:path w="4851400" h="4027170">
                  <a:moveTo>
                    <a:pt x="47727" y="2207415"/>
                  </a:moveTo>
                  <a:lnTo>
                    <a:pt x="45187" y="2186215"/>
                  </a:lnTo>
                  <a:lnTo>
                    <a:pt x="41198" y="2143402"/>
                  </a:lnTo>
                  <a:lnTo>
                    <a:pt x="38334" y="2100350"/>
                  </a:lnTo>
                  <a:lnTo>
                    <a:pt x="36607" y="2057067"/>
                  </a:lnTo>
                  <a:lnTo>
                    <a:pt x="36148" y="2022527"/>
                  </a:lnTo>
                </a:path>
                <a:path w="4851400" h="4027170">
                  <a:moveTo>
                    <a:pt x="117" y="2022527"/>
                  </a:moveTo>
                  <a:lnTo>
                    <a:pt x="2278" y="2100499"/>
                  </a:lnTo>
                  <a:lnTo>
                    <a:pt x="5109" y="2143630"/>
                  </a:lnTo>
                  <a:lnTo>
                    <a:pt x="9052" y="2186525"/>
                  </a:lnTo>
                  <a:lnTo>
                    <a:pt x="14095" y="2229173"/>
                  </a:lnTo>
                  <a:lnTo>
                    <a:pt x="18429" y="2259143"/>
                  </a:lnTo>
                </a:path>
                <a:path w="4851400" h="4027170">
                  <a:moveTo>
                    <a:pt x="108254" y="2603447"/>
                  </a:moveTo>
                  <a:lnTo>
                    <a:pt x="122444" y="2639992"/>
                  </a:lnTo>
                  <a:lnTo>
                    <a:pt x="138811" y="2679294"/>
                  </a:lnTo>
                  <a:lnTo>
                    <a:pt x="152994" y="2711168"/>
                  </a:lnTo>
                </a:path>
                <a:path w="4851400" h="4027170">
                  <a:moveTo>
                    <a:pt x="36148" y="2022527"/>
                  </a:moveTo>
                  <a:lnTo>
                    <a:pt x="36028" y="2013566"/>
                  </a:lnTo>
                  <a:lnTo>
                    <a:pt x="36607" y="1970003"/>
                  </a:lnTo>
                  <a:lnTo>
                    <a:pt x="38334" y="1926662"/>
                  </a:lnTo>
                  <a:lnTo>
                    <a:pt x="39559" y="1908227"/>
                  </a:lnTo>
                </a:path>
                <a:path w="4851400" h="4027170">
                  <a:moveTo>
                    <a:pt x="3477" y="1908227"/>
                  </a:moveTo>
                  <a:lnTo>
                    <a:pt x="2278" y="1926514"/>
                  </a:lnTo>
                  <a:lnTo>
                    <a:pt x="571" y="1969930"/>
                  </a:lnTo>
                  <a:lnTo>
                    <a:pt x="0" y="2013566"/>
                  </a:lnTo>
                  <a:lnTo>
                    <a:pt x="117" y="2022527"/>
                  </a:lnTo>
                </a:path>
                <a:path w="4851400" h="4027170">
                  <a:moveTo>
                    <a:pt x="4388073" y="829697"/>
                  </a:moveTo>
                  <a:lnTo>
                    <a:pt x="4429693" y="876658"/>
                  </a:lnTo>
                  <a:lnTo>
                    <a:pt x="4457849" y="910261"/>
                  </a:lnTo>
                  <a:lnTo>
                    <a:pt x="4485182" y="944353"/>
                  </a:lnTo>
                  <a:lnTo>
                    <a:pt x="4511680" y="978923"/>
                  </a:lnTo>
                  <a:lnTo>
                    <a:pt x="4537332" y="1013963"/>
                  </a:lnTo>
                  <a:lnTo>
                    <a:pt x="4562123" y="1049461"/>
                  </a:lnTo>
                  <a:lnTo>
                    <a:pt x="4586044" y="1085410"/>
                  </a:lnTo>
                  <a:lnTo>
                    <a:pt x="4609082" y="1121797"/>
                  </a:lnTo>
                  <a:lnTo>
                    <a:pt x="4631225" y="1158614"/>
                  </a:lnTo>
                  <a:lnTo>
                    <a:pt x="4652461" y="1195851"/>
                  </a:lnTo>
                  <a:lnTo>
                    <a:pt x="4672778" y="1233498"/>
                  </a:lnTo>
                  <a:lnTo>
                    <a:pt x="4692164" y="1271545"/>
                  </a:lnTo>
                  <a:lnTo>
                    <a:pt x="4710606" y="1309982"/>
                  </a:lnTo>
                  <a:lnTo>
                    <a:pt x="4728094" y="1348799"/>
                  </a:lnTo>
                  <a:lnTo>
                    <a:pt x="4744615" y="1387987"/>
                  </a:lnTo>
                  <a:lnTo>
                    <a:pt x="4760157" y="1427535"/>
                  </a:lnTo>
                  <a:lnTo>
                    <a:pt x="4774708" y="1467435"/>
                  </a:lnTo>
                  <a:lnTo>
                    <a:pt x="4788256" y="1507675"/>
                  </a:lnTo>
                  <a:lnTo>
                    <a:pt x="4800789" y="1548246"/>
                  </a:lnTo>
                  <a:lnTo>
                    <a:pt x="4812295" y="1589139"/>
                  </a:lnTo>
                  <a:lnTo>
                    <a:pt x="4822762" y="1630343"/>
                  </a:lnTo>
                  <a:lnTo>
                    <a:pt x="4828181" y="1654227"/>
                  </a:lnTo>
                </a:path>
                <a:path w="4851400" h="4027170">
                  <a:moveTo>
                    <a:pt x="4851122" y="1596923"/>
                  </a:moveTo>
                  <a:lnTo>
                    <a:pt x="4837573" y="1547266"/>
                  </a:lnTo>
                  <a:lnTo>
                    <a:pt x="4825176" y="1506581"/>
                  </a:lnTo>
                  <a:lnTo>
                    <a:pt x="4811775" y="1466221"/>
                  </a:lnTo>
                  <a:lnTo>
                    <a:pt x="4797380" y="1426197"/>
                  </a:lnTo>
                  <a:lnTo>
                    <a:pt x="4782003" y="1386518"/>
                  </a:lnTo>
                  <a:lnTo>
                    <a:pt x="4765657" y="1347194"/>
                  </a:lnTo>
                  <a:lnTo>
                    <a:pt x="4748352" y="1308234"/>
                  </a:lnTo>
                  <a:lnTo>
                    <a:pt x="4730101" y="1269647"/>
                  </a:lnTo>
                  <a:lnTo>
                    <a:pt x="4710915" y="1231445"/>
                  </a:lnTo>
                  <a:lnTo>
                    <a:pt x="4690806" y="1193635"/>
                  </a:lnTo>
                  <a:lnTo>
                    <a:pt x="4669785" y="1156228"/>
                  </a:lnTo>
                  <a:lnTo>
                    <a:pt x="4647865" y="1119233"/>
                  </a:lnTo>
                  <a:lnTo>
                    <a:pt x="4625057" y="1082660"/>
                  </a:lnTo>
                  <a:lnTo>
                    <a:pt x="4601372" y="1046519"/>
                  </a:lnTo>
                  <a:lnTo>
                    <a:pt x="4576823" y="1010819"/>
                  </a:lnTo>
                  <a:lnTo>
                    <a:pt x="4551421" y="975569"/>
                  </a:lnTo>
                  <a:lnTo>
                    <a:pt x="4525177" y="940780"/>
                  </a:lnTo>
                  <a:lnTo>
                    <a:pt x="4498104" y="906461"/>
                  </a:lnTo>
                  <a:lnTo>
                    <a:pt x="4470213" y="872621"/>
                  </a:lnTo>
                  <a:lnTo>
                    <a:pt x="4441516" y="839270"/>
                  </a:lnTo>
                  <a:lnTo>
                    <a:pt x="4412024" y="806418"/>
                  </a:lnTo>
                  <a:lnTo>
                    <a:pt x="4402236" y="795961"/>
                  </a:lnTo>
                </a:path>
              </a:pathLst>
            </a:custGeom>
            <a:ln w="3175">
              <a:solidFill>
                <a:srgbClr val="EEF7D7"/>
              </a:solidFill>
            </a:ln>
          </p:spPr>
          <p:txBody>
            <a:bodyPr wrap="square" lIns="0" tIns="0" rIns="0" bIns="0" rtlCol="0"/>
            <a:lstStyle/>
            <a:p>
              <a:endParaRPr lang="fr-FR" noProof="0" dirty="0"/>
            </a:p>
          </p:txBody>
        </p:sp>
        <p:sp>
          <p:nvSpPr>
            <p:cNvPr id="8696" name="object 8696"/>
            <p:cNvSpPr/>
            <p:nvPr/>
          </p:nvSpPr>
          <p:spPr>
            <a:xfrm>
              <a:off x="3574671" y="328732"/>
              <a:ext cx="4891405" cy="4076700"/>
            </a:xfrm>
            <a:custGeom>
              <a:avLst/>
              <a:gdLst/>
              <a:ahLst/>
              <a:cxnLst/>
              <a:rect l="l" t="t" r="r" b="b"/>
              <a:pathLst>
                <a:path w="4891405" h="4076700">
                  <a:moveTo>
                    <a:pt x="2799207" y="4063999"/>
                  </a:moveTo>
                  <a:lnTo>
                    <a:pt x="2177266" y="4063999"/>
                  </a:lnTo>
                  <a:lnTo>
                    <a:pt x="2228353" y="4076699"/>
                  </a:lnTo>
                  <a:lnTo>
                    <a:pt x="2748066" y="4076699"/>
                  </a:lnTo>
                  <a:lnTo>
                    <a:pt x="2799207" y="4063999"/>
                  </a:lnTo>
                  <a:close/>
                </a:path>
                <a:path w="4891405" h="4076700">
                  <a:moveTo>
                    <a:pt x="2125127" y="4025983"/>
                  </a:moveTo>
                  <a:lnTo>
                    <a:pt x="2121411" y="4063999"/>
                  </a:lnTo>
                  <a:lnTo>
                    <a:pt x="2850036" y="4063999"/>
                  </a:lnTo>
                  <a:lnTo>
                    <a:pt x="2900541" y="4051299"/>
                  </a:lnTo>
                  <a:lnTo>
                    <a:pt x="2277397" y="4051299"/>
                  </a:lnTo>
                  <a:lnTo>
                    <a:pt x="2225454" y="4038599"/>
                  </a:lnTo>
                  <a:lnTo>
                    <a:pt x="2173823" y="4038599"/>
                  </a:lnTo>
                  <a:lnTo>
                    <a:pt x="2125127" y="4025983"/>
                  </a:lnTo>
                  <a:close/>
                </a:path>
                <a:path w="4891405" h="4076700">
                  <a:moveTo>
                    <a:pt x="3049677" y="4025983"/>
                  </a:moveTo>
                  <a:lnTo>
                    <a:pt x="2853680" y="4025983"/>
                  </a:lnTo>
                  <a:lnTo>
                    <a:pt x="2802658" y="4038599"/>
                  </a:lnTo>
                  <a:lnTo>
                    <a:pt x="2750972" y="4038599"/>
                  </a:lnTo>
                  <a:lnTo>
                    <a:pt x="2698971" y="4051299"/>
                  </a:lnTo>
                  <a:lnTo>
                    <a:pt x="2950711" y="4051299"/>
                  </a:lnTo>
                  <a:lnTo>
                    <a:pt x="3049677" y="4025983"/>
                  </a:lnTo>
                  <a:close/>
                </a:path>
                <a:path w="4891405" h="4076700">
                  <a:moveTo>
                    <a:pt x="2126376" y="4013199"/>
                  </a:moveTo>
                  <a:lnTo>
                    <a:pt x="2124794" y="4025983"/>
                  </a:lnTo>
                  <a:lnTo>
                    <a:pt x="2125127" y="4025983"/>
                  </a:lnTo>
                  <a:lnTo>
                    <a:pt x="2126376" y="4013199"/>
                  </a:lnTo>
                  <a:close/>
                </a:path>
                <a:path w="4891405" h="4076700">
                  <a:moveTo>
                    <a:pt x="3081085" y="3988233"/>
                  </a:moveTo>
                  <a:lnTo>
                    <a:pt x="3055952" y="4000499"/>
                  </a:lnTo>
                  <a:lnTo>
                    <a:pt x="3006017" y="4013199"/>
                  </a:lnTo>
                  <a:lnTo>
                    <a:pt x="2955709" y="4013199"/>
                  </a:lnTo>
                  <a:lnTo>
                    <a:pt x="2904705" y="4025983"/>
                  </a:lnTo>
                  <a:lnTo>
                    <a:pt x="3091017" y="4025983"/>
                  </a:lnTo>
                  <a:lnTo>
                    <a:pt x="3081085" y="3988233"/>
                  </a:lnTo>
                  <a:close/>
                </a:path>
                <a:path w="4891405" h="4076700">
                  <a:moveTo>
                    <a:pt x="3077630" y="3975099"/>
                  </a:moveTo>
                  <a:lnTo>
                    <a:pt x="3080971" y="3987799"/>
                  </a:lnTo>
                  <a:lnTo>
                    <a:pt x="3081085" y="3988233"/>
                  </a:lnTo>
                  <a:lnTo>
                    <a:pt x="3081974" y="3987799"/>
                  </a:lnTo>
                  <a:lnTo>
                    <a:pt x="3077630" y="3975099"/>
                  </a:lnTo>
                  <a:close/>
                </a:path>
                <a:path w="4891405" h="4076700">
                  <a:moveTo>
                    <a:pt x="69920" y="2514599"/>
                  </a:moveTo>
                  <a:lnTo>
                    <a:pt x="76281" y="2539999"/>
                  </a:lnTo>
                  <a:lnTo>
                    <a:pt x="89234" y="2578099"/>
                  </a:lnTo>
                  <a:lnTo>
                    <a:pt x="103147" y="2616199"/>
                  </a:lnTo>
                  <a:lnTo>
                    <a:pt x="118011" y="2654299"/>
                  </a:lnTo>
                  <a:lnTo>
                    <a:pt x="133815" y="2705099"/>
                  </a:lnTo>
                  <a:lnTo>
                    <a:pt x="150547" y="2743199"/>
                  </a:lnTo>
                  <a:lnTo>
                    <a:pt x="164369" y="2768599"/>
                  </a:lnTo>
                  <a:lnTo>
                    <a:pt x="194442" y="2755899"/>
                  </a:lnTo>
                  <a:lnTo>
                    <a:pt x="191327" y="2743199"/>
                  </a:lnTo>
                  <a:lnTo>
                    <a:pt x="188908" y="2743199"/>
                  </a:lnTo>
                  <a:lnTo>
                    <a:pt x="174726" y="2705099"/>
                  </a:lnTo>
                  <a:lnTo>
                    <a:pt x="158358" y="2666999"/>
                  </a:lnTo>
                  <a:lnTo>
                    <a:pt x="144168" y="2628899"/>
                  </a:lnTo>
                  <a:lnTo>
                    <a:pt x="146831" y="2628899"/>
                  </a:lnTo>
                  <a:lnTo>
                    <a:pt x="136522" y="2616199"/>
                  </a:lnTo>
                  <a:lnTo>
                    <a:pt x="108111" y="2578099"/>
                  </a:lnTo>
                  <a:lnTo>
                    <a:pt x="83144" y="2539999"/>
                  </a:lnTo>
                  <a:lnTo>
                    <a:pt x="69920" y="2514599"/>
                  </a:lnTo>
                  <a:close/>
                </a:path>
                <a:path w="4891405" h="4076700">
                  <a:moveTo>
                    <a:pt x="188212" y="2730499"/>
                  </a:moveTo>
                  <a:lnTo>
                    <a:pt x="188908" y="2743199"/>
                  </a:lnTo>
                  <a:lnTo>
                    <a:pt x="191327" y="2743199"/>
                  </a:lnTo>
                  <a:lnTo>
                    <a:pt x="188212" y="2730499"/>
                  </a:lnTo>
                  <a:close/>
                </a:path>
                <a:path w="4891405" h="4076700">
                  <a:moveTo>
                    <a:pt x="146831" y="2628899"/>
                  </a:moveTo>
                  <a:lnTo>
                    <a:pt x="144168" y="2628899"/>
                  </a:lnTo>
                  <a:lnTo>
                    <a:pt x="167449" y="2654299"/>
                  </a:lnTo>
                  <a:lnTo>
                    <a:pt x="146831" y="2628899"/>
                  </a:lnTo>
                  <a:close/>
                </a:path>
                <a:path w="4891405" h="4076700">
                  <a:moveTo>
                    <a:pt x="1920754" y="76199"/>
                  </a:moveTo>
                  <a:lnTo>
                    <a:pt x="1780639" y="76199"/>
                  </a:lnTo>
                  <a:lnTo>
                    <a:pt x="1638167" y="114299"/>
                  </a:lnTo>
                  <a:lnTo>
                    <a:pt x="1591524" y="139699"/>
                  </a:lnTo>
                  <a:lnTo>
                    <a:pt x="1454292" y="177799"/>
                  </a:lnTo>
                  <a:lnTo>
                    <a:pt x="1409484" y="203199"/>
                  </a:lnTo>
                  <a:lnTo>
                    <a:pt x="1365162" y="215899"/>
                  </a:lnTo>
                  <a:lnTo>
                    <a:pt x="1321338" y="241299"/>
                  </a:lnTo>
                  <a:lnTo>
                    <a:pt x="1278022" y="253999"/>
                  </a:lnTo>
                  <a:lnTo>
                    <a:pt x="1235226" y="279399"/>
                  </a:lnTo>
                  <a:lnTo>
                    <a:pt x="1192960" y="292099"/>
                  </a:lnTo>
                  <a:lnTo>
                    <a:pt x="1110065" y="342899"/>
                  </a:lnTo>
                  <a:lnTo>
                    <a:pt x="1029425" y="393699"/>
                  </a:lnTo>
                  <a:lnTo>
                    <a:pt x="989978" y="406399"/>
                  </a:lnTo>
                  <a:lnTo>
                    <a:pt x="951129" y="431799"/>
                  </a:lnTo>
                  <a:lnTo>
                    <a:pt x="912887" y="457199"/>
                  </a:lnTo>
                  <a:lnTo>
                    <a:pt x="875264" y="482599"/>
                  </a:lnTo>
                  <a:lnTo>
                    <a:pt x="838271" y="507999"/>
                  </a:lnTo>
                  <a:lnTo>
                    <a:pt x="801919" y="546099"/>
                  </a:lnTo>
                  <a:lnTo>
                    <a:pt x="766220" y="571499"/>
                  </a:lnTo>
                  <a:lnTo>
                    <a:pt x="731184" y="596899"/>
                  </a:lnTo>
                  <a:lnTo>
                    <a:pt x="696822" y="622299"/>
                  </a:lnTo>
                  <a:lnTo>
                    <a:pt x="663145" y="660399"/>
                  </a:lnTo>
                  <a:lnTo>
                    <a:pt x="630164" y="685799"/>
                  </a:lnTo>
                  <a:lnTo>
                    <a:pt x="597892" y="711199"/>
                  </a:lnTo>
                  <a:lnTo>
                    <a:pt x="566337" y="749299"/>
                  </a:lnTo>
                  <a:lnTo>
                    <a:pt x="535512" y="774699"/>
                  </a:lnTo>
                  <a:lnTo>
                    <a:pt x="505428" y="812799"/>
                  </a:lnTo>
                  <a:lnTo>
                    <a:pt x="476095" y="838199"/>
                  </a:lnTo>
                  <a:lnTo>
                    <a:pt x="447525" y="876299"/>
                  </a:lnTo>
                  <a:lnTo>
                    <a:pt x="419729" y="901699"/>
                  </a:lnTo>
                  <a:lnTo>
                    <a:pt x="392717" y="939799"/>
                  </a:lnTo>
                  <a:lnTo>
                    <a:pt x="366502" y="977899"/>
                  </a:lnTo>
                  <a:lnTo>
                    <a:pt x="341093" y="1015999"/>
                  </a:lnTo>
                  <a:lnTo>
                    <a:pt x="316502" y="1041399"/>
                  </a:lnTo>
                  <a:lnTo>
                    <a:pt x="292740" y="1079499"/>
                  </a:lnTo>
                  <a:lnTo>
                    <a:pt x="269818" y="1117599"/>
                  </a:lnTo>
                  <a:lnTo>
                    <a:pt x="247748" y="1155699"/>
                  </a:lnTo>
                  <a:lnTo>
                    <a:pt x="226539" y="1193799"/>
                  </a:lnTo>
                  <a:lnTo>
                    <a:pt x="206204" y="1231899"/>
                  </a:lnTo>
                  <a:lnTo>
                    <a:pt x="186752" y="1269999"/>
                  </a:lnTo>
                  <a:lnTo>
                    <a:pt x="168197" y="1308099"/>
                  </a:lnTo>
                  <a:lnTo>
                    <a:pt x="150547" y="1346199"/>
                  </a:lnTo>
                  <a:lnTo>
                    <a:pt x="133815" y="1384299"/>
                  </a:lnTo>
                  <a:lnTo>
                    <a:pt x="118011" y="1422399"/>
                  </a:lnTo>
                  <a:lnTo>
                    <a:pt x="103147" y="1460499"/>
                  </a:lnTo>
                  <a:lnTo>
                    <a:pt x="89234" y="1498599"/>
                  </a:lnTo>
                  <a:lnTo>
                    <a:pt x="76281" y="1536699"/>
                  </a:lnTo>
                  <a:lnTo>
                    <a:pt x="64302" y="1574799"/>
                  </a:lnTo>
                  <a:lnTo>
                    <a:pt x="53306" y="1625599"/>
                  </a:lnTo>
                  <a:lnTo>
                    <a:pt x="43306" y="1663699"/>
                  </a:lnTo>
                  <a:lnTo>
                    <a:pt x="34310" y="1701799"/>
                  </a:lnTo>
                  <a:lnTo>
                    <a:pt x="26332" y="1739899"/>
                  </a:lnTo>
                  <a:lnTo>
                    <a:pt x="19382" y="1790699"/>
                  </a:lnTo>
                  <a:lnTo>
                    <a:pt x="13471" y="1828799"/>
                  </a:lnTo>
                  <a:lnTo>
                    <a:pt x="8609" y="1866899"/>
                  </a:lnTo>
                  <a:lnTo>
                    <a:pt x="4809" y="1904999"/>
                  </a:lnTo>
                  <a:lnTo>
                    <a:pt x="2081" y="1955799"/>
                  </a:lnTo>
                  <a:lnTo>
                    <a:pt x="436" y="1993899"/>
                  </a:lnTo>
                  <a:lnTo>
                    <a:pt x="109" y="2031999"/>
                  </a:lnTo>
                  <a:lnTo>
                    <a:pt x="0" y="2044699"/>
                  </a:lnTo>
                  <a:lnTo>
                    <a:pt x="436" y="2082799"/>
                  </a:lnTo>
                  <a:lnTo>
                    <a:pt x="2081" y="2120899"/>
                  </a:lnTo>
                  <a:lnTo>
                    <a:pt x="4809" y="2171699"/>
                  </a:lnTo>
                  <a:lnTo>
                    <a:pt x="8609" y="2209799"/>
                  </a:lnTo>
                  <a:lnTo>
                    <a:pt x="13471" y="2247899"/>
                  </a:lnTo>
                  <a:lnTo>
                    <a:pt x="19382" y="2298699"/>
                  </a:lnTo>
                  <a:lnTo>
                    <a:pt x="26332" y="2336799"/>
                  </a:lnTo>
                  <a:lnTo>
                    <a:pt x="34310" y="2374899"/>
                  </a:lnTo>
                  <a:lnTo>
                    <a:pt x="37184" y="2387599"/>
                  </a:lnTo>
                  <a:lnTo>
                    <a:pt x="36235" y="2362199"/>
                  </a:lnTo>
                  <a:lnTo>
                    <a:pt x="42382" y="2311399"/>
                  </a:lnTo>
                  <a:lnTo>
                    <a:pt x="53785" y="2282722"/>
                  </a:lnTo>
                  <a:lnTo>
                    <a:pt x="50009" y="2260599"/>
                  </a:lnTo>
                  <a:lnTo>
                    <a:pt x="44966" y="2209799"/>
                  </a:lnTo>
                  <a:lnTo>
                    <a:pt x="41024" y="2171699"/>
                  </a:lnTo>
                  <a:lnTo>
                    <a:pt x="38193" y="2120899"/>
                  </a:lnTo>
                  <a:lnTo>
                    <a:pt x="36486" y="2082799"/>
                  </a:lnTo>
                  <a:lnTo>
                    <a:pt x="36031" y="2044699"/>
                  </a:lnTo>
                  <a:lnTo>
                    <a:pt x="36486" y="1993899"/>
                  </a:lnTo>
                  <a:lnTo>
                    <a:pt x="38193" y="1955799"/>
                  </a:lnTo>
                  <a:lnTo>
                    <a:pt x="41024" y="1904999"/>
                  </a:lnTo>
                  <a:lnTo>
                    <a:pt x="44966" y="1866899"/>
                  </a:lnTo>
                  <a:lnTo>
                    <a:pt x="50009" y="1828799"/>
                  </a:lnTo>
                  <a:lnTo>
                    <a:pt x="56141" y="1777999"/>
                  </a:lnTo>
                  <a:lnTo>
                    <a:pt x="63348" y="1739899"/>
                  </a:lnTo>
                  <a:lnTo>
                    <a:pt x="71621" y="1701799"/>
                  </a:lnTo>
                  <a:lnTo>
                    <a:pt x="80947" y="1650999"/>
                  </a:lnTo>
                  <a:lnTo>
                    <a:pt x="91314" y="1612899"/>
                  </a:lnTo>
                  <a:lnTo>
                    <a:pt x="102711" y="1574799"/>
                  </a:lnTo>
                  <a:lnTo>
                    <a:pt x="115126" y="1536699"/>
                  </a:lnTo>
                  <a:lnTo>
                    <a:pt x="128546" y="1498599"/>
                  </a:lnTo>
                  <a:lnTo>
                    <a:pt x="142961" y="1447799"/>
                  </a:lnTo>
                  <a:lnTo>
                    <a:pt x="158358" y="1409699"/>
                  </a:lnTo>
                  <a:lnTo>
                    <a:pt x="174726" y="1371599"/>
                  </a:lnTo>
                  <a:lnTo>
                    <a:pt x="192053" y="1333499"/>
                  </a:lnTo>
                  <a:lnTo>
                    <a:pt x="210327" y="1295399"/>
                  </a:lnTo>
                  <a:lnTo>
                    <a:pt x="229536" y="1257299"/>
                  </a:lnTo>
                  <a:lnTo>
                    <a:pt x="249669" y="1219199"/>
                  </a:lnTo>
                  <a:lnTo>
                    <a:pt x="270714" y="1181099"/>
                  </a:lnTo>
                  <a:lnTo>
                    <a:pt x="292659" y="1142999"/>
                  </a:lnTo>
                  <a:lnTo>
                    <a:pt x="315492" y="1104899"/>
                  </a:lnTo>
                  <a:lnTo>
                    <a:pt x="339202" y="1066799"/>
                  </a:lnTo>
                  <a:lnTo>
                    <a:pt x="363776" y="1041399"/>
                  </a:lnTo>
                  <a:lnTo>
                    <a:pt x="389204" y="1003299"/>
                  </a:lnTo>
                  <a:lnTo>
                    <a:pt x="415473" y="965199"/>
                  </a:lnTo>
                  <a:lnTo>
                    <a:pt x="442571" y="927099"/>
                  </a:lnTo>
                  <a:lnTo>
                    <a:pt x="470487" y="901699"/>
                  </a:lnTo>
                  <a:lnTo>
                    <a:pt x="499209" y="863599"/>
                  </a:lnTo>
                  <a:lnTo>
                    <a:pt x="528724" y="838199"/>
                  </a:lnTo>
                  <a:lnTo>
                    <a:pt x="559023" y="800099"/>
                  </a:lnTo>
                  <a:lnTo>
                    <a:pt x="590092" y="774699"/>
                  </a:lnTo>
                  <a:lnTo>
                    <a:pt x="621920" y="736599"/>
                  </a:lnTo>
                  <a:lnTo>
                    <a:pt x="654495" y="711199"/>
                  </a:lnTo>
                  <a:lnTo>
                    <a:pt x="687805" y="673099"/>
                  </a:lnTo>
                  <a:lnTo>
                    <a:pt x="721838" y="647699"/>
                  </a:lnTo>
                  <a:lnTo>
                    <a:pt x="756584" y="622299"/>
                  </a:lnTo>
                  <a:lnTo>
                    <a:pt x="792029" y="584199"/>
                  </a:lnTo>
                  <a:lnTo>
                    <a:pt x="828163" y="558799"/>
                  </a:lnTo>
                  <a:lnTo>
                    <a:pt x="864973" y="533399"/>
                  </a:lnTo>
                  <a:lnTo>
                    <a:pt x="902448" y="507999"/>
                  </a:lnTo>
                  <a:lnTo>
                    <a:pt x="940576" y="482599"/>
                  </a:lnTo>
                  <a:lnTo>
                    <a:pt x="979345" y="457199"/>
                  </a:lnTo>
                  <a:lnTo>
                    <a:pt x="1058759" y="406399"/>
                  </a:lnTo>
                  <a:lnTo>
                    <a:pt x="1140597" y="355599"/>
                  </a:lnTo>
                  <a:lnTo>
                    <a:pt x="1182395" y="342899"/>
                  </a:lnTo>
                  <a:lnTo>
                    <a:pt x="1267691" y="292099"/>
                  </a:lnTo>
                  <a:lnTo>
                    <a:pt x="1311165" y="279399"/>
                  </a:lnTo>
                  <a:lnTo>
                    <a:pt x="1355175" y="253999"/>
                  </a:lnTo>
                  <a:lnTo>
                    <a:pt x="1399708" y="241299"/>
                  </a:lnTo>
                  <a:lnTo>
                    <a:pt x="1444753" y="215899"/>
                  </a:lnTo>
                  <a:lnTo>
                    <a:pt x="1536330" y="190499"/>
                  </a:lnTo>
                  <a:lnTo>
                    <a:pt x="1582840" y="165099"/>
                  </a:lnTo>
                  <a:lnTo>
                    <a:pt x="1920754" y="76199"/>
                  </a:lnTo>
                  <a:close/>
                </a:path>
                <a:path w="4891405" h="4076700">
                  <a:moveTo>
                    <a:pt x="57531" y="2273299"/>
                  </a:moveTo>
                  <a:lnTo>
                    <a:pt x="53785" y="2282722"/>
                  </a:lnTo>
                  <a:lnTo>
                    <a:pt x="54344" y="2285999"/>
                  </a:lnTo>
                  <a:lnTo>
                    <a:pt x="57531" y="2273299"/>
                  </a:lnTo>
                  <a:close/>
                </a:path>
                <a:path w="4891405" h="4076700">
                  <a:moveTo>
                    <a:pt x="3853567" y="366913"/>
                  </a:moveTo>
                  <a:lnTo>
                    <a:pt x="3847782" y="368299"/>
                  </a:lnTo>
                  <a:lnTo>
                    <a:pt x="3855678" y="368299"/>
                  </a:lnTo>
                  <a:lnTo>
                    <a:pt x="3853567" y="366913"/>
                  </a:lnTo>
                  <a:close/>
                </a:path>
                <a:path w="4891405" h="4076700">
                  <a:moveTo>
                    <a:pt x="3196153" y="76199"/>
                  </a:moveTo>
                  <a:lnTo>
                    <a:pt x="3055952" y="76199"/>
                  </a:lnTo>
                  <a:lnTo>
                    <a:pt x="3394051" y="165099"/>
                  </a:lnTo>
                  <a:lnTo>
                    <a:pt x="3440576" y="190499"/>
                  </a:lnTo>
                  <a:lnTo>
                    <a:pt x="3532177" y="215899"/>
                  </a:lnTo>
                  <a:lnTo>
                    <a:pt x="3577230" y="241299"/>
                  </a:lnTo>
                  <a:lnTo>
                    <a:pt x="3621769" y="253999"/>
                  </a:lnTo>
                  <a:lnTo>
                    <a:pt x="3665782" y="279399"/>
                  </a:lnTo>
                  <a:lnTo>
                    <a:pt x="3709258" y="292099"/>
                  </a:lnTo>
                  <a:lnTo>
                    <a:pt x="3794552" y="342899"/>
                  </a:lnTo>
                  <a:lnTo>
                    <a:pt x="3836346" y="355599"/>
                  </a:lnTo>
                  <a:lnTo>
                    <a:pt x="3853567" y="366913"/>
                  </a:lnTo>
                  <a:lnTo>
                    <a:pt x="3900751" y="355599"/>
                  </a:lnTo>
                  <a:lnTo>
                    <a:pt x="3866876" y="342899"/>
                  </a:lnTo>
                  <a:lnTo>
                    <a:pt x="3783988" y="292099"/>
                  </a:lnTo>
                  <a:lnTo>
                    <a:pt x="3741723" y="279399"/>
                  </a:lnTo>
                  <a:lnTo>
                    <a:pt x="3698926" y="253999"/>
                  </a:lnTo>
                  <a:lnTo>
                    <a:pt x="3655608" y="241299"/>
                  </a:lnTo>
                  <a:lnTo>
                    <a:pt x="3611778" y="215899"/>
                  </a:lnTo>
                  <a:lnTo>
                    <a:pt x="3567450" y="203199"/>
                  </a:lnTo>
                  <a:lnTo>
                    <a:pt x="3522632" y="177799"/>
                  </a:lnTo>
                  <a:lnTo>
                    <a:pt x="3385359" y="139699"/>
                  </a:lnTo>
                  <a:lnTo>
                    <a:pt x="3338697" y="114299"/>
                  </a:lnTo>
                  <a:lnTo>
                    <a:pt x="3196153" y="76199"/>
                  </a:lnTo>
                  <a:close/>
                </a:path>
                <a:path w="4891405" h="4076700">
                  <a:moveTo>
                    <a:pt x="2173823" y="38099"/>
                  </a:moveTo>
                  <a:lnTo>
                    <a:pt x="1976122" y="38099"/>
                  </a:lnTo>
                  <a:lnTo>
                    <a:pt x="1828940" y="76199"/>
                  </a:lnTo>
                  <a:lnTo>
                    <a:pt x="1970650" y="76199"/>
                  </a:lnTo>
                  <a:lnTo>
                    <a:pt x="2071543" y="50799"/>
                  </a:lnTo>
                  <a:lnTo>
                    <a:pt x="2122515" y="50799"/>
                  </a:lnTo>
                  <a:lnTo>
                    <a:pt x="2173823" y="38099"/>
                  </a:lnTo>
                  <a:close/>
                </a:path>
                <a:path w="4891405" h="4076700">
                  <a:moveTo>
                    <a:pt x="3000535" y="38099"/>
                  </a:moveTo>
                  <a:lnTo>
                    <a:pt x="2802658" y="38099"/>
                  </a:lnTo>
                  <a:lnTo>
                    <a:pt x="2854018" y="50799"/>
                  </a:lnTo>
                  <a:lnTo>
                    <a:pt x="2905038" y="50799"/>
                  </a:lnTo>
                  <a:lnTo>
                    <a:pt x="3006017" y="76199"/>
                  </a:lnTo>
                  <a:lnTo>
                    <a:pt x="3147822" y="76199"/>
                  </a:lnTo>
                  <a:lnTo>
                    <a:pt x="3000535" y="38099"/>
                  </a:lnTo>
                  <a:close/>
                </a:path>
                <a:path w="4891405" h="4076700">
                  <a:moveTo>
                    <a:pt x="2850036" y="12699"/>
                  </a:moveTo>
                  <a:lnTo>
                    <a:pt x="2126488" y="12699"/>
                  </a:lnTo>
                  <a:lnTo>
                    <a:pt x="2025905" y="38099"/>
                  </a:lnTo>
                  <a:lnTo>
                    <a:pt x="2277397" y="38099"/>
                  </a:lnTo>
                  <a:lnTo>
                    <a:pt x="2329639" y="25399"/>
                  </a:lnTo>
                  <a:lnTo>
                    <a:pt x="2900541" y="25399"/>
                  </a:lnTo>
                  <a:lnTo>
                    <a:pt x="2850036" y="12699"/>
                  </a:lnTo>
                  <a:close/>
                </a:path>
                <a:path w="4891405" h="4076700">
                  <a:moveTo>
                    <a:pt x="2900541" y="25399"/>
                  </a:moveTo>
                  <a:lnTo>
                    <a:pt x="2646666" y="25399"/>
                  </a:lnTo>
                  <a:lnTo>
                    <a:pt x="2698971" y="38099"/>
                  </a:lnTo>
                  <a:lnTo>
                    <a:pt x="2950711" y="38099"/>
                  </a:lnTo>
                  <a:lnTo>
                    <a:pt x="2900541" y="25399"/>
                  </a:lnTo>
                  <a:close/>
                </a:path>
                <a:path w="4891405" h="4076700">
                  <a:moveTo>
                    <a:pt x="2696622" y="0"/>
                  </a:moveTo>
                  <a:lnTo>
                    <a:pt x="2279739" y="0"/>
                  </a:lnTo>
                  <a:lnTo>
                    <a:pt x="2228353" y="12699"/>
                  </a:lnTo>
                  <a:lnTo>
                    <a:pt x="2748066" y="12699"/>
                  </a:lnTo>
                  <a:lnTo>
                    <a:pt x="2696622" y="0"/>
                  </a:lnTo>
                  <a:close/>
                </a:path>
                <a:path w="4891405" h="4076700">
                  <a:moveTo>
                    <a:pt x="4450052" y="780505"/>
                  </a:moveTo>
                  <a:lnTo>
                    <a:pt x="4445978" y="798110"/>
                  </a:lnTo>
                  <a:lnTo>
                    <a:pt x="4438150" y="816143"/>
                  </a:lnTo>
                  <a:lnTo>
                    <a:pt x="4447939" y="826601"/>
                  </a:lnTo>
                  <a:lnTo>
                    <a:pt x="4477430" y="859452"/>
                  </a:lnTo>
                  <a:lnTo>
                    <a:pt x="4506128" y="892803"/>
                  </a:lnTo>
                  <a:lnTo>
                    <a:pt x="4534019" y="926643"/>
                  </a:lnTo>
                  <a:lnTo>
                    <a:pt x="4561092" y="960962"/>
                  </a:lnTo>
                  <a:lnTo>
                    <a:pt x="4587335" y="995751"/>
                  </a:lnTo>
                  <a:lnTo>
                    <a:pt x="4612738" y="1031001"/>
                  </a:lnTo>
                  <a:lnTo>
                    <a:pt x="4637287" y="1066701"/>
                  </a:lnTo>
                  <a:lnTo>
                    <a:pt x="4660971" y="1102843"/>
                  </a:lnTo>
                  <a:lnTo>
                    <a:pt x="4683780" y="1139415"/>
                  </a:lnTo>
                  <a:lnTo>
                    <a:pt x="4705700" y="1176410"/>
                  </a:lnTo>
                  <a:lnTo>
                    <a:pt x="4726720" y="1213817"/>
                  </a:lnTo>
                  <a:lnTo>
                    <a:pt x="4746829" y="1251627"/>
                  </a:lnTo>
                  <a:lnTo>
                    <a:pt x="4766015" y="1289830"/>
                  </a:lnTo>
                  <a:lnTo>
                    <a:pt x="4784267" y="1328416"/>
                  </a:lnTo>
                  <a:lnTo>
                    <a:pt x="4801571" y="1367376"/>
                  </a:lnTo>
                  <a:lnTo>
                    <a:pt x="4817918" y="1406701"/>
                  </a:lnTo>
                  <a:lnTo>
                    <a:pt x="4833294" y="1446380"/>
                  </a:lnTo>
                  <a:lnTo>
                    <a:pt x="4847689" y="1486404"/>
                  </a:lnTo>
                  <a:lnTo>
                    <a:pt x="4861091" y="1526763"/>
                  </a:lnTo>
                  <a:lnTo>
                    <a:pt x="4873488" y="1567449"/>
                  </a:lnTo>
                  <a:lnTo>
                    <a:pt x="4884868" y="1608451"/>
                  </a:lnTo>
                  <a:lnTo>
                    <a:pt x="4887037" y="1617105"/>
                  </a:lnTo>
                  <a:lnTo>
                    <a:pt x="4888832" y="1572809"/>
                  </a:lnTo>
                  <a:lnTo>
                    <a:pt x="4890669" y="1522009"/>
                  </a:lnTo>
                  <a:lnTo>
                    <a:pt x="4891218" y="1505076"/>
                  </a:lnTo>
                  <a:lnTo>
                    <a:pt x="4886995" y="1492014"/>
                  </a:lnTo>
                  <a:lnTo>
                    <a:pt x="4873101" y="1452329"/>
                  </a:lnTo>
                  <a:lnTo>
                    <a:pt x="4858256" y="1412973"/>
                  </a:lnTo>
                  <a:lnTo>
                    <a:pt x="4842473" y="1373954"/>
                  </a:lnTo>
                  <a:lnTo>
                    <a:pt x="4825762" y="1335283"/>
                  </a:lnTo>
                  <a:lnTo>
                    <a:pt x="4808135" y="1296968"/>
                  </a:lnTo>
                  <a:lnTo>
                    <a:pt x="4789602" y="1259018"/>
                  </a:lnTo>
                  <a:lnTo>
                    <a:pt x="4770173" y="1221441"/>
                  </a:lnTo>
                  <a:lnTo>
                    <a:pt x="4749862" y="1184248"/>
                  </a:lnTo>
                  <a:lnTo>
                    <a:pt x="4728677" y="1147447"/>
                  </a:lnTo>
                  <a:lnTo>
                    <a:pt x="4706630" y="1111047"/>
                  </a:lnTo>
                  <a:lnTo>
                    <a:pt x="4683733" y="1075057"/>
                  </a:lnTo>
                  <a:lnTo>
                    <a:pt x="4659996" y="1039486"/>
                  </a:lnTo>
                  <a:lnTo>
                    <a:pt x="4635429" y="1004344"/>
                  </a:lnTo>
                  <a:lnTo>
                    <a:pt x="4610045" y="969638"/>
                  </a:lnTo>
                  <a:lnTo>
                    <a:pt x="4583854" y="935379"/>
                  </a:lnTo>
                  <a:lnTo>
                    <a:pt x="4556867" y="901575"/>
                  </a:lnTo>
                  <a:lnTo>
                    <a:pt x="4529095" y="868235"/>
                  </a:lnTo>
                  <a:lnTo>
                    <a:pt x="4500549" y="835368"/>
                  </a:lnTo>
                  <a:lnTo>
                    <a:pt x="4471240" y="802983"/>
                  </a:lnTo>
                  <a:lnTo>
                    <a:pt x="4450052" y="780505"/>
                  </a:lnTo>
                  <a:close/>
                </a:path>
              </a:pathLst>
            </a:custGeom>
            <a:solidFill>
              <a:srgbClr val="EDF7D6"/>
            </a:solidFill>
          </p:spPr>
          <p:txBody>
            <a:bodyPr wrap="square" lIns="0" tIns="0" rIns="0" bIns="0" rtlCol="0"/>
            <a:lstStyle/>
            <a:p>
              <a:endParaRPr lang="fr-FR" noProof="0" dirty="0"/>
            </a:p>
          </p:txBody>
        </p:sp>
        <p:sp>
          <p:nvSpPr>
            <p:cNvPr id="8697" name="object 8697"/>
            <p:cNvSpPr/>
            <p:nvPr/>
          </p:nvSpPr>
          <p:spPr>
            <a:xfrm>
              <a:off x="3574671" y="319332"/>
              <a:ext cx="3900804" cy="4086225"/>
            </a:xfrm>
            <a:custGeom>
              <a:avLst/>
              <a:gdLst/>
              <a:ahLst/>
              <a:cxnLst/>
              <a:rect l="l" t="t" r="r" b="b"/>
              <a:pathLst>
                <a:path w="3900804" h="4086225">
                  <a:moveTo>
                    <a:pt x="3081974" y="3996319"/>
                  </a:moveTo>
                  <a:lnTo>
                    <a:pt x="3006017" y="4011030"/>
                  </a:lnTo>
                  <a:lnTo>
                    <a:pt x="2955709" y="4019542"/>
                  </a:lnTo>
                  <a:lnTo>
                    <a:pt x="2905038" y="4027199"/>
                  </a:lnTo>
                  <a:lnTo>
                    <a:pt x="2854018" y="4033991"/>
                  </a:lnTo>
                  <a:lnTo>
                    <a:pt x="2802658" y="4039910"/>
                  </a:lnTo>
                  <a:lnTo>
                    <a:pt x="2750972" y="4044944"/>
                  </a:lnTo>
                  <a:lnTo>
                    <a:pt x="2698971" y="4049085"/>
                  </a:lnTo>
                  <a:lnTo>
                    <a:pt x="2646666" y="4052322"/>
                  </a:lnTo>
                  <a:lnTo>
                    <a:pt x="2594070" y="4054646"/>
                  </a:lnTo>
                  <a:lnTo>
                    <a:pt x="2541193" y="4056048"/>
                  </a:lnTo>
                  <a:lnTo>
                    <a:pt x="2488048" y="4056517"/>
                  </a:lnTo>
                  <a:lnTo>
                    <a:pt x="2434976" y="4056048"/>
                  </a:lnTo>
                  <a:lnTo>
                    <a:pt x="2382169" y="4054646"/>
                  </a:lnTo>
                  <a:lnTo>
                    <a:pt x="2329639" y="4052322"/>
                  </a:lnTo>
                  <a:lnTo>
                    <a:pt x="2277397" y="4049085"/>
                  </a:lnTo>
                  <a:lnTo>
                    <a:pt x="2225454" y="4044944"/>
                  </a:lnTo>
                  <a:lnTo>
                    <a:pt x="2173823" y="4039910"/>
                  </a:lnTo>
                  <a:lnTo>
                    <a:pt x="2124805" y="4034256"/>
                  </a:lnTo>
                </a:path>
                <a:path w="3900804" h="4086225">
                  <a:moveTo>
                    <a:pt x="2121411" y="4063725"/>
                  </a:moveTo>
                  <a:lnTo>
                    <a:pt x="2177266" y="4070091"/>
                  </a:lnTo>
                  <a:lnTo>
                    <a:pt x="2228353" y="4074945"/>
                  </a:lnTo>
                  <a:lnTo>
                    <a:pt x="2279739" y="4078936"/>
                  </a:lnTo>
                  <a:lnTo>
                    <a:pt x="2331413" y="4082056"/>
                  </a:lnTo>
                  <a:lnTo>
                    <a:pt x="2383363" y="4084296"/>
                  </a:lnTo>
                  <a:lnTo>
                    <a:pt x="2435578" y="4085647"/>
                  </a:lnTo>
                  <a:lnTo>
                    <a:pt x="2488048" y="4086099"/>
                  </a:lnTo>
                  <a:lnTo>
                    <a:pt x="2540589" y="4085647"/>
                  </a:lnTo>
                  <a:lnTo>
                    <a:pt x="2592873" y="4084296"/>
                  </a:lnTo>
                  <a:lnTo>
                    <a:pt x="2644887" y="4082056"/>
                  </a:lnTo>
                  <a:lnTo>
                    <a:pt x="2696622" y="4078936"/>
                  </a:lnTo>
                  <a:lnTo>
                    <a:pt x="2748066" y="4074945"/>
                  </a:lnTo>
                  <a:lnTo>
                    <a:pt x="2799207" y="4070091"/>
                  </a:lnTo>
                  <a:lnTo>
                    <a:pt x="2850036" y="4064384"/>
                  </a:lnTo>
                  <a:lnTo>
                    <a:pt x="2900541" y="4057834"/>
                  </a:lnTo>
                  <a:lnTo>
                    <a:pt x="2950711" y="4050448"/>
                  </a:lnTo>
                  <a:lnTo>
                    <a:pt x="3000535" y="4042237"/>
                  </a:lnTo>
                  <a:lnTo>
                    <a:pt x="3050002" y="4033208"/>
                  </a:lnTo>
                  <a:lnTo>
                    <a:pt x="3090995" y="4024996"/>
                  </a:lnTo>
                </a:path>
                <a:path w="3900804" h="4086225">
                  <a:moveTo>
                    <a:pt x="39391" y="1937809"/>
                  </a:moveTo>
                  <a:lnTo>
                    <a:pt x="44966" y="1869964"/>
                  </a:lnTo>
                  <a:lnTo>
                    <a:pt x="50009" y="1827266"/>
                  </a:lnTo>
                  <a:lnTo>
                    <a:pt x="56141" y="1784828"/>
                  </a:lnTo>
                  <a:lnTo>
                    <a:pt x="63348" y="1742657"/>
                  </a:lnTo>
                  <a:lnTo>
                    <a:pt x="71621" y="1700764"/>
                  </a:lnTo>
                  <a:lnTo>
                    <a:pt x="80947" y="1659159"/>
                  </a:lnTo>
                  <a:lnTo>
                    <a:pt x="91314" y="1617850"/>
                  </a:lnTo>
                  <a:lnTo>
                    <a:pt x="102711" y="1576849"/>
                  </a:lnTo>
                  <a:lnTo>
                    <a:pt x="115126" y="1536163"/>
                  </a:lnTo>
                  <a:lnTo>
                    <a:pt x="128546" y="1495804"/>
                  </a:lnTo>
                  <a:lnTo>
                    <a:pt x="142961" y="1455780"/>
                  </a:lnTo>
                  <a:lnTo>
                    <a:pt x="158358" y="1416100"/>
                  </a:lnTo>
                  <a:lnTo>
                    <a:pt x="174726" y="1376776"/>
                  </a:lnTo>
                  <a:lnTo>
                    <a:pt x="192053" y="1337816"/>
                  </a:lnTo>
                  <a:lnTo>
                    <a:pt x="210327" y="1299230"/>
                  </a:lnTo>
                  <a:lnTo>
                    <a:pt x="229536" y="1261027"/>
                  </a:lnTo>
                  <a:lnTo>
                    <a:pt x="249669" y="1223217"/>
                  </a:lnTo>
                  <a:lnTo>
                    <a:pt x="270714" y="1185810"/>
                  </a:lnTo>
                  <a:lnTo>
                    <a:pt x="292659" y="1148815"/>
                  </a:lnTo>
                  <a:lnTo>
                    <a:pt x="315492" y="1112242"/>
                  </a:lnTo>
                  <a:lnTo>
                    <a:pt x="339202" y="1076101"/>
                  </a:lnTo>
                  <a:lnTo>
                    <a:pt x="363776" y="1040401"/>
                  </a:lnTo>
                  <a:lnTo>
                    <a:pt x="389204" y="1005151"/>
                  </a:lnTo>
                  <a:lnTo>
                    <a:pt x="415473" y="970362"/>
                  </a:lnTo>
                  <a:lnTo>
                    <a:pt x="442571" y="936043"/>
                  </a:lnTo>
                  <a:lnTo>
                    <a:pt x="470487" y="902203"/>
                  </a:lnTo>
                  <a:lnTo>
                    <a:pt x="499208" y="868852"/>
                  </a:lnTo>
                  <a:lnTo>
                    <a:pt x="528724" y="836000"/>
                  </a:lnTo>
                  <a:lnTo>
                    <a:pt x="559023" y="803657"/>
                  </a:lnTo>
                  <a:lnTo>
                    <a:pt x="590092" y="771831"/>
                  </a:lnTo>
                  <a:lnTo>
                    <a:pt x="621920" y="740533"/>
                  </a:lnTo>
                  <a:lnTo>
                    <a:pt x="654495" y="709772"/>
                  </a:lnTo>
                  <a:lnTo>
                    <a:pt x="687805" y="679558"/>
                  </a:lnTo>
                  <a:lnTo>
                    <a:pt x="721838" y="649900"/>
                  </a:lnTo>
                  <a:lnTo>
                    <a:pt x="756584" y="620808"/>
                  </a:lnTo>
                  <a:lnTo>
                    <a:pt x="792029" y="592292"/>
                  </a:lnTo>
                  <a:lnTo>
                    <a:pt x="828163" y="564360"/>
                  </a:lnTo>
                  <a:lnTo>
                    <a:pt x="864973" y="537024"/>
                  </a:lnTo>
                  <a:lnTo>
                    <a:pt x="902448" y="510292"/>
                  </a:lnTo>
                  <a:lnTo>
                    <a:pt x="940576" y="484174"/>
                  </a:lnTo>
                  <a:lnTo>
                    <a:pt x="979345" y="458680"/>
                  </a:lnTo>
                  <a:lnTo>
                    <a:pt x="1018743" y="433818"/>
                  </a:lnTo>
                  <a:lnTo>
                    <a:pt x="1058759" y="409600"/>
                  </a:lnTo>
                  <a:lnTo>
                    <a:pt x="1099381" y="386034"/>
                  </a:lnTo>
                  <a:lnTo>
                    <a:pt x="1140597" y="363130"/>
                  </a:lnTo>
                  <a:lnTo>
                    <a:pt x="1182395" y="340897"/>
                  </a:lnTo>
                  <a:lnTo>
                    <a:pt x="1224764" y="319346"/>
                  </a:lnTo>
                  <a:lnTo>
                    <a:pt x="1267691" y="298485"/>
                  </a:lnTo>
                  <a:lnTo>
                    <a:pt x="1311165" y="278325"/>
                  </a:lnTo>
                  <a:lnTo>
                    <a:pt x="1355175" y="258875"/>
                  </a:lnTo>
                  <a:lnTo>
                    <a:pt x="1399708" y="240145"/>
                  </a:lnTo>
                  <a:lnTo>
                    <a:pt x="1444753" y="222144"/>
                  </a:lnTo>
                  <a:lnTo>
                    <a:pt x="1490298" y="204882"/>
                  </a:lnTo>
                  <a:lnTo>
                    <a:pt x="1536330" y="188368"/>
                  </a:lnTo>
                  <a:lnTo>
                    <a:pt x="1582840" y="172612"/>
                  </a:lnTo>
                  <a:lnTo>
                    <a:pt x="1629813" y="157624"/>
                  </a:lnTo>
                  <a:lnTo>
                    <a:pt x="1677240" y="143413"/>
                  </a:lnTo>
                  <a:lnTo>
                    <a:pt x="1725108" y="129989"/>
                  </a:lnTo>
                  <a:lnTo>
                    <a:pt x="1773405" y="117361"/>
                  </a:lnTo>
                  <a:lnTo>
                    <a:pt x="1822119" y="105540"/>
                  </a:lnTo>
                  <a:lnTo>
                    <a:pt x="1871239" y="94534"/>
                  </a:lnTo>
                  <a:lnTo>
                    <a:pt x="1920754" y="84353"/>
                  </a:lnTo>
                  <a:lnTo>
                    <a:pt x="1970650" y="75007"/>
                  </a:lnTo>
                  <a:lnTo>
                    <a:pt x="2020917" y="66506"/>
                  </a:lnTo>
                  <a:lnTo>
                    <a:pt x="2071543" y="58859"/>
                  </a:lnTo>
                  <a:lnTo>
                    <a:pt x="2122515" y="52076"/>
                  </a:lnTo>
                  <a:lnTo>
                    <a:pt x="2173823" y="46166"/>
                  </a:lnTo>
                  <a:lnTo>
                    <a:pt x="2225454" y="41138"/>
                  </a:lnTo>
                  <a:lnTo>
                    <a:pt x="2277397" y="37004"/>
                  </a:lnTo>
                  <a:lnTo>
                    <a:pt x="2329639" y="33771"/>
                  </a:lnTo>
                  <a:lnTo>
                    <a:pt x="2382169" y="31450"/>
                  </a:lnTo>
                  <a:lnTo>
                    <a:pt x="2434976" y="30050"/>
                  </a:lnTo>
                  <a:lnTo>
                    <a:pt x="2488048" y="29582"/>
                  </a:lnTo>
                  <a:lnTo>
                    <a:pt x="2541193" y="30050"/>
                  </a:lnTo>
                  <a:lnTo>
                    <a:pt x="2594070" y="31450"/>
                  </a:lnTo>
                  <a:lnTo>
                    <a:pt x="2646666" y="33771"/>
                  </a:lnTo>
                  <a:lnTo>
                    <a:pt x="2698971" y="37004"/>
                  </a:lnTo>
                  <a:lnTo>
                    <a:pt x="2750972" y="41138"/>
                  </a:lnTo>
                  <a:lnTo>
                    <a:pt x="2802658" y="46166"/>
                  </a:lnTo>
                  <a:lnTo>
                    <a:pt x="2854018" y="52076"/>
                  </a:lnTo>
                  <a:lnTo>
                    <a:pt x="2905038" y="58859"/>
                  </a:lnTo>
                  <a:lnTo>
                    <a:pt x="2955709" y="66506"/>
                  </a:lnTo>
                  <a:lnTo>
                    <a:pt x="3006017" y="75007"/>
                  </a:lnTo>
                  <a:lnTo>
                    <a:pt x="3055952" y="84353"/>
                  </a:lnTo>
                  <a:lnTo>
                    <a:pt x="3105501" y="94534"/>
                  </a:lnTo>
                  <a:lnTo>
                    <a:pt x="3154654" y="105540"/>
                  </a:lnTo>
                  <a:lnTo>
                    <a:pt x="3203397" y="117361"/>
                  </a:lnTo>
                  <a:lnTo>
                    <a:pt x="3251721" y="129989"/>
                  </a:lnTo>
                  <a:lnTo>
                    <a:pt x="3299612" y="143413"/>
                  </a:lnTo>
                  <a:lnTo>
                    <a:pt x="3347059" y="157624"/>
                  </a:lnTo>
                  <a:lnTo>
                    <a:pt x="3394051" y="172612"/>
                  </a:lnTo>
                  <a:lnTo>
                    <a:pt x="3440576" y="188368"/>
                  </a:lnTo>
                  <a:lnTo>
                    <a:pt x="3486621" y="204882"/>
                  </a:lnTo>
                  <a:lnTo>
                    <a:pt x="3532177" y="222144"/>
                  </a:lnTo>
                  <a:lnTo>
                    <a:pt x="3577230" y="240145"/>
                  </a:lnTo>
                  <a:lnTo>
                    <a:pt x="3621769" y="258875"/>
                  </a:lnTo>
                  <a:lnTo>
                    <a:pt x="3665782" y="278325"/>
                  </a:lnTo>
                  <a:lnTo>
                    <a:pt x="3709258" y="298485"/>
                  </a:lnTo>
                  <a:lnTo>
                    <a:pt x="3752185" y="319346"/>
                  </a:lnTo>
                  <a:lnTo>
                    <a:pt x="3794552" y="340897"/>
                  </a:lnTo>
                  <a:lnTo>
                    <a:pt x="3836346" y="363130"/>
                  </a:lnTo>
                  <a:lnTo>
                    <a:pt x="3855678" y="373874"/>
                  </a:lnTo>
                </a:path>
                <a:path w="3900804" h="4086225">
                  <a:moveTo>
                    <a:pt x="3900751" y="363399"/>
                  </a:moveTo>
                  <a:lnTo>
                    <a:pt x="3866876" y="344371"/>
                  </a:lnTo>
                  <a:lnTo>
                    <a:pt x="3825709" y="322209"/>
                  </a:lnTo>
                  <a:lnTo>
                    <a:pt x="3783988" y="300701"/>
                  </a:lnTo>
                  <a:lnTo>
                    <a:pt x="3741723" y="279855"/>
                  </a:lnTo>
                  <a:lnTo>
                    <a:pt x="3698926" y="259681"/>
                  </a:lnTo>
                  <a:lnTo>
                    <a:pt x="3655608" y="240188"/>
                  </a:lnTo>
                  <a:lnTo>
                    <a:pt x="3611778" y="221384"/>
                  </a:lnTo>
                  <a:lnTo>
                    <a:pt x="3567450" y="203280"/>
                  </a:lnTo>
                  <a:lnTo>
                    <a:pt x="3522632" y="185882"/>
                  </a:lnTo>
                  <a:lnTo>
                    <a:pt x="3477337" y="169202"/>
                  </a:lnTo>
                  <a:lnTo>
                    <a:pt x="3431576" y="153247"/>
                  </a:lnTo>
                  <a:lnTo>
                    <a:pt x="3385359" y="138028"/>
                  </a:lnTo>
                  <a:lnTo>
                    <a:pt x="3338697" y="123552"/>
                  </a:lnTo>
                  <a:lnTo>
                    <a:pt x="3291601" y="109828"/>
                  </a:lnTo>
                  <a:lnTo>
                    <a:pt x="3244083" y="96867"/>
                  </a:lnTo>
                  <a:lnTo>
                    <a:pt x="3196153" y="84676"/>
                  </a:lnTo>
                  <a:lnTo>
                    <a:pt x="3147822" y="73266"/>
                  </a:lnTo>
                  <a:lnTo>
                    <a:pt x="3099101" y="62644"/>
                  </a:lnTo>
                  <a:lnTo>
                    <a:pt x="3050002" y="52820"/>
                  </a:lnTo>
                  <a:lnTo>
                    <a:pt x="3000535" y="43803"/>
                  </a:lnTo>
                  <a:lnTo>
                    <a:pt x="2950711" y="35602"/>
                  </a:lnTo>
                  <a:lnTo>
                    <a:pt x="2900541" y="28226"/>
                  </a:lnTo>
                  <a:lnTo>
                    <a:pt x="2850036" y="21684"/>
                  </a:lnTo>
                  <a:lnTo>
                    <a:pt x="2799207" y="15985"/>
                  </a:lnTo>
                  <a:lnTo>
                    <a:pt x="2748066" y="11138"/>
                  </a:lnTo>
                  <a:lnTo>
                    <a:pt x="2696622" y="7152"/>
                  </a:lnTo>
                  <a:lnTo>
                    <a:pt x="2644887" y="4037"/>
                  </a:lnTo>
                  <a:lnTo>
                    <a:pt x="2592873" y="1800"/>
                  </a:lnTo>
                  <a:lnTo>
                    <a:pt x="2540589" y="451"/>
                  </a:lnTo>
                  <a:lnTo>
                    <a:pt x="2488048" y="0"/>
                  </a:lnTo>
                  <a:lnTo>
                    <a:pt x="2435578" y="451"/>
                  </a:lnTo>
                  <a:lnTo>
                    <a:pt x="2383363" y="1800"/>
                  </a:lnTo>
                  <a:lnTo>
                    <a:pt x="2331413" y="4037"/>
                  </a:lnTo>
                  <a:lnTo>
                    <a:pt x="2279739" y="7152"/>
                  </a:lnTo>
                  <a:lnTo>
                    <a:pt x="2228353" y="11138"/>
                  </a:lnTo>
                  <a:lnTo>
                    <a:pt x="2177266" y="15985"/>
                  </a:lnTo>
                  <a:lnTo>
                    <a:pt x="2126488" y="21684"/>
                  </a:lnTo>
                  <a:lnTo>
                    <a:pt x="2076031" y="28226"/>
                  </a:lnTo>
                  <a:lnTo>
                    <a:pt x="2025905" y="35602"/>
                  </a:lnTo>
                  <a:lnTo>
                    <a:pt x="1976122" y="43803"/>
                  </a:lnTo>
                  <a:lnTo>
                    <a:pt x="1926693" y="52820"/>
                  </a:lnTo>
                  <a:lnTo>
                    <a:pt x="1877629" y="62644"/>
                  </a:lnTo>
                  <a:lnTo>
                    <a:pt x="1828940" y="73266"/>
                  </a:lnTo>
                  <a:lnTo>
                    <a:pt x="1780639" y="84676"/>
                  </a:lnTo>
                  <a:lnTo>
                    <a:pt x="1732736" y="96867"/>
                  </a:lnTo>
                  <a:lnTo>
                    <a:pt x="1685241" y="109828"/>
                  </a:lnTo>
                  <a:lnTo>
                    <a:pt x="1638167" y="123552"/>
                  </a:lnTo>
                  <a:lnTo>
                    <a:pt x="1591524" y="138028"/>
                  </a:lnTo>
                  <a:lnTo>
                    <a:pt x="1545323" y="153247"/>
                  </a:lnTo>
                  <a:lnTo>
                    <a:pt x="1499575" y="169202"/>
                  </a:lnTo>
                  <a:lnTo>
                    <a:pt x="1454292" y="185882"/>
                  </a:lnTo>
                  <a:lnTo>
                    <a:pt x="1409484" y="203280"/>
                  </a:lnTo>
                  <a:lnTo>
                    <a:pt x="1365162" y="221384"/>
                  </a:lnTo>
                  <a:lnTo>
                    <a:pt x="1321338" y="240188"/>
                  </a:lnTo>
                  <a:lnTo>
                    <a:pt x="1278022" y="259681"/>
                  </a:lnTo>
                  <a:lnTo>
                    <a:pt x="1235226" y="279855"/>
                  </a:lnTo>
                  <a:lnTo>
                    <a:pt x="1192960" y="300701"/>
                  </a:lnTo>
                  <a:lnTo>
                    <a:pt x="1151236" y="322209"/>
                  </a:lnTo>
                  <a:lnTo>
                    <a:pt x="1110065" y="344371"/>
                  </a:lnTo>
                  <a:lnTo>
                    <a:pt x="1069458" y="367177"/>
                  </a:lnTo>
                  <a:lnTo>
                    <a:pt x="1029425" y="390619"/>
                  </a:lnTo>
                  <a:lnTo>
                    <a:pt x="989978" y="414687"/>
                  </a:lnTo>
                  <a:lnTo>
                    <a:pt x="951129" y="439373"/>
                  </a:lnTo>
                  <a:lnTo>
                    <a:pt x="912887" y="464668"/>
                  </a:lnTo>
                  <a:lnTo>
                    <a:pt x="875264" y="490562"/>
                  </a:lnTo>
                  <a:lnTo>
                    <a:pt x="838271" y="517046"/>
                  </a:lnTo>
                  <a:lnTo>
                    <a:pt x="801919" y="544112"/>
                  </a:lnTo>
                  <a:lnTo>
                    <a:pt x="766220" y="571751"/>
                  </a:lnTo>
                  <a:lnTo>
                    <a:pt x="731184" y="599953"/>
                  </a:lnTo>
                  <a:lnTo>
                    <a:pt x="696822" y="628709"/>
                  </a:lnTo>
                  <a:lnTo>
                    <a:pt x="663145" y="658010"/>
                  </a:lnTo>
                  <a:lnTo>
                    <a:pt x="630164" y="687848"/>
                  </a:lnTo>
                  <a:lnTo>
                    <a:pt x="597892" y="718214"/>
                  </a:lnTo>
                  <a:lnTo>
                    <a:pt x="566337" y="749097"/>
                  </a:lnTo>
                  <a:lnTo>
                    <a:pt x="535512" y="780490"/>
                  </a:lnTo>
                  <a:lnTo>
                    <a:pt x="505428" y="812383"/>
                  </a:lnTo>
                  <a:lnTo>
                    <a:pt x="476095" y="844768"/>
                  </a:lnTo>
                  <a:lnTo>
                    <a:pt x="447525" y="877635"/>
                  </a:lnTo>
                  <a:lnTo>
                    <a:pt x="419729" y="910975"/>
                  </a:lnTo>
                  <a:lnTo>
                    <a:pt x="392717" y="944779"/>
                  </a:lnTo>
                  <a:lnTo>
                    <a:pt x="366502" y="979038"/>
                  </a:lnTo>
                  <a:lnTo>
                    <a:pt x="341093" y="1013744"/>
                  </a:lnTo>
                  <a:lnTo>
                    <a:pt x="316502" y="1048886"/>
                  </a:lnTo>
                  <a:lnTo>
                    <a:pt x="292740" y="1084457"/>
                  </a:lnTo>
                  <a:lnTo>
                    <a:pt x="269818" y="1120447"/>
                  </a:lnTo>
                  <a:lnTo>
                    <a:pt x="247748" y="1156847"/>
                  </a:lnTo>
                  <a:lnTo>
                    <a:pt x="226539" y="1193648"/>
                  </a:lnTo>
                  <a:lnTo>
                    <a:pt x="206204" y="1230841"/>
                  </a:lnTo>
                  <a:lnTo>
                    <a:pt x="186752" y="1268418"/>
                  </a:lnTo>
                  <a:lnTo>
                    <a:pt x="168197" y="1306368"/>
                  </a:lnTo>
                  <a:lnTo>
                    <a:pt x="150547" y="1344683"/>
                  </a:lnTo>
                  <a:lnTo>
                    <a:pt x="133815" y="1383354"/>
                  </a:lnTo>
                  <a:lnTo>
                    <a:pt x="118011" y="1422372"/>
                  </a:lnTo>
                  <a:lnTo>
                    <a:pt x="103147" y="1461729"/>
                  </a:lnTo>
                  <a:lnTo>
                    <a:pt x="89234" y="1501414"/>
                  </a:lnTo>
                  <a:lnTo>
                    <a:pt x="76281" y="1541419"/>
                  </a:lnTo>
                  <a:lnTo>
                    <a:pt x="64302" y="1581734"/>
                  </a:lnTo>
                  <a:lnTo>
                    <a:pt x="53306" y="1622352"/>
                  </a:lnTo>
                  <a:lnTo>
                    <a:pt x="43306" y="1663263"/>
                  </a:lnTo>
                  <a:lnTo>
                    <a:pt x="34310" y="1704457"/>
                  </a:lnTo>
                  <a:lnTo>
                    <a:pt x="26332" y="1745926"/>
                  </a:lnTo>
                  <a:lnTo>
                    <a:pt x="19382" y="1787661"/>
                  </a:lnTo>
                  <a:lnTo>
                    <a:pt x="13471" y="1829653"/>
                  </a:lnTo>
                  <a:lnTo>
                    <a:pt x="8609" y="1871893"/>
                  </a:lnTo>
                  <a:lnTo>
                    <a:pt x="4809" y="1914371"/>
                  </a:lnTo>
                  <a:lnTo>
                    <a:pt x="3312" y="1937809"/>
                  </a:lnTo>
                </a:path>
                <a:path w="3900804" h="4086225">
                  <a:moveTo>
                    <a:pt x="188908" y="2740750"/>
                  </a:moveTo>
                  <a:lnTo>
                    <a:pt x="174726" y="2708876"/>
                  </a:lnTo>
                  <a:lnTo>
                    <a:pt x="158358" y="2669574"/>
                  </a:lnTo>
                  <a:lnTo>
                    <a:pt x="144168" y="2633029"/>
                  </a:lnTo>
                </a:path>
                <a:path w="3900804" h="4086225">
                  <a:moveTo>
                    <a:pt x="54344" y="2288726"/>
                  </a:moveTo>
                  <a:lnTo>
                    <a:pt x="44966" y="2216107"/>
                  </a:lnTo>
                  <a:lnTo>
                    <a:pt x="41024" y="2173212"/>
                  </a:lnTo>
                  <a:lnTo>
                    <a:pt x="38193" y="2130081"/>
                  </a:lnTo>
                  <a:lnTo>
                    <a:pt x="36486" y="2086723"/>
                  </a:lnTo>
                  <a:lnTo>
                    <a:pt x="36031" y="2052109"/>
                  </a:lnTo>
                </a:path>
                <a:path w="3900804" h="4086225">
                  <a:moveTo>
                    <a:pt x="0" y="2052109"/>
                  </a:moveTo>
                  <a:lnTo>
                    <a:pt x="2081" y="2129102"/>
                  </a:lnTo>
                  <a:lnTo>
                    <a:pt x="4809" y="2171756"/>
                  </a:lnTo>
                  <a:lnTo>
                    <a:pt x="8609" y="2214183"/>
                  </a:lnTo>
                  <a:lnTo>
                    <a:pt x="13471" y="2256375"/>
                  </a:lnTo>
                  <a:lnTo>
                    <a:pt x="19382" y="2298321"/>
                  </a:lnTo>
                  <a:lnTo>
                    <a:pt x="26332" y="2340013"/>
                  </a:lnTo>
                  <a:lnTo>
                    <a:pt x="34310" y="2381442"/>
                  </a:lnTo>
                  <a:lnTo>
                    <a:pt x="37184" y="2394588"/>
                  </a:lnTo>
                </a:path>
              </a:pathLst>
            </a:custGeom>
            <a:ln w="3175">
              <a:solidFill>
                <a:srgbClr val="EDF7D6"/>
              </a:solidFill>
            </a:ln>
          </p:spPr>
          <p:txBody>
            <a:bodyPr wrap="square" lIns="0" tIns="0" rIns="0" bIns="0" rtlCol="0"/>
            <a:lstStyle/>
            <a:p>
              <a:endParaRPr lang="fr-FR" noProof="0" dirty="0"/>
            </a:p>
          </p:txBody>
        </p:sp>
        <p:pic>
          <p:nvPicPr>
            <p:cNvPr id="8698" name="object 8698"/>
            <p:cNvPicPr/>
            <p:nvPr/>
          </p:nvPicPr>
          <p:blipFill>
            <a:blip r:embed="rId80" cstate="print"/>
            <a:stretch>
              <a:fillRect/>
            </a:stretch>
          </p:blipFill>
          <p:spPr>
            <a:xfrm>
              <a:off x="3642937" y="2840627"/>
              <a:ext cx="97758" cy="251310"/>
            </a:xfrm>
            <a:prstGeom prst="rect">
              <a:avLst/>
            </a:prstGeom>
          </p:spPr>
        </p:pic>
        <p:sp>
          <p:nvSpPr>
            <p:cNvPr id="8699" name="object 8699"/>
            <p:cNvSpPr/>
            <p:nvPr/>
          </p:nvSpPr>
          <p:spPr>
            <a:xfrm>
              <a:off x="3574556" y="1109237"/>
              <a:ext cx="4891405" cy="1262380"/>
            </a:xfrm>
            <a:custGeom>
              <a:avLst/>
              <a:gdLst/>
              <a:ahLst/>
              <a:cxnLst/>
              <a:rect l="l" t="t" r="r" b="b"/>
              <a:pathLst>
                <a:path w="4891405" h="1262380">
                  <a:moveTo>
                    <a:pt x="36146" y="1262204"/>
                  </a:moveTo>
                  <a:lnTo>
                    <a:pt x="36028" y="1253243"/>
                  </a:lnTo>
                  <a:lnTo>
                    <a:pt x="36600" y="1209607"/>
                  </a:lnTo>
                  <a:lnTo>
                    <a:pt x="38307" y="1166191"/>
                  </a:lnTo>
                  <a:lnTo>
                    <a:pt x="39506" y="1147904"/>
                  </a:lnTo>
                </a:path>
                <a:path w="4891405" h="1262380">
                  <a:moveTo>
                    <a:pt x="3426" y="1147904"/>
                  </a:moveTo>
                  <a:lnTo>
                    <a:pt x="2195" y="1167174"/>
                  </a:lnTo>
                  <a:lnTo>
                    <a:pt x="550" y="1210102"/>
                  </a:lnTo>
                  <a:lnTo>
                    <a:pt x="0" y="1253243"/>
                  </a:lnTo>
                  <a:lnTo>
                    <a:pt x="114" y="1262204"/>
                  </a:lnTo>
                </a:path>
                <a:path w="4891405" h="1262380">
                  <a:moveTo>
                    <a:pt x="4438265" y="35638"/>
                  </a:moveTo>
                  <a:lnTo>
                    <a:pt x="4477545" y="78947"/>
                  </a:lnTo>
                  <a:lnTo>
                    <a:pt x="4506242" y="112298"/>
                  </a:lnTo>
                  <a:lnTo>
                    <a:pt x="4534133" y="146137"/>
                  </a:lnTo>
                  <a:lnTo>
                    <a:pt x="4561206" y="180457"/>
                  </a:lnTo>
                  <a:lnTo>
                    <a:pt x="4587450" y="215246"/>
                  </a:lnTo>
                  <a:lnTo>
                    <a:pt x="4612852" y="250495"/>
                  </a:lnTo>
                  <a:lnTo>
                    <a:pt x="4637401" y="286196"/>
                  </a:lnTo>
                  <a:lnTo>
                    <a:pt x="4661086" y="322337"/>
                  </a:lnTo>
                  <a:lnTo>
                    <a:pt x="4683894" y="358910"/>
                  </a:lnTo>
                  <a:lnTo>
                    <a:pt x="4705814" y="395905"/>
                  </a:lnTo>
                  <a:lnTo>
                    <a:pt x="4726835" y="433312"/>
                  </a:lnTo>
                  <a:lnTo>
                    <a:pt x="4746944" y="471121"/>
                  </a:lnTo>
                  <a:lnTo>
                    <a:pt x="4766130" y="509324"/>
                  </a:lnTo>
                  <a:lnTo>
                    <a:pt x="4784381" y="547910"/>
                  </a:lnTo>
                  <a:lnTo>
                    <a:pt x="4801686" y="586871"/>
                  </a:lnTo>
                  <a:lnTo>
                    <a:pt x="4818032" y="626195"/>
                  </a:lnTo>
                  <a:lnTo>
                    <a:pt x="4833409" y="665874"/>
                  </a:lnTo>
                  <a:lnTo>
                    <a:pt x="4847804" y="705898"/>
                  </a:lnTo>
                  <a:lnTo>
                    <a:pt x="4861205" y="746258"/>
                  </a:lnTo>
                  <a:lnTo>
                    <a:pt x="4873602" y="786943"/>
                  </a:lnTo>
                  <a:lnTo>
                    <a:pt x="4884982" y="827945"/>
                  </a:lnTo>
                  <a:lnTo>
                    <a:pt x="4887151" y="836600"/>
                  </a:lnTo>
                </a:path>
                <a:path w="4891405" h="1262380">
                  <a:moveTo>
                    <a:pt x="4891333" y="724571"/>
                  </a:moveTo>
                  <a:lnTo>
                    <a:pt x="4873215" y="671823"/>
                  </a:lnTo>
                  <a:lnTo>
                    <a:pt x="4858371" y="632467"/>
                  </a:lnTo>
                  <a:lnTo>
                    <a:pt x="4842588" y="593449"/>
                  </a:lnTo>
                  <a:lnTo>
                    <a:pt x="4825877" y="554778"/>
                  </a:lnTo>
                  <a:lnTo>
                    <a:pt x="4808249" y="516462"/>
                  </a:lnTo>
                  <a:lnTo>
                    <a:pt x="4789716" y="478512"/>
                  </a:lnTo>
                  <a:lnTo>
                    <a:pt x="4770288" y="440936"/>
                  </a:lnTo>
                  <a:lnTo>
                    <a:pt x="4749976" y="403743"/>
                  </a:lnTo>
                  <a:lnTo>
                    <a:pt x="4728791" y="366942"/>
                  </a:lnTo>
                  <a:lnTo>
                    <a:pt x="4706745" y="330542"/>
                  </a:lnTo>
                  <a:lnTo>
                    <a:pt x="4683847" y="294552"/>
                  </a:lnTo>
                  <a:lnTo>
                    <a:pt x="4660110" y="258981"/>
                  </a:lnTo>
                  <a:lnTo>
                    <a:pt x="4635544" y="223838"/>
                  </a:lnTo>
                  <a:lnTo>
                    <a:pt x="4610160" y="189133"/>
                  </a:lnTo>
                  <a:lnTo>
                    <a:pt x="4583969" y="154873"/>
                  </a:lnTo>
                  <a:lnTo>
                    <a:pt x="4556982" y="121069"/>
                  </a:lnTo>
                  <a:lnTo>
                    <a:pt x="4529209" y="87729"/>
                  </a:lnTo>
                  <a:lnTo>
                    <a:pt x="4500663" y="54862"/>
                  </a:lnTo>
                  <a:lnTo>
                    <a:pt x="4471354" y="22478"/>
                  </a:lnTo>
                  <a:lnTo>
                    <a:pt x="4450167" y="0"/>
                  </a:lnTo>
                </a:path>
              </a:pathLst>
            </a:custGeom>
            <a:ln w="3175">
              <a:solidFill>
                <a:srgbClr val="EDF7D6"/>
              </a:solidFill>
            </a:ln>
          </p:spPr>
          <p:txBody>
            <a:bodyPr wrap="square" lIns="0" tIns="0" rIns="0" bIns="0" rtlCol="0"/>
            <a:lstStyle/>
            <a:p>
              <a:endParaRPr lang="fr-FR" noProof="0" dirty="0"/>
            </a:p>
          </p:txBody>
        </p:sp>
        <p:sp>
          <p:nvSpPr>
            <p:cNvPr id="8700" name="object 8700"/>
            <p:cNvSpPr/>
            <p:nvPr/>
          </p:nvSpPr>
          <p:spPr>
            <a:xfrm>
              <a:off x="3538641" y="294814"/>
              <a:ext cx="4930775" cy="4140200"/>
            </a:xfrm>
            <a:custGeom>
              <a:avLst/>
              <a:gdLst/>
              <a:ahLst/>
              <a:cxnLst/>
              <a:rect l="l" t="t" r="r" b="b"/>
              <a:pathLst>
                <a:path w="4930775" h="4140200">
                  <a:moveTo>
                    <a:pt x="2835835" y="4127499"/>
                  </a:moveTo>
                  <a:lnTo>
                    <a:pt x="2212695" y="4127499"/>
                  </a:lnTo>
                  <a:lnTo>
                    <a:pt x="2263891" y="4140199"/>
                  </a:lnTo>
                  <a:lnTo>
                    <a:pt x="2784585" y="4140199"/>
                  </a:lnTo>
                  <a:lnTo>
                    <a:pt x="2835835" y="4127499"/>
                  </a:lnTo>
                  <a:close/>
                </a:path>
                <a:path w="4930775" h="4140200">
                  <a:moveTo>
                    <a:pt x="2162518" y="4089399"/>
                  </a:moveTo>
                  <a:lnTo>
                    <a:pt x="2158019" y="4089399"/>
                  </a:lnTo>
                  <a:lnTo>
                    <a:pt x="2156556" y="4102099"/>
                  </a:lnTo>
                  <a:lnTo>
                    <a:pt x="2150726" y="4127499"/>
                  </a:lnTo>
                  <a:lnTo>
                    <a:pt x="2886776" y="4127499"/>
                  </a:lnTo>
                  <a:lnTo>
                    <a:pt x="2937398" y="4114799"/>
                  </a:lnTo>
                  <a:lnTo>
                    <a:pt x="2315770" y="4114799"/>
                  </a:lnTo>
                  <a:lnTo>
                    <a:pt x="2264384" y="4102099"/>
                  </a:lnTo>
                  <a:lnTo>
                    <a:pt x="2213296" y="4102099"/>
                  </a:lnTo>
                  <a:lnTo>
                    <a:pt x="2162518" y="4089399"/>
                  </a:lnTo>
                  <a:close/>
                </a:path>
                <a:path w="4930775" h="4140200">
                  <a:moveTo>
                    <a:pt x="3087238" y="4089399"/>
                  </a:moveTo>
                  <a:lnTo>
                    <a:pt x="2886067" y="4089399"/>
                  </a:lnTo>
                  <a:lnTo>
                    <a:pt x="2835238" y="4102099"/>
                  </a:lnTo>
                  <a:lnTo>
                    <a:pt x="2784096" y="4102099"/>
                  </a:lnTo>
                  <a:lnTo>
                    <a:pt x="2732653" y="4114799"/>
                  </a:lnTo>
                  <a:lnTo>
                    <a:pt x="2987689" y="4114799"/>
                  </a:lnTo>
                  <a:lnTo>
                    <a:pt x="3087238" y="4089399"/>
                  </a:lnTo>
                  <a:close/>
                </a:path>
                <a:path w="4930775" h="4140200">
                  <a:moveTo>
                    <a:pt x="2162362" y="4051689"/>
                  </a:moveTo>
                  <a:lnTo>
                    <a:pt x="2157441" y="4089399"/>
                  </a:lnTo>
                  <a:lnTo>
                    <a:pt x="2158019" y="4089399"/>
                  </a:lnTo>
                  <a:lnTo>
                    <a:pt x="2162362" y="4051689"/>
                  </a:lnTo>
                  <a:close/>
                </a:path>
                <a:path w="4930775" h="4140200">
                  <a:moveTo>
                    <a:pt x="3125768" y="4051689"/>
                  </a:moveTo>
                  <a:lnTo>
                    <a:pt x="3086033" y="4063999"/>
                  </a:lnTo>
                  <a:lnTo>
                    <a:pt x="3036565" y="4076699"/>
                  </a:lnTo>
                  <a:lnTo>
                    <a:pt x="2986741" y="4076699"/>
                  </a:lnTo>
                  <a:lnTo>
                    <a:pt x="2936571" y="4089399"/>
                  </a:lnTo>
                  <a:lnTo>
                    <a:pt x="3138465" y="4089399"/>
                  </a:lnTo>
                  <a:lnTo>
                    <a:pt x="3129641" y="4063999"/>
                  </a:lnTo>
                  <a:lnTo>
                    <a:pt x="3125768" y="4051689"/>
                  </a:lnTo>
                  <a:close/>
                </a:path>
                <a:path w="4930775" h="4140200">
                  <a:moveTo>
                    <a:pt x="3113660" y="4013199"/>
                  </a:moveTo>
                  <a:lnTo>
                    <a:pt x="3125646" y="4051299"/>
                  </a:lnTo>
                  <a:lnTo>
                    <a:pt x="3125768" y="4051689"/>
                  </a:lnTo>
                  <a:lnTo>
                    <a:pt x="3127026" y="4051299"/>
                  </a:lnTo>
                  <a:lnTo>
                    <a:pt x="3113660" y="4013199"/>
                  </a:lnTo>
                  <a:close/>
                </a:path>
                <a:path w="4930775" h="4140200">
                  <a:moveTo>
                    <a:pt x="2162518" y="50799"/>
                  </a:moveTo>
                  <a:lnTo>
                    <a:pt x="1961513" y="50799"/>
                  </a:lnTo>
                  <a:lnTo>
                    <a:pt x="1532940" y="165099"/>
                  </a:lnTo>
                  <a:lnTo>
                    <a:pt x="1487460" y="190499"/>
                  </a:lnTo>
                  <a:lnTo>
                    <a:pt x="1397912" y="215899"/>
                  </a:lnTo>
                  <a:lnTo>
                    <a:pt x="1353867" y="241299"/>
                  </a:lnTo>
                  <a:lnTo>
                    <a:pt x="1310321" y="253999"/>
                  </a:lnTo>
                  <a:lnTo>
                    <a:pt x="1224771" y="304799"/>
                  </a:lnTo>
                  <a:lnTo>
                    <a:pt x="1182788" y="317499"/>
                  </a:lnTo>
                  <a:lnTo>
                    <a:pt x="1141349" y="342899"/>
                  </a:lnTo>
                  <a:lnTo>
                    <a:pt x="1060142" y="393699"/>
                  </a:lnTo>
                  <a:lnTo>
                    <a:pt x="1020396" y="406399"/>
                  </a:lnTo>
                  <a:lnTo>
                    <a:pt x="981236" y="431799"/>
                  </a:lnTo>
                  <a:lnTo>
                    <a:pt x="942672" y="457199"/>
                  </a:lnTo>
                  <a:lnTo>
                    <a:pt x="904717" y="482599"/>
                  </a:lnTo>
                  <a:lnTo>
                    <a:pt x="867379" y="507999"/>
                  </a:lnTo>
                  <a:lnTo>
                    <a:pt x="830671" y="546099"/>
                  </a:lnTo>
                  <a:lnTo>
                    <a:pt x="794603" y="571499"/>
                  </a:lnTo>
                  <a:lnTo>
                    <a:pt x="759185" y="596899"/>
                  </a:lnTo>
                  <a:lnTo>
                    <a:pt x="724429" y="622299"/>
                  </a:lnTo>
                  <a:lnTo>
                    <a:pt x="690345" y="647699"/>
                  </a:lnTo>
                  <a:lnTo>
                    <a:pt x="656944" y="685799"/>
                  </a:lnTo>
                  <a:lnTo>
                    <a:pt x="624237" y="711199"/>
                  </a:lnTo>
                  <a:lnTo>
                    <a:pt x="592235" y="749299"/>
                  </a:lnTo>
                  <a:lnTo>
                    <a:pt x="560948" y="774699"/>
                  </a:lnTo>
                  <a:lnTo>
                    <a:pt x="530387" y="812799"/>
                  </a:lnTo>
                  <a:lnTo>
                    <a:pt x="500564" y="838199"/>
                  </a:lnTo>
                  <a:lnTo>
                    <a:pt x="471488" y="876299"/>
                  </a:lnTo>
                  <a:lnTo>
                    <a:pt x="443171" y="901699"/>
                  </a:lnTo>
                  <a:lnTo>
                    <a:pt x="415623" y="939799"/>
                  </a:lnTo>
                  <a:lnTo>
                    <a:pt x="388855" y="977899"/>
                  </a:lnTo>
                  <a:lnTo>
                    <a:pt x="362878" y="1003299"/>
                  </a:lnTo>
                  <a:lnTo>
                    <a:pt x="337703" y="1041399"/>
                  </a:lnTo>
                  <a:lnTo>
                    <a:pt x="313340" y="1079499"/>
                  </a:lnTo>
                  <a:lnTo>
                    <a:pt x="289801" y="1117599"/>
                  </a:lnTo>
                  <a:lnTo>
                    <a:pt x="267096" y="1142999"/>
                  </a:lnTo>
                  <a:lnTo>
                    <a:pt x="245235" y="1181099"/>
                  </a:lnTo>
                  <a:lnTo>
                    <a:pt x="224231" y="1219199"/>
                  </a:lnTo>
                  <a:lnTo>
                    <a:pt x="204092" y="1257299"/>
                  </a:lnTo>
                  <a:lnTo>
                    <a:pt x="184831" y="1295399"/>
                  </a:lnTo>
                  <a:lnTo>
                    <a:pt x="166458" y="1333499"/>
                  </a:lnTo>
                  <a:lnTo>
                    <a:pt x="148984" y="1371599"/>
                  </a:lnTo>
                  <a:lnTo>
                    <a:pt x="132419" y="1409699"/>
                  </a:lnTo>
                  <a:lnTo>
                    <a:pt x="116775" y="1447799"/>
                  </a:lnTo>
                  <a:lnTo>
                    <a:pt x="102061" y="1485899"/>
                  </a:lnTo>
                  <a:lnTo>
                    <a:pt x="88290" y="1536699"/>
                  </a:lnTo>
                  <a:lnTo>
                    <a:pt x="75471" y="1574799"/>
                  </a:lnTo>
                  <a:lnTo>
                    <a:pt x="63616" y="1612899"/>
                  </a:lnTo>
                  <a:lnTo>
                    <a:pt x="52736" y="1650999"/>
                  </a:lnTo>
                  <a:lnTo>
                    <a:pt x="42840" y="1689099"/>
                  </a:lnTo>
                  <a:lnTo>
                    <a:pt x="33940" y="1739899"/>
                  </a:lnTo>
                  <a:lnTo>
                    <a:pt x="26047" y="1777999"/>
                  </a:lnTo>
                  <a:lnTo>
                    <a:pt x="19171" y="1816099"/>
                  </a:lnTo>
                  <a:lnTo>
                    <a:pt x="13323" y="1854199"/>
                  </a:lnTo>
                  <a:lnTo>
                    <a:pt x="8515" y="1904999"/>
                  </a:lnTo>
                  <a:lnTo>
                    <a:pt x="4756" y="1943099"/>
                  </a:lnTo>
                  <a:lnTo>
                    <a:pt x="2058" y="1993899"/>
                  </a:lnTo>
                  <a:lnTo>
                    <a:pt x="431" y="2031999"/>
                  </a:lnTo>
                  <a:lnTo>
                    <a:pt x="0" y="2082799"/>
                  </a:lnTo>
                  <a:lnTo>
                    <a:pt x="431" y="2120899"/>
                  </a:lnTo>
                  <a:lnTo>
                    <a:pt x="2058" y="2158999"/>
                  </a:lnTo>
                  <a:lnTo>
                    <a:pt x="4756" y="2197099"/>
                  </a:lnTo>
                  <a:lnTo>
                    <a:pt x="8515" y="2247899"/>
                  </a:lnTo>
                  <a:lnTo>
                    <a:pt x="13323" y="2285999"/>
                  </a:lnTo>
                  <a:lnTo>
                    <a:pt x="19171" y="2324099"/>
                  </a:lnTo>
                  <a:lnTo>
                    <a:pt x="26047" y="2374899"/>
                  </a:lnTo>
                  <a:lnTo>
                    <a:pt x="33940" y="2412999"/>
                  </a:lnTo>
                  <a:lnTo>
                    <a:pt x="42840" y="2451099"/>
                  </a:lnTo>
                  <a:lnTo>
                    <a:pt x="52736" y="2489199"/>
                  </a:lnTo>
                  <a:lnTo>
                    <a:pt x="63616" y="2539999"/>
                  </a:lnTo>
                  <a:lnTo>
                    <a:pt x="75471" y="2578099"/>
                  </a:lnTo>
                  <a:lnTo>
                    <a:pt x="88290" y="2616199"/>
                  </a:lnTo>
                  <a:lnTo>
                    <a:pt x="102061" y="2654299"/>
                  </a:lnTo>
                  <a:lnTo>
                    <a:pt x="116775" y="2692399"/>
                  </a:lnTo>
                  <a:lnTo>
                    <a:pt x="132419" y="2730499"/>
                  </a:lnTo>
                  <a:lnTo>
                    <a:pt x="148984" y="2768599"/>
                  </a:lnTo>
                  <a:lnTo>
                    <a:pt x="166458" y="2806699"/>
                  </a:lnTo>
                  <a:lnTo>
                    <a:pt x="167336" y="2819399"/>
                  </a:lnTo>
                  <a:lnTo>
                    <a:pt x="180493" y="2806699"/>
                  </a:lnTo>
                  <a:lnTo>
                    <a:pt x="198720" y="2802068"/>
                  </a:lnTo>
                  <a:lnTo>
                    <a:pt x="186578" y="2768599"/>
                  </a:lnTo>
                  <a:lnTo>
                    <a:pt x="169845" y="2730499"/>
                  </a:lnTo>
                  <a:lnTo>
                    <a:pt x="154042" y="2692399"/>
                  </a:lnTo>
                  <a:lnTo>
                    <a:pt x="139178" y="2654299"/>
                  </a:lnTo>
                  <a:lnTo>
                    <a:pt x="125264" y="2616199"/>
                  </a:lnTo>
                  <a:lnTo>
                    <a:pt x="112312" y="2578099"/>
                  </a:lnTo>
                  <a:lnTo>
                    <a:pt x="106389" y="2554451"/>
                  </a:lnTo>
                  <a:lnTo>
                    <a:pt x="98576" y="2539999"/>
                  </a:lnTo>
                  <a:lnTo>
                    <a:pt x="83274" y="2489199"/>
                  </a:lnTo>
                  <a:lnTo>
                    <a:pt x="74195" y="2451099"/>
                  </a:lnTo>
                  <a:lnTo>
                    <a:pt x="73233" y="2425785"/>
                  </a:lnTo>
                  <a:lnTo>
                    <a:pt x="70341" y="2412999"/>
                  </a:lnTo>
                  <a:lnTo>
                    <a:pt x="62363" y="2374899"/>
                  </a:lnTo>
                  <a:lnTo>
                    <a:pt x="55412" y="2324099"/>
                  </a:lnTo>
                  <a:lnTo>
                    <a:pt x="49501" y="2285999"/>
                  </a:lnTo>
                  <a:lnTo>
                    <a:pt x="44640" y="2247899"/>
                  </a:lnTo>
                  <a:lnTo>
                    <a:pt x="40839" y="2197099"/>
                  </a:lnTo>
                  <a:lnTo>
                    <a:pt x="38111" y="2158999"/>
                  </a:lnTo>
                  <a:lnTo>
                    <a:pt x="36466" y="2120899"/>
                  </a:lnTo>
                  <a:lnTo>
                    <a:pt x="36030" y="2082799"/>
                  </a:lnTo>
                  <a:lnTo>
                    <a:pt x="35915" y="2070099"/>
                  </a:lnTo>
                  <a:lnTo>
                    <a:pt x="36466" y="2031999"/>
                  </a:lnTo>
                  <a:lnTo>
                    <a:pt x="38111" y="1993899"/>
                  </a:lnTo>
                  <a:lnTo>
                    <a:pt x="39342" y="1968499"/>
                  </a:lnTo>
                  <a:lnTo>
                    <a:pt x="40839" y="1943099"/>
                  </a:lnTo>
                  <a:lnTo>
                    <a:pt x="44640" y="1904999"/>
                  </a:lnTo>
                  <a:lnTo>
                    <a:pt x="49501" y="1854199"/>
                  </a:lnTo>
                  <a:lnTo>
                    <a:pt x="55412" y="1816099"/>
                  </a:lnTo>
                  <a:lnTo>
                    <a:pt x="62363" y="1777999"/>
                  </a:lnTo>
                  <a:lnTo>
                    <a:pt x="70341" y="1739899"/>
                  </a:lnTo>
                  <a:lnTo>
                    <a:pt x="79336" y="1689099"/>
                  </a:lnTo>
                  <a:lnTo>
                    <a:pt x="89337" y="1650999"/>
                  </a:lnTo>
                  <a:lnTo>
                    <a:pt x="100333" y="1612899"/>
                  </a:lnTo>
                  <a:lnTo>
                    <a:pt x="112312" y="1574799"/>
                  </a:lnTo>
                  <a:lnTo>
                    <a:pt x="125264" y="1536699"/>
                  </a:lnTo>
                  <a:lnTo>
                    <a:pt x="139178" y="1498599"/>
                  </a:lnTo>
                  <a:lnTo>
                    <a:pt x="154042" y="1447799"/>
                  </a:lnTo>
                  <a:lnTo>
                    <a:pt x="169845" y="1409699"/>
                  </a:lnTo>
                  <a:lnTo>
                    <a:pt x="186578" y="1371599"/>
                  </a:lnTo>
                  <a:lnTo>
                    <a:pt x="204227" y="1333499"/>
                  </a:lnTo>
                  <a:lnTo>
                    <a:pt x="222783" y="1295399"/>
                  </a:lnTo>
                  <a:lnTo>
                    <a:pt x="242234" y="1257299"/>
                  </a:lnTo>
                  <a:lnTo>
                    <a:pt x="262569" y="1219199"/>
                  </a:lnTo>
                  <a:lnTo>
                    <a:pt x="283778" y="1193799"/>
                  </a:lnTo>
                  <a:lnTo>
                    <a:pt x="305849" y="1155699"/>
                  </a:lnTo>
                  <a:lnTo>
                    <a:pt x="328771" y="1117599"/>
                  </a:lnTo>
                  <a:lnTo>
                    <a:pt x="352533" y="1079499"/>
                  </a:lnTo>
                  <a:lnTo>
                    <a:pt x="377123" y="1041399"/>
                  </a:lnTo>
                  <a:lnTo>
                    <a:pt x="402532" y="1015999"/>
                  </a:lnTo>
                  <a:lnTo>
                    <a:pt x="428748" y="977899"/>
                  </a:lnTo>
                  <a:lnTo>
                    <a:pt x="455759" y="939799"/>
                  </a:lnTo>
                  <a:lnTo>
                    <a:pt x="483556" y="914399"/>
                  </a:lnTo>
                  <a:lnTo>
                    <a:pt x="512126" y="876299"/>
                  </a:lnTo>
                  <a:lnTo>
                    <a:pt x="541458" y="838199"/>
                  </a:lnTo>
                  <a:lnTo>
                    <a:pt x="571543" y="812799"/>
                  </a:lnTo>
                  <a:lnTo>
                    <a:pt x="602368" y="774699"/>
                  </a:lnTo>
                  <a:lnTo>
                    <a:pt x="633922" y="749299"/>
                  </a:lnTo>
                  <a:lnTo>
                    <a:pt x="666195" y="723899"/>
                  </a:lnTo>
                  <a:lnTo>
                    <a:pt x="699175" y="685799"/>
                  </a:lnTo>
                  <a:lnTo>
                    <a:pt x="732852" y="660399"/>
                  </a:lnTo>
                  <a:lnTo>
                    <a:pt x="767214" y="634999"/>
                  </a:lnTo>
                  <a:lnTo>
                    <a:pt x="802250" y="596899"/>
                  </a:lnTo>
                  <a:lnTo>
                    <a:pt x="837950" y="571499"/>
                  </a:lnTo>
                  <a:lnTo>
                    <a:pt x="874302" y="546099"/>
                  </a:lnTo>
                  <a:lnTo>
                    <a:pt x="911294" y="520699"/>
                  </a:lnTo>
                  <a:lnTo>
                    <a:pt x="948917" y="495299"/>
                  </a:lnTo>
                  <a:lnTo>
                    <a:pt x="987159" y="469899"/>
                  </a:lnTo>
                  <a:lnTo>
                    <a:pt x="1065456" y="419099"/>
                  </a:lnTo>
                  <a:lnTo>
                    <a:pt x="1105488" y="393699"/>
                  </a:lnTo>
                  <a:lnTo>
                    <a:pt x="1146096" y="380999"/>
                  </a:lnTo>
                  <a:lnTo>
                    <a:pt x="1228991" y="330199"/>
                  </a:lnTo>
                  <a:lnTo>
                    <a:pt x="1271256" y="304799"/>
                  </a:lnTo>
                  <a:lnTo>
                    <a:pt x="1314053" y="292099"/>
                  </a:lnTo>
                  <a:lnTo>
                    <a:pt x="1357368" y="266699"/>
                  </a:lnTo>
                  <a:lnTo>
                    <a:pt x="1401192" y="253999"/>
                  </a:lnTo>
                  <a:lnTo>
                    <a:pt x="1445514" y="228599"/>
                  </a:lnTo>
                  <a:lnTo>
                    <a:pt x="1535606" y="203199"/>
                  </a:lnTo>
                  <a:lnTo>
                    <a:pt x="1581353" y="177799"/>
                  </a:lnTo>
                  <a:lnTo>
                    <a:pt x="1913659" y="88899"/>
                  </a:lnTo>
                  <a:lnTo>
                    <a:pt x="1962724" y="88899"/>
                  </a:lnTo>
                  <a:lnTo>
                    <a:pt x="2061935" y="63499"/>
                  </a:lnTo>
                  <a:lnTo>
                    <a:pt x="2112061" y="63499"/>
                  </a:lnTo>
                  <a:lnTo>
                    <a:pt x="2162518" y="50799"/>
                  </a:lnTo>
                  <a:close/>
                </a:path>
                <a:path w="4930775" h="4140200">
                  <a:moveTo>
                    <a:pt x="230472" y="2793999"/>
                  </a:moveTo>
                  <a:lnTo>
                    <a:pt x="198720" y="2802068"/>
                  </a:lnTo>
                  <a:lnTo>
                    <a:pt x="200400" y="2806699"/>
                  </a:lnTo>
                  <a:lnTo>
                    <a:pt x="230472" y="2793999"/>
                  </a:lnTo>
                  <a:close/>
                </a:path>
                <a:path w="4930775" h="4140200">
                  <a:moveTo>
                    <a:pt x="105950" y="2552699"/>
                  </a:moveTo>
                  <a:lnTo>
                    <a:pt x="106389" y="2554451"/>
                  </a:lnTo>
                  <a:lnTo>
                    <a:pt x="119174" y="2578099"/>
                  </a:lnTo>
                  <a:lnTo>
                    <a:pt x="105950" y="2552699"/>
                  </a:lnTo>
                  <a:close/>
                </a:path>
                <a:path w="4930775" h="4140200">
                  <a:moveTo>
                    <a:pt x="3087238" y="50799"/>
                  </a:moveTo>
                  <a:lnTo>
                    <a:pt x="2886067" y="50799"/>
                  </a:lnTo>
                  <a:lnTo>
                    <a:pt x="2936571" y="63499"/>
                  </a:lnTo>
                  <a:lnTo>
                    <a:pt x="2986741" y="63499"/>
                  </a:lnTo>
                  <a:lnTo>
                    <a:pt x="3086033" y="88899"/>
                  </a:lnTo>
                  <a:lnTo>
                    <a:pt x="3135132" y="88899"/>
                  </a:lnTo>
                  <a:lnTo>
                    <a:pt x="3467606" y="177799"/>
                  </a:lnTo>
                  <a:lnTo>
                    <a:pt x="3513368" y="203199"/>
                  </a:lnTo>
                  <a:lnTo>
                    <a:pt x="3603480" y="228599"/>
                  </a:lnTo>
                  <a:lnTo>
                    <a:pt x="3647809" y="253999"/>
                  </a:lnTo>
                  <a:lnTo>
                    <a:pt x="3691638" y="266699"/>
                  </a:lnTo>
                  <a:lnTo>
                    <a:pt x="3734957" y="292099"/>
                  </a:lnTo>
                  <a:lnTo>
                    <a:pt x="3777754" y="304799"/>
                  </a:lnTo>
                  <a:lnTo>
                    <a:pt x="3820018" y="330199"/>
                  </a:lnTo>
                  <a:lnTo>
                    <a:pt x="3902906" y="380999"/>
                  </a:lnTo>
                  <a:lnTo>
                    <a:pt x="3936781" y="393699"/>
                  </a:lnTo>
                  <a:lnTo>
                    <a:pt x="3883813" y="406399"/>
                  </a:lnTo>
                  <a:lnTo>
                    <a:pt x="3938457" y="393699"/>
                  </a:lnTo>
                  <a:lnTo>
                    <a:pt x="3988849" y="393699"/>
                  </a:lnTo>
                  <a:lnTo>
                    <a:pt x="3907655" y="342899"/>
                  </a:lnTo>
                  <a:lnTo>
                    <a:pt x="3866219" y="317499"/>
                  </a:lnTo>
                  <a:lnTo>
                    <a:pt x="3824239" y="304799"/>
                  </a:lnTo>
                  <a:lnTo>
                    <a:pt x="3738688" y="253999"/>
                  </a:lnTo>
                  <a:lnTo>
                    <a:pt x="3695138" y="241299"/>
                  </a:lnTo>
                  <a:lnTo>
                    <a:pt x="3651087" y="215899"/>
                  </a:lnTo>
                  <a:lnTo>
                    <a:pt x="3561522" y="190499"/>
                  </a:lnTo>
                  <a:lnTo>
                    <a:pt x="3516030" y="165099"/>
                  </a:lnTo>
                  <a:lnTo>
                    <a:pt x="3087238" y="50799"/>
                  </a:lnTo>
                  <a:close/>
                </a:path>
                <a:path w="4930775" h="4140200">
                  <a:moveTo>
                    <a:pt x="2471608" y="25399"/>
                  </a:moveTo>
                  <a:lnTo>
                    <a:pt x="2111230" y="25399"/>
                  </a:lnTo>
                  <a:lnTo>
                    <a:pt x="2011074" y="50799"/>
                  </a:lnTo>
                  <a:lnTo>
                    <a:pt x="2213296" y="50799"/>
                  </a:lnTo>
                  <a:lnTo>
                    <a:pt x="2264384" y="38099"/>
                  </a:lnTo>
                  <a:lnTo>
                    <a:pt x="2419393" y="38099"/>
                  </a:lnTo>
                  <a:lnTo>
                    <a:pt x="2471608" y="25399"/>
                  </a:lnTo>
                  <a:close/>
                </a:path>
                <a:path w="4930775" h="4140200">
                  <a:moveTo>
                    <a:pt x="2937398" y="25399"/>
                  </a:moveTo>
                  <a:lnTo>
                    <a:pt x="2576620" y="25399"/>
                  </a:lnTo>
                  <a:lnTo>
                    <a:pt x="2628903" y="38099"/>
                  </a:lnTo>
                  <a:lnTo>
                    <a:pt x="2784096" y="38099"/>
                  </a:lnTo>
                  <a:lnTo>
                    <a:pt x="2835238" y="50799"/>
                  </a:lnTo>
                  <a:lnTo>
                    <a:pt x="3037639" y="50799"/>
                  </a:lnTo>
                  <a:lnTo>
                    <a:pt x="2937398" y="25399"/>
                  </a:lnTo>
                  <a:close/>
                </a:path>
                <a:path w="4930775" h="4140200">
                  <a:moveTo>
                    <a:pt x="2835835" y="12699"/>
                  </a:moveTo>
                  <a:lnTo>
                    <a:pt x="2212695" y="12699"/>
                  </a:lnTo>
                  <a:lnTo>
                    <a:pt x="2161804" y="25399"/>
                  </a:lnTo>
                  <a:lnTo>
                    <a:pt x="2886776" y="25399"/>
                  </a:lnTo>
                  <a:lnTo>
                    <a:pt x="2835835" y="12699"/>
                  </a:lnTo>
                  <a:close/>
                </a:path>
                <a:path w="4930775" h="4140200">
                  <a:moveTo>
                    <a:pt x="2681202" y="0"/>
                  </a:moveTo>
                  <a:lnTo>
                    <a:pt x="2367157" y="0"/>
                  </a:lnTo>
                  <a:lnTo>
                    <a:pt x="2315382" y="12699"/>
                  </a:lnTo>
                  <a:lnTo>
                    <a:pt x="2733037" y="12699"/>
                  </a:lnTo>
                  <a:lnTo>
                    <a:pt x="2681202" y="0"/>
                  </a:lnTo>
                  <a:close/>
                </a:path>
                <a:path w="4930775" h="4140200">
                  <a:moveTo>
                    <a:pt x="4494645" y="775563"/>
                  </a:moveTo>
                  <a:lnTo>
                    <a:pt x="4493765" y="781227"/>
                  </a:lnTo>
                  <a:lnTo>
                    <a:pt x="4486083" y="814423"/>
                  </a:lnTo>
                  <a:lnTo>
                    <a:pt x="4507270" y="836901"/>
                  </a:lnTo>
                  <a:lnTo>
                    <a:pt x="4536579" y="869286"/>
                  </a:lnTo>
                  <a:lnTo>
                    <a:pt x="4565125" y="902152"/>
                  </a:lnTo>
                  <a:lnTo>
                    <a:pt x="4592897" y="935492"/>
                  </a:lnTo>
                  <a:lnTo>
                    <a:pt x="4619885" y="969297"/>
                  </a:lnTo>
                  <a:lnTo>
                    <a:pt x="4646076" y="1003556"/>
                  </a:lnTo>
                  <a:lnTo>
                    <a:pt x="4671460" y="1038261"/>
                  </a:lnTo>
                  <a:lnTo>
                    <a:pt x="4696026" y="1073404"/>
                  </a:lnTo>
                  <a:lnTo>
                    <a:pt x="4719763" y="1108975"/>
                  </a:lnTo>
                  <a:lnTo>
                    <a:pt x="4742661" y="1144965"/>
                  </a:lnTo>
                  <a:lnTo>
                    <a:pt x="4764707" y="1181365"/>
                  </a:lnTo>
                  <a:lnTo>
                    <a:pt x="4785892" y="1218166"/>
                  </a:lnTo>
                  <a:lnTo>
                    <a:pt x="4806204" y="1255359"/>
                  </a:lnTo>
                  <a:lnTo>
                    <a:pt x="4825632" y="1292935"/>
                  </a:lnTo>
                  <a:lnTo>
                    <a:pt x="4844165" y="1330886"/>
                  </a:lnTo>
                  <a:lnTo>
                    <a:pt x="4861793" y="1369201"/>
                  </a:lnTo>
                  <a:lnTo>
                    <a:pt x="4878504" y="1407872"/>
                  </a:lnTo>
                  <a:lnTo>
                    <a:pt x="4894287" y="1446890"/>
                  </a:lnTo>
                  <a:lnTo>
                    <a:pt x="4909131" y="1486246"/>
                  </a:lnTo>
                  <a:lnTo>
                    <a:pt x="4923026" y="1525931"/>
                  </a:lnTo>
                  <a:lnTo>
                    <a:pt x="4927249" y="1538994"/>
                  </a:lnTo>
                  <a:lnTo>
                    <a:pt x="4928348" y="1505127"/>
                  </a:lnTo>
                  <a:lnTo>
                    <a:pt x="4929844" y="1454327"/>
                  </a:lnTo>
                  <a:lnTo>
                    <a:pt x="4930178" y="1441986"/>
                  </a:lnTo>
                  <a:lnTo>
                    <a:pt x="4915926" y="1406273"/>
                  </a:lnTo>
                  <a:lnTo>
                    <a:pt x="4899382" y="1367464"/>
                  </a:lnTo>
                  <a:lnTo>
                    <a:pt x="4881929" y="1329006"/>
                  </a:lnTo>
                  <a:lnTo>
                    <a:pt x="4863578" y="1290906"/>
                  </a:lnTo>
                  <a:lnTo>
                    <a:pt x="4844340" y="1253174"/>
                  </a:lnTo>
                  <a:lnTo>
                    <a:pt x="4824225" y="1215819"/>
                  </a:lnTo>
                  <a:lnTo>
                    <a:pt x="4803243" y="1178850"/>
                  </a:lnTo>
                  <a:lnTo>
                    <a:pt x="4781407" y="1142274"/>
                  </a:lnTo>
                  <a:lnTo>
                    <a:pt x="4758726" y="1106102"/>
                  </a:lnTo>
                  <a:lnTo>
                    <a:pt x="4735210" y="1070342"/>
                  </a:lnTo>
                  <a:lnTo>
                    <a:pt x="4710872" y="1035002"/>
                  </a:lnTo>
                  <a:lnTo>
                    <a:pt x="4685721" y="1000092"/>
                  </a:lnTo>
                  <a:lnTo>
                    <a:pt x="4659769" y="965620"/>
                  </a:lnTo>
                  <a:lnTo>
                    <a:pt x="4633025" y="931595"/>
                  </a:lnTo>
                  <a:lnTo>
                    <a:pt x="4605501" y="898026"/>
                  </a:lnTo>
                  <a:lnTo>
                    <a:pt x="4577208" y="864921"/>
                  </a:lnTo>
                  <a:lnTo>
                    <a:pt x="4548155" y="832291"/>
                  </a:lnTo>
                  <a:lnTo>
                    <a:pt x="4518354" y="800142"/>
                  </a:lnTo>
                  <a:lnTo>
                    <a:pt x="4494645" y="775563"/>
                  </a:lnTo>
                  <a:close/>
                </a:path>
              </a:pathLst>
            </a:custGeom>
            <a:solidFill>
              <a:srgbClr val="EDF7D5"/>
            </a:solidFill>
          </p:spPr>
          <p:txBody>
            <a:bodyPr wrap="square" lIns="0" tIns="0" rIns="0" bIns="0" rtlCol="0"/>
            <a:lstStyle/>
            <a:p>
              <a:endParaRPr lang="fr-FR" noProof="0" dirty="0"/>
            </a:p>
          </p:txBody>
        </p:sp>
        <p:sp>
          <p:nvSpPr>
            <p:cNvPr id="8701" name="object 8701"/>
            <p:cNvSpPr/>
            <p:nvPr/>
          </p:nvSpPr>
          <p:spPr>
            <a:xfrm>
              <a:off x="3541905" y="289749"/>
              <a:ext cx="3995420" cy="4145279"/>
            </a:xfrm>
            <a:custGeom>
              <a:avLst/>
              <a:gdLst/>
              <a:ahLst/>
              <a:cxnLst/>
              <a:rect l="l" t="t" r="r" b="b"/>
              <a:pathLst>
                <a:path w="3995420" h="4145279">
                  <a:moveTo>
                    <a:pt x="3123762" y="4054579"/>
                  </a:moveTo>
                  <a:lnTo>
                    <a:pt x="3082769" y="4062791"/>
                  </a:lnTo>
                  <a:lnTo>
                    <a:pt x="3033301" y="4071819"/>
                  </a:lnTo>
                  <a:lnTo>
                    <a:pt x="2983477" y="4080030"/>
                  </a:lnTo>
                  <a:lnTo>
                    <a:pt x="2933307" y="4087416"/>
                  </a:lnTo>
                  <a:lnTo>
                    <a:pt x="2882803" y="4093967"/>
                  </a:lnTo>
                  <a:lnTo>
                    <a:pt x="2831974" y="4099673"/>
                  </a:lnTo>
                  <a:lnTo>
                    <a:pt x="2780832" y="4104527"/>
                  </a:lnTo>
                  <a:lnTo>
                    <a:pt x="2729389" y="4108518"/>
                  </a:lnTo>
                  <a:lnTo>
                    <a:pt x="2677654" y="4111639"/>
                  </a:lnTo>
                  <a:lnTo>
                    <a:pt x="2625639" y="4113879"/>
                  </a:lnTo>
                  <a:lnTo>
                    <a:pt x="2573356" y="4115229"/>
                  </a:lnTo>
                  <a:lnTo>
                    <a:pt x="2520814" y="4115682"/>
                  </a:lnTo>
                  <a:lnTo>
                    <a:pt x="2468345" y="4115229"/>
                  </a:lnTo>
                  <a:lnTo>
                    <a:pt x="2416129" y="4113879"/>
                  </a:lnTo>
                  <a:lnTo>
                    <a:pt x="2364179" y="4111639"/>
                  </a:lnTo>
                  <a:lnTo>
                    <a:pt x="2312506" y="4108518"/>
                  </a:lnTo>
                  <a:lnTo>
                    <a:pt x="2261120" y="4104527"/>
                  </a:lnTo>
                  <a:lnTo>
                    <a:pt x="2210032" y="4099673"/>
                  </a:lnTo>
                  <a:lnTo>
                    <a:pt x="2159254" y="4093967"/>
                  </a:lnTo>
                  <a:lnTo>
                    <a:pt x="2154177" y="4093307"/>
                  </a:lnTo>
                </a:path>
                <a:path w="3995420" h="4145279">
                  <a:moveTo>
                    <a:pt x="2147462" y="4122365"/>
                  </a:moveTo>
                  <a:lnTo>
                    <a:pt x="2209431" y="4129430"/>
                  </a:lnTo>
                  <a:lnTo>
                    <a:pt x="2260627" y="4134231"/>
                  </a:lnTo>
                  <a:lnTo>
                    <a:pt x="2312118" y="4138179"/>
                  </a:lnTo>
                  <a:lnTo>
                    <a:pt x="2363893" y="4141266"/>
                  </a:lnTo>
                  <a:lnTo>
                    <a:pt x="2415941" y="4143481"/>
                  </a:lnTo>
                  <a:lnTo>
                    <a:pt x="2468252" y="4144817"/>
                  </a:lnTo>
                  <a:lnTo>
                    <a:pt x="2520814" y="4145264"/>
                  </a:lnTo>
                  <a:lnTo>
                    <a:pt x="2573448" y="4144817"/>
                  </a:lnTo>
                  <a:lnTo>
                    <a:pt x="2625826" y="4143481"/>
                  </a:lnTo>
                  <a:lnTo>
                    <a:pt x="2677938" y="4141266"/>
                  </a:lnTo>
                  <a:lnTo>
                    <a:pt x="2729773" y="4138179"/>
                  </a:lnTo>
                  <a:lnTo>
                    <a:pt x="2781321" y="4134231"/>
                  </a:lnTo>
                  <a:lnTo>
                    <a:pt x="2832571" y="4129430"/>
                  </a:lnTo>
                  <a:lnTo>
                    <a:pt x="2883512" y="4123785"/>
                  </a:lnTo>
                  <a:lnTo>
                    <a:pt x="2934134" y="4117304"/>
                  </a:lnTo>
                  <a:lnTo>
                    <a:pt x="2984425" y="4109996"/>
                  </a:lnTo>
                  <a:lnTo>
                    <a:pt x="3034375" y="4101871"/>
                  </a:lnTo>
                  <a:lnTo>
                    <a:pt x="3083974" y="4092937"/>
                  </a:lnTo>
                  <a:lnTo>
                    <a:pt x="3133210" y="4083203"/>
                  </a:lnTo>
                  <a:lnTo>
                    <a:pt x="3135202" y="4082774"/>
                  </a:lnTo>
                </a:path>
                <a:path w="3995420" h="4145279">
                  <a:moveTo>
                    <a:pt x="36078" y="1967392"/>
                  </a:moveTo>
                  <a:lnTo>
                    <a:pt x="41376" y="1901475"/>
                  </a:lnTo>
                  <a:lnTo>
                    <a:pt x="46237" y="1859235"/>
                  </a:lnTo>
                  <a:lnTo>
                    <a:pt x="52149" y="1817244"/>
                  </a:lnTo>
                  <a:lnTo>
                    <a:pt x="59099" y="1775509"/>
                  </a:lnTo>
                  <a:lnTo>
                    <a:pt x="67077" y="1734039"/>
                  </a:lnTo>
                  <a:lnTo>
                    <a:pt x="76072" y="1692845"/>
                  </a:lnTo>
                  <a:lnTo>
                    <a:pt x="86073" y="1651934"/>
                  </a:lnTo>
                  <a:lnTo>
                    <a:pt x="97069" y="1611317"/>
                  </a:lnTo>
                  <a:lnTo>
                    <a:pt x="109048" y="1571001"/>
                  </a:lnTo>
                  <a:lnTo>
                    <a:pt x="122000" y="1530996"/>
                  </a:lnTo>
                  <a:lnTo>
                    <a:pt x="135914" y="1491311"/>
                  </a:lnTo>
                  <a:lnTo>
                    <a:pt x="150778" y="1451955"/>
                  </a:lnTo>
                  <a:lnTo>
                    <a:pt x="166582" y="1412937"/>
                  </a:lnTo>
                  <a:lnTo>
                    <a:pt x="183314" y="1374265"/>
                  </a:lnTo>
                  <a:lnTo>
                    <a:pt x="200963" y="1335950"/>
                  </a:lnTo>
                  <a:lnTo>
                    <a:pt x="219519" y="1298000"/>
                  </a:lnTo>
                  <a:lnTo>
                    <a:pt x="238970" y="1260424"/>
                  </a:lnTo>
                  <a:lnTo>
                    <a:pt x="259306" y="1223230"/>
                  </a:lnTo>
                  <a:lnTo>
                    <a:pt x="280514" y="1186429"/>
                  </a:lnTo>
                  <a:lnTo>
                    <a:pt x="302585" y="1150029"/>
                  </a:lnTo>
                  <a:lnTo>
                    <a:pt x="325507" y="1114039"/>
                  </a:lnTo>
                  <a:lnTo>
                    <a:pt x="349269" y="1078469"/>
                  </a:lnTo>
                  <a:lnTo>
                    <a:pt x="373859" y="1043326"/>
                  </a:lnTo>
                  <a:lnTo>
                    <a:pt x="399268" y="1008620"/>
                  </a:lnTo>
                  <a:lnTo>
                    <a:pt x="425484" y="974361"/>
                  </a:lnTo>
                  <a:lnTo>
                    <a:pt x="452495" y="940557"/>
                  </a:lnTo>
                  <a:lnTo>
                    <a:pt x="480292" y="907217"/>
                  </a:lnTo>
                  <a:lnTo>
                    <a:pt x="508862" y="874350"/>
                  </a:lnTo>
                  <a:lnTo>
                    <a:pt x="538194" y="841966"/>
                  </a:lnTo>
                  <a:lnTo>
                    <a:pt x="568279" y="810072"/>
                  </a:lnTo>
                  <a:lnTo>
                    <a:pt x="599104" y="778679"/>
                  </a:lnTo>
                  <a:lnTo>
                    <a:pt x="630658" y="747796"/>
                  </a:lnTo>
                  <a:lnTo>
                    <a:pt x="662931" y="717431"/>
                  </a:lnTo>
                  <a:lnTo>
                    <a:pt x="695911" y="687593"/>
                  </a:lnTo>
                  <a:lnTo>
                    <a:pt x="729588" y="658291"/>
                  </a:lnTo>
                  <a:lnTo>
                    <a:pt x="763950" y="629535"/>
                  </a:lnTo>
                  <a:lnTo>
                    <a:pt x="798986" y="601333"/>
                  </a:lnTo>
                  <a:lnTo>
                    <a:pt x="834686" y="573695"/>
                  </a:lnTo>
                  <a:lnTo>
                    <a:pt x="871038" y="546629"/>
                  </a:lnTo>
                  <a:lnTo>
                    <a:pt x="908030" y="520144"/>
                  </a:lnTo>
                  <a:lnTo>
                    <a:pt x="945653" y="494250"/>
                  </a:lnTo>
                  <a:lnTo>
                    <a:pt x="983895" y="468956"/>
                  </a:lnTo>
                  <a:lnTo>
                    <a:pt x="1022745" y="444270"/>
                  </a:lnTo>
                  <a:lnTo>
                    <a:pt x="1062192" y="420201"/>
                  </a:lnTo>
                  <a:lnTo>
                    <a:pt x="1102224" y="396759"/>
                  </a:lnTo>
                  <a:lnTo>
                    <a:pt x="1142832" y="373953"/>
                  </a:lnTo>
                  <a:lnTo>
                    <a:pt x="1184003" y="351791"/>
                  </a:lnTo>
                  <a:lnTo>
                    <a:pt x="1225727" y="330283"/>
                  </a:lnTo>
                  <a:lnTo>
                    <a:pt x="1267992" y="309437"/>
                  </a:lnTo>
                  <a:lnTo>
                    <a:pt x="1310789" y="289263"/>
                  </a:lnTo>
                  <a:lnTo>
                    <a:pt x="1354104" y="269770"/>
                  </a:lnTo>
                  <a:lnTo>
                    <a:pt x="1397929" y="250967"/>
                  </a:lnTo>
                  <a:lnTo>
                    <a:pt x="1442250" y="232862"/>
                  </a:lnTo>
                  <a:lnTo>
                    <a:pt x="1487058" y="215465"/>
                  </a:lnTo>
                  <a:lnTo>
                    <a:pt x="1532342" y="198784"/>
                  </a:lnTo>
                  <a:lnTo>
                    <a:pt x="1578089" y="182830"/>
                  </a:lnTo>
                  <a:lnTo>
                    <a:pt x="1624290" y="167610"/>
                  </a:lnTo>
                  <a:lnTo>
                    <a:pt x="1670934" y="153134"/>
                  </a:lnTo>
                  <a:lnTo>
                    <a:pt x="1718008" y="139411"/>
                  </a:lnTo>
                  <a:lnTo>
                    <a:pt x="1765502" y="126449"/>
                  </a:lnTo>
                  <a:lnTo>
                    <a:pt x="1813406" y="114259"/>
                  </a:lnTo>
                  <a:lnTo>
                    <a:pt x="1861707" y="102848"/>
                  </a:lnTo>
                  <a:lnTo>
                    <a:pt x="1910395" y="92226"/>
                  </a:lnTo>
                  <a:lnTo>
                    <a:pt x="1959460" y="82402"/>
                  </a:lnTo>
                  <a:lnTo>
                    <a:pt x="2008889" y="73386"/>
                  </a:lnTo>
                  <a:lnTo>
                    <a:pt x="2058672" y="65185"/>
                  </a:lnTo>
                  <a:lnTo>
                    <a:pt x="2108797" y="57809"/>
                  </a:lnTo>
                  <a:lnTo>
                    <a:pt x="2159254" y="51267"/>
                  </a:lnTo>
                  <a:lnTo>
                    <a:pt x="2210032" y="45568"/>
                  </a:lnTo>
                  <a:lnTo>
                    <a:pt x="2261120" y="40721"/>
                  </a:lnTo>
                  <a:lnTo>
                    <a:pt x="2312506" y="36735"/>
                  </a:lnTo>
                  <a:lnTo>
                    <a:pt x="2364179" y="33619"/>
                  </a:lnTo>
                  <a:lnTo>
                    <a:pt x="2416129" y="31382"/>
                  </a:lnTo>
                  <a:lnTo>
                    <a:pt x="2468345" y="30033"/>
                  </a:lnTo>
                  <a:lnTo>
                    <a:pt x="2520814" y="29582"/>
                  </a:lnTo>
                  <a:lnTo>
                    <a:pt x="2573356" y="30033"/>
                  </a:lnTo>
                  <a:lnTo>
                    <a:pt x="2625639" y="31382"/>
                  </a:lnTo>
                  <a:lnTo>
                    <a:pt x="2677654" y="33619"/>
                  </a:lnTo>
                  <a:lnTo>
                    <a:pt x="2729389" y="36735"/>
                  </a:lnTo>
                  <a:lnTo>
                    <a:pt x="2780832" y="40721"/>
                  </a:lnTo>
                  <a:lnTo>
                    <a:pt x="2831974" y="45568"/>
                  </a:lnTo>
                  <a:lnTo>
                    <a:pt x="2882803" y="51267"/>
                  </a:lnTo>
                  <a:lnTo>
                    <a:pt x="2933307" y="57809"/>
                  </a:lnTo>
                  <a:lnTo>
                    <a:pt x="2983477" y="65185"/>
                  </a:lnTo>
                  <a:lnTo>
                    <a:pt x="3033301" y="73386"/>
                  </a:lnTo>
                  <a:lnTo>
                    <a:pt x="3082769" y="82402"/>
                  </a:lnTo>
                  <a:lnTo>
                    <a:pt x="3131868" y="92226"/>
                  </a:lnTo>
                  <a:lnTo>
                    <a:pt x="3180589" y="102848"/>
                  </a:lnTo>
                  <a:lnTo>
                    <a:pt x="3228919" y="114259"/>
                  </a:lnTo>
                  <a:lnTo>
                    <a:pt x="3276849" y="126449"/>
                  </a:lnTo>
                  <a:lnTo>
                    <a:pt x="3324368" y="139411"/>
                  </a:lnTo>
                  <a:lnTo>
                    <a:pt x="3371463" y="153134"/>
                  </a:lnTo>
                  <a:lnTo>
                    <a:pt x="3418125" y="167610"/>
                  </a:lnTo>
                  <a:lnTo>
                    <a:pt x="3464342" y="182830"/>
                  </a:lnTo>
                  <a:lnTo>
                    <a:pt x="3510104" y="198784"/>
                  </a:lnTo>
                  <a:lnTo>
                    <a:pt x="3555399" y="215465"/>
                  </a:lnTo>
                  <a:lnTo>
                    <a:pt x="3600216" y="232862"/>
                  </a:lnTo>
                  <a:lnTo>
                    <a:pt x="3644545" y="250967"/>
                  </a:lnTo>
                  <a:lnTo>
                    <a:pt x="3688374" y="269770"/>
                  </a:lnTo>
                  <a:lnTo>
                    <a:pt x="3731693" y="289263"/>
                  </a:lnTo>
                  <a:lnTo>
                    <a:pt x="3774490" y="309437"/>
                  </a:lnTo>
                  <a:lnTo>
                    <a:pt x="3816755" y="330283"/>
                  </a:lnTo>
                  <a:lnTo>
                    <a:pt x="3858476" y="351791"/>
                  </a:lnTo>
                  <a:lnTo>
                    <a:pt x="3899642" y="373953"/>
                  </a:lnTo>
                  <a:lnTo>
                    <a:pt x="3933518" y="392981"/>
                  </a:lnTo>
                </a:path>
                <a:path w="3995420" h="4145279">
                  <a:moveTo>
                    <a:pt x="3995164" y="392592"/>
                  </a:moveTo>
                  <a:lnTo>
                    <a:pt x="3945271" y="363607"/>
                  </a:lnTo>
                  <a:lnTo>
                    <a:pt x="3904391" y="341004"/>
                  </a:lnTo>
                  <a:lnTo>
                    <a:pt x="3862955" y="319042"/>
                  </a:lnTo>
                  <a:lnTo>
                    <a:pt x="3820975" y="297730"/>
                  </a:lnTo>
                  <a:lnTo>
                    <a:pt x="3778461" y="277076"/>
                  </a:lnTo>
                  <a:lnTo>
                    <a:pt x="3735424" y="257089"/>
                  </a:lnTo>
                  <a:lnTo>
                    <a:pt x="3691874" y="237779"/>
                  </a:lnTo>
                  <a:lnTo>
                    <a:pt x="3647823" y="219153"/>
                  </a:lnTo>
                  <a:lnTo>
                    <a:pt x="3603281" y="201220"/>
                  </a:lnTo>
                  <a:lnTo>
                    <a:pt x="3558258" y="183990"/>
                  </a:lnTo>
                  <a:lnTo>
                    <a:pt x="3512766" y="167471"/>
                  </a:lnTo>
                  <a:lnTo>
                    <a:pt x="3466815" y="151673"/>
                  </a:lnTo>
                  <a:lnTo>
                    <a:pt x="3420416" y="136602"/>
                  </a:lnTo>
                  <a:lnTo>
                    <a:pt x="3373579" y="122270"/>
                  </a:lnTo>
                  <a:lnTo>
                    <a:pt x="3326316" y="108684"/>
                  </a:lnTo>
                  <a:lnTo>
                    <a:pt x="3278637" y="95853"/>
                  </a:lnTo>
                  <a:lnTo>
                    <a:pt x="3230552" y="83786"/>
                  </a:lnTo>
                  <a:lnTo>
                    <a:pt x="3182073" y="72492"/>
                  </a:lnTo>
                  <a:lnTo>
                    <a:pt x="3133210" y="61980"/>
                  </a:lnTo>
                  <a:lnTo>
                    <a:pt x="3083974" y="52258"/>
                  </a:lnTo>
                  <a:lnTo>
                    <a:pt x="3034375" y="43335"/>
                  </a:lnTo>
                  <a:lnTo>
                    <a:pt x="2984425" y="35220"/>
                  </a:lnTo>
                  <a:lnTo>
                    <a:pt x="2934134" y="27922"/>
                  </a:lnTo>
                  <a:lnTo>
                    <a:pt x="2883512" y="21449"/>
                  </a:lnTo>
                  <a:lnTo>
                    <a:pt x="2832571" y="15811"/>
                  </a:lnTo>
                  <a:lnTo>
                    <a:pt x="2781321" y="11017"/>
                  </a:lnTo>
                  <a:lnTo>
                    <a:pt x="2729773" y="7074"/>
                  </a:lnTo>
                  <a:lnTo>
                    <a:pt x="2677938" y="3992"/>
                  </a:lnTo>
                  <a:lnTo>
                    <a:pt x="2625826" y="1780"/>
                  </a:lnTo>
                  <a:lnTo>
                    <a:pt x="2573448" y="446"/>
                  </a:lnTo>
                  <a:lnTo>
                    <a:pt x="2520814" y="0"/>
                  </a:lnTo>
                  <a:lnTo>
                    <a:pt x="2468252" y="446"/>
                  </a:lnTo>
                  <a:lnTo>
                    <a:pt x="2415941" y="1780"/>
                  </a:lnTo>
                  <a:lnTo>
                    <a:pt x="2363893" y="3992"/>
                  </a:lnTo>
                  <a:lnTo>
                    <a:pt x="2312118" y="7074"/>
                  </a:lnTo>
                  <a:lnTo>
                    <a:pt x="2260627" y="11017"/>
                  </a:lnTo>
                  <a:lnTo>
                    <a:pt x="2209431" y="15811"/>
                  </a:lnTo>
                  <a:lnTo>
                    <a:pt x="2158541" y="21449"/>
                  </a:lnTo>
                  <a:lnTo>
                    <a:pt x="2107966" y="27922"/>
                  </a:lnTo>
                  <a:lnTo>
                    <a:pt x="2057719" y="35220"/>
                  </a:lnTo>
                  <a:lnTo>
                    <a:pt x="2007810" y="43335"/>
                  </a:lnTo>
                  <a:lnTo>
                    <a:pt x="1958249" y="52258"/>
                  </a:lnTo>
                  <a:lnTo>
                    <a:pt x="1909048" y="61980"/>
                  </a:lnTo>
                  <a:lnTo>
                    <a:pt x="1860218" y="72492"/>
                  </a:lnTo>
                  <a:lnTo>
                    <a:pt x="1811768" y="83786"/>
                  </a:lnTo>
                  <a:lnTo>
                    <a:pt x="1763710" y="95853"/>
                  </a:lnTo>
                  <a:lnTo>
                    <a:pt x="1716055" y="108684"/>
                  </a:lnTo>
                  <a:lnTo>
                    <a:pt x="1668813" y="122270"/>
                  </a:lnTo>
                  <a:lnTo>
                    <a:pt x="1621996" y="136602"/>
                  </a:lnTo>
                  <a:lnTo>
                    <a:pt x="1575613" y="151673"/>
                  </a:lnTo>
                  <a:lnTo>
                    <a:pt x="1529676" y="167471"/>
                  </a:lnTo>
                  <a:lnTo>
                    <a:pt x="1484196" y="183990"/>
                  </a:lnTo>
                  <a:lnTo>
                    <a:pt x="1439183" y="201220"/>
                  </a:lnTo>
                  <a:lnTo>
                    <a:pt x="1394649" y="219153"/>
                  </a:lnTo>
                  <a:lnTo>
                    <a:pt x="1350603" y="237779"/>
                  </a:lnTo>
                  <a:lnTo>
                    <a:pt x="1307057" y="257089"/>
                  </a:lnTo>
                  <a:lnTo>
                    <a:pt x="1264021" y="277076"/>
                  </a:lnTo>
                  <a:lnTo>
                    <a:pt x="1221507" y="297730"/>
                  </a:lnTo>
                  <a:lnTo>
                    <a:pt x="1179525" y="319042"/>
                  </a:lnTo>
                  <a:lnTo>
                    <a:pt x="1138085" y="341004"/>
                  </a:lnTo>
                  <a:lnTo>
                    <a:pt x="1097199" y="363607"/>
                  </a:lnTo>
                  <a:lnTo>
                    <a:pt x="1056878" y="386841"/>
                  </a:lnTo>
                  <a:lnTo>
                    <a:pt x="1017132" y="410699"/>
                  </a:lnTo>
                  <a:lnTo>
                    <a:pt x="977972" y="435171"/>
                  </a:lnTo>
                  <a:lnTo>
                    <a:pt x="939408" y="460248"/>
                  </a:lnTo>
                  <a:lnTo>
                    <a:pt x="901453" y="485922"/>
                  </a:lnTo>
                  <a:lnTo>
                    <a:pt x="864115" y="512185"/>
                  </a:lnTo>
                  <a:lnTo>
                    <a:pt x="827407" y="539026"/>
                  </a:lnTo>
                  <a:lnTo>
                    <a:pt x="791339" y="566438"/>
                  </a:lnTo>
                  <a:lnTo>
                    <a:pt x="755921" y="594411"/>
                  </a:lnTo>
                  <a:lnTo>
                    <a:pt x="721165" y="622937"/>
                  </a:lnTo>
                  <a:lnTo>
                    <a:pt x="687081" y="652007"/>
                  </a:lnTo>
                  <a:lnTo>
                    <a:pt x="653680" y="681612"/>
                  </a:lnTo>
                  <a:lnTo>
                    <a:pt x="620973" y="711743"/>
                  </a:lnTo>
                  <a:lnTo>
                    <a:pt x="588971" y="742392"/>
                  </a:lnTo>
                  <a:lnTo>
                    <a:pt x="557684" y="773549"/>
                  </a:lnTo>
                  <a:lnTo>
                    <a:pt x="527124" y="805207"/>
                  </a:lnTo>
                  <a:lnTo>
                    <a:pt x="497300" y="837355"/>
                  </a:lnTo>
                  <a:lnTo>
                    <a:pt x="468224" y="869986"/>
                  </a:lnTo>
                  <a:lnTo>
                    <a:pt x="439907" y="903090"/>
                  </a:lnTo>
                  <a:lnTo>
                    <a:pt x="412359" y="936659"/>
                  </a:lnTo>
                  <a:lnTo>
                    <a:pt x="385591" y="970684"/>
                  </a:lnTo>
                  <a:lnTo>
                    <a:pt x="359614" y="1005156"/>
                  </a:lnTo>
                  <a:lnTo>
                    <a:pt x="334439" y="1040066"/>
                  </a:lnTo>
                  <a:lnTo>
                    <a:pt x="310077" y="1075406"/>
                  </a:lnTo>
                  <a:lnTo>
                    <a:pt x="286537" y="1111166"/>
                  </a:lnTo>
                  <a:lnTo>
                    <a:pt x="263832" y="1147339"/>
                  </a:lnTo>
                  <a:lnTo>
                    <a:pt x="241971" y="1183914"/>
                  </a:lnTo>
                  <a:lnTo>
                    <a:pt x="220967" y="1220884"/>
                  </a:lnTo>
                  <a:lnTo>
                    <a:pt x="200828" y="1258239"/>
                  </a:lnTo>
                  <a:lnTo>
                    <a:pt x="181567" y="1295970"/>
                  </a:lnTo>
                  <a:lnTo>
                    <a:pt x="163194" y="1334070"/>
                  </a:lnTo>
                  <a:lnTo>
                    <a:pt x="145720" y="1372529"/>
                  </a:lnTo>
                  <a:lnTo>
                    <a:pt x="129155" y="1411337"/>
                  </a:lnTo>
                  <a:lnTo>
                    <a:pt x="113511" y="1450488"/>
                  </a:lnTo>
                  <a:lnTo>
                    <a:pt x="98797" y="1489971"/>
                  </a:lnTo>
                  <a:lnTo>
                    <a:pt x="85026" y="1529778"/>
                  </a:lnTo>
                  <a:lnTo>
                    <a:pt x="72208" y="1569899"/>
                  </a:lnTo>
                  <a:lnTo>
                    <a:pt x="60352" y="1610328"/>
                  </a:lnTo>
                  <a:lnTo>
                    <a:pt x="49472" y="1651053"/>
                  </a:lnTo>
                  <a:lnTo>
                    <a:pt x="39576" y="1692067"/>
                  </a:lnTo>
                  <a:lnTo>
                    <a:pt x="30676" y="1733361"/>
                  </a:lnTo>
                  <a:lnTo>
                    <a:pt x="22783" y="1774926"/>
                  </a:lnTo>
                  <a:lnTo>
                    <a:pt x="15907" y="1816753"/>
                  </a:lnTo>
                  <a:lnTo>
                    <a:pt x="10060" y="1858834"/>
                  </a:lnTo>
                  <a:lnTo>
                    <a:pt x="5251" y="1901159"/>
                  </a:lnTo>
                  <a:lnTo>
                    <a:pt x="1492" y="1943720"/>
                  </a:lnTo>
                  <a:lnTo>
                    <a:pt x="0" y="1967392"/>
                  </a:lnTo>
                </a:path>
              </a:pathLst>
            </a:custGeom>
            <a:ln w="3175">
              <a:solidFill>
                <a:srgbClr val="EDF7D5"/>
              </a:solidFill>
            </a:ln>
          </p:spPr>
          <p:txBody>
            <a:bodyPr wrap="square" lIns="0" tIns="0" rIns="0" bIns="0" rtlCol="0"/>
            <a:lstStyle/>
            <a:p>
              <a:endParaRPr lang="fr-FR" noProof="0" dirty="0"/>
            </a:p>
          </p:txBody>
        </p:sp>
        <p:pic>
          <p:nvPicPr>
            <p:cNvPr id="8702" name="object 8702"/>
            <p:cNvPicPr/>
            <p:nvPr/>
          </p:nvPicPr>
          <p:blipFill>
            <a:blip r:embed="rId81" cstate="print"/>
            <a:stretch>
              <a:fillRect/>
            </a:stretch>
          </p:blipFill>
          <p:spPr>
            <a:xfrm>
              <a:off x="3642937" y="2840627"/>
              <a:ext cx="97758" cy="251310"/>
            </a:xfrm>
            <a:prstGeom prst="rect">
              <a:avLst/>
            </a:prstGeom>
          </p:spPr>
        </p:pic>
        <p:sp>
          <p:nvSpPr>
            <p:cNvPr id="8703" name="object 8703"/>
            <p:cNvSpPr/>
            <p:nvPr/>
          </p:nvSpPr>
          <p:spPr>
            <a:xfrm>
              <a:off x="3538528" y="1070378"/>
              <a:ext cx="4930775" cy="2032000"/>
            </a:xfrm>
            <a:custGeom>
              <a:avLst/>
              <a:gdLst/>
              <a:ahLst/>
              <a:cxnLst/>
              <a:rect l="l" t="t" r="r" b="b"/>
              <a:pathLst>
                <a:path w="4930775" h="2032000">
                  <a:moveTo>
                    <a:pt x="73327" y="1643542"/>
                  </a:moveTo>
                  <a:lnTo>
                    <a:pt x="62476" y="1588967"/>
                  </a:lnTo>
                  <a:lnTo>
                    <a:pt x="55525" y="1547275"/>
                  </a:lnTo>
                  <a:lnTo>
                    <a:pt x="49614" y="1505329"/>
                  </a:lnTo>
                  <a:lnTo>
                    <a:pt x="44753" y="1463137"/>
                  </a:lnTo>
                  <a:lnTo>
                    <a:pt x="40952" y="1420710"/>
                  </a:lnTo>
                  <a:lnTo>
                    <a:pt x="38224" y="1378056"/>
                  </a:lnTo>
                  <a:lnTo>
                    <a:pt x="36579" y="1335183"/>
                  </a:lnTo>
                  <a:lnTo>
                    <a:pt x="36143" y="1301063"/>
                  </a:lnTo>
                </a:path>
                <a:path w="4930775" h="2032000">
                  <a:moveTo>
                    <a:pt x="113" y="1301063"/>
                  </a:moveTo>
                  <a:lnTo>
                    <a:pt x="2171" y="1378210"/>
                  </a:lnTo>
                  <a:lnTo>
                    <a:pt x="4869" y="1420945"/>
                  </a:lnTo>
                  <a:lnTo>
                    <a:pt x="8628" y="1463456"/>
                  </a:lnTo>
                  <a:lnTo>
                    <a:pt x="13436" y="1505733"/>
                  </a:lnTo>
                  <a:lnTo>
                    <a:pt x="19284" y="1547769"/>
                  </a:lnTo>
                  <a:lnTo>
                    <a:pt x="26160" y="1589554"/>
                  </a:lnTo>
                  <a:lnTo>
                    <a:pt x="34053" y="1631078"/>
                  </a:lnTo>
                  <a:lnTo>
                    <a:pt x="42953" y="1672335"/>
                  </a:lnTo>
                  <a:lnTo>
                    <a:pt x="52849" y="1713314"/>
                  </a:lnTo>
                  <a:lnTo>
                    <a:pt x="63729" y="1754006"/>
                  </a:lnTo>
                  <a:lnTo>
                    <a:pt x="75585" y="1794404"/>
                  </a:lnTo>
                  <a:lnTo>
                    <a:pt x="88403" y="1834497"/>
                  </a:lnTo>
                  <a:lnTo>
                    <a:pt x="102174" y="1874277"/>
                  </a:lnTo>
                  <a:lnTo>
                    <a:pt x="116888" y="1913736"/>
                  </a:lnTo>
                  <a:lnTo>
                    <a:pt x="132532" y="1952864"/>
                  </a:lnTo>
                  <a:lnTo>
                    <a:pt x="149097" y="1991653"/>
                  </a:lnTo>
                  <a:lnTo>
                    <a:pt x="166571" y="2030093"/>
                  </a:lnTo>
                  <a:lnTo>
                    <a:pt x="167449" y="2031912"/>
                  </a:lnTo>
                </a:path>
                <a:path w="4930775" h="2032000">
                  <a:moveTo>
                    <a:pt x="36143" y="1301063"/>
                  </a:moveTo>
                  <a:lnTo>
                    <a:pt x="36028" y="1292102"/>
                  </a:lnTo>
                  <a:lnTo>
                    <a:pt x="36579" y="1248962"/>
                  </a:lnTo>
                  <a:lnTo>
                    <a:pt x="38224" y="1206033"/>
                  </a:lnTo>
                  <a:lnTo>
                    <a:pt x="39455" y="1186763"/>
                  </a:lnTo>
                </a:path>
                <a:path w="4930775" h="2032000">
                  <a:moveTo>
                    <a:pt x="3376" y="1186763"/>
                  </a:moveTo>
                  <a:lnTo>
                    <a:pt x="2171" y="1205880"/>
                  </a:lnTo>
                  <a:lnTo>
                    <a:pt x="544" y="1248886"/>
                  </a:lnTo>
                  <a:lnTo>
                    <a:pt x="0" y="1292102"/>
                  </a:lnTo>
                  <a:lnTo>
                    <a:pt x="113" y="1301063"/>
                  </a:lnTo>
                </a:path>
                <a:path w="4930775" h="2032000">
                  <a:moveTo>
                    <a:pt x="4486196" y="38859"/>
                  </a:moveTo>
                  <a:lnTo>
                    <a:pt x="4536692" y="93722"/>
                  </a:lnTo>
                  <a:lnTo>
                    <a:pt x="4565238" y="126589"/>
                  </a:lnTo>
                  <a:lnTo>
                    <a:pt x="4593010" y="159929"/>
                  </a:lnTo>
                  <a:lnTo>
                    <a:pt x="4619998" y="193733"/>
                  </a:lnTo>
                  <a:lnTo>
                    <a:pt x="4646189" y="227992"/>
                  </a:lnTo>
                  <a:lnTo>
                    <a:pt x="4671573" y="262698"/>
                  </a:lnTo>
                  <a:lnTo>
                    <a:pt x="4696139" y="297840"/>
                  </a:lnTo>
                  <a:lnTo>
                    <a:pt x="4719876" y="333411"/>
                  </a:lnTo>
                  <a:lnTo>
                    <a:pt x="4742774" y="369401"/>
                  </a:lnTo>
                  <a:lnTo>
                    <a:pt x="4764820" y="405801"/>
                  </a:lnTo>
                  <a:lnTo>
                    <a:pt x="4786005" y="442602"/>
                  </a:lnTo>
                  <a:lnTo>
                    <a:pt x="4806317" y="479795"/>
                  </a:lnTo>
                  <a:lnTo>
                    <a:pt x="4825745" y="517372"/>
                  </a:lnTo>
                  <a:lnTo>
                    <a:pt x="4844278" y="555322"/>
                  </a:lnTo>
                  <a:lnTo>
                    <a:pt x="4861906" y="593637"/>
                  </a:lnTo>
                  <a:lnTo>
                    <a:pt x="4878617" y="632308"/>
                  </a:lnTo>
                  <a:lnTo>
                    <a:pt x="4894400" y="671327"/>
                  </a:lnTo>
                  <a:lnTo>
                    <a:pt x="4909244" y="710683"/>
                  </a:lnTo>
                  <a:lnTo>
                    <a:pt x="4923139" y="750368"/>
                  </a:lnTo>
                  <a:lnTo>
                    <a:pt x="4927362" y="763430"/>
                  </a:lnTo>
                </a:path>
                <a:path w="4930775" h="2032000">
                  <a:moveTo>
                    <a:pt x="4930291" y="666423"/>
                  </a:moveTo>
                  <a:lnTo>
                    <a:pt x="4916039" y="630709"/>
                  </a:lnTo>
                  <a:lnTo>
                    <a:pt x="4899495" y="591900"/>
                  </a:lnTo>
                  <a:lnTo>
                    <a:pt x="4882042" y="553442"/>
                  </a:lnTo>
                  <a:lnTo>
                    <a:pt x="4863691" y="515342"/>
                  </a:lnTo>
                  <a:lnTo>
                    <a:pt x="4844453" y="477610"/>
                  </a:lnTo>
                  <a:lnTo>
                    <a:pt x="4824338" y="440255"/>
                  </a:lnTo>
                  <a:lnTo>
                    <a:pt x="4803356" y="403286"/>
                  </a:lnTo>
                  <a:lnTo>
                    <a:pt x="4781520" y="366710"/>
                  </a:lnTo>
                  <a:lnTo>
                    <a:pt x="4758839" y="330538"/>
                  </a:lnTo>
                  <a:lnTo>
                    <a:pt x="4735323" y="294778"/>
                  </a:lnTo>
                  <a:lnTo>
                    <a:pt x="4710985" y="259438"/>
                  </a:lnTo>
                  <a:lnTo>
                    <a:pt x="4685834" y="224528"/>
                  </a:lnTo>
                  <a:lnTo>
                    <a:pt x="4659882" y="190056"/>
                  </a:lnTo>
                  <a:lnTo>
                    <a:pt x="4633138" y="156031"/>
                  </a:lnTo>
                  <a:lnTo>
                    <a:pt x="4605614" y="122462"/>
                  </a:lnTo>
                  <a:lnTo>
                    <a:pt x="4577321" y="89358"/>
                  </a:lnTo>
                  <a:lnTo>
                    <a:pt x="4548268" y="56727"/>
                  </a:lnTo>
                  <a:lnTo>
                    <a:pt x="4518467" y="24578"/>
                  </a:lnTo>
                  <a:lnTo>
                    <a:pt x="4494758" y="0"/>
                  </a:lnTo>
                </a:path>
              </a:pathLst>
            </a:custGeom>
            <a:ln w="3175">
              <a:solidFill>
                <a:srgbClr val="EDF7D5"/>
              </a:solidFill>
            </a:ln>
          </p:spPr>
          <p:txBody>
            <a:bodyPr wrap="square" lIns="0" tIns="0" rIns="0" bIns="0" rtlCol="0"/>
            <a:lstStyle/>
            <a:p>
              <a:endParaRPr lang="fr-FR" noProof="0" dirty="0"/>
            </a:p>
          </p:txBody>
        </p:sp>
        <p:sp>
          <p:nvSpPr>
            <p:cNvPr id="8704" name="object 8704"/>
            <p:cNvSpPr/>
            <p:nvPr/>
          </p:nvSpPr>
          <p:spPr>
            <a:xfrm>
              <a:off x="3502610" y="260896"/>
              <a:ext cx="4968875" cy="4203700"/>
            </a:xfrm>
            <a:custGeom>
              <a:avLst/>
              <a:gdLst/>
              <a:ahLst/>
              <a:cxnLst/>
              <a:rect l="l" t="t" r="r" b="b"/>
              <a:pathLst>
                <a:path w="4968875" h="4203700">
                  <a:moveTo>
                    <a:pt x="2872402" y="4190999"/>
                  </a:moveTo>
                  <a:lnTo>
                    <a:pt x="2248185" y="4190999"/>
                  </a:lnTo>
                  <a:lnTo>
                    <a:pt x="2299481" y="4203699"/>
                  </a:lnTo>
                  <a:lnTo>
                    <a:pt x="2821053" y="4203699"/>
                  </a:lnTo>
                  <a:lnTo>
                    <a:pt x="2872402" y="4190999"/>
                  </a:lnTo>
                  <a:close/>
                </a:path>
                <a:path w="4968875" h="4203700">
                  <a:moveTo>
                    <a:pt x="2197835" y="4152899"/>
                  </a:moveTo>
                  <a:lnTo>
                    <a:pt x="2189123" y="4152899"/>
                  </a:lnTo>
                  <a:lnTo>
                    <a:pt x="2182194" y="4178299"/>
                  </a:lnTo>
                  <a:lnTo>
                    <a:pt x="2178847" y="4190999"/>
                  </a:lnTo>
                  <a:lnTo>
                    <a:pt x="2923446" y="4190999"/>
                  </a:lnTo>
                  <a:lnTo>
                    <a:pt x="2974175" y="4178299"/>
                  </a:lnTo>
                  <a:lnTo>
                    <a:pt x="2351413" y="4178299"/>
                  </a:lnTo>
                  <a:lnTo>
                    <a:pt x="2299922" y="4165599"/>
                  </a:lnTo>
                  <a:lnTo>
                    <a:pt x="2248725" y="4165599"/>
                  </a:lnTo>
                  <a:lnTo>
                    <a:pt x="2197835" y="4152899"/>
                  </a:lnTo>
                  <a:close/>
                </a:path>
                <a:path w="4968875" h="4203700">
                  <a:moveTo>
                    <a:pt x="3124370" y="4152899"/>
                  </a:moveTo>
                  <a:lnTo>
                    <a:pt x="2922806" y="4152899"/>
                  </a:lnTo>
                  <a:lnTo>
                    <a:pt x="2871865" y="4165599"/>
                  </a:lnTo>
                  <a:lnTo>
                    <a:pt x="2820615" y="4165599"/>
                  </a:lnTo>
                  <a:lnTo>
                    <a:pt x="2769067" y="4178299"/>
                  </a:lnTo>
                  <a:lnTo>
                    <a:pt x="3024579" y="4178299"/>
                  </a:lnTo>
                  <a:lnTo>
                    <a:pt x="3124370" y="4152899"/>
                  </a:lnTo>
                  <a:close/>
                </a:path>
                <a:path w="4968875" h="4203700">
                  <a:moveTo>
                    <a:pt x="2192587" y="4140199"/>
                  </a:moveTo>
                  <a:lnTo>
                    <a:pt x="2186757" y="4152899"/>
                  </a:lnTo>
                  <a:lnTo>
                    <a:pt x="2189123" y="4152899"/>
                  </a:lnTo>
                  <a:lnTo>
                    <a:pt x="2192587" y="4140199"/>
                  </a:lnTo>
                  <a:close/>
                </a:path>
                <a:path w="4968875" h="4203700">
                  <a:moveTo>
                    <a:pt x="3186043" y="4140199"/>
                  </a:moveTo>
                  <a:lnTo>
                    <a:pt x="3023719" y="4140199"/>
                  </a:lnTo>
                  <a:lnTo>
                    <a:pt x="2973428" y="4152899"/>
                  </a:lnTo>
                  <a:lnTo>
                    <a:pt x="3173735" y="4152899"/>
                  </a:lnTo>
                  <a:lnTo>
                    <a:pt x="3186043" y="4140199"/>
                  </a:lnTo>
                  <a:close/>
                </a:path>
                <a:path w="4968875" h="4203700">
                  <a:moveTo>
                    <a:pt x="3171431" y="4115076"/>
                  </a:moveTo>
                  <a:lnTo>
                    <a:pt x="3073669" y="4140199"/>
                  </a:lnTo>
                  <a:lnTo>
                    <a:pt x="3182581" y="4140199"/>
                  </a:lnTo>
                  <a:lnTo>
                    <a:pt x="3171431" y="4115076"/>
                  </a:lnTo>
                  <a:close/>
                </a:path>
                <a:path w="4968875" h="4203700">
                  <a:moveTo>
                    <a:pt x="3165671" y="4102099"/>
                  </a:moveTo>
                  <a:lnTo>
                    <a:pt x="3171308" y="4114799"/>
                  </a:lnTo>
                  <a:lnTo>
                    <a:pt x="3171431" y="4115076"/>
                  </a:lnTo>
                  <a:lnTo>
                    <a:pt x="3172504" y="4114799"/>
                  </a:lnTo>
                  <a:lnTo>
                    <a:pt x="3174496" y="4114799"/>
                  </a:lnTo>
                  <a:lnTo>
                    <a:pt x="3165671" y="4102099"/>
                  </a:lnTo>
                  <a:close/>
                </a:path>
                <a:path w="4968875" h="4203700">
                  <a:moveTo>
                    <a:pt x="2351413" y="38099"/>
                  </a:moveTo>
                  <a:lnTo>
                    <a:pt x="2096148" y="38099"/>
                  </a:lnTo>
                  <a:lnTo>
                    <a:pt x="1996437" y="63499"/>
                  </a:lnTo>
                  <a:lnTo>
                    <a:pt x="1947107" y="63499"/>
                  </a:lnTo>
                  <a:lnTo>
                    <a:pt x="1566474" y="165099"/>
                  </a:lnTo>
                  <a:lnTo>
                    <a:pt x="1520803" y="190499"/>
                  </a:lnTo>
                  <a:lnTo>
                    <a:pt x="1475592" y="203199"/>
                  </a:lnTo>
                  <a:lnTo>
                    <a:pt x="1430851" y="228599"/>
                  </a:lnTo>
                  <a:lnTo>
                    <a:pt x="1342821" y="253999"/>
                  </a:lnTo>
                  <a:lnTo>
                    <a:pt x="1256796" y="304799"/>
                  </a:lnTo>
                  <a:lnTo>
                    <a:pt x="1214563" y="317499"/>
                  </a:lnTo>
                  <a:lnTo>
                    <a:pt x="1172862" y="342899"/>
                  </a:lnTo>
                  <a:lnTo>
                    <a:pt x="1091102" y="393699"/>
                  </a:lnTo>
                  <a:lnTo>
                    <a:pt x="1051064" y="406399"/>
                  </a:lnTo>
                  <a:lnTo>
                    <a:pt x="972724" y="457199"/>
                  </a:lnTo>
                  <a:lnTo>
                    <a:pt x="934443" y="482599"/>
                  </a:lnTo>
                  <a:lnTo>
                    <a:pt x="896770" y="507999"/>
                  </a:lnTo>
                  <a:lnTo>
                    <a:pt x="859713" y="533399"/>
                  </a:lnTo>
                  <a:lnTo>
                    <a:pt x="823285" y="571499"/>
                  </a:lnTo>
                  <a:lnTo>
                    <a:pt x="787494" y="596899"/>
                  </a:lnTo>
                  <a:lnTo>
                    <a:pt x="752353" y="622299"/>
                  </a:lnTo>
                  <a:lnTo>
                    <a:pt x="717872" y="647699"/>
                  </a:lnTo>
                  <a:lnTo>
                    <a:pt x="684061" y="685799"/>
                  </a:lnTo>
                  <a:lnTo>
                    <a:pt x="650930" y="711199"/>
                  </a:lnTo>
                  <a:lnTo>
                    <a:pt x="618490" y="736599"/>
                  </a:lnTo>
                  <a:lnTo>
                    <a:pt x="586752" y="774699"/>
                  </a:lnTo>
                  <a:lnTo>
                    <a:pt x="555727" y="800099"/>
                  </a:lnTo>
                  <a:lnTo>
                    <a:pt x="525424" y="838199"/>
                  </a:lnTo>
                  <a:lnTo>
                    <a:pt x="495854" y="863599"/>
                  </a:lnTo>
                  <a:lnTo>
                    <a:pt x="467029" y="901699"/>
                  </a:lnTo>
                  <a:lnTo>
                    <a:pt x="438957" y="939799"/>
                  </a:lnTo>
                  <a:lnTo>
                    <a:pt x="411651" y="965199"/>
                  </a:lnTo>
                  <a:lnTo>
                    <a:pt x="385120" y="1003299"/>
                  </a:lnTo>
                  <a:lnTo>
                    <a:pt x="359375" y="1041399"/>
                  </a:lnTo>
                  <a:lnTo>
                    <a:pt x="334427" y="1066799"/>
                  </a:lnTo>
                  <a:lnTo>
                    <a:pt x="310286" y="1104899"/>
                  </a:lnTo>
                  <a:lnTo>
                    <a:pt x="286963" y="1142999"/>
                  </a:lnTo>
                  <a:lnTo>
                    <a:pt x="264467" y="1181099"/>
                  </a:lnTo>
                  <a:lnTo>
                    <a:pt x="242811" y="1219199"/>
                  </a:lnTo>
                  <a:lnTo>
                    <a:pt x="222003" y="1257299"/>
                  </a:lnTo>
                  <a:lnTo>
                    <a:pt x="202056" y="1295399"/>
                  </a:lnTo>
                  <a:lnTo>
                    <a:pt x="182978" y="1333499"/>
                  </a:lnTo>
                  <a:lnTo>
                    <a:pt x="164782" y="1371599"/>
                  </a:lnTo>
                  <a:lnTo>
                    <a:pt x="147477" y="1409699"/>
                  </a:lnTo>
                  <a:lnTo>
                    <a:pt x="131074" y="1447799"/>
                  </a:lnTo>
                  <a:lnTo>
                    <a:pt x="115583" y="1485899"/>
                  </a:lnTo>
                  <a:lnTo>
                    <a:pt x="101016" y="1523999"/>
                  </a:lnTo>
                  <a:lnTo>
                    <a:pt x="87381" y="1562099"/>
                  </a:lnTo>
                  <a:lnTo>
                    <a:pt x="74692" y="1600199"/>
                  </a:lnTo>
                  <a:lnTo>
                    <a:pt x="62956" y="1638299"/>
                  </a:lnTo>
                  <a:lnTo>
                    <a:pt x="52186" y="1689099"/>
                  </a:lnTo>
                  <a:lnTo>
                    <a:pt x="42392" y="1727199"/>
                  </a:lnTo>
                  <a:lnTo>
                    <a:pt x="33584" y="1765299"/>
                  </a:lnTo>
                  <a:lnTo>
                    <a:pt x="25772" y="1803399"/>
                  </a:lnTo>
                  <a:lnTo>
                    <a:pt x="18968" y="1854199"/>
                  </a:lnTo>
                  <a:lnTo>
                    <a:pt x="13182" y="1892299"/>
                  </a:lnTo>
                  <a:lnTo>
                    <a:pt x="8424" y="1930399"/>
                  </a:lnTo>
                  <a:lnTo>
                    <a:pt x="4705" y="1981199"/>
                  </a:lnTo>
                  <a:lnTo>
                    <a:pt x="3218" y="2006599"/>
                  </a:lnTo>
                  <a:lnTo>
                    <a:pt x="2036" y="2019299"/>
                  </a:lnTo>
                  <a:lnTo>
                    <a:pt x="427" y="2070099"/>
                  </a:lnTo>
                  <a:lnTo>
                    <a:pt x="67" y="2095499"/>
                  </a:lnTo>
                  <a:lnTo>
                    <a:pt x="0" y="2120899"/>
                  </a:lnTo>
                  <a:lnTo>
                    <a:pt x="427" y="2146299"/>
                  </a:lnTo>
                  <a:lnTo>
                    <a:pt x="2036" y="2197099"/>
                  </a:lnTo>
                  <a:lnTo>
                    <a:pt x="4705" y="2235199"/>
                  </a:lnTo>
                  <a:lnTo>
                    <a:pt x="8424" y="2273299"/>
                  </a:lnTo>
                  <a:lnTo>
                    <a:pt x="13182" y="2324099"/>
                  </a:lnTo>
                  <a:lnTo>
                    <a:pt x="18968" y="2362199"/>
                  </a:lnTo>
                  <a:lnTo>
                    <a:pt x="25772" y="2400299"/>
                  </a:lnTo>
                  <a:lnTo>
                    <a:pt x="33584" y="2451099"/>
                  </a:lnTo>
                  <a:lnTo>
                    <a:pt x="42392" y="2489199"/>
                  </a:lnTo>
                  <a:lnTo>
                    <a:pt x="52186" y="2527299"/>
                  </a:lnTo>
                  <a:lnTo>
                    <a:pt x="62956" y="2565399"/>
                  </a:lnTo>
                  <a:lnTo>
                    <a:pt x="74692" y="2616199"/>
                  </a:lnTo>
                  <a:lnTo>
                    <a:pt x="87381" y="2654299"/>
                  </a:lnTo>
                  <a:lnTo>
                    <a:pt x="101016" y="2692399"/>
                  </a:lnTo>
                  <a:lnTo>
                    <a:pt x="115583" y="2730499"/>
                  </a:lnTo>
                  <a:lnTo>
                    <a:pt x="131074" y="2768599"/>
                  </a:lnTo>
                  <a:lnTo>
                    <a:pt x="147477" y="2806699"/>
                  </a:lnTo>
                  <a:lnTo>
                    <a:pt x="164782" y="2844799"/>
                  </a:lnTo>
                  <a:lnTo>
                    <a:pt x="172557" y="2870199"/>
                  </a:lnTo>
                  <a:lnTo>
                    <a:pt x="216523" y="2844799"/>
                  </a:lnTo>
                  <a:lnTo>
                    <a:pt x="202488" y="2844799"/>
                  </a:lnTo>
                  <a:lnTo>
                    <a:pt x="185014" y="2806699"/>
                  </a:lnTo>
                  <a:lnTo>
                    <a:pt x="168449" y="2768599"/>
                  </a:lnTo>
                  <a:lnTo>
                    <a:pt x="152805" y="2730499"/>
                  </a:lnTo>
                  <a:lnTo>
                    <a:pt x="138092" y="2692399"/>
                  </a:lnTo>
                  <a:lnTo>
                    <a:pt x="124320" y="2654299"/>
                  </a:lnTo>
                  <a:lnTo>
                    <a:pt x="111502" y="2616199"/>
                  </a:lnTo>
                  <a:lnTo>
                    <a:pt x="99647" y="2565399"/>
                  </a:lnTo>
                  <a:lnTo>
                    <a:pt x="88766" y="2527299"/>
                  </a:lnTo>
                  <a:lnTo>
                    <a:pt x="78870" y="2489199"/>
                  </a:lnTo>
                  <a:lnTo>
                    <a:pt x="69970" y="2451099"/>
                  </a:lnTo>
                  <a:lnTo>
                    <a:pt x="62077" y="2400299"/>
                  </a:lnTo>
                  <a:lnTo>
                    <a:pt x="55201" y="2362199"/>
                  </a:lnTo>
                  <a:lnTo>
                    <a:pt x="49354" y="2324099"/>
                  </a:lnTo>
                  <a:lnTo>
                    <a:pt x="44545" y="2273299"/>
                  </a:lnTo>
                  <a:lnTo>
                    <a:pt x="40786" y="2235199"/>
                  </a:lnTo>
                  <a:lnTo>
                    <a:pt x="38088" y="2197099"/>
                  </a:lnTo>
                  <a:lnTo>
                    <a:pt x="36461" y="2146299"/>
                  </a:lnTo>
                  <a:lnTo>
                    <a:pt x="36030" y="2120899"/>
                  </a:lnTo>
                  <a:lnTo>
                    <a:pt x="35917" y="2108199"/>
                  </a:lnTo>
                  <a:lnTo>
                    <a:pt x="36461" y="2070099"/>
                  </a:lnTo>
                  <a:lnTo>
                    <a:pt x="38088" y="2019299"/>
                  </a:lnTo>
                  <a:lnTo>
                    <a:pt x="39294" y="2006599"/>
                  </a:lnTo>
                  <a:lnTo>
                    <a:pt x="40786" y="1981199"/>
                  </a:lnTo>
                  <a:lnTo>
                    <a:pt x="44545" y="1930399"/>
                  </a:lnTo>
                  <a:lnTo>
                    <a:pt x="49354" y="1892299"/>
                  </a:lnTo>
                  <a:lnTo>
                    <a:pt x="55201" y="1854199"/>
                  </a:lnTo>
                  <a:lnTo>
                    <a:pt x="62077" y="1816099"/>
                  </a:lnTo>
                  <a:lnTo>
                    <a:pt x="69970" y="1765299"/>
                  </a:lnTo>
                  <a:lnTo>
                    <a:pt x="78870" y="1727199"/>
                  </a:lnTo>
                  <a:lnTo>
                    <a:pt x="88766" y="1689099"/>
                  </a:lnTo>
                  <a:lnTo>
                    <a:pt x="99647" y="1650999"/>
                  </a:lnTo>
                  <a:lnTo>
                    <a:pt x="111502" y="1600199"/>
                  </a:lnTo>
                  <a:lnTo>
                    <a:pt x="124320" y="1562099"/>
                  </a:lnTo>
                  <a:lnTo>
                    <a:pt x="138092" y="1523999"/>
                  </a:lnTo>
                  <a:lnTo>
                    <a:pt x="152805" y="1485899"/>
                  </a:lnTo>
                  <a:lnTo>
                    <a:pt x="168449" y="1447799"/>
                  </a:lnTo>
                  <a:lnTo>
                    <a:pt x="185014" y="1409699"/>
                  </a:lnTo>
                  <a:lnTo>
                    <a:pt x="202488" y="1371599"/>
                  </a:lnTo>
                  <a:lnTo>
                    <a:pt x="220862" y="1333499"/>
                  </a:lnTo>
                  <a:lnTo>
                    <a:pt x="240123" y="1295399"/>
                  </a:lnTo>
                  <a:lnTo>
                    <a:pt x="260261" y="1257299"/>
                  </a:lnTo>
                  <a:lnTo>
                    <a:pt x="281266" y="1219199"/>
                  </a:lnTo>
                  <a:lnTo>
                    <a:pt x="303126" y="1181099"/>
                  </a:lnTo>
                  <a:lnTo>
                    <a:pt x="325831" y="1142999"/>
                  </a:lnTo>
                  <a:lnTo>
                    <a:pt x="349371" y="1104899"/>
                  </a:lnTo>
                  <a:lnTo>
                    <a:pt x="373733" y="1079499"/>
                  </a:lnTo>
                  <a:lnTo>
                    <a:pt x="398909" y="1041399"/>
                  </a:lnTo>
                  <a:lnTo>
                    <a:pt x="424885" y="1003299"/>
                  </a:lnTo>
                  <a:lnTo>
                    <a:pt x="451653" y="977899"/>
                  </a:lnTo>
                  <a:lnTo>
                    <a:pt x="479201" y="939799"/>
                  </a:lnTo>
                  <a:lnTo>
                    <a:pt x="507518" y="901699"/>
                  </a:lnTo>
                  <a:lnTo>
                    <a:pt x="536594" y="876299"/>
                  </a:lnTo>
                  <a:lnTo>
                    <a:pt x="566418" y="838199"/>
                  </a:lnTo>
                  <a:lnTo>
                    <a:pt x="596979" y="812799"/>
                  </a:lnTo>
                  <a:lnTo>
                    <a:pt x="628265" y="774699"/>
                  </a:lnTo>
                  <a:lnTo>
                    <a:pt x="660268" y="749299"/>
                  </a:lnTo>
                  <a:lnTo>
                    <a:pt x="692975" y="711199"/>
                  </a:lnTo>
                  <a:lnTo>
                    <a:pt x="726375" y="685799"/>
                  </a:lnTo>
                  <a:lnTo>
                    <a:pt x="760459" y="660399"/>
                  </a:lnTo>
                  <a:lnTo>
                    <a:pt x="795215" y="634999"/>
                  </a:lnTo>
                  <a:lnTo>
                    <a:pt x="830633" y="596899"/>
                  </a:lnTo>
                  <a:lnTo>
                    <a:pt x="866701" y="571499"/>
                  </a:lnTo>
                  <a:lnTo>
                    <a:pt x="903410" y="546099"/>
                  </a:lnTo>
                  <a:lnTo>
                    <a:pt x="940747" y="520699"/>
                  </a:lnTo>
                  <a:lnTo>
                    <a:pt x="978703" y="495299"/>
                  </a:lnTo>
                  <a:lnTo>
                    <a:pt x="1017266" y="469899"/>
                  </a:lnTo>
                  <a:lnTo>
                    <a:pt x="1096172" y="419099"/>
                  </a:lnTo>
                  <a:lnTo>
                    <a:pt x="1136494" y="393699"/>
                  </a:lnTo>
                  <a:lnTo>
                    <a:pt x="1177379" y="380999"/>
                  </a:lnTo>
                  <a:lnTo>
                    <a:pt x="1260801" y="330199"/>
                  </a:lnTo>
                  <a:lnTo>
                    <a:pt x="1303315" y="317499"/>
                  </a:lnTo>
                  <a:lnTo>
                    <a:pt x="1389897" y="266699"/>
                  </a:lnTo>
                  <a:lnTo>
                    <a:pt x="1478478" y="241299"/>
                  </a:lnTo>
                  <a:lnTo>
                    <a:pt x="1523490" y="215899"/>
                  </a:lnTo>
                  <a:lnTo>
                    <a:pt x="1661290" y="177799"/>
                  </a:lnTo>
                  <a:lnTo>
                    <a:pt x="1708108" y="152399"/>
                  </a:lnTo>
                  <a:lnTo>
                    <a:pt x="1899512" y="101599"/>
                  </a:lnTo>
                  <a:lnTo>
                    <a:pt x="1948343" y="101599"/>
                  </a:lnTo>
                  <a:lnTo>
                    <a:pt x="2047104" y="76199"/>
                  </a:lnTo>
                  <a:lnTo>
                    <a:pt x="2097013" y="76199"/>
                  </a:lnTo>
                  <a:lnTo>
                    <a:pt x="2197835" y="50799"/>
                  </a:lnTo>
                  <a:lnTo>
                    <a:pt x="2299922" y="50799"/>
                  </a:lnTo>
                  <a:lnTo>
                    <a:pt x="2351413" y="38099"/>
                  </a:lnTo>
                  <a:close/>
                </a:path>
                <a:path w="4968875" h="4203700">
                  <a:moveTo>
                    <a:pt x="3024579" y="38099"/>
                  </a:moveTo>
                  <a:lnTo>
                    <a:pt x="2769067" y="38099"/>
                  </a:lnTo>
                  <a:lnTo>
                    <a:pt x="2820615" y="50799"/>
                  </a:lnTo>
                  <a:lnTo>
                    <a:pt x="2922806" y="50799"/>
                  </a:lnTo>
                  <a:lnTo>
                    <a:pt x="3023719" y="76199"/>
                  </a:lnTo>
                  <a:lnTo>
                    <a:pt x="3073669" y="76199"/>
                  </a:lnTo>
                  <a:lnTo>
                    <a:pt x="3172504" y="101599"/>
                  </a:lnTo>
                  <a:lnTo>
                    <a:pt x="3221367" y="101599"/>
                  </a:lnTo>
                  <a:lnTo>
                    <a:pt x="3412874" y="152399"/>
                  </a:lnTo>
                  <a:lnTo>
                    <a:pt x="3459710" y="177799"/>
                  </a:lnTo>
                  <a:lnTo>
                    <a:pt x="3597553" y="215899"/>
                  </a:lnTo>
                  <a:lnTo>
                    <a:pt x="3642575" y="241299"/>
                  </a:lnTo>
                  <a:lnTo>
                    <a:pt x="3731169" y="266699"/>
                  </a:lnTo>
                  <a:lnTo>
                    <a:pt x="3817756" y="317499"/>
                  </a:lnTo>
                  <a:lnTo>
                    <a:pt x="3860270" y="330199"/>
                  </a:lnTo>
                  <a:lnTo>
                    <a:pt x="3943685" y="380999"/>
                  </a:lnTo>
                  <a:lnTo>
                    <a:pt x="3984566" y="393699"/>
                  </a:lnTo>
                  <a:lnTo>
                    <a:pt x="4024880" y="419099"/>
                  </a:lnTo>
                  <a:lnTo>
                    <a:pt x="4034458" y="431799"/>
                  </a:lnTo>
                  <a:lnTo>
                    <a:pt x="4094922" y="431799"/>
                  </a:lnTo>
                  <a:lnTo>
                    <a:pt x="4069983" y="406399"/>
                  </a:lnTo>
                  <a:lnTo>
                    <a:pt x="4029953" y="393699"/>
                  </a:lnTo>
                  <a:lnTo>
                    <a:pt x="3948204" y="342899"/>
                  </a:lnTo>
                  <a:lnTo>
                    <a:pt x="3906507" y="317499"/>
                  </a:lnTo>
                  <a:lnTo>
                    <a:pt x="3864275" y="304799"/>
                  </a:lnTo>
                  <a:lnTo>
                    <a:pt x="3778248" y="253999"/>
                  </a:lnTo>
                  <a:lnTo>
                    <a:pt x="3690207" y="228599"/>
                  </a:lnTo>
                  <a:lnTo>
                    <a:pt x="3645458" y="203199"/>
                  </a:lnTo>
                  <a:lnTo>
                    <a:pt x="3600237" y="190499"/>
                  </a:lnTo>
                  <a:lnTo>
                    <a:pt x="3554554" y="165099"/>
                  </a:lnTo>
                  <a:lnTo>
                    <a:pt x="3173735" y="63499"/>
                  </a:lnTo>
                  <a:lnTo>
                    <a:pt x="3124370" y="63499"/>
                  </a:lnTo>
                  <a:lnTo>
                    <a:pt x="3024579" y="38099"/>
                  </a:lnTo>
                  <a:close/>
                </a:path>
                <a:path w="4968875" h="4203700">
                  <a:moveTo>
                    <a:pt x="2923446" y="25399"/>
                  </a:moveTo>
                  <a:lnTo>
                    <a:pt x="2197191" y="25399"/>
                  </a:lnTo>
                  <a:lnTo>
                    <a:pt x="2146509" y="38099"/>
                  </a:lnTo>
                  <a:lnTo>
                    <a:pt x="2974175" y="38099"/>
                  </a:lnTo>
                  <a:lnTo>
                    <a:pt x="2923446" y="25399"/>
                  </a:lnTo>
                  <a:close/>
                </a:path>
                <a:path w="4968875" h="4203700">
                  <a:moveTo>
                    <a:pt x="2821053" y="12699"/>
                  </a:moveTo>
                  <a:lnTo>
                    <a:pt x="2299481" y="12699"/>
                  </a:lnTo>
                  <a:lnTo>
                    <a:pt x="2248185" y="25399"/>
                  </a:lnTo>
                  <a:lnTo>
                    <a:pt x="2872402" y="25399"/>
                  </a:lnTo>
                  <a:lnTo>
                    <a:pt x="2821053" y="12699"/>
                  </a:lnTo>
                  <a:close/>
                </a:path>
                <a:path w="4968875" h="4203700">
                  <a:moveTo>
                    <a:pt x="2612822" y="0"/>
                  </a:moveTo>
                  <a:lnTo>
                    <a:pt x="2507465" y="0"/>
                  </a:lnTo>
                  <a:lnTo>
                    <a:pt x="2455070" y="12699"/>
                  </a:lnTo>
                  <a:lnTo>
                    <a:pt x="2665284" y="12699"/>
                  </a:lnTo>
                  <a:lnTo>
                    <a:pt x="2612822" y="0"/>
                  </a:lnTo>
                  <a:close/>
                </a:path>
                <a:path w="4968875" h="4203700">
                  <a:moveTo>
                    <a:pt x="4535531" y="767531"/>
                  </a:moveTo>
                  <a:lnTo>
                    <a:pt x="4535713" y="777045"/>
                  </a:lnTo>
                  <a:lnTo>
                    <a:pt x="4530675" y="809481"/>
                  </a:lnTo>
                  <a:lnTo>
                    <a:pt x="4554385" y="834060"/>
                  </a:lnTo>
                  <a:lnTo>
                    <a:pt x="4584185" y="866208"/>
                  </a:lnTo>
                  <a:lnTo>
                    <a:pt x="4613238" y="898839"/>
                  </a:lnTo>
                  <a:lnTo>
                    <a:pt x="4641532" y="931943"/>
                  </a:lnTo>
                  <a:lnTo>
                    <a:pt x="4669055" y="965512"/>
                  </a:lnTo>
                  <a:lnTo>
                    <a:pt x="4695799" y="999537"/>
                  </a:lnTo>
                  <a:lnTo>
                    <a:pt x="4721752" y="1034009"/>
                  </a:lnTo>
                  <a:lnTo>
                    <a:pt x="4746902" y="1068920"/>
                  </a:lnTo>
                  <a:lnTo>
                    <a:pt x="4771241" y="1104259"/>
                  </a:lnTo>
                  <a:lnTo>
                    <a:pt x="4794756" y="1140020"/>
                  </a:lnTo>
                  <a:lnTo>
                    <a:pt x="4817437" y="1176192"/>
                  </a:lnTo>
                  <a:lnTo>
                    <a:pt x="4839274" y="1212767"/>
                  </a:lnTo>
                  <a:lnTo>
                    <a:pt x="4860255" y="1249737"/>
                  </a:lnTo>
                  <a:lnTo>
                    <a:pt x="4880370" y="1287092"/>
                  </a:lnTo>
                  <a:lnTo>
                    <a:pt x="4899609" y="1324824"/>
                  </a:lnTo>
                  <a:lnTo>
                    <a:pt x="4917960" y="1362923"/>
                  </a:lnTo>
                  <a:lnTo>
                    <a:pt x="4935412" y="1401382"/>
                  </a:lnTo>
                  <a:lnTo>
                    <a:pt x="4951956" y="1440191"/>
                  </a:lnTo>
                  <a:lnTo>
                    <a:pt x="4966209" y="1475904"/>
                  </a:lnTo>
                  <a:lnTo>
                    <a:pt x="4967177" y="1440191"/>
                  </a:lnTo>
                  <a:lnTo>
                    <a:pt x="4968465" y="1389762"/>
                  </a:lnTo>
                  <a:lnTo>
                    <a:pt x="4937487" y="1322927"/>
                  </a:lnTo>
                  <a:lnTo>
                    <a:pt x="4918432" y="1285045"/>
                  </a:lnTo>
                  <a:lnTo>
                    <a:pt x="4898507" y="1247534"/>
                  </a:lnTo>
                  <a:lnTo>
                    <a:pt x="4877723" y="1210401"/>
                  </a:lnTo>
                  <a:lnTo>
                    <a:pt x="4856089" y="1173656"/>
                  </a:lnTo>
                  <a:lnTo>
                    <a:pt x="4833618" y="1137307"/>
                  </a:lnTo>
                  <a:lnTo>
                    <a:pt x="4810318" y="1101363"/>
                  </a:lnTo>
                  <a:lnTo>
                    <a:pt x="4786201" y="1065831"/>
                  </a:lnTo>
                  <a:lnTo>
                    <a:pt x="4761277" y="1030722"/>
                  </a:lnTo>
                  <a:lnTo>
                    <a:pt x="4735556" y="996043"/>
                  </a:lnTo>
                  <a:lnTo>
                    <a:pt x="4709049" y="961803"/>
                  </a:lnTo>
                  <a:lnTo>
                    <a:pt x="4681766" y="928011"/>
                  </a:lnTo>
                  <a:lnTo>
                    <a:pt x="4653718" y="894675"/>
                  </a:lnTo>
                  <a:lnTo>
                    <a:pt x="4624916" y="861804"/>
                  </a:lnTo>
                  <a:lnTo>
                    <a:pt x="4595369" y="829407"/>
                  </a:lnTo>
                  <a:lnTo>
                    <a:pt x="4565089" y="797491"/>
                  </a:lnTo>
                  <a:lnTo>
                    <a:pt x="4535531" y="767531"/>
                  </a:lnTo>
                  <a:close/>
                </a:path>
              </a:pathLst>
            </a:custGeom>
            <a:solidFill>
              <a:srgbClr val="EDF7D5"/>
            </a:solidFill>
          </p:spPr>
          <p:txBody>
            <a:bodyPr wrap="square" lIns="0" tIns="0" rIns="0" bIns="0" rtlCol="0"/>
            <a:lstStyle/>
            <a:p>
              <a:endParaRPr lang="fr-FR" noProof="0" dirty="0"/>
            </a:p>
          </p:txBody>
        </p:sp>
        <p:sp>
          <p:nvSpPr>
            <p:cNvPr id="8705" name="object 8705"/>
            <p:cNvSpPr/>
            <p:nvPr/>
          </p:nvSpPr>
          <p:spPr>
            <a:xfrm>
              <a:off x="3502498" y="260167"/>
              <a:ext cx="4968875" cy="4204970"/>
            </a:xfrm>
            <a:custGeom>
              <a:avLst/>
              <a:gdLst/>
              <a:ahLst/>
              <a:cxnLst/>
              <a:rect l="l" t="t" r="r" b="b"/>
              <a:pathLst>
                <a:path w="4968875" h="4204970">
                  <a:moveTo>
                    <a:pt x="3174608" y="4112357"/>
                  </a:moveTo>
                  <a:lnTo>
                    <a:pt x="3123380" y="4122520"/>
                  </a:lnTo>
                  <a:lnTo>
                    <a:pt x="3073781" y="4131453"/>
                  </a:lnTo>
                  <a:lnTo>
                    <a:pt x="3023831" y="4139579"/>
                  </a:lnTo>
                  <a:lnTo>
                    <a:pt x="2973540" y="4146886"/>
                  </a:lnTo>
                  <a:lnTo>
                    <a:pt x="2922918" y="4153367"/>
                  </a:lnTo>
                  <a:lnTo>
                    <a:pt x="2871977" y="4159012"/>
                  </a:lnTo>
                  <a:lnTo>
                    <a:pt x="2820727" y="4163813"/>
                  </a:lnTo>
                  <a:lnTo>
                    <a:pt x="2769179" y="4167762"/>
                  </a:lnTo>
                  <a:lnTo>
                    <a:pt x="2717344" y="4170848"/>
                  </a:lnTo>
                  <a:lnTo>
                    <a:pt x="2665232" y="4173063"/>
                  </a:lnTo>
                  <a:lnTo>
                    <a:pt x="2612854" y="4174399"/>
                  </a:lnTo>
                  <a:lnTo>
                    <a:pt x="2560220" y="4174846"/>
                  </a:lnTo>
                  <a:lnTo>
                    <a:pt x="2507658" y="4174399"/>
                  </a:lnTo>
                  <a:lnTo>
                    <a:pt x="2455347" y="4173063"/>
                  </a:lnTo>
                  <a:lnTo>
                    <a:pt x="2403299" y="4170848"/>
                  </a:lnTo>
                  <a:lnTo>
                    <a:pt x="2351524" y="4167762"/>
                  </a:lnTo>
                  <a:lnTo>
                    <a:pt x="2300033" y="4163813"/>
                  </a:lnTo>
                  <a:lnTo>
                    <a:pt x="2248837" y="4159012"/>
                  </a:lnTo>
                  <a:lnTo>
                    <a:pt x="2197947" y="4153367"/>
                  </a:lnTo>
                  <a:lnTo>
                    <a:pt x="2186868" y="4151947"/>
                  </a:lnTo>
                </a:path>
                <a:path w="4968875" h="4204970">
                  <a:moveTo>
                    <a:pt x="2178958" y="4180854"/>
                  </a:moveTo>
                  <a:lnTo>
                    <a:pt x="2248297" y="4188762"/>
                  </a:lnTo>
                  <a:lnTo>
                    <a:pt x="2299593" y="4193513"/>
                  </a:lnTo>
                  <a:lnTo>
                    <a:pt x="2351179" y="4197420"/>
                  </a:lnTo>
                  <a:lnTo>
                    <a:pt x="2403045" y="4200473"/>
                  </a:lnTo>
                  <a:lnTo>
                    <a:pt x="2455181" y="4202665"/>
                  </a:lnTo>
                  <a:lnTo>
                    <a:pt x="2507576" y="4203986"/>
                  </a:lnTo>
                  <a:lnTo>
                    <a:pt x="2560220" y="4204428"/>
                  </a:lnTo>
                  <a:lnTo>
                    <a:pt x="2612934" y="4203986"/>
                  </a:lnTo>
                  <a:lnTo>
                    <a:pt x="2665396" y="4202665"/>
                  </a:lnTo>
                  <a:lnTo>
                    <a:pt x="2717595" y="4200473"/>
                  </a:lnTo>
                  <a:lnTo>
                    <a:pt x="2769522" y="4197420"/>
                  </a:lnTo>
                  <a:lnTo>
                    <a:pt x="2821164" y="4193513"/>
                  </a:lnTo>
                  <a:lnTo>
                    <a:pt x="2872513" y="4188762"/>
                  </a:lnTo>
                  <a:lnTo>
                    <a:pt x="2923558" y="4183176"/>
                  </a:lnTo>
                  <a:lnTo>
                    <a:pt x="2974287" y="4176762"/>
                  </a:lnTo>
                  <a:lnTo>
                    <a:pt x="3024691" y="4169530"/>
                  </a:lnTo>
                  <a:lnTo>
                    <a:pt x="3074759" y="4161488"/>
                  </a:lnTo>
                  <a:lnTo>
                    <a:pt x="3124481" y="4152645"/>
                  </a:lnTo>
                  <a:lnTo>
                    <a:pt x="3173846" y="4143009"/>
                  </a:lnTo>
                  <a:lnTo>
                    <a:pt x="3186155" y="4140392"/>
                  </a:lnTo>
                </a:path>
                <a:path w="4968875" h="4204970">
                  <a:moveTo>
                    <a:pt x="39405" y="1996974"/>
                  </a:moveTo>
                  <a:lnTo>
                    <a:pt x="44657" y="1930742"/>
                  </a:lnTo>
                  <a:lnTo>
                    <a:pt x="49465" y="1888416"/>
                  </a:lnTo>
                  <a:lnTo>
                    <a:pt x="55313" y="1846336"/>
                  </a:lnTo>
                  <a:lnTo>
                    <a:pt x="62189" y="1804508"/>
                  </a:lnTo>
                  <a:lnTo>
                    <a:pt x="70082" y="1762943"/>
                  </a:lnTo>
                  <a:lnTo>
                    <a:pt x="78982" y="1721649"/>
                  </a:lnTo>
                  <a:lnTo>
                    <a:pt x="88878" y="1680635"/>
                  </a:lnTo>
                  <a:lnTo>
                    <a:pt x="99758" y="1639910"/>
                  </a:lnTo>
                  <a:lnTo>
                    <a:pt x="111614" y="1599482"/>
                  </a:lnTo>
                  <a:lnTo>
                    <a:pt x="124432" y="1559360"/>
                  </a:lnTo>
                  <a:lnTo>
                    <a:pt x="138203" y="1519553"/>
                  </a:lnTo>
                  <a:lnTo>
                    <a:pt x="152917" y="1480070"/>
                  </a:lnTo>
                  <a:lnTo>
                    <a:pt x="168561" y="1440920"/>
                  </a:lnTo>
                  <a:lnTo>
                    <a:pt x="185126" y="1402111"/>
                  </a:lnTo>
                  <a:lnTo>
                    <a:pt x="202600" y="1363652"/>
                  </a:lnTo>
                  <a:lnTo>
                    <a:pt x="220973" y="1325553"/>
                  </a:lnTo>
                  <a:lnTo>
                    <a:pt x="240234" y="1287821"/>
                  </a:lnTo>
                  <a:lnTo>
                    <a:pt x="260373" y="1250466"/>
                  </a:lnTo>
                  <a:lnTo>
                    <a:pt x="281377" y="1213496"/>
                  </a:lnTo>
                  <a:lnTo>
                    <a:pt x="303238" y="1176921"/>
                  </a:lnTo>
                  <a:lnTo>
                    <a:pt x="325943" y="1140749"/>
                  </a:lnTo>
                  <a:lnTo>
                    <a:pt x="349482" y="1104988"/>
                  </a:lnTo>
                  <a:lnTo>
                    <a:pt x="373845" y="1069649"/>
                  </a:lnTo>
                  <a:lnTo>
                    <a:pt x="399020" y="1034738"/>
                  </a:lnTo>
                  <a:lnTo>
                    <a:pt x="424997" y="1000266"/>
                  </a:lnTo>
                  <a:lnTo>
                    <a:pt x="451765" y="966241"/>
                  </a:lnTo>
                  <a:lnTo>
                    <a:pt x="479313" y="932672"/>
                  </a:lnTo>
                  <a:lnTo>
                    <a:pt x="507630" y="899568"/>
                  </a:lnTo>
                  <a:lnTo>
                    <a:pt x="536706" y="866937"/>
                  </a:lnTo>
                  <a:lnTo>
                    <a:pt x="566530" y="834789"/>
                  </a:lnTo>
                  <a:lnTo>
                    <a:pt x="597090" y="803131"/>
                  </a:lnTo>
                  <a:lnTo>
                    <a:pt x="628377" y="771974"/>
                  </a:lnTo>
                  <a:lnTo>
                    <a:pt x="660379" y="741325"/>
                  </a:lnTo>
                  <a:lnTo>
                    <a:pt x="693086" y="711194"/>
                  </a:lnTo>
                  <a:lnTo>
                    <a:pt x="726487" y="681589"/>
                  </a:lnTo>
                  <a:lnTo>
                    <a:pt x="760571" y="652519"/>
                  </a:lnTo>
                  <a:lnTo>
                    <a:pt x="795327" y="623993"/>
                  </a:lnTo>
                  <a:lnTo>
                    <a:pt x="830745" y="596020"/>
                  </a:lnTo>
                  <a:lnTo>
                    <a:pt x="866813" y="568608"/>
                  </a:lnTo>
                  <a:lnTo>
                    <a:pt x="903521" y="541767"/>
                  </a:lnTo>
                  <a:lnTo>
                    <a:pt x="940859" y="515505"/>
                  </a:lnTo>
                  <a:lnTo>
                    <a:pt x="978814" y="489830"/>
                  </a:lnTo>
                  <a:lnTo>
                    <a:pt x="1017378" y="464753"/>
                  </a:lnTo>
                  <a:lnTo>
                    <a:pt x="1056538" y="440281"/>
                  </a:lnTo>
                  <a:lnTo>
                    <a:pt x="1096284" y="416423"/>
                  </a:lnTo>
                  <a:lnTo>
                    <a:pt x="1136605" y="393189"/>
                  </a:lnTo>
                  <a:lnTo>
                    <a:pt x="1177491" y="370586"/>
                  </a:lnTo>
                  <a:lnTo>
                    <a:pt x="1218930" y="348624"/>
                  </a:lnTo>
                  <a:lnTo>
                    <a:pt x="1260913" y="327312"/>
                  </a:lnTo>
                  <a:lnTo>
                    <a:pt x="1303427" y="306658"/>
                  </a:lnTo>
                  <a:lnTo>
                    <a:pt x="1346463" y="286672"/>
                  </a:lnTo>
                  <a:lnTo>
                    <a:pt x="1390009" y="267361"/>
                  </a:lnTo>
                  <a:lnTo>
                    <a:pt x="1434055" y="248735"/>
                  </a:lnTo>
                  <a:lnTo>
                    <a:pt x="1478589" y="230803"/>
                  </a:lnTo>
                  <a:lnTo>
                    <a:pt x="1523602" y="213573"/>
                  </a:lnTo>
                  <a:lnTo>
                    <a:pt x="1569082" y="197054"/>
                  </a:lnTo>
                  <a:lnTo>
                    <a:pt x="1615019" y="181255"/>
                  </a:lnTo>
                  <a:lnTo>
                    <a:pt x="1661402" y="166185"/>
                  </a:lnTo>
                  <a:lnTo>
                    <a:pt x="1708219" y="151852"/>
                  </a:lnTo>
                  <a:lnTo>
                    <a:pt x="1755461" y="138266"/>
                  </a:lnTo>
                  <a:lnTo>
                    <a:pt x="1803116" y="125435"/>
                  </a:lnTo>
                  <a:lnTo>
                    <a:pt x="1851174" y="113368"/>
                  </a:lnTo>
                  <a:lnTo>
                    <a:pt x="1899624" y="102074"/>
                  </a:lnTo>
                  <a:lnTo>
                    <a:pt x="1948454" y="91562"/>
                  </a:lnTo>
                  <a:lnTo>
                    <a:pt x="1997655" y="81840"/>
                  </a:lnTo>
                  <a:lnTo>
                    <a:pt x="2047216" y="72917"/>
                  </a:lnTo>
                  <a:lnTo>
                    <a:pt x="2097125" y="64802"/>
                  </a:lnTo>
                  <a:lnTo>
                    <a:pt x="2147372" y="57504"/>
                  </a:lnTo>
                  <a:lnTo>
                    <a:pt x="2197947" y="51032"/>
                  </a:lnTo>
                  <a:lnTo>
                    <a:pt x="2248837" y="45394"/>
                  </a:lnTo>
                  <a:lnTo>
                    <a:pt x="2300033" y="40599"/>
                  </a:lnTo>
                  <a:lnTo>
                    <a:pt x="2351524" y="36656"/>
                  </a:lnTo>
                  <a:lnTo>
                    <a:pt x="2403299" y="33574"/>
                  </a:lnTo>
                  <a:lnTo>
                    <a:pt x="2455347" y="31362"/>
                  </a:lnTo>
                  <a:lnTo>
                    <a:pt x="2507658" y="30028"/>
                  </a:lnTo>
                  <a:lnTo>
                    <a:pt x="2560220" y="29582"/>
                  </a:lnTo>
                  <a:lnTo>
                    <a:pt x="2612854" y="30028"/>
                  </a:lnTo>
                  <a:lnTo>
                    <a:pt x="2665232" y="31362"/>
                  </a:lnTo>
                  <a:lnTo>
                    <a:pt x="2717344" y="33574"/>
                  </a:lnTo>
                  <a:lnTo>
                    <a:pt x="2769179" y="36656"/>
                  </a:lnTo>
                  <a:lnTo>
                    <a:pt x="2820727" y="40599"/>
                  </a:lnTo>
                  <a:lnTo>
                    <a:pt x="2871977" y="45394"/>
                  </a:lnTo>
                  <a:lnTo>
                    <a:pt x="2922918" y="51032"/>
                  </a:lnTo>
                  <a:lnTo>
                    <a:pt x="2973540" y="57504"/>
                  </a:lnTo>
                  <a:lnTo>
                    <a:pt x="3023831" y="64802"/>
                  </a:lnTo>
                  <a:lnTo>
                    <a:pt x="3073781" y="72917"/>
                  </a:lnTo>
                  <a:lnTo>
                    <a:pt x="3123380" y="81840"/>
                  </a:lnTo>
                  <a:lnTo>
                    <a:pt x="3172616" y="91562"/>
                  </a:lnTo>
                  <a:lnTo>
                    <a:pt x="3221479" y="102074"/>
                  </a:lnTo>
                  <a:lnTo>
                    <a:pt x="3269958" y="113368"/>
                  </a:lnTo>
                  <a:lnTo>
                    <a:pt x="3318043" y="125435"/>
                  </a:lnTo>
                  <a:lnTo>
                    <a:pt x="3365722" y="138266"/>
                  </a:lnTo>
                  <a:lnTo>
                    <a:pt x="3412985" y="151852"/>
                  </a:lnTo>
                  <a:lnTo>
                    <a:pt x="3459822" y="166185"/>
                  </a:lnTo>
                  <a:lnTo>
                    <a:pt x="3506221" y="181255"/>
                  </a:lnTo>
                  <a:lnTo>
                    <a:pt x="3552172" y="197054"/>
                  </a:lnTo>
                  <a:lnTo>
                    <a:pt x="3597664" y="213573"/>
                  </a:lnTo>
                  <a:lnTo>
                    <a:pt x="3642687" y="230803"/>
                  </a:lnTo>
                  <a:lnTo>
                    <a:pt x="3687229" y="248735"/>
                  </a:lnTo>
                  <a:lnTo>
                    <a:pt x="3731280" y="267361"/>
                  </a:lnTo>
                  <a:lnTo>
                    <a:pt x="3774830" y="286672"/>
                  </a:lnTo>
                  <a:lnTo>
                    <a:pt x="3817867" y="306658"/>
                  </a:lnTo>
                  <a:lnTo>
                    <a:pt x="3860381" y="327312"/>
                  </a:lnTo>
                  <a:lnTo>
                    <a:pt x="3902361" y="348624"/>
                  </a:lnTo>
                  <a:lnTo>
                    <a:pt x="3943797" y="370586"/>
                  </a:lnTo>
                  <a:lnTo>
                    <a:pt x="3984677" y="393189"/>
                  </a:lnTo>
                  <a:lnTo>
                    <a:pt x="4024991" y="416423"/>
                  </a:lnTo>
                  <a:lnTo>
                    <a:pt x="4034570" y="422174"/>
                  </a:lnTo>
                </a:path>
                <a:path w="4968875" h="4204970">
                  <a:moveTo>
                    <a:pt x="4095033" y="422174"/>
                  </a:moveTo>
                  <a:lnTo>
                    <a:pt x="4030064" y="383185"/>
                  </a:lnTo>
                  <a:lnTo>
                    <a:pt x="3989468" y="360152"/>
                  </a:lnTo>
                  <a:lnTo>
                    <a:pt x="3948316" y="337748"/>
                  </a:lnTo>
                  <a:lnTo>
                    <a:pt x="3906618" y="315980"/>
                  </a:lnTo>
                  <a:lnTo>
                    <a:pt x="3864386" y="294858"/>
                  </a:lnTo>
                  <a:lnTo>
                    <a:pt x="3821630" y="274391"/>
                  </a:lnTo>
                  <a:lnTo>
                    <a:pt x="3778359" y="254586"/>
                  </a:lnTo>
                  <a:lnTo>
                    <a:pt x="3734585" y="235452"/>
                  </a:lnTo>
                  <a:lnTo>
                    <a:pt x="3690319" y="216998"/>
                  </a:lnTo>
                  <a:lnTo>
                    <a:pt x="3645569" y="199233"/>
                  </a:lnTo>
                  <a:lnTo>
                    <a:pt x="3600348" y="182164"/>
                  </a:lnTo>
                  <a:lnTo>
                    <a:pt x="3554666" y="165802"/>
                  </a:lnTo>
                  <a:lnTo>
                    <a:pt x="3508532" y="150154"/>
                  </a:lnTo>
                  <a:lnTo>
                    <a:pt x="3461958" y="135228"/>
                  </a:lnTo>
                  <a:lnTo>
                    <a:pt x="3414953" y="121035"/>
                  </a:lnTo>
                  <a:lnTo>
                    <a:pt x="3367529" y="107581"/>
                  </a:lnTo>
                  <a:lnTo>
                    <a:pt x="3319696" y="94876"/>
                  </a:lnTo>
                  <a:lnTo>
                    <a:pt x="3271464" y="82929"/>
                  </a:lnTo>
                  <a:lnTo>
                    <a:pt x="3222844" y="71747"/>
                  </a:lnTo>
                  <a:lnTo>
                    <a:pt x="3173846" y="61340"/>
                  </a:lnTo>
                  <a:lnTo>
                    <a:pt x="3124481" y="51716"/>
                  </a:lnTo>
                  <a:lnTo>
                    <a:pt x="3074759" y="42884"/>
                  </a:lnTo>
                  <a:lnTo>
                    <a:pt x="3024691" y="34852"/>
                  </a:lnTo>
                  <a:lnTo>
                    <a:pt x="2974287" y="27629"/>
                  </a:lnTo>
                  <a:lnTo>
                    <a:pt x="2923558" y="21224"/>
                  </a:lnTo>
                  <a:lnTo>
                    <a:pt x="2872513" y="15644"/>
                  </a:lnTo>
                  <a:lnTo>
                    <a:pt x="2821164" y="10900"/>
                  </a:lnTo>
                  <a:lnTo>
                    <a:pt x="2769522" y="6999"/>
                  </a:lnTo>
                  <a:lnTo>
                    <a:pt x="2717595" y="3949"/>
                  </a:lnTo>
                  <a:lnTo>
                    <a:pt x="2665396" y="1761"/>
                  </a:lnTo>
                  <a:lnTo>
                    <a:pt x="2612934" y="441"/>
                  </a:lnTo>
                  <a:lnTo>
                    <a:pt x="2560220" y="0"/>
                  </a:lnTo>
                  <a:lnTo>
                    <a:pt x="2507576" y="441"/>
                  </a:lnTo>
                  <a:lnTo>
                    <a:pt x="2455181" y="1761"/>
                  </a:lnTo>
                  <a:lnTo>
                    <a:pt x="2403045" y="3949"/>
                  </a:lnTo>
                  <a:lnTo>
                    <a:pt x="2351179" y="6999"/>
                  </a:lnTo>
                  <a:lnTo>
                    <a:pt x="2299593" y="10900"/>
                  </a:lnTo>
                  <a:lnTo>
                    <a:pt x="2248297" y="15644"/>
                  </a:lnTo>
                  <a:lnTo>
                    <a:pt x="2197303" y="21224"/>
                  </a:lnTo>
                  <a:lnTo>
                    <a:pt x="2146620" y="27629"/>
                  </a:lnTo>
                  <a:lnTo>
                    <a:pt x="2096260" y="34852"/>
                  </a:lnTo>
                  <a:lnTo>
                    <a:pt x="2046233" y="42884"/>
                  </a:lnTo>
                  <a:lnTo>
                    <a:pt x="1996549" y="51716"/>
                  </a:lnTo>
                  <a:lnTo>
                    <a:pt x="1947219" y="61340"/>
                  </a:lnTo>
                  <a:lnTo>
                    <a:pt x="1898253" y="71747"/>
                  </a:lnTo>
                  <a:lnTo>
                    <a:pt x="1849663" y="82929"/>
                  </a:lnTo>
                  <a:lnTo>
                    <a:pt x="1801458" y="94876"/>
                  </a:lnTo>
                  <a:lnTo>
                    <a:pt x="1753649" y="107581"/>
                  </a:lnTo>
                  <a:lnTo>
                    <a:pt x="1706247" y="121035"/>
                  </a:lnTo>
                  <a:lnTo>
                    <a:pt x="1659262" y="135228"/>
                  </a:lnTo>
                  <a:lnTo>
                    <a:pt x="1612704" y="150154"/>
                  </a:lnTo>
                  <a:lnTo>
                    <a:pt x="1566585" y="165802"/>
                  </a:lnTo>
                  <a:lnTo>
                    <a:pt x="1520915" y="182164"/>
                  </a:lnTo>
                  <a:lnTo>
                    <a:pt x="1475704" y="199233"/>
                  </a:lnTo>
                  <a:lnTo>
                    <a:pt x="1430963" y="216998"/>
                  </a:lnTo>
                  <a:lnTo>
                    <a:pt x="1386702" y="235452"/>
                  </a:lnTo>
                  <a:lnTo>
                    <a:pt x="1342933" y="254586"/>
                  </a:lnTo>
                  <a:lnTo>
                    <a:pt x="1299664" y="274391"/>
                  </a:lnTo>
                  <a:lnTo>
                    <a:pt x="1256908" y="294858"/>
                  </a:lnTo>
                  <a:lnTo>
                    <a:pt x="1214674" y="315980"/>
                  </a:lnTo>
                  <a:lnTo>
                    <a:pt x="1172974" y="337748"/>
                  </a:lnTo>
                  <a:lnTo>
                    <a:pt x="1131817" y="360152"/>
                  </a:lnTo>
                  <a:lnTo>
                    <a:pt x="1091214" y="383185"/>
                  </a:lnTo>
                  <a:lnTo>
                    <a:pt x="1051176" y="406837"/>
                  </a:lnTo>
                  <a:lnTo>
                    <a:pt x="1011713" y="431100"/>
                  </a:lnTo>
                  <a:lnTo>
                    <a:pt x="972836" y="455966"/>
                  </a:lnTo>
                  <a:lnTo>
                    <a:pt x="934555" y="481426"/>
                  </a:lnTo>
                  <a:lnTo>
                    <a:pt x="896881" y="507471"/>
                  </a:lnTo>
                  <a:lnTo>
                    <a:pt x="859825" y="534093"/>
                  </a:lnTo>
                  <a:lnTo>
                    <a:pt x="823396" y="561283"/>
                  </a:lnTo>
                  <a:lnTo>
                    <a:pt x="787606" y="589032"/>
                  </a:lnTo>
                  <a:lnTo>
                    <a:pt x="752465" y="617332"/>
                  </a:lnTo>
                  <a:lnTo>
                    <a:pt x="717984" y="646175"/>
                  </a:lnTo>
                  <a:lnTo>
                    <a:pt x="684172" y="675551"/>
                  </a:lnTo>
                  <a:lnTo>
                    <a:pt x="651042" y="705452"/>
                  </a:lnTo>
                  <a:lnTo>
                    <a:pt x="618602" y="735870"/>
                  </a:lnTo>
                  <a:lnTo>
                    <a:pt x="586864" y="766795"/>
                  </a:lnTo>
                  <a:lnTo>
                    <a:pt x="555838" y="798220"/>
                  </a:lnTo>
                  <a:lnTo>
                    <a:pt x="525536" y="830136"/>
                  </a:lnTo>
                  <a:lnTo>
                    <a:pt x="495966" y="862533"/>
                  </a:lnTo>
                  <a:lnTo>
                    <a:pt x="467140" y="895404"/>
                  </a:lnTo>
                  <a:lnTo>
                    <a:pt x="439069" y="928740"/>
                  </a:lnTo>
                  <a:lnTo>
                    <a:pt x="411763" y="962532"/>
                  </a:lnTo>
                  <a:lnTo>
                    <a:pt x="385232" y="996772"/>
                  </a:lnTo>
                  <a:lnTo>
                    <a:pt x="359487" y="1031451"/>
                  </a:lnTo>
                  <a:lnTo>
                    <a:pt x="334539" y="1066560"/>
                  </a:lnTo>
                  <a:lnTo>
                    <a:pt x="310398" y="1102092"/>
                  </a:lnTo>
                  <a:lnTo>
                    <a:pt x="287074" y="1138036"/>
                  </a:lnTo>
                  <a:lnTo>
                    <a:pt x="264579" y="1174385"/>
                  </a:lnTo>
                  <a:lnTo>
                    <a:pt x="242922" y="1211130"/>
                  </a:lnTo>
                  <a:lnTo>
                    <a:pt x="222115" y="1248263"/>
                  </a:lnTo>
                  <a:lnTo>
                    <a:pt x="202167" y="1285774"/>
                  </a:lnTo>
                  <a:lnTo>
                    <a:pt x="183090" y="1323656"/>
                  </a:lnTo>
                  <a:lnTo>
                    <a:pt x="164894" y="1361899"/>
                  </a:lnTo>
                  <a:lnTo>
                    <a:pt x="147588" y="1400496"/>
                  </a:lnTo>
                  <a:lnTo>
                    <a:pt x="131185" y="1439436"/>
                  </a:lnTo>
                  <a:lnTo>
                    <a:pt x="115695" y="1478713"/>
                  </a:lnTo>
                  <a:lnTo>
                    <a:pt x="101127" y="1518317"/>
                  </a:lnTo>
                  <a:lnTo>
                    <a:pt x="87493" y="1558239"/>
                  </a:lnTo>
                  <a:lnTo>
                    <a:pt x="74803" y="1598472"/>
                  </a:lnTo>
                  <a:lnTo>
                    <a:pt x="63068" y="1639006"/>
                  </a:lnTo>
                  <a:lnTo>
                    <a:pt x="52298" y="1679832"/>
                  </a:lnTo>
                  <a:lnTo>
                    <a:pt x="42503" y="1720943"/>
                  </a:lnTo>
                  <a:lnTo>
                    <a:pt x="33695" y="1762330"/>
                  </a:lnTo>
                  <a:lnTo>
                    <a:pt x="25884" y="1803983"/>
                  </a:lnTo>
                  <a:lnTo>
                    <a:pt x="19080" y="1845896"/>
                  </a:lnTo>
                  <a:lnTo>
                    <a:pt x="13294" y="1888057"/>
                  </a:lnTo>
                  <a:lnTo>
                    <a:pt x="8536" y="1930460"/>
                  </a:lnTo>
                  <a:lnTo>
                    <a:pt x="4817" y="1973096"/>
                  </a:lnTo>
                  <a:lnTo>
                    <a:pt x="3330" y="1996974"/>
                  </a:lnTo>
                </a:path>
                <a:path w="4968875" h="4204970">
                  <a:moveTo>
                    <a:pt x="203478" y="2842123"/>
                  </a:moveTo>
                  <a:lnTo>
                    <a:pt x="185126" y="2801864"/>
                  </a:lnTo>
                  <a:lnTo>
                    <a:pt x="168561" y="2763075"/>
                  </a:lnTo>
                  <a:lnTo>
                    <a:pt x="152917" y="2723947"/>
                  </a:lnTo>
                  <a:lnTo>
                    <a:pt x="138203" y="2684488"/>
                  </a:lnTo>
                  <a:lnTo>
                    <a:pt x="124432" y="2644707"/>
                  </a:lnTo>
                  <a:lnTo>
                    <a:pt x="111614" y="2604614"/>
                  </a:lnTo>
                  <a:lnTo>
                    <a:pt x="99758" y="2564217"/>
                  </a:lnTo>
                  <a:lnTo>
                    <a:pt x="88878" y="2523524"/>
                  </a:lnTo>
                  <a:lnTo>
                    <a:pt x="78982" y="2482545"/>
                  </a:lnTo>
                  <a:lnTo>
                    <a:pt x="70082" y="2441289"/>
                  </a:lnTo>
                  <a:lnTo>
                    <a:pt x="62189" y="2399764"/>
                  </a:lnTo>
                  <a:lnTo>
                    <a:pt x="55313" y="2357979"/>
                  </a:lnTo>
                  <a:lnTo>
                    <a:pt x="49465" y="2315944"/>
                  </a:lnTo>
                  <a:lnTo>
                    <a:pt x="44657" y="2273666"/>
                  </a:lnTo>
                  <a:lnTo>
                    <a:pt x="40898" y="2231155"/>
                  </a:lnTo>
                  <a:lnTo>
                    <a:pt x="38200" y="2188420"/>
                  </a:lnTo>
                  <a:lnTo>
                    <a:pt x="36573" y="2145470"/>
                  </a:lnTo>
                  <a:lnTo>
                    <a:pt x="36142" y="2111274"/>
                  </a:lnTo>
                </a:path>
                <a:path w="4968875" h="4204970">
                  <a:moveTo>
                    <a:pt x="111" y="2111274"/>
                  </a:moveTo>
                  <a:lnTo>
                    <a:pt x="2148" y="2188557"/>
                  </a:lnTo>
                  <a:lnTo>
                    <a:pt x="4817" y="2231364"/>
                  </a:lnTo>
                  <a:lnTo>
                    <a:pt x="8536" y="2273950"/>
                  </a:lnTo>
                  <a:lnTo>
                    <a:pt x="13294" y="2316306"/>
                  </a:lnTo>
                  <a:lnTo>
                    <a:pt x="19080" y="2358423"/>
                  </a:lnTo>
                  <a:lnTo>
                    <a:pt x="25884" y="2400293"/>
                  </a:lnTo>
                  <a:lnTo>
                    <a:pt x="33695" y="2441906"/>
                  </a:lnTo>
                  <a:lnTo>
                    <a:pt x="42503" y="2483256"/>
                  </a:lnTo>
                  <a:lnTo>
                    <a:pt x="52298" y="2524331"/>
                  </a:lnTo>
                  <a:lnTo>
                    <a:pt x="63068" y="2565125"/>
                  </a:lnTo>
                  <a:lnTo>
                    <a:pt x="74803" y="2605629"/>
                  </a:lnTo>
                  <a:lnTo>
                    <a:pt x="87493" y="2645833"/>
                  </a:lnTo>
                  <a:lnTo>
                    <a:pt x="101127" y="2685729"/>
                  </a:lnTo>
                  <a:lnTo>
                    <a:pt x="115695" y="2725308"/>
                  </a:lnTo>
                  <a:lnTo>
                    <a:pt x="131185" y="2764563"/>
                  </a:lnTo>
                  <a:lnTo>
                    <a:pt x="147588" y="2803483"/>
                  </a:lnTo>
                  <a:lnTo>
                    <a:pt x="164894" y="2842061"/>
                  </a:lnTo>
                  <a:lnTo>
                    <a:pt x="172669" y="2858395"/>
                  </a:lnTo>
                </a:path>
                <a:path w="4968875" h="4204970">
                  <a:moveTo>
                    <a:pt x="36142" y="2111274"/>
                  </a:moveTo>
                  <a:lnTo>
                    <a:pt x="36028" y="2102313"/>
                  </a:lnTo>
                  <a:lnTo>
                    <a:pt x="36573" y="2059097"/>
                  </a:lnTo>
                  <a:lnTo>
                    <a:pt x="38200" y="2016091"/>
                  </a:lnTo>
                  <a:lnTo>
                    <a:pt x="39405" y="1996974"/>
                  </a:lnTo>
                </a:path>
                <a:path w="4968875" h="4204970">
                  <a:moveTo>
                    <a:pt x="3330" y="1996974"/>
                  </a:moveTo>
                  <a:lnTo>
                    <a:pt x="2148" y="2015956"/>
                  </a:lnTo>
                  <a:lnTo>
                    <a:pt x="538" y="2059031"/>
                  </a:lnTo>
                  <a:lnTo>
                    <a:pt x="0" y="2102313"/>
                  </a:lnTo>
                  <a:lnTo>
                    <a:pt x="111" y="2111274"/>
                  </a:lnTo>
                </a:path>
                <a:path w="4968875" h="4204970">
                  <a:moveTo>
                    <a:pt x="4530787" y="810210"/>
                  </a:moveTo>
                  <a:lnTo>
                    <a:pt x="4584297" y="866937"/>
                  </a:lnTo>
                  <a:lnTo>
                    <a:pt x="4613350" y="899568"/>
                  </a:lnTo>
                  <a:lnTo>
                    <a:pt x="4641643" y="932672"/>
                  </a:lnTo>
                  <a:lnTo>
                    <a:pt x="4669167" y="966241"/>
                  </a:lnTo>
                  <a:lnTo>
                    <a:pt x="4695911" y="1000266"/>
                  </a:lnTo>
                  <a:lnTo>
                    <a:pt x="4721863" y="1034738"/>
                  </a:lnTo>
                  <a:lnTo>
                    <a:pt x="4747014" y="1069649"/>
                  </a:lnTo>
                  <a:lnTo>
                    <a:pt x="4771352" y="1104988"/>
                  </a:lnTo>
                  <a:lnTo>
                    <a:pt x="4794868" y="1140749"/>
                  </a:lnTo>
                  <a:lnTo>
                    <a:pt x="4817549" y="1176921"/>
                  </a:lnTo>
                  <a:lnTo>
                    <a:pt x="4839385" y="1213496"/>
                  </a:lnTo>
                  <a:lnTo>
                    <a:pt x="4860367" y="1250466"/>
                  </a:lnTo>
                  <a:lnTo>
                    <a:pt x="4880482" y="1287821"/>
                  </a:lnTo>
                  <a:lnTo>
                    <a:pt x="4899720" y="1325553"/>
                  </a:lnTo>
                  <a:lnTo>
                    <a:pt x="4918071" y="1363652"/>
                  </a:lnTo>
                  <a:lnTo>
                    <a:pt x="4935524" y="1402111"/>
                  </a:lnTo>
                  <a:lnTo>
                    <a:pt x="4952068" y="1440920"/>
                  </a:lnTo>
                  <a:lnTo>
                    <a:pt x="4966320" y="1476633"/>
                  </a:lnTo>
                </a:path>
                <a:path w="4968875" h="4204970">
                  <a:moveTo>
                    <a:pt x="4968577" y="1390491"/>
                  </a:moveTo>
                  <a:lnTo>
                    <a:pt x="4937598" y="1323656"/>
                  </a:lnTo>
                  <a:lnTo>
                    <a:pt x="4918543" y="1285774"/>
                  </a:lnTo>
                  <a:lnTo>
                    <a:pt x="4898618" y="1248263"/>
                  </a:lnTo>
                  <a:lnTo>
                    <a:pt x="4877834" y="1211130"/>
                  </a:lnTo>
                  <a:lnTo>
                    <a:pt x="4856201" y="1174385"/>
                  </a:lnTo>
                  <a:lnTo>
                    <a:pt x="4833729" y="1138036"/>
                  </a:lnTo>
                  <a:lnTo>
                    <a:pt x="4810430" y="1102092"/>
                  </a:lnTo>
                  <a:lnTo>
                    <a:pt x="4786312" y="1066560"/>
                  </a:lnTo>
                  <a:lnTo>
                    <a:pt x="4761388" y="1031451"/>
                  </a:lnTo>
                  <a:lnTo>
                    <a:pt x="4735667" y="996772"/>
                  </a:lnTo>
                  <a:lnTo>
                    <a:pt x="4709160" y="962532"/>
                  </a:lnTo>
                  <a:lnTo>
                    <a:pt x="4681878" y="928740"/>
                  </a:lnTo>
                  <a:lnTo>
                    <a:pt x="4653830" y="895404"/>
                  </a:lnTo>
                  <a:lnTo>
                    <a:pt x="4625028" y="862533"/>
                  </a:lnTo>
                  <a:lnTo>
                    <a:pt x="4595481" y="830136"/>
                  </a:lnTo>
                  <a:lnTo>
                    <a:pt x="4565201" y="798220"/>
                  </a:lnTo>
                  <a:lnTo>
                    <a:pt x="4535642" y="768260"/>
                  </a:lnTo>
                </a:path>
              </a:pathLst>
            </a:custGeom>
            <a:ln w="3175">
              <a:solidFill>
                <a:srgbClr val="EDF7D5"/>
              </a:solidFill>
            </a:ln>
          </p:spPr>
          <p:txBody>
            <a:bodyPr wrap="square" lIns="0" tIns="0" rIns="0" bIns="0" rtlCol="0"/>
            <a:lstStyle/>
            <a:p>
              <a:endParaRPr lang="fr-FR" noProof="0" dirty="0"/>
            </a:p>
          </p:txBody>
        </p:sp>
        <p:sp>
          <p:nvSpPr>
            <p:cNvPr id="8706" name="object 8706"/>
            <p:cNvSpPr/>
            <p:nvPr/>
          </p:nvSpPr>
          <p:spPr>
            <a:xfrm>
              <a:off x="3466580" y="239679"/>
              <a:ext cx="5006975" cy="4254500"/>
            </a:xfrm>
            <a:custGeom>
              <a:avLst/>
              <a:gdLst/>
              <a:ahLst/>
              <a:cxnLst/>
              <a:rect l="l" t="t" r="r" b="b"/>
              <a:pathLst>
                <a:path w="5006975" h="4254500">
                  <a:moveTo>
                    <a:pt x="2909001" y="4241799"/>
                  </a:moveTo>
                  <a:lnTo>
                    <a:pt x="2283643" y="4241799"/>
                  </a:lnTo>
                  <a:lnTo>
                    <a:pt x="2335042" y="4254499"/>
                  </a:lnTo>
                  <a:lnTo>
                    <a:pt x="2857549" y="4254499"/>
                  </a:lnTo>
                  <a:lnTo>
                    <a:pt x="2909001" y="4241799"/>
                  </a:lnTo>
                  <a:close/>
                </a:path>
                <a:path w="5006975" h="4254500">
                  <a:moveTo>
                    <a:pt x="2233221" y="4203699"/>
                  </a:moveTo>
                  <a:lnTo>
                    <a:pt x="2215400" y="4203699"/>
                  </a:lnTo>
                  <a:lnTo>
                    <a:pt x="2206927" y="4241799"/>
                  </a:lnTo>
                  <a:lnTo>
                    <a:pt x="2960152" y="4241799"/>
                  </a:lnTo>
                  <a:lnTo>
                    <a:pt x="3010992" y="4229099"/>
                  </a:lnTo>
                  <a:lnTo>
                    <a:pt x="2387098" y="4229099"/>
                  </a:lnTo>
                  <a:lnTo>
                    <a:pt x="2335511" y="4216399"/>
                  </a:lnTo>
                  <a:lnTo>
                    <a:pt x="2284216" y="4216399"/>
                  </a:lnTo>
                  <a:lnTo>
                    <a:pt x="2233221" y="4203699"/>
                  </a:lnTo>
                  <a:close/>
                </a:path>
                <a:path w="5006975" h="4254500">
                  <a:moveTo>
                    <a:pt x="3161547" y="4203699"/>
                  </a:moveTo>
                  <a:lnTo>
                    <a:pt x="2959476" y="4203699"/>
                  </a:lnTo>
                  <a:lnTo>
                    <a:pt x="2908432" y="4216399"/>
                  </a:lnTo>
                  <a:lnTo>
                    <a:pt x="2857083" y="4216399"/>
                  </a:lnTo>
                  <a:lnTo>
                    <a:pt x="2805440" y="4229099"/>
                  </a:lnTo>
                  <a:lnTo>
                    <a:pt x="3061512" y="4229099"/>
                  </a:lnTo>
                  <a:lnTo>
                    <a:pt x="3161547" y="4203699"/>
                  </a:lnTo>
                  <a:close/>
                </a:path>
                <a:path w="5006975" h="4254500">
                  <a:moveTo>
                    <a:pt x="2218224" y="4190999"/>
                  </a:moveTo>
                  <a:lnTo>
                    <a:pt x="2214877" y="4203699"/>
                  </a:lnTo>
                  <a:lnTo>
                    <a:pt x="2215400" y="4203699"/>
                  </a:lnTo>
                  <a:lnTo>
                    <a:pt x="2218224" y="4190999"/>
                  </a:lnTo>
                  <a:close/>
                </a:path>
                <a:path w="5006975" h="4254500">
                  <a:moveTo>
                    <a:pt x="3218611" y="4152899"/>
                  </a:moveTo>
                  <a:lnTo>
                    <a:pt x="3222074" y="4165599"/>
                  </a:lnTo>
                  <a:lnTo>
                    <a:pt x="3209765" y="4165599"/>
                  </a:lnTo>
                  <a:lnTo>
                    <a:pt x="3110678" y="4190999"/>
                  </a:lnTo>
                  <a:lnTo>
                    <a:pt x="3060610" y="4190999"/>
                  </a:lnTo>
                  <a:lnTo>
                    <a:pt x="3010206" y="4203699"/>
                  </a:lnTo>
                  <a:lnTo>
                    <a:pt x="3211042" y="4203699"/>
                  </a:lnTo>
                  <a:lnTo>
                    <a:pt x="3232095" y="4190999"/>
                  </a:lnTo>
                  <a:lnTo>
                    <a:pt x="3218611" y="4152899"/>
                  </a:lnTo>
                  <a:close/>
                </a:path>
                <a:path w="5006975" h="4254500">
                  <a:moveTo>
                    <a:pt x="2082151" y="63499"/>
                  </a:moveTo>
                  <a:lnTo>
                    <a:pt x="1932754" y="63499"/>
                  </a:lnTo>
                  <a:lnTo>
                    <a:pt x="1646269" y="139699"/>
                  </a:lnTo>
                  <a:lnTo>
                    <a:pt x="1599970" y="165099"/>
                  </a:lnTo>
                  <a:lnTo>
                    <a:pt x="1508708" y="190499"/>
                  </a:lnTo>
                  <a:lnTo>
                    <a:pt x="1463765" y="215899"/>
                  </a:lnTo>
                  <a:lnTo>
                    <a:pt x="1419295" y="228599"/>
                  </a:lnTo>
                  <a:lnTo>
                    <a:pt x="1375307" y="253999"/>
                  </a:lnTo>
                  <a:lnTo>
                    <a:pt x="1331812" y="266699"/>
                  </a:lnTo>
                  <a:lnTo>
                    <a:pt x="1288820" y="292099"/>
                  </a:lnTo>
                  <a:lnTo>
                    <a:pt x="1246342" y="304799"/>
                  </a:lnTo>
                  <a:lnTo>
                    <a:pt x="1162967" y="355599"/>
                  </a:lnTo>
                  <a:lnTo>
                    <a:pt x="1081771" y="406399"/>
                  </a:lnTo>
                  <a:lnTo>
                    <a:pt x="1042015" y="419099"/>
                  </a:lnTo>
                  <a:lnTo>
                    <a:pt x="964239" y="469899"/>
                  </a:lnTo>
                  <a:lnTo>
                    <a:pt x="926240" y="495299"/>
                  </a:lnTo>
                  <a:lnTo>
                    <a:pt x="888847" y="520699"/>
                  </a:lnTo>
                  <a:lnTo>
                    <a:pt x="852070" y="558799"/>
                  </a:lnTo>
                  <a:lnTo>
                    <a:pt x="815920" y="584199"/>
                  </a:lnTo>
                  <a:lnTo>
                    <a:pt x="780408" y="609599"/>
                  </a:lnTo>
                  <a:lnTo>
                    <a:pt x="745542" y="634999"/>
                  </a:lnTo>
                  <a:lnTo>
                    <a:pt x="711334" y="673099"/>
                  </a:lnTo>
                  <a:lnTo>
                    <a:pt x="677795" y="698499"/>
                  </a:lnTo>
                  <a:lnTo>
                    <a:pt x="644933" y="723899"/>
                  </a:lnTo>
                  <a:lnTo>
                    <a:pt x="612760" y="761999"/>
                  </a:lnTo>
                  <a:lnTo>
                    <a:pt x="581285" y="787399"/>
                  </a:lnTo>
                  <a:lnTo>
                    <a:pt x="550520" y="825499"/>
                  </a:lnTo>
                  <a:lnTo>
                    <a:pt x="520474" y="850899"/>
                  </a:lnTo>
                  <a:lnTo>
                    <a:pt x="491158" y="888999"/>
                  </a:lnTo>
                  <a:lnTo>
                    <a:pt x="462582" y="914399"/>
                  </a:lnTo>
                  <a:lnTo>
                    <a:pt x="434756" y="952499"/>
                  </a:lnTo>
                  <a:lnTo>
                    <a:pt x="407690" y="990599"/>
                  </a:lnTo>
                  <a:lnTo>
                    <a:pt x="381396" y="1015999"/>
                  </a:lnTo>
                  <a:lnTo>
                    <a:pt x="355882" y="1054099"/>
                  </a:lnTo>
                  <a:lnTo>
                    <a:pt x="331160" y="1092199"/>
                  </a:lnTo>
                  <a:lnTo>
                    <a:pt x="307240" y="1130299"/>
                  </a:lnTo>
                  <a:lnTo>
                    <a:pt x="284132" y="1168399"/>
                  </a:lnTo>
                  <a:lnTo>
                    <a:pt x="261846" y="1193799"/>
                  </a:lnTo>
                  <a:lnTo>
                    <a:pt x="240392" y="1231899"/>
                  </a:lnTo>
                  <a:lnTo>
                    <a:pt x="219782" y="1269999"/>
                  </a:lnTo>
                  <a:lnTo>
                    <a:pt x="200024" y="1308099"/>
                  </a:lnTo>
                  <a:lnTo>
                    <a:pt x="181130" y="1346199"/>
                  </a:lnTo>
                  <a:lnTo>
                    <a:pt x="163110" y="1384299"/>
                  </a:lnTo>
                  <a:lnTo>
                    <a:pt x="145974" y="1422399"/>
                  </a:lnTo>
                  <a:lnTo>
                    <a:pt x="129732" y="1460499"/>
                  </a:lnTo>
                  <a:lnTo>
                    <a:pt x="114395" y="1498599"/>
                  </a:lnTo>
                  <a:lnTo>
                    <a:pt x="99972" y="1549399"/>
                  </a:lnTo>
                  <a:lnTo>
                    <a:pt x="86475" y="1587499"/>
                  </a:lnTo>
                  <a:lnTo>
                    <a:pt x="73914" y="1625599"/>
                  </a:lnTo>
                  <a:lnTo>
                    <a:pt x="62298" y="1663699"/>
                  </a:lnTo>
                  <a:lnTo>
                    <a:pt x="51638" y="1701799"/>
                  </a:lnTo>
                  <a:lnTo>
                    <a:pt x="41945" y="1752599"/>
                  </a:lnTo>
                  <a:lnTo>
                    <a:pt x="33228" y="1790699"/>
                  </a:lnTo>
                  <a:lnTo>
                    <a:pt x="25498" y="1828799"/>
                  </a:lnTo>
                  <a:lnTo>
                    <a:pt x="18766" y="1866899"/>
                  </a:lnTo>
                  <a:lnTo>
                    <a:pt x="13041" y="1917699"/>
                  </a:lnTo>
                  <a:lnTo>
                    <a:pt x="8334" y="1955799"/>
                  </a:lnTo>
                  <a:lnTo>
                    <a:pt x="4655" y="1993899"/>
                  </a:lnTo>
                  <a:lnTo>
                    <a:pt x="2014" y="2044699"/>
                  </a:lnTo>
                  <a:lnTo>
                    <a:pt x="422" y="2082799"/>
                  </a:lnTo>
                  <a:lnTo>
                    <a:pt x="105" y="2120899"/>
                  </a:lnTo>
                  <a:lnTo>
                    <a:pt x="0" y="2133599"/>
                  </a:lnTo>
                  <a:lnTo>
                    <a:pt x="422" y="2171699"/>
                  </a:lnTo>
                  <a:lnTo>
                    <a:pt x="2014" y="2209799"/>
                  </a:lnTo>
                  <a:lnTo>
                    <a:pt x="4655" y="2260599"/>
                  </a:lnTo>
                  <a:lnTo>
                    <a:pt x="8334" y="2298699"/>
                  </a:lnTo>
                  <a:lnTo>
                    <a:pt x="13041" y="2349499"/>
                  </a:lnTo>
                  <a:lnTo>
                    <a:pt x="18766" y="2387599"/>
                  </a:lnTo>
                  <a:lnTo>
                    <a:pt x="25498" y="2425699"/>
                  </a:lnTo>
                  <a:lnTo>
                    <a:pt x="33228" y="2463799"/>
                  </a:lnTo>
                  <a:lnTo>
                    <a:pt x="41945" y="2514599"/>
                  </a:lnTo>
                  <a:lnTo>
                    <a:pt x="51638" y="2552699"/>
                  </a:lnTo>
                  <a:lnTo>
                    <a:pt x="62298" y="2590799"/>
                  </a:lnTo>
                  <a:lnTo>
                    <a:pt x="73914" y="2628899"/>
                  </a:lnTo>
                  <a:lnTo>
                    <a:pt x="86475" y="2679699"/>
                  </a:lnTo>
                  <a:lnTo>
                    <a:pt x="99972" y="2717799"/>
                  </a:lnTo>
                  <a:lnTo>
                    <a:pt x="114395" y="2755899"/>
                  </a:lnTo>
                  <a:lnTo>
                    <a:pt x="129732" y="2793999"/>
                  </a:lnTo>
                  <a:lnTo>
                    <a:pt x="145974" y="2832099"/>
                  </a:lnTo>
                  <a:lnTo>
                    <a:pt x="163110" y="2870199"/>
                  </a:lnTo>
                  <a:lnTo>
                    <a:pt x="177825" y="2908299"/>
                  </a:lnTo>
                  <a:lnTo>
                    <a:pt x="204461" y="2882899"/>
                  </a:lnTo>
                  <a:lnTo>
                    <a:pt x="207579" y="2881253"/>
                  </a:lnTo>
                  <a:lnTo>
                    <a:pt x="200812" y="2870199"/>
                  </a:lnTo>
                  <a:lnTo>
                    <a:pt x="183507" y="2832099"/>
                  </a:lnTo>
                  <a:lnTo>
                    <a:pt x="167104" y="2793999"/>
                  </a:lnTo>
                  <a:lnTo>
                    <a:pt x="151614" y="2755899"/>
                  </a:lnTo>
                  <a:lnTo>
                    <a:pt x="137046" y="2717799"/>
                  </a:lnTo>
                  <a:lnTo>
                    <a:pt x="123412" y="2666999"/>
                  </a:lnTo>
                  <a:lnTo>
                    <a:pt x="110722" y="2628899"/>
                  </a:lnTo>
                  <a:lnTo>
                    <a:pt x="98987" y="2590799"/>
                  </a:lnTo>
                  <a:lnTo>
                    <a:pt x="88217" y="2552699"/>
                  </a:lnTo>
                  <a:lnTo>
                    <a:pt x="78422" y="2514599"/>
                  </a:lnTo>
                  <a:lnTo>
                    <a:pt x="69614" y="2463799"/>
                  </a:lnTo>
                  <a:lnTo>
                    <a:pt x="61803" y="2425699"/>
                  </a:lnTo>
                  <a:lnTo>
                    <a:pt x="54999" y="2387599"/>
                  </a:lnTo>
                  <a:lnTo>
                    <a:pt x="49212" y="2336799"/>
                  </a:lnTo>
                  <a:lnTo>
                    <a:pt x="44455" y="2298699"/>
                  </a:lnTo>
                  <a:lnTo>
                    <a:pt x="40736" y="2260599"/>
                  </a:lnTo>
                  <a:lnTo>
                    <a:pt x="38066" y="2209799"/>
                  </a:lnTo>
                  <a:lnTo>
                    <a:pt x="36457" y="2171699"/>
                  </a:lnTo>
                  <a:lnTo>
                    <a:pt x="36030" y="2133599"/>
                  </a:lnTo>
                  <a:lnTo>
                    <a:pt x="36457" y="2082799"/>
                  </a:lnTo>
                  <a:lnTo>
                    <a:pt x="38066" y="2044699"/>
                  </a:lnTo>
                  <a:lnTo>
                    <a:pt x="40736" y="1993899"/>
                  </a:lnTo>
                  <a:lnTo>
                    <a:pt x="44455" y="1955799"/>
                  </a:lnTo>
                  <a:lnTo>
                    <a:pt x="49212" y="1917699"/>
                  </a:lnTo>
                  <a:lnTo>
                    <a:pt x="54999" y="1866899"/>
                  </a:lnTo>
                  <a:lnTo>
                    <a:pt x="61803" y="1828799"/>
                  </a:lnTo>
                  <a:lnTo>
                    <a:pt x="69614" y="1790699"/>
                  </a:lnTo>
                  <a:lnTo>
                    <a:pt x="78422" y="1752599"/>
                  </a:lnTo>
                  <a:lnTo>
                    <a:pt x="88217" y="1701799"/>
                  </a:lnTo>
                  <a:lnTo>
                    <a:pt x="98987" y="1663699"/>
                  </a:lnTo>
                  <a:lnTo>
                    <a:pt x="110722" y="1625599"/>
                  </a:lnTo>
                  <a:lnTo>
                    <a:pt x="123412" y="1587499"/>
                  </a:lnTo>
                  <a:lnTo>
                    <a:pt x="137046" y="1549399"/>
                  </a:lnTo>
                  <a:lnTo>
                    <a:pt x="151614" y="1511299"/>
                  </a:lnTo>
                  <a:lnTo>
                    <a:pt x="167104" y="1460499"/>
                  </a:lnTo>
                  <a:lnTo>
                    <a:pt x="183507" y="1422399"/>
                  </a:lnTo>
                  <a:lnTo>
                    <a:pt x="200812" y="1384299"/>
                  </a:lnTo>
                  <a:lnTo>
                    <a:pt x="219009" y="1346199"/>
                  </a:lnTo>
                  <a:lnTo>
                    <a:pt x="238086" y="1308099"/>
                  </a:lnTo>
                  <a:lnTo>
                    <a:pt x="258034" y="1269999"/>
                  </a:lnTo>
                  <a:lnTo>
                    <a:pt x="278841" y="1231899"/>
                  </a:lnTo>
                  <a:lnTo>
                    <a:pt x="300498" y="1206499"/>
                  </a:lnTo>
                  <a:lnTo>
                    <a:pt x="322993" y="1168399"/>
                  </a:lnTo>
                  <a:lnTo>
                    <a:pt x="346316" y="1130299"/>
                  </a:lnTo>
                  <a:lnTo>
                    <a:pt x="370458" y="1092199"/>
                  </a:lnTo>
                  <a:lnTo>
                    <a:pt x="395406" y="1054099"/>
                  </a:lnTo>
                  <a:lnTo>
                    <a:pt x="421151" y="1028699"/>
                  </a:lnTo>
                  <a:lnTo>
                    <a:pt x="447682" y="990599"/>
                  </a:lnTo>
                  <a:lnTo>
                    <a:pt x="474988" y="952499"/>
                  </a:lnTo>
                  <a:lnTo>
                    <a:pt x="503059" y="927099"/>
                  </a:lnTo>
                  <a:lnTo>
                    <a:pt x="531885" y="888999"/>
                  </a:lnTo>
                  <a:lnTo>
                    <a:pt x="561454" y="850899"/>
                  </a:lnTo>
                  <a:lnTo>
                    <a:pt x="591757" y="825499"/>
                  </a:lnTo>
                  <a:lnTo>
                    <a:pt x="622783" y="787399"/>
                  </a:lnTo>
                  <a:lnTo>
                    <a:pt x="654521" y="761999"/>
                  </a:lnTo>
                  <a:lnTo>
                    <a:pt x="686960" y="736599"/>
                  </a:lnTo>
                  <a:lnTo>
                    <a:pt x="720091" y="698499"/>
                  </a:lnTo>
                  <a:lnTo>
                    <a:pt x="753902" y="673099"/>
                  </a:lnTo>
                  <a:lnTo>
                    <a:pt x="788384" y="647699"/>
                  </a:lnTo>
                  <a:lnTo>
                    <a:pt x="823525" y="609599"/>
                  </a:lnTo>
                  <a:lnTo>
                    <a:pt x="859315" y="584199"/>
                  </a:lnTo>
                  <a:lnTo>
                    <a:pt x="895743" y="558799"/>
                  </a:lnTo>
                  <a:lnTo>
                    <a:pt x="932800" y="533399"/>
                  </a:lnTo>
                  <a:lnTo>
                    <a:pt x="970474" y="507999"/>
                  </a:lnTo>
                  <a:lnTo>
                    <a:pt x="1008755" y="482599"/>
                  </a:lnTo>
                  <a:lnTo>
                    <a:pt x="1087095" y="431799"/>
                  </a:lnTo>
                  <a:lnTo>
                    <a:pt x="1167735" y="380999"/>
                  </a:lnTo>
                  <a:lnTo>
                    <a:pt x="1208892" y="368299"/>
                  </a:lnTo>
                  <a:lnTo>
                    <a:pt x="1292827" y="317499"/>
                  </a:lnTo>
                  <a:lnTo>
                    <a:pt x="1335583" y="304799"/>
                  </a:lnTo>
                  <a:lnTo>
                    <a:pt x="1378851" y="279399"/>
                  </a:lnTo>
                  <a:lnTo>
                    <a:pt x="1422621" y="266699"/>
                  </a:lnTo>
                  <a:lnTo>
                    <a:pt x="1466882" y="241299"/>
                  </a:lnTo>
                  <a:lnTo>
                    <a:pt x="1511623" y="228599"/>
                  </a:lnTo>
                  <a:lnTo>
                    <a:pt x="1556834" y="203199"/>
                  </a:lnTo>
                  <a:lnTo>
                    <a:pt x="1983138" y="88899"/>
                  </a:lnTo>
                  <a:lnTo>
                    <a:pt x="2082151" y="63499"/>
                  </a:lnTo>
                  <a:close/>
                </a:path>
                <a:path w="5006975" h="4254500">
                  <a:moveTo>
                    <a:pt x="252554" y="2857499"/>
                  </a:moveTo>
                  <a:lnTo>
                    <a:pt x="207579" y="2881253"/>
                  </a:lnTo>
                  <a:lnTo>
                    <a:pt x="208587" y="2882899"/>
                  </a:lnTo>
                  <a:lnTo>
                    <a:pt x="252554" y="2857499"/>
                  </a:lnTo>
                  <a:close/>
                </a:path>
                <a:path w="5006975" h="4254500">
                  <a:moveTo>
                    <a:pt x="3260175" y="63499"/>
                  </a:moveTo>
                  <a:lnTo>
                    <a:pt x="3110678" y="63499"/>
                  </a:lnTo>
                  <a:lnTo>
                    <a:pt x="3209765" y="88899"/>
                  </a:lnTo>
                  <a:lnTo>
                    <a:pt x="3636267" y="203199"/>
                  </a:lnTo>
                  <a:lnTo>
                    <a:pt x="3681488" y="228599"/>
                  </a:lnTo>
                  <a:lnTo>
                    <a:pt x="3726237" y="241299"/>
                  </a:lnTo>
                  <a:lnTo>
                    <a:pt x="3770504" y="266699"/>
                  </a:lnTo>
                  <a:lnTo>
                    <a:pt x="3814278" y="279399"/>
                  </a:lnTo>
                  <a:lnTo>
                    <a:pt x="3857548" y="304799"/>
                  </a:lnTo>
                  <a:lnTo>
                    <a:pt x="3900305" y="317499"/>
                  </a:lnTo>
                  <a:lnTo>
                    <a:pt x="3984235" y="368299"/>
                  </a:lnTo>
                  <a:lnTo>
                    <a:pt x="4025387" y="380999"/>
                  </a:lnTo>
                  <a:lnTo>
                    <a:pt x="4106013" y="431799"/>
                  </a:lnTo>
                  <a:lnTo>
                    <a:pt x="4130952" y="444499"/>
                  </a:lnTo>
                  <a:lnTo>
                    <a:pt x="4167243" y="444499"/>
                  </a:lnTo>
                  <a:lnTo>
                    <a:pt x="4204768" y="457199"/>
                  </a:lnTo>
                  <a:lnTo>
                    <a:pt x="4190258" y="444499"/>
                  </a:lnTo>
                  <a:lnTo>
                    <a:pt x="4151088" y="419099"/>
                  </a:lnTo>
                  <a:lnTo>
                    <a:pt x="4111340" y="406399"/>
                  </a:lnTo>
                  <a:lnTo>
                    <a:pt x="4030157" y="355599"/>
                  </a:lnTo>
                  <a:lnTo>
                    <a:pt x="3946789" y="304799"/>
                  </a:lnTo>
                  <a:lnTo>
                    <a:pt x="3904312" y="292099"/>
                  </a:lnTo>
                  <a:lnTo>
                    <a:pt x="3861319" y="266699"/>
                  </a:lnTo>
                  <a:lnTo>
                    <a:pt x="3817822" y="253999"/>
                  </a:lnTo>
                  <a:lnTo>
                    <a:pt x="3773829" y="228599"/>
                  </a:lnTo>
                  <a:lnTo>
                    <a:pt x="3729352" y="215899"/>
                  </a:lnTo>
                  <a:lnTo>
                    <a:pt x="3684400" y="190499"/>
                  </a:lnTo>
                  <a:lnTo>
                    <a:pt x="3593115" y="165099"/>
                  </a:lnTo>
                  <a:lnTo>
                    <a:pt x="3546802" y="139699"/>
                  </a:lnTo>
                  <a:lnTo>
                    <a:pt x="3260175" y="63499"/>
                  </a:lnTo>
                  <a:close/>
                </a:path>
                <a:path w="5006975" h="4254500">
                  <a:moveTo>
                    <a:pt x="2438964" y="25399"/>
                  </a:moveTo>
                  <a:lnTo>
                    <a:pt x="2131272" y="25399"/>
                  </a:lnTo>
                  <a:lnTo>
                    <a:pt x="1981855" y="63499"/>
                  </a:lnTo>
                  <a:lnTo>
                    <a:pt x="2132179" y="63499"/>
                  </a:lnTo>
                  <a:lnTo>
                    <a:pt x="2182539" y="50799"/>
                  </a:lnTo>
                  <a:lnTo>
                    <a:pt x="2233221" y="50799"/>
                  </a:lnTo>
                  <a:lnTo>
                    <a:pt x="2284216" y="38099"/>
                  </a:lnTo>
                  <a:lnTo>
                    <a:pt x="2387098" y="38099"/>
                  </a:lnTo>
                  <a:lnTo>
                    <a:pt x="2438964" y="25399"/>
                  </a:lnTo>
                  <a:close/>
                </a:path>
                <a:path w="5006975" h="4254500">
                  <a:moveTo>
                    <a:pt x="3061512" y="25399"/>
                  </a:moveTo>
                  <a:lnTo>
                    <a:pt x="2753514" y="25399"/>
                  </a:lnTo>
                  <a:lnTo>
                    <a:pt x="2805440" y="38099"/>
                  </a:lnTo>
                  <a:lnTo>
                    <a:pt x="2908432" y="38099"/>
                  </a:lnTo>
                  <a:lnTo>
                    <a:pt x="2959476" y="50799"/>
                  </a:lnTo>
                  <a:lnTo>
                    <a:pt x="3010206" y="50799"/>
                  </a:lnTo>
                  <a:lnTo>
                    <a:pt x="3060610" y="63499"/>
                  </a:lnTo>
                  <a:lnTo>
                    <a:pt x="3211042" y="63499"/>
                  </a:lnTo>
                  <a:lnTo>
                    <a:pt x="3061512" y="25399"/>
                  </a:lnTo>
                  <a:close/>
                </a:path>
                <a:path w="5006975" h="4254500">
                  <a:moveTo>
                    <a:pt x="2960152" y="12699"/>
                  </a:moveTo>
                  <a:lnTo>
                    <a:pt x="2232542" y="12699"/>
                  </a:lnTo>
                  <a:lnTo>
                    <a:pt x="2181748" y="25399"/>
                  </a:lnTo>
                  <a:lnTo>
                    <a:pt x="3010992" y="25399"/>
                  </a:lnTo>
                  <a:lnTo>
                    <a:pt x="2960152" y="12699"/>
                  </a:lnTo>
                  <a:close/>
                </a:path>
                <a:path w="5006975" h="4254500">
                  <a:moveTo>
                    <a:pt x="2805807" y="0"/>
                  </a:moveTo>
                  <a:lnTo>
                    <a:pt x="2386728" y="0"/>
                  </a:lnTo>
                  <a:lnTo>
                    <a:pt x="2335042" y="12699"/>
                  </a:lnTo>
                  <a:lnTo>
                    <a:pt x="2857549" y="12699"/>
                  </a:lnTo>
                  <a:lnTo>
                    <a:pt x="2805807" y="0"/>
                  </a:lnTo>
                  <a:close/>
                </a:path>
                <a:path w="5006975" h="4254500">
                  <a:moveTo>
                    <a:pt x="4569742" y="741032"/>
                  </a:moveTo>
                  <a:lnTo>
                    <a:pt x="4570768" y="747463"/>
                  </a:lnTo>
                  <a:lnTo>
                    <a:pt x="4571434" y="782162"/>
                  </a:lnTo>
                  <a:lnTo>
                    <a:pt x="4571561" y="788749"/>
                  </a:lnTo>
                  <a:lnTo>
                    <a:pt x="4601119" y="818709"/>
                  </a:lnTo>
                  <a:lnTo>
                    <a:pt x="4631400" y="850624"/>
                  </a:lnTo>
                  <a:lnTo>
                    <a:pt x="4660946" y="883022"/>
                  </a:lnTo>
                  <a:lnTo>
                    <a:pt x="4689749" y="915893"/>
                  </a:lnTo>
                  <a:lnTo>
                    <a:pt x="4717797" y="949229"/>
                  </a:lnTo>
                  <a:lnTo>
                    <a:pt x="4745079" y="983021"/>
                  </a:lnTo>
                  <a:lnTo>
                    <a:pt x="4771586" y="1017261"/>
                  </a:lnTo>
                  <a:lnTo>
                    <a:pt x="4797307" y="1051940"/>
                  </a:lnTo>
                  <a:lnTo>
                    <a:pt x="4822231" y="1087049"/>
                  </a:lnTo>
                  <a:lnTo>
                    <a:pt x="4846348" y="1122580"/>
                  </a:lnTo>
                  <a:lnTo>
                    <a:pt x="4869648" y="1158525"/>
                  </a:lnTo>
                  <a:lnTo>
                    <a:pt x="4892120" y="1194874"/>
                  </a:lnTo>
                  <a:lnTo>
                    <a:pt x="4913753" y="1231619"/>
                  </a:lnTo>
                  <a:lnTo>
                    <a:pt x="4934537" y="1268752"/>
                  </a:lnTo>
                  <a:lnTo>
                    <a:pt x="4954462" y="1306263"/>
                  </a:lnTo>
                  <a:lnTo>
                    <a:pt x="4973517" y="1344145"/>
                  </a:lnTo>
                  <a:lnTo>
                    <a:pt x="4991725" y="1382463"/>
                  </a:lnTo>
                  <a:lnTo>
                    <a:pt x="5004496" y="1410980"/>
                  </a:lnTo>
                  <a:lnTo>
                    <a:pt x="5006582" y="1332526"/>
                  </a:lnTo>
                  <a:lnTo>
                    <a:pt x="4972783" y="1266521"/>
                  </a:lnTo>
                  <a:lnTo>
                    <a:pt x="4952195" y="1229229"/>
                  </a:lnTo>
                  <a:lnTo>
                    <a:pt x="4930765" y="1192317"/>
                  </a:lnTo>
                  <a:lnTo>
                    <a:pt x="4908502" y="1155796"/>
                  </a:lnTo>
                  <a:lnTo>
                    <a:pt x="4885417" y="1119672"/>
                  </a:lnTo>
                  <a:lnTo>
                    <a:pt x="4861521" y="1083954"/>
                  </a:lnTo>
                  <a:lnTo>
                    <a:pt x="4836822" y="1048651"/>
                  </a:lnTo>
                  <a:lnTo>
                    <a:pt x="4811333" y="1013771"/>
                  </a:lnTo>
                  <a:lnTo>
                    <a:pt x="4785062" y="979322"/>
                  </a:lnTo>
                  <a:lnTo>
                    <a:pt x="4758020" y="945314"/>
                  </a:lnTo>
                  <a:lnTo>
                    <a:pt x="4730217" y="911753"/>
                  </a:lnTo>
                  <a:lnTo>
                    <a:pt x="4701664" y="878649"/>
                  </a:lnTo>
                  <a:lnTo>
                    <a:pt x="4672370" y="846011"/>
                  </a:lnTo>
                  <a:lnTo>
                    <a:pt x="4642347" y="813845"/>
                  </a:lnTo>
                  <a:lnTo>
                    <a:pt x="4611604" y="782162"/>
                  </a:lnTo>
                  <a:lnTo>
                    <a:pt x="4580151" y="750969"/>
                  </a:lnTo>
                  <a:lnTo>
                    <a:pt x="4569742" y="741032"/>
                  </a:lnTo>
                  <a:close/>
                </a:path>
              </a:pathLst>
            </a:custGeom>
            <a:solidFill>
              <a:srgbClr val="EDF7D4"/>
            </a:solidFill>
          </p:spPr>
          <p:txBody>
            <a:bodyPr wrap="square" lIns="0" tIns="0" rIns="0" bIns="0" rtlCol="0"/>
            <a:lstStyle/>
            <a:p>
              <a:endParaRPr lang="fr-FR" noProof="0" dirty="0"/>
            </a:p>
          </p:txBody>
        </p:sp>
        <p:sp>
          <p:nvSpPr>
            <p:cNvPr id="8707" name="object 8707"/>
            <p:cNvSpPr/>
            <p:nvPr/>
          </p:nvSpPr>
          <p:spPr>
            <a:xfrm>
              <a:off x="3466470" y="230585"/>
              <a:ext cx="5006975" cy="4264025"/>
            </a:xfrm>
            <a:custGeom>
              <a:avLst/>
              <a:gdLst/>
              <a:ahLst/>
              <a:cxnLst/>
              <a:rect l="l" t="t" r="r" b="b"/>
              <a:pathLst>
                <a:path w="5006975" h="4264025">
                  <a:moveTo>
                    <a:pt x="3222184" y="4169974"/>
                  </a:moveTo>
                  <a:lnTo>
                    <a:pt x="3160510" y="4182227"/>
                  </a:lnTo>
                  <a:lnTo>
                    <a:pt x="3110788" y="4191070"/>
                  </a:lnTo>
                  <a:lnTo>
                    <a:pt x="3060720" y="4199112"/>
                  </a:lnTo>
                  <a:lnTo>
                    <a:pt x="3010316" y="4206344"/>
                  </a:lnTo>
                  <a:lnTo>
                    <a:pt x="2959587" y="4212758"/>
                  </a:lnTo>
                  <a:lnTo>
                    <a:pt x="2908542" y="4218344"/>
                  </a:lnTo>
                  <a:lnTo>
                    <a:pt x="2857193" y="4223095"/>
                  </a:lnTo>
                  <a:lnTo>
                    <a:pt x="2805551" y="4227002"/>
                  </a:lnTo>
                  <a:lnTo>
                    <a:pt x="2753624" y="4230055"/>
                  </a:lnTo>
                  <a:lnTo>
                    <a:pt x="2701425" y="4232247"/>
                  </a:lnTo>
                  <a:lnTo>
                    <a:pt x="2648963" y="4233568"/>
                  </a:lnTo>
                  <a:lnTo>
                    <a:pt x="2596249" y="4234011"/>
                  </a:lnTo>
                  <a:lnTo>
                    <a:pt x="2543605" y="4233568"/>
                  </a:lnTo>
                  <a:lnTo>
                    <a:pt x="2491210" y="4232247"/>
                  </a:lnTo>
                  <a:lnTo>
                    <a:pt x="2439074" y="4230055"/>
                  </a:lnTo>
                  <a:lnTo>
                    <a:pt x="2387208" y="4227002"/>
                  </a:lnTo>
                  <a:lnTo>
                    <a:pt x="2335622" y="4223095"/>
                  </a:lnTo>
                  <a:lnTo>
                    <a:pt x="2284326" y="4218344"/>
                  </a:lnTo>
                  <a:lnTo>
                    <a:pt x="2233332" y="4212758"/>
                  </a:lnTo>
                  <a:lnTo>
                    <a:pt x="2214987" y="4210436"/>
                  </a:lnTo>
                </a:path>
                <a:path w="5006975" h="4264025">
                  <a:moveTo>
                    <a:pt x="2207037" y="4239366"/>
                  </a:moveTo>
                  <a:lnTo>
                    <a:pt x="2283754" y="4248094"/>
                  </a:lnTo>
                  <a:lnTo>
                    <a:pt x="2335153" y="4252795"/>
                  </a:lnTo>
                  <a:lnTo>
                    <a:pt x="2386839" y="4256659"/>
                  </a:lnTo>
                  <a:lnTo>
                    <a:pt x="2438802" y="4259680"/>
                  </a:lnTo>
                  <a:lnTo>
                    <a:pt x="2491031" y="4261848"/>
                  </a:lnTo>
                  <a:lnTo>
                    <a:pt x="2543517" y="4263155"/>
                  </a:lnTo>
                  <a:lnTo>
                    <a:pt x="2596249" y="4263593"/>
                  </a:lnTo>
                  <a:lnTo>
                    <a:pt x="2649050" y="4263155"/>
                  </a:lnTo>
                  <a:lnTo>
                    <a:pt x="2701602" y="4261848"/>
                  </a:lnTo>
                  <a:lnTo>
                    <a:pt x="2753895" y="4259680"/>
                  </a:lnTo>
                  <a:lnTo>
                    <a:pt x="2805917" y="4256659"/>
                  </a:lnTo>
                  <a:lnTo>
                    <a:pt x="2857659" y="4252795"/>
                  </a:lnTo>
                  <a:lnTo>
                    <a:pt x="2909111" y="4248094"/>
                  </a:lnTo>
                  <a:lnTo>
                    <a:pt x="2960262" y="4242566"/>
                  </a:lnTo>
                  <a:lnTo>
                    <a:pt x="3011103" y="4236219"/>
                  </a:lnTo>
                  <a:lnTo>
                    <a:pt x="3061622" y="4229062"/>
                  </a:lnTo>
                  <a:lnTo>
                    <a:pt x="3111811" y="4221104"/>
                  </a:lnTo>
                  <a:lnTo>
                    <a:pt x="3161657" y="4212351"/>
                  </a:lnTo>
                  <a:lnTo>
                    <a:pt x="3211152" y="4202814"/>
                  </a:lnTo>
                  <a:lnTo>
                    <a:pt x="3232205" y="4198394"/>
                  </a:lnTo>
                </a:path>
                <a:path w="5006975" h="4264025">
                  <a:moveTo>
                    <a:pt x="39359" y="2026556"/>
                  </a:moveTo>
                  <a:lnTo>
                    <a:pt x="44565" y="1960043"/>
                  </a:lnTo>
                  <a:lnTo>
                    <a:pt x="49323" y="1917640"/>
                  </a:lnTo>
                  <a:lnTo>
                    <a:pt x="55109" y="1875478"/>
                  </a:lnTo>
                  <a:lnTo>
                    <a:pt x="61913" y="1833566"/>
                  </a:lnTo>
                  <a:lnTo>
                    <a:pt x="69724" y="1791912"/>
                  </a:lnTo>
                  <a:lnTo>
                    <a:pt x="78532" y="1750526"/>
                  </a:lnTo>
                  <a:lnTo>
                    <a:pt x="88327" y="1709415"/>
                  </a:lnTo>
                  <a:lnTo>
                    <a:pt x="99097" y="1668588"/>
                  </a:lnTo>
                  <a:lnTo>
                    <a:pt x="110832" y="1628054"/>
                  </a:lnTo>
                  <a:lnTo>
                    <a:pt x="123522" y="1587821"/>
                  </a:lnTo>
                  <a:lnTo>
                    <a:pt x="137156" y="1547899"/>
                  </a:lnTo>
                  <a:lnTo>
                    <a:pt x="151724" y="1508295"/>
                  </a:lnTo>
                  <a:lnTo>
                    <a:pt x="167214" y="1469019"/>
                  </a:lnTo>
                  <a:lnTo>
                    <a:pt x="183617" y="1430078"/>
                  </a:lnTo>
                  <a:lnTo>
                    <a:pt x="200923" y="1391481"/>
                  </a:lnTo>
                  <a:lnTo>
                    <a:pt x="219119" y="1353238"/>
                  </a:lnTo>
                  <a:lnTo>
                    <a:pt x="238196" y="1315356"/>
                  </a:lnTo>
                  <a:lnTo>
                    <a:pt x="258144" y="1277845"/>
                  </a:lnTo>
                  <a:lnTo>
                    <a:pt x="278951" y="1240712"/>
                  </a:lnTo>
                  <a:lnTo>
                    <a:pt x="300608" y="1203967"/>
                  </a:lnTo>
                  <a:lnTo>
                    <a:pt x="323103" y="1167618"/>
                  </a:lnTo>
                  <a:lnTo>
                    <a:pt x="346427" y="1131674"/>
                  </a:lnTo>
                  <a:lnTo>
                    <a:pt x="370568" y="1096143"/>
                  </a:lnTo>
                  <a:lnTo>
                    <a:pt x="395516" y="1061033"/>
                  </a:lnTo>
                  <a:lnTo>
                    <a:pt x="421261" y="1026354"/>
                  </a:lnTo>
                  <a:lnTo>
                    <a:pt x="447792" y="992115"/>
                  </a:lnTo>
                  <a:lnTo>
                    <a:pt x="475098" y="958322"/>
                  </a:lnTo>
                  <a:lnTo>
                    <a:pt x="503169" y="924987"/>
                  </a:lnTo>
                  <a:lnTo>
                    <a:pt x="531995" y="892115"/>
                  </a:lnTo>
                  <a:lnTo>
                    <a:pt x="561565" y="859718"/>
                  </a:lnTo>
                  <a:lnTo>
                    <a:pt x="591867" y="827802"/>
                  </a:lnTo>
                  <a:lnTo>
                    <a:pt x="622893" y="796378"/>
                  </a:lnTo>
                  <a:lnTo>
                    <a:pt x="654631" y="765452"/>
                  </a:lnTo>
                  <a:lnTo>
                    <a:pt x="687071" y="735034"/>
                  </a:lnTo>
                  <a:lnTo>
                    <a:pt x="720201" y="705133"/>
                  </a:lnTo>
                  <a:lnTo>
                    <a:pt x="754013" y="675757"/>
                  </a:lnTo>
                  <a:lnTo>
                    <a:pt x="788494" y="646914"/>
                  </a:lnTo>
                  <a:lnTo>
                    <a:pt x="823635" y="618614"/>
                  </a:lnTo>
                  <a:lnTo>
                    <a:pt x="859425" y="590865"/>
                  </a:lnTo>
                  <a:lnTo>
                    <a:pt x="895854" y="563675"/>
                  </a:lnTo>
                  <a:lnTo>
                    <a:pt x="932910" y="537053"/>
                  </a:lnTo>
                  <a:lnTo>
                    <a:pt x="970584" y="511008"/>
                  </a:lnTo>
                  <a:lnTo>
                    <a:pt x="1008865" y="485548"/>
                  </a:lnTo>
                  <a:lnTo>
                    <a:pt x="1047742" y="460683"/>
                  </a:lnTo>
                  <a:lnTo>
                    <a:pt x="1087205" y="436419"/>
                  </a:lnTo>
                  <a:lnTo>
                    <a:pt x="1127243" y="412767"/>
                  </a:lnTo>
                  <a:lnTo>
                    <a:pt x="1167846" y="389734"/>
                  </a:lnTo>
                  <a:lnTo>
                    <a:pt x="1209003" y="367330"/>
                  </a:lnTo>
                  <a:lnTo>
                    <a:pt x="1250703" y="345563"/>
                  </a:lnTo>
                  <a:lnTo>
                    <a:pt x="1292937" y="324441"/>
                  </a:lnTo>
                  <a:lnTo>
                    <a:pt x="1335693" y="303973"/>
                  </a:lnTo>
                  <a:lnTo>
                    <a:pt x="1378962" y="284168"/>
                  </a:lnTo>
                  <a:lnTo>
                    <a:pt x="1422731" y="265034"/>
                  </a:lnTo>
                  <a:lnTo>
                    <a:pt x="1466992" y="246580"/>
                  </a:lnTo>
                  <a:lnTo>
                    <a:pt x="1511733" y="228815"/>
                  </a:lnTo>
                  <a:lnTo>
                    <a:pt x="1556944" y="211747"/>
                  </a:lnTo>
                  <a:lnTo>
                    <a:pt x="1602614" y="195384"/>
                  </a:lnTo>
                  <a:lnTo>
                    <a:pt x="1648733" y="179736"/>
                  </a:lnTo>
                  <a:lnTo>
                    <a:pt x="1695291" y="164811"/>
                  </a:lnTo>
                  <a:lnTo>
                    <a:pt x="1742276" y="150617"/>
                  </a:lnTo>
                  <a:lnTo>
                    <a:pt x="1789678" y="137163"/>
                  </a:lnTo>
                  <a:lnTo>
                    <a:pt x="1837487" y="124459"/>
                  </a:lnTo>
                  <a:lnTo>
                    <a:pt x="1885692" y="112511"/>
                  </a:lnTo>
                  <a:lnTo>
                    <a:pt x="1934282" y="101329"/>
                  </a:lnTo>
                  <a:lnTo>
                    <a:pt x="1983248" y="90922"/>
                  </a:lnTo>
                  <a:lnTo>
                    <a:pt x="2032578" y="81298"/>
                  </a:lnTo>
                  <a:lnTo>
                    <a:pt x="2082262" y="72466"/>
                  </a:lnTo>
                  <a:lnTo>
                    <a:pt x="2132289" y="64434"/>
                  </a:lnTo>
                  <a:lnTo>
                    <a:pt x="2182649" y="57211"/>
                  </a:lnTo>
                  <a:lnTo>
                    <a:pt x="2233332" y="50806"/>
                  </a:lnTo>
                  <a:lnTo>
                    <a:pt x="2284326" y="45227"/>
                  </a:lnTo>
                  <a:lnTo>
                    <a:pt x="2335622" y="40482"/>
                  </a:lnTo>
                  <a:lnTo>
                    <a:pt x="2387208" y="36581"/>
                  </a:lnTo>
                  <a:lnTo>
                    <a:pt x="2439074" y="33532"/>
                  </a:lnTo>
                  <a:lnTo>
                    <a:pt x="2491210" y="31343"/>
                  </a:lnTo>
                  <a:lnTo>
                    <a:pt x="2543605" y="30024"/>
                  </a:lnTo>
                  <a:lnTo>
                    <a:pt x="2596249" y="29582"/>
                  </a:lnTo>
                  <a:lnTo>
                    <a:pt x="2648963" y="30024"/>
                  </a:lnTo>
                  <a:lnTo>
                    <a:pt x="2701425" y="31343"/>
                  </a:lnTo>
                  <a:lnTo>
                    <a:pt x="2753624" y="33532"/>
                  </a:lnTo>
                  <a:lnTo>
                    <a:pt x="2805551" y="36581"/>
                  </a:lnTo>
                  <a:lnTo>
                    <a:pt x="2857193" y="40482"/>
                  </a:lnTo>
                  <a:lnTo>
                    <a:pt x="2908542" y="45227"/>
                  </a:lnTo>
                  <a:lnTo>
                    <a:pt x="2959587" y="50806"/>
                  </a:lnTo>
                  <a:lnTo>
                    <a:pt x="3010316" y="57211"/>
                  </a:lnTo>
                  <a:lnTo>
                    <a:pt x="3060720" y="64434"/>
                  </a:lnTo>
                  <a:lnTo>
                    <a:pt x="3110788" y="72466"/>
                  </a:lnTo>
                  <a:lnTo>
                    <a:pt x="3160510" y="81298"/>
                  </a:lnTo>
                  <a:lnTo>
                    <a:pt x="3209875" y="90922"/>
                  </a:lnTo>
                  <a:lnTo>
                    <a:pt x="3258873" y="101329"/>
                  </a:lnTo>
                  <a:lnTo>
                    <a:pt x="3307493" y="112511"/>
                  </a:lnTo>
                  <a:lnTo>
                    <a:pt x="3355725" y="124459"/>
                  </a:lnTo>
                  <a:lnTo>
                    <a:pt x="3403558" y="137163"/>
                  </a:lnTo>
                  <a:lnTo>
                    <a:pt x="3450982" y="150617"/>
                  </a:lnTo>
                  <a:lnTo>
                    <a:pt x="3497987" y="164811"/>
                  </a:lnTo>
                  <a:lnTo>
                    <a:pt x="3544561" y="179736"/>
                  </a:lnTo>
                  <a:lnTo>
                    <a:pt x="3590695" y="195384"/>
                  </a:lnTo>
                  <a:lnTo>
                    <a:pt x="3636377" y="211747"/>
                  </a:lnTo>
                  <a:lnTo>
                    <a:pt x="3681598" y="228815"/>
                  </a:lnTo>
                  <a:lnTo>
                    <a:pt x="3726348" y="246580"/>
                  </a:lnTo>
                  <a:lnTo>
                    <a:pt x="3770614" y="265034"/>
                  </a:lnTo>
                  <a:lnTo>
                    <a:pt x="3814388" y="284168"/>
                  </a:lnTo>
                  <a:lnTo>
                    <a:pt x="3857659" y="303973"/>
                  </a:lnTo>
                  <a:lnTo>
                    <a:pt x="3900415" y="324441"/>
                  </a:lnTo>
                  <a:lnTo>
                    <a:pt x="3942647" y="345563"/>
                  </a:lnTo>
                  <a:lnTo>
                    <a:pt x="3984345" y="367330"/>
                  </a:lnTo>
                  <a:lnTo>
                    <a:pt x="4025497" y="389734"/>
                  </a:lnTo>
                  <a:lnTo>
                    <a:pt x="4066093" y="412767"/>
                  </a:lnTo>
                  <a:lnTo>
                    <a:pt x="4106124" y="436419"/>
                  </a:lnTo>
                  <a:lnTo>
                    <a:pt x="4131062" y="451756"/>
                  </a:lnTo>
                </a:path>
                <a:path w="5006975" h="4264025">
                  <a:moveTo>
                    <a:pt x="4190369" y="451756"/>
                  </a:moveTo>
                  <a:lnTo>
                    <a:pt x="4151198" y="427041"/>
                  </a:lnTo>
                  <a:lnTo>
                    <a:pt x="4111451" y="402986"/>
                  </a:lnTo>
                  <a:lnTo>
                    <a:pt x="4071137" y="379538"/>
                  </a:lnTo>
                  <a:lnTo>
                    <a:pt x="4030267" y="356707"/>
                  </a:lnTo>
                  <a:lnTo>
                    <a:pt x="3988851" y="334500"/>
                  </a:lnTo>
                  <a:lnTo>
                    <a:pt x="3946899" y="312927"/>
                  </a:lnTo>
                  <a:lnTo>
                    <a:pt x="3904422" y="291995"/>
                  </a:lnTo>
                  <a:lnTo>
                    <a:pt x="3861430" y="271712"/>
                  </a:lnTo>
                  <a:lnTo>
                    <a:pt x="3817932" y="252089"/>
                  </a:lnTo>
                  <a:lnTo>
                    <a:pt x="3773939" y="233131"/>
                  </a:lnTo>
                  <a:lnTo>
                    <a:pt x="3729462" y="214849"/>
                  </a:lnTo>
                  <a:lnTo>
                    <a:pt x="3684511" y="197250"/>
                  </a:lnTo>
                  <a:lnTo>
                    <a:pt x="3639095" y="180343"/>
                  </a:lnTo>
                  <a:lnTo>
                    <a:pt x="3593225" y="164137"/>
                  </a:lnTo>
                  <a:lnTo>
                    <a:pt x="3546912" y="148639"/>
                  </a:lnTo>
                  <a:lnTo>
                    <a:pt x="3500165" y="133858"/>
                  </a:lnTo>
                  <a:lnTo>
                    <a:pt x="3452995" y="119803"/>
                  </a:lnTo>
                  <a:lnTo>
                    <a:pt x="3405411" y="106481"/>
                  </a:lnTo>
                  <a:lnTo>
                    <a:pt x="3357425" y="93902"/>
                  </a:lnTo>
                  <a:lnTo>
                    <a:pt x="3309047" y="82073"/>
                  </a:lnTo>
                  <a:lnTo>
                    <a:pt x="3260286" y="71004"/>
                  </a:lnTo>
                  <a:lnTo>
                    <a:pt x="3211152" y="60702"/>
                  </a:lnTo>
                  <a:lnTo>
                    <a:pt x="3161657" y="51176"/>
                  </a:lnTo>
                  <a:lnTo>
                    <a:pt x="3111811" y="42434"/>
                  </a:lnTo>
                  <a:lnTo>
                    <a:pt x="3061622" y="34485"/>
                  </a:lnTo>
                  <a:lnTo>
                    <a:pt x="3011103" y="27337"/>
                  </a:lnTo>
                  <a:lnTo>
                    <a:pt x="2960262" y="20998"/>
                  </a:lnTo>
                  <a:lnTo>
                    <a:pt x="2909111" y="15478"/>
                  </a:lnTo>
                  <a:lnTo>
                    <a:pt x="2857659" y="10783"/>
                  </a:lnTo>
                  <a:lnTo>
                    <a:pt x="2805917" y="6923"/>
                  </a:lnTo>
                  <a:lnTo>
                    <a:pt x="2753895" y="3907"/>
                  </a:lnTo>
                  <a:lnTo>
                    <a:pt x="2701602" y="1742"/>
                  </a:lnTo>
                  <a:lnTo>
                    <a:pt x="2649050" y="436"/>
                  </a:lnTo>
                  <a:lnTo>
                    <a:pt x="2596249" y="0"/>
                  </a:lnTo>
                  <a:lnTo>
                    <a:pt x="2543517" y="436"/>
                  </a:lnTo>
                  <a:lnTo>
                    <a:pt x="2491031" y="1742"/>
                  </a:lnTo>
                  <a:lnTo>
                    <a:pt x="2438802" y="3907"/>
                  </a:lnTo>
                  <a:lnTo>
                    <a:pt x="2386839" y="6923"/>
                  </a:lnTo>
                  <a:lnTo>
                    <a:pt x="2335153" y="10783"/>
                  </a:lnTo>
                  <a:lnTo>
                    <a:pt x="2283754" y="15478"/>
                  </a:lnTo>
                  <a:lnTo>
                    <a:pt x="2232652" y="20998"/>
                  </a:lnTo>
                  <a:lnTo>
                    <a:pt x="2181858" y="27337"/>
                  </a:lnTo>
                  <a:lnTo>
                    <a:pt x="2131382" y="34485"/>
                  </a:lnTo>
                  <a:lnTo>
                    <a:pt x="2081235" y="42434"/>
                  </a:lnTo>
                  <a:lnTo>
                    <a:pt x="2031426" y="51176"/>
                  </a:lnTo>
                  <a:lnTo>
                    <a:pt x="1981966" y="60702"/>
                  </a:lnTo>
                  <a:lnTo>
                    <a:pt x="1932865" y="71004"/>
                  </a:lnTo>
                  <a:lnTo>
                    <a:pt x="1884133" y="82073"/>
                  </a:lnTo>
                  <a:lnTo>
                    <a:pt x="1835782" y="93902"/>
                  </a:lnTo>
                  <a:lnTo>
                    <a:pt x="1787820" y="106481"/>
                  </a:lnTo>
                  <a:lnTo>
                    <a:pt x="1740259" y="119803"/>
                  </a:lnTo>
                  <a:lnTo>
                    <a:pt x="1693108" y="133858"/>
                  </a:lnTo>
                  <a:lnTo>
                    <a:pt x="1646379" y="148639"/>
                  </a:lnTo>
                  <a:lnTo>
                    <a:pt x="1600080" y="164137"/>
                  </a:lnTo>
                  <a:lnTo>
                    <a:pt x="1554223" y="180343"/>
                  </a:lnTo>
                  <a:lnTo>
                    <a:pt x="1508818" y="197250"/>
                  </a:lnTo>
                  <a:lnTo>
                    <a:pt x="1463875" y="214849"/>
                  </a:lnTo>
                  <a:lnTo>
                    <a:pt x="1419405" y="233131"/>
                  </a:lnTo>
                  <a:lnTo>
                    <a:pt x="1375417" y="252089"/>
                  </a:lnTo>
                  <a:lnTo>
                    <a:pt x="1331922" y="271712"/>
                  </a:lnTo>
                  <a:lnTo>
                    <a:pt x="1288930" y="291995"/>
                  </a:lnTo>
                  <a:lnTo>
                    <a:pt x="1246452" y="312927"/>
                  </a:lnTo>
                  <a:lnTo>
                    <a:pt x="1204498" y="334500"/>
                  </a:lnTo>
                  <a:lnTo>
                    <a:pt x="1163078" y="356707"/>
                  </a:lnTo>
                  <a:lnTo>
                    <a:pt x="1122202" y="379538"/>
                  </a:lnTo>
                  <a:lnTo>
                    <a:pt x="1081881" y="402986"/>
                  </a:lnTo>
                  <a:lnTo>
                    <a:pt x="1042125" y="427041"/>
                  </a:lnTo>
                  <a:lnTo>
                    <a:pt x="1002944" y="451696"/>
                  </a:lnTo>
                  <a:lnTo>
                    <a:pt x="964349" y="476942"/>
                  </a:lnTo>
                  <a:lnTo>
                    <a:pt x="926350" y="502771"/>
                  </a:lnTo>
                  <a:lnTo>
                    <a:pt x="888957" y="529174"/>
                  </a:lnTo>
                  <a:lnTo>
                    <a:pt x="852180" y="556143"/>
                  </a:lnTo>
                  <a:lnTo>
                    <a:pt x="816031" y="583669"/>
                  </a:lnTo>
                  <a:lnTo>
                    <a:pt x="780518" y="611744"/>
                  </a:lnTo>
                  <a:lnTo>
                    <a:pt x="745652" y="640360"/>
                  </a:lnTo>
                  <a:lnTo>
                    <a:pt x="711445" y="669508"/>
                  </a:lnTo>
                  <a:lnTo>
                    <a:pt x="677905" y="699180"/>
                  </a:lnTo>
                  <a:lnTo>
                    <a:pt x="645043" y="729368"/>
                  </a:lnTo>
                  <a:lnTo>
                    <a:pt x="612870" y="760062"/>
                  </a:lnTo>
                  <a:lnTo>
                    <a:pt x="581396" y="791255"/>
                  </a:lnTo>
                  <a:lnTo>
                    <a:pt x="550630" y="822939"/>
                  </a:lnTo>
                  <a:lnTo>
                    <a:pt x="520585" y="855104"/>
                  </a:lnTo>
                  <a:lnTo>
                    <a:pt x="491268" y="887743"/>
                  </a:lnTo>
                  <a:lnTo>
                    <a:pt x="462692" y="920847"/>
                  </a:lnTo>
                  <a:lnTo>
                    <a:pt x="434866" y="954407"/>
                  </a:lnTo>
                  <a:lnTo>
                    <a:pt x="407801" y="988416"/>
                  </a:lnTo>
                  <a:lnTo>
                    <a:pt x="381506" y="1022864"/>
                  </a:lnTo>
                  <a:lnTo>
                    <a:pt x="355993" y="1057744"/>
                  </a:lnTo>
                  <a:lnTo>
                    <a:pt x="331271" y="1093048"/>
                  </a:lnTo>
                  <a:lnTo>
                    <a:pt x="307350" y="1128765"/>
                  </a:lnTo>
                  <a:lnTo>
                    <a:pt x="284242" y="1164889"/>
                  </a:lnTo>
                  <a:lnTo>
                    <a:pt x="261956" y="1201411"/>
                  </a:lnTo>
                  <a:lnTo>
                    <a:pt x="240502" y="1238322"/>
                  </a:lnTo>
                  <a:lnTo>
                    <a:pt x="219892" y="1275614"/>
                  </a:lnTo>
                  <a:lnTo>
                    <a:pt x="200134" y="1313279"/>
                  </a:lnTo>
                  <a:lnTo>
                    <a:pt x="181240" y="1351309"/>
                  </a:lnTo>
                  <a:lnTo>
                    <a:pt x="163220" y="1389693"/>
                  </a:lnTo>
                  <a:lnTo>
                    <a:pt x="146084" y="1428426"/>
                  </a:lnTo>
                  <a:lnTo>
                    <a:pt x="129842" y="1467497"/>
                  </a:lnTo>
                  <a:lnTo>
                    <a:pt x="114505" y="1506899"/>
                  </a:lnTo>
                  <a:lnTo>
                    <a:pt x="100083" y="1546624"/>
                  </a:lnTo>
                  <a:lnTo>
                    <a:pt x="86586" y="1586662"/>
                  </a:lnTo>
                  <a:lnTo>
                    <a:pt x="74024" y="1627006"/>
                  </a:lnTo>
                  <a:lnTo>
                    <a:pt x="62408" y="1667646"/>
                  </a:lnTo>
                  <a:lnTo>
                    <a:pt x="51748" y="1708576"/>
                  </a:lnTo>
                  <a:lnTo>
                    <a:pt x="42055" y="1749785"/>
                  </a:lnTo>
                  <a:lnTo>
                    <a:pt x="33338" y="1791266"/>
                  </a:lnTo>
                  <a:lnTo>
                    <a:pt x="25609" y="1833011"/>
                  </a:lnTo>
                  <a:lnTo>
                    <a:pt x="18876" y="1875011"/>
                  </a:lnTo>
                  <a:lnTo>
                    <a:pt x="13151" y="1917257"/>
                  </a:lnTo>
                  <a:lnTo>
                    <a:pt x="8444" y="1959742"/>
                  </a:lnTo>
                  <a:lnTo>
                    <a:pt x="4765" y="2002456"/>
                  </a:lnTo>
                  <a:lnTo>
                    <a:pt x="3283" y="2026556"/>
                  </a:lnTo>
                </a:path>
                <a:path w="5006975" h="4264025">
                  <a:moveTo>
                    <a:pt x="208698" y="2887977"/>
                  </a:moveTo>
                  <a:lnTo>
                    <a:pt x="183617" y="2833065"/>
                  </a:lnTo>
                  <a:lnTo>
                    <a:pt x="167214" y="2794145"/>
                  </a:lnTo>
                  <a:lnTo>
                    <a:pt x="151724" y="2754890"/>
                  </a:lnTo>
                  <a:lnTo>
                    <a:pt x="137156" y="2715311"/>
                  </a:lnTo>
                  <a:lnTo>
                    <a:pt x="123522" y="2675415"/>
                  </a:lnTo>
                  <a:lnTo>
                    <a:pt x="110832" y="2635211"/>
                  </a:lnTo>
                  <a:lnTo>
                    <a:pt x="99097" y="2594708"/>
                  </a:lnTo>
                  <a:lnTo>
                    <a:pt x="88327" y="2553914"/>
                  </a:lnTo>
                  <a:lnTo>
                    <a:pt x="78532" y="2512838"/>
                  </a:lnTo>
                  <a:lnTo>
                    <a:pt x="69724" y="2471489"/>
                  </a:lnTo>
                  <a:lnTo>
                    <a:pt x="61913" y="2429875"/>
                  </a:lnTo>
                  <a:lnTo>
                    <a:pt x="55109" y="2388005"/>
                  </a:lnTo>
                  <a:lnTo>
                    <a:pt x="49323" y="2345888"/>
                  </a:lnTo>
                  <a:lnTo>
                    <a:pt x="44565" y="2303532"/>
                  </a:lnTo>
                  <a:lnTo>
                    <a:pt x="40846" y="2260946"/>
                  </a:lnTo>
                  <a:lnTo>
                    <a:pt x="38177" y="2218139"/>
                  </a:lnTo>
                  <a:lnTo>
                    <a:pt x="36567" y="2175119"/>
                  </a:lnTo>
                  <a:lnTo>
                    <a:pt x="36140" y="2140856"/>
                  </a:lnTo>
                </a:path>
                <a:path w="5006975" h="4264025">
                  <a:moveTo>
                    <a:pt x="110" y="2140856"/>
                  </a:moveTo>
                  <a:lnTo>
                    <a:pt x="2124" y="2218286"/>
                  </a:lnTo>
                  <a:lnTo>
                    <a:pt x="4765" y="2261170"/>
                  </a:lnTo>
                  <a:lnTo>
                    <a:pt x="8444" y="2303835"/>
                  </a:lnTo>
                  <a:lnTo>
                    <a:pt x="13151" y="2346273"/>
                  </a:lnTo>
                  <a:lnTo>
                    <a:pt x="18876" y="2388475"/>
                  </a:lnTo>
                  <a:lnTo>
                    <a:pt x="25609" y="2430433"/>
                  </a:lnTo>
                  <a:lnTo>
                    <a:pt x="33338" y="2472138"/>
                  </a:lnTo>
                  <a:lnTo>
                    <a:pt x="42055" y="2513582"/>
                  </a:lnTo>
                  <a:lnTo>
                    <a:pt x="51748" y="2554757"/>
                  </a:lnTo>
                  <a:lnTo>
                    <a:pt x="62408" y="2595653"/>
                  </a:lnTo>
                  <a:lnTo>
                    <a:pt x="74024" y="2636264"/>
                  </a:lnTo>
                  <a:lnTo>
                    <a:pt x="86586" y="2676579"/>
                  </a:lnTo>
                  <a:lnTo>
                    <a:pt x="100083" y="2716591"/>
                  </a:lnTo>
                  <a:lnTo>
                    <a:pt x="114505" y="2756290"/>
                  </a:lnTo>
                  <a:lnTo>
                    <a:pt x="129842" y="2795670"/>
                  </a:lnTo>
                  <a:lnTo>
                    <a:pt x="146084" y="2834721"/>
                  </a:lnTo>
                  <a:lnTo>
                    <a:pt x="163220" y="2873435"/>
                  </a:lnTo>
                  <a:lnTo>
                    <a:pt x="177936" y="2904767"/>
                  </a:lnTo>
                </a:path>
                <a:path w="5006975" h="4264025">
                  <a:moveTo>
                    <a:pt x="36140" y="2140856"/>
                  </a:moveTo>
                  <a:lnTo>
                    <a:pt x="36028" y="2131895"/>
                  </a:lnTo>
                  <a:lnTo>
                    <a:pt x="36567" y="2088613"/>
                  </a:lnTo>
                  <a:lnTo>
                    <a:pt x="38177" y="2045538"/>
                  </a:lnTo>
                  <a:lnTo>
                    <a:pt x="39359" y="2026556"/>
                  </a:lnTo>
                </a:path>
                <a:path w="5006975" h="4264025">
                  <a:moveTo>
                    <a:pt x="3283" y="2026556"/>
                  </a:moveTo>
                  <a:lnTo>
                    <a:pt x="2124" y="2045392"/>
                  </a:lnTo>
                  <a:lnTo>
                    <a:pt x="532" y="2088541"/>
                  </a:lnTo>
                  <a:lnTo>
                    <a:pt x="0" y="2131895"/>
                  </a:lnTo>
                  <a:lnTo>
                    <a:pt x="110" y="2140856"/>
                  </a:lnTo>
                </a:path>
                <a:path w="5006975" h="4264025">
                  <a:moveTo>
                    <a:pt x="4571671" y="797842"/>
                  </a:moveTo>
                  <a:lnTo>
                    <a:pt x="4601230" y="827802"/>
                  </a:lnTo>
                  <a:lnTo>
                    <a:pt x="4631510" y="859718"/>
                  </a:lnTo>
                  <a:lnTo>
                    <a:pt x="4661057" y="892115"/>
                  </a:lnTo>
                  <a:lnTo>
                    <a:pt x="4689859" y="924987"/>
                  </a:lnTo>
                  <a:lnTo>
                    <a:pt x="4717907" y="958322"/>
                  </a:lnTo>
                  <a:lnTo>
                    <a:pt x="4745189" y="992115"/>
                  </a:lnTo>
                  <a:lnTo>
                    <a:pt x="4771696" y="1026354"/>
                  </a:lnTo>
                  <a:lnTo>
                    <a:pt x="4797417" y="1061033"/>
                  </a:lnTo>
                  <a:lnTo>
                    <a:pt x="4822341" y="1096143"/>
                  </a:lnTo>
                  <a:lnTo>
                    <a:pt x="4846459" y="1131674"/>
                  </a:lnTo>
                  <a:lnTo>
                    <a:pt x="4869758" y="1167618"/>
                  </a:lnTo>
                  <a:lnTo>
                    <a:pt x="4892230" y="1203967"/>
                  </a:lnTo>
                  <a:lnTo>
                    <a:pt x="4913863" y="1240712"/>
                  </a:lnTo>
                  <a:lnTo>
                    <a:pt x="4934647" y="1277845"/>
                  </a:lnTo>
                  <a:lnTo>
                    <a:pt x="4954572" y="1315356"/>
                  </a:lnTo>
                  <a:lnTo>
                    <a:pt x="4973627" y="1353238"/>
                  </a:lnTo>
                  <a:lnTo>
                    <a:pt x="4991802" y="1391481"/>
                  </a:lnTo>
                  <a:lnTo>
                    <a:pt x="5004606" y="1420073"/>
                  </a:lnTo>
                </a:path>
                <a:path w="5006975" h="4264025">
                  <a:moveTo>
                    <a:pt x="5006693" y="1341620"/>
                  </a:moveTo>
                  <a:lnTo>
                    <a:pt x="4972893" y="1275614"/>
                  </a:lnTo>
                  <a:lnTo>
                    <a:pt x="4952306" y="1238322"/>
                  </a:lnTo>
                  <a:lnTo>
                    <a:pt x="4930875" y="1201411"/>
                  </a:lnTo>
                  <a:lnTo>
                    <a:pt x="4908613" y="1164889"/>
                  </a:lnTo>
                  <a:lnTo>
                    <a:pt x="4885528" y="1128765"/>
                  </a:lnTo>
                  <a:lnTo>
                    <a:pt x="4861631" y="1093048"/>
                  </a:lnTo>
                  <a:lnTo>
                    <a:pt x="4836933" y="1057744"/>
                  </a:lnTo>
                  <a:lnTo>
                    <a:pt x="4811443" y="1022864"/>
                  </a:lnTo>
                  <a:lnTo>
                    <a:pt x="4785172" y="988416"/>
                  </a:lnTo>
                  <a:lnTo>
                    <a:pt x="4758130" y="954407"/>
                  </a:lnTo>
                  <a:lnTo>
                    <a:pt x="4730327" y="920847"/>
                  </a:lnTo>
                  <a:lnTo>
                    <a:pt x="4701774" y="887743"/>
                  </a:lnTo>
                  <a:lnTo>
                    <a:pt x="4672481" y="855104"/>
                  </a:lnTo>
                  <a:lnTo>
                    <a:pt x="4642457" y="822939"/>
                  </a:lnTo>
                  <a:lnTo>
                    <a:pt x="4611714" y="791255"/>
                  </a:lnTo>
                  <a:lnTo>
                    <a:pt x="4580261" y="760062"/>
                  </a:lnTo>
                  <a:lnTo>
                    <a:pt x="4569852" y="750125"/>
                  </a:lnTo>
                </a:path>
                <a:path w="5006975" h="4264025">
                  <a:moveTo>
                    <a:pt x="4204878" y="461227"/>
                  </a:moveTo>
                  <a:lnTo>
                    <a:pt x="4190369" y="451756"/>
                  </a:lnTo>
                </a:path>
              </a:pathLst>
            </a:custGeom>
            <a:ln w="3175">
              <a:solidFill>
                <a:srgbClr val="EDF7D4"/>
              </a:solidFill>
            </a:ln>
          </p:spPr>
          <p:txBody>
            <a:bodyPr wrap="square" lIns="0" tIns="0" rIns="0" bIns="0" rtlCol="0"/>
            <a:lstStyle/>
            <a:p>
              <a:endParaRPr lang="fr-FR" noProof="0" dirty="0"/>
            </a:p>
          </p:txBody>
        </p:sp>
        <p:sp>
          <p:nvSpPr>
            <p:cNvPr id="8708" name="object 8708"/>
            <p:cNvSpPr/>
            <p:nvPr/>
          </p:nvSpPr>
          <p:spPr>
            <a:xfrm>
              <a:off x="3430550" y="205761"/>
              <a:ext cx="5045075" cy="4318000"/>
            </a:xfrm>
            <a:custGeom>
              <a:avLst/>
              <a:gdLst/>
              <a:ahLst/>
              <a:cxnLst/>
              <a:rect l="l" t="t" r="r" b="b"/>
              <a:pathLst>
                <a:path w="5045075" h="4318000">
                  <a:moveTo>
                    <a:pt x="2945541" y="4305299"/>
                  </a:moveTo>
                  <a:lnTo>
                    <a:pt x="2319160" y="4305299"/>
                  </a:lnTo>
                  <a:lnTo>
                    <a:pt x="2370654" y="4317999"/>
                  </a:lnTo>
                  <a:lnTo>
                    <a:pt x="2893995" y="4317999"/>
                  </a:lnTo>
                  <a:lnTo>
                    <a:pt x="2945541" y="4305299"/>
                  </a:lnTo>
                  <a:close/>
                </a:path>
                <a:path w="5045075" h="4318000">
                  <a:moveTo>
                    <a:pt x="2243685" y="4267560"/>
                  </a:moveTo>
                  <a:lnTo>
                    <a:pt x="2240294" y="4279899"/>
                  </a:lnTo>
                  <a:lnTo>
                    <a:pt x="2234061" y="4305299"/>
                  </a:lnTo>
                  <a:lnTo>
                    <a:pt x="2996790" y="4305299"/>
                  </a:lnTo>
                  <a:lnTo>
                    <a:pt x="3047733" y="4292599"/>
                  </a:lnTo>
                  <a:lnTo>
                    <a:pt x="2422759" y="4292599"/>
                  </a:lnTo>
                  <a:lnTo>
                    <a:pt x="2371073" y="4279899"/>
                  </a:lnTo>
                  <a:lnTo>
                    <a:pt x="2268572" y="4279899"/>
                  </a:lnTo>
                  <a:lnTo>
                    <a:pt x="2243685" y="4267560"/>
                  </a:lnTo>
                  <a:close/>
                </a:path>
                <a:path w="5045075" h="4318000">
                  <a:moveTo>
                    <a:pt x="3148660" y="4279899"/>
                  </a:moveTo>
                  <a:lnTo>
                    <a:pt x="2893579" y="4279899"/>
                  </a:lnTo>
                  <a:lnTo>
                    <a:pt x="2841837" y="4292599"/>
                  </a:lnTo>
                  <a:lnTo>
                    <a:pt x="3098360" y="4292599"/>
                  </a:lnTo>
                  <a:lnTo>
                    <a:pt x="3148660" y="4279899"/>
                  </a:lnTo>
                  <a:close/>
                </a:path>
                <a:path w="5045075" h="4318000">
                  <a:moveTo>
                    <a:pt x="3268076" y="4229099"/>
                  </a:moveTo>
                  <a:lnTo>
                    <a:pt x="3247072" y="4229099"/>
                  </a:lnTo>
                  <a:lnTo>
                    <a:pt x="3147731" y="4254499"/>
                  </a:lnTo>
                  <a:lnTo>
                    <a:pt x="3097542" y="4254499"/>
                  </a:lnTo>
                  <a:lnTo>
                    <a:pt x="2996182" y="4279899"/>
                  </a:lnTo>
                  <a:lnTo>
                    <a:pt x="3198624" y="4279899"/>
                  </a:lnTo>
                  <a:lnTo>
                    <a:pt x="3248242" y="4267199"/>
                  </a:lnTo>
                  <a:lnTo>
                    <a:pt x="3278458" y="4254499"/>
                  </a:lnTo>
                  <a:lnTo>
                    <a:pt x="3272555" y="4241799"/>
                  </a:lnTo>
                  <a:lnTo>
                    <a:pt x="3268076" y="4229099"/>
                  </a:lnTo>
                  <a:close/>
                </a:path>
                <a:path w="5045075" h="4318000">
                  <a:moveTo>
                    <a:pt x="2254255" y="4229099"/>
                  </a:moveTo>
                  <a:lnTo>
                    <a:pt x="2242957" y="4267199"/>
                  </a:lnTo>
                  <a:lnTo>
                    <a:pt x="2243685" y="4267560"/>
                  </a:lnTo>
                  <a:lnTo>
                    <a:pt x="2254255" y="4229099"/>
                  </a:lnTo>
                  <a:close/>
                </a:path>
                <a:path w="5045075" h="4318000">
                  <a:moveTo>
                    <a:pt x="2371073" y="38099"/>
                  </a:moveTo>
                  <a:lnTo>
                    <a:pt x="2116220" y="38099"/>
                  </a:lnTo>
                  <a:lnTo>
                    <a:pt x="1918617" y="88899"/>
                  </a:lnTo>
                  <a:lnTo>
                    <a:pt x="1870126" y="88899"/>
                  </a:lnTo>
                  <a:lnTo>
                    <a:pt x="1774305" y="114299"/>
                  </a:lnTo>
                  <a:lnTo>
                    <a:pt x="1726996" y="139699"/>
                  </a:lnTo>
                  <a:lnTo>
                    <a:pt x="1587592" y="177799"/>
                  </a:lnTo>
                  <a:lnTo>
                    <a:pt x="1541999" y="203199"/>
                  </a:lnTo>
                  <a:lnTo>
                    <a:pt x="1452187" y="228599"/>
                  </a:lnTo>
                  <a:lnTo>
                    <a:pt x="1407987" y="253999"/>
                  </a:lnTo>
                  <a:lnTo>
                    <a:pt x="1364272" y="266699"/>
                  </a:lnTo>
                  <a:lnTo>
                    <a:pt x="1278335" y="317499"/>
                  </a:lnTo>
                  <a:lnTo>
                    <a:pt x="1236134" y="330199"/>
                  </a:lnTo>
                  <a:lnTo>
                    <a:pt x="1194457" y="355599"/>
                  </a:lnTo>
                  <a:lnTo>
                    <a:pt x="1112718" y="406399"/>
                  </a:lnTo>
                  <a:lnTo>
                    <a:pt x="1072676" y="419099"/>
                  </a:lnTo>
                  <a:lnTo>
                    <a:pt x="1033199" y="444499"/>
                  </a:lnTo>
                  <a:lnTo>
                    <a:pt x="955980" y="495299"/>
                  </a:lnTo>
                  <a:lnTo>
                    <a:pt x="918258" y="520699"/>
                  </a:lnTo>
                  <a:lnTo>
                    <a:pt x="881141" y="558799"/>
                  </a:lnTo>
                  <a:lnTo>
                    <a:pt x="844640" y="584199"/>
                  </a:lnTo>
                  <a:lnTo>
                    <a:pt x="808764" y="609599"/>
                  </a:lnTo>
                  <a:lnTo>
                    <a:pt x="773523" y="634999"/>
                  </a:lnTo>
                  <a:lnTo>
                    <a:pt x="738928" y="660399"/>
                  </a:lnTo>
                  <a:lnTo>
                    <a:pt x="704988" y="698499"/>
                  </a:lnTo>
                  <a:lnTo>
                    <a:pt x="671714" y="723899"/>
                  </a:lnTo>
                  <a:lnTo>
                    <a:pt x="639116" y="749299"/>
                  </a:lnTo>
                  <a:lnTo>
                    <a:pt x="607203" y="787399"/>
                  </a:lnTo>
                  <a:lnTo>
                    <a:pt x="575986" y="812799"/>
                  </a:lnTo>
                  <a:lnTo>
                    <a:pt x="545475" y="850899"/>
                  </a:lnTo>
                  <a:lnTo>
                    <a:pt x="515680" y="876299"/>
                  </a:lnTo>
                  <a:lnTo>
                    <a:pt x="486610" y="914399"/>
                  </a:lnTo>
                  <a:lnTo>
                    <a:pt x="458277" y="952499"/>
                  </a:lnTo>
                  <a:lnTo>
                    <a:pt x="430690" y="977899"/>
                  </a:lnTo>
                  <a:lnTo>
                    <a:pt x="403859" y="1015999"/>
                  </a:lnTo>
                  <a:lnTo>
                    <a:pt x="377794" y="1054099"/>
                  </a:lnTo>
                  <a:lnTo>
                    <a:pt x="352505" y="1079499"/>
                  </a:lnTo>
                  <a:lnTo>
                    <a:pt x="328003" y="1117599"/>
                  </a:lnTo>
                  <a:lnTo>
                    <a:pt x="304297" y="1155699"/>
                  </a:lnTo>
                  <a:lnTo>
                    <a:pt x="281397" y="1193799"/>
                  </a:lnTo>
                  <a:lnTo>
                    <a:pt x="259314" y="1231899"/>
                  </a:lnTo>
                  <a:lnTo>
                    <a:pt x="238057" y="1269999"/>
                  </a:lnTo>
                  <a:lnTo>
                    <a:pt x="217637" y="1308099"/>
                  </a:lnTo>
                  <a:lnTo>
                    <a:pt x="198064" y="1346199"/>
                  </a:lnTo>
                  <a:lnTo>
                    <a:pt x="179347" y="1384299"/>
                  </a:lnTo>
                  <a:lnTo>
                    <a:pt x="161497" y="1422399"/>
                  </a:lnTo>
                  <a:lnTo>
                    <a:pt x="144525" y="1460499"/>
                  </a:lnTo>
                  <a:lnTo>
                    <a:pt x="128438" y="1498599"/>
                  </a:lnTo>
                  <a:lnTo>
                    <a:pt x="113249" y="1536699"/>
                  </a:lnTo>
                  <a:lnTo>
                    <a:pt x="98967" y="1574799"/>
                  </a:lnTo>
                  <a:lnTo>
                    <a:pt x="85602" y="1612899"/>
                  </a:lnTo>
                  <a:lnTo>
                    <a:pt x="73165" y="1650999"/>
                  </a:lnTo>
                  <a:lnTo>
                    <a:pt x="61664" y="1701799"/>
                  </a:lnTo>
                  <a:lnTo>
                    <a:pt x="51111" y="1739899"/>
                  </a:lnTo>
                  <a:lnTo>
                    <a:pt x="41515" y="1777999"/>
                  </a:lnTo>
                  <a:lnTo>
                    <a:pt x="32886" y="1816099"/>
                  </a:lnTo>
                  <a:lnTo>
                    <a:pt x="25235" y="1866899"/>
                  </a:lnTo>
                  <a:lnTo>
                    <a:pt x="18571" y="1904999"/>
                  </a:lnTo>
                  <a:lnTo>
                    <a:pt x="12905" y="1943099"/>
                  </a:lnTo>
                  <a:lnTo>
                    <a:pt x="8247" y="1993899"/>
                  </a:lnTo>
                  <a:lnTo>
                    <a:pt x="4606" y="2031999"/>
                  </a:lnTo>
                  <a:lnTo>
                    <a:pt x="3130" y="2057399"/>
                  </a:lnTo>
                  <a:lnTo>
                    <a:pt x="1993" y="2070099"/>
                  </a:lnTo>
                  <a:lnTo>
                    <a:pt x="418" y="2120899"/>
                  </a:lnTo>
                  <a:lnTo>
                    <a:pt x="66" y="2146299"/>
                  </a:lnTo>
                  <a:lnTo>
                    <a:pt x="0" y="2171699"/>
                  </a:lnTo>
                  <a:lnTo>
                    <a:pt x="418" y="2209799"/>
                  </a:lnTo>
                  <a:lnTo>
                    <a:pt x="1993" y="2247899"/>
                  </a:lnTo>
                  <a:lnTo>
                    <a:pt x="4606" y="2298699"/>
                  </a:lnTo>
                  <a:lnTo>
                    <a:pt x="8247" y="2336799"/>
                  </a:lnTo>
                  <a:lnTo>
                    <a:pt x="12905" y="2374899"/>
                  </a:lnTo>
                  <a:lnTo>
                    <a:pt x="18571" y="2425699"/>
                  </a:lnTo>
                  <a:lnTo>
                    <a:pt x="25235" y="2463799"/>
                  </a:lnTo>
                  <a:lnTo>
                    <a:pt x="32886" y="2501899"/>
                  </a:lnTo>
                  <a:lnTo>
                    <a:pt x="41515" y="2539999"/>
                  </a:lnTo>
                  <a:lnTo>
                    <a:pt x="51111" y="2590799"/>
                  </a:lnTo>
                  <a:lnTo>
                    <a:pt x="61664" y="2628899"/>
                  </a:lnTo>
                  <a:lnTo>
                    <a:pt x="73165" y="2666999"/>
                  </a:lnTo>
                  <a:lnTo>
                    <a:pt x="85602" y="2705099"/>
                  </a:lnTo>
                  <a:lnTo>
                    <a:pt x="98967" y="2743199"/>
                  </a:lnTo>
                  <a:lnTo>
                    <a:pt x="113249" y="2793999"/>
                  </a:lnTo>
                  <a:lnTo>
                    <a:pt x="128438" y="2832099"/>
                  </a:lnTo>
                  <a:lnTo>
                    <a:pt x="144525" y="2870199"/>
                  </a:lnTo>
                  <a:lnTo>
                    <a:pt x="161497" y="2908299"/>
                  </a:lnTo>
                  <a:lnTo>
                    <a:pt x="179347" y="2946399"/>
                  </a:lnTo>
                  <a:lnTo>
                    <a:pt x="183334" y="2959099"/>
                  </a:lnTo>
                  <a:lnTo>
                    <a:pt x="194187" y="2946399"/>
                  </a:lnTo>
                  <a:lnTo>
                    <a:pt x="217339" y="2933699"/>
                  </a:lnTo>
                  <a:lnTo>
                    <a:pt x="213856" y="2933699"/>
                  </a:lnTo>
                  <a:lnTo>
                    <a:pt x="199140" y="2908299"/>
                  </a:lnTo>
                  <a:lnTo>
                    <a:pt x="182004" y="2870199"/>
                  </a:lnTo>
                  <a:lnTo>
                    <a:pt x="165762" y="2832099"/>
                  </a:lnTo>
                  <a:lnTo>
                    <a:pt x="150425" y="2781299"/>
                  </a:lnTo>
                  <a:lnTo>
                    <a:pt x="136003" y="2743199"/>
                  </a:lnTo>
                  <a:lnTo>
                    <a:pt x="122506" y="2705099"/>
                  </a:lnTo>
                  <a:lnTo>
                    <a:pt x="109944" y="2666999"/>
                  </a:lnTo>
                  <a:lnTo>
                    <a:pt x="98328" y="2628899"/>
                  </a:lnTo>
                  <a:lnTo>
                    <a:pt x="87668" y="2590799"/>
                  </a:lnTo>
                  <a:lnTo>
                    <a:pt x="77975" y="2539999"/>
                  </a:lnTo>
                  <a:lnTo>
                    <a:pt x="69258" y="2501899"/>
                  </a:lnTo>
                  <a:lnTo>
                    <a:pt x="61529" y="2463799"/>
                  </a:lnTo>
                  <a:lnTo>
                    <a:pt x="54796" y="2425699"/>
                  </a:lnTo>
                  <a:lnTo>
                    <a:pt x="49071" y="2374899"/>
                  </a:lnTo>
                  <a:lnTo>
                    <a:pt x="44364" y="2336799"/>
                  </a:lnTo>
                  <a:lnTo>
                    <a:pt x="40685" y="2285999"/>
                  </a:lnTo>
                  <a:lnTo>
                    <a:pt x="38044" y="2247899"/>
                  </a:lnTo>
                  <a:lnTo>
                    <a:pt x="36452" y="2209799"/>
                  </a:lnTo>
                  <a:lnTo>
                    <a:pt x="36030" y="2171699"/>
                  </a:lnTo>
                  <a:lnTo>
                    <a:pt x="35920" y="2158999"/>
                  </a:lnTo>
                  <a:lnTo>
                    <a:pt x="36452" y="2120899"/>
                  </a:lnTo>
                  <a:lnTo>
                    <a:pt x="38044" y="2082799"/>
                  </a:lnTo>
                  <a:lnTo>
                    <a:pt x="39203" y="2057399"/>
                  </a:lnTo>
                  <a:lnTo>
                    <a:pt x="40685" y="2031999"/>
                  </a:lnTo>
                  <a:lnTo>
                    <a:pt x="44364" y="1993899"/>
                  </a:lnTo>
                  <a:lnTo>
                    <a:pt x="49071" y="1943099"/>
                  </a:lnTo>
                  <a:lnTo>
                    <a:pt x="54796" y="1904999"/>
                  </a:lnTo>
                  <a:lnTo>
                    <a:pt x="61529" y="1866899"/>
                  </a:lnTo>
                  <a:lnTo>
                    <a:pt x="69258" y="1816099"/>
                  </a:lnTo>
                  <a:lnTo>
                    <a:pt x="77975" y="1777999"/>
                  </a:lnTo>
                  <a:lnTo>
                    <a:pt x="87668" y="1739899"/>
                  </a:lnTo>
                  <a:lnTo>
                    <a:pt x="98328" y="1701799"/>
                  </a:lnTo>
                  <a:lnTo>
                    <a:pt x="109944" y="1663699"/>
                  </a:lnTo>
                  <a:lnTo>
                    <a:pt x="122506" y="1612899"/>
                  </a:lnTo>
                  <a:lnTo>
                    <a:pt x="136003" y="1574799"/>
                  </a:lnTo>
                  <a:lnTo>
                    <a:pt x="150425" y="1536699"/>
                  </a:lnTo>
                  <a:lnTo>
                    <a:pt x="165762" y="1498599"/>
                  </a:lnTo>
                  <a:lnTo>
                    <a:pt x="182004" y="1460499"/>
                  </a:lnTo>
                  <a:lnTo>
                    <a:pt x="199140" y="1422399"/>
                  </a:lnTo>
                  <a:lnTo>
                    <a:pt x="217160" y="1384299"/>
                  </a:lnTo>
                  <a:lnTo>
                    <a:pt x="236054" y="1346199"/>
                  </a:lnTo>
                  <a:lnTo>
                    <a:pt x="255812" y="1308099"/>
                  </a:lnTo>
                  <a:lnTo>
                    <a:pt x="276422" y="1269999"/>
                  </a:lnTo>
                  <a:lnTo>
                    <a:pt x="297876" y="1231899"/>
                  </a:lnTo>
                  <a:lnTo>
                    <a:pt x="320162" y="1193799"/>
                  </a:lnTo>
                  <a:lnTo>
                    <a:pt x="343270" y="1155699"/>
                  </a:lnTo>
                  <a:lnTo>
                    <a:pt x="367191" y="1130299"/>
                  </a:lnTo>
                  <a:lnTo>
                    <a:pt x="391913" y="1092199"/>
                  </a:lnTo>
                  <a:lnTo>
                    <a:pt x="417426" y="1054099"/>
                  </a:lnTo>
                  <a:lnTo>
                    <a:pt x="443721" y="1015999"/>
                  </a:lnTo>
                  <a:lnTo>
                    <a:pt x="470786" y="990599"/>
                  </a:lnTo>
                  <a:lnTo>
                    <a:pt x="498612" y="952499"/>
                  </a:lnTo>
                  <a:lnTo>
                    <a:pt x="527188" y="914399"/>
                  </a:lnTo>
                  <a:lnTo>
                    <a:pt x="556505" y="888999"/>
                  </a:lnTo>
                  <a:lnTo>
                    <a:pt x="586551" y="850899"/>
                  </a:lnTo>
                  <a:lnTo>
                    <a:pt x="617316" y="825499"/>
                  </a:lnTo>
                  <a:lnTo>
                    <a:pt x="648790" y="787399"/>
                  </a:lnTo>
                  <a:lnTo>
                    <a:pt x="680963" y="761999"/>
                  </a:lnTo>
                  <a:lnTo>
                    <a:pt x="713825" y="736599"/>
                  </a:lnTo>
                  <a:lnTo>
                    <a:pt x="747365" y="698499"/>
                  </a:lnTo>
                  <a:lnTo>
                    <a:pt x="781573" y="673099"/>
                  </a:lnTo>
                  <a:lnTo>
                    <a:pt x="816438" y="647699"/>
                  </a:lnTo>
                  <a:lnTo>
                    <a:pt x="851951" y="609599"/>
                  </a:lnTo>
                  <a:lnTo>
                    <a:pt x="888100" y="584199"/>
                  </a:lnTo>
                  <a:lnTo>
                    <a:pt x="924877" y="558799"/>
                  </a:lnTo>
                  <a:lnTo>
                    <a:pt x="962270" y="533399"/>
                  </a:lnTo>
                  <a:lnTo>
                    <a:pt x="1000269" y="507999"/>
                  </a:lnTo>
                  <a:lnTo>
                    <a:pt x="1078045" y="457199"/>
                  </a:lnTo>
                  <a:lnTo>
                    <a:pt x="1158122" y="406399"/>
                  </a:lnTo>
                  <a:lnTo>
                    <a:pt x="1198998" y="393699"/>
                  </a:lnTo>
                  <a:lnTo>
                    <a:pt x="1282372" y="342899"/>
                  </a:lnTo>
                  <a:lnTo>
                    <a:pt x="1324850" y="317499"/>
                  </a:lnTo>
                  <a:lnTo>
                    <a:pt x="1367842" y="304799"/>
                  </a:lnTo>
                  <a:lnTo>
                    <a:pt x="1411337" y="279399"/>
                  </a:lnTo>
                  <a:lnTo>
                    <a:pt x="1455325" y="266699"/>
                  </a:lnTo>
                  <a:lnTo>
                    <a:pt x="1499795" y="241299"/>
                  </a:lnTo>
                  <a:lnTo>
                    <a:pt x="1590144" y="215899"/>
                  </a:lnTo>
                  <a:lnTo>
                    <a:pt x="1636000" y="190499"/>
                  </a:lnTo>
                  <a:lnTo>
                    <a:pt x="2067346" y="76199"/>
                  </a:lnTo>
                  <a:lnTo>
                    <a:pt x="2117155" y="76199"/>
                  </a:lnTo>
                  <a:lnTo>
                    <a:pt x="2167302" y="63499"/>
                  </a:lnTo>
                  <a:lnTo>
                    <a:pt x="2217778" y="63499"/>
                  </a:lnTo>
                  <a:lnTo>
                    <a:pt x="2268572" y="50799"/>
                  </a:lnTo>
                  <a:lnTo>
                    <a:pt x="2319674" y="50799"/>
                  </a:lnTo>
                  <a:lnTo>
                    <a:pt x="2371073" y="38099"/>
                  </a:lnTo>
                  <a:close/>
                </a:path>
                <a:path w="5045075" h="4318000">
                  <a:moveTo>
                    <a:pt x="240491" y="2920999"/>
                  </a:moveTo>
                  <a:lnTo>
                    <a:pt x="213856" y="2933699"/>
                  </a:lnTo>
                  <a:lnTo>
                    <a:pt x="217339" y="2933699"/>
                  </a:lnTo>
                  <a:lnTo>
                    <a:pt x="240491" y="2920999"/>
                  </a:lnTo>
                  <a:close/>
                </a:path>
                <a:path w="5045075" h="4318000">
                  <a:moveTo>
                    <a:pt x="3148660" y="38099"/>
                  </a:moveTo>
                  <a:lnTo>
                    <a:pt x="2893579" y="38099"/>
                  </a:lnTo>
                  <a:lnTo>
                    <a:pt x="2945031" y="50799"/>
                  </a:lnTo>
                  <a:lnTo>
                    <a:pt x="2996182" y="50799"/>
                  </a:lnTo>
                  <a:lnTo>
                    <a:pt x="3047023" y="63499"/>
                  </a:lnTo>
                  <a:lnTo>
                    <a:pt x="3097542" y="63499"/>
                  </a:lnTo>
                  <a:lnTo>
                    <a:pt x="3147731" y="76199"/>
                  </a:lnTo>
                  <a:lnTo>
                    <a:pt x="3197577" y="76199"/>
                  </a:lnTo>
                  <a:lnTo>
                    <a:pt x="3629145" y="190499"/>
                  </a:lnTo>
                  <a:lnTo>
                    <a:pt x="3675015" y="215899"/>
                  </a:lnTo>
                  <a:lnTo>
                    <a:pt x="3765382" y="241299"/>
                  </a:lnTo>
                  <a:lnTo>
                    <a:pt x="3809859" y="266699"/>
                  </a:lnTo>
                  <a:lnTo>
                    <a:pt x="3853852" y="279399"/>
                  </a:lnTo>
                  <a:lnTo>
                    <a:pt x="3897350" y="304799"/>
                  </a:lnTo>
                  <a:lnTo>
                    <a:pt x="3940342" y="317499"/>
                  </a:lnTo>
                  <a:lnTo>
                    <a:pt x="3982819" y="342899"/>
                  </a:lnTo>
                  <a:lnTo>
                    <a:pt x="4066187" y="393699"/>
                  </a:lnTo>
                  <a:lnTo>
                    <a:pt x="4107057" y="406399"/>
                  </a:lnTo>
                  <a:lnTo>
                    <a:pt x="4147371" y="431799"/>
                  </a:lnTo>
                  <a:lnTo>
                    <a:pt x="4226289" y="482599"/>
                  </a:lnTo>
                  <a:lnTo>
                    <a:pt x="4235614" y="490762"/>
                  </a:lnTo>
                  <a:lnTo>
                    <a:pt x="4303908" y="507999"/>
                  </a:lnTo>
                  <a:lnTo>
                    <a:pt x="4353709" y="533399"/>
                  </a:lnTo>
                  <a:lnTo>
                    <a:pt x="4359836" y="533399"/>
                  </a:lnTo>
                  <a:lnTo>
                    <a:pt x="4346864" y="520699"/>
                  </a:lnTo>
                  <a:lnTo>
                    <a:pt x="4309155" y="495299"/>
                  </a:lnTo>
                  <a:lnTo>
                    <a:pt x="4283922" y="482599"/>
                  </a:lnTo>
                  <a:lnTo>
                    <a:pt x="4270850" y="469899"/>
                  </a:lnTo>
                  <a:lnTo>
                    <a:pt x="4192491" y="419099"/>
                  </a:lnTo>
                  <a:lnTo>
                    <a:pt x="4152457" y="406399"/>
                  </a:lnTo>
                  <a:lnTo>
                    <a:pt x="4070730" y="355599"/>
                  </a:lnTo>
                  <a:lnTo>
                    <a:pt x="4029057" y="330199"/>
                  </a:lnTo>
                  <a:lnTo>
                    <a:pt x="3986857" y="317499"/>
                  </a:lnTo>
                  <a:lnTo>
                    <a:pt x="3900919" y="266699"/>
                  </a:lnTo>
                  <a:lnTo>
                    <a:pt x="3857201" y="253999"/>
                  </a:lnTo>
                  <a:lnTo>
                    <a:pt x="3812996" y="228599"/>
                  </a:lnTo>
                  <a:lnTo>
                    <a:pt x="3723167" y="203199"/>
                  </a:lnTo>
                  <a:lnTo>
                    <a:pt x="3677563" y="177799"/>
                  </a:lnTo>
                  <a:lnTo>
                    <a:pt x="3538114" y="139699"/>
                  </a:lnTo>
                  <a:lnTo>
                    <a:pt x="3490784" y="114299"/>
                  </a:lnTo>
                  <a:lnTo>
                    <a:pt x="3394916" y="88899"/>
                  </a:lnTo>
                  <a:lnTo>
                    <a:pt x="3346398" y="88899"/>
                  </a:lnTo>
                  <a:lnTo>
                    <a:pt x="3148660" y="38099"/>
                  </a:lnTo>
                  <a:close/>
                </a:path>
                <a:path w="5045075" h="4318000">
                  <a:moveTo>
                    <a:pt x="4203274" y="482599"/>
                  </a:moveTo>
                  <a:lnTo>
                    <a:pt x="4240798" y="495299"/>
                  </a:lnTo>
                  <a:lnTo>
                    <a:pt x="4235614" y="490762"/>
                  </a:lnTo>
                  <a:lnTo>
                    <a:pt x="4203274" y="482599"/>
                  </a:lnTo>
                  <a:close/>
                </a:path>
                <a:path w="5045075" h="4318000">
                  <a:moveTo>
                    <a:pt x="2579437" y="25399"/>
                  </a:moveTo>
                  <a:lnTo>
                    <a:pt x="2217063" y="25399"/>
                  </a:lnTo>
                  <a:lnTo>
                    <a:pt x="2166480" y="38099"/>
                  </a:lnTo>
                  <a:lnTo>
                    <a:pt x="2526951" y="38099"/>
                  </a:lnTo>
                  <a:lnTo>
                    <a:pt x="2579437" y="25399"/>
                  </a:lnTo>
                  <a:close/>
                </a:path>
                <a:path w="5045075" h="4318000">
                  <a:moveTo>
                    <a:pt x="3047733" y="25399"/>
                  </a:moveTo>
                  <a:lnTo>
                    <a:pt x="2684971" y="25399"/>
                  </a:lnTo>
                  <a:lnTo>
                    <a:pt x="2737522" y="38099"/>
                  </a:lnTo>
                  <a:lnTo>
                    <a:pt x="3098360" y="38099"/>
                  </a:lnTo>
                  <a:lnTo>
                    <a:pt x="3047733" y="25399"/>
                  </a:lnTo>
                  <a:close/>
                </a:path>
                <a:path w="5045075" h="4318000">
                  <a:moveTo>
                    <a:pt x="2945541" y="12699"/>
                  </a:moveTo>
                  <a:lnTo>
                    <a:pt x="2319160" y="12699"/>
                  </a:lnTo>
                  <a:lnTo>
                    <a:pt x="2267960" y="25399"/>
                  </a:lnTo>
                  <a:lnTo>
                    <a:pt x="2996790" y="25399"/>
                  </a:lnTo>
                  <a:lnTo>
                    <a:pt x="2945541" y="12699"/>
                  </a:lnTo>
                  <a:close/>
                </a:path>
                <a:path w="5045075" h="4318000">
                  <a:moveTo>
                    <a:pt x="2790054" y="0"/>
                  </a:moveTo>
                  <a:lnTo>
                    <a:pt x="2474480" y="0"/>
                  </a:lnTo>
                  <a:lnTo>
                    <a:pt x="2422430" y="12699"/>
                  </a:lnTo>
                  <a:lnTo>
                    <a:pt x="2842162" y="12699"/>
                  </a:lnTo>
                  <a:lnTo>
                    <a:pt x="2790054" y="0"/>
                  </a:lnTo>
                  <a:close/>
                </a:path>
                <a:path w="5045075" h="4318000">
                  <a:moveTo>
                    <a:pt x="4593259" y="718299"/>
                  </a:moveTo>
                  <a:lnTo>
                    <a:pt x="4598689" y="730580"/>
                  </a:lnTo>
                  <a:lnTo>
                    <a:pt x="4605772" y="774949"/>
                  </a:lnTo>
                  <a:lnTo>
                    <a:pt x="4616181" y="784886"/>
                  </a:lnTo>
                  <a:lnTo>
                    <a:pt x="4647634" y="816080"/>
                  </a:lnTo>
                  <a:lnTo>
                    <a:pt x="4678377" y="847763"/>
                  </a:lnTo>
                  <a:lnTo>
                    <a:pt x="4708401" y="879928"/>
                  </a:lnTo>
                  <a:lnTo>
                    <a:pt x="4737694" y="912567"/>
                  </a:lnTo>
                  <a:lnTo>
                    <a:pt x="4766247" y="945671"/>
                  </a:lnTo>
                  <a:lnTo>
                    <a:pt x="4794050" y="979231"/>
                  </a:lnTo>
                  <a:lnTo>
                    <a:pt x="4821092" y="1013240"/>
                  </a:lnTo>
                  <a:lnTo>
                    <a:pt x="4847363" y="1047689"/>
                  </a:lnTo>
                  <a:lnTo>
                    <a:pt x="4872853" y="1082569"/>
                  </a:lnTo>
                  <a:lnTo>
                    <a:pt x="4897551" y="1117872"/>
                  </a:lnTo>
                  <a:lnTo>
                    <a:pt x="4921448" y="1153589"/>
                  </a:lnTo>
                  <a:lnTo>
                    <a:pt x="4944533" y="1189713"/>
                  </a:lnTo>
                  <a:lnTo>
                    <a:pt x="4966795" y="1226235"/>
                  </a:lnTo>
                  <a:lnTo>
                    <a:pt x="4988226" y="1263146"/>
                  </a:lnTo>
                  <a:lnTo>
                    <a:pt x="5008814" y="1300439"/>
                  </a:lnTo>
                  <a:lnTo>
                    <a:pt x="5028549" y="1338104"/>
                  </a:lnTo>
                  <a:lnTo>
                    <a:pt x="5042613" y="1366444"/>
                  </a:lnTo>
                  <a:lnTo>
                    <a:pt x="5044539" y="1293861"/>
                  </a:lnTo>
                  <a:lnTo>
                    <a:pt x="5005351" y="1223828"/>
                  </a:lnTo>
                  <a:lnTo>
                    <a:pt x="4983291" y="1187139"/>
                  </a:lnTo>
                  <a:lnTo>
                    <a:pt x="4960414" y="1150841"/>
                  </a:lnTo>
                  <a:lnTo>
                    <a:pt x="4936732" y="1114942"/>
                  </a:lnTo>
                  <a:lnTo>
                    <a:pt x="4912253" y="1079450"/>
                  </a:lnTo>
                  <a:lnTo>
                    <a:pt x="4886987" y="1044375"/>
                  </a:lnTo>
                  <a:lnTo>
                    <a:pt x="4860946" y="1009723"/>
                  </a:lnTo>
                  <a:lnTo>
                    <a:pt x="4834138" y="975503"/>
                  </a:lnTo>
                  <a:lnTo>
                    <a:pt x="4806574" y="941723"/>
                  </a:lnTo>
                  <a:lnTo>
                    <a:pt x="4778263" y="908393"/>
                  </a:lnTo>
                  <a:lnTo>
                    <a:pt x="4749217" y="875518"/>
                  </a:lnTo>
                  <a:lnTo>
                    <a:pt x="4719444" y="843109"/>
                  </a:lnTo>
                  <a:lnTo>
                    <a:pt x="4688954" y="811173"/>
                  </a:lnTo>
                  <a:lnTo>
                    <a:pt x="4657759" y="779719"/>
                  </a:lnTo>
                  <a:lnTo>
                    <a:pt x="4625867" y="748753"/>
                  </a:lnTo>
                  <a:lnTo>
                    <a:pt x="4593259" y="718299"/>
                  </a:lnTo>
                  <a:close/>
                </a:path>
              </a:pathLst>
            </a:custGeom>
            <a:solidFill>
              <a:srgbClr val="EDF7D4"/>
            </a:solidFill>
          </p:spPr>
          <p:txBody>
            <a:bodyPr wrap="square" lIns="0" tIns="0" rIns="0" bIns="0" rtlCol="0"/>
            <a:lstStyle/>
            <a:p>
              <a:endParaRPr lang="fr-FR" noProof="0" dirty="0"/>
            </a:p>
          </p:txBody>
        </p:sp>
        <p:sp>
          <p:nvSpPr>
            <p:cNvPr id="8709" name="object 8709"/>
            <p:cNvSpPr/>
            <p:nvPr/>
          </p:nvSpPr>
          <p:spPr>
            <a:xfrm>
              <a:off x="3430440" y="201003"/>
              <a:ext cx="5045075" cy="4323080"/>
            </a:xfrm>
            <a:custGeom>
              <a:avLst/>
              <a:gdLst/>
              <a:ahLst/>
              <a:cxnLst/>
              <a:rect l="l" t="t" r="r" b="b"/>
              <a:pathLst>
                <a:path w="5045075" h="4323080">
                  <a:moveTo>
                    <a:pt x="3268234" y="4227977"/>
                  </a:moveTo>
                  <a:lnTo>
                    <a:pt x="3197686" y="4241933"/>
                  </a:lnTo>
                  <a:lnTo>
                    <a:pt x="3147840" y="4250686"/>
                  </a:lnTo>
                  <a:lnTo>
                    <a:pt x="3097651" y="4258645"/>
                  </a:lnTo>
                  <a:lnTo>
                    <a:pt x="3047132" y="4265802"/>
                  </a:lnTo>
                  <a:lnTo>
                    <a:pt x="2996291" y="4272148"/>
                  </a:lnTo>
                  <a:lnTo>
                    <a:pt x="2945140" y="4277676"/>
                  </a:lnTo>
                  <a:lnTo>
                    <a:pt x="2893688" y="4282377"/>
                  </a:lnTo>
                  <a:lnTo>
                    <a:pt x="2841946" y="4286242"/>
                  </a:lnTo>
                  <a:lnTo>
                    <a:pt x="2789924" y="4289262"/>
                  </a:lnTo>
                  <a:lnTo>
                    <a:pt x="2737631" y="4291431"/>
                  </a:lnTo>
                  <a:lnTo>
                    <a:pt x="2685079" y="4292738"/>
                  </a:lnTo>
                  <a:lnTo>
                    <a:pt x="2632278" y="4293175"/>
                  </a:lnTo>
                  <a:lnTo>
                    <a:pt x="2579546" y="4292738"/>
                  </a:lnTo>
                  <a:lnTo>
                    <a:pt x="2527060" y="4291431"/>
                  </a:lnTo>
                  <a:lnTo>
                    <a:pt x="2474831" y="4289262"/>
                  </a:lnTo>
                  <a:lnTo>
                    <a:pt x="2422868" y="4286242"/>
                  </a:lnTo>
                  <a:lnTo>
                    <a:pt x="2371182" y="4282377"/>
                  </a:lnTo>
                  <a:lnTo>
                    <a:pt x="2319783" y="4277676"/>
                  </a:lnTo>
                  <a:lnTo>
                    <a:pt x="2268681" y="4272148"/>
                  </a:lnTo>
                  <a:lnTo>
                    <a:pt x="2243066" y="4268948"/>
                  </a:lnTo>
                </a:path>
                <a:path w="5045075" h="4323080">
                  <a:moveTo>
                    <a:pt x="2234170" y="4297764"/>
                  </a:moveTo>
                  <a:lnTo>
                    <a:pt x="2319269" y="4307419"/>
                  </a:lnTo>
                  <a:lnTo>
                    <a:pt x="2370763" y="4312072"/>
                  </a:lnTo>
                  <a:lnTo>
                    <a:pt x="2422539" y="4315897"/>
                  </a:lnTo>
                  <a:lnTo>
                    <a:pt x="2474589" y="4318886"/>
                  </a:lnTo>
                  <a:lnTo>
                    <a:pt x="2526903" y="4321031"/>
                  </a:lnTo>
                  <a:lnTo>
                    <a:pt x="2579469" y="4322325"/>
                  </a:lnTo>
                  <a:lnTo>
                    <a:pt x="2632278" y="4322758"/>
                  </a:lnTo>
                  <a:lnTo>
                    <a:pt x="2685156" y="4322325"/>
                  </a:lnTo>
                  <a:lnTo>
                    <a:pt x="2737788" y="4321031"/>
                  </a:lnTo>
                  <a:lnTo>
                    <a:pt x="2790163" y="4318886"/>
                  </a:lnTo>
                  <a:lnTo>
                    <a:pt x="2842271" y="4315897"/>
                  </a:lnTo>
                  <a:lnTo>
                    <a:pt x="2894104" y="4312072"/>
                  </a:lnTo>
                  <a:lnTo>
                    <a:pt x="2945650" y="4307419"/>
                  </a:lnTo>
                  <a:lnTo>
                    <a:pt x="2996899" y="4301948"/>
                  </a:lnTo>
                  <a:lnTo>
                    <a:pt x="3047842" y="4295666"/>
                  </a:lnTo>
                  <a:lnTo>
                    <a:pt x="3098469" y="4288581"/>
                  </a:lnTo>
                  <a:lnTo>
                    <a:pt x="3148769" y="4280702"/>
                  </a:lnTo>
                  <a:lnTo>
                    <a:pt x="3198733" y="4272037"/>
                  </a:lnTo>
                  <a:lnTo>
                    <a:pt x="3248351" y="4262595"/>
                  </a:lnTo>
                  <a:lnTo>
                    <a:pt x="3278567" y="4256330"/>
                  </a:lnTo>
                </a:path>
                <a:path w="5045075" h="4323080">
                  <a:moveTo>
                    <a:pt x="39312" y="2056138"/>
                  </a:moveTo>
                  <a:lnTo>
                    <a:pt x="44473" y="1989324"/>
                  </a:lnTo>
                  <a:lnTo>
                    <a:pt x="49180" y="1946840"/>
                  </a:lnTo>
                  <a:lnTo>
                    <a:pt x="54905" y="1904593"/>
                  </a:lnTo>
                  <a:lnTo>
                    <a:pt x="61638" y="1862593"/>
                  </a:lnTo>
                  <a:lnTo>
                    <a:pt x="69367" y="1820849"/>
                  </a:lnTo>
                  <a:lnTo>
                    <a:pt x="78084" y="1779367"/>
                  </a:lnTo>
                  <a:lnTo>
                    <a:pt x="87777" y="1738158"/>
                  </a:lnTo>
                  <a:lnTo>
                    <a:pt x="98437" y="1697229"/>
                  </a:lnTo>
                  <a:lnTo>
                    <a:pt x="110053" y="1656588"/>
                  </a:lnTo>
                  <a:lnTo>
                    <a:pt x="122615" y="1616244"/>
                  </a:lnTo>
                  <a:lnTo>
                    <a:pt x="136112" y="1576206"/>
                  </a:lnTo>
                  <a:lnTo>
                    <a:pt x="150534" y="1536482"/>
                  </a:lnTo>
                  <a:lnTo>
                    <a:pt x="165871" y="1497080"/>
                  </a:lnTo>
                  <a:lnTo>
                    <a:pt x="182113" y="1458008"/>
                  </a:lnTo>
                  <a:lnTo>
                    <a:pt x="199249" y="1419276"/>
                  </a:lnTo>
                  <a:lnTo>
                    <a:pt x="217269" y="1380891"/>
                  </a:lnTo>
                  <a:lnTo>
                    <a:pt x="236163" y="1342862"/>
                  </a:lnTo>
                  <a:lnTo>
                    <a:pt x="255921" y="1305197"/>
                  </a:lnTo>
                  <a:lnTo>
                    <a:pt x="276531" y="1267904"/>
                  </a:lnTo>
                  <a:lnTo>
                    <a:pt x="297985" y="1230993"/>
                  </a:lnTo>
                  <a:lnTo>
                    <a:pt x="320271" y="1194471"/>
                  </a:lnTo>
                  <a:lnTo>
                    <a:pt x="343379" y="1158347"/>
                  </a:lnTo>
                  <a:lnTo>
                    <a:pt x="367300" y="1122630"/>
                  </a:lnTo>
                  <a:lnTo>
                    <a:pt x="392022" y="1087327"/>
                  </a:lnTo>
                  <a:lnTo>
                    <a:pt x="417535" y="1052447"/>
                  </a:lnTo>
                  <a:lnTo>
                    <a:pt x="443830" y="1017998"/>
                  </a:lnTo>
                  <a:lnTo>
                    <a:pt x="470895" y="983989"/>
                  </a:lnTo>
                  <a:lnTo>
                    <a:pt x="498721" y="950429"/>
                  </a:lnTo>
                  <a:lnTo>
                    <a:pt x="527297" y="917325"/>
                  </a:lnTo>
                  <a:lnTo>
                    <a:pt x="556614" y="884686"/>
                  </a:lnTo>
                  <a:lnTo>
                    <a:pt x="586659" y="852521"/>
                  </a:lnTo>
                  <a:lnTo>
                    <a:pt x="617425" y="820838"/>
                  </a:lnTo>
                  <a:lnTo>
                    <a:pt x="648899" y="789644"/>
                  </a:lnTo>
                  <a:lnTo>
                    <a:pt x="681072" y="758950"/>
                  </a:lnTo>
                  <a:lnTo>
                    <a:pt x="713934" y="728762"/>
                  </a:lnTo>
                  <a:lnTo>
                    <a:pt x="747474" y="699090"/>
                  </a:lnTo>
                  <a:lnTo>
                    <a:pt x="781681" y="669942"/>
                  </a:lnTo>
                  <a:lnTo>
                    <a:pt x="816547" y="641326"/>
                  </a:lnTo>
                  <a:lnTo>
                    <a:pt x="852060" y="613251"/>
                  </a:lnTo>
                  <a:lnTo>
                    <a:pt x="888209" y="585725"/>
                  </a:lnTo>
                  <a:lnTo>
                    <a:pt x="924986" y="558756"/>
                  </a:lnTo>
                  <a:lnTo>
                    <a:pt x="962379" y="532353"/>
                  </a:lnTo>
                  <a:lnTo>
                    <a:pt x="1000378" y="506525"/>
                  </a:lnTo>
                  <a:lnTo>
                    <a:pt x="1038973" y="481279"/>
                  </a:lnTo>
                  <a:lnTo>
                    <a:pt x="1078154" y="456624"/>
                  </a:lnTo>
                  <a:lnTo>
                    <a:pt x="1117910" y="432568"/>
                  </a:lnTo>
                  <a:lnTo>
                    <a:pt x="1158231" y="409121"/>
                  </a:lnTo>
                  <a:lnTo>
                    <a:pt x="1199107" y="386289"/>
                  </a:lnTo>
                  <a:lnTo>
                    <a:pt x="1240527" y="364083"/>
                  </a:lnTo>
                  <a:lnTo>
                    <a:pt x="1282481" y="342509"/>
                  </a:lnTo>
                  <a:lnTo>
                    <a:pt x="1324959" y="321577"/>
                  </a:lnTo>
                  <a:lnTo>
                    <a:pt x="1367951" y="301295"/>
                  </a:lnTo>
                  <a:lnTo>
                    <a:pt x="1411446" y="281671"/>
                  </a:lnTo>
                  <a:lnTo>
                    <a:pt x="1455434" y="262713"/>
                  </a:lnTo>
                  <a:lnTo>
                    <a:pt x="1499904" y="244431"/>
                  </a:lnTo>
                  <a:lnTo>
                    <a:pt x="1544847" y="226833"/>
                  </a:lnTo>
                  <a:lnTo>
                    <a:pt x="1590252" y="209926"/>
                  </a:lnTo>
                  <a:lnTo>
                    <a:pt x="1636109" y="193719"/>
                  </a:lnTo>
                  <a:lnTo>
                    <a:pt x="1682408" y="178221"/>
                  </a:lnTo>
                  <a:lnTo>
                    <a:pt x="1729137" y="163440"/>
                  </a:lnTo>
                  <a:lnTo>
                    <a:pt x="1776288" y="149385"/>
                  </a:lnTo>
                  <a:lnTo>
                    <a:pt x="1823849" y="136063"/>
                  </a:lnTo>
                  <a:lnTo>
                    <a:pt x="1871811" y="123484"/>
                  </a:lnTo>
                  <a:lnTo>
                    <a:pt x="1920162" y="111656"/>
                  </a:lnTo>
                  <a:lnTo>
                    <a:pt x="1968894" y="100586"/>
                  </a:lnTo>
                  <a:lnTo>
                    <a:pt x="2017995" y="90284"/>
                  </a:lnTo>
                  <a:lnTo>
                    <a:pt x="2067455" y="80758"/>
                  </a:lnTo>
                  <a:lnTo>
                    <a:pt x="2117264" y="72016"/>
                  </a:lnTo>
                  <a:lnTo>
                    <a:pt x="2167411" y="64067"/>
                  </a:lnTo>
                  <a:lnTo>
                    <a:pt x="2217887" y="56919"/>
                  </a:lnTo>
                  <a:lnTo>
                    <a:pt x="2268681" y="50580"/>
                  </a:lnTo>
                  <a:lnTo>
                    <a:pt x="2319783" y="45060"/>
                  </a:lnTo>
                  <a:lnTo>
                    <a:pt x="2371182" y="40365"/>
                  </a:lnTo>
                  <a:lnTo>
                    <a:pt x="2422868" y="36506"/>
                  </a:lnTo>
                  <a:lnTo>
                    <a:pt x="2474831" y="33489"/>
                  </a:lnTo>
                  <a:lnTo>
                    <a:pt x="2527060" y="31324"/>
                  </a:lnTo>
                  <a:lnTo>
                    <a:pt x="2579546" y="30019"/>
                  </a:lnTo>
                  <a:lnTo>
                    <a:pt x="2632278" y="29582"/>
                  </a:lnTo>
                  <a:lnTo>
                    <a:pt x="2685079" y="30019"/>
                  </a:lnTo>
                  <a:lnTo>
                    <a:pt x="2737631" y="31324"/>
                  </a:lnTo>
                  <a:lnTo>
                    <a:pt x="2789924" y="33489"/>
                  </a:lnTo>
                  <a:lnTo>
                    <a:pt x="2841946" y="36506"/>
                  </a:lnTo>
                  <a:lnTo>
                    <a:pt x="2893688" y="40365"/>
                  </a:lnTo>
                  <a:lnTo>
                    <a:pt x="2945140" y="45060"/>
                  </a:lnTo>
                  <a:lnTo>
                    <a:pt x="2996291" y="50580"/>
                  </a:lnTo>
                  <a:lnTo>
                    <a:pt x="3047132" y="56919"/>
                  </a:lnTo>
                  <a:lnTo>
                    <a:pt x="3097651" y="64067"/>
                  </a:lnTo>
                  <a:lnTo>
                    <a:pt x="3147840" y="72016"/>
                  </a:lnTo>
                  <a:lnTo>
                    <a:pt x="3197686" y="80758"/>
                  </a:lnTo>
                  <a:lnTo>
                    <a:pt x="3247181" y="90284"/>
                  </a:lnTo>
                  <a:lnTo>
                    <a:pt x="3296315" y="100586"/>
                  </a:lnTo>
                  <a:lnTo>
                    <a:pt x="3345076" y="111656"/>
                  </a:lnTo>
                  <a:lnTo>
                    <a:pt x="3393454" y="123484"/>
                  </a:lnTo>
                  <a:lnTo>
                    <a:pt x="3441440" y="136063"/>
                  </a:lnTo>
                  <a:lnTo>
                    <a:pt x="3489024" y="149385"/>
                  </a:lnTo>
                  <a:lnTo>
                    <a:pt x="3536194" y="163440"/>
                  </a:lnTo>
                  <a:lnTo>
                    <a:pt x="3582941" y="178221"/>
                  </a:lnTo>
                  <a:lnTo>
                    <a:pt x="3629254" y="193719"/>
                  </a:lnTo>
                  <a:lnTo>
                    <a:pt x="3675124" y="209926"/>
                  </a:lnTo>
                  <a:lnTo>
                    <a:pt x="3720540" y="226833"/>
                  </a:lnTo>
                  <a:lnTo>
                    <a:pt x="3765491" y="244431"/>
                  </a:lnTo>
                  <a:lnTo>
                    <a:pt x="3809968" y="262713"/>
                  </a:lnTo>
                  <a:lnTo>
                    <a:pt x="3853961" y="281671"/>
                  </a:lnTo>
                  <a:lnTo>
                    <a:pt x="3897459" y="301295"/>
                  </a:lnTo>
                  <a:lnTo>
                    <a:pt x="3940451" y="321577"/>
                  </a:lnTo>
                  <a:lnTo>
                    <a:pt x="3982928" y="342509"/>
                  </a:lnTo>
                  <a:lnTo>
                    <a:pt x="4024880" y="364083"/>
                  </a:lnTo>
                  <a:lnTo>
                    <a:pt x="4066296" y="386289"/>
                  </a:lnTo>
                  <a:lnTo>
                    <a:pt x="4107166" y="409121"/>
                  </a:lnTo>
                  <a:lnTo>
                    <a:pt x="4147480" y="432568"/>
                  </a:lnTo>
                  <a:lnTo>
                    <a:pt x="4187227" y="456624"/>
                  </a:lnTo>
                  <a:lnTo>
                    <a:pt x="4226398" y="481338"/>
                  </a:lnTo>
                </a:path>
                <a:path w="5045075" h="4323080">
                  <a:moveTo>
                    <a:pt x="4284031" y="481338"/>
                  </a:moveTo>
                  <a:lnTo>
                    <a:pt x="4232068" y="447559"/>
                  </a:lnTo>
                  <a:lnTo>
                    <a:pt x="4192600" y="423110"/>
                  </a:lnTo>
                  <a:lnTo>
                    <a:pt x="4152566" y="399257"/>
                  </a:lnTo>
                  <a:lnTo>
                    <a:pt x="4111975" y="376009"/>
                  </a:lnTo>
                  <a:lnTo>
                    <a:pt x="4070839" y="353373"/>
                  </a:lnTo>
                  <a:lnTo>
                    <a:pt x="4029166" y="331359"/>
                  </a:lnTo>
                  <a:lnTo>
                    <a:pt x="3986966" y="309974"/>
                  </a:lnTo>
                  <a:lnTo>
                    <a:pt x="3944250" y="289226"/>
                  </a:lnTo>
                  <a:lnTo>
                    <a:pt x="3901028" y="269124"/>
                  </a:lnTo>
                  <a:lnTo>
                    <a:pt x="3857310" y="249676"/>
                  </a:lnTo>
                  <a:lnTo>
                    <a:pt x="3813105" y="230889"/>
                  </a:lnTo>
                  <a:lnTo>
                    <a:pt x="3768424" y="212774"/>
                  </a:lnTo>
                  <a:lnTo>
                    <a:pt x="3723276" y="195336"/>
                  </a:lnTo>
                  <a:lnTo>
                    <a:pt x="3677672" y="178586"/>
                  </a:lnTo>
                  <a:lnTo>
                    <a:pt x="3631622" y="162530"/>
                  </a:lnTo>
                  <a:lnTo>
                    <a:pt x="3585135" y="147177"/>
                  </a:lnTo>
                  <a:lnTo>
                    <a:pt x="3538222" y="132536"/>
                  </a:lnTo>
                  <a:lnTo>
                    <a:pt x="3490893" y="118615"/>
                  </a:lnTo>
                  <a:lnTo>
                    <a:pt x="3443157" y="105421"/>
                  </a:lnTo>
                  <a:lnTo>
                    <a:pt x="3395025" y="92963"/>
                  </a:lnTo>
                  <a:lnTo>
                    <a:pt x="3346507" y="81249"/>
                  </a:lnTo>
                  <a:lnTo>
                    <a:pt x="3297612" y="70288"/>
                  </a:lnTo>
                  <a:lnTo>
                    <a:pt x="3248351" y="60087"/>
                  </a:lnTo>
                  <a:lnTo>
                    <a:pt x="3198733" y="50656"/>
                  </a:lnTo>
                  <a:lnTo>
                    <a:pt x="3148769" y="42001"/>
                  </a:lnTo>
                  <a:lnTo>
                    <a:pt x="3098469" y="34132"/>
                  </a:lnTo>
                  <a:lnTo>
                    <a:pt x="3047842" y="27056"/>
                  </a:lnTo>
                  <a:lnTo>
                    <a:pt x="2996899" y="20781"/>
                  </a:lnTo>
                  <a:lnTo>
                    <a:pt x="2945650" y="15317"/>
                  </a:lnTo>
                  <a:lnTo>
                    <a:pt x="2894104" y="10671"/>
                  </a:lnTo>
                  <a:lnTo>
                    <a:pt x="2842271" y="6851"/>
                  </a:lnTo>
                  <a:lnTo>
                    <a:pt x="2790163" y="3866"/>
                  </a:lnTo>
                  <a:lnTo>
                    <a:pt x="2737788" y="1723"/>
                  </a:lnTo>
                  <a:lnTo>
                    <a:pt x="2685156" y="432"/>
                  </a:lnTo>
                  <a:lnTo>
                    <a:pt x="2632278" y="0"/>
                  </a:lnTo>
                  <a:lnTo>
                    <a:pt x="2579469" y="432"/>
                  </a:lnTo>
                  <a:lnTo>
                    <a:pt x="2526903" y="1723"/>
                  </a:lnTo>
                  <a:lnTo>
                    <a:pt x="2474589" y="3866"/>
                  </a:lnTo>
                  <a:lnTo>
                    <a:pt x="2422539" y="6851"/>
                  </a:lnTo>
                  <a:lnTo>
                    <a:pt x="2370763" y="10671"/>
                  </a:lnTo>
                  <a:lnTo>
                    <a:pt x="2319269" y="15317"/>
                  </a:lnTo>
                  <a:lnTo>
                    <a:pt x="2268069" y="20781"/>
                  </a:lnTo>
                  <a:lnTo>
                    <a:pt x="2217172" y="27056"/>
                  </a:lnTo>
                  <a:lnTo>
                    <a:pt x="2166589" y="34132"/>
                  </a:lnTo>
                  <a:lnTo>
                    <a:pt x="2116329" y="42001"/>
                  </a:lnTo>
                  <a:lnTo>
                    <a:pt x="2066403" y="50656"/>
                  </a:lnTo>
                  <a:lnTo>
                    <a:pt x="2016820" y="60087"/>
                  </a:lnTo>
                  <a:lnTo>
                    <a:pt x="1967591" y="70288"/>
                  </a:lnTo>
                  <a:lnTo>
                    <a:pt x="1918726" y="81249"/>
                  </a:lnTo>
                  <a:lnTo>
                    <a:pt x="1870235" y="92963"/>
                  </a:lnTo>
                  <a:lnTo>
                    <a:pt x="1822128" y="105421"/>
                  </a:lnTo>
                  <a:lnTo>
                    <a:pt x="1774414" y="118615"/>
                  </a:lnTo>
                  <a:lnTo>
                    <a:pt x="1727105" y="132536"/>
                  </a:lnTo>
                  <a:lnTo>
                    <a:pt x="1680209" y="147177"/>
                  </a:lnTo>
                  <a:lnTo>
                    <a:pt x="1633738" y="162530"/>
                  </a:lnTo>
                  <a:lnTo>
                    <a:pt x="1587701" y="178586"/>
                  </a:lnTo>
                  <a:lnTo>
                    <a:pt x="1542108" y="195336"/>
                  </a:lnTo>
                  <a:lnTo>
                    <a:pt x="1496970" y="212774"/>
                  </a:lnTo>
                  <a:lnTo>
                    <a:pt x="1452296" y="230889"/>
                  </a:lnTo>
                  <a:lnTo>
                    <a:pt x="1408096" y="249676"/>
                  </a:lnTo>
                  <a:lnTo>
                    <a:pt x="1364381" y="269124"/>
                  </a:lnTo>
                  <a:lnTo>
                    <a:pt x="1321160" y="289226"/>
                  </a:lnTo>
                  <a:lnTo>
                    <a:pt x="1278444" y="309974"/>
                  </a:lnTo>
                  <a:lnTo>
                    <a:pt x="1236243" y="331359"/>
                  </a:lnTo>
                  <a:lnTo>
                    <a:pt x="1194566" y="353373"/>
                  </a:lnTo>
                  <a:lnTo>
                    <a:pt x="1153424" y="376009"/>
                  </a:lnTo>
                  <a:lnTo>
                    <a:pt x="1112827" y="399257"/>
                  </a:lnTo>
                  <a:lnTo>
                    <a:pt x="1072785" y="423110"/>
                  </a:lnTo>
                  <a:lnTo>
                    <a:pt x="1033308" y="447559"/>
                  </a:lnTo>
                  <a:lnTo>
                    <a:pt x="994406" y="472596"/>
                  </a:lnTo>
                  <a:lnTo>
                    <a:pt x="956089" y="498214"/>
                  </a:lnTo>
                  <a:lnTo>
                    <a:pt x="918367" y="524403"/>
                  </a:lnTo>
                  <a:lnTo>
                    <a:pt x="881250" y="551155"/>
                  </a:lnTo>
                  <a:lnTo>
                    <a:pt x="844749" y="578463"/>
                  </a:lnTo>
                  <a:lnTo>
                    <a:pt x="808873" y="606318"/>
                  </a:lnTo>
                  <a:lnTo>
                    <a:pt x="773632" y="634712"/>
                  </a:lnTo>
                  <a:lnTo>
                    <a:pt x="739037" y="663636"/>
                  </a:lnTo>
                  <a:lnTo>
                    <a:pt x="705097" y="693083"/>
                  </a:lnTo>
                  <a:lnTo>
                    <a:pt x="671823" y="723044"/>
                  </a:lnTo>
                  <a:lnTo>
                    <a:pt x="639225" y="753512"/>
                  </a:lnTo>
                  <a:lnTo>
                    <a:pt x="607312" y="784477"/>
                  </a:lnTo>
                  <a:lnTo>
                    <a:pt x="576095" y="815931"/>
                  </a:lnTo>
                  <a:lnTo>
                    <a:pt x="545584" y="847867"/>
                  </a:lnTo>
                  <a:lnTo>
                    <a:pt x="515789" y="880276"/>
                  </a:lnTo>
                  <a:lnTo>
                    <a:pt x="486719" y="913151"/>
                  </a:lnTo>
                  <a:lnTo>
                    <a:pt x="458386" y="946482"/>
                  </a:lnTo>
                  <a:lnTo>
                    <a:pt x="430799" y="980261"/>
                  </a:lnTo>
                  <a:lnTo>
                    <a:pt x="403968" y="1014481"/>
                  </a:lnTo>
                  <a:lnTo>
                    <a:pt x="377903" y="1049133"/>
                  </a:lnTo>
                  <a:lnTo>
                    <a:pt x="352614" y="1084208"/>
                  </a:lnTo>
                  <a:lnTo>
                    <a:pt x="328112" y="1119700"/>
                  </a:lnTo>
                  <a:lnTo>
                    <a:pt x="304406" y="1155599"/>
                  </a:lnTo>
                  <a:lnTo>
                    <a:pt x="281506" y="1191897"/>
                  </a:lnTo>
                  <a:lnTo>
                    <a:pt x="259423" y="1228586"/>
                  </a:lnTo>
                  <a:lnTo>
                    <a:pt x="238166" y="1265658"/>
                  </a:lnTo>
                  <a:lnTo>
                    <a:pt x="217746" y="1303105"/>
                  </a:lnTo>
                  <a:lnTo>
                    <a:pt x="198173" y="1340918"/>
                  </a:lnTo>
                  <a:lnTo>
                    <a:pt x="179456" y="1379089"/>
                  </a:lnTo>
                  <a:lnTo>
                    <a:pt x="161606" y="1417611"/>
                  </a:lnTo>
                  <a:lnTo>
                    <a:pt x="144633" y="1456474"/>
                  </a:lnTo>
                  <a:lnTo>
                    <a:pt x="128547" y="1495670"/>
                  </a:lnTo>
                  <a:lnTo>
                    <a:pt x="113358" y="1535192"/>
                  </a:lnTo>
                  <a:lnTo>
                    <a:pt x="99076" y="1575031"/>
                  </a:lnTo>
                  <a:lnTo>
                    <a:pt x="85711" y="1615179"/>
                  </a:lnTo>
                  <a:lnTo>
                    <a:pt x="73274" y="1655628"/>
                  </a:lnTo>
                  <a:lnTo>
                    <a:pt x="61773" y="1696369"/>
                  </a:lnTo>
                  <a:lnTo>
                    <a:pt x="51220" y="1737395"/>
                  </a:lnTo>
                  <a:lnTo>
                    <a:pt x="41624" y="1778696"/>
                  </a:lnTo>
                  <a:lnTo>
                    <a:pt x="32995" y="1820265"/>
                  </a:lnTo>
                  <a:lnTo>
                    <a:pt x="25344" y="1862094"/>
                  </a:lnTo>
                  <a:lnTo>
                    <a:pt x="18680" y="1904175"/>
                  </a:lnTo>
                  <a:lnTo>
                    <a:pt x="13014" y="1946498"/>
                  </a:lnTo>
                  <a:lnTo>
                    <a:pt x="8356" y="1989057"/>
                  </a:lnTo>
                  <a:lnTo>
                    <a:pt x="4715" y="2031842"/>
                  </a:lnTo>
                  <a:lnTo>
                    <a:pt x="3239" y="2056138"/>
                  </a:lnTo>
                </a:path>
                <a:path w="5045075" h="4323080">
                  <a:moveTo>
                    <a:pt x="213965" y="2934349"/>
                  </a:moveTo>
                  <a:lnTo>
                    <a:pt x="182113" y="2864303"/>
                  </a:lnTo>
                  <a:lnTo>
                    <a:pt x="165871" y="2825252"/>
                  </a:lnTo>
                  <a:lnTo>
                    <a:pt x="150534" y="2785873"/>
                  </a:lnTo>
                  <a:lnTo>
                    <a:pt x="136112" y="2746173"/>
                  </a:lnTo>
                  <a:lnTo>
                    <a:pt x="122615" y="2706161"/>
                  </a:lnTo>
                  <a:lnTo>
                    <a:pt x="110053" y="2665846"/>
                  </a:lnTo>
                  <a:lnTo>
                    <a:pt x="98437" y="2625236"/>
                  </a:lnTo>
                  <a:lnTo>
                    <a:pt x="87777" y="2584339"/>
                  </a:lnTo>
                  <a:lnTo>
                    <a:pt x="78084" y="2543165"/>
                  </a:lnTo>
                  <a:lnTo>
                    <a:pt x="69367" y="2501721"/>
                  </a:lnTo>
                  <a:lnTo>
                    <a:pt x="61638" y="2460015"/>
                  </a:lnTo>
                  <a:lnTo>
                    <a:pt x="54905" y="2418057"/>
                  </a:lnTo>
                  <a:lnTo>
                    <a:pt x="49180" y="2375855"/>
                  </a:lnTo>
                  <a:lnTo>
                    <a:pt x="44473" y="2333417"/>
                  </a:lnTo>
                  <a:lnTo>
                    <a:pt x="40794" y="2290752"/>
                  </a:lnTo>
                  <a:lnTo>
                    <a:pt x="38153" y="2247868"/>
                  </a:lnTo>
                  <a:lnTo>
                    <a:pt x="36561" y="2204774"/>
                  </a:lnTo>
                  <a:lnTo>
                    <a:pt x="36139" y="2170438"/>
                  </a:lnTo>
                </a:path>
                <a:path w="5045075" h="4323080">
                  <a:moveTo>
                    <a:pt x="108" y="2170438"/>
                  </a:moveTo>
                  <a:lnTo>
                    <a:pt x="2102" y="2247998"/>
                  </a:lnTo>
                  <a:lnTo>
                    <a:pt x="4715" y="2290950"/>
                  </a:lnTo>
                  <a:lnTo>
                    <a:pt x="8356" y="2333687"/>
                  </a:lnTo>
                  <a:lnTo>
                    <a:pt x="13014" y="2376199"/>
                  </a:lnTo>
                  <a:lnTo>
                    <a:pt x="18680" y="2418479"/>
                  </a:lnTo>
                  <a:lnTo>
                    <a:pt x="25344" y="2460518"/>
                  </a:lnTo>
                  <a:lnTo>
                    <a:pt x="32995" y="2502308"/>
                  </a:lnTo>
                  <a:lnTo>
                    <a:pt x="41624" y="2543840"/>
                  </a:lnTo>
                  <a:lnTo>
                    <a:pt x="51220" y="2585107"/>
                  </a:lnTo>
                  <a:lnTo>
                    <a:pt x="61773" y="2626099"/>
                  </a:lnTo>
                  <a:lnTo>
                    <a:pt x="73274" y="2666810"/>
                  </a:lnTo>
                  <a:lnTo>
                    <a:pt x="85711" y="2707230"/>
                  </a:lnTo>
                  <a:lnTo>
                    <a:pt x="99076" y="2747352"/>
                  </a:lnTo>
                  <a:lnTo>
                    <a:pt x="113358" y="2787167"/>
                  </a:lnTo>
                  <a:lnTo>
                    <a:pt x="128547" y="2826666"/>
                  </a:lnTo>
                  <a:lnTo>
                    <a:pt x="144633" y="2865842"/>
                  </a:lnTo>
                  <a:lnTo>
                    <a:pt x="161606" y="2904686"/>
                  </a:lnTo>
                  <a:lnTo>
                    <a:pt x="179456" y="2943191"/>
                  </a:lnTo>
                  <a:lnTo>
                    <a:pt x="183443" y="2951317"/>
                  </a:lnTo>
                </a:path>
                <a:path w="5045075" h="4323080">
                  <a:moveTo>
                    <a:pt x="36139" y="2170438"/>
                  </a:moveTo>
                  <a:lnTo>
                    <a:pt x="36028" y="2161477"/>
                  </a:lnTo>
                  <a:lnTo>
                    <a:pt x="36561" y="2118124"/>
                  </a:lnTo>
                  <a:lnTo>
                    <a:pt x="38153" y="2074975"/>
                  </a:lnTo>
                  <a:lnTo>
                    <a:pt x="39312" y="2056138"/>
                  </a:lnTo>
                </a:path>
                <a:path w="5045075" h="4323080">
                  <a:moveTo>
                    <a:pt x="3239" y="2056138"/>
                  </a:moveTo>
                  <a:lnTo>
                    <a:pt x="2102" y="2074846"/>
                  </a:lnTo>
                  <a:lnTo>
                    <a:pt x="527" y="2118061"/>
                  </a:lnTo>
                  <a:lnTo>
                    <a:pt x="0" y="2161477"/>
                  </a:lnTo>
                  <a:lnTo>
                    <a:pt x="108" y="2170438"/>
                  </a:lnTo>
                </a:path>
                <a:path w="5045075" h="4323080">
                  <a:moveTo>
                    <a:pt x="4226398" y="481338"/>
                  </a:moveTo>
                  <a:lnTo>
                    <a:pt x="4240907" y="490810"/>
                  </a:lnTo>
                </a:path>
                <a:path w="5045075" h="4323080">
                  <a:moveTo>
                    <a:pt x="4605881" y="779707"/>
                  </a:moveTo>
                  <a:lnTo>
                    <a:pt x="4647743" y="820838"/>
                  </a:lnTo>
                  <a:lnTo>
                    <a:pt x="4678486" y="852521"/>
                  </a:lnTo>
                  <a:lnTo>
                    <a:pt x="4708510" y="884686"/>
                  </a:lnTo>
                  <a:lnTo>
                    <a:pt x="4737803" y="917325"/>
                  </a:lnTo>
                  <a:lnTo>
                    <a:pt x="4766356" y="950429"/>
                  </a:lnTo>
                  <a:lnTo>
                    <a:pt x="4794159" y="983989"/>
                  </a:lnTo>
                  <a:lnTo>
                    <a:pt x="4821201" y="1017998"/>
                  </a:lnTo>
                  <a:lnTo>
                    <a:pt x="4847472" y="1052447"/>
                  </a:lnTo>
                  <a:lnTo>
                    <a:pt x="4872962" y="1087327"/>
                  </a:lnTo>
                  <a:lnTo>
                    <a:pt x="4897660" y="1122630"/>
                  </a:lnTo>
                  <a:lnTo>
                    <a:pt x="4921557" y="1158347"/>
                  </a:lnTo>
                  <a:lnTo>
                    <a:pt x="4944642" y="1194471"/>
                  </a:lnTo>
                  <a:lnTo>
                    <a:pt x="4966904" y="1230993"/>
                  </a:lnTo>
                  <a:lnTo>
                    <a:pt x="4988335" y="1267904"/>
                  </a:lnTo>
                  <a:lnTo>
                    <a:pt x="5008922" y="1305197"/>
                  </a:lnTo>
                  <a:lnTo>
                    <a:pt x="5028658" y="1342862"/>
                  </a:lnTo>
                  <a:lnTo>
                    <a:pt x="5042722" y="1371202"/>
                  </a:lnTo>
                </a:path>
                <a:path w="5045075" h="4323080">
                  <a:moveTo>
                    <a:pt x="5044648" y="1298619"/>
                  </a:moveTo>
                  <a:lnTo>
                    <a:pt x="5005460" y="1228586"/>
                  </a:lnTo>
                  <a:lnTo>
                    <a:pt x="4983400" y="1191897"/>
                  </a:lnTo>
                  <a:lnTo>
                    <a:pt x="4960523" y="1155599"/>
                  </a:lnTo>
                  <a:lnTo>
                    <a:pt x="4936841" y="1119700"/>
                  </a:lnTo>
                  <a:lnTo>
                    <a:pt x="4912362" y="1084208"/>
                  </a:lnTo>
                  <a:lnTo>
                    <a:pt x="4887096" y="1049133"/>
                  </a:lnTo>
                  <a:lnTo>
                    <a:pt x="4861055" y="1014481"/>
                  </a:lnTo>
                  <a:lnTo>
                    <a:pt x="4834247" y="980261"/>
                  </a:lnTo>
                  <a:lnTo>
                    <a:pt x="4806683" y="946482"/>
                  </a:lnTo>
                  <a:lnTo>
                    <a:pt x="4778372" y="913151"/>
                  </a:lnTo>
                  <a:lnTo>
                    <a:pt x="4749325" y="880276"/>
                  </a:lnTo>
                  <a:lnTo>
                    <a:pt x="4719552" y="847867"/>
                  </a:lnTo>
                  <a:lnTo>
                    <a:pt x="4689063" y="815931"/>
                  </a:lnTo>
                  <a:lnTo>
                    <a:pt x="4657867" y="784477"/>
                  </a:lnTo>
                  <a:lnTo>
                    <a:pt x="4625976" y="753512"/>
                  </a:lnTo>
                  <a:lnTo>
                    <a:pt x="4593368" y="723057"/>
                  </a:lnTo>
                </a:path>
                <a:path w="5045075" h="4323080">
                  <a:moveTo>
                    <a:pt x="4359945" y="533756"/>
                  </a:moveTo>
                  <a:lnTo>
                    <a:pt x="4346973" y="524403"/>
                  </a:lnTo>
                  <a:lnTo>
                    <a:pt x="4309264" y="498214"/>
                  </a:lnTo>
                  <a:lnTo>
                    <a:pt x="4284031" y="481338"/>
                  </a:lnTo>
                </a:path>
              </a:pathLst>
            </a:custGeom>
            <a:ln w="3175">
              <a:solidFill>
                <a:srgbClr val="EDF7D4"/>
              </a:solidFill>
            </a:ln>
          </p:spPr>
          <p:txBody>
            <a:bodyPr wrap="square" lIns="0" tIns="0" rIns="0" bIns="0" rtlCol="0"/>
            <a:lstStyle/>
            <a:p>
              <a:endParaRPr lang="fr-FR" noProof="0" dirty="0"/>
            </a:p>
          </p:txBody>
        </p:sp>
        <p:sp>
          <p:nvSpPr>
            <p:cNvPr id="8710" name="object 8710"/>
            <p:cNvSpPr/>
            <p:nvPr/>
          </p:nvSpPr>
          <p:spPr>
            <a:xfrm>
              <a:off x="3394519" y="171843"/>
              <a:ext cx="5082540" cy="4381500"/>
            </a:xfrm>
            <a:custGeom>
              <a:avLst/>
              <a:gdLst/>
              <a:ahLst/>
              <a:cxnLst/>
              <a:rect l="l" t="t" r="r" b="b"/>
              <a:pathLst>
                <a:path w="5082540" h="4381500">
                  <a:moveTo>
                    <a:pt x="2982113" y="4368799"/>
                  </a:moveTo>
                  <a:lnTo>
                    <a:pt x="2354645" y="4368799"/>
                  </a:lnTo>
                  <a:lnTo>
                    <a:pt x="2406237" y="4381499"/>
                  </a:lnTo>
                  <a:lnTo>
                    <a:pt x="2930469" y="4381499"/>
                  </a:lnTo>
                  <a:lnTo>
                    <a:pt x="2982113" y="4368799"/>
                  </a:lnTo>
                  <a:close/>
                </a:path>
                <a:path w="5082540" h="4381500">
                  <a:moveTo>
                    <a:pt x="2270983" y="4331033"/>
                  </a:moveTo>
                  <a:lnTo>
                    <a:pt x="2260710" y="4356099"/>
                  </a:lnTo>
                  <a:lnTo>
                    <a:pt x="2303342" y="4368799"/>
                  </a:lnTo>
                  <a:lnTo>
                    <a:pt x="3033465" y="4368799"/>
                  </a:lnTo>
                  <a:lnTo>
                    <a:pt x="3084514" y="4356099"/>
                  </a:lnTo>
                  <a:lnTo>
                    <a:pt x="2458461" y="4356099"/>
                  </a:lnTo>
                  <a:lnTo>
                    <a:pt x="2406684" y="4343399"/>
                  </a:lnTo>
                  <a:lnTo>
                    <a:pt x="2303990" y="4343399"/>
                  </a:lnTo>
                  <a:lnTo>
                    <a:pt x="2270983" y="4331033"/>
                  </a:lnTo>
                  <a:close/>
                </a:path>
                <a:path w="5082540" h="4381500">
                  <a:moveTo>
                    <a:pt x="3185665" y="4343399"/>
                  </a:moveTo>
                  <a:lnTo>
                    <a:pt x="2930025" y="4343399"/>
                  </a:lnTo>
                  <a:lnTo>
                    <a:pt x="2878193" y="4356099"/>
                  </a:lnTo>
                  <a:lnTo>
                    <a:pt x="3135250" y="4356099"/>
                  </a:lnTo>
                  <a:lnTo>
                    <a:pt x="3185665" y="4343399"/>
                  </a:lnTo>
                  <a:close/>
                </a:path>
                <a:path w="5082540" h="4381500">
                  <a:moveTo>
                    <a:pt x="3314086" y="4292599"/>
                  </a:moveTo>
                  <a:lnTo>
                    <a:pt x="3284272" y="4292599"/>
                  </a:lnTo>
                  <a:lnTo>
                    <a:pt x="3184691" y="4317999"/>
                  </a:lnTo>
                  <a:lnTo>
                    <a:pt x="3134390" y="4317999"/>
                  </a:lnTo>
                  <a:lnTo>
                    <a:pt x="3032821" y="4343399"/>
                  </a:lnTo>
                  <a:lnTo>
                    <a:pt x="3235748" y="4343399"/>
                  </a:lnTo>
                  <a:lnTo>
                    <a:pt x="3285489" y="4330699"/>
                  </a:lnTo>
                  <a:lnTo>
                    <a:pt x="3325088" y="4317999"/>
                  </a:lnTo>
                  <a:lnTo>
                    <a:pt x="3314086" y="4292599"/>
                  </a:lnTo>
                  <a:close/>
                </a:path>
                <a:path w="5082540" h="4381500">
                  <a:moveTo>
                    <a:pt x="2276324" y="4317999"/>
                  </a:moveTo>
                  <a:lnTo>
                    <a:pt x="2270091" y="4330699"/>
                  </a:lnTo>
                  <a:lnTo>
                    <a:pt x="2270983" y="4331033"/>
                  </a:lnTo>
                  <a:lnTo>
                    <a:pt x="2276324" y="4317999"/>
                  </a:lnTo>
                  <a:close/>
                </a:path>
                <a:path w="5082540" h="4381500">
                  <a:moveTo>
                    <a:pt x="3308585" y="4279899"/>
                  </a:moveTo>
                  <a:lnTo>
                    <a:pt x="3314086" y="4292599"/>
                  </a:lnTo>
                  <a:lnTo>
                    <a:pt x="3314488" y="4292599"/>
                  </a:lnTo>
                  <a:lnTo>
                    <a:pt x="3308585" y="4279899"/>
                  </a:lnTo>
                  <a:close/>
                </a:path>
                <a:path w="5082540" h="4381500">
                  <a:moveTo>
                    <a:pt x="2303990" y="50799"/>
                  </a:moveTo>
                  <a:lnTo>
                    <a:pt x="2101226" y="50799"/>
                  </a:lnTo>
                  <a:lnTo>
                    <a:pt x="2051520" y="63499"/>
                  </a:lnTo>
                  <a:lnTo>
                    <a:pt x="1621033" y="177799"/>
                  </a:lnTo>
                  <a:lnTo>
                    <a:pt x="1575256" y="203199"/>
                  </a:lnTo>
                  <a:lnTo>
                    <a:pt x="1485053" y="228599"/>
                  </a:lnTo>
                  <a:lnTo>
                    <a:pt x="1440646" y="253999"/>
                  </a:lnTo>
                  <a:lnTo>
                    <a:pt x="1396716" y="266699"/>
                  </a:lnTo>
                  <a:lnTo>
                    <a:pt x="1310325" y="317499"/>
                  </a:lnTo>
                  <a:lnTo>
                    <a:pt x="1267883" y="330199"/>
                  </a:lnTo>
                  <a:lnTo>
                    <a:pt x="1225957" y="355599"/>
                  </a:lnTo>
                  <a:lnTo>
                    <a:pt x="1143692" y="406399"/>
                  </a:lnTo>
                  <a:lnTo>
                    <a:pt x="1103373" y="419099"/>
                  </a:lnTo>
                  <a:lnTo>
                    <a:pt x="1063608" y="444499"/>
                  </a:lnTo>
                  <a:lnTo>
                    <a:pt x="985785" y="495299"/>
                  </a:lnTo>
                  <a:lnTo>
                    <a:pt x="947745" y="520699"/>
                  </a:lnTo>
                  <a:lnTo>
                    <a:pt x="910299" y="546099"/>
                  </a:lnTo>
                  <a:lnTo>
                    <a:pt x="873458" y="584199"/>
                  </a:lnTo>
                  <a:lnTo>
                    <a:pt x="837231" y="609599"/>
                  </a:lnTo>
                  <a:lnTo>
                    <a:pt x="801628" y="634999"/>
                  </a:lnTo>
                  <a:lnTo>
                    <a:pt x="766658" y="660399"/>
                  </a:lnTo>
                  <a:lnTo>
                    <a:pt x="732332" y="698499"/>
                  </a:lnTo>
                  <a:lnTo>
                    <a:pt x="698660" y="723899"/>
                  </a:lnTo>
                  <a:lnTo>
                    <a:pt x="665651" y="749299"/>
                  </a:lnTo>
                  <a:lnTo>
                    <a:pt x="633315" y="787399"/>
                  </a:lnTo>
                  <a:lnTo>
                    <a:pt x="601662" y="812799"/>
                  </a:lnTo>
                  <a:lnTo>
                    <a:pt x="570701" y="850899"/>
                  </a:lnTo>
                  <a:lnTo>
                    <a:pt x="540443" y="876299"/>
                  </a:lnTo>
                  <a:lnTo>
                    <a:pt x="510898" y="914399"/>
                  </a:lnTo>
                  <a:lnTo>
                    <a:pt x="482075" y="939799"/>
                  </a:lnTo>
                  <a:lnTo>
                    <a:pt x="453983" y="977899"/>
                  </a:lnTo>
                  <a:lnTo>
                    <a:pt x="426634" y="1015999"/>
                  </a:lnTo>
                  <a:lnTo>
                    <a:pt x="400037" y="1041399"/>
                  </a:lnTo>
                  <a:lnTo>
                    <a:pt x="374201" y="1079499"/>
                  </a:lnTo>
                  <a:lnTo>
                    <a:pt x="349136" y="1117599"/>
                  </a:lnTo>
                  <a:lnTo>
                    <a:pt x="324853" y="1155699"/>
                  </a:lnTo>
                  <a:lnTo>
                    <a:pt x="301360" y="1193799"/>
                  </a:lnTo>
                  <a:lnTo>
                    <a:pt x="278669" y="1219199"/>
                  </a:lnTo>
                  <a:lnTo>
                    <a:pt x="256788" y="1257299"/>
                  </a:lnTo>
                  <a:lnTo>
                    <a:pt x="235728" y="1295399"/>
                  </a:lnTo>
                  <a:lnTo>
                    <a:pt x="215497" y="1333502"/>
                  </a:lnTo>
                  <a:lnTo>
                    <a:pt x="196108" y="1371599"/>
                  </a:lnTo>
                  <a:lnTo>
                    <a:pt x="177569" y="1409699"/>
                  </a:lnTo>
                  <a:lnTo>
                    <a:pt x="159889" y="1447799"/>
                  </a:lnTo>
                  <a:lnTo>
                    <a:pt x="143079" y="1485899"/>
                  </a:lnTo>
                  <a:lnTo>
                    <a:pt x="127148" y="1523999"/>
                  </a:lnTo>
                  <a:lnTo>
                    <a:pt x="112107" y="1574799"/>
                  </a:lnTo>
                  <a:lnTo>
                    <a:pt x="97965" y="1612899"/>
                  </a:lnTo>
                  <a:lnTo>
                    <a:pt x="84731" y="1650999"/>
                  </a:lnTo>
                  <a:lnTo>
                    <a:pt x="72417" y="1689099"/>
                  </a:lnTo>
                  <a:lnTo>
                    <a:pt x="61031" y="1727199"/>
                  </a:lnTo>
                  <a:lnTo>
                    <a:pt x="50584" y="1777999"/>
                  </a:lnTo>
                  <a:lnTo>
                    <a:pt x="41085" y="1816099"/>
                  </a:lnTo>
                  <a:lnTo>
                    <a:pt x="32545" y="1854199"/>
                  </a:lnTo>
                  <a:lnTo>
                    <a:pt x="24972" y="1892299"/>
                  </a:lnTo>
                  <a:lnTo>
                    <a:pt x="18377" y="1943099"/>
                  </a:lnTo>
                  <a:lnTo>
                    <a:pt x="12770" y="1981199"/>
                  </a:lnTo>
                  <a:lnTo>
                    <a:pt x="8160" y="2019299"/>
                  </a:lnTo>
                  <a:lnTo>
                    <a:pt x="4557" y="2070099"/>
                  </a:lnTo>
                  <a:lnTo>
                    <a:pt x="3086" y="2095499"/>
                  </a:lnTo>
                  <a:lnTo>
                    <a:pt x="1972" y="2108199"/>
                  </a:lnTo>
                  <a:lnTo>
                    <a:pt x="414" y="2158999"/>
                  </a:lnTo>
                  <a:lnTo>
                    <a:pt x="66" y="2184399"/>
                  </a:lnTo>
                  <a:lnTo>
                    <a:pt x="0" y="2209799"/>
                  </a:lnTo>
                  <a:lnTo>
                    <a:pt x="414" y="2235199"/>
                  </a:lnTo>
                  <a:lnTo>
                    <a:pt x="1972" y="2285999"/>
                  </a:lnTo>
                  <a:lnTo>
                    <a:pt x="4557" y="2324099"/>
                  </a:lnTo>
                  <a:lnTo>
                    <a:pt x="8160" y="2374899"/>
                  </a:lnTo>
                  <a:lnTo>
                    <a:pt x="12770" y="2412999"/>
                  </a:lnTo>
                  <a:lnTo>
                    <a:pt x="18377" y="2451099"/>
                  </a:lnTo>
                  <a:lnTo>
                    <a:pt x="24972" y="2501899"/>
                  </a:lnTo>
                  <a:lnTo>
                    <a:pt x="32545" y="2539999"/>
                  </a:lnTo>
                  <a:lnTo>
                    <a:pt x="41085" y="2578099"/>
                  </a:lnTo>
                  <a:lnTo>
                    <a:pt x="50584" y="2616199"/>
                  </a:lnTo>
                  <a:lnTo>
                    <a:pt x="61031" y="2666999"/>
                  </a:lnTo>
                  <a:lnTo>
                    <a:pt x="72417" y="2705099"/>
                  </a:lnTo>
                  <a:lnTo>
                    <a:pt x="84731" y="2743199"/>
                  </a:lnTo>
                  <a:lnTo>
                    <a:pt x="97965" y="2781299"/>
                  </a:lnTo>
                  <a:lnTo>
                    <a:pt x="112107" y="2819399"/>
                  </a:lnTo>
                  <a:lnTo>
                    <a:pt x="127148" y="2857499"/>
                  </a:lnTo>
                  <a:lnTo>
                    <a:pt x="143079" y="2908299"/>
                  </a:lnTo>
                  <a:lnTo>
                    <a:pt x="159889" y="2946399"/>
                  </a:lnTo>
                  <a:lnTo>
                    <a:pt x="177569" y="2984499"/>
                  </a:lnTo>
                  <a:lnTo>
                    <a:pt x="188985" y="3009899"/>
                  </a:lnTo>
                  <a:lnTo>
                    <a:pt x="230217" y="2984499"/>
                  </a:lnTo>
                  <a:lnTo>
                    <a:pt x="215378" y="2984499"/>
                  </a:lnTo>
                  <a:lnTo>
                    <a:pt x="197528" y="2946399"/>
                  </a:lnTo>
                  <a:lnTo>
                    <a:pt x="180555" y="2895599"/>
                  </a:lnTo>
                  <a:lnTo>
                    <a:pt x="164469" y="2857499"/>
                  </a:lnTo>
                  <a:lnTo>
                    <a:pt x="149280" y="2819399"/>
                  </a:lnTo>
                  <a:lnTo>
                    <a:pt x="134998" y="2781299"/>
                  </a:lnTo>
                  <a:lnTo>
                    <a:pt x="121633" y="2743199"/>
                  </a:lnTo>
                  <a:lnTo>
                    <a:pt x="109195" y="2705099"/>
                  </a:lnTo>
                  <a:lnTo>
                    <a:pt x="97694" y="2666999"/>
                  </a:lnTo>
                  <a:lnTo>
                    <a:pt x="87141" y="2616199"/>
                  </a:lnTo>
                  <a:lnTo>
                    <a:pt x="77545" y="2578099"/>
                  </a:lnTo>
                  <a:lnTo>
                    <a:pt x="68916" y="2539999"/>
                  </a:lnTo>
                  <a:lnTo>
                    <a:pt x="61265" y="2501899"/>
                  </a:lnTo>
                  <a:lnTo>
                    <a:pt x="54602" y="2451099"/>
                  </a:lnTo>
                  <a:lnTo>
                    <a:pt x="48935" y="2412999"/>
                  </a:lnTo>
                  <a:lnTo>
                    <a:pt x="44277" y="2374899"/>
                  </a:lnTo>
                  <a:lnTo>
                    <a:pt x="40636" y="2324099"/>
                  </a:lnTo>
                  <a:lnTo>
                    <a:pt x="38023" y="2285999"/>
                  </a:lnTo>
                  <a:lnTo>
                    <a:pt x="36448" y="2235199"/>
                  </a:lnTo>
                  <a:lnTo>
                    <a:pt x="35921" y="2197099"/>
                  </a:lnTo>
                  <a:lnTo>
                    <a:pt x="36448" y="2158999"/>
                  </a:lnTo>
                  <a:lnTo>
                    <a:pt x="38023" y="2108199"/>
                  </a:lnTo>
                  <a:lnTo>
                    <a:pt x="39160" y="2095499"/>
                  </a:lnTo>
                  <a:lnTo>
                    <a:pt x="40636" y="2070099"/>
                  </a:lnTo>
                  <a:lnTo>
                    <a:pt x="44277" y="2019299"/>
                  </a:lnTo>
                  <a:lnTo>
                    <a:pt x="48935" y="1981199"/>
                  </a:lnTo>
                  <a:lnTo>
                    <a:pt x="54602" y="1943099"/>
                  </a:lnTo>
                  <a:lnTo>
                    <a:pt x="61265" y="1892299"/>
                  </a:lnTo>
                  <a:lnTo>
                    <a:pt x="68916" y="1854199"/>
                  </a:lnTo>
                  <a:lnTo>
                    <a:pt x="77545" y="1816099"/>
                  </a:lnTo>
                  <a:lnTo>
                    <a:pt x="87141" y="1777999"/>
                  </a:lnTo>
                  <a:lnTo>
                    <a:pt x="97694" y="1727199"/>
                  </a:lnTo>
                  <a:lnTo>
                    <a:pt x="109195" y="1689099"/>
                  </a:lnTo>
                  <a:lnTo>
                    <a:pt x="121633" y="1650999"/>
                  </a:lnTo>
                  <a:lnTo>
                    <a:pt x="134998" y="1612899"/>
                  </a:lnTo>
                  <a:lnTo>
                    <a:pt x="149280" y="1574799"/>
                  </a:lnTo>
                  <a:lnTo>
                    <a:pt x="164469" y="1536699"/>
                  </a:lnTo>
                  <a:lnTo>
                    <a:pt x="180555" y="1485899"/>
                  </a:lnTo>
                  <a:lnTo>
                    <a:pt x="197528" y="1447799"/>
                  </a:lnTo>
                  <a:lnTo>
                    <a:pt x="215378" y="1409699"/>
                  </a:lnTo>
                  <a:lnTo>
                    <a:pt x="234094" y="1371599"/>
                  </a:lnTo>
                  <a:lnTo>
                    <a:pt x="253549" y="1333731"/>
                  </a:lnTo>
                  <a:lnTo>
                    <a:pt x="274088" y="1295399"/>
                  </a:lnTo>
                  <a:lnTo>
                    <a:pt x="295344" y="1269999"/>
                  </a:lnTo>
                  <a:lnTo>
                    <a:pt x="317427" y="1231899"/>
                  </a:lnTo>
                  <a:lnTo>
                    <a:pt x="340327" y="1193799"/>
                  </a:lnTo>
                  <a:lnTo>
                    <a:pt x="364033" y="1155699"/>
                  </a:lnTo>
                  <a:lnTo>
                    <a:pt x="388535" y="1117599"/>
                  </a:lnTo>
                  <a:lnTo>
                    <a:pt x="413824" y="1079499"/>
                  </a:lnTo>
                  <a:lnTo>
                    <a:pt x="439889" y="1054099"/>
                  </a:lnTo>
                  <a:lnTo>
                    <a:pt x="466720" y="1015999"/>
                  </a:lnTo>
                  <a:lnTo>
                    <a:pt x="494307" y="977899"/>
                  </a:lnTo>
                  <a:lnTo>
                    <a:pt x="522641" y="952499"/>
                  </a:lnTo>
                  <a:lnTo>
                    <a:pt x="551710" y="914399"/>
                  </a:lnTo>
                  <a:lnTo>
                    <a:pt x="581505" y="888999"/>
                  </a:lnTo>
                  <a:lnTo>
                    <a:pt x="612017" y="850899"/>
                  </a:lnTo>
                  <a:lnTo>
                    <a:pt x="643234" y="825499"/>
                  </a:lnTo>
                  <a:lnTo>
                    <a:pt x="675146" y="787399"/>
                  </a:lnTo>
                  <a:lnTo>
                    <a:pt x="707745" y="761999"/>
                  </a:lnTo>
                  <a:lnTo>
                    <a:pt x="741019" y="723899"/>
                  </a:lnTo>
                  <a:lnTo>
                    <a:pt x="774958" y="698499"/>
                  </a:lnTo>
                  <a:lnTo>
                    <a:pt x="809554" y="673099"/>
                  </a:lnTo>
                  <a:lnTo>
                    <a:pt x="844794" y="647699"/>
                  </a:lnTo>
                  <a:lnTo>
                    <a:pt x="880670" y="609599"/>
                  </a:lnTo>
                  <a:lnTo>
                    <a:pt x="917172" y="584199"/>
                  </a:lnTo>
                  <a:lnTo>
                    <a:pt x="954288" y="558799"/>
                  </a:lnTo>
                  <a:lnTo>
                    <a:pt x="992010" y="533399"/>
                  </a:lnTo>
                  <a:lnTo>
                    <a:pt x="1069229" y="482599"/>
                  </a:lnTo>
                  <a:lnTo>
                    <a:pt x="1148748" y="431799"/>
                  </a:lnTo>
                  <a:lnTo>
                    <a:pt x="1189345" y="406399"/>
                  </a:lnTo>
                  <a:lnTo>
                    <a:pt x="1230487" y="393699"/>
                  </a:lnTo>
                  <a:lnTo>
                    <a:pt x="1314365" y="342899"/>
                  </a:lnTo>
                  <a:lnTo>
                    <a:pt x="1357081" y="330199"/>
                  </a:lnTo>
                  <a:lnTo>
                    <a:pt x="1444017" y="279399"/>
                  </a:lnTo>
                  <a:lnTo>
                    <a:pt x="1532891" y="253999"/>
                  </a:lnTo>
                  <a:lnTo>
                    <a:pt x="1578030" y="228599"/>
                  </a:lnTo>
                  <a:lnTo>
                    <a:pt x="1669659" y="203199"/>
                  </a:lnTo>
                  <a:lnTo>
                    <a:pt x="1716131" y="177799"/>
                  </a:lnTo>
                  <a:lnTo>
                    <a:pt x="2003513" y="101599"/>
                  </a:lnTo>
                  <a:lnTo>
                    <a:pt x="2052742" y="101599"/>
                  </a:lnTo>
                  <a:lnTo>
                    <a:pt x="2202510" y="63499"/>
                  </a:lnTo>
                  <a:lnTo>
                    <a:pt x="2253094" y="63499"/>
                  </a:lnTo>
                  <a:lnTo>
                    <a:pt x="2303990" y="50799"/>
                  </a:lnTo>
                  <a:close/>
                </a:path>
                <a:path w="5082540" h="4381500">
                  <a:moveTo>
                    <a:pt x="4682175" y="761999"/>
                  </a:moveTo>
                  <a:lnTo>
                    <a:pt x="4629289" y="761999"/>
                  </a:lnTo>
                  <a:lnTo>
                    <a:pt x="4661897" y="787399"/>
                  </a:lnTo>
                  <a:lnTo>
                    <a:pt x="4693789" y="825499"/>
                  </a:lnTo>
                  <a:lnTo>
                    <a:pt x="4724985" y="850899"/>
                  </a:lnTo>
                  <a:lnTo>
                    <a:pt x="4755474" y="888999"/>
                  </a:lnTo>
                  <a:lnTo>
                    <a:pt x="4785247" y="914399"/>
                  </a:lnTo>
                  <a:lnTo>
                    <a:pt x="4814294" y="952499"/>
                  </a:lnTo>
                  <a:lnTo>
                    <a:pt x="4842604" y="977899"/>
                  </a:lnTo>
                  <a:lnTo>
                    <a:pt x="4870168" y="1015999"/>
                  </a:lnTo>
                  <a:lnTo>
                    <a:pt x="4896976" y="1054099"/>
                  </a:lnTo>
                  <a:lnTo>
                    <a:pt x="4923018" y="1079499"/>
                  </a:lnTo>
                  <a:lnTo>
                    <a:pt x="4948283" y="1117599"/>
                  </a:lnTo>
                  <a:lnTo>
                    <a:pt x="4972762" y="1155699"/>
                  </a:lnTo>
                  <a:lnTo>
                    <a:pt x="4996445" y="1193799"/>
                  </a:lnTo>
                  <a:lnTo>
                    <a:pt x="5019321" y="1231899"/>
                  </a:lnTo>
                  <a:lnTo>
                    <a:pt x="5041381" y="1269999"/>
                  </a:lnTo>
                  <a:lnTo>
                    <a:pt x="5062615" y="1295399"/>
                  </a:lnTo>
                  <a:lnTo>
                    <a:pt x="5080571" y="1333502"/>
                  </a:lnTo>
                  <a:lnTo>
                    <a:pt x="5081010" y="1320799"/>
                  </a:lnTo>
                  <a:lnTo>
                    <a:pt x="5081662" y="1295399"/>
                  </a:lnTo>
                  <a:lnTo>
                    <a:pt x="5082364" y="1269999"/>
                  </a:lnTo>
                  <a:lnTo>
                    <a:pt x="5079931" y="1257299"/>
                  </a:lnTo>
                  <a:lnTo>
                    <a:pt x="5058073" y="1219199"/>
                  </a:lnTo>
                  <a:lnTo>
                    <a:pt x="5035404" y="1193799"/>
                  </a:lnTo>
                  <a:lnTo>
                    <a:pt x="5011935" y="1155699"/>
                  </a:lnTo>
                  <a:lnTo>
                    <a:pt x="4987675" y="1117599"/>
                  </a:lnTo>
                  <a:lnTo>
                    <a:pt x="4962633" y="1079499"/>
                  </a:lnTo>
                  <a:lnTo>
                    <a:pt x="4936820" y="1041399"/>
                  </a:lnTo>
                  <a:lnTo>
                    <a:pt x="4910246" y="1015999"/>
                  </a:lnTo>
                  <a:lnTo>
                    <a:pt x="4882919" y="977899"/>
                  </a:lnTo>
                  <a:lnTo>
                    <a:pt x="4854851" y="939799"/>
                  </a:lnTo>
                  <a:lnTo>
                    <a:pt x="4826050" y="914399"/>
                  </a:lnTo>
                  <a:lnTo>
                    <a:pt x="4796527" y="876299"/>
                  </a:lnTo>
                  <a:lnTo>
                    <a:pt x="4766291" y="850899"/>
                  </a:lnTo>
                  <a:lnTo>
                    <a:pt x="4735352" y="812799"/>
                  </a:lnTo>
                  <a:lnTo>
                    <a:pt x="4703719" y="787399"/>
                  </a:lnTo>
                  <a:lnTo>
                    <a:pt x="4682175" y="761999"/>
                  </a:lnTo>
                  <a:close/>
                </a:path>
                <a:path w="5082540" h="4381500">
                  <a:moveTo>
                    <a:pt x="3235748" y="50799"/>
                  </a:moveTo>
                  <a:lnTo>
                    <a:pt x="3032821" y="50799"/>
                  </a:lnTo>
                  <a:lnTo>
                    <a:pt x="3083764" y="63499"/>
                  </a:lnTo>
                  <a:lnTo>
                    <a:pt x="3134390" y="63499"/>
                  </a:lnTo>
                  <a:lnTo>
                    <a:pt x="3284272" y="101599"/>
                  </a:lnTo>
                  <a:lnTo>
                    <a:pt x="3333533" y="101599"/>
                  </a:lnTo>
                  <a:lnTo>
                    <a:pt x="3621057" y="177799"/>
                  </a:lnTo>
                  <a:lnTo>
                    <a:pt x="3667543" y="203199"/>
                  </a:lnTo>
                  <a:lnTo>
                    <a:pt x="3759198" y="228599"/>
                  </a:lnTo>
                  <a:lnTo>
                    <a:pt x="3804345" y="253999"/>
                  </a:lnTo>
                  <a:lnTo>
                    <a:pt x="3893231" y="279399"/>
                  </a:lnTo>
                  <a:lnTo>
                    <a:pt x="3980172" y="330199"/>
                  </a:lnTo>
                  <a:lnTo>
                    <a:pt x="4022887" y="342899"/>
                  </a:lnTo>
                  <a:lnTo>
                    <a:pt x="4106760" y="393699"/>
                  </a:lnTo>
                  <a:lnTo>
                    <a:pt x="4147897" y="406399"/>
                  </a:lnTo>
                  <a:lnTo>
                    <a:pt x="4228521" y="457199"/>
                  </a:lnTo>
                  <a:lnTo>
                    <a:pt x="4306880" y="507999"/>
                  </a:lnTo>
                  <a:lnTo>
                    <a:pt x="4319953" y="520699"/>
                  </a:lnTo>
                  <a:lnTo>
                    <a:pt x="4345186" y="533399"/>
                  </a:lnTo>
                  <a:lnTo>
                    <a:pt x="4382894" y="558799"/>
                  </a:lnTo>
                  <a:lnTo>
                    <a:pt x="4395866" y="571499"/>
                  </a:lnTo>
                  <a:lnTo>
                    <a:pt x="4389739" y="571499"/>
                  </a:lnTo>
                  <a:lnTo>
                    <a:pt x="4437853" y="584199"/>
                  </a:lnTo>
                  <a:lnTo>
                    <a:pt x="4483273" y="609599"/>
                  </a:lnTo>
                  <a:lnTo>
                    <a:pt x="4524992" y="634999"/>
                  </a:lnTo>
                  <a:lnTo>
                    <a:pt x="4562003" y="673099"/>
                  </a:lnTo>
                  <a:lnTo>
                    <a:pt x="4593299" y="698499"/>
                  </a:lnTo>
                  <a:lnTo>
                    <a:pt x="4617873" y="736599"/>
                  </a:lnTo>
                  <a:lnTo>
                    <a:pt x="4634719" y="774699"/>
                  </a:lnTo>
                  <a:lnTo>
                    <a:pt x="4629289" y="761999"/>
                  </a:lnTo>
                  <a:lnTo>
                    <a:pt x="4682175" y="761999"/>
                  </a:lnTo>
                  <a:lnTo>
                    <a:pt x="4671403" y="749299"/>
                  </a:lnTo>
                  <a:lnTo>
                    <a:pt x="4638414" y="723899"/>
                  </a:lnTo>
                  <a:lnTo>
                    <a:pt x="4604760" y="698499"/>
                  </a:lnTo>
                  <a:lnTo>
                    <a:pt x="4570453" y="660399"/>
                  </a:lnTo>
                  <a:lnTo>
                    <a:pt x="4535501" y="634999"/>
                  </a:lnTo>
                  <a:lnTo>
                    <a:pt x="4499914" y="609599"/>
                  </a:lnTo>
                  <a:lnTo>
                    <a:pt x="4463702" y="584199"/>
                  </a:lnTo>
                  <a:lnTo>
                    <a:pt x="4426876" y="546099"/>
                  </a:lnTo>
                  <a:lnTo>
                    <a:pt x="4389444" y="520699"/>
                  </a:lnTo>
                  <a:lnTo>
                    <a:pt x="4376673" y="520699"/>
                  </a:lnTo>
                  <a:lnTo>
                    <a:pt x="4351416" y="495299"/>
                  </a:lnTo>
                  <a:lnTo>
                    <a:pt x="4273614" y="444499"/>
                  </a:lnTo>
                  <a:lnTo>
                    <a:pt x="4233858" y="419099"/>
                  </a:lnTo>
                  <a:lnTo>
                    <a:pt x="4193546" y="406399"/>
                  </a:lnTo>
                  <a:lnTo>
                    <a:pt x="4111292" y="355599"/>
                  </a:lnTo>
                  <a:lnTo>
                    <a:pt x="4069369" y="330199"/>
                  </a:lnTo>
                  <a:lnTo>
                    <a:pt x="4026928" y="317499"/>
                  </a:lnTo>
                  <a:lnTo>
                    <a:pt x="3940535" y="266699"/>
                  </a:lnTo>
                  <a:lnTo>
                    <a:pt x="3896601" y="253999"/>
                  </a:lnTo>
                  <a:lnTo>
                    <a:pt x="3852189" y="228599"/>
                  </a:lnTo>
                  <a:lnTo>
                    <a:pt x="3761968" y="203199"/>
                  </a:lnTo>
                  <a:lnTo>
                    <a:pt x="3716180" y="177799"/>
                  </a:lnTo>
                  <a:lnTo>
                    <a:pt x="3285489" y="63499"/>
                  </a:lnTo>
                  <a:lnTo>
                    <a:pt x="3235748" y="50799"/>
                  </a:lnTo>
                  <a:close/>
                </a:path>
                <a:path w="5082540" h="4381500">
                  <a:moveTo>
                    <a:pt x="2458461" y="38099"/>
                  </a:moveTo>
                  <a:lnTo>
                    <a:pt x="2201646" y="38099"/>
                  </a:lnTo>
                  <a:lnTo>
                    <a:pt x="2151271" y="50799"/>
                  </a:lnTo>
                  <a:lnTo>
                    <a:pt x="2406684" y="50799"/>
                  </a:lnTo>
                  <a:lnTo>
                    <a:pt x="2458461" y="38099"/>
                  </a:lnTo>
                  <a:close/>
                </a:path>
                <a:path w="5082540" h="4381500">
                  <a:moveTo>
                    <a:pt x="3135250" y="38099"/>
                  </a:moveTo>
                  <a:lnTo>
                    <a:pt x="2878193" y="38099"/>
                  </a:lnTo>
                  <a:lnTo>
                    <a:pt x="2930025" y="50799"/>
                  </a:lnTo>
                  <a:lnTo>
                    <a:pt x="3185665" y="50799"/>
                  </a:lnTo>
                  <a:lnTo>
                    <a:pt x="3135250" y="38099"/>
                  </a:lnTo>
                  <a:close/>
                </a:path>
                <a:path w="5082540" h="4381500">
                  <a:moveTo>
                    <a:pt x="3033465" y="25399"/>
                  </a:moveTo>
                  <a:lnTo>
                    <a:pt x="2303342" y="25399"/>
                  </a:lnTo>
                  <a:lnTo>
                    <a:pt x="2252339" y="38099"/>
                  </a:lnTo>
                  <a:lnTo>
                    <a:pt x="3084514" y="38099"/>
                  </a:lnTo>
                  <a:lnTo>
                    <a:pt x="3033465" y="25399"/>
                  </a:lnTo>
                  <a:close/>
                </a:path>
                <a:path w="5082540" h="4381500">
                  <a:moveTo>
                    <a:pt x="2930469" y="12699"/>
                  </a:moveTo>
                  <a:lnTo>
                    <a:pt x="2406237" y="12699"/>
                  </a:lnTo>
                  <a:lnTo>
                    <a:pt x="2354645" y="25399"/>
                  </a:lnTo>
                  <a:lnTo>
                    <a:pt x="2982113" y="25399"/>
                  </a:lnTo>
                  <a:lnTo>
                    <a:pt x="2930469" y="12699"/>
                  </a:lnTo>
                  <a:close/>
                </a:path>
                <a:path w="5082540" h="4381500">
                  <a:moveTo>
                    <a:pt x="2668200" y="0"/>
                  </a:moveTo>
                  <a:lnTo>
                    <a:pt x="2615306" y="12699"/>
                  </a:lnTo>
                  <a:lnTo>
                    <a:pt x="2721161" y="12699"/>
                  </a:lnTo>
                  <a:lnTo>
                    <a:pt x="2668200" y="0"/>
                  </a:lnTo>
                  <a:close/>
                </a:path>
              </a:pathLst>
            </a:custGeom>
            <a:solidFill>
              <a:srgbClr val="ECF7D3"/>
            </a:solidFill>
          </p:spPr>
          <p:txBody>
            <a:bodyPr wrap="square" lIns="0" tIns="0" rIns="0" bIns="0" rtlCol="0"/>
            <a:lstStyle/>
            <a:p>
              <a:endParaRPr lang="fr-FR" noProof="0" dirty="0"/>
            </a:p>
          </p:txBody>
        </p:sp>
        <p:sp>
          <p:nvSpPr>
            <p:cNvPr id="8711" name="object 8711"/>
            <p:cNvSpPr/>
            <p:nvPr/>
          </p:nvSpPr>
          <p:spPr>
            <a:xfrm>
              <a:off x="3394412" y="171420"/>
              <a:ext cx="5082540" cy="4382135"/>
            </a:xfrm>
            <a:custGeom>
              <a:avLst/>
              <a:gdLst/>
              <a:ahLst/>
              <a:cxnLst/>
              <a:rect l="l" t="t" r="r" b="b"/>
              <a:pathLst>
                <a:path w="5082540" h="4382135">
                  <a:moveTo>
                    <a:pt x="3314596" y="4285913"/>
                  </a:moveTo>
                  <a:lnTo>
                    <a:pt x="3234762" y="4301620"/>
                  </a:lnTo>
                  <a:lnTo>
                    <a:pt x="3184798" y="4310285"/>
                  </a:lnTo>
                  <a:lnTo>
                    <a:pt x="3134498" y="4318164"/>
                  </a:lnTo>
                  <a:lnTo>
                    <a:pt x="3083871" y="4325248"/>
                  </a:lnTo>
                  <a:lnTo>
                    <a:pt x="3032928" y="4331530"/>
                  </a:lnTo>
                  <a:lnTo>
                    <a:pt x="2981679" y="4337002"/>
                  </a:lnTo>
                  <a:lnTo>
                    <a:pt x="2930133" y="4341654"/>
                  </a:lnTo>
                  <a:lnTo>
                    <a:pt x="2878300" y="4345479"/>
                  </a:lnTo>
                  <a:lnTo>
                    <a:pt x="2826192" y="4348468"/>
                  </a:lnTo>
                  <a:lnTo>
                    <a:pt x="2773817" y="4350614"/>
                  </a:lnTo>
                  <a:lnTo>
                    <a:pt x="2721185" y="4351907"/>
                  </a:lnTo>
                  <a:lnTo>
                    <a:pt x="2668307" y="4352340"/>
                  </a:lnTo>
                  <a:lnTo>
                    <a:pt x="2615498" y="4351907"/>
                  </a:lnTo>
                  <a:lnTo>
                    <a:pt x="2562932" y="4350614"/>
                  </a:lnTo>
                  <a:lnTo>
                    <a:pt x="2510618" y="4348468"/>
                  </a:lnTo>
                  <a:lnTo>
                    <a:pt x="2458568" y="4345479"/>
                  </a:lnTo>
                  <a:lnTo>
                    <a:pt x="2406792" y="4341654"/>
                  </a:lnTo>
                  <a:lnTo>
                    <a:pt x="2355298" y="4337002"/>
                  </a:lnTo>
                  <a:lnTo>
                    <a:pt x="2304098" y="4331530"/>
                  </a:lnTo>
                  <a:lnTo>
                    <a:pt x="2270199" y="4327346"/>
                  </a:lnTo>
                </a:path>
                <a:path w="5082540" h="4382135">
                  <a:moveTo>
                    <a:pt x="2260818" y="4356132"/>
                  </a:moveTo>
                  <a:lnTo>
                    <a:pt x="2303450" y="4361330"/>
                  </a:lnTo>
                  <a:lnTo>
                    <a:pt x="2354752" y="4366744"/>
                  </a:lnTo>
                  <a:lnTo>
                    <a:pt x="2406344" y="4371348"/>
                  </a:lnTo>
                  <a:lnTo>
                    <a:pt x="2458216" y="4375133"/>
                  </a:lnTo>
                  <a:lnTo>
                    <a:pt x="2510359" y="4378091"/>
                  </a:lnTo>
                  <a:lnTo>
                    <a:pt x="2562761" y="4380214"/>
                  </a:lnTo>
                  <a:lnTo>
                    <a:pt x="2615414" y="4381494"/>
                  </a:lnTo>
                  <a:lnTo>
                    <a:pt x="2668307" y="4381922"/>
                  </a:lnTo>
                  <a:lnTo>
                    <a:pt x="2721268" y="4381494"/>
                  </a:lnTo>
                  <a:lnTo>
                    <a:pt x="2773986" y="4380214"/>
                  </a:lnTo>
                  <a:lnTo>
                    <a:pt x="2826449" y="4378091"/>
                  </a:lnTo>
                  <a:lnTo>
                    <a:pt x="2878650" y="4375133"/>
                  </a:lnTo>
                  <a:lnTo>
                    <a:pt x="2930577" y="4371348"/>
                  </a:lnTo>
                  <a:lnTo>
                    <a:pt x="2982221" y="4366744"/>
                  </a:lnTo>
                  <a:lnTo>
                    <a:pt x="3033572" y="4361330"/>
                  </a:lnTo>
                  <a:lnTo>
                    <a:pt x="3084621" y="4355112"/>
                  </a:lnTo>
                  <a:lnTo>
                    <a:pt x="3135358" y="4348099"/>
                  </a:lnTo>
                  <a:lnTo>
                    <a:pt x="3185773" y="4340300"/>
                  </a:lnTo>
                  <a:lnTo>
                    <a:pt x="3235856" y="4331722"/>
                  </a:lnTo>
                  <a:lnTo>
                    <a:pt x="3285597" y="4322374"/>
                  </a:lnTo>
                  <a:lnTo>
                    <a:pt x="3325196" y="4314267"/>
                  </a:lnTo>
                </a:path>
                <a:path w="5082540" h="4382135">
                  <a:moveTo>
                    <a:pt x="39268" y="2085721"/>
                  </a:moveTo>
                  <a:lnTo>
                    <a:pt x="44385" y="2018639"/>
                  </a:lnTo>
                  <a:lnTo>
                    <a:pt x="49043" y="1976081"/>
                  </a:lnTo>
                  <a:lnTo>
                    <a:pt x="54709" y="1933757"/>
                  </a:lnTo>
                  <a:lnTo>
                    <a:pt x="61373" y="1891677"/>
                  </a:lnTo>
                  <a:lnTo>
                    <a:pt x="69024" y="1849848"/>
                  </a:lnTo>
                  <a:lnTo>
                    <a:pt x="77653" y="1808278"/>
                  </a:lnTo>
                  <a:lnTo>
                    <a:pt x="87249" y="1766977"/>
                  </a:lnTo>
                  <a:lnTo>
                    <a:pt x="97802" y="1725951"/>
                  </a:lnTo>
                  <a:lnTo>
                    <a:pt x="109303" y="1685210"/>
                  </a:lnTo>
                  <a:lnTo>
                    <a:pt x="121740" y="1644762"/>
                  </a:lnTo>
                  <a:lnTo>
                    <a:pt x="135105" y="1604614"/>
                  </a:lnTo>
                  <a:lnTo>
                    <a:pt x="149387" y="1564775"/>
                  </a:lnTo>
                  <a:lnTo>
                    <a:pt x="164576" y="1525253"/>
                  </a:lnTo>
                  <a:lnTo>
                    <a:pt x="180662" y="1486056"/>
                  </a:lnTo>
                  <a:lnTo>
                    <a:pt x="197635" y="1447193"/>
                  </a:lnTo>
                  <a:lnTo>
                    <a:pt x="215485" y="1408672"/>
                  </a:lnTo>
                  <a:lnTo>
                    <a:pt x="234202" y="1370500"/>
                  </a:lnTo>
                  <a:lnTo>
                    <a:pt x="253775" y="1332687"/>
                  </a:lnTo>
                  <a:lnTo>
                    <a:pt x="274195" y="1295241"/>
                  </a:lnTo>
                  <a:lnTo>
                    <a:pt x="295452" y="1258169"/>
                  </a:lnTo>
                  <a:lnTo>
                    <a:pt x="317535" y="1221479"/>
                  </a:lnTo>
                  <a:lnTo>
                    <a:pt x="340435" y="1185181"/>
                  </a:lnTo>
                  <a:lnTo>
                    <a:pt x="364141" y="1149282"/>
                  </a:lnTo>
                  <a:lnTo>
                    <a:pt x="388643" y="1113791"/>
                  </a:lnTo>
                  <a:lnTo>
                    <a:pt x="413932" y="1078715"/>
                  </a:lnTo>
                  <a:lnTo>
                    <a:pt x="439997" y="1044063"/>
                  </a:lnTo>
                  <a:lnTo>
                    <a:pt x="466828" y="1009843"/>
                  </a:lnTo>
                  <a:lnTo>
                    <a:pt x="494415" y="976064"/>
                  </a:lnTo>
                  <a:lnTo>
                    <a:pt x="522748" y="942733"/>
                  </a:lnTo>
                  <a:lnTo>
                    <a:pt x="551818" y="909859"/>
                  </a:lnTo>
                  <a:lnTo>
                    <a:pt x="581613" y="877449"/>
                  </a:lnTo>
                  <a:lnTo>
                    <a:pt x="612124" y="845513"/>
                  </a:lnTo>
                  <a:lnTo>
                    <a:pt x="643341" y="814059"/>
                  </a:lnTo>
                  <a:lnTo>
                    <a:pt x="675254" y="783094"/>
                  </a:lnTo>
                  <a:lnTo>
                    <a:pt x="707852" y="752627"/>
                  </a:lnTo>
                  <a:lnTo>
                    <a:pt x="741126" y="722665"/>
                  </a:lnTo>
                  <a:lnTo>
                    <a:pt x="775066" y="693218"/>
                  </a:lnTo>
                  <a:lnTo>
                    <a:pt x="809661" y="664294"/>
                  </a:lnTo>
                  <a:lnTo>
                    <a:pt x="844902" y="635900"/>
                  </a:lnTo>
                  <a:lnTo>
                    <a:pt x="880778" y="608045"/>
                  </a:lnTo>
                  <a:lnTo>
                    <a:pt x="917279" y="580737"/>
                  </a:lnTo>
                  <a:lnTo>
                    <a:pt x="954396" y="553985"/>
                  </a:lnTo>
                  <a:lnTo>
                    <a:pt x="992118" y="527796"/>
                  </a:lnTo>
                  <a:lnTo>
                    <a:pt x="1030435" y="502178"/>
                  </a:lnTo>
                  <a:lnTo>
                    <a:pt x="1069337" y="477141"/>
                  </a:lnTo>
                  <a:lnTo>
                    <a:pt x="1108814" y="452692"/>
                  </a:lnTo>
                  <a:lnTo>
                    <a:pt x="1148856" y="428839"/>
                  </a:lnTo>
                  <a:lnTo>
                    <a:pt x="1189453" y="405591"/>
                  </a:lnTo>
                  <a:lnTo>
                    <a:pt x="1230595" y="382956"/>
                  </a:lnTo>
                  <a:lnTo>
                    <a:pt x="1272272" y="360941"/>
                  </a:lnTo>
                  <a:lnTo>
                    <a:pt x="1314473" y="339556"/>
                  </a:lnTo>
                  <a:lnTo>
                    <a:pt x="1357189" y="318808"/>
                  </a:lnTo>
                  <a:lnTo>
                    <a:pt x="1400410" y="298706"/>
                  </a:lnTo>
                  <a:lnTo>
                    <a:pt x="1444125" y="279258"/>
                  </a:lnTo>
                  <a:lnTo>
                    <a:pt x="1488325" y="260472"/>
                  </a:lnTo>
                  <a:lnTo>
                    <a:pt x="1532999" y="242356"/>
                  </a:lnTo>
                  <a:lnTo>
                    <a:pt x="1578137" y="224919"/>
                  </a:lnTo>
                  <a:lnTo>
                    <a:pt x="1623730" y="208168"/>
                  </a:lnTo>
                  <a:lnTo>
                    <a:pt x="1669767" y="192112"/>
                  </a:lnTo>
                  <a:lnTo>
                    <a:pt x="1716238" y="176760"/>
                  </a:lnTo>
                  <a:lnTo>
                    <a:pt x="1763134" y="162118"/>
                  </a:lnTo>
                  <a:lnTo>
                    <a:pt x="1810443" y="148197"/>
                  </a:lnTo>
                  <a:lnTo>
                    <a:pt x="1858157" y="135003"/>
                  </a:lnTo>
                  <a:lnTo>
                    <a:pt x="1906264" y="122545"/>
                  </a:lnTo>
                  <a:lnTo>
                    <a:pt x="1954755" y="110831"/>
                  </a:lnTo>
                  <a:lnTo>
                    <a:pt x="2003620" y="99870"/>
                  </a:lnTo>
                  <a:lnTo>
                    <a:pt x="2052849" y="89670"/>
                  </a:lnTo>
                  <a:lnTo>
                    <a:pt x="2102432" y="80238"/>
                  </a:lnTo>
                  <a:lnTo>
                    <a:pt x="2152358" y="71583"/>
                  </a:lnTo>
                  <a:lnTo>
                    <a:pt x="2202618" y="63714"/>
                  </a:lnTo>
                  <a:lnTo>
                    <a:pt x="2253201" y="56638"/>
                  </a:lnTo>
                  <a:lnTo>
                    <a:pt x="2304098" y="50364"/>
                  </a:lnTo>
                  <a:lnTo>
                    <a:pt x="2355298" y="44899"/>
                  </a:lnTo>
                  <a:lnTo>
                    <a:pt x="2406792" y="40253"/>
                  </a:lnTo>
                  <a:lnTo>
                    <a:pt x="2458568" y="36433"/>
                  </a:lnTo>
                  <a:lnTo>
                    <a:pt x="2510618" y="33448"/>
                  </a:lnTo>
                  <a:lnTo>
                    <a:pt x="2562932" y="31306"/>
                  </a:lnTo>
                  <a:lnTo>
                    <a:pt x="2615498" y="30014"/>
                  </a:lnTo>
                  <a:lnTo>
                    <a:pt x="2668307" y="29582"/>
                  </a:lnTo>
                  <a:lnTo>
                    <a:pt x="2721185" y="30014"/>
                  </a:lnTo>
                  <a:lnTo>
                    <a:pt x="2773817" y="31306"/>
                  </a:lnTo>
                  <a:lnTo>
                    <a:pt x="2826192" y="33448"/>
                  </a:lnTo>
                  <a:lnTo>
                    <a:pt x="2878300" y="36433"/>
                  </a:lnTo>
                  <a:lnTo>
                    <a:pt x="2930133" y="40253"/>
                  </a:lnTo>
                  <a:lnTo>
                    <a:pt x="2981679" y="44899"/>
                  </a:lnTo>
                  <a:lnTo>
                    <a:pt x="3032928" y="50364"/>
                  </a:lnTo>
                  <a:lnTo>
                    <a:pt x="3083871" y="56638"/>
                  </a:lnTo>
                  <a:lnTo>
                    <a:pt x="3134498" y="63714"/>
                  </a:lnTo>
                  <a:lnTo>
                    <a:pt x="3184798" y="71583"/>
                  </a:lnTo>
                  <a:lnTo>
                    <a:pt x="3234762" y="80238"/>
                  </a:lnTo>
                  <a:lnTo>
                    <a:pt x="3284380" y="89670"/>
                  </a:lnTo>
                  <a:lnTo>
                    <a:pt x="3333641" y="99870"/>
                  </a:lnTo>
                  <a:lnTo>
                    <a:pt x="3382536" y="110831"/>
                  </a:lnTo>
                  <a:lnTo>
                    <a:pt x="3431054" y="122545"/>
                  </a:lnTo>
                  <a:lnTo>
                    <a:pt x="3479186" y="135003"/>
                  </a:lnTo>
                  <a:lnTo>
                    <a:pt x="3526922" y="148197"/>
                  </a:lnTo>
                  <a:lnTo>
                    <a:pt x="3574251" y="162118"/>
                  </a:lnTo>
                  <a:lnTo>
                    <a:pt x="3621164" y="176760"/>
                  </a:lnTo>
                  <a:lnTo>
                    <a:pt x="3667651" y="192112"/>
                  </a:lnTo>
                  <a:lnTo>
                    <a:pt x="3713701" y="208168"/>
                  </a:lnTo>
                  <a:lnTo>
                    <a:pt x="3759305" y="224919"/>
                  </a:lnTo>
                  <a:lnTo>
                    <a:pt x="3804453" y="242356"/>
                  </a:lnTo>
                  <a:lnTo>
                    <a:pt x="3849134" y="260472"/>
                  </a:lnTo>
                  <a:lnTo>
                    <a:pt x="3893339" y="279258"/>
                  </a:lnTo>
                  <a:lnTo>
                    <a:pt x="3937057" y="298706"/>
                  </a:lnTo>
                  <a:lnTo>
                    <a:pt x="3980279" y="318808"/>
                  </a:lnTo>
                  <a:lnTo>
                    <a:pt x="4022995" y="339556"/>
                  </a:lnTo>
                  <a:lnTo>
                    <a:pt x="4065195" y="360941"/>
                  </a:lnTo>
                  <a:lnTo>
                    <a:pt x="4106868" y="382956"/>
                  </a:lnTo>
                  <a:lnTo>
                    <a:pt x="4148004" y="405591"/>
                  </a:lnTo>
                  <a:lnTo>
                    <a:pt x="4188595" y="428839"/>
                  </a:lnTo>
                  <a:lnTo>
                    <a:pt x="4228629" y="452692"/>
                  </a:lnTo>
                  <a:lnTo>
                    <a:pt x="4268097" y="477141"/>
                  </a:lnTo>
                  <a:lnTo>
                    <a:pt x="4306988" y="502178"/>
                  </a:lnTo>
                  <a:lnTo>
                    <a:pt x="4320060" y="510921"/>
                  </a:lnTo>
                </a:path>
                <a:path w="5082540" h="4382135">
                  <a:moveTo>
                    <a:pt x="4376781" y="510921"/>
                  </a:moveTo>
                  <a:lnTo>
                    <a:pt x="4312911" y="468262"/>
                  </a:lnTo>
                  <a:lnTo>
                    <a:pt x="4273721" y="443432"/>
                  </a:lnTo>
                  <a:lnTo>
                    <a:pt x="4233966" y="419188"/>
                  </a:lnTo>
                  <a:lnTo>
                    <a:pt x="4193654" y="395538"/>
                  </a:lnTo>
                  <a:lnTo>
                    <a:pt x="4152795" y="372488"/>
                  </a:lnTo>
                  <a:lnTo>
                    <a:pt x="4111399" y="350048"/>
                  </a:lnTo>
                  <a:lnTo>
                    <a:pt x="4069476" y="328225"/>
                  </a:lnTo>
                  <a:lnTo>
                    <a:pt x="4027036" y="307028"/>
                  </a:lnTo>
                  <a:lnTo>
                    <a:pt x="3984088" y="286464"/>
                  </a:lnTo>
                  <a:lnTo>
                    <a:pt x="3940642" y="266542"/>
                  </a:lnTo>
                  <a:lnTo>
                    <a:pt x="3896709" y="247269"/>
                  </a:lnTo>
                  <a:lnTo>
                    <a:pt x="3852296" y="228653"/>
                  </a:lnTo>
                  <a:lnTo>
                    <a:pt x="3807416" y="210703"/>
                  </a:lnTo>
                  <a:lnTo>
                    <a:pt x="3762076" y="193427"/>
                  </a:lnTo>
                  <a:lnTo>
                    <a:pt x="3716288" y="176832"/>
                  </a:lnTo>
                  <a:lnTo>
                    <a:pt x="3670060" y="160927"/>
                  </a:lnTo>
                  <a:lnTo>
                    <a:pt x="3623403" y="145719"/>
                  </a:lnTo>
                  <a:lnTo>
                    <a:pt x="3576326" y="131217"/>
                  </a:lnTo>
                  <a:lnTo>
                    <a:pt x="3528839" y="117429"/>
                  </a:lnTo>
                  <a:lnTo>
                    <a:pt x="3480952" y="104363"/>
                  </a:lnTo>
                  <a:lnTo>
                    <a:pt x="3432674" y="92026"/>
                  </a:lnTo>
                  <a:lnTo>
                    <a:pt x="3384016" y="80427"/>
                  </a:lnTo>
                  <a:lnTo>
                    <a:pt x="3334987" y="69574"/>
                  </a:lnTo>
                  <a:lnTo>
                    <a:pt x="3285597" y="59474"/>
                  </a:lnTo>
                  <a:lnTo>
                    <a:pt x="3235856" y="50137"/>
                  </a:lnTo>
                  <a:lnTo>
                    <a:pt x="3185773" y="41569"/>
                  </a:lnTo>
                  <a:lnTo>
                    <a:pt x="3135358" y="33779"/>
                  </a:lnTo>
                  <a:lnTo>
                    <a:pt x="3084621" y="26775"/>
                  </a:lnTo>
                  <a:lnTo>
                    <a:pt x="3033572" y="20565"/>
                  </a:lnTo>
                  <a:lnTo>
                    <a:pt x="2982221" y="15157"/>
                  </a:lnTo>
                  <a:lnTo>
                    <a:pt x="2930577" y="10559"/>
                  </a:lnTo>
                  <a:lnTo>
                    <a:pt x="2878650" y="6779"/>
                  </a:lnTo>
                  <a:lnTo>
                    <a:pt x="2826449" y="3825"/>
                  </a:lnTo>
                  <a:lnTo>
                    <a:pt x="2773986" y="1705"/>
                  </a:lnTo>
                  <a:lnTo>
                    <a:pt x="2721268" y="427"/>
                  </a:lnTo>
                  <a:lnTo>
                    <a:pt x="2668307" y="0"/>
                  </a:lnTo>
                  <a:lnTo>
                    <a:pt x="2615414" y="427"/>
                  </a:lnTo>
                  <a:lnTo>
                    <a:pt x="2562761" y="1705"/>
                  </a:lnTo>
                  <a:lnTo>
                    <a:pt x="2510359" y="3825"/>
                  </a:lnTo>
                  <a:lnTo>
                    <a:pt x="2458216" y="6779"/>
                  </a:lnTo>
                  <a:lnTo>
                    <a:pt x="2406344" y="10559"/>
                  </a:lnTo>
                  <a:lnTo>
                    <a:pt x="2354752" y="15157"/>
                  </a:lnTo>
                  <a:lnTo>
                    <a:pt x="2303450" y="20565"/>
                  </a:lnTo>
                  <a:lnTo>
                    <a:pt x="2252447" y="26775"/>
                  </a:lnTo>
                  <a:lnTo>
                    <a:pt x="2201753" y="33779"/>
                  </a:lnTo>
                  <a:lnTo>
                    <a:pt x="2151379" y="41569"/>
                  </a:lnTo>
                  <a:lnTo>
                    <a:pt x="2101334" y="50137"/>
                  </a:lnTo>
                  <a:lnTo>
                    <a:pt x="2051627" y="59474"/>
                  </a:lnTo>
                  <a:lnTo>
                    <a:pt x="2002270" y="69574"/>
                  </a:lnTo>
                  <a:lnTo>
                    <a:pt x="1953270" y="80427"/>
                  </a:lnTo>
                  <a:lnTo>
                    <a:pt x="1904640" y="92026"/>
                  </a:lnTo>
                  <a:lnTo>
                    <a:pt x="1856387" y="104363"/>
                  </a:lnTo>
                  <a:lnTo>
                    <a:pt x="1808522" y="117429"/>
                  </a:lnTo>
                  <a:lnTo>
                    <a:pt x="1761056" y="131217"/>
                  </a:lnTo>
                  <a:lnTo>
                    <a:pt x="1713996" y="145719"/>
                  </a:lnTo>
                  <a:lnTo>
                    <a:pt x="1667355" y="160927"/>
                  </a:lnTo>
                  <a:lnTo>
                    <a:pt x="1621141" y="176832"/>
                  </a:lnTo>
                  <a:lnTo>
                    <a:pt x="1575364" y="193427"/>
                  </a:lnTo>
                  <a:lnTo>
                    <a:pt x="1530034" y="210703"/>
                  </a:lnTo>
                  <a:lnTo>
                    <a:pt x="1485160" y="228653"/>
                  </a:lnTo>
                  <a:lnTo>
                    <a:pt x="1440754" y="247269"/>
                  </a:lnTo>
                  <a:lnTo>
                    <a:pt x="1396824" y="266542"/>
                  </a:lnTo>
                  <a:lnTo>
                    <a:pt x="1353380" y="286464"/>
                  </a:lnTo>
                  <a:lnTo>
                    <a:pt x="1310432" y="307028"/>
                  </a:lnTo>
                  <a:lnTo>
                    <a:pt x="1267991" y="328225"/>
                  </a:lnTo>
                  <a:lnTo>
                    <a:pt x="1226065" y="350048"/>
                  </a:lnTo>
                  <a:lnTo>
                    <a:pt x="1184665" y="372488"/>
                  </a:lnTo>
                  <a:lnTo>
                    <a:pt x="1143800" y="395538"/>
                  </a:lnTo>
                  <a:lnTo>
                    <a:pt x="1103480" y="419188"/>
                  </a:lnTo>
                  <a:lnTo>
                    <a:pt x="1063716" y="443432"/>
                  </a:lnTo>
                  <a:lnTo>
                    <a:pt x="1024517" y="468262"/>
                  </a:lnTo>
                  <a:lnTo>
                    <a:pt x="985892" y="493668"/>
                  </a:lnTo>
                  <a:lnTo>
                    <a:pt x="947852" y="519644"/>
                  </a:lnTo>
                  <a:lnTo>
                    <a:pt x="910407" y="546181"/>
                  </a:lnTo>
                  <a:lnTo>
                    <a:pt x="873566" y="573271"/>
                  </a:lnTo>
                  <a:lnTo>
                    <a:pt x="837338" y="600907"/>
                  </a:lnTo>
                  <a:lnTo>
                    <a:pt x="801735" y="629079"/>
                  </a:lnTo>
                  <a:lnTo>
                    <a:pt x="766766" y="657781"/>
                  </a:lnTo>
                  <a:lnTo>
                    <a:pt x="732440" y="687004"/>
                  </a:lnTo>
                  <a:lnTo>
                    <a:pt x="698768" y="716739"/>
                  </a:lnTo>
                  <a:lnTo>
                    <a:pt x="665758" y="746980"/>
                  </a:lnTo>
                  <a:lnTo>
                    <a:pt x="633422" y="777718"/>
                  </a:lnTo>
                  <a:lnTo>
                    <a:pt x="601769" y="808944"/>
                  </a:lnTo>
                  <a:lnTo>
                    <a:pt x="570809" y="840652"/>
                  </a:lnTo>
                  <a:lnTo>
                    <a:pt x="540551" y="872833"/>
                  </a:lnTo>
                  <a:lnTo>
                    <a:pt x="511005" y="905478"/>
                  </a:lnTo>
                  <a:lnTo>
                    <a:pt x="482182" y="938581"/>
                  </a:lnTo>
                  <a:lnTo>
                    <a:pt x="454091" y="972132"/>
                  </a:lnTo>
                  <a:lnTo>
                    <a:pt x="426742" y="1006124"/>
                  </a:lnTo>
                  <a:lnTo>
                    <a:pt x="400144" y="1040549"/>
                  </a:lnTo>
                  <a:lnTo>
                    <a:pt x="374308" y="1075398"/>
                  </a:lnTo>
                  <a:lnTo>
                    <a:pt x="349244" y="1110664"/>
                  </a:lnTo>
                  <a:lnTo>
                    <a:pt x="324960" y="1146339"/>
                  </a:lnTo>
                  <a:lnTo>
                    <a:pt x="301468" y="1182415"/>
                  </a:lnTo>
                  <a:lnTo>
                    <a:pt x="278777" y="1218884"/>
                  </a:lnTo>
                  <a:lnTo>
                    <a:pt x="256896" y="1255737"/>
                  </a:lnTo>
                  <a:lnTo>
                    <a:pt x="235836" y="1292966"/>
                  </a:lnTo>
                  <a:lnTo>
                    <a:pt x="215606" y="1330564"/>
                  </a:lnTo>
                  <a:lnTo>
                    <a:pt x="196216" y="1368523"/>
                  </a:lnTo>
                  <a:lnTo>
                    <a:pt x="177676" y="1406835"/>
                  </a:lnTo>
                  <a:lnTo>
                    <a:pt x="159996" y="1445491"/>
                  </a:lnTo>
                  <a:lnTo>
                    <a:pt x="143186" y="1484483"/>
                  </a:lnTo>
                  <a:lnTo>
                    <a:pt x="127256" y="1523804"/>
                  </a:lnTo>
                  <a:lnTo>
                    <a:pt x="112214" y="1563445"/>
                  </a:lnTo>
                  <a:lnTo>
                    <a:pt x="98072" y="1603399"/>
                  </a:lnTo>
                  <a:lnTo>
                    <a:pt x="84839" y="1643657"/>
                  </a:lnTo>
                  <a:lnTo>
                    <a:pt x="72525" y="1684211"/>
                  </a:lnTo>
                  <a:lnTo>
                    <a:pt x="61139" y="1725054"/>
                  </a:lnTo>
                  <a:lnTo>
                    <a:pt x="50692" y="1766177"/>
                  </a:lnTo>
                  <a:lnTo>
                    <a:pt x="41193" y="1807572"/>
                  </a:lnTo>
                  <a:lnTo>
                    <a:pt x="32652" y="1849232"/>
                  </a:lnTo>
                  <a:lnTo>
                    <a:pt x="25080" y="1891148"/>
                  </a:lnTo>
                  <a:lnTo>
                    <a:pt x="18485" y="1933312"/>
                  </a:lnTo>
                  <a:lnTo>
                    <a:pt x="12877" y="1975716"/>
                  </a:lnTo>
                  <a:lnTo>
                    <a:pt x="8268" y="2018353"/>
                  </a:lnTo>
                  <a:lnTo>
                    <a:pt x="4665" y="2061213"/>
                  </a:lnTo>
                  <a:lnTo>
                    <a:pt x="3194" y="2085721"/>
                  </a:lnTo>
                </a:path>
                <a:path w="5082540" h="4382135">
                  <a:moveTo>
                    <a:pt x="219472" y="2980899"/>
                  </a:moveTo>
                  <a:lnTo>
                    <a:pt x="197635" y="2934269"/>
                  </a:lnTo>
                  <a:lnTo>
                    <a:pt x="180662" y="2895424"/>
                  </a:lnTo>
                  <a:lnTo>
                    <a:pt x="164576" y="2856248"/>
                  </a:lnTo>
                  <a:lnTo>
                    <a:pt x="149387" y="2816749"/>
                  </a:lnTo>
                  <a:lnTo>
                    <a:pt x="135105" y="2776934"/>
                  </a:lnTo>
                  <a:lnTo>
                    <a:pt x="121740" y="2736813"/>
                  </a:lnTo>
                  <a:lnTo>
                    <a:pt x="109303" y="2696392"/>
                  </a:lnTo>
                  <a:lnTo>
                    <a:pt x="97802" y="2655682"/>
                  </a:lnTo>
                  <a:lnTo>
                    <a:pt x="87249" y="2614689"/>
                  </a:lnTo>
                  <a:lnTo>
                    <a:pt x="77653" y="2573422"/>
                  </a:lnTo>
                  <a:lnTo>
                    <a:pt x="69024" y="2531890"/>
                  </a:lnTo>
                  <a:lnTo>
                    <a:pt x="61373" y="2490100"/>
                  </a:lnTo>
                  <a:lnTo>
                    <a:pt x="54709" y="2448061"/>
                  </a:lnTo>
                  <a:lnTo>
                    <a:pt x="49043" y="2405782"/>
                  </a:lnTo>
                  <a:lnTo>
                    <a:pt x="44385" y="2363269"/>
                  </a:lnTo>
                  <a:lnTo>
                    <a:pt x="40744" y="2320533"/>
                  </a:lnTo>
                  <a:lnTo>
                    <a:pt x="38131" y="2277580"/>
                  </a:lnTo>
                  <a:lnTo>
                    <a:pt x="36556" y="2234419"/>
                  </a:lnTo>
                  <a:lnTo>
                    <a:pt x="36137" y="2200021"/>
                  </a:lnTo>
                </a:path>
                <a:path w="5082540" h="4382135">
                  <a:moveTo>
                    <a:pt x="107" y="2200021"/>
                  </a:moveTo>
                  <a:lnTo>
                    <a:pt x="2080" y="2277720"/>
                  </a:lnTo>
                  <a:lnTo>
                    <a:pt x="4665" y="2320746"/>
                  </a:lnTo>
                  <a:lnTo>
                    <a:pt x="8268" y="2363558"/>
                  </a:lnTo>
                  <a:lnTo>
                    <a:pt x="12877" y="2406149"/>
                  </a:lnTo>
                  <a:lnTo>
                    <a:pt x="18485" y="2448509"/>
                  </a:lnTo>
                  <a:lnTo>
                    <a:pt x="25080" y="2490632"/>
                  </a:lnTo>
                  <a:lnTo>
                    <a:pt x="32652" y="2532509"/>
                  </a:lnTo>
                  <a:lnTo>
                    <a:pt x="41193" y="2574132"/>
                  </a:lnTo>
                  <a:lnTo>
                    <a:pt x="50692" y="2615493"/>
                  </a:lnTo>
                  <a:lnTo>
                    <a:pt x="61139" y="2656583"/>
                  </a:lnTo>
                  <a:lnTo>
                    <a:pt x="72525" y="2697396"/>
                  </a:lnTo>
                  <a:lnTo>
                    <a:pt x="84839" y="2737922"/>
                  </a:lnTo>
                  <a:lnTo>
                    <a:pt x="98072" y="2778153"/>
                  </a:lnTo>
                  <a:lnTo>
                    <a:pt x="112214" y="2818083"/>
                  </a:lnTo>
                  <a:lnTo>
                    <a:pt x="127256" y="2857701"/>
                  </a:lnTo>
                  <a:lnTo>
                    <a:pt x="143186" y="2897001"/>
                  </a:lnTo>
                  <a:lnTo>
                    <a:pt x="159996" y="2935975"/>
                  </a:lnTo>
                  <a:lnTo>
                    <a:pt x="177676" y="2974614"/>
                  </a:lnTo>
                  <a:lnTo>
                    <a:pt x="189092" y="2998195"/>
                  </a:lnTo>
                </a:path>
                <a:path w="5082540" h="4382135">
                  <a:moveTo>
                    <a:pt x="36137" y="2200021"/>
                  </a:moveTo>
                  <a:lnTo>
                    <a:pt x="36028" y="2191059"/>
                  </a:lnTo>
                  <a:lnTo>
                    <a:pt x="36556" y="2147643"/>
                  </a:lnTo>
                  <a:lnTo>
                    <a:pt x="38131" y="2104429"/>
                  </a:lnTo>
                  <a:lnTo>
                    <a:pt x="39268" y="2085721"/>
                  </a:lnTo>
                </a:path>
                <a:path w="5082540" h="4382135">
                  <a:moveTo>
                    <a:pt x="3194" y="2085721"/>
                  </a:moveTo>
                  <a:lnTo>
                    <a:pt x="2080" y="2104290"/>
                  </a:lnTo>
                  <a:lnTo>
                    <a:pt x="521" y="2147575"/>
                  </a:lnTo>
                  <a:lnTo>
                    <a:pt x="0" y="2191059"/>
                  </a:lnTo>
                  <a:lnTo>
                    <a:pt x="107" y="2200021"/>
                  </a:lnTo>
                </a:path>
                <a:path w="5082540" h="4382135">
                  <a:moveTo>
                    <a:pt x="4320060" y="510921"/>
                  </a:moveTo>
                  <a:lnTo>
                    <a:pt x="4345293" y="527796"/>
                  </a:lnTo>
                  <a:lnTo>
                    <a:pt x="4383002" y="553985"/>
                  </a:lnTo>
                  <a:lnTo>
                    <a:pt x="4395974" y="563338"/>
                  </a:lnTo>
                </a:path>
                <a:path w="5082540" h="4382135">
                  <a:moveTo>
                    <a:pt x="4629397" y="752640"/>
                  </a:moveTo>
                  <a:lnTo>
                    <a:pt x="4662005" y="783094"/>
                  </a:lnTo>
                  <a:lnTo>
                    <a:pt x="4693896" y="814059"/>
                  </a:lnTo>
                  <a:lnTo>
                    <a:pt x="4725092" y="845513"/>
                  </a:lnTo>
                  <a:lnTo>
                    <a:pt x="4755581" y="877449"/>
                  </a:lnTo>
                  <a:lnTo>
                    <a:pt x="4785354" y="909859"/>
                  </a:lnTo>
                  <a:lnTo>
                    <a:pt x="4814401" y="942733"/>
                  </a:lnTo>
                  <a:lnTo>
                    <a:pt x="4842712" y="976064"/>
                  </a:lnTo>
                  <a:lnTo>
                    <a:pt x="4870276" y="1009843"/>
                  </a:lnTo>
                  <a:lnTo>
                    <a:pt x="4897084" y="1044063"/>
                  </a:lnTo>
                  <a:lnTo>
                    <a:pt x="4923125" y="1078715"/>
                  </a:lnTo>
                  <a:lnTo>
                    <a:pt x="4948391" y="1113791"/>
                  </a:lnTo>
                  <a:lnTo>
                    <a:pt x="4972870" y="1149282"/>
                  </a:lnTo>
                  <a:lnTo>
                    <a:pt x="4996552" y="1185181"/>
                  </a:lnTo>
                  <a:lnTo>
                    <a:pt x="5019429" y="1221479"/>
                  </a:lnTo>
                  <a:lnTo>
                    <a:pt x="5041489" y="1258169"/>
                  </a:lnTo>
                  <a:lnTo>
                    <a:pt x="5062723" y="1295241"/>
                  </a:lnTo>
                  <a:lnTo>
                    <a:pt x="5080677" y="1328201"/>
                  </a:lnTo>
                </a:path>
                <a:path w="5082540" h="4382135">
                  <a:moveTo>
                    <a:pt x="5082471" y="1260042"/>
                  </a:moveTo>
                  <a:lnTo>
                    <a:pt x="5058180" y="1218884"/>
                  </a:lnTo>
                  <a:lnTo>
                    <a:pt x="5035512" y="1182415"/>
                  </a:lnTo>
                  <a:lnTo>
                    <a:pt x="5012042" y="1146339"/>
                  </a:lnTo>
                  <a:lnTo>
                    <a:pt x="4987782" y="1110664"/>
                  </a:lnTo>
                  <a:lnTo>
                    <a:pt x="4962741" y="1075398"/>
                  </a:lnTo>
                  <a:lnTo>
                    <a:pt x="4936928" y="1040549"/>
                  </a:lnTo>
                  <a:lnTo>
                    <a:pt x="4910353" y="1006124"/>
                  </a:lnTo>
                  <a:lnTo>
                    <a:pt x="4883027" y="972132"/>
                  </a:lnTo>
                  <a:lnTo>
                    <a:pt x="4854959" y="938581"/>
                  </a:lnTo>
                  <a:lnTo>
                    <a:pt x="4826158" y="905478"/>
                  </a:lnTo>
                  <a:lnTo>
                    <a:pt x="4796634" y="872833"/>
                  </a:lnTo>
                  <a:lnTo>
                    <a:pt x="4766398" y="840652"/>
                  </a:lnTo>
                  <a:lnTo>
                    <a:pt x="4735459" y="808944"/>
                  </a:lnTo>
                  <a:lnTo>
                    <a:pt x="4703827" y="777718"/>
                  </a:lnTo>
                  <a:lnTo>
                    <a:pt x="4671511" y="746980"/>
                  </a:lnTo>
                  <a:lnTo>
                    <a:pt x="4638521" y="716739"/>
                  </a:lnTo>
                  <a:lnTo>
                    <a:pt x="4604868" y="687004"/>
                  </a:lnTo>
                  <a:lnTo>
                    <a:pt x="4570560" y="657781"/>
                  </a:lnTo>
                  <a:lnTo>
                    <a:pt x="4535608" y="629079"/>
                  </a:lnTo>
                  <a:lnTo>
                    <a:pt x="4500022" y="600907"/>
                  </a:lnTo>
                  <a:lnTo>
                    <a:pt x="4463810" y="573271"/>
                  </a:lnTo>
                  <a:lnTo>
                    <a:pt x="4426983" y="546181"/>
                  </a:lnTo>
                  <a:lnTo>
                    <a:pt x="4389551" y="519644"/>
                  </a:lnTo>
                  <a:lnTo>
                    <a:pt x="4376781" y="510921"/>
                  </a:lnTo>
                </a:path>
              </a:pathLst>
            </a:custGeom>
            <a:ln w="3175">
              <a:solidFill>
                <a:srgbClr val="ECF7D3"/>
              </a:solidFill>
            </a:ln>
          </p:spPr>
          <p:txBody>
            <a:bodyPr wrap="square" lIns="0" tIns="0" rIns="0" bIns="0" rtlCol="0"/>
            <a:lstStyle/>
            <a:p>
              <a:endParaRPr lang="fr-FR" noProof="0" dirty="0"/>
            </a:p>
          </p:txBody>
        </p:sp>
        <p:sp>
          <p:nvSpPr>
            <p:cNvPr id="8712" name="object 8712"/>
            <p:cNvSpPr/>
            <p:nvPr/>
          </p:nvSpPr>
          <p:spPr>
            <a:xfrm>
              <a:off x="3358489" y="150625"/>
              <a:ext cx="5120640" cy="4432300"/>
            </a:xfrm>
            <a:custGeom>
              <a:avLst/>
              <a:gdLst/>
              <a:ahLst/>
              <a:cxnLst/>
              <a:rect l="l" t="t" r="r" b="b"/>
              <a:pathLst>
                <a:path w="5120640" h="4432300">
                  <a:moveTo>
                    <a:pt x="3018629" y="4419599"/>
                  </a:moveTo>
                  <a:lnTo>
                    <a:pt x="2390186" y="4419599"/>
                  </a:lnTo>
                  <a:lnTo>
                    <a:pt x="2441868" y="4432299"/>
                  </a:lnTo>
                  <a:lnTo>
                    <a:pt x="2966895" y="4432299"/>
                  </a:lnTo>
                  <a:lnTo>
                    <a:pt x="3018629" y="4419599"/>
                  </a:lnTo>
                  <a:close/>
                </a:path>
                <a:path w="5120640" h="4432300">
                  <a:moveTo>
                    <a:pt x="3121220" y="4406899"/>
                  </a:moveTo>
                  <a:lnTo>
                    <a:pt x="2287689" y="4406899"/>
                  </a:lnTo>
                  <a:lnTo>
                    <a:pt x="2338790" y="4419599"/>
                  </a:lnTo>
                  <a:lnTo>
                    <a:pt x="3070073" y="4419599"/>
                  </a:lnTo>
                  <a:lnTo>
                    <a:pt x="3121220" y="4406899"/>
                  </a:lnTo>
                  <a:close/>
                </a:path>
                <a:path w="5120640" h="4432300">
                  <a:moveTo>
                    <a:pt x="2312354" y="4330699"/>
                  </a:moveTo>
                  <a:lnTo>
                    <a:pt x="2295799" y="4381499"/>
                  </a:lnTo>
                  <a:lnTo>
                    <a:pt x="2283684" y="4406899"/>
                  </a:lnTo>
                  <a:lnTo>
                    <a:pt x="2494139" y="4406899"/>
                  </a:lnTo>
                  <a:lnTo>
                    <a:pt x="2442267" y="4394199"/>
                  </a:lnTo>
                  <a:lnTo>
                    <a:pt x="2339372" y="4394199"/>
                  </a:lnTo>
                  <a:lnTo>
                    <a:pt x="2296741" y="4381499"/>
                  </a:lnTo>
                  <a:lnTo>
                    <a:pt x="2312354" y="4330699"/>
                  </a:lnTo>
                  <a:close/>
                </a:path>
                <a:path w="5120640" h="4432300">
                  <a:moveTo>
                    <a:pt x="3222580" y="4394199"/>
                  </a:moveTo>
                  <a:lnTo>
                    <a:pt x="2966499" y="4394199"/>
                  </a:lnTo>
                  <a:lnTo>
                    <a:pt x="2914572" y="4406899"/>
                  </a:lnTo>
                  <a:lnTo>
                    <a:pt x="3172059" y="4406899"/>
                  </a:lnTo>
                  <a:lnTo>
                    <a:pt x="3222580" y="4394199"/>
                  </a:lnTo>
                  <a:close/>
                </a:path>
                <a:path w="5120640" h="4432300">
                  <a:moveTo>
                    <a:pt x="3344615" y="4292599"/>
                  </a:moveTo>
                  <a:lnTo>
                    <a:pt x="3361118" y="4343399"/>
                  </a:lnTo>
                  <a:lnTo>
                    <a:pt x="3321520" y="4343399"/>
                  </a:lnTo>
                  <a:lnTo>
                    <a:pt x="3171281" y="4381499"/>
                  </a:lnTo>
                  <a:lnTo>
                    <a:pt x="3120544" y="4381499"/>
                  </a:lnTo>
                  <a:lnTo>
                    <a:pt x="3069495" y="4394199"/>
                  </a:lnTo>
                  <a:lnTo>
                    <a:pt x="3272775" y="4394199"/>
                  </a:lnTo>
                  <a:lnTo>
                    <a:pt x="3372144" y="4368799"/>
                  </a:lnTo>
                  <a:lnTo>
                    <a:pt x="3374732" y="4368799"/>
                  </a:lnTo>
                  <a:lnTo>
                    <a:pt x="3363605" y="4343399"/>
                  </a:lnTo>
                  <a:lnTo>
                    <a:pt x="3344615" y="4292599"/>
                  </a:lnTo>
                  <a:close/>
                </a:path>
                <a:path w="5120640" h="4432300">
                  <a:moveTo>
                    <a:pt x="2288369" y="50799"/>
                  </a:moveTo>
                  <a:lnTo>
                    <a:pt x="2086432" y="50799"/>
                  </a:lnTo>
                  <a:lnTo>
                    <a:pt x="1701023" y="152399"/>
                  </a:lnTo>
                  <a:lnTo>
                    <a:pt x="1654638" y="177799"/>
                  </a:lnTo>
                  <a:lnTo>
                    <a:pt x="1563167" y="203199"/>
                  </a:lnTo>
                  <a:lnTo>
                    <a:pt x="1518101" y="228599"/>
                  </a:lnTo>
                  <a:lnTo>
                    <a:pt x="1473493" y="241299"/>
                  </a:lnTo>
                  <a:lnTo>
                    <a:pt x="1429354" y="266699"/>
                  </a:lnTo>
                  <a:lnTo>
                    <a:pt x="1385694" y="279399"/>
                  </a:lnTo>
                  <a:lnTo>
                    <a:pt x="1342520" y="304799"/>
                  </a:lnTo>
                  <a:lnTo>
                    <a:pt x="1299845" y="317499"/>
                  </a:lnTo>
                  <a:lnTo>
                    <a:pt x="1216024" y="368299"/>
                  </a:lnTo>
                  <a:lnTo>
                    <a:pt x="1134308" y="419099"/>
                  </a:lnTo>
                  <a:lnTo>
                    <a:pt x="1094263" y="431799"/>
                  </a:lnTo>
                  <a:lnTo>
                    <a:pt x="1054773" y="457199"/>
                  </a:lnTo>
                  <a:lnTo>
                    <a:pt x="977497" y="507999"/>
                  </a:lnTo>
                  <a:lnTo>
                    <a:pt x="939730" y="533399"/>
                  </a:lnTo>
                  <a:lnTo>
                    <a:pt x="902556" y="571499"/>
                  </a:lnTo>
                  <a:lnTo>
                    <a:pt x="865986" y="596899"/>
                  </a:lnTo>
                  <a:lnTo>
                    <a:pt x="830028" y="622299"/>
                  </a:lnTo>
                  <a:lnTo>
                    <a:pt x="794693" y="647699"/>
                  </a:lnTo>
                  <a:lnTo>
                    <a:pt x="759989" y="673099"/>
                  </a:lnTo>
                  <a:lnTo>
                    <a:pt x="725927" y="711199"/>
                  </a:lnTo>
                  <a:lnTo>
                    <a:pt x="692517" y="736599"/>
                  </a:lnTo>
                  <a:lnTo>
                    <a:pt x="659767" y="774699"/>
                  </a:lnTo>
                  <a:lnTo>
                    <a:pt x="627687" y="800099"/>
                  </a:lnTo>
                  <a:lnTo>
                    <a:pt x="596288" y="825499"/>
                  </a:lnTo>
                  <a:lnTo>
                    <a:pt x="565578" y="863599"/>
                  </a:lnTo>
                  <a:lnTo>
                    <a:pt x="535567" y="901699"/>
                  </a:lnTo>
                  <a:lnTo>
                    <a:pt x="506265" y="927099"/>
                  </a:lnTo>
                  <a:lnTo>
                    <a:pt x="477682" y="965199"/>
                  </a:lnTo>
                  <a:lnTo>
                    <a:pt x="449826" y="990599"/>
                  </a:lnTo>
                  <a:lnTo>
                    <a:pt x="422709" y="1028699"/>
                  </a:lnTo>
                  <a:lnTo>
                    <a:pt x="396338" y="1066799"/>
                  </a:lnTo>
                  <a:lnTo>
                    <a:pt x="370725" y="1104899"/>
                  </a:lnTo>
                  <a:lnTo>
                    <a:pt x="345878" y="1130299"/>
                  </a:lnTo>
                  <a:lnTo>
                    <a:pt x="321807" y="1168399"/>
                  </a:lnTo>
                  <a:lnTo>
                    <a:pt x="298522" y="1206499"/>
                  </a:lnTo>
                  <a:lnTo>
                    <a:pt x="276033" y="1244599"/>
                  </a:lnTo>
                  <a:lnTo>
                    <a:pt x="254348" y="1282699"/>
                  </a:lnTo>
                  <a:lnTo>
                    <a:pt x="233478" y="1320799"/>
                  </a:lnTo>
                  <a:lnTo>
                    <a:pt x="213432" y="1358899"/>
                  </a:lnTo>
                  <a:lnTo>
                    <a:pt x="194221" y="1396999"/>
                  </a:lnTo>
                  <a:lnTo>
                    <a:pt x="175852" y="1435099"/>
                  </a:lnTo>
                  <a:lnTo>
                    <a:pt x="158337" y="1473199"/>
                  </a:lnTo>
                  <a:lnTo>
                    <a:pt x="141684" y="1511299"/>
                  </a:lnTo>
                  <a:lnTo>
                    <a:pt x="125904" y="1549399"/>
                  </a:lnTo>
                  <a:lnTo>
                    <a:pt x="111005" y="1587499"/>
                  </a:lnTo>
                  <a:lnTo>
                    <a:pt x="96998" y="1625599"/>
                  </a:lnTo>
                  <a:lnTo>
                    <a:pt x="83892" y="1663699"/>
                  </a:lnTo>
                  <a:lnTo>
                    <a:pt x="71697" y="1714499"/>
                  </a:lnTo>
                  <a:lnTo>
                    <a:pt x="60422" y="1752599"/>
                  </a:lnTo>
                  <a:lnTo>
                    <a:pt x="50077" y="1790699"/>
                  </a:lnTo>
                  <a:lnTo>
                    <a:pt x="40672" y="1828799"/>
                  </a:lnTo>
                  <a:lnTo>
                    <a:pt x="32216" y="1879599"/>
                  </a:lnTo>
                  <a:lnTo>
                    <a:pt x="24719" y="1917699"/>
                  </a:lnTo>
                  <a:lnTo>
                    <a:pt x="18190" y="1955799"/>
                  </a:lnTo>
                  <a:lnTo>
                    <a:pt x="12639" y="2006599"/>
                  </a:lnTo>
                  <a:lnTo>
                    <a:pt x="8076" y="2044699"/>
                  </a:lnTo>
                  <a:lnTo>
                    <a:pt x="4511" y="2082799"/>
                  </a:lnTo>
                  <a:lnTo>
                    <a:pt x="1952" y="2133599"/>
                  </a:lnTo>
                  <a:lnTo>
                    <a:pt x="409" y="2171699"/>
                  </a:lnTo>
                  <a:lnTo>
                    <a:pt x="204" y="2197099"/>
                  </a:lnTo>
                  <a:lnTo>
                    <a:pt x="102" y="2209799"/>
                  </a:lnTo>
                  <a:lnTo>
                    <a:pt x="409" y="2260599"/>
                  </a:lnTo>
                  <a:lnTo>
                    <a:pt x="1952" y="2298699"/>
                  </a:lnTo>
                  <a:lnTo>
                    <a:pt x="4511" y="2349499"/>
                  </a:lnTo>
                  <a:lnTo>
                    <a:pt x="8076" y="2387599"/>
                  </a:lnTo>
                  <a:lnTo>
                    <a:pt x="12639" y="2438399"/>
                  </a:lnTo>
                  <a:lnTo>
                    <a:pt x="18190" y="2476499"/>
                  </a:lnTo>
                  <a:lnTo>
                    <a:pt x="24719" y="2514599"/>
                  </a:lnTo>
                  <a:lnTo>
                    <a:pt x="32216" y="2565399"/>
                  </a:lnTo>
                  <a:lnTo>
                    <a:pt x="40672" y="2603499"/>
                  </a:lnTo>
                  <a:lnTo>
                    <a:pt x="50077" y="2641599"/>
                  </a:lnTo>
                  <a:lnTo>
                    <a:pt x="60422" y="2679699"/>
                  </a:lnTo>
                  <a:lnTo>
                    <a:pt x="71697" y="2730499"/>
                  </a:lnTo>
                  <a:lnTo>
                    <a:pt x="83892" y="2768599"/>
                  </a:lnTo>
                  <a:lnTo>
                    <a:pt x="96998" y="2806699"/>
                  </a:lnTo>
                  <a:lnTo>
                    <a:pt x="111005" y="2844799"/>
                  </a:lnTo>
                  <a:lnTo>
                    <a:pt x="125904" y="2882899"/>
                  </a:lnTo>
                  <a:lnTo>
                    <a:pt x="141684" y="2920999"/>
                  </a:lnTo>
                  <a:lnTo>
                    <a:pt x="158337" y="2959099"/>
                  </a:lnTo>
                  <a:lnTo>
                    <a:pt x="175852" y="2997199"/>
                  </a:lnTo>
                  <a:lnTo>
                    <a:pt x="194221" y="3047999"/>
                  </a:lnTo>
                  <a:lnTo>
                    <a:pt x="194820" y="3047999"/>
                  </a:lnTo>
                  <a:lnTo>
                    <a:pt x="221631" y="3022599"/>
                  </a:lnTo>
                  <a:lnTo>
                    <a:pt x="224325" y="3021066"/>
                  </a:lnTo>
                  <a:lnTo>
                    <a:pt x="213599" y="2997199"/>
                  </a:lnTo>
                  <a:lnTo>
                    <a:pt x="195919" y="2959099"/>
                  </a:lnTo>
                  <a:lnTo>
                    <a:pt x="179109" y="2920999"/>
                  </a:lnTo>
                  <a:lnTo>
                    <a:pt x="163178" y="2882899"/>
                  </a:lnTo>
                  <a:lnTo>
                    <a:pt x="148137" y="2844799"/>
                  </a:lnTo>
                  <a:lnTo>
                    <a:pt x="133995" y="2806699"/>
                  </a:lnTo>
                  <a:lnTo>
                    <a:pt x="120762" y="2768599"/>
                  </a:lnTo>
                  <a:lnTo>
                    <a:pt x="108447" y="2730499"/>
                  </a:lnTo>
                  <a:lnTo>
                    <a:pt x="97062" y="2679699"/>
                  </a:lnTo>
                  <a:lnTo>
                    <a:pt x="86615" y="2641599"/>
                  </a:lnTo>
                  <a:lnTo>
                    <a:pt x="77116" y="2603499"/>
                  </a:lnTo>
                  <a:lnTo>
                    <a:pt x="68575" y="2565399"/>
                  </a:lnTo>
                  <a:lnTo>
                    <a:pt x="61002" y="2514599"/>
                  </a:lnTo>
                  <a:lnTo>
                    <a:pt x="54407" y="2476499"/>
                  </a:lnTo>
                  <a:lnTo>
                    <a:pt x="48800" y="2438399"/>
                  </a:lnTo>
                  <a:lnTo>
                    <a:pt x="44190" y="2387599"/>
                  </a:lnTo>
                  <a:lnTo>
                    <a:pt x="40588" y="2349499"/>
                  </a:lnTo>
                  <a:lnTo>
                    <a:pt x="38002" y="2298699"/>
                  </a:lnTo>
                  <a:lnTo>
                    <a:pt x="36444" y="2260599"/>
                  </a:lnTo>
                  <a:lnTo>
                    <a:pt x="36030" y="2222499"/>
                  </a:lnTo>
                  <a:lnTo>
                    <a:pt x="36444" y="2171699"/>
                  </a:lnTo>
                  <a:lnTo>
                    <a:pt x="38002" y="2133599"/>
                  </a:lnTo>
                  <a:lnTo>
                    <a:pt x="40588" y="2082799"/>
                  </a:lnTo>
                  <a:lnTo>
                    <a:pt x="44190" y="2044699"/>
                  </a:lnTo>
                  <a:lnTo>
                    <a:pt x="48800" y="2006599"/>
                  </a:lnTo>
                  <a:lnTo>
                    <a:pt x="54407" y="1955799"/>
                  </a:lnTo>
                  <a:lnTo>
                    <a:pt x="61002" y="1917699"/>
                  </a:lnTo>
                  <a:lnTo>
                    <a:pt x="68575" y="1879599"/>
                  </a:lnTo>
                  <a:lnTo>
                    <a:pt x="77116" y="1828799"/>
                  </a:lnTo>
                  <a:lnTo>
                    <a:pt x="86615" y="1790699"/>
                  </a:lnTo>
                  <a:lnTo>
                    <a:pt x="97062" y="1752599"/>
                  </a:lnTo>
                  <a:lnTo>
                    <a:pt x="108447" y="1714499"/>
                  </a:lnTo>
                  <a:lnTo>
                    <a:pt x="120762" y="1676399"/>
                  </a:lnTo>
                  <a:lnTo>
                    <a:pt x="133995" y="1625599"/>
                  </a:lnTo>
                  <a:lnTo>
                    <a:pt x="148137" y="1587499"/>
                  </a:lnTo>
                  <a:lnTo>
                    <a:pt x="163178" y="1549399"/>
                  </a:lnTo>
                  <a:lnTo>
                    <a:pt x="179109" y="1511299"/>
                  </a:lnTo>
                  <a:lnTo>
                    <a:pt x="195919" y="1473199"/>
                  </a:lnTo>
                  <a:lnTo>
                    <a:pt x="213599" y="1435099"/>
                  </a:lnTo>
                  <a:lnTo>
                    <a:pt x="232139" y="1396999"/>
                  </a:lnTo>
                  <a:lnTo>
                    <a:pt x="251528" y="1358899"/>
                  </a:lnTo>
                  <a:lnTo>
                    <a:pt x="271758" y="1320799"/>
                  </a:lnTo>
                  <a:lnTo>
                    <a:pt x="292818" y="1282699"/>
                  </a:lnTo>
                  <a:lnTo>
                    <a:pt x="314699" y="1244599"/>
                  </a:lnTo>
                  <a:lnTo>
                    <a:pt x="337391" y="1206499"/>
                  </a:lnTo>
                  <a:lnTo>
                    <a:pt x="360883" y="1168399"/>
                  </a:lnTo>
                  <a:lnTo>
                    <a:pt x="385166" y="1142999"/>
                  </a:lnTo>
                  <a:lnTo>
                    <a:pt x="410231" y="1104899"/>
                  </a:lnTo>
                  <a:lnTo>
                    <a:pt x="436067" y="1066799"/>
                  </a:lnTo>
                  <a:lnTo>
                    <a:pt x="462665" y="1028699"/>
                  </a:lnTo>
                  <a:lnTo>
                    <a:pt x="490014" y="1003299"/>
                  </a:lnTo>
                  <a:lnTo>
                    <a:pt x="518105" y="965199"/>
                  </a:lnTo>
                  <a:lnTo>
                    <a:pt x="546928" y="927099"/>
                  </a:lnTo>
                  <a:lnTo>
                    <a:pt x="576474" y="901699"/>
                  </a:lnTo>
                  <a:lnTo>
                    <a:pt x="606731" y="863599"/>
                  </a:lnTo>
                  <a:lnTo>
                    <a:pt x="637692" y="838199"/>
                  </a:lnTo>
                  <a:lnTo>
                    <a:pt x="669345" y="800099"/>
                  </a:lnTo>
                  <a:lnTo>
                    <a:pt x="701681" y="774699"/>
                  </a:lnTo>
                  <a:lnTo>
                    <a:pt x="734690" y="749299"/>
                  </a:lnTo>
                  <a:lnTo>
                    <a:pt x="768363" y="711199"/>
                  </a:lnTo>
                  <a:lnTo>
                    <a:pt x="802688" y="685799"/>
                  </a:lnTo>
                  <a:lnTo>
                    <a:pt x="837658" y="660399"/>
                  </a:lnTo>
                  <a:lnTo>
                    <a:pt x="873261" y="622299"/>
                  </a:lnTo>
                  <a:lnTo>
                    <a:pt x="909488" y="596899"/>
                  </a:lnTo>
                  <a:lnTo>
                    <a:pt x="946329" y="571499"/>
                  </a:lnTo>
                  <a:lnTo>
                    <a:pt x="983775" y="546099"/>
                  </a:lnTo>
                  <a:lnTo>
                    <a:pt x="1021815" y="520699"/>
                  </a:lnTo>
                  <a:lnTo>
                    <a:pt x="1099639" y="469899"/>
                  </a:lnTo>
                  <a:lnTo>
                    <a:pt x="1179722" y="419099"/>
                  </a:lnTo>
                  <a:lnTo>
                    <a:pt x="1220587" y="393699"/>
                  </a:lnTo>
                  <a:lnTo>
                    <a:pt x="1261987" y="380999"/>
                  </a:lnTo>
                  <a:lnTo>
                    <a:pt x="1346355" y="330199"/>
                  </a:lnTo>
                  <a:lnTo>
                    <a:pt x="1389303" y="317499"/>
                  </a:lnTo>
                  <a:lnTo>
                    <a:pt x="1432746" y="292099"/>
                  </a:lnTo>
                  <a:lnTo>
                    <a:pt x="1476676" y="279399"/>
                  </a:lnTo>
                  <a:lnTo>
                    <a:pt x="1521083" y="253999"/>
                  </a:lnTo>
                  <a:lnTo>
                    <a:pt x="1565956" y="241299"/>
                  </a:lnTo>
                  <a:lnTo>
                    <a:pt x="1611286" y="215899"/>
                  </a:lnTo>
                  <a:lnTo>
                    <a:pt x="1749919" y="177799"/>
                  </a:lnTo>
                  <a:lnTo>
                    <a:pt x="1796978" y="152399"/>
                  </a:lnTo>
                  <a:lnTo>
                    <a:pt x="1989193" y="101599"/>
                  </a:lnTo>
                  <a:lnTo>
                    <a:pt x="2038192" y="101599"/>
                  </a:lnTo>
                  <a:lnTo>
                    <a:pt x="2187302" y="63499"/>
                  </a:lnTo>
                  <a:lnTo>
                    <a:pt x="2237676" y="63499"/>
                  </a:lnTo>
                  <a:lnTo>
                    <a:pt x="2288369" y="50799"/>
                  </a:lnTo>
                  <a:close/>
                </a:path>
                <a:path w="5120640" h="4432300">
                  <a:moveTo>
                    <a:pt x="266247" y="2997199"/>
                  </a:moveTo>
                  <a:lnTo>
                    <a:pt x="224325" y="3021066"/>
                  </a:lnTo>
                  <a:lnTo>
                    <a:pt x="225015" y="3022599"/>
                  </a:lnTo>
                  <a:lnTo>
                    <a:pt x="266247" y="2997199"/>
                  </a:lnTo>
                  <a:close/>
                </a:path>
                <a:path w="5120640" h="4432300">
                  <a:moveTo>
                    <a:pt x="3322632" y="50799"/>
                  </a:moveTo>
                  <a:lnTo>
                    <a:pt x="3120544" y="50799"/>
                  </a:lnTo>
                  <a:lnTo>
                    <a:pt x="3171281" y="63499"/>
                  </a:lnTo>
                  <a:lnTo>
                    <a:pt x="3221695" y="63499"/>
                  </a:lnTo>
                  <a:lnTo>
                    <a:pt x="3370910" y="101599"/>
                  </a:lnTo>
                  <a:lnTo>
                    <a:pt x="3419939" y="101599"/>
                  </a:lnTo>
                  <a:lnTo>
                    <a:pt x="3612248" y="152399"/>
                  </a:lnTo>
                  <a:lnTo>
                    <a:pt x="3659325" y="177799"/>
                  </a:lnTo>
                  <a:lnTo>
                    <a:pt x="3797999" y="215899"/>
                  </a:lnTo>
                  <a:lnTo>
                    <a:pt x="3843338" y="241299"/>
                  </a:lnTo>
                  <a:lnTo>
                    <a:pt x="3888219" y="253999"/>
                  </a:lnTo>
                  <a:lnTo>
                    <a:pt x="3932631" y="279399"/>
                  </a:lnTo>
                  <a:lnTo>
                    <a:pt x="3976565" y="292099"/>
                  </a:lnTo>
                  <a:lnTo>
                    <a:pt x="4020011" y="317499"/>
                  </a:lnTo>
                  <a:lnTo>
                    <a:pt x="4062959" y="330199"/>
                  </a:lnTo>
                  <a:lnTo>
                    <a:pt x="4147322" y="380999"/>
                  </a:lnTo>
                  <a:lnTo>
                    <a:pt x="4188718" y="393699"/>
                  </a:lnTo>
                  <a:lnTo>
                    <a:pt x="4229576" y="419099"/>
                  </a:lnTo>
                  <a:lnTo>
                    <a:pt x="4309644" y="469899"/>
                  </a:lnTo>
                  <a:lnTo>
                    <a:pt x="4387447" y="520699"/>
                  </a:lnTo>
                  <a:lnTo>
                    <a:pt x="4412703" y="533399"/>
                  </a:lnTo>
                  <a:lnTo>
                    <a:pt x="4425474" y="546099"/>
                  </a:lnTo>
                  <a:lnTo>
                    <a:pt x="4462906" y="571499"/>
                  </a:lnTo>
                  <a:lnTo>
                    <a:pt x="4499733" y="596899"/>
                  </a:lnTo>
                  <a:lnTo>
                    <a:pt x="4535944" y="622299"/>
                  </a:lnTo>
                  <a:lnTo>
                    <a:pt x="4557885" y="645789"/>
                  </a:lnTo>
                  <a:lnTo>
                    <a:pt x="4561022" y="647699"/>
                  </a:lnTo>
                  <a:lnTo>
                    <a:pt x="4577747" y="664917"/>
                  </a:lnTo>
                  <a:lnTo>
                    <a:pt x="4606483" y="685799"/>
                  </a:lnTo>
                  <a:lnTo>
                    <a:pt x="4640791" y="711199"/>
                  </a:lnTo>
                  <a:lnTo>
                    <a:pt x="4674444" y="749299"/>
                  </a:lnTo>
                  <a:lnTo>
                    <a:pt x="4707434" y="774699"/>
                  </a:lnTo>
                  <a:lnTo>
                    <a:pt x="4739750" y="800099"/>
                  </a:lnTo>
                  <a:lnTo>
                    <a:pt x="4771382" y="838199"/>
                  </a:lnTo>
                  <a:lnTo>
                    <a:pt x="4802321" y="863599"/>
                  </a:lnTo>
                  <a:lnTo>
                    <a:pt x="4832557" y="901699"/>
                  </a:lnTo>
                  <a:lnTo>
                    <a:pt x="4862080" y="927099"/>
                  </a:lnTo>
                  <a:lnTo>
                    <a:pt x="4890881" y="965199"/>
                  </a:lnTo>
                  <a:lnTo>
                    <a:pt x="4918950" y="1003299"/>
                  </a:lnTo>
                  <a:lnTo>
                    <a:pt x="4946276" y="1028699"/>
                  </a:lnTo>
                  <a:lnTo>
                    <a:pt x="4972851" y="1066799"/>
                  </a:lnTo>
                  <a:lnTo>
                    <a:pt x="4998663" y="1104899"/>
                  </a:lnTo>
                  <a:lnTo>
                    <a:pt x="5023705" y="1142999"/>
                  </a:lnTo>
                  <a:lnTo>
                    <a:pt x="5047965" y="1168399"/>
                  </a:lnTo>
                  <a:lnTo>
                    <a:pt x="5071434" y="1206499"/>
                  </a:lnTo>
                  <a:lnTo>
                    <a:pt x="5094103" y="1244599"/>
                  </a:lnTo>
                  <a:lnTo>
                    <a:pt x="5115961" y="1282699"/>
                  </a:lnTo>
                  <a:lnTo>
                    <a:pt x="5118389" y="1282699"/>
                  </a:lnTo>
                  <a:lnTo>
                    <a:pt x="5119086" y="1257299"/>
                  </a:lnTo>
                  <a:lnTo>
                    <a:pt x="5120247" y="1219199"/>
                  </a:lnTo>
                  <a:lnTo>
                    <a:pt x="5110296" y="1206499"/>
                  </a:lnTo>
                  <a:lnTo>
                    <a:pt x="5087034" y="1168399"/>
                  </a:lnTo>
                  <a:lnTo>
                    <a:pt x="5062986" y="1130299"/>
                  </a:lnTo>
                  <a:lnTo>
                    <a:pt x="5038162" y="1104899"/>
                  </a:lnTo>
                  <a:lnTo>
                    <a:pt x="5012571" y="1066799"/>
                  </a:lnTo>
                  <a:lnTo>
                    <a:pt x="4986224" y="1028699"/>
                  </a:lnTo>
                  <a:lnTo>
                    <a:pt x="4959129" y="990599"/>
                  </a:lnTo>
                  <a:lnTo>
                    <a:pt x="4931296" y="965199"/>
                  </a:lnTo>
                  <a:lnTo>
                    <a:pt x="4902735" y="927099"/>
                  </a:lnTo>
                  <a:lnTo>
                    <a:pt x="4873455" y="901699"/>
                  </a:lnTo>
                  <a:lnTo>
                    <a:pt x="4843466" y="863599"/>
                  </a:lnTo>
                  <a:lnTo>
                    <a:pt x="4812777" y="825499"/>
                  </a:lnTo>
                  <a:lnTo>
                    <a:pt x="4781398" y="800099"/>
                  </a:lnTo>
                  <a:lnTo>
                    <a:pt x="4749339" y="774699"/>
                  </a:lnTo>
                  <a:lnTo>
                    <a:pt x="4716609" y="736599"/>
                  </a:lnTo>
                  <a:lnTo>
                    <a:pt x="4683217" y="711199"/>
                  </a:lnTo>
                  <a:lnTo>
                    <a:pt x="4649173" y="673099"/>
                  </a:lnTo>
                  <a:lnTo>
                    <a:pt x="4614487" y="647699"/>
                  </a:lnTo>
                  <a:lnTo>
                    <a:pt x="4579169" y="622299"/>
                  </a:lnTo>
                  <a:lnTo>
                    <a:pt x="4543227" y="596899"/>
                  </a:lnTo>
                  <a:lnTo>
                    <a:pt x="4506671" y="571499"/>
                  </a:lnTo>
                  <a:lnTo>
                    <a:pt x="4469512" y="533399"/>
                  </a:lnTo>
                  <a:lnTo>
                    <a:pt x="4468385" y="533399"/>
                  </a:lnTo>
                  <a:lnTo>
                    <a:pt x="4431758" y="507999"/>
                  </a:lnTo>
                  <a:lnTo>
                    <a:pt x="4354504" y="457199"/>
                  </a:lnTo>
                  <a:lnTo>
                    <a:pt x="4315024" y="431799"/>
                  </a:lnTo>
                  <a:lnTo>
                    <a:pt x="4274987" y="419099"/>
                  </a:lnTo>
                  <a:lnTo>
                    <a:pt x="4193283" y="368299"/>
                  </a:lnTo>
                  <a:lnTo>
                    <a:pt x="4109468" y="317499"/>
                  </a:lnTo>
                  <a:lnTo>
                    <a:pt x="4066793" y="304799"/>
                  </a:lnTo>
                  <a:lnTo>
                    <a:pt x="4023619" y="279399"/>
                  </a:lnTo>
                  <a:lnTo>
                    <a:pt x="3979956" y="266699"/>
                  </a:lnTo>
                  <a:lnTo>
                    <a:pt x="3935813" y="241299"/>
                  </a:lnTo>
                  <a:lnTo>
                    <a:pt x="3891199" y="228599"/>
                  </a:lnTo>
                  <a:lnTo>
                    <a:pt x="3846125" y="203199"/>
                  </a:lnTo>
                  <a:lnTo>
                    <a:pt x="3754633" y="177799"/>
                  </a:lnTo>
                  <a:lnTo>
                    <a:pt x="3708234" y="152399"/>
                  </a:lnTo>
                  <a:lnTo>
                    <a:pt x="3322632" y="50799"/>
                  </a:lnTo>
                  <a:close/>
                </a:path>
                <a:path w="5120640" h="4432300">
                  <a:moveTo>
                    <a:pt x="4557885" y="645789"/>
                  </a:moveTo>
                  <a:lnTo>
                    <a:pt x="4571531" y="660399"/>
                  </a:lnTo>
                  <a:lnTo>
                    <a:pt x="4577747" y="664917"/>
                  </a:lnTo>
                  <a:lnTo>
                    <a:pt x="4561022" y="647699"/>
                  </a:lnTo>
                  <a:lnTo>
                    <a:pt x="4557885" y="645789"/>
                  </a:lnTo>
                  <a:close/>
                </a:path>
                <a:path w="5120640" h="4432300">
                  <a:moveTo>
                    <a:pt x="2546281" y="25399"/>
                  </a:moveTo>
                  <a:lnTo>
                    <a:pt x="2236893" y="25399"/>
                  </a:lnTo>
                  <a:lnTo>
                    <a:pt x="2136255" y="50799"/>
                  </a:lnTo>
                  <a:lnTo>
                    <a:pt x="2339372" y="50799"/>
                  </a:lnTo>
                  <a:lnTo>
                    <a:pt x="2390675" y="38099"/>
                  </a:lnTo>
                  <a:lnTo>
                    <a:pt x="2494139" y="38099"/>
                  </a:lnTo>
                  <a:lnTo>
                    <a:pt x="2546281" y="25399"/>
                  </a:lnTo>
                  <a:close/>
                </a:path>
                <a:path w="5120640" h="4432300">
                  <a:moveTo>
                    <a:pt x="3172059" y="25399"/>
                  </a:moveTo>
                  <a:lnTo>
                    <a:pt x="2862372" y="25399"/>
                  </a:lnTo>
                  <a:lnTo>
                    <a:pt x="2914572" y="38099"/>
                  </a:lnTo>
                  <a:lnTo>
                    <a:pt x="3018143" y="38099"/>
                  </a:lnTo>
                  <a:lnTo>
                    <a:pt x="3069495" y="50799"/>
                  </a:lnTo>
                  <a:lnTo>
                    <a:pt x="3272775" y="50799"/>
                  </a:lnTo>
                  <a:lnTo>
                    <a:pt x="3172059" y="25399"/>
                  </a:lnTo>
                  <a:close/>
                </a:path>
                <a:path w="5120640" h="4432300">
                  <a:moveTo>
                    <a:pt x="3070073" y="12699"/>
                  </a:moveTo>
                  <a:lnTo>
                    <a:pt x="2338790" y="12699"/>
                  </a:lnTo>
                  <a:lnTo>
                    <a:pt x="2287689" y="25399"/>
                  </a:lnTo>
                  <a:lnTo>
                    <a:pt x="3121220" y="25399"/>
                  </a:lnTo>
                  <a:lnTo>
                    <a:pt x="3070073" y="12699"/>
                  </a:lnTo>
                  <a:close/>
                </a:path>
                <a:path w="5120640" h="4432300">
                  <a:moveTo>
                    <a:pt x="2914882" y="0"/>
                  </a:moveTo>
                  <a:lnTo>
                    <a:pt x="2493827" y="0"/>
                  </a:lnTo>
                  <a:lnTo>
                    <a:pt x="2441868" y="12699"/>
                  </a:lnTo>
                  <a:lnTo>
                    <a:pt x="2966895" y="12699"/>
                  </a:lnTo>
                  <a:lnTo>
                    <a:pt x="2914882" y="0"/>
                  </a:lnTo>
                  <a:close/>
                </a:path>
              </a:pathLst>
            </a:custGeom>
            <a:solidFill>
              <a:srgbClr val="ECF7D3"/>
            </a:solidFill>
          </p:spPr>
          <p:txBody>
            <a:bodyPr wrap="square" lIns="0" tIns="0" rIns="0" bIns="0" rtlCol="0"/>
            <a:lstStyle/>
            <a:p>
              <a:endParaRPr lang="fr-FR" noProof="0" dirty="0"/>
            </a:p>
          </p:txBody>
        </p:sp>
        <p:sp>
          <p:nvSpPr>
            <p:cNvPr id="8713" name="object 8713"/>
            <p:cNvSpPr/>
            <p:nvPr/>
          </p:nvSpPr>
          <p:spPr>
            <a:xfrm>
              <a:off x="3358382" y="141838"/>
              <a:ext cx="5120640" cy="4441190"/>
            </a:xfrm>
            <a:custGeom>
              <a:avLst/>
              <a:gdLst/>
              <a:ahLst/>
              <a:cxnLst/>
              <a:rect l="l" t="t" r="r" b="b"/>
              <a:pathLst>
                <a:path w="5120640" h="4441190">
                  <a:moveTo>
                    <a:pt x="3361225" y="4343850"/>
                  </a:moveTo>
                  <a:lnTo>
                    <a:pt x="3321626" y="4351956"/>
                  </a:lnTo>
                  <a:lnTo>
                    <a:pt x="3271885" y="4361305"/>
                  </a:lnTo>
                  <a:lnTo>
                    <a:pt x="3221802" y="4369882"/>
                  </a:lnTo>
                  <a:lnTo>
                    <a:pt x="3171387" y="4377682"/>
                  </a:lnTo>
                  <a:lnTo>
                    <a:pt x="3120650" y="4384694"/>
                  </a:lnTo>
                  <a:lnTo>
                    <a:pt x="3069601" y="4390912"/>
                  </a:lnTo>
                  <a:lnTo>
                    <a:pt x="3018250" y="4396327"/>
                  </a:lnTo>
                  <a:lnTo>
                    <a:pt x="2966606" y="4400931"/>
                  </a:lnTo>
                  <a:lnTo>
                    <a:pt x="2914679" y="4404716"/>
                  </a:lnTo>
                  <a:lnTo>
                    <a:pt x="2862478" y="4407674"/>
                  </a:lnTo>
                  <a:lnTo>
                    <a:pt x="2810015" y="4409796"/>
                  </a:lnTo>
                  <a:lnTo>
                    <a:pt x="2757297" y="4411076"/>
                  </a:lnTo>
                  <a:lnTo>
                    <a:pt x="2704336" y="4411504"/>
                  </a:lnTo>
                  <a:lnTo>
                    <a:pt x="2651443" y="4411076"/>
                  </a:lnTo>
                  <a:lnTo>
                    <a:pt x="2598790" y="4409796"/>
                  </a:lnTo>
                  <a:lnTo>
                    <a:pt x="2546388" y="4407674"/>
                  </a:lnTo>
                  <a:lnTo>
                    <a:pt x="2494245" y="4404716"/>
                  </a:lnTo>
                  <a:lnTo>
                    <a:pt x="2442373" y="4400931"/>
                  </a:lnTo>
                  <a:lnTo>
                    <a:pt x="2390781" y="4396327"/>
                  </a:lnTo>
                  <a:lnTo>
                    <a:pt x="2339479" y="4390912"/>
                  </a:lnTo>
                  <a:lnTo>
                    <a:pt x="2296847" y="4385715"/>
                  </a:lnTo>
                </a:path>
                <a:path w="5120640" h="4441190">
                  <a:moveTo>
                    <a:pt x="2283791" y="4414000"/>
                  </a:moveTo>
                  <a:lnTo>
                    <a:pt x="2338896" y="4420703"/>
                  </a:lnTo>
                  <a:lnTo>
                    <a:pt x="2390292" y="4426063"/>
                  </a:lnTo>
                  <a:lnTo>
                    <a:pt x="2441975" y="4430621"/>
                  </a:lnTo>
                  <a:lnTo>
                    <a:pt x="2493933" y="4434368"/>
                  </a:lnTo>
                  <a:lnTo>
                    <a:pt x="2546158" y="4437295"/>
                  </a:lnTo>
                  <a:lnTo>
                    <a:pt x="2598640" y="4439396"/>
                  </a:lnTo>
                  <a:lnTo>
                    <a:pt x="2651369" y="4440663"/>
                  </a:lnTo>
                  <a:lnTo>
                    <a:pt x="2704336" y="4441087"/>
                  </a:lnTo>
                  <a:lnTo>
                    <a:pt x="2757370" y="4440663"/>
                  </a:lnTo>
                  <a:lnTo>
                    <a:pt x="2810163" y="4439396"/>
                  </a:lnTo>
                  <a:lnTo>
                    <a:pt x="2862706" y="4437295"/>
                  </a:lnTo>
                  <a:lnTo>
                    <a:pt x="2914988" y="4434368"/>
                  </a:lnTo>
                  <a:lnTo>
                    <a:pt x="2967001" y="4430621"/>
                  </a:lnTo>
                  <a:lnTo>
                    <a:pt x="3018735" y="4426063"/>
                  </a:lnTo>
                  <a:lnTo>
                    <a:pt x="3070180" y="4420703"/>
                  </a:lnTo>
                  <a:lnTo>
                    <a:pt x="3121326" y="4414547"/>
                  </a:lnTo>
                  <a:lnTo>
                    <a:pt x="3172165" y="4407604"/>
                  </a:lnTo>
                  <a:lnTo>
                    <a:pt x="3222687" y="4399882"/>
                  </a:lnTo>
                  <a:lnTo>
                    <a:pt x="3272881" y="4391388"/>
                  </a:lnTo>
                  <a:lnTo>
                    <a:pt x="3322739" y="4382131"/>
                  </a:lnTo>
                  <a:lnTo>
                    <a:pt x="3372251" y="4372118"/>
                  </a:lnTo>
                  <a:lnTo>
                    <a:pt x="3374839" y="4371551"/>
                  </a:lnTo>
                </a:path>
                <a:path w="5120640" h="4441190">
                  <a:moveTo>
                    <a:pt x="39223" y="2115303"/>
                  </a:moveTo>
                  <a:lnTo>
                    <a:pt x="44297" y="2047935"/>
                  </a:lnTo>
                  <a:lnTo>
                    <a:pt x="48906" y="2005298"/>
                  </a:lnTo>
                  <a:lnTo>
                    <a:pt x="54514" y="1962894"/>
                  </a:lnTo>
                  <a:lnTo>
                    <a:pt x="61109" y="1920730"/>
                  </a:lnTo>
                  <a:lnTo>
                    <a:pt x="68681" y="1878814"/>
                  </a:lnTo>
                  <a:lnTo>
                    <a:pt x="77222" y="1837155"/>
                  </a:lnTo>
                  <a:lnTo>
                    <a:pt x="86721" y="1795759"/>
                  </a:lnTo>
                  <a:lnTo>
                    <a:pt x="97168" y="1754636"/>
                  </a:lnTo>
                  <a:lnTo>
                    <a:pt x="108554" y="1713793"/>
                  </a:lnTo>
                  <a:lnTo>
                    <a:pt x="120868" y="1673239"/>
                  </a:lnTo>
                  <a:lnTo>
                    <a:pt x="134101" y="1632981"/>
                  </a:lnTo>
                  <a:lnTo>
                    <a:pt x="148243" y="1593027"/>
                  </a:lnTo>
                  <a:lnTo>
                    <a:pt x="163285" y="1553386"/>
                  </a:lnTo>
                  <a:lnTo>
                    <a:pt x="179215" y="1514065"/>
                  </a:lnTo>
                  <a:lnTo>
                    <a:pt x="196025" y="1475073"/>
                  </a:lnTo>
                  <a:lnTo>
                    <a:pt x="213705" y="1436417"/>
                  </a:lnTo>
                  <a:lnTo>
                    <a:pt x="232245" y="1398106"/>
                  </a:lnTo>
                  <a:lnTo>
                    <a:pt x="251635" y="1360147"/>
                  </a:lnTo>
                  <a:lnTo>
                    <a:pt x="271865" y="1322549"/>
                  </a:lnTo>
                  <a:lnTo>
                    <a:pt x="292925" y="1285319"/>
                  </a:lnTo>
                  <a:lnTo>
                    <a:pt x="314806" y="1248466"/>
                  </a:lnTo>
                  <a:lnTo>
                    <a:pt x="337497" y="1211997"/>
                  </a:lnTo>
                  <a:lnTo>
                    <a:pt x="360989" y="1175922"/>
                  </a:lnTo>
                  <a:lnTo>
                    <a:pt x="385273" y="1140247"/>
                  </a:lnTo>
                  <a:lnTo>
                    <a:pt x="410337" y="1104980"/>
                  </a:lnTo>
                  <a:lnTo>
                    <a:pt x="436173" y="1070131"/>
                  </a:lnTo>
                  <a:lnTo>
                    <a:pt x="462771" y="1035706"/>
                  </a:lnTo>
                  <a:lnTo>
                    <a:pt x="490120" y="1001714"/>
                  </a:lnTo>
                  <a:lnTo>
                    <a:pt x="518211" y="968163"/>
                  </a:lnTo>
                  <a:lnTo>
                    <a:pt x="547034" y="935060"/>
                  </a:lnTo>
                  <a:lnTo>
                    <a:pt x="576580" y="902415"/>
                  </a:lnTo>
                  <a:lnTo>
                    <a:pt x="606838" y="870234"/>
                  </a:lnTo>
                  <a:lnTo>
                    <a:pt x="637798" y="838527"/>
                  </a:lnTo>
                  <a:lnTo>
                    <a:pt x="669451" y="807300"/>
                  </a:lnTo>
                  <a:lnTo>
                    <a:pt x="701787" y="776562"/>
                  </a:lnTo>
                  <a:lnTo>
                    <a:pt x="734797" y="746322"/>
                  </a:lnTo>
                  <a:lnTo>
                    <a:pt x="768469" y="716586"/>
                  </a:lnTo>
                  <a:lnTo>
                    <a:pt x="802795" y="687363"/>
                  </a:lnTo>
                  <a:lnTo>
                    <a:pt x="837764" y="658662"/>
                  </a:lnTo>
                  <a:lnTo>
                    <a:pt x="873367" y="630489"/>
                  </a:lnTo>
                  <a:lnTo>
                    <a:pt x="909595" y="602854"/>
                  </a:lnTo>
                  <a:lnTo>
                    <a:pt x="946436" y="575764"/>
                  </a:lnTo>
                  <a:lnTo>
                    <a:pt x="983881" y="549226"/>
                  </a:lnTo>
                  <a:lnTo>
                    <a:pt x="1021921" y="523251"/>
                  </a:lnTo>
                  <a:lnTo>
                    <a:pt x="1060546" y="497844"/>
                  </a:lnTo>
                  <a:lnTo>
                    <a:pt x="1099745" y="473015"/>
                  </a:lnTo>
                  <a:lnTo>
                    <a:pt x="1139509" y="448771"/>
                  </a:lnTo>
                  <a:lnTo>
                    <a:pt x="1179829" y="425120"/>
                  </a:lnTo>
                  <a:lnTo>
                    <a:pt x="1220694" y="402070"/>
                  </a:lnTo>
                  <a:lnTo>
                    <a:pt x="1262094" y="379630"/>
                  </a:lnTo>
                  <a:lnTo>
                    <a:pt x="1304020" y="357807"/>
                  </a:lnTo>
                  <a:lnTo>
                    <a:pt x="1346461" y="336610"/>
                  </a:lnTo>
                  <a:lnTo>
                    <a:pt x="1389409" y="316046"/>
                  </a:lnTo>
                  <a:lnTo>
                    <a:pt x="1432853" y="296124"/>
                  </a:lnTo>
                  <a:lnTo>
                    <a:pt x="1476783" y="276851"/>
                  </a:lnTo>
                  <a:lnTo>
                    <a:pt x="1521189" y="258235"/>
                  </a:lnTo>
                  <a:lnTo>
                    <a:pt x="1566063" y="240285"/>
                  </a:lnTo>
                  <a:lnTo>
                    <a:pt x="1611393" y="223009"/>
                  </a:lnTo>
                  <a:lnTo>
                    <a:pt x="1657170" y="206414"/>
                  </a:lnTo>
                  <a:lnTo>
                    <a:pt x="1703384" y="190509"/>
                  </a:lnTo>
                  <a:lnTo>
                    <a:pt x="1750025" y="175302"/>
                  </a:lnTo>
                  <a:lnTo>
                    <a:pt x="1797085" y="160800"/>
                  </a:lnTo>
                  <a:lnTo>
                    <a:pt x="1844551" y="147011"/>
                  </a:lnTo>
                  <a:lnTo>
                    <a:pt x="1892416" y="133945"/>
                  </a:lnTo>
                  <a:lnTo>
                    <a:pt x="1940669" y="121608"/>
                  </a:lnTo>
                  <a:lnTo>
                    <a:pt x="1989299" y="110009"/>
                  </a:lnTo>
                  <a:lnTo>
                    <a:pt x="2038298" y="99156"/>
                  </a:lnTo>
                  <a:lnTo>
                    <a:pt x="2087656" y="89056"/>
                  </a:lnTo>
                  <a:lnTo>
                    <a:pt x="2137363" y="79719"/>
                  </a:lnTo>
                  <a:lnTo>
                    <a:pt x="2187408" y="71151"/>
                  </a:lnTo>
                  <a:lnTo>
                    <a:pt x="2237782" y="63361"/>
                  </a:lnTo>
                  <a:lnTo>
                    <a:pt x="2288476" y="56357"/>
                  </a:lnTo>
                  <a:lnTo>
                    <a:pt x="2339479" y="50147"/>
                  </a:lnTo>
                  <a:lnTo>
                    <a:pt x="2390781" y="44739"/>
                  </a:lnTo>
                  <a:lnTo>
                    <a:pt x="2442373" y="40141"/>
                  </a:lnTo>
                  <a:lnTo>
                    <a:pt x="2494245" y="36361"/>
                  </a:lnTo>
                  <a:lnTo>
                    <a:pt x="2546388" y="33407"/>
                  </a:lnTo>
                  <a:lnTo>
                    <a:pt x="2598790" y="31287"/>
                  </a:lnTo>
                  <a:lnTo>
                    <a:pt x="2651443" y="30009"/>
                  </a:lnTo>
                  <a:lnTo>
                    <a:pt x="2704336" y="29582"/>
                  </a:lnTo>
                  <a:lnTo>
                    <a:pt x="2757297" y="30009"/>
                  </a:lnTo>
                  <a:lnTo>
                    <a:pt x="2810015" y="31287"/>
                  </a:lnTo>
                  <a:lnTo>
                    <a:pt x="2862478" y="33407"/>
                  </a:lnTo>
                  <a:lnTo>
                    <a:pt x="2914679" y="36361"/>
                  </a:lnTo>
                  <a:lnTo>
                    <a:pt x="2966606" y="40141"/>
                  </a:lnTo>
                  <a:lnTo>
                    <a:pt x="3018250" y="44739"/>
                  </a:lnTo>
                  <a:lnTo>
                    <a:pt x="3069601" y="50147"/>
                  </a:lnTo>
                  <a:lnTo>
                    <a:pt x="3120650" y="56357"/>
                  </a:lnTo>
                  <a:lnTo>
                    <a:pt x="3171387" y="63361"/>
                  </a:lnTo>
                  <a:lnTo>
                    <a:pt x="3221802" y="71151"/>
                  </a:lnTo>
                  <a:lnTo>
                    <a:pt x="3271885" y="79719"/>
                  </a:lnTo>
                  <a:lnTo>
                    <a:pt x="3321626" y="89056"/>
                  </a:lnTo>
                  <a:lnTo>
                    <a:pt x="3371016" y="99156"/>
                  </a:lnTo>
                  <a:lnTo>
                    <a:pt x="3420045" y="110009"/>
                  </a:lnTo>
                  <a:lnTo>
                    <a:pt x="3468703" y="121608"/>
                  </a:lnTo>
                  <a:lnTo>
                    <a:pt x="3516981" y="133945"/>
                  </a:lnTo>
                  <a:lnTo>
                    <a:pt x="3564868" y="147011"/>
                  </a:lnTo>
                  <a:lnTo>
                    <a:pt x="3612355" y="160800"/>
                  </a:lnTo>
                  <a:lnTo>
                    <a:pt x="3659432" y="175302"/>
                  </a:lnTo>
                  <a:lnTo>
                    <a:pt x="3706089" y="190509"/>
                  </a:lnTo>
                  <a:lnTo>
                    <a:pt x="3752317" y="206414"/>
                  </a:lnTo>
                  <a:lnTo>
                    <a:pt x="3798105" y="223009"/>
                  </a:lnTo>
                  <a:lnTo>
                    <a:pt x="3843445" y="240285"/>
                  </a:lnTo>
                  <a:lnTo>
                    <a:pt x="3888325" y="258235"/>
                  </a:lnTo>
                  <a:lnTo>
                    <a:pt x="3932738" y="276851"/>
                  </a:lnTo>
                  <a:lnTo>
                    <a:pt x="3976671" y="296124"/>
                  </a:lnTo>
                  <a:lnTo>
                    <a:pt x="4020117" y="316046"/>
                  </a:lnTo>
                  <a:lnTo>
                    <a:pt x="4063065" y="336610"/>
                  </a:lnTo>
                  <a:lnTo>
                    <a:pt x="4105505" y="357807"/>
                  </a:lnTo>
                  <a:lnTo>
                    <a:pt x="4147428" y="379630"/>
                  </a:lnTo>
                  <a:lnTo>
                    <a:pt x="4188824" y="402070"/>
                  </a:lnTo>
                  <a:lnTo>
                    <a:pt x="4229683" y="425120"/>
                  </a:lnTo>
                  <a:lnTo>
                    <a:pt x="4269995" y="448771"/>
                  </a:lnTo>
                  <a:lnTo>
                    <a:pt x="4309750" y="473015"/>
                  </a:lnTo>
                  <a:lnTo>
                    <a:pt x="4348940" y="497844"/>
                  </a:lnTo>
                  <a:lnTo>
                    <a:pt x="4387553" y="523251"/>
                  </a:lnTo>
                  <a:lnTo>
                    <a:pt x="4412810" y="540503"/>
                  </a:lnTo>
                </a:path>
                <a:path w="5120640" h="4441190">
                  <a:moveTo>
                    <a:pt x="4468491" y="540503"/>
                  </a:moveTo>
                  <a:lnTo>
                    <a:pt x="4431864" y="514964"/>
                  </a:lnTo>
                  <a:lnTo>
                    <a:pt x="4393525" y="489199"/>
                  </a:lnTo>
                  <a:lnTo>
                    <a:pt x="4354610" y="464000"/>
                  </a:lnTo>
                  <a:lnTo>
                    <a:pt x="4315130" y="439376"/>
                  </a:lnTo>
                  <a:lnTo>
                    <a:pt x="4275093" y="415334"/>
                  </a:lnTo>
                  <a:lnTo>
                    <a:pt x="4234510" y="391882"/>
                  </a:lnTo>
                  <a:lnTo>
                    <a:pt x="4193389" y="369029"/>
                  </a:lnTo>
                  <a:lnTo>
                    <a:pt x="4151741" y="346781"/>
                  </a:lnTo>
                  <a:lnTo>
                    <a:pt x="4109574" y="325147"/>
                  </a:lnTo>
                  <a:lnTo>
                    <a:pt x="4066900" y="304134"/>
                  </a:lnTo>
                  <a:lnTo>
                    <a:pt x="4023726" y="283751"/>
                  </a:lnTo>
                  <a:lnTo>
                    <a:pt x="3980062" y="264006"/>
                  </a:lnTo>
                  <a:lnTo>
                    <a:pt x="3935919" y="244905"/>
                  </a:lnTo>
                  <a:lnTo>
                    <a:pt x="3891306" y="226458"/>
                  </a:lnTo>
                  <a:lnTo>
                    <a:pt x="3846232" y="208671"/>
                  </a:lnTo>
                  <a:lnTo>
                    <a:pt x="3800706" y="191553"/>
                  </a:lnTo>
                  <a:lnTo>
                    <a:pt x="3754739" y="175111"/>
                  </a:lnTo>
                  <a:lnTo>
                    <a:pt x="3708340" y="159354"/>
                  </a:lnTo>
                  <a:lnTo>
                    <a:pt x="3661518" y="144289"/>
                  </a:lnTo>
                  <a:lnTo>
                    <a:pt x="3614284" y="129924"/>
                  </a:lnTo>
                  <a:lnTo>
                    <a:pt x="3566646" y="116266"/>
                  </a:lnTo>
                  <a:lnTo>
                    <a:pt x="3518614" y="103325"/>
                  </a:lnTo>
                  <a:lnTo>
                    <a:pt x="3470198" y="91107"/>
                  </a:lnTo>
                  <a:lnTo>
                    <a:pt x="3421407" y="79621"/>
                  </a:lnTo>
                  <a:lnTo>
                    <a:pt x="3372251" y="68873"/>
                  </a:lnTo>
                  <a:lnTo>
                    <a:pt x="3322739" y="58873"/>
                  </a:lnTo>
                  <a:lnTo>
                    <a:pt x="3272881" y="49628"/>
                  </a:lnTo>
                  <a:lnTo>
                    <a:pt x="3222687" y="41145"/>
                  </a:lnTo>
                  <a:lnTo>
                    <a:pt x="3172165" y="33434"/>
                  </a:lnTo>
                  <a:lnTo>
                    <a:pt x="3121326" y="26500"/>
                  </a:lnTo>
                  <a:lnTo>
                    <a:pt x="3070180" y="20353"/>
                  </a:lnTo>
                  <a:lnTo>
                    <a:pt x="3018735" y="15000"/>
                  </a:lnTo>
                  <a:lnTo>
                    <a:pt x="2967001" y="10449"/>
                  </a:lnTo>
                  <a:lnTo>
                    <a:pt x="2914988" y="6708"/>
                  </a:lnTo>
                  <a:lnTo>
                    <a:pt x="2862706" y="3785"/>
                  </a:lnTo>
                  <a:lnTo>
                    <a:pt x="2810163" y="1687"/>
                  </a:lnTo>
                  <a:lnTo>
                    <a:pt x="2757370" y="423"/>
                  </a:lnTo>
                  <a:lnTo>
                    <a:pt x="2704336" y="0"/>
                  </a:lnTo>
                  <a:lnTo>
                    <a:pt x="2651369" y="423"/>
                  </a:lnTo>
                  <a:lnTo>
                    <a:pt x="2598640" y="1687"/>
                  </a:lnTo>
                  <a:lnTo>
                    <a:pt x="2546158" y="3785"/>
                  </a:lnTo>
                  <a:lnTo>
                    <a:pt x="2493933" y="6708"/>
                  </a:lnTo>
                  <a:lnTo>
                    <a:pt x="2441975" y="10449"/>
                  </a:lnTo>
                  <a:lnTo>
                    <a:pt x="2390292" y="15000"/>
                  </a:lnTo>
                  <a:lnTo>
                    <a:pt x="2338896" y="20353"/>
                  </a:lnTo>
                  <a:lnTo>
                    <a:pt x="2287795" y="26500"/>
                  </a:lnTo>
                  <a:lnTo>
                    <a:pt x="2237000" y="33434"/>
                  </a:lnTo>
                  <a:lnTo>
                    <a:pt x="2186518" y="41145"/>
                  </a:lnTo>
                  <a:lnTo>
                    <a:pt x="2136362" y="49628"/>
                  </a:lnTo>
                  <a:lnTo>
                    <a:pt x="2086539" y="58873"/>
                  </a:lnTo>
                  <a:lnTo>
                    <a:pt x="2037059" y="68873"/>
                  </a:lnTo>
                  <a:lnTo>
                    <a:pt x="1987933" y="79621"/>
                  </a:lnTo>
                  <a:lnTo>
                    <a:pt x="1939169" y="91107"/>
                  </a:lnTo>
                  <a:lnTo>
                    <a:pt x="1890778" y="103325"/>
                  </a:lnTo>
                  <a:lnTo>
                    <a:pt x="1842769" y="116266"/>
                  </a:lnTo>
                  <a:lnTo>
                    <a:pt x="1795151" y="129924"/>
                  </a:lnTo>
                  <a:lnTo>
                    <a:pt x="1747935" y="144289"/>
                  </a:lnTo>
                  <a:lnTo>
                    <a:pt x="1701129" y="159354"/>
                  </a:lnTo>
                  <a:lnTo>
                    <a:pt x="1654744" y="175111"/>
                  </a:lnTo>
                  <a:lnTo>
                    <a:pt x="1608789" y="191553"/>
                  </a:lnTo>
                  <a:lnTo>
                    <a:pt x="1563273" y="208671"/>
                  </a:lnTo>
                  <a:lnTo>
                    <a:pt x="1518207" y="226458"/>
                  </a:lnTo>
                  <a:lnTo>
                    <a:pt x="1473600" y="244905"/>
                  </a:lnTo>
                  <a:lnTo>
                    <a:pt x="1429461" y="264006"/>
                  </a:lnTo>
                  <a:lnTo>
                    <a:pt x="1385800" y="283751"/>
                  </a:lnTo>
                  <a:lnTo>
                    <a:pt x="1342627" y="304134"/>
                  </a:lnTo>
                  <a:lnTo>
                    <a:pt x="1299951" y="325147"/>
                  </a:lnTo>
                  <a:lnTo>
                    <a:pt x="1257782" y="346781"/>
                  </a:lnTo>
                  <a:lnTo>
                    <a:pt x="1216130" y="369029"/>
                  </a:lnTo>
                  <a:lnTo>
                    <a:pt x="1175004" y="391882"/>
                  </a:lnTo>
                  <a:lnTo>
                    <a:pt x="1134414" y="415334"/>
                  </a:lnTo>
                  <a:lnTo>
                    <a:pt x="1094369" y="439376"/>
                  </a:lnTo>
                  <a:lnTo>
                    <a:pt x="1054879" y="464000"/>
                  </a:lnTo>
                  <a:lnTo>
                    <a:pt x="1015954" y="489199"/>
                  </a:lnTo>
                  <a:lnTo>
                    <a:pt x="977603" y="514964"/>
                  </a:lnTo>
                  <a:lnTo>
                    <a:pt x="939836" y="541289"/>
                  </a:lnTo>
                  <a:lnTo>
                    <a:pt x="902663" y="568164"/>
                  </a:lnTo>
                  <a:lnTo>
                    <a:pt x="866092" y="595582"/>
                  </a:lnTo>
                  <a:lnTo>
                    <a:pt x="830135" y="623536"/>
                  </a:lnTo>
                  <a:lnTo>
                    <a:pt x="794799" y="652017"/>
                  </a:lnTo>
                  <a:lnTo>
                    <a:pt x="760096" y="681018"/>
                  </a:lnTo>
                  <a:lnTo>
                    <a:pt x="726034" y="710531"/>
                  </a:lnTo>
                  <a:lnTo>
                    <a:pt x="692623" y="740547"/>
                  </a:lnTo>
                  <a:lnTo>
                    <a:pt x="659873" y="771060"/>
                  </a:lnTo>
                  <a:lnTo>
                    <a:pt x="627794" y="802061"/>
                  </a:lnTo>
                  <a:lnTo>
                    <a:pt x="596394" y="833542"/>
                  </a:lnTo>
                  <a:lnTo>
                    <a:pt x="565684" y="865496"/>
                  </a:lnTo>
                  <a:lnTo>
                    <a:pt x="535673" y="897914"/>
                  </a:lnTo>
                  <a:lnTo>
                    <a:pt x="506371" y="930790"/>
                  </a:lnTo>
                  <a:lnTo>
                    <a:pt x="477788" y="964114"/>
                  </a:lnTo>
                  <a:lnTo>
                    <a:pt x="449933" y="997880"/>
                  </a:lnTo>
                  <a:lnTo>
                    <a:pt x="422815" y="1032079"/>
                  </a:lnTo>
                  <a:lnTo>
                    <a:pt x="396445" y="1066703"/>
                  </a:lnTo>
                  <a:lnTo>
                    <a:pt x="370831" y="1101745"/>
                  </a:lnTo>
                  <a:lnTo>
                    <a:pt x="345984" y="1137197"/>
                  </a:lnTo>
                  <a:lnTo>
                    <a:pt x="321914" y="1173051"/>
                  </a:lnTo>
                  <a:lnTo>
                    <a:pt x="298629" y="1209299"/>
                  </a:lnTo>
                  <a:lnTo>
                    <a:pt x="276139" y="1245933"/>
                  </a:lnTo>
                  <a:lnTo>
                    <a:pt x="254455" y="1282946"/>
                  </a:lnTo>
                  <a:lnTo>
                    <a:pt x="233585" y="1320329"/>
                  </a:lnTo>
                  <a:lnTo>
                    <a:pt x="213539" y="1358075"/>
                  </a:lnTo>
                  <a:lnTo>
                    <a:pt x="194327" y="1396176"/>
                  </a:lnTo>
                  <a:lnTo>
                    <a:pt x="175958" y="1434624"/>
                  </a:lnTo>
                  <a:lnTo>
                    <a:pt x="158443" y="1473411"/>
                  </a:lnTo>
                  <a:lnTo>
                    <a:pt x="141790" y="1512530"/>
                  </a:lnTo>
                  <a:lnTo>
                    <a:pt x="126010" y="1551972"/>
                  </a:lnTo>
                  <a:lnTo>
                    <a:pt x="111111" y="1591729"/>
                  </a:lnTo>
                  <a:lnTo>
                    <a:pt x="97104" y="1631795"/>
                  </a:lnTo>
                  <a:lnTo>
                    <a:pt x="83998" y="1672160"/>
                  </a:lnTo>
                  <a:lnTo>
                    <a:pt x="71803" y="1712818"/>
                  </a:lnTo>
                  <a:lnTo>
                    <a:pt x="60529" y="1753760"/>
                  </a:lnTo>
                  <a:lnTo>
                    <a:pt x="50184" y="1794978"/>
                  </a:lnTo>
                  <a:lnTo>
                    <a:pt x="40779" y="1836465"/>
                  </a:lnTo>
                  <a:lnTo>
                    <a:pt x="32323" y="1878213"/>
                  </a:lnTo>
                  <a:lnTo>
                    <a:pt x="24825" y="1920214"/>
                  </a:lnTo>
                  <a:lnTo>
                    <a:pt x="18297" y="1962460"/>
                  </a:lnTo>
                  <a:lnTo>
                    <a:pt x="12746" y="2004943"/>
                  </a:lnTo>
                  <a:lnTo>
                    <a:pt x="8183" y="2047655"/>
                  </a:lnTo>
                  <a:lnTo>
                    <a:pt x="4617" y="2090589"/>
                  </a:lnTo>
                  <a:lnTo>
                    <a:pt x="3151" y="2115303"/>
                  </a:lnTo>
                </a:path>
                <a:path w="5120640" h="4441190">
                  <a:moveTo>
                    <a:pt x="225121" y="3027777"/>
                  </a:moveTo>
                  <a:lnTo>
                    <a:pt x="196025" y="2965557"/>
                  </a:lnTo>
                  <a:lnTo>
                    <a:pt x="179215" y="2926584"/>
                  </a:lnTo>
                  <a:lnTo>
                    <a:pt x="163285" y="2887284"/>
                  </a:lnTo>
                  <a:lnTo>
                    <a:pt x="148243" y="2847665"/>
                  </a:lnTo>
                  <a:lnTo>
                    <a:pt x="134101" y="2807736"/>
                  </a:lnTo>
                  <a:lnTo>
                    <a:pt x="120868" y="2767504"/>
                  </a:lnTo>
                  <a:lnTo>
                    <a:pt x="108554" y="2726978"/>
                  </a:lnTo>
                  <a:lnTo>
                    <a:pt x="97168" y="2686166"/>
                  </a:lnTo>
                  <a:lnTo>
                    <a:pt x="86721" y="2645075"/>
                  </a:lnTo>
                  <a:lnTo>
                    <a:pt x="77222" y="2603714"/>
                  </a:lnTo>
                  <a:lnTo>
                    <a:pt x="68681" y="2562091"/>
                  </a:lnTo>
                  <a:lnTo>
                    <a:pt x="61109" y="2520215"/>
                  </a:lnTo>
                  <a:lnTo>
                    <a:pt x="54514" y="2478092"/>
                  </a:lnTo>
                  <a:lnTo>
                    <a:pt x="48906" y="2435731"/>
                  </a:lnTo>
                  <a:lnTo>
                    <a:pt x="44297" y="2393140"/>
                  </a:lnTo>
                  <a:lnTo>
                    <a:pt x="40694" y="2350328"/>
                  </a:lnTo>
                  <a:lnTo>
                    <a:pt x="38109" y="2307302"/>
                  </a:lnTo>
                  <a:lnTo>
                    <a:pt x="36550" y="2264071"/>
                  </a:lnTo>
                  <a:lnTo>
                    <a:pt x="36136" y="2229603"/>
                  </a:lnTo>
                </a:path>
                <a:path w="5120640" h="4441190">
                  <a:moveTo>
                    <a:pt x="106" y="2229603"/>
                  </a:moveTo>
                  <a:lnTo>
                    <a:pt x="2058" y="2307426"/>
                  </a:lnTo>
                  <a:lnTo>
                    <a:pt x="4617" y="2350517"/>
                  </a:lnTo>
                  <a:lnTo>
                    <a:pt x="8183" y="2393397"/>
                  </a:lnTo>
                  <a:lnTo>
                    <a:pt x="12746" y="2436058"/>
                  </a:lnTo>
                  <a:lnTo>
                    <a:pt x="18297" y="2478493"/>
                  </a:lnTo>
                  <a:lnTo>
                    <a:pt x="24825" y="2520693"/>
                  </a:lnTo>
                  <a:lnTo>
                    <a:pt x="32323" y="2562650"/>
                  </a:lnTo>
                  <a:lnTo>
                    <a:pt x="40779" y="2604357"/>
                  </a:lnTo>
                  <a:lnTo>
                    <a:pt x="50184" y="2645805"/>
                  </a:lnTo>
                  <a:lnTo>
                    <a:pt x="60529" y="2686988"/>
                  </a:lnTo>
                  <a:lnTo>
                    <a:pt x="71803" y="2727896"/>
                  </a:lnTo>
                  <a:lnTo>
                    <a:pt x="83998" y="2768522"/>
                  </a:lnTo>
                  <a:lnTo>
                    <a:pt x="97104" y="2808858"/>
                  </a:lnTo>
                  <a:lnTo>
                    <a:pt x="111111" y="2848896"/>
                  </a:lnTo>
                  <a:lnTo>
                    <a:pt x="126010" y="2888628"/>
                  </a:lnTo>
                  <a:lnTo>
                    <a:pt x="141790" y="2928047"/>
                  </a:lnTo>
                  <a:lnTo>
                    <a:pt x="158443" y="2967145"/>
                  </a:lnTo>
                  <a:lnTo>
                    <a:pt x="175958" y="3005912"/>
                  </a:lnTo>
                  <a:lnTo>
                    <a:pt x="194327" y="3044343"/>
                  </a:lnTo>
                  <a:lnTo>
                    <a:pt x="194926" y="3045531"/>
                  </a:lnTo>
                </a:path>
                <a:path w="5120640" h="4441190">
                  <a:moveTo>
                    <a:pt x="36136" y="2229603"/>
                  </a:moveTo>
                  <a:lnTo>
                    <a:pt x="36028" y="2220642"/>
                  </a:lnTo>
                  <a:lnTo>
                    <a:pt x="36550" y="2177157"/>
                  </a:lnTo>
                  <a:lnTo>
                    <a:pt x="38109" y="2133872"/>
                  </a:lnTo>
                  <a:lnTo>
                    <a:pt x="39223" y="2115303"/>
                  </a:lnTo>
                </a:path>
                <a:path w="5120640" h="4441190">
                  <a:moveTo>
                    <a:pt x="3151" y="2115303"/>
                  </a:moveTo>
                  <a:lnTo>
                    <a:pt x="2058" y="2133737"/>
                  </a:lnTo>
                  <a:lnTo>
                    <a:pt x="516" y="2177090"/>
                  </a:lnTo>
                  <a:lnTo>
                    <a:pt x="0" y="2220642"/>
                  </a:lnTo>
                  <a:lnTo>
                    <a:pt x="106" y="2229603"/>
                  </a:lnTo>
                </a:path>
                <a:path w="5120640" h="4441190">
                  <a:moveTo>
                    <a:pt x="4412810" y="540503"/>
                  </a:moveTo>
                  <a:lnTo>
                    <a:pt x="4463012" y="575764"/>
                  </a:lnTo>
                  <a:lnTo>
                    <a:pt x="4499839" y="602854"/>
                  </a:lnTo>
                  <a:lnTo>
                    <a:pt x="4536051" y="630489"/>
                  </a:lnTo>
                  <a:lnTo>
                    <a:pt x="4571637" y="658662"/>
                  </a:lnTo>
                  <a:lnTo>
                    <a:pt x="4606589" y="687363"/>
                  </a:lnTo>
                  <a:lnTo>
                    <a:pt x="4640897" y="716586"/>
                  </a:lnTo>
                  <a:lnTo>
                    <a:pt x="4674550" y="746322"/>
                  </a:lnTo>
                  <a:lnTo>
                    <a:pt x="4707540" y="776562"/>
                  </a:lnTo>
                  <a:lnTo>
                    <a:pt x="4739856" y="807300"/>
                  </a:lnTo>
                  <a:lnTo>
                    <a:pt x="4771488" y="838527"/>
                  </a:lnTo>
                  <a:lnTo>
                    <a:pt x="4802427" y="870234"/>
                  </a:lnTo>
                  <a:lnTo>
                    <a:pt x="4832663" y="902415"/>
                  </a:lnTo>
                  <a:lnTo>
                    <a:pt x="4862187" y="935060"/>
                  </a:lnTo>
                  <a:lnTo>
                    <a:pt x="4890988" y="968163"/>
                  </a:lnTo>
                  <a:lnTo>
                    <a:pt x="4919056" y="1001714"/>
                  </a:lnTo>
                  <a:lnTo>
                    <a:pt x="4946382" y="1035706"/>
                  </a:lnTo>
                  <a:lnTo>
                    <a:pt x="4972957" y="1070131"/>
                  </a:lnTo>
                  <a:lnTo>
                    <a:pt x="4998770" y="1104980"/>
                  </a:lnTo>
                  <a:lnTo>
                    <a:pt x="5023811" y="1140247"/>
                  </a:lnTo>
                  <a:lnTo>
                    <a:pt x="5048071" y="1175922"/>
                  </a:lnTo>
                  <a:lnTo>
                    <a:pt x="5071541" y="1211997"/>
                  </a:lnTo>
                  <a:lnTo>
                    <a:pt x="5094209" y="1248466"/>
                  </a:lnTo>
                  <a:lnTo>
                    <a:pt x="5116068" y="1285319"/>
                  </a:lnTo>
                  <a:lnTo>
                    <a:pt x="5118500" y="1289624"/>
                  </a:lnTo>
                </a:path>
                <a:path w="5120640" h="4441190">
                  <a:moveTo>
                    <a:pt x="5120353" y="1225525"/>
                  </a:moveTo>
                  <a:lnTo>
                    <a:pt x="5087140" y="1173051"/>
                  </a:lnTo>
                  <a:lnTo>
                    <a:pt x="5063092" y="1137197"/>
                  </a:lnTo>
                  <a:lnTo>
                    <a:pt x="5038268" y="1101745"/>
                  </a:lnTo>
                  <a:lnTo>
                    <a:pt x="5012678" y="1066703"/>
                  </a:lnTo>
                  <a:lnTo>
                    <a:pt x="4986330" y="1032079"/>
                  </a:lnTo>
                  <a:lnTo>
                    <a:pt x="4959235" y="997880"/>
                  </a:lnTo>
                  <a:lnTo>
                    <a:pt x="4931402" y="964114"/>
                  </a:lnTo>
                  <a:lnTo>
                    <a:pt x="4902841" y="930790"/>
                  </a:lnTo>
                  <a:lnTo>
                    <a:pt x="4873561" y="897914"/>
                  </a:lnTo>
                  <a:lnTo>
                    <a:pt x="4843572" y="865496"/>
                  </a:lnTo>
                  <a:lnTo>
                    <a:pt x="4812883" y="833542"/>
                  </a:lnTo>
                  <a:lnTo>
                    <a:pt x="4781505" y="802061"/>
                  </a:lnTo>
                  <a:lnTo>
                    <a:pt x="4749445" y="771060"/>
                  </a:lnTo>
                  <a:lnTo>
                    <a:pt x="4716715" y="740547"/>
                  </a:lnTo>
                  <a:lnTo>
                    <a:pt x="4683323" y="710531"/>
                  </a:lnTo>
                  <a:lnTo>
                    <a:pt x="4649280" y="681018"/>
                  </a:lnTo>
                  <a:lnTo>
                    <a:pt x="4614594" y="652017"/>
                  </a:lnTo>
                  <a:lnTo>
                    <a:pt x="4579275" y="623536"/>
                  </a:lnTo>
                  <a:lnTo>
                    <a:pt x="4543333" y="595582"/>
                  </a:lnTo>
                  <a:lnTo>
                    <a:pt x="4506778" y="568164"/>
                  </a:lnTo>
                  <a:lnTo>
                    <a:pt x="4469618" y="541289"/>
                  </a:lnTo>
                  <a:lnTo>
                    <a:pt x="4468491" y="540503"/>
                  </a:lnTo>
                </a:path>
              </a:pathLst>
            </a:custGeom>
            <a:ln w="3175">
              <a:solidFill>
                <a:srgbClr val="ECF7D3"/>
              </a:solidFill>
            </a:ln>
          </p:spPr>
          <p:txBody>
            <a:bodyPr wrap="square" lIns="0" tIns="0" rIns="0" bIns="0" rtlCol="0"/>
            <a:lstStyle/>
            <a:p>
              <a:endParaRPr lang="fr-FR" noProof="0" dirty="0"/>
            </a:p>
          </p:txBody>
        </p:sp>
        <p:sp>
          <p:nvSpPr>
            <p:cNvPr id="8714" name="object 8714"/>
            <p:cNvSpPr/>
            <p:nvPr/>
          </p:nvSpPr>
          <p:spPr>
            <a:xfrm>
              <a:off x="3322459" y="116708"/>
              <a:ext cx="5158740" cy="4495800"/>
            </a:xfrm>
            <a:custGeom>
              <a:avLst/>
              <a:gdLst/>
              <a:ahLst/>
              <a:cxnLst/>
              <a:rect l="l" t="t" r="r" b="b"/>
              <a:pathLst>
                <a:path w="5158740" h="4495800">
                  <a:moveTo>
                    <a:pt x="3055176" y="4483099"/>
                  </a:moveTo>
                  <a:lnTo>
                    <a:pt x="2425695" y="4483099"/>
                  </a:lnTo>
                  <a:lnTo>
                    <a:pt x="2477472" y="4495799"/>
                  </a:lnTo>
                  <a:lnTo>
                    <a:pt x="3003349" y="4495799"/>
                  </a:lnTo>
                  <a:lnTo>
                    <a:pt x="3055176" y="4483099"/>
                  </a:lnTo>
                  <a:close/>
                </a:path>
                <a:path w="5158740" h="4495800">
                  <a:moveTo>
                    <a:pt x="3157966" y="4470399"/>
                  </a:moveTo>
                  <a:lnTo>
                    <a:pt x="2322999" y="4470399"/>
                  </a:lnTo>
                  <a:lnTo>
                    <a:pt x="2374201" y="4483099"/>
                  </a:lnTo>
                  <a:lnTo>
                    <a:pt x="3106719" y="4483099"/>
                  </a:lnTo>
                  <a:lnTo>
                    <a:pt x="3157966" y="4470399"/>
                  </a:lnTo>
                  <a:close/>
                </a:path>
                <a:path w="5158740" h="4495800">
                  <a:moveTo>
                    <a:pt x="2323719" y="4444999"/>
                  </a:moveTo>
                  <a:lnTo>
                    <a:pt x="2319713" y="4444999"/>
                  </a:lnTo>
                  <a:lnTo>
                    <a:pt x="2313655" y="4457699"/>
                  </a:lnTo>
                  <a:lnTo>
                    <a:pt x="2306044" y="4470399"/>
                  </a:lnTo>
                  <a:lnTo>
                    <a:pt x="2529857" y="4470399"/>
                  </a:lnTo>
                  <a:lnTo>
                    <a:pt x="2477899" y="4457699"/>
                  </a:lnTo>
                  <a:lnTo>
                    <a:pt x="2374820" y="4457699"/>
                  </a:lnTo>
                  <a:lnTo>
                    <a:pt x="2323719" y="4444999"/>
                  </a:lnTo>
                  <a:close/>
                </a:path>
                <a:path w="5158740" h="4495800">
                  <a:moveTo>
                    <a:pt x="3259540" y="4457699"/>
                  </a:moveTo>
                  <a:lnTo>
                    <a:pt x="3002925" y="4457699"/>
                  </a:lnTo>
                  <a:lnTo>
                    <a:pt x="2950912" y="4470399"/>
                  </a:lnTo>
                  <a:lnTo>
                    <a:pt x="3208910" y="4470399"/>
                  </a:lnTo>
                  <a:lnTo>
                    <a:pt x="3259540" y="4457699"/>
                  </a:lnTo>
                  <a:close/>
                </a:path>
                <a:path w="5158740" h="4495800">
                  <a:moveTo>
                    <a:pt x="3399636" y="4381499"/>
                  </a:moveTo>
                  <a:lnTo>
                    <a:pt x="3410763" y="4406899"/>
                  </a:lnTo>
                  <a:lnTo>
                    <a:pt x="3408174" y="4406899"/>
                  </a:lnTo>
                  <a:lnTo>
                    <a:pt x="3358663" y="4419599"/>
                  </a:lnTo>
                  <a:lnTo>
                    <a:pt x="3308805" y="4419599"/>
                  </a:lnTo>
                  <a:lnTo>
                    <a:pt x="3208089" y="4444999"/>
                  </a:lnTo>
                  <a:lnTo>
                    <a:pt x="3157250" y="4444999"/>
                  </a:lnTo>
                  <a:lnTo>
                    <a:pt x="3106104" y="4457699"/>
                  </a:lnTo>
                  <a:lnTo>
                    <a:pt x="3309848" y="4457699"/>
                  </a:lnTo>
                  <a:lnTo>
                    <a:pt x="3409458" y="4432299"/>
                  </a:lnTo>
                  <a:lnTo>
                    <a:pt x="3424232" y="4432299"/>
                  </a:lnTo>
                  <a:lnTo>
                    <a:pt x="3419777" y="4419599"/>
                  </a:lnTo>
                  <a:lnTo>
                    <a:pt x="3399636" y="4381499"/>
                  </a:lnTo>
                  <a:close/>
                </a:path>
                <a:path w="5158740" h="4495800">
                  <a:moveTo>
                    <a:pt x="2172285" y="76199"/>
                  </a:moveTo>
                  <a:lnTo>
                    <a:pt x="2022440" y="76199"/>
                  </a:lnTo>
                  <a:lnTo>
                    <a:pt x="1781722" y="139699"/>
                  </a:lnTo>
                  <a:lnTo>
                    <a:pt x="1734754" y="165099"/>
                  </a:lnTo>
                  <a:lnTo>
                    <a:pt x="1596373" y="203199"/>
                  </a:lnTo>
                  <a:lnTo>
                    <a:pt x="1551117" y="228599"/>
                  </a:lnTo>
                  <a:lnTo>
                    <a:pt x="1506313" y="241299"/>
                  </a:lnTo>
                  <a:lnTo>
                    <a:pt x="1461971" y="266699"/>
                  </a:lnTo>
                  <a:lnTo>
                    <a:pt x="1418098" y="279399"/>
                  </a:lnTo>
                  <a:lnTo>
                    <a:pt x="1331802" y="330199"/>
                  </a:lnTo>
                  <a:lnTo>
                    <a:pt x="1289397" y="342899"/>
                  </a:lnTo>
                  <a:lnTo>
                    <a:pt x="1247500" y="368299"/>
                  </a:lnTo>
                  <a:lnTo>
                    <a:pt x="1165267" y="419099"/>
                  </a:lnTo>
                  <a:lnTo>
                    <a:pt x="1124950" y="431799"/>
                  </a:lnTo>
                  <a:lnTo>
                    <a:pt x="1045963" y="482599"/>
                  </a:lnTo>
                  <a:lnTo>
                    <a:pt x="969233" y="533399"/>
                  </a:lnTo>
                  <a:lnTo>
                    <a:pt x="931737" y="558799"/>
                  </a:lnTo>
                  <a:lnTo>
                    <a:pt x="894835" y="596899"/>
                  </a:lnTo>
                  <a:lnTo>
                    <a:pt x="858534" y="622299"/>
                  </a:lnTo>
                  <a:lnTo>
                    <a:pt x="822845" y="647699"/>
                  </a:lnTo>
                  <a:lnTo>
                    <a:pt x="787777" y="673099"/>
                  </a:lnTo>
                  <a:lnTo>
                    <a:pt x="753338" y="711199"/>
                  </a:lnTo>
                  <a:lnTo>
                    <a:pt x="719539" y="736599"/>
                  </a:lnTo>
                  <a:lnTo>
                    <a:pt x="686389" y="761999"/>
                  </a:lnTo>
                  <a:lnTo>
                    <a:pt x="653898" y="800099"/>
                  </a:lnTo>
                  <a:lnTo>
                    <a:pt x="622074" y="825499"/>
                  </a:lnTo>
                  <a:lnTo>
                    <a:pt x="590927" y="863599"/>
                  </a:lnTo>
                  <a:lnTo>
                    <a:pt x="560467" y="888999"/>
                  </a:lnTo>
                  <a:lnTo>
                    <a:pt x="530702" y="927099"/>
                  </a:lnTo>
                  <a:lnTo>
                    <a:pt x="501643" y="952499"/>
                  </a:lnTo>
                  <a:lnTo>
                    <a:pt x="473299" y="990599"/>
                  </a:lnTo>
                  <a:lnTo>
                    <a:pt x="445679" y="1028699"/>
                  </a:lnTo>
                  <a:lnTo>
                    <a:pt x="418792" y="1054099"/>
                  </a:lnTo>
                  <a:lnTo>
                    <a:pt x="392649" y="1092199"/>
                  </a:lnTo>
                  <a:lnTo>
                    <a:pt x="367257" y="1130299"/>
                  </a:lnTo>
                  <a:lnTo>
                    <a:pt x="342627" y="1168399"/>
                  </a:lnTo>
                  <a:lnTo>
                    <a:pt x="318769" y="1206499"/>
                  </a:lnTo>
                  <a:lnTo>
                    <a:pt x="295691" y="1231899"/>
                  </a:lnTo>
                  <a:lnTo>
                    <a:pt x="273403" y="1269999"/>
                  </a:lnTo>
                  <a:lnTo>
                    <a:pt x="251914" y="1308099"/>
                  </a:lnTo>
                  <a:lnTo>
                    <a:pt x="231234" y="1346199"/>
                  </a:lnTo>
                  <a:lnTo>
                    <a:pt x="211371" y="1384299"/>
                  </a:lnTo>
                  <a:lnTo>
                    <a:pt x="192337" y="1422399"/>
                  </a:lnTo>
                  <a:lnTo>
                    <a:pt x="174139" y="1460499"/>
                  </a:lnTo>
                  <a:lnTo>
                    <a:pt x="156788" y="1498599"/>
                  </a:lnTo>
                  <a:lnTo>
                    <a:pt x="140292" y="1536699"/>
                  </a:lnTo>
                  <a:lnTo>
                    <a:pt x="124662" y="1587499"/>
                  </a:lnTo>
                  <a:lnTo>
                    <a:pt x="109906" y="1625599"/>
                  </a:lnTo>
                  <a:lnTo>
                    <a:pt x="96033" y="1663699"/>
                  </a:lnTo>
                  <a:lnTo>
                    <a:pt x="83054" y="1701799"/>
                  </a:lnTo>
                  <a:lnTo>
                    <a:pt x="70978" y="1739899"/>
                  </a:lnTo>
                  <a:lnTo>
                    <a:pt x="59814" y="1790699"/>
                  </a:lnTo>
                  <a:lnTo>
                    <a:pt x="49571" y="1828799"/>
                  </a:lnTo>
                  <a:lnTo>
                    <a:pt x="40260" y="1866899"/>
                  </a:lnTo>
                  <a:lnTo>
                    <a:pt x="31888" y="1904999"/>
                  </a:lnTo>
                  <a:lnTo>
                    <a:pt x="24466" y="1955799"/>
                  </a:lnTo>
                  <a:lnTo>
                    <a:pt x="18004" y="1993899"/>
                  </a:lnTo>
                  <a:lnTo>
                    <a:pt x="12509" y="2031999"/>
                  </a:lnTo>
                  <a:lnTo>
                    <a:pt x="7993" y="2082799"/>
                  </a:lnTo>
                  <a:lnTo>
                    <a:pt x="4464" y="2120899"/>
                  </a:lnTo>
                  <a:lnTo>
                    <a:pt x="3005" y="2146299"/>
                  </a:lnTo>
                  <a:lnTo>
                    <a:pt x="1932" y="2158999"/>
                  </a:lnTo>
                  <a:lnTo>
                    <a:pt x="405" y="2209799"/>
                  </a:lnTo>
                  <a:lnTo>
                    <a:pt x="65" y="2235199"/>
                  </a:lnTo>
                  <a:lnTo>
                    <a:pt x="0" y="2260599"/>
                  </a:lnTo>
                  <a:lnTo>
                    <a:pt x="405" y="2298699"/>
                  </a:lnTo>
                  <a:lnTo>
                    <a:pt x="1932" y="2336799"/>
                  </a:lnTo>
                  <a:lnTo>
                    <a:pt x="4464" y="2387599"/>
                  </a:lnTo>
                  <a:lnTo>
                    <a:pt x="7993" y="2425699"/>
                  </a:lnTo>
                  <a:lnTo>
                    <a:pt x="12509" y="2463799"/>
                  </a:lnTo>
                  <a:lnTo>
                    <a:pt x="18004" y="2514599"/>
                  </a:lnTo>
                  <a:lnTo>
                    <a:pt x="24466" y="2552699"/>
                  </a:lnTo>
                  <a:lnTo>
                    <a:pt x="31888" y="2590799"/>
                  </a:lnTo>
                  <a:lnTo>
                    <a:pt x="40260" y="2641599"/>
                  </a:lnTo>
                  <a:lnTo>
                    <a:pt x="49571" y="2679699"/>
                  </a:lnTo>
                  <a:lnTo>
                    <a:pt x="59814" y="2717799"/>
                  </a:lnTo>
                  <a:lnTo>
                    <a:pt x="70978" y="2755899"/>
                  </a:lnTo>
                  <a:lnTo>
                    <a:pt x="83054" y="2806699"/>
                  </a:lnTo>
                  <a:lnTo>
                    <a:pt x="96033" y="2844799"/>
                  </a:lnTo>
                  <a:lnTo>
                    <a:pt x="109906" y="2882899"/>
                  </a:lnTo>
                  <a:lnTo>
                    <a:pt x="124662" y="2920999"/>
                  </a:lnTo>
                  <a:lnTo>
                    <a:pt x="140292" y="2959099"/>
                  </a:lnTo>
                  <a:lnTo>
                    <a:pt x="156788" y="2997199"/>
                  </a:lnTo>
                  <a:lnTo>
                    <a:pt x="174139" y="3035299"/>
                  </a:lnTo>
                  <a:lnTo>
                    <a:pt x="192337" y="3073399"/>
                  </a:lnTo>
                  <a:lnTo>
                    <a:pt x="200929" y="3098799"/>
                  </a:lnTo>
                  <a:lnTo>
                    <a:pt x="214636" y="3086099"/>
                  </a:lnTo>
                  <a:lnTo>
                    <a:pt x="236149" y="3073399"/>
                  </a:lnTo>
                  <a:lnTo>
                    <a:pt x="230251" y="3073399"/>
                  </a:lnTo>
                  <a:lnTo>
                    <a:pt x="211882" y="3035299"/>
                  </a:lnTo>
                  <a:lnTo>
                    <a:pt x="194367" y="2997199"/>
                  </a:lnTo>
                  <a:lnTo>
                    <a:pt x="177714" y="2959099"/>
                  </a:lnTo>
                  <a:lnTo>
                    <a:pt x="161934" y="2920999"/>
                  </a:lnTo>
                  <a:lnTo>
                    <a:pt x="147035" y="2882899"/>
                  </a:lnTo>
                  <a:lnTo>
                    <a:pt x="133028" y="2844799"/>
                  </a:lnTo>
                  <a:lnTo>
                    <a:pt x="119922" y="2793999"/>
                  </a:lnTo>
                  <a:lnTo>
                    <a:pt x="107727" y="2755899"/>
                  </a:lnTo>
                  <a:lnTo>
                    <a:pt x="96452" y="2717799"/>
                  </a:lnTo>
                  <a:lnTo>
                    <a:pt x="86108" y="2679699"/>
                  </a:lnTo>
                  <a:lnTo>
                    <a:pt x="76702" y="2641599"/>
                  </a:lnTo>
                  <a:lnTo>
                    <a:pt x="68246" y="2590799"/>
                  </a:lnTo>
                  <a:lnTo>
                    <a:pt x="60749" y="2552699"/>
                  </a:lnTo>
                  <a:lnTo>
                    <a:pt x="54220" y="2514599"/>
                  </a:lnTo>
                  <a:lnTo>
                    <a:pt x="48670" y="2463799"/>
                  </a:lnTo>
                  <a:lnTo>
                    <a:pt x="44107" y="2425699"/>
                  </a:lnTo>
                  <a:lnTo>
                    <a:pt x="40541" y="2387599"/>
                  </a:lnTo>
                  <a:lnTo>
                    <a:pt x="37982" y="2336799"/>
                  </a:lnTo>
                  <a:lnTo>
                    <a:pt x="36440" y="2298699"/>
                  </a:lnTo>
                  <a:lnTo>
                    <a:pt x="36030" y="2260599"/>
                  </a:lnTo>
                  <a:lnTo>
                    <a:pt x="35923" y="2247899"/>
                  </a:lnTo>
                  <a:lnTo>
                    <a:pt x="36440" y="2209799"/>
                  </a:lnTo>
                  <a:lnTo>
                    <a:pt x="37982" y="2158999"/>
                  </a:lnTo>
                  <a:lnTo>
                    <a:pt x="39075" y="2146299"/>
                  </a:lnTo>
                  <a:lnTo>
                    <a:pt x="40541" y="2120899"/>
                  </a:lnTo>
                  <a:lnTo>
                    <a:pt x="44107" y="2082799"/>
                  </a:lnTo>
                  <a:lnTo>
                    <a:pt x="48670" y="2031999"/>
                  </a:lnTo>
                  <a:lnTo>
                    <a:pt x="54220" y="1993899"/>
                  </a:lnTo>
                  <a:lnTo>
                    <a:pt x="60749" y="1955799"/>
                  </a:lnTo>
                  <a:lnTo>
                    <a:pt x="68246" y="1904999"/>
                  </a:lnTo>
                  <a:lnTo>
                    <a:pt x="76702" y="1866899"/>
                  </a:lnTo>
                  <a:lnTo>
                    <a:pt x="86108" y="1828799"/>
                  </a:lnTo>
                  <a:lnTo>
                    <a:pt x="96452" y="1790699"/>
                  </a:lnTo>
                  <a:lnTo>
                    <a:pt x="107727" y="1739899"/>
                  </a:lnTo>
                  <a:lnTo>
                    <a:pt x="119922" y="1701799"/>
                  </a:lnTo>
                  <a:lnTo>
                    <a:pt x="133028" y="1663699"/>
                  </a:lnTo>
                  <a:lnTo>
                    <a:pt x="147035" y="1625599"/>
                  </a:lnTo>
                  <a:lnTo>
                    <a:pt x="161934" y="1587499"/>
                  </a:lnTo>
                  <a:lnTo>
                    <a:pt x="177714" y="1549399"/>
                  </a:lnTo>
                  <a:lnTo>
                    <a:pt x="194367" y="1498599"/>
                  </a:lnTo>
                  <a:lnTo>
                    <a:pt x="211882" y="1460499"/>
                  </a:lnTo>
                  <a:lnTo>
                    <a:pt x="230251" y="1422399"/>
                  </a:lnTo>
                  <a:lnTo>
                    <a:pt x="249463" y="1384299"/>
                  </a:lnTo>
                  <a:lnTo>
                    <a:pt x="269509" y="1346199"/>
                  </a:lnTo>
                  <a:lnTo>
                    <a:pt x="290379" y="1308099"/>
                  </a:lnTo>
                  <a:lnTo>
                    <a:pt x="312063" y="1282699"/>
                  </a:lnTo>
                  <a:lnTo>
                    <a:pt x="334553" y="1244599"/>
                  </a:lnTo>
                  <a:lnTo>
                    <a:pt x="357838" y="1206499"/>
                  </a:lnTo>
                  <a:lnTo>
                    <a:pt x="381908" y="1168399"/>
                  </a:lnTo>
                  <a:lnTo>
                    <a:pt x="406755" y="1130299"/>
                  </a:lnTo>
                  <a:lnTo>
                    <a:pt x="432369" y="1092199"/>
                  </a:lnTo>
                  <a:lnTo>
                    <a:pt x="458739" y="1066799"/>
                  </a:lnTo>
                  <a:lnTo>
                    <a:pt x="485857" y="1028699"/>
                  </a:lnTo>
                  <a:lnTo>
                    <a:pt x="513712" y="990599"/>
                  </a:lnTo>
                  <a:lnTo>
                    <a:pt x="542295" y="965199"/>
                  </a:lnTo>
                  <a:lnTo>
                    <a:pt x="571597" y="927099"/>
                  </a:lnTo>
                  <a:lnTo>
                    <a:pt x="601608" y="901699"/>
                  </a:lnTo>
                  <a:lnTo>
                    <a:pt x="632318" y="863599"/>
                  </a:lnTo>
                  <a:lnTo>
                    <a:pt x="663717" y="838199"/>
                  </a:lnTo>
                  <a:lnTo>
                    <a:pt x="695797" y="800099"/>
                  </a:lnTo>
                  <a:lnTo>
                    <a:pt x="728547" y="774699"/>
                  </a:lnTo>
                  <a:lnTo>
                    <a:pt x="761958" y="736599"/>
                  </a:lnTo>
                  <a:lnTo>
                    <a:pt x="796020" y="711199"/>
                  </a:lnTo>
                  <a:lnTo>
                    <a:pt x="830723" y="685799"/>
                  </a:lnTo>
                  <a:lnTo>
                    <a:pt x="866059" y="660399"/>
                  </a:lnTo>
                  <a:lnTo>
                    <a:pt x="902016" y="622299"/>
                  </a:lnTo>
                  <a:lnTo>
                    <a:pt x="938587" y="596899"/>
                  </a:lnTo>
                  <a:lnTo>
                    <a:pt x="975760" y="571499"/>
                  </a:lnTo>
                  <a:lnTo>
                    <a:pt x="1013527" y="546099"/>
                  </a:lnTo>
                  <a:lnTo>
                    <a:pt x="1090803" y="495299"/>
                  </a:lnTo>
                  <a:lnTo>
                    <a:pt x="1170338" y="444499"/>
                  </a:lnTo>
                  <a:lnTo>
                    <a:pt x="1210928" y="419099"/>
                  </a:lnTo>
                  <a:lnTo>
                    <a:pt x="1252054" y="406399"/>
                  </a:lnTo>
                  <a:lnTo>
                    <a:pt x="1335875" y="355599"/>
                  </a:lnTo>
                  <a:lnTo>
                    <a:pt x="1378551" y="330199"/>
                  </a:lnTo>
                  <a:lnTo>
                    <a:pt x="1421724" y="317499"/>
                  </a:lnTo>
                  <a:lnTo>
                    <a:pt x="1465385" y="292099"/>
                  </a:lnTo>
                  <a:lnTo>
                    <a:pt x="1509523" y="279399"/>
                  </a:lnTo>
                  <a:lnTo>
                    <a:pt x="1554131" y="253999"/>
                  </a:lnTo>
                  <a:lnTo>
                    <a:pt x="1644713" y="228599"/>
                  </a:lnTo>
                  <a:lnTo>
                    <a:pt x="1690668" y="203199"/>
                  </a:lnTo>
                  <a:lnTo>
                    <a:pt x="2172285" y="76199"/>
                  </a:lnTo>
                  <a:close/>
                </a:path>
                <a:path w="5158740" h="4495800">
                  <a:moveTo>
                    <a:pt x="257662" y="3060699"/>
                  </a:moveTo>
                  <a:lnTo>
                    <a:pt x="230850" y="3073399"/>
                  </a:lnTo>
                  <a:lnTo>
                    <a:pt x="236149" y="3073399"/>
                  </a:lnTo>
                  <a:lnTo>
                    <a:pt x="257662" y="3060699"/>
                  </a:lnTo>
                  <a:close/>
                </a:path>
                <a:path w="5158740" h="4495800">
                  <a:moveTo>
                    <a:pt x="3458742" y="76199"/>
                  </a:moveTo>
                  <a:lnTo>
                    <a:pt x="3308805" y="76199"/>
                  </a:lnTo>
                  <a:lnTo>
                    <a:pt x="3790663" y="203199"/>
                  </a:lnTo>
                  <a:lnTo>
                    <a:pt x="3836630" y="228599"/>
                  </a:lnTo>
                  <a:lnTo>
                    <a:pt x="3927230" y="253999"/>
                  </a:lnTo>
                  <a:lnTo>
                    <a:pt x="3971843" y="279399"/>
                  </a:lnTo>
                  <a:lnTo>
                    <a:pt x="4015986" y="292099"/>
                  </a:lnTo>
                  <a:lnTo>
                    <a:pt x="4059650" y="317499"/>
                  </a:lnTo>
                  <a:lnTo>
                    <a:pt x="4102823" y="330199"/>
                  </a:lnTo>
                  <a:lnTo>
                    <a:pt x="4145498" y="355599"/>
                  </a:lnTo>
                  <a:lnTo>
                    <a:pt x="4229313" y="406399"/>
                  </a:lnTo>
                  <a:lnTo>
                    <a:pt x="4270434" y="419099"/>
                  </a:lnTo>
                  <a:lnTo>
                    <a:pt x="4311017" y="444499"/>
                  </a:lnTo>
                  <a:lnTo>
                    <a:pt x="4390534" y="495299"/>
                  </a:lnTo>
                  <a:lnTo>
                    <a:pt x="4467788" y="546099"/>
                  </a:lnTo>
                  <a:lnTo>
                    <a:pt x="4504415" y="571499"/>
                  </a:lnTo>
                  <a:lnTo>
                    <a:pt x="4505542" y="571499"/>
                  </a:lnTo>
                  <a:lnTo>
                    <a:pt x="4542702" y="596899"/>
                  </a:lnTo>
                  <a:lnTo>
                    <a:pt x="4579257" y="622299"/>
                  </a:lnTo>
                  <a:lnTo>
                    <a:pt x="4615199" y="660399"/>
                  </a:lnTo>
                  <a:lnTo>
                    <a:pt x="4650518" y="685799"/>
                  </a:lnTo>
                  <a:lnTo>
                    <a:pt x="4685204" y="711199"/>
                  </a:lnTo>
                  <a:lnTo>
                    <a:pt x="4719247" y="736599"/>
                  </a:lnTo>
                  <a:lnTo>
                    <a:pt x="4752639" y="774699"/>
                  </a:lnTo>
                  <a:lnTo>
                    <a:pt x="4785369" y="800099"/>
                  </a:lnTo>
                  <a:lnTo>
                    <a:pt x="4817429" y="838199"/>
                  </a:lnTo>
                  <a:lnTo>
                    <a:pt x="4848807" y="863599"/>
                  </a:lnTo>
                  <a:lnTo>
                    <a:pt x="4879496" y="901699"/>
                  </a:lnTo>
                  <a:lnTo>
                    <a:pt x="4909485" y="927099"/>
                  </a:lnTo>
                  <a:lnTo>
                    <a:pt x="4938765" y="965199"/>
                  </a:lnTo>
                  <a:lnTo>
                    <a:pt x="4967326" y="990599"/>
                  </a:lnTo>
                  <a:lnTo>
                    <a:pt x="4995159" y="1028699"/>
                  </a:lnTo>
                  <a:lnTo>
                    <a:pt x="5022254" y="1066799"/>
                  </a:lnTo>
                  <a:lnTo>
                    <a:pt x="5048601" y="1092199"/>
                  </a:lnTo>
                  <a:lnTo>
                    <a:pt x="5074192" y="1130299"/>
                  </a:lnTo>
                  <a:lnTo>
                    <a:pt x="5099016" y="1168399"/>
                  </a:lnTo>
                  <a:lnTo>
                    <a:pt x="5123064" y="1206499"/>
                  </a:lnTo>
                  <a:lnTo>
                    <a:pt x="5146326" y="1244599"/>
                  </a:lnTo>
                  <a:lnTo>
                    <a:pt x="5156277" y="1257299"/>
                  </a:lnTo>
                  <a:lnTo>
                    <a:pt x="5156633" y="1244599"/>
                  </a:lnTo>
                  <a:lnTo>
                    <a:pt x="5158254" y="1193799"/>
                  </a:lnTo>
                  <a:lnTo>
                    <a:pt x="5138290" y="1168399"/>
                  </a:lnTo>
                  <a:lnTo>
                    <a:pt x="5113682" y="1130299"/>
                  </a:lnTo>
                  <a:lnTo>
                    <a:pt x="5088314" y="1092199"/>
                  </a:lnTo>
                  <a:lnTo>
                    <a:pt x="5062192" y="1054099"/>
                  </a:lnTo>
                  <a:lnTo>
                    <a:pt x="5035328" y="1028699"/>
                  </a:lnTo>
                  <a:lnTo>
                    <a:pt x="5007730" y="990599"/>
                  </a:lnTo>
                  <a:lnTo>
                    <a:pt x="4979408" y="952499"/>
                  </a:lnTo>
                  <a:lnTo>
                    <a:pt x="4950371" y="927099"/>
                  </a:lnTo>
                  <a:lnTo>
                    <a:pt x="4920628" y="888999"/>
                  </a:lnTo>
                  <a:lnTo>
                    <a:pt x="4890189" y="863599"/>
                  </a:lnTo>
                  <a:lnTo>
                    <a:pt x="4859063" y="825499"/>
                  </a:lnTo>
                  <a:lnTo>
                    <a:pt x="4827260" y="800099"/>
                  </a:lnTo>
                  <a:lnTo>
                    <a:pt x="4794788" y="761999"/>
                  </a:lnTo>
                  <a:lnTo>
                    <a:pt x="4761657" y="736599"/>
                  </a:lnTo>
                  <a:lnTo>
                    <a:pt x="4727876" y="711199"/>
                  </a:lnTo>
                  <a:lnTo>
                    <a:pt x="4693456" y="673099"/>
                  </a:lnTo>
                  <a:lnTo>
                    <a:pt x="4658404" y="647699"/>
                  </a:lnTo>
                  <a:lnTo>
                    <a:pt x="4622731" y="622299"/>
                  </a:lnTo>
                  <a:lnTo>
                    <a:pt x="4586446" y="596899"/>
                  </a:lnTo>
                  <a:lnTo>
                    <a:pt x="4558885" y="571499"/>
                  </a:lnTo>
                  <a:lnTo>
                    <a:pt x="4512076" y="533399"/>
                  </a:lnTo>
                  <a:lnTo>
                    <a:pt x="4435369" y="482599"/>
                  </a:lnTo>
                  <a:lnTo>
                    <a:pt x="4356400" y="431799"/>
                  </a:lnTo>
                  <a:lnTo>
                    <a:pt x="4316091" y="419099"/>
                  </a:lnTo>
                  <a:lnTo>
                    <a:pt x="4233869" y="368299"/>
                  </a:lnTo>
                  <a:lnTo>
                    <a:pt x="4191975" y="342899"/>
                  </a:lnTo>
                  <a:lnTo>
                    <a:pt x="4149572" y="330199"/>
                  </a:lnTo>
                  <a:lnTo>
                    <a:pt x="4063275" y="279399"/>
                  </a:lnTo>
                  <a:lnTo>
                    <a:pt x="4019399" y="266699"/>
                  </a:lnTo>
                  <a:lnTo>
                    <a:pt x="3975052" y="241299"/>
                  </a:lnTo>
                  <a:lnTo>
                    <a:pt x="3930241" y="228599"/>
                  </a:lnTo>
                  <a:lnTo>
                    <a:pt x="3884978" y="203199"/>
                  </a:lnTo>
                  <a:lnTo>
                    <a:pt x="3746559" y="165099"/>
                  </a:lnTo>
                  <a:lnTo>
                    <a:pt x="3699575" y="139699"/>
                  </a:lnTo>
                  <a:lnTo>
                    <a:pt x="3458742" y="76199"/>
                  </a:lnTo>
                  <a:close/>
                </a:path>
                <a:path w="5158740" h="4495800">
                  <a:moveTo>
                    <a:pt x="2477899" y="38099"/>
                  </a:moveTo>
                  <a:lnTo>
                    <a:pt x="2221508" y="38099"/>
                  </a:lnTo>
                  <a:lnTo>
                    <a:pt x="2071694" y="76199"/>
                  </a:lnTo>
                  <a:lnTo>
                    <a:pt x="2222442" y="76199"/>
                  </a:lnTo>
                  <a:lnTo>
                    <a:pt x="2272923" y="63499"/>
                  </a:lnTo>
                  <a:lnTo>
                    <a:pt x="2323719" y="63499"/>
                  </a:lnTo>
                  <a:lnTo>
                    <a:pt x="2374820" y="50799"/>
                  </a:lnTo>
                  <a:lnTo>
                    <a:pt x="2426216" y="50799"/>
                  </a:lnTo>
                  <a:lnTo>
                    <a:pt x="2477899" y="38099"/>
                  </a:lnTo>
                  <a:close/>
                </a:path>
                <a:path w="5158740" h="4495800">
                  <a:moveTo>
                    <a:pt x="3259540" y="38099"/>
                  </a:moveTo>
                  <a:lnTo>
                    <a:pt x="3002925" y="38099"/>
                  </a:lnTo>
                  <a:lnTo>
                    <a:pt x="3054659" y="50799"/>
                  </a:lnTo>
                  <a:lnTo>
                    <a:pt x="3106104" y="50799"/>
                  </a:lnTo>
                  <a:lnTo>
                    <a:pt x="3157250" y="63499"/>
                  </a:lnTo>
                  <a:lnTo>
                    <a:pt x="3208089" y="63499"/>
                  </a:lnTo>
                  <a:lnTo>
                    <a:pt x="3258610" y="76199"/>
                  </a:lnTo>
                  <a:lnTo>
                    <a:pt x="3409458" y="76199"/>
                  </a:lnTo>
                  <a:lnTo>
                    <a:pt x="3259540" y="38099"/>
                  </a:lnTo>
                  <a:close/>
                </a:path>
                <a:path w="5158740" h="4495800">
                  <a:moveTo>
                    <a:pt x="2740260" y="25399"/>
                  </a:moveTo>
                  <a:lnTo>
                    <a:pt x="2322999" y="25399"/>
                  </a:lnTo>
                  <a:lnTo>
                    <a:pt x="2272098" y="38099"/>
                  </a:lnTo>
                  <a:lnTo>
                    <a:pt x="2687293" y="38099"/>
                  </a:lnTo>
                  <a:lnTo>
                    <a:pt x="2740260" y="25399"/>
                  </a:lnTo>
                  <a:close/>
                </a:path>
                <a:path w="5158740" h="4495800">
                  <a:moveTo>
                    <a:pt x="3157966" y="25399"/>
                  </a:moveTo>
                  <a:lnTo>
                    <a:pt x="2740260" y="25399"/>
                  </a:lnTo>
                  <a:lnTo>
                    <a:pt x="2793294" y="38099"/>
                  </a:lnTo>
                  <a:lnTo>
                    <a:pt x="3208910" y="38099"/>
                  </a:lnTo>
                  <a:lnTo>
                    <a:pt x="3157966" y="25399"/>
                  </a:lnTo>
                  <a:close/>
                </a:path>
                <a:path w="5158740" h="4495800">
                  <a:moveTo>
                    <a:pt x="3055176" y="12699"/>
                  </a:moveTo>
                  <a:lnTo>
                    <a:pt x="2425695" y="12699"/>
                  </a:lnTo>
                  <a:lnTo>
                    <a:pt x="2374201" y="25399"/>
                  </a:lnTo>
                  <a:lnTo>
                    <a:pt x="3106719" y="25399"/>
                  </a:lnTo>
                  <a:lnTo>
                    <a:pt x="3055176" y="12699"/>
                  </a:lnTo>
                  <a:close/>
                </a:path>
                <a:path w="5158740" h="4495800">
                  <a:moveTo>
                    <a:pt x="2898876" y="0"/>
                  </a:moveTo>
                  <a:lnTo>
                    <a:pt x="2581834" y="0"/>
                  </a:lnTo>
                  <a:lnTo>
                    <a:pt x="2529521" y="12699"/>
                  </a:lnTo>
                  <a:lnTo>
                    <a:pt x="2951246" y="12699"/>
                  </a:lnTo>
                  <a:lnTo>
                    <a:pt x="2898876" y="0"/>
                  </a:lnTo>
                  <a:close/>
                </a:path>
              </a:pathLst>
            </a:custGeom>
            <a:solidFill>
              <a:srgbClr val="ECF6D2"/>
            </a:solidFill>
          </p:spPr>
          <p:txBody>
            <a:bodyPr wrap="square" lIns="0" tIns="0" rIns="0" bIns="0" rtlCol="0"/>
            <a:lstStyle/>
            <a:p>
              <a:endParaRPr lang="fr-FR" noProof="0" dirty="0"/>
            </a:p>
          </p:txBody>
        </p:sp>
        <p:sp>
          <p:nvSpPr>
            <p:cNvPr id="8715" name="object 8715"/>
            <p:cNvSpPr/>
            <p:nvPr/>
          </p:nvSpPr>
          <p:spPr>
            <a:xfrm>
              <a:off x="3322354" y="112256"/>
              <a:ext cx="5158740" cy="4500880"/>
            </a:xfrm>
            <a:custGeom>
              <a:avLst/>
              <a:gdLst/>
              <a:ahLst/>
              <a:cxnLst/>
              <a:rect l="l" t="t" r="r" b="b"/>
              <a:pathLst>
                <a:path w="5158740" h="4500880">
                  <a:moveTo>
                    <a:pt x="3410868" y="4401133"/>
                  </a:moveTo>
                  <a:lnTo>
                    <a:pt x="3358768" y="4411713"/>
                  </a:lnTo>
                  <a:lnTo>
                    <a:pt x="3308910" y="4420970"/>
                  </a:lnTo>
                  <a:lnTo>
                    <a:pt x="3258716" y="4429464"/>
                  </a:lnTo>
                  <a:lnTo>
                    <a:pt x="3208194" y="4437186"/>
                  </a:lnTo>
                  <a:lnTo>
                    <a:pt x="3157355" y="4444129"/>
                  </a:lnTo>
                  <a:lnTo>
                    <a:pt x="3106209" y="4450285"/>
                  </a:lnTo>
                  <a:lnTo>
                    <a:pt x="3054764" y="4455646"/>
                  </a:lnTo>
                  <a:lnTo>
                    <a:pt x="3003030" y="4460203"/>
                  </a:lnTo>
                  <a:lnTo>
                    <a:pt x="2951017" y="4463950"/>
                  </a:lnTo>
                  <a:lnTo>
                    <a:pt x="2898735" y="4466878"/>
                  </a:lnTo>
                  <a:lnTo>
                    <a:pt x="2846192" y="4468979"/>
                  </a:lnTo>
                  <a:lnTo>
                    <a:pt x="2793399" y="4470245"/>
                  </a:lnTo>
                  <a:lnTo>
                    <a:pt x="2740365" y="4470669"/>
                  </a:lnTo>
                  <a:lnTo>
                    <a:pt x="2687398" y="4470245"/>
                  </a:lnTo>
                  <a:lnTo>
                    <a:pt x="2634669" y="4468979"/>
                  </a:lnTo>
                  <a:lnTo>
                    <a:pt x="2582187" y="4466878"/>
                  </a:lnTo>
                  <a:lnTo>
                    <a:pt x="2529962" y="4463950"/>
                  </a:lnTo>
                  <a:lnTo>
                    <a:pt x="2478004" y="4460203"/>
                  </a:lnTo>
                  <a:lnTo>
                    <a:pt x="2426321" y="4455646"/>
                  </a:lnTo>
                  <a:lnTo>
                    <a:pt x="2374925" y="4450285"/>
                  </a:lnTo>
                  <a:lnTo>
                    <a:pt x="2323824" y="4444129"/>
                  </a:lnTo>
                  <a:lnTo>
                    <a:pt x="2319820" y="4443582"/>
                  </a:lnTo>
                </a:path>
                <a:path w="5158740" h="4500880">
                  <a:moveTo>
                    <a:pt x="2306149" y="4471692"/>
                  </a:moveTo>
                  <a:lnTo>
                    <a:pt x="2374306" y="4480076"/>
                  </a:lnTo>
                  <a:lnTo>
                    <a:pt x="2425800" y="4485382"/>
                  </a:lnTo>
                  <a:lnTo>
                    <a:pt x="2477577" y="4489893"/>
                  </a:lnTo>
                  <a:lnTo>
                    <a:pt x="2529626" y="4493602"/>
                  </a:lnTo>
                  <a:lnTo>
                    <a:pt x="2581939" y="4496499"/>
                  </a:lnTo>
                  <a:lnTo>
                    <a:pt x="2634506" y="4498578"/>
                  </a:lnTo>
                  <a:lnTo>
                    <a:pt x="2687318" y="4499832"/>
                  </a:lnTo>
                  <a:lnTo>
                    <a:pt x="2740365" y="4500251"/>
                  </a:lnTo>
                  <a:lnTo>
                    <a:pt x="2793479" y="4499832"/>
                  </a:lnTo>
                  <a:lnTo>
                    <a:pt x="2846354" y="4498578"/>
                  </a:lnTo>
                  <a:lnTo>
                    <a:pt x="2898981" y="4496499"/>
                  </a:lnTo>
                  <a:lnTo>
                    <a:pt x="2951351" y="4493602"/>
                  </a:lnTo>
                  <a:lnTo>
                    <a:pt x="3003454" y="4489893"/>
                  </a:lnTo>
                  <a:lnTo>
                    <a:pt x="3055281" y="4485382"/>
                  </a:lnTo>
                  <a:lnTo>
                    <a:pt x="3106824" y="4480076"/>
                  </a:lnTo>
                  <a:lnTo>
                    <a:pt x="3158071" y="4473982"/>
                  </a:lnTo>
                  <a:lnTo>
                    <a:pt x="3209015" y="4467108"/>
                  </a:lnTo>
                  <a:lnTo>
                    <a:pt x="3259645" y="4459463"/>
                  </a:lnTo>
                  <a:lnTo>
                    <a:pt x="3309953" y="4451053"/>
                  </a:lnTo>
                  <a:lnTo>
                    <a:pt x="3359929" y="4441886"/>
                  </a:lnTo>
                  <a:lnTo>
                    <a:pt x="3409564" y="4431971"/>
                  </a:lnTo>
                  <a:lnTo>
                    <a:pt x="3424337" y="4428777"/>
                  </a:lnTo>
                </a:path>
                <a:path w="5158740" h="4500880">
                  <a:moveTo>
                    <a:pt x="39180" y="2144885"/>
                  </a:moveTo>
                  <a:lnTo>
                    <a:pt x="44212" y="2077237"/>
                  </a:lnTo>
                  <a:lnTo>
                    <a:pt x="48775" y="2034525"/>
                  </a:lnTo>
                  <a:lnTo>
                    <a:pt x="54326" y="1992042"/>
                  </a:lnTo>
                  <a:lnTo>
                    <a:pt x="60854" y="1949796"/>
                  </a:lnTo>
                  <a:lnTo>
                    <a:pt x="68352" y="1907795"/>
                  </a:lnTo>
                  <a:lnTo>
                    <a:pt x="76808" y="1866048"/>
                  </a:lnTo>
                  <a:lnTo>
                    <a:pt x="86213" y="1824561"/>
                  </a:lnTo>
                  <a:lnTo>
                    <a:pt x="96558" y="1783342"/>
                  </a:lnTo>
                  <a:lnTo>
                    <a:pt x="107832" y="1742400"/>
                  </a:lnTo>
                  <a:lnTo>
                    <a:pt x="120027" y="1701743"/>
                  </a:lnTo>
                  <a:lnTo>
                    <a:pt x="133133" y="1661377"/>
                  </a:lnTo>
                  <a:lnTo>
                    <a:pt x="147140" y="1621312"/>
                  </a:lnTo>
                  <a:lnTo>
                    <a:pt x="162039" y="1581554"/>
                  </a:lnTo>
                  <a:lnTo>
                    <a:pt x="177819" y="1542112"/>
                  </a:lnTo>
                  <a:lnTo>
                    <a:pt x="194472" y="1502993"/>
                  </a:lnTo>
                  <a:lnTo>
                    <a:pt x="211987" y="1464206"/>
                  </a:lnTo>
                  <a:lnTo>
                    <a:pt x="230356" y="1425758"/>
                  </a:lnTo>
                  <a:lnTo>
                    <a:pt x="249568" y="1387657"/>
                  </a:lnTo>
                  <a:lnTo>
                    <a:pt x="269614" y="1349911"/>
                  </a:lnTo>
                  <a:lnTo>
                    <a:pt x="290484" y="1312528"/>
                  </a:lnTo>
                  <a:lnTo>
                    <a:pt x="312168" y="1275516"/>
                  </a:lnTo>
                  <a:lnTo>
                    <a:pt x="334658" y="1238881"/>
                  </a:lnTo>
                  <a:lnTo>
                    <a:pt x="357943" y="1202633"/>
                  </a:lnTo>
                  <a:lnTo>
                    <a:pt x="382013" y="1166780"/>
                  </a:lnTo>
                  <a:lnTo>
                    <a:pt x="406860" y="1131328"/>
                  </a:lnTo>
                  <a:lnTo>
                    <a:pt x="432474" y="1096286"/>
                  </a:lnTo>
                  <a:lnTo>
                    <a:pt x="458844" y="1061661"/>
                  </a:lnTo>
                  <a:lnTo>
                    <a:pt x="485962" y="1027462"/>
                  </a:lnTo>
                  <a:lnTo>
                    <a:pt x="513817" y="993697"/>
                  </a:lnTo>
                  <a:lnTo>
                    <a:pt x="542400" y="960372"/>
                  </a:lnTo>
                  <a:lnTo>
                    <a:pt x="571702" y="927497"/>
                  </a:lnTo>
                  <a:lnTo>
                    <a:pt x="601713" y="895078"/>
                  </a:lnTo>
                  <a:lnTo>
                    <a:pt x="632423" y="863124"/>
                  </a:lnTo>
                  <a:lnTo>
                    <a:pt x="663823" y="831643"/>
                  </a:lnTo>
                  <a:lnTo>
                    <a:pt x="695902" y="800642"/>
                  </a:lnTo>
                  <a:lnTo>
                    <a:pt x="728652" y="770130"/>
                  </a:lnTo>
                  <a:lnTo>
                    <a:pt x="762063" y="740113"/>
                  </a:lnTo>
                  <a:lnTo>
                    <a:pt x="796125" y="710600"/>
                  </a:lnTo>
                  <a:lnTo>
                    <a:pt x="830828" y="681600"/>
                  </a:lnTo>
                  <a:lnTo>
                    <a:pt x="866164" y="653118"/>
                  </a:lnTo>
                  <a:lnTo>
                    <a:pt x="902121" y="625165"/>
                  </a:lnTo>
                  <a:lnTo>
                    <a:pt x="938692" y="597746"/>
                  </a:lnTo>
                  <a:lnTo>
                    <a:pt x="975865" y="570871"/>
                  </a:lnTo>
                  <a:lnTo>
                    <a:pt x="1013632" y="544547"/>
                  </a:lnTo>
                  <a:lnTo>
                    <a:pt x="1051983" y="518781"/>
                  </a:lnTo>
                  <a:lnTo>
                    <a:pt x="1090908" y="493582"/>
                  </a:lnTo>
                  <a:lnTo>
                    <a:pt x="1130398" y="468958"/>
                  </a:lnTo>
                  <a:lnTo>
                    <a:pt x="1170443" y="444916"/>
                  </a:lnTo>
                  <a:lnTo>
                    <a:pt x="1211033" y="421464"/>
                  </a:lnTo>
                  <a:lnTo>
                    <a:pt x="1252159" y="398611"/>
                  </a:lnTo>
                  <a:lnTo>
                    <a:pt x="1293811" y="376363"/>
                  </a:lnTo>
                  <a:lnTo>
                    <a:pt x="1335980" y="354729"/>
                  </a:lnTo>
                  <a:lnTo>
                    <a:pt x="1378656" y="333717"/>
                  </a:lnTo>
                  <a:lnTo>
                    <a:pt x="1421829" y="313334"/>
                  </a:lnTo>
                  <a:lnTo>
                    <a:pt x="1465490" y="293588"/>
                  </a:lnTo>
                  <a:lnTo>
                    <a:pt x="1509629" y="274488"/>
                  </a:lnTo>
                  <a:lnTo>
                    <a:pt x="1554236" y="256040"/>
                  </a:lnTo>
                  <a:lnTo>
                    <a:pt x="1599302" y="238253"/>
                  </a:lnTo>
                  <a:lnTo>
                    <a:pt x="1644818" y="221135"/>
                  </a:lnTo>
                  <a:lnTo>
                    <a:pt x="1690773" y="204693"/>
                  </a:lnTo>
                  <a:lnTo>
                    <a:pt x="1737158" y="188936"/>
                  </a:lnTo>
                  <a:lnTo>
                    <a:pt x="1783964" y="173871"/>
                  </a:lnTo>
                  <a:lnTo>
                    <a:pt x="1831180" y="159506"/>
                  </a:lnTo>
                  <a:lnTo>
                    <a:pt x="1878798" y="145849"/>
                  </a:lnTo>
                  <a:lnTo>
                    <a:pt x="1926807" y="132907"/>
                  </a:lnTo>
                  <a:lnTo>
                    <a:pt x="1975198" y="120689"/>
                  </a:lnTo>
                  <a:lnTo>
                    <a:pt x="2023962" y="109203"/>
                  </a:lnTo>
                  <a:lnTo>
                    <a:pt x="2073088" y="98456"/>
                  </a:lnTo>
                  <a:lnTo>
                    <a:pt x="2122568" y="88455"/>
                  </a:lnTo>
                  <a:lnTo>
                    <a:pt x="2172391" y="79210"/>
                  </a:lnTo>
                  <a:lnTo>
                    <a:pt x="2222547" y="70728"/>
                  </a:lnTo>
                  <a:lnTo>
                    <a:pt x="2273029" y="63016"/>
                  </a:lnTo>
                  <a:lnTo>
                    <a:pt x="2323824" y="56082"/>
                  </a:lnTo>
                  <a:lnTo>
                    <a:pt x="2374925" y="49935"/>
                  </a:lnTo>
                  <a:lnTo>
                    <a:pt x="2426321" y="44583"/>
                  </a:lnTo>
                  <a:lnTo>
                    <a:pt x="2478004" y="40032"/>
                  </a:lnTo>
                  <a:lnTo>
                    <a:pt x="2529962" y="36291"/>
                  </a:lnTo>
                  <a:lnTo>
                    <a:pt x="2582187" y="33367"/>
                  </a:lnTo>
                  <a:lnTo>
                    <a:pt x="2634669" y="31269"/>
                  </a:lnTo>
                  <a:lnTo>
                    <a:pt x="2687398" y="30005"/>
                  </a:lnTo>
                  <a:lnTo>
                    <a:pt x="2740365" y="29582"/>
                  </a:lnTo>
                  <a:lnTo>
                    <a:pt x="2793399" y="30005"/>
                  </a:lnTo>
                  <a:lnTo>
                    <a:pt x="2846192" y="31269"/>
                  </a:lnTo>
                  <a:lnTo>
                    <a:pt x="2898735" y="33367"/>
                  </a:lnTo>
                  <a:lnTo>
                    <a:pt x="2951017" y="36291"/>
                  </a:lnTo>
                  <a:lnTo>
                    <a:pt x="3003030" y="40032"/>
                  </a:lnTo>
                  <a:lnTo>
                    <a:pt x="3054764" y="44583"/>
                  </a:lnTo>
                  <a:lnTo>
                    <a:pt x="3106209" y="49935"/>
                  </a:lnTo>
                  <a:lnTo>
                    <a:pt x="3157355" y="56082"/>
                  </a:lnTo>
                  <a:lnTo>
                    <a:pt x="3208194" y="63016"/>
                  </a:lnTo>
                  <a:lnTo>
                    <a:pt x="3258716" y="70728"/>
                  </a:lnTo>
                  <a:lnTo>
                    <a:pt x="3308910" y="79210"/>
                  </a:lnTo>
                  <a:lnTo>
                    <a:pt x="3358768" y="88455"/>
                  </a:lnTo>
                  <a:lnTo>
                    <a:pt x="3408280" y="98456"/>
                  </a:lnTo>
                  <a:lnTo>
                    <a:pt x="3457436" y="109203"/>
                  </a:lnTo>
                  <a:lnTo>
                    <a:pt x="3506227" y="120689"/>
                  </a:lnTo>
                  <a:lnTo>
                    <a:pt x="3554643" y="132907"/>
                  </a:lnTo>
                  <a:lnTo>
                    <a:pt x="3602675" y="145849"/>
                  </a:lnTo>
                  <a:lnTo>
                    <a:pt x="3650313" y="159506"/>
                  </a:lnTo>
                  <a:lnTo>
                    <a:pt x="3697547" y="173871"/>
                  </a:lnTo>
                  <a:lnTo>
                    <a:pt x="3744369" y="188936"/>
                  </a:lnTo>
                  <a:lnTo>
                    <a:pt x="3790768" y="204693"/>
                  </a:lnTo>
                  <a:lnTo>
                    <a:pt x="3836735" y="221135"/>
                  </a:lnTo>
                  <a:lnTo>
                    <a:pt x="3882261" y="238253"/>
                  </a:lnTo>
                  <a:lnTo>
                    <a:pt x="3927335" y="256040"/>
                  </a:lnTo>
                  <a:lnTo>
                    <a:pt x="3971948" y="274488"/>
                  </a:lnTo>
                  <a:lnTo>
                    <a:pt x="4016091" y="293588"/>
                  </a:lnTo>
                  <a:lnTo>
                    <a:pt x="4059755" y="313334"/>
                  </a:lnTo>
                  <a:lnTo>
                    <a:pt x="4102929" y="333717"/>
                  </a:lnTo>
                  <a:lnTo>
                    <a:pt x="4145603" y="354729"/>
                  </a:lnTo>
                  <a:lnTo>
                    <a:pt x="4187770" y="376363"/>
                  </a:lnTo>
                  <a:lnTo>
                    <a:pt x="4229418" y="398611"/>
                  </a:lnTo>
                  <a:lnTo>
                    <a:pt x="4270539" y="421464"/>
                  </a:lnTo>
                  <a:lnTo>
                    <a:pt x="4311122" y="444916"/>
                  </a:lnTo>
                  <a:lnTo>
                    <a:pt x="4351159" y="468958"/>
                  </a:lnTo>
                  <a:lnTo>
                    <a:pt x="4390639" y="493582"/>
                  </a:lnTo>
                  <a:lnTo>
                    <a:pt x="4429554" y="518781"/>
                  </a:lnTo>
                  <a:lnTo>
                    <a:pt x="4467893" y="544547"/>
                  </a:lnTo>
                  <a:lnTo>
                    <a:pt x="4504520" y="570085"/>
                  </a:lnTo>
                </a:path>
                <a:path w="5158740" h="4500880">
                  <a:moveTo>
                    <a:pt x="4558990" y="570085"/>
                  </a:moveTo>
                  <a:lnTo>
                    <a:pt x="4512181" y="536541"/>
                  </a:lnTo>
                  <a:lnTo>
                    <a:pt x="4474115" y="510424"/>
                  </a:lnTo>
                  <a:lnTo>
                    <a:pt x="4435474" y="484864"/>
                  </a:lnTo>
                  <a:lnTo>
                    <a:pt x="4396267" y="459868"/>
                  </a:lnTo>
                  <a:lnTo>
                    <a:pt x="4356505" y="435444"/>
                  </a:lnTo>
                  <a:lnTo>
                    <a:pt x="4316196" y="411599"/>
                  </a:lnTo>
                  <a:lnTo>
                    <a:pt x="4275349" y="388342"/>
                  </a:lnTo>
                  <a:lnTo>
                    <a:pt x="4233974" y="365679"/>
                  </a:lnTo>
                  <a:lnTo>
                    <a:pt x="4192080" y="343618"/>
                  </a:lnTo>
                  <a:lnTo>
                    <a:pt x="4149677" y="322168"/>
                  </a:lnTo>
                  <a:lnTo>
                    <a:pt x="4106774" y="301335"/>
                  </a:lnTo>
                  <a:lnTo>
                    <a:pt x="4063380" y="281128"/>
                  </a:lnTo>
                  <a:lnTo>
                    <a:pt x="4019504" y="261554"/>
                  </a:lnTo>
                  <a:lnTo>
                    <a:pt x="3975157" y="242621"/>
                  </a:lnTo>
                  <a:lnTo>
                    <a:pt x="3930346" y="224336"/>
                  </a:lnTo>
                  <a:lnTo>
                    <a:pt x="3885083" y="206707"/>
                  </a:lnTo>
                  <a:lnTo>
                    <a:pt x="3839375" y="189743"/>
                  </a:lnTo>
                  <a:lnTo>
                    <a:pt x="3793232" y="173449"/>
                  </a:lnTo>
                  <a:lnTo>
                    <a:pt x="3746664" y="157835"/>
                  </a:lnTo>
                  <a:lnTo>
                    <a:pt x="3699681" y="142908"/>
                  </a:lnTo>
                  <a:lnTo>
                    <a:pt x="3652290" y="128675"/>
                  </a:lnTo>
                  <a:lnTo>
                    <a:pt x="3604502" y="115145"/>
                  </a:lnTo>
                  <a:lnTo>
                    <a:pt x="3556326" y="102324"/>
                  </a:lnTo>
                  <a:lnTo>
                    <a:pt x="3507771" y="90221"/>
                  </a:lnTo>
                  <a:lnTo>
                    <a:pt x="3458847" y="78843"/>
                  </a:lnTo>
                  <a:lnTo>
                    <a:pt x="3409564" y="68198"/>
                  </a:lnTo>
                  <a:lnTo>
                    <a:pt x="3359929" y="58294"/>
                  </a:lnTo>
                  <a:lnTo>
                    <a:pt x="3309953" y="49138"/>
                  </a:lnTo>
                  <a:lnTo>
                    <a:pt x="3259645" y="40737"/>
                  </a:lnTo>
                  <a:lnTo>
                    <a:pt x="3209015" y="33101"/>
                  </a:lnTo>
                  <a:lnTo>
                    <a:pt x="3158071" y="26236"/>
                  </a:lnTo>
                  <a:lnTo>
                    <a:pt x="3106824" y="20149"/>
                  </a:lnTo>
                  <a:lnTo>
                    <a:pt x="3055281" y="14849"/>
                  </a:lnTo>
                  <a:lnTo>
                    <a:pt x="3003454" y="10344"/>
                  </a:lnTo>
                  <a:lnTo>
                    <a:pt x="2951351" y="6640"/>
                  </a:lnTo>
                  <a:lnTo>
                    <a:pt x="2898981" y="3747"/>
                  </a:lnTo>
                  <a:lnTo>
                    <a:pt x="2846354" y="1670"/>
                  </a:lnTo>
                  <a:lnTo>
                    <a:pt x="2793479" y="418"/>
                  </a:lnTo>
                  <a:lnTo>
                    <a:pt x="2740365" y="0"/>
                  </a:lnTo>
                  <a:lnTo>
                    <a:pt x="2687318" y="418"/>
                  </a:lnTo>
                  <a:lnTo>
                    <a:pt x="2634506" y="1670"/>
                  </a:lnTo>
                  <a:lnTo>
                    <a:pt x="2581939" y="3747"/>
                  </a:lnTo>
                  <a:lnTo>
                    <a:pt x="2529626" y="6640"/>
                  </a:lnTo>
                  <a:lnTo>
                    <a:pt x="2477577" y="10344"/>
                  </a:lnTo>
                  <a:lnTo>
                    <a:pt x="2425800" y="14849"/>
                  </a:lnTo>
                  <a:lnTo>
                    <a:pt x="2374306" y="20149"/>
                  </a:lnTo>
                  <a:lnTo>
                    <a:pt x="2323104" y="26236"/>
                  </a:lnTo>
                  <a:lnTo>
                    <a:pt x="2272203" y="33101"/>
                  </a:lnTo>
                  <a:lnTo>
                    <a:pt x="2221613" y="40737"/>
                  </a:lnTo>
                  <a:lnTo>
                    <a:pt x="2171343" y="49138"/>
                  </a:lnTo>
                  <a:lnTo>
                    <a:pt x="2121402" y="58294"/>
                  </a:lnTo>
                  <a:lnTo>
                    <a:pt x="2071799" y="68198"/>
                  </a:lnTo>
                  <a:lnTo>
                    <a:pt x="2022545" y="78843"/>
                  </a:lnTo>
                  <a:lnTo>
                    <a:pt x="1973649" y="90221"/>
                  </a:lnTo>
                  <a:lnTo>
                    <a:pt x="1925119" y="102324"/>
                  </a:lnTo>
                  <a:lnTo>
                    <a:pt x="1876966" y="115145"/>
                  </a:lnTo>
                  <a:lnTo>
                    <a:pt x="1829199" y="128675"/>
                  </a:lnTo>
                  <a:lnTo>
                    <a:pt x="1781827" y="142908"/>
                  </a:lnTo>
                  <a:lnTo>
                    <a:pt x="1734859" y="157835"/>
                  </a:lnTo>
                  <a:lnTo>
                    <a:pt x="1688305" y="173449"/>
                  </a:lnTo>
                  <a:lnTo>
                    <a:pt x="1642175" y="189743"/>
                  </a:lnTo>
                  <a:lnTo>
                    <a:pt x="1596478" y="206707"/>
                  </a:lnTo>
                  <a:lnTo>
                    <a:pt x="1551222" y="224336"/>
                  </a:lnTo>
                  <a:lnTo>
                    <a:pt x="1506419" y="242621"/>
                  </a:lnTo>
                  <a:lnTo>
                    <a:pt x="1462076" y="261554"/>
                  </a:lnTo>
                  <a:lnTo>
                    <a:pt x="1418203" y="281128"/>
                  </a:lnTo>
                  <a:lnTo>
                    <a:pt x="1374811" y="301335"/>
                  </a:lnTo>
                  <a:lnTo>
                    <a:pt x="1331907" y="322168"/>
                  </a:lnTo>
                  <a:lnTo>
                    <a:pt x="1289502" y="343618"/>
                  </a:lnTo>
                  <a:lnTo>
                    <a:pt x="1247605" y="365679"/>
                  </a:lnTo>
                  <a:lnTo>
                    <a:pt x="1206225" y="388342"/>
                  </a:lnTo>
                  <a:lnTo>
                    <a:pt x="1165372" y="411599"/>
                  </a:lnTo>
                  <a:lnTo>
                    <a:pt x="1125055" y="435444"/>
                  </a:lnTo>
                  <a:lnTo>
                    <a:pt x="1085284" y="459868"/>
                  </a:lnTo>
                  <a:lnTo>
                    <a:pt x="1046068" y="484864"/>
                  </a:lnTo>
                  <a:lnTo>
                    <a:pt x="1007416" y="510424"/>
                  </a:lnTo>
                  <a:lnTo>
                    <a:pt x="969338" y="536541"/>
                  </a:lnTo>
                  <a:lnTo>
                    <a:pt x="931843" y="563206"/>
                  </a:lnTo>
                  <a:lnTo>
                    <a:pt x="894940" y="590412"/>
                  </a:lnTo>
                  <a:lnTo>
                    <a:pt x="858639" y="618152"/>
                  </a:lnTo>
                  <a:lnTo>
                    <a:pt x="822950" y="646417"/>
                  </a:lnTo>
                  <a:lnTo>
                    <a:pt x="787882" y="675200"/>
                  </a:lnTo>
                  <a:lnTo>
                    <a:pt x="753443" y="704494"/>
                  </a:lnTo>
                  <a:lnTo>
                    <a:pt x="719644" y="734290"/>
                  </a:lnTo>
                  <a:lnTo>
                    <a:pt x="686494" y="764581"/>
                  </a:lnTo>
                  <a:lnTo>
                    <a:pt x="654003" y="795360"/>
                  </a:lnTo>
                  <a:lnTo>
                    <a:pt x="622179" y="826618"/>
                  </a:lnTo>
                  <a:lnTo>
                    <a:pt x="591032" y="858348"/>
                  </a:lnTo>
                  <a:lnTo>
                    <a:pt x="560572" y="890542"/>
                  </a:lnTo>
                  <a:lnTo>
                    <a:pt x="530808" y="923193"/>
                  </a:lnTo>
                  <a:lnTo>
                    <a:pt x="501749" y="956293"/>
                  </a:lnTo>
                  <a:lnTo>
                    <a:pt x="473404" y="989835"/>
                  </a:lnTo>
                  <a:lnTo>
                    <a:pt x="445784" y="1023810"/>
                  </a:lnTo>
                  <a:lnTo>
                    <a:pt x="418897" y="1058210"/>
                  </a:lnTo>
                  <a:lnTo>
                    <a:pt x="392754" y="1093029"/>
                  </a:lnTo>
                  <a:lnTo>
                    <a:pt x="367362" y="1128259"/>
                  </a:lnTo>
                  <a:lnTo>
                    <a:pt x="342733" y="1163892"/>
                  </a:lnTo>
                  <a:lnTo>
                    <a:pt x="318874" y="1199919"/>
                  </a:lnTo>
                  <a:lnTo>
                    <a:pt x="295796" y="1236335"/>
                  </a:lnTo>
                  <a:lnTo>
                    <a:pt x="273508" y="1273130"/>
                  </a:lnTo>
                  <a:lnTo>
                    <a:pt x="252019" y="1310297"/>
                  </a:lnTo>
                  <a:lnTo>
                    <a:pt x="231339" y="1347829"/>
                  </a:lnTo>
                  <a:lnTo>
                    <a:pt x="211477" y="1385718"/>
                  </a:lnTo>
                  <a:lnTo>
                    <a:pt x="192442" y="1423956"/>
                  </a:lnTo>
                  <a:lnTo>
                    <a:pt x="174244" y="1462535"/>
                  </a:lnTo>
                  <a:lnTo>
                    <a:pt x="156893" y="1501449"/>
                  </a:lnTo>
                  <a:lnTo>
                    <a:pt x="140397" y="1540688"/>
                  </a:lnTo>
                  <a:lnTo>
                    <a:pt x="124767" y="1580246"/>
                  </a:lnTo>
                  <a:lnTo>
                    <a:pt x="110011" y="1620115"/>
                  </a:lnTo>
                  <a:lnTo>
                    <a:pt x="96138" y="1660287"/>
                  </a:lnTo>
                  <a:lnTo>
                    <a:pt x="83160" y="1700754"/>
                  </a:lnTo>
                  <a:lnTo>
                    <a:pt x="71083" y="1741509"/>
                  </a:lnTo>
                  <a:lnTo>
                    <a:pt x="59919" y="1782544"/>
                  </a:lnTo>
                  <a:lnTo>
                    <a:pt x="49677" y="1823852"/>
                  </a:lnTo>
                  <a:lnTo>
                    <a:pt x="40365" y="1865424"/>
                  </a:lnTo>
                  <a:lnTo>
                    <a:pt x="31993" y="1907254"/>
                  </a:lnTo>
                  <a:lnTo>
                    <a:pt x="24572" y="1949333"/>
                  </a:lnTo>
                  <a:lnTo>
                    <a:pt x="18109" y="1991653"/>
                  </a:lnTo>
                  <a:lnTo>
                    <a:pt x="12615" y="2034208"/>
                  </a:lnTo>
                  <a:lnTo>
                    <a:pt x="8098" y="2076989"/>
                  </a:lnTo>
                  <a:lnTo>
                    <a:pt x="4569" y="2119989"/>
                  </a:lnTo>
                  <a:lnTo>
                    <a:pt x="3110" y="2144885"/>
                  </a:lnTo>
                </a:path>
                <a:path w="5158740" h="4500880">
                  <a:moveTo>
                    <a:pt x="230955" y="3075113"/>
                  </a:moveTo>
                  <a:lnTo>
                    <a:pt x="211987" y="3035495"/>
                  </a:lnTo>
                  <a:lnTo>
                    <a:pt x="194472" y="2996727"/>
                  </a:lnTo>
                  <a:lnTo>
                    <a:pt x="177819" y="2957629"/>
                  </a:lnTo>
                  <a:lnTo>
                    <a:pt x="162039" y="2918211"/>
                  </a:lnTo>
                  <a:lnTo>
                    <a:pt x="147140" y="2878478"/>
                  </a:lnTo>
                  <a:lnTo>
                    <a:pt x="133133" y="2838440"/>
                  </a:lnTo>
                  <a:lnTo>
                    <a:pt x="120027" y="2798104"/>
                  </a:lnTo>
                  <a:lnTo>
                    <a:pt x="107832" y="2757478"/>
                  </a:lnTo>
                  <a:lnTo>
                    <a:pt x="96558" y="2716570"/>
                  </a:lnTo>
                  <a:lnTo>
                    <a:pt x="86213" y="2675388"/>
                  </a:lnTo>
                  <a:lnTo>
                    <a:pt x="76808" y="2633939"/>
                  </a:lnTo>
                  <a:lnTo>
                    <a:pt x="68352" y="2592232"/>
                  </a:lnTo>
                  <a:lnTo>
                    <a:pt x="60854" y="2550275"/>
                  </a:lnTo>
                  <a:lnTo>
                    <a:pt x="54326" y="2508075"/>
                  </a:lnTo>
                  <a:lnTo>
                    <a:pt x="48775" y="2465641"/>
                  </a:lnTo>
                  <a:lnTo>
                    <a:pt x="44212" y="2422979"/>
                  </a:lnTo>
                  <a:lnTo>
                    <a:pt x="40646" y="2380099"/>
                  </a:lnTo>
                  <a:lnTo>
                    <a:pt x="38087" y="2337008"/>
                  </a:lnTo>
                  <a:lnTo>
                    <a:pt x="36545" y="2293713"/>
                  </a:lnTo>
                  <a:lnTo>
                    <a:pt x="36135" y="2259185"/>
                  </a:lnTo>
                </a:path>
                <a:path w="5158740" h="4500880">
                  <a:moveTo>
                    <a:pt x="105" y="2259185"/>
                  </a:moveTo>
                  <a:lnTo>
                    <a:pt x="2037" y="2337142"/>
                  </a:lnTo>
                  <a:lnTo>
                    <a:pt x="4569" y="2380303"/>
                  </a:lnTo>
                  <a:lnTo>
                    <a:pt x="8098" y="2423255"/>
                  </a:lnTo>
                  <a:lnTo>
                    <a:pt x="12615" y="2465991"/>
                  </a:lnTo>
                  <a:lnTo>
                    <a:pt x="18109" y="2508503"/>
                  </a:lnTo>
                  <a:lnTo>
                    <a:pt x="24572" y="2550783"/>
                  </a:lnTo>
                  <a:lnTo>
                    <a:pt x="31993" y="2592824"/>
                  </a:lnTo>
                  <a:lnTo>
                    <a:pt x="40365" y="2634617"/>
                  </a:lnTo>
                  <a:lnTo>
                    <a:pt x="49677" y="2676155"/>
                  </a:lnTo>
                  <a:lnTo>
                    <a:pt x="59919" y="2717430"/>
                  </a:lnTo>
                  <a:lnTo>
                    <a:pt x="71083" y="2758435"/>
                  </a:lnTo>
                  <a:lnTo>
                    <a:pt x="83160" y="2799162"/>
                  </a:lnTo>
                  <a:lnTo>
                    <a:pt x="96138" y="2839603"/>
                  </a:lnTo>
                  <a:lnTo>
                    <a:pt x="110011" y="2879750"/>
                  </a:lnTo>
                  <a:lnTo>
                    <a:pt x="124767" y="2919596"/>
                  </a:lnTo>
                  <a:lnTo>
                    <a:pt x="140397" y="2959133"/>
                  </a:lnTo>
                  <a:lnTo>
                    <a:pt x="156893" y="2998354"/>
                  </a:lnTo>
                  <a:lnTo>
                    <a:pt x="174244" y="3037249"/>
                  </a:lnTo>
                  <a:lnTo>
                    <a:pt x="192442" y="3075813"/>
                  </a:lnTo>
                  <a:lnTo>
                    <a:pt x="201034" y="3093068"/>
                  </a:lnTo>
                </a:path>
                <a:path w="5158740" h="4500880">
                  <a:moveTo>
                    <a:pt x="36135" y="2259185"/>
                  </a:moveTo>
                  <a:lnTo>
                    <a:pt x="36028" y="2250224"/>
                  </a:lnTo>
                  <a:lnTo>
                    <a:pt x="36545" y="2206672"/>
                  </a:lnTo>
                  <a:lnTo>
                    <a:pt x="38087" y="2163319"/>
                  </a:lnTo>
                  <a:lnTo>
                    <a:pt x="39180" y="2144885"/>
                  </a:lnTo>
                </a:path>
                <a:path w="5158740" h="4500880">
                  <a:moveTo>
                    <a:pt x="3110" y="2144885"/>
                  </a:moveTo>
                  <a:lnTo>
                    <a:pt x="2037" y="2163200"/>
                  </a:lnTo>
                  <a:lnTo>
                    <a:pt x="510" y="2206614"/>
                  </a:lnTo>
                  <a:lnTo>
                    <a:pt x="0" y="2250224"/>
                  </a:lnTo>
                  <a:lnTo>
                    <a:pt x="105" y="2259185"/>
                  </a:lnTo>
                </a:path>
                <a:path w="5158740" h="4500880">
                  <a:moveTo>
                    <a:pt x="4504520" y="570085"/>
                  </a:moveTo>
                  <a:lnTo>
                    <a:pt x="4542807" y="597746"/>
                  </a:lnTo>
                  <a:lnTo>
                    <a:pt x="4579362" y="625165"/>
                  </a:lnTo>
                  <a:lnTo>
                    <a:pt x="4615304" y="653118"/>
                  </a:lnTo>
                  <a:lnTo>
                    <a:pt x="4650623" y="681600"/>
                  </a:lnTo>
                  <a:lnTo>
                    <a:pt x="4685309" y="710600"/>
                  </a:lnTo>
                  <a:lnTo>
                    <a:pt x="4719352" y="740113"/>
                  </a:lnTo>
                  <a:lnTo>
                    <a:pt x="4752744" y="770130"/>
                  </a:lnTo>
                  <a:lnTo>
                    <a:pt x="4785474" y="800642"/>
                  </a:lnTo>
                  <a:lnTo>
                    <a:pt x="4817534" y="831643"/>
                  </a:lnTo>
                  <a:lnTo>
                    <a:pt x="4848912" y="863124"/>
                  </a:lnTo>
                  <a:lnTo>
                    <a:pt x="4879601" y="895078"/>
                  </a:lnTo>
                  <a:lnTo>
                    <a:pt x="4909590" y="927497"/>
                  </a:lnTo>
                  <a:lnTo>
                    <a:pt x="4938870" y="960372"/>
                  </a:lnTo>
                  <a:lnTo>
                    <a:pt x="4967431" y="993697"/>
                  </a:lnTo>
                  <a:lnTo>
                    <a:pt x="4995264" y="1027462"/>
                  </a:lnTo>
                  <a:lnTo>
                    <a:pt x="5022359" y="1061661"/>
                  </a:lnTo>
                  <a:lnTo>
                    <a:pt x="5048706" y="1096286"/>
                  </a:lnTo>
                  <a:lnTo>
                    <a:pt x="5074297" y="1131328"/>
                  </a:lnTo>
                  <a:lnTo>
                    <a:pt x="5099121" y="1166780"/>
                  </a:lnTo>
                  <a:lnTo>
                    <a:pt x="5123169" y="1202633"/>
                  </a:lnTo>
                  <a:lnTo>
                    <a:pt x="5146431" y="1238881"/>
                  </a:lnTo>
                  <a:lnTo>
                    <a:pt x="5156382" y="1255107"/>
                  </a:lnTo>
                </a:path>
                <a:path w="5158740" h="4500880">
                  <a:moveTo>
                    <a:pt x="5158359" y="1194067"/>
                  </a:moveTo>
                  <a:lnTo>
                    <a:pt x="5113788" y="1128259"/>
                  </a:lnTo>
                  <a:lnTo>
                    <a:pt x="5088419" y="1093029"/>
                  </a:lnTo>
                  <a:lnTo>
                    <a:pt x="5062298" y="1058210"/>
                  </a:lnTo>
                  <a:lnTo>
                    <a:pt x="5035433" y="1023810"/>
                  </a:lnTo>
                  <a:lnTo>
                    <a:pt x="5007836" y="989835"/>
                  </a:lnTo>
                  <a:lnTo>
                    <a:pt x="4979513" y="956293"/>
                  </a:lnTo>
                  <a:lnTo>
                    <a:pt x="4950476" y="923193"/>
                  </a:lnTo>
                  <a:lnTo>
                    <a:pt x="4920733" y="890542"/>
                  </a:lnTo>
                  <a:lnTo>
                    <a:pt x="4890294" y="858348"/>
                  </a:lnTo>
                  <a:lnTo>
                    <a:pt x="4859168" y="826618"/>
                  </a:lnTo>
                  <a:lnTo>
                    <a:pt x="4827365" y="795360"/>
                  </a:lnTo>
                  <a:lnTo>
                    <a:pt x="4794893" y="764581"/>
                  </a:lnTo>
                  <a:lnTo>
                    <a:pt x="4761762" y="734290"/>
                  </a:lnTo>
                  <a:lnTo>
                    <a:pt x="4727981" y="704494"/>
                  </a:lnTo>
                  <a:lnTo>
                    <a:pt x="4693561" y="675200"/>
                  </a:lnTo>
                  <a:lnTo>
                    <a:pt x="4658509" y="646417"/>
                  </a:lnTo>
                  <a:lnTo>
                    <a:pt x="4622836" y="618152"/>
                  </a:lnTo>
                  <a:lnTo>
                    <a:pt x="4586551" y="590412"/>
                  </a:lnTo>
                  <a:lnTo>
                    <a:pt x="4558990" y="570085"/>
                  </a:lnTo>
                </a:path>
              </a:pathLst>
            </a:custGeom>
            <a:ln w="3175">
              <a:solidFill>
                <a:srgbClr val="ECF6D2"/>
              </a:solidFill>
            </a:ln>
          </p:spPr>
          <p:txBody>
            <a:bodyPr wrap="square" lIns="0" tIns="0" rIns="0" bIns="0" rtlCol="0"/>
            <a:lstStyle/>
            <a:p>
              <a:endParaRPr lang="fr-FR" noProof="0" dirty="0"/>
            </a:p>
          </p:txBody>
        </p:sp>
        <p:sp>
          <p:nvSpPr>
            <p:cNvPr id="8716" name="object 8716"/>
            <p:cNvSpPr/>
            <p:nvPr/>
          </p:nvSpPr>
          <p:spPr>
            <a:xfrm>
              <a:off x="3286428" y="82790"/>
              <a:ext cx="5196840" cy="4559300"/>
            </a:xfrm>
            <a:custGeom>
              <a:avLst/>
              <a:gdLst/>
              <a:ahLst/>
              <a:cxnLst/>
              <a:rect l="l" t="t" r="r" b="b"/>
              <a:pathLst>
                <a:path w="5196840" h="4559300">
                  <a:moveTo>
                    <a:pt x="3088099" y="4546599"/>
                  </a:moveTo>
                  <a:lnTo>
                    <a:pt x="2464829" y="4546599"/>
                  </a:lnTo>
                  <a:lnTo>
                    <a:pt x="2516112" y="4559299"/>
                  </a:lnTo>
                  <a:lnTo>
                    <a:pt x="3036765" y="4559299"/>
                  </a:lnTo>
                  <a:lnTo>
                    <a:pt x="3088099" y="4546599"/>
                  </a:lnTo>
                  <a:close/>
                </a:path>
                <a:path w="5196840" h="4559300">
                  <a:moveTo>
                    <a:pt x="3189933" y="4533899"/>
                  </a:moveTo>
                  <a:lnTo>
                    <a:pt x="2363087" y="4533899"/>
                  </a:lnTo>
                  <a:lnTo>
                    <a:pt x="2413818" y="4546599"/>
                  </a:lnTo>
                  <a:lnTo>
                    <a:pt x="3139158" y="4546599"/>
                  </a:lnTo>
                  <a:lnTo>
                    <a:pt x="3189933" y="4533899"/>
                  </a:lnTo>
                  <a:close/>
                </a:path>
                <a:path w="5196840" h="4559300">
                  <a:moveTo>
                    <a:pt x="2359031" y="4508499"/>
                  </a:moveTo>
                  <a:lnTo>
                    <a:pt x="2343413" y="4508499"/>
                  </a:lnTo>
                  <a:lnTo>
                    <a:pt x="2330865" y="4533899"/>
                  </a:lnTo>
                  <a:lnTo>
                    <a:pt x="2565552" y="4533899"/>
                  </a:lnTo>
                  <a:lnTo>
                    <a:pt x="2513503" y="4521199"/>
                  </a:lnTo>
                  <a:lnTo>
                    <a:pt x="2410233" y="4521199"/>
                  </a:lnTo>
                  <a:lnTo>
                    <a:pt x="2359031" y="4508499"/>
                  </a:lnTo>
                  <a:close/>
                </a:path>
                <a:path w="5196840" h="4559300">
                  <a:moveTo>
                    <a:pt x="3290599" y="4521199"/>
                  </a:moveTo>
                  <a:lnTo>
                    <a:pt x="3039380" y="4521199"/>
                  </a:lnTo>
                  <a:lnTo>
                    <a:pt x="2987277" y="4533899"/>
                  </a:lnTo>
                  <a:lnTo>
                    <a:pt x="3240417" y="4533899"/>
                  </a:lnTo>
                  <a:lnTo>
                    <a:pt x="3290599" y="4521199"/>
                  </a:lnTo>
                  <a:close/>
                </a:path>
                <a:path w="5196840" h="4559300">
                  <a:moveTo>
                    <a:pt x="3455808" y="4457699"/>
                  </a:moveTo>
                  <a:lnTo>
                    <a:pt x="3460263" y="4470399"/>
                  </a:lnTo>
                  <a:lnTo>
                    <a:pt x="3445490" y="4470399"/>
                  </a:lnTo>
                  <a:lnTo>
                    <a:pt x="3395855" y="4483099"/>
                  </a:lnTo>
                  <a:lnTo>
                    <a:pt x="3345879" y="4483099"/>
                  </a:lnTo>
                  <a:lnTo>
                    <a:pt x="3244941" y="4508499"/>
                  </a:lnTo>
                  <a:lnTo>
                    <a:pt x="3193998" y="4508499"/>
                  </a:lnTo>
                  <a:lnTo>
                    <a:pt x="3142750" y="4521199"/>
                  </a:lnTo>
                  <a:lnTo>
                    <a:pt x="3340472" y="4521199"/>
                  </a:lnTo>
                  <a:lnTo>
                    <a:pt x="3439254" y="4495799"/>
                  </a:lnTo>
                  <a:lnTo>
                    <a:pt x="3472053" y="4495799"/>
                  </a:lnTo>
                  <a:lnTo>
                    <a:pt x="3455808" y="4457699"/>
                  </a:lnTo>
                  <a:close/>
                </a:path>
                <a:path w="5196840" h="4559300">
                  <a:moveTo>
                    <a:pt x="2349686" y="4495799"/>
                  </a:moveTo>
                  <a:lnTo>
                    <a:pt x="2342075" y="4508499"/>
                  </a:lnTo>
                  <a:lnTo>
                    <a:pt x="2343413" y="4508499"/>
                  </a:lnTo>
                  <a:lnTo>
                    <a:pt x="2349686" y="4495799"/>
                  </a:lnTo>
                  <a:close/>
                </a:path>
                <a:path w="5196840" h="4559300">
                  <a:moveTo>
                    <a:pt x="2157328" y="88899"/>
                  </a:moveTo>
                  <a:lnTo>
                    <a:pt x="2016574" y="88899"/>
                  </a:lnTo>
                  <a:lnTo>
                    <a:pt x="1826107" y="139699"/>
                  </a:lnTo>
                  <a:lnTo>
                    <a:pt x="1779436" y="165099"/>
                  </a:lnTo>
                  <a:lnTo>
                    <a:pt x="1641835" y="203199"/>
                  </a:lnTo>
                  <a:lnTo>
                    <a:pt x="1596802" y="228599"/>
                  </a:lnTo>
                  <a:lnTo>
                    <a:pt x="1508039" y="253999"/>
                  </a:lnTo>
                  <a:lnTo>
                    <a:pt x="1464327" y="279399"/>
                  </a:lnTo>
                  <a:lnTo>
                    <a:pt x="1421073" y="292099"/>
                  </a:lnTo>
                  <a:lnTo>
                    <a:pt x="1335976" y="342899"/>
                  </a:lnTo>
                  <a:lnTo>
                    <a:pt x="1294150" y="355599"/>
                  </a:lnTo>
                  <a:lnTo>
                    <a:pt x="1252818" y="380999"/>
                  </a:lnTo>
                  <a:lnTo>
                    <a:pt x="1171671" y="431799"/>
                  </a:lnTo>
                  <a:lnTo>
                    <a:pt x="1092605" y="482599"/>
                  </a:lnTo>
                  <a:lnTo>
                    <a:pt x="1053876" y="495299"/>
                  </a:lnTo>
                  <a:lnTo>
                    <a:pt x="1015693" y="520699"/>
                  </a:lnTo>
                  <a:lnTo>
                    <a:pt x="978066" y="558799"/>
                  </a:lnTo>
                  <a:lnTo>
                    <a:pt x="941004" y="584199"/>
                  </a:lnTo>
                  <a:lnTo>
                    <a:pt x="904516" y="609599"/>
                  </a:lnTo>
                  <a:lnTo>
                    <a:pt x="868610" y="634999"/>
                  </a:lnTo>
                  <a:lnTo>
                    <a:pt x="833296" y="660399"/>
                  </a:lnTo>
                  <a:lnTo>
                    <a:pt x="798582" y="685799"/>
                  </a:lnTo>
                  <a:lnTo>
                    <a:pt x="764478" y="723899"/>
                  </a:lnTo>
                  <a:lnTo>
                    <a:pt x="730991" y="749299"/>
                  </a:lnTo>
                  <a:lnTo>
                    <a:pt x="698132" y="774699"/>
                  </a:lnTo>
                  <a:lnTo>
                    <a:pt x="665909" y="812799"/>
                  </a:lnTo>
                  <a:lnTo>
                    <a:pt x="634330" y="838199"/>
                  </a:lnTo>
                  <a:lnTo>
                    <a:pt x="603405" y="876299"/>
                  </a:lnTo>
                  <a:lnTo>
                    <a:pt x="573142" y="901699"/>
                  </a:lnTo>
                  <a:lnTo>
                    <a:pt x="543551" y="939799"/>
                  </a:lnTo>
                  <a:lnTo>
                    <a:pt x="514641" y="965199"/>
                  </a:lnTo>
                  <a:lnTo>
                    <a:pt x="486419" y="1003299"/>
                  </a:lnTo>
                  <a:lnTo>
                    <a:pt x="458896" y="1028699"/>
                  </a:lnTo>
                  <a:lnTo>
                    <a:pt x="432080" y="1066799"/>
                  </a:lnTo>
                  <a:lnTo>
                    <a:pt x="405979" y="1104899"/>
                  </a:lnTo>
                  <a:lnTo>
                    <a:pt x="380603" y="1142999"/>
                  </a:lnTo>
                  <a:lnTo>
                    <a:pt x="355961" y="1168399"/>
                  </a:lnTo>
                  <a:lnTo>
                    <a:pt x="332061" y="1206499"/>
                  </a:lnTo>
                  <a:lnTo>
                    <a:pt x="308913" y="1244599"/>
                  </a:lnTo>
                  <a:lnTo>
                    <a:pt x="286525" y="1282699"/>
                  </a:lnTo>
                  <a:lnTo>
                    <a:pt x="264906" y="1320799"/>
                  </a:lnTo>
                  <a:lnTo>
                    <a:pt x="244065" y="1358899"/>
                  </a:lnTo>
                  <a:lnTo>
                    <a:pt x="224011" y="1396999"/>
                  </a:lnTo>
                  <a:lnTo>
                    <a:pt x="204753" y="1435099"/>
                  </a:lnTo>
                  <a:lnTo>
                    <a:pt x="186300" y="1460499"/>
                  </a:lnTo>
                  <a:lnTo>
                    <a:pt x="168660" y="1511299"/>
                  </a:lnTo>
                  <a:lnTo>
                    <a:pt x="151843" y="1549399"/>
                  </a:lnTo>
                  <a:lnTo>
                    <a:pt x="135857" y="1587499"/>
                  </a:lnTo>
                  <a:lnTo>
                    <a:pt x="120711" y="1625599"/>
                  </a:lnTo>
                  <a:lnTo>
                    <a:pt x="106414" y="1663699"/>
                  </a:lnTo>
                  <a:lnTo>
                    <a:pt x="92975" y="1701799"/>
                  </a:lnTo>
                  <a:lnTo>
                    <a:pt x="80404" y="1739899"/>
                  </a:lnTo>
                  <a:lnTo>
                    <a:pt x="68708" y="1777999"/>
                  </a:lnTo>
                  <a:lnTo>
                    <a:pt x="57896" y="1828799"/>
                  </a:lnTo>
                  <a:lnTo>
                    <a:pt x="47978" y="1866899"/>
                  </a:lnTo>
                  <a:lnTo>
                    <a:pt x="38963" y="1904999"/>
                  </a:lnTo>
                  <a:lnTo>
                    <a:pt x="30858" y="1943099"/>
                  </a:lnTo>
                  <a:lnTo>
                    <a:pt x="23674" y="1993899"/>
                  </a:lnTo>
                  <a:lnTo>
                    <a:pt x="17419" y="2031999"/>
                  </a:lnTo>
                  <a:lnTo>
                    <a:pt x="12102" y="2070099"/>
                  </a:lnTo>
                  <a:lnTo>
                    <a:pt x="7732" y="2108199"/>
                  </a:lnTo>
                  <a:lnTo>
                    <a:pt x="4317" y="2158999"/>
                  </a:lnTo>
                  <a:lnTo>
                    <a:pt x="2966" y="2184399"/>
                  </a:lnTo>
                  <a:lnTo>
                    <a:pt x="1867" y="2197099"/>
                  </a:lnTo>
                  <a:lnTo>
                    <a:pt x="391" y="2247899"/>
                  </a:lnTo>
                  <a:lnTo>
                    <a:pt x="62" y="2273299"/>
                  </a:lnTo>
                  <a:lnTo>
                    <a:pt x="0" y="2298699"/>
                  </a:lnTo>
                  <a:lnTo>
                    <a:pt x="391" y="2324099"/>
                  </a:lnTo>
                  <a:lnTo>
                    <a:pt x="1867" y="2374899"/>
                  </a:lnTo>
                  <a:lnTo>
                    <a:pt x="4317" y="2412999"/>
                  </a:lnTo>
                  <a:lnTo>
                    <a:pt x="7732" y="2451099"/>
                  </a:lnTo>
                  <a:lnTo>
                    <a:pt x="12102" y="2501899"/>
                  </a:lnTo>
                  <a:lnTo>
                    <a:pt x="17419" y="2539999"/>
                  </a:lnTo>
                  <a:lnTo>
                    <a:pt x="23674" y="2578099"/>
                  </a:lnTo>
                  <a:lnTo>
                    <a:pt x="30858" y="2628899"/>
                  </a:lnTo>
                  <a:lnTo>
                    <a:pt x="38963" y="2666999"/>
                  </a:lnTo>
                  <a:lnTo>
                    <a:pt x="47978" y="2705099"/>
                  </a:lnTo>
                  <a:lnTo>
                    <a:pt x="57896" y="2743199"/>
                  </a:lnTo>
                  <a:lnTo>
                    <a:pt x="68708" y="2793999"/>
                  </a:lnTo>
                  <a:lnTo>
                    <a:pt x="80404" y="2832099"/>
                  </a:lnTo>
                  <a:lnTo>
                    <a:pt x="92975" y="2870199"/>
                  </a:lnTo>
                  <a:lnTo>
                    <a:pt x="106414" y="2908299"/>
                  </a:lnTo>
                  <a:lnTo>
                    <a:pt x="120711" y="2946399"/>
                  </a:lnTo>
                  <a:lnTo>
                    <a:pt x="135857" y="2984499"/>
                  </a:lnTo>
                  <a:lnTo>
                    <a:pt x="151843" y="3022599"/>
                  </a:lnTo>
                  <a:lnTo>
                    <a:pt x="168660" y="3060699"/>
                  </a:lnTo>
                  <a:lnTo>
                    <a:pt x="186300" y="3098799"/>
                  </a:lnTo>
                  <a:lnTo>
                    <a:pt x="204753" y="3136899"/>
                  </a:lnTo>
                  <a:lnTo>
                    <a:pt x="207130" y="3149599"/>
                  </a:lnTo>
                  <a:lnTo>
                    <a:pt x="209134" y="3149599"/>
                  </a:lnTo>
                  <a:lnTo>
                    <a:pt x="250668" y="3124199"/>
                  </a:lnTo>
                  <a:lnTo>
                    <a:pt x="236961" y="3124199"/>
                  </a:lnTo>
                  <a:lnTo>
                    <a:pt x="228368" y="3111499"/>
                  </a:lnTo>
                  <a:lnTo>
                    <a:pt x="210171" y="3073399"/>
                  </a:lnTo>
                  <a:lnTo>
                    <a:pt x="192819" y="3035299"/>
                  </a:lnTo>
                  <a:lnTo>
                    <a:pt x="176324" y="2997199"/>
                  </a:lnTo>
                  <a:lnTo>
                    <a:pt x="160693" y="2959099"/>
                  </a:lnTo>
                  <a:lnTo>
                    <a:pt x="145937" y="2920999"/>
                  </a:lnTo>
                  <a:lnTo>
                    <a:pt x="132065" y="2870199"/>
                  </a:lnTo>
                  <a:lnTo>
                    <a:pt x="119086" y="2832099"/>
                  </a:lnTo>
                  <a:lnTo>
                    <a:pt x="107010" y="2793999"/>
                  </a:lnTo>
                  <a:lnTo>
                    <a:pt x="95845" y="2755899"/>
                  </a:lnTo>
                  <a:lnTo>
                    <a:pt x="85603" y="2717799"/>
                  </a:lnTo>
                  <a:lnTo>
                    <a:pt x="76291" y="2666999"/>
                  </a:lnTo>
                  <a:lnTo>
                    <a:pt x="67920" y="2628899"/>
                  </a:lnTo>
                  <a:lnTo>
                    <a:pt x="60498" y="2590799"/>
                  </a:lnTo>
                  <a:lnTo>
                    <a:pt x="54035" y="2539999"/>
                  </a:lnTo>
                  <a:lnTo>
                    <a:pt x="48541" y="2501899"/>
                  </a:lnTo>
                  <a:lnTo>
                    <a:pt x="44024" y="2463799"/>
                  </a:lnTo>
                  <a:lnTo>
                    <a:pt x="40495" y="2412999"/>
                  </a:lnTo>
                  <a:lnTo>
                    <a:pt x="37963" y="2374899"/>
                  </a:lnTo>
                  <a:lnTo>
                    <a:pt x="36437" y="2324099"/>
                  </a:lnTo>
                  <a:lnTo>
                    <a:pt x="35926" y="2285999"/>
                  </a:lnTo>
                  <a:lnTo>
                    <a:pt x="36437" y="2247899"/>
                  </a:lnTo>
                  <a:lnTo>
                    <a:pt x="37963" y="2197099"/>
                  </a:lnTo>
                  <a:lnTo>
                    <a:pt x="39036" y="2184399"/>
                  </a:lnTo>
                  <a:lnTo>
                    <a:pt x="40495" y="2158999"/>
                  </a:lnTo>
                  <a:lnTo>
                    <a:pt x="44024" y="2108199"/>
                  </a:lnTo>
                  <a:lnTo>
                    <a:pt x="48541" y="2070099"/>
                  </a:lnTo>
                  <a:lnTo>
                    <a:pt x="54035" y="2031999"/>
                  </a:lnTo>
                  <a:lnTo>
                    <a:pt x="60498" y="1981199"/>
                  </a:lnTo>
                  <a:lnTo>
                    <a:pt x="67920" y="1943099"/>
                  </a:lnTo>
                  <a:lnTo>
                    <a:pt x="76291" y="1904999"/>
                  </a:lnTo>
                  <a:lnTo>
                    <a:pt x="85603" y="1854199"/>
                  </a:lnTo>
                  <a:lnTo>
                    <a:pt x="95845" y="1816099"/>
                  </a:lnTo>
                  <a:lnTo>
                    <a:pt x="107010" y="1777999"/>
                  </a:lnTo>
                  <a:lnTo>
                    <a:pt x="119086" y="1739899"/>
                  </a:lnTo>
                  <a:lnTo>
                    <a:pt x="132065" y="1701799"/>
                  </a:lnTo>
                  <a:lnTo>
                    <a:pt x="145937" y="1650999"/>
                  </a:lnTo>
                  <a:lnTo>
                    <a:pt x="160693" y="1612899"/>
                  </a:lnTo>
                  <a:lnTo>
                    <a:pt x="176324" y="1574799"/>
                  </a:lnTo>
                  <a:lnTo>
                    <a:pt x="192819" y="1536699"/>
                  </a:lnTo>
                  <a:lnTo>
                    <a:pt x="210171" y="1498599"/>
                  </a:lnTo>
                  <a:lnTo>
                    <a:pt x="228368" y="1460499"/>
                  </a:lnTo>
                  <a:lnTo>
                    <a:pt x="247403" y="1422399"/>
                  </a:lnTo>
                  <a:lnTo>
                    <a:pt x="267265" y="1384299"/>
                  </a:lnTo>
                  <a:lnTo>
                    <a:pt x="287945" y="1346199"/>
                  </a:lnTo>
                  <a:lnTo>
                    <a:pt x="309434" y="1308099"/>
                  </a:lnTo>
                  <a:lnTo>
                    <a:pt x="331722" y="1269999"/>
                  </a:lnTo>
                  <a:lnTo>
                    <a:pt x="354799" y="1231902"/>
                  </a:lnTo>
                  <a:lnTo>
                    <a:pt x="378659" y="1193799"/>
                  </a:lnTo>
                  <a:lnTo>
                    <a:pt x="403289" y="1168399"/>
                  </a:lnTo>
                  <a:lnTo>
                    <a:pt x="428680" y="1130299"/>
                  </a:lnTo>
                  <a:lnTo>
                    <a:pt x="454824" y="1092199"/>
                  </a:lnTo>
                  <a:lnTo>
                    <a:pt x="481710" y="1054099"/>
                  </a:lnTo>
                  <a:lnTo>
                    <a:pt x="509331" y="1028699"/>
                  </a:lnTo>
                  <a:lnTo>
                    <a:pt x="537675" y="990599"/>
                  </a:lnTo>
                  <a:lnTo>
                    <a:pt x="566734" y="965199"/>
                  </a:lnTo>
                  <a:lnTo>
                    <a:pt x="596498" y="927099"/>
                  </a:lnTo>
                  <a:lnTo>
                    <a:pt x="626958" y="888999"/>
                  </a:lnTo>
                  <a:lnTo>
                    <a:pt x="658105" y="863599"/>
                  </a:lnTo>
                  <a:lnTo>
                    <a:pt x="689929" y="825499"/>
                  </a:lnTo>
                  <a:lnTo>
                    <a:pt x="722421" y="800099"/>
                  </a:lnTo>
                  <a:lnTo>
                    <a:pt x="755571" y="774699"/>
                  </a:lnTo>
                  <a:lnTo>
                    <a:pt x="789369" y="736599"/>
                  </a:lnTo>
                  <a:lnTo>
                    <a:pt x="823808" y="711199"/>
                  </a:lnTo>
                  <a:lnTo>
                    <a:pt x="858876" y="685799"/>
                  </a:lnTo>
                  <a:lnTo>
                    <a:pt x="894566" y="647699"/>
                  </a:lnTo>
                  <a:lnTo>
                    <a:pt x="930866" y="622299"/>
                  </a:lnTo>
                  <a:lnTo>
                    <a:pt x="967769" y="596899"/>
                  </a:lnTo>
                  <a:lnTo>
                    <a:pt x="1005264" y="571499"/>
                  </a:lnTo>
                  <a:lnTo>
                    <a:pt x="1081994" y="520699"/>
                  </a:lnTo>
                  <a:lnTo>
                    <a:pt x="1160982" y="469899"/>
                  </a:lnTo>
                  <a:lnTo>
                    <a:pt x="1242151" y="419099"/>
                  </a:lnTo>
                  <a:lnTo>
                    <a:pt x="1283531" y="406399"/>
                  </a:lnTo>
                  <a:lnTo>
                    <a:pt x="1367833" y="355599"/>
                  </a:lnTo>
                  <a:lnTo>
                    <a:pt x="1410737" y="342899"/>
                  </a:lnTo>
                  <a:lnTo>
                    <a:pt x="1498002" y="292099"/>
                  </a:lnTo>
                  <a:lnTo>
                    <a:pt x="1542345" y="279399"/>
                  </a:lnTo>
                  <a:lnTo>
                    <a:pt x="1587149" y="253999"/>
                  </a:lnTo>
                  <a:lnTo>
                    <a:pt x="1678101" y="228599"/>
                  </a:lnTo>
                  <a:lnTo>
                    <a:pt x="1724232" y="203199"/>
                  </a:lnTo>
                  <a:lnTo>
                    <a:pt x="2157328" y="88899"/>
                  </a:lnTo>
                  <a:close/>
                </a:path>
                <a:path w="5196840" h="4559300">
                  <a:moveTo>
                    <a:pt x="3536690" y="88899"/>
                  </a:moveTo>
                  <a:lnTo>
                    <a:pt x="3395855" y="88899"/>
                  </a:lnTo>
                  <a:lnTo>
                    <a:pt x="3829159" y="203199"/>
                  </a:lnTo>
                  <a:lnTo>
                    <a:pt x="3875301" y="228599"/>
                  </a:lnTo>
                  <a:lnTo>
                    <a:pt x="3966273" y="253999"/>
                  </a:lnTo>
                  <a:lnTo>
                    <a:pt x="4011083" y="279399"/>
                  </a:lnTo>
                  <a:lnTo>
                    <a:pt x="4055431" y="292099"/>
                  </a:lnTo>
                  <a:lnTo>
                    <a:pt x="4142700" y="342899"/>
                  </a:lnTo>
                  <a:lnTo>
                    <a:pt x="4185603" y="355599"/>
                  </a:lnTo>
                  <a:lnTo>
                    <a:pt x="4269900" y="406399"/>
                  </a:lnTo>
                  <a:lnTo>
                    <a:pt x="4311275" y="419099"/>
                  </a:lnTo>
                  <a:lnTo>
                    <a:pt x="4392431" y="469899"/>
                  </a:lnTo>
                  <a:lnTo>
                    <a:pt x="4471400" y="520699"/>
                  </a:lnTo>
                  <a:lnTo>
                    <a:pt x="4548107" y="571499"/>
                  </a:lnTo>
                  <a:lnTo>
                    <a:pt x="4585589" y="596899"/>
                  </a:lnTo>
                  <a:lnTo>
                    <a:pt x="4594916" y="609599"/>
                  </a:lnTo>
                  <a:lnTo>
                    <a:pt x="4622477" y="622299"/>
                  </a:lnTo>
                  <a:lnTo>
                    <a:pt x="4658762" y="647699"/>
                  </a:lnTo>
                  <a:lnTo>
                    <a:pt x="4694435" y="685799"/>
                  </a:lnTo>
                  <a:lnTo>
                    <a:pt x="4729487" y="711199"/>
                  </a:lnTo>
                  <a:lnTo>
                    <a:pt x="4763908" y="736599"/>
                  </a:lnTo>
                  <a:lnTo>
                    <a:pt x="4797688" y="774699"/>
                  </a:lnTo>
                  <a:lnTo>
                    <a:pt x="4830819" y="800099"/>
                  </a:lnTo>
                  <a:lnTo>
                    <a:pt x="4863291" y="825499"/>
                  </a:lnTo>
                  <a:lnTo>
                    <a:pt x="4895095" y="863599"/>
                  </a:lnTo>
                  <a:lnTo>
                    <a:pt x="4926221" y="888999"/>
                  </a:lnTo>
                  <a:lnTo>
                    <a:pt x="4956660" y="927099"/>
                  </a:lnTo>
                  <a:lnTo>
                    <a:pt x="4986403" y="965199"/>
                  </a:lnTo>
                  <a:lnTo>
                    <a:pt x="5015440" y="990599"/>
                  </a:lnTo>
                  <a:lnTo>
                    <a:pt x="5043762" y="1028699"/>
                  </a:lnTo>
                  <a:lnTo>
                    <a:pt x="5071360" y="1054099"/>
                  </a:lnTo>
                  <a:lnTo>
                    <a:pt x="5098224" y="1092199"/>
                  </a:lnTo>
                  <a:lnTo>
                    <a:pt x="5124345" y="1130299"/>
                  </a:lnTo>
                  <a:lnTo>
                    <a:pt x="5149714" y="1168399"/>
                  </a:lnTo>
                  <a:lnTo>
                    <a:pt x="5174321" y="1193799"/>
                  </a:lnTo>
                  <a:lnTo>
                    <a:pt x="5194341" y="1231902"/>
                  </a:lnTo>
                  <a:lnTo>
                    <a:pt x="5194715" y="1220567"/>
                  </a:lnTo>
                  <a:lnTo>
                    <a:pt x="5196210" y="1181099"/>
                  </a:lnTo>
                  <a:lnTo>
                    <a:pt x="5196447" y="1168399"/>
                  </a:lnTo>
                  <a:lnTo>
                    <a:pt x="5172407" y="1142999"/>
                  </a:lnTo>
                  <a:lnTo>
                    <a:pt x="5147053" y="1104899"/>
                  </a:lnTo>
                  <a:lnTo>
                    <a:pt x="5120975" y="1066799"/>
                  </a:lnTo>
                  <a:lnTo>
                    <a:pt x="5094180" y="1028699"/>
                  </a:lnTo>
                  <a:lnTo>
                    <a:pt x="5066678" y="1003299"/>
                  </a:lnTo>
                  <a:lnTo>
                    <a:pt x="5038479" y="965199"/>
                  </a:lnTo>
                  <a:lnTo>
                    <a:pt x="5009589" y="939799"/>
                  </a:lnTo>
                  <a:lnTo>
                    <a:pt x="4980019" y="901699"/>
                  </a:lnTo>
                  <a:lnTo>
                    <a:pt x="4949777" y="876299"/>
                  </a:lnTo>
                  <a:lnTo>
                    <a:pt x="4918872" y="838199"/>
                  </a:lnTo>
                  <a:lnTo>
                    <a:pt x="4887314" y="812799"/>
                  </a:lnTo>
                  <a:lnTo>
                    <a:pt x="4855109" y="774699"/>
                  </a:lnTo>
                  <a:lnTo>
                    <a:pt x="4822269" y="749299"/>
                  </a:lnTo>
                  <a:lnTo>
                    <a:pt x="4788800" y="723899"/>
                  </a:lnTo>
                  <a:lnTo>
                    <a:pt x="4754713" y="685799"/>
                  </a:lnTo>
                  <a:lnTo>
                    <a:pt x="4720016" y="660399"/>
                  </a:lnTo>
                  <a:lnTo>
                    <a:pt x="4684717" y="634999"/>
                  </a:lnTo>
                  <a:lnTo>
                    <a:pt x="4648827" y="609599"/>
                  </a:lnTo>
                  <a:lnTo>
                    <a:pt x="4612352" y="584199"/>
                  </a:lnTo>
                  <a:lnTo>
                    <a:pt x="4575304" y="558799"/>
                  </a:lnTo>
                  <a:lnTo>
                    <a:pt x="4537689" y="520699"/>
                  </a:lnTo>
                  <a:lnTo>
                    <a:pt x="4499517" y="495299"/>
                  </a:lnTo>
                  <a:lnTo>
                    <a:pt x="4460797" y="482599"/>
                  </a:lnTo>
                  <a:lnTo>
                    <a:pt x="4381748" y="431799"/>
                  </a:lnTo>
                  <a:lnTo>
                    <a:pt x="4300612" y="380999"/>
                  </a:lnTo>
                  <a:lnTo>
                    <a:pt x="4259284" y="355599"/>
                  </a:lnTo>
                  <a:lnTo>
                    <a:pt x="4217461" y="342899"/>
                  </a:lnTo>
                  <a:lnTo>
                    <a:pt x="4132363" y="292099"/>
                  </a:lnTo>
                  <a:lnTo>
                    <a:pt x="4089107" y="279399"/>
                  </a:lnTo>
                  <a:lnTo>
                    <a:pt x="4045391" y="253999"/>
                  </a:lnTo>
                  <a:lnTo>
                    <a:pt x="3956615" y="228599"/>
                  </a:lnTo>
                  <a:lnTo>
                    <a:pt x="3911572" y="203199"/>
                  </a:lnTo>
                  <a:lnTo>
                    <a:pt x="3773933" y="165099"/>
                  </a:lnTo>
                  <a:lnTo>
                    <a:pt x="3727245" y="139699"/>
                  </a:lnTo>
                  <a:lnTo>
                    <a:pt x="3536690" y="88899"/>
                  </a:lnTo>
                  <a:close/>
                </a:path>
                <a:path w="5196840" h="4559300">
                  <a:moveTo>
                    <a:pt x="2410233" y="50799"/>
                  </a:moveTo>
                  <a:lnTo>
                    <a:pt x="2212667" y="50799"/>
                  </a:lnTo>
                  <a:lnTo>
                    <a:pt x="2065092" y="88899"/>
                  </a:lnTo>
                  <a:lnTo>
                    <a:pt x="2207269" y="88899"/>
                  </a:lnTo>
                  <a:lnTo>
                    <a:pt x="2308130" y="63499"/>
                  </a:lnTo>
                  <a:lnTo>
                    <a:pt x="2359031" y="63499"/>
                  </a:lnTo>
                  <a:lnTo>
                    <a:pt x="2410233" y="50799"/>
                  </a:lnTo>
                  <a:close/>
                </a:path>
                <a:path w="5196840" h="4559300">
                  <a:moveTo>
                    <a:pt x="3340472" y="50799"/>
                  </a:moveTo>
                  <a:lnTo>
                    <a:pt x="3142750" y="50799"/>
                  </a:lnTo>
                  <a:lnTo>
                    <a:pt x="3193998" y="63499"/>
                  </a:lnTo>
                  <a:lnTo>
                    <a:pt x="3244941" y="63499"/>
                  </a:lnTo>
                  <a:lnTo>
                    <a:pt x="3345879" y="88899"/>
                  </a:lnTo>
                  <a:lnTo>
                    <a:pt x="3488144" y="88899"/>
                  </a:lnTo>
                  <a:lnTo>
                    <a:pt x="3340472" y="50799"/>
                  </a:lnTo>
                  <a:close/>
                </a:path>
                <a:path w="5196840" h="4559300">
                  <a:moveTo>
                    <a:pt x="3189933" y="25399"/>
                  </a:moveTo>
                  <a:lnTo>
                    <a:pt x="2363087" y="25399"/>
                  </a:lnTo>
                  <a:lnTo>
                    <a:pt x="2262503" y="50799"/>
                  </a:lnTo>
                  <a:lnTo>
                    <a:pt x="2513503" y="50799"/>
                  </a:lnTo>
                  <a:lnTo>
                    <a:pt x="2565552" y="38099"/>
                  </a:lnTo>
                  <a:lnTo>
                    <a:pt x="3240417" y="38099"/>
                  </a:lnTo>
                  <a:lnTo>
                    <a:pt x="3189933" y="25399"/>
                  </a:lnTo>
                  <a:close/>
                </a:path>
                <a:path w="5196840" h="4559300">
                  <a:moveTo>
                    <a:pt x="3240417" y="38099"/>
                  </a:moveTo>
                  <a:lnTo>
                    <a:pt x="2987277" y="38099"/>
                  </a:lnTo>
                  <a:lnTo>
                    <a:pt x="3039380" y="50799"/>
                  </a:lnTo>
                  <a:lnTo>
                    <a:pt x="3290599" y="50799"/>
                  </a:lnTo>
                  <a:lnTo>
                    <a:pt x="3240417" y="38099"/>
                  </a:lnTo>
                  <a:close/>
                </a:path>
                <a:path w="5196840" h="4559300">
                  <a:moveTo>
                    <a:pt x="3036765" y="12699"/>
                  </a:moveTo>
                  <a:lnTo>
                    <a:pt x="2516112" y="12699"/>
                  </a:lnTo>
                  <a:lnTo>
                    <a:pt x="2464829" y="25399"/>
                  </a:lnTo>
                  <a:lnTo>
                    <a:pt x="3088099" y="25399"/>
                  </a:lnTo>
                  <a:lnTo>
                    <a:pt x="3036765" y="12699"/>
                  </a:lnTo>
                  <a:close/>
                </a:path>
                <a:path w="5196840" h="4559300">
                  <a:moveTo>
                    <a:pt x="2776291" y="0"/>
                  </a:moveTo>
                  <a:lnTo>
                    <a:pt x="2723783" y="12699"/>
                  </a:lnTo>
                  <a:lnTo>
                    <a:pt x="2828864" y="12699"/>
                  </a:lnTo>
                  <a:lnTo>
                    <a:pt x="2776291" y="0"/>
                  </a:lnTo>
                  <a:close/>
                </a:path>
              </a:pathLst>
            </a:custGeom>
            <a:solidFill>
              <a:srgbClr val="ECF6D2"/>
            </a:solidFill>
          </p:spPr>
          <p:txBody>
            <a:bodyPr wrap="square" lIns="0" tIns="0" rIns="0" bIns="0" rtlCol="0"/>
            <a:lstStyle/>
            <a:p>
              <a:endParaRPr lang="fr-FR" noProof="0" dirty="0"/>
            </a:p>
          </p:txBody>
        </p:sp>
        <p:sp>
          <p:nvSpPr>
            <p:cNvPr id="8717" name="object 8717"/>
            <p:cNvSpPr/>
            <p:nvPr/>
          </p:nvSpPr>
          <p:spPr>
            <a:xfrm>
              <a:off x="3286324" y="82674"/>
              <a:ext cx="5196840" cy="4559935"/>
            </a:xfrm>
            <a:custGeom>
              <a:avLst/>
              <a:gdLst/>
              <a:ahLst/>
              <a:cxnLst/>
              <a:rect l="l" t="t" r="r" b="b"/>
              <a:pathLst>
                <a:path w="5196840" h="4559935">
                  <a:moveTo>
                    <a:pt x="3460366" y="4458359"/>
                  </a:moveTo>
                  <a:lnTo>
                    <a:pt x="3395958" y="4471469"/>
                  </a:lnTo>
                  <a:lnTo>
                    <a:pt x="3345982" y="4480635"/>
                  </a:lnTo>
                  <a:lnTo>
                    <a:pt x="3295674" y="4489045"/>
                  </a:lnTo>
                  <a:lnTo>
                    <a:pt x="3245044" y="4496691"/>
                  </a:lnTo>
                  <a:lnTo>
                    <a:pt x="3194100" y="4503564"/>
                  </a:lnTo>
                  <a:lnTo>
                    <a:pt x="3142853" y="4509658"/>
                  </a:lnTo>
                  <a:lnTo>
                    <a:pt x="3091310" y="4514964"/>
                  </a:lnTo>
                  <a:lnTo>
                    <a:pt x="3039483" y="4519476"/>
                  </a:lnTo>
                  <a:lnTo>
                    <a:pt x="2987380" y="4523184"/>
                  </a:lnTo>
                  <a:lnTo>
                    <a:pt x="2935010" y="4526081"/>
                  </a:lnTo>
                  <a:lnTo>
                    <a:pt x="2882383" y="4528161"/>
                  </a:lnTo>
                  <a:lnTo>
                    <a:pt x="2829508" y="4529414"/>
                  </a:lnTo>
                  <a:lnTo>
                    <a:pt x="2776394" y="4529833"/>
                  </a:lnTo>
                  <a:lnTo>
                    <a:pt x="2723347" y="4529414"/>
                  </a:lnTo>
                  <a:lnTo>
                    <a:pt x="2670535" y="4528161"/>
                  </a:lnTo>
                  <a:lnTo>
                    <a:pt x="2617968" y="4526081"/>
                  </a:lnTo>
                  <a:lnTo>
                    <a:pt x="2565655" y="4523184"/>
                  </a:lnTo>
                  <a:lnTo>
                    <a:pt x="2513606" y="4519476"/>
                  </a:lnTo>
                  <a:lnTo>
                    <a:pt x="2461829" y="4514964"/>
                  </a:lnTo>
                  <a:lnTo>
                    <a:pt x="2410335" y="4509658"/>
                  </a:lnTo>
                  <a:lnTo>
                    <a:pt x="2359133" y="4503564"/>
                  </a:lnTo>
                  <a:lnTo>
                    <a:pt x="2342178" y="4501275"/>
                  </a:lnTo>
                </a:path>
                <a:path w="5196840" h="4559935">
                  <a:moveTo>
                    <a:pt x="2328333" y="4529396"/>
                  </a:moveTo>
                  <a:lnTo>
                    <a:pt x="2413920" y="4539893"/>
                  </a:lnTo>
                  <a:lnTo>
                    <a:pt x="2464932" y="4545028"/>
                  </a:lnTo>
                  <a:lnTo>
                    <a:pt x="2516215" y="4549394"/>
                  </a:lnTo>
                  <a:lnTo>
                    <a:pt x="2567760" y="4552982"/>
                  </a:lnTo>
                  <a:lnTo>
                    <a:pt x="2619560" y="4555786"/>
                  </a:lnTo>
                  <a:lnTo>
                    <a:pt x="2671605" y="4557798"/>
                  </a:lnTo>
                  <a:lnTo>
                    <a:pt x="2723886" y="4559010"/>
                  </a:lnTo>
                  <a:lnTo>
                    <a:pt x="2776394" y="4559416"/>
                  </a:lnTo>
                  <a:lnTo>
                    <a:pt x="2828967" y="4559010"/>
                  </a:lnTo>
                  <a:lnTo>
                    <a:pt x="2881310" y="4557798"/>
                  </a:lnTo>
                  <a:lnTo>
                    <a:pt x="2933413" y="4555786"/>
                  </a:lnTo>
                  <a:lnTo>
                    <a:pt x="2985269" y="4552982"/>
                  </a:lnTo>
                  <a:lnTo>
                    <a:pt x="3036868" y="4549394"/>
                  </a:lnTo>
                  <a:lnTo>
                    <a:pt x="3088201" y="4545028"/>
                  </a:lnTo>
                  <a:lnTo>
                    <a:pt x="3139260" y="4539893"/>
                  </a:lnTo>
                  <a:lnTo>
                    <a:pt x="3190036" y="4533994"/>
                  </a:lnTo>
                  <a:lnTo>
                    <a:pt x="3240519" y="4527340"/>
                  </a:lnTo>
                  <a:lnTo>
                    <a:pt x="3290702" y="4519938"/>
                  </a:lnTo>
                  <a:lnTo>
                    <a:pt x="3340575" y="4511794"/>
                  </a:lnTo>
                  <a:lnTo>
                    <a:pt x="3390129" y="4502917"/>
                  </a:lnTo>
                  <a:lnTo>
                    <a:pt x="3439356" y="4493314"/>
                  </a:lnTo>
                  <a:lnTo>
                    <a:pt x="3472155" y="4486389"/>
                  </a:lnTo>
                </a:path>
                <a:path w="5196840" h="4559935">
                  <a:moveTo>
                    <a:pt x="39139" y="2174468"/>
                  </a:moveTo>
                  <a:lnTo>
                    <a:pt x="44127" y="2106571"/>
                  </a:lnTo>
                  <a:lnTo>
                    <a:pt x="48644" y="2063790"/>
                  </a:lnTo>
                  <a:lnTo>
                    <a:pt x="54138" y="2021236"/>
                  </a:lnTo>
                  <a:lnTo>
                    <a:pt x="60601" y="1978915"/>
                  </a:lnTo>
                  <a:lnTo>
                    <a:pt x="68022" y="1936836"/>
                  </a:lnTo>
                  <a:lnTo>
                    <a:pt x="76394" y="1895007"/>
                  </a:lnTo>
                  <a:lnTo>
                    <a:pt x="85706" y="1853434"/>
                  </a:lnTo>
                  <a:lnTo>
                    <a:pt x="95948" y="1812127"/>
                  </a:lnTo>
                  <a:lnTo>
                    <a:pt x="107112" y="1771091"/>
                  </a:lnTo>
                  <a:lnTo>
                    <a:pt x="119189" y="1730336"/>
                  </a:lnTo>
                  <a:lnTo>
                    <a:pt x="132167" y="1689869"/>
                  </a:lnTo>
                  <a:lnTo>
                    <a:pt x="146040" y="1649697"/>
                  </a:lnTo>
                  <a:lnTo>
                    <a:pt x="160796" y="1609828"/>
                  </a:lnTo>
                  <a:lnTo>
                    <a:pt x="176426" y="1570270"/>
                  </a:lnTo>
                  <a:lnTo>
                    <a:pt x="192922" y="1531031"/>
                  </a:lnTo>
                  <a:lnTo>
                    <a:pt x="210273" y="1492118"/>
                  </a:lnTo>
                  <a:lnTo>
                    <a:pt x="228471" y="1453538"/>
                  </a:lnTo>
                  <a:lnTo>
                    <a:pt x="247506" y="1415300"/>
                  </a:lnTo>
                  <a:lnTo>
                    <a:pt x="267368" y="1377411"/>
                  </a:lnTo>
                  <a:lnTo>
                    <a:pt x="288048" y="1339880"/>
                  </a:lnTo>
                  <a:lnTo>
                    <a:pt x="309537" y="1302712"/>
                  </a:lnTo>
                  <a:lnTo>
                    <a:pt x="331825" y="1265917"/>
                  </a:lnTo>
                  <a:lnTo>
                    <a:pt x="354903" y="1229502"/>
                  </a:lnTo>
                  <a:lnTo>
                    <a:pt x="378762" y="1193474"/>
                  </a:lnTo>
                  <a:lnTo>
                    <a:pt x="403391" y="1157841"/>
                  </a:lnTo>
                  <a:lnTo>
                    <a:pt x="428783" y="1122612"/>
                  </a:lnTo>
                  <a:lnTo>
                    <a:pt x="454926" y="1087793"/>
                  </a:lnTo>
                  <a:lnTo>
                    <a:pt x="481813" y="1053392"/>
                  </a:lnTo>
                  <a:lnTo>
                    <a:pt x="509433" y="1019417"/>
                  </a:lnTo>
                  <a:lnTo>
                    <a:pt x="537778" y="985876"/>
                  </a:lnTo>
                  <a:lnTo>
                    <a:pt x="566837" y="952776"/>
                  </a:lnTo>
                  <a:lnTo>
                    <a:pt x="596601" y="920125"/>
                  </a:lnTo>
                  <a:lnTo>
                    <a:pt x="627061" y="887930"/>
                  </a:lnTo>
                  <a:lnTo>
                    <a:pt x="658208" y="856200"/>
                  </a:lnTo>
                  <a:lnTo>
                    <a:pt x="690032" y="824942"/>
                  </a:lnTo>
                  <a:lnTo>
                    <a:pt x="722523" y="794163"/>
                  </a:lnTo>
                  <a:lnTo>
                    <a:pt x="755673" y="763872"/>
                  </a:lnTo>
                  <a:lnTo>
                    <a:pt x="789472" y="734076"/>
                  </a:lnTo>
                  <a:lnTo>
                    <a:pt x="823911" y="704782"/>
                  </a:lnTo>
                  <a:lnTo>
                    <a:pt x="858979" y="675999"/>
                  </a:lnTo>
                  <a:lnTo>
                    <a:pt x="894668" y="647734"/>
                  </a:lnTo>
                  <a:lnTo>
                    <a:pt x="930969" y="619994"/>
                  </a:lnTo>
                  <a:lnTo>
                    <a:pt x="967872" y="592788"/>
                  </a:lnTo>
                  <a:lnTo>
                    <a:pt x="1005367" y="566123"/>
                  </a:lnTo>
                  <a:lnTo>
                    <a:pt x="1043445" y="540007"/>
                  </a:lnTo>
                  <a:lnTo>
                    <a:pt x="1082097" y="514447"/>
                  </a:lnTo>
                  <a:lnTo>
                    <a:pt x="1121313" y="489451"/>
                  </a:lnTo>
                  <a:lnTo>
                    <a:pt x="1161084" y="465026"/>
                  </a:lnTo>
                  <a:lnTo>
                    <a:pt x="1201401" y="441182"/>
                  </a:lnTo>
                  <a:lnTo>
                    <a:pt x="1242254" y="417924"/>
                  </a:lnTo>
                  <a:lnTo>
                    <a:pt x="1283634" y="395261"/>
                  </a:lnTo>
                  <a:lnTo>
                    <a:pt x="1325531" y="373200"/>
                  </a:lnTo>
                  <a:lnTo>
                    <a:pt x="1367936" y="351750"/>
                  </a:lnTo>
                  <a:lnTo>
                    <a:pt x="1410840" y="330917"/>
                  </a:lnTo>
                  <a:lnTo>
                    <a:pt x="1454232" y="310710"/>
                  </a:lnTo>
                  <a:lnTo>
                    <a:pt x="1498105" y="291136"/>
                  </a:lnTo>
                  <a:lnTo>
                    <a:pt x="1542448" y="272203"/>
                  </a:lnTo>
                  <a:lnTo>
                    <a:pt x="1587251" y="253918"/>
                  </a:lnTo>
                  <a:lnTo>
                    <a:pt x="1632507" y="236290"/>
                  </a:lnTo>
                  <a:lnTo>
                    <a:pt x="1678204" y="219325"/>
                  </a:lnTo>
                  <a:lnTo>
                    <a:pt x="1724334" y="203032"/>
                  </a:lnTo>
                  <a:lnTo>
                    <a:pt x="1770888" y="187417"/>
                  </a:lnTo>
                  <a:lnTo>
                    <a:pt x="1817856" y="172490"/>
                  </a:lnTo>
                  <a:lnTo>
                    <a:pt x="1865228" y="158257"/>
                  </a:lnTo>
                  <a:lnTo>
                    <a:pt x="1912995" y="144727"/>
                  </a:lnTo>
                  <a:lnTo>
                    <a:pt x="1961148" y="131906"/>
                  </a:lnTo>
                  <a:lnTo>
                    <a:pt x="2009678" y="119803"/>
                  </a:lnTo>
                  <a:lnTo>
                    <a:pt x="2058574" y="108425"/>
                  </a:lnTo>
                  <a:lnTo>
                    <a:pt x="2107828" y="97780"/>
                  </a:lnTo>
                  <a:lnTo>
                    <a:pt x="2157431" y="87876"/>
                  </a:lnTo>
                  <a:lnTo>
                    <a:pt x="2207372" y="78720"/>
                  </a:lnTo>
                  <a:lnTo>
                    <a:pt x="2257642" y="70320"/>
                  </a:lnTo>
                  <a:lnTo>
                    <a:pt x="2308232" y="62683"/>
                  </a:lnTo>
                  <a:lnTo>
                    <a:pt x="2359133" y="55818"/>
                  </a:lnTo>
                  <a:lnTo>
                    <a:pt x="2410335" y="49731"/>
                  </a:lnTo>
                  <a:lnTo>
                    <a:pt x="2461829" y="44432"/>
                  </a:lnTo>
                  <a:lnTo>
                    <a:pt x="2513606" y="39926"/>
                  </a:lnTo>
                  <a:lnTo>
                    <a:pt x="2565655" y="36223"/>
                  </a:lnTo>
                  <a:lnTo>
                    <a:pt x="2617968" y="33329"/>
                  </a:lnTo>
                  <a:lnTo>
                    <a:pt x="2670535" y="31252"/>
                  </a:lnTo>
                  <a:lnTo>
                    <a:pt x="2723347" y="30001"/>
                  </a:lnTo>
                  <a:lnTo>
                    <a:pt x="2776394" y="29582"/>
                  </a:lnTo>
                  <a:lnTo>
                    <a:pt x="2829508" y="30001"/>
                  </a:lnTo>
                  <a:lnTo>
                    <a:pt x="2882383" y="31252"/>
                  </a:lnTo>
                  <a:lnTo>
                    <a:pt x="2935010" y="33329"/>
                  </a:lnTo>
                  <a:lnTo>
                    <a:pt x="2987380" y="36223"/>
                  </a:lnTo>
                  <a:lnTo>
                    <a:pt x="3039483" y="39926"/>
                  </a:lnTo>
                  <a:lnTo>
                    <a:pt x="3091310" y="44432"/>
                  </a:lnTo>
                  <a:lnTo>
                    <a:pt x="3142853" y="49731"/>
                  </a:lnTo>
                  <a:lnTo>
                    <a:pt x="3194100" y="55818"/>
                  </a:lnTo>
                  <a:lnTo>
                    <a:pt x="3245044" y="62683"/>
                  </a:lnTo>
                  <a:lnTo>
                    <a:pt x="3295674" y="70320"/>
                  </a:lnTo>
                  <a:lnTo>
                    <a:pt x="3345982" y="78720"/>
                  </a:lnTo>
                  <a:lnTo>
                    <a:pt x="3395958" y="87876"/>
                  </a:lnTo>
                  <a:lnTo>
                    <a:pt x="3445593" y="97780"/>
                  </a:lnTo>
                  <a:lnTo>
                    <a:pt x="3494876" y="108425"/>
                  </a:lnTo>
                  <a:lnTo>
                    <a:pt x="3543800" y="119803"/>
                  </a:lnTo>
                  <a:lnTo>
                    <a:pt x="3592355" y="131906"/>
                  </a:lnTo>
                  <a:lnTo>
                    <a:pt x="3640531" y="144727"/>
                  </a:lnTo>
                  <a:lnTo>
                    <a:pt x="3688319" y="158257"/>
                  </a:lnTo>
                  <a:lnTo>
                    <a:pt x="3735710" y="172490"/>
                  </a:lnTo>
                  <a:lnTo>
                    <a:pt x="3782693" y="187417"/>
                  </a:lnTo>
                  <a:lnTo>
                    <a:pt x="3829261" y="203032"/>
                  </a:lnTo>
                  <a:lnTo>
                    <a:pt x="3875404" y="219325"/>
                  </a:lnTo>
                  <a:lnTo>
                    <a:pt x="3921112" y="236290"/>
                  </a:lnTo>
                  <a:lnTo>
                    <a:pt x="3966375" y="253918"/>
                  </a:lnTo>
                  <a:lnTo>
                    <a:pt x="4011186" y="272203"/>
                  </a:lnTo>
                  <a:lnTo>
                    <a:pt x="4055533" y="291136"/>
                  </a:lnTo>
                  <a:lnTo>
                    <a:pt x="4099409" y="310710"/>
                  </a:lnTo>
                  <a:lnTo>
                    <a:pt x="4142803" y="330917"/>
                  </a:lnTo>
                  <a:lnTo>
                    <a:pt x="4185706" y="351750"/>
                  </a:lnTo>
                  <a:lnTo>
                    <a:pt x="4228109" y="373200"/>
                  </a:lnTo>
                  <a:lnTo>
                    <a:pt x="4270003" y="395261"/>
                  </a:lnTo>
                  <a:lnTo>
                    <a:pt x="4311378" y="417924"/>
                  </a:lnTo>
                  <a:lnTo>
                    <a:pt x="4352225" y="441182"/>
                  </a:lnTo>
                  <a:lnTo>
                    <a:pt x="4392534" y="465026"/>
                  </a:lnTo>
                  <a:lnTo>
                    <a:pt x="4432296" y="489451"/>
                  </a:lnTo>
                  <a:lnTo>
                    <a:pt x="4471503" y="514447"/>
                  </a:lnTo>
                  <a:lnTo>
                    <a:pt x="4510144" y="540007"/>
                  </a:lnTo>
                  <a:lnTo>
                    <a:pt x="4548210" y="566123"/>
                  </a:lnTo>
                  <a:lnTo>
                    <a:pt x="4585691" y="592788"/>
                  </a:lnTo>
                  <a:lnTo>
                    <a:pt x="4595019" y="599668"/>
                  </a:lnTo>
                </a:path>
                <a:path w="5196840" h="4559935">
                  <a:moveTo>
                    <a:pt x="4648929" y="599668"/>
                  </a:moveTo>
                  <a:lnTo>
                    <a:pt x="4612455" y="572777"/>
                  </a:lnTo>
                  <a:lnTo>
                    <a:pt x="4575406" y="546334"/>
                  </a:lnTo>
                  <a:lnTo>
                    <a:pt x="4537791" y="520420"/>
                  </a:lnTo>
                  <a:lnTo>
                    <a:pt x="4499620" y="495044"/>
                  </a:lnTo>
                  <a:lnTo>
                    <a:pt x="4460900" y="470212"/>
                  </a:lnTo>
                  <a:lnTo>
                    <a:pt x="4421641" y="445932"/>
                  </a:lnTo>
                  <a:lnTo>
                    <a:pt x="4381851" y="422211"/>
                  </a:lnTo>
                  <a:lnTo>
                    <a:pt x="4341539" y="399056"/>
                  </a:lnTo>
                  <a:lnTo>
                    <a:pt x="4300715" y="376474"/>
                  </a:lnTo>
                  <a:lnTo>
                    <a:pt x="4259387" y="354473"/>
                  </a:lnTo>
                  <a:lnTo>
                    <a:pt x="4217563" y="333060"/>
                  </a:lnTo>
                  <a:lnTo>
                    <a:pt x="4175253" y="312242"/>
                  </a:lnTo>
                  <a:lnTo>
                    <a:pt x="4132466" y="292027"/>
                  </a:lnTo>
                  <a:lnTo>
                    <a:pt x="4089210" y="272421"/>
                  </a:lnTo>
                  <a:lnTo>
                    <a:pt x="4045494" y="253432"/>
                  </a:lnTo>
                  <a:lnTo>
                    <a:pt x="4001327" y="235067"/>
                  </a:lnTo>
                  <a:lnTo>
                    <a:pt x="3956718" y="217334"/>
                  </a:lnTo>
                  <a:lnTo>
                    <a:pt x="3911675" y="200239"/>
                  </a:lnTo>
                  <a:lnTo>
                    <a:pt x="3866208" y="183790"/>
                  </a:lnTo>
                  <a:lnTo>
                    <a:pt x="3820325" y="167994"/>
                  </a:lnTo>
                  <a:lnTo>
                    <a:pt x="3774035" y="152859"/>
                  </a:lnTo>
                  <a:lnTo>
                    <a:pt x="3727348" y="138391"/>
                  </a:lnTo>
                  <a:lnTo>
                    <a:pt x="3680271" y="124599"/>
                  </a:lnTo>
                  <a:lnTo>
                    <a:pt x="3632813" y="111488"/>
                  </a:lnTo>
                  <a:lnTo>
                    <a:pt x="3584984" y="99067"/>
                  </a:lnTo>
                  <a:lnTo>
                    <a:pt x="3536792" y="87342"/>
                  </a:lnTo>
                  <a:lnTo>
                    <a:pt x="3488247" y="76321"/>
                  </a:lnTo>
                  <a:lnTo>
                    <a:pt x="3439356" y="66012"/>
                  </a:lnTo>
                  <a:lnTo>
                    <a:pt x="3390129" y="56421"/>
                  </a:lnTo>
                  <a:lnTo>
                    <a:pt x="3340575" y="47555"/>
                  </a:lnTo>
                  <a:lnTo>
                    <a:pt x="3290702" y="39423"/>
                  </a:lnTo>
                  <a:lnTo>
                    <a:pt x="3240519" y="32030"/>
                  </a:lnTo>
                  <a:lnTo>
                    <a:pt x="3190036" y="25385"/>
                  </a:lnTo>
                  <a:lnTo>
                    <a:pt x="3139260" y="19494"/>
                  </a:lnTo>
                  <a:lnTo>
                    <a:pt x="3088201" y="14366"/>
                  </a:lnTo>
                  <a:lnTo>
                    <a:pt x="3036868" y="10006"/>
                  </a:lnTo>
                  <a:lnTo>
                    <a:pt x="2985269" y="6423"/>
                  </a:lnTo>
                  <a:lnTo>
                    <a:pt x="2933413" y="3624"/>
                  </a:lnTo>
                  <a:lnTo>
                    <a:pt x="2881310" y="1615"/>
                  </a:lnTo>
                  <a:lnTo>
                    <a:pt x="2828967" y="405"/>
                  </a:lnTo>
                  <a:lnTo>
                    <a:pt x="2776394" y="0"/>
                  </a:lnTo>
                  <a:lnTo>
                    <a:pt x="2723886" y="405"/>
                  </a:lnTo>
                  <a:lnTo>
                    <a:pt x="2671605" y="1615"/>
                  </a:lnTo>
                  <a:lnTo>
                    <a:pt x="2619560" y="3624"/>
                  </a:lnTo>
                  <a:lnTo>
                    <a:pt x="2567760" y="6423"/>
                  </a:lnTo>
                  <a:lnTo>
                    <a:pt x="2516215" y="10006"/>
                  </a:lnTo>
                  <a:lnTo>
                    <a:pt x="2464932" y="14366"/>
                  </a:lnTo>
                  <a:lnTo>
                    <a:pt x="2413920" y="19494"/>
                  </a:lnTo>
                  <a:lnTo>
                    <a:pt x="2363190" y="25385"/>
                  </a:lnTo>
                  <a:lnTo>
                    <a:pt x="2312748" y="32030"/>
                  </a:lnTo>
                  <a:lnTo>
                    <a:pt x="2262605" y="39423"/>
                  </a:lnTo>
                  <a:lnTo>
                    <a:pt x="2212770" y="47555"/>
                  </a:lnTo>
                  <a:lnTo>
                    <a:pt x="2163250" y="56421"/>
                  </a:lnTo>
                  <a:lnTo>
                    <a:pt x="2114055" y="66012"/>
                  </a:lnTo>
                  <a:lnTo>
                    <a:pt x="2065195" y="76321"/>
                  </a:lnTo>
                  <a:lnTo>
                    <a:pt x="2016677" y="87342"/>
                  </a:lnTo>
                  <a:lnTo>
                    <a:pt x="1968510" y="99067"/>
                  </a:lnTo>
                  <a:lnTo>
                    <a:pt x="1920704" y="111488"/>
                  </a:lnTo>
                  <a:lnTo>
                    <a:pt x="1873268" y="124599"/>
                  </a:lnTo>
                  <a:lnTo>
                    <a:pt x="1826210" y="138391"/>
                  </a:lnTo>
                  <a:lnTo>
                    <a:pt x="1779539" y="152859"/>
                  </a:lnTo>
                  <a:lnTo>
                    <a:pt x="1733264" y="167994"/>
                  </a:lnTo>
                  <a:lnTo>
                    <a:pt x="1687394" y="183790"/>
                  </a:lnTo>
                  <a:lnTo>
                    <a:pt x="1641938" y="200239"/>
                  </a:lnTo>
                  <a:lnTo>
                    <a:pt x="1596905" y="217334"/>
                  </a:lnTo>
                  <a:lnTo>
                    <a:pt x="1552303" y="235067"/>
                  </a:lnTo>
                  <a:lnTo>
                    <a:pt x="1508141" y="253432"/>
                  </a:lnTo>
                  <a:lnTo>
                    <a:pt x="1464429" y="272421"/>
                  </a:lnTo>
                  <a:lnTo>
                    <a:pt x="1421176" y="292027"/>
                  </a:lnTo>
                  <a:lnTo>
                    <a:pt x="1378389" y="312242"/>
                  </a:lnTo>
                  <a:lnTo>
                    <a:pt x="1336078" y="333060"/>
                  </a:lnTo>
                  <a:lnTo>
                    <a:pt x="1294253" y="354473"/>
                  </a:lnTo>
                  <a:lnTo>
                    <a:pt x="1252921" y="376474"/>
                  </a:lnTo>
                  <a:lnTo>
                    <a:pt x="1212091" y="399056"/>
                  </a:lnTo>
                  <a:lnTo>
                    <a:pt x="1171774" y="422211"/>
                  </a:lnTo>
                  <a:lnTo>
                    <a:pt x="1131976" y="445932"/>
                  </a:lnTo>
                  <a:lnTo>
                    <a:pt x="1092708" y="470212"/>
                  </a:lnTo>
                  <a:lnTo>
                    <a:pt x="1053978" y="495044"/>
                  </a:lnTo>
                  <a:lnTo>
                    <a:pt x="1015796" y="520420"/>
                  </a:lnTo>
                  <a:lnTo>
                    <a:pt x="978169" y="546334"/>
                  </a:lnTo>
                  <a:lnTo>
                    <a:pt x="941107" y="572777"/>
                  </a:lnTo>
                  <a:lnTo>
                    <a:pt x="904619" y="599743"/>
                  </a:lnTo>
                  <a:lnTo>
                    <a:pt x="868713" y="627224"/>
                  </a:lnTo>
                  <a:lnTo>
                    <a:pt x="833399" y="655214"/>
                  </a:lnTo>
                  <a:lnTo>
                    <a:pt x="798685" y="683704"/>
                  </a:lnTo>
                  <a:lnTo>
                    <a:pt x="764580" y="712688"/>
                  </a:lnTo>
                  <a:lnTo>
                    <a:pt x="731094" y="742159"/>
                  </a:lnTo>
                  <a:lnTo>
                    <a:pt x="698235" y="772109"/>
                  </a:lnTo>
                  <a:lnTo>
                    <a:pt x="666011" y="802530"/>
                  </a:lnTo>
                  <a:lnTo>
                    <a:pt x="634433" y="833417"/>
                  </a:lnTo>
                  <a:lnTo>
                    <a:pt x="603508" y="864761"/>
                  </a:lnTo>
                  <a:lnTo>
                    <a:pt x="573245" y="896555"/>
                  </a:lnTo>
                  <a:lnTo>
                    <a:pt x="543654" y="928791"/>
                  </a:lnTo>
                  <a:lnTo>
                    <a:pt x="514744" y="961464"/>
                  </a:lnTo>
                  <a:lnTo>
                    <a:pt x="486522" y="994565"/>
                  </a:lnTo>
                  <a:lnTo>
                    <a:pt x="458999" y="1028087"/>
                  </a:lnTo>
                  <a:lnTo>
                    <a:pt x="432182" y="1062023"/>
                  </a:lnTo>
                  <a:lnTo>
                    <a:pt x="406082" y="1096366"/>
                  </a:lnTo>
                  <a:lnTo>
                    <a:pt x="380706" y="1131109"/>
                  </a:lnTo>
                  <a:lnTo>
                    <a:pt x="356064" y="1166243"/>
                  </a:lnTo>
                  <a:lnTo>
                    <a:pt x="332164" y="1201762"/>
                  </a:lnTo>
                  <a:lnTo>
                    <a:pt x="309016" y="1237659"/>
                  </a:lnTo>
                  <a:lnTo>
                    <a:pt x="286628" y="1273927"/>
                  </a:lnTo>
                  <a:lnTo>
                    <a:pt x="265009" y="1310558"/>
                  </a:lnTo>
                  <a:lnTo>
                    <a:pt x="244168" y="1347544"/>
                  </a:lnTo>
                  <a:lnTo>
                    <a:pt x="224114" y="1384880"/>
                  </a:lnTo>
                  <a:lnTo>
                    <a:pt x="204856" y="1422557"/>
                  </a:lnTo>
                  <a:lnTo>
                    <a:pt x="186403" y="1460568"/>
                  </a:lnTo>
                  <a:lnTo>
                    <a:pt x="168763" y="1498905"/>
                  </a:lnTo>
                  <a:lnTo>
                    <a:pt x="151945" y="1537563"/>
                  </a:lnTo>
                  <a:lnTo>
                    <a:pt x="135959" y="1576533"/>
                  </a:lnTo>
                  <a:lnTo>
                    <a:pt x="120814" y="1615809"/>
                  </a:lnTo>
                  <a:lnTo>
                    <a:pt x="106517" y="1655382"/>
                  </a:lnTo>
                  <a:lnTo>
                    <a:pt x="93078" y="1695246"/>
                  </a:lnTo>
                  <a:lnTo>
                    <a:pt x="80506" y="1735393"/>
                  </a:lnTo>
                  <a:lnTo>
                    <a:pt x="68810" y="1775817"/>
                  </a:lnTo>
                  <a:lnTo>
                    <a:pt x="57999" y="1816509"/>
                  </a:lnTo>
                  <a:lnTo>
                    <a:pt x="48081" y="1857464"/>
                  </a:lnTo>
                  <a:lnTo>
                    <a:pt x="39065" y="1898673"/>
                  </a:lnTo>
                  <a:lnTo>
                    <a:pt x="30961" y="1940129"/>
                  </a:lnTo>
                  <a:lnTo>
                    <a:pt x="23777" y="1981824"/>
                  </a:lnTo>
                  <a:lnTo>
                    <a:pt x="17522" y="2023753"/>
                  </a:lnTo>
                  <a:lnTo>
                    <a:pt x="12205" y="2065907"/>
                  </a:lnTo>
                  <a:lnTo>
                    <a:pt x="7835" y="2108280"/>
                  </a:lnTo>
                  <a:lnTo>
                    <a:pt x="4420" y="2150863"/>
                  </a:lnTo>
                  <a:lnTo>
                    <a:pt x="3069" y="2174468"/>
                  </a:lnTo>
                </a:path>
                <a:path w="5196840" h="4559935">
                  <a:moveTo>
                    <a:pt x="237063" y="3122650"/>
                  </a:moveTo>
                  <a:lnTo>
                    <a:pt x="210273" y="3066832"/>
                  </a:lnTo>
                  <a:lnTo>
                    <a:pt x="192922" y="3027936"/>
                  </a:lnTo>
                  <a:lnTo>
                    <a:pt x="176426" y="2988716"/>
                  </a:lnTo>
                  <a:lnTo>
                    <a:pt x="160796" y="2949179"/>
                  </a:lnTo>
                  <a:lnTo>
                    <a:pt x="146040" y="2909333"/>
                  </a:lnTo>
                  <a:lnTo>
                    <a:pt x="132167" y="2869185"/>
                  </a:lnTo>
                  <a:lnTo>
                    <a:pt x="119189" y="2828744"/>
                  </a:lnTo>
                  <a:lnTo>
                    <a:pt x="107112" y="2788018"/>
                  </a:lnTo>
                  <a:lnTo>
                    <a:pt x="95948" y="2747013"/>
                  </a:lnTo>
                  <a:lnTo>
                    <a:pt x="85706" y="2705737"/>
                  </a:lnTo>
                  <a:lnTo>
                    <a:pt x="76394" y="2664199"/>
                  </a:lnTo>
                  <a:lnTo>
                    <a:pt x="68022" y="2622406"/>
                  </a:lnTo>
                  <a:lnTo>
                    <a:pt x="60601" y="2580365"/>
                  </a:lnTo>
                  <a:lnTo>
                    <a:pt x="54138" y="2538085"/>
                  </a:lnTo>
                  <a:lnTo>
                    <a:pt x="48644" y="2495573"/>
                  </a:lnTo>
                  <a:lnTo>
                    <a:pt x="44127" y="2452837"/>
                  </a:lnTo>
                  <a:lnTo>
                    <a:pt x="40598" y="2409885"/>
                  </a:lnTo>
                  <a:lnTo>
                    <a:pt x="38066" y="2366724"/>
                  </a:lnTo>
                  <a:lnTo>
                    <a:pt x="36539" y="2323362"/>
                  </a:lnTo>
                  <a:lnTo>
                    <a:pt x="36134" y="2288768"/>
                  </a:lnTo>
                </a:path>
                <a:path w="5196840" h="4559935">
                  <a:moveTo>
                    <a:pt x="102" y="2288768"/>
                  </a:moveTo>
                  <a:lnTo>
                    <a:pt x="1970" y="2365845"/>
                  </a:lnTo>
                  <a:lnTo>
                    <a:pt x="4420" y="2408578"/>
                  </a:lnTo>
                  <a:lnTo>
                    <a:pt x="7835" y="2451109"/>
                  </a:lnTo>
                  <a:lnTo>
                    <a:pt x="12205" y="2493431"/>
                  </a:lnTo>
                  <a:lnTo>
                    <a:pt x="17522" y="2535538"/>
                  </a:lnTo>
                  <a:lnTo>
                    <a:pt x="23777" y="2577422"/>
                  </a:lnTo>
                  <a:lnTo>
                    <a:pt x="30961" y="2619075"/>
                  </a:lnTo>
                  <a:lnTo>
                    <a:pt x="39065" y="2660491"/>
                  </a:lnTo>
                  <a:lnTo>
                    <a:pt x="48081" y="2701662"/>
                  </a:lnTo>
                  <a:lnTo>
                    <a:pt x="57999" y="2742580"/>
                  </a:lnTo>
                  <a:lnTo>
                    <a:pt x="68810" y="2783239"/>
                  </a:lnTo>
                  <a:lnTo>
                    <a:pt x="80506" y="2823632"/>
                  </a:lnTo>
                  <a:lnTo>
                    <a:pt x="93078" y="2863750"/>
                  </a:lnTo>
                  <a:lnTo>
                    <a:pt x="106517" y="2903586"/>
                  </a:lnTo>
                  <a:lnTo>
                    <a:pt x="120814" y="2943134"/>
                  </a:lnTo>
                  <a:lnTo>
                    <a:pt x="135959" y="2982386"/>
                  </a:lnTo>
                  <a:lnTo>
                    <a:pt x="151945" y="3021334"/>
                  </a:lnTo>
                  <a:lnTo>
                    <a:pt x="168763" y="3059972"/>
                  </a:lnTo>
                  <a:lnTo>
                    <a:pt x="186403" y="3098292"/>
                  </a:lnTo>
                  <a:lnTo>
                    <a:pt x="204856" y="3136287"/>
                  </a:lnTo>
                  <a:lnTo>
                    <a:pt x="207233" y="3140935"/>
                  </a:lnTo>
                </a:path>
                <a:path w="5196840" h="4559935">
                  <a:moveTo>
                    <a:pt x="36134" y="2288768"/>
                  </a:moveTo>
                  <a:lnTo>
                    <a:pt x="36028" y="2279806"/>
                  </a:lnTo>
                  <a:lnTo>
                    <a:pt x="36539" y="2236196"/>
                  </a:lnTo>
                  <a:lnTo>
                    <a:pt x="38066" y="2192782"/>
                  </a:lnTo>
                  <a:lnTo>
                    <a:pt x="39139" y="2174468"/>
                  </a:lnTo>
                </a:path>
                <a:path w="5196840" h="4559935">
                  <a:moveTo>
                    <a:pt x="3069" y="2174468"/>
                  </a:moveTo>
                  <a:lnTo>
                    <a:pt x="1970" y="2193650"/>
                  </a:lnTo>
                  <a:lnTo>
                    <a:pt x="494" y="2236633"/>
                  </a:lnTo>
                  <a:lnTo>
                    <a:pt x="0" y="2279806"/>
                  </a:lnTo>
                  <a:lnTo>
                    <a:pt x="102" y="2288768"/>
                  </a:lnTo>
                </a:path>
                <a:path w="5196840" h="4559935">
                  <a:moveTo>
                    <a:pt x="4595019" y="599668"/>
                  </a:moveTo>
                  <a:lnTo>
                    <a:pt x="4658865" y="647734"/>
                  </a:lnTo>
                  <a:lnTo>
                    <a:pt x="4694538" y="675999"/>
                  </a:lnTo>
                  <a:lnTo>
                    <a:pt x="4729590" y="704782"/>
                  </a:lnTo>
                  <a:lnTo>
                    <a:pt x="4764010" y="734076"/>
                  </a:lnTo>
                  <a:lnTo>
                    <a:pt x="4797791" y="763872"/>
                  </a:lnTo>
                  <a:lnTo>
                    <a:pt x="4830922" y="794163"/>
                  </a:lnTo>
                  <a:lnTo>
                    <a:pt x="4863394" y="824942"/>
                  </a:lnTo>
                  <a:lnTo>
                    <a:pt x="4895197" y="856200"/>
                  </a:lnTo>
                  <a:lnTo>
                    <a:pt x="4926323" y="887930"/>
                  </a:lnTo>
                  <a:lnTo>
                    <a:pt x="4956762" y="920125"/>
                  </a:lnTo>
                  <a:lnTo>
                    <a:pt x="4986505" y="952776"/>
                  </a:lnTo>
                  <a:lnTo>
                    <a:pt x="5015542" y="985876"/>
                  </a:lnTo>
                  <a:lnTo>
                    <a:pt x="5043865" y="1019417"/>
                  </a:lnTo>
                  <a:lnTo>
                    <a:pt x="5071462" y="1053392"/>
                  </a:lnTo>
                  <a:lnTo>
                    <a:pt x="5098327" y="1087793"/>
                  </a:lnTo>
                  <a:lnTo>
                    <a:pt x="5124448" y="1122612"/>
                  </a:lnTo>
                  <a:lnTo>
                    <a:pt x="5149817" y="1157841"/>
                  </a:lnTo>
                  <a:lnTo>
                    <a:pt x="5174424" y="1193474"/>
                  </a:lnTo>
                  <a:lnTo>
                    <a:pt x="5194388" y="1223649"/>
                  </a:lnTo>
                </a:path>
                <a:path w="5196840" h="4559935">
                  <a:moveTo>
                    <a:pt x="5196550" y="1165416"/>
                  </a:moveTo>
                  <a:lnTo>
                    <a:pt x="5172509" y="1131109"/>
                  </a:lnTo>
                  <a:lnTo>
                    <a:pt x="5147156" y="1096366"/>
                  </a:lnTo>
                  <a:lnTo>
                    <a:pt x="5121077" y="1062023"/>
                  </a:lnTo>
                  <a:lnTo>
                    <a:pt x="5094283" y="1028087"/>
                  </a:lnTo>
                  <a:lnTo>
                    <a:pt x="5066781" y="994565"/>
                  </a:lnTo>
                  <a:lnTo>
                    <a:pt x="5038581" y="961464"/>
                  </a:lnTo>
                  <a:lnTo>
                    <a:pt x="5009692" y="928791"/>
                  </a:lnTo>
                  <a:lnTo>
                    <a:pt x="4980122" y="896555"/>
                  </a:lnTo>
                  <a:lnTo>
                    <a:pt x="4949880" y="864761"/>
                  </a:lnTo>
                  <a:lnTo>
                    <a:pt x="4918975" y="833417"/>
                  </a:lnTo>
                  <a:lnTo>
                    <a:pt x="4887416" y="802530"/>
                  </a:lnTo>
                  <a:lnTo>
                    <a:pt x="4855212" y="772109"/>
                  </a:lnTo>
                  <a:lnTo>
                    <a:pt x="4822371" y="742159"/>
                  </a:lnTo>
                  <a:lnTo>
                    <a:pt x="4788903" y="712688"/>
                  </a:lnTo>
                  <a:lnTo>
                    <a:pt x="4754816" y="683704"/>
                  </a:lnTo>
                  <a:lnTo>
                    <a:pt x="4720118" y="655214"/>
                  </a:lnTo>
                  <a:lnTo>
                    <a:pt x="4684820" y="627224"/>
                  </a:lnTo>
                  <a:lnTo>
                    <a:pt x="4648929" y="599668"/>
                  </a:lnTo>
                </a:path>
              </a:pathLst>
            </a:custGeom>
            <a:ln w="3175">
              <a:solidFill>
                <a:srgbClr val="ECF6D2"/>
              </a:solidFill>
            </a:ln>
          </p:spPr>
          <p:txBody>
            <a:bodyPr wrap="square" lIns="0" tIns="0" rIns="0" bIns="0" rtlCol="0"/>
            <a:lstStyle/>
            <a:p>
              <a:endParaRPr lang="fr-FR" noProof="0" dirty="0"/>
            </a:p>
          </p:txBody>
        </p:sp>
        <p:sp>
          <p:nvSpPr>
            <p:cNvPr id="8718" name="object 8718"/>
            <p:cNvSpPr/>
            <p:nvPr/>
          </p:nvSpPr>
          <p:spPr>
            <a:xfrm>
              <a:off x="3250397" y="61572"/>
              <a:ext cx="5234940" cy="4610100"/>
            </a:xfrm>
            <a:custGeom>
              <a:avLst/>
              <a:gdLst/>
              <a:ahLst/>
              <a:cxnLst/>
              <a:rect l="l" t="t" r="r" b="b"/>
              <a:pathLst>
                <a:path w="5234940" h="4610100">
                  <a:moveTo>
                    <a:pt x="3124658" y="4597399"/>
                  </a:moveTo>
                  <a:lnTo>
                    <a:pt x="2500327" y="4597399"/>
                  </a:lnTo>
                  <a:lnTo>
                    <a:pt x="2551705" y="4610099"/>
                  </a:lnTo>
                  <a:lnTo>
                    <a:pt x="3073230" y="4610099"/>
                  </a:lnTo>
                  <a:lnTo>
                    <a:pt x="3124658" y="4597399"/>
                  </a:lnTo>
                  <a:close/>
                </a:path>
                <a:path w="5234940" h="4610100">
                  <a:moveTo>
                    <a:pt x="2366896" y="4546599"/>
                  </a:moveTo>
                  <a:lnTo>
                    <a:pt x="2350577" y="4584699"/>
                  </a:lnTo>
                  <a:lnTo>
                    <a:pt x="2398384" y="4597399"/>
                  </a:lnTo>
                  <a:lnTo>
                    <a:pt x="3226692" y="4597399"/>
                  </a:lnTo>
                  <a:lnTo>
                    <a:pt x="3277281" y="4584699"/>
                  </a:lnTo>
                  <a:lnTo>
                    <a:pt x="2603688" y="4584699"/>
                  </a:lnTo>
                  <a:lnTo>
                    <a:pt x="2552142" y="4571999"/>
                  </a:lnTo>
                  <a:lnTo>
                    <a:pt x="2449848" y="4571999"/>
                  </a:lnTo>
                  <a:lnTo>
                    <a:pt x="2399117" y="4559299"/>
                  </a:lnTo>
                  <a:lnTo>
                    <a:pt x="2364261" y="4559299"/>
                  </a:lnTo>
                  <a:lnTo>
                    <a:pt x="2366896" y="4546599"/>
                  </a:lnTo>
                  <a:close/>
                </a:path>
                <a:path w="5234940" h="4610100">
                  <a:moveTo>
                    <a:pt x="3327572" y="4571999"/>
                  </a:moveTo>
                  <a:lnTo>
                    <a:pt x="3072796" y="4571999"/>
                  </a:lnTo>
                  <a:lnTo>
                    <a:pt x="3021197" y="4584699"/>
                  </a:lnTo>
                  <a:lnTo>
                    <a:pt x="3277281" y="4584699"/>
                  </a:lnTo>
                  <a:lnTo>
                    <a:pt x="3327572" y="4571999"/>
                  </a:lnTo>
                  <a:close/>
                </a:path>
                <a:path w="5234940" h="4610100">
                  <a:moveTo>
                    <a:pt x="3507894" y="4508572"/>
                  </a:moveTo>
                  <a:lnTo>
                    <a:pt x="3475284" y="4521199"/>
                  </a:lnTo>
                  <a:lnTo>
                    <a:pt x="3426057" y="4533899"/>
                  </a:lnTo>
                  <a:lnTo>
                    <a:pt x="3376502" y="4533899"/>
                  </a:lnTo>
                  <a:lnTo>
                    <a:pt x="3276447" y="4559299"/>
                  </a:lnTo>
                  <a:lnTo>
                    <a:pt x="3225963" y="4559299"/>
                  </a:lnTo>
                  <a:lnTo>
                    <a:pt x="3175188" y="4571999"/>
                  </a:lnTo>
                  <a:lnTo>
                    <a:pt x="3377558" y="4571999"/>
                  </a:lnTo>
                  <a:lnTo>
                    <a:pt x="3476577" y="4546599"/>
                  </a:lnTo>
                  <a:lnTo>
                    <a:pt x="3522370" y="4546599"/>
                  </a:lnTo>
                  <a:lnTo>
                    <a:pt x="3513205" y="4521199"/>
                  </a:lnTo>
                  <a:lnTo>
                    <a:pt x="3507894" y="4508572"/>
                  </a:lnTo>
                  <a:close/>
                </a:path>
                <a:path w="5234940" h="4610100">
                  <a:moveTo>
                    <a:pt x="3491838" y="4470399"/>
                  </a:moveTo>
                  <a:lnTo>
                    <a:pt x="3507894" y="4508572"/>
                  </a:lnTo>
                  <a:lnTo>
                    <a:pt x="3508114" y="4508572"/>
                  </a:lnTo>
                  <a:lnTo>
                    <a:pt x="3491838" y="4470399"/>
                  </a:lnTo>
                  <a:close/>
                </a:path>
                <a:path w="5234940" h="4610100">
                  <a:moveTo>
                    <a:pt x="2399117" y="50799"/>
                  </a:moveTo>
                  <a:lnTo>
                    <a:pt x="2198001" y="50799"/>
                  </a:lnTo>
                  <a:lnTo>
                    <a:pt x="2148685" y="63499"/>
                  </a:lnTo>
                  <a:lnTo>
                    <a:pt x="1675080" y="190499"/>
                  </a:lnTo>
                  <a:lnTo>
                    <a:pt x="1629866" y="215899"/>
                  </a:lnTo>
                  <a:lnTo>
                    <a:pt x="1585077" y="228599"/>
                  </a:lnTo>
                  <a:lnTo>
                    <a:pt x="1540722" y="253999"/>
                  </a:lnTo>
                  <a:lnTo>
                    <a:pt x="1496809" y="266699"/>
                  </a:lnTo>
                  <a:lnTo>
                    <a:pt x="1453347" y="292099"/>
                  </a:lnTo>
                  <a:lnTo>
                    <a:pt x="1410345" y="304799"/>
                  </a:lnTo>
                  <a:lnTo>
                    <a:pt x="1325756" y="355599"/>
                  </a:lnTo>
                  <a:lnTo>
                    <a:pt x="1284185" y="368299"/>
                  </a:lnTo>
                  <a:lnTo>
                    <a:pt x="1202537" y="419099"/>
                  </a:lnTo>
                  <a:lnTo>
                    <a:pt x="1122937" y="469899"/>
                  </a:lnTo>
                  <a:lnTo>
                    <a:pt x="1083926" y="482599"/>
                  </a:lnTo>
                  <a:lnTo>
                    <a:pt x="1007527" y="533399"/>
                  </a:lnTo>
                  <a:lnTo>
                    <a:pt x="970157" y="571499"/>
                  </a:lnTo>
                  <a:lnTo>
                    <a:pt x="933351" y="596899"/>
                  </a:lnTo>
                  <a:lnTo>
                    <a:pt x="897117" y="622299"/>
                  </a:lnTo>
                  <a:lnTo>
                    <a:pt x="861465" y="647699"/>
                  </a:lnTo>
                  <a:lnTo>
                    <a:pt x="826403" y="673099"/>
                  </a:lnTo>
                  <a:lnTo>
                    <a:pt x="791940" y="698499"/>
                  </a:lnTo>
                  <a:lnTo>
                    <a:pt x="758085" y="736599"/>
                  </a:lnTo>
                  <a:lnTo>
                    <a:pt x="724846" y="761999"/>
                  </a:lnTo>
                  <a:lnTo>
                    <a:pt x="692231" y="800099"/>
                  </a:lnTo>
                  <a:lnTo>
                    <a:pt x="660251" y="825499"/>
                  </a:lnTo>
                  <a:lnTo>
                    <a:pt x="628912" y="850899"/>
                  </a:lnTo>
                  <a:lnTo>
                    <a:pt x="598225" y="888999"/>
                  </a:lnTo>
                  <a:lnTo>
                    <a:pt x="568198" y="914399"/>
                  </a:lnTo>
                  <a:lnTo>
                    <a:pt x="538839" y="952499"/>
                  </a:lnTo>
                  <a:lnTo>
                    <a:pt x="510156" y="990599"/>
                  </a:lnTo>
                  <a:lnTo>
                    <a:pt x="482160" y="1015999"/>
                  </a:lnTo>
                  <a:lnTo>
                    <a:pt x="454858" y="1054099"/>
                  </a:lnTo>
                  <a:lnTo>
                    <a:pt x="428260" y="1092199"/>
                  </a:lnTo>
                  <a:lnTo>
                    <a:pt x="402373" y="1117599"/>
                  </a:lnTo>
                  <a:lnTo>
                    <a:pt x="377207" y="1155699"/>
                  </a:lnTo>
                  <a:lnTo>
                    <a:pt x="352770" y="1193799"/>
                  </a:lnTo>
                  <a:lnTo>
                    <a:pt x="329071" y="1231899"/>
                  </a:lnTo>
                  <a:lnTo>
                    <a:pt x="306119" y="1257299"/>
                  </a:lnTo>
                  <a:lnTo>
                    <a:pt x="283922" y="1295399"/>
                  </a:lnTo>
                  <a:lnTo>
                    <a:pt x="262488" y="1333499"/>
                  </a:lnTo>
                  <a:lnTo>
                    <a:pt x="241828" y="1371599"/>
                  </a:lnTo>
                  <a:lnTo>
                    <a:pt x="221949" y="1409699"/>
                  </a:lnTo>
                  <a:lnTo>
                    <a:pt x="202860" y="1447799"/>
                  </a:lnTo>
                  <a:lnTo>
                    <a:pt x="184570" y="1485899"/>
                  </a:lnTo>
                  <a:lnTo>
                    <a:pt x="167088" y="1523999"/>
                  </a:lnTo>
                  <a:lnTo>
                    <a:pt x="150421" y="1562099"/>
                  </a:lnTo>
                  <a:lnTo>
                    <a:pt x="134580" y="1600199"/>
                  </a:lnTo>
                  <a:lnTo>
                    <a:pt x="119572" y="1638299"/>
                  </a:lnTo>
                  <a:lnTo>
                    <a:pt x="105406" y="1676399"/>
                  </a:lnTo>
                  <a:lnTo>
                    <a:pt x="92091" y="1727199"/>
                  </a:lnTo>
                  <a:lnTo>
                    <a:pt x="79636" y="1765299"/>
                  </a:lnTo>
                  <a:lnTo>
                    <a:pt x="68049" y="1803399"/>
                  </a:lnTo>
                  <a:lnTo>
                    <a:pt x="57339" y="1841499"/>
                  </a:lnTo>
                  <a:lnTo>
                    <a:pt x="47515" y="1879599"/>
                  </a:lnTo>
                  <a:lnTo>
                    <a:pt x="38585" y="1930399"/>
                  </a:lnTo>
                  <a:lnTo>
                    <a:pt x="30558" y="1968499"/>
                  </a:lnTo>
                  <a:lnTo>
                    <a:pt x="23443" y="2006599"/>
                  </a:lnTo>
                  <a:lnTo>
                    <a:pt x="17249" y="2044699"/>
                  </a:lnTo>
                  <a:lnTo>
                    <a:pt x="11983" y="2095499"/>
                  </a:lnTo>
                  <a:lnTo>
                    <a:pt x="7656" y="2133599"/>
                  </a:lnTo>
                  <a:lnTo>
                    <a:pt x="4275" y="2184399"/>
                  </a:lnTo>
                  <a:lnTo>
                    <a:pt x="2928" y="2197099"/>
                  </a:lnTo>
                  <a:lnTo>
                    <a:pt x="1849" y="2222499"/>
                  </a:lnTo>
                  <a:lnTo>
                    <a:pt x="387" y="2260599"/>
                  </a:lnTo>
                  <a:lnTo>
                    <a:pt x="193" y="2285999"/>
                  </a:lnTo>
                  <a:lnTo>
                    <a:pt x="96" y="2298699"/>
                  </a:lnTo>
                  <a:lnTo>
                    <a:pt x="387" y="2349499"/>
                  </a:lnTo>
                  <a:lnTo>
                    <a:pt x="1849" y="2387599"/>
                  </a:lnTo>
                  <a:lnTo>
                    <a:pt x="4275" y="2438399"/>
                  </a:lnTo>
                  <a:lnTo>
                    <a:pt x="7656" y="2476499"/>
                  </a:lnTo>
                  <a:lnTo>
                    <a:pt x="11983" y="2527299"/>
                  </a:lnTo>
                  <a:lnTo>
                    <a:pt x="17249" y="2565399"/>
                  </a:lnTo>
                  <a:lnTo>
                    <a:pt x="23443" y="2603499"/>
                  </a:lnTo>
                  <a:lnTo>
                    <a:pt x="30558" y="2641599"/>
                  </a:lnTo>
                  <a:lnTo>
                    <a:pt x="38585" y="2692399"/>
                  </a:lnTo>
                  <a:lnTo>
                    <a:pt x="47515" y="2730499"/>
                  </a:lnTo>
                  <a:lnTo>
                    <a:pt x="57339" y="2768599"/>
                  </a:lnTo>
                  <a:lnTo>
                    <a:pt x="68049" y="2806699"/>
                  </a:lnTo>
                  <a:lnTo>
                    <a:pt x="79636" y="2857499"/>
                  </a:lnTo>
                  <a:lnTo>
                    <a:pt x="92091" y="2895599"/>
                  </a:lnTo>
                  <a:lnTo>
                    <a:pt x="105406" y="2933699"/>
                  </a:lnTo>
                  <a:lnTo>
                    <a:pt x="119572" y="2971799"/>
                  </a:lnTo>
                  <a:lnTo>
                    <a:pt x="134580" y="3009899"/>
                  </a:lnTo>
                  <a:lnTo>
                    <a:pt x="150421" y="3047999"/>
                  </a:lnTo>
                  <a:lnTo>
                    <a:pt x="167088" y="3086099"/>
                  </a:lnTo>
                  <a:lnTo>
                    <a:pt x="184570" y="3124199"/>
                  </a:lnTo>
                  <a:lnTo>
                    <a:pt x="202860" y="3162299"/>
                  </a:lnTo>
                  <a:lnTo>
                    <a:pt x="213631" y="3187699"/>
                  </a:lnTo>
                  <a:lnTo>
                    <a:pt x="245164" y="3162299"/>
                  </a:lnTo>
                  <a:lnTo>
                    <a:pt x="240784" y="3162299"/>
                  </a:lnTo>
                  <a:lnTo>
                    <a:pt x="222330" y="3124199"/>
                  </a:lnTo>
                  <a:lnTo>
                    <a:pt x="204690" y="3086099"/>
                  </a:lnTo>
                  <a:lnTo>
                    <a:pt x="187873" y="3047999"/>
                  </a:lnTo>
                  <a:lnTo>
                    <a:pt x="171887" y="3009899"/>
                  </a:lnTo>
                  <a:lnTo>
                    <a:pt x="156741" y="2971799"/>
                  </a:lnTo>
                  <a:lnTo>
                    <a:pt x="142444" y="2933699"/>
                  </a:lnTo>
                  <a:lnTo>
                    <a:pt x="129006" y="2895599"/>
                  </a:lnTo>
                  <a:lnTo>
                    <a:pt x="116434" y="2844799"/>
                  </a:lnTo>
                  <a:lnTo>
                    <a:pt x="104738" y="2806699"/>
                  </a:lnTo>
                  <a:lnTo>
                    <a:pt x="93926" y="2768599"/>
                  </a:lnTo>
                  <a:lnTo>
                    <a:pt x="84008" y="2730499"/>
                  </a:lnTo>
                  <a:lnTo>
                    <a:pt x="74993" y="2692399"/>
                  </a:lnTo>
                  <a:lnTo>
                    <a:pt x="66889" y="2641599"/>
                  </a:lnTo>
                  <a:lnTo>
                    <a:pt x="59704" y="2603499"/>
                  </a:lnTo>
                  <a:lnTo>
                    <a:pt x="53449" y="2565399"/>
                  </a:lnTo>
                  <a:lnTo>
                    <a:pt x="48132" y="2514599"/>
                  </a:lnTo>
                  <a:lnTo>
                    <a:pt x="43762" y="2476499"/>
                  </a:lnTo>
                  <a:lnTo>
                    <a:pt x="40348" y="2438399"/>
                  </a:lnTo>
                  <a:lnTo>
                    <a:pt x="37898" y="2387599"/>
                  </a:lnTo>
                  <a:lnTo>
                    <a:pt x="36421" y="2349499"/>
                  </a:lnTo>
                  <a:lnTo>
                    <a:pt x="36030" y="2311399"/>
                  </a:lnTo>
                  <a:lnTo>
                    <a:pt x="36421" y="2260599"/>
                  </a:lnTo>
                  <a:lnTo>
                    <a:pt x="37898" y="2222499"/>
                  </a:lnTo>
                  <a:lnTo>
                    <a:pt x="38996" y="2197099"/>
                  </a:lnTo>
                  <a:lnTo>
                    <a:pt x="40348" y="2184399"/>
                  </a:lnTo>
                  <a:lnTo>
                    <a:pt x="43762" y="2133599"/>
                  </a:lnTo>
                  <a:lnTo>
                    <a:pt x="48132" y="2095499"/>
                  </a:lnTo>
                  <a:lnTo>
                    <a:pt x="53449" y="2057399"/>
                  </a:lnTo>
                  <a:lnTo>
                    <a:pt x="59704" y="2006599"/>
                  </a:lnTo>
                  <a:lnTo>
                    <a:pt x="66889" y="1968499"/>
                  </a:lnTo>
                  <a:lnTo>
                    <a:pt x="74993" y="1930399"/>
                  </a:lnTo>
                  <a:lnTo>
                    <a:pt x="84008" y="1879599"/>
                  </a:lnTo>
                  <a:lnTo>
                    <a:pt x="93926" y="1841499"/>
                  </a:lnTo>
                  <a:lnTo>
                    <a:pt x="104738" y="1803399"/>
                  </a:lnTo>
                  <a:lnTo>
                    <a:pt x="116434" y="1765299"/>
                  </a:lnTo>
                  <a:lnTo>
                    <a:pt x="129006" y="1727199"/>
                  </a:lnTo>
                  <a:lnTo>
                    <a:pt x="142444" y="1689099"/>
                  </a:lnTo>
                  <a:lnTo>
                    <a:pt x="156741" y="1638299"/>
                  </a:lnTo>
                  <a:lnTo>
                    <a:pt x="171887" y="1600199"/>
                  </a:lnTo>
                  <a:lnTo>
                    <a:pt x="187873" y="1562099"/>
                  </a:lnTo>
                  <a:lnTo>
                    <a:pt x="204690" y="1523999"/>
                  </a:lnTo>
                  <a:lnTo>
                    <a:pt x="222330" y="1485899"/>
                  </a:lnTo>
                  <a:lnTo>
                    <a:pt x="240784" y="1447799"/>
                  </a:lnTo>
                  <a:lnTo>
                    <a:pt x="260042" y="1409699"/>
                  </a:lnTo>
                  <a:lnTo>
                    <a:pt x="280096" y="1371599"/>
                  </a:lnTo>
                  <a:lnTo>
                    <a:pt x="300936" y="1333499"/>
                  </a:lnTo>
                  <a:lnTo>
                    <a:pt x="322555" y="1295399"/>
                  </a:lnTo>
                  <a:lnTo>
                    <a:pt x="344943" y="1269999"/>
                  </a:lnTo>
                  <a:lnTo>
                    <a:pt x="368092" y="1231899"/>
                  </a:lnTo>
                  <a:lnTo>
                    <a:pt x="391991" y="1193799"/>
                  </a:lnTo>
                  <a:lnTo>
                    <a:pt x="416633" y="1155699"/>
                  </a:lnTo>
                  <a:lnTo>
                    <a:pt x="442009" y="1117599"/>
                  </a:lnTo>
                  <a:lnTo>
                    <a:pt x="468110" y="1092199"/>
                  </a:lnTo>
                  <a:lnTo>
                    <a:pt x="494926" y="1054099"/>
                  </a:lnTo>
                  <a:lnTo>
                    <a:pt x="522450" y="1015999"/>
                  </a:lnTo>
                  <a:lnTo>
                    <a:pt x="550671" y="990599"/>
                  </a:lnTo>
                  <a:lnTo>
                    <a:pt x="579582" y="952499"/>
                  </a:lnTo>
                  <a:lnTo>
                    <a:pt x="609173" y="927099"/>
                  </a:lnTo>
                  <a:lnTo>
                    <a:pt x="639435" y="888999"/>
                  </a:lnTo>
                  <a:lnTo>
                    <a:pt x="670360" y="863599"/>
                  </a:lnTo>
                  <a:lnTo>
                    <a:pt x="701939" y="825499"/>
                  </a:lnTo>
                  <a:lnTo>
                    <a:pt x="734162" y="800099"/>
                  </a:lnTo>
                  <a:lnTo>
                    <a:pt x="767022" y="774699"/>
                  </a:lnTo>
                  <a:lnTo>
                    <a:pt x="800508" y="736599"/>
                  </a:lnTo>
                  <a:lnTo>
                    <a:pt x="834612" y="711199"/>
                  </a:lnTo>
                  <a:lnTo>
                    <a:pt x="869326" y="685799"/>
                  </a:lnTo>
                  <a:lnTo>
                    <a:pt x="904640" y="660399"/>
                  </a:lnTo>
                  <a:lnTo>
                    <a:pt x="940546" y="622299"/>
                  </a:lnTo>
                  <a:lnTo>
                    <a:pt x="977034" y="596899"/>
                  </a:lnTo>
                  <a:lnTo>
                    <a:pt x="1014096" y="571499"/>
                  </a:lnTo>
                  <a:lnTo>
                    <a:pt x="1089906" y="520699"/>
                  </a:lnTo>
                  <a:lnTo>
                    <a:pt x="1167904" y="469899"/>
                  </a:lnTo>
                  <a:lnTo>
                    <a:pt x="1207701" y="444499"/>
                  </a:lnTo>
                  <a:lnTo>
                    <a:pt x="1248019" y="431799"/>
                  </a:lnTo>
                  <a:lnTo>
                    <a:pt x="1330180" y="380999"/>
                  </a:lnTo>
                  <a:lnTo>
                    <a:pt x="1372006" y="355599"/>
                  </a:lnTo>
                  <a:lnTo>
                    <a:pt x="1414316" y="342899"/>
                  </a:lnTo>
                  <a:lnTo>
                    <a:pt x="1457103" y="317499"/>
                  </a:lnTo>
                  <a:lnTo>
                    <a:pt x="1500357" y="304799"/>
                  </a:lnTo>
                  <a:lnTo>
                    <a:pt x="1544069" y="279399"/>
                  </a:lnTo>
                  <a:lnTo>
                    <a:pt x="1588230" y="266699"/>
                  </a:lnTo>
                  <a:lnTo>
                    <a:pt x="1632832" y="241299"/>
                  </a:lnTo>
                  <a:lnTo>
                    <a:pt x="1723322" y="215899"/>
                  </a:lnTo>
                  <a:lnTo>
                    <a:pt x="1769192" y="190499"/>
                  </a:lnTo>
                  <a:lnTo>
                    <a:pt x="2149983" y="88899"/>
                  </a:lnTo>
                  <a:lnTo>
                    <a:pt x="2199177" y="88899"/>
                  </a:lnTo>
                  <a:lnTo>
                    <a:pt x="2298533" y="63499"/>
                  </a:lnTo>
                  <a:lnTo>
                    <a:pt x="2348676" y="63499"/>
                  </a:lnTo>
                  <a:lnTo>
                    <a:pt x="2399117" y="50799"/>
                  </a:lnTo>
                  <a:close/>
                </a:path>
                <a:path w="5234940" h="4610100">
                  <a:moveTo>
                    <a:pt x="5232255" y="1193446"/>
                  </a:moveTo>
                  <a:lnTo>
                    <a:pt x="5232240" y="1193799"/>
                  </a:lnTo>
                  <a:lnTo>
                    <a:pt x="5232477" y="1193799"/>
                  </a:lnTo>
                  <a:lnTo>
                    <a:pt x="5232255" y="1193446"/>
                  </a:lnTo>
                  <a:close/>
                </a:path>
                <a:path w="5234940" h="4610100">
                  <a:moveTo>
                    <a:pt x="3427229" y="50799"/>
                  </a:moveTo>
                  <a:lnTo>
                    <a:pt x="3225963" y="50799"/>
                  </a:lnTo>
                  <a:lnTo>
                    <a:pt x="3276447" y="63499"/>
                  </a:lnTo>
                  <a:lnTo>
                    <a:pt x="3326630" y="63499"/>
                  </a:lnTo>
                  <a:lnTo>
                    <a:pt x="3426057" y="88899"/>
                  </a:lnTo>
                  <a:lnTo>
                    <a:pt x="3475284" y="88899"/>
                  </a:lnTo>
                  <a:lnTo>
                    <a:pt x="3856253" y="190499"/>
                  </a:lnTo>
                  <a:lnTo>
                    <a:pt x="3902135" y="215899"/>
                  </a:lnTo>
                  <a:lnTo>
                    <a:pt x="3992645" y="241299"/>
                  </a:lnTo>
                  <a:lnTo>
                    <a:pt x="4037254" y="266699"/>
                  </a:lnTo>
                  <a:lnTo>
                    <a:pt x="4081421" y="279399"/>
                  </a:lnTo>
                  <a:lnTo>
                    <a:pt x="4125137" y="304799"/>
                  </a:lnTo>
                  <a:lnTo>
                    <a:pt x="4168394" y="317499"/>
                  </a:lnTo>
                  <a:lnTo>
                    <a:pt x="4211181" y="342899"/>
                  </a:lnTo>
                  <a:lnTo>
                    <a:pt x="4253491" y="355599"/>
                  </a:lnTo>
                  <a:lnTo>
                    <a:pt x="4295314" y="380999"/>
                  </a:lnTo>
                  <a:lnTo>
                    <a:pt x="4377467" y="431799"/>
                  </a:lnTo>
                  <a:lnTo>
                    <a:pt x="4417778" y="444499"/>
                  </a:lnTo>
                  <a:lnTo>
                    <a:pt x="4457568" y="469899"/>
                  </a:lnTo>
                  <a:lnTo>
                    <a:pt x="4535547" y="520699"/>
                  </a:lnTo>
                  <a:lnTo>
                    <a:pt x="4611334" y="571499"/>
                  </a:lnTo>
                  <a:lnTo>
                    <a:pt x="4648383" y="596899"/>
                  </a:lnTo>
                  <a:lnTo>
                    <a:pt x="4684857" y="622299"/>
                  </a:lnTo>
                  <a:lnTo>
                    <a:pt x="4720748" y="660399"/>
                  </a:lnTo>
                  <a:lnTo>
                    <a:pt x="4756046" y="685799"/>
                  </a:lnTo>
                  <a:lnTo>
                    <a:pt x="4790743" y="711199"/>
                  </a:lnTo>
                  <a:lnTo>
                    <a:pt x="4824830" y="736599"/>
                  </a:lnTo>
                  <a:lnTo>
                    <a:pt x="4858299" y="774699"/>
                  </a:lnTo>
                  <a:lnTo>
                    <a:pt x="4891139" y="800099"/>
                  </a:lnTo>
                  <a:lnTo>
                    <a:pt x="4923344" y="825499"/>
                  </a:lnTo>
                  <a:lnTo>
                    <a:pt x="4954903" y="863599"/>
                  </a:lnTo>
                  <a:lnTo>
                    <a:pt x="4985807" y="888999"/>
                  </a:lnTo>
                  <a:lnTo>
                    <a:pt x="5016049" y="927099"/>
                  </a:lnTo>
                  <a:lnTo>
                    <a:pt x="5045619" y="952499"/>
                  </a:lnTo>
                  <a:lnTo>
                    <a:pt x="5074509" y="990599"/>
                  </a:lnTo>
                  <a:lnTo>
                    <a:pt x="5102709" y="1015999"/>
                  </a:lnTo>
                  <a:lnTo>
                    <a:pt x="5130210" y="1054099"/>
                  </a:lnTo>
                  <a:lnTo>
                    <a:pt x="5157005" y="1092199"/>
                  </a:lnTo>
                  <a:lnTo>
                    <a:pt x="5183083" y="1117599"/>
                  </a:lnTo>
                  <a:lnTo>
                    <a:pt x="5208437" y="1155699"/>
                  </a:lnTo>
                  <a:lnTo>
                    <a:pt x="5232255" y="1193446"/>
                  </a:lnTo>
                  <a:lnTo>
                    <a:pt x="5234337" y="1142999"/>
                  </a:lnTo>
                  <a:lnTo>
                    <a:pt x="5234826" y="1142999"/>
                  </a:lnTo>
                  <a:lnTo>
                    <a:pt x="5222712" y="1117599"/>
                  </a:lnTo>
                  <a:lnTo>
                    <a:pt x="5196847" y="1092199"/>
                  </a:lnTo>
                  <a:lnTo>
                    <a:pt x="5170270" y="1054099"/>
                  </a:lnTo>
                  <a:lnTo>
                    <a:pt x="5142990" y="1015999"/>
                  </a:lnTo>
                  <a:lnTo>
                    <a:pt x="5115015" y="990599"/>
                  </a:lnTo>
                  <a:lnTo>
                    <a:pt x="5086354" y="952499"/>
                  </a:lnTo>
                  <a:lnTo>
                    <a:pt x="5057016" y="914399"/>
                  </a:lnTo>
                  <a:lnTo>
                    <a:pt x="5027009" y="888999"/>
                  </a:lnTo>
                  <a:lnTo>
                    <a:pt x="4996342" y="850899"/>
                  </a:lnTo>
                  <a:lnTo>
                    <a:pt x="4965023" y="825499"/>
                  </a:lnTo>
                  <a:lnTo>
                    <a:pt x="4933062" y="800099"/>
                  </a:lnTo>
                  <a:lnTo>
                    <a:pt x="4900466" y="761999"/>
                  </a:lnTo>
                  <a:lnTo>
                    <a:pt x="4867245" y="736599"/>
                  </a:lnTo>
                  <a:lnTo>
                    <a:pt x="4833407" y="698499"/>
                  </a:lnTo>
                  <a:lnTo>
                    <a:pt x="4798961" y="673099"/>
                  </a:lnTo>
                  <a:lnTo>
                    <a:pt x="4763915" y="647699"/>
                  </a:lnTo>
                  <a:lnTo>
                    <a:pt x="4737511" y="622299"/>
                  </a:lnTo>
                  <a:lnTo>
                    <a:pt x="4728278" y="622299"/>
                  </a:lnTo>
                  <a:lnTo>
                    <a:pt x="4692059" y="596899"/>
                  </a:lnTo>
                  <a:lnTo>
                    <a:pt x="4655266" y="571499"/>
                  </a:lnTo>
                  <a:lnTo>
                    <a:pt x="4617908" y="533399"/>
                  </a:lnTo>
                  <a:lnTo>
                    <a:pt x="4541532" y="482599"/>
                  </a:lnTo>
                  <a:lnTo>
                    <a:pt x="4502530" y="469899"/>
                  </a:lnTo>
                  <a:lnTo>
                    <a:pt x="4422945" y="419099"/>
                  </a:lnTo>
                  <a:lnTo>
                    <a:pt x="4341307" y="368299"/>
                  </a:lnTo>
                  <a:lnTo>
                    <a:pt x="4299740" y="355599"/>
                  </a:lnTo>
                  <a:lnTo>
                    <a:pt x="4215152" y="304799"/>
                  </a:lnTo>
                  <a:lnTo>
                    <a:pt x="4172149" y="292099"/>
                  </a:lnTo>
                  <a:lnTo>
                    <a:pt x="4128684" y="266699"/>
                  </a:lnTo>
                  <a:lnTo>
                    <a:pt x="4084767" y="253999"/>
                  </a:lnTo>
                  <a:lnTo>
                    <a:pt x="4040406" y="228599"/>
                  </a:lnTo>
                  <a:lnTo>
                    <a:pt x="3995609" y="215899"/>
                  </a:lnTo>
                  <a:lnTo>
                    <a:pt x="3950385" y="190499"/>
                  </a:lnTo>
                  <a:lnTo>
                    <a:pt x="3476577" y="63499"/>
                  </a:lnTo>
                  <a:lnTo>
                    <a:pt x="3427229" y="50799"/>
                  </a:lnTo>
                  <a:close/>
                </a:path>
                <a:path w="5234940" h="4610100">
                  <a:moveTo>
                    <a:pt x="2655488" y="25399"/>
                  </a:moveTo>
                  <a:lnTo>
                    <a:pt x="2347838" y="25399"/>
                  </a:lnTo>
                  <a:lnTo>
                    <a:pt x="2247637" y="50799"/>
                  </a:lnTo>
                  <a:lnTo>
                    <a:pt x="2449848" y="50799"/>
                  </a:lnTo>
                  <a:lnTo>
                    <a:pt x="2500859" y="38099"/>
                  </a:lnTo>
                  <a:lnTo>
                    <a:pt x="2603688" y="38099"/>
                  </a:lnTo>
                  <a:lnTo>
                    <a:pt x="2655488" y="25399"/>
                  </a:lnTo>
                  <a:close/>
                </a:path>
                <a:path w="5234940" h="4610100">
                  <a:moveTo>
                    <a:pt x="3277281" y="25399"/>
                  </a:moveTo>
                  <a:lnTo>
                    <a:pt x="2969341" y="25399"/>
                  </a:lnTo>
                  <a:lnTo>
                    <a:pt x="3021197" y="38099"/>
                  </a:lnTo>
                  <a:lnTo>
                    <a:pt x="3124129" y="38099"/>
                  </a:lnTo>
                  <a:lnTo>
                    <a:pt x="3175188" y="50799"/>
                  </a:lnTo>
                  <a:lnTo>
                    <a:pt x="3377558" y="50799"/>
                  </a:lnTo>
                  <a:lnTo>
                    <a:pt x="3277281" y="25399"/>
                  </a:lnTo>
                  <a:close/>
                </a:path>
                <a:path w="5234940" h="4610100">
                  <a:moveTo>
                    <a:pt x="3175815" y="12699"/>
                  </a:moveTo>
                  <a:lnTo>
                    <a:pt x="2449217" y="12699"/>
                  </a:lnTo>
                  <a:lnTo>
                    <a:pt x="2398384" y="25399"/>
                  </a:lnTo>
                  <a:lnTo>
                    <a:pt x="3226692" y="25399"/>
                  </a:lnTo>
                  <a:lnTo>
                    <a:pt x="3175815" y="12699"/>
                  </a:lnTo>
                  <a:close/>
                </a:path>
                <a:path w="5234940" h="4610100">
                  <a:moveTo>
                    <a:pt x="3021539" y="0"/>
                  </a:moveTo>
                  <a:lnTo>
                    <a:pt x="2603343" y="0"/>
                  </a:lnTo>
                  <a:lnTo>
                    <a:pt x="2551705" y="12699"/>
                  </a:lnTo>
                  <a:lnTo>
                    <a:pt x="3073230" y="12699"/>
                  </a:lnTo>
                  <a:lnTo>
                    <a:pt x="3021539" y="0"/>
                  </a:lnTo>
                  <a:close/>
                </a:path>
              </a:pathLst>
            </a:custGeom>
            <a:solidFill>
              <a:srgbClr val="EBF6D2"/>
            </a:solidFill>
          </p:spPr>
          <p:txBody>
            <a:bodyPr wrap="square" lIns="0" tIns="0" rIns="0" bIns="0" rtlCol="0"/>
            <a:lstStyle/>
            <a:p>
              <a:endParaRPr lang="fr-FR" noProof="0" dirty="0"/>
            </a:p>
          </p:txBody>
        </p:sp>
        <p:sp>
          <p:nvSpPr>
            <p:cNvPr id="8719" name="object 8719"/>
            <p:cNvSpPr/>
            <p:nvPr/>
          </p:nvSpPr>
          <p:spPr>
            <a:xfrm>
              <a:off x="3250296" y="53091"/>
              <a:ext cx="5234940" cy="4618990"/>
            </a:xfrm>
            <a:custGeom>
              <a:avLst/>
              <a:gdLst/>
              <a:ahLst/>
              <a:cxnLst/>
              <a:rect l="l" t="t" r="r" b="b"/>
              <a:pathLst>
                <a:path w="5234940" h="4618990">
                  <a:moveTo>
                    <a:pt x="2707466" y="4617050"/>
                  </a:moveTo>
                  <a:lnTo>
                    <a:pt x="2759832" y="4618179"/>
                  </a:lnTo>
                  <a:lnTo>
                    <a:pt x="2812423" y="4618580"/>
                  </a:lnTo>
                  <a:lnTo>
                    <a:pt x="2865078" y="4618179"/>
                  </a:lnTo>
                  <a:lnTo>
                    <a:pt x="2917505" y="4617050"/>
                  </a:lnTo>
                </a:path>
                <a:path w="5234940" h="4618990">
                  <a:moveTo>
                    <a:pt x="3508184" y="4515971"/>
                  </a:moveTo>
                  <a:lnTo>
                    <a:pt x="3426158" y="4532500"/>
                  </a:lnTo>
                  <a:lnTo>
                    <a:pt x="3376604" y="4541377"/>
                  </a:lnTo>
                  <a:lnTo>
                    <a:pt x="3326731" y="4549520"/>
                  </a:lnTo>
                  <a:lnTo>
                    <a:pt x="3276548" y="4556922"/>
                  </a:lnTo>
                  <a:lnTo>
                    <a:pt x="3226065" y="4563576"/>
                  </a:lnTo>
                  <a:lnTo>
                    <a:pt x="3175289" y="4569475"/>
                  </a:lnTo>
                  <a:lnTo>
                    <a:pt x="3124230" y="4574611"/>
                  </a:lnTo>
                  <a:lnTo>
                    <a:pt x="3072897" y="4578976"/>
                  </a:lnTo>
                  <a:lnTo>
                    <a:pt x="3021298" y="4582565"/>
                  </a:lnTo>
                  <a:lnTo>
                    <a:pt x="2969442" y="4585368"/>
                  </a:lnTo>
                  <a:lnTo>
                    <a:pt x="2917339" y="4587380"/>
                  </a:lnTo>
                  <a:lnTo>
                    <a:pt x="2864996" y="4588592"/>
                  </a:lnTo>
                  <a:lnTo>
                    <a:pt x="2812423" y="4588998"/>
                  </a:lnTo>
                  <a:lnTo>
                    <a:pt x="2759915" y="4588592"/>
                  </a:lnTo>
                  <a:lnTo>
                    <a:pt x="2707634" y="4587380"/>
                  </a:lnTo>
                  <a:lnTo>
                    <a:pt x="2655589" y="4585368"/>
                  </a:lnTo>
                  <a:lnTo>
                    <a:pt x="2603789" y="4582565"/>
                  </a:lnTo>
                  <a:lnTo>
                    <a:pt x="2552244" y="4578976"/>
                  </a:lnTo>
                  <a:lnTo>
                    <a:pt x="2500961" y="4574611"/>
                  </a:lnTo>
                  <a:lnTo>
                    <a:pt x="2449949" y="4569475"/>
                  </a:lnTo>
                  <a:lnTo>
                    <a:pt x="2399219" y="4563576"/>
                  </a:lnTo>
                  <a:lnTo>
                    <a:pt x="2364362" y="4558978"/>
                  </a:lnTo>
                </a:path>
                <a:path w="5234940" h="4618990">
                  <a:moveTo>
                    <a:pt x="2350678" y="4587173"/>
                  </a:moveTo>
                  <a:lnTo>
                    <a:pt x="2398486" y="4593406"/>
                  </a:lnTo>
                  <a:lnTo>
                    <a:pt x="2449318" y="4599248"/>
                  </a:lnTo>
                  <a:lnTo>
                    <a:pt x="2500428" y="4604334"/>
                  </a:lnTo>
                  <a:lnTo>
                    <a:pt x="2551807" y="4608657"/>
                  </a:lnTo>
                  <a:lnTo>
                    <a:pt x="2603445" y="4612211"/>
                  </a:lnTo>
                  <a:lnTo>
                    <a:pt x="2655334" y="4614987"/>
                  </a:lnTo>
                  <a:lnTo>
                    <a:pt x="2707466" y="4617050"/>
                  </a:lnTo>
                </a:path>
                <a:path w="5234940" h="4618990">
                  <a:moveTo>
                    <a:pt x="2917505" y="4617050"/>
                  </a:moveTo>
                  <a:lnTo>
                    <a:pt x="2969695" y="4614987"/>
                  </a:lnTo>
                  <a:lnTo>
                    <a:pt x="3021640" y="4612211"/>
                  </a:lnTo>
                  <a:lnTo>
                    <a:pt x="3073331" y="4608657"/>
                  </a:lnTo>
                  <a:lnTo>
                    <a:pt x="3124759" y="4604334"/>
                  </a:lnTo>
                  <a:lnTo>
                    <a:pt x="3175916" y="4599248"/>
                  </a:lnTo>
                  <a:lnTo>
                    <a:pt x="3226793" y="4593406"/>
                  </a:lnTo>
                  <a:lnTo>
                    <a:pt x="3277382" y="4586816"/>
                  </a:lnTo>
                  <a:lnTo>
                    <a:pt x="3327673" y="4579484"/>
                  </a:lnTo>
                  <a:lnTo>
                    <a:pt x="3377659" y="4571417"/>
                  </a:lnTo>
                  <a:lnTo>
                    <a:pt x="3427330" y="4562624"/>
                  </a:lnTo>
                  <a:lnTo>
                    <a:pt x="3476678" y="4553110"/>
                  </a:lnTo>
                  <a:lnTo>
                    <a:pt x="3522472" y="4543556"/>
                  </a:lnTo>
                </a:path>
                <a:path w="5234940" h="4618990">
                  <a:moveTo>
                    <a:pt x="39098" y="2204050"/>
                  </a:moveTo>
                  <a:lnTo>
                    <a:pt x="43864" y="2137862"/>
                  </a:lnTo>
                  <a:lnTo>
                    <a:pt x="48234" y="2095490"/>
                  </a:lnTo>
                  <a:lnTo>
                    <a:pt x="53551" y="2053335"/>
                  </a:lnTo>
                  <a:lnTo>
                    <a:pt x="59806" y="2011407"/>
                  </a:lnTo>
                  <a:lnTo>
                    <a:pt x="66990" y="1969711"/>
                  </a:lnTo>
                  <a:lnTo>
                    <a:pt x="75094" y="1928255"/>
                  </a:lnTo>
                  <a:lnTo>
                    <a:pt x="84110" y="1887046"/>
                  </a:lnTo>
                  <a:lnTo>
                    <a:pt x="94028" y="1846092"/>
                  </a:lnTo>
                  <a:lnTo>
                    <a:pt x="104839" y="1805399"/>
                  </a:lnTo>
                  <a:lnTo>
                    <a:pt x="116535" y="1764976"/>
                  </a:lnTo>
                  <a:lnTo>
                    <a:pt x="129107" y="1724828"/>
                  </a:lnTo>
                  <a:lnTo>
                    <a:pt x="142546" y="1684964"/>
                  </a:lnTo>
                  <a:lnTo>
                    <a:pt x="156843" y="1645391"/>
                  </a:lnTo>
                  <a:lnTo>
                    <a:pt x="171988" y="1606116"/>
                  </a:lnTo>
                  <a:lnTo>
                    <a:pt x="187974" y="1567145"/>
                  </a:lnTo>
                  <a:lnTo>
                    <a:pt x="204792" y="1528488"/>
                  </a:lnTo>
                  <a:lnTo>
                    <a:pt x="222432" y="1490150"/>
                  </a:lnTo>
                  <a:lnTo>
                    <a:pt x="240885" y="1452139"/>
                  </a:lnTo>
                  <a:lnTo>
                    <a:pt x="260143" y="1414462"/>
                  </a:lnTo>
                  <a:lnTo>
                    <a:pt x="280197" y="1377127"/>
                  </a:lnTo>
                  <a:lnTo>
                    <a:pt x="301038" y="1340140"/>
                  </a:lnTo>
                  <a:lnTo>
                    <a:pt x="322657" y="1303509"/>
                  </a:lnTo>
                  <a:lnTo>
                    <a:pt x="345045" y="1267242"/>
                  </a:lnTo>
                  <a:lnTo>
                    <a:pt x="368193" y="1231345"/>
                  </a:lnTo>
                  <a:lnTo>
                    <a:pt x="392093" y="1195825"/>
                  </a:lnTo>
                  <a:lnTo>
                    <a:pt x="416735" y="1160691"/>
                  </a:lnTo>
                  <a:lnTo>
                    <a:pt x="442111" y="1125949"/>
                  </a:lnTo>
                  <a:lnTo>
                    <a:pt x="468211" y="1091606"/>
                  </a:lnTo>
                  <a:lnTo>
                    <a:pt x="495028" y="1057670"/>
                  </a:lnTo>
                  <a:lnTo>
                    <a:pt x="522551" y="1024147"/>
                  </a:lnTo>
                  <a:lnTo>
                    <a:pt x="550773" y="991046"/>
                  </a:lnTo>
                  <a:lnTo>
                    <a:pt x="579683" y="958374"/>
                  </a:lnTo>
                  <a:lnTo>
                    <a:pt x="609274" y="926137"/>
                  </a:lnTo>
                  <a:lnTo>
                    <a:pt x="639537" y="894343"/>
                  </a:lnTo>
                  <a:lnTo>
                    <a:pt x="670462" y="862999"/>
                  </a:lnTo>
                  <a:lnTo>
                    <a:pt x="702040" y="832113"/>
                  </a:lnTo>
                  <a:lnTo>
                    <a:pt x="734264" y="801691"/>
                  </a:lnTo>
                  <a:lnTo>
                    <a:pt x="767123" y="771741"/>
                  </a:lnTo>
                  <a:lnTo>
                    <a:pt x="800609" y="742271"/>
                  </a:lnTo>
                  <a:lnTo>
                    <a:pt x="834714" y="713287"/>
                  </a:lnTo>
                  <a:lnTo>
                    <a:pt x="869428" y="684796"/>
                  </a:lnTo>
                  <a:lnTo>
                    <a:pt x="904742" y="656807"/>
                  </a:lnTo>
                  <a:lnTo>
                    <a:pt x="940648" y="629325"/>
                  </a:lnTo>
                  <a:lnTo>
                    <a:pt x="977136" y="602359"/>
                  </a:lnTo>
                  <a:lnTo>
                    <a:pt x="1014198" y="575916"/>
                  </a:lnTo>
                  <a:lnTo>
                    <a:pt x="1051825" y="550002"/>
                  </a:lnTo>
                  <a:lnTo>
                    <a:pt x="1090007" y="524626"/>
                  </a:lnTo>
                  <a:lnTo>
                    <a:pt x="1128737" y="499794"/>
                  </a:lnTo>
                  <a:lnTo>
                    <a:pt x="1168005" y="475514"/>
                  </a:lnTo>
                  <a:lnTo>
                    <a:pt x="1207803" y="451793"/>
                  </a:lnTo>
                  <a:lnTo>
                    <a:pt x="1248120" y="428638"/>
                  </a:lnTo>
                  <a:lnTo>
                    <a:pt x="1288950" y="406056"/>
                  </a:lnTo>
                  <a:lnTo>
                    <a:pt x="1330282" y="384055"/>
                  </a:lnTo>
                  <a:lnTo>
                    <a:pt x="1372107" y="362642"/>
                  </a:lnTo>
                  <a:lnTo>
                    <a:pt x="1414418" y="341824"/>
                  </a:lnTo>
                  <a:lnTo>
                    <a:pt x="1457205" y="321609"/>
                  </a:lnTo>
                  <a:lnTo>
                    <a:pt x="1500458" y="302003"/>
                  </a:lnTo>
                  <a:lnTo>
                    <a:pt x="1544170" y="283014"/>
                  </a:lnTo>
                  <a:lnTo>
                    <a:pt x="1588332" y="264649"/>
                  </a:lnTo>
                  <a:lnTo>
                    <a:pt x="1632934" y="246916"/>
                  </a:lnTo>
                  <a:lnTo>
                    <a:pt x="1677967" y="229821"/>
                  </a:lnTo>
                  <a:lnTo>
                    <a:pt x="1723423" y="213372"/>
                  </a:lnTo>
                  <a:lnTo>
                    <a:pt x="1769293" y="197577"/>
                  </a:lnTo>
                  <a:lnTo>
                    <a:pt x="1815568" y="182441"/>
                  </a:lnTo>
                  <a:lnTo>
                    <a:pt x="1862239" y="167974"/>
                  </a:lnTo>
                  <a:lnTo>
                    <a:pt x="1909297" y="154181"/>
                  </a:lnTo>
                  <a:lnTo>
                    <a:pt x="1956733" y="141070"/>
                  </a:lnTo>
                  <a:lnTo>
                    <a:pt x="2004539" y="128649"/>
                  </a:lnTo>
                  <a:lnTo>
                    <a:pt x="2052706" y="116924"/>
                  </a:lnTo>
                  <a:lnTo>
                    <a:pt x="2101224" y="105904"/>
                  </a:lnTo>
                  <a:lnTo>
                    <a:pt x="2150084" y="95594"/>
                  </a:lnTo>
                  <a:lnTo>
                    <a:pt x="2199279" y="86003"/>
                  </a:lnTo>
                  <a:lnTo>
                    <a:pt x="2248799" y="77137"/>
                  </a:lnTo>
                  <a:lnTo>
                    <a:pt x="2298634" y="69005"/>
                  </a:lnTo>
                  <a:lnTo>
                    <a:pt x="2348777" y="61612"/>
                  </a:lnTo>
                  <a:lnTo>
                    <a:pt x="2399219" y="54967"/>
                  </a:lnTo>
                  <a:lnTo>
                    <a:pt x="2449949" y="49077"/>
                  </a:lnTo>
                  <a:lnTo>
                    <a:pt x="2500961" y="43948"/>
                  </a:lnTo>
                  <a:lnTo>
                    <a:pt x="2552244" y="39589"/>
                  </a:lnTo>
                  <a:lnTo>
                    <a:pt x="2603789" y="36005"/>
                  </a:lnTo>
                  <a:lnTo>
                    <a:pt x="2655589" y="33206"/>
                  </a:lnTo>
                  <a:lnTo>
                    <a:pt x="2707634" y="31197"/>
                  </a:lnTo>
                  <a:lnTo>
                    <a:pt x="2759915" y="29987"/>
                  </a:lnTo>
                  <a:lnTo>
                    <a:pt x="2812423" y="29582"/>
                  </a:lnTo>
                  <a:lnTo>
                    <a:pt x="2864996" y="29987"/>
                  </a:lnTo>
                  <a:lnTo>
                    <a:pt x="2917339" y="31197"/>
                  </a:lnTo>
                  <a:lnTo>
                    <a:pt x="2969442" y="33206"/>
                  </a:lnTo>
                  <a:lnTo>
                    <a:pt x="3021298" y="36005"/>
                  </a:lnTo>
                  <a:lnTo>
                    <a:pt x="3072897" y="39589"/>
                  </a:lnTo>
                  <a:lnTo>
                    <a:pt x="3124230" y="43948"/>
                  </a:lnTo>
                  <a:lnTo>
                    <a:pt x="3175289" y="49077"/>
                  </a:lnTo>
                  <a:lnTo>
                    <a:pt x="3226065" y="54967"/>
                  </a:lnTo>
                  <a:lnTo>
                    <a:pt x="3276548" y="61612"/>
                  </a:lnTo>
                  <a:lnTo>
                    <a:pt x="3326731" y="69005"/>
                  </a:lnTo>
                  <a:lnTo>
                    <a:pt x="3376604" y="77137"/>
                  </a:lnTo>
                  <a:lnTo>
                    <a:pt x="3426158" y="86003"/>
                  </a:lnTo>
                  <a:lnTo>
                    <a:pt x="3475385" y="95594"/>
                  </a:lnTo>
                  <a:lnTo>
                    <a:pt x="3524276" y="105904"/>
                  </a:lnTo>
                  <a:lnTo>
                    <a:pt x="3572821" y="116924"/>
                  </a:lnTo>
                  <a:lnTo>
                    <a:pt x="3621013" y="128649"/>
                  </a:lnTo>
                  <a:lnTo>
                    <a:pt x="3668842" y="141070"/>
                  </a:lnTo>
                  <a:lnTo>
                    <a:pt x="3716300" y="154181"/>
                  </a:lnTo>
                  <a:lnTo>
                    <a:pt x="3763377" y="167974"/>
                  </a:lnTo>
                  <a:lnTo>
                    <a:pt x="3810064" y="182441"/>
                  </a:lnTo>
                  <a:lnTo>
                    <a:pt x="3856354" y="197577"/>
                  </a:lnTo>
                  <a:lnTo>
                    <a:pt x="3902237" y="213372"/>
                  </a:lnTo>
                  <a:lnTo>
                    <a:pt x="3947704" y="229821"/>
                  </a:lnTo>
                  <a:lnTo>
                    <a:pt x="3992747" y="246916"/>
                  </a:lnTo>
                  <a:lnTo>
                    <a:pt x="4037356" y="264649"/>
                  </a:lnTo>
                  <a:lnTo>
                    <a:pt x="4081523" y="283014"/>
                  </a:lnTo>
                  <a:lnTo>
                    <a:pt x="4125239" y="302003"/>
                  </a:lnTo>
                  <a:lnTo>
                    <a:pt x="4168495" y="321609"/>
                  </a:lnTo>
                  <a:lnTo>
                    <a:pt x="4211282" y="341824"/>
                  </a:lnTo>
                  <a:lnTo>
                    <a:pt x="4253592" y="362642"/>
                  </a:lnTo>
                  <a:lnTo>
                    <a:pt x="4295416" y="384055"/>
                  </a:lnTo>
                  <a:lnTo>
                    <a:pt x="4336744" y="406056"/>
                  </a:lnTo>
                  <a:lnTo>
                    <a:pt x="4377568" y="428638"/>
                  </a:lnTo>
                  <a:lnTo>
                    <a:pt x="4417880" y="451793"/>
                  </a:lnTo>
                  <a:lnTo>
                    <a:pt x="4457670" y="475514"/>
                  </a:lnTo>
                  <a:lnTo>
                    <a:pt x="4496929" y="499794"/>
                  </a:lnTo>
                  <a:lnTo>
                    <a:pt x="4535649" y="524626"/>
                  </a:lnTo>
                  <a:lnTo>
                    <a:pt x="4573820" y="550002"/>
                  </a:lnTo>
                  <a:lnTo>
                    <a:pt x="4611435" y="575916"/>
                  </a:lnTo>
                  <a:lnTo>
                    <a:pt x="4648484" y="602359"/>
                  </a:lnTo>
                  <a:lnTo>
                    <a:pt x="4684958" y="629250"/>
                  </a:lnTo>
                </a:path>
                <a:path w="5234940" h="4618990">
                  <a:moveTo>
                    <a:pt x="4737612" y="629250"/>
                  </a:moveTo>
                  <a:lnTo>
                    <a:pt x="4692160" y="594771"/>
                  </a:lnTo>
                  <a:lnTo>
                    <a:pt x="4655367" y="568004"/>
                  </a:lnTo>
                  <a:lnTo>
                    <a:pt x="4618009" y="541758"/>
                  </a:lnTo>
                  <a:lnTo>
                    <a:pt x="4580095" y="516040"/>
                  </a:lnTo>
                  <a:lnTo>
                    <a:pt x="4541633" y="490857"/>
                  </a:lnTo>
                  <a:lnTo>
                    <a:pt x="4502632" y="466216"/>
                  </a:lnTo>
                  <a:lnTo>
                    <a:pt x="4463100" y="442124"/>
                  </a:lnTo>
                  <a:lnTo>
                    <a:pt x="4423046" y="418589"/>
                  </a:lnTo>
                  <a:lnTo>
                    <a:pt x="4382480" y="395616"/>
                  </a:lnTo>
                  <a:lnTo>
                    <a:pt x="4341408" y="373214"/>
                  </a:lnTo>
                  <a:lnTo>
                    <a:pt x="4299841" y="351390"/>
                  </a:lnTo>
                  <a:lnTo>
                    <a:pt x="4257787" y="330150"/>
                  </a:lnTo>
                  <a:lnTo>
                    <a:pt x="4215253" y="309501"/>
                  </a:lnTo>
                  <a:lnTo>
                    <a:pt x="4172250" y="289452"/>
                  </a:lnTo>
                  <a:lnTo>
                    <a:pt x="4128786" y="270008"/>
                  </a:lnTo>
                  <a:lnTo>
                    <a:pt x="4084868" y="251178"/>
                  </a:lnTo>
                  <a:lnTo>
                    <a:pt x="4040507" y="232967"/>
                  </a:lnTo>
                  <a:lnTo>
                    <a:pt x="3995710" y="215384"/>
                  </a:lnTo>
                  <a:lnTo>
                    <a:pt x="3950487" y="198435"/>
                  </a:lnTo>
                  <a:lnTo>
                    <a:pt x="3904845" y="182128"/>
                  </a:lnTo>
                  <a:lnTo>
                    <a:pt x="3858794" y="166469"/>
                  </a:lnTo>
                  <a:lnTo>
                    <a:pt x="3812342" y="151465"/>
                  </a:lnTo>
                  <a:lnTo>
                    <a:pt x="3765497" y="137124"/>
                  </a:lnTo>
                  <a:lnTo>
                    <a:pt x="3718269" y="123453"/>
                  </a:lnTo>
                  <a:lnTo>
                    <a:pt x="3670666" y="110459"/>
                  </a:lnTo>
                  <a:lnTo>
                    <a:pt x="3622697" y="98149"/>
                  </a:lnTo>
                  <a:lnTo>
                    <a:pt x="3574370" y="86530"/>
                  </a:lnTo>
                  <a:lnTo>
                    <a:pt x="3525694" y="75609"/>
                  </a:lnTo>
                  <a:lnTo>
                    <a:pt x="3476678" y="65393"/>
                  </a:lnTo>
                  <a:lnTo>
                    <a:pt x="3427330" y="55890"/>
                  </a:lnTo>
                  <a:lnTo>
                    <a:pt x="3377659" y="47106"/>
                  </a:lnTo>
                  <a:lnTo>
                    <a:pt x="3327673" y="39049"/>
                  </a:lnTo>
                  <a:lnTo>
                    <a:pt x="3277382" y="31725"/>
                  </a:lnTo>
                  <a:lnTo>
                    <a:pt x="3226793" y="25143"/>
                  </a:lnTo>
                  <a:lnTo>
                    <a:pt x="3175916" y="19308"/>
                  </a:lnTo>
                  <a:lnTo>
                    <a:pt x="3124759" y="14228"/>
                  </a:lnTo>
                  <a:lnTo>
                    <a:pt x="3073331" y="9910"/>
                  </a:lnTo>
                  <a:lnTo>
                    <a:pt x="3021640" y="6361"/>
                  </a:lnTo>
                  <a:lnTo>
                    <a:pt x="2969695" y="3588"/>
                  </a:lnTo>
                  <a:lnTo>
                    <a:pt x="2917505" y="1599"/>
                  </a:lnTo>
                  <a:lnTo>
                    <a:pt x="2865078" y="401"/>
                  </a:lnTo>
                  <a:lnTo>
                    <a:pt x="2812423" y="0"/>
                  </a:lnTo>
                  <a:lnTo>
                    <a:pt x="2759832" y="401"/>
                  </a:lnTo>
                  <a:lnTo>
                    <a:pt x="2707466" y="1599"/>
                  </a:lnTo>
                  <a:lnTo>
                    <a:pt x="2655334" y="3588"/>
                  </a:lnTo>
                  <a:lnTo>
                    <a:pt x="2603445" y="6361"/>
                  </a:lnTo>
                  <a:lnTo>
                    <a:pt x="2551807" y="9910"/>
                  </a:lnTo>
                  <a:lnTo>
                    <a:pt x="2500428" y="14228"/>
                  </a:lnTo>
                  <a:lnTo>
                    <a:pt x="2449318" y="19308"/>
                  </a:lnTo>
                  <a:lnTo>
                    <a:pt x="2398486" y="25143"/>
                  </a:lnTo>
                  <a:lnTo>
                    <a:pt x="2347939" y="31725"/>
                  </a:lnTo>
                  <a:lnTo>
                    <a:pt x="2297688" y="39049"/>
                  </a:lnTo>
                  <a:lnTo>
                    <a:pt x="2247739" y="47106"/>
                  </a:lnTo>
                  <a:lnTo>
                    <a:pt x="2198102" y="55890"/>
                  </a:lnTo>
                  <a:lnTo>
                    <a:pt x="2148787" y="65393"/>
                  </a:lnTo>
                  <a:lnTo>
                    <a:pt x="2099800" y="75609"/>
                  </a:lnTo>
                  <a:lnTo>
                    <a:pt x="2051152" y="86530"/>
                  </a:lnTo>
                  <a:lnTo>
                    <a:pt x="2002851" y="98149"/>
                  </a:lnTo>
                  <a:lnTo>
                    <a:pt x="1954905" y="110459"/>
                  </a:lnTo>
                  <a:lnTo>
                    <a:pt x="1907323" y="123453"/>
                  </a:lnTo>
                  <a:lnTo>
                    <a:pt x="1860114" y="137124"/>
                  </a:lnTo>
                  <a:lnTo>
                    <a:pt x="1813287" y="151465"/>
                  </a:lnTo>
                  <a:lnTo>
                    <a:pt x="1766850" y="166469"/>
                  </a:lnTo>
                  <a:lnTo>
                    <a:pt x="1720812" y="182128"/>
                  </a:lnTo>
                  <a:lnTo>
                    <a:pt x="1675182" y="198435"/>
                  </a:lnTo>
                  <a:lnTo>
                    <a:pt x="1629968" y="215384"/>
                  </a:lnTo>
                  <a:lnTo>
                    <a:pt x="1585179" y="232967"/>
                  </a:lnTo>
                  <a:lnTo>
                    <a:pt x="1540823" y="251178"/>
                  </a:lnTo>
                  <a:lnTo>
                    <a:pt x="1496911" y="270008"/>
                  </a:lnTo>
                  <a:lnTo>
                    <a:pt x="1453449" y="289452"/>
                  </a:lnTo>
                  <a:lnTo>
                    <a:pt x="1410447" y="309501"/>
                  </a:lnTo>
                  <a:lnTo>
                    <a:pt x="1367913" y="330150"/>
                  </a:lnTo>
                  <a:lnTo>
                    <a:pt x="1325857" y="351390"/>
                  </a:lnTo>
                  <a:lnTo>
                    <a:pt x="1284287" y="373214"/>
                  </a:lnTo>
                  <a:lnTo>
                    <a:pt x="1243211" y="395616"/>
                  </a:lnTo>
                  <a:lnTo>
                    <a:pt x="1202639" y="418589"/>
                  </a:lnTo>
                  <a:lnTo>
                    <a:pt x="1162578" y="442124"/>
                  </a:lnTo>
                  <a:lnTo>
                    <a:pt x="1123038" y="466216"/>
                  </a:lnTo>
                  <a:lnTo>
                    <a:pt x="1084027" y="490857"/>
                  </a:lnTo>
                  <a:lnTo>
                    <a:pt x="1045555" y="516040"/>
                  </a:lnTo>
                  <a:lnTo>
                    <a:pt x="1007629" y="541758"/>
                  </a:lnTo>
                  <a:lnTo>
                    <a:pt x="970259" y="568004"/>
                  </a:lnTo>
                  <a:lnTo>
                    <a:pt x="933452" y="594771"/>
                  </a:lnTo>
                  <a:lnTo>
                    <a:pt x="897219" y="622051"/>
                  </a:lnTo>
                  <a:lnTo>
                    <a:pt x="861567" y="649838"/>
                  </a:lnTo>
                  <a:lnTo>
                    <a:pt x="826505" y="678124"/>
                  </a:lnTo>
                  <a:lnTo>
                    <a:pt x="792042" y="706902"/>
                  </a:lnTo>
                  <a:lnTo>
                    <a:pt x="758186" y="736166"/>
                  </a:lnTo>
                  <a:lnTo>
                    <a:pt x="724947" y="765907"/>
                  </a:lnTo>
                  <a:lnTo>
                    <a:pt x="692333" y="796120"/>
                  </a:lnTo>
                  <a:lnTo>
                    <a:pt x="660352" y="826797"/>
                  </a:lnTo>
                  <a:lnTo>
                    <a:pt x="629014" y="857931"/>
                  </a:lnTo>
                  <a:lnTo>
                    <a:pt x="598327" y="889514"/>
                  </a:lnTo>
                  <a:lnTo>
                    <a:pt x="568299" y="921540"/>
                  </a:lnTo>
                  <a:lnTo>
                    <a:pt x="538940" y="954001"/>
                  </a:lnTo>
                  <a:lnTo>
                    <a:pt x="510258" y="986891"/>
                  </a:lnTo>
                  <a:lnTo>
                    <a:pt x="482262" y="1020203"/>
                  </a:lnTo>
                  <a:lnTo>
                    <a:pt x="454960" y="1053928"/>
                  </a:lnTo>
                  <a:lnTo>
                    <a:pt x="428361" y="1088061"/>
                  </a:lnTo>
                  <a:lnTo>
                    <a:pt x="402475" y="1122593"/>
                  </a:lnTo>
                  <a:lnTo>
                    <a:pt x="377308" y="1157519"/>
                  </a:lnTo>
                  <a:lnTo>
                    <a:pt x="352871" y="1192831"/>
                  </a:lnTo>
                  <a:lnTo>
                    <a:pt x="329172" y="1228521"/>
                  </a:lnTo>
                  <a:lnTo>
                    <a:pt x="306220" y="1264583"/>
                  </a:lnTo>
                  <a:lnTo>
                    <a:pt x="284023" y="1301009"/>
                  </a:lnTo>
                  <a:lnTo>
                    <a:pt x="262590" y="1337793"/>
                  </a:lnTo>
                  <a:lnTo>
                    <a:pt x="241930" y="1374927"/>
                  </a:lnTo>
                  <a:lnTo>
                    <a:pt x="222051" y="1412405"/>
                  </a:lnTo>
                  <a:lnTo>
                    <a:pt x="202962" y="1450219"/>
                  </a:lnTo>
                  <a:lnTo>
                    <a:pt x="184672" y="1488361"/>
                  </a:lnTo>
                  <a:lnTo>
                    <a:pt x="167189" y="1526826"/>
                  </a:lnTo>
                  <a:lnTo>
                    <a:pt x="150523" y="1565606"/>
                  </a:lnTo>
                  <a:lnTo>
                    <a:pt x="134681" y="1604693"/>
                  </a:lnTo>
                  <a:lnTo>
                    <a:pt x="119673" y="1644081"/>
                  </a:lnTo>
                  <a:lnTo>
                    <a:pt x="105507" y="1683763"/>
                  </a:lnTo>
                  <a:lnTo>
                    <a:pt x="92193" y="1723731"/>
                  </a:lnTo>
                  <a:lnTo>
                    <a:pt x="79737" y="1763978"/>
                  </a:lnTo>
                  <a:lnTo>
                    <a:pt x="68150" y="1804498"/>
                  </a:lnTo>
                  <a:lnTo>
                    <a:pt x="57440" y="1845283"/>
                  </a:lnTo>
                  <a:lnTo>
                    <a:pt x="47616" y="1886326"/>
                  </a:lnTo>
                  <a:lnTo>
                    <a:pt x="38686" y="1927620"/>
                  </a:lnTo>
                  <a:lnTo>
                    <a:pt x="30660" y="1969158"/>
                  </a:lnTo>
                  <a:lnTo>
                    <a:pt x="23545" y="2010932"/>
                  </a:lnTo>
                  <a:lnTo>
                    <a:pt x="17350" y="2052937"/>
                  </a:lnTo>
                  <a:lnTo>
                    <a:pt x="12085" y="2095163"/>
                  </a:lnTo>
                  <a:lnTo>
                    <a:pt x="7757" y="2137606"/>
                  </a:lnTo>
                  <a:lnTo>
                    <a:pt x="4376" y="2180257"/>
                  </a:lnTo>
                  <a:lnTo>
                    <a:pt x="3029" y="2204050"/>
                  </a:lnTo>
                </a:path>
                <a:path w="5234940" h="4618990">
                  <a:moveTo>
                    <a:pt x="243262" y="3170518"/>
                  </a:moveTo>
                  <a:lnTo>
                    <a:pt x="222432" y="3127875"/>
                  </a:lnTo>
                  <a:lnTo>
                    <a:pt x="204792" y="3089555"/>
                  </a:lnTo>
                  <a:lnTo>
                    <a:pt x="187974" y="3050917"/>
                  </a:lnTo>
                  <a:lnTo>
                    <a:pt x="171988" y="3011968"/>
                  </a:lnTo>
                  <a:lnTo>
                    <a:pt x="156843" y="2972716"/>
                  </a:lnTo>
                  <a:lnTo>
                    <a:pt x="142546" y="2933168"/>
                  </a:lnTo>
                  <a:lnTo>
                    <a:pt x="129107" y="2893332"/>
                  </a:lnTo>
                  <a:lnTo>
                    <a:pt x="116535" y="2853214"/>
                  </a:lnTo>
                  <a:lnTo>
                    <a:pt x="104839" y="2812822"/>
                  </a:lnTo>
                  <a:lnTo>
                    <a:pt x="94028" y="2772163"/>
                  </a:lnTo>
                  <a:lnTo>
                    <a:pt x="84110" y="2731244"/>
                  </a:lnTo>
                  <a:lnTo>
                    <a:pt x="75094" y="2690073"/>
                  </a:lnTo>
                  <a:lnTo>
                    <a:pt x="66990" y="2648658"/>
                  </a:lnTo>
                  <a:lnTo>
                    <a:pt x="59806" y="2607004"/>
                  </a:lnTo>
                  <a:lnTo>
                    <a:pt x="53551" y="2565120"/>
                  </a:lnTo>
                  <a:lnTo>
                    <a:pt x="48234" y="2523014"/>
                  </a:lnTo>
                  <a:lnTo>
                    <a:pt x="43864" y="2480691"/>
                  </a:lnTo>
                  <a:lnTo>
                    <a:pt x="40449" y="2438160"/>
                  </a:lnTo>
                  <a:lnTo>
                    <a:pt x="37999" y="2395428"/>
                  </a:lnTo>
                  <a:lnTo>
                    <a:pt x="36523" y="2352501"/>
                  </a:lnTo>
                  <a:lnTo>
                    <a:pt x="36131" y="2318350"/>
                  </a:lnTo>
                </a:path>
                <a:path w="5234940" h="4618990">
                  <a:moveTo>
                    <a:pt x="101" y="2318350"/>
                  </a:moveTo>
                  <a:lnTo>
                    <a:pt x="1951" y="2395565"/>
                  </a:lnTo>
                  <a:lnTo>
                    <a:pt x="4376" y="2438369"/>
                  </a:lnTo>
                  <a:lnTo>
                    <a:pt x="7757" y="2480974"/>
                  </a:lnTo>
                  <a:lnTo>
                    <a:pt x="12085" y="2523372"/>
                  </a:lnTo>
                  <a:lnTo>
                    <a:pt x="17350" y="2565558"/>
                  </a:lnTo>
                  <a:lnTo>
                    <a:pt x="23545" y="2607522"/>
                  </a:lnTo>
                  <a:lnTo>
                    <a:pt x="30660" y="2649259"/>
                  </a:lnTo>
                  <a:lnTo>
                    <a:pt x="38686" y="2690761"/>
                  </a:lnTo>
                  <a:lnTo>
                    <a:pt x="47616" y="2732022"/>
                  </a:lnTo>
                  <a:lnTo>
                    <a:pt x="57440" y="2773033"/>
                  </a:lnTo>
                  <a:lnTo>
                    <a:pt x="68150" y="2813788"/>
                  </a:lnTo>
                  <a:lnTo>
                    <a:pt x="79737" y="2854279"/>
                  </a:lnTo>
                  <a:lnTo>
                    <a:pt x="92193" y="2894500"/>
                  </a:lnTo>
                  <a:lnTo>
                    <a:pt x="105507" y="2934444"/>
                  </a:lnTo>
                  <a:lnTo>
                    <a:pt x="119673" y="2974103"/>
                  </a:lnTo>
                  <a:lnTo>
                    <a:pt x="134681" y="3013470"/>
                  </a:lnTo>
                  <a:lnTo>
                    <a:pt x="150523" y="3052537"/>
                  </a:lnTo>
                  <a:lnTo>
                    <a:pt x="167189" y="3091299"/>
                  </a:lnTo>
                  <a:lnTo>
                    <a:pt x="184672" y="3129747"/>
                  </a:lnTo>
                  <a:lnTo>
                    <a:pt x="202962" y="3167875"/>
                  </a:lnTo>
                  <a:lnTo>
                    <a:pt x="213732" y="3189203"/>
                  </a:lnTo>
                </a:path>
                <a:path w="5234940" h="4618990">
                  <a:moveTo>
                    <a:pt x="36131" y="2318350"/>
                  </a:moveTo>
                  <a:lnTo>
                    <a:pt x="36028" y="2309388"/>
                  </a:lnTo>
                  <a:lnTo>
                    <a:pt x="36523" y="2266216"/>
                  </a:lnTo>
                  <a:lnTo>
                    <a:pt x="37999" y="2223232"/>
                  </a:lnTo>
                  <a:lnTo>
                    <a:pt x="39098" y="2204050"/>
                  </a:lnTo>
                </a:path>
                <a:path w="5234940" h="4618990">
                  <a:moveTo>
                    <a:pt x="3029" y="2204050"/>
                  </a:moveTo>
                  <a:lnTo>
                    <a:pt x="1951" y="2223109"/>
                  </a:lnTo>
                  <a:lnTo>
                    <a:pt x="489" y="2266155"/>
                  </a:lnTo>
                  <a:lnTo>
                    <a:pt x="0" y="2309388"/>
                  </a:lnTo>
                  <a:lnTo>
                    <a:pt x="101" y="2318350"/>
                  </a:lnTo>
                </a:path>
                <a:path w="5234940" h="4618990">
                  <a:moveTo>
                    <a:pt x="4684958" y="629250"/>
                  </a:moveTo>
                  <a:lnTo>
                    <a:pt x="4720849" y="656807"/>
                  </a:lnTo>
                  <a:lnTo>
                    <a:pt x="4756147" y="684796"/>
                  </a:lnTo>
                  <a:lnTo>
                    <a:pt x="4790845" y="713287"/>
                  </a:lnTo>
                  <a:lnTo>
                    <a:pt x="4824932" y="742271"/>
                  </a:lnTo>
                  <a:lnTo>
                    <a:pt x="4858400" y="771741"/>
                  </a:lnTo>
                  <a:lnTo>
                    <a:pt x="4891241" y="801691"/>
                  </a:lnTo>
                  <a:lnTo>
                    <a:pt x="4923445" y="832113"/>
                  </a:lnTo>
                  <a:lnTo>
                    <a:pt x="4955004" y="862999"/>
                  </a:lnTo>
                  <a:lnTo>
                    <a:pt x="4985909" y="894343"/>
                  </a:lnTo>
                  <a:lnTo>
                    <a:pt x="5016151" y="926137"/>
                  </a:lnTo>
                  <a:lnTo>
                    <a:pt x="5045721" y="958374"/>
                  </a:lnTo>
                  <a:lnTo>
                    <a:pt x="5074610" y="991046"/>
                  </a:lnTo>
                  <a:lnTo>
                    <a:pt x="5102810" y="1024147"/>
                  </a:lnTo>
                  <a:lnTo>
                    <a:pt x="5130312" y="1057670"/>
                  </a:lnTo>
                  <a:lnTo>
                    <a:pt x="5157106" y="1091606"/>
                  </a:lnTo>
                  <a:lnTo>
                    <a:pt x="5183185" y="1125949"/>
                  </a:lnTo>
                  <a:lnTo>
                    <a:pt x="5208538" y="1160691"/>
                  </a:lnTo>
                  <a:lnTo>
                    <a:pt x="5232579" y="1194998"/>
                  </a:lnTo>
                </a:path>
                <a:path w="5234940" h="4618990">
                  <a:moveTo>
                    <a:pt x="5234928" y="1139420"/>
                  </a:moveTo>
                  <a:lnTo>
                    <a:pt x="5196948" y="1088061"/>
                  </a:lnTo>
                  <a:lnTo>
                    <a:pt x="5170371" y="1053928"/>
                  </a:lnTo>
                  <a:lnTo>
                    <a:pt x="5143091" y="1020203"/>
                  </a:lnTo>
                  <a:lnTo>
                    <a:pt x="5115116" y="986891"/>
                  </a:lnTo>
                  <a:lnTo>
                    <a:pt x="5086456" y="954001"/>
                  </a:lnTo>
                  <a:lnTo>
                    <a:pt x="5057117" y="921540"/>
                  </a:lnTo>
                  <a:lnTo>
                    <a:pt x="5027110" y="889514"/>
                  </a:lnTo>
                  <a:lnTo>
                    <a:pt x="4996443" y="857931"/>
                  </a:lnTo>
                  <a:lnTo>
                    <a:pt x="4965125" y="826797"/>
                  </a:lnTo>
                  <a:lnTo>
                    <a:pt x="4933163" y="796120"/>
                  </a:lnTo>
                  <a:lnTo>
                    <a:pt x="4900568" y="765907"/>
                  </a:lnTo>
                  <a:lnTo>
                    <a:pt x="4867346" y="736166"/>
                  </a:lnTo>
                  <a:lnTo>
                    <a:pt x="4833508" y="706902"/>
                  </a:lnTo>
                  <a:lnTo>
                    <a:pt x="4799062" y="678124"/>
                  </a:lnTo>
                  <a:lnTo>
                    <a:pt x="4764016" y="649838"/>
                  </a:lnTo>
                  <a:lnTo>
                    <a:pt x="4737612" y="629250"/>
                  </a:lnTo>
                </a:path>
              </a:pathLst>
            </a:custGeom>
            <a:ln w="3175">
              <a:solidFill>
                <a:srgbClr val="EBF6D2"/>
              </a:solidFill>
            </a:ln>
          </p:spPr>
          <p:txBody>
            <a:bodyPr wrap="square" lIns="0" tIns="0" rIns="0" bIns="0" rtlCol="0"/>
            <a:lstStyle/>
            <a:p>
              <a:endParaRPr lang="fr-FR" noProof="0" dirty="0"/>
            </a:p>
          </p:txBody>
        </p:sp>
        <p:sp>
          <p:nvSpPr>
            <p:cNvPr id="8720" name="object 8720"/>
            <p:cNvSpPr/>
            <p:nvPr/>
          </p:nvSpPr>
          <p:spPr>
            <a:xfrm>
              <a:off x="3214367" y="27654"/>
              <a:ext cx="5273675" cy="4673600"/>
            </a:xfrm>
            <a:custGeom>
              <a:avLst/>
              <a:gdLst/>
              <a:ahLst/>
              <a:cxnLst/>
              <a:rect l="l" t="t" r="r" b="b"/>
              <a:pathLst>
                <a:path w="5273675" h="4673600">
                  <a:moveTo>
                    <a:pt x="3311335" y="4648199"/>
                  </a:moveTo>
                  <a:lnTo>
                    <a:pt x="2592959" y="4648199"/>
                  </a:lnTo>
                  <a:lnTo>
                    <a:pt x="2645885" y="4660899"/>
                  </a:lnTo>
                  <a:lnTo>
                    <a:pt x="2707685" y="4673599"/>
                  </a:lnTo>
                  <a:lnTo>
                    <a:pt x="3109648" y="4673599"/>
                  </a:lnTo>
                  <a:lnTo>
                    <a:pt x="3161163" y="4660899"/>
                  </a:lnTo>
                  <a:lnTo>
                    <a:pt x="3263381" y="4660899"/>
                  </a:lnTo>
                  <a:lnTo>
                    <a:pt x="3311335" y="4648199"/>
                  </a:lnTo>
                  <a:close/>
                </a:path>
                <a:path w="5273675" h="4673600">
                  <a:moveTo>
                    <a:pt x="2482818" y="4648199"/>
                  </a:moveTo>
                  <a:lnTo>
                    <a:pt x="2382637" y="4648199"/>
                  </a:lnTo>
                  <a:lnTo>
                    <a:pt x="2433323" y="4660899"/>
                  </a:lnTo>
                  <a:lnTo>
                    <a:pt x="2447426" y="4660899"/>
                  </a:lnTo>
                  <a:lnTo>
                    <a:pt x="2482818" y="4648199"/>
                  </a:lnTo>
                  <a:close/>
                </a:path>
                <a:path w="5273675" h="4673600">
                  <a:moveTo>
                    <a:pt x="2402926" y="4584699"/>
                  </a:moveTo>
                  <a:lnTo>
                    <a:pt x="2384434" y="4622799"/>
                  </a:lnTo>
                  <a:lnTo>
                    <a:pt x="2376269" y="4648199"/>
                  </a:lnTo>
                  <a:lnTo>
                    <a:pt x="2639374" y="4648199"/>
                  </a:lnTo>
                  <a:lnTo>
                    <a:pt x="2587735" y="4635499"/>
                  </a:lnTo>
                  <a:lnTo>
                    <a:pt x="2485247" y="4635499"/>
                  </a:lnTo>
                  <a:lnTo>
                    <a:pt x="2434415" y="4622799"/>
                  </a:lnTo>
                  <a:lnTo>
                    <a:pt x="2386607" y="4622799"/>
                  </a:lnTo>
                  <a:lnTo>
                    <a:pt x="2402926" y="4584699"/>
                  </a:lnTo>
                  <a:close/>
                </a:path>
                <a:path w="5273675" h="4673600">
                  <a:moveTo>
                    <a:pt x="3364460" y="4635499"/>
                  </a:moveTo>
                  <a:lnTo>
                    <a:pt x="3109260" y="4635499"/>
                  </a:lnTo>
                  <a:lnTo>
                    <a:pt x="3057569" y="4648199"/>
                  </a:lnTo>
                  <a:lnTo>
                    <a:pt x="3314067" y="4648199"/>
                  </a:lnTo>
                  <a:lnTo>
                    <a:pt x="3364460" y="4635499"/>
                  </a:lnTo>
                  <a:close/>
                </a:path>
                <a:path w="5273675" h="4673600">
                  <a:moveTo>
                    <a:pt x="3574011" y="4597399"/>
                  </a:moveTo>
                  <a:lnTo>
                    <a:pt x="3413588" y="4597399"/>
                  </a:lnTo>
                  <a:lnTo>
                    <a:pt x="3313311" y="4622799"/>
                  </a:lnTo>
                  <a:lnTo>
                    <a:pt x="3262722" y="4622799"/>
                  </a:lnTo>
                  <a:lnTo>
                    <a:pt x="3211845" y="4635499"/>
                  </a:lnTo>
                  <a:lnTo>
                    <a:pt x="3414551" y="4635499"/>
                  </a:lnTo>
                  <a:lnTo>
                    <a:pt x="3513794" y="4610099"/>
                  </a:lnTo>
                  <a:lnTo>
                    <a:pt x="3562930" y="4610099"/>
                  </a:lnTo>
                  <a:lnTo>
                    <a:pt x="3574011" y="4597399"/>
                  </a:lnTo>
                  <a:close/>
                </a:path>
                <a:path w="5273675" h="4673600">
                  <a:moveTo>
                    <a:pt x="3557019" y="4572383"/>
                  </a:moveTo>
                  <a:lnTo>
                    <a:pt x="3512607" y="4584699"/>
                  </a:lnTo>
                  <a:lnTo>
                    <a:pt x="3463259" y="4597399"/>
                  </a:lnTo>
                  <a:lnTo>
                    <a:pt x="3571901" y="4597399"/>
                  </a:lnTo>
                  <a:lnTo>
                    <a:pt x="3557019" y="4572383"/>
                  </a:lnTo>
                  <a:close/>
                </a:path>
                <a:path w="5273675" h="4673600">
                  <a:moveTo>
                    <a:pt x="3549235" y="4559299"/>
                  </a:moveTo>
                  <a:lnTo>
                    <a:pt x="3557019" y="4572383"/>
                  </a:lnTo>
                  <a:lnTo>
                    <a:pt x="3558401" y="4571999"/>
                  </a:lnTo>
                  <a:lnTo>
                    <a:pt x="3549235" y="4559299"/>
                  </a:lnTo>
                  <a:close/>
                </a:path>
                <a:path w="5273675" h="4673600">
                  <a:moveTo>
                    <a:pt x="2587735" y="38099"/>
                  </a:moveTo>
                  <a:lnTo>
                    <a:pt x="2332244" y="38099"/>
                  </a:lnTo>
                  <a:lnTo>
                    <a:pt x="2232372" y="63499"/>
                  </a:lnTo>
                  <a:lnTo>
                    <a:pt x="2182909" y="63499"/>
                  </a:lnTo>
                  <a:lnTo>
                    <a:pt x="1753482" y="177799"/>
                  </a:lnTo>
                  <a:lnTo>
                    <a:pt x="1707672" y="203199"/>
                  </a:lnTo>
                  <a:lnTo>
                    <a:pt x="1617294" y="228599"/>
                  </a:lnTo>
                  <a:lnTo>
                    <a:pt x="1572743" y="253999"/>
                  </a:lnTo>
                  <a:lnTo>
                    <a:pt x="1528630" y="266699"/>
                  </a:lnTo>
                  <a:lnTo>
                    <a:pt x="1484963" y="292099"/>
                  </a:lnTo>
                  <a:lnTo>
                    <a:pt x="1441749" y="304799"/>
                  </a:lnTo>
                  <a:lnTo>
                    <a:pt x="1356718" y="355599"/>
                  </a:lnTo>
                  <a:lnTo>
                    <a:pt x="1314918" y="368299"/>
                  </a:lnTo>
                  <a:lnTo>
                    <a:pt x="1232789" y="419099"/>
                  </a:lnTo>
                  <a:lnTo>
                    <a:pt x="1152679" y="469899"/>
                  </a:lnTo>
                  <a:lnTo>
                    <a:pt x="1113402" y="482599"/>
                  </a:lnTo>
                  <a:lnTo>
                    <a:pt x="1036448" y="533399"/>
                  </a:lnTo>
                  <a:lnTo>
                    <a:pt x="998787" y="571499"/>
                  </a:lnTo>
                  <a:lnTo>
                    <a:pt x="961682" y="596899"/>
                  </a:lnTo>
                  <a:lnTo>
                    <a:pt x="925142" y="622299"/>
                  </a:lnTo>
                  <a:lnTo>
                    <a:pt x="889173" y="647699"/>
                  </a:lnTo>
                  <a:lnTo>
                    <a:pt x="853786" y="673099"/>
                  </a:lnTo>
                  <a:lnTo>
                    <a:pt x="818988" y="698499"/>
                  </a:lnTo>
                  <a:lnTo>
                    <a:pt x="784788" y="736599"/>
                  </a:lnTo>
                  <a:lnTo>
                    <a:pt x="751194" y="761999"/>
                  </a:lnTo>
                  <a:lnTo>
                    <a:pt x="718215" y="787399"/>
                  </a:lnTo>
                  <a:lnTo>
                    <a:pt x="685859" y="825499"/>
                  </a:lnTo>
                  <a:lnTo>
                    <a:pt x="654136" y="850899"/>
                  </a:lnTo>
                  <a:lnTo>
                    <a:pt x="623052" y="888999"/>
                  </a:lnTo>
                  <a:lnTo>
                    <a:pt x="592617" y="914399"/>
                  </a:lnTo>
                  <a:lnTo>
                    <a:pt x="562839" y="952499"/>
                  </a:lnTo>
                  <a:lnTo>
                    <a:pt x="533727" y="977899"/>
                  </a:lnTo>
                  <a:lnTo>
                    <a:pt x="505289" y="1015999"/>
                  </a:lnTo>
                  <a:lnTo>
                    <a:pt x="477534" y="1054099"/>
                  </a:lnTo>
                  <a:lnTo>
                    <a:pt x="450469" y="1079499"/>
                  </a:lnTo>
                  <a:lnTo>
                    <a:pt x="424104" y="1117599"/>
                  </a:lnTo>
                  <a:lnTo>
                    <a:pt x="398447" y="1155699"/>
                  </a:lnTo>
                  <a:lnTo>
                    <a:pt x="373506" y="1181099"/>
                  </a:lnTo>
                  <a:lnTo>
                    <a:pt x="349290" y="1219199"/>
                  </a:lnTo>
                  <a:lnTo>
                    <a:pt x="325808" y="1257299"/>
                  </a:lnTo>
                  <a:lnTo>
                    <a:pt x="303067" y="1295399"/>
                  </a:lnTo>
                  <a:lnTo>
                    <a:pt x="281076" y="1333499"/>
                  </a:lnTo>
                  <a:lnTo>
                    <a:pt x="259845" y="1371599"/>
                  </a:lnTo>
                  <a:lnTo>
                    <a:pt x="239380" y="1409699"/>
                  </a:lnTo>
                  <a:lnTo>
                    <a:pt x="219691" y="1447799"/>
                  </a:lnTo>
                  <a:lnTo>
                    <a:pt x="200786" y="1485899"/>
                  </a:lnTo>
                  <a:lnTo>
                    <a:pt x="182674" y="1523999"/>
                  </a:lnTo>
                  <a:lnTo>
                    <a:pt x="165362" y="1562099"/>
                  </a:lnTo>
                  <a:lnTo>
                    <a:pt x="148861" y="1600199"/>
                  </a:lnTo>
                  <a:lnTo>
                    <a:pt x="133177" y="1638299"/>
                  </a:lnTo>
                  <a:lnTo>
                    <a:pt x="118319" y="1676399"/>
                  </a:lnTo>
                  <a:lnTo>
                    <a:pt x="104297" y="1714499"/>
                  </a:lnTo>
                  <a:lnTo>
                    <a:pt x="91118" y="1752599"/>
                  </a:lnTo>
                  <a:lnTo>
                    <a:pt x="78790" y="1790699"/>
                  </a:lnTo>
                  <a:lnTo>
                    <a:pt x="67323" y="1841499"/>
                  </a:lnTo>
                  <a:lnTo>
                    <a:pt x="56725" y="1879599"/>
                  </a:lnTo>
                  <a:lnTo>
                    <a:pt x="47003" y="1917699"/>
                  </a:lnTo>
                  <a:lnTo>
                    <a:pt x="38168" y="1955799"/>
                  </a:lnTo>
                  <a:lnTo>
                    <a:pt x="30226" y="2006599"/>
                  </a:lnTo>
                  <a:lnTo>
                    <a:pt x="23188" y="2044699"/>
                  </a:lnTo>
                  <a:lnTo>
                    <a:pt x="17060" y="2082799"/>
                  </a:lnTo>
                  <a:lnTo>
                    <a:pt x="11852" y="2120899"/>
                  </a:lnTo>
                  <a:lnTo>
                    <a:pt x="7571" y="2171699"/>
                  </a:lnTo>
                  <a:lnTo>
                    <a:pt x="4227" y="2209799"/>
                  </a:lnTo>
                  <a:lnTo>
                    <a:pt x="1829" y="2260599"/>
                  </a:lnTo>
                  <a:lnTo>
                    <a:pt x="383" y="2298699"/>
                  </a:lnTo>
                  <a:lnTo>
                    <a:pt x="0" y="2349499"/>
                  </a:lnTo>
                  <a:lnTo>
                    <a:pt x="383" y="2387599"/>
                  </a:lnTo>
                  <a:lnTo>
                    <a:pt x="1829" y="2425699"/>
                  </a:lnTo>
                  <a:lnTo>
                    <a:pt x="4227" y="2476499"/>
                  </a:lnTo>
                  <a:lnTo>
                    <a:pt x="7571" y="2514599"/>
                  </a:lnTo>
                  <a:lnTo>
                    <a:pt x="11852" y="2552699"/>
                  </a:lnTo>
                  <a:lnTo>
                    <a:pt x="17060" y="2603499"/>
                  </a:lnTo>
                  <a:lnTo>
                    <a:pt x="23188" y="2641599"/>
                  </a:lnTo>
                  <a:lnTo>
                    <a:pt x="30226" y="2679699"/>
                  </a:lnTo>
                  <a:lnTo>
                    <a:pt x="38168" y="2717799"/>
                  </a:lnTo>
                  <a:lnTo>
                    <a:pt x="47003" y="2768599"/>
                  </a:lnTo>
                  <a:lnTo>
                    <a:pt x="56725" y="2806699"/>
                  </a:lnTo>
                  <a:lnTo>
                    <a:pt x="67323" y="2844799"/>
                  </a:lnTo>
                  <a:lnTo>
                    <a:pt x="78790" y="2882899"/>
                  </a:lnTo>
                  <a:lnTo>
                    <a:pt x="91118" y="2933699"/>
                  </a:lnTo>
                  <a:lnTo>
                    <a:pt x="104297" y="2971799"/>
                  </a:lnTo>
                  <a:lnTo>
                    <a:pt x="118319" y="3009899"/>
                  </a:lnTo>
                  <a:lnTo>
                    <a:pt x="133177" y="3047999"/>
                  </a:lnTo>
                  <a:lnTo>
                    <a:pt x="148861" y="3086099"/>
                  </a:lnTo>
                  <a:lnTo>
                    <a:pt x="165362" y="3124199"/>
                  </a:lnTo>
                  <a:lnTo>
                    <a:pt x="182674" y="3162299"/>
                  </a:lnTo>
                  <a:lnTo>
                    <a:pt x="200786" y="3200399"/>
                  </a:lnTo>
                  <a:lnTo>
                    <a:pt x="219691" y="3238499"/>
                  </a:lnTo>
                  <a:lnTo>
                    <a:pt x="220054" y="3238499"/>
                  </a:lnTo>
                  <a:lnTo>
                    <a:pt x="241053" y="3225799"/>
                  </a:lnTo>
                  <a:lnTo>
                    <a:pt x="247840" y="3221505"/>
                  </a:lnTo>
                  <a:lnTo>
                    <a:pt x="238891" y="3200399"/>
                  </a:lnTo>
                  <a:lnTo>
                    <a:pt x="220601" y="3162299"/>
                  </a:lnTo>
                  <a:lnTo>
                    <a:pt x="203118" y="3124199"/>
                  </a:lnTo>
                  <a:lnTo>
                    <a:pt x="186452" y="3086099"/>
                  </a:lnTo>
                  <a:lnTo>
                    <a:pt x="170610" y="3047999"/>
                  </a:lnTo>
                  <a:lnTo>
                    <a:pt x="155602" y="3009899"/>
                  </a:lnTo>
                  <a:lnTo>
                    <a:pt x="141436" y="2971799"/>
                  </a:lnTo>
                  <a:lnTo>
                    <a:pt x="128121" y="2920999"/>
                  </a:lnTo>
                  <a:lnTo>
                    <a:pt x="115666" y="2882899"/>
                  </a:lnTo>
                  <a:lnTo>
                    <a:pt x="104079" y="2844799"/>
                  </a:lnTo>
                  <a:lnTo>
                    <a:pt x="93369" y="2806699"/>
                  </a:lnTo>
                  <a:lnTo>
                    <a:pt x="83545" y="2768599"/>
                  </a:lnTo>
                  <a:lnTo>
                    <a:pt x="74615" y="2717799"/>
                  </a:lnTo>
                  <a:lnTo>
                    <a:pt x="66588" y="2679699"/>
                  </a:lnTo>
                  <a:lnTo>
                    <a:pt x="59473" y="2641599"/>
                  </a:lnTo>
                  <a:lnTo>
                    <a:pt x="53279" y="2603499"/>
                  </a:lnTo>
                  <a:lnTo>
                    <a:pt x="48014" y="2552699"/>
                  </a:lnTo>
                  <a:lnTo>
                    <a:pt x="43686" y="2514599"/>
                  </a:lnTo>
                  <a:lnTo>
                    <a:pt x="40305" y="2476499"/>
                  </a:lnTo>
                  <a:lnTo>
                    <a:pt x="37879" y="2425699"/>
                  </a:lnTo>
                  <a:lnTo>
                    <a:pt x="36417" y="2387599"/>
                  </a:lnTo>
                  <a:lnTo>
                    <a:pt x="36030" y="2349499"/>
                  </a:lnTo>
                  <a:lnTo>
                    <a:pt x="35928" y="2336799"/>
                  </a:lnTo>
                  <a:lnTo>
                    <a:pt x="36417" y="2298699"/>
                  </a:lnTo>
                  <a:lnTo>
                    <a:pt x="37879" y="2260599"/>
                  </a:lnTo>
                  <a:lnTo>
                    <a:pt x="38958" y="2235199"/>
                  </a:lnTo>
                  <a:lnTo>
                    <a:pt x="40305" y="2209799"/>
                  </a:lnTo>
                  <a:lnTo>
                    <a:pt x="43686" y="2171699"/>
                  </a:lnTo>
                  <a:lnTo>
                    <a:pt x="48014" y="2120899"/>
                  </a:lnTo>
                  <a:lnTo>
                    <a:pt x="53279" y="2082799"/>
                  </a:lnTo>
                  <a:lnTo>
                    <a:pt x="59473" y="2044699"/>
                  </a:lnTo>
                  <a:lnTo>
                    <a:pt x="66588" y="2006599"/>
                  </a:lnTo>
                  <a:lnTo>
                    <a:pt x="74615" y="1955799"/>
                  </a:lnTo>
                  <a:lnTo>
                    <a:pt x="83545" y="1917699"/>
                  </a:lnTo>
                  <a:lnTo>
                    <a:pt x="93369" y="1879599"/>
                  </a:lnTo>
                  <a:lnTo>
                    <a:pt x="104079" y="1841499"/>
                  </a:lnTo>
                  <a:lnTo>
                    <a:pt x="115666" y="1790699"/>
                  </a:lnTo>
                  <a:lnTo>
                    <a:pt x="128121" y="1752599"/>
                  </a:lnTo>
                  <a:lnTo>
                    <a:pt x="141436" y="1714499"/>
                  </a:lnTo>
                  <a:lnTo>
                    <a:pt x="155602" y="1676399"/>
                  </a:lnTo>
                  <a:lnTo>
                    <a:pt x="170610" y="1638299"/>
                  </a:lnTo>
                  <a:lnTo>
                    <a:pt x="186452" y="1600199"/>
                  </a:lnTo>
                  <a:lnTo>
                    <a:pt x="203118" y="1562099"/>
                  </a:lnTo>
                  <a:lnTo>
                    <a:pt x="220601" y="1523999"/>
                  </a:lnTo>
                  <a:lnTo>
                    <a:pt x="238891" y="1485899"/>
                  </a:lnTo>
                  <a:lnTo>
                    <a:pt x="257979" y="1447799"/>
                  </a:lnTo>
                  <a:lnTo>
                    <a:pt x="277858" y="1409699"/>
                  </a:lnTo>
                  <a:lnTo>
                    <a:pt x="298519" y="1371599"/>
                  </a:lnTo>
                  <a:lnTo>
                    <a:pt x="319952" y="1333499"/>
                  </a:lnTo>
                  <a:lnTo>
                    <a:pt x="342149" y="1295399"/>
                  </a:lnTo>
                  <a:lnTo>
                    <a:pt x="365101" y="1257299"/>
                  </a:lnTo>
                  <a:lnTo>
                    <a:pt x="388800" y="1219199"/>
                  </a:lnTo>
                  <a:lnTo>
                    <a:pt x="413237" y="1193799"/>
                  </a:lnTo>
                  <a:lnTo>
                    <a:pt x="438403" y="1155699"/>
                  </a:lnTo>
                  <a:lnTo>
                    <a:pt x="464290" y="1117599"/>
                  </a:lnTo>
                  <a:lnTo>
                    <a:pt x="490889" y="1079499"/>
                  </a:lnTo>
                  <a:lnTo>
                    <a:pt x="518190" y="1054099"/>
                  </a:lnTo>
                  <a:lnTo>
                    <a:pt x="546187" y="1015999"/>
                  </a:lnTo>
                  <a:lnTo>
                    <a:pt x="574869" y="990599"/>
                  </a:lnTo>
                  <a:lnTo>
                    <a:pt x="604228" y="952499"/>
                  </a:lnTo>
                  <a:lnTo>
                    <a:pt x="634255" y="927099"/>
                  </a:lnTo>
                  <a:lnTo>
                    <a:pt x="664943" y="888999"/>
                  </a:lnTo>
                  <a:lnTo>
                    <a:pt x="696281" y="863599"/>
                  </a:lnTo>
                  <a:lnTo>
                    <a:pt x="728262" y="825499"/>
                  </a:lnTo>
                  <a:lnTo>
                    <a:pt x="760876" y="800099"/>
                  </a:lnTo>
                  <a:lnTo>
                    <a:pt x="794115" y="761999"/>
                  </a:lnTo>
                  <a:lnTo>
                    <a:pt x="827970" y="736599"/>
                  </a:lnTo>
                  <a:lnTo>
                    <a:pt x="862433" y="711199"/>
                  </a:lnTo>
                  <a:lnTo>
                    <a:pt x="897495" y="685799"/>
                  </a:lnTo>
                  <a:lnTo>
                    <a:pt x="933147" y="647699"/>
                  </a:lnTo>
                  <a:lnTo>
                    <a:pt x="969381" y="622299"/>
                  </a:lnTo>
                  <a:lnTo>
                    <a:pt x="1006187" y="596899"/>
                  </a:lnTo>
                  <a:lnTo>
                    <a:pt x="1081484" y="546099"/>
                  </a:lnTo>
                  <a:lnTo>
                    <a:pt x="1158967" y="495299"/>
                  </a:lnTo>
                  <a:lnTo>
                    <a:pt x="1238567" y="444499"/>
                  </a:lnTo>
                  <a:lnTo>
                    <a:pt x="1279140" y="431799"/>
                  </a:lnTo>
                  <a:lnTo>
                    <a:pt x="1361786" y="380999"/>
                  </a:lnTo>
                  <a:lnTo>
                    <a:pt x="1403842" y="355599"/>
                  </a:lnTo>
                  <a:lnTo>
                    <a:pt x="1446376" y="342899"/>
                  </a:lnTo>
                  <a:lnTo>
                    <a:pt x="1489378" y="317499"/>
                  </a:lnTo>
                  <a:lnTo>
                    <a:pt x="1532839" y="304799"/>
                  </a:lnTo>
                  <a:lnTo>
                    <a:pt x="1576752" y="279399"/>
                  </a:lnTo>
                  <a:lnTo>
                    <a:pt x="1621107" y="266699"/>
                  </a:lnTo>
                  <a:lnTo>
                    <a:pt x="1665896" y="241299"/>
                  </a:lnTo>
                  <a:lnTo>
                    <a:pt x="1802779" y="203199"/>
                  </a:lnTo>
                  <a:lnTo>
                    <a:pt x="1849216" y="177799"/>
                  </a:lnTo>
                  <a:lnTo>
                    <a:pt x="2135729" y="101599"/>
                  </a:lnTo>
                  <a:lnTo>
                    <a:pt x="2184715" y="101599"/>
                  </a:lnTo>
                  <a:lnTo>
                    <a:pt x="2283668" y="76199"/>
                  </a:lnTo>
                  <a:lnTo>
                    <a:pt x="2333616" y="76199"/>
                  </a:lnTo>
                  <a:lnTo>
                    <a:pt x="2434415" y="50799"/>
                  </a:lnTo>
                  <a:lnTo>
                    <a:pt x="2536357" y="50799"/>
                  </a:lnTo>
                  <a:lnTo>
                    <a:pt x="2587735" y="38099"/>
                  </a:lnTo>
                  <a:close/>
                </a:path>
                <a:path w="5273675" h="4673600">
                  <a:moveTo>
                    <a:pt x="281194" y="3200399"/>
                  </a:moveTo>
                  <a:lnTo>
                    <a:pt x="247840" y="3221505"/>
                  </a:lnTo>
                  <a:lnTo>
                    <a:pt x="249661" y="3225799"/>
                  </a:lnTo>
                  <a:lnTo>
                    <a:pt x="281194" y="3200399"/>
                  </a:lnTo>
                  <a:close/>
                </a:path>
                <a:path w="5273675" h="4673600">
                  <a:moveTo>
                    <a:pt x="3364460" y="38099"/>
                  </a:moveTo>
                  <a:lnTo>
                    <a:pt x="3109260" y="38099"/>
                  </a:lnTo>
                  <a:lnTo>
                    <a:pt x="3160688" y="50799"/>
                  </a:lnTo>
                  <a:lnTo>
                    <a:pt x="3262722" y="50799"/>
                  </a:lnTo>
                  <a:lnTo>
                    <a:pt x="3363602" y="76199"/>
                  </a:lnTo>
                  <a:lnTo>
                    <a:pt x="3413588" y="76199"/>
                  </a:lnTo>
                  <a:lnTo>
                    <a:pt x="3512607" y="101599"/>
                  </a:lnTo>
                  <a:lnTo>
                    <a:pt x="3561623" y="101599"/>
                  </a:lnTo>
                  <a:lnTo>
                    <a:pt x="3848270" y="177799"/>
                  </a:lnTo>
                  <a:lnTo>
                    <a:pt x="3894722" y="203199"/>
                  </a:lnTo>
                  <a:lnTo>
                    <a:pt x="4031639" y="241299"/>
                  </a:lnTo>
                  <a:lnTo>
                    <a:pt x="4076436" y="266699"/>
                  </a:lnTo>
                  <a:lnTo>
                    <a:pt x="4120797" y="279399"/>
                  </a:lnTo>
                  <a:lnTo>
                    <a:pt x="4164714" y="304799"/>
                  </a:lnTo>
                  <a:lnTo>
                    <a:pt x="4208179" y="317499"/>
                  </a:lnTo>
                  <a:lnTo>
                    <a:pt x="4251182" y="342899"/>
                  </a:lnTo>
                  <a:lnTo>
                    <a:pt x="4293715" y="355599"/>
                  </a:lnTo>
                  <a:lnTo>
                    <a:pt x="4335770" y="380999"/>
                  </a:lnTo>
                  <a:lnTo>
                    <a:pt x="4418408" y="431799"/>
                  </a:lnTo>
                  <a:lnTo>
                    <a:pt x="4458975" y="444499"/>
                  </a:lnTo>
                  <a:lnTo>
                    <a:pt x="4538561" y="495299"/>
                  </a:lnTo>
                  <a:lnTo>
                    <a:pt x="4616024" y="546099"/>
                  </a:lnTo>
                  <a:lnTo>
                    <a:pt x="4691296" y="596899"/>
                  </a:lnTo>
                  <a:lnTo>
                    <a:pt x="4728089" y="622299"/>
                  </a:lnTo>
                  <a:lnTo>
                    <a:pt x="4764308" y="647699"/>
                  </a:lnTo>
                  <a:lnTo>
                    <a:pt x="4773541" y="660399"/>
                  </a:lnTo>
                  <a:lnTo>
                    <a:pt x="4799945" y="685799"/>
                  </a:lnTo>
                  <a:lnTo>
                    <a:pt x="4834991" y="711199"/>
                  </a:lnTo>
                  <a:lnTo>
                    <a:pt x="4869437" y="736599"/>
                  </a:lnTo>
                  <a:lnTo>
                    <a:pt x="4903275" y="761999"/>
                  </a:lnTo>
                  <a:lnTo>
                    <a:pt x="4936496" y="800099"/>
                  </a:lnTo>
                  <a:lnTo>
                    <a:pt x="4969092" y="825499"/>
                  </a:lnTo>
                  <a:lnTo>
                    <a:pt x="5001053" y="863599"/>
                  </a:lnTo>
                  <a:lnTo>
                    <a:pt x="5032372" y="888999"/>
                  </a:lnTo>
                  <a:lnTo>
                    <a:pt x="5063039" y="927099"/>
                  </a:lnTo>
                  <a:lnTo>
                    <a:pt x="5093046" y="952499"/>
                  </a:lnTo>
                  <a:lnTo>
                    <a:pt x="5122384" y="990599"/>
                  </a:lnTo>
                  <a:lnTo>
                    <a:pt x="5151045" y="1015999"/>
                  </a:lnTo>
                  <a:lnTo>
                    <a:pt x="5179020" y="1054099"/>
                  </a:lnTo>
                  <a:lnTo>
                    <a:pt x="5206300" y="1079499"/>
                  </a:lnTo>
                  <a:lnTo>
                    <a:pt x="5232877" y="1117599"/>
                  </a:lnTo>
                  <a:lnTo>
                    <a:pt x="5258742" y="1155699"/>
                  </a:lnTo>
                  <a:lnTo>
                    <a:pt x="5270953" y="1168500"/>
                  </a:lnTo>
                  <a:lnTo>
                    <a:pt x="5272727" y="1130299"/>
                  </a:lnTo>
                  <a:lnTo>
                    <a:pt x="5273434" y="1117599"/>
                  </a:lnTo>
                  <a:lnTo>
                    <a:pt x="5272600" y="1117599"/>
                  </a:lnTo>
                  <a:lnTo>
                    <a:pt x="5246235" y="1079499"/>
                  </a:lnTo>
                  <a:lnTo>
                    <a:pt x="5219170" y="1054099"/>
                  </a:lnTo>
                  <a:lnTo>
                    <a:pt x="5191415" y="1015999"/>
                  </a:lnTo>
                  <a:lnTo>
                    <a:pt x="5162977" y="977899"/>
                  </a:lnTo>
                  <a:lnTo>
                    <a:pt x="5133865" y="952499"/>
                  </a:lnTo>
                  <a:lnTo>
                    <a:pt x="5104087" y="914399"/>
                  </a:lnTo>
                  <a:lnTo>
                    <a:pt x="5073652" y="888999"/>
                  </a:lnTo>
                  <a:lnTo>
                    <a:pt x="5042568" y="850899"/>
                  </a:lnTo>
                  <a:lnTo>
                    <a:pt x="5010844" y="825499"/>
                  </a:lnTo>
                  <a:lnTo>
                    <a:pt x="4978489" y="787399"/>
                  </a:lnTo>
                  <a:lnTo>
                    <a:pt x="4945510" y="761999"/>
                  </a:lnTo>
                  <a:lnTo>
                    <a:pt x="4911916" y="736599"/>
                  </a:lnTo>
                  <a:lnTo>
                    <a:pt x="4877716" y="698499"/>
                  </a:lnTo>
                  <a:lnTo>
                    <a:pt x="4825631" y="660399"/>
                  </a:lnTo>
                  <a:lnTo>
                    <a:pt x="4735021" y="596899"/>
                  </a:lnTo>
                  <a:lnTo>
                    <a:pt x="4697916" y="571499"/>
                  </a:lnTo>
                  <a:lnTo>
                    <a:pt x="4660256" y="533399"/>
                  </a:lnTo>
                  <a:lnTo>
                    <a:pt x="4583302" y="482599"/>
                  </a:lnTo>
                  <a:lnTo>
                    <a:pt x="4544025" y="469899"/>
                  </a:lnTo>
                  <a:lnTo>
                    <a:pt x="4463915" y="419099"/>
                  </a:lnTo>
                  <a:lnTo>
                    <a:pt x="4381786" y="368299"/>
                  </a:lnTo>
                  <a:lnTo>
                    <a:pt x="4339986" y="355599"/>
                  </a:lnTo>
                  <a:lnTo>
                    <a:pt x="4254955" y="304799"/>
                  </a:lnTo>
                  <a:lnTo>
                    <a:pt x="4211741" y="292099"/>
                  </a:lnTo>
                  <a:lnTo>
                    <a:pt x="4168073" y="266699"/>
                  </a:lnTo>
                  <a:lnTo>
                    <a:pt x="4123960" y="253999"/>
                  </a:lnTo>
                  <a:lnTo>
                    <a:pt x="4079410" y="228599"/>
                  </a:lnTo>
                  <a:lnTo>
                    <a:pt x="3989032" y="203199"/>
                  </a:lnTo>
                  <a:lnTo>
                    <a:pt x="3943222" y="177799"/>
                  </a:lnTo>
                  <a:lnTo>
                    <a:pt x="3513794" y="63499"/>
                  </a:lnTo>
                  <a:lnTo>
                    <a:pt x="3464332" y="63499"/>
                  </a:lnTo>
                  <a:lnTo>
                    <a:pt x="3364460" y="38099"/>
                  </a:lnTo>
                  <a:close/>
                </a:path>
                <a:path w="5273675" h="4673600">
                  <a:moveTo>
                    <a:pt x="3263381" y="25399"/>
                  </a:moveTo>
                  <a:lnTo>
                    <a:pt x="2433323" y="25399"/>
                  </a:lnTo>
                  <a:lnTo>
                    <a:pt x="2382637" y="38099"/>
                  </a:lnTo>
                  <a:lnTo>
                    <a:pt x="3314067" y="38099"/>
                  </a:lnTo>
                  <a:lnTo>
                    <a:pt x="3263381" y="25399"/>
                  </a:lnTo>
                  <a:close/>
                </a:path>
                <a:path w="5273675" h="4673600">
                  <a:moveTo>
                    <a:pt x="3161163" y="12699"/>
                  </a:moveTo>
                  <a:lnTo>
                    <a:pt x="2535541" y="12699"/>
                  </a:lnTo>
                  <a:lnTo>
                    <a:pt x="2484294" y="25399"/>
                  </a:lnTo>
                  <a:lnTo>
                    <a:pt x="3212410" y="25399"/>
                  </a:lnTo>
                  <a:lnTo>
                    <a:pt x="3161163" y="12699"/>
                  </a:lnTo>
                  <a:close/>
                </a:path>
                <a:path w="5273675" h="4673600">
                  <a:moveTo>
                    <a:pt x="3005849" y="0"/>
                  </a:moveTo>
                  <a:lnTo>
                    <a:pt x="2690855" y="0"/>
                  </a:lnTo>
                  <a:lnTo>
                    <a:pt x="2638830" y="12699"/>
                  </a:lnTo>
                  <a:lnTo>
                    <a:pt x="3057874" y="12699"/>
                  </a:lnTo>
                  <a:lnTo>
                    <a:pt x="3005849" y="0"/>
                  </a:lnTo>
                  <a:close/>
                </a:path>
              </a:pathLst>
            </a:custGeom>
            <a:solidFill>
              <a:srgbClr val="EBF6D1"/>
            </a:solidFill>
          </p:spPr>
          <p:txBody>
            <a:bodyPr wrap="square" lIns="0" tIns="0" rIns="0" bIns="0" rtlCol="0"/>
            <a:lstStyle/>
            <a:p>
              <a:endParaRPr lang="fr-FR" noProof="0" dirty="0"/>
            </a:p>
          </p:txBody>
        </p:sp>
        <p:sp>
          <p:nvSpPr>
            <p:cNvPr id="8721" name="object 8721"/>
            <p:cNvSpPr/>
            <p:nvPr/>
          </p:nvSpPr>
          <p:spPr>
            <a:xfrm>
              <a:off x="3214267" y="23509"/>
              <a:ext cx="5273675" cy="4678045"/>
            </a:xfrm>
            <a:custGeom>
              <a:avLst/>
              <a:gdLst/>
              <a:ahLst/>
              <a:cxnLst/>
              <a:rect l="l" t="t" r="r" b="b"/>
              <a:pathLst>
                <a:path w="5273675" h="4678045">
                  <a:moveTo>
                    <a:pt x="2953534" y="4646632"/>
                  </a:moveTo>
                  <a:lnTo>
                    <a:pt x="2901107" y="4647761"/>
                  </a:lnTo>
                  <a:lnTo>
                    <a:pt x="2848452" y="4648162"/>
                  </a:lnTo>
                  <a:lnTo>
                    <a:pt x="2795861" y="4647761"/>
                  </a:lnTo>
                  <a:lnTo>
                    <a:pt x="2743495" y="4646632"/>
                  </a:lnTo>
                </a:path>
                <a:path w="5273675" h="4678045">
                  <a:moveTo>
                    <a:pt x="2707785" y="4674821"/>
                  </a:moveTo>
                  <a:lnTo>
                    <a:pt x="2743223" y="4676158"/>
                  </a:lnTo>
                  <a:lnTo>
                    <a:pt x="2795725" y="4677347"/>
                  </a:lnTo>
                  <a:lnTo>
                    <a:pt x="2848452" y="4677745"/>
                  </a:lnTo>
                  <a:lnTo>
                    <a:pt x="2901179" y="4677347"/>
                  </a:lnTo>
                  <a:lnTo>
                    <a:pt x="2953681" y="4676158"/>
                  </a:lnTo>
                  <a:lnTo>
                    <a:pt x="3005949" y="4674186"/>
                  </a:lnTo>
                  <a:lnTo>
                    <a:pt x="3057974" y="4671436"/>
                  </a:lnTo>
                  <a:lnTo>
                    <a:pt x="3109748" y="4667917"/>
                  </a:lnTo>
                  <a:lnTo>
                    <a:pt x="3161263" y="4663635"/>
                  </a:lnTo>
                  <a:lnTo>
                    <a:pt x="3212510" y="4658596"/>
                  </a:lnTo>
                  <a:lnTo>
                    <a:pt x="3263481" y="4652809"/>
                  </a:lnTo>
                  <a:lnTo>
                    <a:pt x="3311435" y="4646632"/>
                  </a:lnTo>
                </a:path>
                <a:path w="5273675" h="4678045">
                  <a:moveTo>
                    <a:pt x="3558501" y="4573138"/>
                  </a:moveTo>
                  <a:lnTo>
                    <a:pt x="3512707" y="4582692"/>
                  </a:lnTo>
                  <a:lnTo>
                    <a:pt x="3463359" y="4592206"/>
                  </a:lnTo>
                  <a:lnTo>
                    <a:pt x="3413688" y="4601000"/>
                  </a:lnTo>
                  <a:lnTo>
                    <a:pt x="3363702" y="4609066"/>
                  </a:lnTo>
                  <a:lnTo>
                    <a:pt x="3313411" y="4616398"/>
                  </a:lnTo>
                  <a:lnTo>
                    <a:pt x="3262822" y="4622988"/>
                  </a:lnTo>
                  <a:lnTo>
                    <a:pt x="3211945" y="4628830"/>
                  </a:lnTo>
                  <a:lnTo>
                    <a:pt x="3160788" y="4633916"/>
                  </a:lnTo>
                  <a:lnTo>
                    <a:pt x="3109360" y="4638240"/>
                  </a:lnTo>
                  <a:lnTo>
                    <a:pt x="3057669" y="4641793"/>
                  </a:lnTo>
                  <a:lnTo>
                    <a:pt x="3005724" y="4644569"/>
                  </a:lnTo>
                  <a:lnTo>
                    <a:pt x="2953534" y="4646632"/>
                  </a:lnTo>
                </a:path>
                <a:path w="5273675" h="4678045">
                  <a:moveTo>
                    <a:pt x="2743495" y="4646632"/>
                  </a:moveTo>
                  <a:lnTo>
                    <a:pt x="2691363" y="4644569"/>
                  </a:lnTo>
                  <a:lnTo>
                    <a:pt x="2639474" y="4641793"/>
                  </a:lnTo>
                  <a:lnTo>
                    <a:pt x="2587836" y="4638240"/>
                  </a:lnTo>
                  <a:lnTo>
                    <a:pt x="2536457" y="4633916"/>
                  </a:lnTo>
                  <a:lnTo>
                    <a:pt x="2485347" y="4628830"/>
                  </a:lnTo>
                  <a:lnTo>
                    <a:pt x="2434515" y="4622988"/>
                  </a:lnTo>
                  <a:lnTo>
                    <a:pt x="2386707" y="4616755"/>
                  </a:lnTo>
                </a:path>
                <a:path w="5273675" h="4678045">
                  <a:moveTo>
                    <a:pt x="2376369" y="4645362"/>
                  </a:moveTo>
                  <a:lnTo>
                    <a:pt x="2382737" y="4646280"/>
                  </a:lnTo>
                  <a:lnTo>
                    <a:pt x="2433423" y="4652809"/>
                  </a:lnTo>
                  <a:lnTo>
                    <a:pt x="2447526" y="4654410"/>
                  </a:lnTo>
                </a:path>
                <a:path w="5273675" h="4678045">
                  <a:moveTo>
                    <a:pt x="3311435" y="4646632"/>
                  </a:moveTo>
                  <a:lnTo>
                    <a:pt x="3364560" y="4639016"/>
                  </a:lnTo>
                  <a:lnTo>
                    <a:pt x="3414651" y="4631024"/>
                  </a:lnTo>
                  <a:lnTo>
                    <a:pt x="3464432" y="4622311"/>
                  </a:lnTo>
                  <a:lnTo>
                    <a:pt x="3513895" y="4612884"/>
                  </a:lnTo>
                  <a:lnTo>
                    <a:pt x="3563030" y="4602750"/>
                  </a:lnTo>
                  <a:lnTo>
                    <a:pt x="3574111" y="4600289"/>
                  </a:lnTo>
                </a:path>
                <a:path w="5273675" h="4678045">
                  <a:moveTo>
                    <a:pt x="39058" y="2233632"/>
                  </a:moveTo>
                  <a:lnTo>
                    <a:pt x="43786" y="2167188"/>
                  </a:lnTo>
                  <a:lnTo>
                    <a:pt x="48114" y="2124746"/>
                  </a:lnTo>
                  <a:lnTo>
                    <a:pt x="53379" y="2082519"/>
                  </a:lnTo>
                  <a:lnTo>
                    <a:pt x="59574" y="2040514"/>
                  </a:lnTo>
                  <a:lnTo>
                    <a:pt x="66689" y="1998740"/>
                  </a:lnTo>
                  <a:lnTo>
                    <a:pt x="74715" y="1957202"/>
                  </a:lnTo>
                  <a:lnTo>
                    <a:pt x="83645" y="1915908"/>
                  </a:lnTo>
                  <a:lnTo>
                    <a:pt x="93469" y="1874865"/>
                  </a:lnTo>
                  <a:lnTo>
                    <a:pt x="104179" y="1834080"/>
                  </a:lnTo>
                  <a:lnTo>
                    <a:pt x="115766" y="1793560"/>
                  </a:lnTo>
                  <a:lnTo>
                    <a:pt x="128222" y="1753313"/>
                  </a:lnTo>
                  <a:lnTo>
                    <a:pt x="141536" y="1713345"/>
                  </a:lnTo>
                  <a:lnTo>
                    <a:pt x="155702" y="1673663"/>
                  </a:lnTo>
                  <a:lnTo>
                    <a:pt x="170710" y="1634275"/>
                  </a:lnTo>
                  <a:lnTo>
                    <a:pt x="186552" y="1595188"/>
                  </a:lnTo>
                  <a:lnTo>
                    <a:pt x="203218" y="1556408"/>
                  </a:lnTo>
                  <a:lnTo>
                    <a:pt x="220701" y="1517944"/>
                  </a:lnTo>
                  <a:lnTo>
                    <a:pt x="238991" y="1479801"/>
                  </a:lnTo>
                  <a:lnTo>
                    <a:pt x="258080" y="1441987"/>
                  </a:lnTo>
                  <a:lnTo>
                    <a:pt x="277959" y="1404510"/>
                  </a:lnTo>
                  <a:lnTo>
                    <a:pt x="298619" y="1367375"/>
                  </a:lnTo>
                  <a:lnTo>
                    <a:pt x="320052" y="1330591"/>
                  </a:lnTo>
                  <a:lnTo>
                    <a:pt x="342249" y="1294165"/>
                  </a:lnTo>
                  <a:lnTo>
                    <a:pt x="365201" y="1258103"/>
                  </a:lnTo>
                  <a:lnTo>
                    <a:pt x="388900" y="1222413"/>
                  </a:lnTo>
                  <a:lnTo>
                    <a:pt x="413337" y="1187101"/>
                  </a:lnTo>
                  <a:lnTo>
                    <a:pt x="438504" y="1152176"/>
                  </a:lnTo>
                  <a:lnTo>
                    <a:pt x="464390" y="1117643"/>
                  </a:lnTo>
                  <a:lnTo>
                    <a:pt x="490989" y="1083510"/>
                  </a:lnTo>
                  <a:lnTo>
                    <a:pt x="518291" y="1049785"/>
                  </a:lnTo>
                  <a:lnTo>
                    <a:pt x="546287" y="1016474"/>
                  </a:lnTo>
                  <a:lnTo>
                    <a:pt x="574969" y="983584"/>
                  </a:lnTo>
                  <a:lnTo>
                    <a:pt x="604328" y="951122"/>
                  </a:lnTo>
                  <a:lnTo>
                    <a:pt x="634356" y="919096"/>
                  </a:lnTo>
                  <a:lnTo>
                    <a:pt x="665043" y="887513"/>
                  </a:lnTo>
                  <a:lnTo>
                    <a:pt x="696381" y="856379"/>
                  </a:lnTo>
                  <a:lnTo>
                    <a:pt x="728362" y="825703"/>
                  </a:lnTo>
                  <a:lnTo>
                    <a:pt x="760976" y="795490"/>
                  </a:lnTo>
                  <a:lnTo>
                    <a:pt x="794215" y="765748"/>
                  </a:lnTo>
                  <a:lnTo>
                    <a:pt x="828071" y="736484"/>
                  </a:lnTo>
                  <a:lnTo>
                    <a:pt x="862534" y="707706"/>
                  </a:lnTo>
                  <a:lnTo>
                    <a:pt x="897596" y="679420"/>
                  </a:lnTo>
                  <a:lnTo>
                    <a:pt x="933248" y="651633"/>
                  </a:lnTo>
                  <a:lnTo>
                    <a:pt x="969481" y="624353"/>
                  </a:lnTo>
                  <a:lnTo>
                    <a:pt x="1006288" y="597586"/>
                  </a:lnTo>
                  <a:lnTo>
                    <a:pt x="1043658" y="571341"/>
                  </a:lnTo>
                  <a:lnTo>
                    <a:pt x="1081584" y="545623"/>
                  </a:lnTo>
                  <a:lnTo>
                    <a:pt x="1120056" y="520440"/>
                  </a:lnTo>
                  <a:lnTo>
                    <a:pt x="1159067" y="495799"/>
                  </a:lnTo>
                  <a:lnTo>
                    <a:pt x="1198607" y="471707"/>
                  </a:lnTo>
                  <a:lnTo>
                    <a:pt x="1238668" y="448171"/>
                  </a:lnTo>
                  <a:lnTo>
                    <a:pt x="1279240" y="425198"/>
                  </a:lnTo>
                  <a:lnTo>
                    <a:pt x="1320316" y="402796"/>
                  </a:lnTo>
                  <a:lnTo>
                    <a:pt x="1361886" y="380972"/>
                  </a:lnTo>
                  <a:lnTo>
                    <a:pt x="1403942" y="359732"/>
                  </a:lnTo>
                  <a:lnTo>
                    <a:pt x="1446476" y="339084"/>
                  </a:lnTo>
                  <a:lnTo>
                    <a:pt x="1489478" y="319034"/>
                  </a:lnTo>
                  <a:lnTo>
                    <a:pt x="1532940" y="299591"/>
                  </a:lnTo>
                  <a:lnTo>
                    <a:pt x="1576852" y="280760"/>
                  </a:lnTo>
                  <a:lnTo>
                    <a:pt x="1621208" y="262550"/>
                  </a:lnTo>
                  <a:lnTo>
                    <a:pt x="1665997" y="244966"/>
                  </a:lnTo>
                  <a:lnTo>
                    <a:pt x="1711211" y="228017"/>
                  </a:lnTo>
                  <a:lnTo>
                    <a:pt x="1756841" y="211710"/>
                  </a:lnTo>
                  <a:lnTo>
                    <a:pt x="1802879" y="196051"/>
                  </a:lnTo>
                  <a:lnTo>
                    <a:pt x="1849316" y="181047"/>
                  </a:lnTo>
                  <a:lnTo>
                    <a:pt x="1896143" y="166707"/>
                  </a:lnTo>
                  <a:lnTo>
                    <a:pt x="1943352" y="153035"/>
                  </a:lnTo>
                  <a:lnTo>
                    <a:pt x="1990934" y="140041"/>
                  </a:lnTo>
                  <a:lnTo>
                    <a:pt x="2038880" y="127731"/>
                  </a:lnTo>
                  <a:lnTo>
                    <a:pt x="2087181" y="116112"/>
                  </a:lnTo>
                  <a:lnTo>
                    <a:pt x="2135829" y="105191"/>
                  </a:lnTo>
                  <a:lnTo>
                    <a:pt x="2184816" y="94976"/>
                  </a:lnTo>
                  <a:lnTo>
                    <a:pt x="2234131" y="85472"/>
                  </a:lnTo>
                  <a:lnTo>
                    <a:pt x="2283768" y="76688"/>
                  </a:lnTo>
                  <a:lnTo>
                    <a:pt x="2333717" y="68631"/>
                  </a:lnTo>
                  <a:lnTo>
                    <a:pt x="2383968" y="61308"/>
                  </a:lnTo>
                  <a:lnTo>
                    <a:pt x="2434515" y="54725"/>
                  </a:lnTo>
                  <a:lnTo>
                    <a:pt x="2485347" y="48890"/>
                  </a:lnTo>
                  <a:lnTo>
                    <a:pt x="2536457" y="43810"/>
                  </a:lnTo>
                  <a:lnTo>
                    <a:pt x="2587836" y="39492"/>
                  </a:lnTo>
                  <a:lnTo>
                    <a:pt x="2639474" y="35943"/>
                  </a:lnTo>
                  <a:lnTo>
                    <a:pt x="2691363" y="33171"/>
                  </a:lnTo>
                  <a:lnTo>
                    <a:pt x="2743495" y="31182"/>
                  </a:lnTo>
                  <a:lnTo>
                    <a:pt x="2795861" y="29983"/>
                  </a:lnTo>
                  <a:lnTo>
                    <a:pt x="2848452" y="29582"/>
                  </a:lnTo>
                  <a:lnTo>
                    <a:pt x="2901107" y="29983"/>
                  </a:lnTo>
                  <a:lnTo>
                    <a:pt x="2953534" y="31182"/>
                  </a:lnTo>
                  <a:lnTo>
                    <a:pt x="3005724" y="33171"/>
                  </a:lnTo>
                  <a:lnTo>
                    <a:pt x="3057669" y="35943"/>
                  </a:lnTo>
                  <a:lnTo>
                    <a:pt x="3109360" y="39492"/>
                  </a:lnTo>
                  <a:lnTo>
                    <a:pt x="3160788" y="43810"/>
                  </a:lnTo>
                  <a:lnTo>
                    <a:pt x="3211945" y="48890"/>
                  </a:lnTo>
                  <a:lnTo>
                    <a:pt x="3262822" y="54725"/>
                  </a:lnTo>
                  <a:lnTo>
                    <a:pt x="3313411" y="61308"/>
                  </a:lnTo>
                  <a:lnTo>
                    <a:pt x="3363702" y="68631"/>
                  </a:lnTo>
                  <a:lnTo>
                    <a:pt x="3413688" y="76688"/>
                  </a:lnTo>
                  <a:lnTo>
                    <a:pt x="3463359" y="85472"/>
                  </a:lnTo>
                  <a:lnTo>
                    <a:pt x="3512707" y="94976"/>
                  </a:lnTo>
                  <a:lnTo>
                    <a:pt x="3561723" y="105191"/>
                  </a:lnTo>
                  <a:lnTo>
                    <a:pt x="3610399" y="116112"/>
                  </a:lnTo>
                  <a:lnTo>
                    <a:pt x="3658726" y="127731"/>
                  </a:lnTo>
                  <a:lnTo>
                    <a:pt x="3706695" y="140041"/>
                  </a:lnTo>
                  <a:lnTo>
                    <a:pt x="3754298" y="153035"/>
                  </a:lnTo>
                  <a:lnTo>
                    <a:pt x="3801526" y="166707"/>
                  </a:lnTo>
                  <a:lnTo>
                    <a:pt x="3848371" y="181047"/>
                  </a:lnTo>
                  <a:lnTo>
                    <a:pt x="3894823" y="196051"/>
                  </a:lnTo>
                  <a:lnTo>
                    <a:pt x="3940874" y="211710"/>
                  </a:lnTo>
                  <a:lnTo>
                    <a:pt x="3986516" y="228017"/>
                  </a:lnTo>
                  <a:lnTo>
                    <a:pt x="4031739" y="244966"/>
                  </a:lnTo>
                  <a:lnTo>
                    <a:pt x="4076536" y="262550"/>
                  </a:lnTo>
                  <a:lnTo>
                    <a:pt x="4120897" y="280760"/>
                  </a:lnTo>
                  <a:lnTo>
                    <a:pt x="4164815" y="299591"/>
                  </a:lnTo>
                  <a:lnTo>
                    <a:pt x="4208279" y="319034"/>
                  </a:lnTo>
                  <a:lnTo>
                    <a:pt x="4251282" y="339084"/>
                  </a:lnTo>
                  <a:lnTo>
                    <a:pt x="4293816" y="359732"/>
                  </a:lnTo>
                  <a:lnTo>
                    <a:pt x="4335870" y="380972"/>
                  </a:lnTo>
                  <a:lnTo>
                    <a:pt x="4377437" y="402796"/>
                  </a:lnTo>
                  <a:lnTo>
                    <a:pt x="4418509" y="425198"/>
                  </a:lnTo>
                  <a:lnTo>
                    <a:pt x="4459075" y="448171"/>
                  </a:lnTo>
                  <a:lnTo>
                    <a:pt x="4499129" y="471707"/>
                  </a:lnTo>
                  <a:lnTo>
                    <a:pt x="4538661" y="495799"/>
                  </a:lnTo>
                  <a:lnTo>
                    <a:pt x="4577662" y="520440"/>
                  </a:lnTo>
                  <a:lnTo>
                    <a:pt x="4616124" y="545623"/>
                  </a:lnTo>
                  <a:lnTo>
                    <a:pt x="4654038" y="571341"/>
                  </a:lnTo>
                  <a:lnTo>
                    <a:pt x="4691396" y="597586"/>
                  </a:lnTo>
                  <a:lnTo>
                    <a:pt x="4728189" y="624353"/>
                  </a:lnTo>
                  <a:lnTo>
                    <a:pt x="4764408" y="651633"/>
                  </a:lnTo>
                  <a:lnTo>
                    <a:pt x="4773641" y="658832"/>
                  </a:lnTo>
                </a:path>
                <a:path w="5273675" h="4678045">
                  <a:moveTo>
                    <a:pt x="4825731" y="658832"/>
                  </a:moveTo>
                  <a:lnTo>
                    <a:pt x="4771663" y="616884"/>
                  </a:lnTo>
                  <a:lnTo>
                    <a:pt x="4735122" y="589805"/>
                  </a:lnTo>
                  <a:lnTo>
                    <a:pt x="4698017" y="563238"/>
                  </a:lnTo>
                  <a:lnTo>
                    <a:pt x="4660356" y="537189"/>
                  </a:lnTo>
                  <a:lnTo>
                    <a:pt x="4622148" y="511666"/>
                  </a:lnTo>
                  <a:lnTo>
                    <a:pt x="4583402" y="486675"/>
                  </a:lnTo>
                  <a:lnTo>
                    <a:pt x="4544125" y="462225"/>
                  </a:lnTo>
                  <a:lnTo>
                    <a:pt x="4504327" y="438321"/>
                  </a:lnTo>
                  <a:lnTo>
                    <a:pt x="4464016" y="414970"/>
                  </a:lnTo>
                  <a:lnTo>
                    <a:pt x="4423199" y="392180"/>
                  </a:lnTo>
                  <a:lnTo>
                    <a:pt x="4381886" y="369957"/>
                  </a:lnTo>
                  <a:lnTo>
                    <a:pt x="4340086" y="348309"/>
                  </a:lnTo>
                  <a:lnTo>
                    <a:pt x="4297806" y="327242"/>
                  </a:lnTo>
                  <a:lnTo>
                    <a:pt x="4255055" y="306763"/>
                  </a:lnTo>
                  <a:lnTo>
                    <a:pt x="4211841" y="286880"/>
                  </a:lnTo>
                  <a:lnTo>
                    <a:pt x="4168174" y="267598"/>
                  </a:lnTo>
                  <a:lnTo>
                    <a:pt x="4124061" y="248926"/>
                  </a:lnTo>
                  <a:lnTo>
                    <a:pt x="4079510" y="230870"/>
                  </a:lnTo>
                  <a:lnTo>
                    <a:pt x="4034532" y="213436"/>
                  </a:lnTo>
                  <a:lnTo>
                    <a:pt x="3989133" y="196633"/>
                  </a:lnTo>
                  <a:lnTo>
                    <a:pt x="3943322" y="180466"/>
                  </a:lnTo>
                  <a:lnTo>
                    <a:pt x="3897108" y="164944"/>
                  </a:lnTo>
                  <a:lnTo>
                    <a:pt x="3850499" y="150072"/>
                  </a:lnTo>
                  <a:lnTo>
                    <a:pt x="3803504" y="135858"/>
                  </a:lnTo>
                  <a:lnTo>
                    <a:pt x="3756131" y="122309"/>
                  </a:lnTo>
                  <a:lnTo>
                    <a:pt x="3708389" y="109431"/>
                  </a:lnTo>
                  <a:lnTo>
                    <a:pt x="3660285" y="97232"/>
                  </a:lnTo>
                  <a:lnTo>
                    <a:pt x="3611830" y="85718"/>
                  </a:lnTo>
                  <a:lnTo>
                    <a:pt x="3563030" y="74897"/>
                  </a:lnTo>
                  <a:lnTo>
                    <a:pt x="3513895" y="64775"/>
                  </a:lnTo>
                  <a:lnTo>
                    <a:pt x="3464432" y="55360"/>
                  </a:lnTo>
                  <a:lnTo>
                    <a:pt x="3414651" y="46657"/>
                  </a:lnTo>
                  <a:lnTo>
                    <a:pt x="3364560" y="38676"/>
                  </a:lnTo>
                  <a:lnTo>
                    <a:pt x="3314167" y="31421"/>
                  </a:lnTo>
                  <a:lnTo>
                    <a:pt x="3263481" y="24900"/>
                  </a:lnTo>
                  <a:lnTo>
                    <a:pt x="3212510" y="19121"/>
                  </a:lnTo>
                  <a:lnTo>
                    <a:pt x="3161263" y="14090"/>
                  </a:lnTo>
                  <a:lnTo>
                    <a:pt x="3109748" y="9813"/>
                  </a:lnTo>
                  <a:lnTo>
                    <a:pt x="3057974" y="6299"/>
                  </a:lnTo>
                  <a:lnTo>
                    <a:pt x="3005949" y="3553"/>
                  </a:lnTo>
                  <a:lnTo>
                    <a:pt x="2953681" y="1584"/>
                  </a:lnTo>
                  <a:lnTo>
                    <a:pt x="2901179" y="397"/>
                  </a:lnTo>
                  <a:lnTo>
                    <a:pt x="2848452" y="0"/>
                  </a:lnTo>
                  <a:lnTo>
                    <a:pt x="2795725" y="397"/>
                  </a:lnTo>
                  <a:lnTo>
                    <a:pt x="2743223" y="1584"/>
                  </a:lnTo>
                  <a:lnTo>
                    <a:pt x="2690956" y="3553"/>
                  </a:lnTo>
                  <a:lnTo>
                    <a:pt x="2638930" y="6299"/>
                  </a:lnTo>
                  <a:lnTo>
                    <a:pt x="2587156" y="9813"/>
                  </a:lnTo>
                  <a:lnTo>
                    <a:pt x="2535641" y="14090"/>
                  </a:lnTo>
                  <a:lnTo>
                    <a:pt x="2484394" y="19121"/>
                  </a:lnTo>
                  <a:lnTo>
                    <a:pt x="2433423" y="24900"/>
                  </a:lnTo>
                  <a:lnTo>
                    <a:pt x="2382737" y="31421"/>
                  </a:lnTo>
                  <a:lnTo>
                    <a:pt x="2332344" y="38676"/>
                  </a:lnTo>
                  <a:lnTo>
                    <a:pt x="2282253" y="46657"/>
                  </a:lnTo>
                  <a:lnTo>
                    <a:pt x="2232472" y="55360"/>
                  </a:lnTo>
                  <a:lnTo>
                    <a:pt x="2183010" y="64775"/>
                  </a:lnTo>
                  <a:lnTo>
                    <a:pt x="2133874" y="74897"/>
                  </a:lnTo>
                  <a:lnTo>
                    <a:pt x="2085075" y="85718"/>
                  </a:lnTo>
                  <a:lnTo>
                    <a:pt x="2036619" y="97232"/>
                  </a:lnTo>
                  <a:lnTo>
                    <a:pt x="1988516" y="109431"/>
                  </a:lnTo>
                  <a:lnTo>
                    <a:pt x="1940773" y="122309"/>
                  </a:lnTo>
                  <a:lnTo>
                    <a:pt x="1893400" y="135858"/>
                  </a:lnTo>
                  <a:lnTo>
                    <a:pt x="1846405" y="150072"/>
                  </a:lnTo>
                  <a:lnTo>
                    <a:pt x="1799796" y="164944"/>
                  </a:lnTo>
                  <a:lnTo>
                    <a:pt x="1753582" y="180466"/>
                  </a:lnTo>
                  <a:lnTo>
                    <a:pt x="1707772" y="196633"/>
                  </a:lnTo>
                  <a:lnTo>
                    <a:pt x="1662373" y="213436"/>
                  </a:lnTo>
                  <a:lnTo>
                    <a:pt x="1617394" y="230870"/>
                  </a:lnTo>
                  <a:lnTo>
                    <a:pt x="1572844" y="248926"/>
                  </a:lnTo>
                  <a:lnTo>
                    <a:pt x="1528731" y="267598"/>
                  </a:lnTo>
                  <a:lnTo>
                    <a:pt x="1485063" y="286880"/>
                  </a:lnTo>
                  <a:lnTo>
                    <a:pt x="1441850" y="306763"/>
                  </a:lnTo>
                  <a:lnTo>
                    <a:pt x="1399099" y="327242"/>
                  </a:lnTo>
                  <a:lnTo>
                    <a:pt x="1356819" y="348309"/>
                  </a:lnTo>
                  <a:lnTo>
                    <a:pt x="1315018" y="369957"/>
                  </a:lnTo>
                  <a:lnTo>
                    <a:pt x="1273705" y="392180"/>
                  </a:lnTo>
                  <a:lnTo>
                    <a:pt x="1232889" y="414970"/>
                  </a:lnTo>
                  <a:lnTo>
                    <a:pt x="1192577" y="438321"/>
                  </a:lnTo>
                  <a:lnTo>
                    <a:pt x="1152779" y="462225"/>
                  </a:lnTo>
                  <a:lnTo>
                    <a:pt x="1113502" y="486675"/>
                  </a:lnTo>
                  <a:lnTo>
                    <a:pt x="1074756" y="511666"/>
                  </a:lnTo>
                  <a:lnTo>
                    <a:pt x="1036548" y="537189"/>
                  </a:lnTo>
                  <a:lnTo>
                    <a:pt x="998888" y="563238"/>
                  </a:lnTo>
                  <a:lnTo>
                    <a:pt x="961783" y="589805"/>
                  </a:lnTo>
                  <a:lnTo>
                    <a:pt x="925242" y="616884"/>
                  </a:lnTo>
                  <a:lnTo>
                    <a:pt x="889273" y="644469"/>
                  </a:lnTo>
                  <a:lnTo>
                    <a:pt x="853886" y="672551"/>
                  </a:lnTo>
                  <a:lnTo>
                    <a:pt x="819088" y="701124"/>
                  </a:lnTo>
                  <a:lnTo>
                    <a:pt x="784888" y="730181"/>
                  </a:lnTo>
                  <a:lnTo>
                    <a:pt x="751294" y="759716"/>
                  </a:lnTo>
                  <a:lnTo>
                    <a:pt x="718315" y="789720"/>
                  </a:lnTo>
                  <a:lnTo>
                    <a:pt x="685960" y="820188"/>
                  </a:lnTo>
                  <a:lnTo>
                    <a:pt x="654236" y="851112"/>
                  </a:lnTo>
                  <a:lnTo>
                    <a:pt x="623152" y="882485"/>
                  </a:lnTo>
                  <a:lnTo>
                    <a:pt x="592717" y="914301"/>
                  </a:lnTo>
                  <a:lnTo>
                    <a:pt x="562940" y="946552"/>
                  </a:lnTo>
                  <a:lnTo>
                    <a:pt x="533827" y="979231"/>
                  </a:lnTo>
                  <a:lnTo>
                    <a:pt x="505389" y="1012332"/>
                  </a:lnTo>
                  <a:lnTo>
                    <a:pt x="477634" y="1045848"/>
                  </a:lnTo>
                  <a:lnTo>
                    <a:pt x="450569" y="1079771"/>
                  </a:lnTo>
                  <a:lnTo>
                    <a:pt x="424204" y="1114095"/>
                  </a:lnTo>
                  <a:lnTo>
                    <a:pt x="398547" y="1148813"/>
                  </a:lnTo>
                  <a:lnTo>
                    <a:pt x="373606" y="1183917"/>
                  </a:lnTo>
                  <a:lnTo>
                    <a:pt x="349391" y="1219402"/>
                  </a:lnTo>
                  <a:lnTo>
                    <a:pt x="325908" y="1255259"/>
                  </a:lnTo>
                  <a:lnTo>
                    <a:pt x="303167" y="1291482"/>
                  </a:lnTo>
                  <a:lnTo>
                    <a:pt x="281177" y="1328064"/>
                  </a:lnTo>
                  <a:lnTo>
                    <a:pt x="259945" y="1364998"/>
                  </a:lnTo>
                  <a:lnTo>
                    <a:pt x="239480" y="1402277"/>
                  </a:lnTo>
                  <a:lnTo>
                    <a:pt x="219791" y="1439895"/>
                  </a:lnTo>
                  <a:lnTo>
                    <a:pt x="200886" y="1477844"/>
                  </a:lnTo>
                  <a:lnTo>
                    <a:pt x="182774" y="1516116"/>
                  </a:lnTo>
                  <a:lnTo>
                    <a:pt x="165463" y="1554707"/>
                  </a:lnTo>
                  <a:lnTo>
                    <a:pt x="148961" y="1593607"/>
                  </a:lnTo>
                  <a:lnTo>
                    <a:pt x="133277" y="1632811"/>
                  </a:lnTo>
                  <a:lnTo>
                    <a:pt x="118420" y="1672312"/>
                  </a:lnTo>
                  <a:lnTo>
                    <a:pt x="104397" y="1712102"/>
                  </a:lnTo>
                  <a:lnTo>
                    <a:pt x="91218" y="1752174"/>
                  </a:lnTo>
                  <a:lnTo>
                    <a:pt x="78890" y="1792523"/>
                  </a:lnTo>
                  <a:lnTo>
                    <a:pt x="67423" y="1833140"/>
                  </a:lnTo>
                  <a:lnTo>
                    <a:pt x="56825" y="1874018"/>
                  </a:lnTo>
                  <a:lnTo>
                    <a:pt x="47104" y="1915152"/>
                  </a:lnTo>
                  <a:lnTo>
                    <a:pt x="38268" y="1956533"/>
                  </a:lnTo>
                  <a:lnTo>
                    <a:pt x="30327" y="1998155"/>
                  </a:lnTo>
                  <a:lnTo>
                    <a:pt x="23288" y="2040011"/>
                  </a:lnTo>
                  <a:lnTo>
                    <a:pt x="17160" y="2082094"/>
                  </a:lnTo>
                  <a:lnTo>
                    <a:pt x="11952" y="2124397"/>
                  </a:lnTo>
                  <a:lnTo>
                    <a:pt x="7672" y="2166914"/>
                  </a:lnTo>
                  <a:lnTo>
                    <a:pt x="4328" y="2209636"/>
                  </a:lnTo>
                  <a:lnTo>
                    <a:pt x="2987" y="2233632"/>
                  </a:lnTo>
                </a:path>
                <a:path w="5273675" h="4678045">
                  <a:moveTo>
                    <a:pt x="249761" y="3218785"/>
                  </a:moveTo>
                  <a:lnTo>
                    <a:pt x="220701" y="3159330"/>
                  </a:lnTo>
                  <a:lnTo>
                    <a:pt x="203218" y="3120881"/>
                  </a:lnTo>
                  <a:lnTo>
                    <a:pt x="186552" y="3082120"/>
                  </a:lnTo>
                  <a:lnTo>
                    <a:pt x="170710" y="3043052"/>
                  </a:lnTo>
                  <a:lnTo>
                    <a:pt x="155702" y="3003685"/>
                  </a:lnTo>
                  <a:lnTo>
                    <a:pt x="141536" y="2964026"/>
                  </a:lnTo>
                  <a:lnTo>
                    <a:pt x="128222" y="2924083"/>
                  </a:lnTo>
                  <a:lnTo>
                    <a:pt x="115766" y="2883862"/>
                  </a:lnTo>
                  <a:lnTo>
                    <a:pt x="104179" y="2843370"/>
                  </a:lnTo>
                  <a:lnTo>
                    <a:pt x="93469" y="2802615"/>
                  </a:lnTo>
                  <a:lnTo>
                    <a:pt x="83645" y="2761604"/>
                  </a:lnTo>
                  <a:lnTo>
                    <a:pt x="74715" y="2720344"/>
                  </a:lnTo>
                  <a:lnTo>
                    <a:pt x="66689" y="2678841"/>
                  </a:lnTo>
                  <a:lnTo>
                    <a:pt x="59574" y="2637104"/>
                  </a:lnTo>
                  <a:lnTo>
                    <a:pt x="53379" y="2595140"/>
                  </a:lnTo>
                  <a:lnTo>
                    <a:pt x="48114" y="2552955"/>
                  </a:lnTo>
                  <a:lnTo>
                    <a:pt x="43786" y="2510556"/>
                  </a:lnTo>
                  <a:lnTo>
                    <a:pt x="40405" y="2467951"/>
                  </a:lnTo>
                  <a:lnTo>
                    <a:pt x="37980" y="2425147"/>
                  </a:lnTo>
                  <a:lnTo>
                    <a:pt x="36518" y="2382151"/>
                  </a:lnTo>
                  <a:lnTo>
                    <a:pt x="36130" y="2347932"/>
                  </a:lnTo>
                </a:path>
                <a:path w="5273675" h="4678045">
                  <a:moveTo>
                    <a:pt x="100" y="2347932"/>
                  </a:moveTo>
                  <a:lnTo>
                    <a:pt x="1929" y="2425269"/>
                  </a:lnTo>
                  <a:lnTo>
                    <a:pt x="4328" y="2468137"/>
                  </a:lnTo>
                  <a:lnTo>
                    <a:pt x="7672" y="2510808"/>
                  </a:lnTo>
                  <a:lnTo>
                    <a:pt x="11952" y="2553276"/>
                  </a:lnTo>
                  <a:lnTo>
                    <a:pt x="17160" y="2595532"/>
                  </a:lnTo>
                  <a:lnTo>
                    <a:pt x="23288" y="2637571"/>
                  </a:lnTo>
                  <a:lnTo>
                    <a:pt x="30327" y="2679385"/>
                  </a:lnTo>
                  <a:lnTo>
                    <a:pt x="38268" y="2720968"/>
                  </a:lnTo>
                  <a:lnTo>
                    <a:pt x="47104" y="2762312"/>
                  </a:lnTo>
                  <a:lnTo>
                    <a:pt x="56825" y="2803409"/>
                  </a:lnTo>
                  <a:lnTo>
                    <a:pt x="67423" y="2844255"/>
                  </a:lnTo>
                  <a:lnTo>
                    <a:pt x="78890" y="2884840"/>
                  </a:lnTo>
                  <a:lnTo>
                    <a:pt x="91218" y="2925159"/>
                  </a:lnTo>
                  <a:lnTo>
                    <a:pt x="104397" y="2965204"/>
                  </a:lnTo>
                  <a:lnTo>
                    <a:pt x="118420" y="3004969"/>
                  </a:lnTo>
                  <a:lnTo>
                    <a:pt x="133277" y="3044446"/>
                  </a:lnTo>
                  <a:lnTo>
                    <a:pt x="148961" y="3083628"/>
                  </a:lnTo>
                  <a:lnTo>
                    <a:pt x="165463" y="3122508"/>
                  </a:lnTo>
                  <a:lnTo>
                    <a:pt x="182774" y="3161080"/>
                  </a:lnTo>
                  <a:lnTo>
                    <a:pt x="200886" y="3199337"/>
                  </a:lnTo>
                  <a:lnTo>
                    <a:pt x="219791" y="3237270"/>
                  </a:lnTo>
                  <a:lnTo>
                    <a:pt x="220154" y="3237963"/>
                  </a:lnTo>
                </a:path>
                <a:path w="5273675" h="4678045">
                  <a:moveTo>
                    <a:pt x="36130" y="2347932"/>
                  </a:moveTo>
                  <a:lnTo>
                    <a:pt x="36028" y="2338971"/>
                  </a:lnTo>
                  <a:lnTo>
                    <a:pt x="36518" y="2295737"/>
                  </a:lnTo>
                  <a:lnTo>
                    <a:pt x="37980" y="2252691"/>
                  </a:lnTo>
                  <a:lnTo>
                    <a:pt x="39058" y="2233632"/>
                  </a:lnTo>
                </a:path>
                <a:path w="5273675" h="4678045">
                  <a:moveTo>
                    <a:pt x="2987" y="2233632"/>
                  </a:moveTo>
                  <a:lnTo>
                    <a:pt x="1929" y="2252558"/>
                  </a:lnTo>
                  <a:lnTo>
                    <a:pt x="483" y="2295672"/>
                  </a:lnTo>
                  <a:lnTo>
                    <a:pt x="0" y="2338971"/>
                  </a:lnTo>
                  <a:lnTo>
                    <a:pt x="100" y="2347932"/>
                  </a:lnTo>
                </a:path>
                <a:path w="5273675" h="4678045">
                  <a:moveTo>
                    <a:pt x="4773641" y="658832"/>
                  </a:moveTo>
                  <a:lnTo>
                    <a:pt x="4835091" y="707706"/>
                  </a:lnTo>
                  <a:lnTo>
                    <a:pt x="4869537" y="736484"/>
                  </a:lnTo>
                  <a:lnTo>
                    <a:pt x="4903375" y="765748"/>
                  </a:lnTo>
                  <a:lnTo>
                    <a:pt x="4936597" y="795490"/>
                  </a:lnTo>
                  <a:lnTo>
                    <a:pt x="4969192" y="825703"/>
                  </a:lnTo>
                  <a:lnTo>
                    <a:pt x="5001154" y="856379"/>
                  </a:lnTo>
                  <a:lnTo>
                    <a:pt x="5032472" y="887513"/>
                  </a:lnTo>
                  <a:lnTo>
                    <a:pt x="5063139" y="919096"/>
                  </a:lnTo>
                  <a:lnTo>
                    <a:pt x="5093146" y="951122"/>
                  </a:lnTo>
                  <a:lnTo>
                    <a:pt x="5122485" y="983584"/>
                  </a:lnTo>
                  <a:lnTo>
                    <a:pt x="5151145" y="1016474"/>
                  </a:lnTo>
                  <a:lnTo>
                    <a:pt x="5179120" y="1049785"/>
                  </a:lnTo>
                  <a:lnTo>
                    <a:pt x="5206400" y="1083510"/>
                  </a:lnTo>
                  <a:lnTo>
                    <a:pt x="5232977" y="1117643"/>
                  </a:lnTo>
                  <a:lnTo>
                    <a:pt x="5258842" y="1152176"/>
                  </a:lnTo>
                  <a:lnTo>
                    <a:pt x="5270957" y="1169003"/>
                  </a:lnTo>
                </a:path>
                <a:path w="5273675" h="4678045">
                  <a:moveTo>
                    <a:pt x="5273534" y="1115223"/>
                  </a:moveTo>
                  <a:lnTo>
                    <a:pt x="5246335" y="1079771"/>
                  </a:lnTo>
                  <a:lnTo>
                    <a:pt x="5219271" y="1045848"/>
                  </a:lnTo>
                  <a:lnTo>
                    <a:pt x="5191515" y="1012332"/>
                  </a:lnTo>
                  <a:lnTo>
                    <a:pt x="5163077" y="979231"/>
                  </a:lnTo>
                  <a:lnTo>
                    <a:pt x="5133965" y="946552"/>
                  </a:lnTo>
                  <a:lnTo>
                    <a:pt x="5104187" y="914301"/>
                  </a:lnTo>
                  <a:lnTo>
                    <a:pt x="5073752" y="882485"/>
                  </a:lnTo>
                  <a:lnTo>
                    <a:pt x="5042668" y="851112"/>
                  </a:lnTo>
                  <a:lnTo>
                    <a:pt x="5010945" y="820188"/>
                  </a:lnTo>
                  <a:lnTo>
                    <a:pt x="4978589" y="789720"/>
                  </a:lnTo>
                  <a:lnTo>
                    <a:pt x="4945610" y="759716"/>
                  </a:lnTo>
                  <a:lnTo>
                    <a:pt x="4912016" y="730181"/>
                  </a:lnTo>
                  <a:lnTo>
                    <a:pt x="4877816" y="701124"/>
                  </a:lnTo>
                  <a:lnTo>
                    <a:pt x="4843018" y="672551"/>
                  </a:lnTo>
                  <a:lnTo>
                    <a:pt x="4825731" y="658832"/>
                  </a:lnTo>
                </a:path>
              </a:pathLst>
            </a:custGeom>
            <a:ln w="3175">
              <a:solidFill>
                <a:srgbClr val="EBF6D1"/>
              </a:solidFill>
            </a:ln>
          </p:spPr>
          <p:txBody>
            <a:bodyPr wrap="square" lIns="0" tIns="0" rIns="0" bIns="0" rtlCol="0"/>
            <a:lstStyle/>
            <a:p>
              <a:endParaRPr lang="fr-FR" noProof="0" dirty="0"/>
            </a:p>
          </p:txBody>
        </p:sp>
        <p:sp>
          <p:nvSpPr>
            <p:cNvPr id="8722" name="object 8722"/>
            <p:cNvSpPr/>
            <p:nvPr/>
          </p:nvSpPr>
          <p:spPr>
            <a:xfrm>
              <a:off x="3178337" y="19137"/>
              <a:ext cx="5312410" cy="4711700"/>
            </a:xfrm>
            <a:custGeom>
              <a:avLst/>
              <a:gdLst/>
              <a:ahLst/>
              <a:cxnLst/>
              <a:rect l="l" t="t" r="r" b="b"/>
              <a:pathLst>
                <a:path w="5312409" h="4711700">
                  <a:moveTo>
                    <a:pt x="2681915" y="4673599"/>
                  </a:moveTo>
                  <a:lnTo>
                    <a:pt x="2783261" y="4698999"/>
                  </a:lnTo>
                  <a:lnTo>
                    <a:pt x="2867340" y="4711699"/>
                  </a:lnTo>
                  <a:lnTo>
                    <a:pt x="3146094" y="4711699"/>
                  </a:lnTo>
                  <a:lnTo>
                    <a:pt x="3197699" y="4698999"/>
                  </a:lnTo>
                  <a:lnTo>
                    <a:pt x="3300108" y="4698999"/>
                  </a:lnTo>
                  <a:lnTo>
                    <a:pt x="3350895" y="4686299"/>
                  </a:lnTo>
                  <a:lnTo>
                    <a:pt x="2743715" y="4686299"/>
                  </a:lnTo>
                  <a:lnTo>
                    <a:pt x="2681915" y="4673599"/>
                  </a:lnTo>
                  <a:close/>
                </a:path>
                <a:path w="5312409" h="4711700">
                  <a:moveTo>
                    <a:pt x="2420464" y="4635499"/>
                  </a:moveTo>
                  <a:lnTo>
                    <a:pt x="2403275" y="4686299"/>
                  </a:lnTo>
                  <a:lnTo>
                    <a:pt x="2518848" y="4660899"/>
                  </a:lnTo>
                  <a:lnTo>
                    <a:pt x="2412299" y="4660899"/>
                  </a:lnTo>
                  <a:lnTo>
                    <a:pt x="2420464" y="4635499"/>
                  </a:lnTo>
                  <a:close/>
                </a:path>
                <a:path w="5312409" h="4711700">
                  <a:moveTo>
                    <a:pt x="3401392" y="4673599"/>
                  </a:moveTo>
                  <a:lnTo>
                    <a:pt x="3145678" y="4673599"/>
                  </a:lnTo>
                  <a:lnTo>
                    <a:pt x="3093904" y="4686299"/>
                  </a:lnTo>
                  <a:lnTo>
                    <a:pt x="3350895" y="4686299"/>
                  </a:lnTo>
                  <a:lnTo>
                    <a:pt x="3401392" y="4673599"/>
                  </a:lnTo>
                  <a:close/>
                </a:path>
                <a:path w="5312409" h="4711700">
                  <a:moveTo>
                    <a:pt x="3501483" y="4660899"/>
                  </a:moveTo>
                  <a:lnTo>
                    <a:pt x="3299411" y="4660899"/>
                  </a:lnTo>
                  <a:lnTo>
                    <a:pt x="3248440" y="4673599"/>
                  </a:lnTo>
                  <a:lnTo>
                    <a:pt x="3451591" y="4673599"/>
                  </a:lnTo>
                  <a:lnTo>
                    <a:pt x="3501483" y="4660899"/>
                  </a:lnTo>
                  <a:close/>
                </a:path>
                <a:path w="5312409" h="4711700">
                  <a:moveTo>
                    <a:pt x="3607931" y="4610099"/>
                  </a:moveTo>
                  <a:lnTo>
                    <a:pt x="3598960" y="4610099"/>
                  </a:lnTo>
                  <a:lnTo>
                    <a:pt x="3500362" y="4635499"/>
                  </a:lnTo>
                  <a:lnTo>
                    <a:pt x="3450581" y="4635499"/>
                  </a:lnTo>
                  <a:lnTo>
                    <a:pt x="3350097" y="4660899"/>
                  </a:lnTo>
                  <a:lnTo>
                    <a:pt x="3532180" y="4660899"/>
                  </a:lnTo>
                  <a:lnTo>
                    <a:pt x="3551061" y="4648199"/>
                  </a:lnTo>
                  <a:lnTo>
                    <a:pt x="3600317" y="4648199"/>
                  </a:lnTo>
                  <a:lnTo>
                    <a:pt x="3623163" y="4635499"/>
                  </a:lnTo>
                  <a:lnTo>
                    <a:pt x="3607931" y="4610099"/>
                  </a:lnTo>
                  <a:close/>
                </a:path>
                <a:path w="5312409" h="4711700">
                  <a:moveTo>
                    <a:pt x="2520324" y="25399"/>
                  </a:moveTo>
                  <a:lnTo>
                    <a:pt x="2317241" y="25399"/>
                  </a:lnTo>
                  <a:lnTo>
                    <a:pt x="2217779" y="50799"/>
                  </a:lnTo>
                  <a:lnTo>
                    <a:pt x="2168527" y="50799"/>
                  </a:lnTo>
                  <a:lnTo>
                    <a:pt x="1833494" y="139699"/>
                  </a:lnTo>
                  <a:lnTo>
                    <a:pt x="1787121" y="165099"/>
                  </a:lnTo>
                  <a:lnTo>
                    <a:pt x="1695575" y="190499"/>
                  </a:lnTo>
                  <a:lnTo>
                    <a:pt x="1650418" y="215899"/>
                  </a:lnTo>
                  <a:lnTo>
                    <a:pt x="1561380" y="241299"/>
                  </a:lnTo>
                  <a:lnTo>
                    <a:pt x="1474096" y="292099"/>
                  </a:lnTo>
                  <a:lnTo>
                    <a:pt x="1431132" y="304799"/>
                  </a:lnTo>
                  <a:lnTo>
                    <a:pt x="1388632" y="330199"/>
                  </a:lnTo>
                  <a:lnTo>
                    <a:pt x="1346604" y="342899"/>
                  </a:lnTo>
                  <a:lnTo>
                    <a:pt x="1305056" y="368299"/>
                  </a:lnTo>
                  <a:lnTo>
                    <a:pt x="1223433" y="419099"/>
                  </a:lnTo>
                  <a:lnTo>
                    <a:pt x="1143830" y="469899"/>
                  </a:lnTo>
                  <a:lnTo>
                    <a:pt x="1066313" y="520699"/>
                  </a:lnTo>
                  <a:lnTo>
                    <a:pt x="990949" y="571499"/>
                  </a:lnTo>
                  <a:lnTo>
                    <a:pt x="954094" y="596899"/>
                  </a:lnTo>
                  <a:lnTo>
                    <a:pt x="917803" y="622299"/>
                  </a:lnTo>
                  <a:lnTo>
                    <a:pt x="882083" y="647699"/>
                  </a:lnTo>
                  <a:lnTo>
                    <a:pt x="846942" y="673099"/>
                  </a:lnTo>
                  <a:lnTo>
                    <a:pt x="812389" y="711199"/>
                  </a:lnTo>
                  <a:lnTo>
                    <a:pt x="778433" y="736599"/>
                  </a:lnTo>
                  <a:lnTo>
                    <a:pt x="745081" y="761999"/>
                  </a:lnTo>
                  <a:lnTo>
                    <a:pt x="712341" y="800099"/>
                  </a:lnTo>
                  <a:lnTo>
                    <a:pt x="680223" y="825499"/>
                  </a:lnTo>
                  <a:lnTo>
                    <a:pt x="648734" y="863599"/>
                  </a:lnTo>
                  <a:lnTo>
                    <a:pt x="617882" y="888999"/>
                  </a:lnTo>
                  <a:lnTo>
                    <a:pt x="587676" y="927099"/>
                  </a:lnTo>
                  <a:lnTo>
                    <a:pt x="558125" y="952499"/>
                  </a:lnTo>
                  <a:lnTo>
                    <a:pt x="529236" y="990599"/>
                  </a:lnTo>
                  <a:lnTo>
                    <a:pt x="501018" y="1015999"/>
                  </a:lnTo>
                  <a:lnTo>
                    <a:pt x="473479" y="1054099"/>
                  </a:lnTo>
                  <a:lnTo>
                    <a:pt x="446627" y="1092199"/>
                  </a:lnTo>
                  <a:lnTo>
                    <a:pt x="420471" y="1117599"/>
                  </a:lnTo>
                  <a:lnTo>
                    <a:pt x="395018" y="1155699"/>
                  </a:lnTo>
                  <a:lnTo>
                    <a:pt x="370278" y="1193799"/>
                  </a:lnTo>
                  <a:lnTo>
                    <a:pt x="346259" y="1231899"/>
                  </a:lnTo>
                  <a:lnTo>
                    <a:pt x="322968" y="1257299"/>
                  </a:lnTo>
                  <a:lnTo>
                    <a:pt x="300414" y="1295399"/>
                  </a:lnTo>
                  <a:lnTo>
                    <a:pt x="278606" y="1333499"/>
                  </a:lnTo>
                  <a:lnTo>
                    <a:pt x="257552" y="1371599"/>
                  </a:lnTo>
                  <a:lnTo>
                    <a:pt x="237259" y="1409699"/>
                  </a:lnTo>
                  <a:lnTo>
                    <a:pt x="217737" y="1447799"/>
                  </a:lnTo>
                  <a:lnTo>
                    <a:pt x="198993" y="1485899"/>
                  </a:lnTo>
                  <a:lnTo>
                    <a:pt x="181036" y="1523999"/>
                  </a:lnTo>
                  <a:lnTo>
                    <a:pt x="163874" y="1562099"/>
                  </a:lnTo>
                  <a:lnTo>
                    <a:pt x="147515" y="1600199"/>
                  </a:lnTo>
                  <a:lnTo>
                    <a:pt x="131969" y="1638299"/>
                  </a:lnTo>
                  <a:lnTo>
                    <a:pt x="117242" y="1676399"/>
                  </a:lnTo>
                  <a:lnTo>
                    <a:pt x="103344" y="1727199"/>
                  </a:lnTo>
                  <a:lnTo>
                    <a:pt x="90282" y="1765299"/>
                  </a:lnTo>
                  <a:lnTo>
                    <a:pt x="78065" y="1803399"/>
                  </a:lnTo>
                  <a:lnTo>
                    <a:pt x="66701" y="1841499"/>
                  </a:lnTo>
                  <a:lnTo>
                    <a:pt x="56199" y="1879599"/>
                  </a:lnTo>
                  <a:lnTo>
                    <a:pt x="46566" y="1930399"/>
                  </a:lnTo>
                  <a:lnTo>
                    <a:pt x="37812" y="1968499"/>
                  </a:lnTo>
                  <a:lnTo>
                    <a:pt x="29943" y="2006599"/>
                  </a:lnTo>
                  <a:lnTo>
                    <a:pt x="22970" y="2044699"/>
                  </a:lnTo>
                  <a:lnTo>
                    <a:pt x="16899" y="2095499"/>
                  </a:lnTo>
                  <a:lnTo>
                    <a:pt x="11740" y="2133599"/>
                  </a:lnTo>
                  <a:lnTo>
                    <a:pt x="7500" y="2171699"/>
                  </a:lnTo>
                  <a:lnTo>
                    <a:pt x="4187" y="2222499"/>
                  </a:lnTo>
                  <a:lnTo>
                    <a:pt x="2851" y="2247899"/>
                  </a:lnTo>
                  <a:lnTo>
                    <a:pt x="1811" y="2260599"/>
                  </a:lnTo>
                  <a:lnTo>
                    <a:pt x="379" y="2311399"/>
                  </a:lnTo>
                  <a:lnTo>
                    <a:pt x="60" y="2336799"/>
                  </a:lnTo>
                  <a:lnTo>
                    <a:pt x="0" y="2362199"/>
                  </a:lnTo>
                  <a:lnTo>
                    <a:pt x="379" y="2387599"/>
                  </a:lnTo>
                  <a:lnTo>
                    <a:pt x="1811" y="2438399"/>
                  </a:lnTo>
                  <a:lnTo>
                    <a:pt x="4187" y="2476499"/>
                  </a:lnTo>
                  <a:lnTo>
                    <a:pt x="7500" y="2527299"/>
                  </a:lnTo>
                  <a:lnTo>
                    <a:pt x="11740" y="2565399"/>
                  </a:lnTo>
                  <a:lnTo>
                    <a:pt x="16899" y="2603499"/>
                  </a:lnTo>
                  <a:lnTo>
                    <a:pt x="22970" y="2654299"/>
                  </a:lnTo>
                  <a:lnTo>
                    <a:pt x="29943" y="2692399"/>
                  </a:lnTo>
                  <a:lnTo>
                    <a:pt x="37812" y="2730499"/>
                  </a:lnTo>
                  <a:lnTo>
                    <a:pt x="46566" y="2768599"/>
                  </a:lnTo>
                  <a:lnTo>
                    <a:pt x="56199" y="2819399"/>
                  </a:lnTo>
                  <a:lnTo>
                    <a:pt x="66701" y="2857499"/>
                  </a:lnTo>
                  <a:lnTo>
                    <a:pt x="78065" y="2895599"/>
                  </a:lnTo>
                  <a:lnTo>
                    <a:pt x="90282" y="2933699"/>
                  </a:lnTo>
                  <a:lnTo>
                    <a:pt x="103344" y="2971799"/>
                  </a:lnTo>
                  <a:lnTo>
                    <a:pt x="117242" y="3022599"/>
                  </a:lnTo>
                  <a:lnTo>
                    <a:pt x="131969" y="3060699"/>
                  </a:lnTo>
                  <a:lnTo>
                    <a:pt x="147515" y="3098799"/>
                  </a:lnTo>
                  <a:lnTo>
                    <a:pt x="163874" y="3136899"/>
                  </a:lnTo>
                  <a:lnTo>
                    <a:pt x="181036" y="3174999"/>
                  </a:lnTo>
                  <a:lnTo>
                    <a:pt x="198993" y="3213099"/>
                  </a:lnTo>
                  <a:lnTo>
                    <a:pt x="217737" y="3251199"/>
                  </a:lnTo>
                  <a:lnTo>
                    <a:pt x="226994" y="3263899"/>
                  </a:lnTo>
                  <a:lnTo>
                    <a:pt x="238237" y="3263899"/>
                  </a:lnTo>
                  <a:lnTo>
                    <a:pt x="257660" y="3251199"/>
                  </a:lnTo>
                  <a:lnTo>
                    <a:pt x="255721" y="3251199"/>
                  </a:lnTo>
                  <a:lnTo>
                    <a:pt x="236816" y="3213099"/>
                  </a:lnTo>
                  <a:lnTo>
                    <a:pt x="218704" y="3174999"/>
                  </a:lnTo>
                  <a:lnTo>
                    <a:pt x="201393" y="3136899"/>
                  </a:lnTo>
                  <a:lnTo>
                    <a:pt x="184891" y="3098799"/>
                  </a:lnTo>
                  <a:lnTo>
                    <a:pt x="169207" y="3060699"/>
                  </a:lnTo>
                  <a:lnTo>
                    <a:pt x="154349" y="3009899"/>
                  </a:lnTo>
                  <a:lnTo>
                    <a:pt x="140327" y="2971799"/>
                  </a:lnTo>
                  <a:lnTo>
                    <a:pt x="127148" y="2933699"/>
                  </a:lnTo>
                  <a:lnTo>
                    <a:pt x="114820" y="2895599"/>
                  </a:lnTo>
                  <a:lnTo>
                    <a:pt x="103353" y="2857499"/>
                  </a:lnTo>
                  <a:lnTo>
                    <a:pt x="92755" y="2819399"/>
                  </a:lnTo>
                  <a:lnTo>
                    <a:pt x="83034" y="2768599"/>
                  </a:lnTo>
                  <a:lnTo>
                    <a:pt x="74198" y="2730499"/>
                  </a:lnTo>
                  <a:lnTo>
                    <a:pt x="66257" y="2692399"/>
                  </a:lnTo>
                  <a:lnTo>
                    <a:pt x="59218" y="2654299"/>
                  </a:lnTo>
                  <a:lnTo>
                    <a:pt x="53090" y="2603499"/>
                  </a:lnTo>
                  <a:lnTo>
                    <a:pt x="47882" y="2565399"/>
                  </a:lnTo>
                  <a:lnTo>
                    <a:pt x="43601" y="2527299"/>
                  </a:lnTo>
                  <a:lnTo>
                    <a:pt x="40258" y="2476499"/>
                  </a:lnTo>
                  <a:lnTo>
                    <a:pt x="37859" y="2438399"/>
                  </a:lnTo>
                  <a:lnTo>
                    <a:pt x="36413" y="2387599"/>
                  </a:lnTo>
                  <a:lnTo>
                    <a:pt x="35929" y="2349499"/>
                  </a:lnTo>
                  <a:lnTo>
                    <a:pt x="36413" y="2311399"/>
                  </a:lnTo>
                  <a:lnTo>
                    <a:pt x="37859" y="2260599"/>
                  </a:lnTo>
                  <a:lnTo>
                    <a:pt x="38916" y="2247899"/>
                  </a:lnTo>
                  <a:lnTo>
                    <a:pt x="40258" y="2222499"/>
                  </a:lnTo>
                  <a:lnTo>
                    <a:pt x="43601" y="2171699"/>
                  </a:lnTo>
                  <a:lnTo>
                    <a:pt x="47882" y="2133599"/>
                  </a:lnTo>
                  <a:lnTo>
                    <a:pt x="53090" y="2095499"/>
                  </a:lnTo>
                  <a:lnTo>
                    <a:pt x="59218" y="2044699"/>
                  </a:lnTo>
                  <a:lnTo>
                    <a:pt x="66257" y="2006599"/>
                  </a:lnTo>
                  <a:lnTo>
                    <a:pt x="74198" y="1968499"/>
                  </a:lnTo>
                  <a:lnTo>
                    <a:pt x="83034" y="1930399"/>
                  </a:lnTo>
                  <a:lnTo>
                    <a:pt x="92755" y="1879599"/>
                  </a:lnTo>
                  <a:lnTo>
                    <a:pt x="103353" y="1841499"/>
                  </a:lnTo>
                  <a:lnTo>
                    <a:pt x="114820" y="1803399"/>
                  </a:lnTo>
                  <a:lnTo>
                    <a:pt x="127148" y="1765299"/>
                  </a:lnTo>
                  <a:lnTo>
                    <a:pt x="140327" y="1727199"/>
                  </a:lnTo>
                  <a:lnTo>
                    <a:pt x="154349" y="1689099"/>
                  </a:lnTo>
                  <a:lnTo>
                    <a:pt x="169207" y="1638299"/>
                  </a:lnTo>
                  <a:lnTo>
                    <a:pt x="184891" y="1600199"/>
                  </a:lnTo>
                  <a:lnTo>
                    <a:pt x="201393" y="1562099"/>
                  </a:lnTo>
                  <a:lnTo>
                    <a:pt x="218704" y="1523999"/>
                  </a:lnTo>
                  <a:lnTo>
                    <a:pt x="236816" y="1485899"/>
                  </a:lnTo>
                  <a:lnTo>
                    <a:pt x="255721" y="1447799"/>
                  </a:lnTo>
                  <a:lnTo>
                    <a:pt x="275410" y="1409699"/>
                  </a:lnTo>
                  <a:lnTo>
                    <a:pt x="295875" y="1371599"/>
                  </a:lnTo>
                  <a:lnTo>
                    <a:pt x="317107" y="1333499"/>
                  </a:lnTo>
                  <a:lnTo>
                    <a:pt x="339097" y="1308099"/>
                  </a:lnTo>
                  <a:lnTo>
                    <a:pt x="361838" y="1269999"/>
                  </a:lnTo>
                  <a:lnTo>
                    <a:pt x="385320" y="1231899"/>
                  </a:lnTo>
                  <a:lnTo>
                    <a:pt x="409536" y="1193799"/>
                  </a:lnTo>
                  <a:lnTo>
                    <a:pt x="434477" y="1155699"/>
                  </a:lnTo>
                  <a:lnTo>
                    <a:pt x="460134" y="1130299"/>
                  </a:lnTo>
                  <a:lnTo>
                    <a:pt x="486499" y="1092199"/>
                  </a:lnTo>
                  <a:lnTo>
                    <a:pt x="513564" y="1054099"/>
                  </a:lnTo>
                  <a:lnTo>
                    <a:pt x="541319" y="1028699"/>
                  </a:lnTo>
                  <a:lnTo>
                    <a:pt x="569757" y="990599"/>
                  </a:lnTo>
                  <a:lnTo>
                    <a:pt x="598869" y="952499"/>
                  </a:lnTo>
                  <a:lnTo>
                    <a:pt x="628647" y="927099"/>
                  </a:lnTo>
                  <a:lnTo>
                    <a:pt x="659082" y="888999"/>
                  </a:lnTo>
                  <a:lnTo>
                    <a:pt x="690166" y="863599"/>
                  </a:lnTo>
                  <a:lnTo>
                    <a:pt x="721890" y="825499"/>
                  </a:lnTo>
                  <a:lnTo>
                    <a:pt x="754245" y="800099"/>
                  </a:lnTo>
                  <a:lnTo>
                    <a:pt x="787224" y="774699"/>
                  </a:lnTo>
                  <a:lnTo>
                    <a:pt x="820818" y="736599"/>
                  </a:lnTo>
                  <a:lnTo>
                    <a:pt x="855018" y="711199"/>
                  </a:lnTo>
                  <a:lnTo>
                    <a:pt x="889816" y="685799"/>
                  </a:lnTo>
                  <a:lnTo>
                    <a:pt x="925203" y="660399"/>
                  </a:lnTo>
                  <a:lnTo>
                    <a:pt x="961172" y="622299"/>
                  </a:lnTo>
                  <a:lnTo>
                    <a:pt x="997713" y="596899"/>
                  </a:lnTo>
                  <a:lnTo>
                    <a:pt x="1034818" y="571499"/>
                  </a:lnTo>
                  <a:lnTo>
                    <a:pt x="1110686" y="520699"/>
                  </a:lnTo>
                  <a:lnTo>
                    <a:pt x="1188709" y="469899"/>
                  </a:lnTo>
                  <a:lnTo>
                    <a:pt x="1228507" y="444499"/>
                  </a:lnTo>
                  <a:lnTo>
                    <a:pt x="1268819" y="431799"/>
                  </a:lnTo>
                  <a:lnTo>
                    <a:pt x="1350948" y="380999"/>
                  </a:lnTo>
                  <a:lnTo>
                    <a:pt x="1392748" y="355599"/>
                  </a:lnTo>
                  <a:lnTo>
                    <a:pt x="1435028" y="342899"/>
                  </a:lnTo>
                  <a:lnTo>
                    <a:pt x="1520993" y="292099"/>
                  </a:lnTo>
                  <a:lnTo>
                    <a:pt x="1564661" y="279399"/>
                  </a:lnTo>
                  <a:lnTo>
                    <a:pt x="1608774" y="253999"/>
                  </a:lnTo>
                  <a:lnTo>
                    <a:pt x="1698303" y="228599"/>
                  </a:lnTo>
                  <a:lnTo>
                    <a:pt x="1743702" y="203199"/>
                  </a:lnTo>
                  <a:lnTo>
                    <a:pt x="1929330" y="152399"/>
                  </a:lnTo>
                  <a:lnTo>
                    <a:pt x="1976703" y="126999"/>
                  </a:lnTo>
                  <a:lnTo>
                    <a:pt x="2024445" y="114299"/>
                  </a:lnTo>
                  <a:lnTo>
                    <a:pt x="2072549" y="114299"/>
                  </a:lnTo>
                  <a:lnTo>
                    <a:pt x="2268402" y="63499"/>
                  </a:lnTo>
                  <a:lnTo>
                    <a:pt x="2318183" y="63499"/>
                  </a:lnTo>
                  <a:lnTo>
                    <a:pt x="2418667" y="38099"/>
                  </a:lnTo>
                  <a:lnTo>
                    <a:pt x="2469353" y="38099"/>
                  </a:lnTo>
                  <a:lnTo>
                    <a:pt x="2520324" y="25399"/>
                  </a:lnTo>
                  <a:close/>
                </a:path>
                <a:path w="5312409" h="4711700">
                  <a:moveTo>
                    <a:pt x="277083" y="3238499"/>
                  </a:moveTo>
                  <a:lnTo>
                    <a:pt x="256084" y="3251199"/>
                  </a:lnTo>
                  <a:lnTo>
                    <a:pt x="257660" y="3251199"/>
                  </a:lnTo>
                  <a:lnTo>
                    <a:pt x="277083" y="3238499"/>
                  </a:lnTo>
                  <a:close/>
                </a:path>
                <a:path w="5312409" h="4711700">
                  <a:moveTo>
                    <a:pt x="3451591" y="25399"/>
                  </a:moveTo>
                  <a:lnTo>
                    <a:pt x="3248440" y="25399"/>
                  </a:lnTo>
                  <a:lnTo>
                    <a:pt x="3299411" y="38099"/>
                  </a:lnTo>
                  <a:lnTo>
                    <a:pt x="3350097" y="38099"/>
                  </a:lnTo>
                  <a:lnTo>
                    <a:pt x="3450581" y="63499"/>
                  </a:lnTo>
                  <a:lnTo>
                    <a:pt x="3500362" y="63499"/>
                  </a:lnTo>
                  <a:lnTo>
                    <a:pt x="3696215" y="114299"/>
                  </a:lnTo>
                  <a:lnTo>
                    <a:pt x="3744319" y="114299"/>
                  </a:lnTo>
                  <a:lnTo>
                    <a:pt x="3792061" y="126999"/>
                  </a:lnTo>
                  <a:lnTo>
                    <a:pt x="3839434" y="152399"/>
                  </a:lnTo>
                  <a:lnTo>
                    <a:pt x="4025062" y="203199"/>
                  </a:lnTo>
                  <a:lnTo>
                    <a:pt x="4070461" y="228599"/>
                  </a:lnTo>
                  <a:lnTo>
                    <a:pt x="4159991" y="253999"/>
                  </a:lnTo>
                  <a:lnTo>
                    <a:pt x="4204104" y="279399"/>
                  </a:lnTo>
                  <a:lnTo>
                    <a:pt x="4247771" y="292099"/>
                  </a:lnTo>
                  <a:lnTo>
                    <a:pt x="4333736" y="342899"/>
                  </a:lnTo>
                  <a:lnTo>
                    <a:pt x="4376016" y="355599"/>
                  </a:lnTo>
                  <a:lnTo>
                    <a:pt x="4417816" y="380999"/>
                  </a:lnTo>
                  <a:lnTo>
                    <a:pt x="4499945" y="431799"/>
                  </a:lnTo>
                  <a:lnTo>
                    <a:pt x="4540257" y="444499"/>
                  </a:lnTo>
                  <a:lnTo>
                    <a:pt x="4580055" y="469899"/>
                  </a:lnTo>
                  <a:lnTo>
                    <a:pt x="4658078" y="520699"/>
                  </a:lnTo>
                  <a:lnTo>
                    <a:pt x="4733947" y="571499"/>
                  </a:lnTo>
                  <a:lnTo>
                    <a:pt x="4771052" y="596899"/>
                  </a:lnTo>
                  <a:lnTo>
                    <a:pt x="4807592" y="622299"/>
                  </a:lnTo>
                  <a:lnTo>
                    <a:pt x="4843561" y="660399"/>
                  </a:lnTo>
                  <a:lnTo>
                    <a:pt x="4861661" y="673099"/>
                  </a:lnTo>
                  <a:lnTo>
                    <a:pt x="4913746" y="711199"/>
                  </a:lnTo>
                  <a:lnTo>
                    <a:pt x="4947946" y="736599"/>
                  </a:lnTo>
                  <a:lnTo>
                    <a:pt x="4981540" y="774699"/>
                  </a:lnTo>
                  <a:lnTo>
                    <a:pt x="5014519" y="800099"/>
                  </a:lnTo>
                  <a:lnTo>
                    <a:pt x="5046875" y="825499"/>
                  </a:lnTo>
                  <a:lnTo>
                    <a:pt x="5078598" y="863599"/>
                  </a:lnTo>
                  <a:lnTo>
                    <a:pt x="5109682" y="888999"/>
                  </a:lnTo>
                  <a:lnTo>
                    <a:pt x="5140117" y="927099"/>
                  </a:lnTo>
                  <a:lnTo>
                    <a:pt x="5169895" y="952499"/>
                  </a:lnTo>
                  <a:lnTo>
                    <a:pt x="5199007" y="990599"/>
                  </a:lnTo>
                  <a:lnTo>
                    <a:pt x="5227445" y="1028699"/>
                  </a:lnTo>
                  <a:lnTo>
                    <a:pt x="5255200" y="1054099"/>
                  </a:lnTo>
                  <a:lnTo>
                    <a:pt x="5282265" y="1092199"/>
                  </a:lnTo>
                  <a:lnTo>
                    <a:pt x="5308630" y="1130299"/>
                  </a:lnTo>
                  <a:lnTo>
                    <a:pt x="5309422" y="1130299"/>
                  </a:lnTo>
                  <a:lnTo>
                    <a:pt x="5311414" y="1092199"/>
                  </a:lnTo>
                  <a:lnTo>
                    <a:pt x="5312236" y="1079499"/>
                  </a:lnTo>
                  <a:lnTo>
                    <a:pt x="5295347" y="1054099"/>
                  </a:lnTo>
                  <a:lnTo>
                    <a:pt x="5267810" y="1015999"/>
                  </a:lnTo>
                  <a:lnTo>
                    <a:pt x="5239595" y="990599"/>
                  </a:lnTo>
                  <a:lnTo>
                    <a:pt x="5210708" y="952499"/>
                  </a:lnTo>
                  <a:lnTo>
                    <a:pt x="5181159" y="927099"/>
                  </a:lnTo>
                  <a:lnTo>
                    <a:pt x="5150956" y="888999"/>
                  </a:lnTo>
                  <a:lnTo>
                    <a:pt x="5120107" y="863599"/>
                  </a:lnTo>
                  <a:lnTo>
                    <a:pt x="5088620" y="825499"/>
                  </a:lnTo>
                  <a:lnTo>
                    <a:pt x="5056504" y="800099"/>
                  </a:lnTo>
                  <a:lnTo>
                    <a:pt x="5023767" y="761999"/>
                  </a:lnTo>
                  <a:lnTo>
                    <a:pt x="4990417" y="736599"/>
                  </a:lnTo>
                  <a:lnTo>
                    <a:pt x="4956463" y="711199"/>
                  </a:lnTo>
                  <a:lnTo>
                    <a:pt x="4921912" y="673099"/>
                  </a:lnTo>
                  <a:lnTo>
                    <a:pt x="4912270" y="673099"/>
                  </a:lnTo>
                  <a:lnTo>
                    <a:pt x="4886773" y="647699"/>
                  </a:lnTo>
                  <a:lnTo>
                    <a:pt x="4851055" y="622299"/>
                  </a:lnTo>
                  <a:lnTo>
                    <a:pt x="4814765" y="596899"/>
                  </a:lnTo>
                  <a:lnTo>
                    <a:pt x="4777913" y="571499"/>
                  </a:lnTo>
                  <a:lnTo>
                    <a:pt x="4702551" y="520699"/>
                  </a:lnTo>
                  <a:lnTo>
                    <a:pt x="4625037" y="469899"/>
                  </a:lnTo>
                  <a:lnTo>
                    <a:pt x="4545435" y="419099"/>
                  </a:lnTo>
                  <a:lnTo>
                    <a:pt x="4463814" y="368299"/>
                  </a:lnTo>
                  <a:lnTo>
                    <a:pt x="4422266" y="342899"/>
                  </a:lnTo>
                  <a:lnTo>
                    <a:pt x="4380238" y="330199"/>
                  </a:lnTo>
                  <a:lnTo>
                    <a:pt x="4337739" y="304799"/>
                  </a:lnTo>
                  <a:lnTo>
                    <a:pt x="4294775" y="292099"/>
                  </a:lnTo>
                  <a:lnTo>
                    <a:pt x="4207490" y="241299"/>
                  </a:lnTo>
                  <a:lnTo>
                    <a:pt x="4118450" y="215899"/>
                  </a:lnTo>
                  <a:lnTo>
                    <a:pt x="4073292" y="190499"/>
                  </a:lnTo>
                  <a:lnTo>
                    <a:pt x="3981744" y="165099"/>
                  </a:lnTo>
                  <a:lnTo>
                    <a:pt x="3935369" y="139699"/>
                  </a:lnTo>
                  <a:lnTo>
                    <a:pt x="3600317" y="50799"/>
                  </a:lnTo>
                  <a:lnTo>
                    <a:pt x="3551061" y="50799"/>
                  </a:lnTo>
                  <a:lnTo>
                    <a:pt x="3451591" y="25399"/>
                  </a:lnTo>
                  <a:close/>
                </a:path>
                <a:path w="5312409" h="4711700">
                  <a:moveTo>
                    <a:pt x="2674860" y="12699"/>
                  </a:moveTo>
                  <a:lnTo>
                    <a:pt x="2417928" y="12699"/>
                  </a:lnTo>
                  <a:lnTo>
                    <a:pt x="2367436" y="25399"/>
                  </a:lnTo>
                  <a:lnTo>
                    <a:pt x="2623086" y="25399"/>
                  </a:lnTo>
                  <a:lnTo>
                    <a:pt x="2674860" y="12699"/>
                  </a:lnTo>
                  <a:close/>
                </a:path>
                <a:path w="5312409" h="4711700">
                  <a:moveTo>
                    <a:pt x="3350895" y="12699"/>
                  </a:moveTo>
                  <a:lnTo>
                    <a:pt x="3093904" y="12699"/>
                  </a:lnTo>
                  <a:lnTo>
                    <a:pt x="3145678" y="25399"/>
                  </a:lnTo>
                  <a:lnTo>
                    <a:pt x="3401392" y="25399"/>
                  </a:lnTo>
                  <a:lnTo>
                    <a:pt x="3350895" y="12699"/>
                  </a:lnTo>
                  <a:close/>
                </a:path>
                <a:path w="5312409" h="4711700">
                  <a:moveTo>
                    <a:pt x="3249040" y="0"/>
                  </a:moveTo>
                  <a:lnTo>
                    <a:pt x="2519771" y="0"/>
                  </a:lnTo>
                  <a:lnTo>
                    <a:pt x="2468709" y="12699"/>
                  </a:lnTo>
                  <a:lnTo>
                    <a:pt x="3300108" y="12699"/>
                  </a:lnTo>
                  <a:lnTo>
                    <a:pt x="3249040" y="0"/>
                  </a:lnTo>
                  <a:close/>
                </a:path>
              </a:pathLst>
            </a:custGeom>
            <a:solidFill>
              <a:srgbClr val="EBF6D1"/>
            </a:solidFill>
          </p:spPr>
          <p:txBody>
            <a:bodyPr wrap="square" lIns="0" tIns="0" rIns="0" bIns="0" rtlCol="0"/>
            <a:lstStyle/>
            <a:p>
              <a:endParaRPr lang="fr-FR" noProof="0" dirty="0"/>
            </a:p>
          </p:txBody>
        </p:sp>
        <p:sp>
          <p:nvSpPr>
            <p:cNvPr id="8723" name="object 8723"/>
            <p:cNvSpPr/>
            <p:nvPr/>
          </p:nvSpPr>
          <p:spPr>
            <a:xfrm>
              <a:off x="3178238" y="9242"/>
              <a:ext cx="5312410" cy="4721860"/>
            </a:xfrm>
            <a:custGeom>
              <a:avLst/>
              <a:gdLst/>
              <a:ahLst/>
              <a:cxnLst/>
              <a:rect l="l" t="t" r="r" b="b"/>
              <a:pathLst>
                <a:path w="5312409" h="4721860">
                  <a:moveTo>
                    <a:pt x="3347464" y="4660899"/>
                  </a:moveTo>
                  <a:lnTo>
                    <a:pt x="3299510" y="4667077"/>
                  </a:lnTo>
                  <a:lnTo>
                    <a:pt x="3248539" y="4672864"/>
                  </a:lnTo>
                  <a:lnTo>
                    <a:pt x="3197292" y="4677902"/>
                  </a:lnTo>
                  <a:lnTo>
                    <a:pt x="3145777" y="4682184"/>
                  </a:lnTo>
                  <a:lnTo>
                    <a:pt x="3094003" y="4685704"/>
                  </a:lnTo>
                  <a:lnTo>
                    <a:pt x="3041978" y="4688453"/>
                  </a:lnTo>
                  <a:lnTo>
                    <a:pt x="2989710" y="4690426"/>
                  </a:lnTo>
                  <a:lnTo>
                    <a:pt x="2937208" y="4691614"/>
                  </a:lnTo>
                  <a:lnTo>
                    <a:pt x="2884481" y="4692012"/>
                  </a:lnTo>
                  <a:lnTo>
                    <a:pt x="2831754" y="4691614"/>
                  </a:lnTo>
                  <a:lnTo>
                    <a:pt x="2779252" y="4690426"/>
                  </a:lnTo>
                  <a:lnTo>
                    <a:pt x="2743814" y="4689088"/>
                  </a:lnTo>
                </a:path>
                <a:path w="5312409" h="4721860">
                  <a:moveTo>
                    <a:pt x="2867439" y="4721467"/>
                  </a:moveTo>
                  <a:lnTo>
                    <a:pt x="2937287" y="4721200"/>
                  </a:lnTo>
                  <a:lnTo>
                    <a:pt x="2989869" y="4720023"/>
                  </a:lnTo>
                  <a:lnTo>
                    <a:pt x="3042220" y="4718070"/>
                  </a:lnTo>
                  <a:lnTo>
                    <a:pt x="3094330" y="4715347"/>
                  </a:lnTo>
                  <a:lnTo>
                    <a:pt x="3146193" y="4711862"/>
                  </a:lnTo>
                  <a:lnTo>
                    <a:pt x="3197799" y="4707620"/>
                  </a:lnTo>
                  <a:lnTo>
                    <a:pt x="3249140" y="4702630"/>
                  </a:lnTo>
                  <a:lnTo>
                    <a:pt x="3300207" y="4696897"/>
                  </a:lnTo>
                  <a:lnTo>
                    <a:pt x="3350994" y="4690429"/>
                  </a:lnTo>
                  <a:lnTo>
                    <a:pt x="3401491" y="4683233"/>
                  </a:lnTo>
                  <a:lnTo>
                    <a:pt x="3451690" y="4675315"/>
                  </a:lnTo>
                  <a:lnTo>
                    <a:pt x="3501582" y="4666683"/>
                  </a:lnTo>
                  <a:lnTo>
                    <a:pt x="3532279" y="4660899"/>
                  </a:lnTo>
                </a:path>
                <a:path w="5312409" h="4721860">
                  <a:moveTo>
                    <a:pt x="3610140" y="4614557"/>
                  </a:moveTo>
                  <a:lnTo>
                    <a:pt x="3549924" y="4627151"/>
                  </a:lnTo>
                  <a:lnTo>
                    <a:pt x="3500461" y="4636578"/>
                  </a:lnTo>
                  <a:lnTo>
                    <a:pt x="3450680" y="4645291"/>
                  </a:lnTo>
                  <a:lnTo>
                    <a:pt x="3400589" y="4653283"/>
                  </a:lnTo>
                  <a:lnTo>
                    <a:pt x="3350196" y="4660547"/>
                  </a:lnTo>
                  <a:lnTo>
                    <a:pt x="3347464" y="4660899"/>
                  </a:lnTo>
                </a:path>
                <a:path w="5312409" h="4721860">
                  <a:moveTo>
                    <a:pt x="2483555" y="4668678"/>
                  </a:moveTo>
                  <a:lnTo>
                    <a:pt x="2469452" y="4667077"/>
                  </a:lnTo>
                  <a:lnTo>
                    <a:pt x="2418766" y="4660547"/>
                  </a:lnTo>
                  <a:lnTo>
                    <a:pt x="2412398" y="4659630"/>
                  </a:lnTo>
                </a:path>
                <a:path w="5312409" h="4721860">
                  <a:moveTo>
                    <a:pt x="3532279" y="4660899"/>
                  </a:moveTo>
                  <a:lnTo>
                    <a:pt x="3551161" y="4657342"/>
                  </a:lnTo>
                  <a:lnTo>
                    <a:pt x="3600416" y="4647300"/>
                  </a:lnTo>
                  <a:lnTo>
                    <a:pt x="3623262" y="4642287"/>
                  </a:lnTo>
                </a:path>
                <a:path w="5312409" h="4721860">
                  <a:moveTo>
                    <a:pt x="39016" y="2247899"/>
                  </a:moveTo>
                  <a:lnTo>
                    <a:pt x="43701" y="2181181"/>
                  </a:lnTo>
                  <a:lnTo>
                    <a:pt x="47981" y="2138665"/>
                  </a:lnTo>
                  <a:lnTo>
                    <a:pt x="53189" y="2096362"/>
                  </a:lnTo>
                  <a:lnTo>
                    <a:pt x="59317" y="2054278"/>
                  </a:lnTo>
                  <a:lnTo>
                    <a:pt x="66356" y="2012422"/>
                  </a:lnTo>
                  <a:lnTo>
                    <a:pt x="74297" y="1970800"/>
                  </a:lnTo>
                  <a:lnTo>
                    <a:pt x="83133" y="1929419"/>
                  </a:lnTo>
                  <a:lnTo>
                    <a:pt x="92854" y="1888286"/>
                  </a:lnTo>
                  <a:lnTo>
                    <a:pt x="103452" y="1847407"/>
                  </a:lnTo>
                  <a:lnTo>
                    <a:pt x="114919" y="1806790"/>
                  </a:lnTo>
                  <a:lnTo>
                    <a:pt x="127247" y="1766442"/>
                  </a:lnTo>
                  <a:lnTo>
                    <a:pt x="140426" y="1726369"/>
                  </a:lnTo>
                  <a:lnTo>
                    <a:pt x="154449" y="1686579"/>
                  </a:lnTo>
                  <a:lnTo>
                    <a:pt x="169306" y="1647079"/>
                  </a:lnTo>
                  <a:lnTo>
                    <a:pt x="184990" y="1607875"/>
                  </a:lnTo>
                  <a:lnTo>
                    <a:pt x="201492" y="1568974"/>
                  </a:lnTo>
                  <a:lnTo>
                    <a:pt x="218803" y="1530384"/>
                  </a:lnTo>
                  <a:lnTo>
                    <a:pt x="236915" y="1492111"/>
                  </a:lnTo>
                  <a:lnTo>
                    <a:pt x="255820" y="1454162"/>
                  </a:lnTo>
                  <a:lnTo>
                    <a:pt x="275509" y="1416545"/>
                  </a:lnTo>
                  <a:lnTo>
                    <a:pt x="295974" y="1379266"/>
                  </a:lnTo>
                  <a:lnTo>
                    <a:pt x="317206" y="1342331"/>
                  </a:lnTo>
                  <a:lnTo>
                    <a:pt x="339196" y="1305749"/>
                  </a:lnTo>
                  <a:lnTo>
                    <a:pt x="361937" y="1269526"/>
                  </a:lnTo>
                  <a:lnTo>
                    <a:pt x="385420" y="1233669"/>
                  </a:lnTo>
                  <a:lnTo>
                    <a:pt x="409635" y="1198185"/>
                  </a:lnTo>
                  <a:lnTo>
                    <a:pt x="434576" y="1163080"/>
                  </a:lnTo>
                  <a:lnTo>
                    <a:pt x="460233" y="1128363"/>
                  </a:lnTo>
                  <a:lnTo>
                    <a:pt x="486598" y="1094039"/>
                  </a:lnTo>
                  <a:lnTo>
                    <a:pt x="513663" y="1060115"/>
                  </a:lnTo>
                  <a:lnTo>
                    <a:pt x="541418" y="1026600"/>
                  </a:lnTo>
                  <a:lnTo>
                    <a:pt x="569856" y="993499"/>
                  </a:lnTo>
                  <a:lnTo>
                    <a:pt x="598969" y="960819"/>
                  </a:lnTo>
                  <a:lnTo>
                    <a:pt x="628746" y="928568"/>
                  </a:lnTo>
                  <a:lnTo>
                    <a:pt x="659181" y="896752"/>
                  </a:lnTo>
                  <a:lnTo>
                    <a:pt x="690265" y="865379"/>
                  </a:lnTo>
                  <a:lnTo>
                    <a:pt x="721989" y="834455"/>
                  </a:lnTo>
                  <a:lnTo>
                    <a:pt x="754344" y="803987"/>
                  </a:lnTo>
                  <a:lnTo>
                    <a:pt x="787323" y="773983"/>
                  </a:lnTo>
                  <a:lnTo>
                    <a:pt x="820917" y="744449"/>
                  </a:lnTo>
                  <a:lnTo>
                    <a:pt x="855117" y="715391"/>
                  </a:lnTo>
                  <a:lnTo>
                    <a:pt x="889915" y="686818"/>
                  </a:lnTo>
                  <a:lnTo>
                    <a:pt x="925302" y="658736"/>
                  </a:lnTo>
                  <a:lnTo>
                    <a:pt x="961271" y="631152"/>
                  </a:lnTo>
                  <a:lnTo>
                    <a:pt x="997812" y="604072"/>
                  </a:lnTo>
                  <a:lnTo>
                    <a:pt x="1034917" y="577505"/>
                  </a:lnTo>
                  <a:lnTo>
                    <a:pt x="1072577" y="551456"/>
                  </a:lnTo>
                  <a:lnTo>
                    <a:pt x="1110785" y="525933"/>
                  </a:lnTo>
                  <a:lnTo>
                    <a:pt x="1149531" y="500943"/>
                  </a:lnTo>
                  <a:lnTo>
                    <a:pt x="1188808" y="476492"/>
                  </a:lnTo>
                  <a:lnTo>
                    <a:pt x="1228606" y="452588"/>
                  </a:lnTo>
                  <a:lnTo>
                    <a:pt x="1268918" y="429237"/>
                  </a:lnTo>
                  <a:lnTo>
                    <a:pt x="1309734" y="406447"/>
                  </a:lnTo>
                  <a:lnTo>
                    <a:pt x="1351047" y="384225"/>
                  </a:lnTo>
                  <a:lnTo>
                    <a:pt x="1392848" y="362576"/>
                  </a:lnTo>
                  <a:lnTo>
                    <a:pt x="1435128" y="341509"/>
                  </a:lnTo>
                  <a:lnTo>
                    <a:pt x="1477879" y="321030"/>
                  </a:lnTo>
                  <a:lnTo>
                    <a:pt x="1521092" y="301147"/>
                  </a:lnTo>
                  <a:lnTo>
                    <a:pt x="1564760" y="281865"/>
                  </a:lnTo>
                  <a:lnTo>
                    <a:pt x="1608873" y="263193"/>
                  </a:lnTo>
                  <a:lnTo>
                    <a:pt x="1653423" y="245137"/>
                  </a:lnTo>
                  <a:lnTo>
                    <a:pt x="1698402" y="227704"/>
                  </a:lnTo>
                  <a:lnTo>
                    <a:pt x="1743801" y="210900"/>
                  </a:lnTo>
                  <a:lnTo>
                    <a:pt x="1789611" y="194734"/>
                  </a:lnTo>
                  <a:lnTo>
                    <a:pt x="1835825" y="179211"/>
                  </a:lnTo>
                  <a:lnTo>
                    <a:pt x="1882434" y="164339"/>
                  </a:lnTo>
                  <a:lnTo>
                    <a:pt x="1929429" y="150125"/>
                  </a:lnTo>
                  <a:lnTo>
                    <a:pt x="1976802" y="136576"/>
                  </a:lnTo>
                  <a:lnTo>
                    <a:pt x="2024545" y="123698"/>
                  </a:lnTo>
                  <a:lnTo>
                    <a:pt x="2072648" y="111499"/>
                  </a:lnTo>
                  <a:lnTo>
                    <a:pt x="2121104" y="99985"/>
                  </a:lnTo>
                  <a:lnTo>
                    <a:pt x="2169903" y="89164"/>
                  </a:lnTo>
                  <a:lnTo>
                    <a:pt x="2219039" y="79042"/>
                  </a:lnTo>
                  <a:lnTo>
                    <a:pt x="2268501" y="69627"/>
                  </a:lnTo>
                  <a:lnTo>
                    <a:pt x="2318282" y="60925"/>
                  </a:lnTo>
                  <a:lnTo>
                    <a:pt x="2368373" y="52943"/>
                  </a:lnTo>
                  <a:lnTo>
                    <a:pt x="2418766" y="45688"/>
                  </a:lnTo>
                  <a:lnTo>
                    <a:pt x="2469452" y="39168"/>
                  </a:lnTo>
                  <a:lnTo>
                    <a:pt x="2520423" y="33388"/>
                  </a:lnTo>
                  <a:lnTo>
                    <a:pt x="2571670" y="28357"/>
                  </a:lnTo>
                  <a:lnTo>
                    <a:pt x="2623185" y="24081"/>
                  </a:lnTo>
                  <a:lnTo>
                    <a:pt x="2674959" y="20566"/>
                  </a:lnTo>
                  <a:lnTo>
                    <a:pt x="2726985" y="17821"/>
                  </a:lnTo>
                  <a:lnTo>
                    <a:pt x="2779252" y="15851"/>
                  </a:lnTo>
                  <a:lnTo>
                    <a:pt x="2831754" y="14664"/>
                  </a:lnTo>
                  <a:lnTo>
                    <a:pt x="2884481" y="14267"/>
                  </a:lnTo>
                  <a:lnTo>
                    <a:pt x="2937208" y="14664"/>
                  </a:lnTo>
                  <a:lnTo>
                    <a:pt x="2989710" y="15851"/>
                  </a:lnTo>
                  <a:lnTo>
                    <a:pt x="3041978" y="17821"/>
                  </a:lnTo>
                  <a:lnTo>
                    <a:pt x="3094003" y="20566"/>
                  </a:lnTo>
                  <a:lnTo>
                    <a:pt x="3145777" y="24081"/>
                  </a:lnTo>
                  <a:lnTo>
                    <a:pt x="3197292" y="28357"/>
                  </a:lnTo>
                  <a:lnTo>
                    <a:pt x="3248539" y="33388"/>
                  </a:lnTo>
                  <a:lnTo>
                    <a:pt x="3299510" y="39168"/>
                  </a:lnTo>
                  <a:lnTo>
                    <a:pt x="3350196" y="45688"/>
                  </a:lnTo>
                  <a:lnTo>
                    <a:pt x="3400589" y="52943"/>
                  </a:lnTo>
                  <a:lnTo>
                    <a:pt x="3450680" y="60925"/>
                  </a:lnTo>
                  <a:lnTo>
                    <a:pt x="3500461" y="69627"/>
                  </a:lnTo>
                  <a:lnTo>
                    <a:pt x="3549924" y="79042"/>
                  </a:lnTo>
                  <a:lnTo>
                    <a:pt x="3599059" y="89164"/>
                  </a:lnTo>
                  <a:lnTo>
                    <a:pt x="3647859" y="99985"/>
                  </a:lnTo>
                  <a:lnTo>
                    <a:pt x="3696314" y="111499"/>
                  </a:lnTo>
                  <a:lnTo>
                    <a:pt x="3744418" y="123698"/>
                  </a:lnTo>
                  <a:lnTo>
                    <a:pt x="3792160" y="136576"/>
                  </a:lnTo>
                  <a:lnTo>
                    <a:pt x="3839533" y="150125"/>
                  </a:lnTo>
                  <a:lnTo>
                    <a:pt x="3886528" y="164339"/>
                  </a:lnTo>
                  <a:lnTo>
                    <a:pt x="3933137" y="179211"/>
                  </a:lnTo>
                  <a:lnTo>
                    <a:pt x="3979351" y="194734"/>
                  </a:lnTo>
                  <a:lnTo>
                    <a:pt x="4025162" y="210900"/>
                  </a:lnTo>
                  <a:lnTo>
                    <a:pt x="4070561" y="227704"/>
                  </a:lnTo>
                  <a:lnTo>
                    <a:pt x="4115539" y="245137"/>
                  </a:lnTo>
                  <a:lnTo>
                    <a:pt x="4160090" y="263193"/>
                  </a:lnTo>
                  <a:lnTo>
                    <a:pt x="4204203" y="281865"/>
                  </a:lnTo>
                  <a:lnTo>
                    <a:pt x="4247870" y="301147"/>
                  </a:lnTo>
                  <a:lnTo>
                    <a:pt x="4291084" y="321030"/>
                  </a:lnTo>
                  <a:lnTo>
                    <a:pt x="4333835" y="341509"/>
                  </a:lnTo>
                  <a:lnTo>
                    <a:pt x="4376115" y="362576"/>
                  </a:lnTo>
                  <a:lnTo>
                    <a:pt x="4417915" y="384225"/>
                  </a:lnTo>
                  <a:lnTo>
                    <a:pt x="4459228" y="406447"/>
                  </a:lnTo>
                  <a:lnTo>
                    <a:pt x="4500045" y="429237"/>
                  </a:lnTo>
                  <a:lnTo>
                    <a:pt x="4540356" y="452588"/>
                  </a:lnTo>
                  <a:lnTo>
                    <a:pt x="4580154" y="476492"/>
                  </a:lnTo>
                  <a:lnTo>
                    <a:pt x="4619431" y="500943"/>
                  </a:lnTo>
                  <a:lnTo>
                    <a:pt x="4658177" y="525933"/>
                  </a:lnTo>
                  <a:lnTo>
                    <a:pt x="4696385" y="551456"/>
                  </a:lnTo>
                  <a:lnTo>
                    <a:pt x="4734046" y="577505"/>
                  </a:lnTo>
                  <a:lnTo>
                    <a:pt x="4771151" y="604072"/>
                  </a:lnTo>
                  <a:lnTo>
                    <a:pt x="4807692" y="631152"/>
                  </a:lnTo>
                  <a:lnTo>
                    <a:pt x="4843660" y="658736"/>
                  </a:lnTo>
                  <a:lnTo>
                    <a:pt x="4861760" y="673099"/>
                  </a:lnTo>
                </a:path>
                <a:path w="5312409" h="4721860">
                  <a:moveTo>
                    <a:pt x="4912369" y="673099"/>
                  </a:moveTo>
                  <a:lnTo>
                    <a:pt x="4851154" y="624671"/>
                  </a:lnTo>
                  <a:lnTo>
                    <a:pt x="4814865" y="597308"/>
                  </a:lnTo>
                  <a:lnTo>
                    <a:pt x="4778012" y="570448"/>
                  </a:lnTo>
                  <a:lnTo>
                    <a:pt x="4740604" y="544098"/>
                  </a:lnTo>
                  <a:lnTo>
                    <a:pt x="4702650" y="518265"/>
                  </a:lnTo>
                  <a:lnTo>
                    <a:pt x="4664158" y="492955"/>
                  </a:lnTo>
                  <a:lnTo>
                    <a:pt x="4625136" y="468175"/>
                  </a:lnTo>
                  <a:lnTo>
                    <a:pt x="4585592" y="443932"/>
                  </a:lnTo>
                  <a:lnTo>
                    <a:pt x="4545535" y="420233"/>
                  </a:lnTo>
                  <a:lnTo>
                    <a:pt x="4504972" y="397085"/>
                  </a:lnTo>
                  <a:lnTo>
                    <a:pt x="4463913" y="374494"/>
                  </a:lnTo>
                  <a:lnTo>
                    <a:pt x="4422365" y="352467"/>
                  </a:lnTo>
                  <a:lnTo>
                    <a:pt x="4380337" y="331012"/>
                  </a:lnTo>
                  <a:lnTo>
                    <a:pt x="4337838" y="310133"/>
                  </a:lnTo>
                  <a:lnTo>
                    <a:pt x="4294874" y="289840"/>
                  </a:lnTo>
                  <a:lnTo>
                    <a:pt x="4251455" y="270137"/>
                  </a:lnTo>
                  <a:lnTo>
                    <a:pt x="4207589" y="251033"/>
                  </a:lnTo>
                  <a:lnTo>
                    <a:pt x="4163284" y="232533"/>
                  </a:lnTo>
                  <a:lnTo>
                    <a:pt x="4118549" y="214645"/>
                  </a:lnTo>
                  <a:lnTo>
                    <a:pt x="4073392" y="197376"/>
                  </a:lnTo>
                  <a:lnTo>
                    <a:pt x="4027820" y="180732"/>
                  </a:lnTo>
                  <a:lnTo>
                    <a:pt x="3981843" y="164719"/>
                  </a:lnTo>
                  <a:lnTo>
                    <a:pt x="3935468" y="149346"/>
                  </a:lnTo>
                  <a:lnTo>
                    <a:pt x="3888705" y="134618"/>
                  </a:lnTo>
                  <a:lnTo>
                    <a:pt x="3841560" y="120542"/>
                  </a:lnTo>
                  <a:lnTo>
                    <a:pt x="3794043" y="107125"/>
                  </a:lnTo>
                  <a:lnTo>
                    <a:pt x="3746162" y="94374"/>
                  </a:lnTo>
                  <a:lnTo>
                    <a:pt x="3697925" y="82296"/>
                  </a:lnTo>
                  <a:lnTo>
                    <a:pt x="3649340" y="70898"/>
                  </a:lnTo>
                  <a:lnTo>
                    <a:pt x="3600416" y="60185"/>
                  </a:lnTo>
                  <a:lnTo>
                    <a:pt x="3551161" y="50166"/>
                  </a:lnTo>
                  <a:lnTo>
                    <a:pt x="3501582" y="40846"/>
                  </a:lnTo>
                  <a:lnTo>
                    <a:pt x="3451690" y="32233"/>
                  </a:lnTo>
                  <a:lnTo>
                    <a:pt x="3401491" y="24334"/>
                  </a:lnTo>
                  <a:lnTo>
                    <a:pt x="3350994" y="17154"/>
                  </a:lnTo>
                  <a:lnTo>
                    <a:pt x="3300207" y="10702"/>
                  </a:lnTo>
                  <a:lnTo>
                    <a:pt x="3249140" y="4983"/>
                  </a:lnTo>
                  <a:lnTo>
                    <a:pt x="3197799" y="0"/>
                  </a:lnTo>
                </a:path>
                <a:path w="5312409" h="4721860">
                  <a:moveTo>
                    <a:pt x="2571206" y="0"/>
                  </a:moveTo>
                  <a:lnTo>
                    <a:pt x="2519870" y="4983"/>
                  </a:lnTo>
                  <a:lnTo>
                    <a:pt x="2468808" y="10702"/>
                  </a:lnTo>
                  <a:lnTo>
                    <a:pt x="2418027" y="17154"/>
                  </a:lnTo>
                  <a:lnTo>
                    <a:pt x="2367535" y="24334"/>
                  </a:lnTo>
                  <a:lnTo>
                    <a:pt x="2317340" y="32233"/>
                  </a:lnTo>
                  <a:lnTo>
                    <a:pt x="2267452" y="40846"/>
                  </a:lnTo>
                  <a:lnTo>
                    <a:pt x="2217878" y="50166"/>
                  </a:lnTo>
                  <a:lnTo>
                    <a:pt x="2168626" y="60185"/>
                  </a:lnTo>
                  <a:lnTo>
                    <a:pt x="2119706" y="70898"/>
                  </a:lnTo>
                  <a:lnTo>
                    <a:pt x="2071124" y="82296"/>
                  </a:lnTo>
                  <a:lnTo>
                    <a:pt x="2022890" y="94374"/>
                  </a:lnTo>
                  <a:lnTo>
                    <a:pt x="1975011" y="107125"/>
                  </a:lnTo>
                  <a:lnTo>
                    <a:pt x="1927497" y="120542"/>
                  </a:lnTo>
                  <a:lnTo>
                    <a:pt x="1880354" y="134618"/>
                  </a:lnTo>
                  <a:lnTo>
                    <a:pt x="1833593" y="149346"/>
                  </a:lnTo>
                  <a:lnTo>
                    <a:pt x="1787220" y="164719"/>
                  </a:lnTo>
                  <a:lnTo>
                    <a:pt x="1741244" y="180732"/>
                  </a:lnTo>
                  <a:lnTo>
                    <a:pt x="1695674" y="197376"/>
                  </a:lnTo>
                  <a:lnTo>
                    <a:pt x="1650518" y="214645"/>
                  </a:lnTo>
                  <a:lnTo>
                    <a:pt x="1605783" y="232533"/>
                  </a:lnTo>
                  <a:lnTo>
                    <a:pt x="1561479" y="251033"/>
                  </a:lnTo>
                  <a:lnTo>
                    <a:pt x="1517614" y="270137"/>
                  </a:lnTo>
                  <a:lnTo>
                    <a:pt x="1474195" y="289840"/>
                  </a:lnTo>
                  <a:lnTo>
                    <a:pt x="1431231" y="310133"/>
                  </a:lnTo>
                  <a:lnTo>
                    <a:pt x="1388732" y="331012"/>
                  </a:lnTo>
                  <a:lnTo>
                    <a:pt x="1346703" y="352467"/>
                  </a:lnTo>
                  <a:lnTo>
                    <a:pt x="1305155" y="374494"/>
                  </a:lnTo>
                  <a:lnTo>
                    <a:pt x="1264096" y="397085"/>
                  </a:lnTo>
                  <a:lnTo>
                    <a:pt x="1223532" y="420233"/>
                  </a:lnTo>
                  <a:lnTo>
                    <a:pt x="1183474" y="443932"/>
                  </a:lnTo>
                  <a:lnTo>
                    <a:pt x="1143929" y="468175"/>
                  </a:lnTo>
                  <a:lnTo>
                    <a:pt x="1104906" y="492955"/>
                  </a:lnTo>
                  <a:lnTo>
                    <a:pt x="1066412" y="518265"/>
                  </a:lnTo>
                  <a:lnTo>
                    <a:pt x="1028457" y="544098"/>
                  </a:lnTo>
                  <a:lnTo>
                    <a:pt x="991048" y="570448"/>
                  </a:lnTo>
                  <a:lnTo>
                    <a:pt x="954193" y="597308"/>
                  </a:lnTo>
                  <a:lnTo>
                    <a:pt x="917902" y="624671"/>
                  </a:lnTo>
                  <a:lnTo>
                    <a:pt x="882182" y="652530"/>
                  </a:lnTo>
                  <a:lnTo>
                    <a:pt x="847041" y="680879"/>
                  </a:lnTo>
                  <a:lnTo>
                    <a:pt x="812489" y="709710"/>
                  </a:lnTo>
                  <a:lnTo>
                    <a:pt x="778532" y="739018"/>
                  </a:lnTo>
                  <a:lnTo>
                    <a:pt x="745180" y="768794"/>
                  </a:lnTo>
                  <a:lnTo>
                    <a:pt x="712440" y="799033"/>
                  </a:lnTo>
                  <a:lnTo>
                    <a:pt x="680322" y="829728"/>
                  </a:lnTo>
                  <a:lnTo>
                    <a:pt x="648833" y="860871"/>
                  </a:lnTo>
                  <a:lnTo>
                    <a:pt x="617981" y="892457"/>
                  </a:lnTo>
                  <a:lnTo>
                    <a:pt x="587776" y="924478"/>
                  </a:lnTo>
                  <a:lnTo>
                    <a:pt x="558224" y="956927"/>
                  </a:lnTo>
                  <a:lnTo>
                    <a:pt x="529335" y="989798"/>
                  </a:lnTo>
                  <a:lnTo>
                    <a:pt x="501117" y="1023083"/>
                  </a:lnTo>
                  <a:lnTo>
                    <a:pt x="473578" y="1056777"/>
                  </a:lnTo>
                  <a:lnTo>
                    <a:pt x="446726" y="1090873"/>
                  </a:lnTo>
                  <a:lnTo>
                    <a:pt x="420570" y="1125362"/>
                  </a:lnTo>
                  <a:lnTo>
                    <a:pt x="395118" y="1160240"/>
                  </a:lnTo>
                  <a:lnTo>
                    <a:pt x="370377" y="1195499"/>
                  </a:lnTo>
                  <a:lnTo>
                    <a:pt x="346358" y="1231131"/>
                  </a:lnTo>
                  <a:lnTo>
                    <a:pt x="323067" y="1267132"/>
                  </a:lnTo>
                  <a:lnTo>
                    <a:pt x="300514" y="1303493"/>
                  </a:lnTo>
                  <a:lnTo>
                    <a:pt x="278705" y="1340207"/>
                  </a:lnTo>
                  <a:lnTo>
                    <a:pt x="257651" y="1377269"/>
                  </a:lnTo>
                  <a:lnTo>
                    <a:pt x="237358" y="1414671"/>
                  </a:lnTo>
                  <a:lnTo>
                    <a:pt x="217836" y="1452407"/>
                  </a:lnTo>
                  <a:lnTo>
                    <a:pt x="199092" y="1490469"/>
                  </a:lnTo>
                  <a:lnTo>
                    <a:pt x="181135" y="1528851"/>
                  </a:lnTo>
                  <a:lnTo>
                    <a:pt x="163973" y="1567547"/>
                  </a:lnTo>
                  <a:lnTo>
                    <a:pt x="147615" y="1606549"/>
                  </a:lnTo>
                  <a:lnTo>
                    <a:pt x="132068" y="1645850"/>
                  </a:lnTo>
                  <a:lnTo>
                    <a:pt x="117341" y="1685444"/>
                  </a:lnTo>
                  <a:lnTo>
                    <a:pt x="103443" y="1725324"/>
                  </a:lnTo>
                  <a:lnTo>
                    <a:pt x="90381" y="1765484"/>
                  </a:lnTo>
                  <a:lnTo>
                    <a:pt x="78164" y="1805916"/>
                  </a:lnTo>
                  <a:lnTo>
                    <a:pt x="66800" y="1846613"/>
                  </a:lnTo>
                  <a:lnTo>
                    <a:pt x="56298" y="1887570"/>
                  </a:lnTo>
                  <a:lnTo>
                    <a:pt x="46665" y="1928778"/>
                  </a:lnTo>
                  <a:lnTo>
                    <a:pt x="37911" y="1970232"/>
                  </a:lnTo>
                  <a:lnTo>
                    <a:pt x="30042" y="2011925"/>
                  </a:lnTo>
                  <a:lnTo>
                    <a:pt x="23069" y="2053849"/>
                  </a:lnTo>
                  <a:lnTo>
                    <a:pt x="16998" y="2095998"/>
                  </a:lnTo>
                  <a:lnTo>
                    <a:pt x="11839" y="2138366"/>
                  </a:lnTo>
                  <a:lnTo>
                    <a:pt x="7599" y="2180944"/>
                  </a:lnTo>
                  <a:lnTo>
                    <a:pt x="4286" y="2223728"/>
                  </a:lnTo>
                  <a:lnTo>
                    <a:pt x="2950" y="2247899"/>
                  </a:lnTo>
                </a:path>
                <a:path w="5312409" h="4721860">
                  <a:moveTo>
                    <a:pt x="256183" y="3252230"/>
                  </a:moveTo>
                  <a:lnTo>
                    <a:pt x="236915" y="3213604"/>
                  </a:lnTo>
                  <a:lnTo>
                    <a:pt x="218803" y="3175348"/>
                  </a:lnTo>
                  <a:lnTo>
                    <a:pt x="201492" y="3136776"/>
                  </a:lnTo>
                  <a:lnTo>
                    <a:pt x="184990" y="3097895"/>
                  </a:lnTo>
                  <a:lnTo>
                    <a:pt x="169306" y="3058713"/>
                  </a:lnTo>
                  <a:lnTo>
                    <a:pt x="154449" y="3019236"/>
                  </a:lnTo>
                  <a:lnTo>
                    <a:pt x="140426" y="2979472"/>
                  </a:lnTo>
                  <a:lnTo>
                    <a:pt x="127247" y="2939426"/>
                  </a:lnTo>
                  <a:lnTo>
                    <a:pt x="114919" y="2899108"/>
                  </a:lnTo>
                  <a:lnTo>
                    <a:pt x="103452" y="2858522"/>
                  </a:lnTo>
                  <a:lnTo>
                    <a:pt x="92854" y="2817677"/>
                  </a:lnTo>
                  <a:lnTo>
                    <a:pt x="83133" y="2776579"/>
                  </a:lnTo>
                  <a:lnTo>
                    <a:pt x="74297" y="2735235"/>
                  </a:lnTo>
                  <a:lnTo>
                    <a:pt x="66356" y="2693653"/>
                  </a:lnTo>
                  <a:lnTo>
                    <a:pt x="59317" y="2651839"/>
                  </a:lnTo>
                  <a:lnTo>
                    <a:pt x="53189" y="2609800"/>
                  </a:lnTo>
                  <a:lnTo>
                    <a:pt x="47981" y="2567543"/>
                  </a:lnTo>
                  <a:lnTo>
                    <a:pt x="43701" y="2525076"/>
                  </a:lnTo>
                  <a:lnTo>
                    <a:pt x="40357" y="2482405"/>
                  </a:lnTo>
                  <a:lnTo>
                    <a:pt x="37958" y="2439537"/>
                  </a:lnTo>
                  <a:lnTo>
                    <a:pt x="36512" y="2396479"/>
                  </a:lnTo>
                  <a:lnTo>
                    <a:pt x="36129" y="2362199"/>
                  </a:lnTo>
                </a:path>
                <a:path w="5312409" h="4721860">
                  <a:moveTo>
                    <a:pt x="99" y="2362199"/>
                  </a:moveTo>
                  <a:lnTo>
                    <a:pt x="1910" y="2439668"/>
                  </a:lnTo>
                  <a:lnTo>
                    <a:pt x="4286" y="2482605"/>
                  </a:lnTo>
                  <a:lnTo>
                    <a:pt x="7599" y="2525346"/>
                  </a:lnTo>
                  <a:lnTo>
                    <a:pt x="11839" y="2567887"/>
                  </a:lnTo>
                  <a:lnTo>
                    <a:pt x="16998" y="2610218"/>
                  </a:lnTo>
                  <a:lnTo>
                    <a:pt x="23069" y="2652334"/>
                  </a:lnTo>
                  <a:lnTo>
                    <a:pt x="30042" y="2694229"/>
                  </a:lnTo>
                  <a:lnTo>
                    <a:pt x="37911" y="2735894"/>
                  </a:lnTo>
                  <a:lnTo>
                    <a:pt x="46665" y="2777323"/>
                  </a:lnTo>
                  <a:lnTo>
                    <a:pt x="56298" y="2818509"/>
                  </a:lnTo>
                  <a:lnTo>
                    <a:pt x="66800" y="2859446"/>
                  </a:lnTo>
                  <a:lnTo>
                    <a:pt x="78164" y="2900127"/>
                  </a:lnTo>
                  <a:lnTo>
                    <a:pt x="90381" y="2940544"/>
                  </a:lnTo>
                  <a:lnTo>
                    <a:pt x="103443" y="2980692"/>
                  </a:lnTo>
                  <a:lnTo>
                    <a:pt x="117341" y="3020562"/>
                  </a:lnTo>
                  <a:lnTo>
                    <a:pt x="132068" y="3060149"/>
                  </a:lnTo>
                  <a:lnTo>
                    <a:pt x="147615" y="3099445"/>
                  </a:lnTo>
                  <a:lnTo>
                    <a:pt x="163973" y="3138444"/>
                  </a:lnTo>
                  <a:lnTo>
                    <a:pt x="181135" y="3177138"/>
                  </a:lnTo>
                  <a:lnTo>
                    <a:pt x="199092" y="3215521"/>
                  </a:lnTo>
                  <a:lnTo>
                    <a:pt x="217836" y="3253587"/>
                  </a:lnTo>
                  <a:lnTo>
                    <a:pt x="227093" y="3271484"/>
                  </a:lnTo>
                </a:path>
                <a:path w="5312409" h="4721860">
                  <a:moveTo>
                    <a:pt x="36129" y="2362199"/>
                  </a:moveTo>
                  <a:lnTo>
                    <a:pt x="36028" y="2353238"/>
                  </a:lnTo>
                  <a:lnTo>
                    <a:pt x="36512" y="2309939"/>
                  </a:lnTo>
                  <a:lnTo>
                    <a:pt x="37958" y="2266825"/>
                  </a:lnTo>
                  <a:lnTo>
                    <a:pt x="39016" y="2247899"/>
                  </a:lnTo>
                </a:path>
                <a:path w="5312409" h="4721860">
                  <a:moveTo>
                    <a:pt x="2950" y="2247899"/>
                  </a:moveTo>
                  <a:lnTo>
                    <a:pt x="1910" y="2266709"/>
                  </a:lnTo>
                  <a:lnTo>
                    <a:pt x="479" y="2309881"/>
                  </a:lnTo>
                  <a:lnTo>
                    <a:pt x="0" y="2353238"/>
                  </a:lnTo>
                  <a:lnTo>
                    <a:pt x="99" y="2362199"/>
                  </a:lnTo>
                </a:path>
                <a:path w="5312409" h="4721860">
                  <a:moveTo>
                    <a:pt x="4861760" y="673099"/>
                  </a:moveTo>
                  <a:lnTo>
                    <a:pt x="4913845" y="715391"/>
                  </a:lnTo>
                  <a:lnTo>
                    <a:pt x="4948045" y="744449"/>
                  </a:lnTo>
                  <a:lnTo>
                    <a:pt x="4981639" y="773983"/>
                  </a:lnTo>
                  <a:lnTo>
                    <a:pt x="5014618" y="803987"/>
                  </a:lnTo>
                  <a:lnTo>
                    <a:pt x="5046974" y="834455"/>
                  </a:lnTo>
                  <a:lnTo>
                    <a:pt x="5078697" y="865379"/>
                  </a:lnTo>
                  <a:lnTo>
                    <a:pt x="5109781" y="896752"/>
                  </a:lnTo>
                  <a:lnTo>
                    <a:pt x="5140216" y="928568"/>
                  </a:lnTo>
                  <a:lnTo>
                    <a:pt x="5169994" y="960819"/>
                  </a:lnTo>
                  <a:lnTo>
                    <a:pt x="5199106" y="993499"/>
                  </a:lnTo>
                  <a:lnTo>
                    <a:pt x="5227544" y="1026600"/>
                  </a:lnTo>
                  <a:lnTo>
                    <a:pt x="5255300" y="1060115"/>
                  </a:lnTo>
                  <a:lnTo>
                    <a:pt x="5282364" y="1094039"/>
                  </a:lnTo>
                  <a:lnTo>
                    <a:pt x="5308729" y="1128363"/>
                  </a:lnTo>
                  <a:lnTo>
                    <a:pt x="5309563" y="1129491"/>
                  </a:lnTo>
                </a:path>
                <a:path w="5312409" h="4721860">
                  <a:moveTo>
                    <a:pt x="5312335" y="1078225"/>
                  </a:moveTo>
                  <a:lnTo>
                    <a:pt x="5267909" y="1023083"/>
                  </a:lnTo>
                  <a:lnTo>
                    <a:pt x="5239694" y="989798"/>
                  </a:lnTo>
                  <a:lnTo>
                    <a:pt x="5210807" y="956927"/>
                  </a:lnTo>
                  <a:lnTo>
                    <a:pt x="5181258" y="924478"/>
                  </a:lnTo>
                  <a:lnTo>
                    <a:pt x="5151055" y="892457"/>
                  </a:lnTo>
                  <a:lnTo>
                    <a:pt x="5120206" y="860871"/>
                  </a:lnTo>
                  <a:lnTo>
                    <a:pt x="5088720" y="829728"/>
                  </a:lnTo>
                  <a:lnTo>
                    <a:pt x="5056603" y="799033"/>
                  </a:lnTo>
                  <a:lnTo>
                    <a:pt x="5023866" y="768794"/>
                  </a:lnTo>
                  <a:lnTo>
                    <a:pt x="4990516" y="739018"/>
                  </a:lnTo>
                  <a:lnTo>
                    <a:pt x="4956562" y="709710"/>
                  </a:lnTo>
                  <a:lnTo>
                    <a:pt x="4922011" y="680879"/>
                  </a:lnTo>
                  <a:lnTo>
                    <a:pt x="4912369" y="673099"/>
                  </a:lnTo>
                </a:path>
              </a:pathLst>
            </a:custGeom>
            <a:ln w="3175">
              <a:solidFill>
                <a:srgbClr val="EBF6D1"/>
              </a:solidFill>
            </a:ln>
          </p:spPr>
          <p:txBody>
            <a:bodyPr wrap="square" lIns="0" tIns="0" rIns="0" bIns="0" rtlCol="0"/>
            <a:lstStyle/>
            <a:p>
              <a:endParaRPr lang="fr-FR" noProof="0" dirty="0"/>
            </a:p>
          </p:txBody>
        </p:sp>
        <p:sp>
          <p:nvSpPr>
            <p:cNvPr id="8724" name="object 8724"/>
            <p:cNvSpPr/>
            <p:nvPr/>
          </p:nvSpPr>
          <p:spPr>
            <a:xfrm>
              <a:off x="3142683" y="10027"/>
              <a:ext cx="5351145" cy="4749800"/>
            </a:xfrm>
            <a:custGeom>
              <a:avLst/>
              <a:gdLst/>
              <a:ahLst/>
              <a:cxnLst/>
              <a:rect l="l" t="t" r="r" b="b"/>
              <a:pathLst>
                <a:path w="5351145" h="4749800">
                  <a:moveTo>
                    <a:pt x="3387278" y="4724399"/>
                  </a:moveTo>
                  <a:lnTo>
                    <a:pt x="2913966" y="4724399"/>
                  </a:lnTo>
                  <a:lnTo>
                    <a:pt x="2959024" y="4737099"/>
                  </a:lnTo>
                  <a:lnTo>
                    <a:pt x="2982042" y="4749799"/>
                  </a:lnTo>
                  <a:lnTo>
                    <a:pt x="3182120" y="4749799"/>
                  </a:lnTo>
                  <a:lnTo>
                    <a:pt x="3233810" y="4737099"/>
                  </a:lnTo>
                  <a:lnTo>
                    <a:pt x="3336397" y="4737099"/>
                  </a:lnTo>
                  <a:lnTo>
                    <a:pt x="3387278" y="4724399"/>
                  </a:lnTo>
                  <a:close/>
                </a:path>
                <a:path w="5351145" h="4749800">
                  <a:moveTo>
                    <a:pt x="2818914" y="4698999"/>
                  </a:moveTo>
                  <a:lnTo>
                    <a:pt x="2902993" y="4724399"/>
                  </a:lnTo>
                  <a:lnTo>
                    <a:pt x="2913966" y="4724399"/>
                  </a:lnTo>
                  <a:lnTo>
                    <a:pt x="2818914" y="4698999"/>
                  </a:lnTo>
                  <a:close/>
                </a:path>
                <a:path w="5351145" h="4749800">
                  <a:moveTo>
                    <a:pt x="3538174" y="4698999"/>
                  </a:moveTo>
                  <a:lnTo>
                    <a:pt x="3335762" y="4698999"/>
                  </a:lnTo>
                  <a:lnTo>
                    <a:pt x="3284694" y="4711699"/>
                  </a:lnTo>
                  <a:lnTo>
                    <a:pt x="3181747" y="4711699"/>
                  </a:lnTo>
                  <a:lnTo>
                    <a:pt x="3129885" y="4724399"/>
                  </a:lnTo>
                  <a:lnTo>
                    <a:pt x="3437873" y="4724399"/>
                  </a:lnTo>
                  <a:lnTo>
                    <a:pt x="3538174" y="4698999"/>
                  </a:lnTo>
                  <a:close/>
                </a:path>
                <a:path w="5351145" h="4749800">
                  <a:moveTo>
                    <a:pt x="3643585" y="4610099"/>
                  </a:moveTo>
                  <a:lnTo>
                    <a:pt x="3658817" y="4648199"/>
                  </a:lnTo>
                  <a:lnTo>
                    <a:pt x="3635970" y="4648199"/>
                  </a:lnTo>
                  <a:lnTo>
                    <a:pt x="3586715" y="4660899"/>
                  </a:lnTo>
                  <a:lnTo>
                    <a:pt x="3567834" y="4660899"/>
                  </a:lnTo>
                  <a:lnTo>
                    <a:pt x="3537137" y="4673599"/>
                  </a:lnTo>
                  <a:lnTo>
                    <a:pt x="3487244" y="4686299"/>
                  </a:lnTo>
                  <a:lnTo>
                    <a:pt x="3437045" y="4686299"/>
                  </a:lnTo>
                  <a:lnTo>
                    <a:pt x="3386549" y="4698999"/>
                  </a:lnTo>
                  <a:lnTo>
                    <a:pt x="3587863" y="4698999"/>
                  </a:lnTo>
                  <a:lnTo>
                    <a:pt x="3637234" y="4686299"/>
                  </a:lnTo>
                  <a:lnTo>
                    <a:pt x="3673505" y="4673599"/>
                  </a:lnTo>
                  <a:lnTo>
                    <a:pt x="3667625" y="4660899"/>
                  </a:lnTo>
                  <a:lnTo>
                    <a:pt x="3643585" y="4610099"/>
                  </a:lnTo>
                  <a:close/>
                </a:path>
                <a:path w="5351145" h="4749800">
                  <a:moveTo>
                    <a:pt x="2504363" y="12699"/>
                  </a:moveTo>
                  <a:lnTo>
                    <a:pt x="2301909" y="12699"/>
                  </a:lnTo>
                  <a:lnTo>
                    <a:pt x="2105103" y="63499"/>
                  </a:lnTo>
                  <a:lnTo>
                    <a:pt x="2056738" y="63499"/>
                  </a:lnTo>
                  <a:lnTo>
                    <a:pt x="2008723" y="76199"/>
                  </a:lnTo>
                  <a:lnTo>
                    <a:pt x="1961068" y="101599"/>
                  </a:lnTo>
                  <a:lnTo>
                    <a:pt x="1774199" y="152399"/>
                  </a:lnTo>
                  <a:lnTo>
                    <a:pt x="1728460" y="177799"/>
                  </a:lnTo>
                  <a:lnTo>
                    <a:pt x="1638214" y="203199"/>
                  </a:lnTo>
                  <a:lnTo>
                    <a:pt x="1593723" y="228599"/>
                  </a:lnTo>
                  <a:lnTo>
                    <a:pt x="1549664" y="241299"/>
                  </a:lnTo>
                  <a:lnTo>
                    <a:pt x="1506045" y="266699"/>
                  </a:lnTo>
                  <a:lnTo>
                    <a:pt x="1462874" y="279399"/>
                  </a:lnTo>
                  <a:lnTo>
                    <a:pt x="1377910" y="330199"/>
                  </a:lnTo>
                  <a:lnTo>
                    <a:pt x="1336132" y="342899"/>
                  </a:lnTo>
                  <a:lnTo>
                    <a:pt x="1294836" y="368299"/>
                  </a:lnTo>
                  <a:lnTo>
                    <a:pt x="1213718" y="419099"/>
                  </a:lnTo>
                  <a:lnTo>
                    <a:pt x="1134620" y="469899"/>
                  </a:lnTo>
                  <a:lnTo>
                    <a:pt x="1057607" y="520699"/>
                  </a:lnTo>
                  <a:lnTo>
                    <a:pt x="982745" y="571499"/>
                  </a:lnTo>
                  <a:lnTo>
                    <a:pt x="946140" y="596899"/>
                  </a:lnTo>
                  <a:lnTo>
                    <a:pt x="910098" y="622299"/>
                  </a:lnTo>
                  <a:lnTo>
                    <a:pt x="874625" y="647699"/>
                  </a:lnTo>
                  <a:lnTo>
                    <a:pt x="839731" y="685799"/>
                  </a:lnTo>
                  <a:lnTo>
                    <a:pt x="805423" y="711199"/>
                  </a:lnTo>
                  <a:lnTo>
                    <a:pt x="771709" y="736599"/>
                  </a:lnTo>
                  <a:lnTo>
                    <a:pt x="738598" y="774699"/>
                  </a:lnTo>
                  <a:lnTo>
                    <a:pt x="706098" y="800099"/>
                  </a:lnTo>
                  <a:lnTo>
                    <a:pt x="674216" y="825499"/>
                  </a:lnTo>
                  <a:lnTo>
                    <a:pt x="642961" y="863599"/>
                  </a:lnTo>
                  <a:lnTo>
                    <a:pt x="612341" y="888999"/>
                  </a:lnTo>
                  <a:lnTo>
                    <a:pt x="582364" y="927099"/>
                  </a:lnTo>
                  <a:lnTo>
                    <a:pt x="553039" y="952499"/>
                  </a:lnTo>
                  <a:lnTo>
                    <a:pt x="524373" y="990599"/>
                  </a:lnTo>
                  <a:lnTo>
                    <a:pt x="496374" y="1028699"/>
                  </a:lnTo>
                  <a:lnTo>
                    <a:pt x="469051" y="1054099"/>
                  </a:lnTo>
                  <a:lnTo>
                    <a:pt x="442411" y="1092199"/>
                  </a:lnTo>
                  <a:lnTo>
                    <a:pt x="416464" y="1130299"/>
                  </a:lnTo>
                  <a:lnTo>
                    <a:pt x="391216" y="1168399"/>
                  </a:lnTo>
                  <a:lnTo>
                    <a:pt x="366676" y="1193799"/>
                  </a:lnTo>
                  <a:lnTo>
                    <a:pt x="342853" y="1231899"/>
                  </a:lnTo>
                  <a:lnTo>
                    <a:pt x="319754" y="1269999"/>
                  </a:lnTo>
                  <a:lnTo>
                    <a:pt x="297387" y="1308099"/>
                  </a:lnTo>
                  <a:lnTo>
                    <a:pt x="275761" y="1346199"/>
                  </a:lnTo>
                  <a:lnTo>
                    <a:pt x="254883" y="1384299"/>
                  </a:lnTo>
                  <a:lnTo>
                    <a:pt x="234763" y="1422399"/>
                  </a:lnTo>
                  <a:lnTo>
                    <a:pt x="215407" y="1460499"/>
                  </a:lnTo>
                  <a:lnTo>
                    <a:pt x="196824" y="1498599"/>
                  </a:lnTo>
                  <a:lnTo>
                    <a:pt x="179022" y="1536699"/>
                  </a:lnTo>
                  <a:lnTo>
                    <a:pt x="162010" y="1574799"/>
                  </a:lnTo>
                  <a:lnTo>
                    <a:pt x="145794" y="1612899"/>
                  </a:lnTo>
                  <a:lnTo>
                    <a:pt x="130385" y="1650999"/>
                  </a:lnTo>
                  <a:lnTo>
                    <a:pt x="115789" y="1689099"/>
                  </a:lnTo>
                  <a:lnTo>
                    <a:pt x="102014" y="1727199"/>
                  </a:lnTo>
                  <a:lnTo>
                    <a:pt x="89070" y="1765299"/>
                  </a:lnTo>
                  <a:lnTo>
                    <a:pt x="76963" y="1816099"/>
                  </a:lnTo>
                  <a:lnTo>
                    <a:pt x="65703" y="1854199"/>
                  </a:lnTo>
                  <a:lnTo>
                    <a:pt x="55296" y="1892299"/>
                  </a:lnTo>
                  <a:lnTo>
                    <a:pt x="45752" y="1930399"/>
                  </a:lnTo>
                  <a:lnTo>
                    <a:pt x="37079" y="1981199"/>
                  </a:lnTo>
                  <a:lnTo>
                    <a:pt x="29284" y="2019299"/>
                  </a:lnTo>
                  <a:lnTo>
                    <a:pt x="22375" y="2057399"/>
                  </a:lnTo>
                  <a:lnTo>
                    <a:pt x="16362" y="2095499"/>
                  </a:lnTo>
                  <a:lnTo>
                    <a:pt x="11251" y="2146299"/>
                  </a:lnTo>
                  <a:lnTo>
                    <a:pt x="7051" y="2184399"/>
                  </a:lnTo>
                  <a:lnTo>
                    <a:pt x="3771" y="2235199"/>
                  </a:lnTo>
                  <a:lnTo>
                    <a:pt x="2439" y="2247899"/>
                  </a:lnTo>
                  <a:lnTo>
                    <a:pt x="1417" y="2273299"/>
                  </a:lnTo>
                  <a:lnTo>
                    <a:pt x="0" y="2311399"/>
                  </a:lnTo>
                  <a:lnTo>
                    <a:pt x="0" y="2400299"/>
                  </a:lnTo>
                  <a:lnTo>
                    <a:pt x="1417" y="2451099"/>
                  </a:lnTo>
                  <a:lnTo>
                    <a:pt x="3771" y="2489199"/>
                  </a:lnTo>
                  <a:lnTo>
                    <a:pt x="7051" y="2527299"/>
                  </a:lnTo>
                  <a:lnTo>
                    <a:pt x="11251" y="2578099"/>
                  </a:lnTo>
                  <a:lnTo>
                    <a:pt x="16362" y="2616199"/>
                  </a:lnTo>
                  <a:lnTo>
                    <a:pt x="22375" y="2654299"/>
                  </a:lnTo>
                  <a:lnTo>
                    <a:pt x="29284" y="2705099"/>
                  </a:lnTo>
                  <a:lnTo>
                    <a:pt x="37079" y="2743199"/>
                  </a:lnTo>
                  <a:lnTo>
                    <a:pt x="45752" y="2781299"/>
                  </a:lnTo>
                  <a:lnTo>
                    <a:pt x="55296" y="2819399"/>
                  </a:lnTo>
                  <a:lnTo>
                    <a:pt x="65703" y="2870199"/>
                  </a:lnTo>
                  <a:lnTo>
                    <a:pt x="76963" y="2908299"/>
                  </a:lnTo>
                  <a:lnTo>
                    <a:pt x="89070" y="2946399"/>
                  </a:lnTo>
                  <a:lnTo>
                    <a:pt x="102014" y="2984499"/>
                  </a:lnTo>
                  <a:lnTo>
                    <a:pt x="115789" y="3022599"/>
                  </a:lnTo>
                  <a:lnTo>
                    <a:pt x="130385" y="3060699"/>
                  </a:lnTo>
                  <a:lnTo>
                    <a:pt x="145794" y="3111499"/>
                  </a:lnTo>
                  <a:lnTo>
                    <a:pt x="162010" y="3149599"/>
                  </a:lnTo>
                  <a:lnTo>
                    <a:pt x="179022" y="3187699"/>
                  </a:lnTo>
                  <a:lnTo>
                    <a:pt x="196824" y="3225799"/>
                  </a:lnTo>
                  <a:lnTo>
                    <a:pt x="233915" y="3301999"/>
                  </a:lnTo>
                  <a:lnTo>
                    <a:pt x="236239" y="3289299"/>
                  </a:lnTo>
                  <a:lnTo>
                    <a:pt x="260148" y="3273170"/>
                  </a:lnTo>
                  <a:lnTo>
                    <a:pt x="234646" y="3225799"/>
                  </a:lnTo>
                  <a:lnTo>
                    <a:pt x="216689" y="3187699"/>
                  </a:lnTo>
                  <a:lnTo>
                    <a:pt x="199528" y="3149599"/>
                  </a:lnTo>
                  <a:lnTo>
                    <a:pt x="183169" y="3098799"/>
                  </a:lnTo>
                  <a:lnTo>
                    <a:pt x="167622" y="3060699"/>
                  </a:lnTo>
                  <a:lnTo>
                    <a:pt x="152896" y="3022599"/>
                  </a:lnTo>
                  <a:lnTo>
                    <a:pt x="138997" y="2984499"/>
                  </a:lnTo>
                  <a:lnTo>
                    <a:pt x="125935" y="2946399"/>
                  </a:lnTo>
                  <a:lnTo>
                    <a:pt x="113718" y="2908299"/>
                  </a:lnTo>
                  <a:lnTo>
                    <a:pt x="102355" y="2870199"/>
                  </a:lnTo>
                  <a:lnTo>
                    <a:pt x="91852" y="2819399"/>
                  </a:lnTo>
                  <a:lnTo>
                    <a:pt x="82220" y="2781299"/>
                  </a:lnTo>
                  <a:lnTo>
                    <a:pt x="73465" y="2743199"/>
                  </a:lnTo>
                  <a:lnTo>
                    <a:pt x="65597" y="2705099"/>
                  </a:lnTo>
                  <a:lnTo>
                    <a:pt x="58623" y="2654299"/>
                  </a:lnTo>
                  <a:lnTo>
                    <a:pt x="52553" y="2616199"/>
                  </a:lnTo>
                  <a:lnTo>
                    <a:pt x="47393" y="2578099"/>
                  </a:lnTo>
                  <a:lnTo>
                    <a:pt x="43153" y="2527299"/>
                  </a:lnTo>
                  <a:lnTo>
                    <a:pt x="39841" y="2489199"/>
                  </a:lnTo>
                  <a:lnTo>
                    <a:pt x="37465" y="2451099"/>
                  </a:lnTo>
                  <a:lnTo>
                    <a:pt x="36033" y="2400299"/>
                  </a:lnTo>
                  <a:lnTo>
                    <a:pt x="35906" y="2387599"/>
                  </a:lnTo>
                  <a:lnTo>
                    <a:pt x="35843" y="2336799"/>
                  </a:lnTo>
                  <a:lnTo>
                    <a:pt x="36033" y="2311399"/>
                  </a:lnTo>
                  <a:lnTo>
                    <a:pt x="37465" y="2273299"/>
                  </a:lnTo>
                  <a:lnTo>
                    <a:pt x="38505" y="2247899"/>
                  </a:lnTo>
                  <a:lnTo>
                    <a:pt x="39841" y="2235199"/>
                  </a:lnTo>
                  <a:lnTo>
                    <a:pt x="43153" y="2184399"/>
                  </a:lnTo>
                  <a:lnTo>
                    <a:pt x="47393" y="2146299"/>
                  </a:lnTo>
                  <a:lnTo>
                    <a:pt x="52553" y="2095499"/>
                  </a:lnTo>
                  <a:lnTo>
                    <a:pt x="58623" y="2057399"/>
                  </a:lnTo>
                  <a:lnTo>
                    <a:pt x="65597" y="2019299"/>
                  </a:lnTo>
                  <a:lnTo>
                    <a:pt x="73465" y="1981199"/>
                  </a:lnTo>
                  <a:lnTo>
                    <a:pt x="82220" y="1930399"/>
                  </a:lnTo>
                  <a:lnTo>
                    <a:pt x="91852" y="1892299"/>
                  </a:lnTo>
                  <a:lnTo>
                    <a:pt x="102355" y="1854199"/>
                  </a:lnTo>
                  <a:lnTo>
                    <a:pt x="113718" y="1816099"/>
                  </a:lnTo>
                  <a:lnTo>
                    <a:pt x="125935" y="1765299"/>
                  </a:lnTo>
                  <a:lnTo>
                    <a:pt x="138997" y="1727199"/>
                  </a:lnTo>
                  <a:lnTo>
                    <a:pt x="152896" y="1689099"/>
                  </a:lnTo>
                  <a:lnTo>
                    <a:pt x="167622" y="1650999"/>
                  </a:lnTo>
                  <a:lnTo>
                    <a:pt x="183169" y="1612899"/>
                  </a:lnTo>
                  <a:lnTo>
                    <a:pt x="199528" y="1574799"/>
                  </a:lnTo>
                  <a:lnTo>
                    <a:pt x="216689" y="1536699"/>
                  </a:lnTo>
                  <a:lnTo>
                    <a:pt x="234646" y="1498599"/>
                  </a:lnTo>
                  <a:lnTo>
                    <a:pt x="253390" y="1460499"/>
                  </a:lnTo>
                  <a:lnTo>
                    <a:pt x="272913" y="1422399"/>
                  </a:lnTo>
                  <a:lnTo>
                    <a:pt x="293205" y="1384299"/>
                  </a:lnTo>
                  <a:lnTo>
                    <a:pt x="314260" y="1346199"/>
                  </a:lnTo>
                  <a:lnTo>
                    <a:pt x="336068" y="1308099"/>
                  </a:lnTo>
                  <a:lnTo>
                    <a:pt x="358622" y="1269999"/>
                  </a:lnTo>
                  <a:lnTo>
                    <a:pt x="381912" y="1231899"/>
                  </a:lnTo>
                  <a:lnTo>
                    <a:pt x="405932" y="1206499"/>
                  </a:lnTo>
                  <a:lnTo>
                    <a:pt x="430672" y="1168399"/>
                  </a:lnTo>
                  <a:lnTo>
                    <a:pt x="456124" y="1130299"/>
                  </a:lnTo>
                  <a:lnTo>
                    <a:pt x="482281" y="1092199"/>
                  </a:lnTo>
                  <a:lnTo>
                    <a:pt x="509132" y="1066799"/>
                  </a:lnTo>
                  <a:lnTo>
                    <a:pt x="536672" y="1028699"/>
                  </a:lnTo>
                  <a:lnTo>
                    <a:pt x="564890" y="990599"/>
                  </a:lnTo>
                  <a:lnTo>
                    <a:pt x="593779" y="965199"/>
                  </a:lnTo>
                  <a:lnTo>
                    <a:pt x="623330" y="927099"/>
                  </a:lnTo>
                  <a:lnTo>
                    <a:pt x="653536" y="901699"/>
                  </a:lnTo>
                  <a:lnTo>
                    <a:pt x="684387" y="863599"/>
                  </a:lnTo>
                  <a:lnTo>
                    <a:pt x="715876" y="838199"/>
                  </a:lnTo>
                  <a:lnTo>
                    <a:pt x="747995" y="800099"/>
                  </a:lnTo>
                  <a:lnTo>
                    <a:pt x="780734" y="774699"/>
                  </a:lnTo>
                  <a:lnTo>
                    <a:pt x="814086" y="749299"/>
                  </a:lnTo>
                  <a:lnTo>
                    <a:pt x="848043" y="711199"/>
                  </a:lnTo>
                  <a:lnTo>
                    <a:pt x="882596" y="685799"/>
                  </a:lnTo>
                  <a:lnTo>
                    <a:pt x="917736" y="660399"/>
                  </a:lnTo>
                  <a:lnTo>
                    <a:pt x="953457" y="634999"/>
                  </a:lnTo>
                  <a:lnTo>
                    <a:pt x="989748" y="596899"/>
                  </a:lnTo>
                  <a:lnTo>
                    <a:pt x="1026602" y="571499"/>
                  </a:lnTo>
                  <a:lnTo>
                    <a:pt x="1101967" y="520699"/>
                  </a:lnTo>
                  <a:lnTo>
                    <a:pt x="1179484" y="469899"/>
                  </a:lnTo>
                  <a:lnTo>
                    <a:pt x="1219029" y="444499"/>
                  </a:lnTo>
                  <a:lnTo>
                    <a:pt x="1259087" y="431799"/>
                  </a:lnTo>
                  <a:lnTo>
                    <a:pt x="1340710" y="380999"/>
                  </a:lnTo>
                  <a:lnTo>
                    <a:pt x="1382258" y="355599"/>
                  </a:lnTo>
                  <a:lnTo>
                    <a:pt x="1424286" y="342899"/>
                  </a:lnTo>
                  <a:lnTo>
                    <a:pt x="1509749" y="292099"/>
                  </a:lnTo>
                  <a:lnTo>
                    <a:pt x="1553168" y="279399"/>
                  </a:lnTo>
                  <a:lnTo>
                    <a:pt x="1597034" y="253999"/>
                  </a:lnTo>
                  <a:lnTo>
                    <a:pt x="1641338" y="241299"/>
                  </a:lnTo>
                  <a:lnTo>
                    <a:pt x="1686072" y="215899"/>
                  </a:lnTo>
                  <a:lnTo>
                    <a:pt x="1776799" y="190499"/>
                  </a:lnTo>
                  <a:lnTo>
                    <a:pt x="1822775" y="165099"/>
                  </a:lnTo>
                  <a:lnTo>
                    <a:pt x="2253433" y="50799"/>
                  </a:lnTo>
                  <a:lnTo>
                    <a:pt x="2303007" y="50799"/>
                  </a:lnTo>
                  <a:lnTo>
                    <a:pt x="2403089" y="25399"/>
                  </a:lnTo>
                  <a:lnTo>
                    <a:pt x="2453581" y="25399"/>
                  </a:lnTo>
                  <a:lnTo>
                    <a:pt x="2504363" y="12699"/>
                  </a:lnTo>
                  <a:close/>
                </a:path>
                <a:path w="5351145" h="4749800">
                  <a:moveTo>
                    <a:pt x="273890" y="3263899"/>
                  </a:moveTo>
                  <a:lnTo>
                    <a:pt x="260148" y="3273170"/>
                  </a:lnTo>
                  <a:lnTo>
                    <a:pt x="262648" y="3276599"/>
                  </a:lnTo>
                  <a:lnTo>
                    <a:pt x="273890" y="3263899"/>
                  </a:lnTo>
                  <a:close/>
                </a:path>
                <a:path w="5351145" h="4749800">
                  <a:moveTo>
                    <a:pt x="3538174" y="12699"/>
                  </a:moveTo>
                  <a:lnTo>
                    <a:pt x="3335762" y="12699"/>
                  </a:lnTo>
                  <a:lnTo>
                    <a:pt x="3386549" y="25399"/>
                  </a:lnTo>
                  <a:lnTo>
                    <a:pt x="3437045" y="25399"/>
                  </a:lnTo>
                  <a:lnTo>
                    <a:pt x="3537137" y="50799"/>
                  </a:lnTo>
                  <a:lnTo>
                    <a:pt x="3586715" y="50799"/>
                  </a:lnTo>
                  <a:lnTo>
                    <a:pt x="4017398" y="165099"/>
                  </a:lnTo>
                  <a:lnTo>
                    <a:pt x="4063375" y="190499"/>
                  </a:lnTo>
                  <a:lnTo>
                    <a:pt x="4154104" y="215899"/>
                  </a:lnTo>
                  <a:lnTo>
                    <a:pt x="4198839" y="241299"/>
                  </a:lnTo>
                  <a:lnTo>
                    <a:pt x="4243144" y="253999"/>
                  </a:lnTo>
                  <a:lnTo>
                    <a:pt x="4287010" y="279399"/>
                  </a:lnTo>
                  <a:lnTo>
                    <a:pt x="4330429" y="292099"/>
                  </a:lnTo>
                  <a:lnTo>
                    <a:pt x="4415892" y="342899"/>
                  </a:lnTo>
                  <a:lnTo>
                    <a:pt x="4457920" y="355599"/>
                  </a:lnTo>
                  <a:lnTo>
                    <a:pt x="4499468" y="380999"/>
                  </a:lnTo>
                  <a:lnTo>
                    <a:pt x="4581089" y="431799"/>
                  </a:lnTo>
                  <a:lnTo>
                    <a:pt x="4621146" y="444499"/>
                  </a:lnTo>
                  <a:lnTo>
                    <a:pt x="4660690" y="469899"/>
                  </a:lnTo>
                  <a:lnTo>
                    <a:pt x="4738205" y="520699"/>
                  </a:lnTo>
                  <a:lnTo>
                    <a:pt x="4813566" y="571499"/>
                  </a:lnTo>
                  <a:lnTo>
                    <a:pt x="4850419" y="596899"/>
                  </a:lnTo>
                  <a:lnTo>
                    <a:pt x="4886709" y="634999"/>
                  </a:lnTo>
                  <a:lnTo>
                    <a:pt x="4922427" y="660399"/>
                  </a:lnTo>
                  <a:lnTo>
                    <a:pt x="4947923" y="673099"/>
                  </a:lnTo>
                  <a:lnTo>
                    <a:pt x="4957566" y="685799"/>
                  </a:lnTo>
                  <a:lnTo>
                    <a:pt x="4992116" y="711199"/>
                  </a:lnTo>
                  <a:lnTo>
                    <a:pt x="5026071" y="749299"/>
                  </a:lnTo>
                  <a:lnTo>
                    <a:pt x="5059421" y="774699"/>
                  </a:lnTo>
                  <a:lnTo>
                    <a:pt x="5092158" y="800099"/>
                  </a:lnTo>
                  <a:lnTo>
                    <a:pt x="5124274" y="838199"/>
                  </a:lnTo>
                  <a:lnTo>
                    <a:pt x="5155761" y="863599"/>
                  </a:lnTo>
                  <a:lnTo>
                    <a:pt x="5186610" y="901699"/>
                  </a:lnTo>
                  <a:lnTo>
                    <a:pt x="5216813" y="927099"/>
                  </a:lnTo>
                  <a:lnTo>
                    <a:pt x="5246362" y="965199"/>
                  </a:lnTo>
                  <a:lnTo>
                    <a:pt x="5275248" y="990599"/>
                  </a:lnTo>
                  <a:lnTo>
                    <a:pt x="5303464" y="1028699"/>
                  </a:lnTo>
                  <a:lnTo>
                    <a:pt x="5331001" y="1066799"/>
                  </a:lnTo>
                  <a:lnTo>
                    <a:pt x="5347890" y="1079499"/>
                  </a:lnTo>
                  <a:lnTo>
                    <a:pt x="5348562" y="1066799"/>
                  </a:lnTo>
                  <a:lnTo>
                    <a:pt x="5350057" y="1041399"/>
                  </a:lnTo>
                  <a:lnTo>
                    <a:pt x="5350948" y="1028699"/>
                  </a:lnTo>
                  <a:lnTo>
                    <a:pt x="5343862" y="1028699"/>
                  </a:lnTo>
                  <a:lnTo>
                    <a:pt x="5315860" y="990599"/>
                  </a:lnTo>
                  <a:lnTo>
                    <a:pt x="5287190" y="952499"/>
                  </a:lnTo>
                  <a:lnTo>
                    <a:pt x="5257861" y="927099"/>
                  </a:lnTo>
                  <a:lnTo>
                    <a:pt x="5227880" y="888999"/>
                  </a:lnTo>
                  <a:lnTo>
                    <a:pt x="5197256" y="863599"/>
                  </a:lnTo>
                  <a:lnTo>
                    <a:pt x="5165997" y="825499"/>
                  </a:lnTo>
                  <a:lnTo>
                    <a:pt x="5134112" y="800099"/>
                  </a:lnTo>
                  <a:lnTo>
                    <a:pt x="5101607" y="774699"/>
                  </a:lnTo>
                  <a:lnTo>
                    <a:pt x="5068492" y="736599"/>
                  </a:lnTo>
                  <a:lnTo>
                    <a:pt x="5034775" y="711199"/>
                  </a:lnTo>
                  <a:lnTo>
                    <a:pt x="5000463" y="685799"/>
                  </a:lnTo>
                  <a:lnTo>
                    <a:pt x="4998970" y="673099"/>
                  </a:lnTo>
                  <a:lnTo>
                    <a:pt x="4965564" y="647699"/>
                  </a:lnTo>
                  <a:lnTo>
                    <a:pt x="4930088" y="622299"/>
                  </a:lnTo>
                  <a:lnTo>
                    <a:pt x="4894041" y="596899"/>
                  </a:lnTo>
                  <a:lnTo>
                    <a:pt x="4857433" y="571499"/>
                  </a:lnTo>
                  <a:lnTo>
                    <a:pt x="4782563" y="520699"/>
                  </a:lnTo>
                  <a:lnTo>
                    <a:pt x="4705543" y="469899"/>
                  </a:lnTo>
                  <a:lnTo>
                    <a:pt x="4626437" y="419099"/>
                  </a:lnTo>
                  <a:lnTo>
                    <a:pt x="4545311" y="368299"/>
                  </a:lnTo>
                  <a:lnTo>
                    <a:pt x="4504011" y="342899"/>
                  </a:lnTo>
                  <a:lnTo>
                    <a:pt x="4462230" y="330199"/>
                  </a:lnTo>
                  <a:lnTo>
                    <a:pt x="4377259" y="279399"/>
                  </a:lnTo>
                  <a:lnTo>
                    <a:pt x="4334084" y="266699"/>
                  </a:lnTo>
                  <a:lnTo>
                    <a:pt x="4290462" y="241299"/>
                  </a:lnTo>
                  <a:lnTo>
                    <a:pt x="4246399" y="228599"/>
                  </a:lnTo>
                  <a:lnTo>
                    <a:pt x="4201905" y="203199"/>
                  </a:lnTo>
                  <a:lnTo>
                    <a:pt x="4111652" y="177799"/>
                  </a:lnTo>
                  <a:lnTo>
                    <a:pt x="4065911" y="152399"/>
                  </a:lnTo>
                  <a:lnTo>
                    <a:pt x="3879030" y="101599"/>
                  </a:lnTo>
                  <a:lnTo>
                    <a:pt x="3831373" y="76199"/>
                  </a:lnTo>
                  <a:lnTo>
                    <a:pt x="3783356" y="63499"/>
                  </a:lnTo>
                  <a:lnTo>
                    <a:pt x="3734988" y="63499"/>
                  </a:lnTo>
                  <a:lnTo>
                    <a:pt x="3538174" y="12699"/>
                  </a:lnTo>
                  <a:close/>
                </a:path>
                <a:path w="5351145" h="4749800">
                  <a:moveTo>
                    <a:pt x="2606760" y="0"/>
                  </a:moveTo>
                  <a:lnTo>
                    <a:pt x="2366174" y="0"/>
                  </a:lnTo>
                  <a:lnTo>
                    <a:pt x="2351907" y="12699"/>
                  </a:lnTo>
                  <a:lnTo>
                    <a:pt x="2555425" y="12699"/>
                  </a:lnTo>
                  <a:lnTo>
                    <a:pt x="2606760" y="0"/>
                  </a:lnTo>
                  <a:close/>
                </a:path>
                <a:path w="5351145" h="4749800">
                  <a:moveTo>
                    <a:pt x="3473906" y="0"/>
                  </a:moveTo>
                  <a:lnTo>
                    <a:pt x="3233353" y="0"/>
                  </a:lnTo>
                  <a:lnTo>
                    <a:pt x="3284694" y="12699"/>
                  </a:lnTo>
                  <a:lnTo>
                    <a:pt x="3488174" y="12699"/>
                  </a:lnTo>
                  <a:lnTo>
                    <a:pt x="3473906" y="0"/>
                  </a:lnTo>
                  <a:close/>
                </a:path>
              </a:pathLst>
            </a:custGeom>
            <a:solidFill>
              <a:srgbClr val="EBF6D0"/>
            </a:solidFill>
          </p:spPr>
          <p:txBody>
            <a:bodyPr wrap="square" lIns="0" tIns="0" rIns="0" bIns="0" rtlCol="0"/>
            <a:lstStyle/>
            <a:p>
              <a:endParaRPr lang="fr-FR" noProof="0" dirty="0"/>
            </a:p>
          </p:txBody>
        </p:sp>
        <p:sp>
          <p:nvSpPr>
            <p:cNvPr id="8725" name="object 8725"/>
            <p:cNvSpPr/>
            <p:nvPr/>
          </p:nvSpPr>
          <p:spPr>
            <a:xfrm>
              <a:off x="3142209" y="9242"/>
              <a:ext cx="5351780" cy="4751070"/>
            </a:xfrm>
            <a:custGeom>
              <a:avLst/>
              <a:gdLst/>
              <a:ahLst/>
              <a:cxnLst/>
              <a:rect l="l" t="t" r="r" b="b"/>
              <a:pathLst>
                <a:path w="5351780" h="4751070">
                  <a:moveTo>
                    <a:pt x="3568308" y="4660899"/>
                  </a:moveTo>
                  <a:lnTo>
                    <a:pt x="3487719" y="4675315"/>
                  </a:lnTo>
                  <a:lnTo>
                    <a:pt x="3437520" y="4683233"/>
                  </a:lnTo>
                  <a:lnTo>
                    <a:pt x="3387023" y="4690429"/>
                  </a:lnTo>
                  <a:lnTo>
                    <a:pt x="3336236" y="4696897"/>
                  </a:lnTo>
                  <a:lnTo>
                    <a:pt x="3285169" y="4702630"/>
                  </a:lnTo>
                  <a:lnTo>
                    <a:pt x="3233828" y="4707620"/>
                  </a:lnTo>
                  <a:lnTo>
                    <a:pt x="3182222" y="4711862"/>
                  </a:lnTo>
                  <a:lnTo>
                    <a:pt x="3130359" y="4715347"/>
                  </a:lnTo>
                  <a:lnTo>
                    <a:pt x="3078249" y="4718070"/>
                  </a:lnTo>
                  <a:lnTo>
                    <a:pt x="3025898" y="4720023"/>
                  </a:lnTo>
                  <a:lnTo>
                    <a:pt x="2973316" y="4721200"/>
                  </a:lnTo>
                  <a:lnTo>
                    <a:pt x="2920510" y="4721594"/>
                  </a:lnTo>
                  <a:lnTo>
                    <a:pt x="2903468" y="4721467"/>
                  </a:lnTo>
                </a:path>
                <a:path w="5351780" h="4751070">
                  <a:moveTo>
                    <a:pt x="2982516" y="4750584"/>
                  </a:moveTo>
                  <a:lnTo>
                    <a:pt x="3026039" y="4749621"/>
                  </a:lnTo>
                  <a:lnTo>
                    <a:pt x="3078464" y="4747686"/>
                  </a:lnTo>
                  <a:lnTo>
                    <a:pt x="3130652" y="4744988"/>
                  </a:lnTo>
                  <a:lnTo>
                    <a:pt x="3182595" y="4741535"/>
                  </a:lnTo>
                  <a:lnTo>
                    <a:pt x="3234284" y="4737333"/>
                  </a:lnTo>
                  <a:lnTo>
                    <a:pt x="3285712" y="4732389"/>
                  </a:lnTo>
                  <a:lnTo>
                    <a:pt x="3336871" y="4726709"/>
                  </a:lnTo>
                  <a:lnTo>
                    <a:pt x="3387752" y="4720301"/>
                  </a:lnTo>
                  <a:lnTo>
                    <a:pt x="3438347" y="4713170"/>
                  </a:lnTo>
                  <a:lnTo>
                    <a:pt x="3488649" y="4705324"/>
                  </a:lnTo>
                  <a:lnTo>
                    <a:pt x="3538648" y="4696769"/>
                  </a:lnTo>
                  <a:lnTo>
                    <a:pt x="3588337" y="4687512"/>
                  </a:lnTo>
                  <a:lnTo>
                    <a:pt x="3637708" y="4677559"/>
                  </a:lnTo>
                  <a:lnTo>
                    <a:pt x="3673979" y="4669690"/>
                  </a:lnTo>
                </a:path>
                <a:path w="5351780" h="4751070">
                  <a:moveTo>
                    <a:pt x="3659291" y="4642287"/>
                  </a:moveTo>
                  <a:lnTo>
                    <a:pt x="3636445" y="4647300"/>
                  </a:lnTo>
                  <a:lnTo>
                    <a:pt x="3587190" y="4657342"/>
                  </a:lnTo>
                  <a:lnTo>
                    <a:pt x="3568308" y="4660899"/>
                  </a:lnTo>
                </a:path>
                <a:path w="5351780" h="4751070">
                  <a:moveTo>
                    <a:pt x="38979" y="2247899"/>
                  </a:moveTo>
                  <a:lnTo>
                    <a:pt x="43628" y="2180944"/>
                  </a:lnTo>
                  <a:lnTo>
                    <a:pt x="47868" y="2138366"/>
                  </a:lnTo>
                  <a:lnTo>
                    <a:pt x="53027" y="2095998"/>
                  </a:lnTo>
                  <a:lnTo>
                    <a:pt x="59098" y="2053849"/>
                  </a:lnTo>
                  <a:lnTo>
                    <a:pt x="66071" y="2011925"/>
                  </a:lnTo>
                  <a:lnTo>
                    <a:pt x="73940" y="1970232"/>
                  </a:lnTo>
                  <a:lnTo>
                    <a:pt x="82694" y="1928778"/>
                  </a:lnTo>
                  <a:lnTo>
                    <a:pt x="92327" y="1887570"/>
                  </a:lnTo>
                  <a:lnTo>
                    <a:pt x="102829" y="1846613"/>
                  </a:lnTo>
                  <a:lnTo>
                    <a:pt x="114193" y="1805916"/>
                  </a:lnTo>
                  <a:lnTo>
                    <a:pt x="126410" y="1765484"/>
                  </a:lnTo>
                  <a:lnTo>
                    <a:pt x="139472" y="1725324"/>
                  </a:lnTo>
                  <a:lnTo>
                    <a:pt x="153370" y="1685444"/>
                  </a:lnTo>
                  <a:lnTo>
                    <a:pt x="168097" y="1645850"/>
                  </a:lnTo>
                  <a:lnTo>
                    <a:pt x="183644" y="1606549"/>
                  </a:lnTo>
                  <a:lnTo>
                    <a:pt x="200002" y="1567547"/>
                  </a:lnTo>
                  <a:lnTo>
                    <a:pt x="217164" y="1528851"/>
                  </a:lnTo>
                  <a:lnTo>
                    <a:pt x="235121" y="1490469"/>
                  </a:lnTo>
                  <a:lnTo>
                    <a:pt x="253865" y="1452407"/>
                  </a:lnTo>
                  <a:lnTo>
                    <a:pt x="273387" y="1414671"/>
                  </a:lnTo>
                  <a:lnTo>
                    <a:pt x="293680" y="1377269"/>
                  </a:lnTo>
                  <a:lnTo>
                    <a:pt x="314734" y="1340207"/>
                  </a:lnTo>
                  <a:lnTo>
                    <a:pt x="336543" y="1303493"/>
                  </a:lnTo>
                  <a:lnTo>
                    <a:pt x="359096" y="1267132"/>
                  </a:lnTo>
                  <a:lnTo>
                    <a:pt x="382387" y="1231131"/>
                  </a:lnTo>
                  <a:lnTo>
                    <a:pt x="406406" y="1195499"/>
                  </a:lnTo>
                  <a:lnTo>
                    <a:pt x="431147" y="1160240"/>
                  </a:lnTo>
                  <a:lnTo>
                    <a:pt x="456599" y="1125362"/>
                  </a:lnTo>
                  <a:lnTo>
                    <a:pt x="482755" y="1090873"/>
                  </a:lnTo>
                  <a:lnTo>
                    <a:pt x="509607" y="1056777"/>
                  </a:lnTo>
                  <a:lnTo>
                    <a:pt x="537146" y="1023083"/>
                  </a:lnTo>
                  <a:lnTo>
                    <a:pt x="565364" y="989798"/>
                  </a:lnTo>
                  <a:lnTo>
                    <a:pt x="594253" y="956927"/>
                  </a:lnTo>
                  <a:lnTo>
                    <a:pt x="623805" y="924478"/>
                  </a:lnTo>
                  <a:lnTo>
                    <a:pt x="654010" y="892457"/>
                  </a:lnTo>
                  <a:lnTo>
                    <a:pt x="684862" y="860871"/>
                  </a:lnTo>
                  <a:lnTo>
                    <a:pt x="716351" y="829728"/>
                  </a:lnTo>
                  <a:lnTo>
                    <a:pt x="748469" y="799033"/>
                  </a:lnTo>
                  <a:lnTo>
                    <a:pt x="781209" y="768794"/>
                  </a:lnTo>
                  <a:lnTo>
                    <a:pt x="814561" y="739018"/>
                  </a:lnTo>
                  <a:lnTo>
                    <a:pt x="848518" y="709710"/>
                  </a:lnTo>
                  <a:lnTo>
                    <a:pt x="883070" y="680879"/>
                  </a:lnTo>
                  <a:lnTo>
                    <a:pt x="918211" y="652530"/>
                  </a:lnTo>
                  <a:lnTo>
                    <a:pt x="953931" y="624671"/>
                  </a:lnTo>
                  <a:lnTo>
                    <a:pt x="990222" y="597308"/>
                  </a:lnTo>
                  <a:lnTo>
                    <a:pt x="1027077" y="570448"/>
                  </a:lnTo>
                  <a:lnTo>
                    <a:pt x="1064486" y="544098"/>
                  </a:lnTo>
                  <a:lnTo>
                    <a:pt x="1102441" y="518265"/>
                  </a:lnTo>
                  <a:lnTo>
                    <a:pt x="1140935" y="492955"/>
                  </a:lnTo>
                  <a:lnTo>
                    <a:pt x="1179958" y="468175"/>
                  </a:lnTo>
                  <a:lnTo>
                    <a:pt x="1219503" y="443932"/>
                  </a:lnTo>
                  <a:lnTo>
                    <a:pt x="1259561" y="420233"/>
                  </a:lnTo>
                  <a:lnTo>
                    <a:pt x="1300125" y="397085"/>
                  </a:lnTo>
                  <a:lnTo>
                    <a:pt x="1341184" y="374494"/>
                  </a:lnTo>
                  <a:lnTo>
                    <a:pt x="1382732" y="352467"/>
                  </a:lnTo>
                  <a:lnTo>
                    <a:pt x="1424761" y="331012"/>
                  </a:lnTo>
                  <a:lnTo>
                    <a:pt x="1467260" y="310133"/>
                  </a:lnTo>
                  <a:lnTo>
                    <a:pt x="1510224" y="289840"/>
                  </a:lnTo>
                  <a:lnTo>
                    <a:pt x="1553643" y="270137"/>
                  </a:lnTo>
                  <a:lnTo>
                    <a:pt x="1597508" y="251033"/>
                  </a:lnTo>
                  <a:lnTo>
                    <a:pt x="1641812" y="232533"/>
                  </a:lnTo>
                  <a:lnTo>
                    <a:pt x="1686547" y="214645"/>
                  </a:lnTo>
                  <a:lnTo>
                    <a:pt x="1731703" y="197376"/>
                  </a:lnTo>
                  <a:lnTo>
                    <a:pt x="1777273" y="180732"/>
                  </a:lnTo>
                  <a:lnTo>
                    <a:pt x="1823249" y="164719"/>
                  </a:lnTo>
                  <a:lnTo>
                    <a:pt x="1869622" y="149346"/>
                  </a:lnTo>
                  <a:lnTo>
                    <a:pt x="1916383" y="134618"/>
                  </a:lnTo>
                  <a:lnTo>
                    <a:pt x="1963526" y="120542"/>
                  </a:lnTo>
                  <a:lnTo>
                    <a:pt x="2011040" y="107125"/>
                  </a:lnTo>
                  <a:lnTo>
                    <a:pt x="2058919" y="94374"/>
                  </a:lnTo>
                  <a:lnTo>
                    <a:pt x="2107153" y="82296"/>
                  </a:lnTo>
                  <a:lnTo>
                    <a:pt x="2155735" y="70898"/>
                  </a:lnTo>
                  <a:lnTo>
                    <a:pt x="2204655" y="60185"/>
                  </a:lnTo>
                  <a:lnTo>
                    <a:pt x="2253907" y="50166"/>
                  </a:lnTo>
                  <a:lnTo>
                    <a:pt x="2303481" y="40846"/>
                  </a:lnTo>
                  <a:lnTo>
                    <a:pt x="2353369" y="32233"/>
                  </a:lnTo>
                  <a:lnTo>
                    <a:pt x="2403564" y="24334"/>
                  </a:lnTo>
                  <a:lnTo>
                    <a:pt x="2454056" y="17154"/>
                  </a:lnTo>
                  <a:lnTo>
                    <a:pt x="2504837" y="10702"/>
                  </a:lnTo>
                  <a:lnTo>
                    <a:pt x="2555899" y="4983"/>
                  </a:lnTo>
                  <a:lnTo>
                    <a:pt x="2607235" y="0"/>
                  </a:lnTo>
                </a:path>
                <a:path w="5351780" h="4751070">
                  <a:moveTo>
                    <a:pt x="3233828" y="0"/>
                  </a:moveTo>
                  <a:lnTo>
                    <a:pt x="3285169" y="4983"/>
                  </a:lnTo>
                  <a:lnTo>
                    <a:pt x="3336236" y="10702"/>
                  </a:lnTo>
                  <a:lnTo>
                    <a:pt x="3387023" y="17154"/>
                  </a:lnTo>
                  <a:lnTo>
                    <a:pt x="3437520" y="24334"/>
                  </a:lnTo>
                  <a:lnTo>
                    <a:pt x="3487719" y="32233"/>
                  </a:lnTo>
                  <a:lnTo>
                    <a:pt x="3537611" y="40846"/>
                  </a:lnTo>
                  <a:lnTo>
                    <a:pt x="3587190" y="50166"/>
                  </a:lnTo>
                  <a:lnTo>
                    <a:pt x="3636445" y="60185"/>
                  </a:lnTo>
                  <a:lnTo>
                    <a:pt x="3685369" y="70898"/>
                  </a:lnTo>
                  <a:lnTo>
                    <a:pt x="3733954" y="82296"/>
                  </a:lnTo>
                  <a:lnTo>
                    <a:pt x="3782191" y="94374"/>
                  </a:lnTo>
                  <a:lnTo>
                    <a:pt x="3830072" y="107125"/>
                  </a:lnTo>
                  <a:lnTo>
                    <a:pt x="3877589" y="120542"/>
                  </a:lnTo>
                  <a:lnTo>
                    <a:pt x="3924734" y="134618"/>
                  </a:lnTo>
                  <a:lnTo>
                    <a:pt x="3971497" y="149346"/>
                  </a:lnTo>
                  <a:lnTo>
                    <a:pt x="4017872" y="164719"/>
                  </a:lnTo>
                  <a:lnTo>
                    <a:pt x="4063849" y="180732"/>
                  </a:lnTo>
                  <a:lnTo>
                    <a:pt x="4109421" y="197376"/>
                  </a:lnTo>
                  <a:lnTo>
                    <a:pt x="4154578" y="214645"/>
                  </a:lnTo>
                  <a:lnTo>
                    <a:pt x="4199313" y="232533"/>
                  </a:lnTo>
                  <a:lnTo>
                    <a:pt x="4243618" y="251033"/>
                  </a:lnTo>
                  <a:lnTo>
                    <a:pt x="4287484" y="270137"/>
                  </a:lnTo>
                  <a:lnTo>
                    <a:pt x="4330903" y="289840"/>
                  </a:lnTo>
                  <a:lnTo>
                    <a:pt x="4373867" y="310133"/>
                  </a:lnTo>
                  <a:lnTo>
                    <a:pt x="4416366" y="331012"/>
                  </a:lnTo>
                  <a:lnTo>
                    <a:pt x="4458394" y="352467"/>
                  </a:lnTo>
                  <a:lnTo>
                    <a:pt x="4499942" y="374494"/>
                  </a:lnTo>
                  <a:lnTo>
                    <a:pt x="4541001" y="397085"/>
                  </a:lnTo>
                  <a:lnTo>
                    <a:pt x="4581564" y="420233"/>
                  </a:lnTo>
                  <a:lnTo>
                    <a:pt x="4621621" y="443932"/>
                  </a:lnTo>
                  <a:lnTo>
                    <a:pt x="4661165" y="468175"/>
                  </a:lnTo>
                  <a:lnTo>
                    <a:pt x="4700187" y="492955"/>
                  </a:lnTo>
                  <a:lnTo>
                    <a:pt x="4738679" y="518265"/>
                  </a:lnTo>
                  <a:lnTo>
                    <a:pt x="4776633" y="544098"/>
                  </a:lnTo>
                  <a:lnTo>
                    <a:pt x="4814041" y="570448"/>
                  </a:lnTo>
                  <a:lnTo>
                    <a:pt x="4850894" y="597308"/>
                  </a:lnTo>
                  <a:lnTo>
                    <a:pt x="4887183" y="624671"/>
                  </a:lnTo>
                  <a:lnTo>
                    <a:pt x="4922901" y="652530"/>
                  </a:lnTo>
                  <a:lnTo>
                    <a:pt x="4948398" y="673099"/>
                  </a:lnTo>
                </a:path>
                <a:path w="5351780" h="4751070">
                  <a:moveTo>
                    <a:pt x="4999445" y="673099"/>
                  </a:moveTo>
                  <a:lnTo>
                    <a:pt x="4966039" y="645694"/>
                  </a:lnTo>
                  <a:lnTo>
                    <a:pt x="4930562" y="617546"/>
                  </a:lnTo>
                  <a:lnTo>
                    <a:pt x="4894516" y="589886"/>
                  </a:lnTo>
                  <a:lnTo>
                    <a:pt x="4857907" y="562721"/>
                  </a:lnTo>
                  <a:lnTo>
                    <a:pt x="4820745" y="536057"/>
                  </a:lnTo>
                  <a:lnTo>
                    <a:pt x="4783037" y="509901"/>
                  </a:lnTo>
                  <a:lnTo>
                    <a:pt x="4744792" y="484260"/>
                  </a:lnTo>
                  <a:lnTo>
                    <a:pt x="4706017" y="459140"/>
                  </a:lnTo>
                  <a:lnTo>
                    <a:pt x="4666721" y="434548"/>
                  </a:lnTo>
                  <a:lnTo>
                    <a:pt x="4626911" y="410490"/>
                  </a:lnTo>
                  <a:lnTo>
                    <a:pt x="4586597" y="386974"/>
                  </a:lnTo>
                  <a:lnTo>
                    <a:pt x="4545786" y="364006"/>
                  </a:lnTo>
                  <a:lnTo>
                    <a:pt x="4504485" y="341592"/>
                  </a:lnTo>
                  <a:lnTo>
                    <a:pt x="4462704" y="319739"/>
                  </a:lnTo>
                  <a:lnTo>
                    <a:pt x="4420451" y="298454"/>
                  </a:lnTo>
                  <a:lnTo>
                    <a:pt x="4377733" y="277744"/>
                  </a:lnTo>
                  <a:lnTo>
                    <a:pt x="4334559" y="257614"/>
                  </a:lnTo>
                  <a:lnTo>
                    <a:pt x="4290936" y="238073"/>
                  </a:lnTo>
                  <a:lnTo>
                    <a:pt x="4246874" y="219125"/>
                  </a:lnTo>
                  <a:lnTo>
                    <a:pt x="4202379" y="200779"/>
                  </a:lnTo>
                  <a:lnTo>
                    <a:pt x="4157461" y="183040"/>
                  </a:lnTo>
                  <a:lnTo>
                    <a:pt x="4112127" y="165916"/>
                  </a:lnTo>
                  <a:lnTo>
                    <a:pt x="4066385" y="149412"/>
                  </a:lnTo>
                  <a:lnTo>
                    <a:pt x="4020244" y="133536"/>
                  </a:lnTo>
                  <a:lnTo>
                    <a:pt x="3973711" y="118294"/>
                  </a:lnTo>
                  <a:lnTo>
                    <a:pt x="3926796" y="103694"/>
                  </a:lnTo>
                  <a:lnTo>
                    <a:pt x="3879505" y="89740"/>
                  </a:lnTo>
                  <a:lnTo>
                    <a:pt x="3831847" y="76441"/>
                  </a:lnTo>
                  <a:lnTo>
                    <a:pt x="3783830" y="63802"/>
                  </a:lnTo>
                  <a:lnTo>
                    <a:pt x="3735463" y="51831"/>
                  </a:lnTo>
                  <a:lnTo>
                    <a:pt x="3686753" y="40534"/>
                  </a:lnTo>
                  <a:lnTo>
                    <a:pt x="3637708" y="29918"/>
                  </a:lnTo>
                  <a:lnTo>
                    <a:pt x="3588337" y="19989"/>
                  </a:lnTo>
                  <a:lnTo>
                    <a:pt x="3538648" y="10754"/>
                  </a:lnTo>
                  <a:lnTo>
                    <a:pt x="3488649" y="2220"/>
                  </a:lnTo>
                  <a:lnTo>
                    <a:pt x="3474381" y="0"/>
                  </a:lnTo>
                </a:path>
                <a:path w="5351780" h="4751070">
                  <a:moveTo>
                    <a:pt x="2366649" y="0"/>
                  </a:moveTo>
                  <a:lnTo>
                    <a:pt x="2302384" y="10754"/>
                  </a:lnTo>
                  <a:lnTo>
                    <a:pt x="2252696" y="19989"/>
                  </a:lnTo>
                  <a:lnTo>
                    <a:pt x="2203327" y="29918"/>
                  </a:lnTo>
                  <a:lnTo>
                    <a:pt x="2154285" y="40534"/>
                  </a:lnTo>
                  <a:lnTo>
                    <a:pt x="2105577" y="51831"/>
                  </a:lnTo>
                  <a:lnTo>
                    <a:pt x="2057212" y="63802"/>
                  </a:lnTo>
                  <a:lnTo>
                    <a:pt x="2009198" y="76441"/>
                  </a:lnTo>
                  <a:lnTo>
                    <a:pt x="1961543" y="89740"/>
                  </a:lnTo>
                  <a:lnTo>
                    <a:pt x="1914254" y="103694"/>
                  </a:lnTo>
                  <a:lnTo>
                    <a:pt x="1867341" y="118294"/>
                  </a:lnTo>
                  <a:lnTo>
                    <a:pt x="1820812" y="133536"/>
                  </a:lnTo>
                  <a:lnTo>
                    <a:pt x="1774673" y="149412"/>
                  </a:lnTo>
                  <a:lnTo>
                    <a:pt x="1728935" y="165916"/>
                  </a:lnTo>
                  <a:lnTo>
                    <a:pt x="1683604" y="183040"/>
                  </a:lnTo>
                  <a:lnTo>
                    <a:pt x="1638689" y="200779"/>
                  </a:lnTo>
                  <a:lnTo>
                    <a:pt x="1594197" y="219125"/>
                  </a:lnTo>
                  <a:lnTo>
                    <a:pt x="1550138" y="238073"/>
                  </a:lnTo>
                  <a:lnTo>
                    <a:pt x="1506519" y="257614"/>
                  </a:lnTo>
                  <a:lnTo>
                    <a:pt x="1463348" y="277744"/>
                  </a:lnTo>
                  <a:lnTo>
                    <a:pt x="1420634" y="298454"/>
                  </a:lnTo>
                  <a:lnTo>
                    <a:pt x="1378384" y="319739"/>
                  </a:lnTo>
                  <a:lnTo>
                    <a:pt x="1336607" y="341592"/>
                  </a:lnTo>
                  <a:lnTo>
                    <a:pt x="1295310" y="364006"/>
                  </a:lnTo>
                  <a:lnTo>
                    <a:pt x="1254503" y="386974"/>
                  </a:lnTo>
                  <a:lnTo>
                    <a:pt x="1214192" y="410490"/>
                  </a:lnTo>
                  <a:lnTo>
                    <a:pt x="1174386" y="434548"/>
                  </a:lnTo>
                  <a:lnTo>
                    <a:pt x="1135094" y="459140"/>
                  </a:lnTo>
                  <a:lnTo>
                    <a:pt x="1096323" y="484260"/>
                  </a:lnTo>
                  <a:lnTo>
                    <a:pt x="1058082" y="509901"/>
                  </a:lnTo>
                  <a:lnTo>
                    <a:pt x="1020378" y="536057"/>
                  </a:lnTo>
                  <a:lnTo>
                    <a:pt x="983219" y="562721"/>
                  </a:lnTo>
                  <a:lnTo>
                    <a:pt x="946615" y="589886"/>
                  </a:lnTo>
                  <a:lnTo>
                    <a:pt x="910572" y="617546"/>
                  </a:lnTo>
                  <a:lnTo>
                    <a:pt x="875100" y="645694"/>
                  </a:lnTo>
                  <a:lnTo>
                    <a:pt x="840205" y="674324"/>
                  </a:lnTo>
                  <a:lnTo>
                    <a:pt x="805897" y="703428"/>
                  </a:lnTo>
                  <a:lnTo>
                    <a:pt x="772184" y="733000"/>
                  </a:lnTo>
                  <a:lnTo>
                    <a:pt x="739073" y="763034"/>
                  </a:lnTo>
                  <a:lnTo>
                    <a:pt x="706572" y="793523"/>
                  </a:lnTo>
                  <a:lnTo>
                    <a:pt x="674690" y="824460"/>
                  </a:lnTo>
                  <a:lnTo>
                    <a:pt x="643435" y="855839"/>
                  </a:lnTo>
                  <a:lnTo>
                    <a:pt x="612816" y="887653"/>
                  </a:lnTo>
                  <a:lnTo>
                    <a:pt x="582839" y="919894"/>
                  </a:lnTo>
                  <a:lnTo>
                    <a:pt x="553513" y="952558"/>
                  </a:lnTo>
                  <a:lnTo>
                    <a:pt x="524847" y="985637"/>
                  </a:lnTo>
                  <a:lnTo>
                    <a:pt x="496848" y="1019124"/>
                  </a:lnTo>
                  <a:lnTo>
                    <a:pt x="469525" y="1053012"/>
                  </a:lnTo>
                  <a:lnTo>
                    <a:pt x="442886" y="1087296"/>
                  </a:lnTo>
                  <a:lnTo>
                    <a:pt x="416938" y="1121968"/>
                  </a:lnTo>
                  <a:lnTo>
                    <a:pt x="391691" y="1157022"/>
                  </a:lnTo>
                  <a:lnTo>
                    <a:pt x="367151" y="1192451"/>
                  </a:lnTo>
                  <a:lnTo>
                    <a:pt x="343327" y="1228249"/>
                  </a:lnTo>
                  <a:lnTo>
                    <a:pt x="320228" y="1264409"/>
                  </a:lnTo>
                  <a:lnTo>
                    <a:pt x="297862" y="1300924"/>
                  </a:lnTo>
                  <a:lnTo>
                    <a:pt x="276235" y="1337787"/>
                  </a:lnTo>
                  <a:lnTo>
                    <a:pt x="255358" y="1374992"/>
                  </a:lnTo>
                  <a:lnTo>
                    <a:pt x="235237" y="1412533"/>
                  </a:lnTo>
                  <a:lnTo>
                    <a:pt x="215881" y="1450402"/>
                  </a:lnTo>
                  <a:lnTo>
                    <a:pt x="197298" y="1488594"/>
                  </a:lnTo>
                  <a:lnTo>
                    <a:pt x="179497" y="1527101"/>
                  </a:lnTo>
                  <a:lnTo>
                    <a:pt x="162484" y="1565916"/>
                  </a:lnTo>
                  <a:lnTo>
                    <a:pt x="146269" y="1605034"/>
                  </a:lnTo>
                  <a:lnTo>
                    <a:pt x="130859" y="1644447"/>
                  </a:lnTo>
                  <a:lnTo>
                    <a:pt x="116263" y="1684149"/>
                  </a:lnTo>
                  <a:lnTo>
                    <a:pt x="102489" y="1724133"/>
                  </a:lnTo>
                  <a:lnTo>
                    <a:pt x="89544" y="1764392"/>
                  </a:lnTo>
                  <a:lnTo>
                    <a:pt x="77438" y="1804921"/>
                  </a:lnTo>
                  <a:lnTo>
                    <a:pt x="66177" y="1845712"/>
                  </a:lnTo>
                  <a:lnTo>
                    <a:pt x="55771" y="1886758"/>
                  </a:lnTo>
                  <a:lnTo>
                    <a:pt x="46227" y="1928053"/>
                  </a:lnTo>
                  <a:lnTo>
                    <a:pt x="37553" y="1969591"/>
                  </a:lnTo>
                  <a:lnTo>
                    <a:pt x="29758" y="2011364"/>
                  </a:lnTo>
                  <a:lnTo>
                    <a:pt x="22850" y="2053367"/>
                  </a:lnTo>
                  <a:lnTo>
                    <a:pt x="16836" y="2095591"/>
                  </a:lnTo>
                  <a:lnTo>
                    <a:pt x="11725" y="2138032"/>
                  </a:lnTo>
                  <a:lnTo>
                    <a:pt x="7526" y="2180681"/>
                  </a:lnTo>
                  <a:lnTo>
                    <a:pt x="4245" y="2223533"/>
                  </a:lnTo>
                  <a:lnTo>
                    <a:pt x="2913" y="2247899"/>
                  </a:lnTo>
                </a:path>
                <a:path w="5351780" h="4751070">
                  <a:moveTo>
                    <a:pt x="263122" y="3271484"/>
                  </a:moveTo>
                  <a:lnTo>
                    <a:pt x="235121" y="3215521"/>
                  </a:lnTo>
                  <a:lnTo>
                    <a:pt x="217164" y="3177138"/>
                  </a:lnTo>
                  <a:lnTo>
                    <a:pt x="200002" y="3138444"/>
                  </a:lnTo>
                  <a:lnTo>
                    <a:pt x="183644" y="3099445"/>
                  </a:lnTo>
                  <a:lnTo>
                    <a:pt x="168097" y="3060149"/>
                  </a:lnTo>
                  <a:lnTo>
                    <a:pt x="153370" y="3020562"/>
                  </a:lnTo>
                  <a:lnTo>
                    <a:pt x="139472" y="2980692"/>
                  </a:lnTo>
                  <a:lnTo>
                    <a:pt x="126410" y="2940544"/>
                  </a:lnTo>
                  <a:lnTo>
                    <a:pt x="114193" y="2900127"/>
                  </a:lnTo>
                  <a:lnTo>
                    <a:pt x="102829" y="2859446"/>
                  </a:lnTo>
                  <a:lnTo>
                    <a:pt x="92327" y="2818509"/>
                  </a:lnTo>
                  <a:lnTo>
                    <a:pt x="82694" y="2777323"/>
                  </a:lnTo>
                  <a:lnTo>
                    <a:pt x="73940" y="2735894"/>
                  </a:lnTo>
                  <a:lnTo>
                    <a:pt x="66071" y="2694229"/>
                  </a:lnTo>
                  <a:lnTo>
                    <a:pt x="59098" y="2652334"/>
                  </a:lnTo>
                  <a:lnTo>
                    <a:pt x="53027" y="2610218"/>
                  </a:lnTo>
                  <a:lnTo>
                    <a:pt x="47868" y="2567887"/>
                  </a:lnTo>
                  <a:lnTo>
                    <a:pt x="43628" y="2525346"/>
                  </a:lnTo>
                  <a:lnTo>
                    <a:pt x="40315" y="2482605"/>
                  </a:lnTo>
                  <a:lnTo>
                    <a:pt x="37939" y="2439668"/>
                  </a:lnTo>
                  <a:lnTo>
                    <a:pt x="36508" y="2396544"/>
                  </a:lnTo>
                  <a:lnTo>
                    <a:pt x="36128" y="2362199"/>
                  </a:lnTo>
                </a:path>
                <a:path w="5351780" h="4751070">
                  <a:moveTo>
                    <a:pt x="98" y="2362199"/>
                  </a:moveTo>
                  <a:lnTo>
                    <a:pt x="1892" y="2439785"/>
                  </a:lnTo>
                  <a:lnTo>
                    <a:pt x="4245" y="2482782"/>
                  </a:lnTo>
                  <a:lnTo>
                    <a:pt x="7526" y="2525588"/>
                  </a:lnTo>
                  <a:lnTo>
                    <a:pt x="11725" y="2568193"/>
                  </a:lnTo>
                  <a:lnTo>
                    <a:pt x="16836" y="2610593"/>
                  </a:lnTo>
                  <a:lnTo>
                    <a:pt x="22850" y="2652781"/>
                  </a:lnTo>
                  <a:lnTo>
                    <a:pt x="29758" y="2694748"/>
                  </a:lnTo>
                  <a:lnTo>
                    <a:pt x="37553" y="2736490"/>
                  </a:lnTo>
                  <a:lnTo>
                    <a:pt x="46227" y="2777999"/>
                  </a:lnTo>
                  <a:lnTo>
                    <a:pt x="55771" y="2819268"/>
                  </a:lnTo>
                  <a:lnTo>
                    <a:pt x="66177" y="2860292"/>
                  </a:lnTo>
                  <a:lnTo>
                    <a:pt x="77438" y="2901062"/>
                  </a:lnTo>
                  <a:lnTo>
                    <a:pt x="89544" y="2941573"/>
                  </a:lnTo>
                  <a:lnTo>
                    <a:pt x="102489" y="2981817"/>
                  </a:lnTo>
                  <a:lnTo>
                    <a:pt x="116263" y="3021788"/>
                  </a:lnTo>
                  <a:lnTo>
                    <a:pt x="130859" y="3061480"/>
                  </a:lnTo>
                  <a:lnTo>
                    <a:pt x="146269" y="3100885"/>
                  </a:lnTo>
                  <a:lnTo>
                    <a:pt x="162484" y="3139997"/>
                  </a:lnTo>
                  <a:lnTo>
                    <a:pt x="179497" y="3178810"/>
                  </a:lnTo>
                  <a:lnTo>
                    <a:pt x="197298" y="3217315"/>
                  </a:lnTo>
                  <a:lnTo>
                    <a:pt x="215881" y="3255508"/>
                  </a:lnTo>
                  <a:lnTo>
                    <a:pt x="234389" y="3291721"/>
                  </a:lnTo>
                </a:path>
                <a:path w="5351780" h="4751070">
                  <a:moveTo>
                    <a:pt x="36128" y="2362199"/>
                  </a:moveTo>
                  <a:lnTo>
                    <a:pt x="36028" y="2353238"/>
                  </a:lnTo>
                  <a:lnTo>
                    <a:pt x="36508" y="2309881"/>
                  </a:lnTo>
                  <a:lnTo>
                    <a:pt x="37939" y="2266709"/>
                  </a:lnTo>
                  <a:lnTo>
                    <a:pt x="38979" y="2247899"/>
                  </a:lnTo>
                </a:path>
                <a:path w="5351780" h="4751070">
                  <a:moveTo>
                    <a:pt x="2913" y="2247899"/>
                  </a:moveTo>
                  <a:lnTo>
                    <a:pt x="1892" y="2266581"/>
                  </a:lnTo>
                  <a:lnTo>
                    <a:pt x="474" y="2309818"/>
                  </a:lnTo>
                  <a:lnTo>
                    <a:pt x="0" y="2353238"/>
                  </a:lnTo>
                  <a:lnTo>
                    <a:pt x="98" y="2362199"/>
                  </a:lnTo>
                </a:path>
                <a:path w="5351780" h="4751070">
                  <a:moveTo>
                    <a:pt x="4948398" y="673099"/>
                  </a:moveTo>
                  <a:lnTo>
                    <a:pt x="4992591" y="709710"/>
                  </a:lnTo>
                  <a:lnTo>
                    <a:pt x="5026545" y="739018"/>
                  </a:lnTo>
                  <a:lnTo>
                    <a:pt x="5059895" y="768794"/>
                  </a:lnTo>
                  <a:lnTo>
                    <a:pt x="5092632" y="799033"/>
                  </a:lnTo>
                  <a:lnTo>
                    <a:pt x="5124749" y="829728"/>
                  </a:lnTo>
                  <a:lnTo>
                    <a:pt x="5156235" y="860871"/>
                  </a:lnTo>
                  <a:lnTo>
                    <a:pt x="5187084" y="892457"/>
                  </a:lnTo>
                  <a:lnTo>
                    <a:pt x="5217287" y="924478"/>
                  </a:lnTo>
                  <a:lnTo>
                    <a:pt x="5246836" y="956927"/>
                  </a:lnTo>
                  <a:lnTo>
                    <a:pt x="5275723" y="989798"/>
                  </a:lnTo>
                  <a:lnTo>
                    <a:pt x="5303938" y="1023083"/>
                  </a:lnTo>
                  <a:lnTo>
                    <a:pt x="5331475" y="1056777"/>
                  </a:lnTo>
                  <a:lnTo>
                    <a:pt x="5348364" y="1078225"/>
                  </a:lnTo>
                </a:path>
                <a:path w="5351780" h="4751070">
                  <a:moveTo>
                    <a:pt x="5351422" y="1027910"/>
                  </a:moveTo>
                  <a:lnTo>
                    <a:pt x="5316334" y="985637"/>
                  </a:lnTo>
                  <a:lnTo>
                    <a:pt x="5287664" y="952558"/>
                  </a:lnTo>
                  <a:lnTo>
                    <a:pt x="5258335" y="919894"/>
                  </a:lnTo>
                  <a:lnTo>
                    <a:pt x="5228354" y="887653"/>
                  </a:lnTo>
                  <a:lnTo>
                    <a:pt x="5197731" y="855839"/>
                  </a:lnTo>
                  <a:lnTo>
                    <a:pt x="5166472" y="824460"/>
                  </a:lnTo>
                  <a:lnTo>
                    <a:pt x="5134586" y="793523"/>
                  </a:lnTo>
                  <a:lnTo>
                    <a:pt x="5102082" y="763034"/>
                  </a:lnTo>
                  <a:lnTo>
                    <a:pt x="5068967" y="733000"/>
                  </a:lnTo>
                  <a:lnTo>
                    <a:pt x="5035249" y="703428"/>
                  </a:lnTo>
                  <a:lnTo>
                    <a:pt x="5000937" y="674324"/>
                  </a:lnTo>
                  <a:lnTo>
                    <a:pt x="4999445" y="673099"/>
                  </a:lnTo>
                </a:path>
              </a:pathLst>
            </a:custGeom>
            <a:ln w="3175">
              <a:solidFill>
                <a:srgbClr val="EBF6D0"/>
              </a:solidFill>
            </a:ln>
          </p:spPr>
          <p:txBody>
            <a:bodyPr wrap="square" lIns="0" tIns="0" rIns="0" bIns="0" rtlCol="0"/>
            <a:lstStyle/>
            <a:p>
              <a:endParaRPr lang="fr-FR" noProof="0" dirty="0"/>
            </a:p>
          </p:txBody>
        </p:sp>
        <p:sp>
          <p:nvSpPr>
            <p:cNvPr id="8726" name="object 8726"/>
            <p:cNvSpPr/>
            <p:nvPr/>
          </p:nvSpPr>
          <p:spPr>
            <a:xfrm>
              <a:off x="3106650" y="12412"/>
              <a:ext cx="5390515" cy="4775200"/>
            </a:xfrm>
            <a:custGeom>
              <a:avLst/>
              <a:gdLst/>
              <a:ahLst/>
              <a:cxnLst/>
              <a:rect l="l" t="t" r="r" b="b"/>
              <a:pathLst>
                <a:path w="5390515" h="4775200">
                  <a:moveTo>
                    <a:pt x="2995058" y="4737099"/>
                  </a:moveTo>
                  <a:lnTo>
                    <a:pt x="3038413" y="4762499"/>
                  </a:lnTo>
                  <a:lnTo>
                    <a:pt x="3080022" y="4775199"/>
                  </a:lnTo>
                  <a:lnTo>
                    <a:pt x="3270328" y="4775199"/>
                  </a:lnTo>
                  <a:lnTo>
                    <a:pt x="3321846" y="4762499"/>
                  </a:lnTo>
                  <a:lnTo>
                    <a:pt x="3373098" y="4762499"/>
                  </a:lnTo>
                  <a:lnTo>
                    <a:pt x="3424075" y="4749799"/>
                  </a:lnTo>
                  <a:lnTo>
                    <a:pt x="3018075" y="4749799"/>
                  </a:lnTo>
                  <a:lnTo>
                    <a:pt x="2995058" y="4737099"/>
                  </a:lnTo>
                  <a:close/>
                </a:path>
                <a:path w="5390515" h="4775200">
                  <a:moveTo>
                    <a:pt x="3575281" y="4724399"/>
                  </a:moveTo>
                  <a:lnTo>
                    <a:pt x="3372430" y="4724399"/>
                  </a:lnTo>
                  <a:lnTo>
                    <a:pt x="3321272" y="4737099"/>
                  </a:lnTo>
                  <a:lnTo>
                    <a:pt x="3269843" y="4737099"/>
                  </a:lnTo>
                  <a:lnTo>
                    <a:pt x="3218154" y="4749799"/>
                  </a:lnTo>
                  <a:lnTo>
                    <a:pt x="3474770" y="4749799"/>
                  </a:lnTo>
                  <a:lnTo>
                    <a:pt x="3575281" y="4724399"/>
                  </a:lnTo>
                  <a:close/>
                </a:path>
                <a:path w="5390515" h="4775200">
                  <a:moveTo>
                    <a:pt x="3703658" y="4660899"/>
                  </a:moveTo>
                  <a:lnTo>
                    <a:pt x="3709538" y="4673599"/>
                  </a:lnTo>
                  <a:lnTo>
                    <a:pt x="3673267" y="4686299"/>
                  </a:lnTo>
                  <a:lnTo>
                    <a:pt x="3623896" y="4686299"/>
                  </a:lnTo>
                  <a:lnTo>
                    <a:pt x="3524208" y="4711699"/>
                  </a:lnTo>
                  <a:lnTo>
                    <a:pt x="3473906" y="4711699"/>
                  </a:lnTo>
                  <a:lnTo>
                    <a:pt x="3423311" y="4724399"/>
                  </a:lnTo>
                  <a:lnTo>
                    <a:pt x="3625081" y="4724399"/>
                  </a:lnTo>
                  <a:lnTo>
                    <a:pt x="3723730" y="4698999"/>
                  </a:lnTo>
                  <a:lnTo>
                    <a:pt x="3727422" y="4698999"/>
                  </a:lnTo>
                  <a:lnTo>
                    <a:pt x="3703658" y="4660899"/>
                  </a:lnTo>
                  <a:close/>
                </a:path>
                <a:path w="5390515" h="4775200">
                  <a:moveTo>
                    <a:pt x="2387940" y="0"/>
                  </a:moveTo>
                  <a:lnTo>
                    <a:pt x="2236147" y="0"/>
                  </a:lnTo>
                  <a:lnTo>
                    <a:pt x="1854087" y="101599"/>
                  </a:lnTo>
                  <a:lnTo>
                    <a:pt x="1807791" y="126999"/>
                  </a:lnTo>
                  <a:lnTo>
                    <a:pt x="1716389" y="152399"/>
                  </a:lnTo>
                  <a:lnTo>
                    <a:pt x="1671298" y="177799"/>
                  </a:lnTo>
                  <a:lnTo>
                    <a:pt x="1582377" y="203199"/>
                  </a:lnTo>
                  <a:lnTo>
                    <a:pt x="1495190" y="253999"/>
                  </a:lnTo>
                  <a:lnTo>
                    <a:pt x="1452266" y="266699"/>
                  </a:lnTo>
                  <a:lnTo>
                    <a:pt x="1367798" y="317499"/>
                  </a:lnTo>
                  <a:lnTo>
                    <a:pt x="1326270" y="330199"/>
                  </a:lnTo>
                  <a:lnTo>
                    <a:pt x="1244666" y="380999"/>
                  </a:lnTo>
                  <a:lnTo>
                    <a:pt x="1165049" y="431799"/>
                  </a:lnTo>
                  <a:lnTo>
                    <a:pt x="1087485" y="482599"/>
                  </a:lnTo>
                  <a:lnTo>
                    <a:pt x="1012035" y="533399"/>
                  </a:lnTo>
                  <a:lnTo>
                    <a:pt x="975124" y="558799"/>
                  </a:lnTo>
                  <a:lnTo>
                    <a:pt x="938765" y="584199"/>
                  </a:lnTo>
                  <a:lnTo>
                    <a:pt x="902968" y="609599"/>
                  </a:lnTo>
                  <a:lnTo>
                    <a:pt x="867738" y="647699"/>
                  </a:lnTo>
                  <a:lnTo>
                    <a:pt x="833086" y="673099"/>
                  </a:lnTo>
                  <a:lnTo>
                    <a:pt x="799018" y="698499"/>
                  </a:lnTo>
                  <a:lnTo>
                    <a:pt x="765542" y="736599"/>
                  </a:lnTo>
                  <a:lnTo>
                    <a:pt x="732667" y="761999"/>
                  </a:lnTo>
                  <a:lnTo>
                    <a:pt x="700401" y="787399"/>
                  </a:lnTo>
                  <a:lnTo>
                    <a:pt x="668750" y="825499"/>
                  </a:lnTo>
                  <a:lnTo>
                    <a:pt x="637725" y="850899"/>
                  </a:lnTo>
                  <a:lnTo>
                    <a:pt x="607331" y="888999"/>
                  </a:lnTo>
                  <a:lnTo>
                    <a:pt x="577578" y="914399"/>
                  </a:lnTo>
                  <a:lnTo>
                    <a:pt x="548473" y="952499"/>
                  </a:lnTo>
                  <a:lnTo>
                    <a:pt x="520024" y="990599"/>
                  </a:lnTo>
                  <a:lnTo>
                    <a:pt x="492239" y="1015999"/>
                  </a:lnTo>
                  <a:lnTo>
                    <a:pt x="465127" y="1054099"/>
                  </a:lnTo>
                  <a:lnTo>
                    <a:pt x="438694" y="1092199"/>
                  </a:lnTo>
                  <a:lnTo>
                    <a:pt x="412949" y="1117599"/>
                  </a:lnTo>
                  <a:lnTo>
                    <a:pt x="387901" y="1155699"/>
                  </a:lnTo>
                  <a:lnTo>
                    <a:pt x="363556" y="1193799"/>
                  </a:lnTo>
                  <a:lnTo>
                    <a:pt x="339923" y="1231899"/>
                  </a:lnTo>
                  <a:lnTo>
                    <a:pt x="317010" y="1269999"/>
                  </a:lnTo>
                  <a:lnTo>
                    <a:pt x="294825" y="1295399"/>
                  </a:lnTo>
                  <a:lnTo>
                    <a:pt x="273376" y="1333499"/>
                  </a:lnTo>
                  <a:lnTo>
                    <a:pt x="252670" y="1371599"/>
                  </a:lnTo>
                  <a:lnTo>
                    <a:pt x="232716" y="1409699"/>
                  </a:lnTo>
                  <a:lnTo>
                    <a:pt x="213522" y="1447799"/>
                  </a:lnTo>
                  <a:lnTo>
                    <a:pt x="195095" y="1485899"/>
                  </a:lnTo>
                  <a:lnTo>
                    <a:pt x="177443" y="1523999"/>
                  </a:lnTo>
                  <a:lnTo>
                    <a:pt x="160575" y="1562099"/>
                  </a:lnTo>
                  <a:lnTo>
                    <a:pt x="144499" y="1612899"/>
                  </a:lnTo>
                  <a:lnTo>
                    <a:pt x="129222" y="1650999"/>
                  </a:lnTo>
                  <a:lnTo>
                    <a:pt x="114752" y="1689099"/>
                  </a:lnTo>
                  <a:lnTo>
                    <a:pt x="101098" y="1727199"/>
                  </a:lnTo>
                  <a:lnTo>
                    <a:pt x="88267" y="1765299"/>
                  </a:lnTo>
                  <a:lnTo>
                    <a:pt x="76267" y="1803399"/>
                  </a:lnTo>
                  <a:lnTo>
                    <a:pt x="65106" y="1854199"/>
                  </a:lnTo>
                  <a:lnTo>
                    <a:pt x="54793" y="1892299"/>
                  </a:lnTo>
                  <a:lnTo>
                    <a:pt x="45334" y="1930399"/>
                  </a:lnTo>
                  <a:lnTo>
                    <a:pt x="36739" y="1968499"/>
                  </a:lnTo>
                  <a:lnTo>
                    <a:pt x="29014" y="2019299"/>
                  </a:lnTo>
                  <a:lnTo>
                    <a:pt x="22169" y="2057399"/>
                  </a:lnTo>
                  <a:lnTo>
                    <a:pt x="16210" y="2095499"/>
                  </a:lnTo>
                  <a:lnTo>
                    <a:pt x="11146" y="2146299"/>
                  </a:lnTo>
                  <a:lnTo>
                    <a:pt x="6986" y="2184399"/>
                  </a:lnTo>
                  <a:lnTo>
                    <a:pt x="3735" y="2222499"/>
                  </a:lnTo>
                  <a:lnTo>
                    <a:pt x="2408" y="2247899"/>
                  </a:lnTo>
                  <a:lnTo>
                    <a:pt x="1404" y="2273299"/>
                  </a:lnTo>
                  <a:lnTo>
                    <a:pt x="0" y="2311399"/>
                  </a:lnTo>
                  <a:lnTo>
                    <a:pt x="0" y="2400299"/>
                  </a:lnTo>
                  <a:lnTo>
                    <a:pt x="1404" y="2438399"/>
                  </a:lnTo>
                  <a:lnTo>
                    <a:pt x="3735" y="2489199"/>
                  </a:lnTo>
                  <a:lnTo>
                    <a:pt x="6986" y="2527299"/>
                  </a:lnTo>
                  <a:lnTo>
                    <a:pt x="11146" y="2565399"/>
                  </a:lnTo>
                  <a:lnTo>
                    <a:pt x="16210" y="2616199"/>
                  </a:lnTo>
                  <a:lnTo>
                    <a:pt x="22169" y="2654299"/>
                  </a:lnTo>
                  <a:lnTo>
                    <a:pt x="29014" y="2692399"/>
                  </a:lnTo>
                  <a:lnTo>
                    <a:pt x="36739" y="2743199"/>
                  </a:lnTo>
                  <a:lnTo>
                    <a:pt x="45334" y="2781299"/>
                  </a:lnTo>
                  <a:lnTo>
                    <a:pt x="54793" y="2819399"/>
                  </a:lnTo>
                  <a:lnTo>
                    <a:pt x="65106" y="2870199"/>
                  </a:lnTo>
                  <a:lnTo>
                    <a:pt x="76267" y="2908299"/>
                  </a:lnTo>
                  <a:lnTo>
                    <a:pt x="88267" y="2946399"/>
                  </a:lnTo>
                  <a:lnTo>
                    <a:pt x="101098" y="2984499"/>
                  </a:lnTo>
                  <a:lnTo>
                    <a:pt x="114752" y="3022599"/>
                  </a:lnTo>
                  <a:lnTo>
                    <a:pt x="129222" y="3060699"/>
                  </a:lnTo>
                  <a:lnTo>
                    <a:pt x="144499" y="3111499"/>
                  </a:lnTo>
                  <a:lnTo>
                    <a:pt x="160575" y="3149599"/>
                  </a:lnTo>
                  <a:lnTo>
                    <a:pt x="177443" y="3187699"/>
                  </a:lnTo>
                  <a:lnTo>
                    <a:pt x="195095" y="3225799"/>
                  </a:lnTo>
                  <a:lnTo>
                    <a:pt x="213522" y="3263899"/>
                  </a:lnTo>
                  <a:lnTo>
                    <a:pt x="232716" y="3301999"/>
                  </a:lnTo>
                  <a:lnTo>
                    <a:pt x="244678" y="3327399"/>
                  </a:lnTo>
                  <a:lnTo>
                    <a:pt x="272272" y="3289299"/>
                  </a:lnTo>
                  <a:lnTo>
                    <a:pt x="269948" y="3289299"/>
                  </a:lnTo>
                  <a:lnTo>
                    <a:pt x="251440" y="3263899"/>
                  </a:lnTo>
                  <a:lnTo>
                    <a:pt x="232857" y="3225799"/>
                  </a:lnTo>
                  <a:lnTo>
                    <a:pt x="215056" y="3187699"/>
                  </a:lnTo>
                  <a:lnTo>
                    <a:pt x="198043" y="3136899"/>
                  </a:lnTo>
                  <a:lnTo>
                    <a:pt x="181828" y="3098799"/>
                  </a:lnTo>
                  <a:lnTo>
                    <a:pt x="166418" y="3060699"/>
                  </a:lnTo>
                  <a:lnTo>
                    <a:pt x="151822" y="3022599"/>
                  </a:lnTo>
                  <a:lnTo>
                    <a:pt x="138048" y="2984499"/>
                  </a:lnTo>
                  <a:lnTo>
                    <a:pt x="125103" y="2946399"/>
                  </a:lnTo>
                  <a:lnTo>
                    <a:pt x="112997" y="2908299"/>
                  </a:lnTo>
                  <a:lnTo>
                    <a:pt x="101736" y="2857499"/>
                  </a:lnTo>
                  <a:lnTo>
                    <a:pt x="91330" y="2819399"/>
                  </a:lnTo>
                  <a:lnTo>
                    <a:pt x="81786" y="2781299"/>
                  </a:lnTo>
                  <a:lnTo>
                    <a:pt x="73112" y="2743199"/>
                  </a:lnTo>
                  <a:lnTo>
                    <a:pt x="65317" y="2692399"/>
                  </a:lnTo>
                  <a:lnTo>
                    <a:pt x="58409" y="2654299"/>
                  </a:lnTo>
                  <a:lnTo>
                    <a:pt x="52395" y="2616199"/>
                  </a:lnTo>
                  <a:lnTo>
                    <a:pt x="47284" y="2565399"/>
                  </a:lnTo>
                  <a:lnTo>
                    <a:pt x="43085" y="2527299"/>
                  </a:lnTo>
                  <a:lnTo>
                    <a:pt x="39804" y="2489199"/>
                  </a:lnTo>
                  <a:lnTo>
                    <a:pt x="37451" y="2438399"/>
                  </a:lnTo>
                  <a:lnTo>
                    <a:pt x="36033" y="2400299"/>
                  </a:lnTo>
                  <a:lnTo>
                    <a:pt x="35845" y="2336799"/>
                  </a:lnTo>
                  <a:lnTo>
                    <a:pt x="36033" y="2311399"/>
                  </a:lnTo>
                  <a:lnTo>
                    <a:pt x="37451" y="2273299"/>
                  </a:lnTo>
                  <a:lnTo>
                    <a:pt x="39804" y="2222499"/>
                  </a:lnTo>
                  <a:lnTo>
                    <a:pt x="43085" y="2184399"/>
                  </a:lnTo>
                  <a:lnTo>
                    <a:pt x="47284" y="2146299"/>
                  </a:lnTo>
                  <a:lnTo>
                    <a:pt x="52395" y="2095499"/>
                  </a:lnTo>
                  <a:lnTo>
                    <a:pt x="58409" y="2057399"/>
                  </a:lnTo>
                  <a:lnTo>
                    <a:pt x="65317" y="2019299"/>
                  </a:lnTo>
                  <a:lnTo>
                    <a:pt x="73112" y="1968499"/>
                  </a:lnTo>
                  <a:lnTo>
                    <a:pt x="81786" y="1930399"/>
                  </a:lnTo>
                  <a:lnTo>
                    <a:pt x="91330" y="1892299"/>
                  </a:lnTo>
                  <a:lnTo>
                    <a:pt x="101736" y="1854199"/>
                  </a:lnTo>
                  <a:lnTo>
                    <a:pt x="112997" y="1803399"/>
                  </a:lnTo>
                  <a:lnTo>
                    <a:pt x="125103" y="1765299"/>
                  </a:lnTo>
                  <a:lnTo>
                    <a:pt x="138048" y="1727199"/>
                  </a:lnTo>
                  <a:lnTo>
                    <a:pt x="151822" y="1689099"/>
                  </a:lnTo>
                  <a:lnTo>
                    <a:pt x="166418" y="1650999"/>
                  </a:lnTo>
                  <a:lnTo>
                    <a:pt x="181828" y="1612899"/>
                  </a:lnTo>
                  <a:lnTo>
                    <a:pt x="198043" y="1574799"/>
                  </a:lnTo>
                  <a:lnTo>
                    <a:pt x="215056" y="1523999"/>
                  </a:lnTo>
                  <a:lnTo>
                    <a:pt x="232857" y="1485899"/>
                  </a:lnTo>
                  <a:lnTo>
                    <a:pt x="251440" y="1447799"/>
                  </a:lnTo>
                  <a:lnTo>
                    <a:pt x="270796" y="1409699"/>
                  </a:lnTo>
                  <a:lnTo>
                    <a:pt x="290917" y="1384299"/>
                  </a:lnTo>
                  <a:lnTo>
                    <a:pt x="311794" y="1346199"/>
                  </a:lnTo>
                  <a:lnTo>
                    <a:pt x="333421" y="1308099"/>
                  </a:lnTo>
                  <a:lnTo>
                    <a:pt x="355787" y="1269999"/>
                  </a:lnTo>
                  <a:lnTo>
                    <a:pt x="378887" y="1231899"/>
                  </a:lnTo>
                  <a:lnTo>
                    <a:pt x="402710" y="1193799"/>
                  </a:lnTo>
                  <a:lnTo>
                    <a:pt x="427250" y="1155699"/>
                  </a:lnTo>
                  <a:lnTo>
                    <a:pt x="452497" y="1130299"/>
                  </a:lnTo>
                  <a:lnTo>
                    <a:pt x="478445" y="1092199"/>
                  </a:lnTo>
                  <a:lnTo>
                    <a:pt x="505084" y="1054099"/>
                  </a:lnTo>
                  <a:lnTo>
                    <a:pt x="532407" y="1015999"/>
                  </a:lnTo>
                  <a:lnTo>
                    <a:pt x="560406" y="990599"/>
                  </a:lnTo>
                  <a:lnTo>
                    <a:pt x="589072" y="952499"/>
                  </a:lnTo>
                  <a:lnTo>
                    <a:pt x="618398" y="927099"/>
                  </a:lnTo>
                  <a:lnTo>
                    <a:pt x="648375" y="888999"/>
                  </a:lnTo>
                  <a:lnTo>
                    <a:pt x="678994" y="863599"/>
                  </a:lnTo>
                  <a:lnTo>
                    <a:pt x="710249" y="825499"/>
                  </a:lnTo>
                  <a:lnTo>
                    <a:pt x="742131" y="800099"/>
                  </a:lnTo>
                  <a:lnTo>
                    <a:pt x="774632" y="761999"/>
                  </a:lnTo>
                  <a:lnTo>
                    <a:pt x="807743" y="736599"/>
                  </a:lnTo>
                  <a:lnTo>
                    <a:pt x="841456" y="711199"/>
                  </a:lnTo>
                  <a:lnTo>
                    <a:pt x="875764" y="673099"/>
                  </a:lnTo>
                  <a:lnTo>
                    <a:pt x="910659" y="647699"/>
                  </a:lnTo>
                  <a:lnTo>
                    <a:pt x="946131" y="622299"/>
                  </a:lnTo>
                  <a:lnTo>
                    <a:pt x="982174" y="596899"/>
                  </a:lnTo>
                  <a:lnTo>
                    <a:pt x="1018778" y="571499"/>
                  </a:lnTo>
                  <a:lnTo>
                    <a:pt x="1055937" y="533399"/>
                  </a:lnTo>
                  <a:lnTo>
                    <a:pt x="1131882" y="482599"/>
                  </a:lnTo>
                  <a:lnTo>
                    <a:pt x="1209945" y="431799"/>
                  </a:lnTo>
                  <a:lnTo>
                    <a:pt x="1249751" y="419099"/>
                  </a:lnTo>
                  <a:lnTo>
                    <a:pt x="1330869" y="368299"/>
                  </a:lnTo>
                  <a:lnTo>
                    <a:pt x="1413943" y="317499"/>
                  </a:lnTo>
                  <a:lnTo>
                    <a:pt x="1456193" y="304799"/>
                  </a:lnTo>
                  <a:lnTo>
                    <a:pt x="1498907" y="279399"/>
                  </a:lnTo>
                  <a:lnTo>
                    <a:pt x="1542078" y="266699"/>
                  </a:lnTo>
                  <a:lnTo>
                    <a:pt x="1585697" y="241299"/>
                  </a:lnTo>
                  <a:lnTo>
                    <a:pt x="1629756" y="228599"/>
                  </a:lnTo>
                  <a:lnTo>
                    <a:pt x="1674248" y="203199"/>
                  </a:lnTo>
                  <a:lnTo>
                    <a:pt x="1719163" y="190499"/>
                  </a:lnTo>
                  <a:lnTo>
                    <a:pt x="1764494" y="165099"/>
                  </a:lnTo>
                  <a:lnTo>
                    <a:pt x="1902900" y="126999"/>
                  </a:lnTo>
                  <a:lnTo>
                    <a:pt x="1949813" y="101599"/>
                  </a:lnTo>
                  <a:lnTo>
                    <a:pt x="2189844" y="38099"/>
                  </a:lnTo>
                  <a:lnTo>
                    <a:pt x="2238886" y="38099"/>
                  </a:lnTo>
                  <a:lnTo>
                    <a:pt x="2387940" y="0"/>
                  </a:lnTo>
                  <a:close/>
                </a:path>
                <a:path w="5390515" h="4775200">
                  <a:moveTo>
                    <a:pt x="5085182" y="673099"/>
                  </a:moveTo>
                  <a:lnTo>
                    <a:pt x="5036496" y="673099"/>
                  </a:lnTo>
                  <a:lnTo>
                    <a:pt x="5070808" y="711199"/>
                  </a:lnTo>
                  <a:lnTo>
                    <a:pt x="5104526" y="736599"/>
                  </a:lnTo>
                  <a:lnTo>
                    <a:pt x="5137641" y="761999"/>
                  </a:lnTo>
                  <a:lnTo>
                    <a:pt x="5170145" y="800099"/>
                  </a:lnTo>
                  <a:lnTo>
                    <a:pt x="5202031" y="825499"/>
                  </a:lnTo>
                  <a:lnTo>
                    <a:pt x="5233290" y="863599"/>
                  </a:lnTo>
                  <a:lnTo>
                    <a:pt x="5263913" y="888999"/>
                  </a:lnTo>
                  <a:lnTo>
                    <a:pt x="5293894" y="927099"/>
                  </a:lnTo>
                  <a:lnTo>
                    <a:pt x="5323223" y="952499"/>
                  </a:lnTo>
                  <a:lnTo>
                    <a:pt x="5351893" y="990599"/>
                  </a:lnTo>
                  <a:lnTo>
                    <a:pt x="5379896" y="1015999"/>
                  </a:lnTo>
                  <a:lnTo>
                    <a:pt x="5386981" y="1028699"/>
                  </a:lnTo>
                  <a:lnTo>
                    <a:pt x="5387768" y="1015999"/>
                  </a:lnTo>
                  <a:lnTo>
                    <a:pt x="5390285" y="977899"/>
                  </a:lnTo>
                  <a:lnTo>
                    <a:pt x="5363892" y="952499"/>
                  </a:lnTo>
                  <a:lnTo>
                    <a:pt x="5334785" y="914399"/>
                  </a:lnTo>
                  <a:lnTo>
                    <a:pt x="5305031" y="888999"/>
                  </a:lnTo>
                  <a:lnTo>
                    <a:pt x="5274636" y="850899"/>
                  </a:lnTo>
                  <a:lnTo>
                    <a:pt x="5243609" y="825499"/>
                  </a:lnTo>
                  <a:lnTo>
                    <a:pt x="5211957" y="787399"/>
                  </a:lnTo>
                  <a:lnTo>
                    <a:pt x="5179689" y="761999"/>
                  </a:lnTo>
                  <a:lnTo>
                    <a:pt x="5146812" y="736599"/>
                  </a:lnTo>
                  <a:lnTo>
                    <a:pt x="5113335" y="698499"/>
                  </a:lnTo>
                  <a:lnTo>
                    <a:pt x="5085182" y="673099"/>
                  </a:lnTo>
                  <a:close/>
                </a:path>
                <a:path w="5390515" h="4775200">
                  <a:moveTo>
                    <a:pt x="3676085" y="0"/>
                  </a:moveTo>
                  <a:lnTo>
                    <a:pt x="3524208" y="0"/>
                  </a:lnTo>
                  <a:lnTo>
                    <a:pt x="3673267" y="38099"/>
                  </a:lnTo>
                  <a:lnTo>
                    <a:pt x="3722312" y="38099"/>
                  </a:lnTo>
                  <a:lnTo>
                    <a:pt x="3962355" y="101599"/>
                  </a:lnTo>
                  <a:lnTo>
                    <a:pt x="4009271" y="126999"/>
                  </a:lnTo>
                  <a:lnTo>
                    <a:pt x="4147686" y="165099"/>
                  </a:lnTo>
                  <a:lnTo>
                    <a:pt x="4193020" y="190499"/>
                  </a:lnTo>
                  <a:lnTo>
                    <a:pt x="4237938" y="203199"/>
                  </a:lnTo>
                  <a:lnTo>
                    <a:pt x="4282433" y="228599"/>
                  </a:lnTo>
                  <a:lnTo>
                    <a:pt x="4326495" y="241299"/>
                  </a:lnTo>
                  <a:lnTo>
                    <a:pt x="4370118" y="266699"/>
                  </a:lnTo>
                  <a:lnTo>
                    <a:pt x="4413292" y="279399"/>
                  </a:lnTo>
                  <a:lnTo>
                    <a:pt x="4456010" y="304799"/>
                  </a:lnTo>
                  <a:lnTo>
                    <a:pt x="4498264" y="317499"/>
                  </a:lnTo>
                  <a:lnTo>
                    <a:pt x="4581345" y="368299"/>
                  </a:lnTo>
                  <a:lnTo>
                    <a:pt x="4662470" y="419099"/>
                  </a:lnTo>
                  <a:lnTo>
                    <a:pt x="4702280" y="431799"/>
                  </a:lnTo>
                  <a:lnTo>
                    <a:pt x="4780351" y="482599"/>
                  </a:lnTo>
                  <a:lnTo>
                    <a:pt x="4856304" y="533399"/>
                  </a:lnTo>
                  <a:lnTo>
                    <a:pt x="4893466" y="571499"/>
                  </a:lnTo>
                  <a:lnTo>
                    <a:pt x="4930075" y="596899"/>
                  </a:lnTo>
                  <a:lnTo>
                    <a:pt x="4966121" y="622299"/>
                  </a:lnTo>
                  <a:lnTo>
                    <a:pt x="5001598" y="647699"/>
                  </a:lnTo>
                  <a:lnTo>
                    <a:pt x="5035004" y="673099"/>
                  </a:lnTo>
                  <a:lnTo>
                    <a:pt x="5079265" y="673099"/>
                  </a:lnTo>
                  <a:lnTo>
                    <a:pt x="5044610" y="647699"/>
                  </a:lnTo>
                  <a:lnTo>
                    <a:pt x="5009379" y="609599"/>
                  </a:lnTo>
                  <a:lnTo>
                    <a:pt x="4973579" y="584199"/>
                  </a:lnTo>
                  <a:lnTo>
                    <a:pt x="4937218" y="558799"/>
                  </a:lnTo>
                  <a:lnTo>
                    <a:pt x="4900305" y="533399"/>
                  </a:lnTo>
                  <a:lnTo>
                    <a:pt x="4824851" y="482599"/>
                  </a:lnTo>
                  <a:lnTo>
                    <a:pt x="4747281" y="431799"/>
                  </a:lnTo>
                  <a:lnTo>
                    <a:pt x="4667659" y="380999"/>
                  </a:lnTo>
                  <a:lnTo>
                    <a:pt x="4586048" y="330199"/>
                  </a:lnTo>
                  <a:lnTo>
                    <a:pt x="4544517" y="317499"/>
                  </a:lnTo>
                  <a:lnTo>
                    <a:pt x="4460042" y="266699"/>
                  </a:lnTo>
                  <a:lnTo>
                    <a:pt x="4417115" y="253999"/>
                  </a:lnTo>
                  <a:lnTo>
                    <a:pt x="4329920" y="203199"/>
                  </a:lnTo>
                  <a:lnTo>
                    <a:pt x="4240992" y="177799"/>
                  </a:lnTo>
                  <a:lnTo>
                    <a:pt x="4195897" y="152399"/>
                  </a:lnTo>
                  <a:lnTo>
                    <a:pt x="4104486" y="126999"/>
                  </a:lnTo>
                  <a:lnTo>
                    <a:pt x="4058186" y="101599"/>
                  </a:lnTo>
                  <a:lnTo>
                    <a:pt x="3676085" y="0"/>
                  </a:lnTo>
                  <a:close/>
                </a:path>
              </a:pathLst>
            </a:custGeom>
            <a:solidFill>
              <a:srgbClr val="EBF6D0"/>
            </a:solidFill>
          </p:spPr>
          <p:txBody>
            <a:bodyPr wrap="square" lIns="0" tIns="0" rIns="0" bIns="0" rtlCol="0"/>
            <a:lstStyle/>
            <a:p>
              <a:endParaRPr lang="fr-FR" noProof="0" dirty="0"/>
            </a:p>
          </p:txBody>
        </p:sp>
        <p:sp>
          <p:nvSpPr>
            <p:cNvPr id="8727" name="object 8727"/>
            <p:cNvSpPr/>
            <p:nvPr/>
          </p:nvSpPr>
          <p:spPr>
            <a:xfrm>
              <a:off x="3106180" y="9242"/>
              <a:ext cx="5391150" cy="4778375"/>
            </a:xfrm>
            <a:custGeom>
              <a:avLst/>
              <a:gdLst/>
              <a:ahLst/>
              <a:cxnLst/>
              <a:rect l="l" t="t" r="r" b="b"/>
              <a:pathLst>
                <a:path w="5391150" h="4778375">
                  <a:moveTo>
                    <a:pt x="3710008" y="4669690"/>
                  </a:moveTo>
                  <a:lnTo>
                    <a:pt x="3624366" y="4687512"/>
                  </a:lnTo>
                  <a:lnTo>
                    <a:pt x="3574677" y="4696769"/>
                  </a:lnTo>
                  <a:lnTo>
                    <a:pt x="3524678" y="4705324"/>
                  </a:lnTo>
                  <a:lnTo>
                    <a:pt x="3474376" y="4713170"/>
                  </a:lnTo>
                  <a:lnTo>
                    <a:pt x="3423781" y="4720301"/>
                  </a:lnTo>
                  <a:lnTo>
                    <a:pt x="3372900" y="4726709"/>
                  </a:lnTo>
                  <a:lnTo>
                    <a:pt x="3321741" y="4732389"/>
                  </a:lnTo>
                  <a:lnTo>
                    <a:pt x="3270313" y="4737333"/>
                  </a:lnTo>
                  <a:lnTo>
                    <a:pt x="3218624" y="4741535"/>
                  </a:lnTo>
                  <a:lnTo>
                    <a:pt x="3166681" y="4744988"/>
                  </a:lnTo>
                  <a:lnTo>
                    <a:pt x="3114493" y="4747686"/>
                  </a:lnTo>
                  <a:lnTo>
                    <a:pt x="3062068" y="4749621"/>
                  </a:lnTo>
                  <a:lnTo>
                    <a:pt x="3018545" y="4750584"/>
                  </a:lnTo>
                </a:path>
                <a:path w="5391150" h="4778375">
                  <a:moveTo>
                    <a:pt x="3085462" y="4778369"/>
                  </a:moveTo>
                  <a:lnTo>
                    <a:pt x="3166994" y="4774630"/>
                  </a:lnTo>
                  <a:lnTo>
                    <a:pt x="3219022" y="4771209"/>
                  </a:lnTo>
                  <a:lnTo>
                    <a:pt x="3270798" y="4767047"/>
                  </a:lnTo>
                  <a:lnTo>
                    <a:pt x="3322316" y="4762148"/>
                  </a:lnTo>
                  <a:lnTo>
                    <a:pt x="3373568" y="4756521"/>
                  </a:lnTo>
                  <a:lnTo>
                    <a:pt x="3424545" y="4750172"/>
                  </a:lnTo>
                  <a:lnTo>
                    <a:pt x="3475240" y="4743107"/>
                  </a:lnTo>
                  <a:lnTo>
                    <a:pt x="3525644" y="4735332"/>
                  </a:lnTo>
                  <a:lnTo>
                    <a:pt x="3575751" y="4726855"/>
                  </a:lnTo>
                  <a:lnTo>
                    <a:pt x="3625550" y="4717681"/>
                  </a:lnTo>
                  <a:lnTo>
                    <a:pt x="3675036" y="4707818"/>
                  </a:lnTo>
                  <a:lnTo>
                    <a:pt x="3724200" y="4697272"/>
                  </a:lnTo>
                  <a:lnTo>
                    <a:pt x="3727892" y="4696424"/>
                  </a:lnTo>
                </a:path>
                <a:path w="5391150" h="4778375">
                  <a:moveTo>
                    <a:pt x="38942" y="2247899"/>
                  </a:moveTo>
                  <a:lnTo>
                    <a:pt x="43555" y="2180681"/>
                  </a:lnTo>
                  <a:lnTo>
                    <a:pt x="47754" y="2138032"/>
                  </a:lnTo>
                  <a:lnTo>
                    <a:pt x="52865" y="2095591"/>
                  </a:lnTo>
                  <a:lnTo>
                    <a:pt x="58879" y="2053367"/>
                  </a:lnTo>
                  <a:lnTo>
                    <a:pt x="65787" y="2011364"/>
                  </a:lnTo>
                  <a:lnTo>
                    <a:pt x="73582" y="1969591"/>
                  </a:lnTo>
                  <a:lnTo>
                    <a:pt x="82256" y="1928053"/>
                  </a:lnTo>
                  <a:lnTo>
                    <a:pt x="91800" y="1886758"/>
                  </a:lnTo>
                  <a:lnTo>
                    <a:pt x="102206" y="1845712"/>
                  </a:lnTo>
                  <a:lnTo>
                    <a:pt x="113467" y="1804921"/>
                  </a:lnTo>
                  <a:lnTo>
                    <a:pt x="125573" y="1764392"/>
                  </a:lnTo>
                  <a:lnTo>
                    <a:pt x="138518" y="1724133"/>
                  </a:lnTo>
                  <a:lnTo>
                    <a:pt x="152292" y="1684149"/>
                  </a:lnTo>
                  <a:lnTo>
                    <a:pt x="166888" y="1644447"/>
                  </a:lnTo>
                  <a:lnTo>
                    <a:pt x="182298" y="1605034"/>
                  </a:lnTo>
                  <a:lnTo>
                    <a:pt x="198513" y="1565916"/>
                  </a:lnTo>
                  <a:lnTo>
                    <a:pt x="215526" y="1527101"/>
                  </a:lnTo>
                  <a:lnTo>
                    <a:pt x="233327" y="1488594"/>
                  </a:lnTo>
                  <a:lnTo>
                    <a:pt x="251910" y="1450402"/>
                  </a:lnTo>
                  <a:lnTo>
                    <a:pt x="271266" y="1412533"/>
                  </a:lnTo>
                  <a:lnTo>
                    <a:pt x="291387" y="1374992"/>
                  </a:lnTo>
                  <a:lnTo>
                    <a:pt x="312264" y="1337787"/>
                  </a:lnTo>
                  <a:lnTo>
                    <a:pt x="333891" y="1300924"/>
                  </a:lnTo>
                  <a:lnTo>
                    <a:pt x="356257" y="1264409"/>
                  </a:lnTo>
                  <a:lnTo>
                    <a:pt x="379356" y="1228249"/>
                  </a:lnTo>
                  <a:lnTo>
                    <a:pt x="403180" y="1192451"/>
                  </a:lnTo>
                  <a:lnTo>
                    <a:pt x="427720" y="1157022"/>
                  </a:lnTo>
                  <a:lnTo>
                    <a:pt x="452967" y="1121968"/>
                  </a:lnTo>
                  <a:lnTo>
                    <a:pt x="478915" y="1087296"/>
                  </a:lnTo>
                  <a:lnTo>
                    <a:pt x="505554" y="1053012"/>
                  </a:lnTo>
                  <a:lnTo>
                    <a:pt x="532877" y="1019124"/>
                  </a:lnTo>
                  <a:lnTo>
                    <a:pt x="560876" y="985637"/>
                  </a:lnTo>
                  <a:lnTo>
                    <a:pt x="589542" y="952558"/>
                  </a:lnTo>
                  <a:lnTo>
                    <a:pt x="618868" y="919894"/>
                  </a:lnTo>
                  <a:lnTo>
                    <a:pt x="648845" y="887653"/>
                  </a:lnTo>
                  <a:lnTo>
                    <a:pt x="679464" y="855839"/>
                  </a:lnTo>
                  <a:lnTo>
                    <a:pt x="710719" y="824460"/>
                  </a:lnTo>
                  <a:lnTo>
                    <a:pt x="742601" y="793523"/>
                  </a:lnTo>
                  <a:lnTo>
                    <a:pt x="775102" y="763034"/>
                  </a:lnTo>
                  <a:lnTo>
                    <a:pt x="808213" y="733000"/>
                  </a:lnTo>
                  <a:lnTo>
                    <a:pt x="841926" y="703428"/>
                  </a:lnTo>
                  <a:lnTo>
                    <a:pt x="876234" y="674324"/>
                  </a:lnTo>
                  <a:lnTo>
                    <a:pt x="911129" y="645694"/>
                  </a:lnTo>
                  <a:lnTo>
                    <a:pt x="946601" y="617546"/>
                  </a:lnTo>
                  <a:lnTo>
                    <a:pt x="982644" y="589886"/>
                  </a:lnTo>
                  <a:lnTo>
                    <a:pt x="1019248" y="562721"/>
                  </a:lnTo>
                  <a:lnTo>
                    <a:pt x="1056407" y="536057"/>
                  </a:lnTo>
                  <a:lnTo>
                    <a:pt x="1094111" y="509901"/>
                  </a:lnTo>
                  <a:lnTo>
                    <a:pt x="1132352" y="484260"/>
                  </a:lnTo>
                  <a:lnTo>
                    <a:pt x="1171123" y="459140"/>
                  </a:lnTo>
                  <a:lnTo>
                    <a:pt x="1210415" y="434548"/>
                  </a:lnTo>
                  <a:lnTo>
                    <a:pt x="1250221" y="410490"/>
                  </a:lnTo>
                  <a:lnTo>
                    <a:pt x="1290532" y="386974"/>
                  </a:lnTo>
                  <a:lnTo>
                    <a:pt x="1331339" y="364006"/>
                  </a:lnTo>
                  <a:lnTo>
                    <a:pt x="1372636" y="341592"/>
                  </a:lnTo>
                  <a:lnTo>
                    <a:pt x="1414413" y="319739"/>
                  </a:lnTo>
                  <a:lnTo>
                    <a:pt x="1456663" y="298454"/>
                  </a:lnTo>
                  <a:lnTo>
                    <a:pt x="1499377" y="277744"/>
                  </a:lnTo>
                  <a:lnTo>
                    <a:pt x="1542548" y="257614"/>
                  </a:lnTo>
                  <a:lnTo>
                    <a:pt x="1586167" y="238073"/>
                  </a:lnTo>
                  <a:lnTo>
                    <a:pt x="1630226" y="219125"/>
                  </a:lnTo>
                  <a:lnTo>
                    <a:pt x="1674718" y="200779"/>
                  </a:lnTo>
                  <a:lnTo>
                    <a:pt x="1719633" y="183040"/>
                  </a:lnTo>
                  <a:lnTo>
                    <a:pt x="1764964" y="165916"/>
                  </a:lnTo>
                  <a:lnTo>
                    <a:pt x="1810702" y="149412"/>
                  </a:lnTo>
                  <a:lnTo>
                    <a:pt x="1856841" y="133536"/>
                  </a:lnTo>
                  <a:lnTo>
                    <a:pt x="1903370" y="118294"/>
                  </a:lnTo>
                  <a:lnTo>
                    <a:pt x="1950283" y="103694"/>
                  </a:lnTo>
                  <a:lnTo>
                    <a:pt x="1997572" y="89740"/>
                  </a:lnTo>
                  <a:lnTo>
                    <a:pt x="2045227" y="76441"/>
                  </a:lnTo>
                  <a:lnTo>
                    <a:pt x="2093241" y="63802"/>
                  </a:lnTo>
                  <a:lnTo>
                    <a:pt x="2141606" y="51831"/>
                  </a:lnTo>
                  <a:lnTo>
                    <a:pt x="2190314" y="40534"/>
                  </a:lnTo>
                  <a:lnTo>
                    <a:pt x="2239356" y="29918"/>
                  </a:lnTo>
                  <a:lnTo>
                    <a:pt x="2288725" y="19989"/>
                  </a:lnTo>
                  <a:lnTo>
                    <a:pt x="2338413" y="10754"/>
                  </a:lnTo>
                  <a:lnTo>
                    <a:pt x="2388410" y="2220"/>
                  </a:lnTo>
                  <a:lnTo>
                    <a:pt x="2402678" y="0"/>
                  </a:lnTo>
                </a:path>
                <a:path w="5391150" h="4778375">
                  <a:moveTo>
                    <a:pt x="3510410" y="0"/>
                  </a:moveTo>
                  <a:lnTo>
                    <a:pt x="3574677" y="10754"/>
                  </a:lnTo>
                  <a:lnTo>
                    <a:pt x="3624366" y="19989"/>
                  </a:lnTo>
                  <a:lnTo>
                    <a:pt x="3673737" y="29918"/>
                  </a:lnTo>
                  <a:lnTo>
                    <a:pt x="3722782" y="40534"/>
                  </a:lnTo>
                  <a:lnTo>
                    <a:pt x="3771492" y="51831"/>
                  </a:lnTo>
                  <a:lnTo>
                    <a:pt x="3819859" y="63802"/>
                  </a:lnTo>
                  <a:lnTo>
                    <a:pt x="3867876" y="76441"/>
                  </a:lnTo>
                  <a:lnTo>
                    <a:pt x="3915534" y="89740"/>
                  </a:lnTo>
                  <a:lnTo>
                    <a:pt x="3962825" y="103694"/>
                  </a:lnTo>
                  <a:lnTo>
                    <a:pt x="4009740" y="118294"/>
                  </a:lnTo>
                  <a:lnTo>
                    <a:pt x="4056273" y="133536"/>
                  </a:lnTo>
                  <a:lnTo>
                    <a:pt x="4102414" y="149412"/>
                  </a:lnTo>
                  <a:lnTo>
                    <a:pt x="4148156" y="165916"/>
                  </a:lnTo>
                  <a:lnTo>
                    <a:pt x="4193490" y="183040"/>
                  </a:lnTo>
                  <a:lnTo>
                    <a:pt x="4238408" y="200779"/>
                  </a:lnTo>
                  <a:lnTo>
                    <a:pt x="4282903" y="219125"/>
                  </a:lnTo>
                  <a:lnTo>
                    <a:pt x="4326965" y="238073"/>
                  </a:lnTo>
                  <a:lnTo>
                    <a:pt x="4370588" y="257614"/>
                  </a:lnTo>
                  <a:lnTo>
                    <a:pt x="4413762" y="277744"/>
                  </a:lnTo>
                  <a:lnTo>
                    <a:pt x="4456480" y="298454"/>
                  </a:lnTo>
                  <a:lnTo>
                    <a:pt x="4498733" y="319739"/>
                  </a:lnTo>
                  <a:lnTo>
                    <a:pt x="4540514" y="341592"/>
                  </a:lnTo>
                  <a:lnTo>
                    <a:pt x="4581815" y="364006"/>
                  </a:lnTo>
                  <a:lnTo>
                    <a:pt x="4622626" y="386974"/>
                  </a:lnTo>
                  <a:lnTo>
                    <a:pt x="4662940" y="410490"/>
                  </a:lnTo>
                  <a:lnTo>
                    <a:pt x="4702750" y="434548"/>
                  </a:lnTo>
                  <a:lnTo>
                    <a:pt x="4742046" y="459140"/>
                  </a:lnTo>
                  <a:lnTo>
                    <a:pt x="4780821" y="484260"/>
                  </a:lnTo>
                  <a:lnTo>
                    <a:pt x="4819066" y="509901"/>
                  </a:lnTo>
                  <a:lnTo>
                    <a:pt x="4856774" y="536057"/>
                  </a:lnTo>
                  <a:lnTo>
                    <a:pt x="4893936" y="562721"/>
                  </a:lnTo>
                  <a:lnTo>
                    <a:pt x="4930545" y="589886"/>
                  </a:lnTo>
                  <a:lnTo>
                    <a:pt x="4966591" y="617546"/>
                  </a:lnTo>
                  <a:lnTo>
                    <a:pt x="5002068" y="645694"/>
                  </a:lnTo>
                  <a:lnTo>
                    <a:pt x="5035474" y="673099"/>
                  </a:lnTo>
                </a:path>
                <a:path w="5391150" h="4778375">
                  <a:moveTo>
                    <a:pt x="5085652" y="673099"/>
                  </a:moveTo>
                  <a:lnTo>
                    <a:pt x="5045080" y="639094"/>
                  </a:lnTo>
                  <a:lnTo>
                    <a:pt x="5009849" y="610662"/>
                  </a:lnTo>
                  <a:lnTo>
                    <a:pt x="4974049" y="582711"/>
                  </a:lnTo>
                  <a:lnTo>
                    <a:pt x="4937688" y="555247"/>
                  </a:lnTo>
                  <a:lnTo>
                    <a:pt x="4900775" y="528275"/>
                  </a:lnTo>
                  <a:lnTo>
                    <a:pt x="4863316" y="501803"/>
                  </a:lnTo>
                  <a:lnTo>
                    <a:pt x="4825321" y="475837"/>
                  </a:lnTo>
                  <a:lnTo>
                    <a:pt x="4786796" y="450383"/>
                  </a:lnTo>
                  <a:lnTo>
                    <a:pt x="4747751" y="425449"/>
                  </a:lnTo>
                  <a:lnTo>
                    <a:pt x="4708192" y="401040"/>
                  </a:lnTo>
                  <a:lnTo>
                    <a:pt x="4668129" y="377164"/>
                  </a:lnTo>
                  <a:lnTo>
                    <a:pt x="4627568" y="353825"/>
                  </a:lnTo>
                  <a:lnTo>
                    <a:pt x="4586518" y="331032"/>
                  </a:lnTo>
                  <a:lnTo>
                    <a:pt x="4544987" y="308791"/>
                  </a:lnTo>
                  <a:lnTo>
                    <a:pt x="4502982" y="287108"/>
                  </a:lnTo>
                  <a:lnTo>
                    <a:pt x="4460512" y="265989"/>
                  </a:lnTo>
                  <a:lnTo>
                    <a:pt x="4417585" y="245442"/>
                  </a:lnTo>
                  <a:lnTo>
                    <a:pt x="4374209" y="225472"/>
                  </a:lnTo>
                  <a:lnTo>
                    <a:pt x="4330390" y="206087"/>
                  </a:lnTo>
                  <a:lnTo>
                    <a:pt x="4286139" y="187292"/>
                  </a:lnTo>
                  <a:lnTo>
                    <a:pt x="4241462" y="169094"/>
                  </a:lnTo>
                  <a:lnTo>
                    <a:pt x="4196367" y="151501"/>
                  </a:lnTo>
                  <a:lnTo>
                    <a:pt x="4150862" y="134517"/>
                  </a:lnTo>
                  <a:lnTo>
                    <a:pt x="4104956" y="118150"/>
                  </a:lnTo>
                  <a:lnTo>
                    <a:pt x="4058656" y="102406"/>
                  </a:lnTo>
                  <a:lnTo>
                    <a:pt x="4011970" y="87292"/>
                  </a:lnTo>
                  <a:lnTo>
                    <a:pt x="3964907" y="72815"/>
                  </a:lnTo>
                  <a:lnTo>
                    <a:pt x="3917473" y="58980"/>
                  </a:lnTo>
                  <a:lnTo>
                    <a:pt x="3869678" y="45794"/>
                  </a:lnTo>
                  <a:lnTo>
                    <a:pt x="3821529" y="33264"/>
                  </a:lnTo>
                  <a:lnTo>
                    <a:pt x="3773033" y="21397"/>
                  </a:lnTo>
                  <a:lnTo>
                    <a:pt x="3724200" y="10198"/>
                  </a:lnTo>
                  <a:lnTo>
                    <a:pt x="3676555" y="0"/>
                  </a:lnTo>
                </a:path>
                <a:path w="5391150" h="4778375">
                  <a:moveTo>
                    <a:pt x="2236617" y="0"/>
                  </a:moveTo>
                  <a:lnTo>
                    <a:pt x="2188978" y="10198"/>
                  </a:lnTo>
                  <a:lnTo>
                    <a:pt x="2140150" y="21397"/>
                  </a:lnTo>
                  <a:lnTo>
                    <a:pt x="2091660" y="33264"/>
                  </a:lnTo>
                  <a:lnTo>
                    <a:pt x="2043516" y="45794"/>
                  </a:lnTo>
                  <a:lnTo>
                    <a:pt x="1995725" y="58980"/>
                  </a:lnTo>
                  <a:lnTo>
                    <a:pt x="1948297" y="72815"/>
                  </a:lnTo>
                  <a:lnTo>
                    <a:pt x="1901238" y="87292"/>
                  </a:lnTo>
                  <a:lnTo>
                    <a:pt x="1854557" y="102406"/>
                  </a:lnTo>
                  <a:lnTo>
                    <a:pt x="1808261" y="118150"/>
                  </a:lnTo>
                  <a:lnTo>
                    <a:pt x="1762359" y="134517"/>
                  </a:lnTo>
                  <a:lnTo>
                    <a:pt x="1716859" y="151501"/>
                  </a:lnTo>
                  <a:lnTo>
                    <a:pt x="1671768" y="169094"/>
                  </a:lnTo>
                  <a:lnTo>
                    <a:pt x="1627095" y="187292"/>
                  </a:lnTo>
                  <a:lnTo>
                    <a:pt x="1582847" y="206087"/>
                  </a:lnTo>
                  <a:lnTo>
                    <a:pt x="1539033" y="225472"/>
                  </a:lnTo>
                  <a:lnTo>
                    <a:pt x="1495660" y="245442"/>
                  </a:lnTo>
                  <a:lnTo>
                    <a:pt x="1452736" y="265989"/>
                  </a:lnTo>
                  <a:lnTo>
                    <a:pt x="1410270" y="287108"/>
                  </a:lnTo>
                  <a:lnTo>
                    <a:pt x="1368268" y="308791"/>
                  </a:lnTo>
                  <a:lnTo>
                    <a:pt x="1326740" y="331032"/>
                  </a:lnTo>
                  <a:lnTo>
                    <a:pt x="1285693" y="353825"/>
                  </a:lnTo>
                  <a:lnTo>
                    <a:pt x="1245136" y="377164"/>
                  </a:lnTo>
                  <a:lnTo>
                    <a:pt x="1205075" y="401040"/>
                  </a:lnTo>
                  <a:lnTo>
                    <a:pt x="1165519" y="425449"/>
                  </a:lnTo>
                  <a:lnTo>
                    <a:pt x="1126476" y="450383"/>
                  </a:lnTo>
                  <a:lnTo>
                    <a:pt x="1087955" y="475837"/>
                  </a:lnTo>
                  <a:lnTo>
                    <a:pt x="1049962" y="501803"/>
                  </a:lnTo>
                  <a:lnTo>
                    <a:pt x="1012505" y="528275"/>
                  </a:lnTo>
                  <a:lnTo>
                    <a:pt x="975594" y="555247"/>
                  </a:lnTo>
                  <a:lnTo>
                    <a:pt x="939235" y="582711"/>
                  </a:lnTo>
                  <a:lnTo>
                    <a:pt x="903438" y="610662"/>
                  </a:lnTo>
                  <a:lnTo>
                    <a:pt x="868208" y="639094"/>
                  </a:lnTo>
                  <a:lnTo>
                    <a:pt x="833556" y="667998"/>
                  </a:lnTo>
                  <a:lnTo>
                    <a:pt x="799488" y="697370"/>
                  </a:lnTo>
                  <a:lnTo>
                    <a:pt x="766012" y="727202"/>
                  </a:lnTo>
                  <a:lnTo>
                    <a:pt x="733137" y="757489"/>
                  </a:lnTo>
                  <a:lnTo>
                    <a:pt x="700871" y="788222"/>
                  </a:lnTo>
                  <a:lnTo>
                    <a:pt x="669220" y="819397"/>
                  </a:lnTo>
                  <a:lnTo>
                    <a:pt x="638194" y="851006"/>
                  </a:lnTo>
                  <a:lnTo>
                    <a:pt x="607801" y="883043"/>
                  </a:lnTo>
                  <a:lnTo>
                    <a:pt x="578048" y="915502"/>
                  </a:lnTo>
                  <a:lnTo>
                    <a:pt x="548943" y="948375"/>
                  </a:lnTo>
                  <a:lnTo>
                    <a:pt x="520494" y="981657"/>
                  </a:lnTo>
                  <a:lnTo>
                    <a:pt x="492709" y="1015341"/>
                  </a:lnTo>
                  <a:lnTo>
                    <a:pt x="465597" y="1049420"/>
                  </a:lnTo>
                  <a:lnTo>
                    <a:pt x="439164" y="1083888"/>
                  </a:lnTo>
                  <a:lnTo>
                    <a:pt x="413419" y="1118738"/>
                  </a:lnTo>
                  <a:lnTo>
                    <a:pt x="388371" y="1153964"/>
                  </a:lnTo>
                  <a:lnTo>
                    <a:pt x="364026" y="1189560"/>
                  </a:lnTo>
                  <a:lnTo>
                    <a:pt x="340393" y="1225518"/>
                  </a:lnTo>
                  <a:lnTo>
                    <a:pt x="317480" y="1261833"/>
                  </a:lnTo>
                  <a:lnTo>
                    <a:pt x="295295" y="1298498"/>
                  </a:lnTo>
                  <a:lnTo>
                    <a:pt x="273846" y="1335506"/>
                  </a:lnTo>
                  <a:lnTo>
                    <a:pt x="253140" y="1372850"/>
                  </a:lnTo>
                  <a:lnTo>
                    <a:pt x="233186" y="1410525"/>
                  </a:lnTo>
                  <a:lnTo>
                    <a:pt x="213991" y="1448524"/>
                  </a:lnTo>
                  <a:lnTo>
                    <a:pt x="195565" y="1486840"/>
                  </a:lnTo>
                  <a:lnTo>
                    <a:pt x="177913" y="1525467"/>
                  </a:lnTo>
                  <a:lnTo>
                    <a:pt x="161045" y="1564398"/>
                  </a:lnTo>
                  <a:lnTo>
                    <a:pt x="144969" y="1603627"/>
                  </a:lnTo>
                  <a:lnTo>
                    <a:pt x="129692" y="1643147"/>
                  </a:lnTo>
                  <a:lnTo>
                    <a:pt x="115222" y="1682952"/>
                  </a:lnTo>
                  <a:lnTo>
                    <a:pt x="101568" y="1723035"/>
                  </a:lnTo>
                  <a:lnTo>
                    <a:pt x="88737" y="1763389"/>
                  </a:lnTo>
                  <a:lnTo>
                    <a:pt x="76737" y="1804009"/>
                  </a:lnTo>
                  <a:lnTo>
                    <a:pt x="65576" y="1844888"/>
                  </a:lnTo>
                  <a:lnTo>
                    <a:pt x="55262" y="1886018"/>
                  </a:lnTo>
                  <a:lnTo>
                    <a:pt x="45804" y="1927395"/>
                  </a:lnTo>
                  <a:lnTo>
                    <a:pt x="37209" y="1969010"/>
                  </a:lnTo>
                  <a:lnTo>
                    <a:pt x="29484" y="2010859"/>
                  </a:lnTo>
                  <a:lnTo>
                    <a:pt x="22639" y="2052933"/>
                  </a:lnTo>
                  <a:lnTo>
                    <a:pt x="16680" y="2095227"/>
                  </a:lnTo>
                  <a:lnTo>
                    <a:pt x="11616" y="2137734"/>
                  </a:lnTo>
                  <a:lnTo>
                    <a:pt x="7456" y="2180448"/>
                  </a:lnTo>
                  <a:lnTo>
                    <a:pt x="4205" y="2223361"/>
                  </a:lnTo>
                  <a:lnTo>
                    <a:pt x="2878" y="2247899"/>
                  </a:lnTo>
                </a:path>
                <a:path w="5391150" h="4778375">
                  <a:moveTo>
                    <a:pt x="270418" y="3291721"/>
                  </a:moveTo>
                  <a:lnTo>
                    <a:pt x="251910" y="3255508"/>
                  </a:lnTo>
                  <a:lnTo>
                    <a:pt x="233327" y="3217315"/>
                  </a:lnTo>
                  <a:lnTo>
                    <a:pt x="215526" y="3178810"/>
                  </a:lnTo>
                  <a:lnTo>
                    <a:pt x="198513" y="3139997"/>
                  </a:lnTo>
                  <a:lnTo>
                    <a:pt x="182298" y="3100885"/>
                  </a:lnTo>
                  <a:lnTo>
                    <a:pt x="166888" y="3061480"/>
                  </a:lnTo>
                  <a:lnTo>
                    <a:pt x="152292" y="3021788"/>
                  </a:lnTo>
                  <a:lnTo>
                    <a:pt x="138518" y="2981817"/>
                  </a:lnTo>
                  <a:lnTo>
                    <a:pt x="125573" y="2941573"/>
                  </a:lnTo>
                  <a:lnTo>
                    <a:pt x="113467" y="2901062"/>
                  </a:lnTo>
                  <a:lnTo>
                    <a:pt x="102206" y="2860292"/>
                  </a:lnTo>
                  <a:lnTo>
                    <a:pt x="91800" y="2819268"/>
                  </a:lnTo>
                  <a:lnTo>
                    <a:pt x="82256" y="2777999"/>
                  </a:lnTo>
                  <a:lnTo>
                    <a:pt x="73582" y="2736490"/>
                  </a:lnTo>
                  <a:lnTo>
                    <a:pt x="65787" y="2694748"/>
                  </a:lnTo>
                  <a:lnTo>
                    <a:pt x="58879" y="2652781"/>
                  </a:lnTo>
                  <a:lnTo>
                    <a:pt x="52865" y="2610593"/>
                  </a:lnTo>
                  <a:lnTo>
                    <a:pt x="47754" y="2568193"/>
                  </a:lnTo>
                  <a:lnTo>
                    <a:pt x="43555" y="2525588"/>
                  </a:lnTo>
                  <a:lnTo>
                    <a:pt x="40274" y="2482782"/>
                  </a:lnTo>
                  <a:lnTo>
                    <a:pt x="37921" y="2439785"/>
                  </a:lnTo>
                  <a:lnTo>
                    <a:pt x="36503" y="2396601"/>
                  </a:lnTo>
                  <a:lnTo>
                    <a:pt x="36127" y="2362199"/>
                  </a:lnTo>
                </a:path>
                <a:path w="5391150" h="4778375">
                  <a:moveTo>
                    <a:pt x="96" y="2362199"/>
                  </a:moveTo>
                  <a:lnTo>
                    <a:pt x="1874" y="2439911"/>
                  </a:lnTo>
                  <a:lnTo>
                    <a:pt x="4205" y="2482974"/>
                  </a:lnTo>
                  <a:lnTo>
                    <a:pt x="7456" y="2525847"/>
                  </a:lnTo>
                  <a:lnTo>
                    <a:pt x="11616" y="2568522"/>
                  </a:lnTo>
                  <a:lnTo>
                    <a:pt x="16680" y="2610994"/>
                  </a:lnTo>
                  <a:lnTo>
                    <a:pt x="22639" y="2653255"/>
                  </a:lnTo>
                  <a:lnTo>
                    <a:pt x="29484" y="2695300"/>
                  </a:lnTo>
                  <a:lnTo>
                    <a:pt x="37209" y="2737121"/>
                  </a:lnTo>
                  <a:lnTo>
                    <a:pt x="45804" y="2778712"/>
                  </a:lnTo>
                  <a:lnTo>
                    <a:pt x="55262" y="2820066"/>
                  </a:lnTo>
                  <a:lnTo>
                    <a:pt x="65576" y="2861177"/>
                  </a:lnTo>
                  <a:lnTo>
                    <a:pt x="76737" y="2902038"/>
                  </a:lnTo>
                  <a:lnTo>
                    <a:pt x="88737" y="2942643"/>
                  </a:lnTo>
                  <a:lnTo>
                    <a:pt x="101568" y="2982985"/>
                  </a:lnTo>
                  <a:lnTo>
                    <a:pt x="115222" y="3023058"/>
                  </a:lnTo>
                  <a:lnTo>
                    <a:pt x="129692" y="3062854"/>
                  </a:lnTo>
                  <a:lnTo>
                    <a:pt x="144969" y="3102368"/>
                  </a:lnTo>
                  <a:lnTo>
                    <a:pt x="161045" y="3141593"/>
                  </a:lnTo>
                  <a:lnTo>
                    <a:pt x="177913" y="3180523"/>
                  </a:lnTo>
                  <a:lnTo>
                    <a:pt x="195565" y="3219150"/>
                  </a:lnTo>
                  <a:lnTo>
                    <a:pt x="213991" y="3257468"/>
                  </a:lnTo>
                  <a:lnTo>
                    <a:pt x="233186" y="3295470"/>
                  </a:lnTo>
                  <a:lnTo>
                    <a:pt x="245148" y="3318060"/>
                  </a:lnTo>
                </a:path>
                <a:path w="5391150" h="4778375">
                  <a:moveTo>
                    <a:pt x="36127" y="2362199"/>
                  </a:moveTo>
                  <a:lnTo>
                    <a:pt x="36028" y="2353238"/>
                  </a:lnTo>
                  <a:lnTo>
                    <a:pt x="36503" y="2309818"/>
                  </a:lnTo>
                  <a:lnTo>
                    <a:pt x="37921" y="2266581"/>
                  </a:lnTo>
                  <a:lnTo>
                    <a:pt x="38942" y="2247899"/>
                  </a:lnTo>
                </a:path>
                <a:path w="5391150" h="4778375">
                  <a:moveTo>
                    <a:pt x="2878" y="2247899"/>
                  </a:moveTo>
                  <a:lnTo>
                    <a:pt x="1874" y="2266469"/>
                  </a:lnTo>
                  <a:lnTo>
                    <a:pt x="469" y="2309763"/>
                  </a:lnTo>
                  <a:lnTo>
                    <a:pt x="0" y="2353238"/>
                  </a:lnTo>
                  <a:lnTo>
                    <a:pt x="96" y="2362199"/>
                  </a:lnTo>
                </a:path>
                <a:path w="5391150" h="4778375">
                  <a:moveTo>
                    <a:pt x="5035474" y="673099"/>
                  </a:moveTo>
                  <a:lnTo>
                    <a:pt x="5071278" y="703428"/>
                  </a:lnTo>
                  <a:lnTo>
                    <a:pt x="5104996" y="733000"/>
                  </a:lnTo>
                  <a:lnTo>
                    <a:pt x="5138111" y="763034"/>
                  </a:lnTo>
                  <a:lnTo>
                    <a:pt x="5170615" y="793523"/>
                  </a:lnTo>
                  <a:lnTo>
                    <a:pt x="5202501" y="824460"/>
                  </a:lnTo>
                  <a:lnTo>
                    <a:pt x="5233760" y="855839"/>
                  </a:lnTo>
                  <a:lnTo>
                    <a:pt x="5264383" y="887653"/>
                  </a:lnTo>
                  <a:lnTo>
                    <a:pt x="5294364" y="919894"/>
                  </a:lnTo>
                  <a:lnTo>
                    <a:pt x="5323693" y="952558"/>
                  </a:lnTo>
                  <a:lnTo>
                    <a:pt x="5352363" y="985637"/>
                  </a:lnTo>
                  <a:lnTo>
                    <a:pt x="5380366" y="1019124"/>
                  </a:lnTo>
                  <a:lnTo>
                    <a:pt x="5387451" y="1027910"/>
                  </a:lnTo>
                </a:path>
                <a:path w="5391150" h="4778375">
                  <a:moveTo>
                    <a:pt x="5390755" y="979251"/>
                  </a:moveTo>
                  <a:lnTo>
                    <a:pt x="5364361" y="948375"/>
                  </a:lnTo>
                  <a:lnTo>
                    <a:pt x="5335255" y="915502"/>
                  </a:lnTo>
                  <a:lnTo>
                    <a:pt x="5305501" y="883043"/>
                  </a:lnTo>
                  <a:lnTo>
                    <a:pt x="5275106" y="851006"/>
                  </a:lnTo>
                  <a:lnTo>
                    <a:pt x="5244078" y="819397"/>
                  </a:lnTo>
                  <a:lnTo>
                    <a:pt x="5212427" y="788222"/>
                  </a:lnTo>
                  <a:lnTo>
                    <a:pt x="5180159" y="757489"/>
                  </a:lnTo>
                  <a:lnTo>
                    <a:pt x="5147282" y="727202"/>
                  </a:lnTo>
                  <a:lnTo>
                    <a:pt x="5113805" y="697370"/>
                  </a:lnTo>
                  <a:lnTo>
                    <a:pt x="5085652" y="673099"/>
                  </a:lnTo>
                </a:path>
              </a:pathLst>
            </a:custGeom>
            <a:ln w="3175">
              <a:solidFill>
                <a:srgbClr val="EBF6D0"/>
              </a:solidFill>
            </a:ln>
          </p:spPr>
          <p:txBody>
            <a:bodyPr wrap="square" lIns="0" tIns="0" rIns="0" bIns="0" rtlCol="0"/>
            <a:lstStyle/>
            <a:p>
              <a:endParaRPr lang="fr-FR" noProof="0" dirty="0"/>
            </a:p>
          </p:txBody>
        </p:sp>
        <p:sp>
          <p:nvSpPr>
            <p:cNvPr id="8728" name="object 8728"/>
            <p:cNvSpPr/>
            <p:nvPr/>
          </p:nvSpPr>
          <p:spPr>
            <a:xfrm>
              <a:off x="3070306" y="14492"/>
              <a:ext cx="5430520" cy="4800600"/>
            </a:xfrm>
            <a:custGeom>
              <a:avLst/>
              <a:gdLst/>
              <a:ahLst/>
              <a:cxnLst/>
              <a:rect l="l" t="t" r="r" b="b"/>
              <a:pathLst>
                <a:path w="5430520" h="4800600">
                  <a:moveTo>
                    <a:pt x="3325304" y="4775199"/>
                  </a:moveTo>
                  <a:lnTo>
                    <a:pt x="3116366" y="4775199"/>
                  </a:lnTo>
                  <a:lnTo>
                    <a:pt x="3156187" y="4800599"/>
                  </a:lnTo>
                  <a:lnTo>
                    <a:pt x="3231356" y="4800599"/>
                  </a:lnTo>
                  <a:lnTo>
                    <a:pt x="3275674" y="4787899"/>
                  </a:lnTo>
                  <a:lnTo>
                    <a:pt x="3325304" y="4775199"/>
                  </a:lnTo>
                  <a:close/>
                </a:path>
                <a:path w="5430520" h="4800600">
                  <a:moveTo>
                    <a:pt x="3562398" y="4762499"/>
                  </a:moveTo>
                  <a:lnTo>
                    <a:pt x="3306672" y="4762499"/>
                  </a:lnTo>
                  <a:lnTo>
                    <a:pt x="3254895" y="4775199"/>
                  </a:lnTo>
                  <a:lnTo>
                    <a:pt x="3511897" y="4775199"/>
                  </a:lnTo>
                  <a:lnTo>
                    <a:pt x="3562398" y="4762499"/>
                  </a:lnTo>
                  <a:close/>
                </a:path>
                <a:path w="5430520" h="4800600">
                  <a:moveTo>
                    <a:pt x="3761380" y="4724399"/>
                  </a:moveTo>
                  <a:lnTo>
                    <a:pt x="3611624" y="4724399"/>
                  </a:lnTo>
                  <a:lnTo>
                    <a:pt x="3511114" y="4749799"/>
                  </a:lnTo>
                  <a:lnTo>
                    <a:pt x="3460419" y="4749799"/>
                  </a:lnTo>
                  <a:lnTo>
                    <a:pt x="3409442" y="4762499"/>
                  </a:lnTo>
                  <a:lnTo>
                    <a:pt x="3612605" y="4762499"/>
                  </a:lnTo>
                  <a:lnTo>
                    <a:pt x="3761380" y="4724399"/>
                  </a:lnTo>
                  <a:close/>
                </a:path>
                <a:path w="5430520" h="4800600">
                  <a:moveTo>
                    <a:pt x="3740002" y="4660899"/>
                  </a:moveTo>
                  <a:lnTo>
                    <a:pt x="3763766" y="4698999"/>
                  </a:lnTo>
                  <a:lnTo>
                    <a:pt x="3760074" y="4698999"/>
                  </a:lnTo>
                  <a:lnTo>
                    <a:pt x="3661424" y="4724399"/>
                  </a:lnTo>
                  <a:lnTo>
                    <a:pt x="3782379" y="4724399"/>
                  </a:lnTo>
                  <a:lnTo>
                    <a:pt x="3740002" y="4660899"/>
                  </a:lnTo>
                  <a:close/>
                </a:path>
                <a:path w="5430520" h="4800600">
                  <a:moveTo>
                    <a:pt x="113222" y="2910241"/>
                  </a:moveTo>
                  <a:lnTo>
                    <a:pt x="117812" y="2933699"/>
                  </a:lnTo>
                  <a:lnTo>
                    <a:pt x="118681" y="2971799"/>
                  </a:lnTo>
                  <a:lnTo>
                    <a:pt x="112504" y="2997199"/>
                  </a:lnTo>
                  <a:lnTo>
                    <a:pt x="108591" y="3009899"/>
                  </a:lnTo>
                  <a:lnTo>
                    <a:pt x="114026" y="3022599"/>
                  </a:lnTo>
                  <a:lnTo>
                    <a:pt x="128370" y="3060699"/>
                  </a:lnTo>
                  <a:lnTo>
                    <a:pt x="143514" y="3098799"/>
                  </a:lnTo>
                  <a:lnTo>
                    <a:pt x="159452" y="3149599"/>
                  </a:lnTo>
                  <a:lnTo>
                    <a:pt x="176175" y="3187699"/>
                  </a:lnTo>
                  <a:lnTo>
                    <a:pt x="193676" y="3225799"/>
                  </a:lnTo>
                  <a:lnTo>
                    <a:pt x="211947" y="3263899"/>
                  </a:lnTo>
                  <a:lnTo>
                    <a:pt x="230980" y="3301999"/>
                  </a:lnTo>
                  <a:lnTo>
                    <a:pt x="250768" y="3340099"/>
                  </a:lnTo>
                  <a:lnTo>
                    <a:pt x="253668" y="3340099"/>
                  </a:lnTo>
                  <a:lnTo>
                    <a:pt x="272061" y="3327399"/>
                  </a:lnTo>
                  <a:lnTo>
                    <a:pt x="284246" y="3314699"/>
                  </a:lnTo>
                  <a:lnTo>
                    <a:pt x="281022" y="3314699"/>
                  </a:lnTo>
                  <a:lnTo>
                    <a:pt x="269060" y="3301999"/>
                  </a:lnTo>
                  <a:lnTo>
                    <a:pt x="249865" y="3263899"/>
                  </a:lnTo>
                  <a:lnTo>
                    <a:pt x="231438" y="3225799"/>
                  </a:lnTo>
                  <a:lnTo>
                    <a:pt x="213787" y="3187699"/>
                  </a:lnTo>
                  <a:lnTo>
                    <a:pt x="196919" y="3136899"/>
                  </a:lnTo>
                  <a:lnTo>
                    <a:pt x="180843" y="3098799"/>
                  </a:lnTo>
                  <a:lnTo>
                    <a:pt x="165566" y="3060699"/>
                  </a:lnTo>
                  <a:lnTo>
                    <a:pt x="151096" y="3022599"/>
                  </a:lnTo>
                  <a:lnTo>
                    <a:pt x="137442" y="2984499"/>
                  </a:lnTo>
                  <a:lnTo>
                    <a:pt x="124611" y="2946399"/>
                  </a:lnTo>
                  <a:lnTo>
                    <a:pt x="113222" y="2910241"/>
                  </a:lnTo>
                  <a:close/>
                </a:path>
                <a:path w="5430520" h="4800600">
                  <a:moveTo>
                    <a:pt x="308616" y="3289299"/>
                  </a:moveTo>
                  <a:lnTo>
                    <a:pt x="281022" y="3314699"/>
                  </a:lnTo>
                  <a:lnTo>
                    <a:pt x="284246" y="3314699"/>
                  </a:lnTo>
                  <a:lnTo>
                    <a:pt x="308616" y="3289299"/>
                  </a:lnTo>
                  <a:close/>
                </a:path>
                <a:path w="5430520" h="4800600">
                  <a:moveTo>
                    <a:pt x="109446" y="2893897"/>
                  </a:moveTo>
                  <a:lnTo>
                    <a:pt x="112611" y="2908299"/>
                  </a:lnTo>
                  <a:lnTo>
                    <a:pt x="113222" y="2910241"/>
                  </a:lnTo>
                  <a:lnTo>
                    <a:pt x="110357" y="2895599"/>
                  </a:lnTo>
                  <a:lnTo>
                    <a:pt x="109446" y="2893897"/>
                  </a:lnTo>
                  <a:close/>
                </a:path>
                <a:path w="5430520" h="4800600">
                  <a:moveTo>
                    <a:pt x="2272491" y="0"/>
                  </a:moveTo>
                  <a:lnTo>
                    <a:pt x="2125899" y="0"/>
                  </a:lnTo>
                  <a:lnTo>
                    <a:pt x="1982132" y="38099"/>
                  </a:lnTo>
                  <a:lnTo>
                    <a:pt x="1934929" y="63499"/>
                  </a:lnTo>
                  <a:lnTo>
                    <a:pt x="1795585" y="101599"/>
                  </a:lnTo>
                  <a:lnTo>
                    <a:pt x="1749918" y="126999"/>
                  </a:lnTo>
                  <a:lnTo>
                    <a:pt x="1659803" y="152399"/>
                  </a:lnTo>
                  <a:lnTo>
                    <a:pt x="1615370" y="177799"/>
                  </a:lnTo>
                  <a:lnTo>
                    <a:pt x="1571365" y="190499"/>
                  </a:lnTo>
                  <a:lnTo>
                    <a:pt x="1527794" y="215899"/>
                  </a:lnTo>
                  <a:lnTo>
                    <a:pt x="1484666" y="228599"/>
                  </a:lnTo>
                  <a:lnTo>
                    <a:pt x="1358015" y="304799"/>
                  </a:lnTo>
                  <a:lnTo>
                    <a:pt x="1316736" y="317499"/>
                  </a:lnTo>
                  <a:lnTo>
                    <a:pt x="1235629" y="368299"/>
                  </a:lnTo>
                  <a:lnTo>
                    <a:pt x="1156510" y="419099"/>
                  </a:lnTo>
                  <a:lnTo>
                    <a:pt x="1079443" y="469899"/>
                  </a:lnTo>
                  <a:lnTo>
                    <a:pt x="1004489" y="520699"/>
                  </a:lnTo>
                  <a:lnTo>
                    <a:pt x="967824" y="546099"/>
                  </a:lnTo>
                  <a:lnTo>
                    <a:pt x="931710" y="571499"/>
                  </a:lnTo>
                  <a:lnTo>
                    <a:pt x="896156" y="609599"/>
                  </a:lnTo>
                  <a:lnTo>
                    <a:pt x="861170" y="634999"/>
                  </a:lnTo>
                  <a:lnTo>
                    <a:pt x="826758" y="660399"/>
                  </a:lnTo>
                  <a:lnTo>
                    <a:pt x="792930" y="698499"/>
                  </a:lnTo>
                  <a:lnTo>
                    <a:pt x="759692" y="723899"/>
                  </a:lnTo>
                  <a:lnTo>
                    <a:pt x="727052" y="749299"/>
                  </a:lnTo>
                  <a:lnTo>
                    <a:pt x="695019" y="787399"/>
                  </a:lnTo>
                  <a:lnTo>
                    <a:pt x="663600" y="812799"/>
                  </a:lnTo>
                  <a:lnTo>
                    <a:pt x="632803" y="850899"/>
                  </a:lnTo>
                  <a:lnTo>
                    <a:pt x="602636" y="876299"/>
                  </a:lnTo>
                  <a:lnTo>
                    <a:pt x="573105" y="914399"/>
                  </a:lnTo>
                  <a:lnTo>
                    <a:pt x="544221" y="939799"/>
                  </a:lnTo>
                  <a:lnTo>
                    <a:pt x="515950" y="977953"/>
                  </a:lnTo>
                  <a:lnTo>
                    <a:pt x="488418" y="1015999"/>
                  </a:lnTo>
                  <a:lnTo>
                    <a:pt x="461515" y="1041399"/>
                  </a:lnTo>
                  <a:lnTo>
                    <a:pt x="435289" y="1079499"/>
                  </a:lnTo>
                  <a:lnTo>
                    <a:pt x="409748" y="1117599"/>
                  </a:lnTo>
                  <a:lnTo>
                    <a:pt x="384898" y="1155699"/>
                  </a:lnTo>
                  <a:lnTo>
                    <a:pt x="360748" y="1193799"/>
                  </a:lnTo>
                  <a:lnTo>
                    <a:pt x="337306" y="1219199"/>
                  </a:lnTo>
                  <a:lnTo>
                    <a:pt x="314579" y="1257299"/>
                  </a:lnTo>
                  <a:lnTo>
                    <a:pt x="292575" y="1295399"/>
                  </a:lnTo>
                  <a:lnTo>
                    <a:pt x="271302" y="1333499"/>
                  </a:lnTo>
                  <a:lnTo>
                    <a:pt x="250768" y="1371599"/>
                  </a:lnTo>
                  <a:lnTo>
                    <a:pt x="230980" y="1409699"/>
                  </a:lnTo>
                  <a:lnTo>
                    <a:pt x="211947" y="1447799"/>
                  </a:lnTo>
                  <a:lnTo>
                    <a:pt x="193676" y="1485899"/>
                  </a:lnTo>
                  <a:lnTo>
                    <a:pt x="176175" y="1523999"/>
                  </a:lnTo>
                  <a:lnTo>
                    <a:pt x="159452" y="1562099"/>
                  </a:lnTo>
                  <a:lnTo>
                    <a:pt x="143514" y="1600199"/>
                  </a:lnTo>
                  <a:lnTo>
                    <a:pt x="128370" y="1638299"/>
                  </a:lnTo>
                  <a:lnTo>
                    <a:pt x="114026" y="1689099"/>
                  </a:lnTo>
                  <a:lnTo>
                    <a:pt x="100492" y="1727199"/>
                  </a:lnTo>
                  <a:lnTo>
                    <a:pt x="87774" y="1765299"/>
                  </a:lnTo>
                  <a:lnTo>
                    <a:pt x="75881" y="1803399"/>
                  </a:lnTo>
                  <a:lnTo>
                    <a:pt x="64820" y="1841499"/>
                  </a:lnTo>
                  <a:lnTo>
                    <a:pt x="54599" y="1892299"/>
                  </a:lnTo>
                  <a:lnTo>
                    <a:pt x="45226" y="1930399"/>
                  </a:lnTo>
                  <a:lnTo>
                    <a:pt x="36709" y="1968499"/>
                  </a:lnTo>
                  <a:lnTo>
                    <a:pt x="29055" y="2006599"/>
                  </a:lnTo>
                  <a:lnTo>
                    <a:pt x="22272" y="2057399"/>
                  </a:lnTo>
                  <a:lnTo>
                    <a:pt x="16369" y="2095499"/>
                  </a:lnTo>
                  <a:lnTo>
                    <a:pt x="11352" y="2133599"/>
                  </a:lnTo>
                  <a:lnTo>
                    <a:pt x="7230" y="2184399"/>
                  </a:lnTo>
                  <a:lnTo>
                    <a:pt x="4011" y="2222499"/>
                  </a:lnTo>
                  <a:lnTo>
                    <a:pt x="2688" y="2247899"/>
                  </a:lnTo>
                  <a:lnTo>
                    <a:pt x="1701" y="2273299"/>
                  </a:lnTo>
                  <a:lnTo>
                    <a:pt x="310" y="2311399"/>
                  </a:lnTo>
                  <a:lnTo>
                    <a:pt x="0" y="2336799"/>
                  </a:lnTo>
                  <a:lnTo>
                    <a:pt x="63" y="2374899"/>
                  </a:lnTo>
                  <a:lnTo>
                    <a:pt x="187" y="2387599"/>
                  </a:lnTo>
                  <a:lnTo>
                    <a:pt x="310" y="2400299"/>
                  </a:lnTo>
                  <a:lnTo>
                    <a:pt x="1701" y="2438399"/>
                  </a:lnTo>
                  <a:lnTo>
                    <a:pt x="4011" y="2489199"/>
                  </a:lnTo>
                  <a:lnTo>
                    <a:pt x="7230" y="2527299"/>
                  </a:lnTo>
                  <a:lnTo>
                    <a:pt x="11352" y="2565399"/>
                  </a:lnTo>
                  <a:lnTo>
                    <a:pt x="16369" y="2616199"/>
                  </a:lnTo>
                  <a:lnTo>
                    <a:pt x="22272" y="2654299"/>
                  </a:lnTo>
                  <a:lnTo>
                    <a:pt x="29055" y="2692399"/>
                  </a:lnTo>
                  <a:lnTo>
                    <a:pt x="36709" y="2743199"/>
                  </a:lnTo>
                  <a:lnTo>
                    <a:pt x="45226" y="2781299"/>
                  </a:lnTo>
                  <a:lnTo>
                    <a:pt x="54488" y="2819399"/>
                  </a:lnTo>
                  <a:lnTo>
                    <a:pt x="77515" y="2844799"/>
                  </a:lnTo>
                  <a:lnTo>
                    <a:pt x="96772" y="2870199"/>
                  </a:lnTo>
                  <a:lnTo>
                    <a:pt x="109446" y="2893897"/>
                  </a:lnTo>
                  <a:lnTo>
                    <a:pt x="101450" y="2857499"/>
                  </a:lnTo>
                  <a:lnTo>
                    <a:pt x="91136" y="2819399"/>
                  </a:lnTo>
                  <a:lnTo>
                    <a:pt x="81678" y="2781299"/>
                  </a:lnTo>
                  <a:lnTo>
                    <a:pt x="73082" y="2743199"/>
                  </a:lnTo>
                  <a:lnTo>
                    <a:pt x="65358" y="2692399"/>
                  </a:lnTo>
                  <a:lnTo>
                    <a:pt x="58512" y="2654299"/>
                  </a:lnTo>
                  <a:lnTo>
                    <a:pt x="52554" y="2616199"/>
                  </a:lnTo>
                  <a:lnTo>
                    <a:pt x="47490" y="2565399"/>
                  </a:lnTo>
                  <a:lnTo>
                    <a:pt x="43329" y="2527299"/>
                  </a:lnTo>
                  <a:lnTo>
                    <a:pt x="40079" y="2489199"/>
                  </a:lnTo>
                  <a:lnTo>
                    <a:pt x="37748" y="2438399"/>
                  </a:lnTo>
                  <a:lnTo>
                    <a:pt x="36343" y="2400299"/>
                  </a:lnTo>
                  <a:lnTo>
                    <a:pt x="36219" y="2387599"/>
                  </a:lnTo>
                  <a:lnTo>
                    <a:pt x="36095" y="2374899"/>
                  </a:lnTo>
                  <a:lnTo>
                    <a:pt x="35970" y="2362199"/>
                  </a:lnTo>
                  <a:lnTo>
                    <a:pt x="35873" y="2349499"/>
                  </a:lnTo>
                  <a:lnTo>
                    <a:pt x="36343" y="2311399"/>
                  </a:lnTo>
                  <a:lnTo>
                    <a:pt x="37748" y="2273299"/>
                  </a:lnTo>
                  <a:lnTo>
                    <a:pt x="38752" y="2247899"/>
                  </a:lnTo>
                  <a:lnTo>
                    <a:pt x="40079" y="2222499"/>
                  </a:lnTo>
                  <a:lnTo>
                    <a:pt x="43329" y="2184399"/>
                  </a:lnTo>
                  <a:lnTo>
                    <a:pt x="47490" y="2133599"/>
                  </a:lnTo>
                  <a:lnTo>
                    <a:pt x="52554" y="2095499"/>
                  </a:lnTo>
                  <a:lnTo>
                    <a:pt x="58512" y="2057399"/>
                  </a:lnTo>
                  <a:lnTo>
                    <a:pt x="65358" y="2006599"/>
                  </a:lnTo>
                  <a:lnTo>
                    <a:pt x="73082" y="1968499"/>
                  </a:lnTo>
                  <a:lnTo>
                    <a:pt x="81678" y="1930399"/>
                  </a:lnTo>
                  <a:lnTo>
                    <a:pt x="91136" y="1892299"/>
                  </a:lnTo>
                  <a:lnTo>
                    <a:pt x="101450" y="1841499"/>
                  </a:lnTo>
                  <a:lnTo>
                    <a:pt x="112611" y="1803399"/>
                  </a:lnTo>
                  <a:lnTo>
                    <a:pt x="124611" y="1765299"/>
                  </a:lnTo>
                  <a:lnTo>
                    <a:pt x="137442" y="1727199"/>
                  </a:lnTo>
                  <a:lnTo>
                    <a:pt x="151096" y="1689099"/>
                  </a:lnTo>
                  <a:lnTo>
                    <a:pt x="165566" y="1638299"/>
                  </a:lnTo>
                  <a:lnTo>
                    <a:pt x="180843" y="1600199"/>
                  </a:lnTo>
                  <a:lnTo>
                    <a:pt x="196919" y="1562099"/>
                  </a:lnTo>
                  <a:lnTo>
                    <a:pt x="213787" y="1523999"/>
                  </a:lnTo>
                  <a:lnTo>
                    <a:pt x="231438" y="1485899"/>
                  </a:lnTo>
                  <a:lnTo>
                    <a:pt x="249865" y="1447799"/>
                  </a:lnTo>
                  <a:lnTo>
                    <a:pt x="269060" y="1409699"/>
                  </a:lnTo>
                  <a:lnTo>
                    <a:pt x="289014" y="1371599"/>
                  </a:lnTo>
                  <a:lnTo>
                    <a:pt x="309720" y="1333499"/>
                  </a:lnTo>
                  <a:lnTo>
                    <a:pt x="331169" y="1295399"/>
                  </a:lnTo>
                  <a:lnTo>
                    <a:pt x="353354" y="1257299"/>
                  </a:lnTo>
                  <a:lnTo>
                    <a:pt x="376267" y="1231899"/>
                  </a:lnTo>
                  <a:lnTo>
                    <a:pt x="399900" y="1193799"/>
                  </a:lnTo>
                  <a:lnTo>
                    <a:pt x="424245" y="1155699"/>
                  </a:lnTo>
                  <a:lnTo>
                    <a:pt x="449293" y="1117599"/>
                  </a:lnTo>
                  <a:lnTo>
                    <a:pt x="475038" y="1079499"/>
                  </a:lnTo>
                  <a:lnTo>
                    <a:pt x="501470" y="1054099"/>
                  </a:lnTo>
                  <a:lnTo>
                    <a:pt x="528583" y="1015999"/>
                  </a:lnTo>
                  <a:lnTo>
                    <a:pt x="556329" y="977953"/>
                  </a:lnTo>
                  <a:lnTo>
                    <a:pt x="584817" y="952499"/>
                  </a:lnTo>
                  <a:lnTo>
                    <a:pt x="613922" y="914399"/>
                  </a:lnTo>
                  <a:lnTo>
                    <a:pt x="643675" y="888999"/>
                  </a:lnTo>
                  <a:lnTo>
                    <a:pt x="674068" y="850899"/>
                  </a:lnTo>
                  <a:lnTo>
                    <a:pt x="705094" y="825499"/>
                  </a:lnTo>
                  <a:lnTo>
                    <a:pt x="736744" y="787399"/>
                  </a:lnTo>
                  <a:lnTo>
                    <a:pt x="769011" y="761999"/>
                  </a:lnTo>
                  <a:lnTo>
                    <a:pt x="801886" y="723899"/>
                  </a:lnTo>
                  <a:lnTo>
                    <a:pt x="835361" y="698499"/>
                  </a:lnTo>
                  <a:lnTo>
                    <a:pt x="869430" y="673099"/>
                  </a:lnTo>
                  <a:lnTo>
                    <a:pt x="904082" y="634999"/>
                  </a:lnTo>
                  <a:lnTo>
                    <a:pt x="939311" y="609599"/>
                  </a:lnTo>
                  <a:lnTo>
                    <a:pt x="975109" y="584199"/>
                  </a:lnTo>
                  <a:lnTo>
                    <a:pt x="1011468" y="558799"/>
                  </a:lnTo>
                  <a:lnTo>
                    <a:pt x="1048379" y="533399"/>
                  </a:lnTo>
                  <a:lnTo>
                    <a:pt x="1123828" y="482599"/>
                  </a:lnTo>
                  <a:lnTo>
                    <a:pt x="1201393" y="431799"/>
                  </a:lnTo>
                  <a:lnTo>
                    <a:pt x="1281009" y="380999"/>
                  </a:lnTo>
                  <a:lnTo>
                    <a:pt x="1362614" y="330199"/>
                  </a:lnTo>
                  <a:lnTo>
                    <a:pt x="1404142" y="304799"/>
                  </a:lnTo>
                  <a:lnTo>
                    <a:pt x="1446143" y="292099"/>
                  </a:lnTo>
                  <a:lnTo>
                    <a:pt x="1531534" y="241299"/>
                  </a:lnTo>
                  <a:lnTo>
                    <a:pt x="1574907" y="228599"/>
                  </a:lnTo>
                  <a:lnTo>
                    <a:pt x="1618721" y="203199"/>
                  </a:lnTo>
                  <a:lnTo>
                    <a:pt x="1662969" y="190499"/>
                  </a:lnTo>
                  <a:lnTo>
                    <a:pt x="1707642" y="165099"/>
                  </a:lnTo>
                  <a:lnTo>
                    <a:pt x="1798233" y="139699"/>
                  </a:lnTo>
                  <a:lnTo>
                    <a:pt x="1844135" y="114299"/>
                  </a:lnTo>
                  <a:lnTo>
                    <a:pt x="2272491" y="0"/>
                  </a:lnTo>
                  <a:close/>
                </a:path>
                <a:path w="5430520" h="4800600">
                  <a:moveTo>
                    <a:pt x="3858948" y="0"/>
                  </a:moveTo>
                  <a:lnTo>
                    <a:pt x="3712429" y="0"/>
                  </a:lnTo>
                  <a:lnTo>
                    <a:pt x="4140830" y="114299"/>
                  </a:lnTo>
                  <a:lnTo>
                    <a:pt x="4186736" y="139699"/>
                  </a:lnTo>
                  <a:lnTo>
                    <a:pt x="4277335" y="165099"/>
                  </a:lnTo>
                  <a:lnTo>
                    <a:pt x="4322013" y="190499"/>
                  </a:lnTo>
                  <a:lnTo>
                    <a:pt x="4366264" y="203199"/>
                  </a:lnTo>
                  <a:lnTo>
                    <a:pt x="4410082" y="228599"/>
                  </a:lnTo>
                  <a:lnTo>
                    <a:pt x="4453459" y="241299"/>
                  </a:lnTo>
                  <a:lnTo>
                    <a:pt x="4538856" y="292099"/>
                  </a:lnTo>
                  <a:lnTo>
                    <a:pt x="4580861" y="304799"/>
                  </a:lnTo>
                  <a:lnTo>
                    <a:pt x="4622392" y="330199"/>
                  </a:lnTo>
                  <a:lnTo>
                    <a:pt x="4704003" y="380999"/>
                  </a:lnTo>
                  <a:lnTo>
                    <a:pt x="4783625" y="431799"/>
                  </a:lnTo>
                  <a:lnTo>
                    <a:pt x="4861195" y="482599"/>
                  </a:lnTo>
                  <a:lnTo>
                    <a:pt x="4936648" y="533399"/>
                  </a:lnTo>
                  <a:lnTo>
                    <a:pt x="4973562" y="558799"/>
                  </a:lnTo>
                  <a:lnTo>
                    <a:pt x="5009923" y="584199"/>
                  </a:lnTo>
                  <a:lnTo>
                    <a:pt x="5045723" y="609599"/>
                  </a:lnTo>
                  <a:lnTo>
                    <a:pt x="5080954" y="634999"/>
                  </a:lnTo>
                  <a:lnTo>
                    <a:pt x="5115609" y="673099"/>
                  </a:lnTo>
                  <a:lnTo>
                    <a:pt x="5121526" y="673099"/>
                  </a:lnTo>
                  <a:lnTo>
                    <a:pt x="5149678" y="698499"/>
                  </a:lnTo>
                  <a:lnTo>
                    <a:pt x="5183156" y="723899"/>
                  </a:lnTo>
                  <a:lnTo>
                    <a:pt x="5216032" y="761999"/>
                  </a:lnTo>
                  <a:lnTo>
                    <a:pt x="5248301" y="787399"/>
                  </a:lnTo>
                  <a:lnTo>
                    <a:pt x="5279952" y="825499"/>
                  </a:lnTo>
                  <a:lnTo>
                    <a:pt x="5310980" y="850899"/>
                  </a:lnTo>
                  <a:lnTo>
                    <a:pt x="5341375" y="888999"/>
                  </a:lnTo>
                  <a:lnTo>
                    <a:pt x="5371129" y="914399"/>
                  </a:lnTo>
                  <a:lnTo>
                    <a:pt x="5400235" y="952499"/>
                  </a:lnTo>
                  <a:lnTo>
                    <a:pt x="5426684" y="977953"/>
                  </a:lnTo>
                  <a:lnTo>
                    <a:pt x="5427668" y="965199"/>
                  </a:lnTo>
                  <a:lnTo>
                    <a:pt x="5429546" y="939799"/>
                  </a:lnTo>
                  <a:lnTo>
                    <a:pt x="5430182" y="927099"/>
                  </a:lnTo>
                  <a:lnTo>
                    <a:pt x="5411877" y="914399"/>
                  </a:lnTo>
                  <a:lnTo>
                    <a:pt x="5382343" y="876299"/>
                  </a:lnTo>
                  <a:lnTo>
                    <a:pt x="5364698" y="863599"/>
                  </a:lnTo>
                  <a:lnTo>
                    <a:pt x="5352925" y="850899"/>
                  </a:lnTo>
                  <a:lnTo>
                    <a:pt x="5348060" y="838199"/>
                  </a:lnTo>
                  <a:lnTo>
                    <a:pt x="5321371" y="812799"/>
                  </a:lnTo>
                  <a:lnTo>
                    <a:pt x="5289948" y="787399"/>
                  </a:lnTo>
                  <a:lnTo>
                    <a:pt x="5257911" y="749299"/>
                  </a:lnTo>
                  <a:lnTo>
                    <a:pt x="5225268" y="723899"/>
                  </a:lnTo>
                  <a:lnTo>
                    <a:pt x="5192026" y="698499"/>
                  </a:lnTo>
                  <a:lnTo>
                    <a:pt x="5171156" y="673099"/>
                  </a:lnTo>
                  <a:lnTo>
                    <a:pt x="5158194" y="660399"/>
                  </a:lnTo>
                  <a:lnTo>
                    <a:pt x="5123778" y="634999"/>
                  </a:lnTo>
                  <a:lnTo>
                    <a:pt x="5088788" y="609599"/>
                  </a:lnTo>
                  <a:lnTo>
                    <a:pt x="5053230" y="571499"/>
                  </a:lnTo>
                  <a:lnTo>
                    <a:pt x="5017113" y="546099"/>
                  </a:lnTo>
                  <a:lnTo>
                    <a:pt x="4980444" y="520699"/>
                  </a:lnTo>
                  <a:lnTo>
                    <a:pt x="4905482" y="469899"/>
                  </a:lnTo>
                  <a:lnTo>
                    <a:pt x="4828407" y="419099"/>
                  </a:lnTo>
                  <a:lnTo>
                    <a:pt x="4749281" y="368299"/>
                  </a:lnTo>
                  <a:lnTo>
                    <a:pt x="4668167" y="317499"/>
                  </a:lnTo>
                  <a:lnTo>
                    <a:pt x="4626884" y="304799"/>
                  </a:lnTo>
                  <a:lnTo>
                    <a:pt x="4500222" y="228599"/>
                  </a:lnTo>
                  <a:lnTo>
                    <a:pt x="4457091" y="215899"/>
                  </a:lnTo>
                  <a:lnTo>
                    <a:pt x="4413517" y="190499"/>
                  </a:lnTo>
                  <a:lnTo>
                    <a:pt x="4369508" y="177799"/>
                  </a:lnTo>
                  <a:lnTo>
                    <a:pt x="4325072" y="152399"/>
                  </a:lnTo>
                  <a:lnTo>
                    <a:pt x="4234951" y="126999"/>
                  </a:lnTo>
                  <a:lnTo>
                    <a:pt x="4189281" y="101599"/>
                  </a:lnTo>
                  <a:lnTo>
                    <a:pt x="4049928" y="63499"/>
                  </a:lnTo>
                  <a:lnTo>
                    <a:pt x="4002722" y="38099"/>
                  </a:lnTo>
                  <a:lnTo>
                    <a:pt x="3858948" y="0"/>
                  </a:lnTo>
                  <a:close/>
                </a:path>
              </a:pathLst>
            </a:custGeom>
            <a:solidFill>
              <a:srgbClr val="EBF6CF"/>
            </a:solidFill>
          </p:spPr>
          <p:txBody>
            <a:bodyPr wrap="square" lIns="0" tIns="0" rIns="0" bIns="0" rtlCol="0"/>
            <a:lstStyle/>
            <a:p>
              <a:endParaRPr lang="fr-FR" noProof="0" dirty="0"/>
            </a:p>
          </p:txBody>
        </p:sp>
        <p:sp>
          <p:nvSpPr>
            <p:cNvPr id="8729" name="object 8729"/>
            <p:cNvSpPr/>
            <p:nvPr/>
          </p:nvSpPr>
          <p:spPr>
            <a:xfrm>
              <a:off x="3070151" y="9242"/>
              <a:ext cx="5427345" cy="4806315"/>
            </a:xfrm>
            <a:custGeom>
              <a:avLst/>
              <a:gdLst/>
              <a:ahLst/>
              <a:cxnLst/>
              <a:rect l="l" t="t" r="r" b="b"/>
              <a:pathLst>
                <a:path w="5427345" h="4806315">
                  <a:moveTo>
                    <a:pt x="3763921" y="4696424"/>
                  </a:moveTo>
                  <a:lnTo>
                    <a:pt x="3711065" y="4707818"/>
                  </a:lnTo>
                  <a:lnTo>
                    <a:pt x="3661579" y="4717681"/>
                  </a:lnTo>
                  <a:lnTo>
                    <a:pt x="3611780" y="4726855"/>
                  </a:lnTo>
                  <a:lnTo>
                    <a:pt x="3561673" y="4735332"/>
                  </a:lnTo>
                  <a:lnTo>
                    <a:pt x="3511269" y="4743107"/>
                  </a:lnTo>
                  <a:lnTo>
                    <a:pt x="3460574" y="4750172"/>
                  </a:lnTo>
                  <a:lnTo>
                    <a:pt x="3409597" y="4756521"/>
                  </a:lnTo>
                  <a:lnTo>
                    <a:pt x="3358345" y="4762148"/>
                  </a:lnTo>
                  <a:lnTo>
                    <a:pt x="3306827" y="4767047"/>
                  </a:lnTo>
                  <a:lnTo>
                    <a:pt x="3255051" y="4771209"/>
                  </a:lnTo>
                  <a:lnTo>
                    <a:pt x="3203023" y="4774630"/>
                  </a:lnTo>
                  <a:lnTo>
                    <a:pt x="3150754" y="4777301"/>
                  </a:lnTo>
                  <a:lnTo>
                    <a:pt x="3121491" y="4778369"/>
                  </a:lnTo>
                </a:path>
                <a:path w="5427345" h="4806315">
                  <a:moveTo>
                    <a:pt x="3172045" y="4805849"/>
                  </a:moveTo>
                  <a:lnTo>
                    <a:pt x="3203302" y="4804269"/>
                  </a:lnTo>
                  <a:lnTo>
                    <a:pt x="3224877" y="4802865"/>
                  </a:lnTo>
                </a:path>
                <a:path w="5427345" h="4806315">
                  <a:moveTo>
                    <a:pt x="3496324" y="4775199"/>
                  </a:moveTo>
                  <a:lnTo>
                    <a:pt x="3562553" y="4765325"/>
                  </a:lnTo>
                  <a:lnTo>
                    <a:pt x="3612760" y="4756923"/>
                  </a:lnTo>
                  <a:lnTo>
                    <a:pt x="3662664" y="4747830"/>
                  </a:lnTo>
                  <a:lnTo>
                    <a:pt x="3712258" y="4738054"/>
                  </a:lnTo>
                  <a:lnTo>
                    <a:pt x="3761535" y="4727599"/>
                  </a:lnTo>
                  <a:lnTo>
                    <a:pt x="3782534" y="4722827"/>
                  </a:lnTo>
                </a:path>
                <a:path w="5427345" h="4806315">
                  <a:moveTo>
                    <a:pt x="38907" y="2247899"/>
                  </a:moveTo>
                  <a:lnTo>
                    <a:pt x="43485" y="2180448"/>
                  </a:lnTo>
                  <a:lnTo>
                    <a:pt x="47645" y="2137734"/>
                  </a:lnTo>
                  <a:lnTo>
                    <a:pt x="52709" y="2095227"/>
                  </a:lnTo>
                  <a:lnTo>
                    <a:pt x="58668" y="2052933"/>
                  </a:lnTo>
                  <a:lnTo>
                    <a:pt x="65513" y="2010859"/>
                  </a:lnTo>
                  <a:lnTo>
                    <a:pt x="73238" y="1969010"/>
                  </a:lnTo>
                  <a:lnTo>
                    <a:pt x="81833" y="1927395"/>
                  </a:lnTo>
                  <a:lnTo>
                    <a:pt x="91291" y="1886018"/>
                  </a:lnTo>
                  <a:lnTo>
                    <a:pt x="101605" y="1844888"/>
                  </a:lnTo>
                  <a:lnTo>
                    <a:pt x="112766" y="1804009"/>
                  </a:lnTo>
                  <a:lnTo>
                    <a:pt x="124766" y="1763389"/>
                  </a:lnTo>
                  <a:lnTo>
                    <a:pt x="137597" y="1723035"/>
                  </a:lnTo>
                  <a:lnTo>
                    <a:pt x="151251" y="1682952"/>
                  </a:lnTo>
                  <a:lnTo>
                    <a:pt x="165721" y="1643147"/>
                  </a:lnTo>
                  <a:lnTo>
                    <a:pt x="180998" y="1603627"/>
                  </a:lnTo>
                  <a:lnTo>
                    <a:pt x="197074" y="1564398"/>
                  </a:lnTo>
                  <a:lnTo>
                    <a:pt x="213942" y="1525467"/>
                  </a:lnTo>
                  <a:lnTo>
                    <a:pt x="231594" y="1486840"/>
                  </a:lnTo>
                  <a:lnTo>
                    <a:pt x="250020" y="1448524"/>
                  </a:lnTo>
                  <a:lnTo>
                    <a:pt x="269215" y="1410525"/>
                  </a:lnTo>
                  <a:lnTo>
                    <a:pt x="289169" y="1372850"/>
                  </a:lnTo>
                  <a:lnTo>
                    <a:pt x="309875" y="1335506"/>
                  </a:lnTo>
                  <a:lnTo>
                    <a:pt x="331324" y="1298498"/>
                  </a:lnTo>
                  <a:lnTo>
                    <a:pt x="353509" y="1261833"/>
                  </a:lnTo>
                  <a:lnTo>
                    <a:pt x="376422" y="1225518"/>
                  </a:lnTo>
                  <a:lnTo>
                    <a:pt x="400055" y="1189560"/>
                  </a:lnTo>
                  <a:lnTo>
                    <a:pt x="424400" y="1153964"/>
                  </a:lnTo>
                  <a:lnTo>
                    <a:pt x="449448" y="1118738"/>
                  </a:lnTo>
                  <a:lnTo>
                    <a:pt x="475193" y="1083888"/>
                  </a:lnTo>
                  <a:lnTo>
                    <a:pt x="501626" y="1049420"/>
                  </a:lnTo>
                  <a:lnTo>
                    <a:pt x="528738" y="1015341"/>
                  </a:lnTo>
                  <a:lnTo>
                    <a:pt x="556523" y="981657"/>
                  </a:lnTo>
                  <a:lnTo>
                    <a:pt x="584972" y="948375"/>
                  </a:lnTo>
                  <a:lnTo>
                    <a:pt x="614077" y="915502"/>
                  </a:lnTo>
                  <a:lnTo>
                    <a:pt x="643830" y="883043"/>
                  </a:lnTo>
                  <a:lnTo>
                    <a:pt x="674223" y="851006"/>
                  </a:lnTo>
                  <a:lnTo>
                    <a:pt x="705249" y="819397"/>
                  </a:lnTo>
                  <a:lnTo>
                    <a:pt x="736900" y="788222"/>
                  </a:lnTo>
                  <a:lnTo>
                    <a:pt x="769166" y="757489"/>
                  </a:lnTo>
                  <a:lnTo>
                    <a:pt x="802041" y="727202"/>
                  </a:lnTo>
                  <a:lnTo>
                    <a:pt x="835517" y="697370"/>
                  </a:lnTo>
                  <a:lnTo>
                    <a:pt x="869585" y="667998"/>
                  </a:lnTo>
                  <a:lnTo>
                    <a:pt x="904237" y="639094"/>
                  </a:lnTo>
                  <a:lnTo>
                    <a:pt x="939467" y="610662"/>
                  </a:lnTo>
                  <a:lnTo>
                    <a:pt x="975264" y="582711"/>
                  </a:lnTo>
                  <a:lnTo>
                    <a:pt x="1011623" y="555247"/>
                  </a:lnTo>
                  <a:lnTo>
                    <a:pt x="1048534" y="528275"/>
                  </a:lnTo>
                  <a:lnTo>
                    <a:pt x="1085991" y="501803"/>
                  </a:lnTo>
                  <a:lnTo>
                    <a:pt x="1123984" y="475837"/>
                  </a:lnTo>
                  <a:lnTo>
                    <a:pt x="1162505" y="450383"/>
                  </a:lnTo>
                  <a:lnTo>
                    <a:pt x="1201548" y="425449"/>
                  </a:lnTo>
                  <a:lnTo>
                    <a:pt x="1241104" y="401040"/>
                  </a:lnTo>
                  <a:lnTo>
                    <a:pt x="1281165" y="377164"/>
                  </a:lnTo>
                  <a:lnTo>
                    <a:pt x="1321722" y="353825"/>
                  </a:lnTo>
                  <a:lnTo>
                    <a:pt x="1362769" y="331032"/>
                  </a:lnTo>
                  <a:lnTo>
                    <a:pt x="1404297" y="308791"/>
                  </a:lnTo>
                  <a:lnTo>
                    <a:pt x="1446299" y="287108"/>
                  </a:lnTo>
                  <a:lnTo>
                    <a:pt x="1488765" y="265989"/>
                  </a:lnTo>
                  <a:lnTo>
                    <a:pt x="1531689" y="245442"/>
                  </a:lnTo>
                  <a:lnTo>
                    <a:pt x="1575062" y="225472"/>
                  </a:lnTo>
                  <a:lnTo>
                    <a:pt x="1618876" y="206087"/>
                  </a:lnTo>
                  <a:lnTo>
                    <a:pt x="1663124" y="187292"/>
                  </a:lnTo>
                  <a:lnTo>
                    <a:pt x="1707797" y="169094"/>
                  </a:lnTo>
                  <a:lnTo>
                    <a:pt x="1752888" y="151501"/>
                  </a:lnTo>
                  <a:lnTo>
                    <a:pt x="1798388" y="134517"/>
                  </a:lnTo>
                  <a:lnTo>
                    <a:pt x="1844290" y="118150"/>
                  </a:lnTo>
                  <a:lnTo>
                    <a:pt x="1890586" y="102406"/>
                  </a:lnTo>
                  <a:lnTo>
                    <a:pt x="1937267" y="87292"/>
                  </a:lnTo>
                  <a:lnTo>
                    <a:pt x="1984326" y="72815"/>
                  </a:lnTo>
                  <a:lnTo>
                    <a:pt x="2031754" y="58980"/>
                  </a:lnTo>
                  <a:lnTo>
                    <a:pt x="2079545" y="45794"/>
                  </a:lnTo>
                  <a:lnTo>
                    <a:pt x="2127689" y="33264"/>
                  </a:lnTo>
                  <a:lnTo>
                    <a:pt x="2176179" y="21397"/>
                  </a:lnTo>
                  <a:lnTo>
                    <a:pt x="2225007" y="10198"/>
                  </a:lnTo>
                  <a:lnTo>
                    <a:pt x="2272646" y="0"/>
                  </a:lnTo>
                </a:path>
                <a:path w="5427345" h="4806315">
                  <a:moveTo>
                    <a:pt x="3712584" y="0"/>
                  </a:moveTo>
                  <a:lnTo>
                    <a:pt x="3760229" y="10198"/>
                  </a:lnTo>
                  <a:lnTo>
                    <a:pt x="3809062" y="21397"/>
                  </a:lnTo>
                  <a:lnTo>
                    <a:pt x="3857558" y="33264"/>
                  </a:lnTo>
                  <a:lnTo>
                    <a:pt x="3905707" y="45794"/>
                  </a:lnTo>
                  <a:lnTo>
                    <a:pt x="3953502" y="58980"/>
                  </a:lnTo>
                  <a:lnTo>
                    <a:pt x="4000936" y="72815"/>
                  </a:lnTo>
                  <a:lnTo>
                    <a:pt x="4047999" y="87292"/>
                  </a:lnTo>
                  <a:lnTo>
                    <a:pt x="4094685" y="102406"/>
                  </a:lnTo>
                  <a:lnTo>
                    <a:pt x="4140985" y="118150"/>
                  </a:lnTo>
                  <a:lnTo>
                    <a:pt x="4186891" y="134517"/>
                  </a:lnTo>
                  <a:lnTo>
                    <a:pt x="4232396" y="151501"/>
                  </a:lnTo>
                  <a:lnTo>
                    <a:pt x="4277491" y="169094"/>
                  </a:lnTo>
                  <a:lnTo>
                    <a:pt x="4322168" y="187292"/>
                  </a:lnTo>
                  <a:lnTo>
                    <a:pt x="4366419" y="206087"/>
                  </a:lnTo>
                  <a:lnTo>
                    <a:pt x="4410238" y="225472"/>
                  </a:lnTo>
                  <a:lnTo>
                    <a:pt x="4453614" y="245442"/>
                  </a:lnTo>
                  <a:lnTo>
                    <a:pt x="4496541" y="265989"/>
                  </a:lnTo>
                  <a:lnTo>
                    <a:pt x="4539011" y="287108"/>
                  </a:lnTo>
                  <a:lnTo>
                    <a:pt x="4581016" y="308791"/>
                  </a:lnTo>
                  <a:lnTo>
                    <a:pt x="4622547" y="331032"/>
                  </a:lnTo>
                  <a:lnTo>
                    <a:pt x="4663597" y="353825"/>
                  </a:lnTo>
                  <a:lnTo>
                    <a:pt x="4704158" y="377164"/>
                  </a:lnTo>
                  <a:lnTo>
                    <a:pt x="4744221" y="401040"/>
                  </a:lnTo>
                  <a:lnTo>
                    <a:pt x="4783780" y="425449"/>
                  </a:lnTo>
                  <a:lnTo>
                    <a:pt x="4822825" y="450383"/>
                  </a:lnTo>
                  <a:lnTo>
                    <a:pt x="4861350" y="475837"/>
                  </a:lnTo>
                  <a:lnTo>
                    <a:pt x="4899345" y="501803"/>
                  </a:lnTo>
                  <a:lnTo>
                    <a:pt x="4936804" y="528275"/>
                  </a:lnTo>
                  <a:lnTo>
                    <a:pt x="4973717" y="555247"/>
                  </a:lnTo>
                  <a:lnTo>
                    <a:pt x="5010078" y="582711"/>
                  </a:lnTo>
                  <a:lnTo>
                    <a:pt x="5045878" y="610662"/>
                  </a:lnTo>
                  <a:lnTo>
                    <a:pt x="5081109" y="639094"/>
                  </a:lnTo>
                  <a:lnTo>
                    <a:pt x="5115764" y="667998"/>
                  </a:lnTo>
                  <a:lnTo>
                    <a:pt x="5121681" y="673099"/>
                  </a:lnTo>
                </a:path>
                <a:path w="5427345" h="4806315">
                  <a:moveTo>
                    <a:pt x="5171311" y="673099"/>
                  </a:moveTo>
                  <a:lnTo>
                    <a:pt x="5123933" y="632576"/>
                  </a:lnTo>
                  <a:lnTo>
                    <a:pt x="5088943" y="603870"/>
                  </a:lnTo>
                  <a:lnTo>
                    <a:pt x="5053385" y="575637"/>
                  </a:lnTo>
                  <a:lnTo>
                    <a:pt x="5017268" y="547882"/>
                  </a:lnTo>
                  <a:lnTo>
                    <a:pt x="4980599" y="520612"/>
                  </a:lnTo>
                  <a:lnTo>
                    <a:pt x="4943386" y="493834"/>
                  </a:lnTo>
                  <a:lnTo>
                    <a:pt x="4905637" y="467553"/>
                  </a:lnTo>
                  <a:lnTo>
                    <a:pt x="4867360" y="441776"/>
                  </a:lnTo>
                  <a:lnTo>
                    <a:pt x="4828562" y="416510"/>
                  </a:lnTo>
                  <a:lnTo>
                    <a:pt x="4789252" y="391761"/>
                  </a:lnTo>
                  <a:lnTo>
                    <a:pt x="4749436" y="367536"/>
                  </a:lnTo>
                  <a:lnTo>
                    <a:pt x="4709124" y="343839"/>
                  </a:lnTo>
                  <a:lnTo>
                    <a:pt x="4668322" y="320679"/>
                  </a:lnTo>
                  <a:lnTo>
                    <a:pt x="4627039" y="298061"/>
                  </a:lnTo>
                  <a:lnTo>
                    <a:pt x="4585282" y="275992"/>
                  </a:lnTo>
                  <a:lnTo>
                    <a:pt x="4543059" y="254479"/>
                  </a:lnTo>
                  <a:lnTo>
                    <a:pt x="4500377" y="233526"/>
                  </a:lnTo>
                  <a:lnTo>
                    <a:pt x="4457246" y="213142"/>
                  </a:lnTo>
                  <a:lnTo>
                    <a:pt x="4413672" y="193332"/>
                  </a:lnTo>
                  <a:lnTo>
                    <a:pt x="4369663" y="174102"/>
                  </a:lnTo>
                  <a:lnTo>
                    <a:pt x="4325227" y="155460"/>
                  </a:lnTo>
                  <a:lnTo>
                    <a:pt x="4280372" y="137411"/>
                  </a:lnTo>
                  <a:lnTo>
                    <a:pt x="4235106" y="119962"/>
                  </a:lnTo>
                  <a:lnTo>
                    <a:pt x="4189436" y="103119"/>
                  </a:lnTo>
                  <a:lnTo>
                    <a:pt x="4143371" y="86888"/>
                  </a:lnTo>
                  <a:lnTo>
                    <a:pt x="4096917" y="71277"/>
                  </a:lnTo>
                  <a:lnTo>
                    <a:pt x="4050083" y="56290"/>
                  </a:lnTo>
                  <a:lnTo>
                    <a:pt x="4002877" y="41936"/>
                  </a:lnTo>
                  <a:lnTo>
                    <a:pt x="3955307" y="28219"/>
                  </a:lnTo>
                  <a:lnTo>
                    <a:pt x="3907379" y="15147"/>
                  </a:lnTo>
                  <a:lnTo>
                    <a:pt x="3859103" y="2726"/>
                  </a:lnTo>
                  <a:lnTo>
                    <a:pt x="3847835" y="0"/>
                  </a:lnTo>
                </a:path>
                <a:path w="5427345" h="4806315">
                  <a:moveTo>
                    <a:pt x="2137322" y="0"/>
                  </a:moveTo>
                  <a:lnTo>
                    <a:pt x="2077780" y="15147"/>
                  </a:lnTo>
                  <a:lnTo>
                    <a:pt x="2029856" y="28219"/>
                  </a:lnTo>
                  <a:lnTo>
                    <a:pt x="1982287" y="41936"/>
                  </a:lnTo>
                  <a:lnTo>
                    <a:pt x="1935084" y="56290"/>
                  </a:lnTo>
                  <a:lnTo>
                    <a:pt x="1888253" y="71277"/>
                  </a:lnTo>
                  <a:lnTo>
                    <a:pt x="1841802" y="86888"/>
                  </a:lnTo>
                  <a:lnTo>
                    <a:pt x="1795740" y="103119"/>
                  </a:lnTo>
                  <a:lnTo>
                    <a:pt x="1750073" y="119962"/>
                  </a:lnTo>
                  <a:lnTo>
                    <a:pt x="1704810" y="137411"/>
                  </a:lnTo>
                  <a:lnTo>
                    <a:pt x="1659958" y="155460"/>
                  </a:lnTo>
                  <a:lnTo>
                    <a:pt x="1615526" y="174102"/>
                  </a:lnTo>
                  <a:lnTo>
                    <a:pt x="1571520" y="193332"/>
                  </a:lnTo>
                  <a:lnTo>
                    <a:pt x="1527949" y="213142"/>
                  </a:lnTo>
                  <a:lnTo>
                    <a:pt x="1484821" y="233526"/>
                  </a:lnTo>
                  <a:lnTo>
                    <a:pt x="1442144" y="254479"/>
                  </a:lnTo>
                  <a:lnTo>
                    <a:pt x="1399924" y="275992"/>
                  </a:lnTo>
                  <a:lnTo>
                    <a:pt x="1358170" y="298061"/>
                  </a:lnTo>
                  <a:lnTo>
                    <a:pt x="1316891" y="320679"/>
                  </a:lnTo>
                  <a:lnTo>
                    <a:pt x="1276093" y="343839"/>
                  </a:lnTo>
                  <a:lnTo>
                    <a:pt x="1235784" y="367536"/>
                  </a:lnTo>
                  <a:lnTo>
                    <a:pt x="1195972" y="391761"/>
                  </a:lnTo>
                  <a:lnTo>
                    <a:pt x="1156665" y="416510"/>
                  </a:lnTo>
                  <a:lnTo>
                    <a:pt x="1117871" y="441776"/>
                  </a:lnTo>
                  <a:lnTo>
                    <a:pt x="1079598" y="467553"/>
                  </a:lnTo>
                  <a:lnTo>
                    <a:pt x="1041853" y="493834"/>
                  </a:lnTo>
                  <a:lnTo>
                    <a:pt x="1004644" y="520612"/>
                  </a:lnTo>
                  <a:lnTo>
                    <a:pt x="967979" y="547882"/>
                  </a:lnTo>
                  <a:lnTo>
                    <a:pt x="931865" y="575637"/>
                  </a:lnTo>
                  <a:lnTo>
                    <a:pt x="896311" y="603870"/>
                  </a:lnTo>
                  <a:lnTo>
                    <a:pt x="861325" y="632576"/>
                  </a:lnTo>
                  <a:lnTo>
                    <a:pt x="826913" y="661747"/>
                  </a:lnTo>
                  <a:lnTo>
                    <a:pt x="793085" y="691378"/>
                  </a:lnTo>
                  <a:lnTo>
                    <a:pt x="759847" y="721462"/>
                  </a:lnTo>
                  <a:lnTo>
                    <a:pt x="727208" y="751993"/>
                  </a:lnTo>
                  <a:lnTo>
                    <a:pt x="695174" y="782965"/>
                  </a:lnTo>
                  <a:lnTo>
                    <a:pt x="663755" y="814370"/>
                  </a:lnTo>
                  <a:lnTo>
                    <a:pt x="632958" y="846203"/>
                  </a:lnTo>
                  <a:lnTo>
                    <a:pt x="602791" y="878457"/>
                  </a:lnTo>
                  <a:lnTo>
                    <a:pt x="573261" y="911126"/>
                  </a:lnTo>
                  <a:lnTo>
                    <a:pt x="544376" y="944203"/>
                  </a:lnTo>
                  <a:lnTo>
                    <a:pt x="516144" y="977683"/>
                  </a:lnTo>
                  <a:lnTo>
                    <a:pt x="488573" y="1011558"/>
                  </a:lnTo>
                  <a:lnTo>
                    <a:pt x="461670" y="1045822"/>
                  </a:lnTo>
                  <a:lnTo>
                    <a:pt x="435445" y="1080470"/>
                  </a:lnTo>
                  <a:lnTo>
                    <a:pt x="409903" y="1115494"/>
                  </a:lnTo>
                  <a:lnTo>
                    <a:pt x="385053" y="1150889"/>
                  </a:lnTo>
                  <a:lnTo>
                    <a:pt x="360903" y="1186647"/>
                  </a:lnTo>
                  <a:lnTo>
                    <a:pt x="337461" y="1222762"/>
                  </a:lnTo>
                  <a:lnTo>
                    <a:pt x="314734" y="1259229"/>
                  </a:lnTo>
                  <a:lnTo>
                    <a:pt x="292730" y="1296041"/>
                  </a:lnTo>
                  <a:lnTo>
                    <a:pt x="271457" y="1333190"/>
                  </a:lnTo>
                  <a:lnTo>
                    <a:pt x="250923" y="1370672"/>
                  </a:lnTo>
                  <a:lnTo>
                    <a:pt x="231136" y="1408479"/>
                  </a:lnTo>
                  <a:lnTo>
                    <a:pt x="212102" y="1446606"/>
                  </a:lnTo>
                  <a:lnTo>
                    <a:pt x="193831" y="1485045"/>
                  </a:lnTo>
                  <a:lnTo>
                    <a:pt x="176330" y="1523791"/>
                  </a:lnTo>
                  <a:lnTo>
                    <a:pt x="159607" y="1562837"/>
                  </a:lnTo>
                  <a:lnTo>
                    <a:pt x="143669" y="1602176"/>
                  </a:lnTo>
                  <a:lnTo>
                    <a:pt x="128525" y="1641803"/>
                  </a:lnTo>
                  <a:lnTo>
                    <a:pt x="114181" y="1681711"/>
                  </a:lnTo>
                  <a:lnTo>
                    <a:pt x="100647" y="1721893"/>
                  </a:lnTo>
                  <a:lnTo>
                    <a:pt x="87929" y="1762344"/>
                  </a:lnTo>
                  <a:lnTo>
                    <a:pt x="76036" y="1803056"/>
                  </a:lnTo>
                  <a:lnTo>
                    <a:pt x="64975" y="1844024"/>
                  </a:lnTo>
                  <a:lnTo>
                    <a:pt x="54754" y="1885240"/>
                  </a:lnTo>
                  <a:lnTo>
                    <a:pt x="45381" y="1926700"/>
                  </a:lnTo>
                  <a:lnTo>
                    <a:pt x="36864" y="1968396"/>
                  </a:lnTo>
                  <a:lnTo>
                    <a:pt x="29210" y="2010321"/>
                  </a:lnTo>
                  <a:lnTo>
                    <a:pt x="22427" y="2052470"/>
                  </a:lnTo>
                  <a:lnTo>
                    <a:pt x="16524" y="2094837"/>
                  </a:lnTo>
                  <a:lnTo>
                    <a:pt x="11507" y="2137414"/>
                  </a:lnTo>
                  <a:lnTo>
                    <a:pt x="7385" y="2180195"/>
                  </a:lnTo>
                  <a:lnTo>
                    <a:pt x="4166" y="2223175"/>
                  </a:lnTo>
                  <a:lnTo>
                    <a:pt x="2843" y="2247899"/>
                  </a:lnTo>
                </a:path>
                <a:path w="5427345" h="4806315">
                  <a:moveTo>
                    <a:pt x="281177" y="3318060"/>
                  </a:moveTo>
                  <a:lnTo>
                    <a:pt x="250020" y="3257468"/>
                  </a:lnTo>
                  <a:lnTo>
                    <a:pt x="231594" y="3219150"/>
                  </a:lnTo>
                  <a:lnTo>
                    <a:pt x="213942" y="3180523"/>
                  </a:lnTo>
                  <a:lnTo>
                    <a:pt x="197074" y="3141593"/>
                  </a:lnTo>
                  <a:lnTo>
                    <a:pt x="180998" y="3102368"/>
                  </a:lnTo>
                  <a:lnTo>
                    <a:pt x="165721" y="3062854"/>
                  </a:lnTo>
                  <a:lnTo>
                    <a:pt x="151251" y="3023058"/>
                  </a:lnTo>
                  <a:lnTo>
                    <a:pt x="137597" y="2982985"/>
                  </a:lnTo>
                  <a:lnTo>
                    <a:pt x="124766" y="2942643"/>
                  </a:lnTo>
                  <a:lnTo>
                    <a:pt x="112766" y="2902038"/>
                  </a:lnTo>
                  <a:lnTo>
                    <a:pt x="101605" y="2861177"/>
                  </a:lnTo>
                  <a:lnTo>
                    <a:pt x="91291" y="2820066"/>
                  </a:lnTo>
                  <a:lnTo>
                    <a:pt x="81833" y="2778712"/>
                  </a:lnTo>
                  <a:lnTo>
                    <a:pt x="73238" y="2737121"/>
                  </a:lnTo>
                  <a:lnTo>
                    <a:pt x="65513" y="2695300"/>
                  </a:lnTo>
                  <a:lnTo>
                    <a:pt x="58668" y="2653255"/>
                  </a:lnTo>
                  <a:lnTo>
                    <a:pt x="52709" y="2610994"/>
                  </a:lnTo>
                  <a:lnTo>
                    <a:pt x="47645" y="2568522"/>
                  </a:lnTo>
                  <a:lnTo>
                    <a:pt x="43485" y="2525847"/>
                  </a:lnTo>
                  <a:lnTo>
                    <a:pt x="40234" y="2482974"/>
                  </a:lnTo>
                  <a:lnTo>
                    <a:pt x="37903" y="2439911"/>
                  </a:lnTo>
                  <a:lnTo>
                    <a:pt x="36498" y="2396663"/>
                  </a:lnTo>
                  <a:lnTo>
                    <a:pt x="36125" y="2362199"/>
                  </a:lnTo>
                </a:path>
                <a:path w="5427345" h="4806315">
                  <a:moveTo>
                    <a:pt x="95" y="2362199"/>
                  </a:moveTo>
                  <a:lnTo>
                    <a:pt x="1856" y="2440022"/>
                  </a:lnTo>
                  <a:lnTo>
                    <a:pt x="4166" y="2483144"/>
                  </a:lnTo>
                  <a:lnTo>
                    <a:pt x="7385" y="2526077"/>
                  </a:lnTo>
                  <a:lnTo>
                    <a:pt x="11507" y="2568816"/>
                  </a:lnTo>
                  <a:lnTo>
                    <a:pt x="16524" y="2611353"/>
                  </a:lnTo>
                  <a:lnTo>
                    <a:pt x="22427" y="2653682"/>
                  </a:lnTo>
                  <a:lnTo>
                    <a:pt x="29210" y="2695797"/>
                  </a:lnTo>
                  <a:lnTo>
                    <a:pt x="36864" y="2737691"/>
                  </a:lnTo>
                  <a:lnTo>
                    <a:pt x="45381" y="2779358"/>
                  </a:lnTo>
                  <a:lnTo>
                    <a:pt x="54643" y="2820899"/>
                  </a:lnTo>
                </a:path>
                <a:path w="5427345" h="4806315">
                  <a:moveTo>
                    <a:pt x="108746" y="3008099"/>
                  </a:moveTo>
                  <a:lnTo>
                    <a:pt x="128525" y="3064127"/>
                  </a:lnTo>
                  <a:lnTo>
                    <a:pt x="143669" y="3103745"/>
                  </a:lnTo>
                  <a:lnTo>
                    <a:pt x="159607" y="3143079"/>
                  </a:lnTo>
                  <a:lnTo>
                    <a:pt x="176330" y="3182120"/>
                  </a:lnTo>
                  <a:lnTo>
                    <a:pt x="193831" y="3220864"/>
                  </a:lnTo>
                  <a:lnTo>
                    <a:pt x="212102" y="3259303"/>
                  </a:lnTo>
                  <a:lnTo>
                    <a:pt x="231136" y="3297432"/>
                  </a:lnTo>
                  <a:lnTo>
                    <a:pt x="250923" y="3335243"/>
                  </a:lnTo>
                  <a:lnTo>
                    <a:pt x="253823" y="3340538"/>
                  </a:lnTo>
                </a:path>
                <a:path w="5427345" h="4806315">
                  <a:moveTo>
                    <a:pt x="36125" y="2362199"/>
                  </a:moveTo>
                  <a:lnTo>
                    <a:pt x="36028" y="2353238"/>
                  </a:lnTo>
                  <a:lnTo>
                    <a:pt x="36498" y="2309763"/>
                  </a:lnTo>
                  <a:lnTo>
                    <a:pt x="37903" y="2266469"/>
                  </a:lnTo>
                  <a:lnTo>
                    <a:pt x="38907" y="2247899"/>
                  </a:lnTo>
                </a:path>
                <a:path w="5427345" h="4806315">
                  <a:moveTo>
                    <a:pt x="2843" y="2247899"/>
                  </a:moveTo>
                  <a:lnTo>
                    <a:pt x="1856" y="2266346"/>
                  </a:lnTo>
                  <a:lnTo>
                    <a:pt x="465" y="2309703"/>
                  </a:lnTo>
                  <a:lnTo>
                    <a:pt x="0" y="2353238"/>
                  </a:lnTo>
                  <a:lnTo>
                    <a:pt x="95" y="2362199"/>
                  </a:lnTo>
                </a:path>
                <a:path w="5427345" h="4806315">
                  <a:moveTo>
                    <a:pt x="5121681" y="673099"/>
                  </a:moveTo>
                  <a:lnTo>
                    <a:pt x="5183311" y="727202"/>
                  </a:lnTo>
                  <a:lnTo>
                    <a:pt x="5216188" y="757489"/>
                  </a:lnTo>
                  <a:lnTo>
                    <a:pt x="5248456" y="788222"/>
                  </a:lnTo>
                  <a:lnTo>
                    <a:pt x="5280107" y="819397"/>
                  </a:lnTo>
                  <a:lnTo>
                    <a:pt x="5311135" y="851006"/>
                  </a:lnTo>
                  <a:lnTo>
                    <a:pt x="5341530" y="883043"/>
                  </a:lnTo>
                  <a:lnTo>
                    <a:pt x="5371284" y="915502"/>
                  </a:lnTo>
                  <a:lnTo>
                    <a:pt x="5400390" y="948375"/>
                  </a:lnTo>
                  <a:lnTo>
                    <a:pt x="5426784" y="979251"/>
                  </a:lnTo>
                </a:path>
              </a:pathLst>
            </a:custGeom>
            <a:ln w="3175">
              <a:solidFill>
                <a:srgbClr val="EBF6CF"/>
              </a:solidFill>
            </a:ln>
          </p:spPr>
          <p:txBody>
            <a:bodyPr wrap="square" lIns="0" tIns="0" rIns="0" bIns="0" rtlCol="0"/>
            <a:lstStyle/>
            <a:p>
              <a:endParaRPr lang="fr-FR" noProof="0" dirty="0"/>
            </a:p>
          </p:txBody>
        </p:sp>
        <p:pic>
          <p:nvPicPr>
            <p:cNvPr id="8730" name="object 8730"/>
            <p:cNvPicPr/>
            <p:nvPr/>
          </p:nvPicPr>
          <p:blipFill>
            <a:blip r:embed="rId82" cstate="print"/>
            <a:stretch>
              <a:fillRect/>
            </a:stretch>
          </p:blipFill>
          <p:spPr>
            <a:xfrm>
              <a:off x="8239908" y="680788"/>
              <a:ext cx="262154" cy="262113"/>
            </a:xfrm>
            <a:prstGeom prst="rect">
              <a:avLst/>
            </a:prstGeom>
          </p:spPr>
        </p:pic>
        <p:sp>
          <p:nvSpPr>
            <p:cNvPr id="8731" name="object 8731"/>
            <p:cNvSpPr/>
            <p:nvPr/>
          </p:nvSpPr>
          <p:spPr>
            <a:xfrm>
              <a:off x="3034217" y="21942"/>
              <a:ext cx="5469890" cy="4787900"/>
            </a:xfrm>
            <a:custGeom>
              <a:avLst/>
              <a:gdLst/>
              <a:ahLst/>
              <a:cxnLst/>
              <a:rect l="l" t="t" r="r" b="b"/>
              <a:pathLst>
                <a:path w="5469890" h="4787900">
                  <a:moveTo>
                    <a:pt x="3649723" y="4775199"/>
                  </a:moveTo>
                  <a:lnTo>
                    <a:pt x="3576518" y="4775199"/>
                  </a:lnTo>
                  <a:lnTo>
                    <a:pt x="3625319" y="4787899"/>
                  </a:lnTo>
                  <a:lnTo>
                    <a:pt x="3632130" y="4787899"/>
                  </a:lnTo>
                  <a:lnTo>
                    <a:pt x="3649723" y="4775199"/>
                  </a:lnTo>
                  <a:close/>
                </a:path>
                <a:path w="5469890" h="4787900">
                  <a:moveTo>
                    <a:pt x="3812948" y="4715038"/>
                  </a:moveTo>
                  <a:lnTo>
                    <a:pt x="3797469" y="4724399"/>
                  </a:lnTo>
                  <a:lnTo>
                    <a:pt x="3748192" y="4737099"/>
                  </a:lnTo>
                  <a:lnTo>
                    <a:pt x="3698598" y="4737099"/>
                  </a:lnTo>
                  <a:lnTo>
                    <a:pt x="3598487" y="4762499"/>
                  </a:lnTo>
                  <a:lnTo>
                    <a:pt x="3547986" y="4762499"/>
                  </a:lnTo>
                  <a:lnTo>
                    <a:pt x="3532258" y="4775199"/>
                  </a:lnTo>
                  <a:lnTo>
                    <a:pt x="3713993" y="4775199"/>
                  </a:lnTo>
                  <a:lnTo>
                    <a:pt x="3749437" y="4762499"/>
                  </a:lnTo>
                  <a:lnTo>
                    <a:pt x="3798828" y="4749799"/>
                  </a:lnTo>
                  <a:lnTo>
                    <a:pt x="3805769" y="4749799"/>
                  </a:lnTo>
                  <a:lnTo>
                    <a:pt x="3828586" y="4737099"/>
                  </a:lnTo>
                  <a:lnTo>
                    <a:pt x="3812948" y="4715038"/>
                  </a:lnTo>
                  <a:close/>
                </a:path>
                <a:path w="5469890" h="4787900">
                  <a:moveTo>
                    <a:pt x="3801578" y="4698999"/>
                  </a:moveTo>
                  <a:lnTo>
                    <a:pt x="3812948" y="4715038"/>
                  </a:lnTo>
                  <a:lnTo>
                    <a:pt x="3818469" y="4711699"/>
                  </a:lnTo>
                  <a:lnTo>
                    <a:pt x="3801578" y="4698999"/>
                  </a:lnTo>
                  <a:close/>
                </a:path>
                <a:path w="5469890" h="4787900">
                  <a:moveTo>
                    <a:pt x="146142" y="3004029"/>
                  </a:moveTo>
                  <a:lnTo>
                    <a:pt x="134915" y="3035299"/>
                  </a:lnTo>
                  <a:lnTo>
                    <a:pt x="123641" y="3047999"/>
                  </a:lnTo>
                  <a:lnTo>
                    <a:pt x="127302" y="3060699"/>
                  </a:lnTo>
                  <a:lnTo>
                    <a:pt x="142318" y="3098799"/>
                  </a:lnTo>
                  <a:lnTo>
                    <a:pt x="158122" y="3136899"/>
                  </a:lnTo>
                  <a:lnTo>
                    <a:pt x="174705" y="3174999"/>
                  </a:lnTo>
                  <a:lnTo>
                    <a:pt x="192060" y="3213099"/>
                  </a:lnTo>
                  <a:lnTo>
                    <a:pt x="210180" y="3251199"/>
                  </a:lnTo>
                  <a:lnTo>
                    <a:pt x="229057" y="3289299"/>
                  </a:lnTo>
                  <a:lnTo>
                    <a:pt x="248683" y="3327399"/>
                  </a:lnTo>
                  <a:lnTo>
                    <a:pt x="262839" y="3352799"/>
                  </a:lnTo>
                  <a:lnTo>
                    <a:pt x="272593" y="3352799"/>
                  </a:lnTo>
                  <a:lnTo>
                    <a:pt x="290372" y="3340099"/>
                  </a:lnTo>
                  <a:lnTo>
                    <a:pt x="289757" y="3340099"/>
                  </a:lnTo>
                  <a:lnTo>
                    <a:pt x="286857" y="3327399"/>
                  </a:lnTo>
                  <a:lnTo>
                    <a:pt x="267070" y="3289299"/>
                  </a:lnTo>
                  <a:lnTo>
                    <a:pt x="248036" y="3251199"/>
                  </a:lnTo>
                  <a:lnTo>
                    <a:pt x="229765" y="3213099"/>
                  </a:lnTo>
                  <a:lnTo>
                    <a:pt x="212264" y="3174999"/>
                  </a:lnTo>
                  <a:lnTo>
                    <a:pt x="195541" y="3136899"/>
                  </a:lnTo>
                  <a:lnTo>
                    <a:pt x="179603" y="3098799"/>
                  </a:lnTo>
                  <a:lnTo>
                    <a:pt x="164459" y="3060699"/>
                  </a:lnTo>
                  <a:lnTo>
                    <a:pt x="150115" y="3022599"/>
                  </a:lnTo>
                  <a:lnTo>
                    <a:pt x="146142" y="3004029"/>
                  </a:lnTo>
                  <a:close/>
                </a:path>
                <a:path w="5469890" h="4787900">
                  <a:moveTo>
                    <a:pt x="308150" y="3327399"/>
                  </a:moveTo>
                  <a:lnTo>
                    <a:pt x="289757" y="3340099"/>
                  </a:lnTo>
                  <a:lnTo>
                    <a:pt x="290372" y="3340099"/>
                  </a:lnTo>
                  <a:lnTo>
                    <a:pt x="308150" y="3327399"/>
                  </a:lnTo>
                  <a:close/>
                </a:path>
                <a:path w="5469890" h="4787900">
                  <a:moveTo>
                    <a:pt x="148593" y="2997199"/>
                  </a:moveTo>
                  <a:lnTo>
                    <a:pt x="144680" y="2997199"/>
                  </a:lnTo>
                  <a:lnTo>
                    <a:pt x="146142" y="3004029"/>
                  </a:lnTo>
                  <a:lnTo>
                    <a:pt x="148593" y="2997199"/>
                  </a:lnTo>
                  <a:close/>
                </a:path>
                <a:path w="5469890" h="4787900">
                  <a:moveTo>
                    <a:pt x="2161989" y="0"/>
                  </a:moveTo>
                  <a:lnTo>
                    <a:pt x="2016322" y="0"/>
                  </a:lnTo>
                  <a:lnTo>
                    <a:pt x="1968979" y="12699"/>
                  </a:lnTo>
                  <a:lnTo>
                    <a:pt x="1922004" y="38099"/>
                  </a:lnTo>
                  <a:lnTo>
                    <a:pt x="1783356" y="76199"/>
                  </a:lnTo>
                  <a:lnTo>
                    <a:pt x="1737926" y="101599"/>
                  </a:lnTo>
                  <a:lnTo>
                    <a:pt x="1692900" y="114299"/>
                  </a:lnTo>
                  <a:lnTo>
                    <a:pt x="1648288" y="139699"/>
                  </a:lnTo>
                  <a:lnTo>
                    <a:pt x="1604096" y="152399"/>
                  </a:lnTo>
                  <a:lnTo>
                    <a:pt x="1560333" y="177799"/>
                  </a:lnTo>
                  <a:lnTo>
                    <a:pt x="1517005" y="190499"/>
                  </a:lnTo>
                  <a:lnTo>
                    <a:pt x="1431688" y="241299"/>
                  </a:lnTo>
                  <a:lnTo>
                    <a:pt x="1389714" y="253999"/>
                  </a:lnTo>
                  <a:lnTo>
                    <a:pt x="1307173" y="304799"/>
                  </a:lnTo>
                  <a:lnTo>
                    <a:pt x="1226559" y="355599"/>
                  </a:lnTo>
                  <a:lnTo>
                    <a:pt x="1147933" y="406399"/>
                  </a:lnTo>
                  <a:lnTo>
                    <a:pt x="1071356" y="457199"/>
                  </a:lnTo>
                  <a:lnTo>
                    <a:pt x="996889" y="507999"/>
                  </a:lnTo>
                  <a:lnTo>
                    <a:pt x="960467" y="533399"/>
                  </a:lnTo>
                  <a:lnTo>
                    <a:pt x="924595" y="558799"/>
                  </a:lnTo>
                  <a:lnTo>
                    <a:pt x="889280" y="596899"/>
                  </a:lnTo>
                  <a:lnTo>
                    <a:pt x="854532" y="622299"/>
                  </a:lnTo>
                  <a:lnTo>
                    <a:pt x="820357" y="647699"/>
                  </a:lnTo>
                  <a:lnTo>
                    <a:pt x="786764" y="673099"/>
                  </a:lnTo>
                  <a:lnTo>
                    <a:pt x="753759" y="711199"/>
                  </a:lnTo>
                  <a:lnTo>
                    <a:pt x="721350" y="736599"/>
                  </a:lnTo>
                  <a:lnTo>
                    <a:pt x="689545" y="774699"/>
                  </a:lnTo>
                  <a:lnTo>
                    <a:pt x="658352" y="800099"/>
                  </a:lnTo>
                  <a:lnTo>
                    <a:pt x="627778" y="838199"/>
                  </a:lnTo>
                  <a:lnTo>
                    <a:pt x="597832" y="863599"/>
                  </a:lnTo>
                  <a:lnTo>
                    <a:pt x="568519" y="901699"/>
                  </a:lnTo>
                  <a:lnTo>
                    <a:pt x="539849" y="939799"/>
                  </a:lnTo>
                  <a:lnTo>
                    <a:pt x="511829" y="965199"/>
                  </a:lnTo>
                  <a:lnTo>
                    <a:pt x="484466" y="1003299"/>
                  </a:lnTo>
                  <a:lnTo>
                    <a:pt x="457769" y="1041399"/>
                  </a:lnTo>
                  <a:lnTo>
                    <a:pt x="431744" y="1066799"/>
                  </a:lnTo>
                  <a:lnTo>
                    <a:pt x="406400" y="1104899"/>
                  </a:lnTo>
                  <a:lnTo>
                    <a:pt x="381744" y="1142999"/>
                  </a:lnTo>
                  <a:lnTo>
                    <a:pt x="357783" y="1181099"/>
                  </a:lnTo>
                  <a:lnTo>
                    <a:pt x="334526" y="1219199"/>
                  </a:lnTo>
                  <a:lnTo>
                    <a:pt x="311979" y="1244599"/>
                  </a:lnTo>
                  <a:lnTo>
                    <a:pt x="290152" y="1282699"/>
                  </a:lnTo>
                  <a:lnTo>
                    <a:pt x="269050" y="1320799"/>
                  </a:lnTo>
                  <a:lnTo>
                    <a:pt x="248683" y="1358899"/>
                  </a:lnTo>
                  <a:lnTo>
                    <a:pt x="229057" y="1396999"/>
                  </a:lnTo>
                  <a:lnTo>
                    <a:pt x="210180" y="1435099"/>
                  </a:lnTo>
                  <a:lnTo>
                    <a:pt x="192060" y="1473199"/>
                  </a:lnTo>
                  <a:lnTo>
                    <a:pt x="174705" y="1511299"/>
                  </a:lnTo>
                  <a:lnTo>
                    <a:pt x="158122" y="1549399"/>
                  </a:lnTo>
                  <a:lnTo>
                    <a:pt x="142318" y="1600199"/>
                  </a:lnTo>
                  <a:lnTo>
                    <a:pt x="127302" y="1638299"/>
                  </a:lnTo>
                  <a:lnTo>
                    <a:pt x="113081" y="1676399"/>
                  </a:lnTo>
                  <a:lnTo>
                    <a:pt x="99663" y="1714499"/>
                  </a:lnTo>
                  <a:lnTo>
                    <a:pt x="87055" y="1752599"/>
                  </a:lnTo>
                  <a:lnTo>
                    <a:pt x="75264" y="1790699"/>
                  </a:lnTo>
                  <a:lnTo>
                    <a:pt x="64300" y="1841499"/>
                  </a:lnTo>
                  <a:lnTo>
                    <a:pt x="54169" y="1879599"/>
                  </a:lnTo>
                  <a:lnTo>
                    <a:pt x="44878" y="1917699"/>
                  </a:lnTo>
                  <a:lnTo>
                    <a:pt x="36436" y="1955799"/>
                  </a:lnTo>
                  <a:lnTo>
                    <a:pt x="28851" y="2006599"/>
                  </a:lnTo>
                  <a:lnTo>
                    <a:pt x="22129" y="2044699"/>
                  </a:lnTo>
                  <a:lnTo>
                    <a:pt x="16279" y="2082799"/>
                  </a:lnTo>
                  <a:lnTo>
                    <a:pt x="11307" y="2133599"/>
                  </a:lnTo>
                  <a:lnTo>
                    <a:pt x="7223" y="2171699"/>
                  </a:lnTo>
                  <a:lnTo>
                    <a:pt x="4032" y="2222499"/>
                  </a:lnTo>
                  <a:lnTo>
                    <a:pt x="2715" y="2247899"/>
                  </a:lnTo>
                  <a:lnTo>
                    <a:pt x="1744" y="2260599"/>
                  </a:lnTo>
                  <a:lnTo>
                    <a:pt x="366" y="2298699"/>
                  </a:lnTo>
                  <a:lnTo>
                    <a:pt x="20" y="2336799"/>
                  </a:lnTo>
                  <a:lnTo>
                    <a:pt x="0" y="2362199"/>
                  </a:lnTo>
                  <a:lnTo>
                    <a:pt x="366" y="2387599"/>
                  </a:lnTo>
                  <a:lnTo>
                    <a:pt x="1744" y="2438399"/>
                  </a:lnTo>
                  <a:lnTo>
                    <a:pt x="4032" y="2476499"/>
                  </a:lnTo>
                  <a:lnTo>
                    <a:pt x="7223" y="2514599"/>
                  </a:lnTo>
                  <a:lnTo>
                    <a:pt x="11307" y="2565399"/>
                  </a:lnTo>
                  <a:lnTo>
                    <a:pt x="16279" y="2603499"/>
                  </a:lnTo>
                  <a:lnTo>
                    <a:pt x="22129" y="2641599"/>
                  </a:lnTo>
                  <a:lnTo>
                    <a:pt x="28851" y="2692399"/>
                  </a:lnTo>
                  <a:lnTo>
                    <a:pt x="36436" y="2730499"/>
                  </a:lnTo>
                  <a:lnTo>
                    <a:pt x="44878" y="2768599"/>
                  </a:lnTo>
                  <a:lnTo>
                    <a:pt x="45572" y="2781299"/>
                  </a:lnTo>
                  <a:lnTo>
                    <a:pt x="59905" y="2793999"/>
                  </a:lnTo>
                  <a:lnTo>
                    <a:pt x="89133" y="2819399"/>
                  </a:lnTo>
                  <a:lnTo>
                    <a:pt x="113604" y="2844799"/>
                  </a:lnTo>
                  <a:lnTo>
                    <a:pt x="90577" y="2819399"/>
                  </a:lnTo>
                  <a:lnTo>
                    <a:pt x="81315" y="2768599"/>
                  </a:lnTo>
                  <a:lnTo>
                    <a:pt x="72798" y="2730499"/>
                  </a:lnTo>
                  <a:lnTo>
                    <a:pt x="65144" y="2692399"/>
                  </a:lnTo>
                  <a:lnTo>
                    <a:pt x="58362" y="2641599"/>
                  </a:lnTo>
                  <a:lnTo>
                    <a:pt x="52458" y="2603499"/>
                  </a:lnTo>
                  <a:lnTo>
                    <a:pt x="47441" y="2565399"/>
                  </a:lnTo>
                  <a:lnTo>
                    <a:pt x="43319" y="2514599"/>
                  </a:lnTo>
                  <a:lnTo>
                    <a:pt x="40100" y="2476499"/>
                  </a:lnTo>
                  <a:lnTo>
                    <a:pt x="37790" y="2438399"/>
                  </a:lnTo>
                  <a:lnTo>
                    <a:pt x="36399" y="2387599"/>
                  </a:lnTo>
                  <a:lnTo>
                    <a:pt x="36030" y="2362199"/>
                  </a:lnTo>
                  <a:lnTo>
                    <a:pt x="36050" y="2336799"/>
                  </a:lnTo>
                  <a:lnTo>
                    <a:pt x="36399" y="2298699"/>
                  </a:lnTo>
                  <a:lnTo>
                    <a:pt x="37790" y="2260599"/>
                  </a:lnTo>
                  <a:lnTo>
                    <a:pt x="38777" y="2247899"/>
                  </a:lnTo>
                  <a:lnTo>
                    <a:pt x="40100" y="2222499"/>
                  </a:lnTo>
                  <a:lnTo>
                    <a:pt x="43319" y="2171699"/>
                  </a:lnTo>
                  <a:lnTo>
                    <a:pt x="47441" y="2133599"/>
                  </a:lnTo>
                  <a:lnTo>
                    <a:pt x="52458" y="2082799"/>
                  </a:lnTo>
                  <a:lnTo>
                    <a:pt x="58362" y="2044699"/>
                  </a:lnTo>
                  <a:lnTo>
                    <a:pt x="65144" y="2006599"/>
                  </a:lnTo>
                  <a:lnTo>
                    <a:pt x="72798" y="1955799"/>
                  </a:lnTo>
                  <a:lnTo>
                    <a:pt x="81315" y="1917699"/>
                  </a:lnTo>
                  <a:lnTo>
                    <a:pt x="90688" y="1879599"/>
                  </a:lnTo>
                  <a:lnTo>
                    <a:pt x="100909" y="1841499"/>
                  </a:lnTo>
                  <a:lnTo>
                    <a:pt x="111970" y="1790699"/>
                  </a:lnTo>
                  <a:lnTo>
                    <a:pt x="123863" y="1752599"/>
                  </a:lnTo>
                  <a:lnTo>
                    <a:pt x="136581" y="1714499"/>
                  </a:lnTo>
                  <a:lnTo>
                    <a:pt x="150115" y="1676399"/>
                  </a:lnTo>
                  <a:lnTo>
                    <a:pt x="164459" y="1638299"/>
                  </a:lnTo>
                  <a:lnTo>
                    <a:pt x="179603" y="1600199"/>
                  </a:lnTo>
                  <a:lnTo>
                    <a:pt x="195541" y="1562099"/>
                  </a:lnTo>
                  <a:lnTo>
                    <a:pt x="212264" y="1511299"/>
                  </a:lnTo>
                  <a:lnTo>
                    <a:pt x="229765" y="1473199"/>
                  </a:lnTo>
                  <a:lnTo>
                    <a:pt x="248036" y="1435099"/>
                  </a:lnTo>
                  <a:lnTo>
                    <a:pt x="267070" y="1396999"/>
                  </a:lnTo>
                  <a:lnTo>
                    <a:pt x="286857" y="1358899"/>
                  </a:lnTo>
                  <a:lnTo>
                    <a:pt x="307391" y="1320799"/>
                  </a:lnTo>
                  <a:lnTo>
                    <a:pt x="328664" y="1295399"/>
                  </a:lnTo>
                  <a:lnTo>
                    <a:pt x="350668" y="1257299"/>
                  </a:lnTo>
                  <a:lnTo>
                    <a:pt x="373395" y="1219199"/>
                  </a:lnTo>
                  <a:lnTo>
                    <a:pt x="396837" y="1181099"/>
                  </a:lnTo>
                  <a:lnTo>
                    <a:pt x="420987" y="1142999"/>
                  </a:lnTo>
                  <a:lnTo>
                    <a:pt x="445837" y="1104899"/>
                  </a:lnTo>
                  <a:lnTo>
                    <a:pt x="471379" y="1079499"/>
                  </a:lnTo>
                  <a:lnTo>
                    <a:pt x="497605" y="1041399"/>
                  </a:lnTo>
                  <a:lnTo>
                    <a:pt x="524507" y="1003299"/>
                  </a:lnTo>
                  <a:lnTo>
                    <a:pt x="552078" y="965199"/>
                  </a:lnTo>
                  <a:lnTo>
                    <a:pt x="580310" y="939799"/>
                  </a:lnTo>
                  <a:lnTo>
                    <a:pt x="609195" y="901699"/>
                  </a:lnTo>
                  <a:lnTo>
                    <a:pt x="638725" y="876299"/>
                  </a:lnTo>
                  <a:lnTo>
                    <a:pt x="668892" y="838199"/>
                  </a:lnTo>
                  <a:lnTo>
                    <a:pt x="699690" y="812799"/>
                  </a:lnTo>
                  <a:lnTo>
                    <a:pt x="731109" y="774699"/>
                  </a:lnTo>
                  <a:lnTo>
                    <a:pt x="763142" y="749299"/>
                  </a:lnTo>
                  <a:lnTo>
                    <a:pt x="795781" y="711199"/>
                  </a:lnTo>
                  <a:lnTo>
                    <a:pt x="829019" y="685799"/>
                  </a:lnTo>
                  <a:lnTo>
                    <a:pt x="862848" y="660399"/>
                  </a:lnTo>
                  <a:lnTo>
                    <a:pt x="897259" y="622299"/>
                  </a:lnTo>
                  <a:lnTo>
                    <a:pt x="932246" y="596899"/>
                  </a:lnTo>
                  <a:lnTo>
                    <a:pt x="967799" y="571499"/>
                  </a:lnTo>
                  <a:lnTo>
                    <a:pt x="1003913" y="546099"/>
                  </a:lnTo>
                  <a:lnTo>
                    <a:pt x="1040578" y="507999"/>
                  </a:lnTo>
                  <a:lnTo>
                    <a:pt x="1115532" y="457199"/>
                  </a:lnTo>
                  <a:lnTo>
                    <a:pt x="1192599" y="406399"/>
                  </a:lnTo>
                  <a:lnTo>
                    <a:pt x="1271718" y="355599"/>
                  </a:lnTo>
                  <a:lnTo>
                    <a:pt x="1312027" y="342899"/>
                  </a:lnTo>
                  <a:lnTo>
                    <a:pt x="1394105" y="292099"/>
                  </a:lnTo>
                  <a:lnTo>
                    <a:pt x="1435858" y="266699"/>
                  </a:lnTo>
                  <a:lnTo>
                    <a:pt x="1478078" y="253999"/>
                  </a:lnTo>
                  <a:lnTo>
                    <a:pt x="1563883" y="203199"/>
                  </a:lnTo>
                  <a:lnTo>
                    <a:pt x="1607454" y="190499"/>
                  </a:lnTo>
                  <a:lnTo>
                    <a:pt x="1651460" y="165099"/>
                  </a:lnTo>
                  <a:lnTo>
                    <a:pt x="1695892" y="152399"/>
                  </a:lnTo>
                  <a:lnTo>
                    <a:pt x="1740744" y="126999"/>
                  </a:lnTo>
                  <a:lnTo>
                    <a:pt x="1831674" y="101599"/>
                  </a:lnTo>
                  <a:lnTo>
                    <a:pt x="1877737" y="76199"/>
                  </a:lnTo>
                  <a:lnTo>
                    <a:pt x="2161989" y="0"/>
                  </a:lnTo>
                  <a:close/>
                </a:path>
                <a:path w="5469890" h="4787900">
                  <a:moveTo>
                    <a:pt x="5413190" y="868753"/>
                  </a:moveTo>
                  <a:lnTo>
                    <a:pt x="5418432" y="876299"/>
                  </a:lnTo>
                  <a:lnTo>
                    <a:pt x="5447966" y="901699"/>
                  </a:lnTo>
                  <a:lnTo>
                    <a:pt x="5466272" y="927099"/>
                  </a:lnTo>
                  <a:lnTo>
                    <a:pt x="5465635" y="939799"/>
                  </a:lnTo>
                  <a:lnTo>
                    <a:pt x="5469827" y="888999"/>
                  </a:lnTo>
                  <a:lnTo>
                    <a:pt x="5423408" y="876299"/>
                  </a:lnTo>
                  <a:lnTo>
                    <a:pt x="5413190" y="868753"/>
                  </a:lnTo>
                  <a:close/>
                </a:path>
                <a:path w="5469890" h="4787900">
                  <a:moveTo>
                    <a:pt x="5400788" y="850899"/>
                  </a:moveTo>
                  <a:lnTo>
                    <a:pt x="5389015" y="850899"/>
                  </a:lnTo>
                  <a:lnTo>
                    <a:pt x="5413190" y="868753"/>
                  </a:lnTo>
                  <a:lnTo>
                    <a:pt x="5400788" y="850899"/>
                  </a:lnTo>
                  <a:close/>
                </a:path>
                <a:path w="5469890" h="4787900">
                  <a:moveTo>
                    <a:pt x="5379918" y="834172"/>
                  </a:moveTo>
                  <a:lnTo>
                    <a:pt x="5389015" y="850899"/>
                  </a:lnTo>
                  <a:lnTo>
                    <a:pt x="5384149" y="838199"/>
                  </a:lnTo>
                  <a:lnTo>
                    <a:pt x="5379918" y="834172"/>
                  </a:lnTo>
                  <a:close/>
                </a:path>
                <a:path w="5469890" h="4787900">
                  <a:moveTo>
                    <a:pt x="4040806" y="0"/>
                  </a:moveTo>
                  <a:lnTo>
                    <a:pt x="3895037" y="0"/>
                  </a:lnTo>
                  <a:lnTo>
                    <a:pt x="4179305" y="76199"/>
                  </a:lnTo>
                  <a:lnTo>
                    <a:pt x="4225370" y="101599"/>
                  </a:lnTo>
                  <a:lnTo>
                    <a:pt x="4316306" y="126999"/>
                  </a:lnTo>
                  <a:lnTo>
                    <a:pt x="4361161" y="152399"/>
                  </a:lnTo>
                  <a:lnTo>
                    <a:pt x="4405597" y="165099"/>
                  </a:lnTo>
                  <a:lnTo>
                    <a:pt x="4449606" y="190499"/>
                  </a:lnTo>
                  <a:lnTo>
                    <a:pt x="4493180" y="203199"/>
                  </a:lnTo>
                  <a:lnTo>
                    <a:pt x="4578993" y="253999"/>
                  </a:lnTo>
                  <a:lnTo>
                    <a:pt x="4621216" y="266699"/>
                  </a:lnTo>
                  <a:lnTo>
                    <a:pt x="4662973" y="292099"/>
                  </a:lnTo>
                  <a:lnTo>
                    <a:pt x="4745058" y="342899"/>
                  </a:lnTo>
                  <a:lnTo>
                    <a:pt x="4785371" y="355599"/>
                  </a:lnTo>
                  <a:lnTo>
                    <a:pt x="4864496" y="406399"/>
                  </a:lnTo>
                  <a:lnTo>
                    <a:pt x="4941572" y="457199"/>
                  </a:lnTo>
                  <a:lnTo>
                    <a:pt x="5016533" y="507999"/>
                  </a:lnTo>
                  <a:lnTo>
                    <a:pt x="5053202" y="546099"/>
                  </a:lnTo>
                  <a:lnTo>
                    <a:pt x="5089319" y="571499"/>
                  </a:lnTo>
                  <a:lnTo>
                    <a:pt x="5124877" y="596899"/>
                  </a:lnTo>
                  <a:lnTo>
                    <a:pt x="5159868" y="622299"/>
                  </a:lnTo>
                  <a:lnTo>
                    <a:pt x="5194283" y="660399"/>
                  </a:lnTo>
                  <a:lnTo>
                    <a:pt x="5207245" y="673099"/>
                  </a:lnTo>
                  <a:lnTo>
                    <a:pt x="5228115" y="685799"/>
                  </a:lnTo>
                  <a:lnTo>
                    <a:pt x="5261357" y="711199"/>
                  </a:lnTo>
                  <a:lnTo>
                    <a:pt x="5294000" y="749299"/>
                  </a:lnTo>
                  <a:lnTo>
                    <a:pt x="5326037" y="774699"/>
                  </a:lnTo>
                  <a:lnTo>
                    <a:pt x="5357460" y="812799"/>
                  </a:lnTo>
                  <a:lnTo>
                    <a:pt x="5379918" y="834172"/>
                  </a:lnTo>
                  <a:lnTo>
                    <a:pt x="5368295" y="812799"/>
                  </a:lnTo>
                  <a:lnTo>
                    <a:pt x="5364228" y="761999"/>
                  </a:lnTo>
                  <a:lnTo>
                    <a:pt x="5335873" y="736599"/>
                  </a:lnTo>
                  <a:lnTo>
                    <a:pt x="5303463" y="711199"/>
                  </a:lnTo>
                  <a:lnTo>
                    <a:pt x="5270457" y="673099"/>
                  </a:lnTo>
                  <a:lnTo>
                    <a:pt x="5256402" y="673099"/>
                  </a:lnTo>
                  <a:lnTo>
                    <a:pt x="5236861" y="647699"/>
                  </a:lnTo>
                  <a:lnTo>
                    <a:pt x="5202684" y="622299"/>
                  </a:lnTo>
                  <a:lnTo>
                    <a:pt x="5167934" y="596899"/>
                  </a:lnTo>
                  <a:lnTo>
                    <a:pt x="5132618" y="558799"/>
                  </a:lnTo>
                  <a:lnTo>
                    <a:pt x="5096744" y="533399"/>
                  </a:lnTo>
                  <a:lnTo>
                    <a:pt x="5060319" y="507999"/>
                  </a:lnTo>
                  <a:lnTo>
                    <a:pt x="4985848" y="457199"/>
                  </a:lnTo>
                  <a:lnTo>
                    <a:pt x="4909266" y="406399"/>
                  </a:lnTo>
                  <a:lnTo>
                    <a:pt x="4830635" y="355599"/>
                  </a:lnTo>
                  <a:lnTo>
                    <a:pt x="4750015" y="304799"/>
                  </a:lnTo>
                  <a:lnTo>
                    <a:pt x="4667468" y="253999"/>
                  </a:lnTo>
                  <a:lnTo>
                    <a:pt x="4625491" y="241299"/>
                  </a:lnTo>
                  <a:lnTo>
                    <a:pt x="4540167" y="190499"/>
                  </a:lnTo>
                  <a:lnTo>
                    <a:pt x="4496836" y="177799"/>
                  </a:lnTo>
                  <a:lnTo>
                    <a:pt x="4453069" y="152399"/>
                  </a:lnTo>
                  <a:lnTo>
                    <a:pt x="4408874" y="139699"/>
                  </a:lnTo>
                  <a:lnTo>
                    <a:pt x="4364257" y="114299"/>
                  </a:lnTo>
                  <a:lnTo>
                    <a:pt x="4319228" y="101599"/>
                  </a:lnTo>
                  <a:lnTo>
                    <a:pt x="4273793" y="76199"/>
                  </a:lnTo>
                  <a:lnTo>
                    <a:pt x="4135133" y="38099"/>
                  </a:lnTo>
                  <a:lnTo>
                    <a:pt x="4088153" y="12699"/>
                  </a:lnTo>
                  <a:lnTo>
                    <a:pt x="4040806" y="0"/>
                  </a:lnTo>
                  <a:close/>
                </a:path>
              </a:pathLst>
            </a:custGeom>
            <a:solidFill>
              <a:srgbClr val="EBF6CF"/>
            </a:solidFill>
          </p:spPr>
          <p:txBody>
            <a:bodyPr wrap="square" lIns="0" tIns="0" rIns="0" bIns="0" rtlCol="0"/>
            <a:lstStyle/>
            <a:p>
              <a:endParaRPr lang="fr-FR" noProof="0" dirty="0"/>
            </a:p>
          </p:txBody>
        </p:sp>
        <p:sp>
          <p:nvSpPr>
            <p:cNvPr id="8732" name="object 8732"/>
            <p:cNvSpPr/>
            <p:nvPr/>
          </p:nvSpPr>
          <p:spPr>
            <a:xfrm>
              <a:off x="3034122" y="9242"/>
              <a:ext cx="5256530" cy="4806315"/>
            </a:xfrm>
            <a:custGeom>
              <a:avLst/>
              <a:gdLst/>
              <a:ahLst/>
              <a:cxnLst/>
              <a:rect l="l" t="t" r="r" b="b"/>
              <a:pathLst>
                <a:path w="5256530" h="4806315">
                  <a:moveTo>
                    <a:pt x="3818563" y="4722827"/>
                  </a:moveTo>
                  <a:lnTo>
                    <a:pt x="3748287" y="4738054"/>
                  </a:lnTo>
                  <a:lnTo>
                    <a:pt x="3698693" y="4747830"/>
                  </a:lnTo>
                  <a:lnTo>
                    <a:pt x="3648789" y="4756923"/>
                  </a:lnTo>
                  <a:lnTo>
                    <a:pt x="3598582" y="4765325"/>
                  </a:lnTo>
                  <a:lnTo>
                    <a:pt x="3548081" y="4773031"/>
                  </a:lnTo>
                  <a:lnTo>
                    <a:pt x="3532353" y="4775199"/>
                  </a:lnTo>
                </a:path>
                <a:path w="5256530" h="4806315">
                  <a:moveTo>
                    <a:pt x="3260906" y="4802865"/>
                  </a:moveTo>
                  <a:lnTo>
                    <a:pt x="3239331" y="4804269"/>
                  </a:lnTo>
                  <a:lnTo>
                    <a:pt x="3208074" y="4805849"/>
                  </a:lnTo>
                </a:path>
                <a:path w="5256530" h="4806315">
                  <a:moveTo>
                    <a:pt x="3714088" y="4775199"/>
                  </a:moveTo>
                  <a:lnTo>
                    <a:pt x="3749532" y="4768289"/>
                  </a:lnTo>
                  <a:lnTo>
                    <a:pt x="3798922" y="4757927"/>
                  </a:lnTo>
                  <a:lnTo>
                    <a:pt x="3805864" y="4756367"/>
                  </a:lnTo>
                </a:path>
                <a:path w="5256530" h="4806315">
                  <a:moveTo>
                    <a:pt x="3632225" y="4789904"/>
                  </a:moveTo>
                  <a:lnTo>
                    <a:pt x="3649818" y="4786992"/>
                  </a:lnTo>
                  <a:lnTo>
                    <a:pt x="3699828" y="4777980"/>
                  </a:lnTo>
                  <a:lnTo>
                    <a:pt x="3714088" y="4775199"/>
                  </a:lnTo>
                </a:path>
                <a:path w="5256530" h="4806315">
                  <a:moveTo>
                    <a:pt x="38872" y="2247899"/>
                  </a:moveTo>
                  <a:lnTo>
                    <a:pt x="43414" y="2180195"/>
                  </a:lnTo>
                  <a:lnTo>
                    <a:pt x="47536" y="2137414"/>
                  </a:lnTo>
                  <a:lnTo>
                    <a:pt x="52553" y="2094837"/>
                  </a:lnTo>
                  <a:lnTo>
                    <a:pt x="58456" y="2052470"/>
                  </a:lnTo>
                  <a:lnTo>
                    <a:pt x="65239" y="2010321"/>
                  </a:lnTo>
                  <a:lnTo>
                    <a:pt x="72893" y="1968396"/>
                  </a:lnTo>
                  <a:lnTo>
                    <a:pt x="81410" y="1926700"/>
                  </a:lnTo>
                  <a:lnTo>
                    <a:pt x="90783" y="1885240"/>
                  </a:lnTo>
                  <a:lnTo>
                    <a:pt x="101004" y="1844024"/>
                  </a:lnTo>
                  <a:lnTo>
                    <a:pt x="112065" y="1803056"/>
                  </a:lnTo>
                  <a:lnTo>
                    <a:pt x="123958" y="1762344"/>
                  </a:lnTo>
                  <a:lnTo>
                    <a:pt x="136676" y="1721893"/>
                  </a:lnTo>
                  <a:lnTo>
                    <a:pt x="150210" y="1681711"/>
                  </a:lnTo>
                  <a:lnTo>
                    <a:pt x="164554" y="1641803"/>
                  </a:lnTo>
                  <a:lnTo>
                    <a:pt x="179698" y="1602176"/>
                  </a:lnTo>
                  <a:lnTo>
                    <a:pt x="195636" y="1562837"/>
                  </a:lnTo>
                  <a:lnTo>
                    <a:pt x="212359" y="1523791"/>
                  </a:lnTo>
                  <a:lnTo>
                    <a:pt x="229860" y="1485045"/>
                  </a:lnTo>
                  <a:lnTo>
                    <a:pt x="248131" y="1446606"/>
                  </a:lnTo>
                  <a:lnTo>
                    <a:pt x="267165" y="1408479"/>
                  </a:lnTo>
                  <a:lnTo>
                    <a:pt x="286952" y="1370672"/>
                  </a:lnTo>
                  <a:lnTo>
                    <a:pt x="307486" y="1333190"/>
                  </a:lnTo>
                  <a:lnTo>
                    <a:pt x="328759" y="1296041"/>
                  </a:lnTo>
                  <a:lnTo>
                    <a:pt x="350763" y="1259229"/>
                  </a:lnTo>
                  <a:lnTo>
                    <a:pt x="373490" y="1222762"/>
                  </a:lnTo>
                  <a:lnTo>
                    <a:pt x="396932" y="1186647"/>
                  </a:lnTo>
                  <a:lnTo>
                    <a:pt x="421082" y="1150889"/>
                  </a:lnTo>
                  <a:lnTo>
                    <a:pt x="445932" y="1115494"/>
                  </a:lnTo>
                  <a:lnTo>
                    <a:pt x="471474" y="1080470"/>
                  </a:lnTo>
                  <a:lnTo>
                    <a:pt x="497699" y="1045822"/>
                  </a:lnTo>
                  <a:lnTo>
                    <a:pt x="524602" y="1011558"/>
                  </a:lnTo>
                  <a:lnTo>
                    <a:pt x="552173" y="977683"/>
                  </a:lnTo>
                  <a:lnTo>
                    <a:pt x="580405" y="944203"/>
                  </a:lnTo>
                  <a:lnTo>
                    <a:pt x="609290" y="911126"/>
                  </a:lnTo>
                  <a:lnTo>
                    <a:pt x="638820" y="878457"/>
                  </a:lnTo>
                  <a:lnTo>
                    <a:pt x="668987" y="846203"/>
                  </a:lnTo>
                  <a:lnTo>
                    <a:pt x="699784" y="814370"/>
                  </a:lnTo>
                  <a:lnTo>
                    <a:pt x="731203" y="782965"/>
                  </a:lnTo>
                  <a:lnTo>
                    <a:pt x="763237" y="751993"/>
                  </a:lnTo>
                  <a:lnTo>
                    <a:pt x="795876" y="721462"/>
                  </a:lnTo>
                  <a:lnTo>
                    <a:pt x="829114" y="691378"/>
                  </a:lnTo>
                  <a:lnTo>
                    <a:pt x="862942" y="661747"/>
                  </a:lnTo>
                  <a:lnTo>
                    <a:pt x="897354" y="632576"/>
                  </a:lnTo>
                  <a:lnTo>
                    <a:pt x="932340" y="603870"/>
                  </a:lnTo>
                  <a:lnTo>
                    <a:pt x="967894" y="575637"/>
                  </a:lnTo>
                  <a:lnTo>
                    <a:pt x="1004008" y="547882"/>
                  </a:lnTo>
                  <a:lnTo>
                    <a:pt x="1040673" y="520612"/>
                  </a:lnTo>
                  <a:lnTo>
                    <a:pt x="1077882" y="493834"/>
                  </a:lnTo>
                  <a:lnTo>
                    <a:pt x="1115627" y="467553"/>
                  </a:lnTo>
                  <a:lnTo>
                    <a:pt x="1153900" y="441776"/>
                  </a:lnTo>
                  <a:lnTo>
                    <a:pt x="1192694" y="416510"/>
                  </a:lnTo>
                  <a:lnTo>
                    <a:pt x="1232001" y="391761"/>
                  </a:lnTo>
                  <a:lnTo>
                    <a:pt x="1271813" y="367536"/>
                  </a:lnTo>
                  <a:lnTo>
                    <a:pt x="1312122" y="343839"/>
                  </a:lnTo>
                  <a:lnTo>
                    <a:pt x="1352920" y="320679"/>
                  </a:lnTo>
                  <a:lnTo>
                    <a:pt x="1394199" y="298061"/>
                  </a:lnTo>
                  <a:lnTo>
                    <a:pt x="1435953" y="275992"/>
                  </a:lnTo>
                  <a:lnTo>
                    <a:pt x="1478173" y="254479"/>
                  </a:lnTo>
                  <a:lnTo>
                    <a:pt x="1520850" y="233526"/>
                  </a:lnTo>
                  <a:lnTo>
                    <a:pt x="1563978" y="213142"/>
                  </a:lnTo>
                  <a:lnTo>
                    <a:pt x="1607549" y="193332"/>
                  </a:lnTo>
                  <a:lnTo>
                    <a:pt x="1651555" y="174102"/>
                  </a:lnTo>
                  <a:lnTo>
                    <a:pt x="1695987" y="155460"/>
                  </a:lnTo>
                  <a:lnTo>
                    <a:pt x="1740839" y="137411"/>
                  </a:lnTo>
                  <a:lnTo>
                    <a:pt x="1786102" y="119962"/>
                  </a:lnTo>
                  <a:lnTo>
                    <a:pt x="1831769" y="103119"/>
                  </a:lnTo>
                  <a:lnTo>
                    <a:pt x="1877831" y="86888"/>
                  </a:lnTo>
                  <a:lnTo>
                    <a:pt x="1924282" y="71277"/>
                  </a:lnTo>
                  <a:lnTo>
                    <a:pt x="1971113" y="56290"/>
                  </a:lnTo>
                  <a:lnTo>
                    <a:pt x="2018316" y="41936"/>
                  </a:lnTo>
                  <a:lnTo>
                    <a:pt x="2065885" y="28219"/>
                  </a:lnTo>
                  <a:lnTo>
                    <a:pt x="2113809" y="15147"/>
                  </a:lnTo>
                  <a:lnTo>
                    <a:pt x="2162083" y="2726"/>
                  </a:lnTo>
                  <a:lnTo>
                    <a:pt x="2173351" y="0"/>
                  </a:lnTo>
                </a:path>
                <a:path w="5256530" h="4806315">
                  <a:moveTo>
                    <a:pt x="3883864" y="0"/>
                  </a:moveTo>
                  <a:lnTo>
                    <a:pt x="3943408" y="15147"/>
                  </a:lnTo>
                  <a:lnTo>
                    <a:pt x="3991336" y="28219"/>
                  </a:lnTo>
                  <a:lnTo>
                    <a:pt x="4038906" y="41936"/>
                  </a:lnTo>
                  <a:lnTo>
                    <a:pt x="4086112" y="56290"/>
                  </a:lnTo>
                  <a:lnTo>
                    <a:pt x="4132946" y="71277"/>
                  </a:lnTo>
                  <a:lnTo>
                    <a:pt x="4179400" y="86888"/>
                  </a:lnTo>
                  <a:lnTo>
                    <a:pt x="4225465" y="103119"/>
                  </a:lnTo>
                  <a:lnTo>
                    <a:pt x="4271135" y="119962"/>
                  </a:lnTo>
                  <a:lnTo>
                    <a:pt x="4316401" y="137411"/>
                  </a:lnTo>
                  <a:lnTo>
                    <a:pt x="4361256" y="155460"/>
                  </a:lnTo>
                  <a:lnTo>
                    <a:pt x="4405692" y="174102"/>
                  </a:lnTo>
                  <a:lnTo>
                    <a:pt x="4449701" y="193332"/>
                  </a:lnTo>
                  <a:lnTo>
                    <a:pt x="4493275" y="213142"/>
                  </a:lnTo>
                  <a:lnTo>
                    <a:pt x="4536406" y="233526"/>
                  </a:lnTo>
                  <a:lnTo>
                    <a:pt x="4579088" y="254479"/>
                  </a:lnTo>
                  <a:lnTo>
                    <a:pt x="4621311" y="275992"/>
                  </a:lnTo>
                  <a:lnTo>
                    <a:pt x="4663068" y="298061"/>
                  </a:lnTo>
                  <a:lnTo>
                    <a:pt x="4704351" y="320679"/>
                  </a:lnTo>
                  <a:lnTo>
                    <a:pt x="4745153" y="343839"/>
                  </a:lnTo>
                  <a:lnTo>
                    <a:pt x="4785465" y="367536"/>
                  </a:lnTo>
                  <a:lnTo>
                    <a:pt x="4825281" y="391761"/>
                  </a:lnTo>
                  <a:lnTo>
                    <a:pt x="4864591" y="416510"/>
                  </a:lnTo>
                  <a:lnTo>
                    <a:pt x="4903389" y="441776"/>
                  </a:lnTo>
                  <a:lnTo>
                    <a:pt x="4941666" y="467553"/>
                  </a:lnTo>
                  <a:lnTo>
                    <a:pt x="4979415" y="493834"/>
                  </a:lnTo>
                  <a:lnTo>
                    <a:pt x="5016628" y="520612"/>
                  </a:lnTo>
                  <a:lnTo>
                    <a:pt x="5053297" y="547882"/>
                  </a:lnTo>
                  <a:lnTo>
                    <a:pt x="5089414" y="575637"/>
                  </a:lnTo>
                  <a:lnTo>
                    <a:pt x="5124972" y="603870"/>
                  </a:lnTo>
                  <a:lnTo>
                    <a:pt x="5159962" y="632576"/>
                  </a:lnTo>
                  <a:lnTo>
                    <a:pt x="5194378" y="661747"/>
                  </a:lnTo>
                  <a:lnTo>
                    <a:pt x="5207340" y="673099"/>
                  </a:lnTo>
                </a:path>
                <a:path w="5256530" h="4806315">
                  <a:moveTo>
                    <a:pt x="5256497" y="673099"/>
                  </a:moveTo>
                  <a:lnTo>
                    <a:pt x="5202779" y="626284"/>
                  </a:lnTo>
                  <a:lnTo>
                    <a:pt x="5168029" y="597309"/>
                  </a:lnTo>
                  <a:lnTo>
                    <a:pt x="5132713" y="568798"/>
                  </a:lnTo>
                  <a:lnTo>
                    <a:pt x="5096839" y="540759"/>
                  </a:lnTo>
                  <a:lnTo>
                    <a:pt x="5060414" y="513197"/>
                  </a:lnTo>
                  <a:lnTo>
                    <a:pt x="5023446" y="486118"/>
                  </a:lnTo>
                  <a:lnTo>
                    <a:pt x="4985943" y="459529"/>
                  </a:lnTo>
                  <a:lnTo>
                    <a:pt x="4947912" y="433436"/>
                  </a:lnTo>
                  <a:lnTo>
                    <a:pt x="4909361" y="407844"/>
                  </a:lnTo>
                  <a:lnTo>
                    <a:pt x="4870298" y="382762"/>
                  </a:lnTo>
                  <a:lnTo>
                    <a:pt x="4830730" y="358194"/>
                  </a:lnTo>
                  <a:lnTo>
                    <a:pt x="4790665" y="334146"/>
                  </a:lnTo>
                  <a:lnTo>
                    <a:pt x="4750110" y="310626"/>
                  </a:lnTo>
                  <a:lnTo>
                    <a:pt x="4709074" y="287640"/>
                  </a:lnTo>
                  <a:lnTo>
                    <a:pt x="4667563" y="265193"/>
                  </a:lnTo>
                  <a:lnTo>
                    <a:pt x="4625586" y="243291"/>
                  </a:lnTo>
                  <a:lnTo>
                    <a:pt x="4583150" y="221943"/>
                  </a:lnTo>
                  <a:lnTo>
                    <a:pt x="4540262" y="201152"/>
                  </a:lnTo>
                  <a:lnTo>
                    <a:pt x="4496931" y="180926"/>
                  </a:lnTo>
                  <a:lnTo>
                    <a:pt x="4453164" y="161271"/>
                  </a:lnTo>
                  <a:lnTo>
                    <a:pt x="4408968" y="142194"/>
                  </a:lnTo>
                  <a:lnTo>
                    <a:pt x="4364352" y="123699"/>
                  </a:lnTo>
                  <a:lnTo>
                    <a:pt x="4319323" y="105795"/>
                  </a:lnTo>
                  <a:lnTo>
                    <a:pt x="4273888" y="88486"/>
                  </a:lnTo>
                  <a:lnTo>
                    <a:pt x="4228056" y="71779"/>
                  </a:lnTo>
                  <a:lnTo>
                    <a:pt x="4181833" y="55681"/>
                  </a:lnTo>
                  <a:lnTo>
                    <a:pt x="4135228" y="40198"/>
                  </a:lnTo>
                  <a:lnTo>
                    <a:pt x="4088248" y="25335"/>
                  </a:lnTo>
                  <a:lnTo>
                    <a:pt x="4040900" y="11100"/>
                  </a:lnTo>
                  <a:lnTo>
                    <a:pt x="4001966" y="0"/>
                  </a:lnTo>
                </a:path>
                <a:path w="5256530" h="4806315">
                  <a:moveTo>
                    <a:pt x="2055348" y="0"/>
                  </a:moveTo>
                  <a:lnTo>
                    <a:pt x="2016417" y="11100"/>
                  </a:lnTo>
                  <a:lnTo>
                    <a:pt x="1969074" y="25335"/>
                  </a:lnTo>
                  <a:lnTo>
                    <a:pt x="1922099" y="40198"/>
                  </a:lnTo>
                  <a:lnTo>
                    <a:pt x="1875498" y="55681"/>
                  </a:lnTo>
                  <a:lnTo>
                    <a:pt x="1829280" y="71779"/>
                  </a:lnTo>
                  <a:lnTo>
                    <a:pt x="1783451" y="88486"/>
                  </a:lnTo>
                  <a:lnTo>
                    <a:pt x="1738021" y="105795"/>
                  </a:lnTo>
                  <a:lnTo>
                    <a:pt x="1692995" y="123699"/>
                  </a:lnTo>
                  <a:lnTo>
                    <a:pt x="1648383" y="142194"/>
                  </a:lnTo>
                  <a:lnTo>
                    <a:pt x="1604191" y="161271"/>
                  </a:lnTo>
                  <a:lnTo>
                    <a:pt x="1560428" y="180926"/>
                  </a:lnTo>
                  <a:lnTo>
                    <a:pt x="1517100" y="201152"/>
                  </a:lnTo>
                  <a:lnTo>
                    <a:pt x="1474216" y="221943"/>
                  </a:lnTo>
                  <a:lnTo>
                    <a:pt x="1431783" y="243291"/>
                  </a:lnTo>
                  <a:lnTo>
                    <a:pt x="1389809" y="265193"/>
                  </a:lnTo>
                  <a:lnTo>
                    <a:pt x="1348301" y="287640"/>
                  </a:lnTo>
                  <a:lnTo>
                    <a:pt x="1307268" y="310626"/>
                  </a:lnTo>
                  <a:lnTo>
                    <a:pt x="1266716" y="334146"/>
                  </a:lnTo>
                  <a:lnTo>
                    <a:pt x="1226654" y="358194"/>
                  </a:lnTo>
                  <a:lnTo>
                    <a:pt x="1187088" y="382762"/>
                  </a:lnTo>
                  <a:lnTo>
                    <a:pt x="1148028" y="407844"/>
                  </a:lnTo>
                  <a:lnTo>
                    <a:pt x="1109479" y="433436"/>
                  </a:lnTo>
                  <a:lnTo>
                    <a:pt x="1071451" y="459529"/>
                  </a:lnTo>
                  <a:lnTo>
                    <a:pt x="1033950" y="486118"/>
                  </a:lnTo>
                  <a:lnTo>
                    <a:pt x="996984" y="513197"/>
                  </a:lnTo>
                  <a:lnTo>
                    <a:pt x="960562" y="540759"/>
                  </a:lnTo>
                  <a:lnTo>
                    <a:pt x="924689" y="568798"/>
                  </a:lnTo>
                  <a:lnTo>
                    <a:pt x="889375" y="597309"/>
                  </a:lnTo>
                  <a:lnTo>
                    <a:pt x="854627" y="626284"/>
                  </a:lnTo>
                  <a:lnTo>
                    <a:pt x="820452" y="655717"/>
                  </a:lnTo>
                  <a:lnTo>
                    <a:pt x="786858" y="685602"/>
                  </a:lnTo>
                  <a:lnTo>
                    <a:pt x="753853" y="715933"/>
                  </a:lnTo>
                  <a:lnTo>
                    <a:pt x="721445" y="746704"/>
                  </a:lnTo>
                  <a:lnTo>
                    <a:pt x="689640" y="777908"/>
                  </a:lnTo>
                  <a:lnTo>
                    <a:pt x="658447" y="809540"/>
                  </a:lnTo>
                  <a:lnTo>
                    <a:pt x="627873" y="841592"/>
                  </a:lnTo>
                  <a:lnTo>
                    <a:pt x="597926" y="874059"/>
                  </a:lnTo>
                  <a:lnTo>
                    <a:pt x="568614" y="906934"/>
                  </a:lnTo>
                  <a:lnTo>
                    <a:pt x="539944" y="940211"/>
                  </a:lnTo>
                  <a:lnTo>
                    <a:pt x="511924" y="973884"/>
                  </a:lnTo>
                  <a:lnTo>
                    <a:pt x="484561" y="1007946"/>
                  </a:lnTo>
                  <a:lnTo>
                    <a:pt x="457864" y="1042392"/>
                  </a:lnTo>
                  <a:lnTo>
                    <a:pt x="431839" y="1077216"/>
                  </a:lnTo>
                  <a:lnTo>
                    <a:pt x="406495" y="1112409"/>
                  </a:lnTo>
                  <a:lnTo>
                    <a:pt x="381838" y="1147968"/>
                  </a:lnTo>
                  <a:lnTo>
                    <a:pt x="357878" y="1183885"/>
                  </a:lnTo>
                  <a:lnTo>
                    <a:pt x="334621" y="1220154"/>
                  </a:lnTo>
                  <a:lnTo>
                    <a:pt x="312074" y="1256768"/>
                  </a:lnTo>
                  <a:lnTo>
                    <a:pt x="290247" y="1293722"/>
                  </a:lnTo>
                  <a:lnTo>
                    <a:pt x="269145" y="1331010"/>
                  </a:lnTo>
                  <a:lnTo>
                    <a:pt x="248778" y="1368625"/>
                  </a:lnTo>
                  <a:lnTo>
                    <a:pt x="229152" y="1406560"/>
                  </a:lnTo>
                  <a:lnTo>
                    <a:pt x="210275" y="1444810"/>
                  </a:lnTo>
                  <a:lnTo>
                    <a:pt x="192155" y="1483369"/>
                  </a:lnTo>
                  <a:lnTo>
                    <a:pt x="174800" y="1522229"/>
                  </a:lnTo>
                  <a:lnTo>
                    <a:pt x="158217" y="1561385"/>
                  </a:lnTo>
                  <a:lnTo>
                    <a:pt x="142413" y="1600831"/>
                  </a:lnTo>
                  <a:lnTo>
                    <a:pt x="127397" y="1640560"/>
                  </a:lnTo>
                  <a:lnTo>
                    <a:pt x="113176" y="1680566"/>
                  </a:lnTo>
                  <a:lnTo>
                    <a:pt x="99758" y="1720843"/>
                  </a:lnTo>
                  <a:lnTo>
                    <a:pt x="87149" y="1761384"/>
                  </a:lnTo>
                  <a:lnTo>
                    <a:pt x="75359" y="1802184"/>
                  </a:lnTo>
                  <a:lnTo>
                    <a:pt x="64395" y="1843235"/>
                  </a:lnTo>
                  <a:lnTo>
                    <a:pt x="54264" y="1884533"/>
                  </a:lnTo>
                  <a:lnTo>
                    <a:pt x="44973" y="1926070"/>
                  </a:lnTo>
                  <a:lnTo>
                    <a:pt x="36531" y="1967840"/>
                  </a:lnTo>
                  <a:lnTo>
                    <a:pt x="28946" y="2009837"/>
                  </a:lnTo>
                  <a:lnTo>
                    <a:pt x="22224" y="2052056"/>
                  </a:lnTo>
                  <a:lnTo>
                    <a:pt x="16373" y="2094488"/>
                  </a:lnTo>
                  <a:lnTo>
                    <a:pt x="11402" y="2137129"/>
                  </a:lnTo>
                  <a:lnTo>
                    <a:pt x="7318" y="2179972"/>
                  </a:lnTo>
                  <a:lnTo>
                    <a:pt x="4127" y="2223010"/>
                  </a:lnTo>
                  <a:lnTo>
                    <a:pt x="2810" y="2247899"/>
                  </a:lnTo>
                </a:path>
                <a:path w="5256530" h="4806315">
                  <a:moveTo>
                    <a:pt x="289852" y="3340538"/>
                  </a:moveTo>
                  <a:lnTo>
                    <a:pt x="267165" y="3297432"/>
                  </a:lnTo>
                  <a:lnTo>
                    <a:pt x="248131" y="3259303"/>
                  </a:lnTo>
                  <a:lnTo>
                    <a:pt x="229860" y="3220864"/>
                  </a:lnTo>
                  <a:lnTo>
                    <a:pt x="212359" y="3182120"/>
                  </a:lnTo>
                  <a:lnTo>
                    <a:pt x="195636" y="3143079"/>
                  </a:lnTo>
                  <a:lnTo>
                    <a:pt x="179698" y="3103745"/>
                  </a:lnTo>
                  <a:lnTo>
                    <a:pt x="164554" y="3064127"/>
                  </a:lnTo>
                  <a:lnTo>
                    <a:pt x="150210" y="3024230"/>
                  </a:lnTo>
                  <a:lnTo>
                    <a:pt x="144775" y="3008099"/>
                  </a:lnTo>
                </a:path>
                <a:path w="5256530" h="4806315">
                  <a:moveTo>
                    <a:pt x="90672" y="2820899"/>
                  </a:moveTo>
                  <a:lnTo>
                    <a:pt x="81410" y="2779358"/>
                  </a:lnTo>
                  <a:lnTo>
                    <a:pt x="72893" y="2737691"/>
                  </a:lnTo>
                  <a:lnTo>
                    <a:pt x="65239" y="2695797"/>
                  </a:lnTo>
                  <a:lnTo>
                    <a:pt x="58456" y="2653682"/>
                  </a:lnTo>
                  <a:lnTo>
                    <a:pt x="52553" y="2611353"/>
                  </a:lnTo>
                  <a:lnTo>
                    <a:pt x="47536" y="2568816"/>
                  </a:lnTo>
                  <a:lnTo>
                    <a:pt x="43414" y="2526077"/>
                  </a:lnTo>
                  <a:lnTo>
                    <a:pt x="40195" y="2483144"/>
                  </a:lnTo>
                  <a:lnTo>
                    <a:pt x="37885" y="2440022"/>
                  </a:lnTo>
                  <a:lnTo>
                    <a:pt x="36494" y="2396718"/>
                  </a:lnTo>
                  <a:lnTo>
                    <a:pt x="36124" y="2362199"/>
                  </a:lnTo>
                </a:path>
                <a:path w="5256530" h="4806315">
                  <a:moveTo>
                    <a:pt x="94" y="2362199"/>
                  </a:moveTo>
                  <a:lnTo>
                    <a:pt x="1839" y="2440143"/>
                  </a:lnTo>
                  <a:lnTo>
                    <a:pt x="4127" y="2483328"/>
                  </a:lnTo>
                  <a:lnTo>
                    <a:pt x="7318" y="2526326"/>
                  </a:lnTo>
                  <a:lnTo>
                    <a:pt x="11402" y="2569131"/>
                  </a:lnTo>
                  <a:lnTo>
                    <a:pt x="16373" y="2611737"/>
                  </a:lnTo>
                  <a:lnTo>
                    <a:pt x="22224" y="2654137"/>
                  </a:lnTo>
                  <a:lnTo>
                    <a:pt x="28946" y="2696326"/>
                  </a:lnTo>
                  <a:lnTo>
                    <a:pt x="36531" y="2738296"/>
                  </a:lnTo>
                  <a:lnTo>
                    <a:pt x="44973" y="2780042"/>
                  </a:lnTo>
                  <a:lnTo>
                    <a:pt x="45667" y="2783141"/>
                  </a:lnTo>
                </a:path>
                <a:path w="5256530" h="4806315">
                  <a:moveTo>
                    <a:pt x="123736" y="3055148"/>
                  </a:moveTo>
                  <a:lnTo>
                    <a:pt x="142413" y="3105167"/>
                  </a:lnTo>
                  <a:lnTo>
                    <a:pt x="158217" y="3144608"/>
                  </a:lnTo>
                  <a:lnTo>
                    <a:pt x="174800" y="3183761"/>
                  </a:lnTo>
                  <a:lnTo>
                    <a:pt x="192155" y="3222621"/>
                  </a:lnTo>
                  <a:lnTo>
                    <a:pt x="210275" y="3261180"/>
                  </a:lnTo>
                  <a:lnTo>
                    <a:pt x="229152" y="3299433"/>
                  </a:lnTo>
                  <a:lnTo>
                    <a:pt x="248778" y="3337373"/>
                  </a:lnTo>
                  <a:lnTo>
                    <a:pt x="262934" y="3363522"/>
                  </a:lnTo>
                </a:path>
                <a:path w="5256530" h="4806315">
                  <a:moveTo>
                    <a:pt x="36124" y="2362199"/>
                  </a:moveTo>
                  <a:lnTo>
                    <a:pt x="36028" y="2353238"/>
                  </a:lnTo>
                  <a:lnTo>
                    <a:pt x="36494" y="2309703"/>
                  </a:lnTo>
                  <a:lnTo>
                    <a:pt x="37885" y="2266346"/>
                  </a:lnTo>
                  <a:lnTo>
                    <a:pt x="38872" y="2247899"/>
                  </a:lnTo>
                </a:path>
                <a:path w="5256530" h="4806315">
                  <a:moveTo>
                    <a:pt x="2810" y="2247899"/>
                  </a:moveTo>
                  <a:lnTo>
                    <a:pt x="1839" y="2266238"/>
                  </a:lnTo>
                  <a:lnTo>
                    <a:pt x="461" y="2309650"/>
                  </a:lnTo>
                  <a:lnTo>
                    <a:pt x="0" y="2353238"/>
                  </a:lnTo>
                  <a:lnTo>
                    <a:pt x="94" y="2362199"/>
                  </a:lnTo>
                </a:path>
              </a:pathLst>
            </a:custGeom>
            <a:ln w="3175">
              <a:solidFill>
                <a:srgbClr val="EBF6CF"/>
              </a:solidFill>
            </a:ln>
          </p:spPr>
          <p:txBody>
            <a:bodyPr wrap="square" lIns="0" tIns="0" rIns="0" bIns="0" rtlCol="0"/>
            <a:lstStyle/>
            <a:p>
              <a:endParaRPr lang="fr-FR" noProof="0" dirty="0"/>
            </a:p>
          </p:txBody>
        </p:sp>
        <p:pic>
          <p:nvPicPr>
            <p:cNvPr id="8733" name="object 8733"/>
            <p:cNvPicPr/>
            <p:nvPr/>
          </p:nvPicPr>
          <p:blipFill>
            <a:blip r:embed="rId83" cstate="print"/>
            <a:stretch>
              <a:fillRect/>
            </a:stretch>
          </p:blipFill>
          <p:spPr>
            <a:xfrm>
              <a:off x="8239908" y="680788"/>
              <a:ext cx="262154" cy="262113"/>
            </a:xfrm>
            <a:prstGeom prst="rect">
              <a:avLst/>
            </a:prstGeom>
          </p:spPr>
        </p:pic>
        <p:sp>
          <p:nvSpPr>
            <p:cNvPr id="8734" name="object 8734"/>
            <p:cNvSpPr/>
            <p:nvPr/>
          </p:nvSpPr>
          <p:spPr>
            <a:xfrm>
              <a:off x="2998186" y="21942"/>
              <a:ext cx="5405755" cy="4800600"/>
            </a:xfrm>
            <a:custGeom>
              <a:avLst/>
              <a:gdLst/>
              <a:ahLst/>
              <a:cxnLst/>
              <a:rect l="l" t="t" r="r" b="b"/>
              <a:pathLst>
                <a:path w="5405755" h="4800600">
                  <a:moveTo>
                    <a:pt x="3864617" y="4737099"/>
                  </a:moveTo>
                  <a:lnTo>
                    <a:pt x="3841800" y="4749799"/>
                  </a:lnTo>
                  <a:lnTo>
                    <a:pt x="3834859" y="4749799"/>
                  </a:lnTo>
                  <a:lnTo>
                    <a:pt x="3785468" y="4762499"/>
                  </a:lnTo>
                  <a:lnTo>
                    <a:pt x="3750024" y="4775199"/>
                  </a:lnTo>
                  <a:lnTo>
                    <a:pt x="3685754" y="4775199"/>
                  </a:lnTo>
                  <a:lnTo>
                    <a:pt x="3668161" y="4787899"/>
                  </a:lnTo>
                  <a:lnTo>
                    <a:pt x="3661350" y="4787899"/>
                  </a:lnTo>
                  <a:lnTo>
                    <a:pt x="3704508" y="4800599"/>
                  </a:lnTo>
                  <a:lnTo>
                    <a:pt x="3768360" y="4800599"/>
                  </a:lnTo>
                  <a:lnTo>
                    <a:pt x="3803758" y="4787899"/>
                  </a:lnTo>
                  <a:lnTo>
                    <a:pt x="3834537" y="4762499"/>
                  </a:lnTo>
                  <a:lnTo>
                    <a:pt x="3864617" y="4737099"/>
                  </a:lnTo>
                  <a:close/>
                </a:path>
                <a:path w="5405755" h="4800600">
                  <a:moveTo>
                    <a:pt x="161039" y="3052742"/>
                  </a:moveTo>
                  <a:lnTo>
                    <a:pt x="149307" y="3073399"/>
                  </a:lnTo>
                  <a:lnTo>
                    <a:pt x="169558" y="3111499"/>
                  </a:lnTo>
                  <a:lnTo>
                    <a:pt x="183457" y="3149599"/>
                  </a:lnTo>
                  <a:lnTo>
                    <a:pt x="189031" y="3200399"/>
                  </a:lnTo>
                  <a:lnTo>
                    <a:pt x="187006" y="3213099"/>
                  </a:lnTo>
                  <a:lnTo>
                    <a:pt x="204171" y="3251199"/>
                  </a:lnTo>
                  <a:lnTo>
                    <a:pt x="222523" y="3289299"/>
                  </a:lnTo>
                  <a:lnTo>
                    <a:pt x="241605" y="3327399"/>
                  </a:lnTo>
                  <a:lnTo>
                    <a:pt x="261410" y="3365499"/>
                  </a:lnTo>
                  <a:lnTo>
                    <a:pt x="274262" y="3378199"/>
                  </a:lnTo>
                  <a:lnTo>
                    <a:pt x="308624" y="3352799"/>
                  </a:lnTo>
                  <a:lnTo>
                    <a:pt x="298870" y="3352799"/>
                  </a:lnTo>
                  <a:lnTo>
                    <a:pt x="284714" y="3327399"/>
                  </a:lnTo>
                  <a:lnTo>
                    <a:pt x="265088" y="3289299"/>
                  </a:lnTo>
                  <a:lnTo>
                    <a:pt x="246211" y="3251199"/>
                  </a:lnTo>
                  <a:lnTo>
                    <a:pt x="228091" y="3213099"/>
                  </a:lnTo>
                  <a:lnTo>
                    <a:pt x="210736" y="3174999"/>
                  </a:lnTo>
                  <a:lnTo>
                    <a:pt x="194153" y="3136899"/>
                  </a:lnTo>
                  <a:lnTo>
                    <a:pt x="178349" y="3098799"/>
                  </a:lnTo>
                  <a:lnTo>
                    <a:pt x="163333" y="3060699"/>
                  </a:lnTo>
                  <a:lnTo>
                    <a:pt x="161039" y="3052742"/>
                  </a:lnTo>
                  <a:close/>
                </a:path>
                <a:path w="5405755" h="4800600">
                  <a:moveTo>
                    <a:pt x="170946" y="3035299"/>
                  </a:moveTo>
                  <a:lnTo>
                    <a:pt x="159672" y="3047999"/>
                  </a:lnTo>
                  <a:lnTo>
                    <a:pt x="161039" y="3052742"/>
                  </a:lnTo>
                  <a:lnTo>
                    <a:pt x="170946" y="3035299"/>
                  </a:lnTo>
                  <a:close/>
                </a:path>
                <a:path w="5405755" h="4800600">
                  <a:moveTo>
                    <a:pt x="2052353" y="0"/>
                  </a:moveTo>
                  <a:lnTo>
                    <a:pt x="1966566" y="0"/>
                  </a:lnTo>
                  <a:lnTo>
                    <a:pt x="1874236" y="25399"/>
                  </a:lnTo>
                  <a:lnTo>
                    <a:pt x="1828630" y="50799"/>
                  </a:lnTo>
                  <a:lnTo>
                    <a:pt x="1738571" y="76199"/>
                  </a:lnTo>
                  <a:lnTo>
                    <a:pt x="1694133" y="101599"/>
                  </a:lnTo>
                  <a:lnTo>
                    <a:pt x="1650098" y="114299"/>
                  </a:lnTo>
                  <a:lnTo>
                    <a:pt x="1606475" y="139699"/>
                  </a:lnTo>
                  <a:lnTo>
                    <a:pt x="1563270" y="152399"/>
                  </a:lnTo>
                  <a:lnTo>
                    <a:pt x="1478144" y="203199"/>
                  </a:lnTo>
                  <a:lnTo>
                    <a:pt x="1436237" y="215899"/>
                  </a:lnTo>
                  <a:lnTo>
                    <a:pt x="1353774" y="266699"/>
                  </a:lnTo>
                  <a:lnTo>
                    <a:pt x="1313231" y="279399"/>
                  </a:lnTo>
                  <a:lnTo>
                    <a:pt x="1233560" y="330199"/>
                  </a:lnTo>
                  <a:lnTo>
                    <a:pt x="1155824" y="380999"/>
                  </a:lnTo>
                  <a:lnTo>
                    <a:pt x="1080081" y="431799"/>
                  </a:lnTo>
                  <a:lnTo>
                    <a:pt x="1006388" y="482599"/>
                  </a:lnTo>
                  <a:lnTo>
                    <a:pt x="970329" y="507999"/>
                  </a:lnTo>
                  <a:lnTo>
                    <a:pt x="934804" y="546099"/>
                  </a:lnTo>
                  <a:lnTo>
                    <a:pt x="899821" y="571499"/>
                  </a:lnTo>
                  <a:lnTo>
                    <a:pt x="865387" y="596899"/>
                  </a:lnTo>
                  <a:lnTo>
                    <a:pt x="831509" y="622299"/>
                  </a:lnTo>
                  <a:lnTo>
                    <a:pt x="798194" y="660399"/>
                  </a:lnTo>
                  <a:lnTo>
                    <a:pt x="765451" y="685799"/>
                  </a:lnTo>
                  <a:lnTo>
                    <a:pt x="733285" y="723899"/>
                  </a:lnTo>
                  <a:lnTo>
                    <a:pt x="701704" y="749299"/>
                  </a:lnTo>
                  <a:lnTo>
                    <a:pt x="670717" y="774699"/>
                  </a:lnTo>
                  <a:lnTo>
                    <a:pt x="640328" y="812799"/>
                  </a:lnTo>
                  <a:lnTo>
                    <a:pt x="610547" y="838199"/>
                  </a:lnTo>
                  <a:lnTo>
                    <a:pt x="581380" y="876299"/>
                  </a:lnTo>
                  <a:lnTo>
                    <a:pt x="552835" y="914399"/>
                  </a:lnTo>
                  <a:lnTo>
                    <a:pt x="524918" y="939799"/>
                  </a:lnTo>
                  <a:lnTo>
                    <a:pt x="497637" y="977899"/>
                  </a:lnTo>
                  <a:lnTo>
                    <a:pt x="471000" y="1015999"/>
                  </a:lnTo>
                  <a:lnTo>
                    <a:pt x="445013" y="1041399"/>
                  </a:lnTo>
                  <a:lnTo>
                    <a:pt x="419684" y="1079499"/>
                  </a:lnTo>
                  <a:lnTo>
                    <a:pt x="395021" y="1117599"/>
                  </a:lnTo>
                  <a:lnTo>
                    <a:pt x="371029" y="1155699"/>
                  </a:lnTo>
                  <a:lnTo>
                    <a:pt x="347717" y="1181099"/>
                  </a:lnTo>
                  <a:lnTo>
                    <a:pt x="325092" y="1219199"/>
                  </a:lnTo>
                  <a:lnTo>
                    <a:pt x="303161" y="1257299"/>
                  </a:lnTo>
                  <a:lnTo>
                    <a:pt x="281931" y="1295399"/>
                  </a:lnTo>
                  <a:lnTo>
                    <a:pt x="261410" y="1333499"/>
                  </a:lnTo>
                  <a:lnTo>
                    <a:pt x="241605" y="1371599"/>
                  </a:lnTo>
                  <a:lnTo>
                    <a:pt x="222523" y="1409699"/>
                  </a:lnTo>
                  <a:lnTo>
                    <a:pt x="204171" y="1447799"/>
                  </a:lnTo>
                  <a:lnTo>
                    <a:pt x="186557" y="1485899"/>
                  </a:lnTo>
                  <a:lnTo>
                    <a:pt x="169688" y="1523999"/>
                  </a:lnTo>
                  <a:lnTo>
                    <a:pt x="153571" y="1562099"/>
                  </a:lnTo>
                  <a:lnTo>
                    <a:pt x="138213" y="1600199"/>
                  </a:lnTo>
                  <a:lnTo>
                    <a:pt x="123622" y="1638299"/>
                  </a:lnTo>
                  <a:lnTo>
                    <a:pt x="109805" y="1676399"/>
                  </a:lnTo>
                  <a:lnTo>
                    <a:pt x="96769" y="1714499"/>
                  </a:lnTo>
                  <a:lnTo>
                    <a:pt x="84522" y="1765299"/>
                  </a:lnTo>
                  <a:lnTo>
                    <a:pt x="73070" y="1803399"/>
                  </a:lnTo>
                  <a:lnTo>
                    <a:pt x="62421" y="1841499"/>
                  </a:lnTo>
                  <a:lnTo>
                    <a:pt x="52582" y="1879599"/>
                  </a:lnTo>
                  <a:lnTo>
                    <a:pt x="43561" y="1917699"/>
                  </a:lnTo>
                  <a:lnTo>
                    <a:pt x="35365" y="1968499"/>
                  </a:lnTo>
                  <a:lnTo>
                    <a:pt x="28000" y="2006599"/>
                  </a:lnTo>
                  <a:lnTo>
                    <a:pt x="21475" y="2044699"/>
                  </a:lnTo>
                  <a:lnTo>
                    <a:pt x="15796" y="2095499"/>
                  </a:lnTo>
                  <a:lnTo>
                    <a:pt x="10971" y="2133599"/>
                  </a:lnTo>
                  <a:lnTo>
                    <a:pt x="7007" y="2171699"/>
                  </a:lnTo>
                  <a:lnTo>
                    <a:pt x="3912" y="2222499"/>
                  </a:lnTo>
                  <a:lnTo>
                    <a:pt x="2683" y="2247899"/>
                  </a:lnTo>
                  <a:lnTo>
                    <a:pt x="1691" y="2260599"/>
                  </a:lnTo>
                  <a:lnTo>
                    <a:pt x="354" y="2298699"/>
                  </a:lnTo>
                  <a:lnTo>
                    <a:pt x="18" y="2336799"/>
                  </a:lnTo>
                  <a:lnTo>
                    <a:pt x="0" y="2362199"/>
                  </a:lnTo>
                  <a:lnTo>
                    <a:pt x="354" y="2387599"/>
                  </a:lnTo>
                  <a:lnTo>
                    <a:pt x="1691" y="2438399"/>
                  </a:lnTo>
                  <a:lnTo>
                    <a:pt x="3912" y="2476499"/>
                  </a:lnTo>
                  <a:lnTo>
                    <a:pt x="7007" y="2514599"/>
                  </a:lnTo>
                  <a:lnTo>
                    <a:pt x="10971" y="2565399"/>
                  </a:lnTo>
                  <a:lnTo>
                    <a:pt x="15796" y="2603499"/>
                  </a:lnTo>
                  <a:lnTo>
                    <a:pt x="21475" y="2641599"/>
                  </a:lnTo>
                  <a:lnTo>
                    <a:pt x="28000" y="2692399"/>
                  </a:lnTo>
                  <a:lnTo>
                    <a:pt x="35365" y="2730499"/>
                  </a:lnTo>
                  <a:lnTo>
                    <a:pt x="40564" y="2755899"/>
                  </a:lnTo>
                  <a:lnTo>
                    <a:pt x="62409" y="2768599"/>
                  </a:lnTo>
                  <a:lnTo>
                    <a:pt x="95936" y="2793999"/>
                  </a:lnTo>
                  <a:lnTo>
                    <a:pt x="81603" y="2781299"/>
                  </a:lnTo>
                  <a:lnTo>
                    <a:pt x="80909" y="2768599"/>
                  </a:lnTo>
                  <a:lnTo>
                    <a:pt x="72467" y="2730499"/>
                  </a:lnTo>
                  <a:lnTo>
                    <a:pt x="64882" y="2692399"/>
                  </a:lnTo>
                  <a:lnTo>
                    <a:pt x="58160" y="2641599"/>
                  </a:lnTo>
                  <a:lnTo>
                    <a:pt x="52309" y="2603499"/>
                  </a:lnTo>
                  <a:lnTo>
                    <a:pt x="47338" y="2565399"/>
                  </a:lnTo>
                  <a:lnTo>
                    <a:pt x="43254" y="2514599"/>
                  </a:lnTo>
                  <a:lnTo>
                    <a:pt x="40063" y="2476499"/>
                  </a:lnTo>
                  <a:lnTo>
                    <a:pt x="37775" y="2438399"/>
                  </a:lnTo>
                  <a:lnTo>
                    <a:pt x="36397" y="2387599"/>
                  </a:lnTo>
                  <a:lnTo>
                    <a:pt x="36030" y="2362199"/>
                  </a:lnTo>
                  <a:lnTo>
                    <a:pt x="36051" y="2336799"/>
                  </a:lnTo>
                  <a:lnTo>
                    <a:pt x="36397" y="2298699"/>
                  </a:lnTo>
                  <a:lnTo>
                    <a:pt x="37775" y="2260599"/>
                  </a:lnTo>
                  <a:lnTo>
                    <a:pt x="38746" y="2247899"/>
                  </a:lnTo>
                  <a:lnTo>
                    <a:pt x="40063" y="2222499"/>
                  </a:lnTo>
                  <a:lnTo>
                    <a:pt x="43254" y="2171699"/>
                  </a:lnTo>
                  <a:lnTo>
                    <a:pt x="47338" y="2133599"/>
                  </a:lnTo>
                  <a:lnTo>
                    <a:pt x="52309" y="2082799"/>
                  </a:lnTo>
                  <a:lnTo>
                    <a:pt x="58160" y="2044699"/>
                  </a:lnTo>
                  <a:lnTo>
                    <a:pt x="64882" y="2006599"/>
                  </a:lnTo>
                  <a:lnTo>
                    <a:pt x="72467" y="1955799"/>
                  </a:lnTo>
                  <a:lnTo>
                    <a:pt x="80909" y="1917699"/>
                  </a:lnTo>
                  <a:lnTo>
                    <a:pt x="90200" y="1879599"/>
                  </a:lnTo>
                  <a:lnTo>
                    <a:pt x="100331" y="1841499"/>
                  </a:lnTo>
                  <a:lnTo>
                    <a:pt x="111295" y="1790699"/>
                  </a:lnTo>
                  <a:lnTo>
                    <a:pt x="123086" y="1752599"/>
                  </a:lnTo>
                  <a:lnTo>
                    <a:pt x="135694" y="1714499"/>
                  </a:lnTo>
                  <a:lnTo>
                    <a:pt x="149112" y="1676399"/>
                  </a:lnTo>
                  <a:lnTo>
                    <a:pt x="163333" y="1638299"/>
                  </a:lnTo>
                  <a:lnTo>
                    <a:pt x="178349" y="1600199"/>
                  </a:lnTo>
                  <a:lnTo>
                    <a:pt x="194153" y="1549399"/>
                  </a:lnTo>
                  <a:lnTo>
                    <a:pt x="210736" y="1511299"/>
                  </a:lnTo>
                  <a:lnTo>
                    <a:pt x="228091" y="1473199"/>
                  </a:lnTo>
                  <a:lnTo>
                    <a:pt x="246211" y="1435099"/>
                  </a:lnTo>
                  <a:lnTo>
                    <a:pt x="265088" y="1396999"/>
                  </a:lnTo>
                  <a:lnTo>
                    <a:pt x="284714" y="1358899"/>
                  </a:lnTo>
                  <a:lnTo>
                    <a:pt x="305081" y="1320799"/>
                  </a:lnTo>
                  <a:lnTo>
                    <a:pt x="326183" y="1282699"/>
                  </a:lnTo>
                  <a:lnTo>
                    <a:pt x="348010" y="1244599"/>
                  </a:lnTo>
                  <a:lnTo>
                    <a:pt x="370557" y="1219199"/>
                  </a:lnTo>
                  <a:lnTo>
                    <a:pt x="393814" y="1181099"/>
                  </a:lnTo>
                  <a:lnTo>
                    <a:pt x="417774" y="1142999"/>
                  </a:lnTo>
                  <a:lnTo>
                    <a:pt x="442431" y="1104899"/>
                  </a:lnTo>
                  <a:lnTo>
                    <a:pt x="467775" y="1066799"/>
                  </a:lnTo>
                  <a:lnTo>
                    <a:pt x="493800" y="1041399"/>
                  </a:lnTo>
                  <a:lnTo>
                    <a:pt x="520497" y="1003299"/>
                  </a:lnTo>
                  <a:lnTo>
                    <a:pt x="547860" y="965199"/>
                  </a:lnTo>
                  <a:lnTo>
                    <a:pt x="575880" y="939799"/>
                  </a:lnTo>
                  <a:lnTo>
                    <a:pt x="604550" y="901699"/>
                  </a:lnTo>
                  <a:lnTo>
                    <a:pt x="633863" y="863599"/>
                  </a:lnTo>
                  <a:lnTo>
                    <a:pt x="663809" y="838199"/>
                  </a:lnTo>
                  <a:lnTo>
                    <a:pt x="694383" y="800099"/>
                  </a:lnTo>
                  <a:lnTo>
                    <a:pt x="725576" y="774699"/>
                  </a:lnTo>
                  <a:lnTo>
                    <a:pt x="757381" y="736599"/>
                  </a:lnTo>
                  <a:lnTo>
                    <a:pt x="789789" y="711199"/>
                  </a:lnTo>
                  <a:lnTo>
                    <a:pt x="822795" y="673099"/>
                  </a:lnTo>
                  <a:lnTo>
                    <a:pt x="856388" y="647699"/>
                  </a:lnTo>
                  <a:lnTo>
                    <a:pt x="890563" y="622299"/>
                  </a:lnTo>
                  <a:lnTo>
                    <a:pt x="925311" y="596899"/>
                  </a:lnTo>
                  <a:lnTo>
                    <a:pt x="960625" y="558799"/>
                  </a:lnTo>
                  <a:lnTo>
                    <a:pt x="996498" y="533399"/>
                  </a:lnTo>
                  <a:lnTo>
                    <a:pt x="1032920" y="507999"/>
                  </a:lnTo>
                  <a:lnTo>
                    <a:pt x="1107387" y="457199"/>
                  </a:lnTo>
                  <a:lnTo>
                    <a:pt x="1183964" y="406399"/>
                  </a:lnTo>
                  <a:lnTo>
                    <a:pt x="1262590" y="355599"/>
                  </a:lnTo>
                  <a:lnTo>
                    <a:pt x="1343204" y="304799"/>
                  </a:lnTo>
                  <a:lnTo>
                    <a:pt x="1425745" y="253999"/>
                  </a:lnTo>
                  <a:lnTo>
                    <a:pt x="1467719" y="241299"/>
                  </a:lnTo>
                  <a:lnTo>
                    <a:pt x="1553036" y="190499"/>
                  </a:lnTo>
                  <a:lnTo>
                    <a:pt x="1596364" y="177799"/>
                  </a:lnTo>
                  <a:lnTo>
                    <a:pt x="1640127" y="152399"/>
                  </a:lnTo>
                  <a:lnTo>
                    <a:pt x="1684319" y="139699"/>
                  </a:lnTo>
                  <a:lnTo>
                    <a:pt x="1728931" y="114299"/>
                  </a:lnTo>
                  <a:lnTo>
                    <a:pt x="1773957" y="101599"/>
                  </a:lnTo>
                  <a:lnTo>
                    <a:pt x="1819387" y="76199"/>
                  </a:lnTo>
                  <a:lnTo>
                    <a:pt x="1958035" y="38099"/>
                  </a:lnTo>
                  <a:lnTo>
                    <a:pt x="2005010" y="12699"/>
                  </a:lnTo>
                  <a:lnTo>
                    <a:pt x="2052353" y="0"/>
                  </a:lnTo>
                  <a:close/>
                </a:path>
                <a:path w="5405755" h="4800600">
                  <a:moveTo>
                    <a:pt x="5399104" y="760965"/>
                  </a:moveTo>
                  <a:lnTo>
                    <a:pt x="5398928" y="761999"/>
                  </a:lnTo>
                  <a:lnTo>
                    <a:pt x="5404326" y="812799"/>
                  </a:lnTo>
                  <a:lnTo>
                    <a:pt x="5400259" y="761999"/>
                  </a:lnTo>
                  <a:lnTo>
                    <a:pt x="5399104" y="760965"/>
                  </a:lnTo>
                  <a:close/>
                </a:path>
                <a:path w="5405755" h="4800600">
                  <a:moveTo>
                    <a:pt x="4162533" y="0"/>
                  </a:moveTo>
                  <a:lnTo>
                    <a:pt x="4076837" y="0"/>
                  </a:lnTo>
                  <a:lnTo>
                    <a:pt x="4124184" y="12699"/>
                  </a:lnTo>
                  <a:lnTo>
                    <a:pt x="4171164" y="38099"/>
                  </a:lnTo>
                  <a:lnTo>
                    <a:pt x="4309824" y="76199"/>
                  </a:lnTo>
                  <a:lnTo>
                    <a:pt x="4355259" y="101599"/>
                  </a:lnTo>
                  <a:lnTo>
                    <a:pt x="4400288" y="114299"/>
                  </a:lnTo>
                  <a:lnTo>
                    <a:pt x="4444905" y="139699"/>
                  </a:lnTo>
                  <a:lnTo>
                    <a:pt x="4489100" y="152399"/>
                  </a:lnTo>
                  <a:lnTo>
                    <a:pt x="4532867" y="177799"/>
                  </a:lnTo>
                  <a:lnTo>
                    <a:pt x="4576198" y="190499"/>
                  </a:lnTo>
                  <a:lnTo>
                    <a:pt x="4661522" y="241299"/>
                  </a:lnTo>
                  <a:lnTo>
                    <a:pt x="4703499" y="253999"/>
                  </a:lnTo>
                  <a:lnTo>
                    <a:pt x="4786046" y="304799"/>
                  </a:lnTo>
                  <a:lnTo>
                    <a:pt x="4866666" y="355599"/>
                  </a:lnTo>
                  <a:lnTo>
                    <a:pt x="4945297" y="406399"/>
                  </a:lnTo>
                  <a:lnTo>
                    <a:pt x="5021879" y="457199"/>
                  </a:lnTo>
                  <a:lnTo>
                    <a:pt x="5096350" y="507999"/>
                  </a:lnTo>
                  <a:lnTo>
                    <a:pt x="5132775" y="533399"/>
                  </a:lnTo>
                  <a:lnTo>
                    <a:pt x="5168649" y="558799"/>
                  </a:lnTo>
                  <a:lnTo>
                    <a:pt x="5203965" y="596899"/>
                  </a:lnTo>
                  <a:lnTo>
                    <a:pt x="5238715" y="622299"/>
                  </a:lnTo>
                  <a:lnTo>
                    <a:pt x="5272892" y="647699"/>
                  </a:lnTo>
                  <a:lnTo>
                    <a:pt x="5292433" y="673099"/>
                  </a:lnTo>
                  <a:lnTo>
                    <a:pt x="5306488" y="673099"/>
                  </a:lnTo>
                  <a:lnTo>
                    <a:pt x="5339494" y="711199"/>
                  </a:lnTo>
                  <a:lnTo>
                    <a:pt x="5371904" y="736599"/>
                  </a:lnTo>
                  <a:lnTo>
                    <a:pt x="5399104" y="760965"/>
                  </a:lnTo>
                  <a:lnTo>
                    <a:pt x="5405408" y="723899"/>
                  </a:lnTo>
                  <a:lnTo>
                    <a:pt x="5395920" y="723899"/>
                  </a:lnTo>
                  <a:lnTo>
                    <a:pt x="5363751" y="685799"/>
                  </a:lnTo>
                  <a:lnTo>
                    <a:pt x="5341128" y="673099"/>
                  </a:lnTo>
                  <a:lnTo>
                    <a:pt x="5331003" y="660399"/>
                  </a:lnTo>
                  <a:lnTo>
                    <a:pt x="5297685" y="622299"/>
                  </a:lnTo>
                  <a:lnTo>
                    <a:pt x="5263804" y="596899"/>
                  </a:lnTo>
                  <a:lnTo>
                    <a:pt x="5229366" y="571499"/>
                  </a:lnTo>
                  <a:lnTo>
                    <a:pt x="5194379" y="546099"/>
                  </a:lnTo>
                  <a:lnTo>
                    <a:pt x="5158850" y="507999"/>
                  </a:lnTo>
                  <a:lnTo>
                    <a:pt x="5122787" y="482599"/>
                  </a:lnTo>
                  <a:lnTo>
                    <a:pt x="5049087" y="431799"/>
                  </a:lnTo>
                  <a:lnTo>
                    <a:pt x="4973336" y="380999"/>
                  </a:lnTo>
                  <a:lnTo>
                    <a:pt x="4895593" y="330199"/>
                  </a:lnTo>
                  <a:lnTo>
                    <a:pt x="4815915" y="279399"/>
                  </a:lnTo>
                  <a:lnTo>
                    <a:pt x="4775369" y="266699"/>
                  </a:lnTo>
                  <a:lnTo>
                    <a:pt x="4692898" y="215899"/>
                  </a:lnTo>
                  <a:lnTo>
                    <a:pt x="4650988" y="203199"/>
                  </a:lnTo>
                  <a:lnTo>
                    <a:pt x="4565856" y="152399"/>
                  </a:lnTo>
                  <a:lnTo>
                    <a:pt x="4522647" y="139699"/>
                  </a:lnTo>
                  <a:lnTo>
                    <a:pt x="4479021" y="114299"/>
                  </a:lnTo>
                  <a:lnTo>
                    <a:pt x="4434983" y="101599"/>
                  </a:lnTo>
                  <a:lnTo>
                    <a:pt x="4390542" y="76199"/>
                  </a:lnTo>
                  <a:lnTo>
                    <a:pt x="4300477" y="50799"/>
                  </a:lnTo>
                  <a:lnTo>
                    <a:pt x="4254868" y="25399"/>
                  </a:lnTo>
                  <a:lnTo>
                    <a:pt x="4162533" y="0"/>
                  </a:lnTo>
                  <a:close/>
                </a:path>
              </a:pathLst>
            </a:custGeom>
            <a:solidFill>
              <a:srgbClr val="EBF6CE"/>
            </a:solidFill>
          </p:spPr>
          <p:txBody>
            <a:bodyPr wrap="square" lIns="0" tIns="0" rIns="0" bIns="0" rtlCol="0"/>
            <a:lstStyle/>
            <a:p>
              <a:endParaRPr lang="fr-FR" noProof="0" dirty="0"/>
            </a:p>
          </p:txBody>
        </p:sp>
        <p:sp>
          <p:nvSpPr>
            <p:cNvPr id="8735" name="object 8735"/>
            <p:cNvSpPr/>
            <p:nvPr/>
          </p:nvSpPr>
          <p:spPr>
            <a:xfrm>
              <a:off x="2998093" y="9242"/>
              <a:ext cx="5341620" cy="4809490"/>
            </a:xfrm>
            <a:custGeom>
              <a:avLst/>
              <a:gdLst/>
              <a:ahLst/>
              <a:cxnLst/>
              <a:rect l="l" t="t" r="r" b="b"/>
              <a:pathLst>
                <a:path w="5341620" h="4809490">
                  <a:moveTo>
                    <a:pt x="3841893" y="4756367"/>
                  </a:moveTo>
                  <a:lnTo>
                    <a:pt x="3834951" y="4757927"/>
                  </a:lnTo>
                  <a:lnTo>
                    <a:pt x="3785561" y="4768289"/>
                  </a:lnTo>
                  <a:lnTo>
                    <a:pt x="3750117" y="4775199"/>
                  </a:lnTo>
                </a:path>
                <a:path w="5341620" h="4809490">
                  <a:moveTo>
                    <a:pt x="3750117" y="4775199"/>
                  </a:moveTo>
                  <a:lnTo>
                    <a:pt x="3735857" y="4777980"/>
                  </a:lnTo>
                  <a:lnTo>
                    <a:pt x="3685847" y="4786992"/>
                  </a:lnTo>
                  <a:lnTo>
                    <a:pt x="3668254" y="4789904"/>
                  </a:lnTo>
                </a:path>
                <a:path w="5341620" h="4809490">
                  <a:moveTo>
                    <a:pt x="3729518" y="4809466"/>
                  </a:moveTo>
                  <a:lnTo>
                    <a:pt x="3730127" y="4809359"/>
                  </a:lnTo>
                  <a:lnTo>
                    <a:pt x="3768453" y="4802045"/>
                  </a:lnTo>
                </a:path>
                <a:path w="5341620" h="4809490">
                  <a:moveTo>
                    <a:pt x="38839" y="2247899"/>
                  </a:moveTo>
                  <a:lnTo>
                    <a:pt x="43347" y="2179972"/>
                  </a:lnTo>
                  <a:lnTo>
                    <a:pt x="47431" y="2137129"/>
                  </a:lnTo>
                  <a:lnTo>
                    <a:pt x="52402" y="2094488"/>
                  </a:lnTo>
                  <a:lnTo>
                    <a:pt x="58253" y="2052056"/>
                  </a:lnTo>
                  <a:lnTo>
                    <a:pt x="64975" y="2009837"/>
                  </a:lnTo>
                  <a:lnTo>
                    <a:pt x="72560" y="1967840"/>
                  </a:lnTo>
                  <a:lnTo>
                    <a:pt x="81002" y="1926070"/>
                  </a:lnTo>
                  <a:lnTo>
                    <a:pt x="90293" y="1884533"/>
                  </a:lnTo>
                  <a:lnTo>
                    <a:pt x="100424" y="1843235"/>
                  </a:lnTo>
                  <a:lnTo>
                    <a:pt x="111388" y="1802184"/>
                  </a:lnTo>
                  <a:lnTo>
                    <a:pt x="123178" y="1761384"/>
                  </a:lnTo>
                  <a:lnTo>
                    <a:pt x="135787" y="1720843"/>
                  </a:lnTo>
                  <a:lnTo>
                    <a:pt x="149205" y="1680566"/>
                  </a:lnTo>
                  <a:lnTo>
                    <a:pt x="163426" y="1640560"/>
                  </a:lnTo>
                  <a:lnTo>
                    <a:pt x="178442" y="1600831"/>
                  </a:lnTo>
                  <a:lnTo>
                    <a:pt x="194246" y="1561385"/>
                  </a:lnTo>
                  <a:lnTo>
                    <a:pt x="210829" y="1522229"/>
                  </a:lnTo>
                  <a:lnTo>
                    <a:pt x="228184" y="1483369"/>
                  </a:lnTo>
                  <a:lnTo>
                    <a:pt x="246304" y="1444810"/>
                  </a:lnTo>
                  <a:lnTo>
                    <a:pt x="265181" y="1406560"/>
                  </a:lnTo>
                  <a:lnTo>
                    <a:pt x="284807" y="1368625"/>
                  </a:lnTo>
                  <a:lnTo>
                    <a:pt x="305174" y="1331010"/>
                  </a:lnTo>
                  <a:lnTo>
                    <a:pt x="326276" y="1293722"/>
                  </a:lnTo>
                  <a:lnTo>
                    <a:pt x="348103" y="1256768"/>
                  </a:lnTo>
                  <a:lnTo>
                    <a:pt x="370650" y="1220154"/>
                  </a:lnTo>
                  <a:lnTo>
                    <a:pt x="393907" y="1183885"/>
                  </a:lnTo>
                  <a:lnTo>
                    <a:pt x="417867" y="1147968"/>
                  </a:lnTo>
                  <a:lnTo>
                    <a:pt x="442524" y="1112409"/>
                  </a:lnTo>
                  <a:lnTo>
                    <a:pt x="467868" y="1077216"/>
                  </a:lnTo>
                  <a:lnTo>
                    <a:pt x="493893" y="1042392"/>
                  </a:lnTo>
                  <a:lnTo>
                    <a:pt x="520590" y="1007946"/>
                  </a:lnTo>
                  <a:lnTo>
                    <a:pt x="547953" y="973884"/>
                  </a:lnTo>
                  <a:lnTo>
                    <a:pt x="575973" y="940211"/>
                  </a:lnTo>
                  <a:lnTo>
                    <a:pt x="604643" y="906934"/>
                  </a:lnTo>
                  <a:lnTo>
                    <a:pt x="633955" y="874059"/>
                  </a:lnTo>
                  <a:lnTo>
                    <a:pt x="663902" y="841592"/>
                  </a:lnTo>
                  <a:lnTo>
                    <a:pt x="694476" y="809540"/>
                  </a:lnTo>
                  <a:lnTo>
                    <a:pt x="725669" y="777908"/>
                  </a:lnTo>
                  <a:lnTo>
                    <a:pt x="757474" y="746704"/>
                  </a:lnTo>
                  <a:lnTo>
                    <a:pt x="789882" y="715933"/>
                  </a:lnTo>
                  <a:lnTo>
                    <a:pt x="822887" y="685602"/>
                  </a:lnTo>
                  <a:lnTo>
                    <a:pt x="856481" y="655717"/>
                  </a:lnTo>
                  <a:lnTo>
                    <a:pt x="890656" y="626284"/>
                  </a:lnTo>
                  <a:lnTo>
                    <a:pt x="925404" y="597309"/>
                  </a:lnTo>
                  <a:lnTo>
                    <a:pt x="960718" y="568798"/>
                  </a:lnTo>
                  <a:lnTo>
                    <a:pt x="996591" y="540759"/>
                  </a:lnTo>
                  <a:lnTo>
                    <a:pt x="1033013" y="513197"/>
                  </a:lnTo>
                  <a:lnTo>
                    <a:pt x="1069979" y="486118"/>
                  </a:lnTo>
                  <a:lnTo>
                    <a:pt x="1107480" y="459529"/>
                  </a:lnTo>
                  <a:lnTo>
                    <a:pt x="1145508" y="433436"/>
                  </a:lnTo>
                  <a:lnTo>
                    <a:pt x="1184057" y="407844"/>
                  </a:lnTo>
                  <a:lnTo>
                    <a:pt x="1223117" y="382762"/>
                  </a:lnTo>
                  <a:lnTo>
                    <a:pt x="1262683" y="358194"/>
                  </a:lnTo>
                  <a:lnTo>
                    <a:pt x="1302745" y="334146"/>
                  </a:lnTo>
                  <a:lnTo>
                    <a:pt x="1343297" y="310626"/>
                  </a:lnTo>
                  <a:lnTo>
                    <a:pt x="1384330" y="287640"/>
                  </a:lnTo>
                  <a:lnTo>
                    <a:pt x="1425838" y="265193"/>
                  </a:lnTo>
                  <a:lnTo>
                    <a:pt x="1467812" y="243291"/>
                  </a:lnTo>
                  <a:lnTo>
                    <a:pt x="1510245" y="221943"/>
                  </a:lnTo>
                  <a:lnTo>
                    <a:pt x="1553129" y="201152"/>
                  </a:lnTo>
                  <a:lnTo>
                    <a:pt x="1596457" y="180926"/>
                  </a:lnTo>
                  <a:lnTo>
                    <a:pt x="1640220" y="161271"/>
                  </a:lnTo>
                  <a:lnTo>
                    <a:pt x="1684412" y="142194"/>
                  </a:lnTo>
                  <a:lnTo>
                    <a:pt x="1729024" y="123699"/>
                  </a:lnTo>
                  <a:lnTo>
                    <a:pt x="1774050" y="105795"/>
                  </a:lnTo>
                  <a:lnTo>
                    <a:pt x="1819480" y="88486"/>
                  </a:lnTo>
                  <a:lnTo>
                    <a:pt x="1865309" y="71779"/>
                  </a:lnTo>
                  <a:lnTo>
                    <a:pt x="1911527" y="55681"/>
                  </a:lnTo>
                  <a:lnTo>
                    <a:pt x="1958128" y="40198"/>
                  </a:lnTo>
                  <a:lnTo>
                    <a:pt x="2005103" y="25335"/>
                  </a:lnTo>
                  <a:lnTo>
                    <a:pt x="2052446" y="11100"/>
                  </a:lnTo>
                  <a:lnTo>
                    <a:pt x="2091377" y="0"/>
                  </a:lnTo>
                </a:path>
                <a:path w="5341620" h="4809490">
                  <a:moveTo>
                    <a:pt x="4037995" y="0"/>
                  </a:moveTo>
                  <a:lnTo>
                    <a:pt x="4076929" y="11100"/>
                  </a:lnTo>
                  <a:lnTo>
                    <a:pt x="4124277" y="25335"/>
                  </a:lnTo>
                  <a:lnTo>
                    <a:pt x="4171257" y="40198"/>
                  </a:lnTo>
                  <a:lnTo>
                    <a:pt x="4217862" y="55681"/>
                  </a:lnTo>
                  <a:lnTo>
                    <a:pt x="4264085" y="71779"/>
                  </a:lnTo>
                  <a:lnTo>
                    <a:pt x="4309917" y="88486"/>
                  </a:lnTo>
                  <a:lnTo>
                    <a:pt x="4355352" y="105795"/>
                  </a:lnTo>
                  <a:lnTo>
                    <a:pt x="4400381" y="123699"/>
                  </a:lnTo>
                  <a:lnTo>
                    <a:pt x="4444997" y="142194"/>
                  </a:lnTo>
                  <a:lnTo>
                    <a:pt x="4489193" y="161271"/>
                  </a:lnTo>
                  <a:lnTo>
                    <a:pt x="4532960" y="180926"/>
                  </a:lnTo>
                  <a:lnTo>
                    <a:pt x="4576291" y="201152"/>
                  </a:lnTo>
                  <a:lnTo>
                    <a:pt x="4619179" y="221943"/>
                  </a:lnTo>
                  <a:lnTo>
                    <a:pt x="4661615" y="243291"/>
                  </a:lnTo>
                  <a:lnTo>
                    <a:pt x="4703592" y="265193"/>
                  </a:lnTo>
                  <a:lnTo>
                    <a:pt x="4745103" y="287640"/>
                  </a:lnTo>
                  <a:lnTo>
                    <a:pt x="4786139" y="310626"/>
                  </a:lnTo>
                  <a:lnTo>
                    <a:pt x="4826694" y="334146"/>
                  </a:lnTo>
                  <a:lnTo>
                    <a:pt x="4866759" y="358194"/>
                  </a:lnTo>
                  <a:lnTo>
                    <a:pt x="4906327" y="382762"/>
                  </a:lnTo>
                  <a:lnTo>
                    <a:pt x="4945390" y="407844"/>
                  </a:lnTo>
                  <a:lnTo>
                    <a:pt x="4983941" y="433436"/>
                  </a:lnTo>
                  <a:lnTo>
                    <a:pt x="5021972" y="459529"/>
                  </a:lnTo>
                  <a:lnTo>
                    <a:pt x="5059475" y="486118"/>
                  </a:lnTo>
                  <a:lnTo>
                    <a:pt x="5096443" y="513197"/>
                  </a:lnTo>
                  <a:lnTo>
                    <a:pt x="5132868" y="540759"/>
                  </a:lnTo>
                  <a:lnTo>
                    <a:pt x="5168742" y="568798"/>
                  </a:lnTo>
                  <a:lnTo>
                    <a:pt x="5204058" y="597309"/>
                  </a:lnTo>
                  <a:lnTo>
                    <a:pt x="5238808" y="626284"/>
                  </a:lnTo>
                  <a:lnTo>
                    <a:pt x="5272985" y="655717"/>
                  </a:lnTo>
                  <a:lnTo>
                    <a:pt x="5292526" y="673099"/>
                  </a:lnTo>
                </a:path>
                <a:path w="5341620" h="4809490">
                  <a:moveTo>
                    <a:pt x="5341221" y="673099"/>
                  </a:moveTo>
                  <a:lnTo>
                    <a:pt x="5297778" y="634231"/>
                  </a:lnTo>
                  <a:lnTo>
                    <a:pt x="5263896" y="605083"/>
                  </a:lnTo>
                  <a:lnTo>
                    <a:pt x="5229459" y="576379"/>
                  </a:lnTo>
                  <a:lnTo>
                    <a:pt x="5194472" y="548127"/>
                  </a:lnTo>
                  <a:lnTo>
                    <a:pt x="5158943" y="520331"/>
                  </a:lnTo>
                  <a:lnTo>
                    <a:pt x="5122880" y="492997"/>
                  </a:lnTo>
                  <a:lnTo>
                    <a:pt x="5086290" y="466133"/>
                  </a:lnTo>
                  <a:lnTo>
                    <a:pt x="5049180" y="439742"/>
                  </a:lnTo>
                  <a:lnTo>
                    <a:pt x="5011557" y="413833"/>
                  </a:lnTo>
                  <a:lnTo>
                    <a:pt x="4973429" y="388410"/>
                  </a:lnTo>
                  <a:lnTo>
                    <a:pt x="4934803" y="363479"/>
                  </a:lnTo>
                  <a:lnTo>
                    <a:pt x="4895686" y="339046"/>
                  </a:lnTo>
                  <a:lnTo>
                    <a:pt x="4856085" y="315118"/>
                  </a:lnTo>
                  <a:lnTo>
                    <a:pt x="4816008" y="291700"/>
                  </a:lnTo>
                  <a:lnTo>
                    <a:pt x="4775462" y="268798"/>
                  </a:lnTo>
                  <a:lnTo>
                    <a:pt x="4734454" y="246418"/>
                  </a:lnTo>
                  <a:lnTo>
                    <a:pt x="4692991" y="224566"/>
                  </a:lnTo>
                  <a:lnTo>
                    <a:pt x="4651081" y="203248"/>
                  </a:lnTo>
                  <a:lnTo>
                    <a:pt x="4608731" y="182469"/>
                  </a:lnTo>
                  <a:lnTo>
                    <a:pt x="4565948" y="162237"/>
                  </a:lnTo>
                  <a:lnTo>
                    <a:pt x="4522740" y="142556"/>
                  </a:lnTo>
                  <a:lnTo>
                    <a:pt x="4479114" y="123434"/>
                  </a:lnTo>
                  <a:lnTo>
                    <a:pt x="4435076" y="104874"/>
                  </a:lnTo>
                  <a:lnTo>
                    <a:pt x="4390635" y="86884"/>
                  </a:lnTo>
                  <a:lnTo>
                    <a:pt x="4345797" y="69470"/>
                  </a:lnTo>
                  <a:lnTo>
                    <a:pt x="4300570" y="52637"/>
                  </a:lnTo>
                  <a:lnTo>
                    <a:pt x="4254960" y="36392"/>
                  </a:lnTo>
                  <a:lnTo>
                    <a:pt x="4208977" y="20740"/>
                  </a:lnTo>
                  <a:lnTo>
                    <a:pt x="4162625" y="5687"/>
                  </a:lnTo>
                  <a:lnTo>
                    <a:pt x="4144237" y="0"/>
                  </a:lnTo>
                </a:path>
                <a:path w="5341620" h="4809490">
                  <a:moveTo>
                    <a:pt x="1985046" y="0"/>
                  </a:moveTo>
                  <a:lnTo>
                    <a:pt x="1920310" y="20740"/>
                  </a:lnTo>
                  <a:lnTo>
                    <a:pt x="1874329" y="36392"/>
                  </a:lnTo>
                  <a:lnTo>
                    <a:pt x="1828723" y="52637"/>
                  </a:lnTo>
                  <a:lnTo>
                    <a:pt x="1783499" y="69470"/>
                  </a:lnTo>
                  <a:lnTo>
                    <a:pt x="1738664" y="86884"/>
                  </a:lnTo>
                  <a:lnTo>
                    <a:pt x="1694226" y="104874"/>
                  </a:lnTo>
                  <a:lnTo>
                    <a:pt x="1650191" y="123434"/>
                  </a:lnTo>
                  <a:lnTo>
                    <a:pt x="1606568" y="142556"/>
                  </a:lnTo>
                  <a:lnTo>
                    <a:pt x="1563363" y="162237"/>
                  </a:lnTo>
                  <a:lnTo>
                    <a:pt x="1520583" y="182469"/>
                  </a:lnTo>
                  <a:lnTo>
                    <a:pt x="1478237" y="203248"/>
                  </a:lnTo>
                  <a:lnTo>
                    <a:pt x="1436330" y="224566"/>
                  </a:lnTo>
                  <a:lnTo>
                    <a:pt x="1394871" y="246418"/>
                  </a:lnTo>
                  <a:lnTo>
                    <a:pt x="1353867" y="268798"/>
                  </a:lnTo>
                  <a:lnTo>
                    <a:pt x="1313324" y="291700"/>
                  </a:lnTo>
                  <a:lnTo>
                    <a:pt x="1273250" y="315118"/>
                  </a:lnTo>
                  <a:lnTo>
                    <a:pt x="1233653" y="339046"/>
                  </a:lnTo>
                  <a:lnTo>
                    <a:pt x="1194540" y="363479"/>
                  </a:lnTo>
                  <a:lnTo>
                    <a:pt x="1155917" y="388410"/>
                  </a:lnTo>
                  <a:lnTo>
                    <a:pt x="1117793" y="413833"/>
                  </a:lnTo>
                  <a:lnTo>
                    <a:pt x="1080174" y="439742"/>
                  </a:lnTo>
                  <a:lnTo>
                    <a:pt x="1043067" y="466133"/>
                  </a:lnTo>
                  <a:lnTo>
                    <a:pt x="1006481" y="492997"/>
                  </a:lnTo>
                  <a:lnTo>
                    <a:pt x="970422" y="520331"/>
                  </a:lnTo>
                  <a:lnTo>
                    <a:pt x="934897" y="548127"/>
                  </a:lnTo>
                  <a:lnTo>
                    <a:pt x="899914" y="576379"/>
                  </a:lnTo>
                  <a:lnTo>
                    <a:pt x="865480" y="605083"/>
                  </a:lnTo>
                  <a:lnTo>
                    <a:pt x="831602" y="634231"/>
                  </a:lnTo>
                  <a:lnTo>
                    <a:pt x="798287" y="663818"/>
                  </a:lnTo>
                  <a:lnTo>
                    <a:pt x="765544" y="693839"/>
                  </a:lnTo>
                  <a:lnTo>
                    <a:pt x="733378" y="724286"/>
                  </a:lnTo>
                  <a:lnTo>
                    <a:pt x="701797" y="755154"/>
                  </a:lnTo>
                  <a:lnTo>
                    <a:pt x="670809" y="786438"/>
                  </a:lnTo>
                  <a:lnTo>
                    <a:pt x="640421" y="818131"/>
                  </a:lnTo>
                  <a:lnTo>
                    <a:pt x="610640" y="850227"/>
                  </a:lnTo>
                  <a:lnTo>
                    <a:pt x="581473" y="882720"/>
                  </a:lnTo>
                  <a:lnTo>
                    <a:pt x="552928" y="915605"/>
                  </a:lnTo>
                  <a:lnTo>
                    <a:pt x="525011" y="948875"/>
                  </a:lnTo>
                  <a:lnTo>
                    <a:pt x="497730" y="982525"/>
                  </a:lnTo>
                  <a:lnTo>
                    <a:pt x="471093" y="1016549"/>
                  </a:lnTo>
                  <a:lnTo>
                    <a:pt x="445106" y="1050940"/>
                  </a:lnTo>
                  <a:lnTo>
                    <a:pt x="419777" y="1085693"/>
                  </a:lnTo>
                  <a:lnTo>
                    <a:pt x="395113" y="1120801"/>
                  </a:lnTo>
                  <a:lnTo>
                    <a:pt x="371122" y="1156260"/>
                  </a:lnTo>
                  <a:lnTo>
                    <a:pt x="347810" y="1192062"/>
                  </a:lnTo>
                  <a:lnTo>
                    <a:pt x="325185" y="1228203"/>
                  </a:lnTo>
                  <a:lnTo>
                    <a:pt x="303254" y="1264675"/>
                  </a:lnTo>
                  <a:lnTo>
                    <a:pt x="282024" y="1301473"/>
                  </a:lnTo>
                  <a:lnTo>
                    <a:pt x="261503" y="1338592"/>
                  </a:lnTo>
                  <a:lnTo>
                    <a:pt x="241698" y="1376025"/>
                  </a:lnTo>
                  <a:lnTo>
                    <a:pt x="222616" y="1413766"/>
                  </a:lnTo>
                  <a:lnTo>
                    <a:pt x="204264" y="1451809"/>
                  </a:lnTo>
                  <a:lnTo>
                    <a:pt x="186650" y="1490149"/>
                  </a:lnTo>
                  <a:lnTo>
                    <a:pt x="169781" y="1528780"/>
                  </a:lnTo>
                  <a:lnTo>
                    <a:pt x="153664" y="1567694"/>
                  </a:lnTo>
                  <a:lnTo>
                    <a:pt x="138306" y="1606888"/>
                  </a:lnTo>
                  <a:lnTo>
                    <a:pt x="123715" y="1646354"/>
                  </a:lnTo>
                  <a:lnTo>
                    <a:pt x="109898" y="1686087"/>
                  </a:lnTo>
                  <a:lnTo>
                    <a:pt x="96862" y="1726080"/>
                  </a:lnTo>
                  <a:lnTo>
                    <a:pt x="84615" y="1766329"/>
                  </a:lnTo>
                  <a:lnTo>
                    <a:pt x="73163" y="1806826"/>
                  </a:lnTo>
                  <a:lnTo>
                    <a:pt x="62514" y="1847566"/>
                  </a:lnTo>
                  <a:lnTo>
                    <a:pt x="52675" y="1888543"/>
                  </a:lnTo>
                  <a:lnTo>
                    <a:pt x="43654" y="1929752"/>
                  </a:lnTo>
                  <a:lnTo>
                    <a:pt x="35458" y="1971185"/>
                  </a:lnTo>
                  <a:lnTo>
                    <a:pt x="28093" y="2012838"/>
                  </a:lnTo>
                  <a:lnTo>
                    <a:pt x="21568" y="2054704"/>
                  </a:lnTo>
                  <a:lnTo>
                    <a:pt x="15889" y="2096777"/>
                  </a:lnTo>
                  <a:lnTo>
                    <a:pt x="11064" y="2139052"/>
                  </a:lnTo>
                  <a:lnTo>
                    <a:pt x="7100" y="2181522"/>
                  </a:lnTo>
                  <a:lnTo>
                    <a:pt x="4005" y="2224182"/>
                  </a:lnTo>
                  <a:lnTo>
                    <a:pt x="2776" y="2247899"/>
                  </a:lnTo>
                </a:path>
                <a:path w="5341620" h="4809490">
                  <a:moveTo>
                    <a:pt x="298963" y="3363522"/>
                  </a:moveTo>
                  <a:lnTo>
                    <a:pt x="265181" y="3299433"/>
                  </a:lnTo>
                  <a:lnTo>
                    <a:pt x="246304" y="3261180"/>
                  </a:lnTo>
                  <a:lnTo>
                    <a:pt x="228184" y="3222621"/>
                  </a:lnTo>
                  <a:lnTo>
                    <a:pt x="210829" y="3183761"/>
                  </a:lnTo>
                  <a:lnTo>
                    <a:pt x="194246" y="3144608"/>
                  </a:lnTo>
                  <a:lnTo>
                    <a:pt x="178442" y="3105167"/>
                  </a:lnTo>
                  <a:lnTo>
                    <a:pt x="163426" y="3065444"/>
                  </a:lnTo>
                  <a:lnTo>
                    <a:pt x="159765" y="3055148"/>
                  </a:lnTo>
                </a:path>
                <a:path w="5341620" h="4809490">
                  <a:moveTo>
                    <a:pt x="81696" y="2783141"/>
                  </a:moveTo>
                  <a:lnTo>
                    <a:pt x="72560" y="2738296"/>
                  </a:lnTo>
                  <a:lnTo>
                    <a:pt x="64975" y="2696326"/>
                  </a:lnTo>
                  <a:lnTo>
                    <a:pt x="58253" y="2654137"/>
                  </a:lnTo>
                  <a:lnTo>
                    <a:pt x="52402" y="2611737"/>
                  </a:lnTo>
                  <a:lnTo>
                    <a:pt x="47431" y="2569131"/>
                  </a:lnTo>
                  <a:lnTo>
                    <a:pt x="43347" y="2526326"/>
                  </a:lnTo>
                  <a:lnTo>
                    <a:pt x="40156" y="2483328"/>
                  </a:lnTo>
                  <a:lnTo>
                    <a:pt x="37868" y="2440143"/>
                  </a:lnTo>
                  <a:lnTo>
                    <a:pt x="36490" y="2396778"/>
                  </a:lnTo>
                  <a:lnTo>
                    <a:pt x="36123" y="2362199"/>
                  </a:lnTo>
                </a:path>
                <a:path w="5341620" h="4809490">
                  <a:moveTo>
                    <a:pt x="92" y="2362199"/>
                  </a:moveTo>
                  <a:lnTo>
                    <a:pt x="1784" y="2439347"/>
                  </a:lnTo>
                  <a:lnTo>
                    <a:pt x="4005" y="2482142"/>
                  </a:lnTo>
                  <a:lnTo>
                    <a:pt x="7100" y="2524756"/>
                  </a:lnTo>
                  <a:lnTo>
                    <a:pt x="11064" y="2567184"/>
                  </a:lnTo>
                  <a:lnTo>
                    <a:pt x="15889" y="2609420"/>
                  </a:lnTo>
                  <a:lnTo>
                    <a:pt x="21568" y="2651457"/>
                  </a:lnTo>
                  <a:lnTo>
                    <a:pt x="28093" y="2693289"/>
                  </a:lnTo>
                  <a:lnTo>
                    <a:pt x="35458" y="2734910"/>
                  </a:lnTo>
                  <a:lnTo>
                    <a:pt x="40657" y="2761175"/>
                  </a:lnTo>
                </a:path>
                <a:path w="5341620" h="4809490">
                  <a:moveTo>
                    <a:pt x="187099" y="3216739"/>
                  </a:moveTo>
                  <a:lnTo>
                    <a:pt x="204264" y="3254100"/>
                  </a:lnTo>
                  <a:lnTo>
                    <a:pt x="222616" y="3292144"/>
                  </a:lnTo>
                  <a:lnTo>
                    <a:pt x="241698" y="3329887"/>
                  </a:lnTo>
                  <a:lnTo>
                    <a:pt x="261503" y="3367325"/>
                  </a:lnTo>
                  <a:lnTo>
                    <a:pt x="274355" y="3390575"/>
                  </a:lnTo>
                </a:path>
                <a:path w="5341620" h="4809490">
                  <a:moveTo>
                    <a:pt x="36123" y="2362199"/>
                  </a:moveTo>
                  <a:lnTo>
                    <a:pt x="36028" y="2353238"/>
                  </a:lnTo>
                  <a:lnTo>
                    <a:pt x="36490" y="2309650"/>
                  </a:lnTo>
                  <a:lnTo>
                    <a:pt x="37868" y="2266238"/>
                  </a:lnTo>
                  <a:lnTo>
                    <a:pt x="38839" y="2247899"/>
                  </a:lnTo>
                </a:path>
                <a:path w="5341620" h="4809490">
                  <a:moveTo>
                    <a:pt x="2776" y="2247899"/>
                  </a:moveTo>
                  <a:lnTo>
                    <a:pt x="1784" y="2267025"/>
                  </a:lnTo>
                  <a:lnTo>
                    <a:pt x="447" y="2310046"/>
                  </a:lnTo>
                  <a:lnTo>
                    <a:pt x="0" y="2353238"/>
                  </a:lnTo>
                  <a:lnTo>
                    <a:pt x="92" y="2362199"/>
                  </a:lnTo>
                </a:path>
              </a:pathLst>
            </a:custGeom>
            <a:ln w="3175">
              <a:solidFill>
                <a:srgbClr val="EBF6CE"/>
              </a:solidFill>
            </a:ln>
          </p:spPr>
          <p:txBody>
            <a:bodyPr wrap="square" lIns="0" tIns="0" rIns="0" bIns="0" rtlCol="0"/>
            <a:lstStyle/>
            <a:p>
              <a:endParaRPr lang="fr-FR" noProof="0" dirty="0"/>
            </a:p>
          </p:txBody>
        </p:sp>
        <p:pic>
          <p:nvPicPr>
            <p:cNvPr id="8736" name="object 8736"/>
            <p:cNvPicPr/>
            <p:nvPr/>
          </p:nvPicPr>
          <p:blipFill>
            <a:blip r:embed="rId84" cstate="print"/>
            <a:stretch>
              <a:fillRect/>
            </a:stretch>
          </p:blipFill>
          <p:spPr>
            <a:xfrm>
              <a:off x="8289067" y="680790"/>
              <a:ext cx="116077" cy="104524"/>
            </a:xfrm>
            <a:prstGeom prst="rect">
              <a:avLst/>
            </a:prstGeom>
          </p:spPr>
        </p:pic>
        <p:sp>
          <p:nvSpPr>
            <p:cNvPr id="8737" name="object 8737"/>
            <p:cNvSpPr/>
            <p:nvPr/>
          </p:nvSpPr>
          <p:spPr>
            <a:xfrm>
              <a:off x="2962156" y="21942"/>
              <a:ext cx="5458460" cy="4800600"/>
            </a:xfrm>
            <a:custGeom>
              <a:avLst/>
              <a:gdLst/>
              <a:ahLst/>
              <a:cxnLst/>
              <a:rect l="l" t="t" r="r" b="b"/>
              <a:pathLst>
                <a:path w="5458459" h="4800600">
                  <a:moveTo>
                    <a:pt x="3839788" y="4787899"/>
                  </a:moveTo>
                  <a:lnTo>
                    <a:pt x="3776227" y="4800599"/>
                  </a:lnTo>
                  <a:lnTo>
                    <a:pt x="3804390" y="4800599"/>
                  </a:lnTo>
                  <a:lnTo>
                    <a:pt x="3839788" y="4787899"/>
                  </a:lnTo>
                  <a:close/>
                </a:path>
                <a:path w="5458459" h="4800600">
                  <a:moveTo>
                    <a:pt x="223390" y="3213885"/>
                  </a:moveTo>
                  <a:lnTo>
                    <a:pt x="220340" y="3238499"/>
                  </a:lnTo>
                  <a:lnTo>
                    <a:pt x="207685" y="3263899"/>
                  </a:lnTo>
                  <a:lnTo>
                    <a:pt x="220688" y="3289299"/>
                  </a:lnTo>
                  <a:lnTo>
                    <a:pt x="239620" y="3327399"/>
                  </a:lnTo>
                  <a:lnTo>
                    <a:pt x="259271" y="3365499"/>
                  </a:lnTo>
                  <a:lnTo>
                    <a:pt x="279632" y="3403599"/>
                  </a:lnTo>
                  <a:lnTo>
                    <a:pt x="282368" y="3403599"/>
                  </a:lnTo>
                  <a:lnTo>
                    <a:pt x="309996" y="3390899"/>
                  </a:lnTo>
                  <a:lnTo>
                    <a:pt x="321549" y="3378199"/>
                  </a:lnTo>
                  <a:lnTo>
                    <a:pt x="310292" y="3378199"/>
                  </a:lnTo>
                  <a:lnTo>
                    <a:pt x="297440" y="3365499"/>
                  </a:lnTo>
                  <a:lnTo>
                    <a:pt x="277635" y="3327399"/>
                  </a:lnTo>
                  <a:lnTo>
                    <a:pt x="258553" y="3289299"/>
                  </a:lnTo>
                  <a:lnTo>
                    <a:pt x="240201" y="3251199"/>
                  </a:lnTo>
                  <a:lnTo>
                    <a:pt x="223390" y="3213885"/>
                  </a:lnTo>
                  <a:close/>
                </a:path>
                <a:path w="5458459" h="4800600">
                  <a:moveTo>
                    <a:pt x="344654" y="3352799"/>
                  </a:moveTo>
                  <a:lnTo>
                    <a:pt x="310292" y="3378199"/>
                  </a:lnTo>
                  <a:lnTo>
                    <a:pt x="321549" y="3378199"/>
                  </a:lnTo>
                  <a:lnTo>
                    <a:pt x="344654" y="3352799"/>
                  </a:lnTo>
                  <a:close/>
                </a:path>
                <a:path w="5458459" h="4800600">
                  <a:moveTo>
                    <a:pt x="225061" y="3200399"/>
                  </a:moveTo>
                  <a:lnTo>
                    <a:pt x="223036" y="3213099"/>
                  </a:lnTo>
                  <a:lnTo>
                    <a:pt x="223390" y="3213885"/>
                  </a:lnTo>
                  <a:lnTo>
                    <a:pt x="225061" y="3200399"/>
                  </a:lnTo>
                  <a:close/>
                </a:path>
                <a:path w="5458459" h="4800600">
                  <a:moveTo>
                    <a:pt x="2002596" y="0"/>
                  </a:moveTo>
                  <a:lnTo>
                    <a:pt x="1907803" y="0"/>
                  </a:lnTo>
                  <a:lnTo>
                    <a:pt x="1816657" y="25399"/>
                  </a:lnTo>
                  <a:lnTo>
                    <a:pt x="1771656" y="50799"/>
                  </a:lnTo>
                  <a:lnTo>
                    <a:pt x="1727046" y="63499"/>
                  </a:lnTo>
                  <a:lnTo>
                    <a:pt x="1682834" y="88899"/>
                  </a:lnTo>
                  <a:lnTo>
                    <a:pt x="1639027" y="101599"/>
                  </a:lnTo>
                  <a:lnTo>
                    <a:pt x="1595632" y="126999"/>
                  </a:lnTo>
                  <a:lnTo>
                    <a:pt x="1552657" y="139699"/>
                  </a:lnTo>
                  <a:lnTo>
                    <a:pt x="1467993" y="190499"/>
                  </a:lnTo>
                  <a:lnTo>
                    <a:pt x="1426318" y="203199"/>
                  </a:lnTo>
                  <a:lnTo>
                    <a:pt x="1344320" y="253999"/>
                  </a:lnTo>
                  <a:lnTo>
                    <a:pt x="1264170" y="304799"/>
                  </a:lnTo>
                  <a:lnTo>
                    <a:pt x="1224806" y="317499"/>
                  </a:lnTo>
                  <a:lnTo>
                    <a:pt x="1185925" y="342899"/>
                  </a:lnTo>
                  <a:lnTo>
                    <a:pt x="1109643" y="393699"/>
                  </a:lnTo>
                  <a:lnTo>
                    <a:pt x="1072256" y="431799"/>
                  </a:lnTo>
                  <a:lnTo>
                    <a:pt x="999024" y="482599"/>
                  </a:lnTo>
                  <a:lnTo>
                    <a:pt x="963194" y="507999"/>
                  </a:lnTo>
                  <a:lnTo>
                    <a:pt x="927897" y="533399"/>
                  </a:lnTo>
                  <a:lnTo>
                    <a:pt x="893140" y="558799"/>
                  </a:lnTo>
                  <a:lnTo>
                    <a:pt x="858931" y="596899"/>
                  </a:lnTo>
                  <a:lnTo>
                    <a:pt x="825277" y="622299"/>
                  </a:lnTo>
                  <a:lnTo>
                    <a:pt x="792184" y="647699"/>
                  </a:lnTo>
                  <a:lnTo>
                    <a:pt x="759661" y="685799"/>
                  </a:lnTo>
                  <a:lnTo>
                    <a:pt x="727713" y="711199"/>
                  </a:lnTo>
                  <a:lnTo>
                    <a:pt x="696348" y="749299"/>
                  </a:lnTo>
                  <a:lnTo>
                    <a:pt x="665574" y="774699"/>
                  </a:lnTo>
                  <a:lnTo>
                    <a:pt x="635397" y="812799"/>
                  </a:lnTo>
                  <a:lnTo>
                    <a:pt x="605825" y="838199"/>
                  </a:lnTo>
                  <a:lnTo>
                    <a:pt x="576864" y="876299"/>
                  </a:lnTo>
                  <a:lnTo>
                    <a:pt x="548522" y="901699"/>
                  </a:lnTo>
                  <a:lnTo>
                    <a:pt x="520806" y="939799"/>
                  </a:lnTo>
                  <a:lnTo>
                    <a:pt x="493723" y="977899"/>
                  </a:lnTo>
                  <a:lnTo>
                    <a:pt x="467279" y="1003299"/>
                  </a:lnTo>
                  <a:lnTo>
                    <a:pt x="441484" y="1041399"/>
                  </a:lnTo>
                  <a:lnTo>
                    <a:pt x="416342" y="1079499"/>
                  </a:lnTo>
                  <a:lnTo>
                    <a:pt x="391862" y="1117599"/>
                  </a:lnTo>
                  <a:lnTo>
                    <a:pt x="368050" y="1142999"/>
                  </a:lnTo>
                  <a:lnTo>
                    <a:pt x="344915" y="1181099"/>
                  </a:lnTo>
                  <a:lnTo>
                    <a:pt x="322462" y="1219199"/>
                  </a:lnTo>
                  <a:lnTo>
                    <a:pt x="300698" y="1257299"/>
                  </a:lnTo>
                  <a:lnTo>
                    <a:pt x="279632" y="1295399"/>
                  </a:lnTo>
                  <a:lnTo>
                    <a:pt x="259271" y="1333499"/>
                  </a:lnTo>
                  <a:lnTo>
                    <a:pt x="239620" y="1371599"/>
                  </a:lnTo>
                  <a:lnTo>
                    <a:pt x="220688" y="1409699"/>
                  </a:lnTo>
                  <a:lnTo>
                    <a:pt x="202481" y="1447799"/>
                  </a:lnTo>
                  <a:lnTo>
                    <a:pt x="185007" y="1485899"/>
                  </a:lnTo>
                  <a:lnTo>
                    <a:pt x="168273" y="1523999"/>
                  </a:lnTo>
                  <a:lnTo>
                    <a:pt x="152286" y="1562099"/>
                  </a:lnTo>
                  <a:lnTo>
                    <a:pt x="137053" y="1600199"/>
                  </a:lnTo>
                  <a:lnTo>
                    <a:pt x="122581" y="1638299"/>
                  </a:lnTo>
                  <a:lnTo>
                    <a:pt x="108877" y="1676399"/>
                  </a:lnTo>
                  <a:lnTo>
                    <a:pt x="95948" y="1714499"/>
                  </a:lnTo>
                  <a:lnTo>
                    <a:pt x="83802" y="1765299"/>
                  </a:lnTo>
                  <a:lnTo>
                    <a:pt x="72446" y="1803399"/>
                  </a:lnTo>
                  <a:lnTo>
                    <a:pt x="61886" y="1841499"/>
                  </a:lnTo>
                  <a:lnTo>
                    <a:pt x="52130" y="1879599"/>
                  </a:lnTo>
                  <a:lnTo>
                    <a:pt x="43186" y="1917699"/>
                  </a:lnTo>
                  <a:lnTo>
                    <a:pt x="35059" y="1968499"/>
                  </a:lnTo>
                  <a:lnTo>
                    <a:pt x="27757" y="2006599"/>
                  </a:lnTo>
                  <a:lnTo>
                    <a:pt x="21288" y="2044699"/>
                  </a:lnTo>
                  <a:lnTo>
                    <a:pt x="15658" y="2095499"/>
                  </a:lnTo>
                  <a:lnTo>
                    <a:pt x="10875" y="2133599"/>
                  </a:lnTo>
                  <a:lnTo>
                    <a:pt x="6946" y="2171699"/>
                  </a:lnTo>
                  <a:lnTo>
                    <a:pt x="3877" y="2222499"/>
                  </a:lnTo>
                  <a:lnTo>
                    <a:pt x="2652" y="2247899"/>
                  </a:lnTo>
                  <a:lnTo>
                    <a:pt x="1677" y="2260599"/>
                  </a:lnTo>
                  <a:lnTo>
                    <a:pt x="351" y="2298699"/>
                  </a:lnTo>
                  <a:lnTo>
                    <a:pt x="18" y="2336799"/>
                  </a:lnTo>
                  <a:lnTo>
                    <a:pt x="0" y="2362199"/>
                  </a:lnTo>
                  <a:lnTo>
                    <a:pt x="351" y="2387599"/>
                  </a:lnTo>
                  <a:lnTo>
                    <a:pt x="1677" y="2438399"/>
                  </a:lnTo>
                  <a:lnTo>
                    <a:pt x="3877" y="2476499"/>
                  </a:lnTo>
                  <a:lnTo>
                    <a:pt x="6946" y="2514599"/>
                  </a:lnTo>
                  <a:lnTo>
                    <a:pt x="10875" y="2565399"/>
                  </a:lnTo>
                  <a:lnTo>
                    <a:pt x="15658" y="2603499"/>
                  </a:lnTo>
                  <a:lnTo>
                    <a:pt x="21288" y="2641599"/>
                  </a:lnTo>
                  <a:lnTo>
                    <a:pt x="27757" y="2692399"/>
                  </a:lnTo>
                  <a:lnTo>
                    <a:pt x="35059" y="2730499"/>
                  </a:lnTo>
                  <a:lnTo>
                    <a:pt x="35988" y="2730499"/>
                  </a:lnTo>
                  <a:lnTo>
                    <a:pt x="61070" y="2755899"/>
                  </a:lnTo>
                  <a:lnTo>
                    <a:pt x="98439" y="2768599"/>
                  </a:lnTo>
                  <a:lnTo>
                    <a:pt x="76594" y="2755899"/>
                  </a:lnTo>
                  <a:lnTo>
                    <a:pt x="71395" y="2730499"/>
                  </a:lnTo>
                  <a:lnTo>
                    <a:pt x="64030" y="2692399"/>
                  </a:lnTo>
                  <a:lnTo>
                    <a:pt x="57505" y="2641599"/>
                  </a:lnTo>
                  <a:lnTo>
                    <a:pt x="51826" y="2603499"/>
                  </a:lnTo>
                  <a:lnTo>
                    <a:pt x="47001" y="2565399"/>
                  </a:lnTo>
                  <a:lnTo>
                    <a:pt x="43037" y="2514599"/>
                  </a:lnTo>
                  <a:lnTo>
                    <a:pt x="39942" y="2476499"/>
                  </a:lnTo>
                  <a:lnTo>
                    <a:pt x="37721" y="2438399"/>
                  </a:lnTo>
                  <a:lnTo>
                    <a:pt x="36384" y="2387599"/>
                  </a:lnTo>
                  <a:lnTo>
                    <a:pt x="36029" y="2362199"/>
                  </a:lnTo>
                  <a:lnTo>
                    <a:pt x="36048" y="2336799"/>
                  </a:lnTo>
                  <a:lnTo>
                    <a:pt x="36384" y="2298699"/>
                  </a:lnTo>
                  <a:lnTo>
                    <a:pt x="37721" y="2260599"/>
                  </a:lnTo>
                  <a:lnTo>
                    <a:pt x="38713" y="2247899"/>
                  </a:lnTo>
                  <a:lnTo>
                    <a:pt x="39942" y="2222499"/>
                  </a:lnTo>
                  <a:lnTo>
                    <a:pt x="43037" y="2171699"/>
                  </a:lnTo>
                  <a:lnTo>
                    <a:pt x="47001" y="2133599"/>
                  </a:lnTo>
                  <a:lnTo>
                    <a:pt x="51826" y="2095499"/>
                  </a:lnTo>
                  <a:lnTo>
                    <a:pt x="57505" y="2044699"/>
                  </a:lnTo>
                  <a:lnTo>
                    <a:pt x="64030" y="2006599"/>
                  </a:lnTo>
                  <a:lnTo>
                    <a:pt x="71395" y="1968499"/>
                  </a:lnTo>
                  <a:lnTo>
                    <a:pt x="79591" y="1917699"/>
                  </a:lnTo>
                  <a:lnTo>
                    <a:pt x="88612" y="1879599"/>
                  </a:lnTo>
                  <a:lnTo>
                    <a:pt x="98451" y="1841499"/>
                  </a:lnTo>
                  <a:lnTo>
                    <a:pt x="109100" y="1803399"/>
                  </a:lnTo>
                  <a:lnTo>
                    <a:pt x="120552" y="1765299"/>
                  </a:lnTo>
                  <a:lnTo>
                    <a:pt x="132799" y="1714499"/>
                  </a:lnTo>
                  <a:lnTo>
                    <a:pt x="145835" y="1676399"/>
                  </a:lnTo>
                  <a:lnTo>
                    <a:pt x="159652" y="1638299"/>
                  </a:lnTo>
                  <a:lnTo>
                    <a:pt x="174243" y="1600199"/>
                  </a:lnTo>
                  <a:lnTo>
                    <a:pt x="189601" y="1562099"/>
                  </a:lnTo>
                  <a:lnTo>
                    <a:pt x="205718" y="1523999"/>
                  </a:lnTo>
                  <a:lnTo>
                    <a:pt x="222587" y="1485899"/>
                  </a:lnTo>
                  <a:lnTo>
                    <a:pt x="240201" y="1447799"/>
                  </a:lnTo>
                  <a:lnTo>
                    <a:pt x="258553" y="1409699"/>
                  </a:lnTo>
                  <a:lnTo>
                    <a:pt x="277635" y="1371599"/>
                  </a:lnTo>
                  <a:lnTo>
                    <a:pt x="297440" y="1333499"/>
                  </a:lnTo>
                  <a:lnTo>
                    <a:pt x="317961" y="1295399"/>
                  </a:lnTo>
                  <a:lnTo>
                    <a:pt x="339191" y="1257299"/>
                  </a:lnTo>
                  <a:lnTo>
                    <a:pt x="361122" y="1219199"/>
                  </a:lnTo>
                  <a:lnTo>
                    <a:pt x="383747" y="1181099"/>
                  </a:lnTo>
                  <a:lnTo>
                    <a:pt x="407059" y="1155699"/>
                  </a:lnTo>
                  <a:lnTo>
                    <a:pt x="431051" y="1117599"/>
                  </a:lnTo>
                  <a:lnTo>
                    <a:pt x="455714" y="1079499"/>
                  </a:lnTo>
                  <a:lnTo>
                    <a:pt x="481043" y="1041399"/>
                  </a:lnTo>
                  <a:lnTo>
                    <a:pt x="507030" y="1015999"/>
                  </a:lnTo>
                  <a:lnTo>
                    <a:pt x="533667" y="977899"/>
                  </a:lnTo>
                  <a:lnTo>
                    <a:pt x="560948" y="939799"/>
                  </a:lnTo>
                  <a:lnTo>
                    <a:pt x="588865" y="914399"/>
                  </a:lnTo>
                  <a:lnTo>
                    <a:pt x="617410" y="876299"/>
                  </a:lnTo>
                  <a:lnTo>
                    <a:pt x="646577" y="838199"/>
                  </a:lnTo>
                  <a:lnTo>
                    <a:pt x="676358" y="812799"/>
                  </a:lnTo>
                  <a:lnTo>
                    <a:pt x="706746" y="774699"/>
                  </a:lnTo>
                  <a:lnTo>
                    <a:pt x="737734" y="749299"/>
                  </a:lnTo>
                  <a:lnTo>
                    <a:pt x="769315" y="723899"/>
                  </a:lnTo>
                  <a:lnTo>
                    <a:pt x="801481" y="685799"/>
                  </a:lnTo>
                  <a:lnTo>
                    <a:pt x="834224" y="660399"/>
                  </a:lnTo>
                  <a:lnTo>
                    <a:pt x="867539" y="622299"/>
                  </a:lnTo>
                  <a:lnTo>
                    <a:pt x="901417" y="596899"/>
                  </a:lnTo>
                  <a:lnTo>
                    <a:pt x="935851" y="571499"/>
                  </a:lnTo>
                  <a:lnTo>
                    <a:pt x="970834" y="546099"/>
                  </a:lnTo>
                  <a:lnTo>
                    <a:pt x="1006359" y="507999"/>
                  </a:lnTo>
                  <a:lnTo>
                    <a:pt x="1042418" y="482599"/>
                  </a:lnTo>
                  <a:lnTo>
                    <a:pt x="1116111" y="431799"/>
                  </a:lnTo>
                  <a:lnTo>
                    <a:pt x="1191854" y="380999"/>
                  </a:lnTo>
                  <a:lnTo>
                    <a:pt x="1269590" y="330199"/>
                  </a:lnTo>
                  <a:lnTo>
                    <a:pt x="1349261" y="279399"/>
                  </a:lnTo>
                  <a:lnTo>
                    <a:pt x="1389804" y="266699"/>
                  </a:lnTo>
                  <a:lnTo>
                    <a:pt x="1472267" y="215899"/>
                  </a:lnTo>
                  <a:lnTo>
                    <a:pt x="1514174" y="203199"/>
                  </a:lnTo>
                  <a:lnTo>
                    <a:pt x="1599300" y="152399"/>
                  </a:lnTo>
                  <a:lnTo>
                    <a:pt x="1642505" y="139699"/>
                  </a:lnTo>
                  <a:lnTo>
                    <a:pt x="1686128" y="114299"/>
                  </a:lnTo>
                  <a:lnTo>
                    <a:pt x="1730163" y="101599"/>
                  </a:lnTo>
                  <a:lnTo>
                    <a:pt x="1774601" y="76199"/>
                  </a:lnTo>
                  <a:lnTo>
                    <a:pt x="1864660" y="50799"/>
                  </a:lnTo>
                  <a:lnTo>
                    <a:pt x="1910266" y="25399"/>
                  </a:lnTo>
                  <a:lnTo>
                    <a:pt x="2002596" y="0"/>
                  </a:lnTo>
                  <a:close/>
                </a:path>
                <a:path w="5458459" h="4800600">
                  <a:moveTo>
                    <a:pt x="4293461" y="0"/>
                  </a:moveTo>
                  <a:lnTo>
                    <a:pt x="4198563" y="0"/>
                  </a:lnTo>
                  <a:lnTo>
                    <a:pt x="4290898" y="25399"/>
                  </a:lnTo>
                  <a:lnTo>
                    <a:pt x="4336507" y="50799"/>
                  </a:lnTo>
                  <a:lnTo>
                    <a:pt x="4426572" y="76199"/>
                  </a:lnTo>
                  <a:lnTo>
                    <a:pt x="4471013" y="101599"/>
                  </a:lnTo>
                  <a:lnTo>
                    <a:pt x="4515051" y="114299"/>
                  </a:lnTo>
                  <a:lnTo>
                    <a:pt x="4558677" y="139699"/>
                  </a:lnTo>
                  <a:lnTo>
                    <a:pt x="4601885" y="152399"/>
                  </a:lnTo>
                  <a:lnTo>
                    <a:pt x="4687018" y="203199"/>
                  </a:lnTo>
                  <a:lnTo>
                    <a:pt x="4728928" y="215899"/>
                  </a:lnTo>
                  <a:lnTo>
                    <a:pt x="4811399" y="266699"/>
                  </a:lnTo>
                  <a:lnTo>
                    <a:pt x="4851945" y="279399"/>
                  </a:lnTo>
                  <a:lnTo>
                    <a:pt x="4931623" y="330199"/>
                  </a:lnTo>
                  <a:lnTo>
                    <a:pt x="5009366" y="380999"/>
                  </a:lnTo>
                  <a:lnTo>
                    <a:pt x="5085117" y="431799"/>
                  </a:lnTo>
                  <a:lnTo>
                    <a:pt x="5158817" y="482599"/>
                  </a:lnTo>
                  <a:lnTo>
                    <a:pt x="5194880" y="507999"/>
                  </a:lnTo>
                  <a:lnTo>
                    <a:pt x="5230409" y="546099"/>
                  </a:lnTo>
                  <a:lnTo>
                    <a:pt x="5265396" y="571499"/>
                  </a:lnTo>
                  <a:lnTo>
                    <a:pt x="5299834" y="596899"/>
                  </a:lnTo>
                  <a:lnTo>
                    <a:pt x="5333715" y="622299"/>
                  </a:lnTo>
                  <a:lnTo>
                    <a:pt x="5367033" y="660399"/>
                  </a:lnTo>
                  <a:lnTo>
                    <a:pt x="5377158" y="673099"/>
                  </a:lnTo>
                  <a:lnTo>
                    <a:pt x="5399781" y="685799"/>
                  </a:lnTo>
                  <a:lnTo>
                    <a:pt x="5431950" y="723899"/>
                  </a:lnTo>
                  <a:lnTo>
                    <a:pt x="5441438" y="723899"/>
                  </a:lnTo>
                  <a:lnTo>
                    <a:pt x="5434958" y="761999"/>
                  </a:lnTo>
                  <a:lnTo>
                    <a:pt x="5446531" y="711199"/>
                  </a:lnTo>
                  <a:lnTo>
                    <a:pt x="5457961" y="698499"/>
                  </a:lnTo>
                  <a:lnTo>
                    <a:pt x="5425356" y="673099"/>
                  </a:lnTo>
                  <a:lnTo>
                    <a:pt x="5409158" y="647699"/>
                  </a:lnTo>
                  <a:lnTo>
                    <a:pt x="5376064" y="622299"/>
                  </a:lnTo>
                  <a:lnTo>
                    <a:pt x="5342408" y="596899"/>
                  </a:lnTo>
                  <a:lnTo>
                    <a:pt x="5308197" y="558799"/>
                  </a:lnTo>
                  <a:lnTo>
                    <a:pt x="5273439" y="533399"/>
                  </a:lnTo>
                  <a:lnTo>
                    <a:pt x="5238140" y="507999"/>
                  </a:lnTo>
                  <a:lnTo>
                    <a:pt x="5202308" y="482599"/>
                  </a:lnTo>
                  <a:lnTo>
                    <a:pt x="5129072" y="431799"/>
                  </a:lnTo>
                  <a:lnTo>
                    <a:pt x="5091682" y="393699"/>
                  </a:lnTo>
                  <a:lnTo>
                    <a:pt x="5015395" y="342899"/>
                  </a:lnTo>
                  <a:lnTo>
                    <a:pt x="4976512" y="317499"/>
                  </a:lnTo>
                  <a:lnTo>
                    <a:pt x="4937145" y="304799"/>
                  </a:lnTo>
                  <a:lnTo>
                    <a:pt x="4856990" y="253999"/>
                  </a:lnTo>
                  <a:lnTo>
                    <a:pt x="4774986" y="203199"/>
                  </a:lnTo>
                  <a:lnTo>
                    <a:pt x="4733308" y="190499"/>
                  </a:lnTo>
                  <a:lnTo>
                    <a:pt x="4648638" y="139699"/>
                  </a:lnTo>
                  <a:lnTo>
                    <a:pt x="4605659" y="126999"/>
                  </a:lnTo>
                  <a:lnTo>
                    <a:pt x="4562261" y="101599"/>
                  </a:lnTo>
                  <a:lnTo>
                    <a:pt x="4518450" y="88899"/>
                  </a:lnTo>
                  <a:lnTo>
                    <a:pt x="4474235" y="63499"/>
                  </a:lnTo>
                  <a:lnTo>
                    <a:pt x="4429621" y="50799"/>
                  </a:lnTo>
                  <a:lnTo>
                    <a:pt x="4384616" y="25399"/>
                  </a:lnTo>
                  <a:lnTo>
                    <a:pt x="4293461" y="0"/>
                  </a:lnTo>
                  <a:close/>
                </a:path>
              </a:pathLst>
            </a:custGeom>
            <a:solidFill>
              <a:srgbClr val="EBF5CD"/>
            </a:solidFill>
          </p:spPr>
          <p:txBody>
            <a:bodyPr wrap="square" lIns="0" tIns="0" rIns="0" bIns="0" rtlCol="0"/>
            <a:lstStyle/>
            <a:p>
              <a:endParaRPr lang="fr-FR" noProof="0" dirty="0"/>
            </a:p>
          </p:txBody>
        </p:sp>
        <p:sp>
          <p:nvSpPr>
            <p:cNvPr id="8738" name="object 8738"/>
            <p:cNvSpPr/>
            <p:nvPr/>
          </p:nvSpPr>
          <p:spPr>
            <a:xfrm>
              <a:off x="2962064" y="9242"/>
              <a:ext cx="5458460" cy="4809490"/>
            </a:xfrm>
            <a:custGeom>
              <a:avLst/>
              <a:gdLst/>
              <a:ahLst/>
              <a:cxnLst/>
              <a:rect l="l" t="t" r="r" b="b"/>
              <a:pathLst>
                <a:path w="5458459" h="4809490">
                  <a:moveTo>
                    <a:pt x="3804482" y="4802045"/>
                  </a:moveTo>
                  <a:lnTo>
                    <a:pt x="3766156" y="4809359"/>
                  </a:lnTo>
                  <a:lnTo>
                    <a:pt x="3765547" y="4809466"/>
                  </a:lnTo>
                </a:path>
                <a:path w="5458459" h="4809490">
                  <a:moveTo>
                    <a:pt x="38805" y="2247899"/>
                  </a:moveTo>
                  <a:lnTo>
                    <a:pt x="43129" y="2181522"/>
                  </a:lnTo>
                  <a:lnTo>
                    <a:pt x="47093" y="2139052"/>
                  </a:lnTo>
                  <a:lnTo>
                    <a:pt x="51918" y="2096777"/>
                  </a:lnTo>
                  <a:lnTo>
                    <a:pt x="57597" y="2054704"/>
                  </a:lnTo>
                  <a:lnTo>
                    <a:pt x="64122" y="2012838"/>
                  </a:lnTo>
                  <a:lnTo>
                    <a:pt x="71487" y="1971185"/>
                  </a:lnTo>
                  <a:lnTo>
                    <a:pt x="79683" y="1929752"/>
                  </a:lnTo>
                  <a:lnTo>
                    <a:pt x="88704" y="1888543"/>
                  </a:lnTo>
                  <a:lnTo>
                    <a:pt x="98543" y="1847566"/>
                  </a:lnTo>
                  <a:lnTo>
                    <a:pt x="109192" y="1806826"/>
                  </a:lnTo>
                  <a:lnTo>
                    <a:pt x="120644" y="1766329"/>
                  </a:lnTo>
                  <a:lnTo>
                    <a:pt x="132891" y="1726080"/>
                  </a:lnTo>
                  <a:lnTo>
                    <a:pt x="145927" y="1686087"/>
                  </a:lnTo>
                  <a:lnTo>
                    <a:pt x="159744" y="1646354"/>
                  </a:lnTo>
                  <a:lnTo>
                    <a:pt x="174335" y="1606888"/>
                  </a:lnTo>
                  <a:lnTo>
                    <a:pt x="189693" y="1567694"/>
                  </a:lnTo>
                  <a:lnTo>
                    <a:pt x="205810" y="1528780"/>
                  </a:lnTo>
                  <a:lnTo>
                    <a:pt x="222679" y="1490149"/>
                  </a:lnTo>
                  <a:lnTo>
                    <a:pt x="240293" y="1451809"/>
                  </a:lnTo>
                  <a:lnTo>
                    <a:pt x="258645" y="1413766"/>
                  </a:lnTo>
                  <a:lnTo>
                    <a:pt x="277727" y="1376025"/>
                  </a:lnTo>
                  <a:lnTo>
                    <a:pt x="297532" y="1338592"/>
                  </a:lnTo>
                  <a:lnTo>
                    <a:pt x="318053" y="1301473"/>
                  </a:lnTo>
                  <a:lnTo>
                    <a:pt x="339283" y="1264675"/>
                  </a:lnTo>
                  <a:lnTo>
                    <a:pt x="361214" y="1228203"/>
                  </a:lnTo>
                  <a:lnTo>
                    <a:pt x="383839" y="1192062"/>
                  </a:lnTo>
                  <a:lnTo>
                    <a:pt x="407151" y="1156260"/>
                  </a:lnTo>
                  <a:lnTo>
                    <a:pt x="431142" y="1120801"/>
                  </a:lnTo>
                  <a:lnTo>
                    <a:pt x="455806" y="1085693"/>
                  </a:lnTo>
                  <a:lnTo>
                    <a:pt x="481135" y="1050940"/>
                  </a:lnTo>
                  <a:lnTo>
                    <a:pt x="507122" y="1016549"/>
                  </a:lnTo>
                  <a:lnTo>
                    <a:pt x="533759" y="982525"/>
                  </a:lnTo>
                  <a:lnTo>
                    <a:pt x="561040" y="948875"/>
                  </a:lnTo>
                  <a:lnTo>
                    <a:pt x="588957" y="915605"/>
                  </a:lnTo>
                  <a:lnTo>
                    <a:pt x="617502" y="882720"/>
                  </a:lnTo>
                  <a:lnTo>
                    <a:pt x="646669" y="850227"/>
                  </a:lnTo>
                  <a:lnTo>
                    <a:pt x="676450" y="818131"/>
                  </a:lnTo>
                  <a:lnTo>
                    <a:pt x="706838" y="786438"/>
                  </a:lnTo>
                  <a:lnTo>
                    <a:pt x="737826" y="755154"/>
                  </a:lnTo>
                  <a:lnTo>
                    <a:pt x="769407" y="724286"/>
                  </a:lnTo>
                  <a:lnTo>
                    <a:pt x="801573" y="693839"/>
                  </a:lnTo>
                  <a:lnTo>
                    <a:pt x="834316" y="663818"/>
                  </a:lnTo>
                  <a:lnTo>
                    <a:pt x="867631" y="634231"/>
                  </a:lnTo>
                  <a:lnTo>
                    <a:pt x="901509" y="605083"/>
                  </a:lnTo>
                  <a:lnTo>
                    <a:pt x="935943" y="576379"/>
                  </a:lnTo>
                  <a:lnTo>
                    <a:pt x="970926" y="548127"/>
                  </a:lnTo>
                  <a:lnTo>
                    <a:pt x="1006451" y="520331"/>
                  </a:lnTo>
                  <a:lnTo>
                    <a:pt x="1042510" y="492997"/>
                  </a:lnTo>
                  <a:lnTo>
                    <a:pt x="1079096" y="466133"/>
                  </a:lnTo>
                  <a:lnTo>
                    <a:pt x="1116203" y="439742"/>
                  </a:lnTo>
                  <a:lnTo>
                    <a:pt x="1153822" y="413833"/>
                  </a:lnTo>
                  <a:lnTo>
                    <a:pt x="1191946" y="388410"/>
                  </a:lnTo>
                  <a:lnTo>
                    <a:pt x="1230569" y="363479"/>
                  </a:lnTo>
                  <a:lnTo>
                    <a:pt x="1269682" y="339046"/>
                  </a:lnTo>
                  <a:lnTo>
                    <a:pt x="1309279" y="315118"/>
                  </a:lnTo>
                  <a:lnTo>
                    <a:pt x="1349353" y="291700"/>
                  </a:lnTo>
                  <a:lnTo>
                    <a:pt x="1389896" y="268798"/>
                  </a:lnTo>
                  <a:lnTo>
                    <a:pt x="1430900" y="246418"/>
                  </a:lnTo>
                  <a:lnTo>
                    <a:pt x="1472359" y="224566"/>
                  </a:lnTo>
                  <a:lnTo>
                    <a:pt x="1514266" y="203248"/>
                  </a:lnTo>
                  <a:lnTo>
                    <a:pt x="1556612" y="182469"/>
                  </a:lnTo>
                  <a:lnTo>
                    <a:pt x="1599392" y="162237"/>
                  </a:lnTo>
                  <a:lnTo>
                    <a:pt x="1642597" y="142556"/>
                  </a:lnTo>
                  <a:lnTo>
                    <a:pt x="1686220" y="123434"/>
                  </a:lnTo>
                  <a:lnTo>
                    <a:pt x="1730255" y="104874"/>
                  </a:lnTo>
                  <a:lnTo>
                    <a:pt x="1774693" y="86884"/>
                  </a:lnTo>
                  <a:lnTo>
                    <a:pt x="1819528" y="69470"/>
                  </a:lnTo>
                  <a:lnTo>
                    <a:pt x="1864752" y="52637"/>
                  </a:lnTo>
                  <a:lnTo>
                    <a:pt x="1910358" y="36392"/>
                  </a:lnTo>
                  <a:lnTo>
                    <a:pt x="1956339" y="20740"/>
                  </a:lnTo>
                  <a:lnTo>
                    <a:pt x="2002688" y="5687"/>
                  </a:lnTo>
                  <a:lnTo>
                    <a:pt x="2021075" y="0"/>
                  </a:lnTo>
                </a:path>
                <a:path w="5458459" h="4809490">
                  <a:moveTo>
                    <a:pt x="4180266" y="0"/>
                  </a:moveTo>
                  <a:lnTo>
                    <a:pt x="4245006" y="20740"/>
                  </a:lnTo>
                  <a:lnTo>
                    <a:pt x="4290989" y="36392"/>
                  </a:lnTo>
                  <a:lnTo>
                    <a:pt x="4336599" y="52637"/>
                  </a:lnTo>
                  <a:lnTo>
                    <a:pt x="4381826" y="69470"/>
                  </a:lnTo>
                  <a:lnTo>
                    <a:pt x="4426664" y="86884"/>
                  </a:lnTo>
                  <a:lnTo>
                    <a:pt x="4471105" y="104874"/>
                  </a:lnTo>
                  <a:lnTo>
                    <a:pt x="4515143" y="123434"/>
                  </a:lnTo>
                  <a:lnTo>
                    <a:pt x="4558769" y="142556"/>
                  </a:lnTo>
                  <a:lnTo>
                    <a:pt x="4601977" y="162237"/>
                  </a:lnTo>
                  <a:lnTo>
                    <a:pt x="4644760" y="182469"/>
                  </a:lnTo>
                  <a:lnTo>
                    <a:pt x="4687110" y="203248"/>
                  </a:lnTo>
                  <a:lnTo>
                    <a:pt x="4729020" y="224566"/>
                  </a:lnTo>
                  <a:lnTo>
                    <a:pt x="4770483" y="246418"/>
                  </a:lnTo>
                  <a:lnTo>
                    <a:pt x="4811491" y="268798"/>
                  </a:lnTo>
                  <a:lnTo>
                    <a:pt x="4852037" y="291700"/>
                  </a:lnTo>
                  <a:lnTo>
                    <a:pt x="4892114" y="315118"/>
                  </a:lnTo>
                  <a:lnTo>
                    <a:pt x="4931715" y="339046"/>
                  </a:lnTo>
                  <a:lnTo>
                    <a:pt x="4970832" y="363479"/>
                  </a:lnTo>
                  <a:lnTo>
                    <a:pt x="5009458" y="388410"/>
                  </a:lnTo>
                  <a:lnTo>
                    <a:pt x="5047586" y="413833"/>
                  </a:lnTo>
                  <a:lnTo>
                    <a:pt x="5085209" y="439742"/>
                  </a:lnTo>
                  <a:lnTo>
                    <a:pt x="5122319" y="466133"/>
                  </a:lnTo>
                  <a:lnTo>
                    <a:pt x="5158909" y="492997"/>
                  </a:lnTo>
                  <a:lnTo>
                    <a:pt x="5194972" y="520331"/>
                  </a:lnTo>
                  <a:lnTo>
                    <a:pt x="5230501" y="548127"/>
                  </a:lnTo>
                  <a:lnTo>
                    <a:pt x="5265488" y="576379"/>
                  </a:lnTo>
                  <a:lnTo>
                    <a:pt x="5299925" y="605083"/>
                  </a:lnTo>
                  <a:lnTo>
                    <a:pt x="5333807" y="634231"/>
                  </a:lnTo>
                  <a:lnTo>
                    <a:pt x="5367125" y="663818"/>
                  </a:lnTo>
                  <a:lnTo>
                    <a:pt x="5377250" y="673099"/>
                  </a:lnTo>
                </a:path>
                <a:path w="5458459" h="4809490">
                  <a:moveTo>
                    <a:pt x="5425448" y="673099"/>
                  </a:moveTo>
                  <a:lnTo>
                    <a:pt x="5376156" y="628199"/>
                  </a:lnTo>
                  <a:lnTo>
                    <a:pt x="5342500" y="598800"/>
                  </a:lnTo>
                  <a:lnTo>
                    <a:pt x="5308289" y="569838"/>
                  </a:lnTo>
                  <a:lnTo>
                    <a:pt x="5273531" y="541321"/>
                  </a:lnTo>
                  <a:lnTo>
                    <a:pt x="5238232" y="513253"/>
                  </a:lnTo>
                  <a:lnTo>
                    <a:pt x="5202400" y="485640"/>
                  </a:lnTo>
                  <a:lnTo>
                    <a:pt x="5166041" y="458489"/>
                  </a:lnTo>
                  <a:lnTo>
                    <a:pt x="5129164" y="431805"/>
                  </a:lnTo>
                  <a:lnTo>
                    <a:pt x="5091774" y="405593"/>
                  </a:lnTo>
                  <a:lnTo>
                    <a:pt x="5053879" y="379861"/>
                  </a:lnTo>
                  <a:lnTo>
                    <a:pt x="5015487" y="354613"/>
                  </a:lnTo>
                  <a:lnTo>
                    <a:pt x="4976604" y="329855"/>
                  </a:lnTo>
                  <a:lnTo>
                    <a:pt x="4937237" y="305594"/>
                  </a:lnTo>
                  <a:lnTo>
                    <a:pt x="4897394" y="281834"/>
                  </a:lnTo>
                  <a:lnTo>
                    <a:pt x="4857082" y="258583"/>
                  </a:lnTo>
                  <a:lnTo>
                    <a:pt x="4816307" y="235845"/>
                  </a:lnTo>
                  <a:lnTo>
                    <a:pt x="4775078" y="213627"/>
                  </a:lnTo>
                  <a:lnTo>
                    <a:pt x="4733400" y="191934"/>
                  </a:lnTo>
                  <a:lnTo>
                    <a:pt x="4691282" y="170773"/>
                  </a:lnTo>
                  <a:lnTo>
                    <a:pt x="4648730" y="150148"/>
                  </a:lnTo>
                  <a:lnTo>
                    <a:pt x="4605751" y="130066"/>
                  </a:lnTo>
                  <a:lnTo>
                    <a:pt x="4562353" y="110533"/>
                  </a:lnTo>
                  <a:lnTo>
                    <a:pt x="4518542" y="91555"/>
                  </a:lnTo>
                  <a:lnTo>
                    <a:pt x="4474326" y="73136"/>
                  </a:lnTo>
                  <a:lnTo>
                    <a:pt x="4429713" y="55284"/>
                  </a:lnTo>
                  <a:lnTo>
                    <a:pt x="4384708" y="38004"/>
                  </a:lnTo>
                  <a:lnTo>
                    <a:pt x="4339319" y="21302"/>
                  </a:lnTo>
                  <a:lnTo>
                    <a:pt x="4293553" y="5183"/>
                  </a:lnTo>
                  <a:lnTo>
                    <a:pt x="4278153" y="0"/>
                  </a:lnTo>
                </a:path>
                <a:path w="5458459" h="4809490">
                  <a:moveTo>
                    <a:pt x="1923293" y="0"/>
                  </a:moveTo>
                  <a:lnTo>
                    <a:pt x="1862133" y="21302"/>
                  </a:lnTo>
                  <a:lnTo>
                    <a:pt x="1816749" y="38004"/>
                  </a:lnTo>
                  <a:lnTo>
                    <a:pt x="1771748" y="55284"/>
                  </a:lnTo>
                  <a:lnTo>
                    <a:pt x="1727138" y="73136"/>
                  </a:lnTo>
                  <a:lnTo>
                    <a:pt x="1682925" y="91555"/>
                  </a:lnTo>
                  <a:lnTo>
                    <a:pt x="1639119" y="110533"/>
                  </a:lnTo>
                  <a:lnTo>
                    <a:pt x="1595724" y="130066"/>
                  </a:lnTo>
                  <a:lnTo>
                    <a:pt x="1552749" y="150148"/>
                  </a:lnTo>
                  <a:lnTo>
                    <a:pt x="1510200" y="170773"/>
                  </a:lnTo>
                  <a:lnTo>
                    <a:pt x="1468084" y="191934"/>
                  </a:lnTo>
                  <a:lnTo>
                    <a:pt x="1426410" y="213627"/>
                  </a:lnTo>
                  <a:lnTo>
                    <a:pt x="1385183" y="235845"/>
                  </a:lnTo>
                  <a:lnTo>
                    <a:pt x="1344412" y="258583"/>
                  </a:lnTo>
                  <a:lnTo>
                    <a:pt x="1304102" y="281834"/>
                  </a:lnTo>
                  <a:lnTo>
                    <a:pt x="1264262" y="305594"/>
                  </a:lnTo>
                  <a:lnTo>
                    <a:pt x="1224898" y="329855"/>
                  </a:lnTo>
                  <a:lnTo>
                    <a:pt x="1186017" y="354613"/>
                  </a:lnTo>
                  <a:lnTo>
                    <a:pt x="1147627" y="379861"/>
                  </a:lnTo>
                  <a:lnTo>
                    <a:pt x="1109735" y="405593"/>
                  </a:lnTo>
                  <a:lnTo>
                    <a:pt x="1072348" y="431805"/>
                  </a:lnTo>
                  <a:lnTo>
                    <a:pt x="1035472" y="458489"/>
                  </a:lnTo>
                  <a:lnTo>
                    <a:pt x="999116" y="485640"/>
                  </a:lnTo>
                  <a:lnTo>
                    <a:pt x="963286" y="513253"/>
                  </a:lnTo>
                  <a:lnTo>
                    <a:pt x="927989" y="541321"/>
                  </a:lnTo>
                  <a:lnTo>
                    <a:pt x="893232" y="569838"/>
                  </a:lnTo>
                  <a:lnTo>
                    <a:pt x="859023" y="598800"/>
                  </a:lnTo>
                  <a:lnTo>
                    <a:pt x="825369" y="628199"/>
                  </a:lnTo>
                  <a:lnTo>
                    <a:pt x="792276" y="658031"/>
                  </a:lnTo>
                  <a:lnTo>
                    <a:pt x="759752" y="688289"/>
                  </a:lnTo>
                  <a:lnTo>
                    <a:pt x="727805" y="718967"/>
                  </a:lnTo>
                  <a:lnTo>
                    <a:pt x="696440" y="750060"/>
                  </a:lnTo>
                  <a:lnTo>
                    <a:pt x="665666" y="781562"/>
                  </a:lnTo>
                  <a:lnTo>
                    <a:pt x="635489" y="813467"/>
                  </a:lnTo>
                  <a:lnTo>
                    <a:pt x="605917" y="845769"/>
                  </a:lnTo>
                  <a:lnTo>
                    <a:pt x="576956" y="878462"/>
                  </a:lnTo>
                  <a:lnTo>
                    <a:pt x="548614" y="911541"/>
                  </a:lnTo>
                  <a:lnTo>
                    <a:pt x="520898" y="945000"/>
                  </a:lnTo>
                  <a:lnTo>
                    <a:pt x="493815" y="978832"/>
                  </a:lnTo>
                  <a:lnTo>
                    <a:pt x="467371" y="1013033"/>
                  </a:lnTo>
                  <a:lnTo>
                    <a:pt x="441576" y="1047596"/>
                  </a:lnTo>
                  <a:lnTo>
                    <a:pt x="416434" y="1082515"/>
                  </a:lnTo>
                  <a:lnTo>
                    <a:pt x="391954" y="1117785"/>
                  </a:lnTo>
                  <a:lnTo>
                    <a:pt x="368142" y="1153399"/>
                  </a:lnTo>
                  <a:lnTo>
                    <a:pt x="345007" y="1189352"/>
                  </a:lnTo>
                  <a:lnTo>
                    <a:pt x="322554" y="1225639"/>
                  </a:lnTo>
                  <a:lnTo>
                    <a:pt x="300790" y="1262253"/>
                  </a:lnTo>
                  <a:lnTo>
                    <a:pt x="279724" y="1299188"/>
                  </a:lnTo>
                  <a:lnTo>
                    <a:pt x="259363" y="1336439"/>
                  </a:lnTo>
                  <a:lnTo>
                    <a:pt x="239712" y="1373999"/>
                  </a:lnTo>
                  <a:lnTo>
                    <a:pt x="220780" y="1411864"/>
                  </a:lnTo>
                  <a:lnTo>
                    <a:pt x="202573" y="1450026"/>
                  </a:lnTo>
                  <a:lnTo>
                    <a:pt x="185099" y="1488481"/>
                  </a:lnTo>
                  <a:lnTo>
                    <a:pt x="168365" y="1527223"/>
                  </a:lnTo>
                  <a:lnTo>
                    <a:pt x="152378" y="1566245"/>
                  </a:lnTo>
                  <a:lnTo>
                    <a:pt x="137145" y="1605542"/>
                  </a:lnTo>
                  <a:lnTo>
                    <a:pt x="122673" y="1645107"/>
                  </a:lnTo>
                  <a:lnTo>
                    <a:pt x="108969" y="1684937"/>
                  </a:lnTo>
                  <a:lnTo>
                    <a:pt x="96040" y="1725023"/>
                  </a:lnTo>
                  <a:lnTo>
                    <a:pt x="83894" y="1765361"/>
                  </a:lnTo>
                  <a:lnTo>
                    <a:pt x="72538" y="1805944"/>
                  </a:lnTo>
                  <a:lnTo>
                    <a:pt x="61978" y="1846768"/>
                  </a:lnTo>
                  <a:lnTo>
                    <a:pt x="52222" y="1887825"/>
                  </a:lnTo>
                  <a:lnTo>
                    <a:pt x="43278" y="1929111"/>
                  </a:lnTo>
                  <a:lnTo>
                    <a:pt x="35151" y="1970619"/>
                  </a:lnTo>
                  <a:lnTo>
                    <a:pt x="27849" y="2012344"/>
                  </a:lnTo>
                  <a:lnTo>
                    <a:pt x="21380" y="2054279"/>
                  </a:lnTo>
                  <a:lnTo>
                    <a:pt x="15750" y="2096420"/>
                  </a:lnTo>
                  <a:lnTo>
                    <a:pt x="10967" y="2138759"/>
                  </a:lnTo>
                  <a:lnTo>
                    <a:pt x="7038" y="2181292"/>
                  </a:lnTo>
                  <a:lnTo>
                    <a:pt x="3969" y="2224012"/>
                  </a:lnTo>
                  <a:lnTo>
                    <a:pt x="2744" y="2247899"/>
                  </a:lnTo>
                </a:path>
                <a:path w="5458459" h="4809490">
                  <a:moveTo>
                    <a:pt x="310384" y="3390575"/>
                  </a:moveTo>
                  <a:lnTo>
                    <a:pt x="297532" y="3367325"/>
                  </a:lnTo>
                  <a:lnTo>
                    <a:pt x="277727" y="3329887"/>
                  </a:lnTo>
                  <a:lnTo>
                    <a:pt x="258645" y="3292144"/>
                  </a:lnTo>
                  <a:lnTo>
                    <a:pt x="240293" y="3254100"/>
                  </a:lnTo>
                  <a:lnTo>
                    <a:pt x="223128" y="3216739"/>
                  </a:lnTo>
                </a:path>
                <a:path w="5458459" h="4809490">
                  <a:moveTo>
                    <a:pt x="76686" y="2761175"/>
                  </a:moveTo>
                  <a:lnTo>
                    <a:pt x="64122" y="2693289"/>
                  </a:lnTo>
                  <a:lnTo>
                    <a:pt x="57597" y="2651457"/>
                  </a:lnTo>
                  <a:lnTo>
                    <a:pt x="51918" y="2609420"/>
                  </a:lnTo>
                  <a:lnTo>
                    <a:pt x="47093" y="2567184"/>
                  </a:lnTo>
                  <a:lnTo>
                    <a:pt x="43129" y="2524756"/>
                  </a:lnTo>
                  <a:lnTo>
                    <a:pt x="40034" y="2482142"/>
                  </a:lnTo>
                  <a:lnTo>
                    <a:pt x="37813" y="2439347"/>
                  </a:lnTo>
                  <a:lnTo>
                    <a:pt x="36476" y="2396377"/>
                  </a:lnTo>
                  <a:lnTo>
                    <a:pt x="36121" y="2362199"/>
                  </a:lnTo>
                </a:path>
                <a:path w="5458459" h="4809490">
                  <a:moveTo>
                    <a:pt x="91" y="2362199"/>
                  </a:moveTo>
                  <a:lnTo>
                    <a:pt x="1769" y="2439471"/>
                  </a:lnTo>
                  <a:lnTo>
                    <a:pt x="3969" y="2482331"/>
                  </a:lnTo>
                  <a:lnTo>
                    <a:pt x="7038" y="2525011"/>
                  </a:lnTo>
                  <a:lnTo>
                    <a:pt x="10967" y="2567507"/>
                  </a:lnTo>
                  <a:lnTo>
                    <a:pt x="15750" y="2609813"/>
                  </a:lnTo>
                  <a:lnTo>
                    <a:pt x="21380" y="2651921"/>
                  </a:lnTo>
                  <a:lnTo>
                    <a:pt x="27849" y="2693828"/>
                  </a:lnTo>
                  <a:lnTo>
                    <a:pt x="35151" y="2735526"/>
                  </a:lnTo>
                  <a:lnTo>
                    <a:pt x="36080" y="2740266"/>
                  </a:lnTo>
                </a:path>
                <a:path w="5458459" h="4809490">
                  <a:moveTo>
                    <a:pt x="207777" y="3266880"/>
                  </a:moveTo>
                  <a:lnTo>
                    <a:pt x="220780" y="3294136"/>
                  </a:lnTo>
                  <a:lnTo>
                    <a:pt x="239712" y="3332004"/>
                  </a:lnTo>
                  <a:lnTo>
                    <a:pt x="259363" y="3369571"/>
                  </a:lnTo>
                  <a:lnTo>
                    <a:pt x="279724" y="3406829"/>
                  </a:lnTo>
                  <a:lnTo>
                    <a:pt x="282460" y="3411626"/>
                  </a:lnTo>
                </a:path>
                <a:path w="5458459" h="4809490">
                  <a:moveTo>
                    <a:pt x="36121" y="2362199"/>
                  </a:moveTo>
                  <a:lnTo>
                    <a:pt x="36028" y="2353238"/>
                  </a:lnTo>
                  <a:lnTo>
                    <a:pt x="36476" y="2310046"/>
                  </a:lnTo>
                  <a:lnTo>
                    <a:pt x="37813" y="2267025"/>
                  </a:lnTo>
                  <a:lnTo>
                    <a:pt x="38805" y="2247899"/>
                  </a:lnTo>
                </a:path>
                <a:path w="5458459" h="4809490">
                  <a:moveTo>
                    <a:pt x="2744" y="2247899"/>
                  </a:moveTo>
                  <a:lnTo>
                    <a:pt x="1769" y="2266913"/>
                  </a:lnTo>
                  <a:lnTo>
                    <a:pt x="443" y="2309991"/>
                  </a:lnTo>
                  <a:lnTo>
                    <a:pt x="0" y="2353238"/>
                  </a:lnTo>
                  <a:lnTo>
                    <a:pt x="91" y="2362199"/>
                  </a:lnTo>
                </a:path>
                <a:path w="5458459" h="4809490">
                  <a:moveTo>
                    <a:pt x="5377250" y="673099"/>
                  </a:moveTo>
                  <a:lnTo>
                    <a:pt x="5399873" y="693839"/>
                  </a:lnTo>
                  <a:lnTo>
                    <a:pt x="5432042" y="724286"/>
                  </a:lnTo>
                  <a:lnTo>
                    <a:pt x="5441530" y="733558"/>
                  </a:lnTo>
                </a:path>
                <a:path w="5458459" h="4809490">
                  <a:moveTo>
                    <a:pt x="5458053" y="703919"/>
                  </a:moveTo>
                  <a:lnTo>
                    <a:pt x="5441776" y="688289"/>
                  </a:lnTo>
                  <a:lnTo>
                    <a:pt x="5425448" y="673099"/>
                  </a:lnTo>
                </a:path>
              </a:pathLst>
            </a:custGeom>
            <a:ln w="3175">
              <a:solidFill>
                <a:srgbClr val="EBF5CD"/>
              </a:solidFill>
            </a:ln>
          </p:spPr>
          <p:txBody>
            <a:bodyPr wrap="square" lIns="0" tIns="0" rIns="0" bIns="0" rtlCol="0"/>
            <a:lstStyle/>
            <a:p>
              <a:endParaRPr lang="fr-FR" noProof="0" dirty="0"/>
            </a:p>
          </p:txBody>
        </p:sp>
        <p:sp>
          <p:nvSpPr>
            <p:cNvPr id="8739" name="object 8739"/>
            <p:cNvSpPr/>
            <p:nvPr/>
          </p:nvSpPr>
          <p:spPr>
            <a:xfrm>
              <a:off x="2926126" y="21942"/>
              <a:ext cx="5522595" cy="3429000"/>
            </a:xfrm>
            <a:custGeom>
              <a:avLst/>
              <a:gdLst/>
              <a:ahLst/>
              <a:cxnLst/>
              <a:rect l="l" t="t" r="r" b="b"/>
              <a:pathLst>
                <a:path w="5522595" h="3429000">
                  <a:moveTo>
                    <a:pt x="244425" y="3265287"/>
                  </a:moveTo>
                  <a:lnTo>
                    <a:pt x="239381" y="3276599"/>
                  </a:lnTo>
                  <a:lnTo>
                    <a:pt x="253174" y="3314699"/>
                  </a:lnTo>
                  <a:lnTo>
                    <a:pt x="263250" y="3365499"/>
                  </a:lnTo>
                  <a:lnTo>
                    <a:pt x="269324" y="3390899"/>
                  </a:lnTo>
                  <a:lnTo>
                    <a:pt x="277332" y="3403599"/>
                  </a:lnTo>
                  <a:lnTo>
                    <a:pt x="290688" y="3428999"/>
                  </a:lnTo>
                  <a:lnTo>
                    <a:pt x="312169" y="3416299"/>
                  </a:lnTo>
                  <a:lnTo>
                    <a:pt x="329098" y="3403599"/>
                  </a:lnTo>
                  <a:lnTo>
                    <a:pt x="315662" y="3403599"/>
                  </a:lnTo>
                  <a:lnTo>
                    <a:pt x="295301" y="3365499"/>
                  </a:lnTo>
                  <a:lnTo>
                    <a:pt x="275650" y="3327399"/>
                  </a:lnTo>
                  <a:lnTo>
                    <a:pt x="256718" y="3289299"/>
                  </a:lnTo>
                  <a:lnTo>
                    <a:pt x="244425" y="3265287"/>
                  </a:lnTo>
                  <a:close/>
                </a:path>
                <a:path w="5522595" h="3429000">
                  <a:moveTo>
                    <a:pt x="346026" y="3390899"/>
                  </a:moveTo>
                  <a:lnTo>
                    <a:pt x="318398" y="3403599"/>
                  </a:lnTo>
                  <a:lnTo>
                    <a:pt x="329098" y="3403599"/>
                  </a:lnTo>
                  <a:lnTo>
                    <a:pt x="346026" y="3390899"/>
                  </a:lnTo>
                  <a:close/>
                </a:path>
                <a:path w="5522595" h="3429000">
                  <a:moveTo>
                    <a:pt x="256370" y="3238499"/>
                  </a:moveTo>
                  <a:lnTo>
                    <a:pt x="243715" y="3263899"/>
                  </a:lnTo>
                  <a:lnTo>
                    <a:pt x="244425" y="3265287"/>
                  </a:lnTo>
                  <a:lnTo>
                    <a:pt x="256370" y="3238499"/>
                  </a:lnTo>
                  <a:close/>
                </a:path>
                <a:path w="5522595" h="3429000">
                  <a:moveTo>
                    <a:pt x="1943833" y="0"/>
                  </a:moveTo>
                  <a:lnTo>
                    <a:pt x="1849863" y="0"/>
                  </a:lnTo>
                  <a:lnTo>
                    <a:pt x="1804699" y="12699"/>
                  </a:lnTo>
                  <a:lnTo>
                    <a:pt x="1759920" y="38099"/>
                  </a:lnTo>
                  <a:lnTo>
                    <a:pt x="1715533" y="50799"/>
                  </a:lnTo>
                  <a:lnTo>
                    <a:pt x="1671547" y="76199"/>
                  </a:lnTo>
                  <a:lnTo>
                    <a:pt x="1627966" y="88899"/>
                  </a:lnTo>
                  <a:lnTo>
                    <a:pt x="1584799" y="114299"/>
                  </a:lnTo>
                  <a:lnTo>
                    <a:pt x="1542053" y="126999"/>
                  </a:lnTo>
                  <a:lnTo>
                    <a:pt x="1457849" y="177799"/>
                  </a:lnTo>
                  <a:lnTo>
                    <a:pt x="1416406" y="190499"/>
                  </a:lnTo>
                  <a:lnTo>
                    <a:pt x="1375411" y="215899"/>
                  </a:lnTo>
                  <a:lnTo>
                    <a:pt x="1294795" y="266699"/>
                  </a:lnTo>
                  <a:lnTo>
                    <a:pt x="1216056" y="317499"/>
                  </a:lnTo>
                  <a:lnTo>
                    <a:pt x="1139250" y="368299"/>
                  </a:lnTo>
                  <a:lnTo>
                    <a:pt x="1064433" y="419099"/>
                  </a:lnTo>
                  <a:lnTo>
                    <a:pt x="991661" y="469899"/>
                  </a:lnTo>
                  <a:lnTo>
                    <a:pt x="956059" y="495299"/>
                  </a:lnTo>
                  <a:lnTo>
                    <a:pt x="920990" y="533399"/>
                  </a:lnTo>
                  <a:lnTo>
                    <a:pt x="886459" y="558799"/>
                  </a:lnTo>
                  <a:lnTo>
                    <a:pt x="852475" y="584199"/>
                  </a:lnTo>
                  <a:lnTo>
                    <a:pt x="819044" y="609599"/>
                  </a:lnTo>
                  <a:lnTo>
                    <a:pt x="786173" y="647699"/>
                  </a:lnTo>
                  <a:lnTo>
                    <a:pt x="753869" y="673099"/>
                  </a:lnTo>
                  <a:lnTo>
                    <a:pt x="722140" y="711199"/>
                  </a:lnTo>
                  <a:lnTo>
                    <a:pt x="690991" y="736599"/>
                  </a:lnTo>
                  <a:lnTo>
                    <a:pt x="660430" y="774699"/>
                  </a:lnTo>
                  <a:lnTo>
                    <a:pt x="630464" y="800099"/>
                  </a:lnTo>
                  <a:lnTo>
                    <a:pt x="601101" y="838199"/>
                  </a:lnTo>
                  <a:lnTo>
                    <a:pt x="572346" y="863599"/>
                  </a:lnTo>
                  <a:lnTo>
                    <a:pt x="544207" y="901699"/>
                  </a:lnTo>
                  <a:lnTo>
                    <a:pt x="516692" y="939799"/>
                  </a:lnTo>
                  <a:lnTo>
                    <a:pt x="489806" y="965199"/>
                  </a:lnTo>
                  <a:lnTo>
                    <a:pt x="463557" y="1003299"/>
                  </a:lnTo>
                  <a:lnTo>
                    <a:pt x="437952" y="1041399"/>
                  </a:lnTo>
                  <a:lnTo>
                    <a:pt x="412997" y="1066799"/>
                  </a:lnTo>
                  <a:lnTo>
                    <a:pt x="388701" y="1104899"/>
                  </a:lnTo>
                  <a:lnTo>
                    <a:pt x="365070" y="1142999"/>
                  </a:lnTo>
                  <a:lnTo>
                    <a:pt x="342110" y="1181099"/>
                  </a:lnTo>
                  <a:lnTo>
                    <a:pt x="319829" y="1219199"/>
                  </a:lnTo>
                  <a:lnTo>
                    <a:pt x="298234" y="1257299"/>
                  </a:lnTo>
                  <a:lnTo>
                    <a:pt x="277332" y="1295399"/>
                  </a:lnTo>
                  <a:lnTo>
                    <a:pt x="257129" y="1333499"/>
                  </a:lnTo>
                  <a:lnTo>
                    <a:pt x="237633" y="1371599"/>
                  </a:lnTo>
                  <a:lnTo>
                    <a:pt x="218851" y="1409699"/>
                  </a:lnTo>
                  <a:lnTo>
                    <a:pt x="200790" y="1447799"/>
                  </a:lnTo>
                  <a:lnTo>
                    <a:pt x="183456" y="1485899"/>
                  </a:lnTo>
                  <a:lnTo>
                    <a:pt x="166857" y="1523999"/>
                  </a:lnTo>
                  <a:lnTo>
                    <a:pt x="151000" y="1562099"/>
                  </a:lnTo>
                  <a:lnTo>
                    <a:pt x="135891" y="1600199"/>
                  </a:lnTo>
                  <a:lnTo>
                    <a:pt x="121538" y="1638299"/>
                  </a:lnTo>
                  <a:lnTo>
                    <a:pt x="107947" y="1676399"/>
                  </a:lnTo>
                  <a:lnTo>
                    <a:pt x="95126" y="1714499"/>
                  </a:lnTo>
                  <a:lnTo>
                    <a:pt x="83082" y="1752599"/>
                  </a:lnTo>
                  <a:lnTo>
                    <a:pt x="71821" y="1803399"/>
                  </a:lnTo>
                  <a:lnTo>
                    <a:pt x="61351" y="1841499"/>
                  </a:lnTo>
                  <a:lnTo>
                    <a:pt x="51678" y="1879599"/>
                  </a:lnTo>
                  <a:lnTo>
                    <a:pt x="42809" y="1917699"/>
                  </a:lnTo>
                  <a:lnTo>
                    <a:pt x="34752" y="1968499"/>
                  </a:lnTo>
                  <a:lnTo>
                    <a:pt x="27514" y="2006599"/>
                  </a:lnTo>
                  <a:lnTo>
                    <a:pt x="21101" y="2044699"/>
                  </a:lnTo>
                  <a:lnTo>
                    <a:pt x="15520" y="2095499"/>
                  </a:lnTo>
                  <a:lnTo>
                    <a:pt x="10779" y="2133599"/>
                  </a:lnTo>
                  <a:lnTo>
                    <a:pt x="6884" y="2171699"/>
                  </a:lnTo>
                  <a:lnTo>
                    <a:pt x="3843" y="2222499"/>
                  </a:lnTo>
                  <a:lnTo>
                    <a:pt x="2621" y="2247899"/>
                  </a:lnTo>
                  <a:lnTo>
                    <a:pt x="1662" y="2260599"/>
                  </a:lnTo>
                  <a:lnTo>
                    <a:pt x="348" y="2298699"/>
                  </a:lnTo>
                  <a:lnTo>
                    <a:pt x="18" y="2336799"/>
                  </a:lnTo>
                  <a:lnTo>
                    <a:pt x="0" y="2362199"/>
                  </a:lnTo>
                  <a:lnTo>
                    <a:pt x="348" y="2387599"/>
                  </a:lnTo>
                  <a:lnTo>
                    <a:pt x="1662" y="2438399"/>
                  </a:lnTo>
                  <a:lnTo>
                    <a:pt x="3843" y="2476499"/>
                  </a:lnTo>
                  <a:lnTo>
                    <a:pt x="6884" y="2514599"/>
                  </a:lnTo>
                  <a:lnTo>
                    <a:pt x="10779" y="2565399"/>
                  </a:lnTo>
                  <a:lnTo>
                    <a:pt x="15520" y="2603499"/>
                  </a:lnTo>
                  <a:lnTo>
                    <a:pt x="21101" y="2641599"/>
                  </a:lnTo>
                  <a:lnTo>
                    <a:pt x="27514" y="2692399"/>
                  </a:lnTo>
                  <a:lnTo>
                    <a:pt x="32588" y="2717799"/>
                  </a:lnTo>
                  <a:lnTo>
                    <a:pt x="56348" y="2730499"/>
                  </a:lnTo>
                  <a:lnTo>
                    <a:pt x="97100" y="2755899"/>
                  </a:lnTo>
                  <a:lnTo>
                    <a:pt x="72017" y="2730499"/>
                  </a:lnTo>
                  <a:lnTo>
                    <a:pt x="71089" y="2730499"/>
                  </a:lnTo>
                  <a:lnTo>
                    <a:pt x="63787" y="2692399"/>
                  </a:lnTo>
                  <a:lnTo>
                    <a:pt x="57318" y="2641599"/>
                  </a:lnTo>
                  <a:lnTo>
                    <a:pt x="51688" y="2603499"/>
                  </a:lnTo>
                  <a:lnTo>
                    <a:pt x="46905" y="2565399"/>
                  </a:lnTo>
                  <a:lnTo>
                    <a:pt x="42976" y="2514599"/>
                  </a:lnTo>
                  <a:lnTo>
                    <a:pt x="39907" y="2476499"/>
                  </a:lnTo>
                  <a:lnTo>
                    <a:pt x="37707" y="2438399"/>
                  </a:lnTo>
                  <a:lnTo>
                    <a:pt x="36381" y="2387599"/>
                  </a:lnTo>
                  <a:lnTo>
                    <a:pt x="36029" y="2362199"/>
                  </a:lnTo>
                  <a:lnTo>
                    <a:pt x="36048" y="2336799"/>
                  </a:lnTo>
                  <a:lnTo>
                    <a:pt x="36381" y="2298699"/>
                  </a:lnTo>
                  <a:lnTo>
                    <a:pt x="37707" y="2260599"/>
                  </a:lnTo>
                  <a:lnTo>
                    <a:pt x="38682" y="2247899"/>
                  </a:lnTo>
                  <a:lnTo>
                    <a:pt x="39907" y="2222499"/>
                  </a:lnTo>
                  <a:lnTo>
                    <a:pt x="42976" y="2171699"/>
                  </a:lnTo>
                  <a:lnTo>
                    <a:pt x="46905" y="2133599"/>
                  </a:lnTo>
                  <a:lnTo>
                    <a:pt x="51688" y="2095499"/>
                  </a:lnTo>
                  <a:lnTo>
                    <a:pt x="57318" y="2044699"/>
                  </a:lnTo>
                  <a:lnTo>
                    <a:pt x="63787" y="2006599"/>
                  </a:lnTo>
                  <a:lnTo>
                    <a:pt x="71089" y="1968499"/>
                  </a:lnTo>
                  <a:lnTo>
                    <a:pt x="79216" y="1917699"/>
                  </a:lnTo>
                  <a:lnTo>
                    <a:pt x="88160" y="1879599"/>
                  </a:lnTo>
                  <a:lnTo>
                    <a:pt x="97916" y="1841499"/>
                  </a:lnTo>
                  <a:lnTo>
                    <a:pt x="108476" y="1803399"/>
                  </a:lnTo>
                  <a:lnTo>
                    <a:pt x="119832" y="1765299"/>
                  </a:lnTo>
                  <a:lnTo>
                    <a:pt x="131978" y="1714499"/>
                  </a:lnTo>
                  <a:lnTo>
                    <a:pt x="144907" y="1676399"/>
                  </a:lnTo>
                  <a:lnTo>
                    <a:pt x="158610" y="1638299"/>
                  </a:lnTo>
                  <a:lnTo>
                    <a:pt x="173083" y="1600199"/>
                  </a:lnTo>
                  <a:lnTo>
                    <a:pt x="188316" y="1562099"/>
                  </a:lnTo>
                  <a:lnTo>
                    <a:pt x="204303" y="1523999"/>
                  </a:lnTo>
                  <a:lnTo>
                    <a:pt x="221037" y="1485899"/>
                  </a:lnTo>
                  <a:lnTo>
                    <a:pt x="238511" y="1447799"/>
                  </a:lnTo>
                  <a:lnTo>
                    <a:pt x="256718" y="1409699"/>
                  </a:lnTo>
                  <a:lnTo>
                    <a:pt x="275650" y="1371599"/>
                  </a:lnTo>
                  <a:lnTo>
                    <a:pt x="295301" y="1333499"/>
                  </a:lnTo>
                  <a:lnTo>
                    <a:pt x="315662" y="1295399"/>
                  </a:lnTo>
                  <a:lnTo>
                    <a:pt x="336728" y="1257299"/>
                  </a:lnTo>
                  <a:lnTo>
                    <a:pt x="358491" y="1219199"/>
                  </a:lnTo>
                  <a:lnTo>
                    <a:pt x="380944" y="1181099"/>
                  </a:lnTo>
                  <a:lnTo>
                    <a:pt x="404080" y="1142999"/>
                  </a:lnTo>
                  <a:lnTo>
                    <a:pt x="427892" y="1117599"/>
                  </a:lnTo>
                  <a:lnTo>
                    <a:pt x="452372" y="1079499"/>
                  </a:lnTo>
                  <a:lnTo>
                    <a:pt x="477514" y="1041399"/>
                  </a:lnTo>
                  <a:lnTo>
                    <a:pt x="503309" y="1003299"/>
                  </a:lnTo>
                  <a:lnTo>
                    <a:pt x="529753" y="977899"/>
                  </a:lnTo>
                  <a:lnTo>
                    <a:pt x="556836" y="939799"/>
                  </a:lnTo>
                  <a:lnTo>
                    <a:pt x="584552" y="901699"/>
                  </a:lnTo>
                  <a:lnTo>
                    <a:pt x="612894" y="876299"/>
                  </a:lnTo>
                  <a:lnTo>
                    <a:pt x="641855" y="838199"/>
                  </a:lnTo>
                  <a:lnTo>
                    <a:pt x="671427" y="812799"/>
                  </a:lnTo>
                  <a:lnTo>
                    <a:pt x="701604" y="774699"/>
                  </a:lnTo>
                  <a:lnTo>
                    <a:pt x="732378" y="749299"/>
                  </a:lnTo>
                  <a:lnTo>
                    <a:pt x="763743" y="711199"/>
                  </a:lnTo>
                  <a:lnTo>
                    <a:pt x="795690" y="685799"/>
                  </a:lnTo>
                  <a:lnTo>
                    <a:pt x="828214" y="647699"/>
                  </a:lnTo>
                  <a:lnTo>
                    <a:pt x="861307" y="622299"/>
                  </a:lnTo>
                  <a:lnTo>
                    <a:pt x="894961" y="596899"/>
                  </a:lnTo>
                  <a:lnTo>
                    <a:pt x="929170" y="558799"/>
                  </a:lnTo>
                  <a:lnTo>
                    <a:pt x="963927" y="533399"/>
                  </a:lnTo>
                  <a:lnTo>
                    <a:pt x="999224" y="507999"/>
                  </a:lnTo>
                  <a:lnTo>
                    <a:pt x="1035054" y="482599"/>
                  </a:lnTo>
                  <a:lnTo>
                    <a:pt x="1108286" y="431799"/>
                  </a:lnTo>
                  <a:lnTo>
                    <a:pt x="1145673" y="393699"/>
                  </a:lnTo>
                  <a:lnTo>
                    <a:pt x="1221955" y="342899"/>
                  </a:lnTo>
                  <a:lnTo>
                    <a:pt x="1260836" y="317499"/>
                  </a:lnTo>
                  <a:lnTo>
                    <a:pt x="1300200" y="304799"/>
                  </a:lnTo>
                  <a:lnTo>
                    <a:pt x="1380350" y="253999"/>
                  </a:lnTo>
                  <a:lnTo>
                    <a:pt x="1462348" y="203199"/>
                  </a:lnTo>
                  <a:lnTo>
                    <a:pt x="1504022" y="190499"/>
                  </a:lnTo>
                  <a:lnTo>
                    <a:pt x="1588686" y="139699"/>
                  </a:lnTo>
                  <a:lnTo>
                    <a:pt x="1631662" y="126999"/>
                  </a:lnTo>
                  <a:lnTo>
                    <a:pt x="1675056" y="101599"/>
                  </a:lnTo>
                  <a:lnTo>
                    <a:pt x="1718863" y="88899"/>
                  </a:lnTo>
                  <a:lnTo>
                    <a:pt x="1763076" y="63499"/>
                  </a:lnTo>
                  <a:lnTo>
                    <a:pt x="1807686" y="50799"/>
                  </a:lnTo>
                  <a:lnTo>
                    <a:pt x="1852687" y="25399"/>
                  </a:lnTo>
                  <a:lnTo>
                    <a:pt x="1943833" y="0"/>
                  </a:lnTo>
                  <a:close/>
                </a:path>
                <a:path w="5522595" h="3429000">
                  <a:moveTo>
                    <a:pt x="4423365" y="0"/>
                  </a:moveTo>
                  <a:lnTo>
                    <a:pt x="4329491" y="0"/>
                  </a:lnTo>
                  <a:lnTo>
                    <a:pt x="4420646" y="25399"/>
                  </a:lnTo>
                  <a:lnTo>
                    <a:pt x="4465651" y="50799"/>
                  </a:lnTo>
                  <a:lnTo>
                    <a:pt x="4510264" y="63499"/>
                  </a:lnTo>
                  <a:lnTo>
                    <a:pt x="4554480" y="88899"/>
                  </a:lnTo>
                  <a:lnTo>
                    <a:pt x="4598291" y="101599"/>
                  </a:lnTo>
                  <a:lnTo>
                    <a:pt x="4641689" y="126999"/>
                  </a:lnTo>
                  <a:lnTo>
                    <a:pt x="4684668" y="139699"/>
                  </a:lnTo>
                  <a:lnTo>
                    <a:pt x="4769338" y="190499"/>
                  </a:lnTo>
                  <a:lnTo>
                    <a:pt x="4811016" y="203199"/>
                  </a:lnTo>
                  <a:lnTo>
                    <a:pt x="4893020" y="253999"/>
                  </a:lnTo>
                  <a:lnTo>
                    <a:pt x="4973175" y="304799"/>
                  </a:lnTo>
                  <a:lnTo>
                    <a:pt x="5012542" y="317499"/>
                  </a:lnTo>
                  <a:lnTo>
                    <a:pt x="5051425" y="342899"/>
                  </a:lnTo>
                  <a:lnTo>
                    <a:pt x="5127712" y="393699"/>
                  </a:lnTo>
                  <a:lnTo>
                    <a:pt x="5165102" y="431799"/>
                  </a:lnTo>
                  <a:lnTo>
                    <a:pt x="5238338" y="482599"/>
                  </a:lnTo>
                  <a:lnTo>
                    <a:pt x="5274170" y="507999"/>
                  </a:lnTo>
                  <a:lnTo>
                    <a:pt x="5309469" y="533399"/>
                  </a:lnTo>
                  <a:lnTo>
                    <a:pt x="5344227" y="558799"/>
                  </a:lnTo>
                  <a:lnTo>
                    <a:pt x="5378438" y="596899"/>
                  </a:lnTo>
                  <a:lnTo>
                    <a:pt x="5412094" y="622299"/>
                  </a:lnTo>
                  <a:lnTo>
                    <a:pt x="5445188" y="647699"/>
                  </a:lnTo>
                  <a:lnTo>
                    <a:pt x="5461386" y="673099"/>
                  </a:lnTo>
                  <a:lnTo>
                    <a:pt x="5493991" y="698499"/>
                  </a:lnTo>
                  <a:lnTo>
                    <a:pt x="5482561" y="711199"/>
                  </a:lnTo>
                  <a:lnTo>
                    <a:pt x="5522494" y="673099"/>
                  </a:lnTo>
                  <a:lnTo>
                    <a:pt x="5509195" y="673099"/>
                  </a:lnTo>
                  <a:lnTo>
                    <a:pt x="5454273" y="609599"/>
                  </a:lnTo>
                  <a:lnTo>
                    <a:pt x="5420838" y="584199"/>
                  </a:lnTo>
                  <a:lnTo>
                    <a:pt x="5386851" y="558799"/>
                  </a:lnTo>
                  <a:lnTo>
                    <a:pt x="5352317" y="533399"/>
                  </a:lnTo>
                  <a:lnTo>
                    <a:pt x="5317243" y="495299"/>
                  </a:lnTo>
                  <a:lnTo>
                    <a:pt x="5281638" y="469899"/>
                  </a:lnTo>
                  <a:lnTo>
                    <a:pt x="5208859" y="419099"/>
                  </a:lnTo>
                  <a:lnTo>
                    <a:pt x="5134035" y="368299"/>
                  </a:lnTo>
                  <a:lnTo>
                    <a:pt x="5057222" y="317499"/>
                  </a:lnTo>
                  <a:lnTo>
                    <a:pt x="4978475" y="266699"/>
                  </a:lnTo>
                  <a:lnTo>
                    <a:pt x="4897852" y="215899"/>
                  </a:lnTo>
                  <a:lnTo>
                    <a:pt x="4856854" y="190499"/>
                  </a:lnTo>
                  <a:lnTo>
                    <a:pt x="4815407" y="177799"/>
                  </a:lnTo>
                  <a:lnTo>
                    <a:pt x="4731197" y="126999"/>
                  </a:lnTo>
                  <a:lnTo>
                    <a:pt x="4688447" y="114299"/>
                  </a:lnTo>
                  <a:lnTo>
                    <a:pt x="4645277" y="88899"/>
                  </a:lnTo>
                  <a:lnTo>
                    <a:pt x="4601693" y="76199"/>
                  </a:lnTo>
                  <a:lnTo>
                    <a:pt x="4557704" y="50799"/>
                  </a:lnTo>
                  <a:lnTo>
                    <a:pt x="4513314" y="38099"/>
                  </a:lnTo>
                  <a:lnTo>
                    <a:pt x="4468532" y="12699"/>
                  </a:lnTo>
                  <a:lnTo>
                    <a:pt x="4423365" y="0"/>
                  </a:lnTo>
                  <a:close/>
                </a:path>
              </a:pathLst>
            </a:custGeom>
            <a:solidFill>
              <a:srgbClr val="EAF5CD"/>
            </a:solidFill>
          </p:spPr>
          <p:txBody>
            <a:bodyPr wrap="square" lIns="0" tIns="0" rIns="0" bIns="0" rtlCol="0"/>
            <a:lstStyle/>
            <a:p>
              <a:endParaRPr lang="fr-FR" noProof="0" dirty="0"/>
            </a:p>
          </p:txBody>
        </p:sp>
        <p:sp>
          <p:nvSpPr>
            <p:cNvPr id="8740" name="object 8740"/>
            <p:cNvSpPr/>
            <p:nvPr/>
          </p:nvSpPr>
          <p:spPr>
            <a:xfrm>
              <a:off x="2926035" y="9242"/>
              <a:ext cx="5522595" cy="3432810"/>
            </a:xfrm>
            <a:custGeom>
              <a:avLst/>
              <a:gdLst/>
              <a:ahLst/>
              <a:cxnLst/>
              <a:rect l="l" t="t" r="r" b="b"/>
              <a:pathLst>
                <a:path w="5522595" h="3432810">
                  <a:moveTo>
                    <a:pt x="38773" y="2247899"/>
                  </a:moveTo>
                  <a:lnTo>
                    <a:pt x="43067" y="2181292"/>
                  </a:lnTo>
                  <a:lnTo>
                    <a:pt x="46996" y="2138759"/>
                  </a:lnTo>
                  <a:lnTo>
                    <a:pt x="51779" y="2096420"/>
                  </a:lnTo>
                  <a:lnTo>
                    <a:pt x="57409" y="2054279"/>
                  </a:lnTo>
                  <a:lnTo>
                    <a:pt x="63878" y="2012344"/>
                  </a:lnTo>
                  <a:lnTo>
                    <a:pt x="71180" y="1970619"/>
                  </a:lnTo>
                  <a:lnTo>
                    <a:pt x="79307" y="1929111"/>
                  </a:lnTo>
                  <a:lnTo>
                    <a:pt x="88251" y="1887825"/>
                  </a:lnTo>
                  <a:lnTo>
                    <a:pt x="98007" y="1846768"/>
                  </a:lnTo>
                  <a:lnTo>
                    <a:pt x="108567" y="1805944"/>
                  </a:lnTo>
                  <a:lnTo>
                    <a:pt x="119923" y="1765361"/>
                  </a:lnTo>
                  <a:lnTo>
                    <a:pt x="132069" y="1725023"/>
                  </a:lnTo>
                  <a:lnTo>
                    <a:pt x="144998" y="1684937"/>
                  </a:lnTo>
                  <a:lnTo>
                    <a:pt x="158702" y="1645107"/>
                  </a:lnTo>
                  <a:lnTo>
                    <a:pt x="173174" y="1605542"/>
                  </a:lnTo>
                  <a:lnTo>
                    <a:pt x="188407" y="1566245"/>
                  </a:lnTo>
                  <a:lnTo>
                    <a:pt x="204394" y="1527223"/>
                  </a:lnTo>
                  <a:lnTo>
                    <a:pt x="221128" y="1488481"/>
                  </a:lnTo>
                  <a:lnTo>
                    <a:pt x="238602" y="1450026"/>
                  </a:lnTo>
                  <a:lnTo>
                    <a:pt x="256809" y="1411864"/>
                  </a:lnTo>
                  <a:lnTo>
                    <a:pt x="275741" y="1373999"/>
                  </a:lnTo>
                  <a:lnTo>
                    <a:pt x="295392" y="1336439"/>
                  </a:lnTo>
                  <a:lnTo>
                    <a:pt x="315753" y="1299188"/>
                  </a:lnTo>
                  <a:lnTo>
                    <a:pt x="336819" y="1262253"/>
                  </a:lnTo>
                  <a:lnTo>
                    <a:pt x="358583" y="1225639"/>
                  </a:lnTo>
                  <a:lnTo>
                    <a:pt x="381036" y="1189352"/>
                  </a:lnTo>
                  <a:lnTo>
                    <a:pt x="404171" y="1153399"/>
                  </a:lnTo>
                  <a:lnTo>
                    <a:pt x="427983" y="1117785"/>
                  </a:lnTo>
                  <a:lnTo>
                    <a:pt x="452463" y="1082515"/>
                  </a:lnTo>
                  <a:lnTo>
                    <a:pt x="477605" y="1047596"/>
                  </a:lnTo>
                  <a:lnTo>
                    <a:pt x="503400" y="1013033"/>
                  </a:lnTo>
                  <a:lnTo>
                    <a:pt x="529844" y="978832"/>
                  </a:lnTo>
                  <a:lnTo>
                    <a:pt x="556927" y="945000"/>
                  </a:lnTo>
                  <a:lnTo>
                    <a:pt x="584643" y="911541"/>
                  </a:lnTo>
                  <a:lnTo>
                    <a:pt x="612985" y="878462"/>
                  </a:lnTo>
                  <a:lnTo>
                    <a:pt x="641946" y="845769"/>
                  </a:lnTo>
                  <a:lnTo>
                    <a:pt x="671518" y="813467"/>
                  </a:lnTo>
                  <a:lnTo>
                    <a:pt x="701695" y="781562"/>
                  </a:lnTo>
                  <a:lnTo>
                    <a:pt x="732469" y="750060"/>
                  </a:lnTo>
                  <a:lnTo>
                    <a:pt x="763834" y="718967"/>
                  </a:lnTo>
                  <a:lnTo>
                    <a:pt x="795781" y="688289"/>
                  </a:lnTo>
                  <a:lnTo>
                    <a:pt x="828305" y="658031"/>
                  </a:lnTo>
                  <a:lnTo>
                    <a:pt x="861398" y="628199"/>
                  </a:lnTo>
                  <a:lnTo>
                    <a:pt x="895052" y="598800"/>
                  </a:lnTo>
                  <a:lnTo>
                    <a:pt x="929261" y="569838"/>
                  </a:lnTo>
                  <a:lnTo>
                    <a:pt x="964018" y="541321"/>
                  </a:lnTo>
                  <a:lnTo>
                    <a:pt x="999315" y="513253"/>
                  </a:lnTo>
                  <a:lnTo>
                    <a:pt x="1035145" y="485640"/>
                  </a:lnTo>
                  <a:lnTo>
                    <a:pt x="1071501" y="458489"/>
                  </a:lnTo>
                  <a:lnTo>
                    <a:pt x="1108377" y="431805"/>
                  </a:lnTo>
                  <a:lnTo>
                    <a:pt x="1145764" y="405593"/>
                  </a:lnTo>
                  <a:lnTo>
                    <a:pt x="1183656" y="379861"/>
                  </a:lnTo>
                  <a:lnTo>
                    <a:pt x="1222046" y="354613"/>
                  </a:lnTo>
                  <a:lnTo>
                    <a:pt x="1260927" y="329855"/>
                  </a:lnTo>
                  <a:lnTo>
                    <a:pt x="1300291" y="305594"/>
                  </a:lnTo>
                  <a:lnTo>
                    <a:pt x="1340131" y="281834"/>
                  </a:lnTo>
                  <a:lnTo>
                    <a:pt x="1380441" y="258583"/>
                  </a:lnTo>
                  <a:lnTo>
                    <a:pt x="1421212" y="235845"/>
                  </a:lnTo>
                  <a:lnTo>
                    <a:pt x="1462439" y="213627"/>
                  </a:lnTo>
                  <a:lnTo>
                    <a:pt x="1504113" y="191934"/>
                  </a:lnTo>
                  <a:lnTo>
                    <a:pt x="1546229" y="170773"/>
                  </a:lnTo>
                  <a:lnTo>
                    <a:pt x="1588778" y="150148"/>
                  </a:lnTo>
                  <a:lnTo>
                    <a:pt x="1631753" y="130066"/>
                  </a:lnTo>
                  <a:lnTo>
                    <a:pt x="1675148" y="110533"/>
                  </a:lnTo>
                  <a:lnTo>
                    <a:pt x="1718954" y="91555"/>
                  </a:lnTo>
                  <a:lnTo>
                    <a:pt x="1763167" y="73136"/>
                  </a:lnTo>
                  <a:lnTo>
                    <a:pt x="1807777" y="55284"/>
                  </a:lnTo>
                  <a:lnTo>
                    <a:pt x="1852778" y="38004"/>
                  </a:lnTo>
                  <a:lnTo>
                    <a:pt x="1898162" y="21302"/>
                  </a:lnTo>
                  <a:lnTo>
                    <a:pt x="1943924" y="5183"/>
                  </a:lnTo>
                  <a:lnTo>
                    <a:pt x="1959322" y="0"/>
                  </a:lnTo>
                </a:path>
                <a:path w="5522595" h="3432810">
                  <a:moveTo>
                    <a:pt x="4314182" y="0"/>
                  </a:moveTo>
                  <a:lnTo>
                    <a:pt x="4375348" y="21302"/>
                  </a:lnTo>
                  <a:lnTo>
                    <a:pt x="4420737" y="38004"/>
                  </a:lnTo>
                  <a:lnTo>
                    <a:pt x="4465742" y="55284"/>
                  </a:lnTo>
                  <a:lnTo>
                    <a:pt x="4510355" y="73136"/>
                  </a:lnTo>
                  <a:lnTo>
                    <a:pt x="4554571" y="91555"/>
                  </a:lnTo>
                  <a:lnTo>
                    <a:pt x="4598382" y="110533"/>
                  </a:lnTo>
                  <a:lnTo>
                    <a:pt x="4641780" y="130066"/>
                  </a:lnTo>
                  <a:lnTo>
                    <a:pt x="4684759" y="150148"/>
                  </a:lnTo>
                  <a:lnTo>
                    <a:pt x="4727311" y="170773"/>
                  </a:lnTo>
                  <a:lnTo>
                    <a:pt x="4769429" y="191934"/>
                  </a:lnTo>
                  <a:lnTo>
                    <a:pt x="4811107" y="213627"/>
                  </a:lnTo>
                  <a:lnTo>
                    <a:pt x="4852336" y="235845"/>
                  </a:lnTo>
                  <a:lnTo>
                    <a:pt x="4893111" y="258583"/>
                  </a:lnTo>
                  <a:lnTo>
                    <a:pt x="4933423" y="281834"/>
                  </a:lnTo>
                  <a:lnTo>
                    <a:pt x="4973266" y="305594"/>
                  </a:lnTo>
                  <a:lnTo>
                    <a:pt x="5012633" y="329855"/>
                  </a:lnTo>
                  <a:lnTo>
                    <a:pt x="5051516" y="354613"/>
                  </a:lnTo>
                  <a:lnTo>
                    <a:pt x="5089908" y="379861"/>
                  </a:lnTo>
                  <a:lnTo>
                    <a:pt x="5127803" y="405593"/>
                  </a:lnTo>
                  <a:lnTo>
                    <a:pt x="5165193" y="431805"/>
                  </a:lnTo>
                  <a:lnTo>
                    <a:pt x="5202070" y="458489"/>
                  </a:lnTo>
                  <a:lnTo>
                    <a:pt x="5238429" y="485640"/>
                  </a:lnTo>
                  <a:lnTo>
                    <a:pt x="5274261" y="513253"/>
                  </a:lnTo>
                  <a:lnTo>
                    <a:pt x="5309560" y="541321"/>
                  </a:lnTo>
                  <a:lnTo>
                    <a:pt x="5344318" y="569838"/>
                  </a:lnTo>
                  <a:lnTo>
                    <a:pt x="5378529" y="598800"/>
                  </a:lnTo>
                  <a:lnTo>
                    <a:pt x="5412185" y="628199"/>
                  </a:lnTo>
                  <a:lnTo>
                    <a:pt x="5445279" y="658031"/>
                  </a:lnTo>
                  <a:lnTo>
                    <a:pt x="5461477" y="673099"/>
                  </a:lnTo>
                </a:path>
                <a:path w="5522595" h="3432810">
                  <a:moveTo>
                    <a:pt x="5509286" y="673099"/>
                  </a:moveTo>
                  <a:lnTo>
                    <a:pt x="5454364" y="622224"/>
                  </a:lnTo>
                  <a:lnTo>
                    <a:pt x="5420929" y="592581"/>
                  </a:lnTo>
                  <a:lnTo>
                    <a:pt x="5386942" y="563369"/>
                  </a:lnTo>
                  <a:lnTo>
                    <a:pt x="5352408" y="534594"/>
                  </a:lnTo>
                  <a:lnTo>
                    <a:pt x="5317334" y="506262"/>
                  </a:lnTo>
                  <a:lnTo>
                    <a:pt x="5281729" y="478379"/>
                  </a:lnTo>
                  <a:lnTo>
                    <a:pt x="5245599" y="450949"/>
                  </a:lnTo>
                  <a:lnTo>
                    <a:pt x="5208950" y="423980"/>
                  </a:lnTo>
                  <a:lnTo>
                    <a:pt x="5171790" y="397476"/>
                  </a:lnTo>
                  <a:lnTo>
                    <a:pt x="5134126" y="371443"/>
                  </a:lnTo>
                  <a:lnTo>
                    <a:pt x="5095964" y="345887"/>
                  </a:lnTo>
                  <a:lnTo>
                    <a:pt x="5057313" y="320814"/>
                  </a:lnTo>
                  <a:lnTo>
                    <a:pt x="5018178" y="296230"/>
                  </a:lnTo>
                  <a:lnTo>
                    <a:pt x="4978566" y="272140"/>
                  </a:lnTo>
                  <a:lnTo>
                    <a:pt x="4938486" y="248549"/>
                  </a:lnTo>
                  <a:lnTo>
                    <a:pt x="4897943" y="225465"/>
                  </a:lnTo>
                  <a:lnTo>
                    <a:pt x="4856945" y="202891"/>
                  </a:lnTo>
                  <a:lnTo>
                    <a:pt x="4815498" y="180835"/>
                  </a:lnTo>
                  <a:lnTo>
                    <a:pt x="4773610" y="159301"/>
                  </a:lnTo>
                  <a:lnTo>
                    <a:pt x="4731288" y="138296"/>
                  </a:lnTo>
                  <a:lnTo>
                    <a:pt x="4688538" y="117825"/>
                  </a:lnTo>
                  <a:lnTo>
                    <a:pt x="4645368" y="97894"/>
                  </a:lnTo>
                  <a:lnTo>
                    <a:pt x="4601784" y="78508"/>
                  </a:lnTo>
                  <a:lnTo>
                    <a:pt x="4557795" y="59674"/>
                  </a:lnTo>
                  <a:lnTo>
                    <a:pt x="4513405" y="41397"/>
                  </a:lnTo>
                  <a:lnTo>
                    <a:pt x="4468623" y="23682"/>
                  </a:lnTo>
                  <a:lnTo>
                    <a:pt x="4423456" y="6536"/>
                  </a:lnTo>
                  <a:lnTo>
                    <a:pt x="4405490" y="0"/>
                  </a:lnTo>
                </a:path>
                <a:path w="5522595" h="3432810">
                  <a:moveTo>
                    <a:pt x="1867919" y="0"/>
                  </a:moveTo>
                  <a:lnTo>
                    <a:pt x="1804790" y="23682"/>
                  </a:lnTo>
                  <a:lnTo>
                    <a:pt x="1760011" y="41397"/>
                  </a:lnTo>
                  <a:lnTo>
                    <a:pt x="1715624" y="59674"/>
                  </a:lnTo>
                  <a:lnTo>
                    <a:pt x="1671638" y="78508"/>
                  </a:lnTo>
                  <a:lnTo>
                    <a:pt x="1628057" y="97894"/>
                  </a:lnTo>
                  <a:lnTo>
                    <a:pt x="1584890" y="117825"/>
                  </a:lnTo>
                  <a:lnTo>
                    <a:pt x="1542144" y="138296"/>
                  </a:lnTo>
                  <a:lnTo>
                    <a:pt x="1499825" y="159301"/>
                  </a:lnTo>
                  <a:lnTo>
                    <a:pt x="1457940" y="180835"/>
                  </a:lnTo>
                  <a:lnTo>
                    <a:pt x="1416497" y="202891"/>
                  </a:lnTo>
                  <a:lnTo>
                    <a:pt x="1375502" y="225465"/>
                  </a:lnTo>
                  <a:lnTo>
                    <a:pt x="1334963" y="248549"/>
                  </a:lnTo>
                  <a:lnTo>
                    <a:pt x="1294886" y="272140"/>
                  </a:lnTo>
                  <a:lnTo>
                    <a:pt x="1255278" y="296230"/>
                  </a:lnTo>
                  <a:lnTo>
                    <a:pt x="1216147" y="320814"/>
                  </a:lnTo>
                  <a:lnTo>
                    <a:pt x="1177499" y="345887"/>
                  </a:lnTo>
                  <a:lnTo>
                    <a:pt x="1139341" y="371443"/>
                  </a:lnTo>
                  <a:lnTo>
                    <a:pt x="1101680" y="397476"/>
                  </a:lnTo>
                  <a:lnTo>
                    <a:pt x="1064524" y="423980"/>
                  </a:lnTo>
                  <a:lnTo>
                    <a:pt x="1027879" y="450949"/>
                  </a:lnTo>
                  <a:lnTo>
                    <a:pt x="991752" y="478379"/>
                  </a:lnTo>
                  <a:lnTo>
                    <a:pt x="956150" y="506262"/>
                  </a:lnTo>
                  <a:lnTo>
                    <a:pt x="921081" y="534594"/>
                  </a:lnTo>
                  <a:lnTo>
                    <a:pt x="886551" y="563369"/>
                  </a:lnTo>
                  <a:lnTo>
                    <a:pt x="852566" y="592581"/>
                  </a:lnTo>
                  <a:lnTo>
                    <a:pt x="819135" y="622224"/>
                  </a:lnTo>
                  <a:lnTo>
                    <a:pt x="786264" y="652293"/>
                  </a:lnTo>
                  <a:lnTo>
                    <a:pt x="753960" y="682782"/>
                  </a:lnTo>
                  <a:lnTo>
                    <a:pt x="722231" y="713685"/>
                  </a:lnTo>
                  <a:lnTo>
                    <a:pt x="691082" y="744996"/>
                  </a:lnTo>
                  <a:lnTo>
                    <a:pt x="660521" y="776710"/>
                  </a:lnTo>
                  <a:lnTo>
                    <a:pt x="630556" y="808821"/>
                  </a:lnTo>
                  <a:lnTo>
                    <a:pt x="601192" y="841324"/>
                  </a:lnTo>
                  <a:lnTo>
                    <a:pt x="572437" y="874212"/>
                  </a:lnTo>
                  <a:lnTo>
                    <a:pt x="544298" y="907480"/>
                  </a:lnTo>
                  <a:lnTo>
                    <a:pt x="516783" y="941122"/>
                  </a:lnTo>
                  <a:lnTo>
                    <a:pt x="489897" y="975132"/>
                  </a:lnTo>
                  <a:lnTo>
                    <a:pt x="463648" y="1009506"/>
                  </a:lnTo>
                  <a:lnTo>
                    <a:pt x="438043" y="1044236"/>
                  </a:lnTo>
                  <a:lnTo>
                    <a:pt x="413089" y="1079318"/>
                  </a:lnTo>
                  <a:lnTo>
                    <a:pt x="388792" y="1114745"/>
                  </a:lnTo>
                  <a:lnTo>
                    <a:pt x="365161" y="1150512"/>
                  </a:lnTo>
                  <a:lnTo>
                    <a:pt x="342201" y="1186614"/>
                  </a:lnTo>
                  <a:lnTo>
                    <a:pt x="319920" y="1223044"/>
                  </a:lnTo>
                  <a:lnTo>
                    <a:pt x="298325" y="1259796"/>
                  </a:lnTo>
                  <a:lnTo>
                    <a:pt x="277423" y="1296866"/>
                  </a:lnTo>
                  <a:lnTo>
                    <a:pt x="257220" y="1334247"/>
                  </a:lnTo>
                  <a:lnTo>
                    <a:pt x="237724" y="1371934"/>
                  </a:lnTo>
                  <a:lnTo>
                    <a:pt x="218942" y="1409920"/>
                  </a:lnTo>
                  <a:lnTo>
                    <a:pt x="200881" y="1448201"/>
                  </a:lnTo>
                  <a:lnTo>
                    <a:pt x="183547" y="1486770"/>
                  </a:lnTo>
                  <a:lnTo>
                    <a:pt x="166948" y="1525622"/>
                  </a:lnTo>
                  <a:lnTo>
                    <a:pt x="151091" y="1564751"/>
                  </a:lnTo>
                  <a:lnTo>
                    <a:pt x="135982" y="1604151"/>
                  </a:lnTo>
                  <a:lnTo>
                    <a:pt x="121629" y="1643817"/>
                  </a:lnTo>
                  <a:lnTo>
                    <a:pt x="108038" y="1683743"/>
                  </a:lnTo>
                  <a:lnTo>
                    <a:pt x="95217" y="1723922"/>
                  </a:lnTo>
                  <a:lnTo>
                    <a:pt x="83173" y="1764351"/>
                  </a:lnTo>
                  <a:lnTo>
                    <a:pt x="71912" y="1805022"/>
                  </a:lnTo>
                  <a:lnTo>
                    <a:pt x="61442" y="1845930"/>
                  </a:lnTo>
                  <a:lnTo>
                    <a:pt x="51769" y="1887070"/>
                  </a:lnTo>
                  <a:lnTo>
                    <a:pt x="42900" y="1928435"/>
                  </a:lnTo>
                  <a:lnTo>
                    <a:pt x="34843" y="1970020"/>
                  </a:lnTo>
                  <a:lnTo>
                    <a:pt x="27605" y="2011819"/>
                  </a:lnTo>
                  <a:lnTo>
                    <a:pt x="21192" y="2053827"/>
                  </a:lnTo>
                  <a:lnTo>
                    <a:pt x="15611" y="2096037"/>
                  </a:lnTo>
                  <a:lnTo>
                    <a:pt x="10870" y="2138445"/>
                  </a:lnTo>
                  <a:lnTo>
                    <a:pt x="6975" y="2181044"/>
                  </a:lnTo>
                  <a:lnTo>
                    <a:pt x="3934" y="2223828"/>
                  </a:lnTo>
                  <a:lnTo>
                    <a:pt x="2712" y="2247899"/>
                  </a:lnTo>
                </a:path>
                <a:path w="5522595" h="3432810">
                  <a:moveTo>
                    <a:pt x="318489" y="3411626"/>
                  </a:moveTo>
                  <a:lnTo>
                    <a:pt x="315753" y="3406829"/>
                  </a:lnTo>
                  <a:lnTo>
                    <a:pt x="295392" y="3369571"/>
                  </a:lnTo>
                  <a:lnTo>
                    <a:pt x="275741" y="3332004"/>
                  </a:lnTo>
                  <a:lnTo>
                    <a:pt x="256809" y="3294136"/>
                  </a:lnTo>
                  <a:lnTo>
                    <a:pt x="243806" y="3266880"/>
                  </a:lnTo>
                </a:path>
                <a:path w="5522595" h="3432810">
                  <a:moveTo>
                    <a:pt x="72109" y="2740266"/>
                  </a:moveTo>
                  <a:lnTo>
                    <a:pt x="63878" y="2693828"/>
                  </a:lnTo>
                  <a:lnTo>
                    <a:pt x="57409" y="2651921"/>
                  </a:lnTo>
                  <a:lnTo>
                    <a:pt x="51779" y="2609813"/>
                  </a:lnTo>
                  <a:lnTo>
                    <a:pt x="46996" y="2567507"/>
                  </a:lnTo>
                  <a:lnTo>
                    <a:pt x="43067" y="2525011"/>
                  </a:lnTo>
                  <a:lnTo>
                    <a:pt x="39998" y="2482331"/>
                  </a:lnTo>
                  <a:lnTo>
                    <a:pt x="37798" y="2439471"/>
                  </a:lnTo>
                  <a:lnTo>
                    <a:pt x="36472" y="2396438"/>
                  </a:lnTo>
                  <a:lnTo>
                    <a:pt x="36120" y="2362199"/>
                  </a:lnTo>
                </a:path>
                <a:path w="5522595" h="3432810">
                  <a:moveTo>
                    <a:pt x="91" y="2362199"/>
                  </a:moveTo>
                  <a:lnTo>
                    <a:pt x="1753" y="2439581"/>
                  </a:lnTo>
                  <a:lnTo>
                    <a:pt x="3934" y="2482498"/>
                  </a:lnTo>
                  <a:lnTo>
                    <a:pt x="6975" y="2525239"/>
                  </a:lnTo>
                  <a:lnTo>
                    <a:pt x="10870" y="2567796"/>
                  </a:lnTo>
                  <a:lnTo>
                    <a:pt x="15611" y="2610165"/>
                  </a:lnTo>
                  <a:lnTo>
                    <a:pt x="21192" y="2652339"/>
                  </a:lnTo>
                  <a:lnTo>
                    <a:pt x="27605" y="2694314"/>
                  </a:lnTo>
                  <a:lnTo>
                    <a:pt x="32679" y="2723591"/>
                  </a:lnTo>
                </a:path>
                <a:path w="5522595" h="3432810">
                  <a:moveTo>
                    <a:pt x="269415" y="3394244"/>
                  </a:moveTo>
                  <a:lnTo>
                    <a:pt x="277423" y="3409064"/>
                  </a:lnTo>
                  <a:lnTo>
                    <a:pt x="290779" y="3432755"/>
                  </a:lnTo>
                </a:path>
                <a:path w="5522595" h="3432810">
                  <a:moveTo>
                    <a:pt x="36120" y="2362199"/>
                  </a:moveTo>
                  <a:lnTo>
                    <a:pt x="36028" y="2353238"/>
                  </a:lnTo>
                  <a:lnTo>
                    <a:pt x="36472" y="2309991"/>
                  </a:lnTo>
                  <a:lnTo>
                    <a:pt x="37798" y="2266913"/>
                  </a:lnTo>
                  <a:lnTo>
                    <a:pt x="38773" y="2247899"/>
                  </a:lnTo>
                </a:path>
                <a:path w="5522595" h="3432810">
                  <a:moveTo>
                    <a:pt x="2712" y="2247899"/>
                  </a:moveTo>
                  <a:lnTo>
                    <a:pt x="1753" y="2266793"/>
                  </a:lnTo>
                  <a:lnTo>
                    <a:pt x="439" y="2309931"/>
                  </a:lnTo>
                  <a:lnTo>
                    <a:pt x="0" y="2353238"/>
                  </a:lnTo>
                  <a:lnTo>
                    <a:pt x="91" y="2362199"/>
                  </a:lnTo>
                </a:path>
                <a:path w="5522595" h="3432810">
                  <a:moveTo>
                    <a:pt x="5461477" y="673099"/>
                  </a:moveTo>
                  <a:lnTo>
                    <a:pt x="5477805" y="688289"/>
                  </a:lnTo>
                  <a:lnTo>
                    <a:pt x="5494082" y="703919"/>
                  </a:lnTo>
                </a:path>
                <a:path w="5522595" h="3432810">
                  <a:moveTo>
                    <a:pt x="5522585" y="685741"/>
                  </a:moveTo>
                  <a:lnTo>
                    <a:pt x="5519546" y="682782"/>
                  </a:lnTo>
                  <a:lnTo>
                    <a:pt x="5509286" y="673099"/>
                  </a:lnTo>
                </a:path>
              </a:pathLst>
            </a:custGeom>
            <a:ln w="3175">
              <a:solidFill>
                <a:srgbClr val="EAF5CD"/>
              </a:solidFill>
            </a:ln>
          </p:spPr>
          <p:txBody>
            <a:bodyPr wrap="square" lIns="0" tIns="0" rIns="0" bIns="0" rtlCol="0"/>
            <a:lstStyle/>
            <a:p>
              <a:endParaRPr lang="fr-FR" noProof="0" dirty="0"/>
            </a:p>
          </p:txBody>
        </p:sp>
        <p:sp>
          <p:nvSpPr>
            <p:cNvPr id="8741" name="object 8741"/>
            <p:cNvSpPr/>
            <p:nvPr/>
          </p:nvSpPr>
          <p:spPr>
            <a:xfrm>
              <a:off x="2890096" y="21942"/>
              <a:ext cx="5595620" cy="3441700"/>
            </a:xfrm>
            <a:custGeom>
              <a:avLst/>
              <a:gdLst/>
              <a:ahLst/>
              <a:cxnLst/>
              <a:rect l="l" t="t" r="r" b="b"/>
              <a:pathLst>
                <a:path w="5595620" h="3441700">
                  <a:moveTo>
                    <a:pt x="299280" y="3365499"/>
                  </a:moveTo>
                  <a:lnTo>
                    <a:pt x="307331" y="3403599"/>
                  </a:lnTo>
                  <a:lnTo>
                    <a:pt x="315043" y="3441699"/>
                  </a:lnTo>
                  <a:lnTo>
                    <a:pt x="331621" y="3428999"/>
                  </a:lnTo>
                  <a:lnTo>
                    <a:pt x="326718" y="3428999"/>
                  </a:lnTo>
                  <a:lnTo>
                    <a:pt x="313362" y="3403599"/>
                  </a:lnTo>
                  <a:lnTo>
                    <a:pt x="305354" y="3390899"/>
                  </a:lnTo>
                  <a:lnTo>
                    <a:pt x="299280" y="3365499"/>
                  </a:lnTo>
                  <a:close/>
                </a:path>
                <a:path w="5595620" h="3441700">
                  <a:moveTo>
                    <a:pt x="348199" y="3416299"/>
                  </a:moveTo>
                  <a:lnTo>
                    <a:pt x="326718" y="3428999"/>
                  </a:lnTo>
                  <a:lnTo>
                    <a:pt x="331621" y="3428999"/>
                  </a:lnTo>
                  <a:lnTo>
                    <a:pt x="348199" y="3416299"/>
                  </a:lnTo>
                  <a:close/>
                </a:path>
                <a:path w="5595620" h="3441700">
                  <a:moveTo>
                    <a:pt x="1885893" y="0"/>
                  </a:moveTo>
                  <a:lnTo>
                    <a:pt x="1792964" y="0"/>
                  </a:lnTo>
                  <a:lnTo>
                    <a:pt x="1748408" y="25399"/>
                  </a:lnTo>
                  <a:lnTo>
                    <a:pt x="1704245" y="38099"/>
                  </a:lnTo>
                  <a:lnTo>
                    <a:pt x="1660484" y="63499"/>
                  </a:lnTo>
                  <a:lnTo>
                    <a:pt x="1617129" y="76199"/>
                  </a:lnTo>
                  <a:lnTo>
                    <a:pt x="1574190" y="101599"/>
                  </a:lnTo>
                  <a:lnTo>
                    <a:pt x="1531671" y="114299"/>
                  </a:lnTo>
                  <a:lnTo>
                    <a:pt x="1406713" y="190499"/>
                  </a:lnTo>
                  <a:lnTo>
                    <a:pt x="1365948" y="203199"/>
                  </a:lnTo>
                  <a:lnTo>
                    <a:pt x="1325639" y="228599"/>
                  </a:lnTo>
                  <a:lnTo>
                    <a:pt x="1246414" y="279399"/>
                  </a:lnTo>
                  <a:lnTo>
                    <a:pt x="1169094" y="330199"/>
                  </a:lnTo>
                  <a:lnTo>
                    <a:pt x="1093734" y="380999"/>
                  </a:lnTo>
                  <a:lnTo>
                    <a:pt x="1020387" y="431799"/>
                  </a:lnTo>
                  <a:lnTo>
                    <a:pt x="984486" y="469899"/>
                  </a:lnTo>
                  <a:lnTo>
                    <a:pt x="949109" y="495299"/>
                  </a:lnTo>
                  <a:lnTo>
                    <a:pt x="914263" y="520699"/>
                  </a:lnTo>
                  <a:lnTo>
                    <a:pt x="879955" y="546099"/>
                  </a:lnTo>
                  <a:lnTo>
                    <a:pt x="846191" y="584199"/>
                  </a:lnTo>
                  <a:lnTo>
                    <a:pt x="812979" y="609599"/>
                  </a:lnTo>
                  <a:lnTo>
                    <a:pt x="780326" y="634999"/>
                  </a:lnTo>
                  <a:lnTo>
                    <a:pt x="748237" y="673099"/>
                  </a:lnTo>
                  <a:lnTo>
                    <a:pt x="716721" y="698499"/>
                  </a:lnTo>
                  <a:lnTo>
                    <a:pt x="685783" y="736599"/>
                  </a:lnTo>
                  <a:lnTo>
                    <a:pt x="655431" y="761999"/>
                  </a:lnTo>
                  <a:lnTo>
                    <a:pt x="625672" y="800099"/>
                  </a:lnTo>
                  <a:lnTo>
                    <a:pt x="596512" y="825499"/>
                  </a:lnTo>
                  <a:lnTo>
                    <a:pt x="567959" y="863599"/>
                  </a:lnTo>
                  <a:lnTo>
                    <a:pt x="540018" y="901699"/>
                  </a:lnTo>
                  <a:lnTo>
                    <a:pt x="512698" y="927099"/>
                  </a:lnTo>
                  <a:lnTo>
                    <a:pt x="486005" y="965199"/>
                  </a:lnTo>
                  <a:lnTo>
                    <a:pt x="459945" y="1003299"/>
                  </a:lnTo>
                  <a:lnTo>
                    <a:pt x="434526" y="1028699"/>
                  </a:lnTo>
                  <a:lnTo>
                    <a:pt x="409754" y="1066799"/>
                  </a:lnTo>
                  <a:lnTo>
                    <a:pt x="385637" y="1104899"/>
                  </a:lnTo>
                  <a:lnTo>
                    <a:pt x="362180" y="1142999"/>
                  </a:lnTo>
                  <a:lnTo>
                    <a:pt x="339392" y="1181099"/>
                  </a:lnTo>
                  <a:lnTo>
                    <a:pt x="317279" y="1219199"/>
                  </a:lnTo>
                  <a:lnTo>
                    <a:pt x="295847" y="1257299"/>
                  </a:lnTo>
                  <a:lnTo>
                    <a:pt x="275104" y="1282699"/>
                  </a:lnTo>
                  <a:lnTo>
                    <a:pt x="255056" y="1320799"/>
                  </a:lnTo>
                  <a:lnTo>
                    <a:pt x="235710" y="1358899"/>
                  </a:lnTo>
                  <a:lnTo>
                    <a:pt x="217074" y="1396999"/>
                  </a:lnTo>
                  <a:lnTo>
                    <a:pt x="199153" y="1435099"/>
                  </a:lnTo>
                  <a:lnTo>
                    <a:pt x="181955" y="1473199"/>
                  </a:lnTo>
                  <a:lnTo>
                    <a:pt x="165487" y="1523999"/>
                  </a:lnTo>
                  <a:lnTo>
                    <a:pt x="149756" y="1562099"/>
                  </a:lnTo>
                  <a:lnTo>
                    <a:pt x="134768" y="1600199"/>
                  </a:lnTo>
                  <a:lnTo>
                    <a:pt x="120530" y="1638299"/>
                  </a:lnTo>
                  <a:lnTo>
                    <a:pt x="107049" y="1676399"/>
                  </a:lnTo>
                  <a:lnTo>
                    <a:pt x="94332" y="1714499"/>
                  </a:lnTo>
                  <a:lnTo>
                    <a:pt x="82386" y="1752599"/>
                  </a:lnTo>
                  <a:lnTo>
                    <a:pt x="71217" y="1803399"/>
                  </a:lnTo>
                  <a:lnTo>
                    <a:pt x="60833" y="1841499"/>
                  </a:lnTo>
                  <a:lnTo>
                    <a:pt x="51241" y="1879599"/>
                  </a:lnTo>
                  <a:lnTo>
                    <a:pt x="42446" y="1917699"/>
                  </a:lnTo>
                  <a:lnTo>
                    <a:pt x="34457" y="1968499"/>
                  </a:lnTo>
                  <a:lnTo>
                    <a:pt x="27279" y="2006599"/>
                  </a:lnTo>
                  <a:lnTo>
                    <a:pt x="20920" y="2044699"/>
                  </a:lnTo>
                  <a:lnTo>
                    <a:pt x="15387" y="2095499"/>
                  </a:lnTo>
                  <a:lnTo>
                    <a:pt x="10686" y="2133599"/>
                  </a:lnTo>
                  <a:lnTo>
                    <a:pt x="6825" y="2171699"/>
                  </a:lnTo>
                  <a:lnTo>
                    <a:pt x="3810" y="2222499"/>
                  </a:lnTo>
                  <a:lnTo>
                    <a:pt x="2592" y="2247899"/>
                  </a:lnTo>
                  <a:lnTo>
                    <a:pt x="1647" y="2260599"/>
                  </a:lnTo>
                  <a:lnTo>
                    <a:pt x="345" y="2298699"/>
                  </a:lnTo>
                  <a:lnTo>
                    <a:pt x="18" y="2336799"/>
                  </a:lnTo>
                  <a:lnTo>
                    <a:pt x="0" y="2362199"/>
                  </a:lnTo>
                  <a:lnTo>
                    <a:pt x="212" y="2374899"/>
                  </a:lnTo>
                  <a:lnTo>
                    <a:pt x="11158" y="2387599"/>
                  </a:lnTo>
                  <a:lnTo>
                    <a:pt x="25579" y="2425699"/>
                  </a:lnTo>
                  <a:lnTo>
                    <a:pt x="24996" y="2451099"/>
                  </a:lnTo>
                  <a:lnTo>
                    <a:pt x="12848" y="2489199"/>
                  </a:lnTo>
                  <a:lnTo>
                    <a:pt x="5272" y="2501899"/>
                  </a:lnTo>
                  <a:lnTo>
                    <a:pt x="6825" y="2514599"/>
                  </a:lnTo>
                  <a:lnTo>
                    <a:pt x="10686" y="2565399"/>
                  </a:lnTo>
                  <a:lnTo>
                    <a:pt x="15387" y="2603499"/>
                  </a:lnTo>
                  <a:lnTo>
                    <a:pt x="20920" y="2641599"/>
                  </a:lnTo>
                  <a:lnTo>
                    <a:pt x="27279" y="2692399"/>
                  </a:lnTo>
                  <a:lnTo>
                    <a:pt x="31219" y="2717799"/>
                  </a:lnTo>
                  <a:lnTo>
                    <a:pt x="48699" y="2717799"/>
                  </a:lnTo>
                  <a:lnTo>
                    <a:pt x="92377" y="2730499"/>
                  </a:lnTo>
                  <a:lnTo>
                    <a:pt x="68618" y="2717799"/>
                  </a:lnTo>
                  <a:lnTo>
                    <a:pt x="63544" y="2692399"/>
                  </a:lnTo>
                  <a:lnTo>
                    <a:pt x="57131" y="2641599"/>
                  </a:lnTo>
                  <a:lnTo>
                    <a:pt x="51550" y="2603499"/>
                  </a:lnTo>
                  <a:lnTo>
                    <a:pt x="46809" y="2565399"/>
                  </a:lnTo>
                  <a:lnTo>
                    <a:pt x="42914" y="2514599"/>
                  </a:lnTo>
                  <a:lnTo>
                    <a:pt x="39873" y="2476499"/>
                  </a:lnTo>
                  <a:lnTo>
                    <a:pt x="37692" y="2438399"/>
                  </a:lnTo>
                  <a:lnTo>
                    <a:pt x="36378" y="2387599"/>
                  </a:lnTo>
                  <a:lnTo>
                    <a:pt x="36029" y="2362199"/>
                  </a:lnTo>
                  <a:lnTo>
                    <a:pt x="36048" y="2336799"/>
                  </a:lnTo>
                  <a:lnTo>
                    <a:pt x="36378" y="2298699"/>
                  </a:lnTo>
                  <a:lnTo>
                    <a:pt x="37692" y="2260599"/>
                  </a:lnTo>
                  <a:lnTo>
                    <a:pt x="38651" y="2247899"/>
                  </a:lnTo>
                  <a:lnTo>
                    <a:pt x="39873" y="2222499"/>
                  </a:lnTo>
                  <a:lnTo>
                    <a:pt x="42914" y="2171699"/>
                  </a:lnTo>
                  <a:lnTo>
                    <a:pt x="46809" y="2133599"/>
                  </a:lnTo>
                  <a:lnTo>
                    <a:pt x="51550" y="2095499"/>
                  </a:lnTo>
                  <a:lnTo>
                    <a:pt x="57131" y="2044699"/>
                  </a:lnTo>
                  <a:lnTo>
                    <a:pt x="63544" y="2006599"/>
                  </a:lnTo>
                  <a:lnTo>
                    <a:pt x="70782" y="1968499"/>
                  </a:lnTo>
                  <a:lnTo>
                    <a:pt x="78839" y="1917699"/>
                  </a:lnTo>
                  <a:lnTo>
                    <a:pt x="87708" y="1879599"/>
                  </a:lnTo>
                  <a:lnTo>
                    <a:pt x="97381" y="1841499"/>
                  </a:lnTo>
                  <a:lnTo>
                    <a:pt x="107851" y="1803399"/>
                  </a:lnTo>
                  <a:lnTo>
                    <a:pt x="119112" y="1752599"/>
                  </a:lnTo>
                  <a:lnTo>
                    <a:pt x="131156" y="1714499"/>
                  </a:lnTo>
                  <a:lnTo>
                    <a:pt x="143977" y="1676399"/>
                  </a:lnTo>
                  <a:lnTo>
                    <a:pt x="157568" y="1638299"/>
                  </a:lnTo>
                  <a:lnTo>
                    <a:pt x="171921" y="1600199"/>
                  </a:lnTo>
                  <a:lnTo>
                    <a:pt x="187030" y="1562099"/>
                  </a:lnTo>
                  <a:lnTo>
                    <a:pt x="202887" y="1523999"/>
                  </a:lnTo>
                  <a:lnTo>
                    <a:pt x="219486" y="1485899"/>
                  </a:lnTo>
                  <a:lnTo>
                    <a:pt x="236820" y="1447799"/>
                  </a:lnTo>
                  <a:lnTo>
                    <a:pt x="254881" y="1409699"/>
                  </a:lnTo>
                  <a:lnTo>
                    <a:pt x="273663" y="1371599"/>
                  </a:lnTo>
                  <a:lnTo>
                    <a:pt x="293159" y="1333499"/>
                  </a:lnTo>
                  <a:lnTo>
                    <a:pt x="313362" y="1295399"/>
                  </a:lnTo>
                  <a:lnTo>
                    <a:pt x="334264" y="1257299"/>
                  </a:lnTo>
                  <a:lnTo>
                    <a:pt x="355859" y="1219199"/>
                  </a:lnTo>
                  <a:lnTo>
                    <a:pt x="378140" y="1181099"/>
                  </a:lnTo>
                  <a:lnTo>
                    <a:pt x="401100" y="1142999"/>
                  </a:lnTo>
                  <a:lnTo>
                    <a:pt x="424731" y="1104899"/>
                  </a:lnTo>
                  <a:lnTo>
                    <a:pt x="449027" y="1066799"/>
                  </a:lnTo>
                  <a:lnTo>
                    <a:pt x="473982" y="1041399"/>
                  </a:lnTo>
                  <a:lnTo>
                    <a:pt x="499587" y="1003299"/>
                  </a:lnTo>
                  <a:lnTo>
                    <a:pt x="525836" y="965199"/>
                  </a:lnTo>
                  <a:lnTo>
                    <a:pt x="552721" y="939799"/>
                  </a:lnTo>
                  <a:lnTo>
                    <a:pt x="580237" y="901699"/>
                  </a:lnTo>
                  <a:lnTo>
                    <a:pt x="608376" y="863599"/>
                  </a:lnTo>
                  <a:lnTo>
                    <a:pt x="637131" y="838199"/>
                  </a:lnTo>
                  <a:lnTo>
                    <a:pt x="666494" y="800099"/>
                  </a:lnTo>
                  <a:lnTo>
                    <a:pt x="696460" y="774699"/>
                  </a:lnTo>
                  <a:lnTo>
                    <a:pt x="727021" y="736599"/>
                  </a:lnTo>
                  <a:lnTo>
                    <a:pt x="758170" y="711199"/>
                  </a:lnTo>
                  <a:lnTo>
                    <a:pt x="789899" y="673099"/>
                  </a:lnTo>
                  <a:lnTo>
                    <a:pt x="822203" y="647699"/>
                  </a:lnTo>
                  <a:lnTo>
                    <a:pt x="855074" y="609599"/>
                  </a:lnTo>
                  <a:lnTo>
                    <a:pt x="888505" y="584199"/>
                  </a:lnTo>
                  <a:lnTo>
                    <a:pt x="922489" y="558799"/>
                  </a:lnTo>
                  <a:lnTo>
                    <a:pt x="957020" y="533399"/>
                  </a:lnTo>
                  <a:lnTo>
                    <a:pt x="992089" y="495299"/>
                  </a:lnTo>
                  <a:lnTo>
                    <a:pt x="1027691" y="469899"/>
                  </a:lnTo>
                  <a:lnTo>
                    <a:pt x="1100463" y="419099"/>
                  </a:lnTo>
                  <a:lnTo>
                    <a:pt x="1175280" y="368299"/>
                  </a:lnTo>
                  <a:lnTo>
                    <a:pt x="1252086" y="317499"/>
                  </a:lnTo>
                  <a:lnTo>
                    <a:pt x="1330825" y="266699"/>
                  </a:lnTo>
                  <a:lnTo>
                    <a:pt x="1411441" y="215899"/>
                  </a:lnTo>
                  <a:lnTo>
                    <a:pt x="1452436" y="190499"/>
                  </a:lnTo>
                  <a:lnTo>
                    <a:pt x="1493879" y="177799"/>
                  </a:lnTo>
                  <a:lnTo>
                    <a:pt x="1578083" y="126999"/>
                  </a:lnTo>
                  <a:lnTo>
                    <a:pt x="1620829" y="114299"/>
                  </a:lnTo>
                  <a:lnTo>
                    <a:pt x="1663996" y="88899"/>
                  </a:lnTo>
                  <a:lnTo>
                    <a:pt x="1707576" y="76199"/>
                  </a:lnTo>
                  <a:lnTo>
                    <a:pt x="1751563" y="50799"/>
                  </a:lnTo>
                  <a:lnTo>
                    <a:pt x="1795950" y="38099"/>
                  </a:lnTo>
                  <a:lnTo>
                    <a:pt x="1840729" y="12699"/>
                  </a:lnTo>
                  <a:lnTo>
                    <a:pt x="1885893" y="0"/>
                  </a:lnTo>
                  <a:close/>
                </a:path>
                <a:path w="5595620" h="3441700">
                  <a:moveTo>
                    <a:pt x="5595535" y="673099"/>
                  </a:moveTo>
                  <a:lnTo>
                    <a:pt x="5558524" y="673099"/>
                  </a:lnTo>
                  <a:lnTo>
                    <a:pt x="5518591" y="711199"/>
                  </a:lnTo>
                  <a:lnTo>
                    <a:pt x="5558467" y="685799"/>
                  </a:lnTo>
                  <a:lnTo>
                    <a:pt x="5595535" y="673099"/>
                  </a:lnTo>
                  <a:close/>
                </a:path>
                <a:path w="5595620" h="3441700">
                  <a:moveTo>
                    <a:pt x="4552434" y="0"/>
                  </a:moveTo>
                  <a:lnTo>
                    <a:pt x="4459395" y="0"/>
                  </a:lnTo>
                  <a:lnTo>
                    <a:pt x="4504562" y="12699"/>
                  </a:lnTo>
                  <a:lnTo>
                    <a:pt x="4549344" y="38099"/>
                  </a:lnTo>
                  <a:lnTo>
                    <a:pt x="4593733" y="50799"/>
                  </a:lnTo>
                  <a:lnTo>
                    <a:pt x="4637723" y="76199"/>
                  </a:lnTo>
                  <a:lnTo>
                    <a:pt x="4681307" y="88899"/>
                  </a:lnTo>
                  <a:lnTo>
                    <a:pt x="4724477" y="114299"/>
                  </a:lnTo>
                  <a:lnTo>
                    <a:pt x="4767227" y="126999"/>
                  </a:lnTo>
                  <a:lnTo>
                    <a:pt x="4851437" y="177799"/>
                  </a:lnTo>
                  <a:lnTo>
                    <a:pt x="4892884" y="190499"/>
                  </a:lnTo>
                  <a:lnTo>
                    <a:pt x="4933882" y="215899"/>
                  </a:lnTo>
                  <a:lnTo>
                    <a:pt x="5014505" y="266699"/>
                  </a:lnTo>
                  <a:lnTo>
                    <a:pt x="5093251" y="317499"/>
                  </a:lnTo>
                  <a:lnTo>
                    <a:pt x="5170065" y="368299"/>
                  </a:lnTo>
                  <a:lnTo>
                    <a:pt x="5244889" y="419099"/>
                  </a:lnTo>
                  <a:lnTo>
                    <a:pt x="5317668" y="469899"/>
                  </a:lnTo>
                  <a:lnTo>
                    <a:pt x="5353273" y="495299"/>
                  </a:lnTo>
                  <a:lnTo>
                    <a:pt x="5388346" y="533399"/>
                  </a:lnTo>
                  <a:lnTo>
                    <a:pt x="5422880" y="558799"/>
                  </a:lnTo>
                  <a:lnTo>
                    <a:pt x="5456868" y="584199"/>
                  </a:lnTo>
                  <a:lnTo>
                    <a:pt x="5490303" y="609599"/>
                  </a:lnTo>
                  <a:lnTo>
                    <a:pt x="5545225" y="673099"/>
                  </a:lnTo>
                  <a:lnTo>
                    <a:pt x="5592657" y="673099"/>
                  </a:lnTo>
                  <a:lnTo>
                    <a:pt x="5565138" y="634999"/>
                  </a:lnTo>
                  <a:lnTo>
                    <a:pt x="5532483" y="609599"/>
                  </a:lnTo>
                  <a:lnTo>
                    <a:pt x="5499269" y="584199"/>
                  </a:lnTo>
                  <a:lnTo>
                    <a:pt x="5465504" y="546099"/>
                  </a:lnTo>
                  <a:lnTo>
                    <a:pt x="5431194" y="520699"/>
                  </a:lnTo>
                  <a:lnTo>
                    <a:pt x="5396346" y="495299"/>
                  </a:lnTo>
                  <a:lnTo>
                    <a:pt x="5360968" y="469899"/>
                  </a:lnTo>
                  <a:lnTo>
                    <a:pt x="5325065" y="431799"/>
                  </a:lnTo>
                  <a:lnTo>
                    <a:pt x="5251714" y="380999"/>
                  </a:lnTo>
                  <a:lnTo>
                    <a:pt x="5176349" y="330199"/>
                  </a:lnTo>
                  <a:lnTo>
                    <a:pt x="5099024" y="279399"/>
                  </a:lnTo>
                  <a:lnTo>
                    <a:pt x="5019794" y="228599"/>
                  </a:lnTo>
                  <a:lnTo>
                    <a:pt x="4979482" y="203199"/>
                  </a:lnTo>
                  <a:lnTo>
                    <a:pt x="4938715" y="190499"/>
                  </a:lnTo>
                  <a:lnTo>
                    <a:pt x="4813747" y="114299"/>
                  </a:lnTo>
                  <a:lnTo>
                    <a:pt x="4771225" y="101599"/>
                  </a:lnTo>
                  <a:lnTo>
                    <a:pt x="4728282" y="76199"/>
                  </a:lnTo>
                  <a:lnTo>
                    <a:pt x="4684925" y="63499"/>
                  </a:lnTo>
                  <a:lnTo>
                    <a:pt x="4641160" y="38099"/>
                  </a:lnTo>
                  <a:lnTo>
                    <a:pt x="4596994" y="25399"/>
                  </a:lnTo>
                  <a:lnTo>
                    <a:pt x="4552434" y="0"/>
                  </a:lnTo>
                  <a:close/>
                </a:path>
              </a:pathLst>
            </a:custGeom>
            <a:solidFill>
              <a:srgbClr val="EAF5CC"/>
            </a:solidFill>
          </p:spPr>
          <p:txBody>
            <a:bodyPr wrap="square" lIns="0" tIns="0" rIns="0" bIns="0" rtlCol="0"/>
            <a:lstStyle/>
            <a:p>
              <a:endParaRPr lang="fr-FR" noProof="0" dirty="0"/>
            </a:p>
          </p:txBody>
        </p:sp>
        <p:sp>
          <p:nvSpPr>
            <p:cNvPr id="8742" name="object 8742"/>
            <p:cNvSpPr/>
            <p:nvPr/>
          </p:nvSpPr>
          <p:spPr>
            <a:xfrm>
              <a:off x="2890006" y="9242"/>
              <a:ext cx="5595620" cy="3432810"/>
            </a:xfrm>
            <a:custGeom>
              <a:avLst/>
              <a:gdLst/>
              <a:ahLst/>
              <a:cxnLst/>
              <a:rect l="l" t="t" r="r" b="b"/>
              <a:pathLst>
                <a:path w="5595620" h="3432810">
                  <a:moveTo>
                    <a:pt x="38741" y="2247899"/>
                  </a:moveTo>
                  <a:lnTo>
                    <a:pt x="43004" y="2181044"/>
                  </a:lnTo>
                  <a:lnTo>
                    <a:pt x="46899" y="2138445"/>
                  </a:lnTo>
                  <a:lnTo>
                    <a:pt x="51640" y="2096037"/>
                  </a:lnTo>
                  <a:lnTo>
                    <a:pt x="57221" y="2053827"/>
                  </a:lnTo>
                  <a:lnTo>
                    <a:pt x="63634" y="2011819"/>
                  </a:lnTo>
                  <a:lnTo>
                    <a:pt x="70872" y="1970020"/>
                  </a:lnTo>
                  <a:lnTo>
                    <a:pt x="78929" y="1928435"/>
                  </a:lnTo>
                  <a:lnTo>
                    <a:pt x="87798" y="1887070"/>
                  </a:lnTo>
                  <a:lnTo>
                    <a:pt x="97471" y="1845930"/>
                  </a:lnTo>
                  <a:lnTo>
                    <a:pt x="107941" y="1805022"/>
                  </a:lnTo>
                  <a:lnTo>
                    <a:pt x="119202" y="1764351"/>
                  </a:lnTo>
                  <a:lnTo>
                    <a:pt x="131246" y="1723922"/>
                  </a:lnTo>
                  <a:lnTo>
                    <a:pt x="144067" y="1683743"/>
                  </a:lnTo>
                  <a:lnTo>
                    <a:pt x="157658" y="1643817"/>
                  </a:lnTo>
                  <a:lnTo>
                    <a:pt x="172011" y="1604151"/>
                  </a:lnTo>
                  <a:lnTo>
                    <a:pt x="187120" y="1564751"/>
                  </a:lnTo>
                  <a:lnTo>
                    <a:pt x="202977" y="1525622"/>
                  </a:lnTo>
                  <a:lnTo>
                    <a:pt x="219576" y="1486770"/>
                  </a:lnTo>
                  <a:lnTo>
                    <a:pt x="236910" y="1448201"/>
                  </a:lnTo>
                  <a:lnTo>
                    <a:pt x="254971" y="1409920"/>
                  </a:lnTo>
                  <a:lnTo>
                    <a:pt x="273753" y="1371934"/>
                  </a:lnTo>
                  <a:lnTo>
                    <a:pt x="293249" y="1334247"/>
                  </a:lnTo>
                  <a:lnTo>
                    <a:pt x="313452" y="1296866"/>
                  </a:lnTo>
                  <a:lnTo>
                    <a:pt x="334354" y="1259796"/>
                  </a:lnTo>
                  <a:lnTo>
                    <a:pt x="355949" y="1223044"/>
                  </a:lnTo>
                  <a:lnTo>
                    <a:pt x="378230" y="1186614"/>
                  </a:lnTo>
                  <a:lnTo>
                    <a:pt x="401190" y="1150512"/>
                  </a:lnTo>
                  <a:lnTo>
                    <a:pt x="424821" y="1114745"/>
                  </a:lnTo>
                  <a:lnTo>
                    <a:pt x="449118" y="1079318"/>
                  </a:lnTo>
                  <a:lnTo>
                    <a:pt x="474072" y="1044236"/>
                  </a:lnTo>
                  <a:lnTo>
                    <a:pt x="499677" y="1009506"/>
                  </a:lnTo>
                  <a:lnTo>
                    <a:pt x="525926" y="975132"/>
                  </a:lnTo>
                  <a:lnTo>
                    <a:pt x="552812" y="941122"/>
                  </a:lnTo>
                  <a:lnTo>
                    <a:pt x="580327" y="907480"/>
                  </a:lnTo>
                  <a:lnTo>
                    <a:pt x="608466" y="874212"/>
                  </a:lnTo>
                  <a:lnTo>
                    <a:pt x="637221" y="841324"/>
                  </a:lnTo>
                  <a:lnTo>
                    <a:pt x="666585" y="808821"/>
                  </a:lnTo>
                  <a:lnTo>
                    <a:pt x="696550" y="776710"/>
                  </a:lnTo>
                  <a:lnTo>
                    <a:pt x="727111" y="744996"/>
                  </a:lnTo>
                  <a:lnTo>
                    <a:pt x="758260" y="713685"/>
                  </a:lnTo>
                  <a:lnTo>
                    <a:pt x="789989" y="682782"/>
                  </a:lnTo>
                  <a:lnTo>
                    <a:pt x="822293" y="652293"/>
                  </a:lnTo>
                  <a:lnTo>
                    <a:pt x="855164" y="622224"/>
                  </a:lnTo>
                  <a:lnTo>
                    <a:pt x="888595" y="592581"/>
                  </a:lnTo>
                  <a:lnTo>
                    <a:pt x="922580" y="563369"/>
                  </a:lnTo>
                  <a:lnTo>
                    <a:pt x="957110" y="534594"/>
                  </a:lnTo>
                  <a:lnTo>
                    <a:pt x="992179" y="506262"/>
                  </a:lnTo>
                  <a:lnTo>
                    <a:pt x="1027781" y="478379"/>
                  </a:lnTo>
                  <a:lnTo>
                    <a:pt x="1063908" y="450949"/>
                  </a:lnTo>
                  <a:lnTo>
                    <a:pt x="1100553" y="423980"/>
                  </a:lnTo>
                  <a:lnTo>
                    <a:pt x="1137709" y="397476"/>
                  </a:lnTo>
                  <a:lnTo>
                    <a:pt x="1175370" y="371443"/>
                  </a:lnTo>
                  <a:lnTo>
                    <a:pt x="1213528" y="345887"/>
                  </a:lnTo>
                  <a:lnTo>
                    <a:pt x="1252176" y="320814"/>
                  </a:lnTo>
                  <a:lnTo>
                    <a:pt x="1291307" y="296230"/>
                  </a:lnTo>
                  <a:lnTo>
                    <a:pt x="1330915" y="272140"/>
                  </a:lnTo>
                  <a:lnTo>
                    <a:pt x="1370992" y="248549"/>
                  </a:lnTo>
                  <a:lnTo>
                    <a:pt x="1411531" y="225465"/>
                  </a:lnTo>
                  <a:lnTo>
                    <a:pt x="1452526" y="202891"/>
                  </a:lnTo>
                  <a:lnTo>
                    <a:pt x="1493969" y="180835"/>
                  </a:lnTo>
                  <a:lnTo>
                    <a:pt x="1535854" y="159301"/>
                  </a:lnTo>
                  <a:lnTo>
                    <a:pt x="1578173" y="138296"/>
                  </a:lnTo>
                  <a:lnTo>
                    <a:pt x="1620919" y="117825"/>
                  </a:lnTo>
                  <a:lnTo>
                    <a:pt x="1664086" y="97894"/>
                  </a:lnTo>
                  <a:lnTo>
                    <a:pt x="1707667" y="78508"/>
                  </a:lnTo>
                  <a:lnTo>
                    <a:pt x="1751653" y="59674"/>
                  </a:lnTo>
                  <a:lnTo>
                    <a:pt x="1796040" y="41397"/>
                  </a:lnTo>
                  <a:lnTo>
                    <a:pt x="1840819" y="23682"/>
                  </a:lnTo>
                  <a:lnTo>
                    <a:pt x="1885983" y="6536"/>
                  </a:lnTo>
                  <a:lnTo>
                    <a:pt x="1903948" y="0"/>
                  </a:lnTo>
                </a:path>
                <a:path w="5595620" h="3432810">
                  <a:moveTo>
                    <a:pt x="4441519" y="0"/>
                  </a:moveTo>
                  <a:lnTo>
                    <a:pt x="4504652" y="23682"/>
                  </a:lnTo>
                  <a:lnTo>
                    <a:pt x="4549434" y="41397"/>
                  </a:lnTo>
                  <a:lnTo>
                    <a:pt x="4593824" y="59674"/>
                  </a:lnTo>
                  <a:lnTo>
                    <a:pt x="4637813" y="78508"/>
                  </a:lnTo>
                  <a:lnTo>
                    <a:pt x="4681397" y="97894"/>
                  </a:lnTo>
                  <a:lnTo>
                    <a:pt x="4724567" y="117825"/>
                  </a:lnTo>
                  <a:lnTo>
                    <a:pt x="4767317" y="138296"/>
                  </a:lnTo>
                  <a:lnTo>
                    <a:pt x="4809639" y="159301"/>
                  </a:lnTo>
                  <a:lnTo>
                    <a:pt x="4851527" y="180835"/>
                  </a:lnTo>
                  <a:lnTo>
                    <a:pt x="4892974" y="202891"/>
                  </a:lnTo>
                  <a:lnTo>
                    <a:pt x="4933972" y="225465"/>
                  </a:lnTo>
                  <a:lnTo>
                    <a:pt x="4974515" y="248549"/>
                  </a:lnTo>
                  <a:lnTo>
                    <a:pt x="5014595" y="272140"/>
                  </a:lnTo>
                  <a:lnTo>
                    <a:pt x="5054207" y="296230"/>
                  </a:lnTo>
                  <a:lnTo>
                    <a:pt x="5093342" y="320814"/>
                  </a:lnTo>
                  <a:lnTo>
                    <a:pt x="5131993" y="345887"/>
                  </a:lnTo>
                  <a:lnTo>
                    <a:pt x="5170155" y="371443"/>
                  </a:lnTo>
                  <a:lnTo>
                    <a:pt x="5207819" y="397476"/>
                  </a:lnTo>
                  <a:lnTo>
                    <a:pt x="5244979" y="423980"/>
                  </a:lnTo>
                  <a:lnTo>
                    <a:pt x="5281628" y="450949"/>
                  </a:lnTo>
                  <a:lnTo>
                    <a:pt x="5317758" y="478379"/>
                  </a:lnTo>
                  <a:lnTo>
                    <a:pt x="5353363" y="506262"/>
                  </a:lnTo>
                  <a:lnTo>
                    <a:pt x="5388437" y="534594"/>
                  </a:lnTo>
                  <a:lnTo>
                    <a:pt x="5422971" y="563369"/>
                  </a:lnTo>
                  <a:lnTo>
                    <a:pt x="5456958" y="592581"/>
                  </a:lnTo>
                  <a:lnTo>
                    <a:pt x="5490393" y="622224"/>
                  </a:lnTo>
                  <a:lnTo>
                    <a:pt x="5523268" y="652293"/>
                  </a:lnTo>
                  <a:lnTo>
                    <a:pt x="5545315" y="673099"/>
                  </a:lnTo>
                </a:path>
                <a:path w="5595620" h="3432810">
                  <a:moveTo>
                    <a:pt x="5592747" y="673099"/>
                  </a:moveTo>
                  <a:lnTo>
                    <a:pt x="5532573" y="616457"/>
                  </a:lnTo>
                  <a:lnTo>
                    <a:pt x="5499359" y="586575"/>
                  </a:lnTo>
                  <a:lnTo>
                    <a:pt x="5465594" y="557117"/>
                  </a:lnTo>
                  <a:lnTo>
                    <a:pt x="5431284" y="528089"/>
                  </a:lnTo>
                  <a:lnTo>
                    <a:pt x="5396436" y="499498"/>
                  </a:lnTo>
                  <a:lnTo>
                    <a:pt x="5361058" y="471348"/>
                  </a:lnTo>
                  <a:lnTo>
                    <a:pt x="5325155" y="443645"/>
                  </a:lnTo>
                  <a:lnTo>
                    <a:pt x="5288735" y="416396"/>
                  </a:lnTo>
                  <a:lnTo>
                    <a:pt x="5251804" y="389604"/>
                  </a:lnTo>
                  <a:lnTo>
                    <a:pt x="5214370" y="363277"/>
                  </a:lnTo>
                  <a:lnTo>
                    <a:pt x="5176439" y="337419"/>
                  </a:lnTo>
                  <a:lnTo>
                    <a:pt x="5138018" y="312037"/>
                  </a:lnTo>
                  <a:lnTo>
                    <a:pt x="5099114" y="287135"/>
                  </a:lnTo>
                  <a:lnTo>
                    <a:pt x="5059734" y="262720"/>
                  </a:lnTo>
                  <a:lnTo>
                    <a:pt x="5019884" y="238797"/>
                  </a:lnTo>
                  <a:lnTo>
                    <a:pt x="4979572" y="215371"/>
                  </a:lnTo>
                  <a:lnTo>
                    <a:pt x="4938805" y="192449"/>
                  </a:lnTo>
                  <a:lnTo>
                    <a:pt x="4897589" y="170036"/>
                  </a:lnTo>
                  <a:lnTo>
                    <a:pt x="4855930" y="148138"/>
                  </a:lnTo>
                  <a:lnTo>
                    <a:pt x="4813837" y="126759"/>
                  </a:lnTo>
                  <a:lnTo>
                    <a:pt x="4771315" y="105906"/>
                  </a:lnTo>
                  <a:lnTo>
                    <a:pt x="4728372" y="85585"/>
                  </a:lnTo>
                  <a:lnTo>
                    <a:pt x="4685015" y="65800"/>
                  </a:lnTo>
                  <a:lnTo>
                    <a:pt x="4641250" y="46558"/>
                  </a:lnTo>
                  <a:lnTo>
                    <a:pt x="4597084" y="27864"/>
                  </a:lnTo>
                  <a:lnTo>
                    <a:pt x="4552524" y="9724"/>
                  </a:lnTo>
                  <a:lnTo>
                    <a:pt x="4527661" y="0"/>
                  </a:lnTo>
                </a:path>
                <a:path w="5595620" h="3432810">
                  <a:moveTo>
                    <a:pt x="1817915" y="0"/>
                  </a:moveTo>
                  <a:lnTo>
                    <a:pt x="1748498" y="27864"/>
                  </a:lnTo>
                  <a:lnTo>
                    <a:pt x="1704335" y="46558"/>
                  </a:lnTo>
                  <a:lnTo>
                    <a:pt x="1660574" y="65800"/>
                  </a:lnTo>
                  <a:lnTo>
                    <a:pt x="1617220" y="85585"/>
                  </a:lnTo>
                  <a:lnTo>
                    <a:pt x="1574280" y="105906"/>
                  </a:lnTo>
                  <a:lnTo>
                    <a:pt x="1531762" y="126759"/>
                  </a:lnTo>
                  <a:lnTo>
                    <a:pt x="1489671" y="148138"/>
                  </a:lnTo>
                  <a:lnTo>
                    <a:pt x="1448016" y="170036"/>
                  </a:lnTo>
                  <a:lnTo>
                    <a:pt x="1406803" y="192449"/>
                  </a:lnTo>
                  <a:lnTo>
                    <a:pt x="1366038" y="215371"/>
                  </a:lnTo>
                  <a:lnTo>
                    <a:pt x="1325729" y="238797"/>
                  </a:lnTo>
                  <a:lnTo>
                    <a:pt x="1285882" y="262720"/>
                  </a:lnTo>
                  <a:lnTo>
                    <a:pt x="1246504" y="287135"/>
                  </a:lnTo>
                  <a:lnTo>
                    <a:pt x="1207603" y="312037"/>
                  </a:lnTo>
                  <a:lnTo>
                    <a:pt x="1169184" y="337419"/>
                  </a:lnTo>
                  <a:lnTo>
                    <a:pt x="1131256" y="363277"/>
                  </a:lnTo>
                  <a:lnTo>
                    <a:pt x="1093824" y="389604"/>
                  </a:lnTo>
                  <a:lnTo>
                    <a:pt x="1056895" y="416396"/>
                  </a:lnTo>
                  <a:lnTo>
                    <a:pt x="1020477" y="443645"/>
                  </a:lnTo>
                  <a:lnTo>
                    <a:pt x="984576" y="471348"/>
                  </a:lnTo>
                  <a:lnTo>
                    <a:pt x="949199" y="499498"/>
                  </a:lnTo>
                  <a:lnTo>
                    <a:pt x="914353" y="528089"/>
                  </a:lnTo>
                  <a:lnTo>
                    <a:pt x="880045" y="557117"/>
                  </a:lnTo>
                  <a:lnTo>
                    <a:pt x="846282" y="586575"/>
                  </a:lnTo>
                  <a:lnTo>
                    <a:pt x="813069" y="616457"/>
                  </a:lnTo>
                  <a:lnTo>
                    <a:pt x="780416" y="646759"/>
                  </a:lnTo>
                  <a:lnTo>
                    <a:pt x="748327" y="677475"/>
                  </a:lnTo>
                  <a:lnTo>
                    <a:pt x="716811" y="708598"/>
                  </a:lnTo>
                  <a:lnTo>
                    <a:pt x="685873" y="740123"/>
                  </a:lnTo>
                  <a:lnTo>
                    <a:pt x="655521" y="772046"/>
                  </a:lnTo>
                  <a:lnTo>
                    <a:pt x="625762" y="804359"/>
                  </a:lnTo>
                  <a:lnTo>
                    <a:pt x="596602" y="837058"/>
                  </a:lnTo>
                  <a:lnTo>
                    <a:pt x="568049" y="870137"/>
                  </a:lnTo>
                  <a:lnTo>
                    <a:pt x="540109" y="903591"/>
                  </a:lnTo>
                  <a:lnTo>
                    <a:pt x="512788" y="937413"/>
                  </a:lnTo>
                  <a:lnTo>
                    <a:pt x="486095" y="971598"/>
                  </a:lnTo>
                  <a:lnTo>
                    <a:pt x="460035" y="1006140"/>
                  </a:lnTo>
                  <a:lnTo>
                    <a:pt x="434616" y="1041034"/>
                  </a:lnTo>
                  <a:lnTo>
                    <a:pt x="409844" y="1076275"/>
                  </a:lnTo>
                  <a:lnTo>
                    <a:pt x="385727" y="1111856"/>
                  </a:lnTo>
                  <a:lnTo>
                    <a:pt x="362271" y="1147773"/>
                  </a:lnTo>
                  <a:lnTo>
                    <a:pt x="339482" y="1184018"/>
                  </a:lnTo>
                  <a:lnTo>
                    <a:pt x="317369" y="1220588"/>
                  </a:lnTo>
                  <a:lnTo>
                    <a:pt x="295937" y="1257476"/>
                  </a:lnTo>
                  <a:lnTo>
                    <a:pt x="275194" y="1294676"/>
                  </a:lnTo>
                  <a:lnTo>
                    <a:pt x="255146" y="1332184"/>
                  </a:lnTo>
                  <a:lnTo>
                    <a:pt x="235800" y="1369992"/>
                  </a:lnTo>
                  <a:lnTo>
                    <a:pt x="217164" y="1408097"/>
                  </a:lnTo>
                  <a:lnTo>
                    <a:pt x="199243" y="1446492"/>
                  </a:lnTo>
                  <a:lnTo>
                    <a:pt x="182046" y="1485171"/>
                  </a:lnTo>
                  <a:lnTo>
                    <a:pt x="165578" y="1524129"/>
                  </a:lnTo>
                  <a:lnTo>
                    <a:pt x="149846" y="1563361"/>
                  </a:lnTo>
                  <a:lnTo>
                    <a:pt x="134858" y="1602860"/>
                  </a:lnTo>
                  <a:lnTo>
                    <a:pt x="120620" y="1642622"/>
                  </a:lnTo>
                  <a:lnTo>
                    <a:pt x="107139" y="1682640"/>
                  </a:lnTo>
                  <a:lnTo>
                    <a:pt x="94422" y="1722909"/>
                  </a:lnTo>
                  <a:lnTo>
                    <a:pt x="82476" y="1763423"/>
                  </a:lnTo>
                  <a:lnTo>
                    <a:pt x="71307" y="1804177"/>
                  </a:lnTo>
                  <a:lnTo>
                    <a:pt x="60923" y="1845165"/>
                  </a:lnTo>
                  <a:lnTo>
                    <a:pt x="51331" y="1886381"/>
                  </a:lnTo>
                  <a:lnTo>
                    <a:pt x="42536" y="1927821"/>
                  </a:lnTo>
                  <a:lnTo>
                    <a:pt x="34547" y="1969477"/>
                  </a:lnTo>
                  <a:lnTo>
                    <a:pt x="27369" y="2011345"/>
                  </a:lnTo>
                  <a:lnTo>
                    <a:pt x="21010" y="2053420"/>
                  </a:lnTo>
                  <a:lnTo>
                    <a:pt x="15477" y="2095695"/>
                  </a:lnTo>
                  <a:lnTo>
                    <a:pt x="10776" y="2138164"/>
                  </a:lnTo>
                  <a:lnTo>
                    <a:pt x="6915" y="2180823"/>
                  </a:lnTo>
                  <a:lnTo>
                    <a:pt x="3900" y="2223665"/>
                  </a:lnTo>
                  <a:lnTo>
                    <a:pt x="2682" y="2247899"/>
                  </a:lnTo>
                </a:path>
                <a:path w="5595620" h="3432810">
                  <a:moveTo>
                    <a:pt x="326808" y="3432755"/>
                  </a:moveTo>
                  <a:lnTo>
                    <a:pt x="313452" y="3409064"/>
                  </a:lnTo>
                  <a:lnTo>
                    <a:pt x="305444" y="3394244"/>
                  </a:lnTo>
                </a:path>
                <a:path w="5595620" h="3432810">
                  <a:moveTo>
                    <a:pt x="68708" y="2723591"/>
                  </a:moveTo>
                  <a:lnTo>
                    <a:pt x="57221" y="2652339"/>
                  </a:lnTo>
                  <a:lnTo>
                    <a:pt x="51640" y="2610165"/>
                  </a:lnTo>
                  <a:lnTo>
                    <a:pt x="46899" y="2567796"/>
                  </a:lnTo>
                  <a:lnTo>
                    <a:pt x="43004" y="2525239"/>
                  </a:lnTo>
                  <a:lnTo>
                    <a:pt x="39963" y="2482498"/>
                  </a:lnTo>
                  <a:lnTo>
                    <a:pt x="37782" y="2439581"/>
                  </a:lnTo>
                  <a:lnTo>
                    <a:pt x="36468" y="2396492"/>
                  </a:lnTo>
                  <a:lnTo>
                    <a:pt x="36120" y="2362199"/>
                  </a:lnTo>
                </a:path>
                <a:path w="5595620" h="3432810">
                  <a:moveTo>
                    <a:pt x="90" y="2362199"/>
                  </a:moveTo>
                  <a:lnTo>
                    <a:pt x="303" y="2383370"/>
                  </a:lnTo>
                </a:path>
                <a:path w="5595620" h="3432810">
                  <a:moveTo>
                    <a:pt x="5362" y="2503438"/>
                  </a:moveTo>
                  <a:lnTo>
                    <a:pt x="10776" y="2568106"/>
                  </a:lnTo>
                  <a:lnTo>
                    <a:pt x="15477" y="2610542"/>
                  </a:lnTo>
                  <a:lnTo>
                    <a:pt x="21010" y="2652785"/>
                  </a:lnTo>
                  <a:lnTo>
                    <a:pt x="27369" y="2694831"/>
                  </a:lnTo>
                  <a:lnTo>
                    <a:pt x="31309" y="2717799"/>
                  </a:lnTo>
                </a:path>
                <a:path w="5595620" h="3432810">
                  <a:moveTo>
                    <a:pt x="36120" y="2362199"/>
                  </a:moveTo>
                  <a:lnTo>
                    <a:pt x="36028" y="2353238"/>
                  </a:lnTo>
                  <a:lnTo>
                    <a:pt x="36468" y="2309931"/>
                  </a:lnTo>
                  <a:lnTo>
                    <a:pt x="37782" y="2266793"/>
                  </a:lnTo>
                  <a:lnTo>
                    <a:pt x="38741" y="2247899"/>
                  </a:lnTo>
                </a:path>
                <a:path w="5595620" h="3432810">
                  <a:moveTo>
                    <a:pt x="2682" y="2247899"/>
                  </a:moveTo>
                  <a:lnTo>
                    <a:pt x="1738" y="2266686"/>
                  </a:lnTo>
                  <a:lnTo>
                    <a:pt x="435" y="2309879"/>
                  </a:lnTo>
                  <a:lnTo>
                    <a:pt x="0" y="2353238"/>
                  </a:lnTo>
                  <a:lnTo>
                    <a:pt x="90" y="2362199"/>
                  </a:lnTo>
                </a:path>
                <a:path w="5595620" h="3432810">
                  <a:moveTo>
                    <a:pt x="5545315" y="673099"/>
                  </a:moveTo>
                  <a:lnTo>
                    <a:pt x="5555575" y="682782"/>
                  </a:lnTo>
                  <a:lnTo>
                    <a:pt x="5558614" y="685741"/>
                  </a:lnTo>
                </a:path>
                <a:path w="5595620" h="3432810">
                  <a:moveTo>
                    <a:pt x="5595625" y="675854"/>
                  </a:moveTo>
                  <a:lnTo>
                    <a:pt x="5592747" y="673099"/>
                  </a:lnTo>
                </a:path>
              </a:pathLst>
            </a:custGeom>
            <a:ln w="3175">
              <a:solidFill>
                <a:srgbClr val="EAF5CC"/>
              </a:solidFill>
            </a:ln>
          </p:spPr>
          <p:txBody>
            <a:bodyPr wrap="square" lIns="0" tIns="0" rIns="0" bIns="0" rtlCol="0"/>
            <a:lstStyle/>
            <a:p>
              <a:endParaRPr lang="fr-FR" noProof="0" dirty="0"/>
            </a:p>
          </p:txBody>
        </p:sp>
        <p:sp>
          <p:nvSpPr>
            <p:cNvPr id="8743" name="object 8743"/>
            <p:cNvSpPr/>
            <p:nvPr/>
          </p:nvSpPr>
          <p:spPr>
            <a:xfrm>
              <a:off x="2853977" y="21942"/>
              <a:ext cx="5676265" cy="2717800"/>
            </a:xfrm>
            <a:custGeom>
              <a:avLst/>
              <a:gdLst/>
              <a:ahLst/>
              <a:cxnLst/>
              <a:rect l="l" t="t" r="r" b="b"/>
              <a:pathLst>
                <a:path w="5676265" h="2717800">
                  <a:moveTo>
                    <a:pt x="41544" y="2503150"/>
                  </a:moveTo>
                  <a:lnTo>
                    <a:pt x="28694" y="2527299"/>
                  </a:lnTo>
                  <a:lnTo>
                    <a:pt x="9611" y="2552699"/>
                  </a:lnTo>
                  <a:lnTo>
                    <a:pt x="10683" y="2565399"/>
                  </a:lnTo>
                  <a:lnTo>
                    <a:pt x="15343" y="2603499"/>
                  </a:lnTo>
                  <a:lnTo>
                    <a:pt x="20828" y="2641599"/>
                  </a:lnTo>
                  <a:lnTo>
                    <a:pt x="27133" y="2692399"/>
                  </a:lnTo>
                  <a:lnTo>
                    <a:pt x="30592" y="2705099"/>
                  </a:lnTo>
                  <a:lnTo>
                    <a:pt x="38670" y="2717799"/>
                  </a:lnTo>
                  <a:lnTo>
                    <a:pt x="67338" y="2717799"/>
                  </a:lnTo>
                  <a:lnTo>
                    <a:pt x="63398" y="2692399"/>
                  </a:lnTo>
                  <a:lnTo>
                    <a:pt x="57039" y="2641599"/>
                  </a:lnTo>
                  <a:lnTo>
                    <a:pt x="51506" y="2603499"/>
                  </a:lnTo>
                  <a:lnTo>
                    <a:pt x="46805" y="2565399"/>
                  </a:lnTo>
                  <a:lnTo>
                    <a:pt x="42944" y="2514599"/>
                  </a:lnTo>
                  <a:lnTo>
                    <a:pt x="41544" y="2503150"/>
                  </a:lnTo>
                  <a:close/>
                </a:path>
                <a:path w="5676265" h="2717800">
                  <a:moveTo>
                    <a:pt x="48967" y="2489199"/>
                  </a:moveTo>
                  <a:lnTo>
                    <a:pt x="41391" y="2501899"/>
                  </a:lnTo>
                  <a:lnTo>
                    <a:pt x="41544" y="2503150"/>
                  </a:lnTo>
                  <a:lnTo>
                    <a:pt x="48967" y="2489199"/>
                  </a:lnTo>
                  <a:close/>
                </a:path>
                <a:path w="5676265" h="2717800">
                  <a:moveTo>
                    <a:pt x="1829083" y="0"/>
                  </a:moveTo>
                  <a:lnTo>
                    <a:pt x="1771901" y="0"/>
                  </a:lnTo>
                  <a:lnTo>
                    <a:pt x="1736997" y="12699"/>
                  </a:lnTo>
                  <a:lnTo>
                    <a:pt x="1693058" y="25399"/>
                  </a:lnTo>
                  <a:lnTo>
                    <a:pt x="1649521" y="50799"/>
                  </a:lnTo>
                  <a:lnTo>
                    <a:pt x="1606392" y="63499"/>
                  </a:lnTo>
                  <a:lnTo>
                    <a:pt x="1521388" y="114299"/>
                  </a:lnTo>
                  <a:lnTo>
                    <a:pt x="1479525" y="126999"/>
                  </a:lnTo>
                  <a:lnTo>
                    <a:pt x="1397114" y="177799"/>
                  </a:lnTo>
                  <a:lnTo>
                    <a:pt x="1316499" y="228599"/>
                  </a:lnTo>
                  <a:lnTo>
                    <a:pt x="1276882" y="241299"/>
                  </a:lnTo>
                  <a:lnTo>
                    <a:pt x="1199062" y="292099"/>
                  </a:lnTo>
                  <a:lnTo>
                    <a:pt x="1123172" y="342899"/>
                  </a:lnTo>
                  <a:lnTo>
                    <a:pt x="1085969" y="380999"/>
                  </a:lnTo>
                  <a:lnTo>
                    <a:pt x="1013076" y="431799"/>
                  </a:lnTo>
                  <a:lnTo>
                    <a:pt x="977400" y="457199"/>
                  </a:lnTo>
                  <a:lnTo>
                    <a:pt x="942248" y="482599"/>
                  </a:lnTo>
                  <a:lnTo>
                    <a:pt x="907625" y="520699"/>
                  </a:lnTo>
                  <a:lnTo>
                    <a:pt x="873539" y="546099"/>
                  </a:lnTo>
                  <a:lnTo>
                    <a:pt x="839996" y="571499"/>
                  </a:lnTo>
                  <a:lnTo>
                    <a:pt x="807002" y="609599"/>
                  </a:lnTo>
                  <a:lnTo>
                    <a:pt x="774566" y="634999"/>
                  </a:lnTo>
                  <a:lnTo>
                    <a:pt x="742692" y="660399"/>
                  </a:lnTo>
                  <a:lnTo>
                    <a:pt x="711389" y="698499"/>
                  </a:lnTo>
                  <a:lnTo>
                    <a:pt x="680662" y="723899"/>
                  </a:lnTo>
                  <a:lnTo>
                    <a:pt x="650519" y="761999"/>
                  </a:lnTo>
                  <a:lnTo>
                    <a:pt x="620967" y="787399"/>
                  </a:lnTo>
                  <a:lnTo>
                    <a:pt x="592011" y="825499"/>
                  </a:lnTo>
                  <a:lnTo>
                    <a:pt x="563658" y="863599"/>
                  </a:lnTo>
                  <a:lnTo>
                    <a:pt x="535916" y="888999"/>
                  </a:lnTo>
                  <a:lnTo>
                    <a:pt x="508791" y="927099"/>
                  </a:lnTo>
                  <a:lnTo>
                    <a:pt x="482290" y="965199"/>
                  </a:lnTo>
                  <a:lnTo>
                    <a:pt x="456420" y="990599"/>
                  </a:lnTo>
                  <a:lnTo>
                    <a:pt x="431187" y="1028699"/>
                  </a:lnTo>
                  <a:lnTo>
                    <a:pt x="406598" y="1066799"/>
                  </a:lnTo>
                  <a:lnTo>
                    <a:pt x="382659" y="1104899"/>
                  </a:lnTo>
                  <a:lnTo>
                    <a:pt x="359378" y="1142999"/>
                  </a:lnTo>
                  <a:lnTo>
                    <a:pt x="336761" y="1181099"/>
                  </a:lnTo>
                  <a:lnTo>
                    <a:pt x="314815" y="1206499"/>
                  </a:lnTo>
                  <a:lnTo>
                    <a:pt x="293547" y="1244599"/>
                  </a:lnTo>
                  <a:lnTo>
                    <a:pt x="272962" y="1282699"/>
                  </a:lnTo>
                  <a:lnTo>
                    <a:pt x="253069" y="1320799"/>
                  </a:lnTo>
                  <a:lnTo>
                    <a:pt x="233874" y="1358899"/>
                  </a:lnTo>
                  <a:lnTo>
                    <a:pt x="215383" y="1396999"/>
                  </a:lnTo>
                  <a:lnTo>
                    <a:pt x="197604" y="1435099"/>
                  </a:lnTo>
                  <a:lnTo>
                    <a:pt x="180542" y="1473199"/>
                  </a:lnTo>
                  <a:lnTo>
                    <a:pt x="164205" y="1511299"/>
                  </a:lnTo>
                  <a:lnTo>
                    <a:pt x="148600" y="1549399"/>
                  </a:lnTo>
                  <a:lnTo>
                    <a:pt x="133732" y="1600199"/>
                  </a:lnTo>
                  <a:lnTo>
                    <a:pt x="119610" y="1638299"/>
                  </a:lnTo>
                  <a:lnTo>
                    <a:pt x="106239" y="1676399"/>
                  </a:lnTo>
                  <a:lnTo>
                    <a:pt x="93626" y="1714499"/>
                  </a:lnTo>
                  <a:lnTo>
                    <a:pt x="81778" y="1752599"/>
                  </a:lnTo>
                  <a:lnTo>
                    <a:pt x="70702" y="1790699"/>
                  </a:lnTo>
                  <a:lnTo>
                    <a:pt x="60404" y="1841499"/>
                  </a:lnTo>
                  <a:lnTo>
                    <a:pt x="50892" y="1879599"/>
                  </a:lnTo>
                  <a:lnTo>
                    <a:pt x="42171" y="1917699"/>
                  </a:lnTo>
                  <a:lnTo>
                    <a:pt x="34250" y="1968499"/>
                  </a:lnTo>
                  <a:lnTo>
                    <a:pt x="27133" y="2006599"/>
                  </a:lnTo>
                  <a:lnTo>
                    <a:pt x="20828" y="2044699"/>
                  </a:lnTo>
                  <a:lnTo>
                    <a:pt x="15343" y="2082799"/>
                  </a:lnTo>
                  <a:lnTo>
                    <a:pt x="10683" y="2133599"/>
                  </a:lnTo>
                  <a:lnTo>
                    <a:pt x="6855" y="2171699"/>
                  </a:lnTo>
                  <a:lnTo>
                    <a:pt x="3866" y="2222499"/>
                  </a:lnTo>
                  <a:lnTo>
                    <a:pt x="2651" y="2247899"/>
                  </a:lnTo>
                  <a:lnTo>
                    <a:pt x="1722" y="2260599"/>
                  </a:lnTo>
                  <a:lnTo>
                    <a:pt x="431" y="2298699"/>
                  </a:lnTo>
                  <a:lnTo>
                    <a:pt x="107" y="2336799"/>
                  </a:lnTo>
                  <a:lnTo>
                    <a:pt x="0" y="2349499"/>
                  </a:lnTo>
                  <a:lnTo>
                    <a:pt x="171" y="2362199"/>
                  </a:lnTo>
                  <a:lnTo>
                    <a:pt x="14411" y="2374899"/>
                  </a:lnTo>
                  <a:lnTo>
                    <a:pt x="47277" y="2387599"/>
                  </a:lnTo>
                  <a:lnTo>
                    <a:pt x="36332" y="2374899"/>
                  </a:lnTo>
                  <a:lnTo>
                    <a:pt x="36119" y="2362199"/>
                  </a:lnTo>
                  <a:lnTo>
                    <a:pt x="36137" y="2336799"/>
                  </a:lnTo>
                  <a:lnTo>
                    <a:pt x="36464" y="2298699"/>
                  </a:lnTo>
                  <a:lnTo>
                    <a:pt x="37767" y="2260599"/>
                  </a:lnTo>
                  <a:lnTo>
                    <a:pt x="38711" y="2247899"/>
                  </a:lnTo>
                  <a:lnTo>
                    <a:pt x="39929" y="2222499"/>
                  </a:lnTo>
                  <a:lnTo>
                    <a:pt x="42944" y="2171699"/>
                  </a:lnTo>
                  <a:lnTo>
                    <a:pt x="46805" y="2133599"/>
                  </a:lnTo>
                  <a:lnTo>
                    <a:pt x="51506" y="2095499"/>
                  </a:lnTo>
                  <a:lnTo>
                    <a:pt x="57039" y="2044699"/>
                  </a:lnTo>
                  <a:lnTo>
                    <a:pt x="63398" y="2006599"/>
                  </a:lnTo>
                  <a:lnTo>
                    <a:pt x="70576" y="1968499"/>
                  </a:lnTo>
                  <a:lnTo>
                    <a:pt x="78565" y="1917699"/>
                  </a:lnTo>
                  <a:lnTo>
                    <a:pt x="87360" y="1879599"/>
                  </a:lnTo>
                  <a:lnTo>
                    <a:pt x="96952" y="1841499"/>
                  </a:lnTo>
                  <a:lnTo>
                    <a:pt x="107336" y="1803399"/>
                  </a:lnTo>
                  <a:lnTo>
                    <a:pt x="118505" y="1752599"/>
                  </a:lnTo>
                  <a:lnTo>
                    <a:pt x="130451" y="1714499"/>
                  </a:lnTo>
                  <a:lnTo>
                    <a:pt x="143168" y="1676399"/>
                  </a:lnTo>
                  <a:lnTo>
                    <a:pt x="156649" y="1638299"/>
                  </a:lnTo>
                  <a:lnTo>
                    <a:pt x="170887" y="1600199"/>
                  </a:lnTo>
                  <a:lnTo>
                    <a:pt x="185875" y="1562099"/>
                  </a:lnTo>
                  <a:lnTo>
                    <a:pt x="201607" y="1523999"/>
                  </a:lnTo>
                  <a:lnTo>
                    <a:pt x="218075" y="1473199"/>
                  </a:lnTo>
                  <a:lnTo>
                    <a:pt x="235272" y="1435099"/>
                  </a:lnTo>
                  <a:lnTo>
                    <a:pt x="253193" y="1396999"/>
                  </a:lnTo>
                  <a:lnTo>
                    <a:pt x="271829" y="1358899"/>
                  </a:lnTo>
                  <a:lnTo>
                    <a:pt x="291175" y="1320799"/>
                  </a:lnTo>
                  <a:lnTo>
                    <a:pt x="311223" y="1282699"/>
                  </a:lnTo>
                  <a:lnTo>
                    <a:pt x="331966" y="1257299"/>
                  </a:lnTo>
                  <a:lnTo>
                    <a:pt x="353398" y="1219199"/>
                  </a:lnTo>
                  <a:lnTo>
                    <a:pt x="375511" y="1181099"/>
                  </a:lnTo>
                  <a:lnTo>
                    <a:pt x="398300" y="1142999"/>
                  </a:lnTo>
                  <a:lnTo>
                    <a:pt x="421756" y="1104899"/>
                  </a:lnTo>
                  <a:lnTo>
                    <a:pt x="445873" y="1066799"/>
                  </a:lnTo>
                  <a:lnTo>
                    <a:pt x="470645" y="1028699"/>
                  </a:lnTo>
                  <a:lnTo>
                    <a:pt x="496064" y="1003299"/>
                  </a:lnTo>
                  <a:lnTo>
                    <a:pt x="522124" y="965199"/>
                  </a:lnTo>
                  <a:lnTo>
                    <a:pt x="548817" y="927099"/>
                  </a:lnTo>
                  <a:lnTo>
                    <a:pt x="576138" y="901699"/>
                  </a:lnTo>
                  <a:lnTo>
                    <a:pt x="604078" y="863599"/>
                  </a:lnTo>
                  <a:lnTo>
                    <a:pt x="632631" y="825499"/>
                  </a:lnTo>
                  <a:lnTo>
                    <a:pt x="661791" y="800099"/>
                  </a:lnTo>
                  <a:lnTo>
                    <a:pt x="691550" y="761999"/>
                  </a:lnTo>
                  <a:lnTo>
                    <a:pt x="721902" y="736599"/>
                  </a:lnTo>
                  <a:lnTo>
                    <a:pt x="752840" y="698499"/>
                  </a:lnTo>
                  <a:lnTo>
                    <a:pt x="784356" y="673099"/>
                  </a:lnTo>
                  <a:lnTo>
                    <a:pt x="816445" y="634999"/>
                  </a:lnTo>
                  <a:lnTo>
                    <a:pt x="849098" y="609599"/>
                  </a:lnTo>
                  <a:lnTo>
                    <a:pt x="882311" y="584199"/>
                  </a:lnTo>
                  <a:lnTo>
                    <a:pt x="916074" y="546099"/>
                  </a:lnTo>
                  <a:lnTo>
                    <a:pt x="950382" y="520699"/>
                  </a:lnTo>
                  <a:lnTo>
                    <a:pt x="985228" y="495299"/>
                  </a:lnTo>
                  <a:lnTo>
                    <a:pt x="1020605" y="469899"/>
                  </a:lnTo>
                  <a:lnTo>
                    <a:pt x="1056506" y="431799"/>
                  </a:lnTo>
                  <a:lnTo>
                    <a:pt x="1129853" y="380999"/>
                  </a:lnTo>
                  <a:lnTo>
                    <a:pt x="1205213" y="330199"/>
                  </a:lnTo>
                  <a:lnTo>
                    <a:pt x="1282533" y="279399"/>
                  </a:lnTo>
                  <a:lnTo>
                    <a:pt x="1361758" y="228599"/>
                  </a:lnTo>
                  <a:lnTo>
                    <a:pt x="1402067" y="203199"/>
                  </a:lnTo>
                  <a:lnTo>
                    <a:pt x="1442832" y="190499"/>
                  </a:lnTo>
                  <a:lnTo>
                    <a:pt x="1567791" y="114299"/>
                  </a:lnTo>
                  <a:lnTo>
                    <a:pt x="1610309" y="101599"/>
                  </a:lnTo>
                  <a:lnTo>
                    <a:pt x="1653249" y="76199"/>
                  </a:lnTo>
                  <a:lnTo>
                    <a:pt x="1696603" y="63499"/>
                  </a:lnTo>
                  <a:lnTo>
                    <a:pt x="1740364" y="38099"/>
                  </a:lnTo>
                  <a:lnTo>
                    <a:pt x="1784527" y="25399"/>
                  </a:lnTo>
                  <a:lnTo>
                    <a:pt x="1829083" y="0"/>
                  </a:lnTo>
                  <a:close/>
                </a:path>
                <a:path w="5676265" h="2717800">
                  <a:moveTo>
                    <a:pt x="5641922" y="673099"/>
                  </a:moveTo>
                  <a:lnTo>
                    <a:pt x="5631654" y="673099"/>
                  </a:lnTo>
                  <a:lnTo>
                    <a:pt x="5594586" y="685799"/>
                  </a:lnTo>
                  <a:lnTo>
                    <a:pt x="5641922" y="673099"/>
                  </a:lnTo>
                  <a:close/>
                </a:path>
                <a:path w="5676265" h="2717800">
                  <a:moveTo>
                    <a:pt x="4645633" y="0"/>
                  </a:moveTo>
                  <a:lnTo>
                    <a:pt x="4588553" y="0"/>
                  </a:lnTo>
                  <a:lnTo>
                    <a:pt x="4633113" y="25399"/>
                  </a:lnTo>
                  <a:lnTo>
                    <a:pt x="4677279" y="38099"/>
                  </a:lnTo>
                  <a:lnTo>
                    <a:pt x="4721044" y="63499"/>
                  </a:lnTo>
                  <a:lnTo>
                    <a:pt x="4764402" y="76199"/>
                  </a:lnTo>
                  <a:lnTo>
                    <a:pt x="4807344" y="101599"/>
                  </a:lnTo>
                  <a:lnTo>
                    <a:pt x="4849866" y="114299"/>
                  </a:lnTo>
                  <a:lnTo>
                    <a:pt x="4974834" y="190499"/>
                  </a:lnTo>
                  <a:lnTo>
                    <a:pt x="5015601" y="203199"/>
                  </a:lnTo>
                  <a:lnTo>
                    <a:pt x="5055913" y="228599"/>
                  </a:lnTo>
                  <a:lnTo>
                    <a:pt x="5135143" y="279399"/>
                  </a:lnTo>
                  <a:lnTo>
                    <a:pt x="5212468" y="330199"/>
                  </a:lnTo>
                  <a:lnTo>
                    <a:pt x="5287833" y="380999"/>
                  </a:lnTo>
                  <a:lnTo>
                    <a:pt x="5361184" y="431799"/>
                  </a:lnTo>
                  <a:lnTo>
                    <a:pt x="5397087" y="469899"/>
                  </a:lnTo>
                  <a:lnTo>
                    <a:pt x="5432465" y="495299"/>
                  </a:lnTo>
                  <a:lnTo>
                    <a:pt x="5467313" y="520699"/>
                  </a:lnTo>
                  <a:lnTo>
                    <a:pt x="5501623" y="546099"/>
                  </a:lnTo>
                  <a:lnTo>
                    <a:pt x="5535388" y="584199"/>
                  </a:lnTo>
                  <a:lnTo>
                    <a:pt x="5568602" y="609599"/>
                  </a:lnTo>
                  <a:lnTo>
                    <a:pt x="5601257" y="634999"/>
                  </a:lnTo>
                  <a:lnTo>
                    <a:pt x="5628776" y="673099"/>
                  </a:lnTo>
                  <a:lnTo>
                    <a:pt x="5675831" y="673099"/>
                  </a:lnTo>
                  <a:lnTo>
                    <a:pt x="5674934" y="660399"/>
                  </a:lnTo>
                  <a:lnTo>
                    <a:pt x="5643057" y="634999"/>
                  </a:lnTo>
                  <a:lnTo>
                    <a:pt x="5610616" y="609599"/>
                  </a:lnTo>
                  <a:lnTo>
                    <a:pt x="5577620" y="571499"/>
                  </a:lnTo>
                  <a:lnTo>
                    <a:pt x="5544073" y="546099"/>
                  </a:lnTo>
                  <a:lnTo>
                    <a:pt x="5509983" y="520699"/>
                  </a:lnTo>
                  <a:lnTo>
                    <a:pt x="5475357" y="482599"/>
                  </a:lnTo>
                  <a:lnTo>
                    <a:pt x="5440201" y="457199"/>
                  </a:lnTo>
                  <a:lnTo>
                    <a:pt x="5404522" y="431799"/>
                  </a:lnTo>
                  <a:lnTo>
                    <a:pt x="5331622" y="380999"/>
                  </a:lnTo>
                  <a:lnTo>
                    <a:pt x="5294414" y="342899"/>
                  </a:lnTo>
                  <a:lnTo>
                    <a:pt x="5218517" y="292099"/>
                  </a:lnTo>
                  <a:lnTo>
                    <a:pt x="5140690" y="241299"/>
                  </a:lnTo>
                  <a:lnTo>
                    <a:pt x="5101070" y="228599"/>
                  </a:lnTo>
                  <a:lnTo>
                    <a:pt x="5020448" y="177799"/>
                  </a:lnTo>
                  <a:lnTo>
                    <a:pt x="4938030" y="126999"/>
                  </a:lnTo>
                  <a:lnTo>
                    <a:pt x="4896165" y="114299"/>
                  </a:lnTo>
                  <a:lnTo>
                    <a:pt x="4811154" y="63499"/>
                  </a:lnTo>
                  <a:lnTo>
                    <a:pt x="4768022" y="50799"/>
                  </a:lnTo>
                  <a:lnTo>
                    <a:pt x="4724481" y="25399"/>
                  </a:lnTo>
                  <a:lnTo>
                    <a:pt x="4680539" y="12699"/>
                  </a:lnTo>
                  <a:lnTo>
                    <a:pt x="4645633" y="0"/>
                  </a:lnTo>
                  <a:close/>
                </a:path>
              </a:pathLst>
            </a:custGeom>
            <a:solidFill>
              <a:srgbClr val="EAF5CC"/>
            </a:solidFill>
          </p:spPr>
          <p:txBody>
            <a:bodyPr wrap="square" lIns="0" tIns="0" rIns="0" bIns="0" rtlCol="0"/>
            <a:lstStyle/>
            <a:p>
              <a:endParaRPr lang="fr-FR" noProof="0" dirty="0"/>
            </a:p>
          </p:txBody>
        </p:sp>
        <p:sp>
          <p:nvSpPr>
            <p:cNvPr id="8744" name="object 8744"/>
            <p:cNvSpPr/>
            <p:nvPr/>
          </p:nvSpPr>
          <p:spPr>
            <a:xfrm>
              <a:off x="2853977" y="9242"/>
              <a:ext cx="5676265" cy="2717800"/>
            </a:xfrm>
            <a:custGeom>
              <a:avLst/>
              <a:gdLst/>
              <a:ahLst/>
              <a:cxnLst/>
              <a:rect l="l" t="t" r="r" b="b"/>
              <a:pathLst>
                <a:path w="5676265" h="2717800">
                  <a:moveTo>
                    <a:pt x="38711" y="2247899"/>
                  </a:moveTo>
                  <a:lnTo>
                    <a:pt x="42944" y="2180823"/>
                  </a:lnTo>
                  <a:lnTo>
                    <a:pt x="46805" y="2138164"/>
                  </a:lnTo>
                  <a:lnTo>
                    <a:pt x="51506" y="2095695"/>
                  </a:lnTo>
                  <a:lnTo>
                    <a:pt x="57039" y="2053420"/>
                  </a:lnTo>
                  <a:lnTo>
                    <a:pt x="63398" y="2011345"/>
                  </a:lnTo>
                  <a:lnTo>
                    <a:pt x="70576" y="1969477"/>
                  </a:lnTo>
                  <a:lnTo>
                    <a:pt x="78565" y="1927821"/>
                  </a:lnTo>
                  <a:lnTo>
                    <a:pt x="87360" y="1886381"/>
                  </a:lnTo>
                  <a:lnTo>
                    <a:pt x="96952" y="1845165"/>
                  </a:lnTo>
                  <a:lnTo>
                    <a:pt x="107336" y="1804177"/>
                  </a:lnTo>
                  <a:lnTo>
                    <a:pt x="118505" y="1763423"/>
                  </a:lnTo>
                  <a:lnTo>
                    <a:pt x="130451" y="1722909"/>
                  </a:lnTo>
                  <a:lnTo>
                    <a:pt x="143168" y="1682640"/>
                  </a:lnTo>
                  <a:lnTo>
                    <a:pt x="156649" y="1642622"/>
                  </a:lnTo>
                  <a:lnTo>
                    <a:pt x="170887" y="1602860"/>
                  </a:lnTo>
                  <a:lnTo>
                    <a:pt x="185875" y="1563361"/>
                  </a:lnTo>
                  <a:lnTo>
                    <a:pt x="201607" y="1524129"/>
                  </a:lnTo>
                  <a:lnTo>
                    <a:pt x="218075" y="1485171"/>
                  </a:lnTo>
                  <a:lnTo>
                    <a:pt x="235272" y="1446492"/>
                  </a:lnTo>
                  <a:lnTo>
                    <a:pt x="253193" y="1408097"/>
                  </a:lnTo>
                  <a:lnTo>
                    <a:pt x="271829" y="1369992"/>
                  </a:lnTo>
                  <a:lnTo>
                    <a:pt x="291175" y="1332184"/>
                  </a:lnTo>
                  <a:lnTo>
                    <a:pt x="311223" y="1294676"/>
                  </a:lnTo>
                  <a:lnTo>
                    <a:pt x="331966" y="1257476"/>
                  </a:lnTo>
                  <a:lnTo>
                    <a:pt x="353398" y="1220588"/>
                  </a:lnTo>
                  <a:lnTo>
                    <a:pt x="375511" y="1184018"/>
                  </a:lnTo>
                  <a:lnTo>
                    <a:pt x="398300" y="1147773"/>
                  </a:lnTo>
                  <a:lnTo>
                    <a:pt x="421756" y="1111856"/>
                  </a:lnTo>
                  <a:lnTo>
                    <a:pt x="445873" y="1076275"/>
                  </a:lnTo>
                  <a:lnTo>
                    <a:pt x="470645" y="1041034"/>
                  </a:lnTo>
                  <a:lnTo>
                    <a:pt x="496064" y="1006140"/>
                  </a:lnTo>
                  <a:lnTo>
                    <a:pt x="522124" y="971598"/>
                  </a:lnTo>
                  <a:lnTo>
                    <a:pt x="548817" y="937413"/>
                  </a:lnTo>
                  <a:lnTo>
                    <a:pt x="576138" y="903591"/>
                  </a:lnTo>
                  <a:lnTo>
                    <a:pt x="604078" y="870137"/>
                  </a:lnTo>
                  <a:lnTo>
                    <a:pt x="632631" y="837058"/>
                  </a:lnTo>
                  <a:lnTo>
                    <a:pt x="661791" y="804359"/>
                  </a:lnTo>
                  <a:lnTo>
                    <a:pt x="691550" y="772046"/>
                  </a:lnTo>
                  <a:lnTo>
                    <a:pt x="721902" y="740123"/>
                  </a:lnTo>
                  <a:lnTo>
                    <a:pt x="752840" y="708598"/>
                  </a:lnTo>
                  <a:lnTo>
                    <a:pt x="784356" y="677475"/>
                  </a:lnTo>
                  <a:lnTo>
                    <a:pt x="816445" y="646759"/>
                  </a:lnTo>
                  <a:lnTo>
                    <a:pt x="849098" y="616457"/>
                  </a:lnTo>
                  <a:lnTo>
                    <a:pt x="882311" y="586575"/>
                  </a:lnTo>
                  <a:lnTo>
                    <a:pt x="916074" y="557117"/>
                  </a:lnTo>
                  <a:lnTo>
                    <a:pt x="950382" y="528089"/>
                  </a:lnTo>
                  <a:lnTo>
                    <a:pt x="985228" y="499498"/>
                  </a:lnTo>
                  <a:lnTo>
                    <a:pt x="1020605" y="471348"/>
                  </a:lnTo>
                  <a:lnTo>
                    <a:pt x="1056506" y="443645"/>
                  </a:lnTo>
                  <a:lnTo>
                    <a:pt x="1092924" y="416396"/>
                  </a:lnTo>
                  <a:lnTo>
                    <a:pt x="1129853" y="389604"/>
                  </a:lnTo>
                  <a:lnTo>
                    <a:pt x="1167285" y="363277"/>
                  </a:lnTo>
                  <a:lnTo>
                    <a:pt x="1205213" y="337419"/>
                  </a:lnTo>
                  <a:lnTo>
                    <a:pt x="1243632" y="312037"/>
                  </a:lnTo>
                  <a:lnTo>
                    <a:pt x="1282533" y="287135"/>
                  </a:lnTo>
                  <a:lnTo>
                    <a:pt x="1321911" y="262720"/>
                  </a:lnTo>
                  <a:lnTo>
                    <a:pt x="1361758" y="238797"/>
                  </a:lnTo>
                  <a:lnTo>
                    <a:pt x="1402067" y="215371"/>
                  </a:lnTo>
                  <a:lnTo>
                    <a:pt x="1442832" y="192449"/>
                  </a:lnTo>
                  <a:lnTo>
                    <a:pt x="1484045" y="170036"/>
                  </a:lnTo>
                  <a:lnTo>
                    <a:pt x="1525700" y="148138"/>
                  </a:lnTo>
                  <a:lnTo>
                    <a:pt x="1567791" y="126759"/>
                  </a:lnTo>
                  <a:lnTo>
                    <a:pt x="1610309" y="105906"/>
                  </a:lnTo>
                  <a:lnTo>
                    <a:pt x="1653249" y="85585"/>
                  </a:lnTo>
                  <a:lnTo>
                    <a:pt x="1696603" y="65800"/>
                  </a:lnTo>
                  <a:lnTo>
                    <a:pt x="1740364" y="46558"/>
                  </a:lnTo>
                  <a:lnTo>
                    <a:pt x="1784527" y="27864"/>
                  </a:lnTo>
                  <a:lnTo>
                    <a:pt x="1829083" y="9724"/>
                  </a:lnTo>
                  <a:lnTo>
                    <a:pt x="1853944" y="0"/>
                  </a:lnTo>
                </a:path>
                <a:path w="5676265" h="2717800">
                  <a:moveTo>
                    <a:pt x="4563690" y="0"/>
                  </a:moveTo>
                  <a:lnTo>
                    <a:pt x="4633113" y="27864"/>
                  </a:lnTo>
                  <a:lnTo>
                    <a:pt x="4677279" y="46558"/>
                  </a:lnTo>
                  <a:lnTo>
                    <a:pt x="4721044" y="65800"/>
                  </a:lnTo>
                  <a:lnTo>
                    <a:pt x="4764401" y="85585"/>
                  </a:lnTo>
                  <a:lnTo>
                    <a:pt x="4807344" y="105906"/>
                  </a:lnTo>
                  <a:lnTo>
                    <a:pt x="4849866" y="126759"/>
                  </a:lnTo>
                  <a:lnTo>
                    <a:pt x="4891959" y="148138"/>
                  </a:lnTo>
                  <a:lnTo>
                    <a:pt x="4933618" y="170036"/>
                  </a:lnTo>
                  <a:lnTo>
                    <a:pt x="4974834" y="192449"/>
                  </a:lnTo>
                  <a:lnTo>
                    <a:pt x="5015601" y="215371"/>
                  </a:lnTo>
                  <a:lnTo>
                    <a:pt x="5055913" y="238797"/>
                  </a:lnTo>
                  <a:lnTo>
                    <a:pt x="5095763" y="262720"/>
                  </a:lnTo>
                  <a:lnTo>
                    <a:pt x="5135143" y="287135"/>
                  </a:lnTo>
                  <a:lnTo>
                    <a:pt x="5174047" y="312037"/>
                  </a:lnTo>
                  <a:lnTo>
                    <a:pt x="5212468" y="337419"/>
                  </a:lnTo>
                  <a:lnTo>
                    <a:pt x="5250399" y="363277"/>
                  </a:lnTo>
                  <a:lnTo>
                    <a:pt x="5287833" y="389604"/>
                  </a:lnTo>
                  <a:lnTo>
                    <a:pt x="5324764" y="416396"/>
                  </a:lnTo>
                  <a:lnTo>
                    <a:pt x="5361184" y="443645"/>
                  </a:lnTo>
                  <a:lnTo>
                    <a:pt x="5397087" y="471348"/>
                  </a:lnTo>
                  <a:lnTo>
                    <a:pt x="5432465" y="499498"/>
                  </a:lnTo>
                  <a:lnTo>
                    <a:pt x="5467313" y="528089"/>
                  </a:lnTo>
                  <a:lnTo>
                    <a:pt x="5501623" y="557117"/>
                  </a:lnTo>
                  <a:lnTo>
                    <a:pt x="5535388" y="586575"/>
                  </a:lnTo>
                  <a:lnTo>
                    <a:pt x="5568602" y="616457"/>
                  </a:lnTo>
                  <a:lnTo>
                    <a:pt x="5601257" y="646759"/>
                  </a:lnTo>
                  <a:lnTo>
                    <a:pt x="5628776" y="673099"/>
                  </a:lnTo>
                </a:path>
                <a:path w="5676265" h="2717800">
                  <a:moveTo>
                    <a:pt x="5675831" y="673099"/>
                  </a:moveTo>
                  <a:lnTo>
                    <a:pt x="5643057" y="641266"/>
                  </a:lnTo>
                  <a:lnTo>
                    <a:pt x="5610616" y="610738"/>
                  </a:lnTo>
                  <a:lnTo>
                    <a:pt x="5577619" y="580622"/>
                  </a:lnTo>
                  <a:lnTo>
                    <a:pt x="5544073" y="550925"/>
                  </a:lnTo>
                  <a:lnTo>
                    <a:pt x="5509983" y="521653"/>
                  </a:lnTo>
                  <a:lnTo>
                    <a:pt x="5475357" y="492809"/>
                  </a:lnTo>
                  <a:lnTo>
                    <a:pt x="5440200" y="464401"/>
                  </a:lnTo>
                  <a:lnTo>
                    <a:pt x="5404522" y="436433"/>
                  </a:lnTo>
                  <a:lnTo>
                    <a:pt x="5368326" y="408911"/>
                  </a:lnTo>
                  <a:lnTo>
                    <a:pt x="5331622" y="381841"/>
                  </a:lnTo>
                  <a:lnTo>
                    <a:pt x="5294414" y="355227"/>
                  </a:lnTo>
                  <a:lnTo>
                    <a:pt x="5256710" y="329076"/>
                  </a:lnTo>
                  <a:lnTo>
                    <a:pt x="5218517" y="303394"/>
                  </a:lnTo>
                  <a:lnTo>
                    <a:pt x="5179842" y="278184"/>
                  </a:lnTo>
                  <a:lnTo>
                    <a:pt x="5140690" y="253454"/>
                  </a:lnTo>
                  <a:lnTo>
                    <a:pt x="5101070" y="229208"/>
                  </a:lnTo>
                  <a:lnTo>
                    <a:pt x="5060987" y="205452"/>
                  </a:lnTo>
                  <a:lnTo>
                    <a:pt x="5020448" y="182191"/>
                  </a:lnTo>
                  <a:lnTo>
                    <a:pt x="4979460" y="159432"/>
                  </a:lnTo>
                  <a:lnTo>
                    <a:pt x="4938030" y="137179"/>
                  </a:lnTo>
                  <a:lnTo>
                    <a:pt x="4896164" y="115438"/>
                  </a:lnTo>
                  <a:lnTo>
                    <a:pt x="4853870" y="94215"/>
                  </a:lnTo>
                  <a:lnTo>
                    <a:pt x="4811154" y="73514"/>
                  </a:lnTo>
                  <a:lnTo>
                    <a:pt x="4768022" y="53342"/>
                  </a:lnTo>
                  <a:lnTo>
                    <a:pt x="4724481" y="33704"/>
                  </a:lnTo>
                  <a:lnTo>
                    <a:pt x="4680539" y="14606"/>
                  </a:lnTo>
                  <a:lnTo>
                    <a:pt x="4645633" y="0"/>
                  </a:lnTo>
                </a:path>
                <a:path w="5676265" h="2717800">
                  <a:moveTo>
                    <a:pt x="1771901" y="0"/>
                  </a:moveTo>
                  <a:lnTo>
                    <a:pt x="1693058" y="33704"/>
                  </a:lnTo>
                  <a:lnTo>
                    <a:pt x="1649521" y="53342"/>
                  </a:lnTo>
                  <a:lnTo>
                    <a:pt x="1606392" y="73514"/>
                  </a:lnTo>
                  <a:lnTo>
                    <a:pt x="1563679" y="94215"/>
                  </a:lnTo>
                  <a:lnTo>
                    <a:pt x="1521387" y="115438"/>
                  </a:lnTo>
                  <a:lnTo>
                    <a:pt x="1479525" y="137179"/>
                  </a:lnTo>
                  <a:lnTo>
                    <a:pt x="1438099" y="159432"/>
                  </a:lnTo>
                  <a:lnTo>
                    <a:pt x="1397114" y="182191"/>
                  </a:lnTo>
                  <a:lnTo>
                    <a:pt x="1356579" y="205452"/>
                  </a:lnTo>
                  <a:lnTo>
                    <a:pt x="1316499" y="229208"/>
                  </a:lnTo>
                  <a:lnTo>
                    <a:pt x="1276882" y="253454"/>
                  </a:lnTo>
                  <a:lnTo>
                    <a:pt x="1237734" y="278184"/>
                  </a:lnTo>
                  <a:lnTo>
                    <a:pt x="1199062" y="303394"/>
                  </a:lnTo>
                  <a:lnTo>
                    <a:pt x="1160873" y="329076"/>
                  </a:lnTo>
                  <a:lnTo>
                    <a:pt x="1123172" y="355227"/>
                  </a:lnTo>
                  <a:lnTo>
                    <a:pt x="1085968" y="381841"/>
                  </a:lnTo>
                  <a:lnTo>
                    <a:pt x="1049267" y="408911"/>
                  </a:lnTo>
                  <a:lnTo>
                    <a:pt x="1013076" y="436433"/>
                  </a:lnTo>
                  <a:lnTo>
                    <a:pt x="977400" y="464401"/>
                  </a:lnTo>
                  <a:lnTo>
                    <a:pt x="942248" y="492809"/>
                  </a:lnTo>
                  <a:lnTo>
                    <a:pt x="907625" y="521653"/>
                  </a:lnTo>
                  <a:lnTo>
                    <a:pt x="873539" y="550925"/>
                  </a:lnTo>
                  <a:lnTo>
                    <a:pt x="839996" y="580622"/>
                  </a:lnTo>
                  <a:lnTo>
                    <a:pt x="807002" y="610738"/>
                  </a:lnTo>
                  <a:lnTo>
                    <a:pt x="774566" y="641266"/>
                  </a:lnTo>
                  <a:lnTo>
                    <a:pt x="742692" y="672201"/>
                  </a:lnTo>
                  <a:lnTo>
                    <a:pt x="711389" y="703539"/>
                  </a:lnTo>
                  <a:lnTo>
                    <a:pt x="680662" y="735273"/>
                  </a:lnTo>
                  <a:lnTo>
                    <a:pt x="650519" y="767398"/>
                  </a:lnTo>
                  <a:lnTo>
                    <a:pt x="620967" y="799909"/>
                  </a:lnTo>
                  <a:lnTo>
                    <a:pt x="592011" y="832799"/>
                  </a:lnTo>
                  <a:lnTo>
                    <a:pt x="563658" y="866064"/>
                  </a:lnTo>
                  <a:lnTo>
                    <a:pt x="535916" y="899698"/>
                  </a:lnTo>
                  <a:lnTo>
                    <a:pt x="508791" y="933695"/>
                  </a:lnTo>
                  <a:lnTo>
                    <a:pt x="482290" y="968051"/>
                  </a:lnTo>
                  <a:lnTo>
                    <a:pt x="456420" y="1002758"/>
                  </a:lnTo>
                  <a:lnTo>
                    <a:pt x="431187" y="1037813"/>
                  </a:lnTo>
                  <a:lnTo>
                    <a:pt x="406598" y="1073209"/>
                  </a:lnTo>
                  <a:lnTo>
                    <a:pt x="382659" y="1108941"/>
                  </a:lnTo>
                  <a:lnTo>
                    <a:pt x="359378" y="1145004"/>
                  </a:lnTo>
                  <a:lnTo>
                    <a:pt x="336761" y="1181391"/>
                  </a:lnTo>
                  <a:lnTo>
                    <a:pt x="314815" y="1218098"/>
                  </a:lnTo>
                  <a:lnTo>
                    <a:pt x="293547" y="1255119"/>
                  </a:lnTo>
                  <a:lnTo>
                    <a:pt x="272962" y="1292448"/>
                  </a:lnTo>
                  <a:lnTo>
                    <a:pt x="253069" y="1330080"/>
                  </a:lnTo>
                  <a:lnTo>
                    <a:pt x="233874" y="1368009"/>
                  </a:lnTo>
                  <a:lnTo>
                    <a:pt x="215383" y="1406231"/>
                  </a:lnTo>
                  <a:lnTo>
                    <a:pt x="197604" y="1444739"/>
                  </a:lnTo>
                  <a:lnTo>
                    <a:pt x="180542" y="1483528"/>
                  </a:lnTo>
                  <a:lnTo>
                    <a:pt x="164205" y="1522592"/>
                  </a:lnTo>
                  <a:lnTo>
                    <a:pt x="148600" y="1561926"/>
                  </a:lnTo>
                  <a:lnTo>
                    <a:pt x="133732" y="1601524"/>
                  </a:lnTo>
                  <a:lnTo>
                    <a:pt x="119610" y="1641382"/>
                  </a:lnTo>
                  <a:lnTo>
                    <a:pt x="106239" y="1681493"/>
                  </a:lnTo>
                  <a:lnTo>
                    <a:pt x="93626" y="1721851"/>
                  </a:lnTo>
                  <a:lnTo>
                    <a:pt x="81778" y="1762452"/>
                  </a:lnTo>
                  <a:lnTo>
                    <a:pt x="70702" y="1803290"/>
                  </a:lnTo>
                  <a:lnTo>
                    <a:pt x="60404" y="1844360"/>
                  </a:lnTo>
                  <a:lnTo>
                    <a:pt x="50892" y="1885655"/>
                  </a:lnTo>
                  <a:lnTo>
                    <a:pt x="42171" y="1927171"/>
                  </a:lnTo>
                  <a:lnTo>
                    <a:pt x="34250" y="1968901"/>
                  </a:lnTo>
                  <a:lnTo>
                    <a:pt x="27133" y="2010841"/>
                  </a:lnTo>
                  <a:lnTo>
                    <a:pt x="20828" y="2052985"/>
                  </a:lnTo>
                  <a:lnTo>
                    <a:pt x="15343" y="2095327"/>
                  </a:lnTo>
                  <a:lnTo>
                    <a:pt x="10683" y="2137862"/>
                  </a:lnTo>
                  <a:lnTo>
                    <a:pt x="6855" y="2180585"/>
                  </a:lnTo>
                  <a:lnTo>
                    <a:pt x="3866" y="2223489"/>
                  </a:lnTo>
                  <a:lnTo>
                    <a:pt x="2651" y="2247899"/>
                  </a:lnTo>
                </a:path>
                <a:path w="5676265" h="2717800">
                  <a:moveTo>
                    <a:pt x="67338" y="2717799"/>
                  </a:moveTo>
                  <a:lnTo>
                    <a:pt x="57039" y="2652785"/>
                  </a:lnTo>
                  <a:lnTo>
                    <a:pt x="51506" y="2610542"/>
                  </a:lnTo>
                  <a:lnTo>
                    <a:pt x="46805" y="2568106"/>
                  </a:lnTo>
                  <a:lnTo>
                    <a:pt x="42944" y="2525483"/>
                  </a:lnTo>
                  <a:lnTo>
                    <a:pt x="41391" y="2503438"/>
                  </a:lnTo>
                </a:path>
                <a:path w="5676265" h="2717800">
                  <a:moveTo>
                    <a:pt x="36332" y="2383370"/>
                  </a:moveTo>
                  <a:lnTo>
                    <a:pt x="36119" y="2362199"/>
                  </a:lnTo>
                </a:path>
                <a:path w="5676265" h="2717800">
                  <a:moveTo>
                    <a:pt x="89" y="2362199"/>
                  </a:moveTo>
                  <a:lnTo>
                    <a:pt x="171" y="2370426"/>
                  </a:lnTo>
                </a:path>
                <a:path w="5676265" h="2717800">
                  <a:moveTo>
                    <a:pt x="9611" y="2556431"/>
                  </a:moveTo>
                  <a:lnTo>
                    <a:pt x="10683" y="2568383"/>
                  </a:lnTo>
                  <a:lnTo>
                    <a:pt x="15343" y="2610880"/>
                  </a:lnTo>
                  <a:lnTo>
                    <a:pt x="20828" y="2653187"/>
                  </a:lnTo>
                  <a:lnTo>
                    <a:pt x="27133" y="2695297"/>
                  </a:lnTo>
                  <a:lnTo>
                    <a:pt x="30592" y="2715669"/>
                  </a:lnTo>
                </a:path>
                <a:path w="5676265" h="2717800">
                  <a:moveTo>
                    <a:pt x="36119" y="2362199"/>
                  </a:moveTo>
                  <a:lnTo>
                    <a:pt x="36028" y="2353238"/>
                  </a:lnTo>
                  <a:lnTo>
                    <a:pt x="36464" y="2309879"/>
                  </a:lnTo>
                  <a:lnTo>
                    <a:pt x="37767" y="2266686"/>
                  </a:lnTo>
                  <a:lnTo>
                    <a:pt x="38711" y="2247899"/>
                  </a:lnTo>
                </a:path>
                <a:path w="5676265" h="2717800">
                  <a:moveTo>
                    <a:pt x="2651" y="2247899"/>
                  </a:moveTo>
                  <a:lnTo>
                    <a:pt x="1722" y="2266570"/>
                  </a:lnTo>
                  <a:lnTo>
                    <a:pt x="431" y="2309821"/>
                  </a:lnTo>
                  <a:lnTo>
                    <a:pt x="0" y="2353238"/>
                  </a:lnTo>
                  <a:lnTo>
                    <a:pt x="89" y="2362199"/>
                  </a:lnTo>
                </a:path>
                <a:path w="5676265" h="2717800">
                  <a:moveTo>
                    <a:pt x="5628776" y="673099"/>
                  </a:moveTo>
                  <a:lnTo>
                    <a:pt x="5631654" y="675854"/>
                  </a:lnTo>
                </a:path>
              </a:pathLst>
            </a:custGeom>
            <a:ln w="3175">
              <a:solidFill>
                <a:srgbClr val="EAF5CC"/>
              </a:solidFill>
            </a:ln>
          </p:spPr>
          <p:txBody>
            <a:bodyPr wrap="square" lIns="0" tIns="0" rIns="0" bIns="0" rtlCol="0"/>
            <a:lstStyle/>
            <a:p>
              <a:endParaRPr lang="fr-FR" noProof="0" dirty="0"/>
            </a:p>
          </p:txBody>
        </p:sp>
        <p:sp>
          <p:nvSpPr>
            <p:cNvPr id="8745" name="object 8745"/>
            <p:cNvSpPr/>
            <p:nvPr/>
          </p:nvSpPr>
          <p:spPr>
            <a:xfrm>
              <a:off x="2818036" y="21942"/>
              <a:ext cx="5758815" cy="2717800"/>
            </a:xfrm>
            <a:custGeom>
              <a:avLst/>
              <a:gdLst/>
              <a:ahLst/>
              <a:cxnLst/>
              <a:rect l="l" t="t" r="r" b="b"/>
              <a:pathLst>
                <a:path w="5758815" h="2717800">
                  <a:moveTo>
                    <a:pt x="45830" y="2556005"/>
                  </a:moveTo>
                  <a:lnTo>
                    <a:pt x="39676" y="2565399"/>
                  </a:lnTo>
                  <a:lnTo>
                    <a:pt x="14173" y="2590799"/>
                  </a:lnTo>
                  <a:lnTo>
                    <a:pt x="15125" y="2603499"/>
                  </a:lnTo>
                  <a:lnTo>
                    <a:pt x="20564" y="2641599"/>
                  </a:lnTo>
                  <a:lnTo>
                    <a:pt x="26817" y="2692399"/>
                  </a:lnTo>
                  <a:lnTo>
                    <a:pt x="28470" y="2705099"/>
                  </a:lnTo>
                  <a:lnTo>
                    <a:pt x="74611" y="2717799"/>
                  </a:lnTo>
                  <a:lnTo>
                    <a:pt x="66533" y="2705099"/>
                  </a:lnTo>
                  <a:lnTo>
                    <a:pt x="63074" y="2692399"/>
                  </a:lnTo>
                  <a:lnTo>
                    <a:pt x="56769" y="2641599"/>
                  </a:lnTo>
                  <a:lnTo>
                    <a:pt x="51283" y="2603499"/>
                  </a:lnTo>
                  <a:lnTo>
                    <a:pt x="46623" y="2565399"/>
                  </a:lnTo>
                  <a:lnTo>
                    <a:pt x="45830" y="2556005"/>
                  </a:lnTo>
                  <a:close/>
                </a:path>
                <a:path w="5758815" h="2717800">
                  <a:moveTo>
                    <a:pt x="64635" y="2527299"/>
                  </a:moveTo>
                  <a:lnTo>
                    <a:pt x="45551" y="2552699"/>
                  </a:lnTo>
                  <a:lnTo>
                    <a:pt x="45830" y="2556005"/>
                  </a:lnTo>
                  <a:lnTo>
                    <a:pt x="64635" y="2527299"/>
                  </a:lnTo>
                  <a:close/>
                </a:path>
                <a:path w="5758815" h="2717800">
                  <a:moveTo>
                    <a:pt x="1807841" y="0"/>
                  </a:moveTo>
                  <a:lnTo>
                    <a:pt x="1725632" y="0"/>
                  </a:lnTo>
                  <a:lnTo>
                    <a:pt x="1681916" y="12699"/>
                  </a:lnTo>
                  <a:lnTo>
                    <a:pt x="1638602" y="38099"/>
                  </a:lnTo>
                  <a:lnTo>
                    <a:pt x="1595698" y="50799"/>
                  </a:lnTo>
                  <a:lnTo>
                    <a:pt x="1511146" y="101599"/>
                  </a:lnTo>
                  <a:lnTo>
                    <a:pt x="1469510" y="114299"/>
                  </a:lnTo>
                  <a:lnTo>
                    <a:pt x="1387553" y="165099"/>
                  </a:lnTo>
                  <a:lnTo>
                    <a:pt x="1307393" y="215899"/>
                  </a:lnTo>
                  <a:lnTo>
                    <a:pt x="1229082" y="266699"/>
                  </a:lnTo>
                  <a:lnTo>
                    <a:pt x="1152673" y="317499"/>
                  </a:lnTo>
                  <a:lnTo>
                    <a:pt x="1078219" y="368299"/>
                  </a:lnTo>
                  <a:lnTo>
                    <a:pt x="1005773" y="419099"/>
                  </a:lnTo>
                  <a:lnTo>
                    <a:pt x="970320" y="457199"/>
                  </a:lnTo>
                  <a:lnTo>
                    <a:pt x="935388" y="482599"/>
                  </a:lnTo>
                  <a:lnTo>
                    <a:pt x="900984" y="507999"/>
                  </a:lnTo>
                  <a:lnTo>
                    <a:pt x="867116" y="533399"/>
                  </a:lnTo>
                  <a:lnTo>
                    <a:pt x="833789" y="571499"/>
                  </a:lnTo>
                  <a:lnTo>
                    <a:pt x="801010" y="596899"/>
                  </a:lnTo>
                  <a:lnTo>
                    <a:pt x="768786" y="634999"/>
                  </a:lnTo>
                  <a:lnTo>
                    <a:pt x="737123" y="660399"/>
                  </a:lnTo>
                  <a:lnTo>
                    <a:pt x="706029" y="698499"/>
                  </a:lnTo>
                  <a:lnTo>
                    <a:pt x="675509" y="723899"/>
                  </a:lnTo>
                  <a:lnTo>
                    <a:pt x="645570" y="761999"/>
                  </a:lnTo>
                  <a:lnTo>
                    <a:pt x="616218" y="787399"/>
                  </a:lnTo>
                  <a:lnTo>
                    <a:pt x="587462" y="825499"/>
                  </a:lnTo>
                  <a:lnTo>
                    <a:pt x="559306" y="850899"/>
                  </a:lnTo>
                  <a:lnTo>
                    <a:pt x="531757" y="888999"/>
                  </a:lnTo>
                  <a:lnTo>
                    <a:pt x="504823" y="927099"/>
                  </a:lnTo>
                  <a:lnTo>
                    <a:pt x="478510" y="952499"/>
                  </a:lnTo>
                  <a:lnTo>
                    <a:pt x="452824" y="990599"/>
                  </a:lnTo>
                  <a:lnTo>
                    <a:pt x="427772" y="1028699"/>
                  </a:lnTo>
                  <a:lnTo>
                    <a:pt x="403360" y="1066799"/>
                  </a:lnTo>
                  <a:lnTo>
                    <a:pt x="379596" y="1104899"/>
                  </a:lnTo>
                  <a:lnTo>
                    <a:pt x="356485" y="1130299"/>
                  </a:lnTo>
                  <a:lnTo>
                    <a:pt x="334035" y="1168399"/>
                  </a:lnTo>
                  <a:lnTo>
                    <a:pt x="312252" y="1206499"/>
                  </a:lnTo>
                  <a:lnTo>
                    <a:pt x="291142" y="1244599"/>
                  </a:lnTo>
                  <a:lnTo>
                    <a:pt x="270713" y="1282699"/>
                  </a:lnTo>
                  <a:lnTo>
                    <a:pt x="250970" y="1320799"/>
                  </a:lnTo>
                  <a:lnTo>
                    <a:pt x="231921" y="1358899"/>
                  </a:lnTo>
                  <a:lnTo>
                    <a:pt x="213571" y="1396999"/>
                  </a:lnTo>
                  <a:lnTo>
                    <a:pt x="195928" y="1435099"/>
                  </a:lnTo>
                  <a:lnTo>
                    <a:pt x="178999" y="1473199"/>
                  </a:lnTo>
                  <a:lnTo>
                    <a:pt x="162789" y="1511299"/>
                  </a:lnTo>
                  <a:lnTo>
                    <a:pt x="147306" y="1549399"/>
                  </a:lnTo>
                  <a:lnTo>
                    <a:pt x="132555" y="1600199"/>
                  </a:lnTo>
                  <a:lnTo>
                    <a:pt x="118544" y="1638299"/>
                  </a:lnTo>
                  <a:lnTo>
                    <a:pt x="105280" y="1676399"/>
                  </a:lnTo>
                  <a:lnTo>
                    <a:pt x="92768" y="1714499"/>
                  </a:lnTo>
                  <a:lnTo>
                    <a:pt x="81015" y="1752599"/>
                  </a:lnTo>
                  <a:lnTo>
                    <a:pt x="70029" y="1790699"/>
                  </a:lnTo>
                  <a:lnTo>
                    <a:pt x="59815" y="1841499"/>
                  </a:lnTo>
                  <a:lnTo>
                    <a:pt x="50380" y="1879599"/>
                  </a:lnTo>
                  <a:lnTo>
                    <a:pt x="41731" y="1917699"/>
                  </a:lnTo>
                  <a:lnTo>
                    <a:pt x="33874" y="1955799"/>
                  </a:lnTo>
                  <a:lnTo>
                    <a:pt x="26817" y="2006599"/>
                  </a:lnTo>
                  <a:lnTo>
                    <a:pt x="20564" y="2044699"/>
                  </a:lnTo>
                  <a:lnTo>
                    <a:pt x="15125" y="2082799"/>
                  </a:lnTo>
                  <a:lnTo>
                    <a:pt x="10504" y="2133599"/>
                  </a:lnTo>
                  <a:lnTo>
                    <a:pt x="6708" y="2171699"/>
                  </a:lnTo>
                  <a:lnTo>
                    <a:pt x="3744" y="2222499"/>
                  </a:lnTo>
                  <a:lnTo>
                    <a:pt x="2534" y="2247899"/>
                  </a:lnTo>
                  <a:lnTo>
                    <a:pt x="1619" y="2260599"/>
                  </a:lnTo>
                  <a:lnTo>
                    <a:pt x="339" y="2298699"/>
                  </a:lnTo>
                  <a:lnTo>
                    <a:pt x="18" y="2336799"/>
                  </a:lnTo>
                  <a:lnTo>
                    <a:pt x="0" y="2362199"/>
                  </a:lnTo>
                  <a:lnTo>
                    <a:pt x="9927" y="2362199"/>
                  </a:lnTo>
                  <a:lnTo>
                    <a:pt x="50352" y="2374899"/>
                  </a:lnTo>
                  <a:lnTo>
                    <a:pt x="36029" y="2362199"/>
                  </a:lnTo>
                  <a:lnTo>
                    <a:pt x="36048" y="2336799"/>
                  </a:lnTo>
                  <a:lnTo>
                    <a:pt x="36372" y="2298699"/>
                  </a:lnTo>
                  <a:lnTo>
                    <a:pt x="37663" y="2260599"/>
                  </a:lnTo>
                  <a:lnTo>
                    <a:pt x="38592" y="2247899"/>
                  </a:lnTo>
                  <a:lnTo>
                    <a:pt x="39806" y="2222499"/>
                  </a:lnTo>
                  <a:lnTo>
                    <a:pt x="42795" y="2171699"/>
                  </a:lnTo>
                  <a:lnTo>
                    <a:pt x="46623" y="2133599"/>
                  </a:lnTo>
                  <a:lnTo>
                    <a:pt x="51283" y="2082799"/>
                  </a:lnTo>
                  <a:lnTo>
                    <a:pt x="56769" y="2044699"/>
                  </a:lnTo>
                  <a:lnTo>
                    <a:pt x="63074" y="2006599"/>
                  </a:lnTo>
                  <a:lnTo>
                    <a:pt x="70190" y="1968499"/>
                  </a:lnTo>
                  <a:lnTo>
                    <a:pt x="78112" y="1917699"/>
                  </a:lnTo>
                  <a:lnTo>
                    <a:pt x="86833" y="1879599"/>
                  </a:lnTo>
                  <a:lnTo>
                    <a:pt x="96345" y="1841499"/>
                  </a:lnTo>
                  <a:lnTo>
                    <a:pt x="106643" y="1790699"/>
                  </a:lnTo>
                  <a:lnTo>
                    <a:pt x="117719" y="1752599"/>
                  </a:lnTo>
                  <a:lnTo>
                    <a:pt x="129566" y="1714499"/>
                  </a:lnTo>
                  <a:lnTo>
                    <a:pt x="142179" y="1676399"/>
                  </a:lnTo>
                  <a:lnTo>
                    <a:pt x="155550" y="1638299"/>
                  </a:lnTo>
                  <a:lnTo>
                    <a:pt x="169673" y="1600199"/>
                  </a:lnTo>
                  <a:lnTo>
                    <a:pt x="184540" y="1549399"/>
                  </a:lnTo>
                  <a:lnTo>
                    <a:pt x="200146" y="1511299"/>
                  </a:lnTo>
                  <a:lnTo>
                    <a:pt x="216483" y="1473199"/>
                  </a:lnTo>
                  <a:lnTo>
                    <a:pt x="233544" y="1435099"/>
                  </a:lnTo>
                  <a:lnTo>
                    <a:pt x="251324" y="1396999"/>
                  </a:lnTo>
                  <a:lnTo>
                    <a:pt x="269815" y="1358899"/>
                  </a:lnTo>
                  <a:lnTo>
                    <a:pt x="289010" y="1320799"/>
                  </a:lnTo>
                  <a:lnTo>
                    <a:pt x="308903" y="1282699"/>
                  </a:lnTo>
                  <a:lnTo>
                    <a:pt x="329487" y="1244599"/>
                  </a:lnTo>
                  <a:lnTo>
                    <a:pt x="350756" y="1206499"/>
                  </a:lnTo>
                  <a:lnTo>
                    <a:pt x="372702" y="1181099"/>
                  </a:lnTo>
                  <a:lnTo>
                    <a:pt x="395319" y="1142999"/>
                  </a:lnTo>
                  <a:lnTo>
                    <a:pt x="418600" y="1104899"/>
                  </a:lnTo>
                  <a:lnTo>
                    <a:pt x="442538" y="1066799"/>
                  </a:lnTo>
                  <a:lnTo>
                    <a:pt x="467127" y="1028699"/>
                  </a:lnTo>
                  <a:lnTo>
                    <a:pt x="492361" y="990599"/>
                  </a:lnTo>
                  <a:lnTo>
                    <a:pt x="518231" y="965199"/>
                  </a:lnTo>
                  <a:lnTo>
                    <a:pt x="544732" y="927099"/>
                  </a:lnTo>
                  <a:lnTo>
                    <a:pt x="571857" y="888999"/>
                  </a:lnTo>
                  <a:lnTo>
                    <a:pt x="599599" y="863599"/>
                  </a:lnTo>
                  <a:lnTo>
                    <a:pt x="627951" y="825499"/>
                  </a:lnTo>
                  <a:lnTo>
                    <a:pt x="656907" y="787399"/>
                  </a:lnTo>
                  <a:lnTo>
                    <a:pt x="686460" y="761999"/>
                  </a:lnTo>
                  <a:lnTo>
                    <a:pt x="716603" y="723899"/>
                  </a:lnTo>
                  <a:lnTo>
                    <a:pt x="747330" y="698499"/>
                  </a:lnTo>
                  <a:lnTo>
                    <a:pt x="778633" y="660399"/>
                  </a:lnTo>
                  <a:lnTo>
                    <a:pt x="810506" y="634999"/>
                  </a:lnTo>
                  <a:lnTo>
                    <a:pt x="842943" y="609599"/>
                  </a:lnTo>
                  <a:lnTo>
                    <a:pt x="875936" y="571499"/>
                  </a:lnTo>
                  <a:lnTo>
                    <a:pt x="909480" y="546099"/>
                  </a:lnTo>
                  <a:lnTo>
                    <a:pt x="943566" y="520699"/>
                  </a:lnTo>
                  <a:lnTo>
                    <a:pt x="978189" y="482599"/>
                  </a:lnTo>
                  <a:lnTo>
                    <a:pt x="1013341" y="457199"/>
                  </a:lnTo>
                  <a:lnTo>
                    <a:pt x="1049016" y="431799"/>
                  </a:lnTo>
                  <a:lnTo>
                    <a:pt x="1121909" y="380999"/>
                  </a:lnTo>
                  <a:lnTo>
                    <a:pt x="1159113" y="342899"/>
                  </a:lnTo>
                  <a:lnTo>
                    <a:pt x="1235003" y="292099"/>
                  </a:lnTo>
                  <a:lnTo>
                    <a:pt x="1312823" y="241299"/>
                  </a:lnTo>
                  <a:lnTo>
                    <a:pt x="1352440" y="228599"/>
                  </a:lnTo>
                  <a:lnTo>
                    <a:pt x="1433055" y="177799"/>
                  </a:lnTo>
                  <a:lnTo>
                    <a:pt x="1515466" y="126999"/>
                  </a:lnTo>
                  <a:lnTo>
                    <a:pt x="1557328" y="114299"/>
                  </a:lnTo>
                  <a:lnTo>
                    <a:pt x="1642333" y="63499"/>
                  </a:lnTo>
                  <a:lnTo>
                    <a:pt x="1685461" y="50799"/>
                  </a:lnTo>
                  <a:lnTo>
                    <a:pt x="1728999" y="25399"/>
                  </a:lnTo>
                  <a:lnTo>
                    <a:pt x="1772938" y="12699"/>
                  </a:lnTo>
                  <a:lnTo>
                    <a:pt x="1807841" y="0"/>
                  </a:lnTo>
                  <a:close/>
                </a:path>
                <a:path w="5758815" h="2717800">
                  <a:moveTo>
                    <a:pt x="4763894" y="0"/>
                  </a:moveTo>
                  <a:lnTo>
                    <a:pt x="4681574" y="0"/>
                  </a:lnTo>
                  <a:lnTo>
                    <a:pt x="4716480" y="12699"/>
                  </a:lnTo>
                  <a:lnTo>
                    <a:pt x="4760422" y="25399"/>
                  </a:lnTo>
                  <a:lnTo>
                    <a:pt x="4803963" y="50799"/>
                  </a:lnTo>
                  <a:lnTo>
                    <a:pt x="4847094" y="63499"/>
                  </a:lnTo>
                  <a:lnTo>
                    <a:pt x="4932105" y="114299"/>
                  </a:lnTo>
                  <a:lnTo>
                    <a:pt x="4973971" y="126999"/>
                  </a:lnTo>
                  <a:lnTo>
                    <a:pt x="5056389" y="177799"/>
                  </a:lnTo>
                  <a:lnTo>
                    <a:pt x="5137010" y="228599"/>
                  </a:lnTo>
                  <a:lnTo>
                    <a:pt x="5176631" y="241299"/>
                  </a:lnTo>
                  <a:lnTo>
                    <a:pt x="5254458" y="292099"/>
                  </a:lnTo>
                  <a:lnTo>
                    <a:pt x="5330355" y="342899"/>
                  </a:lnTo>
                  <a:lnTo>
                    <a:pt x="5367562" y="380999"/>
                  </a:lnTo>
                  <a:lnTo>
                    <a:pt x="5440462" y="431799"/>
                  </a:lnTo>
                  <a:lnTo>
                    <a:pt x="5476141" y="457199"/>
                  </a:lnTo>
                  <a:lnTo>
                    <a:pt x="5511297" y="482599"/>
                  </a:lnTo>
                  <a:lnTo>
                    <a:pt x="5545924" y="520699"/>
                  </a:lnTo>
                  <a:lnTo>
                    <a:pt x="5580013" y="546099"/>
                  </a:lnTo>
                  <a:lnTo>
                    <a:pt x="5613560" y="571499"/>
                  </a:lnTo>
                  <a:lnTo>
                    <a:pt x="5646557" y="609599"/>
                  </a:lnTo>
                  <a:lnTo>
                    <a:pt x="5678997" y="634999"/>
                  </a:lnTo>
                  <a:lnTo>
                    <a:pt x="5710874" y="660399"/>
                  </a:lnTo>
                  <a:lnTo>
                    <a:pt x="5711771" y="673099"/>
                  </a:lnTo>
                  <a:lnTo>
                    <a:pt x="5758355" y="673099"/>
                  </a:lnTo>
                  <a:lnTo>
                    <a:pt x="5752463" y="660399"/>
                  </a:lnTo>
                  <a:lnTo>
                    <a:pt x="5720798" y="634999"/>
                  </a:lnTo>
                  <a:lnTo>
                    <a:pt x="5688573" y="596899"/>
                  </a:lnTo>
                  <a:lnTo>
                    <a:pt x="5655793" y="571499"/>
                  </a:lnTo>
                  <a:lnTo>
                    <a:pt x="5622464" y="533399"/>
                  </a:lnTo>
                  <a:lnTo>
                    <a:pt x="5588594" y="507999"/>
                  </a:lnTo>
                  <a:lnTo>
                    <a:pt x="5554189" y="482599"/>
                  </a:lnTo>
                  <a:lnTo>
                    <a:pt x="5519255" y="457199"/>
                  </a:lnTo>
                  <a:lnTo>
                    <a:pt x="5483800" y="419099"/>
                  </a:lnTo>
                  <a:lnTo>
                    <a:pt x="5411350" y="368299"/>
                  </a:lnTo>
                  <a:lnTo>
                    <a:pt x="5336892" y="317499"/>
                  </a:lnTo>
                  <a:lnTo>
                    <a:pt x="5260479" y="266699"/>
                  </a:lnTo>
                  <a:lnTo>
                    <a:pt x="5182163" y="215899"/>
                  </a:lnTo>
                  <a:lnTo>
                    <a:pt x="5101997" y="165099"/>
                  </a:lnTo>
                  <a:lnTo>
                    <a:pt x="5020035" y="114299"/>
                  </a:lnTo>
                  <a:lnTo>
                    <a:pt x="4978396" y="101599"/>
                  </a:lnTo>
                  <a:lnTo>
                    <a:pt x="4893837" y="50799"/>
                  </a:lnTo>
                  <a:lnTo>
                    <a:pt x="4850930" y="38099"/>
                  </a:lnTo>
                  <a:lnTo>
                    <a:pt x="4807614" y="12699"/>
                  </a:lnTo>
                  <a:lnTo>
                    <a:pt x="4763894" y="0"/>
                  </a:lnTo>
                  <a:close/>
                </a:path>
              </a:pathLst>
            </a:custGeom>
            <a:solidFill>
              <a:srgbClr val="EAF5CA"/>
            </a:solidFill>
          </p:spPr>
          <p:txBody>
            <a:bodyPr wrap="square" lIns="0" tIns="0" rIns="0" bIns="0" rtlCol="0"/>
            <a:lstStyle/>
            <a:p>
              <a:endParaRPr lang="fr-FR" noProof="0" dirty="0"/>
            </a:p>
          </p:txBody>
        </p:sp>
        <p:sp>
          <p:nvSpPr>
            <p:cNvPr id="8746" name="object 8746"/>
            <p:cNvSpPr/>
            <p:nvPr/>
          </p:nvSpPr>
          <p:spPr>
            <a:xfrm>
              <a:off x="2817948" y="9242"/>
              <a:ext cx="5758815" cy="2715895"/>
            </a:xfrm>
            <a:custGeom>
              <a:avLst/>
              <a:gdLst/>
              <a:ahLst/>
              <a:cxnLst/>
              <a:rect l="l" t="t" r="r" b="b"/>
              <a:pathLst>
                <a:path w="5758815" h="2715895">
                  <a:moveTo>
                    <a:pt x="38680" y="2247899"/>
                  </a:moveTo>
                  <a:lnTo>
                    <a:pt x="42884" y="2180585"/>
                  </a:lnTo>
                  <a:lnTo>
                    <a:pt x="46712" y="2137862"/>
                  </a:lnTo>
                  <a:lnTo>
                    <a:pt x="51372" y="2095327"/>
                  </a:lnTo>
                  <a:lnTo>
                    <a:pt x="56857" y="2052985"/>
                  </a:lnTo>
                  <a:lnTo>
                    <a:pt x="63162" y="2010841"/>
                  </a:lnTo>
                  <a:lnTo>
                    <a:pt x="70279" y="1968901"/>
                  </a:lnTo>
                  <a:lnTo>
                    <a:pt x="78200" y="1927171"/>
                  </a:lnTo>
                  <a:lnTo>
                    <a:pt x="86921" y="1885655"/>
                  </a:lnTo>
                  <a:lnTo>
                    <a:pt x="96433" y="1844360"/>
                  </a:lnTo>
                  <a:lnTo>
                    <a:pt x="106731" y="1803290"/>
                  </a:lnTo>
                  <a:lnTo>
                    <a:pt x="117807" y="1762452"/>
                  </a:lnTo>
                  <a:lnTo>
                    <a:pt x="129655" y="1721851"/>
                  </a:lnTo>
                  <a:lnTo>
                    <a:pt x="142268" y="1681493"/>
                  </a:lnTo>
                  <a:lnTo>
                    <a:pt x="155639" y="1641382"/>
                  </a:lnTo>
                  <a:lnTo>
                    <a:pt x="169761" y="1601524"/>
                  </a:lnTo>
                  <a:lnTo>
                    <a:pt x="184629" y="1561926"/>
                  </a:lnTo>
                  <a:lnTo>
                    <a:pt x="200234" y="1522592"/>
                  </a:lnTo>
                  <a:lnTo>
                    <a:pt x="216571" y="1483528"/>
                  </a:lnTo>
                  <a:lnTo>
                    <a:pt x="233633" y="1444739"/>
                  </a:lnTo>
                  <a:lnTo>
                    <a:pt x="251412" y="1406231"/>
                  </a:lnTo>
                  <a:lnTo>
                    <a:pt x="269903" y="1368009"/>
                  </a:lnTo>
                  <a:lnTo>
                    <a:pt x="289098" y="1330080"/>
                  </a:lnTo>
                  <a:lnTo>
                    <a:pt x="308991" y="1292448"/>
                  </a:lnTo>
                  <a:lnTo>
                    <a:pt x="329576" y="1255119"/>
                  </a:lnTo>
                  <a:lnTo>
                    <a:pt x="350844" y="1218098"/>
                  </a:lnTo>
                  <a:lnTo>
                    <a:pt x="372790" y="1181391"/>
                  </a:lnTo>
                  <a:lnTo>
                    <a:pt x="395407" y="1145004"/>
                  </a:lnTo>
                  <a:lnTo>
                    <a:pt x="418688" y="1108941"/>
                  </a:lnTo>
                  <a:lnTo>
                    <a:pt x="442627" y="1073209"/>
                  </a:lnTo>
                  <a:lnTo>
                    <a:pt x="467216" y="1037813"/>
                  </a:lnTo>
                  <a:lnTo>
                    <a:pt x="492449" y="1002758"/>
                  </a:lnTo>
                  <a:lnTo>
                    <a:pt x="518319" y="968051"/>
                  </a:lnTo>
                  <a:lnTo>
                    <a:pt x="544820" y="933695"/>
                  </a:lnTo>
                  <a:lnTo>
                    <a:pt x="571945" y="899698"/>
                  </a:lnTo>
                  <a:lnTo>
                    <a:pt x="599687" y="866064"/>
                  </a:lnTo>
                  <a:lnTo>
                    <a:pt x="628040" y="832799"/>
                  </a:lnTo>
                  <a:lnTo>
                    <a:pt x="656996" y="799909"/>
                  </a:lnTo>
                  <a:lnTo>
                    <a:pt x="686548" y="767398"/>
                  </a:lnTo>
                  <a:lnTo>
                    <a:pt x="716691" y="735273"/>
                  </a:lnTo>
                  <a:lnTo>
                    <a:pt x="747418" y="703539"/>
                  </a:lnTo>
                  <a:lnTo>
                    <a:pt x="778721" y="672201"/>
                  </a:lnTo>
                  <a:lnTo>
                    <a:pt x="810595" y="641266"/>
                  </a:lnTo>
                  <a:lnTo>
                    <a:pt x="843031" y="610738"/>
                  </a:lnTo>
                  <a:lnTo>
                    <a:pt x="876025" y="580622"/>
                  </a:lnTo>
                  <a:lnTo>
                    <a:pt x="909568" y="550925"/>
                  </a:lnTo>
                  <a:lnTo>
                    <a:pt x="943654" y="521653"/>
                  </a:lnTo>
                  <a:lnTo>
                    <a:pt x="978277" y="492809"/>
                  </a:lnTo>
                  <a:lnTo>
                    <a:pt x="1013429" y="464401"/>
                  </a:lnTo>
                  <a:lnTo>
                    <a:pt x="1049105" y="436433"/>
                  </a:lnTo>
                  <a:lnTo>
                    <a:pt x="1085296" y="408911"/>
                  </a:lnTo>
                  <a:lnTo>
                    <a:pt x="1121997" y="381841"/>
                  </a:lnTo>
                  <a:lnTo>
                    <a:pt x="1159201" y="355227"/>
                  </a:lnTo>
                  <a:lnTo>
                    <a:pt x="1196902" y="329076"/>
                  </a:lnTo>
                  <a:lnTo>
                    <a:pt x="1235091" y="303394"/>
                  </a:lnTo>
                  <a:lnTo>
                    <a:pt x="1273763" y="278184"/>
                  </a:lnTo>
                  <a:lnTo>
                    <a:pt x="1312911" y="253454"/>
                  </a:lnTo>
                  <a:lnTo>
                    <a:pt x="1352528" y="229208"/>
                  </a:lnTo>
                  <a:lnTo>
                    <a:pt x="1392608" y="205452"/>
                  </a:lnTo>
                  <a:lnTo>
                    <a:pt x="1433143" y="182191"/>
                  </a:lnTo>
                  <a:lnTo>
                    <a:pt x="1474128" y="159432"/>
                  </a:lnTo>
                  <a:lnTo>
                    <a:pt x="1515554" y="137179"/>
                  </a:lnTo>
                  <a:lnTo>
                    <a:pt x="1557416" y="115438"/>
                  </a:lnTo>
                  <a:lnTo>
                    <a:pt x="1599708" y="94215"/>
                  </a:lnTo>
                  <a:lnTo>
                    <a:pt x="1642421" y="73514"/>
                  </a:lnTo>
                  <a:lnTo>
                    <a:pt x="1685550" y="53342"/>
                  </a:lnTo>
                  <a:lnTo>
                    <a:pt x="1729087" y="33704"/>
                  </a:lnTo>
                  <a:lnTo>
                    <a:pt x="1773026" y="14606"/>
                  </a:lnTo>
                  <a:lnTo>
                    <a:pt x="1807930" y="0"/>
                  </a:lnTo>
                </a:path>
                <a:path w="5758815" h="2715895">
                  <a:moveTo>
                    <a:pt x="4681662" y="0"/>
                  </a:moveTo>
                  <a:lnTo>
                    <a:pt x="4760510" y="33704"/>
                  </a:lnTo>
                  <a:lnTo>
                    <a:pt x="4804051" y="53342"/>
                  </a:lnTo>
                  <a:lnTo>
                    <a:pt x="4847183" y="73514"/>
                  </a:lnTo>
                  <a:lnTo>
                    <a:pt x="4889899" y="94215"/>
                  </a:lnTo>
                  <a:lnTo>
                    <a:pt x="4932193" y="115438"/>
                  </a:lnTo>
                  <a:lnTo>
                    <a:pt x="4974059" y="137179"/>
                  </a:lnTo>
                  <a:lnTo>
                    <a:pt x="5015489" y="159432"/>
                  </a:lnTo>
                  <a:lnTo>
                    <a:pt x="5056477" y="182191"/>
                  </a:lnTo>
                  <a:lnTo>
                    <a:pt x="5097016" y="205452"/>
                  </a:lnTo>
                  <a:lnTo>
                    <a:pt x="5137099" y="229208"/>
                  </a:lnTo>
                  <a:lnTo>
                    <a:pt x="5176719" y="253454"/>
                  </a:lnTo>
                  <a:lnTo>
                    <a:pt x="5215871" y="278184"/>
                  </a:lnTo>
                  <a:lnTo>
                    <a:pt x="5254546" y="303394"/>
                  </a:lnTo>
                  <a:lnTo>
                    <a:pt x="5292739" y="329076"/>
                  </a:lnTo>
                  <a:lnTo>
                    <a:pt x="5330443" y="355227"/>
                  </a:lnTo>
                  <a:lnTo>
                    <a:pt x="5367651" y="381841"/>
                  </a:lnTo>
                  <a:lnTo>
                    <a:pt x="5404355" y="408911"/>
                  </a:lnTo>
                  <a:lnTo>
                    <a:pt x="5440551" y="436433"/>
                  </a:lnTo>
                  <a:lnTo>
                    <a:pt x="5476229" y="464401"/>
                  </a:lnTo>
                  <a:lnTo>
                    <a:pt x="5511386" y="492809"/>
                  </a:lnTo>
                  <a:lnTo>
                    <a:pt x="5546012" y="521653"/>
                  </a:lnTo>
                  <a:lnTo>
                    <a:pt x="5580102" y="550925"/>
                  </a:lnTo>
                  <a:lnTo>
                    <a:pt x="5613648" y="580622"/>
                  </a:lnTo>
                  <a:lnTo>
                    <a:pt x="5646645" y="610738"/>
                  </a:lnTo>
                  <a:lnTo>
                    <a:pt x="5679086" y="641266"/>
                  </a:lnTo>
                  <a:lnTo>
                    <a:pt x="5710963" y="672201"/>
                  </a:lnTo>
                  <a:lnTo>
                    <a:pt x="5711860" y="673099"/>
                  </a:lnTo>
                </a:path>
                <a:path w="5758815" h="2715895">
                  <a:moveTo>
                    <a:pt x="5758443" y="673099"/>
                  </a:moveTo>
                  <a:lnTo>
                    <a:pt x="5720887" y="635970"/>
                  </a:lnTo>
                  <a:lnTo>
                    <a:pt x="5688661" y="605219"/>
                  </a:lnTo>
                  <a:lnTo>
                    <a:pt x="5655881" y="574875"/>
                  </a:lnTo>
                  <a:lnTo>
                    <a:pt x="5622552" y="544944"/>
                  </a:lnTo>
                  <a:lnTo>
                    <a:pt x="5588682" y="515430"/>
                  </a:lnTo>
                  <a:lnTo>
                    <a:pt x="5554277" y="486339"/>
                  </a:lnTo>
                  <a:lnTo>
                    <a:pt x="5519344" y="457677"/>
                  </a:lnTo>
                  <a:lnTo>
                    <a:pt x="5483888" y="429448"/>
                  </a:lnTo>
                  <a:lnTo>
                    <a:pt x="5447918" y="401659"/>
                  </a:lnTo>
                  <a:lnTo>
                    <a:pt x="5411438" y="374314"/>
                  </a:lnTo>
                  <a:lnTo>
                    <a:pt x="5374457" y="347420"/>
                  </a:lnTo>
                  <a:lnTo>
                    <a:pt x="5336980" y="320981"/>
                  </a:lnTo>
                  <a:lnTo>
                    <a:pt x="5299015" y="295003"/>
                  </a:lnTo>
                  <a:lnTo>
                    <a:pt x="5260567" y="269491"/>
                  </a:lnTo>
                  <a:lnTo>
                    <a:pt x="5221644" y="244451"/>
                  </a:lnTo>
                  <a:lnTo>
                    <a:pt x="5182251" y="219888"/>
                  </a:lnTo>
                  <a:lnTo>
                    <a:pt x="5142396" y="195807"/>
                  </a:lnTo>
                  <a:lnTo>
                    <a:pt x="5102086" y="172214"/>
                  </a:lnTo>
                  <a:lnTo>
                    <a:pt x="5061326" y="149115"/>
                  </a:lnTo>
                  <a:lnTo>
                    <a:pt x="5020123" y="126514"/>
                  </a:lnTo>
                  <a:lnTo>
                    <a:pt x="4978485" y="104417"/>
                  </a:lnTo>
                  <a:lnTo>
                    <a:pt x="4936417" y="82830"/>
                  </a:lnTo>
                  <a:lnTo>
                    <a:pt x="4893926" y="61758"/>
                  </a:lnTo>
                  <a:lnTo>
                    <a:pt x="4851019" y="41206"/>
                  </a:lnTo>
                  <a:lnTo>
                    <a:pt x="4807702" y="21180"/>
                  </a:lnTo>
                  <a:lnTo>
                    <a:pt x="4763982" y="1685"/>
                  </a:lnTo>
                  <a:lnTo>
                    <a:pt x="4760060" y="0"/>
                  </a:lnTo>
                </a:path>
                <a:path w="5758815" h="2715895">
                  <a:moveTo>
                    <a:pt x="1729642" y="0"/>
                  </a:moveTo>
                  <a:lnTo>
                    <a:pt x="1682004" y="21180"/>
                  </a:lnTo>
                  <a:lnTo>
                    <a:pt x="1638691" y="41206"/>
                  </a:lnTo>
                  <a:lnTo>
                    <a:pt x="1595787" y="61758"/>
                  </a:lnTo>
                  <a:lnTo>
                    <a:pt x="1553299" y="82830"/>
                  </a:lnTo>
                  <a:lnTo>
                    <a:pt x="1511234" y="104417"/>
                  </a:lnTo>
                  <a:lnTo>
                    <a:pt x="1469598" y="126514"/>
                  </a:lnTo>
                  <a:lnTo>
                    <a:pt x="1428399" y="149115"/>
                  </a:lnTo>
                  <a:lnTo>
                    <a:pt x="1387641" y="172214"/>
                  </a:lnTo>
                  <a:lnTo>
                    <a:pt x="1347333" y="195807"/>
                  </a:lnTo>
                  <a:lnTo>
                    <a:pt x="1307481" y="219888"/>
                  </a:lnTo>
                  <a:lnTo>
                    <a:pt x="1268091" y="244451"/>
                  </a:lnTo>
                  <a:lnTo>
                    <a:pt x="1229170" y="269491"/>
                  </a:lnTo>
                  <a:lnTo>
                    <a:pt x="1190725" y="295003"/>
                  </a:lnTo>
                  <a:lnTo>
                    <a:pt x="1152761" y="320981"/>
                  </a:lnTo>
                  <a:lnTo>
                    <a:pt x="1115287" y="347420"/>
                  </a:lnTo>
                  <a:lnTo>
                    <a:pt x="1078308" y="374314"/>
                  </a:lnTo>
                  <a:lnTo>
                    <a:pt x="1041830" y="401659"/>
                  </a:lnTo>
                  <a:lnTo>
                    <a:pt x="1005862" y="429448"/>
                  </a:lnTo>
                  <a:lnTo>
                    <a:pt x="970408" y="457677"/>
                  </a:lnTo>
                  <a:lnTo>
                    <a:pt x="935476" y="486339"/>
                  </a:lnTo>
                  <a:lnTo>
                    <a:pt x="901073" y="515430"/>
                  </a:lnTo>
                  <a:lnTo>
                    <a:pt x="867204" y="544944"/>
                  </a:lnTo>
                  <a:lnTo>
                    <a:pt x="833877" y="574875"/>
                  </a:lnTo>
                  <a:lnTo>
                    <a:pt x="801099" y="605219"/>
                  </a:lnTo>
                  <a:lnTo>
                    <a:pt x="768875" y="635970"/>
                  </a:lnTo>
                  <a:lnTo>
                    <a:pt x="737212" y="667122"/>
                  </a:lnTo>
                  <a:lnTo>
                    <a:pt x="706117" y="698670"/>
                  </a:lnTo>
                  <a:lnTo>
                    <a:pt x="675597" y="730609"/>
                  </a:lnTo>
                  <a:lnTo>
                    <a:pt x="645658" y="762933"/>
                  </a:lnTo>
                  <a:lnTo>
                    <a:pt x="616307" y="795636"/>
                  </a:lnTo>
                  <a:lnTo>
                    <a:pt x="587550" y="828715"/>
                  </a:lnTo>
                  <a:lnTo>
                    <a:pt x="559394" y="862162"/>
                  </a:lnTo>
                  <a:lnTo>
                    <a:pt x="531846" y="895973"/>
                  </a:lnTo>
                  <a:lnTo>
                    <a:pt x="504911" y="930142"/>
                  </a:lnTo>
                  <a:lnTo>
                    <a:pt x="478598" y="964664"/>
                  </a:lnTo>
                  <a:lnTo>
                    <a:pt x="452912" y="999534"/>
                  </a:lnTo>
                  <a:lnTo>
                    <a:pt x="427860" y="1034745"/>
                  </a:lnTo>
                  <a:lnTo>
                    <a:pt x="403448" y="1070293"/>
                  </a:lnTo>
                  <a:lnTo>
                    <a:pt x="379684" y="1106173"/>
                  </a:lnTo>
                  <a:lnTo>
                    <a:pt x="356574" y="1142378"/>
                  </a:lnTo>
                  <a:lnTo>
                    <a:pt x="334123" y="1178903"/>
                  </a:lnTo>
                  <a:lnTo>
                    <a:pt x="312340" y="1215744"/>
                  </a:lnTo>
                  <a:lnTo>
                    <a:pt x="291230" y="1252894"/>
                  </a:lnTo>
                  <a:lnTo>
                    <a:pt x="270801" y="1290348"/>
                  </a:lnTo>
                  <a:lnTo>
                    <a:pt x="251058" y="1328101"/>
                  </a:lnTo>
                  <a:lnTo>
                    <a:pt x="232009" y="1366148"/>
                  </a:lnTo>
                  <a:lnTo>
                    <a:pt x="213660" y="1404482"/>
                  </a:lnTo>
                  <a:lnTo>
                    <a:pt x="196017" y="1443100"/>
                  </a:lnTo>
                  <a:lnTo>
                    <a:pt x="179087" y="1481994"/>
                  </a:lnTo>
                  <a:lnTo>
                    <a:pt x="162877" y="1521160"/>
                  </a:lnTo>
                  <a:lnTo>
                    <a:pt x="147394" y="1560592"/>
                  </a:lnTo>
                  <a:lnTo>
                    <a:pt x="132643" y="1600286"/>
                  </a:lnTo>
                  <a:lnTo>
                    <a:pt x="118633" y="1640235"/>
                  </a:lnTo>
                  <a:lnTo>
                    <a:pt x="105368" y="1680434"/>
                  </a:lnTo>
                  <a:lnTo>
                    <a:pt x="92856" y="1720878"/>
                  </a:lnTo>
                  <a:lnTo>
                    <a:pt x="81103" y="1761562"/>
                  </a:lnTo>
                  <a:lnTo>
                    <a:pt x="70117" y="1802479"/>
                  </a:lnTo>
                  <a:lnTo>
                    <a:pt x="59903" y="1843625"/>
                  </a:lnTo>
                  <a:lnTo>
                    <a:pt x="50468" y="1884994"/>
                  </a:lnTo>
                  <a:lnTo>
                    <a:pt x="41819" y="1926581"/>
                  </a:lnTo>
                  <a:lnTo>
                    <a:pt x="33962" y="1968380"/>
                  </a:lnTo>
                  <a:lnTo>
                    <a:pt x="26905" y="2010386"/>
                  </a:lnTo>
                  <a:lnTo>
                    <a:pt x="20653" y="2052594"/>
                  </a:lnTo>
                  <a:lnTo>
                    <a:pt x="15213" y="2094998"/>
                  </a:lnTo>
                  <a:lnTo>
                    <a:pt x="10592" y="2137593"/>
                  </a:lnTo>
                  <a:lnTo>
                    <a:pt x="6796" y="2180373"/>
                  </a:lnTo>
                  <a:lnTo>
                    <a:pt x="3833" y="2223333"/>
                  </a:lnTo>
                  <a:lnTo>
                    <a:pt x="2622" y="2247899"/>
                  </a:lnTo>
                </a:path>
                <a:path w="5758815" h="2715895">
                  <a:moveTo>
                    <a:pt x="66621" y="2715669"/>
                  </a:moveTo>
                  <a:lnTo>
                    <a:pt x="63162" y="2695297"/>
                  </a:lnTo>
                  <a:lnTo>
                    <a:pt x="56857" y="2653187"/>
                  </a:lnTo>
                  <a:lnTo>
                    <a:pt x="51372" y="2610880"/>
                  </a:lnTo>
                  <a:lnTo>
                    <a:pt x="46712" y="2568383"/>
                  </a:lnTo>
                  <a:lnTo>
                    <a:pt x="45640" y="2556431"/>
                  </a:lnTo>
                </a:path>
                <a:path w="5758815" h="2715895">
                  <a:moveTo>
                    <a:pt x="36200" y="2370426"/>
                  </a:moveTo>
                  <a:lnTo>
                    <a:pt x="36118" y="2362199"/>
                  </a:lnTo>
                </a:path>
                <a:path w="5758815" h="2715895">
                  <a:moveTo>
                    <a:pt x="14262" y="2602481"/>
                  </a:moveTo>
                  <a:lnTo>
                    <a:pt x="15213" y="2611242"/>
                  </a:lnTo>
                  <a:lnTo>
                    <a:pt x="20653" y="2653615"/>
                  </a:lnTo>
                  <a:lnTo>
                    <a:pt x="26905" y="2695794"/>
                  </a:lnTo>
                  <a:lnTo>
                    <a:pt x="28559" y="2705632"/>
                  </a:lnTo>
                </a:path>
                <a:path w="5758815" h="2715895">
                  <a:moveTo>
                    <a:pt x="36118" y="2362199"/>
                  </a:moveTo>
                  <a:lnTo>
                    <a:pt x="36028" y="2353238"/>
                  </a:lnTo>
                  <a:lnTo>
                    <a:pt x="36460" y="2309821"/>
                  </a:lnTo>
                  <a:lnTo>
                    <a:pt x="37751" y="2266570"/>
                  </a:lnTo>
                  <a:lnTo>
                    <a:pt x="38680" y="2247899"/>
                  </a:lnTo>
                </a:path>
                <a:path w="5758815" h="2715895">
                  <a:moveTo>
                    <a:pt x="2622" y="2247899"/>
                  </a:moveTo>
                  <a:lnTo>
                    <a:pt x="1707" y="2266467"/>
                  </a:lnTo>
                  <a:lnTo>
                    <a:pt x="428" y="2309771"/>
                  </a:lnTo>
                  <a:lnTo>
                    <a:pt x="0" y="2353238"/>
                  </a:lnTo>
                  <a:lnTo>
                    <a:pt x="88" y="2362199"/>
                  </a:lnTo>
                </a:path>
              </a:pathLst>
            </a:custGeom>
            <a:ln w="3175">
              <a:solidFill>
                <a:srgbClr val="EAF5CA"/>
              </a:solidFill>
            </a:ln>
          </p:spPr>
          <p:txBody>
            <a:bodyPr wrap="square" lIns="0" tIns="0" rIns="0" bIns="0" rtlCol="0"/>
            <a:lstStyle/>
            <a:p>
              <a:endParaRPr lang="fr-FR" noProof="0" dirty="0"/>
            </a:p>
          </p:txBody>
        </p:sp>
        <p:sp>
          <p:nvSpPr>
            <p:cNvPr id="8747" name="object 8747"/>
            <p:cNvSpPr/>
            <p:nvPr/>
          </p:nvSpPr>
          <p:spPr>
            <a:xfrm>
              <a:off x="2782006" y="21942"/>
              <a:ext cx="5840730" cy="2717800"/>
            </a:xfrm>
            <a:custGeom>
              <a:avLst/>
              <a:gdLst/>
              <a:ahLst/>
              <a:cxnLst/>
              <a:rect l="l" t="t" r="r" b="b"/>
              <a:pathLst>
                <a:path w="5840730" h="2717800">
                  <a:moveTo>
                    <a:pt x="50992" y="2601333"/>
                  </a:moveTo>
                  <a:lnTo>
                    <a:pt x="49503" y="2603499"/>
                  </a:lnTo>
                  <a:lnTo>
                    <a:pt x="25493" y="2628899"/>
                  </a:lnTo>
                  <a:lnTo>
                    <a:pt x="18438" y="2628899"/>
                  </a:lnTo>
                  <a:lnTo>
                    <a:pt x="20389" y="2641599"/>
                  </a:lnTo>
                  <a:lnTo>
                    <a:pt x="26589" y="2692399"/>
                  </a:lnTo>
                  <a:lnTo>
                    <a:pt x="28063" y="2705099"/>
                  </a:lnTo>
                  <a:lnTo>
                    <a:pt x="62482" y="2705099"/>
                  </a:lnTo>
                  <a:lnTo>
                    <a:pt x="110641" y="2717799"/>
                  </a:lnTo>
                  <a:lnTo>
                    <a:pt x="64500" y="2705099"/>
                  </a:lnTo>
                  <a:lnTo>
                    <a:pt x="62846" y="2692399"/>
                  </a:lnTo>
                  <a:lnTo>
                    <a:pt x="56594" y="2641599"/>
                  </a:lnTo>
                  <a:lnTo>
                    <a:pt x="51154" y="2603499"/>
                  </a:lnTo>
                  <a:lnTo>
                    <a:pt x="50992" y="2601333"/>
                  </a:lnTo>
                  <a:close/>
                </a:path>
                <a:path w="5840730" h="2717800">
                  <a:moveTo>
                    <a:pt x="75706" y="2565399"/>
                  </a:moveTo>
                  <a:lnTo>
                    <a:pt x="50203" y="2590799"/>
                  </a:lnTo>
                  <a:lnTo>
                    <a:pt x="50992" y="2601333"/>
                  </a:lnTo>
                  <a:lnTo>
                    <a:pt x="75706" y="2565399"/>
                  </a:lnTo>
                  <a:close/>
                </a:path>
                <a:path w="5840730" h="2717800">
                  <a:moveTo>
                    <a:pt x="1761662" y="0"/>
                  </a:moveTo>
                  <a:lnTo>
                    <a:pt x="1670873" y="0"/>
                  </a:lnTo>
                  <a:lnTo>
                    <a:pt x="1627782" y="25399"/>
                  </a:lnTo>
                  <a:lnTo>
                    <a:pt x="1585102" y="38099"/>
                  </a:lnTo>
                  <a:lnTo>
                    <a:pt x="1459590" y="114299"/>
                  </a:lnTo>
                  <a:lnTo>
                    <a:pt x="1418616" y="126999"/>
                  </a:lnTo>
                  <a:lnTo>
                    <a:pt x="1378086" y="152399"/>
                  </a:lnTo>
                  <a:lnTo>
                    <a:pt x="1298379" y="203199"/>
                  </a:lnTo>
                  <a:lnTo>
                    <a:pt x="1220521" y="253999"/>
                  </a:lnTo>
                  <a:lnTo>
                    <a:pt x="1144564" y="304799"/>
                  </a:lnTo>
                  <a:lnTo>
                    <a:pt x="1070559" y="355599"/>
                  </a:lnTo>
                  <a:lnTo>
                    <a:pt x="1034306" y="393699"/>
                  </a:lnTo>
                  <a:lnTo>
                    <a:pt x="998560" y="419099"/>
                  </a:lnTo>
                  <a:lnTo>
                    <a:pt x="963327" y="444499"/>
                  </a:lnTo>
                  <a:lnTo>
                    <a:pt x="928616" y="469899"/>
                  </a:lnTo>
                  <a:lnTo>
                    <a:pt x="894432" y="507999"/>
                  </a:lnTo>
                  <a:lnTo>
                    <a:pt x="860781" y="533399"/>
                  </a:lnTo>
                  <a:lnTo>
                    <a:pt x="827670" y="558799"/>
                  </a:lnTo>
                  <a:lnTo>
                    <a:pt x="795105" y="596899"/>
                  </a:lnTo>
                  <a:lnTo>
                    <a:pt x="763094" y="622299"/>
                  </a:lnTo>
                  <a:lnTo>
                    <a:pt x="731641" y="660399"/>
                  </a:lnTo>
                  <a:lnTo>
                    <a:pt x="700755" y="685799"/>
                  </a:lnTo>
                  <a:lnTo>
                    <a:pt x="670441" y="723899"/>
                  </a:lnTo>
                  <a:lnTo>
                    <a:pt x="640706" y="749299"/>
                  </a:lnTo>
                  <a:lnTo>
                    <a:pt x="611557" y="787399"/>
                  </a:lnTo>
                  <a:lnTo>
                    <a:pt x="582999" y="812799"/>
                  </a:lnTo>
                  <a:lnTo>
                    <a:pt x="555039" y="850899"/>
                  </a:lnTo>
                  <a:lnTo>
                    <a:pt x="527685" y="888999"/>
                  </a:lnTo>
                  <a:lnTo>
                    <a:pt x="500941" y="914399"/>
                  </a:lnTo>
                  <a:lnTo>
                    <a:pt x="474815" y="952499"/>
                  </a:lnTo>
                  <a:lnTo>
                    <a:pt x="449314" y="990599"/>
                  </a:lnTo>
                  <a:lnTo>
                    <a:pt x="424443" y="1028699"/>
                  </a:lnTo>
                  <a:lnTo>
                    <a:pt x="400209" y="1066799"/>
                  </a:lnTo>
                  <a:lnTo>
                    <a:pt x="376619" y="1092199"/>
                  </a:lnTo>
                  <a:lnTo>
                    <a:pt x="353679" y="1130299"/>
                  </a:lnTo>
                  <a:lnTo>
                    <a:pt x="331396" y="1168399"/>
                  </a:lnTo>
                  <a:lnTo>
                    <a:pt x="309775" y="1206499"/>
                  </a:lnTo>
                  <a:lnTo>
                    <a:pt x="288824" y="1244599"/>
                  </a:lnTo>
                  <a:lnTo>
                    <a:pt x="268550" y="1282699"/>
                  </a:lnTo>
                  <a:lnTo>
                    <a:pt x="248957" y="1320799"/>
                  </a:lnTo>
                  <a:lnTo>
                    <a:pt x="230054" y="1358899"/>
                  </a:lnTo>
                  <a:lnTo>
                    <a:pt x="211846" y="1396999"/>
                  </a:lnTo>
                  <a:lnTo>
                    <a:pt x="194340" y="1435099"/>
                  </a:lnTo>
                  <a:lnTo>
                    <a:pt x="177543" y="1473199"/>
                  </a:lnTo>
                  <a:lnTo>
                    <a:pt x="161460" y="1511299"/>
                  </a:lnTo>
                  <a:lnTo>
                    <a:pt x="146099" y="1549399"/>
                  </a:lnTo>
                  <a:lnTo>
                    <a:pt x="131466" y="1587499"/>
                  </a:lnTo>
                  <a:lnTo>
                    <a:pt x="117567" y="1638299"/>
                  </a:lnTo>
                  <a:lnTo>
                    <a:pt x="104408" y="1676399"/>
                  </a:lnTo>
                  <a:lnTo>
                    <a:pt x="91998" y="1714499"/>
                  </a:lnTo>
                  <a:lnTo>
                    <a:pt x="80340" y="1752599"/>
                  </a:lnTo>
                  <a:lnTo>
                    <a:pt x="69443" y="1790699"/>
                  </a:lnTo>
                  <a:lnTo>
                    <a:pt x="59313" y="1841499"/>
                  </a:lnTo>
                  <a:lnTo>
                    <a:pt x="49956" y="1879599"/>
                  </a:lnTo>
                  <a:lnTo>
                    <a:pt x="41379" y="1917699"/>
                  </a:lnTo>
                  <a:lnTo>
                    <a:pt x="33588" y="1955799"/>
                  </a:lnTo>
                  <a:lnTo>
                    <a:pt x="26589" y="2006599"/>
                  </a:lnTo>
                  <a:lnTo>
                    <a:pt x="20389" y="2044699"/>
                  </a:lnTo>
                  <a:lnTo>
                    <a:pt x="14996" y="2082799"/>
                  </a:lnTo>
                  <a:lnTo>
                    <a:pt x="10414" y="2133599"/>
                  </a:lnTo>
                  <a:lnTo>
                    <a:pt x="6650" y="2171699"/>
                  </a:lnTo>
                  <a:lnTo>
                    <a:pt x="3712" y="2222499"/>
                  </a:lnTo>
                  <a:lnTo>
                    <a:pt x="2505" y="2247899"/>
                  </a:lnTo>
                  <a:lnTo>
                    <a:pt x="1605" y="2260599"/>
                  </a:lnTo>
                  <a:lnTo>
                    <a:pt x="336" y="2298699"/>
                  </a:lnTo>
                  <a:lnTo>
                    <a:pt x="18" y="2336799"/>
                  </a:lnTo>
                  <a:lnTo>
                    <a:pt x="0" y="2362199"/>
                  </a:lnTo>
                  <a:lnTo>
                    <a:pt x="36029" y="2362199"/>
                  </a:lnTo>
                  <a:lnTo>
                    <a:pt x="36048" y="2336799"/>
                  </a:lnTo>
                  <a:lnTo>
                    <a:pt x="36369" y="2298699"/>
                  </a:lnTo>
                  <a:lnTo>
                    <a:pt x="37649" y="2260599"/>
                  </a:lnTo>
                  <a:lnTo>
                    <a:pt x="38564" y="2247899"/>
                  </a:lnTo>
                  <a:lnTo>
                    <a:pt x="39774" y="2222499"/>
                  </a:lnTo>
                  <a:lnTo>
                    <a:pt x="42738" y="2171699"/>
                  </a:lnTo>
                  <a:lnTo>
                    <a:pt x="46533" y="2133599"/>
                  </a:lnTo>
                  <a:lnTo>
                    <a:pt x="51154" y="2082799"/>
                  </a:lnTo>
                  <a:lnTo>
                    <a:pt x="56594" y="2044699"/>
                  </a:lnTo>
                  <a:lnTo>
                    <a:pt x="62846" y="2006599"/>
                  </a:lnTo>
                  <a:lnTo>
                    <a:pt x="69904" y="1955799"/>
                  </a:lnTo>
                  <a:lnTo>
                    <a:pt x="77761" y="1917699"/>
                  </a:lnTo>
                  <a:lnTo>
                    <a:pt x="86410" y="1879599"/>
                  </a:lnTo>
                  <a:lnTo>
                    <a:pt x="95844" y="1841499"/>
                  </a:lnTo>
                  <a:lnTo>
                    <a:pt x="106058" y="1790699"/>
                  </a:lnTo>
                  <a:lnTo>
                    <a:pt x="117045" y="1752599"/>
                  </a:lnTo>
                  <a:lnTo>
                    <a:pt x="128797" y="1714499"/>
                  </a:lnTo>
                  <a:lnTo>
                    <a:pt x="141309" y="1676399"/>
                  </a:lnTo>
                  <a:lnTo>
                    <a:pt x="154574" y="1638299"/>
                  </a:lnTo>
                  <a:lnTo>
                    <a:pt x="168585" y="1600199"/>
                  </a:lnTo>
                  <a:lnTo>
                    <a:pt x="183335" y="1549399"/>
                  </a:lnTo>
                  <a:lnTo>
                    <a:pt x="198819" y="1511299"/>
                  </a:lnTo>
                  <a:lnTo>
                    <a:pt x="215029" y="1473199"/>
                  </a:lnTo>
                  <a:lnTo>
                    <a:pt x="231958" y="1435099"/>
                  </a:lnTo>
                  <a:lnTo>
                    <a:pt x="249601" y="1396999"/>
                  </a:lnTo>
                  <a:lnTo>
                    <a:pt x="267950" y="1358899"/>
                  </a:lnTo>
                  <a:lnTo>
                    <a:pt x="287000" y="1320799"/>
                  </a:lnTo>
                  <a:lnTo>
                    <a:pt x="306743" y="1282699"/>
                  </a:lnTo>
                  <a:lnTo>
                    <a:pt x="327172" y="1244599"/>
                  </a:lnTo>
                  <a:lnTo>
                    <a:pt x="348282" y="1206499"/>
                  </a:lnTo>
                  <a:lnTo>
                    <a:pt x="370065" y="1168399"/>
                  </a:lnTo>
                  <a:lnTo>
                    <a:pt x="392515" y="1130299"/>
                  </a:lnTo>
                  <a:lnTo>
                    <a:pt x="415626" y="1104899"/>
                  </a:lnTo>
                  <a:lnTo>
                    <a:pt x="439390" y="1066799"/>
                  </a:lnTo>
                  <a:lnTo>
                    <a:pt x="463802" y="1028699"/>
                  </a:lnTo>
                  <a:lnTo>
                    <a:pt x="488854" y="990599"/>
                  </a:lnTo>
                  <a:lnTo>
                    <a:pt x="514540" y="952499"/>
                  </a:lnTo>
                  <a:lnTo>
                    <a:pt x="540853" y="927099"/>
                  </a:lnTo>
                  <a:lnTo>
                    <a:pt x="567787" y="888999"/>
                  </a:lnTo>
                  <a:lnTo>
                    <a:pt x="595336" y="850899"/>
                  </a:lnTo>
                  <a:lnTo>
                    <a:pt x="623491" y="825499"/>
                  </a:lnTo>
                  <a:lnTo>
                    <a:pt x="652248" y="787399"/>
                  </a:lnTo>
                  <a:lnTo>
                    <a:pt x="681600" y="761999"/>
                  </a:lnTo>
                  <a:lnTo>
                    <a:pt x="711539" y="723899"/>
                  </a:lnTo>
                  <a:lnTo>
                    <a:pt x="742059" y="698499"/>
                  </a:lnTo>
                  <a:lnTo>
                    <a:pt x="773153" y="660399"/>
                  </a:lnTo>
                  <a:lnTo>
                    <a:pt x="804816" y="634999"/>
                  </a:lnTo>
                  <a:lnTo>
                    <a:pt x="837040" y="596899"/>
                  </a:lnTo>
                  <a:lnTo>
                    <a:pt x="869819" y="571499"/>
                  </a:lnTo>
                  <a:lnTo>
                    <a:pt x="903146" y="533399"/>
                  </a:lnTo>
                  <a:lnTo>
                    <a:pt x="937014" y="507999"/>
                  </a:lnTo>
                  <a:lnTo>
                    <a:pt x="971418" y="482599"/>
                  </a:lnTo>
                  <a:lnTo>
                    <a:pt x="1006350" y="457199"/>
                  </a:lnTo>
                  <a:lnTo>
                    <a:pt x="1041803" y="419099"/>
                  </a:lnTo>
                  <a:lnTo>
                    <a:pt x="1114249" y="368299"/>
                  </a:lnTo>
                  <a:lnTo>
                    <a:pt x="1188703" y="317499"/>
                  </a:lnTo>
                  <a:lnTo>
                    <a:pt x="1265112" y="266699"/>
                  </a:lnTo>
                  <a:lnTo>
                    <a:pt x="1343423" y="215899"/>
                  </a:lnTo>
                  <a:lnTo>
                    <a:pt x="1423583" y="165099"/>
                  </a:lnTo>
                  <a:lnTo>
                    <a:pt x="1505540" y="114299"/>
                  </a:lnTo>
                  <a:lnTo>
                    <a:pt x="1547175" y="101599"/>
                  </a:lnTo>
                  <a:lnTo>
                    <a:pt x="1631728" y="50799"/>
                  </a:lnTo>
                  <a:lnTo>
                    <a:pt x="1674632" y="38099"/>
                  </a:lnTo>
                  <a:lnTo>
                    <a:pt x="1717946" y="12699"/>
                  </a:lnTo>
                  <a:lnTo>
                    <a:pt x="1761662" y="0"/>
                  </a:lnTo>
                  <a:close/>
                </a:path>
                <a:path w="5840730" h="2717800">
                  <a:moveTo>
                    <a:pt x="4890612" y="0"/>
                  </a:moveTo>
                  <a:lnTo>
                    <a:pt x="4799924" y="0"/>
                  </a:lnTo>
                  <a:lnTo>
                    <a:pt x="4843643" y="12699"/>
                  </a:lnTo>
                  <a:lnTo>
                    <a:pt x="4886960" y="38099"/>
                  </a:lnTo>
                  <a:lnTo>
                    <a:pt x="4929867" y="50799"/>
                  </a:lnTo>
                  <a:lnTo>
                    <a:pt x="5014426" y="101599"/>
                  </a:lnTo>
                  <a:lnTo>
                    <a:pt x="5056065" y="114299"/>
                  </a:lnTo>
                  <a:lnTo>
                    <a:pt x="5138027" y="165099"/>
                  </a:lnTo>
                  <a:lnTo>
                    <a:pt x="5218193" y="215899"/>
                  </a:lnTo>
                  <a:lnTo>
                    <a:pt x="5296509" y="266699"/>
                  </a:lnTo>
                  <a:lnTo>
                    <a:pt x="5372922" y="317499"/>
                  </a:lnTo>
                  <a:lnTo>
                    <a:pt x="5447380" y="368299"/>
                  </a:lnTo>
                  <a:lnTo>
                    <a:pt x="5519830" y="419099"/>
                  </a:lnTo>
                  <a:lnTo>
                    <a:pt x="5555285" y="457199"/>
                  </a:lnTo>
                  <a:lnTo>
                    <a:pt x="5590219" y="482599"/>
                  </a:lnTo>
                  <a:lnTo>
                    <a:pt x="5624624" y="507999"/>
                  </a:lnTo>
                  <a:lnTo>
                    <a:pt x="5658494" y="533399"/>
                  </a:lnTo>
                  <a:lnTo>
                    <a:pt x="5691823" y="571499"/>
                  </a:lnTo>
                  <a:lnTo>
                    <a:pt x="5724603" y="596899"/>
                  </a:lnTo>
                  <a:lnTo>
                    <a:pt x="5756828" y="634999"/>
                  </a:lnTo>
                  <a:lnTo>
                    <a:pt x="5788492" y="660399"/>
                  </a:lnTo>
                  <a:lnTo>
                    <a:pt x="5794385" y="673099"/>
                  </a:lnTo>
                  <a:lnTo>
                    <a:pt x="5840660" y="673099"/>
                  </a:lnTo>
                  <a:lnTo>
                    <a:pt x="5829929" y="660399"/>
                  </a:lnTo>
                  <a:lnTo>
                    <a:pt x="5798473" y="622299"/>
                  </a:lnTo>
                  <a:lnTo>
                    <a:pt x="5766458" y="596899"/>
                  </a:lnTo>
                  <a:lnTo>
                    <a:pt x="5733890" y="558799"/>
                  </a:lnTo>
                  <a:lnTo>
                    <a:pt x="5700776" y="533399"/>
                  </a:lnTo>
                  <a:lnTo>
                    <a:pt x="5667121" y="507999"/>
                  </a:lnTo>
                  <a:lnTo>
                    <a:pt x="5632933" y="469899"/>
                  </a:lnTo>
                  <a:lnTo>
                    <a:pt x="5598218" y="444499"/>
                  </a:lnTo>
                  <a:lnTo>
                    <a:pt x="5562982" y="419099"/>
                  </a:lnTo>
                  <a:lnTo>
                    <a:pt x="5527233" y="393699"/>
                  </a:lnTo>
                  <a:lnTo>
                    <a:pt x="5490976" y="355599"/>
                  </a:lnTo>
                  <a:lnTo>
                    <a:pt x="5416964" y="304799"/>
                  </a:lnTo>
                  <a:lnTo>
                    <a:pt x="5341000" y="253999"/>
                  </a:lnTo>
                  <a:lnTo>
                    <a:pt x="5263135" y="203199"/>
                  </a:lnTo>
                  <a:lnTo>
                    <a:pt x="5183422" y="152399"/>
                  </a:lnTo>
                  <a:lnTo>
                    <a:pt x="5142888" y="126999"/>
                  </a:lnTo>
                  <a:lnTo>
                    <a:pt x="5101911" y="114299"/>
                  </a:lnTo>
                  <a:lnTo>
                    <a:pt x="4976389" y="38099"/>
                  </a:lnTo>
                  <a:lnTo>
                    <a:pt x="4933705" y="25399"/>
                  </a:lnTo>
                  <a:lnTo>
                    <a:pt x="4890612" y="0"/>
                  </a:lnTo>
                  <a:close/>
                </a:path>
              </a:pathLst>
            </a:custGeom>
            <a:solidFill>
              <a:srgbClr val="E9F5CA"/>
            </a:solidFill>
          </p:spPr>
          <p:txBody>
            <a:bodyPr wrap="square" lIns="0" tIns="0" rIns="0" bIns="0" rtlCol="0"/>
            <a:lstStyle/>
            <a:p>
              <a:endParaRPr lang="fr-FR" noProof="0" dirty="0"/>
            </a:p>
          </p:txBody>
        </p:sp>
        <p:sp>
          <p:nvSpPr>
            <p:cNvPr id="8748" name="object 8748"/>
            <p:cNvSpPr/>
            <p:nvPr/>
          </p:nvSpPr>
          <p:spPr>
            <a:xfrm>
              <a:off x="2781919" y="9242"/>
              <a:ext cx="5841365" cy="2705735"/>
            </a:xfrm>
            <a:custGeom>
              <a:avLst/>
              <a:gdLst/>
              <a:ahLst/>
              <a:cxnLst/>
              <a:rect l="l" t="t" r="r" b="b"/>
              <a:pathLst>
                <a:path w="5841365" h="2705735">
                  <a:moveTo>
                    <a:pt x="38651" y="2247899"/>
                  </a:moveTo>
                  <a:lnTo>
                    <a:pt x="42825" y="2180373"/>
                  </a:lnTo>
                  <a:lnTo>
                    <a:pt x="46621" y="2137593"/>
                  </a:lnTo>
                  <a:lnTo>
                    <a:pt x="51242" y="2094998"/>
                  </a:lnTo>
                  <a:lnTo>
                    <a:pt x="56682" y="2052594"/>
                  </a:lnTo>
                  <a:lnTo>
                    <a:pt x="62934" y="2010386"/>
                  </a:lnTo>
                  <a:lnTo>
                    <a:pt x="69991" y="1968380"/>
                  </a:lnTo>
                  <a:lnTo>
                    <a:pt x="77848" y="1926581"/>
                  </a:lnTo>
                  <a:lnTo>
                    <a:pt x="86497" y="1884994"/>
                  </a:lnTo>
                  <a:lnTo>
                    <a:pt x="95932" y="1843625"/>
                  </a:lnTo>
                  <a:lnTo>
                    <a:pt x="106146" y="1802479"/>
                  </a:lnTo>
                  <a:lnTo>
                    <a:pt x="117132" y="1761562"/>
                  </a:lnTo>
                  <a:lnTo>
                    <a:pt x="128885" y="1720878"/>
                  </a:lnTo>
                  <a:lnTo>
                    <a:pt x="141397" y="1680434"/>
                  </a:lnTo>
                  <a:lnTo>
                    <a:pt x="154662" y="1640235"/>
                  </a:lnTo>
                  <a:lnTo>
                    <a:pt x="168672" y="1600286"/>
                  </a:lnTo>
                  <a:lnTo>
                    <a:pt x="183423" y="1560592"/>
                  </a:lnTo>
                  <a:lnTo>
                    <a:pt x="198906" y="1521160"/>
                  </a:lnTo>
                  <a:lnTo>
                    <a:pt x="215116" y="1481994"/>
                  </a:lnTo>
                  <a:lnTo>
                    <a:pt x="232046" y="1443100"/>
                  </a:lnTo>
                  <a:lnTo>
                    <a:pt x="249689" y="1404482"/>
                  </a:lnTo>
                  <a:lnTo>
                    <a:pt x="268038" y="1366148"/>
                  </a:lnTo>
                  <a:lnTo>
                    <a:pt x="287087" y="1328101"/>
                  </a:lnTo>
                  <a:lnTo>
                    <a:pt x="306830" y="1290348"/>
                  </a:lnTo>
                  <a:lnTo>
                    <a:pt x="327259" y="1252894"/>
                  </a:lnTo>
                  <a:lnTo>
                    <a:pt x="348369" y="1215744"/>
                  </a:lnTo>
                  <a:lnTo>
                    <a:pt x="370152" y="1178903"/>
                  </a:lnTo>
                  <a:lnTo>
                    <a:pt x="392603" y="1142378"/>
                  </a:lnTo>
                  <a:lnTo>
                    <a:pt x="415713" y="1106173"/>
                  </a:lnTo>
                  <a:lnTo>
                    <a:pt x="439477" y="1070293"/>
                  </a:lnTo>
                  <a:lnTo>
                    <a:pt x="463889" y="1034745"/>
                  </a:lnTo>
                  <a:lnTo>
                    <a:pt x="488941" y="999534"/>
                  </a:lnTo>
                  <a:lnTo>
                    <a:pt x="514627" y="964664"/>
                  </a:lnTo>
                  <a:lnTo>
                    <a:pt x="540940" y="930142"/>
                  </a:lnTo>
                  <a:lnTo>
                    <a:pt x="567875" y="895973"/>
                  </a:lnTo>
                  <a:lnTo>
                    <a:pt x="595423" y="862162"/>
                  </a:lnTo>
                  <a:lnTo>
                    <a:pt x="623579" y="828715"/>
                  </a:lnTo>
                  <a:lnTo>
                    <a:pt x="652336" y="795636"/>
                  </a:lnTo>
                  <a:lnTo>
                    <a:pt x="681687" y="762933"/>
                  </a:lnTo>
                  <a:lnTo>
                    <a:pt x="711626" y="730609"/>
                  </a:lnTo>
                  <a:lnTo>
                    <a:pt x="742146" y="698670"/>
                  </a:lnTo>
                  <a:lnTo>
                    <a:pt x="773241" y="667122"/>
                  </a:lnTo>
                  <a:lnTo>
                    <a:pt x="804903" y="635970"/>
                  </a:lnTo>
                  <a:lnTo>
                    <a:pt x="837128" y="605219"/>
                  </a:lnTo>
                  <a:lnTo>
                    <a:pt x="869906" y="574875"/>
                  </a:lnTo>
                  <a:lnTo>
                    <a:pt x="903233" y="544944"/>
                  </a:lnTo>
                  <a:lnTo>
                    <a:pt x="937102" y="515430"/>
                  </a:lnTo>
                  <a:lnTo>
                    <a:pt x="971505" y="486339"/>
                  </a:lnTo>
                  <a:lnTo>
                    <a:pt x="1006437" y="457677"/>
                  </a:lnTo>
                  <a:lnTo>
                    <a:pt x="1041891" y="429448"/>
                  </a:lnTo>
                  <a:lnTo>
                    <a:pt x="1077859" y="401659"/>
                  </a:lnTo>
                  <a:lnTo>
                    <a:pt x="1114337" y="374314"/>
                  </a:lnTo>
                  <a:lnTo>
                    <a:pt x="1151316" y="347420"/>
                  </a:lnTo>
                  <a:lnTo>
                    <a:pt x="1188790" y="320981"/>
                  </a:lnTo>
                  <a:lnTo>
                    <a:pt x="1226754" y="295003"/>
                  </a:lnTo>
                  <a:lnTo>
                    <a:pt x="1265199" y="269491"/>
                  </a:lnTo>
                  <a:lnTo>
                    <a:pt x="1304120" y="244451"/>
                  </a:lnTo>
                  <a:lnTo>
                    <a:pt x="1343510" y="219888"/>
                  </a:lnTo>
                  <a:lnTo>
                    <a:pt x="1383362" y="195807"/>
                  </a:lnTo>
                  <a:lnTo>
                    <a:pt x="1423670" y="172214"/>
                  </a:lnTo>
                  <a:lnTo>
                    <a:pt x="1464428" y="149115"/>
                  </a:lnTo>
                  <a:lnTo>
                    <a:pt x="1505627" y="126514"/>
                  </a:lnTo>
                  <a:lnTo>
                    <a:pt x="1547263" y="104417"/>
                  </a:lnTo>
                  <a:lnTo>
                    <a:pt x="1589328" y="82830"/>
                  </a:lnTo>
                  <a:lnTo>
                    <a:pt x="1631816" y="61758"/>
                  </a:lnTo>
                  <a:lnTo>
                    <a:pt x="1674720" y="41206"/>
                  </a:lnTo>
                  <a:lnTo>
                    <a:pt x="1718033" y="21180"/>
                  </a:lnTo>
                  <a:lnTo>
                    <a:pt x="1761749" y="1685"/>
                  </a:lnTo>
                  <a:lnTo>
                    <a:pt x="1765671" y="0"/>
                  </a:lnTo>
                </a:path>
                <a:path w="5841365" h="2705735">
                  <a:moveTo>
                    <a:pt x="4796089" y="0"/>
                  </a:moveTo>
                  <a:lnTo>
                    <a:pt x="4843731" y="21180"/>
                  </a:lnTo>
                  <a:lnTo>
                    <a:pt x="4887048" y="41206"/>
                  </a:lnTo>
                  <a:lnTo>
                    <a:pt x="4929955" y="61758"/>
                  </a:lnTo>
                  <a:lnTo>
                    <a:pt x="4972446" y="82830"/>
                  </a:lnTo>
                  <a:lnTo>
                    <a:pt x="5014514" y="104417"/>
                  </a:lnTo>
                  <a:lnTo>
                    <a:pt x="5056152" y="126514"/>
                  </a:lnTo>
                  <a:lnTo>
                    <a:pt x="5097355" y="149115"/>
                  </a:lnTo>
                  <a:lnTo>
                    <a:pt x="5138115" y="172214"/>
                  </a:lnTo>
                  <a:lnTo>
                    <a:pt x="5178425" y="195807"/>
                  </a:lnTo>
                  <a:lnTo>
                    <a:pt x="5218280" y="219888"/>
                  </a:lnTo>
                  <a:lnTo>
                    <a:pt x="5257673" y="244451"/>
                  </a:lnTo>
                  <a:lnTo>
                    <a:pt x="5296596" y="269491"/>
                  </a:lnTo>
                  <a:lnTo>
                    <a:pt x="5335044" y="295003"/>
                  </a:lnTo>
                  <a:lnTo>
                    <a:pt x="5373009" y="320981"/>
                  </a:lnTo>
                  <a:lnTo>
                    <a:pt x="5410486" y="347420"/>
                  </a:lnTo>
                  <a:lnTo>
                    <a:pt x="5447467" y="374314"/>
                  </a:lnTo>
                  <a:lnTo>
                    <a:pt x="5483947" y="401659"/>
                  </a:lnTo>
                  <a:lnTo>
                    <a:pt x="5519917" y="429448"/>
                  </a:lnTo>
                  <a:lnTo>
                    <a:pt x="5555373" y="457677"/>
                  </a:lnTo>
                  <a:lnTo>
                    <a:pt x="5590306" y="486339"/>
                  </a:lnTo>
                  <a:lnTo>
                    <a:pt x="5624711" y="515430"/>
                  </a:lnTo>
                  <a:lnTo>
                    <a:pt x="5658581" y="544944"/>
                  </a:lnTo>
                  <a:lnTo>
                    <a:pt x="5691910" y="574875"/>
                  </a:lnTo>
                  <a:lnTo>
                    <a:pt x="5724690" y="605219"/>
                  </a:lnTo>
                  <a:lnTo>
                    <a:pt x="5756916" y="635970"/>
                  </a:lnTo>
                  <a:lnTo>
                    <a:pt x="5788580" y="667122"/>
                  </a:lnTo>
                  <a:lnTo>
                    <a:pt x="5794472" y="673099"/>
                  </a:lnTo>
                </a:path>
                <a:path w="5841365" h="2705735">
                  <a:moveTo>
                    <a:pt x="5840748" y="673099"/>
                  </a:moveTo>
                  <a:lnTo>
                    <a:pt x="5798560" y="630705"/>
                  </a:lnTo>
                  <a:lnTo>
                    <a:pt x="5766545" y="599739"/>
                  </a:lnTo>
                  <a:lnTo>
                    <a:pt x="5733977" y="569173"/>
                  </a:lnTo>
                  <a:lnTo>
                    <a:pt x="5700863" y="539013"/>
                  </a:lnTo>
                  <a:lnTo>
                    <a:pt x="5667208" y="509265"/>
                  </a:lnTo>
                  <a:lnTo>
                    <a:pt x="5633020" y="479934"/>
                  </a:lnTo>
                  <a:lnTo>
                    <a:pt x="5598305" y="451024"/>
                  </a:lnTo>
                  <a:lnTo>
                    <a:pt x="5563070" y="422543"/>
                  </a:lnTo>
                  <a:lnTo>
                    <a:pt x="5527320" y="394494"/>
                  </a:lnTo>
                  <a:lnTo>
                    <a:pt x="5491063" y="366883"/>
                  </a:lnTo>
                  <a:lnTo>
                    <a:pt x="5454305" y="339716"/>
                  </a:lnTo>
                  <a:lnTo>
                    <a:pt x="5417052" y="312997"/>
                  </a:lnTo>
                  <a:lnTo>
                    <a:pt x="5379310" y="286732"/>
                  </a:lnTo>
                  <a:lnTo>
                    <a:pt x="5341088" y="260927"/>
                  </a:lnTo>
                  <a:lnTo>
                    <a:pt x="5302390" y="235586"/>
                  </a:lnTo>
                  <a:lnTo>
                    <a:pt x="5263223" y="210715"/>
                  </a:lnTo>
                  <a:lnTo>
                    <a:pt x="5223594" y="186319"/>
                  </a:lnTo>
                  <a:lnTo>
                    <a:pt x="5183509" y="162404"/>
                  </a:lnTo>
                  <a:lnTo>
                    <a:pt x="5142975" y="138974"/>
                  </a:lnTo>
                  <a:lnTo>
                    <a:pt x="5101998" y="116036"/>
                  </a:lnTo>
                  <a:lnTo>
                    <a:pt x="5060585" y="93594"/>
                  </a:lnTo>
                  <a:lnTo>
                    <a:pt x="5018742" y="71653"/>
                  </a:lnTo>
                  <a:lnTo>
                    <a:pt x="4976476" y="50220"/>
                  </a:lnTo>
                  <a:lnTo>
                    <a:pt x="4933793" y="29299"/>
                  </a:lnTo>
                  <a:lnTo>
                    <a:pt x="4890699" y="8896"/>
                  </a:lnTo>
                  <a:lnTo>
                    <a:pt x="4871235" y="0"/>
                  </a:lnTo>
                </a:path>
                <a:path w="5841365" h="2705735">
                  <a:moveTo>
                    <a:pt x="1690423" y="0"/>
                  </a:moveTo>
                  <a:lnTo>
                    <a:pt x="1627870" y="29299"/>
                  </a:lnTo>
                  <a:lnTo>
                    <a:pt x="1585190" y="50220"/>
                  </a:lnTo>
                  <a:lnTo>
                    <a:pt x="1542927" y="71653"/>
                  </a:lnTo>
                  <a:lnTo>
                    <a:pt x="1501087" y="93594"/>
                  </a:lnTo>
                  <a:lnTo>
                    <a:pt x="1459677" y="116036"/>
                  </a:lnTo>
                  <a:lnTo>
                    <a:pt x="1418704" y="138974"/>
                  </a:lnTo>
                  <a:lnTo>
                    <a:pt x="1378173" y="162404"/>
                  </a:lnTo>
                  <a:lnTo>
                    <a:pt x="1338092" y="186319"/>
                  </a:lnTo>
                  <a:lnTo>
                    <a:pt x="1298466" y="210715"/>
                  </a:lnTo>
                  <a:lnTo>
                    <a:pt x="1259303" y="235586"/>
                  </a:lnTo>
                  <a:lnTo>
                    <a:pt x="1220608" y="260927"/>
                  </a:lnTo>
                  <a:lnTo>
                    <a:pt x="1182389" y="286732"/>
                  </a:lnTo>
                  <a:lnTo>
                    <a:pt x="1144651" y="312997"/>
                  </a:lnTo>
                  <a:lnTo>
                    <a:pt x="1107402" y="339716"/>
                  </a:lnTo>
                  <a:lnTo>
                    <a:pt x="1070647" y="366883"/>
                  </a:lnTo>
                  <a:lnTo>
                    <a:pt x="1034393" y="394494"/>
                  </a:lnTo>
                  <a:lnTo>
                    <a:pt x="998647" y="422543"/>
                  </a:lnTo>
                  <a:lnTo>
                    <a:pt x="963415" y="451024"/>
                  </a:lnTo>
                  <a:lnTo>
                    <a:pt x="928703" y="479934"/>
                  </a:lnTo>
                  <a:lnTo>
                    <a:pt x="894519" y="509265"/>
                  </a:lnTo>
                  <a:lnTo>
                    <a:pt x="860868" y="539013"/>
                  </a:lnTo>
                  <a:lnTo>
                    <a:pt x="827757" y="569173"/>
                  </a:lnTo>
                  <a:lnTo>
                    <a:pt x="795193" y="599739"/>
                  </a:lnTo>
                  <a:lnTo>
                    <a:pt x="763181" y="630705"/>
                  </a:lnTo>
                  <a:lnTo>
                    <a:pt x="731729" y="662068"/>
                  </a:lnTo>
                  <a:lnTo>
                    <a:pt x="700843" y="693821"/>
                  </a:lnTo>
                  <a:lnTo>
                    <a:pt x="670529" y="725959"/>
                  </a:lnTo>
                  <a:lnTo>
                    <a:pt x="640794" y="758477"/>
                  </a:lnTo>
                  <a:lnTo>
                    <a:pt x="611644" y="791369"/>
                  </a:lnTo>
                  <a:lnTo>
                    <a:pt x="583086" y="824630"/>
                  </a:lnTo>
                  <a:lnTo>
                    <a:pt x="555127" y="858255"/>
                  </a:lnTo>
                  <a:lnTo>
                    <a:pt x="527772" y="892239"/>
                  </a:lnTo>
                  <a:lnTo>
                    <a:pt x="501029" y="926576"/>
                  </a:lnTo>
                  <a:lnTo>
                    <a:pt x="474903" y="961261"/>
                  </a:lnTo>
                  <a:lnTo>
                    <a:pt x="449401" y="996289"/>
                  </a:lnTo>
                  <a:lnTo>
                    <a:pt x="424530" y="1031653"/>
                  </a:lnTo>
                  <a:lnTo>
                    <a:pt x="400297" y="1067350"/>
                  </a:lnTo>
                  <a:lnTo>
                    <a:pt x="376706" y="1103374"/>
                  </a:lnTo>
                  <a:lnTo>
                    <a:pt x="353766" y="1139719"/>
                  </a:lnTo>
                  <a:lnTo>
                    <a:pt x="331483" y="1176380"/>
                  </a:lnTo>
                  <a:lnTo>
                    <a:pt x="309863" y="1213352"/>
                  </a:lnTo>
                  <a:lnTo>
                    <a:pt x="288912" y="1250630"/>
                  </a:lnTo>
                  <a:lnTo>
                    <a:pt x="268637" y="1288208"/>
                  </a:lnTo>
                  <a:lnTo>
                    <a:pt x="249045" y="1326080"/>
                  </a:lnTo>
                  <a:lnTo>
                    <a:pt x="230142" y="1364243"/>
                  </a:lnTo>
                  <a:lnTo>
                    <a:pt x="211934" y="1402689"/>
                  </a:lnTo>
                  <a:lnTo>
                    <a:pt x="194428" y="1441415"/>
                  </a:lnTo>
                  <a:lnTo>
                    <a:pt x="177630" y="1480414"/>
                  </a:lnTo>
                  <a:lnTo>
                    <a:pt x="161548" y="1519682"/>
                  </a:lnTo>
                  <a:lnTo>
                    <a:pt x="146187" y="1559213"/>
                  </a:lnTo>
                  <a:lnTo>
                    <a:pt x="131553" y="1599002"/>
                  </a:lnTo>
                  <a:lnTo>
                    <a:pt x="117654" y="1639043"/>
                  </a:lnTo>
                  <a:lnTo>
                    <a:pt x="104496" y="1679331"/>
                  </a:lnTo>
                  <a:lnTo>
                    <a:pt x="92085" y="1719861"/>
                  </a:lnTo>
                  <a:lnTo>
                    <a:pt x="80428" y="1760628"/>
                  </a:lnTo>
                  <a:lnTo>
                    <a:pt x="69531" y="1801626"/>
                  </a:lnTo>
                  <a:lnTo>
                    <a:pt x="59401" y="1842851"/>
                  </a:lnTo>
                  <a:lnTo>
                    <a:pt x="50044" y="1884295"/>
                  </a:lnTo>
                  <a:lnTo>
                    <a:pt x="41466" y="1925956"/>
                  </a:lnTo>
                  <a:lnTo>
                    <a:pt x="33675" y="1967826"/>
                  </a:lnTo>
                  <a:lnTo>
                    <a:pt x="26676" y="2009901"/>
                  </a:lnTo>
                  <a:lnTo>
                    <a:pt x="20477" y="2052176"/>
                  </a:lnTo>
                  <a:lnTo>
                    <a:pt x="15083" y="2094645"/>
                  </a:lnTo>
                  <a:lnTo>
                    <a:pt x="10501" y="2137302"/>
                  </a:lnTo>
                  <a:lnTo>
                    <a:pt x="6738" y="2180143"/>
                  </a:lnTo>
                  <a:lnTo>
                    <a:pt x="3800" y="2223163"/>
                  </a:lnTo>
                  <a:lnTo>
                    <a:pt x="2593" y="2247899"/>
                  </a:lnTo>
                </a:path>
                <a:path w="5841365" h="2705735">
                  <a:moveTo>
                    <a:pt x="64588" y="2705632"/>
                  </a:moveTo>
                  <a:lnTo>
                    <a:pt x="62934" y="2695794"/>
                  </a:lnTo>
                  <a:lnTo>
                    <a:pt x="56682" y="2653615"/>
                  </a:lnTo>
                  <a:lnTo>
                    <a:pt x="51242" y="2611242"/>
                  </a:lnTo>
                  <a:lnTo>
                    <a:pt x="50291" y="2602481"/>
                  </a:lnTo>
                </a:path>
                <a:path w="5841365" h="2705735">
                  <a:moveTo>
                    <a:pt x="18526" y="2638651"/>
                  </a:moveTo>
                  <a:lnTo>
                    <a:pt x="20477" y="2654000"/>
                  </a:lnTo>
                  <a:lnTo>
                    <a:pt x="26676" y="2696242"/>
                  </a:lnTo>
                  <a:lnTo>
                    <a:pt x="28151" y="2705099"/>
                  </a:lnTo>
                </a:path>
                <a:path w="5841365" h="2705735">
                  <a:moveTo>
                    <a:pt x="36117" y="2362199"/>
                  </a:moveTo>
                  <a:lnTo>
                    <a:pt x="36028" y="2353238"/>
                  </a:lnTo>
                  <a:lnTo>
                    <a:pt x="36457" y="2309771"/>
                  </a:lnTo>
                  <a:lnTo>
                    <a:pt x="37736" y="2266467"/>
                  </a:lnTo>
                  <a:lnTo>
                    <a:pt x="38651" y="2247899"/>
                  </a:lnTo>
                </a:path>
                <a:path w="5841365" h="2705735">
                  <a:moveTo>
                    <a:pt x="2593" y="2247899"/>
                  </a:moveTo>
                  <a:lnTo>
                    <a:pt x="1693" y="2266355"/>
                  </a:lnTo>
                  <a:lnTo>
                    <a:pt x="424" y="2309716"/>
                  </a:lnTo>
                  <a:lnTo>
                    <a:pt x="0" y="2353238"/>
                  </a:lnTo>
                  <a:lnTo>
                    <a:pt x="87" y="2362199"/>
                  </a:lnTo>
                </a:path>
              </a:pathLst>
            </a:custGeom>
            <a:ln w="3175">
              <a:solidFill>
                <a:srgbClr val="E9F5CA"/>
              </a:solidFill>
            </a:ln>
          </p:spPr>
          <p:txBody>
            <a:bodyPr wrap="square" lIns="0" tIns="0" rIns="0" bIns="0" rtlCol="0"/>
            <a:lstStyle/>
            <a:p>
              <a:endParaRPr lang="fr-FR" noProof="0" dirty="0"/>
            </a:p>
          </p:txBody>
        </p:sp>
        <p:sp>
          <p:nvSpPr>
            <p:cNvPr id="8749" name="object 8749"/>
            <p:cNvSpPr/>
            <p:nvPr/>
          </p:nvSpPr>
          <p:spPr>
            <a:xfrm>
              <a:off x="2745890" y="21942"/>
              <a:ext cx="5923280" cy="2705100"/>
            </a:xfrm>
            <a:custGeom>
              <a:avLst/>
              <a:gdLst/>
              <a:ahLst/>
              <a:cxnLst/>
              <a:rect l="l" t="t" r="r" b="b"/>
              <a:pathLst>
                <a:path w="5923280" h="2705100">
                  <a:moveTo>
                    <a:pt x="55791" y="2636943"/>
                  </a:moveTo>
                  <a:lnTo>
                    <a:pt x="43234" y="2654299"/>
                  </a:lnTo>
                  <a:lnTo>
                    <a:pt x="27836" y="2666999"/>
                  </a:lnTo>
                  <a:lnTo>
                    <a:pt x="22728" y="2666999"/>
                  </a:lnTo>
                  <a:lnTo>
                    <a:pt x="26456" y="2692399"/>
                  </a:lnTo>
                  <a:lnTo>
                    <a:pt x="27837" y="2705099"/>
                  </a:lnTo>
                  <a:lnTo>
                    <a:pt x="64180" y="2705099"/>
                  </a:lnTo>
                  <a:lnTo>
                    <a:pt x="62705" y="2692399"/>
                  </a:lnTo>
                  <a:lnTo>
                    <a:pt x="56506" y="2641599"/>
                  </a:lnTo>
                  <a:lnTo>
                    <a:pt x="55791" y="2636943"/>
                  </a:lnTo>
                  <a:close/>
                </a:path>
                <a:path w="5923280" h="2705100">
                  <a:moveTo>
                    <a:pt x="61610" y="2628899"/>
                  </a:moveTo>
                  <a:lnTo>
                    <a:pt x="54555" y="2628899"/>
                  </a:lnTo>
                  <a:lnTo>
                    <a:pt x="55791" y="2636943"/>
                  </a:lnTo>
                  <a:lnTo>
                    <a:pt x="61610" y="2628899"/>
                  </a:lnTo>
                  <a:close/>
                </a:path>
                <a:path w="5923280" h="2705100">
                  <a:moveTo>
                    <a:pt x="1706989" y="0"/>
                  </a:moveTo>
                  <a:lnTo>
                    <a:pt x="1653794" y="0"/>
                  </a:lnTo>
                  <a:lnTo>
                    <a:pt x="1617271" y="12699"/>
                  </a:lnTo>
                  <a:lnTo>
                    <a:pt x="1574814" y="38099"/>
                  </a:lnTo>
                  <a:lnTo>
                    <a:pt x="1532774" y="50799"/>
                  </a:lnTo>
                  <a:lnTo>
                    <a:pt x="1449973" y="101599"/>
                  </a:lnTo>
                  <a:lnTo>
                    <a:pt x="1368917" y="152399"/>
                  </a:lnTo>
                  <a:lnTo>
                    <a:pt x="1329061" y="165099"/>
                  </a:lnTo>
                  <a:lnTo>
                    <a:pt x="1250720" y="215899"/>
                  </a:lnTo>
                  <a:lnTo>
                    <a:pt x="1174253" y="266699"/>
                  </a:lnTo>
                  <a:lnTo>
                    <a:pt x="1136738" y="304799"/>
                  </a:lnTo>
                  <a:lnTo>
                    <a:pt x="1099710" y="330199"/>
                  </a:lnTo>
                  <a:lnTo>
                    <a:pt x="1027142" y="380999"/>
                  </a:lnTo>
                  <a:lnTo>
                    <a:pt x="991615" y="406399"/>
                  </a:lnTo>
                  <a:lnTo>
                    <a:pt x="956601" y="444499"/>
                  </a:lnTo>
                  <a:lnTo>
                    <a:pt x="922106" y="469899"/>
                  </a:lnTo>
                  <a:lnTo>
                    <a:pt x="888136" y="495299"/>
                  </a:lnTo>
                  <a:lnTo>
                    <a:pt x="854699" y="520699"/>
                  </a:lnTo>
                  <a:lnTo>
                    <a:pt x="821800" y="558799"/>
                  </a:lnTo>
                  <a:lnTo>
                    <a:pt x="789445" y="584199"/>
                  </a:lnTo>
                  <a:lnTo>
                    <a:pt x="757642" y="622299"/>
                  </a:lnTo>
                  <a:lnTo>
                    <a:pt x="726396" y="647699"/>
                  </a:lnTo>
                  <a:lnTo>
                    <a:pt x="695714" y="685799"/>
                  </a:lnTo>
                  <a:lnTo>
                    <a:pt x="665602" y="711199"/>
                  </a:lnTo>
                  <a:lnTo>
                    <a:pt x="636066" y="749299"/>
                  </a:lnTo>
                  <a:lnTo>
                    <a:pt x="607113" y="774699"/>
                  </a:lnTo>
                  <a:lnTo>
                    <a:pt x="578750" y="812799"/>
                  </a:lnTo>
                  <a:lnTo>
                    <a:pt x="550982" y="850899"/>
                  </a:lnTo>
                  <a:lnTo>
                    <a:pt x="523816" y="876299"/>
                  </a:lnTo>
                  <a:lnTo>
                    <a:pt x="497259" y="914399"/>
                  </a:lnTo>
                  <a:lnTo>
                    <a:pt x="471316" y="952499"/>
                  </a:lnTo>
                  <a:lnTo>
                    <a:pt x="445994" y="990599"/>
                  </a:lnTo>
                  <a:lnTo>
                    <a:pt x="421300" y="1028699"/>
                  </a:lnTo>
                  <a:lnTo>
                    <a:pt x="397239" y="1054099"/>
                  </a:lnTo>
                  <a:lnTo>
                    <a:pt x="373818" y="1092199"/>
                  </a:lnTo>
                  <a:lnTo>
                    <a:pt x="351044" y="1130299"/>
                  </a:lnTo>
                  <a:lnTo>
                    <a:pt x="328923" y="1168399"/>
                  </a:lnTo>
                  <a:lnTo>
                    <a:pt x="307461" y="1206499"/>
                  </a:lnTo>
                  <a:lnTo>
                    <a:pt x="286665" y="1244599"/>
                  </a:lnTo>
                  <a:lnTo>
                    <a:pt x="266540" y="1282699"/>
                  </a:lnTo>
                  <a:lnTo>
                    <a:pt x="247094" y="1320799"/>
                  </a:lnTo>
                  <a:lnTo>
                    <a:pt x="228333" y="1358899"/>
                  </a:lnTo>
                  <a:lnTo>
                    <a:pt x="210262" y="1396999"/>
                  </a:lnTo>
                  <a:lnTo>
                    <a:pt x="192889" y="1435099"/>
                  </a:lnTo>
                  <a:lnTo>
                    <a:pt x="176220" y="1473199"/>
                  </a:lnTo>
                  <a:lnTo>
                    <a:pt x="160261" y="1511299"/>
                  </a:lnTo>
                  <a:lnTo>
                    <a:pt x="145018" y="1549399"/>
                  </a:lnTo>
                  <a:lnTo>
                    <a:pt x="130498" y="1587499"/>
                  </a:lnTo>
                  <a:lnTo>
                    <a:pt x="116708" y="1625599"/>
                  </a:lnTo>
                  <a:lnTo>
                    <a:pt x="103653" y="1676399"/>
                  </a:lnTo>
                  <a:lnTo>
                    <a:pt x="91339" y="1714499"/>
                  </a:lnTo>
                  <a:lnTo>
                    <a:pt x="79775" y="1752599"/>
                  </a:lnTo>
                  <a:lnTo>
                    <a:pt x="68964" y="1790699"/>
                  </a:lnTo>
                  <a:lnTo>
                    <a:pt x="58915" y="1841499"/>
                  </a:lnTo>
                  <a:lnTo>
                    <a:pt x="49633" y="1879599"/>
                  </a:lnTo>
                  <a:lnTo>
                    <a:pt x="41125" y="1917699"/>
                  </a:lnTo>
                  <a:lnTo>
                    <a:pt x="33397" y="1955799"/>
                  </a:lnTo>
                  <a:lnTo>
                    <a:pt x="26456" y="2006599"/>
                  </a:lnTo>
                  <a:lnTo>
                    <a:pt x="20307" y="2044699"/>
                  </a:lnTo>
                  <a:lnTo>
                    <a:pt x="14957" y="2082799"/>
                  </a:lnTo>
                  <a:lnTo>
                    <a:pt x="10413" y="2133599"/>
                  </a:lnTo>
                  <a:lnTo>
                    <a:pt x="6681" y="2171699"/>
                  </a:lnTo>
                  <a:lnTo>
                    <a:pt x="3768" y="2222499"/>
                  </a:lnTo>
                  <a:lnTo>
                    <a:pt x="2565" y="2247899"/>
                  </a:lnTo>
                  <a:lnTo>
                    <a:pt x="1678" y="2260599"/>
                  </a:lnTo>
                  <a:lnTo>
                    <a:pt x="420" y="2298699"/>
                  </a:lnTo>
                  <a:lnTo>
                    <a:pt x="105" y="2336799"/>
                  </a:lnTo>
                  <a:lnTo>
                    <a:pt x="0" y="2349499"/>
                  </a:lnTo>
                  <a:lnTo>
                    <a:pt x="164" y="2362199"/>
                  </a:lnTo>
                  <a:lnTo>
                    <a:pt x="36116" y="2362199"/>
                  </a:lnTo>
                  <a:lnTo>
                    <a:pt x="36135" y="2336799"/>
                  </a:lnTo>
                  <a:lnTo>
                    <a:pt x="36453" y="2298699"/>
                  </a:lnTo>
                  <a:lnTo>
                    <a:pt x="37722" y="2260599"/>
                  </a:lnTo>
                  <a:lnTo>
                    <a:pt x="38622" y="2247899"/>
                  </a:lnTo>
                  <a:lnTo>
                    <a:pt x="39829" y="2222499"/>
                  </a:lnTo>
                  <a:lnTo>
                    <a:pt x="42767" y="2171699"/>
                  </a:lnTo>
                  <a:lnTo>
                    <a:pt x="46530" y="2133599"/>
                  </a:lnTo>
                  <a:lnTo>
                    <a:pt x="51112" y="2082799"/>
                  </a:lnTo>
                  <a:lnTo>
                    <a:pt x="56506" y="2044699"/>
                  </a:lnTo>
                  <a:lnTo>
                    <a:pt x="62705" y="2006599"/>
                  </a:lnTo>
                  <a:lnTo>
                    <a:pt x="69704" y="1955799"/>
                  </a:lnTo>
                  <a:lnTo>
                    <a:pt x="77495" y="1917699"/>
                  </a:lnTo>
                  <a:lnTo>
                    <a:pt x="86073" y="1879599"/>
                  </a:lnTo>
                  <a:lnTo>
                    <a:pt x="95430" y="1841499"/>
                  </a:lnTo>
                  <a:lnTo>
                    <a:pt x="105560" y="1790699"/>
                  </a:lnTo>
                  <a:lnTo>
                    <a:pt x="116457" y="1752599"/>
                  </a:lnTo>
                  <a:lnTo>
                    <a:pt x="128114" y="1714499"/>
                  </a:lnTo>
                  <a:lnTo>
                    <a:pt x="140525" y="1676399"/>
                  </a:lnTo>
                  <a:lnTo>
                    <a:pt x="153683" y="1638299"/>
                  </a:lnTo>
                  <a:lnTo>
                    <a:pt x="167582" y="1587499"/>
                  </a:lnTo>
                  <a:lnTo>
                    <a:pt x="182216" y="1549399"/>
                  </a:lnTo>
                  <a:lnTo>
                    <a:pt x="197577" y="1511299"/>
                  </a:lnTo>
                  <a:lnTo>
                    <a:pt x="213659" y="1473199"/>
                  </a:lnTo>
                  <a:lnTo>
                    <a:pt x="230457" y="1435099"/>
                  </a:lnTo>
                  <a:lnTo>
                    <a:pt x="247963" y="1396999"/>
                  </a:lnTo>
                  <a:lnTo>
                    <a:pt x="266171" y="1358899"/>
                  </a:lnTo>
                  <a:lnTo>
                    <a:pt x="285074" y="1320799"/>
                  </a:lnTo>
                  <a:lnTo>
                    <a:pt x="304666" y="1282699"/>
                  </a:lnTo>
                  <a:lnTo>
                    <a:pt x="324941" y="1244599"/>
                  </a:lnTo>
                  <a:lnTo>
                    <a:pt x="345892" y="1206499"/>
                  </a:lnTo>
                  <a:lnTo>
                    <a:pt x="367512" y="1168399"/>
                  </a:lnTo>
                  <a:lnTo>
                    <a:pt x="389795" y="1130299"/>
                  </a:lnTo>
                  <a:lnTo>
                    <a:pt x="412735" y="1092199"/>
                  </a:lnTo>
                  <a:lnTo>
                    <a:pt x="436326" y="1066799"/>
                  </a:lnTo>
                  <a:lnTo>
                    <a:pt x="460559" y="1028699"/>
                  </a:lnTo>
                  <a:lnTo>
                    <a:pt x="485430" y="990599"/>
                  </a:lnTo>
                  <a:lnTo>
                    <a:pt x="510932" y="952499"/>
                  </a:lnTo>
                  <a:lnTo>
                    <a:pt x="537058" y="914399"/>
                  </a:lnTo>
                  <a:lnTo>
                    <a:pt x="563801" y="888999"/>
                  </a:lnTo>
                  <a:lnTo>
                    <a:pt x="591156" y="850899"/>
                  </a:lnTo>
                  <a:lnTo>
                    <a:pt x="619115" y="812799"/>
                  </a:lnTo>
                  <a:lnTo>
                    <a:pt x="647673" y="787399"/>
                  </a:lnTo>
                  <a:lnTo>
                    <a:pt x="676823" y="749299"/>
                  </a:lnTo>
                  <a:lnTo>
                    <a:pt x="706558" y="723899"/>
                  </a:lnTo>
                  <a:lnTo>
                    <a:pt x="736872" y="685799"/>
                  </a:lnTo>
                  <a:lnTo>
                    <a:pt x="767758" y="660399"/>
                  </a:lnTo>
                  <a:lnTo>
                    <a:pt x="799210" y="622299"/>
                  </a:lnTo>
                  <a:lnTo>
                    <a:pt x="831222" y="596899"/>
                  </a:lnTo>
                  <a:lnTo>
                    <a:pt x="863786" y="558799"/>
                  </a:lnTo>
                  <a:lnTo>
                    <a:pt x="896897" y="533399"/>
                  </a:lnTo>
                  <a:lnTo>
                    <a:pt x="930548" y="507999"/>
                  </a:lnTo>
                  <a:lnTo>
                    <a:pt x="964732" y="469899"/>
                  </a:lnTo>
                  <a:lnTo>
                    <a:pt x="999444" y="444499"/>
                  </a:lnTo>
                  <a:lnTo>
                    <a:pt x="1034676" y="419099"/>
                  </a:lnTo>
                  <a:lnTo>
                    <a:pt x="1070422" y="393699"/>
                  </a:lnTo>
                  <a:lnTo>
                    <a:pt x="1106676" y="355599"/>
                  </a:lnTo>
                  <a:lnTo>
                    <a:pt x="1180680" y="304799"/>
                  </a:lnTo>
                  <a:lnTo>
                    <a:pt x="1256637" y="253999"/>
                  </a:lnTo>
                  <a:lnTo>
                    <a:pt x="1334495" y="203199"/>
                  </a:lnTo>
                  <a:lnTo>
                    <a:pt x="1414202" y="152399"/>
                  </a:lnTo>
                  <a:lnTo>
                    <a:pt x="1454733" y="126999"/>
                  </a:lnTo>
                  <a:lnTo>
                    <a:pt x="1495706" y="114299"/>
                  </a:lnTo>
                  <a:lnTo>
                    <a:pt x="1621219" y="38099"/>
                  </a:lnTo>
                  <a:lnTo>
                    <a:pt x="1663899" y="25399"/>
                  </a:lnTo>
                  <a:lnTo>
                    <a:pt x="1706989" y="0"/>
                  </a:lnTo>
                  <a:close/>
                </a:path>
                <a:path w="5923280" h="2705100">
                  <a:moveTo>
                    <a:pt x="4980033" y="0"/>
                  </a:moveTo>
                  <a:lnTo>
                    <a:pt x="4926728" y="0"/>
                  </a:lnTo>
                  <a:lnTo>
                    <a:pt x="4969822" y="25399"/>
                  </a:lnTo>
                  <a:lnTo>
                    <a:pt x="5012505" y="38099"/>
                  </a:lnTo>
                  <a:lnTo>
                    <a:pt x="5138027" y="114299"/>
                  </a:lnTo>
                  <a:lnTo>
                    <a:pt x="5179004" y="126999"/>
                  </a:lnTo>
                  <a:lnTo>
                    <a:pt x="5219538" y="152399"/>
                  </a:lnTo>
                  <a:lnTo>
                    <a:pt x="5299252" y="203199"/>
                  </a:lnTo>
                  <a:lnTo>
                    <a:pt x="5377117" y="253999"/>
                  </a:lnTo>
                  <a:lnTo>
                    <a:pt x="5453081" y="304799"/>
                  </a:lnTo>
                  <a:lnTo>
                    <a:pt x="5527092" y="355599"/>
                  </a:lnTo>
                  <a:lnTo>
                    <a:pt x="5563349" y="393699"/>
                  </a:lnTo>
                  <a:lnTo>
                    <a:pt x="5599099" y="419099"/>
                  </a:lnTo>
                  <a:lnTo>
                    <a:pt x="5634335" y="444499"/>
                  </a:lnTo>
                  <a:lnTo>
                    <a:pt x="5669050" y="469899"/>
                  </a:lnTo>
                  <a:lnTo>
                    <a:pt x="5703238" y="507999"/>
                  </a:lnTo>
                  <a:lnTo>
                    <a:pt x="5736892" y="533399"/>
                  </a:lnTo>
                  <a:lnTo>
                    <a:pt x="5770006" y="558799"/>
                  </a:lnTo>
                  <a:lnTo>
                    <a:pt x="5802574" y="596899"/>
                  </a:lnTo>
                  <a:lnTo>
                    <a:pt x="5834590" y="622299"/>
                  </a:lnTo>
                  <a:lnTo>
                    <a:pt x="5866045" y="660399"/>
                  </a:lnTo>
                  <a:lnTo>
                    <a:pt x="5876777" y="673099"/>
                  </a:lnTo>
                  <a:lnTo>
                    <a:pt x="5922749" y="673099"/>
                  </a:lnTo>
                  <a:lnTo>
                    <a:pt x="5907484" y="647699"/>
                  </a:lnTo>
                  <a:lnTo>
                    <a:pt x="5876237" y="622299"/>
                  </a:lnTo>
                  <a:lnTo>
                    <a:pt x="5844432" y="584199"/>
                  </a:lnTo>
                  <a:lnTo>
                    <a:pt x="5812076" y="558799"/>
                  </a:lnTo>
                  <a:lnTo>
                    <a:pt x="5779175" y="520699"/>
                  </a:lnTo>
                  <a:lnTo>
                    <a:pt x="5745736" y="495299"/>
                  </a:lnTo>
                  <a:lnTo>
                    <a:pt x="5711765" y="469899"/>
                  </a:lnTo>
                  <a:lnTo>
                    <a:pt x="5677269" y="444499"/>
                  </a:lnTo>
                  <a:lnTo>
                    <a:pt x="5642252" y="406399"/>
                  </a:lnTo>
                  <a:lnTo>
                    <a:pt x="5606723" y="380999"/>
                  </a:lnTo>
                  <a:lnTo>
                    <a:pt x="5534152" y="330199"/>
                  </a:lnTo>
                  <a:lnTo>
                    <a:pt x="5497122" y="304799"/>
                  </a:lnTo>
                  <a:lnTo>
                    <a:pt x="5459605" y="266699"/>
                  </a:lnTo>
                  <a:lnTo>
                    <a:pt x="5383133" y="215899"/>
                  </a:lnTo>
                  <a:lnTo>
                    <a:pt x="5304788" y="165099"/>
                  </a:lnTo>
                  <a:lnTo>
                    <a:pt x="5264929" y="152399"/>
                  </a:lnTo>
                  <a:lnTo>
                    <a:pt x="5183868" y="101599"/>
                  </a:lnTo>
                  <a:lnTo>
                    <a:pt x="5101061" y="50799"/>
                  </a:lnTo>
                  <a:lnTo>
                    <a:pt x="5059019" y="38099"/>
                  </a:lnTo>
                  <a:lnTo>
                    <a:pt x="5016559" y="12699"/>
                  </a:lnTo>
                  <a:lnTo>
                    <a:pt x="4980033" y="0"/>
                  </a:lnTo>
                  <a:close/>
                </a:path>
              </a:pathLst>
            </a:custGeom>
            <a:solidFill>
              <a:srgbClr val="E9F5C9"/>
            </a:solidFill>
          </p:spPr>
          <p:txBody>
            <a:bodyPr wrap="square" lIns="0" tIns="0" rIns="0" bIns="0" rtlCol="0"/>
            <a:lstStyle/>
            <a:p>
              <a:endParaRPr lang="fr-FR" noProof="0" dirty="0"/>
            </a:p>
          </p:txBody>
        </p:sp>
        <p:sp>
          <p:nvSpPr>
            <p:cNvPr id="8750" name="object 8750"/>
            <p:cNvSpPr/>
            <p:nvPr/>
          </p:nvSpPr>
          <p:spPr>
            <a:xfrm>
              <a:off x="2745890" y="9242"/>
              <a:ext cx="5923280" cy="2705100"/>
            </a:xfrm>
            <a:custGeom>
              <a:avLst/>
              <a:gdLst/>
              <a:ahLst/>
              <a:cxnLst/>
              <a:rect l="l" t="t" r="r" b="b"/>
              <a:pathLst>
                <a:path w="5923280" h="2705100">
                  <a:moveTo>
                    <a:pt x="38622" y="2247899"/>
                  </a:moveTo>
                  <a:lnTo>
                    <a:pt x="42767" y="2180143"/>
                  </a:lnTo>
                  <a:lnTo>
                    <a:pt x="46530" y="2137302"/>
                  </a:lnTo>
                  <a:lnTo>
                    <a:pt x="51112" y="2094645"/>
                  </a:lnTo>
                  <a:lnTo>
                    <a:pt x="56506" y="2052176"/>
                  </a:lnTo>
                  <a:lnTo>
                    <a:pt x="62705" y="2009901"/>
                  </a:lnTo>
                  <a:lnTo>
                    <a:pt x="69704" y="1967826"/>
                  </a:lnTo>
                  <a:lnTo>
                    <a:pt x="77495" y="1925956"/>
                  </a:lnTo>
                  <a:lnTo>
                    <a:pt x="86073" y="1884295"/>
                  </a:lnTo>
                  <a:lnTo>
                    <a:pt x="95430" y="1842851"/>
                  </a:lnTo>
                  <a:lnTo>
                    <a:pt x="105560" y="1801626"/>
                  </a:lnTo>
                  <a:lnTo>
                    <a:pt x="116457" y="1760628"/>
                  </a:lnTo>
                  <a:lnTo>
                    <a:pt x="128114" y="1719861"/>
                  </a:lnTo>
                  <a:lnTo>
                    <a:pt x="140525" y="1679331"/>
                  </a:lnTo>
                  <a:lnTo>
                    <a:pt x="153683" y="1639043"/>
                  </a:lnTo>
                  <a:lnTo>
                    <a:pt x="167582" y="1599002"/>
                  </a:lnTo>
                  <a:lnTo>
                    <a:pt x="182216" y="1559213"/>
                  </a:lnTo>
                  <a:lnTo>
                    <a:pt x="197577" y="1519682"/>
                  </a:lnTo>
                  <a:lnTo>
                    <a:pt x="213659" y="1480414"/>
                  </a:lnTo>
                  <a:lnTo>
                    <a:pt x="230457" y="1441415"/>
                  </a:lnTo>
                  <a:lnTo>
                    <a:pt x="247963" y="1402689"/>
                  </a:lnTo>
                  <a:lnTo>
                    <a:pt x="266171" y="1364243"/>
                  </a:lnTo>
                  <a:lnTo>
                    <a:pt x="285074" y="1326080"/>
                  </a:lnTo>
                  <a:lnTo>
                    <a:pt x="304666" y="1288208"/>
                  </a:lnTo>
                  <a:lnTo>
                    <a:pt x="324941" y="1250630"/>
                  </a:lnTo>
                  <a:lnTo>
                    <a:pt x="345892" y="1213352"/>
                  </a:lnTo>
                  <a:lnTo>
                    <a:pt x="367512" y="1176380"/>
                  </a:lnTo>
                  <a:lnTo>
                    <a:pt x="389795" y="1139719"/>
                  </a:lnTo>
                  <a:lnTo>
                    <a:pt x="412735" y="1103374"/>
                  </a:lnTo>
                  <a:lnTo>
                    <a:pt x="436326" y="1067350"/>
                  </a:lnTo>
                  <a:lnTo>
                    <a:pt x="460559" y="1031653"/>
                  </a:lnTo>
                  <a:lnTo>
                    <a:pt x="485430" y="996289"/>
                  </a:lnTo>
                  <a:lnTo>
                    <a:pt x="510932" y="961261"/>
                  </a:lnTo>
                  <a:lnTo>
                    <a:pt x="537058" y="926576"/>
                  </a:lnTo>
                  <a:lnTo>
                    <a:pt x="563801" y="892239"/>
                  </a:lnTo>
                  <a:lnTo>
                    <a:pt x="591156" y="858255"/>
                  </a:lnTo>
                  <a:lnTo>
                    <a:pt x="619115" y="824630"/>
                  </a:lnTo>
                  <a:lnTo>
                    <a:pt x="647673" y="791369"/>
                  </a:lnTo>
                  <a:lnTo>
                    <a:pt x="676823" y="758477"/>
                  </a:lnTo>
                  <a:lnTo>
                    <a:pt x="706558" y="725959"/>
                  </a:lnTo>
                  <a:lnTo>
                    <a:pt x="736872" y="693821"/>
                  </a:lnTo>
                  <a:lnTo>
                    <a:pt x="767758" y="662068"/>
                  </a:lnTo>
                  <a:lnTo>
                    <a:pt x="799210" y="630705"/>
                  </a:lnTo>
                  <a:lnTo>
                    <a:pt x="831222" y="599739"/>
                  </a:lnTo>
                  <a:lnTo>
                    <a:pt x="863786" y="569173"/>
                  </a:lnTo>
                  <a:lnTo>
                    <a:pt x="896897" y="539013"/>
                  </a:lnTo>
                  <a:lnTo>
                    <a:pt x="930548" y="509265"/>
                  </a:lnTo>
                  <a:lnTo>
                    <a:pt x="964732" y="479934"/>
                  </a:lnTo>
                  <a:lnTo>
                    <a:pt x="999444" y="451024"/>
                  </a:lnTo>
                  <a:lnTo>
                    <a:pt x="1034676" y="422543"/>
                  </a:lnTo>
                  <a:lnTo>
                    <a:pt x="1070422" y="394494"/>
                  </a:lnTo>
                  <a:lnTo>
                    <a:pt x="1106676" y="366883"/>
                  </a:lnTo>
                  <a:lnTo>
                    <a:pt x="1143431" y="339716"/>
                  </a:lnTo>
                  <a:lnTo>
                    <a:pt x="1180680" y="312997"/>
                  </a:lnTo>
                  <a:lnTo>
                    <a:pt x="1218418" y="286732"/>
                  </a:lnTo>
                  <a:lnTo>
                    <a:pt x="1256637" y="260927"/>
                  </a:lnTo>
                  <a:lnTo>
                    <a:pt x="1295332" y="235586"/>
                  </a:lnTo>
                  <a:lnTo>
                    <a:pt x="1334495" y="210715"/>
                  </a:lnTo>
                  <a:lnTo>
                    <a:pt x="1374121" y="186319"/>
                  </a:lnTo>
                  <a:lnTo>
                    <a:pt x="1414202" y="162404"/>
                  </a:lnTo>
                  <a:lnTo>
                    <a:pt x="1454733" y="138974"/>
                  </a:lnTo>
                  <a:lnTo>
                    <a:pt x="1495706" y="116036"/>
                  </a:lnTo>
                  <a:lnTo>
                    <a:pt x="1537116" y="93594"/>
                  </a:lnTo>
                  <a:lnTo>
                    <a:pt x="1578956" y="71653"/>
                  </a:lnTo>
                  <a:lnTo>
                    <a:pt x="1621219" y="50220"/>
                  </a:lnTo>
                  <a:lnTo>
                    <a:pt x="1663899" y="29299"/>
                  </a:lnTo>
                  <a:lnTo>
                    <a:pt x="1706989" y="8896"/>
                  </a:lnTo>
                  <a:lnTo>
                    <a:pt x="1726452" y="0"/>
                  </a:lnTo>
                </a:path>
                <a:path w="5923280" h="2705100">
                  <a:moveTo>
                    <a:pt x="4907264" y="0"/>
                  </a:moveTo>
                  <a:lnTo>
                    <a:pt x="4969822" y="29299"/>
                  </a:lnTo>
                  <a:lnTo>
                    <a:pt x="5012505" y="50220"/>
                  </a:lnTo>
                  <a:lnTo>
                    <a:pt x="5054771" y="71653"/>
                  </a:lnTo>
                  <a:lnTo>
                    <a:pt x="5096614" y="93594"/>
                  </a:lnTo>
                  <a:lnTo>
                    <a:pt x="5138027" y="116036"/>
                  </a:lnTo>
                  <a:lnTo>
                    <a:pt x="5179004" y="138974"/>
                  </a:lnTo>
                  <a:lnTo>
                    <a:pt x="5219538" y="162404"/>
                  </a:lnTo>
                  <a:lnTo>
                    <a:pt x="5259623" y="186319"/>
                  </a:lnTo>
                  <a:lnTo>
                    <a:pt x="5299252" y="210715"/>
                  </a:lnTo>
                  <a:lnTo>
                    <a:pt x="5338419" y="235586"/>
                  </a:lnTo>
                  <a:lnTo>
                    <a:pt x="5377117" y="260927"/>
                  </a:lnTo>
                  <a:lnTo>
                    <a:pt x="5415339" y="286732"/>
                  </a:lnTo>
                  <a:lnTo>
                    <a:pt x="5453081" y="312997"/>
                  </a:lnTo>
                  <a:lnTo>
                    <a:pt x="5490334" y="339716"/>
                  </a:lnTo>
                  <a:lnTo>
                    <a:pt x="5527092" y="366883"/>
                  </a:lnTo>
                  <a:lnTo>
                    <a:pt x="5563349" y="394494"/>
                  </a:lnTo>
                  <a:lnTo>
                    <a:pt x="5599099" y="422543"/>
                  </a:lnTo>
                  <a:lnTo>
                    <a:pt x="5634334" y="451024"/>
                  </a:lnTo>
                  <a:lnTo>
                    <a:pt x="5669049" y="479934"/>
                  </a:lnTo>
                  <a:lnTo>
                    <a:pt x="5703237" y="509265"/>
                  </a:lnTo>
                  <a:lnTo>
                    <a:pt x="5736892" y="539013"/>
                  </a:lnTo>
                  <a:lnTo>
                    <a:pt x="5770006" y="569173"/>
                  </a:lnTo>
                  <a:lnTo>
                    <a:pt x="5802574" y="599739"/>
                  </a:lnTo>
                  <a:lnTo>
                    <a:pt x="5834589" y="630705"/>
                  </a:lnTo>
                  <a:lnTo>
                    <a:pt x="5866045" y="662068"/>
                  </a:lnTo>
                  <a:lnTo>
                    <a:pt x="5876777" y="673099"/>
                  </a:lnTo>
                </a:path>
                <a:path w="5923280" h="2705100">
                  <a:moveTo>
                    <a:pt x="5922749" y="673099"/>
                  </a:moveTo>
                  <a:lnTo>
                    <a:pt x="5876237" y="625633"/>
                  </a:lnTo>
                  <a:lnTo>
                    <a:pt x="5844432" y="594453"/>
                  </a:lnTo>
                  <a:lnTo>
                    <a:pt x="5812076" y="563669"/>
                  </a:lnTo>
                  <a:lnTo>
                    <a:pt x="5779175" y="533285"/>
                  </a:lnTo>
                  <a:lnTo>
                    <a:pt x="5745736" y="503306"/>
                  </a:lnTo>
                  <a:lnTo>
                    <a:pt x="5711765" y="473739"/>
                  </a:lnTo>
                  <a:lnTo>
                    <a:pt x="5677269" y="444587"/>
                  </a:lnTo>
                  <a:lnTo>
                    <a:pt x="5642252" y="415857"/>
                  </a:lnTo>
                  <a:lnTo>
                    <a:pt x="5606723" y="387553"/>
                  </a:lnTo>
                  <a:lnTo>
                    <a:pt x="5570688" y="359680"/>
                  </a:lnTo>
                  <a:lnTo>
                    <a:pt x="5534152" y="332244"/>
                  </a:lnTo>
                  <a:lnTo>
                    <a:pt x="5497122" y="305251"/>
                  </a:lnTo>
                  <a:lnTo>
                    <a:pt x="5459605" y="278704"/>
                  </a:lnTo>
                  <a:lnTo>
                    <a:pt x="5421607" y="252610"/>
                  </a:lnTo>
                  <a:lnTo>
                    <a:pt x="5383133" y="226974"/>
                  </a:lnTo>
                  <a:lnTo>
                    <a:pt x="5344192" y="201800"/>
                  </a:lnTo>
                  <a:lnTo>
                    <a:pt x="5304788" y="177095"/>
                  </a:lnTo>
                  <a:lnTo>
                    <a:pt x="5264929" y="152862"/>
                  </a:lnTo>
                  <a:lnTo>
                    <a:pt x="5224620" y="129109"/>
                  </a:lnTo>
                  <a:lnTo>
                    <a:pt x="5183868" y="105838"/>
                  </a:lnTo>
                  <a:lnTo>
                    <a:pt x="5142680" y="83057"/>
                  </a:lnTo>
                  <a:lnTo>
                    <a:pt x="5101061" y="60770"/>
                  </a:lnTo>
                  <a:lnTo>
                    <a:pt x="5059019" y="38982"/>
                  </a:lnTo>
                  <a:lnTo>
                    <a:pt x="5016559" y="17699"/>
                  </a:lnTo>
                  <a:lnTo>
                    <a:pt x="4980032" y="0"/>
                  </a:lnTo>
                </a:path>
                <a:path w="5923280" h="2705100">
                  <a:moveTo>
                    <a:pt x="1653794" y="0"/>
                  </a:moveTo>
                  <a:lnTo>
                    <a:pt x="1617271" y="17699"/>
                  </a:lnTo>
                  <a:lnTo>
                    <a:pt x="1574814" y="38982"/>
                  </a:lnTo>
                  <a:lnTo>
                    <a:pt x="1532774" y="60770"/>
                  </a:lnTo>
                  <a:lnTo>
                    <a:pt x="1491158" y="83057"/>
                  </a:lnTo>
                  <a:lnTo>
                    <a:pt x="1449973" y="105838"/>
                  </a:lnTo>
                  <a:lnTo>
                    <a:pt x="1409224" y="129109"/>
                  </a:lnTo>
                  <a:lnTo>
                    <a:pt x="1368917" y="152862"/>
                  </a:lnTo>
                  <a:lnTo>
                    <a:pt x="1329061" y="177095"/>
                  </a:lnTo>
                  <a:lnTo>
                    <a:pt x="1289659" y="201800"/>
                  </a:lnTo>
                  <a:lnTo>
                    <a:pt x="1250720" y="226974"/>
                  </a:lnTo>
                  <a:lnTo>
                    <a:pt x="1212249" y="252610"/>
                  </a:lnTo>
                  <a:lnTo>
                    <a:pt x="1174253" y="278704"/>
                  </a:lnTo>
                  <a:lnTo>
                    <a:pt x="1136738" y="305251"/>
                  </a:lnTo>
                  <a:lnTo>
                    <a:pt x="1099710" y="332244"/>
                  </a:lnTo>
                  <a:lnTo>
                    <a:pt x="1063176" y="359680"/>
                  </a:lnTo>
                  <a:lnTo>
                    <a:pt x="1027142" y="387553"/>
                  </a:lnTo>
                  <a:lnTo>
                    <a:pt x="991615" y="415857"/>
                  </a:lnTo>
                  <a:lnTo>
                    <a:pt x="956601" y="444587"/>
                  </a:lnTo>
                  <a:lnTo>
                    <a:pt x="922106" y="473739"/>
                  </a:lnTo>
                  <a:lnTo>
                    <a:pt x="888136" y="503306"/>
                  </a:lnTo>
                  <a:lnTo>
                    <a:pt x="854699" y="533285"/>
                  </a:lnTo>
                  <a:lnTo>
                    <a:pt x="821800" y="563669"/>
                  </a:lnTo>
                  <a:lnTo>
                    <a:pt x="789445" y="594453"/>
                  </a:lnTo>
                  <a:lnTo>
                    <a:pt x="757642" y="625633"/>
                  </a:lnTo>
                  <a:lnTo>
                    <a:pt x="726396" y="657202"/>
                  </a:lnTo>
                  <a:lnTo>
                    <a:pt x="695714" y="689156"/>
                  </a:lnTo>
                  <a:lnTo>
                    <a:pt x="665602" y="721490"/>
                  </a:lnTo>
                  <a:lnTo>
                    <a:pt x="636066" y="754198"/>
                  </a:lnTo>
                  <a:lnTo>
                    <a:pt x="607113" y="787275"/>
                  </a:lnTo>
                  <a:lnTo>
                    <a:pt x="578750" y="820716"/>
                  </a:lnTo>
                  <a:lnTo>
                    <a:pt x="550982" y="854515"/>
                  </a:lnTo>
                  <a:lnTo>
                    <a:pt x="523816" y="888668"/>
                  </a:lnTo>
                  <a:lnTo>
                    <a:pt x="497259" y="923170"/>
                  </a:lnTo>
                  <a:lnTo>
                    <a:pt x="471316" y="958014"/>
                  </a:lnTo>
                  <a:lnTo>
                    <a:pt x="445994" y="993196"/>
                  </a:lnTo>
                  <a:lnTo>
                    <a:pt x="421300" y="1028711"/>
                  </a:lnTo>
                  <a:lnTo>
                    <a:pt x="397239" y="1064554"/>
                  </a:lnTo>
                  <a:lnTo>
                    <a:pt x="373818" y="1100718"/>
                  </a:lnTo>
                  <a:lnTo>
                    <a:pt x="351044" y="1137200"/>
                  </a:lnTo>
                  <a:lnTo>
                    <a:pt x="328923" y="1173993"/>
                  </a:lnTo>
                  <a:lnTo>
                    <a:pt x="307461" y="1211094"/>
                  </a:lnTo>
                  <a:lnTo>
                    <a:pt x="286665" y="1248495"/>
                  </a:lnTo>
                  <a:lnTo>
                    <a:pt x="266540" y="1286193"/>
                  </a:lnTo>
                  <a:lnTo>
                    <a:pt x="247094" y="1324181"/>
                  </a:lnTo>
                  <a:lnTo>
                    <a:pt x="228333" y="1362456"/>
                  </a:lnTo>
                  <a:lnTo>
                    <a:pt x="210262" y="1401011"/>
                  </a:lnTo>
                  <a:lnTo>
                    <a:pt x="192889" y="1439841"/>
                  </a:lnTo>
                  <a:lnTo>
                    <a:pt x="176220" y="1478942"/>
                  </a:lnTo>
                  <a:lnTo>
                    <a:pt x="160261" y="1518307"/>
                  </a:lnTo>
                  <a:lnTo>
                    <a:pt x="145018" y="1557933"/>
                  </a:lnTo>
                  <a:lnTo>
                    <a:pt x="130498" y="1597812"/>
                  </a:lnTo>
                  <a:lnTo>
                    <a:pt x="116708" y="1637942"/>
                  </a:lnTo>
                  <a:lnTo>
                    <a:pt x="103653" y="1678315"/>
                  </a:lnTo>
                  <a:lnTo>
                    <a:pt x="91339" y="1718927"/>
                  </a:lnTo>
                  <a:lnTo>
                    <a:pt x="79775" y="1759773"/>
                  </a:lnTo>
                  <a:lnTo>
                    <a:pt x="68964" y="1800847"/>
                  </a:lnTo>
                  <a:lnTo>
                    <a:pt x="58915" y="1842145"/>
                  </a:lnTo>
                  <a:lnTo>
                    <a:pt x="49633" y="1883661"/>
                  </a:lnTo>
                  <a:lnTo>
                    <a:pt x="41125" y="1925389"/>
                  </a:lnTo>
                  <a:lnTo>
                    <a:pt x="33397" y="1967326"/>
                  </a:lnTo>
                  <a:lnTo>
                    <a:pt x="26456" y="2009464"/>
                  </a:lnTo>
                  <a:lnTo>
                    <a:pt x="20307" y="2051800"/>
                  </a:lnTo>
                  <a:lnTo>
                    <a:pt x="14957" y="2094328"/>
                  </a:lnTo>
                  <a:lnTo>
                    <a:pt x="10413" y="2137043"/>
                  </a:lnTo>
                  <a:lnTo>
                    <a:pt x="6681" y="2179940"/>
                  </a:lnTo>
                  <a:lnTo>
                    <a:pt x="3768" y="2223013"/>
                  </a:lnTo>
                  <a:lnTo>
                    <a:pt x="2565" y="2247899"/>
                  </a:lnTo>
                </a:path>
                <a:path w="5923280" h="2705100">
                  <a:moveTo>
                    <a:pt x="64180" y="2705099"/>
                  </a:moveTo>
                  <a:lnTo>
                    <a:pt x="62705" y="2696242"/>
                  </a:lnTo>
                  <a:lnTo>
                    <a:pt x="56506" y="2654000"/>
                  </a:lnTo>
                  <a:lnTo>
                    <a:pt x="54555" y="2638651"/>
                  </a:lnTo>
                </a:path>
                <a:path w="5923280" h="2705100">
                  <a:moveTo>
                    <a:pt x="22728" y="2671075"/>
                  </a:moveTo>
                  <a:lnTo>
                    <a:pt x="26456" y="2696721"/>
                  </a:lnTo>
                  <a:lnTo>
                    <a:pt x="27837" y="2705099"/>
                  </a:lnTo>
                </a:path>
                <a:path w="5923280" h="2705100">
                  <a:moveTo>
                    <a:pt x="36116" y="2362199"/>
                  </a:moveTo>
                  <a:lnTo>
                    <a:pt x="36028" y="2353238"/>
                  </a:lnTo>
                  <a:lnTo>
                    <a:pt x="36453" y="2309716"/>
                  </a:lnTo>
                  <a:lnTo>
                    <a:pt x="37722" y="2266355"/>
                  </a:lnTo>
                  <a:lnTo>
                    <a:pt x="38622" y="2247899"/>
                  </a:lnTo>
                </a:path>
                <a:path w="5923280" h="2705100">
                  <a:moveTo>
                    <a:pt x="2565" y="2247899"/>
                  </a:moveTo>
                  <a:lnTo>
                    <a:pt x="1678" y="2266257"/>
                  </a:lnTo>
                  <a:lnTo>
                    <a:pt x="420" y="2309667"/>
                  </a:lnTo>
                  <a:lnTo>
                    <a:pt x="0" y="2353238"/>
                  </a:lnTo>
                  <a:lnTo>
                    <a:pt x="164" y="2370236"/>
                  </a:lnTo>
                </a:path>
              </a:pathLst>
            </a:custGeom>
            <a:ln w="3175">
              <a:solidFill>
                <a:srgbClr val="E9F5C9"/>
              </a:solidFill>
            </a:ln>
          </p:spPr>
          <p:txBody>
            <a:bodyPr wrap="square" lIns="0" tIns="0" rIns="0" bIns="0" rtlCol="0"/>
            <a:lstStyle/>
            <a:p>
              <a:endParaRPr lang="fr-FR" noProof="0" dirty="0"/>
            </a:p>
          </p:txBody>
        </p:sp>
        <p:sp>
          <p:nvSpPr>
            <p:cNvPr id="8751" name="object 8751"/>
            <p:cNvSpPr/>
            <p:nvPr/>
          </p:nvSpPr>
          <p:spPr>
            <a:xfrm>
              <a:off x="2709963" y="21942"/>
              <a:ext cx="6004560" cy="2705100"/>
            </a:xfrm>
            <a:custGeom>
              <a:avLst/>
              <a:gdLst/>
              <a:ahLst/>
              <a:cxnLst/>
              <a:rect l="l" t="t" r="r" b="b"/>
              <a:pathLst>
                <a:path w="6004559" h="2705100">
                  <a:moveTo>
                    <a:pt x="59190" y="2670647"/>
                  </a:moveTo>
                  <a:lnTo>
                    <a:pt x="47846" y="2679699"/>
                  </a:lnTo>
                  <a:lnTo>
                    <a:pt x="36298" y="2692399"/>
                  </a:lnTo>
                  <a:lnTo>
                    <a:pt x="34005" y="2705099"/>
                  </a:lnTo>
                  <a:lnTo>
                    <a:pt x="63763" y="2705099"/>
                  </a:lnTo>
                  <a:lnTo>
                    <a:pt x="62382" y="2692399"/>
                  </a:lnTo>
                  <a:lnTo>
                    <a:pt x="59190" y="2670647"/>
                  </a:lnTo>
                  <a:close/>
                </a:path>
                <a:path w="6004559" h="2705100">
                  <a:moveTo>
                    <a:pt x="63762" y="2666999"/>
                  </a:moveTo>
                  <a:lnTo>
                    <a:pt x="58655" y="2666999"/>
                  </a:lnTo>
                  <a:lnTo>
                    <a:pt x="59190" y="2670647"/>
                  </a:lnTo>
                  <a:lnTo>
                    <a:pt x="63762" y="2666999"/>
                  </a:lnTo>
                  <a:close/>
                </a:path>
                <a:path w="6004559" h="2705100">
                  <a:moveTo>
                    <a:pt x="1689721" y="0"/>
                  </a:moveTo>
                  <a:lnTo>
                    <a:pt x="1619189" y="0"/>
                  </a:lnTo>
                  <a:lnTo>
                    <a:pt x="1579177" y="12699"/>
                  </a:lnTo>
                  <a:lnTo>
                    <a:pt x="1496457" y="63499"/>
                  </a:lnTo>
                  <a:lnTo>
                    <a:pt x="1455724" y="76199"/>
                  </a:lnTo>
                  <a:lnTo>
                    <a:pt x="1415417" y="101599"/>
                  </a:lnTo>
                  <a:lnTo>
                    <a:pt x="1336106" y="152399"/>
                  </a:lnTo>
                  <a:lnTo>
                    <a:pt x="1258572" y="203199"/>
                  </a:lnTo>
                  <a:lnTo>
                    <a:pt x="1182864" y="253999"/>
                  </a:lnTo>
                  <a:lnTo>
                    <a:pt x="1109031" y="304799"/>
                  </a:lnTo>
                  <a:lnTo>
                    <a:pt x="1037121" y="355599"/>
                  </a:lnTo>
                  <a:lnTo>
                    <a:pt x="1001902" y="393699"/>
                  </a:lnTo>
                  <a:lnTo>
                    <a:pt x="967183" y="419099"/>
                  </a:lnTo>
                  <a:lnTo>
                    <a:pt x="932968" y="444499"/>
                  </a:lnTo>
                  <a:lnTo>
                    <a:pt x="899264" y="469899"/>
                  </a:lnTo>
                  <a:lnTo>
                    <a:pt x="866078" y="507999"/>
                  </a:lnTo>
                  <a:lnTo>
                    <a:pt x="833415" y="533399"/>
                  </a:lnTo>
                  <a:lnTo>
                    <a:pt x="801281" y="571499"/>
                  </a:lnTo>
                  <a:lnTo>
                    <a:pt x="769683" y="596899"/>
                  </a:lnTo>
                  <a:lnTo>
                    <a:pt x="738626" y="622299"/>
                  </a:lnTo>
                  <a:lnTo>
                    <a:pt x="708117" y="660399"/>
                  </a:lnTo>
                  <a:lnTo>
                    <a:pt x="678161" y="685799"/>
                  </a:lnTo>
                  <a:lnTo>
                    <a:pt x="648765" y="723899"/>
                  </a:lnTo>
                  <a:lnTo>
                    <a:pt x="619935" y="761999"/>
                  </a:lnTo>
                  <a:lnTo>
                    <a:pt x="591676" y="787399"/>
                  </a:lnTo>
                  <a:lnTo>
                    <a:pt x="563996" y="825499"/>
                  </a:lnTo>
                  <a:lnTo>
                    <a:pt x="536899" y="850899"/>
                  </a:lnTo>
                  <a:lnTo>
                    <a:pt x="510392" y="888999"/>
                  </a:lnTo>
                  <a:lnTo>
                    <a:pt x="484482" y="927099"/>
                  </a:lnTo>
                  <a:lnTo>
                    <a:pt x="459174" y="965199"/>
                  </a:lnTo>
                  <a:lnTo>
                    <a:pt x="434473" y="990599"/>
                  </a:lnTo>
                  <a:lnTo>
                    <a:pt x="410388" y="1028699"/>
                  </a:lnTo>
                  <a:lnTo>
                    <a:pt x="386922" y="1066799"/>
                  </a:lnTo>
                  <a:lnTo>
                    <a:pt x="364083" y="1104899"/>
                  </a:lnTo>
                  <a:lnTo>
                    <a:pt x="341876" y="1142999"/>
                  </a:lnTo>
                  <a:lnTo>
                    <a:pt x="320308" y="1181099"/>
                  </a:lnTo>
                  <a:lnTo>
                    <a:pt x="299385" y="1206499"/>
                  </a:lnTo>
                  <a:lnTo>
                    <a:pt x="279113" y="1244599"/>
                  </a:lnTo>
                  <a:lnTo>
                    <a:pt x="259497" y="1282699"/>
                  </a:lnTo>
                  <a:lnTo>
                    <a:pt x="240544" y="1320799"/>
                  </a:lnTo>
                  <a:lnTo>
                    <a:pt x="222260" y="1358899"/>
                  </a:lnTo>
                  <a:lnTo>
                    <a:pt x="204651" y="1396999"/>
                  </a:lnTo>
                  <a:lnTo>
                    <a:pt x="187723" y="1435099"/>
                  </a:lnTo>
                  <a:lnTo>
                    <a:pt x="171482" y="1473199"/>
                  </a:lnTo>
                  <a:lnTo>
                    <a:pt x="155934" y="1523999"/>
                  </a:lnTo>
                  <a:lnTo>
                    <a:pt x="141086" y="1562099"/>
                  </a:lnTo>
                  <a:lnTo>
                    <a:pt x="126942" y="1600199"/>
                  </a:lnTo>
                  <a:lnTo>
                    <a:pt x="113511" y="1638299"/>
                  </a:lnTo>
                  <a:lnTo>
                    <a:pt x="100797" y="1676399"/>
                  </a:lnTo>
                  <a:lnTo>
                    <a:pt x="88806" y="1714499"/>
                  </a:lnTo>
                  <a:lnTo>
                    <a:pt x="77545" y="1752599"/>
                  </a:lnTo>
                  <a:lnTo>
                    <a:pt x="67019" y="1803399"/>
                  </a:lnTo>
                  <a:lnTo>
                    <a:pt x="57236" y="1841499"/>
                  </a:lnTo>
                  <a:lnTo>
                    <a:pt x="48200" y="1879599"/>
                  </a:lnTo>
                  <a:lnTo>
                    <a:pt x="39918" y="1917699"/>
                  </a:lnTo>
                  <a:lnTo>
                    <a:pt x="32396" y="1968499"/>
                  </a:lnTo>
                  <a:lnTo>
                    <a:pt x="25640" y="2006599"/>
                  </a:lnTo>
                  <a:lnTo>
                    <a:pt x="19656" y="2044699"/>
                  </a:lnTo>
                  <a:lnTo>
                    <a:pt x="14450" y="2095499"/>
                  </a:lnTo>
                  <a:lnTo>
                    <a:pt x="10029" y="2133599"/>
                  </a:lnTo>
                  <a:lnTo>
                    <a:pt x="6398" y="2171699"/>
                  </a:lnTo>
                  <a:lnTo>
                    <a:pt x="3563" y="2222499"/>
                  </a:lnTo>
                  <a:lnTo>
                    <a:pt x="2434" y="2247899"/>
                  </a:lnTo>
                  <a:lnTo>
                    <a:pt x="1530" y="2260599"/>
                  </a:lnTo>
                  <a:lnTo>
                    <a:pt x="306" y="2298699"/>
                  </a:lnTo>
                  <a:lnTo>
                    <a:pt x="0" y="2336799"/>
                  </a:lnTo>
                  <a:lnTo>
                    <a:pt x="103" y="2374899"/>
                  </a:lnTo>
                  <a:lnTo>
                    <a:pt x="16681" y="2374899"/>
                  </a:lnTo>
                  <a:lnTo>
                    <a:pt x="69535" y="2362199"/>
                  </a:lnTo>
                  <a:lnTo>
                    <a:pt x="36090" y="2362199"/>
                  </a:lnTo>
                  <a:lnTo>
                    <a:pt x="36031" y="2336799"/>
                  </a:lnTo>
                  <a:lnTo>
                    <a:pt x="36347" y="2298699"/>
                  </a:lnTo>
                  <a:lnTo>
                    <a:pt x="37605" y="2260599"/>
                  </a:lnTo>
                  <a:lnTo>
                    <a:pt x="38492" y="2247899"/>
                  </a:lnTo>
                  <a:lnTo>
                    <a:pt x="39694" y="2222499"/>
                  </a:lnTo>
                  <a:lnTo>
                    <a:pt x="42608" y="2171699"/>
                  </a:lnTo>
                  <a:lnTo>
                    <a:pt x="46340" y="2133599"/>
                  </a:lnTo>
                  <a:lnTo>
                    <a:pt x="50884" y="2082799"/>
                  </a:lnTo>
                  <a:lnTo>
                    <a:pt x="56234" y="2044699"/>
                  </a:lnTo>
                  <a:lnTo>
                    <a:pt x="62382" y="2006599"/>
                  </a:lnTo>
                  <a:lnTo>
                    <a:pt x="69324" y="1955799"/>
                  </a:lnTo>
                  <a:lnTo>
                    <a:pt x="77052" y="1917699"/>
                  </a:lnTo>
                  <a:lnTo>
                    <a:pt x="85560" y="1879599"/>
                  </a:lnTo>
                  <a:lnTo>
                    <a:pt x="94842" y="1841499"/>
                  </a:lnTo>
                  <a:lnTo>
                    <a:pt x="104891" y="1790699"/>
                  </a:lnTo>
                  <a:lnTo>
                    <a:pt x="115701" y="1752599"/>
                  </a:lnTo>
                  <a:lnTo>
                    <a:pt x="127266" y="1714499"/>
                  </a:lnTo>
                  <a:lnTo>
                    <a:pt x="139579" y="1676399"/>
                  </a:lnTo>
                  <a:lnTo>
                    <a:pt x="152634" y="1625599"/>
                  </a:lnTo>
                  <a:lnTo>
                    <a:pt x="166425" y="1587499"/>
                  </a:lnTo>
                  <a:lnTo>
                    <a:pt x="180945" y="1549399"/>
                  </a:lnTo>
                  <a:lnTo>
                    <a:pt x="196188" y="1511299"/>
                  </a:lnTo>
                  <a:lnTo>
                    <a:pt x="212147" y="1473199"/>
                  </a:lnTo>
                  <a:lnTo>
                    <a:pt x="228816" y="1435099"/>
                  </a:lnTo>
                  <a:lnTo>
                    <a:pt x="246189" y="1396999"/>
                  </a:lnTo>
                  <a:lnTo>
                    <a:pt x="264260" y="1358899"/>
                  </a:lnTo>
                  <a:lnTo>
                    <a:pt x="283021" y="1320799"/>
                  </a:lnTo>
                  <a:lnTo>
                    <a:pt x="302467" y="1282699"/>
                  </a:lnTo>
                  <a:lnTo>
                    <a:pt x="322592" y="1244599"/>
                  </a:lnTo>
                  <a:lnTo>
                    <a:pt x="343388" y="1206499"/>
                  </a:lnTo>
                  <a:lnTo>
                    <a:pt x="364850" y="1168399"/>
                  </a:lnTo>
                  <a:lnTo>
                    <a:pt x="386971" y="1130299"/>
                  </a:lnTo>
                  <a:lnTo>
                    <a:pt x="409745" y="1092199"/>
                  </a:lnTo>
                  <a:lnTo>
                    <a:pt x="433166" y="1054099"/>
                  </a:lnTo>
                  <a:lnTo>
                    <a:pt x="457226" y="1028699"/>
                  </a:lnTo>
                  <a:lnTo>
                    <a:pt x="481921" y="990599"/>
                  </a:lnTo>
                  <a:lnTo>
                    <a:pt x="507243" y="952499"/>
                  </a:lnTo>
                  <a:lnTo>
                    <a:pt x="533185" y="914399"/>
                  </a:lnTo>
                  <a:lnTo>
                    <a:pt x="559743" y="876299"/>
                  </a:lnTo>
                  <a:lnTo>
                    <a:pt x="586909" y="850899"/>
                  </a:lnTo>
                  <a:lnTo>
                    <a:pt x="614677" y="812799"/>
                  </a:lnTo>
                  <a:lnTo>
                    <a:pt x="643040" y="774699"/>
                  </a:lnTo>
                  <a:lnTo>
                    <a:pt x="671993" y="749299"/>
                  </a:lnTo>
                  <a:lnTo>
                    <a:pt x="701528" y="711199"/>
                  </a:lnTo>
                  <a:lnTo>
                    <a:pt x="731640" y="685799"/>
                  </a:lnTo>
                  <a:lnTo>
                    <a:pt x="762323" y="647699"/>
                  </a:lnTo>
                  <a:lnTo>
                    <a:pt x="793568" y="622299"/>
                  </a:lnTo>
                  <a:lnTo>
                    <a:pt x="825372" y="584199"/>
                  </a:lnTo>
                  <a:lnTo>
                    <a:pt x="857726" y="558799"/>
                  </a:lnTo>
                  <a:lnTo>
                    <a:pt x="890625" y="520699"/>
                  </a:lnTo>
                  <a:lnTo>
                    <a:pt x="924063" y="495299"/>
                  </a:lnTo>
                  <a:lnTo>
                    <a:pt x="958032" y="469899"/>
                  </a:lnTo>
                  <a:lnTo>
                    <a:pt x="992528" y="444499"/>
                  </a:lnTo>
                  <a:lnTo>
                    <a:pt x="1027542" y="406399"/>
                  </a:lnTo>
                  <a:lnTo>
                    <a:pt x="1063069" y="380999"/>
                  </a:lnTo>
                  <a:lnTo>
                    <a:pt x="1135637" y="330199"/>
                  </a:lnTo>
                  <a:lnTo>
                    <a:pt x="1172664" y="304799"/>
                  </a:lnTo>
                  <a:lnTo>
                    <a:pt x="1210180" y="266699"/>
                  </a:lnTo>
                  <a:lnTo>
                    <a:pt x="1286647" y="215899"/>
                  </a:lnTo>
                  <a:lnTo>
                    <a:pt x="1364987" y="165099"/>
                  </a:lnTo>
                  <a:lnTo>
                    <a:pt x="1404844" y="152399"/>
                  </a:lnTo>
                  <a:lnTo>
                    <a:pt x="1485899" y="101599"/>
                  </a:lnTo>
                  <a:lnTo>
                    <a:pt x="1568701" y="50799"/>
                  </a:lnTo>
                  <a:lnTo>
                    <a:pt x="1610740" y="38099"/>
                  </a:lnTo>
                  <a:lnTo>
                    <a:pt x="1653197" y="12699"/>
                  </a:lnTo>
                  <a:lnTo>
                    <a:pt x="1689721" y="0"/>
                  </a:lnTo>
                  <a:close/>
                </a:path>
                <a:path w="6004559" h="2705100">
                  <a:moveTo>
                    <a:pt x="5086388" y="0"/>
                  </a:moveTo>
                  <a:lnTo>
                    <a:pt x="5015959" y="0"/>
                  </a:lnTo>
                  <a:lnTo>
                    <a:pt x="5052485" y="12699"/>
                  </a:lnTo>
                  <a:lnTo>
                    <a:pt x="5094945" y="38099"/>
                  </a:lnTo>
                  <a:lnTo>
                    <a:pt x="5136988" y="50799"/>
                  </a:lnTo>
                  <a:lnTo>
                    <a:pt x="5219795" y="101599"/>
                  </a:lnTo>
                  <a:lnTo>
                    <a:pt x="5300855" y="152399"/>
                  </a:lnTo>
                  <a:lnTo>
                    <a:pt x="5340715" y="165099"/>
                  </a:lnTo>
                  <a:lnTo>
                    <a:pt x="5419060" y="215899"/>
                  </a:lnTo>
                  <a:lnTo>
                    <a:pt x="5495532" y="266699"/>
                  </a:lnTo>
                  <a:lnTo>
                    <a:pt x="5533049" y="304799"/>
                  </a:lnTo>
                  <a:lnTo>
                    <a:pt x="5570079" y="330199"/>
                  </a:lnTo>
                  <a:lnTo>
                    <a:pt x="5642650" y="380999"/>
                  </a:lnTo>
                  <a:lnTo>
                    <a:pt x="5678179" y="406399"/>
                  </a:lnTo>
                  <a:lnTo>
                    <a:pt x="5713195" y="444499"/>
                  </a:lnTo>
                  <a:lnTo>
                    <a:pt x="5747692" y="469899"/>
                  </a:lnTo>
                  <a:lnTo>
                    <a:pt x="5781663" y="495299"/>
                  </a:lnTo>
                  <a:lnTo>
                    <a:pt x="5815102" y="520699"/>
                  </a:lnTo>
                  <a:lnTo>
                    <a:pt x="5848003" y="558799"/>
                  </a:lnTo>
                  <a:lnTo>
                    <a:pt x="5880359" y="584199"/>
                  </a:lnTo>
                  <a:lnTo>
                    <a:pt x="5912163" y="622299"/>
                  </a:lnTo>
                  <a:lnTo>
                    <a:pt x="5943411" y="647699"/>
                  </a:lnTo>
                  <a:lnTo>
                    <a:pt x="5958676" y="673099"/>
                  </a:lnTo>
                  <a:lnTo>
                    <a:pt x="6004396" y="673099"/>
                  </a:lnTo>
                  <a:lnTo>
                    <a:pt x="5997544" y="660399"/>
                  </a:lnTo>
                  <a:lnTo>
                    <a:pt x="5967031" y="622299"/>
                  </a:lnTo>
                  <a:lnTo>
                    <a:pt x="5935971" y="596899"/>
                  </a:lnTo>
                  <a:lnTo>
                    <a:pt x="5904369" y="571499"/>
                  </a:lnTo>
                  <a:lnTo>
                    <a:pt x="5872232" y="533399"/>
                  </a:lnTo>
                  <a:lnTo>
                    <a:pt x="5839566" y="507999"/>
                  </a:lnTo>
                  <a:lnTo>
                    <a:pt x="5806376" y="469899"/>
                  </a:lnTo>
                  <a:lnTo>
                    <a:pt x="5772669" y="444499"/>
                  </a:lnTo>
                  <a:lnTo>
                    <a:pt x="5738451" y="419099"/>
                  </a:lnTo>
                  <a:lnTo>
                    <a:pt x="5703728" y="393699"/>
                  </a:lnTo>
                  <a:lnTo>
                    <a:pt x="5668506" y="355599"/>
                  </a:lnTo>
                  <a:lnTo>
                    <a:pt x="5596589" y="304799"/>
                  </a:lnTo>
                  <a:lnTo>
                    <a:pt x="5522749" y="253999"/>
                  </a:lnTo>
                  <a:lnTo>
                    <a:pt x="5447034" y="203199"/>
                  </a:lnTo>
                  <a:lnTo>
                    <a:pt x="5369494" y="152399"/>
                  </a:lnTo>
                  <a:lnTo>
                    <a:pt x="5290176" y="101599"/>
                  </a:lnTo>
                  <a:lnTo>
                    <a:pt x="5249866" y="76199"/>
                  </a:lnTo>
                  <a:lnTo>
                    <a:pt x="5209130" y="63499"/>
                  </a:lnTo>
                  <a:lnTo>
                    <a:pt x="5126403" y="12699"/>
                  </a:lnTo>
                  <a:lnTo>
                    <a:pt x="5086388" y="0"/>
                  </a:lnTo>
                  <a:close/>
                </a:path>
              </a:pathLst>
            </a:custGeom>
            <a:solidFill>
              <a:srgbClr val="E9F5C9"/>
            </a:solidFill>
          </p:spPr>
          <p:txBody>
            <a:bodyPr wrap="square" lIns="0" tIns="0" rIns="0" bIns="0" rtlCol="0"/>
            <a:lstStyle/>
            <a:p>
              <a:endParaRPr lang="fr-FR" noProof="0" dirty="0"/>
            </a:p>
          </p:txBody>
        </p:sp>
        <p:sp>
          <p:nvSpPr>
            <p:cNvPr id="8752" name="object 8752"/>
            <p:cNvSpPr/>
            <p:nvPr/>
          </p:nvSpPr>
          <p:spPr>
            <a:xfrm>
              <a:off x="2709861" y="9242"/>
              <a:ext cx="6004560" cy="2705100"/>
            </a:xfrm>
            <a:custGeom>
              <a:avLst/>
              <a:gdLst/>
              <a:ahLst/>
              <a:cxnLst/>
              <a:rect l="l" t="t" r="r" b="b"/>
              <a:pathLst>
                <a:path w="6004559" h="2705100">
                  <a:moveTo>
                    <a:pt x="38594" y="2247899"/>
                  </a:moveTo>
                  <a:lnTo>
                    <a:pt x="42710" y="2179940"/>
                  </a:lnTo>
                  <a:lnTo>
                    <a:pt x="46442" y="2137043"/>
                  </a:lnTo>
                  <a:lnTo>
                    <a:pt x="50986" y="2094328"/>
                  </a:lnTo>
                  <a:lnTo>
                    <a:pt x="56336" y="2051800"/>
                  </a:lnTo>
                  <a:lnTo>
                    <a:pt x="62485" y="2009464"/>
                  </a:lnTo>
                  <a:lnTo>
                    <a:pt x="69426" y="1967326"/>
                  </a:lnTo>
                  <a:lnTo>
                    <a:pt x="77154" y="1925389"/>
                  </a:lnTo>
                  <a:lnTo>
                    <a:pt x="85662" y="1883661"/>
                  </a:lnTo>
                  <a:lnTo>
                    <a:pt x="94944" y="1842145"/>
                  </a:lnTo>
                  <a:lnTo>
                    <a:pt x="104993" y="1800847"/>
                  </a:lnTo>
                  <a:lnTo>
                    <a:pt x="115804" y="1759773"/>
                  </a:lnTo>
                  <a:lnTo>
                    <a:pt x="127368" y="1718927"/>
                  </a:lnTo>
                  <a:lnTo>
                    <a:pt x="139682" y="1678315"/>
                  </a:lnTo>
                  <a:lnTo>
                    <a:pt x="152737" y="1637942"/>
                  </a:lnTo>
                  <a:lnTo>
                    <a:pt x="166527" y="1597812"/>
                  </a:lnTo>
                  <a:lnTo>
                    <a:pt x="181047" y="1557933"/>
                  </a:lnTo>
                  <a:lnTo>
                    <a:pt x="196290" y="1518307"/>
                  </a:lnTo>
                  <a:lnTo>
                    <a:pt x="212249" y="1478942"/>
                  </a:lnTo>
                  <a:lnTo>
                    <a:pt x="228918" y="1439841"/>
                  </a:lnTo>
                  <a:lnTo>
                    <a:pt x="246291" y="1401011"/>
                  </a:lnTo>
                  <a:lnTo>
                    <a:pt x="264362" y="1362456"/>
                  </a:lnTo>
                  <a:lnTo>
                    <a:pt x="283123" y="1324181"/>
                  </a:lnTo>
                  <a:lnTo>
                    <a:pt x="302569" y="1286193"/>
                  </a:lnTo>
                  <a:lnTo>
                    <a:pt x="322694" y="1248495"/>
                  </a:lnTo>
                  <a:lnTo>
                    <a:pt x="343490" y="1211094"/>
                  </a:lnTo>
                  <a:lnTo>
                    <a:pt x="364952" y="1173993"/>
                  </a:lnTo>
                  <a:lnTo>
                    <a:pt x="387073" y="1137200"/>
                  </a:lnTo>
                  <a:lnTo>
                    <a:pt x="409847" y="1100718"/>
                  </a:lnTo>
                  <a:lnTo>
                    <a:pt x="433268" y="1064554"/>
                  </a:lnTo>
                  <a:lnTo>
                    <a:pt x="457329" y="1028711"/>
                  </a:lnTo>
                  <a:lnTo>
                    <a:pt x="482023" y="993196"/>
                  </a:lnTo>
                  <a:lnTo>
                    <a:pt x="507345" y="958014"/>
                  </a:lnTo>
                  <a:lnTo>
                    <a:pt x="533288" y="923170"/>
                  </a:lnTo>
                  <a:lnTo>
                    <a:pt x="559845" y="888668"/>
                  </a:lnTo>
                  <a:lnTo>
                    <a:pt x="587011" y="854515"/>
                  </a:lnTo>
                  <a:lnTo>
                    <a:pt x="614779" y="820716"/>
                  </a:lnTo>
                  <a:lnTo>
                    <a:pt x="643142" y="787275"/>
                  </a:lnTo>
                  <a:lnTo>
                    <a:pt x="672095" y="754198"/>
                  </a:lnTo>
                  <a:lnTo>
                    <a:pt x="701631" y="721490"/>
                  </a:lnTo>
                  <a:lnTo>
                    <a:pt x="731743" y="689156"/>
                  </a:lnTo>
                  <a:lnTo>
                    <a:pt x="762425" y="657202"/>
                  </a:lnTo>
                  <a:lnTo>
                    <a:pt x="793671" y="625633"/>
                  </a:lnTo>
                  <a:lnTo>
                    <a:pt x="825474" y="594453"/>
                  </a:lnTo>
                  <a:lnTo>
                    <a:pt x="857829" y="563669"/>
                  </a:lnTo>
                  <a:lnTo>
                    <a:pt x="890728" y="533285"/>
                  </a:lnTo>
                  <a:lnTo>
                    <a:pt x="924165" y="503306"/>
                  </a:lnTo>
                  <a:lnTo>
                    <a:pt x="958135" y="473739"/>
                  </a:lnTo>
                  <a:lnTo>
                    <a:pt x="992630" y="444587"/>
                  </a:lnTo>
                  <a:lnTo>
                    <a:pt x="1027644" y="415857"/>
                  </a:lnTo>
                  <a:lnTo>
                    <a:pt x="1063171" y="387553"/>
                  </a:lnTo>
                  <a:lnTo>
                    <a:pt x="1099205" y="359680"/>
                  </a:lnTo>
                  <a:lnTo>
                    <a:pt x="1135739" y="332244"/>
                  </a:lnTo>
                  <a:lnTo>
                    <a:pt x="1172767" y="305251"/>
                  </a:lnTo>
                  <a:lnTo>
                    <a:pt x="1210282" y="278704"/>
                  </a:lnTo>
                  <a:lnTo>
                    <a:pt x="1248278" y="252610"/>
                  </a:lnTo>
                  <a:lnTo>
                    <a:pt x="1286749" y="226974"/>
                  </a:lnTo>
                  <a:lnTo>
                    <a:pt x="1325688" y="201800"/>
                  </a:lnTo>
                  <a:lnTo>
                    <a:pt x="1365090" y="177095"/>
                  </a:lnTo>
                  <a:lnTo>
                    <a:pt x="1404946" y="152862"/>
                  </a:lnTo>
                  <a:lnTo>
                    <a:pt x="1445253" y="129109"/>
                  </a:lnTo>
                  <a:lnTo>
                    <a:pt x="1486002" y="105838"/>
                  </a:lnTo>
                  <a:lnTo>
                    <a:pt x="1527187" y="83057"/>
                  </a:lnTo>
                  <a:lnTo>
                    <a:pt x="1568803" y="60770"/>
                  </a:lnTo>
                  <a:lnTo>
                    <a:pt x="1610843" y="38982"/>
                  </a:lnTo>
                  <a:lnTo>
                    <a:pt x="1653300" y="17699"/>
                  </a:lnTo>
                  <a:lnTo>
                    <a:pt x="1689823" y="0"/>
                  </a:lnTo>
                </a:path>
                <a:path w="6004559" h="2705100">
                  <a:moveTo>
                    <a:pt x="5016061" y="0"/>
                  </a:moveTo>
                  <a:lnTo>
                    <a:pt x="5052588" y="17699"/>
                  </a:lnTo>
                  <a:lnTo>
                    <a:pt x="5095048" y="38982"/>
                  </a:lnTo>
                  <a:lnTo>
                    <a:pt x="5137090" y="60770"/>
                  </a:lnTo>
                  <a:lnTo>
                    <a:pt x="5178709" y="83057"/>
                  </a:lnTo>
                  <a:lnTo>
                    <a:pt x="5219897" y="105838"/>
                  </a:lnTo>
                  <a:lnTo>
                    <a:pt x="5260649" y="129109"/>
                  </a:lnTo>
                  <a:lnTo>
                    <a:pt x="5300958" y="152862"/>
                  </a:lnTo>
                  <a:lnTo>
                    <a:pt x="5340817" y="177095"/>
                  </a:lnTo>
                  <a:lnTo>
                    <a:pt x="5380221" y="201800"/>
                  </a:lnTo>
                  <a:lnTo>
                    <a:pt x="5419162" y="226974"/>
                  </a:lnTo>
                  <a:lnTo>
                    <a:pt x="5457636" y="252610"/>
                  </a:lnTo>
                  <a:lnTo>
                    <a:pt x="5495634" y="278704"/>
                  </a:lnTo>
                  <a:lnTo>
                    <a:pt x="5533151" y="305251"/>
                  </a:lnTo>
                  <a:lnTo>
                    <a:pt x="5570181" y="332244"/>
                  </a:lnTo>
                  <a:lnTo>
                    <a:pt x="5606717" y="359680"/>
                  </a:lnTo>
                  <a:lnTo>
                    <a:pt x="5642752" y="387553"/>
                  </a:lnTo>
                  <a:lnTo>
                    <a:pt x="5678281" y="415857"/>
                  </a:lnTo>
                  <a:lnTo>
                    <a:pt x="5713298" y="444587"/>
                  </a:lnTo>
                  <a:lnTo>
                    <a:pt x="5747794" y="473739"/>
                  </a:lnTo>
                  <a:lnTo>
                    <a:pt x="5781765" y="503306"/>
                  </a:lnTo>
                  <a:lnTo>
                    <a:pt x="5815204" y="533285"/>
                  </a:lnTo>
                  <a:lnTo>
                    <a:pt x="5848105" y="563669"/>
                  </a:lnTo>
                  <a:lnTo>
                    <a:pt x="5880461" y="594453"/>
                  </a:lnTo>
                  <a:lnTo>
                    <a:pt x="5912266" y="625633"/>
                  </a:lnTo>
                  <a:lnTo>
                    <a:pt x="5943513" y="657202"/>
                  </a:lnTo>
                  <a:lnTo>
                    <a:pt x="5958778" y="673099"/>
                  </a:lnTo>
                </a:path>
                <a:path w="6004559" h="2705100">
                  <a:moveTo>
                    <a:pt x="6004498" y="673099"/>
                  </a:moveTo>
                  <a:lnTo>
                    <a:pt x="5967134" y="634153"/>
                  </a:lnTo>
                  <a:lnTo>
                    <a:pt x="5936073" y="602900"/>
                  </a:lnTo>
                  <a:lnTo>
                    <a:pt x="5904472" y="572027"/>
                  </a:lnTo>
                  <a:lnTo>
                    <a:pt x="5872334" y="541539"/>
                  </a:lnTo>
                  <a:lnTo>
                    <a:pt x="5839668" y="511441"/>
                  </a:lnTo>
                  <a:lnTo>
                    <a:pt x="5806478" y="481738"/>
                  </a:lnTo>
                  <a:lnTo>
                    <a:pt x="5772771" y="452434"/>
                  </a:lnTo>
                  <a:lnTo>
                    <a:pt x="5738553" y="423535"/>
                  </a:lnTo>
                  <a:lnTo>
                    <a:pt x="5703830" y="395047"/>
                  </a:lnTo>
                  <a:lnTo>
                    <a:pt x="5668608" y="366972"/>
                  </a:lnTo>
                  <a:lnTo>
                    <a:pt x="5632893" y="339318"/>
                  </a:lnTo>
                  <a:lnTo>
                    <a:pt x="5596691" y="312088"/>
                  </a:lnTo>
                  <a:lnTo>
                    <a:pt x="5560008" y="285288"/>
                  </a:lnTo>
                  <a:lnTo>
                    <a:pt x="5522851" y="258922"/>
                  </a:lnTo>
                  <a:lnTo>
                    <a:pt x="5485225" y="232996"/>
                  </a:lnTo>
                  <a:lnTo>
                    <a:pt x="5447137" y="207515"/>
                  </a:lnTo>
                  <a:lnTo>
                    <a:pt x="5408592" y="182483"/>
                  </a:lnTo>
                  <a:lnTo>
                    <a:pt x="5369596" y="157905"/>
                  </a:lnTo>
                  <a:lnTo>
                    <a:pt x="5330157" y="133787"/>
                  </a:lnTo>
                  <a:lnTo>
                    <a:pt x="5290278" y="110133"/>
                  </a:lnTo>
                  <a:lnTo>
                    <a:pt x="5249968" y="86949"/>
                  </a:lnTo>
                  <a:lnTo>
                    <a:pt x="5209232" y="64239"/>
                  </a:lnTo>
                  <a:lnTo>
                    <a:pt x="5168076" y="42009"/>
                  </a:lnTo>
                  <a:lnTo>
                    <a:pt x="5126505" y="20262"/>
                  </a:lnTo>
                  <a:lnTo>
                    <a:pt x="5086490" y="0"/>
                  </a:lnTo>
                </a:path>
                <a:path w="6004559" h="2705100">
                  <a:moveTo>
                    <a:pt x="1619291" y="0"/>
                  </a:moveTo>
                  <a:lnTo>
                    <a:pt x="1579280" y="20262"/>
                  </a:lnTo>
                  <a:lnTo>
                    <a:pt x="1537712" y="42009"/>
                  </a:lnTo>
                  <a:lnTo>
                    <a:pt x="1496559" y="64239"/>
                  </a:lnTo>
                  <a:lnTo>
                    <a:pt x="1455826" y="86949"/>
                  </a:lnTo>
                  <a:lnTo>
                    <a:pt x="1415519" y="110133"/>
                  </a:lnTo>
                  <a:lnTo>
                    <a:pt x="1375644" y="133787"/>
                  </a:lnTo>
                  <a:lnTo>
                    <a:pt x="1336208" y="157905"/>
                  </a:lnTo>
                  <a:lnTo>
                    <a:pt x="1297216" y="182483"/>
                  </a:lnTo>
                  <a:lnTo>
                    <a:pt x="1258674" y="207515"/>
                  </a:lnTo>
                  <a:lnTo>
                    <a:pt x="1220589" y="232996"/>
                  </a:lnTo>
                  <a:lnTo>
                    <a:pt x="1182966" y="258922"/>
                  </a:lnTo>
                  <a:lnTo>
                    <a:pt x="1145813" y="285288"/>
                  </a:lnTo>
                  <a:lnTo>
                    <a:pt x="1109133" y="312088"/>
                  </a:lnTo>
                  <a:lnTo>
                    <a:pt x="1072935" y="339318"/>
                  </a:lnTo>
                  <a:lnTo>
                    <a:pt x="1037223" y="366972"/>
                  </a:lnTo>
                  <a:lnTo>
                    <a:pt x="1002005" y="395047"/>
                  </a:lnTo>
                  <a:lnTo>
                    <a:pt x="967285" y="423535"/>
                  </a:lnTo>
                  <a:lnTo>
                    <a:pt x="933070" y="452434"/>
                  </a:lnTo>
                  <a:lnTo>
                    <a:pt x="899367" y="481738"/>
                  </a:lnTo>
                  <a:lnTo>
                    <a:pt x="866180" y="511441"/>
                  </a:lnTo>
                  <a:lnTo>
                    <a:pt x="833517" y="541539"/>
                  </a:lnTo>
                  <a:lnTo>
                    <a:pt x="801384" y="572027"/>
                  </a:lnTo>
                  <a:lnTo>
                    <a:pt x="769785" y="602900"/>
                  </a:lnTo>
                  <a:lnTo>
                    <a:pt x="738728" y="634153"/>
                  </a:lnTo>
                  <a:lnTo>
                    <a:pt x="708219" y="665781"/>
                  </a:lnTo>
                  <a:lnTo>
                    <a:pt x="678263" y="697779"/>
                  </a:lnTo>
                  <a:lnTo>
                    <a:pt x="648867" y="730142"/>
                  </a:lnTo>
                  <a:lnTo>
                    <a:pt x="620037" y="762865"/>
                  </a:lnTo>
                  <a:lnTo>
                    <a:pt x="591779" y="795943"/>
                  </a:lnTo>
                  <a:lnTo>
                    <a:pt x="564098" y="829372"/>
                  </a:lnTo>
                  <a:lnTo>
                    <a:pt x="537001" y="863145"/>
                  </a:lnTo>
                  <a:lnTo>
                    <a:pt x="510495" y="897259"/>
                  </a:lnTo>
                  <a:lnTo>
                    <a:pt x="484584" y="931708"/>
                  </a:lnTo>
                  <a:lnTo>
                    <a:pt x="459276" y="966487"/>
                  </a:lnTo>
                  <a:lnTo>
                    <a:pt x="434576" y="1001592"/>
                  </a:lnTo>
                  <a:lnTo>
                    <a:pt x="410490" y="1037017"/>
                  </a:lnTo>
                  <a:lnTo>
                    <a:pt x="387024" y="1072757"/>
                  </a:lnTo>
                  <a:lnTo>
                    <a:pt x="364185" y="1108808"/>
                  </a:lnTo>
                  <a:lnTo>
                    <a:pt x="341979" y="1145164"/>
                  </a:lnTo>
                  <a:lnTo>
                    <a:pt x="320411" y="1181821"/>
                  </a:lnTo>
                  <a:lnTo>
                    <a:pt x="299487" y="1218773"/>
                  </a:lnTo>
                  <a:lnTo>
                    <a:pt x="279215" y="1256015"/>
                  </a:lnTo>
                  <a:lnTo>
                    <a:pt x="259599" y="1293544"/>
                  </a:lnTo>
                  <a:lnTo>
                    <a:pt x="240646" y="1331352"/>
                  </a:lnTo>
                  <a:lnTo>
                    <a:pt x="222362" y="1369437"/>
                  </a:lnTo>
                  <a:lnTo>
                    <a:pt x="204753" y="1407792"/>
                  </a:lnTo>
                  <a:lnTo>
                    <a:pt x="187825" y="1446413"/>
                  </a:lnTo>
                  <a:lnTo>
                    <a:pt x="171584" y="1485294"/>
                  </a:lnTo>
                  <a:lnTo>
                    <a:pt x="156036" y="1524432"/>
                  </a:lnTo>
                  <a:lnTo>
                    <a:pt x="141188" y="1563820"/>
                  </a:lnTo>
                  <a:lnTo>
                    <a:pt x="127045" y="1603454"/>
                  </a:lnTo>
                  <a:lnTo>
                    <a:pt x="113613" y="1643329"/>
                  </a:lnTo>
                  <a:lnTo>
                    <a:pt x="100899" y="1683439"/>
                  </a:lnTo>
                  <a:lnTo>
                    <a:pt x="88908" y="1723781"/>
                  </a:lnTo>
                  <a:lnTo>
                    <a:pt x="77647" y="1764349"/>
                  </a:lnTo>
                  <a:lnTo>
                    <a:pt x="67122" y="1805137"/>
                  </a:lnTo>
                  <a:lnTo>
                    <a:pt x="57338" y="1846142"/>
                  </a:lnTo>
                  <a:lnTo>
                    <a:pt x="48302" y="1887357"/>
                  </a:lnTo>
                  <a:lnTo>
                    <a:pt x="40020" y="1928779"/>
                  </a:lnTo>
                  <a:lnTo>
                    <a:pt x="32498" y="1970402"/>
                  </a:lnTo>
                  <a:lnTo>
                    <a:pt x="25742" y="2012221"/>
                  </a:lnTo>
                  <a:lnTo>
                    <a:pt x="19758" y="2054231"/>
                  </a:lnTo>
                  <a:lnTo>
                    <a:pt x="14553" y="2096427"/>
                  </a:lnTo>
                  <a:lnTo>
                    <a:pt x="10131" y="2138805"/>
                  </a:lnTo>
                  <a:lnTo>
                    <a:pt x="6500" y="2181359"/>
                  </a:lnTo>
                  <a:lnTo>
                    <a:pt x="3665" y="2224084"/>
                  </a:lnTo>
                  <a:lnTo>
                    <a:pt x="2537" y="2247899"/>
                  </a:lnTo>
                </a:path>
                <a:path w="6004559" h="2705100">
                  <a:moveTo>
                    <a:pt x="63866" y="2705099"/>
                  </a:moveTo>
                  <a:lnTo>
                    <a:pt x="62485" y="2696721"/>
                  </a:lnTo>
                  <a:lnTo>
                    <a:pt x="58757" y="2671075"/>
                  </a:lnTo>
                </a:path>
                <a:path w="6004559" h="2705100">
                  <a:moveTo>
                    <a:pt x="36193" y="2370236"/>
                  </a:moveTo>
                  <a:lnTo>
                    <a:pt x="36028" y="2353238"/>
                  </a:lnTo>
                  <a:lnTo>
                    <a:pt x="36449" y="2309667"/>
                  </a:lnTo>
                  <a:lnTo>
                    <a:pt x="37707" y="2266257"/>
                  </a:lnTo>
                  <a:lnTo>
                    <a:pt x="38594" y="2247899"/>
                  </a:lnTo>
                </a:path>
                <a:path w="6004559" h="2705100">
                  <a:moveTo>
                    <a:pt x="2537" y="2247899"/>
                  </a:moveTo>
                  <a:lnTo>
                    <a:pt x="1633" y="2266976"/>
                  </a:lnTo>
                  <a:lnTo>
                    <a:pt x="409" y="2310029"/>
                  </a:lnTo>
                  <a:lnTo>
                    <a:pt x="0" y="2353238"/>
                  </a:lnTo>
                  <a:lnTo>
                    <a:pt x="205" y="2374899"/>
                  </a:lnTo>
                </a:path>
              </a:pathLst>
            </a:custGeom>
            <a:ln w="3175">
              <a:solidFill>
                <a:srgbClr val="E9F5C9"/>
              </a:solidFill>
            </a:ln>
          </p:spPr>
          <p:txBody>
            <a:bodyPr wrap="square" lIns="0" tIns="0" rIns="0" bIns="0" rtlCol="0"/>
            <a:lstStyle/>
            <a:p>
              <a:endParaRPr lang="fr-FR" noProof="0" dirty="0"/>
            </a:p>
          </p:txBody>
        </p:sp>
        <p:sp>
          <p:nvSpPr>
            <p:cNvPr id="8753" name="object 8753"/>
            <p:cNvSpPr/>
            <p:nvPr/>
          </p:nvSpPr>
          <p:spPr>
            <a:xfrm>
              <a:off x="2673933" y="21942"/>
              <a:ext cx="6085840" cy="2374900"/>
            </a:xfrm>
            <a:custGeom>
              <a:avLst/>
              <a:gdLst/>
              <a:ahLst/>
              <a:cxnLst/>
              <a:rect l="l" t="t" r="r" b="b"/>
              <a:pathLst>
                <a:path w="6085840" h="2374900">
                  <a:moveTo>
                    <a:pt x="1655219" y="0"/>
                  </a:moveTo>
                  <a:lnTo>
                    <a:pt x="1569206" y="0"/>
                  </a:lnTo>
                  <a:lnTo>
                    <a:pt x="1446391" y="76199"/>
                  </a:lnTo>
                  <a:lnTo>
                    <a:pt x="1406298" y="88899"/>
                  </a:lnTo>
                  <a:lnTo>
                    <a:pt x="1327413" y="139699"/>
                  </a:lnTo>
                  <a:lnTo>
                    <a:pt x="1250306" y="190499"/>
                  </a:lnTo>
                  <a:lnTo>
                    <a:pt x="1175022" y="241299"/>
                  </a:lnTo>
                  <a:lnTo>
                    <a:pt x="1101611" y="292099"/>
                  </a:lnTo>
                  <a:lnTo>
                    <a:pt x="1065623" y="330199"/>
                  </a:lnTo>
                  <a:lnTo>
                    <a:pt x="1030120" y="355599"/>
                  </a:lnTo>
                  <a:lnTo>
                    <a:pt x="995109" y="380999"/>
                  </a:lnTo>
                  <a:lnTo>
                    <a:pt x="960596" y="406399"/>
                  </a:lnTo>
                  <a:lnTo>
                    <a:pt x="926587" y="444499"/>
                  </a:lnTo>
                  <a:lnTo>
                    <a:pt x="893088" y="469899"/>
                  </a:lnTo>
                  <a:lnTo>
                    <a:pt x="860104" y="495299"/>
                  </a:lnTo>
                  <a:lnTo>
                    <a:pt x="827642" y="533399"/>
                  </a:lnTo>
                  <a:lnTo>
                    <a:pt x="795708" y="558799"/>
                  </a:lnTo>
                  <a:lnTo>
                    <a:pt x="764307" y="596899"/>
                  </a:lnTo>
                  <a:lnTo>
                    <a:pt x="733446" y="622299"/>
                  </a:lnTo>
                  <a:lnTo>
                    <a:pt x="703131" y="660399"/>
                  </a:lnTo>
                  <a:lnTo>
                    <a:pt x="673367" y="685799"/>
                  </a:lnTo>
                  <a:lnTo>
                    <a:pt x="644160" y="723899"/>
                  </a:lnTo>
                  <a:lnTo>
                    <a:pt x="615517" y="749299"/>
                  </a:lnTo>
                  <a:lnTo>
                    <a:pt x="587444" y="787399"/>
                  </a:lnTo>
                  <a:lnTo>
                    <a:pt x="559946" y="825499"/>
                  </a:lnTo>
                  <a:lnTo>
                    <a:pt x="533029" y="850899"/>
                  </a:lnTo>
                  <a:lnTo>
                    <a:pt x="506699" y="888999"/>
                  </a:lnTo>
                  <a:lnTo>
                    <a:pt x="480963" y="927099"/>
                  </a:lnTo>
                  <a:lnTo>
                    <a:pt x="455826" y="952499"/>
                  </a:lnTo>
                  <a:lnTo>
                    <a:pt x="431295" y="990599"/>
                  </a:lnTo>
                  <a:lnTo>
                    <a:pt x="407374" y="1028699"/>
                  </a:lnTo>
                  <a:lnTo>
                    <a:pt x="384071" y="1066799"/>
                  </a:lnTo>
                  <a:lnTo>
                    <a:pt x="361390" y="1104899"/>
                  </a:lnTo>
                  <a:lnTo>
                    <a:pt x="339339" y="1130299"/>
                  </a:lnTo>
                  <a:lnTo>
                    <a:pt x="317923" y="1168399"/>
                  </a:lnTo>
                  <a:lnTo>
                    <a:pt x="297147" y="1206499"/>
                  </a:lnTo>
                  <a:lnTo>
                    <a:pt x="277019" y="1244599"/>
                  </a:lnTo>
                  <a:lnTo>
                    <a:pt x="257544" y="1282699"/>
                  </a:lnTo>
                  <a:lnTo>
                    <a:pt x="238727" y="1320799"/>
                  </a:lnTo>
                  <a:lnTo>
                    <a:pt x="220576" y="1358899"/>
                  </a:lnTo>
                  <a:lnTo>
                    <a:pt x="203095" y="1396999"/>
                  </a:lnTo>
                  <a:lnTo>
                    <a:pt x="186291" y="1435099"/>
                  </a:lnTo>
                  <a:lnTo>
                    <a:pt x="170169" y="1473199"/>
                  </a:lnTo>
                  <a:lnTo>
                    <a:pt x="154737" y="1511299"/>
                  </a:lnTo>
                  <a:lnTo>
                    <a:pt x="139999" y="1562099"/>
                  </a:lnTo>
                  <a:lnTo>
                    <a:pt x="125962" y="1600199"/>
                  </a:lnTo>
                  <a:lnTo>
                    <a:pt x="112631" y="1638299"/>
                  </a:lnTo>
                  <a:lnTo>
                    <a:pt x="100013" y="1676399"/>
                  </a:lnTo>
                  <a:lnTo>
                    <a:pt x="88113" y="1714499"/>
                  </a:lnTo>
                  <a:lnTo>
                    <a:pt x="76938" y="1752599"/>
                  </a:lnTo>
                  <a:lnTo>
                    <a:pt x="66493" y="1803399"/>
                  </a:lnTo>
                  <a:lnTo>
                    <a:pt x="56785" y="1841499"/>
                  </a:lnTo>
                  <a:lnTo>
                    <a:pt x="47819" y="1879599"/>
                  </a:lnTo>
                  <a:lnTo>
                    <a:pt x="39602" y="1917699"/>
                  </a:lnTo>
                  <a:lnTo>
                    <a:pt x="32139" y="1968499"/>
                  </a:lnTo>
                  <a:lnTo>
                    <a:pt x="25436" y="2006599"/>
                  </a:lnTo>
                  <a:lnTo>
                    <a:pt x="19499" y="2044699"/>
                  </a:lnTo>
                  <a:lnTo>
                    <a:pt x="14334" y="2095499"/>
                  </a:lnTo>
                  <a:lnTo>
                    <a:pt x="9948" y="2133599"/>
                  </a:lnTo>
                  <a:lnTo>
                    <a:pt x="6346" y="2171699"/>
                  </a:lnTo>
                  <a:lnTo>
                    <a:pt x="3534" y="2222499"/>
                  </a:lnTo>
                  <a:lnTo>
                    <a:pt x="2409" y="2247899"/>
                  </a:lnTo>
                  <a:lnTo>
                    <a:pt x="1518" y="2260599"/>
                  </a:lnTo>
                  <a:lnTo>
                    <a:pt x="304" y="2298699"/>
                  </a:lnTo>
                  <a:lnTo>
                    <a:pt x="0" y="2336799"/>
                  </a:lnTo>
                  <a:lnTo>
                    <a:pt x="101" y="2374899"/>
                  </a:lnTo>
                  <a:lnTo>
                    <a:pt x="36132" y="2374899"/>
                  </a:lnTo>
                  <a:lnTo>
                    <a:pt x="36029" y="2336799"/>
                  </a:lnTo>
                  <a:lnTo>
                    <a:pt x="36336" y="2298699"/>
                  </a:lnTo>
                  <a:lnTo>
                    <a:pt x="37560" y="2260599"/>
                  </a:lnTo>
                  <a:lnTo>
                    <a:pt x="38464" y="2247899"/>
                  </a:lnTo>
                  <a:lnTo>
                    <a:pt x="39593" y="2222499"/>
                  </a:lnTo>
                  <a:lnTo>
                    <a:pt x="42427" y="2171699"/>
                  </a:lnTo>
                  <a:lnTo>
                    <a:pt x="46059" y="2133599"/>
                  </a:lnTo>
                  <a:lnTo>
                    <a:pt x="50480" y="2095499"/>
                  </a:lnTo>
                  <a:lnTo>
                    <a:pt x="55686" y="2044699"/>
                  </a:lnTo>
                  <a:lnTo>
                    <a:pt x="61670" y="2006599"/>
                  </a:lnTo>
                  <a:lnTo>
                    <a:pt x="68426" y="1968499"/>
                  </a:lnTo>
                  <a:lnTo>
                    <a:pt x="75948" y="1917699"/>
                  </a:lnTo>
                  <a:lnTo>
                    <a:pt x="84230" y="1879599"/>
                  </a:lnTo>
                  <a:lnTo>
                    <a:pt x="93266" y="1841499"/>
                  </a:lnTo>
                  <a:lnTo>
                    <a:pt x="103049" y="1803399"/>
                  </a:lnTo>
                  <a:lnTo>
                    <a:pt x="113575" y="1752599"/>
                  </a:lnTo>
                  <a:lnTo>
                    <a:pt x="124836" y="1714499"/>
                  </a:lnTo>
                  <a:lnTo>
                    <a:pt x="136826" y="1676399"/>
                  </a:lnTo>
                  <a:lnTo>
                    <a:pt x="149541" y="1638299"/>
                  </a:lnTo>
                  <a:lnTo>
                    <a:pt x="162972" y="1600199"/>
                  </a:lnTo>
                  <a:lnTo>
                    <a:pt x="177115" y="1562099"/>
                  </a:lnTo>
                  <a:lnTo>
                    <a:pt x="191964" y="1523999"/>
                  </a:lnTo>
                  <a:lnTo>
                    <a:pt x="207512" y="1473199"/>
                  </a:lnTo>
                  <a:lnTo>
                    <a:pt x="223752" y="1435099"/>
                  </a:lnTo>
                  <a:lnTo>
                    <a:pt x="240680" y="1396999"/>
                  </a:lnTo>
                  <a:lnTo>
                    <a:pt x="258290" y="1358899"/>
                  </a:lnTo>
                  <a:lnTo>
                    <a:pt x="276574" y="1320799"/>
                  </a:lnTo>
                  <a:lnTo>
                    <a:pt x="295527" y="1282699"/>
                  </a:lnTo>
                  <a:lnTo>
                    <a:pt x="315142" y="1244599"/>
                  </a:lnTo>
                  <a:lnTo>
                    <a:pt x="335415" y="1206499"/>
                  </a:lnTo>
                  <a:lnTo>
                    <a:pt x="356338" y="1181099"/>
                  </a:lnTo>
                  <a:lnTo>
                    <a:pt x="377906" y="1142999"/>
                  </a:lnTo>
                  <a:lnTo>
                    <a:pt x="400113" y="1104899"/>
                  </a:lnTo>
                  <a:lnTo>
                    <a:pt x="422952" y="1066799"/>
                  </a:lnTo>
                  <a:lnTo>
                    <a:pt x="446417" y="1028699"/>
                  </a:lnTo>
                  <a:lnTo>
                    <a:pt x="470503" y="990599"/>
                  </a:lnTo>
                  <a:lnTo>
                    <a:pt x="495203" y="965199"/>
                  </a:lnTo>
                  <a:lnTo>
                    <a:pt x="520512" y="927099"/>
                  </a:lnTo>
                  <a:lnTo>
                    <a:pt x="546422" y="888999"/>
                  </a:lnTo>
                  <a:lnTo>
                    <a:pt x="572929" y="850899"/>
                  </a:lnTo>
                  <a:lnTo>
                    <a:pt x="600026" y="825499"/>
                  </a:lnTo>
                  <a:lnTo>
                    <a:pt x="627706" y="787399"/>
                  </a:lnTo>
                  <a:lnTo>
                    <a:pt x="655965" y="761999"/>
                  </a:lnTo>
                  <a:lnTo>
                    <a:pt x="684795" y="723899"/>
                  </a:lnTo>
                  <a:lnTo>
                    <a:pt x="714191" y="685799"/>
                  </a:lnTo>
                  <a:lnTo>
                    <a:pt x="744147" y="660399"/>
                  </a:lnTo>
                  <a:lnTo>
                    <a:pt x="774656" y="622299"/>
                  </a:lnTo>
                  <a:lnTo>
                    <a:pt x="805713" y="596899"/>
                  </a:lnTo>
                  <a:lnTo>
                    <a:pt x="837311" y="571499"/>
                  </a:lnTo>
                  <a:lnTo>
                    <a:pt x="869445" y="533399"/>
                  </a:lnTo>
                  <a:lnTo>
                    <a:pt x="902108" y="507999"/>
                  </a:lnTo>
                  <a:lnTo>
                    <a:pt x="935294" y="469899"/>
                  </a:lnTo>
                  <a:lnTo>
                    <a:pt x="968998" y="444499"/>
                  </a:lnTo>
                  <a:lnTo>
                    <a:pt x="1003212" y="419099"/>
                  </a:lnTo>
                  <a:lnTo>
                    <a:pt x="1037932" y="393699"/>
                  </a:lnTo>
                  <a:lnTo>
                    <a:pt x="1073151" y="355599"/>
                  </a:lnTo>
                  <a:lnTo>
                    <a:pt x="1145061" y="304799"/>
                  </a:lnTo>
                  <a:lnTo>
                    <a:pt x="1218894" y="253999"/>
                  </a:lnTo>
                  <a:lnTo>
                    <a:pt x="1294602" y="203199"/>
                  </a:lnTo>
                  <a:lnTo>
                    <a:pt x="1372135" y="152399"/>
                  </a:lnTo>
                  <a:lnTo>
                    <a:pt x="1451447" y="101599"/>
                  </a:lnTo>
                  <a:lnTo>
                    <a:pt x="1491754" y="76199"/>
                  </a:lnTo>
                  <a:lnTo>
                    <a:pt x="1532487" y="63499"/>
                  </a:lnTo>
                  <a:lnTo>
                    <a:pt x="1615207" y="12699"/>
                  </a:lnTo>
                  <a:lnTo>
                    <a:pt x="1655219" y="0"/>
                  </a:lnTo>
                  <a:close/>
                </a:path>
                <a:path w="6085840" h="2374900">
                  <a:moveTo>
                    <a:pt x="5208542" y="0"/>
                  </a:moveTo>
                  <a:lnTo>
                    <a:pt x="5122418" y="0"/>
                  </a:lnTo>
                  <a:lnTo>
                    <a:pt x="5162433" y="12699"/>
                  </a:lnTo>
                  <a:lnTo>
                    <a:pt x="5245159" y="63499"/>
                  </a:lnTo>
                  <a:lnTo>
                    <a:pt x="5285896" y="76199"/>
                  </a:lnTo>
                  <a:lnTo>
                    <a:pt x="5326206" y="101599"/>
                  </a:lnTo>
                  <a:lnTo>
                    <a:pt x="5405524" y="152399"/>
                  </a:lnTo>
                  <a:lnTo>
                    <a:pt x="5483064" y="203199"/>
                  </a:lnTo>
                  <a:lnTo>
                    <a:pt x="5558779" y="253999"/>
                  </a:lnTo>
                  <a:lnTo>
                    <a:pt x="5632619" y="304799"/>
                  </a:lnTo>
                  <a:lnTo>
                    <a:pt x="5704536" y="355599"/>
                  </a:lnTo>
                  <a:lnTo>
                    <a:pt x="5739758" y="393699"/>
                  </a:lnTo>
                  <a:lnTo>
                    <a:pt x="5774481" y="419099"/>
                  </a:lnTo>
                  <a:lnTo>
                    <a:pt x="5808699" y="444499"/>
                  </a:lnTo>
                  <a:lnTo>
                    <a:pt x="5842406" y="469899"/>
                  </a:lnTo>
                  <a:lnTo>
                    <a:pt x="5875596" y="507999"/>
                  </a:lnTo>
                  <a:lnTo>
                    <a:pt x="5908262" y="533399"/>
                  </a:lnTo>
                  <a:lnTo>
                    <a:pt x="5940399" y="571499"/>
                  </a:lnTo>
                  <a:lnTo>
                    <a:pt x="5972001" y="596899"/>
                  </a:lnTo>
                  <a:lnTo>
                    <a:pt x="6003061" y="622299"/>
                  </a:lnTo>
                  <a:lnTo>
                    <a:pt x="6033574" y="660399"/>
                  </a:lnTo>
                  <a:lnTo>
                    <a:pt x="6040426" y="673099"/>
                  </a:lnTo>
                  <a:lnTo>
                    <a:pt x="6085788" y="673099"/>
                  </a:lnTo>
                  <a:lnTo>
                    <a:pt x="6074664" y="660399"/>
                  </a:lnTo>
                  <a:lnTo>
                    <a:pt x="6044347" y="622299"/>
                  </a:lnTo>
                  <a:lnTo>
                    <a:pt x="6013485" y="596899"/>
                  </a:lnTo>
                  <a:lnTo>
                    <a:pt x="5982083" y="558799"/>
                  </a:lnTo>
                  <a:lnTo>
                    <a:pt x="5950147" y="533399"/>
                  </a:lnTo>
                  <a:lnTo>
                    <a:pt x="5917684" y="495299"/>
                  </a:lnTo>
                  <a:lnTo>
                    <a:pt x="5884699" y="469899"/>
                  </a:lnTo>
                  <a:lnTo>
                    <a:pt x="5851198" y="444499"/>
                  </a:lnTo>
                  <a:lnTo>
                    <a:pt x="5817187" y="406399"/>
                  </a:lnTo>
                  <a:lnTo>
                    <a:pt x="5782673" y="380999"/>
                  </a:lnTo>
                  <a:lnTo>
                    <a:pt x="5747660" y="355599"/>
                  </a:lnTo>
                  <a:lnTo>
                    <a:pt x="5712155" y="330199"/>
                  </a:lnTo>
                  <a:lnTo>
                    <a:pt x="5676165" y="292099"/>
                  </a:lnTo>
                  <a:lnTo>
                    <a:pt x="5602750" y="241299"/>
                  </a:lnTo>
                  <a:lnTo>
                    <a:pt x="5527462" y="190499"/>
                  </a:lnTo>
                  <a:lnTo>
                    <a:pt x="5450350" y="139699"/>
                  </a:lnTo>
                  <a:lnTo>
                    <a:pt x="5371461" y="88899"/>
                  </a:lnTo>
                  <a:lnTo>
                    <a:pt x="5331365" y="76199"/>
                  </a:lnTo>
                  <a:lnTo>
                    <a:pt x="5208542" y="0"/>
                  </a:lnTo>
                  <a:close/>
                </a:path>
              </a:pathLst>
            </a:custGeom>
            <a:solidFill>
              <a:srgbClr val="E9F5C8"/>
            </a:solidFill>
          </p:spPr>
          <p:txBody>
            <a:bodyPr wrap="square" lIns="0" tIns="0" rIns="0" bIns="0" rtlCol="0"/>
            <a:lstStyle/>
            <a:p>
              <a:endParaRPr lang="fr-FR" noProof="0" dirty="0"/>
            </a:p>
          </p:txBody>
        </p:sp>
        <p:sp>
          <p:nvSpPr>
            <p:cNvPr id="8754" name="object 8754"/>
            <p:cNvSpPr/>
            <p:nvPr/>
          </p:nvSpPr>
          <p:spPr>
            <a:xfrm>
              <a:off x="2673832" y="9242"/>
              <a:ext cx="6086475" cy="2374900"/>
            </a:xfrm>
            <a:custGeom>
              <a:avLst/>
              <a:gdLst/>
              <a:ahLst/>
              <a:cxnLst/>
              <a:rect l="l" t="t" r="r" b="b"/>
              <a:pathLst>
                <a:path w="6086475" h="2374900">
                  <a:moveTo>
                    <a:pt x="38566" y="2247899"/>
                  </a:moveTo>
                  <a:lnTo>
                    <a:pt x="42529" y="2181359"/>
                  </a:lnTo>
                  <a:lnTo>
                    <a:pt x="46160" y="2138805"/>
                  </a:lnTo>
                  <a:lnTo>
                    <a:pt x="50582" y="2096427"/>
                  </a:lnTo>
                  <a:lnTo>
                    <a:pt x="55787" y="2054231"/>
                  </a:lnTo>
                  <a:lnTo>
                    <a:pt x="61771" y="2012221"/>
                  </a:lnTo>
                  <a:lnTo>
                    <a:pt x="68527" y="1970402"/>
                  </a:lnTo>
                  <a:lnTo>
                    <a:pt x="76049" y="1928779"/>
                  </a:lnTo>
                  <a:lnTo>
                    <a:pt x="84331" y="1887357"/>
                  </a:lnTo>
                  <a:lnTo>
                    <a:pt x="93367" y="1846142"/>
                  </a:lnTo>
                  <a:lnTo>
                    <a:pt x="103151" y="1805137"/>
                  </a:lnTo>
                  <a:lnTo>
                    <a:pt x="113676" y="1764349"/>
                  </a:lnTo>
                  <a:lnTo>
                    <a:pt x="124937" y="1723781"/>
                  </a:lnTo>
                  <a:lnTo>
                    <a:pt x="136928" y="1683439"/>
                  </a:lnTo>
                  <a:lnTo>
                    <a:pt x="149642" y="1643329"/>
                  </a:lnTo>
                  <a:lnTo>
                    <a:pt x="163074" y="1603454"/>
                  </a:lnTo>
                  <a:lnTo>
                    <a:pt x="177217" y="1563820"/>
                  </a:lnTo>
                  <a:lnTo>
                    <a:pt x="192065" y="1524432"/>
                  </a:lnTo>
                  <a:lnTo>
                    <a:pt x="207613" y="1485294"/>
                  </a:lnTo>
                  <a:lnTo>
                    <a:pt x="223854" y="1446413"/>
                  </a:lnTo>
                  <a:lnTo>
                    <a:pt x="240782" y="1407792"/>
                  </a:lnTo>
                  <a:lnTo>
                    <a:pt x="258391" y="1369437"/>
                  </a:lnTo>
                  <a:lnTo>
                    <a:pt x="276675" y="1331352"/>
                  </a:lnTo>
                  <a:lnTo>
                    <a:pt x="295628" y="1293544"/>
                  </a:lnTo>
                  <a:lnTo>
                    <a:pt x="315244" y="1256015"/>
                  </a:lnTo>
                  <a:lnTo>
                    <a:pt x="335516" y="1218773"/>
                  </a:lnTo>
                  <a:lnTo>
                    <a:pt x="356440" y="1181821"/>
                  </a:lnTo>
                  <a:lnTo>
                    <a:pt x="378008" y="1145164"/>
                  </a:lnTo>
                  <a:lnTo>
                    <a:pt x="400214" y="1108808"/>
                  </a:lnTo>
                  <a:lnTo>
                    <a:pt x="423053" y="1072757"/>
                  </a:lnTo>
                  <a:lnTo>
                    <a:pt x="446519" y="1037017"/>
                  </a:lnTo>
                  <a:lnTo>
                    <a:pt x="470605" y="1001592"/>
                  </a:lnTo>
                  <a:lnTo>
                    <a:pt x="495305" y="966487"/>
                  </a:lnTo>
                  <a:lnTo>
                    <a:pt x="520613" y="931708"/>
                  </a:lnTo>
                  <a:lnTo>
                    <a:pt x="546524" y="897259"/>
                  </a:lnTo>
                  <a:lnTo>
                    <a:pt x="573030" y="863145"/>
                  </a:lnTo>
                  <a:lnTo>
                    <a:pt x="600127" y="829372"/>
                  </a:lnTo>
                  <a:lnTo>
                    <a:pt x="627808" y="795943"/>
                  </a:lnTo>
                  <a:lnTo>
                    <a:pt x="656066" y="762865"/>
                  </a:lnTo>
                  <a:lnTo>
                    <a:pt x="684896" y="730142"/>
                  </a:lnTo>
                  <a:lnTo>
                    <a:pt x="714292" y="697779"/>
                  </a:lnTo>
                  <a:lnTo>
                    <a:pt x="744248" y="665781"/>
                  </a:lnTo>
                  <a:lnTo>
                    <a:pt x="774757" y="634153"/>
                  </a:lnTo>
                  <a:lnTo>
                    <a:pt x="805814" y="602900"/>
                  </a:lnTo>
                  <a:lnTo>
                    <a:pt x="837413" y="572027"/>
                  </a:lnTo>
                  <a:lnTo>
                    <a:pt x="869546" y="541539"/>
                  </a:lnTo>
                  <a:lnTo>
                    <a:pt x="902209" y="511441"/>
                  </a:lnTo>
                  <a:lnTo>
                    <a:pt x="935396" y="481738"/>
                  </a:lnTo>
                  <a:lnTo>
                    <a:pt x="969099" y="452434"/>
                  </a:lnTo>
                  <a:lnTo>
                    <a:pt x="1003314" y="423535"/>
                  </a:lnTo>
                  <a:lnTo>
                    <a:pt x="1038034" y="395047"/>
                  </a:lnTo>
                  <a:lnTo>
                    <a:pt x="1073252" y="366972"/>
                  </a:lnTo>
                  <a:lnTo>
                    <a:pt x="1108964" y="339318"/>
                  </a:lnTo>
                  <a:lnTo>
                    <a:pt x="1145162" y="312088"/>
                  </a:lnTo>
                  <a:lnTo>
                    <a:pt x="1181842" y="285288"/>
                  </a:lnTo>
                  <a:lnTo>
                    <a:pt x="1218995" y="258922"/>
                  </a:lnTo>
                  <a:lnTo>
                    <a:pt x="1256618" y="232996"/>
                  </a:lnTo>
                  <a:lnTo>
                    <a:pt x="1294703" y="207515"/>
                  </a:lnTo>
                  <a:lnTo>
                    <a:pt x="1333245" y="182483"/>
                  </a:lnTo>
                  <a:lnTo>
                    <a:pt x="1372237" y="157905"/>
                  </a:lnTo>
                  <a:lnTo>
                    <a:pt x="1411673" y="133787"/>
                  </a:lnTo>
                  <a:lnTo>
                    <a:pt x="1451548" y="110133"/>
                  </a:lnTo>
                  <a:lnTo>
                    <a:pt x="1491855" y="86949"/>
                  </a:lnTo>
                  <a:lnTo>
                    <a:pt x="1532588" y="64239"/>
                  </a:lnTo>
                  <a:lnTo>
                    <a:pt x="1573741" y="42009"/>
                  </a:lnTo>
                  <a:lnTo>
                    <a:pt x="1615309" y="20262"/>
                  </a:lnTo>
                  <a:lnTo>
                    <a:pt x="1655320" y="0"/>
                  </a:lnTo>
                </a:path>
                <a:path w="6086475" h="2374900">
                  <a:moveTo>
                    <a:pt x="5122519" y="0"/>
                  </a:moveTo>
                  <a:lnTo>
                    <a:pt x="5162534" y="20262"/>
                  </a:lnTo>
                  <a:lnTo>
                    <a:pt x="5204105" y="42009"/>
                  </a:lnTo>
                  <a:lnTo>
                    <a:pt x="5245261" y="64239"/>
                  </a:lnTo>
                  <a:lnTo>
                    <a:pt x="5285997" y="86949"/>
                  </a:lnTo>
                  <a:lnTo>
                    <a:pt x="5326307" y="110133"/>
                  </a:lnTo>
                  <a:lnTo>
                    <a:pt x="5366186" y="133787"/>
                  </a:lnTo>
                  <a:lnTo>
                    <a:pt x="5405625" y="157905"/>
                  </a:lnTo>
                  <a:lnTo>
                    <a:pt x="5444621" y="182483"/>
                  </a:lnTo>
                  <a:lnTo>
                    <a:pt x="5483166" y="207515"/>
                  </a:lnTo>
                  <a:lnTo>
                    <a:pt x="5521254" y="232996"/>
                  </a:lnTo>
                  <a:lnTo>
                    <a:pt x="5558880" y="258922"/>
                  </a:lnTo>
                  <a:lnTo>
                    <a:pt x="5596037" y="285288"/>
                  </a:lnTo>
                  <a:lnTo>
                    <a:pt x="5632720" y="312088"/>
                  </a:lnTo>
                  <a:lnTo>
                    <a:pt x="5668922" y="339318"/>
                  </a:lnTo>
                  <a:lnTo>
                    <a:pt x="5704637" y="366972"/>
                  </a:lnTo>
                  <a:lnTo>
                    <a:pt x="5739859" y="395047"/>
                  </a:lnTo>
                  <a:lnTo>
                    <a:pt x="5774582" y="423535"/>
                  </a:lnTo>
                  <a:lnTo>
                    <a:pt x="5808800" y="452434"/>
                  </a:lnTo>
                  <a:lnTo>
                    <a:pt x="5842507" y="481738"/>
                  </a:lnTo>
                  <a:lnTo>
                    <a:pt x="5875697" y="511441"/>
                  </a:lnTo>
                  <a:lnTo>
                    <a:pt x="5908363" y="541539"/>
                  </a:lnTo>
                  <a:lnTo>
                    <a:pt x="5940501" y="572027"/>
                  </a:lnTo>
                  <a:lnTo>
                    <a:pt x="5972102" y="602900"/>
                  </a:lnTo>
                  <a:lnTo>
                    <a:pt x="6003163" y="634153"/>
                  </a:lnTo>
                  <a:lnTo>
                    <a:pt x="6033675" y="665781"/>
                  </a:lnTo>
                  <a:lnTo>
                    <a:pt x="6040527" y="673099"/>
                  </a:lnTo>
                </a:path>
                <a:path w="6086475" h="2374900">
                  <a:moveTo>
                    <a:pt x="6085890" y="673099"/>
                  </a:moveTo>
                  <a:lnTo>
                    <a:pt x="6044448" y="629246"/>
                  </a:lnTo>
                  <a:lnTo>
                    <a:pt x="6013586" y="597793"/>
                  </a:lnTo>
                  <a:lnTo>
                    <a:pt x="5982184" y="566714"/>
                  </a:lnTo>
                  <a:lnTo>
                    <a:pt x="5950249" y="536015"/>
                  </a:lnTo>
                  <a:lnTo>
                    <a:pt x="5917785" y="505701"/>
                  </a:lnTo>
                  <a:lnTo>
                    <a:pt x="5884800" y="475775"/>
                  </a:lnTo>
                  <a:lnTo>
                    <a:pt x="5851299" y="446244"/>
                  </a:lnTo>
                  <a:lnTo>
                    <a:pt x="5817289" y="417112"/>
                  </a:lnTo>
                  <a:lnTo>
                    <a:pt x="5782774" y="388384"/>
                  </a:lnTo>
                  <a:lnTo>
                    <a:pt x="5747761" y="360065"/>
                  </a:lnTo>
                  <a:lnTo>
                    <a:pt x="5712257" y="332159"/>
                  </a:lnTo>
                  <a:lnTo>
                    <a:pt x="5676266" y="304672"/>
                  </a:lnTo>
                  <a:lnTo>
                    <a:pt x="5639796" y="277608"/>
                  </a:lnTo>
                  <a:lnTo>
                    <a:pt x="5602851" y="250973"/>
                  </a:lnTo>
                  <a:lnTo>
                    <a:pt x="5565439" y="224771"/>
                  </a:lnTo>
                  <a:lnTo>
                    <a:pt x="5527564" y="199007"/>
                  </a:lnTo>
                  <a:lnTo>
                    <a:pt x="5489233" y="173686"/>
                  </a:lnTo>
                  <a:lnTo>
                    <a:pt x="5450452" y="148813"/>
                  </a:lnTo>
                  <a:lnTo>
                    <a:pt x="5411226" y="124393"/>
                  </a:lnTo>
                  <a:lnTo>
                    <a:pt x="5371562" y="100431"/>
                  </a:lnTo>
                  <a:lnTo>
                    <a:pt x="5331466" y="76931"/>
                  </a:lnTo>
                  <a:lnTo>
                    <a:pt x="5290944" y="53898"/>
                  </a:lnTo>
                  <a:lnTo>
                    <a:pt x="5250001" y="31338"/>
                  </a:lnTo>
                  <a:lnTo>
                    <a:pt x="5208644" y="9254"/>
                  </a:lnTo>
                  <a:lnTo>
                    <a:pt x="5190750" y="0"/>
                  </a:lnTo>
                </a:path>
                <a:path w="6086475" h="2374900">
                  <a:moveTo>
                    <a:pt x="1587200" y="0"/>
                  </a:moveTo>
                  <a:lnTo>
                    <a:pt x="1527953" y="31338"/>
                  </a:lnTo>
                  <a:lnTo>
                    <a:pt x="1487013" y="53898"/>
                  </a:lnTo>
                  <a:lnTo>
                    <a:pt x="1446493" y="76931"/>
                  </a:lnTo>
                  <a:lnTo>
                    <a:pt x="1406399" y="100431"/>
                  </a:lnTo>
                  <a:lnTo>
                    <a:pt x="1366738" y="124393"/>
                  </a:lnTo>
                  <a:lnTo>
                    <a:pt x="1327515" y="148813"/>
                  </a:lnTo>
                  <a:lnTo>
                    <a:pt x="1288736" y="173686"/>
                  </a:lnTo>
                  <a:lnTo>
                    <a:pt x="1250407" y="199007"/>
                  </a:lnTo>
                  <a:lnTo>
                    <a:pt x="1212534" y="224771"/>
                  </a:lnTo>
                  <a:lnTo>
                    <a:pt x="1175124" y="250973"/>
                  </a:lnTo>
                  <a:lnTo>
                    <a:pt x="1138181" y="277608"/>
                  </a:lnTo>
                  <a:lnTo>
                    <a:pt x="1101713" y="304672"/>
                  </a:lnTo>
                  <a:lnTo>
                    <a:pt x="1065724" y="332159"/>
                  </a:lnTo>
                  <a:lnTo>
                    <a:pt x="1030221" y="360065"/>
                  </a:lnTo>
                  <a:lnTo>
                    <a:pt x="995211" y="388384"/>
                  </a:lnTo>
                  <a:lnTo>
                    <a:pt x="960698" y="417112"/>
                  </a:lnTo>
                  <a:lnTo>
                    <a:pt x="926688" y="446244"/>
                  </a:lnTo>
                  <a:lnTo>
                    <a:pt x="893189" y="475775"/>
                  </a:lnTo>
                  <a:lnTo>
                    <a:pt x="860205" y="505701"/>
                  </a:lnTo>
                  <a:lnTo>
                    <a:pt x="827743" y="536015"/>
                  </a:lnTo>
                  <a:lnTo>
                    <a:pt x="795809" y="566714"/>
                  </a:lnTo>
                  <a:lnTo>
                    <a:pt x="764409" y="597793"/>
                  </a:lnTo>
                  <a:lnTo>
                    <a:pt x="733548" y="629246"/>
                  </a:lnTo>
                  <a:lnTo>
                    <a:pt x="703232" y="661069"/>
                  </a:lnTo>
                  <a:lnTo>
                    <a:pt x="673468" y="693257"/>
                  </a:lnTo>
                  <a:lnTo>
                    <a:pt x="644262" y="725805"/>
                  </a:lnTo>
                  <a:lnTo>
                    <a:pt x="615619" y="758708"/>
                  </a:lnTo>
                  <a:lnTo>
                    <a:pt x="587545" y="791961"/>
                  </a:lnTo>
                  <a:lnTo>
                    <a:pt x="560047" y="825560"/>
                  </a:lnTo>
                  <a:lnTo>
                    <a:pt x="533130" y="859499"/>
                  </a:lnTo>
                  <a:lnTo>
                    <a:pt x="506801" y="893773"/>
                  </a:lnTo>
                  <a:lnTo>
                    <a:pt x="481065" y="928379"/>
                  </a:lnTo>
                  <a:lnTo>
                    <a:pt x="455928" y="963310"/>
                  </a:lnTo>
                  <a:lnTo>
                    <a:pt x="431396" y="998562"/>
                  </a:lnTo>
                  <a:lnTo>
                    <a:pt x="407475" y="1034130"/>
                  </a:lnTo>
                  <a:lnTo>
                    <a:pt x="384172" y="1070010"/>
                  </a:lnTo>
                  <a:lnTo>
                    <a:pt x="361492" y="1106195"/>
                  </a:lnTo>
                  <a:lnTo>
                    <a:pt x="339440" y="1142682"/>
                  </a:lnTo>
                  <a:lnTo>
                    <a:pt x="318024" y="1179466"/>
                  </a:lnTo>
                  <a:lnTo>
                    <a:pt x="297249" y="1216541"/>
                  </a:lnTo>
                  <a:lnTo>
                    <a:pt x="277121" y="1253903"/>
                  </a:lnTo>
                  <a:lnTo>
                    <a:pt x="257645" y="1291547"/>
                  </a:lnTo>
                  <a:lnTo>
                    <a:pt x="238829" y="1329468"/>
                  </a:lnTo>
                  <a:lnTo>
                    <a:pt x="220677" y="1367661"/>
                  </a:lnTo>
                  <a:lnTo>
                    <a:pt x="203196" y="1406122"/>
                  </a:lnTo>
                  <a:lnTo>
                    <a:pt x="186392" y="1444844"/>
                  </a:lnTo>
                  <a:lnTo>
                    <a:pt x="170271" y="1483824"/>
                  </a:lnTo>
                  <a:lnTo>
                    <a:pt x="154838" y="1523057"/>
                  </a:lnTo>
                  <a:lnTo>
                    <a:pt x="140100" y="1562537"/>
                  </a:lnTo>
                  <a:lnTo>
                    <a:pt x="126063" y="1602261"/>
                  </a:lnTo>
                  <a:lnTo>
                    <a:pt x="112732" y="1642222"/>
                  </a:lnTo>
                  <a:lnTo>
                    <a:pt x="100114" y="1682416"/>
                  </a:lnTo>
                  <a:lnTo>
                    <a:pt x="88215" y="1722839"/>
                  </a:lnTo>
                  <a:lnTo>
                    <a:pt x="77039" y="1763485"/>
                  </a:lnTo>
                  <a:lnTo>
                    <a:pt x="66595" y="1804349"/>
                  </a:lnTo>
                  <a:lnTo>
                    <a:pt x="56887" y="1845426"/>
                  </a:lnTo>
                  <a:lnTo>
                    <a:pt x="47921" y="1886713"/>
                  </a:lnTo>
                  <a:lnTo>
                    <a:pt x="39703" y="1928203"/>
                  </a:lnTo>
                  <a:lnTo>
                    <a:pt x="32240" y="1969892"/>
                  </a:lnTo>
                  <a:lnTo>
                    <a:pt x="25537" y="2011775"/>
                  </a:lnTo>
                  <a:lnTo>
                    <a:pt x="19600" y="2053847"/>
                  </a:lnTo>
                  <a:lnTo>
                    <a:pt x="14436" y="2096104"/>
                  </a:lnTo>
                  <a:lnTo>
                    <a:pt x="10050" y="2138540"/>
                  </a:lnTo>
                  <a:lnTo>
                    <a:pt x="6448" y="2181150"/>
                  </a:lnTo>
                  <a:lnTo>
                    <a:pt x="3635" y="2223930"/>
                  </a:lnTo>
                  <a:lnTo>
                    <a:pt x="2510" y="2247899"/>
                  </a:lnTo>
                </a:path>
                <a:path w="6086475" h="2374900">
                  <a:moveTo>
                    <a:pt x="36234" y="2374899"/>
                  </a:moveTo>
                  <a:lnTo>
                    <a:pt x="36028" y="2353238"/>
                  </a:lnTo>
                  <a:lnTo>
                    <a:pt x="36438" y="2310029"/>
                  </a:lnTo>
                  <a:lnTo>
                    <a:pt x="37662" y="2266976"/>
                  </a:lnTo>
                  <a:lnTo>
                    <a:pt x="38566" y="2247899"/>
                  </a:lnTo>
                </a:path>
                <a:path w="6086475" h="2374900">
                  <a:moveTo>
                    <a:pt x="2510" y="2247899"/>
                  </a:moveTo>
                  <a:lnTo>
                    <a:pt x="1619" y="2266874"/>
                  </a:lnTo>
                  <a:lnTo>
                    <a:pt x="405" y="2309979"/>
                  </a:lnTo>
                  <a:lnTo>
                    <a:pt x="0" y="2353238"/>
                  </a:lnTo>
                  <a:lnTo>
                    <a:pt x="203" y="2374899"/>
                  </a:lnTo>
                </a:path>
              </a:pathLst>
            </a:custGeom>
            <a:ln w="3175">
              <a:solidFill>
                <a:srgbClr val="E9F5C8"/>
              </a:solidFill>
            </a:ln>
          </p:spPr>
          <p:txBody>
            <a:bodyPr wrap="square" lIns="0" tIns="0" rIns="0" bIns="0" rtlCol="0"/>
            <a:lstStyle/>
            <a:p>
              <a:endParaRPr lang="fr-FR" noProof="0" dirty="0"/>
            </a:p>
          </p:txBody>
        </p:sp>
        <p:sp>
          <p:nvSpPr>
            <p:cNvPr id="8755" name="object 8755"/>
            <p:cNvSpPr/>
            <p:nvPr/>
          </p:nvSpPr>
          <p:spPr>
            <a:xfrm>
              <a:off x="2637803" y="21942"/>
              <a:ext cx="6167120" cy="2374900"/>
            </a:xfrm>
            <a:custGeom>
              <a:avLst/>
              <a:gdLst/>
              <a:ahLst/>
              <a:cxnLst/>
              <a:rect l="l" t="t" r="r" b="b"/>
              <a:pathLst>
                <a:path w="6167120" h="2374900">
                  <a:moveTo>
                    <a:pt x="1605336" y="0"/>
                  </a:moveTo>
                  <a:lnTo>
                    <a:pt x="1556451" y="0"/>
                  </a:lnTo>
                  <a:lnTo>
                    <a:pt x="1518190" y="12699"/>
                  </a:lnTo>
                  <a:lnTo>
                    <a:pt x="1397275" y="88899"/>
                  </a:lnTo>
                  <a:lnTo>
                    <a:pt x="1318817" y="139699"/>
                  </a:lnTo>
                  <a:lnTo>
                    <a:pt x="1280251" y="152399"/>
                  </a:lnTo>
                  <a:lnTo>
                    <a:pt x="1242134" y="190499"/>
                  </a:lnTo>
                  <a:lnTo>
                    <a:pt x="1167275" y="241299"/>
                  </a:lnTo>
                  <a:lnTo>
                    <a:pt x="1094285" y="292099"/>
                  </a:lnTo>
                  <a:lnTo>
                    <a:pt x="1023212" y="342899"/>
                  </a:lnTo>
                  <a:lnTo>
                    <a:pt x="988409" y="380999"/>
                  </a:lnTo>
                  <a:lnTo>
                    <a:pt x="954103" y="406399"/>
                  </a:lnTo>
                  <a:lnTo>
                    <a:pt x="920299" y="431799"/>
                  </a:lnTo>
                  <a:lnTo>
                    <a:pt x="887004" y="457199"/>
                  </a:lnTo>
                  <a:lnTo>
                    <a:pt x="854223" y="495299"/>
                  </a:lnTo>
                  <a:lnTo>
                    <a:pt x="821962" y="520699"/>
                  </a:lnTo>
                  <a:lnTo>
                    <a:pt x="790227" y="558799"/>
                  </a:lnTo>
                  <a:lnTo>
                    <a:pt x="759024" y="584199"/>
                  </a:lnTo>
                  <a:lnTo>
                    <a:pt x="728359" y="622299"/>
                  </a:lnTo>
                  <a:lnTo>
                    <a:pt x="698238" y="647699"/>
                  </a:lnTo>
                  <a:lnTo>
                    <a:pt x="668666" y="685799"/>
                  </a:lnTo>
                  <a:lnTo>
                    <a:pt x="639649" y="711199"/>
                  </a:lnTo>
                  <a:lnTo>
                    <a:pt x="611194" y="749299"/>
                  </a:lnTo>
                  <a:lnTo>
                    <a:pt x="583305" y="787399"/>
                  </a:lnTo>
                  <a:lnTo>
                    <a:pt x="555989" y="812799"/>
                  </a:lnTo>
                  <a:lnTo>
                    <a:pt x="529253" y="850899"/>
                  </a:lnTo>
                  <a:lnTo>
                    <a:pt x="503100" y="888999"/>
                  </a:lnTo>
                  <a:lnTo>
                    <a:pt x="477539" y="914399"/>
                  </a:lnTo>
                  <a:lnTo>
                    <a:pt x="452573" y="952499"/>
                  </a:lnTo>
                  <a:lnTo>
                    <a:pt x="428210" y="990599"/>
                  </a:lnTo>
                  <a:lnTo>
                    <a:pt x="404455" y="1028699"/>
                  </a:lnTo>
                  <a:lnTo>
                    <a:pt x="381314" y="1066799"/>
                  </a:lnTo>
                  <a:lnTo>
                    <a:pt x="358793" y="1092199"/>
                  </a:lnTo>
                  <a:lnTo>
                    <a:pt x="336897" y="1130299"/>
                  </a:lnTo>
                  <a:lnTo>
                    <a:pt x="315632" y="1168399"/>
                  </a:lnTo>
                  <a:lnTo>
                    <a:pt x="295005" y="1206499"/>
                  </a:lnTo>
                  <a:lnTo>
                    <a:pt x="275022" y="1244599"/>
                  </a:lnTo>
                  <a:lnTo>
                    <a:pt x="255687" y="1282699"/>
                  </a:lnTo>
                  <a:lnTo>
                    <a:pt x="237007" y="1320799"/>
                  </a:lnTo>
                  <a:lnTo>
                    <a:pt x="218988" y="1358899"/>
                  </a:lnTo>
                  <a:lnTo>
                    <a:pt x="201636" y="1396999"/>
                  </a:lnTo>
                  <a:lnTo>
                    <a:pt x="184956" y="1435099"/>
                  </a:lnTo>
                  <a:lnTo>
                    <a:pt x="168955" y="1473199"/>
                  </a:lnTo>
                  <a:lnTo>
                    <a:pt x="153637" y="1511299"/>
                  </a:lnTo>
                  <a:lnTo>
                    <a:pt x="139010" y="1549399"/>
                  </a:lnTo>
                  <a:lnTo>
                    <a:pt x="125079" y="1600199"/>
                  </a:lnTo>
                  <a:lnTo>
                    <a:pt x="111849" y="1638299"/>
                  </a:lnTo>
                  <a:lnTo>
                    <a:pt x="99328" y="1676399"/>
                  </a:lnTo>
                  <a:lnTo>
                    <a:pt x="87519" y="1714499"/>
                  </a:lnTo>
                  <a:lnTo>
                    <a:pt x="76430" y="1752599"/>
                  </a:lnTo>
                  <a:lnTo>
                    <a:pt x="66067" y="1803399"/>
                  </a:lnTo>
                  <a:lnTo>
                    <a:pt x="56434" y="1841499"/>
                  </a:lnTo>
                  <a:lnTo>
                    <a:pt x="47538" y="1879599"/>
                  </a:lnTo>
                  <a:lnTo>
                    <a:pt x="39385" y="1917699"/>
                  </a:lnTo>
                  <a:lnTo>
                    <a:pt x="31981" y="1968499"/>
                  </a:lnTo>
                  <a:lnTo>
                    <a:pt x="25331" y="2006599"/>
                  </a:lnTo>
                  <a:lnTo>
                    <a:pt x="19442" y="2044699"/>
                  </a:lnTo>
                  <a:lnTo>
                    <a:pt x="14319" y="2095499"/>
                  </a:lnTo>
                  <a:lnTo>
                    <a:pt x="9968" y="2133599"/>
                  </a:lnTo>
                  <a:lnTo>
                    <a:pt x="6395" y="2171699"/>
                  </a:lnTo>
                  <a:lnTo>
                    <a:pt x="3606" y="2222499"/>
                  </a:lnTo>
                  <a:lnTo>
                    <a:pt x="2483" y="2247899"/>
                  </a:lnTo>
                  <a:lnTo>
                    <a:pt x="1606" y="2260599"/>
                  </a:lnTo>
                  <a:lnTo>
                    <a:pt x="402" y="2298699"/>
                  </a:lnTo>
                  <a:lnTo>
                    <a:pt x="100" y="2336799"/>
                  </a:lnTo>
                  <a:lnTo>
                    <a:pt x="0" y="2349499"/>
                  </a:lnTo>
                  <a:lnTo>
                    <a:pt x="283" y="2374899"/>
                  </a:lnTo>
                  <a:lnTo>
                    <a:pt x="36232" y="2374899"/>
                  </a:lnTo>
                  <a:lnTo>
                    <a:pt x="36130" y="2336799"/>
                  </a:lnTo>
                  <a:lnTo>
                    <a:pt x="36434" y="2298699"/>
                  </a:lnTo>
                  <a:lnTo>
                    <a:pt x="37648" y="2260599"/>
                  </a:lnTo>
                  <a:lnTo>
                    <a:pt x="38539" y="2247899"/>
                  </a:lnTo>
                  <a:lnTo>
                    <a:pt x="39664" y="2222499"/>
                  </a:lnTo>
                  <a:lnTo>
                    <a:pt x="42477" y="2171699"/>
                  </a:lnTo>
                  <a:lnTo>
                    <a:pt x="46079" y="2133599"/>
                  </a:lnTo>
                  <a:lnTo>
                    <a:pt x="50465" y="2095499"/>
                  </a:lnTo>
                  <a:lnTo>
                    <a:pt x="55629" y="2044699"/>
                  </a:lnTo>
                  <a:lnTo>
                    <a:pt x="61566" y="2006599"/>
                  </a:lnTo>
                  <a:lnTo>
                    <a:pt x="68269" y="1968499"/>
                  </a:lnTo>
                  <a:lnTo>
                    <a:pt x="75732" y="1917699"/>
                  </a:lnTo>
                  <a:lnTo>
                    <a:pt x="83950" y="1879599"/>
                  </a:lnTo>
                  <a:lnTo>
                    <a:pt x="92916" y="1841499"/>
                  </a:lnTo>
                  <a:lnTo>
                    <a:pt x="102624" y="1803399"/>
                  </a:lnTo>
                  <a:lnTo>
                    <a:pt x="113068" y="1752599"/>
                  </a:lnTo>
                  <a:lnTo>
                    <a:pt x="124244" y="1714499"/>
                  </a:lnTo>
                  <a:lnTo>
                    <a:pt x="136143" y="1676399"/>
                  </a:lnTo>
                  <a:lnTo>
                    <a:pt x="148761" y="1638299"/>
                  </a:lnTo>
                  <a:lnTo>
                    <a:pt x="162092" y="1600199"/>
                  </a:lnTo>
                  <a:lnTo>
                    <a:pt x="176129" y="1562099"/>
                  </a:lnTo>
                  <a:lnTo>
                    <a:pt x="190867" y="1511299"/>
                  </a:lnTo>
                  <a:lnTo>
                    <a:pt x="206300" y="1473199"/>
                  </a:lnTo>
                  <a:lnTo>
                    <a:pt x="222421" y="1435099"/>
                  </a:lnTo>
                  <a:lnTo>
                    <a:pt x="239225" y="1396999"/>
                  </a:lnTo>
                  <a:lnTo>
                    <a:pt x="256706" y="1358899"/>
                  </a:lnTo>
                  <a:lnTo>
                    <a:pt x="274858" y="1320799"/>
                  </a:lnTo>
                  <a:lnTo>
                    <a:pt x="293674" y="1282699"/>
                  </a:lnTo>
                  <a:lnTo>
                    <a:pt x="313150" y="1244599"/>
                  </a:lnTo>
                  <a:lnTo>
                    <a:pt x="333278" y="1206499"/>
                  </a:lnTo>
                  <a:lnTo>
                    <a:pt x="354053" y="1168399"/>
                  </a:lnTo>
                  <a:lnTo>
                    <a:pt x="375469" y="1130299"/>
                  </a:lnTo>
                  <a:lnTo>
                    <a:pt x="397521" y="1104899"/>
                  </a:lnTo>
                  <a:lnTo>
                    <a:pt x="420201" y="1066799"/>
                  </a:lnTo>
                  <a:lnTo>
                    <a:pt x="443504" y="1028699"/>
                  </a:lnTo>
                  <a:lnTo>
                    <a:pt x="467425" y="990599"/>
                  </a:lnTo>
                  <a:lnTo>
                    <a:pt x="491957" y="952499"/>
                  </a:lnTo>
                  <a:lnTo>
                    <a:pt x="517094" y="927099"/>
                  </a:lnTo>
                  <a:lnTo>
                    <a:pt x="542830" y="888999"/>
                  </a:lnTo>
                  <a:lnTo>
                    <a:pt x="569159" y="850899"/>
                  </a:lnTo>
                  <a:lnTo>
                    <a:pt x="596076" y="825499"/>
                  </a:lnTo>
                  <a:lnTo>
                    <a:pt x="623574" y="787399"/>
                  </a:lnTo>
                  <a:lnTo>
                    <a:pt x="651648" y="749299"/>
                  </a:lnTo>
                  <a:lnTo>
                    <a:pt x="680291" y="723899"/>
                  </a:lnTo>
                  <a:lnTo>
                    <a:pt x="709497" y="685799"/>
                  </a:lnTo>
                  <a:lnTo>
                    <a:pt x="739261" y="660399"/>
                  </a:lnTo>
                  <a:lnTo>
                    <a:pt x="769577" y="622299"/>
                  </a:lnTo>
                  <a:lnTo>
                    <a:pt x="800438" y="596899"/>
                  </a:lnTo>
                  <a:lnTo>
                    <a:pt x="831838" y="558799"/>
                  </a:lnTo>
                  <a:lnTo>
                    <a:pt x="863773" y="533399"/>
                  </a:lnTo>
                  <a:lnTo>
                    <a:pt x="896234" y="495299"/>
                  </a:lnTo>
                  <a:lnTo>
                    <a:pt x="929218" y="469899"/>
                  </a:lnTo>
                  <a:lnTo>
                    <a:pt x="962717" y="444499"/>
                  </a:lnTo>
                  <a:lnTo>
                    <a:pt x="996727" y="406399"/>
                  </a:lnTo>
                  <a:lnTo>
                    <a:pt x="1031240" y="380999"/>
                  </a:lnTo>
                  <a:lnTo>
                    <a:pt x="1066250" y="355599"/>
                  </a:lnTo>
                  <a:lnTo>
                    <a:pt x="1101753" y="330199"/>
                  </a:lnTo>
                  <a:lnTo>
                    <a:pt x="1137742" y="292099"/>
                  </a:lnTo>
                  <a:lnTo>
                    <a:pt x="1211153" y="241299"/>
                  </a:lnTo>
                  <a:lnTo>
                    <a:pt x="1286436" y="190499"/>
                  </a:lnTo>
                  <a:lnTo>
                    <a:pt x="1363544" y="139699"/>
                  </a:lnTo>
                  <a:lnTo>
                    <a:pt x="1442428" y="88899"/>
                  </a:lnTo>
                  <a:lnTo>
                    <a:pt x="1482522" y="76199"/>
                  </a:lnTo>
                  <a:lnTo>
                    <a:pt x="1605336" y="0"/>
                  </a:lnTo>
                  <a:close/>
                </a:path>
                <a:path w="6167120" h="2374900">
                  <a:moveTo>
                    <a:pt x="5293454" y="0"/>
                  </a:moveTo>
                  <a:lnTo>
                    <a:pt x="5244673" y="0"/>
                  </a:lnTo>
                  <a:lnTo>
                    <a:pt x="5367495" y="76199"/>
                  </a:lnTo>
                  <a:lnTo>
                    <a:pt x="5407591" y="88899"/>
                  </a:lnTo>
                  <a:lnTo>
                    <a:pt x="5486481" y="139699"/>
                  </a:lnTo>
                  <a:lnTo>
                    <a:pt x="5563593" y="190499"/>
                  </a:lnTo>
                  <a:lnTo>
                    <a:pt x="5638880" y="241299"/>
                  </a:lnTo>
                  <a:lnTo>
                    <a:pt x="5712295" y="292099"/>
                  </a:lnTo>
                  <a:lnTo>
                    <a:pt x="5748286" y="330199"/>
                  </a:lnTo>
                  <a:lnTo>
                    <a:pt x="5783790" y="355599"/>
                  </a:lnTo>
                  <a:lnTo>
                    <a:pt x="5818803" y="380999"/>
                  </a:lnTo>
                  <a:lnTo>
                    <a:pt x="5853318" y="406399"/>
                  </a:lnTo>
                  <a:lnTo>
                    <a:pt x="5887328" y="444499"/>
                  </a:lnTo>
                  <a:lnTo>
                    <a:pt x="5920829" y="469899"/>
                  </a:lnTo>
                  <a:lnTo>
                    <a:pt x="5953814" y="495299"/>
                  </a:lnTo>
                  <a:lnTo>
                    <a:pt x="5986278" y="533399"/>
                  </a:lnTo>
                  <a:lnTo>
                    <a:pt x="6018213" y="558799"/>
                  </a:lnTo>
                  <a:lnTo>
                    <a:pt x="6049615" y="596899"/>
                  </a:lnTo>
                  <a:lnTo>
                    <a:pt x="6080478" y="622299"/>
                  </a:lnTo>
                  <a:lnTo>
                    <a:pt x="6110794" y="660399"/>
                  </a:lnTo>
                  <a:lnTo>
                    <a:pt x="6121919" y="673099"/>
                  </a:lnTo>
                  <a:lnTo>
                    <a:pt x="6167032" y="673099"/>
                  </a:lnTo>
                  <a:lnTo>
                    <a:pt x="6151746" y="647699"/>
                  </a:lnTo>
                  <a:lnTo>
                    <a:pt x="6121622" y="622299"/>
                  </a:lnTo>
                  <a:lnTo>
                    <a:pt x="6090953" y="584199"/>
                  </a:lnTo>
                  <a:lnTo>
                    <a:pt x="6059747" y="558799"/>
                  </a:lnTo>
                  <a:lnTo>
                    <a:pt x="6028009" y="520699"/>
                  </a:lnTo>
                  <a:lnTo>
                    <a:pt x="5995745" y="495299"/>
                  </a:lnTo>
                  <a:lnTo>
                    <a:pt x="5962960" y="457199"/>
                  </a:lnTo>
                  <a:lnTo>
                    <a:pt x="5929662" y="431799"/>
                  </a:lnTo>
                  <a:lnTo>
                    <a:pt x="5895855" y="406399"/>
                  </a:lnTo>
                  <a:lnTo>
                    <a:pt x="5861545" y="380999"/>
                  </a:lnTo>
                  <a:lnTo>
                    <a:pt x="5826738" y="342899"/>
                  </a:lnTo>
                  <a:lnTo>
                    <a:pt x="5755659" y="292099"/>
                  </a:lnTo>
                  <a:lnTo>
                    <a:pt x="5682662" y="241299"/>
                  </a:lnTo>
                  <a:lnTo>
                    <a:pt x="5607796" y="190499"/>
                  </a:lnTo>
                  <a:lnTo>
                    <a:pt x="5569677" y="152399"/>
                  </a:lnTo>
                  <a:lnTo>
                    <a:pt x="5531107" y="139699"/>
                  </a:lnTo>
                  <a:lnTo>
                    <a:pt x="5452642" y="88899"/>
                  </a:lnTo>
                  <a:lnTo>
                    <a:pt x="5331717" y="12699"/>
                  </a:lnTo>
                  <a:lnTo>
                    <a:pt x="5293454" y="0"/>
                  </a:lnTo>
                  <a:close/>
                </a:path>
              </a:pathLst>
            </a:custGeom>
            <a:solidFill>
              <a:srgbClr val="E8F5C8"/>
            </a:solidFill>
          </p:spPr>
          <p:txBody>
            <a:bodyPr wrap="square" lIns="0" tIns="0" rIns="0" bIns="0" rtlCol="0"/>
            <a:lstStyle/>
            <a:p>
              <a:endParaRPr lang="fr-FR" noProof="0" dirty="0"/>
            </a:p>
          </p:txBody>
        </p:sp>
        <p:sp>
          <p:nvSpPr>
            <p:cNvPr id="8756" name="object 8756"/>
            <p:cNvSpPr/>
            <p:nvPr/>
          </p:nvSpPr>
          <p:spPr>
            <a:xfrm>
              <a:off x="2637803" y="9242"/>
              <a:ext cx="6167120" cy="2383790"/>
            </a:xfrm>
            <a:custGeom>
              <a:avLst/>
              <a:gdLst/>
              <a:ahLst/>
              <a:cxnLst/>
              <a:rect l="l" t="t" r="r" b="b"/>
              <a:pathLst>
                <a:path w="6167120" h="2383790">
                  <a:moveTo>
                    <a:pt x="38539" y="2247899"/>
                  </a:moveTo>
                  <a:lnTo>
                    <a:pt x="42477" y="2181150"/>
                  </a:lnTo>
                  <a:lnTo>
                    <a:pt x="46079" y="2138540"/>
                  </a:lnTo>
                  <a:lnTo>
                    <a:pt x="50465" y="2096104"/>
                  </a:lnTo>
                  <a:lnTo>
                    <a:pt x="55629" y="2053847"/>
                  </a:lnTo>
                  <a:lnTo>
                    <a:pt x="61566" y="2011775"/>
                  </a:lnTo>
                  <a:lnTo>
                    <a:pt x="68269" y="1969892"/>
                  </a:lnTo>
                  <a:lnTo>
                    <a:pt x="75732" y="1928203"/>
                  </a:lnTo>
                  <a:lnTo>
                    <a:pt x="83950" y="1886713"/>
                  </a:lnTo>
                  <a:lnTo>
                    <a:pt x="92916" y="1845426"/>
                  </a:lnTo>
                  <a:lnTo>
                    <a:pt x="102624" y="1804349"/>
                  </a:lnTo>
                  <a:lnTo>
                    <a:pt x="113068" y="1763485"/>
                  </a:lnTo>
                  <a:lnTo>
                    <a:pt x="124244" y="1722839"/>
                  </a:lnTo>
                  <a:lnTo>
                    <a:pt x="136143" y="1682416"/>
                  </a:lnTo>
                  <a:lnTo>
                    <a:pt x="148761" y="1642222"/>
                  </a:lnTo>
                  <a:lnTo>
                    <a:pt x="162092" y="1602261"/>
                  </a:lnTo>
                  <a:lnTo>
                    <a:pt x="176129" y="1562537"/>
                  </a:lnTo>
                  <a:lnTo>
                    <a:pt x="190867" y="1523057"/>
                  </a:lnTo>
                  <a:lnTo>
                    <a:pt x="206300" y="1483824"/>
                  </a:lnTo>
                  <a:lnTo>
                    <a:pt x="222421" y="1444844"/>
                  </a:lnTo>
                  <a:lnTo>
                    <a:pt x="239225" y="1406122"/>
                  </a:lnTo>
                  <a:lnTo>
                    <a:pt x="256706" y="1367661"/>
                  </a:lnTo>
                  <a:lnTo>
                    <a:pt x="274858" y="1329468"/>
                  </a:lnTo>
                  <a:lnTo>
                    <a:pt x="293674" y="1291547"/>
                  </a:lnTo>
                  <a:lnTo>
                    <a:pt x="313150" y="1253903"/>
                  </a:lnTo>
                  <a:lnTo>
                    <a:pt x="333278" y="1216541"/>
                  </a:lnTo>
                  <a:lnTo>
                    <a:pt x="354053" y="1179466"/>
                  </a:lnTo>
                  <a:lnTo>
                    <a:pt x="375469" y="1142682"/>
                  </a:lnTo>
                  <a:lnTo>
                    <a:pt x="397521" y="1106195"/>
                  </a:lnTo>
                  <a:lnTo>
                    <a:pt x="420201" y="1070010"/>
                  </a:lnTo>
                  <a:lnTo>
                    <a:pt x="443504" y="1034130"/>
                  </a:lnTo>
                  <a:lnTo>
                    <a:pt x="467425" y="998562"/>
                  </a:lnTo>
                  <a:lnTo>
                    <a:pt x="491957" y="963310"/>
                  </a:lnTo>
                  <a:lnTo>
                    <a:pt x="517094" y="928379"/>
                  </a:lnTo>
                  <a:lnTo>
                    <a:pt x="542830" y="893773"/>
                  </a:lnTo>
                  <a:lnTo>
                    <a:pt x="569159" y="859499"/>
                  </a:lnTo>
                  <a:lnTo>
                    <a:pt x="596076" y="825560"/>
                  </a:lnTo>
                  <a:lnTo>
                    <a:pt x="623574" y="791961"/>
                  </a:lnTo>
                  <a:lnTo>
                    <a:pt x="651648" y="758708"/>
                  </a:lnTo>
                  <a:lnTo>
                    <a:pt x="680291" y="725805"/>
                  </a:lnTo>
                  <a:lnTo>
                    <a:pt x="709497" y="693257"/>
                  </a:lnTo>
                  <a:lnTo>
                    <a:pt x="739261" y="661069"/>
                  </a:lnTo>
                  <a:lnTo>
                    <a:pt x="769577" y="629246"/>
                  </a:lnTo>
                  <a:lnTo>
                    <a:pt x="800438" y="597793"/>
                  </a:lnTo>
                  <a:lnTo>
                    <a:pt x="831838" y="566714"/>
                  </a:lnTo>
                  <a:lnTo>
                    <a:pt x="863772" y="536015"/>
                  </a:lnTo>
                  <a:lnTo>
                    <a:pt x="896234" y="505701"/>
                  </a:lnTo>
                  <a:lnTo>
                    <a:pt x="929218" y="475775"/>
                  </a:lnTo>
                  <a:lnTo>
                    <a:pt x="962717" y="446244"/>
                  </a:lnTo>
                  <a:lnTo>
                    <a:pt x="996727" y="417112"/>
                  </a:lnTo>
                  <a:lnTo>
                    <a:pt x="1031240" y="388384"/>
                  </a:lnTo>
                  <a:lnTo>
                    <a:pt x="1066250" y="360065"/>
                  </a:lnTo>
                  <a:lnTo>
                    <a:pt x="1101753" y="332159"/>
                  </a:lnTo>
                  <a:lnTo>
                    <a:pt x="1137742" y="304672"/>
                  </a:lnTo>
                  <a:lnTo>
                    <a:pt x="1174210" y="277608"/>
                  </a:lnTo>
                  <a:lnTo>
                    <a:pt x="1211153" y="250973"/>
                  </a:lnTo>
                  <a:lnTo>
                    <a:pt x="1248563" y="224771"/>
                  </a:lnTo>
                  <a:lnTo>
                    <a:pt x="1286436" y="199007"/>
                  </a:lnTo>
                  <a:lnTo>
                    <a:pt x="1324765" y="173686"/>
                  </a:lnTo>
                  <a:lnTo>
                    <a:pt x="1363544" y="148813"/>
                  </a:lnTo>
                  <a:lnTo>
                    <a:pt x="1402767" y="124393"/>
                  </a:lnTo>
                  <a:lnTo>
                    <a:pt x="1442428" y="100431"/>
                  </a:lnTo>
                  <a:lnTo>
                    <a:pt x="1482522" y="76931"/>
                  </a:lnTo>
                  <a:lnTo>
                    <a:pt x="1523042" y="53898"/>
                  </a:lnTo>
                  <a:lnTo>
                    <a:pt x="1563982" y="31338"/>
                  </a:lnTo>
                  <a:lnTo>
                    <a:pt x="1605336" y="9254"/>
                  </a:lnTo>
                  <a:lnTo>
                    <a:pt x="1623229" y="0"/>
                  </a:lnTo>
                </a:path>
                <a:path w="6167120" h="2383790">
                  <a:moveTo>
                    <a:pt x="5226779" y="0"/>
                  </a:moveTo>
                  <a:lnTo>
                    <a:pt x="5286030" y="31338"/>
                  </a:lnTo>
                  <a:lnTo>
                    <a:pt x="5326973" y="53898"/>
                  </a:lnTo>
                  <a:lnTo>
                    <a:pt x="5367495" y="76931"/>
                  </a:lnTo>
                  <a:lnTo>
                    <a:pt x="5407591" y="100431"/>
                  </a:lnTo>
                  <a:lnTo>
                    <a:pt x="5447255" y="124393"/>
                  </a:lnTo>
                  <a:lnTo>
                    <a:pt x="5486481" y="148813"/>
                  </a:lnTo>
                  <a:lnTo>
                    <a:pt x="5525262" y="173686"/>
                  </a:lnTo>
                  <a:lnTo>
                    <a:pt x="5563593" y="199007"/>
                  </a:lnTo>
                  <a:lnTo>
                    <a:pt x="5601468" y="224771"/>
                  </a:lnTo>
                  <a:lnTo>
                    <a:pt x="5638880" y="250973"/>
                  </a:lnTo>
                  <a:lnTo>
                    <a:pt x="5675825" y="277608"/>
                  </a:lnTo>
                  <a:lnTo>
                    <a:pt x="5712295" y="304672"/>
                  </a:lnTo>
                  <a:lnTo>
                    <a:pt x="5748286" y="332159"/>
                  </a:lnTo>
                  <a:lnTo>
                    <a:pt x="5783790" y="360065"/>
                  </a:lnTo>
                  <a:lnTo>
                    <a:pt x="5818803" y="388384"/>
                  </a:lnTo>
                  <a:lnTo>
                    <a:pt x="5853318" y="417112"/>
                  </a:lnTo>
                  <a:lnTo>
                    <a:pt x="5887328" y="446244"/>
                  </a:lnTo>
                  <a:lnTo>
                    <a:pt x="5920829" y="475775"/>
                  </a:lnTo>
                  <a:lnTo>
                    <a:pt x="5953814" y="505701"/>
                  </a:lnTo>
                  <a:lnTo>
                    <a:pt x="5986278" y="536015"/>
                  </a:lnTo>
                  <a:lnTo>
                    <a:pt x="6018213" y="566714"/>
                  </a:lnTo>
                  <a:lnTo>
                    <a:pt x="6049615" y="597793"/>
                  </a:lnTo>
                  <a:lnTo>
                    <a:pt x="6080477" y="629246"/>
                  </a:lnTo>
                  <a:lnTo>
                    <a:pt x="6110794" y="661069"/>
                  </a:lnTo>
                  <a:lnTo>
                    <a:pt x="6121919" y="673099"/>
                  </a:lnTo>
                </a:path>
                <a:path w="6167120" h="2383790">
                  <a:moveTo>
                    <a:pt x="6167032" y="673099"/>
                  </a:moveTo>
                  <a:lnTo>
                    <a:pt x="6121621" y="624355"/>
                  </a:lnTo>
                  <a:lnTo>
                    <a:pt x="6090953" y="592707"/>
                  </a:lnTo>
                  <a:lnTo>
                    <a:pt x="6059747" y="561428"/>
                  </a:lnTo>
                  <a:lnTo>
                    <a:pt x="6028009" y="530524"/>
                  </a:lnTo>
                  <a:lnTo>
                    <a:pt x="5995745" y="499998"/>
                  </a:lnTo>
                  <a:lnTo>
                    <a:pt x="5962960" y="469857"/>
                  </a:lnTo>
                  <a:lnTo>
                    <a:pt x="5929662" y="440104"/>
                  </a:lnTo>
                  <a:lnTo>
                    <a:pt x="5895855" y="410745"/>
                  </a:lnTo>
                  <a:lnTo>
                    <a:pt x="5861545" y="381784"/>
                  </a:lnTo>
                  <a:lnTo>
                    <a:pt x="5826738" y="353226"/>
                  </a:lnTo>
                  <a:lnTo>
                    <a:pt x="5791441" y="325076"/>
                  </a:lnTo>
                  <a:lnTo>
                    <a:pt x="5755659" y="297339"/>
                  </a:lnTo>
                  <a:lnTo>
                    <a:pt x="5719397" y="270020"/>
                  </a:lnTo>
                  <a:lnTo>
                    <a:pt x="5682662" y="243122"/>
                  </a:lnTo>
                  <a:lnTo>
                    <a:pt x="5645460" y="216652"/>
                  </a:lnTo>
                  <a:lnTo>
                    <a:pt x="5607796" y="190614"/>
                  </a:lnTo>
                  <a:lnTo>
                    <a:pt x="5569677" y="165012"/>
                  </a:lnTo>
                  <a:lnTo>
                    <a:pt x="5531107" y="139852"/>
                  </a:lnTo>
                  <a:lnTo>
                    <a:pt x="5492094" y="115138"/>
                  </a:lnTo>
                  <a:lnTo>
                    <a:pt x="5452642" y="90875"/>
                  </a:lnTo>
                  <a:lnTo>
                    <a:pt x="5412758" y="67068"/>
                  </a:lnTo>
                  <a:lnTo>
                    <a:pt x="5372448" y="43721"/>
                  </a:lnTo>
                  <a:lnTo>
                    <a:pt x="5331717" y="20841"/>
                  </a:lnTo>
                  <a:lnTo>
                    <a:pt x="5293454" y="0"/>
                  </a:lnTo>
                </a:path>
                <a:path w="6167120" h="2383790">
                  <a:moveTo>
                    <a:pt x="1556451" y="0"/>
                  </a:moveTo>
                  <a:lnTo>
                    <a:pt x="1518190" y="20841"/>
                  </a:lnTo>
                  <a:lnTo>
                    <a:pt x="1477463" y="43721"/>
                  </a:lnTo>
                  <a:lnTo>
                    <a:pt x="1437156" y="67068"/>
                  </a:lnTo>
                  <a:lnTo>
                    <a:pt x="1397275" y="90875"/>
                  </a:lnTo>
                  <a:lnTo>
                    <a:pt x="1357827" y="115138"/>
                  </a:lnTo>
                  <a:lnTo>
                    <a:pt x="1318817" y="139852"/>
                  </a:lnTo>
                  <a:lnTo>
                    <a:pt x="1280251" y="165012"/>
                  </a:lnTo>
                  <a:lnTo>
                    <a:pt x="1242134" y="190614"/>
                  </a:lnTo>
                  <a:lnTo>
                    <a:pt x="1204474" y="216652"/>
                  </a:lnTo>
                  <a:lnTo>
                    <a:pt x="1167275" y="243122"/>
                  </a:lnTo>
                  <a:lnTo>
                    <a:pt x="1130543" y="270020"/>
                  </a:lnTo>
                  <a:lnTo>
                    <a:pt x="1094285" y="297339"/>
                  </a:lnTo>
                  <a:lnTo>
                    <a:pt x="1058506" y="325076"/>
                  </a:lnTo>
                  <a:lnTo>
                    <a:pt x="1023212" y="353226"/>
                  </a:lnTo>
                  <a:lnTo>
                    <a:pt x="988409" y="381784"/>
                  </a:lnTo>
                  <a:lnTo>
                    <a:pt x="954103" y="410745"/>
                  </a:lnTo>
                  <a:lnTo>
                    <a:pt x="920299" y="440104"/>
                  </a:lnTo>
                  <a:lnTo>
                    <a:pt x="887004" y="469857"/>
                  </a:lnTo>
                  <a:lnTo>
                    <a:pt x="854223" y="499998"/>
                  </a:lnTo>
                  <a:lnTo>
                    <a:pt x="821962" y="530524"/>
                  </a:lnTo>
                  <a:lnTo>
                    <a:pt x="790227" y="561428"/>
                  </a:lnTo>
                  <a:lnTo>
                    <a:pt x="759024" y="592707"/>
                  </a:lnTo>
                  <a:lnTo>
                    <a:pt x="728359" y="624355"/>
                  </a:lnTo>
                  <a:lnTo>
                    <a:pt x="698238" y="656368"/>
                  </a:lnTo>
                  <a:lnTo>
                    <a:pt x="668666" y="688741"/>
                  </a:lnTo>
                  <a:lnTo>
                    <a:pt x="639649" y="721469"/>
                  </a:lnTo>
                  <a:lnTo>
                    <a:pt x="611194" y="754548"/>
                  </a:lnTo>
                  <a:lnTo>
                    <a:pt x="583305" y="787972"/>
                  </a:lnTo>
                  <a:lnTo>
                    <a:pt x="555989" y="821737"/>
                  </a:lnTo>
                  <a:lnTo>
                    <a:pt x="529253" y="855838"/>
                  </a:lnTo>
                  <a:lnTo>
                    <a:pt x="503100" y="890270"/>
                  </a:lnTo>
                  <a:lnTo>
                    <a:pt x="477539" y="925028"/>
                  </a:lnTo>
                  <a:lnTo>
                    <a:pt x="452573" y="960108"/>
                  </a:lnTo>
                  <a:lnTo>
                    <a:pt x="428210" y="995505"/>
                  </a:lnTo>
                  <a:lnTo>
                    <a:pt x="404455" y="1031213"/>
                  </a:lnTo>
                  <a:lnTo>
                    <a:pt x="381314" y="1067229"/>
                  </a:lnTo>
                  <a:lnTo>
                    <a:pt x="358792" y="1103548"/>
                  </a:lnTo>
                  <a:lnTo>
                    <a:pt x="336897" y="1140163"/>
                  </a:lnTo>
                  <a:lnTo>
                    <a:pt x="315632" y="1177072"/>
                  </a:lnTo>
                  <a:lnTo>
                    <a:pt x="295005" y="1214269"/>
                  </a:lnTo>
                  <a:lnTo>
                    <a:pt x="275022" y="1251749"/>
                  </a:lnTo>
                  <a:lnTo>
                    <a:pt x="255687" y="1289507"/>
                  </a:lnTo>
                  <a:lnTo>
                    <a:pt x="237007" y="1327539"/>
                  </a:lnTo>
                  <a:lnTo>
                    <a:pt x="218988" y="1365840"/>
                  </a:lnTo>
                  <a:lnTo>
                    <a:pt x="201636" y="1404405"/>
                  </a:lnTo>
                  <a:lnTo>
                    <a:pt x="184956" y="1443229"/>
                  </a:lnTo>
                  <a:lnTo>
                    <a:pt x="168955" y="1482307"/>
                  </a:lnTo>
                  <a:lnTo>
                    <a:pt x="153637" y="1521636"/>
                  </a:lnTo>
                  <a:lnTo>
                    <a:pt x="139010" y="1561209"/>
                  </a:lnTo>
                  <a:lnTo>
                    <a:pt x="125079" y="1601022"/>
                  </a:lnTo>
                  <a:lnTo>
                    <a:pt x="111849" y="1641070"/>
                  </a:lnTo>
                  <a:lnTo>
                    <a:pt x="99328" y="1681349"/>
                  </a:lnTo>
                  <a:lnTo>
                    <a:pt x="87519" y="1721853"/>
                  </a:lnTo>
                  <a:lnTo>
                    <a:pt x="76430" y="1762578"/>
                  </a:lnTo>
                  <a:lnTo>
                    <a:pt x="66067" y="1803520"/>
                  </a:lnTo>
                  <a:lnTo>
                    <a:pt x="56434" y="1844672"/>
                  </a:lnTo>
                  <a:lnTo>
                    <a:pt x="47538" y="1886032"/>
                  </a:lnTo>
                  <a:lnTo>
                    <a:pt x="39385" y="1927592"/>
                  </a:lnTo>
                  <a:lnTo>
                    <a:pt x="31981" y="1969350"/>
                  </a:lnTo>
                  <a:lnTo>
                    <a:pt x="25331" y="2011300"/>
                  </a:lnTo>
                  <a:lnTo>
                    <a:pt x="19442" y="2053437"/>
                  </a:lnTo>
                  <a:lnTo>
                    <a:pt x="14319" y="2095757"/>
                  </a:lnTo>
                  <a:lnTo>
                    <a:pt x="9968" y="2138254"/>
                  </a:lnTo>
                  <a:lnTo>
                    <a:pt x="6395" y="2180924"/>
                  </a:lnTo>
                  <a:lnTo>
                    <a:pt x="3606" y="2223762"/>
                  </a:lnTo>
                  <a:lnTo>
                    <a:pt x="2483" y="2247899"/>
                  </a:lnTo>
                </a:path>
                <a:path w="6167120" h="2383790">
                  <a:moveTo>
                    <a:pt x="36232" y="2374899"/>
                  </a:moveTo>
                  <a:lnTo>
                    <a:pt x="36028" y="2353238"/>
                  </a:lnTo>
                  <a:lnTo>
                    <a:pt x="36434" y="2309979"/>
                  </a:lnTo>
                  <a:lnTo>
                    <a:pt x="37648" y="2266874"/>
                  </a:lnTo>
                  <a:lnTo>
                    <a:pt x="38539" y="2247899"/>
                  </a:lnTo>
                </a:path>
                <a:path w="6167120" h="2383790">
                  <a:moveTo>
                    <a:pt x="2483" y="2247899"/>
                  </a:moveTo>
                  <a:lnTo>
                    <a:pt x="1606" y="2266764"/>
                  </a:lnTo>
                  <a:lnTo>
                    <a:pt x="402" y="2309924"/>
                  </a:lnTo>
                  <a:lnTo>
                    <a:pt x="0" y="2353238"/>
                  </a:lnTo>
                  <a:lnTo>
                    <a:pt x="283" y="2383660"/>
                  </a:lnTo>
                </a:path>
              </a:pathLst>
            </a:custGeom>
            <a:ln w="3175">
              <a:solidFill>
                <a:srgbClr val="E8F5C8"/>
              </a:solidFill>
            </a:ln>
          </p:spPr>
          <p:txBody>
            <a:bodyPr wrap="square" lIns="0" tIns="0" rIns="0" bIns="0" rtlCol="0"/>
            <a:lstStyle/>
            <a:p>
              <a:endParaRPr lang="fr-FR" noProof="0" dirty="0"/>
            </a:p>
          </p:txBody>
        </p:sp>
        <p:sp>
          <p:nvSpPr>
            <p:cNvPr id="8757" name="object 8757"/>
            <p:cNvSpPr/>
            <p:nvPr/>
          </p:nvSpPr>
          <p:spPr>
            <a:xfrm>
              <a:off x="2601874" y="21942"/>
              <a:ext cx="6243955" cy="2387600"/>
            </a:xfrm>
            <a:custGeom>
              <a:avLst/>
              <a:gdLst/>
              <a:ahLst/>
              <a:cxnLst/>
              <a:rect l="l" t="t" r="r" b="b"/>
              <a:pathLst>
                <a:path w="6243955" h="2387600">
                  <a:moveTo>
                    <a:pt x="1592380" y="0"/>
                  </a:moveTo>
                  <a:lnTo>
                    <a:pt x="1508536" y="0"/>
                  </a:lnTo>
                  <a:lnTo>
                    <a:pt x="1388254" y="76199"/>
                  </a:lnTo>
                  <a:lnTo>
                    <a:pt x="1310217" y="126999"/>
                  </a:lnTo>
                  <a:lnTo>
                    <a:pt x="1233955" y="177799"/>
                  </a:lnTo>
                  <a:lnTo>
                    <a:pt x="1159513" y="228599"/>
                  </a:lnTo>
                  <a:lnTo>
                    <a:pt x="1086939" y="279399"/>
                  </a:lnTo>
                  <a:lnTo>
                    <a:pt x="1051366" y="317499"/>
                  </a:lnTo>
                  <a:lnTo>
                    <a:pt x="1016278" y="342899"/>
                  </a:lnTo>
                  <a:lnTo>
                    <a:pt x="981679" y="368299"/>
                  </a:lnTo>
                  <a:lnTo>
                    <a:pt x="947576" y="393699"/>
                  </a:lnTo>
                  <a:lnTo>
                    <a:pt x="913973" y="431799"/>
                  </a:lnTo>
                  <a:lnTo>
                    <a:pt x="880879" y="457199"/>
                  </a:lnTo>
                  <a:lnTo>
                    <a:pt x="848296" y="482599"/>
                  </a:lnTo>
                  <a:lnTo>
                    <a:pt x="816233" y="520699"/>
                  </a:lnTo>
                  <a:lnTo>
                    <a:pt x="784693" y="546099"/>
                  </a:lnTo>
                  <a:lnTo>
                    <a:pt x="753684" y="584199"/>
                  </a:lnTo>
                  <a:lnTo>
                    <a:pt x="723211" y="609599"/>
                  </a:lnTo>
                  <a:lnTo>
                    <a:pt x="693279" y="647699"/>
                  </a:lnTo>
                  <a:lnTo>
                    <a:pt x="663895" y="673099"/>
                  </a:lnTo>
                  <a:lnTo>
                    <a:pt x="635064" y="711199"/>
                  </a:lnTo>
                  <a:lnTo>
                    <a:pt x="606791" y="749299"/>
                  </a:lnTo>
                  <a:lnTo>
                    <a:pt x="579084" y="774699"/>
                  </a:lnTo>
                  <a:lnTo>
                    <a:pt x="551946" y="812799"/>
                  </a:lnTo>
                  <a:lnTo>
                    <a:pt x="525385" y="850899"/>
                  </a:lnTo>
                  <a:lnTo>
                    <a:pt x="499406" y="876299"/>
                  </a:lnTo>
                  <a:lnTo>
                    <a:pt x="474015" y="914399"/>
                  </a:lnTo>
                  <a:lnTo>
                    <a:pt x="449217" y="952499"/>
                  </a:lnTo>
                  <a:lnTo>
                    <a:pt x="425018" y="990599"/>
                  </a:lnTo>
                  <a:lnTo>
                    <a:pt x="401424" y="1015999"/>
                  </a:lnTo>
                  <a:lnTo>
                    <a:pt x="378441" y="1054099"/>
                  </a:lnTo>
                  <a:lnTo>
                    <a:pt x="356074" y="1092199"/>
                  </a:lnTo>
                  <a:lnTo>
                    <a:pt x="334329" y="1130299"/>
                  </a:lnTo>
                  <a:lnTo>
                    <a:pt x="313213" y="1168399"/>
                  </a:lnTo>
                  <a:lnTo>
                    <a:pt x="292730" y="1206499"/>
                  </a:lnTo>
                  <a:lnTo>
                    <a:pt x="272887" y="1244599"/>
                  </a:lnTo>
                  <a:lnTo>
                    <a:pt x="253689" y="1282699"/>
                  </a:lnTo>
                  <a:lnTo>
                    <a:pt x="235142" y="1320799"/>
                  </a:lnTo>
                  <a:lnTo>
                    <a:pt x="217252" y="1358899"/>
                  </a:lnTo>
                  <a:lnTo>
                    <a:pt x="200024" y="1396999"/>
                  </a:lnTo>
                  <a:lnTo>
                    <a:pt x="183465" y="1435099"/>
                  </a:lnTo>
                  <a:lnTo>
                    <a:pt x="167580" y="1473199"/>
                  </a:lnTo>
                  <a:lnTo>
                    <a:pt x="152374" y="1511299"/>
                  </a:lnTo>
                  <a:lnTo>
                    <a:pt x="137855" y="1549399"/>
                  </a:lnTo>
                  <a:lnTo>
                    <a:pt x="124026" y="1587499"/>
                  </a:lnTo>
                  <a:lnTo>
                    <a:pt x="110895" y="1638299"/>
                  </a:lnTo>
                  <a:lnTo>
                    <a:pt x="98466" y="1676399"/>
                  </a:lnTo>
                  <a:lnTo>
                    <a:pt x="86747" y="1714499"/>
                  </a:lnTo>
                  <a:lnTo>
                    <a:pt x="75741" y="1752599"/>
                  </a:lnTo>
                  <a:lnTo>
                    <a:pt x="65456" y="1790699"/>
                  </a:lnTo>
                  <a:lnTo>
                    <a:pt x="55896" y="1841499"/>
                  </a:lnTo>
                  <a:lnTo>
                    <a:pt x="47069" y="1879599"/>
                  </a:lnTo>
                  <a:lnTo>
                    <a:pt x="38978" y="1917699"/>
                  </a:lnTo>
                  <a:lnTo>
                    <a:pt x="31631" y="1968499"/>
                  </a:lnTo>
                  <a:lnTo>
                    <a:pt x="25033" y="2006599"/>
                  </a:lnTo>
                  <a:lnTo>
                    <a:pt x="19189" y="2044699"/>
                  </a:lnTo>
                  <a:lnTo>
                    <a:pt x="14106" y="2082799"/>
                  </a:lnTo>
                  <a:lnTo>
                    <a:pt x="9789" y="2133599"/>
                  </a:lnTo>
                  <a:lnTo>
                    <a:pt x="6244" y="2171699"/>
                  </a:lnTo>
                  <a:lnTo>
                    <a:pt x="3477" y="2222499"/>
                  </a:lnTo>
                  <a:lnTo>
                    <a:pt x="2358" y="2247899"/>
                  </a:lnTo>
                  <a:lnTo>
                    <a:pt x="1494" y="2260599"/>
                  </a:lnTo>
                  <a:lnTo>
                    <a:pt x="299" y="2298699"/>
                  </a:lnTo>
                  <a:lnTo>
                    <a:pt x="0" y="2336799"/>
                  </a:lnTo>
                  <a:lnTo>
                    <a:pt x="111" y="2374899"/>
                  </a:lnTo>
                  <a:lnTo>
                    <a:pt x="216" y="2387599"/>
                  </a:lnTo>
                  <a:lnTo>
                    <a:pt x="20488" y="2387599"/>
                  </a:lnTo>
                  <a:lnTo>
                    <a:pt x="71175" y="2374899"/>
                  </a:lnTo>
                  <a:lnTo>
                    <a:pt x="36212" y="2374899"/>
                  </a:lnTo>
                  <a:lnTo>
                    <a:pt x="35929" y="2349499"/>
                  </a:lnTo>
                  <a:lnTo>
                    <a:pt x="36331" y="2298699"/>
                  </a:lnTo>
                  <a:lnTo>
                    <a:pt x="37535" y="2260599"/>
                  </a:lnTo>
                  <a:lnTo>
                    <a:pt x="38413" y="2247899"/>
                  </a:lnTo>
                  <a:lnTo>
                    <a:pt x="39535" y="2222499"/>
                  </a:lnTo>
                  <a:lnTo>
                    <a:pt x="42324" y="2171699"/>
                  </a:lnTo>
                  <a:lnTo>
                    <a:pt x="45897" y="2133599"/>
                  </a:lnTo>
                  <a:lnTo>
                    <a:pt x="50248" y="2095499"/>
                  </a:lnTo>
                  <a:lnTo>
                    <a:pt x="55371" y="2044699"/>
                  </a:lnTo>
                  <a:lnTo>
                    <a:pt x="61261" y="2006599"/>
                  </a:lnTo>
                  <a:lnTo>
                    <a:pt x="67910" y="1968499"/>
                  </a:lnTo>
                  <a:lnTo>
                    <a:pt x="75315" y="1917699"/>
                  </a:lnTo>
                  <a:lnTo>
                    <a:pt x="83467" y="1879599"/>
                  </a:lnTo>
                  <a:lnTo>
                    <a:pt x="92363" y="1841499"/>
                  </a:lnTo>
                  <a:lnTo>
                    <a:pt x="101996" y="1803399"/>
                  </a:lnTo>
                  <a:lnTo>
                    <a:pt x="112359" y="1752599"/>
                  </a:lnTo>
                  <a:lnTo>
                    <a:pt x="123448" y="1714499"/>
                  </a:lnTo>
                  <a:lnTo>
                    <a:pt x="135257" y="1676399"/>
                  </a:lnTo>
                  <a:lnTo>
                    <a:pt x="147779" y="1638299"/>
                  </a:lnTo>
                  <a:lnTo>
                    <a:pt x="161008" y="1600199"/>
                  </a:lnTo>
                  <a:lnTo>
                    <a:pt x="174939" y="1549399"/>
                  </a:lnTo>
                  <a:lnTo>
                    <a:pt x="189566" y="1511299"/>
                  </a:lnTo>
                  <a:lnTo>
                    <a:pt x="204884" y="1473199"/>
                  </a:lnTo>
                  <a:lnTo>
                    <a:pt x="220885" y="1435099"/>
                  </a:lnTo>
                  <a:lnTo>
                    <a:pt x="237565" y="1396999"/>
                  </a:lnTo>
                  <a:lnTo>
                    <a:pt x="254917" y="1358899"/>
                  </a:lnTo>
                  <a:lnTo>
                    <a:pt x="272936" y="1320799"/>
                  </a:lnTo>
                  <a:lnTo>
                    <a:pt x="291616" y="1282699"/>
                  </a:lnTo>
                  <a:lnTo>
                    <a:pt x="310951" y="1244599"/>
                  </a:lnTo>
                  <a:lnTo>
                    <a:pt x="330935" y="1206499"/>
                  </a:lnTo>
                  <a:lnTo>
                    <a:pt x="351562" y="1168399"/>
                  </a:lnTo>
                  <a:lnTo>
                    <a:pt x="372826" y="1130299"/>
                  </a:lnTo>
                  <a:lnTo>
                    <a:pt x="394722" y="1092199"/>
                  </a:lnTo>
                  <a:lnTo>
                    <a:pt x="417243" y="1066799"/>
                  </a:lnTo>
                  <a:lnTo>
                    <a:pt x="440384" y="1028699"/>
                  </a:lnTo>
                  <a:lnTo>
                    <a:pt x="464139" y="990599"/>
                  </a:lnTo>
                  <a:lnTo>
                    <a:pt x="488503" y="952499"/>
                  </a:lnTo>
                  <a:lnTo>
                    <a:pt x="513468" y="914399"/>
                  </a:lnTo>
                  <a:lnTo>
                    <a:pt x="539030" y="888999"/>
                  </a:lnTo>
                  <a:lnTo>
                    <a:pt x="565182" y="850899"/>
                  </a:lnTo>
                  <a:lnTo>
                    <a:pt x="591919" y="812799"/>
                  </a:lnTo>
                  <a:lnTo>
                    <a:pt x="619234" y="787399"/>
                  </a:lnTo>
                  <a:lnTo>
                    <a:pt x="647123" y="749299"/>
                  </a:lnTo>
                  <a:lnTo>
                    <a:pt x="675578" y="711199"/>
                  </a:lnTo>
                  <a:lnTo>
                    <a:pt x="704595" y="685799"/>
                  </a:lnTo>
                  <a:lnTo>
                    <a:pt x="734167" y="647699"/>
                  </a:lnTo>
                  <a:lnTo>
                    <a:pt x="764288" y="622299"/>
                  </a:lnTo>
                  <a:lnTo>
                    <a:pt x="794954" y="584199"/>
                  </a:lnTo>
                  <a:lnTo>
                    <a:pt x="826156" y="558799"/>
                  </a:lnTo>
                  <a:lnTo>
                    <a:pt x="857891" y="520699"/>
                  </a:lnTo>
                  <a:lnTo>
                    <a:pt x="890152" y="495299"/>
                  </a:lnTo>
                  <a:lnTo>
                    <a:pt x="922933" y="457199"/>
                  </a:lnTo>
                  <a:lnTo>
                    <a:pt x="956228" y="431799"/>
                  </a:lnTo>
                  <a:lnTo>
                    <a:pt x="990032" y="406399"/>
                  </a:lnTo>
                  <a:lnTo>
                    <a:pt x="1024338" y="380999"/>
                  </a:lnTo>
                  <a:lnTo>
                    <a:pt x="1059141" y="342899"/>
                  </a:lnTo>
                  <a:lnTo>
                    <a:pt x="1130214" y="292099"/>
                  </a:lnTo>
                  <a:lnTo>
                    <a:pt x="1203204" y="241299"/>
                  </a:lnTo>
                  <a:lnTo>
                    <a:pt x="1278064" y="190499"/>
                  </a:lnTo>
                  <a:lnTo>
                    <a:pt x="1316180" y="152399"/>
                  </a:lnTo>
                  <a:lnTo>
                    <a:pt x="1354746" y="139699"/>
                  </a:lnTo>
                  <a:lnTo>
                    <a:pt x="1433204" y="88899"/>
                  </a:lnTo>
                  <a:lnTo>
                    <a:pt x="1554120" y="12699"/>
                  </a:lnTo>
                  <a:lnTo>
                    <a:pt x="1592380" y="0"/>
                  </a:lnTo>
                  <a:close/>
                </a:path>
                <a:path w="6243955" h="2387600">
                  <a:moveTo>
                    <a:pt x="5413337" y="0"/>
                  </a:moveTo>
                  <a:lnTo>
                    <a:pt x="5329383" y="0"/>
                  </a:lnTo>
                  <a:lnTo>
                    <a:pt x="5367647" y="12699"/>
                  </a:lnTo>
                  <a:lnTo>
                    <a:pt x="5488571" y="88899"/>
                  </a:lnTo>
                  <a:lnTo>
                    <a:pt x="5567036" y="139699"/>
                  </a:lnTo>
                  <a:lnTo>
                    <a:pt x="5605606" y="152399"/>
                  </a:lnTo>
                  <a:lnTo>
                    <a:pt x="5643725" y="190499"/>
                  </a:lnTo>
                  <a:lnTo>
                    <a:pt x="5718592" y="241299"/>
                  </a:lnTo>
                  <a:lnTo>
                    <a:pt x="5791588" y="292099"/>
                  </a:lnTo>
                  <a:lnTo>
                    <a:pt x="5862668" y="342899"/>
                  </a:lnTo>
                  <a:lnTo>
                    <a:pt x="5897474" y="380999"/>
                  </a:lnTo>
                  <a:lnTo>
                    <a:pt x="5931784" y="406399"/>
                  </a:lnTo>
                  <a:lnTo>
                    <a:pt x="5965591" y="431799"/>
                  </a:lnTo>
                  <a:lnTo>
                    <a:pt x="5998890" y="457199"/>
                  </a:lnTo>
                  <a:lnTo>
                    <a:pt x="6031674" y="495299"/>
                  </a:lnTo>
                  <a:lnTo>
                    <a:pt x="6063938" y="520699"/>
                  </a:lnTo>
                  <a:lnTo>
                    <a:pt x="6095676" y="558799"/>
                  </a:lnTo>
                  <a:lnTo>
                    <a:pt x="6126882" y="584199"/>
                  </a:lnTo>
                  <a:lnTo>
                    <a:pt x="6157551" y="622299"/>
                  </a:lnTo>
                  <a:lnTo>
                    <a:pt x="6187675" y="647699"/>
                  </a:lnTo>
                  <a:lnTo>
                    <a:pt x="6202961" y="673099"/>
                  </a:lnTo>
                  <a:lnTo>
                    <a:pt x="6225070" y="673099"/>
                  </a:lnTo>
                  <a:lnTo>
                    <a:pt x="6243524" y="660399"/>
                  </a:lnTo>
                  <a:lnTo>
                    <a:pt x="6228635" y="647699"/>
                  </a:lnTo>
                  <a:lnTo>
                    <a:pt x="6198702" y="609599"/>
                  </a:lnTo>
                  <a:lnTo>
                    <a:pt x="6168228" y="584199"/>
                  </a:lnTo>
                  <a:lnTo>
                    <a:pt x="6137218" y="546099"/>
                  </a:lnTo>
                  <a:lnTo>
                    <a:pt x="6105677" y="520699"/>
                  </a:lnTo>
                  <a:lnTo>
                    <a:pt x="6073612" y="482599"/>
                  </a:lnTo>
                  <a:lnTo>
                    <a:pt x="6041029" y="457199"/>
                  </a:lnTo>
                  <a:lnTo>
                    <a:pt x="6007932" y="431799"/>
                  </a:lnTo>
                  <a:lnTo>
                    <a:pt x="5974329" y="393699"/>
                  </a:lnTo>
                  <a:lnTo>
                    <a:pt x="5940224" y="368299"/>
                  </a:lnTo>
                  <a:lnTo>
                    <a:pt x="5905623" y="342899"/>
                  </a:lnTo>
                  <a:lnTo>
                    <a:pt x="5870533" y="317499"/>
                  </a:lnTo>
                  <a:lnTo>
                    <a:pt x="5834958" y="279399"/>
                  </a:lnTo>
                  <a:lnTo>
                    <a:pt x="5762380" y="228599"/>
                  </a:lnTo>
                  <a:lnTo>
                    <a:pt x="5687935" y="177799"/>
                  </a:lnTo>
                  <a:lnTo>
                    <a:pt x="5611669" y="126999"/>
                  </a:lnTo>
                  <a:lnTo>
                    <a:pt x="5533627" y="76199"/>
                  </a:lnTo>
                  <a:lnTo>
                    <a:pt x="5413337" y="0"/>
                  </a:lnTo>
                  <a:close/>
                </a:path>
              </a:pathLst>
            </a:custGeom>
            <a:solidFill>
              <a:srgbClr val="E8F4C7"/>
            </a:solidFill>
          </p:spPr>
          <p:txBody>
            <a:bodyPr wrap="square" lIns="0" tIns="0" rIns="0" bIns="0" rtlCol="0"/>
            <a:lstStyle/>
            <a:p>
              <a:endParaRPr lang="fr-FR" noProof="0" dirty="0"/>
            </a:p>
          </p:txBody>
        </p:sp>
        <p:sp>
          <p:nvSpPr>
            <p:cNvPr id="8758" name="object 8758"/>
            <p:cNvSpPr/>
            <p:nvPr/>
          </p:nvSpPr>
          <p:spPr>
            <a:xfrm>
              <a:off x="2601774" y="9242"/>
              <a:ext cx="6243955" cy="2393950"/>
            </a:xfrm>
            <a:custGeom>
              <a:avLst/>
              <a:gdLst/>
              <a:ahLst/>
              <a:cxnLst/>
              <a:rect l="l" t="t" r="r" b="b"/>
              <a:pathLst>
                <a:path w="6243955" h="2393950">
                  <a:moveTo>
                    <a:pt x="38512" y="2247899"/>
                  </a:moveTo>
                  <a:lnTo>
                    <a:pt x="42424" y="2180924"/>
                  </a:lnTo>
                  <a:lnTo>
                    <a:pt x="45997" y="2138254"/>
                  </a:lnTo>
                  <a:lnTo>
                    <a:pt x="50348" y="2095757"/>
                  </a:lnTo>
                  <a:lnTo>
                    <a:pt x="55471" y="2053437"/>
                  </a:lnTo>
                  <a:lnTo>
                    <a:pt x="61360" y="2011300"/>
                  </a:lnTo>
                  <a:lnTo>
                    <a:pt x="68010" y="1969350"/>
                  </a:lnTo>
                  <a:lnTo>
                    <a:pt x="75414" y="1927592"/>
                  </a:lnTo>
                  <a:lnTo>
                    <a:pt x="83567" y="1886032"/>
                  </a:lnTo>
                  <a:lnTo>
                    <a:pt x="92463" y="1844672"/>
                  </a:lnTo>
                  <a:lnTo>
                    <a:pt x="102096" y="1803520"/>
                  </a:lnTo>
                  <a:lnTo>
                    <a:pt x="112459" y="1762578"/>
                  </a:lnTo>
                  <a:lnTo>
                    <a:pt x="123548" y="1721853"/>
                  </a:lnTo>
                  <a:lnTo>
                    <a:pt x="135357" y="1681349"/>
                  </a:lnTo>
                  <a:lnTo>
                    <a:pt x="147878" y="1641070"/>
                  </a:lnTo>
                  <a:lnTo>
                    <a:pt x="161108" y="1601022"/>
                  </a:lnTo>
                  <a:lnTo>
                    <a:pt x="175039" y="1561209"/>
                  </a:lnTo>
                  <a:lnTo>
                    <a:pt x="189666" y="1521636"/>
                  </a:lnTo>
                  <a:lnTo>
                    <a:pt x="204984" y="1482307"/>
                  </a:lnTo>
                  <a:lnTo>
                    <a:pt x="220985" y="1443229"/>
                  </a:lnTo>
                  <a:lnTo>
                    <a:pt x="237665" y="1404405"/>
                  </a:lnTo>
                  <a:lnTo>
                    <a:pt x="255017" y="1365840"/>
                  </a:lnTo>
                  <a:lnTo>
                    <a:pt x="273036" y="1327539"/>
                  </a:lnTo>
                  <a:lnTo>
                    <a:pt x="291716" y="1289507"/>
                  </a:lnTo>
                  <a:lnTo>
                    <a:pt x="311051" y="1251749"/>
                  </a:lnTo>
                  <a:lnTo>
                    <a:pt x="331034" y="1214269"/>
                  </a:lnTo>
                  <a:lnTo>
                    <a:pt x="351661" y="1177072"/>
                  </a:lnTo>
                  <a:lnTo>
                    <a:pt x="372926" y="1140163"/>
                  </a:lnTo>
                  <a:lnTo>
                    <a:pt x="394821" y="1103548"/>
                  </a:lnTo>
                  <a:lnTo>
                    <a:pt x="417343" y="1067229"/>
                  </a:lnTo>
                  <a:lnTo>
                    <a:pt x="440484" y="1031213"/>
                  </a:lnTo>
                  <a:lnTo>
                    <a:pt x="464239" y="995505"/>
                  </a:lnTo>
                  <a:lnTo>
                    <a:pt x="488602" y="960108"/>
                  </a:lnTo>
                  <a:lnTo>
                    <a:pt x="513568" y="925028"/>
                  </a:lnTo>
                  <a:lnTo>
                    <a:pt x="539129" y="890270"/>
                  </a:lnTo>
                  <a:lnTo>
                    <a:pt x="565282" y="855838"/>
                  </a:lnTo>
                  <a:lnTo>
                    <a:pt x="592018" y="821737"/>
                  </a:lnTo>
                  <a:lnTo>
                    <a:pt x="619334" y="787972"/>
                  </a:lnTo>
                  <a:lnTo>
                    <a:pt x="647223" y="754548"/>
                  </a:lnTo>
                  <a:lnTo>
                    <a:pt x="675678" y="721469"/>
                  </a:lnTo>
                  <a:lnTo>
                    <a:pt x="704695" y="688741"/>
                  </a:lnTo>
                  <a:lnTo>
                    <a:pt x="734267" y="656368"/>
                  </a:lnTo>
                  <a:lnTo>
                    <a:pt x="764388" y="624355"/>
                  </a:lnTo>
                  <a:lnTo>
                    <a:pt x="795053" y="592707"/>
                  </a:lnTo>
                  <a:lnTo>
                    <a:pt x="826256" y="561428"/>
                  </a:lnTo>
                  <a:lnTo>
                    <a:pt x="857991" y="530524"/>
                  </a:lnTo>
                  <a:lnTo>
                    <a:pt x="890252" y="499998"/>
                  </a:lnTo>
                  <a:lnTo>
                    <a:pt x="923033" y="469857"/>
                  </a:lnTo>
                  <a:lnTo>
                    <a:pt x="956328" y="440104"/>
                  </a:lnTo>
                  <a:lnTo>
                    <a:pt x="990132" y="410745"/>
                  </a:lnTo>
                  <a:lnTo>
                    <a:pt x="1024438" y="381784"/>
                  </a:lnTo>
                  <a:lnTo>
                    <a:pt x="1059241" y="353226"/>
                  </a:lnTo>
                  <a:lnTo>
                    <a:pt x="1094535" y="325076"/>
                  </a:lnTo>
                  <a:lnTo>
                    <a:pt x="1130314" y="297339"/>
                  </a:lnTo>
                  <a:lnTo>
                    <a:pt x="1166572" y="270020"/>
                  </a:lnTo>
                  <a:lnTo>
                    <a:pt x="1203304" y="243122"/>
                  </a:lnTo>
                  <a:lnTo>
                    <a:pt x="1240503" y="216652"/>
                  </a:lnTo>
                  <a:lnTo>
                    <a:pt x="1278163" y="190614"/>
                  </a:lnTo>
                  <a:lnTo>
                    <a:pt x="1316280" y="165012"/>
                  </a:lnTo>
                  <a:lnTo>
                    <a:pt x="1354846" y="139852"/>
                  </a:lnTo>
                  <a:lnTo>
                    <a:pt x="1393856" y="115138"/>
                  </a:lnTo>
                  <a:lnTo>
                    <a:pt x="1433304" y="90875"/>
                  </a:lnTo>
                  <a:lnTo>
                    <a:pt x="1473185" y="67068"/>
                  </a:lnTo>
                  <a:lnTo>
                    <a:pt x="1513492" y="43721"/>
                  </a:lnTo>
                  <a:lnTo>
                    <a:pt x="1554219" y="20841"/>
                  </a:lnTo>
                  <a:lnTo>
                    <a:pt x="1592480" y="0"/>
                  </a:lnTo>
                </a:path>
                <a:path w="6243955" h="2393950">
                  <a:moveTo>
                    <a:pt x="5329483" y="0"/>
                  </a:moveTo>
                  <a:lnTo>
                    <a:pt x="5367746" y="20841"/>
                  </a:lnTo>
                  <a:lnTo>
                    <a:pt x="5408477" y="43721"/>
                  </a:lnTo>
                  <a:lnTo>
                    <a:pt x="5448787" y="67068"/>
                  </a:lnTo>
                  <a:lnTo>
                    <a:pt x="5488671" y="90875"/>
                  </a:lnTo>
                  <a:lnTo>
                    <a:pt x="5528123" y="115138"/>
                  </a:lnTo>
                  <a:lnTo>
                    <a:pt x="5567136" y="139852"/>
                  </a:lnTo>
                  <a:lnTo>
                    <a:pt x="5605706" y="165012"/>
                  </a:lnTo>
                  <a:lnTo>
                    <a:pt x="5643825" y="190614"/>
                  </a:lnTo>
                  <a:lnTo>
                    <a:pt x="5681489" y="216652"/>
                  </a:lnTo>
                  <a:lnTo>
                    <a:pt x="5718691" y="243122"/>
                  </a:lnTo>
                  <a:lnTo>
                    <a:pt x="5755426" y="270020"/>
                  </a:lnTo>
                  <a:lnTo>
                    <a:pt x="5791688" y="297339"/>
                  </a:lnTo>
                  <a:lnTo>
                    <a:pt x="5827470" y="325076"/>
                  </a:lnTo>
                  <a:lnTo>
                    <a:pt x="5862767" y="353226"/>
                  </a:lnTo>
                  <a:lnTo>
                    <a:pt x="5897574" y="381784"/>
                  </a:lnTo>
                  <a:lnTo>
                    <a:pt x="5931884" y="410745"/>
                  </a:lnTo>
                  <a:lnTo>
                    <a:pt x="5965691" y="440104"/>
                  </a:lnTo>
                  <a:lnTo>
                    <a:pt x="5998989" y="469857"/>
                  </a:lnTo>
                  <a:lnTo>
                    <a:pt x="6031774" y="499998"/>
                  </a:lnTo>
                  <a:lnTo>
                    <a:pt x="6064038" y="530524"/>
                  </a:lnTo>
                  <a:lnTo>
                    <a:pt x="6095776" y="561428"/>
                  </a:lnTo>
                  <a:lnTo>
                    <a:pt x="6126982" y="592707"/>
                  </a:lnTo>
                  <a:lnTo>
                    <a:pt x="6157650" y="624355"/>
                  </a:lnTo>
                  <a:lnTo>
                    <a:pt x="6187775" y="656368"/>
                  </a:lnTo>
                  <a:lnTo>
                    <a:pt x="6203061" y="673099"/>
                  </a:lnTo>
                </a:path>
                <a:path w="6243955" h="2393950">
                  <a:moveTo>
                    <a:pt x="6243624" y="668338"/>
                  </a:moveTo>
                  <a:lnTo>
                    <a:pt x="6198802" y="619644"/>
                  </a:lnTo>
                  <a:lnTo>
                    <a:pt x="6168328" y="587803"/>
                  </a:lnTo>
                  <a:lnTo>
                    <a:pt x="6137317" y="556328"/>
                  </a:lnTo>
                  <a:lnTo>
                    <a:pt x="6105777" y="525221"/>
                  </a:lnTo>
                  <a:lnTo>
                    <a:pt x="6073712" y="494489"/>
                  </a:lnTo>
                  <a:lnTo>
                    <a:pt x="6041128" y="464135"/>
                  </a:lnTo>
                  <a:lnTo>
                    <a:pt x="6008032" y="434164"/>
                  </a:lnTo>
                  <a:lnTo>
                    <a:pt x="5974428" y="404581"/>
                  </a:lnTo>
                  <a:lnTo>
                    <a:pt x="5940323" y="375391"/>
                  </a:lnTo>
                  <a:lnTo>
                    <a:pt x="5905723" y="346599"/>
                  </a:lnTo>
                  <a:lnTo>
                    <a:pt x="5870633" y="318209"/>
                  </a:lnTo>
                  <a:lnTo>
                    <a:pt x="5835058" y="290226"/>
                  </a:lnTo>
                  <a:lnTo>
                    <a:pt x="5799005" y="262654"/>
                  </a:lnTo>
                  <a:lnTo>
                    <a:pt x="5762480" y="235498"/>
                  </a:lnTo>
                  <a:lnTo>
                    <a:pt x="5725488" y="208764"/>
                  </a:lnTo>
                  <a:lnTo>
                    <a:pt x="5688035" y="182456"/>
                  </a:lnTo>
                  <a:lnTo>
                    <a:pt x="5650126" y="156578"/>
                  </a:lnTo>
                  <a:lnTo>
                    <a:pt x="5611768" y="131135"/>
                  </a:lnTo>
                  <a:lnTo>
                    <a:pt x="5572967" y="106132"/>
                  </a:lnTo>
                  <a:lnTo>
                    <a:pt x="5533727" y="81573"/>
                  </a:lnTo>
                  <a:lnTo>
                    <a:pt x="5494055" y="57464"/>
                  </a:lnTo>
                  <a:lnTo>
                    <a:pt x="5453956" y="33810"/>
                  </a:lnTo>
                  <a:lnTo>
                    <a:pt x="5413437" y="10613"/>
                  </a:lnTo>
                  <a:lnTo>
                    <a:pt x="5394325" y="0"/>
                  </a:lnTo>
                </a:path>
                <a:path w="6243955" h="2393950">
                  <a:moveTo>
                    <a:pt x="1527747" y="0"/>
                  </a:moveTo>
                  <a:lnTo>
                    <a:pt x="1468119" y="33810"/>
                  </a:lnTo>
                  <a:lnTo>
                    <a:pt x="1428023" y="57464"/>
                  </a:lnTo>
                  <a:lnTo>
                    <a:pt x="1388354" y="81573"/>
                  </a:lnTo>
                  <a:lnTo>
                    <a:pt x="1349116" y="106132"/>
                  </a:lnTo>
                  <a:lnTo>
                    <a:pt x="1310317" y="131135"/>
                  </a:lnTo>
                  <a:lnTo>
                    <a:pt x="1271961" y="156578"/>
                  </a:lnTo>
                  <a:lnTo>
                    <a:pt x="1234054" y="182456"/>
                  </a:lnTo>
                  <a:lnTo>
                    <a:pt x="1196603" y="208764"/>
                  </a:lnTo>
                  <a:lnTo>
                    <a:pt x="1159613" y="235498"/>
                  </a:lnTo>
                  <a:lnTo>
                    <a:pt x="1123090" y="262654"/>
                  </a:lnTo>
                  <a:lnTo>
                    <a:pt x="1087039" y="290226"/>
                  </a:lnTo>
                  <a:lnTo>
                    <a:pt x="1051466" y="318209"/>
                  </a:lnTo>
                  <a:lnTo>
                    <a:pt x="1016378" y="346599"/>
                  </a:lnTo>
                  <a:lnTo>
                    <a:pt x="981779" y="375391"/>
                  </a:lnTo>
                  <a:lnTo>
                    <a:pt x="947675" y="404581"/>
                  </a:lnTo>
                  <a:lnTo>
                    <a:pt x="914073" y="434164"/>
                  </a:lnTo>
                  <a:lnTo>
                    <a:pt x="880978" y="464135"/>
                  </a:lnTo>
                  <a:lnTo>
                    <a:pt x="848396" y="494489"/>
                  </a:lnTo>
                  <a:lnTo>
                    <a:pt x="816333" y="525221"/>
                  </a:lnTo>
                  <a:lnTo>
                    <a:pt x="784793" y="556328"/>
                  </a:lnTo>
                  <a:lnTo>
                    <a:pt x="753784" y="587803"/>
                  </a:lnTo>
                  <a:lnTo>
                    <a:pt x="723311" y="619644"/>
                  </a:lnTo>
                  <a:lnTo>
                    <a:pt x="693379" y="651844"/>
                  </a:lnTo>
                  <a:lnTo>
                    <a:pt x="663995" y="684399"/>
                  </a:lnTo>
                  <a:lnTo>
                    <a:pt x="635164" y="717304"/>
                  </a:lnTo>
                  <a:lnTo>
                    <a:pt x="606891" y="750555"/>
                  </a:lnTo>
                  <a:lnTo>
                    <a:pt x="579184" y="784147"/>
                  </a:lnTo>
                  <a:lnTo>
                    <a:pt x="552046" y="818075"/>
                  </a:lnTo>
                  <a:lnTo>
                    <a:pt x="525485" y="852334"/>
                  </a:lnTo>
                  <a:lnTo>
                    <a:pt x="499506" y="886921"/>
                  </a:lnTo>
                  <a:lnTo>
                    <a:pt x="474114" y="921829"/>
                  </a:lnTo>
                  <a:lnTo>
                    <a:pt x="449316" y="957055"/>
                  </a:lnTo>
                  <a:lnTo>
                    <a:pt x="425117" y="992593"/>
                  </a:lnTo>
                  <a:lnTo>
                    <a:pt x="401524" y="1028439"/>
                  </a:lnTo>
                  <a:lnTo>
                    <a:pt x="378540" y="1064588"/>
                  </a:lnTo>
                  <a:lnTo>
                    <a:pt x="356174" y="1101036"/>
                  </a:lnTo>
                  <a:lnTo>
                    <a:pt x="334429" y="1137778"/>
                  </a:lnTo>
                  <a:lnTo>
                    <a:pt x="313313" y="1174808"/>
                  </a:lnTo>
                  <a:lnTo>
                    <a:pt x="292830" y="1212123"/>
                  </a:lnTo>
                  <a:lnTo>
                    <a:pt x="272987" y="1249718"/>
                  </a:lnTo>
                  <a:lnTo>
                    <a:pt x="253789" y="1287587"/>
                  </a:lnTo>
                  <a:lnTo>
                    <a:pt x="235242" y="1325727"/>
                  </a:lnTo>
                  <a:lnTo>
                    <a:pt x="217352" y="1364132"/>
                  </a:lnTo>
                  <a:lnTo>
                    <a:pt x="200124" y="1402798"/>
                  </a:lnTo>
                  <a:lnTo>
                    <a:pt x="183565" y="1441720"/>
                  </a:lnTo>
                  <a:lnTo>
                    <a:pt x="167680" y="1480893"/>
                  </a:lnTo>
                  <a:lnTo>
                    <a:pt x="152474" y="1520313"/>
                  </a:lnTo>
                  <a:lnTo>
                    <a:pt x="137955" y="1559975"/>
                  </a:lnTo>
                  <a:lnTo>
                    <a:pt x="124126" y="1599874"/>
                  </a:lnTo>
                  <a:lnTo>
                    <a:pt x="110995" y="1640005"/>
                  </a:lnTo>
                  <a:lnTo>
                    <a:pt x="98566" y="1680364"/>
                  </a:lnTo>
                  <a:lnTo>
                    <a:pt x="86846" y="1720946"/>
                  </a:lnTo>
                  <a:lnTo>
                    <a:pt x="75841" y="1761747"/>
                  </a:lnTo>
                  <a:lnTo>
                    <a:pt x="65556" y="1802761"/>
                  </a:lnTo>
                  <a:lnTo>
                    <a:pt x="55996" y="1843984"/>
                  </a:lnTo>
                  <a:lnTo>
                    <a:pt x="47168" y="1885411"/>
                  </a:lnTo>
                  <a:lnTo>
                    <a:pt x="39078" y="1927038"/>
                  </a:lnTo>
                  <a:lnTo>
                    <a:pt x="31731" y="1968859"/>
                  </a:lnTo>
                  <a:lnTo>
                    <a:pt x="25133" y="2010871"/>
                  </a:lnTo>
                  <a:lnTo>
                    <a:pt x="19289" y="2053068"/>
                  </a:lnTo>
                  <a:lnTo>
                    <a:pt x="14206" y="2095445"/>
                  </a:lnTo>
                  <a:lnTo>
                    <a:pt x="9889" y="2137998"/>
                  </a:lnTo>
                  <a:lnTo>
                    <a:pt x="6344" y="2180723"/>
                  </a:lnTo>
                  <a:lnTo>
                    <a:pt x="3577" y="2223614"/>
                  </a:lnTo>
                  <a:lnTo>
                    <a:pt x="2458" y="2247899"/>
                  </a:lnTo>
                </a:path>
                <a:path w="6243955" h="2393950">
                  <a:moveTo>
                    <a:pt x="36312" y="2383660"/>
                  </a:moveTo>
                  <a:lnTo>
                    <a:pt x="36028" y="2353238"/>
                  </a:lnTo>
                  <a:lnTo>
                    <a:pt x="36431" y="2309924"/>
                  </a:lnTo>
                  <a:lnTo>
                    <a:pt x="37635" y="2266764"/>
                  </a:lnTo>
                  <a:lnTo>
                    <a:pt x="38512" y="2247899"/>
                  </a:lnTo>
                </a:path>
                <a:path w="6243955" h="2393950">
                  <a:moveTo>
                    <a:pt x="2458" y="2247899"/>
                  </a:moveTo>
                  <a:lnTo>
                    <a:pt x="1593" y="2266666"/>
                  </a:lnTo>
                  <a:lnTo>
                    <a:pt x="399" y="2309876"/>
                  </a:lnTo>
                  <a:lnTo>
                    <a:pt x="0" y="2353238"/>
                  </a:lnTo>
                  <a:lnTo>
                    <a:pt x="316" y="2387599"/>
                  </a:lnTo>
                </a:path>
                <a:path w="6243955" h="2393950">
                  <a:moveTo>
                    <a:pt x="316" y="2387599"/>
                  </a:moveTo>
                  <a:lnTo>
                    <a:pt x="370" y="2393418"/>
                  </a:lnTo>
                </a:path>
              </a:pathLst>
            </a:custGeom>
            <a:ln w="3175">
              <a:solidFill>
                <a:srgbClr val="E8F4C7"/>
              </a:solidFill>
            </a:ln>
          </p:spPr>
          <p:txBody>
            <a:bodyPr wrap="square" lIns="0" tIns="0" rIns="0" bIns="0" rtlCol="0"/>
            <a:lstStyle/>
            <a:p>
              <a:endParaRPr lang="fr-FR" noProof="0" dirty="0"/>
            </a:p>
          </p:txBody>
        </p:sp>
        <p:sp>
          <p:nvSpPr>
            <p:cNvPr id="8759" name="object 8759"/>
            <p:cNvSpPr/>
            <p:nvPr/>
          </p:nvSpPr>
          <p:spPr>
            <a:xfrm>
              <a:off x="2565844" y="21942"/>
              <a:ext cx="6317615" cy="2400300"/>
            </a:xfrm>
            <a:custGeom>
              <a:avLst/>
              <a:gdLst/>
              <a:ahLst/>
              <a:cxnLst/>
              <a:rect l="l" t="t" r="r" b="b"/>
              <a:pathLst>
                <a:path w="6317615" h="2400300">
                  <a:moveTo>
                    <a:pt x="1544566" y="0"/>
                  </a:moveTo>
                  <a:lnTo>
                    <a:pt x="1498979" y="0"/>
                  </a:lnTo>
                  <a:lnTo>
                    <a:pt x="1458673" y="12699"/>
                  </a:lnTo>
                  <a:lnTo>
                    <a:pt x="1379328" y="63499"/>
                  </a:lnTo>
                  <a:lnTo>
                    <a:pt x="1301712" y="114299"/>
                  </a:lnTo>
                  <a:lnTo>
                    <a:pt x="1225869" y="165099"/>
                  </a:lnTo>
                  <a:lnTo>
                    <a:pt x="1151845" y="215899"/>
                  </a:lnTo>
                  <a:lnTo>
                    <a:pt x="1115530" y="253999"/>
                  </a:lnTo>
                  <a:lnTo>
                    <a:pt x="1079686" y="279399"/>
                  </a:lnTo>
                  <a:lnTo>
                    <a:pt x="1009436" y="330199"/>
                  </a:lnTo>
                  <a:lnTo>
                    <a:pt x="975041" y="368299"/>
                  </a:lnTo>
                  <a:lnTo>
                    <a:pt x="941141" y="393699"/>
                  </a:lnTo>
                  <a:lnTo>
                    <a:pt x="907741" y="419099"/>
                  </a:lnTo>
                  <a:lnTo>
                    <a:pt x="874846" y="457199"/>
                  </a:lnTo>
                  <a:lnTo>
                    <a:pt x="842462" y="482599"/>
                  </a:lnTo>
                  <a:lnTo>
                    <a:pt x="810596" y="507999"/>
                  </a:lnTo>
                  <a:lnTo>
                    <a:pt x="779252" y="546099"/>
                  </a:lnTo>
                  <a:lnTo>
                    <a:pt x="748437" y="571499"/>
                  </a:lnTo>
                  <a:lnTo>
                    <a:pt x="718155" y="609599"/>
                  </a:lnTo>
                  <a:lnTo>
                    <a:pt x="688414" y="634999"/>
                  </a:lnTo>
                  <a:lnTo>
                    <a:pt x="659217" y="673099"/>
                  </a:lnTo>
                  <a:lnTo>
                    <a:pt x="630571" y="711199"/>
                  </a:lnTo>
                  <a:lnTo>
                    <a:pt x="602482" y="736599"/>
                  </a:lnTo>
                  <a:lnTo>
                    <a:pt x="574956" y="774699"/>
                  </a:lnTo>
                  <a:lnTo>
                    <a:pt x="547997" y="812799"/>
                  </a:lnTo>
                  <a:lnTo>
                    <a:pt x="521611" y="838199"/>
                  </a:lnTo>
                  <a:lnTo>
                    <a:pt x="495805" y="876299"/>
                  </a:lnTo>
                  <a:lnTo>
                    <a:pt x="470584" y="914399"/>
                  </a:lnTo>
                  <a:lnTo>
                    <a:pt x="445954" y="952499"/>
                  </a:lnTo>
                  <a:lnTo>
                    <a:pt x="421919" y="977899"/>
                  </a:lnTo>
                  <a:lnTo>
                    <a:pt x="398487" y="1015999"/>
                  </a:lnTo>
                  <a:lnTo>
                    <a:pt x="375662" y="1054099"/>
                  </a:lnTo>
                  <a:lnTo>
                    <a:pt x="353450" y="1092199"/>
                  </a:lnTo>
                  <a:lnTo>
                    <a:pt x="331857" y="1130299"/>
                  </a:lnTo>
                  <a:lnTo>
                    <a:pt x="310889" y="1168399"/>
                  </a:lnTo>
                  <a:lnTo>
                    <a:pt x="290550" y="1206499"/>
                  </a:lnTo>
                  <a:lnTo>
                    <a:pt x="270848" y="1244599"/>
                  </a:lnTo>
                  <a:lnTo>
                    <a:pt x="251787" y="1282699"/>
                  </a:lnTo>
                  <a:lnTo>
                    <a:pt x="233373" y="1320799"/>
                  </a:lnTo>
                  <a:lnTo>
                    <a:pt x="215612" y="1358899"/>
                  </a:lnTo>
                  <a:lnTo>
                    <a:pt x="198510" y="1396999"/>
                  </a:lnTo>
                  <a:lnTo>
                    <a:pt x="182071" y="1435099"/>
                  </a:lnTo>
                  <a:lnTo>
                    <a:pt x="166303" y="1473199"/>
                  </a:lnTo>
                  <a:lnTo>
                    <a:pt x="151209" y="1511299"/>
                  </a:lnTo>
                  <a:lnTo>
                    <a:pt x="136797" y="1549399"/>
                  </a:lnTo>
                  <a:lnTo>
                    <a:pt x="123072" y="1587499"/>
                  </a:lnTo>
                  <a:lnTo>
                    <a:pt x="110039" y="1638299"/>
                  </a:lnTo>
                  <a:lnTo>
                    <a:pt x="97704" y="1676399"/>
                  </a:lnTo>
                  <a:lnTo>
                    <a:pt x="86073" y="1714499"/>
                  </a:lnTo>
                  <a:lnTo>
                    <a:pt x="75151" y="1752599"/>
                  </a:lnTo>
                  <a:lnTo>
                    <a:pt x="64944" y="1790699"/>
                  </a:lnTo>
                  <a:lnTo>
                    <a:pt x="55458" y="1841499"/>
                  </a:lnTo>
                  <a:lnTo>
                    <a:pt x="46698" y="1879599"/>
                  </a:lnTo>
                  <a:lnTo>
                    <a:pt x="38671" y="1917699"/>
                  </a:lnTo>
                  <a:lnTo>
                    <a:pt x="31381" y="1955799"/>
                  </a:lnTo>
                  <a:lnTo>
                    <a:pt x="24834" y="2006599"/>
                  </a:lnTo>
                  <a:lnTo>
                    <a:pt x="19037" y="2044699"/>
                  </a:lnTo>
                  <a:lnTo>
                    <a:pt x="13994" y="2082799"/>
                  </a:lnTo>
                  <a:lnTo>
                    <a:pt x="9711" y="2133599"/>
                  </a:lnTo>
                  <a:lnTo>
                    <a:pt x="6194" y="2171699"/>
                  </a:lnTo>
                  <a:lnTo>
                    <a:pt x="3449" y="2222499"/>
                  </a:lnTo>
                  <a:lnTo>
                    <a:pt x="2333" y="2247899"/>
                  </a:lnTo>
                  <a:lnTo>
                    <a:pt x="1481" y="2260599"/>
                  </a:lnTo>
                  <a:lnTo>
                    <a:pt x="297" y="2298699"/>
                  </a:lnTo>
                  <a:lnTo>
                    <a:pt x="0" y="2336799"/>
                  </a:lnTo>
                  <a:lnTo>
                    <a:pt x="110" y="2374899"/>
                  </a:lnTo>
                  <a:lnTo>
                    <a:pt x="214" y="2387599"/>
                  </a:lnTo>
                  <a:lnTo>
                    <a:pt x="478" y="2400299"/>
                  </a:lnTo>
                  <a:lnTo>
                    <a:pt x="12391" y="2400299"/>
                  </a:lnTo>
                  <a:lnTo>
                    <a:pt x="56518" y="2387599"/>
                  </a:lnTo>
                  <a:lnTo>
                    <a:pt x="36246" y="2387599"/>
                  </a:lnTo>
                  <a:lnTo>
                    <a:pt x="36141" y="2374899"/>
                  </a:lnTo>
                  <a:lnTo>
                    <a:pt x="36029" y="2336799"/>
                  </a:lnTo>
                  <a:lnTo>
                    <a:pt x="36329" y="2298699"/>
                  </a:lnTo>
                  <a:lnTo>
                    <a:pt x="37523" y="2260599"/>
                  </a:lnTo>
                  <a:lnTo>
                    <a:pt x="38388" y="2247899"/>
                  </a:lnTo>
                  <a:lnTo>
                    <a:pt x="39507" y="2222499"/>
                  </a:lnTo>
                  <a:lnTo>
                    <a:pt x="42274" y="2171699"/>
                  </a:lnTo>
                  <a:lnTo>
                    <a:pt x="45819" y="2133599"/>
                  </a:lnTo>
                  <a:lnTo>
                    <a:pt x="50136" y="2082799"/>
                  </a:lnTo>
                  <a:lnTo>
                    <a:pt x="55219" y="2044699"/>
                  </a:lnTo>
                  <a:lnTo>
                    <a:pt x="61063" y="2006599"/>
                  </a:lnTo>
                  <a:lnTo>
                    <a:pt x="67661" y="1968499"/>
                  </a:lnTo>
                  <a:lnTo>
                    <a:pt x="75008" y="1917699"/>
                  </a:lnTo>
                  <a:lnTo>
                    <a:pt x="83098" y="1879599"/>
                  </a:lnTo>
                  <a:lnTo>
                    <a:pt x="91926" y="1841499"/>
                  </a:lnTo>
                  <a:lnTo>
                    <a:pt x="101486" y="1790699"/>
                  </a:lnTo>
                  <a:lnTo>
                    <a:pt x="111771" y="1752599"/>
                  </a:lnTo>
                  <a:lnTo>
                    <a:pt x="122776" y="1714499"/>
                  </a:lnTo>
                  <a:lnTo>
                    <a:pt x="134496" y="1676399"/>
                  </a:lnTo>
                  <a:lnTo>
                    <a:pt x="146925" y="1638299"/>
                  </a:lnTo>
                  <a:lnTo>
                    <a:pt x="160056" y="1587499"/>
                  </a:lnTo>
                  <a:lnTo>
                    <a:pt x="173884" y="1549399"/>
                  </a:lnTo>
                  <a:lnTo>
                    <a:pt x="188404" y="1511299"/>
                  </a:lnTo>
                  <a:lnTo>
                    <a:pt x="203610" y="1473199"/>
                  </a:lnTo>
                  <a:lnTo>
                    <a:pt x="219495" y="1435099"/>
                  </a:lnTo>
                  <a:lnTo>
                    <a:pt x="236054" y="1396999"/>
                  </a:lnTo>
                  <a:lnTo>
                    <a:pt x="253282" y="1358899"/>
                  </a:lnTo>
                  <a:lnTo>
                    <a:pt x="271172" y="1320799"/>
                  </a:lnTo>
                  <a:lnTo>
                    <a:pt x="289719" y="1282699"/>
                  </a:lnTo>
                  <a:lnTo>
                    <a:pt x="308917" y="1244599"/>
                  </a:lnTo>
                  <a:lnTo>
                    <a:pt x="328760" y="1206499"/>
                  </a:lnTo>
                  <a:lnTo>
                    <a:pt x="349243" y="1168399"/>
                  </a:lnTo>
                  <a:lnTo>
                    <a:pt x="370359" y="1130299"/>
                  </a:lnTo>
                  <a:lnTo>
                    <a:pt x="392104" y="1092199"/>
                  </a:lnTo>
                  <a:lnTo>
                    <a:pt x="414470" y="1054099"/>
                  </a:lnTo>
                  <a:lnTo>
                    <a:pt x="437454" y="1015999"/>
                  </a:lnTo>
                  <a:lnTo>
                    <a:pt x="461047" y="990599"/>
                  </a:lnTo>
                  <a:lnTo>
                    <a:pt x="485246" y="952499"/>
                  </a:lnTo>
                  <a:lnTo>
                    <a:pt x="510044" y="914399"/>
                  </a:lnTo>
                  <a:lnTo>
                    <a:pt x="535436" y="876299"/>
                  </a:lnTo>
                  <a:lnTo>
                    <a:pt x="561415" y="850899"/>
                  </a:lnTo>
                  <a:lnTo>
                    <a:pt x="587976" y="812799"/>
                  </a:lnTo>
                  <a:lnTo>
                    <a:pt x="615114" y="774699"/>
                  </a:lnTo>
                  <a:lnTo>
                    <a:pt x="642821" y="749299"/>
                  </a:lnTo>
                  <a:lnTo>
                    <a:pt x="671094" y="711199"/>
                  </a:lnTo>
                  <a:lnTo>
                    <a:pt x="699925" y="673099"/>
                  </a:lnTo>
                  <a:lnTo>
                    <a:pt x="729309" y="647699"/>
                  </a:lnTo>
                  <a:lnTo>
                    <a:pt x="759241" y="609599"/>
                  </a:lnTo>
                  <a:lnTo>
                    <a:pt x="789714" y="584199"/>
                  </a:lnTo>
                  <a:lnTo>
                    <a:pt x="820723" y="546099"/>
                  </a:lnTo>
                  <a:lnTo>
                    <a:pt x="852263" y="520699"/>
                  </a:lnTo>
                  <a:lnTo>
                    <a:pt x="884326" y="482599"/>
                  </a:lnTo>
                  <a:lnTo>
                    <a:pt x="916908" y="457199"/>
                  </a:lnTo>
                  <a:lnTo>
                    <a:pt x="950003" y="431799"/>
                  </a:lnTo>
                  <a:lnTo>
                    <a:pt x="983605" y="393699"/>
                  </a:lnTo>
                  <a:lnTo>
                    <a:pt x="1017709" y="368299"/>
                  </a:lnTo>
                  <a:lnTo>
                    <a:pt x="1052308" y="342899"/>
                  </a:lnTo>
                  <a:lnTo>
                    <a:pt x="1087396" y="317499"/>
                  </a:lnTo>
                  <a:lnTo>
                    <a:pt x="1122969" y="279399"/>
                  </a:lnTo>
                  <a:lnTo>
                    <a:pt x="1195543" y="228599"/>
                  </a:lnTo>
                  <a:lnTo>
                    <a:pt x="1269984" y="177799"/>
                  </a:lnTo>
                  <a:lnTo>
                    <a:pt x="1346247" y="126999"/>
                  </a:lnTo>
                  <a:lnTo>
                    <a:pt x="1424284" y="76199"/>
                  </a:lnTo>
                  <a:lnTo>
                    <a:pt x="1544566" y="0"/>
                  </a:lnTo>
                  <a:close/>
                </a:path>
                <a:path w="6317615" h="2400300">
                  <a:moveTo>
                    <a:pt x="5494851" y="0"/>
                  </a:moveTo>
                  <a:lnTo>
                    <a:pt x="5449367" y="0"/>
                  </a:lnTo>
                  <a:lnTo>
                    <a:pt x="5569657" y="76199"/>
                  </a:lnTo>
                  <a:lnTo>
                    <a:pt x="5647698" y="126999"/>
                  </a:lnTo>
                  <a:lnTo>
                    <a:pt x="5723965" y="177799"/>
                  </a:lnTo>
                  <a:lnTo>
                    <a:pt x="5798410" y="228599"/>
                  </a:lnTo>
                  <a:lnTo>
                    <a:pt x="5870988" y="279399"/>
                  </a:lnTo>
                  <a:lnTo>
                    <a:pt x="5906563" y="317499"/>
                  </a:lnTo>
                  <a:lnTo>
                    <a:pt x="5941653" y="342899"/>
                  </a:lnTo>
                  <a:lnTo>
                    <a:pt x="5976253" y="368299"/>
                  </a:lnTo>
                  <a:lnTo>
                    <a:pt x="6010358" y="393699"/>
                  </a:lnTo>
                  <a:lnTo>
                    <a:pt x="6043962" y="431799"/>
                  </a:lnTo>
                  <a:lnTo>
                    <a:pt x="6077058" y="457199"/>
                  </a:lnTo>
                  <a:lnTo>
                    <a:pt x="6109642" y="482599"/>
                  </a:lnTo>
                  <a:lnTo>
                    <a:pt x="6141707" y="520699"/>
                  </a:lnTo>
                  <a:lnTo>
                    <a:pt x="6173247" y="546099"/>
                  </a:lnTo>
                  <a:lnTo>
                    <a:pt x="6204258" y="584199"/>
                  </a:lnTo>
                  <a:lnTo>
                    <a:pt x="6234732" y="609599"/>
                  </a:lnTo>
                  <a:lnTo>
                    <a:pt x="6264665" y="647699"/>
                  </a:lnTo>
                  <a:lnTo>
                    <a:pt x="6279554" y="660399"/>
                  </a:lnTo>
                  <a:lnTo>
                    <a:pt x="6261100" y="673099"/>
                  </a:lnTo>
                  <a:lnTo>
                    <a:pt x="6310322" y="660399"/>
                  </a:lnTo>
                  <a:lnTo>
                    <a:pt x="6317155" y="660399"/>
                  </a:lnTo>
                  <a:lnTo>
                    <a:pt x="6305491" y="634999"/>
                  </a:lnTo>
                  <a:lnTo>
                    <a:pt x="6275746" y="609599"/>
                  </a:lnTo>
                  <a:lnTo>
                    <a:pt x="6245461" y="571499"/>
                  </a:lnTo>
                  <a:lnTo>
                    <a:pt x="6214643" y="546099"/>
                  </a:lnTo>
                  <a:lnTo>
                    <a:pt x="6183296" y="507999"/>
                  </a:lnTo>
                  <a:lnTo>
                    <a:pt x="6151426" y="482599"/>
                  </a:lnTo>
                  <a:lnTo>
                    <a:pt x="6119039" y="457199"/>
                  </a:lnTo>
                  <a:lnTo>
                    <a:pt x="6086141" y="419099"/>
                  </a:lnTo>
                  <a:lnTo>
                    <a:pt x="6052738" y="393699"/>
                  </a:lnTo>
                  <a:lnTo>
                    <a:pt x="6018834" y="368299"/>
                  </a:lnTo>
                  <a:lnTo>
                    <a:pt x="5984436" y="330199"/>
                  </a:lnTo>
                  <a:lnTo>
                    <a:pt x="5914179" y="279399"/>
                  </a:lnTo>
                  <a:lnTo>
                    <a:pt x="5878332" y="253999"/>
                  </a:lnTo>
                  <a:lnTo>
                    <a:pt x="5842013" y="215899"/>
                  </a:lnTo>
                  <a:lnTo>
                    <a:pt x="5767983" y="165099"/>
                  </a:lnTo>
                  <a:lnTo>
                    <a:pt x="5692134" y="114299"/>
                  </a:lnTo>
                  <a:lnTo>
                    <a:pt x="5614511" y="63499"/>
                  </a:lnTo>
                  <a:lnTo>
                    <a:pt x="5535160" y="12699"/>
                  </a:lnTo>
                  <a:lnTo>
                    <a:pt x="5494851" y="0"/>
                  </a:lnTo>
                  <a:close/>
                </a:path>
              </a:pathLst>
            </a:custGeom>
            <a:solidFill>
              <a:srgbClr val="E8F4C7"/>
            </a:solidFill>
          </p:spPr>
          <p:txBody>
            <a:bodyPr wrap="square" lIns="0" tIns="0" rIns="0" bIns="0" rtlCol="0"/>
            <a:lstStyle/>
            <a:p>
              <a:endParaRPr lang="fr-FR" noProof="0" dirty="0"/>
            </a:p>
          </p:txBody>
        </p:sp>
        <p:sp>
          <p:nvSpPr>
            <p:cNvPr id="8760" name="object 8760"/>
            <p:cNvSpPr/>
            <p:nvPr/>
          </p:nvSpPr>
          <p:spPr>
            <a:xfrm>
              <a:off x="2565745" y="9242"/>
              <a:ext cx="6317615" cy="2403475"/>
            </a:xfrm>
            <a:custGeom>
              <a:avLst/>
              <a:gdLst/>
              <a:ahLst/>
              <a:cxnLst/>
              <a:rect l="l" t="t" r="r" b="b"/>
              <a:pathLst>
                <a:path w="6317615" h="2403475">
                  <a:moveTo>
                    <a:pt x="38487" y="2247899"/>
                  </a:moveTo>
                  <a:lnTo>
                    <a:pt x="42373" y="2180723"/>
                  </a:lnTo>
                  <a:lnTo>
                    <a:pt x="45918" y="2137998"/>
                  </a:lnTo>
                  <a:lnTo>
                    <a:pt x="50235" y="2095445"/>
                  </a:lnTo>
                  <a:lnTo>
                    <a:pt x="55318" y="2053068"/>
                  </a:lnTo>
                  <a:lnTo>
                    <a:pt x="61162" y="2010871"/>
                  </a:lnTo>
                  <a:lnTo>
                    <a:pt x="67760" y="1968859"/>
                  </a:lnTo>
                  <a:lnTo>
                    <a:pt x="75107" y="1927038"/>
                  </a:lnTo>
                  <a:lnTo>
                    <a:pt x="83197" y="1885411"/>
                  </a:lnTo>
                  <a:lnTo>
                    <a:pt x="92025" y="1843984"/>
                  </a:lnTo>
                  <a:lnTo>
                    <a:pt x="101585" y="1802761"/>
                  </a:lnTo>
                  <a:lnTo>
                    <a:pt x="111870" y="1761747"/>
                  </a:lnTo>
                  <a:lnTo>
                    <a:pt x="122875" y="1720946"/>
                  </a:lnTo>
                  <a:lnTo>
                    <a:pt x="134595" y="1680364"/>
                  </a:lnTo>
                  <a:lnTo>
                    <a:pt x="147024" y="1640005"/>
                  </a:lnTo>
                  <a:lnTo>
                    <a:pt x="160155" y="1599874"/>
                  </a:lnTo>
                  <a:lnTo>
                    <a:pt x="173984" y="1559975"/>
                  </a:lnTo>
                  <a:lnTo>
                    <a:pt x="188503" y="1520313"/>
                  </a:lnTo>
                  <a:lnTo>
                    <a:pt x="203709" y="1480893"/>
                  </a:lnTo>
                  <a:lnTo>
                    <a:pt x="219594" y="1441720"/>
                  </a:lnTo>
                  <a:lnTo>
                    <a:pt x="236153" y="1402798"/>
                  </a:lnTo>
                  <a:lnTo>
                    <a:pt x="253381" y="1364132"/>
                  </a:lnTo>
                  <a:lnTo>
                    <a:pt x="271271" y="1325727"/>
                  </a:lnTo>
                  <a:lnTo>
                    <a:pt x="289818" y="1287587"/>
                  </a:lnTo>
                  <a:lnTo>
                    <a:pt x="309016" y="1249718"/>
                  </a:lnTo>
                  <a:lnTo>
                    <a:pt x="328859" y="1212123"/>
                  </a:lnTo>
                  <a:lnTo>
                    <a:pt x="349342" y="1174808"/>
                  </a:lnTo>
                  <a:lnTo>
                    <a:pt x="370458" y="1137778"/>
                  </a:lnTo>
                  <a:lnTo>
                    <a:pt x="392203" y="1101036"/>
                  </a:lnTo>
                  <a:lnTo>
                    <a:pt x="414569" y="1064588"/>
                  </a:lnTo>
                  <a:lnTo>
                    <a:pt x="437553" y="1028439"/>
                  </a:lnTo>
                  <a:lnTo>
                    <a:pt x="461146" y="992593"/>
                  </a:lnTo>
                  <a:lnTo>
                    <a:pt x="485345" y="957055"/>
                  </a:lnTo>
                  <a:lnTo>
                    <a:pt x="510143" y="921829"/>
                  </a:lnTo>
                  <a:lnTo>
                    <a:pt x="535535" y="886921"/>
                  </a:lnTo>
                  <a:lnTo>
                    <a:pt x="561514" y="852334"/>
                  </a:lnTo>
                  <a:lnTo>
                    <a:pt x="588075" y="818075"/>
                  </a:lnTo>
                  <a:lnTo>
                    <a:pt x="615213" y="784147"/>
                  </a:lnTo>
                  <a:lnTo>
                    <a:pt x="642920" y="750555"/>
                  </a:lnTo>
                  <a:lnTo>
                    <a:pt x="671193" y="717304"/>
                  </a:lnTo>
                  <a:lnTo>
                    <a:pt x="700024" y="684399"/>
                  </a:lnTo>
                  <a:lnTo>
                    <a:pt x="729408" y="651844"/>
                  </a:lnTo>
                  <a:lnTo>
                    <a:pt x="759340" y="619644"/>
                  </a:lnTo>
                  <a:lnTo>
                    <a:pt x="789813" y="587803"/>
                  </a:lnTo>
                  <a:lnTo>
                    <a:pt x="820822" y="556328"/>
                  </a:lnTo>
                  <a:lnTo>
                    <a:pt x="852362" y="525221"/>
                  </a:lnTo>
                  <a:lnTo>
                    <a:pt x="884425" y="494489"/>
                  </a:lnTo>
                  <a:lnTo>
                    <a:pt x="917007" y="464135"/>
                  </a:lnTo>
                  <a:lnTo>
                    <a:pt x="950102" y="434164"/>
                  </a:lnTo>
                  <a:lnTo>
                    <a:pt x="983704" y="404581"/>
                  </a:lnTo>
                  <a:lnTo>
                    <a:pt x="1017808" y="375391"/>
                  </a:lnTo>
                  <a:lnTo>
                    <a:pt x="1052407" y="346599"/>
                  </a:lnTo>
                  <a:lnTo>
                    <a:pt x="1087495" y="318209"/>
                  </a:lnTo>
                  <a:lnTo>
                    <a:pt x="1123068" y="290226"/>
                  </a:lnTo>
                  <a:lnTo>
                    <a:pt x="1159119" y="262654"/>
                  </a:lnTo>
                  <a:lnTo>
                    <a:pt x="1195642" y="235498"/>
                  </a:lnTo>
                  <a:lnTo>
                    <a:pt x="1232632" y="208764"/>
                  </a:lnTo>
                  <a:lnTo>
                    <a:pt x="1270083" y="182456"/>
                  </a:lnTo>
                  <a:lnTo>
                    <a:pt x="1307990" y="156578"/>
                  </a:lnTo>
                  <a:lnTo>
                    <a:pt x="1346346" y="131135"/>
                  </a:lnTo>
                  <a:lnTo>
                    <a:pt x="1385145" y="106132"/>
                  </a:lnTo>
                  <a:lnTo>
                    <a:pt x="1424383" y="81573"/>
                  </a:lnTo>
                  <a:lnTo>
                    <a:pt x="1464052" y="57464"/>
                  </a:lnTo>
                  <a:lnTo>
                    <a:pt x="1504148" y="33810"/>
                  </a:lnTo>
                  <a:lnTo>
                    <a:pt x="1544665" y="10613"/>
                  </a:lnTo>
                  <a:lnTo>
                    <a:pt x="1563776" y="0"/>
                  </a:lnTo>
                </a:path>
                <a:path w="6317615" h="2403475">
                  <a:moveTo>
                    <a:pt x="5430354" y="0"/>
                  </a:moveTo>
                  <a:lnTo>
                    <a:pt x="5489985" y="33810"/>
                  </a:lnTo>
                  <a:lnTo>
                    <a:pt x="5530084" y="57464"/>
                  </a:lnTo>
                  <a:lnTo>
                    <a:pt x="5569756" y="81573"/>
                  </a:lnTo>
                  <a:lnTo>
                    <a:pt x="5608996" y="106132"/>
                  </a:lnTo>
                  <a:lnTo>
                    <a:pt x="5647797" y="131135"/>
                  </a:lnTo>
                  <a:lnTo>
                    <a:pt x="5686155" y="156578"/>
                  </a:lnTo>
                  <a:lnTo>
                    <a:pt x="5724064" y="182456"/>
                  </a:lnTo>
                  <a:lnTo>
                    <a:pt x="5761517" y="208764"/>
                  </a:lnTo>
                  <a:lnTo>
                    <a:pt x="5798509" y="235498"/>
                  </a:lnTo>
                  <a:lnTo>
                    <a:pt x="5835034" y="262654"/>
                  </a:lnTo>
                  <a:lnTo>
                    <a:pt x="5871087" y="290226"/>
                  </a:lnTo>
                  <a:lnTo>
                    <a:pt x="5906662" y="318209"/>
                  </a:lnTo>
                  <a:lnTo>
                    <a:pt x="5941752" y="346599"/>
                  </a:lnTo>
                  <a:lnTo>
                    <a:pt x="5976352" y="375391"/>
                  </a:lnTo>
                  <a:lnTo>
                    <a:pt x="6010457" y="404581"/>
                  </a:lnTo>
                  <a:lnTo>
                    <a:pt x="6044061" y="434164"/>
                  </a:lnTo>
                  <a:lnTo>
                    <a:pt x="6077157" y="464135"/>
                  </a:lnTo>
                  <a:lnTo>
                    <a:pt x="6109741" y="494489"/>
                  </a:lnTo>
                  <a:lnTo>
                    <a:pt x="6141806" y="525221"/>
                  </a:lnTo>
                  <a:lnTo>
                    <a:pt x="6173346" y="556328"/>
                  </a:lnTo>
                  <a:lnTo>
                    <a:pt x="6204357" y="587803"/>
                  </a:lnTo>
                  <a:lnTo>
                    <a:pt x="6234831" y="619644"/>
                  </a:lnTo>
                  <a:lnTo>
                    <a:pt x="6264764" y="651844"/>
                  </a:lnTo>
                  <a:lnTo>
                    <a:pt x="6279653" y="668338"/>
                  </a:lnTo>
                </a:path>
                <a:path w="6317615" h="2403475">
                  <a:moveTo>
                    <a:pt x="6317254" y="660399"/>
                  </a:moveTo>
                  <a:lnTo>
                    <a:pt x="6275845" y="614942"/>
                  </a:lnTo>
                  <a:lnTo>
                    <a:pt x="6245560" y="582914"/>
                  </a:lnTo>
                  <a:lnTo>
                    <a:pt x="6214742" y="551247"/>
                  </a:lnTo>
                  <a:lnTo>
                    <a:pt x="6183395" y="519943"/>
                  </a:lnTo>
                  <a:lnTo>
                    <a:pt x="6151525" y="489009"/>
                  </a:lnTo>
                  <a:lnTo>
                    <a:pt x="6119138" y="458448"/>
                  </a:lnTo>
                  <a:lnTo>
                    <a:pt x="6086240" y="428265"/>
                  </a:lnTo>
                  <a:lnTo>
                    <a:pt x="6052837" y="398465"/>
                  </a:lnTo>
                  <a:lnTo>
                    <a:pt x="6018933" y="369052"/>
                  </a:lnTo>
                  <a:lnTo>
                    <a:pt x="5984535" y="340031"/>
                  </a:lnTo>
                  <a:lnTo>
                    <a:pt x="5949648" y="311407"/>
                  </a:lnTo>
                  <a:lnTo>
                    <a:pt x="5914278" y="283185"/>
                  </a:lnTo>
                  <a:lnTo>
                    <a:pt x="5878431" y="255368"/>
                  </a:lnTo>
                  <a:lnTo>
                    <a:pt x="5842112" y="227962"/>
                  </a:lnTo>
                  <a:lnTo>
                    <a:pt x="5805328" y="200971"/>
                  </a:lnTo>
                  <a:lnTo>
                    <a:pt x="5768082" y="174399"/>
                  </a:lnTo>
                  <a:lnTo>
                    <a:pt x="5730382" y="148252"/>
                  </a:lnTo>
                  <a:lnTo>
                    <a:pt x="5692233" y="122535"/>
                  </a:lnTo>
                  <a:lnTo>
                    <a:pt x="5653641" y="97251"/>
                  </a:lnTo>
                  <a:lnTo>
                    <a:pt x="5614610" y="72405"/>
                  </a:lnTo>
                  <a:lnTo>
                    <a:pt x="5575148" y="48003"/>
                  </a:lnTo>
                  <a:lnTo>
                    <a:pt x="5535259" y="24048"/>
                  </a:lnTo>
                  <a:lnTo>
                    <a:pt x="5494950" y="545"/>
                  </a:lnTo>
                  <a:lnTo>
                    <a:pt x="5493986" y="0"/>
                  </a:lnTo>
                </a:path>
                <a:path w="6317615" h="2403475">
                  <a:moveTo>
                    <a:pt x="1500042" y="0"/>
                  </a:moveTo>
                  <a:lnTo>
                    <a:pt x="1458772" y="24048"/>
                  </a:lnTo>
                  <a:lnTo>
                    <a:pt x="1418886" y="48003"/>
                  </a:lnTo>
                  <a:lnTo>
                    <a:pt x="1379427" y="72405"/>
                  </a:lnTo>
                  <a:lnTo>
                    <a:pt x="1340400" y="97251"/>
                  </a:lnTo>
                  <a:lnTo>
                    <a:pt x="1301811" y="122535"/>
                  </a:lnTo>
                  <a:lnTo>
                    <a:pt x="1263665" y="148252"/>
                  </a:lnTo>
                  <a:lnTo>
                    <a:pt x="1225968" y="174399"/>
                  </a:lnTo>
                  <a:lnTo>
                    <a:pt x="1188726" y="200971"/>
                  </a:lnTo>
                  <a:lnTo>
                    <a:pt x="1151944" y="227962"/>
                  </a:lnTo>
                  <a:lnTo>
                    <a:pt x="1115629" y="255368"/>
                  </a:lnTo>
                  <a:lnTo>
                    <a:pt x="1079785" y="283185"/>
                  </a:lnTo>
                  <a:lnTo>
                    <a:pt x="1044418" y="311407"/>
                  </a:lnTo>
                  <a:lnTo>
                    <a:pt x="1009535" y="340031"/>
                  </a:lnTo>
                  <a:lnTo>
                    <a:pt x="975140" y="369052"/>
                  </a:lnTo>
                  <a:lnTo>
                    <a:pt x="941240" y="398465"/>
                  </a:lnTo>
                  <a:lnTo>
                    <a:pt x="907840" y="428265"/>
                  </a:lnTo>
                  <a:lnTo>
                    <a:pt x="874945" y="458448"/>
                  </a:lnTo>
                  <a:lnTo>
                    <a:pt x="842561" y="489009"/>
                  </a:lnTo>
                  <a:lnTo>
                    <a:pt x="810695" y="519943"/>
                  </a:lnTo>
                  <a:lnTo>
                    <a:pt x="779351" y="551247"/>
                  </a:lnTo>
                  <a:lnTo>
                    <a:pt x="748536" y="582914"/>
                  </a:lnTo>
                  <a:lnTo>
                    <a:pt x="718254" y="614942"/>
                  </a:lnTo>
                  <a:lnTo>
                    <a:pt x="688513" y="647324"/>
                  </a:lnTo>
                  <a:lnTo>
                    <a:pt x="659316" y="680056"/>
                  </a:lnTo>
                  <a:lnTo>
                    <a:pt x="630670" y="713135"/>
                  </a:lnTo>
                  <a:lnTo>
                    <a:pt x="602581" y="746554"/>
                  </a:lnTo>
                  <a:lnTo>
                    <a:pt x="575055" y="780310"/>
                  </a:lnTo>
                  <a:lnTo>
                    <a:pt x="548096" y="814397"/>
                  </a:lnTo>
                  <a:lnTo>
                    <a:pt x="521711" y="848812"/>
                  </a:lnTo>
                  <a:lnTo>
                    <a:pt x="495904" y="883549"/>
                  </a:lnTo>
                  <a:lnTo>
                    <a:pt x="470683" y="918604"/>
                  </a:lnTo>
                  <a:lnTo>
                    <a:pt x="446053" y="953973"/>
                  </a:lnTo>
                  <a:lnTo>
                    <a:pt x="422018" y="989650"/>
                  </a:lnTo>
                  <a:lnTo>
                    <a:pt x="398586" y="1025631"/>
                  </a:lnTo>
                  <a:lnTo>
                    <a:pt x="375761" y="1061912"/>
                  </a:lnTo>
                  <a:lnTo>
                    <a:pt x="353549" y="1098487"/>
                  </a:lnTo>
                  <a:lnTo>
                    <a:pt x="331956" y="1135352"/>
                  </a:lnTo>
                  <a:lnTo>
                    <a:pt x="310988" y="1172503"/>
                  </a:lnTo>
                  <a:lnTo>
                    <a:pt x="290649" y="1209935"/>
                  </a:lnTo>
                  <a:lnTo>
                    <a:pt x="270947" y="1247643"/>
                  </a:lnTo>
                  <a:lnTo>
                    <a:pt x="251886" y="1285622"/>
                  </a:lnTo>
                  <a:lnTo>
                    <a:pt x="233472" y="1323869"/>
                  </a:lnTo>
                  <a:lnTo>
                    <a:pt x="215711" y="1362377"/>
                  </a:lnTo>
                  <a:lnTo>
                    <a:pt x="198609" y="1401144"/>
                  </a:lnTo>
                  <a:lnTo>
                    <a:pt x="182170" y="1440163"/>
                  </a:lnTo>
                  <a:lnTo>
                    <a:pt x="166402" y="1479431"/>
                  </a:lnTo>
                  <a:lnTo>
                    <a:pt x="151308" y="1518943"/>
                  </a:lnTo>
                  <a:lnTo>
                    <a:pt x="136896" y="1558694"/>
                  </a:lnTo>
                  <a:lnTo>
                    <a:pt x="123171" y="1598679"/>
                  </a:lnTo>
                  <a:lnTo>
                    <a:pt x="110138" y="1638894"/>
                  </a:lnTo>
                  <a:lnTo>
                    <a:pt x="97803" y="1679335"/>
                  </a:lnTo>
                  <a:lnTo>
                    <a:pt x="86172" y="1719996"/>
                  </a:lnTo>
                  <a:lnTo>
                    <a:pt x="75250" y="1760873"/>
                  </a:lnTo>
                  <a:lnTo>
                    <a:pt x="65043" y="1801962"/>
                  </a:lnTo>
                  <a:lnTo>
                    <a:pt x="55557" y="1843257"/>
                  </a:lnTo>
                  <a:lnTo>
                    <a:pt x="46797" y="1884754"/>
                  </a:lnTo>
                  <a:lnTo>
                    <a:pt x="38770" y="1926449"/>
                  </a:lnTo>
                  <a:lnTo>
                    <a:pt x="31480" y="1968337"/>
                  </a:lnTo>
                  <a:lnTo>
                    <a:pt x="24933" y="2010412"/>
                  </a:lnTo>
                  <a:lnTo>
                    <a:pt x="19136" y="2052672"/>
                  </a:lnTo>
                  <a:lnTo>
                    <a:pt x="14093" y="2095110"/>
                  </a:lnTo>
                  <a:lnTo>
                    <a:pt x="9810" y="2137723"/>
                  </a:lnTo>
                  <a:lnTo>
                    <a:pt x="6293" y="2180505"/>
                  </a:lnTo>
                  <a:lnTo>
                    <a:pt x="3548" y="2223452"/>
                  </a:lnTo>
                  <a:lnTo>
                    <a:pt x="2432" y="2247899"/>
                  </a:lnTo>
                </a:path>
                <a:path w="6317615" h="2403475">
                  <a:moveTo>
                    <a:pt x="36345" y="2387599"/>
                  </a:moveTo>
                  <a:lnTo>
                    <a:pt x="36028" y="2353238"/>
                  </a:lnTo>
                  <a:lnTo>
                    <a:pt x="36428" y="2309876"/>
                  </a:lnTo>
                  <a:lnTo>
                    <a:pt x="37622" y="2266666"/>
                  </a:lnTo>
                  <a:lnTo>
                    <a:pt x="38487" y="2247899"/>
                  </a:lnTo>
                </a:path>
                <a:path w="6317615" h="2403475">
                  <a:moveTo>
                    <a:pt x="2432" y="2247899"/>
                  </a:moveTo>
                  <a:lnTo>
                    <a:pt x="1580" y="2266560"/>
                  </a:lnTo>
                  <a:lnTo>
                    <a:pt x="396" y="2309823"/>
                  </a:lnTo>
                  <a:lnTo>
                    <a:pt x="0" y="2353238"/>
                  </a:lnTo>
                  <a:lnTo>
                    <a:pt x="313" y="2387599"/>
                  </a:lnTo>
                </a:path>
                <a:path w="6317615" h="2403475">
                  <a:moveTo>
                    <a:pt x="36399" y="2393418"/>
                  </a:moveTo>
                  <a:lnTo>
                    <a:pt x="36345" y="2387599"/>
                  </a:lnTo>
                </a:path>
                <a:path w="6317615" h="2403475">
                  <a:moveTo>
                    <a:pt x="313" y="2387599"/>
                  </a:moveTo>
                  <a:lnTo>
                    <a:pt x="396" y="2396648"/>
                  </a:lnTo>
                  <a:lnTo>
                    <a:pt x="577" y="2403284"/>
                  </a:lnTo>
                </a:path>
              </a:pathLst>
            </a:custGeom>
            <a:ln w="3175">
              <a:solidFill>
                <a:srgbClr val="E8F4C7"/>
              </a:solidFill>
            </a:ln>
          </p:spPr>
          <p:txBody>
            <a:bodyPr wrap="square" lIns="0" tIns="0" rIns="0" bIns="0" rtlCol="0"/>
            <a:lstStyle/>
            <a:p>
              <a:endParaRPr lang="fr-FR" noProof="0" dirty="0"/>
            </a:p>
          </p:txBody>
        </p:sp>
        <p:sp>
          <p:nvSpPr>
            <p:cNvPr id="8761" name="object 8761"/>
            <p:cNvSpPr/>
            <p:nvPr/>
          </p:nvSpPr>
          <p:spPr>
            <a:xfrm>
              <a:off x="2529814" y="21942"/>
              <a:ext cx="6397625" cy="2400300"/>
            </a:xfrm>
            <a:custGeom>
              <a:avLst/>
              <a:gdLst/>
              <a:ahLst/>
              <a:cxnLst/>
              <a:rect l="l" t="t" r="r" b="b"/>
              <a:pathLst>
                <a:path w="6397625" h="2400300">
                  <a:moveTo>
                    <a:pt x="1535009" y="0"/>
                  </a:moveTo>
                  <a:lnTo>
                    <a:pt x="1474022" y="0"/>
                  </a:lnTo>
                  <a:lnTo>
                    <a:pt x="1449529" y="12699"/>
                  </a:lnTo>
                  <a:lnTo>
                    <a:pt x="1409852" y="38099"/>
                  </a:lnTo>
                  <a:lnTo>
                    <a:pt x="1370602" y="50799"/>
                  </a:lnTo>
                  <a:lnTo>
                    <a:pt x="1293401" y="101599"/>
                  </a:lnTo>
                  <a:lnTo>
                    <a:pt x="1255463" y="139699"/>
                  </a:lnTo>
                  <a:lnTo>
                    <a:pt x="1217973" y="165099"/>
                  </a:lnTo>
                  <a:lnTo>
                    <a:pt x="1144361" y="215899"/>
                  </a:lnTo>
                  <a:lnTo>
                    <a:pt x="1072610" y="266699"/>
                  </a:lnTo>
                  <a:lnTo>
                    <a:pt x="1037446" y="304799"/>
                  </a:lnTo>
                  <a:lnTo>
                    <a:pt x="1002765" y="330199"/>
                  </a:lnTo>
                  <a:lnTo>
                    <a:pt x="968571" y="355599"/>
                  </a:lnTo>
                  <a:lnTo>
                    <a:pt x="934869" y="380999"/>
                  </a:lnTo>
                  <a:lnTo>
                    <a:pt x="901667" y="419099"/>
                  </a:lnTo>
                  <a:lnTo>
                    <a:pt x="868969" y="444499"/>
                  </a:lnTo>
                  <a:lnTo>
                    <a:pt x="836780" y="482599"/>
                  </a:lnTo>
                  <a:lnTo>
                    <a:pt x="805107" y="507999"/>
                  </a:lnTo>
                  <a:lnTo>
                    <a:pt x="773955" y="546099"/>
                  </a:lnTo>
                  <a:lnTo>
                    <a:pt x="743330" y="571499"/>
                  </a:lnTo>
                  <a:lnTo>
                    <a:pt x="713236" y="609599"/>
                  </a:lnTo>
                  <a:lnTo>
                    <a:pt x="683680" y="634999"/>
                  </a:lnTo>
                  <a:lnTo>
                    <a:pt x="654667" y="673099"/>
                  </a:lnTo>
                  <a:lnTo>
                    <a:pt x="626203" y="698499"/>
                  </a:lnTo>
                  <a:lnTo>
                    <a:pt x="598293" y="736599"/>
                  </a:lnTo>
                  <a:lnTo>
                    <a:pt x="570943" y="774699"/>
                  </a:lnTo>
                  <a:lnTo>
                    <a:pt x="544158" y="800099"/>
                  </a:lnTo>
                  <a:lnTo>
                    <a:pt x="517944" y="838199"/>
                  </a:lnTo>
                  <a:lnTo>
                    <a:pt x="492307" y="876299"/>
                  </a:lnTo>
                  <a:lnTo>
                    <a:pt x="467252" y="914399"/>
                  </a:lnTo>
                  <a:lnTo>
                    <a:pt x="442785" y="939799"/>
                  </a:lnTo>
                  <a:lnTo>
                    <a:pt x="418911" y="977899"/>
                  </a:lnTo>
                  <a:lnTo>
                    <a:pt x="395636" y="1015999"/>
                  </a:lnTo>
                  <a:lnTo>
                    <a:pt x="372965" y="1054099"/>
                  </a:lnTo>
                  <a:lnTo>
                    <a:pt x="350904" y="1092199"/>
                  </a:lnTo>
                  <a:lnTo>
                    <a:pt x="329459" y="1130299"/>
                  </a:lnTo>
                  <a:lnTo>
                    <a:pt x="308634" y="1168399"/>
                  </a:lnTo>
                  <a:lnTo>
                    <a:pt x="288436" y="1206499"/>
                  </a:lnTo>
                  <a:lnTo>
                    <a:pt x="268871" y="1244599"/>
                  </a:lnTo>
                  <a:lnTo>
                    <a:pt x="249943" y="1282699"/>
                  </a:lnTo>
                  <a:lnTo>
                    <a:pt x="231659" y="1320799"/>
                  </a:lnTo>
                  <a:lnTo>
                    <a:pt x="214023" y="1358899"/>
                  </a:lnTo>
                  <a:lnTo>
                    <a:pt x="197042" y="1396999"/>
                  </a:lnTo>
                  <a:lnTo>
                    <a:pt x="180721" y="1435099"/>
                  </a:lnTo>
                  <a:lnTo>
                    <a:pt x="165065" y="1473199"/>
                  </a:lnTo>
                  <a:lnTo>
                    <a:pt x="150081" y="1511299"/>
                  </a:lnTo>
                  <a:lnTo>
                    <a:pt x="135773" y="1549399"/>
                  </a:lnTo>
                  <a:lnTo>
                    <a:pt x="122148" y="1587499"/>
                  </a:lnTo>
                  <a:lnTo>
                    <a:pt x="109210" y="1625599"/>
                  </a:lnTo>
                  <a:lnTo>
                    <a:pt x="96966" y="1676399"/>
                  </a:lnTo>
                  <a:lnTo>
                    <a:pt x="85421" y="1714499"/>
                  </a:lnTo>
                  <a:lnTo>
                    <a:pt x="74580" y="1752599"/>
                  </a:lnTo>
                  <a:lnTo>
                    <a:pt x="64449" y="1790699"/>
                  </a:lnTo>
                  <a:lnTo>
                    <a:pt x="55034" y="1841499"/>
                  </a:lnTo>
                  <a:lnTo>
                    <a:pt x="46340" y="1879599"/>
                  </a:lnTo>
                  <a:lnTo>
                    <a:pt x="38373" y="1917699"/>
                  </a:lnTo>
                  <a:lnTo>
                    <a:pt x="31139" y="1955799"/>
                  </a:lnTo>
                  <a:lnTo>
                    <a:pt x="24642" y="2006599"/>
                  </a:lnTo>
                  <a:lnTo>
                    <a:pt x="18889" y="2044699"/>
                  </a:lnTo>
                  <a:lnTo>
                    <a:pt x="13885" y="2082799"/>
                  </a:lnTo>
                  <a:lnTo>
                    <a:pt x="9635" y="2133599"/>
                  </a:lnTo>
                  <a:lnTo>
                    <a:pt x="6146" y="2171699"/>
                  </a:lnTo>
                  <a:lnTo>
                    <a:pt x="3422" y="2222499"/>
                  </a:lnTo>
                  <a:lnTo>
                    <a:pt x="2310" y="2247899"/>
                  </a:lnTo>
                  <a:lnTo>
                    <a:pt x="1470" y="2260599"/>
                  </a:lnTo>
                  <a:lnTo>
                    <a:pt x="294" y="2298699"/>
                  </a:lnTo>
                  <a:lnTo>
                    <a:pt x="0" y="2336799"/>
                  </a:lnTo>
                  <a:lnTo>
                    <a:pt x="108" y="2374899"/>
                  </a:lnTo>
                  <a:lnTo>
                    <a:pt x="212" y="2387599"/>
                  </a:lnTo>
                  <a:lnTo>
                    <a:pt x="717" y="2400299"/>
                  </a:lnTo>
                  <a:lnTo>
                    <a:pt x="36508" y="2400299"/>
                  </a:lnTo>
                  <a:lnTo>
                    <a:pt x="36244" y="2387599"/>
                  </a:lnTo>
                  <a:lnTo>
                    <a:pt x="36139" y="2374899"/>
                  </a:lnTo>
                  <a:lnTo>
                    <a:pt x="36029" y="2336799"/>
                  </a:lnTo>
                  <a:lnTo>
                    <a:pt x="36326" y="2298699"/>
                  </a:lnTo>
                  <a:lnTo>
                    <a:pt x="37511" y="2260599"/>
                  </a:lnTo>
                  <a:lnTo>
                    <a:pt x="38363" y="2247899"/>
                  </a:lnTo>
                  <a:lnTo>
                    <a:pt x="39479" y="2222499"/>
                  </a:lnTo>
                  <a:lnTo>
                    <a:pt x="42224" y="2171699"/>
                  </a:lnTo>
                  <a:lnTo>
                    <a:pt x="45741" y="2133599"/>
                  </a:lnTo>
                  <a:lnTo>
                    <a:pt x="50023" y="2082799"/>
                  </a:lnTo>
                  <a:lnTo>
                    <a:pt x="55066" y="2044699"/>
                  </a:lnTo>
                  <a:lnTo>
                    <a:pt x="60864" y="2006599"/>
                  </a:lnTo>
                  <a:lnTo>
                    <a:pt x="67411" y="1955799"/>
                  </a:lnTo>
                  <a:lnTo>
                    <a:pt x="74701" y="1917699"/>
                  </a:lnTo>
                  <a:lnTo>
                    <a:pt x="82728" y="1879599"/>
                  </a:lnTo>
                  <a:lnTo>
                    <a:pt x="91488" y="1841499"/>
                  </a:lnTo>
                  <a:lnTo>
                    <a:pt x="100974" y="1790699"/>
                  </a:lnTo>
                  <a:lnTo>
                    <a:pt x="111181" y="1752599"/>
                  </a:lnTo>
                  <a:lnTo>
                    <a:pt x="122102" y="1714499"/>
                  </a:lnTo>
                  <a:lnTo>
                    <a:pt x="133734" y="1676399"/>
                  </a:lnTo>
                  <a:lnTo>
                    <a:pt x="146069" y="1638299"/>
                  </a:lnTo>
                  <a:lnTo>
                    <a:pt x="159102" y="1587499"/>
                  </a:lnTo>
                  <a:lnTo>
                    <a:pt x="172827" y="1549399"/>
                  </a:lnTo>
                  <a:lnTo>
                    <a:pt x="187239" y="1511299"/>
                  </a:lnTo>
                  <a:lnTo>
                    <a:pt x="202332" y="1473199"/>
                  </a:lnTo>
                  <a:lnTo>
                    <a:pt x="218101" y="1435099"/>
                  </a:lnTo>
                  <a:lnTo>
                    <a:pt x="234539" y="1396999"/>
                  </a:lnTo>
                  <a:lnTo>
                    <a:pt x="251642" y="1358899"/>
                  </a:lnTo>
                  <a:lnTo>
                    <a:pt x="269403" y="1320799"/>
                  </a:lnTo>
                  <a:lnTo>
                    <a:pt x="287817" y="1282699"/>
                  </a:lnTo>
                  <a:lnTo>
                    <a:pt x="306878" y="1244599"/>
                  </a:lnTo>
                  <a:lnTo>
                    <a:pt x="326580" y="1206499"/>
                  </a:lnTo>
                  <a:lnTo>
                    <a:pt x="346919" y="1168399"/>
                  </a:lnTo>
                  <a:lnTo>
                    <a:pt x="367887" y="1130299"/>
                  </a:lnTo>
                  <a:lnTo>
                    <a:pt x="389480" y="1092199"/>
                  </a:lnTo>
                  <a:lnTo>
                    <a:pt x="411692" y="1054099"/>
                  </a:lnTo>
                  <a:lnTo>
                    <a:pt x="434517" y="1015999"/>
                  </a:lnTo>
                  <a:lnTo>
                    <a:pt x="457949" y="977899"/>
                  </a:lnTo>
                  <a:lnTo>
                    <a:pt x="481984" y="952499"/>
                  </a:lnTo>
                  <a:lnTo>
                    <a:pt x="506614" y="914399"/>
                  </a:lnTo>
                  <a:lnTo>
                    <a:pt x="531835" y="876299"/>
                  </a:lnTo>
                  <a:lnTo>
                    <a:pt x="557641" y="838199"/>
                  </a:lnTo>
                  <a:lnTo>
                    <a:pt x="584027" y="812799"/>
                  </a:lnTo>
                  <a:lnTo>
                    <a:pt x="610985" y="774699"/>
                  </a:lnTo>
                  <a:lnTo>
                    <a:pt x="638512" y="736599"/>
                  </a:lnTo>
                  <a:lnTo>
                    <a:pt x="666601" y="711199"/>
                  </a:lnTo>
                  <a:lnTo>
                    <a:pt x="695247" y="673099"/>
                  </a:lnTo>
                  <a:lnTo>
                    <a:pt x="724443" y="634999"/>
                  </a:lnTo>
                  <a:lnTo>
                    <a:pt x="754185" y="609599"/>
                  </a:lnTo>
                  <a:lnTo>
                    <a:pt x="784467" y="571499"/>
                  </a:lnTo>
                  <a:lnTo>
                    <a:pt x="815282" y="546099"/>
                  </a:lnTo>
                  <a:lnTo>
                    <a:pt x="846626" y="507999"/>
                  </a:lnTo>
                  <a:lnTo>
                    <a:pt x="878492" y="482599"/>
                  </a:lnTo>
                  <a:lnTo>
                    <a:pt x="910876" y="457199"/>
                  </a:lnTo>
                  <a:lnTo>
                    <a:pt x="943770" y="419099"/>
                  </a:lnTo>
                  <a:lnTo>
                    <a:pt x="977171" y="393699"/>
                  </a:lnTo>
                  <a:lnTo>
                    <a:pt x="1011071" y="368299"/>
                  </a:lnTo>
                  <a:lnTo>
                    <a:pt x="1045466" y="330199"/>
                  </a:lnTo>
                  <a:lnTo>
                    <a:pt x="1115716" y="279399"/>
                  </a:lnTo>
                  <a:lnTo>
                    <a:pt x="1151560" y="253999"/>
                  </a:lnTo>
                  <a:lnTo>
                    <a:pt x="1187875" y="215899"/>
                  </a:lnTo>
                  <a:lnTo>
                    <a:pt x="1261899" y="165099"/>
                  </a:lnTo>
                  <a:lnTo>
                    <a:pt x="1337741" y="114299"/>
                  </a:lnTo>
                  <a:lnTo>
                    <a:pt x="1415358" y="63499"/>
                  </a:lnTo>
                  <a:lnTo>
                    <a:pt x="1494703" y="12699"/>
                  </a:lnTo>
                  <a:lnTo>
                    <a:pt x="1535009" y="0"/>
                  </a:lnTo>
                  <a:close/>
                </a:path>
                <a:path w="6397625" h="2400300">
                  <a:moveTo>
                    <a:pt x="5591974" y="0"/>
                  </a:moveTo>
                  <a:lnTo>
                    <a:pt x="5530880" y="0"/>
                  </a:lnTo>
                  <a:lnTo>
                    <a:pt x="5571190" y="12699"/>
                  </a:lnTo>
                  <a:lnTo>
                    <a:pt x="5650541" y="63499"/>
                  </a:lnTo>
                  <a:lnTo>
                    <a:pt x="5728164" y="114299"/>
                  </a:lnTo>
                  <a:lnTo>
                    <a:pt x="5804013" y="165099"/>
                  </a:lnTo>
                  <a:lnTo>
                    <a:pt x="5878043" y="215899"/>
                  </a:lnTo>
                  <a:lnTo>
                    <a:pt x="5914362" y="253999"/>
                  </a:lnTo>
                  <a:lnTo>
                    <a:pt x="5950209" y="279399"/>
                  </a:lnTo>
                  <a:lnTo>
                    <a:pt x="6020466" y="330199"/>
                  </a:lnTo>
                  <a:lnTo>
                    <a:pt x="6054864" y="368299"/>
                  </a:lnTo>
                  <a:lnTo>
                    <a:pt x="6088768" y="393699"/>
                  </a:lnTo>
                  <a:lnTo>
                    <a:pt x="6122171" y="419099"/>
                  </a:lnTo>
                  <a:lnTo>
                    <a:pt x="6155069" y="457199"/>
                  </a:lnTo>
                  <a:lnTo>
                    <a:pt x="6187456" y="482599"/>
                  </a:lnTo>
                  <a:lnTo>
                    <a:pt x="6219325" y="507999"/>
                  </a:lnTo>
                  <a:lnTo>
                    <a:pt x="6250672" y="546099"/>
                  </a:lnTo>
                  <a:lnTo>
                    <a:pt x="6281491" y="571499"/>
                  </a:lnTo>
                  <a:lnTo>
                    <a:pt x="6311776" y="609599"/>
                  </a:lnTo>
                  <a:lnTo>
                    <a:pt x="6341521" y="634999"/>
                  </a:lnTo>
                  <a:lnTo>
                    <a:pt x="6353185" y="660399"/>
                  </a:lnTo>
                  <a:lnTo>
                    <a:pt x="6395688" y="660399"/>
                  </a:lnTo>
                  <a:lnTo>
                    <a:pt x="6397342" y="647699"/>
                  </a:lnTo>
                  <a:lnTo>
                    <a:pt x="6382355" y="634999"/>
                  </a:lnTo>
                  <a:lnTo>
                    <a:pt x="6352798" y="609599"/>
                  </a:lnTo>
                  <a:lnTo>
                    <a:pt x="6322703" y="571499"/>
                  </a:lnTo>
                  <a:lnTo>
                    <a:pt x="6292076" y="546099"/>
                  </a:lnTo>
                  <a:lnTo>
                    <a:pt x="6260923" y="507999"/>
                  </a:lnTo>
                  <a:lnTo>
                    <a:pt x="6229248" y="482599"/>
                  </a:lnTo>
                  <a:lnTo>
                    <a:pt x="6197059" y="444499"/>
                  </a:lnTo>
                  <a:lnTo>
                    <a:pt x="6164359" y="419099"/>
                  </a:lnTo>
                  <a:lnTo>
                    <a:pt x="6131155" y="380999"/>
                  </a:lnTo>
                  <a:lnTo>
                    <a:pt x="6097453" y="355599"/>
                  </a:lnTo>
                  <a:lnTo>
                    <a:pt x="6063257" y="330199"/>
                  </a:lnTo>
                  <a:lnTo>
                    <a:pt x="6028574" y="304799"/>
                  </a:lnTo>
                  <a:lnTo>
                    <a:pt x="5993408" y="266699"/>
                  </a:lnTo>
                  <a:lnTo>
                    <a:pt x="5921654" y="215899"/>
                  </a:lnTo>
                  <a:lnTo>
                    <a:pt x="5848038" y="165099"/>
                  </a:lnTo>
                  <a:lnTo>
                    <a:pt x="5810546" y="139699"/>
                  </a:lnTo>
                  <a:lnTo>
                    <a:pt x="5772606" y="101599"/>
                  </a:lnTo>
                  <a:lnTo>
                    <a:pt x="5695401" y="50799"/>
                  </a:lnTo>
                  <a:lnTo>
                    <a:pt x="5656148" y="38099"/>
                  </a:lnTo>
                  <a:lnTo>
                    <a:pt x="5616469" y="12699"/>
                  </a:lnTo>
                  <a:lnTo>
                    <a:pt x="5591974" y="0"/>
                  </a:lnTo>
                  <a:close/>
                </a:path>
              </a:pathLst>
            </a:custGeom>
            <a:solidFill>
              <a:srgbClr val="E8F4C6"/>
            </a:solidFill>
          </p:spPr>
          <p:txBody>
            <a:bodyPr wrap="square" lIns="0" tIns="0" rIns="0" bIns="0" rtlCol="0"/>
            <a:lstStyle/>
            <a:p>
              <a:endParaRPr lang="fr-FR" noProof="0" dirty="0"/>
            </a:p>
          </p:txBody>
        </p:sp>
        <p:sp>
          <p:nvSpPr>
            <p:cNvPr id="8762" name="object 8762"/>
            <p:cNvSpPr/>
            <p:nvPr/>
          </p:nvSpPr>
          <p:spPr>
            <a:xfrm>
              <a:off x="2529716" y="9242"/>
              <a:ext cx="6397625" cy="2412365"/>
            </a:xfrm>
            <a:custGeom>
              <a:avLst/>
              <a:gdLst/>
              <a:ahLst/>
              <a:cxnLst/>
              <a:rect l="l" t="t" r="r" b="b"/>
              <a:pathLst>
                <a:path w="6397625" h="2412365">
                  <a:moveTo>
                    <a:pt x="38461" y="2247899"/>
                  </a:moveTo>
                  <a:lnTo>
                    <a:pt x="42322" y="2180505"/>
                  </a:lnTo>
                  <a:lnTo>
                    <a:pt x="45839" y="2137723"/>
                  </a:lnTo>
                  <a:lnTo>
                    <a:pt x="50122" y="2095110"/>
                  </a:lnTo>
                  <a:lnTo>
                    <a:pt x="55165" y="2052672"/>
                  </a:lnTo>
                  <a:lnTo>
                    <a:pt x="60962" y="2010412"/>
                  </a:lnTo>
                  <a:lnTo>
                    <a:pt x="67509" y="1968337"/>
                  </a:lnTo>
                  <a:lnTo>
                    <a:pt x="74799" y="1926449"/>
                  </a:lnTo>
                  <a:lnTo>
                    <a:pt x="82826" y="1884754"/>
                  </a:lnTo>
                  <a:lnTo>
                    <a:pt x="91586" y="1843257"/>
                  </a:lnTo>
                  <a:lnTo>
                    <a:pt x="101072" y="1801962"/>
                  </a:lnTo>
                  <a:lnTo>
                    <a:pt x="111279" y="1760873"/>
                  </a:lnTo>
                  <a:lnTo>
                    <a:pt x="122201" y="1719996"/>
                  </a:lnTo>
                  <a:lnTo>
                    <a:pt x="133832" y="1679335"/>
                  </a:lnTo>
                  <a:lnTo>
                    <a:pt x="146167" y="1638894"/>
                  </a:lnTo>
                  <a:lnTo>
                    <a:pt x="159200" y="1598679"/>
                  </a:lnTo>
                  <a:lnTo>
                    <a:pt x="172925" y="1558694"/>
                  </a:lnTo>
                  <a:lnTo>
                    <a:pt x="187337" y="1518943"/>
                  </a:lnTo>
                  <a:lnTo>
                    <a:pt x="202431" y="1479431"/>
                  </a:lnTo>
                  <a:lnTo>
                    <a:pt x="218199" y="1440163"/>
                  </a:lnTo>
                  <a:lnTo>
                    <a:pt x="234638" y="1401144"/>
                  </a:lnTo>
                  <a:lnTo>
                    <a:pt x="251740" y="1362377"/>
                  </a:lnTo>
                  <a:lnTo>
                    <a:pt x="269501" y="1323869"/>
                  </a:lnTo>
                  <a:lnTo>
                    <a:pt x="287915" y="1285622"/>
                  </a:lnTo>
                  <a:lnTo>
                    <a:pt x="306976" y="1247643"/>
                  </a:lnTo>
                  <a:lnTo>
                    <a:pt x="326678" y="1209935"/>
                  </a:lnTo>
                  <a:lnTo>
                    <a:pt x="347017" y="1172503"/>
                  </a:lnTo>
                  <a:lnTo>
                    <a:pt x="367985" y="1135352"/>
                  </a:lnTo>
                  <a:lnTo>
                    <a:pt x="389578" y="1098487"/>
                  </a:lnTo>
                  <a:lnTo>
                    <a:pt x="411790" y="1061912"/>
                  </a:lnTo>
                  <a:lnTo>
                    <a:pt x="434615" y="1025631"/>
                  </a:lnTo>
                  <a:lnTo>
                    <a:pt x="458047" y="989650"/>
                  </a:lnTo>
                  <a:lnTo>
                    <a:pt x="482082" y="953973"/>
                  </a:lnTo>
                  <a:lnTo>
                    <a:pt x="506712" y="918604"/>
                  </a:lnTo>
                  <a:lnTo>
                    <a:pt x="531933" y="883549"/>
                  </a:lnTo>
                  <a:lnTo>
                    <a:pt x="557740" y="848812"/>
                  </a:lnTo>
                  <a:lnTo>
                    <a:pt x="584125" y="814397"/>
                  </a:lnTo>
                  <a:lnTo>
                    <a:pt x="611084" y="780310"/>
                  </a:lnTo>
                  <a:lnTo>
                    <a:pt x="638610" y="746554"/>
                  </a:lnTo>
                  <a:lnTo>
                    <a:pt x="666699" y="713135"/>
                  </a:lnTo>
                  <a:lnTo>
                    <a:pt x="695345" y="680056"/>
                  </a:lnTo>
                  <a:lnTo>
                    <a:pt x="724542" y="647324"/>
                  </a:lnTo>
                  <a:lnTo>
                    <a:pt x="754283" y="614942"/>
                  </a:lnTo>
                  <a:lnTo>
                    <a:pt x="784565" y="582914"/>
                  </a:lnTo>
                  <a:lnTo>
                    <a:pt x="815380" y="551247"/>
                  </a:lnTo>
                  <a:lnTo>
                    <a:pt x="846724" y="519943"/>
                  </a:lnTo>
                  <a:lnTo>
                    <a:pt x="878590" y="489009"/>
                  </a:lnTo>
                  <a:lnTo>
                    <a:pt x="910974" y="458448"/>
                  </a:lnTo>
                  <a:lnTo>
                    <a:pt x="943869" y="428265"/>
                  </a:lnTo>
                  <a:lnTo>
                    <a:pt x="977269" y="398465"/>
                  </a:lnTo>
                  <a:lnTo>
                    <a:pt x="1011169" y="369052"/>
                  </a:lnTo>
                  <a:lnTo>
                    <a:pt x="1045564" y="340031"/>
                  </a:lnTo>
                  <a:lnTo>
                    <a:pt x="1080447" y="311407"/>
                  </a:lnTo>
                  <a:lnTo>
                    <a:pt x="1115814" y="283185"/>
                  </a:lnTo>
                  <a:lnTo>
                    <a:pt x="1151658" y="255368"/>
                  </a:lnTo>
                  <a:lnTo>
                    <a:pt x="1187973" y="227962"/>
                  </a:lnTo>
                  <a:lnTo>
                    <a:pt x="1224755" y="200971"/>
                  </a:lnTo>
                  <a:lnTo>
                    <a:pt x="1261997" y="174399"/>
                  </a:lnTo>
                  <a:lnTo>
                    <a:pt x="1299694" y="148252"/>
                  </a:lnTo>
                  <a:lnTo>
                    <a:pt x="1337840" y="122535"/>
                  </a:lnTo>
                  <a:lnTo>
                    <a:pt x="1376429" y="97251"/>
                  </a:lnTo>
                  <a:lnTo>
                    <a:pt x="1415456" y="72405"/>
                  </a:lnTo>
                  <a:lnTo>
                    <a:pt x="1454915" y="48003"/>
                  </a:lnTo>
                  <a:lnTo>
                    <a:pt x="1494801" y="24048"/>
                  </a:lnTo>
                  <a:lnTo>
                    <a:pt x="1535107" y="545"/>
                  </a:lnTo>
                  <a:lnTo>
                    <a:pt x="1536071" y="0"/>
                  </a:lnTo>
                </a:path>
                <a:path w="6397625" h="2412365">
                  <a:moveTo>
                    <a:pt x="5530015" y="0"/>
                  </a:moveTo>
                  <a:lnTo>
                    <a:pt x="5571288" y="24048"/>
                  </a:lnTo>
                  <a:lnTo>
                    <a:pt x="5611177" y="48003"/>
                  </a:lnTo>
                  <a:lnTo>
                    <a:pt x="5650639" y="72405"/>
                  </a:lnTo>
                  <a:lnTo>
                    <a:pt x="5689670" y="97251"/>
                  </a:lnTo>
                  <a:lnTo>
                    <a:pt x="5728262" y="122535"/>
                  </a:lnTo>
                  <a:lnTo>
                    <a:pt x="5766411" y="148252"/>
                  </a:lnTo>
                  <a:lnTo>
                    <a:pt x="5804111" y="174399"/>
                  </a:lnTo>
                  <a:lnTo>
                    <a:pt x="5841357" y="200971"/>
                  </a:lnTo>
                  <a:lnTo>
                    <a:pt x="5878141" y="227962"/>
                  </a:lnTo>
                  <a:lnTo>
                    <a:pt x="5914460" y="255368"/>
                  </a:lnTo>
                  <a:lnTo>
                    <a:pt x="5950307" y="283185"/>
                  </a:lnTo>
                  <a:lnTo>
                    <a:pt x="5985677" y="311407"/>
                  </a:lnTo>
                  <a:lnTo>
                    <a:pt x="6020564" y="340031"/>
                  </a:lnTo>
                  <a:lnTo>
                    <a:pt x="6054962" y="369052"/>
                  </a:lnTo>
                  <a:lnTo>
                    <a:pt x="6088866" y="398465"/>
                  </a:lnTo>
                  <a:lnTo>
                    <a:pt x="6122269" y="428265"/>
                  </a:lnTo>
                  <a:lnTo>
                    <a:pt x="6155167" y="458448"/>
                  </a:lnTo>
                  <a:lnTo>
                    <a:pt x="6187554" y="489009"/>
                  </a:lnTo>
                  <a:lnTo>
                    <a:pt x="6219424" y="519943"/>
                  </a:lnTo>
                  <a:lnTo>
                    <a:pt x="6250771" y="551247"/>
                  </a:lnTo>
                  <a:lnTo>
                    <a:pt x="6281589" y="582914"/>
                  </a:lnTo>
                  <a:lnTo>
                    <a:pt x="6311874" y="614942"/>
                  </a:lnTo>
                  <a:lnTo>
                    <a:pt x="6341619" y="647324"/>
                  </a:lnTo>
                  <a:lnTo>
                    <a:pt x="6353283" y="660399"/>
                  </a:lnTo>
                </a:path>
                <a:path w="6397625" h="2412365">
                  <a:moveTo>
                    <a:pt x="6397441" y="659974"/>
                  </a:moveTo>
                  <a:lnTo>
                    <a:pt x="6352896" y="610415"/>
                  </a:lnTo>
                  <a:lnTo>
                    <a:pt x="6322801" y="578203"/>
                  </a:lnTo>
                  <a:lnTo>
                    <a:pt x="6292174" y="546347"/>
                  </a:lnTo>
                  <a:lnTo>
                    <a:pt x="6261021" y="514850"/>
                  </a:lnTo>
                  <a:lnTo>
                    <a:pt x="6229347" y="483717"/>
                  </a:lnTo>
                  <a:lnTo>
                    <a:pt x="6197157" y="452952"/>
                  </a:lnTo>
                  <a:lnTo>
                    <a:pt x="6164457" y="422560"/>
                  </a:lnTo>
                  <a:lnTo>
                    <a:pt x="6131253" y="392546"/>
                  </a:lnTo>
                  <a:lnTo>
                    <a:pt x="6097551" y="362914"/>
                  </a:lnTo>
                  <a:lnTo>
                    <a:pt x="6063355" y="333668"/>
                  </a:lnTo>
                  <a:lnTo>
                    <a:pt x="6028672" y="304814"/>
                  </a:lnTo>
                  <a:lnTo>
                    <a:pt x="5993507" y="276356"/>
                  </a:lnTo>
                  <a:lnTo>
                    <a:pt x="5957865" y="248297"/>
                  </a:lnTo>
                  <a:lnTo>
                    <a:pt x="5921752" y="220644"/>
                  </a:lnTo>
                  <a:lnTo>
                    <a:pt x="5885174" y="193400"/>
                  </a:lnTo>
                  <a:lnTo>
                    <a:pt x="5848137" y="166570"/>
                  </a:lnTo>
                  <a:lnTo>
                    <a:pt x="5810645" y="140159"/>
                  </a:lnTo>
                  <a:lnTo>
                    <a:pt x="5772704" y="114171"/>
                  </a:lnTo>
                  <a:lnTo>
                    <a:pt x="5734321" y="88610"/>
                  </a:lnTo>
                  <a:lnTo>
                    <a:pt x="5695499" y="63482"/>
                  </a:lnTo>
                  <a:lnTo>
                    <a:pt x="5656246" y="38790"/>
                  </a:lnTo>
                  <a:lnTo>
                    <a:pt x="5616567" y="14540"/>
                  </a:lnTo>
                  <a:lnTo>
                    <a:pt x="5592073" y="0"/>
                  </a:lnTo>
                </a:path>
                <a:path w="6397625" h="2412365">
                  <a:moveTo>
                    <a:pt x="1474120" y="0"/>
                  </a:moveTo>
                  <a:lnTo>
                    <a:pt x="1409951" y="38790"/>
                  </a:lnTo>
                  <a:lnTo>
                    <a:pt x="1370700" y="63482"/>
                  </a:lnTo>
                  <a:lnTo>
                    <a:pt x="1331881" y="88610"/>
                  </a:lnTo>
                  <a:lnTo>
                    <a:pt x="1293499" y="114171"/>
                  </a:lnTo>
                  <a:lnTo>
                    <a:pt x="1255561" y="140159"/>
                  </a:lnTo>
                  <a:lnTo>
                    <a:pt x="1218071" y="166570"/>
                  </a:lnTo>
                  <a:lnTo>
                    <a:pt x="1181035" y="193400"/>
                  </a:lnTo>
                  <a:lnTo>
                    <a:pt x="1144459" y="220644"/>
                  </a:lnTo>
                  <a:lnTo>
                    <a:pt x="1108348" y="248297"/>
                  </a:lnTo>
                  <a:lnTo>
                    <a:pt x="1072708" y="276356"/>
                  </a:lnTo>
                  <a:lnTo>
                    <a:pt x="1037545" y="304814"/>
                  </a:lnTo>
                  <a:lnTo>
                    <a:pt x="1002863" y="333668"/>
                  </a:lnTo>
                  <a:lnTo>
                    <a:pt x="968669" y="362914"/>
                  </a:lnTo>
                  <a:lnTo>
                    <a:pt x="934968" y="392546"/>
                  </a:lnTo>
                  <a:lnTo>
                    <a:pt x="901765" y="422560"/>
                  </a:lnTo>
                  <a:lnTo>
                    <a:pt x="869067" y="452952"/>
                  </a:lnTo>
                  <a:lnTo>
                    <a:pt x="836879" y="483717"/>
                  </a:lnTo>
                  <a:lnTo>
                    <a:pt x="805206" y="514850"/>
                  </a:lnTo>
                  <a:lnTo>
                    <a:pt x="774053" y="546347"/>
                  </a:lnTo>
                  <a:lnTo>
                    <a:pt x="743428" y="578203"/>
                  </a:lnTo>
                  <a:lnTo>
                    <a:pt x="713334" y="610415"/>
                  </a:lnTo>
                  <a:lnTo>
                    <a:pt x="683778" y="642976"/>
                  </a:lnTo>
                  <a:lnTo>
                    <a:pt x="654765" y="675883"/>
                  </a:lnTo>
                  <a:lnTo>
                    <a:pt x="626301" y="709131"/>
                  </a:lnTo>
                  <a:lnTo>
                    <a:pt x="598391" y="742716"/>
                  </a:lnTo>
                  <a:lnTo>
                    <a:pt x="571041" y="776633"/>
                  </a:lnTo>
                  <a:lnTo>
                    <a:pt x="544256" y="810877"/>
                  </a:lnTo>
                  <a:lnTo>
                    <a:pt x="518043" y="845444"/>
                  </a:lnTo>
                  <a:lnTo>
                    <a:pt x="492406" y="880329"/>
                  </a:lnTo>
                  <a:lnTo>
                    <a:pt x="467351" y="915528"/>
                  </a:lnTo>
                  <a:lnTo>
                    <a:pt x="442883" y="951037"/>
                  </a:lnTo>
                  <a:lnTo>
                    <a:pt x="419009" y="986850"/>
                  </a:lnTo>
                  <a:lnTo>
                    <a:pt x="395734" y="1022963"/>
                  </a:lnTo>
                  <a:lnTo>
                    <a:pt x="373063" y="1059371"/>
                  </a:lnTo>
                  <a:lnTo>
                    <a:pt x="351002" y="1096071"/>
                  </a:lnTo>
                  <a:lnTo>
                    <a:pt x="329557" y="1133057"/>
                  </a:lnTo>
                  <a:lnTo>
                    <a:pt x="308732" y="1170325"/>
                  </a:lnTo>
                  <a:lnTo>
                    <a:pt x="288535" y="1207870"/>
                  </a:lnTo>
                  <a:lnTo>
                    <a:pt x="268969" y="1245688"/>
                  </a:lnTo>
                  <a:lnTo>
                    <a:pt x="250041" y="1283774"/>
                  </a:lnTo>
                  <a:lnTo>
                    <a:pt x="231757" y="1322124"/>
                  </a:lnTo>
                  <a:lnTo>
                    <a:pt x="214121" y="1360733"/>
                  </a:lnTo>
                  <a:lnTo>
                    <a:pt x="197140" y="1399597"/>
                  </a:lnTo>
                  <a:lnTo>
                    <a:pt x="180819" y="1438711"/>
                  </a:lnTo>
                  <a:lnTo>
                    <a:pt x="165163" y="1478070"/>
                  </a:lnTo>
                  <a:lnTo>
                    <a:pt x="150179" y="1517670"/>
                  </a:lnTo>
                  <a:lnTo>
                    <a:pt x="135871" y="1557506"/>
                  </a:lnTo>
                  <a:lnTo>
                    <a:pt x="122246" y="1597574"/>
                  </a:lnTo>
                  <a:lnTo>
                    <a:pt x="109308" y="1637869"/>
                  </a:lnTo>
                  <a:lnTo>
                    <a:pt x="97064" y="1678387"/>
                  </a:lnTo>
                  <a:lnTo>
                    <a:pt x="85519" y="1719123"/>
                  </a:lnTo>
                  <a:lnTo>
                    <a:pt x="74678" y="1760072"/>
                  </a:lnTo>
                  <a:lnTo>
                    <a:pt x="64547" y="1801231"/>
                  </a:lnTo>
                  <a:lnTo>
                    <a:pt x="55132" y="1842594"/>
                  </a:lnTo>
                  <a:lnTo>
                    <a:pt x="46439" y="1884157"/>
                  </a:lnTo>
                  <a:lnTo>
                    <a:pt x="38472" y="1925915"/>
                  </a:lnTo>
                  <a:lnTo>
                    <a:pt x="31237" y="1967864"/>
                  </a:lnTo>
                  <a:lnTo>
                    <a:pt x="24740" y="2009999"/>
                  </a:lnTo>
                  <a:lnTo>
                    <a:pt x="18987" y="2052316"/>
                  </a:lnTo>
                  <a:lnTo>
                    <a:pt x="13983" y="2094810"/>
                  </a:lnTo>
                  <a:lnTo>
                    <a:pt x="9733" y="2137477"/>
                  </a:lnTo>
                  <a:lnTo>
                    <a:pt x="6244" y="2180311"/>
                  </a:lnTo>
                  <a:lnTo>
                    <a:pt x="3520" y="2223309"/>
                  </a:lnTo>
                  <a:lnTo>
                    <a:pt x="2408" y="2247899"/>
                  </a:lnTo>
                </a:path>
                <a:path w="6397625" h="2412365">
                  <a:moveTo>
                    <a:pt x="36342" y="2387599"/>
                  </a:moveTo>
                  <a:lnTo>
                    <a:pt x="36028" y="2353238"/>
                  </a:lnTo>
                  <a:lnTo>
                    <a:pt x="36425" y="2309823"/>
                  </a:lnTo>
                  <a:lnTo>
                    <a:pt x="37609" y="2266560"/>
                  </a:lnTo>
                  <a:lnTo>
                    <a:pt x="38461" y="2247899"/>
                  </a:lnTo>
                </a:path>
                <a:path w="6397625" h="2412365">
                  <a:moveTo>
                    <a:pt x="2408" y="2247899"/>
                  </a:moveTo>
                  <a:lnTo>
                    <a:pt x="1568" y="2266466"/>
                  </a:lnTo>
                  <a:lnTo>
                    <a:pt x="393" y="2309777"/>
                  </a:lnTo>
                  <a:lnTo>
                    <a:pt x="0" y="2353238"/>
                  </a:lnTo>
                  <a:lnTo>
                    <a:pt x="310" y="2387599"/>
                  </a:lnTo>
                </a:path>
                <a:path w="6397625" h="2412365">
                  <a:moveTo>
                    <a:pt x="36606" y="2403284"/>
                  </a:moveTo>
                  <a:lnTo>
                    <a:pt x="36425" y="2396648"/>
                  </a:lnTo>
                  <a:lnTo>
                    <a:pt x="36342" y="2387599"/>
                  </a:lnTo>
                </a:path>
                <a:path w="6397625" h="2412365">
                  <a:moveTo>
                    <a:pt x="310" y="2387599"/>
                  </a:moveTo>
                  <a:lnTo>
                    <a:pt x="393" y="2396694"/>
                  </a:lnTo>
                  <a:lnTo>
                    <a:pt x="815" y="2412253"/>
                  </a:lnTo>
                </a:path>
              </a:pathLst>
            </a:custGeom>
            <a:ln w="3175">
              <a:solidFill>
                <a:srgbClr val="E8F4C6"/>
              </a:solidFill>
            </a:ln>
          </p:spPr>
          <p:txBody>
            <a:bodyPr wrap="square" lIns="0" tIns="0" rIns="0" bIns="0" rtlCol="0"/>
            <a:lstStyle/>
            <a:p>
              <a:endParaRPr lang="fr-FR" noProof="0" dirty="0"/>
            </a:p>
          </p:txBody>
        </p:sp>
        <p:sp>
          <p:nvSpPr>
            <p:cNvPr id="8763" name="object 8763"/>
            <p:cNvSpPr/>
            <p:nvPr/>
          </p:nvSpPr>
          <p:spPr>
            <a:xfrm>
              <a:off x="2493784" y="21942"/>
              <a:ext cx="6470015" cy="2425700"/>
            </a:xfrm>
            <a:custGeom>
              <a:avLst/>
              <a:gdLst/>
              <a:ahLst/>
              <a:cxnLst/>
              <a:rect l="l" t="t" r="r" b="b"/>
              <a:pathLst>
                <a:path w="6470015" h="2425700">
                  <a:moveTo>
                    <a:pt x="1510052" y="0"/>
                  </a:moveTo>
                  <a:lnTo>
                    <a:pt x="1440381" y="0"/>
                  </a:lnTo>
                  <a:lnTo>
                    <a:pt x="1400912" y="25399"/>
                  </a:lnTo>
                  <a:lnTo>
                    <a:pt x="1323258" y="76199"/>
                  </a:lnTo>
                  <a:lnTo>
                    <a:pt x="1247352" y="126999"/>
                  </a:lnTo>
                  <a:lnTo>
                    <a:pt x="1173239" y="177799"/>
                  </a:lnTo>
                  <a:lnTo>
                    <a:pt x="1100962" y="228599"/>
                  </a:lnTo>
                  <a:lnTo>
                    <a:pt x="1065526" y="266699"/>
                  </a:lnTo>
                  <a:lnTo>
                    <a:pt x="1030565" y="292099"/>
                  </a:lnTo>
                  <a:lnTo>
                    <a:pt x="996085" y="317499"/>
                  </a:lnTo>
                  <a:lnTo>
                    <a:pt x="962091" y="355599"/>
                  </a:lnTo>
                  <a:lnTo>
                    <a:pt x="928590" y="380999"/>
                  </a:lnTo>
                  <a:lnTo>
                    <a:pt x="895585" y="406399"/>
                  </a:lnTo>
                  <a:lnTo>
                    <a:pt x="863083" y="444499"/>
                  </a:lnTo>
                  <a:lnTo>
                    <a:pt x="831090" y="469899"/>
                  </a:lnTo>
                  <a:lnTo>
                    <a:pt x="799610" y="507999"/>
                  </a:lnTo>
                  <a:lnTo>
                    <a:pt x="768650" y="533399"/>
                  </a:lnTo>
                  <a:lnTo>
                    <a:pt x="738214" y="571499"/>
                  </a:lnTo>
                  <a:lnTo>
                    <a:pt x="708308" y="596899"/>
                  </a:lnTo>
                  <a:lnTo>
                    <a:pt x="678938" y="634999"/>
                  </a:lnTo>
                  <a:lnTo>
                    <a:pt x="650109" y="660399"/>
                  </a:lnTo>
                  <a:lnTo>
                    <a:pt x="621826" y="698499"/>
                  </a:lnTo>
                  <a:lnTo>
                    <a:pt x="594095" y="736599"/>
                  </a:lnTo>
                  <a:lnTo>
                    <a:pt x="566922" y="761999"/>
                  </a:lnTo>
                  <a:lnTo>
                    <a:pt x="540312" y="800099"/>
                  </a:lnTo>
                  <a:lnTo>
                    <a:pt x="514270" y="838199"/>
                  </a:lnTo>
                  <a:lnTo>
                    <a:pt x="488802" y="876299"/>
                  </a:lnTo>
                  <a:lnTo>
                    <a:pt x="463914" y="901699"/>
                  </a:lnTo>
                  <a:lnTo>
                    <a:pt x="439610" y="939799"/>
                  </a:lnTo>
                  <a:lnTo>
                    <a:pt x="415896" y="977899"/>
                  </a:lnTo>
                  <a:lnTo>
                    <a:pt x="392779" y="1015999"/>
                  </a:lnTo>
                  <a:lnTo>
                    <a:pt x="370262" y="1054099"/>
                  </a:lnTo>
                  <a:lnTo>
                    <a:pt x="348352" y="1092199"/>
                  </a:lnTo>
                  <a:lnTo>
                    <a:pt x="327054" y="1130299"/>
                  </a:lnTo>
                  <a:lnTo>
                    <a:pt x="306374" y="1155699"/>
                  </a:lnTo>
                  <a:lnTo>
                    <a:pt x="286317" y="1193799"/>
                  </a:lnTo>
                  <a:lnTo>
                    <a:pt x="266889" y="1231899"/>
                  </a:lnTo>
                  <a:lnTo>
                    <a:pt x="248095" y="1269999"/>
                  </a:lnTo>
                  <a:lnTo>
                    <a:pt x="229940" y="1308099"/>
                  </a:lnTo>
                  <a:lnTo>
                    <a:pt x="212430" y="1358899"/>
                  </a:lnTo>
                  <a:lnTo>
                    <a:pt x="195570" y="1396999"/>
                  </a:lnTo>
                  <a:lnTo>
                    <a:pt x="179367" y="1435099"/>
                  </a:lnTo>
                  <a:lnTo>
                    <a:pt x="163824" y="1473199"/>
                  </a:lnTo>
                  <a:lnTo>
                    <a:pt x="148949" y="1511299"/>
                  </a:lnTo>
                  <a:lnTo>
                    <a:pt x="134746" y="1549399"/>
                  </a:lnTo>
                  <a:lnTo>
                    <a:pt x="121221" y="1587499"/>
                  </a:lnTo>
                  <a:lnTo>
                    <a:pt x="108379" y="1625599"/>
                  </a:lnTo>
                  <a:lnTo>
                    <a:pt x="96226" y="1676399"/>
                  </a:lnTo>
                  <a:lnTo>
                    <a:pt x="84766" y="1714499"/>
                  </a:lnTo>
                  <a:lnTo>
                    <a:pt x="74007" y="1752599"/>
                  </a:lnTo>
                  <a:lnTo>
                    <a:pt x="63953" y="1790699"/>
                  </a:lnTo>
                  <a:lnTo>
                    <a:pt x="54609" y="1841499"/>
                  </a:lnTo>
                  <a:lnTo>
                    <a:pt x="45981" y="1879599"/>
                  </a:lnTo>
                  <a:lnTo>
                    <a:pt x="38075" y="1917699"/>
                  </a:lnTo>
                  <a:lnTo>
                    <a:pt x="30896" y="1955799"/>
                  </a:lnTo>
                  <a:lnTo>
                    <a:pt x="24450" y="2006599"/>
                  </a:lnTo>
                  <a:lnTo>
                    <a:pt x="18741" y="2044699"/>
                  </a:lnTo>
                  <a:lnTo>
                    <a:pt x="13776" y="2082799"/>
                  </a:lnTo>
                  <a:lnTo>
                    <a:pt x="9559" y="2133599"/>
                  </a:lnTo>
                  <a:lnTo>
                    <a:pt x="6097" y="2171699"/>
                  </a:lnTo>
                  <a:lnTo>
                    <a:pt x="3395" y="2222499"/>
                  </a:lnTo>
                  <a:lnTo>
                    <a:pt x="2286" y="2247899"/>
                  </a:lnTo>
                  <a:lnTo>
                    <a:pt x="1458" y="2260599"/>
                  </a:lnTo>
                  <a:lnTo>
                    <a:pt x="292" y="2298699"/>
                  </a:lnTo>
                  <a:lnTo>
                    <a:pt x="0" y="2336799"/>
                  </a:lnTo>
                  <a:lnTo>
                    <a:pt x="107" y="2374899"/>
                  </a:lnTo>
                  <a:lnTo>
                    <a:pt x="210" y="2387599"/>
                  </a:lnTo>
                  <a:lnTo>
                    <a:pt x="1221" y="2425699"/>
                  </a:lnTo>
                  <a:lnTo>
                    <a:pt x="33767" y="2412999"/>
                  </a:lnTo>
                  <a:lnTo>
                    <a:pt x="84450" y="2400299"/>
                  </a:lnTo>
                  <a:lnTo>
                    <a:pt x="36746" y="2400299"/>
                  </a:lnTo>
                  <a:lnTo>
                    <a:pt x="36242" y="2387599"/>
                  </a:lnTo>
                  <a:lnTo>
                    <a:pt x="36138" y="2374899"/>
                  </a:lnTo>
                  <a:lnTo>
                    <a:pt x="36029" y="2336799"/>
                  </a:lnTo>
                  <a:lnTo>
                    <a:pt x="36324" y="2298699"/>
                  </a:lnTo>
                  <a:lnTo>
                    <a:pt x="37500" y="2260599"/>
                  </a:lnTo>
                  <a:lnTo>
                    <a:pt x="38340" y="2247899"/>
                  </a:lnTo>
                  <a:lnTo>
                    <a:pt x="39452" y="2222499"/>
                  </a:lnTo>
                  <a:lnTo>
                    <a:pt x="42176" y="2171699"/>
                  </a:lnTo>
                  <a:lnTo>
                    <a:pt x="45665" y="2133599"/>
                  </a:lnTo>
                  <a:lnTo>
                    <a:pt x="49915" y="2082799"/>
                  </a:lnTo>
                  <a:lnTo>
                    <a:pt x="54919" y="2044699"/>
                  </a:lnTo>
                  <a:lnTo>
                    <a:pt x="60672" y="2006599"/>
                  </a:lnTo>
                  <a:lnTo>
                    <a:pt x="67169" y="1955799"/>
                  </a:lnTo>
                  <a:lnTo>
                    <a:pt x="74403" y="1917699"/>
                  </a:lnTo>
                  <a:lnTo>
                    <a:pt x="82370" y="1879599"/>
                  </a:lnTo>
                  <a:lnTo>
                    <a:pt x="91064" y="1841499"/>
                  </a:lnTo>
                  <a:lnTo>
                    <a:pt x="100479" y="1790699"/>
                  </a:lnTo>
                  <a:lnTo>
                    <a:pt x="110610" y="1752599"/>
                  </a:lnTo>
                  <a:lnTo>
                    <a:pt x="121450" y="1714499"/>
                  </a:lnTo>
                  <a:lnTo>
                    <a:pt x="132996" y="1676399"/>
                  </a:lnTo>
                  <a:lnTo>
                    <a:pt x="145240" y="1625599"/>
                  </a:lnTo>
                  <a:lnTo>
                    <a:pt x="158177" y="1587499"/>
                  </a:lnTo>
                  <a:lnTo>
                    <a:pt x="171803" y="1549399"/>
                  </a:lnTo>
                  <a:lnTo>
                    <a:pt x="186110" y="1511299"/>
                  </a:lnTo>
                  <a:lnTo>
                    <a:pt x="201095" y="1473199"/>
                  </a:lnTo>
                  <a:lnTo>
                    <a:pt x="216750" y="1435099"/>
                  </a:lnTo>
                  <a:lnTo>
                    <a:pt x="233072" y="1396999"/>
                  </a:lnTo>
                  <a:lnTo>
                    <a:pt x="250053" y="1358899"/>
                  </a:lnTo>
                  <a:lnTo>
                    <a:pt x="267688" y="1320799"/>
                  </a:lnTo>
                  <a:lnTo>
                    <a:pt x="285973" y="1282699"/>
                  </a:lnTo>
                  <a:lnTo>
                    <a:pt x="304901" y="1244599"/>
                  </a:lnTo>
                  <a:lnTo>
                    <a:pt x="324466" y="1206499"/>
                  </a:lnTo>
                  <a:lnTo>
                    <a:pt x="344664" y="1168399"/>
                  </a:lnTo>
                  <a:lnTo>
                    <a:pt x="365488" y="1130299"/>
                  </a:lnTo>
                  <a:lnTo>
                    <a:pt x="386934" y="1092199"/>
                  </a:lnTo>
                  <a:lnTo>
                    <a:pt x="408995" y="1054099"/>
                  </a:lnTo>
                  <a:lnTo>
                    <a:pt x="431666" y="1015999"/>
                  </a:lnTo>
                  <a:lnTo>
                    <a:pt x="454941" y="977899"/>
                  </a:lnTo>
                  <a:lnTo>
                    <a:pt x="478815" y="939799"/>
                  </a:lnTo>
                  <a:lnTo>
                    <a:pt x="503282" y="914399"/>
                  </a:lnTo>
                  <a:lnTo>
                    <a:pt x="528337" y="876299"/>
                  </a:lnTo>
                  <a:lnTo>
                    <a:pt x="553974" y="838199"/>
                  </a:lnTo>
                  <a:lnTo>
                    <a:pt x="580188" y="800099"/>
                  </a:lnTo>
                  <a:lnTo>
                    <a:pt x="606973" y="774699"/>
                  </a:lnTo>
                  <a:lnTo>
                    <a:pt x="634323" y="736599"/>
                  </a:lnTo>
                  <a:lnTo>
                    <a:pt x="662232" y="698499"/>
                  </a:lnTo>
                  <a:lnTo>
                    <a:pt x="690697" y="673099"/>
                  </a:lnTo>
                  <a:lnTo>
                    <a:pt x="719710" y="634999"/>
                  </a:lnTo>
                  <a:lnTo>
                    <a:pt x="749266" y="609599"/>
                  </a:lnTo>
                  <a:lnTo>
                    <a:pt x="779359" y="571499"/>
                  </a:lnTo>
                  <a:lnTo>
                    <a:pt x="809985" y="546099"/>
                  </a:lnTo>
                  <a:lnTo>
                    <a:pt x="841137" y="507999"/>
                  </a:lnTo>
                  <a:lnTo>
                    <a:pt x="872810" y="482599"/>
                  </a:lnTo>
                  <a:lnTo>
                    <a:pt x="904999" y="444499"/>
                  </a:lnTo>
                  <a:lnTo>
                    <a:pt x="937697" y="419099"/>
                  </a:lnTo>
                  <a:lnTo>
                    <a:pt x="970899" y="380999"/>
                  </a:lnTo>
                  <a:lnTo>
                    <a:pt x="1004600" y="355599"/>
                  </a:lnTo>
                  <a:lnTo>
                    <a:pt x="1038794" y="330199"/>
                  </a:lnTo>
                  <a:lnTo>
                    <a:pt x="1073476" y="304799"/>
                  </a:lnTo>
                  <a:lnTo>
                    <a:pt x="1108640" y="266699"/>
                  </a:lnTo>
                  <a:lnTo>
                    <a:pt x="1180391" y="215899"/>
                  </a:lnTo>
                  <a:lnTo>
                    <a:pt x="1254002" y="165099"/>
                  </a:lnTo>
                  <a:lnTo>
                    <a:pt x="1291492" y="139699"/>
                  </a:lnTo>
                  <a:lnTo>
                    <a:pt x="1329431" y="101599"/>
                  </a:lnTo>
                  <a:lnTo>
                    <a:pt x="1406631" y="50799"/>
                  </a:lnTo>
                  <a:lnTo>
                    <a:pt x="1445882" y="38099"/>
                  </a:lnTo>
                  <a:lnTo>
                    <a:pt x="1485559" y="12699"/>
                  </a:lnTo>
                  <a:lnTo>
                    <a:pt x="1510052" y="0"/>
                  </a:lnTo>
                  <a:close/>
                </a:path>
                <a:path w="6470015" h="2425700">
                  <a:moveTo>
                    <a:pt x="5697575" y="0"/>
                  </a:moveTo>
                  <a:lnTo>
                    <a:pt x="5628004" y="0"/>
                  </a:lnTo>
                  <a:lnTo>
                    <a:pt x="5652498" y="12699"/>
                  </a:lnTo>
                  <a:lnTo>
                    <a:pt x="5692178" y="38099"/>
                  </a:lnTo>
                  <a:lnTo>
                    <a:pt x="5731431" y="50799"/>
                  </a:lnTo>
                  <a:lnTo>
                    <a:pt x="5808636" y="101599"/>
                  </a:lnTo>
                  <a:lnTo>
                    <a:pt x="5846576" y="139699"/>
                  </a:lnTo>
                  <a:lnTo>
                    <a:pt x="5884068" y="165099"/>
                  </a:lnTo>
                  <a:lnTo>
                    <a:pt x="5957684" y="215899"/>
                  </a:lnTo>
                  <a:lnTo>
                    <a:pt x="6029438" y="266699"/>
                  </a:lnTo>
                  <a:lnTo>
                    <a:pt x="6064603" y="304799"/>
                  </a:lnTo>
                  <a:lnTo>
                    <a:pt x="6099287" y="330199"/>
                  </a:lnTo>
                  <a:lnTo>
                    <a:pt x="6133482" y="355599"/>
                  </a:lnTo>
                  <a:lnTo>
                    <a:pt x="6167185" y="380999"/>
                  </a:lnTo>
                  <a:lnTo>
                    <a:pt x="6200389" y="419099"/>
                  </a:lnTo>
                  <a:lnTo>
                    <a:pt x="6233088" y="444499"/>
                  </a:lnTo>
                  <a:lnTo>
                    <a:pt x="6265278" y="482599"/>
                  </a:lnTo>
                  <a:lnTo>
                    <a:pt x="6296952" y="507999"/>
                  </a:lnTo>
                  <a:lnTo>
                    <a:pt x="6328106" y="546099"/>
                  </a:lnTo>
                  <a:lnTo>
                    <a:pt x="6358733" y="571499"/>
                  </a:lnTo>
                  <a:lnTo>
                    <a:pt x="6388828" y="609599"/>
                  </a:lnTo>
                  <a:lnTo>
                    <a:pt x="6418385" y="634999"/>
                  </a:lnTo>
                  <a:lnTo>
                    <a:pt x="6433372" y="647699"/>
                  </a:lnTo>
                  <a:lnTo>
                    <a:pt x="6431718" y="660399"/>
                  </a:lnTo>
                  <a:lnTo>
                    <a:pt x="6469585" y="647699"/>
                  </a:lnTo>
                  <a:lnTo>
                    <a:pt x="6459089" y="634999"/>
                  </a:lnTo>
                  <a:lnTo>
                    <a:pt x="6429715" y="596899"/>
                  </a:lnTo>
                  <a:lnTo>
                    <a:pt x="6399806" y="571499"/>
                  </a:lnTo>
                  <a:lnTo>
                    <a:pt x="6369367" y="533399"/>
                  </a:lnTo>
                  <a:lnTo>
                    <a:pt x="6338404" y="507999"/>
                  </a:lnTo>
                  <a:lnTo>
                    <a:pt x="6306921" y="469899"/>
                  </a:lnTo>
                  <a:lnTo>
                    <a:pt x="6274924" y="444499"/>
                  </a:lnTo>
                  <a:lnTo>
                    <a:pt x="6242419" y="406399"/>
                  </a:lnTo>
                  <a:lnTo>
                    <a:pt x="6209411" y="380999"/>
                  </a:lnTo>
                  <a:lnTo>
                    <a:pt x="6175906" y="355599"/>
                  </a:lnTo>
                  <a:lnTo>
                    <a:pt x="6141909" y="317499"/>
                  </a:lnTo>
                  <a:lnTo>
                    <a:pt x="6107426" y="292099"/>
                  </a:lnTo>
                  <a:lnTo>
                    <a:pt x="6072462" y="266699"/>
                  </a:lnTo>
                  <a:lnTo>
                    <a:pt x="6037022" y="228599"/>
                  </a:lnTo>
                  <a:lnTo>
                    <a:pt x="5964739" y="177799"/>
                  </a:lnTo>
                  <a:lnTo>
                    <a:pt x="5890619" y="126999"/>
                  </a:lnTo>
                  <a:lnTo>
                    <a:pt x="5814708" y="76199"/>
                  </a:lnTo>
                  <a:lnTo>
                    <a:pt x="5737047" y="25399"/>
                  </a:lnTo>
                  <a:lnTo>
                    <a:pt x="5697575" y="0"/>
                  </a:lnTo>
                  <a:close/>
                </a:path>
              </a:pathLst>
            </a:custGeom>
            <a:solidFill>
              <a:srgbClr val="E8F4C6"/>
            </a:solidFill>
          </p:spPr>
          <p:txBody>
            <a:bodyPr wrap="square" lIns="0" tIns="0" rIns="0" bIns="0" rtlCol="0"/>
            <a:lstStyle/>
            <a:p>
              <a:endParaRPr lang="fr-FR" noProof="0" dirty="0"/>
            </a:p>
          </p:txBody>
        </p:sp>
        <p:sp>
          <p:nvSpPr>
            <p:cNvPr id="8764" name="object 8764"/>
            <p:cNvSpPr/>
            <p:nvPr/>
          </p:nvSpPr>
          <p:spPr>
            <a:xfrm>
              <a:off x="2493687" y="9242"/>
              <a:ext cx="6470015" cy="2431415"/>
            </a:xfrm>
            <a:custGeom>
              <a:avLst/>
              <a:gdLst/>
              <a:ahLst/>
              <a:cxnLst/>
              <a:rect l="l" t="t" r="r" b="b"/>
              <a:pathLst>
                <a:path w="6470015" h="2431415">
                  <a:moveTo>
                    <a:pt x="38437" y="2247899"/>
                  </a:moveTo>
                  <a:lnTo>
                    <a:pt x="42273" y="2180311"/>
                  </a:lnTo>
                  <a:lnTo>
                    <a:pt x="45762" y="2137477"/>
                  </a:lnTo>
                  <a:lnTo>
                    <a:pt x="50012" y="2094810"/>
                  </a:lnTo>
                  <a:lnTo>
                    <a:pt x="55016" y="2052316"/>
                  </a:lnTo>
                  <a:lnTo>
                    <a:pt x="60769" y="2009999"/>
                  </a:lnTo>
                  <a:lnTo>
                    <a:pt x="67266" y="1967864"/>
                  </a:lnTo>
                  <a:lnTo>
                    <a:pt x="74501" y="1925915"/>
                  </a:lnTo>
                  <a:lnTo>
                    <a:pt x="82468" y="1884157"/>
                  </a:lnTo>
                  <a:lnTo>
                    <a:pt x="91161" y="1842594"/>
                  </a:lnTo>
                  <a:lnTo>
                    <a:pt x="100576" y="1801231"/>
                  </a:lnTo>
                  <a:lnTo>
                    <a:pt x="110707" y="1760072"/>
                  </a:lnTo>
                  <a:lnTo>
                    <a:pt x="121548" y="1719123"/>
                  </a:lnTo>
                  <a:lnTo>
                    <a:pt x="133093" y="1678387"/>
                  </a:lnTo>
                  <a:lnTo>
                    <a:pt x="145337" y="1637869"/>
                  </a:lnTo>
                  <a:lnTo>
                    <a:pt x="158275" y="1597574"/>
                  </a:lnTo>
                  <a:lnTo>
                    <a:pt x="171900" y="1557506"/>
                  </a:lnTo>
                  <a:lnTo>
                    <a:pt x="186208" y="1517670"/>
                  </a:lnTo>
                  <a:lnTo>
                    <a:pt x="201192" y="1478070"/>
                  </a:lnTo>
                  <a:lnTo>
                    <a:pt x="216848" y="1438711"/>
                  </a:lnTo>
                  <a:lnTo>
                    <a:pt x="233169" y="1399597"/>
                  </a:lnTo>
                  <a:lnTo>
                    <a:pt x="250150" y="1360733"/>
                  </a:lnTo>
                  <a:lnTo>
                    <a:pt x="267786" y="1322124"/>
                  </a:lnTo>
                  <a:lnTo>
                    <a:pt x="286070" y="1283774"/>
                  </a:lnTo>
                  <a:lnTo>
                    <a:pt x="304998" y="1245688"/>
                  </a:lnTo>
                  <a:lnTo>
                    <a:pt x="324564" y="1207870"/>
                  </a:lnTo>
                  <a:lnTo>
                    <a:pt x="344761" y="1170325"/>
                  </a:lnTo>
                  <a:lnTo>
                    <a:pt x="365586" y="1133057"/>
                  </a:lnTo>
                  <a:lnTo>
                    <a:pt x="387031" y="1096071"/>
                  </a:lnTo>
                  <a:lnTo>
                    <a:pt x="409092" y="1059371"/>
                  </a:lnTo>
                  <a:lnTo>
                    <a:pt x="431763" y="1022963"/>
                  </a:lnTo>
                  <a:lnTo>
                    <a:pt x="455038" y="986850"/>
                  </a:lnTo>
                  <a:lnTo>
                    <a:pt x="478912" y="951037"/>
                  </a:lnTo>
                  <a:lnTo>
                    <a:pt x="503380" y="915528"/>
                  </a:lnTo>
                  <a:lnTo>
                    <a:pt x="528435" y="880329"/>
                  </a:lnTo>
                  <a:lnTo>
                    <a:pt x="554072" y="845444"/>
                  </a:lnTo>
                  <a:lnTo>
                    <a:pt x="580285" y="810877"/>
                  </a:lnTo>
                  <a:lnTo>
                    <a:pt x="607070" y="776633"/>
                  </a:lnTo>
                  <a:lnTo>
                    <a:pt x="634420" y="742716"/>
                  </a:lnTo>
                  <a:lnTo>
                    <a:pt x="662330" y="709131"/>
                  </a:lnTo>
                  <a:lnTo>
                    <a:pt x="690794" y="675883"/>
                  </a:lnTo>
                  <a:lnTo>
                    <a:pt x="719807" y="642976"/>
                  </a:lnTo>
                  <a:lnTo>
                    <a:pt x="749363" y="610415"/>
                  </a:lnTo>
                  <a:lnTo>
                    <a:pt x="779457" y="578203"/>
                  </a:lnTo>
                  <a:lnTo>
                    <a:pt x="810082" y="546347"/>
                  </a:lnTo>
                  <a:lnTo>
                    <a:pt x="841235" y="514850"/>
                  </a:lnTo>
                  <a:lnTo>
                    <a:pt x="872908" y="483717"/>
                  </a:lnTo>
                  <a:lnTo>
                    <a:pt x="905096" y="452952"/>
                  </a:lnTo>
                  <a:lnTo>
                    <a:pt x="937794" y="422560"/>
                  </a:lnTo>
                  <a:lnTo>
                    <a:pt x="970997" y="392546"/>
                  </a:lnTo>
                  <a:lnTo>
                    <a:pt x="1004698" y="362914"/>
                  </a:lnTo>
                  <a:lnTo>
                    <a:pt x="1038892" y="333668"/>
                  </a:lnTo>
                  <a:lnTo>
                    <a:pt x="1073574" y="304814"/>
                  </a:lnTo>
                  <a:lnTo>
                    <a:pt x="1108737" y="276356"/>
                  </a:lnTo>
                  <a:lnTo>
                    <a:pt x="1144377" y="248297"/>
                  </a:lnTo>
                  <a:lnTo>
                    <a:pt x="1180488" y="220644"/>
                  </a:lnTo>
                  <a:lnTo>
                    <a:pt x="1217064" y="193400"/>
                  </a:lnTo>
                  <a:lnTo>
                    <a:pt x="1254100" y="166570"/>
                  </a:lnTo>
                  <a:lnTo>
                    <a:pt x="1291590" y="140159"/>
                  </a:lnTo>
                  <a:lnTo>
                    <a:pt x="1329528" y="114171"/>
                  </a:lnTo>
                  <a:lnTo>
                    <a:pt x="1367910" y="88610"/>
                  </a:lnTo>
                  <a:lnTo>
                    <a:pt x="1406729" y="63482"/>
                  </a:lnTo>
                  <a:lnTo>
                    <a:pt x="1445980" y="38790"/>
                  </a:lnTo>
                  <a:lnTo>
                    <a:pt x="1485657" y="14540"/>
                  </a:lnTo>
                  <a:lnTo>
                    <a:pt x="1510149" y="0"/>
                  </a:lnTo>
                </a:path>
                <a:path w="6470015" h="2431415">
                  <a:moveTo>
                    <a:pt x="5628102" y="0"/>
                  </a:moveTo>
                  <a:lnTo>
                    <a:pt x="5692275" y="38790"/>
                  </a:lnTo>
                  <a:lnTo>
                    <a:pt x="5731528" y="63482"/>
                  </a:lnTo>
                  <a:lnTo>
                    <a:pt x="5770350" y="88610"/>
                  </a:lnTo>
                  <a:lnTo>
                    <a:pt x="5808733" y="114171"/>
                  </a:lnTo>
                  <a:lnTo>
                    <a:pt x="5846674" y="140159"/>
                  </a:lnTo>
                  <a:lnTo>
                    <a:pt x="5884166" y="166570"/>
                  </a:lnTo>
                  <a:lnTo>
                    <a:pt x="5921203" y="193400"/>
                  </a:lnTo>
                  <a:lnTo>
                    <a:pt x="5957781" y="220644"/>
                  </a:lnTo>
                  <a:lnTo>
                    <a:pt x="5993894" y="248297"/>
                  </a:lnTo>
                  <a:lnTo>
                    <a:pt x="6029536" y="276356"/>
                  </a:lnTo>
                  <a:lnTo>
                    <a:pt x="6064701" y="304814"/>
                  </a:lnTo>
                  <a:lnTo>
                    <a:pt x="6099384" y="333668"/>
                  </a:lnTo>
                  <a:lnTo>
                    <a:pt x="6133580" y="362914"/>
                  </a:lnTo>
                  <a:lnTo>
                    <a:pt x="6167282" y="392546"/>
                  </a:lnTo>
                  <a:lnTo>
                    <a:pt x="6200486" y="422560"/>
                  </a:lnTo>
                  <a:lnTo>
                    <a:pt x="6233186" y="452952"/>
                  </a:lnTo>
                  <a:lnTo>
                    <a:pt x="6265376" y="483717"/>
                  </a:lnTo>
                  <a:lnTo>
                    <a:pt x="6297050" y="514850"/>
                  </a:lnTo>
                  <a:lnTo>
                    <a:pt x="6328203" y="546347"/>
                  </a:lnTo>
                  <a:lnTo>
                    <a:pt x="6358830" y="578203"/>
                  </a:lnTo>
                  <a:lnTo>
                    <a:pt x="6388925" y="610415"/>
                  </a:lnTo>
                  <a:lnTo>
                    <a:pt x="6418482" y="642976"/>
                  </a:lnTo>
                  <a:lnTo>
                    <a:pt x="6433470" y="659974"/>
                  </a:lnTo>
                </a:path>
                <a:path w="6470015" h="2431415">
                  <a:moveTo>
                    <a:pt x="6469683" y="650669"/>
                  </a:moveTo>
                  <a:lnTo>
                    <a:pt x="6429813" y="605891"/>
                  </a:lnTo>
                  <a:lnTo>
                    <a:pt x="6399904" y="573501"/>
                  </a:lnTo>
                  <a:lnTo>
                    <a:pt x="6369465" y="541460"/>
                  </a:lnTo>
                  <a:lnTo>
                    <a:pt x="6338501" y="509774"/>
                  </a:lnTo>
                  <a:lnTo>
                    <a:pt x="6307018" y="478447"/>
                  </a:lnTo>
                  <a:lnTo>
                    <a:pt x="6275021" y="447484"/>
                  </a:lnTo>
                  <a:lnTo>
                    <a:pt x="6242516" y="416889"/>
                  </a:lnTo>
                  <a:lnTo>
                    <a:pt x="6209509" y="386666"/>
                  </a:lnTo>
                  <a:lnTo>
                    <a:pt x="6176004" y="356820"/>
                  </a:lnTo>
                  <a:lnTo>
                    <a:pt x="6142007" y="327356"/>
                  </a:lnTo>
                  <a:lnTo>
                    <a:pt x="6107524" y="298278"/>
                  </a:lnTo>
                  <a:lnTo>
                    <a:pt x="6072559" y="269590"/>
                  </a:lnTo>
                  <a:lnTo>
                    <a:pt x="6037120" y="241297"/>
                  </a:lnTo>
                  <a:lnTo>
                    <a:pt x="6001210" y="213403"/>
                  </a:lnTo>
                  <a:lnTo>
                    <a:pt x="5964836" y="185913"/>
                  </a:lnTo>
                  <a:lnTo>
                    <a:pt x="5928003" y="158832"/>
                  </a:lnTo>
                  <a:lnTo>
                    <a:pt x="5890717" y="132163"/>
                  </a:lnTo>
                  <a:lnTo>
                    <a:pt x="5852982" y="105911"/>
                  </a:lnTo>
                  <a:lnTo>
                    <a:pt x="5814805" y="80082"/>
                  </a:lnTo>
                  <a:lnTo>
                    <a:pt x="5776191" y="54678"/>
                  </a:lnTo>
                  <a:lnTo>
                    <a:pt x="5737145" y="29706"/>
                  </a:lnTo>
                  <a:lnTo>
                    <a:pt x="5697672" y="5168"/>
                  </a:lnTo>
                  <a:lnTo>
                    <a:pt x="5689116" y="0"/>
                  </a:lnTo>
                </a:path>
                <a:path w="6470015" h="2431415">
                  <a:moveTo>
                    <a:pt x="1449034" y="0"/>
                  </a:moveTo>
                  <a:lnTo>
                    <a:pt x="1401009" y="29706"/>
                  </a:lnTo>
                  <a:lnTo>
                    <a:pt x="1361966" y="54678"/>
                  </a:lnTo>
                  <a:lnTo>
                    <a:pt x="1323355" y="80082"/>
                  </a:lnTo>
                  <a:lnTo>
                    <a:pt x="1285181" y="105911"/>
                  </a:lnTo>
                  <a:lnTo>
                    <a:pt x="1247450" y="132163"/>
                  </a:lnTo>
                  <a:lnTo>
                    <a:pt x="1210166" y="158832"/>
                  </a:lnTo>
                  <a:lnTo>
                    <a:pt x="1173337" y="185913"/>
                  </a:lnTo>
                  <a:lnTo>
                    <a:pt x="1136966" y="213403"/>
                  </a:lnTo>
                  <a:lnTo>
                    <a:pt x="1101060" y="241297"/>
                  </a:lnTo>
                  <a:lnTo>
                    <a:pt x="1065623" y="269590"/>
                  </a:lnTo>
                  <a:lnTo>
                    <a:pt x="1030662" y="298278"/>
                  </a:lnTo>
                  <a:lnTo>
                    <a:pt x="996182" y="327356"/>
                  </a:lnTo>
                  <a:lnTo>
                    <a:pt x="962189" y="356820"/>
                  </a:lnTo>
                  <a:lnTo>
                    <a:pt x="928687" y="386666"/>
                  </a:lnTo>
                  <a:lnTo>
                    <a:pt x="895683" y="416889"/>
                  </a:lnTo>
                  <a:lnTo>
                    <a:pt x="863181" y="447484"/>
                  </a:lnTo>
                  <a:lnTo>
                    <a:pt x="831187" y="478447"/>
                  </a:lnTo>
                  <a:lnTo>
                    <a:pt x="799708" y="509774"/>
                  </a:lnTo>
                  <a:lnTo>
                    <a:pt x="768747" y="541460"/>
                  </a:lnTo>
                  <a:lnTo>
                    <a:pt x="738311" y="573501"/>
                  </a:lnTo>
                  <a:lnTo>
                    <a:pt x="708405" y="605891"/>
                  </a:lnTo>
                  <a:lnTo>
                    <a:pt x="679035" y="638627"/>
                  </a:lnTo>
                  <a:lnTo>
                    <a:pt x="650206" y="671705"/>
                  </a:lnTo>
                  <a:lnTo>
                    <a:pt x="621923" y="705119"/>
                  </a:lnTo>
                  <a:lnTo>
                    <a:pt x="594193" y="738865"/>
                  </a:lnTo>
                  <a:lnTo>
                    <a:pt x="567020" y="772939"/>
                  </a:lnTo>
                  <a:lnTo>
                    <a:pt x="540409" y="807337"/>
                  </a:lnTo>
                  <a:lnTo>
                    <a:pt x="514368" y="842053"/>
                  </a:lnTo>
                  <a:lnTo>
                    <a:pt x="488900" y="877083"/>
                  </a:lnTo>
                  <a:lnTo>
                    <a:pt x="464011" y="912423"/>
                  </a:lnTo>
                  <a:lnTo>
                    <a:pt x="439707" y="948069"/>
                  </a:lnTo>
                  <a:lnTo>
                    <a:pt x="415994" y="984015"/>
                  </a:lnTo>
                  <a:lnTo>
                    <a:pt x="392876" y="1020258"/>
                  </a:lnTo>
                  <a:lnTo>
                    <a:pt x="370359" y="1056793"/>
                  </a:lnTo>
                  <a:lnTo>
                    <a:pt x="348450" y="1093615"/>
                  </a:lnTo>
                  <a:lnTo>
                    <a:pt x="327152" y="1130720"/>
                  </a:lnTo>
                  <a:lnTo>
                    <a:pt x="306472" y="1168103"/>
                  </a:lnTo>
                  <a:lnTo>
                    <a:pt x="286415" y="1205761"/>
                  </a:lnTo>
                  <a:lnTo>
                    <a:pt x="266986" y="1243688"/>
                  </a:lnTo>
                  <a:lnTo>
                    <a:pt x="248192" y="1281880"/>
                  </a:lnTo>
                  <a:lnTo>
                    <a:pt x="230037" y="1320333"/>
                  </a:lnTo>
                  <a:lnTo>
                    <a:pt x="212527" y="1359042"/>
                  </a:lnTo>
                  <a:lnTo>
                    <a:pt x="195668" y="1398002"/>
                  </a:lnTo>
                  <a:lnTo>
                    <a:pt x="179464" y="1437209"/>
                  </a:lnTo>
                  <a:lnTo>
                    <a:pt x="163922" y="1476660"/>
                  </a:lnTo>
                  <a:lnTo>
                    <a:pt x="149047" y="1516348"/>
                  </a:lnTo>
                  <a:lnTo>
                    <a:pt x="134844" y="1556270"/>
                  </a:lnTo>
                  <a:lnTo>
                    <a:pt x="121318" y="1596421"/>
                  </a:lnTo>
                  <a:lnTo>
                    <a:pt x="108476" y="1636797"/>
                  </a:lnTo>
                  <a:lnTo>
                    <a:pt x="96323" y="1677394"/>
                  </a:lnTo>
                  <a:lnTo>
                    <a:pt x="84864" y="1718206"/>
                  </a:lnTo>
                  <a:lnTo>
                    <a:pt x="74105" y="1759229"/>
                  </a:lnTo>
                  <a:lnTo>
                    <a:pt x="64050" y="1800460"/>
                  </a:lnTo>
                  <a:lnTo>
                    <a:pt x="54707" y="1841892"/>
                  </a:lnTo>
                  <a:lnTo>
                    <a:pt x="46079" y="1883523"/>
                  </a:lnTo>
                  <a:lnTo>
                    <a:pt x="38173" y="1925347"/>
                  </a:lnTo>
                  <a:lnTo>
                    <a:pt x="30994" y="1967359"/>
                  </a:lnTo>
                  <a:lnTo>
                    <a:pt x="24547" y="2009557"/>
                  </a:lnTo>
                  <a:lnTo>
                    <a:pt x="18838" y="2051934"/>
                  </a:lnTo>
                  <a:lnTo>
                    <a:pt x="13873" y="2094487"/>
                  </a:lnTo>
                  <a:lnTo>
                    <a:pt x="9657" y="2137211"/>
                  </a:lnTo>
                  <a:lnTo>
                    <a:pt x="6195" y="2180101"/>
                  </a:lnTo>
                  <a:lnTo>
                    <a:pt x="3493" y="2223153"/>
                  </a:lnTo>
                  <a:lnTo>
                    <a:pt x="2383" y="2247899"/>
                  </a:lnTo>
                </a:path>
                <a:path w="6470015" h="2431415">
                  <a:moveTo>
                    <a:pt x="36339" y="2387599"/>
                  </a:moveTo>
                  <a:lnTo>
                    <a:pt x="36028" y="2353238"/>
                  </a:lnTo>
                  <a:lnTo>
                    <a:pt x="36422" y="2309777"/>
                  </a:lnTo>
                  <a:lnTo>
                    <a:pt x="37597" y="2266466"/>
                  </a:lnTo>
                  <a:lnTo>
                    <a:pt x="38437" y="2247899"/>
                  </a:lnTo>
                </a:path>
                <a:path w="6470015" h="2431415">
                  <a:moveTo>
                    <a:pt x="2383" y="2247899"/>
                  </a:moveTo>
                  <a:lnTo>
                    <a:pt x="1556" y="2266363"/>
                  </a:lnTo>
                  <a:lnTo>
                    <a:pt x="389" y="2309726"/>
                  </a:lnTo>
                  <a:lnTo>
                    <a:pt x="0" y="2353238"/>
                  </a:lnTo>
                  <a:lnTo>
                    <a:pt x="307" y="2387599"/>
                  </a:lnTo>
                </a:path>
                <a:path w="6470015" h="2431415">
                  <a:moveTo>
                    <a:pt x="36844" y="2412253"/>
                  </a:moveTo>
                  <a:lnTo>
                    <a:pt x="36422" y="2396694"/>
                  </a:lnTo>
                  <a:lnTo>
                    <a:pt x="36339" y="2387599"/>
                  </a:lnTo>
                </a:path>
                <a:path w="6470015" h="2431415">
                  <a:moveTo>
                    <a:pt x="307" y="2387599"/>
                  </a:moveTo>
                  <a:lnTo>
                    <a:pt x="389" y="2396745"/>
                  </a:lnTo>
                  <a:lnTo>
                    <a:pt x="1319" y="2431305"/>
                  </a:lnTo>
                </a:path>
              </a:pathLst>
            </a:custGeom>
            <a:ln w="3175">
              <a:solidFill>
                <a:srgbClr val="E8F4C6"/>
              </a:solidFill>
            </a:ln>
          </p:spPr>
          <p:txBody>
            <a:bodyPr wrap="square" lIns="0" tIns="0" rIns="0" bIns="0" rtlCol="0"/>
            <a:lstStyle/>
            <a:p>
              <a:endParaRPr lang="fr-FR" noProof="0" dirty="0"/>
            </a:p>
          </p:txBody>
        </p:sp>
        <p:sp>
          <p:nvSpPr>
            <p:cNvPr id="8765" name="object 8765"/>
            <p:cNvSpPr/>
            <p:nvPr/>
          </p:nvSpPr>
          <p:spPr>
            <a:xfrm>
              <a:off x="2457754" y="21942"/>
              <a:ext cx="6547484" cy="2451100"/>
            </a:xfrm>
            <a:custGeom>
              <a:avLst/>
              <a:gdLst/>
              <a:ahLst/>
              <a:cxnLst/>
              <a:rect l="l" t="t" r="r" b="b"/>
              <a:pathLst>
                <a:path w="6547484" h="2451100">
                  <a:moveTo>
                    <a:pt x="1476411" y="0"/>
                  </a:moveTo>
                  <a:lnTo>
                    <a:pt x="1425172" y="0"/>
                  </a:lnTo>
                  <a:lnTo>
                    <a:pt x="1392170" y="12699"/>
                  </a:lnTo>
                  <a:lnTo>
                    <a:pt x="1353333" y="38099"/>
                  </a:lnTo>
                  <a:lnTo>
                    <a:pt x="1276958" y="88899"/>
                  </a:lnTo>
                  <a:lnTo>
                    <a:pt x="1202351" y="139699"/>
                  </a:lnTo>
                  <a:lnTo>
                    <a:pt x="1165724" y="177799"/>
                  </a:lnTo>
                  <a:lnTo>
                    <a:pt x="1093851" y="228599"/>
                  </a:lnTo>
                  <a:lnTo>
                    <a:pt x="1023853" y="279399"/>
                  </a:lnTo>
                  <a:lnTo>
                    <a:pt x="989572" y="317499"/>
                  </a:lnTo>
                  <a:lnTo>
                    <a:pt x="955775" y="342899"/>
                  </a:lnTo>
                  <a:lnTo>
                    <a:pt x="922469" y="368299"/>
                  </a:lnTo>
                  <a:lnTo>
                    <a:pt x="889659" y="406399"/>
                  </a:lnTo>
                  <a:lnTo>
                    <a:pt x="857350" y="431799"/>
                  </a:lnTo>
                  <a:lnTo>
                    <a:pt x="825547" y="469899"/>
                  </a:lnTo>
                  <a:lnTo>
                    <a:pt x="794257" y="495299"/>
                  </a:lnTo>
                  <a:lnTo>
                    <a:pt x="763484" y="533399"/>
                  </a:lnTo>
                  <a:lnTo>
                    <a:pt x="733234" y="558799"/>
                  </a:lnTo>
                  <a:lnTo>
                    <a:pt x="703512" y="596899"/>
                  </a:lnTo>
                  <a:lnTo>
                    <a:pt x="674324" y="622299"/>
                  </a:lnTo>
                  <a:lnTo>
                    <a:pt x="645674" y="660399"/>
                  </a:lnTo>
                  <a:lnTo>
                    <a:pt x="617569" y="698499"/>
                  </a:lnTo>
                  <a:lnTo>
                    <a:pt x="590014" y="723899"/>
                  </a:lnTo>
                  <a:lnTo>
                    <a:pt x="563013" y="761999"/>
                  </a:lnTo>
                  <a:lnTo>
                    <a:pt x="536573" y="800099"/>
                  </a:lnTo>
                  <a:lnTo>
                    <a:pt x="510699" y="838199"/>
                  </a:lnTo>
                  <a:lnTo>
                    <a:pt x="485396" y="863599"/>
                  </a:lnTo>
                  <a:lnTo>
                    <a:pt x="460670" y="901699"/>
                  </a:lnTo>
                  <a:lnTo>
                    <a:pt x="436526" y="939799"/>
                  </a:lnTo>
                  <a:lnTo>
                    <a:pt x="412969" y="977899"/>
                  </a:lnTo>
                  <a:lnTo>
                    <a:pt x="390004" y="1015999"/>
                  </a:lnTo>
                  <a:lnTo>
                    <a:pt x="367638" y="1054099"/>
                  </a:lnTo>
                  <a:lnTo>
                    <a:pt x="345875" y="1079499"/>
                  </a:lnTo>
                  <a:lnTo>
                    <a:pt x="324721" y="1117599"/>
                  </a:lnTo>
                  <a:lnTo>
                    <a:pt x="304182" y="1155699"/>
                  </a:lnTo>
                  <a:lnTo>
                    <a:pt x="284262" y="1193799"/>
                  </a:lnTo>
                  <a:lnTo>
                    <a:pt x="264967" y="1231899"/>
                  </a:lnTo>
                  <a:lnTo>
                    <a:pt x="246302" y="1269999"/>
                  </a:lnTo>
                  <a:lnTo>
                    <a:pt x="228273" y="1308099"/>
                  </a:lnTo>
                  <a:lnTo>
                    <a:pt x="210885" y="1346199"/>
                  </a:lnTo>
                  <a:lnTo>
                    <a:pt x="194144" y="1384299"/>
                  </a:lnTo>
                  <a:lnTo>
                    <a:pt x="178054" y="1435099"/>
                  </a:lnTo>
                  <a:lnTo>
                    <a:pt x="162622" y="1473199"/>
                  </a:lnTo>
                  <a:lnTo>
                    <a:pt x="147853" y="1511299"/>
                  </a:lnTo>
                  <a:lnTo>
                    <a:pt x="133751" y="1549399"/>
                  </a:lnTo>
                  <a:lnTo>
                    <a:pt x="120323" y="1587499"/>
                  </a:lnTo>
                  <a:lnTo>
                    <a:pt x="107574" y="1625599"/>
                  </a:lnTo>
                  <a:lnTo>
                    <a:pt x="95509" y="1676399"/>
                  </a:lnTo>
                  <a:lnTo>
                    <a:pt x="84133" y="1714499"/>
                  </a:lnTo>
                  <a:lnTo>
                    <a:pt x="73453" y="1752599"/>
                  </a:lnTo>
                  <a:lnTo>
                    <a:pt x="63472" y="1790699"/>
                  </a:lnTo>
                  <a:lnTo>
                    <a:pt x="54198" y="1828799"/>
                  </a:lnTo>
                  <a:lnTo>
                    <a:pt x="45634" y="1879599"/>
                  </a:lnTo>
                  <a:lnTo>
                    <a:pt x="37787" y="1917699"/>
                  </a:lnTo>
                  <a:lnTo>
                    <a:pt x="30661" y="1955799"/>
                  </a:lnTo>
                  <a:lnTo>
                    <a:pt x="24263" y="2006599"/>
                  </a:lnTo>
                  <a:lnTo>
                    <a:pt x="18598" y="2044699"/>
                  </a:lnTo>
                  <a:lnTo>
                    <a:pt x="13670" y="2082799"/>
                  </a:lnTo>
                  <a:lnTo>
                    <a:pt x="9486" y="2133599"/>
                  </a:lnTo>
                  <a:lnTo>
                    <a:pt x="6050" y="2171699"/>
                  </a:lnTo>
                  <a:lnTo>
                    <a:pt x="3369" y="2222499"/>
                  </a:lnTo>
                  <a:lnTo>
                    <a:pt x="2263" y="2247899"/>
                  </a:lnTo>
                  <a:lnTo>
                    <a:pt x="1447" y="2260599"/>
                  </a:lnTo>
                  <a:lnTo>
                    <a:pt x="290" y="2298699"/>
                  </a:lnTo>
                  <a:lnTo>
                    <a:pt x="0" y="2336799"/>
                  </a:lnTo>
                  <a:lnTo>
                    <a:pt x="106" y="2374899"/>
                  </a:lnTo>
                  <a:lnTo>
                    <a:pt x="208" y="2387599"/>
                  </a:lnTo>
                  <a:lnTo>
                    <a:pt x="1447" y="2438399"/>
                  </a:lnTo>
                  <a:lnTo>
                    <a:pt x="1984" y="2451099"/>
                  </a:lnTo>
                  <a:lnTo>
                    <a:pt x="47217" y="2425699"/>
                  </a:lnTo>
                  <a:lnTo>
                    <a:pt x="37251" y="2425699"/>
                  </a:lnTo>
                  <a:lnTo>
                    <a:pt x="36240" y="2387599"/>
                  </a:lnTo>
                  <a:lnTo>
                    <a:pt x="36137" y="2374899"/>
                  </a:lnTo>
                  <a:lnTo>
                    <a:pt x="36029" y="2336799"/>
                  </a:lnTo>
                  <a:lnTo>
                    <a:pt x="36322" y="2298699"/>
                  </a:lnTo>
                  <a:lnTo>
                    <a:pt x="37488" y="2260599"/>
                  </a:lnTo>
                  <a:lnTo>
                    <a:pt x="38316" y="2247899"/>
                  </a:lnTo>
                  <a:lnTo>
                    <a:pt x="39425" y="2222499"/>
                  </a:lnTo>
                  <a:lnTo>
                    <a:pt x="42127" y="2171699"/>
                  </a:lnTo>
                  <a:lnTo>
                    <a:pt x="45589" y="2133599"/>
                  </a:lnTo>
                  <a:lnTo>
                    <a:pt x="49805" y="2082799"/>
                  </a:lnTo>
                  <a:lnTo>
                    <a:pt x="54771" y="2044699"/>
                  </a:lnTo>
                  <a:lnTo>
                    <a:pt x="60479" y="2006599"/>
                  </a:lnTo>
                  <a:lnTo>
                    <a:pt x="66926" y="1955799"/>
                  </a:lnTo>
                  <a:lnTo>
                    <a:pt x="74105" y="1917699"/>
                  </a:lnTo>
                  <a:lnTo>
                    <a:pt x="82011" y="1879599"/>
                  </a:lnTo>
                  <a:lnTo>
                    <a:pt x="90639" y="1841499"/>
                  </a:lnTo>
                  <a:lnTo>
                    <a:pt x="99982" y="1790699"/>
                  </a:lnTo>
                  <a:lnTo>
                    <a:pt x="110037" y="1752599"/>
                  </a:lnTo>
                  <a:lnTo>
                    <a:pt x="120796" y="1714499"/>
                  </a:lnTo>
                  <a:lnTo>
                    <a:pt x="132255" y="1676399"/>
                  </a:lnTo>
                  <a:lnTo>
                    <a:pt x="144409" y="1625599"/>
                  </a:lnTo>
                  <a:lnTo>
                    <a:pt x="157251" y="1587499"/>
                  </a:lnTo>
                  <a:lnTo>
                    <a:pt x="170776" y="1549399"/>
                  </a:lnTo>
                  <a:lnTo>
                    <a:pt x="184979" y="1511299"/>
                  </a:lnTo>
                  <a:lnTo>
                    <a:pt x="199854" y="1473199"/>
                  </a:lnTo>
                  <a:lnTo>
                    <a:pt x="215396" y="1435099"/>
                  </a:lnTo>
                  <a:lnTo>
                    <a:pt x="231600" y="1396999"/>
                  </a:lnTo>
                  <a:lnTo>
                    <a:pt x="248459" y="1358899"/>
                  </a:lnTo>
                  <a:lnTo>
                    <a:pt x="265969" y="1308099"/>
                  </a:lnTo>
                  <a:lnTo>
                    <a:pt x="284124" y="1269999"/>
                  </a:lnTo>
                  <a:lnTo>
                    <a:pt x="302919" y="1231899"/>
                  </a:lnTo>
                  <a:lnTo>
                    <a:pt x="322347" y="1193799"/>
                  </a:lnTo>
                  <a:lnTo>
                    <a:pt x="342404" y="1155699"/>
                  </a:lnTo>
                  <a:lnTo>
                    <a:pt x="363084" y="1130299"/>
                  </a:lnTo>
                  <a:lnTo>
                    <a:pt x="384382" y="1092199"/>
                  </a:lnTo>
                  <a:lnTo>
                    <a:pt x="406292" y="1054099"/>
                  </a:lnTo>
                  <a:lnTo>
                    <a:pt x="428808" y="1015999"/>
                  </a:lnTo>
                  <a:lnTo>
                    <a:pt x="451926" y="977899"/>
                  </a:lnTo>
                  <a:lnTo>
                    <a:pt x="475640" y="939799"/>
                  </a:lnTo>
                  <a:lnTo>
                    <a:pt x="499943" y="901699"/>
                  </a:lnTo>
                  <a:lnTo>
                    <a:pt x="524832" y="876299"/>
                  </a:lnTo>
                  <a:lnTo>
                    <a:pt x="550300" y="838199"/>
                  </a:lnTo>
                  <a:lnTo>
                    <a:pt x="576342" y="800099"/>
                  </a:lnTo>
                  <a:lnTo>
                    <a:pt x="602952" y="761999"/>
                  </a:lnTo>
                  <a:lnTo>
                    <a:pt x="630125" y="736599"/>
                  </a:lnTo>
                  <a:lnTo>
                    <a:pt x="657856" y="698499"/>
                  </a:lnTo>
                  <a:lnTo>
                    <a:pt x="686138" y="660399"/>
                  </a:lnTo>
                  <a:lnTo>
                    <a:pt x="714967" y="634999"/>
                  </a:lnTo>
                  <a:lnTo>
                    <a:pt x="744338" y="596899"/>
                  </a:lnTo>
                  <a:lnTo>
                    <a:pt x="774243" y="571499"/>
                  </a:lnTo>
                  <a:lnTo>
                    <a:pt x="804679" y="533399"/>
                  </a:lnTo>
                  <a:lnTo>
                    <a:pt x="835640" y="507999"/>
                  </a:lnTo>
                  <a:lnTo>
                    <a:pt x="867120" y="469899"/>
                  </a:lnTo>
                  <a:lnTo>
                    <a:pt x="899113" y="444499"/>
                  </a:lnTo>
                  <a:lnTo>
                    <a:pt x="931615" y="406399"/>
                  </a:lnTo>
                  <a:lnTo>
                    <a:pt x="964619" y="380999"/>
                  </a:lnTo>
                  <a:lnTo>
                    <a:pt x="998121" y="355599"/>
                  </a:lnTo>
                  <a:lnTo>
                    <a:pt x="1032115" y="317499"/>
                  </a:lnTo>
                  <a:lnTo>
                    <a:pt x="1066595" y="292099"/>
                  </a:lnTo>
                  <a:lnTo>
                    <a:pt x="1101556" y="266699"/>
                  </a:lnTo>
                  <a:lnTo>
                    <a:pt x="1136992" y="228599"/>
                  </a:lnTo>
                  <a:lnTo>
                    <a:pt x="1209269" y="177799"/>
                  </a:lnTo>
                  <a:lnTo>
                    <a:pt x="1283382" y="126999"/>
                  </a:lnTo>
                  <a:lnTo>
                    <a:pt x="1359288" y="76199"/>
                  </a:lnTo>
                  <a:lnTo>
                    <a:pt x="1436942" y="25399"/>
                  </a:lnTo>
                  <a:lnTo>
                    <a:pt x="1476411" y="0"/>
                  </a:lnTo>
                  <a:close/>
                </a:path>
                <a:path w="6547484" h="2451100">
                  <a:moveTo>
                    <a:pt x="69797" y="2412999"/>
                  </a:moveTo>
                  <a:lnTo>
                    <a:pt x="37251" y="2425699"/>
                  </a:lnTo>
                  <a:lnTo>
                    <a:pt x="47217" y="2425699"/>
                  </a:lnTo>
                  <a:lnTo>
                    <a:pt x="69797" y="2412999"/>
                  </a:lnTo>
                  <a:close/>
                </a:path>
                <a:path w="6547484" h="2451100">
                  <a:moveTo>
                    <a:pt x="5784949" y="0"/>
                  </a:moveTo>
                  <a:lnTo>
                    <a:pt x="5733605" y="0"/>
                  </a:lnTo>
                  <a:lnTo>
                    <a:pt x="5773077" y="25399"/>
                  </a:lnTo>
                  <a:lnTo>
                    <a:pt x="5850737" y="76199"/>
                  </a:lnTo>
                  <a:lnTo>
                    <a:pt x="5926649" y="126999"/>
                  </a:lnTo>
                  <a:lnTo>
                    <a:pt x="6000769" y="177799"/>
                  </a:lnTo>
                  <a:lnTo>
                    <a:pt x="6073052" y="228599"/>
                  </a:lnTo>
                  <a:lnTo>
                    <a:pt x="6108492" y="266699"/>
                  </a:lnTo>
                  <a:lnTo>
                    <a:pt x="6143456" y="292099"/>
                  </a:lnTo>
                  <a:lnTo>
                    <a:pt x="6177939" y="317499"/>
                  </a:lnTo>
                  <a:lnTo>
                    <a:pt x="6211936" y="355599"/>
                  </a:lnTo>
                  <a:lnTo>
                    <a:pt x="6245441" y="380999"/>
                  </a:lnTo>
                  <a:lnTo>
                    <a:pt x="6278449" y="406399"/>
                  </a:lnTo>
                  <a:lnTo>
                    <a:pt x="6310954" y="444499"/>
                  </a:lnTo>
                  <a:lnTo>
                    <a:pt x="6342950" y="469899"/>
                  </a:lnTo>
                  <a:lnTo>
                    <a:pt x="6374433" y="507999"/>
                  </a:lnTo>
                  <a:lnTo>
                    <a:pt x="6405397" y="533399"/>
                  </a:lnTo>
                  <a:lnTo>
                    <a:pt x="6435836" y="571499"/>
                  </a:lnTo>
                  <a:lnTo>
                    <a:pt x="6465745" y="596899"/>
                  </a:lnTo>
                  <a:lnTo>
                    <a:pt x="6495118" y="634999"/>
                  </a:lnTo>
                  <a:lnTo>
                    <a:pt x="6505615" y="647699"/>
                  </a:lnTo>
                  <a:lnTo>
                    <a:pt x="6467748" y="660399"/>
                  </a:lnTo>
                  <a:lnTo>
                    <a:pt x="6517173" y="647699"/>
                  </a:lnTo>
                  <a:lnTo>
                    <a:pt x="6547252" y="647699"/>
                  </a:lnTo>
                  <a:lnTo>
                    <a:pt x="6535831" y="622299"/>
                  </a:lnTo>
                  <a:lnTo>
                    <a:pt x="6506641" y="596899"/>
                  </a:lnTo>
                  <a:lnTo>
                    <a:pt x="6476918" y="558799"/>
                  </a:lnTo>
                  <a:lnTo>
                    <a:pt x="6446667" y="533399"/>
                  </a:lnTo>
                  <a:lnTo>
                    <a:pt x="6415893" y="495299"/>
                  </a:lnTo>
                  <a:lnTo>
                    <a:pt x="6384602" y="469899"/>
                  </a:lnTo>
                  <a:lnTo>
                    <a:pt x="6352798" y="431799"/>
                  </a:lnTo>
                  <a:lnTo>
                    <a:pt x="6320488" y="406399"/>
                  </a:lnTo>
                  <a:lnTo>
                    <a:pt x="6287676" y="368299"/>
                  </a:lnTo>
                  <a:lnTo>
                    <a:pt x="6254369" y="342899"/>
                  </a:lnTo>
                  <a:lnTo>
                    <a:pt x="6220571" y="317499"/>
                  </a:lnTo>
                  <a:lnTo>
                    <a:pt x="6186287" y="279399"/>
                  </a:lnTo>
                  <a:lnTo>
                    <a:pt x="6116287" y="228599"/>
                  </a:lnTo>
                  <a:lnTo>
                    <a:pt x="6044410" y="177799"/>
                  </a:lnTo>
                  <a:lnTo>
                    <a:pt x="6007781" y="139699"/>
                  </a:lnTo>
                  <a:lnTo>
                    <a:pt x="5933171" y="88899"/>
                  </a:lnTo>
                  <a:lnTo>
                    <a:pt x="5856792" y="38099"/>
                  </a:lnTo>
                  <a:lnTo>
                    <a:pt x="5817952" y="12699"/>
                  </a:lnTo>
                  <a:lnTo>
                    <a:pt x="5784949" y="0"/>
                  </a:lnTo>
                  <a:close/>
                </a:path>
              </a:pathLst>
            </a:custGeom>
            <a:solidFill>
              <a:srgbClr val="E7F4C5"/>
            </a:solidFill>
          </p:spPr>
          <p:txBody>
            <a:bodyPr wrap="square" lIns="0" tIns="0" rIns="0" bIns="0" rtlCol="0"/>
            <a:lstStyle/>
            <a:p>
              <a:endParaRPr lang="fr-FR" noProof="0" dirty="0"/>
            </a:p>
          </p:txBody>
        </p:sp>
        <p:sp>
          <p:nvSpPr>
            <p:cNvPr id="8766" name="object 8766"/>
            <p:cNvSpPr/>
            <p:nvPr/>
          </p:nvSpPr>
          <p:spPr>
            <a:xfrm>
              <a:off x="2457658" y="9242"/>
              <a:ext cx="6547484" cy="2452370"/>
            </a:xfrm>
            <a:custGeom>
              <a:avLst/>
              <a:gdLst/>
              <a:ahLst/>
              <a:cxnLst/>
              <a:rect l="l" t="t" r="r" b="b"/>
              <a:pathLst>
                <a:path w="6547484" h="2452370">
                  <a:moveTo>
                    <a:pt x="38412" y="2247899"/>
                  </a:moveTo>
                  <a:lnTo>
                    <a:pt x="42224" y="2180101"/>
                  </a:lnTo>
                  <a:lnTo>
                    <a:pt x="45686" y="2137211"/>
                  </a:lnTo>
                  <a:lnTo>
                    <a:pt x="49902" y="2094487"/>
                  </a:lnTo>
                  <a:lnTo>
                    <a:pt x="54867" y="2051934"/>
                  </a:lnTo>
                  <a:lnTo>
                    <a:pt x="60576" y="2009557"/>
                  </a:lnTo>
                  <a:lnTo>
                    <a:pt x="67023" y="1967359"/>
                  </a:lnTo>
                  <a:lnTo>
                    <a:pt x="74202" y="1925347"/>
                  </a:lnTo>
                  <a:lnTo>
                    <a:pt x="82108" y="1883523"/>
                  </a:lnTo>
                  <a:lnTo>
                    <a:pt x="90736" y="1841892"/>
                  </a:lnTo>
                  <a:lnTo>
                    <a:pt x="100079" y="1800460"/>
                  </a:lnTo>
                  <a:lnTo>
                    <a:pt x="110134" y="1759229"/>
                  </a:lnTo>
                  <a:lnTo>
                    <a:pt x="120893" y="1718206"/>
                  </a:lnTo>
                  <a:lnTo>
                    <a:pt x="132352" y="1677394"/>
                  </a:lnTo>
                  <a:lnTo>
                    <a:pt x="144505" y="1636797"/>
                  </a:lnTo>
                  <a:lnTo>
                    <a:pt x="157347" y="1596421"/>
                  </a:lnTo>
                  <a:lnTo>
                    <a:pt x="170873" y="1556270"/>
                  </a:lnTo>
                  <a:lnTo>
                    <a:pt x="185076" y="1516348"/>
                  </a:lnTo>
                  <a:lnTo>
                    <a:pt x="199951" y="1476660"/>
                  </a:lnTo>
                  <a:lnTo>
                    <a:pt x="215493" y="1437209"/>
                  </a:lnTo>
                  <a:lnTo>
                    <a:pt x="231697" y="1398002"/>
                  </a:lnTo>
                  <a:lnTo>
                    <a:pt x="248556" y="1359042"/>
                  </a:lnTo>
                  <a:lnTo>
                    <a:pt x="266066" y="1320333"/>
                  </a:lnTo>
                  <a:lnTo>
                    <a:pt x="284221" y="1281880"/>
                  </a:lnTo>
                  <a:lnTo>
                    <a:pt x="303015" y="1243688"/>
                  </a:lnTo>
                  <a:lnTo>
                    <a:pt x="322444" y="1205761"/>
                  </a:lnTo>
                  <a:lnTo>
                    <a:pt x="342501" y="1168103"/>
                  </a:lnTo>
                  <a:lnTo>
                    <a:pt x="363181" y="1130720"/>
                  </a:lnTo>
                  <a:lnTo>
                    <a:pt x="384479" y="1093615"/>
                  </a:lnTo>
                  <a:lnTo>
                    <a:pt x="406388" y="1056793"/>
                  </a:lnTo>
                  <a:lnTo>
                    <a:pt x="428905" y="1020258"/>
                  </a:lnTo>
                  <a:lnTo>
                    <a:pt x="452023" y="984015"/>
                  </a:lnTo>
                  <a:lnTo>
                    <a:pt x="475736" y="948069"/>
                  </a:lnTo>
                  <a:lnTo>
                    <a:pt x="500040" y="912423"/>
                  </a:lnTo>
                  <a:lnTo>
                    <a:pt x="524929" y="877083"/>
                  </a:lnTo>
                  <a:lnTo>
                    <a:pt x="550397" y="842053"/>
                  </a:lnTo>
                  <a:lnTo>
                    <a:pt x="576438" y="807337"/>
                  </a:lnTo>
                  <a:lnTo>
                    <a:pt x="603049" y="772939"/>
                  </a:lnTo>
                  <a:lnTo>
                    <a:pt x="630222" y="738865"/>
                  </a:lnTo>
                  <a:lnTo>
                    <a:pt x="657952" y="705119"/>
                  </a:lnTo>
                  <a:lnTo>
                    <a:pt x="686235" y="671705"/>
                  </a:lnTo>
                  <a:lnTo>
                    <a:pt x="715064" y="638627"/>
                  </a:lnTo>
                  <a:lnTo>
                    <a:pt x="744434" y="605891"/>
                  </a:lnTo>
                  <a:lnTo>
                    <a:pt x="774340" y="573501"/>
                  </a:lnTo>
                  <a:lnTo>
                    <a:pt x="804776" y="541460"/>
                  </a:lnTo>
                  <a:lnTo>
                    <a:pt x="835737" y="509774"/>
                  </a:lnTo>
                  <a:lnTo>
                    <a:pt x="867216" y="478447"/>
                  </a:lnTo>
                  <a:lnTo>
                    <a:pt x="899210" y="447484"/>
                  </a:lnTo>
                  <a:lnTo>
                    <a:pt x="931712" y="416889"/>
                  </a:lnTo>
                  <a:lnTo>
                    <a:pt x="964716" y="386666"/>
                  </a:lnTo>
                  <a:lnTo>
                    <a:pt x="998218" y="356820"/>
                  </a:lnTo>
                  <a:lnTo>
                    <a:pt x="1032211" y="327356"/>
                  </a:lnTo>
                  <a:lnTo>
                    <a:pt x="1066691" y="298278"/>
                  </a:lnTo>
                  <a:lnTo>
                    <a:pt x="1101652" y="269590"/>
                  </a:lnTo>
                  <a:lnTo>
                    <a:pt x="1137089" y="241297"/>
                  </a:lnTo>
                  <a:lnTo>
                    <a:pt x="1172995" y="213403"/>
                  </a:lnTo>
                  <a:lnTo>
                    <a:pt x="1209366" y="185913"/>
                  </a:lnTo>
                  <a:lnTo>
                    <a:pt x="1246195" y="158832"/>
                  </a:lnTo>
                  <a:lnTo>
                    <a:pt x="1283479" y="132163"/>
                  </a:lnTo>
                  <a:lnTo>
                    <a:pt x="1321210" y="105911"/>
                  </a:lnTo>
                  <a:lnTo>
                    <a:pt x="1359384" y="80082"/>
                  </a:lnTo>
                  <a:lnTo>
                    <a:pt x="1397995" y="54678"/>
                  </a:lnTo>
                  <a:lnTo>
                    <a:pt x="1437038" y="29706"/>
                  </a:lnTo>
                  <a:lnTo>
                    <a:pt x="1476507" y="5168"/>
                  </a:lnTo>
                  <a:lnTo>
                    <a:pt x="1485063" y="0"/>
                  </a:lnTo>
                </a:path>
                <a:path w="6547484" h="2452370">
                  <a:moveTo>
                    <a:pt x="5725145" y="0"/>
                  </a:moveTo>
                  <a:lnTo>
                    <a:pt x="5773174" y="29706"/>
                  </a:lnTo>
                  <a:lnTo>
                    <a:pt x="5812220" y="54678"/>
                  </a:lnTo>
                  <a:lnTo>
                    <a:pt x="5850834" y="80082"/>
                  </a:lnTo>
                  <a:lnTo>
                    <a:pt x="5889011" y="105911"/>
                  </a:lnTo>
                  <a:lnTo>
                    <a:pt x="5926746" y="132163"/>
                  </a:lnTo>
                  <a:lnTo>
                    <a:pt x="5964032" y="158832"/>
                  </a:lnTo>
                  <a:lnTo>
                    <a:pt x="6000865" y="185913"/>
                  </a:lnTo>
                  <a:lnTo>
                    <a:pt x="6037239" y="213403"/>
                  </a:lnTo>
                  <a:lnTo>
                    <a:pt x="6073149" y="241297"/>
                  </a:lnTo>
                  <a:lnTo>
                    <a:pt x="6108588" y="269590"/>
                  </a:lnTo>
                  <a:lnTo>
                    <a:pt x="6143553" y="298278"/>
                  </a:lnTo>
                  <a:lnTo>
                    <a:pt x="6178036" y="327356"/>
                  </a:lnTo>
                  <a:lnTo>
                    <a:pt x="6212033" y="356820"/>
                  </a:lnTo>
                  <a:lnTo>
                    <a:pt x="6245538" y="386666"/>
                  </a:lnTo>
                  <a:lnTo>
                    <a:pt x="6278545" y="416889"/>
                  </a:lnTo>
                  <a:lnTo>
                    <a:pt x="6311050" y="447484"/>
                  </a:lnTo>
                  <a:lnTo>
                    <a:pt x="6343047" y="478447"/>
                  </a:lnTo>
                  <a:lnTo>
                    <a:pt x="6374530" y="509774"/>
                  </a:lnTo>
                  <a:lnTo>
                    <a:pt x="6405494" y="541460"/>
                  </a:lnTo>
                  <a:lnTo>
                    <a:pt x="6435933" y="573501"/>
                  </a:lnTo>
                  <a:lnTo>
                    <a:pt x="6465842" y="605891"/>
                  </a:lnTo>
                  <a:lnTo>
                    <a:pt x="6495215" y="638627"/>
                  </a:lnTo>
                  <a:lnTo>
                    <a:pt x="6505712" y="650669"/>
                  </a:lnTo>
                </a:path>
                <a:path w="6547484" h="2452370">
                  <a:moveTo>
                    <a:pt x="6547349" y="647699"/>
                  </a:moveTo>
                  <a:lnTo>
                    <a:pt x="6506738" y="601538"/>
                  </a:lnTo>
                  <a:lnTo>
                    <a:pt x="6477015" y="568971"/>
                  </a:lnTo>
                  <a:lnTo>
                    <a:pt x="6446764" y="536749"/>
                  </a:lnTo>
                  <a:lnTo>
                    <a:pt x="6415990" y="504878"/>
                  </a:lnTo>
                  <a:lnTo>
                    <a:pt x="6384698" y="473360"/>
                  </a:lnTo>
                  <a:lnTo>
                    <a:pt x="6352895" y="442202"/>
                  </a:lnTo>
                  <a:lnTo>
                    <a:pt x="6320584" y="411406"/>
                  </a:lnTo>
                  <a:lnTo>
                    <a:pt x="6287773" y="380978"/>
                  </a:lnTo>
                  <a:lnTo>
                    <a:pt x="6254465" y="350922"/>
                  </a:lnTo>
                  <a:lnTo>
                    <a:pt x="6220667" y="321242"/>
                  </a:lnTo>
                  <a:lnTo>
                    <a:pt x="6186384" y="291943"/>
                  </a:lnTo>
                  <a:lnTo>
                    <a:pt x="6151621" y="263029"/>
                  </a:lnTo>
                  <a:lnTo>
                    <a:pt x="6116383" y="234505"/>
                  </a:lnTo>
                  <a:lnTo>
                    <a:pt x="6080677" y="206374"/>
                  </a:lnTo>
                  <a:lnTo>
                    <a:pt x="6044506" y="178642"/>
                  </a:lnTo>
                  <a:lnTo>
                    <a:pt x="6007878" y="151313"/>
                  </a:lnTo>
                  <a:lnTo>
                    <a:pt x="5970796" y="124391"/>
                  </a:lnTo>
                  <a:lnTo>
                    <a:pt x="5933267" y="97880"/>
                  </a:lnTo>
                  <a:lnTo>
                    <a:pt x="5895296" y="71785"/>
                  </a:lnTo>
                  <a:lnTo>
                    <a:pt x="5856888" y="46111"/>
                  </a:lnTo>
                  <a:lnTo>
                    <a:pt x="5818049" y="20862"/>
                  </a:lnTo>
                  <a:lnTo>
                    <a:pt x="5785045" y="0"/>
                  </a:lnTo>
                </a:path>
                <a:path w="6547484" h="2452370">
                  <a:moveTo>
                    <a:pt x="1425268" y="0"/>
                  </a:moveTo>
                  <a:lnTo>
                    <a:pt x="1392267" y="20862"/>
                  </a:lnTo>
                  <a:lnTo>
                    <a:pt x="1353429" y="46111"/>
                  </a:lnTo>
                  <a:lnTo>
                    <a:pt x="1315023" y="71785"/>
                  </a:lnTo>
                  <a:lnTo>
                    <a:pt x="1277054" y="97880"/>
                  </a:lnTo>
                  <a:lnTo>
                    <a:pt x="1239527" y="124391"/>
                  </a:lnTo>
                  <a:lnTo>
                    <a:pt x="1202448" y="151313"/>
                  </a:lnTo>
                  <a:lnTo>
                    <a:pt x="1165821" y="178642"/>
                  </a:lnTo>
                  <a:lnTo>
                    <a:pt x="1129652" y="206374"/>
                  </a:lnTo>
                  <a:lnTo>
                    <a:pt x="1093948" y="234505"/>
                  </a:lnTo>
                  <a:lnTo>
                    <a:pt x="1058712" y="263029"/>
                  </a:lnTo>
                  <a:lnTo>
                    <a:pt x="1023950" y="291943"/>
                  </a:lnTo>
                  <a:lnTo>
                    <a:pt x="989668" y="321242"/>
                  </a:lnTo>
                  <a:lnTo>
                    <a:pt x="955872" y="350922"/>
                  </a:lnTo>
                  <a:lnTo>
                    <a:pt x="922566" y="380978"/>
                  </a:lnTo>
                  <a:lnTo>
                    <a:pt x="889755" y="411406"/>
                  </a:lnTo>
                  <a:lnTo>
                    <a:pt x="857446" y="442202"/>
                  </a:lnTo>
                  <a:lnTo>
                    <a:pt x="825644" y="473360"/>
                  </a:lnTo>
                  <a:lnTo>
                    <a:pt x="794354" y="504878"/>
                  </a:lnTo>
                  <a:lnTo>
                    <a:pt x="763581" y="536749"/>
                  </a:lnTo>
                  <a:lnTo>
                    <a:pt x="733331" y="568971"/>
                  </a:lnTo>
                  <a:lnTo>
                    <a:pt x="703609" y="601538"/>
                  </a:lnTo>
                  <a:lnTo>
                    <a:pt x="674421" y="634446"/>
                  </a:lnTo>
                  <a:lnTo>
                    <a:pt x="645771" y="667691"/>
                  </a:lnTo>
                  <a:lnTo>
                    <a:pt x="617666" y="701268"/>
                  </a:lnTo>
                  <a:lnTo>
                    <a:pt x="590111" y="735173"/>
                  </a:lnTo>
                  <a:lnTo>
                    <a:pt x="563110" y="769402"/>
                  </a:lnTo>
                  <a:lnTo>
                    <a:pt x="536670" y="803950"/>
                  </a:lnTo>
                  <a:lnTo>
                    <a:pt x="510796" y="838812"/>
                  </a:lnTo>
                  <a:lnTo>
                    <a:pt x="485493" y="873985"/>
                  </a:lnTo>
                  <a:lnTo>
                    <a:pt x="460767" y="909463"/>
                  </a:lnTo>
                  <a:lnTo>
                    <a:pt x="436622" y="945243"/>
                  </a:lnTo>
                  <a:lnTo>
                    <a:pt x="413065" y="981320"/>
                  </a:lnTo>
                  <a:lnTo>
                    <a:pt x="390101" y="1017689"/>
                  </a:lnTo>
                  <a:lnTo>
                    <a:pt x="367735" y="1054347"/>
                  </a:lnTo>
                  <a:lnTo>
                    <a:pt x="345972" y="1091289"/>
                  </a:lnTo>
                  <a:lnTo>
                    <a:pt x="324818" y="1128510"/>
                  </a:lnTo>
                  <a:lnTo>
                    <a:pt x="304278" y="1166006"/>
                  </a:lnTo>
                  <a:lnTo>
                    <a:pt x="284358" y="1203773"/>
                  </a:lnTo>
                  <a:lnTo>
                    <a:pt x="265063" y="1241806"/>
                  </a:lnTo>
                  <a:lnTo>
                    <a:pt x="246399" y="1280101"/>
                  </a:lnTo>
                  <a:lnTo>
                    <a:pt x="228370" y="1318653"/>
                  </a:lnTo>
                  <a:lnTo>
                    <a:pt x="210982" y="1357458"/>
                  </a:lnTo>
                  <a:lnTo>
                    <a:pt x="194241" y="1396512"/>
                  </a:lnTo>
                  <a:lnTo>
                    <a:pt x="178151" y="1435810"/>
                  </a:lnTo>
                  <a:lnTo>
                    <a:pt x="162719" y="1475348"/>
                  </a:lnTo>
                  <a:lnTo>
                    <a:pt x="147949" y="1515121"/>
                  </a:lnTo>
                  <a:lnTo>
                    <a:pt x="133848" y="1555126"/>
                  </a:lnTo>
                  <a:lnTo>
                    <a:pt x="120420" y="1595356"/>
                  </a:lnTo>
                  <a:lnTo>
                    <a:pt x="107671" y="1635810"/>
                  </a:lnTo>
                  <a:lnTo>
                    <a:pt x="95606" y="1676480"/>
                  </a:lnTo>
                  <a:lnTo>
                    <a:pt x="84230" y="1717365"/>
                  </a:lnTo>
                  <a:lnTo>
                    <a:pt x="73549" y="1758458"/>
                  </a:lnTo>
                  <a:lnTo>
                    <a:pt x="63569" y="1799755"/>
                  </a:lnTo>
                  <a:lnTo>
                    <a:pt x="54294" y="1841253"/>
                  </a:lnTo>
                  <a:lnTo>
                    <a:pt x="45731" y="1882947"/>
                  </a:lnTo>
                  <a:lnTo>
                    <a:pt x="37884" y="1924832"/>
                  </a:lnTo>
                  <a:lnTo>
                    <a:pt x="30758" y="1966904"/>
                  </a:lnTo>
                  <a:lnTo>
                    <a:pt x="24360" y="2009159"/>
                  </a:lnTo>
                  <a:lnTo>
                    <a:pt x="18694" y="2051591"/>
                  </a:lnTo>
                  <a:lnTo>
                    <a:pt x="13767" y="2094198"/>
                  </a:lnTo>
                  <a:lnTo>
                    <a:pt x="9583" y="2136973"/>
                  </a:lnTo>
                  <a:lnTo>
                    <a:pt x="6147" y="2179914"/>
                  </a:lnTo>
                  <a:lnTo>
                    <a:pt x="3466" y="2223015"/>
                  </a:lnTo>
                  <a:lnTo>
                    <a:pt x="2360" y="2247899"/>
                  </a:lnTo>
                </a:path>
                <a:path w="6547484" h="2452370">
                  <a:moveTo>
                    <a:pt x="36336" y="2387599"/>
                  </a:moveTo>
                  <a:lnTo>
                    <a:pt x="36028" y="2353238"/>
                  </a:lnTo>
                  <a:lnTo>
                    <a:pt x="36418" y="2309726"/>
                  </a:lnTo>
                  <a:lnTo>
                    <a:pt x="37585" y="2266363"/>
                  </a:lnTo>
                  <a:lnTo>
                    <a:pt x="38412" y="2247899"/>
                  </a:lnTo>
                </a:path>
                <a:path w="6547484" h="2452370">
                  <a:moveTo>
                    <a:pt x="2360" y="2247899"/>
                  </a:moveTo>
                  <a:lnTo>
                    <a:pt x="1544" y="2266273"/>
                  </a:lnTo>
                  <a:lnTo>
                    <a:pt x="386" y="2309682"/>
                  </a:lnTo>
                  <a:lnTo>
                    <a:pt x="0" y="2353238"/>
                  </a:lnTo>
                  <a:lnTo>
                    <a:pt x="305" y="2387599"/>
                  </a:lnTo>
                </a:path>
                <a:path w="6547484" h="2452370">
                  <a:moveTo>
                    <a:pt x="37348" y="2431305"/>
                  </a:moveTo>
                  <a:lnTo>
                    <a:pt x="36418" y="2396745"/>
                  </a:lnTo>
                  <a:lnTo>
                    <a:pt x="36336" y="2387599"/>
                  </a:lnTo>
                </a:path>
                <a:path w="6547484" h="2452370">
                  <a:moveTo>
                    <a:pt x="305" y="2387599"/>
                  </a:moveTo>
                  <a:lnTo>
                    <a:pt x="386" y="2396790"/>
                  </a:lnTo>
                  <a:lnTo>
                    <a:pt x="1544" y="2440195"/>
                  </a:lnTo>
                  <a:lnTo>
                    <a:pt x="2081" y="2452285"/>
                  </a:lnTo>
                </a:path>
              </a:pathLst>
            </a:custGeom>
            <a:ln w="3175">
              <a:solidFill>
                <a:srgbClr val="E7F4C5"/>
              </a:solidFill>
            </a:ln>
          </p:spPr>
          <p:txBody>
            <a:bodyPr wrap="square" lIns="0" tIns="0" rIns="0" bIns="0" rtlCol="0"/>
            <a:lstStyle/>
            <a:p>
              <a:endParaRPr lang="fr-FR" noProof="0" dirty="0"/>
            </a:p>
          </p:txBody>
        </p:sp>
        <p:sp>
          <p:nvSpPr>
            <p:cNvPr id="8767" name="object 8767"/>
            <p:cNvSpPr/>
            <p:nvPr/>
          </p:nvSpPr>
          <p:spPr>
            <a:xfrm>
              <a:off x="2421483" y="21942"/>
              <a:ext cx="6623684" cy="2463800"/>
            </a:xfrm>
            <a:custGeom>
              <a:avLst/>
              <a:gdLst/>
              <a:ahLst/>
              <a:cxnLst/>
              <a:rect l="l" t="t" r="r" b="b"/>
              <a:pathLst>
                <a:path w="6623684" h="2463800">
                  <a:moveTo>
                    <a:pt x="1461443" y="0"/>
                  </a:moveTo>
                  <a:lnTo>
                    <a:pt x="1400816" y="0"/>
                  </a:lnTo>
                  <a:lnTo>
                    <a:pt x="1361489" y="25399"/>
                  </a:lnTo>
                  <a:lnTo>
                    <a:pt x="1323434" y="50799"/>
                  </a:lnTo>
                  <a:lnTo>
                    <a:pt x="1248608" y="101599"/>
                  </a:lnTo>
                  <a:lnTo>
                    <a:pt x="1175529" y="152399"/>
                  </a:lnTo>
                  <a:lnTo>
                    <a:pt x="1104238" y="203199"/>
                  </a:lnTo>
                  <a:lnTo>
                    <a:pt x="1069276" y="241299"/>
                  </a:lnTo>
                  <a:lnTo>
                    <a:pt x="1034776" y="266699"/>
                  </a:lnTo>
                  <a:lnTo>
                    <a:pt x="1000744" y="292099"/>
                  </a:lnTo>
                  <a:lnTo>
                    <a:pt x="967185" y="317499"/>
                  </a:lnTo>
                  <a:lnTo>
                    <a:pt x="934104" y="355599"/>
                  </a:lnTo>
                  <a:lnTo>
                    <a:pt x="901506" y="380999"/>
                  </a:lnTo>
                  <a:lnTo>
                    <a:pt x="869396" y="419099"/>
                  </a:lnTo>
                  <a:lnTo>
                    <a:pt x="837780" y="444499"/>
                  </a:lnTo>
                  <a:lnTo>
                    <a:pt x="806662" y="469899"/>
                  </a:lnTo>
                  <a:lnTo>
                    <a:pt x="776048" y="507999"/>
                  </a:lnTo>
                  <a:lnTo>
                    <a:pt x="745942" y="533399"/>
                  </a:lnTo>
                  <a:lnTo>
                    <a:pt x="716351" y="571499"/>
                  </a:lnTo>
                  <a:lnTo>
                    <a:pt x="687279" y="609599"/>
                  </a:lnTo>
                  <a:lnTo>
                    <a:pt x="658731" y="634999"/>
                  </a:lnTo>
                  <a:lnTo>
                    <a:pt x="630712" y="673099"/>
                  </a:lnTo>
                  <a:lnTo>
                    <a:pt x="603228" y="698499"/>
                  </a:lnTo>
                  <a:lnTo>
                    <a:pt x="576284" y="736599"/>
                  </a:lnTo>
                  <a:lnTo>
                    <a:pt x="549885" y="774699"/>
                  </a:lnTo>
                  <a:lnTo>
                    <a:pt x="524036" y="800099"/>
                  </a:lnTo>
                  <a:lnTo>
                    <a:pt x="498742" y="838199"/>
                  </a:lnTo>
                  <a:lnTo>
                    <a:pt x="474009" y="876299"/>
                  </a:lnTo>
                  <a:lnTo>
                    <a:pt x="449841" y="914399"/>
                  </a:lnTo>
                  <a:lnTo>
                    <a:pt x="426244" y="952499"/>
                  </a:lnTo>
                  <a:lnTo>
                    <a:pt x="403222" y="977899"/>
                  </a:lnTo>
                  <a:lnTo>
                    <a:pt x="380782" y="1015999"/>
                  </a:lnTo>
                  <a:lnTo>
                    <a:pt x="358927" y="1054099"/>
                  </a:lnTo>
                  <a:lnTo>
                    <a:pt x="337664" y="1092199"/>
                  </a:lnTo>
                  <a:lnTo>
                    <a:pt x="316998" y="1130299"/>
                  </a:lnTo>
                  <a:lnTo>
                    <a:pt x="296933" y="1168399"/>
                  </a:lnTo>
                  <a:lnTo>
                    <a:pt x="277475" y="1206499"/>
                  </a:lnTo>
                  <a:lnTo>
                    <a:pt x="258628" y="1244599"/>
                  </a:lnTo>
                  <a:lnTo>
                    <a:pt x="240399" y="1282699"/>
                  </a:lnTo>
                  <a:lnTo>
                    <a:pt x="222792" y="1320799"/>
                  </a:lnTo>
                  <a:lnTo>
                    <a:pt x="205812" y="1358899"/>
                  </a:lnTo>
                  <a:lnTo>
                    <a:pt x="189465" y="1396999"/>
                  </a:lnTo>
                  <a:lnTo>
                    <a:pt x="173756" y="1435099"/>
                  </a:lnTo>
                  <a:lnTo>
                    <a:pt x="158689" y="1473199"/>
                  </a:lnTo>
                  <a:lnTo>
                    <a:pt x="144270" y="1511299"/>
                  </a:lnTo>
                  <a:lnTo>
                    <a:pt x="130505" y="1549399"/>
                  </a:lnTo>
                  <a:lnTo>
                    <a:pt x="117397" y="1600199"/>
                  </a:lnTo>
                  <a:lnTo>
                    <a:pt x="104954" y="1638299"/>
                  </a:lnTo>
                  <a:lnTo>
                    <a:pt x="93178" y="1676399"/>
                  </a:lnTo>
                  <a:lnTo>
                    <a:pt x="82077" y="1714499"/>
                  </a:lnTo>
                  <a:lnTo>
                    <a:pt x="71654" y="1752599"/>
                  </a:lnTo>
                  <a:lnTo>
                    <a:pt x="61915" y="1803399"/>
                  </a:lnTo>
                  <a:lnTo>
                    <a:pt x="52866" y="1841499"/>
                  </a:lnTo>
                  <a:lnTo>
                    <a:pt x="44511" y="1879599"/>
                  </a:lnTo>
                  <a:lnTo>
                    <a:pt x="36855" y="1917699"/>
                  </a:lnTo>
                  <a:lnTo>
                    <a:pt x="29904" y="1968499"/>
                  </a:lnTo>
                  <a:lnTo>
                    <a:pt x="23663" y="2006599"/>
                  </a:lnTo>
                  <a:lnTo>
                    <a:pt x="18137" y="2044699"/>
                  </a:lnTo>
                  <a:lnTo>
                    <a:pt x="13331" y="2095499"/>
                  </a:lnTo>
                  <a:lnTo>
                    <a:pt x="9250" y="2133599"/>
                  </a:lnTo>
                  <a:lnTo>
                    <a:pt x="5900" y="2171699"/>
                  </a:lnTo>
                  <a:lnTo>
                    <a:pt x="3285" y="2222499"/>
                  </a:lnTo>
                  <a:lnTo>
                    <a:pt x="2242" y="2247899"/>
                  </a:lnTo>
                  <a:lnTo>
                    <a:pt x="1411" y="2260599"/>
                  </a:lnTo>
                  <a:lnTo>
                    <a:pt x="282" y="2298699"/>
                  </a:lnTo>
                  <a:lnTo>
                    <a:pt x="0" y="2336799"/>
                  </a:lnTo>
                  <a:lnTo>
                    <a:pt x="105" y="2374899"/>
                  </a:lnTo>
                  <a:lnTo>
                    <a:pt x="205" y="2387599"/>
                  </a:lnTo>
                  <a:lnTo>
                    <a:pt x="1411" y="2438399"/>
                  </a:lnTo>
                  <a:lnTo>
                    <a:pt x="2934" y="2463799"/>
                  </a:lnTo>
                  <a:lnTo>
                    <a:pt x="19472" y="2463799"/>
                  </a:lnTo>
                  <a:lnTo>
                    <a:pt x="40190" y="2451099"/>
                  </a:lnTo>
                  <a:lnTo>
                    <a:pt x="38256" y="2451099"/>
                  </a:lnTo>
                  <a:lnTo>
                    <a:pt x="37718" y="2438399"/>
                  </a:lnTo>
                  <a:lnTo>
                    <a:pt x="36480" y="2387599"/>
                  </a:lnTo>
                  <a:lnTo>
                    <a:pt x="36378" y="2374899"/>
                  </a:lnTo>
                  <a:lnTo>
                    <a:pt x="36271" y="2336799"/>
                  </a:lnTo>
                  <a:lnTo>
                    <a:pt x="36561" y="2298699"/>
                  </a:lnTo>
                  <a:lnTo>
                    <a:pt x="37718" y="2260599"/>
                  </a:lnTo>
                  <a:lnTo>
                    <a:pt x="38535" y="2247899"/>
                  </a:lnTo>
                  <a:lnTo>
                    <a:pt x="39640" y="2222499"/>
                  </a:lnTo>
                  <a:lnTo>
                    <a:pt x="42322" y="2171699"/>
                  </a:lnTo>
                  <a:lnTo>
                    <a:pt x="45757" y="2133599"/>
                  </a:lnTo>
                  <a:lnTo>
                    <a:pt x="49942" y="2082799"/>
                  </a:lnTo>
                  <a:lnTo>
                    <a:pt x="54869" y="2044699"/>
                  </a:lnTo>
                  <a:lnTo>
                    <a:pt x="60535" y="2006599"/>
                  </a:lnTo>
                  <a:lnTo>
                    <a:pt x="66933" y="1955799"/>
                  </a:lnTo>
                  <a:lnTo>
                    <a:pt x="74058" y="1917699"/>
                  </a:lnTo>
                  <a:lnTo>
                    <a:pt x="81906" y="1879599"/>
                  </a:lnTo>
                  <a:lnTo>
                    <a:pt x="90469" y="1828799"/>
                  </a:lnTo>
                  <a:lnTo>
                    <a:pt x="99744" y="1790699"/>
                  </a:lnTo>
                  <a:lnTo>
                    <a:pt x="109724" y="1752599"/>
                  </a:lnTo>
                  <a:lnTo>
                    <a:pt x="120405" y="1714499"/>
                  </a:lnTo>
                  <a:lnTo>
                    <a:pt x="131780" y="1676399"/>
                  </a:lnTo>
                  <a:lnTo>
                    <a:pt x="143846" y="1625599"/>
                  </a:lnTo>
                  <a:lnTo>
                    <a:pt x="156595" y="1587499"/>
                  </a:lnTo>
                  <a:lnTo>
                    <a:pt x="170023" y="1549399"/>
                  </a:lnTo>
                  <a:lnTo>
                    <a:pt x="184124" y="1511299"/>
                  </a:lnTo>
                  <a:lnTo>
                    <a:pt x="198894" y="1473199"/>
                  </a:lnTo>
                  <a:lnTo>
                    <a:pt x="214326" y="1435099"/>
                  </a:lnTo>
                  <a:lnTo>
                    <a:pt x="230415" y="1384299"/>
                  </a:lnTo>
                  <a:lnTo>
                    <a:pt x="247157" y="1346199"/>
                  </a:lnTo>
                  <a:lnTo>
                    <a:pt x="264545" y="1308099"/>
                  </a:lnTo>
                  <a:lnTo>
                    <a:pt x="282573" y="1269999"/>
                  </a:lnTo>
                  <a:lnTo>
                    <a:pt x="301238" y="1231899"/>
                  </a:lnTo>
                  <a:lnTo>
                    <a:pt x="320533" y="1193799"/>
                  </a:lnTo>
                  <a:lnTo>
                    <a:pt x="340453" y="1155699"/>
                  </a:lnTo>
                  <a:lnTo>
                    <a:pt x="360993" y="1117599"/>
                  </a:lnTo>
                  <a:lnTo>
                    <a:pt x="382147" y="1079499"/>
                  </a:lnTo>
                  <a:lnTo>
                    <a:pt x="403910" y="1054099"/>
                  </a:lnTo>
                  <a:lnTo>
                    <a:pt x="426276" y="1015999"/>
                  </a:lnTo>
                  <a:lnTo>
                    <a:pt x="449240" y="977899"/>
                  </a:lnTo>
                  <a:lnTo>
                    <a:pt x="472797" y="939799"/>
                  </a:lnTo>
                  <a:lnTo>
                    <a:pt x="496942" y="901699"/>
                  </a:lnTo>
                  <a:lnTo>
                    <a:pt x="521668" y="863599"/>
                  </a:lnTo>
                  <a:lnTo>
                    <a:pt x="546971" y="838199"/>
                  </a:lnTo>
                  <a:lnTo>
                    <a:pt x="572845" y="800099"/>
                  </a:lnTo>
                  <a:lnTo>
                    <a:pt x="599285" y="761999"/>
                  </a:lnTo>
                  <a:lnTo>
                    <a:pt x="626285" y="723899"/>
                  </a:lnTo>
                  <a:lnTo>
                    <a:pt x="653841" y="698499"/>
                  </a:lnTo>
                  <a:lnTo>
                    <a:pt x="681946" y="660399"/>
                  </a:lnTo>
                  <a:lnTo>
                    <a:pt x="710596" y="622299"/>
                  </a:lnTo>
                  <a:lnTo>
                    <a:pt x="739784" y="596899"/>
                  </a:lnTo>
                  <a:lnTo>
                    <a:pt x="769506" y="558799"/>
                  </a:lnTo>
                  <a:lnTo>
                    <a:pt x="799756" y="533399"/>
                  </a:lnTo>
                  <a:lnTo>
                    <a:pt x="830529" y="495299"/>
                  </a:lnTo>
                  <a:lnTo>
                    <a:pt x="861819" y="469899"/>
                  </a:lnTo>
                  <a:lnTo>
                    <a:pt x="893621" y="431799"/>
                  </a:lnTo>
                  <a:lnTo>
                    <a:pt x="925930" y="406399"/>
                  </a:lnTo>
                  <a:lnTo>
                    <a:pt x="958741" y="368299"/>
                  </a:lnTo>
                  <a:lnTo>
                    <a:pt x="992047" y="342899"/>
                  </a:lnTo>
                  <a:lnTo>
                    <a:pt x="1025843" y="317499"/>
                  </a:lnTo>
                  <a:lnTo>
                    <a:pt x="1060125" y="279399"/>
                  </a:lnTo>
                  <a:lnTo>
                    <a:pt x="1130122" y="228599"/>
                  </a:lnTo>
                  <a:lnTo>
                    <a:pt x="1201996" y="177799"/>
                  </a:lnTo>
                  <a:lnTo>
                    <a:pt x="1238623" y="139699"/>
                  </a:lnTo>
                  <a:lnTo>
                    <a:pt x="1313229" y="88899"/>
                  </a:lnTo>
                  <a:lnTo>
                    <a:pt x="1389604" y="38099"/>
                  </a:lnTo>
                  <a:lnTo>
                    <a:pt x="1428442" y="12699"/>
                  </a:lnTo>
                  <a:lnTo>
                    <a:pt x="1461443" y="0"/>
                  </a:lnTo>
                  <a:close/>
                </a:path>
                <a:path w="6623684" h="2463800">
                  <a:moveTo>
                    <a:pt x="60909" y="2438399"/>
                  </a:moveTo>
                  <a:lnTo>
                    <a:pt x="38256" y="2451099"/>
                  </a:lnTo>
                  <a:lnTo>
                    <a:pt x="40190" y="2451099"/>
                  </a:lnTo>
                  <a:lnTo>
                    <a:pt x="60909" y="2438399"/>
                  </a:lnTo>
                  <a:close/>
                </a:path>
                <a:path w="6623684" h="2463800">
                  <a:moveTo>
                    <a:pt x="5881656" y="0"/>
                  </a:moveTo>
                  <a:lnTo>
                    <a:pt x="5821220" y="0"/>
                  </a:lnTo>
                  <a:lnTo>
                    <a:pt x="5854224" y="12699"/>
                  </a:lnTo>
                  <a:lnTo>
                    <a:pt x="5893063" y="38099"/>
                  </a:lnTo>
                  <a:lnTo>
                    <a:pt x="5969442" y="88899"/>
                  </a:lnTo>
                  <a:lnTo>
                    <a:pt x="6044053" y="139699"/>
                  </a:lnTo>
                  <a:lnTo>
                    <a:pt x="6080681" y="177799"/>
                  </a:lnTo>
                  <a:lnTo>
                    <a:pt x="6152558" y="228599"/>
                  </a:lnTo>
                  <a:lnTo>
                    <a:pt x="6222559" y="279399"/>
                  </a:lnTo>
                  <a:lnTo>
                    <a:pt x="6256842" y="317499"/>
                  </a:lnTo>
                  <a:lnTo>
                    <a:pt x="6290640" y="342899"/>
                  </a:lnTo>
                  <a:lnTo>
                    <a:pt x="6323948" y="368299"/>
                  </a:lnTo>
                  <a:lnTo>
                    <a:pt x="6356759" y="406399"/>
                  </a:lnTo>
                  <a:lnTo>
                    <a:pt x="6389070" y="431799"/>
                  </a:lnTo>
                  <a:lnTo>
                    <a:pt x="6420873" y="469899"/>
                  </a:lnTo>
                  <a:lnTo>
                    <a:pt x="6452165" y="495299"/>
                  </a:lnTo>
                  <a:lnTo>
                    <a:pt x="6482939" y="533399"/>
                  </a:lnTo>
                  <a:lnTo>
                    <a:pt x="6513190" y="558799"/>
                  </a:lnTo>
                  <a:lnTo>
                    <a:pt x="6542913" y="596899"/>
                  </a:lnTo>
                  <a:lnTo>
                    <a:pt x="6572102" y="622299"/>
                  </a:lnTo>
                  <a:lnTo>
                    <a:pt x="6583524" y="647699"/>
                  </a:lnTo>
                  <a:lnTo>
                    <a:pt x="6602933" y="647699"/>
                  </a:lnTo>
                  <a:lnTo>
                    <a:pt x="6623580" y="634999"/>
                  </a:lnTo>
                  <a:lnTo>
                    <a:pt x="6595194" y="609599"/>
                  </a:lnTo>
                  <a:lnTo>
                    <a:pt x="6566121" y="571499"/>
                  </a:lnTo>
                  <a:lnTo>
                    <a:pt x="6536530" y="533399"/>
                  </a:lnTo>
                  <a:lnTo>
                    <a:pt x="6506425" y="507999"/>
                  </a:lnTo>
                  <a:lnTo>
                    <a:pt x="6475810" y="469899"/>
                  </a:lnTo>
                  <a:lnTo>
                    <a:pt x="6444692" y="444499"/>
                  </a:lnTo>
                  <a:lnTo>
                    <a:pt x="6413076" y="419099"/>
                  </a:lnTo>
                  <a:lnTo>
                    <a:pt x="6380966" y="380999"/>
                  </a:lnTo>
                  <a:lnTo>
                    <a:pt x="6348368" y="355599"/>
                  </a:lnTo>
                  <a:lnTo>
                    <a:pt x="6315287" y="317499"/>
                  </a:lnTo>
                  <a:lnTo>
                    <a:pt x="6281728" y="292099"/>
                  </a:lnTo>
                  <a:lnTo>
                    <a:pt x="6247696" y="266699"/>
                  </a:lnTo>
                  <a:lnTo>
                    <a:pt x="6213196" y="241299"/>
                  </a:lnTo>
                  <a:lnTo>
                    <a:pt x="6178234" y="203199"/>
                  </a:lnTo>
                  <a:lnTo>
                    <a:pt x="6106943" y="152399"/>
                  </a:lnTo>
                  <a:lnTo>
                    <a:pt x="6033864" y="101599"/>
                  </a:lnTo>
                  <a:lnTo>
                    <a:pt x="5959039" y="50799"/>
                  </a:lnTo>
                  <a:lnTo>
                    <a:pt x="5920984" y="25399"/>
                  </a:lnTo>
                  <a:lnTo>
                    <a:pt x="5881656" y="0"/>
                  </a:lnTo>
                  <a:close/>
                </a:path>
              </a:pathLst>
            </a:custGeom>
            <a:solidFill>
              <a:srgbClr val="E7F4C5"/>
            </a:solidFill>
          </p:spPr>
          <p:txBody>
            <a:bodyPr wrap="square" lIns="0" tIns="0" rIns="0" bIns="0" rtlCol="0"/>
            <a:lstStyle/>
            <a:p>
              <a:endParaRPr lang="fr-FR" noProof="0" dirty="0"/>
            </a:p>
          </p:txBody>
        </p:sp>
        <p:sp>
          <p:nvSpPr>
            <p:cNvPr id="8768" name="object 8768"/>
            <p:cNvSpPr/>
            <p:nvPr/>
          </p:nvSpPr>
          <p:spPr>
            <a:xfrm>
              <a:off x="2421388" y="9242"/>
              <a:ext cx="6623684" cy="2474595"/>
            </a:xfrm>
            <a:custGeom>
              <a:avLst/>
              <a:gdLst/>
              <a:ahLst/>
              <a:cxnLst/>
              <a:rect l="l" t="t" r="r" b="b"/>
              <a:pathLst>
                <a:path w="6623684" h="2474595">
                  <a:moveTo>
                    <a:pt x="38629" y="2247899"/>
                  </a:moveTo>
                  <a:lnTo>
                    <a:pt x="42416" y="2179914"/>
                  </a:lnTo>
                  <a:lnTo>
                    <a:pt x="45852" y="2136973"/>
                  </a:lnTo>
                  <a:lnTo>
                    <a:pt x="50036" y="2094198"/>
                  </a:lnTo>
                  <a:lnTo>
                    <a:pt x="54964" y="2051591"/>
                  </a:lnTo>
                  <a:lnTo>
                    <a:pt x="60629" y="2009159"/>
                  </a:lnTo>
                  <a:lnTo>
                    <a:pt x="67027" y="1966904"/>
                  </a:lnTo>
                  <a:lnTo>
                    <a:pt x="74153" y="1924832"/>
                  </a:lnTo>
                  <a:lnTo>
                    <a:pt x="82000" y="1882947"/>
                  </a:lnTo>
                  <a:lnTo>
                    <a:pt x="90564" y="1841253"/>
                  </a:lnTo>
                  <a:lnTo>
                    <a:pt x="99838" y="1799755"/>
                  </a:lnTo>
                  <a:lnTo>
                    <a:pt x="109819" y="1758458"/>
                  </a:lnTo>
                  <a:lnTo>
                    <a:pt x="120499" y="1717365"/>
                  </a:lnTo>
                  <a:lnTo>
                    <a:pt x="131875" y="1676480"/>
                  </a:lnTo>
                  <a:lnTo>
                    <a:pt x="143940" y="1635810"/>
                  </a:lnTo>
                  <a:lnTo>
                    <a:pt x="156689" y="1595356"/>
                  </a:lnTo>
                  <a:lnTo>
                    <a:pt x="170117" y="1555126"/>
                  </a:lnTo>
                  <a:lnTo>
                    <a:pt x="184219" y="1515121"/>
                  </a:lnTo>
                  <a:lnTo>
                    <a:pt x="198988" y="1475348"/>
                  </a:lnTo>
                  <a:lnTo>
                    <a:pt x="214420" y="1435810"/>
                  </a:lnTo>
                  <a:lnTo>
                    <a:pt x="230510" y="1396512"/>
                  </a:lnTo>
                  <a:lnTo>
                    <a:pt x="247251" y="1357458"/>
                  </a:lnTo>
                  <a:lnTo>
                    <a:pt x="264639" y="1318653"/>
                  </a:lnTo>
                  <a:lnTo>
                    <a:pt x="282668" y="1280101"/>
                  </a:lnTo>
                  <a:lnTo>
                    <a:pt x="301332" y="1241806"/>
                  </a:lnTo>
                  <a:lnTo>
                    <a:pt x="320628" y="1203773"/>
                  </a:lnTo>
                  <a:lnTo>
                    <a:pt x="340548" y="1166006"/>
                  </a:lnTo>
                  <a:lnTo>
                    <a:pt x="361087" y="1128510"/>
                  </a:lnTo>
                  <a:lnTo>
                    <a:pt x="382241" y="1091289"/>
                  </a:lnTo>
                  <a:lnTo>
                    <a:pt x="404004" y="1054347"/>
                  </a:lnTo>
                  <a:lnTo>
                    <a:pt x="426370" y="1017689"/>
                  </a:lnTo>
                  <a:lnTo>
                    <a:pt x="449335" y="981320"/>
                  </a:lnTo>
                  <a:lnTo>
                    <a:pt x="472892" y="945243"/>
                  </a:lnTo>
                  <a:lnTo>
                    <a:pt x="497036" y="909463"/>
                  </a:lnTo>
                  <a:lnTo>
                    <a:pt x="521762" y="873985"/>
                  </a:lnTo>
                  <a:lnTo>
                    <a:pt x="547065" y="838812"/>
                  </a:lnTo>
                  <a:lnTo>
                    <a:pt x="572939" y="803950"/>
                  </a:lnTo>
                  <a:lnTo>
                    <a:pt x="599379" y="769402"/>
                  </a:lnTo>
                  <a:lnTo>
                    <a:pt x="626380" y="735173"/>
                  </a:lnTo>
                  <a:lnTo>
                    <a:pt x="653935" y="701268"/>
                  </a:lnTo>
                  <a:lnTo>
                    <a:pt x="682040" y="667691"/>
                  </a:lnTo>
                  <a:lnTo>
                    <a:pt x="710690" y="634446"/>
                  </a:lnTo>
                  <a:lnTo>
                    <a:pt x="739878" y="601538"/>
                  </a:lnTo>
                  <a:lnTo>
                    <a:pt x="769600" y="568971"/>
                  </a:lnTo>
                  <a:lnTo>
                    <a:pt x="799850" y="536749"/>
                  </a:lnTo>
                  <a:lnTo>
                    <a:pt x="830623" y="504878"/>
                  </a:lnTo>
                  <a:lnTo>
                    <a:pt x="861913" y="473360"/>
                  </a:lnTo>
                  <a:lnTo>
                    <a:pt x="893716" y="442202"/>
                  </a:lnTo>
                  <a:lnTo>
                    <a:pt x="926025" y="411406"/>
                  </a:lnTo>
                  <a:lnTo>
                    <a:pt x="958835" y="380978"/>
                  </a:lnTo>
                  <a:lnTo>
                    <a:pt x="992141" y="350922"/>
                  </a:lnTo>
                  <a:lnTo>
                    <a:pt x="1025938" y="321242"/>
                  </a:lnTo>
                  <a:lnTo>
                    <a:pt x="1060219" y="291943"/>
                  </a:lnTo>
                  <a:lnTo>
                    <a:pt x="1094981" y="263029"/>
                  </a:lnTo>
                  <a:lnTo>
                    <a:pt x="1130217" y="234505"/>
                  </a:lnTo>
                  <a:lnTo>
                    <a:pt x="1165922" y="206374"/>
                  </a:lnTo>
                  <a:lnTo>
                    <a:pt x="1202090" y="178642"/>
                  </a:lnTo>
                  <a:lnTo>
                    <a:pt x="1238717" y="151313"/>
                  </a:lnTo>
                  <a:lnTo>
                    <a:pt x="1275796" y="124391"/>
                  </a:lnTo>
                  <a:lnTo>
                    <a:pt x="1313324" y="97880"/>
                  </a:lnTo>
                  <a:lnTo>
                    <a:pt x="1351293" y="71785"/>
                  </a:lnTo>
                  <a:lnTo>
                    <a:pt x="1389699" y="46111"/>
                  </a:lnTo>
                  <a:lnTo>
                    <a:pt x="1428536" y="20862"/>
                  </a:lnTo>
                  <a:lnTo>
                    <a:pt x="1461537" y="0"/>
                  </a:lnTo>
                </a:path>
                <a:path w="6623684" h="2474595">
                  <a:moveTo>
                    <a:pt x="5821315" y="0"/>
                  </a:moveTo>
                  <a:lnTo>
                    <a:pt x="5854318" y="20862"/>
                  </a:lnTo>
                  <a:lnTo>
                    <a:pt x="5893157" y="46111"/>
                  </a:lnTo>
                  <a:lnTo>
                    <a:pt x="5931565" y="71785"/>
                  </a:lnTo>
                  <a:lnTo>
                    <a:pt x="5969537" y="97880"/>
                  </a:lnTo>
                  <a:lnTo>
                    <a:pt x="6007066" y="124391"/>
                  </a:lnTo>
                  <a:lnTo>
                    <a:pt x="6044147" y="151313"/>
                  </a:lnTo>
                  <a:lnTo>
                    <a:pt x="6080776" y="178642"/>
                  </a:lnTo>
                  <a:lnTo>
                    <a:pt x="6116946" y="206374"/>
                  </a:lnTo>
                  <a:lnTo>
                    <a:pt x="6152652" y="234505"/>
                  </a:lnTo>
                  <a:lnTo>
                    <a:pt x="6187890" y="263029"/>
                  </a:lnTo>
                  <a:lnTo>
                    <a:pt x="6222653" y="291943"/>
                  </a:lnTo>
                  <a:lnTo>
                    <a:pt x="6256936" y="321242"/>
                  </a:lnTo>
                  <a:lnTo>
                    <a:pt x="6290734" y="350922"/>
                  </a:lnTo>
                  <a:lnTo>
                    <a:pt x="6324042" y="380978"/>
                  </a:lnTo>
                  <a:lnTo>
                    <a:pt x="6356854" y="411406"/>
                  </a:lnTo>
                  <a:lnTo>
                    <a:pt x="6389164" y="442202"/>
                  </a:lnTo>
                  <a:lnTo>
                    <a:pt x="6420967" y="473360"/>
                  </a:lnTo>
                  <a:lnTo>
                    <a:pt x="6452259" y="504878"/>
                  </a:lnTo>
                  <a:lnTo>
                    <a:pt x="6483033" y="536749"/>
                  </a:lnTo>
                  <a:lnTo>
                    <a:pt x="6513284" y="568971"/>
                  </a:lnTo>
                  <a:lnTo>
                    <a:pt x="6543007" y="601538"/>
                  </a:lnTo>
                  <a:lnTo>
                    <a:pt x="6572197" y="634446"/>
                  </a:lnTo>
                  <a:lnTo>
                    <a:pt x="6583618" y="647699"/>
                  </a:lnTo>
                </a:path>
                <a:path w="6623684" h="2474595">
                  <a:moveTo>
                    <a:pt x="6623674" y="642405"/>
                  </a:moveTo>
                  <a:lnTo>
                    <a:pt x="6595288" y="609656"/>
                  </a:lnTo>
                  <a:lnTo>
                    <a:pt x="6566216" y="577050"/>
                  </a:lnTo>
                  <a:lnTo>
                    <a:pt x="6536624" y="544778"/>
                  </a:lnTo>
                  <a:lnTo>
                    <a:pt x="6506519" y="512843"/>
                  </a:lnTo>
                  <a:lnTo>
                    <a:pt x="6475905" y="481249"/>
                  </a:lnTo>
                  <a:lnTo>
                    <a:pt x="6444787" y="450002"/>
                  </a:lnTo>
                  <a:lnTo>
                    <a:pt x="6413170" y="419104"/>
                  </a:lnTo>
                  <a:lnTo>
                    <a:pt x="6381060" y="388562"/>
                  </a:lnTo>
                  <a:lnTo>
                    <a:pt x="6348462" y="358377"/>
                  </a:lnTo>
                  <a:lnTo>
                    <a:pt x="6315381" y="328556"/>
                  </a:lnTo>
                  <a:lnTo>
                    <a:pt x="6281822" y="299101"/>
                  </a:lnTo>
                  <a:lnTo>
                    <a:pt x="6247790" y="270018"/>
                  </a:lnTo>
                  <a:lnTo>
                    <a:pt x="6213290" y="241311"/>
                  </a:lnTo>
                  <a:lnTo>
                    <a:pt x="6178328" y="212983"/>
                  </a:lnTo>
                  <a:lnTo>
                    <a:pt x="6142909" y="185039"/>
                  </a:lnTo>
                  <a:lnTo>
                    <a:pt x="6107038" y="157484"/>
                  </a:lnTo>
                  <a:lnTo>
                    <a:pt x="6070719" y="130321"/>
                  </a:lnTo>
                  <a:lnTo>
                    <a:pt x="6033959" y="103554"/>
                  </a:lnTo>
                  <a:lnTo>
                    <a:pt x="5996762" y="77189"/>
                  </a:lnTo>
                  <a:lnTo>
                    <a:pt x="5959133" y="51229"/>
                  </a:lnTo>
                  <a:lnTo>
                    <a:pt x="5921078" y="25678"/>
                  </a:lnTo>
                  <a:lnTo>
                    <a:pt x="5882601" y="540"/>
                  </a:lnTo>
                  <a:lnTo>
                    <a:pt x="5881750" y="0"/>
                  </a:lnTo>
                </a:path>
                <a:path w="6623684" h="2474595">
                  <a:moveTo>
                    <a:pt x="1400910" y="0"/>
                  </a:moveTo>
                  <a:lnTo>
                    <a:pt x="1361583" y="25678"/>
                  </a:lnTo>
                  <a:lnTo>
                    <a:pt x="1323528" y="51229"/>
                  </a:lnTo>
                  <a:lnTo>
                    <a:pt x="1285899" y="77189"/>
                  </a:lnTo>
                  <a:lnTo>
                    <a:pt x="1248702" y="103554"/>
                  </a:lnTo>
                  <a:lnTo>
                    <a:pt x="1211942" y="130321"/>
                  </a:lnTo>
                  <a:lnTo>
                    <a:pt x="1175623" y="157484"/>
                  </a:lnTo>
                  <a:lnTo>
                    <a:pt x="1139752" y="185039"/>
                  </a:lnTo>
                  <a:lnTo>
                    <a:pt x="1104332" y="212983"/>
                  </a:lnTo>
                  <a:lnTo>
                    <a:pt x="1069370" y="241311"/>
                  </a:lnTo>
                  <a:lnTo>
                    <a:pt x="1034871" y="270018"/>
                  </a:lnTo>
                  <a:lnTo>
                    <a:pt x="1000839" y="299101"/>
                  </a:lnTo>
                  <a:lnTo>
                    <a:pt x="967280" y="328556"/>
                  </a:lnTo>
                  <a:lnTo>
                    <a:pt x="934198" y="358377"/>
                  </a:lnTo>
                  <a:lnTo>
                    <a:pt x="901600" y="388562"/>
                  </a:lnTo>
                  <a:lnTo>
                    <a:pt x="869490" y="419104"/>
                  </a:lnTo>
                  <a:lnTo>
                    <a:pt x="837874" y="450002"/>
                  </a:lnTo>
                  <a:lnTo>
                    <a:pt x="806756" y="481249"/>
                  </a:lnTo>
                  <a:lnTo>
                    <a:pt x="776142" y="512843"/>
                  </a:lnTo>
                  <a:lnTo>
                    <a:pt x="746036" y="544778"/>
                  </a:lnTo>
                  <a:lnTo>
                    <a:pt x="716445" y="577050"/>
                  </a:lnTo>
                  <a:lnTo>
                    <a:pt x="687373" y="609656"/>
                  </a:lnTo>
                  <a:lnTo>
                    <a:pt x="658825" y="642591"/>
                  </a:lnTo>
                  <a:lnTo>
                    <a:pt x="630807" y="675851"/>
                  </a:lnTo>
                  <a:lnTo>
                    <a:pt x="603323" y="709431"/>
                  </a:lnTo>
                  <a:lnTo>
                    <a:pt x="576379" y="743327"/>
                  </a:lnTo>
                  <a:lnTo>
                    <a:pt x="549979" y="777536"/>
                  </a:lnTo>
                  <a:lnTo>
                    <a:pt x="524130" y="812052"/>
                  </a:lnTo>
                  <a:lnTo>
                    <a:pt x="498837" y="846873"/>
                  </a:lnTo>
                  <a:lnTo>
                    <a:pt x="474103" y="881992"/>
                  </a:lnTo>
                  <a:lnTo>
                    <a:pt x="449935" y="917407"/>
                  </a:lnTo>
                  <a:lnTo>
                    <a:pt x="426338" y="953112"/>
                  </a:lnTo>
                  <a:lnTo>
                    <a:pt x="403316" y="989105"/>
                  </a:lnTo>
                  <a:lnTo>
                    <a:pt x="380876" y="1025380"/>
                  </a:lnTo>
                  <a:lnTo>
                    <a:pt x="359022" y="1061933"/>
                  </a:lnTo>
                  <a:lnTo>
                    <a:pt x="337759" y="1098760"/>
                  </a:lnTo>
                  <a:lnTo>
                    <a:pt x="317092" y="1135857"/>
                  </a:lnTo>
                  <a:lnTo>
                    <a:pt x="297027" y="1173219"/>
                  </a:lnTo>
                  <a:lnTo>
                    <a:pt x="277569" y="1210843"/>
                  </a:lnTo>
                  <a:lnTo>
                    <a:pt x="258723" y="1248724"/>
                  </a:lnTo>
                  <a:lnTo>
                    <a:pt x="240493" y="1286858"/>
                  </a:lnTo>
                  <a:lnTo>
                    <a:pt x="222886" y="1325240"/>
                  </a:lnTo>
                  <a:lnTo>
                    <a:pt x="205907" y="1363867"/>
                  </a:lnTo>
                  <a:lnTo>
                    <a:pt x="189560" y="1402734"/>
                  </a:lnTo>
                  <a:lnTo>
                    <a:pt x="173850" y="1441837"/>
                  </a:lnTo>
                  <a:lnTo>
                    <a:pt x="158783" y="1481172"/>
                  </a:lnTo>
                  <a:lnTo>
                    <a:pt x="144365" y="1520734"/>
                  </a:lnTo>
                  <a:lnTo>
                    <a:pt x="130599" y="1560519"/>
                  </a:lnTo>
                  <a:lnTo>
                    <a:pt x="117492" y="1600524"/>
                  </a:lnTo>
                  <a:lnTo>
                    <a:pt x="105048" y="1640743"/>
                  </a:lnTo>
                  <a:lnTo>
                    <a:pt x="93273" y="1681173"/>
                  </a:lnTo>
                  <a:lnTo>
                    <a:pt x="82171" y="1721809"/>
                  </a:lnTo>
                  <a:lnTo>
                    <a:pt x="71748" y="1762647"/>
                  </a:lnTo>
                  <a:lnTo>
                    <a:pt x="62010" y="1803684"/>
                  </a:lnTo>
                  <a:lnTo>
                    <a:pt x="52960" y="1844914"/>
                  </a:lnTo>
                  <a:lnTo>
                    <a:pt x="44605" y="1886333"/>
                  </a:lnTo>
                  <a:lnTo>
                    <a:pt x="36950" y="1927937"/>
                  </a:lnTo>
                  <a:lnTo>
                    <a:pt x="29999" y="1969723"/>
                  </a:lnTo>
                  <a:lnTo>
                    <a:pt x="23757" y="2011685"/>
                  </a:lnTo>
                  <a:lnTo>
                    <a:pt x="18231" y="2053820"/>
                  </a:lnTo>
                  <a:lnTo>
                    <a:pt x="13425" y="2096123"/>
                  </a:lnTo>
                  <a:lnTo>
                    <a:pt x="9344" y="2138590"/>
                  </a:lnTo>
                  <a:lnTo>
                    <a:pt x="5994" y="2181217"/>
                  </a:lnTo>
                  <a:lnTo>
                    <a:pt x="3379" y="2223999"/>
                  </a:lnTo>
                  <a:lnTo>
                    <a:pt x="2336" y="2247899"/>
                  </a:lnTo>
                </a:path>
                <a:path w="6623684" h="2474595">
                  <a:moveTo>
                    <a:pt x="36574" y="2387599"/>
                  </a:moveTo>
                  <a:lnTo>
                    <a:pt x="36269" y="2353238"/>
                  </a:lnTo>
                  <a:lnTo>
                    <a:pt x="36656" y="2309682"/>
                  </a:lnTo>
                  <a:lnTo>
                    <a:pt x="37813" y="2266273"/>
                  </a:lnTo>
                  <a:lnTo>
                    <a:pt x="38629" y="2247899"/>
                  </a:lnTo>
                </a:path>
                <a:path w="6623684" h="2474595">
                  <a:moveTo>
                    <a:pt x="2336" y="2247899"/>
                  </a:moveTo>
                  <a:lnTo>
                    <a:pt x="1505" y="2266933"/>
                  </a:lnTo>
                  <a:lnTo>
                    <a:pt x="377" y="2310014"/>
                  </a:lnTo>
                  <a:lnTo>
                    <a:pt x="0" y="2353238"/>
                  </a:lnTo>
                  <a:lnTo>
                    <a:pt x="299" y="2387599"/>
                  </a:lnTo>
                </a:path>
                <a:path w="6623684" h="2474595">
                  <a:moveTo>
                    <a:pt x="38350" y="2452285"/>
                  </a:moveTo>
                  <a:lnTo>
                    <a:pt x="37813" y="2440195"/>
                  </a:lnTo>
                  <a:lnTo>
                    <a:pt x="36656" y="2396790"/>
                  </a:lnTo>
                  <a:lnTo>
                    <a:pt x="36574" y="2387599"/>
                  </a:lnTo>
                </a:path>
                <a:path w="6623684" h="2474595">
                  <a:moveTo>
                    <a:pt x="299" y="2387599"/>
                  </a:moveTo>
                  <a:lnTo>
                    <a:pt x="377" y="2396457"/>
                  </a:lnTo>
                  <a:lnTo>
                    <a:pt x="1505" y="2439533"/>
                  </a:lnTo>
                  <a:lnTo>
                    <a:pt x="3029" y="2474431"/>
                  </a:lnTo>
                </a:path>
              </a:pathLst>
            </a:custGeom>
            <a:ln w="3175">
              <a:solidFill>
                <a:srgbClr val="E7F4C5"/>
              </a:solidFill>
            </a:ln>
          </p:spPr>
          <p:txBody>
            <a:bodyPr wrap="square" lIns="0" tIns="0" rIns="0" bIns="0" rtlCol="0"/>
            <a:lstStyle/>
            <a:p>
              <a:endParaRPr lang="fr-FR" noProof="0" dirty="0"/>
            </a:p>
          </p:txBody>
        </p:sp>
        <p:sp>
          <p:nvSpPr>
            <p:cNvPr id="8769" name="object 8769"/>
            <p:cNvSpPr/>
            <p:nvPr/>
          </p:nvSpPr>
          <p:spPr>
            <a:xfrm>
              <a:off x="2385573" y="21942"/>
              <a:ext cx="6697345" cy="2489200"/>
            </a:xfrm>
            <a:custGeom>
              <a:avLst/>
              <a:gdLst/>
              <a:ahLst/>
              <a:cxnLst/>
              <a:rect l="l" t="t" r="r" b="b"/>
              <a:pathLst>
                <a:path w="6697345" h="2489200">
                  <a:moveTo>
                    <a:pt x="1436726" y="0"/>
                  </a:moveTo>
                  <a:lnTo>
                    <a:pt x="1379011" y="0"/>
                  </a:lnTo>
                  <a:lnTo>
                    <a:pt x="1353068" y="12699"/>
                  </a:lnTo>
                  <a:lnTo>
                    <a:pt x="1315211" y="38099"/>
                  </a:lnTo>
                  <a:lnTo>
                    <a:pt x="1240781" y="88899"/>
                  </a:lnTo>
                  <a:lnTo>
                    <a:pt x="1168096" y="139699"/>
                  </a:lnTo>
                  <a:lnTo>
                    <a:pt x="1132421" y="177799"/>
                  </a:lnTo>
                  <a:lnTo>
                    <a:pt x="1097196" y="203199"/>
                  </a:lnTo>
                  <a:lnTo>
                    <a:pt x="1028122" y="253999"/>
                  </a:lnTo>
                  <a:lnTo>
                    <a:pt x="994283" y="292099"/>
                  </a:lnTo>
                  <a:lnTo>
                    <a:pt x="960915" y="317499"/>
                  </a:lnTo>
                  <a:lnTo>
                    <a:pt x="928023" y="342899"/>
                  </a:lnTo>
                  <a:lnTo>
                    <a:pt x="895614" y="380999"/>
                  </a:lnTo>
                  <a:lnTo>
                    <a:pt x="863691" y="406399"/>
                  </a:lnTo>
                  <a:lnTo>
                    <a:pt x="832261" y="444499"/>
                  </a:lnTo>
                  <a:lnTo>
                    <a:pt x="801327" y="469899"/>
                  </a:lnTo>
                  <a:lnTo>
                    <a:pt x="770895" y="507999"/>
                  </a:lnTo>
                  <a:lnTo>
                    <a:pt x="740971" y="533399"/>
                  </a:lnTo>
                  <a:lnTo>
                    <a:pt x="711558" y="571499"/>
                  </a:lnTo>
                  <a:lnTo>
                    <a:pt x="682663" y="596899"/>
                  </a:lnTo>
                  <a:lnTo>
                    <a:pt x="654291" y="634999"/>
                  </a:lnTo>
                  <a:lnTo>
                    <a:pt x="626445" y="660399"/>
                  </a:lnTo>
                  <a:lnTo>
                    <a:pt x="599132" y="698499"/>
                  </a:lnTo>
                  <a:lnTo>
                    <a:pt x="572357" y="736599"/>
                  </a:lnTo>
                  <a:lnTo>
                    <a:pt x="546124" y="761999"/>
                  </a:lnTo>
                  <a:lnTo>
                    <a:pt x="520439" y="800099"/>
                  </a:lnTo>
                  <a:lnTo>
                    <a:pt x="495307" y="838199"/>
                  </a:lnTo>
                  <a:lnTo>
                    <a:pt x="470732" y="876299"/>
                  </a:lnTo>
                  <a:lnTo>
                    <a:pt x="446720" y="914399"/>
                  </a:lnTo>
                  <a:lnTo>
                    <a:pt x="423277" y="939799"/>
                  </a:lnTo>
                  <a:lnTo>
                    <a:pt x="400406" y="977899"/>
                  </a:lnTo>
                  <a:lnTo>
                    <a:pt x="378113" y="1015999"/>
                  </a:lnTo>
                  <a:lnTo>
                    <a:pt x="356403" y="1054099"/>
                  </a:lnTo>
                  <a:lnTo>
                    <a:pt x="335282" y="1092199"/>
                  </a:lnTo>
                  <a:lnTo>
                    <a:pt x="314754" y="1130299"/>
                  </a:lnTo>
                  <a:lnTo>
                    <a:pt x="294824" y="1168399"/>
                  </a:lnTo>
                  <a:lnTo>
                    <a:pt x="275498" y="1206499"/>
                  </a:lnTo>
                  <a:lnTo>
                    <a:pt x="256780" y="1244599"/>
                  </a:lnTo>
                  <a:lnTo>
                    <a:pt x="238675" y="1282699"/>
                  </a:lnTo>
                  <a:lnTo>
                    <a:pt x="221189" y="1320799"/>
                  </a:lnTo>
                  <a:lnTo>
                    <a:pt x="204327" y="1358899"/>
                  </a:lnTo>
                  <a:lnTo>
                    <a:pt x="188094" y="1396999"/>
                  </a:lnTo>
                  <a:lnTo>
                    <a:pt x="172494" y="1435099"/>
                  </a:lnTo>
                  <a:lnTo>
                    <a:pt x="157533" y="1473199"/>
                  </a:lnTo>
                  <a:lnTo>
                    <a:pt x="143216" y="1511299"/>
                  </a:lnTo>
                  <a:lnTo>
                    <a:pt x="129548" y="1549399"/>
                  </a:lnTo>
                  <a:lnTo>
                    <a:pt x="116534" y="1587499"/>
                  </a:lnTo>
                  <a:lnTo>
                    <a:pt x="104180" y="1638299"/>
                  </a:lnTo>
                  <a:lnTo>
                    <a:pt x="92489" y="1676399"/>
                  </a:lnTo>
                  <a:lnTo>
                    <a:pt x="81468" y="1714499"/>
                  </a:lnTo>
                  <a:lnTo>
                    <a:pt x="71121" y="1752599"/>
                  </a:lnTo>
                  <a:lnTo>
                    <a:pt x="61453" y="1790699"/>
                  </a:lnTo>
                  <a:lnTo>
                    <a:pt x="52470" y="1841499"/>
                  </a:lnTo>
                  <a:lnTo>
                    <a:pt x="44177" y="1879599"/>
                  </a:lnTo>
                  <a:lnTo>
                    <a:pt x="36578" y="1917699"/>
                  </a:lnTo>
                  <a:lnTo>
                    <a:pt x="29679" y="1968499"/>
                  </a:lnTo>
                  <a:lnTo>
                    <a:pt x="23484" y="2006599"/>
                  </a:lnTo>
                  <a:lnTo>
                    <a:pt x="17999" y="2044699"/>
                  </a:lnTo>
                  <a:lnTo>
                    <a:pt x="13229" y="2095499"/>
                  </a:lnTo>
                  <a:lnTo>
                    <a:pt x="9179" y="2133599"/>
                  </a:lnTo>
                  <a:lnTo>
                    <a:pt x="5855" y="2171699"/>
                  </a:lnTo>
                  <a:lnTo>
                    <a:pt x="3260" y="2222499"/>
                  </a:lnTo>
                  <a:lnTo>
                    <a:pt x="2219" y="2247899"/>
                  </a:lnTo>
                  <a:lnTo>
                    <a:pt x="1400" y="2260599"/>
                  </a:lnTo>
                  <a:lnTo>
                    <a:pt x="280" y="2298699"/>
                  </a:lnTo>
                  <a:lnTo>
                    <a:pt x="0" y="2336799"/>
                  </a:lnTo>
                  <a:lnTo>
                    <a:pt x="104" y="2374899"/>
                  </a:lnTo>
                  <a:lnTo>
                    <a:pt x="203" y="2387599"/>
                  </a:lnTo>
                  <a:lnTo>
                    <a:pt x="1400" y="2438399"/>
                  </a:lnTo>
                  <a:lnTo>
                    <a:pt x="3892" y="2489199"/>
                  </a:lnTo>
                  <a:lnTo>
                    <a:pt x="15871" y="2489199"/>
                  </a:lnTo>
                  <a:lnTo>
                    <a:pt x="55382" y="2463799"/>
                  </a:lnTo>
                  <a:lnTo>
                    <a:pt x="38844" y="2463799"/>
                  </a:lnTo>
                  <a:lnTo>
                    <a:pt x="37320" y="2438399"/>
                  </a:lnTo>
                  <a:lnTo>
                    <a:pt x="36115" y="2387599"/>
                  </a:lnTo>
                  <a:lnTo>
                    <a:pt x="36015" y="2374899"/>
                  </a:lnTo>
                  <a:lnTo>
                    <a:pt x="35909" y="2336799"/>
                  </a:lnTo>
                  <a:lnTo>
                    <a:pt x="36192" y="2298699"/>
                  </a:lnTo>
                  <a:lnTo>
                    <a:pt x="37320" y="2260599"/>
                  </a:lnTo>
                  <a:lnTo>
                    <a:pt x="38151" y="2247899"/>
                  </a:lnTo>
                  <a:lnTo>
                    <a:pt x="39194" y="2222499"/>
                  </a:lnTo>
                  <a:lnTo>
                    <a:pt x="41809" y="2171699"/>
                  </a:lnTo>
                  <a:lnTo>
                    <a:pt x="45160" y="2133599"/>
                  </a:lnTo>
                  <a:lnTo>
                    <a:pt x="49241" y="2095499"/>
                  </a:lnTo>
                  <a:lnTo>
                    <a:pt x="54047" y="2044699"/>
                  </a:lnTo>
                  <a:lnTo>
                    <a:pt x="59573" y="2006599"/>
                  </a:lnTo>
                  <a:lnTo>
                    <a:pt x="65814" y="1968499"/>
                  </a:lnTo>
                  <a:lnTo>
                    <a:pt x="72765" y="1917699"/>
                  </a:lnTo>
                  <a:lnTo>
                    <a:pt x="80420" y="1879599"/>
                  </a:lnTo>
                  <a:lnTo>
                    <a:pt x="88776" y="1841499"/>
                  </a:lnTo>
                  <a:lnTo>
                    <a:pt x="97825" y="1803399"/>
                  </a:lnTo>
                  <a:lnTo>
                    <a:pt x="107564" y="1752599"/>
                  </a:lnTo>
                  <a:lnTo>
                    <a:pt x="117986" y="1714499"/>
                  </a:lnTo>
                  <a:lnTo>
                    <a:pt x="129088" y="1676399"/>
                  </a:lnTo>
                  <a:lnTo>
                    <a:pt x="140863" y="1638299"/>
                  </a:lnTo>
                  <a:lnTo>
                    <a:pt x="153307" y="1600199"/>
                  </a:lnTo>
                  <a:lnTo>
                    <a:pt x="166414" y="1549399"/>
                  </a:lnTo>
                  <a:lnTo>
                    <a:pt x="180180" y="1511299"/>
                  </a:lnTo>
                  <a:lnTo>
                    <a:pt x="194599" y="1473199"/>
                  </a:lnTo>
                  <a:lnTo>
                    <a:pt x="209665" y="1435099"/>
                  </a:lnTo>
                  <a:lnTo>
                    <a:pt x="225375" y="1396999"/>
                  </a:lnTo>
                  <a:lnTo>
                    <a:pt x="241722" y="1358899"/>
                  </a:lnTo>
                  <a:lnTo>
                    <a:pt x="258702" y="1320799"/>
                  </a:lnTo>
                  <a:lnTo>
                    <a:pt x="276309" y="1282699"/>
                  </a:lnTo>
                  <a:lnTo>
                    <a:pt x="294538" y="1244599"/>
                  </a:lnTo>
                  <a:lnTo>
                    <a:pt x="313384" y="1206499"/>
                  </a:lnTo>
                  <a:lnTo>
                    <a:pt x="332843" y="1168399"/>
                  </a:lnTo>
                  <a:lnTo>
                    <a:pt x="352907" y="1130299"/>
                  </a:lnTo>
                  <a:lnTo>
                    <a:pt x="373574" y="1092199"/>
                  </a:lnTo>
                  <a:lnTo>
                    <a:pt x="394837" y="1054099"/>
                  </a:lnTo>
                  <a:lnTo>
                    <a:pt x="416691" y="1015999"/>
                  </a:lnTo>
                  <a:lnTo>
                    <a:pt x="439132" y="977899"/>
                  </a:lnTo>
                  <a:lnTo>
                    <a:pt x="462153" y="952499"/>
                  </a:lnTo>
                  <a:lnTo>
                    <a:pt x="485750" y="914399"/>
                  </a:lnTo>
                  <a:lnTo>
                    <a:pt x="509918" y="876299"/>
                  </a:lnTo>
                  <a:lnTo>
                    <a:pt x="534652" y="838199"/>
                  </a:lnTo>
                  <a:lnTo>
                    <a:pt x="559946" y="800099"/>
                  </a:lnTo>
                  <a:lnTo>
                    <a:pt x="585795" y="774699"/>
                  </a:lnTo>
                  <a:lnTo>
                    <a:pt x="612194" y="736599"/>
                  </a:lnTo>
                  <a:lnTo>
                    <a:pt x="639138" y="698499"/>
                  </a:lnTo>
                  <a:lnTo>
                    <a:pt x="666622" y="673099"/>
                  </a:lnTo>
                  <a:lnTo>
                    <a:pt x="694640" y="634999"/>
                  </a:lnTo>
                  <a:lnTo>
                    <a:pt x="723188" y="609599"/>
                  </a:lnTo>
                  <a:lnTo>
                    <a:pt x="752260" y="571499"/>
                  </a:lnTo>
                  <a:lnTo>
                    <a:pt x="781852" y="533399"/>
                  </a:lnTo>
                  <a:lnTo>
                    <a:pt x="811957" y="507999"/>
                  </a:lnTo>
                  <a:lnTo>
                    <a:pt x="842571" y="469899"/>
                  </a:lnTo>
                  <a:lnTo>
                    <a:pt x="873689" y="444499"/>
                  </a:lnTo>
                  <a:lnTo>
                    <a:pt x="905306" y="419099"/>
                  </a:lnTo>
                  <a:lnTo>
                    <a:pt x="937416" y="380999"/>
                  </a:lnTo>
                  <a:lnTo>
                    <a:pt x="970014" y="355599"/>
                  </a:lnTo>
                  <a:lnTo>
                    <a:pt x="1003095" y="317499"/>
                  </a:lnTo>
                  <a:lnTo>
                    <a:pt x="1036654" y="292099"/>
                  </a:lnTo>
                  <a:lnTo>
                    <a:pt x="1070686" y="266699"/>
                  </a:lnTo>
                  <a:lnTo>
                    <a:pt x="1105186" y="241299"/>
                  </a:lnTo>
                  <a:lnTo>
                    <a:pt x="1140148" y="203199"/>
                  </a:lnTo>
                  <a:lnTo>
                    <a:pt x="1211438" y="152399"/>
                  </a:lnTo>
                  <a:lnTo>
                    <a:pt x="1284517" y="101599"/>
                  </a:lnTo>
                  <a:lnTo>
                    <a:pt x="1359343" y="50799"/>
                  </a:lnTo>
                  <a:lnTo>
                    <a:pt x="1397398" y="25399"/>
                  </a:lnTo>
                  <a:lnTo>
                    <a:pt x="1436726" y="0"/>
                  </a:lnTo>
                  <a:close/>
                </a:path>
                <a:path w="6697345" h="2489200">
                  <a:moveTo>
                    <a:pt x="5975327" y="0"/>
                  </a:moveTo>
                  <a:lnTo>
                    <a:pt x="5917566" y="0"/>
                  </a:lnTo>
                  <a:lnTo>
                    <a:pt x="5956893" y="25399"/>
                  </a:lnTo>
                  <a:lnTo>
                    <a:pt x="5994948" y="50799"/>
                  </a:lnTo>
                  <a:lnTo>
                    <a:pt x="6069774" y="101599"/>
                  </a:lnTo>
                  <a:lnTo>
                    <a:pt x="6142853" y="152399"/>
                  </a:lnTo>
                  <a:lnTo>
                    <a:pt x="6214144" y="203199"/>
                  </a:lnTo>
                  <a:lnTo>
                    <a:pt x="6249106" y="241299"/>
                  </a:lnTo>
                  <a:lnTo>
                    <a:pt x="6283605" y="266699"/>
                  </a:lnTo>
                  <a:lnTo>
                    <a:pt x="6317637" y="292099"/>
                  </a:lnTo>
                  <a:lnTo>
                    <a:pt x="6351196" y="317499"/>
                  </a:lnTo>
                  <a:lnTo>
                    <a:pt x="6384278" y="355599"/>
                  </a:lnTo>
                  <a:lnTo>
                    <a:pt x="6416876" y="380999"/>
                  </a:lnTo>
                  <a:lnTo>
                    <a:pt x="6448986" y="419099"/>
                  </a:lnTo>
                  <a:lnTo>
                    <a:pt x="6480602" y="444499"/>
                  </a:lnTo>
                  <a:lnTo>
                    <a:pt x="6511720" y="469899"/>
                  </a:lnTo>
                  <a:lnTo>
                    <a:pt x="6542334" y="507999"/>
                  </a:lnTo>
                  <a:lnTo>
                    <a:pt x="6572440" y="533399"/>
                  </a:lnTo>
                  <a:lnTo>
                    <a:pt x="6602031" y="571499"/>
                  </a:lnTo>
                  <a:lnTo>
                    <a:pt x="6631103" y="609599"/>
                  </a:lnTo>
                  <a:lnTo>
                    <a:pt x="6659489" y="634999"/>
                  </a:lnTo>
                  <a:lnTo>
                    <a:pt x="6638842" y="647699"/>
                  </a:lnTo>
                  <a:lnTo>
                    <a:pt x="6688365" y="634999"/>
                  </a:lnTo>
                  <a:lnTo>
                    <a:pt x="6697059" y="634999"/>
                  </a:lnTo>
                  <a:lnTo>
                    <a:pt x="6671707" y="596899"/>
                  </a:lnTo>
                  <a:lnTo>
                    <a:pt x="6642811" y="571499"/>
                  </a:lnTo>
                  <a:lnTo>
                    <a:pt x="6613397" y="533399"/>
                  </a:lnTo>
                  <a:lnTo>
                    <a:pt x="6583471" y="507999"/>
                  </a:lnTo>
                  <a:lnTo>
                    <a:pt x="6553038" y="469899"/>
                  </a:lnTo>
                  <a:lnTo>
                    <a:pt x="6522103" y="444499"/>
                  </a:lnTo>
                  <a:lnTo>
                    <a:pt x="6490670" y="406399"/>
                  </a:lnTo>
                  <a:lnTo>
                    <a:pt x="6458746" y="380999"/>
                  </a:lnTo>
                  <a:lnTo>
                    <a:pt x="6426335" y="342899"/>
                  </a:lnTo>
                  <a:lnTo>
                    <a:pt x="6393442" y="317499"/>
                  </a:lnTo>
                  <a:lnTo>
                    <a:pt x="6360073" y="292099"/>
                  </a:lnTo>
                  <a:lnTo>
                    <a:pt x="6326231" y="253999"/>
                  </a:lnTo>
                  <a:lnTo>
                    <a:pt x="6257154" y="203199"/>
                  </a:lnTo>
                  <a:lnTo>
                    <a:pt x="6221929" y="177799"/>
                  </a:lnTo>
                  <a:lnTo>
                    <a:pt x="6186251" y="139699"/>
                  </a:lnTo>
                  <a:lnTo>
                    <a:pt x="6113563" y="88899"/>
                  </a:lnTo>
                  <a:lnTo>
                    <a:pt x="6039130" y="38099"/>
                  </a:lnTo>
                  <a:lnTo>
                    <a:pt x="6001272" y="12699"/>
                  </a:lnTo>
                  <a:lnTo>
                    <a:pt x="5975327" y="0"/>
                  </a:lnTo>
                  <a:close/>
                </a:path>
              </a:pathLst>
            </a:custGeom>
            <a:solidFill>
              <a:srgbClr val="E7F4C5"/>
            </a:solidFill>
          </p:spPr>
          <p:txBody>
            <a:bodyPr wrap="square" lIns="0" tIns="0" rIns="0" bIns="0" rtlCol="0"/>
            <a:lstStyle/>
            <a:p>
              <a:endParaRPr lang="fr-FR" noProof="0" dirty="0"/>
            </a:p>
          </p:txBody>
        </p:sp>
        <p:sp>
          <p:nvSpPr>
            <p:cNvPr id="8770" name="object 8770"/>
            <p:cNvSpPr/>
            <p:nvPr/>
          </p:nvSpPr>
          <p:spPr>
            <a:xfrm>
              <a:off x="2385480" y="9242"/>
              <a:ext cx="6697345" cy="2493645"/>
            </a:xfrm>
            <a:custGeom>
              <a:avLst/>
              <a:gdLst/>
              <a:ahLst/>
              <a:cxnLst/>
              <a:rect l="l" t="t" r="r" b="b"/>
              <a:pathLst>
                <a:path w="6697345" h="2493645">
                  <a:moveTo>
                    <a:pt x="38245" y="2247899"/>
                  </a:moveTo>
                  <a:lnTo>
                    <a:pt x="41903" y="2181217"/>
                  </a:lnTo>
                  <a:lnTo>
                    <a:pt x="45253" y="2138590"/>
                  </a:lnTo>
                  <a:lnTo>
                    <a:pt x="49334" y="2096123"/>
                  </a:lnTo>
                  <a:lnTo>
                    <a:pt x="54140" y="2053820"/>
                  </a:lnTo>
                  <a:lnTo>
                    <a:pt x="59666" y="2011685"/>
                  </a:lnTo>
                  <a:lnTo>
                    <a:pt x="65908" y="1969723"/>
                  </a:lnTo>
                  <a:lnTo>
                    <a:pt x="72858" y="1927937"/>
                  </a:lnTo>
                  <a:lnTo>
                    <a:pt x="80514" y="1886333"/>
                  </a:lnTo>
                  <a:lnTo>
                    <a:pt x="88869" y="1844914"/>
                  </a:lnTo>
                  <a:lnTo>
                    <a:pt x="97919" y="1803684"/>
                  </a:lnTo>
                  <a:lnTo>
                    <a:pt x="107657" y="1762647"/>
                  </a:lnTo>
                  <a:lnTo>
                    <a:pt x="118080" y="1721809"/>
                  </a:lnTo>
                  <a:lnTo>
                    <a:pt x="129181" y="1681173"/>
                  </a:lnTo>
                  <a:lnTo>
                    <a:pt x="140957" y="1640743"/>
                  </a:lnTo>
                  <a:lnTo>
                    <a:pt x="153401" y="1600524"/>
                  </a:lnTo>
                  <a:lnTo>
                    <a:pt x="166508" y="1560519"/>
                  </a:lnTo>
                  <a:lnTo>
                    <a:pt x="180274" y="1520734"/>
                  </a:lnTo>
                  <a:lnTo>
                    <a:pt x="194692" y="1481172"/>
                  </a:lnTo>
                  <a:lnTo>
                    <a:pt x="209759" y="1441837"/>
                  </a:lnTo>
                  <a:lnTo>
                    <a:pt x="225468" y="1402734"/>
                  </a:lnTo>
                  <a:lnTo>
                    <a:pt x="241816" y="1363867"/>
                  </a:lnTo>
                  <a:lnTo>
                    <a:pt x="258795" y="1325240"/>
                  </a:lnTo>
                  <a:lnTo>
                    <a:pt x="276402" y="1286858"/>
                  </a:lnTo>
                  <a:lnTo>
                    <a:pt x="294632" y="1248724"/>
                  </a:lnTo>
                  <a:lnTo>
                    <a:pt x="313478" y="1210843"/>
                  </a:lnTo>
                  <a:lnTo>
                    <a:pt x="332936" y="1173219"/>
                  </a:lnTo>
                  <a:lnTo>
                    <a:pt x="353001" y="1135857"/>
                  </a:lnTo>
                  <a:lnTo>
                    <a:pt x="373668" y="1098760"/>
                  </a:lnTo>
                  <a:lnTo>
                    <a:pt x="394931" y="1061933"/>
                  </a:lnTo>
                  <a:lnTo>
                    <a:pt x="416785" y="1025380"/>
                  </a:lnTo>
                  <a:lnTo>
                    <a:pt x="439225" y="989105"/>
                  </a:lnTo>
                  <a:lnTo>
                    <a:pt x="462247" y="953112"/>
                  </a:lnTo>
                  <a:lnTo>
                    <a:pt x="485844" y="917407"/>
                  </a:lnTo>
                  <a:lnTo>
                    <a:pt x="510012" y="881992"/>
                  </a:lnTo>
                  <a:lnTo>
                    <a:pt x="534745" y="846873"/>
                  </a:lnTo>
                  <a:lnTo>
                    <a:pt x="560039" y="812052"/>
                  </a:lnTo>
                  <a:lnTo>
                    <a:pt x="585888" y="777536"/>
                  </a:lnTo>
                  <a:lnTo>
                    <a:pt x="612288" y="743327"/>
                  </a:lnTo>
                  <a:lnTo>
                    <a:pt x="639232" y="709431"/>
                  </a:lnTo>
                  <a:lnTo>
                    <a:pt x="666715" y="675851"/>
                  </a:lnTo>
                  <a:lnTo>
                    <a:pt x="694734" y="642591"/>
                  </a:lnTo>
                  <a:lnTo>
                    <a:pt x="723282" y="609656"/>
                  </a:lnTo>
                  <a:lnTo>
                    <a:pt x="752354" y="577050"/>
                  </a:lnTo>
                  <a:lnTo>
                    <a:pt x="781945" y="544778"/>
                  </a:lnTo>
                  <a:lnTo>
                    <a:pt x="812051" y="512843"/>
                  </a:lnTo>
                  <a:lnTo>
                    <a:pt x="842665" y="481249"/>
                  </a:lnTo>
                  <a:lnTo>
                    <a:pt x="873783" y="450002"/>
                  </a:lnTo>
                  <a:lnTo>
                    <a:pt x="905399" y="419104"/>
                  </a:lnTo>
                  <a:lnTo>
                    <a:pt x="937509" y="388562"/>
                  </a:lnTo>
                  <a:lnTo>
                    <a:pt x="970107" y="358377"/>
                  </a:lnTo>
                  <a:lnTo>
                    <a:pt x="1003189" y="328556"/>
                  </a:lnTo>
                  <a:lnTo>
                    <a:pt x="1036748" y="299101"/>
                  </a:lnTo>
                  <a:lnTo>
                    <a:pt x="1070780" y="270018"/>
                  </a:lnTo>
                  <a:lnTo>
                    <a:pt x="1105279" y="241311"/>
                  </a:lnTo>
                  <a:lnTo>
                    <a:pt x="1140241" y="212983"/>
                  </a:lnTo>
                  <a:lnTo>
                    <a:pt x="1175660" y="185039"/>
                  </a:lnTo>
                  <a:lnTo>
                    <a:pt x="1211532" y="157484"/>
                  </a:lnTo>
                  <a:lnTo>
                    <a:pt x="1247851" y="130321"/>
                  </a:lnTo>
                  <a:lnTo>
                    <a:pt x="1284611" y="103554"/>
                  </a:lnTo>
                  <a:lnTo>
                    <a:pt x="1321808" y="77189"/>
                  </a:lnTo>
                  <a:lnTo>
                    <a:pt x="1359437" y="51229"/>
                  </a:lnTo>
                  <a:lnTo>
                    <a:pt x="1397492" y="25678"/>
                  </a:lnTo>
                  <a:lnTo>
                    <a:pt x="1435968" y="540"/>
                  </a:lnTo>
                  <a:lnTo>
                    <a:pt x="1436819" y="0"/>
                  </a:lnTo>
                </a:path>
                <a:path w="6697345" h="2493645">
                  <a:moveTo>
                    <a:pt x="5917659" y="0"/>
                  </a:moveTo>
                  <a:lnTo>
                    <a:pt x="5956987" y="25678"/>
                  </a:lnTo>
                  <a:lnTo>
                    <a:pt x="5995042" y="51229"/>
                  </a:lnTo>
                  <a:lnTo>
                    <a:pt x="6032670" y="77189"/>
                  </a:lnTo>
                  <a:lnTo>
                    <a:pt x="6069868" y="103554"/>
                  </a:lnTo>
                  <a:lnTo>
                    <a:pt x="6106628" y="130321"/>
                  </a:lnTo>
                  <a:lnTo>
                    <a:pt x="6142946" y="157484"/>
                  </a:lnTo>
                  <a:lnTo>
                    <a:pt x="6178818" y="185039"/>
                  </a:lnTo>
                  <a:lnTo>
                    <a:pt x="6214237" y="212983"/>
                  </a:lnTo>
                  <a:lnTo>
                    <a:pt x="6249199" y="241311"/>
                  </a:lnTo>
                  <a:lnTo>
                    <a:pt x="6283699" y="270018"/>
                  </a:lnTo>
                  <a:lnTo>
                    <a:pt x="6317731" y="299101"/>
                  </a:lnTo>
                  <a:lnTo>
                    <a:pt x="6351290" y="328556"/>
                  </a:lnTo>
                  <a:lnTo>
                    <a:pt x="6384371" y="358377"/>
                  </a:lnTo>
                  <a:lnTo>
                    <a:pt x="6416969" y="388562"/>
                  </a:lnTo>
                  <a:lnTo>
                    <a:pt x="6449079" y="419104"/>
                  </a:lnTo>
                  <a:lnTo>
                    <a:pt x="6480696" y="450002"/>
                  </a:lnTo>
                  <a:lnTo>
                    <a:pt x="6511814" y="481249"/>
                  </a:lnTo>
                  <a:lnTo>
                    <a:pt x="6542428" y="512843"/>
                  </a:lnTo>
                  <a:lnTo>
                    <a:pt x="6572533" y="544778"/>
                  </a:lnTo>
                  <a:lnTo>
                    <a:pt x="6602124" y="577050"/>
                  </a:lnTo>
                  <a:lnTo>
                    <a:pt x="6631197" y="609656"/>
                  </a:lnTo>
                  <a:lnTo>
                    <a:pt x="6659583" y="642405"/>
                  </a:lnTo>
                </a:path>
                <a:path w="6697345" h="2493645">
                  <a:moveTo>
                    <a:pt x="6697153" y="634999"/>
                  </a:moveTo>
                  <a:lnTo>
                    <a:pt x="6671801" y="605427"/>
                  </a:lnTo>
                  <a:lnTo>
                    <a:pt x="6642904" y="572654"/>
                  </a:lnTo>
                  <a:lnTo>
                    <a:pt x="6613490" y="540210"/>
                  </a:lnTo>
                  <a:lnTo>
                    <a:pt x="6583564" y="508099"/>
                  </a:lnTo>
                  <a:lnTo>
                    <a:pt x="6553131" y="476325"/>
                  </a:lnTo>
                  <a:lnTo>
                    <a:pt x="6522196" y="444892"/>
                  </a:lnTo>
                  <a:lnTo>
                    <a:pt x="6490764" y="413806"/>
                  </a:lnTo>
                  <a:lnTo>
                    <a:pt x="6458840" y="383069"/>
                  </a:lnTo>
                  <a:lnTo>
                    <a:pt x="6426429" y="352686"/>
                  </a:lnTo>
                  <a:lnTo>
                    <a:pt x="6393536" y="322661"/>
                  </a:lnTo>
                  <a:lnTo>
                    <a:pt x="6360166" y="292999"/>
                  </a:lnTo>
                  <a:lnTo>
                    <a:pt x="6326325" y="263703"/>
                  </a:lnTo>
                  <a:lnTo>
                    <a:pt x="6292017" y="234778"/>
                  </a:lnTo>
                  <a:lnTo>
                    <a:pt x="6257248" y="206227"/>
                  </a:lnTo>
                  <a:lnTo>
                    <a:pt x="6222022" y="178055"/>
                  </a:lnTo>
                  <a:lnTo>
                    <a:pt x="6186345" y="150267"/>
                  </a:lnTo>
                  <a:lnTo>
                    <a:pt x="6150221" y="122866"/>
                  </a:lnTo>
                  <a:lnTo>
                    <a:pt x="6113657" y="95856"/>
                  </a:lnTo>
                  <a:lnTo>
                    <a:pt x="6076656" y="69242"/>
                  </a:lnTo>
                  <a:lnTo>
                    <a:pt x="6039224" y="43027"/>
                  </a:lnTo>
                  <a:lnTo>
                    <a:pt x="6001365" y="17217"/>
                  </a:lnTo>
                  <a:lnTo>
                    <a:pt x="5975421" y="0"/>
                  </a:lnTo>
                </a:path>
                <a:path w="6697345" h="2493645">
                  <a:moveTo>
                    <a:pt x="1379105" y="0"/>
                  </a:moveTo>
                  <a:lnTo>
                    <a:pt x="1315305" y="43027"/>
                  </a:lnTo>
                  <a:lnTo>
                    <a:pt x="1277874" y="69242"/>
                  </a:lnTo>
                  <a:lnTo>
                    <a:pt x="1240875" y="95856"/>
                  </a:lnTo>
                  <a:lnTo>
                    <a:pt x="1204312" y="122866"/>
                  </a:lnTo>
                  <a:lnTo>
                    <a:pt x="1168190" y="150267"/>
                  </a:lnTo>
                  <a:lnTo>
                    <a:pt x="1132514" y="178055"/>
                  </a:lnTo>
                  <a:lnTo>
                    <a:pt x="1097290" y="206227"/>
                  </a:lnTo>
                  <a:lnTo>
                    <a:pt x="1062522" y="234778"/>
                  </a:lnTo>
                  <a:lnTo>
                    <a:pt x="1028216" y="263703"/>
                  </a:lnTo>
                  <a:lnTo>
                    <a:pt x="994376" y="292999"/>
                  </a:lnTo>
                  <a:lnTo>
                    <a:pt x="961008" y="322661"/>
                  </a:lnTo>
                  <a:lnTo>
                    <a:pt x="928117" y="352686"/>
                  </a:lnTo>
                  <a:lnTo>
                    <a:pt x="895707" y="383069"/>
                  </a:lnTo>
                  <a:lnTo>
                    <a:pt x="863785" y="413806"/>
                  </a:lnTo>
                  <a:lnTo>
                    <a:pt x="832354" y="444892"/>
                  </a:lnTo>
                  <a:lnTo>
                    <a:pt x="801420" y="476325"/>
                  </a:lnTo>
                  <a:lnTo>
                    <a:pt x="770989" y="508099"/>
                  </a:lnTo>
                  <a:lnTo>
                    <a:pt x="741064" y="540210"/>
                  </a:lnTo>
                  <a:lnTo>
                    <a:pt x="711652" y="572654"/>
                  </a:lnTo>
                  <a:lnTo>
                    <a:pt x="682757" y="605427"/>
                  </a:lnTo>
                  <a:lnTo>
                    <a:pt x="654384" y="638525"/>
                  </a:lnTo>
                  <a:lnTo>
                    <a:pt x="626539" y="671944"/>
                  </a:lnTo>
                  <a:lnTo>
                    <a:pt x="599226" y="705679"/>
                  </a:lnTo>
                  <a:lnTo>
                    <a:pt x="572451" y="739727"/>
                  </a:lnTo>
                  <a:lnTo>
                    <a:pt x="546218" y="774083"/>
                  </a:lnTo>
                  <a:lnTo>
                    <a:pt x="520533" y="808742"/>
                  </a:lnTo>
                  <a:lnTo>
                    <a:pt x="495400" y="843702"/>
                  </a:lnTo>
                  <a:lnTo>
                    <a:pt x="470826" y="878957"/>
                  </a:lnTo>
                  <a:lnTo>
                    <a:pt x="446814" y="914504"/>
                  </a:lnTo>
                  <a:lnTo>
                    <a:pt x="423370" y="950338"/>
                  </a:lnTo>
                  <a:lnTo>
                    <a:pt x="400499" y="986456"/>
                  </a:lnTo>
                  <a:lnTo>
                    <a:pt x="378207" y="1022852"/>
                  </a:lnTo>
                  <a:lnTo>
                    <a:pt x="356497" y="1059524"/>
                  </a:lnTo>
                  <a:lnTo>
                    <a:pt x="335376" y="1096466"/>
                  </a:lnTo>
                  <a:lnTo>
                    <a:pt x="314847" y="1133675"/>
                  </a:lnTo>
                  <a:lnTo>
                    <a:pt x="294918" y="1171146"/>
                  </a:lnTo>
                  <a:lnTo>
                    <a:pt x="275591" y="1208875"/>
                  </a:lnTo>
                  <a:lnTo>
                    <a:pt x="256873" y="1246858"/>
                  </a:lnTo>
                  <a:lnTo>
                    <a:pt x="238769" y="1285092"/>
                  </a:lnTo>
                  <a:lnTo>
                    <a:pt x="221283" y="1323571"/>
                  </a:lnTo>
                  <a:lnTo>
                    <a:pt x="204421" y="1362291"/>
                  </a:lnTo>
                  <a:lnTo>
                    <a:pt x="188187" y="1401249"/>
                  </a:lnTo>
                  <a:lnTo>
                    <a:pt x="172587" y="1440440"/>
                  </a:lnTo>
                  <a:lnTo>
                    <a:pt x="157627" y="1479861"/>
                  </a:lnTo>
                  <a:lnTo>
                    <a:pt x="143310" y="1519506"/>
                  </a:lnTo>
                  <a:lnTo>
                    <a:pt x="129642" y="1559372"/>
                  </a:lnTo>
                  <a:lnTo>
                    <a:pt x="116628" y="1599455"/>
                  </a:lnTo>
                  <a:lnTo>
                    <a:pt x="104273" y="1639750"/>
                  </a:lnTo>
                  <a:lnTo>
                    <a:pt x="92583" y="1680253"/>
                  </a:lnTo>
                  <a:lnTo>
                    <a:pt x="81562" y="1720961"/>
                  </a:lnTo>
                  <a:lnTo>
                    <a:pt x="71215" y="1761869"/>
                  </a:lnTo>
                  <a:lnTo>
                    <a:pt x="61547" y="1802972"/>
                  </a:lnTo>
                  <a:lnTo>
                    <a:pt x="52564" y="1844267"/>
                  </a:lnTo>
                  <a:lnTo>
                    <a:pt x="44270" y="1885749"/>
                  </a:lnTo>
                  <a:lnTo>
                    <a:pt x="36672" y="1927415"/>
                  </a:lnTo>
                  <a:lnTo>
                    <a:pt x="29772" y="1969260"/>
                  </a:lnTo>
                  <a:lnTo>
                    <a:pt x="23578" y="2011280"/>
                  </a:lnTo>
                  <a:lnTo>
                    <a:pt x="18093" y="2053470"/>
                  </a:lnTo>
                  <a:lnTo>
                    <a:pt x="13323" y="2095827"/>
                  </a:lnTo>
                  <a:lnTo>
                    <a:pt x="9273" y="2138347"/>
                  </a:lnTo>
                  <a:lnTo>
                    <a:pt x="5948" y="2181025"/>
                  </a:lnTo>
                  <a:lnTo>
                    <a:pt x="3353" y="2223858"/>
                  </a:lnTo>
                  <a:lnTo>
                    <a:pt x="2313" y="2247899"/>
                  </a:lnTo>
                </a:path>
                <a:path w="6697345" h="2493645">
                  <a:moveTo>
                    <a:pt x="36208" y="2387599"/>
                  </a:moveTo>
                  <a:lnTo>
                    <a:pt x="35908" y="2353238"/>
                  </a:lnTo>
                  <a:lnTo>
                    <a:pt x="36286" y="2310014"/>
                  </a:lnTo>
                  <a:lnTo>
                    <a:pt x="37414" y="2266933"/>
                  </a:lnTo>
                  <a:lnTo>
                    <a:pt x="38245" y="2247899"/>
                  </a:lnTo>
                </a:path>
                <a:path w="6697345" h="2493645">
                  <a:moveTo>
                    <a:pt x="2313" y="2247899"/>
                  </a:moveTo>
                  <a:lnTo>
                    <a:pt x="1493" y="2266840"/>
                  </a:lnTo>
                  <a:lnTo>
                    <a:pt x="374" y="2309968"/>
                  </a:lnTo>
                  <a:lnTo>
                    <a:pt x="0" y="2353238"/>
                  </a:lnTo>
                  <a:lnTo>
                    <a:pt x="297" y="2387599"/>
                  </a:lnTo>
                </a:path>
                <a:path w="6697345" h="2493645">
                  <a:moveTo>
                    <a:pt x="38937" y="2474431"/>
                  </a:moveTo>
                  <a:lnTo>
                    <a:pt x="37414" y="2439533"/>
                  </a:lnTo>
                  <a:lnTo>
                    <a:pt x="36286" y="2396457"/>
                  </a:lnTo>
                  <a:lnTo>
                    <a:pt x="36208" y="2387599"/>
                  </a:lnTo>
                </a:path>
                <a:path w="6697345" h="2493645">
                  <a:moveTo>
                    <a:pt x="297" y="2387599"/>
                  </a:moveTo>
                  <a:lnTo>
                    <a:pt x="374" y="2396508"/>
                  </a:lnTo>
                  <a:lnTo>
                    <a:pt x="1493" y="2439636"/>
                  </a:lnTo>
                  <a:lnTo>
                    <a:pt x="3353" y="2482618"/>
                  </a:lnTo>
                  <a:lnTo>
                    <a:pt x="3986" y="2493062"/>
                  </a:lnTo>
                </a:path>
              </a:pathLst>
            </a:custGeom>
            <a:ln w="3175">
              <a:solidFill>
                <a:srgbClr val="E7F4C5"/>
              </a:solidFill>
            </a:ln>
          </p:spPr>
          <p:txBody>
            <a:bodyPr wrap="square" lIns="0" tIns="0" rIns="0" bIns="0" rtlCol="0"/>
            <a:lstStyle/>
            <a:p>
              <a:endParaRPr lang="fr-FR" noProof="0" dirty="0"/>
            </a:p>
          </p:txBody>
        </p:sp>
        <p:sp>
          <p:nvSpPr>
            <p:cNvPr id="8771" name="object 8771"/>
            <p:cNvSpPr/>
            <p:nvPr/>
          </p:nvSpPr>
          <p:spPr>
            <a:xfrm>
              <a:off x="2349519" y="21942"/>
              <a:ext cx="6776720" cy="2501900"/>
            </a:xfrm>
            <a:custGeom>
              <a:avLst/>
              <a:gdLst/>
              <a:ahLst/>
              <a:cxnLst/>
              <a:rect l="l" t="t" r="r" b="b"/>
              <a:pathLst>
                <a:path w="6776720" h="2501900">
                  <a:moveTo>
                    <a:pt x="1415065" y="0"/>
                  </a:moveTo>
                  <a:lnTo>
                    <a:pt x="1344921" y="0"/>
                  </a:lnTo>
                  <a:lnTo>
                    <a:pt x="1307259" y="25399"/>
                  </a:lnTo>
                  <a:lnTo>
                    <a:pt x="1233216" y="76199"/>
                  </a:lnTo>
                  <a:lnTo>
                    <a:pt x="1196845" y="114299"/>
                  </a:lnTo>
                  <a:lnTo>
                    <a:pt x="1125430" y="165099"/>
                  </a:lnTo>
                  <a:lnTo>
                    <a:pt x="1055818" y="215899"/>
                  </a:lnTo>
                  <a:lnTo>
                    <a:pt x="1021700" y="253999"/>
                  </a:lnTo>
                  <a:lnTo>
                    <a:pt x="988047" y="279399"/>
                  </a:lnTo>
                  <a:lnTo>
                    <a:pt x="954865" y="304799"/>
                  </a:lnTo>
                  <a:lnTo>
                    <a:pt x="922158" y="342899"/>
                  </a:lnTo>
                  <a:lnTo>
                    <a:pt x="889932" y="368299"/>
                  </a:lnTo>
                  <a:lnTo>
                    <a:pt x="858191" y="406399"/>
                  </a:lnTo>
                  <a:lnTo>
                    <a:pt x="826941" y="431799"/>
                  </a:lnTo>
                  <a:lnTo>
                    <a:pt x="796186" y="469899"/>
                  </a:lnTo>
                  <a:lnTo>
                    <a:pt x="765931" y="495299"/>
                  </a:lnTo>
                  <a:lnTo>
                    <a:pt x="736182" y="533399"/>
                  </a:lnTo>
                  <a:lnTo>
                    <a:pt x="706943" y="558799"/>
                  </a:lnTo>
                  <a:lnTo>
                    <a:pt x="678220" y="596899"/>
                  </a:lnTo>
                  <a:lnTo>
                    <a:pt x="650017" y="622299"/>
                  </a:lnTo>
                  <a:lnTo>
                    <a:pt x="622339" y="660399"/>
                  </a:lnTo>
                  <a:lnTo>
                    <a:pt x="595191" y="698499"/>
                  </a:lnTo>
                  <a:lnTo>
                    <a:pt x="568579" y="723899"/>
                  </a:lnTo>
                  <a:lnTo>
                    <a:pt x="542507" y="761999"/>
                  </a:lnTo>
                  <a:lnTo>
                    <a:pt x="516980" y="800099"/>
                  </a:lnTo>
                  <a:lnTo>
                    <a:pt x="492004" y="838199"/>
                  </a:lnTo>
                  <a:lnTo>
                    <a:pt x="467583" y="863599"/>
                  </a:lnTo>
                  <a:lnTo>
                    <a:pt x="443722" y="901699"/>
                  </a:lnTo>
                  <a:lnTo>
                    <a:pt x="420426" y="939799"/>
                  </a:lnTo>
                  <a:lnTo>
                    <a:pt x="397700" y="977899"/>
                  </a:lnTo>
                  <a:lnTo>
                    <a:pt x="375550" y="1015999"/>
                  </a:lnTo>
                  <a:lnTo>
                    <a:pt x="353980" y="1054099"/>
                  </a:lnTo>
                  <a:lnTo>
                    <a:pt x="332995" y="1092199"/>
                  </a:lnTo>
                  <a:lnTo>
                    <a:pt x="312600" y="1130299"/>
                  </a:lnTo>
                  <a:lnTo>
                    <a:pt x="292800" y="1168399"/>
                  </a:lnTo>
                  <a:lnTo>
                    <a:pt x="273600" y="1206499"/>
                  </a:lnTo>
                  <a:lnTo>
                    <a:pt x="255006" y="1244599"/>
                  </a:lnTo>
                  <a:lnTo>
                    <a:pt x="237021" y="1282699"/>
                  </a:lnTo>
                  <a:lnTo>
                    <a:pt x="219652" y="1320799"/>
                  </a:lnTo>
                  <a:lnTo>
                    <a:pt x="202903" y="1358899"/>
                  </a:lnTo>
                  <a:lnTo>
                    <a:pt x="186778" y="1396999"/>
                  </a:lnTo>
                  <a:lnTo>
                    <a:pt x="171284" y="1435099"/>
                  </a:lnTo>
                  <a:lnTo>
                    <a:pt x="156425" y="1473199"/>
                  </a:lnTo>
                  <a:lnTo>
                    <a:pt x="142206" y="1511299"/>
                  </a:lnTo>
                  <a:lnTo>
                    <a:pt x="128632" y="1549399"/>
                  </a:lnTo>
                  <a:lnTo>
                    <a:pt x="115708" y="1587499"/>
                  </a:lnTo>
                  <a:lnTo>
                    <a:pt x="103438" y="1638299"/>
                  </a:lnTo>
                  <a:lnTo>
                    <a:pt x="91829" y="1676399"/>
                  </a:lnTo>
                  <a:lnTo>
                    <a:pt x="80885" y="1714499"/>
                  </a:lnTo>
                  <a:lnTo>
                    <a:pt x="70611" y="1752599"/>
                  </a:lnTo>
                  <a:lnTo>
                    <a:pt x="61011" y="1790699"/>
                  </a:lnTo>
                  <a:lnTo>
                    <a:pt x="52092" y="1841499"/>
                  </a:lnTo>
                  <a:lnTo>
                    <a:pt x="43857" y="1879599"/>
                  </a:lnTo>
                  <a:lnTo>
                    <a:pt x="36313" y="1917699"/>
                  </a:lnTo>
                  <a:lnTo>
                    <a:pt x="29463" y="1968499"/>
                  </a:lnTo>
                  <a:lnTo>
                    <a:pt x="23313" y="2006599"/>
                  </a:lnTo>
                  <a:lnTo>
                    <a:pt x="17868" y="2044699"/>
                  </a:lnTo>
                  <a:lnTo>
                    <a:pt x="13132" y="2095499"/>
                  </a:lnTo>
                  <a:lnTo>
                    <a:pt x="9112" y="2133599"/>
                  </a:lnTo>
                  <a:lnTo>
                    <a:pt x="5811" y="2171699"/>
                  </a:lnTo>
                  <a:lnTo>
                    <a:pt x="3236" y="2222499"/>
                  </a:lnTo>
                  <a:lnTo>
                    <a:pt x="2198" y="2247899"/>
                  </a:lnTo>
                  <a:lnTo>
                    <a:pt x="1389" y="2260599"/>
                  </a:lnTo>
                  <a:lnTo>
                    <a:pt x="278" y="2298699"/>
                  </a:lnTo>
                  <a:lnTo>
                    <a:pt x="0" y="2336799"/>
                  </a:lnTo>
                  <a:lnTo>
                    <a:pt x="103" y="2374899"/>
                  </a:lnTo>
                  <a:lnTo>
                    <a:pt x="201" y="2387599"/>
                  </a:lnTo>
                  <a:lnTo>
                    <a:pt x="1389" y="2438399"/>
                  </a:lnTo>
                  <a:lnTo>
                    <a:pt x="3073" y="2476499"/>
                  </a:lnTo>
                  <a:lnTo>
                    <a:pt x="12541" y="2501899"/>
                  </a:lnTo>
                  <a:lnTo>
                    <a:pt x="51925" y="2489199"/>
                  </a:lnTo>
                  <a:lnTo>
                    <a:pt x="39946" y="2489199"/>
                  </a:lnTo>
                  <a:lnTo>
                    <a:pt x="37454" y="2438399"/>
                  </a:lnTo>
                  <a:lnTo>
                    <a:pt x="36257" y="2387599"/>
                  </a:lnTo>
                  <a:lnTo>
                    <a:pt x="36158" y="2374899"/>
                  </a:lnTo>
                  <a:lnTo>
                    <a:pt x="36053" y="2336799"/>
                  </a:lnTo>
                  <a:lnTo>
                    <a:pt x="36334" y="2298699"/>
                  </a:lnTo>
                  <a:lnTo>
                    <a:pt x="37454" y="2260599"/>
                  </a:lnTo>
                  <a:lnTo>
                    <a:pt x="38273" y="2247899"/>
                  </a:lnTo>
                  <a:lnTo>
                    <a:pt x="39313" y="2222499"/>
                  </a:lnTo>
                  <a:lnTo>
                    <a:pt x="41908" y="2171699"/>
                  </a:lnTo>
                  <a:lnTo>
                    <a:pt x="45233" y="2133599"/>
                  </a:lnTo>
                  <a:lnTo>
                    <a:pt x="49283" y="2095499"/>
                  </a:lnTo>
                  <a:lnTo>
                    <a:pt x="54053" y="2044699"/>
                  </a:lnTo>
                  <a:lnTo>
                    <a:pt x="59538" y="2006599"/>
                  </a:lnTo>
                  <a:lnTo>
                    <a:pt x="65732" y="1968499"/>
                  </a:lnTo>
                  <a:lnTo>
                    <a:pt x="72632" y="1917699"/>
                  </a:lnTo>
                  <a:lnTo>
                    <a:pt x="80231" y="1879599"/>
                  </a:lnTo>
                  <a:lnTo>
                    <a:pt x="88524" y="1841499"/>
                  </a:lnTo>
                  <a:lnTo>
                    <a:pt x="97507" y="1790699"/>
                  </a:lnTo>
                  <a:lnTo>
                    <a:pt x="107175" y="1752599"/>
                  </a:lnTo>
                  <a:lnTo>
                    <a:pt x="117522" y="1714499"/>
                  </a:lnTo>
                  <a:lnTo>
                    <a:pt x="128543" y="1676399"/>
                  </a:lnTo>
                  <a:lnTo>
                    <a:pt x="140233" y="1638299"/>
                  </a:lnTo>
                  <a:lnTo>
                    <a:pt x="152588" y="1587499"/>
                  </a:lnTo>
                  <a:lnTo>
                    <a:pt x="165602" y="1549399"/>
                  </a:lnTo>
                  <a:lnTo>
                    <a:pt x="179270" y="1511299"/>
                  </a:lnTo>
                  <a:lnTo>
                    <a:pt x="193587" y="1473199"/>
                  </a:lnTo>
                  <a:lnTo>
                    <a:pt x="208548" y="1435099"/>
                  </a:lnTo>
                  <a:lnTo>
                    <a:pt x="224147" y="1396999"/>
                  </a:lnTo>
                  <a:lnTo>
                    <a:pt x="240381" y="1358899"/>
                  </a:lnTo>
                  <a:lnTo>
                    <a:pt x="257243" y="1320799"/>
                  </a:lnTo>
                  <a:lnTo>
                    <a:pt x="274729" y="1282699"/>
                  </a:lnTo>
                  <a:lnTo>
                    <a:pt x="292833" y="1244599"/>
                  </a:lnTo>
                  <a:lnTo>
                    <a:pt x="311551" y="1206499"/>
                  </a:lnTo>
                  <a:lnTo>
                    <a:pt x="330878" y="1168399"/>
                  </a:lnTo>
                  <a:lnTo>
                    <a:pt x="350808" y="1130299"/>
                  </a:lnTo>
                  <a:lnTo>
                    <a:pt x="371336" y="1092199"/>
                  </a:lnTo>
                  <a:lnTo>
                    <a:pt x="392457" y="1054099"/>
                  </a:lnTo>
                  <a:lnTo>
                    <a:pt x="414167" y="1015999"/>
                  </a:lnTo>
                  <a:lnTo>
                    <a:pt x="436460" y="977899"/>
                  </a:lnTo>
                  <a:lnTo>
                    <a:pt x="459330" y="939799"/>
                  </a:lnTo>
                  <a:lnTo>
                    <a:pt x="482774" y="914399"/>
                  </a:lnTo>
                  <a:lnTo>
                    <a:pt x="506786" y="876299"/>
                  </a:lnTo>
                  <a:lnTo>
                    <a:pt x="531360" y="838199"/>
                  </a:lnTo>
                  <a:lnTo>
                    <a:pt x="556493" y="800099"/>
                  </a:lnTo>
                  <a:lnTo>
                    <a:pt x="582178" y="761999"/>
                  </a:lnTo>
                  <a:lnTo>
                    <a:pt x="608411" y="736599"/>
                  </a:lnTo>
                  <a:lnTo>
                    <a:pt x="635186" y="698499"/>
                  </a:lnTo>
                  <a:lnTo>
                    <a:pt x="662499" y="660399"/>
                  </a:lnTo>
                  <a:lnTo>
                    <a:pt x="690344" y="634999"/>
                  </a:lnTo>
                  <a:lnTo>
                    <a:pt x="718717" y="596899"/>
                  </a:lnTo>
                  <a:lnTo>
                    <a:pt x="747612" y="571499"/>
                  </a:lnTo>
                  <a:lnTo>
                    <a:pt x="777024" y="533399"/>
                  </a:lnTo>
                  <a:lnTo>
                    <a:pt x="806949" y="507999"/>
                  </a:lnTo>
                  <a:lnTo>
                    <a:pt x="837381" y="469899"/>
                  </a:lnTo>
                  <a:lnTo>
                    <a:pt x="868314" y="444499"/>
                  </a:lnTo>
                  <a:lnTo>
                    <a:pt x="899745" y="406399"/>
                  </a:lnTo>
                  <a:lnTo>
                    <a:pt x="931668" y="380999"/>
                  </a:lnTo>
                  <a:lnTo>
                    <a:pt x="964077" y="342899"/>
                  </a:lnTo>
                  <a:lnTo>
                    <a:pt x="996968" y="317499"/>
                  </a:lnTo>
                  <a:lnTo>
                    <a:pt x="1030336" y="292099"/>
                  </a:lnTo>
                  <a:lnTo>
                    <a:pt x="1064176" y="253999"/>
                  </a:lnTo>
                  <a:lnTo>
                    <a:pt x="1133250" y="203199"/>
                  </a:lnTo>
                  <a:lnTo>
                    <a:pt x="1168474" y="177799"/>
                  </a:lnTo>
                  <a:lnTo>
                    <a:pt x="1204150" y="139699"/>
                  </a:lnTo>
                  <a:lnTo>
                    <a:pt x="1276835" y="88899"/>
                  </a:lnTo>
                  <a:lnTo>
                    <a:pt x="1351265" y="38099"/>
                  </a:lnTo>
                  <a:lnTo>
                    <a:pt x="1389122" y="12699"/>
                  </a:lnTo>
                  <a:lnTo>
                    <a:pt x="1415065" y="0"/>
                  </a:lnTo>
                  <a:close/>
                </a:path>
                <a:path w="6776720" h="2501900">
                  <a:moveTo>
                    <a:pt x="6081517" y="0"/>
                  </a:moveTo>
                  <a:lnTo>
                    <a:pt x="6011381" y="0"/>
                  </a:lnTo>
                  <a:lnTo>
                    <a:pt x="6037326" y="12699"/>
                  </a:lnTo>
                  <a:lnTo>
                    <a:pt x="6075184" y="38099"/>
                  </a:lnTo>
                  <a:lnTo>
                    <a:pt x="6149617" y="88899"/>
                  </a:lnTo>
                  <a:lnTo>
                    <a:pt x="6222305" y="139699"/>
                  </a:lnTo>
                  <a:lnTo>
                    <a:pt x="6257982" y="177799"/>
                  </a:lnTo>
                  <a:lnTo>
                    <a:pt x="6293208" y="203199"/>
                  </a:lnTo>
                  <a:lnTo>
                    <a:pt x="6362285" y="253999"/>
                  </a:lnTo>
                  <a:lnTo>
                    <a:pt x="6396126" y="292099"/>
                  </a:lnTo>
                  <a:lnTo>
                    <a:pt x="6429496" y="317499"/>
                  </a:lnTo>
                  <a:lnTo>
                    <a:pt x="6462389" y="342899"/>
                  </a:lnTo>
                  <a:lnTo>
                    <a:pt x="6494800" y="380999"/>
                  </a:lnTo>
                  <a:lnTo>
                    <a:pt x="6526724" y="406399"/>
                  </a:lnTo>
                  <a:lnTo>
                    <a:pt x="6558156" y="444499"/>
                  </a:lnTo>
                  <a:lnTo>
                    <a:pt x="6589091" y="469899"/>
                  </a:lnTo>
                  <a:lnTo>
                    <a:pt x="6619525" y="507999"/>
                  </a:lnTo>
                  <a:lnTo>
                    <a:pt x="6649451" y="533399"/>
                  </a:lnTo>
                  <a:lnTo>
                    <a:pt x="6678865" y="571499"/>
                  </a:lnTo>
                  <a:lnTo>
                    <a:pt x="6707761" y="596899"/>
                  </a:lnTo>
                  <a:lnTo>
                    <a:pt x="6733113" y="634999"/>
                  </a:lnTo>
                  <a:lnTo>
                    <a:pt x="6773950" y="634999"/>
                  </a:lnTo>
                  <a:lnTo>
                    <a:pt x="6776426" y="622299"/>
                  </a:lnTo>
                  <a:lnTo>
                    <a:pt x="6748243" y="596899"/>
                  </a:lnTo>
                  <a:lnTo>
                    <a:pt x="6719518" y="558799"/>
                  </a:lnTo>
                  <a:lnTo>
                    <a:pt x="6690278" y="533399"/>
                  </a:lnTo>
                  <a:lnTo>
                    <a:pt x="6660528" y="495299"/>
                  </a:lnTo>
                  <a:lnTo>
                    <a:pt x="6630272" y="469899"/>
                  </a:lnTo>
                  <a:lnTo>
                    <a:pt x="6599516" y="431799"/>
                  </a:lnTo>
                  <a:lnTo>
                    <a:pt x="6568264" y="406399"/>
                  </a:lnTo>
                  <a:lnTo>
                    <a:pt x="6536522" y="368299"/>
                  </a:lnTo>
                  <a:lnTo>
                    <a:pt x="6504295" y="342899"/>
                  </a:lnTo>
                  <a:lnTo>
                    <a:pt x="6471587" y="304799"/>
                  </a:lnTo>
                  <a:lnTo>
                    <a:pt x="6438403" y="279399"/>
                  </a:lnTo>
                  <a:lnTo>
                    <a:pt x="6404750" y="253999"/>
                  </a:lnTo>
                  <a:lnTo>
                    <a:pt x="6370630" y="215899"/>
                  </a:lnTo>
                  <a:lnTo>
                    <a:pt x="6301015" y="165099"/>
                  </a:lnTo>
                  <a:lnTo>
                    <a:pt x="6229598" y="114299"/>
                  </a:lnTo>
                  <a:lnTo>
                    <a:pt x="6193226" y="76199"/>
                  </a:lnTo>
                  <a:lnTo>
                    <a:pt x="6119181" y="25399"/>
                  </a:lnTo>
                  <a:lnTo>
                    <a:pt x="6081517" y="0"/>
                  </a:lnTo>
                  <a:close/>
                </a:path>
              </a:pathLst>
            </a:custGeom>
            <a:solidFill>
              <a:srgbClr val="E7F4C4"/>
            </a:solidFill>
          </p:spPr>
          <p:txBody>
            <a:bodyPr wrap="square" lIns="0" tIns="0" rIns="0" bIns="0" rtlCol="0"/>
            <a:lstStyle/>
            <a:p>
              <a:endParaRPr lang="fr-FR" noProof="0" dirty="0"/>
            </a:p>
          </p:txBody>
        </p:sp>
        <p:sp>
          <p:nvSpPr>
            <p:cNvPr id="8772" name="object 8772"/>
            <p:cNvSpPr/>
            <p:nvPr/>
          </p:nvSpPr>
          <p:spPr>
            <a:xfrm>
              <a:off x="2349427" y="9242"/>
              <a:ext cx="6776720" cy="2493645"/>
            </a:xfrm>
            <a:custGeom>
              <a:avLst/>
              <a:gdLst/>
              <a:ahLst/>
              <a:cxnLst/>
              <a:rect l="l" t="t" r="r" b="b"/>
              <a:pathLst>
                <a:path w="6776720" h="2493645">
                  <a:moveTo>
                    <a:pt x="38366" y="2247899"/>
                  </a:moveTo>
                  <a:lnTo>
                    <a:pt x="42001" y="2181025"/>
                  </a:lnTo>
                  <a:lnTo>
                    <a:pt x="45326" y="2138347"/>
                  </a:lnTo>
                  <a:lnTo>
                    <a:pt x="49376" y="2095827"/>
                  </a:lnTo>
                  <a:lnTo>
                    <a:pt x="54146" y="2053470"/>
                  </a:lnTo>
                  <a:lnTo>
                    <a:pt x="59631" y="2011280"/>
                  </a:lnTo>
                  <a:lnTo>
                    <a:pt x="65825" y="1969260"/>
                  </a:lnTo>
                  <a:lnTo>
                    <a:pt x="72725" y="1927415"/>
                  </a:lnTo>
                  <a:lnTo>
                    <a:pt x="80323" y="1885749"/>
                  </a:lnTo>
                  <a:lnTo>
                    <a:pt x="88617" y="1844267"/>
                  </a:lnTo>
                  <a:lnTo>
                    <a:pt x="97600" y="1802972"/>
                  </a:lnTo>
                  <a:lnTo>
                    <a:pt x="107268" y="1761869"/>
                  </a:lnTo>
                  <a:lnTo>
                    <a:pt x="117615" y="1720961"/>
                  </a:lnTo>
                  <a:lnTo>
                    <a:pt x="128636" y="1680253"/>
                  </a:lnTo>
                  <a:lnTo>
                    <a:pt x="140326" y="1639750"/>
                  </a:lnTo>
                  <a:lnTo>
                    <a:pt x="152681" y="1599455"/>
                  </a:lnTo>
                  <a:lnTo>
                    <a:pt x="165695" y="1559372"/>
                  </a:lnTo>
                  <a:lnTo>
                    <a:pt x="179363" y="1519506"/>
                  </a:lnTo>
                  <a:lnTo>
                    <a:pt x="193680" y="1479861"/>
                  </a:lnTo>
                  <a:lnTo>
                    <a:pt x="208640" y="1440440"/>
                  </a:lnTo>
                  <a:lnTo>
                    <a:pt x="224240" y="1401249"/>
                  </a:lnTo>
                  <a:lnTo>
                    <a:pt x="240474" y="1362291"/>
                  </a:lnTo>
                  <a:lnTo>
                    <a:pt x="257336" y="1323571"/>
                  </a:lnTo>
                  <a:lnTo>
                    <a:pt x="274822" y="1285092"/>
                  </a:lnTo>
                  <a:lnTo>
                    <a:pt x="292926" y="1246858"/>
                  </a:lnTo>
                  <a:lnTo>
                    <a:pt x="311644" y="1208875"/>
                  </a:lnTo>
                  <a:lnTo>
                    <a:pt x="330971" y="1171146"/>
                  </a:lnTo>
                  <a:lnTo>
                    <a:pt x="350900" y="1133675"/>
                  </a:lnTo>
                  <a:lnTo>
                    <a:pt x="371429" y="1096466"/>
                  </a:lnTo>
                  <a:lnTo>
                    <a:pt x="392550" y="1059524"/>
                  </a:lnTo>
                  <a:lnTo>
                    <a:pt x="414260" y="1022852"/>
                  </a:lnTo>
                  <a:lnTo>
                    <a:pt x="436552" y="986456"/>
                  </a:lnTo>
                  <a:lnTo>
                    <a:pt x="459423" y="950338"/>
                  </a:lnTo>
                  <a:lnTo>
                    <a:pt x="482867" y="914504"/>
                  </a:lnTo>
                  <a:lnTo>
                    <a:pt x="506879" y="878957"/>
                  </a:lnTo>
                  <a:lnTo>
                    <a:pt x="531453" y="843702"/>
                  </a:lnTo>
                  <a:lnTo>
                    <a:pt x="556586" y="808742"/>
                  </a:lnTo>
                  <a:lnTo>
                    <a:pt x="582271" y="774083"/>
                  </a:lnTo>
                  <a:lnTo>
                    <a:pt x="608504" y="739727"/>
                  </a:lnTo>
                  <a:lnTo>
                    <a:pt x="635279" y="705679"/>
                  </a:lnTo>
                  <a:lnTo>
                    <a:pt x="662592" y="671944"/>
                  </a:lnTo>
                  <a:lnTo>
                    <a:pt x="690437" y="638525"/>
                  </a:lnTo>
                  <a:lnTo>
                    <a:pt x="718810" y="605427"/>
                  </a:lnTo>
                  <a:lnTo>
                    <a:pt x="747705" y="572654"/>
                  </a:lnTo>
                  <a:lnTo>
                    <a:pt x="777117" y="540210"/>
                  </a:lnTo>
                  <a:lnTo>
                    <a:pt x="807042" y="508099"/>
                  </a:lnTo>
                  <a:lnTo>
                    <a:pt x="837473" y="476325"/>
                  </a:lnTo>
                  <a:lnTo>
                    <a:pt x="868407" y="444892"/>
                  </a:lnTo>
                  <a:lnTo>
                    <a:pt x="899838" y="413806"/>
                  </a:lnTo>
                  <a:lnTo>
                    <a:pt x="931761" y="383069"/>
                  </a:lnTo>
                  <a:lnTo>
                    <a:pt x="964170" y="352686"/>
                  </a:lnTo>
                  <a:lnTo>
                    <a:pt x="997061" y="322661"/>
                  </a:lnTo>
                  <a:lnTo>
                    <a:pt x="1030429" y="292999"/>
                  </a:lnTo>
                  <a:lnTo>
                    <a:pt x="1064269" y="263703"/>
                  </a:lnTo>
                  <a:lnTo>
                    <a:pt x="1098575" y="234778"/>
                  </a:lnTo>
                  <a:lnTo>
                    <a:pt x="1133343" y="206227"/>
                  </a:lnTo>
                  <a:lnTo>
                    <a:pt x="1168567" y="178055"/>
                  </a:lnTo>
                  <a:lnTo>
                    <a:pt x="1204243" y="150267"/>
                  </a:lnTo>
                  <a:lnTo>
                    <a:pt x="1240365" y="122866"/>
                  </a:lnTo>
                  <a:lnTo>
                    <a:pt x="1276928" y="95856"/>
                  </a:lnTo>
                  <a:lnTo>
                    <a:pt x="1313927" y="69242"/>
                  </a:lnTo>
                  <a:lnTo>
                    <a:pt x="1351358" y="43027"/>
                  </a:lnTo>
                  <a:lnTo>
                    <a:pt x="1389214" y="17217"/>
                  </a:lnTo>
                  <a:lnTo>
                    <a:pt x="1415158" y="0"/>
                  </a:lnTo>
                </a:path>
                <a:path w="6776720" h="2493645">
                  <a:moveTo>
                    <a:pt x="6011474" y="0"/>
                  </a:moveTo>
                  <a:lnTo>
                    <a:pt x="6075277" y="43027"/>
                  </a:lnTo>
                  <a:lnTo>
                    <a:pt x="6112709" y="69242"/>
                  </a:lnTo>
                  <a:lnTo>
                    <a:pt x="6149710" y="95856"/>
                  </a:lnTo>
                  <a:lnTo>
                    <a:pt x="6186274" y="122866"/>
                  </a:lnTo>
                  <a:lnTo>
                    <a:pt x="6222398" y="150267"/>
                  </a:lnTo>
                  <a:lnTo>
                    <a:pt x="6258075" y="178055"/>
                  </a:lnTo>
                  <a:lnTo>
                    <a:pt x="6293301" y="206227"/>
                  </a:lnTo>
                  <a:lnTo>
                    <a:pt x="6328070" y="234778"/>
                  </a:lnTo>
                  <a:lnTo>
                    <a:pt x="6362378" y="263703"/>
                  </a:lnTo>
                  <a:lnTo>
                    <a:pt x="6396219" y="292999"/>
                  </a:lnTo>
                  <a:lnTo>
                    <a:pt x="6429589" y="322661"/>
                  </a:lnTo>
                  <a:lnTo>
                    <a:pt x="6462482" y="352686"/>
                  </a:lnTo>
                  <a:lnTo>
                    <a:pt x="6494893" y="383069"/>
                  </a:lnTo>
                  <a:lnTo>
                    <a:pt x="6526817" y="413806"/>
                  </a:lnTo>
                  <a:lnTo>
                    <a:pt x="6558249" y="444892"/>
                  </a:lnTo>
                  <a:lnTo>
                    <a:pt x="6589184" y="476325"/>
                  </a:lnTo>
                  <a:lnTo>
                    <a:pt x="6619617" y="508099"/>
                  </a:lnTo>
                  <a:lnTo>
                    <a:pt x="6649544" y="540210"/>
                  </a:lnTo>
                  <a:lnTo>
                    <a:pt x="6678957" y="572654"/>
                  </a:lnTo>
                  <a:lnTo>
                    <a:pt x="6707854" y="605427"/>
                  </a:lnTo>
                  <a:lnTo>
                    <a:pt x="6733206" y="634999"/>
                  </a:lnTo>
                </a:path>
                <a:path w="6776720" h="2493645">
                  <a:moveTo>
                    <a:pt x="6776519" y="634364"/>
                  </a:moveTo>
                  <a:lnTo>
                    <a:pt x="6748336" y="601190"/>
                  </a:lnTo>
                  <a:lnTo>
                    <a:pt x="6719611" y="568254"/>
                  </a:lnTo>
                  <a:lnTo>
                    <a:pt x="6690371" y="535642"/>
                  </a:lnTo>
                  <a:lnTo>
                    <a:pt x="6660621" y="503359"/>
                  </a:lnTo>
                  <a:lnTo>
                    <a:pt x="6630365" y="471409"/>
                  </a:lnTo>
                  <a:lnTo>
                    <a:pt x="6599609" y="439796"/>
                  </a:lnTo>
                  <a:lnTo>
                    <a:pt x="6568357" y="408525"/>
                  </a:lnTo>
                  <a:lnTo>
                    <a:pt x="6536615" y="377599"/>
                  </a:lnTo>
                  <a:lnTo>
                    <a:pt x="6504387" y="347023"/>
                  </a:lnTo>
                  <a:lnTo>
                    <a:pt x="6471680" y="316800"/>
                  </a:lnTo>
                  <a:lnTo>
                    <a:pt x="6438496" y="286935"/>
                  </a:lnTo>
                  <a:lnTo>
                    <a:pt x="6404842" y="257431"/>
                  </a:lnTo>
                  <a:lnTo>
                    <a:pt x="6370723" y="228293"/>
                  </a:lnTo>
                  <a:lnTo>
                    <a:pt x="6336143" y="199526"/>
                  </a:lnTo>
                  <a:lnTo>
                    <a:pt x="6301108" y="171132"/>
                  </a:lnTo>
                  <a:lnTo>
                    <a:pt x="6265622" y="143117"/>
                  </a:lnTo>
                  <a:lnTo>
                    <a:pt x="6229691" y="115484"/>
                  </a:lnTo>
                  <a:lnTo>
                    <a:pt x="6193319" y="88237"/>
                  </a:lnTo>
                  <a:lnTo>
                    <a:pt x="6156512" y="61380"/>
                  </a:lnTo>
                  <a:lnTo>
                    <a:pt x="6119274" y="34918"/>
                  </a:lnTo>
                  <a:lnTo>
                    <a:pt x="6081610" y="8855"/>
                  </a:lnTo>
                  <a:lnTo>
                    <a:pt x="6068468" y="0"/>
                  </a:lnTo>
                </a:path>
                <a:path w="6776720" h="2493645">
                  <a:moveTo>
                    <a:pt x="1358156" y="0"/>
                  </a:moveTo>
                  <a:lnTo>
                    <a:pt x="1307351" y="34918"/>
                  </a:lnTo>
                  <a:lnTo>
                    <a:pt x="1270115" y="61380"/>
                  </a:lnTo>
                  <a:lnTo>
                    <a:pt x="1233309" y="88237"/>
                  </a:lnTo>
                  <a:lnTo>
                    <a:pt x="1196938" y="115484"/>
                  </a:lnTo>
                  <a:lnTo>
                    <a:pt x="1161008" y="143117"/>
                  </a:lnTo>
                  <a:lnTo>
                    <a:pt x="1125523" y="171132"/>
                  </a:lnTo>
                  <a:lnTo>
                    <a:pt x="1090489" y="199526"/>
                  </a:lnTo>
                  <a:lnTo>
                    <a:pt x="1055911" y="228293"/>
                  </a:lnTo>
                  <a:lnTo>
                    <a:pt x="1021793" y="257431"/>
                  </a:lnTo>
                  <a:lnTo>
                    <a:pt x="988140" y="286935"/>
                  </a:lnTo>
                  <a:lnTo>
                    <a:pt x="954958" y="316800"/>
                  </a:lnTo>
                  <a:lnTo>
                    <a:pt x="922251" y="347023"/>
                  </a:lnTo>
                  <a:lnTo>
                    <a:pt x="890025" y="377599"/>
                  </a:lnTo>
                  <a:lnTo>
                    <a:pt x="858284" y="408525"/>
                  </a:lnTo>
                  <a:lnTo>
                    <a:pt x="827034" y="439796"/>
                  </a:lnTo>
                  <a:lnTo>
                    <a:pt x="796279" y="471409"/>
                  </a:lnTo>
                  <a:lnTo>
                    <a:pt x="766024" y="503359"/>
                  </a:lnTo>
                  <a:lnTo>
                    <a:pt x="736275" y="535642"/>
                  </a:lnTo>
                  <a:lnTo>
                    <a:pt x="707036" y="568254"/>
                  </a:lnTo>
                  <a:lnTo>
                    <a:pt x="678313" y="601190"/>
                  </a:lnTo>
                  <a:lnTo>
                    <a:pt x="650110" y="634448"/>
                  </a:lnTo>
                  <a:lnTo>
                    <a:pt x="622432" y="668022"/>
                  </a:lnTo>
                  <a:lnTo>
                    <a:pt x="595284" y="701909"/>
                  </a:lnTo>
                  <a:lnTo>
                    <a:pt x="568672" y="736105"/>
                  </a:lnTo>
                  <a:lnTo>
                    <a:pt x="542600" y="770605"/>
                  </a:lnTo>
                  <a:lnTo>
                    <a:pt x="517073" y="805405"/>
                  </a:lnTo>
                  <a:lnTo>
                    <a:pt x="492097" y="840502"/>
                  </a:lnTo>
                  <a:lnTo>
                    <a:pt x="467675" y="875890"/>
                  </a:lnTo>
                  <a:lnTo>
                    <a:pt x="443814" y="911567"/>
                  </a:lnTo>
                  <a:lnTo>
                    <a:pt x="420519" y="947528"/>
                  </a:lnTo>
                  <a:lnTo>
                    <a:pt x="397793" y="983768"/>
                  </a:lnTo>
                  <a:lnTo>
                    <a:pt x="375643" y="1020285"/>
                  </a:lnTo>
                  <a:lnTo>
                    <a:pt x="354072" y="1057073"/>
                  </a:lnTo>
                  <a:lnTo>
                    <a:pt x="333087" y="1094128"/>
                  </a:lnTo>
                  <a:lnTo>
                    <a:pt x="312693" y="1131448"/>
                  </a:lnTo>
                  <a:lnTo>
                    <a:pt x="292893" y="1169026"/>
                  </a:lnTo>
                  <a:lnTo>
                    <a:pt x="273693" y="1206860"/>
                  </a:lnTo>
                  <a:lnTo>
                    <a:pt x="255099" y="1244945"/>
                  </a:lnTo>
                  <a:lnTo>
                    <a:pt x="237114" y="1283277"/>
                  </a:lnTo>
                  <a:lnTo>
                    <a:pt x="219745" y="1321852"/>
                  </a:lnTo>
                  <a:lnTo>
                    <a:pt x="202995" y="1360666"/>
                  </a:lnTo>
                  <a:lnTo>
                    <a:pt x="186871" y="1399715"/>
                  </a:lnTo>
                  <a:lnTo>
                    <a:pt x="171377" y="1438995"/>
                  </a:lnTo>
                  <a:lnTo>
                    <a:pt x="156518" y="1478501"/>
                  </a:lnTo>
                  <a:lnTo>
                    <a:pt x="142299" y="1518230"/>
                  </a:lnTo>
                  <a:lnTo>
                    <a:pt x="128725" y="1558178"/>
                  </a:lnTo>
                  <a:lnTo>
                    <a:pt x="115800" y="1598339"/>
                  </a:lnTo>
                  <a:lnTo>
                    <a:pt x="103531" y="1638711"/>
                  </a:lnTo>
                  <a:lnTo>
                    <a:pt x="91922" y="1679289"/>
                  </a:lnTo>
                  <a:lnTo>
                    <a:pt x="80978" y="1720070"/>
                  </a:lnTo>
                  <a:lnTo>
                    <a:pt x="70704" y="1761048"/>
                  </a:lnTo>
                  <a:lnTo>
                    <a:pt x="61104" y="1802220"/>
                  </a:lnTo>
                  <a:lnTo>
                    <a:pt x="52185" y="1843582"/>
                  </a:lnTo>
                  <a:lnTo>
                    <a:pt x="43950" y="1885129"/>
                  </a:lnTo>
                  <a:lnTo>
                    <a:pt x="36405" y="1926859"/>
                  </a:lnTo>
                  <a:lnTo>
                    <a:pt x="29556" y="1968765"/>
                  </a:lnTo>
                  <a:lnTo>
                    <a:pt x="23406" y="2010845"/>
                  </a:lnTo>
                  <a:lnTo>
                    <a:pt x="17961" y="2053095"/>
                  </a:lnTo>
                  <a:lnTo>
                    <a:pt x="13225" y="2095510"/>
                  </a:lnTo>
                  <a:lnTo>
                    <a:pt x="9205" y="2138085"/>
                  </a:lnTo>
                  <a:lnTo>
                    <a:pt x="5904" y="2180818"/>
                  </a:lnTo>
                  <a:lnTo>
                    <a:pt x="3328" y="2223704"/>
                  </a:lnTo>
                  <a:lnTo>
                    <a:pt x="2290" y="2247899"/>
                  </a:lnTo>
                </a:path>
                <a:path w="6776720" h="2493645">
                  <a:moveTo>
                    <a:pt x="36350" y="2387599"/>
                  </a:moveTo>
                  <a:lnTo>
                    <a:pt x="36053" y="2353238"/>
                  </a:lnTo>
                  <a:lnTo>
                    <a:pt x="36427" y="2309968"/>
                  </a:lnTo>
                  <a:lnTo>
                    <a:pt x="37546" y="2266840"/>
                  </a:lnTo>
                  <a:lnTo>
                    <a:pt x="38366" y="2247899"/>
                  </a:lnTo>
                </a:path>
                <a:path w="6776720" h="2493645">
                  <a:moveTo>
                    <a:pt x="2290" y="2247899"/>
                  </a:moveTo>
                  <a:lnTo>
                    <a:pt x="1482" y="2266739"/>
                  </a:lnTo>
                  <a:lnTo>
                    <a:pt x="371" y="2309918"/>
                  </a:lnTo>
                  <a:lnTo>
                    <a:pt x="0" y="2353238"/>
                  </a:lnTo>
                  <a:lnTo>
                    <a:pt x="294" y="2387599"/>
                  </a:lnTo>
                </a:path>
                <a:path w="6776720" h="2493645">
                  <a:moveTo>
                    <a:pt x="40039" y="2493062"/>
                  </a:moveTo>
                  <a:lnTo>
                    <a:pt x="39406" y="2482618"/>
                  </a:lnTo>
                  <a:lnTo>
                    <a:pt x="37546" y="2439636"/>
                  </a:lnTo>
                  <a:lnTo>
                    <a:pt x="36427" y="2396508"/>
                  </a:lnTo>
                  <a:lnTo>
                    <a:pt x="36350" y="2387599"/>
                  </a:lnTo>
                </a:path>
                <a:path w="6776720" h="2493645">
                  <a:moveTo>
                    <a:pt x="294" y="2387599"/>
                  </a:moveTo>
                  <a:lnTo>
                    <a:pt x="371" y="2396553"/>
                  </a:lnTo>
                  <a:lnTo>
                    <a:pt x="1482" y="2439727"/>
                  </a:lnTo>
                  <a:lnTo>
                    <a:pt x="3166" y="2478973"/>
                  </a:lnTo>
                </a:path>
              </a:pathLst>
            </a:custGeom>
            <a:ln w="3175">
              <a:solidFill>
                <a:srgbClr val="E7F4C4"/>
              </a:solidFill>
            </a:ln>
          </p:spPr>
          <p:txBody>
            <a:bodyPr wrap="square" lIns="0" tIns="0" rIns="0" bIns="0" rtlCol="0"/>
            <a:lstStyle/>
            <a:p>
              <a:endParaRPr lang="fr-FR" noProof="0" dirty="0"/>
            </a:p>
          </p:txBody>
        </p:sp>
        <p:sp>
          <p:nvSpPr>
            <p:cNvPr id="8773" name="object 8773"/>
            <p:cNvSpPr/>
            <p:nvPr/>
          </p:nvSpPr>
          <p:spPr>
            <a:xfrm>
              <a:off x="2313490" y="21942"/>
              <a:ext cx="6848475" cy="2501900"/>
            </a:xfrm>
            <a:custGeom>
              <a:avLst/>
              <a:gdLst/>
              <a:ahLst/>
              <a:cxnLst/>
              <a:rect l="l" t="t" r="r" b="b"/>
              <a:pathLst>
                <a:path w="6848475" h="2501900">
                  <a:moveTo>
                    <a:pt x="1380951" y="0"/>
                  </a:moveTo>
                  <a:lnTo>
                    <a:pt x="1336746" y="0"/>
                  </a:lnTo>
                  <a:lnTo>
                    <a:pt x="1262236" y="50799"/>
                  </a:lnTo>
                  <a:lnTo>
                    <a:pt x="1189445" y="101599"/>
                  </a:lnTo>
                  <a:lnTo>
                    <a:pt x="1118414" y="152399"/>
                  </a:lnTo>
                  <a:lnTo>
                    <a:pt x="1083570" y="190499"/>
                  </a:lnTo>
                  <a:lnTo>
                    <a:pt x="1049181" y="215899"/>
                  </a:lnTo>
                  <a:lnTo>
                    <a:pt x="1015252" y="241299"/>
                  </a:lnTo>
                  <a:lnTo>
                    <a:pt x="981787" y="279399"/>
                  </a:lnTo>
                  <a:lnTo>
                    <a:pt x="948791" y="304799"/>
                  </a:lnTo>
                  <a:lnTo>
                    <a:pt x="916269" y="330199"/>
                  </a:lnTo>
                  <a:lnTo>
                    <a:pt x="884227" y="368299"/>
                  </a:lnTo>
                  <a:lnTo>
                    <a:pt x="852668" y="393699"/>
                  </a:lnTo>
                  <a:lnTo>
                    <a:pt x="821599" y="431799"/>
                  </a:lnTo>
                  <a:lnTo>
                    <a:pt x="791023" y="457199"/>
                  </a:lnTo>
                  <a:lnTo>
                    <a:pt x="760946" y="495299"/>
                  </a:lnTo>
                  <a:lnTo>
                    <a:pt x="731372" y="520699"/>
                  </a:lnTo>
                  <a:lnTo>
                    <a:pt x="702308" y="558799"/>
                  </a:lnTo>
                  <a:lnTo>
                    <a:pt x="673756" y="596899"/>
                  </a:lnTo>
                  <a:lnTo>
                    <a:pt x="645723" y="622299"/>
                  </a:lnTo>
                  <a:lnTo>
                    <a:pt x="618213" y="660399"/>
                  </a:lnTo>
                  <a:lnTo>
                    <a:pt x="591232" y="685799"/>
                  </a:lnTo>
                  <a:lnTo>
                    <a:pt x="564783" y="723899"/>
                  </a:lnTo>
                  <a:lnTo>
                    <a:pt x="538872" y="761999"/>
                  </a:lnTo>
                  <a:lnTo>
                    <a:pt x="513505" y="800099"/>
                  </a:lnTo>
                  <a:lnTo>
                    <a:pt x="488685" y="825499"/>
                  </a:lnTo>
                  <a:lnTo>
                    <a:pt x="464417" y="863599"/>
                  </a:lnTo>
                  <a:lnTo>
                    <a:pt x="440708" y="901699"/>
                  </a:lnTo>
                  <a:lnTo>
                    <a:pt x="417561" y="939799"/>
                  </a:lnTo>
                  <a:lnTo>
                    <a:pt x="394981" y="977899"/>
                  </a:lnTo>
                  <a:lnTo>
                    <a:pt x="372974" y="1015999"/>
                  </a:lnTo>
                  <a:lnTo>
                    <a:pt x="351543" y="1054099"/>
                  </a:lnTo>
                  <a:lnTo>
                    <a:pt x="330695" y="1079499"/>
                  </a:lnTo>
                  <a:lnTo>
                    <a:pt x="310434" y="1117599"/>
                  </a:lnTo>
                  <a:lnTo>
                    <a:pt x="290765" y="1155699"/>
                  </a:lnTo>
                  <a:lnTo>
                    <a:pt x="271693" y="1193799"/>
                  </a:lnTo>
                  <a:lnTo>
                    <a:pt x="253222" y="1231899"/>
                  </a:lnTo>
                  <a:lnTo>
                    <a:pt x="235358" y="1269999"/>
                  </a:lnTo>
                  <a:lnTo>
                    <a:pt x="218106" y="1308099"/>
                  </a:lnTo>
                  <a:lnTo>
                    <a:pt x="201470" y="1358899"/>
                  </a:lnTo>
                  <a:lnTo>
                    <a:pt x="185456" y="1396999"/>
                  </a:lnTo>
                  <a:lnTo>
                    <a:pt x="170068" y="1435099"/>
                  </a:lnTo>
                  <a:lnTo>
                    <a:pt x="155311" y="1473199"/>
                  </a:lnTo>
                  <a:lnTo>
                    <a:pt x="141190" y="1511299"/>
                  </a:lnTo>
                  <a:lnTo>
                    <a:pt x="127710" y="1549399"/>
                  </a:lnTo>
                  <a:lnTo>
                    <a:pt x="114876" y="1587499"/>
                  </a:lnTo>
                  <a:lnTo>
                    <a:pt x="102693" y="1625599"/>
                  </a:lnTo>
                  <a:lnTo>
                    <a:pt x="91165" y="1676399"/>
                  </a:lnTo>
                  <a:lnTo>
                    <a:pt x="80299" y="1714499"/>
                  </a:lnTo>
                  <a:lnTo>
                    <a:pt x="70097" y="1752599"/>
                  </a:lnTo>
                  <a:lnTo>
                    <a:pt x="60567" y="1790699"/>
                  </a:lnTo>
                  <a:lnTo>
                    <a:pt x="51711" y="1841499"/>
                  </a:lnTo>
                  <a:lnTo>
                    <a:pt x="43536" y="1879599"/>
                  </a:lnTo>
                  <a:lnTo>
                    <a:pt x="36046" y="1917699"/>
                  </a:lnTo>
                  <a:lnTo>
                    <a:pt x="29246" y="1955799"/>
                  </a:lnTo>
                  <a:lnTo>
                    <a:pt x="23140" y="2006599"/>
                  </a:lnTo>
                  <a:lnTo>
                    <a:pt x="17735" y="2044699"/>
                  </a:lnTo>
                  <a:lnTo>
                    <a:pt x="13035" y="2082799"/>
                  </a:lnTo>
                  <a:lnTo>
                    <a:pt x="9044" y="2133599"/>
                  </a:lnTo>
                  <a:lnTo>
                    <a:pt x="5768" y="2171699"/>
                  </a:lnTo>
                  <a:lnTo>
                    <a:pt x="3211" y="2222499"/>
                  </a:lnTo>
                  <a:lnTo>
                    <a:pt x="2176" y="2247899"/>
                  </a:lnTo>
                  <a:lnTo>
                    <a:pt x="1379" y="2260599"/>
                  </a:lnTo>
                  <a:lnTo>
                    <a:pt x="276" y="2298699"/>
                  </a:lnTo>
                  <a:lnTo>
                    <a:pt x="0" y="2336799"/>
                  </a:lnTo>
                  <a:lnTo>
                    <a:pt x="102" y="2374899"/>
                  </a:lnTo>
                  <a:lnTo>
                    <a:pt x="200" y="2387599"/>
                  </a:lnTo>
                  <a:lnTo>
                    <a:pt x="966" y="2412999"/>
                  </a:lnTo>
                  <a:lnTo>
                    <a:pt x="17913" y="2438399"/>
                  </a:lnTo>
                  <a:lnTo>
                    <a:pt x="38082" y="2476499"/>
                  </a:lnTo>
                  <a:lnTo>
                    <a:pt x="48570" y="2501899"/>
                  </a:lnTo>
                  <a:lnTo>
                    <a:pt x="39103" y="2476499"/>
                  </a:lnTo>
                  <a:lnTo>
                    <a:pt x="37419" y="2438399"/>
                  </a:lnTo>
                  <a:lnTo>
                    <a:pt x="36231" y="2387599"/>
                  </a:lnTo>
                  <a:lnTo>
                    <a:pt x="36133" y="2374899"/>
                  </a:lnTo>
                  <a:lnTo>
                    <a:pt x="36029" y="2336799"/>
                  </a:lnTo>
                  <a:lnTo>
                    <a:pt x="36308" y="2298699"/>
                  </a:lnTo>
                  <a:lnTo>
                    <a:pt x="37419" y="2260599"/>
                  </a:lnTo>
                  <a:lnTo>
                    <a:pt x="38227" y="2247899"/>
                  </a:lnTo>
                  <a:lnTo>
                    <a:pt x="39265" y="2222499"/>
                  </a:lnTo>
                  <a:lnTo>
                    <a:pt x="41841" y="2171699"/>
                  </a:lnTo>
                  <a:lnTo>
                    <a:pt x="45142" y="2133599"/>
                  </a:lnTo>
                  <a:lnTo>
                    <a:pt x="49162" y="2095499"/>
                  </a:lnTo>
                  <a:lnTo>
                    <a:pt x="53897" y="2044699"/>
                  </a:lnTo>
                  <a:lnTo>
                    <a:pt x="59343" y="2006599"/>
                  </a:lnTo>
                  <a:lnTo>
                    <a:pt x="65492" y="1968499"/>
                  </a:lnTo>
                  <a:lnTo>
                    <a:pt x="72342" y="1917699"/>
                  </a:lnTo>
                  <a:lnTo>
                    <a:pt x="79887" y="1879599"/>
                  </a:lnTo>
                  <a:lnTo>
                    <a:pt x="88122" y="1841499"/>
                  </a:lnTo>
                  <a:lnTo>
                    <a:pt x="97041" y="1790699"/>
                  </a:lnTo>
                  <a:lnTo>
                    <a:pt x="106640" y="1752599"/>
                  </a:lnTo>
                  <a:lnTo>
                    <a:pt x="116915" y="1714499"/>
                  </a:lnTo>
                  <a:lnTo>
                    <a:pt x="127859" y="1676399"/>
                  </a:lnTo>
                  <a:lnTo>
                    <a:pt x="139468" y="1638299"/>
                  </a:lnTo>
                  <a:lnTo>
                    <a:pt x="151737" y="1587499"/>
                  </a:lnTo>
                  <a:lnTo>
                    <a:pt x="164661" y="1549399"/>
                  </a:lnTo>
                  <a:lnTo>
                    <a:pt x="178236" y="1511299"/>
                  </a:lnTo>
                  <a:lnTo>
                    <a:pt x="192455" y="1473199"/>
                  </a:lnTo>
                  <a:lnTo>
                    <a:pt x="207314" y="1435099"/>
                  </a:lnTo>
                  <a:lnTo>
                    <a:pt x="222808" y="1396999"/>
                  </a:lnTo>
                  <a:lnTo>
                    <a:pt x="238932" y="1358899"/>
                  </a:lnTo>
                  <a:lnTo>
                    <a:pt x="255682" y="1320799"/>
                  </a:lnTo>
                  <a:lnTo>
                    <a:pt x="273051" y="1282699"/>
                  </a:lnTo>
                  <a:lnTo>
                    <a:pt x="291035" y="1244599"/>
                  </a:lnTo>
                  <a:lnTo>
                    <a:pt x="309630" y="1206499"/>
                  </a:lnTo>
                  <a:lnTo>
                    <a:pt x="328830" y="1168399"/>
                  </a:lnTo>
                  <a:lnTo>
                    <a:pt x="348629" y="1130299"/>
                  </a:lnTo>
                  <a:lnTo>
                    <a:pt x="369024" y="1092199"/>
                  </a:lnTo>
                  <a:lnTo>
                    <a:pt x="390009" y="1054099"/>
                  </a:lnTo>
                  <a:lnTo>
                    <a:pt x="411580" y="1015999"/>
                  </a:lnTo>
                  <a:lnTo>
                    <a:pt x="433730" y="977899"/>
                  </a:lnTo>
                  <a:lnTo>
                    <a:pt x="456455" y="939799"/>
                  </a:lnTo>
                  <a:lnTo>
                    <a:pt x="479751" y="901699"/>
                  </a:lnTo>
                  <a:lnTo>
                    <a:pt x="503612" y="863599"/>
                  </a:lnTo>
                  <a:lnTo>
                    <a:pt x="528033" y="838199"/>
                  </a:lnTo>
                  <a:lnTo>
                    <a:pt x="553010" y="800099"/>
                  </a:lnTo>
                  <a:lnTo>
                    <a:pt x="578537" y="761999"/>
                  </a:lnTo>
                  <a:lnTo>
                    <a:pt x="604609" y="723899"/>
                  </a:lnTo>
                  <a:lnTo>
                    <a:pt x="631221" y="698499"/>
                  </a:lnTo>
                  <a:lnTo>
                    <a:pt x="658368" y="660399"/>
                  </a:lnTo>
                  <a:lnTo>
                    <a:pt x="686046" y="622299"/>
                  </a:lnTo>
                  <a:lnTo>
                    <a:pt x="714250" y="596899"/>
                  </a:lnTo>
                  <a:lnTo>
                    <a:pt x="742973" y="558799"/>
                  </a:lnTo>
                  <a:lnTo>
                    <a:pt x="772212" y="533399"/>
                  </a:lnTo>
                  <a:lnTo>
                    <a:pt x="801961" y="495299"/>
                  </a:lnTo>
                  <a:lnTo>
                    <a:pt x="832216" y="469899"/>
                  </a:lnTo>
                  <a:lnTo>
                    <a:pt x="862971" y="431799"/>
                  </a:lnTo>
                  <a:lnTo>
                    <a:pt x="894221" y="406399"/>
                  </a:lnTo>
                  <a:lnTo>
                    <a:pt x="925962" y="368299"/>
                  </a:lnTo>
                  <a:lnTo>
                    <a:pt x="958188" y="342899"/>
                  </a:lnTo>
                  <a:lnTo>
                    <a:pt x="990895" y="304799"/>
                  </a:lnTo>
                  <a:lnTo>
                    <a:pt x="1024077" y="279399"/>
                  </a:lnTo>
                  <a:lnTo>
                    <a:pt x="1057729" y="253999"/>
                  </a:lnTo>
                  <a:lnTo>
                    <a:pt x="1091848" y="215899"/>
                  </a:lnTo>
                  <a:lnTo>
                    <a:pt x="1161460" y="165099"/>
                  </a:lnTo>
                  <a:lnTo>
                    <a:pt x="1232875" y="114299"/>
                  </a:lnTo>
                  <a:lnTo>
                    <a:pt x="1269245" y="76199"/>
                  </a:lnTo>
                  <a:lnTo>
                    <a:pt x="1343288" y="25399"/>
                  </a:lnTo>
                  <a:lnTo>
                    <a:pt x="1380951" y="0"/>
                  </a:lnTo>
                  <a:close/>
                </a:path>
                <a:path w="6848475" h="2501900">
                  <a:moveTo>
                    <a:pt x="6161752" y="0"/>
                  </a:moveTo>
                  <a:lnTo>
                    <a:pt x="6117547" y="0"/>
                  </a:lnTo>
                  <a:lnTo>
                    <a:pt x="6155211" y="25399"/>
                  </a:lnTo>
                  <a:lnTo>
                    <a:pt x="6229256" y="76199"/>
                  </a:lnTo>
                  <a:lnTo>
                    <a:pt x="6265628" y="114299"/>
                  </a:lnTo>
                  <a:lnTo>
                    <a:pt x="6337045" y="165099"/>
                  </a:lnTo>
                  <a:lnTo>
                    <a:pt x="6406660" y="215899"/>
                  </a:lnTo>
                  <a:lnTo>
                    <a:pt x="6440779" y="253999"/>
                  </a:lnTo>
                  <a:lnTo>
                    <a:pt x="6474433" y="279399"/>
                  </a:lnTo>
                  <a:lnTo>
                    <a:pt x="6507616" y="304799"/>
                  </a:lnTo>
                  <a:lnTo>
                    <a:pt x="6540324" y="342899"/>
                  </a:lnTo>
                  <a:lnTo>
                    <a:pt x="6572552" y="368299"/>
                  </a:lnTo>
                  <a:lnTo>
                    <a:pt x="6604294" y="406399"/>
                  </a:lnTo>
                  <a:lnTo>
                    <a:pt x="6635545" y="431799"/>
                  </a:lnTo>
                  <a:lnTo>
                    <a:pt x="6666302" y="469899"/>
                  </a:lnTo>
                  <a:lnTo>
                    <a:pt x="6696557" y="495299"/>
                  </a:lnTo>
                  <a:lnTo>
                    <a:pt x="6726308" y="533399"/>
                  </a:lnTo>
                  <a:lnTo>
                    <a:pt x="6755548" y="558799"/>
                  </a:lnTo>
                  <a:lnTo>
                    <a:pt x="6784273" y="596899"/>
                  </a:lnTo>
                  <a:lnTo>
                    <a:pt x="6812455" y="622299"/>
                  </a:lnTo>
                  <a:lnTo>
                    <a:pt x="6809980" y="634999"/>
                  </a:lnTo>
                  <a:lnTo>
                    <a:pt x="6848300" y="622299"/>
                  </a:lnTo>
                  <a:lnTo>
                    <a:pt x="6824766" y="596899"/>
                  </a:lnTo>
                  <a:lnTo>
                    <a:pt x="6796214" y="558799"/>
                  </a:lnTo>
                  <a:lnTo>
                    <a:pt x="6767148" y="520699"/>
                  </a:lnTo>
                  <a:lnTo>
                    <a:pt x="6737573" y="495299"/>
                  </a:lnTo>
                  <a:lnTo>
                    <a:pt x="6707495" y="457199"/>
                  </a:lnTo>
                  <a:lnTo>
                    <a:pt x="6676918" y="431799"/>
                  </a:lnTo>
                  <a:lnTo>
                    <a:pt x="6645847" y="393699"/>
                  </a:lnTo>
                  <a:lnTo>
                    <a:pt x="6614287" y="368299"/>
                  </a:lnTo>
                  <a:lnTo>
                    <a:pt x="6582244" y="330199"/>
                  </a:lnTo>
                  <a:lnTo>
                    <a:pt x="6549721" y="304799"/>
                  </a:lnTo>
                  <a:lnTo>
                    <a:pt x="6516724" y="279399"/>
                  </a:lnTo>
                  <a:lnTo>
                    <a:pt x="6483258" y="241299"/>
                  </a:lnTo>
                  <a:lnTo>
                    <a:pt x="6449327" y="215899"/>
                  </a:lnTo>
                  <a:lnTo>
                    <a:pt x="6414937" y="190499"/>
                  </a:lnTo>
                  <a:lnTo>
                    <a:pt x="6380092" y="152399"/>
                  </a:lnTo>
                  <a:lnTo>
                    <a:pt x="6309058" y="101599"/>
                  </a:lnTo>
                  <a:lnTo>
                    <a:pt x="6236265" y="50799"/>
                  </a:lnTo>
                  <a:lnTo>
                    <a:pt x="6161752" y="0"/>
                  </a:lnTo>
                  <a:close/>
                </a:path>
              </a:pathLst>
            </a:custGeom>
            <a:solidFill>
              <a:srgbClr val="E6F4C4"/>
            </a:solidFill>
          </p:spPr>
          <p:txBody>
            <a:bodyPr wrap="square" lIns="0" tIns="0" rIns="0" bIns="0" rtlCol="0"/>
            <a:lstStyle/>
            <a:p>
              <a:endParaRPr lang="fr-FR" noProof="0" dirty="0"/>
            </a:p>
          </p:txBody>
        </p:sp>
        <p:sp>
          <p:nvSpPr>
            <p:cNvPr id="8774" name="object 8774"/>
            <p:cNvSpPr/>
            <p:nvPr/>
          </p:nvSpPr>
          <p:spPr>
            <a:xfrm>
              <a:off x="2313398" y="9242"/>
              <a:ext cx="6848475" cy="2479040"/>
            </a:xfrm>
            <a:custGeom>
              <a:avLst/>
              <a:gdLst/>
              <a:ahLst/>
              <a:cxnLst/>
              <a:rect l="l" t="t" r="r" b="b"/>
              <a:pathLst>
                <a:path w="6848475" h="2479040">
                  <a:moveTo>
                    <a:pt x="38319" y="2247899"/>
                  </a:moveTo>
                  <a:lnTo>
                    <a:pt x="41933" y="2180818"/>
                  </a:lnTo>
                  <a:lnTo>
                    <a:pt x="45234" y="2138085"/>
                  </a:lnTo>
                  <a:lnTo>
                    <a:pt x="49254" y="2095510"/>
                  </a:lnTo>
                  <a:lnTo>
                    <a:pt x="53990" y="2053095"/>
                  </a:lnTo>
                  <a:lnTo>
                    <a:pt x="59435" y="2010845"/>
                  </a:lnTo>
                  <a:lnTo>
                    <a:pt x="65585" y="1968765"/>
                  </a:lnTo>
                  <a:lnTo>
                    <a:pt x="72434" y="1926859"/>
                  </a:lnTo>
                  <a:lnTo>
                    <a:pt x="79979" y="1885129"/>
                  </a:lnTo>
                  <a:lnTo>
                    <a:pt x="88214" y="1843582"/>
                  </a:lnTo>
                  <a:lnTo>
                    <a:pt x="97133" y="1802220"/>
                  </a:lnTo>
                  <a:lnTo>
                    <a:pt x="106733" y="1761048"/>
                  </a:lnTo>
                  <a:lnTo>
                    <a:pt x="117007" y="1720070"/>
                  </a:lnTo>
                  <a:lnTo>
                    <a:pt x="127951" y="1679289"/>
                  </a:lnTo>
                  <a:lnTo>
                    <a:pt x="139560" y="1638711"/>
                  </a:lnTo>
                  <a:lnTo>
                    <a:pt x="151829" y="1598339"/>
                  </a:lnTo>
                  <a:lnTo>
                    <a:pt x="164754" y="1558178"/>
                  </a:lnTo>
                  <a:lnTo>
                    <a:pt x="178328" y="1518230"/>
                  </a:lnTo>
                  <a:lnTo>
                    <a:pt x="192547" y="1478501"/>
                  </a:lnTo>
                  <a:lnTo>
                    <a:pt x="207406" y="1438995"/>
                  </a:lnTo>
                  <a:lnTo>
                    <a:pt x="222900" y="1399715"/>
                  </a:lnTo>
                  <a:lnTo>
                    <a:pt x="239024" y="1360666"/>
                  </a:lnTo>
                  <a:lnTo>
                    <a:pt x="255774" y="1321852"/>
                  </a:lnTo>
                  <a:lnTo>
                    <a:pt x="273143" y="1283277"/>
                  </a:lnTo>
                  <a:lnTo>
                    <a:pt x="291128" y="1244945"/>
                  </a:lnTo>
                  <a:lnTo>
                    <a:pt x="309722" y="1206860"/>
                  </a:lnTo>
                  <a:lnTo>
                    <a:pt x="328922" y="1169026"/>
                  </a:lnTo>
                  <a:lnTo>
                    <a:pt x="348722" y="1131448"/>
                  </a:lnTo>
                  <a:lnTo>
                    <a:pt x="369116" y="1094128"/>
                  </a:lnTo>
                  <a:lnTo>
                    <a:pt x="390101" y="1057073"/>
                  </a:lnTo>
                  <a:lnTo>
                    <a:pt x="411672" y="1020285"/>
                  </a:lnTo>
                  <a:lnTo>
                    <a:pt x="433822" y="983768"/>
                  </a:lnTo>
                  <a:lnTo>
                    <a:pt x="456548" y="947528"/>
                  </a:lnTo>
                  <a:lnTo>
                    <a:pt x="479843" y="911567"/>
                  </a:lnTo>
                  <a:lnTo>
                    <a:pt x="503704" y="875890"/>
                  </a:lnTo>
                  <a:lnTo>
                    <a:pt x="528126" y="840502"/>
                  </a:lnTo>
                  <a:lnTo>
                    <a:pt x="553102" y="805405"/>
                  </a:lnTo>
                  <a:lnTo>
                    <a:pt x="578629" y="770605"/>
                  </a:lnTo>
                  <a:lnTo>
                    <a:pt x="604701" y="736105"/>
                  </a:lnTo>
                  <a:lnTo>
                    <a:pt x="631313" y="701909"/>
                  </a:lnTo>
                  <a:lnTo>
                    <a:pt x="658461" y="668022"/>
                  </a:lnTo>
                  <a:lnTo>
                    <a:pt x="686139" y="634448"/>
                  </a:lnTo>
                  <a:lnTo>
                    <a:pt x="714342" y="601190"/>
                  </a:lnTo>
                  <a:lnTo>
                    <a:pt x="743065" y="568254"/>
                  </a:lnTo>
                  <a:lnTo>
                    <a:pt x="772304" y="535642"/>
                  </a:lnTo>
                  <a:lnTo>
                    <a:pt x="802053" y="503359"/>
                  </a:lnTo>
                  <a:lnTo>
                    <a:pt x="832308" y="471409"/>
                  </a:lnTo>
                  <a:lnTo>
                    <a:pt x="863063" y="439796"/>
                  </a:lnTo>
                  <a:lnTo>
                    <a:pt x="894313" y="408525"/>
                  </a:lnTo>
                  <a:lnTo>
                    <a:pt x="926054" y="377599"/>
                  </a:lnTo>
                  <a:lnTo>
                    <a:pt x="958280" y="347023"/>
                  </a:lnTo>
                  <a:lnTo>
                    <a:pt x="990987" y="316800"/>
                  </a:lnTo>
                  <a:lnTo>
                    <a:pt x="1024169" y="286935"/>
                  </a:lnTo>
                  <a:lnTo>
                    <a:pt x="1057822" y="257431"/>
                  </a:lnTo>
                  <a:lnTo>
                    <a:pt x="1091940" y="228293"/>
                  </a:lnTo>
                  <a:lnTo>
                    <a:pt x="1126518" y="199526"/>
                  </a:lnTo>
                  <a:lnTo>
                    <a:pt x="1161552" y="171132"/>
                  </a:lnTo>
                  <a:lnTo>
                    <a:pt x="1197037" y="143117"/>
                  </a:lnTo>
                  <a:lnTo>
                    <a:pt x="1232967" y="115484"/>
                  </a:lnTo>
                  <a:lnTo>
                    <a:pt x="1269338" y="88237"/>
                  </a:lnTo>
                  <a:lnTo>
                    <a:pt x="1306144" y="61380"/>
                  </a:lnTo>
                  <a:lnTo>
                    <a:pt x="1343380" y="34918"/>
                  </a:lnTo>
                  <a:lnTo>
                    <a:pt x="1381043" y="8855"/>
                  </a:lnTo>
                  <a:lnTo>
                    <a:pt x="1394185" y="0"/>
                  </a:lnTo>
                </a:path>
                <a:path w="6848475" h="2479040">
                  <a:moveTo>
                    <a:pt x="6104497" y="0"/>
                  </a:moveTo>
                  <a:lnTo>
                    <a:pt x="6155303" y="34918"/>
                  </a:lnTo>
                  <a:lnTo>
                    <a:pt x="6192541" y="61380"/>
                  </a:lnTo>
                  <a:lnTo>
                    <a:pt x="6229348" y="88237"/>
                  </a:lnTo>
                  <a:lnTo>
                    <a:pt x="6265720" y="115484"/>
                  </a:lnTo>
                  <a:lnTo>
                    <a:pt x="6301651" y="143117"/>
                  </a:lnTo>
                  <a:lnTo>
                    <a:pt x="6337137" y="171132"/>
                  </a:lnTo>
                  <a:lnTo>
                    <a:pt x="6372172" y="199526"/>
                  </a:lnTo>
                  <a:lnTo>
                    <a:pt x="6406752" y="228293"/>
                  </a:lnTo>
                  <a:lnTo>
                    <a:pt x="6440871" y="257431"/>
                  </a:lnTo>
                  <a:lnTo>
                    <a:pt x="6474525" y="286935"/>
                  </a:lnTo>
                  <a:lnTo>
                    <a:pt x="6507709" y="316800"/>
                  </a:lnTo>
                  <a:lnTo>
                    <a:pt x="6540416" y="347023"/>
                  </a:lnTo>
                  <a:lnTo>
                    <a:pt x="6572644" y="377599"/>
                  </a:lnTo>
                  <a:lnTo>
                    <a:pt x="6604386" y="408525"/>
                  </a:lnTo>
                  <a:lnTo>
                    <a:pt x="6635638" y="439796"/>
                  </a:lnTo>
                  <a:lnTo>
                    <a:pt x="6666394" y="471409"/>
                  </a:lnTo>
                  <a:lnTo>
                    <a:pt x="6696650" y="503359"/>
                  </a:lnTo>
                  <a:lnTo>
                    <a:pt x="6726400" y="535642"/>
                  </a:lnTo>
                  <a:lnTo>
                    <a:pt x="6755640" y="568254"/>
                  </a:lnTo>
                  <a:lnTo>
                    <a:pt x="6784365" y="601190"/>
                  </a:lnTo>
                  <a:lnTo>
                    <a:pt x="6812548" y="634364"/>
                  </a:lnTo>
                </a:path>
                <a:path w="6848475" h="2479040">
                  <a:moveTo>
                    <a:pt x="6848392" y="625166"/>
                  </a:moveTo>
                  <a:lnTo>
                    <a:pt x="6796306" y="564018"/>
                  </a:lnTo>
                  <a:lnTo>
                    <a:pt x="6767240" y="531241"/>
                  </a:lnTo>
                  <a:lnTo>
                    <a:pt x="6737665" y="498789"/>
                  </a:lnTo>
                  <a:lnTo>
                    <a:pt x="6707587" y="466666"/>
                  </a:lnTo>
                  <a:lnTo>
                    <a:pt x="6677010" y="434875"/>
                  </a:lnTo>
                  <a:lnTo>
                    <a:pt x="6645939" y="403422"/>
                  </a:lnTo>
                  <a:lnTo>
                    <a:pt x="6614380" y="372310"/>
                  </a:lnTo>
                  <a:lnTo>
                    <a:pt x="6582336" y="341543"/>
                  </a:lnTo>
                  <a:lnTo>
                    <a:pt x="6549813" y="311125"/>
                  </a:lnTo>
                  <a:lnTo>
                    <a:pt x="6516816" y="281059"/>
                  </a:lnTo>
                  <a:lnTo>
                    <a:pt x="6483350" y="251351"/>
                  </a:lnTo>
                  <a:lnTo>
                    <a:pt x="6449419" y="222005"/>
                  </a:lnTo>
                  <a:lnTo>
                    <a:pt x="6415029" y="193023"/>
                  </a:lnTo>
                  <a:lnTo>
                    <a:pt x="6380184" y="164411"/>
                  </a:lnTo>
                  <a:lnTo>
                    <a:pt x="6344890" y="136171"/>
                  </a:lnTo>
                  <a:lnTo>
                    <a:pt x="6309150" y="108309"/>
                  </a:lnTo>
                  <a:lnTo>
                    <a:pt x="6272971" y="80829"/>
                  </a:lnTo>
                  <a:lnTo>
                    <a:pt x="6236357" y="53733"/>
                  </a:lnTo>
                  <a:lnTo>
                    <a:pt x="6199313" y="27027"/>
                  </a:lnTo>
                  <a:lnTo>
                    <a:pt x="6161844" y="715"/>
                  </a:lnTo>
                  <a:lnTo>
                    <a:pt x="6160798" y="0"/>
                  </a:lnTo>
                </a:path>
                <a:path w="6848475" h="2479040">
                  <a:moveTo>
                    <a:pt x="1337884" y="0"/>
                  </a:moveTo>
                  <a:lnTo>
                    <a:pt x="1299371" y="27027"/>
                  </a:lnTo>
                  <a:lnTo>
                    <a:pt x="1262328" y="53733"/>
                  </a:lnTo>
                  <a:lnTo>
                    <a:pt x="1225715" y="80829"/>
                  </a:lnTo>
                  <a:lnTo>
                    <a:pt x="1189537" y="108309"/>
                  </a:lnTo>
                  <a:lnTo>
                    <a:pt x="1153799" y="136171"/>
                  </a:lnTo>
                  <a:lnTo>
                    <a:pt x="1118506" y="164411"/>
                  </a:lnTo>
                  <a:lnTo>
                    <a:pt x="1083662" y="193023"/>
                  </a:lnTo>
                  <a:lnTo>
                    <a:pt x="1049273" y="222005"/>
                  </a:lnTo>
                  <a:lnTo>
                    <a:pt x="1015344" y="251351"/>
                  </a:lnTo>
                  <a:lnTo>
                    <a:pt x="981879" y="281059"/>
                  </a:lnTo>
                  <a:lnTo>
                    <a:pt x="948883" y="311125"/>
                  </a:lnTo>
                  <a:lnTo>
                    <a:pt x="916361" y="341543"/>
                  </a:lnTo>
                  <a:lnTo>
                    <a:pt x="884319" y="372310"/>
                  </a:lnTo>
                  <a:lnTo>
                    <a:pt x="852760" y="403422"/>
                  </a:lnTo>
                  <a:lnTo>
                    <a:pt x="821691" y="434875"/>
                  </a:lnTo>
                  <a:lnTo>
                    <a:pt x="791115" y="466666"/>
                  </a:lnTo>
                  <a:lnTo>
                    <a:pt x="761038" y="498789"/>
                  </a:lnTo>
                  <a:lnTo>
                    <a:pt x="731465" y="531241"/>
                  </a:lnTo>
                  <a:lnTo>
                    <a:pt x="702400" y="564018"/>
                  </a:lnTo>
                  <a:lnTo>
                    <a:pt x="673848" y="597116"/>
                  </a:lnTo>
                  <a:lnTo>
                    <a:pt x="645815" y="630530"/>
                  </a:lnTo>
                  <a:lnTo>
                    <a:pt x="618305" y="664258"/>
                  </a:lnTo>
                  <a:lnTo>
                    <a:pt x="591324" y="698294"/>
                  </a:lnTo>
                  <a:lnTo>
                    <a:pt x="564875" y="732635"/>
                  </a:lnTo>
                  <a:lnTo>
                    <a:pt x="538965" y="767276"/>
                  </a:lnTo>
                  <a:lnTo>
                    <a:pt x="513597" y="802214"/>
                  </a:lnTo>
                  <a:lnTo>
                    <a:pt x="488777" y="837445"/>
                  </a:lnTo>
                  <a:lnTo>
                    <a:pt x="464510" y="872965"/>
                  </a:lnTo>
                  <a:lnTo>
                    <a:pt x="440800" y="908769"/>
                  </a:lnTo>
                  <a:lnTo>
                    <a:pt x="417653" y="944853"/>
                  </a:lnTo>
                  <a:lnTo>
                    <a:pt x="395073" y="981214"/>
                  </a:lnTo>
                  <a:lnTo>
                    <a:pt x="373066" y="1017848"/>
                  </a:lnTo>
                  <a:lnTo>
                    <a:pt x="351635" y="1054750"/>
                  </a:lnTo>
                  <a:lnTo>
                    <a:pt x="330787" y="1091916"/>
                  </a:lnTo>
                  <a:lnTo>
                    <a:pt x="310526" y="1129343"/>
                  </a:lnTo>
                  <a:lnTo>
                    <a:pt x="290857" y="1167026"/>
                  </a:lnTo>
                  <a:lnTo>
                    <a:pt x="271785" y="1204962"/>
                  </a:lnTo>
                  <a:lnTo>
                    <a:pt x="253314" y="1243145"/>
                  </a:lnTo>
                  <a:lnTo>
                    <a:pt x="235451" y="1281573"/>
                  </a:lnTo>
                  <a:lnTo>
                    <a:pt x="218198" y="1320242"/>
                  </a:lnTo>
                  <a:lnTo>
                    <a:pt x="201563" y="1359146"/>
                  </a:lnTo>
                  <a:lnTo>
                    <a:pt x="185548" y="1398283"/>
                  </a:lnTo>
                  <a:lnTo>
                    <a:pt x="170160" y="1437648"/>
                  </a:lnTo>
                  <a:lnTo>
                    <a:pt x="155403" y="1477237"/>
                  </a:lnTo>
                  <a:lnTo>
                    <a:pt x="141282" y="1517046"/>
                  </a:lnTo>
                  <a:lnTo>
                    <a:pt x="127802" y="1557071"/>
                  </a:lnTo>
                  <a:lnTo>
                    <a:pt x="114968" y="1597308"/>
                  </a:lnTo>
                  <a:lnTo>
                    <a:pt x="102785" y="1637753"/>
                  </a:lnTo>
                  <a:lnTo>
                    <a:pt x="91258" y="1678402"/>
                  </a:lnTo>
                  <a:lnTo>
                    <a:pt x="80391" y="1719251"/>
                  </a:lnTo>
                  <a:lnTo>
                    <a:pt x="70190" y="1760296"/>
                  </a:lnTo>
                  <a:lnTo>
                    <a:pt x="60659" y="1801533"/>
                  </a:lnTo>
                  <a:lnTo>
                    <a:pt x="51803" y="1842957"/>
                  </a:lnTo>
                  <a:lnTo>
                    <a:pt x="43628" y="1884566"/>
                  </a:lnTo>
                  <a:lnTo>
                    <a:pt x="36138" y="1926354"/>
                  </a:lnTo>
                  <a:lnTo>
                    <a:pt x="29338" y="1968318"/>
                  </a:lnTo>
                  <a:lnTo>
                    <a:pt x="23233" y="2010454"/>
                  </a:lnTo>
                  <a:lnTo>
                    <a:pt x="17827" y="2052757"/>
                  </a:lnTo>
                  <a:lnTo>
                    <a:pt x="13127" y="2095224"/>
                  </a:lnTo>
                  <a:lnTo>
                    <a:pt x="9136" y="2137851"/>
                  </a:lnTo>
                  <a:lnTo>
                    <a:pt x="5860" y="2180633"/>
                  </a:lnTo>
                  <a:lnTo>
                    <a:pt x="3303" y="2223567"/>
                  </a:lnTo>
                  <a:lnTo>
                    <a:pt x="2269" y="2247899"/>
                  </a:lnTo>
                </a:path>
                <a:path w="6848475" h="2479040">
                  <a:moveTo>
                    <a:pt x="36323" y="2387599"/>
                  </a:moveTo>
                  <a:lnTo>
                    <a:pt x="36028" y="2353238"/>
                  </a:lnTo>
                  <a:lnTo>
                    <a:pt x="36400" y="2309918"/>
                  </a:lnTo>
                  <a:lnTo>
                    <a:pt x="37511" y="2266739"/>
                  </a:lnTo>
                  <a:lnTo>
                    <a:pt x="38319" y="2247899"/>
                  </a:lnTo>
                </a:path>
                <a:path w="6848475" h="2479040">
                  <a:moveTo>
                    <a:pt x="2269" y="2247899"/>
                  </a:moveTo>
                  <a:lnTo>
                    <a:pt x="1471" y="2266649"/>
                  </a:lnTo>
                  <a:lnTo>
                    <a:pt x="368" y="2309874"/>
                  </a:lnTo>
                  <a:lnTo>
                    <a:pt x="0" y="2353238"/>
                  </a:lnTo>
                  <a:lnTo>
                    <a:pt x="292" y="2387599"/>
                  </a:lnTo>
                </a:path>
                <a:path w="6848475" h="2479040">
                  <a:moveTo>
                    <a:pt x="39195" y="2478973"/>
                  </a:moveTo>
                  <a:lnTo>
                    <a:pt x="37511" y="2439727"/>
                  </a:lnTo>
                  <a:lnTo>
                    <a:pt x="36400" y="2396553"/>
                  </a:lnTo>
                  <a:lnTo>
                    <a:pt x="36323" y="2387599"/>
                  </a:lnTo>
                </a:path>
                <a:path w="6848475" h="2479040">
                  <a:moveTo>
                    <a:pt x="292" y="2387599"/>
                  </a:moveTo>
                  <a:lnTo>
                    <a:pt x="368" y="2396602"/>
                  </a:lnTo>
                  <a:lnTo>
                    <a:pt x="1058" y="2423637"/>
                  </a:lnTo>
                </a:path>
              </a:pathLst>
            </a:custGeom>
            <a:ln w="3175">
              <a:solidFill>
                <a:srgbClr val="E6F4C4"/>
              </a:solidFill>
            </a:ln>
          </p:spPr>
          <p:txBody>
            <a:bodyPr wrap="square" lIns="0" tIns="0" rIns="0" bIns="0" rtlCol="0"/>
            <a:lstStyle/>
            <a:p>
              <a:endParaRPr lang="fr-FR" noProof="0" dirty="0"/>
            </a:p>
          </p:txBody>
        </p:sp>
        <p:sp>
          <p:nvSpPr>
            <p:cNvPr id="8775" name="object 8775"/>
            <p:cNvSpPr/>
            <p:nvPr/>
          </p:nvSpPr>
          <p:spPr>
            <a:xfrm>
              <a:off x="2277460" y="21942"/>
              <a:ext cx="6920865" cy="2438400"/>
            </a:xfrm>
            <a:custGeom>
              <a:avLst/>
              <a:gdLst/>
              <a:ahLst/>
              <a:cxnLst/>
              <a:rect l="l" t="t" r="r" b="b"/>
              <a:pathLst>
                <a:path w="6920865" h="2438400">
                  <a:moveTo>
                    <a:pt x="1372776" y="0"/>
                  </a:moveTo>
                  <a:lnTo>
                    <a:pt x="1318458" y="0"/>
                  </a:lnTo>
                  <a:lnTo>
                    <a:pt x="1291480" y="12699"/>
                  </a:lnTo>
                  <a:lnTo>
                    <a:pt x="1254628" y="38099"/>
                  </a:lnTo>
                  <a:lnTo>
                    <a:pt x="1182218" y="88899"/>
                  </a:lnTo>
                  <a:lnTo>
                    <a:pt x="1146670" y="126999"/>
                  </a:lnTo>
                  <a:lnTo>
                    <a:pt x="1111565" y="152399"/>
                  </a:lnTo>
                  <a:lnTo>
                    <a:pt x="1042706" y="203199"/>
                  </a:lnTo>
                  <a:lnTo>
                    <a:pt x="1008962" y="241299"/>
                  </a:lnTo>
                  <a:lnTo>
                    <a:pt x="975681" y="266699"/>
                  </a:lnTo>
                  <a:lnTo>
                    <a:pt x="942868" y="304799"/>
                  </a:lnTo>
                  <a:lnTo>
                    <a:pt x="910528" y="330199"/>
                  </a:lnTo>
                  <a:lnTo>
                    <a:pt x="878666" y="355599"/>
                  </a:lnTo>
                  <a:lnTo>
                    <a:pt x="847286" y="393699"/>
                  </a:lnTo>
                  <a:lnTo>
                    <a:pt x="816394" y="419099"/>
                  </a:lnTo>
                  <a:lnTo>
                    <a:pt x="785994" y="457199"/>
                  </a:lnTo>
                  <a:lnTo>
                    <a:pt x="756091" y="482599"/>
                  </a:lnTo>
                  <a:lnTo>
                    <a:pt x="726689" y="520699"/>
                  </a:lnTo>
                  <a:lnTo>
                    <a:pt x="697795" y="558799"/>
                  </a:lnTo>
                  <a:lnTo>
                    <a:pt x="669412" y="584199"/>
                  </a:lnTo>
                  <a:lnTo>
                    <a:pt x="641545" y="622299"/>
                  </a:lnTo>
                  <a:lnTo>
                    <a:pt x="614199" y="660399"/>
                  </a:lnTo>
                  <a:lnTo>
                    <a:pt x="587380" y="685799"/>
                  </a:lnTo>
                  <a:lnTo>
                    <a:pt x="561091" y="723899"/>
                  </a:lnTo>
                  <a:lnTo>
                    <a:pt x="535338" y="761999"/>
                  </a:lnTo>
                  <a:lnTo>
                    <a:pt x="510126" y="787399"/>
                  </a:lnTo>
                  <a:lnTo>
                    <a:pt x="485458" y="825499"/>
                  </a:lnTo>
                  <a:lnTo>
                    <a:pt x="461341" y="863599"/>
                  </a:lnTo>
                  <a:lnTo>
                    <a:pt x="437779" y="901699"/>
                  </a:lnTo>
                  <a:lnTo>
                    <a:pt x="414777" y="939799"/>
                  </a:lnTo>
                  <a:lnTo>
                    <a:pt x="392339" y="977899"/>
                  </a:lnTo>
                  <a:lnTo>
                    <a:pt x="370471" y="1003299"/>
                  </a:lnTo>
                  <a:lnTo>
                    <a:pt x="349177" y="1041399"/>
                  </a:lnTo>
                  <a:lnTo>
                    <a:pt x="328463" y="1079499"/>
                  </a:lnTo>
                  <a:lnTo>
                    <a:pt x="308332" y="1117599"/>
                  </a:lnTo>
                  <a:lnTo>
                    <a:pt x="288790" y="1155699"/>
                  </a:lnTo>
                  <a:lnTo>
                    <a:pt x="269842" y="1193799"/>
                  </a:lnTo>
                  <a:lnTo>
                    <a:pt x="251492" y="1231899"/>
                  </a:lnTo>
                  <a:lnTo>
                    <a:pt x="233745" y="1269999"/>
                  </a:lnTo>
                  <a:lnTo>
                    <a:pt x="216607" y="1308099"/>
                  </a:lnTo>
                  <a:lnTo>
                    <a:pt x="200081" y="1346199"/>
                  </a:lnTo>
                  <a:lnTo>
                    <a:pt x="184173" y="1384299"/>
                  </a:lnTo>
                  <a:lnTo>
                    <a:pt x="168888" y="1435099"/>
                  </a:lnTo>
                  <a:lnTo>
                    <a:pt x="154231" y="1473199"/>
                  </a:lnTo>
                  <a:lnTo>
                    <a:pt x="140205" y="1511299"/>
                  </a:lnTo>
                  <a:lnTo>
                    <a:pt x="126817" y="1549399"/>
                  </a:lnTo>
                  <a:lnTo>
                    <a:pt x="114070" y="1587499"/>
                  </a:lnTo>
                  <a:lnTo>
                    <a:pt x="101971" y="1625599"/>
                  </a:lnTo>
                  <a:lnTo>
                    <a:pt x="90522" y="1676399"/>
                  </a:lnTo>
                  <a:lnTo>
                    <a:pt x="79731" y="1714499"/>
                  </a:lnTo>
                  <a:lnTo>
                    <a:pt x="69600" y="1752599"/>
                  </a:lnTo>
                  <a:lnTo>
                    <a:pt x="60136" y="1790699"/>
                  </a:lnTo>
                  <a:lnTo>
                    <a:pt x="51342" y="1841499"/>
                  </a:lnTo>
                  <a:lnTo>
                    <a:pt x="43224" y="1879599"/>
                  </a:lnTo>
                  <a:lnTo>
                    <a:pt x="35787" y="1917699"/>
                  </a:lnTo>
                  <a:lnTo>
                    <a:pt x="29035" y="1955799"/>
                  </a:lnTo>
                  <a:lnTo>
                    <a:pt x="22974" y="2006599"/>
                  </a:lnTo>
                  <a:lnTo>
                    <a:pt x="17607" y="2044699"/>
                  </a:lnTo>
                  <a:lnTo>
                    <a:pt x="12940" y="2082799"/>
                  </a:lnTo>
                  <a:lnTo>
                    <a:pt x="8978" y="2133599"/>
                  </a:lnTo>
                  <a:lnTo>
                    <a:pt x="5726" y="2171699"/>
                  </a:lnTo>
                  <a:lnTo>
                    <a:pt x="3188" y="2222499"/>
                  </a:lnTo>
                  <a:lnTo>
                    <a:pt x="2155" y="2247899"/>
                  </a:lnTo>
                  <a:lnTo>
                    <a:pt x="1369" y="2260599"/>
                  </a:lnTo>
                  <a:lnTo>
                    <a:pt x="274" y="2298699"/>
                  </a:lnTo>
                  <a:lnTo>
                    <a:pt x="0" y="2336799"/>
                  </a:lnTo>
                  <a:lnTo>
                    <a:pt x="101" y="2374899"/>
                  </a:lnTo>
                  <a:lnTo>
                    <a:pt x="198" y="2387599"/>
                  </a:lnTo>
                  <a:lnTo>
                    <a:pt x="24784" y="2412999"/>
                  </a:lnTo>
                  <a:lnTo>
                    <a:pt x="53942" y="2438399"/>
                  </a:lnTo>
                  <a:lnTo>
                    <a:pt x="36996" y="2412999"/>
                  </a:lnTo>
                  <a:lnTo>
                    <a:pt x="36229" y="2387599"/>
                  </a:lnTo>
                  <a:lnTo>
                    <a:pt x="36132" y="2374899"/>
                  </a:lnTo>
                  <a:lnTo>
                    <a:pt x="36029" y="2336799"/>
                  </a:lnTo>
                  <a:lnTo>
                    <a:pt x="36306" y="2298699"/>
                  </a:lnTo>
                  <a:lnTo>
                    <a:pt x="37409" y="2260599"/>
                  </a:lnTo>
                  <a:lnTo>
                    <a:pt x="38206" y="2247899"/>
                  </a:lnTo>
                  <a:lnTo>
                    <a:pt x="39241" y="2222499"/>
                  </a:lnTo>
                  <a:lnTo>
                    <a:pt x="41798" y="2171699"/>
                  </a:lnTo>
                  <a:lnTo>
                    <a:pt x="45074" y="2133599"/>
                  </a:lnTo>
                  <a:lnTo>
                    <a:pt x="49065" y="2082799"/>
                  </a:lnTo>
                  <a:lnTo>
                    <a:pt x="53765" y="2044699"/>
                  </a:lnTo>
                  <a:lnTo>
                    <a:pt x="59170" y="2006599"/>
                  </a:lnTo>
                  <a:lnTo>
                    <a:pt x="65275" y="1955799"/>
                  </a:lnTo>
                  <a:lnTo>
                    <a:pt x="72075" y="1917699"/>
                  </a:lnTo>
                  <a:lnTo>
                    <a:pt x="79565" y="1879599"/>
                  </a:lnTo>
                  <a:lnTo>
                    <a:pt x="87741" y="1841499"/>
                  </a:lnTo>
                  <a:lnTo>
                    <a:pt x="96596" y="1790699"/>
                  </a:lnTo>
                  <a:lnTo>
                    <a:pt x="106127" y="1752599"/>
                  </a:lnTo>
                  <a:lnTo>
                    <a:pt x="116328" y="1714499"/>
                  </a:lnTo>
                  <a:lnTo>
                    <a:pt x="127195" y="1676399"/>
                  </a:lnTo>
                  <a:lnTo>
                    <a:pt x="138723" y="1625599"/>
                  </a:lnTo>
                  <a:lnTo>
                    <a:pt x="150906" y="1587499"/>
                  </a:lnTo>
                  <a:lnTo>
                    <a:pt x="163740" y="1549399"/>
                  </a:lnTo>
                  <a:lnTo>
                    <a:pt x="177220" y="1511299"/>
                  </a:lnTo>
                  <a:lnTo>
                    <a:pt x="191340" y="1473199"/>
                  </a:lnTo>
                  <a:lnTo>
                    <a:pt x="206097" y="1435099"/>
                  </a:lnTo>
                  <a:lnTo>
                    <a:pt x="221486" y="1396999"/>
                  </a:lnTo>
                  <a:lnTo>
                    <a:pt x="237500" y="1358899"/>
                  </a:lnTo>
                  <a:lnTo>
                    <a:pt x="254136" y="1308099"/>
                  </a:lnTo>
                  <a:lnTo>
                    <a:pt x="271388" y="1269999"/>
                  </a:lnTo>
                  <a:lnTo>
                    <a:pt x="289252" y="1231899"/>
                  </a:lnTo>
                  <a:lnTo>
                    <a:pt x="307722" y="1193799"/>
                  </a:lnTo>
                  <a:lnTo>
                    <a:pt x="326795" y="1155699"/>
                  </a:lnTo>
                  <a:lnTo>
                    <a:pt x="346464" y="1117599"/>
                  </a:lnTo>
                  <a:lnTo>
                    <a:pt x="366725" y="1079499"/>
                  </a:lnTo>
                  <a:lnTo>
                    <a:pt x="387573" y="1054099"/>
                  </a:lnTo>
                  <a:lnTo>
                    <a:pt x="409003" y="1015999"/>
                  </a:lnTo>
                  <a:lnTo>
                    <a:pt x="431011" y="977899"/>
                  </a:lnTo>
                  <a:lnTo>
                    <a:pt x="453590" y="939799"/>
                  </a:lnTo>
                  <a:lnTo>
                    <a:pt x="476738" y="901699"/>
                  </a:lnTo>
                  <a:lnTo>
                    <a:pt x="500447" y="863599"/>
                  </a:lnTo>
                  <a:lnTo>
                    <a:pt x="524714" y="825499"/>
                  </a:lnTo>
                  <a:lnTo>
                    <a:pt x="549534" y="800099"/>
                  </a:lnTo>
                  <a:lnTo>
                    <a:pt x="574902" y="761999"/>
                  </a:lnTo>
                  <a:lnTo>
                    <a:pt x="600813" y="723899"/>
                  </a:lnTo>
                  <a:lnTo>
                    <a:pt x="627261" y="685799"/>
                  </a:lnTo>
                  <a:lnTo>
                    <a:pt x="654243" y="660399"/>
                  </a:lnTo>
                  <a:lnTo>
                    <a:pt x="681753" y="622299"/>
                  </a:lnTo>
                  <a:lnTo>
                    <a:pt x="709786" y="596899"/>
                  </a:lnTo>
                  <a:lnTo>
                    <a:pt x="738337" y="558799"/>
                  </a:lnTo>
                  <a:lnTo>
                    <a:pt x="767402" y="520699"/>
                  </a:lnTo>
                  <a:lnTo>
                    <a:pt x="796976" y="495299"/>
                  </a:lnTo>
                  <a:lnTo>
                    <a:pt x="827053" y="457199"/>
                  </a:lnTo>
                  <a:lnTo>
                    <a:pt x="857628" y="431799"/>
                  </a:lnTo>
                  <a:lnTo>
                    <a:pt x="888698" y="393699"/>
                  </a:lnTo>
                  <a:lnTo>
                    <a:pt x="920256" y="368299"/>
                  </a:lnTo>
                  <a:lnTo>
                    <a:pt x="952299" y="330199"/>
                  </a:lnTo>
                  <a:lnTo>
                    <a:pt x="984821" y="304799"/>
                  </a:lnTo>
                  <a:lnTo>
                    <a:pt x="1017816" y="279399"/>
                  </a:lnTo>
                  <a:lnTo>
                    <a:pt x="1051282" y="241299"/>
                  </a:lnTo>
                  <a:lnTo>
                    <a:pt x="1085211" y="215899"/>
                  </a:lnTo>
                  <a:lnTo>
                    <a:pt x="1119600" y="190499"/>
                  </a:lnTo>
                  <a:lnTo>
                    <a:pt x="1154443" y="152399"/>
                  </a:lnTo>
                  <a:lnTo>
                    <a:pt x="1225475" y="101599"/>
                  </a:lnTo>
                  <a:lnTo>
                    <a:pt x="1298265" y="50799"/>
                  </a:lnTo>
                  <a:lnTo>
                    <a:pt x="1372776" y="0"/>
                  </a:lnTo>
                  <a:close/>
                </a:path>
                <a:path w="6920865" h="2438400">
                  <a:moveTo>
                    <a:pt x="6884042" y="621989"/>
                  </a:moveTo>
                  <a:lnTo>
                    <a:pt x="6846009" y="634999"/>
                  </a:lnTo>
                  <a:lnTo>
                    <a:pt x="6884330" y="622299"/>
                  </a:lnTo>
                  <a:lnTo>
                    <a:pt x="6884042" y="621989"/>
                  </a:lnTo>
                  <a:close/>
                </a:path>
                <a:path w="6920865" h="2438400">
                  <a:moveTo>
                    <a:pt x="6252199" y="0"/>
                  </a:moveTo>
                  <a:lnTo>
                    <a:pt x="6197782" y="0"/>
                  </a:lnTo>
                  <a:lnTo>
                    <a:pt x="6272295" y="50799"/>
                  </a:lnTo>
                  <a:lnTo>
                    <a:pt x="6345088" y="101599"/>
                  </a:lnTo>
                  <a:lnTo>
                    <a:pt x="6416122" y="152399"/>
                  </a:lnTo>
                  <a:lnTo>
                    <a:pt x="6450966" y="190499"/>
                  </a:lnTo>
                  <a:lnTo>
                    <a:pt x="6485356" y="215899"/>
                  </a:lnTo>
                  <a:lnTo>
                    <a:pt x="6519287" y="241299"/>
                  </a:lnTo>
                  <a:lnTo>
                    <a:pt x="6552754" y="279399"/>
                  </a:lnTo>
                  <a:lnTo>
                    <a:pt x="6585751" y="304799"/>
                  </a:lnTo>
                  <a:lnTo>
                    <a:pt x="6618273" y="330199"/>
                  </a:lnTo>
                  <a:lnTo>
                    <a:pt x="6650317" y="368299"/>
                  </a:lnTo>
                  <a:lnTo>
                    <a:pt x="6681877" y="393699"/>
                  </a:lnTo>
                  <a:lnTo>
                    <a:pt x="6712948" y="431799"/>
                  </a:lnTo>
                  <a:lnTo>
                    <a:pt x="6743525" y="457199"/>
                  </a:lnTo>
                  <a:lnTo>
                    <a:pt x="6773603" y="495299"/>
                  </a:lnTo>
                  <a:lnTo>
                    <a:pt x="6803177" y="520699"/>
                  </a:lnTo>
                  <a:lnTo>
                    <a:pt x="6832243" y="558799"/>
                  </a:lnTo>
                  <a:lnTo>
                    <a:pt x="6860796" y="596899"/>
                  </a:lnTo>
                  <a:lnTo>
                    <a:pt x="6884042" y="621989"/>
                  </a:lnTo>
                  <a:lnTo>
                    <a:pt x="6920260" y="609599"/>
                  </a:lnTo>
                  <a:lnTo>
                    <a:pt x="6901236" y="584199"/>
                  </a:lnTo>
                  <a:lnTo>
                    <a:pt x="6872853" y="558799"/>
                  </a:lnTo>
                  <a:lnTo>
                    <a:pt x="6843960" y="520699"/>
                  </a:lnTo>
                  <a:lnTo>
                    <a:pt x="6814559" y="482599"/>
                  </a:lnTo>
                  <a:lnTo>
                    <a:pt x="6784657" y="457199"/>
                  </a:lnTo>
                  <a:lnTo>
                    <a:pt x="6754257" y="419099"/>
                  </a:lnTo>
                  <a:lnTo>
                    <a:pt x="6723366" y="393699"/>
                  </a:lnTo>
                  <a:lnTo>
                    <a:pt x="6691986" y="355599"/>
                  </a:lnTo>
                  <a:lnTo>
                    <a:pt x="6660125" y="330199"/>
                  </a:lnTo>
                  <a:lnTo>
                    <a:pt x="6627785" y="304799"/>
                  </a:lnTo>
                  <a:lnTo>
                    <a:pt x="6594973" y="266699"/>
                  </a:lnTo>
                  <a:lnTo>
                    <a:pt x="6561693" y="241299"/>
                  </a:lnTo>
                  <a:lnTo>
                    <a:pt x="6527949" y="203199"/>
                  </a:lnTo>
                  <a:lnTo>
                    <a:pt x="6459091" y="152399"/>
                  </a:lnTo>
                  <a:lnTo>
                    <a:pt x="6423986" y="126999"/>
                  </a:lnTo>
                  <a:lnTo>
                    <a:pt x="6388438" y="88899"/>
                  </a:lnTo>
                  <a:lnTo>
                    <a:pt x="6316028" y="38099"/>
                  </a:lnTo>
                  <a:lnTo>
                    <a:pt x="6279177" y="12699"/>
                  </a:lnTo>
                  <a:lnTo>
                    <a:pt x="6252199" y="0"/>
                  </a:lnTo>
                  <a:close/>
                </a:path>
              </a:pathLst>
            </a:custGeom>
            <a:solidFill>
              <a:srgbClr val="E6F4C3"/>
            </a:solidFill>
          </p:spPr>
          <p:txBody>
            <a:bodyPr wrap="square" lIns="0" tIns="0" rIns="0" bIns="0" rtlCol="0"/>
            <a:lstStyle/>
            <a:p>
              <a:endParaRPr lang="fr-FR" noProof="0" dirty="0"/>
            </a:p>
          </p:txBody>
        </p:sp>
        <p:sp>
          <p:nvSpPr>
            <p:cNvPr id="8776" name="object 8776"/>
            <p:cNvSpPr/>
            <p:nvPr/>
          </p:nvSpPr>
          <p:spPr>
            <a:xfrm>
              <a:off x="2277369" y="9242"/>
              <a:ext cx="6920865" cy="2423795"/>
            </a:xfrm>
            <a:custGeom>
              <a:avLst/>
              <a:gdLst/>
              <a:ahLst/>
              <a:cxnLst/>
              <a:rect l="l" t="t" r="r" b="b"/>
              <a:pathLst>
                <a:path w="6920865" h="2423795">
                  <a:moveTo>
                    <a:pt x="38298" y="2247899"/>
                  </a:moveTo>
                  <a:lnTo>
                    <a:pt x="41889" y="2180633"/>
                  </a:lnTo>
                  <a:lnTo>
                    <a:pt x="45165" y="2137851"/>
                  </a:lnTo>
                  <a:lnTo>
                    <a:pt x="49156" y="2095224"/>
                  </a:lnTo>
                  <a:lnTo>
                    <a:pt x="53856" y="2052757"/>
                  </a:lnTo>
                  <a:lnTo>
                    <a:pt x="59262" y="2010454"/>
                  </a:lnTo>
                  <a:lnTo>
                    <a:pt x="65367" y="1968318"/>
                  </a:lnTo>
                  <a:lnTo>
                    <a:pt x="72167" y="1926354"/>
                  </a:lnTo>
                  <a:lnTo>
                    <a:pt x="79657" y="1884566"/>
                  </a:lnTo>
                  <a:lnTo>
                    <a:pt x="87832" y="1842957"/>
                  </a:lnTo>
                  <a:lnTo>
                    <a:pt x="96688" y="1801533"/>
                  </a:lnTo>
                  <a:lnTo>
                    <a:pt x="106219" y="1760296"/>
                  </a:lnTo>
                  <a:lnTo>
                    <a:pt x="116420" y="1719251"/>
                  </a:lnTo>
                  <a:lnTo>
                    <a:pt x="127287" y="1678402"/>
                  </a:lnTo>
                  <a:lnTo>
                    <a:pt x="138814" y="1637753"/>
                  </a:lnTo>
                  <a:lnTo>
                    <a:pt x="150997" y="1597308"/>
                  </a:lnTo>
                  <a:lnTo>
                    <a:pt x="163831" y="1557071"/>
                  </a:lnTo>
                  <a:lnTo>
                    <a:pt x="177311" y="1517046"/>
                  </a:lnTo>
                  <a:lnTo>
                    <a:pt x="191432" y="1477237"/>
                  </a:lnTo>
                  <a:lnTo>
                    <a:pt x="206189" y="1437648"/>
                  </a:lnTo>
                  <a:lnTo>
                    <a:pt x="221577" y="1398283"/>
                  </a:lnTo>
                  <a:lnTo>
                    <a:pt x="237592" y="1359146"/>
                  </a:lnTo>
                  <a:lnTo>
                    <a:pt x="254227" y="1320242"/>
                  </a:lnTo>
                  <a:lnTo>
                    <a:pt x="271480" y="1281573"/>
                  </a:lnTo>
                  <a:lnTo>
                    <a:pt x="289343" y="1243145"/>
                  </a:lnTo>
                  <a:lnTo>
                    <a:pt x="307814" y="1204962"/>
                  </a:lnTo>
                  <a:lnTo>
                    <a:pt x="326886" y="1167026"/>
                  </a:lnTo>
                  <a:lnTo>
                    <a:pt x="346555" y="1129343"/>
                  </a:lnTo>
                  <a:lnTo>
                    <a:pt x="366816" y="1091916"/>
                  </a:lnTo>
                  <a:lnTo>
                    <a:pt x="387664" y="1054750"/>
                  </a:lnTo>
                  <a:lnTo>
                    <a:pt x="409095" y="1017848"/>
                  </a:lnTo>
                  <a:lnTo>
                    <a:pt x="431102" y="981214"/>
                  </a:lnTo>
                  <a:lnTo>
                    <a:pt x="453682" y="944853"/>
                  </a:lnTo>
                  <a:lnTo>
                    <a:pt x="476829" y="908769"/>
                  </a:lnTo>
                  <a:lnTo>
                    <a:pt x="500539" y="872965"/>
                  </a:lnTo>
                  <a:lnTo>
                    <a:pt x="524806" y="837445"/>
                  </a:lnTo>
                  <a:lnTo>
                    <a:pt x="549626" y="802214"/>
                  </a:lnTo>
                  <a:lnTo>
                    <a:pt x="574994" y="767276"/>
                  </a:lnTo>
                  <a:lnTo>
                    <a:pt x="600904" y="732635"/>
                  </a:lnTo>
                  <a:lnTo>
                    <a:pt x="627353" y="698294"/>
                  </a:lnTo>
                  <a:lnTo>
                    <a:pt x="654334" y="664258"/>
                  </a:lnTo>
                  <a:lnTo>
                    <a:pt x="681844" y="630530"/>
                  </a:lnTo>
                  <a:lnTo>
                    <a:pt x="709877" y="597116"/>
                  </a:lnTo>
                  <a:lnTo>
                    <a:pt x="738429" y="564018"/>
                  </a:lnTo>
                  <a:lnTo>
                    <a:pt x="767494" y="531241"/>
                  </a:lnTo>
                  <a:lnTo>
                    <a:pt x="797067" y="498789"/>
                  </a:lnTo>
                  <a:lnTo>
                    <a:pt x="827144" y="466666"/>
                  </a:lnTo>
                  <a:lnTo>
                    <a:pt x="857720" y="434875"/>
                  </a:lnTo>
                  <a:lnTo>
                    <a:pt x="888789" y="403422"/>
                  </a:lnTo>
                  <a:lnTo>
                    <a:pt x="920348" y="372310"/>
                  </a:lnTo>
                  <a:lnTo>
                    <a:pt x="952390" y="341543"/>
                  </a:lnTo>
                  <a:lnTo>
                    <a:pt x="984912" y="311125"/>
                  </a:lnTo>
                  <a:lnTo>
                    <a:pt x="1017908" y="281059"/>
                  </a:lnTo>
                  <a:lnTo>
                    <a:pt x="1051373" y="251351"/>
                  </a:lnTo>
                  <a:lnTo>
                    <a:pt x="1085302" y="222005"/>
                  </a:lnTo>
                  <a:lnTo>
                    <a:pt x="1119691" y="193023"/>
                  </a:lnTo>
                  <a:lnTo>
                    <a:pt x="1154535" y="164411"/>
                  </a:lnTo>
                  <a:lnTo>
                    <a:pt x="1189828" y="136171"/>
                  </a:lnTo>
                  <a:lnTo>
                    <a:pt x="1225566" y="108309"/>
                  </a:lnTo>
                  <a:lnTo>
                    <a:pt x="1261744" y="80829"/>
                  </a:lnTo>
                  <a:lnTo>
                    <a:pt x="1298357" y="53733"/>
                  </a:lnTo>
                  <a:lnTo>
                    <a:pt x="1335400" y="27027"/>
                  </a:lnTo>
                  <a:lnTo>
                    <a:pt x="1372867" y="715"/>
                  </a:lnTo>
                  <a:lnTo>
                    <a:pt x="1373913" y="0"/>
                  </a:lnTo>
                </a:path>
                <a:path w="6920865" h="2423795">
                  <a:moveTo>
                    <a:pt x="6196827" y="0"/>
                  </a:moveTo>
                  <a:lnTo>
                    <a:pt x="6235342" y="27027"/>
                  </a:lnTo>
                  <a:lnTo>
                    <a:pt x="6272386" y="53733"/>
                  </a:lnTo>
                  <a:lnTo>
                    <a:pt x="6309000" y="80829"/>
                  </a:lnTo>
                  <a:lnTo>
                    <a:pt x="6345179" y="108309"/>
                  </a:lnTo>
                  <a:lnTo>
                    <a:pt x="6380919" y="136171"/>
                  </a:lnTo>
                  <a:lnTo>
                    <a:pt x="6416213" y="164411"/>
                  </a:lnTo>
                  <a:lnTo>
                    <a:pt x="6451058" y="193023"/>
                  </a:lnTo>
                  <a:lnTo>
                    <a:pt x="6485448" y="222005"/>
                  </a:lnTo>
                  <a:lnTo>
                    <a:pt x="6519379" y="251351"/>
                  </a:lnTo>
                  <a:lnTo>
                    <a:pt x="6552845" y="281059"/>
                  </a:lnTo>
                  <a:lnTo>
                    <a:pt x="6585842" y="311125"/>
                  </a:lnTo>
                  <a:lnTo>
                    <a:pt x="6618365" y="341543"/>
                  </a:lnTo>
                  <a:lnTo>
                    <a:pt x="6650409" y="372310"/>
                  </a:lnTo>
                  <a:lnTo>
                    <a:pt x="6681968" y="403422"/>
                  </a:lnTo>
                  <a:lnTo>
                    <a:pt x="6713039" y="434875"/>
                  </a:lnTo>
                  <a:lnTo>
                    <a:pt x="6743616" y="466666"/>
                  </a:lnTo>
                  <a:lnTo>
                    <a:pt x="6773694" y="498789"/>
                  </a:lnTo>
                  <a:lnTo>
                    <a:pt x="6803269" y="531241"/>
                  </a:lnTo>
                  <a:lnTo>
                    <a:pt x="6832335" y="564018"/>
                  </a:lnTo>
                  <a:lnTo>
                    <a:pt x="6860888" y="597116"/>
                  </a:lnTo>
                  <a:lnTo>
                    <a:pt x="6884421" y="625166"/>
                  </a:lnTo>
                </a:path>
                <a:path w="6920865" h="2423795">
                  <a:moveTo>
                    <a:pt x="6920351" y="615946"/>
                  </a:moveTo>
                  <a:lnTo>
                    <a:pt x="6872945" y="559774"/>
                  </a:lnTo>
                  <a:lnTo>
                    <a:pt x="6844051" y="526835"/>
                  </a:lnTo>
                  <a:lnTo>
                    <a:pt x="6814650" y="494218"/>
                  </a:lnTo>
                  <a:lnTo>
                    <a:pt x="6784748" y="461926"/>
                  </a:lnTo>
                  <a:lnTo>
                    <a:pt x="6754349" y="429962"/>
                  </a:lnTo>
                  <a:lnTo>
                    <a:pt x="6723457" y="398331"/>
                  </a:lnTo>
                  <a:lnTo>
                    <a:pt x="6692078" y="367037"/>
                  </a:lnTo>
                  <a:lnTo>
                    <a:pt x="6660216" y="336084"/>
                  </a:lnTo>
                  <a:lnTo>
                    <a:pt x="6627877" y="305475"/>
                  </a:lnTo>
                  <a:lnTo>
                    <a:pt x="6595064" y="275215"/>
                  </a:lnTo>
                  <a:lnTo>
                    <a:pt x="6561784" y="245308"/>
                  </a:lnTo>
                  <a:lnTo>
                    <a:pt x="6528040" y="215757"/>
                  </a:lnTo>
                  <a:lnTo>
                    <a:pt x="6493838" y="186567"/>
                  </a:lnTo>
                  <a:lnTo>
                    <a:pt x="6459182" y="157741"/>
                  </a:lnTo>
                  <a:lnTo>
                    <a:pt x="6424078" y="129284"/>
                  </a:lnTo>
                  <a:lnTo>
                    <a:pt x="6388529" y="101199"/>
                  </a:lnTo>
                  <a:lnTo>
                    <a:pt x="6352542" y="73490"/>
                  </a:lnTo>
                  <a:lnTo>
                    <a:pt x="6316120" y="46162"/>
                  </a:lnTo>
                  <a:lnTo>
                    <a:pt x="6279268" y="19219"/>
                  </a:lnTo>
                  <a:lnTo>
                    <a:pt x="6252290" y="0"/>
                  </a:lnTo>
                </a:path>
                <a:path w="6920865" h="2423795">
                  <a:moveTo>
                    <a:pt x="1318549" y="0"/>
                  </a:moveTo>
                  <a:lnTo>
                    <a:pt x="1254720" y="46162"/>
                  </a:lnTo>
                  <a:lnTo>
                    <a:pt x="1218298" y="73490"/>
                  </a:lnTo>
                  <a:lnTo>
                    <a:pt x="1182310" y="101199"/>
                  </a:lnTo>
                  <a:lnTo>
                    <a:pt x="1146761" y="129284"/>
                  </a:lnTo>
                  <a:lnTo>
                    <a:pt x="1111656" y="157741"/>
                  </a:lnTo>
                  <a:lnTo>
                    <a:pt x="1077000" y="186567"/>
                  </a:lnTo>
                  <a:lnTo>
                    <a:pt x="1042798" y="215757"/>
                  </a:lnTo>
                  <a:lnTo>
                    <a:pt x="1009053" y="245308"/>
                  </a:lnTo>
                  <a:lnTo>
                    <a:pt x="975773" y="275215"/>
                  </a:lnTo>
                  <a:lnTo>
                    <a:pt x="942960" y="305475"/>
                  </a:lnTo>
                  <a:lnTo>
                    <a:pt x="910620" y="336084"/>
                  </a:lnTo>
                  <a:lnTo>
                    <a:pt x="878757" y="367037"/>
                  </a:lnTo>
                  <a:lnTo>
                    <a:pt x="847378" y="398331"/>
                  </a:lnTo>
                  <a:lnTo>
                    <a:pt x="816485" y="429962"/>
                  </a:lnTo>
                  <a:lnTo>
                    <a:pt x="786085" y="461926"/>
                  </a:lnTo>
                  <a:lnTo>
                    <a:pt x="756182" y="494218"/>
                  </a:lnTo>
                  <a:lnTo>
                    <a:pt x="726781" y="526835"/>
                  </a:lnTo>
                  <a:lnTo>
                    <a:pt x="697886" y="559774"/>
                  </a:lnTo>
                  <a:lnTo>
                    <a:pt x="669503" y="593029"/>
                  </a:lnTo>
                  <a:lnTo>
                    <a:pt x="641636" y="626597"/>
                  </a:lnTo>
                  <a:lnTo>
                    <a:pt x="614291" y="660474"/>
                  </a:lnTo>
                  <a:lnTo>
                    <a:pt x="587471" y="694656"/>
                  </a:lnTo>
                  <a:lnTo>
                    <a:pt x="561183" y="729139"/>
                  </a:lnTo>
                  <a:lnTo>
                    <a:pt x="535430" y="763920"/>
                  </a:lnTo>
                  <a:lnTo>
                    <a:pt x="510217" y="798993"/>
                  </a:lnTo>
                  <a:lnTo>
                    <a:pt x="485550" y="834356"/>
                  </a:lnTo>
                  <a:lnTo>
                    <a:pt x="461433" y="870004"/>
                  </a:lnTo>
                  <a:lnTo>
                    <a:pt x="437871" y="905933"/>
                  </a:lnTo>
                  <a:lnTo>
                    <a:pt x="414868" y="942139"/>
                  </a:lnTo>
                  <a:lnTo>
                    <a:pt x="392431" y="978619"/>
                  </a:lnTo>
                  <a:lnTo>
                    <a:pt x="370563" y="1015368"/>
                  </a:lnTo>
                  <a:lnTo>
                    <a:pt x="349269" y="1052382"/>
                  </a:lnTo>
                  <a:lnTo>
                    <a:pt x="328554" y="1089658"/>
                  </a:lnTo>
                  <a:lnTo>
                    <a:pt x="308423" y="1127192"/>
                  </a:lnTo>
                  <a:lnTo>
                    <a:pt x="288881" y="1164978"/>
                  </a:lnTo>
                  <a:lnTo>
                    <a:pt x="269933" y="1203015"/>
                  </a:lnTo>
                  <a:lnTo>
                    <a:pt x="251583" y="1241297"/>
                  </a:lnTo>
                  <a:lnTo>
                    <a:pt x="233837" y="1279820"/>
                  </a:lnTo>
                  <a:lnTo>
                    <a:pt x="216698" y="1318581"/>
                  </a:lnTo>
                  <a:lnTo>
                    <a:pt x="200173" y="1357576"/>
                  </a:lnTo>
                  <a:lnTo>
                    <a:pt x="184265" y="1396800"/>
                  </a:lnTo>
                  <a:lnTo>
                    <a:pt x="168980" y="1436251"/>
                  </a:lnTo>
                  <a:lnTo>
                    <a:pt x="154322" y="1475922"/>
                  </a:lnTo>
                  <a:lnTo>
                    <a:pt x="140297" y="1515812"/>
                  </a:lnTo>
                  <a:lnTo>
                    <a:pt x="126908" y="1555916"/>
                  </a:lnTo>
                  <a:lnTo>
                    <a:pt x="114162" y="1596229"/>
                  </a:lnTo>
                  <a:lnTo>
                    <a:pt x="102062" y="1636749"/>
                  </a:lnTo>
                  <a:lnTo>
                    <a:pt x="90614" y="1677470"/>
                  </a:lnTo>
                  <a:lnTo>
                    <a:pt x="79822" y="1718389"/>
                  </a:lnTo>
                  <a:lnTo>
                    <a:pt x="69692" y="1759502"/>
                  </a:lnTo>
                  <a:lnTo>
                    <a:pt x="60227" y="1800806"/>
                  </a:lnTo>
                  <a:lnTo>
                    <a:pt x="51434" y="1842295"/>
                  </a:lnTo>
                  <a:lnTo>
                    <a:pt x="43316" y="1883967"/>
                  </a:lnTo>
                  <a:lnTo>
                    <a:pt x="35879" y="1925816"/>
                  </a:lnTo>
                  <a:lnTo>
                    <a:pt x="29127" y="1967840"/>
                  </a:lnTo>
                  <a:lnTo>
                    <a:pt x="23065" y="2010034"/>
                  </a:lnTo>
                  <a:lnTo>
                    <a:pt x="17699" y="2052394"/>
                  </a:lnTo>
                  <a:lnTo>
                    <a:pt x="13032" y="2094917"/>
                  </a:lnTo>
                  <a:lnTo>
                    <a:pt x="9070" y="2137598"/>
                  </a:lnTo>
                  <a:lnTo>
                    <a:pt x="5817" y="2180433"/>
                  </a:lnTo>
                  <a:lnTo>
                    <a:pt x="3279" y="2223419"/>
                  </a:lnTo>
                  <a:lnTo>
                    <a:pt x="2247" y="2247899"/>
                  </a:lnTo>
                </a:path>
                <a:path w="6920865" h="2423795">
                  <a:moveTo>
                    <a:pt x="36321" y="2387599"/>
                  </a:moveTo>
                  <a:lnTo>
                    <a:pt x="36028" y="2353238"/>
                  </a:lnTo>
                  <a:lnTo>
                    <a:pt x="36397" y="2309874"/>
                  </a:lnTo>
                  <a:lnTo>
                    <a:pt x="37500" y="2266649"/>
                  </a:lnTo>
                  <a:lnTo>
                    <a:pt x="38298" y="2247899"/>
                  </a:lnTo>
                </a:path>
                <a:path w="6920865" h="2423795">
                  <a:moveTo>
                    <a:pt x="2247" y="2247899"/>
                  </a:moveTo>
                  <a:lnTo>
                    <a:pt x="1460" y="2266551"/>
                  </a:lnTo>
                  <a:lnTo>
                    <a:pt x="366" y="2309825"/>
                  </a:lnTo>
                  <a:lnTo>
                    <a:pt x="0" y="2353238"/>
                  </a:lnTo>
                  <a:lnTo>
                    <a:pt x="289" y="2387599"/>
                  </a:lnTo>
                </a:path>
                <a:path w="6920865" h="2423795">
                  <a:moveTo>
                    <a:pt x="37087" y="2423637"/>
                  </a:moveTo>
                  <a:lnTo>
                    <a:pt x="36397" y="2396602"/>
                  </a:lnTo>
                  <a:lnTo>
                    <a:pt x="36321" y="2387599"/>
                  </a:lnTo>
                </a:path>
                <a:path w="6920865" h="2423795">
                  <a:moveTo>
                    <a:pt x="289" y="2387599"/>
                  </a:moveTo>
                  <a:lnTo>
                    <a:pt x="363" y="2396378"/>
                  </a:lnTo>
                </a:path>
              </a:pathLst>
            </a:custGeom>
            <a:ln w="3175">
              <a:solidFill>
                <a:srgbClr val="E6F4C3"/>
              </a:solidFill>
            </a:ln>
          </p:spPr>
          <p:txBody>
            <a:bodyPr wrap="square" lIns="0" tIns="0" rIns="0" bIns="0" rtlCol="0"/>
            <a:lstStyle/>
            <a:p>
              <a:endParaRPr lang="fr-FR" noProof="0" dirty="0"/>
            </a:p>
          </p:txBody>
        </p:sp>
        <p:sp>
          <p:nvSpPr>
            <p:cNvPr id="8777" name="object 8777"/>
            <p:cNvSpPr/>
            <p:nvPr/>
          </p:nvSpPr>
          <p:spPr>
            <a:xfrm>
              <a:off x="2241430" y="21942"/>
              <a:ext cx="6993255" cy="2413000"/>
            </a:xfrm>
            <a:custGeom>
              <a:avLst/>
              <a:gdLst/>
              <a:ahLst/>
              <a:cxnLst/>
              <a:rect l="l" t="t" r="r" b="b"/>
              <a:pathLst>
                <a:path w="6993255" h="2413000">
                  <a:moveTo>
                    <a:pt x="1354488" y="0"/>
                  </a:moveTo>
                  <a:lnTo>
                    <a:pt x="1283667" y="0"/>
                  </a:lnTo>
                  <a:lnTo>
                    <a:pt x="1247007" y="38099"/>
                  </a:lnTo>
                  <a:lnTo>
                    <a:pt x="1174977" y="88899"/>
                  </a:lnTo>
                  <a:lnTo>
                    <a:pt x="1104701" y="139699"/>
                  </a:lnTo>
                  <a:lnTo>
                    <a:pt x="1070233" y="177799"/>
                  </a:lnTo>
                  <a:lnTo>
                    <a:pt x="1036217" y="203199"/>
                  </a:lnTo>
                  <a:lnTo>
                    <a:pt x="1002658" y="228599"/>
                  </a:lnTo>
                  <a:lnTo>
                    <a:pt x="969561" y="266699"/>
                  </a:lnTo>
                  <a:lnTo>
                    <a:pt x="936932" y="292099"/>
                  </a:lnTo>
                  <a:lnTo>
                    <a:pt x="904773" y="330199"/>
                  </a:lnTo>
                  <a:lnTo>
                    <a:pt x="873091" y="355599"/>
                  </a:lnTo>
                  <a:lnTo>
                    <a:pt x="841891" y="380999"/>
                  </a:lnTo>
                  <a:lnTo>
                    <a:pt x="811176" y="419099"/>
                  </a:lnTo>
                  <a:lnTo>
                    <a:pt x="780951" y="457199"/>
                  </a:lnTo>
                  <a:lnTo>
                    <a:pt x="751222" y="482599"/>
                  </a:lnTo>
                  <a:lnTo>
                    <a:pt x="721993" y="520699"/>
                  </a:lnTo>
                  <a:lnTo>
                    <a:pt x="693269" y="546099"/>
                  </a:lnTo>
                  <a:lnTo>
                    <a:pt x="665055" y="584199"/>
                  </a:lnTo>
                  <a:lnTo>
                    <a:pt x="637355" y="622299"/>
                  </a:lnTo>
                  <a:lnTo>
                    <a:pt x="610174" y="647699"/>
                  </a:lnTo>
                  <a:lnTo>
                    <a:pt x="583517" y="685799"/>
                  </a:lnTo>
                  <a:lnTo>
                    <a:pt x="557388" y="723899"/>
                  </a:lnTo>
                  <a:lnTo>
                    <a:pt x="531793" y="749299"/>
                  </a:lnTo>
                  <a:lnTo>
                    <a:pt x="506736" y="787399"/>
                  </a:lnTo>
                  <a:lnTo>
                    <a:pt x="482222" y="825499"/>
                  </a:lnTo>
                  <a:lnTo>
                    <a:pt x="458255" y="863599"/>
                  </a:lnTo>
                  <a:lnTo>
                    <a:pt x="434841" y="901699"/>
                  </a:lnTo>
                  <a:lnTo>
                    <a:pt x="411984" y="927099"/>
                  </a:lnTo>
                  <a:lnTo>
                    <a:pt x="389689" y="965199"/>
                  </a:lnTo>
                  <a:lnTo>
                    <a:pt x="367961" y="1003299"/>
                  </a:lnTo>
                  <a:lnTo>
                    <a:pt x="346803" y="1041399"/>
                  </a:lnTo>
                  <a:lnTo>
                    <a:pt x="326223" y="1079499"/>
                  </a:lnTo>
                  <a:lnTo>
                    <a:pt x="306222" y="1117599"/>
                  </a:lnTo>
                  <a:lnTo>
                    <a:pt x="286808" y="1155699"/>
                  </a:lnTo>
                  <a:lnTo>
                    <a:pt x="267984" y="1193799"/>
                  </a:lnTo>
                  <a:lnTo>
                    <a:pt x="249755" y="1231899"/>
                  </a:lnTo>
                  <a:lnTo>
                    <a:pt x="232126" y="1269999"/>
                  </a:lnTo>
                  <a:lnTo>
                    <a:pt x="215102" y="1308099"/>
                  </a:lnTo>
                  <a:lnTo>
                    <a:pt x="198687" y="1346199"/>
                  </a:lnTo>
                  <a:lnTo>
                    <a:pt x="182886" y="1384299"/>
                  </a:lnTo>
                  <a:lnTo>
                    <a:pt x="167704" y="1422399"/>
                  </a:lnTo>
                  <a:lnTo>
                    <a:pt x="153146" y="1473199"/>
                  </a:lnTo>
                  <a:lnTo>
                    <a:pt x="139217" y="1511299"/>
                  </a:lnTo>
                  <a:lnTo>
                    <a:pt x="125920" y="1549399"/>
                  </a:lnTo>
                  <a:lnTo>
                    <a:pt x="113261" y="1587499"/>
                  </a:lnTo>
                  <a:lnTo>
                    <a:pt x="101245" y="1625599"/>
                  </a:lnTo>
                  <a:lnTo>
                    <a:pt x="89877" y="1676399"/>
                  </a:lnTo>
                  <a:lnTo>
                    <a:pt x="79160" y="1714499"/>
                  </a:lnTo>
                  <a:lnTo>
                    <a:pt x="69101" y="1752599"/>
                  </a:lnTo>
                  <a:lnTo>
                    <a:pt x="59703" y="1790699"/>
                  </a:lnTo>
                  <a:lnTo>
                    <a:pt x="50972" y="1841499"/>
                  </a:lnTo>
                  <a:lnTo>
                    <a:pt x="42912" y="1879599"/>
                  </a:lnTo>
                  <a:lnTo>
                    <a:pt x="35528" y="1917699"/>
                  </a:lnTo>
                  <a:lnTo>
                    <a:pt x="28824" y="1955799"/>
                  </a:lnTo>
                  <a:lnTo>
                    <a:pt x="22806" y="2006599"/>
                  </a:lnTo>
                  <a:lnTo>
                    <a:pt x="17478" y="2044699"/>
                  </a:lnTo>
                  <a:lnTo>
                    <a:pt x="12846" y="2082799"/>
                  </a:lnTo>
                  <a:lnTo>
                    <a:pt x="8912" y="2133599"/>
                  </a:lnTo>
                  <a:lnTo>
                    <a:pt x="5684" y="2171699"/>
                  </a:lnTo>
                  <a:lnTo>
                    <a:pt x="3164" y="2222499"/>
                  </a:lnTo>
                  <a:lnTo>
                    <a:pt x="2135" y="2247899"/>
                  </a:lnTo>
                  <a:lnTo>
                    <a:pt x="1359" y="2260599"/>
                  </a:lnTo>
                  <a:lnTo>
                    <a:pt x="272" y="2298699"/>
                  </a:lnTo>
                  <a:lnTo>
                    <a:pt x="0" y="2336799"/>
                  </a:lnTo>
                  <a:lnTo>
                    <a:pt x="100" y="2374899"/>
                  </a:lnTo>
                  <a:lnTo>
                    <a:pt x="196" y="2387599"/>
                  </a:lnTo>
                  <a:lnTo>
                    <a:pt x="23357" y="2387599"/>
                  </a:lnTo>
                  <a:lnTo>
                    <a:pt x="60814" y="2412999"/>
                  </a:lnTo>
                  <a:lnTo>
                    <a:pt x="36301" y="2387599"/>
                  </a:lnTo>
                  <a:lnTo>
                    <a:pt x="36131" y="2374899"/>
                  </a:lnTo>
                  <a:lnTo>
                    <a:pt x="36029" y="2336799"/>
                  </a:lnTo>
                  <a:lnTo>
                    <a:pt x="36304" y="2298699"/>
                  </a:lnTo>
                  <a:lnTo>
                    <a:pt x="37399" y="2260599"/>
                  </a:lnTo>
                  <a:lnTo>
                    <a:pt x="38185" y="2247899"/>
                  </a:lnTo>
                  <a:lnTo>
                    <a:pt x="39218" y="2222499"/>
                  </a:lnTo>
                  <a:lnTo>
                    <a:pt x="41756" y="2171699"/>
                  </a:lnTo>
                  <a:lnTo>
                    <a:pt x="45008" y="2133599"/>
                  </a:lnTo>
                  <a:lnTo>
                    <a:pt x="48970" y="2082799"/>
                  </a:lnTo>
                  <a:lnTo>
                    <a:pt x="53637" y="2044699"/>
                  </a:lnTo>
                  <a:lnTo>
                    <a:pt x="59003" y="2006599"/>
                  </a:lnTo>
                  <a:lnTo>
                    <a:pt x="65065" y="1955799"/>
                  </a:lnTo>
                  <a:lnTo>
                    <a:pt x="71817" y="1917699"/>
                  </a:lnTo>
                  <a:lnTo>
                    <a:pt x="79254" y="1879599"/>
                  </a:lnTo>
                  <a:lnTo>
                    <a:pt x="87372" y="1841499"/>
                  </a:lnTo>
                  <a:lnTo>
                    <a:pt x="96165" y="1790699"/>
                  </a:lnTo>
                  <a:lnTo>
                    <a:pt x="105630" y="1752599"/>
                  </a:lnTo>
                  <a:lnTo>
                    <a:pt x="115760" y="1714499"/>
                  </a:lnTo>
                  <a:lnTo>
                    <a:pt x="126552" y="1676399"/>
                  </a:lnTo>
                  <a:lnTo>
                    <a:pt x="138000" y="1625599"/>
                  </a:lnTo>
                  <a:lnTo>
                    <a:pt x="150100" y="1587499"/>
                  </a:lnTo>
                  <a:lnTo>
                    <a:pt x="162846" y="1549399"/>
                  </a:lnTo>
                  <a:lnTo>
                    <a:pt x="176235" y="1511299"/>
                  </a:lnTo>
                  <a:lnTo>
                    <a:pt x="190260" y="1473199"/>
                  </a:lnTo>
                  <a:lnTo>
                    <a:pt x="204918" y="1435099"/>
                  </a:lnTo>
                  <a:lnTo>
                    <a:pt x="220203" y="1384299"/>
                  </a:lnTo>
                  <a:lnTo>
                    <a:pt x="236111" y="1346199"/>
                  </a:lnTo>
                  <a:lnTo>
                    <a:pt x="252636" y="1308099"/>
                  </a:lnTo>
                  <a:lnTo>
                    <a:pt x="269775" y="1269999"/>
                  </a:lnTo>
                  <a:lnTo>
                    <a:pt x="287521" y="1231899"/>
                  </a:lnTo>
                  <a:lnTo>
                    <a:pt x="305871" y="1193799"/>
                  </a:lnTo>
                  <a:lnTo>
                    <a:pt x="324820" y="1155699"/>
                  </a:lnTo>
                  <a:lnTo>
                    <a:pt x="344362" y="1117599"/>
                  </a:lnTo>
                  <a:lnTo>
                    <a:pt x="364492" y="1079499"/>
                  </a:lnTo>
                  <a:lnTo>
                    <a:pt x="385207" y="1041399"/>
                  </a:lnTo>
                  <a:lnTo>
                    <a:pt x="406501" y="1003299"/>
                  </a:lnTo>
                  <a:lnTo>
                    <a:pt x="428369" y="977899"/>
                  </a:lnTo>
                  <a:lnTo>
                    <a:pt x="450807" y="939799"/>
                  </a:lnTo>
                  <a:lnTo>
                    <a:pt x="473809" y="901699"/>
                  </a:lnTo>
                  <a:lnTo>
                    <a:pt x="497371" y="863599"/>
                  </a:lnTo>
                  <a:lnTo>
                    <a:pt x="521488" y="825499"/>
                  </a:lnTo>
                  <a:lnTo>
                    <a:pt x="546155" y="787399"/>
                  </a:lnTo>
                  <a:lnTo>
                    <a:pt x="571368" y="761999"/>
                  </a:lnTo>
                  <a:lnTo>
                    <a:pt x="597121" y="723899"/>
                  </a:lnTo>
                  <a:lnTo>
                    <a:pt x="623410" y="685799"/>
                  </a:lnTo>
                  <a:lnTo>
                    <a:pt x="650229" y="660399"/>
                  </a:lnTo>
                  <a:lnTo>
                    <a:pt x="677575" y="622299"/>
                  </a:lnTo>
                  <a:lnTo>
                    <a:pt x="705441" y="584199"/>
                  </a:lnTo>
                  <a:lnTo>
                    <a:pt x="733824" y="558799"/>
                  </a:lnTo>
                  <a:lnTo>
                    <a:pt x="762719" y="520699"/>
                  </a:lnTo>
                  <a:lnTo>
                    <a:pt x="792120" y="482599"/>
                  </a:lnTo>
                  <a:lnTo>
                    <a:pt x="822023" y="457199"/>
                  </a:lnTo>
                  <a:lnTo>
                    <a:pt x="852424" y="419099"/>
                  </a:lnTo>
                  <a:lnTo>
                    <a:pt x="883316" y="393699"/>
                  </a:lnTo>
                  <a:lnTo>
                    <a:pt x="914696" y="355599"/>
                  </a:lnTo>
                  <a:lnTo>
                    <a:pt x="946558" y="330199"/>
                  </a:lnTo>
                  <a:lnTo>
                    <a:pt x="978898" y="304799"/>
                  </a:lnTo>
                  <a:lnTo>
                    <a:pt x="1011711" y="266699"/>
                  </a:lnTo>
                  <a:lnTo>
                    <a:pt x="1044992" y="241299"/>
                  </a:lnTo>
                  <a:lnTo>
                    <a:pt x="1078736" y="203199"/>
                  </a:lnTo>
                  <a:lnTo>
                    <a:pt x="1147594" y="152399"/>
                  </a:lnTo>
                  <a:lnTo>
                    <a:pt x="1182699" y="126999"/>
                  </a:lnTo>
                  <a:lnTo>
                    <a:pt x="1218248" y="88899"/>
                  </a:lnTo>
                  <a:lnTo>
                    <a:pt x="1290658" y="38099"/>
                  </a:lnTo>
                  <a:lnTo>
                    <a:pt x="1327509" y="12699"/>
                  </a:lnTo>
                  <a:lnTo>
                    <a:pt x="1354488" y="0"/>
                  </a:lnTo>
                  <a:close/>
                </a:path>
                <a:path w="6993255" h="2413000">
                  <a:moveTo>
                    <a:pt x="6358953" y="0"/>
                  </a:moveTo>
                  <a:lnTo>
                    <a:pt x="6288228" y="0"/>
                  </a:lnTo>
                  <a:lnTo>
                    <a:pt x="6315207" y="12699"/>
                  </a:lnTo>
                  <a:lnTo>
                    <a:pt x="6352058" y="38099"/>
                  </a:lnTo>
                  <a:lnTo>
                    <a:pt x="6424468" y="88899"/>
                  </a:lnTo>
                  <a:lnTo>
                    <a:pt x="6460016" y="126999"/>
                  </a:lnTo>
                  <a:lnTo>
                    <a:pt x="6495121" y="152399"/>
                  </a:lnTo>
                  <a:lnTo>
                    <a:pt x="6563979" y="203199"/>
                  </a:lnTo>
                  <a:lnTo>
                    <a:pt x="6597722" y="241299"/>
                  </a:lnTo>
                  <a:lnTo>
                    <a:pt x="6631003" y="266699"/>
                  </a:lnTo>
                  <a:lnTo>
                    <a:pt x="6663815" y="304799"/>
                  </a:lnTo>
                  <a:lnTo>
                    <a:pt x="6696154" y="330199"/>
                  </a:lnTo>
                  <a:lnTo>
                    <a:pt x="6728016" y="355599"/>
                  </a:lnTo>
                  <a:lnTo>
                    <a:pt x="6759395" y="393699"/>
                  </a:lnTo>
                  <a:lnTo>
                    <a:pt x="6790287" y="419099"/>
                  </a:lnTo>
                  <a:lnTo>
                    <a:pt x="6820686" y="457199"/>
                  </a:lnTo>
                  <a:lnTo>
                    <a:pt x="6850589" y="482599"/>
                  </a:lnTo>
                  <a:lnTo>
                    <a:pt x="6879989" y="520699"/>
                  </a:lnTo>
                  <a:lnTo>
                    <a:pt x="6908883" y="558799"/>
                  </a:lnTo>
                  <a:lnTo>
                    <a:pt x="6937265" y="584199"/>
                  </a:lnTo>
                  <a:lnTo>
                    <a:pt x="6956289" y="609599"/>
                  </a:lnTo>
                  <a:lnTo>
                    <a:pt x="6882039" y="634999"/>
                  </a:lnTo>
                  <a:lnTo>
                    <a:pt x="6981020" y="609599"/>
                  </a:lnTo>
                  <a:lnTo>
                    <a:pt x="6993146" y="596899"/>
                  </a:lnTo>
                  <a:lnTo>
                    <a:pt x="6977587" y="584199"/>
                  </a:lnTo>
                  <a:lnTo>
                    <a:pt x="6949372" y="546099"/>
                  </a:lnTo>
                  <a:lnTo>
                    <a:pt x="6920646" y="520699"/>
                  </a:lnTo>
                  <a:lnTo>
                    <a:pt x="6891416" y="482599"/>
                  </a:lnTo>
                  <a:lnTo>
                    <a:pt x="6861686" y="457199"/>
                  </a:lnTo>
                  <a:lnTo>
                    <a:pt x="6831461" y="419099"/>
                  </a:lnTo>
                  <a:lnTo>
                    <a:pt x="6800745" y="380999"/>
                  </a:lnTo>
                  <a:lnTo>
                    <a:pt x="6769543" y="355599"/>
                  </a:lnTo>
                  <a:lnTo>
                    <a:pt x="6737860" y="330199"/>
                  </a:lnTo>
                  <a:lnTo>
                    <a:pt x="6705700" y="292099"/>
                  </a:lnTo>
                  <a:lnTo>
                    <a:pt x="6673069" y="266699"/>
                  </a:lnTo>
                  <a:lnTo>
                    <a:pt x="6639971" y="228599"/>
                  </a:lnTo>
                  <a:lnTo>
                    <a:pt x="6606411" y="203199"/>
                  </a:lnTo>
                  <a:lnTo>
                    <a:pt x="6572394" y="177799"/>
                  </a:lnTo>
                  <a:lnTo>
                    <a:pt x="6537924" y="139699"/>
                  </a:lnTo>
                  <a:lnTo>
                    <a:pt x="6467646" y="88899"/>
                  </a:lnTo>
                  <a:lnTo>
                    <a:pt x="6395614" y="38099"/>
                  </a:lnTo>
                  <a:lnTo>
                    <a:pt x="6358953" y="0"/>
                  </a:lnTo>
                  <a:close/>
                </a:path>
              </a:pathLst>
            </a:custGeom>
            <a:solidFill>
              <a:srgbClr val="E6F3C3"/>
            </a:solidFill>
          </p:spPr>
          <p:txBody>
            <a:bodyPr wrap="square" lIns="0" tIns="0" rIns="0" bIns="0" rtlCol="0"/>
            <a:lstStyle/>
            <a:p>
              <a:endParaRPr lang="fr-FR" noProof="0" dirty="0"/>
            </a:p>
          </p:txBody>
        </p:sp>
        <p:sp>
          <p:nvSpPr>
            <p:cNvPr id="8778" name="object 8778"/>
            <p:cNvSpPr/>
            <p:nvPr/>
          </p:nvSpPr>
          <p:spPr>
            <a:xfrm>
              <a:off x="2241340" y="9242"/>
              <a:ext cx="6993255" cy="2396490"/>
            </a:xfrm>
            <a:custGeom>
              <a:avLst/>
              <a:gdLst/>
              <a:ahLst/>
              <a:cxnLst/>
              <a:rect l="l" t="t" r="r" b="b"/>
              <a:pathLst>
                <a:path w="6993255" h="2396490">
                  <a:moveTo>
                    <a:pt x="38276" y="2247899"/>
                  </a:moveTo>
                  <a:lnTo>
                    <a:pt x="41846" y="2180433"/>
                  </a:lnTo>
                  <a:lnTo>
                    <a:pt x="45099" y="2137598"/>
                  </a:lnTo>
                  <a:lnTo>
                    <a:pt x="49061" y="2094917"/>
                  </a:lnTo>
                  <a:lnTo>
                    <a:pt x="53728" y="2052394"/>
                  </a:lnTo>
                  <a:lnTo>
                    <a:pt x="59094" y="2010034"/>
                  </a:lnTo>
                  <a:lnTo>
                    <a:pt x="65156" y="1967840"/>
                  </a:lnTo>
                  <a:lnTo>
                    <a:pt x="71908" y="1925816"/>
                  </a:lnTo>
                  <a:lnTo>
                    <a:pt x="79345" y="1883967"/>
                  </a:lnTo>
                  <a:lnTo>
                    <a:pt x="87463" y="1842295"/>
                  </a:lnTo>
                  <a:lnTo>
                    <a:pt x="96256" y="1800806"/>
                  </a:lnTo>
                  <a:lnTo>
                    <a:pt x="105721" y="1759502"/>
                  </a:lnTo>
                  <a:lnTo>
                    <a:pt x="115851" y="1718389"/>
                  </a:lnTo>
                  <a:lnTo>
                    <a:pt x="126643" y="1677470"/>
                  </a:lnTo>
                  <a:lnTo>
                    <a:pt x="138091" y="1636749"/>
                  </a:lnTo>
                  <a:lnTo>
                    <a:pt x="150191" y="1596229"/>
                  </a:lnTo>
                  <a:lnTo>
                    <a:pt x="162937" y="1555916"/>
                  </a:lnTo>
                  <a:lnTo>
                    <a:pt x="176326" y="1515812"/>
                  </a:lnTo>
                  <a:lnTo>
                    <a:pt x="190351" y="1475922"/>
                  </a:lnTo>
                  <a:lnTo>
                    <a:pt x="205009" y="1436251"/>
                  </a:lnTo>
                  <a:lnTo>
                    <a:pt x="220294" y="1396800"/>
                  </a:lnTo>
                  <a:lnTo>
                    <a:pt x="236202" y="1357576"/>
                  </a:lnTo>
                  <a:lnTo>
                    <a:pt x="252727" y="1318581"/>
                  </a:lnTo>
                  <a:lnTo>
                    <a:pt x="269866" y="1279820"/>
                  </a:lnTo>
                  <a:lnTo>
                    <a:pt x="287612" y="1241297"/>
                  </a:lnTo>
                  <a:lnTo>
                    <a:pt x="305962" y="1203015"/>
                  </a:lnTo>
                  <a:lnTo>
                    <a:pt x="324910" y="1164978"/>
                  </a:lnTo>
                  <a:lnTo>
                    <a:pt x="344452" y="1127192"/>
                  </a:lnTo>
                  <a:lnTo>
                    <a:pt x="364583" y="1089658"/>
                  </a:lnTo>
                  <a:lnTo>
                    <a:pt x="385298" y="1052382"/>
                  </a:lnTo>
                  <a:lnTo>
                    <a:pt x="406592" y="1015368"/>
                  </a:lnTo>
                  <a:lnTo>
                    <a:pt x="428460" y="978619"/>
                  </a:lnTo>
                  <a:lnTo>
                    <a:pt x="450897" y="942139"/>
                  </a:lnTo>
                  <a:lnTo>
                    <a:pt x="473900" y="905933"/>
                  </a:lnTo>
                  <a:lnTo>
                    <a:pt x="497462" y="870004"/>
                  </a:lnTo>
                  <a:lnTo>
                    <a:pt x="521579" y="834356"/>
                  </a:lnTo>
                  <a:lnTo>
                    <a:pt x="546246" y="798993"/>
                  </a:lnTo>
                  <a:lnTo>
                    <a:pt x="571459" y="763920"/>
                  </a:lnTo>
                  <a:lnTo>
                    <a:pt x="597212" y="729139"/>
                  </a:lnTo>
                  <a:lnTo>
                    <a:pt x="623500" y="694656"/>
                  </a:lnTo>
                  <a:lnTo>
                    <a:pt x="650320" y="660474"/>
                  </a:lnTo>
                  <a:lnTo>
                    <a:pt x="677665" y="626597"/>
                  </a:lnTo>
                  <a:lnTo>
                    <a:pt x="705532" y="593029"/>
                  </a:lnTo>
                  <a:lnTo>
                    <a:pt x="733915" y="559774"/>
                  </a:lnTo>
                  <a:lnTo>
                    <a:pt x="762810" y="526835"/>
                  </a:lnTo>
                  <a:lnTo>
                    <a:pt x="792211" y="494218"/>
                  </a:lnTo>
                  <a:lnTo>
                    <a:pt x="822114" y="461926"/>
                  </a:lnTo>
                  <a:lnTo>
                    <a:pt x="852514" y="429962"/>
                  </a:lnTo>
                  <a:lnTo>
                    <a:pt x="883407" y="398331"/>
                  </a:lnTo>
                  <a:lnTo>
                    <a:pt x="914786" y="367037"/>
                  </a:lnTo>
                  <a:lnTo>
                    <a:pt x="946649" y="336084"/>
                  </a:lnTo>
                  <a:lnTo>
                    <a:pt x="978989" y="305475"/>
                  </a:lnTo>
                  <a:lnTo>
                    <a:pt x="1011802" y="275215"/>
                  </a:lnTo>
                  <a:lnTo>
                    <a:pt x="1045082" y="245308"/>
                  </a:lnTo>
                  <a:lnTo>
                    <a:pt x="1078827" y="215757"/>
                  </a:lnTo>
                  <a:lnTo>
                    <a:pt x="1113029" y="186567"/>
                  </a:lnTo>
                  <a:lnTo>
                    <a:pt x="1147685" y="157741"/>
                  </a:lnTo>
                  <a:lnTo>
                    <a:pt x="1182790" y="129284"/>
                  </a:lnTo>
                  <a:lnTo>
                    <a:pt x="1218339" y="101199"/>
                  </a:lnTo>
                  <a:lnTo>
                    <a:pt x="1254327" y="73490"/>
                  </a:lnTo>
                  <a:lnTo>
                    <a:pt x="1290749" y="46162"/>
                  </a:lnTo>
                  <a:lnTo>
                    <a:pt x="1327600" y="19219"/>
                  </a:lnTo>
                  <a:lnTo>
                    <a:pt x="1354578" y="0"/>
                  </a:lnTo>
                </a:path>
                <a:path w="6993255" h="2396490">
                  <a:moveTo>
                    <a:pt x="6288319" y="0"/>
                  </a:moveTo>
                  <a:lnTo>
                    <a:pt x="6352149" y="46162"/>
                  </a:lnTo>
                  <a:lnTo>
                    <a:pt x="6388571" y="73490"/>
                  </a:lnTo>
                  <a:lnTo>
                    <a:pt x="6424558" y="101199"/>
                  </a:lnTo>
                  <a:lnTo>
                    <a:pt x="6460107" y="129284"/>
                  </a:lnTo>
                  <a:lnTo>
                    <a:pt x="6495211" y="157741"/>
                  </a:lnTo>
                  <a:lnTo>
                    <a:pt x="6529867" y="186567"/>
                  </a:lnTo>
                  <a:lnTo>
                    <a:pt x="6564069" y="215757"/>
                  </a:lnTo>
                  <a:lnTo>
                    <a:pt x="6597813" y="245308"/>
                  </a:lnTo>
                  <a:lnTo>
                    <a:pt x="6631093" y="275215"/>
                  </a:lnTo>
                  <a:lnTo>
                    <a:pt x="6663906" y="305475"/>
                  </a:lnTo>
                  <a:lnTo>
                    <a:pt x="6696245" y="336084"/>
                  </a:lnTo>
                  <a:lnTo>
                    <a:pt x="6728107" y="367037"/>
                  </a:lnTo>
                  <a:lnTo>
                    <a:pt x="6759486" y="398331"/>
                  </a:lnTo>
                  <a:lnTo>
                    <a:pt x="6790378" y="429962"/>
                  </a:lnTo>
                  <a:lnTo>
                    <a:pt x="6820777" y="461926"/>
                  </a:lnTo>
                  <a:lnTo>
                    <a:pt x="6850679" y="494218"/>
                  </a:lnTo>
                  <a:lnTo>
                    <a:pt x="6880080" y="526835"/>
                  </a:lnTo>
                  <a:lnTo>
                    <a:pt x="6908974" y="559774"/>
                  </a:lnTo>
                  <a:lnTo>
                    <a:pt x="6937356" y="593029"/>
                  </a:lnTo>
                  <a:lnTo>
                    <a:pt x="6956380" y="615946"/>
                  </a:lnTo>
                </a:path>
                <a:path w="6993255" h="2396490">
                  <a:moveTo>
                    <a:pt x="6993237" y="608039"/>
                  </a:moveTo>
                  <a:lnTo>
                    <a:pt x="6949462" y="555690"/>
                  </a:lnTo>
                  <a:lnTo>
                    <a:pt x="6920737" y="522593"/>
                  </a:lnTo>
                  <a:lnTo>
                    <a:pt x="6891507" y="489813"/>
                  </a:lnTo>
                  <a:lnTo>
                    <a:pt x="6861777" y="457354"/>
                  </a:lnTo>
                  <a:lnTo>
                    <a:pt x="6831551" y="425220"/>
                  </a:lnTo>
                  <a:lnTo>
                    <a:pt x="6800835" y="393414"/>
                  </a:lnTo>
                  <a:lnTo>
                    <a:pt x="6769633" y="361941"/>
                  </a:lnTo>
                  <a:lnTo>
                    <a:pt x="6737950" y="330804"/>
                  </a:lnTo>
                  <a:lnTo>
                    <a:pt x="6705791" y="300007"/>
                  </a:lnTo>
                  <a:lnTo>
                    <a:pt x="6673160" y="269555"/>
                  </a:lnTo>
                  <a:lnTo>
                    <a:pt x="6640062" y="239451"/>
                  </a:lnTo>
                  <a:lnTo>
                    <a:pt x="6606502" y="209699"/>
                  </a:lnTo>
                  <a:lnTo>
                    <a:pt x="6572485" y="180303"/>
                  </a:lnTo>
                  <a:lnTo>
                    <a:pt x="6538015" y="151267"/>
                  </a:lnTo>
                  <a:lnTo>
                    <a:pt x="6503097" y="122595"/>
                  </a:lnTo>
                  <a:lnTo>
                    <a:pt x="6467737" y="94290"/>
                  </a:lnTo>
                  <a:lnTo>
                    <a:pt x="6431938" y="66357"/>
                  </a:lnTo>
                  <a:lnTo>
                    <a:pt x="6395705" y="38800"/>
                  </a:lnTo>
                  <a:lnTo>
                    <a:pt x="6359044" y="11622"/>
                  </a:lnTo>
                  <a:lnTo>
                    <a:pt x="6342957" y="0"/>
                  </a:lnTo>
                </a:path>
                <a:path w="6993255" h="2396490">
                  <a:moveTo>
                    <a:pt x="1299843" y="0"/>
                  </a:moveTo>
                  <a:lnTo>
                    <a:pt x="1247097" y="38800"/>
                  </a:lnTo>
                  <a:lnTo>
                    <a:pt x="1210866" y="66357"/>
                  </a:lnTo>
                  <a:lnTo>
                    <a:pt x="1175068" y="94290"/>
                  </a:lnTo>
                  <a:lnTo>
                    <a:pt x="1139709" y="122595"/>
                  </a:lnTo>
                  <a:lnTo>
                    <a:pt x="1104792" y="151267"/>
                  </a:lnTo>
                  <a:lnTo>
                    <a:pt x="1070324" y="180303"/>
                  </a:lnTo>
                  <a:lnTo>
                    <a:pt x="1036308" y="209699"/>
                  </a:lnTo>
                  <a:lnTo>
                    <a:pt x="1002749" y="239451"/>
                  </a:lnTo>
                  <a:lnTo>
                    <a:pt x="969652" y="269555"/>
                  </a:lnTo>
                  <a:lnTo>
                    <a:pt x="937022" y="300007"/>
                  </a:lnTo>
                  <a:lnTo>
                    <a:pt x="904864" y="330804"/>
                  </a:lnTo>
                  <a:lnTo>
                    <a:pt x="873182" y="361941"/>
                  </a:lnTo>
                  <a:lnTo>
                    <a:pt x="841981" y="393414"/>
                  </a:lnTo>
                  <a:lnTo>
                    <a:pt x="811266" y="425220"/>
                  </a:lnTo>
                  <a:lnTo>
                    <a:pt x="781042" y="457354"/>
                  </a:lnTo>
                  <a:lnTo>
                    <a:pt x="751313" y="489813"/>
                  </a:lnTo>
                  <a:lnTo>
                    <a:pt x="722084" y="522593"/>
                  </a:lnTo>
                  <a:lnTo>
                    <a:pt x="693360" y="555690"/>
                  </a:lnTo>
                  <a:lnTo>
                    <a:pt x="665146" y="589100"/>
                  </a:lnTo>
                  <a:lnTo>
                    <a:pt x="637446" y="622820"/>
                  </a:lnTo>
                  <a:lnTo>
                    <a:pt x="610265" y="656844"/>
                  </a:lnTo>
                  <a:lnTo>
                    <a:pt x="583608" y="691170"/>
                  </a:lnTo>
                  <a:lnTo>
                    <a:pt x="557479" y="725793"/>
                  </a:lnTo>
                  <a:lnTo>
                    <a:pt x="531884" y="760709"/>
                  </a:lnTo>
                  <a:lnTo>
                    <a:pt x="506827" y="795916"/>
                  </a:lnTo>
                  <a:lnTo>
                    <a:pt x="482313" y="831408"/>
                  </a:lnTo>
                  <a:lnTo>
                    <a:pt x="458346" y="867181"/>
                  </a:lnTo>
                  <a:lnTo>
                    <a:pt x="434932" y="903233"/>
                  </a:lnTo>
                  <a:lnTo>
                    <a:pt x="412075" y="939559"/>
                  </a:lnTo>
                  <a:lnTo>
                    <a:pt x="389780" y="976155"/>
                  </a:lnTo>
                  <a:lnTo>
                    <a:pt x="368051" y="1013016"/>
                  </a:lnTo>
                  <a:lnTo>
                    <a:pt x="346894" y="1050141"/>
                  </a:lnTo>
                  <a:lnTo>
                    <a:pt x="326313" y="1087523"/>
                  </a:lnTo>
                  <a:lnTo>
                    <a:pt x="306313" y="1125160"/>
                  </a:lnTo>
                  <a:lnTo>
                    <a:pt x="286899" y="1163048"/>
                  </a:lnTo>
                  <a:lnTo>
                    <a:pt x="268075" y="1201182"/>
                  </a:lnTo>
                  <a:lnTo>
                    <a:pt x="249846" y="1239559"/>
                  </a:lnTo>
                  <a:lnTo>
                    <a:pt x="232217" y="1278175"/>
                  </a:lnTo>
                  <a:lnTo>
                    <a:pt x="215193" y="1317026"/>
                  </a:lnTo>
                  <a:lnTo>
                    <a:pt x="198778" y="1356108"/>
                  </a:lnTo>
                  <a:lnTo>
                    <a:pt x="182977" y="1395417"/>
                  </a:lnTo>
                  <a:lnTo>
                    <a:pt x="167795" y="1434949"/>
                  </a:lnTo>
                  <a:lnTo>
                    <a:pt x="153237" y="1474701"/>
                  </a:lnTo>
                  <a:lnTo>
                    <a:pt x="139307" y="1514668"/>
                  </a:lnTo>
                  <a:lnTo>
                    <a:pt x="126011" y="1554847"/>
                  </a:lnTo>
                  <a:lnTo>
                    <a:pt x="113352" y="1595233"/>
                  </a:lnTo>
                  <a:lnTo>
                    <a:pt x="101336" y="1635823"/>
                  </a:lnTo>
                  <a:lnTo>
                    <a:pt x="89968" y="1676613"/>
                  </a:lnTo>
                  <a:lnTo>
                    <a:pt x="79251" y="1717598"/>
                  </a:lnTo>
                  <a:lnTo>
                    <a:pt x="69192" y="1758776"/>
                  </a:lnTo>
                  <a:lnTo>
                    <a:pt x="59794" y="1800142"/>
                  </a:lnTo>
                  <a:lnTo>
                    <a:pt x="51063" y="1841692"/>
                  </a:lnTo>
                  <a:lnTo>
                    <a:pt x="43003" y="1883422"/>
                  </a:lnTo>
                  <a:lnTo>
                    <a:pt x="35619" y="1925329"/>
                  </a:lnTo>
                  <a:lnTo>
                    <a:pt x="28915" y="1967408"/>
                  </a:lnTo>
                  <a:lnTo>
                    <a:pt x="22897" y="2009656"/>
                  </a:lnTo>
                  <a:lnTo>
                    <a:pt x="17569" y="2052068"/>
                  </a:lnTo>
                  <a:lnTo>
                    <a:pt x="12936" y="2094641"/>
                  </a:lnTo>
                  <a:lnTo>
                    <a:pt x="9003" y="2137371"/>
                  </a:lnTo>
                  <a:lnTo>
                    <a:pt x="5775" y="2180254"/>
                  </a:lnTo>
                  <a:lnTo>
                    <a:pt x="3255" y="2223287"/>
                  </a:lnTo>
                  <a:lnTo>
                    <a:pt x="2226" y="2247899"/>
                  </a:lnTo>
                </a:path>
                <a:path w="6993255" h="2396490">
                  <a:moveTo>
                    <a:pt x="36318" y="2387599"/>
                  </a:moveTo>
                  <a:lnTo>
                    <a:pt x="36028" y="2353238"/>
                  </a:lnTo>
                  <a:lnTo>
                    <a:pt x="36395" y="2309825"/>
                  </a:lnTo>
                  <a:lnTo>
                    <a:pt x="37489" y="2266551"/>
                  </a:lnTo>
                  <a:lnTo>
                    <a:pt x="38276" y="2247899"/>
                  </a:lnTo>
                </a:path>
                <a:path w="6993255" h="2396490">
                  <a:moveTo>
                    <a:pt x="2226" y="2247899"/>
                  </a:moveTo>
                  <a:lnTo>
                    <a:pt x="1450" y="2266464"/>
                  </a:lnTo>
                  <a:lnTo>
                    <a:pt x="363" y="2309782"/>
                  </a:lnTo>
                  <a:lnTo>
                    <a:pt x="0" y="2353238"/>
                  </a:lnTo>
                  <a:lnTo>
                    <a:pt x="287" y="2387599"/>
                  </a:lnTo>
                </a:path>
                <a:path w="6993255" h="2396490">
                  <a:moveTo>
                    <a:pt x="36392" y="2396378"/>
                  </a:moveTo>
                  <a:lnTo>
                    <a:pt x="36318" y="2387599"/>
                  </a:lnTo>
                </a:path>
              </a:pathLst>
            </a:custGeom>
            <a:ln w="3175">
              <a:solidFill>
                <a:srgbClr val="E6F3C3"/>
              </a:solidFill>
            </a:ln>
          </p:spPr>
          <p:txBody>
            <a:bodyPr wrap="square" lIns="0" tIns="0" rIns="0" bIns="0" rtlCol="0"/>
            <a:lstStyle/>
            <a:p>
              <a:endParaRPr lang="fr-FR" noProof="0" dirty="0"/>
            </a:p>
          </p:txBody>
        </p:sp>
        <p:sp>
          <p:nvSpPr>
            <p:cNvPr id="8779" name="object 8779"/>
            <p:cNvSpPr/>
            <p:nvPr/>
          </p:nvSpPr>
          <p:spPr>
            <a:xfrm>
              <a:off x="2205401" y="21942"/>
              <a:ext cx="7068820" cy="2387600"/>
            </a:xfrm>
            <a:custGeom>
              <a:avLst/>
              <a:gdLst/>
              <a:ahLst/>
              <a:cxnLst/>
              <a:rect l="l" t="t" r="r" b="b"/>
              <a:pathLst>
                <a:path w="7068820" h="2387600">
                  <a:moveTo>
                    <a:pt x="1319696" y="0"/>
                  </a:moveTo>
                  <a:lnTo>
                    <a:pt x="1276032" y="0"/>
                  </a:lnTo>
                  <a:lnTo>
                    <a:pt x="1239561" y="25399"/>
                  </a:lnTo>
                  <a:lnTo>
                    <a:pt x="1167906" y="76199"/>
                  </a:lnTo>
                  <a:lnTo>
                    <a:pt x="1132733" y="114299"/>
                  </a:lnTo>
                  <a:lnTo>
                    <a:pt x="1063718" y="165099"/>
                  </a:lnTo>
                  <a:lnTo>
                    <a:pt x="1029885" y="203199"/>
                  </a:lnTo>
                  <a:lnTo>
                    <a:pt x="996509" y="228599"/>
                  </a:lnTo>
                  <a:lnTo>
                    <a:pt x="963593" y="253999"/>
                  </a:lnTo>
                  <a:lnTo>
                    <a:pt x="931143" y="292099"/>
                  </a:lnTo>
                  <a:lnTo>
                    <a:pt x="899163" y="317499"/>
                  </a:lnTo>
                  <a:lnTo>
                    <a:pt x="867658" y="355599"/>
                  </a:lnTo>
                  <a:lnTo>
                    <a:pt x="836633" y="380999"/>
                  </a:lnTo>
                  <a:lnTo>
                    <a:pt x="806092" y="419099"/>
                  </a:lnTo>
                  <a:lnTo>
                    <a:pt x="776039" y="444499"/>
                  </a:lnTo>
                  <a:lnTo>
                    <a:pt x="746481" y="482599"/>
                  </a:lnTo>
                  <a:lnTo>
                    <a:pt x="717421" y="507999"/>
                  </a:lnTo>
                  <a:lnTo>
                    <a:pt x="688864" y="546099"/>
                  </a:lnTo>
                  <a:lnTo>
                    <a:pt x="660814" y="584199"/>
                  </a:lnTo>
                  <a:lnTo>
                    <a:pt x="633277" y="609599"/>
                  </a:lnTo>
                  <a:lnTo>
                    <a:pt x="606257" y="647699"/>
                  </a:lnTo>
                  <a:lnTo>
                    <a:pt x="579758" y="685799"/>
                  </a:lnTo>
                  <a:lnTo>
                    <a:pt x="553786" y="711199"/>
                  </a:lnTo>
                  <a:lnTo>
                    <a:pt x="528345" y="749299"/>
                  </a:lnTo>
                  <a:lnTo>
                    <a:pt x="503440" y="787399"/>
                  </a:lnTo>
                  <a:lnTo>
                    <a:pt x="479075" y="825499"/>
                  </a:lnTo>
                  <a:lnTo>
                    <a:pt x="455256" y="863599"/>
                  </a:lnTo>
                  <a:lnTo>
                    <a:pt x="431986" y="888999"/>
                  </a:lnTo>
                  <a:lnTo>
                    <a:pt x="409270" y="927099"/>
                  </a:lnTo>
                  <a:lnTo>
                    <a:pt x="387114" y="965199"/>
                  </a:lnTo>
                  <a:lnTo>
                    <a:pt x="365522" y="1003299"/>
                  </a:lnTo>
                  <a:lnTo>
                    <a:pt x="344498" y="1041399"/>
                  </a:lnTo>
                  <a:lnTo>
                    <a:pt x="324047" y="1079499"/>
                  </a:lnTo>
                  <a:lnTo>
                    <a:pt x="304174" y="1117599"/>
                  </a:lnTo>
                  <a:lnTo>
                    <a:pt x="284884" y="1155699"/>
                  </a:lnTo>
                  <a:lnTo>
                    <a:pt x="266181" y="1193799"/>
                  </a:lnTo>
                  <a:lnTo>
                    <a:pt x="248070" y="1231899"/>
                  </a:lnTo>
                  <a:lnTo>
                    <a:pt x="230555" y="1269999"/>
                  </a:lnTo>
                  <a:lnTo>
                    <a:pt x="213642" y="1308099"/>
                  </a:lnTo>
                  <a:lnTo>
                    <a:pt x="197334" y="1346199"/>
                  </a:lnTo>
                  <a:lnTo>
                    <a:pt x="181638" y="1384299"/>
                  </a:lnTo>
                  <a:lnTo>
                    <a:pt x="166556" y="1422399"/>
                  </a:lnTo>
                  <a:lnTo>
                    <a:pt x="152095" y="1473199"/>
                  </a:lnTo>
                  <a:lnTo>
                    <a:pt x="138258" y="1511299"/>
                  </a:lnTo>
                  <a:lnTo>
                    <a:pt x="125051" y="1549399"/>
                  </a:lnTo>
                  <a:lnTo>
                    <a:pt x="112477" y="1587499"/>
                  </a:lnTo>
                  <a:lnTo>
                    <a:pt x="100542" y="1625599"/>
                  </a:lnTo>
                  <a:lnTo>
                    <a:pt x="89251" y="1663699"/>
                  </a:lnTo>
                  <a:lnTo>
                    <a:pt x="78608" y="1714499"/>
                  </a:lnTo>
                  <a:lnTo>
                    <a:pt x="68617" y="1752599"/>
                  </a:lnTo>
                  <a:lnTo>
                    <a:pt x="59284" y="1790699"/>
                  </a:lnTo>
                  <a:lnTo>
                    <a:pt x="50613" y="1828799"/>
                  </a:lnTo>
                  <a:lnTo>
                    <a:pt x="42609" y="1879599"/>
                  </a:lnTo>
                  <a:lnTo>
                    <a:pt x="35276" y="1917699"/>
                  </a:lnTo>
                  <a:lnTo>
                    <a:pt x="28620" y="1955799"/>
                  </a:lnTo>
                  <a:lnTo>
                    <a:pt x="22644" y="2006599"/>
                  </a:lnTo>
                  <a:lnTo>
                    <a:pt x="17354" y="2044699"/>
                  </a:lnTo>
                  <a:lnTo>
                    <a:pt x="12754" y="2082799"/>
                  </a:lnTo>
                  <a:lnTo>
                    <a:pt x="8849" y="2133599"/>
                  </a:lnTo>
                  <a:lnTo>
                    <a:pt x="5643" y="2171699"/>
                  </a:lnTo>
                  <a:lnTo>
                    <a:pt x="3142" y="2222499"/>
                  </a:lnTo>
                  <a:lnTo>
                    <a:pt x="2115" y="2247899"/>
                  </a:lnTo>
                  <a:lnTo>
                    <a:pt x="1349" y="2260599"/>
                  </a:lnTo>
                  <a:lnTo>
                    <a:pt x="270" y="2298699"/>
                  </a:lnTo>
                  <a:lnTo>
                    <a:pt x="0" y="2336799"/>
                  </a:lnTo>
                  <a:lnTo>
                    <a:pt x="23" y="2362199"/>
                  </a:lnTo>
                  <a:lnTo>
                    <a:pt x="137" y="2374899"/>
                  </a:lnTo>
                  <a:lnTo>
                    <a:pt x="251" y="2387599"/>
                  </a:lnTo>
                  <a:lnTo>
                    <a:pt x="36226" y="2387599"/>
                  </a:lnTo>
                  <a:lnTo>
                    <a:pt x="36130" y="2374899"/>
                  </a:lnTo>
                  <a:lnTo>
                    <a:pt x="36029" y="2336799"/>
                  </a:lnTo>
                  <a:lnTo>
                    <a:pt x="36302" y="2298699"/>
                  </a:lnTo>
                  <a:lnTo>
                    <a:pt x="37388" y="2260599"/>
                  </a:lnTo>
                  <a:lnTo>
                    <a:pt x="38165" y="2247899"/>
                  </a:lnTo>
                  <a:lnTo>
                    <a:pt x="39194" y="2222499"/>
                  </a:lnTo>
                  <a:lnTo>
                    <a:pt x="41713" y="2171699"/>
                  </a:lnTo>
                  <a:lnTo>
                    <a:pt x="44942" y="2133599"/>
                  </a:lnTo>
                  <a:lnTo>
                    <a:pt x="48875" y="2082799"/>
                  </a:lnTo>
                  <a:lnTo>
                    <a:pt x="53508" y="2044699"/>
                  </a:lnTo>
                  <a:lnTo>
                    <a:pt x="58836" y="2006599"/>
                  </a:lnTo>
                  <a:lnTo>
                    <a:pt x="64854" y="1955799"/>
                  </a:lnTo>
                  <a:lnTo>
                    <a:pt x="71557" y="1917699"/>
                  </a:lnTo>
                  <a:lnTo>
                    <a:pt x="78942" y="1879599"/>
                  </a:lnTo>
                  <a:lnTo>
                    <a:pt x="87002" y="1841499"/>
                  </a:lnTo>
                  <a:lnTo>
                    <a:pt x="95733" y="1790699"/>
                  </a:lnTo>
                  <a:lnTo>
                    <a:pt x="105131" y="1752599"/>
                  </a:lnTo>
                  <a:lnTo>
                    <a:pt x="115190" y="1714499"/>
                  </a:lnTo>
                  <a:lnTo>
                    <a:pt x="125906" y="1676399"/>
                  </a:lnTo>
                  <a:lnTo>
                    <a:pt x="137275" y="1625599"/>
                  </a:lnTo>
                  <a:lnTo>
                    <a:pt x="149291" y="1587499"/>
                  </a:lnTo>
                  <a:lnTo>
                    <a:pt x="161950" y="1549399"/>
                  </a:lnTo>
                  <a:lnTo>
                    <a:pt x="175246" y="1511299"/>
                  </a:lnTo>
                  <a:lnTo>
                    <a:pt x="189176" y="1473199"/>
                  </a:lnTo>
                  <a:lnTo>
                    <a:pt x="203734" y="1422399"/>
                  </a:lnTo>
                  <a:lnTo>
                    <a:pt x="218916" y="1384299"/>
                  </a:lnTo>
                  <a:lnTo>
                    <a:pt x="234717" y="1346199"/>
                  </a:lnTo>
                  <a:lnTo>
                    <a:pt x="251132" y="1308099"/>
                  </a:lnTo>
                  <a:lnTo>
                    <a:pt x="268156" y="1269999"/>
                  </a:lnTo>
                  <a:lnTo>
                    <a:pt x="285785" y="1231899"/>
                  </a:lnTo>
                  <a:lnTo>
                    <a:pt x="304014" y="1193799"/>
                  </a:lnTo>
                  <a:lnTo>
                    <a:pt x="322838" y="1155699"/>
                  </a:lnTo>
                  <a:lnTo>
                    <a:pt x="342252" y="1117599"/>
                  </a:lnTo>
                  <a:lnTo>
                    <a:pt x="362252" y="1079499"/>
                  </a:lnTo>
                  <a:lnTo>
                    <a:pt x="382833" y="1041399"/>
                  </a:lnTo>
                  <a:lnTo>
                    <a:pt x="403990" y="1003299"/>
                  </a:lnTo>
                  <a:lnTo>
                    <a:pt x="425719" y="965199"/>
                  </a:lnTo>
                  <a:lnTo>
                    <a:pt x="448014" y="927099"/>
                  </a:lnTo>
                  <a:lnTo>
                    <a:pt x="470871" y="901699"/>
                  </a:lnTo>
                  <a:lnTo>
                    <a:pt x="494285" y="863599"/>
                  </a:lnTo>
                  <a:lnTo>
                    <a:pt x="518252" y="825499"/>
                  </a:lnTo>
                  <a:lnTo>
                    <a:pt x="542766" y="787399"/>
                  </a:lnTo>
                  <a:lnTo>
                    <a:pt x="567823" y="749299"/>
                  </a:lnTo>
                  <a:lnTo>
                    <a:pt x="593418" y="723899"/>
                  </a:lnTo>
                  <a:lnTo>
                    <a:pt x="619546" y="685799"/>
                  </a:lnTo>
                  <a:lnTo>
                    <a:pt x="646203" y="647699"/>
                  </a:lnTo>
                  <a:lnTo>
                    <a:pt x="673384" y="622299"/>
                  </a:lnTo>
                  <a:lnTo>
                    <a:pt x="701085" y="584199"/>
                  </a:lnTo>
                  <a:lnTo>
                    <a:pt x="729299" y="546099"/>
                  </a:lnTo>
                  <a:lnTo>
                    <a:pt x="758023" y="520699"/>
                  </a:lnTo>
                  <a:lnTo>
                    <a:pt x="787252" y="482599"/>
                  </a:lnTo>
                  <a:lnTo>
                    <a:pt x="816981" y="457199"/>
                  </a:lnTo>
                  <a:lnTo>
                    <a:pt x="847205" y="419099"/>
                  </a:lnTo>
                  <a:lnTo>
                    <a:pt x="877920" y="380999"/>
                  </a:lnTo>
                  <a:lnTo>
                    <a:pt x="909121" y="355599"/>
                  </a:lnTo>
                  <a:lnTo>
                    <a:pt x="940803" y="330199"/>
                  </a:lnTo>
                  <a:lnTo>
                    <a:pt x="972961" y="292099"/>
                  </a:lnTo>
                  <a:lnTo>
                    <a:pt x="1005591" y="266699"/>
                  </a:lnTo>
                  <a:lnTo>
                    <a:pt x="1038688" y="228599"/>
                  </a:lnTo>
                  <a:lnTo>
                    <a:pt x="1072246" y="203199"/>
                  </a:lnTo>
                  <a:lnTo>
                    <a:pt x="1106262" y="177799"/>
                  </a:lnTo>
                  <a:lnTo>
                    <a:pt x="1140731" y="139699"/>
                  </a:lnTo>
                  <a:lnTo>
                    <a:pt x="1211007" y="88899"/>
                  </a:lnTo>
                  <a:lnTo>
                    <a:pt x="1283036" y="38099"/>
                  </a:lnTo>
                  <a:lnTo>
                    <a:pt x="1319696" y="0"/>
                  </a:lnTo>
                  <a:close/>
                </a:path>
                <a:path w="7068820" h="2387600">
                  <a:moveTo>
                    <a:pt x="6438743" y="0"/>
                  </a:moveTo>
                  <a:lnTo>
                    <a:pt x="6394982" y="0"/>
                  </a:lnTo>
                  <a:lnTo>
                    <a:pt x="6431644" y="38099"/>
                  </a:lnTo>
                  <a:lnTo>
                    <a:pt x="6503675" y="88899"/>
                  </a:lnTo>
                  <a:lnTo>
                    <a:pt x="6573954" y="139699"/>
                  </a:lnTo>
                  <a:lnTo>
                    <a:pt x="6608424" y="177799"/>
                  </a:lnTo>
                  <a:lnTo>
                    <a:pt x="6642441" y="203199"/>
                  </a:lnTo>
                  <a:lnTo>
                    <a:pt x="6676001" y="228599"/>
                  </a:lnTo>
                  <a:lnTo>
                    <a:pt x="6709099" y="266699"/>
                  </a:lnTo>
                  <a:lnTo>
                    <a:pt x="6741730" y="292099"/>
                  </a:lnTo>
                  <a:lnTo>
                    <a:pt x="6773889" y="330199"/>
                  </a:lnTo>
                  <a:lnTo>
                    <a:pt x="6805572" y="355599"/>
                  </a:lnTo>
                  <a:lnTo>
                    <a:pt x="6836774" y="380999"/>
                  </a:lnTo>
                  <a:lnTo>
                    <a:pt x="6867490" y="419099"/>
                  </a:lnTo>
                  <a:lnTo>
                    <a:pt x="6897716" y="457199"/>
                  </a:lnTo>
                  <a:lnTo>
                    <a:pt x="6927446" y="482599"/>
                  </a:lnTo>
                  <a:lnTo>
                    <a:pt x="6956676" y="520699"/>
                  </a:lnTo>
                  <a:lnTo>
                    <a:pt x="6985401" y="546099"/>
                  </a:lnTo>
                  <a:lnTo>
                    <a:pt x="7013617" y="584199"/>
                  </a:lnTo>
                  <a:lnTo>
                    <a:pt x="7029176" y="596899"/>
                  </a:lnTo>
                  <a:lnTo>
                    <a:pt x="7017049" y="609599"/>
                  </a:lnTo>
                  <a:lnTo>
                    <a:pt x="7068448" y="596899"/>
                  </a:lnTo>
                  <a:lnTo>
                    <a:pt x="7053951" y="584199"/>
                  </a:lnTo>
                  <a:lnTo>
                    <a:pt x="7025903" y="546099"/>
                  </a:lnTo>
                  <a:lnTo>
                    <a:pt x="6997346" y="507999"/>
                  </a:lnTo>
                  <a:lnTo>
                    <a:pt x="6968287" y="482599"/>
                  </a:lnTo>
                  <a:lnTo>
                    <a:pt x="6938729" y="444499"/>
                  </a:lnTo>
                  <a:lnTo>
                    <a:pt x="6908678" y="419099"/>
                  </a:lnTo>
                  <a:lnTo>
                    <a:pt x="6878137" y="380999"/>
                  </a:lnTo>
                  <a:lnTo>
                    <a:pt x="6847113" y="355599"/>
                  </a:lnTo>
                  <a:lnTo>
                    <a:pt x="6815608" y="317499"/>
                  </a:lnTo>
                  <a:lnTo>
                    <a:pt x="6783629" y="292099"/>
                  </a:lnTo>
                  <a:lnTo>
                    <a:pt x="6751179" y="253999"/>
                  </a:lnTo>
                  <a:lnTo>
                    <a:pt x="6718264" y="228599"/>
                  </a:lnTo>
                  <a:lnTo>
                    <a:pt x="6684888" y="203199"/>
                  </a:lnTo>
                  <a:lnTo>
                    <a:pt x="6651056" y="165099"/>
                  </a:lnTo>
                  <a:lnTo>
                    <a:pt x="6582041" y="114299"/>
                  </a:lnTo>
                  <a:lnTo>
                    <a:pt x="6546868" y="76199"/>
                  </a:lnTo>
                  <a:lnTo>
                    <a:pt x="6475214" y="25399"/>
                  </a:lnTo>
                  <a:lnTo>
                    <a:pt x="6438743" y="0"/>
                  </a:lnTo>
                  <a:close/>
                </a:path>
              </a:pathLst>
            </a:custGeom>
            <a:solidFill>
              <a:srgbClr val="E6F3C2"/>
            </a:solidFill>
          </p:spPr>
          <p:txBody>
            <a:bodyPr wrap="square" lIns="0" tIns="0" rIns="0" bIns="0" rtlCol="0"/>
            <a:lstStyle/>
            <a:p>
              <a:endParaRPr lang="fr-FR" noProof="0" dirty="0"/>
            </a:p>
          </p:txBody>
        </p:sp>
        <p:sp>
          <p:nvSpPr>
            <p:cNvPr id="8780" name="object 8780"/>
            <p:cNvSpPr/>
            <p:nvPr/>
          </p:nvSpPr>
          <p:spPr>
            <a:xfrm>
              <a:off x="2205311" y="9242"/>
              <a:ext cx="7068820" cy="2394585"/>
            </a:xfrm>
            <a:custGeom>
              <a:avLst/>
              <a:gdLst/>
              <a:ahLst/>
              <a:cxnLst/>
              <a:rect l="l" t="t" r="r" b="b"/>
              <a:pathLst>
                <a:path w="7068820" h="2394585">
                  <a:moveTo>
                    <a:pt x="38255" y="2247899"/>
                  </a:moveTo>
                  <a:lnTo>
                    <a:pt x="41804" y="2180254"/>
                  </a:lnTo>
                  <a:lnTo>
                    <a:pt x="45032" y="2137371"/>
                  </a:lnTo>
                  <a:lnTo>
                    <a:pt x="48965" y="2094641"/>
                  </a:lnTo>
                  <a:lnTo>
                    <a:pt x="53598" y="2052068"/>
                  </a:lnTo>
                  <a:lnTo>
                    <a:pt x="58926" y="2009656"/>
                  </a:lnTo>
                  <a:lnTo>
                    <a:pt x="64944" y="1967408"/>
                  </a:lnTo>
                  <a:lnTo>
                    <a:pt x="71648" y="1925329"/>
                  </a:lnTo>
                  <a:lnTo>
                    <a:pt x="79032" y="1883422"/>
                  </a:lnTo>
                  <a:lnTo>
                    <a:pt x="87092" y="1841692"/>
                  </a:lnTo>
                  <a:lnTo>
                    <a:pt x="95823" y="1800142"/>
                  </a:lnTo>
                  <a:lnTo>
                    <a:pt x="105221" y="1758776"/>
                  </a:lnTo>
                  <a:lnTo>
                    <a:pt x="115280" y="1717598"/>
                  </a:lnTo>
                  <a:lnTo>
                    <a:pt x="125997" y="1676613"/>
                  </a:lnTo>
                  <a:lnTo>
                    <a:pt x="137365" y="1635823"/>
                  </a:lnTo>
                  <a:lnTo>
                    <a:pt x="149381" y="1595233"/>
                  </a:lnTo>
                  <a:lnTo>
                    <a:pt x="162040" y="1554847"/>
                  </a:lnTo>
                  <a:lnTo>
                    <a:pt x="175336" y="1514668"/>
                  </a:lnTo>
                  <a:lnTo>
                    <a:pt x="189266" y="1474701"/>
                  </a:lnTo>
                  <a:lnTo>
                    <a:pt x="203824" y="1434949"/>
                  </a:lnTo>
                  <a:lnTo>
                    <a:pt x="219006" y="1395417"/>
                  </a:lnTo>
                  <a:lnTo>
                    <a:pt x="234807" y="1356108"/>
                  </a:lnTo>
                  <a:lnTo>
                    <a:pt x="251222" y="1317026"/>
                  </a:lnTo>
                  <a:lnTo>
                    <a:pt x="268246" y="1278175"/>
                  </a:lnTo>
                  <a:lnTo>
                    <a:pt x="285875" y="1239559"/>
                  </a:lnTo>
                  <a:lnTo>
                    <a:pt x="304104" y="1201182"/>
                  </a:lnTo>
                  <a:lnTo>
                    <a:pt x="322928" y="1163048"/>
                  </a:lnTo>
                  <a:lnTo>
                    <a:pt x="342342" y="1125160"/>
                  </a:lnTo>
                  <a:lnTo>
                    <a:pt x="362342" y="1087523"/>
                  </a:lnTo>
                  <a:lnTo>
                    <a:pt x="382923" y="1050141"/>
                  </a:lnTo>
                  <a:lnTo>
                    <a:pt x="404080" y="1013016"/>
                  </a:lnTo>
                  <a:lnTo>
                    <a:pt x="425809" y="976155"/>
                  </a:lnTo>
                  <a:lnTo>
                    <a:pt x="448104" y="939559"/>
                  </a:lnTo>
                  <a:lnTo>
                    <a:pt x="470961" y="903233"/>
                  </a:lnTo>
                  <a:lnTo>
                    <a:pt x="494375" y="867181"/>
                  </a:lnTo>
                  <a:lnTo>
                    <a:pt x="518342" y="831408"/>
                  </a:lnTo>
                  <a:lnTo>
                    <a:pt x="542856" y="795916"/>
                  </a:lnTo>
                  <a:lnTo>
                    <a:pt x="567913" y="760709"/>
                  </a:lnTo>
                  <a:lnTo>
                    <a:pt x="593508" y="725793"/>
                  </a:lnTo>
                  <a:lnTo>
                    <a:pt x="619637" y="691170"/>
                  </a:lnTo>
                  <a:lnTo>
                    <a:pt x="646294" y="656844"/>
                  </a:lnTo>
                  <a:lnTo>
                    <a:pt x="673475" y="622820"/>
                  </a:lnTo>
                  <a:lnTo>
                    <a:pt x="701175" y="589100"/>
                  </a:lnTo>
                  <a:lnTo>
                    <a:pt x="729389" y="555690"/>
                  </a:lnTo>
                  <a:lnTo>
                    <a:pt x="758113" y="522593"/>
                  </a:lnTo>
                  <a:lnTo>
                    <a:pt x="787342" y="489813"/>
                  </a:lnTo>
                  <a:lnTo>
                    <a:pt x="817071" y="457354"/>
                  </a:lnTo>
                  <a:lnTo>
                    <a:pt x="847295" y="425220"/>
                  </a:lnTo>
                  <a:lnTo>
                    <a:pt x="878010" y="393414"/>
                  </a:lnTo>
                  <a:lnTo>
                    <a:pt x="909211" y="361941"/>
                  </a:lnTo>
                  <a:lnTo>
                    <a:pt x="940893" y="330804"/>
                  </a:lnTo>
                  <a:lnTo>
                    <a:pt x="973051" y="300007"/>
                  </a:lnTo>
                  <a:lnTo>
                    <a:pt x="1005681" y="269555"/>
                  </a:lnTo>
                  <a:lnTo>
                    <a:pt x="1038778" y="239451"/>
                  </a:lnTo>
                  <a:lnTo>
                    <a:pt x="1072337" y="209699"/>
                  </a:lnTo>
                  <a:lnTo>
                    <a:pt x="1106353" y="180303"/>
                  </a:lnTo>
                  <a:lnTo>
                    <a:pt x="1140821" y="151267"/>
                  </a:lnTo>
                  <a:lnTo>
                    <a:pt x="1175738" y="122595"/>
                  </a:lnTo>
                  <a:lnTo>
                    <a:pt x="1211097" y="94290"/>
                  </a:lnTo>
                  <a:lnTo>
                    <a:pt x="1246895" y="66357"/>
                  </a:lnTo>
                  <a:lnTo>
                    <a:pt x="1283126" y="38800"/>
                  </a:lnTo>
                  <a:lnTo>
                    <a:pt x="1319787" y="11622"/>
                  </a:lnTo>
                  <a:lnTo>
                    <a:pt x="1335872" y="0"/>
                  </a:lnTo>
                </a:path>
                <a:path w="7068820" h="2394585">
                  <a:moveTo>
                    <a:pt x="6378986" y="0"/>
                  </a:moveTo>
                  <a:lnTo>
                    <a:pt x="6431734" y="38800"/>
                  </a:lnTo>
                  <a:lnTo>
                    <a:pt x="6467967" y="66357"/>
                  </a:lnTo>
                  <a:lnTo>
                    <a:pt x="6503766" y="94290"/>
                  </a:lnTo>
                  <a:lnTo>
                    <a:pt x="6539126" y="122595"/>
                  </a:lnTo>
                  <a:lnTo>
                    <a:pt x="6574044" y="151267"/>
                  </a:lnTo>
                  <a:lnTo>
                    <a:pt x="6608514" y="180303"/>
                  </a:lnTo>
                  <a:lnTo>
                    <a:pt x="6642531" y="209699"/>
                  </a:lnTo>
                  <a:lnTo>
                    <a:pt x="6676091" y="239451"/>
                  </a:lnTo>
                  <a:lnTo>
                    <a:pt x="6709189" y="269555"/>
                  </a:lnTo>
                  <a:lnTo>
                    <a:pt x="6741820" y="300007"/>
                  </a:lnTo>
                  <a:lnTo>
                    <a:pt x="6773979" y="330804"/>
                  </a:lnTo>
                  <a:lnTo>
                    <a:pt x="6805662" y="361941"/>
                  </a:lnTo>
                  <a:lnTo>
                    <a:pt x="6836864" y="393414"/>
                  </a:lnTo>
                  <a:lnTo>
                    <a:pt x="6867580" y="425220"/>
                  </a:lnTo>
                  <a:lnTo>
                    <a:pt x="6897806" y="457354"/>
                  </a:lnTo>
                  <a:lnTo>
                    <a:pt x="6927536" y="489813"/>
                  </a:lnTo>
                  <a:lnTo>
                    <a:pt x="6956766" y="522593"/>
                  </a:lnTo>
                  <a:lnTo>
                    <a:pt x="6985491" y="555690"/>
                  </a:lnTo>
                  <a:lnTo>
                    <a:pt x="7013707" y="589100"/>
                  </a:lnTo>
                  <a:lnTo>
                    <a:pt x="7029266" y="608039"/>
                  </a:lnTo>
                </a:path>
                <a:path w="7068820" h="2394585">
                  <a:moveTo>
                    <a:pt x="7068538" y="602985"/>
                  </a:moveTo>
                  <a:lnTo>
                    <a:pt x="7025993" y="551594"/>
                  </a:lnTo>
                  <a:lnTo>
                    <a:pt x="6997436" y="518342"/>
                  </a:lnTo>
                  <a:lnTo>
                    <a:pt x="6968377" y="485403"/>
                  </a:lnTo>
                  <a:lnTo>
                    <a:pt x="6938819" y="452781"/>
                  </a:lnTo>
                  <a:lnTo>
                    <a:pt x="6908768" y="420479"/>
                  </a:lnTo>
                  <a:lnTo>
                    <a:pt x="6878227" y="388503"/>
                  </a:lnTo>
                  <a:lnTo>
                    <a:pt x="6847203" y="356854"/>
                  </a:lnTo>
                  <a:lnTo>
                    <a:pt x="6815698" y="325538"/>
                  </a:lnTo>
                  <a:lnTo>
                    <a:pt x="6783719" y="294559"/>
                  </a:lnTo>
                  <a:lnTo>
                    <a:pt x="6751269" y="263919"/>
                  </a:lnTo>
                  <a:lnTo>
                    <a:pt x="6718354" y="233623"/>
                  </a:lnTo>
                  <a:lnTo>
                    <a:pt x="6684978" y="203675"/>
                  </a:lnTo>
                  <a:lnTo>
                    <a:pt x="6651146" y="174079"/>
                  </a:lnTo>
                  <a:lnTo>
                    <a:pt x="6616862" y="144838"/>
                  </a:lnTo>
                  <a:lnTo>
                    <a:pt x="6582131" y="115956"/>
                  </a:lnTo>
                  <a:lnTo>
                    <a:pt x="6546958" y="87437"/>
                  </a:lnTo>
                  <a:lnTo>
                    <a:pt x="6511348" y="59285"/>
                  </a:lnTo>
                  <a:lnTo>
                    <a:pt x="6475305" y="31504"/>
                  </a:lnTo>
                  <a:lnTo>
                    <a:pt x="6438833" y="4098"/>
                  </a:lnTo>
                  <a:lnTo>
                    <a:pt x="6433239" y="0"/>
                  </a:lnTo>
                </a:path>
                <a:path w="7068820" h="2394585">
                  <a:moveTo>
                    <a:pt x="1281717" y="0"/>
                  </a:moveTo>
                  <a:lnTo>
                    <a:pt x="1239651" y="31504"/>
                  </a:lnTo>
                  <a:lnTo>
                    <a:pt x="1203607" y="59285"/>
                  </a:lnTo>
                  <a:lnTo>
                    <a:pt x="1167997" y="87437"/>
                  </a:lnTo>
                  <a:lnTo>
                    <a:pt x="1132823" y="115956"/>
                  </a:lnTo>
                  <a:lnTo>
                    <a:pt x="1098092" y="144838"/>
                  </a:lnTo>
                  <a:lnTo>
                    <a:pt x="1063808" y="174079"/>
                  </a:lnTo>
                  <a:lnTo>
                    <a:pt x="1029975" y="203675"/>
                  </a:lnTo>
                  <a:lnTo>
                    <a:pt x="996599" y="233623"/>
                  </a:lnTo>
                  <a:lnTo>
                    <a:pt x="963683" y="263919"/>
                  </a:lnTo>
                  <a:lnTo>
                    <a:pt x="931233" y="294559"/>
                  </a:lnTo>
                  <a:lnTo>
                    <a:pt x="899253" y="325538"/>
                  </a:lnTo>
                  <a:lnTo>
                    <a:pt x="867748" y="356854"/>
                  </a:lnTo>
                  <a:lnTo>
                    <a:pt x="836723" y="388503"/>
                  </a:lnTo>
                  <a:lnTo>
                    <a:pt x="806182" y="420479"/>
                  </a:lnTo>
                  <a:lnTo>
                    <a:pt x="776130" y="452781"/>
                  </a:lnTo>
                  <a:lnTo>
                    <a:pt x="746571" y="485403"/>
                  </a:lnTo>
                  <a:lnTo>
                    <a:pt x="717511" y="518342"/>
                  </a:lnTo>
                  <a:lnTo>
                    <a:pt x="688954" y="551594"/>
                  </a:lnTo>
                  <a:lnTo>
                    <a:pt x="660904" y="585156"/>
                  </a:lnTo>
                  <a:lnTo>
                    <a:pt x="633367" y="619023"/>
                  </a:lnTo>
                  <a:lnTo>
                    <a:pt x="606347" y="653191"/>
                  </a:lnTo>
                  <a:lnTo>
                    <a:pt x="579848" y="687658"/>
                  </a:lnTo>
                  <a:lnTo>
                    <a:pt x="553876" y="722418"/>
                  </a:lnTo>
                  <a:lnTo>
                    <a:pt x="528435" y="757468"/>
                  </a:lnTo>
                  <a:lnTo>
                    <a:pt x="503530" y="792805"/>
                  </a:lnTo>
                  <a:lnTo>
                    <a:pt x="479166" y="828424"/>
                  </a:lnTo>
                  <a:lnTo>
                    <a:pt x="455346" y="864322"/>
                  </a:lnTo>
                  <a:lnTo>
                    <a:pt x="432076" y="900494"/>
                  </a:lnTo>
                  <a:lnTo>
                    <a:pt x="409361" y="936937"/>
                  </a:lnTo>
                  <a:lnTo>
                    <a:pt x="387204" y="973647"/>
                  </a:lnTo>
                  <a:lnTo>
                    <a:pt x="365612" y="1010620"/>
                  </a:lnTo>
                  <a:lnTo>
                    <a:pt x="344588" y="1047853"/>
                  </a:lnTo>
                  <a:lnTo>
                    <a:pt x="324137" y="1085341"/>
                  </a:lnTo>
                  <a:lnTo>
                    <a:pt x="304264" y="1123081"/>
                  </a:lnTo>
                  <a:lnTo>
                    <a:pt x="284974" y="1161069"/>
                  </a:lnTo>
                  <a:lnTo>
                    <a:pt x="266271" y="1199300"/>
                  </a:lnTo>
                  <a:lnTo>
                    <a:pt x="248160" y="1237772"/>
                  </a:lnTo>
                  <a:lnTo>
                    <a:pt x="230645" y="1276480"/>
                  </a:lnTo>
                  <a:lnTo>
                    <a:pt x="213732" y="1315421"/>
                  </a:lnTo>
                  <a:lnTo>
                    <a:pt x="197425" y="1354590"/>
                  </a:lnTo>
                  <a:lnTo>
                    <a:pt x="181728" y="1393984"/>
                  </a:lnTo>
                  <a:lnTo>
                    <a:pt x="166646" y="1433598"/>
                  </a:lnTo>
                  <a:lnTo>
                    <a:pt x="152185" y="1473430"/>
                  </a:lnTo>
                  <a:lnTo>
                    <a:pt x="138348" y="1513475"/>
                  </a:lnTo>
                  <a:lnTo>
                    <a:pt x="125141" y="1553730"/>
                  </a:lnTo>
                  <a:lnTo>
                    <a:pt x="112567" y="1594190"/>
                  </a:lnTo>
                  <a:lnTo>
                    <a:pt x="100633" y="1634851"/>
                  </a:lnTo>
                  <a:lnTo>
                    <a:pt x="89341" y="1675711"/>
                  </a:lnTo>
                  <a:lnTo>
                    <a:pt x="78698" y="1716764"/>
                  </a:lnTo>
                  <a:lnTo>
                    <a:pt x="68708" y="1758008"/>
                  </a:lnTo>
                  <a:lnTo>
                    <a:pt x="59375" y="1799438"/>
                  </a:lnTo>
                  <a:lnTo>
                    <a:pt x="50704" y="1841051"/>
                  </a:lnTo>
                  <a:lnTo>
                    <a:pt x="42699" y="1882842"/>
                  </a:lnTo>
                  <a:lnTo>
                    <a:pt x="35367" y="1924808"/>
                  </a:lnTo>
                  <a:lnTo>
                    <a:pt x="28710" y="1966945"/>
                  </a:lnTo>
                  <a:lnTo>
                    <a:pt x="22734" y="2009249"/>
                  </a:lnTo>
                  <a:lnTo>
                    <a:pt x="17444" y="2051717"/>
                  </a:lnTo>
                  <a:lnTo>
                    <a:pt x="12844" y="2094344"/>
                  </a:lnTo>
                  <a:lnTo>
                    <a:pt x="8939" y="2137126"/>
                  </a:lnTo>
                  <a:lnTo>
                    <a:pt x="5733" y="2180060"/>
                  </a:lnTo>
                  <a:lnTo>
                    <a:pt x="3232" y="2223143"/>
                  </a:lnTo>
                  <a:lnTo>
                    <a:pt x="2205" y="2247899"/>
                  </a:lnTo>
                </a:path>
                <a:path w="7068820" h="2394585">
                  <a:moveTo>
                    <a:pt x="36316" y="2387599"/>
                  </a:moveTo>
                  <a:lnTo>
                    <a:pt x="36028" y="2353238"/>
                  </a:lnTo>
                  <a:lnTo>
                    <a:pt x="36392" y="2309782"/>
                  </a:lnTo>
                  <a:lnTo>
                    <a:pt x="37479" y="2266464"/>
                  </a:lnTo>
                  <a:lnTo>
                    <a:pt x="38255" y="2247899"/>
                  </a:lnTo>
                </a:path>
                <a:path w="7068820" h="2394585">
                  <a:moveTo>
                    <a:pt x="2205" y="2247899"/>
                  </a:moveTo>
                  <a:lnTo>
                    <a:pt x="1439" y="2266369"/>
                  </a:lnTo>
                  <a:lnTo>
                    <a:pt x="360" y="2309735"/>
                  </a:lnTo>
                  <a:lnTo>
                    <a:pt x="0" y="2353238"/>
                  </a:lnTo>
                  <a:lnTo>
                    <a:pt x="341" y="2394438"/>
                  </a:lnTo>
                </a:path>
              </a:pathLst>
            </a:custGeom>
            <a:ln w="3175">
              <a:solidFill>
                <a:srgbClr val="E6F3C2"/>
              </a:solidFill>
            </a:ln>
          </p:spPr>
          <p:txBody>
            <a:bodyPr wrap="square" lIns="0" tIns="0" rIns="0" bIns="0" rtlCol="0"/>
            <a:lstStyle/>
            <a:p>
              <a:endParaRPr lang="fr-FR" noProof="0" dirty="0"/>
            </a:p>
          </p:txBody>
        </p:sp>
        <p:sp>
          <p:nvSpPr>
            <p:cNvPr id="8781" name="object 8781"/>
            <p:cNvSpPr/>
            <p:nvPr/>
          </p:nvSpPr>
          <p:spPr>
            <a:xfrm>
              <a:off x="2169347" y="21942"/>
              <a:ext cx="7143750" cy="2501900"/>
            </a:xfrm>
            <a:custGeom>
              <a:avLst/>
              <a:gdLst/>
              <a:ahLst/>
              <a:cxnLst/>
              <a:rect l="l" t="t" r="r" b="b"/>
              <a:pathLst>
                <a:path w="7143750" h="2501900">
                  <a:moveTo>
                    <a:pt x="1312086" y="0"/>
                  </a:moveTo>
                  <a:lnTo>
                    <a:pt x="1264167" y="0"/>
                  </a:lnTo>
                  <a:lnTo>
                    <a:pt x="1232113" y="12699"/>
                  </a:lnTo>
                  <a:lnTo>
                    <a:pt x="1196257" y="50799"/>
                  </a:lnTo>
                  <a:lnTo>
                    <a:pt x="1160833" y="76199"/>
                  </a:lnTo>
                  <a:lnTo>
                    <a:pt x="1091300" y="126999"/>
                  </a:lnTo>
                  <a:lnTo>
                    <a:pt x="1057199" y="165099"/>
                  </a:lnTo>
                  <a:lnTo>
                    <a:pt x="1023550" y="190499"/>
                  </a:lnTo>
                  <a:lnTo>
                    <a:pt x="990355" y="215899"/>
                  </a:lnTo>
                  <a:lnTo>
                    <a:pt x="957620" y="253999"/>
                  </a:lnTo>
                  <a:lnTo>
                    <a:pt x="925350" y="279399"/>
                  </a:lnTo>
                  <a:lnTo>
                    <a:pt x="893548" y="317499"/>
                  </a:lnTo>
                  <a:lnTo>
                    <a:pt x="862220" y="342899"/>
                  </a:lnTo>
                  <a:lnTo>
                    <a:pt x="831370" y="380999"/>
                  </a:lnTo>
                  <a:lnTo>
                    <a:pt x="801003" y="406399"/>
                  </a:lnTo>
                  <a:lnTo>
                    <a:pt x="771123" y="444499"/>
                  </a:lnTo>
                  <a:lnTo>
                    <a:pt x="741735" y="469899"/>
                  </a:lnTo>
                  <a:lnTo>
                    <a:pt x="712843" y="507999"/>
                  </a:lnTo>
                  <a:lnTo>
                    <a:pt x="684453" y="546099"/>
                  </a:lnTo>
                  <a:lnTo>
                    <a:pt x="656568" y="571499"/>
                  </a:lnTo>
                  <a:lnTo>
                    <a:pt x="629194" y="609599"/>
                  </a:lnTo>
                  <a:lnTo>
                    <a:pt x="602335" y="647699"/>
                  </a:lnTo>
                  <a:lnTo>
                    <a:pt x="575995" y="673099"/>
                  </a:lnTo>
                  <a:lnTo>
                    <a:pt x="550180" y="711199"/>
                  </a:lnTo>
                  <a:lnTo>
                    <a:pt x="524893" y="749299"/>
                  </a:lnTo>
                  <a:lnTo>
                    <a:pt x="500140" y="787399"/>
                  </a:lnTo>
                  <a:lnTo>
                    <a:pt x="475924" y="825499"/>
                  </a:lnTo>
                  <a:lnTo>
                    <a:pt x="452252" y="850899"/>
                  </a:lnTo>
                  <a:lnTo>
                    <a:pt x="429126" y="888999"/>
                  </a:lnTo>
                  <a:lnTo>
                    <a:pt x="406552" y="927099"/>
                  </a:lnTo>
                  <a:lnTo>
                    <a:pt x="384535" y="965199"/>
                  </a:lnTo>
                  <a:lnTo>
                    <a:pt x="363079" y="1003299"/>
                  </a:lnTo>
                  <a:lnTo>
                    <a:pt x="342188" y="1041399"/>
                  </a:lnTo>
                  <a:lnTo>
                    <a:pt x="321868" y="1079499"/>
                  </a:lnTo>
                  <a:lnTo>
                    <a:pt x="302122" y="1117599"/>
                  </a:lnTo>
                  <a:lnTo>
                    <a:pt x="282956" y="1155699"/>
                  </a:lnTo>
                  <a:lnTo>
                    <a:pt x="264374" y="1193799"/>
                  </a:lnTo>
                  <a:lnTo>
                    <a:pt x="246381" y="1231899"/>
                  </a:lnTo>
                  <a:lnTo>
                    <a:pt x="228981" y="1269999"/>
                  </a:lnTo>
                  <a:lnTo>
                    <a:pt x="212179" y="1308099"/>
                  </a:lnTo>
                  <a:lnTo>
                    <a:pt x="195979" y="1346199"/>
                  </a:lnTo>
                  <a:lnTo>
                    <a:pt x="180387" y="1384299"/>
                  </a:lnTo>
                  <a:lnTo>
                    <a:pt x="165406" y="1422399"/>
                  </a:lnTo>
                  <a:lnTo>
                    <a:pt x="151041" y="1460499"/>
                  </a:lnTo>
                  <a:lnTo>
                    <a:pt x="137298" y="1511299"/>
                  </a:lnTo>
                  <a:lnTo>
                    <a:pt x="124179" y="1549399"/>
                  </a:lnTo>
                  <a:lnTo>
                    <a:pt x="111691" y="1587499"/>
                  </a:lnTo>
                  <a:lnTo>
                    <a:pt x="99838" y="1625599"/>
                  </a:lnTo>
                  <a:lnTo>
                    <a:pt x="88624" y="1663699"/>
                  </a:lnTo>
                  <a:lnTo>
                    <a:pt x="78054" y="1714499"/>
                  </a:lnTo>
                  <a:lnTo>
                    <a:pt x="68133" y="1752599"/>
                  </a:lnTo>
                  <a:lnTo>
                    <a:pt x="58864" y="1790699"/>
                  </a:lnTo>
                  <a:lnTo>
                    <a:pt x="50254" y="1828799"/>
                  </a:lnTo>
                  <a:lnTo>
                    <a:pt x="42306" y="1879599"/>
                  </a:lnTo>
                  <a:lnTo>
                    <a:pt x="35025" y="1917699"/>
                  </a:lnTo>
                  <a:lnTo>
                    <a:pt x="28415" y="1955799"/>
                  </a:lnTo>
                  <a:lnTo>
                    <a:pt x="22482" y="2006599"/>
                  </a:lnTo>
                  <a:lnTo>
                    <a:pt x="17229" y="2044699"/>
                  </a:lnTo>
                  <a:lnTo>
                    <a:pt x="12662" y="2082799"/>
                  </a:lnTo>
                  <a:lnTo>
                    <a:pt x="8785" y="2133599"/>
                  </a:lnTo>
                  <a:lnTo>
                    <a:pt x="5602" y="2171699"/>
                  </a:lnTo>
                  <a:lnTo>
                    <a:pt x="3119" y="2222499"/>
                  </a:lnTo>
                  <a:lnTo>
                    <a:pt x="2095" y="2247899"/>
                  </a:lnTo>
                  <a:lnTo>
                    <a:pt x="1339" y="2260599"/>
                  </a:lnTo>
                  <a:lnTo>
                    <a:pt x="268" y="2298699"/>
                  </a:lnTo>
                  <a:lnTo>
                    <a:pt x="0" y="2336799"/>
                  </a:lnTo>
                  <a:lnTo>
                    <a:pt x="29" y="2362199"/>
                  </a:lnTo>
                  <a:lnTo>
                    <a:pt x="149" y="2374899"/>
                  </a:lnTo>
                  <a:lnTo>
                    <a:pt x="268" y="2387599"/>
                  </a:lnTo>
                  <a:lnTo>
                    <a:pt x="1339" y="2438399"/>
                  </a:lnTo>
                  <a:lnTo>
                    <a:pt x="3119" y="2476499"/>
                  </a:lnTo>
                  <a:lnTo>
                    <a:pt x="4208" y="2501899"/>
                  </a:lnTo>
                  <a:lnTo>
                    <a:pt x="5175" y="2476499"/>
                  </a:lnTo>
                  <a:lnTo>
                    <a:pt x="10591" y="2438399"/>
                  </a:lnTo>
                  <a:lnTo>
                    <a:pt x="24243" y="2400299"/>
                  </a:lnTo>
                  <a:lnTo>
                    <a:pt x="50375" y="2387599"/>
                  </a:lnTo>
                  <a:lnTo>
                    <a:pt x="36305" y="2387599"/>
                  </a:lnTo>
                  <a:lnTo>
                    <a:pt x="36191" y="2374899"/>
                  </a:lnTo>
                  <a:lnTo>
                    <a:pt x="36077" y="2362199"/>
                  </a:lnTo>
                  <a:lnTo>
                    <a:pt x="36053" y="2336799"/>
                  </a:lnTo>
                  <a:lnTo>
                    <a:pt x="36324" y="2298699"/>
                  </a:lnTo>
                  <a:lnTo>
                    <a:pt x="37403" y="2260599"/>
                  </a:lnTo>
                  <a:lnTo>
                    <a:pt x="38169" y="2247899"/>
                  </a:lnTo>
                  <a:lnTo>
                    <a:pt x="39195" y="2222499"/>
                  </a:lnTo>
                  <a:lnTo>
                    <a:pt x="41697" y="2171699"/>
                  </a:lnTo>
                  <a:lnTo>
                    <a:pt x="44902" y="2133599"/>
                  </a:lnTo>
                  <a:lnTo>
                    <a:pt x="48807" y="2082799"/>
                  </a:lnTo>
                  <a:lnTo>
                    <a:pt x="53408" y="2044699"/>
                  </a:lnTo>
                  <a:lnTo>
                    <a:pt x="58698" y="2006599"/>
                  </a:lnTo>
                  <a:lnTo>
                    <a:pt x="64674" y="1955799"/>
                  </a:lnTo>
                  <a:lnTo>
                    <a:pt x="71330" y="1917699"/>
                  </a:lnTo>
                  <a:lnTo>
                    <a:pt x="78663" y="1879599"/>
                  </a:lnTo>
                  <a:lnTo>
                    <a:pt x="86667" y="1828799"/>
                  </a:lnTo>
                  <a:lnTo>
                    <a:pt x="95338" y="1790699"/>
                  </a:lnTo>
                  <a:lnTo>
                    <a:pt x="104671" y="1752599"/>
                  </a:lnTo>
                  <a:lnTo>
                    <a:pt x="114662" y="1714499"/>
                  </a:lnTo>
                  <a:lnTo>
                    <a:pt x="125305" y="1663699"/>
                  </a:lnTo>
                  <a:lnTo>
                    <a:pt x="136596" y="1625599"/>
                  </a:lnTo>
                  <a:lnTo>
                    <a:pt x="148531" y="1587499"/>
                  </a:lnTo>
                  <a:lnTo>
                    <a:pt x="161104" y="1549399"/>
                  </a:lnTo>
                  <a:lnTo>
                    <a:pt x="174312" y="1511299"/>
                  </a:lnTo>
                  <a:lnTo>
                    <a:pt x="188148" y="1473199"/>
                  </a:lnTo>
                  <a:lnTo>
                    <a:pt x="202610" y="1422399"/>
                  </a:lnTo>
                  <a:lnTo>
                    <a:pt x="217691" y="1384299"/>
                  </a:lnTo>
                  <a:lnTo>
                    <a:pt x="233388" y="1346199"/>
                  </a:lnTo>
                  <a:lnTo>
                    <a:pt x="249695" y="1308099"/>
                  </a:lnTo>
                  <a:lnTo>
                    <a:pt x="266609" y="1269999"/>
                  </a:lnTo>
                  <a:lnTo>
                    <a:pt x="284123" y="1231899"/>
                  </a:lnTo>
                  <a:lnTo>
                    <a:pt x="302235" y="1193799"/>
                  </a:lnTo>
                  <a:lnTo>
                    <a:pt x="320938" y="1155699"/>
                  </a:lnTo>
                  <a:lnTo>
                    <a:pt x="340228" y="1117599"/>
                  </a:lnTo>
                  <a:lnTo>
                    <a:pt x="360101" y="1079499"/>
                  </a:lnTo>
                  <a:lnTo>
                    <a:pt x="380551" y="1041399"/>
                  </a:lnTo>
                  <a:lnTo>
                    <a:pt x="401575" y="1003299"/>
                  </a:lnTo>
                  <a:lnTo>
                    <a:pt x="423168" y="965199"/>
                  </a:lnTo>
                  <a:lnTo>
                    <a:pt x="445324" y="927099"/>
                  </a:lnTo>
                  <a:lnTo>
                    <a:pt x="468039" y="888999"/>
                  </a:lnTo>
                  <a:lnTo>
                    <a:pt x="491309" y="863599"/>
                  </a:lnTo>
                  <a:lnTo>
                    <a:pt x="515129" y="825499"/>
                  </a:lnTo>
                  <a:lnTo>
                    <a:pt x="539494" y="787399"/>
                  </a:lnTo>
                  <a:lnTo>
                    <a:pt x="564399" y="749299"/>
                  </a:lnTo>
                  <a:lnTo>
                    <a:pt x="589840" y="711199"/>
                  </a:lnTo>
                  <a:lnTo>
                    <a:pt x="615812" y="685799"/>
                  </a:lnTo>
                  <a:lnTo>
                    <a:pt x="642310" y="647699"/>
                  </a:lnTo>
                  <a:lnTo>
                    <a:pt x="669331" y="609599"/>
                  </a:lnTo>
                  <a:lnTo>
                    <a:pt x="696868" y="584199"/>
                  </a:lnTo>
                  <a:lnTo>
                    <a:pt x="724917" y="546099"/>
                  </a:lnTo>
                  <a:lnTo>
                    <a:pt x="753474" y="507999"/>
                  </a:lnTo>
                  <a:lnTo>
                    <a:pt x="782535" y="482599"/>
                  </a:lnTo>
                  <a:lnTo>
                    <a:pt x="812093" y="444499"/>
                  </a:lnTo>
                  <a:lnTo>
                    <a:pt x="842145" y="419099"/>
                  </a:lnTo>
                  <a:lnTo>
                    <a:pt x="872686" y="380999"/>
                  </a:lnTo>
                  <a:lnTo>
                    <a:pt x="903712" y="355599"/>
                  </a:lnTo>
                  <a:lnTo>
                    <a:pt x="935217" y="317499"/>
                  </a:lnTo>
                  <a:lnTo>
                    <a:pt x="967196" y="292099"/>
                  </a:lnTo>
                  <a:lnTo>
                    <a:pt x="999647" y="253999"/>
                  </a:lnTo>
                  <a:lnTo>
                    <a:pt x="1032562" y="228599"/>
                  </a:lnTo>
                  <a:lnTo>
                    <a:pt x="1065939" y="203199"/>
                  </a:lnTo>
                  <a:lnTo>
                    <a:pt x="1099771" y="165099"/>
                  </a:lnTo>
                  <a:lnTo>
                    <a:pt x="1168787" y="114299"/>
                  </a:lnTo>
                  <a:lnTo>
                    <a:pt x="1203960" y="76199"/>
                  </a:lnTo>
                  <a:lnTo>
                    <a:pt x="1275614" y="25399"/>
                  </a:lnTo>
                  <a:lnTo>
                    <a:pt x="1312086" y="0"/>
                  </a:lnTo>
                  <a:close/>
                </a:path>
                <a:path w="7143750" h="2501900">
                  <a:moveTo>
                    <a:pt x="6522609" y="0"/>
                  </a:moveTo>
                  <a:lnTo>
                    <a:pt x="6474797" y="0"/>
                  </a:lnTo>
                  <a:lnTo>
                    <a:pt x="6511268" y="25399"/>
                  </a:lnTo>
                  <a:lnTo>
                    <a:pt x="6582922" y="76199"/>
                  </a:lnTo>
                  <a:lnTo>
                    <a:pt x="6618095" y="114299"/>
                  </a:lnTo>
                  <a:lnTo>
                    <a:pt x="6687110" y="165099"/>
                  </a:lnTo>
                  <a:lnTo>
                    <a:pt x="6720942" y="203199"/>
                  </a:lnTo>
                  <a:lnTo>
                    <a:pt x="6754318" y="228599"/>
                  </a:lnTo>
                  <a:lnTo>
                    <a:pt x="6787233" y="253999"/>
                  </a:lnTo>
                  <a:lnTo>
                    <a:pt x="6819683" y="292099"/>
                  </a:lnTo>
                  <a:lnTo>
                    <a:pt x="6851662" y="317499"/>
                  </a:lnTo>
                  <a:lnTo>
                    <a:pt x="6883166" y="355599"/>
                  </a:lnTo>
                  <a:lnTo>
                    <a:pt x="6914191" y="380999"/>
                  </a:lnTo>
                  <a:lnTo>
                    <a:pt x="6944731" y="419099"/>
                  </a:lnTo>
                  <a:lnTo>
                    <a:pt x="6974783" y="444499"/>
                  </a:lnTo>
                  <a:lnTo>
                    <a:pt x="7004340" y="482599"/>
                  </a:lnTo>
                  <a:lnTo>
                    <a:pt x="7033400" y="507999"/>
                  </a:lnTo>
                  <a:lnTo>
                    <a:pt x="7061956" y="546099"/>
                  </a:lnTo>
                  <a:lnTo>
                    <a:pt x="7090005" y="584199"/>
                  </a:lnTo>
                  <a:lnTo>
                    <a:pt x="7104502" y="596899"/>
                  </a:lnTo>
                  <a:lnTo>
                    <a:pt x="7053103" y="609599"/>
                  </a:lnTo>
                  <a:lnTo>
                    <a:pt x="7143578" y="596899"/>
                  </a:lnTo>
                  <a:lnTo>
                    <a:pt x="7130225" y="571499"/>
                  </a:lnTo>
                  <a:lnTo>
                    <a:pt x="7102339" y="546099"/>
                  </a:lnTo>
                  <a:lnTo>
                    <a:pt x="7073948" y="507999"/>
                  </a:lnTo>
                  <a:lnTo>
                    <a:pt x="7045056" y="469899"/>
                  </a:lnTo>
                  <a:lnTo>
                    <a:pt x="7015667" y="444499"/>
                  </a:lnTo>
                  <a:lnTo>
                    <a:pt x="6985786" y="406399"/>
                  </a:lnTo>
                  <a:lnTo>
                    <a:pt x="6955418" y="380999"/>
                  </a:lnTo>
                  <a:lnTo>
                    <a:pt x="6924567" y="342899"/>
                  </a:lnTo>
                  <a:lnTo>
                    <a:pt x="6893238" y="317499"/>
                  </a:lnTo>
                  <a:lnTo>
                    <a:pt x="6861436" y="279399"/>
                  </a:lnTo>
                  <a:lnTo>
                    <a:pt x="6829164" y="253999"/>
                  </a:lnTo>
                  <a:lnTo>
                    <a:pt x="6796428" y="215899"/>
                  </a:lnTo>
                  <a:lnTo>
                    <a:pt x="6763233" y="190499"/>
                  </a:lnTo>
                  <a:lnTo>
                    <a:pt x="6729582" y="165099"/>
                  </a:lnTo>
                  <a:lnTo>
                    <a:pt x="6695481" y="126999"/>
                  </a:lnTo>
                  <a:lnTo>
                    <a:pt x="6625946" y="76199"/>
                  </a:lnTo>
                  <a:lnTo>
                    <a:pt x="6590522" y="50799"/>
                  </a:lnTo>
                  <a:lnTo>
                    <a:pt x="6554665" y="12699"/>
                  </a:lnTo>
                  <a:lnTo>
                    <a:pt x="6522609" y="0"/>
                  </a:lnTo>
                  <a:close/>
                </a:path>
              </a:pathLst>
            </a:custGeom>
            <a:solidFill>
              <a:srgbClr val="E6F3C2"/>
            </a:solidFill>
          </p:spPr>
          <p:txBody>
            <a:bodyPr wrap="square" lIns="0" tIns="0" rIns="0" bIns="0" rtlCol="0"/>
            <a:lstStyle/>
            <a:p>
              <a:endParaRPr lang="fr-FR" noProof="0" dirty="0"/>
            </a:p>
          </p:txBody>
        </p:sp>
        <p:sp>
          <p:nvSpPr>
            <p:cNvPr id="8782" name="object 8782"/>
            <p:cNvSpPr/>
            <p:nvPr/>
          </p:nvSpPr>
          <p:spPr>
            <a:xfrm>
              <a:off x="2169258" y="9242"/>
              <a:ext cx="7143750" cy="2502535"/>
            </a:xfrm>
            <a:custGeom>
              <a:avLst/>
              <a:gdLst/>
              <a:ahLst/>
              <a:cxnLst/>
              <a:rect l="l" t="t" r="r" b="b"/>
              <a:pathLst>
                <a:path w="7143750" h="2502535">
                  <a:moveTo>
                    <a:pt x="38258" y="2247899"/>
                  </a:moveTo>
                  <a:lnTo>
                    <a:pt x="41786" y="2180060"/>
                  </a:lnTo>
                  <a:lnTo>
                    <a:pt x="44992" y="2137126"/>
                  </a:lnTo>
                  <a:lnTo>
                    <a:pt x="48897" y="2094344"/>
                  </a:lnTo>
                  <a:lnTo>
                    <a:pt x="53497" y="2051717"/>
                  </a:lnTo>
                  <a:lnTo>
                    <a:pt x="58787" y="2009249"/>
                  </a:lnTo>
                  <a:lnTo>
                    <a:pt x="64763" y="1966945"/>
                  </a:lnTo>
                  <a:lnTo>
                    <a:pt x="71420" y="1924808"/>
                  </a:lnTo>
                  <a:lnTo>
                    <a:pt x="78752" y="1882842"/>
                  </a:lnTo>
                  <a:lnTo>
                    <a:pt x="86757" y="1841051"/>
                  </a:lnTo>
                  <a:lnTo>
                    <a:pt x="95428" y="1799438"/>
                  </a:lnTo>
                  <a:lnTo>
                    <a:pt x="104761" y="1758008"/>
                  </a:lnTo>
                  <a:lnTo>
                    <a:pt x="114751" y="1716764"/>
                  </a:lnTo>
                  <a:lnTo>
                    <a:pt x="125394" y="1675711"/>
                  </a:lnTo>
                  <a:lnTo>
                    <a:pt x="136686" y="1634851"/>
                  </a:lnTo>
                  <a:lnTo>
                    <a:pt x="148620" y="1594190"/>
                  </a:lnTo>
                  <a:lnTo>
                    <a:pt x="161194" y="1553730"/>
                  </a:lnTo>
                  <a:lnTo>
                    <a:pt x="174401" y="1513475"/>
                  </a:lnTo>
                  <a:lnTo>
                    <a:pt x="188238" y="1473430"/>
                  </a:lnTo>
                  <a:lnTo>
                    <a:pt x="202699" y="1433598"/>
                  </a:lnTo>
                  <a:lnTo>
                    <a:pt x="217781" y="1393984"/>
                  </a:lnTo>
                  <a:lnTo>
                    <a:pt x="233478" y="1354590"/>
                  </a:lnTo>
                  <a:lnTo>
                    <a:pt x="249785" y="1315421"/>
                  </a:lnTo>
                  <a:lnTo>
                    <a:pt x="266698" y="1276480"/>
                  </a:lnTo>
                  <a:lnTo>
                    <a:pt x="284213" y="1237772"/>
                  </a:lnTo>
                  <a:lnTo>
                    <a:pt x="302324" y="1199300"/>
                  </a:lnTo>
                  <a:lnTo>
                    <a:pt x="321027" y="1161069"/>
                  </a:lnTo>
                  <a:lnTo>
                    <a:pt x="340317" y="1123081"/>
                  </a:lnTo>
                  <a:lnTo>
                    <a:pt x="360190" y="1085341"/>
                  </a:lnTo>
                  <a:lnTo>
                    <a:pt x="380641" y="1047853"/>
                  </a:lnTo>
                  <a:lnTo>
                    <a:pt x="401665" y="1010620"/>
                  </a:lnTo>
                  <a:lnTo>
                    <a:pt x="423257" y="973647"/>
                  </a:lnTo>
                  <a:lnTo>
                    <a:pt x="445414" y="936937"/>
                  </a:lnTo>
                  <a:lnTo>
                    <a:pt x="468129" y="900494"/>
                  </a:lnTo>
                  <a:lnTo>
                    <a:pt x="491399" y="864322"/>
                  </a:lnTo>
                  <a:lnTo>
                    <a:pt x="515219" y="828424"/>
                  </a:lnTo>
                  <a:lnTo>
                    <a:pt x="539583" y="792805"/>
                  </a:lnTo>
                  <a:lnTo>
                    <a:pt x="564489" y="757468"/>
                  </a:lnTo>
                  <a:lnTo>
                    <a:pt x="589929" y="722418"/>
                  </a:lnTo>
                  <a:lnTo>
                    <a:pt x="615901" y="687658"/>
                  </a:lnTo>
                  <a:lnTo>
                    <a:pt x="642400" y="653191"/>
                  </a:lnTo>
                  <a:lnTo>
                    <a:pt x="669420" y="619023"/>
                  </a:lnTo>
                  <a:lnTo>
                    <a:pt x="696957" y="585156"/>
                  </a:lnTo>
                  <a:lnTo>
                    <a:pt x="725007" y="551594"/>
                  </a:lnTo>
                  <a:lnTo>
                    <a:pt x="753564" y="518342"/>
                  </a:lnTo>
                  <a:lnTo>
                    <a:pt x="782624" y="485403"/>
                  </a:lnTo>
                  <a:lnTo>
                    <a:pt x="812183" y="452781"/>
                  </a:lnTo>
                  <a:lnTo>
                    <a:pt x="842235" y="420479"/>
                  </a:lnTo>
                  <a:lnTo>
                    <a:pt x="872776" y="388503"/>
                  </a:lnTo>
                  <a:lnTo>
                    <a:pt x="903801" y="356854"/>
                  </a:lnTo>
                  <a:lnTo>
                    <a:pt x="935306" y="325538"/>
                  </a:lnTo>
                  <a:lnTo>
                    <a:pt x="967286" y="294559"/>
                  </a:lnTo>
                  <a:lnTo>
                    <a:pt x="999736" y="263919"/>
                  </a:lnTo>
                  <a:lnTo>
                    <a:pt x="1032652" y="233623"/>
                  </a:lnTo>
                  <a:lnTo>
                    <a:pt x="1066028" y="203675"/>
                  </a:lnTo>
                  <a:lnTo>
                    <a:pt x="1099861" y="174079"/>
                  </a:lnTo>
                  <a:lnTo>
                    <a:pt x="1134145" y="144838"/>
                  </a:lnTo>
                  <a:lnTo>
                    <a:pt x="1168876" y="115956"/>
                  </a:lnTo>
                  <a:lnTo>
                    <a:pt x="1204050" y="87437"/>
                  </a:lnTo>
                  <a:lnTo>
                    <a:pt x="1239660" y="59285"/>
                  </a:lnTo>
                  <a:lnTo>
                    <a:pt x="1275704" y="31504"/>
                  </a:lnTo>
                  <a:lnTo>
                    <a:pt x="1312175" y="4098"/>
                  </a:lnTo>
                  <a:lnTo>
                    <a:pt x="1317770" y="0"/>
                  </a:lnTo>
                </a:path>
                <a:path w="7143750" h="2502535">
                  <a:moveTo>
                    <a:pt x="6469292" y="0"/>
                  </a:moveTo>
                  <a:lnTo>
                    <a:pt x="6511358" y="31504"/>
                  </a:lnTo>
                  <a:lnTo>
                    <a:pt x="6547401" y="59285"/>
                  </a:lnTo>
                  <a:lnTo>
                    <a:pt x="6583011" y="87437"/>
                  </a:lnTo>
                  <a:lnTo>
                    <a:pt x="6618184" y="115956"/>
                  </a:lnTo>
                  <a:lnTo>
                    <a:pt x="6652915" y="144838"/>
                  </a:lnTo>
                  <a:lnTo>
                    <a:pt x="6687199" y="174079"/>
                  </a:lnTo>
                  <a:lnTo>
                    <a:pt x="6721031" y="203675"/>
                  </a:lnTo>
                  <a:lnTo>
                    <a:pt x="6754407" y="233623"/>
                  </a:lnTo>
                  <a:lnTo>
                    <a:pt x="6787322" y="263919"/>
                  </a:lnTo>
                  <a:lnTo>
                    <a:pt x="6819772" y="294559"/>
                  </a:lnTo>
                  <a:lnTo>
                    <a:pt x="6851751" y="325538"/>
                  </a:lnTo>
                  <a:lnTo>
                    <a:pt x="6883256" y="356854"/>
                  </a:lnTo>
                  <a:lnTo>
                    <a:pt x="6914280" y="388503"/>
                  </a:lnTo>
                  <a:lnTo>
                    <a:pt x="6944821" y="420479"/>
                  </a:lnTo>
                  <a:lnTo>
                    <a:pt x="6974872" y="452781"/>
                  </a:lnTo>
                  <a:lnTo>
                    <a:pt x="7004430" y="485403"/>
                  </a:lnTo>
                  <a:lnTo>
                    <a:pt x="7033489" y="518342"/>
                  </a:lnTo>
                  <a:lnTo>
                    <a:pt x="7062046" y="551594"/>
                  </a:lnTo>
                  <a:lnTo>
                    <a:pt x="7090094" y="585156"/>
                  </a:lnTo>
                  <a:lnTo>
                    <a:pt x="7104591" y="602985"/>
                  </a:lnTo>
                </a:path>
                <a:path w="7143750" h="2502535">
                  <a:moveTo>
                    <a:pt x="7143668" y="597957"/>
                  </a:moveTo>
                  <a:lnTo>
                    <a:pt x="7102429" y="547655"/>
                  </a:lnTo>
                  <a:lnTo>
                    <a:pt x="7074038" y="514250"/>
                  </a:lnTo>
                  <a:lnTo>
                    <a:pt x="7045145" y="481154"/>
                  </a:lnTo>
                  <a:lnTo>
                    <a:pt x="7015756" y="448372"/>
                  </a:lnTo>
                  <a:lnTo>
                    <a:pt x="6985876" y="415906"/>
                  </a:lnTo>
                  <a:lnTo>
                    <a:pt x="6955507" y="383761"/>
                  </a:lnTo>
                  <a:lnTo>
                    <a:pt x="6924657" y="351940"/>
                  </a:lnTo>
                  <a:lnTo>
                    <a:pt x="6893327" y="320448"/>
                  </a:lnTo>
                  <a:lnTo>
                    <a:pt x="6861525" y="289288"/>
                  </a:lnTo>
                  <a:lnTo>
                    <a:pt x="6829254" y="258463"/>
                  </a:lnTo>
                  <a:lnTo>
                    <a:pt x="6796518" y="227978"/>
                  </a:lnTo>
                  <a:lnTo>
                    <a:pt x="6763322" y="197837"/>
                  </a:lnTo>
                  <a:lnTo>
                    <a:pt x="6729672" y="168043"/>
                  </a:lnTo>
                  <a:lnTo>
                    <a:pt x="6695571" y="138599"/>
                  </a:lnTo>
                  <a:lnTo>
                    <a:pt x="6661024" y="109511"/>
                  </a:lnTo>
                  <a:lnTo>
                    <a:pt x="6626036" y="80780"/>
                  </a:lnTo>
                  <a:lnTo>
                    <a:pt x="6590611" y="52413"/>
                  </a:lnTo>
                  <a:lnTo>
                    <a:pt x="6554754" y="24411"/>
                  </a:lnTo>
                  <a:lnTo>
                    <a:pt x="6522699" y="0"/>
                  </a:lnTo>
                </a:path>
                <a:path w="7143750" h="2502535">
                  <a:moveTo>
                    <a:pt x="1264257" y="0"/>
                  </a:moveTo>
                  <a:lnTo>
                    <a:pt x="1232202" y="24411"/>
                  </a:lnTo>
                  <a:lnTo>
                    <a:pt x="1196346" y="52413"/>
                  </a:lnTo>
                  <a:lnTo>
                    <a:pt x="1160922" y="80780"/>
                  </a:lnTo>
                  <a:lnTo>
                    <a:pt x="1125935" y="109511"/>
                  </a:lnTo>
                  <a:lnTo>
                    <a:pt x="1091389" y="138599"/>
                  </a:lnTo>
                  <a:lnTo>
                    <a:pt x="1057289" y="168043"/>
                  </a:lnTo>
                  <a:lnTo>
                    <a:pt x="1023639" y="197837"/>
                  </a:lnTo>
                  <a:lnTo>
                    <a:pt x="990445" y="227978"/>
                  </a:lnTo>
                  <a:lnTo>
                    <a:pt x="957710" y="258463"/>
                  </a:lnTo>
                  <a:lnTo>
                    <a:pt x="925439" y="289288"/>
                  </a:lnTo>
                  <a:lnTo>
                    <a:pt x="893638" y="320448"/>
                  </a:lnTo>
                  <a:lnTo>
                    <a:pt x="862310" y="351940"/>
                  </a:lnTo>
                  <a:lnTo>
                    <a:pt x="831460" y="383761"/>
                  </a:lnTo>
                  <a:lnTo>
                    <a:pt x="801092" y="415906"/>
                  </a:lnTo>
                  <a:lnTo>
                    <a:pt x="771212" y="448372"/>
                  </a:lnTo>
                  <a:lnTo>
                    <a:pt x="741824" y="481154"/>
                  </a:lnTo>
                  <a:lnTo>
                    <a:pt x="712933" y="514250"/>
                  </a:lnTo>
                  <a:lnTo>
                    <a:pt x="684542" y="547655"/>
                  </a:lnTo>
                  <a:lnTo>
                    <a:pt x="656658" y="581366"/>
                  </a:lnTo>
                  <a:lnTo>
                    <a:pt x="629284" y="615379"/>
                  </a:lnTo>
                  <a:lnTo>
                    <a:pt x="602424" y="649689"/>
                  </a:lnTo>
                  <a:lnTo>
                    <a:pt x="576085" y="684294"/>
                  </a:lnTo>
                  <a:lnTo>
                    <a:pt x="550269" y="719189"/>
                  </a:lnTo>
                  <a:lnTo>
                    <a:pt x="524982" y="754370"/>
                  </a:lnTo>
                  <a:lnTo>
                    <a:pt x="500229" y="789835"/>
                  </a:lnTo>
                  <a:lnTo>
                    <a:pt x="476014" y="825578"/>
                  </a:lnTo>
                  <a:lnTo>
                    <a:pt x="452341" y="861597"/>
                  </a:lnTo>
                  <a:lnTo>
                    <a:pt x="429216" y="897888"/>
                  </a:lnTo>
                  <a:lnTo>
                    <a:pt x="406642" y="934446"/>
                  </a:lnTo>
                  <a:lnTo>
                    <a:pt x="384625" y="971268"/>
                  </a:lnTo>
                  <a:lnTo>
                    <a:pt x="363168" y="1008350"/>
                  </a:lnTo>
                  <a:lnTo>
                    <a:pt x="342278" y="1045689"/>
                  </a:lnTo>
                  <a:lnTo>
                    <a:pt x="321957" y="1083280"/>
                  </a:lnTo>
                  <a:lnTo>
                    <a:pt x="302212" y="1121120"/>
                  </a:lnTo>
                  <a:lnTo>
                    <a:pt x="283046" y="1159204"/>
                  </a:lnTo>
                  <a:lnTo>
                    <a:pt x="264464" y="1197531"/>
                  </a:lnTo>
                  <a:lnTo>
                    <a:pt x="246471" y="1236094"/>
                  </a:lnTo>
                  <a:lnTo>
                    <a:pt x="229071" y="1274891"/>
                  </a:lnTo>
                  <a:lnTo>
                    <a:pt x="212268" y="1313919"/>
                  </a:lnTo>
                  <a:lnTo>
                    <a:pt x="196069" y="1353172"/>
                  </a:lnTo>
                  <a:lnTo>
                    <a:pt x="180476" y="1392647"/>
                  </a:lnTo>
                  <a:lnTo>
                    <a:pt x="165495" y="1432341"/>
                  </a:lnTo>
                  <a:lnTo>
                    <a:pt x="151131" y="1472250"/>
                  </a:lnTo>
                  <a:lnTo>
                    <a:pt x="137387" y="1512370"/>
                  </a:lnTo>
                  <a:lnTo>
                    <a:pt x="124269" y="1552697"/>
                  </a:lnTo>
                  <a:lnTo>
                    <a:pt x="111781" y="1593227"/>
                  </a:lnTo>
                  <a:lnTo>
                    <a:pt x="99928" y="1633957"/>
                  </a:lnTo>
                  <a:lnTo>
                    <a:pt x="88714" y="1674883"/>
                  </a:lnTo>
                  <a:lnTo>
                    <a:pt x="78144" y="1716000"/>
                  </a:lnTo>
                  <a:lnTo>
                    <a:pt x="68222" y="1757306"/>
                  </a:lnTo>
                  <a:lnTo>
                    <a:pt x="58954" y="1798797"/>
                  </a:lnTo>
                  <a:lnTo>
                    <a:pt x="50343" y="1840468"/>
                  </a:lnTo>
                  <a:lnTo>
                    <a:pt x="42395" y="1882316"/>
                  </a:lnTo>
                  <a:lnTo>
                    <a:pt x="35114" y="1924337"/>
                  </a:lnTo>
                  <a:lnTo>
                    <a:pt x="28505" y="1966528"/>
                  </a:lnTo>
                  <a:lnTo>
                    <a:pt x="22571" y="2008884"/>
                  </a:lnTo>
                  <a:lnTo>
                    <a:pt x="17319" y="2051402"/>
                  </a:lnTo>
                  <a:lnTo>
                    <a:pt x="12751" y="2094078"/>
                  </a:lnTo>
                  <a:lnTo>
                    <a:pt x="8874" y="2136908"/>
                  </a:lnTo>
                  <a:lnTo>
                    <a:pt x="5692" y="2179888"/>
                  </a:lnTo>
                  <a:lnTo>
                    <a:pt x="3208" y="2223015"/>
                  </a:lnTo>
                  <a:lnTo>
                    <a:pt x="2185" y="2247899"/>
                  </a:lnTo>
                </a:path>
                <a:path w="7143750" h="2502535">
                  <a:moveTo>
                    <a:pt x="36394" y="2394438"/>
                  </a:moveTo>
                  <a:lnTo>
                    <a:pt x="36053" y="2353238"/>
                  </a:lnTo>
                  <a:lnTo>
                    <a:pt x="36413" y="2309735"/>
                  </a:lnTo>
                  <a:lnTo>
                    <a:pt x="37492" y="2266369"/>
                  </a:lnTo>
                  <a:lnTo>
                    <a:pt x="38258" y="2247899"/>
                  </a:lnTo>
                </a:path>
                <a:path w="7143750" h="2502535">
                  <a:moveTo>
                    <a:pt x="2185" y="2247899"/>
                  </a:moveTo>
                  <a:lnTo>
                    <a:pt x="1429" y="2266285"/>
                  </a:lnTo>
                  <a:lnTo>
                    <a:pt x="358" y="2309694"/>
                  </a:lnTo>
                  <a:lnTo>
                    <a:pt x="0" y="2353238"/>
                  </a:lnTo>
                  <a:lnTo>
                    <a:pt x="358" y="2396782"/>
                  </a:lnTo>
                  <a:lnTo>
                    <a:pt x="1429" y="2440191"/>
                  </a:lnTo>
                  <a:lnTo>
                    <a:pt x="3208" y="2483461"/>
                  </a:lnTo>
                  <a:lnTo>
                    <a:pt x="4297" y="2502370"/>
                  </a:lnTo>
                </a:path>
              </a:pathLst>
            </a:custGeom>
            <a:ln w="3175">
              <a:solidFill>
                <a:srgbClr val="E6F3C2"/>
              </a:solidFill>
            </a:ln>
          </p:spPr>
          <p:txBody>
            <a:bodyPr wrap="square" lIns="0" tIns="0" rIns="0" bIns="0" rtlCol="0"/>
            <a:lstStyle/>
            <a:p>
              <a:endParaRPr lang="fr-FR" noProof="0" dirty="0"/>
            </a:p>
          </p:txBody>
        </p:sp>
        <p:sp>
          <p:nvSpPr>
            <p:cNvPr id="8783" name="object 8783"/>
            <p:cNvSpPr/>
            <p:nvPr/>
          </p:nvSpPr>
          <p:spPr>
            <a:xfrm>
              <a:off x="2133316" y="21942"/>
              <a:ext cx="7216775" cy="2641600"/>
            </a:xfrm>
            <a:custGeom>
              <a:avLst/>
              <a:gdLst/>
              <a:ahLst/>
              <a:cxnLst/>
              <a:rect l="l" t="t" r="r" b="b"/>
              <a:pathLst>
                <a:path w="7216775" h="2641600">
                  <a:moveTo>
                    <a:pt x="1300198" y="0"/>
                  </a:moveTo>
                  <a:lnTo>
                    <a:pt x="1242088" y="0"/>
                  </a:lnTo>
                  <a:lnTo>
                    <a:pt x="1206501" y="25399"/>
                  </a:lnTo>
                  <a:lnTo>
                    <a:pt x="1136600" y="76199"/>
                  </a:lnTo>
                  <a:lnTo>
                    <a:pt x="1102293" y="114299"/>
                  </a:lnTo>
                  <a:lnTo>
                    <a:pt x="1034990" y="165099"/>
                  </a:lnTo>
                  <a:lnTo>
                    <a:pt x="1002003" y="203199"/>
                  </a:lnTo>
                  <a:lnTo>
                    <a:pt x="969464" y="228599"/>
                  </a:lnTo>
                  <a:lnTo>
                    <a:pt x="937378" y="266699"/>
                  </a:lnTo>
                  <a:lnTo>
                    <a:pt x="905750" y="292099"/>
                  </a:lnTo>
                  <a:lnTo>
                    <a:pt x="874584" y="317499"/>
                  </a:lnTo>
                  <a:lnTo>
                    <a:pt x="843884" y="355599"/>
                  </a:lnTo>
                  <a:lnTo>
                    <a:pt x="813655" y="380999"/>
                  </a:lnTo>
                  <a:lnTo>
                    <a:pt x="783901" y="419099"/>
                  </a:lnTo>
                  <a:lnTo>
                    <a:pt x="754626" y="444499"/>
                  </a:lnTo>
                  <a:lnTo>
                    <a:pt x="725836" y="482599"/>
                  </a:lnTo>
                  <a:lnTo>
                    <a:pt x="697534" y="520699"/>
                  </a:lnTo>
                  <a:lnTo>
                    <a:pt x="669725" y="546099"/>
                  </a:lnTo>
                  <a:lnTo>
                    <a:pt x="642414" y="584199"/>
                  </a:lnTo>
                  <a:lnTo>
                    <a:pt x="615604" y="622299"/>
                  </a:lnTo>
                  <a:lnTo>
                    <a:pt x="589300" y="647699"/>
                  </a:lnTo>
                  <a:lnTo>
                    <a:pt x="563507" y="685799"/>
                  </a:lnTo>
                  <a:lnTo>
                    <a:pt x="538229" y="723899"/>
                  </a:lnTo>
                  <a:lnTo>
                    <a:pt x="513470" y="761999"/>
                  </a:lnTo>
                  <a:lnTo>
                    <a:pt x="489236" y="787399"/>
                  </a:lnTo>
                  <a:lnTo>
                    <a:pt x="465529" y="825499"/>
                  </a:lnTo>
                  <a:lnTo>
                    <a:pt x="442356" y="863599"/>
                  </a:lnTo>
                  <a:lnTo>
                    <a:pt x="419719" y="901699"/>
                  </a:lnTo>
                  <a:lnTo>
                    <a:pt x="397624" y="939799"/>
                  </a:lnTo>
                  <a:lnTo>
                    <a:pt x="376076" y="977899"/>
                  </a:lnTo>
                  <a:lnTo>
                    <a:pt x="355077" y="1015999"/>
                  </a:lnTo>
                  <a:lnTo>
                    <a:pt x="334634" y="1041399"/>
                  </a:lnTo>
                  <a:lnTo>
                    <a:pt x="314750" y="1079499"/>
                  </a:lnTo>
                  <a:lnTo>
                    <a:pt x="295429" y="1117599"/>
                  </a:lnTo>
                  <a:lnTo>
                    <a:pt x="276677" y="1155699"/>
                  </a:lnTo>
                  <a:lnTo>
                    <a:pt x="258497" y="1193799"/>
                  </a:lnTo>
                  <a:lnTo>
                    <a:pt x="240895" y="1231899"/>
                  </a:lnTo>
                  <a:lnTo>
                    <a:pt x="223873" y="1269999"/>
                  </a:lnTo>
                  <a:lnTo>
                    <a:pt x="207438" y="1308099"/>
                  </a:lnTo>
                  <a:lnTo>
                    <a:pt x="191593" y="1358899"/>
                  </a:lnTo>
                  <a:lnTo>
                    <a:pt x="176343" y="1396999"/>
                  </a:lnTo>
                  <a:lnTo>
                    <a:pt x="161692" y="1435099"/>
                  </a:lnTo>
                  <a:lnTo>
                    <a:pt x="147644" y="1473199"/>
                  </a:lnTo>
                  <a:lnTo>
                    <a:pt x="134204" y="1511299"/>
                  </a:lnTo>
                  <a:lnTo>
                    <a:pt x="121377" y="1549399"/>
                  </a:lnTo>
                  <a:lnTo>
                    <a:pt x="109167" y="1587499"/>
                  </a:lnTo>
                  <a:lnTo>
                    <a:pt x="97578" y="1638299"/>
                  </a:lnTo>
                  <a:lnTo>
                    <a:pt x="86615" y="1676399"/>
                  </a:lnTo>
                  <a:lnTo>
                    <a:pt x="76282" y="1714499"/>
                  </a:lnTo>
                  <a:lnTo>
                    <a:pt x="66583" y="1752599"/>
                  </a:lnTo>
                  <a:lnTo>
                    <a:pt x="57523" y="1790699"/>
                  </a:lnTo>
                  <a:lnTo>
                    <a:pt x="49107" y="1841499"/>
                  </a:lnTo>
                  <a:lnTo>
                    <a:pt x="41339" y="1879599"/>
                  </a:lnTo>
                  <a:lnTo>
                    <a:pt x="34223" y="1917699"/>
                  </a:lnTo>
                  <a:lnTo>
                    <a:pt x="27764" y="1968499"/>
                  </a:lnTo>
                  <a:lnTo>
                    <a:pt x="21966" y="2006599"/>
                  </a:lnTo>
                  <a:lnTo>
                    <a:pt x="16833" y="2044699"/>
                  </a:lnTo>
                  <a:lnTo>
                    <a:pt x="12370" y="2095499"/>
                  </a:lnTo>
                  <a:lnTo>
                    <a:pt x="8582" y="2133599"/>
                  </a:lnTo>
                  <a:lnTo>
                    <a:pt x="5473" y="2171699"/>
                  </a:lnTo>
                  <a:lnTo>
                    <a:pt x="3047" y="2222499"/>
                  </a:lnTo>
                  <a:lnTo>
                    <a:pt x="2077" y="2247899"/>
                  </a:lnTo>
                  <a:lnTo>
                    <a:pt x="1308" y="2260599"/>
                  </a:lnTo>
                  <a:lnTo>
                    <a:pt x="262" y="2298699"/>
                  </a:lnTo>
                  <a:lnTo>
                    <a:pt x="0" y="2336799"/>
                  </a:lnTo>
                  <a:lnTo>
                    <a:pt x="29" y="2362199"/>
                  </a:lnTo>
                  <a:lnTo>
                    <a:pt x="145" y="2374899"/>
                  </a:lnTo>
                  <a:lnTo>
                    <a:pt x="262" y="2387599"/>
                  </a:lnTo>
                  <a:lnTo>
                    <a:pt x="1308" y="2438399"/>
                  </a:lnTo>
                  <a:lnTo>
                    <a:pt x="3047" y="2476499"/>
                  </a:lnTo>
                  <a:lnTo>
                    <a:pt x="5473" y="2514599"/>
                  </a:lnTo>
                  <a:lnTo>
                    <a:pt x="8582" y="2565399"/>
                  </a:lnTo>
                  <a:lnTo>
                    <a:pt x="12370" y="2603499"/>
                  </a:lnTo>
                  <a:lnTo>
                    <a:pt x="15757" y="2641599"/>
                  </a:lnTo>
                  <a:lnTo>
                    <a:pt x="17008" y="2641599"/>
                  </a:lnTo>
                  <a:lnTo>
                    <a:pt x="31926" y="2616199"/>
                  </a:lnTo>
                  <a:lnTo>
                    <a:pt x="38103" y="2565399"/>
                  </a:lnTo>
                  <a:lnTo>
                    <a:pt x="39781" y="2514599"/>
                  </a:lnTo>
                  <a:lnTo>
                    <a:pt x="40248" y="2502119"/>
                  </a:lnTo>
                  <a:lnTo>
                    <a:pt x="40256" y="2501900"/>
                  </a:lnTo>
                  <a:lnTo>
                    <a:pt x="39150" y="2476499"/>
                  </a:lnTo>
                  <a:lnTo>
                    <a:pt x="37370" y="2438399"/>
                  </a:lnTo>
                  <a:lnTo>
                    <a:pt x="36299" y="2387599"/>
                  </a:lnTo>
                  <a:lnTo>
                    <a:pt x="36180" y="2374899"/>
                  </a:lnTo>
                  <a:lnTo>
                    <a:pt x="36060" y="2362199"/>
                  </a:lnTo>
                  <a:lnTo>
                    <a:pt x="36031" y="2336799"/>
                  </a:lnTo>
                  <a:lnTo>
                    <a:pt x="36299" y="2298699"/>
                  </a:lnTo>
                  <a:lnTo>
                    <a:pt x="37370" y="2260599"/>
                  </a:lnTo>
                  <a:lnTo>
                    <a:pt x="38126" y="2247899"/>
                  </a:lnTo>
                  <a:lnTo>
                    <a:pt x="39150" y="2222499"/>
                  </a:lnTo>
                  <a:lnTo>
                    <a:pt x="41633" y="2171699"/>
                  </a:lnTo>
                  <a:lnTo>
                    <a:pt x="44816" y="2133599"/>
                  </a:lnTo>
                  <a:lnTo>
                    <a:pt x="48693" y="2082799"/>
                  </a:lnTo>
                  <a:lnTo>
                    <a:pt x="53260" y="2044699"/>
                  </a:lnTo>
                  <a:lnTo>
                    <a:pt x="58513" y="2006599"/>
                  </a:lnTo>
                  <a:lnTo>
                    <a:pt x="64446" y="1955799"/>
                  </a:lnTo>
                  <a:lnTo>
                    <a:pt x="71056" y="1917699"/>
                  </a:lnTo>
                  <a:lnTo>
                    <a:pt x="78337" y="1879599"/>
                  </a:lnTo>
                  <a:lnTo>
                    <a:pt x="86285" y="1828799"/>
                  </a:lnTo>
                  <a:lnTo>
                    <a:pt x="94896" y="1790699"/>
                  </a:lnTo>
                  <a:lnTo>
                    <a:pt x="104164" y="1752599"/>
                  </a:lnTo>
                  <a:lnTo>
                    <a:pt x="114085" y="1714499"/>
                  </a:lnTo>
                  <a:lnTo>
                    <a:pt x="124655" y="1663699"/>
                  </a:lnTo>
                  <a:lnTo>
                    <a:pt x="135869" y="1625599"/>
                  </a:lnTo>
                  <a:lnTo>
                    <a:pt x="147722" y="1587499"/>
                  </a:lnTo>
                  <a:lnTo>
                    <a:pt x="160210" y="1549399"/>
                  </a:lnTo>
                  <a:lnTo>
                    <a:pt x="173329" y="1511299"/>
                  </a:lnTo>
                  <a:lnTo>
                    <a:pt x="187072" y="1460499"/>
                  </a:lnTo>
                  <a:lnTo>
                    <a:pt x="201437" y="1422399"/>
                  </a:lnTo>
                  <a:lnTo>
                    <a:pt x="216418" y="1384299"/>
                  </a:lnTo>
                  <a:lnTo>
                    <a:pt x="232010" y="1346199"/>
                  </a:lnTo>
                  <a:lnTo>
                    <a:pt x="248210" y="1308099"/>
                  </a:lnTo>
                  <a:lnTo>
                    <a:pt x="265012" y="1269999"/>
                  </a:lnTo>
                  <a:lnTo>
                    <a:pt x="282412" y="1231899"/>
                  </a:lnTo>
                  <a:lnTo>
                    <a:pt x="300405" y="1193799"/>
                  </a:lnTo>
                  <a:lnTo>
                    <a:pt x="318987" y="1155699"/>
                  </a:lnTo>
                  <a:lnTo>
                    <a:pt x="338154" y="1117599"/>
                  </a:lnTo>
                  <a:lnTo>
                    <a:pt x="357899" y="1079499"/>
                  </a:lnTo>
                  <a:lnTo>
                    <a:pt x="378219" y="1041399"/>
                  </a:lnTo>
                  <a:lnTo>
                    <a:pt x="399110" y="1003299"/>
                  </a:lnTo>
                  <a:lnTo>
                    <a:pt x="420566" y="965199"/>
                  </a:lnTo>
                  <a:lnTo>
                    <a:pt x="442583" y="927099"/>
                  </a:lnTo>
                  <a:lnTo>
                    <a:pt x="465157" y="888999"/>
                  </a:lnTo>
                  <a:lnTo>
                    <a:pt x="488283" y="850899"/>
                  </a:lnTo>
                  <a:lnTo>
                    <a:pt x="511955" y="825499"/>
                  </a:lnTo>
                  <a:lnTo>
                    <a:pt x="536171" y="787399"/>
                  </a:lnTo>
                  <a:lnTo>
                    <a:pt x="560924" y="749299"/>
                  </a:lnTo>
                  <a:lnTo>
                    <a:pt x="586211" y="711199"/>
                  </a:lnTo>
                  <a:lnTo>
                    <a:pt x="612026" y="673099"/>
                  </a:lnTo>
                  <a:lnTo>
                    <a:pt x="638366" y="647699"/>
                  </a:lnTo>
                  <a:lnTo>
                    <a:pt x="665225" y="609599"/>
                  </a:lnTo>
                  <a:lnTo>
                    <a:pt x="692599" y="571499"/>
                  </a:lnTo>
                  <a:lnTo>
                    <a:pt x="720484" y="546099"/>
                  </a:lnTo>
                  <a:lnTo>
                    <a:pt x="748874" y="507999"/>
                  </a:lnTo>
                  <a:lnTo>
                    <a:pt x="777766" y="469899"/>
                  </a:lnTo>
                  <a:lnTo>
                    <a:pt x="807154" y="444499"/>
                  </a:lnTo>
                  <a:lnTo>
                    <a:pt x="837034" y="406399"/>
                  </a:lnTo>
                  <a:lnTo>
                    <a:pt x="867401" y="380999"/>
                  </a:lnTo>
                  <a:lnTo>
                    <a:pt x="898251" y="342899"/>
                  </a:lnTo>
                  <a:lnTo>
                    <a:pt x="929579" y="317499"/>
                  </a:lnTo>
                  <a:lnTo>
                    <a:pt x="961381" y="279399"/>
                  </a:lnTo>
                  <a:lnTo>
                    <a:pt x="993652" y="253999"/>
                  </a:lnTo>
                  <a:lnTo>
                    <a:pt x="1026386" y="215899"/>
                  </a:lnTo>
                  <a:lnTo>
                    <a:pt x="1059581" y="190499"/>
                  </a:lnTo>
                  <a:lnTo>
                    <a:pt x="1093231" y="165099"/>
                  </a:lnTo>
                  <a:lnTo>
                    <a:pt x="1127331" y="126999"/>
                  </a:lnTo>
                  <a:lnTo>
                    <a:pt x="1196864" y="76199"/>
                  </a:lnTo>
                  <a:lnTo>
                    <a:pt x="1232288" y="50799"/>
                  </a:lnTo>
                  <a:lnTo>
                    <a:pt x="1268144" y="12699"/>
                  </a:lnTo>
                  <a:lnTo>
                    <a:pt x="1300198" y="0"/>
                  </a:lnTo>
                  <a:close/>
                </a:path>
                <a:path w="7216775" h="2641600">
                  <a:moveTo>
                    <a:pt x="6616846" y="0"/>
                  </a:moveTo>
                  <a:lnTo>
                    <a:pt x="6558640" y="0"/>
                  </a:lnTo>
                  <a:lnTo>
                    <a:pt x="6590696" y="12699"/>
                  </a:lnTo>
                  <a:lnTo>
                    <a:pt x="6626553" y="50799"/>
                  </a:lnTo>
                  <a:lnTo>
                    <a:pt x="6661977" y="76199"/>
                  </a:lnTo>
                  <a:lnTo>
                    <a:pt x="6731513" y="126999"/>
                  </a:lnTo>
                  <a:lnTo>
                    <a:pt x="6765613" y="165099"/>
                  </a:lnTo>
                  <a:lnTo>
                    <a:pt x="6799264" y="190499"/>
                  </a:lnTo>
                  <a:lnTo>
                    <a:pt x="6832459" y="215899"/>
                  </a:lnTo>
                  <a:lnTo>
                    <a:pt x="6865195" y="253999"/>
                  </a:lnTo>
                  <a:lnTo>
                    <a:pt x="6897467" y="279399"/>
                  </a:lnTo>
                  <a:lnTo>
                    <a:pt x="6929269" y="317499"/>
                  </a:lnTo>
                  <a:lnTo>
                    <a:pt x="6960598" y="342899"/>
                  </a:lnTo>
                  <a:lnTo>
                    <a:pt x="6991449" y="380999"/>
                  </a:lnTo>
                  <a:lnTo>
                    <a:pt x="7021817" y="406399"/>
                  </a:lnTo>
                  <a:lnTo>
                    <a:pt x="7051698" y="444499"/>
                  </a:lnTo>
                  <a:lnTo>
                    <a:pt x="7081087" y="469899"/>
                  </a:lnTo>
                  <a:lnTo>
                    <a:pt x="7109979" y="507999"/>
                  </a:lnTo>
                  <a:lnTo>
                    <a:pt x="7138370" y="546099"/>
                  </a:lnTo>
                  <a:lnTo>
                    <a:pt x="7166256" y="571499"/>
                  </a:lnTo>
                  <a:lnTo>
                    <a:pt x="7179609" y="596899"/>
                  </a:lnTo>
                  <a:lnTo>
                    <a:pt x="7089134" y="609599"/>
                  </a:lnTo>
                  <a:lnTo>
                    <a:pt x="7187828" y="596899"/>
                  </a:lnTo>
                  <a:lnTo>
                    <a:pt x="7216152" y="584199"/>
                  </a:lnTo>
                  <a:lnTo>
                    <a:pt x="7189193" y="546099"/>
                  </a:lnTo>
                  <a:lnTo>
                    <a:pt x="7161385" y="520699"/>
                  </a:lnTo>
                  <a:lnTo>
                    <a:pt x="7133084" y="482599"/>
                  </a:lnTo>
                  <a:lnTo>
                    <a:pt x="7104295" y="444499"/>
                  </a:lnTo>
                  <a:lnTo>
                    <a:pt x="7075022" y="419099"/>
                  </a:lnTo>
                  <a:lnTo>
                    <a:pt x="7045269" y="380999"/>
                  </a:lnTo>
                  <a:lnTo>
                    <a:pt x="7015041" y="355599"/>
                  </a:lnTo>
                  <a:lnTo>
                    <a:pt x="6984342" y="317499"/>
                  </a:lnTo>
                  <a:lnTo>
                    <a:pt x="6953176" y="292099"/>
                  </a:lnTo>
                  <a:lnTo>
                    <a:pt x="6921549" y="266699"/>
                  </a:lnTo>
                  <a:lnTo>
                    <a:pt x="6889464" y="228599"/>
                  </a:lnTo>
                  <a:lnTo>
                    <a:pt x="6856926" y="203199"/>
                  </a:lnTo>
                  <a:lnTo>
                    <a:pt x="6823939" y="165099"/>
                  </a:lnTo>
                  <a:lnTo>
                    <a:pt x="6756638" y="114299"/>
                  </a:lnTo>
                  <a:lnTo>
                    <a:pt x="6722332" y="76199"/>
                  </a:lnTo>
                  <a:lnTo>
                    <a:pt x="6652431" y="25399"/>
                  </a:lnTo>
                  <a:lnTo>
                    <a:pt x="6616846" y="0"/>
                  </a:lnTo>
                  <a:close/>
                </a:path>
              </a:pathLst>
            </a:custGeom>
            <a:solidFill>
              <a:srgbClr val="E4F3C1"/>
            </a:solidFill>
          </p:spPr>
          <p:txBody>
            <a:bodyPr wrap="square" lIns="0" tIns="0" rIns="0" bIns="0" rtlCol="0"/>
            <a:lstStyle/>
            <a:p>
              <a:endParaRPr lang="fr-FR" noProof="0" dirty="0"/>
            </a:p>
          </p:txBody>
        </p:sp>
        <p:sp>
          <p:nvSpPr>
            <p:cNvPr id="8784" name="object 8784"/>
            <p:cNvSpPr/>
            <p:nvPr/>
          </p:nvSpPr>
          <p:spPr>
            <a:xfrm>
              <a:off x="2133229" y="9242"/>
              <a:ext cx="7216775" cy="2642870"/>
            </a:xfrm>
            <a:custGeom>
              <a:avLst/>
              <a:gdLst/>
              <a:ahLst/>
              <a:cxnLst/>
              <a:rect l="l" t="t" r="r" b="b"/>
              <a:pathLst>
                <a:path w="7216775" h="2642870">
                  <a:moveTo>
                    <a:pt x="38214" y="2247899"/>
                  </a:moveTo>
                  <a:lnTo>
                    <a:pt x="41721" y="2179888"/>
                  </a:lnTo>
                  <a:lnTo>
                    <a:pt x="44903" y="2136908"/>
                  </a:lnTo>
                  <a:lnTo>
                    <a:pt x="48780" y="2094078"/>
                  </a:lnTo>
                  <a:lnTo>
                    <a:pt x="53348" y="2051402"/>
                  </a:lnTo>
                  <a:lnTo>
                    <a:pt x="58600" y="2008884"/>
                  </a:lnTo>
                  <a:lnTo>
                    <a:pt x="64534" y="1966528"/>
                  </a:lnTo>
                  <a:lnTo>
                    <a:pt x="71143" y="1924337"/>
                  </a:lnTo>
                  <a:lnTo>
                    <a:pt x="78424" y="1882316"/>
                  </a:lnTo>
                  <a:lnTo>
                    <a:pt x="86372" y="1840468"/>
                  </a:lnTo>
                  <a:lnTo>
                    <a:pt x="94983" y="1798797"/>
                  </a:lnTo>
                  <a:lnTo>
                    <a:pt x="104251" y="1757306"/>
                  </a:lnTo>
                  <a:lnTo>
                    <a:pt x="114173" y="1716000"/>
                  </a:lnTo>
                  <a:lnTo>
                    <a:pt x="124743" y="1674883"/>
                  </a:lnTo>
                  <a:lnTo>
                    <a:pt x="135957" y="1633957"/>
                  </a:lnTo>
                  <a:lnTo>
                    <a:pt x="147810" y="1593227"/>
                  </a:lnTo>
                  <a:lnTo>
                    <a:pt x="160298" y="1552697"/>
                  </a:lnTo>
                  <a:lnTo>
                    <a:pt x="173416" y="1512370"/>
                  </a:lnTo>
                  <a:lnTo>
                    <a:pt x="187160" y="1472250"/>
                  </a:lnTo>
                  <a:lnTo>
                    <a:pt x="201524" y="1432341"/>
                  </a:lnTo>
                  <a:lnTo>
                    <a:pt x="216505" y="1392647"/>
                  </a:lnTo>
                  <a:lnTo>
                    <a:pt x="232098" y="1353172"/>
                  </a:lnTo>
                  <a:lnTo>
                    <a:pt x="248297" y="1313919"/>
                  </a:lnTo>
                  <a:lnTo>
                    <a:pt x="265100" y="1274891"/>
                  </a:lnTo>
                  <a:lnTo>
                    <a:pt x="282500" y="1236094"/>
                  </a:lnTo>
                  <a:lnTo>
                    <a:pt x="300493" y="1197531"/>
                  </a:lnTo>
                  <a:lnTo>
                    <a:pt x="319075" y="1159204"/>
                  </a:lnTo>
                  <a:lnTo>
                    <a:pt x="338241" y="1121120"/>
                  </a:lnTo>
                  <a:lnTo>
                    <a:pt x="357986" y="1083280"/>
                  </a:lnTo>
                  <a:lnTo>
                    <a:pt x="378307" y="1045689"/>
                  </a:lnTo>
                  <a:lnTo>
                    <a:pt x="399197" y="1008350"/>
                  </a:lnTo>
                  <a:lnTo>
                    <a:pt x="420654" y="971268"/>
                  </a:lnTo>
                  <a:lnTo>
                    <a:pt x="442671" y="934446"/>
                  </a:lnTo>
                  <a:lnTo>
                    <a:pt x="465245" y="897888"/>
                  </a:lnTo>
                  <a:lnTo>
                    <a:pt x="488370" y="861597"/>
                  </a:lnTo>
                  <a:lnTo>
                    <a:pt x="512043" y="825578"/>
                  </a:lnTo>
                  <a:lnTo>
                    <a:pt x="536258" y="789835"/>
                  </a:lnTo>
                  <a:lnTo>
                    <a:pt x="561011" y="754370"/>
                  </a:lnTo>
                  <a:lnTo>
                    <a:pt x="586298" y="719189"/>
                  </a:lnTo>
                  <a:lnTo>
                    <a:pt x="612114" y="684294"/>
                  </a:lnTo>
                  <a:lnTo>
                    <a:pt x="638453" y="649689"/>
                  </a:lnTo>
                  <a:lnTo>
                    <a:pt x="665313" y="615379"/>
                  </a:lnTo>
                  <a:lnTo>
                    <a:pt x="692687" y="581366"/>
                  </a:lnTo>
                  <a:lnTo>
                    <a:pt x="720571" y="547655"/>
                  </a:lnTo>
                  <a:lnTo>
                    <a:pt x="748962" y="514250"/>
                  </a:lnTo>
                  <a:lnTo>
                    <a:pt x="777853" y="481154"/>
                  </a:lnTo>
                  <a:lnTo>
                    <a:pt x="807241" y="448372"/>
                  </a:lnTo>
                  <a:lnTo>
                    <a:pt x="837121" y="415906"/>
                  </a:lnTo>
                  <a:lnTo>
                    <a:pt x="867489" y="383761"/>
                  </a:lnTo>
                  <a:lnTo>
                    <a:pt x="898339" y="351940"/>
                  </a:lnTo>
                  <a:lnTo>
                    <a:pt x="929667" y="320448"/>
                  </a:lnTo>
                  <a:lnTo>
                    <a:pt x="961468" y="289288"/>
                  </a:lnTo>
                  <a:lnTo>
                    <a:pt x="993739" y="258463"/>
                  </a:lnTo>
                  <a:lnTo>
                    <a:pt x="1026474" y="227978"/>
                  </a:lnTo>
                  <a:lnTo>
                    <a:pt x="1059668" y="197837"/>
                  </a:lnTo>
                  <a:lnTo>
                    <a:pt x="1093318" y="168043"/>
                  </a:lnTo>
                  <a:lnTo>
                    <a:pt x="1127418" y="138599"/>
                  </a:lnTo>
                  <a:lnTo>
                    <a:pt x="1161964" y="109511"/>
                  </a:lnTo>
                  <a:lnTo>
                    <a:pt x="1196951" y="80780"/>
                  </a:lnTo>
                  <a:lnTo>
                    <a:pt x="1232375" y="52413"/>
                  </a:lnTo>
                  <a:lnTo>
                    <a:pt x="1268231" y="24411"/>
                  </a:lnTo>
                  <a:lnTo>
                    <a:pt x="1300286" y="0"/>
                  </a:lnTo>
                </a:path>
                <a:path w="7216775" h="2642870">
                  <a:moveTo>
                    <a:pt x="6558728" y="0"/>
                  </a:moveTo>
                  <a:lnTo>
                    <a:pt x="6590783" y="24411"/>
                  </a:lnTo>
                  <a:lnTo>
                    <a:pt x="6626640" y="52413"/>
                  </a:lnTo>
                  <a:lnTo>
                    <a:pt x="6662065" y="80780"/>
                  </a:lnTo>
                  <a:lnTo>
                    <a:pt x="6697053" y="109511"/>
                  </a:lnTo>
                  <a:lnTo>
                    <a:pt x="6731600" y="138599"/>
                  </a:lnTo>
                  <a:lnTo>
                    <a:pt x="6765701" y="168043"/>
                  </a:lnTo>
                  <a:lnTo>
                    <a:pt x="6799351" y="197837"/>
                  </a:lnTo>
                  <a:lnTo>
                    <a:pt x="6832547" y="227978"/>
                  </a:lnTo>
                  <a:lnTo>
                    <a:pt x="6865283" y="258463"/>
                  </a:lnTo>
                  <a:lnTo>
                    <a:pt x="6897554" y="289288"/>
                  </a:lnTo>
                  <a:lnTo>
                    <a:pt x="6929356" y="320448"/>
                  </a:lnTo>
                  <a:lnTo>
                    <a:pt x="6960686" y="351940"/>
                  </a:lnTo>
                  <a:lnTo>
                    <a:pt x="6991536" y="383761"/>
                  </a:lnTo>
                  <a:lnTo>
                    <a:pt x="7021905" y="415906"/>
                  </a:lnTo>
                  <a:lnTo>
                    <a:pt x="7051785" y="448372"/>
                  </a:lnTo>
                  <a:lnTo>
                    <a:pt x="7081174" y="481154"/>
                  </a:lnTo>
                  <a:lnTo>
                    <a:pt x="7110067" y="514250"/>
                  </a:lnTo>
                  <a:lnTo>
                    <a:pt x="7138458" y="547655"/>
                  </a:lnTo>
                  <a:lnTo>
                    <a:pt x="7166343" y="581366"/>
                  </a:lnTo>
                  <a:lnTo>
                    <a:pt x="7179697" y="597957"/>
                  </a:lnTo>
                </a:path>
                <a:path w="7216775" h="2642870">
                  <a:moveTo>
                    <a:pt x="7216239" y="589584"/>
                  </a:moveTo>
                  <a:lnTo>
                    <a:pt x="7189280" y="556326"/>
                  </a:lnTo>
                  <a:lnTo>
                    <a:pt x="7161473" y="522931"/>
                  </a:lnTo>
                  <a:lnTo>
                    <a:pt x="7133172" y="489835"/>
                  </a:lnTo>
                  <a:lnTo>
                    <a:pt x="7104383" y="457041"/>
                  </a:lnTo>
                  <a:lnTo>
                    <a:pt x="7075109" y="424555"/>
                  </a:lnTo>
                  <a:lnTo>
                    <a:pt x="7045356" y="392378"/>
                  </a:lnTo>
                  <a:lnTo>
                    <a:pt x="7015128" y="360516"/>
                  </a:lnTo>
                  <a:lnTo>
                    <a:pt x="6984429" y="328971"/>
                  </a:lnTo>
                  <a:lnTo>
                    <a:pt x="6953264" y="297747"/>
                  </a:lnTo>
                  <a:lnTo>
                    <a:pt x="6921636" y="266848"/>
                  </a:lnTo>
                  <a:lnTo>
                    <a:pt x="6889551" y="236277"/>
                  </a:lnTo>
                  <a:lnTo>
                    <a:pt x="6857013" y="206038"/>
                  </a:lnTo>
                  <a:lnTo>
                    <a:pt x="6824027" y="176135"/>
                  </a:lnTo>
                  <a:lnTo>
                    <a:pt x="6790596" y="146572"/>
                  </a:lnTo>
                  <a:lnTo>
                    <a:pt x="6756725" y="117351"/>
                  </a:lnTo>
                  <a:lnTo>
                    <a:pt x="6722419" y="88477"/>
                  </a:lnTo>
                  <a:lnTo>
                    <a:pt x="6687682" y="59953"/>
                  </a:lnTo>
                  <a:lnTo>
                    <a:pt x="6652519" y="31783"/>
                  </a:lnTo>
                  <a:lnTo>
                    <a:pt x="6616933" y="3970"/>
                  </a:lnTo>
                  <a:lnTo>
                    <a:pt x="6611725" y="0"/>
                  </a:lnTo>
                </a:path>
                <a:path w="7216775" h="2642870">
                  <a:moveTo>
                    <a:pt x="1247383" y="0"/>
                  </a:moveTo>
                  <a:lnTo>
                    <a:pt x="1206589" y="31783"/>
                  </a:lnTo>
                  <a:lnTo>
                    <a:pt x="1171425" y="59953"/>
                  </a:lnTo>
                  <a:lnTo>
                    <a:pt x="1136687" y="88477"/>
                  </a:lnTo>
                  <a:lnTo>
                    <a:pt x="1102380" y="117351"/>
                  </a:lnTo>
                  <a:lnTo>
                    <a:pt x="1068509" y="146572"/>
                  </a:lnTo>
                  <a:lnTo>
                    <a:pt x="1035077" y="176135"/>
                  </a:lnTo>
                  <a:lnTo>
                    <a:pt x="1002090" y="206038"/>
                  </a:lnTo>
                  <a:lnTo>
                    <a:pt x="969551" y="236277"/>
                  </a:lnTo>
                  <a:lnTo>
                    <a:pt x="937466" y="266848"/>
                  </a:lnTo>
                  <a:lnTo>
                    <a:pt x="905837" y="297747"/>
                  </a:lnTo>
                  <a:lnTo>
                    <a:pt x="874671" y="328971"/>
                  </a:lnTo>
                  <a:lnTo>
                    <a:pt x="843971" y="360516"/>
                  </a:lnTo>
                  <a:lnTo>
                    <a:pt x="813742" y="392378"/>
                  </a:lnTo>
                  <a:lnTo>
                    <a:pt x="783988" y="424555"/>
                  </a:lnTo>
                  <a:lnTo>
                    <a:pt x="754714" y="457041"/>
                  </a:lnTo>
                  <a:lnTo>
                    <a:pt x="725923" y="489835"/>
                  </a:lnTo>
                  <a:lnTo>
                    <a:pt x="697622" y="522931"/>
                  </a:lnTo>
                  <a:lnTo>
                    <a:pt x="669813" y="556326"/>
                  </a:lnTo>
                  <a:lnTo>
                    <a:pt x="642501" y="590018"/>
                  </a:lnTo>
                  <a:lnTo>
                    <a:pt x="615691" y="624001"/>
                  </a:lnTo>
                  <a:lnTo>
                    <a:pt x="589387" y="658273"/>
                  </a:lnTo>
                  <a:lnTo>
                    <a:pt x="563594" y="692829"/>
                  </a:lnTo>
                  <a:lnTo>
                    <a:pt x="538316" y="727667"/>
                  </a:lnTo>
                  <a:lnTo>
                    <a:pt x="513558" y="762782"/>
                  </a:lnTo>
                  <a:lnTo>
                    <a:pt x="489323" y="798171"/>
                  </a:lnTo>
                  <a:lnTo>
                    <a:pt x="465617" y="833831"/>
                  </a:lnTo>
                  <a:lnTo>
                    <a:pt x="442443" y="869757"/>
                  </a:lnTo>
                  <a:lnTo>
                    <a:pt x="419807" y="905946"/>
                  </a:lnTo>
                  <a:lnTo>
                    <a:pt x="397712" y="942394"/>
                  </a:lnTo>
                  <a:lnTo>
                    <a:pt x="376163" y="979098"/>
                  </a:lnTo>
                  <a:lnTo>
                    <a:pt x="355165" y="1016054"/>
                  </a:lnTo>
                  <a:lnTo>
                    <a:pt x="334721" y="1053259"/>
                  </a:lnTo>
                  <a:lnTo>
                    <a:pt x="314837" y="1090708"/>
                  </a:lnTo>
                  <a:lnTo>
                    <a:pt x="295517" y="1128399"/>
                  </a:lnTo>
                  <a:lnTo>
                    <a:pt x="276764" y="1166327"/>
                  </a:lnTo>
                  <a:lnTo>
                    <a:pt x="258585" y="1204489"/>
                  </a:lnTo>
                  <a:lnTo>
                    <a:pt x="240982" y="1242882"/>
                  </a:lnTo>
                  <a:lnTo>
                    <a:pt x="223961" y="1281501"/>
                  </a:lnTo>
                  <a:lnTo>
                    <a:pt x="207526" y="1320343"/>
                  </a:lnTo>
                  <a:lnTo>
                    <a:pt x="191681" y="1359404"/>
                  </a:lnTo>
                  <a:lnTo>
                    <a:pt x="176430" y="1398681"/>
                  </a:lnTo>
                  <a:lnTo>
                    <a:pt x="161779" y="1438170"/>
                  </a:lnTo>
                  <a:lnTo>
                    <a:pt x="147731" y="1477868"/>
                  </a:lnTo>
                  <a:lnTo>
                    <a:pt x="134292" y="1517770"/>
                  </a:lnTo>
                  <a:lnTo>
                    <a:pt x="121465" y="1557874"/>
                  </a:lnTo>
                  <a:lnTo>
                    <a:pt x="109254" y="1598175"/>
                  </a:lnTo>
                  <a:lnTo>
                    <a:pt x="97665" y="1638671"/>
                  </a:lnTo>
                  <a:lnTo>
                    <a:pt x="86702" y="1679356"/>
                  </a:lnTo>
                  <a:lnTo>
                    <a:pt x="76369" y="1720228"/>
                  </a:lnTo>
                  <a:lnTo>
                    <a:pt x="66670" y="1761283"/>
                  </a:lnTo>
                  <a:lnTo>
                    <a:pt x="57611" y="1802518"/>
                  </a:lnTo>
                  <a:lnTo>
                    <a:pt x="49195" y="1843928"/>
                  </a:lnTo>
                  <a:lnTo>
                    <a:pt x="41426" y="1885511"/>
                  </a:lnTo>
                  <a:lnTo>
                    <a:pt x="34310" y="1927262"/>
                  </a:lnTo>
                  <a:lnTo>
                    <a:pt x="27851" y="1969177"/>
                  </a:lnTo>
                  <a:lnTo>
                    <a:pt x="22053" y="2011254"/>
                  </a:lnTo>
                  <a:lnTo>
                    <a:pt x="16920" y="2053489"/>
                  </a:lnTo>
                  <a:lnTo>
                    <a:pt x="12458" y="2095878"/>
                  </a:lnTo>
                  <a:lnTo>
                    <a:pt x="8669" y="2138416"/>
                  </a:lnTo>
                  <a:lnTo>
                    <a:pt x="5560" y="2181102"/>
                  </a:lnTo>
                  <a:lnTo>
                    <a:pt x="3134" y="2223931"/>
                  </a:lnTo>
                  <a:lnTo>
                    <a:pt x="2164" y="2247899"/>
                  </a:lnTo>
                </a:path>
                <a:path w="7216775" h="2642870">
                  <a:moveTo>
                    <a:pt x="40326" y="2502370"/>
                  </a:moveTo>
                  <a:lnTo>
                    <a:pt x="39237" y="2483461"/>
                  </a:lnTo>
                  <a:lnTo>
                    <a:pt x="37458" y="2440191"/>
                  </a:lnTo>
                  <a:lnTo>
                    <a:pt x="36387" y="2396782"/>
                  </a:lnTo>
                  <a:lnTo>
                    <a:pt x="36028" y="2353238"/>
                  </a:lnTo>
                  <a:lnTo>
                    <a:pt x="36387" y="2309694"/>
                  </a:lnTo>
                  <a:lnTo>
                    <a:pt x="37458" y="2266285"/>
                  </a:lnTo>
                  <a:lnTo>
                    <a:pt x="38214" y="2247899"/>
                  </a:lnTo>
                </a:path>
                <a:path w="7216775" h="2642870">
                  <a:moveTo>
                    <a:pt x="2164" y="2247899"/>
                  </a:moveTo>
                  <a:lnTo>
                    <a:pt x="1396" y="2266898"/>
                  </a:lnTo>
                  <a:lnTo>
                    <a:pt x="349" y="2310002"/>
                  </a:lnTo>
                  <a:lnTo>
                    <a:pt x="0" y="2353238"/>
                  </a:lnTo>
                  <a:lnTo>
                    <a:pt x="349" y="2396469"/>
                  </a:lnTo>
                  <a:lnTo>
                    <a:pt x="1396" y="2439568"/>
                  </a:lnTo>
                  <a:lnTo>
                    <a:pt x="3134" y="2482532"/>
                  </a:lnTo>
                  <a:lnTo>
                    <a:pt x="5560" y="2525356"/>
                  </a:lnTo>
                  <a:lnTo>
                    <a:pt x="8669" y="2568037"/>
                  </a:lnTo>
                  <a:lnTo>
                    <a:pt x="12458" y="2610571"/>
                  </a:lnTo>
                  <a:lnTo>
                    <a:pt x="15845" y="2642738"/>
                  </a:lnTo>
                </a:path>
              </a:pathLst>
            </a:custGeom>
            <a:ln w="3175">
              <a:solidFill>
                <a:srgbClr val="E4F3C1"/>
              </a:solidFill>
            </a:ln>
          </p:spPr>
          <p:txBody>
            <a:bodyPr wrap="square" lIns="0" tIns="0" rIns="0" bIns="0" rtlCol="0"/>
            <a:lstStyle/>
            <a:p>
              <a:endParaRPr lang="fr-FR" noProof="0" dirty="0"/>
            </a:p>
          </p:txBody>
        </p:sp>
        <p:sp>
          <p:nvSpPr>
            <p:cNvPr id="8785" name="object 8785"/>
            <p:cNvSpPr/>
            <p:nvPr/>
          </p:nvSpPr>
          <p:spPr>
            <a:xfrm>
              <a:off x="2097286" y="21942"/>
              <a:ext cx="7291070" cy="2667000"/>
            </a:xfrm>
            <a:custGeom>
              <a:avLst/>
              <a:gdLst/>
              <a:ahLst/>
              <a:cxnLst/>
              <a:rect l="l" t="t" r="r" b="b"/>
              <a:pathLst>
                <a:path w="7291070" h="2667000">
                  <a:moveTo>
                    <a:pt x="1278117" y="0"/>
                  </a:moveTo>
                  <a:lnTo>
                    <a:pt x="1230853" y="0"/>
                  </a:lnTo>
                  <a:lnTo>
                    <a:pt x="1199439" y="12699"/>
                  </a:lnTo>
                  <a:lnTo>
                    <a:pt x="1164454" y="50799"/>
                  </a:lnTo>
                  <a:lnTo>
                    <a:pt x="1095765" y="101599"/>
                  </a:lnTo>
                  <a:lnTo>
                    <a:pt x="1062071" y="139699"/>
                  </a:lnTo>
                  <a:lnTo>
                    <a:pt x="1028815" y="165099"/>
                  </a:lnTo>
                  <a:lnTo>
                    <a:pt x="996002" y="190499"/>
                  </a:lnTo>
                  <a:lnTo>
                    <a:pt x="963636" y="228599"/>
                  </a:lnTo>
                  <a:lnTo>
                    <a:pt x="931723" y="253999"/>
                  </a:lnTo>
                  <a:lnTo>
                    <a:pt x="900265" y="292099"/>
                  </a:lnTo>
                  <a:lnTo>
                    <a:pt x="869269" y="317499"/>
                  </a:lnTo>
                  <a:lnTo>
                    <a:pt x="838737" y="355599"/>
                  </a:lnTo>
                  <a:lnTo>
                    <a:pt x="808674" y="380999"/>
                  </a:lnTo>
                  <a:lnTo>
                    <a:pt x="779086" y="419099"/>
                  </a:lnTo>
                  <a:lnTo>
                    <a:pt x="749975" y="444499"/>
                  </a:lnTo>
                  <a:lnTo>
                    <a:pt x="721347" y="482599"/>
                  </a:lnTo>
                  <a:lnTo>
                    <a:pt x="693205" y="507999"/>
                  </a:lnTo>
                  <a:lnTo>
                    <a:pt x="665554" y="546099"/>
                  </a:lnTo>
                  <a:lnTo>
                    <a:pt x="638399" y="584199"/>
                  </a:lnTo>
                  <a:lnTo>
                    <a:pt x="611744" y="609599"/>
                  </a:lnTo>
                  <a:lnTo>
                    <a:pt x="585593" y="647699"/>
                  </a:lnTo>
                  <a:lnTo>
                    <a:pt x="559950" y="685799"/>
                  </a:lnTo>
                  <a:lnTo>
                    <a:pt x="534821" y="723899"/>
                  </a:lnTo>
                  <a:lnTo>
                    <a:pt x="510208" y="749299"/>
                  </a:lnTo>
                  <a:lnTo>
                    <a:pt x="486118" y="787399"/>
                  </a:lnTo>
                  <a:lnTo>
                    <a:pt x="462553" y="825499"/>
                  </a:lnTo>
                  <a:lnTo>
                    <a:pt x="439519" y="863599"/>
                  </a:lnTo>
                  <a:lnTo>
                    <a:pt x="417019" y="901699"/>
                  </a:lnTo>
                  <a:lnTo>
                    <a:pt x="395058" y="939799"/>
                  </a:lnTo>
                  <a:lnTo>
                    <a:pt x="373641" y="965199"/>
                  </a:lnTo>
                  <a:lnTo>
                    <a:pt x="352771" y="1003299"/>
                  </a:lnTo>
                  <a:lnTo>
                    <a:pt x="332454" y="1041399"/>
                  </a:lnTo>
                  <a:lnTo>
                    <a:pt x="312693" y="1079499"/>
                  </a:lnTo>
                  <a:lnTo>
                    <a:pt x="293493" y="1117599"/>
                  </a:lnTo>
                  <a:lnTo>
                    <a:pt x="274858" y="1155699"/>
                  </a:lnTo>
                  <a:lnTo>
                    <a:pt x="256793" y="1193799"/>
                  </a:lnTo>
                  <a:lnTo>
                    <a:pt x="239302" y="1231899"/>
                  </a:lnTo>
                  <a:lnTo>
                    <a:pt x="222389" y="1269999"/>
                  </a:lnTo>
                  <a:lnTo>
                    <a:pt x="206059" y="1308099"/>
                  </a:lnTo>
                  <a:lnTo>
                    <a:pt x="190315" y="1346199"/>
                  </a:lnTo>
                  <a:lnTo>
                    <a:pt x="175163" y="1396999"/>
                  </a:lnTo>
                  <a:lnTo>
                    <a:pt x="160607" y="1435099"/>
                  </a:lnTo>
                  <a:lnTo>
                    <a:pt x="146651" y="1473199"/>
                  </a:lnTo>
                  <a:lnTo>
                    <a:pt x="133299" y="1511299"/>
                  </a:lnTo>
                  <a:lnTo>
                    <a:pt x="120556" y="1549399"/>
                  </a:lnTo>
                  <a:lnTo>
                    <a:pt x="108427" y="1587499"/>
                  </a:lnTo>
                  <a:lnTo>
                    <a:pt x="96914" y="1625599"/>
                  </a:lnTo>
                  <a:lnTo>
                    <a:pt x="86024" y="1676399"/>
                  </a:lnTo>
                  <a:lnTo>
                    <a:pt x="75760" y="1714499"/>
                  </a:lnTo>
                  <a:lnTo>
                    <a:pt x="66127" y="1752599"/>
                  </a:lnTo>
                  <a:lnTo>
                    <a:pt x="57128" y="1790699"/>
                  </a:lnTo>
                  <a:lnTo>
                    <a:pt x="48769" y="1841499"/>
                  </a:lnTo>
                  <a:lnTo>
                    <a:pt x="41053" y="1879599"/>
                  </a:lnTo>
                  <a:lnTo>
                    <a:pt x="33986" y="1917699"/>
                  </a:lnTo>
                  <a:lnTo>
                    <a:pt x="27571" y="1968499"/>
                  </a:lnTo>
                  <a:lnTo>
                    <a:pt x="21813" y="2006599"/>
                  </a:lnTo>
                  <a:lnTo>
                    <a:pt x="16715" y="2044699"/>
                  </a:lnTo>
                  <a:lnTo>
                    <a:pt x="12284" y="2095499"/>
                  </a:lnTo>
                  <a:lnTo>
                    <a:pt x="8522" y="2133599"/>
                  </a:lnTo>
                  <a:lnTo>
                    <a:pt x="5434" y="2171699"/>
                  </a:lnTo>
                  <a:lnTo>
                    <a:pt x="3025" y="2222499"/>
                  </a:lnTo>
                  <a:lnTo>
                    <a:pt x="2057" y="2247899"/>
                  </a:lnTo>
                  <a:lnTo>
                    <a:pt x="1299" y="2260599"/>
                  </a:lnTo>
                  <a:lnTo>
                    <a:pt x="260" y="2298699"/>
                  </a:lnTo>
                  <a:lnTo>
                    <a:pt x="0" y="2336799"/>
                  </a:lnTo>
                  <a:lnTo>
                    <a:pt x="28" y="2362199"/>
                  </a:lnTo>
                  <a:lnTo>
                    <a:pt x="144" y="2374899"/>
                  </a:lnTo>
                  <a:lnTo>
                    <a:pt x="260" y="2387599"/>
                  </a:lnTo>
                  <a:lnTo>
                    <a:pt x="1299" y="2438399"/>
                  </a:lnTo>
                  <a:lnTo>
                    <a:pt x="3025" y="2476499"/>
                  </a:lnTo>
                  <a:lnTo>
                    <a:pt x="5434" y="2514599"/>
                  </a:lnTo>
                  <a:lnTo>
                    <a:pt x="8522" y="2565399"/>
                  </a:lnTo>
                  <a:lnTo>
                    <a:pt x="12284" y="2603499"/>
                  </a:lnTo>
                  <a:lnTo>
                    <a:pt x="16715" y="2641599"/>
                  </a:lnTo>
                  <a:lnTo>
                    <a:pt x="18836" y="2666999"/>
                  </a:lnTo>
                  <a:lnTo>
                    <a:pt x="25133" y="2666999"/>
                  </a:lnTo>
                  <a:lnTo>
                    <a:pt x="53038" y="2641599"/>
                  </a:lnTo>
                  <a:lnTo>
                    <a:pt x="51787" y="2641599"/>
                  </a:lnTo>
                  <a:lnTo>
                    <a:pt x="48400" y="2603499"/>
                  </a:lnTo>
                  <a:lnTo>
                    <a:pt x="44612" y="2565399"/>
                  </a:lnTo>
                  <a:lnTo>
                    <a:pt x="41502" y="2514599"/>
                  </a:lnTo>
                  <a:lnTo>
                    <a:pt x="39076" y="2476499"/>
                  </a:lnTo>
                  <a:lnTo>
                    <a:pt x="37338" y="2438399"/>
                  </a:lnTo>
                  <a:lnTo>
                    <a:pt x="36291" y="2387599"/>
                  </a:lnTo>
                  <a:lnTo>
                    <a:pt x="36175" y="2374899"/>
                  </a:lnTo>
                  <a:lnTo>
                    <a:pt x="36058" y="2362199"/>
                  </a:lnTo>
                  <a:lnTo>
                    <a:pt x="36029" y="2336799"/>
                  </a:lnTo>
                  <a:lnTo>
                    <a:pt x="36291" y="2298699"/>
                  </a:lnTo>
                  <a:lnTo>
                    <a:pt x="37338" y="2260599"/>
                  </a:lnTo>
                  <a:lnTo>
                    <a:pt x="38106" y="2247899"/>
                  </a:lnTo>
                  <a:lnTo>
                    <a:pt x="39076" y="2222499"/>
                  </a:lnTo>
                  <a:lnTo>
                    <a:pt x="41502" y="2171699"/>
                  </a:lnTo>
                  <a:lnTo>
                    <a:pt x="44612" y="2133599"/>
                  </a:lnTo>
                  <a:lnTo>
                    <a:pt x="48400" y="2095499"/>
                  </a:lnTo>
                  <a:lnTo>
                    <a:pt x="52863" y="2044699"/>
                  </a:lnTo>
                  <a:lnTo>
                    <a:pt x="57995" y="2006599"/>
                  </a:lnTo>
                  <a:lnTo>
                    <a:pt x="63793" y="1968499"/>
                  </a:lnTo>
                  <a:lnTo>
                    <a:pt x="70253" y="1917699"/>
                  </a:lnTo>
                  <a:lnTo>
                    <a:pt x="77369" y="1879599"/>
                  </a:lnTo>
                  <a:lnTo>
                    <a:pt x="85137" y="1841499"/>
                  </a:lnTo>
                  <a:lnTo>
                    <a:pt x="93553" y="1790699"/>
                  </a:lnTo>
                  <a:lnTo>
                    <a:pt x="102613" y="1752599"/>
                  </a:lnTo>
                  <a:lnTo>
                    <a:pt x="112311" y="1714499"/>
                  </a:lnTo>
                  <a:lnTo>
                    <a:pt x="122644" y="1676399"/>
                  </a:lnTo>
                  <a:lnTo>
                    <a:pt x="133608" y="1638299"/>
                  </a:lnTo>
                  <a:lnTo>
                    <a:pt x="145197" y="1587499"/>
                  </a:lnTo>
                  <a:lnTo>
                    <a:pt x="157407" y="1549399"/>
                  </a:lnTo>
                  <a:lnTo>
                    <a:pt x="170234" y="1511299"/>
                  </a:lnTo>
                  <a:lnTo>
                    <a:pt x="183674" y="1473199"/>
                  </a:lnTo>
                  <a:lnTo>
                    <a:pt x="197721" y="1435099"/>
                  </a:lnTo>
                  <a:lnTo>
                    <a:pt x="212372" y="1396999"/>
                  </a:lnTo>
                  <a:lnTo>
                    <a:pt x="227623" y="1358899"/>
                  </a:lnTo>
                  <a:lnTo>
                    <a:pt x="243468" y="1308099"/>
                  </a:lnTo>
                  <a:lnTo>
                    <a:pt x="259903" y="1269999"/>
                  </a:lnTo>
                  <a:lnTo>
                    <a:pt x="276924" y="1231899"/>
                  </a:lnTo>
                  <a:lnTo>
                    <a:pt x="294527" y="1193799"/>
                  </a:lnTo>
                  <a:lnTo>
                    <a:pt x="312707" y="1155699"/>
                  </a:lnTo>
                  <a:lnTo>
                    <a:pt x="331459" y="1117599"/>
                  </a:lnTo>
                  <a:lnTo>
                    <a:pt x="350779" y="1079499"/>
                  </a:lnTo>
                  <a:lnTo>
                    <a:pt x="370663" y="1041399"/>
                  </a:lnTo>
                  <a:lnTo>
                    <a:pt x="391107" y="1015999"/>
                  </a:lnTo>
                  <a:lnTo>
                    <a:pt x="412105" y="977899"/>
                  </a:lnTo>
                  <a:lnTo>
                    <a:pt x="433654" y="939799"/>
                  </a:lnTo>
                  <a:lnTo>
                    <a:pt x="455749" y="901699"/>
                  </a:lnTo>
                  <a:lnTo>
                    <a:pt x="478385" y="863599"/>
                  </a:lnTo>
                  <a:lnTo>
                    <a:pt x="501559" y="825499"/>
                  </a:lnTo>
                  <a:lnTo>
                    <a:pt x="525265" y="787399"/>
                  </a:lnTo>
                  <a:lnTo>
                    <a:pt x="549500" y="761999"/>
                  </a:lnTo>
                  <a:lnTo>
                    <a:pt x="574259" y="723899"/>
                  </a:lnTo>
                  <a:lnTo>
                    <a:pt x="599537" y="685799"/>
                  </a:lnTo>
                  <a:lnTo>
                    <a:pt x="625330" y="647699"/>
                  </a:lnTo>
                  <a:lnTo>
                    <a:pt x="651633" y="622299"/>
                  </a:lnTo>
                  <a:lnTo>
                    <a:pt x="678443" y="584199"/>
                  </a:lnTo>
                  <a:lnTo>
                    <a:pt x="705755" y="546099"/>
                  </a:lnTo>
                  <a:lnTo>
                    <a:pt x="733564" y="520699"/>
                  </a:lnTo>
                  <a:lnTo>
                    <a:pt x="761866" y="482599"/>
                  </a:lnTo>
                  <a:lnTo>
                    <a:pt x="790656" y="444499"/>
                  </a:lnTo>
                  <a:lnTo>
                    <a:pt x="819930" y="419099"/>
                  </a:lnTo>
                  <a:lnTo>
                    <a:pt x="849684" y="380999"/>
                  </a:lnTo>
                  <a:lnTo>
                    <a:pt x="879913" y="355599"/>
                  </a:lnTo>
                  <a:lnTo>
                    <a:pt x="910613" y="317499"/>
                  </a:lnTo>
                  <a:lnTo>
                    <a:pt x="941780" y="292099"/>
                  </a:lnTo>
                  <a:lnTo>
                    <a:pt x="973408" y="266699"/>
                  </a:lnTo>
                  <a:lnTo>
                    <a:pt x="1005494" y="228599"/>
                  </a:lnTo>
                  <a:lnTo>
                    <a:pt x="1038032" y="203199"/>
                  </a:lnTo>
                  <a:lnTo>
                    <a:pt x="1071020" y="165099"/>
                  </a:lnTo>
                  <a:lnTo>
                    <a:pt x="1138323" y="114299"/>
                  </a:lnTo>
                  <a:lnTo>
                    <a:pt x="1172629" y="76199"/>
                  </a:lnTo>
                  <a:lnTo>
                    <a:pt x="1242531" y="25399"/>
                  </a:lnTo>
                  <a:lnTo>
                    <a:pt x="1278117" y="0"/>
                  </a:lnTo>
                  <a:close/>
                </a:path>
                <a:path w="7291070" h="2667000">
                  <a:moveTo>
                    <a:pt x="6700046" y="0"/>
                  </a:moveTo>
                  <a:lnTo>
                    <a:pt x="6652875" y="0"/>
                  </a:lnTo>
                  <a:lnTo>
                    <a:pt x="6688461" y="25399"/>
                  </a:lnTo>
                  <a:lnTo>
                    <a:pt x="6758361" y="76199"/>
                  </a:lnTo>
                  <a:lnTo>
                    <a:pt x="6792668" y="114299"/>
                  </a:lnTo>
                  <a:lnTo>
                    <a:pt x="6859969" y="165099"/>
                  </a:lnTo>
                  <a:lnTo>
                    <a:pt x="6892956" y="203199"/>
                  </a:lnTo>
                  <a:lnTo>
                    <a:pt x="6925494" y="228599"/>
                  </a:lnTo>
                  <a:lnTo>
                    <a:pt x="6957579" y="266699"/>
                  </a:lnTo>
                  <a:lnTo>
                    <a:pt x="6989206" y="292099"/>
                  </a:lnTo>
                  <a:lnTo>
                    <a:pt x="7020371" y="317499"/>
                  </a:lnTo>
                  <a:lnTo>
                    <a:pt x="7051070" y="355599"/>
                  </a:lnTo>
                  <a:lnTo>
                    <a:pt x="7081298" y="380999"/>
                  </a:lnTo>
                  <a:lnTo>
                    <a:pt x="7111051" y="419099"/>
                  </a:lnTo>
                  <a:lnTo>
                    <a:pt x="7140325" y="444499"/>
                  </a:lnTo>
                  <a:lnTo>
                    <a:pt x="7169114" y="482599"/>
                  </a:lnTo>
                  <a:lnTo>
                    <a:pt x="7197415" y="520699"/>
                  </a:lnTo>
                  <a:lnTo>
                    <a:pt x="7225223" y="546099"/>
                  </a:lnTo>
                  <a:lnTo>
                    <a:pt x="7252182" y="584199"/>
                  </a:lnTo>
                  <a:lnTo>
                    <a:pt x="7223857" y="596899"/>
                  </a:lnTo>
                  <a:lnTo>
                    <a:pt x="7273030" y="584199"/>
                  </a:lnTo>
                  <a:lnTo>
                    <a:pt x="7290892" y="584199"/>
                  </a:lnTo>
                  <a:lnTo>
                    <a:pt x="7265360" y="546099"/>
                  </a:lnTo>
                  <a:lnTo>
                    <a:pt x="7237709" y="507999"/>
                  </a:lnTo>
                  <a:lnTo>
                    <a:pt x="7209566" y="482599"/>
                  </a:lnTo>
                  <a:lnTo>
                    <a:pt x="7180937" y="444499"/>
                  </a:lnTo>
                  <a:lnTo>
                    <a:pt x="7151826" y="419099"/>
                  </a:lnTo>
                  <a:lnTo>
                    <a:pt x="7122236" y="380999"/>
                  </a:lnTo>
                  <a:lnTo>
                    <a:pt x="7092173" y="355599"/>
                  </a:lnTo>
                  <a:lnTo>
                    <a:pt x="7061640" y="317499"/>
                  </a:lnTo>
                  <a:lnTo>
                    <a:pt x="7030643" y="292099"/>
                  </a:lnTo>
                  <a:lnTo>
                    <a:pt x="6999184" y="253999"/>
                  </a:lnTo>
                  <a:lnTo>
                    <a:pt x="6967270" y="228599"/>
                  </a:lnTo>
                  <a:lnTo>
                    <a:pt x="6934904" y="190499"/>
                  </a:lnTo>
                  <a:lnTo>
                    <a:pt x="6902090" y="165099"/>
                  </a:lnTo>
                  <a:lnTo>
                    <a:pt x="6868833" y="139699"/>
                  </a:lnTo>
                  <a:lnTo>
                    <a:pt x="6835137" y="101599"/>
                  </a:lnTo>
                  <a:lnTo>
                    <a:pt x="6766447" y="50799"/>
                  </a:lnTo>
                  <a:lnTo>
                    <a:pt x="6731461" y="12699"/>
                  </a:lnTo>
                  <a:lnTo>
                    <a:pt x="6700046" y="0"/>
                  </a:lnTo>
                  <a:close/>
                </a:path>
              </a:pathLst>
            </a:custGeom>
            <a:solidFill>
              <a:srgbClr val="E4F3C1"/>
            </a:solidFill>
          </p:spPr>
          <p:txBody>
            <a:bodyPr wrap="square" lIns="0" tIns="0" rIns="0" bIns="0" rtlCol="0"/>
            <a:lstStyle/>
            <a:p>
              <a:endParaRPr lang="fr-FR" noProof="0" dirty="0"/>
            </a:p>
          </p:txBody>
        </p:sp>
        <p:sp>
          <p:nvSpPr>
            <p:cNvPr id="8786" name="object 8786"/>
            <p:cNvSpPr/>
            <p:nvPr/>
          </p:nvSpPr>
          <p:spPr>
            <a:xfrm>
              <a:off x="2097200" y="9242"/>
              <a:ext cx="7291070" cy="2671445"/>
            </a:xfrm>
            <a:custGeom>
              <a:avLst/>
              <a:gdLst/>
              <a:ahLst/>
              <a:cxnLst/>
              <a:rect l="l" t="t" r="r" b="b"/>
              <a:pathLst>
                <a:path w="7291070" h="2671445">
                  <a:moveTo>
                    <a:pt x="38193" y="2247899"/>
                  </a:moveTo>
                  <a:lnTo>
                    <a:pt x="41589" y="2181102"/>
                  </a:lnTo>
                  <a:lnTo>
                    <a:pt x="44698" y="2138416"/>
                  </a:lnTo>
                  <a:lnTo>
                    <a:pt x="48487" y="2095878"/>
                  </a:lnTo>
                  <a:lnTo>
                    <a:pt x="52949" y="2053489"/>
                  </a:lnTo>
                  <a:lnTo>
                    <a:pt x="58082" y="2011254"/>
                  </a:lnTo>
                  <a:lnTo>
                    <a:pt x="63880" y="1969177"/>
                  </a:lnTo>
                  <a:lnTo>
                    <a:pt x="70339" y="1927262"/>
                  </a:lnTo>
                  <a:lnTo>
                    <a:pt x="77455" y="1885511"/>
                  </a:lnTo>
                  <a:lnTo>
                    <a:pt x="85224" y="1843928"/>
                  </a:lnTo>
                  <a:lnTo>
                    <a:pt x="93640" y="1802518"/>
                  </a:lnTo>
                  <a:lnTo>
                    <a:pt x="102699" y="1761283"/>
                  </a:lnTo>
                  <a:lnTo>
                    <a:pt x="112398" y="1720228"/>
                  </a:lnTo>
                  <a:lnTo>
                    <a:pt x="122731" y="1679356"/>
                  </a:lnTo>
                  <a:lnTo>
                    <a:pt x="133694" y="1638671"/>
                  </a:lnTo>
                  <a:lnTo>
                    <a:pt x="145283" y="1598175"/>
                  </a:lnTo>
                  <a:lnTo>
                    <a:pt x="157494" y="1557874"/>
                  </a:lnTo>
                  <a:lnTo>
                    <a:pt x="170321" y="1517770"/>
                  </a:lnTo>
                  <a:lnTo>
                    <a:pt x="183760" y="1477868"/>
                  </a:lnTo>
                  <a:lnTo>
                    <a:pt x="197808" y="1438170"/>
                  </a:lnTo>
                  <a:lnTo>
                    <a:pt x="212459" y="1398681"/>
                  </a:lnTo>
                  <a:lnTo>
                    <a:pt x="227710" y="1359404"/>
                  </a:lnTo>
                  <a:lnTo>
                    <a:pt x="243555" y="1320343"/>
                  </a:lnTo>
                  <a:lnTo>
                    <a:pt x="259990" y="1281501"/>
                  </a:lnTo>
                  <a:lnTo>
                    <a:pt x="277011" y="1242882"/>
                  </a:lnTo>
                  <a:lnTo>
                    <a:pt x="294614" y="1204489"/>
                  </a:lnTo>
                  <a:lnTo>
                    <a:pt x="312793" y="1166327"/>
                  </a:lnTo>
                  <a:lnTo>
                    <a:pt x="331546" y="1128399"/>
                  </a:lnTo>
                  <a:lnTo>
                    <a:pt x="350866" y="1090708"/>
                  </a:lnTo>
                  <a:lnTo>
                    <a:pt x="370750" y="1053259"/>
                  </a:lnTo>
                  <a:lnTo>
                    <a:pt x="391194" y="1016054"/>
                  </a:lnTo>
                  <a:lnTo>
                    <a:pt x="412192" y="979098"/>
                  </a:lnTo>
                  <a:lnTo>
                    <a:pt x="433741" y="942394"/>
                  </a:lnTo>
                  <a:lnTo>
                    <a:pt x="455836" y="905946"/>
                  </a:lnTo>
                  <a:lnTo>
                    <a:pt x="478472" y="869757"/>
                  </a:lnTo>
                  <a:lnTo>
                    <a:pt x="501646" y="833831"/>
                  </a:lnTo>
                  <a:lnTo>
                    <a:pt x="525352" y="798171"/>
                  </a:lnTo>
                  <a:lnTo>
                    <a:pt x="549587" y="762782"/>
                  </a:lnTo>
                  <a:lnTo>
                    <a:pt x="574345" y="727667"/>
                  </a:lnTo>
                  <a:lnTo>
                    <a:pt x="599623" y="692829"/>
                  </a:lnTo>
                  <a:lnTo>
                    <a:pt x="625416" y="658273"/>
                  </a:lnTo>
                  <a:lnTo>
                    <a:pt x="651720" y="624001"/>
                  </a:lnTo>
                  <a:lnTo>
                    <a:pt x="678530" y="590018"/>
                  </a:lnTo>
                  <a:lnTo>
                    <a:pt x="705842" y="556326"/>
                  </a:lnTo>
                  <a:lnTo>
                    <a:pt x="733651" y="522931"/>
                  </a:lnTo>
                  <a:lnTo>
                    <a:pt x="761952" y="489835"/>
                  </a:lnTo>
                  <a:lnTo>
                    <a:pt x="790743" y="457041"/>
                  </a:lnTo>
                  <a:lnTo>
                    <a:pt x="820017" y="424555"/>
                  </a:lnTo>
                  <a:lnTo>
                    <a:pt x="849771" y="392378"/>
                  </a:lnTo>
                  <a:lnTo>
                    <a:pt x="880000" y="360516"/>
                  </a:lnTo>
                  <a:lnTo>
                    <a:pt x="910700" y="328971"/>
                  </a:lnTo>
                  <a:lnTo>
                    <a:pt x="941866" y="297747"/>
                  </a:lnTo>
                  <a:lnTo>
                    <a:pt x="973495" y="266848"/>
                  </a:lnTo>
                  <a:lnTo>
                    <a:pt x="1005580" y="236277"/>
                  </a:lnTo>
                  <a:lnTo>
                    <a:pt x="1038119" y="206038"/>
                  </a:lnTo>
                  <a:lnTo>
                    <a:pt x="1071106" y="176135"/>
                  </a:lnTo>
                  <a:lnTo>
                    <a:pt x="1104538" y="146572"/>
                  </a:lnTo>
                  <a:lnTo>
                    <a:pt x="1138409" y="117351"/>
                  </a:lnTo>
                  <a:lnTo>
                    <a:pt x="1172716" y="88477"/>
                  </a:lnTo>
                  <a:lnTo>
                    <a:pt x="1207454" y="59953"/>
                  </a:lnTo>
                  <a:lnTo>
                    <a:pt x="1242618" y="31783"/>
                  </a:lnTo>
                  <a:lnTo>
                    <a:pt x="1278204" y="3970"/>
                  </a:lnTo>
                  <a:lnTo>
                    <a:pt x="1283412" y="0"/>
                  </a:lnTo>
                </a:path>
                <a:path w="7291070" h="2671445">
                  <a:moveTo>
                    <a:pt x="6647754" y="0"/>
                  </a:moveTo>
                  <a:lnTo>
                    <a:pt x="6688548" y="31783"/>
                  </a:lnTo>
                  <a:lnTo>
                    <a:pt x="6723711" y="59953"/>
                  </a:lnTo>
                  <a:lnTo>
                    <a:pt x="6758448" y="88477"/>
                  </a:lnTo>
                  <a:lnTo>
                    <a:pt x="6792754" y="117351"/>
                  </a:lnTo>
                  <a:lnTo>
                    <a:pt x="6826625" y="146572"/>
                  </a:lnTo>
                  <a:lnTo>
                    <a:pt x="6860056" y="176135"/>
                  </a:lnTo>
                  <a:lnTo>
                    <a:pt x="6893042" y="206038"/>
                  </a:lnTo>
                  <a:lnTo>
                    <a:pt x="6925580" y="236277"/>
                  </a:lnTo>
                  <a:lnTo>
                    <a:pt x="6957665" y="266848"/>
                  </a:lnTo>
                  <a:lnTo>
                    <a:pt x="6989293" y="297747"/>
                  </a:lnTo>
                  <a:lnTo>
                    <a:pt x="7020458" y="328971"/>
                  </a:lnTo>
                  <a:lnTo>
                    <a:pt x="7051157" y="360516"/>
                  </a:lnTo>
                  <a:lnTo>
                    <a:pt x="7081385" y="392378"/>
                  </a:lnTo>
                  <a:lnTo>
                    <a:pt x="7111138" y="424555"/>
                  </a:lnTo>
                  <a:lnTo>
                    <a:pt x="7140412" y="457041"/>
                  </a:lnTo>
                  <a:lnTo>
                    <a:pt x="7169201" y="489835"/>
                  </a:lnTo>
                  <a:lnTo>
                    <a:pt x="7197502" y="522931"/>
                  </a:lnTo>
                  <a:lnTo>
                    <a:pt x="7225309" y="556326"/>
                  </a:lnTo>
                  <a:lnTo>
                    <a:pt x="7252268" y="589584"/>
                  </a:lnTo>
                </a:path>
                <a:path w="7291070" h="2671445">
                  <a:moveTo>
                    <a:pt x="7290979" y="584199"/>
                  </a:moveTo>
                  <a:lnTo>
                    <a:pt x="7265447" y="552390"/>
                  </a:lnTo>
                  <a:lnTo>
                    <a:pt x="7237796" y="518848"/>
                  </a:lnTo>
                  <a:lnTo>
                    <a:pt x="7209653" y="485603"/>
                  </a:lnTo>
                  <a:lnTo>
                    <a:pt x="7181024" y="452657"/>
                  </a:lnTo>
                  <a:lnTo>
                    <a:pt x="7151912" y="420015"/>
                  </a:lnTo>
                  <a:lnTo>
                    <a:pt x="7122323" y="387678"/>
                  </a:lnTo>
                  <a:lnTo>
                    <a:pt x="7092259" y="355652"/>
                  </a:lnTo>
                  <a:lnTo>
                    <a:pt x="7061727" y="323940"/>
                  </a:lnTo>
                  <a:lnTo>
                    <a:pt x="7030729" y="292545"/>
                  </a:lnTo>
                  <a:lnTo>
                    <a:pt x="6999271" y="261472"/>
                  </a:lnTo>
                  <a:lnTo>
                    <a:pt x="6967357" y="230722"/>
                  </a:lnTo>
                  <a:lnTo>
                    <a:pt x="6934990" y="200301"/>
                  </a:lnTo>
                  <a:lnTo>
                    <a:pt x="6902177" y="170211"/>
                  </a:lnTo>
                  <a:lnTo>
                    <a:pt x="6868920" y="140457"/>
                  </a:lnTo>
                  <a:lnTo>
                    <a:pt x="6835224" y="111042"/>
                  </a:lnTo>
                  <a:lnTo>
                    <a:pt x="6801094" y="81969"/>
                  </a:lnTo>
                  <a:lnTo>
                    <a:pt x="6766534" y="53242"/>
                  </a:lnTo>
                  <a:lnTo>
                    <a:pt x="6731548" y="24864"/>
                  </a:lnTo>
                  <a:lnTo>
                    <a:pt x="6700133" y="0"/>
                  </a:lnTo>
                </a:path>
                <a:path w="7291070" h="2671445">
                  <a:moveTo>
                    <a:pt x="1230940" y="0"/>
                  </a:moveTo>
                  <a:lnTo>
                    <a:pt x="1199526" y="24864"/>
                  </a:lnTo>
                  <a:lnTo>
                    <a:pt x="1164541" y="53242"/>
                  </a:lnTo>
                  <a:lnTo>
                    <a:pt x="1129981" y="81969"/>
                  </a:lnTo>
                  <a:lnTo>
                    <a:pt x="1095852" y="111042"/>
                  </a:lnTo>
                  <a:lnTo>
                    <a:pt x="1062157" y="140457"/>
                  </a:lnTo>
                  <a:lnTo>
                    <a:pt x="1028901" y="170211"/>
                  </a:lnTo>
                  <a:lnTo>
                    <a:pt x="996088" y="200301"/>
                  </a:lnTo>
                  <a:lnTo>
                    <a:pt x="963723" y="230722"/>
                  </a:lnTo>
                  <a:lnTo>
                    <a:pt x="931810" y="261472"/>
                  </a:lnTo>
                  <a:lnTo>
                    <a:pt x="900352" y="292545"/>
                  </a:lnTo>
                  <a:lnTo>
                    <a:pt x="869356" y="323940"/>
                  </a:lnTo>
                  <a:lnTo>
                    <a:pt x="838824" y="355652"/>
                  </a:lnTo>
                  <a:lnTo>
                    <a:pt x="808761" y="387678"/>
                  </a:lnTo>
                  <a:lnTo>
                    <a:pt x="779173" y="420015"/>
                  </a:lnTo>
                  <a:lnTo>
                    <a:pt x="750062" y="452657"/>
                  </a:lnTo>
                  <a:lnTo>
                    <a:pt x="721433" y="485603"/>
                  </a:lnTo>
                  <a:lnTo>
                    <a:pt x="693292" y="518848"/>
                  </a:lnTo>
                  <a:lnTo>
                    <a:pt x="665641" y="552390"/>
                  </a:lnTo>
                  <a:lnTo>
                    <a:pt x="638486" y="586223"/>
                  </a:lnTo>
                  <a:lnTo>
                    <a:pt x="611831" y="620345"/>
                  </a:lnTo>
                  <a:lnTo>
                    <a:pt x="585680" y="654753"/>
                  </a:lnTo>
                  <a:lnTo>
                    <a:pt x="560037" y="689442"/>
                  </a:lnTo>
                  <a:lnTo>
                    <a:pt x="534908" y="724409"/>
                  </a:lnTo>
                  <a:lnTo>
                    <a:pt x="510295" y="759650"/>
                  </a:lnTo>
                  <a:lnTo>
                    <a:pt x="486205" y="795162"/>
                  </a:lnTo>
                  <a:lnTo>
                    <a:pt x="462640" y="830942"/>
                  </a:lnTo>
                  <a:lnTo>
                    <a:pt x="439605" y="866985"/>
                  </a:lnTo>
                  <a:lnTo>
                    <a:pt x="417106" y="903288"/>
                  </a:lnTo>
                  <a:lnTo>
                    <a:pt x="395145" y="939848"/>
                  </a:lnTo>
                  <a:lnTo>
                    <a:pt x="373728" y="976661"/>
                  </a:lnTo>
                  <a:lnTo>
                    <a:pt x="352858" y="1013723"/>
                  </a:lnTo>
                  <a:lnTo>
                    <a:pt x="332541" y="1051031"/>
                  </a:lnTo>
                  <a:lnTo>
                    <a:pt x="312780" y="1088581"/>
                  </a:lnTo>
                  <a:lnTo>
                    <a:pt x="293580" y="1126369"/>
                  </a:lnTo>
                  <a:lnTo>
                    <a:pt x="274945" y="1164393"/>
                  </a:lnTo>
                  <a:lnTo>
                    <a:pt x="256880" y="1202648"/>
                  </a:lnTo>
                  <a:lnTo>
                    <a:pt x="239389" y="1241132"/>
                  </a:lnTo>
                  <a:lnTo>
                    <a:pt x="222476" y="1279839"/>
                  </a:lnTo>
                  <a:lnTo>
                    <a:pt x="206145" y="1318767"/>
                  </a:lnTo>
                  <a:lnTo>
                    <a:pt x="190402" y="1357912"/>
                  </a:lnTo>
                  <a:lnTo>
                    <a:pt x="175250" y="1397271"/>
                  </a:lnTo>
                  <a:lnTo>
                    <a:pt x="160694" y="1436840"/>
                  </a:lnTo>
                  <a:lnTo>
                    <a:pt x="146738" y="1476615"/>
                  </a:lnTo>
                  <a:lnTo>
                    <a:pt x="133386" y="1516593"/>
                  </a:lnTo>
                  <a:lnTo>
                    <a:pt x="120643" y="1556771"/>
                  </a:lnTo>
                  <a:lnTo>
                    <a:pt x="108513" y="1597144"/>
                  </a:lnTo>
                  <a:lnTo>
                    <a:pt x="97001" y="1637709"/>
                  </a:lnTo>
                  <a:lnTo>
                    <a:pt x="86111" y="1678462"/>
                  </a:lnTo>
                  <a:lnTo>
                    <a:pt x="75847" y="1719401"/>
                  </a:lnTo>
                  <a:lnTo>
                    <a:pt x="66213" y="1760521"/>
                  </a:lnTo>
                  <a:lnTo>
                    <a:pt x="57215" y="1801819"/>
                  </a:lnTo>
                  <a:lnTo>
                    <a:pt x="48856" y="1843290"/>
                  </a:lnTo>
                  <a:lnTo>
                    <a:pt x="41140" y="1884933"/>
                  </a:lnTo>
                  <a:lnTo>
                    <a:pt x="34073" y="1926743"/>
                  </a:lnTo>
                  <a:lnTo>
                    <a:pt x="27658" y="1968716"/>
                  </a:lnTo>
                  <a:lnTo>
                    <a:pt x="21899" y="2010849"/>
                  </a:lnTo>
                  <a:lnTo>
                    <a:pt x="16802" y="2053138"/>
                  </a:lnTo>
                  <a:lnTo>
                    <a:pt x="12370" y="2095580"/>
                  </a:lnTo>
                  <a:lnTo>
                    <a:pt x="8609" y="2138171"/>
                  </a:lnTo>
                  <a:lnTo>
                    <a:pt x="5521" y="2180907"/>
                  </a:lnTo>
                  <a:lnTo>
                    <a:pt x="3112" y="2223786"/>
                  </a:lnTo>
                  <a:lnTo>
                    <a:pt x="2144" y="2247899"/>
                  </a:lnTo>
                </a:path>
                <a:path w="7291070" h="2671445">
                  <a:moveTo>
                    <a:pt x="51874" y="2642738"/>
                  </a:moveTo>
                  <a:lnTo>
                    <a:pt x="44698" y="2568037"/>
                  </a:lnTo>
                  <a:lnTo>
                    <a:pt x="41589" y="2525356"/>
                  </a:lnTo>
                  <a:lnTo>
                    <a:pt x="39163" y="2482532"/>
                  </a:lnTo>
                  <a:lnTo>
                    <a:pt x="37425" y="2439568"/>
                  </a:lnTo>
                  <a:lnTo>
                    <a:pt x="36378" y="2396469"/>
                  </a:lnTo>
                  <a:lnTo>
                    <a:pt x="36028" y="2353238"/>
                  </a:lnTo>
                  <a:lnTo>
                    <a:pt x="36378" y="2310002"/>
                  </a:lnTo>
                  <a:lnTo>
                    <a:pt x="37425" y="2266898"/>
                  </a:lnTo>
                  <a:lnTo>
                    <a:pt x="38193" y="2247899"/>
                  </a:lnTo>
                </a:path>
                <a:path w="7291070" h="2671445">
                  <a:moveTo>
                    <a:pt x="2144" y="2247899"/>
                  </a:moveTo>
                  <a:lnTo>
                    <a:pt x="1386" y="2266803"/>
                  </a:lnTo>
                  <a:lnTo>
                    <a:pt x="347" y="2309955"/>
                  </a:lnTo>
                  <a:lnTo>
                    <a:pt x="0" y="2353238"/>
                  </a:lnTo>
                  <a:lnTo>
                    <a:pt x="347" y="2396516"/>
                  </a:lnTo>
                  <a:lnTo>
                    <a:pt x="1386" y="2439664"/>
                  </a:lnTo>
                  <a:lnTo>
                    <a:pt x="3112" y="2482676"/>
                  </a:lnTo>
                  <a:lnTo>
                    <a:pt x="5521" y="2525550"/>
                  </a:lnTo>
                  <a:lnTo>
                    <a:pt x="8609" y="2568282"/>
                  </a:lnTo>
                  <a:lnTo>
                    <a:pt x="12370" y="2610869"/>
                  </a:lnTo>
                  <a:lnTo>
                    <a:pt x="16802" y="2653307"/>
                  </a:lnTo>
                  <a:lnTo>
                    <a:pt x="18923" y="2670897"/>
                  </a:lnTo>
                </a:path>
              </a:pathLst>
            </a:custGeom>
            <a:ln w="3175">
              <a:solidFill>
                <a:srgbClr val="E4F3C1"/>
              </a:solidFill>
            </a:ln>
          </p:spPr>
          <p:txBody>
            <a:bodyPr wrap="square" lIns="0" tIns="0" rIns="0" bIns="0" rtlCol="0"/>
            <a:lstStyle/>
            <a:p>
              <a:endParaRPr lang="fr-FR" noProof="0" dirty="0"/>
            </a:p>
          </p:txBody>
        </p:sp>
        <p:sp>
          <p:nvSpPr>
            <p:cNvPr id="8787" name="object 8787"/>
            <p:cNvSpPr/>
            <p:nvPr/>
          </p:nvSpPr>
          <p:spPr>
            <a:xfrm>
              <a:off x="2061257" y="21942"/>
              <a:ext cx="7369175" cy="2679700"/>
            </a:xfrm>
            <a:custGeom>
              <a:avLst/>
              <a:gdLst/>
              <a:ahLst/>
              <a:cxnLst/>
              <a:rect l="l" t="t" r="r" b="b"/>
              <a:pathLst>
                <a:path w="7369175" h="2679700">
                  <a:moveTo>
                    <a:pt x="1266883" y="0"/>
                  </a:moveTo>
                  <a:lnTo>
                    <a:pt x="1215174" y="0"/>
                  </a:lnTo>
                  <a:lnTo>
                    <a:pt x="1192540" y="12699"/>
                  </a:lnTo>
                  <a:lnTo>
                    <a:pt x="1123348" y="63499"/>
                  </a:lnTo>
                  <a:lnTo>
                    <a:pt x="1089393" y="101599"/>
                  </a:lnTo>
                  <a:lnTo>
                    <a:pt x="1055872" y="126999"/>
                  </a:lnTo>
                  <a:lnTo>
                    <a:pt x="1022788" y="152399"/>
                  </a:lnTo>
                  <a:lnTo>
                    <a:pt x="990147" y="190499"/>
                  </a:lnTo>
                  <a:lnTo>
                    <a:pt x="957952" y="215899"/>
                  </a:lnTo>
                  <a:lnTo>
                    <a:pt x="926207" y="253999"/>
                  </a:lnTo>
                  <a:lnTo>
                    <a:pt x="894917" y="279399"/>
                  </a:lnTo>
                  <a:lnTo>
                    <a:pt x="864087" y="317499"/>
                  </a:lnTo>
                  <a:lnTo>
                    <a:pt x="833720" y="342899"/>
                  </a:lnTo>
                  <a:lnTo>
                    <a:pt x="803821" y="380999"/>
                  </a:lnTo>
                  <a:lnTo>
                    <a:pt x="774394" y="406399"/>
                  </a:lnTo>
                  <a:lnTo>
                    <a:pt x="745444" y="444499"/>
                  </a:lnTo>
                  <a:lnTo>
                    <a:pt x="716974" y="469899"/>
                  </a:lnTo>
                  <a:lnTo>
                    <a:pt x="688989" y="507999"/>
                  </a:lnTo>
                  <a:lnTo>
                    <a:pt x="661493" y="546099"/>
                  </a:lnTo>
                  <a:lnTo>
                    <a:pt x="634491" y="571499"/>
                  </a:lnTo>
                  <a:lnTo>
                    <a:pt x="607987" y="609599"/>
                  </a:lnTo>
                  <a:lnTo>
                    <a:pt x="581985" y="647699"/>
                  </a:lnTo>
                  <a:lnTo>
                    <a:pt x="556490" y="685799"/>
                  </a:lnTo>
                  <a:lnTo>
                    <a:pt x="531505" y="711199"/>
                  </a:lnTo>
                  <a:lnTo>
                    <a:pt x="507036" y="749299"/>
                  </a:lnTo>
                  <a:lnTo>
                    <a:pt x="483085" y="787399"/>
                  </a:lnTo>
                  <a:lnTo>
                    <a:pt x="459659" y="825499"/>
                  </a:lnTo>
                  <a:lnTo>
                    <a:pt x="436760" y="863599"/>
                  </a:lnTo>
                  <a:lnTo>
                    <a:pt x="414394" y="888999"/>
                  </a:lnTo>
                  <a:lnTo>
                    <a:pt x="392564" y="927099"/>
                  </a:lnTo>
                  <a:lnTo>
                    <a:pt x="371275" y="965199"/>
                  </a:lnTo>
                  <a:lnTo>
                    <a:pt x="350531" y="1003299"/>
                  </a:lnTo>
                  <a:lnTo>
                    <a:pt x="330336" y="1041399"/>
                  </a:lnTo>
                  <a:lnTo>
                    <a:pt x="310696" y="1079499"/>
                  </a:lnTo>
                  <a:lnTo>
                    <a:pt x="291613" y="1117599"/>
                  </a:lnTo>
                  <a:lnTo>
                    <a:pt x="273092" y="1155699"/>
                  </a:lnTo>
                  <a:lnTo>
                    <a:pt x="255139" y="1193799"/>
                  </a:lnTo>
                  <a:lnTo>
                    <a:pt x="237756" y="1231899"/>
                  </a:lnTo>
                  <a:lnTo>
                    <a:pt x="220948" y="1269999"/>
                  </a:lnTo>
                  <a:lnTo>
                    <a:pt x="204720" y="1308099"/>
                  </a:lnTo>
                  <a:lnTo>
                    <a:pt x="189075" y="1346199"/>
                  </a:lnTo>
                  <a:lnTo>
                    <a:pt x="174019" y="1384299"/>
                  </a:lnTo>
                  <a:lnTo>
                    <a:pt x="159555" y="1435099"/>
                  </a:lnTo>
                  <a:lnTo>
                    <a:pt x="145687" y="1473199"/>
                  </a:lnTo>
                  <a:lnTo>
                    <a:pt x="132421" y="1511299"/>
                  </a:lnTo>
                  <a:lnTo>
                    <a:pt x="119760" y="1549399"/>
                  </a:lnTo>
                  <a:lnTo>
                    <a:pt x="107709" y="1587499"/>
                  </a:lnTo>
                  <a:lnTo>
                    <a:pt x="96271" y="1625599"/>
                  </a:lnTo>
                  <a:lnTo>
                    <a:pt x="85451" y="1676399"/>
                  </a:lnTo>
                  <a:lnTo>
                    <a:pt x="75254" y="1714499"/>
                  </a:lnTo>
                  <a:lnTo>
                    <a:pt x="65684" y="1752599"/>
                  </a:lnTo>
                  <a:lnTo>
                    <a:pt x="56745" y="1790699"/>
                  </a:lnTo>
                  <a:lnTo>
                    <a:pt x="48441" y="1841499"/>
                  </a:lnTo>
                  <a:lnTo>
                    <a:pt x="40777" y="1879599"/>
                  </a:lnTo>
                  <a:lnTo>
                    <a:pt x="33756" y="1917699"/>
                  </a:lnTo>
                  <a:lnTo>
                    <a:pt x="27384" y="1955799"/>
                  </a:lnTo>
                  <a:lnTo>
                    <a:pt x="21664" y="2006599"/>
                  </a:lnTo>
                  <a:lnTo>
                    <a:pt x="16602" y="2044699"/>
                  </a:lnTo>
                  <a:lnTo>
                    <a:pt x="12200" y="2082799"/>
                  </a:lnTo>
                  <a:lnTo>
                    <a:pt x="8463" y="2133599"/>
                  </a:lnTo>
                  <a:lnTo>
                    <a:pt x="5397" y="2171699"/>
                  </a:lnTo>
                  <a:lnTo>
                    <a:pt x="3004" y="2222499"/>
                  </a:lnTo>
                  <a:lnTo>
                    <a:pt x="2039" y="2247899"/>
                  </a:lnTo>
                  <a:lnTo>
                    <a:pt x="1290" y="2260599"/>
                  </a:lnTo>
                  <a:lnTo>
                    <a:pt x="258" y="2298699"/>
                  </a:lnTo>
                  <a:lnTo>
                    <a:pt x="0" y="2336799"/>
                  </a:lnTo>
                  <a:lnTo>
                    <a:pt x="28" y="2362199"/>
                  </a:lnTo>
                  <a:lnTo>
                    <a:pt x="1290" y="2438399"/>
                  </a:lnTo>
                  <a:lnTo>
                    <a:pt x="3004" y="2476499"/>
                  </a:lnTo>
                  <a:lnTo>
                    <a:pt x="5397" y="2514599"/>
                  </a:lnTo>
                  <a:lnTo>
                    <a:pt x="8463" y="2565399"/>
                  </a:lnTo>
                  <a:lnTo>
                    <a:pt x="12200" y="2603499"/>
                  </a:lnTo>
                  <a:lnTo>
                    <a:pt x="16602" y="2641599"/>
                  </a:lnTo>
                  <a:lnTo>
                    <a:pt x="19720" y="2679699"/>
                  </a:lnTo>
                  <a:lnTo>
                    <a:pt x="40643" y="2679699"/>
                  </a:lnTo>
                  <a:lnTo>
                    <a:pt x="61163" y="2666999"/>
                  </a:lnTo>
                  <a:lnTo>
                    <a:pt x="54865" y="2666999"/>
                  </a:lnTo>
                  <a:lnTo>
                    <a:pt x="52745" y="2641599"/>
                  </a:lnTo>
                  <a:lnTo>
                    <a:pt x="48313" y="2603499"/>
                  </a:lnTo>
                  <a:lnTo>
                    <a:pt x="44551" y="2565399"/>
                  </a:lnTo>
                  <a:lnTo>
                    <a:pt x="41464" y="2514599"/>
                  </a:lnTo>
                  <a:lnTo>
                    <a:pt x="39055" y="2476499"/>
                  </a:lnTo>
                  <a:lnTo>
                    <a:pt x="37328" y="2438399"/>
                  </a:lnTo>
                  <a:lnTo>
                    <a:pt x="36290" y="2387599"/>
                  </a:lnTo>
                  <a:lnTo>
                    <a:pt x="36174" y="2374899"/>
                  </a:lnTo>
                  <a:lnTo>
                    <a:pt x="36058" y="2362199"/>
                  </a:lnTo>
                  <a:lnTo>
                    <a:pt x="36029" y="2336799"/>
                  </a:lnTo>
                  <a:lnTo>
                    <a:pt x="36290" y="2298699"/>
                  </a:lnTo>
                  <a:lnTo>
                    <a:pt x="37328" y="2260599"/>
                  </a:lnTo>
                  <a:lnTo>
                    <a:pt x="38087" y="2247899"/>
                  </a:lnTo>
                  <a:lnTo>
                    <a:pt x="39055" y="2222499"/>
                  </a:lnTo>
                  <a:lnTo>
                    <a:pt x="41464" y="2171699"/>
                  </a:lnTo>
                  <a:lnTo>
                    <a:pt x="44551" y="2133599"/>
                  </a:lnTo>
                  <a:lnTo>
                    <a:pt x="48313" y="2095499"/>
                  </a:lnTo>
                  <a:lnTo>
                    <a:pt x="52745" y="2044699"/>
                  </a:lnTo>
                  <a:lnTo>
                    <a:pt x="57842" y="2006599"/>
                  </a:lnTo>
                  <a:lnTo>
                    <a:pt x="63600" y="1968499"/>
                  </a:lnTo>
                  <a:lnTo>
                    <a:pt x="70015" y="1917699"/>
                  </a:lnTo>
                  <a:lnTo>
                    <a:pt x="77083" y="1879599"/>
                  </a:lnTo>
                  <a:lnTo>
                    <a:pt x="84798" y="1841499"/>
                  </a:lnTo>
                  <a:lnTo>
                    <a:pt x="93158" y="1790699"/>
                  </a:lnTo>
                  <a:lnTo>
                    <a:pt x="102156" y="1752599"/>
                  </a:lnTo>
                  <a:lnTo>
                    <a:pt x="111790" y="1714499"/>
                  </a:lnTo>
                  <a:lnTo>
                    <a:pt x="122054" y="1676399"/>
                  </a:lnTo>
                  <a:lnTo>
                    <a:pt x="132944" y="1625599"/>
                  </a:lnTo>
                  <a:lnTo>
                    <a:pt x="144456" y="1587499"/>
                  </a:lnTo>
                  <a:lnTo>
                    <a:pt x="156586" y="1549399"/>
                  </a:lnTo>
                  <a:lnTo>
                    <a:pt x="169329" y="1511299"/>
                  </a:lnTo>
                  <a:lnTo>
                    <a:pt x="182680" y="1473199"/>
                  </a:lnTo>
                  <a:lnTo>
                    <a:pt x="196637" y="1435099"/>
                  </a:lnTo>
                  <a:lnTo>
                    <a:pt x="211193" y="1396999"/>
                  </a:lnTo>
                  <a:lnTo>
                    <a:pt x="226345" y="1346199"/>
                  </a:lnTo>
                  <a:lnTo>
                    <a:pt x="242088" y="1308099"/>
                  </a:lnTo>
                  <a:lnTo>
                    <a:pt x="258418" y="1269999"/>
                  </a:lnTo>
                  <a:lnTo>
                    <a:pt x="275331" y="1231899"/>
                  </a:lnTo>
                  <a:lnTo>
                    <a:pt x="292823" y="1193799"/>
                  </a:lnTo>
                  <a:lnTo>
                    <a:pt x="310888" y="1155699"/>
                  </a:lnTo>
                  <a:lnTo>
                    <a:pt x="329523" y="1117599"/>
                  </a:lnTo>
                  <a:lnTo>
                    <a:pt x="348723" y="1079499"/>
                  </a:lnTo>
                  <a:lnTo>
                    <a:pt x="368484" y="1041399"/>
                  </a:lnTo>
                  <a:lnTo>
                    <a:pt x="388801" y="1003299"/>
                  </a:lnTo>
                  <a:lnTo>
                    <a:pt x="409670" y="965199"/>
                  </a:lnTo>
                  <a:lnTo>
                    <a:pt x="431088" y="939799"/>
                  </a:lnTo>
                  <a:lnTo>
                    <a:pt x="453048" y="901699"/>
                  </a:lnTo>
                  <a:lnTo>
                    <a:pt x="475548" y="863599"/>
                  </a:lnTo>
                  <a:lnTo>
                    <a:pt x="498583" y="825499"/>
                  </a:lnTo>
                  <a:lnTo>
                    <a:pt x="522147" y="787399"/>
                  </a:lnTo>
                  <a:lnTo>
                    <a:pt x="546238" y="749299"/>
                  </a:lnTo>
                  <a:lnTo>
                    <a:pt x="570850" y="723899"/>
                  </a:lnTo>
                  <a:lnTo>
                    <a:pt x="595980" y="685799"/>
                  </a:lnTo>
                  <a:lnTo>
                    <a:pt x="621623" y="647699"/>
                  </a:lnTo>
                  <a:lnTo>
                    <a:pt x="647774" y="609599"/>
                  </a:lnTo>
                  <a:lnTo>
                    <a:pt x="674429" y="584199"/>
                  </a:lnTo>
                  <a:lnTo>
                    <a:pt x="701584" y="546099"/>
                  </a:lnTo>
                  <a:lnTo>
                    <a:pt x="729235" y="507999"/>
                  </a:lnTo>
                  <a:lnTo>
                    <a:pt x="757376" y="482599"/>
                  </a:lnTo>
                  <a:lnTo>
                    <a:pt x="786005" y="444499"/>
                  </a:lnTo>
                  <a:lnTo>
                    <a:pt x="815115" y="419099"/>
                  </a:lnTo>
                  <a:lnTo>
                    <a:pt x="844704" y="380999"/>
                  </a:lnTo>
                  <a:lnTo>
                    <a:pt x="874767" y="355599"/>
                  </a:lnTo>
                  <a:lnTo>
                    <a:pt x="905298" y="317499"/>
                  </a:lnTo>
                  <a:lnTo>
                    <a:pt x="936295" y="292099"/>
                  </a:lnTo>
                  <a:lnTo>
                    <a:pt x="967752" y="253999"/>
                  </a:lnTo>
                  <a:lnTo>
                    <a:pt x="999666" y="228599"/>
                  </a:lnTo>
                  <a:lnTo>
                    <a:pt x="1032031" y="190499"/>
                  </a:lnTo>
                  <a:lnTo>
                    <a:pt x="1064844" y="165099"/>
                  </a:lnTo>
                  <a:lnTo>
                    <a:pt x="1098100" y="139699"/>
                  </a:lnTo>
                  <a:lnTo>
                    <a:pt x="1131795" y="101599"/>
                  </a:lnTo>
                  <a:lnTo>
                    <a:pt x="1200484" y="50799"/>
                  </a:lnTo>
                  <a:lnTo>
                    <a:pt x="1235469" y="12699"/>
                  </a:lnTo>
                  <a:lnTo>
                    <a:pt x="1266883" y="0"/>
                  </a:lnTo>
                  <a:close/>
                </a:path>
                <a:path w="7369175" h="2679700">
                  <a:moveTo>
                    <a:pt x="6788812" y="0"/>
                  </a:moveTo>
                  <a:lnTo>
                    <a:pt x="6736076" y="0"/>
                  </a:lnTo>
                  <a:lnTo>
                    <a:pt x="6767491" y="12699"/>
                  </a:lnTo>
                  <a:lnTo>
                    <a:pt x="6802477" y="50799"/>
                  </a:lnTo>
                  <a:lnTo>
                    <a:pt x="6871167" y="101599"/>
                  </a:lnTo>
                  <a:lnTo>
                    <a:pt x="6904863" y="139699"/>
                  </a:lnTo>
                  <a:lnTo>
                    <a:pt x="6938120" y="165099"/>
                  </a:lnTo>
                  <a:lnTo>
                    <a:pt x="6970933" y="190499"/>
                  </a:lnTo>
                  <a:lnTo>
                    <a:pt x="7003300" y="228599"/>
                  </a:lnTo>
                  <a:lnTo>
                    <a:pt x="7035214" y="253999"/>
                  </a:lnTo>
                  <a:lnTo>
                    <a:pt x="7066672" y="292099"/>
                  </a:lnTo>
                  <a:lnTo>
                    <a:pt x="7097670" y="317499"/>
                  </a:lnTo>
                  <a:lnTo>
                    <a:pt x="7128202" y="355599"/>
                  </a:lnTo>
                  <a:lnTo>
                    <a:pt x="7158266" y="380999"/>
                  </a:lnTo>
                  <a:lnTo>
                    <a:pt x="7187855" y="419099"/>
                  </a:lnTo>
                  <a:lnTo>
                    <a:pt x="7216967" y="444499"/>
                  </a:lnTo>
                  <a:lnTo>
                    <a:pt x="7245596" y="482599"/>
                  </a:lnTo>
                  <a:lnTo>
                    <a:pt x="7273739" y="507999"/>
                  </a:lnTo>
                  <a:lnTo>
                    <a:pt x="7301390" y="546099"/>
                  </a:lnTo>
                  <a:lnTo>
                    <a:pt x="7326921" y="584199"/>
                  </a:lnTo>
                  <a:lnTo>
                    <a:pt x="7358080" y="584199"/>
                  </a:lnTo>
                  <a:lnTo>
                    <a:pt x="7368936" y="571499"/>
                  </a:lnTo>
                  <a:lnTo>
                    <a:pt x="7342875" y="546099"/>
                  </a:lnTo>
                  <a:lnTo>
                    <a:pt x="7315359" y="507999"/>
                  </a:lnTo>
                  <a:lnTo>
                    <a:pt x="7287353" y="469899"/>
                  </a:lnTo>
                  <a:lnTo>
                    <a:pt x="7258863" y="444499"/>
                  </a:lnTo>
                  <a:lnTo>
                    <a:pt x="7229891" y="406399"/>
                  </a:lnTo>
                  <a:lnTo>
                    <a:pt x="7200443" y="380999"/>
                  </a:lnTo>
                  <a:lnTo>
                    <a:pt x="7170522" y="342899"/>
                  </a:lnTo>
                  <a:lnTo>
                    <a:pt x="7140134" y="317499"/>
                  </a:lnTo>
                  <a:lnTo>
                    <a:pt x="7109282" y="279399"/>
                  </a:lnTo>
                  <a:lnTo>
                    <a:pt x="7077971" y="253999"/>
                  </a:lnTo>
                  <a:lnTo>
                    <a:pt x="7046204" y="215899"/>
                  </a:lnTo>
                  <a:lnTo>
                    <a:pt x="7013987" y="190499"/>
                  </a:lnTo>
                  <a:lnTo>
                    <a:pt x="6981323" y="152399"/>
                  </a:lnTo>
                  <a:lnTo>
                    <a:pt x="6948218" y="126999"/>
                  </a:lnTo>
                  <a:lnTo>
                    <a:pt x="6914674" y="101599"/>
                  </a:lnTo>
                  <a:lnTo>
                    <a:pt x="6880697" y="63499"/>
                  </a:lnTo>
                  <a:lnTo>
                    <a:pt x="6811459" y="12699"/>
                  </a:lnTo>
                  <a:lnTo>
                    <a:pt x="6788812" y="0"/>
                  </a:lnTo>
                  <a:close/>
                </a:path>
              </a:pathLst>
            </a:custGeom>
            <a:solidFill>
              <a:srgbClr val="E4F3C0"/>
            </a:solidFill>
          </p:spPr>
          <p:txBody>
            <a:bodyPr wrap="square" lIns="0" tIns="0" rIns="0" bIns="0" rtlCol="0"/>
            <a:lstStyle/>
            <a:p>
              <a:endParaRPr lang="fr-FR" noProof="0" dirty="0"/>
            </a:p>
          </p:txBody>
        </p:sp>
        <p:sp>
          <p:nvSpPr>
            <p:cNvPr id="8788" name="object 8788"/>
            <p:cNvSpPr/>
            <p:nvPr/>
          </p:nvSpPr>
          <p:spPr>
            <a:xfrm>
              <a:off x="2061171" y="9242"/>
              <a:ext cx="7369175" cy="2679700"/>
            </a:xfrm>
            <a:custGeom>
              <a:avLst/>
              <a:gdLst/>
              <a:ahLst/>
              <a:cxnLst/>
              <a:rect l="l" t="t" r="r" b="b"/>
              <a:pathLst>
                <a:path w="7369175" h="2679700">
                  <a:moveTo>
                    <a:pt x="38173" y="2247899"/>
                  </a:moveTo>
                  <a:lnTo>
                    <a:pt x="41550" y="2180907"/>
                  </a:lnTo>
                  <a:lnTo>
                    <a:pt x="44638" y="2138171"/>
                  </a:lnTo>
                  <a:lnTo>
                    <a:pt x="48399" y="2095580"/>
                  </a:lnTo>
                  <a:lnTo>
                    <a:pt x="52831" y="2053138"/>
                  </a:lnTo>
                  <a:lnTo>
                    <a:pt x="57928" y="2010849"/>
                  </a:lnTo>
                  <a:lnTo>
                    <a:pt x="63687" y="1968716"/>
                  </a:lnTo>
                  <a:lnTo>
                    <a:pt x="70102" y="1926743"/>
                  </a:lnTo>
                  <a:lnTo>
                    <a:pt x="77169" y="1884933"/>
                  </a:lnTo>
                  <a:lnTo>
                    <a:pt x="84885" y="1843290"/>
                  </a:lnTo>
                  <a:lnTo>
                    <a:pt x="93244" y="1801819"/>
                  </a:lnTo>
                  <a:lnTo>
                    <a:pt x="102242" y="1760521"/>
                  </a:lnTo>
                  <a:lnTo>
                    <a:pt x="111876" y="1719401"/>
                  </a:lnTo>
                  <a:lnTo>
                    <a:pt x="122140" y="1678462"/>
                  </a:lnTo>
                  <a:lnTo>
                    <a:pt x="133030" y="1637709"/>
                  </a:lnTo>
                  <a:lnTo>
                    <a:pt x="144542" y="1597144"/>
                  </a:lnTo>
                  <a:lnTo>
                    <a:pt x="156672" y="1556771"/>
                  </a:lnTo>
                  <a:lnTo>
                    <a:pt x="169415" y="1516593"/>
                  </a:lnTo>
                  <a:lnTo>
                    <a:pt x="182767" y="1476615"/>
                  </a:lnTo>
                  <a:lnTo>
                    <a:pt x="196723" y="1436840"/>
                  </a:lnTo>
                  <a:lnTo>
                    <a:pt x="211279" y="1397271"/>
                  </a:lnTo>
                  <a:lnTo>
                    <a:pt x="226431" y="1357912"/>
                  </a:lnTo>
                  <a:lnTo>
                    <a:pt x="242174" y="1318767"/>
                  </a:lnTo>
                  <a:lnTo>
                    <a:pt x="258505" y="1279839"/>
                  </a:lnTo>
                  <a:lnTo>
                    <a:pt x="275418" y="1241132"/>
                  </a:lnTo>
                  <a:lnTo>
                    <a:pt x="292909" y="1202648"/>
                  </a:lnTo>
                  <a:lnTo>
                    <a:pt x="310974" y="1164393"/>
                  </a:lnTo>
                  <a:lnTo>
                    <a:pt x="329609" y="1126369"/>
                  </a:lnTo>
                  <a:lnTo>
                    <a:pt x="348809" y="1088581"/>
                  </a:lnTo>
                  <a:lnTo>
                    <a:pt x="368570" y="1051031"/>
                  </a:lnTo>
                  <a:lnTo>
                    <a:pt x="388887" y="1013723"/>
                  </a:lnTo>
                  <a:lnTo>
                    <a:pt x="409757" y="976661"/>
                  </a:lnTo>
                  <a:lnTo>
                    <a:pt x="431174" y="939848"/>
                  </a:lnTo>
                  <a:lnTo>
                    <a:pt x="453135" y="903288"/>
                  </a:lnTo>
                  <a:lnTo>
                    <a:pt x="475634" y="866985"/>
                  </a:lnTo>
                  <a:lnTo>
                    <a:pt x="498669" y="830942"/>
                  </a:lnTo>
                  <a:lnTo>
                    <a:pt x="522234" y="795162"/>
                  </a:lnTo>
                  <a:lnTo>
                    <a:pt x="546324" y="759650"/>
                  </a:lnTo>
                  <a:lnTo>
                    <a:pt x="570937" y="724409"/>
                  </a:lnTo>
                  <a:lnTo>
                    <a:pt x="596066" y="689442"/>
                  </a:lnTo>
                  <a:lnTo>
                    <a:pt x="621709" y="654753"/>
                  </a:lnTo>
                  <a:lnTo>
                    <a:pt x="647860" y="620345"/>
                  </a:lnTo>
                  <a:lnTo>
                    <a:pt x="674515" y="586223"/>
                  </a:lnTo>
                  <a:lnTo>
                    <a:pt x="701670" y="552390"/>
                  </a:lnTo>
                  <a:lnTo>
                    <a:pt x="729321" y="518848"/>
                  </a:lnTo>
                  <a:lnTo>
                    <a:pt x="757462" y="485603"/>
                  </a:lnTo>
                  <a:lnTo>
                    <a:pt x="786091" y="452657"/>
                  </a:lnTo>
                  <a:lnTo>
                    <a:pt x="815202" y="420015"/>
                  </a:lnTo>
                  <a:lnTo>
                    <a:pt x="844790" y="387678"/>
                  </a:lnTo>
                  <a:lnTo>
                    <a:pt x="874853" y="355652"/>
                  </a:lnTo>
                  <a:lnTo>
                    <a:pt x="905385" y="323940"/>
                  </a:lnTo>
                  <a:lnTo>
                    <a:pt x="936381" y="292545"/>
                  </a:lnTo>
                  <a:lnTo>
                    <a:pt x="967839" y="261472"/>
                  </a:lnTo>
                  <a:lnTo>
                    <a:pt x="999752" y="230722"/>
                  </a:lnTo>
                  <a:lnTo>
                    <a:pt x="1032117" y="200301"/>
                  </a:lnTo>
                  <a:lnTo>
                    <a:pt x="1064930" y="170211"/>
                  </a:lnTo>
                  <a:lnTo>
                    <a:pt x="1098186" y="140457"/>
                  </a:lnTo>
                  <a:lnTo>
                    <a:pt x="1131881" y="111042"/>
                  </a:lnTo>
                  <a:lnTo>
                    <a:pt x="1166010" y="81969"/>
                  </a:lnTo>
                  <a:lnTo>
                    <a:pt x="1200570" y="53242"/>
                  </a:lnTo>
                  <a:lnTo>
                    <a:pt x="1235555" y="24864"/>
                  </a:lnTo>
                  <a:lnTo>
                    <a:pt x="1266969" y="0"/>
                  </a:lnTo>
                </a:path>
                <a:path w="7369175" h="2679700">
                  <a:moveTo>
                    <a:pt x="6736162" y="0"/>
                  </a:moveTo>
                  <a:lnTo>
                    <a:pt x="6767577" y="24864"/>
                  </a:lnTo>
                  <a:lnTo>
                    <a:pt x="6802563" y="53242"/>
                  </a:lnTo>
                  <a:lnTo>
                    <a:pt x="6837123" y="81969"/>
                  </a:lnTo>
                  <a:lnTo>
                    <a:pt x="6871253" y="111042"/>
                  </a:lnTo>
                  <a:lnTo>
                    <a:pt x="6904949" y="140457"/>
                  </a:lnTo>
                  <a:lnTo>
                    <a:pt x="6938206" y="170211"/>
                  </a:lnTo>
                  <a:lnTo>
                    <a:pt x="6971019" y="200301"/>
                  </a:lnTo>
                  <a:lnTo>
                    <a:pt x="7003386" y="230722"/>
                  </a:lnTo>
                  <a:lnTo>
                    <a:pt x="7035300" y="261472"/>
                  </a:lnTo>
                  <a:lnTo>
                    <a:pt x="7066758" y="292545"/>
                  </a:lnTo>
                  <a:lnTo>
                    <a:pt x="7097756" y="323940"/>
                  </a:lnTo>
                  <a:lnTo>
                    <a:pt x="7128288" y="355652"/>
                  </a:lnTo>
                  <a:lnTo>
                    <a:pt x="7158352" y="387678"/>
                  </a:lnTo>
                  <a:lnTo>
                    <a:pt x="7187941" y="420015"/>
                  </a:lnTo>
                  <a:lnTo>
                    <a:pt x="7217053" y="452657"/>
                  </a:lnTo>
                  <a:lnTo>
                    <a:pt x="7245682" y="485603"/>
                  </a:lnTo>
                  <a:lnTo>
                    <a:pt x="7273825" y="518848"/>
                  </a:lnTo>
                  <a:lnTo>
                    <a:pt x="7301476" y="552390"/>
                  </a:lnTo>
                  <a:lnTo>
                    <a:pt x="7327008" y="584199"/>
                  </a:lnTo>
                </a:path>
                <a:path w="7369175" h="2679700">
                  <a:moveTo>
                    <a:pt x="7369022" y="581371"/>
                  </a:moveTo>
                  <a:lnTo>
                    <a:pt x="7342961" y="548606"/>
                  </a:lnTo>
                  <a:lnTo>
                    <a:pt x="7315445" y="514921"/>
                  </a:lnTo>
                  <a:lnTo>
                    <a:pt x="7287439" y="481529"/>
                  </a:lnTo>
                  <a:lnTo>
                    <a:pt x="7258949" y="448433"/>
                  </a:lnTo>
                  <a:lnTo>
                    <a:pt x="7229977" y="415636"/>
                  </a:lnTo>
                  <a:lnTo>
                    <a:pt x="7200529" y="383142"/>
                  </a:lnTo>
                  <a:lnTo>
                    <a:pt x="7170609" y="350955"/>
                  </a:lnTo>
                  <a:lnTo>
                    <a:pt x="7140220" y="319078"/>
                  </a:lnTo>
                  <a:lnTo>
                    <a:pt x="7109368" y="287515"/>
                  </a:lnTo>
                  <a:lnTo>
                    <a:pt x="7078057" y="256268"/>
                  </a:lnTo>
                  <a:lnTo>
                    <a:pt x="7046290" y="225343"/>
                  </a:lnTo>
                  <a:lnTo>
                    <a:pt x="7014073" y="194741"/>
                  </a:lnTo>
                  <a:lnTo>
                    <a:pt x="6981410" y="164468"/>
                  </a:lnTo>
                  <a:lnTo>
                    <a:pt x="6948304" y="134525"/>
                  </a:lnTo>
                  <a:lnTo>
                    <a:pt x="6914760" y="104918"/>
                  </a:lnTo>
                  <a:lnTo>
                    <a:pt x="6880783" y="75648"/>
                  </a:lnTo>
                  <a:lnTo>
                    <a:pt x="6846377" y="46721"/>
                  </a:lnTo>
                  <a:lnTo>
                    <a:pt x="6811546" y="18138"/>
                  </a:lnTo>
                  <a:lnTo>
                    <a:pt x="6788898" y="0"/>
                  </a:lnTo>
                </a:path>
                <a:path w="7369175" h="2679700">
                  <a:moveTo>
                    <a:pt x="1215260" y="0"/>
                  </a:moveTo>
                  <a:lnTo>
                    <a:pt x="1157818" y="46721"/>
                  </a:lnTo>
                  <a:lnTo>
                    <a:pt x="1123434" y="75648"/>
                  </a:lnTo>
                  <a:lnTo>
                    <a:pt x="1089479" y="104918"/>
                  </a:lnTo>
                  <a:lnTo>
                    <a:pt x="1055958" y="134525"/>
                  </a:lnTo>
                  <a:lnTo>
                    <a:pt x="1022874" y="164468"/>
                  </a:lnTo>
                  <a:lnTo>
                    <a:pt x="990233" y="194741"/>
                  </a:lnTo>
                  <a:lnTo>
                    <a:pt x="958038" y="225343"/>
                  </a:lnTo>
                  <a:lnTo>
                    <a:pt x="926293" y="256268"/>
                  </a:lnTo>
                  <a:lnTo>
                    <a:pt x="895004" y="287515"/>
                  </a:lnTo>
                  <a:lnTo>
                    <a:pt x="864173" y="319078"/>
                  </a:lnTo>
                  <a:lnTo>
                    <a:pt x="833806" y="350955"/>
                  </a:lnTo>
                  <a:lnTo>
                    <a:pt x="803907" y="383142"/>
                  </a:lnTo>
                  <a:lnTo>
                    <a:pt x="774480" y="415636"/>
                  </a:lnTo>
                  <a:lnTo>
                    <a:pt x="745530" y="448433"/>
                  </a:lnTo>
                  <a:lnTo>
                    <a:pt x="717060" y="481529"/>
                  </a:lnTo>
                  <a:lnTo>
                    <a:pt x="689075" y="514921"/>
                  </a:lnTo>
                  <a:lnTo>
                    <a:pt x="661580" y="548606"/>
                  </a:lnTo>
                  <a:lnTo>
                    <a:pt x="634578" y="582579"/>
                  </a:lnTo>
                  <a:lnTo>
                    <a:pt x="608074" y="616838"/>
                  </a:lnTo>
                  <a:lnTo>
                    <a:pt x="582072" y="651379"/>
                  </a:lnTo>
                  <a:lnTo>
                    <a:pt x="556576" y="686198"/>
                  </a:lnTo>
                  <a:lnTo>
                    <a:pt x="531591" y="721292"/>
                  </a:lnTo>
                  <a:lnTo>
                    <a:pt x="507122" y="756657"/>
                  </a:lnTo>
                  <a:lnTo>
                    <a:pt x="483172" y="792290"/>
                  </a:lnTo>
                  <a:lnTo>
                    <a:pt x="459745" y="828187"/>
                  </a:lnTo>
                  <a:lnTo>
                    <a:pt x="436846" y="864345"/>
                  </a:lnTo>
                  <a:lnTo>
                    <a:pt x="414480" y="900760"/>
                  </a:lnTo>
                  <a:lnTo>
                    <a:pt x="392650" y="937429"/>
                  </a:lnTo>
                  <a:lnTo>
                    <a:pt x="371361" y="974348"/>
                  </a:lnTo>
                  <a:lnTo>
                    <a:pt x="350617" y="1011514"/>
                  </a:lnTo>
                  <a:lnTo>
                    <a:pt x="330423" y="1048922"/>
                  </a:lnTo>
                  <a:lnTo>
                    <a:pt x="310782" y="1086570"/>
                  </a:lnTo>
                  <a:lnTo>
                    <a:pt x="291699" y="1124455"/>
                  </a:lnTo>
                  <a:lnTo>
                    <a:pt x="273179" y="1162571"/>
                  </a:lnTo>
                  <a:lnTo>
                    <a:pt x="255225" y="1200917"/>
                  </a:lnTo>
                  <a:lnTo>
                    <a:pt x="237842" y="1239488"/>
                  </a:lnTo>
                  <a:lnTo>
                    <a:pt x="221034" y="1278281"/>
                  </a:lnTo>
                  <a:lnTo>
                    <a:pt x="204806" y="1317292"/>
                  </a:lnTo>
                  <a:lnTo>
                    <a:pt x="189161" y="1356519"/>
                  </a:lnTo>
                  <a:lnTo>
                    <a:pt x="174105" y="1395956"/>
                  </a:lnTo>
                  <a:lnTo>
                    <a:pt x="159641" y="1435602"/>
                  </a:lnTo>
                  <a:lnTo>
                    <a:pt x="145774" y="1475451"/>
                  </a:lnTo>
                  <a:lnTo>
                    <a:pt x="132507" y="1515502"/>
                  </a:lnTo>
                  <a:lnTo>
                    <a:pt x="119846" y="1555749"/>
                  </a:lnTo>
                  <a:lnTo>
                    <a:pt x="107795" y="1596191"/>
                  </a:lnTo>
                  <a:lnTo>
                    <a:pt x="96357" y="1636822"/>
                  </a:lnTo>
                  <a:lnTo>
                    <a:pt x="85538" y="1677640"/>
                  </a:lnTo>
                  <a:lnTo>
                    <a:pt x="75341" y="1718642"/>
                  </a:lnTo>
                  <a:lnTo>
                    <a:pt x="65770" y="1759823"/>
                  </a:lnTo>
                  <a:lnTo>
                    <a:pt x="56831" y="1801180"/>
                  </a:lnTo>
                  <a:lnTo>
                    <a:pt x="48527" y="1842709"/>
                  </a:lnTo>
                  <a:lnTo>
                    <a:pt x="40863" y="1884408"/>
                  </a:lnTo>
                  <a:lnTo>
                    <a:pt x="33842" y="1926272"/>
                  </a:lnTo>
                  <a:lnTo>
                    <a:pt x="27470" y="1968298"/>
                  </a:lnTo>
                  <a:lnTo>
                    <a:pt x="21751" y="2010482"/>
                  </a:lnTo>
                  <a:lnTo>
                    <a:pt x="16688" y="2052821"/>
                  </a:lnTo>
                  <a:lnTo>
                    <a:pt x="12286" y="2095312"/>
                  </a:lnTo>
                  <a:lnTo>
                    <a:pt x="8550" y="2137951"/>
                  </a:lnTo>
                  <a:lnTo>
                    <a:pt x="5483" y="2180734"/>
                  </a:lnTo>
                  <a:lnTo>
                    <a:pt x="3090" y="2223657"/>
                  </a:lnTo>
                  <a:lnTo>
                    <a:pt x="2125" y="2247899"/>
                  </a:lnTo>
                </a:path>
                <a:path w="7369175" h="2679700">
                  <a:moveTo>
                    <a:pt x="54952" y="2670897"/>
                  </a:moveTo>
                  <a:lnTo>
                    <a:pt x="48399" y="2610869"/>
                  </a:lnTo>
                  <a:lnTo>
                    <a:pt x="44638" y="2568282"/>
                  </a:lnTo>
                  <a:lnTo>
                    <a:pt x="41550" y="2525550"/>
                  </a:lnTo>
                  <a:lnTo>
                    <a:pt x="39141" y="2482676"/>
                  </a:lnTo>
                  <a:lnTo>
                    <a:pt x="37415" y="2439664"/>
                  </a:lnTo>
                  <a:lnTo>
                    <a:pt x="36376" y="2396516"/>
                  </a:lnTo>
                  <a:lnTo>
                    <a:pt x="36028" y="2353238"/>
                  </a:lnTo>
                  <a:lnTo>
                    <a:pt x="36376" y="2309955"/>
                  </a:lnTo>
                  <a:lnTo>
                    <a:pt x="37415" y="2266803"/>
                  </a:lnTo>
                  <a:lnTo>
                    <a:pt x="38173" y="2247899"/>
                  </a:lnTo>
                </a:path>
                <a:path w="7369175" h="2679700">
                  <a:moveTo>
                    <a:pt x="2125" y="2247899"/>
                  </a:moveTo>
                  <a:lnTo>
                    <a:pt x="1376" y="2266718"/>
                  </a:lnTo>
                  <a:lnTo>
                    <a:pt x="344" y="2309913"/>
                  </a:lnTo>
                  <a:lnTo>
                    <a:pt x="0" y="2353238"/>
                  </a:lnTo>
                  <a:lnTo>
                    <a:pt x="344" y="2396558"/>
                  </a:lnTo>
                  <a:lnTo>
                    <a:pt x="1376" y="2439748"/>
                  </a:lnTo>
                  <a:lnTo>
                    <a:pt x="3090" y="2482805"/>
                  </a:lnTo>
                  <a:lnTo>
                    <a:pt x="5483" y="2525724"/>
                  </a:lnTo>
                  <a:lnTo>
                    <a:pt x="8550" y="2568503"/>
                  </a:lnTo>
                  <a:lnTo>
                    <a:pt x="12286" y="2611137"/>
                  </a:lnTo>
                  <a:lnTo>
                    <a:pt x="16688" y="2653623"/>
                  </a:lnTo>
                  <a:lnTo>
                    <a:pt x="19806" y="2679699"/>
                  </a:lnTo>
                </a:path>
              </a:pathLst>
            </a:custGeom>
            <a:ln w="3175">
              <a:solidFill>
                <a:srgbClr val="E4F3C0"/>
              </a:solidFill>
            </a:ln>
          </p:spPr>
          <p:txBody>
            <a:bodyPr wrap="square" lIns="0" tIns="0" rIns="0" bIns="0" rtlCol="0"/>
            <a:lstStyle/>
            <a:p>
              <a:endParaRPr lang="fr-FR" noProof="0" dirty="0"/>
            </a:p>
          </p:txBody>
        </p:sp>
        <p:sp>
          <p:nvSpPr>
            <p:cNvPr id="8789" name="object 8789"/>
            <p:cNvSpPr/>
            <p:nvPr/>
          </p:nvSpPr>
          <p:spPr>
            <a:xfrm>
              <a:off x="2025203" y="21942"/>
              <a:ext cx="7440930" cy="2806700"/>
            </a:xfrm>
            <a:custGeom>
              <a:avLst/>
              <a:gdLst/>
              <a:ahLst/>
              <a:cxnLst/>
              <a:rect l="l" t="t" r="r" b="b"/>
              <a:pathLst>
                <a:path w="7440930" h="2806700">
                  <a:moveTo>
                    <a:pt x="33839" y="2771360"/>
                  </a:moveTo>
                  <a:lnTo>
                    <a:pt x="37857" y="2806699"/>
                  </a:lnTo>
                  <a:lnTo>
                    <a:pt x="41512" y="2806699"/>
                  </a:lnTo>
                  <a:lnTo>
                    <a:pt x="44974" y="2793999"/>
                  </a:lnTo>
                  <a:lnTo>
                    <a:pt x="33839" y="2771360"/>
                  </a:lnTo>
                  <a:close/>
                </a:path>
                <a:path w="7440930" h="2806700">
                  <a:moveTo>
                    <a:pt x="33526" y="2768599"/>
                  </a:moveTo>
                  <a:lnTo>
                    <a:pt x="32482" y="2768599"/>
                  </a:lnTo>
                  <a:lnTo>
                    <a:pt x="33839" y="2771360"/>
                  </a:lnTo>
                  <a:lnTo>
                    <a:pt x="33526" y="2768599"/>
                  </a:lnTo>
                  <a:close/>
                </a:path>
                <a:path w="7440930" h="2806700">
                  <a:moveTo>
                    <a:pt x="1251227" y="0"/>
                  </a:moveTo>
                  <a:lnTo>
                    <a:pt x="1185634" y="0"/>
                  </a:lnTo>
                  <a:lnTo>
                    <a:pt x="1151002" y="38099"/>
                  </a:lnTo>
                  <a:lnTo>
                    <a:pt x="1083013" y="88899"/>
                  </a:lnTo>
                  <a:lnTo>
                    <a:pt x="1049665" y="126999"/>
                  </a:lnTo>
                  <a:lnTo>
                    <a:pt x="1016754" y="152399"/>
                  </a:lnTo>
                  <a:lnTo>
                    <a:pt x="984284" y="177799"/>
                  </a:lnTo>
                  <a:lnTo>
                    <a:pt x="952259" y="215899"/>
                  </a:lnTo>
                  <a:lnTo>
                    <a:pt x="920683" y="241299"/>
                  </a:lnTo>
                  <a:lnTo>
                    <a:pt x="889561" y="279399"/>
                  </a:lnTo>
                  <a:lnTo>
                    <a:pt x="858897" y="304799"/>
                  </a:lnTo>
                  <a:lnTo>
                    <a:pt x="828695" y="342899"/>
                  </a:lnTo>
                  <a:lnTo>
                    <a:pt x="798960" y="368299"/>
                  </a:lnTo>
                  <a:lnTo>
                    <a:pt x="769695" y="406399"/>
                  </a:lnTo>
                  <a:lnTo>
                    <a:pt x="740904" y="431799"/>
                  </a:lnTo>
                  <a:lnTo>
                    <a:pt x="712593" y="469899"/>
                  </a:lnTo>
                  <a:lnTo>
                    <a:pt x="684765" y="507999"/>
                  </a:lnTo>
                  <a:lnTo>
                    <a:pt x="657425" y="533399"/>
                  </a:lnTo>
                  <a:lnTo>
                    <a:pt x="630576" y="571499"/>
                  </a:lnTo>
                  <a:lnTo>
                    <a:pt x="604223" y="609599"/>
                  </a:lnTo>
                  <a:lnTo>
                    <a:pt x="578370" y="647699"/>
                  </a:lnTo>
                  <a:lnTo>
                    <a:pt x="553022" y="673099"/>
                  </a:lnTo>
                  <a:lnTo>
                    <a:pt x="528183" y="711199"/>
                  </a:lnTo>
                  <a:lnTo>
                    <a:pt x="503856" y="749299"/>
                  </a:lnTo>
                  <a:lnTo>
                    <a:pt x="480046" y="787399"/>
                  </a:lnTo>
                  <a:lnTo>
                    <a:pt x="456758" y="812799"/>
                  </a:lnTo>
                  <a:lnTo>
                    <a:pt x="433995" y="850899"/>
                  </a:lnTo>
                  <a:lnTo>
                    <a:pt x="411762" y="888999"/>
                  </a:lnTo>
                  <a:lnTo>
                    <a:pt x="390064" y="927099"/>
                  </a:lnTo>
                  <a:lnTo>
                    <a:pt x="368903" y="965199"/>
                  </a:lnTo>
                  <a:lnTo>
                    <a:pt x="348285" y="1003299"/>
                  </a:lnTo>
                  <a:lnTo>
                    <a:pt x="328213" y="1041399"/>
                  </a:lnTo>
                  <a:lnTo>
                    <a:pt x="308693" y="1079499"/>
                  </a:lnTo>
                  <a:lnTo>
                    <a:pt x="289728" y="1117599"/>
                  </a:lnTo>
                  <a:lnTo>
                    <a:pt x="271322" y="1155699"/>
                  </a:lnTo>
                  <a:lnTo>
                    <a:pt x="253479" y="1193799"/>
                  </a:lnTo>
                  <a:lnTo>
                    <a:pt x="236205" y="1231899"/>
                  </a:lnTo>
                  <a:lnTo>
                    <a:pt x="219503" y="1269999"/>
                  </a:lnTo>
                  <a:lnTo>
                    <a:pt x="203377" y="1308099"/>
                  </a:lnTo>
                  <a:lnTo>
                    <a:pt x="187832" y="1346199"/>
                  </a:lnTo>
                  <a:lnTo>
                    <a:pt x="172871" y="1384299"/>
                  </a:lnTo>
                  <a:lnTo>
                    <a:pt x="158500" y="1422399"/>
                  </a:lnTo>
                  <a:lnTo>
                    <a:pt x="144721" y="1473199"/>
                  </a:lnTo>
                  <a:lnTo>
                    <a:pt x="131541" y="1511299"/>
                  </a:lnTo>
                  <a:lnTo>
                    <a:pt x="118962" y="1549399"/>
                  </a:lnTo>
                  <a:lnTo>
                    <a:pt x="106988" y="1587499"/>
                  </a:lnTo>
                  <a:lnTo>
                    <a:pt x="95626" y="1625599"/>
                  </a:lnTo>
                  <a:lnTo>
                    <a:pt x="84877" y="1676399"/>
                  </a:lnTo>
                  <a:lnTo>
                    <a:pt x="74747" y="1714499"/>
                  </a:lnTo>
                  <a:lnTo>
                    <a:pt x="65240" y="1752599"/>
                  </a:lnTo>
                  <a:lnTo>
                    <a:pt x="56360" y="1790699"/>
                  </a:lnTo>
                  <a:lnTo>
                    <a:pt x="48112" y="1841499"/>
                  </a:lnTo>
                  <a:lnTo>
                    <a:pt x="40499" y="1879599"/>
                  </a:lnTo>
                  <a:lnTo>
                    <a:pt x="33526" y="1917699"/>
                  </a:lnTo>
                  <a:lnTo>
                    <a:pt x="27197" y="1955799"/>
                  </a:lnTo>
                  <a:lnTo>
                    <a:pt x="21516" y="2006599"/>
                  </a:lnTo>
                  <a:lnTo>
                    <a:pt x="16487" y="2044699"/>
                  </a:lnTo>
                  <a:lnTo>
                    <a:pt x="12116" y="2082799"/>
                  </a:lnTo>
                  <a:lnTo>
                    <a:pt x="8405" y="2133599"/>
                  </a:lnTo>
                  <a:lnTo>
                    <a:pt x="5359" y="2171699"/>
                  </a:lnTo>
                  <a:lnTo>
                    <a:pt x="2983" y="2222499"/>
                  </a:lnTo>
                  <a:lnTo>
                    <a:pt x="2020" y="2247899"/>
                  </a:lnTo>
                  <a:lnTo>
                    <a:pt x="1281" y="2260599"/>
                  </a:lnTo>
                  <a:lnTo>
                    <a:pt x="256" y="2298699"/>
                  </a:lnTo>
                  <a:lnTo>
                    <a:pt x="0" y="2336799"/>
                  </a:lnTo>
                  <a:lnTo>
                    <a:pt x="28" y="2362199"/>
                  </a:lnTo>
                  <a:lnTo>
                    <a:pt x="1281" y="2438399"/>
                  </a:lnTo>
                  <a:lnTo>
                    <a:pt x="2983" y="2476499"/>
                  </a:lnTo>
                  <a:lnTo>
                    <a:pt x="5359" y="2514599"/>
                  </a:lnTo>
                  <a:lnTo>
                    <a:pt x="8405" y="2565399"/>
                  </a:lnTo>
                  <a:lnTo>
                    <a:pt x="12116" y="2603499"/>
                  </a:lnTo>
                  <a:lnTo>
                    <a:pt x="16487" y="2641599"/>
                  </a:lnTo>
                  <a:lnTo>
                    <a:pt x="19872" y="2679699"/>
                  </a:lnTo>
                  <a:lnTo>
                    <a:pt x="55774" y="2679699"/>
                  </a:lnTo>
                  <a:lnTo>
                    <a:pt x="52655" y="2641599"/>
                  </a:lnTo>
                  <a:lnTo>
                    <a:pt x="48253" y="2603499"/>
                  </a:lnTo>
                  <a:lnTo>
                    <a:pt x="44517" y="2565399"/>
                  </a:lnTo>
                  <a:lnTo>
                    <a:pt x="41450" y="2514599"/>
                  </a:lnTo>
                  <a:lnTo>
                    <a:pt x="39058" y="2476499"/>
                  </a:lnTo>
                  <a:lnTo>
                    <a:pt x="37344" y="2438399"/>
                  </a:lnTo>
                  <a:lnTo>
                    <a:pt x="36312" y="2387599"/>
                  </a:lnTo>
                  <a:lnTo>
                    <a:pt x="36197" y="2374899"/>
                  </a:lnTo>
                  <a:lnTo>
                    <a:pt x="36082" y="2362199"/>
                  </a:lnTo>
                  <a:lnTo>
                    <a:pt x="36053" y="2336799"/>
                  </a:lnTo>
                  <a:lnTo>
                    <a:pt x="36312" y="2298699"/>
                  </a:lnTo>
                  <a:lnTo>
                    <a:pt x="37344" y="2260599"/>
                  </a:lnTo>
                  <a:lnTo>
                    <a:pt x="38093" y="2247899"/>
                  </a:lnTo>
                  <a:lnTo>
                    <a:pt x="39058" y="2222499"/>
                  </a:lnTo>
                  <a:lnTo>
                    <a:pt x="41450" y="2171699"/>
                  </a:lnTo>
                  <a:lnTo>
                    <a:pt x="44517" y="2133599"/>
                  </a:lnTo>
                  <a:lnTo>
                    <a:pt x="48253" y="2082799"/>
                  </a:lnTo>
                  <a:lnTo>
                    <a:pt x="52655" y="2044699"/>
                  </a:lnTo>
                  <a:lnTo>
                    <a:pt x="57718" y="2006599"/>
                  </a:lnTo>
                  <a:lnTo>
                    <a:pt x="63438" y="1955799"/>
                  </a:lnTo>
                  <a:lnTo>
                    <a:pt x="69810" y="1917699"/>
                  </a:lnTo>
                  <a:lnTo>
                    <a:pt x="76830" y="1879599"/>
                  </a:lnTo>
                  <a:lnTo>
                    <a:pt x="84494" y="1841499"/>
                  </a:lnTo>
                  <a:lnTo>
                    <a:pt x="92798" y="1790699"/>
                  </a:lnTo>
                  <a:lnTo>
                    <a:pt x="101738" y="1752599"/>
                  </a:lnTo>
                  <a:lnTo>
                    <a:pt x="111308" y="1714499"/>
                  </a:lnTo>
                  <a:lnTo>
                    <a:pt x="121505" y="1676399"/>
                  </a:lnTo>
                  <a:lnTo>
                    <a:pt x="132325" y="1625599"/>
                  </a:lnTo>
                  <a:lnTo>
                    <a:pt x="143762" y="1587499"/>
                  </a:lnTo>
                  <a:lnTo>
                    <a:pt x="155814" y="1549399"/>
                  </a:lnTo>
                  <a:lnTo>
                    <a:pt x="168475" y="1511299"/>
                  </a:lnTo>
                  <a:lnTo>
                    <a:pt x="181741" y="1473199"/>
                  </a:lnTo>
                  <a:lnTo>
                    <a:pt x="195608" y="1435099"/>
                  </a:lnTo>
                  <a:lnTo>
                    <a:pt x="210072" y="1384299"/>
                  </a:lnTo>
                  <a:lnTo>
                    <a:pt x="225129" y="1346199"/>
                  </a:lnTo>
                  <a:lnTo>
                    <a:pt x="240773" y="1308099"/>
                  </a:lnTo>
                  <a:lnTo>
                    <a:pt x="257001" y="1269999"/>
                  </a:lnTo>
                  <a:lnTo>
                    <a:pt x="273809" y="1231899"/>
                  </a:lnTo>
                  <a:lnTo>
                    <a:pt x="291192" y="1193799"/>
                  </a:lnTo>
                  <a:lnTo>
                    <a:pt x="309146" y="1155699"/>
                  </a:lnTo>
                  <a:lnTo>
                    <a:pt x="327666" y="1117599"/>
                  </a:lnTo>
                  <a:lnTo>
                    <a:pt x="346749" y="1079499"/>
                  </a:lnTo>
                  <a:lnTo>
                    <a:pt x="366390" y="1041399"/>
                  </a:lnTo>
                  <a:lnTo>
                    <a:pt x="386584" y="1003299"/>
                  </a:lnTo>
                  <a:lnTo>
                    <a:pt x="407328" y="965199"/>
                  </a:lnTo>
                  <a:lnTo>
                    <a:pt x="428617" y="927099"/>
                  </a:lnTo>
                  <a:lnTo>
                    <a:pt x="450447" y="888999"/>
                  </a:lnTo>
                  <a:lnTo>
                    <a:pt x="472814" y="863599"/>
                  </a:lnTo>
                  <a:lnTo>
                    <a:pt x="495712" y="825499"/>
                  </a:lnTo>
                  <a:lnTo>
                    <a:pt x="519139" y="787399"/>
                  </a:lnTo>
                  <a:lnTo>
                    <a:pt x="543089" y="749299"/>
                  </a:lnTo>
                  <a:lnTo>
                    <a:pt x="567559" y="711199"/>
                  </a:lnTo>
                  <a:lnTo>
                    <a:pt x="592544" y="685799"/>
                  </a:lnTo>
                  <a:lnTo>
                    <a:pt x="618039" y="647699"/>
                  </a:lnTo>
                  <a:lnTo>
                    <a:pt x="644041" y="609599"/>
                  </a:lnTo>
                  <a:lnTo>
                    <a:pt x="670545" y="571499"/>
                  </a:lnTo>
                  <a:lnTo>
                    <a:pt x="697547" y="546099"/>
                  </a:lnTo>
                  <a:lnTo>
                    <a:pt x="725043" y="507999"/>
                  </a:lnTo>
                  <a:lnTo>
                    <a:pt x="753027" y="469899"/>
                  </a:lnTo>
                  <a:lnTo>
                    <a:pt x="781497" y="444499"/>
                  </a:lnTo>
                  <a:lnTo>
                    <a:pt x="810448" y="406399"/>
                  </a:lnTo>
                  <a:lnTo>
                    <a:pt x="839875" y="380999"/>
                  </a:lnTo>
                  <a:lnTo>
                    <a:pt x="869774" y="342899"/>
                  </a:lnTo>
                  <a:lnTo>
                    <a:pt x="900141" y="317499"/>
                  </a:lnTo>
                  <a:lnTo>
                    <a:pt x="930971" y="279399"/>
                  </a:lnTo>
                  <a:lnTo>
                    <a:pt x="962261" y="253999"/>
                  </a:lnTo>
                  <a:lnTo>
                    <a:pt x="994005" y="215899"/>
                  </a:lnTo>
                  <a:lnTo>
                    <a:pt x="1026200" y="190499"/>
                  </a:lnTo>
                  <a:lnTo>
                    <a:pt x="1058842" y="152399"/>
                  </a:lnTo>
                  <a:lnTo>
                    <a:pt x="1091925" y="126999"/>
                  </a:lnTo>
                  <a:lnTo>
                    <a:pt x="1125447" y="101599"/>
                  </a:lnTo>
                  <a:lnTo>
                    <a:pt x="1159401" y="63499"/>
                  </a:lnTo>
                  <a:lnTo>
                    <a:pt x="1228594" y="12699"/>
                  </a:lnTo>
                  <a:lnTo>
                    <a:pt x="1251227" y="0"/>
                  </a:lnTo>
                  <a:close/>
                </a:path>
                <a:path w="7440930" h="2806700">
                  <a:moveTo>
                    <a:pt x="6890382" y="0"/>
                  </a:moveTo>
                  <a:lnTo>
                    <a:pt x="6824865" y="0"/>
                  </a:lnTo>
                  <a:lnTo>
                    <a:pt x="6847513" y="12699"/>
                  </a:lnTo>
                  <a:lnTo>
                    <a:pt x="6916751" y="63499"/>
                  </a:lnTo>
                  <a:lnTo>
                    <a:pt x="6950728" y="101599"/>
                  </a:lnTo>
                  <a:lnTo>
                    <a:pt x="6984271" y="126999"/>
                  </a:lnTo>
                  <a:lnTo>
                    <a:pt x="7017377" y="152399"/>
                  </a:lnTo>
                  <a:lnTo>
                    <a:pt x="7050041" y="190499"/>
                  </a:lnTo>
                  <a:lnTo>
                    <a:pt x="7082258" y="215899"/>
                  </a:lnTo>
                  <a:lnTo>
                    <a:pt x="7114024" y="253999"/>
                  </a:lnTo>
                  <a:lnTo>
                    <a:pt x="7145336" y="279399"/>
                  </a:lnTo>
                  <a:lnTo>
                    <a:pt x="7176188" y="317499"/>
                  </a:lnTo>
                  <a:lnTo>
                    <a:pt x="7206576" y="342899"/>
                  </a:lnTo>
                  <a:lnTo>
                    <a:pt x="7236497" y="380999"/>
                  </a:lnTo>
                  <a:lnTo>
                    <a:pt x="7265945" y="406399"/>
                  </a:lnTo>
                  <a:lnTo>
                    <a:pt x="7294916" y="444499"/>
                  </a:lnTo>
                  <a:lnTo>
                    <a:pt x="7323407" y="469899"/>
                  </a:lnTo>
                  <a:lnTo>
                    <a:pt x="7351412" y="507999"/>
                  </a:lnTo>
                  <a:lnTo>
                    <a:pt x="7378928" y="546099"/>
                  </a:lnTo>
                  <a:lnTo>
                    <a:pt x="7404990" y="571499"/>
                  </a:lnTo>
                  <a:lnTo>
                    <a:pt x="7394133" y="584199"/>
                  </a:lnTo>
                  <a:lnTo>
                    <a:pt x="7440501" y="571499"/>
                  </a:lnTo>
                  <a:lnTo>
                    <a:pt x="7418981" y="533399"/>
                  </a:lnTo>
                  <a:lnTo>
                    <a:pt x="7391618" y="507999"/>
                  </a:lnTo>
                  <a:lnTo>
                    <a:pt x="7363768" y="469899"/>
                  </a:lnTo>
                  <a:lnTo>
                    <a:pt x="7335435" y="431799"/>
                  </a:lnTo>
                  <a:lnTo>
                    <a:pt x="7306622" y="406399"/>
                  </a:lnTo>
                  <a:lnTo>
                    <a:pt x="7277335" y="368299"/>
                  </a:lnTo>
                  <a:lnTo>
                    <a:pt x="7247576" y="342899"/>
                  </a:lnTo>
                  <a:lnTo>
                    <a:pt x="7217352" y="304799"/>
                  </a:lnTo>
                  <a:lnTo>
                    <a:pt x="7186665" y="279399"/>
                  </a:lnTo>
                  <a:lnTo>
                    <a:pt x="7155520" y="241299"/>
                  </a:lnTo>
                  <a:lnTo>
                    <a:pt x="7123921" y="215899"/>
                  </a:lnTo>
                  <a:lnTo>
                    <a:pt x="7091873" y="177799"/>
                  </a:lnTo>
                  <a:lnTo>
                    <a:pt x="7059379" y="152399"/>
                  </a:lnTo>
                  <a:lnTo>
                    <a:pt x="7026445" y="126999"/>
                  </a:lnTo>
                  <a:lnTo>
                    <a:pt x="6993074" y="88899"/>
                  </a:lnTo>
                  <a:lnTo>
                    <a:pt x="6925038" y="38099"/>
                  </a:lnTo>
                  <a:lnTo>
                    <a:pt x="6890382" y="0"/>
                  </a:lnTo>
                  <a:close/>
                </a:path>
              </a:pathLst>
            </a:custGeom>
            <a:solidFill>
              <a:srgbClr val="E4F3BE"/>
            </a:solidFill>
          </p:spPr>
          <p:txBody>
            <a:bodyPr wrap="square" lIns="0" tIns="0" rIns="0" bIns="0" rtlCol="0"/>
            <a:lstStyle/>
            <a:p>
              <a:endParaRPr lang="fr-FR" noProof="0" dirty="0"/>
            </a:p>
          </p:txBody>
        </p:sp>
        <p:sp>
          <p:nvSpPr>
            <p:cNvPr id="8790" name="object 8790"/>
            <p:cNvSpPr/>
            <p:nvPr/>
          </p:nvSpPr>
          <p:spPr>
            <a:xfrm>
              <a:off x="2025117" y="9242"/>
              <a:ext cx="7440930" cy="2806700"/>
            </a:xfrm>
            <a:custGeom>
              <a:avLst/>
              <a:gdLst/>
              <a:ahLst/>
              <a:cxnLst/>
              <a:rect l="l" t="t" r="r" b="b"/>
              <a:pathLst>
                <a:path w="7440930" h="2806700">
                  <a:moveTo>
                    <a:pt x="38178" y="2247899"/>
                  </a:moveTo>
                  <a:lnTo>
                    <a:pt x="41536" y="2180734"/>
                  </a:lnTo>
                  <a:lnTo>
                    <a:pt x="44603" y="2137951"/>
                  </a:lnTo>
                  <a:lnTo>
                    <a:pt x="48339" y="2095312"/>
                  </a:lnTo>
                  <a:lnTo>
                    <a:pt x="52741" y="2052821"/>
                  </a:lnTo>
                  <a:lnTo>
                    <a:pt x="57804" y="2010482"/>
                  </a:lnTo>
                  <a:lnTo>
                    <a:pt x="63523" y="1968298"/>
                  </a:lnTo>
                  <a:lnTo>
                    <a:pt x="69895" y="1926272"/>
                  </a:lnTo>
                  <a:lnTo>
                    <a:pt x="76916" y="1884408"/>
                  </a:lnTo>
                  <a:lnTo>
                    <a:pt x="84580" y="1842709"/>
                  </a:lnTo>
                  <a:lnTo>
                    <a:pt x="92884" y="1801180"/>
                  </a:lnTo>
                  <a:lnTo>
                    <a:pt x="101823" y="1759823"/>
                  </a:lnTo>
                  <a:lnTo>
                    <a:pt x="111394" y="1718642"/>
                  </a:lnTo>
                  <a:lnTo>
                    <a:pt x="121591" y="1677640"/>
                  </a:lnTo>
                  <a:lnTo>
                    <a:pt x="132410" y="1636822"/>
                  </a:lnTo>
                  <a:lnTo>
                    <a:pt x="143848" y="1596191"/>
                  </a:lnTo>
                  <a:lnTo>
                    <a:pt x="155899" y="1555749"/>
                  </a:lnTo>
                  <a:lnTo>
                    <a:pt x="168560" y="1515502"/>
                  </a:lnTo>
                  <a:lnTo>
                    <a:pt x="181827" y="1475451"/>
                  </a:lnTo>
                  <a:lnTo>
                    <a:pt x="195694" y="1435602"/>
                  </a:lnTo>
                  <a:lnTo>
                    <a:pt x="210158" y="1395956"/>
                  </a:lnTo>
                  <a:lnTo>
                    <a:pt x="225214" y="1356519"/>
                  </a:lnTo>
                  <a:lnTo>
                    <a:pt x="240859" y="1317292"/>
                  </a:lnTo>
                  <a:lnTo>
                    <a:pt x="257087" y="1278281"/>
                  </a:lnTo>
                  <a:lnTo>
                    <a:pt x="273895" y="1239488"/>
                  </a:lnTo>
                  <a:lnTo>
                    <a:pt x="291278" y="1200917"/>
                  </a:lnTo>
                  <a:lnTo>
                    <a:pt x="309232" y="1162571"/>
                  </a:lnTo>
                  <a:lnTo>
                    <a:pt x="327752" y="1124455"/>
                  </a:lnTo>
                  <a:lnTo>
                    <a:pt x="346835" y="1086570"/>
                  </a:lnTo>
                  <a:lnTo>
                    <a:pt x="366476" y="1048922"/>
                  </a:lnTo>
                  <a:lnTo>
                    <a:pt x="386670" y="1011514"/>
                  </a:lnTo>
                  <a:lnTo>
                    <a:pt x="407414" y="974348"/>
                  </a:lnTo>
                  <a:lnTo>
                    <a:pt x="428703" y="937429"/>
                  </a:lnTo>
                  <a:lnTo>
                    <a:pt x="450533" y="900760"/>
                  </a:lnTo>
                  <a:lnTo>
                    <a:pt x="472899" y="864345"/>
                  </a:lnTo>
                  <a:lnTo>
                    <a:pt x="495798" y="828187"/>
                  </a:lnTo>
                  <a:lnTo>
                    <a:pt x="519225" y="792290"/>
                  </a:lnTo>
                  <a:lnTo>
                    <a:pt x="543175" y="756657"/>
                  </a:lnTo>
                  <a:lnTo>
                    <a:pt x="567644" y="721292"/>
                  </a:lnTo>
                  <a:lnTo>
                    <a:pt x="592629" y="686198"/>
                  </a:lnTo>
                  <a:lnTo>
                    <a:pt x="618125" y="651379"/>
                  </a:lnTo>
                  <a:lnTo>
                    <a:pt x="644127" y="616838"/>
                  </a:lnTo>
                  <a:lnTo>
                    <a:pt x="670631" y="582579"/>
                  </a:lnTo>
                  <a:lnTo>
                    <a:pt x="697633" y="548606"/>
                  </a:lnTo>
                  <a:lnTo>
                    <a:pt x="725128" y="514921"/>
                  </a:lnTo>
                  <a:lnTo>
                    <a:pt x="753113" y="481529"/>
                  </a:lnTo>
                  <a:lnTo>
                    <a:pt x="781583" y="448433"/>
                  </a:lnTo>
                  <a:lnTo>
                    <a:pt x="810533" y="415636"/>
                  </a:lnTo>
                  <a:lnTo>
                    <a:pt x="839960" y="383142"/>
                  </a:lnTo>
                  <a:lnTo>
                    <a:pt x="869859" y="350955"/>
                  </a:lnTo>
                  <a:lnTo>
                    <a:pt x="900226" y="319078"/>
                  </a:lnTo>
                  <a:lnTo>
                    <a:pt x="931057" y="287515"/>
                  </a:lnTo>
                  <a:lnTo>
                    <a:pt x="962346" y="256268"/>
                  </a:lnTo>
                  <a:lnTo>
                    <a:pt x="994091" y="225343"/>
                  </a:lnTo>
                  <a:lnTo>
                    <a:pt x="1026286" y="194741"/>
                  </a:lnTo>
                  <a:lnTo>
                    <a:pt x="1058927" y="164468"/>
                  </a:lnTo>
                  <a:lnTo>
                    <a:pt x="1092011" y="134525"/>
                  </a:lnTo>
                  <a:lnTo>
                    <a:pt x="1125532" y="104918"/>
                  </a:lnTo>
                  <a:lnTo>
                    <a:pt x="1159487" y="75648"/>
                  </a:lnTo>
                  <a:lnTo>
                    <a:pt x="1193871" y="46721"/>
                  </a:lnTo>
                  <a:lnTo>
                    <a:pt x="1228680" y="18138"/>
                  </a:lnTo>
                  <a:lnTo>
                    <a:pt x="1251313" y="0"/>
                  </a:lnTo>
                </a:path>
                <a:path w="7440930" h="2806700">
                  <a:moveTo>
                    <a:pt x="6824951" y="0"/>
                  </a:moveTo>
                  <a:lnTo>
                    <a:pt x="6882430" y="46721"/>
                  </a:lnTo>
                  <a:lnTo>
                    <a:pt x="6916836" y="75648"/>
                  </a:lnTo>
                  <a:lnTo>
                    <a:pt x="6950813" y="104918"/>
                  </a:lnTo>
                  <a:lnTo>
                    <a:pt x="6984357" y="134525"/>
                  </a:lnTo>
                  <a:lnTo>
                    <a:pt x="7017463" y="164468"/>
                  </a:lnTo>
                  <a:lnTo>
                    <a:pt x="7050126" y="194741"/>
                  </a:lnTo>
                  <a:lnTo>
                    <a:pt x="7082343" y="225343"/>
                  </a:lnTo>
                  <a:lnTo>
                    <a:pt x="7114110" y="256268"/>
                  </a:lnTo>
                  <a:lnTo>
                    <a:pt x="7145421" y="287515"/>
                  </a:lnTo>
                  <a:lnTo>
                    <a:pt x="7176273" y="319078"/>
                  </a:lnTo>
                  <a:lnTo>
                    <a:pt x="7206662" y="350955"/>
                  </a:lnTo>
                  <a:lnTo>
                    <a:pt x="7236582" y="383142"/>
                  </a:lnTo>
                  <a:lnTo>
                    <a:pt x="7266030" y="415636"/>
                  </a:lnTo>
                  <a:lnTo>
                    <a:pt x="7295002" y="448433"/>
                  </a:lnTo>
                  <a:lnTo>
                    <a:pt x="7323492" y="481529"/>
                  </a:lnTo>
                  <a:lnTo>
                    <a:pt x="7351498" y="514921"/>
                  </a:lnTo>
                  <a:lnTo>
                    <a:pt x="7379014" y="548606"/>
                  </a:lnTo>
                  <a:lnTo>
                    <a:pt x="7405075" y="581371"/>
                  </a:lnTo>
                </a:path>
                <a:path w="7440930" h="2806700">
                  <a:moveTo>
                    <a:pt x="7440586" y="572117"/>
                  </a:moveTo>
                  <a:lnTo>
                    <a:pt x="7391704" y="510973"/>
                  </a:lnTo>
                  <a:lnTo>
                    <a:pt x="7363854" y="477438"/>
                  </a:lnTo>
                  <a:lnTo>
                    <a:pt x="7335520" y="444194"/>
                  </a:lnTo>
                  <a:lnTo>
                    <a:pt x="7306708" y="411247"/>
                  </a:lnTo>
                  <a:lnTo>
                    <a:pt x="7277420" y="378599"/>
                  </a:lnTo>
                  <a:lnTo>
                    <a:pt x="7247662" y="346254"/>
                  </a:lnTo>
                  <a:lnTo>
                    <a:pt x="7217437" y="314216"/>
                  </a:lnTo>
                  <a:lnTo>
                    <a:pt x="7186750" y="282488"/>
                  </a:lnTo>
                  <a:lnTo>
                    <a:pt x="7155605" y="251073"/>
                  </a:lnTo>
                  <a:lnTo>
                    <a:pt x="7124006" y="219976"/>
                  </a:lnTo>
                  <a:lnTo>
                    <a:pt x="7091958" y="189198"/>
                  </a:lnTo>
                  <a:lnTo>
                    <a:pt x="7059465" y="158745"/>
                  </a:lnTo>
                  <a:lnTo>
                    <a:pt x="7026530" y="128618"/>
                  </a:lnTo>
                  <a:lnTo>
                    <a:pt x="6993159" y="98823"/>
                  </a:lnTo>
                  <a:lnTo>
                    <a:pt x="6959356" y="69362"/>
                  </a:lnTo>
                  <a:lnTo>
                    <a:pt x="6925124" y="40239"/>
                  </a:lnTo>
                  <a:lnTo>
                    <a:pt x="6890468" y="11457"/>
                  </a:lnTo>
                  <a:lnTo>
                    <a:pt x="6876336" y="0"/>
                  </a:lnTo>
                </a:path>
                <a:path w="7440930" h="2806700">
                  <a:moveTo>
                    <a:pt x="1199842" y="0"/>
                  </a:moveTo>
                  <a:lnTo>
                    <a:pt x="1151087" y="40239"/>
                  </a:lnTo>
                  <a:lnTo>
                    <a:pt x="1116879" y="69362"/>
                  </a:lnTo>
                  <a:lnTo>
                    <a:pt x="1083098" y="98823"/>
                  </a:lnTo>
                  <a:lnTo>
                    <a:pt x="1049751" y="128618"/>
                  </a:lnTo>
                  <a:lnTo>
                    <a:pt x="1016839" y="158745"/>
                  </a:lnTo>
                  <a:lnTo>
                    <a:pt x="984369" y="189198"/>
                  </a:lnTo>
                  <a:lnTo>
                    <a:pt x="952344" y="219976"/>
                  </a:lnTo>
                  <a:lnTo>
                    <a:pt x="920769" y="251073"/>
                  </a:lnTo>
                  <a:lnTo>
                    <a:pt x="889647" y="282488"/>
                  </a:lnTo>
                  <a:lnTo>
                    <a:pt x="858983" y="314216"/>
                  </a:lnTo>
                  <a:lnTo>
                    <a:pt x="828781" y="346254"/>
                  </a:lnTo>
                  <a:lnTo>
                    <a:pt x="799045" y="378599"/>
                  </a:lnTo>
                  <a:lnTo>
                    <a:pt x="769780" y="411247"/>
                  </a:lnTo>
                  <a:lnTo>
                    <a:pt x="740990" y="444194"/>
                  </a:lnTo>
                  <a:lnTo>
                    <a:pt x="712679" y="477438"/>
                  </a:lnTo>
                  <a:lnTo>
                    <a:pt x="684851" y="510973"/>
                  </a:lnTo>
                  <a:lnTo>
                    <a:pt x="657510" y="544799"/>
                  </a:lnTo>
                  <a:lnTo>
                    <a:pt x="630661" y="578909"/>
                  </a:lnTo>
                  <a:lnTo>
                    <a:pt x="604309" y="613302"/>
                  </a:lnTo>
                  <a:lnTo>
                    <a:pt x="578456" y="647974"/>
                  </a:lnTo>
                  <a:lnTo>
                    <a:pt x="553108" y="682921"/>
                  </a:lnTo>
                  <a:lnTo>
                    <a:pt x="528268" y="718140"/>
                  </a:lnTo>
                  <a:lnTo>
                    <a:pt x="503942" y="753627"/>
                  </a:lnTo>
                  <a:lnTo>
                    <a:pt x="480132" y="789379"/>
                  </a:lnTo>
                  <a:lnTo>
                    <a:pt x="456844" y="825392"/>
                  </a:lnTo>
                  <a:lnTo>
                    <a:pt x="434081" y="861663"/>
                  </a:lnTo>
                  <a:lnTo>
                    <a:pt x="411848" y="898188"/>
                  </a:lnTo>
                  <a:lnTo>
                    <a:pt x="390149" y="934965"/>
                  </a:lnTo>
                  <a:lnTo>
                    <a:pt x="368988" y="971989"/>
                  </a:lnTo>
                  <a:lnTo>
                    <a:pt x="348370" y="1009257"/>
                  </a:lnTo>
                  <a:lnTo>
                    <a:pt x="328299" y="1046765"/>
                  </a:lnTo>
                  <a:lnTo>
                    <a:pt x="308778" y="1084510"/>
                  </a:lnTo>
                  <a:lnTo>
                    <a:pt x="289813" y="1122489"/>
                  </a:lnTo>
                  <a:lnTo>
                    <a:pt x="271407" y="1160698"/>
                  </a:lnTo>
                  <a:lnTo>
                    <a:pt x="253565" y="1199134"/>
                  </a:lnTo>
                  <a:lnTo>
                    <a:pt x="236291" y="1237793"/>
                  </a:lnTo>
                  <a:lnTo>
                    <a:pt x="219589" y="1276672"/>
                  </a:lnTo>
                  <a:lnTo>
                    <a:pt x="203463" y="1315766"/>
                  </a:lnTo>
                  <a:lnTo>
                    <a:pt x="187917" y="1355074"/>
                  </a:lnTo>
                  <a:lnTo>
                    <a:pt x="172957" y="1394590"/>
                  </a:lnTo>
                  <a:lnTo>
                    <a:pt x="158585" y="1434313"/>
                  </a:lnTo>
                  <a:lnTo>
                    <a:pt x="144807" y="1474238"/>
                  </a:lnTo>
                  <a:lnTo>
                    <a:pt x="131626" y="1514361"/>
                  </a:lnTo>
                  <a:lnTo>
                    <a:pt x="119047" y="1554680"/>
                  </a:lnTo>
                  <a:lnTo>
                    <a:pt x="107074" y="1595191"/>
                  </a:lnTo>
                  <a:lnTo>
                    <a:pt x="95711" y="1635890"/>
                  </a:lnTo>
                  <a:lnTo>
                    <a:pt x="84963" y="1676774"/>
                  </a:lnTo>
                  <a:lnTo>
                    <a:pt x="74833" y="1717840"/>
                  </a:lnTo>
                  <a:lnTo>
                    <a:pt x="65326" y="1759084"/>
                  </a:lnTo>
                  <a:lnTo>
                    <a:pt x="56446" y="1800502"/>
                  </a:lnTo>
                  <a:lnTo>
                    <a:pt x="48197" y="1842091"/>
                  </a:lnTo>
                  <a:lnTo>
                    <a:pt x="40584" y="1883848"/>
                  </a:lnTo>
                  <a:lnTo>
                    <a:pt x="33611" y="1925769"/>
                  </a:lnTo>
                  <a:lnTo>
                    <a:pt x="27282" y="1967850"/>
                  </a:lnTo>
                  <a:lnTo>
                    <a:pt x="21601" y="2010089"/>
                  </a:lnTo>
                  <a:lnTo>
                    <a:pt x="16573" y="2052481"/>
                  </a:lnTo>
                  <a:lnTo>
                    <a:pt x="12201" y="2095023"/>
                  </a:lnTo>
                  <a:lnTo>
                    <a:pt x="8491" y="2137713"/>
                  </a:lnTo>
                  <a:lnTo>
                    <a:pt x="5445" y="2180545"/>
                  </a:lnTo>
                  <a:lnTo>
                    <a:pt x="3069" y="2223517"/>
                  </a:lnTo>
                  <a:lnTo>
                    <a:pt x="2106" y="2247899"/>
                  </a:lnTo>
                </a:path>
                <a:path w="7440930" h="2806700">
                  <a:moveTo>
                    <a:pt x="55859" y="2679699"/>
                  </a:moveTo>
                  <a:lnTo>
                    <a:pt x="48339" y="2611137"/>
                  </a:lnTo>
                  <a:lnTo>
                    <a:pt x="44603" y="2568503"/>
                  </a:lnTo>
                  <a:lnTo>
                    <a:pt x="41536" y="2525724"/>
                  </a:lnTo>
                  <a:lnTo>
                    <a:pt x="39143" y="2482805"/>
                  </a:lnTo>
                  <a:lnTo>
                    <a:pt x="37429" y="2439748"/>
                  </a:lnTo>
                  <a:lnTo>
                    <a:pt x="36397" y="2396558"/>
                  </a:lnTo>
                  <a:lnTo>
                    <a:pt x="36053" y="2353238"/>
                  </a:lnTo>
                  <a:lnTo>
                    <a:pt x="36397" y="2309913"/>
                  </a:lnTo>
                  <a:lnTo>
                    <a:pt x="37429" y="2266718"/>
                  </a:lnTo>
                  <a:lnTo>
                    <a:pt x="38178" y="2247899"/>
                  </a:lnTo>
                </a:path>
                <a:path w="7440930" h="2806700">
                  <a:moveTo>
                    <a:pt x="2106" y="2247899"/>
                  </a:moveTo>
                  <a:lnTo>
                    <a:pt x="1367" y="2266626"/>
                  </a:lnTo>
                  <a:lnTo>
                    <a:pt x="342" y="2309867"/>
                  </a:lnTo>
                  <a:lnTo>
                    <a:pt x="0" y="2353238"/>
                  </a:lnTo>
                  <a:lnTo>
                    <a:pt x="342" y="2396604"/>
                  </a:lnTo>
                  <a:lnTo>
                    <a:pt x="1367" y="2439841"/>
                  </a:lnTo>
                  <a:lnTo>
                    <a:pt x="3069" y="2482945"/>
                  </a:lnTo>
                  <a:lnTo>
                    <a:pt x="5445" y="2525913"/>
                  </a:lnTo>
                  <a:lnTo>
                    <a:pt x="8491" y="2568741"/>
                  </a:lnTo>
                  <a:lnTo>
                    <a:pt x="12201" y="2611426"/>
                  </a:lnTo>
                  <a:lnTo>
                    <a:pt x="16573" y="2653964"/>
                  </a:lnTo>
                  <a:lnTo>
                    <a:pt x="19958" y="2682498"/>
                  </a:lnTo>
                </a:path>
                <a:path w="7440930" h="2806700">
                  <a:moveTo>
                    <a:pt x="32568" y="2773725"/>
                  </a:moveTo>
                  <a:lnTo>
                    <a:pt x="33611" y="2780664"/>
                  </a:lnTo>
                  <a:lnTo>
                    <a:pt x="37942" y="2806699"/>
                  </a:lnTo>
                </a:path>
              </a:pathLst>
            </a:custGeom>
            <a:ln w="3175">
              <a:solidFill>
                <a:srgbClr val="E4F3BE"/>
              </a:solidFill>
            </a:ln>
          </p:spPr>
          <p:txBody>
            <a:bodyPr wrap="square" lIns="0" tIns="0" rIns="0" bIns="0" rtlCol="0"/>
            <a:lstStyle/>
            <a:p>
              <a:endParaRPr lang="fr-FR" noProof="0" dirty="0"/>
            </a:p>
          </p:txBody>
        </p:sp>
        <p:sp>
          <p:nvSpPr>
            <p:cNvPr id="8791" name="object 8791"/>
            <p:cNvSpPr/>
            <p:nvPr/>
          </p:nvSpPr>
          <p:spPr>
            <a:xfrm>
              <a:off x="1989174" y="21942"/>
              <a:ext cx="7512050" cy="2997200"/>
            </a:xfrm>
            <a:custGeom>
              <a:avLst/>
              <a:gdLst/>
              <a:ahLst/>
              <a:cxnLst/>
              <a:rect l="l" t="t" r="r" b="b"/>
              <a:pathLst>
                <a:path w="7512050" h="2997200">
                  <a:moveTo>
                    <a:pt x="1221664" y="0"/>
                  </a:moveTo>
                  <a:lnTo>
                    <a:pt x="1178877" y="0"/>
                  </a:lnTo>
                  <a:lnTo>
                    <a:pt x="1110382" y="50799"/>
                  </a:lnTo>
                  <a:lnTo>
                    <a:pt x="1076773" y="88899"/>
                  </a:lnTo>
                  <a:lnTo>
                    <a:pt x="1043596" y="114299"/>
                  </a:lnTo>
                  <a:lnTo>
                    <a:pt x="1010855" y="152399"/>
                  </a:lnTo>
                  <a:lnTo>
                    <a:pt x="978553" y="177799"/>
                  </a:lnTo>
                  <a:lnTo>
                    <a:pt x="946696" y="203199"/>
                  </a:lnTo>
                  <a:lnTo>
                    <a:pt x="915286" y="241299"/>
                  </a:lnTo>
                  <a:lnTo>
                    <a:pt x="884329" y="266699"/>
                  </a:lnTo>
                  <a:lnTo>
                    <a:pt x="853828" y="304799"/>
                  </a:lnTo>
                  <a:lnTo>
                    <a:pt x="823788" y="330199"/>
                  </a:lnTo>
                  <a:lnTo>
                    <a:pt x="794213" y="368299"/>
                  </a:lnTo>
                  <a:lnTo>
                    <a:pt x="765107" y="406399"/>
                  </a:lnTo>
                  <a:lnTo>
                    <a:pt x="736474" y="431799"/>
                  </a:lnTo>
                  <a:lnTo>
                    <a:pt x="708318" y="469899"/>
                  </a:lnTo>
                  <a:lnTo>
                    <a:pt x="680644" y="495299"/>
                  </a:lnTo>
                  <a:lnTo>
                    <a:pt x="653455" y="533399"/>
                  </a:lnTo>
                  <a:lnTo>
                    <a:pt x="626757" y="571499"/>
                  </a:lnTo>
                  <a:lnTo>
                    <a:pt x="600552" y="609599"/>
                  </a:lnTo>
                  <a:lnTo>
                    <a:pt x="574846" y="634999"/>
                  </a:lnTo>
                  <a:lnTo>
                    <a:pt x="549641" y="673099"/>
                  </a:lnTo>
                  <a:lnTo>
                    <a:pt x="524944" y="711199"/>
                  </a:lnTo>
                  <a:lnTo>
                    <a:pt x="500757" y="749299"/>
                  </a:lnTo>
                  <a:lnTo>
                    <a:pt x="477085" y="774699"/>
                  </a:lnTo>
                  <a:lnTo>
                    <a:pt x="453932" y="812799"/>
                  </a:lnTo>
                  <a:lnTo>
                    <a:pt x="431302" y="850899"/>
                  </a:lnTo>
                  <a:lnTo>
                    <a:pt x="409199" y="888999"/>
                  </a:lnTo>
                  <a:lnTo>
                    <a:pt x="387629" y="927099"/>
                  </a:lnTo>
                  <a:lnTo>
                    <a:pt x="366593" y="965199"/>
                  </a:lnTo>
                  <a:lnTo>
                    <a:pt x="346098" y="1003299"/>
                  </a:lnTo>
                  <a:lnTo>
                    <a:pt x="326147" y="1041399"/>
                  </a:lnTo>
                  <a:lnTo>
                    <a:pt x="306744" y="1079499"/>
                  </a:lnTo>
                  <a:lnTo>
                    <a:pt x="287893" y="1117599"/>
                  </a:lnTo>
                  <a:lnTo>
                    <a:pt x="269599" y="1155699"/>
                  </a:lnTo>
                  <a:lnTo>
                    <a:pt x="251865" y="1193799"/>
                  </a:lnTo>
                  <a:lnTo>
                    <a:pt x="234697" y="1231899"/>
                  </a:lnTo>
                  <a:lnTo>
                    <a:pt x="218097" y="1269999"/>
                  </a:lnTo>
                  <a:lnTo>
                    <a:pt x="202071" y="1308099"/>
                  </a:lnTo>
                  <a:lnTo>
                    <a:pt x="186622" y="1346199"/>
                  </a:lnTo>
                  <a:lnTo>
                    <a:pt x="171755" y="1384299"/>
                  </a:lnTo>
                  <a:lnTo>
                    <a:pt x="157474" y="1422399"/>
                  </a:lnTo>
                  <a:lnTo>
                    <a:pt x="143782" y="1460499"/>
                  </a:lnTo>
                  <a:lnTo>
                    <a:pt x="130685" y="1511299"/>
                  </a:lnTo>
                  <a:lnTo>
                    <a:pt x="118185" y="1549399"/>
                  </a:lnTo>
                  <a:lnTo>
                    <a:pt x="106289" y="1587499"/>
                  </a:lnTo>
                  <a:lnTo>
                    <a:pt x="94998" y="1625599"/>
                  </a:lnTo>
                  <a:lnTo>
                    <a:pt x="84319" y="1663699"/>
                  </a:lnTo>
                  <a:lnTo>
                    <a:pt x="74255" y="1714499"/>
                  </a:lnTo>
                  <a:lnTo>
                    <a:pt x="64809" y="1752599"/>
                  </a:lnTo>
                  <a:lnTo>
                    <a:pt x="55987" y="1790699"/>
                  </a:lnTo>
                  <a:lnTo>
                    <a:pt x="47792" y="1841499"/>
                  </a:lnTo>
                  <a:lnTo>
                    <a:pt x="40229" y="1879599"/>
                  </a:lnTo>
                  <a:lnTo>
                    <a:pt x="33302" y="1917699"/>
                  </a:lnTo>
                  <a:lnTo>
                    <a:pt x="27015" y="1955799"/>
                  </a:lnTo>
                  <a:lnTo>
                    <a:pt x="21371" y="2006599"/>
                  </a:lnTo>
                  <a:lnTo>
                    <a:pt x="16377" y="2044699"/>
                  </a:lnTo>
                  <a:lnTo>
                    <a:pt x="12034" y="2082799"/>
                  </a:lnTo>
                  <a:lnTo>
                    <a:pt x="8348" y="2133599"/>
                  </a:lnTo>
                  <a:lnTo>
                    <a:pt x="5323" y="2171699"/>
                  </a:lnTo>
                  <a:lnTo>
                    <a:pt x="2963" y="2222499"/>
                  </a:lnTo>
                  <a:lnTo>
                    <a:pt x="2003" y="2247899"/>
                  </a:lnTo>
                  <a:lnTo>
                    <a:pt x="1272" y="2260599"/>
                  </a:lnTo>
                  <a:lnTo>
                    <a:pt x="255" y="2298699"/>
                  </a:lnTo>
                  <a:lnTo>
                    <a:pt x="0" y="2336799"/>
                  </a:lnTo>
                  <a:lnTo>
                    <a:pt x="28" y="2362199"/>
                  </a:lnTo>
                  <a:lnTo>
                    <a:pt x="141" y="2374899"/>
                  </a:lnTo>
                  <a:lnTo>
                    <a:pt x="255" y="2387599"/>
                  </a:lnTo>
                  <a:lnTo>
                    <a:pt x="1272" y="2438399"/>
                  </a:lnTo>
                  <a:lnTo>
                    <a:pt x="2963" y="2476499"/>
                  </a:lnTo>
                  <a:lnTo>
                    <a:pt x="5323" y="2514599"/>
                  </a:lnTo>
                  <a:lnTo>
                    <a:pt x="8348" y="2565399"/>
                  </a:lnTo>
                  <a:lnTo>
                    <a:pt x="12034" y="2603499"/>
                  </a:lnTo>
                  <a:lnTo>
                    <a:pt x="16377" y="2641599"/>
                  </a:lnTo>
                  <a:lnTo>
                    <a:pt x="21371" y="2692399"/>
                  </a:lnTo>
                  <a:lnTo>
                    <a:pt x="27015" y="2730499"/>
                  </a:lnTo>
                  <a:lnTo>
                    <a:pt x="33302" y="2768599"/>
                  </a:lnTo>
                  <a:lnTo>
                    <a:pt x="40229" y="2819399"/>
                  </a:lnTo>
                  <a:lnTo>
                    <a:pt x="47792" y="2857499"/>
                  </a:lnTo>
                  <a:lnTo>
                    <a:pt x="55987" y="2895599"/>
                  </a:lnTo>
                  <a:lnTo>
                    <a:pt x="64809" y="2946399"/>
                  </a:lnTo>
                  <a:lnTo>
                    <a:pt x="74255" y="2984499"/>
                  </a:lnTo>
                  <a:lnTo>
                    <a:pt x="78656" y="2997199"/>
                  </a:lnTo>
                  <a:lnTo>
                    <a:pt x="99018" y="2984499"/>
                  </a:lnTo>
                  <a:lnTo>
                    <a:pt x="101101" y="2946399"/>
                  </a:lnTo>
                  <a:lnTo>
                    <a:pt x="88660" y="2908299"/>
                  </a:lnTo>
                  <a:lnTo>
                    <a:pt x="70139" y="2857499"/>
                  </a:lnTo>
                  <a:lnTo>
                    <a:pt x="53982" y="2819399"/>
                  </a:lnTo>
                  <a:lnTo>
                    <a:pt x="56431" y="2806699"/>
                  </a:lnTo>
                  <a:lnTo>
                    <a:pt x="73886" y="2806699"/>
                  </a:lnTo>
                  <a:lnTo>
                    <a:pt x="70506" y="2776962"/>
                  </a:lnTo>
                  <a:lnTo>
                    <a:pt x="65353" y="2768599"/>
                  </a:lnTo>
                  <a:lnTo>
                    <a:pt x="53078" y="2743199"/>
                  </a:lnTo>
                  <a:lnTo>
                    <a:pt x="43501" y="2717799"/>
                  </a:lnTo>
                  <a:lnTo>
                    <a:pt x="35943" y="2692399"/>
                  </a:lnTo>
                  <a:lnTo>
                    <a:pt x="61544" y="2679699"/>
                  </a:lnTo>
                  <a:lnTo>
                    <a:pt x="55902" y="2679699"/>
                  </a:lnTo>
                  <a:lnTo>
                    <a:pt x="52517" y="2641599"/>
                  </a:lnTo>
                  <a:lnTo>
                    <a:pt x="48145" y="2603499"/>
                  </a:lnTo>
                  <a:lnTo>
                    <a:pt x="44435" y="2565399"/>
                  </a:lnTo>
                  <a:lnTo>
                    <a:pt x="41389" y="2514599"/>
                  </a:lnTo>
                  <a:lnTo>
                    <a:pt x="39013" y="2476499"/>
                  </a:lnTo>
                  <a:lnTo>
                    <a:pt x="37311" y="2438399"/>
                  </a:lnTo>
                  <a:lnTo>
                    <a:pt x="36286" y="2387599"/>
                  </a:lnTo>
                  <a:lnTo>
                    <a:pt x="36172" y="2374899"/>
                  </a:lnTo>
                  <a:lnTo>
                    <a:pt x="36058" y="2362199"/>
                  </a:lnTo>
                  <a:lnTo>
                    <a:pt x="36029" y="2336799"/>
                  </a:lnTo>
                  <a:lnTo>
                    <a:pt x="36286" y="2298699"/>
                  </a:lnTo>
                  <a:lnTo>
                    <a:pt x="37311" y="2260599"/>
                  </a:lnTo>
                  <a:lnTo>
                    <a:pt x="38050" y="2247899"/>
                  </a:lnTo>
                  <a:lnTo>
                    <a:pt x="39013" y="2222499"/>
                  </a:lnTo>
                  <a:lnTo>
                    <a:pt x="41389" y="2171699"/>
                  </a:lnTo>
                  <a:lnTo>
                    <a:pt x="44435" y="2133599"/>
                  </a:lnTo>
                  <a:lnTo>
                    <a:pt x="48145" y="2082799"/>
                  </a:lnTo>
                  <a:lnTo>
                    <a:pt x="52517" y="2044699"/>
                  </a:lnTo>
                  <a:lnTo>
                    <a:pt x="57545" y="2006599"/>
                  </a:lnTo>
                  <a:lnTo>
                    <a:pt x="63226" y="1955799"/>
                  </a:lnTo>
                  <a:lnTo>
                    <a:pt x="69555" y="1917699"/>
                  </a:lnTo>
                  <a:lnTo>
                    <a:pt x="76528" y="1879599"/>
                  </a:lnTo>
                  <a:lnTo>
                    <a:pt x="84141" y="1841499"/>
                  </a:lnTo>
                  <a:lnTo>
                    <a:pt x="92390" y="1790699"/>
                  </a:lnTo>
                  <a:lnTo>
                    <a:pt x="101270" y="1752599"/>
                  </a:lnTo>
                  <a:lnTo>
                    <a:pt x="110777" y="1714499"/>
                  </a:lnTo>
                  <a:lnTo>
                    <a:pt x="120907" y="1676399"/>
                  </a:lnTo>
                  <a:lnTo>
                    <a:pt x="131655" y="1625599"/>
                  </a:lnTo>
                  <a:lnTo>
                    <a:pt x="143018" y="1587499"/>
                  </a:lnTo>
                  <a:lnTo>
                    <a:pt x="154991" y="1549399"/>
                  </a:lnTo>
                  <a:lnTo>
                    <a:pt x="167570" y="1511299"/>
                  </a:lnTo>
                  <a:lnTo>
                    <a:pt x="180751" y="1473199"/>
                  </a:lnTo>
                  <a:lnTo>
                    <a:pt x="194529" y="1422399"/>
                  </a:lnTo>
                  <a:lnTo>
                    <a:pt x="208901" y="1384299"/>
                  </a:lnTo>
                  <a:lnTo>
                    <a:pt x="223861" y="1346199"/>
                  </a:lnTo>
                  <a:lnTo>
                    <a:pt x="239407" y="1308099"/>
                  </a:lnTo>
                  <a:lnTo>
                    <a:pt x="255532" y="1269999"/>
                  </a:lnTo>
                  <a:lnTo>
                    <a:pt x="272235" y="1231899"/>
                  </a:lnTo>
                  <a:lnTo>
                    <a:pt x="289509" y="1193799"/>
                  </a:lnTo>
                  <a:lnTo>
                    <a:pt x="307351" y="1155699"/>
                  </a:lnTo>
                  <a:lnTo>
                    <a:pt x="325757" y="1117599"/>
                  </a:lnTo>
                  <a:lnTo>
                    <a:pt x="344722" y="1079499"/>
                  </a:lnTo>
                  <a:lnTo>
                    <a:pt x="364243" y="1041399"/>
                  </a:lnTo>
                  <a:lnTo>
                    <a:pt x="384314" y="1003299"/>
                  </a:lnTo>
                  <a:lnTo>
                    <a:pt x="404932" y="965199"/>
                  </a:lnTo>
                  <a:lnTo>
                    <a:pt x="426093" y="927099"/>
                  </a:lnTo>
                  <a:lnTo>
                    <a:pt x="447792" y="888999"/>
                  </a:lnTo>
                  <a:lnTo>
                    <a:pt x="470025" y="850899"/>
                  </a:lnTo>
                  <a:lnTo>
                    <a:pt x="492788" y="812799"/>
                  </a:lnTo>
                  <a:lnTo>
                    <a:pt x="516076" y="787399"/>
                  </a:lnTo>
                  <a:lnTo>
                    <a:pt x="539885" y="749299"/>
                  </a:lnTo>
                  <a:lnTo>
                    <a:pt x="564212" y="711199"/>
                  </a:lnTo>
                  <a:lnTo>
                    <a:pt x="589052" y="673099"/>
                  </a:lnTo>
                  <a:lnTo>
                    <a:pt x="614400" y="647699"/>
                  </a:lnTo>
                  <a:lnTo>
                    <a:pt x="640253" y="609599"/>
                  </a:lnTo>
                  <a:lnTo>
                    <a:pt x="666605" y="571499"/>
                  </a:lnTo>
                  <a:lnTo>
                    <a:pt x="693454" y="533399"/>
                  </a:lnTo>
                  <a:lnTo>
                    <a:pt x="720795" y="507999"/>
                  </a:lnTo>
                  <a:lnTo>
                    <a:pt x="748623" y="469899"/>
                  </a:lnTo>
                  <a:lnTo>
                    <a:pt x="776934" y="431799"/>
                  </a:lnTo>
                  <a:lnTo>
                    <a:pt x="805724" y="406399"/>
                  </a:lnTo>
                  <a:lnTo>
                    <a:pt x="834989" y="368299"/>
                  </a:lnTo>
                  <a:lnTo>
                    <a:pt x="864725" y="342899"/>
                  </a:lnTo>
                  <a:lnTo>
                    <a:pt x="894927" y="304799"/>
                  </a:lnTo>
                  <a:lnTo>
                    <a:pt x="925591" y="279399"/>
                  </a:lnTo>
                  <a:lnTo>
                    <a:pt x="956713" y="241299"/>
                  </a:lnTo>
                  <a:lnTo>
                    <a:pt x="988288" y="215899"/>
                  </a:lnTo>
                  <a:lnTo>
                    <a:pt x="1020313" y="177799"/>
                  </a:lnTo>
                  <a:lnTo>
                    <a:pt x="1052783" y="152399"/>
                  </a:lnTo>
                  <a:lnTo>
                    <a:pt x="1085695" y="126999"/>
                  </a:lnTo>
                  <a:lnTo>
                    <a:pt x="1119042" y="88899"/>
                  </a:lnTo>
                  <a:lnTo>
                    <a:pt x="1187031" y="38099"/>
                  </a:lnTo>
                  <a:lnTo>
                    <a:pt x="1221664" y="0"/>
                  </a:lnTo>
                  <a:close/>
                </a:path>
                <a:path w="7512050" h="2997200">
                  <a:moveTo>
                    <a:pt x="69869" y="2771360"/>
                  </a:moveTo>
                  <a:lnTo>
                    <a:pt x="70506" y="2776962"/>
                  </a:lnTo>
                  <a:lnTo>
                    <a:pt x="81004" y="2793999"/>
                  </a:lnTo>
                  <a:lnTo>
                    <a:pt x="69869" y="2771360"/>
                  </a:lnTo>
                  <a:close/>
                </a:path>
                <a:path w="7512050" h="2997200">
                  <a:moveTo>
                    <a:pt x="69555" y="2768599"/>
                  </a:moveTo>
                  <a:lnTo>
                    <a:pt x="68512" y="2768599"/>
                  </a:lnTo>
                  <a:lnTo>
                    <a:pt x="69869" y="2771360"/>
                  </a:lnTo>
                  <a:lnTo>
                    <a:pt x="69555" y="2768599"/>
                  </a:lnTo>
                  <a:close/>
                </a:path>
                <a:path w="7512050" h="2997200">
                  <a:moveTo>
                    <a:pt x="7475720" y="570065"/>
                  </a:moveTo>
                  <a:lnTo>
                    <a:pt x="7430163" y="584199"/>
                  </a:lnTo>
                  <a:lnTo>
                    <a:pt x="7476530" y="571499"/>
                  </a:lnTo>
                  <a:lnTo>
                    <a:pt x="7475720" y="570065"/>
                  </a:lnTo>
                  <a:close/>
                </a:path>
                <a:path w="7512050" h="2997200">
                  <a:moveTo>
                    <a:pt x="6969300" y="0"/>
                  </a:moveTo>
                  <a:lnTo>
                    <a:pt x="6926412" y="0"/>
                  </a:lnTo>
                  <a:lnTo>
                    <a:pt x="6961068" y="38099"/>
                  </a:lnTo>
                  <a:lnTo>
                    <a:pt x="7029103" y="88899"/>
                  </a:lnTo>
                  <a:lnTo>
                    <a:pt x="7062474" y="126999"/>
                  </a:lnTo>
                  <a:lnTo>
                    <a:pt x="7095409" y="152399"/>
                  </a:lnTo>
                  <a:lnTo>
                    <a:pt x="7127902" y="177799"/>
                  </a:lnTo>
                  <a:lnTo>
                    <a:pt x="7159951" y="215899"/>
                  </a:lnTo>
                  <a:lnTo>
                    <a:pt x="7191549" y="241299"/>
                  </a:lnTo>
                  <a:lnTo>
                    <a:pt x="7222694" y="279399"/>
                  </a:lnTo>
                  <a:lnTo>
                    <a:pt x="7253381" y="304799"/>
                  </a:lnTo>
                  <a:lnTo>
                    <a:pt x="7283606" y="342899"/>
                  </a:lnTo>
                  <a:lnTo>
                    <a:pt x="7313364" y="368299"/>
                  </a:lnTo>
                  <a:lnTo>
                    <a:pt x="7342652" y="406399"/>
                  </a:lnTo>
                  <a:lnTo>
                    <a:pt x="7371464" y="431799"/>
                  </a:lnTo>
                  <a:lnTo>
                    <a:pt x="7399798" y="469899"/>
                  </a:lnTo>
                  <a:lnTo>
                    <a:pt x="7427648" y="507999"/>
                  </a:lnTo>
                  <a:lnTo>
                    <a:pt x="7455010" y="533399"/>
                  </a:lnTo>
                  <a:lnTo>
                    <a:pt x="7475720" y="570065"/>
                  </a:lnTo>
                  <a:lnTo>
                    <a:pt x="7512028" y="558799"/>
                  </a:lnTo>
                  <a:lnTo>
                    <a:pt x="7495077" y="533399"/>
                  </a:lnTo>
                  <a:lnTo>
                    <a:pt x="7467869" y="495299"/>
                  </a:lnTo>
                  <a:lnTo>
                    <a:pt x="7440175" y="469899"/>
                  </a:lnTo>
                  <a:lnTo>
                    <a:pt x="7411999" y="431799"/>
                  </a:lnTo>
                  <a:lnTo>
                    <a:pt x="7383345" y="406399"/>
                  </a:lnTo>
                  <a:lnTo>
                    <a:pt x="7354219" y="368299"/>
                  </a:lnTo>
                  <a:lnTo>
                    <a:pt x="7324623" y="330199"/>
                  </a:lnTo>
                  <a:lnTo>
                    <a:pt x="7294562" y="304799"/>
                  </a:lnTo>
                  <a:lnTo>
                    <a:pt x="7264041" y="266699"/>
                  </a:lnTo>
                  <a:lnTo>
                    <a:pt x="7233062" y="241299"/>
                  </a:lnTo>
                  <a:lnTo>
                    <a:pt x="7201632" y="203199"/>
                  </a:lnTo>
                  <a:lnTo>
                    <a:pt x="7169753" y="177799"/>
                  </a:lnTo>
                  <a:lnTo>
                    <a:pt x="7137430" y="152399"/>
                  </a:lnTo>
                  <a:lnTo>
                    <a:pt x="7104667" y="114299"/>
                  </a:lnTo>
                  <a:lnTo>
                    <a:pt x="7071468" y="88899"/>
                  </a:lnTo>
                  <a:lnTo>
                    <a:pt x="7037838" y="50799"/>
                  </a:lnTo>
                  <a:lnTo>
                    <a:pt x="6969300" y="0"/>
                  </a:lnTo>
                  <a:close/>
                </a:path>
              </a:pathLst>
            </a:custGeom>
            <a:solidFill>
              <a:srgbClr val="E3F3BE"/>
            </a:solidFill>
          </p:spPr>
          <p:txBody>
            <a:bodyPr wrap="square" lIns="0" tIns="0" rIns="0" bIns="0" rtlCol="0"/>
            <a:lstStyle/>
            <a:p>
              <a:endParaRPr lang="fr-FR" noProof="0" dirty="0"/>
            </a:p>
          </p:txBody>
        </p:sp>
        <p:sp>
          <p:nvSpPr>
            <p:cNvPr id="8792" name="object 8792"/>
            <p:cNvSpPr/>
            <p:nvPr/>
          </p:nvSpPr>
          <p:spPr>
            <a:xfrm>
              <a:off x="1989088" y="9242"/>
              <a:ext cx="7512684" cy="3007360"/>
            </a:xfrm>
            <a:custGeom>
              <a:avLst/>
              <a:gdLst/>
              <a:ahLst/>
              <a:cxnLst/>
              <a:rect l="l" t="t" r="r" b="b"/>
              <a:pathLst>
                <a:path w="7512684" h="3007360">
                  <a:moveTo>
                    <a:pt x="38135" y="2247899"/>
                  </a:moveTo>
                  <a:lnTo>
                    <a:pt x="41474" y="2180545"/>
                  </a:lnTo>
                  <a:lnTo>
                    <a:pt x="44520" y="2137713"/>
                  </a:lnTo>
                  <a:lnTo>
                    <a:pt x="48230" y="2095023"/>
                  </a:lnTo>
                  <a:lnTo>
                    <a:pt x="52602" y="2052481"/>
                  </a:lnTo>
                  <a:lnTo>
                    <a:pt x="57630" y="2010089"/>
                  </a:lnTo>
                  <a:lnTo>
                    <a:pt x="63311" y="1967850"/>
                  </a:lnTo>
                  <a:lnTo>
                    <a:pt x="69640" y="1925769"/>
                  </a:lnTo>
                  <a:lnTo>
                    <a:pt x="76613" y="1883848"/>
                  </a:lnTo>
                  <a:lnTo>
                    <a:pt x="84226" y="1842091"/>
                  </a:lnTo>
                  <a:lnTo>
                    <a:pt x="92475" y="1800502"/>
                  </a:lnTo>
                  <a:lnTo>
                    <a:pt x="101355" y="1759084"/>
                  </a:lnTo>
                  <a:lnTo>
                    <a:pt x="110862" y="1717840"/>
                  </a:lnTo>
                  <a:lnTo>
                    <a:pt x="120992" y="1676774"/>
                  </a:lnTo>
                  <a:lnTo>
                    <a:pt x="131740" y="1635890"/>
                  </a:lnTo>
                  <a:lnTo>
                    <a:pt x="143103" y="1595191"/>
                  </a:lnTo>
                  <a:lnTo>
                    <a:pt x="155076" y="1554680"/>
                  </a:lnTo>
                  <a:lnTo>
                    <a:pt x="167655" y="1514361"/>
                  </a:lnTo>
                  <a:lnTo>
                    <a:pt x="180836" y="1474238"/>
                  </a:lnTo>
                  <a:lnTo>
                    <a:pt x="194614" y="1434313"/>
                  </a:lnTo>
                  <a:lnTo>
                    <a:pt x="208986" y="1394590"/>
                  </a:lnTo>
                  <a:lnTo>
                    <a:pt x="223946" y="1355074"/>
                  </a:lnTo>
                  <a:lnTo>
                    <a:pt x="239492" y="1315766"/>
                  </a:lnTo>
                  <a:lnTo>
                    <a:pt x="255618" y="1276672"/>
                  </a:lnTo>
                  <a:lnTo>
                    <a:pt x="272320" y="1237793"/>
                  </a:lnTo>
                  <a:lnTo>
                    <a:pt x="289594" y="1199134"/>
                  </a:lnTo>
                  <a:lnTo>
                    <a:pt x="307436" y="1160698"/>
                  </a:lnTo>
                  <a:lnTo>
                    <a:pt x="325842" y="1122489"/>
                  </a:lnTo>
                  <a:lnTo>
                    <a:pt x="344807" y="1084510"/>
                  </a:lnTo>
                  <a:lnTo>
                    <a:pt x="364328" y="1046765"/>
                  </a:lnTo>
                  <a:lnTo>
                    <a:pt x="384399" y="1009257"/>
                  </a:lnTo>
                  <a:lnTo>
                    <a:pt x="405017" y="971989"/>
                  </a:lnTo>
                  <a:lnTo>
                    <a:pt x="426178" y="934965"/>
                  </a:lnTo>
                  <a:lnTo>
                    <a:pt x="447877" y="898188"/>
                  </a:lnTo>
                  <a:lnTo>
                    <a:pt x="470110" y="861663"/>
                  </a:lnTo>
                  <a:lnTo>
                    <a:pt x="492873" y="825392"/>
                  </a:lnTo>
                  <a:lnTo>
                    <a:pt x="516161" y="789379"/>
                  </a:lnTo>
                  <a:lnTo>
                    <a:pt x="539971" y="753627"/>
                  </a:lnTo>
                  <a:lnTo>
                    <a:pt x="564297" y="718140"/>
                  </a:lnTo>
                  <a:lnTo>
                    <a:pt x="589137" y="682921"/>
                  </a:lnTo>
                  <a:lnTo>
                    <a:pt x="614485" y="647974"/>
                  </a:lnTo>
                  <a:lnTo>
                    <a:pt x="640338" y="613302"/>
                  </a:lnTo>
                  <a:lnTo>
                    <a:pt x="666690" y="578909"/>
                  </a:lnTo>
                  <a:lnTo>
                    <a:pt x="693539" y="544799"/>
                  </a:lnTo>
                  <a:lnTo>
                    <a:pt x="720880" y="510973"/>
                  </a:lnTo>
                  <a:lnTo>
                    <a:pt x="748708" y="477438"/>
                  </a:lnTo>
                  <a:lnTo>
                    <a:pt x="777019" y="444194"/>
                  </a:lnTo>
                  <a:lnTo>
                    <a:pt x="805809" y="411247"/>
                  </a:lnTo>
                  <a:lnTo>
                    <a:pt x="835074" y="378599"/>
                  </a:lnTo>
                  <a:lnTo>
                    <a:pt x="864810" y="346254"/>
                  </a:lnTo>
                  <a:lnTo>
                    <a:pt x="895012" y="314216"/>
                  </a:lnTo>
                  <a:lnTo>
                    <a:pt x="925676" y="282488"/>
                  </a:lnTo>
                  <a:lnTo>
                    <a:pt x="956798" y="251073"/>
                  </a:lnTo>
                  <a:lnTo>
                    <a:pt x="988373" y="219976"/>
                  </a:lnTo>
                  <a:lnTo>
                    <a:pt x="1020398" y="189198"/>
                  </a:lnTo>
                  <a:lnTo>
                    <a:pt x="1052868" y="158745"/>
                  </a:lnTo>
                  <a:lnTo>
                    <a:pt x="1085780" y="128618"/>
                  </a:lnTo>
                  <a:lnTo>
                    <a:pt x="1119127" y="98823"/>
                  </a:lnTo>
                  <a:lnTo>
                    <a:pt x="1152908" y="69362"/>
                  </a:lnTo>
                  <a:lnTo>
                    <a:pt x="1187116" y="40239"/>
                  </a:lnTo>
                  <a:lnTo>
                    <a:pt x="1221749" y="11457"/>
                  </a:lnTo>
                  <a:lnTo>
                    <a:pt x="1235871" y="0"/>
                  </a:lnTo>
                </a:path>
                <a:path w="7512684" h="3007360">
                  <a:moveTo>
                    <a:pt x="6912365" y="0"/>
                  </a:moveTo>
                  <a:lnTo>
                    <a:pt x="6961153" y="40239"/>
                  </a:lnTo>
                  <a:lnTo>
                    <a:pt x="6995385" y="69362"/>
                  </a:lnTo>
                  <a:lnTo>
                    <a:pt x="7029188" y="98823"/>
                  </a:lnTo>
                  <a:lnTo>
                    <a:pt x="7062559" y="128618"/>
                  </a:lnTo>
                  <a:lnTo>
                    <a:pt x="7095494" y="158745"/>
                  </a:lnTo>
                  <a:lnTo>
                    <a:pt x="7127987" y="189198"/>
                  </a:lnTo>
                  <a:lnTo>
                    <a:pt x="7160035" y="219976"/>
                  </a:lnTo>
                  <a:lnTo>
                    <a:pt x="7191634" y="251073"/>
                  </a:lnTo>
                  <a:lnTo>
                    <a:pt x="7222779" y="282488"/>
                  </a:lnTo>
                  <a:lnTo>
                    <a:pt x="7253466" y="314216"/>
                  </a:lnTo>
                  <a:lnTo>
                    <a:pt x="7283691" y="346254"/>
                  </a:lnTo>
                  <a:lnTo>
                    <a:pt x="7313449" y="378599"/>
                  </a:lnTo>
                  <a:lnTo>
                    <a:pt x="7342737" y="411247"/>
                  </a:lnTo>
                  <a:lnTo>
                    <a:pt x="7371549" y="444194"/>
                  </a:lnTo>
                  <a:lnTo>
                    <a:pt x="7399883" y="477438"/>
                  </a:lnTo>
                  <a:lnTo>
                    <a:pt x="7427733" y="510973"/>
                  </a:lnTo>
                  <a:lnTo>
                    <a:pt x="7455095" y="544799"/>
                  </a:lnTo>
                  <a:lnTo>
                    <a:pt x="7476615" y="572117"/>
                  </a:lnTo>
                </a:path>
                <a:path w="7512684" h="3007360">
                  <a:moveTo>
                    <a:pt x="7512113" y="562868"/>
                  </a:moveTo>
                  <a:lnTo>
                    <a:pt x="7467954" y="507178"/>
                  </a:lnTo>
                  <a:lnTo>
                    <a:pt x="7440260" y="473500"/>
                  </a:lnTo>
                  <a:lnTo>
                    <a:pt x="7412084" y="440112"/>
                  </a:lnTo>
                  <a:lnTo>
                    <a:pt x="7383430" y="407016"/>
                  </a:lnTo>
                  <a:lnTo>
                    <a:pt x="7354304" y="374216"/>
                  </a:lnTo>
                  <a:lnTo>
                    <a:pt x="7324708" y="341716"/>
                  </a:lnTo>
                  <a:lnTo>
                    <a:pt x="7294647" y="309519"/>
                  </a:lnTo>
                  <a:lnTo>
                    <a:pt x="7264126" y="277628"/>
                  </a:lnTo>
                  <a:lnTo>
                    <a:pt x="7233147" y="246048"/>
                  </a:lnTo>
                  <a:lnTo>
                    <a:pt x="7201717" y="214780"/>
                  </a:lnTo>
                  <a:lnTo>
                    <a:pt x="7169838" y="183829"/>
                  </a:lnTo>
                  <a:lnTo>
                    <a:pt x="7137515" y="153198"/>
                  </a:lnTo>
                  <a:lnTo>
                    <a:pt x="7104752" y="122890"/>
                  </a:lnTo>
                  <a:lnTo>
                    <a:pt x="7071553" y="92909"/>
                  </a:lnTo>
                  <a:lnTo>
                    <a:pt x="7037923" y="63259"/>
                  </a:lnTo>
                  <a:lnTo>
                    <a:pt x="7003865" y="33943"/>
                  </a:lnTo>
                  <a:lnTo>
                    <a:pt x="6969385" y="4963"/>
                  </a:lnTo>
                  <a:lnTo>
                    <a:pt x="6963336" y="0"/>
                  </a:lnTo>
                </a:path>
                <a:path w="7512684" h="3007360">
                  <a:moveTo>
                    <a:pt x="1185007" y="0"/>
                  </a:moveTo>
                  <a:lnTo>
                    <a:pt x="1144503" y="33943"/>
                  </a:lnTo>
                  <a:lnTo>
                    <a:pt x="1110467" y="63259"/>
                  </a:lnTo>
                  <a:lnTo>
                    <a:pt x="1076858" y="92909"/>
                  </a:lnTo>
                  <a:lnTo>
                    <a:pt x="1043681" y="122890"/>
                  </a:lnTo>
                  <a:lnTo>
                    <a:pt x="1010940" y="153198"/>
                  </a:lnTo>
                  <a:lnTo>
                    <a:pt x="978638" y="183829"/>
                  </a:lnTo>
                  <a:lnTo>
                    <a:pt x="946781" y="214780"/>
                  </a:lnTo>
                  <a:lnTo>
                    <a:pt x="915371" y="246048"/>
                  </a:lnTo>
                  <a:lnTo>
                    <a:pt x="884414" y="277628"/>
                  </a:lnTo>
                  <a:lnTo>
                    <a:pt x="853913" y="309519"/>
                  </a:lnTo>
                  <a:lnTo>
                    <a:pt x="823873" y="341716"/>
                  </a:lnTo>
                  <a:lnTo>
                    <a:pt x="794298" y="374216"/>
                  </a:lnTo>
                  <a:lnTo>
                    <a:pt x="765192" y="407016"/>
                  </a:lnTo>
                  <a:lnTo>
                    <a:pt x="736559" y="440112"/>
                  </a:lnTo>
                  <a:lnTo>
                    <a:pt x="708403" y="473500"/>
                  </a:lnTo>
                  <a:lnTo>
                    <a:pt x="680729" y="507178"/>
                  </a:lnTo>
                  <a:lnTo>
                    <a:pt x="653540" y="541141"/>
                  </a:lnTo>
                  <a:lnTo>
                    <a:pt x="626842" y="575387"/>
                  </a:lnTo>
                  <a:lnTo>
                    <a:pt x="600637" y="609912"/>
                  </a:lnTo>
                  <a:lnTo>
                    <a:pt x="574931" y="644713"/>
                  </a:lnTo>
                  <a:lnTo>
                    <a:pt x="549726" y="679785"/>
                  </a:lnTo>
                  <a:lnTo>
                    <a:pt x="525029" y="715126"/>
                  </a:lnTo>
                  <a:lnTo>
                    <a:pt x="500842" y="750733"/>
                  </a:lnTo>
                  <a:lnTo>
                    <a:pt x="477170" y="786601"/>
                  </a:lnTo>
                  <a:lnTo>
                    <a:pt x="454017" y="822728"/>
                  </a:lnTo>
                  <a:lnTo>
                    <a:pt x="431387" y="859110"/>
                  </a:lnTo>
                  <a:lnTo>
                    <a:pt x="409285" y="895744"/>
                  </a:lnTo>
                  <a:lnTo>
                    <a:pt x="387714" y="932626"/>
                  </a:lnTo>
                  <a:lnTo>
                    <a:pt x="366678" y="969752"/>
                  </a:lnTo>
                  <a:lnTo>
                    <a:pt x="346183" y="1007120"/>
                  </a:lnTo>
                  <a:lnTo>
                    <a:pt x="326232" y="1044725"/>
                  </a:lnTo>
                  <a:lnTo>
                    <a:pt x="306829" y="1082566"/>
                  </a:lnTo>
                  <a:lnTo>
                    <a:pt x="287978" y="1120637"/>
                  </a:lnTo>
                  <a:lnTo>
                    <a:pt x="269684" y="1158936"/>
                  </a:lnTo>
                  <a:lnTo>
                    <a:pt x="251950" y="1197459"/>
                  </a:lnTo>
                  <a:lnTo>
                    <a:pt x="234782" y="1236203"/>
                  </a:lnTo>
                  <a:lnTo>
                    <a:pt x="218182" y="1275164"/>
                  </a:lnTo>
                  <a:lnTo>
                    <a:pt x="202156" y="1314339"/>
                  </a:lnTo>
                  <a:lnTo>
                    <a:pt x="186707" y="1353725"/>
                  </a:lnTo>
                  <a:lnTo>
                    <a:pt x="171840" y="1393318"/>
                  </a:lnTo>
                  <a:lnTo>
                    <a:pt x="157559" y="1433114"/>
                  </a:lnTo>
                  <a:lnTo>
                    <a:pt x="143867" y="1473111"/>
                  </a:lnTo>
                  <a:lnTo>
                    <a:pt x="130770" y="1513305"/>
                  </a:lnTo>
                  <a:lnTo>
                    <a:pt x="118271" y="1553692"/>
                  </a:lnTo>
                  <a:lnTo>
                    <a:pt x="106374" y="1594269"/>
                  </a:lnTo>
                  <a:lnTo>
                    <a:pt x="95084" y="1635032"/>
                  </a:lnTo>
                  <a:lnTo>
                    <a:pt x="84404" y="1675979"/>
                  </a:lnTo>
                  <a:lnTo>
                    <a:pt x="74340" y="1717105"/>
                  </a:lnTo>
                  <a:lnTo>
                    <a:pt x="64894" y="1758408"/>
                  </a:lnTo>
                  <a:lnTo>
                    <a:pt x="56072" y="1799883"/>
                  </a:lnTo>
                  <a:lnTo>
                    <a:pt x="47877" y="1841528"/>
                  </a:lnTo>
                  <a:lnTo>
                    <a:pt x="40314" y="1883339"/>
                  </a:lnTo>
                  <a:lnTo>
                    <a:pt x="33387" y="1925313"/>
                  </a:lnTo>
                  <a:lnTo>
                    <a:pt x="27100" y="1967445"/>
                  </a:lnTo>
                  <a:lnTo>
                    <a:pt x="21456" y="2009734"/>
                  </a:lnTo>
                  <a:lnTo>
                    <a:pt x="16462" y="2052175"/>
                  </a:lnTo>
                  <a:lnTo>
                    <a:pt x="12119" y="2094765"/>
                  </a:lnTo>
                  <a:lnTo>
                    <a:pt x="8433" y="2137500"/>
                  </a:lnTo>
                  <a:lnTo>
                    <a:pt x="5408" y="2180377"/>
                  </a:lnTo>
                  <a:lnTo>
                    <a:pt x="3048" y="2223393"/>
                  </a:lnTo>
                  <a:lnTo>
                    <a:pt x="2088" y="2247899"/>
                  </a:lnTo>
                </a:path>
                <a:path w="7512684" h="3007360">
                  <a:moveTo>
                    <a:pt x="73971" y="2806699"/>
                  </a:moveTo>
                  <a:lnTo>
                    <a:pt x="69640" y="2780664"/>
                  </a:lnTo>
                  <a:lnTo>
                    <a:pt x="68597" y="2773725"/>
                  </a:lnTo>
                </a:path>
                <a:path w="7512684" h="3007360">
                  <a:moveTo>
                    <a:pt x="55987" y="2682498"/>
                  </a:moveTo>
                  <a:lnTo>
                    <a:pt x="48230" y="2611426"/>
                  </a:lnTo>
                  <a:lnTo>
                    <a:pt x="44520" y="2568741"/>
                  </a:lnTo>
                  <a:lnTo>
                    <a:pt x="41474" y="2525913"/>
                  </a:lnTo>
                  <a:lnTo>
                    <a:pt x="39098" y="2482945"/>
                  </a:lnTo>
                  <a:lnTo>
                    <a:pt x="37396" y="2439841"/>
                  </a:lnTo>
                  <a:lnTo>
                    <a:pt x="36371" y="2396604"/>
                  </a:lnTo>
                  <a:lnTo>
                    <a:pt x="36028" y="2353238"/>
                  </a:lnTo>
                  <a:lnTo>
                    <a:pt x="36371" y="2309867"/>
                  </a:lnTo>
                  <a:lnTo>
                    <a:pt x="37396" y="2266626"/>
                  </a:lnTo>
                  <a:lnTo>
                    <a:pt x="38135" y="2247899"/>
                  </a:lnTo>
                </a:path>
                <a:path w="7512684" h="3007360">
                  <a:moveTo>
                    <a:pt x="2088" y="2247899"/>
                  </a:moveTo>
                  <a:lnTo>
                    <a:pt x="1357" y="2266544"/>
                  </a:lnTo>
                  <a:lnTo>
                    <a:pt x="340" y="2309827"/>
                  </a:lnTo>
                  <a:lnTo>
                    <a:pt x="0" y="2353238"/>
                  </a:lnTo>
                  <a:lnTo>
                    <a:pt x="340" y="2396645"/>
                  </a:lnTo>
                  <a:lnTo>
                    <a:pt x="1357" y="2439923"/>
                  </a:lnTo>
                  <a:lnTo>
                    <a:pt x="3048" y="2483070"/>
                  </a:lnTo>
                  <a:lnTo>
                    <a:pt x="5408" y="2526081"/>
                  </a:lnTo>
                  <a:lnTo>
                    <a:pt x="8433" y="2568954"/>
                  </a:lnTo>
                  <a:lnTo>
                    <a:pt x="12119" y="2611685"/>
                  </a:lnTo>
                  <a:lnTo>
                    <a:pt x="16462" y="2654271"/>
                  </a:lnTo>
                  <a:lnTo>
                    <a:pt x="21456" y="2696707"/>
                  </a:lnTo>
                  <a:lnTo>
                    <a:pt x="27100" y="2738992"/>
                  </a:lnTo>
                  <a:lnTo>
                    <a:pt x="33387" y="2781120"/>
                  </a:lnTo>
                  <a:lnTo>
                    <a:pt x="40314" y="2823090"/>
                  </a:lnTo>
                  <a:lnTo>
                    <a:pt x="47877" y="2864897"/>
                  </a:lnTo>
                  <a:lnTo>
                    <a:pt x="56072" y="2906538"/>
                  </a:lnTo>
                  <a:lnTo>
                    <a:pt x="64894" y="2948010"/>
                  </a:lnTo>
                  <a:lnTo>
                    <a:pt x="74340" y="2989309"/>
                  </a:lnTo>
                  <a:lnTo>
                    <a:pt x="78741" y="3007293"/>
                  </a:lnTo>
                </a:path>
              </a:pathLst>
            </a:custGeom>
            <a:ln w="3175">
              <a:solidFill>
                <a:srgbClr val="E3F3BE"/>
              </a:solidFill>
            </a:ln>
          </p:spPr>
          <p:txBody>
            <a:bodyPr wrap="square" lIns="0" tIns="0" rIns="0" bIns="0" rtlCol="0"/>
            <a:lstStyle/>
            <a:p>
              <a:endParaRPr lang="fr-FR" noProof="0" dirty="0"/>
            </a:p>
          </p:txBody>
        </p:sp>
        <p:sp>
          <p:nvSpPr>
            <p:cNvPr id="8793" name="object 8793"/>
            <p:cNvSpPr/>
            <p:nvPr/>
          </p:nvSpPr>
          <p:spPr>
            <a:xfrm>
              <a:off x="1953144" y="21942"/>
              <a:ext cx="7587615" cy="3035300"/>
            </a:xfrm>
            <a:custGeom>
              <a:avLst/>
              <a:gdLst/>
              <a:ahLst/>
              <a:cxnLst/>
              <a:rect l="l" t="t" r="r" b="b"/>
              <a:pathLst>
                <a:path w="7587615" h="3035300">
                  <a:moveTo>
                    <a:pt x="1214906" y="0"/>
                  </a:moveTo>
                  <a:lnTo>
                    <a:pt x="1170345" y="0"/>
                  </a:lnTo>
                  <a:lnTo>
                    <a:pt x="1137814" y="25399"/>
                  </a:lnTo>
                  <a:lnTo>
                    <a:pt x="1070515" y="76199"/>
                  </a:lnTo>
                  <a:lnTo>
                    <a:pt x="1037509" y="114299"/>
                  </a:lnTo>
                  <a:lnTo>
                    <a:pt x="1004937" y="139699"/>
                  </a:lnTo>
                  <a:lnTo>
                    <a:pt x="972804" y="177799"/>
                  </a:lnTo>
                  <a:lnTo>
                    <a:pt x="941114" y="203199"/>
                  </a:lnTo>
                  <a:lnTo>
                    <a:pt x="909871" y="228599"/>
                  </a:lnTo>
                  <a:lnTo>
                    <a:pt x="879079" y="266699"/>
                  </a:lnTo>
                  <a:lnTo>
                    <a:pt x="848742" y="304799"/>
                  </a:lnTo>
                  <a:lnTo>
                    <a:pt x="818864" y="330199"/>
                  </a:lnTo>
                  <a:lnTo>
                    <a:pt x="789450" y="368299"/>
                  </a:lnTo>
                  <a:lnTo>
                    <a:pt x="760503" y="393699"/>
                  </a:lnTo>
                  <a:lnTo>
                    <a:pt x="732027" y="431799"/>
                  </a:lnTo>
                  <a:lnTo>
                    <a:pt x="704028" y="457199"/>
                  </a:lnTo>
                  <a:lnTo>
                    <a:pt x="676507" y="495299"/>
                  </a:lnTo>
                  <a:lnTo>
                    <a:pt x="649471" y="533399"/>
                  </a:lnTo>
                  <a:lnTo>
                    <a:pt x="622923" y="571499"/>
                  </a:lnTo>
                  <a:lnTo>
                    <a:pt x="596867" y="596899"/>
                  </a:lnTo>
                  <a:lnTo>
                    <a:pt x="571307" y="634999"/>
                  </a:lnTo>
                  <a:lnTo>
                    <a:pt x="546247" y="673099"/>
                  </a:lnTo>
                  <a:lnTo>
                    <a:pt x="521692" y="711199"/>
                  </a:lnTo>
                  <a:lnTo>
                    <a:pt x="497645" y="736599"/>
                  </a:lnTo>
                  <a:lnTo>
                    <a:pt x="474111" y="774699"/>
                  </a:lnTo>
                  <a:lnTo>
                    <a:pt x="451094" y="812799"/>
                  </a:lnTo>
                  <a:lnTo>
                    <a:pt x="428597" y="850899"/>
                  </a:lnTo>
                  <a:lnTo>
                    <a:pt x="406626" y="888999"/>
                  </a:lnTo>
                  <a:lnTo>
                    <a:pt x="385183" y="927099"/>
                  </a:lnTo>
                  <a:lnTo>
                    <a:pt x="364274" y="965199"/>
                  </a:lnTo>
                  <a:lnTo>
                    <a:pt x="343902" y="1003299"/>
                  </a:lnTo>
                  <a:lnTo>
                    <a:pt x="324071" y="1041399"/>
                  </a:lnTo>
                  <a:lnTo>
                    <a:pt x="304786" y="1079499"/>
                  </a:lnTo>
                  <a:lnTo>
                    <a:pt x="286050" y="1117599"/>
                  </a:lnTo>
                  <a:lnTo>
                    <a:pt x="267868" y="1155699"/>
                  </a:lnTo>
                  <a:lnTo>
                    <a:pt x="250244" y="1193799"/>
                  </a:lnTo>
                  <a:lnTo>
                    <a:pt x="233182" y="1231899"/>
                  </a:lnTo>
                  <a:lnTo>
                    <a:pt x="216685" y="1269999"/>
                  </a:lnTo>
                  <a:lnTo>
                    <a:pt x="200759" y="1308099"/>
                  </a:lnTo>
                  <a:lnTo>
                    <a:pt x="185408" y="1346199"/>
                  </a:lnTo>
                  <a:lnTo>
                    <a:pt x="170634" y="1384299"/>
                  </a:lnTo>
                  <a:lnTo>
                    <a:pt x="156443" y="1422399"/>
                  </a:lnTo>
                  <a:lnTo>
                    <a:pt x="142839" y="1460499"/>
                  </a:lnTo>
                  <a:lnTo>
                    <a:pt x="129825" y="1511299"/>
                  </a:lnTo>
                  <a:lnTo>
                    <a:pt x="117406" y="1549399"/>
                  </a:lnTo>
                  <a:lnTo>
                    <a:pt x="105586" y="1587499"/>
                  </a:lnTo>
                  <a:lnTo>
                    <a:pt x="94368" y="1625599"/>
                  </a:lnTo>
                  <a:lnTo>
                    <a:pt x="83758" y="1663699"/>
                  </a:lnTo>
                  <a:lnTo>
                    <a:pt x="73759" y="1714499"/>
                  </a:lnTo>
                  <a:lnTo>
                    <a:pt x="64376" y="1752599"/>
                  </a:lnTo>
                  <a:lnTo>
                    <a:pt x="55612" y="1790699"/>
                  </a:lnTo>
                  <a:lnTo>
                    <a:pt x="47471" y="1828799"/>
                  </a:lnTo>
                  <a:lnTo>
                    <a:pt x="39958" y="1879599"/>
                  </a:lnTo>
                  <a:lnTo>
                    <a:pt x="33077" y="1917699"/>
                  </a:lnTo>
                  <a:lnTo>
                    <a:pt x="26832" y="1955799"/>
                  </a:lnTo>
                  <a:lnTo>
                    <a:pt x="21226" y="2006599"/>
                  </a:lnTo>
                  <a:lnTo>
                    <a:pt x="16265" y="2044699"/>
                  </a:lnTo>
                  <a:lnTo>
                    <a:pt x="11952" y="2082799"/>
                  </a:lnTo>
                  <a:lnTo>
                    <a:pt x="8291" y="2133599"/>
                  </a:lnTo>
                  <a:lnTo>
                    <a:pt x="5287" y="2171699"/>
                  </a:lnTo>
                  <a:lnTo>
                    <a:pt x="2943" y="2222499"/>
                  </a:lnTo>
                  <a:lnTo>
                    <a:pt x="1985" y="2247899"/>
                  </a:lnTo>
                  <a:lnTo>
                    <a:pt x="1263" y="2260599"/>
                  </a:lnTo>
                  <a:lnTo>
                    <a:pt x="253" y="2298699"/>
                  </a:lnTo>
                  <a:lnTo>
                    <a:pt x="0" y="2336799"/>
                  </a:lnTo>
                  <a:lnTo>
                    <a:pt x="28" y="2362199"/>
                  </a:lnTo>
                  <a:lnTo>
                    <a:pt x="140" y="2374899"/>
                  </a:lnTo>
                  <a:lnTo>
                    <a:pt x="253" y="2387599"/>
                  </a:lnTo>
                  <a:lnTo>
                    <a:pt x="1263" y="2438399"/>
                  </a:lnTo>
                  <a:lnTo>
                    <a:pt x="2943" y="2476499"/>
                  </a:lnTo>
                  <a:lnTo>
                    <a:pt x="5287" y="2514599"/>
                  </a:lnTo>
                  <a:lnTo>
                    <a:pt x="8291" y="2565399"/>
                  </a:lnTo>
                  <a:lnTo>
                    <a:pt x="11952" y="2603499"/>
                  </a:lnTo>
                  <a:lnTo>
                    <a:pt x="16265" y="2654299"/>
                  </a:lnTo>
                  <a:lnTo>
                    <a:pt x="21226" y="2692399"/>
                  </a:lnTo>
                  <a:lnTo>
                    <a:pt x="26832" y="2730499"/>
                  </a:lnTo>
                  <a:lnTo>
                    <a:pt x="33077" y="2781299"/>
                  </a:lnTo>
                  <a:lnTo>
                    <a:pt x="39958" y="2819399"/>
                  </a:lnTo>
                  <a:lnTo>
                    <a:pt x="47471" y="2857499"/>
                  </a:lnTo>
                  <a:lnTo>
                    <a:pt x="55612" y="2895599"/>
                  </a:lnTo>
                  <a:lnTo>
                    <a:pt x="64376" y="2946399"/>
                  </a:lnTo>
                  <a:lnTo>
                    <a:pt x="73759" y="2984499"/>
                  </a:lnTo>
                  <a:lnTo>
                    <a:pt x="83758" y="3022599"/>
                  </a:lnTo>
                  <a:lnTo>
                    <a:pt x="84808" y="3035299"/>
                  </a:lnTo>
                  <a:lnTo>
                    <a:pt x="112357" y="3009899"/>
                  </a:lnTo>
                  <a:lnTo>
                    <a:pt x="123702" y="2997199"/>
                  </a:lnTo>
                  <a:lnTo>
                    <a:pt x="114686" y="2997199"/>
                  </a:lnTo>
                  <a:lnTo>
                    <a:pt x="110284" y="2984499"/>
                  </a:lnTo>
                  <a:lnTo>
                    <a:pt x="100839" y="2946399"/>
                  </a:lnTo>
                  <a:lnTo>
                    <a:pt x="92017" y="2895599"/>
                  </a:lnTo>
                  <a:lnTo>
                    <a:pt x="83822" y="2857499"/>
                  </a:lnTo>
                  <a:lnTo>
                    <a:pt x="76259" y="2819399"/>
                  </a:lnTo>
                  <a:lnTo>
                    <a:pt x="69332" y="2768599"/>
                  </a:lnTo>
                  <a:lnTo>
                    <a:pt x="63044" y="2730499"/>
                  </a:lnTo>
                  <a:lnTo>
                    <a:pt x="57401" y="2692399"/>
                  </a:lnTo>
                  <a:lnTo>
                    <a:pt x="52406" y="2641599"/>
                  </a:lnTo>
                  <a:lnTo>
                    <a:pt x="48064" y="2603499"/>
                  </a:lnTo>
                  <a:lnTo>
                    <a:pt x="44378" y="2565399"/>
                  </a:lnTo>
                  <a:lnTo>
                    <a:pt x="41353" y="2514599"/>
                  </a:lnTo>
                  <a:lnTo>
                    <a:pt x="38993" y="2476499"/>
                  </a:lnTo>
                  <a:lnTo>
                    <a:pt x="37302" y="2438399"/>
                  </a:lnTo>
                  <a:lnTo>
                    <a:pt x="36284" y="2387599"/>
                  </a:lnTo>
                  <a:lnTo>
                    <a:pt x="36029" y="2336799"/>
                  </a:lnTo>
                  <a:lnTo>
                    <a:pt x="36284" y="2298699"/>
                  </a:lnTo>
                  <a:lnTo>
                    <a:pt x="37302" y="2260599"/>
                  </a:lnTo>
                  <a:lnTo>
                    <a:pt x="38032" y="2247899"/>
                  </a:lnTo>
                  <a:lnTo>
                    <a:pt x="38993" y="2222499"/>
                  </a:lnTo>
                  <a:lnTo>
                    <a:pt x="41353" y="2171699"/>
                  </a:lnTo>
                  <a:lnTo>
                    <a:pt x="44378" y="2133599"/>
                  </a:lnTo>
                  <a:lnTo>
                    <a:pt x="48064" y="2082799"/>
                  </a:lnTo>
                  <a:lnTo>
                    <a:pt x="52406" y="2044699"/>
                  </a:lnTo>
                  <a:lnTo>
                    <a:pt x="57401" y="2006599"/>
                  </a:lnTo>
                  <a:lnTo>
                    <a:pt x="63044" y="1955799"/>
                  </a:lnTo>
                  <a:lnTo>
                    <a:pt x="69332" y="1917699"/>
                  </a:lnTo>
                  <a:lnTo>
                    <a:pt x="76259" y="1879599"/>
                  </a:lnTo>
                  <a:lnTo>
                    <a:pt x="83822" y="1841499"/>
                  </a:lnTo>
                  <a:lnTo>
                    <a:pt x="92017" y="1790699"/>
                  </a:lnTo>
                  <a:lnTo>
                    <a:pt x="100839" y="1752599"/>
                  </a:lnTo>
                  <a:lnTo>
                    <a:pt x="110284" y="1714499"/>
                  </a:lnTo>
                  <a:lnTo>
                    <a:pt x="120349" y="1663699"/>
                  </a:lnTo>
                  <a:lnTo>
                    <a:pt x="131028" y="1625599"/>
                  </a:lnTo>
                  <a:lnTo>
                    <a:pt x="142318" y="1587499"/>
                  </a:lnTo>
                  <a:lnTo>
                    <a:pt x="154215" y="1549399"/>
                  </a:lnTo>
                  <a:lnTo>
                    <a:pt x="166714" y="1511299"/>
                  </a:lnTo>
                  <a:lnTo>
                    <a:pt x="179812" y="1460499"/>
                  </a:lnTo>
                  <a:lnTo>
                    <a:pt x="193503" y="1422399"/>
                  </a:lnTo>
                  <a:lnTo>
                    <a:pt x="207785" y="1384299"/>
                  </a:lnTo>
                  <a:lnTo>
                    <a:pt x="222652" y="1346199"/>
                  </a:lnTo>
                  <a:lnTo>
                    <a:pt x="238101" y="1308099"/>
                  </a:lnTo>
                  <a:lnTo>
                    <a:pt x="254127" y="1269999"/>
                  </a:lnTo>
                  <a:lnTo>
                    <a:pt x="270726" y="1231899"/>
                  </a:lnTo>
                  <a:lnTo>
                    <a:pt x="287895" y="1193799"/>
                  </a:lnTo>
                  <a:lnTo>
                    <a:pt x="305628" y="1155699"/>
                  </a:lnTo>
                  <a:lnTo>
                    <a:pt x="323923" y="1117599"/>
                  </a:lnTo>
                  <a:lnTo>
                    <a:pt x="342773" y="1079499"/>
                  </a:lnTo>
                  <a:lnTo>
                    <a:pt x="362176" y="1041399"/>
                  </a:lnTo>
                  <a:lnTo>
                    <a:pt x="382128" y="1003299"/>
                  </a:lnTo>
                  <a:lnTo>
                    <a:pt x="402623" y="965199"/>
                  </a:lnTo>
                  <a:lnTo>
                    <a:pt x="423658" y="927099"/>
                  </a:lnTo>
                  <a:lnTo>
                    <a:pt x="445229" y="888999"/>
                  </a:lnTo>
                  <a:lnTo>
                    <a:pt x="467332" y="850899"/>
                  </a:lnTo>
                  <a:lnTo>
                    <a:pt x="489961" y="812799"/>
                  </a:lnTo>
                  <a:lnTo>
                    <a:pt x="513114" y="774699"/>
                  </a:lnTo>
                  <a:lnTo>
                    <a:pt x="536786" y="749299"/>
                  </a:lnTo>
                  <a:lnTo>
                    <a:pt x="560973" y="711199"/>
                  </a:lnTo>
                  <a:lnTo>
                    <a:pt x="585671" y="673099"/>
                  </a:lnTo>
                  <a:lnTo>
                    <a:pt x="610875" y="634999"/>
                  </a:lnTo>
                  <a:lnTo>
                    <a:pt x="636582" y="609599"/>
                  </a:lnTo>
                  <a:lnTo>
                    <a:pt x="662786" y="571499"/>
                  </a:lnTo>
                  <a:lnTo>
                    <a:pt x="689485" y="533399"/>
                  </a:lnTo>
                  <a:lnTo>
                    <a:pt x="716674" y="495299"/>
                  </a:lnTo>
                  <a:lnTo>
                    <a:pt x="744348" y="469899"/>
                  </a:lnTo>
                  <a:lnTo>
                    <a:pt x="772503" y="431799"/>
                  </a:lnTo>
                  <a:lnTo>
                    <a:pt x="801137" y="406399"/>
                  </a:lnTo>
                  <a:lnTo>
                    <a:pt x="830243" y="368299"/>
                  </a:lnTo>
                  <a:lnTo>
                    <a:pt x="859818" y="330199"/>
                  </a:lnTo>
                  <a:lnTo>
                    <a:pt x="889858" y="304799"/>
                  </a:lnTo>
                  <a:lnTo>
                    <a:pt x="920359" y="266699"/>
                  </a:lnTo>
                  <a:lnTo>
                    <a:pt x="951316" y="241299"/>
                  </a:lnTo>
                  <a:lnTo>
                    <a:pt x="982725" y="203199"/>
                  </a:lnTo>
                  <a:lnTo>
                    <a:pt x="1014583" y="177799"/>
                  </a:lnTo>
                  <a:lnTo>
                    <a:pt x="1046884" y="152399"/>
                  </a:lnTo>
                  <a:lnTo>
                    <a:pt x="1079626" y="114299"/>
                  </a:lnTo>
                  <a:lnTo>
                    <a:pt x="1112803" y="88899"/>
                  </a:lnTo>
                  <a:lnTo>
                    <a:pt x="1146411" y="50799"/>
                  </a:lnTo>
                  <a:lnTo>
                    <a:pt x="1214906" y="0"/>
                  </a:lnTo>
                  <a:close/>
                </a:path>
                <a:path w="7587615" h="3035300">
                  <a:moveTo>
                    <a:pt x="135048" y="2984499"/>
                  </a:moveTo>
                  <a:lnTo>
                    <a:pt x="114686" y="2997199"/>
                  </a:lnTo>
                  <a:lnTo>
                    <a:pt x="123702" y="2997199"/>
                  </a:lnTo>
                  <a:lnTo>
                    <a:pt x="135048" y="2984499"/>
                  </a:lnTo>
                  <a:close/>
                </a:path>
                <a:path w="7587615" h="3035300">
                  <a:moveTo>
                    <a:pt x="7049814" y="0"/>
                  </a:moveTo>
                  <a:lnTo>
                    <a:pt x="7005329" y="0"/>
                  </a:lnTo>
                  <a:lnTo>
                    <a:pt x="7073868" y="50799"/>
                  </a:lnTo>
                  <a:lnTo>
                    <a:pt x="7107498" y="88899"/>
                  </a:lnTo>
                  <a:lnTo>
                    <a:pt x="7140696" y="114299"/>
                  </a:lnTo>
                  <a:lnTo>
                    <a:pt x="7173459" y="152399"/>
                  </a:lnTo>
                  <a:lnTo>
                    <a:pt x="7205782" y="177799"/>
                  </a:lnTo>
                  <a:lnTo>
                    <a:pt x="7237661" y="203199"/>
                  </a:lnTo>
                  <a:lnTo>
                    <a:pt x="7269092" y="241299"/>
                  </a:lnTo>
                  <a:lnTo>
                    <a:pt x="7300070" y="266699"/>
                  </a:lnTo>
                  <a:lnTo>
                    <a:pt x="7330592" y="304799"/>
                  </a:lnTo>
                  <a:lnTo>
                    <a:pt x="7360653" y="330199"/>
                  </a:lnTo>
                  <a:lnTo>
                    <a:pt x="7390248" y="368299"/>
                  </a:lnTo>
                  <a:lnTo>
                    <a:pt x="7419375" y="406399"/>
                  </a:lnTo>
                  <a:lnTo>
                    <a:pt x="7448028" y="431799"/>
                  </a:lnTo>
                  <a:lnTo>
                    <a:pt x="7476204" y="469899"/>
                  </a:lnTo>
                  <a:lnTo>
                    <a:pt x="7503898" y="495299"/>
                  </a:lnTo>
                  <a:lnTo>
                    <a:pt x="7531107" y="533399"/>
                  </a:lnTo>
                  <a:lnTo>
                    <a:pt x="7548057" y="558799"/>
                  </a:lnTo>
                  <a:lnTo>
                    <a:pt x="7466192" y="584199"/>
                  </a:lnTo>
                  <a:lnTo>
                    <a:pt x="7563670" y="558799"/>
                  </a:lnTo>
                  <a:lnTo>
                    <a:pt x="7587562" y="558799"/>
                  </a:lnTo>
                  <a:lnTo>
                    <a:pt x="7571068" y="533399"/>
                  </a:lnTo>
                  <a:lnTo>
                    <a:pt x="7544010" y="495299"/>
                  </a:lnTo>
                  <a:lnTo>
                    <a:pt x="7516469" y="457199"/>
                  </a:lnTo>
                  <a:lnTo>
                    <a:pt x="7488447" y="431799"/>
                  </a:lnTo>
                  <a:lnTo>
                    <a:pt x="7459950" y="393699"/>
                  </a:lnTo>
                  <a:lnTo>
                    <a:pt x="7430981" y="368299"/>
                  </a:lnTo>
                  <a:lnTo>
                    <a:pt x="7401544" y="330199"/>
                  </a:lnTo>
                  <a:lnTo>
                    <a:pt x="7371644" y="304799"/>
                  </a:lnTo>
                  <a:lnTo>
                    <a:pt x="7341284" y="266699"/>
                  </a:lnTo>
                  <a:lnTo>
                    <a:pt x="7310470" y="228599"/>
                  </a:lnTo>
                  <a:lnTo>
                    <a:pt x="7279204" y="203199"/>
                  </a:lnTo>
                  <a:lnTo>
                    <a:pt x="7247491" y="177799"/>
                  </a:lnTo>
                  <a:lnTo>
                    <a:pt x="7215336" y="139699"/>
                  </a:lnTo>
                  <a:lnTo>
                    <a:pt x="7182741" y="114299"/>
                  </a:lnTo>
                  <a:lnTo>
                    <a:pt x="7149712" y="76199"/>
                  </a:lnTo>
                  <a:lnTo>
                    <a:pt x="7082367" y="25399"/>
                  </a:lnTo>
                  <a:lnTo>
                    <a:pt x="7049814" y="0"/>
                  </a:lnTo>
                  <a:close/>
                </a:path>
              </a:pathLst>
            </a:custGeom>
            <a:solidFill>
              <a:srgbClr val="E3F3BD"/>
            </a:solidFill>
          </p:spPr>
          <p:txBody>
            <a:bodyPr wrap="square" lIns="0" tIns="0" rIns="0" bIns="0" rtlCol="0"/>
            <a:lstStyle/>
            <a:p>
              <a:endParaRPr lang="fr-FR" noProof="0" dirty="0"/>
            </a:p>
          </p:txBody>
        </p:sp>
        <p:sp>
          <p:nvSpPr>
            <p:cNvPr id="8794" name="object 8794"/>
            <p:cNvSpPr/>
            <p:nvPr/>
          </p:nvSpPr>
          <p:spPr>
            <a:xfrm>
              <a:off x="1953059" y="9242"/>
              <a:ext cx="7588250" cy="3035935"/>
            </a:xfrm>
            <a:custGeom>
              <a:avLst/>
              <a:gdLst/>
              <a:ahLst/>
              <a:cxnLst/>
              <a:rect l="l" t="t" r="r" b="b"/>
              <a:pathLst>
                <a:path w="7588250" h="3035935">
                  <a:moveTo>
                    <a:pt x="38117" y="2247899"/>
                  </a:moveTo>
                  <a:lnTo>
                    <a:pt x="41437" y="2180377"/>
                  </a:lnTo>
                  <a:lnTo>
                    <a:pt x="44462" y="2137500"/>
                  </a:lnTo>
                  <a:lnTo>
                    <a:pt x="48148" y="2094765"/>
                  </a:lnTo>
                  <a:lnTo>
                    <a:pt x="52491" y="2052175"/>
                  </a:lnTo>
                  <a:lnTo>
                    <a:pt x="57485" y="2009734"/>
                  </a:lnTo>
                  <a:lnTo>
                    <a:pt x="63129" y="1967445"/>
                  </a:lnTo>
                  <a:lnTo>
                    <a:pt x="69416" y="1925313"/>
                  </a:lnTo>
                  <a:lnTo>
                    <a:pt x="76343" y="1883339"/>
                  </a:lnTo>
                  <a:lnTo>
                    <a:pt x="83906" y="1841528"/>
                  </a:lnTo>
                  <a:lnTo>
                    <a:pt x="92101" y="1799883"/>
                  </a:lnTo>
                  <a:lnTo>
                    <a:pt x="100923" y="1758408"/>
                  </a:lnTo>
                  <a:lnTo>
                    <a:pt x="110369" y="1717105"/>
                  </a:lnTo>
                  <a:lnTo>
                    <a:pt x="120433" y="1675979"/>
                  </a:lnTo>
                  <a:lnTo>
                    <a:pt x="131113" y="1635032"/>
                  </a:lnTo>
                  <a:lnTo>
                    <a:pt x="142403" y="1594269"/>
                  </a:lnTo>
                  <a:lnTo>
                    <a:pt x="154300" y="1553692"/>
                  </a:lnTo>
                  <a:lnTo>
                    <a:pt x="166799" y="1513305"/>
                  </a:lnTo>
                  <a:lnTo>
                    <a:pt x="179896" y="1473111"/>
                  </a:lnTo>
                  <a:lnTo>
                    <a:pt x="193588" y="1433114"/>
                  </a:lnTo>
                  <a:lnTo>
                    <a:pt x="207869" y="1393318"/>
                  </a:lnTo>
                  <a:lnTo>
                    <a:pt x="222736" y="1353725"/>
                  </a:lnTo>
                  <a:lnTo>
                    <a:pt x="238185" y="1314339"/>
                  </a:lnTo>
                  <a:lnTo>
                    <a:pt x="254211" y="1275164"/>
                  </a:lnTo>
                  <a:lnTo>
                    <a:pt x="270811" y="1236203"/>
                  </a:lnTo>
                  <a:lnTo>
                    <a:pt x="287979" y="1197459"/>
                  </a:lnTo>
                  <a:lnTo>
                    <a:pt x="305713" y="1158936"/>
                  </a:lnTo>
                  <a:lnTo>
                    <a:pt x="324007" y="1120637"/>
                  </a:lnTo>
                  <a:lnTo>
                    <a:pt x="342858" y="1082566"/>
                  </a:lnTo>
                  <a:lnTo>
                    <a:pt x="362261" y="1044725"/>
                  </a:lnTo>
                  <a:lnTo>
                    <a:pt x="382212" y="1007120"/>
                  </a:lnTo>
                  <a:lnTo>
                    <a:pt x="402707" y="969752"/>
                  </a:lnTo>
                  <a:lnTo>
                    <a:pt x="423743" y="932626"/>
                  </a:lnTo>
                  <a:lnTo>
                    <a:pt x="445314" y="895744"/>
                  </a:lnTo>
                  <a:lnTo>
                    <a:pt x="467416" y="859110"/>
                  </a:lnTo>
                  <a:lnTo>
                    <a:pt x="490046" y="822728"/>
                  </a:lnTo>
                  <a:lnTo>
                    <a:pt x="513199" y="786601"/>
                  </a:lnTo>
                  <a:lnTo>
                    <a:pt x="536871" y="750733"/>
                  </a:lnTo>
                  <a:lnTo>
                    <a:pt x="561058" y="715126"/>
                  </a:lnTo>
                  <a:lnTo>
                    <a:pt x="585755" y="679785"/>
                  </a:lnTo>
                  <a:lnTo>
                    <a:pt x="610960" y="644713"/>
                  </a:lnTo>
                  <a:lnTo>
                    <a:pt x="636666" y="609912"/>
                  </a:lnTo>
                  <a:lnTo>
                    <a:pt x="662871" y="575387"/>
                  </a:lnTo>
                  <a:lnTo>
                    <a:pt x="689569" y="541141"/>
                  </a:lnTo>
                  <a:lnTo>
                    <a:pt x="716758" y="507178"/>
                  </a:lnTo>
                  <a:lnTo>
                    <a:pt x="744432" y="473500"/>
                  </a:lnTo>
                  <a:lnTo>
                    <a:pt x="772588" y="440112"/>
                  </a:lnTo>
                  <a:lnTo>
                    <a:pt x="801221" y="407016"/>
                  </a:lnTo>
                  <a:lnTo>
                    <a:pt x="830327" y="374216"/>
                  </a:lnTo>
                  <a:lnTo>
                    <a:pt x="859902" y="341716"/>
                  </a:lnTo>
                  <a:lnTo>
                    <a:pt x="889942" y="309519"/>
                  </a:lnTo>
                  <a:lnTo>
                    <a:pt x="920443" y="277628"/>
                  </a:lnTo>
                  <a:lnTo>
                    <a:pt x="951400" y="246048"/>
                  </a:lnTo>
                  <a:lnTo>
                    <a:pt x="982810" y="214780"/>
                  </a:lnTo>
                  <a:lnTo>
                    <a:pt x="1014667" y="183829"/>
                  </a:lnTo>
                  <a:lnTo>
                    <a:pt x="1046969" y="153198"/>
                  </a:lnTo>
                  <a:lnTo>
                    <a:pt x="1079710" y="122890"/>
                  </a:lnTo>
                  <a:lnTo>
                    <a:pt x="1112887" y="92909"/>
                  </a:lnTo>
                  <a:lnTo>
                    <a:pt x="1146496" y="63259"/>
                  </a:lnTo>
                  <a:lnTo>
                    <a:pt x="1180532" y="33943"/>
                  </a:lnTo>
                  <a:lnTo>
                    <a:pt x="1214991" y="4963"/>
                  </a:lnTo>
                  <a:lnTo>
                    <a:pt x="1221036" y="0"/>
                  </a:lnTo>
                </a:path>
                <a:path w="7588250" h="3035935">
                  <a:moveTo>
                    <a:pt x="6999365" y="0"/>
                  </a:moveTo>
                  <a:lnTo>
                    <a:pt x="7039894" y="33943"/>
                  </a:lnTo>
                  <a:lnTo>
                    <a:pt x="7073952" y="63259"/>
                  </a:lnTo>
                  <a:lnTo>
                    <a:pt x="7107582" y="92909"/>
                  </a:lnTo>
                  <a:lnTo>
                    <a:pt x="7140781" y="122890"/>
                  </a:lnTo>
                  <a:lnTo>
                    <a:pt x="7173544" y="153198"/>
                  </a:lnTo>
                  <a:lnTo>
                    <a:pt x="7205867" y="183829"/>
                  </a:lnTo>
                  <a:lnTo>
                    <a:pt x="7237746" y="214780"/>
                  </a:lnTo>
                  <a:lnTo>
                    <a:pt x="7269176" y="246048"/>
                  </a:lnTo>
                  <a:lnTo>
                    <a:pt x="7300155" y="277628"/>
                  </a:lnTo>
                  <a:lnTo>
                    <a:pt x="7330676" y="309519"/>
                  </a:lnTo>
                  <a:lnTo>
                    <a:pt x="7360737" y="341716"/>
                  </a:lnTo>
                  <a:lnTo>
                    <a:pt x="7390333" y="374216"/>
                  </a:lnTo>
                  <a:lnTo>
                    <a:pt x="7419459" y="407016"/>
                  </a:lnTo>
                  <a:lnTo>
                    <a:pt x="7448113" y="440112"/>
                  </a:lnTo>
                  <a:lnTo>
                    <a:pt x="7476289" y="473500"/>
                  </a:lnTo>
                  <a:lnTo>
                    <a:pt x="7503983" y="507178"/>
                  </a:lnTo>
                  <a:lnTo>
                    <a:pt x="7531191" y="541141"/>
                  </a:lnTo>
                  <a:lnTo>
                    <a:pt x="7548142" y="562868"/>
                  </a:lnTo>
                </a:path>
                <a:path w="7588250" h="3035935">
                  <a:moveTo>
                    <a:pt x="7587646" y="558799"/>
                  </a:moveTo>
                  <a:lnTo>
                    <a:pt x="7544095" y="503359"/>
                  </a:lnTo>
                  <a:lnTo>
                    <a:pt x="7516553" y="469542"/>
                  </a:lnTo>
                  <a:lnTo>
                    <a:pt x="7488531" y="436012"/>
                  </a:lnTo>
                  <a:lnTo>
                    <a:pt x="7460034" y="402771"/>
                  </a:lnTo>
                  <a:lnTo>
                    <a:pt x="7431065" y="369822"/>
                  </a:lnTo>
                  <a:lnTo>
                    <a:pt x="7401628" y="337170"/>
                  </a:lnTo>
                  <a:lnTo>
                    <a:pt x="7371728" y="304818"/>
                  </a:lnTo>
                  <a:lnTo>
                    <a:pt x="7341369" y="272768"/>
                  </a:lnTo>
                  <a:lnTo>
                    <a:pt x="7310554" y="241025"/>
                  </a:lnTo>
                  <a:lnTo>
                    <a:pt x="7279288" y="209591"/>
                  </a:lnTo>
                  <a:lnTo>
                    <a:pt x="7247576" y="178470"/>
                  </a:lnTo>
                  <a:lnTo>
                    <a:pt x="7215420" y="147665"/>
                  </a:lnTo>
                  <a:lnTo>
                    <a:pt x="7182825" y="117181"/>
                  </a:lnTo>
                  <a:lnTo>
                    <a:pt x="7149796" y="87019"/>
                  </a:lnTo>
                  <a:lnTo>
                    <a:pt x="7116337" y="57184"/>
                  </a:lnTo>
                  <a:lnTo>
                    <a:pt x="7082451" y="27679"/>
                  </a:lnTo>
                  <a:lnTo>
                    <a:pt x="7049898" y="0"/>
                  </a:lnTo>
                </a:path>
                <a:path w="7588250" h="3035935">
                  <a:moveTo>
                    <a:pt x="1170429" y="0"/>
                  </a:moveTo>
                  <a:lnTo>
                    <a:pt x="1137898" y="27679"/>
                  </a:lnTo>
                  <a:lnTo>
                    <a:pt x="1104036" y="57184"/>
                  </a:lnTo>
                  <a:lnTo>
                    <a:pt x="1070599" y="87019"/>
                  </a:lnTo>
                  <a:lnTo>
                    <a:pt x="1037593" y="117181"/>
                  </a:lnTo>
                  <a:lnTo>
                    <a:pt x="1005022" y="147665"/>
                  </a:lnTo>
                  <a:lnTo>
                    <a:pt x="972889" y="178470"/>
                  </a:lnTo>
                  <a:lnTo>
                    <a:pt x="941199" y="209591"/>
                  </a:lnTo>
                  <a:lnTo>
                    <a:pt x="909956" y="241025"/>
                  </a:lnTo>
                  <a:lnTo>
                    <a:pt x="879164" y="272768"/>
                  </a:lnTo>
                  <a:lnTo>
                    <a:pt x="848827" y="304818"/>
                  </a:lnTo>
                  <a:lnTo>
                    <a:pt x="818949" y="337170"/>
                  </a:lnTo>
                  <a:lnTo>
                    <a:pt x="789534" y="369822"/>
                  </a:lnTo>
                  <a:lnTo>
                    <a:pt x="760587" y="402771"/>
                  </a:lnTo>
                  <a:lnTo>
                    <a:pt x="732112" y="436012"/>
                  </a:lnTo>
                  <a:lnTo>
                    <a:pt x="704112" y="469542"/>
                  </a:lnTo>
                  <a:lnTo>
                    <a:pt x="676592" y="503359"/>
                  </a:lnTo>
                  <a:lnTo>
                    <a:pt x="649556" y="537458"/>
                  </a:lnTo>
                  <a:lnTo>
                    <a:pt x="623008" y="571836"/>
                  </a:lnTo>
                  <a:lnTo>
                    <a:pt x="596951" y="606491"/>
                  </a:lnTo>
                  <a:lnTo>
                    <a:pt x="571391" y="641417"/>
                  </a:lnTo>
                  <a:lnTo>
                    <a:pt x="546332" y="676613"/>
                  </a:lnTo>
                  <a:lnTo>
                    <a:pt x="521777" y="712075"/>
                  </a:lnTo>
                  <a:lnTo>
                    <a:pt x="497730" y="747799"/>
                  </a:lnTo>
                  <a:lnTo>
                    <a:pt x="474196" y="783783"/>
                  </a:lnTo>
                  <a:lnTo>
                    <a:pt x="451178" y="820022"/>
                  </a:lnTo>
                  <a:lnTo>
                    <a:pt x="428682" y="856513"/>
                  </a:lnTo>
                  <a:lnTo>
                    <a:pt x="406710" y="893253"/>
                  </a:lnTo>
                  <a:lnTo>
                    <a:pt x="385268" y="930239"/>
                  </a:lnTo>
                  <a:lnTo>
                    <a:pt x="364358" y="967467"/>
                  </a:lnTo>
                  <a:lnTo>
                    <a:pt x="343986" y="1004934"/>
                  </a:lnTo>
                  <a:lnTo>
                    <a:pt x="324155" y="1042636"/>
                  </a:lnTo>
                  <a:lnTo>
                    <a:pt x="304870" y="1080570"/>
                  </a:lnTo>
                  <a:lnTo>
                    <a:pt x="286134" y="1118733"/>
                  </a:lnTo>
                  <a:lnTo>
                    <a:pt x="267953" y="1157121"/>
                  </a:lnTo>
                  <a:lnTo>
                    <a:pt x="250328" y="1195732"/>
                  </a:lnTo>
                  <a:lnTo>
                    <a:pt x="233266" y="1234560"/>
                  </a:lnTo>
                  <a:lnTo>
                    <a:pt x="216770" y="1273604"/>
                  </a:lnTo>
                  <a:lnTo>
                    <a:pt x="200844" y="1312860"/>
                  </a:lnTo>
                  <a:lnTo>
                    <a:pt x="185492" y="1352325"/>
                  </a:lnTo>
                  <a:lnTo>
                    <a:pt x="170718" y="1391994"/>
                  </a:lnTo>
                  <a:lnTo>
                    <a:pt x="156527" y="1431865"/>
                  </a:lnTo>
                  <a:lnTo>
                    <a:pt x="142923" y="1471935"/>
                  </a:lnTo>
                  <a:lnTo>
                    <a:pt x="129909" y="1512199"/>
                  </a:lnTo>
                  <a:lnTo>
                    <a:pt x="117490" y="1552655"/>
                  </a:lnTo>
                  <a:lnTo>
                    <a:pt x="105670" y="1593299"/>
                  </a:lnTo>
                  <a:lnTo>
                    <a:pt x="94453" y="1634128"/>
                  </a:lnTo>
                  <a:lnTo>
                    <a:pt x="83843" y="1675139"/>
                  </a:lnTo>
                  <a:lnTo>
                    <a:pt x="73844" y="1716328"/>
                  </a:lnTo>
                  <a:lnTo>
                    <a:pt x="64460" y="1757691"/>
                  </a:lnTo>
                  <a:lnTo>
                    <a:pt x="55696" y="1799226"/>
                  </a:lnTo>
                  <a:lnTo>
                    <a:pt x="47556" y="1840929"/>
                  </a:lnTo>
                  <a:lnTo>
                    <a:pt x="40043" y="1882796"/>
                  </a:lnTo>
                  <a:lnTo>
                    <a:pt x="33162" y="1924825"/>
                  </a:lnTo>
                  <a:lnTo>
                    <a:pt x="26916" y="1967011"/>
                  </a:lnTo>
                  <a:lnTo>
                    <a:pt x="21311" y="2009352"/>
                  </a:lnTo>
                  <a:lnTo>
                    <a:pt x="16350" y="2051845"/>
                  </a:lnTo>
                  <a:lnTo>
                    <a:pt x="12036" y="2094484"/>
                  </a:lnTo>
                  <a:lnTo>
                    <a:pt x="8376" y="2137269"/>
                  </a:lnTo>
                  <a:lnTo>
                    <a:pt x="5371" y="2180194"/>
                  </a:lnTo>
                  <a:lnTo>
                    <a:pt x="3027" y="2223257"/>
                  </a:lnTo>
                  <a:lnTo>
                    <a:pt x="2069" y="2247899"/>
                  </a:lnTo>
                </a:path>
                <a:path w="7588250" h="3035935">
                  <a:moveTo>
                    <a:pt x="114770" y="3007293"/>
                  </a:moveTo>
                  <a:lnTo>
                    <a:pt x="100923" y="2948010"/>
                  </a:lnTo>
                  <a:lnTo>
                    <a:pt x="92101" y="2906538"/>
                  </a:lnTo>
                  <a:lnTo>
                    <a:pt x="83906" y="2864897"/>
                  </a:lnTo>
                  <a:lnTo>
                    <a:pt x="76343" y="2823090"/>
                  </a:lnTo>
                  <a:lnTo>
                    <a:pt x="69416" y="2781120"/>
                  </a:lnTo>
                  <a:lnTo>
                    <a:pt x="63129" y="2738992"/>
                  </a:lnTo>
                  <a:lnTo>
                    <a:pt x="57485" y="2696707"/>
                  </a:lnTo>
                  <a:lnTo>
                    <a:pt x="52491" y="2654271"/>
                  </a:lnTo>
                  <a:lnTo>
                    <a:pt x="48148" y="2611685"/>
                  </a:lnTo>
                  <a:lnTo>
                    <a:pt x="44462" y="2568954"/>
                  </a:lnTo>
                  <a:lnTo>
                    <a:pt x="41437" y="2526081"/>
                  </a:lnTo>
                  <a:lnTo>
                    <a:pt x="39077" y="2483070"/>
                  </a:lnTo>
                  <a:lnTo>
                    <a:pt x="37386" y="2439923"/>
                  </a:lnTo>
                  <a:lnTo>
                    <a:pt x="36369" y="2396645"/>
                  </a:lnTo>
                  <a:lnTo>
                    <a:pt x="36028" y="2353238"/>
                  </a:lnTo>
                  <a:lnTo>
                    <a:pt x="36369" y="2309827"/>
                  </a:lnTo>
                  <a:lnTo>
                    <a:pt x="37386" y="2266544"/>
                  </a:lnTo>
                  <a:lnTo>
                    <a:pt x="38117" y="2247899"/>
                  </a:lnTo>
                </a:path>
                <a:path w="7588250" h="3035935">
                  <a:moveTo>
                    <a:pt x="2069" y="2247899"/>
                  </a:moveTo>
                  <a:lnTo>
                    <a:pt x="1348" y="2266454"/>
                  </a:lnTo>
                  <a:lnTo>
                    <a:pt x="337" y="2309782"/>
                  </a:lnTo>
                  <a:lnTo>
                    <a:pt x="0" y="2353238"/>
                  </a:lnTo>
                  <a:lnTo>
                    <a:pt x="337" y="2396689"/>
                  </a:lnTo>
                  <a:lnTo>
                    <a:pt x="1348" y="2440013"/>
                  </a:lnTo>
                  <a:lnTo>
                    <a:pt x="3027" y="2483206"/>
                  </a:lnTo>
                  <a:lnTo>
                    <a:pt x="5371" y="2526264"/>
                  </a:lnTo>
                  <a:lnTo>
                    <a:pt x="8376" y="2569185"/>
                  </a:lnTo>
                  <a:lnTo>
                    <a:pt x="12036" y="2611965"/>
                  </a:lnTo>
                  <a:lnTo>
                    <a:pt x="16350" y="2654601"/>
                  </a:lnTo>
                  <a:lnTo>
                    <a:pt x="21311" y="2697089"/>
                  </a:lnTo>
                  <a:lnTo>
                    <a:pt x="26916" y="2739426"/>
                  </a:lnTo>
                  <a:lnTo>
                    <a:pt x="33162" y="2781609"/>
                  </a:lnTo>
                  <a:lnTo>
                    <a:pt x="40043" y="2823633"/>
                  </a:lnTo>
                  <a:lnTo>
                    <a:pt x="47556" y="2865497"/>
                  </a:lnTo>
                  <a:lnTo>
                    <a:pt x="55696" y="2907196"/>
                  </a:lnTo>
                  <a:lnTo>
                    <a:pt x="64460" y="2948727"/>
                  </a:lnTo>
                  <a:lnTo>
                    <a:pt x="73844" y="2990087"/>
                  </a:lnTo>
                  <a:lnTo>
                    <a:pt x="83843" y="3031272"/>
                  </a:lnTo>
                  <a:lnTo>
                    <a:pt x="84893" y="3035330"/>
                  </a:lnTo>
                </a:path>
              </a:pathLst>
            </a:custGeom>
            <a:ln w="3175">
              <a:solidFill>
                <a:srgbClr val="E3F3BD"/>
              </a:solidFill>
            </a:ln>
          </p:spPr>
          <p:txBody>
            <a:bodyPr wrap="square" lIns="0" tIns="0" rIns="0" bIns="0" rtlCol="0"/>
            <a:lstStyle/>
            <a:p>
              <a:endParaRPr lang="fr-FR" noProof="0" dirty="0"/>
            </a:p>
          </p:txBody>
        </p:sp>
        <p:sp>
          <p:nvSpPr>
            <p:cNvPr id="8795" name="object 8795"/>
            <p:cNvSpPr/>
            <p:nvPr/>
          </p:nvSpPr>
          <p:spPr>
            <a:xfrm>
              <a:off x="1917114" y="21942"/>
              <a:ext cx="7663815" cy="3048000"/>
            </a:xfrm>
            <a:custGeom>
              <a:avLst/>
              <a:gdLst/>
              <a:ahLst/>
              <a:cxnLst/>
              <a:rect l="l" t="t" r="r" b="b"/>
              <a:pathLst>
                <a:path w="7663815" h="3048000">
                  <a:moveTo>
                    <a:pt x="1206375" y="0"/>
                  </a:moveTo>
                  <a:lnTo>
                    <a:pt x="1156458" y="0"/>
                  </a:lnTo>
                  <a:lnTo>
                    <a:pt x="1131365" y="12699"/>
                  </a:lnTo>
                  <a:lnTo>
                    <a:pt x="1097672" y="50799"/>
                  </a:lnTo>
                  <a:lnTo>
                    <a:pt x="1031567" y="101599"/>
                  </a:lnTo>
                  <a:lnTo>
                    <a:pt x="999162" y="139699"/>
                  </a:lnTo>
                  <a:lnTo>
                    <a:pt x="967195" y="165099"/>
                  </a:lnTo>
                  <a:lnTo>
                    <a:pt x="935670" y="203199"/>
                  </a:lnTo>
                  <a:lnTo>
                    <a:pt x="904590" y="228599"/>
                  </a:lnTo>
                  <a:lnTo>
                    <a:pt x="873960" y="266699"/>
                  </a:lnTo>
                  <a:lnTo>
                    <a:pt x="843783" y="292099"/>
                  </a:lnTo>
                  <a:lnTo>
                    <a:pt x="814064" y="330199"/>
                  </a:lnTo>
                  <a:lnTo>
                    <a:pt x="784807" y="355599"/>
                  </a:lnTo>
                  <a:lnTo>
                    <a:pt x="756016" y="393699"/>
                  </a:lnTo>
                  <a:lnTo>
                    <a:pt x="727695" y="431799"/>
                  </a:lnTo>
                  <a:lnTo>
                    <a:pt x="699848" y="457199"/>
                  </a:lnTo>
                  <a:lnTo>
                    <a:pt x="672478" y="495299"/>
                  </a:lnTo>
                  <a:lnTo>
                    <a:pt x="645591" y="533399"/>
                  </a:lnTo>
                  <a:lnTo>
                    <a:pt x="619190" y="558799"/>
                  </a:lnTo>
                  <a:lnTo>
                    <a:pt x="593279" y="596899"/>
                  </a:lnTo>
                  <a:lnTo>
                    <a:pt x="567863" y="634999"/>
                  </a:lnTo>
                  <a:lnTo>
                    <a:pt x="542944" y="673099"/>
                  </a:lnTo>
                  <a:lnTo>
                    <a:pt x="518528" y="698499"/>
                  </a:lnTo>
                  <a:lnTo>
                    <a:pt x="494618" y="736599"/>
                  </a:lnTo>
                  <a:lnTo>
                    <a:pt x="471219" y="774699"/>
                  </a:lnTo>
                  <a:lnTo>
                    <a:pt x="448334" y="812799"/>
                  </a:lnTo>
                  <a:lnTo>
                    <a:pt x="425967" y="850899"/>
                  </a:lnTo>
                  <a:lnTo>
                    <a:pt x="404123" y="888999"/>
                  </a:lnTo>
                  <a:lnTo>
                    <a:pt x="382806" y="927099"/>
                  </a:lnTo>
                  <a:lnTo>
                    <a:pt x="362019" y="965199"/>
                  </a:lnTo>
                  <a:lnTo>
                    <a:pt x="341767" y="990599"/>
                  </a:lnTo>
                  <a:lnTo>
                    <a:pt x="322054" y="1028699"/>
                  </a:lnTo>
                  <a:lnTo>
                    <a:pt x="302883" y="1066799"/>
                  </a:lnTo>
                  <a:lnTo>
                    <a:pt x="284260" y="1104899"/>
                  </a:lnTo>
                  <a:lnTo>
                    <a:pt x="266187" y="1142999"/>
                  </a:lnTo>
                  <a:lnTo>
                    <a:pt x="248669" y="1193799"/>
                  </a:lnTo>
                  <a:lnTo>
                    <a:pt x="231710" y="1231899"/>
                  </a:lnTo>
                  <a:lnTo>
                    <a:pt x="215314" y="1269999"/>
                  </a:lnTo>
                  <a:lnTo>
                    <a:pt x="199486" y="1308099"/>
                  </a:lnTo>
                  <a:lnTo>
                    <a:pt x="184228" y="1346199"/>
                  </a:lnTo>
                  <a:lnTo>
                    <a:pt x="169546" y="1384299"/>
                  </a:lnTo>
                  <a:lnTo>
                    <a:pt x="155443" y="1422399"/>
                  </a:lnTo>
                  <a:lnTo>
                    <a:pt x="141923" y="1460499"/>
                  </a:lnTo>
                  <a:lnTo>
                    <a:pt x="128990" y="1498599"/>
                  </a:lnTo>
                  <a:lnTo>
                    <a:pt x="116649" y="1549399"/>
                  </a:lnTo>
                  <a:lnTo>
                    <a:pt x="104903" y="1587499"/>
                  </a:lnTo>
                  <a:lnTo>
                    <a:pt x="93757" y="1625599"/>
                  </a:lnTo>
                  <a:lnTo>
                    <a:pt x="83214" y="1663699"/>
                  </a:lnTo>
                  <a:lnTo>
                    <a:pt x="73279" y="1714499"/>
                  </a:lnTo>
                  <a:lnTo>
                    <a:pt x="63956" y="1752599"/>
                  </a:lnTo>
                  <a:lnTo>
                    <a:pt x="55248" y="1790699"/>
                  </a:lnTo>
                  <a:lnTo>
                    <a:pt x="47160" y="1828799"/>
                  </a:lnTo>
                  <a:lnTo>
                    <a:pt x="39696" y="1879599"/>
                  </a:lnTo>
                  <a:lnTo>
                    <a:pt x="32859" y="1917699"/>
                  </a:lnTo>
                  <a:lnTo>
                    <a:pt x="26655" y="1955799"/>
                  </a:lnTo>
                  <a:lnTo>
                    <a:pt x="21086" y="2006599"/>
                  </a:lnTo>
                  <a:lnTo>
                    <a:pt x="16157" y="2044699"/>
                  </a:lnTo>
                  <a:lnTo>
                    <a:pt x="11872" y="2082799"/>
                  </a:lnTo>
                  <a:lnTo>
                    <a:pt x="8236" y="2133599"/>
                  </a:lnTo>
                  <a:lnTo>
                    <a:pt x="5251" y="2171699"/>
                  </a:lnTo>
                  <a:lnTo>
                    <a:pt x="2923" y="2222499"/>
                  </a:lnTo>
                  <a:lnTo>
                    <a:pt x="1968" y="2247899"/>
                  </a:lnTo>
                  <a:lnTo>
                    <a:pt x="1255" y="2260599"/>
                  </a:lnTo>
                  <a:lnTo>
                    <a:pt x="251" y="2298699"/>
                  </a:lnTo>
                  <a:lnTo>
                    <a:pt x="0" y="2336799"/>
                  </a:lnTo>
                  <a:lnTo>
                    <a:pt x="27" y="2362199"/>
                  </a:lnTo>
                  <a:lnTo>
                    <a:pt x="1255" y="2438399"/>
                  </a:lnTo>
                  <a:lnTo>
                    <a:pt x="2923" y="2476499"/>
                  </a:lnTo>
                  <a:lnTo>
                    <a:pt x="5251" y="2514599"/>
                  </a:lnTo>
                  <a:lnTo>
                    <a:pt x="8236" y="2565399"/>
                  </a:lnTo>
                  <a:lnTo>
                    <a:pt x="11872" y="2603499"/>
                  </a:lnTo>
                  <a:lnTo>
                    <a:pt x="16157" y="2654299"/>
                  </a:lnTo>
                  <a:lnTo>
                    <a:pt x="21086" y="2692399"/>
                  </a:lnTo>
                  <a:lnTo>
                    <a:pt x="26655" y="2730499"/>
                  </a:lnTo>
                  <a:lnTo>
                    <a:pt x="32859" y="2781299"/>
                  </a:lnTo>
                  <a:lnTo>
                    <a:pt x="39696" y="2819399"/>
                  </a:lnTo>
                  <a:lnTo>
                    <a:pt x="47160" y="2857499"/>
                  </a:lnTo>
                  <a:lnTo>
                    <a:pt x="55248" y="2895599"/>
                  </a:lnTo>
                  <a:lnTo>
                    <a:pt x="63956" y="2946399"/>
                  </a:lnTo>
                  <a:lnTo>
                    <a:pt x="73279" y="2984499"/>
                  </a:lnTo>
                  <a:lnTo>
                    <a:pt x="83214" y="3022599"/>
                  </a:lnTo>
                  <a:lnTo>
                    <a:pt x="89678" y="3047999"/>
                  </a:lnTo>
                  <a:lnTo>
                    <a:pt x="107114" y="3047999"/>
                  </a:lnTo>
                  <a:lnTo>
                    <a:pt x="120840" y="3035328"/>
                  </a:lnTo>
                  <a:lnTo>
                    <a:pt x="119788" y="3022599"/>
                  </a:lnTo>
                  <a:lnTo>
                    <a:pt x="109789" y="2984499"/>
                  </a:lnTo>
                  <a:lnTo>
                    <a:pt x="100405" y="2946399"/>
                  </a:lnTo>
                  <a:lnTo>
                    <a:pt x="91641" y="2895599"/>
                  </a:lnTo>
                  <a:lnTo>
                    <a:pt x="83501" y="2857499"/>
                  </a:lnTo>
                  <a:lnTo>
                    <a:pt x="75988" y="2819399"/>
                  </a:lnTo>
                  <a:lnTo>
                    <a:pt x="69107" y="2781299"/>
                  </a:lnTo>
                  <a:lnTo>
                    <a:pt x="62861" y="2730499"/>
                  </a:lnTo>
                  <a:lnTo>
                    <a:pt x="57256" y="2692399"/>
                  </a:lnTo>
                  <a:lnTo>
                    <a:pt x="52295" y="2654299"/>
                  </a:lnTo>
                  <a:lnTo>
                    <a:pt x="47982" y="2603499"/>
                  </a:lnTo>
                  <a:lnTo>
                    <a:pt x="44321" y="2565399"/>
                  </a:lnTo>
                  <a:lnTo>
                    <a:pt x="41316" y="2514599"/>
                  </a:lnTo>
                  <a:lnTo>
                    <a:pt x="38972" y="2476499"/>
                  </a:lnTo>
                  <a:lnTo>
                    <a:pt x="37293" y="2438399"/>
                  </a:lnTo>
                  <a:lnTo>
                    <a:pt x="36282" y="2387599"/>
                  </a:lnTo>
                  <a:lnTo>
                    <a:pt x="36170" y="2374899"/>
                  </a:lnTo>
                  <a:lnTo>
                    <a:pt x="36057" y="2362199"/>
                  </a:lnTo>
                  <a:lnTo>
                    <a:pt x="36029" y="2336799"/>
                  </a:lnTo>
                  <a:lnTo>
                    <a:pt x="36282" y="2298699"/>
                  </a:lnTo>
                  <a:lnTo>
                    <a:pt x="37293" y="2260599"/>
                  </a:lnTo>
                  <a:lnTo>
                    <a:pt x="38014" y="2247899"/>
                  </a:lnTo>
                  <a:lnTo>
                    <a:pt x="38972" y="2222499"/>
                  </a:lnTo>
                  <a:lnTo>
                    <a:pt x="41316" y="2171699"/>
                  </a:lnTo>
                  <a:lnTo>
                    <a:pt x="44321" y="2133599"/>
                  </a:lnTo>
                  <a:lnTo>
                    <a:pt x="47982" y="2082799"/>
                  </a:lnTo>
                  <a:lnTo>
                    <a:pt x="52295" y="2044699"/>
                  </a:lnTo>
                  <a:lnTo>
                    <a:pt x="57256" y="2006599"/>
                  </a:lnTo>
                  <a:lnTo>
                    <a:pt x="62861" y="1955799"/>
                  </a:lnTo>
                  <a:lnTo>
                    <a:pt x="69107" y="1917699"/>
                  </a:lnTo>
                  <a:lnTo>
                    <a:pt x="75988" y="1879599"/>
                  </a:lnTo>
                  <a:lnTo>
                    <a:pt x="83501" y="1828799"/>
                  </a:lnTo>
                  <a:lnTo>
                    <a:pt x="91641" y="1790699"/>
                  </a:lnTo>
                  <a:lnTo>
                    <a:pt x="100405" y="1752599"/>
                  </a:lnTo>
                  <a:lnTo>
                    <a:pt x="109789" y="1714499"/>
                  </a:lnTo>
                  <a:lnTo>
                    <a:pt x="119788" y="1663699"/>
                  </a:lnTo>
                  <a:lnTo>
                    <a:pt x="130398" y="1625599"/>
                  </a:lnTo>
                  <a:lnTo>
                    <a:pt x="141615" y="1587499"/>
                  </a:lnTo>
                  <a:lnTo>
                    <a:pt x="153435" y="1549399"/>
                  </a:lnTo>
                  <a:lnTo>
                    <a:pt x="165854" y="1511299"/>
                  </a:lnTo>
                  <a:lnTo>
                    <a:pt x="178868" y="1460499"/>
                  </a:lnTo>
                  <a:lnTo>
                    <a:pt x="192473" y="1422399"/>
                  </a:lnTo>
                  <a:lnTo>
                    <a:pt x="206664" y="1384299"/>
                  </a:lnTo>
                  <a:lnTo>
                    <a:pt x="221437" y="1346199"/>
                  </a:lnTo>
                  <a:lnTo>
                    <a:pt x="236789" y="1308099"/>
                  </a:lnTo>
                  <a:lnTo>
                    <a:pt x="252715" y="1269999"/>
                  </a:lnTo>
                  <a:lnTo>
                    <a:pt x="269211" y="1231899"/>
                  </a:lnTo>
                  <a:lnTo>
                    <a:pt x="286274" y="1193799"/>
                  </a:lnTo>
                  <a:lnTo>
                    <a:pt x="303898" y="1155699"/>
                  </a:lnTo>
                  <a:lnTo>
                    <a:pt x="322080" y="1117599"/>
                  </a:lnTo>
                  <a:lnTo>
                    <a:pt x="340815" y="1079499"/>
                  </a:lnTo>
                  <a:lnTo>
                    <a:pt x="360101" y="1041399"/>
                  </a:lnTo>
                  <a:lnTo>
                    <a:pt x="379931" y="1003299"/>
                  </a:lnTo>
                  <a:lnTo>
                    <a:pt x="400303" y="965199"/>
                  </a:lnTo>
                  <a:lnTo>
                    <a:pt x="421213" y="927099"/>
                  </a:lnTo>
                  <a:lnTo>
                    <a:pt x="442655" y="888999"/>
                  </a:lnTo>
                  <a:lnTo>
                    <a:pt x="464627" y="850899"/>
                  </a:lnTo>
                  <a:lnTo>
                    <a:pt x="487123" y="812799"/>
                  </a:lnTo>
                  <a:lnTo>
                    <a:pt x="510141" y="774699"/>
                  </a:lnTo>
                  <a:lnTo>
                    <a:pt x="533675" y="736599"/>
                  </a:lnTo>
                  <a:lnTo>
                    <a:pt x="557722" y="711199"/>
                  </a:lnTo>
                  <a:lnTo>
                    <a:pt x="582277" y="673099"/>
                  </a:lnTo>
                  <a:lnTo>
                    <a:pt x="607337" y="634999"/>
                  </a:lnTo>
                  <a:lnTo>
                    <a:pt x="632896" y="596899"/>
                  </a:lnTo>
                  <a:lnTo>
                    <a:pt x="658953" y="571499"/>
                  </a:lnTo>
                  <a:lnTo>
                    <a:pt x="685501" y="533399"/>
                  </a:lnTo>
                  <a:lnTo>
                    <a:pt x="712537" y="495299"/>
                  </a:lnTo>
                  <a:lnTo>
                    <a:pt x="740057" y="457199"/>
                  </a:lnTo>
                  <a:lnTo>
                    <a:pt x="768057" y="431799"/>
                  </a:lnTo>
                  <a:lnTo>
                    <a:pt x="796532" y="393699"/>
                  </a:lnTo>
                  <a:lnTo>
                    <a:pt x="825479" y="368299"/>
                  </a:lnTo>
                  <a:lnTo>
                    <a:pt x="854894" y="330199"/>
                  </a:lnTo>
                  <a:lnTo>
                    <a:pt x="884772" y="304799"/>
                  </a:lnTo>
                  <a:lnTo>
                    <a:pt x="915109" y="266699"/>
                  </a:lnTo>
                  <a:lnTo>
                    <a:pt x="945901" y="228599"/>
                  </a:lnTo>
                  <a:lnTo>
                    <a:pt x="977144" y="203199"/>
                  </a:lnTo>
                  <a:lnTo>
                    <a:pt x="1008834" y="177799"/>
                  </a:lnTo>
                  <a:lnTo>
                    <a:pt x="1040967" y="139699"/>
                  </a:lnTo>
                  <a:lnTo>
                    <a:pt x="1073538" y="114299"/>
                  </a:lnTo>
                  <a:lnTo>
                    <a:pt x="1106544" y="76199"/>
                  </a:lnTo>
                  <a:lnTo>
                    <a:pt x="1173844" y="25399"/>
                  </a:lnTo>
                  <a:lnTo>
                    <a:pt x="1206375" y="0"/>
                  </a:lnTo>
                  <a:close/>
                </a:path>
                <a:path w="7663815" h="3048000">
                  <a:moveTo>
                    <a:pt x="7135864" y="0"/>
                  </a:moveTo>
                  <a:lnTo>
                    <a:pt x="7085843" y="0"/>
                  </a:lnTo>
                  <a:lnTo>
                    <a:pt x="7118396" y="25399"/>
                  </a:lnTo>
                  <a:lnTo>
                    <a:pt x="7185742" y="76199"/>
                  </a:lnTo>
                  <a:lnTo>
                    <a:pt x="7218771" y="114299"/>
                  </a:lnTo>
                  <a:lnTo>
                    <a:pt x="7251365" y="139699"/>
                  </a:lnTo>
                  <a:lnTo>
                    <a:pt x="7283521" y="177799"/>
                  </a:lnTo>
                  <a:lnTo>
                    <a:pt x="7315234" y="203199"/>
                  </a:lnTo>
                  <a:lnTo>
                    <a:pt x="7346499" y="228599"/>
                  </a:lnTo>
                  <a:lnTo>
                    <a:pt x="7377314" y="266699"/>
                  </a:lnTo>
                  <a:lnTo>
                    <a:pt x="7407673" y="304799"/>
                  </a:lnTo>
                  <a:lnTo>
                    <a:pt x="7437574" y="330199"/>
                  </a:lnTo>
                  <a:lnTo>
                    <a:pt x="7467010" y="368299"/>
                  </a:lnTo>
                  <a:lnTo>
                    <a:pt x="7495979" y="393699"/>
                  </a:lnTo>
                  <a:lnTo>
                    <a:pt x="7524477" y="431799"/>
                  </a:lnTo>
                  <a:lnTo>
                    <a:pt x="7552498" y="457199"/>
                  </a:lnTo>
                  <a:lnTo>
                    <a:pt x="7580040" y="495299"/>
                  </a:lnTo>
                  <a:lnTo>
                    <a:pt x="7607097" y="533399"/>
                  </a:lnTo>
                  <a:lnTo>
                    <a:pt x="7623591" y="558799"/>
                  </a:lnTo>
                  <a:lnTo>
                    <a:pt x="7648104" y="558799"/>
                  </a:lnTo>
                  <a:lnTo>
                    <a:pt x="7663197" y="546099"/>
                  </a:lnTo>
                  <a:lnTo>
                    <a:pt x="7647073" y="533399"/>
                  </a:lnTo>
                  <a:lnTo>
                    <a:pt x="7620167" y="495299"/>
                  </a:lnTo>
                  <a:lnTo>
                    <a:pt x="7592778" y="457199"/>
                  </a:lnTo>
                  <a:lnTo>
                    <a:pt x="7564911" y="431799"/>
                  </a:lnTo>
                  <a:lnTo>
                    <a:pt x="7536570" y="393699"/>
                  </a:lnTo>
                  <a:lnTo>
                    <a:pt x="7507759" y="355599"/>
                  </a:lnTo>
                  <a:lnTo>
                    <a:pt x="7478482" y="330199"/>
                  </a:lnTo>
                  <a:lnTo>
                    <a:pt x="7448743" y="292099"/>
                  </a:lnTo>
                  <a:lnTo>
                    <a:pt x="7418546" y="266699"/>
                  </a:lnTo>
                  <a:lnTo>
                    <a:pt x="7387895" y="228599"/>
                  </a:lnTo>
                  <a:lnTo>
                    <a:pt x="7356794" y="203199"/>
                  </a:lnTo>
                  <a:lnTo>
                    <a:pt x="7325248" y="165099"/>
                  </a:lnTo>
                  <a:lnTo>
                    <a:pt x="7293260" y="139699"/>
                  </a:lnTo>
                  <a:lnTo>
                    <a:pt x="7260834" y="101599"/>
                  </a:lnTo>
                  <a:lnTo>
                    <a:pt x="7194686" y="50799"/>
                  </a:lnTo>
                  <a:lnTo>
                    <a:pt x="7160972" y="12699"/>
                  </a:lnTo>
                  <a:lnTo>
                    <a:pt x="7135864" y="0"/>
                  </a:lnTo>
                  <a:close/>
                </a:path>
              </a:pathLst>
            </a:custGeom>
            <a:solidFill>
              <a:srgbClr val="E3F3BD"/>
            </a:solidFill>
          </p:spPr>
          <p:txBody>
            <a:bodyPr wrap="square" lIns="0" tIns="0" rIns="0" bIns="0" rtlCol="0"/>
            <a:lstStyle/>
            <a:p>
              <a:endParaRPr lang="fr-FR" noProof="0" dirty="0"/>
            </a:p>
          </p:txBody>
        </p:sp>
        <p:sp>
          <p:nvSpPr>
            <p:cNvPr id="8796" name="object 8796"/>
            <p:cNvSpPr/>
            <p:nvPr/>
          </p:nvSpPr>
          <p:spPr>
            <a:xfrm>
              <a:off x="1917030" y="9242"/>
              <a:ext cx="7663815" cy="3057525"/>
            </a:xfrm>
            <a:custGeom>
              <a:avLst/>
              <a:gdLst/>
              <a:ahLst/>
              <a:cxnLst/>
              <a:rect l="l" t="t" r="r" b="b"/>
              <a:pathLst>
                <a:path w="7663815" h="3057525">
                  <a:moveTo>
                    <a:pt x="38098" y="2247899"/>
                  </a:moveTo>
                  <a:lnTo>
                    <a:pt x="41400" y="2180194"/>
                  </a:lnTo>
                  <a:lnTo>
                    <a:pt x="44405" y="2137269"/>
                  </a:lnTo>
                  <a:lnTo>
                    <a:pt x="48065" y="2094484"/>
                  </a:lnTo>
                  <a:lnTo>
                    <a:pt x="52379" y="2051845"/>
                  </a:lnTo>
                  <a:lnTo>
                    <a:pt x="57340" y="2009352"/>
                  </a:lnTo>
                  <a:lnTo>
                    <a:pt x="62945" y="1967011"/>
                  </a:lnTo>
                  <a:lnTo>
                    <a:pt x="69191" y="1924825"/>
                  </a:lnTo>
                  <a:lnTo>
                    <a:pt x="76072" y="1882796"/>
                  </a:lnTo>
                  <a:lnTo>
                    <a:pt x="83585" y="1840929"/>
                  </a:lnTo>
                  <a:lnTo>
                    <a:pt x="91725" y="1799226"/>
                  </a:lnTo>
                  <a:lnTo>
                    <a:pt x="100489" y="1757691"/>
                  </a:lnTo>
                  <a:lnTo>
                    <a:pt x="109873" y="1716328"/>
                  </a:lnTo>
                  <a:lnTo>
                    <a:pt x="119872" y="1675139"/>
                  </a:lnTo>
                  <a:lnTo>
                    <a:pt x="130482" y="1634128"/>
                  </a:lnTo>
                  <a:lnTo>
                    <a:pt x="141699" y="1593299"/>
                  </a:lnTo>
                  <a:lnTo>
                    <a:pt x="153519" y="1552655"/>
                  </a:lnTo>
                  <a:lnTo>
                    <a:pt x="165938" y="1512199"/>
                  </a:lnTo>
                  <a:lnTo>
                    <a:pt x="178952" y="1471935"/>
                  </a:lnTo>
                  <a:lnTo>
                    <a:pt x="192556" y="1431865"/>
                  </a:lnTo>
                  <a:lnTo>
                    <a:pt x="206747" y="1391994"/>
                  </a:lnTo>
                  <a:lnTo>
                    <a:pt x="221521" y="1352325"/>
                  </a:lnTo>
                  <a:lnTo>
                    <a:pt x="236873" y="1312860"/>
                  </a:lnTo>
                  <a:lnTo>
                    <a:pt x="252799" y="1273604"/>
                  </a:lnTo>
                  <a:lnTo>
                    <a:pt x="269295" y="1234560"/>
                  </a:lnTo>
                  <a:lnTo>
                    <a:pt x="286357" y="1195732"/>
                  </a:lnTo>
                  <a:lnTo>
                    <a:pt x="303982" y="1157121"/>
                  </a:lnTo>
                  <a:lnTo>
                    <a:pt x="322163" y="1118733"/>
                  </a:lnTo>
                  <a:lnTo>
                    <a:pt x="340899" y="1080570"/>
                  </a:lnTo>
                  <a:lnTo>
                    <a:pt x="360184" y="1042636"/>
                  </a:lnTo>
                  <a:lnTo>
                    <a:pt x="380015" y="1004934"/>
                  </a:lnTo>
                  <a:lnTo>
                    <a:pt x="400387" y="967467"/>
                  </a:lnTo>
                  <a:lnTo>
                    <a:pt x="421297" y="930239"/>
                  </a:lnTo>
                  <a:lnTo>
                    <a:pt x="442739" y="893253"/>
                  </a:lnTo>
                  <a:lnTo>
                    <a:pt x="464711" y="856513"/>
                  </a:lnTo>
                  <a:lnTo>
                    <a:pt x="487207" y="820022"/>
                  </a:lnTo>
                  <a:lnTo>
                    <a:pt x="510225" y="783783"/>
                  </a:lnTo>
                  <a:lnTo>
                    <a:pt x="533759" y="747799"/>
                  </a:lnTo>
                  <a:lnTo>
                    <a:pt x="557806" y="712075"/>
                  </a:lnTo>
                  <a:lnTo>
                    <a:pt x="582361" y="676613"/>
                  </a:lnTo>
                  <a:lnTo>
                    <a:pt x="607420" y="641417"/>
                  </a:lnTo>
                  <a:lnTo>
                    <a:pt x="632980" y="606491"/>
                  </a:lnTo>
                  <a:lnTo>
                    <a:pt x="659037" y="571836"/>
                  </a:lnTo>
                  <a:lnTo>
                    <a:pt x="685585" y="537458"/>
                  </a:lnTo>
                  <a:lnTo>
                    <a:pt x="712621" y="503359"/>
                  </a:lnTo>
                  <a:lnTo>
                    <a:pt x="740141" y="469542"/>
                  </a:lnTo>
                  <a:lnTo>
                    <a:pt x="768141" y="436012"/>
                  </a:lnTo>
                  <a:lnTo>
                    <a:pt x="796616" y="402771"/>
                  </a:lnTo>
                  <a:lnTo>
                    <a:pt x="825563" y="369822"/>
                  </a:lnTo>
                  <a:lnTo>
                    <a:pt x="854978" y="337170"/>
                  </a:lnTo>
                  <a:lnTo>
                    <a:pt x="884856" y="304818"/>
                  </a:lnTo>
                  <a:lnTo>
                    <a:pt x="915193" y="272768"/>
                  </a:lnTo>
                  <a:lnTo>
                    <a:pt x="945985" y="241025"/>
                  </a:lnTo>
                  <a:lnTo>
                    <a:pt x="977228" y="209591"/>
                  </a:lnTo>
                  <a:lnTo>
                    <a:pt x="1008918" y="178470"/>
                  </a:lnTo>
                  <a:lnTo>
                    <a:pt x="1041051" y="147665"/>
                  </a:lnTo>
                  <a:lnTo>
                    <a:pt x="1073622" y="117181"/>
                  </a:lnTo>
                  <a:lnTo>
                    <a:pt x="1106628" y="87019"/>
                  </a:lnTo>
                  <a:lnTo>
                    <a:pt x="1140065" y="57184"/>
                  </a:lnTo>
                  <a:lnTo>
                    <a:pt x="1173927" y="27679"/>
                  </a:lnTo>
                  <a:lnTo>
                    <a:pt x="1206458" y="0"/>
                  </a:lnTo>
                </a:path>
                <a:path w="7663815" h="3057525">
                  <a:moveTo>
                    <a:pt x="7085927" y="0"/>
                  </a:moveTo>
                  <a:lnTo>
                    <a:pt x="7118480" y="27679"/>
                  </a:lnTo>
                  <a:lnTo>
                    <a:pt x="7152366" y="57184"/>
                  </a:lnTo>
                  <a:lnTo>
                    <a:pt x="7185825" y="87019"/>
                  </a:lnTo>
                  <a:lnTo>
                    <a:pt x="7218854" y="117181"/>
                  </a:lnTo>
                  <a:lnTo>
                    <a:pt x="7251449" y="147665"/>
                  </a:lnTo>
                  <a:lnTo>
                    <a:pt x="7283605" y="178470"/>
                  </a:lnTo>
                  <a:lnTo>
                    <a:pt x="7315317" y="209591"/>
                  </a:lnTo>
                  <a:lnTo>
                    <a:pt x="7346583" y="241025"/>
                  </a:lnTo>
                  <a:lnTo>
                    <a:pt x="7377398" y="272768"/>
                  </a:lnTo>
                  <a:lnTo>
                    <a:pt x="7407757" y="304818"/>
                  </a:lnTo>
                  <a:lnTo>
                    <a:pt x="7437657" y="337170"/>
                  </a:lnTo>
                  <a:lnTo>
                    <a:pt x="7467094" y="369822"/>
                  </a:lnTo>
                  <a:lnTo>
                    <a:pt x="7496063" y="402771"/>
                  </a:lnTo>
                  <a:lnTo>
                    <a:pt x="7524560" y="436012"/>
                  </a:lnTo>
                  <a:lnTo>
                    <a:pt x="7552582" y="469542"/>
                  </a:lnTo>
                  <a:lnTo>
                    <a:pt x="7580124" y="503359"/>
                  </a:lnTo>
                  <a:lnTo>
                    <a:pt x="7607181" y="537458"/>
                  </a:lnTo>
                  <a:lnTo>
                    <a:pt x="7623675" y="558799"/>
                  </a:lnTo>
                </a:path>
                <a:path w="7663815" h="3057525">
                  <a:moveTo>
                    <a:pt x="7663281" y="554981"/>
                  </a:moveTo>
                  <a:lnTo>
                    <a:pt x="7620251" y="499688"/>
                  </a:lnTo>
                  <a:lnTo>
                    <a:pt x="7592862" y="465735"/>
                  </a:lnTo>
                  <a:lnTo>
                    <a:pt x="7564995" y="432065"/>
                  </a:lnTo>
                  <a:lnTo>
                    <a:pt x="7536654" y="398681"/>
                  </a:lnTo>
                  <a:lnTo>
                    <a:pt x="7507843" y="365586"/>
                  </a:lnTo>
                  <a:lnTo>
                    <a:pt x="7478566" y="332784"/>
                  </a:lnTo>
                  <a:lnTo>
                    <a:pt x="7448827" y="300278"/>
                  </a:lnTo>
                  <a:lnTo>
                    <a:pt x="7418630" y="268071"/>
                  </a:lnTo>
                  <a:lnTo>
                    <a:pt x="7387979" y="236167"/>
                  </a:lnTo>
                  <a:lnTo>
                    <a:pt x="7356878" y="204570"/>
                  </a:lnTo>
                  <a:lnTo>
                    <a:pt x="7325332" y="173281"/>
                  </a:lnTo>
                  <a:lnTo>
                    <a:pt x="7293344" y="142306"/>
                  </a:lnTo>
                  <a:lnTo>
                    <a:pt x="7260918" y="111646"/>
                  </a:lnTo>
                  <a:lnTo>
                    <a:pt x="7228059" y="81306"/>
                  </a:lnTo>
                  <a:lnTo>
                    <a:pt x="7194770" y="51288"/>
                  </a:lnTo>
                  <a:lnTo>
                    <a:pt x="7161056" y="21597"/>
                  </a:lnTo>
                  <a:lnTo>
                    <a:pt x="7135948" y="0"/>
                  </a:lnTo>
                </a:path>
                <a:path w="7663815" h="3057525">
                  <a:moveTo>
                    <a:pt x="1156542" y="0"/>
                  </a:moveTo>
                  <a:lnTo>
                    <a:pt x="1097756" y="51288"/>
                  </a:lnTo>
                  <a:lnTo>
                    <a:pt x="1064489" y="81306"/>
                  </a:lnTo>
                  <a:lnTo>
                    <a:pt x="1031651" y="111646"/>
                  </a:lnTo>
                  <a:lnTo>
                    <a:pt x="999246" y="142306"/>
                  </a:lnTo>
                  <a:lnTo>
                    <a:pt x="967279" y="173281"/>
                  </a:lnTo>
                  <a:lnTo>
                    <a:pt x="935754" y="204570"/>
                  </a:lnTo>
                  <a:lnTo>
                    <a:pt x="904674" y="236167"/>
                  </a:lnTo>
                  <a:lnTo>
                    <a:pt x="874043" y="268071"/>
                  </a:lnTo>
                  <a:lnTo>
                    <a:pt x="843867" y="300278"/>
                  </a:lnTo>
                  <a:lnTo>
                    <a:pt x="814148" y="332784"/>
                  </a:lnTo>
                  <a:lnTo>
                    <a:pt x="784891" y="365586"/>
                  </a:lnTo>
                  <a:lnTo>
                    <a:pt x="756100" y="398681"/>
                  </a:lnTo>
                  <a:lnTo>
                    <a:pt x="727779" y="432065"/>
                  </a:lnTo>
                  <a:lnTo>
                    <a:pt x="699932" y="465735"/>
                  </a:lnTo>
                  <a:lnTo>
                    <a:pt x="672562" y="499688"/>
                  </a:lnTo>
                  <a:lnTo>
                    <a:pt x="645675" y="533921"/>
                  </a:lnTo>
                  <a:lnTo>
                    <a:pt x="619274" y="568430"/>
                  </a:lnTo>
                  <a:lnTo>
                    <a:pt x="593363" y="603212"/>
                  </a:lnTo>
                  <a:lnTo>
                    <a:pt x="567946" y="638263"/>
                  </a:lnTo>
                  <a:lnTo>
                    <a:pt x="543028" y="673580"/>
                  </a:lnTo>
                  <a:lnTo>
                    <a:pt x="518612" y="709160"/>
                  </a:lnTo>
                  <a:lnTo>
                    <a:pt x="494702" y="745000"/>
                  </a:lnTo>
                  <a:lnTo>
                    <a:pt x="471302" y="781096"/>
                  </a:lnTo>
                  <a:lnTo>
                    <a:pt x="448417" y="817445"/>
                  </a:lnTo>
                  <a:lnTo>
                    <a:pt x="426051" y="854043"/>
                  </a:lnTo>
                  <a:lnTo>
                    <a:pt x="404207" y="890888"/>
                  </a:lnTo>
                  <a:lnTo>
                    <a:pt x="382890" y="927975"/>
                  </a:lnTo>
                  <a:lnTo>
                    <a:pt x="362103" y="965302"/>
                  </a:lnTo>
                  <a:lnTo>
                    <a:pt x="341851" y="1002866"/>
                  </a:lnTo>
                  <a:lnTo>
                    <a:pt x="322138" y="1040662"/>
                  </a:lnTo>
                  <a:lnTo>
                    <a:pt x="302967" y="1078688"/>
                  </a:lnTo>
                  <a:lnTo>
                    <a:pt x="284343" y="1116940"/>
                  </a:lnTo>
                  <a:lnTo>
                    <a:pt x="266271" y="1155415"/>
                  </a:lnTo>
                  <a:lnTo>
                    <a:pt x="248753" y="1194110"/>
                  </a:lnTo>
                  <a:lnTo>
                    <a:pt x="231794" y="1233021"/>
                  </a:lnTo>
                  <a:lnTo>
                    <a:pt x="215398" y="1272145"/>
                  </a:lnTo>
                  <a:lnTo>
                    <a:pt x="199570" y="1311479"/>
                  </a:lnTo>
                  <a:lnTo>
                    <a:pt x="184312" y="1351019"/>
                  </a:lnTo>
                  <a:lnTo>
                    <a:pt x="169630" y="1390762"/>
                  </a:lnTo>
                  <a:lnTo>
                    <a:pt x="155526" y="1430705"/>
                  </a:lnTo>
                  <a:lnTo>
                    <a:pt x="142007" y="1470844"/>
                  </a:lnTo>
                  <a:lnTo>
                    <a:pt x="129074" y="1511176"/>
                  </a:lnTo>
                  <a:lnTo>
                    <a:pt x="116733" y="1551698"/>
                  </a:lnTo>
                  <a:lnTo>
                    <a:pt x="104987" y="1592406"/>
                  </a:lnTo>
                  <a:lnTo>
                    <a:pt x="93841" y="1633297"/>
                  </a:lnTo>
                  <a:lnTo>
                    <a:pt x="83298" y="1674368"/>
                  </a:lnTo>
                  <a:lnTo>
                    <a:pt x="73363" y="1715616"/>
                  </a:lnTo>
                  <a:lnTo>
                    <a:pt x="64040" y="1757037"/>
                  </a:lnTo>
                  <a:lnTo>
                    <a:pt x="55332" y="1798627"/>
                  </a:lnTo>
                  <a:lnTo>
                    <a:pt x="47244" y="1840384"/>
                  </a:lnTo>
                  <a:lnTo>
                    <a:pt x="39780" y="1882304"/>
                  </a:lnTo>
                  <a:lnTo>
                    <a:pt x="32943" y="1924383"/>
                  </a:lnTo>
                  <a:lnTo>
                    <a:pt x="26738" y="1966620"/>
                  </a:lnTo>
                  <a:lnTo>
                    <a:pt x="21170" y="2009009"/>
                  </a:lnTo>
                  <a:lnTo>
                    <a:pt x="16241" y="2051548"/>
                  </a:lnTo>
                  <a:lnTo>
                    <a:pt x="11956" y="2094234"/>
                  </a:lnTo>
                  <a:lnTo>
                    <a:pt x="8320" y="2137063"/>
                  </a:lnTo>
                  <a:lnTo>
                    <a:pt x="5335" y="2180031"/>
                  </a:lnTo>
                  <a:lnTo>
                    <a:pt x="3007" y="2223137"/>
                  </a:lnTo>
                  <a:lnTo>
                    <a:pt x="2052" y="2247899"/>
                  </a:lnTo>
                </a:path>
                <a:path w="7663815" h="3057525">
                  <a:moveTo>
                    <a:pt x="120922" y="3035330"/>
                  </a:moveTo>
                  <a:lnTo>
                    <a:pt x="109873" y="2990087"/>
                  </a:lnTo>
                  <a:lnTo>
                    <a:pt x="100489" y="2948727"/>
                  </a:lnTo>
                  <a:lnTo>
                    <a:pt x="91725" y="2907196"/>
                  </a:lnTo>
                  <a:lnTo>
                    <a:pt x="83585" y="2865497"/>
                  </a:lnTo>
                  <a:lnTo>
                    <a:pt x="76072" y="2823633"/>
                  </a:lnTo>
                  <a:lnTo>
                    <a:pt x="69191" y="2781609"/>
                  </a:lnTo>
                  <a:lnTo>
                    <a:pt x="62945" y="2739426"/>
                  </a:lnTo>
                  <a:lnTo>
                    <a:pt x="57340" y="2697089"/>
                  </a:lnTo>
                  <a:lnTo>
                    <a:pt x="52379" y="2654601"/>
                  </a:lnTo>
                  <a:lnTo>
                    <a:pt x="48065" y="2611965"/>
                  </a:lnTo>
                  <a:lnTo>
                    <a:pt x="44405" y="2569185"/>
                  </a:lnTo>
                  <a:lnTo>
                    <a:pt x="41400" y="2526264"/>
                  </a:lnTo>
                  <a:lnTo>
                    <a:pt x="39056" y="2483206"/>
                  </a:lnTo>
                  <a:lnTo>
                    <a:pt x="37377" y="2440013"/>
                  </a:lnTo>
                  <a:lnTo>
                    <a:pt x="36366" y="2396689"/>
                  </a:lnTo>
                  <a:lnTo>
                    <a:pt x="36028" y="2353238"/>
                  </a:lnTo>
                  <a:lnTo>
                    <a:pt x="36366" y="2309782"/>
                  </a:lnTo>
                  <a:lnTo>
                    <a:pt x="37377" y="2266454"/>
                  </a:lnTo>
                  <a:lnTo>
                    <a:pt x="38098" y="2247899"/>
                  </a:lnTo>
                </a:path>
                <a:path w="7663815" h="3057525">
                  <a:moveTo>
                    <a:pt x="2052" y="2247899"/>
                  </a:moveTo>
                  <a:lnTo>
                    <a:pt x="1339" y="2266375"/>
                  </a:lnTo>
                  <a:lnTo>
                    <a:pt x="335" y="2309743"/>
                  </a:lnTo>
                  <a:lnTo>
                    <a:pt x="0" y="2353238"/>
                  </a:lnTo>
                  <a:lnTo>
                    <a:pt x="335" y="2396728"/>
                  </a:lnTo>
                  <a:lnTo>
                    <a:pt x="1339" y="2440092"/>
                  </a:lnTo>
                  <a:lnTo>
                    <a:pt x="3007" y="2483326"/>
                  </a:lnTo>
                  <a:lnTo>
                    <a:pt x="5335" y="2526427"/>
                  </a:lnTo>
                  <a:lnTo>
                    <a:pt x="8320" y="2569392"/>
                  </a:lnTo>
                  <a:lnTo>
                    <a:pt x="11956" y="2612216"/>
                  </a:lnTo>
                  <a:lnTo>
                    <a:pt x="16241" y="2654898"/>
                  </a:lnTo>
                  <a:lnTo>
                    <a:pt x="21170" y="2697433"/>
                  </a:lnTo>
                  <a:lnTo>
                    <a:pt x="26738" y="2739818"/>
                  </a:lnTo>
                  <a:lnTo>
                    <a:pt x="32943" y="2782050"/>
                  </a:lnTo>
                  <a:lnTo>
                    <a:pt x="39780" y="2824126"/>
                  </a:lnTo>
                  <a:lnTo>
                    <a:pt x="47244" y="2866042"/>
                  </a:lnTo>
                  <a:lnTo>
                    <a:pt x="55332" y="2907795"/>
                  </a:lnTo>
                  <a:lnTo>
                    <a:pt x="64040" y="2949382"/>
                  </a:lnTo>
                  <a:lnTo>
                    <a:pt x="73363" y="2990799"/>
                  </a:lnTo>
                  <a:lnTo>
                    <a:pt x="83298" y="3032043"/>
                  </a:lnTo>
                  <a:lnTo>
                    <a:pt x="89762" y="3057221"/>
                  </a:lnTo>
                </a:path>
              </a:pathLst>
            </a:custGeom>
            <a:ln w="3175">
              <a:solidFill>
                <a:srgbClr val="E3F3BD"/>
              </a:solidFill>
            </a:ln>
          </p:spPr>
          <p:txBody>
            <a:bodyPr wrap="square" lIns="0" tIns="0" rIns="0" bIns="0" rtlCol="0"/>
            <a:lstStyle/>
            <a:p>
              <a:endParaRPr lang="fr-FR" noProof="0" dirty="0"/>
            </a:p>
          </p:txBody>
        </p:sp>
        <p:sp>
          <p:nvSpPr>
            <p:cNvPr id="8797" name="object 8797"/>
            <p:cNvSpPr/>
            <p:nvPr/>
          </p:nvSpPr>
          <p:spPr>
            <a:xfrm>
              <a:off x="1881085" y="21942"/>
              <a:ext cx="7734934" cy="3073400"/>
            </a:xfrm>
            <a:custGeom>
              <a:avLst/>
              <a:gdLst/>
              <a:ahLst/>
              <a:cxnLst/>
              <a:rect l="l" t="t" r="r" b="b"/>
              <a:pathLst>
                <a:path w="7734934" h="3073400">
                  <a:moveTo>
                    <a:pt x="1192487" y="0"/>
                  </a:moveTo>
                  <a:lnTo>
                    <a:pt x="1142749" y="0"/>
                  </a:lnTo>
                  <a:lnTo>
                    <a:pt x="1124897" y="12699"/>
                  </a:lnTo>
                  <a:lnTo>
                    <a:pt x="1058276" y="63499"/>
                  </a:lnTo>
                  <a:lnTo>
                    <a:pt x="1025606" y="101599"/>
                  </a:lnTo>
                  <a:lnTo>
                    <a:pt x="993369" y="126999"/>
                  </a:lnTo>
                  <a:lnTo>
                    <a:pt x="961567" y="165099"/>
                  </a:lnTo>
                  <a:lnTo>
                    <a:pt x="930207" y="190499"/>
                  </a:lnTo>
                  <a:lnTo>
                    <a:pt x="899290" y="228599"/>
                  </a:lnTo>
                  <a:lnTo>
                    <a:pt x="868822" y="253999"/>
                  </a:lnTo>
                  <a:lnTo>
                    <a:pt x="838806" y="292099"/>
                  </a:lnTo>
                  <a:lnTo>
                    <a:pt x="809247" y="317499"/>
                  </a:lnTo>
                  <a:lnTo>
                    <a:pt x="780148" y="355599"/>
                  </a:lnTo>
                  <a:lnTo>
                    <a:pt x="751513" y="393699"/>
                  </a:lnTo>
                  <a:lnTo>
                    <a:pt x="723346" y="419099"/>
                  </a:lnTo>
                  <a:lnTo>
                    <a:pt x="695652" y="457199"/>
                  </a:lnTo>
                  <a:lnTo>
                    <a:pt x="668434" y="495299"/>
                  </a:lnTo>
                  <a:lnTo>
                    <a:pt x="641696" y="520699"/>
                  </a:lnTo>
                  <a:lnTo>
                    <a:pt x="615443" y="558799"/>
                  </a:lnTo>
                  <a:lnTo>
                    <a:pt x="589677" y="596899"/>
                  </a:lnTo>
                  <a:lnTo>
                    <a:pt x="564404" y="634999"/>
                  </a:lnTo>
                  <a:lnTo>
                    <a:pt x="539627" y="660399"/>
                  </a:lnTo>
                  <a:lnTo>
                    <a:pt x="515351" y="698499"/>
                  </a:lnTo>
                  <a:lnTo>
                    <a:pt x="491578" y="736599"/>
                  </a:lnTo>
                  <a:lnTo>
                    <a:pt x="468314" y="774699"/>
                  </a:lnTo>
                  <a:lnTo>
                    <a:pt x="445562" y="812799"/>
                  </a:lnTo>
                  <a:lnTo>
                    <a:pt x="423326" y="850899"/>
                  </a:lnTo>
                  <a:lnTo>
                    <a:pt x="401610" y="876299"/>
                  </a:lnTo>
                  <a:lnTo>
                    <a:pt x="380418" y="914399"/>
                  </a:lnTo>
                  <a:lnTo>
                    <a:pt x="359754" y="952499"/>
                  </a:lnTo>
                  <a:lnTo>
                    <a:pt x="339623" y="990599"/>
                  </a:lnTo>
                  <a:lnTo>
                    <a:pt x="320028" y="1028699"/>
                  </a:lnTo>
                  <a:lnTo>
                    <a:pt x="300972" y="1066799"/>
                  </a:lnTo>
                  <a:lnTo>
                    <a:pt x="282461" y="1104899"/>
                  </a:lnTo>
                  <a:lnTo>
                    <a:pt x="264498" y="1142999"/>
                  </a:lnTo>
                  <a:lnTo>
                    <a:pt x="247087" y="1181099"/>
                  </a:lnTo>
                  <a:lnTo>
                    <a:pt x="230232" y="1219199"/>
                  </a:lnTo>
                  <a:lnTo>
                    <a:pt x="213937" y="1269999"/>
                  </a:lnTo>
                  <a:lnTo>
                    <a:pt x="198206" y="1308099"/>
                  </a:lnTo>
                  <a:lnTo>
                    <a:pt x="183043" y="1346199"/>
                  </a:lnTo>
                  <a:lnTo>
                    <a:pt x="168452" y="1384299"/>
                  </a:lnTo>
                  <a:lnTo>
                    <a:pt x="154437" y="1422399"/>
                  </a:lnTo>
                  <a:lnTo>
                    <a:pt x="141003" y="1460499"/>
                  </a:lnTo>
                  <a:lnTo>
                    <a:pt x="128152" y="1498599"/>
                  </a:lnTo>
                  <a:lnTo>
                    <a:pt x="115889" y="1549399"/>
                  </a:lnTo>
                  <a:lnTo>
                    <a:pt x="104218" y="1587499"/>
                  </a:lnTo>
                  <a:lnTo>
                    <a:pt x="93143" y="1625599"/>
                  </a:lnTo>
                  <a:lnTo>
                    <a:pt x="82668" y="1663699"/>
                  </a:lnTo>
                  <a:lnTo>
                    <a:pt x="72797" y="1714499"/>
                  </a:lnTo>
                  <a:lnTo>
                    <a:pt x="63534" y="1752599"/>
                  </a:lnTo>
                  <a:lnTo>
                    <a:pt x="54882" y="1790699"/>
                  </a:lnTo>
                  <a:lnTo>
                    <a:pt x="46847" y="1828799"/>
                  </a:lnTo>
                  <a:lnTo>
                    <a:pt x="39432" y="1879599"/>
                  </a:lnTo>
                  <a:lnTo>
                    <a:pt x="32640" y="1917699"/>
                  </a:lnTo>
                  <a:lnTo>
                    <a:pt x="26476" y="1955799"/>
                  </a:lnTo>
                  <a:lnTo>
                    <a:pt x="20945" y="2006599"/>
                  </a:lnTo>
                  <a:lnTo>
                    <a:pt x="16049" y="2044699"/>
                  </a:lnTo>
                  <a:lnTo>
                    <a:pt x="11793" y="2082799"/>
                  </a:lnTo>
                  <a:lnTo>
                    <a:pt x="8180" y="2133599"/>
                  </a:lnTo>
                  <a:lnTo>
                    <a:pt x="5216" y="2171699"/>
                  </a:lnTo>
                  <a:lnTo>
                    <a:pt x="2903" y="2222499"/>
                  </a:lnTo>
                  <a:lnTo>
                    <a:pt x="1950" y="2247899"/>
                  </a:lnTo>
                  <a:lnTo>
                    <a:pt x="1246" y="2260599"/>
                  </a:lnTo>
                  <a:lnTo>
                    <a:pt x="249" y="2298699"/>
                  </a:lnTo>
                  <a:lnTo>
                    <a:pt x="0" y="2336799"/>
                  </a:lnTo>
                  <a:lnTo>
                    <a:pt x="27" y="2362199"/>
                  </a:lnTo>
                  <a:lnTo>
                    <a:pt x="138" y="2374899"/>
                  </a:lnTo>
                  <a:lnTo>
                    <a:pt x="249" y="2387599"/>
                  </a:lnTo>
                  <a:lnTo>
                    <a:pt x="1246" y="2438399"/>
                  </a:lnTo>
                  <a:lnTo>
                    <a:pt x="2903" y="2476499"/>
                  </a:lnTo>
                  <a:lnTo>
                    <a:pt x="5216" y="2514599"/>
                  </a:lnTo>
                  <a:lnTo>
                    <a:pt x="8180" y="2565399"/>
                  </a:lnTo>
                  <a:lnTo>
                    <a:pt x="11793" y="2603499"/>
                  </a:lnTo>
                  <a:lnTo>
                    <a:pt x="16049" y="2654299"/>
                  </a:lnTo>
                  <a:lnTo>
                    <a:pt x="20945" y="2692399"/>
                  </a:lnTo>
                  <a:lnTo>
                    <a:pt x="26476" y="2730499"/>
                  </a:lnTo>
                  <a:lnTo>
                    <a:pt x="32640" y="2781299"/>
                  </a:lnTo>
                  <a:lnTo>
                    <a:pt x="39432" y="2819399"/>
                  </a:lnTo>
                  <a:lnTo>
                    <a:pt x="46847" y="2857499"/>
                  </a:lnTo>
                  <a:lnTo>
                    <a:pt x="54882" y="2908299"/>
                  </a:lnTo>
                  <a:lnTo>
                    <a:pt x="63534" y="2946399"/>
                  </a:lnTo>
                  <a:lnTo>
                    <a:pt x="72797" y="2984499"/>
                  </a:lnTo>
                  <a:lnTo>
                    <a:pt x="82668" y="3022599"/>
                  </a:lnTo>
                  <a:lnTo>
                    <a:pt x="93277" y="3073399"/>
                  </a:lnTo>
                  <a:lnTo>
                    <a:pt x="95115" y="3073399"/>
                  </a:lnTo>
                  <a:lnTo>
                    <a:pt x="143143" y="3047999"/>
                  </a:lnTo>
                  <a:lnTo>
                    <a:pt x="125707" y="3047999"/>
                  </a:lnTo>
                  <a:lnTo>
                    <a:pt x="119244" y="3022599"/>
                  </a:lnTo>
                  <a:lnTo>
                    <a:pt x="109309" y="2984499"/>
                  </a:lnTo>
                  <a:lnTo>
                    <a:pt x="99985" y="2946399"/>
                  </a:lnTo>
                  <a:lnTo>
                    <a:pt x="91278" y="2895599"/>
                  </a:lnTo>
                  <a:lnTo>
                    <a:pt x="83190" y="2857499"/>
                  </a:lnTo>
                  <a:lnTo>
                    <a:pt x="75725" y="2819399"/>
                  </a:lnTo>
                  <a:lnTo>
                    <a:pt x="68889" y="2781299"/>
                  </a:lnTo>
                  <a:lnTo>
                    <a:pt x="62684" y="2730499"/>
                  </a:lnTo>
                  <a:lnTo>
                    <a:pt x="57115" y="2692399"/>
                  </a:lnTo>
                  <a:lnTo>
                    <a:pt x="52187" y="2654299"/>
                  </a:lnTo>
                  <a:lnTo>
                    <a:pt x="47902" y="2603499"/>
                  </a:lnTo>
                  <a:lnTo>
                    <a:pt x="44265" y="2565399"/>
                  </a:lnTo>
                  <a:lnTo>
                    <a:pt x="41281" y="2514599"/>
                  </a:lnTo>
                  <a:lnTo>
                    <a:pt x="38953" y="2476499"/>
                  </a:lnTo>
                  <a:lnTo>
                    <a:pt x="37285" y="2438399"/>
                  </a:lnTo>
                  <a:lnTo>
                    <a:pt x="36281" y="2387599"/>
                  </a:lnTo>
                  <a:lnTo>
                    <a:pt x="36169" y="2374899"/>
                  </a:lnTo>
                  <a:lnTo>
                    <a:pt x="36057" y="2362199"/>
                  </a:lnTo>
                  <a:lnTo>
                    <a:pt x="36029" y="2336799"/>
                  </a:lnTo>
                  <a:lnTo>
                    <a:pt x="36281" y="2298699"/>
                  </a:lnTo>
                  <a:lnTo>
                    <a:pt x="37285" y="2260599"/>
                  </a:lnTo>
                  <a:lnTo>
                    <a:pt x="37997" y="2247899"/>
                  </a:lnTo>
                  <a:lnTo>
                    <a:pt x="38953" y="2222499"/>
                  </a:lnTo>
                  <a:lnTo>
                    <a:pt x="41281" y="2171699"/>
                  </a:lnTo>
                  <a:lnTo>
                    <a:pt x="44265" y="2133599"/>
                  </a:lnTo>
                  <a:lnTo>
                    <a:pt x="47902" y="2082799"/>
                  </a:lnTo>
                  <a:lnTo>
                    <a:pt x="52187" y="2044699"/>
                  </a:lnTo>
                  <a:lnTo>
                    <a:pt x="57115" y="2006599"/>
                  </a:lnTo>
                  <a:lnTo>
                    <a:pt x="62684" y="1955799"/>
                  </a:lnTo>
                  <a:lnTo>
                    <a:pt x="68889" y="1917699"/>
                  </a:lnTo>
                  <a:lnTo>
                    <a:pt x="75725" y="1879599"/>
                  </a:lnTo>
                  <a:lnTo>
                    <a:pt x="83190" y="1828799"/>
                  </a:lnTo>
                  <a:lnTo>
                    <a:pt x="91278" y="1790699"/>
                  </a:lnTo>
                  <a:lnTo>
                    <a:pt x="99985" y="1752599"/>
                  </a:lnTo>
                  <a:lnTo>
                    <a:pt x="109309" y="1714499"/>
                  </a:lnTo>
                  <a:lnTo>
                    <a:pt x="119244" y="1663699"/>
                  </a:lnTo>
                  <a:lnTo>
                    <a:pt x="129787" y="1625599"/>
                  </a:lnTo>
                  <a:lnTo>
                    <a:pt x="140933" y="1587499"/>
                  </a:lnTo>
                  <a:lnTo>
                    <a:pt x="152679" y="1549399"/>
                  </a:lnTo>
                  <a:lnTo>
                    <a:pt x="165020" y="1498599"/>
                  </a:lnTo>
                  <a:lnTo>
                    <a:pt x="177952" y="1460499"/>
                  </a:lnTo>
                  <a:lnTo>
                    <a:pt x="191472" y="1422399"/>
                  </a:lnTo>
                  <a:lnTo>
                    <a:pt x="205575" y="1384299"/>
                  </a:lnTo>
                  <a:lnTo>
                    <a:pt x="220258" y="1346199"/>
                  </a:lnTo>
                  <a:lnTo>
                    <a:pt x="235515" y="1308099"/>
                  </a:lnTo>
                  <a:lnTo>
                    <a:pt x="251344" y="1269999"/>
                  </a:lnTo>
                  <a:lnTo>
                    <a:pt x="267740" y="1231899"/>
                  </a:lnTo>
                  <a:lnTo>
                    <a:pt x="284699" y="1193799"/>
                  </a:lnTo>
                  <a:lnTo>
                    <a:pt x="302216" y="1142999"/>
                  </a:lnTo>
                  <a:lnTo>
                    <a:pt x="320289" y="1104899"/>
                  </a:lnTo>
                  <a:lnTo>
                    <a:pt x="338913" y="1066799"/>
                  </a:lnTo>
                  <a:lnTo>
                    <a:pt x="358083" y="1028699"/>
                  </a:lnTo>
                  <a:lnTo>
                    <a:pt x="377797" y="990599"/>
                  </a:lnTo>
                  <a:lnTo>
                    <a:pt x="398049" y="965199"/>
                  </a:lnTo>
                  <a:lnTo>
                    <a:pt x="418835" y="927099"/>
                  </a:lnTo>
                  <a:lnTo>
                    <a:pt x="440153" y="888999"/>
                  </a:lnTo>
                  <a:lnTo>
                    <a:pt x="461997" y="850899"/>
                  </a:lnTo>
                  <a:lnTo>
                    <a:pt x="484363" y="812799"/>
                  </a:lnTo>
                  <a:lnTo>
                    <a:pt x="507248" y="774699"/>
                  </a:lnTo>
                  <a:lnTo>
                    <a:pt x="530648" y="736599"/>
                  </a:lnTo>
                  <a:lnTo>
                    <a:pt x="554557" y="698499"/>
                  </a:lnTo>
                  <a:lnTo>
                    <a:pt x="578974" y="673099"/>
                  </a:lnTo>
                  <a:lnTo>
                    <a:pt x="603892" y="634999"/>
                  </a:lnTo>
                  <a:lnTo>
                    <a:pt x="629309" y="596899"/>
                  </a:lnTo>
                  <a:lnTo>
                    <a:pt x="655220" y="558799"/>
                  </a:lnTo>
                  <a:lnTo>
                    <a:pt x="681621" y="533399"/>
                  </a:lnTo>
                  <a:lnTo>
                    <a:pt x="708508" y="495299"/>
                  </a:lnTo>
                  <a:lnTo>
                    <a:pt x="735877" y="457199"/>
                  </a:lnTo>
                  <a:lnTo>
                    <a:pt x="763725" y="431799"/>
                  </a:lnTo>
                  <a:lnTo>
                    <a:pt x="792046" y="393699"/>
                  </a:lnTo>
                  <a:lnTo>
                    <a:pt x="820837" y="355599"/>
                  </a:lnTo>
                  <a:lnTo>
                    <a:pt x="850094" y="330199"/>
                  </a:lnTo>
                  <a:lnTo>
                    <a:pt x="879813" y="292099"/>
                  </a:lnTo>
                  <a:lnTo>
                    <a:pt x="909989" y="266699"/>
                  </a:lnTo>
                  <a:lnTo>
                    <a:pt x="940619" y="228599"/>
                  </a:lnTo>
                  <a:lnTo>
                    <a:pt x="971699" y="203199"/>
                  </a:lnTo>
                  <a:lnTo>
                    <a:pt x="1003225" y="165099"/>
                  </a:lnTo>
                  <a:lnTo>
                    <a:pt x="1035192" y="139699"/>
                  </a:lnTo>
                  <a:lnTo>
                    <a:pt x="1067596" y="101599"/>
                  </a:lnTo>
                  <a:lnTo>
                    <a:pt x="1133702" y="50799"/>
                  </a:lnTo>
                  <a:lnTo>
                    <a:pt x="1167395" y="12699"/>
                  </a:lnTo>
                  <a:lnTo>
                    <a:pt x="1192487" y="0"/>
                  </a:lnTo>
                  <a:close/>
                </a:path>
                <a:path w="7734934" h="3073400">
                  <a:moveTo>
                    <a:pt x="7221560" y="0"/>
                  </a:moveTo>
                  <a:lnTo>
                    <a:pt x="7171894" y="0"/>
                  </a:lnTo>
                  <a:lnTo>
                    <a:pt x="7197002" y="12699"/>
                  </a:lnTo>
                  <a:lnTo>
                    <a:pt x="7230716" y="50799"/>
                  </a:lnTo>
                  <a:lnTo>
                    <a:pt x="7296864" y="101599"/>
                  </a:lnTo>
                  <a:lnTo>
                    <a:pt x="7329290" y="139699"/>
                  </a:lnTo>
                  <a:lnTo>
                    <a:pt x="7361278" y="165099"/>
                  </a:lnTo>
                  <a:lnTo>
                    <a:pt x="7392824" y="203199"/>
                  </a:lnTo>
                  <a:lnTo>
                    <a:pt x="7423925" y="228599"/>
                  </a:lnTo>
                  <a:lnTo>
                    <a:pt x="7454575" y="266699"/>
                  </a:lnTo>
                  <a:lnTo>
                    <a:pt x="7484772" y="292099"/>
                  </a:lnTo>
                  <a:lnTo>
                    <a:pt x="7514512" y="330199"/>
                  </a:lnTo>
                  <a:lnTo>
                    <a:pt x="7543789" y="355599"/>
                  </a:lnTo>
                  <a:lnTo>
                    <a:pt x="7572600" y="393699"/>
                  </a:lnTo>
                  <a:lnTo>
                    <a:pt x="7600941" y="431799"/>
                  </a:lnTo>
                  <a:lnTo>
                    <a:pt x="7628808" y="457199"/>
                  </a:lnTo>
                  <a:lnTo>
                    <a:pt x="7656197" y="495299"/>
                  </a:lnTo>
                  <a:lnTo>
                    <a:pt x="7683103" y="533399"/>
                  </a:lnTo>
                  <a:lnTo>
                    <a:pt x="7699226" y="546099"/>
                  </a:lnTo>
                  <a:lnTo>
                    <a:pt x="7684133" y="558799"/>
                  </a:lnTo>
                  <a:lnTo>
                    <a:pt x="7734331" y="546099"/>
                  </a:lnTo>
                  <a:lnTo>
                    <a:pt x="7734919" y="546099"/>
                  </a:lnTo>
                  <a:lnTo>
                    <a:pt x="7722976" y="520699"/>
                  </a:lnTo>
                  <a:lnTo>
                    <a:pt x="7696217" y="495299"/>
                  </a:lnTo>
                  <a:lnTo>
                    <a:pt x="7668978" y="457199"/>
                  </a:lnTo>
                  <a:lnTo>
                    <a:pt x="7641263" y="419099"/>
                  </a:lnTo>
                  <a:lnTo>
                    <a:pt x="7613075" y="393699"/>
                  </a:lnTo>
                  <a:lnTo>
                    <a:pt x="7584418" y="355599"/>
                  </a:lnTo>
                  <a:lnTo>
                    <a:pt x="7555297" y="317499"/>
                  </a:lnTo>
                  <a:lnTo>
                    <a:pt x="7525716" y="292099"/>
                  </a:lnTo>
                  <a:lnTo>
                    <a:pt x="7495678" y="253999"/>
                  </a:lnTo>
                  <a:lnTo>
                    <a:pt x="7465188" y="228599"/>
                  </a:lnTo>
                  <a:lnTo>
                    <a:pt x="7434249" y="190499"/>
                  </a:lnTo>
                  <a:lnTo>
                    <a:pt x="7402866" y="165099"/>
                  </a:lnTo>
                  <a:lnTo>
                    <a:pt x="7371043" y="126999"/>
                  </a:lnTo>
                  <a:lnTo>
                    <a:pt x="7338783" y="101599"/>
                  </a:lnTo>
                  <a:lnTo>
                    <a:pt x="7306091" y="63499"/>
                  </a:lnTo>
                  <a:lnTo>
                    <a:pt x="7239424" y="12699"/>
                  </a:lnTo>
                  <a:lnTo>
                    <a:pt x="7221560" y="0"/>
                  </a:lnTo>
                  <a:close/>
                </a:path>
              </a:pathLst>
            </a:custGeom>
            <a:solidFill>
              <a:srgbClr val="E3F1BC"/>
            </a:solidFill>
          </p:spPr>
          <p:txBody>
            <a:bodyPr wrap="square" lIns="0" tIns="0" rIns="0" bIns="0" rtlCol="0"/>
            <a:lstStyle/>
            <a:p>
              <a:endParaRPr lang="fr-FR" noProof="0" dirty="0"/>
            </a:p>
          </p:txBody>
        </p:sp>
        <p:sp>
          <p:nvSpPr>
            <p:cNvPr id="8798" name="object 8798"/>
            <p:cNvSpPr/>
            <p:nvPr/>
          </p:nvSpPr>
          <p:spPr>
            <a:xfrm>
              <a:off x="1881001" y="9242"/>
              <a:ext cx="7735570" cy="3074670"/>
            </a:xfrm>
            <a:custGeom>
              <a:avLst/>
              <a:gdLst/>
              <a:ahLst/>
              <a:cxnLst/>
              <a:rect l="l" t="t" r="r" b="b"/>
              <a:pathLst>
                <a:path w="7735570" h="3074670">
                  <a:moveTo>
                    <a:pt x="38081" y="2247899"/>
                  </a:moveTo>
                  <a:lnTo>
                    <a:pt x="41364" y="2180031"/>
                  </a:lnTo>
                  <a:lnTo>
                    <a:pt x="44349" y="2137063"/>
                  </a:lnTo>
                  <a:lnTo>
                    <a:pt x="47985" y="2094234"/>
                  </a:lnTo>
                  <a:lnTo>
                    <a:pt x="52270" y="2051548"/>
                  </a:lnTo>
                  <a:lnTo>
                    <a:pt x="57199" y="2009009"/>
                  </a:lnTo>
                  <a:lnTo>
                    <a:pt x="62767" y="1966620"/>
                  </a:lnTo>
                  <a:lnTo>
                    <a:pt x="68972" y="1924383"/>
                  </a:lnTo>
                  <a:lnTo>
                    <a:pt x="75809" y="1882304"/>
                  </a:lnTo>
                  <a:lnTo>
                    <a:pt x="83273" y="1840384"/>
                  </a:lnTo>
                  <a:lnTo>
                    <a:pt x="91361" y="1798627"/>
                  </a:lnTo>
                  <a:lnTo>
                    <a:pt x="100069" y="1757037"/>
                  </a:lnTo>
                  <a:lnTo>
                    <a:pt x="109392" y="1715616"/>
                  </a:lnTo>
                  <a:lnTo>
                    <a:pt x="119327" y="1674368"/>
                  </a:lnTo>
                  <a:lnTo>
                    <a:pt x="129870" y="1633297"/>
                  </a:lnTo>
                  <a:lnTo>
                    <a:pt x="141016" y="1592406"/>
                  </a:lnTo>
                  <a:lnTo>
                    <a:pt x="152762" y="1551698"/>
                  </a:lnTo>
                  <a:lnTo>
                    <a:pt x="165103" y="1511176"/>
                  </a:lnTo>
                  <a:lnTo>
                    <a:pt x="178036" y="1470844"/>
                  </a:lnTo>
                  <a:lnTo>
                    <a:pt x="191555" y="1430705"/>
                  </a:lnTo>
                  <a:lnTo>
                    <a:pt x="205659" y="1390762"/>
                  </a:lnTo>
                  <a:lnTo>
                    <a:pt x="220341" y="1351019"/>
                  </a:lnTo>
                  <a:lnTo>
                    <a:pt x="235599" y="1311479"/>
                  </a:lnTo>
                  <a:lnTo>
                    <a:pt x="251427" y="1272145"/>
                  </a:lnTo>
                  <a:lnTo>
                    <a:pt x="267823" y="1233021"/>
                  </a:lnTo>
                  <a:lnTo>
                    <a:pt x="284782" y="1194110"/>
                  </a:lnTo>
                  <a:lnTo>
                    <a:pt x="302300" y="1155415"/>
                  </a:lnTo>
                  <a:lnTo>
                    <a:pt x="320372" y="1116940"/>
                  </a:lnTo>
                  <a:lnTo>
                    <a:pt x="338996" y="1078688"/>
                  </a:lnTo>
                  <a:lnTo>
                    <a:pt x="358167" y="1040662"/>
                  </a:lnTo>
                  <a:lnTo>
                    <a:pt x="377880" y="1002866"/>
                  </a:lnTo>
                  <a:lnTo>
                    <a:pt x="398132" y="965302"/>
                  </a:lnTo>
                  <a:lnTo>
                    <a:pt x="418919" y="927975"/>
                  </a:lnTo>
                  <a:lnTo>
                    <a:pt x="440236" y="890888"/>
                  </a:lnTo>
                  <a:lnTo>
                    <a:pt x="462080" y="854043"/>
                  </a:lnTo>
                  <a:lnTo>
                    <a:pt x="484446" y="817445"/>
                  </a:lnTo>
                  <a:lnTo>
                    <a:pt x="507331" y="781096"/>
                  </a:lnTo>
                  <a:lnTo>
                    <a:pt x="530731" y="745000"/>
                  </a:lnTo>
                  <a:lnTo>
                    <a:pt x="554641" y="709160"/>
                  </a:lnTo>
                  <a:lnTo>
                    <a:pt x="579057" y="673580"/>
                  </a:lnTo>
                  <a:lnTo>
                    <a:pt x="603975" y="638263"/>
                  </a:lnTo>
                  <a:lnTo>
                    <a:pt x="629392" y="603212"/>
                  </a:lnTo>
                  <a:lnTo>
                    <a:pt x="655303" y="568430"/>
                  </a:lnTo>
                  <a:lnTo>
                    <a:pt x="681704" y="533921"/>
                  </a:lnTo>
                  <a:lnTo>
                    <a:pt x="708591" y="499688"/>
                  </a:lnTo>
                  <a:lnTo>
                    <a:pt x="735961" y="465735"/>
                  </a:lnTo>
                  <a:lnTo>
                    <a:pt x="763808" y="432065"/>
                  </a:lnTo>
                  <a:lnTo>
                    <a:pt x="792129" y="398681"/>
                  </a:lnTo>
                  <a:lnTo>
                    <a:pt x="820920" y="365586"/>
                  </a:lnTo>
                  <a:lnTo>
                    <a:pt x="850177" y="332784"/>
                  </a:lnTo>
                  <a:lnTo>
                    <a:pt x="879896" y="300278"/>
                  </a:lnTo>
                  <a:lnTo>
                    <a:pt x="910072" y="268071"/>
                  </a:lnTo>
                  <a:lnTo>
                    <a:pt x="940703" y="236167"/>
                  </a:lnTo>
                  <a:lnTo>
                    <a:pt x="971783" y="204570"/>
                  </a:lnTo>
                  <a:lnTo>
                    <a:pt x="1003308" y="173281"/>
                  </a:lnTo>
                  <a:lnTo>
                    <a:pt x="1035275" y="142306"/>
                  </a:lnTo>
                  <a:lnTo>
                    <a:pt x="1067680" y="111646"/>
                  </a:lnTo>
                  <a:lnTo>
                    <a:pt x="1100518" y="81306"/>
                  </a:lnTo>
                  <a:lnTo>
                    <a:pt x="1133785" y="51288"/>
                  </a:lnTo>
                  <a:lnTo>
                    <a:pt x="1167478" y="21597"/>
                  </a:lnTo>
                  <a:lnTo>
                    <a:pt x="1192571" y="0"/>
                  </a:lnTo>
                </a:path>
                <a:path w="7735570" h="3074670">
                  <a:moveTo>
                    <a:pt x="7171977" y="0"/>
                  </a:moveTo>
                  <a:lnTo>
                    <a:pt x="7230799" y="51288"/>
                  </a:lnTo>
                  <a:lnTo>
                    <a:pt x="7264088" y="81306"/>
                  </a:lnTo>
                  <a:lnTo>
                    <a:pt x="7296947" y="111646"/>
                  </a:lnTo>
                  <a:lnTo>
                    <a:pt x="7329373" y="142306"/>
                  </a:lnTo>
                  <a:lnTo>
                    <a:pt x="7361361" y="173281"/>
                  </a:lnTo>
                  <a:lnTo>
                    <a:pt x="7392907" y="204570"/>
                  </a:lnTo>
                  <a:lnTo>
                    <a:pt x="7424008" y="236167"/>
                  </a:lnTo>
                  <a:lnTo>
                    <a:pt x="7454659" y="268071"/>
                  </a:lnTo>
                  <a:lnTo>
                    <a:pt x="7484856" y="300278"/>
                  </a:lnTo>
                  <a:lnTo>
                    <a:pt x="7514595" y="332784"/>
                  </a:lnTo>
                  <a:lnTo>
                    <a:pt x="7543872" y="365586"/>
                  </a:lnTo>
                  <a:lnTo>
                    <a:pt x="7572683" y="398681"/>
                  </a:lnTo>
                  <a:lnTo>
                    <a:pt x="7601024" y="432065"/>
                  </a:lnTo>
                  <a:lnTo>
                    <a:pt x="7628891" y="465735"/>
                  </a:lnTo>
                  <a:lnTo>
                    <a:pt x="7656280" y="499688"/>
                  </a:lnTo>
                  <a:lnTo>
                    <a:pt x="7683186" y="533921"/>
                  </a:lnTo>
                  <a:lnTo>
                    <a:pt x="7699310" y="554981"/>
                  </a:lnTo>
                </a:path>
                <a:path w="7735570" h="3074670">
                  <a:moveTo>
                    <a:pt x="7735002" y="546099"/>
                  </a:moveTo>
                  <a:lnTo>
                    <a:pt x="7696301" y="495992"/>
                  </a:lnTo>
                  <a:lnTo>
                    <a:pt x="7669061" y="461904"/>
                  </a:lnTo>
                  <a:lnTo>
                    <a:pt x="7641346" y="428097"/>
                  </a:lnTo>
                  <a:lnTo>
                    <a:pt x="7613158" y="394572"/>
                  </a:lnTo>
                  <a:lnTo>
                    <a:pt x="7584501" y="361334"/>
                  </a:lnTo>
                  <a:lnTo>
                    <a:pt x="7555381" y="328385"/>
                  </a:lnTo>
                  <a:lnTo>
                    <a:pt x="7525799" y="295729"/>
                  </a:lnTo>
                  <a:lnTo>
                    <a:pt x="7495761" y="263369"/>
                  </a:lnTo>
                  <a:lnTo>
                    <a:pt x="7465271" y="231308"/>
                  </a:lnTo>
                  <a:lnTo>
                    <a:pt x="7434333" y="199550"/>
                  </a:lnTo>
                  <a:lnTo>
                    <a:pt x="7402950" y="168098"/>
                  </a:lnTo>
                  <a:lnTo>
                    <a:pt x="7371126" y="136955"/>
                  </a:lnTo>
                  <a:lnTo>
                    <a:pt x="7338866" y="106125"/>
                  </a:lnTo>
                  <a:lnTo>
                    <a:pt x="7306174" y="75610"/>
                  </a:lnTo>
                  <a:lnTo>
                    <a:pt x="7273053" y="45414"/>
                  </a:lnTo>
                  <a:lnTo>
                    <a:pt x="7239508" y="15541"/>
                  </a:lnTo>
                  <a:lnTo>
                    <a:pt x="7221643" y="0"/>
                  </a:lnTo>
                </a:path>
                <a:path w="7735570" h="3074670">
                  <a:moveTo>
                    <a:pt x="1142833" y="0"/>
                  </a:moveTo>
                  <a:lnTo>
                    <a:pt x="1091457" y="45414"/>
                  </a:lnTo>
                  <a:lnTo>
                    <a:pt x="1058359" y="75610"/>
                  </a:lnTo>
                  <a:lnTo>
                    <a:pt x="1025689" y="106125"/>
                  </a:lnTo>
                  <a:lnTo>
                    <a:pt x="993452" y="136955"/>
                  </a:lnTo>
                  <a:lnTo>
                    <a:pt x="961651" y="168098"/>
                  </a:lnTo>
                  <a:lnTo>
                    <a:pt x="930290" y="199550"/>
                  </a:lnTo>
                  <a:lnTo>
                    <a:pt x="899374" y="231308"/>
                  </a:lnTo>
                  <a:lnTo>
                    <a:pt x="868906" y="263369"/>
                  </a:lnTo>
                  <a:lnTo>
                    <a:pt x="838890" y="295729"/>
                  </a:lnTo>
                  <a:lnTo>
                    <a:pt x="809330" y="328385"/>
                  </a:lnTo>
                  <a:lnTo>
                    <a:pt x="780231" y="361334"/>
                  </a:lnTo>
                  <a:lnTo>
                    <a:pt x="751596" y="394572"/>
                  </a:lnTo>
                  <a:lnTo>
                    <a:pt x="723430" y="428097"/>
                  </a:lnTo>
                  <a:lnTo>
                    <a:pt x="695735" y="461904"/>
                  </a:lnTo>
                  <a:lnTo>
                    <a:pt x="668517" y="495992"/>
                  </a:lnTo>
                  <a:lnTo>
                    <a:pt x="641780" y="530355"/>
                  </a:lnTo>
                  <a:lnTo>
                    <a:pt x="615526" y="564992"/>
                  </a:lnTo>
                  <a:lnTo>
                    <a:pt x="589761" y="599899"/>
                  </a:lnTo>
                  <a:lnTo>
                    <a:pt x="564488" y="635072"/>
                  </a:lnTo>
                  <a:lnTo>
                    <a:pt x="539711" y="670509"/>
                  </a:lnTo>
                  <a:lnTo>
                    <a:pt x="515434" y="706205"/>
                  </a:lnTo>
                  <a:lnTo>
                    <a:pt x="491661" y="742159"/>
                  </a:lnTo>
                  <a:lnTo>
                    <a:pt x="468397" y="778366"/>
                  </a:lnTo>
                  <a:lnTo>
                    <a:pt x="445645" y="814823"/>
                  </a:lnTo>
                  <a:lnTo>
                    <a:pt x="423409" y="851527"/>
                  </a:lnTo>
                  <a:lnTo>
                    <a:pt x="401693" y="888475"/>
                  </a:lnTo>
                  <a:lnTo>
                    <a:pt x="380501" y="925663"/>
                  </a:lnTo>
                  <a:lnTo>
                    <a:pt x="359838" y="963088"/>
                  </a:lnTo>
                  <a:lnTo>
                    <a:pt x="339706" y="1000747"/>
                  </a:lnTo>
                  <a:lnTo>
                    <a:pt x="320111" y="1038637"/>
                  </a:lnTo>
                  <a:lnTo>
                    <a:pt x="301056" y="1076754"/>
                  </a:lnTo>
                  <a:lnTo>
                    <a:pt x="282544" y="1115095"/>
                  </a:lnTo>
                  <a:lnTo>
                    <a:pt x="264581" y="1153656"/>
                  </a:lnTo>
                  <a:lnTo>
                    <a:pt x="247170" y="1192435"/>
                  </a:lnTo>
                  <a:lnTo>
                    <a:pt x="230315" y="1231429"/>
                  </a:lnTo>
                  <a:lnTo>
                    <a:pt x="214020" y="1270633"/>
                  </a:lnTo>
                  <a:lnTo>
                    <a:pt x="198289" y="1310045"/>
                  </a:lnTo>
                  <a:lnTo>
                    <a:pt x="183126" y="1349661"/>
                  </a:lnTo>
                  <a:lnTo>
                    <a:pt x="168536" y="1389478"/>
                  </a:lnTo>
                  <a:lnTo>
                    <a:pt x="154521" y="1429493"/>
                  </a:lnTo>
                  <a:lnTo>
                    <a:pt x="141086" y="1469703"/>
                  </a:lnTo>
                  <a:lnTo>
                    <a:pt x="128235" y="1510104"/>
                  </a:lnTo>
                  <a:lnTo>
                    <a:pt x="115972" y="1550692"/>
                  </a:lnTo>
                  <a:lnTo>
                    <a:pt x="104301" y="1591466"/>
                  </a:lnTo>
                  <a:lnTo>
                    <a:pt x="93226" y="1632421"/>
                  </a:lnTo>
                  <a:lnTo>
                    <a:pt x="82751" y="1673554"/>
                  </a:lnTo>
                  <a:lnTo>
                    <a:pt x="72880" y="1714862"/>
                  </a:lnTo>
                  <a:lnTo>
                    <a:pt x="63617" y="1756341"/>
                  </a:lnTo>
                  <a:lnTo>
                    <a:pt x="54966" y="1797989"/>
                  </a:lnTo>
                  <a:lnTo>
                    <a:pt x="46930" y="1839802"/>
                  </a:lnTo>
                  <a:lnTo>
                    <a:pt x="39515" y="1881777"/>
                  </a:lnTo>
                  <a:lnTo>
                    <a:pt x="32723" y="1923910"/>
                  </a:lnTo>
                  <a:lnTo>
                    <a:pt x="26560" y="1966198"/>
                  </a:lnTo>
                  <a:lnTo>
                    <a:pt x="21028" y="2008639"/>
                  </a:lnTo>
                  <a:lnTo>
                    <a:pt x="16132" y="2051228"/>
                  </a:lnTo>
                  <a:lnTo>
                    <a:pt x="11876" y="2093962"/>
                  </a:lnTo>
                  <a:lnTo>
                    <a:pt x="8264" y="2136839"/>
                  </a:lnTo>
                  <a:lnTo>
                    <a:pt x="5299" y="2179854"/>
                  </a:lnTo>
                  <a:lnTo>
                    <a:pt x="2987" y="2223005"/>
                  </a:lnTo>
                  <a:lnTo>
                    <a:pt x="2034" y="2247899"/>
                  </a:lnTo>
                </a:path>
                <a:path w="7735570" h="3074670">
                  <a:moveTo>
                    <a:pt x="125791" y="3057221"/>
                  </a:moveTo>
                  <a:lnTo>
                    <a:pt x="109392" y="2990799"/>
                  </a:lnTo>
                  <a:lnTo>
                    <a:pt x="100069" y="2949382"/>
                  </a:lnTo>
                  <a:lnTo>
                    <a:pt x="91361" y="2907795"/>
                  </a:lnTo>
                  <a:lnTo>
                    <a:pt x="83273" y="2866042"/>
                  </a:lnTo>
                  <a:lnTo>
                    <a:pt x="75809" y="2824126"/>
                  </a:lnTo>
                  <a:lnTo>
                    <a:pt x="68972" y="2782050"/>
                  </a:lnTo>
                  <a:lnTo>
                    <a:pt x="62767" y="2739818"/>
                  </a:lnTo>
                  <a:lnTo>
                    <a:pt x="57199" y="2697433"/>
                  </a:lnTo>
                  <a:lnTo>
                    <a:pt x="52270" y="2654898"/>
                  </a:lnTo>
                  <a:lnTo>
                    <a:pt x="47985" y="2612216"/>
                  </a:lnTo>
                  <a:lnTo>
                    <a:pt x="44349" y="2569392"/>
                  </a:lnTo>
                  <a:lnTo>
                    <a:pt x="41364" y="2526427"/>
                  </a:lnTo>
                  <a:lnTo>
                    <a:pt x="39036" y="2483326"/>
                  </a:lnTo>
                  <a:lnTo>
                    <a:pt x="37368" y="2440092"/>
                  </a:lnTo>
                  <a:lnTo>
                    <a:pt x="36364" y="2396728"/>
                  </a:lnTo>
                  <a:lnTo>
                    <a:pt x="36028" y="2353238"/>
                  </a:lnTo>
                  <a:lnTo>
                    <a:pt x="36364" y="2309743"/>
                  </a:lnTo>
                  <a:lnTo>
                    <a:pt x="37368" y="2266375"/>
                  </a:lnTo>
                  <a:lnTo>
                    <a:pt x="38081" y="2247899"/>
                  </a:lnTo>
                </a:path>
                <a:path w="7735570" h="3074670">
                  <a:moveTo>
                    <a:pt x="2034" y="2247899"/>
                  </a:moveTo>
                  <a:lnTo>
                    <a:pt x="1330" y="2266288"/>
                  </a:lnTo>
                  <a:lnTo>
                    <a:pt x="333" y="2309700"/>
                  </a:lnTo>
                  <a:lnTo>
                    <a:pt x="0" y="2353238"/>
                  </a:lnTo>
                  <a:lnTo>
                    <a:pt x="333" y="2396772"/>
                  </a:lnTo>
                  <a:lnTo>
                    <a:pt x="1330" y="2440179"/>
                  </a:lnTo>
                  <a:lnTo>
                    <a:pt x="2987" y="2483458"/>
                  </a:lnTo>
                  <a:lnTo>
                    <a:pt x="5299" y="2526605"/>
                  </a:lnTo>
                  <a:lnTo>
                    <a:pt x="8264" y="2569616"/>
                  </a:lnTo>
                  <a:lnTo>
                    <a:pt x="11876" y="2612488"/>
                  </a:lnTo>
                  <a:lnTo>
                    <a:pt x="16132" y="2655219"/>
                  </a:lnTo>
                  <a:lnTo>
                    <a:pt x="21028" y="2697804"/>
                  </a:lnTo>
                  <a:lnTo>
                    <a:pt x="26560" y="2740240"/>
                  </a:lnTo>
                  <a:lnTo>
                    <a:pt x="32723" y="2782524"/>
                  </a:lnTo>
                  <a:lnTo>
                    <a:pt x="39515" y="2824654"/>
                  </a:lnTo>
                  <a:lnTo>
                    <a:pt x="46930" y="2866625"/>
                  </a:lnTo>
                  <a:lnTo>
                    <a:pt x="54966" y="2908434"/>
                  </a:lnTo>
                  <a:lnTo>
                    <a:pt x="63617" y="2950078"/>
                  </a:lnTo>
                  <a:lnTo>
                    <a:pt x="72880" y="2991554"/>
                  </a:lnTo>
                  <a:lnTo>
                    <a:pt x="82751" y="3032859"/>
                  </a:lnTo>
                  <a:lnTo>
                    <a:pt x="93226" y="3073989"/>
                  </a:lnTo>
                  <a:lnTo>
                    <a:pt x="93361" y="3074486"/>
                  </a:lnTo>
                </a:path>
              </a:pathLst>
            </a:custGeom>
            <a:ln w="3175">
              <a:solidFill>
                <a:srgbClr val="E3F1BC"/>
              </a:solidFill>
            </a:ln>
          </p:spPr>
          <p:txBody>
            <a:bodyPr wrap="square" lIns="0" tIns="0" rIns="0" bIns="0" rtlCol="0"/>
            <a:lstStyle/>
            <a:p>
              <a:endParaRPr lang="fr-FR" noProof="0" dirty="0"/>
            </a:p>
          </p:txBody>
        </p:sp>
        <p:sp>
          <p:nvSpPr>
            <p:cNvPr id="8799" name="object 8799"/>
            <p:cNvSpPr/>
            <p:nvPr/>
          </p:nvSpPr>
          <p:spPr>
            <a:xfrm>
              <a:off x="1845030" y="21942"/>
              <a:ext cx="7813675" cy="3086100"/>
            </a:xfrm>
            <a:custGeom>
              <a:avLst/>
              <a:gdLst/>
              <a:ahLst/>
              <a:cxnLst/>
              <a:rect l="l" t="t" r="r" b="b"/>
              <a:pathLst>
                <a:path w="7813675" h="3086100">
                  <a:moveTo>
                    <a:pt x="1178804" y="0"/>
                  </a:moveTo>
                  <a:lnTo>
                    <a:pt x="1129544" y="0"/>
                  </a:lnTo>
                  <a:lnTo>
                    <a:pt x="1102872" y="12699"/>
                  </a:lnTo>
                  <a:lnTo>
                    <a:pt x="1069965" y="50799"/>
                  </a:lnTo>
                  <a:lnTo>
                    <a:pt x="1037476" y="76199"/>
                  </a:lnTo>
                  <a:lnTo>
                    <a:pt x="1005410" y="114299"/>
                  </a:lnTo>
                  <a:lnTo>
                    <a:pt x="973770" y="139699"/>
                  </a:lnTo>
                  <a:lnTo>
                    <a:pt x="942561" y="165099"/>
                  </a:lnTo>
                  <a:lnTo>
                    <a:pt x="911786" y="203199"/>
                  </a:lnTo>
                  <a:lnTo>
                    <a:pt x="881448" y="228599"/>
                  </a:lnTo>
                  <a:lnTo>
                    <a:pt x="851553" y="266699"/>
                  </a:lnTo>
                  <a:lnTo>
                    <a:pt x="822103" y="292099"/>
                  </a:lnTo>
                  <a:lnTo>
                    <a:pt x="793103" y="330199"/>
                  </a:lnTo>
                  <a:lnTo>
                    <a:pt x="764556" y="368299"/>
                  </a:lnTo>
                  <a:lnTo>
                    <a:pt x="736467" y="393699"/>
                  </a:lnTo>
                  <a:lnTo>
                    <a:pt x="708838" y="431799"/>
                  </a:lnTo>
                  <a:lnTo>
                    <a:pt x="681674" y="469899"/>
                  </a:lnTo>
                  <a:lnTo>
                    <a:pt x="654979" y="495299"/>
                  </a:lnTo>
                  <a:lnTo>
                    <a:pt x="628757" y="533399"/>
                  </a:lnTo>
                  <a:lnTo>
                    <a:pt x="603011" y="571499"/>
                  </a:lnTo>
                  <a:lnTo>
                    <a:pt x="577746" y="596899"/>
                  </a:lnTo>
                  <a:lnTo>
                    <a:pt x="552964" y="634999"/>
                  </a:lnTo>
                  <a:lnTo>
                    <a:pt x="528671" y="673099"/>
                  </a:lnTo>
                  <a:lnTo>
                    <a:pt x="504869" y="711199"/>
                  </a:lnTo>
                  <a:lnTo>
                    <a:pt x="481563" y="749299"/>
                  </a:lnTo>
                  <a:lnTo>
                    <a:pt x="458757" y="774699"/>
                  </a:lnTo>
                  <a:lnTo>
                    <a:pt x="436454" y="812799"/>
                  </a:lnTo>
                  <a:lnTo>
                    <a:pt x="414658" y="850899"/>
                  </a:lnTo>
                  <a:lnTo>
                    <a:pt x="393373" y="888999"/>
                  </a:lnTo>
                  <a:lnTo>
                    <a:pt x="372603" y="927099"/>
                  </a:lnTo>
                  <a:lnTo>
                    <a:pt x="352352" y="965199"/>
                  </a:lnTo>
                  <a:lnTo>
                    <a:pt x="332623" y="1003299"/>
                  </a:lnTo>
                  <a:lnTo>
                    <a:pt x="313421" y="1041399"/>
                  </a:lnTo>
                  <a:lnTo>
                    <a:pt x="294749" y="1079499"/>
                  </a:lnTo>
                  <a:lnTo>
                    <a:pt x="276611" y="1117599"/>
                  </a:lnTo>
                  <a:lnTo>
                    <a:pt x="259012" y="1155699"/>
                  </a:lnTo>
                  <a:lnTo>
                    <a:pt x="241954" y="1193799"/>
                  </a:lnTo>
                  <a:lnTo>
                    <a:pt x="225441" y="1231899"/>
                  </a:lnTo>
                  <a:lnTo>
                    <a:pt x="209478" y="1269999"/>
                  </a:lnTo>
                  <a:lnTo>
                    <a:pt x="194069" y="1308099"/>
                  </a:lnTo>
                  <a:lnTo>
                    <a:pt x="179217" y="1346199"/>
                  </a:lnTo>
                  <a:lnTo>
                    <a:pt x="164925" y="1384299"/>
                  </a:lnTo>
                  <a:lnTo>
                    <a:pt x="151199" y="1422399"/>
                  </a:lnTo>
                  <a:lnTo>
                    <a:pt x="138041" y="1473199"/>
                  </a:lnTo>
                  <a:lnTo>
                    <a:pt x="125456" y="1511299"/>
                  </a:lnTo>
                  <a:lnTo>
                    <a:pt x="113448" y="1549399"/>
                  </a:lnTo>
                  <a:lnTo>
                    <a:pt x="102019" y="1587499"/>
                  </a:lnTo>
                  <a:lnTo>
                    <a:pt x="91175" y="1625599"/>
                  </a:lnTo>
                  <a:lnTo>
                    <a:pt x="80919" y="1676399"/>
                  </a:lnTo>
                  <a:lnTo>
                    <a:pt x="71254" y="1714499"/>
                  </a:lnTo>
                  <a:lnTo>
                    <a:pt x="62185" y="1752599"/>
                  </a:lnTo>
                  <a:lnTo>
                    <a:pt x="53716" y="1790699"/>
                  </a:lnTo>
                  <a:lnTo>
                    <a:pt x="45850" y="1841499"/>
                  </a:lnTo>
                  <a:lnTo>
                    <a:pt x="38591" y="1879599"/>
                  </a:lnTo>
                  <a:lnTo>
                    <a:pt x="31943" y="1917699"/>
                  </a:lnTo>
                  <a:lnTo>
                    <a:pt x="25911" y="1968499"/>
                  </a:lnTo>
                  <a:lnTo>
                    <a:pt x="20496" y="2006599"/>
                  </a:lnTo>
                  <a:lnTo>
                    <a:pt x="15705" y="2044699"/>
                  </a:lnTo>
                  <a:lnTo>
                    <a:pt x="11539" y="2095499"/>
                  </a:lnTo>
                  <a:lnTo>
                    <a:pt x="8004" y="2133599"/>
                  </a:lnTo>
                  <a:lnTo>
                    <a:pt x="5104" y="2171699"/>
                  </a:lnTo>
                  <a:lnTo>
                    <a:pt x="2841" y="2222499"/>
                  </a:lnTo>
                  <a:lnTo>
                    <a:pt x="1935" y="2247899"/>
                  </a:lnTo>
                  <a:lnTo>
                    <a:pt x="1220" y="2260599"/>
                  </a:lnTo>
                  <a:lnTo>
                    <a:pt x="244" y="2298699"/>
                  </a:lnTo>
                  <a:lnTo>
                    <a:pt x="0" y="2336799"/>
                  </a:lnTo>
                  <a:lnTo>
                    <a:pt x="27" y="2362199"/>
                  </a:lnTo>
                  <a:lnTo>
                    <a:pt x="1220" y="2438399"/>
                  </a:lnTo>
                  <a:lnTo>
                    <a:pt x="2841" y="2476499"/>
                  </a:lnTo>
                  <a:lnTo>
                    <a:pt x="5104" y="2514599"/>
                  </a:lnTo>
                  <a:lnTo>
                    <a:pt x="8004" y="2565399"/>
                  </a:lnTo>
                  <a:lnTo>
                    <a:pt x="11539" y="2603499"/>
                  </a:lnTo>
                  <a:lnTo>
                    <a:pt x="15705" y="2641599"/>
                  </a:lnTo>
                  <a:lnTo>
                    <a:pt x="20496" y="2692399"/>
                  </a:lnTo>
                  <a:lnTo>
                    <a:pt x="25911" y="2730499"/>
                  </a:lnTo>
                  <a:lnTo>
                    <a:pt x="31943" y="2768599"/>
                  </a:lnTo>
                  <a:lnTo>
                    <a:pt x="38591" y="2819399"/>
                  </a:lnTo>
                  <a:lnTo>
                    <a:pt x="45850" y="2857499"/>
                  </a:lnTo>
                  <a:lnTo>
                    <a:pt x="53716" y="2895599"/>
                  </a:lnTo>
                  <a:lnTo>
                    <a:pt x="62185" y="2933699"/>
                  </a:lnTo>
                  <a:lnTo>
                    <a:pt x="71254" y="2984499"/>
                  </a:lnTo>
                  <a:lnTo>
                    <a:pt x="80919" y="3022599"/>
                  </a:lnTo>
                  <a:lnTo>
                    <a:pt x="91175" y="3060699"/>
                  </a:lnTo>
                  <a:lnTo>
                    <a:pt x="97513" y="3086099"/>
                  </a:lnTo>
                  <a:lnTo>
                    <a:pt x="131170" y="3073399"/>
                  </a:lnTo>
                  <a:lnTo>
                    <a:pt x="129332" y="3073399"/>
                  </a:lnTo>
                  <a:lnTo>
                    <a:pt x="118723" y="3022599"/>
                  </a:lnTo>
                  <a:lnTo>
                    <a:pt x="108852" y="2984499"/>
                  </a:lnTo>
                  <a:lnTo>
                    <a:pt x="99588" y="2946399"/>
                  </a:lnTo>
                  <a:lnTo>
                    <a:pt x="90937" y="2908299"/>
                  </a:lnTo>
                  <a:lnTo>
                    <a:pt x="82902" y="2857499"/>
                  </a:lnTo>
                  <a:lnTo>
                    <a:pt x="75486" y="2819399"/>
                  </a:lnTo>
                  <a:lnTo>
                    <a:pt x="68695" y="2781299"/>
                  </a:lnTo>
                  <a:lnTo>
                    <a:pt x="62531" y="2730499"/>
                  </a:lnTo>
                  <a:lnTo>
                    <a:pt x="56999" y="2692399"/>
                  </a:lnTo>
                  <a:lnTo>
                    <a:pt x="52103" y="2654299"/>
                  </a:lnTo>
                  <a:lnTo>
                    <a:pt x="47847" y="2603499"/>
                  </a:lnTo>
                  <a:lnTo>
                    <a:pt x="44235" y="2565399"/>
                  </a:lnTo>
                  <a:lnTo>
                    <a:pt x="41271" y="2514599"/>
                  </a:lnTo>
                  <a:lnTo>
                    <a:pt x="38958" y="2476499"/>
                  </a:lnTo>
                  <a:lnTo>
                    <a:pt x="37301" y="2438399"/>
                  </a:lnTo>
                  <a:lnTo>
                    <a:pt x="36304" y="2387599"/>
                  </a:lnTo>
                  <a:lnTo>
                    <a:pt x="36193" y="2374899"/>
                  </a:lnTo>
                  <a:lnTo>
                    <a:pt x="36082" y="2362199"/>
                  </a:lnTo>
                  <a:lnTo>
                    <a:pt x="36054" y="2336799"/>
                  </a:lnTo>
                  <a:lnTo>
                    <a:pt x="36304" y="2298699"/>
                  </a:lnTo>
                  <a:lnTo>
                    <a:pt x="37301" y="2260599"/>
                  </a:lnTo>
                  <a:lnTo>
                    <a:pt x="38005" y="2247899"/>
                  </a:lnTo>
                  <a:lnTo>
                    <a:pt x="38958" y="2222499"/>
                  </a:lnTo>
                  <a:lnTo>
                    <a:pt x="41271" y="2171699"/>
                  </a:lnTo>
                  <a:lnTo>
                    <a:pt x="44235" y="2133599"/>
                  </a:lnTo>
                  <a:lnTo>
                    <a:pt x="47847" y="2082799"/>
                  </a:lnTo>
                  <a:lnTo>
                    <a:pt x="52103" y="2044699"/>
                  </a:lnTo>
                  <a:lnTo>
                    <a:pt x="56999" y="2006599"/>
                  </a:lnTo>
                  <a:lnTo>
                    <a:pt x="62531" y="1955799"/>
                  </a:lnTo>
                  <a:lnTo>
                    <a:pt x="68695" y="1917699"/>
                  </a:lnTo>
                  <a:lnTo>
                    <a:pt x="75486" y="1879599"/>
                  </a:lnTo>
                  <a:lnTo>
                    <a:pt x="82902" y="1828799"/>
                  </a:lnTo>
                  <a:lnTo>
                    <a:pt x="90937" y="1790699"/>
                  </a:lnTo>
                  <a:lnTo>
                    <a:pt x="99588" y="1752599"/>
                  </a:lnTo>
                  <a:lnTo>
                    <a:pt x="108852" y="1714499"/>
                  </a:lnTo>
                  <a:lnTo>
                    <a:pt x="118723" y="1663699"/>
                  </a:lnTo>
                  <a:lnTo>
                    <a:pt x="129198" y="1625599"/>
                  </a:lnTo>
                  <a:lnTo>
                    <a:pt x="140273" y="1587499"/>
                  </a:lnTo>
                  <a:lnTo>
                    <a:pt x="151944" y="1549399"/>
                  </a:lnTo>
                  <a:lnTo>
                    <a:pt x="164206" y="1498599"/>
                  </a:lnTo>
                  <a:lnTo>
                    <a:pt x="177057" y="1460499"/>
                  </a:lnTo>
                  <a:lnTo>
                    <a:pt x="190492" y="1422399"/>
                  </a:lnTo>
                  <a:lnTo>
                    <a:pt x="204507" y="1384299"/>
                  </a:lnTo>
                  <a:lnTo>
                    <a:pt x="219098" y="1346199"/>
                  </a:lnTo>
                  <a:lnTo>
                    <a:pt x="234261" y="1308099"/>
                  </a:lnTo>
                  <a:lnTo>
                    <a:pt x="249992" y="1269999"/>
                  </a:lnTo>
                  <a:lnTo>
                    <a:pt x="266287" y="1219199"/>
                  </a:lnTo>
                  <a:lnTo>
                    <a:pt x="283142" y="1181099"/>
                  </a:lnTo>
                  <a:lnTo>
                    <a:pt x="300553" y="1142999"/>
                  </a:lnTo>
                  <a:lnTo>
                    <a:pt x="318516" y="1104899"/>
                  </a:lnTo>
                  <a:lnTo>
                    <a:pt x="337027" y="1066799"/>
                  </a:lnTo>
                  <a:lnTo>
                    <a:pt x="356082" y="1028699"/>
                  </a:lnTo>
                  <a:lnTo>
                    <a:pt x="375678" y="990599"/>
                  </a:lnTo>
                  <a:lnTo>
                    <a:pt x="395809" y="952499"/>
                  </a:lnTo>
                  <a:lnTo>
                    <a:pt x="416473" y="914399"/>
                  </a:lnTo>
                  <a:lnTo>
                    <a:pt x="437665" y="876299"/>
                  </a:lnTo>
                  <a:lnTo>
                    <a:pt x="459380" y="850899"/>
                  </a:lnTo>
                  <a:lnTo>
                    <a:pt x="481616" y="812799"/>
                  </a:lnTo>
                  <a:lnTo>
                    <a:pt x="504369" y="774699"/>
                  </a:lnTo>
                  <a:lnTo>
                    <a:pt x="527633" y="736599"/>
                  </a:lnTo>
                  <a:lnTo>
                    <a:pt x="551405" y="698499"/>
                  </a:lnTo>
                  <a:lnTo>
                    <a:pt x="575682" y="660399"/>
                  </a:lnTo>
                  <a:lnTo>
                    <a:pt x="600459" y="634999"/>
                  </a:lnTo>
                  <a:lnTo>
                    <a:pt x="625732" y="596899"/>
                  </a:lnTo>
                  <a:lnTo>
                    <a:pt x="651498" y="558799"/>
                  </a:lnTo>
                  <a:lnTo>
                    <a:pt x="677751" y="520699"/>
                  </a:lnTo>
                  <a:lnTo>
                    <a:pt x="704489" y="495299"/>
                  </a:lnTo>
                  <a:lnTo>
                    <a:pt x="731707" y="457199"/>
                  </a:lnTo>
                  <a:lnTo>
                    <a:pt x="759401" y="419099"/>
                  </a:lnTo>
                  <a:lnTo>
                    <a:pt x="787568" y="393699"/>
                  </a:lnTo>
                  <a:lnTo>
                    <a:pt x="816203" y="355599"/>
                  </a:lnTo>
                  <a:lnTo>
                    <a:pt x="845302" y="317499"/>
                  </a:lnTo>
                  <a:lnTo>
                    <a:pt x="874861" y="292099"/>
                  </a:lnTo>
                  <a:lnTo>
                    <a:pt x="904877" y="253999"/>
                  </a:lnTo>
                  <a:lnTo>
                    <a:pt x="935345" y="228599"/>
                  </a:lnTo>
                  <a:lnTo>
                    <a:pt x="966262" y="190499"/>
                  </a:lnTo>
                  <a:lnTo>
                    <a:pt x="997622" y="165099"/>
                  </a:lnTo>
                  <a:lnTo>
                    <a:pt x="1029423" y="126999"/>
                  </a:lnTo>
                  <a:lnTo>
                    <a:pt x="1061661" y="101599"/>
                  </a:lnTo>
                  <a:lnTo>
                    <a:pt x="1094331" y="63499"/>
                  </a:lnTo>
                  <a:lnTo>
                    <a:pt x="1160951" y="12699"/>
                  </a:lnTo>
                  <a:lnTo>
                    <a:pt x="1178804" y="0"/>
                  </a:lnTo>
                  <a:close/>
                </a:path>
                <a:path w="7813675" h="3086100">
                  <a:moveTo>
                    <a:pt x="7306963" y="0"/>
                  </a:moveTo>
                  <a:lnTo>
                    <a:pt x="7257615" y="0"/>
                  </a:lnTo>
                  <a:lnTo>
                    <a:pt x="7275479" y="12699"/>
                  </a:lnTo>
                  <a:lnTo>
                    <a:pt x="7342145" y="63499"/>
                  </a:lnTo>
                  <a:lnTo>
                    <a:pt x="7374838" y="101599"/>
                  </a:lnTo>
                  <a:lnTo>
                    <a:pt x="7407098" y="126999"/>
                  </a:lnTo>
                  <a:lnTo>
                    <a:pt x="7438921" y="165099"/>
                  </a:lnTo>
                  <a:lnTo>
                    <a:pt x="7470304" y="190499"/>
                  </a:lnTo>
                  <a:lnTo>
                    <a:pt x="7501243" y="228599"/>
                  </a:lnTo>
                  <a:lnTo>
                    <a:pt x="7531733" y="253999"/>
                  </a:lnTo>
                  <a:lnTo>
                    <a:pt x="7561771" y="292099"/>
                  </a:lnTo>
                  <a:lnTo>
                    <a:pt x="7591352" y="317499"/>
                  </a:lnTo>
                  <a:lnTo>
                    <a:pt x="7620473" y="355599"/>
                  </a:lnTo>
                  <a:lnTo>
                    <a:pt x="7649129" y="393699"/>
                  </a:lnTo>
                  <a:lnTo>
                    <a:pt x="7677317" y="419099"/>
                  </a:lnTo>
                  <a:lnTo>
                    <a:pt x="7705033" y="457199"/>
                  </a:lnTo>
                  <a:lnTo>
                    <a:pt x="7732272" y="495299"/>
                  </a:lnTo>
                  <a:lnTo>
                    <a:pt x="7759031" y="520699"/>
                  </a:lnTo>
                  <a:lnTo>
                    <a:pt x="7770974" y="546099"/>
                  </a:lnTo>
                  <a:lnTo>
                    <a:pt x="7813354" y="546099"/>
                  </a:lnTo>
                  <a:lnTo>
                    <a:pt x="7808079" y="533399"/>
                  </a:lnTo>
                  <a:lnTo>
                    <a:pt x="7781838" y="495299"/>
                  </a:lnTo>
                  <a:lnTo>
                    <a:pt x="7755125" y="469899"/>
                  </a:lnTo>
                  <a:lnTo>
                    <a:pt x="7727942" y="431799"/>
                  </a:lnTo>
                  <a:lnTo>
                    <a:pt x="7700295" y="393699"/>
                  </a:lnTo>
                  <a:lnTo>
                    <a:pt x="7672186" y="368299"/>
                  </a:lnTo>
                  <a:lnTo>
                    <a:pt x="7643620" y="330199"/>
                  </a:lnTo>
                  <a:lnTo>
                    <a:pt x="7614600" y="292099"/>
                  </a:lnTo>
                  <a:lnTo>
                    <a:pt x="7585131" y="266699"/>
                  </a:lnTo>
                  <a:lnTo>
                    <a:pt x="7555216" y="228599"/>
                  </a:lnTo>
                  <a:lnTo>
                    <a:pt x="7524859" y="203199"/>
                  </a:lnTo>
                  <a:lnTo>
                    <a:pt x="7494064" y="165099"/>
                  </a:lnTo>
                  <a:lnTo>
                    <a:pt x="7462834" y="139699"/>
                  </a:lnTo>
                  <a:lnTo>
                    <a:pt x="7431174" y="114299"/>
                  </a:lnTo>
                  <a:lnTo>
                    <a:pt x="7399088" y="76199"/>
                  </a:lnTo>
                  <a:lnTo>
                    <a:pt x="7366579" y="50799"/>
                  </a:lnTo>
                  <a:lnTo>
                    <a:pt x="7333651" y="12699"/>
                  </a:lnTo>
                  <a:lnTo>
                    <a:pt x="7306963" y="0"/>
                  </a:lnTo>
                  <a:close/>
                </a:path>
              </a:pathLst>
            </a:custGeom>
            <a:solidFill>
              <a:srgbClr val="E2F1BC"/>
            </a:solidFill>
          </p:spPr>
          <p:txBody>
            <a:bodyPr wrap="square" lIns="0" tIns="0" rIns="0" bIns="0" rtlCol="0"/>
            <a:lstStyle/>
            <a:p>
              <a:endParaRPr lang="fr-FR" noProof="0" dirty="0"/>
            </a:p>
          </p:txBody>
        </p:sp>
        <p:sp>
          <p:nvSpPr>
            <p:cNvPr id="8800" name="object 8800"/>
            <p:cNvSpPr/>
            <p:nvPr/>
          </p:nvSpPr>
          <p:spPr>
            <a:xfrm>
              <a:off x="1844948" y="9242"/>
              <a:ext cx="7813675" cy="3093720"/>
            </a:xfrm>
            <a:custGeom>
              <a:avLst/>
              <a:gdLst/>
              <a:ahLst/>
              <a:cxnLst/>
              <a:rect l="l" t="t" r="r" b="b"/>
              <a:pathLst>
                <a:path w="7813675" h="3093720">
                  <a:moveTo>
                    <a:pt x="38087" y="2247899"/>
                  </a:moveTo>
                  <a:lnTo>
                    <a:pt x="41352" y="2179854"/>
                  </a:lnTo>
                  <a:lnTo>
                    <a:pt x="44317" y="2136839"/>
                  </a:lnTo>
                  <a:lnTo>
                    <a:pt x="47929" y="2093962"/>
                  </a:lnTo>
                  <a:lnTo>
                    <a:pt x="52185" y="2051228"/>
                  </a:lnTo>
                  <a:lnTo>
                    <a:pt x="57081" y="2008639"/>
                  </a:lnTo>
                  <a:lnTo>
                    <a:pt x="62613" y="1966198"/>
                  </a:lnTo>
                  <a:lnTo>
                    <a:pt x="68776" y="1923910"/>
                  </a:lnTo>
                  <a:lnTo>
                    <a:pt x="75568" y="1881777"/>
                  </a:lnTo>
                  <a:lnTo>
                    <a:pt x="82983" y="1839802"/>
                  </a:lnTo>
                  <a:lnTo>
                    <a:pt x="91019" y="1797989"/>
                  </a:lnTo>
                  <a:lnTo>
                    <a:pt x="99670" y="1756341"/>
                  </a:lnTo>
                  <a:lnTo>
                    <a:pt x="108933" y="1714862"/>
                  </a:lnTo>
                  <a:lnTo>
                    <a:pt x="118804" y="1673554"/>
                  </a:lnTo>
                  <a:lnTo>
                    <a:pt x="129279" y="1632421"/>
                  </a:lnTo>
                  <a:lnTo>
                    <a:pt x="140354" y="1591466"/>
                  </a:lnTo>
                  <a:lnTo>
                    <a:pt x="152025" y="1550692"/>
                  </a:lnTo>
                  <a:lnTo>
                    <a:pt x="164288" y="1510104"/>
                  </a:lnTo>
                  <a:lnTo>
                    <a:pt x="177139" y="1469703"/>
                  </a:lnTo>
                  <a:lnTo>
                    <a:pt x="190574" y="1429493"/>
                  </a:lnTo>
                  <a:lnTo>
                    <a:pt x="204589" y="1389478"/>
                  </a:lnTo>
                  <a:lnTo>
                    <a:pt x="219179" y="1349661"/>
                  </a:lnTo>
                  <a:lnTo>
                    <a:pt x="234342" y="1310045"/>
                  </a:lnTo>
                  <a:lnTo>
                    <a:pt x="250073" y="1270633"/>
                  </a:lnTo>
                  <a:lnTo>
                    <a:pt x="266368" y="1231429"/>
                  </a:lnTo>
                  <a:lnTo>
                    <a:pt x="283223" y="1192435"/>
                  </a:lnTo>
                  <a:lnTo>
                    <a:pt x="300634" y="1153656"/>
                  </a:lnTo>
                  <a:lnTo>
                    <a:pt x="318597" y="1115095"/>
                  </a:lnTo>
                  <a:lnTo>
                    <a:pt x="337109" y="1076754"/>
                  </a:lnTo>
                  <a:lnTo>
                    <a:pt x="356164" y="1038637"/>
                  </a:lnTo>
                  <a:lnTo>
                    <a:pt x="375759" y="1000747"/>
                  </a:lnTo>
                  <a:lnTo>
                    <a:pt x="395891" y="963088"/>
                  </a:lnTo>
                  <a:lnTo>
                    <a:pt x="416554" y="925663"/>
                  </a:lnTo>
                  <a:lnTo>
                    <a:pt x="437746" y="888475"/>
                  </a:lnTo>
                  <a:lnTo>
                    <a:pt x="459462" y="851527"/>
                  </a:lnTo>
                  <a:lnTo>
                    <a:pt x="481698" y="814823"/>
                  </a:lnTo>
                  <a:lnTo>
                    <a:pt x="504450" y="778366"/>
                  </a:lnTo>
                  <a:lnTo>
                    <a:pt x="527714" y="742159"/>
                  </a:lnTo>
                  <a:lnTo>
                    <a:pt x="551487" y="706205"/>
                  </a:lnTo>
                  <a:lnTo>
                    <a:pt x="575764" y="670509"/>
                  </a:lnTo>
                  <a:lnTo>
                    <a:pt x="600541" y="635072"/>
                  </a:lnTo>
                  <a:lnTo>
                    <a:pt x="625814" y="599899"/>
                  </a:lnTo>
                  <a:lnTo>
                    <a:pt x="651579" y="564992"/>
                  </a:lnTo>
                  <a:lnTo>
                    <a:pt x="677833" y="530355"/>
                  </a:lnTo>
                  <a:lnTo>
                    <a:pt x="704570" y="495992"/>
                  </a:lnTo>
                  <a:lnTo>
                    <a:pt x="731788" y="461904"/>
                  </a:lnTo>
                  <a:lnTo>
                    <a:pt x="759483" y="428097"/>
                  </a:lnTo>
                  <a:lnTo>
                    <a:pt x="787649" y="394572"/>
                  </a:lnTo>
                  <a:lnTo>
                    <a:pt x="816284" y="361334"/>
                  </a:lnTo>
                  <a:lnTo>
                    <a:pt x="845383" y="328385"/>
                  </a:lnTo>
                  <a:lnTo>
                    <a:pt x="874943" y="295729"/>
                  </a:lnTo>
                  <a:lnTo>
                    <a:pt x="904959" y="263369"/>
                  </a:lnTo>
                  <a:lnTo>
                    <a:pt x="935427" y="231308"/>
                  </a:lnTo>
                  <a:lnTo>
                    <a:pt x="966343" y="199550"/>
                  </a:lnTo>
                  <a:lnTo>
                    <a:pt x="997704" y="168098"/>
                  </a:lnTo>
                  <a:lnTo>
                    <a:pt x="1029505" y="136955"/>
                  </a:lnTo>
                  <a:lnTo>
                    <a:pt x="1061742" y="106125"/>
                  </a:lnTo>
                  <a:lnTo>
                    <a:pt x="1094412" y="75610"/>
                  </a:lnTo>
                  <a:lnTo>
                    <a:pt x="1127510" y="45414"/>
                  </a:lnTo>
                  <a:lnTo>
                    <a:pt x="1161033" y="15541"/>
                  </a:lnTo>
                  <a:lnTo>
                    <a:pt x="1178886" y="0"/>
                  </a:lnTo>
                </a:path>
                <a:path w="7813675" h="3093720">
                  <a:moveTo>
                    <a:pt x="7257696" y="0"/>
                  </a:moveTo>
                  <a:lnTo>
                    <a:pt x="7309106" y="45414"/>
                  </a:lnTo>
                  <a:lnTo>
                    <a:pt x="7342227" y="75610"/>
                  </a:lnTo>
                  <a:lnTo>
                    <a:pt x="7374919" y="106125"/>
                  </a:lnTo>
                  <a:lnTo>
                    <a:pt x="7407179" y="136955"/>
                  </a:lnTo>
                  <a:lnTo>
                    <a:pt x="7439003" y="168098"/>
                  </a:lnTo>
                  <a:lnTo>
                    <a:pt x="7470386" y="199550"/>
                  </a:lnTo>
                  <a:lnTo>
                    <a:pt x="7501324" y="231308"/>
                  </a:lnTo>
                  <a:lnTo>
                    <a:pt x="7531814" y="263369"/>
                  </a:lnTo>
                  <a:lnTo>
                    <a:pt x="7561852" y="295729"/>
                  </a:lnTo>
                  <a:lnTo>
                    <a:pt x="7591434" y="328385"/>
                  </a:lnTo>
                  <a:lnTo>
                    <a:pt x="7620554" y="361334"/>
                  </a:lnTo>
                  <a:lnTo>
                    <a:pt x="7649211" y="394572"/>
                  </a:lnTo>
                  <a:lnTo>
                    <a:pt x="7677399" y="428097"/>
                  </a:lnTo>
                  <a:lnTo>
                    <a:pt x="7705114" y="461904"/>
                  </a:lnTo>
                  <a:lnTo>
                    <a:pt x="7732354" y="495992"/>
                  </a:lnTo>
                  <a:lnTo>
                    <a:pt x="7759112" y="530355"/>
                  </a:lnTo>
                  <a:lnTo>
                    <a:pt x="7771055" y="546099"/>
                  </a:lnTo>
                </a:path>
                <a:path w="7813675" h="3093720">
                  <a:moveTo>
                    <a:pt x="7813435" y="546099"/>
                  </a:moveTo>
                  <a:lnTo>
                    <a:pt x="7781920" y="504691"/>
                  </a:lnTo>
                  <a:lnTo>
                    <a:pt x="7755206" y="470633"/>
                  </a:lnTo>
                  <a:lnTo>
                    <a:pt x="7728024" y="436846"/>
                  </a:lnTo>
                  <a:lnTo>
                    <a:pt x="7700376" y="403334"/>
                  </a:lnTo>
                  <a:lnTo>
                    <a:pt x="7672268" y="370099"/>
                  </a:lnTo>
                  <a:lnTo>
                    <a:pt x="7643702" y="337145"/>
                  </a:lnTo>
                  <a:lnTo>
                    <a:pt x="7614682" y="304475"/>
                  </a:lnTo>
                  <a:lnTo>
                    <a:pt x="7585213" y="272091"/>
                  </a:lnTo>
                  <a:lnTo>
                    <a:pt x="7555297" y="239998"/>
                  </a:lnTo>
                  <a:lnTo>
                    <a:pt x="7524940" y="208199"/>
                  </a:lnTo>
                  <a:lnTo>
                    <a:pt x="7494145" y="176696"/>
                  </a:lnTo>
                  <a:lnTo>
                    <a:pt x="7462916" y="145492"/>
                  </a:lnTo>
                  <a:lnTo>
                    <a:pt x="7431256" y="114591"/>
                  </a:lnTo>
                  <a:lnTo>
                    <a:pt x="7399169" y="83997"/>
                  </a:lnTo>
                  <a:lnTo>
                    <a:pt x="7366660" y="53711"/>
                  </a:lnTo>
                  <a:lnTo>
                    <a:pt x="7333732" y="23738"/>
                  </a:lnTo>
                  <a:lnTo>
                    <a:pt x="7307044" y="0"/>
                  </a:lnTo>
                </a:path>
                <a:path w="7813675" h="3093720">
                  <a:moveTo>
                    <a:pt x="1129625" y="0"/>
                  </a:moveTo>
                  <a:lnTo>
                    <a:pt x="1070046" y="53711"/>
                  </a:lnTo>
                  <a:lnTo>
                    <a:pt x="1037558" y="83997"/>
                  </a:lnTo>
                  <a:lnTo>
                    <a:pt x="1005491" y="114591"/>
                  </a:lnTo>
                  <a:lnTo>
                    <a:pt x="973852" y="145492"/>
                  </a:lnTo>
                  <a:lnTo>
                    <a:pt x="942642" y="176696"/>
                  </a:lnTo>
                  <a:lnTo>
                    <a:pt x="911867" y="208199"/>
                  </a:lnTo>
                  <a:lnTo>
                    <a:pt x="881530" y="239998"/>
                  </a:lnTo>
                  <a:lnTo>
                    <a:pt x="851634" y="272091"/>
                  </a:lnTo>
                  <a:lnTo>
                    <a:pt x="822185" y="304475"/>
                  </a:lnTo>
                  <a:lnTo>
                    <a:pt x="793185" y="337145"/>
                  </a:lnTo>
                  <a:lnTo>
                    <a:pt x="764638" y="370099"/>
                  </a:lnTo>
                  <a:lnTo>
                    <a:pt x="736548" y="403334"/>
                  </a:lnTo>
                  <a:lnTo>
                    <a:pt x="708920" y="436846"/>
                  </a:lnTo>
                  <a:lnTo>
                    <a:pt x="681756" y="470633"/>
                  </a:lnTo>
                  <a:lnTo>
                    <a:pt x="655061" y="504691"/>
                  </a:lnTo>
                  <a:lnTo>
                    <a:pt x="628839" y="539017"/>
                  </a:lnTo>
                  <a:lnTo>
                    <a:pt x="603093" y="573608"/>
                  </a:lnTo>
                  <a:lnTo>
                    <a:pt x="577827" y="608461"/>
                  </a:lnTo>
                  <a:lnTo>
                    <a:pt x="553046" y="643573"/>
                  </a:lnTo>
                  <a:lnTo>
                    <a:pt x="528752" y="678940"/>
                  </a:lnTo>
                  <a:lnTo>
                    <a:pt x="504951" y="714559"/>
                  </a:lnTo>
                  <a:lnTo>
                    <a:pt x="481645" y="750428"/>
                  </a:lnTo>
                  <a:lnTo>
                    <a:pt x="458838" y="786542"/>
                  </a:lnTo>
                  <a:lnTo>
                    <a:pt x="436535" y="822900"/>
                  </a:lnTo>
                  <a:lnTo>
                    <a:pt x="414739" y="859497"/>
                  </a:lnTo>
                  <a:lnTo>
                    <a:pt x="393455" y="896330"/>
                  </a:lnTo>
                  <a:lnTo>
                    <a:pt x="372685" y="933397"/>
                  </a:lnTo>
                  <a:lnTo>
                    <a:pt x="352433" y="970694"/>
                  </a:lnTo>
                  <a:lnTo>
                    <a:pt x="332705" y="1008219"/>
                  </a:lnTo>
                  <a:lnTo>
                    <a:pt x="313503" y="1045967"/>
                  </a:lnTo>
                  <a:lnTo>
                    <a:pt x="294831" y="1083936"/>
                  </a:lnTo>
                  <a:lnTo>
                    <a:pt x="276693" y="1122122"/>
                  </a:lnTo>
                  <a:lnTo>
                    <a:pt x="259093" y="1160523"/>
                  </a:lnTo>
                  <a:lnTo>
                    <a:pt x="242035" y="1199135"/>
                  </a:lnTo>
                  <a:lnTo>
                    <a:pt x="225523" y="1237956"/>
                  </a:lnTo>
                  <a:lnTo>
                    <a:pt x="209560" y="1276981"/>
                  </a:lnTo>
                  <a:lnTo>
                    <a:pt x="194150" y="1316208"/>
                  </a:lnTo>
                  <a:lnTo>
                    <a:pt x="179298" y="1355634"/>
                  </a:lnTo>
                  <a:lnTo>
                    <a:pt x="165007" y="1395255"/>
                  </a:lnTo>
                  <a:lnTo>
                    <a:pt x="151281" y="1435068"/>
                  </a:lnTo>
                  <a:lnTo>
                    <a:pt x="138123" y="1475071"/>
                  </a:lnTo>
                  <a:lnTo>
                    <a:pt x="125538" y="1515260"/>
                  </a:lnTo>
                  <a:lnTo>
                    <a:pt x="113529" y="1555632"/>
                  </a:lnTo>
                  <a:lnTo>
                    <a:pt x="102101" y="1596183"/>
                  </a:lnTo>
                  <a:lnTo>
                    <a:pt x="91257" y="1636911"/>
                  </a:lnTo>
                  <a:lnTo>
                    <a:pt x="81000" y="1677812"/>
                  </a:lnTo>
                  <a:lnTo>
                    <a:pt x="71336" y="1718884"/>
                  </a:lnTo>
                  <a:lnTo>
                    <a:pt x="62267" y="1760122"/>
                  </a:lnTo>
                  <a:lnTo>
                    <a:pt x="53798" y="1801525"/>
                  </a:lnTo>
                  <a:lnTo>
                    <a:pt x="45932" y="1843088"/>
                  </a:lnTo>
                  <a:lnTo>
                    <a:pt x="38673" y="1884809"/>
                  </a:lnTo>
                  <a:lnTo>
                    <a:pt x="32025" y="1926684"/>
                  </a:lnTo>
                  <a:lnTo>
                    <a:pt x="25992" y="1968711"/>
                  </a:lnTo>
                  <a:lnTo>
                    <a:pt x="20578" y="2010886"/>
                  </a:lnTo>
                  <a:lnTo>
                    <a:pt x="15786" y="2053205"/>
                  </a:lnTo>
                  <a:lnTo>
                    <a:pt x="11621" y="2095667"/>
                  </a:lnTo>
                  <a:lnTo>
                    <a:pt x="8086" y="2138267"/>
                  </a:lnTo>
                  <a:lnTo>
                    <a:pt x="5185" y="2181003"/>
                  </a:lnTo>
                  <a:lnTo>
                    <a:pt x="2922" y="2223871"/>
                  </a:lnTo>
                  <a:lnTo>
                    <a:pt x="2016" y="2247899"/>
                  </a:lnTo>
                </a:path>
                <a:path w="7813675" h="3093720">
                  <a:moveTo>
                    <a:pt x="129414" y="3074486"/>
                  </a:moveTo>
                  <a:lnTo>
                    <a:pt x="118804" y="3032859"/>
                  </a:lnTo>
                  <a:lnTo>
                    <a:pt x="108933" y="2991554"/>
                  </a:lnTo>
                  <a:lnTo>
                    <a:pt x="99670" y="2950078"/>
                  </a:lnTo>
                  <a:lnTo>
                    <a:pt x="91019" y="2908434"/>
                  </a:lnTo>
                  <a:lnTo>
                    <a:pt x="82983" y="2866625"/>
                  </a:lnTo>
                  <a:lnTo>
                    <a:pt x="75568" y="2824654"/>
                  </a:lnTo>
                  <a:lnTo>
                    <a:pt x="68776" y="2782524"/>
                  </a:lnTo>
                  <a:lnTo>
                    <a:pt x="62613" y="2740240"/>
                  </a:lnTo>
                  <a:lnTo>
                    <a:pt x="57081" y="2697804"/>
                  </a:lnTo>
                  <a:lnTo>
                    <a:pt x="52185" y="2655219"/>
                  </a:lnTo>
                  <a:lnTo>
                    <a:pt x="47929" y="2612488"/>
                  </a:lnTo>
                  <a:lnTo>
                    <a:pt x="44317" y="2569616"/>
                  </a:lnTo>
                  <a:lnTo>
                    <a:pt x="41352" y="2526605"/>
                  </a:lnTo>
                  <a:lnTo>
                    <a:pt x="39040" y="2483458"/>
                  </a:lnTo>
                  <a:lnTo>
                    <a:pt x="37383" y="2440179"/>
                  </a:lnTo>
                  <a:lnTo>
                    <a:pt x="36386" y="2396772"/>
                  </a:lnTo>
                  <a:lnTo>
                    <a:pt x="36053" y="2353238"/>
                  </a:lnTo>
                  <a:lnTo>
                    <a:pt x="36386" y="2309700"/>
                  </a:lnTo>
                  <a:lnTo>
                    <a:pt x="37383" y="2266288"/>
                  </a:lnTo>
                  <a:lnTo>
                    <a:pt x="38087" y="2247899"/>
                  </a:lnTo>
                </a:path>
                <a:path w="7813675" h="3093720">
                  <a:moveTo>
                    <a:pt x="2016" y="2247899"/>
                  </a:moveTo>
                  <a:lnTo>
                    <a:pt x="1301" y="2266868"/>
                  </a:lnTo>
                  <a:lnTo>
                    <a:pt x="326" y="2309992"/>
                  </a:lnTo>
                  <a:lnTo>
                    <a:pt x="0" y="2353238"/>
                  </a:lnTo>
                  <a:lnTo>
                    <a:pt x="326" y="2396480"/>
                  </a:lnTo>
                  <a:lnTo>
                    <a:pt x="1301" y="2439599"/>
                  </a:lnTo>
                  <a:lnTo>
                    <a:pt x="2922" y="2482592"/>
                  </a:lnTo>
                  <a:lnTo>
                    <a:pt x="5185" y="2525456"/>
                  </a:lnTo>
                  <a:lnTo>
                    <a:pt x="8086" y="2568187"/>
                  </a:lnTo>
                  <a:lnTo>
                    <a:pt x="11621" y="2610784"/>
                  </a:lnTo>
                  <a:lnTo>
                    <a:pt x="15786" y="2653241"/>
                  </a:lnTo>
                  <a:lnTo>
                    <a:pt x="20578" y="2695557"/>
                  </a:lnTo>
                  <a:lnTo>
                    <a:pt x="25992" y="2737728"/>
                  </a:lnTo>
                  <a:lnTo>
                    <a:pt x="32025" y="2779751"/>
                  </a:lnTo>
                  <a:lnTo>
                    <a:pt x="38673" y="2821622"/>
                  </a:lnTo>
                  <a:lnTo>
                    <a:pt x="45932" y="2863340"/>
                  </a:lnTo>
                  <a:lnTo>
                    <a:pt x="53798" y="2904899"/>
                  </a:lnTo>
                  <a:lnTo>
                    <a:pt x="62267" y="2946298"/>
                  </a:lnTo>
                  <a:lnTo>
                    <a:pt x="71336" y="2987533"/>
                  </a:lnTo>
                  <a:lnTo>
                    <a:pt x="81000" y="3028602"/>
                  </a:lnTo>
                  <a:lnTo>
                    <a:pt x="91257" y="3069500"/>
                  </a:lnTo>
                  <a:lnTo>
                    <a:pt x="97594" y="3093301"/>
                  </a:lnTo>
                </a:path>
              </a:pathLst>
            </a:custGeom>
            <a:ln w="3175">
              <a:solidFill>
                <a:srgbClr val="E2F1BC"/>
              </a:solidFill>
            </a:ln>
          </p:spPr>
          <p:txBody>
            <a:bodyPr wrap="square" lIns="0" tIns="0" rIns="0" bIns="0" rtlCol="0"/>
            <a:lstStyle/>
            <a:p>
              <a:endParaRPr lang="fr-FR" noProof="0" dirty="0"/>
            </a:p>
          </p:txBody>
        </p:sp>
        <p:sp>
          <p:nvSpPr>
            <p:cNvPr id="8801" name="object 8801"/>
            <p:cNvSpPr/>
            <p:nvPr/>
          </p:nvSpPr>
          <p:spPr>
            <a:xfrm>
              <a:off x="1809000" y="21942"/>
              <a:ext cx="7886700" cy="3111500"/>
            </a:xfrm>
            <a:custGeom>
              <a:avLst/>
              <a:gdLst/>
              <a:ahLst/>
              <a:cxnLst/>
              <a:rect l="l" t="t" r="r" b="b"/>
              <a:pathLst>
                <a:path w="7886700" h="3111500">
                  <a:moveTo>
                    <a:pt x="1165574" y="0"/>
                  </a:moveTo>
                  <a:lnTo>
                    <a:pt x="1116577" y="0"/>
                  </a:lnTo>
                  <a:lnTo>
                    <a:pt x="1096731" y="12699"/>
                  </a:lnTo>
                  <a:lnTo>
                    <a:pt x="1063986" y="38099"/>
                  </a:lnTo>
                  <a:lnTo>
                    <a:pt x="1031659" y="76199"/>
                  </a:lnTo>
                  <a:lnTo>
                    <a:pt x="999753" y="101599"/>
                  </a:lnTo>
                  <a:lnTo>
                    <a:pt x="968273" y="139699"/>
                  </a:lnTo>
                  <a:lnTo>
                    <a:pt x="937222" y="165099"/>
                  </a:lnTo>
                  <a:lnTo>
                    <a:pt x="906604" y="203199"/>
                  </a:lnTo>
                  <a:lnTo>
                    <a:pt x="876422" y="228599"/>
                  </a:lnTo>
                  <a:lnTo>
                    <a:pt x="846681" y="266699"/>
                  </a:lnTo>
                  <a:lnTo>
                    <a:pt x="817385" y="292099"/>
                  </a:lnTo>
                  <a:lnTo>
                    <a:pt x="788536" y="330199"/>
                  </a:lnTo>
                  <a:lnTo>
                    <a:pt x="760140" y="355599"/>
                  </a:lnTo>
                  <a:lnTo>
                    <a:pt x="732199" y="393699"/>
                  </a:lnTo>
                  <a:lnTo>
                    <a:pt x="704717" y="431799"/>
                  </a:lnTo>
                  <a:lnTo>
                    <a:pt x="677699" y="457199"/>
                  </a:lnTo>
                  <a:lnTo>
                    <a:pt x="651148" y="495299"/>
                  </a:lnTo>
                  <a:lnTo>
                    <a:pt x="625067" y="533399"/>
                  </a:lnTo>
                  <a:lnTo>
                    <a:pt x="599462" y="558799"/>
                  </a:lnTo>
                  <a:lnTo>
                    <a:pt x="574335" y="596899"/>
                  </a:lnTo>
                  <a:lnTo>
                    <a:pt x="549690" y="634999"/>
                  </a:lnTo>
                  <a:lnTo>
                    <a:pt x="525531" y="673099"/>
                  </a:lnTo>
                  <a:lnTo>
                    <a:pt x="501861" y="711199"/>
                  </a:lnTo>
                  <a:lnTo>
                    <a:pt x="478686" y="736599"/>
                  </a:lnTo>
                  <a:lnTo>
                    <a:pt x="456007" y="774699"/>
                  </a:lnTo>
                  <a:lnTo>
                    <a:pt x="433830" y="812799"/>
                  </a:lnTo>
                  <a:lnTo>
                    <a:pt x="412158" y="850899"/>
                  </a:lnTo>
                  <a:lnTo>
                    <a:pt x="390995" y="888999"/>
                  </a:lnTo>
                  <a:lnTo>
                    <a:pt x="370344" y="927099"/>
                  </a:lnTo>
                  <a:lnTo>
                    <a:pt x="350210" y="965199"/>
                  </a:lnTo>
                  <a:lnTo>
                    <a:pt x="330595" y="1003299"/>
                  </a:lnTo>
                  <a:lnTo>
                    <a:pt x="311505" y="1041399"/>
                  </a:lnTo>
                  <a:lnTo>
                    <a:pt x="292942" y="1079499"/>
                  </a:lnTo>
                  <a:lnTo>
                    <a:pt x="274911" y="1117599"/>
                  </a:lnTo>
                  <a:lnTo>
                    <a:pt x="257415" y="1155699"/>
                  </a:lnTo>
                  <a:lnTo>
                    <a:pt x="240458" y="1193799"/>
                  </a:lnTo>
                  <a:lnTo>
                    <a:pt x="224044" y="1231899"/>
                  </a:lnTo>
                  <a:lnTo>
                    <a:pt x="208176" y="1269999"/>
                  </a:lnTo>
                  <a:lnTo>
                    <a:pt x="192860" y="1308099"/>
                  </a:lnTo>
                  <a:lnTo>
                    <a:pt x="178097" y="1346199"/>
                  </a:lnTo>
                  <a:lnTo>
                    <a:pt x="163892" y="1384299"/>
                  </a:lnTo>
                  <a:lnTo>
                    <a:pt x="150249" y="1422399"/>
                  </a:lnTo>
                  <a:lnTo>
                    <a:pt x="137172" y="1473199"/>
                  </a:lnTo>
                  <a:lnTo>
                    <a:pt x="124664" y="1511299"/>
                  </a:lnTo>
                  <a:lnTo>
                    <a:pt x="112730" y="1549399"/>
                  </a:lnTo>
                  <a:lnTo>
                    <a:pt x="101372" y="1587499"/>
                  </a:lnTo>
                  <a:lnTo>
                    <a:pt x="90595" y="1625599"/>
                  </a:lnTo>
                  <a:lnTo>
                    <a:pt x="80403" y="1676399"/>
                  </a:lnTo>
                  <a:lnTo>
                    <a:pt x="70799" y="1714499"/>
                  </a:lnTo>
                  <a:lnTo>
                    <a:pt x="61787" y="1752599"/>
                  </a:lnTo>
                  <a:lnTo>
                    <a:pt x="53371" y="1790699"/>
                  </a:lnTo>
                  <a:lnTo>
                    <a:pt x="45555" y="1841499"/>
                  </a:lnTo>
                  <a:lnTo>
                    <a:pt x="38342" y="1879599"/>
                  </a:lnTo>
                  <a:lnTo>
                    <a:pt x="31737" y="1917699"/>
                  </a:lnTo>
                  <a:lnTo>
                    <a:pt x="25742" y="1955799"/>
                  </a:lnTo>
                  <a:lnTo>
                    <a:pt x="20363" y="2006599"/>
                  </a:lnTo>
                  <a:lnTo>
                    <a:pt x="15602" y="2044699"/>
                  </a:lnTo>
                  <a:lnTo>
                    <a:pt x="11464" y="2082799"/>
                  </a:lnTo>
                  <a:lnTo>
                    <a:pt x="7952" y="2133599"/>
                  </a:lnTo>
                  <a:lnTo>
                    <a:pt x="5070" y="2171699"/>
                  </a:lnTo>
                  <a:lnTo>
                    <a:pt x="2822" y="2222499"/>
                  </a:lnTo>
                  <a:lnTo>
                    <a:pt x="1918" y="2247899"/>
                  </a:lnTo>
                  <a:lnTo>
                    <a:pt x="1211" y="2260599"/>
                  </a:lnTo>
                  <a:lnTo>
                    <a:pt x="242" y="2298699"/>
                  </a:lnTo>
                  <a:lnTo>
                    <a:pt x="0" y="2336799"/>
                  </a:lnTo>
                  <a:lnTo>
                    <a:pt x="26" y="2362199"/>
                  </a:lnTo>
                  <a:lnTo>
                    <a:pt x="134" y="2374899"/>
                  </a:lnTo>
                  <a:lnTo>
                    <a:pt x="242" y="2387599"/>
                  </a:lnTo>
                  <a:lnTo>
                    <a:pt x="1211" y="2438399"/>
                  </a:lnTo>
                  <a:lnTo>
                    <a:pt x="2822" y="2476499"/>
                  </a:lnTo>
                  <a:lnTo>
                    <a:pt x="5070" y="2514599"/>
                  </a:lnTo>
                  <a:lnTo>
                    <a:pt x="7952" y="2565399"/>
                  </a:lnTo>
                  <a:lnTo>
                    <a:pt x="11464" y="2603499"/>
                  </a:lnTo>
                  <a:lnTo>
                    <a:pt x="15602" y="2641599"/>
                  </a:lnTo>
                  <a:lnTo>
                    <a:pt x="20363" y="2692399"/>
                  </a:lnTo>
                  <a:lnTo>
                    <a:pt x="25742" y="2730499"/>
                  </a:lnTo>
                  <a:lnTo>
                    <a:pt x="31737" y="2768599"/>
                  </a:lnTo>
                  <a:lnTo>
                    <a:pt x="38342" y="2819399"/>
                  </a:lnTo>
                  <a:lnTo>
                    <a:pt x="45555" y="2857499"/>
                  </a:lnTo>
                  <a:lnTo>
                    <a:pt x="53371" y="2895599"/>
                  </a:lnTo>
                  <a:lnTo>
                    <a:pt x="61787" y="2946399"/>
                  </a:lnTo>
                  <a:lnTo>
                    <a:pt x="70799" y="2984499"/>
                  </a:lnTo>
                  <a:lnTo>
                    <a:pt x="80403" y="3022599"/>
                  </a:lnTo>
                  <a:lnTo>
                    <a:pt x="90595" y="3060699"/>
                  </a:lnTo>
                  <a:lnTo>
                    <a:pt x="101372" y="3098799"/>
                  </a:lnTo>
                  <a:lnTo>
                    <a:pt x="102712" y="3111499"/>
                  </a:lnTo>
                  <a:lnTo>
                    <a:pt x="145721" y="3086099"/>
                  </a:lnTo>
                  <a:lnTo>
                    <a:pt x="133542" y="3086099"/>
                  </a:lnTo>
                  <a:lnTo>
                    <a:pt x="127205" y="3060699"/>
                  </a:lnTo>
                  <a:lnTo>
                    <a:pt x="116948" y="3022599"/>
                  </a:lnTo>
                  <a:lnTo>
                    <a:pt x="107284" y="2984499"/>
                  </a:lnTo>
                  <a:lnTo>
                    <a:pt x="98215" y="2933699"/>
                  </a:lnTo>
                  <a:lnTo>
                    <a:pt x="89746" y="2895599"/>
                  </a:lnTo>
                  <a:lnTo>
                    <a:pt x="81880" y="2857499"/>
                  </a:lnTo>
                  <a:lnTo>
                    <a:pt x="74621" y="2819399"/>
                  </a:lnTo>
                  <a:lnTo>
                    <a:pt x="67973" y="2768599"/>
                  </a:lnTo>
                  <a:lnTo>
                    <a:pt x="61940" y="2730499"/>
                  </a:lnTo>
                  <a:lnTo>
                    <a:pt x="56526" y="2692399"/>
                  </a:lnTo>
                  <a:lnTo>
                    <a:pt x="51734" y="2641599"/>
                  </a:lnTo>
                  <a:lnTo>
                    <a:pt x="47569" y="2603499"/>
                  </a:lnTo>
                  <a:lnTo>
                    <a:pt x="44034" y="2565399"/>
                  </a:lnTo>
                  <a:lnTo>
                    <a:pt x="41133" y="2514599"/>
                  </a:lnTo>
                  <a:lnTo>
                    <a:pt x="38870" y="2476499"/>
                  </a:lnTo>
                  <a:lnTo>
                    <a:pt x="37249" y="2438399"/>
                  </a:lnTo>
                  <a:lnTo>
                    <a:pt x="36274" y="2387599"/>
                  </a:lnTo>
                  <a:lnTo>
                    <a:pt x="36029" y="2336799"/>
                  </a:lnTo>
                  <a:lnTo>
                    <a:pt x="36274" y="2298699"/>
                  </a:lnTo>
                  <a:lnTo>
                    <a:pt x="37249" y="2260599"/>
                  </a:lnTo>
                  <a:lnTo>
                    <a:pt x="37964" y="2247899"/>
                  </a:lnTo>
                  <a:lnTo>
                    <a:pt x="38870" y="2222499"/>
                  </a:lnTo>
                  <a:lnTo>
                    <a:pt x="41133" y="2171699"/>
                  </a:lnTo>
                  <a:lnTo>
                    <a:pt x="44034" y="2133599"/>
                  </a:lnTo>
                  <a:lnTo>
                    <a:pt x="47569" y="2095499"/>
                  </a:lnTo>
                  <a:lnTo>
                    <a:pt x="51734" y="2044699"/>
                  </a:lnTo>
                  <a:lnTo>
                    <a:pt x="56526" y="2006599"/>
                  </a:lnTo>
                  <a:lnTo>
                    <a:pt x="61940" y="1968499"/>
                  </a:lnTo>
                  <a:lnTo>
                    <a:pt x="67973" y="1917699"/>
                  </a:lnTo>
                  <a:lnTo>
                    <a:pt x="74621" y="1879599"/>
                  </a:lnTo>
                  <a:lnTo>
                    <a:pt x="81880" y="1841499"/>
                  </a:lnTo>
                  <a:lnTo>
                    <a:pt x="89746" y="1790699"/>
                  </a:lnTo>
                  <a:lnTo>
                    <a:pt x="98215" y="1752599"/>
                  </a:lnTo>
                  <a:lnTo>
                    <a:pt x="107284" y="1714499"/>
                  </a:lnTo>
                  <a:lnTo>
                    <a:pt x="116948" y="1676399"/>
                  </a:lnTo>
                  <a:lnTo>
                    <a:pt x="127205" y="1625599"/>
                  </a:lnTo>
                  <a:lnTo>
                    <a:pt x="138049" y="1587499"/>
                  </a:lnTo>
                  <a:lnTo>
                    <a:pt x="149477" y="1549399"/>
                  </a:lnTo>
                  <a:lnTo>
                    <a:pt x="161486" y="1511299"/>
                  </a:lnTo>
                  <a:lnTo>
                    <a:pt x="174071" y="1473199"/>
                  </a:lnTo>
                  <a:lnTo>
                    <a:pt x="187229" y="1422399"/>
                  </a:lnTo>
                  <a:lnTo>
                    <a:pt x="200955" y="1384299"/>
                  </a:lnTo>
                  <a:lnTo>
                    <a:pt x="215246" y="1346199"/>
                  </a:lnTo>
                  <a:lnTo>
                    <a:pt x="230099" y="1308099"/>
                  </a:lnTo>
                  <a:lnTo>
                    <a:pt x="245508" y="1269999"/>
                  </a:lnTo>
                  <a:lnTo>
                    <a:pt x="261471" y="1231899"/>
                  </a:lnTo>
                  <a:lnTo>
                    <a:pt x="277983" y="1193799"/>
                  </a:lnTo>
                  <a:lnTo>
                    <a:pt x="295041" y="1155699"/>
                  </a:lnTo>
                  <a:lnTo>
                    <a:pt x="312641" y="1117599"/>
                  </a:lnTo>
                  <a:lnTo>
                    <a:pt x="330779" y="1079499"/>
                  </a:lnTo>
                  <a:lnTo>
                    <a:pt x="349451" y="1041399"/>
                  </a:lnTo>
                  <a:lnTo>
                    <a:pt x="368653" y="1003299"/>
                  </a:lnTo>
                  <a:lnTo>
                    <a:pt x="388381" y="965199"/>
                  </a:lnTo>
                  <a:lnTo>
                    <a:pt x="408633" y="927099"/>
                  </a:lnTo>
                  <a:lnTo>
                    <a:pt x="429403" y="888999"/>
                  </a:lnTo>
                  <a:lnTo>
                    <a:pt x="450687" y="850899"/>
                  </a:lnTo>
                  <a:lnTo>
                    <a:pt x="472483" y="812799"/>
                  </a:lnTo>
                  <a:lnTo>
                    <a:pt x="494786" y="774699"/>
                  </a:lnTo>
                  <a:lnTo>
                    <a:pt x="517593" y="749299"/>
                  </a:lnTo>
                  <a:lnTo>
                    <a:pt x="540899" y="711199"/>
                  </a:lnTo>
                  <a:lnTo>
                    <a:pt x="564700" y="673099"/>
                  </a:lnTo>
                  <a:lnTo>
                    <a:pt x="588994" y="634999"/>
                  </a:lnTo>
                  <a:lnTo>
                    <a:pt x="613775" y="596899"/>
                  </a:lnTo>
                  <a:lnTo>
                    <a:pt x="639041" y="571499"/>
                  </a:lnTo>
                  <a:lnTo>
                    <a:pt x="664787" y="533399"/>
                  </a:lnTo>
                  <a:lnTo>
                    <a:pt x="691009" y="495299"/>
                  </a:lnTo>
                  <a:lnTo>
                    <a:pt x="717704" y="469899"/>
                  </a:lnTo>
                  <a:lnTo>
                    <a:pt x="744868" y="431799"/>
                  </a:lnTo>
                  <a:lnTo>
                    <a:pt x="772496" y="393699"/>
                  </a:lnTo>
                  <a:lnTo>
                    <a:pt x="800586" y="368299"/>
                  </a:lnTo>
                  <a:lnTo>
                    <a:pt x="829133" y="330199"/>
                  </a:lnTo>
                  <a:lnTo>
                    <a:pt x="858133" y="292099"/>
                  </a:lnTo>
                  <a:lnTo>
                    <a:pt x="887582" y="266699"/>
                  </a:lnTo>
                  <a:lnTo>
                    <a:pt x="917478" y="228599"/>
                  </a:lnTo>
                  <a:lnTo>
                    <a:pt x="947815" y="203199"/>
                  </a:lnTo>
                  <a:lnTo>
                    <a:pt x="978590" y="165099"/>
                  </a:lnTo>
                  <a:lnTo>
                    <a:pt x="1009800" y="139699"/>
                  </a:lnTo>
                  <a:lnTo>
                    <a:pt x="1041439" y="114299"/>
                  </a:lnTo>
                  <a:lnTo>
                    <a:pt x="1073506" y="76199"/>
                  </a:lnTo>
                  <a:lnTo>
                    <a:pt x="1105994" y="50799"/>
                  </a:lnTo>
                  <a:lnTo>
                    <a:pt x="1138902" y="12699"/>
                  </a:lnTo>
                  <a:lnTo>
                    <a:pt x="1165574" y="0"/>
                  </a:lnTo>
                  <a:close/>
                </a:path>
                <a:path w="7886700" h="3111500">
                  <a:moveTo>
                    <a:pt x="167200" y="3073399"/>
                  </a:moveTo>
                  <a:lnTo>
                    <a:pt x="133542" y="3086099"/>
                  </a:lnTo>
                  <a:lnTo>
                    <a:pt x="145721" y="3086099"/>
                  </a:lnTo>
                  <a:lnTo>
                    <a:pt x="167200" y="3073399"/>
                  </a:lnTo>
                  <a:close/>
                </a:path>
                <a:path w="7886700" h="3111500">
                  <a:moveTo>
                    <a:pt x="7391918" y="0"/>
                  </a:moveTo>
                  <a:lnTo>
                    <a:pt x="7342992" y="0"/>
                  </a:lnTo>
                  <a:lnTo>
                    <a:pt x="7369680" y="12699"/>
                  </a:lnTo>
                  <a:lnTo>
                    <a:pt x="7402608" y="50799"/>
                  </a:lnTo>
                  <a:lnTo>
                    <a:pt x="7435117" y="76199"/>
                  </a:lnTo>
                  <a:lnTo>
                    <a:pt x="7467204" y="114299"/>
                  </a:lnTo>
                  <a:lnTo>
                    <a:pt x="7498864" y="139699"/>
                  </a:lnTo>
                  <a:lnTo>
                    <a:pt x="7530093" y="165099"/>
                  </a:lnTo>
                  <a:lnTo>
                    <a:pt x="7560888" y="203199"/>
                  </a:lnTo>
                  <a:lnTo>
                    <a:pt x="7591246" y="228599"/>
                  </a:lnTo>
                  <a:lnTo>
                    <a:pt x="7621161" y="266699"/>
                  </a:lnTo>
                  <a:lnTo>
                    <a:pt x="7650630" y="292099"/>
                  </a:lnTo>
                  <a:lnTo>
                    <a:pt x="7679650" y="330199"/>
                  </a:lnTo>
                  <a:lnTo>
                    <a:pt x="7708216" y="368299"/>
                  </a:lnTo>
                  <a:lnTo>
                    <a:pt x="7736324" y="393699"/>
                  </a:lnTo>
                  <a:lnTo>
                    <a:pt x="7763972" y="431799"/>
                  </a:lnTo>
                  <a:lnTo>
                    <a:pt x="7791154" y="469899"/>
                  </a:lnTo>
                  <a:lnTo>
                    <a:pt x="7817868" y="495299"/>
                  </a:lnTo>
                  <a:lnTo>
                    <a:pt x="7844108" y="533399"/>
                  </a:lnTo>
                  <a:lnTo>
                    <a:pt x="7849383" y="546099"/>
                  </a:lnTo>
                  <a:lnTo>
                    <a:pt x="7857386" y="546099"/>
                  </a:lnTo>
                  <a:lnTo>
                    <a:pt x="7886333" y="533399"/>
                  </a:lnTo>
                  <a:lnTo>
                    <a:pt x="7883778" y="533399"/>
                  </a:lnTo>
                  <a:lnTo>
                    <a:pt x="7857677" y="495299"/>
                  </a:lnTo>
                  <a:lnTo>
                    <a:pt x="7831106" y="457199"/>
                  </a:lnTo>
                  <a:lnTo>
                    <a:pt x="7804068" y="431799"/>
                  </a:lnTo>
                  <a:lnTo>
                    <a:pt x="7776566" y="393699"/>
                  </a:lnTo>
                  <a:lnTo>
                    <a:pt x="7748604" y="355599"/>
                  </a:lnTo>
                  <a:lnTo>
                    <a:pt x="7720187" y="330199"/>
                  </a:lnTo>
                  <a:lnTo>
                    <a:pt x="7691317" y="292099"/>
                  </a:lnTo>
                  <a:lnTo>
                    <a:pt x="7661999" y="266699"/>
                  </a:lnTo>
                  <a:lnTo>
                    <a:pt x="7632237" y="228599"/>
                  </a:lnTo>
                  <a:lnTo>
                    <a:pt x="7602034" y="203199"/>
                  </a:lnTo>
                  <a:lnTo>
                    <a:pt x="7571395" y="165099"/>
                  </a:lnTo>
                  <a:lnTo>
                    <a:pt x="7540322" y="139699"/>
                  </a:lnTo>
                  <a:lnTo>
                    <a:pt x="7508820" y="101599"/>
                  </a:lnTo>
                  <a:lnTo>
                    <a:pt x="7476893" y="76199"/>
                  </a:lnTo>
                  <a:lnTo>
                    <a:pt x="7444544" y="38099"/>
                  </a:lnTo>
                  <a:lnTo>
                    <a:pt x="7411777" y="12699"/>
                  </a:lnTo>
                  <a:lnTo>
                    <a:pt x="7391918" y="0"/>
                  </a:lnTo>
                  <a:close/>
                </a:path>
              </a:pathLst>
            </a:custGeom>
            <a:solidFill>
              <a:srgbClr val="E2F1BB"/>
            </a:solidFill>
          </p:spPr>
          <p:txBody>
            <a:bodyPr wrap="square" lIns="0" tIns="0" rIns="0" bIns="0" rtlCol="0"/>
            <a:lstStyle/>
            <a:p>
              <a:endParaRPr lang="fr-FR" noProof="0" dirty="0"/>
            </a:p>
          </p:txBody>
        </p:sp>
        <p:sp>
          <p:nvSpPr>
            <p:cNvPr id="8802" name="object 8802"/>
            <p:cNvSpPr/>
            <p:nvPr/>
          </p:nvSpPr>
          <p:spPr>
            <a:xfrm>
              <a:off x="1808919" y="9242"/>
              <a:ext cx="7886700" cy="3116580"/>
            </a:xfrm>
            <a:custGeom>
              <a:avLst/>
              <a:gdLst/>
              <a:ahLst/>
              <a:cxnLst/>
              <a:rect l="l" t="t" r="r" b="b"/>
              <a:pathLst>
                <a:path w="7886700" h="3116580">
                  <a:moveTo>
                    <a:pt x="38045" y="2247899"/>
                  </a:moveTo>
                  <a:lnTo>
                    <a:pt x="41214" y="2181003"/>
                  </a:lnTo>
                  <a:lnTo>
                    <a:pt x="44115" y="2138267"/>
                  </a:lnTo>
                  <a:lnTo>
                    <a:pt x="47650" y="2095667"/>
                  </a:lnTo>
                  <a:lnTo>
                    <a:pt x="51815" y="2053205"/>
                  </a:lnTo>
                  <a:lnTo>
                    <a:pt x="56607" y="2010886"/>
                  </a:lnTo>
                  <a:lnTo>
                    <a:pt x="62021" y="1968711"/>
                  </a:lnTo>
                  <a:lnTo>
                    <a:pt x="68054" y="1926684"/>
                  </a:lnTo>
                  <a:lnTo>
                    <a:pt x="74702" y="1884809"/>
                  </a:lnTo>
                  <a:lnTo>
                    <a:pt x="81961" y="1843088"/>
                  </a:lnTo>
                  <a:lnTo>
                    <a:pt x="89827" y="1801525"/>
                  </a:lnTo>
                  <a:lnTo>
                    <a:pt x="98296" y="1760122"/>
                  </a:lnTo>
                  <a:lnTo>
                    <a:pt x="107365" y="1718884"/>
                  </a:lnTo>
                  <a:lnTo>
                    <a:pt x="117029" y="1677812"/>
                  </a:lnTo>
                  <a:lnTo>
                    <a:pt x="127286" y="1636911"/>
                  </a:lnTo>
                  <a:lnTo>
                    <a:pt x="138130" y="1596183"/>
                  </a:lnTo>
                  <a:lnTo>
                    <a:pt x="149558" y="1555632"/>
                  </a:lnTo>
                  <a:lnTo>
                    <a:pt x="161567" y="1515260"/>
                  </a:lnTo>
                  <a:lnTo>
                    <a:pt x="174152" y="1475071"/>
                  </a:lnTo>
                  <a:lnTo>
                    <a:pt x="187310" y="1435068"/>
                  </a:lnTo>
                  <a:lnTo>
                    <a:pt x="201036" y="1395255"/>
                  </a:lnTo>
                  <a:lnTo>
                    <a:pt x="215327" y="1355634"/>
                  </a:lnTo>
                  <a:lnTo>
                    <a:pt x="230179" y="1316208"/>
                  </a:lnTo>
                  <a:lnTo>
                    <a:pt x="245589" y="1276981"/>
                  </a:lnTo>
                  <a:lnTo>
                    <a:pt x="261552" y="1237956"/>
                  </a:lnTo>
                  <a:lnTo>
                    <a:pt x="278064" y="1199135"/>
                  </a:lnTo>
                  <a:lnTo>
                    <a:pt x="295122" y="1160523"/>
                  </a:lnTo>
                  <a:lnTo>
                    <a:pt x="312722" y="1122122"/>
                  </a:lnTo>
                  <a:lnTo>
                    <a:pt x="330860" y="1083936"/>
                  </a:lnTo>
                  <a:lnTo>
                    <a:pt x="349532" y="1045967"/>
                  </a:lnTo>
                  <a:lnTo>
                    <a:pt x="368734" y="1008219"/>
                  </a:lnTo>
                  <a:lnTo>
                    <a:pt x="388462" y="970694"/>
                  </a:lnTo>
                  <a:lnTo>
                    <a:pt x="408714" y="933397"/>
                  </a:lnTo>
                  <a:lnTo>
                    <a:pt x="429484" y="896330"/>
                  </a:lnTo>
                  <a:lnTo>
                    <a:pt x="450768" y="859497"/>
                  </a:lnTo>
                  <a:lnTo>
                    <a:pt x="472564" y="822900"/>
                  </a:lnTo>
                  <a:lnTo>
                    <a:pt x="494867" y="786542"/>
                  </a:lnTo>
                  <a:lnTo>
                    <a:pt x="517674" y="750428"/>
                  </a:lnTo>
                  <a:lnTo>
                    <a:pt x="540980" y="714559"/>
                  </a:lnTo>
                  <a:lnTo>
                    <a:pt x="564781" y="678940"/>
                  </a:lnTo>
                  <a:lnTo>
                    <a:pt x="589075" y="643573"/>
                  </a:lnTo>
                  <a:lnTo>
                    <a:pt x="613856" y="608461"/>
                  </a:lnTo>
                  <a:lnTo>
                    <a:pt x="639122" y="573608"/>
                  </a:lnTo>
                  <a:lnTo>
                    <a:pt x="664868" y="539017"/>
                  </a:lnTo>
                  <a:lnTo>
                    <a:pt x="691090" y="504691"/>
                  </a:lnTo>
                  <a:lnTo>
                    <a:pt x="717785" y="470633"/>
                  </a:lnTo>
                  <a:lnTo>
                    <a:pt x="744949" y="436846"/>
                  </a:lnTo>
                  <a:lnTo>
                    <a:pt x="772577" y="403334"/>
                  </a:lnTo>
                  <a:lnTo>
                    <a:pt x="800667" y="370099"/>
                  </a:lnTo>
                  <a:lnTo>
                    <a:pt x="829214" y="337145"/>
                  </a:lnTo>
                  <a:lnTo>
                    <a:pt x="858214" y="304475"/>
                  </a:lnTo>
                  <a:lnTo>
                    <a:pt x="887663" y="272091"/>
                  </a:lnTo>
                  <a:lnTo>
                    <a:pt x="917559" y="239998"/>
                  </a:lnTo>
                  <a:lnTo>
                    <a:pt x="947896" y="208199"/>
                  </a:lnTo>
                  <a:lnTo>
                    <a:pt x="978671" y="176696"/>
                  </a:lnTo>
                  <a:lnTo>
                    <a:pt x="1009881" y="145492"/>
                  </a:lnTo>
                  <a:lnTo>
                    <a:pt x="1041520" y="114591"/>
                  </a:lnTo>
                  <a:lnTo>
                    <a:pt x="1073587" y="83997"/>
                  </a:lnTo>
                  <a:lnTo>
                    <a:pt x="1106075" y="53711"/>
                  </a:lnTo>
                  <a:lnTo>
                    <a:pt x="1138983" y="23738"/>
                  </a:lnTo>
                  <a:lnTo>
                    <a:pt x="1165654" y="0"/>
                  </a:lnTo>
                </a:path>
                <a:path w="7886700" h="3116580">
                  <a:moveTo>
                    <a:pt x="7343073" y="0"/>
                  </a:moveTo>
                  <a:lnTo>
                    <a:pt x="7402689" y="53711"/>
                  </a:lnTo>
                  <a:lnTo>
                    <a:pt x="7435198" y="83997"/>
                  </a:lnTo>
                  <a:lnTo>
                    <a:pt x="7467285" y="114591"/>
                  </a:lnTo>
                  <a:lnTo>
                    <a:pt x="7498945" y="145492"/>
                  </a:lnTo>
                  <a:lnTo>
                    <a:pt x="7530174" y="176696"/>
                  </a:lnTo>
                  <a:lnTo>
                    <a:pt x="7560969" y="208199"/>
                  </a:lnTo>
                  <a:lnTo>
                    <a:pt x="7591326" y="239998"/>
                  </a:lnTo>
                  <a:lnTo>
                    <a:pt x="7621242" y="272091"/>
                  </a:lnTo>
                  <a:lnTo>
                    <a:pt x="7650711" y="304475"/>
                  </a:lnTo>
                  <a:lnTo>
                    <a:pt x="7679731" y="337145"/>
                  </a:lnTo>
                  <a:lnTo>
                    <a:pt x="7708297" y="370099"/>
                  </a:lnTo>
                  <a:lnTo>
                    <a:pt x="7736405" y="403334"/>
                  </a:lnTo>
                  <a:lnTo>
                    <a:pt x="7764053" y="436846"/>
                  </a:lnTo>
                  <a:lnTo>
                    <a:pt x="7791235" y="470633"/>
                  </a:lnTo>
                  <a:lnTo>
                    <a:pt x="7817949" y="504691"/>
                  </a:lnTo>
                  <a:lnTo>
                    <a:pt x="7844189" y="539017"/>
                  </a:lnTo>
                  <a:lnTo>
                    <a:pt x="7849464" y="546099"/>
                  </a:lnTo>
                </a:path>
                <a:path w="7886700" h="3116580">
                  <a:moveTo>
                    <a:pt x="7886414" y="538977"/>
                  </a:moveTo>
                  <a:lnTo>
                    <a:pt x="7857758" y="501064"/>
                  </a:lnTo>
                  <a:lnTo>
                    <a:pt x="7831187" y="466877"/>
                  </a:lnTo>
                  <a:lnTo>
                    <a:pt x="7804148" y="432958"/>
                  </a:lnTo>
                  <a:lnTo>
                    <a:pt x="7776646" y="399311"/>
                  </a:lnTo>
                  <a:lnTo>
                    <a:pt x="7748685" y="365939"/>
                  </a:lnTo>
                  <a:lnTo>
                    <a:pt x="7720267" y="332844"/>
                  </a:lnTo>
                  <a:lnTo>
                    <a:pt x="7691398" y="300030"/>
                  </a:lnTo>
                  <a:lnTo>
                    <a:pt x="7662080" y="267500"/>
                  </a:lnTo>
                  <a:lnTo>
                    <a:pt x="7632318" y="235257"/>
                  </a:lnTo>
                  <a:lnTo>
                    <a:pt x="7602115" y="203305"/>
                  </a:lnTo>
                  <a:lnTo>
                    <a:pt x="7571476" y="171645"/>
                  </a:lnTo>
                  <a:lnTo>
                    <a:pt x="7540403" y="140282"/>
                  </a:lnTo>
                  <a:lnTo>
                    <a:pt x="7508901" y="109218"/>
                  </a:lnTo>
                  <a:lnTo>
                    <a:pt x="7476974" y="78457"/>
                  </a:lnTo>
                  <a:lnTo>
                    <a:pt x="7444625" y="48002"/>
                  </a:lnTo>
                  <a:lnTo>
                    <a:pt x="7411858" y="17856"/>
                  </a:lnTo>
                  <a:lnTo>
                    <a:pt x="7391999" y="0"/>
                  </a:lnTo>
                </a:path>
                <a:path w="7886700" h="3116580">
                  <a:moveTo>
                    <a:pt x="1116658" y="0"/>
                  </a:moveTo>
                  <a:lnTo>
                    <a:pt x="1064067" y="48002"/>
                  </a:lnTo>
                  <a:lnTo>
                    <a:pt x="1031740" y="78457"/>
                  </a:lnTo>
                  <a:lnTo>
                    <a:pt x="999834" y="109218"/>
                  </a:lnTo>
                  <a:lnTo>
                    <a:pt x="968354" y="140282"/>
                  </a:lnTo>
                  <a:lnTo>
                    <a:pt x="937303" y="171645"/>
                  </a:lnTo>
                  <a:lnTo>
                    <a:pt x="906685" y="203305"/>
                  </a:lnTo>
                  <a:lnTo>
                    <a:pt x="876503" y="235257"/>
                  </a:lnTo>
                  <a:lnTo>
                    <a:pt x="846762" y="267500"/>
                  </a:lnTo>
                  <a:lnTo>
                    <a:pt x="817466" y="300030"/>
                  </a:lnTo>
                  <a:lnTo>
                    <a:pt x="788617" y="332844"/>
                  </a:lnTo>
                  <a:lnTo>
                    <a:pt x="760220" y="365939"/>
                  </a:lnTo>
                  <a:lnTo>
                    <a:pt x="732280" y="399311"/>
                  </a:lnTo>
                  <a:lnTo>
                    <a:pt x="704798" y="432958"/>
                  </a:lnTo>
                  <a:lnTo>
                    <a:pt x="677780" y="466877"/>
                  </a:lnTo>
                  <a:lnTo>
                    <a:pt x="651229" y="501064"/>
                  </a:lnTo>
                  <a:lnTo>
                    <a:pt x="625148" y="535516"/>
                  </a:lnTo>
                  <a:lnTo>
                    <a:pt x="599543" y="570230"/>
                  </a:lnTo>
                  <a:lnTo>
                    <a:pt x="574416" y="605203"/>
                  </a:lnTo>
                  <a:lnTo>
                    <a:pt x="549770" y="640432"/>
                  </a:lnTo>
                  <a:lnTo>
                    <a:pt x="525611" y="675915"/>
                  </a:lnTo>
                  <a:lnTo>
                    <a:pt x="501942" y="711646"/>
                  </a:lnTo>
                  <a:lnTo>
                    <a:pt x="478767" y="747625"/>
                  </a:lnTo>
                  <a:lnTo>
                    <a:pt x="456088" y="783846"/>
                  </a:lnTo>
                  <a:lnTo>
                    <a:pt x="433911" y="820309"/>
                  </a:lnTo>
                  <a:lnTo>
                    <a:pt x="412239" y="857008"/>
                  </a:lnTo>
                  <a:lnTo>
                    <a:pt x="391076" y="893942"/>
                  </a:lnTo>
                  <a:lnTo>
                    <a:pt x="370425" y="931106"/>
                  </a:lnTo>
                  <a:lnTo>
                    <a:pt x="350291" y="968499"/>
                  </a:lnTo>
                  <a:lnTo>
                    <a:pt x="330676" y="1006116"/>
                  </a:lnTo>
                  <a:lnTo>
                    <a:pt x="311586" y="1043955"/>
                  </a:lnTo>
                  <a:lnTo>
                    <a:pt x="293023" y="1082013"/>
                  </a:lnTo>
                  <a:lnTo>
                    <a:pt x="274992" y="1120286"/>
                  </a:lnTo>
                  <a:lnTo>
                    <a:pt x="257496" y="1158771"/>
                  </a:lnTo>
                  <a:lnTo>
                    <a:pt x="240539" y="1197466"/>
                  </a:lnTo>
                  <a:lnTo>
                    <a:pt x="224125" y="1236367"/>
                  </a:lnTo>
                  <a:lnTo>
                    <a:pt x="208257" y="1275471"/>
                  </a:lnTo>
                  <a:lnTo>
                    <a:pt x="192941" y="1314774"/>
                  </a:lnTo>
                  <a:lnTo>
                    <a:pt x="178178" y="1354275"/>
                  </a:lnTo>
                  <a:lnTo>
                    <a:pt x="163973" y="1393969"/>
                  </a:lnTo>
                  <a:lnTo>
                    <a:pt x="150330" y="1433854"/>
                  </a:lnTo>
                  <a:lnTo>
                    <a:pt x="137253" y="1473926"/>
                  </a:lnTo>
                  <a:lnTo>
                    <a:pt x="124745" y="1514183"/>
                  </a:lnTo>
                  <a:lnTo>
                    <a:pt x="112811" y="1554621"/>
                  </a:lnTo>
                  <a:lnTo>
                    <a:pt x="101453" y="1595237"/>
                  </a:lnTo>
                  <a:lnTo>
                    <a:pt x="90676" y="1636028"/>
                  </a:lnTo>
                  <a:lnTo>
                    <a:pt x="80484" y="1676991"/>
                  </a:lnTo>
                  <a:lnTo>
                    <a:pt x="70880" y="1718123"/>
                  </a:lnTo>
                  <a:lnTo>
                    <a:pt x="61868" y="1759420"/>
                  </a:lnTo>
                  <a:lnTo>
                    <a:pt x="53452" y="1800880"/>
                  </a:lnTo>
                  <a:lnTo>
                    <a:pt x="45636" y="1842500"/>
                  </a:lnTo>
                  <a:lnTo>
                    <a:pt x="38423" y="1884275"/>
                  </a:lnTo>
                  <a:lnTo>
                    <a:pt x="31818" y="1926204"/>
                  </a:lnTo>
                  <a:lnTo>
                    <a:pt x="25823" y="1968284"/>
                  </a:lnTo>
                  <a:lnTo>
                    <a:pt x="20444" y="2010510"/>
                  </a:lnTo>
                  <a:lnTo>
                    <a:pt x="15683" y="2052880"/>
                  </a:lnTo>
                  <a:lnTo>
                    <a:pt x="11545" y="2095391"/>
                  </a:lnTo>
                  <a:lnTo>
                    <a:pt x="8033" y="2138039"/>
                  </a:lnTo>
                  <a:lnTo>
                    <a:pt x="5151" y="2180822"/>
                  </a:lnTo>
                  <a:lnTo>
                    <a:pt x="2903" y="2223737"/>
                  </a:lnTo>
                  <a:lnTo>
                    <a:pt x="1999" y="2247899"/>
                  </a:lnTo>
                </a:path>
                <a:path w="7886700" h="3116580">
                  <a:moveTo>
                    <a:pt x="133623" y="3093301"/>
                  </a:moveTo>
                  <a:lnTo>
                    <a:pt x="117029" y="3028602"/>
                  </a:lnTo>
                  <a:lnTo>
                    <a:pt x="107365" y="2987533"/>
                  </a:lnTo>
                  <a:lnTo>
                    <a:pt x="98296" y="2946298"/>
                  </a:lnTo>
                  <a:lnTo>
                    <a:pt x="89827" y="2904899"/>
                  </a:lnTo>
                  <a:lnTo>
                    <a:pt x="81961" y="2863340"/>
                  </a:lnTo>
                  <a:lnTo>
                    <a:pt x="74702" y="2821622"/>
                  </a:lnTo>
                  <a:lnTo>
                    <a:pt x="68054" y="2779751"/>
                  </a:lnTo>
                  <a:lnTo>
                    <a:pt x="62021" y="2737728"/>
                  </a:lnTo>
                  <a:lnTo>
                    <a:pt x="56607" y="2695557"/>
                  </a:lnTo>
                  <a:lnTo>
                    <a:pt x="51815" y="2653241"/>
                  </a:lnTo>
                  <a:lnTo>
                    <a:pt x="47650" y="2610784"/>
                  </a:lnTo>
                  <a:lnTo>
                    <a:pt x="44115" y="2568187"/>
                  </a:lnTo>
                  <a:lnTo>
                    <a:pt x="41214" y="2525456"/>
                  </a:lnTo>
                  <a:lnTo>
                    <a:pt x="38951" y="2482592"/>
                  </a:lnTo>
                  <a:lnTo>
                    <a:pt x="37330" y="2439599"/>
                  </a:lnTo>
                  <a:lnTo>
                    <a:pt x="36355" y="2396480"/>
                  </a:lnTo>
                  <a:lnTo>
                    <a:pt x="36028" y="2353238"/>
                  </a:lnTo>
                  <a:lnTo>
                    <a:pt x="36355" y="2309992"/>
                  </a:lnTo>
                  <a:lnTo>
                    <a:pt x="37330" y="2266868"/>
                  </a:lnTo>
                  <a:lnTo>
                    <a:pt x="38045" y="2247899"/>
                  </a:lnTo>
                </a:path>
                <a:path w="7886700" h="3116580">
                  <a:moveTo>
                    <a:pt x="1999" y="2247899"/>
                  </a:moveTo>
                  <a:lnTo>
                    <a:pt x="1292" y="2266780"/>
                  </a:lnTo>
                  <a:lnTo>
                    <a:pt x="323" y="2309948"/>
                  </a:lnTo>
                  <a:lnTo>
                    <a:pt x="0" y="2353238"/>
                  </a:lnTo>
                  <a:lnTo>
                    <a:pt x="323" y="2396524"/>
                  </a:lnTo>
                  <a:lnTo>
                    <a:pt x="1292" y="2439688"/>
                  </a:lnTo>
                  <a:lnTo>
                    <a:pt x="2903" y="2482726"/>
                  </a:lnTo>
                  <a:lnTo>
                    <a:pt x="5151" y="2525637"/>
                  </a:lnTo>
                  <a:lnTo>
                    <a:pt x="8033" y="2568416"/>
                  </a:lnTo>
                  <a:lnTo>
                    <a:pt x="11545" y="2611060"/>
                  </a:lnTo>
                  <a:lnTo>
                    <a:pt x="15683" y="2653567"/>
                  </a:lnTo>
                  <a:lnTo>
                    <a:pt x="20444" y="2695933"/>
                  </a:lnTo>
                  <a:lnTo>
                    <a:pt x="25823" y="2738155"/>
                  </a:lnTo>
                  <a:lnTo>
                    <a:pt x="31818" y="2780231"/>
                  </a:lnTo>
                  <a:lnTo>
                    <a:pt x="38423" y="2822156"/>
                  </a:lnTo>
                  <a:lnTo>
                    <a:pt x="45636" y="2863928"/>
                  </a:lnTo>
                  <a:lnTo>
                    <a:pt x="53452" y="2905544"/>
                  </a:lnTo>
                  <a:lnTo>
                    <a:pt x="61868" y="2947001"/>
                  </a:lnTo>
                  <a:lnTo>
                    <a:pt x="70880" y="2988295"/>
                  </a:lnTo>
                  <a:lnTo>
                    <a:pt x="80484" y="3029423"/>
                  </a:lnTo>
                  <a:lnTo>
                    <a:pt x="90676" y="3070383"/>
                  </a:lnTo>
                  <a:lnTo>
                    <a:pt x="101453" y="3111170"/>
                  </a:lnTo>
                  <a:lnTo>
                    <a:pt x="102793" y="3115961"/>
                  </a:lnTo>
                </a:path>
              </a:pathLst>
            </a:custGeom>
            <a:ln w="3175">
              <a:solidFill>
                <a:srgbClr val="E2F1BB"/>
              </a:solidFill>
            </a:ln>
          </p:spPr>
          <p:txBody>
            <a:bodyPr wrap="square" lIns="0" tIns="0" rIns="0" bIns="0" rtlCol="0"/>
            <a:lstStyle/>
            <a:p>
              <a:endParaRPr lang="fr-FR" noProof="0" dirty="0"/>
            </a:p>
          </p:txBody>
        </p:sp>
        <p:sp>
          <p:nvSpPr>
            <p:cNvPr id="8803" name="object 8803"/>
            <p:cNvSpPr/>
            <p:nvPr/>
          </p:nvSpPr>
          <p:spPr>
            <a:xfrm>
              <a:off x="1772971" y="21942"/>
              <a:ext cx="7960995" cy="3136900"/>
            </a:xfrm>
            <a:custGeom>
              <a:avLst/>
              <a:gdLst/>
              <a:ahLst/>
              <a:cxnLst/>
              <a:rect l="l" t="t" r="r" b="b"/>
              <a:pathLst>
                <a:path w="7960995" h="3136900">
                  <a:moveTo>
                    <a:pt x="1152607" y="0"/>
                  </a:moveTo>
                  <a:lnTo>
                    <a:pt x="1090734" y="0"/>
                  </a:lnTo>
                  <a:lnTo>
                    <a:pt x="1058149" y="38099"/>
                  </a:lnTo>
                  <a:lnTo>
                    <a:pt x="1025981" y="63499"/>
                  </a:lnTo>
                  <a:lnTo>
                    <a:pt x="994233" y="101599"/>
                  </a:lnTo>
                  <a:lnTo>
                    <a:pt x="962909" y="126999"/>
                  </a:lnTo>
                  <a:lnTo>
                    <a:pt x="932013" y="165099"/>
                  </a:lnTo>
                  <a:lnTo>
                    <a:pt x="901549" y="190499"/>
                  </a:lnTo>
                  <a:lnTo>
                    <a:pt x="871520" y="228599"/>
                  </a:lnTo>
                  <a:lnTo>
                    <a:pt x="841931" y="253999"/>
                  </a:lnTo>
                  <a:lnTo>
                    <a:pt x="812784" y="292099"/>
                  </a:lnTo>
                  <a:lnTo>
                    <a:pt x="784084" y="317499"/>
                  </a:lnTo>
                  <a:lnTo>
                    <a:pt x="755835" y="355599"/>
                  </a:lnTo>
                  <a:lnTo>
                    <a:pt x="728039" y="393699"/>
                  </a:lnTo>
                  <a:lnTo>
                    <a:pt x="700702" y="419099"/>
                  </a:lnTo>
                  <a:lnTo>
                    <a:pt x="673826" y="457199"/>
                  </a:lnTo>
                  <a:lnTo>
                    <a:pt x="647415" y="495299"/>
                  </a:lnTo>
                  <a:lnTo>
                    <a:pt x="621474" y="520699"/>
                  </a:lnTo>
                  <a:lnTo>
                    <a:pt x="596005" y="558799"/>
                  </a:lnTo>
                  <a:lnTo>
                    <a:pt x="571013" y="596899"/>
                  </a:lnTo>
                  <a:lnTo>
                    <a:pt x="546501" y="634999"/>
                  </a:lnTo>
                  <a:lnTo>
                    <a:pt x="522474" y="660399"/>
                  </a:lnTo>
                  <a:lnTo>
                    <a:pt x="498934" y="698499"/>
                  </a:lnTo>
                  <a:lnTo>
                    <a:pt x="475886" y="736599"/>
                  </a:lnTo>
                  <a:lnTo>
                    <a:pt x="453332" y="774699"/>
                  </a:lnTo>
                  <a:lnTo>
                    <a:pt x="431278" y="812799"/>
                  </a:lnTo>
                  <a:lnTo>
                    <a:pt x="409727" y="850899"/>
                  </a:lnTo>
                  <a:lnTo>
                    <a:pt x="388682" y="888999"/>
                  </a:lnTo>
                  <a:lnTo>
                    <a:pt x="368147" y="927099"/>
                  </a:lnTo>
                  <a:lnTo>
                    <a:pt x="348127" y="965199"/>
                  </a:lnTo>
                  <a:lnTo>
                    <a:pt x="328624" y="1003299"/>
                  </a:lnTo>
                  <a:lnTo>
                    <a:pt x="309642" y="1041399"/>
                  </a:lnTo>
                  <a:lnTo>
                    <a:pt x="291186" y="1079499"/>
                  </a:lnTo>
                  <a:lnTo>
                    <a:pt x="273258" y="1117599"/>
                  </a:lnTo>
                  <a:lnTo>
                    <a:pt x="255863" y="1155699"/>
                  </a:lnTo>
                  <a:lnTo>
                    <a:pt x="239005" y="1193799"/>
                  </a:lnTo>
                  <a:lnTo>
                    <a:pt x="222686" y="1231899"/>
                  </a:lnTo>
                  <a:lnTo>
                    <a:pt x="206912" y="1269999"/>
                  </a:lnTo>
                  <a:lnTo>
                    <a:pt x="191685" y="1308099"/>
                  </a:lnTo>
                  <a:lnTo>
                    <a:pt x="177009" y="1346199"/>
                  </a:lnTo>
                  <a:lnTo>
                    <a:pt x="162889" y="1384299"/>
                  </a:lnTo>
                  <a:lnTo>
                    <a:pt x="149327" y="1422399"/>
                  </a:lnTo>
                  <a:lnTo>
                    <a:pt x="136328" y="1460499"/>
                  </a:lnTo>
                  <a:lnTo>
                    <a:pt x="123895" y="1511299"/>
                  </a:lnTo>
                  <a:lnTo>
                    <a:pt x="112033" y="1549399"/>
                  </a:lnTo>
                  <a:lnTo>
                    <a:pt x="100744" y="1587499"/>
                  </a:lnTo>
                  <a:lnTo>
                    <a:pt x="90032" y="1625599"/>
                  </a:lnTo>
                  <a:lnTo>
                    <a:pt x="79902" y="1663699"/>
                  </a:lnTo>
                  <a:lnTo>
                    <a:pt x="70357" y="1714499"/>
                  </a:lnTo>
                  <a:lnTo>
                    <a:pt x="61400" y="1752599"/>
                  </a:lnTo>
                  <a:lnTo>
                    <a:pt x="53036" y="1790699"/>
                  </a:lnTo>
                  <a:lnTo>
                    <a:pt x="45268" y="1841499"/>
                  </a:lnTo>
                  <a:lnTo>
                    <a:pt x="38100" y="1879599"/>
                  </a:lnTo>
                  <a:lnTo>
                    <a:pt x="31536" y="1917699"/>
                  </a:lnTo>
                  <a:lnTo>
                    <a:pt x="25579" y="1955799"/>
                  </a:lnTo>
                  <a:lnTo>
                    <a:pt x="20234" y="2006599"/>
                  </a:lnTo>
                  <a:lnTo>
                    <a:pt x="15503" y="2044699"/>
                  </a:lnTo>
                  <a:lnTo>
                    <a:pt x="11391" y="2082799"/>
                  </a:lnTo>
                  <a:lnTo>
                    <a:pt x="7901" y="2133599"/>
                  </a:lnTo>
                  <a:lnTo>
                    <a:pt x="5038" y="2171699"/>
                  </a:lnTo>
                  <a:lnTo>
                    <a:pt x="2804" y="2222499"/>
                  </a:lnTo>
                  <a:lnTo>
                    <a:pt x="1902" y="2247899"/>
                  </a:lnTo>
                  <a:lnTo>
                    <a:pt x="1204" y="2260599"/>
                  </a:lnTo>
                  <a:lnTo>
                    <a:pt x="241" y="2298699"/>
                  </a:lnTo>
                  <a:lnTo>
                    <a:pt x="0" y="2336799"/>
                  </a:lnTo>
                  <a:lnTo>
                    <a:pt x="26" y="2362199"/>
                  </a:lnTo>
                  <a:lnTo>
                    <a:pt x="134" y="2374899"/>
                  </a:lnTo>
                  <a:lnTo>
                    <a:pt x="241" y="2387599"/>
                  </a:lnTo>
                  <a:lnTo>
                    <a:pt x="1204" y="2438399"/>
                  </a:lnTo>
                  <a:lnTo>
                    <a:pt x="2804" y="2476499"/>
                  </a:lnTo>
                  <a:lnTo>
                    <a:pt x="5038" y="2514599"/>
                  </a:lnTo>
                  <a:lnTo>
                    <a:pt x="7901" y="2565399"/>
                  </a:lnTo>
                  <a:lnTo>
                    <a:pt x="11391" y="2603499"/>
                  </a:lnTo>
                  <a:lnTo>
                    <a:pt x="15503" y="2641599"/>
                  </a:lnTo>
                  <a:lnTo>
                    <a:pt x="20234" y="2692399"/>
                  </a:lnTo>
                  <a:lnTo>
                    <a:pt x="25579" y="2730499"/>
                  </a:lnTo>
                  <a:lnTo>
                    <a:pt x="31536" y="2768599"/>
                  </a:lnTo>
                  <a:lnTo>
                    <a:pt x="38100" y="2819399"/>
                  </a:lnTo>
                  <a:lnTo>
                    <a:pt x="45268" y="2857499"/>
                  </a:lnTo>
                  <a:lnTo>
                    <a:pt x="53036" y="2895599"/>
                  </a:lnTo>
                  <a:lnTo>
                    <a:pt x="61400" y="2946399"/>
                  </a:lnTo>
                  <a:lnTo>
                    <a:pt x="70357" y="2984499"/>
                  </a:lnTo>
                  <a:lnTo>
                    <a:pt x="79902" y="3022599"/>
                  </a:lnTo>
                  <a:lnTo>
                    <a:pt x="90032" y="3060699"/>
                  </a:lnTo>
                  <a:lnTo>
                    <a:pt x="100744" y="3111499"/>
                  </a:lnTo>
                  <a:lnTo>
                    <a:pt x="109002" y="3136899"/>
                  </a:lnTo>
                  <a:lnTo>
                    <a:pt x="128405" y="3124199"/>
                  </a:lnTo>
                  <a:lnTo>
                    <a:pt x="144339" y="3111499"/>
                  </a:lnTo>
                  <a:lnTo>
                    <a:pt x="138741" y="3111499"/>
                  </a:lnTo>
                  <a:lnTo>
                    <a:pt x="137401" y="3098799"/>
                  </a:lnTo>
                  <a:lnTo>
                    <a:pt x="126625" y="3060699"/>
                  </a:lnTo>
                  <a:lnTo>
                    <a:pt x="116432" y="3022599"/>
                  </a:lnTo>
                  <a:lnTo>
                    <a:pt x="106828" y="2984499"/>
                  </a:lnTo>
                  <a:lnTo>
                    <a:pt x="97816" y="2946399"/>
                  </a:lnTo>
                  <a:lnTo>
                    <a:pt x="89400" y="2895599"/>
                  </a:lnTo>
                  <a:lnTo>
                    <a:pt x="81584" y="2857499"/>
                  </a:lnTo>
                  <a:lnTo>
                    <a:pt x="74372" y="2819399"/>
                  </a:lnTo>
                  <a:lnTo>
                    <a:pt x="67766" y="2768599"/>
                  </a:lnTo>
                  <a:lnTo>
                    <a:pt x="61772" y="2730499"/>
                  </a:lnTo>
                  <a:lnTo>
                    <a:pt x="56393" y="2692399"/>
                  </a:lnTo>
                  <a:lnTo>
                    <a:pt x="51632" y="2641599"/>
                  </a:lnTo>
                  <a:lnTo>
                    <a:pt x="47494" y="2603499"/>
                  </a:lnTo>
                  <a:lnTo>
                    <a:pt x="43982" y="2565399"/>
                  </a:lnTo>
                  <a:lnTo>
                    <a:pt x="41100" y="2514599"/>
                  </a:lnTo>
                  <a:lnTo>
                    <a:pt x="38851" y="2476499"/>
                  </a:lnTo>
                  <a:lnTo>
                    <a:pt x="37241" y="2438399"/>
                  </a:lnTo>
                  <a:lnTo>
                    <a:pt x="36272" y="2387599"/>
                  </a:lnTo>
                  <a:lnTo>
                    <a:pt x="36029" y="2336799"/>
                  </a:lnTo>
                  <a:lnTo>
                    <a:pt x="36272" y="2298699"/>
                  </a:lnTo>
                  <a:lnTo>
                    <a:pt x="37241" y="2260599"/>
                  </a:lnTo>
                  <a:lnTo>
                    <a:pt x="37947" y="2247899"/>
                  </a:lnTo>
                  <a:lnTo>
                    <a:pt x="38851" y="2222499"/>
                  </a:lnTo>
                  <a:lnTo>
                    <a:pt x="41100" y="2171699"/>
                  </a:lnTo>
                  <a:lnTo>
                    <a:pt x="43982" y="2133599"/>
                  </a:lnTo>
                  <a:lnTo>
                    <a:pt x="47494" y="2082799"/>
                  </a:lnTo>
                  <a:lnTo>
                    <a:pt x="51632" y="2044699"/>
                  </a:lnTo>
                  <a:lnTo>
                    <a:pt x="56393" y="2006599"/>
                  </a:lnTo>
                  <a:lnTo>
                    <a:pt x="61772" y="1955799"/>
                  </a:lnTo>
                  <a:lnTo>
                    <a:pt x="67766" y="1917699"/>
                  </a:lnTo>
                  <a:lnTo>
                    <a:pt x="74372" y="1879599"/>
                  </a:lnTo>
                  <a:lnTo>
                    <a:pt x="81584" y="1841499"/>
                  </a:lnTo>
                  <a:lnTo>
                    <a:pt x="89400" y="1790699"/>
                  </a:lnTo>
                  <a:lnTo>
                    <a:pt x="97816" y="1752599"/>
                  </a:lnTo>
                  <a:lnTo>
                    <a:pt x="106828" y="1714499"/>
                  </a:lnTo>
                  <a:lnTo>
                    <a:pt x="116432" y="1676399"/>
                  </a:lnTo>
                  <a:lnTo>
                    <a:pt x="126625" y="1625599"/>
                  </a:lnTo>
                  <a:lnTo>
                    <a:pt x="137401" y="1587499"/>
                  </a:lnTo>
                  <a:lnTo>
                    <a:pt x="148759" y="1549399"/>
                  </a:lnTo>
                  <a:lnTo>
                    <a:pt x="160694" y="1511299"/>
                  </a:lnTo>
                  <a:lnTo>
                    <a:pt x="173202" y="1473199"/>
                  </a:lnTo>
                  <a:lnTo>
                    <a:pt x="186279" y="1422399"/>
                  </a:lnTo>
                  <a:lnTo>
                    <a:pt x="199922" y="1384299"/>
                  </a:lnTo>
                  <a:lnTo>
                    <a:pt x="214126" y="1346199"/>
                  </a:lnTo>
                  <a:lnTo>
                    <a:pt x="228889" y="1308099"/>
                  </a:lnTo>
                  <a:lnTo>
                    <a:pt x="244206" y="1269999"/>
                  </a:lnTo>
                  <a:lnTo>
                    <a:pt x="260073" y="1231899"/>
                  </a:lnTo>
                  <a:lnTo>
                    <a:pt x="276487" y="1193799"/>
                  </a:lnTo>
                  <a:lnTo>
                    <a:pt x="293444" y="1155699"/>
                  </a:lnTo>
                  <a:lnTo>
                    <a:pt x="310940" y="1117599"/>
                  </a:lnTo>
                  <a:lnTo>
                    <a:pt x="328972" y="1079499"/>
                  </a:lnTo>
                  <a:lnTo>
                    <a:pt x="347534" y="1041399"/>
                  </a:lnTo>
                  <a:lnTo>
                    <a:pt x="366625" y="1003299"/>
                  </a:lnTo>
                  <a:lnTo>
                    <a:pt x="386239" y="965199"/>
                  </a:lnTo>
                  <a:lnTo>
                    <a:pt x="406374" y="927099"/>
                  </a:lnTo>
                  <a:lnTo>
                    <a:pt x="427024" y="888999"/>
                  </a:lnTo>
                  <a:lnTo>
                    <a:pt x="448188" y="850899"/>
                  </a:lnTo>
                  <a:lnTo>
                    <a:pt x="469860" y="812799"/>
                  </a:lnTo>
                  <a:lnTo>
                    <a:pt x="492037" y="774699"/>
                  </a:lnTo>
                  <a:lnTo>
                    <a:pt x="514715" y="736599"/>
                  </a:lnTo>
                  <a:lnTo>
                    <a:pt x="537891" y="711199"/>
                  </a:lnTo>
                  <a:lnTo>
                    <a:pt x="561560" y="673099"/>
                  </a:lnTo>
                  <a:lnTo>
                    <a:pt x="585719" y="634999"/>
                  </a:lnTo>
                  <a:lnTo>
                    <a:pt x="610364" y="596899"/>
                  </a:lnTo>
                  <a:lnTo>
                    <a:pt x="635491" y="558799"/>
                  </a:lnTo>
                  <a:lnTo>
                    <a:pt x="661097" y="533399"/>
                  </a:lnTo>
                  <a:lnTo>
                    <a:pt x="687177" y="495299"/>
                  </a:lnTo>
                  <a:lnTo>
                    <a:pt x="713728" y="457199"/>
                  </a:lnTo>
                  <a:lnTo>
                    <a:pt x="740747" y="431799"/>
                  </a:lnTo>
                  <a:lnTo>
                    <a:pt x="768228" y="393699"/>
                  </a:lnTo>
                  <a:lnTo>
                    <a:pt x="796169" y="355599"/>
                  </a:lnTo>
                  <a:lnTo>
                    <a:pt x="824566" y="330199"/>
                  </a:lnTo>
                  <a:lnTo>
                    <a:pt x="853414" y="292099"/>
                  </a:lnTo>
                  <a:lnTo>
                    <a:pt x="882711" y="266699"/>
                  </a:lnTo>
                  <a:lnTo>
                    <a:pt x="912452" y="228599"/>
                  </a:lnTo>
                  <a:lnTo>
                    <a:pt x="942633" y="203199"/>
                  </a:lnTo>
                  <a:lnTo>
                    <a:pt x="973251" y="165099"/>
                  </a:lnTo>
                  <a:lnTo>
                    <a:pt x="1004303" y="139699"/>
                  </a:lnTo>
                  <a:lnTo>
                    <a:pt x="1035783" y="101599"/>
                  </a:lnTo>
                  <a:lnTo>
                    <a:pt x="1067688" y="76199"/>
                  </a:lnTo>
                  <a:lnTo>
                    <a:pt x="1100016" y="38099"/>
                  </a:lnTo>
                  <a:lnTo>
                    <a:pt x="1132761" y="12699"/>
                  </a:lnTo>
                  <a:lnTo>
                    <a:pt x="1152607" y="0"/>
                  </a:lnTo>
                  <a:close/>
                </a:path>
                <a:path w="7960995" h="3136900">
                  <a:moveTo>
                    <a:pt x="160272" y="3098799"/>
                  </a:moveTo>
                  <a:lnTo>
                    <a:pt x="138741" y="3111499"/>
                  </a:lnTo>
                  <a:lnTo>
                    <a:pt x="144339" y="3111499"/>
                  </a:lnTo>
                  <a:lnTo>
                    <a:pt x="160272" y="3098799"/>
                  </a:lnTo>
                  <a:close/>
                </a:path>
                <a:path w="7960995" h="3136900">
                  <a:moveTo>
                    <a:pt x="7945029" y="533399"/>
                  </a:moveTo>
                  <a:lnTo>
                    <a:pt x="7922362" y="533399"/>
                  </a:lnTo>
                  <a:lnTo>
                    <a:pt x="7893416" y="546099"/>
                  </a:lnTo>
                  <a:lnTo>
                    <a:pt x="7945029" y="533399"/>
                  </a:lnTo>
                  <a:close/>
                </a:path>
                <a:path w="7960995" h="3136900">
                  <a:moveTo>
                    <a:pt x="7489926" y="0"/>
                  </a:moveTo>
                  <a:lnTo>
                    <a:pt x="7427948" y="0"/>
                  </a:lnTo>
                  <a:lnTo>
                    <a:pt x="7447807" y="12699"/>
                  </a:lnTo>
                  <a:lnTo>
                    <a:pt x="7480573" y="38099"/>
                  </a:lnTo>
                  <a:lnTo>
                    <a:pt x="7512922" y="76199"/>
                  </a:lnTo>
                  <a:lnTo>
                    <a:pt x="7544850" y="101599"/>
                  </a:lnTo>
                  <a:lnTo>
                    <a:pt x="7576352" y="139699"/>
                  </a:lnTo>
                  <a:lnTo>
                    <a:pt x="7607424" y="165099"/>
                  </a:lnTo>
                  <a:lnTo>
                    <a:pt x="7638064" y="203199"/>
                  </a:lnTo>
                  <a:lnTo>
                    <a:pt x="7668267" y="228599"/>
                  </a:lnTo>
                  <a:lnTo>
                    <a:pt x="7698029" y="266699"/>
                  </a:lnTo>
                  <a:lnTo>
                    <a:pt x="7727347" y="292099"/>
                  </a:lnTo>
                  <a:lnTo>
                    <a:pt x="7756216" y="330199"/>
                  </a:lnTo>
                  <a:lnTo>
                    <a:pt x="7784634" y="355599"/>
                  </a:lnTo>
                  <a:lnTo>
                    <a:pt x="7812595" y="393699"/>
                  </a:lnTo>
                  <a:lnTo>
                    <a:pt x="7840097" y="431799"/>
                  </a:lnTo>
                  <a:lnTo>
                    <a:pt x="7867136" y="457199"/>
                  </a:lnTo>
                  <a:lnTo>
                    <a:pt x="7893707" y="495299"/>
                  </a:lnTo>
                  <a:lnTo>
                    <a:pt x="7919807" y="533399"/>
                  </a:lnTo>
                  <a:lnTo>
                    <a:pt x="7960403" y="533399"/>
                  </a:lnTo>
                  <a:lnTo>
                    <a:pt x="7959493" y="520699"/>
                  </a:lnTo>
                  <a:lnTo>
                    <a:pt x="7933533" y="495299"/>
                  </a:lnTo>
                  <a:lnTo>
                    <a:pt x="7907105" y="457199"/>
                  </a:lnTo>
                  <a:lnTo>
                    <a:pt x="7880211" y="419099"/>
                  </a:lnTo>
                  <a:lnTo>
                    <a:pt x="7852855" y="393699"/>
                  </a:lnTo>
                  <a:lnTo>
                    <a:pt x="7825041" y="355599"/>
                  </a:lnTo>
                  <a:lnTo>
                    <a:pt x="7796772" y="317499"/>
                  </a:lnTo>
                  <a:lnTo>
                    <a:pt x="7768053" y="292099"/>
                  </a:lnTo>
                  <a:lnTo>
                    <a:pt x="7738887" y="253999"/>
                  </a:lnTo>
                  <a:lnTo>
                    <a:pt x="7709279" y="228599"/>
                  </a:lnTo>
                  <a:lnTo>
                    <a:pt x="7679231" y="190499"/>
                  </a:lnTo>
                  <a:lnTo>
                    <a:pt x="7648747" y="165099"/>
                  </a:lnTo>
                  <a:lnTo>
                    <a:pt x="7617831" y="126999"/>
                  </a:lnTo>
                  <a:lnTo>
                    <a:pt x="7586488" y="101599"/>
                  </a:lnTo>
                  <a:lnTo>
                    <a:pt x="7554720" y="63499"/>
                  </a:lnTo>
                  <a:lnTo>
                    <a:pt x="7522531" y="38099"/>
                  </a:lnTo>
                  <a:lnTo>
                    <a:pt x="7489926" y="0"/>
                  </a:lnTo>
                  <a:close/>
                </a:path>
              </a:pathLst>
            </a:custGeom>
            <a:solidFill>
              <a:srgbClr val="E2F1BB"/>
            </a:solidFill>
          </p:spPr>
          <p:txBody>
            <a:bodyPr wrap="square" lIns="0" tIns="0" rIns="0" bIns="0" rtlCol="0"/>
            <a:lstStyle/>
            <a:p>
              <a:endParaRPr lang="fr-FR" noProof="0" dirty="0"/>
            </a:p>
          </p:txBody>
        </p:sp>
        <p:sp>
          <p:nvSpPr>
            <p:cNvPr id="8804" name="object 8804"/>
            <p:cNvSpPr/>
            <p:nvPr/>
          </p:nvSpPr>
          <p:spPr>
            <a:xfrm>
              <a:off x="1772890" y="9242"/>
              <a:ext cx="7960995" cy="3141980"/>
            </a:xfrm>
            <a:custGeom>
              <a:avLst/>
              <a:gdLst/>
              <a:ahLst/>
              <a:cxnLst/>
              <a:rect l="l" t="t" r="r" b="b"/>
              <a:pathLst>
                <a:path w="7960995" h="3141980">
                  <a:moveTo>
                    <a:pt x="38028" y="2247899"/>
                  </a:moveTo>
                  <a:lnTo>
                    <a:pt x="41180" y="2180822"/>
                  </a:lnTo>
                  <a:lnTo>
                    <a:pt x="44062" y="2138039"/>
                  </a:lnTo>
                  <a:lnTo>
                    <a:pt x="47574" y="2095391"/>
                  </a:lnTo>
                  <a:lnTo>
                    <a:pt x="51712" y="2052880"/>
                  </a:lnTo>
                  <a:lnTo>
                    <a:pt x="56473" y="2010510"/>
                  </a:lnTo>
                  <a:lnTo>
                    <a:pt x="61852" y="1968284"/>
                  </a:lnTo>
                  <a:lnTo>
                    <a:pt x="67847" y="1926204"/>
                  </a:lnTo>
                  <a:lnTo>
                    <a:pt x="74452" y="1884275"/>
                  </a:lnTo>
                  <a:lnTo>
                    <a:pt x="81665" y="1842500"/>
                  </a:lnTo>
                  <a:lnTo>
                    <a:pt x="89481" y="1800880"/>
                  </a:lnTo>
                  <a:lnTo>
                    <a:pt x="97897" y="1759420"/>
                  </a:lnTo>
                  <a:lnTo>
                    <a:pt x="106909" y="1718123"/>
                  </a:lnTo>
                  <a:lnTo>
                    <a:pt x="116513" y="1676991"/>
                  </a:lnTo>
                  <a:lnTo>
                    <a:pt x="126705" y="1636028"/>
                  </a:lnTo>
                  <a:lnTo>
                    <a:pt x="137482" y="1595237"/>
                  </a:lnTo>
                  <a:lnTo>
                    <a:pt x="148840" y="1554621"/>
                  </a:lnTo>
                  <a:lnTo>
                    <a:pt x="160774" y="1514183"/>
                  </a:lnTo>
                  <a:lnTo>
                    <a:pt x="173282" y="1473926"/>
                  </a:lnTo>
                  <a:lnTo>
                    <a:pt x="186359" y="1433854"/>
                  </a:lnTo>
                  <a:lnTo>
                    <a:pt x="200002" y="1393969"/>
                  </a:lnTo>
                  <a:lnTo>
                    <a:pt x="214207" y="1354275"/>
                  </a:lnTo>
                  <a:lnTo>
                    <a:pt x="228970" y="1314774"/>
                  </a:lnTo>
                  <a:lnTo>
                    <a:pt x="244286" y="1275471"/>
                  </a:lnTo>
                  <a:lnTo>
                    <a:pt x="260154" y="1236367"/>
                  </a:lnTo>
                  <a:lnTo>
                    <a:pt x="276568" y="1197466"/>
                  </a:lnTo>
                  <a:lnTo>
                    <a:pt x="293525" y="1158771"/>
                  </a:lnTo>
                  <a:lnTo>
                    <a:pt x="311021" y="1120286"/>
                  </a:lnTo>
                  <a:lnTo>
                    <a:pt x="329052" y="1082013"/>
                  </a:lnTo>
                  <a:lnTo>
                    <a:pt x="347615" y="1043955"/>
                  </a:lnTo>
                  <a:lnTo>
                    <a:pt x="366705" y="1006116"/>
                  </a:lnTo>
                  <a:lnTo>
                    <a:pt x="386320" y="968499"/>
                  </a:lnTo>
                  <a:lnTo>
                    <a:pt x="406454" y="931106"/>
                  </a:lnTo>
                  <a:lnTo>
                    <a:pt x="427105" y="893942"/>
                  </a:lnTo>
                  <a:lnTo>
                    <a:pt x="448268" y="857008"/>
                  </a:lnTo>
                  <a:lnTo>
                    <a:pt x="469940" y="820309"/>
                  </a:lnTo>
                  <a:lnTo>
                    <a:pt x="492117" y="783846"/>
                  </a:lnTo>
                  <a:lnTo>
                    <a:pt x="514796" y="747625"/>
                  </a:lnTo>
                  <a:lnTo>
                    <a:pt x="537971" y="711646"/>
                  </a:lnTo>
                  <a:lnTo>
                    <a:pt x="561640" y="675915"/>
                  </a:lnTo>
                  <a:lnTo>
                    <a:pt x="585799" y="640432"/>
                  </a:lnTo>
                  <a:lnTo>
                    <a:pt x="610445" y="605203"/>
                  </a:lnTo>
                  <a:lnTo>
                    <a:pt x="635572" y="570230"/>
                  </a:lnTo>
                  <a:lnTo>
                    <a:pt x="661177" y="535516"/>
                  </a:lnTo>
                  <a:lnTo>
                    <a:pt x="687258" y="501064"/>
                  </a:lnTo>
                  <a:lnTo>
                    <a:pt x="713809" y="466877"/>
                  </a:lnTo>
                  <a:lnTo>
                    <a:pt x="740827" y="432958"/>
                  </a:lnTo>
                  <a:lnTo>
                    <a:pt x="768309" y="399311"/>
                  </a:lnTo>
                  <a:lnTo>
                    <a:pt x="796249" y="365939"/>
                  </a:lnTo>
                  <a:lnTo>
                    <a:pt x="824646" y="332844"/>
                  </a:lnTo>
                  <a:lnTo>
                    <a:pt x="853495" y="300030"/>
                  </a:lnTo>
                  <a:lnTo>
                    <a:pt x="882791" y="267500"/>
                  </a:lnTo>
                  <a:lnTo>
                    <a:pt x="912532" y="235257"/>
                  </a:lnTo>
                  <a:lnTo>
                    <a:pt x="942714" y="203305"/>
                  </a:lnTo>
                  <a:lnTo>
                    <a:pt x="973332" y="171645"/>
                  </a:lnTo>
                  <a:lnTo>
                    <a:pt x="1004383" y="140282"/>
                  </a:lnTo>
                  <a:lnTo>
                    <a:pt x="1035863" y="109218"/>
                  </a:lnTo>
                  <a:lnTo>
                    <a:pt x="1067769" y="78457"/>
                  </a:lnTo>
                  <a:lnTo>
                    <a:pt x="1100096" y="48002"/>
                  </a:lnTo>
                  <a:lnTo>
                    <a:pt x="1132841" y="17856"/>
                  </a:lnTo>
                  <a:lnTo>
                    <a:pt x="1152687" y="0"/>
                  </a:lnTo>
                </a:path>
                <a:path w="7960995" h="3141980">
                  <a:moveTo>
                    <a:pt x="7428028" y="0"/>
                  </a:moveTo>
                  <a:lnTo>
                    <a:pt x="7480654" y="48002"/>
                  </a:lnTo>
                  <a:lnTo>
                    <a:pt x="7513003" y="78457"/>
                  </a:lnTo>
                  <a:lnTo>
                    <a:pt x="7544930" y="109218"/>
                  </a:lnTo>
                  <a:lnTo>
                    <a:pt x="7576432" y="140282"/>
                  </a:lnTo>
                  <a:lnTo>
                    <a:pt x="7607505" y="171645"/>
                  </a:lnTo>
                  <a:lnTo>
                    <a:pt x="7638144" y="203305"/>
                  </a:lnTo>
                  <a:lnTo>
                    <a:pt x="7668347" y="235257"/>
                  </a:lnTo>
                  <a:lnTo>
                    <a:pt x="7698109" y="267500"/>
                  </a:lnTo>
                  <a:lnTo>
                    <a:pt x="7727427" y="300030"/>
                  </a:lnTo>
                  <a:lnTo>
                    <a:pt x="7756296" y="332844"/>
                  </a:lnTo>
                  <a:lnTo>
                    <a:pt x="7784714" y="365939"/>
                  </a:lnTo>
                  <a:lnTo>
                    <a:pt x="7812675" y="399311"/>
                  </a:lnTo>
                  <a:lnTo>
                    <a:pt x="7840177" y="432958"/>
                  </a:lnTo>
                  <a:lnTo>
                    <a:pt x="7867216" y="466877"/>
                  </a:lnTo>
                  <a:lnTo>
                    <a:pt x="7893787" y="501064"/>
                  </a:lnTo>
                  <a:lnTo>
                    <a:pt x="7919888" y="535516"/>
                  </a:lnTo>
                  <a:lnTo>
                    <a:pt x="7922443" y="538977"/>
                  </a:lnTo>
                </a:path>
                <a:path w="7960995" h="3141980">
                  <a:moveTo>
                    <a:pt x="7960483" y="533399"/>
                  </a:moveTo>
                  <a:lnTo>
                    <a:pt x="7933614" y="497580"/>
                  </a:lnTo>
                  <a:lnTo>
                    <a:pt x="7907185" y="463266"/>
                  </a:lnTo>
                  <a:lnTo>
                    <a:pt x="7880291" y="429218"/>
                  </a:lnTo>
                  <a:lnTo>
                    <a:pt x="7852935" y="395438"/>
                  </a:lnTo>
                  <a:lnTo>
                    <a:pt x="7825121" y="361930"/>
                  </a:lnTo>
                  <a:lnTo>
                    <a:pt x="7796852" y="328697"/>
                  </a:lnTo>
                  <a:lnTo>
                    <a:pt x="7768134" y="295741"/>
                  </a:lnTo>
                  <a:lnTo>
                    <a:pt x="7738968" y="263066"/>
                  </a:lnTo>
                  <a:lnTo>
                    <a:pt x="7709359" y="230675"/>
                  </a:lnTo>
                  <a:lnTo>
                    <a:pt x="7679311" y="198572"/>
                  </a:lnTo>
                  <a:lnTo>
                    <a:pt x="7648827" y="166758"/>
                  </a:lnTo>
                  <a:lnTo>
                    <a:pt x="7617912" y="135237"/>
                  </a:lnTo>
                  <a:lnTo>
                    <a:pt x="7586568" y="104012"/>
                  </a:lnTo>
                  <a:lnTo>
                    <a:pt x="7554800" y="73087"/>
                  </a:lnTo>
                  <a:lnTo>
                    <a:pt x="7522612" y="42464"/>
                  </a:lnTo>
                  <a:lnTo>
                    <a:pt x="7490006" y="12146"/>
                  </a:lnTo>
                  <a:lnTo>
                    <a:pt x="7476641" y="0"/>
                  </a:lnTo>
                </a:path>
                <a:path w="7960995" h="3141980">
                  <a:moveTo>
                    <a:pt x="1104171" y="0"/>
                  </a:moveTo>
                  <a:lnTo>
                    <a:pt x="1058229" y="42464"/>
                  </a:lnTo>
                  <a:lnTo>
                    <a:pt x="1026061" y="73087"/>
                  </a:lnTo>
                  <a:lnTo>
                    <a:pt x="994313" y="104012"/>
                  </a:lnTo>
                  <a:lnTo>
                    <a:pt x="962989" y="135237"/>
                  </a:lnTo>
                  <a:lnTo>
                    <a:pt x="932093" y="166758"/>
                  </a:lnTo>
                  <a:lnTo>
                    <a:pt x="901629" y="198572"/>
                  </a:lnTo>
                  <a:lnTo>
                    <a:pt x="871601" y="230675"/>
                  </a:lnTo>
                  <a:lnTo>
                    <a:pt x="842011" y="263066"/>
                  </a:lnTo>
                  <a:lnTo>
                    <a:pt x="812864" y="295741"/>
                  </a:lnTo>
                  <a:lnTo>
                    <a:pt x="784165" y="328697"/>
                  </a:lnTo>
                  <a:lnTo>
                    <a:pt x="755915" y="361930"/>
                  </a:lnTo>
                  <a:lnTo>
                    <a:pt x="728120" y="395438"/>
                  </a:lnTo>
                  <a:lnTo>
                    <a:pt x="700782" y="429218"/>
                  </a:lnTo>
                  <a:lnTo>
                    <a:pt x="673906" y="463266"/>
                  </a:lnTo>
                  <a:lnTo>
                    <a:pt x="647496" y="497580"/>
                  </a:lnTo>
                  <a:lnTo>
                    <a:pt x="621554" y="532156"/>
                  </a:lnTo>
                  <a:lnTo>
                    <a:pt x="596086" y="566991"/>
                  </a:lnTo>
                  <a:lnTo>
                    <a:pt x="571094" y="602083"/>
                  </a:lnTo>
                  <a:lnTo>
                    <a:pt x="546582" y="637428"/>
                  </a:lnTo>
                  <a:lnTo>
                    <a:pt x="522554" y="673023"/>
                  </a:lnTo>
                  <a:lnTo>
                    <a:pt x="499014" y="708865"/>
                  </a:lnTo>
                  <a:lnTo>
                    <a:pt x="475966" y="744951"/>
                  </a:lnTo>
                  <a:lnTo>
                    <a:pt x="453413" y="781278"/>
                  </a:lnTo>
                  <a:lnTo>
                    <a:pt x="431359" y="817843"/>
                  </a:lnTo>
                  <a:lnTo>
                    <a:pt x="409807" y="854643"/>
                  </a:lnTo>
                  <a:lnTo>
                    <a:pt x="388762" y="891674"/>
                  </a:lnTo>
                  <a:lnTo>
                    <a:pt x="368228" y="928934"/>
                  </a:lnTo>
                  <a:lnTo>
                    <a:pt x="348207" y="966420"/>
                  </a:lnTo>
                  <a:lnTo>
                    <a:pt x="328704" y="1004128"/>
                  </a:lnTo>
                  <a:lnTo>
                    <a:pt x="309722" y="1042056"/>
                  </a:lnTo>
                  <a:lnTo>
                    <a:pt x="291266" y="1080200"/>
                  </a:lnTo>
                  <a:lnTo>
                    <a:pt x="273339" y="1118557"/>
                  </a:lnTo>
                  <a:lnTo>
                    <a:pt x="255944" y="1157124"/>
                  </a:lnTo>
                  <a:lnTo>
                    <a:pt x="239085" y="1195899"/>
                  </a:lnTo>
                  <a:lnTo>
                    <a:pt x="222767" y="1234878"/>
                  </a:lnTo>
                  <a:lnTo>
                    <a:pt x="206992" y="1274058"/>
                  </a:lnTo>
                  <a:lnTo>
                    <a:pt x="191765" y="1313435"/>
                  </a:lnTo>
                  <a:lnTo>
                    <a:pt x="177090" y="1353008"/>
                  </a:lnTo>
                  <a:lnTo>
                    <a:pt x="162969" y="1392772"/>
                  </a:lnTo>
                  <a:lnTo>
                    <a:pt x="149408" y="1432726"/>
                  </a:lnTo>
                  <a:lnTo>
                    <a:pt x="136409" y="1472865"/>
                  </a:lnTo>
                  <a:lnTo>
                    <a:pt x="123976" y="1513186"/>
                  </a:lnTo>
                  <a:lnTo>
                    <a:pt x="112113" y="1553687"/>
                  </a:lnTo>
                  <a:lnTo>
                    <a:pt x="100824" y="1594365"/>
                  </a:lnTo>
                  <a:lnTo>
                    <a:pt x="90113" y="1635216"/>
                  </a:lnTo>
                  <a:lnTo>
                    <a:pt x="79982" y="1676237"/>
                  </a:lnTo>
                  <a:lnTo>
                    <a:pt x="70437" y="1717425"/>
                  </a:lnTo>
                  <a:lnTo>
                    <a:pt x="61481" y="1758778"/>
                  </a:lnTo>
                  <a:lnTo>
                    <a:pt x="53117" y="1800292"/>
                  </a:lnTo>
                  <a:lnTo>
                    <a:pt x="45349" y="1841964"/>
                  </a:lnTo>
                  <a:lnTo>
                    <a:pt x="38181" y="1883791"/>
                  </a:lnTo>
                  <a:lnTo>
                    <a:pt x="31617" y="1925770"/>
                  </a:lnTo>
                  <a:lnTo>
                    <a:pt x="25660" y="1967897"/>
                  </a:lnTo>
                  <a:lnTo>
                    <a:pt x="20314" y="2010171"/>
                  </a:lnTo>
                  <a:lnTo>
                    <a:pt x="15584" y="2052587"/>
                  </a:lnTo>
                  <a:lnTo>
                    <a:pt x="11471" y="2095143"/>
                  </a:lnTo>
                  <a:lnTo>
                    <a:pt x="7982" y="2137835"/>
                  </a:lnTo>
                  <a:lnTo>
                    <a:pt x="5118" y="2180661"/>
                  </a:lnTo>
                  <a:lnTo>
                    <a:pt x="2884" y="2223617"/>
                  </a:lnTo>
                  <a:lnTo>
                    <a:pt x="1982" y="2247899"/>
                  </a:lnTo>
                </a:path>
                <a:path w="7960995" h="3141980">
                  <a:moveTo>
                    <a:pt x="138822" y="3115961"/>
                  </a:moveTo>
                  <a:lnTo>
                    <a:pt x="126705" y="3070383"/>
                  </a:lnTo>
                  <a:lnTo>
                    <a:pt x="116513" y="3029423"/>
                  </a:lnTo>
                  <a:lnTo>
                    <a:pt x="106909" y="2988295"/>
                  </a:lnTo>
                  <a:lnTo>
                    <a:pt x="97897" y="2947001"/>
                  </a:lnTo>
                  <a:lnTo>
                    <a:pt x="89481" y="2905544"/>
                  </a:lnTo>
                  <a:lnTo>
                    <a:pt x="81665" y="2863928"/>
                  </a:lnTo>
                  <a:lnTo>
                    <a:pt x="74452" y="2822156"/>
                  </a:lnTo>
                  <a:lnTo>
                    <a:pt x="67847" y="2780231"/>
                  </a:lnTo>
                  <a:lnTo>
                    <a:pt x="61852" y="2738155"/>
                  </a:lnTo>
                  <a:lnTo>
                    <a:pt x="56473" y="2695933"/>
                  </a:lnTo>
                  <a:lnTo>
                    <a:pt x="51712" y="2653567"/>
                  </a:lnTo>
                  <a:lnTo>
                    <a:pt x="47574" y="2611060"/>
                  </a:lnTo>
                  <a:lnTo>
                    <a:pt x="44062" y="2568416"/>
                  </a:lnTo>
                  <a:lnTo>
                    <a:pt x="41180" y="2525637"/>
                  </a:lnTo>
                  <a:lnTo>
                    <a:pt x="38932" y="2482726"/>
                  </a:lnTo>
                  <a:lnTo>
                    <a:pt x="37321" y="2439688"/>
                  </a:lnTo>
                  <a:lnTo>
                    <a:pt x="36352" y="2396524"/>
                  </a:lnTo>
                  <a:lnTo>
                    <a:pt x="36028" y="2353238"/>
                  </a:lnTo>
                  <a:lnTo>
                    <a:pt x="36352" y="2309948"/>
                  </a:lnTo>
                  <a:lnTo>
                    <a:pt x="37321" y="2266780"/>
                  </a:lnTo>
                  <a:lnTo>
                    <a:pt x="38028" y="2247899"/>
                  </a:lnTo>
                </a:path>
                <a:path w="7960995" h="3141980">
                  <a:moveTo>
                    <a:pt x="1982" y="2247899"/>
                  </a:moveTo>
                  <a:lnTo>
                    <a:pt x="1284" y="2266701"/>
                  </a:lnTo>
                  <a:lnTo>
                    <a:pt x="321" y="2309909"/>
                  </a:lnTo>
                  <a:lnTo>
                    <a:pt x="0" y="2353238"/>
                  </a:lnTo>
                  <a:lnTo>
                    <a:pt x="321" y="2396563"/>
                  </a:lnTo>
                  <a:lnTo>
                    <a:pt x="1284" y="2439767"/>
                  </a:lnTo>
                  <a:lnTo>
                    <a:pt x="2884" y="2482846"/>
                  </a:lnTo>
                  <a:lnTo>
                    <a:pt x="5118" y="2525798"/>
                  </a:lnTo>
                  <a:lnTo>
                    <a:pt x="7982" y="2568620"/>
                  </a:lnTo>
                  <a:lnTo>
                    <a:pt x="11471" y="2611308"/>
                  </a:lnTo>
                  <a:lnTo>
                    <a:pt x="15584" y="2653860"/>
                  </a:lnTo>
                  <a:lnTo>
                    <a:pt x="20314" y="2696272"/>
                  </a:lnTo>
                  <a:lnTo>
                    <a:pt x="25660" y="2738542"/>
                  </a:lnTo>
                  <a:lnTo>
                    <a:pt x="31617" y="2780666"/>
                  </a:lnTo>
                  <a:lnTo>
                    <a:pt x="38181" y="2822641"/>
                  </a:lnTo>
                  <a:lnTo>
                    <a:pt x="45349" y="2864464"/>
                  </a:lnTo>
                  <a:lnTo>
                    <a:pt x="53117" y="2906133"/>
                  </a:lnTo>
                  <a:lnTo>
                    <a:pt x="61481" y="2947643"/>
                  </a:lnTo>
                  <a:lnTo>
                    <a:pt x="70437" y="2988992"/>
                  </a:lnTo>
                  <a:lnTo>
                    <a:pt x="79982" y="3030178"/>
                  </a:lnTo>
                  <a:lnTo>
                    <a:pt x="90113" y="3071196"/>
                  </a:lnTo>
                  <a:lnTo>
                    <a:pt x="100824" y="3112043"/>
                  </a:lnTo>
                  <a:lnTo>
                    <a:pt x="109083" y="3141799"/>
                  </a:lnTo>
                </a:path>
              </a:pathLst>
            </a:custGeom>
            <a:ln w="3175">
              <a:solidFill>
                <a:srgbClr val="E2F1BB"/>
              </a:solidFill>
            </a:ln>
          </p:spPr>
          <p:txBody>
            <a:bodyPr wrap="square" lIns="0" tIns="0" rIns="0" bIns="0" rtlCol="0"/>
            <a:lstStyle/>
            <a:p>
              <a:endParaRPr lang="fr-FR" noProof="0" dirty="0"/>
            </a:p>
          </p:txBody>
        </p:sp>
        <p:sp>
          <p:nvSpPr>
            <p:cNvPr id="8805" name="object 8805"/>
            <p:cNvSpPr/>
            <p:nvPr/>
          </p:nvSpPr>
          <p:spPr>
            <a:xfrm>
              <a:off x="1736941" y="21942"/>
              <a:ext cx="8037830" cy="3162300"/>
            </a:xfrm>
            <a:custGeom>
              <a:avLst/>
              <a:gdLst/>
              <a:ahLst/>
              <a:cxnLst/>
              <a:rect l="l" t="t" r="r" b="b"/>
              <a:pathLst>
                <a:path w="8037830" h="3162300">
                  <a:moveTo>
                    <a:pt x="1126764" y="0"/>
                  </a:moveTo>
                  <a:lnTo>
                    <a:pt x="1084715" y="0"/>
                  </a:lnTo>
                  <a:lnTo>
                    <a:pt x="1052289" y="25399"/>
                  </a:lnTo>
                  <a:lnTo>
                    <a:pt x="1020280" y="63499"/>
                  </a:lnTo>
                  <a:lnTo>
                    <a:pt x="988690" y="88899"/>
                  </a:lnTo>
                  <a:lnTo>
                    <a:pt x="957523" y="126999"/>
                  </a:lnTo>
                  <a:lnTo>
                    <a:pt x="926783" y="152399"/>
                  </a:lnTo>
                  <a:lnTo>
                    <a:pt x="896473" y="190499"/>
                  </a:lnTo>
                  <a:lnTo>
                    <a:pt x="866597" y="215899"/>
                  </a:lnTo>
                  <a:lnTo>
                    <a:pt x="837160" y="253999"/>
                  </a:lnTo>
                  <a:lnTo>
                    <a:pt x="808164" y="279399"/>
                  </a:lnTo>
                  <a:lnTo>
                    <a:pt x="779613" y="317499"/>
                  </a:lnTo>
                  <a:lnTo>
                    <a:pt x="751511" y="355599"/>
                  </a:lnTo>
                  <a:lnTo>
                    <a:pt x="723861" y="380999"/>
                  </a:lnTo>
                  <a:lnTo>
                    <a:pt x="696668" y="419099"/>
                  </a:lnTo>
                  <a:lnTo>
                    <a:pt x="669935" y="457199"/>
                  </a:lnTo>
                  <a:lnTo>
                    <a:pt x="643666" y="482599"/>
                  </a:lnTo>
                  <a:lnTo>
                    <a:pt x="617864" y="520699"/>
                  </a:lnTo>
                  <a:lnTo>
                    <a:pt x="592533" y="558799"/>
                  </a:lnTo>
                  <a:lnTo>
                    <a:pt x="567676" y="596899"/>
                  </a:lnTo>
                  <a:lnTo>
                    <a:pt x="543298" y="622299"/>
                  </a:lnTo>
                  <a:lnTo>
                    <a:pt x="519402" y="660399"/>
                  </a:lnTo>
                  <a:lnTo>
                    <a:pt x="495992" y="698499"/>
                  </a:lnTo>
                  <a:lnTo>
                    <a:pt x="473072" y="736599"/>
                  </a:lnTo>
                  <a:lnTo>
                    <a:pt x="450644" y="774699"/>
                  </a:lnTo>
                  <a:lnTo>
                    <a:pt x="428714" y="812799"/>
                  </a:lnTo>
                  <a:lnTo>
                    <a:pt x="407283" y="850899"/>
                  </a:lnTo>
                  <a:lnTo>
                    <a:pt x="386357" y="888999"/>
                  </a:lnTo>
                  <a:lnTo>
                    <a:pt x="365939" y="914399"/>
                  </a:lnTo>
                  <a:lnTo>
                    <a:pt x="346033" y="952499"/>
                  </a:lnTo>
                  <a:lnTo>
                    <a:pt x="326642" y="990599"/>
                  </a:lnTo>
                  <a:lnTo>
                    <a:pt x="307770" y="1028699"/>
                  </a:lnTo>
                  <a:lnTo>
                    <a:pt x="289420" y="1066799"/>
                  </a:lnTo>
                  <a:lnTo>
                    <a:pt x="271597" y="1104899"/>
                  </a:lnTo>
                  <a:lnTo>
                    <a:pt x="254303" y="1142999"/>
                  </a:lnTo>
                  <a:lnTo>
                    <a:pt x="237544" y="1193799"/>
                  </a:lnTo>
                  <a:lnTo>
                    <a:pt x="221322" y="1231899"/>
                  </a:lnTo>
                  <a:lnTo>
                    <a:pt x="205640" y="1269999"/>
                  </a:lnTo>
                  <a:lnTo>
                    <a:pt x="190504" y="1308099"/>
                  </a:lnTo>
                  <a:lnTo>
                    <a:pt x="175916" y="1346199"/>
                  </a:lnTo>
                  <a:lnTo>
                    <a:pt x="161880" y="1384299"/>
                  </a:lnTo>
                  <a:lnTo>
                    <a:pt x="148400" y="1422399"/>
                  </a:lnTo>
                  <a:lnTo>
                    <a:pt x="135480" y="1460499"/>
                  </a:lnTo>
                  <a:lnTo>
                    <a:pt x="123122" y="1511299"/>
                  </a:lnTo>
                  <a:lnTo>
                    <a:pt x="111332" y="1549399"/>
                  </a:lnTo>
                  <a:lnTo>
                    <a:pt x="100112" y="1587499"/>
                  </a:lnTo>
                  <a:lnTo>
                    <a:pt x="89466" y="1625599"/>
                  </a:lnTo>
                  <a:lnTo>
                    <a:pt x="79398" y="1663699"/>
                  </a:lnTo>
                  <a:lnTo>
                    <a:pt x="69912" y="1714499"/>
                  </a:lnTo>
                  <a:lnTo>
                    <a:pt x="61011" y="1752599"/>
                  </a:lnTo>
                  <a:lnTo>
                    <a:pt x="52699" y="1790699"/>
                  </a:lnTo>
                  <a:lnTo>
                    <a:pt x="44980" y="1828799"/>
                  </a:lnTo>
                  <a:lnTo>
                    <a:pt x="37857" y="1879599"/>
                  </a:lnTo>
                  <a:lnTo>
                    <a:pt x="31335" y="1917699"/>
                  </a:lnTo>
                  <a:lnTo>
                    <a:pt x="25415" y="1955799"/>
                  </a:lnTo>
                  <a:lnTo>
                    <a:pt x="20104" y="2006599"/>
                  </a:lnTo>
                  <a:lnTo>
                    <a:pt x="15403" y="2044699"/>
                  </a:lnTo>
                  <a:lnTo>
                    <a:pt x="11317" y="2082799"/>
                  </a:lnTo>
                  <a:lnTo>
                    <a:pt x="7850" y="2133599"/>
                  </a:lnTo>
                  <a:lnTo>
                    <a:pt x="5005" y="2171699"/>
                  </a:lnTo>
                  <a:lnTo>
                    <a:pt x="2786" y="2222499"/>
                  </a:lnTo>
                  <a:lnTo>
                    <a:pt x="1886" y="2247899"/>
                  </a:lnTo>
                  <a:lnTo>
                    <a:pt x="1196" y="2260599"/>
                  </a:lnTo>
                  <a:lnTo>
                    <a:pt x="239" y="2298699"/>
                  </a:lnTo>
                  <a:lnTo>
                    <a:pt x="0" y="2336799"/>
                  </a:lnTo>
                  <a:lnTo>
                    <a:pt x="26" y="2362199"/>
                  </a:lnTo>
                  <a:lnTo>
                    <a:pt x="133" y="2374899"/>
                  </a:lnTo>
                  <a:lnTo>
                    <a:pt x="239" y="2387599"/>
                  </a:lnTo>
                  <a:lnTo>
                    <a:pt x="1196" y="2438399"/>
                  </a:lnTo>
                  <a:lnTo>
                    <a:pt x="2786" y="2476499"/>
                  </a:lnTo>
                  <a:lnTo>
                    <a:pt x="5005" y="2514599"/>
                  </a:lnTo>
                  <a:lnTo>
                    <a:pt x="7850" y="2565399"/>
                  </a:lnTo>
                  <a:lnTo>
                    <a:pt x="11317" y="2603499"/>
                  </a:lnTo>
                  <a:lnTo>
                    <a:pt x="15403" y="2641599"/>
                  </a:lnTo>
                  <a:lnTo>
                    <a:pt x="20104" y="2692399"/>
                  </a:lnTo>
                  <a:lnTo>
                    <a:pt x="25415" y="2730499"/>
                  </a:lnTo>
                  <a:lnTo>
                    <a:pt x="31335" y="2768599"/>
                  </a:lnTo>
                  <a:lnTo>
                    <a:pt x="37857" y="2819399"/>
                  </a:lnTo>
                  <a:lnTo>
                    <a:pt x="44980" y="2857499"/>
                  </a:lnTo>
                  <a:lnTo>
                    <a:pt x="52699" y="2895599"/>
                  </a:lnTo>
                  <a:lnTo>
                    <a:pt x="61011" y="2946399"/>
                  </a:lnTo>
                  <a:lnTo>
                    <a:pt x="69912" y="2984499"/>
                  </a:lnTo>
                  <a:lnTo>
                    <a:pt x="79398" y="3022599"/>
                  </a:lnTo>
                  <a:lnTo>
                    <a:pt x="89466" y="3060699"/>
                  </a:lnTo>
                  <a:lnTo>
                    <a:pt x="100112" y="3111499"/>
                  </a:lnTo>
                  <a:lnTo>
                    <a:pt x="111332" y="3149599"/>
                  </a:lnTo>
                  <a:lnTo>
                    <a:pt x="115050" y="3162299"/>
                  </a:lnTo>
                  <a:lnTo>
                    <a:pt x="122430" y="3162299"/>
                  </a:lnTo>
                  <a:lnTo>
                    <a:pt x="150433" y="3136899"/>
                  </a:lnTo>
                  <a:lnTo>
                    <a:pt x="145032" y="3136899"/>
                  </a:lnTo>
                  <a:lnTo>
                    <a:pt x="136773" y="3111499"/>
                  </a:lnTo>
                  <a:lnTo>
                    <a:pt x="126062" y="3060699"/>
                  </a:lnTo>
                  <a:lnTo>
                    <a:pt x="115932" y="3022599"/>
                  </a:lnTo>
                  <a:lnTo>
                    <a:pt x="106386" y="2984499"/>
                  </a:lnTo>
                  <a:lnTo>
                    <a:pt x="97430" y="2946399"/>
                  </a:lnTo>
                  <a:lnTo>
                    <a:pt x="89066" y="2895599"/>
                  </a:lnTo>
                  <a:lnTo>
                    <a:pt x="81298" y="2857499"/>
                  </a:lnTo>
                  <a:lnTo>
                    <a:pt x="74130" y="2819399"/>
                  </a:lnTo>
                  <a:lnTo>
                    <a:pt x="67566" y="2768599"/>
                  </a:lnTo>
                  <a:lnTo>
                    <a:pt x="61609" y="2730499"/>
                  </a:lnTo>
                  <a:lnTo>
                    <a:pt x="56263" y="2692399"/>
                  </a:lnTo>
                  <a:lnTo>
                    <a:pt x="51533" y="2641599"/>
                  </a:lnTo>
                  <a:lnTo>
                    <a:pt x="47420" y="2603499"/>
                  </a:lnTo>
                  <a:lnTo>
                    <a:pt x="43931" y="2565399"/>
                  </a:lnTo>
                  <a:lnTo>
                    <a:pt x="41067" y="2514599"/>
                  </a:lnTo>
                  <a:lnTo>
                    <a:pt x="38833" y="2476499"/>
                  </a:lnTo>
                  <a:lnTo>
                    <a:pt x="37233" y="2438399"/>
                  </a:lnTo>
                  <a:lnTo>
                    <a:pt x="36270" y="2387599"/>
                  </a:lnTo>
                  <a:lnTo>
                    <a:pt x="36163" y="2374899"/>
                  </a:lnTo>
                  <a:lnTo>
                    <a:pt x="36056" y="2362199"/>
                  </a:lnTo>
                  <a:lnTo>
                    <a:pt x="36029" y="2336799"/>
                  </a:lnTo>
                  <a:lnTo>
                    <a:pt x="36270" y="2298699"/>
                  </a:lnTo>
                  <a:lnTo>
                    <a:pt x="37233" y="2260599"/>
                  </a:lnTo>
                  <a:lnTo>
                    <a:pt x="37932" y="2247899"/>
                  </a:lnTo>
                  <a:lnTo>
                    <a:pt x="38833" y="2222499"/>
                  </a:lnTo>
                  <a:lnTo>
                    <a:pt x="41067" y="2171699"/>
                  </a:lnTo>
                  <a:lnTo>
                    <a:pt x="43931" y="2133599"/>
                  </a:lnTo>
                  <a:lnTo>
                    <a:pt x="47420" y="2082799"/>
                  </a:lnTo>
                  <a:lnTo>
                    <a:pt x="51533" y="2044699"/>
                  </a:lnTo>
                  <a:lnTo>
                    <a:pt x="56263" y="2006599"/>
                  </a:lnTo>
                  <a:lnTo>
                    <a:pt x="61609" y="1955799"/>
                  </a:lnTo>
                  <a:lnTo>
                    <a:pt x="67566" y="1917699"/>
                  </a:lnTo>
                  <a:lnTo>
                    <a:pt x="74130" y="1879599"/>
                  </a:lnTo>
                  <a:lnTo>
                    <a:pt x="81298" y="1841499"/>
                  </a:lnTo>
                  <a:lnTo>
                    <a:pt x="89066" y="1790699"/>
                  </a:lnTo>
                  <a:lnTo>
                    <a:pt x="97430" y="1752599"/>
                  </a:lnTo>
                  <a:lnTo>
                    <a:pt x="106386" y="1714499"/>
                  </a:lnTo>
                  <a:lnTo>
                    <a:pt x="115932" y="1663699"/>
                  </a:lnTo>
                  <a:lnTo>
                    <a:pt x="126062" y="1625599"/>
                  </a:lnTo>
                  <a:lnTo>
                    <a:pt x="136773" y="1587499"/>
                  </a:lnTo>
                  <a:lnTo>
                    <a:pt x="148062" y="1549399"/>
                  </a:lnTo>
                  <a:lnTo>
                    <a:pt x="159925" y="1511299"/>
                  </a:lnTo>
                  <a:lnTo>
                    <a:pt x="172358" y="1460499"/>
                  </a:lnTo>
                  <a:lnTo>
                    <a:pt x="185357" y="1422399"/>
                  </a:lnTo>
                  <a:lnTo>
                    <a:pt x="198919" y="1384299"/>
                  </a:lnTo>
                  <a:lnTo>
                    <a:pt x="213039" y="1346199"/>
                  </a:lnTo>
                  <a:lnTo>
                    <a:pt x="227715" y="1308099"/>
                  </a:lnTo>
                  <a:lnTo>
                    <a:pt x="242941" y="1269999"/>
                  </a:lnTo>
                  <a:lnTo>
                    <a:pt x="258716" y="1231899"/>
                  </a:lnTo>
                  <a:lnTo>
                    <a:pt x="275034" y="1193799"/>
                  </a:lnTo>
                  <a:lnTo>
                    <a:pt x="291893" y="1155699"/>
                  </a:lnTo>
                  <a:lnTo>
                    <a:pt x="309288" y="1117599"/>
                  </a:lnTo>
                  <a:lnTo>
                    <a:pt x="327215" y="1079499"/>
                  </a:lnTo>
                  <a:lnTo>
                    <a:pt x="345672" y="1041399"/>
                  </a:lnTo>
                  <a:lnTo>
                    <a:pt x="364653" y="1003299"/>
                  </a:lnTo>
                  <a:lnTo>
                    <a:pt x="384156" y="965199"/>
                  </a:lnTo>
                  <a:lnTo>
                    <a:pt x="404177" y="927099"/>
                  </a:lnTo>
                  <a:lnTo>
                    <a:pt x="424712" y="888999"/>
                  </a:lnTo>
                  <a:lnTo>
                    <a:pt x="445756" y="850899"/>
                  </a:lnTo>
                  <a:lnTo>
                    <a:pt x="467308" y="812799"/>
                  </a:lnTo>
                  <a:lnTo>
                    <a:pt x="489362" y="774699"/>
                  </a:lnTo>
                  <a:lnTo>
                    <a:pt x="511915" y="736599"/>
                  </a:lnTo>
                  <a:lnTo>
                    <a:pt x="534963" y="698499"/>
                  </a:lnTo>
                  <a:lnTo>
                    <a:pt x="558503" y="660399"/>
                  </a:lnTo>
                  <a:lnTo>
                    <a:pt x="582531" y="634999"/>
                  </a:lnTo>
                  <a:lnTo>
                    <a:pt x="607043" y="596899"/>
                  </a:lnTo>
                  <a:lnTo>
                    <a:pt x="632035" y="558799"/>
                  </a:lnTo>
                  <a:lnTo>
                    <a:pt x="657503" y="520699"/>
                  </a:lnTo>
                  <a:lnTo>
                    <a:pt x="683445" y="495299"/>
                  </a:lnTo>
                  <a:lnTo>
                    <a:pt x="709855" y="457199"/>
                  </a:lnTo>
                  <a:lnTo>
                    <a:pt x="736731" y="419099"/>
                  </a:lnTo>
                  <a:lnTo>
                    <a:pt x="764069" y="393699"/>
                  </a:lnTo>
                  <a:lnTo>
                    <a:pt x="791864" y="355599"/>
                  </a:lnTo>
                  <a:lnTo>
                    <a:pt x="820114" y="317499"/>
                  </a:lnTo>
                  <a:lnTo>
                    <a:pt x="848814" y="292099"/>
                  </a:lnTo>
                  <a:lnTo>
                    <a:pt x="877960" y="253999"/>
                  </a:lnTo>
                  <a:lnTo>
                    <a:pt x="907550" y="228599"/>
                  </a:lnTo>
                  <a:lnTo>
                    <a:pt x="937578" y="190499"/>
                  </a:lnTo>
                  <a:lnTo>
                    <a:pt x="968042" y="165099"/>
                  </a:lnTo>
                  <a:lnTo>
                    <a:pt x="998938" y="126999"/>
                  </a:lnTo>
                  <a:lnTo>
                    <a:pt x="1030262" y="101599"/>
                  </a:lnTo>
                  <a:lnTo>
                    <a:pt x="1062010" y="63499"/>
                  </a:lnTo>
                  <a:lnTo>
                    <a:pt x="1094179" y="38099"/>
                  </a:lnTo>
                  <a:lnTo>
                    <a:pt x="1126764" y="0"/>
                  </a:lnTo>
                  <a:close/>
                </a:path>
                <a:path w="8037830" h="3162300">
                  <a:moveTo>
                    <a:pt x="164435" y="3124199"/>
                  </a:moveTo>
                  <a:lnTo>
                    <a:pt x="145032" y="3136899"/>
                  </a:lnTo>
                  <a:lnTo>
                    <a:pt x="150433" y="3136899"/>
                  </a:lnTo>
                  <a:lnTo>
                    <a:pt x="164435" y="3124199"/>
                  </a:lnTo>
                  <a:close/>
                </a:path>
                <a:path w="8037830" h="3162300">
                  <a:moveTo>
                    <a:pt x="7567932" y="0"/>
                  </a:moveTo>
                  <a:lnTo>
                    <a:pt x="7525955" y="0"/>
                  </a:lnTo>
                  <a:lnTo>
                    <a:pt x="7558561" y="38099"/>
                  </a:lnTo>
                  <a:lnTo>
                    <a:pt x="7590749" y="63499"/>
                  </a:lnTo>
                  <a:lnTo>
                    <a:pt x="7622517" y="101599"/>
                  </a:lnTo>
                  <a:lnTo>
                    <a:pt x="7653861" y="126999"/>
                  </a:lnTo>
                  <a:lnTo>
                    <a:pt x="7684776" y="165099"/>
                  </a:lnTo>
                  <a:lnTo>
                    <a:pt x="7715260" y="190499"/>
                  </a:lnTo>
                  <a:lnTo>
                    <a:pt x="7745308" y="228599"/>
                  </a:lnTo>
                  <a:lnTo>
                    <a:pt x="7774917" y="253999"/>
                  </a:lnTo>
                  <a:lnTo>
                    <a:pt x="7804083" y="292099"/>
                  </a:lnTo>
                  <a:lnTo>
                    <a:pt x="7832802" y="317499"/>
                  </a:lnTo>
                  <a:lnTo>
                    <a:pt x="7861070" y="355599"/>
                  </a:lnTo>
                  <a:lnTo>
                    <a:pt x="7888884" y="393699"/>
                  </a:lnTo>
                  <a:lnTo>
                    <a:pt x="7916240" y="419099"/>
                  </a:lnTo>
                  <a:lnTo>
                    <a:pt x="7943134" y="457199"/>
                  </a:lnTo>
                  <a:lnTo>
                    <a:pt x="7969563" y="495299"/>
                  </a:lnTo>
                  <a:lnTo>
                    <a:pt x="7995522" y="520699"/>
                  </a:lnTo>
                  <a:lnTo>
                    <a:pt x="7996432" y="533399"/>
                  </a:lnTo>
                  <a:lnTo>
                    <a:pt x="8033185" y="533399"/>
                  </a:lnTo>
                  <a:lnTo>
                    <a:pt x="8037690" y="520699"/>
                  </a:lnTo>
                  <a:lnTo>
                    <a:pt x="8035113" y="520699"/>
                  </a:lnTo>
                  <a:lnTo>
                    <a:pt x="8009291" y="482599"/>
                  </a:lnTo>
                  <a:lnTo>
                    <a:pt x="7983002" y="457199"/>
                  </a:lnTo>
                  <a:lnTo>
                    <a:pt x="7956249" y="419099"/>
                  </a:lnTo>
                  <a:lnTo>
                    <a:pt x="7929036" y="380999"/>
                  </a:lnTo>
                  <a:lnTo>
                    <a:pt x="7901366" y="355599"/>
                  </a:lnTo>
                  <a:lnTo>
                    <a:pt x="7873244" y="317499"/>
                  </a:lnTo>
                  <a:lnTo>
                    <a:pt x="7844673" y="279399"/>
                  </a:lnTo>
                  <a:lnTo>
                    <a:pt x="7815656" y="253999"/>
                  </a:lnTo>
                  <a:lnTo>
                    <a:pt x="7786197" y="215899"/>
                  </a:lnTo>
                  <a:lnTo>
                    <a:pt x="7756301" y="190499"/>
                  </a:lnTo>
                  <a:lnTo>
                    <a:pt x="7725970" y="152399"/>
                  </a:lnTo>
                  <a:lnTo>
                    <a:pt x="7695209" y="126999"/>
                  </a:lnTo>
                  <a:lnTo>
                    <a:pt x="7664021" y="88899"/>
                  </a:lnTo>
                  <a:lnTo>
                    <a:pt x="7632409" y="63499"/>
                  </a:lnTo>
                  <a:lnTo>
                    <a:pt x="7600378" y="25399"/>
                  </a:lnTo>
                  <a:lnTo>
                    <a:pt x="7567932" y="0"/>
                  </a:lnTo>
                  <a:close/>
                </a:path>
              </a:pathLst>
            </a:custGeom>
            <a:solidFill>
              <a:srgbClr val="E2F1BA"/>
            </a:solidFill>
          </p:spPr>
          <p:txBody>
            <a:bodyPr wrap="square" lIns="0" tIns="0" rIns="0" bIns="0" rtlCol="0"/>
            <a:lstStyle/>
            <a:p>
              <a:endParaRPr lang="fr-FR" noProof="0" dirty="0"/>
            </a:p>
          </p:txBody>
        </p:sp>
        <p:sp>
          <p:nvSpPr>
            <p:cNvPr id="8806" name="object 8806"/>
            <p:cNvSpPr/>
            <p:nvPr/>
          </p:nvSpPr>
          <p:spPr>
            <a:xfrm>
              <a:off x="1736861" y="9242"/>
              <a:ext cx="8037830" cy="3166745"/>
            </a:xfrm>
            <a:custGeom>
              <a:avLst/>
              <a:gdLst/>
              <a:ahLst/>
              <a:cxnLst/>
              <a:rect l="l" t="t" r="r" b="b"/>
              <a:pathLst>
                <a:path w="8037830" h="3166745">
                  <a:moveTo>
                    <a:pt x="38011" y="2247899"/>
                  </a:moveTo>
                  <a:lnTo>
                    <a:pt x="41147" y="2180661"/>
                  </a:lnTo>
                  <a:lnTo>
                    <a:pt x="44011" y="2137835"/>
                  </a:lnTo>
                  <a:lnTo>
                    <a:pt x="47500" y="2095143"/>
                  </a:lnTo>
                  <a:lnTo>
                    <a:pt x="51613" y="2052587"/>
                  </a:lnTo>
                  <a:lnTo>
                    <a:pt x="56343" y="2010171"/>
                  </a:lnTo>
                  <a:lnTo>
                    <a:pt x="61689" y="1967897"/>
                  </a:lnTo>
                  <a:lnTo>
                    <a:pt x="67646" y="1925770"/>
                  </a:lnTo>
                  <a:lnTo>
                    <a:pt x="74210" y="1883791"/>
                  </a:lnTo>
                  <a:lnTo>
                    <a:pt x="81378" y="1841964"/>
                  </a:lnTo>
                  <a:lnTo>
                    <a:pt x="89146" y="1800292"/>
                  </a:lnTo>
                  <a:lnTo>
                    <a:pt x="97510" y="1758778"/>
                  </a:lnTo>
                  <a:lnTo>
                    <a:pt x="106466" y="1717425"/>
                  </a:lnTo>
                  <a:lnTo>
                    <a:pt x="116011" y="1676237"/>
                  </a:lnTo>
                  <a:lnTo>
                    <a:pt x="126142" y="1635216"/>
                  </a:lnTo>
                  <a:lnTo>
                    <a:pt x="136853" y="1594365"/>
                  </a:lnTo>
                  <a:lnTo>
                    <a:pt x="148142" y="1553687"/>
                  </a:lnTo>
                  <a:lnTo>
                    <a:pt x="160005" y="1513186"/>
                  </a:lnTo>
                  <a:lnTo>
                    <a:pt x="172438" y="1472865"/>
                  </a:lnTo>
                  <a:lnTo>
                    <a:pt x="185437" y="1432726"/>
                  </a:lnTo>
                  <a:lnTo>
                    <a:pt x="198998" y="1392772"/>
                  </a:lnTo>
                  <a:lnTo>
                    <a:pt x="213119" y="1353008"/>
                  </a:lnTo>
                  <a:lnTo>
                    <a:pt x="227794" y="1313435"/>
                  </a:lnTo>
                  <a:lnTo>
                    <a:pt x="243021" y="1274058"/>
                  </a:lnTo>
                  <a:lnTo>
                    <a:pt x="258796" y="1234878"/>
                  </a:lnTo>
                  <a:lnTo>
                    <a:pt x="275114" y="1195899"/>
                  </a:lnTo>
                  <a:lnTo>
                    <a:pt x="291973" y="1157124"/>
                  </a:lnTo>
                  <a:lnTo>
                    <a:pt x="309368" y="1118557"/>
                  </a:lnTo>
                  <a:lnTo>
                    <a:pt x="327295" y="1080200"/>
                  </a:lnTo>
                  <a:lnTo>
                    <a:pt x="345751" y="1042056"/>
                  </a:lnTo>
                  <a:lnTo>
                    <a:pt x="364733" y="1004128"/>
                  </a:lnTo>
                  <a:lnTo>
                    <a:pt x="384236" y="966420"/>
                  </a:lnTo>
                  <a:lnTo>
                    <a:pt x="404257" y="928934"/>
                  </a:lnTo>
                  <a:lnTo>
                    <a:pt x="424791" y="891674"/>
                  </a:lnTo>
                  <a:lnTo>
                    <a:pt x="445836" y="854643"/>
                  </a:lnTo>
                  <a:lnTo>
                    <a:pt x="467388" y="817843"/>
                  </a:lnTo>
                  <a:lnTo>
                    <a:pt x="489442" y="781278"/>
                  </a:lnTo>
                  <a:lnTo>
                    <a:pt x="511995" y="744951"/>
                  </a:lnTo>
                  <a:lnTo>
                    <a:pt x="535043" y="708865"/>
                  </a:lnTo>
                  <a:lnTo>
                    <a:pt x="558583" y="673023"/>
                  </a:lnTo>
                  <a:lnTo>
                    <a:pt x="582611" y="637428"/>
                  </a:lnTo>
                  <a:lnTo>
                    <a:pt x="607123" y="602083"/>
                  </a:lnTo>
                  <a:lnTo>
                    <a:pt x="632115" y="566991"/>
                  </a:lnTo>
                  <a:lnTo>
                    <a:pt x="657583" y="532156"/>
                  </a:lnTo>
                  <a:lnTo>
                    <a:pt x="683525" y="497580"/>
                  </a:lnTo>
                  <a:lnTo>
                    <a:pt x="709935" y="463266"/>
                  </a:lnTo>
                  <a:lnTo>
                    <a:pt x="736811" y="429218"/>
                  </a:lnTo>
                  <a:lnTo>
                    <a:pt x="764149" y="395438"/>
                  </a:lnTo>
                  <a:lnTo>
                    <a:pt x="791944" y="361930"/>
                  </a:lnTo>
                  <a:lnTo>
                    <a:pt x="820194" y="328697"/>
                  </a:lnTo>
                  <a:lnTo>
                    <a:pt x="848893" y="295741"/>
                  </a:lnTo>
                  <a:lnTo>
                    <a:pt x="878040" y="263066"/>
                  </a:lnTo>
                  <a:lnTo>
                    <a:pt x="907630" y="230675"/>
                  </a:lnTo>
                  <a:lnTo>
                    <a:pt x="937658" y="198572"/>
                  </a:lnTo>
                  <a:lnTo>
                    <a:pt x="968122" y="166758"/>
                  </a:lnTo>
                  <a:lnTo>
                    <a:pt x="999018" y="135237"/>
                  </a:lnTo>
                  <a:lnTo>
                    <a:pt x="1030342" y="104012"/>
                  </a:lnTo>
                  <a:lnTo>
                    <a:pt x="1062090" y="73087"/>
                  </a:lnTo>
                  <a:lnTo>
                    <a:pt x="1094258" y="42464"/>
                  </a:lnTo>
                  <a:lnTo>
                    <a:pt x="1126844" y="12146"/>
                  </a:lnTo>
                  <a:lnTo>
                    <a:pt x="1140200" y="0"/>
                  </a:lnTo>
                </a:path>
                <a:path w="8037830" h="3166745">
                  <a:moveTo>
                    <a:pt x="7512670" y="0"/>
                  </a:moveTo>
                  <a:lnTo>
                    <a:pt x="7558641" y="42464"/>
                  </a:lnTo>
                  <a:lnTo>
                    <a:pt x="7590829" y="73087"/>
                  </a:lnTo>
                  <a:lnTo>
                    <a:pt x="7622597" y="104012"/>
                  </a:lnTo>
                  <a:lnTo>
                    <a:pt x="7653941" y="135237"/>
                  </a:lnTo>
                  <a:lnTo>
                    <a:pt x="7684856" y="166758"/>
                  </a:lnTo>
                  <a:lnTo>
                    <a:pt x="7715340" y="198572"/>
                  </a:lnTo>
                  <a:lnTo>
                    <a:pt x="7745388" y="230675"/>
                  </a:lnTo>
                  <a:lnTo>
                    <a:pt x="7774997" y="263066"/>
                  </a:lnTo>
                  <a:lnTo>
                    <a:pt x="7804163" y="295741"/>
                  </a:lnTo>
                  <a:lnTo>
                    <a:pt x="7832881" y="328697"/>
                  </a:lnTo>
                  <a:lnTo>
                    <a:pt x="7861150" y="361930"/>
                  </a:lnTo>
                  <a:lnTo>
                    <a:pt x="7888964" y="395438"/>
                  </a:lnTo>
                  <a:lnTo>
                    <a:pt x="7916320" y="429218"/>
                  </a:lnTo>
                  <a:lnTo>
                    <a:pt x="7943214" y="463266"/>
                  </a:lnTo>
                  <a:lnTo>
                    <a:pt x="7969643" y="497580"/>
                  </a:lnTo>
                  <a:lnTo>
                    <a:pt x="7995602" y="532156"/>
                  </a:lnTo>
                  <a:lnTo>
                    <a:pt x="7996512" y="533399"/>
                  </a:lnTo>
                </a:path>
                <a:path w="8037830" h="3166745">
                  <a:moveTo>
                    <a:pt x="8037770" y="532314"/>
                  </a:moveTo>
                  <a:lnTo>
                    <a:pt x="8009371" y="494063"/>
                  </a:lnTo>
                  <a:lnTo>
                    <a:pt x="7983082" y="459625"/>
                  </a:lnTo>
                  <a:lnTo>
                    <a:pt x="7956329" y="425449"/>
                  </a:lnTo>
                  <a:lnTo>
                    <a:pt x="7929116" y="391539"/>
                  </a:lnTo>
                  <a:lnTo>
                    <a:pt x="7901446" y="357898"/>
                  </a:lnTo>
                  <a:lnTo>
                    <a:pt x="7873324" y="324529"/>
                  </a:lnTo>
                  <a:lnTo>
                    <a:pt x="7844752" y="291435"/>
                  </a:lnTo>
                  <a:lnTo>
                    <a:pt x="7815736" y="258618"/>
                  </a:lnTo>
                  <a:lnTo>
                    <a:pt x="7786277" y="226082"/>
                  </a:lnTo>
                  <a:lnTo>
                    <a:pt x="7756381" y="193830"/>
                  </a:lnTo>
                  <a:lnTo>
                    <a:pt x="7726050" y="161865"/>
                  </a:lnTo>
                  <a:lnTo>
                    <a:pt x="7695289" y="130190"/>
                  </a:lnTo>
                  <a:lnTo>
                    <a:pt x="7664101" y="98808"/>
                  </a:lnTo>
                  <a:lnTo>
                    <a:pt x="7632489" y="67722"/>
                  </a:lnTo>
                  <a:lnTo>
                    <a:pt x="7600458" y="36935"/>
                  </a:lnTo>
                  <a:lnTo>
                    <a:pt x="7568012" y="6450"/>
                  </a:lnTo>
                  <a:lnTo>
                    <a:pt x="7560988" y="0"/>
                  </a:lnTo>
                </a:path>
                <a:path w="8037830" h="3166745">
                  <a:moveTo>
                    <a:pt x="1091813" y="0"/>
                  </a:moveTo>
                  <a:lnTo>
                    <a:pt x="1052369" y="36935"/>
                  </a:lnTo>
                  <a:lnTo>
                    <a:pt x="1020360" y="67722"/>
                  </a:lnTo>
                  <a:lnTo>
                    <a:pt x="988770" y="98808"/>
                  </a:lnTo>
                  <a:lnTo>
                    <a:pt x="957603" y="130190"/>
                  </a:lnTo>
                  <a:lnTo>
                    <a:pt x="926863" y="161865"/>
                  </a:lnTo>
                  <a:lnTo>
                    <a:pt x="896553" y="193830"/>
                  </a:lnTo>
                  <a:lnTo>
                    <a:pt x="866677" y="226082"/>
                  </a:lnTo>
                  <a:lnTo>
                    <a:pt x="837240" y="258618"/>
                  </a:lnTo>
                  <a:lnTo>
                    <a:pt x="808244" y="291435"/>
                  </a:lnTo>
                  <a:lnTo>
                    <a:pt x="779693" y="324529"/>
                  </a:lnTo>
                  <a:lnTo>
                    <a:pt x="751591" y="357898"/>
                  </a:lnTo>
                  <a:lnTo>
                    <a:pt x="723941" y="391539"/>
                  </a:lnTo>
                  <a:lnTo>
                    <a:pt x="696748" y="425449"/>
                  </a:lnTo>
                  <a:lnTo>
                    <a:pt x="670015" y="459625"/>
                  </a:lnTo>
                  <a:lnTo>
                    <a:pt x="643746" y="494063"/>
                  </a:lnTo>
                  <a:lnTo>
                    <a:pt x="617944" y="528761"/>
                  </a:lnTo>
                  <a:lnTo>
                    <a:pt x="592612" y="563715"/>
                  </a:lnTo>
                  <a:lnTo>
                    <a:pt x="567756" y="598924"/>
                  </a:lnTo>
                  <a:lnTo>
                    <a:pt x="543378" y="634382"/>
                  </a:lnTo>
                  <a:lnTo>
                    <a:pt x="519482" y="670089"/>
                  </a:lnTo>
                  <a:lnTo>
                    <a:pt x="496072" y="706040"/>
                  </a:lnTo>
                  <a:lnTo>
                    <a:pt x="473152" y="742232"/>
                  </a:lnTo>
                  <a:lnTo>
                    <a:pt x="450724" y="778663"/>
                  </a:lnTo>
                  <a:lnTo>
                    <a:pt x="428793" y="815330"/>
                  </a:lnTo>
                  <a:lnTo>
                    <a:pt x="407363" y="852228"/>
                  </a:lnTo>
                  <a:lnTo>
                    <a:pt x="386437" y="889357"/>
                  </a:lnTo>
                  <a:lnTo>
                    <a:pt x="366019" y="926711"/>
                  </a:lnTo>
                  <a:lnTo>
                    <a:pt x="346113" y="964289"/>
                  </a:lnTo>
                  <a:lnTo>
                    <a:pt x="326722" y="1002088"/>
                  </a:lnTo>
                  <a:lnTo>
                    <a:pt x="307849" y="1040103"/>
                  </a:lnTo>
                  <a:lnTo>
                    <a:pt x="289500" y="1078333"/>
                  </a:lnTo>
                  <a:lnTo>
                    <a:pt x="271677" y="1116775"/>
                  </a:lnTo>
                  <a:lnTo>
                    <a:pt x="254383" y="1155424"/>
                  </a:lnTo>
                  <a:lnTo>
                    <a:pt x="237624" y="1194279"/>
                  </a:lnTo>
                  <a:lnTo>
                    <a:pt x="221401" y="1233336"/>
                  </a:lnTo>
                  <a:lnTo>
                    <a:pt x="205720" y="1272592"/>
                  </a:lnTo>
                  <a:lnTo>
                    <a:pt x="190584" y="1312044"/>
                  </a:lnTo>
                  <a:lnTo>
                    <a:pt x="175996" y="1351689"/>
                  </a:lnTo>
                  <a:lnTo>
                    <a:pt x="161960" y="1391524"/>
                  </a:lnTo>
                  <a:lnTo>
                    <a:pt x="148480" y="1431547"/>
                  </a:lnTo>
                  <a:lnTo>
                    <a:pt x="135560" y="1471753"/>
                  </a:lnTo>
                  <a:lnTo>
                    <a:pt x="123202" y="1512140"/>
                  </a:lnTo>
                  <a:lnTo>
                    <a:pt x="111412" y="1552706"/>
                  </a:lnTo>
                  <a:lnTo>
                    <a:pt x="100192" y="1593446"/>
                  </a:lnTo>
                  <a:lnTo>
                    <a:pt x="89546" y="1634358"/>
                  </a:lnTo>
                  <a:lnTo>
                    <a:pt x="79478" y="1675439"/>
                  </a:lnTo>
                  <a:lnTo>
                    <a:pt x="69992" y="1716686"/>
                  </a:lnTo>
                  <a:lnTo>
                    <a:pt x="61091" y="1758096"/>
                  </a:lnTo>
                  <a:lnTo>
                    <a:pt x="52779" y="1799666"/>
                  </a:lnTo>
                  <a:lnTo>
                    <a:pt x="45060" y="1841392"/>
                  </a:lnTo>
                  <a:lnTo>
                    <a:pt x="37937" y="1883273"/>
                  </a:lnTo>
                  <a:lnTo>
                    <a:pt x="31415" y="1925304"/>
                  </a:lnTo>
                  <a:lnTo>
                    <a:pt x="25495" y="1967482"/>
                  </a:lnTo>
                  <a:lnTo>
                    <a:pt x="20184" y="2009806"/>
                  </a:lnTo>
                  <a:lnTo>
                    <a:pt x="15483" y="2052271"/>
                  </a:lnTo>
                  <a:lnTo>
                    <a:pt x="11397" y="2094874"/>
                  </a:lnTo>
                  <a:lnTo>
                    <a:pt x="7930" y="2137614"/>
                  </a:lnTo>
                  <a:lnTo>
                    <a:pt x="5085" y="2180485"/>
                  </a:lnTo>
                  <a:lnTo>
                    <a:pt x="2866" y="2223487"/>
                  </a:lnTo>
                  <a:lnTo>
                    <a:pt x="1966" y="2247899"/>
                  </a:lnTo>
                </a:path>
                <a:path w="8037830" h="3166745">
                  <a:moveTo>
                    <a:pt x="145112" y="3141799"/>
                  </a:moveTo>
                  <a:lnTo>
                    <a:pt x="126142" y="3071196"/>
                  </a:lnTo>
                  <a:lnTo>
                    <a:pt x="116011" y="3030178"/>
                  </a:lnTo>
                  <a:lnTo>
                    <a:pt x="106466" y="2988992"/>
                  </a:lnTo>
                  <a:lnTo>
                    <a:pt x="97510" y="2947643"/>
                  </a:lnTo>
                  <a:lnTo>
                    <a:pt x="89146" y="2906133"/>
                  </a:lnTo>
                  <a:lnTo>
                    <a:pt x="81378" y="2864464"/>
                  </a:lnTo>
                  <a:lnTo>
                    <a:pt x="74210" y="2822641"/>
                  </a:lnTo>
                  <a:lnTo>
                    <a:pt x="67646" y="2780666"/>
                  </a:lnTo>
                  <a:lnTo>
                    <a:pt x="61689" y="2738542"/>
                  </a:lnTo>
                  <a:lnTo>
                    <a:pt x="56343" y="2696272"/>
                  </a:lnTo>
                  <a:lnTo>
                    <a:pt x="51613" y="2653860"/>
                  </a:lnTo>
                  <a:lnTo>
                    <a:pt x="47500" y="2611308"/>
                  </a:lnTo>
                  <a:lnTo>
                    <a:pt x="44011" y="2568620"/>
                  </a:lnTo>
                  <a:lnTo>
                    <a:pt x="41147" y="2525798"/>
                  </a:lnTo>
                  <a:lnTo>
                    <a:pt x="38913" y="2482846"/>
                  </a:lnTo>
                  <a:lnTo>
                    <a:pt x="37313" y="2439767"/>
                  </a:lnTo>
                  <a:lnTo>
                    <a:pt x="36350" y="2396563"/>
                  </a:lnTo>
                  <a:lnTo>
                    <a:pt x="36028" y="2353238"/>
                  </a:lnTo>
                  <a:lnTo>
                    <a:pt x="36350" y="2309909"/>
                  </a:lnTo>
                  <a:lnTo>
                    <a:pt x="37313" y="2266701"/>
                  </a:lnTo>
                  <a:lnTo>
                    <a:pt x="38011" y="2247899"/>
                  </a:lnTo>
                </a:path>
                <a:path w="8037830" h="3166745">
                  <a:moveTo>
                    <a:pt x="1966" y="2247899"/>
                  </a:moveTo>
                  <a:lnTo>
                    <a:pt x="1276" y="2266615"/>
                  </a:lnTo>
                  <a:lnTo>
                    <a:pt x="319" y="2309866"/>
                  </a:lnTo>
                  <a:lnTo>
                    <a:pt x="0" y="2353238"/>
                  </a:lnTo>
                  <a:lnTo>
                    <a:pt x="319" y="2396606"/>
                  </a:lnTo>
                  <a:lnTo>
                    <a:pt x="1276" y="2439853"/>
                  </a:lnTo>
                  <a:lnTo>
                    <a:pt x="2866" y="2482977"/>
                  </a:lnTo>
                  <a:lnTo>
                    <a:pt x="5085" y="2525974"/>
                  </a:lnTo>
                  <a:lnTo>
                    <a:pt x="7930" y="2568842"/>
                  </a:lnTo>
                  <a:lnTo>
                    <a:pt x="11397" y="2611577"/>
                  </a:lnTo>
                  <a:lnTo>
                    <a:pt x="15483" y="2654177"/>
                  </a:lnTo>
                  <a:lnTo>
                    <a:pt x="20184" y="2696638"/>
                  </a:lnTo>
                  <a:lnTo>
                    <a:pt x="25495" y="2738958"/>
                  </a:lnTo>
                  <a:lnTo>
                    <a:pt x="31415" y="2781133"/>
                  </a:lnTo>
                  <a:lnTo>
                    <a:pt x="37937" y="2823160"/>
                  </a:lnTo>
                  <a:lnTo>
                    <a:pt x="45060" y="2865037"/>
                  </a:lnTo>
                  <a:lnTo>
                    <a:pt x="52779" y="2906760"/>
                  </a:lnTo>
                  <a:lnTo>
                    <a:pt x="61091" y="2948326"/>
                  </a:lnTo>
                  <a:lnTo>
                    <a:pt x="69992" y="2989732"/>
                  </a:lnTo>
                  <a:lnTo>
                    <a:pt x="79478" y="3030976"/>
                  </a:lnTo>
                  <a:lnTo>
                    <a:pt x="89546" y="3072054"/>
                  </a:lnTo>
                  <a:lnTo>
                    <a:pt x="100192" y="3112963"/>
                  </a:lnTo>
                  <a:lnTo>
                    <a:pt x="111412" y="3153700"/>
                  </a:lnTo>
                  <a:lnTo>
                    <a:pt x="115130" y="3166492"/>
                  </a:lnTo>
                </a:path>
              </a:pathLst>
            </a:custGeom>
            <a:ln w="3175">
              <a:solidFill>
                <a:srgbClr val="E2F1BA"/>
              </a:solidFill>
            </a:ln>
          </p:spPr>
          <p:txBody>
            <a:bodyPr wrap="square" lIns="0" tIns="0" rIns="0" bIns="0" rtlCol="0"/>
            <a:lstStyle/>
            <a:p>
              <a:endParaRPr lang="fr-FR" noProof="0" dirty="0"/>
            </a:p>
          </p:txBody>
        </p:sp>
        <p:sp>
          <p:nvSpPr>
            <p:cNvPr id="8807" name="object 8807"/>
            <p:cNvSpPr/>
            <p:nvPr/>
          </p:nvSpPr>
          <p:spPr>
            <a:xfrm>
              <a:off x="1699086" y="21942"/>
              <a:ext cx="8111490" cy="3175000"/>
            </a:xfrm>
            <a:custGeom>
              <a:avLst/>
              <a:gdLst/>
              <a:ahLst/>
              <a:cxnLst/>
              <a:rect l="l" t="t" r="r" b="b"/>
              <a:pathLst>
                <a:path w="8111490" h="3175000">
                  <a:moveTo>
                    <a:pt x="1122569" y="0"/>
                  </a:moveTo>
                  <a:lnTo>
                    <a:pt x="1079628" y="0"/>
                  </a:lnTo>
                  <a:lnTo>
                    <a:pt x="1047340" y="25399"/>
                  </a:lnTo>
                  <a:lnTo>
                    <a:pt x="1015467" y="50799"/>
                  </a:lnTo>
                  <a:lnTo>
                    <a:pt x="984012" y="88899"/>
                  </a:lnTo>
                  <a:lnTo>
                    <a:pt x="952980" y="114299"/>
                  </a:lnTo>
                  <a:lnTo>
                    <a:pt x="922373" y="152399"/>
                  </a:lnTo>
                  <a:lnTo>
                    <a:pt x="892195" y="177799"/>
                  </a:lnTo>
                  <a:lnTo>
                    <a:pt x="862450" y="215899"/>
                  </a:lnTo>
                  <a:lnTo>
                    <a:pt x="833142" y="253999"/>
                  </a:lnTo>
                  <a:lnTo>
                    <a:pt x="804274" y="279399"/>
                  </a:lnTo>
                  <a:lnTo>
                    <a:pt x="775850" y="317499"/>
                  </a:lnTo>
                  <a:lnTo>
                    <a:pt x="747874" y="342899"/>
                  </a:lnTo>
                  <a:lnTo>
                    <a:pt x="720348" y="380999"/>
                  </a:lnTo>
                  <a:lnTo>
                    <a:pt x="693278" y="419099"/>
                  </a:lnTo>
                  <a:lnTo>
                    <a:pt x="666666" y="444499"/>
                  </a:lnTo>
                  <a:lnTo>
                    <a:pt x="640516" y="482599"/>
                  </a:lnTo>
                  <a:lnTo>
                    <a:pt x="614832" y="520699"/>
                  </a:lnTo>
                  <a:lnTo>
                    <a:pt x="589618" y="558799"/>
                  </a:lnTo>
                  <a:lnTo>
                    <a:pt x="564876" y="584199"/>
                  </a:lnTo>
                  <a:lnTo>
                    <a:pt x="540612" y="622299"/>
                  </a:lnTo>
                  <a:lnTo>
                    <a:pt x="516827" y="660399"/>
                  </a:lnTo>
                  <a:lnTo>
                    <a:pt x="493527" y="698499"/>
                  </a:lnTo>
                  <a:lnTo>
                    <a:pt x="470714" y="736599"/>
                  </a:lnTo>
                  <a:lnTo>
                    <a:pt x="448393" y="774699"/>
                  </a:lnTo>
                  <a:lnTo>
                    <a:pt x="426566" y="812799"/>
                  </a:lnTo>
                  <a:lnTo>
                    <a:pt x="405238" y="838199"/>
                  </a:lnTo>
                  <a:lnTo>
                    <a:pt x="384412" y="876299"/>
                  </a:lnTo>
                  <a:lnTo>
                    <a:pt x="364093" y="914399"/>
                  </a:lnTo>
                  <a:lnTo>
                    <a:pt x="344282" y="952499"/>
                  </a:lnTo>
                  <a:lnTo>
                    <a:pt x="324985" y="990599"/>
                  </a:lnTo>
                  <a:lnTo>
                    <a:pt x="306205" y="1028699"/>
                  </a:lnTo>
                  <a:lnTo>
                    <a:pt x="287945" y="1066799"/>
                  </a:lnTo>
                  <a:lnTo>
                    <a:pt x="270209" y="1104899"/>
                  </a:lnTo>
                  <a:lnTo>
                    <a:pt x="253001" y="1142999"/>
                  </a:lnTo>
                  <a:lnTo>
                    <a:pt x="236324" y="1181099"/>
                  </a:lnTo>
                  <a:lnTo>
                    <a:pt x="220183" y="1219199"/>
                  </a:lnTo>
                  <a:lnTo>
                    <a:pt x="204580" y="1269999"/>
                  </a:lnTo>
                  <a:lnTo>
                    <a:pt x="189519" y="1308099"/>
                  </a:lnTo>
                  <a:lnTo>
                    <a:pt x="175004" y="1346199"/>
                  </a:lnTo>
                  <a:lnTo>
                    <a:pt x="161039" y="1384299"/>
                  </a:lnTo>
                  <a:lnTo>
                    <a:pt x="147628" y="1422399"/>
                  </a:lnTo>
                  <a:lnTo>
                    <a:pt x="134773" y="1460499"/>
                  </a:lnTo>
                  <a:lnTo>
                    <a:pt x="122478" y="1498599"/>
                  </a:lnTo>
                  <a:lnTo>
                    <a:pt x="110748" y="1549399"/>
                  </a:lnTo>
                  <a:lnTo>
                    <a:pt x="99586" y="1587499"/>
                  </a:lnTo>
                  <a:lnTo>
                    <a:pt x="88995" y="1625599"/>
                  </a:lnTo>
                  <a:lnTo>
                    <a:pt x="78979" y="1663699"/>
                  </a:lnTo>
                  <a:lnTo>
                    <a:pt x="69543" y="1714499"/>
                  </a:lnTo>
                  <a:lnTo>
                    <a:pt x="60688" y="1752599"/>
                  </a:lnTo>
                  <a:lnTo>
                    <a:pt x="52420" y="1790699"/>
                  </a:lnTo>
                  <a:lnTo>
                    <a:pt x="44741" y="1828799"/>
                  </a:lnTo>
                  <a:lnTo>
                    <a:pt x="37655" y="1879599"/>
                  </a:lnTo>
                  <a:lnTo>
                    <a:pt x="31167" y="1917699"/>
                  </a:lnTo>
                  <a:lnTo>
                    <a:pt x="25279" y="1955799"/>
                  </a:lnTo>
                  <a:lnTo>
                    <a:pt x="19996" y="2006599"/>
                  </a:lnTo>
                  <a:lnTo>
                    <a:pt x="15320" y="2044699"/>
                  </a:lnTo>
                  <a:lnTo>
                    <a:pt x="11256" y="2082799"/>
                  </a:lnTo>
                  <a:lnTo>
                    <a:pt x="7808" y="2133599"/>
                  </a:lnTo>
                  <a:lnTo>
                    <a:pt x="4978" y="2171699"/>
                  </a:lnTo>
                  <a:lnTo>
                    <a:pt x="2771" y="2222499"/>
                  </a:lnTo>
                  <a:lnTo>
                    <a:pt x="1872" y="2247899"/>
                  </a:lnTo>
                  <a:lnTo>
                    <a:pt x="1189" y="2260599"/>
                  </a:lnTo>
                  <a:lnTo>
                    <a:pt x="238" y="2298699"/>
                  </a:lnTo>
                  <a:lnTo>
                    <a:pt x="0" y="2336799"/>
                  </a:lnTo>
                  <a:lnTo>
                    <a:pt x="26" y="2362199"/>
                  </a:lnTo>
                  <a:lnTo>
                    <a:pt x="132" y="2374899"/>
                  </a:lnTo>
                  <a:lnTo>
                    <a:pt x="238" y="2387599"/>
                  </a:lnTo>
                  <a:lnTo>
                    <a:pt x="1189" y="2438399"/>
                  </a:lnTo>
                  <a:lnTo>
                    <a:pt x="2771" y="2476499"/>
                  </a:lnTo>
                  <a:lnTo>
                    <a:pt x="4978" y="2514599"/>
                  </a:lnTo>
                  <a:lnTo>
                    <a:pt x="7808" y="2565399"/>
                  </a:lnTo>
                  <a:lnTo>
                    <a:pt x="11256" y="2603499"/>
                  </a:lnTo>
                  <a:lnTo>
                    <a:pt x="15320" y="2654299"/>
                  </a:lnTo>
                  <a:lnTo>
                    <a:pt x="19996" y="2692399"/>
                  </a:lnTo>
                  <a:lnTo>
                    <a:pt x="25279" y="2730499"/>
                  </a:lnTo>
                  <a:lnTo>
                    <a:pt x="31167" y="2781299"/>
                  </a:lnTo>
                  <a:lnTo>
                    <a:pt x="37655" y="2819399"/>
                  </a:lnTo>
                  <a:lnTo>
                    <a:pt x="44741" y="2857499"/>
                  </a:lnTo>
                  <a:lnTo>
                    <a:pt x="52420" y="2895599"/>
                  </a:lnTo>
                  <a:lnTo>
                    <a:pt x="60688" y="2946399"/>
                  </a:lnTo>
                  <a:lnTo>
                    <a:pt x="69543" y="2984499"/>
                  </a:lnTo>
                  <a:lnTo>
                    <a:pt x="78979" y="3022599"/>
                  </a:lnTo>
                  <a:lnTo>
                    <a:pt x="88995" y="3060699"/>
                  </a:lnTo>
                  <a:lnTo>
                    <a:pt x="99586" y="3111499"/>
                  </a:lnTo>
                  <a:lnTo>
                    <a:pt x="110748" y="3149599"/>
                  </a:lnTo>
                  <a:lnTo>
                    <a:pt x="119638" y="3174999"/>
                  </a:lnTo>
                  <a:lnTo>
                    <a:pt x="160285" y="3162299"/>
                  </a:lnTo>
                  <a:lnTo>
                    <a:pt x="152905" y="3162299"/>
                  </a:lnTo>
                  <a:lnTo>
                    <a:pt x="149187" y="3149599"/>
                  </a:lnTo>
                  <a:lnTo>
                    <a:pt x="137967" y="3111499"/>
                  </a:lnTo>
                  <a:lnTo>
                    <a:pt x="127321" y="3060699"/>
                  </a:lnTo>
                  <a:lnTo>
                    <a:pt x="117253" y="3022599"/>
                  </a:lnTo>
                  <a:lnTo>
                    <a:pt x="107767" y="2984499"/>
                  </a:lnTo>
                  <a:lnTo>
                    <a:pt x="98866" y="2946399"/>
                  </a:lnTo>
                  <a:lnTo>
                    <a:pt x="90554" y="2895599"/>
                  </a:lnTo>
                  <a:lnTo>
                    <a:pt x="82835" y="2857499"/>
                  </a:lnTo>
                  <a:lnTo>
                    <a:pt x="75712" y="2819399"/>
                  </a:lnTo>
                  <a:lnTo>
                    <a:pt x="69189" y="2768599"/>
                  </a:lnTo>
                  <a:lnTo>
                    <a:pt x="63270" y="2730499"/>
                  </a:lnTo>
                  <a:lnTo>
                    <a:pt x="57959" y="2692399"/>
                  </a:lnTo>
                  <a:lnTo>
                    <a:pt x="53258" y="2641599"/>
                  </a:lnTo>
                  <a:lnTo>
                    <a:pt x="49172" y="2603499"/>
                  </a:lnTo>
                  <a:lnTo>
                    <a:pt x="45705" y="2565399"/>
                  </a:lnTo>
                  <a:lnTo>
                    <a:pt x="42860" y="2514599"/>
                  </a:lnTo>
                  <a:lnTo>
                    <a:pt x="40641" y="2476499"/>
                  </a:lnTo>
                  <a:lnTo>
                    <a:pt x="39051" y="2438399"/>
                  </a:lnTo>
                  <a:lnTo>
                    <a:pt x="38094" y="2387599"/>
                  </a:lnTo>
                  <a:lnTo>
                    <a:pt x="37988" y="2374899"/>
                  </a:lnTo>
                  <a:lnTo>
                    <a:pt x="37881" y="2362199"/>
                  </a:lnTo>
                  <a:lnTo>
                    <a:pt x="37854" y="2336799"/>
                  </a:lnTo>
                  <a:lnTo>
                    <a:pt x="38094" y="2298699"/>
                  </a:lnTo>
                  <a:lnTo>
                    <a:pt x="39051" y="2260599"/>
                  </a:lnTo>
                  <a:lnTo>
                    <a:pt x="39741" y="2247899"/>
                  </a:lnTo>
                  <a:lnTo>
                    <a:pt x="40641" y="2222499"/>
                  </a:lnTo>
                  <a:lnTo>
                    <a:pt x="42860" y="2171699"/>
                  </a:lnTo>
                  <a:lnTo>
                    <a:pt x="45705" y="2133599"/>
                  </a:lnTo>
                  <a:lnTo>
                    <a:pt x="49172" y="2082799"/>
                  </a:lnTo>
                  <a:lnTo>
                    <a:pt x="53258" y="2044699"/>
                  </a:lnTo>
                  <a:lnTo>
                    <a:pt x="57959" y="2006599"/>
                  </a:lnTo>
                  <a:lnTo>
                    <a:pt x="63270" y="1955799"/>
                  </a:lnTo>
                  <a:lnTo>
                    <a:pt x="69189" y="1917699"/>
                  </a:lnTo>
                  <a:lnTo>
                    <a:pt x="75712" y="1879599"/>
                  </a:lnTo>
                  <a:lnTo>
                    <a:pt x="82835" y="1828799"/>
                  </a:lnTo>
                  <a:lnTo>
                    <a:pt x="90554" y="1790699"/>
                  </a:lnTo>
                  <a:lnTo>
                    <a:pt x="98866" y="1752599"/>
                  </a:lnTo>
                  <a:lnTo>
                    <a:pt x="107767" y="1714499"/>
                  </a:lnTo>
                  <a:lnTo>
                    <a:pt x="117253" y="1663699"/>
                  </a:lnTo>
                  <a:lnTo>
                    <a:pt x="127321" y="1625599"/>
                  </a:lnTo>
                  <a:lnTo>
                    <a:pt x="137967" y="1587499"/>
                  </a:lnTo>
                  <a:lnTo>
                    <a:pt x="149187" y="1549399"/>
                  </a:lnTo>
                  <a:lnTo>
                    <a:pt x="160977" y="1511299"/>
                  </a:lnTo>
                  <a:lnTo>
                    <a:pt x="173335" y="1460499"/>
                  </a:lnTo>
                  <a:lnTo>
                    <a:pt x="186255" y="1422399"/>
                  </a:lnTo>
                  <a:lnTo>
                    <a:pt x="199735" y="1384299"/>
                  </a:lnTo>
                  <a:lnTo>
                    <a:pt x="213771" y="1346199"/>
                  </a:lnTo>
                  <a:lnTo>
                    <a:pt x="228359" y="1308099"/>
                  </a:lnTo>
                  <a:lnTo>
                    <a:pt x="243495" y="1269999"/>
                  </a:lnTo>
                  <a:lnTo>
                    <a:pt x="259176" y="1231899"/>
                  </a:lnTo>
                  <a:lnTo>
                    <a:pt x="275399" y="1193799"/>
                  </a:lnTo>
                  <a:lnTo>
                    <a:pt x="292158" y="1142999"/>
                  </a:lnTo>
                  <a:lnTo>
                    <a:pt x="309452" y="1104899"/>
                  </a:lnTo>
                  <a:lnTo>
                    <a:pt x="327275" y="1066799"/>
                  </a:lnTo>
                  <a:lnTo>
                    <a:pt x="345624" y="1028699"/>
                  </a:lnTo>
                  <a:lnTo>
                    <a:pt x="364497" y="990599"/>
                  </a:lnTo>
                  <a:lnTo>
                    <a:pt x="383888" y="952499"/>
                  </a:lnTo>
                  <a:lnTo>
                    <a:pt x="403794" y="914399"/>
                  </a:lnTo>
                  <a:lnTo>
                    <a:pt x="424212" y="888999"/>
                  </a:lnTo>
                  <a:lnTo>
                    <a:pt x="445138" y="850899"/>
                  </a:lnTo>
                  <a:lnTo>
                    <a:pt x="466568" y="812799"/>
                  </a:lnTo>
                  <a:lnTo>
                    <a:pt x="488499" y="774699"/>
                  </a:lnTo>
                  <a:lnTo>
                    <a:pt x="510927" y="736599"/>
                  </a:lnTo>
                  <a:lnTo>
                    <a:pt x="533847" y="698499"/>
                  </a:lnTo>
                  <a:lnTo>
                    <a:pt x="557257" y="660399"/>
                  </a:lnTo>
                  <a:lnTo>
                    <a:pt x="581153" y="622299"/>
                  </a:lnTo>
                  <a:lnTo>
                    <a:pt x="605531" y="596899"/>
                  </a:lnTo>
                  <a:lnTo>
                    <a:pt x="630387" y="558799"/>
                  </a:lnTo>
                  <a:lnTo>
                    <a:pt x="655719" y="520699"/>
                  </a:lnTo>
                  <a:lnTo>
                    <a:pt x="681521" y="482599"/>
                  </a:lnTo>
                  <a:lnTo>
                    <a:pt x="707790" y="457199"/>
                  </a:lnTo>
                  <a:lnTo>
                    <a:pt x="734523" y="419099"/>
                  </a:lnTo>
                  <a:lnTo>
                    <a:pt x="761716" y="380999"/>
                  </a:lnTo>
                  <a:lnTo>
                    <a:pt x="789366" y="355599"/>
                  </a:lnTo>
                  <a:lnTo>
                    <a:pt x="817468" y="317499"/>
                  </a:lnTo>
                  <a:lnTo>
                    <a:pt x="846019" y="279399"/>
                  </a:lnTo>
                  <a:lnTo>
                    <a:pt x="875015" y="253999"/>
                  </a:lnTo>
                  <a:lnTo>
                    <a:pt x="904452" y="215899"/>
                  </a:lnTo>
                  <a:lnTo>
                    <a:pt x="934328" y="190499"/>
                  </a:lnTo>
                  <a:lnTo>
                    <a:pt x="964638" y="152399"/>
                  </a:lnTo>
                  <a:lnTo>
                    <a:pt x="995378" y="126999"/>
                  </a:lnTo>
                  <a:lnTo>
                    <a:pt x="1026545" y="88899"/>
                  </a:lnTo>
                  <a:lnTo>
                    <a:pt x="1058135" y="63499"/>
                  </a:lnTo>
                  <a:lnTo>
                    <a:pt x="1090144" y="25399"/>
                  </a:lnTo>
                  <a:lnTo>
                    <a:pt x="1122569" y="0"/>
                  </a:lnTo>
                  <a:close/>
                </a:path>
                <a:path w="8111490" h="3175000">
                  <a:moveTo>
                    <a:pt x="7647786" y="0"/>
                  </a:moveTo>
                  <a:lnTo>
                    <a:pt x="7605787" y="0"/>
                  </a:lnTo>
                  <a:lnTo>
                    <a:pt x="7638233" y="25399"/>
                  </a:lnTo>
                  <a:lnTo>
                    <a:pt x="7670264" y="63499"/>
                  </a:lnTo>
                  <a:lnTo>
                    <a:pt x="7701876" y="88899"/>
                  </a:lnTo>
                  <a:lnTo>
                    <a:pt x="7733064" y="126999"/>
                  </a:lnTo>
                  <a:lnTo>
                    <a:pt x="7763825" y="152399"/>
                  </a:lnTo>
                  <a:lnTo>
                    <a:pt x="7794156" y="190499"/>
                  </a:lnTo>
                  <a:lnTo>
                    <a:pt x="7824052" y="215899"/>
                  </a:lnTo>
                  <a:lnTo>
                    <a:pt x="7853511" y="253999"/>
                  </a:lnTo>
                  <a:lnTo>
                    <a:pt x="7882528" y="279399"/>
                  </a:lnTo>
                  <a:lnTo>
                    <a:pt x="7911099" y="317499"/>
                  </a:lnTo>
                  <a:lnTo>
                    <a:pt x="7939221" y="355599"/>
                  </a:lnTo>
                  <a:lnTo>
                    <a:pt x="7966891" y="380999"/>
                  </a:lnTo>
                  <a:lnTo>
                    <a:pt x="7994104" y="419099"/>
                  </a:lnTo>
                  <a:lnTo>
                    <a:pt x="8020857" y="457199"/>
                  </a:lnTo>
                  <a:lnTo>
                    <a:pt x="8047146" y="482599"/>
                  </a:lnTo>
                  <a:lnTo>
                    <a:pt x="8072968" y="520699"/>
                  </a:lnTo>
                  <a:lnTo>
                    <a:pt x="8075545" y="520699"/>
                  </a:lnTo>
                  <a:lnTo>
                    <a:pt x="8071040" y="533399"/>
                  </a:lnTo>
                  <a:lnTo>
                    <a:pt x="8111252" y="520699"/>
                  </a:lnTo>
                  <a:lnTo>
                    <a:pt x="8086892" y="482599"/>
                  </a:lnTo>
                  <a:lnTo>
                    <a:pt x="8060742" y="444499"/>
                  </a:lnTo>
                  <a:lnTo>
                    <a:pt x="8034131" y="419099"/>
                  </a:lnTo>
                  <a:lnTo>
                    <a:pt x="8007061" y="380999"/>
                  </a:lnTo>
                  <a:lnTo>
                    <a:pt x="7979536" y="342899"/>
                  </a:lnTo>
                  <a:lnTo>
                    <a:pt x="7951561" y="317499"/>
                  </a:lnTo>
                  <a:lnTo>
                    <a:pt x="7923137" y="279399"/>
                  </a:lnTo>
                  <a:lnTo>
                    <a:pt x="7894270" y="253999"/>
                  </a:lnTo>
                  <a:lnTo>
                    <a:pt x="7864962" y="215899"/>
                  </a:lnTo>
                  <a:lnTo>
                    <a:pt x="7835217" y="177799"/>
                  </a:lnTo>
                  <a:lnTo>
                    <a:pt x="7805040" y="152399"/>
                  </a:lnTo>
                  <a:lnTo>
                    <a:pt x="7774433" y="114299"/>
                  </a:lnTo>
                  <a:lnTo>
                    <a:pt x="7743401" y="88899"/>
                  </a:lnTo>
                  <a:lnTo>
                    <a:pt x="7711946" y="50799"/>
                  </a:lnTo>
                  <a:lnTo>
                    <a:pt x="7680073" y="25399"/>
                  </a:lnTo>
                  <a:lnTo>
                    <a:pt x="7647786" y="0"/>
                  </a:lnTo>
                  <a:close/>
                </a:path>
              </a:pathLst>
            </a:custGeom>
            <a:solidFill>
              <a:srgbClr val="E2F1BA"/>
            </a:solidFill>
          </p:spPr>
          <p:txBody>
            <a:bodyPr wrap="square" lIns="0" tIns="0" rIns="0" bIns="0" rtlCol="0"/>
            <a:lstStyle/>
            <a:p>
              <a:endParaRPr lang="fr-FR" noProof="0" dirty="0"/>
            </a:p>
          </p:txBody>
        </p:sp>
        <p:sp>
          <p:nvSpPr>
            <p:cNvPr id="8808" name="object 8808"/>
            <p:cNvSpPr/>
            <p:nvPr/>
          </p:nvSpPr>
          <p:spPr>
            <a:xfrm>
              <a:off x="1699007" y="9242"/>
              <a:ext cx="8111490" cy="3185795"/>
            </a:xfrm>
            <a:custGeom>
              <a:avLst/>
              <a:gdLst/>
              <a:ahLst/>
              <a:cxnLst/>
              <a:rect l="l" t="t" r="r" b="b"/>
              <a:pathLst>
                <a:path w="8111490" h="3185795">
                  <a:moveTo>
                    <a:pt x="39820" y="2247899"/>
                  </a:moveTo>
                  <a:lnTo>
                    <a:pt x="42939" y="2180485"/>
                  </a:lnTo>
                  <a:lnTo>
                    <a:pt x="45785" y="2137614"/>
                  </a:lnTo>
                  <a:lnTo>
                    <a:pt x="49252" y="2094874"/>
                  </a:lnTo>
                  <a:lnTo>
                    <a:pt x="53338" y="2052271"/>
                  </a:lnTo>
                  <a:lnTo>
                    <a:pt x="58038" y="2009806"/>
                  </a:lnTo>
                  <a:lnTo>
                    <a:pt x="63350" y="1967482"/>
                  </a:lnTo>
                  <a:lnTo>
                    <a:pt x="69269" y="1925304"/>
                  </a:lnTo>
                  <a:lnTo>
                    <a:pt x="75792" y="1883273"/>
                  </a:lnTo>
                  <a:lnTo>
                    <a:pt x="82915" y="1841392"/>
                  </a:lnTo>
                  <a:lnTo>
                    <a:pt x="90634" y="1799666"/>
                  </a:lnTo>
                  <a:lnTo>
                    <a:pt x="98946" y="1758096"/>
                  </a:lnTo>
                  <a:lnTo>
                    <a:pt x="107847" y="1716686"/>
                  </a:lnTo>
                  <a:lnTo>
                    <a:pt x="117333" y="1675439"/>
                  </a:lnTo>
                  <a:lnTo>
                    <a:pt x="127401" y="1634358"/>
                  </a:lnTo>
                  <a:lnTo>
                    <a:pt x="138046" y="1593446"/>
                  </a:lnTo>
                  <a:lnTo>
                    <a:pt x="149266" y="1552706"/>
                  </a:lnTo>
                  <a:lnTo>
                    <a:pt x="161057" y="1512140"/>
                  </a:lnTo>
                  <a:lnTo>
                    <a:pt x="173414" y="1471753"/>
                  </a:lnTo>
                  <a:lnTo>
                    <a:pt x="186335" y="1431547"/>
                  </a:lnTo>
                  <a:lnTo>
                    <a:pt x="199815" y="1391524"/>
                  </a:lnTo>
                  <a:lnTo>
                    <a:pt x="213850" y="1351689"/>
                  </a:lnTo>
                  <a:lnTo>
                    <a:pt x="228438" y="1312044"/>
                  </a:lnTo>
                  <a:lnTo>
                    <a:pt x="243575" y="1272592"/>
                  </a:lnTo>
                  <a:lnTo>
                    <a:pt x="259256" y="1233336"/>
                  </a:lnTo>
                  <a:lnTo>
                    <a:pt x="275478" y="1194279"/>
                  </a:lnTo>
                  <a:lnTo>
                    <a:pt x="292238" y="1155424"/>
                  </a:lnTo>
                  <a:lnTo>
                    <a:pt x="309531" y="1116775"/>
                  </a:lnTo>
                  <a:lnTo>
                    <a:pt x="327354" y="1078333"/>
                  </a:lnTo>
                  <a:lnTo>
                    <a:pt x="345704" y="1040103"/>
                  </a:lnTo>
                  <a:lnTo>
                    <a:pt x="364576" y="1002088"/>
                  </a:lnTo>
                  <a:lnTo>
                    <a:pt x="383967" y="964289"/>
                  </a:lnTo>
                  <a:lnTo>
                    <a:pt x="403874" y="926711"/>
                  </a:lnTo>
                  <a:lnTo>
                    <a:pt x="424292" y="889357"/>
                  </a:lnTo>
                  <a:lnTo>
                    <a:pt x="445218" y="852228"/>
                  </a:lnTo>
                  <a:lnTo>
                    <a:pt x="466648" y="815330"/>
                  </a:lnTo>
                  <a:lnTo>
                    <a:pt x="488579" y="778663"/>
                  </a:lnTo>
                  <a:lnTo>
                    <a:pt x="511006" y="742232"/>
                  </a:lnTo>
                  <a:lnTo>
                    <a:pt x="533927" y="706040"/>
                  </a:lnTo>
                  <a:lnTo>
                    <a:pt x="557337" y="670089"/>
                  </a:lnTo>
                  <a:lnTo>
                    <a:pt x="581233" y="634382"/>
                  </a:lnTo>
                  <a:lnTo>
                    <a:pt x="605611" y="598924"/>
                  </a:lnTo>
                  <a:lnTo>
                    <a:pt x="630467" y="563715"/>
                  </a:lnTo>
                  <a:lnTo>
                    <a:pt x="655798" y="528761"/>
                  </a:lnTo>
                  <a:lnTo>
                    <a:pt x="681600" y="494063"/>
                  </a:lnTo>
                  <a:lnTo>
                    <a:pt x="707870" y="459625"/>
                  </a:lnTo>
                  <a:lnTo>
                    <a:pt x="734603" y="425449"/>
                  </a:lnTo>
                  <a:lnTo>
                    <a:pt x="761796" y="391539"/>
                  </a:lnTo>
                  <a:lnTo>
                    <a:pt x="789445" y="357898"/>
                  </a:lnTo>
                  <a:lnTo>
                    <a:pt x="817547" y="324529"/>
                  </a:lnTo>
                  <a:lnTo>
                    <a:pt x="846098" y="291435"/>
                  </a:lnTo>
                  <a:lnTo>
                    <a:pt x="875094" y="258618"/>
                  </a:lnTo>
                  <a:lnTo>
                    <a:pt x="904532" y="226082"/>
                  </a:lnTo>
                  <a:lnTo>
                    <a:pt x="934407" y="193830"/>
                  </a:lnTo>
                  <a:lnTo>
                    <a:pt x="964717" y="161865"/>
                  </a:lnTo>
                  <a:lnTo>
                    <a:pt x="995457" y="130190"/>
                  </a:lnTo>
                  <a:lnTo>
                    <a:pt x="1026624" y="98808"/>
                  </a:lnTo>
                  <a:lnTo>
                    <a:pt x="1058214" y="67722"/>
                  </a:lnTo>
                  <a:lnTo>
                    <a:pt x="1090224" y="36935"/>
                  </a:lnTo>
                  <a:lnTo>
                    <a:pt x="1122649" y="6450"/>
                  </a:lnTo>
                  <a:lnTo>
                    <a:pt x="1129668" y="0"/>
                  </a:lnTo>
                </a:path>
                <a:path w="8111490" h="3185795">
                  <a:moveTo>
                    <a:pt x="7598843" y="0"/>
                  </a:moveTo>
                  <a:lnTo>
                    <a:pt x="7638313" y="36935"/>
                  </a:lnTo>
                  <a:lnTo>
                    <a:pt x="7670344" y="67722"/>
                  </a:lnTo>
                  <a:lnTo>
                    <a:pt x="7701955" y="98808"/>
                  </a:lnTo>
                  <a:lnTo>
                    <a:pt x="7733143" y="130190"/>
                  </a:lnTo>
                  <a:lnTo>
                    <a:pt x="7763904" y="161865"/>
                  </a:lnTo>
                  <a:lnTo>
                    <a:pt x="7794235" y="193830"/>
                  </a:lnTo>
                  <a:lnTo>
                    <a:pt x="7824132" y="226082"/>
                  </a:lnTo>
                  <a:lnTo>
                    <a:pt x="7853590" y="258618"/>
                  </a:lnTo>
                  <a:lnTo>
                    <a:pt x="7882607" y="291435"/>
                  </a:lnTo>
                  <a:lnTo>
                    <a:pt x="7911178" y="324529"/>
                  </a:lnTo>
                  <a:lnTo>
                    <a:pt x="7939301" y="357898"/>
                  </a:lnTo>
                  <a:lnTo>
                    <a:pt x="7966970" y="391539"/>
                  </a:lnTo>
                  <a:lnTo>
                    <a:pt x="7994184" y="425449"/>
                  </a:lnTo>
                  <a:lnTo>
                    <a:pt x="8020937" y="459625"/>
                  </a:lnTo>
                  <a:lnTo>
                    <a:pt x="8047226" y="494063"/>
                  </a:lnTo>
                  <a:lnTo>
                    <a:pt x="8073047" y="528761"/>
                  </a:lnTo>
                  <a:lnTo>
                    <a:pt x="8075624" y="532314"/>
                  </a:lnTo>
                </a:path>
                <a:path w="8111490" h="3185795">
                  <a:moveTo>
                    <a:pt x="8111331" y="523712"/>
                  </a:moveTo>
                  <a:lnTo>
                    <a:pt x="8086971" y="490688"/>
                  </a:lnTo>
                  <a:lnTo>
                    <a:pt x="8060822" y="456127"/>
                  </a:lnTo>
                  <a:lnTo>
                    <a:pt x="8034210" y="421826"/>
                  </a:lnTo>
                  <a:lnTo>
                    <a:pt x="8007141" y="387788"/>
                  </a:lnTo>
                  <a:lnTo>
                    <a:pt x="7979616" y="354015"/>
                  </a:lnTo>
                  <a:lnTo>
                    <a:pt x="7951640" y="320512"/>
                  </a:lnTo>
                  <a:lnTo>
                    <a:pt x="7923216" y="287281"/>
                  </a:lnTo>
                  <a:lnTo>
                    <a:pt x="7894349" y="254324"/>
                  </a:lnTo>
                  <a:lnTo>
                    <a:pt x="7865041" y="221645"/>
                  </a:lnTo>
                  <a:lnTo>
                    <a:pt x="7835297" y="189247"/>
                  </a:lnTo>
                  <a:lnTo>
                    <a:pt x="7805119" y="157133"/>
                  </a:lnTo>
                  <a:lnTo>
                    <a:pt x="7774513" y="125306"/>
                  </a:lnTo>
                  <a:lnTo>
                    <a:pt x="7743480" y="93768"/>
                  </a:lnTo>
                  <a:lnTo>
                    <a:pt x="7712026" y="62523"/>
                  </a:lnTo>
                  <a:lnTo>
                    <a:pt x="7680153" y="31574"/>
                  </a:lnTo>
                  <a:lnTo>
                    <a:pt x="7647865" y="923"/>
                  </a:lnTo>
                  <a:lnTo>
                    <a:pt x="7646870" y="0"/>
                  </a:lnTo>
                </a:path>
                <a:path w="8111490" h="3185795">
                  <a:moveTo>
                    <a:pt x="1080703" y="0"/>
                  </a:moveTo>
                  <a:lnTo>
                    <a:pt x="1047420" y="31574"/>
                  </a:lnTo>
                  <a:lnTo>
                    <a:pt x="1015547" y="62523"/>
                  </a:lnTo>
                  <a:lnTo>
                    <a:pt x="984092" y="93768"/>
                  </a:lnTo>
                  <a:lnTo>
                    <a:pt x="953059" y="125306"/>
                  </a:lnTo>
                  <a:lnTo>
                    <a:pt x="922452" y="157133"/>
                  </a:lnTo>
                  <a:lnTo>
                    <a:pt x="892274" y="189247"/>
                  </a:lnTo>
                  <a:lnTo>
                    <a:pt x="862530" y="221645"/>
                  </a:lnTo>
                  <a:lnTo>
                    <a:pt x="833221" y="254324"/>
                  </a:lnTo>
                  <a:lnTo>
                    <a:pt x="804353" y="287281"/>
                  </a:lnTo>
                  <a:lnTo>
                    <a:pt x="775930" y="320512"/>
                  </a:lnTo>
                  <a:lnTo>
                    <a:pt x="747953" y="354015"/>
                  </a:lnTo>
                  <a:lnTo>
                    <a:pt x="720428" y="387788"/>
                  </a:lnTo>
                  <a:lnTo>
                    <a:pt x="693357" y="421826"/>
                  </a:lnTo>
                  <a:lnTo>
                    <a:pt x="666746" y="456127"/>
                  </a:lnTo>
                  <a:lnTo>
                    <a:pt x="640596" y="490688"/>
                  </a:lnTo>
                  <a:lnTo>
                    <a:pt x="614912" y="525505"/>
                  </a:lnTo>
                  <a:lnTo>
                    <a:pt x="589697" y="560577"/>
                  </a:lnTo>
                  <a:lnTo>
                    <a:pt x="564956" y="595900"/>
                  </a:lnTo>
                  <a:lnTo>
                    <a:pt x="540691" y="631471"/>
                  </a:lnTo>
                  <a:lnTo>
                    <a:pt x="516907" y="667286"/>
                  </a:lnTo>
                  <a:lnTo>
                    <a:pt x="493606" y="703344"/>
                  </a:lnTo>
                  <a:lnTo>
                    <a:pt x="470793" y="739641"/>
                  </a:lnTo>
                  <a:lnTo>
                    <a:pt x="448472" y="776174"/>
                  </a:lnTo>
                  <a:lnTo>
                    <a:pt x="426645" y="812940"/>
                  </a:lnTo>
                  <a:lnTo>
                    <a:pt x="405318" y="849936"/>
                  </a:lnTo>
                  <a:lnTo>
                    <a:pt x="384492" y="887158"/>
                  </a:lnTo>
                  <a:lnTo>
                    <a:pt x="364172" y="924606"/>
                  </a:lnTo>
                  <a:lnTo>
                    <a:pt x="344362" y="962274"/>
                  </a:lnTo>
                  <a:lnTo>
                    <a:pt x="325065" y="1000160"/>
                  </a:lnTo>
                  <a:lnTo>
                    <a:pt x="306284" y="1038262"/>
                  </a:lnTo>
                  <a:lnTo>
                    <a:pt x="288024" y="1076575"/>
                  </a:lnTo>
                  <a:lnTo>
                    <a:pt x="270288" y="1115098"/>
                  </a:lnTo>
                  <a:lnTo>
                    <a:pt x="253080" y="1153827"/>
                  </a:lnTo>
                  <a:lnTo>
                    <a:pt x="236404" y="1192759"/>
                  </a:lnTo>
                  <a:lnTo>
                    <a:pt x="220262" y="1231891"/>
                  </a:lnTo>
                  <a:lnTo>
                    <a:pt x="204659" y="1271221"/>
                  </a:lnTo>
                  <a:lnTo>
                    <a:pt x="189599" y="1310745"/>
                  </a:lnTo>
                  <a:lnTo>
                    <a:pt x="175084" y="1350460"/>
                  </a:lnTo>
                  <a:lnTo>
                    <a:pt x="161119" y="1390363"/>
                  </a:lnTo>
                  <a:lnTo>
                    <a:pt x="147707" y="1430452"/>
                  </a:lnTo>
                  <a:lnTo>
                    <a:pt x="134852" y="1470723"/>
                  </a:lnTo>
                  <a:lnTo>
                    <a:pt x="122558" y="1511173"/>
                  </a:lnTo>
                  <a:lnTo>
                    <a:pt x="110828" y="1551800"/>
                  </a:lnTo>
                  <a:lnTo>
                    <a:pt x="99665" y="1592600"/>
                  </a:lnTo>
                  <a:lnTo>
                    <a:pt x="89075" y="1633570"/>
                  </a:lnTo>
                  <a:lnTo>
                    <a:pt x="79059" y="1674708"/>
                  </a:lnTo>
                  <a:lnTo>
                    <a:pt x="69622" y="1716010"/>
                  </a:lnTo>
                  <a:lnTo>
                    <a:pt x="60768" y="1757473"/>
                  </a:lnTo>
                  <a:lnTo>
                    <a:pt x="52499" y="1799095"/>
                  </a:lnTo>
                  <a:lnTo>
                    <a:pt x="44820" y="1840873"/>
                  </a:lnTo>
                  <a:lnTo>
                    <a:pt x="37735" y="1882802"/>
                  </a:lnTo>
                  <a:lnTo>
                    <a:pt x="31247" y="1924882"/>
                  </a:lnTo>
                  <a:lnTo>
                    <a:pt x="25359" y="1967107"/>
                  </a:lnTo>
                  <a:lnTo>
                    <a:pt x="20075" y="2009477"/>
                  </a:lnTo>
                  <a:lnTo>
                    <a:pt x="15400" y="2051986"/>
                  </a:lnTo>
                  <a:lnTo>
                    <a:pt x="11336" y="2094634"/>
                  </a:lnTo>
                  <a:lnTo>
                    <a:pt x="7887" y="2137415"/>
                  </a:lnTo>
                  <a:lnTo>
                    <a:pt x="5057" y="2180329"/>
                  </a:lnTo>
                  <a:lnTo>
                    <a:pt x="2850" y="2223371"/>
                  </a:lnTo>
                  <a:lnTo>
                    <a:pt x="1952" y="2247899"/>
                  </a:lnTo>
                </a:path>
                <a:path w="8111490" h="3185795">
                  <a:moveTo>
                    <a:pt x="152984" y="3166492"/>
                  </a:moveTo>
                  <a:lnTo>
                    <a:pt x="138046" y="3112963"/>
                  </a:lnTo>
                  <a:lnTo>
                    <a:pt x="127401" y="3072054"/>
                  </a:lnTo>
                  <a:lnTo>
                    <a:pt x="117333" y="3030976"/>
                  </a:lnTo>
                  <a:lnTo>
                    <a:pt x="107847" y="2989732"/>
                  </a:lnTo>
                  <a:lnTo>
                    <a:pt x="98946" y="2948326"/>
                  </a:lnTo>
                  <a:lnTo>
                    <a:pt x="90634" y="2906760"/>
                  </a:lnTo>
                  <a:lnTo>
                    <a:pt x="82915" y="2865037"/>
                  </a:lnTo>
                  <a:lnTo>
                    <a:pt x="75792" y="2823160"/>
                  </a:lnTo>
                  <a:lnTo>
                    <a:pt x="69269" y="2781133"/>
                  </a:lnTo>
                  <a:lnTo>
                    <a:pt x="63350" y="2738958"/>
                  </a:lnTo>
                  <a:lnTo>
                    <a:pt x="58038" y="2696638"/>
                  </a:lnTo>
                  <a:lnTo>
                    <a:pt x="53338" y="2654177"/>
                  </a:lnTo>
                  <a:lnTo>
                    <a:pt x="49252" y="2611577"/>
                  </a:lnTo>
                  <a:lnTo>
                    <a:pt x="45785" y="2568842"/>
                  </a:lnTo>
                  <a:lnTo>
                    <a:pt x="42939" y="2525974"/>
                  </a:lnTo>
                  <a:lnTo>
                    <a:pt x="40720" y="2482977"/>
                  </a:lnTo>
                  <a:lnTo>
                    <a:pt x="39130" y="2439853"/>
                  </a:lnTo>
                  <a:lnTo>
                    <a:pt x="38174" y="2396606"/>
                  </a:lnTo>
                  <a:lnTo>
                    <a:pt x="37854" y="2353238"/>
                  </a:lnTo>
                  <a:lnTo>
                    <a:pt x="38174" y="2309866"/>
                  </a:lnTo>
                  <a:lnTo>
                    <a:pt x="39130" y="2266615"/>
                  </a:lnTo>
                  <a:lnTo>
                    <a:pt x="39820" y="2247899"/>
                  </a:lnTo>
                </a:path>
                <a:path w="8111490" h="3185795">
                  <a:moveTo>
                    <a:pt x="1952" y="2247899"/>
                  </a:moveTo>
                  <a:lnTo>
                    <a:pt x="1269" y="2266538"/>
                  </a:lnTo>
                  <a:lnTo>
                    <a:pt x="317" y="2309828"/>
                  </a:lnTo>
                  <a:lnTo>
                    <a:pt x="0" y="2353238"/>
                  </a:lnTo>
                  <a:lnTo>
                    <a:pt x="317" y="2396644"/>
                  </a:lnTo>
                  <a:lnTo>
                    <a:pt x="1269" y="2439929"/>
                  </a:lnTo>
                  <a:lnTo>
                    <a:pt x="2850" y="2483093"/>
                  </a:lnTo>
                  <a:lnTo>
                    <a:pt x="5057" y="2526131"/>
                  </a:lnTo>
                  <a:lnTo>
                    <a:pt x="7887" y="2569040"/>
                  </a:lnTo>
                  <a:lnTo>
                    <a:pt x="11336" y="2611818"/>
                  </a:lnTo>
                  <a:lnTo>
                    <a:pt x="15400" y="2654461"/>
                  </a:lnTo>
                  <a:lnTo>
                    <a:pt x="20075" y="2696967"/>
                  </a:lnTo>
                  <a:lnTo>
                    <a:pt x="25359" y="2739333"/>
                  </a:lnTo>
                  <a:lnTo>
                    <a:pt x="31247" y="2781555"/>
                  </a:lnTo>
                  <a:lnTo>
                    <a:pt x="37735" y="2823630"/>
                  </a:lnTo>
                  <a:lnTo>
                    <a:pt x="44820" y="2865557"/>
                  </a:lnTo>
                  <a:lnTo>
                    <a:pt x="52499" y="2907331"/>
                  </a:lnTo>
                  <a:lnTo>
                    <a:pt x="60768" y="2948949"/>
                  </a:lnTo>
                  <a:lnTo>
                    <a:pt x="69622" y="2990409"/>
                  </a:lnTo>
                  <a:lnTo>
                    <a:pt x="79059" y="3031708"/>
                  </a:lnTo>
                  <a:lnTo>
                    <a:pt x="89075" y="3072843"/>
                  </a:lnTo>
                  <a:lnTo>
                    <a:pt x="99665" y="3113810"/>
                  </a:lnTo>
                  <a:lnTo>
                    <a:pt x="110828" y="3154607"/>
                  </a:lnTo>
                  <a:lnTo>
                    <a:pt x="119717" y="3185393"/>
                  </a:lnTo>
                </a:path>
              </a:pathLst>
            </a:custGeom>
            <a:ln w="3175">
              <a:solidFill>
                <a:srgbClr val="E2F1BA"/>
              </a:solidFill>
            </a:ln>
          </p:spPr>
          <p:txBody>
            <a:bodyPr wrap="square" lIns="0" tIns="0" rIns="0" bIns="0" rtlCol="0"/>
            <a:lstStyle/>
            <a:p>
              <a:endParaRPr lang="fr-FR" noProof="0" dirty="0"/>
            </a:p>
          </p:txBody>
        </p:sp>
        <p:sp>
          <p:nvSpPr>
            <p:cNvPr id="8809" name="object 8809"/>
            <p:cNvSpPr/>
            <p:nvPr/>
          </p:nvSpPr>
          <p:spPr>
            <a:xfrm>
              <a:off x="1663057" y="21942"/>
              <a:ext cx="8183245" cy="3187700"/>
            </a:xfrm>
            <a:custGeom>
              <a:avLst/>
              <a:gdLst/>
              <a:ahLst/>
              <a:cxnLst/>
              <a:rect l="l" t="t" r="r" b="b"/>
              <a:pathLst>
                <a:path w="8183245" h="3187700">
                  <a:moveTo>
                    <a:pt x="1115658" y="0"/>
                  </a:moveTo>
                  <a:lnTo>
                    <a:pt x="1068927" y="0"/>
                  </a:lnTo>
                  <a:lnTo>
                    <a:pt x="1041588" y="25399"/>
                  </a:lnTo>
                  <a:lnTo>
                    <a:pt x="1009871" y="50799"/>
                  </a:lnTo>
                  <a:lnTo>
                    <a:pt x="978572" y="76199"/>
                  </a:lnTo>
                  <a:lnTo>
                    <a:pt x="947694" y="114299"/>
                  </a:lnTo>
                  <a:lnTo>
                    <a:pt x="917240" y="139699"/>
                  </a:lnTo>
                  <a:lnTo>
                    <a:pt x="887214" y="177799"/>
                  </a:lnTo>
                  <a:lnTo>
                    <a:pt x="857620" y="215899"/>
                  </a:lnTo>
                  <a:lnTo>
                    <a:pt x="828462" y="241299"/>
                  </a:lnTo>
                  <a:lnTo>
                    <a:pt x="799742" y="279399"/>
                  </a:lnTo>
                  <a:lnTo>
                    <a:pt x="771464" y="304799"/>
                  </a:lnTo>
                  <a:lnTo>
                    <a:pt x="743633" y="342899"/>
                  </a:lnTo>
                  <a:lnTo>
                    <a:pt x="716251" y="380999"/>
                  </a:lnTo>
                  <a:lnTo>
                    <a:pt x="689323" y="406399"/>
                  </a:lnTo>
                  <a:lnTo>
                    <a:pt x="662852" y="444499"/>
                  </a:lnTo>
                  <a:lnTo>
                    <a:pt x="636840" y="482599"/>
                  </a:lnTo>
                  <a:lnTo>
                    <a:pt x="611293" y="520699"/>
                  </a:lnTo>
                  <a:lnTo>
                    <a:pt x="586214" y="546099"/>
                  </a:lnTo>
                  <a:lnTo>
                    <a:pt x="561606" y="584199"/>
                  </a:lnTo>
                  <a:lnTo>
                    <a:pt x="537472" y="622299"/>
                  </a:lnTo>
                  <a:lnTo>
                    <a:pt x="513817" y="660399"/>
                  </a:lnTo>
                  <a:lnTo>
                    <a:pt x="490644" y="698499"/>
                  </a:lnTo>
                  <a:lnTo>
                    <a:pt x="467957" y="736599"/>
                  </a:lnTo>
                  <a:lnTo>
                    <a:pt x="445759" y="761999"/>
                  </a:lnTo>
                  <a:lnTo>
                    <a:pt x="424054" y="800099"/>
                  </a:lnTo>
                  <a:lnTo>
                    <a:pt x="402845" y="838199"/>
                  </a:lnTo>
                  <a:lnTo>
                    <a:pt x="382136" y="876299"/>
                  </a:lnTo>
                  <a:lnTo>
                    <a:pt x="361930" y="914399"/>
                  </a:lnTo>
                  <a:lnTo>
                    <a:pt x="342232" y="952499"/>
                  </a:lnTo>
                  <a:lnTo>
                    <a:pt x="323044" y="990599"/>
                  </a:lnTo>
                  <a:lnTo>
                    <a:pt x="304371" y="1028699"/>
                  </a:lnTo>
                  <a:lnTo>
                    <a:pt x="286216" y="1066799"/>
                  </a:lnTo>
                  <a:lnTo>
                    <a:pt x="268582" y="1104899"/>
                  </a:lnTo>
                  <a:lnTo>
                    <a:pt x="251474" y="1142999"/>
                  </a:lnTo>
                  <a:lnTo>
                    <a:pt x="234894" y="1181099"/>
                  </a:lnTo>
                  <a:lnTo>
                    <a:pt x="218847" y="1219199"/>
                  </a:lnTo>
                  <a:lnTo>
                    <a:pt x="203335" y="1257299"/>
                  </a:lnTo>
                  <a:lnTo>
                    <a:pt x="188363" y="1308099"/>
                  </a:lnTo>
                  <a:lnTo>
                    <a:pt x="173934" y="1346199"/>
                  </a:lnTo>
                  <a:lnTo>
                    <a:pt x="160052" y="1384299"/>
                  </a:lnTo>
                  <a:lnTo>
                    <a:pt x="146720" y="1422399"/>
                  </a:lnTo>
                  <a:lnTo>
                    <a:pt x="133943" y="1460499"/>
                  </a:lnTo>
                  <a:lnTo>
                    <a:pt x="121722" y="1498599"/>
                  </a:lnTo>
                  <a:lnTo>
                    <a:pt x="110063" y="1549399"/>
                  </a:lnTo>
                  <a:lnTo>
                    <a:pt x="98968" y="1587499"/>
                  </a:lnTo>
                  <a:lnTo>
                    <a:pt x="88441" y="1625599"/>
                  </a:lnTo>
                  <a:lnTo>
                    <a:pt x="78487" y="1663699"/>
                  </a:lnTo>
                  <a:lnTo>
                    <a:pt x="69108" y="1714499"/>
                  </a:lnTo>
                  <a:lnTo>
                    <a:pt x="60308" y="1752599"/>
                  </a:lnTo>
                  <a:lnTo>
                    <a:pt x="52090" y="1790699"/>
                  </a:lnTo>
                  <a:lnTo>
                    <a:pt x="44459" y="1828799"/>
                  </a:lnTo>
                  <a:lnTo>
                    <a:pt x="37418" y="1879599"/>
                  </a:lnTo>
                  <a:lnTo>
                    <a:pt x="30970" y="1917699"/>
                  </a:lnTo>
                  <a:lnTo>
                    <a:pt x="25119" y="1955799"/>
                  </a:lnTo>
                  <a:lnTo>
                    <a:pt x="19869" y="2006599"/>
                  </a:lnTo>
                  <a:lnTo>
                    <a:pt x="15223" y="2044699"/>
                  </a:lnTo>
                  <a:lnTo>
                    <a:pt x="11185" y="2082799"/>
                  </a:lnTo>
                  <a:lnTo>
                    <a:pt x="7758" y="2133599"/>
                  </a:lnTo>
                  <a:lnTo>
                    <a:pt x="4946" y="2171699"/>
                  </a:lnTo>
                  <a:lnTo>
                    <a:pt x="2753" y="2222499"/>
                  </a:lnTo>
                  <a:lnTo>
                    <a:pt x="1856" y="2247899"/>
                  </a:lnTo>
                  <a:lnTo>
                    <a:pt x="1182" y="2260599"/>
                  </a:lnTo>
                  <a:lnTo>
                    <a:pt x="236" y="2298699"/>
                  </a:lnTo>
                  <a:lnTo>
                    <a:pt x="0" y="2336799"/>
                  </a:lnTo>
                  <a:lnTo>
                    <a:pt x="26" y="2362199"/>
                  </a:lnTo>
                  <a:lnTo>
                    <a:pt x="131" y="2374899"/>
                  </a:lnTo>
                  <a:lnTo>
                    <a:pt x="236" y="2387599"/>
                  </a:lnTo>
                  <a:lnTo>
                    <a:pt x="1182" y="2438399"/>
                  </a:lnTo>
                  <a:lnTo>
                    <a:pt x="2753" y="2476499"/>
                  </a:lnTo>
                  <a:lnTo>
                    <a:pt x="4946" y="2514599"/>
                  </a:lnTo>
                  <a:lnTo>
                    <a:pt x="7758" y="2565399"/>
                  </a:lnTo>
                  <a:lnTo>
                    <a:pt x="11185" y="2603499"/>
                  </a:lnTo>
                  <a:lnTo>
                    <a:pt x="15223" y="2654299"/>
                  </a:lnTo>
                  <a:lnTo>
                    <a:pt x="19869" y="2692399"/>
                  </a:lnTo>
                  <a:lnTo>
                    <a:pt x="25119" y="2730499"/>
                  </a:lnTo>
                  <a:lnTo>
                    <a:pt x="30970" y="2781299"/>
                  </a:lnTo>
                  <a:lnTo>
                    <a:pt x="37418" y="2819399"/>
                  </a:lnTo>
                  <a:lnTo>
                    <a:pt x="44459" y="2857499"/>
                  </a:lnTo>
                  <a:lnTo>
                    <a:pt x="52090" y="2895599"/>
                  </a:lnTo>
                  <a:lnTo>
                    <a:pt x="60308" y="2946399"/>
                  </a:lnTo>
                  <a:lnTo>
                    <a:pt x="69108" y="2984499"/>
                  </a:lnTo>
                  <a:lnTo>
                    <a:pt x="78487" y="3022599"/>
                  </a:lnTo>
                  <a:lnTo>
                    <a:pt x="88441" y="3073399"/>
                  </a:lnTo>
                  <a:lnTo>
                    <a:pt x="98968" y="3111499"/>
                  </a:lnTo>
                  <a:lnTo>
                    <a:pt x="110063" y="3149599"/>
                  </a:lnTo>
                  <a:lnTo>
                    <a:pt x="121983" y="3187699"/>
                  </a:lnTo>
                  <a:lnTo>
                    <a:pt x="151608" y="3187699"/>
                  </a:lnTo>
                  <a:lnTo>
                    <a:pt x="173961" y="3174999"/>
                  </a:lnTo>
                  <a:lnTo>
                    <a:pt x="155667" y="3174999"/>
                  </a:lnTo>
                  <a:lnTo>
                    <a:pt x="146778" y="3149599"/>
                  </a:lnTo>
                  <a:lnTo>
                    <a:pt x="135615" y="3111499"/>
                  </a:lnTo>
                  <a:lnTo>
                    <a:pt x="125025" y="3060699"/>
                  </a:lnTo>
                  <a:lnTo>
                    <a:pt x="115009" y="3022599"/>
                  </a:lnTo>
                  <a:lnTo>
                    <a:pt x="105572" y="2984499"/>
                  </a:lnTo>
                  <a:lnTo>
                    <a:pt x="96718" y="2946399"/>
                  </a:lnTo>
                  <a:lnTo>
                    <a:pt x="88449" y="2895599"/>
                  </a:lnTo>
                  <a:lnTo>
                    <a:pt x="80770" y="2857499"/>
                  </a:lnTo>
                  <a:lnTo>
                    <a:pt x="73685" y="2819399"/>
                  </a:lnTo>
                  <a:lnTo>
                    <a:pt x="67197" y="2781299"/>
                  </a:lnTo>
                  <a:lnTo>
                    <a:pt x="61309" y="2730499"/>
                  </a:lnTo>
                  <a:lnTo>
                    <a:pt x="56025" y="2692399"/>
                  </a:lnTo>
                  <a:lnTo>
                    <a:pt x="51350" y="2654299"/>
                  </a:lnTo>
                  <a:lnTo>
                    <a:pt x="47286" y="2603499"/>
                  </a:lnTo>
                  <a:lnTo>
                    <a:pt x="43837" y="2565399"/>
                  </a:lnTo>
                  <a:lnTo>
                    <a:pt x="41007" y="2514599"/>
                  </a:lnTo>
                  <a:lnTo>
                    <a:pt x="38800" y="2476499"/>
                  </a:lnTo>
                  <a:lnTo>
                    <a:pt x="37219" y="2438399"/>
                  </a:lnTo>
                  <a:lnTo>
                    <a:pt x="36267" y="2387599"/>
                  </a:lnTo>
                  <a:lnTo>
                    <a:pt x="36161" y="2374899"/>
                  </a:lnTo>
                  <a:lnTo>
                    <a:pt x="36056" y="2362199"/>
                  </a:lnTo>
                  <a:lnTo>
                    <a:pt x="36029" y="2336799"/>
                  </a:lnTo>
                  <a:lnTo>
                    <a:pt x="36267" y="2298699"/>
                  </a:lnTo>
                  <a:lnTo>
                    <a:pt x="37219" y="2260599"/>
                  </a:lnTo>
                  <a:lnTo>
                    <a:pt x="37902" y="2247899"/>
                  </a:lnTo>
                  <a:lnTo>
                    <a:pt x="38800" y="2222499"/>
                  </a:lnTo>
                  <a:lnTo>
                    <a:pt x="41007" y="2171699"/>
                  </a:lnTo>
                  <a:lnTo>
                    <a:pt x="43837" y="2133599"/>
                  </a:lnTo>
                  <a:lnTo>
                    <a:pt x="47286" y="2082799"/>
                  </a:lnTo>
                  <a:lnTo>
                    <a:pt x="51350" y="2044699"/>
                  </a:lnTo>
                  <a:lnTo>
                    <a:pt x="56025" y="2006599"/>
                  </a:lnTo>
                  <a:lnTo>
                    <a:pt x="61309" y="1955799"/>
                  </a:lnTo>
                  <a:lnTo>
                    <a:pt x="67197" y="1917699"/>
                  </a:lnTo>
                  <a:lnTo>
                    <a:pt x="73685" y="1879599"/>
                  </a:lnTo>
                  <a:lnTo>
                    <a:pt x="80770" y="1828799"/>
                  </a:lnTo>
                  <a:lnTo>
                    <a:pt x="88449" y="1790699"/>
                  </a:lnTo>
                  <a:lnTo>
                    <a:pt x="96718" y="1752599"/>
                  </a:lnTo>
                  <a:lnTo>
                    <a:pt x="105572" y="1714499"/>
                  </a:lnTo>
                  <a:lnTo>
                    <a:pt x="115009" y="1663699"/>
                  </a:lnTo>
                  <a:lnTo>
                    <a:pt x="125025" y="1625599"/>
                  </a:lnTo>
                  <a:lnTo>
                    <a:pt x="135615" y="1587499"/>
                  </a:lnTo>
                  <a:lnTo>
                    <a:pt x="146778" y="1549399"/>
                  </a:lnTo>
                  <a:lnTo>
                    <a:pt x="158508" y="1498599"/>
                  </a:lnTo>
                  <a:lnTo>
                    <a:pt x="170802" y="1460499"/>
                  </a:lnTo>
                  <a:lnTo>
                    <a:pt x="183657" y="1422399"/>
                  </a:lnTo>
                  <a:lnTo>
                    <a:pt x="197069" y="1384299"/>
                  </a:lnTo>
                  <a:lnTo>
                    <a:pt x="211034" y="1346199"/>
                  </a:lnTo>
                  <a:lnTo>
                    <a:pt x="225549" y="1308099"/>
                  </a:lnTo>
                  <a:lnTo>
                    <a:pt x="240609" y="1269999"/>
                  </a:lnTo>
                  <a:lnTo>
                    <a:pt x="256212" y="1219199"/>
                  </a:lnTo>
                  <a:lnTo>
                    <a:pt x="272354" y="1181099"/>
                  </a:lnTo>
                  <a:lnTo>
                    <a:pt x="289030" y="1142999"/>
                  </a:lnTo>
                  <a:lnTo>
                    <a:pt x="306239" y="1104899"/>
                  </a:lnTo>
                  <a:lnTo>
                    <a:pt x="323974" y="1066799"/>
                  </a:lnTo>
                  <a:lnTo>
                    <a:pt x="342234" y="1028699"/>
                  </a:lnTo>
                  <a:lnTo>
                    <a:pt x="361015" y="990599"/>
                  </a:lnTo>
                  <a:lnTo>
                    <a:pt x="380312" y="952499"/>
                  </a:lnTo>
                  <a:lnTo>
                    <a:pt x="400122" y="914399"/>
                  </a:lnTo>
                  <a:lnTo>
                    <a:pt x="420442" y="876299"/>
                  </a:lnTo>
                  <a:lnTo>
                    <a:pt x="441268" y="838199"/>
                  </a:lnTo>
                  <a:lnTo>
                    <a:pt x="462596" y="812799"/>
                  </a:lnTo>
                  <a:lnTo>
                    <a:pt x="484422" y="774699"/>
                  </a:lnTo>
                  <a:lnTo>
                    <a:pt x="506743" y="736599"/>
                  </a:lnTo>
                  <a:lnTo>
                    <a:pt x="529556" y="698499"/>
                  </a:lnTo>
                  <a:lnTo>
                    <a:pt x="552857" y="660399"/>
                  </a:lnTo>
                  <a:lnTo>
                    <a:pt x="576641" y="622299"/>
                  </a:lnTo>
                  <a:lnTo>
                    <a:pt x="600906" y="584199"/>
                  </a:lnTo>
                  <a:lnTo>
                    <a:pt x="625647" y="558799"/>
                  </a:lnTo>
                  <a:lnTo>
                    <a:pt x="650862" y="520699"/>
                  </a:lnTo>
                  <a:lnTo>
                    <a:pt x="676546" y="482599"/>
                  </a:lnTo>
                  <a:lnTo>
                    <a:pt x="702696" y="444499"/>
                  </a:lnTo>
                  <a:lnTo>
                    <a:pt x="729308" y="419099"/>
                  </a:lnTo>
                  <a:lnTo>
                    <a:pt x="756378" y="380999"/>
                  </a:lnTo>
                  <a:lnTo>
                    <a:pt x="783903" y="342899"/>
                  </a:lnTo>
                  <a:lnTo>
                    <a:pt x="811880" y="317499"/>
                  </a:lnTo>
                  <a:lnTo>
                    <a:pt x="840304" y="279399"/>
                  </a:lnTo>
                  <a:lnTo>
                    <a:pt x="869171" y="253999"/>
                  </a:lnTo>
                  <a:lnTo>
                    <a:pt x="898480" y="215899"/>
                  </a:lnTo>
                  <a:lnTo>
                    <a:pt x="928224" y="177799"/>
                  </a:lnTo>
                  <a:lnTo>
                    <a:pt x="958402" y="152399"/>
                  </a:lnTo>
                  <a:lnTo>
                    <a:pt x="989009" y="114299"/>
                  </a:lnTo>
                  <a:lnTo>
                    <a:pt x="1020042" y="88899"/>
                  </a:lnTo>
                  <a:lnTo>
                    <a:pt x="1051497" y="50799"/>
                  </a:lnTo>
                  <a:lnTo>
                    <a:pt x="1083370" y="25399"/>
                  </a:lnTo>
                  <a:lnTo>
                    <a:pt x="1115658" y="0"/>
                  </a:lnTo>
                  <a:close/>
                </a:path>
                <a:path w="8183245" h="3187700">
                  <a:moveTo>
                    <a:pt x="196315" y="3162299"/>
                  </a:moveTo>
                  <a:lnTo>
                    <a:pt x="155667" y="3174999"/>
                  </a:lnTo>
                  <a:lnTo>
                    <a:pt x="173961" y="3174999"/>
                  </a:lnTo>
                  <a:lnTo>
                    <a:pt x="196315" y="3162299"/>
                  </a:lnTo>
                  <a:close/>
                </a:path>
                <a:path w="8183245" h="3187700">
                  <a:moveTo>
                    <a:pt x="8146879" y="520071"/>
                  </a:moveTo>
                  <a:lnTo>
                    <a:pt x="8107069" y="533399"/>
                  </a:lnTo>
                  <a:lnTo>
                    <a:pt x="8147282" y="520699"/>
                  </a:lnTo>
                  <a:lnTo>
                    <a:pt x="8146879" y="520071"/>
                  </a:lnTo>
                  <a:close/>
                </a:path>
                <a:path w="8183245" h="3187700">
                  <a:moveTo>
                    <a:pt x="7730466" y="0"/>
                  </a:moveTo>
                  <a:lnTo>
                    <a:pt x="7683815" y="0"/>
                  </a:lnTo>
                  <a:lnTo>
                    <a:pt x="7716103" y="25399"/>
                  </a:lnTo>
                  <a:lnTo>
                    <a:pt x="7747976" y="50799"/>
                  </a:lnTo>
                  <a:lnTo>
                    <a:pt x="7779430" y="88899"/>
                  </a:lnTo>
                  <a:lnTo>
                    <a:pt x="7810463" y="114299"/>
                  </a:lnTo>
                  <a:lnTo>
                    <a:pt x="7841070" y="152399"/>
                  </a:lnTo>
                  <a:lnTo>
                    <a:pt x="7871247" y="177799"/>
                  </a:lnTo>
                  <a:lnTo>
                    <a:pt x="7900991" y="215899"/>
                  </a:lnTo>
                  <a:lnTo>
                    <a:pt x="7930299" y="253999"/>
                  </a:lnTo>
                  <a:lnTo>
                    <a:pt x="7959167" y="279399"/>
                  </a:lnTo>
                  <a:lnTo>
                    <a:pt x="7987590" y="317499"/>
                  </a:lnTo>
                  <a:lnTo>
                    <a:pt x="8015566" y="342899"/>
                  </a:lnTo>
                  <a:lnTo>
                    <a:pt x="8043091" y="380999"/>
                  </a:lnTo>
                  <a:lnTo>
                    <a:pt x="8070161" y="419099"/>
                  </a:lnTo>
                  <a:lnTo>
                    <a:pt x="8096772" y="444499"/>
                  </a:lnTo>
                  <a:lnTo>
                    <a:pt x="8122921" y="482599"/>
                  </a:lnTo>
                  <a:lnTo>
                    <a:pt x="8146879" y="520071"/>
                  </a:lnTo>
                  <a:lnTo>
                    <a:pt x="8182934" y="507999"/>
                  </a:lnTo>
                  <a:lnTo>
                    <a:pt x="8162571" y="482599"/>
                  </a:lnTo>
                  <a:lnTo>
                    <a:pt x="8136558" y="444499"/>
                  </a:lnTo>
                  <a:lnTo>
                    <a:pt x="8110086" y="406399"/>
                  </a:lnTo>
                  <a:lnTo>
                    <a:pt x="8083156" y="380999"/>
                  </a:lnTo>
                  <a:lnTo>
                    <a:pt x="8055773" y="342899"/>
                  </a:lnTo>
                  <a:lnTo>
                    <a:pt x="8027941" y="304799"/>
                  </a:lnTo>
                  <a:lnTo>
                    <a:pt x="7999662" y="279399"/>
                  </a:lnTo>
                  <a:lnTo>
                    <a:pt x="7970941" y="241299"/>
                  </a:lnTo>
                  <a:lnTo>
                    <a:pt x="7941781" y="215899"/>
                  </a:lnTo>
                  <a:lnTo>
                    <a:pt x="7912186" y="177799"/>
                  </a:lnTo>
                  <a:lnTo>
                    <a:pt x="7882159" y="139699"/>
                  </a:lnTo>
                  <a:lnTo>
                    <a:pt x="7851704" y="114299"/>
                  </a:lnTo>
                  <a:lnTo>
                    <a:pt x="7820824" y="76199"/>
                  </a:lnTo>
                  <a:lnTo>
                    <a:pt x="7789523" y="50799"/>
                  </a:lnTo>
                  <a:lnTo>
                    <a:pt x="7757806" y="25399"/>
                  </a:lnTo>
                  <a:lnTo>
                    <a:pt x="7730466" y="0"/>
                  </a:lnTo>
                  <a:close/>
                </a:path>
              </a:pathLst>
            </a:custGeom>
            <a:solidFill>
              <a:srgbClr val="E1F1B9"/>
            </a:solidFill>
          </p:spPr>
          <p:txBody>
            <a:bodyPr wrap="square" lIns="0" tIns="0" rIns="0" bIns="0" rtlCol="0"/>
            <a:lstStyle/>
            <a:p>
              <a:endParaRPr lang="fr-FR" noProof="0" dirty="0"/>
            </a:p>
          </p:txBody>
        </p:sp>
        <p:sp>
          <p:nvSpPr>
            <p:cNvPr id="8810" name="object 8810"/>
            <p:cNvSpPr/>
            <p:nvPr/>
          </p:nvSpPr>
          <p:spPr>
            <a:xfrm>
              <a:off x="1662978" y="9242"/>
              <a:ext cx="8183245" cy="3197225"/>
            </a:xfrm>
            <a:custGeom>
              <a:avLst/>
              <a:gdLst/>
              <a:ahLst/>
              <a:cxnLst/>
              <a:rect l="l" t="t" r="r" b="b"/>
              <a:pathLst>
                <a:path w="8183245" h="3197225">
                  <a:moveTo>
                    <a:pt x="37981" y="2247899"/>
                  </a:moveTo>
                  <a:lnTo>
                    <a:pt x="41086" y="2180329"/>
                  </a:lnTo>
                  <a:lnTo>
                    <a:pt x="43916" y="2137415"/>
                  </a:lnTo>
                  <a:lnTo>
                    <a:pt x="47365" y="2094634"/>
                  </a:lnTo>
                  <a:lnTo>
                    <a:pt x="51429" y="2051986"/>
                  </a:lnTo>
                  <a:lnTo>
                    <a:pt x="56104" y="2009477"/>
                  </a:lnTo>
                  <a:lnTo>
                    <a:pt x="61388" y="1967107"/>
                  </a:lnTo>
                  <a:lnTo>
                    <a:pt x="67276" y="1924882"/>
                  </a:lnTo>
                  <a:lnTo>
                    <a:pt x="73764" y="1882802"/>
                  </a:lnTo>
                  <a:lnTo>
                    <a:pt x="80849" y="1840873"/>
                  </a:lnTo>
                  <a:lnTo>
                    <a:pt x="88528" y="1799095"/>
                  </a:lnTo>
                  <a:lnTo>
                    <a:pt x="96797" y="1757473"/>
                  </a:lnTo>
                  <a:lnTo>
                    <a:pt x="105651" y="1716010"/>
                  </a:lnTo>
                  <a:lnTo>
                    <a:pt x="115088" y="1674708"/>
                  </a:lnTo>
                  <a:lnTo>
                    <a:pt x="125104" y="1633570"/>
                  </a:lnTo>
                  <a:lnTo>
                    <a:pt x="135694" y="1592600"/>
                  </a:lnTo>
                  <a:lnTo>
                    <a:pt x="146857" y="1551800"/>
                  </a:lnTo>
                  <a:lnTo>
                    <a:pt x="158587" y="1511173"/>
                  </a:lnTo>
                  <a:lnTo>
                    <a:pt x="170881" y="1470723"/>
                  </a:lnTo>
                  <a:lnTo>
                    <a:pt x="183736" y="1430452"/>
                  </a:lnTo>
                  <a:lnTo>
                    <a:pt x="197148" y="1390363"/>
                  </a:lnTo>
                  <a:lnTo>
                    <a:pt x="211113" y="1350460"/>
                  </a:lnTo>
                  <a:lnTo>
                    <a:pt x="225628" y="1310745"/>
                  </a:lnTo>
                  <a:lnTo>
                    <a:pt x="240688" y="1271221"/>
                  </a:lnTo>
                  <a:lnTo>
                    <a:pt x="256291" y="1231891"/>
                  </a:lnTo>
                  <a:lnTo>
                    <a:pt x="272433" y="1192759"/>
                  </a:lnTo>
                  <a:lnTo>
                    <a:pt x="289109" y="1153827"/>
                  </a:lnTo>
                  <a:lnTo>
                    <a:pt x="306317" y="1115098"/>
                  </a:lnTo>
                  <a:lnTo>
                    <a:pt x="324053" y="1076575"/>
                  </a:lnTo>
                  <a:lnTo>
                    <a:pt x="342313" y="1038262"/>
                  </a:lnTo>
                  <a:lnTo>
                    <a:pt x="361094" y="1000160"/>
                  </a:lnTo>
                  <a:lnTo>
                    <a:pt x="380391" y="962274"/>
                  </a:lnTo>
                  <a:lnTo>
                    <a:pt x="400201" y="924606"/>
                  </a:lnTo>
                  <a:lnTo>
                    <a:pt x="420521" y="887158"/>
                  </a:lnTo>
                  <a:lnTo>
                    <a:pt x="441347" y="849936"/>
                  </a:lnTo>
                  <a:lnTo>
                    <a:pt x="462674" y="812940"/>
                  </a:lnTo>
                  <a:lnTo>
                    <a:pt x="484501" y="776174"/>
                  </a:lnTo>
                  <a:lnTo>
                    <a:pt x="506822" y="739641"/>
                  </a:lnTo>
                  <a:lnTo>
                    <a:pt x="529635" y="703344"/>
                  </a:lnTo>
                  <a:lnTo>
                    <a:pt x="552936" y="667286"/>
                  </a:lnTo>
                  <a:lnTo>
                    <a:pt x="576720" y="631471"/>
                  </a:lnTo>
                  <a:lnTo>
                    <a:pt x="600985" y="595900"/>
                  </a:lnTo>
                  <a:lnTo>
                    <a:pt x="625726" y="560577"/>
                  </a:lnTo>
                  <a:lnTo>
                    <a:pt x="650941" y="525505"/>
                  </a:lnTo>
                  <a:lnTo>
                    <a:pt x="676625" y="490688"/>
                  </a:lnTo>
                  <a:lnTo>
                    <a:pt x="702775" y="456127"/>
                  </a:lnTo>
                  <a:lnTo>
                    <a:pt x="729386" y="421826"/>
                  </a:lnTo>
                  <a:lnTo>
                    <a:pt x="756457" y="387788"/>
                  </a:lnTo>
                  <a:lnTo>
                    <a:pt x="783982" y="354015"/>
                  </a:lnTo>
                  <a:lnTo>
                    <a:pt x="811959" y="320512"/>
                  </a:lnTo>
                  <a:lnTo>
                    <a:pt x="840382" y="287281"/>
                  </a:lnTo>
                  <a:lnTo>
                    <a:pt x="869250" y="254324"/>
                  </a:lnTo>
                  <a:lnTo>
                    <a:pt x="898559" y="221645"/>
                  </a:lnTo>
                  <a:lnTo>
                    <a:pt x="928303" y="189247"/>
                  </a:lnTo>
                  <a:lnTo>
                    <a:pt x="958481" y="157133"/>
                  </a:lnTo>
                  <a:lnTo>
                    <a:pt x="989088" y="125306"/>
                  </a:lnTo>
                  <a:lnTo>
                    <a:pt x="1020121" y="93768"/>
                  </a:lnTo>
                  <a:lnTo>
                    <a:pt x="1051576" y="62523"/>
                  </a:lnTo>
                  <a:lnTo>
                    <a:pt x="1083449" y="31574"/>
                  </a:lnTo>
                  <a:lnTo>
                    <a:pt x="1115737" y="923"/>
                  </a:lnTo>
                  <a:lnTo>
                    <a:pt x="1116732" y="0"/>
                  </a:lnTo>
                </a:path>
                <a:path w="8183245" h="3197225">
                  <a:moveTo>
                    <a:pt x="7682899" y="0"/>
                  </a:moveTo>
                  <a:lnTo>
                    <a:pt x="7716182" y="31574"/>
                  </a:lnTo>
                  <a:lnTo>
                    <a:pt x="7748055" y="62523"/>
                  </a:lnTo>
                  <a:lnTo>
                    <a:pt x="7779509" y="93768"/>
                  </a:lnTo>
                  <a:lnTo>
                    <a:pt x="7810542" y="125306"/>
                  </a:lnTo>
                  <a:lnTo>
                    <a:pt x="7841148" y="157133"/>
                  </a:lnTo>
                  <a:lnTo>
                    <a:pt x="7871326" y="189247"/>
                  </a:lnTo>
                  <a:lnTo>
                    <a:pt x="7901070" y="221645"/>
                  </a:lnTo>
                  <a:lnTo>
                    <a:pt x="7930378" y="254324"/>
                  </a:lnTo>
                  <a:lnTo>
                    <a:pt x="7959245" y="287281"/>
                  </a:lnTo>
                  <a:lnTo>
                    <a:pt x="7987669" y="320512"/>
                  </a:lnTo>
                  <a:lnTo>
                    <a:pt x="8015645" y="354015"/>
                  </a:lnTo>
                  <a:lnTo>
                    <a:pt x="8043170" y="387788"/>
                  </a:lnTo>
                  <a:lnTo>
                    <a:pt x="8070239" y="421826"/>
                  </a:lnTo>
                  <a:lnTo>
                    <a:pt x="8096851" y="456127"/>
                  </a:lnTo>
                  <a:lnTo>
                    <a:pt x="8123000" y="490688"/>
                  </a:lnTo>
                  <a:lnTo>
                    <a:pt x="8147360" y="523712"/>
                  </a:lnTo>
                </a:path>
                <a:path w="8183245" h="3197225">
                  <a:moveTo>
                    <a:pt x="8183013" y="515123"/>
                  </a:moveTo>
                  <a:lnTo>
                    <a:pt x="8136637" y="452596"/>
                  </a:lnTo>
                  <a:lnTo>
                    <a:pt x="8110165" y="418171"/>
                  </a:lnTo>
                  <a:lnTo>
                    <a:pt x="8083235" y="384007"/>
                  </a:lnTo>
                  <a:lnTo>
                    <a:pt x="8055852" y="350106"/>
                  </a:lnTo>
                  <a:lnTo>
                    <a:pt x="8028019" y="316472"/>
                  </a:lnTo>
                  <a:lnTo>
                    <a:pt x="7999741" y="283106"/>
                  </a:lnTo>
                  <a:lnTo>
                    <a:pt x="7971020" y="250012"/>
                  </a:lnTo>
                  <a:lnTo>
                    <a:pt x="7941860" y="217193"/>
                  </a:lnTo>
                  <a:lnTo>
                    <a:pt x="7912264" y="184652"/>
                  </a:lnTo>
                  <a:lnTo>
                    <a:pt x="7882238" y="152391"/>
                  </a:lnTo>
                  <a:lnTo>
                    <a:pt x="7851782" y="120415"/>
                  </a:lnTo>
                  <a:lnTo>
                    <a:pt x="7820903" y="88725"/>
                  </a:lnTo>
                  <a:lnTo>
                    <a:pt x="7789602" y="57325"/>
                  </a:lnTo>
                  <a:lnTo>
                    <a:pt x="7757885" y="26217"/>
                  </a:lnTo>
                  <a:lnTo>
                    <a:pt x="7730544" y="0"/>
                  </a:lnTo>
                </a:path>
                <a:path w="8183245" h="3197225">
                  <a:moveTo>
                    <a:pt x="1069006" y="0"/>
                  </a:moveTo>
                  <a:lnTo>
                    <a:pt x="1009950" y="57325"/>
                  </a:lnTo>
                  <a:lnTo>
                    <a:pt x="978651" y="88725"/>
                  </a:lnTo>
                  <a:lnTo>
                    <a:pt x="947773" y="120415"/>
                  </a:lnTo>
                  <a:lnTo>
                    <a:pt x="917319" y="152391"/>
                  </a:lnTo>
                  <a:lnTo>
                    <a:pt x="887293" y="184652"/>
                  </a:lnTo>
                  <a:lnTo>
                    <a:pt x="857699" y="217193"/>
                  </a:lnTo>
                  <a:lnTo>
                    <a:pt x="828541" y="250012"/>
                  </a:lnTo>
                  <a:lnTo>
                    <a:pt x="799821" y="283106"/>
                  </a:lnTo>
                  <a:lnTo>
                    <a:pt x="771543" y="316472"/>
                  </a:lnTo>
                  <a:lnTo>
                    <a:pt x="743712" y="350106"/>
                  </a:lnTo>
                  <a:lnTo>
                    <a:pt x="716330" y="384007"/>
                  </a:lnTo>
                  <a:lnTo>
                    <a:pt x="689402" y="418171"/>
                  </a:lnTo>
                  <a:lnTo>
                    <a:pt x="662930" y="452596"/>
                  </a:lnTo>
                  <a:lnTo>
                    <a:pt x="636919" y="487277"/>
                  </a:lnTo>
                  <a:lnTo>
                    <a:pt x="611372" y="522213"/>
                  </a:lnTo>
                  <a:lnTo>
                    <a:pt x="586293" y="557400"/>
                  </a:lnTo>
                  <a:lnTo>
                    <a:pt x="561685" y="592835"/>
                  </a:lnTo>
                  <a:lnTo>
                    <a:pt x="537551" y="628516"/>
                  </a:lnTo>
                  <a:lnTo>
                    <a:pt x="513896" y="664440"/>
                  </a:lnTo>
                  <a:lnTo>
                    <a:pt x="490723" y="700603"/>
                  </a:lnTo>
                  <a:lnTo>
                    <a:pt x="468036" y="737003"/>
                  </a:lnTo>
                  <a:lnTo>
                    <a:pt x="445838" y="773636"/>
                  </a:lnTo>
                  <a:lnTo>
                    <a:pt x="424133" y="810500"/>
                  </a:lnTo>
                  <a:lnTo>
                    <a:pt x="402924" y="847592"/>
                  </a:lnTo>
                  <a:lnTo>
                    <a:pt x="382215" y="884909"/>
                  </a:lnTo>
                  <a:lnTo>
                    <a:pt x="362009" y="922448"/>
                  </a:lnTo>
                  <a:lnTo>
                    <a:pt x="342311" y="960206"/>
                  </a:lnTo>
                  <a:lnTo>
                    <a:pt x="323123" y="998179"/>
                  </a:lnTo>
                  <a:lnTo>
                    <a:pt x="304450" y="1036366"/>
                  </a:lnTo>
                  <a:lnTo>
                    <a:pt x="286295" y="1074763"/>
                  </a:lnTo>
                  <a:lnTo>
                    <a:pt x="268661" y="1113367"/>
                  </a:lnTo>
                  <a:lnTo>
                    <a:pt x="251553" y="1152176"/>
                  </a:lnTo>
                  <a:lnTo>
                    <a:pt x="234973" y="1191186"/>
                  </a:lnTo>
                  <a:lnTo>
                    <a:pt x="218926" y="1230394"/>
                  </a:lnTo>
                  <a:lnTo>
                    <a:pt x="203414" y="1269797"/>
                  </a:lnTo>
                  <a:lnTo>
                    <a:pt x="188442" y="1309393"/>
                  </a:lnTo>
                  <a:lnTo>
                    <a:pt x="174013" y="1349179"/>
                  </a:lnTo>
                  <a:lnTo>
                    <a:pt x="160131" y="1389151"/>
                  </a:lnTo>
                  <a:lnTo>
                    <a:pt x="146799" y="1429307"/>
                  </a:lnTo>
                  <a:lnTo>
                    <a:pt x="134021" y="1469643"/>
                  </a:lnTo>
                  <a:lnTo>
                    <a:pt x="121801" y="1510157"/>
                  </a:lnTo>
                  <a:lnTo>
                    <a:pt x="110142" y="1550846"/>
                  </a:lnTo>
                  <a:lnTo>
                    <a:pt x="99047" y="1591707"/>
                  </a:lnTo>
                  <a:lnTo>
                    <a:pt x="88520" y="1632737"/>
                  </a:lnTo>
                  <a:lnTo>
                    <a:pt x="78566" y="1673933"/>
                  </a:lnTo>
                  <a:lnTo>
                    <a:pt x="69187" y="1715292"/>
                  </a:lnTo>
                  <a:lnTo>
                    <a:pt x="60387" y="1756811"/>
                  </a:lnTo>
                  <a:lnTo>
                    <a:pt x="52169" y="1798487"/>
                  </a:lnTo>
                  <a:lnTo>
                    <a:pt x="44538" y="1840317"/>
                  </a:lnTo>
                  <a:lnTo>
                    <a:pt x="37497" y="1882299"/>
                  </a:lnTo>
                  <a:lnTo>
                    <a:pt x="31049" y="1924429"/>
                  </a:lnTo>
                  <a:lnTo>
                    <a:pt x="25198" y="1966704"/>
                  </a:lnTo>
                  <a:lnTo>
                    <a:pt x="19948" y="2009122"/>
                  </a:lnTo>
                  <a:lnTo>
                    <a:pt x="15302" y="2051679"/>
                  </a:lnTo>
                  <a:lnTo>
                    <a:pt x="11264" y="2094373"/>
                  </a:lnTo>
                  <a:lnTo>
                    <a:pt x="7837" y="2137200"/>
                  </a:lnTo>
                  <a:lnTo>
                    <a:pt x="5025" y="2180158"/>
                  </a:lnTo>
                  <a:lnTo>
                    <a:pt x="2832" y="2223244"/>
                  </a:lnTo>
                  <a:lnTo>
                    <a:pt x="1935" y="2247899"/>
                  </a:lnTo>
                </a:path>
                <a:path w="8183245" h="3197225">
                  <a:moveTo>
                    <a:pt x="155746" y="3185393"/>
                  </a:moveTo>
                  <a:lnTo>
                    <a:pt x="135694" y="3113810"/>
                  </a:lnTo>
                  <a:lnTo>
                    <a:pt x="125104" y="3072843"/>
                  </a:lnTo>
                  <a:lnTo>
                    <a:pt x="115088" y="3031708"/>
                  </a:lnTo>
                  <a:lnTo>
                    <a:pt x="105651" y="2990409"/>
                  </a:lnTo>
                  <a:lnTo>
                    <a:pt x="96797" y="2948949"/>
                  </a:lnTo>
                  <a:lnTo>
                    <a:pt x="88528" y="2907331"/>
                  </a:lnTo>
                  <a:lnTo>
                    <a:pt x="80849" y="2865557"/>
                  </a:lnTo>
                  <a:lnTo>
                    <a:pt x="73764" y="2823630"/>
                  </a:lnTo>
                  <a:lnTo>
                    <a:pt x="67276" y="2781555"/>
                  </a:lnTo>
                  <a:lnTo>
                    <a:pt x="61388" y="2739333"/>
                  </a:lnTo>
                  <a:lnTo>
                    <a:pt x="56104" y="2696967"/>
                  </a:lnTo>
                  <a:lnTo>
                    <a:pt x="51429" y="2654461"/>
                  </a:lnTo>
                  <a:lnTo>
                    <a:pt x="47365" y="2611818"/>
                  </a:lnTo>
                  <a:lnTo>
                    <a:pt x="43916" y="2569040"/>
                  </a:lnTo>
                  <a:lnTo>
                    <a:pt x="41086" y="2526131"/>
                  </a:lnTo>
                  <a:lnTo>
                    <a:pt x="38879" y="2483093"/>
                  </a:lnTo>
                  <a:lnTo>
                    <a:pt x="37298" y="2439929"/>
                  </a:lnTo>
                  <a:lnTo>
                    <a:pt x="36346" y="2396644"/>
                  </a:lnTo>
                  <a:lnTo>
                    <a:pt x="36028" y="2353238"/>
                  </a:lnTo>
                  <a:lnTo>
                    <a:pt x="36346" y="2309828"/>
                  </a:lnTo>
                  <a:lnTo>
                    <a:pt x="37298" y="2266538"/>
                  </a:lnTo>
                  <a:lnTo>
                    <a:pt x="37981" y="2247899"/>
                  </a:lnTo>
                </a:path>
                <a:path w="8183245" h="3197225">
                  <a:moveTo>
                    <a:pt x="1935" y="2247899"/>
                  </a:moveTo>
                  <a:lnTo>
                    <a:pt x="1261" y="2266455"/>
                  </a:lnTo>
                  <a:lnTo>
                    <a:pt x="315" y="2309787"/>
                  </a:lnTo>
                  <a:lnTo>
                    <a:pt x="0" y="2353238"/>
                  </a:lnTo>
                  <a:lnTo>
                    <a:pt x="315" y="2396685"/>
                  </a:lnTo>
                  <a:lnTo>
                    <a:pt x="1261" y="2440013"/>
                  </a:lnTo>
                  <a:lnTo>
                    <a:pt x="2832" y="2483220"/>
                  </a:lnTo>
                  <a:lnTo>
                    <a:pt x="5025" y="2526301"/>
                  </a:lnTo>
                  <a:lnTo>
                    <a:pt x="7837" y="2569255"/>
                  </a:lnTo>
                  <a:lnTo>
                    <a:pt x="11264" y="2612079"/>
                  </a:lnTo>
                  <a:lnTo>
                    <a:pt x="15302" y="2654769"/>
                  </a:lnTo>
                  <a:lnTo>
                    <a:pt x="19948" y="2697322"/>
                  </a:lnTo>
                  <a:lnTo>
                    <a:pt x="25198" y="2739736"/>
                  </a:lnTo>
                  <a:lnTo>
                    <a:pt x="31049" y="2782008"/>
                  </a:lnTo>
                  <a:lnTo>
                    <a:pt x="37497" y="2824134"/>
                  </a:lnTo>
                  <a:lnTo>
                    <a:pt x="44538" y="2866112"/>
                  </a:lnTo>
                  <a:lnTo>
                    <a:pt x="52169" y="2907939"/>
                  </a:lnTo>
                  <a:lnTo>
                    <a:pt x="60387" y="2949612"/>
                  </a:lnTo>
                  <a:lnTo>
                    <a:pt x="69187" y="2991128"/>
                  </a:lnTo>
                  <a:lnTo>
                    <a:pt x="78566" y="3032483"/>
                  </a:lnTo>
                  <a:lnTo>
                    <a:pt x="88520" y="3073676"/>
                  </a:lnTo>
                  <a:lnTo>
                    <a:pt x="99047" y="3114703"/>
                  </a:lnTo>
                  <a:lnTo>
                    <a:pt x="110142" y="3155561"/>
                  </a:lnTo>
                  <a:lnTo>
                    <a:pt x="121801" y="3196247"/>
                  </a:lnTo>
                  <a:lnTo>
                    <a:pt x="122062" y="3197112"/>
                  </a:lnTo>
                </a:path>
              </a:pathLst>
            </a:custGeom>
            <a:ln w="3175">
              <a:solidFill>
                <a:srgbClr val="E1F1B9"/>
              </a:solidFill>
            </a:ln>
          </p:spPr>
          <p:txBody>
            <a:bodyPr wrap="square" lIns="0" tIns="0" rIns="0" bIns="0" rtlCol="0"/>
            <a:lstStyle/>
            <a:p>
              <a:endParaRPr lang="fr-FR" noProof="0" dirty="0"/>
            </a:p>
          </p:txBody>
        </p:sp>
        <p:sp>
          <p:nvSpPr>
            <p:cNvPr id="8811" name="object 8811"/>
            <p:cNvSpPr/>
            <p:nvPr/>
          </p:nvSpPr>
          <p:spPr>
            <a:xfrm>
              <a:off x="1627027" y="21942"/>
              <a:ext cx="8255000" cy="3213100"/>
            </a:xfrm>
            <a:custGeom>
              <a:avLst/>
              <a:gdLst/>
              <a:ahLst/>
              <a:cxnLst/>
              <a:rect l="l" t="t" r="r" b="b"/>
              <a:pathLst>
                <a:path w="8255000" h="3213100">
                  <a:moveTo>
                    <a:pt x="1104956" y="0"/>
                  </a:moveTo>
                  <a:lnTo>
                    <a:pt x="1057677" y="0"/>
                  </a:lnTo>
                  <a:lnTo>
                    <a:pt x="1035971" y="12699"/>
                  </a:lnTo>
                  <a:lnTo>
                    <a:pt x="1004409" y="50799"/>
                  </a:lnTo>
                  <a:lnTo>
                    <a:pt x="973262" y="76199"/>
                  </a:lnTo>
                  <a:lnTo>
                    <a:pt x="942536" y="114299"/>
                  </a:lnTo>
                  <a:lnTo>
                    <a:pt x="912232" y="139699"/>
                  </a:lnTo>
                  <a:lnTo>
                    <a:pt x="882356" y="177799"/>
                  </a:lnTo>
                  <a:lnTo>
                    <a:pt x="852909" y="203199"/>
                  </a:lnTo>
                  <a:lnTo>
                    <a:pt x="823897" y="241299"/>
                  </a:lnTo>
                  <a:lnTo>
                    <a:pt x="795322" y="266699"/>
                  </a:lnTo>
                  <a:lnTo>
                    <a:pt x="767189" y="304799"/>
                  </a:lnTo>
                  <a:lnTo>
                    <a:pt x="739499" y="342899"/>
                  </a:lnTo>
                  <a:lnTo>
                    <a:pt x="712258" y="368299"/>
                  </a:lnTo>
                  <a:lnTo>
                    <a:pt x="685469" y="406399"/>
                  </a:lnTo>
                  <a:lnTo>
                    <a:pt x="659135" y="444499"/>
                  </a:lnTo>
                  <a:lnTo>
                    <a:pt x="633259" y="482599"/>
                  </a:lnTo>
                  <a:lnTo>
                    <a:pt x="607846" y="507999"/>
                  </a:lnTo>
                  <a:lnTo>
                    <a:pt x="582899" y="546099"/>
                  </a:lnTo>
                  <a:lnTo>
                    <a:pt x="558421" y="584199"/>
                  </a:lnTo>
                  <a:lnTo>
                    <a:pt x="534416" y="622299"/>
                  </a:lnTo>
                  <a:lnTo>
                    <a:pt x="510887" y="660399"/>
                  </a:lnTo>
                  <a:lnTo>
                    <a:pt x="487839" y="685799"/>
                  </a:lnTo>
                  <a:lnTo>
                    <a:pt x="465274" y="723899"/>
                  </a:lnTo>
                  <a:lnTo>
                    <a:pt x="443196" y="761999"/>
                  </a:lnTo>
                  <a:lnTo>
                    <a:pt x="421609" y="800099"/>
                  </a:lnTo>
                  <a:lnTo>
                    <a:pt x="400516" y="838199"/>
                  </a:lnTo>
                  <a:lnTo>
                    <a:pt x="379921" y="876299"/>
                  </a:lnTo>
                  <a:lnTo>
                    <a:pt x="359827" y="914399"/>
                  </a:lnTo>
                  <a:lnTo>
                    <a:pt x="340238" y="952499"/>
                  </a:lnTo>
                  <a:lnTo>
                    <a:pt x="321157" y="990599"/>
                  </a:lnTo>
                  <a:lnTo>
                    <a:pt x="302589" y="1028699"/>
                  </a:lnTo>
                  <a:lnTo>
                    <a:pt x="284535" y="1066799"/>
                  </a:lnTo>
                  <a:lnTo>
                    <a:pt x="267001" y="1104899"/>
                  </a:lnTo>
                  <a:lnTo>
                    <a:pt x="249990" y="1142999"/>
                  </a:lnTo>
                  <a:lnTo>
                    <a:pt x="233504" y="1181099"/>
                  </a:lnTo>
                  <a:lnTo>
                    <a:pt x="217549" y="1219199"/>
                  </a:lnTo>
                  <a:lnTo>
                    <a:pt x="202126" y="1257299"/>
                  </a:lnTo>
                  <a:lnTo>
                    <a:pt x="187241" y="1308099"/>
                  </a:lnTo>
                  <a:lnTo>
                    <a:pt x="172895" y="1346199"/>
                  </a:lnTo>
                  <a:lnTo>
                    <a:pt x="159094" y="1384299"/>
                  </a:lnTo>
                  <a:lnTo>
                    <a:pt x="145839" y="1422399"/>
                  </a:lnTo>
                  <a:lnTo>
                    <a:pt x="133136" y="1460499"/>
                  </a:lnTo>
                  <a:lnTo>
                    <a:pt x="120988" y="1498599"/>
                  </a:lnTo>
                  <a:lnTo>
                    <a:pt x="109397" y="1549399"/>
                  </a:lnTo>
                  <a:lnTo>
                    <a:pt x="98368" y="1587499"/>
                  </a:lnTo>
                  <a:lnTo>
                    <a:pt x="87904" y="1625599"/>
                  </a:lnTo>
                  <a:lnTo>
                    <a:pt x="78009" y="1663699"/>
                  </a:lnTo>
                  <a:lnTo>
                    <a:pt x="68686" y="1714499"/>
                  </a:lnTo>
                  <a:lnTo>
                    <a:pt x="59939" y="1752599"/>
                  </a:lnTo>
                  <a:lnTo>
                    <a:pt x="51771" y="1790699"/>
                  </a:lnTo>
                  <a:lnTo>
                    <a:pt x="44186" y="1828799"/>
                  </a:lnTo>
                  <a:lnTo>
                    <a:pt x="37187" y="1879599"/>
                  </a:lnTo>
                  <a:lnTo>
                    <a:pt x="30779" y="1917699"/>
                  </a:lnTo>
                  <a:lnTo>
                    <a:pt x="24964" y="1955799"/>
                  </a:lnTo>
                  <a:lnTo>
                    <a:pt x="19746" y="2006599"/>
                  </a:lnTo>
                  <a:lnTo>
                    <a:pt x="15128" y="2044699"/>
                  </a:lnTo>
                  <a:lnTo>
                    <a:pt x="11115" y="2082799"/>
                  </a:lnTo>
                  <a:lnTo>
                    <a:pt x="7709" y="2133599"/>
                  </a:lnTo>
                  <a:lnTo>
                    <a:pt x="4915" y="2171699"/>
                  </a:lnTo>
                  <a:lnTo>
                    <a:pt x="2735" y="2222499"/>
                  </a:lnTo>
                  <a:lnTo>
                    <a:pt x="1841" y="2247899"/>
                  </a:lnTo>
                  <a:lnTo>
                    <a:pt x="1174" y="2260599"/>
                  </a:lnTo>
                  <a:lnTo>
                    <a:pt x="235" y="2298699"/>
                  </a:lnTo>
                  <a:lnTo>
                    <a:pt x="0" y="2336799"/>
                  </a:lnTo>
                  <a:lnTo>
                    <a:pt x="26" y="2362199"/>
                  </a:lnTo>
                  <a:lnTo>
                    <a:pt x="130" y="2374899"/>
                  </a:lnTo>
                  <a:lnTo>
                    <a:pt x="235" y="2387599"/>
                  </a:lnTo>
                  <a:lnTo>
                    <a:pt x="1174" y="2438399"/>
                  </a:lnTo>
                  <a:lnTo>
                    <a:pt x="2735" y="2476499"/>
                  </a:lnTo>
                  <a:lnTo>
                    <a:pt x="4915" y="2514599"/>
                  </a:lnTo>
                  <a:lnTo>
                    <a:pt x="16533" y="2578099"/>
                  </a:lnTo>
                  <a:lnTo>
                    <a:pt x="26717" y="2628899"/>
                  </a:lnTo>
                  <a:lnTo>
                    <a:pt x="26792" y="2641599"/>
                  </a:lnTo>
                  <a:lnTo>
                    <a:pt x="26867" y="2654299"/>
                  </a:lnTo>
                  <a:lnTo>
                    <a:pt x="26943" y="2666999"/>
                  </a:lnTo>
                  <a:lnTo>
                    <a:pt x="20422" y="2692399"/>
                  </a:lnTo>
                  <a:lnTo>
                    <a:pt x="24964" y="2730499"/>
                  </a:lnTo>
                  <a:lnTo>
                    <a:pt x="30779" y="2781299"/>
                  </a:lnTo>
                  <a:lnTo>
                    <a:pt x="37187" y="2819399"/>
                  </a:lnTo>
                  <a:lnTo>
                    <a:pt x="44186" y="2857499"/>
                  </a:lnTo>
                  <a:lnTo>
                    <a:pt x="51771" y="2908299"/>
                  </a:lnTo>
                  <a:lnTo>
                    <a:pt x="59939" y="2946399"/>
                  </a:lnTo>
                  <a:lnTo>
                    <a:pt x="68686" y="2984499"/>
                  </a:lnTo>
                  <a:lnTo>
                    <a:pt x="78009" y="3022599"/>
                  </a:lnTo>
                  <a:lnTo>
                    <a:pt x="87904" y="3073399"/>
                  </a:lnTo>
                  <a:lnTo>
                    <a:pt x="98368" y="3111499"/>
                  </a:lnTo>
                  <a:lnTo>
                    <a:pt x="109397" y="3149599"/>
                  </a:lnTo>
                  <a:lnTo>
                    <a:pt x="120988" y="3187699"/>
                  </a:lnTo>
                  <a:lnTo>
                    <a:pt x="121950" y="3200399"/>
                  </a:lnTo>
                  <a:lnTo>
                    <a:pt x="125753" y="3213099"/>
                  </a:lnTo>
                  <a:lnTo>
                    <a:pt x="130831" y="3213099"/>
                  </a:lnTo>
                  <a:lnTo>
                    <a:pt x="147664" y="3200399"/>
                  </a:lnTo>
                  <a:lnTo>
                    <a:pt x="187637" y="3187699"/>
                  </a:lnTo>
                  <a:lnTo>
                    <a:pt x="158012" y="3187699"/>
                  </a:lnTo>
                  <a:lnTo>
                    <a:pt x="146092" y="3149599"/>
                  </a:lnTo>
                  <a:lnTo>
                    <a:pt x="134997" y="3111499"/>
                  </a:lnTo>
                  <a:lnTo>
                    <a:pt x="124471" y="3073399"/>
                  </a:lnTo>
                  <a:lnTo>
                    <a:pt x="114516" y="3022599"/>
                  </a:lnTo>
                  <a:lnTo>
                    <a:pt x="105137" y="2984499"/>
                  </a:lnTo>
                  <a:lnTo>
                    <a:pt x="96337" y="2946399"/>
                  </a:lnTo>
                  <a:lnTo>
                    <a:pt x="88120" y="2895599"/>
                  </a:lnTo>
                  <a:lnTo>
                    <a:pt x="80489" y="2857499"/>
                  </a:lnTo>
                  <a:lnTo>
                    <a:pt x="73447" y="2819399"/>
                  </a:lnTo>
                  <a:lnTo>
                    <a:pt x="66999" y="2781299"/>
                  </a:lnTo>
                  <a:lnTo>
                    <a:pt x="61149" y="2730499"/>
                  </a:lnTo>
                  <a:lnTo>
                    <a:pt x="55898" y="2692399"/>
                  </a:lnTo>
                  <a:lnTo>
                    <a:pt x="51252" y="2654299"/>
                  </a:lnTo>
                  <a:lnTo>
                    <a:pt x="47214" y="2603499"/>
                  </a:lnTo>
                  <a:lnTo>
                    <a:pt x="43787" y="2565399"/>
                  </a:lnTo>
                  <a:lnTo>
                    <a:pt x="40975" y="2514599"/>
                  </a:lnTo>
                  <a:lnTo>
                    <a:pt x="38782" y="2476499"/>
                  </a:lnTo>
                  <a:lnTo>
                    <a:pt x="37211" y="2438399"/>
                  </a:lnTo>
                  <a:lnTo>
                    <a:pt x="36266" y="2387599"/>
                  </a:lnTo>
                  <a:lnTo>
                    <a:pt x="36161" y="2374899"/>
                  </a:lnTo>
                  <a:lnTo>
                    <a:pt x="36055" y="2362199"/>
                  </a:lnTo>
                  <a:lnTo>
                    <a:pt x="36029" y="2336799"/>
                  </a:lnTo>
                  <a:lnTo>
                    <a:pt x="36266" y="2298699"/>
                  </a:lnTo>
                  <a:lnTo>
                    <a:pt x="37211" y="2260599"/>
                  </a:lnTo>
                  <a:lnTo>
                    <a:pt x="37886" y="2247899"/>
                  </a:lnTo>
                  <a:lnTo>
                    <a:pt x="38782" y="2222499"/>
                  </a:lnTo>
                  <a:lnTo>
                    <a:pt x="40975" y="2171699"/>
                  </a:lnTo>
                  <a:lnTo>
                    <a:pt x="43787" y="2133599"/>
                  </a:lnTo>
                  <a:lnTo>
                    <a:pt x="47214" y="2082799"/>
                  </a:lnTo>
                  <a:lnTo>
                    <a:pt x="51252" y="2044699"/>
                  </a:lnTo>
                  <a:lnTo>
                    <a:pt x="55898" y="2006599"/>
                  </a:lnTo>
                  <a:lnTo>
                    <a:pt x="61149" y="1955799"/>
                  </a:lnTo>
                  <a:lnTo>
                    <a:pt x="66999" y="1917699"/>
                  </a:lnTo>
                  <a:lnTo>
                    <a:pt x="73447" y="1879599"/>
                  </a:lnTo>
                  <a:lnTo>
                    <a:pt x="80489" y="1828799"/>
                  </a:lnTo>
                  <a:lnTo>
                    <a:pt x="88120" y="1790699"/>
                  </a:lnTo>
                  <a:lnTo>
                    <a:pt x="96337" y="1752599"/>
                  </a:lnTo>
                  <a:lnTo>
                    <a:pt x="105137" y="1714499"/>
                  </a:lnTo>
                  <a:lnTo>
                    <a:pt x="114516" y="1663699"/>
                  </a:lnTo>
                  <a:lnTo>
                    <a:pt x="124471" y="1625599"/>
                  </a:lnTo>
                  <a:lnTo>
                    <a:pt x="134997" y="1587499"/>
                  </a:lnTo>
                  <a:lnTo>
                    <a:pt x="146092" y="1549399"/>
                  </a:lnTo>
                  <a:lnTo>
                    <a:pt x="157752" y="1498599"/>
                  </a:lnTo>
                  <a:lnTo>
                    <a:pt x="169972" y="1460499"/>
                  </a:lnTo>
                  <a:lnTo>
                    <a:pt x="182750" y="1422399"/>
                  </a:lnTo>
                  <a:lnTo>
                    <a:pt x="196082" y="1384299"/>
                  </a:lnTo>
                  <a:lnTo>
                    <a:pt x="209964" y="1346199"/>
                  </a:lnTo>
                  <a:lnTo>
                    <a:pt x="224393" y="1308099"/>
                  </a:lnTo>
                  <a:lnTo>
                    <a:pt x="239365" y="1257299"/>
                  </a:lnTo>
                  <a:lnTo>
                    <a:pt x="254876" y="1219199"/>
                  </a:lnTo>
                  <a:lnTo>
                    <a:pt x="270924" y="1181099"/>
                  </a:lnTo>
                  <a:lnTo>
                    <a:pt x="287504" y="1142999"/>
                  </a:lnTo>
                  <a:lnTo>
                    <a:pt x="304612" y="1104899"/>
                  </a:lnTo>
                  <a:lnTo>
                    <a:pt x="322246" y="1066799"/>
                  </a:lnTo>
                  <a:lnTo>
                    <a:pt x="340401" y="1028699"/>
                  </a:lnTo>
                  <a:lnTo>
                    <a:pt x="359074" y="990599"/>
                  </a:lnTo>
                  <a:lnTo>
                    <a:pt x="378261" y="952499"/>
                  </a:lnTo>
                  <a:lnTo>
                    <a:pt x="397960" y="914399"/>
                  </a:lnTo>
                  <a:lnTo>
                    <a:pt x="418165" y="876299"/>
                  </a:lnTo>
                  <a:lnTo>
                    <a:pt x="438874" y="838199"/>
                  </a:lnTo>
                  <a:lnTo>
                    <a:pt x="460083" y="800099"/>
                  </a:lnTo>
                  <a:lnTo>
                    <a:pt x="481788" y="761999"/>
                  </a:lnTo>
                  <a:lnTo>
                    <a:pt x="503987" y="736599"/>
                  </a:lnTo>
                  <a:lnTo>
                    <a:pt x="526674" y="698499"/>
                  </a:lnTo>
                  <a:lnTo>
                    <a:pt x="549847" y="660399"/>
                  </a:lnTo>
                  <a:lnTo>
                    <a:pt x="573502" y="622299"/>
                  </a:lnTo>
                  <a:lnTo>
                    <a:pt x="597635" y="584199"/>
                  </a:lnTo>
                  <a:lnTo>
                    <a:pt x="622243" y="546099"/>
                  </a:lnTo>
                  <a:lnTo>
                    <a:pt x="647323" y="520699"/>
                  </a:lnTo>
                  <a:lnTo>
                    <a:pt x="672870" y="482599"/>
                  </a:lnTo>
                  <a:lnTo>
                    <a:pt x="698881" y="444499"/>
                  </a:lnTo>
                  <a:lnTo>
                    <a:pt x="725353" y="406399"/>
                  </a:lnTo>
                  <a:lnTo>
                    <a:pt x="752281" y="380999"/>
                  </a:lnTo>
                  <a:lnTo>
                    <a:pt x="779663" y="342899"/>
                  </a:lnTo>
                  <a:lnTo>
                    <a:pt x="807494" y="304799"/>
                  </a:lnTo>
                  <a:lnTo>
                    <a:pt x="835771" y="279399"/>
                  </a:lnTo>
                  <a:lnTo>
                    <a:pt x="864491" y="241299"/>
                  </a:lnTo>
                  <a:lnTo>
                    <a:pt x="893650" y="215899"/>
                  </a:lnTo>
                  <a:lnTo>
                    <a:pt x="923244" y="177799"/>
                  </a:lnTo>
                  <a:lnTo>
                    <a:pt x="953270" y="139699"/>
                  </a:lnTo>
                  <a:lnTo>
                    <a:pt x="983723" y="114299"/>
                  </a:lnTo>
                  <a:lnTo>
                    <a:pt x="1014602" y="76199"/>
                  </a:lnTo>
                  <a:lnTo>
                    <a:pt x="1045901" y="50799"/>
                  </a:lnTo>
                  <a:lnTo>
                    <a:pt x="1077617" y="25399"/>
                  </a:lnTo>
                  <a:lnTo>
                    <a:pt x="1104956" y="0"/>
                  </a:lnTo>
                  <a:close/>
                </a:path>
                <a:path w="8255000" h="3213100">
                  <a:moveTo>
                    <a:pt x="8218635" y="507589"/>
                  </a:moveTo>
                  <a:lnTo>
                    <a:pt x="8143099" y="533399"/>
                  </a:lnTo>
                  <a:lnTo>
                    <a:pt x="8218964" y="507999"/>
                  </a:lnTo>
                  <a:lnTo>
                    <a:pt x="8218635" y="507589"/>
                  </a:lnTo>
                  <a:close/>
                </a:path>
                <a:path w="8255000" h="3213100">
                  <a:moveTo>
                    <a:pt x="7813855" y="0"/>
                  </a:moveTo>
                  <a:lnTo>
                    <a:pt x="7766495" y="0"/>
                  </a:lnTo>
                  <a:lnTo>
                    <a:pt x="7793835" y="25399"/>
                  </a:lnTo>
                  <a:lnTo>
                    <a:pt x="7825553" y="50799"/>
                  </a:lnTo>
                  <a:lnTo>
                    <a:pt x="7856853" y="76199"/>
                  </a:lnTo>
                  <a:lnTo>
                    <a:pt x="7887733" y="114299"/>
                  </a:lnTo>
                  <a:lnTo>
                    <a:pt x="7918188" y="139699"/>
                  </a:lnTo>
                  <a:lnTo>
                    <a:pt x="7948215" y="177799"/>
                  </a:lnTo>
                  <a:lnTo>
                    <a:pt x="7977810" y="215899"/>
                  </a:lnTo>
                  <a:lnTo>
                    <a:pt x="8006970" y="241299"/>
                  </a:lnTo>
                  <a:lnTo>
                    <a:pt x="8035691" y="279399"/>
                  </a:lnTo>
                  <a:lnTo>
                    <a:pt x="8063970" y="304799"/>
                  </a:lnTo>
                  <a:lnTo>
                    <a:pt x="8091803" y="342899"/>
                  </a:lnTo>
                  <a:lnTo>
                    <a:pt x="8119186" y="380999"/>
                  </a:lnTo>
                  <a:lnTo>
                    <a:pt x="8146115" y="406399"/>
                  </a:lnTo>
                  <a:lnTo>
                    <a:pt x="8172588" y="444499"/>
                  </a:lnTo>
                  <a:lnTo>
                    <a:pt x="8198600" y="482599"/>
                  </a:lnTo>
                  <a:lnTo>
                    <a:pt x="8218635" y="507589"/>
                  </a:lnTo>
                  <a:lnTo>
                    <a:pt x="8254602" y="495299"/>
                  </a:lnTo>
                  <a:lnTo>
                    <a:pt x="8238267" y="482599"/>
                  </a:lnTo>
                  <a:lnTo>
                    <a:pt x="8212392" y="444499"/>
                  </a:lnTo>
                  <a:lnTo>
                    <a:pt x="8186058" y="406399"/>
                  </a:lnTo>
                  <a:lnTo>
                    <a:pt x="8159269" y="368299"/>
                  </a:lnTo>
                  <a:lnTo>
                    <a:pt x="8132028" y="342899"/>
                  </a:lnTo>
                  <a:lnTo>
                    <a:pt x="8104340" y="304799"/>
                  </a:lnTo>
                  <a:lnTo>
                    <a:pt x="8076206" y="266699"/>
                  </a:lnTo>
                  <a:lnTo>
                    <a:pt x="8047632" y="241299"/>
                  </a:lnTo>
                  <a:lnTo>
                    <a:pt x="8018620" y="203199"/>
                  </a:lnTo>
                  <a:lnTo>
                    <a:pt x="7989174" y="177799"/>
                  </a:lnTo>
                  <a:lnTo>
                    <a:pt x="7959298" y="139699"/>
                  </a:lnTo>
                  <a:lnTo>
                    <a:pt x="7928995" y="114299"/>
                  </a:lnTo>
                  <a:lnTo>
                    <a:pt x="7898269" y="76199"/>
                  </a:lnTo>
                  <a:lnTo>
                    <a:pt x="7867123" y="50799"/>
                  </a:lnTo>
                  <a:lnTo>
                    <a:pt x="7835560" y="12699"/>
                  </a:lnTo>
                  <a:lnTo>
                    <a:pt x="7813855" y="0"/>
                  </a:lnTo>
                  <a:close/>
                </a:path>
              </a:pathLst>
            </a:custGeom>
            <a:solidFill>
              <a:srgbClr val="E1F1B9"/>
            </a:solidFill>
          </p:spPr>
          <p:txBody>
            <a:bodyPr wrap="square" lIns="0" tIns="0" rIns="0" bIns="0" rtlCol="0"/>
            <a:lstStyle/>
            <a:p>
              <a:endParaRPr lang="fr-FR" noProof="0" dirty="0"/>
            </a:p>
          </p:txBody>
        </p:sp>
        <p:sp>
          <p:nvSpPr>
            <p:cNvPr id="8812" name="object 8812"/>
            <p:cNvSpPr/>
            <p:nvPr/>
          </p:nvSpPr>
          <p:spPr>
            <a:xfrm>
              <a:off x="1626949" y="9242"/>
              <a:ext cx="8255000" cy="3213100"/>
            </a:xfrm>
            <a:custGeom>
              <a:avLst/>
              <a:gdLst/>
              <a:ahLst/>
              <a:cxnLst/>
              <a:rect l="l" t="t" r="r" b="b"/>
              <a:pathLst>
                <a:path w="8255000" h="3213100">
                  <a:moveTo>
                    <a:pt x="37964" y="2247899"/>
                  </a:moveTo>
                  <a:lnTo>
                    <a:pt x="41054" y="2180158"/>
                  </a:lnTo>
                  <a:lnTo>
                    <a:pt x="43866" y="2137200"/>
                  </a:lnTo>
                  <a:lnTo>
                    <a:pt x="47293" y="2094373"/>
                  </a:lnTo>
                  <a:lnTo>
                    <a:pt x="51331" y="2051679"/>
                  </a:lnTo>
                  <a:lnTo>
                    <a:pt x="55977" y="2009122"/>
                  </a:lnTo>
                  <a:lnTo>
                    <a:pt x="61227" y="1966704"/>
                  </a:lnTo>
                  <a:lnTo>
                    <a:pt x="67078" y="1924429"/>
                  </a:lnTo>
                  <a:lnTo>
                    <a:pt x="73526" y="1882299"/>
                  </a:lnTo>
                  <a:lnTo>
                    <a:pt x="80567" y="1840317"/>
                  </a:lnTo>
                  <a:lnTo>
                    <a:pt x="88198" y="1798487"/>
                  </a:lnTo>
                  <a:lnTo>
                    <a:pt x="96416" y="1756811"/>
                  </a:lnTo>
                  <a:lnTo>
                    <a:pt x="105216" y="1715292"/>
                  </a:lnTo>
                  <a:lnTo>
                    <a:pt x="114595" y="1673933"/>
                  </a:lnTo>
                  <a:lnTo>
                    <a:pt x="124549" y="1632737"/>
                  </a:lnTo>
                  <a:lnTo>
                    <a:pt x="135076" y="1591707"/>
                  </a:lnTo>
                  <a:lnTo>
                    <a:pt x="146171" y="1550846"/>
                  </a:lnTo>
                  <a:lnTo>
                    <a:pt x="157830" y="1510157"/>
                  </a:lnTo>
                  <a:lnTo>
                    <a:pt x="170050" y="1469643"/>
                  </a:lnTo>
                  <a:lnTo>
                    <a:pt x="182828" y="1429307"/>
                  </a:lnTo>
                  <a:lnTo>
                    <a:pt x="196160" y="1389151"/>
                  </a:lnTo>
                  <a:lnTo>
                    <a:pt x="210042" y="1349179"/>
                  </a:lnTo>
                  <a:lnTo>
                    <a:pt x="224471" y="1309393"/>
                  </a:lnTo>
                  <a:lnTo>
                    <a:pt x="239443" y="1269797"/>
                  </a:lnTo>
                  <a:lnTo>
                    <a:pt x="254955" y="1230394"/>
                  </a:lnTo>
                  <a:lnTo>
                    <a:pt x="271002" y="1191186"/>
                  </a:lnTo>
                  <a:lnTo>
                    <a:pt x="287582" y="1152176"/>
                  </a:lnTo>
                  <a:lnTo>
                    <a:pt x="304690" y="1113367"/>
                  </a:lnTo>
                  <a:lnTo>
                    <a:pt x="322324" y="1074763"/>
                  </a:lnTo>
                  <a:lnTo>
                    <a:pt x="340479" y="1036366"/>
                  </a:lnTo>
                  <a:lnTo>
                    <a:pt x="359152" y="998179"/>
                  </a:lnTo>
                  <a:lnTo>
                    <a:pt x="378340" y="960206"/>
                  </a:lnTo>
                  <a:lnTo>
                    <a:pt x="398038" y="922448"/>
                  </a:lnTo>
                  <a:lnTo>
                    <a:pt x="418244" y="884909"/>
                  </a:lnTo>
                  <a:lnTo>
                    <a:pt x="438953" y="847592"/>
                  </a:lnTo>
                  <a:lnTo>
                    <a:pt x="460162" y="810500"/>
                  </a:lnTo>
                  <a:lnTo>
                    <a:pt x="481867" y="773636"/>
                  </a:lnTo>
                  <a:lnTo>
                    <a:pt x="504065" y="737003"/>
                  </a:lnTo>
                  <a:lnTo>
                    <a:pt x="526752" y="700603"/>
                  </a:lnTo>
                  <a:lnTo>
                    <a:pt x="549925" y="664440"/>
                  </a:lnTo>
                  <a:lnTo>
                    <a:pt x="573580" y="628516"/>
                  </a:lnTo>
                  <a:lnTo>
                    <a:pt x="597714" y="592835"/>
                  </a:lnTo>
                  <a:lnTo>
                    <a:pt x="622322" y="557400"/>
                  </a:lnTo>
                  <a:lnTo>
                    <a:pt x="647401" y="522213"/>
                  </a:lnTo>
                  <a:lnTo>
                    <a:pt x="672948" y="487277"/>
                  </a:lnTo>
                  <a:lnTo>
                    <a:pt x="698959" y="452596"/>
                  </a:lnTo>
                  <a:lnTo>
                    <a:pt x="725431" y="418171"/>
                  </a:lnTo>
                  <a:lnTo>
                    <a:pt x="752359" y="384007"/>
                  </a:lnTo>
                  <a:lnTo>
                    <a:pt x="779741" y="350106"/>
                  </a:lnTo>
                  <a:lnTo>
                    <a:pt x="807572" y="316472"/>
                  </a:lnTo>
                  <a:lnTo>
                    <a:pt x="835850" y="283106"/>
                  </a:lnTo>
                  <a:lnTo>
                    <a:pt x="864570" y="250012"/>
                  </a:lnTo>
                  <a:lnTo>
                    <a:pt x="893728" y="217193"/>
                  </a:lnTo>
                  <a:lnTo>
                    <a:pt x="923322" y="184652"/>
                  </a:lnTo>
                  <a:lnTo>
                    <a:pt x="953348" y="152391"/>
                  </a:lnTo>
                  <a:lnTo>
                    <a:pt x="983802" y="120415"/>
                  </a:lnTo>
                  <a:lnTo>
                    <a:pt x="1014680" y="88725"/>
                  </a:lnTo>
                  <a:lnTo>
                    <a:pt x="1045979" y="57325"/>
                  </a:lnTo>
                  <a:lnTo>
                    <a:pt x="1077696" y="26217"/>
                  </a:lnTo>
                  <a:lnTo>
                    <a:pt x="1105035" y="0"/>
                  </a:lnTo>
                </a:path>
                <a:path w="8255000" h="3213100">
                  <a:moveTo>
                    <a:pt x="7766573" y="0"/>
                  </a:moveTo>
                  <a:lnTo>
                    <a:pt x="7825631" y="57325"/>
                  </a:lnTo>
                  <a:lnTo>
                    <a:pt x="7856932" y="88725"/>
                  </a:lnTo>
                  <a:lnTo>
                    <a:pt x="7887811" y="120415"/>
                  </a:lnTo>
                  <a:lnTo>
                    <a:pt x="7918267" y="152391"/>
                  </a:lnTo>
                  <a:lnTo>
                    <a:pt x="7948293" y="184652"/>
                  </a:lnTo>
                  <a:lnTo>
                    <a:pt x="7977889" y="217193"/>
                  </a:lnTo>
                  <a:lnTo>
                    <a:pt x="8007049" y="250012"/>
                  </a:lnTo>
                  <a:lnTo>
                    <a:pt x="8035770" y="283106"/>
                  </a:lnTo>
                  <a:lnTo>
                    <a:pt x="8064048" y="316472"/>
                  </a:lnTo>
                  <a:lnTo>
                    <a:pt x="8091881" y="350106"/>
                  </a:lnTo>
                  <a:lnTo>
                    <a:pt x="8119264" y="384007"/>
                  </a:lnTo>
                  <a:lnTo>
                    <a:pt x="8146194" y="418171"/>
                  </a:lnTo>
                  <a:lnTo>
                    <a:pt x="8172666" y="452596"/>
                  </a:lnTo>
                  <a:lnTo>
                    <a:pt x="8198679" y="487277"/>
                  </a:lnTo>
                  <a:lnTo>
                    <a:pt x="8219042" y="515123"/>
                  </a:lnTo>
                </a:path>
                <a:path w="8255000" h="3213100">
                  <a:moveTo>
                    <a:pt x="8254680" y="506537"/>
                  </a:moveTo>
                  <a:lnTo>
                    <a:pt x="8212470" y="449205"/>
                  </a:lnTo>
                  <a:lnTo>
                    <a:pt x="8186136" y="414660"/>
                  </a:lnTo>
                  <a:lnTo>
                    <a:pt x="8159347" y="380371"/>
                  </a:lnTo>
                  <a:lnTo>
                    <a:pt x="8132107" y="346344"/>
                  </a:lnTo>
                  <a:lnTo>
                    <a:pt x="8104418" y="312579"/>
                  </a:lnTo>
                  <a:lnTo>
                    <a:pt x="8076285" y="279081"/>
                  </a:lnTo>
                  <a:lnTo>
                    <a:pt x="8047710" y="245851"/>
                  </a:lnTo>
                  <a:lnTo>
                    <a:pt x="8018699" y="212894"/>
                  </a:lnTo>
                  <a:lnTo>
                    <a:pt x="7989253" y="180212"/>
                  </a:lnTo>
                  <a:lnTo>
                    <a:pt x="7959377" y="147807"/>
                  </a:lnTo>
                  <a:lnTo>
                    <a:pt x="7929074" y="115683"/>
                  </a:lnTo>
                  <a:lnTo>
                    <a:pt x="7898347" y="83843"/>
                  </a:lnTo>
                  <a:lnTo>
                    <a:pt x="7867201" y="52289"/>
                  </a:lnTo>
                  <a:lnTo>
                    <a:pt x="7835639" y="21024"/>
                  </a:lnTo>
                  <a:lnTo>
                    <a:pt x="7813933" y="0"/>
                  </a:lnTo>
                </a:path>
                <a:path w="8255000" h="3213100">
                  <a:moveTo>
                    <a:pt x="1057756" y="0"/>
                  </a:moveTo>
                  <a:lnTo>
                    <a:pt x="1004487" y="52289"/>
                  </a:lnTo>
                  <a:lnTo>
                    <a:pt x="973341" y="83843"/>
                  </a:lnTo>
                  <a:lnTo>
                    <a:pt x="942614" y="115683"/>
                  </a:lnTo>
                  <a:lnTo>
                    <a:pt x="912311" y="147807"/>
                  </a:lnTo>
                  <a:lnTo>
                    <a:pt x="882434" y="180212"/>
                  </a:lnTo>
                  <a:lnTo>
                    <a:pt x="852988" y="212894"/>
                  </a:lnTo>
                  <a:lnTo>
                    <a:pt x="823976" y="245851"/>
                  </a:lnTo>
                  <a:lnTo>
                    <a:pt x="795401" y="279081"/>
                  </a:lnTo>
                  <a:lnTo>
                    <a:pt x="767267" y="312579"/>
                  </a:lnTo>
                  <a:lnTo>
                    <a:pt x="739578" y="346344"/>
                  </a:lnTo>
                  <a:lnTo>
                    <a:pt x="712337" y="380371"/>
                  </a:lnTo>
                  <a:lnTo>
                    <a:pt x="685547" y="414660"/>
                  </a:lnTo>
                  <a:lnTo>
                    <a:pt x="659213" y="449205"/>
                  </a:lnTo>
                  <a:lnTo>
                    <a:pt x="633338" y="484005"/>
                  </a:lnTo>
                  <a:lnTo>
                    <a:pt x="607924" y="519057"/>
                  </a:lnTo>
                  <a:lnTo>
                    <a:pt x="582977" y="554358"/>
                  </a:lnTo>
                  <a:lnTo>
                    <a:pt x="558499" y="589904"/>
                  </a:lnTo>
                  <a:lnTo>
                    <a:pt x="534494" y="625694"/>
                  </a:lnTo>
                  <a:lnTo>
                    <a:pt x="510966" y="661723"/>
                  </a:lnTo>
                  <a:lnTo>
                    <a:pt x="487917" y="697990"/>
                  </a:lnTo>
                  <a:lnTo>
                    <a:pt x="465352" y="734490"/>
                  </a:lnTo>
                  <a:lnTo>
                    <a:pt x="443274" y="771222"/>
                  </a:lnTo>
                  <a:lnTo>
                    <a:pt x="421687" y="808183"/>
                  </a:lnTo>
                  <a:lnTo>
                    <a:pt x="400594" y="845369"/>
                  </a:lnTo>
                  <a:lnTo>
                    <a:pt x="379999" y="882777"/>
                  </a:lnTo>
                  <a:lnTo>
                    <a:pt x="359905" y="920406"/>
                  </a:lnTo>
                  <a:lnTo>
                    <a:pt x="340316" y="958251"/>
                  </a:lnTo>
                  <a:lnTo>
                    <a:pt x="321236" y="996310"/>
                  </a:lnTo>
                  <a:lnTo>
                    <a:pt x="302667" y="1034580"/>
                  </a:lnTo>
                  <a:lnTo>
                    <a:pt x="284614" y="1073058"/>
                  </a:lnTo>
                  <a:lnTo>
                    <a:pt x="267080" y="1111741"/>
                  </a:lnTo>
                  <a:lnTo>
                    <a:pt x="250068" y="1150626"/>
                  </a:lnTo>
                  <a:lnTo>
                    <a:pt x="233583" y="1189711"/>
                  </a:lnTo>
                  <a:lnTo>
                    <a:pt x="217627" y="1228993"/>
                  </a:lnTo>
                  <a:lnTo>
                    <a:pt x="202205" y="1268467"/>
                  </a:lnTo>
                  <a:lnTo>
                    <a:pt x="187319" y="1308133"/>
                  </a:lnTo>
                  <a:lnTo>
                    <a:pt x="172974" y="1347986"/>
                  </a:lnTo>
                  <a:lnTo>
                    <a:pt x="159172" y="1388024"/>
                  </a:lnTo>
                  <a:lnTo>
                    <a:pt x="145918" y="1428245"/>
                  </a:lnTo>
                  <a:lnTo>
                    <a:pt x="133215" y="1468644"/>
                  </a:lnTo>
                  <a:lnTo>
                    <a:pt x="121066" y="1509219"/>
                  </a:lnTo>
                  <a:lnTo>
                    <a:pt x="109475" y="1549967"/>
                  </a:lnTo>
                  <a:lnTo>
                    <a:pt x="98446" y="1590886"/>
                  </a:lnTo>
                  <a:lnTo>
                    <a:pt x="87983" y="1631972"/>
                  </a:lnTo>
                  <a:lnTo>
                    <a:pt x="78087" y="1673223"/>
                  </a:lnTo>
                  <a:lnTo>
                    <a:pt x="68764" y="1714635"/>
                  </a:lnTo>
                  <a:lnTo>
                    <a:pt x="60017" y="1756206"/>
                  </a:lnTo>
                  <a:lnTo>
                    <a:pt x="51849" y="1797933"/>
                  </a:lnTo>
                  <a:lnTo>
                    <a:pt x="44264" y="1839813"/>
                  </a:lnTo>
                  <a:lnTo>
                    <a:pt x="37266" y="1881843"/>
                  </a:lnTo>
                  <a:lnTo>
                    <a:pt x="30857" y="1924019"/>
                  </a:lnTo>
                  <a:lnTo>
                    <a:pt x="25042" y="1966340"/>
                  </a:lnTo>
                  <a:lnTo>
                    <a:pt x="19824" y="2008803"/>
                  </a:lnTo>
                  <a:lnTo>
                    <a:pt x="15207" y="2051403"/>
                  </a:lnTo>
                  <a:lnTo>
                    <a:pt x="11193" y="2094139"/>
                  </a:lnTo>
                  <a:lnTo>
                    <a:pt x="7788" y="2137008"/>
                  </a:lnTo>
                  <a:lnTo>
                    <a:pt x="4993" y="2180006"/>
                  </a:lnTo>
                  <a:lnTo>
                    <a:pt x="2814" y="2223131"/>
                  </a:lnTo>
                  <a:lnTo>
                    <a:pt x="1920" y="2247899"/>
                  </a:lnTo>
                </a:path>
                <a:path w="8255000" h="3213100">
                  <a:moveTo>
                    <a:pt x="158091" y="3197112"/>
                  </a:moveTo>
                  <a:lnTo>
                    <a:pt x="146171" y="3155561"/>
                  </a:lnTo>
                  <a:lnTo>
                    <a:pt x="135076" y="3114703"/>
                  </a:lnTo>
                  <a:lnTo>
                    <a:pt x="124549" y="3073676"/>
                  </a:lnTo>
                  <a:lnTo>
                    <a:pt x="114595" y="3032483"/>
                  </a:lnTo>
                  <a:lnTo>
                    <a:pt x="105216" y="2991128"/>
                  </a:lnTo>
                  <a:lnTo>
                    <a:pt x="96416" y="2949612"/>
                  </a:lnTo>
                  <a:lnTo>
                    <a:pt x="88198" y="2907939"/>
                  </a:lnTo>
                  <a:lnTo>
                    <a:pt x="80567" y="2866112"/>
                  </a:lnTo>
                  <a:lnTo>
                    <a:pt x="73526" y="2824134"/>
                  </a:lnTo>
                  <a:lnTo>
                    <a:pt x="67078" y="2782008"/>
                  </a:lnTo>
                  <a:lnTo>
                    <a:pt x="61227" y="2739736"/>
                  </a:lnTo>
                  <a:lnTo>
                    <a:pt x="55977" y="2697322"/>
                  </a:lnTo>
                  <a:lnTo>
                    <a:pt x="51331" y="2654769"/>
                  </a:lnTo>
                  <a:lnTo>
                    <a:pt x="47293" y="2612079"/>
                  </a:lnTo>
                  <a:lnTo>
                    <a:pt x="43866" y="2569255"/>
                  </a:lnTo>
                  <a:lnTo>
                    <a:pt x="41054" y="2526301"/>
                  </a:lnTo>
                  <a:lnTo>
                    <a:pt x="38861" y="2483220"/>
                  </a:lnTo>
                  <a:lnTo>
                    <a:pt x="37290" y="2440013"/>
                  </a:lnTo>
                  <a:lnTo>
                    <a:pt x="36344" y="2396685"/>
                  </a:lnTo>
                  <a:lnTo>
                    <a:pt x="36028" y="2353238"/>
                  </a:lnTo>
                  <a:lnTo>
                    <a:pt x="36344" y="2309787"/>
                  </a:lnTo>
                  <a:lnTo>
                    <a:pt x="37290" y="2266455"/>
                  </a:lnTo>
                  <a:lnTo>
                    <a:pt x="37964" y="2247899"/>
                  </a:lnTo>
                </a:path>
                <a:path w="8255000" h="3213100">
                  <a:moveTo>
                    <a:pt x="1920" y="2247899"/>
                  </a:moveTo>
                  <a:lnTo>
                    <a:pt x="1253" y="2266380"/>
                  </a:lnTo>
                  <a:lnTo>
                    <a:pt x="313" y="2309750"/>
                  </a:lnTo>
                  <a:lnTo>
                    <a:pt x="0" y="2353238"/>
                  </a:lnTo>
                  <a:lnTo>
                    <a:pt x="313" y="2396722"/>
                  </a:lnTo>
                  <a:lnTo>
                    <a:pt x="1253" y="2440087"/>
                  </a:lnTo>
                  <a:lnTo>
                    <a:pt x="2814" y="2483332"/>
                  </a:lnTo>
                  <a:lnTo>
                    <a:pt x="4993" y="2526453"/>
                  </a:lnTo>
                  <a:lnTo>
                    <a:pt x="6518" y="2549911"/>
                  </a:lnTo>
                </a:path>
                <a:path w="8255000" h="3213100">
                  <a:moveTo>
                    <a:pt x="20500" y="2703142"/>
                  </a:moveTo>
                  <a:lnTo>
                    <a:pt x="30857" y="2782418"/>
                  </a:lnTo>
                  <a:lnTo>
                    <a:pt x="37266" y="2824591"/>
                  </a:lnTo>
                  <a:lnTo>
                    <a:pt x="44264" y="2866617"/>
                  </a:lnTo>
                  <a:lnTo>
                    <a:pt x="51849" y="2908493"/>
                  </a:lnTo>
                  <a:lnTo>
                    <a:pt x="60017" y="2950217"/>
                  </a:lnTo>
                  <a:lnTo>
                    <a:pt x="68764" y="2991785"/>
                  </a:lnTo>
                  <a:lnTo>
                    <a:pt x="78087" y="3033194"/>
                  </a:lnTo>
                  <a:lnTo>
                    <a:pt x="87983" y="3074441"/>
                  </a:lnTo>
                  <a:lnTo>
                    <a:pt x="98446" y="3115524"/>
                  </a:lnTo>
                  <a:lnTo>
                    <a:pt x="109475" y="3156440"/>
                  </a:lnTo>
                  <a:lnTo>
                    <a:pt x="121066" y="3197186"/>
                  </a:lnTo>
                  <a:lnTo>
                    <a:pt x="122028" y="3200399"/>
                  </a:lnTo>
                </a:path>
                <a:path w="8255000" h="3213100">
                  <a:moveTo>
                    <a:pt x="122028" y="3200399"/>
                  </a:moveTo>
                  <a:lnTo>
                    <a:pt x="125831" y="3213099"/>
                  </a:lnTo>
                </a:path>
              </a:pathLst>
            </a:custGeom>
            <a:ln w="3175">
              <a:solidFill>
                <a:srgbClr val="E1F1B9"/>
              </a:solidFill>
            </a:ln>
          </p:spPr>
          <p:txBody>
            <a:bodyPr wrap="square" lIns="0" tIns="0" rIns="0" bIns="0" rtlCol="0"/>
            <a:lstStyle/>
            <a:p>
              <a:endParaRPr lang="fr-FR" noProof="0" dirty="0"/>
            </a:p>
          </p:txBody>
        </p:sp>
        <p:sp>
          <p:nvSpPr>
            <p:cNvPr id="8813" name="object 8813"/>
            <p:cNvSpPr/>
            <p:nvPr/>
          </p:nvSpPr>
          <p:spPr>
            <a:xfrm>
              <a:off x="1590998" y="21942"/>
              <a:ext cx="8326755" cy="3213100"/>
            </a:xfrm>
            <a:custGeom>
              <a:avLst/>
              <a:gdLst/>
              <a:ahLst/>
              <a:cxnLst/>
              <a:rect l="l" t="t" r="r" b="b"/>
              <a:pathLst>
                <a:path w="8326755" h="3213100">
                  <a:moveTo>
                    <a:pt x="57222" y="2698868"/>
                  </a:moveTo>
                  <a:lnTo>
                    <a:pt x="53806" y="2717799"/>
                  </a:lnTo>
                  <a:lnTo>
                    <a:pt x="36340" y="2755899"/>
                  </a:lnTo>
                  <a:lnTo>
                    <a:pt x="28605" y="2755899"/>
                  </a:lnTo>
                  <a:lnTo>
                    <a:pt x="30586" y="2781299"/>
                  </a:lnTo>
                  <a:lnTo>
                    <a:pt x="36955" y="2819399"/>
                  </a:lnTo>
                  <a:lnTo>
                    <a:pt x="43911" y="2857499"/>
                  </a:lnTo>
                  <a:lnTo>
                    <a:pt x="51449" y="2908299"/>
                  </a:lnTo>
                  <a:lnTo>
                    <a:pt x="59568" y="2946399"/>
                  </a:lnTo>
                  <a:lnTo>
                    <a:pt x="68262" y="2984499"/>
                  </a:lnTo>
                  <a:lnTo>
                    <a:pt x="77528" y="3022599"/>
                  </a:lnTo>
                  <a:lnTo>
                    <a:pt x="87364" y="3073399"/>
                  </a:lnTo>
                  <a:lnTo>
                    <a:pt x="97765" y="3111499"/>
                  </a:lnTo>
                  <a:lnTo>
                    <a:pt x="108727" y="3149599"/>
                  </a:lnTo>
                  <a:lnTo>
                    <a:pt x="120249" y="3187699"/>
                  </a:lnTo>
                  <a:lnTo>
                    <a:pt x="120910" y="3200399"/>
                  </a:lnTo>
                  <a:lnTo>
                    <a:pt x="124685" y="3213099"/>
                  </a:lnTo>
                  <a:lnTo>
                    <a:pt x="161782" y="3213099"/>
                  </a:lnTo>
                  <a:lnTo>
                    <a:pt x="157979" y="3200399"/>
                  </a:lnTo>
                  <a:lnTo>
                    <a:pt x="157017" y="3187699"/>
                  </a:lnTo>
                  <a:lnTo>
                    <a:pt x="145426" y="3149599"/>
                  </a:lnTo>
                  <a:lnTo>
                    <a:pt x="134397" y="3111499"/>
                  </a:lnTo>
                  <a:lnTo>
                    <a:pt x="123934" y="3073399"/>
                  </a:lnTo>
                  <a:lnTo>
                    <a:pt x="114038" y="3022599"/>
                  </a:lnTo>
                  <a:lnTo>
                    <a:pt x="104715" y="2984499"/>
                  </a:lnTo>
                  <a:lnTo>
                    <a:pt x="95968" y="2946399"/>
                  </a:lnTo>
                  <a:lnTo>
                    <a:pt x="87800" y="2908299"/>
                  </a:lnTo>
                  <a:lnTo>
                    <a:pt x="80215" y="2857499"/>
                  </a:lnTo>
                  <a:lnTo>
                    <a:pt x="73217" y="2819399"/>
                  </a:lnTo>
                  <a:lnTo>
                    <a:pt x="66808" y="2781299"/>
                  </a:lnTo>
                  <a:lnTo>
                    <a:pt x="60993" y="2730499"/>
                  </a:lnTo>
                  <a:lnTo>
                    <a:pt x="57222" y="2698868"/>
                  </a:lnTo>
                  <a:close/>
                </a:path>
                <a:path w="8326755" h="3213100">
                  <a:moveTo>
                    <a:pt x="62972" y="2666999"/>
                  </a:moveTo>
                  <a:lnTo>
                    <a:pt x="56451" y="2692399"/>
                  </a:lnTo>
                  <a:lnTo>
                    <a:pt x="57222" y="2698868"/>
                  </a:lnTo>
                  <a:lnTo>
                    <a:pt x="62972" y="2666999"/>
                  </a:lnTo>
                  <a:close/>
                </a:path>
                <a:path w="8326755" h="3213100">
                  <a:moveTo>
                    <a:pt x="1093707" y="0"/>
                  </a:moveTo>
                  <a:lnTo>
                    <a:pt x="1046516" y="0"/>
                  </a:lnTo>
                  <a:lnTo>
                    <a:pt x="1030332" y="12699"/>
                  </a:lnTo>
                  <a:lnTo>
                    <a:pt x="998924" y="38099"/>
                  </a:lnTo>
                  <a:lnTo>
                    <a:pt x="967930" y="76199"/>
                  </a:lnTo>
                  <a:lnTo>
                    <a:pt x="937356" y="101599"/>
                  </a:lnTo>
                  <a:lnTo>
                    <a:pt x="907203" y="139699"/>
                  </a:lnTo>
                  <a:lnTo>
                    <a:pt x="877476" y="165099"/>
                  </a:lnTo>
                  <a:lnTo>
                    <a:pt x="848178" y="203199"/>
                  </a:lnTo>
                  <a:lnTo>
                    <a:pt x="819313" y="241299"/>
                  </a:lnTo>
                  <a:lnTo>
                    <a:pt x="790883" y="266699"/>
                  </a:lnTo>
                  <a:lnTo>
                    <a:pt x="762894" y="304799"/>
                  </a:lnTo>
                  <a:lnTo>
                    <a:pt x="735347" y="330199"/>
                  </a:lnTo>
                  <a:lnTo>
                    <a:pt x="708247" y="368299"/>
                  </a:lnTo>
                  <a:lnTo>
                    <a:pt x="681597" y="406399"/>
                  </a:lnTo>
                  <a:lnTo>
                    <a:pt x="655400" y="444499"/>
                  </a:lnTo>
                  <a:lnTo>
                    <a:pt x="629661" y="469899"/>
                  </a:lnTo>
                  <a:lnTo>
                    <a:pt x="604382" y="507999"/>
                  </a:lnTo>
                  <a:lnTo>
                    <a:pt x="579567" y="546099"/>
                  </a:lnTo>
                  <a:lnTo>
                    <a:pt x="555220" y="584199"/>
                  </a:lnTo>
                  <a:lnTo>
                    <a:pt x="531344" y="622299"/>
                  </a:lnTo>
                  <a:lnTo>
                    <a:pt x="507942" y="647699"/>
                  </a:lnTo>
                  <a:lnTo>
                    <a:pt x="485019" y="685799"/>
                  </a:lnTo>
                  <a:lnTo>
                    <a:pt x="462577" y="723899"/>
                  </a:lnTo>
                  <a:lnTo>
                    <a:pt x="440620" y="761999"/>
                  </a:lnTo>
                  <a:lnTo>
                    <a:pt x="419152" y="800099"/>
                  </a:lnTo>
                  <a:lnTo>
                    <a:pt x="398175" y="838199"/>
                  </a:lnTo>
                  <a:lnTo>
                    <a:pt x="377694" y="876299"/>
                  </a:lnTo>
                  <a:lnTo>
                    <a:pt x="357713" y="914399"/>
                  </a:lnTo>
                  <a:lnTo>
                    <a:pt x="338233" y="952499"/>
                  </a:lnTo>
                  <a:lnTo>
                    <a:pt x="319260" y="990599"/>
                  </a:lnTo>
                  <a:lnTo>
                    <a:pt x="300796" y="1028699"/>
                  </a:lnTo>
                  <a:lnTo>
                    <a:pt x="282846" y="1066799"/>
                  </a:lnTo>
                  <a:lnTo>
                    <a:pt x="265412" y="1104899"/>
                  </a:lnTo>
                  <a:lnTo>
                    <a:pt x="248498" y="1142999"/>
                  </a:lnTo>
                  <a:lnTo>
                    <a:pt x="232107" y="1181099"/>
                  </a:lnTo>
                  <a:lnTo>
                    <a:pt x="216243" y="1219199"/>
                  </a:lnTo>
                  <a:lnTo>
                    <a:pt x="200910" y="1257299"/>
                  </a:lnTo>
                  <a:lnTo>
                    <a:pt x="186111" y="1295399"/>
                  </a:lnTo>
                  <a:lnTo>
                    <a:pt x="171850" y="1346199"/>
                  </a:lnTo>
                  <a:lnTo>
                    <a:pt x="158129" y="1384299"/>
                  </a:lnTo>
                  <a:lnTo>
                    <a:pt x="144953" y="1422399"/>
                  </a:lnTo>
                  <a:lnTo>
                    <a:pt x="132325" y="1460499"/>
                  </a:lnTo>
                  <a:lnTo>
                    <a:pt x="120249" y="1498599"/>
                  </a:lnTo>
                  <a:lnTo>
                    <a:pt x="108727" y="1536699"/>
                  </a:lnTo>
                  <a:lnTo>
                    <a:pt x="97765" y="1587499"/>
                  </a:lnTo>
                  <a:lnTo>
                    <a:pt x="87364" y="1625599"/>
                  </a:lnTo>
                  <a:lnTo>
                    <a:pt x="77528" y="1663699"/>
                  </a:lnTo>
                  <a:lnTo>
                    <a:pt x="68262" y="1701799"/>
                  </a:lnTo>
                  <a:lnTo>
                    <a:pt x="59568" y="1752599"/>
                  </a:lnTo>
                  <a:lnTo>
                    <a:pt x="51449" y="1790699"/>
                  </a:lnTo>
                  <a:lnTo>
                    <a:pt x="43911" y="1828799"/>
                  </a:lnTo>
                  <a:lnTo>
                    <a:pt x="36955" y="1879599"/>
                  </a:lnTo>
                  <a:lnTo>
                    <a:pt x="30586" y="1917699"/>
                  </a:lnTo>
                  <a:lnTo>
                    <a:pt x="24807" y="1955799"/>
                  </a:lnTo>
                  <a:lnTo>
                    <a:pt x="19622" y="2006599"/>
                  </a:lnTo>
                  <a:lnTo>
                    <a:pt x="15033" y="2044699"/>
                  </a:lnTo>
                  <a:lnTo>
                    <a:pt x="11045" y="2082799"/>
                  </a:lnTo>
                  <a:lnTo>
                    <a:pt x="7661" y="2133599"/>
                  </a:lnTo>
                  <a:lnTo>
                    <a:pt x="4884" y="2171699"/>
                  </a:lnTo>
                  <a:lnTo>
                    <a:pt x="2718" y="2222499"/>
                  </a:lnTo>
                  <a:lnTo>
                    <a:pt x="1826" y="2247899"/>
                  </a:lnTo>
                  <a:lnTo>
                    <a:pt x="1167" y="2260599"/>
                  </a:lnTo>
                  <a:lnTo>
                    <a:pt x="233" y="2298699"/>
                  </a:lnTo>
                  <a:lnTo>
                    <a:pt x="0" y="2336799"/>
                  </a:lnTo>
                  <a:lnTo>
                    <a:pt x="25" y="2362199"/>
                  </a:lnTo>
                  <a:lnTo>
                    <a:pt x="129" y="2374899"/>
                  </a:lnTo>
                  <a:lnTo>
                    <a:pt x="233" y="2387599"/>
                  </a:lnTo>
                  <a:lnTo>
                    <a:pt x="1167" y="2438399"/>
                  </a:lnTo>
                  <a:lnTo>
                    <a:pt x="2559" y="2476499"/>
                  </a:lnTo>
                  <a:lnTo>
                    <a:pt x="10132" y="2489199"/>
                  </a:lnTo>
                  <a:lnTo>
                    <a:pt x="34373" y="2527299"/>
                  </a:lnTo>
                  <a:lnTo>
                    <a:pt x="52562" y="2578099"/>
                  </a:lnTo>
                  <a:lnTo>
                    <a:pt x="42469" y="2539999"/>
                  </a:lnTo>
                  <a:lnTo>
                    <a:pt x="38765" y="2476499"/>
                  </a:lnTo>
                  <a:lnTo>
                    <a:pt x="37204" y="2438399"/>
                  </a:lnTo>
                  <a:lnTo>
                    <a:pt x="36264" y="2387599"/>
                  </a:lnTo>
                  <a:lnTo>
                    <a:pt x="36029" y="2336799"/>
                  </a:lnTo>
                  <a:lnTo>
                    <a:pt x="36264" y="2298699"/>
                  </a:lnTo>
                  <a:lnTo>
                    <a:pt x="37204" y="2260599"/>
                  </a:lnTo>
                  <a:lnTo>
                    <a:pt x="37871" y="2247899"/>
                  </a:lnTo>
                  <a:lnTo>
                    <a:pt x="38765" y="2222499"/>
                  </a:lnTo>
                  <a:lnTo>
                    <a:pt x="40944" y="2171699"/>
                  </a:lnTo>
                  <a:lnTo>
                    <a:pt x="43739" y="2133599"/>
                  </a:lnTo>
                  <a:lnTo>
                    <a:pt x="47144" y="2082799"/>
                  </a:lnTo>
                  <a:lnTo>
                    <a:pt x="51158" y="2044699"/>
                  </a:lnTo>
                  <a:lnTo>
                    <a:pt x="55775" y="2006599"/>
                  </a:lnTo>
                  <a:lnTo>
                    <a:pt x="60993" y="1955799"/>
                  </a:lnTo>
                  <a:lnTo>
                    <a:pt x="66808" y="1917699"/>
                  </a:lnTo>
                  <a:lnTo>
                    <a:pt x="73217" y="1879599"/>
                  </a:lnTo>
                  <a:lnTo>
                    <a:pt x="80215" y="1828799"/>
                  </a:lnTo>
                  <a:lnTo>
                    <a:pt x="87800" y="1790699"/>
                  </a:lnTo>
                  <a:lnTo>
                    <a:pt x="95968" y="1752599"/>
                  </a:lnTo>
                  <a:lnTo>
                    <a:pt x="104715" y="1714499"/>
                  </a:lnTo>
                  <a:lnTo>
                    <a:pt x="114038" y="1663699"/>
                  </a:lnTo>
                  <a:lnTo>
                    <a:pt x="123934" y="1625599"/>
                  </a:lnTo>
                  <a:lnTo>
                    <a:pt x="134397" y="1587499"/>
                  </a:lnTo>
                  <a:lnTo>
                    <a:pt x="145426" y="1549399"/>
                  </a:lnTo>
                  <a:lnTo>
                    <a:pt x="157017" y="1498599"/>
                  </a:lnTo>
                  <a:lnTo>
                    <a:pt x="169166" y="1460499"/>
                  </a:lnTo>
                  <a:lnTo>
                    <a:pt x="181869" y="1422399"/>
                  </a:lnTo>
                  <a:lnTo>
                    <a:pt x="195123" y="1384299"/>
                  </a:lnTo>
                  <a:lnTo>
                    <a:pt x="208925" y="1346199"/>
                  </a:lnTo>
                  <a:lnTo>
                    <a:pt x="223270" y="1308099"/>
                  </a:lnTo>
                  <a:lnTo>
                    <a:pt x="238156" y="1257299"/>
                  </a:lnTo>
                  <a:lnTo>
                    <a:pt x="253578" y="1219199"/>
                  </a:lnTo>
                  <a:lnTo>
                    <a:pt x="269534" y="1181099"/>
                  </a:lnTo>
                  <a:lnTo>
                    <a:pt x="286019" y="1142999"/>
                  </a:lnTo>
                  <a:lnTo>
                    <a:pt x="303031" y="1104899"/>
                  </a:lnTo>
                  <a:lnTo>
                    <a:pt x="320565" y="1066799"/>
                  </a:lnTo>
                  <a:lnTo>
                    <a:pt x="338618" y="1028699"/>
                  </a:lnTo>
                  <a:lnTo>
                    <a:pt x="357187" y="990599"/>
                  </a:lnTo>
                  <a:lnTo>
                    <a:pt x="376267" y="952499"/>
                  </a:lnTo>
                  <a:lnTo>
                    <a:pt x="395856" y="914399"/>
                  </a:lnTo>
                  <a:lnTo>
                    <a:pt x="415950" y="876299"/>
                  </a:lnTo>
                  <a:lnTo>
                    <a:pt x="436545" y="838199"/>
                  </a:lnTo>
                  <a:lnTo>
                    <a:pt x="457638" y="800099"/>
                  </a:lnTo>
                  <a:lnTo>
                    <a:pt x="479225" y="761999"/>
                  </a:lnTo>
                  <a:lnTo>
                    <a:pt x="501303" y="723899"/>
                  </a:lnTo>
                  <a:lnTo>
                    <a:pt x="523868" y="685799"/>
                  </a:lnTo>
                  <a:lnTo>
                    <a:pt x="546917" y="660399"/>
                  </a:lnTo>
                  <a:lnTo>
                    <a:pt x="570445" y="622299"/>
                  </a:lnTo>
                  <a:lnTo>
                    <a:pt x="594450" y="584199"/>
                  </a:lnTo>
                  <a:lnTo>
                    <a:pt x="618928" y="546099"/>
                  </a:lnTo>
                  <a:lnTo>
                    <a:pt x="643875" y="507999"/>
                  </a:lnTo>
                  <a:lnTo>
                    <a:pt x="669289" y="482599"/>
                  </a:lnTo>
                  <a:lnTo>
                    <a:pt x="695164" y="444499"/>
                  </a:lnTo>
                  <a:lnTo>
                    <a:pt x="721498" y="406399"/>
                  </a:lnTo>
                  <a:lnTo>
                    <a:pt x="748288" y="368299"/>
                  </a:lnTo>
                  <a:lnTo>
                    <a:pt x="775529" y="342899"/>
                  </a:lnTo>
                  <a:lnTo>
                    <a:pt x="803218" y="304799"/>
                  </a:lnTo>
                  <a:lnTo>
                    <a:pt x="831352" y="266699"/>
                  </a:lnTo>
                  <a:lnTo>
                    <a:pt x="859927" y="241299"/>
                  </a:lnTo>
                  <a:lnTo>
                    <a:pt x="888939" y="203199"/>
                  </a:lnTo>
                  <a:lnTo>
                    <a:pt x="918385" y="177799"/>
                  </a:lnTo>
                  <a:lnTo>
                    <a:pt x="948262" y="139699"/>
                  </a:lnTo>
                  <a:lnTo>
                    <a:pt x="978565" y="114299"/>
                  </a:lnTo>
                  <a:lnTo>
                    <a:pt x="1009292" y="76199"/>
                  </a:lnTo>
                  <a:lnTo>
                    <a:pt x="1040438" y="50799"/>
                  </a:lnTo>
                  <a:lnTo>
                    <a:pt x="1072001" y="12699"/>
                  </a:lnTo>
                  <a:lnTo>
                    <a:pt x="1093707" y="0"/>
                  </a:lnTo>
                  <a:close/>
                </a:path>
                <a:path w="8326755" h="3213100">
                  <a:moveTo>
                    <a:pt x="7896996" y="0"/>
                  </a:moveTo>
                  <a:lnTo>
                    <a:pt x="7849884" y="0"/>
                  </a:lnTo>
                  <a:lnTo>
                    <a:pt x="7871590" y="12699"/>
                  </a:lnTo>
                  <a:lnTo>
                    <a:pt x="7903152" y="50799"/>
                  </a:lnTo>
                  <a:lnTo>
                    <a:pt x="7934298" y="76199"/>
                  </a:lnTo>
                  <a:lnTo>
                    <a:pt x="7965025" y="114299"/>
                  </a:lnTo>
                  <a:lnTo>
                    <a:pt x="7995328" y="139699"/>
                  </a:lnTo>
                  <a:lnTo>
                    <a:pt x="8025204" y="177799"/>
                  </a:lnTo>
                  <a:lnTo>
                    <a:pt x="8054650" y="203199"/>
                  </a:lnTo>
                  <a:lnTo>
                    <a:pt x="8083662" y="241299"/>
                  </a:lnTo>
                  <a:lnTo>
                    <a:pt x="8112236" y="266699"/>
                  </a:lnTo>
                  <a:lnTo>
                    <a:pt x="8140369" y="304799"/>
                  </a:lnTo>
                  <a:lnTo>
                    <a:pt x="8168058" y="342899"/>
                  </a:lnTo>
                  <a:lnTo>
                    <a:pt x="8195299" y="368299"/>
                  </a:lnTo>
                  <a:lnTo>
                    <a:pt x="8222087" y="406399"/>
                  </a:lnTo>
                  <a:lnTo>
                    <a:pt x="8248421" y="444499"/>
                  </a:lnTo>
                  <a:lnTo>
                    <a:pt x="8274296" y="482599"/>
                  </a:lnTo>
                  <a:lnTo>
                    <a:pt x="8290632" y="495299"/>
                  </a:lnTo>
                  <a:lnTo>
                    <a:pt x="8179128" y="533399"/>
                  </a:lnTo>
                  <a:lnTo>
                    <a:pt x="8326273" y="495299"/>
                  </a:lnTo>
                  <a:lnTo>
                    <a:pt x="8313869" y="469899"/>
                  </a:lnTo>
                  <a:lnTo>
                    <a:pt x="8288128" y="444499"/>
                  </a:lnTo>
                  <a:lnTo>
                    <a:pt x="8261931" y="406399"/>
                  </a:lnTo>
                  <a:lnTo>
                    <a:pt x="8235280" y="368299"/>
                  </a:lnTo>
                  <a:lnTo>
                    <a:pt x="8208178" y="330199"/>
                  </a:lnTo>
                  <a:lnTo>
                    <a:pt x="8180630" y="304799"/>
                  </a:lnTo>
                  <a:lnTo>
                    <a:pt x="8152639" y="266699"/>
                  </a:lnTo>
                  <a:lnTo>
                    <a:pt x="8124209" y="241299"/>
                  </a:lnTo>
                  <a:lnTo>
                    <a:pt x="8095342" y="203199"/>
                  </a:lnTo>
                  <a:lnTo>
                    <a:pt x="8066043" y="165099"/>
                  </a:lnTo>
                  <a:lnTo>
                    <a:pt x="8036315" y="139699"/>
                  </a:lnTo>
                  <a:lnTo>
                    <a:pt x="8006161" y="101599"/>
                  </a:lnTo>
                  <a:lnTo>
                    <a:pt x="7975585" y="76199"/>
                  </a:lnTo>
                  <a:lnTo>
                    <a:pt x="7944590" y="38099"/>
                  </a:lnTo>
                  <a:lnTo>
                    <a:pt x="7913181" y="12699"/>
                  </a:lnTo>
                  <a:lnTo>
                    <a:pt x="7896996" y="0"/>
                  </a:lnTo>
                  <a:close/>
                </a:path>
              </a:pathLst>
            </a:custGeom>
            <a:solidFill>
              <a:srgbClr val="E1F1B8"/>
            </a:solidFill>
          </p:spPr>
          <p:txBody>
            <a:bodyPr wrap="square" lIns="0" tIns="0" rIns="0" bIns="0" rtlCol="0"/>
            <a:lstStyle/>
            <a:p>
              <a:endParaRPr lang="fr-FR" noProof="0" dirty="0"/>
            </a:p>
          </p:txBody>
        </p:sp>
        <p:sp>
          <p:nvSpPr>
            <p:cNvPr id="8814" name="object 8814"/>
            <p:cNvSpPr/>
            <p:nvPr/>
          </p:nvSpPr>
          <p:spPr>
            <a:xfrm>
              <a:off x="1590920" y="9242"/>
              <a:ext cx="8326755" cy="3213100"/>
            </a:xfrm>
            <a:custGeom>
              <a:avLst/>
              <a:gdLst/>
              <a:ahLst/>
              <a:cxnLst/>
              <a:rect l="l" t="t" r="r" b="b"/>
              <a:pathLst>
                <a:path w="8326755" h="3213100">
                  <a:moveTo>
                    <a:pt x="37949" y="2247899"/>
                  </a:moveTo>
                  <a:lnTo>
                    <a:pt x="41022" y="2180006"/>
                  </a:lnTo>
                  <a:lnTo>
                    <a:pt x="43817" y="2137008"/>
                  </a:lnTo>
                  <a:lnTo>
                    <a:pt x="47222" y="2094139"/>
                  </a:lnTo>
                  <a:lnTo>
                    <a:pt x="51236" y="2051403"/>
                  </a:lnTo>
                  <a:lnTo>
                    <a:pt x="55853" y="2008803"/>
                  </a:lnTo>
                  <a:lnTo>
                    <a:pt x="61071" y="1966340"/>
                  </a:lnTo>
                  <a:lnTo>
                    <a:pt x="66886" y="1924019"/>
                  </a:lnTo>
                  <a:lnTo>
                    <a:pt x="73295" y="1881843"/>
                  </a:lnTo>
                  <a:lnTo>
                    <a:pt x="80293" y="1839813"/>
                  </a:lnTo>
                  <a:lnTo>
                    <a:pt x="87878" y="1797933"/>
                  </a:lnTo>
                  <a:lnTo>
                    <a:pt x="96046" y="1756206"/>
                  </a:lnTo>
                  <a:lnTo>
                    <a:pt x="104793" y="1714635"/>
                  </a:lnTo>
                  <a:lnTo>
                    <a:pt x="114116" y="1673223"/>
                  </a:lnTo>
                  <a:lnTo>
                    <a:pt x="124012" y="1631972"/>
                  </a:lnTo>
                  <a:lnTo>
                    <a:pt x="134475" y="1590886"/>
                  </a:lnTo>
                  <a:lnTo>
                    <a:pt x="145504" y="1549967"/>
                  </a:lnTo>
                  <a:lnTo>
                    <a:pt x="157095" y="1509219"/>
                  </a:lnTo>
                  <a:lnTo>
                    <a:pt x="169244" y="1468644"/>
                  </a:lnTo>
                  <a:lnTo>
                    <a:pt x="181947" y="1428245"/>
                  </a:lnTo>
                  <a:lnTo>
                    <a:pt x="195201" y="1388024"/>
                  </a:lnTo>
                  <a:lnTo>
                    <a:pt x="209003" y="1347986"/>
                  </a:lnTo>
                  <a:lnTo>
                    <a:pt x="223348" y="1308133"/>
                  </a:lnTo>
                  <a:lnTo>
                    <a:pt x="238234" y="1268467"/>
                  </a:lnTo>
                  <a:lnTo>
                    <a:pt x="253656" y="1228993"/>
                  </a:lnTo>
                  <a:lnTo>
                    <a:pt x="269612" y="1189711"/>
                  </a:lnTo>
                  <a:lnTo>
                    <a:pt x="286097" y="1150626"/>
                  </a:lnTo>
                  <a:lnTo>
                    <a:pt x="303109" y="1111741"/>
                  </a:lnTo>
                  <a:lnTo>
                    <a:pt x="320643" y="1073058"/>
                  </a:lnTo>
                  <a:lnTo>
                    <a:pt x="338696" y="1034580"/>
                  </a:lnTo>
                  <a:lnTo>
                    <a:pt x="357265" y="996310"/>
                  </a:lnTo>
                  <a:lnTo>
                    <a:pt x="376345" y="958251"/>
                  </a:lnTo>
                  <a:lnTo>
                    <a:pt x="395934" y="920406"/>
                  </a:lnTo>
                  <a:lnTo>
                    <a:pt x="416028" y="882777"/>
                  </a:lnTo>
                  <a:lnTo>
                    <a:pt x="436623" y="845369"/>
                  </a:lnTo>
                  <a:lnTo>
                    <a:pt x="457716" y="808183"/>
                  </a:lnTo>
                  <a:lnTo>
                    <a:pt x="479303" y="771222"/>
                  </a:lnTo>
                  <a:lnTo>
                    <a:pt x="501381" y="734490"/>
                  </a:lnTo>
                  <a:lnTo>
                    <a:pt x="523946" y="697990"/>
                  </a:lnTo>
                  <a:lnTo>
                    <a:pt x="546995" y="661723"/>
                  </a:lnTo>
                  <a:lnTo>
                    <a:pt x="570523" y="625694"/>
                  </a:lnTo>
                  <a:lnTo>
                    <a:pt x="594528" y="589904"/>
                  </a:lnTo>
                  <a:lnTo>
                    <a:pt x="619006" y="554358"/>
                  </a:lnTo>
                  <a:lnTo>
                    <a:pt x="643953" y="519057"/>
                  </a:lnTo>
                  <a:lnTo>
                    <a:pt x="669367" y="484005"/>
                  </a:lnTo>
                  <a:lnTo>
                    <a:pt x="695242" y="449205"/>
                  </a:lnTo>
                  <a:lnTo>
                    <a:pt x="721576" y="414660"/>
                  </a:lnTo>
                  <a:lnTo>
                    <a:pt x="748366" y="380371"/>
                  </a:lnTo>
                  <a:lnTo>
                    <a:pt x="775607" y="346344"/>
                  </a:lnTo>
                  <a:lnTo>
                    <a:pt x="803296" y="312579"/>
                  </a:lnTo>
                  <a:lnTo>
                    <a:pt x="831430" y="279081"/>
                  </a:lnTo>
                  <a:lnTo>
                    <a:pt x="860005" y="245851"/>
                  </a:lnTo>
                  <a:lnTo>
                    <a:pt x="889017" y="212894"/>
                  </a:lnTo>
                  <a:lnTo>
                    <a:pt x="918463" y="180212"/>
                  </a:lnTo>
                  <a:lnTo>
                    <a:pt x="948340" y="147807"/>
                  </a:lnTo>
                  <a:lnTo>
                    <a:pt x="978643" y="115683"/>
                  </a:lnTo>
                  <a:lnTo>
                    <a:pt x="1009370" y="83843"/>
                  </a:lnTo>
                  <a:lnTo>
                    <a:pt x="1040516" y="52289"/>
                  </a:lnTo>
                  <a:lnTo>
                    <a:pt x="1072079" y="21024"/>
                  </a:lnTo>
                  <a:lnTo>
                    <a:pt x="1093785" y="0"/>
                  </a:lnTo>
                </a:path>
                <a:path w="8326755" h="3213100">
                  <a:moveTo>
                    <a:pt x="7849962" y="0"/>
                  </a:moveTo>
                  <a:lnTo>
                    <a:pt x="7903230" y="52289"/>
                  </a:lnTo>
                  <a:lnTo>
                    <a:pt x="7934376" y="83843"/>
                  </a:lnTo>
                  <a:lnTo>
                    <a:pt x="7965103" y="115683"/>
                  </a:lnTo>
                  <a:lnTo>
                    <a:pt x="7995406" y="147807"/>
                  </a:lnTo>
                  <a:lnTo>
                    <a:pt x="8025282" y="180212"/>
                  </a:lnTo>
                  <a:lnTo>
                    <a:pt x="8054728" y="212894"/>
                  </a:lnTo>
                  <a:lnTo>
                    <a:pt x="8083739" y="245851"/>
                  </a:lnTo>
                  <a:lnTo>
                    <a:pt x="8112314" y="279081"/>
                  </a:lnTo>
                  <a:lnTo>
                    <a:pt x="8140447" y="312579"/>
                  </a:lnTo>
                  <a:lnTo>
                    <a:pt x="8168136" y="346344"/>
                  </a:lnTo>
                  <a:lnTo>
                    <a:pt x="8195376" y="380371"/>
                  </a:lnTo>
                  <a:lnTo>
                    <a:pt x="8222165" y="414660"/>
                  </a:lnTo>
                  <a:lnTo>
                    <a:pt x="8248499" y="449205"/>
                  </a:lnTo>
                  <a:lnTo>
                    <a:pt x="8274374" y="484005"/>
                  </a:lnTo>
                  <a:lnTo>
                    <a:pt x="8290709" y="506537"/>
                  </a:lnTo>
                </a:path>
                <a:path w="8326755" h="3213100">
                  <a:moveTo>
                    <a:pt x="8326351" y="497951"/>
                  </a:moveTo>
                  <a:lnTo>
                    <a:pt x="8288206" y="445779"/>
                  </a:lnTo>
                  <a:lnTo>
                    <a:pt x="8262009" y="411114"/>
                  </a:lnTo>
                  <a:lnTo>
                    <a:pt x="8235357" y="376704"/>
                  </a:lnTo>
                  <a:lnTo>
                    <a:pt x="8208256" y="342552"/>
                  </a:lnTo>
                  <a:lnTo>
                    <a:pt x="8180708" y="308660"/>
                  </a:lnTo>
                  <a:lnTo>
                    <a:pt x="8152717" y="275032"/>
                  </a:lnTo>
                  <a:lnTo>
                    <a:pt x="8124287" y="241669"/>
                  </a:lnTo>
                  <a:lnTo>
                    <a:pt x="8095420" y="208577"/>
                  </a:lnTo>
                  <a:lnTo>
                    <a:pt x="8066121" y="175756"/>
                  </a:lnTo>
                  <a:lnTo>
                    <a:pt x="8036393" y="143210"/>
                  </a:lnTo>
                  <a:lnTo>
                    <a:pt x="8006239" y="110941"/>
                  </a:lnTo>
                  <a:lnTo>
                    <a:pt x="7975663" y="78954"/>
                  </a:lnTo>
                  <a:lnTo>
                    <a:pt x="7944668" y="47250"/>
                  </a:lnTo>
                  <a:lnTo>
                    <a:pt x="7913258" y="15832"/>
                  </a:lnTo>
                  <a:lnTo>
                    <a:pt x="7897074" y="0"/>
                  </a:lnTo>
                </a:path>
                <a:path w="8326755" h="3213100">
                  <a:moveTo>
                    <a:pt x="1046594" y="0"/>
                  </a:moveTo>
                  <a:lnTo>
                    <a:pt x="999002" y="47250"/>
                  </a:lnTo>
                  <a:lnTo>
                    <a:pt x="968008" y="78954"/>
                  </a:lnTo>
                  <a:lnTo>
                    <a:pt x="937434" y="110941"/>
                  </a:lnTo>
                  <a:lnTo>
                    <a:pt x="907281" y="143210"/>
                  </a:lnTo>
                  <a:lnTo>
                    <a:pt x="877554" y="175756"/>
                  </a:lnTo>
                  <a:lnTo>
                    <a:pt x="848256" y="208577"/>
                  </a:lnTo>
                  <a:lnTo>
                    <a:pt x="819391" y="241669"/>
                  </a:lnTo>
                  <a:lnTo>
                    <a:pt x="790961" y="275032"/>
                  </a:lnTo>
                  <a:lnTo>
                    <a:pt x="762972" y="308660"/>
                  </a:lnTo>
                  <a:lnTo>
                    <a:pt x="735425" y="342552"/>
                  </a:lnTo>
                  <a:lnTo>
                    <a:pt x="708325" y="376704"/>
                  </a:lnTo>
                  <a:lnTo>
                    <a:pt x="681675" y="411114"/>
                  </a:lnTo>
                  <a:lnTo>
                    <a:pt x="655478" y="445779"/>
                  </a:lnTo>
                  <a:lnTo>
                    <a:pt x="629739" y="480696"/>
                  </a:lnTo>
                  <a:lnTo>
                    <a:pt x="604460" y="515862"/>
                  </a:lnTo>
                  <a:lnTo>
                    <a:pt x="579645" y="551274"/>
                  </a:lnTo>
                  <a:lnTo>
                    <a:pt x="555298" y="586930"/>
                  </a:lnTo>
                  <a:lnTo>
                    <a:pt x="531422" y="622826"/>
                  </a:lnTo>
                  <a:lnTo>
                    <a:pt x="508020" y="658960"/>
                  </a:lnTo>
                  <a:lnTo>
                    <a:pt x="485097" y="695329"/>
                  </a:lnTo>
                  <a:lnTo>
                    <a:pt x="462655" y="731929"/>
                  </a:lnTo>
                  <a:lnTo>
                    <a:pt x="440698" y="768759"/>
                  </a:lnTo>
                  <a:lnTo>
                    <a:pt x="419230" y="805815"/>
                  </a:lnTo>
                  <a:lnTo>
                    <a:pt x="398253" y="843094"/>
                  </a:lnTo>
                  <a:lnTo>
                    <a:pt x="377772" y="880593"/>
                  </a:lnTo>
                  <a:lnTo>
                    <a:pt x="357791" y="918310"/>
                  </a:lnTo>
                  <a:lnTo>
                    <a:pt x="338311" y="956242"/>
                  </a:lnTo>
                  <a:lnTo>
                    <a:pt x="319338" y="994386"/>
                  </a:lnTo>
                  <a:lnTo>
                    <a:pt x="300874" y="1032739"/>
                  </a:lnTo>
                  <a:lnTo>
                    <a:pt x="282924" y="1071298"/>
                  </a:lnTo>
                  <a:lnTo>
                    <a:pt x="265490" y="1110060"/>
                  </a:lnTo>
                  <a:lnTo>
                    <a:pt x="248576" y="1149023"/>
                  </a:lnTo>
                  <a:lnTo>
                    <a:pt x="232185" y="1188183"/>
                  </a:lnTo>
                  <a:lnTo>
                    <a:pt x="216321" y="1227538"/>
                  </a:lnTo>
                  <a:lnTo>
                    <a:pt x="200988" y="1267084"/>
                  </a:lnTo>
                  <a:lnTo>
                    <a:pt x="186189" y="1306820"/>
                  </a:lnTo>
                  <a:lnTo>
                    <a:pt x="171928" y="1346741"/>
                  </a:lnTo>
                  <a:lnTo>
                    <a:pt x="158207" y="1386846"/>
                  </a:lnTo>
                  <a:lnTo>
                    <a:pt x="145031" y="1427132"/>
                  </a:lnTo>
                  <a:lnTo>
                    <a:pt x="132403" y="1467594"/>
                  </a:lnTo>
                  <a:lnTo>
                    <a:pt x="120327" y="1508232"/>
                  </a:lnTo>
                  <a:lnTo>
                    <a:pt x="108805" y="1549041"/>
                  </a:lnTo>
                  <a:lnTo>
                    <a:pt x="97842" y="1590019"/>
                  </a:lnTo>
                  <a:lnTo>
                    <a:pt x="87441" y="1631163"/>
                  </a:lnTo>
                  <a:lnTo>
                    <a:pt x="77606" y="1672470"/>
                  </a:lnTo>
                  <a:lnTo>
                    <a:pt x="68340" y="1713937"/>
                  </a:lnTo>
                  <a:lnTo>
                    <a:pt x="59645" y="1755562"/>
                  </a:lnTo>
                  <a:lnTo>
                    <a:pt x="51527" y="1797342"/>
                  </a:lnTo>
                  <a:lnTo>
                    <a:pt x="43989" y="1839273"/>
                  </a:lnTo>
                  <a:lnTo>
                    <a:pt x="37033" y="1881353"/>
                  </a:lnTo>
                  <a:lnTo>
                    <a:pt x="30664" y="1923579"/>
                  </a:lnTo>
                  <a:lnTo>
                    <a:pt x="24885" y="1965948"/>
                  </a:lnTo>
                  <a:lnTo>
                    <a:pt x="19700" y="2008458"/>
                  </a:lnTo>
                  <a:lnTo>
                    <a:pt x="15111" y="2051105"/>
                  </a:lnTo>
                  <a:lnTo>
                    <a:pt x="11123" y="2093886"/>
                  </a:lnTo>
                  <a:lnTo>
                    <a:pt x="7739" y="2136799"/>
                  </a:lnTo>
                  <a:lnTo>
                    <a:pt x="4962" y="2179841"/>
                  </a:lnTo>
                  <a:lnTo>
                    <a:pt x="2796" y="2223008"/>
                  </a:lnTo>
                  <a:lnTo>
                    <a:pt x="1904" y="2247899"/>
                  </a:lnTo>
                </a:path>
                <a:path w="8326755" h="3213100">
                  <a:moveTo>
                    <a:pt x="158057" y="3200399"/>
                  </a:moveTo>
                  <a:lnTo>
                    <a:pt x="145504" y="3156440"/>
                  </a:lnTo>
                  <a:lnTo>
                    <a:pt x="134475" y="3115524"/>
                  </a:lnTo>
                  <a:lnTo>
                    <a:pt x="124012" y="3074441"/>
                  </a:lnTo>
                  <a:lnTo>
                    <a:pt x="114116" y="3033194"/>
                  </a:lnTo>
                  <a:lnTo>
                    <a:pt x="104793" y="2991785"/>
                  </a:lnTo>
                  <a:lnTo>
                    <a:pt x="96046" y="2950217"/>
                  </a:lnTo>
                  <a:lnTo>
                    <a:pt x="87878" y="2908493"/>
                  </a:lnTo>
                  <a:lnTo>
                    <a:pt x="80293" y="2866617"/>
                  </a:lnTo>
                  <a:lnTo>
                    <a:pt x="73295" y="2824591"/>
                  </a:lnTo>
                  <a:lnTo>
                    <a:pt x="66886" y="2782418"/>
                  </a:lnTo>
                  <a:lnTo>
                    <a:pt x="61071" y="2740100"/>
                  </a:lnTo>
                  <a:lnTo>
                    <a:pt x="56529" y="2703142"/>
                  </a:lnTo>
                </a:path>
                <a:path w="8326755" h="3213100">
                  <a:moveTo>
                    <a:pt x="42547" y="2549911"/>
                  </a:moveTo>
                  <a:lnTo>
                    <a:pt x="38843" y="2483332"/>
                  </a:lnTo>
                  <a:lnTo>
                    <a:pt x="37282" y="2440087"/>
                  </a:lnTo>
                  <a:lnTo>
                    <a:pt x="36342" y="2396722"/>
                  </a:lnTo>
                  <a:lnTo>
                    <a:pt x="36028" y="2353238"/>
                  </a:lnTo>
                  <a:lnTo>
                    <a:pt x="36342" y="2309750"/>
                  </a:lnTo>
                  <a:lnTo>
                    <a:pt x="37282" y="2266380"/>
                  </a:lnTo>
                  <a:lnTo>
                    <a:pt x="37949" y="2247899"/>
                  </a:lnTo>
                </a:path>
                <a:path w="8326755" h="3213100">
                  <a:moveTo>
                    <a:pt x="1904" y="2247899"/>
                  </a:moveTo>
                  <a:lnTo>
                    <a:pt x="1245" y="2266299"/>
                  </a:lnTo>
                  <a:lnTo>
                    <a:pt x="311" y="2309710"/>
                  </a:lnTo>
                  <a:lnTo>
                    <a:pt x="0" y="2353238"/>
                  </a:lnTo>
                  <a:lnTo>
                    <a:pt x="311" y="2396762"/>
                  </a:lnTo>
                  <a:lnTo>
                    <a:pt x="1245" y="2440169"/>
                  </a:lnTo>
                  <a:lnTo>
                    <a:pt x="2637" y="2479018"/>
                  </a:lnTo>
                </a:path>
                <a:path w="8326755" h="3213100">
                  <a:moveTo>
                    <a:pt x="28683" y="2768337"/>
                  </a:moveTo>
                  <a:lnTo>
                    <a:pt x="37033" y="2825081"/>
                  </a:lnTo>
                  <a:lnTo>
                    <a:pt x="43989" y="2867158"/>
                  </a:lnTo>
                  <a:lnTo>
                    <a:pt x="51527" y="2909085"/>
                  </a:lnTo>
                  <a:lnTo>
                    <a:pt x="59645" y="2950862"/>
                  </a:lnTo>
                  <a:lnTo>
                    <a:pt x="68340" y="2992483"/>
                  </a:lnTo>
                  <a:lnTo>
                    <a:pt x="77606" y="3033948"/>
                  </a:lnTo>
                  <a:lnTo>
                    <a:pt x="87441" y="3075252"/>
                  </a:lnTo>
                  <a:lnTo>
                    <a:pt x="97842" y="3116393"/>
                  </a:lnTo>
                  <a:lnTo>
                    <a:pt x="108805" y="3157368"/>
                  </a:lnTo>
                  <a:lnTo>
                    <a:pt x="120327" y="3198174"/>
                  </a:lnTo>
                  <a:lnTo>
                    <a:pt x="120988" y="3200399"/>
                  </a:lnTo>
                </a:path>
                <a:path w="8326755" h="3213100">
                  <a:moveTo>
                    <a:pt x="161860" y="3213099"/>
                  </a:moveTo>
                  <a:lnTo>
                    <a:pt x="158057" y="3200399"/>
                  </a:lnTo>
                </a:path>
                <a:path w="8326755" h="3213100">
                  <a:moveTo>
                    <a:pt x="120988" y="3200399"/>
                  </a:moveTo>
                  <a:lnTo>
                    <a:pt x="124763" y="3213099"/>
                  </a:lnTo>
                </a:path>
              </a:pathLst>
            </a:custGeom>
            <a:ln w="3175">
              <a:solidFill>
                <a:srgbClr val="E1F1B8"/>
              </a:solidFill>
            </a:ln>
          </p:spPr>
          <p:txBody>
            <a:bodyPr wrap="square" lIns="0" tIns="0" rIns="0" bIns="0" rtlCol="0"/>
            <a:lstStyle/>
            <a:p>
              <a:endParaRPr lang="fr-FR" noProof="0" dirty="0"/>
            </a:p>
          </p:txBody>
        </p:sp>
        <p:sp>
          <p:nvSpPr>
            <p:cNvPr id="8815" name="object 8815"/>
            <p:cNvSpPr/>
            <p:nvPr/>
          </p:nvSpPr>
          <p:spPr>
            <a:xfrm>
              <a:off x="1554967" y="21942"/>
              <a:ext cx="8402320" cy="3213100"/>
            </a:xfrm>
            <a:custGeom>
              <a:avLst/>
              <a:gdLst/>
              <a:ahLst/>
              <a:cxnLst/>
              <a:rect l="l" t="t" r="r" b="b"/>
              <a:pathLst>
                <a:path w="8402320" h="3213100">
                  <a:moveTo>
                    <a:pt x="65498" y="2766951"/>
                  </a:moveTo>
                  <a:lnTo>
                    <a:pt x="48678" y="2793999"/>
                  </a:lnTo>
                  <a:lnTo>
                    <a:pt x="34835" y="2806699"/>
                  </a:lnTo>
                  <a:lnTo>
                    <a:pt x="36217" y="2819399"/>
                  </a:lnTo>
                  <a:lnTo>
                    <a:pt x="43034" y="2857499"/>
                  </a:lnTo>
                  <a:lnTo>
                    <a:pt x="50424" y="2895599"/>
                  </a:lnTo>
                  <a:lnTo>
                    <a:pt x="58381" y="2946399"/>
                  </a:lnTo>
                  <a:lnTo>
                    <a:pt x="66904" y="2984499"/>
                  </a:lnTo>
                  <a:lnTo>
                    <a:pt x="75989" y="3022599"/>
                  </a:lnTo>
                  <a:lnTo>
                    <a:pt x="85631" y="3060699"/>
                  </a:lnTo>
                  <a:lnTo>
                    <a:pt x="95829" y="3111499"/>
                  </a:lnTo>
                  <a:lnTo>
                    <a:pt x="106577" y="3149599"/>
                  </a:lnTo>
                  <a:lnTo>
                    <a:pt x="117874" y="3187699"/>
                  </a:lnTo>
                  <a:lnTo>
                    <a:pt x="119954" y="3200399"/>
                  </a:lnTo>
                  <a:lnTo>
                    <a:pt x="133118" y="3200399"/>
                  </a:lnTo>
                  <a:lnTo>
                    <a:pt x="147642" y="3213099"/>
                  </a:lnTo>
                  <a:lnTo>
                    <a:pt x="160715" y="3213099"/>
                  </a:lnTo>
                  <a:lnTo>
                    <a:pt x="156941" y="3200399"/>
                  </a:lnTo>
                  <a:lnTo>
                    <a:pt x="156280" y="3187699"/>
                  </a:lnTo>
                  <a:lnTo>
                    <a:pt x="144758" y="3149599"/>
                  </a:lnTo>
                  <a:lnTo>
                    <a:pt x="133795" y="3111499"/>
                  </a:lnTo>
                  <a:lnTo>
                    <a:pt x="123394" y="3073399"/>
                  </a:lnTo>
                  <a:lnTo>
                    <a:pt x="113559" y="3022599"/>
                  </a:lnTo>
                  <a:lnTo>
                    <a:pt x="104292" y="2984499"/>
                  </a:lnTo>
                  <a:lnTo>
                    <a:pt x="95598" y="2946399"/>
                  </a:lnTo>
                  <a:lnTo>
                    <a:pt x="87480" y="2908299"/>
                  </a:lnTo>
                  <a:lnTo>
                    <a:pt x="79942" y="2857499"/>
                  </a:lnTo>
                  <a:lnTo>
                    <a:pt x="72986" y="2819399"/>
                  </a:lnTo>
                  <a:lnTo>
                    <a:pt x="66617" y="2781299"/>
                  </a:lnTo>
                  <a:lnTo>
                    <a:pt x="65498" y="2766951"/>
                  </a:lnTo>
                  <a:close/>
                </a:path>
                <a:path w="8402320" h="3213100">
                  <a:moveTo>
                    <a:pt x="72370" y="2755899"/>
                  </a:moveTo>
                  <a:lnTo>
                    <a:pt x="64636" y="2755899"/>
                  </a:lnTo>
                  <a:lnTo>
                    <a:pt x="65498" y="2766951"/>
                  </a:lnTo>
                  <a:lnTo>
                    <a:pt x="72370" y="2755899"/>
                  </a:lnTo>
                  <a:close/>
                </a:path>
                <a:path w="8402320" h="3213100">
                  <a:moveTo>
                    <a:pt x="1082547" y="0"/>
                  </a:moveTo>
                  <a:lnTo>
                    <a:pt x="1035740" y="0"/>
                  </a:lnTo>
                  <a:lnTo>
                    <a:pt x="1011254" y="12699"/>
                  </a:lnTo>
                  <a:lnTo>
                    <a:pt x="980395" y="50799"/>
                  </a:lnTo>
                  <a:lnTo>
                    <a:pt x="949945" y="76199"/>
                  </a:lnTo>
                  <a:lnTo>
                    <a:pt x="919908" y="114299"/>
                  </a:lnTo>
                  <a:lnTo>
                    <a:pt x="890288" y="139699"/>
                  </a:lnTo>
                  <a:lnTo>
                    <a:pt x="861087" y="177799"/>
                  </a:lnTo>
                  <a:lnTo>
                    <a:pt x="832309" y="215899"/>
                  </a:lnTo>
                  <a:lnTo>
                    <a:pt x="803958" y="241299"/>
                  </a:lnTo>
                  <a:lnTo>
                    <a:pt x="776036" y="279399"/>
                  </a:lnTo>
                  <a:lnTo>
                    <a:pt x="748548" y="304799"/>
                  </a:lnTo>
                  <a:lnTo>
                    <a:pt x="721496" y="342899"/>
                  </a:lnTo>
                  <a:lnTo>
                    <a:pt x="694884" y="380999"/>
                  </a:lnTo>
                  <a:lnTo>
                    <a:pt x="668716" y="419099"/>
                  </a:lnTo>
                  <a:lnTo>
                    <a:pt x="642994" y="444499"/>
                  </a:lnTo>
                  <a:lnTo>
                    <a:pt x="617723" y="482599"/>
                  </a:lnTo>
                  <a:lnTo>
                    <a:pt x="592904" y="520699"/>
                  </a:lnTo>
                  <a:lnTo>
                    <a:pt x="568543" y="558799"/>
                  </a:lnTo>
                  <a:lnTo>
                    <a:pt x="544642" y="584199"/>
                  </a:lnTo>
                  <a:lnTo>
                    <a:pt x="521205" y="622299"/>
                  </a:lnTo>
                  <a:lnTo>
                    <a:pt x="498234" y="660399"/>
                  </a:lnTo>
                  <a:lnTo>
                    <a:pt x="475734" y="698499"/>
                  </a:lnTo>
                  <a:lnTo>
                    <a:pt x="453708" y="736599"/>
                  </a:lnTo>
                  <a:lnTo>
                    <a:pt x="432159" y="774699"/>
                  </a:lnTo>
                  <a:lnTo>
                    <a:pt x="411090" y="812799"/>
                  </a:lnTo>
                  <a:lnTo>
                    <a:pt x="390506" y="838199"/>
                  </a:lnTo>
                  <a:lnTo>
                    <a:pt x="370408" y="876299"/>
                  </a:lnTo>
                  <a:lnTo>
                    <a:pt x="350801" y="914399"/>
                  </a:lnTo>
                  <a:lnTo>
                    <a:pt x="331689" y="952499"/>
                  </a:lnTo>
                  <a:lnTo>
                    <a:pt x="313073" y="990599"/>
                  </a:lnTo>
                  <a:lnTo>
                    <a:pt x="294959" y="1028699"/>
                  </a:lnTo>
                  <a:lnTo>
                    <a:pt x="277348" y="1066799"/>
                  </a:lnTo>
                  <a:lnTo>
                    <a:pt x="260245" y="1104899"/>
                  </a:lnTo>
                  <a:lnTo>
                    <a:pt x="243653" y="1142999"/>
                  </a:lnTo>
                  <a:lnTo>
                    <a:pt x="227576" y="1193799"/>
                  </a:lnTo>
                  <a:lnTo>
                    <a:pt x="212016" y="1231899"/>
                  </a:lnTo>
                  <a:lnTo>
                    <a:pt x="196977" y="1269999"/>
                  </a:lnTo>
                  <a:lnTo>
                    <a:pt x="182462" y="1308099"/>
                  </a:lnTo>
                  <a:lnTo>
                    <a:pt x="168475" y="1346199"/>
                  </a:lnTo>
                  <a:lnTo>
                    <a:pt x="155020" y="1384299"/>
                  </a:lnTo>
                  <a:lnTo>
                    <a:pt x="142099" y="1422399"/>
                  </a:lnTo>
                  <a:lnTo>
                    <a:pt x="129716" y="1460499"/>
                  </a:lnTo>
                  <a:lnTo>
                    <a:pt x="117874" y="1511299"/>
                  </a:lnTo>
                  <a:lnTo>
                    <a:pt x="106577" y="1549399"/>
                  </a:lnTo>
                  <a:lnTo>
                    <a:pt x="95829" y="1587499"/>
                  </a:lnTo>
                  <a:lnTo>
                    <a:pt x="85631" y="1625599"/>
                  </a:lnTo>
                  <a:lnTo>
                    <a:pt x="75989" y="1676399"/>
                  </a:lnTo>
                  <a:lnTo>
                    <a:pt x="66904" y="1714499"/>
                  </a:lnTo>
                  <a:lnTo>
                    <a:pt x="58381" y="1752599"/>
                  </a:lnTo>
                  <a:lnTo>
                    <a:pt x="50424" y="1790699"/>
                  </a:lnTo>
                  <a:lnTo>
                    <a:pt x="43034" y="1841499"/>
                  </a:lnTo>
                  <a:lnTo>
                    <a:pt x="36217" y="1879599"/>
                  </a:lnTo>
                  <a:lnTo>
                    <a:pt x="29974" y="1917699"/>
                  </a:lnTo>
                  <a:lnTo>
                    <a:pt x="24310" y="1955799"/>
                  </a:lnTo>
                  <a:lnTo>
                    <a:pt x="19228" y="2006599"/>
                  </a:lnTo>
                  <a:lnTo>
                    <a:pt x="14731" y="2044699"/>
                  </a:lnTo>
                  <a:lnTo>
                    <a:pt x="10823" y="2082799"/>
                  </a:lnTo>
                  <a:lnTo>
                    <a:pt x="7506" y="2133599"/>
                  </a:lnTo>
                  <a:lnTo>
                    <a:pt x="4785" y="2171699"/>
                  </a:lnTo>
                  <a:lnTo>
                    <a:pt x="2663" y="2222499"/>
                  </a:lnTo>
                  <a:lnTo>
                    <a:pt x="1812" y="2247899"/>
                  </a:lnTo>
                  <a:lnTo>
                    <a:pt x="1143" y="2260599"/>
                  </a:lnTo>
                  <a:lnTo>
                    <a:pt x="229" y="2298699"/>
                  </a:lnTo>
                  <a:lnTo>
                    <a:pt x="0" y="2336799"/>
                  </a:lnTo>
                  <a:lnTo>
                    <a:pt x="25" y="2362199"/>
                  </a:lnTo>
                  <a:lnTo>
                    <a:pt x="127" y="2374899"/>
                  </a:lnTo>
                  <a:lnTo>
                    <a:pt x="229" y="2387599"/>
                  </a:lnTo>
                  <a:lnTo>
                    <a:pt x="940" y="2425699"/>
                  </a:lnTo>
                  <a:lnTo>
                    <a:pt x="17824" y="2451099"/>
                  </a:lnTo>
                  <a:lnTo>
                    <a:pt x="46163" y="2489199"/>
                  </a:lnTo>
                  <a:lnTo>
                    <a:pt x="38590" y="2476499"/>
                  </a:lnTo>
                  <a:lnTo>
                    <a:pt x="37197" y="2438399"/>
                  </a:lnTo>
                  <a:lnTo>
                    <a:pt x="36264" y="2387599"/>
                  </a:lnTo>
                  <a:lnTo>
                    <a:pt x="36160" y="2374899"/>
                  </a:lnTo>
                  <a:lnTo>
                    <a:pt x="36056" y="2362199"/>
                  </a:lnTo>
                  <a:lnTo>
                    <a:pt x="36030" y="2336799"/>
                  </a:lnTo>
                  <a:lnTo>
                    <a:pt x="36264" y="2298699"/>
                  </a:lnTo>
                  <a:lnTo>
                    <a:pt x="37197" y="2260599"/>
                  </a:lnTo>
                  <a:lnTo>
                    <a:pt x="37857" y="2247899"/>
                  </a:lnTo>
                  <a:lnTo>
                    <a:pt x="38749" y="2222499"/>
                  </a:lnTo>
                  <a:lnTo>
                    <a:pt x="40914" y="2171699"/>
                  </a:lnTo>
                  <a:lnTo>
                    <a:pt x="43691" y="2133599"/>
                  </a:lnTo>
                  <a:lnTo>
                    <a:pt x="47075" y="2082799"/>
                  </a:lnTo>
                  <a:lnTo>
                    <a:pt x="51064" y="2044699"/>
                  </a:lnTo>
                  <a:lnTo>
                    <a:pt x="55652" y="2006599"/>
                  </a:lnTo>
                  <a:lnTo>
                    <a:pt x="60838" y="1955799"/>
                  </a:lnTo>
                  <a:lnTo>
                    <a:pt x="66617" y="1917699"/>
                  </a:lnTo>
                  <a:lnTo>
                    <a:pt x="72986" y="1879599"/>
                  </a:lnTo>
                  <a:lnTo>
                    <a:pt x="79942" y="1828799"/>
                  </a:lnTo>
                  <a:lnTo>
                    <a:pt x="87480" y="1790699"/>
                  </a:lnTo>
                  <a:lnTo>
                    <a:pt x="95598" y="1752599"/>
                  </a:lnTo>
                  <a:lnTo>
                    <a:pt x="104292" y="1701799"/>
                  </a:lnTo>
                  <a:lnTo>
                    <a:pt x="113559" y="1663699"/>
                  </a:lnTo>
                  <a:lnTo>
                    <a:pt x="123394" y="1625599"/>
                  </a:lnTo>
                  <a:lnTo>
                    <a:pt x="133795" y="1587499"/>
                  </a:lnTo>
                  <a:lnTo>
                    <a:pt x="144758" y="1536699"/>
                  </a:lnTo>
                  <a:lnTo>
                    <a:pt x="156280" y="1498599"/>
                  </a:lnTo>
                  <a:lnTo>
                    <a:pt x="168356" y="1460499"/>
                  </a:lnTo>
                  <a:lnTo>
                    <a:pt x="180984" y="1422399"/>
                  </a:lnTo>
                  <a:lnTo>
                    <a:pt x="194160" y="1384299"/>
                  </a:lnTo>
                  <a:lnTo>
                    <a:pt x="207881" y="1346199"/>
                  </a:lnTo>
                  <a:lnTo>
                    <a:pt x="222142" y="1295399"/>
                  </a:lnTo>
                  <a:lnTo>
                    <a:pt x="236941" y="1257299"/>
                  </a:lnTo>
                  <a:lnTo>
                    <a:pt x="252274" y="1219199"/>
                  </a:lnTo>
                  <a:lnTo>
                    <a:pt x="268138" y="1181099"/>
                  </a:lnTo>
                  <a:lnTo>
                    <a:pt x="284528" y="1142999"/>
                  </a:lnTo>
                  <a:lnTo>
                    <a:pt x="301442" y="1104899"/>
                  </a:lnTo>
                  <a:lnTo>
                    <a:pt x="318876" y="1066799"/>
                  </a:lnTo>
                  <a:lnTo>
                    <a:pt x="336827" y="1028699"/>
                  </a:lnTo>
                  <a:lnTo>
                    <a:pt x="355291" y="990599"/>
                  </a:lnTo>
                  <a:lnTo>
                    <a:pt x="374264" y="952499"/>
                  </a:lnTo>
                  <a:lnTo>
                    <a:pt x="393743" y="914399"/>
                  </a:lnTo>
                  <a:lnTo>
                    <a:pt x="413725" y="876299"/>
                  </a:lnTo>
                  <a:lnTo>
                    <a:pt x="434206" y="838199"/>
                  </a:lnTo>
                  <a:lnTo>
                    <a:pt x="455182" y="800099"/>
                  </a:lnTo>
                  <a:lnTo>
                    <a:pt x="476651" y="761999"/>
                  </a:lnTo>
                  <a:lnTo>
                    <a:pt x="498607" y="723899"/>
                  </a:lnTo>
                  <a:lnTo>
                    <a:pt x="521049" y="685799"/>
                  </a:lnTo>
                  <a:lnTo>
                    <a:pt x="543973" y="647699"/>
                  </a:lnTo>
                  <a:lnTo>
                    <a:pt x="567375" y="622299"/>
                  </a:lnTo>
                  <a:lnTo>
                    <a:pt x="591251" y="584199"/>
                  </a:lnTo>
                  <a:lnTo>
                    <a:pt x="615598" y="546099"/>
                  </a:lnTo>
                  <a:lnTo>
                    <a:pt x="640413" y="507999"/>
                  </a:lnTo>
                  <a:lnTo>
                    <a:pt x="665692" y="469899"/>
                  </a:lnTo>
                  <a:lnTo>
                    <a:pt x="691431" y="444499"/>
                  </a:lnTo>
                  <a:lnTo>
                    <a:pt x="717627" y="406399"/>
                  </a:lnTo>
                  <a:lnTo>
                    <a:pt x="744277" y="368299"/>
                  </a:lnTo>
                  <a:lnTo>
                    <a:pt x="771377" y="330199"/>
                  </a:lnTo>
                  <a:lnTo>
                    <a:pt x="798924" y="304799"/>
                  </a:lnTo>
                  <a:lnTo>
                    <a:pt x="826914" y="266699"/>
                  </a:lnTo>
                  <a:lnTo>
                    <a:pt x="855343" y="241299"/>
                  </a:lnTo>
                  <a:lnTo>
                    <a:pt x="884209" y="203199"/>
                  </a:lnTo>
                  <a:lnTo>
                    <a:pt x="913507" y="165099"/>
                  </a:lnTo>
                  <a:lnTo>
                    <a:pt x="943234" y="139699"/>
                  </a:lnTo>
                  <a:lnTo>
                    <a:pt x="973386" y="101599"/>
                  </a:lnTo>
                  <a:lnTo>
                    <a:pt x="1003961" y="76199"/>
                  </a:lnTo>
                  <a:lnTo>
                    <a:pt x="1034954" y="38099"/>
                  </a:lnTo>
                  <a:lnTo>
                    <a:pt x="1066363" y="12699"/>
                  </a:lnTo>
                  <a:lnTo>
                    <a:pt x="1082547" y="0"/>
                  </a:lnTo>
                  <a:close/>
                </a:path>
                <a:path w="8402320" h="3213100">
                  <a:moveTo>
                    <a:pt x="7979911" y="0"/>
                  </a:moveTo>
                  <a:lnTo>
                    <a:pt x="7933026" y="0"/>
                  </a:lnTo>
                  <a:lnTo>
                    <a:pt x="7949211" y="12699"/>
                  </a:lnTo>
                  <a:lnTo>
                    <a:pt x="7980621" y="38099"/>
                  </a:lnTo>
                  <a:lnTo>
                    <a:pt x="8011615" y="76199"/>
                  </a:lnTo>
                  <a:lnTo>
                    <a:pt x="8042191" y="101599"/>
                  </a:lnTo>
                  <a:lnTo>
                    <a:pt x="8072345" y="139699"/>
                  </a:lnTo>
                  <a:lnTo>
                    <a:pt x="8102074" y="165099"/>
                  </a:lnTo>
                  <a:lnTo>
                    <a:pt x="8131373" y="203199"/>
                  </a:lnTo>
                  <a:lnTo>
                    <a:pt x="8160239" y="241299"/>
                  </a:lnTo>
                  <a:lnTo>
                    <a:pt x="8188670" y="266699"/>
                  </a:lnTo>
                  <a:lnTo>
                    <a:pt x="8216661" y="304799"/>
                  </a:lnTo>
                  <a:lnTo>
                    <a:pt x="8244209" y="330199"/>
                  </a:lnTo>
                  <a:lnTo>
                    <a:pt x="8271310" y="368299"/>
                  </a:lnTo>
                  <a:lnTo>
                    <a:pt x="8297961" y="406399"/>
                  </a:lnTo>
                  <a:lnTo>
                    <a:pt x="8324159" y="444499"/>
                  </a:lnTo>
                  <a:lnTo>
                    <a:pt x="8349900" y="469899"/>
                  </a:lnTo>
                  <a:lnTo>
                    <a:pt x="8362303" y="495299"/>
                  </a:lnTo>
                  <a:lnTo>
                    <a:pt x="8215159" y="533399"/>
                  </a:lnTo>
                  <a:lnTo>
                    <a:pt x="8373308" y="495299"/>
                  </a:lnTo>
                  <a:lnTo>
                    <a:pt x="8402195" y="495299"/>
                  </a:lnTo>
                  <a:lnTo>
                    <a:pt x="8397923" y="482599"/>
                  </a:lnTo>
                  <a:lnTo>
                    <a:pt x="8372652" y="444499"/>
                  </a:lnTo>
                  <a:lnTo>
                    <a:pt x="8346930" y="419099"/>
                  </a:lnTo>
                  <a:lnTo>
                    <a:pt x="8320763" y="380999"/>
                  </a:lnTo>
                  <a:lnTo>
                    <a:pt x="8294151" y="342899"/>
                  </a:lnTo>
                  <a:lnTo>
                    <a:pt x="8267100" y="304799"/>
                  </a:lnTo>
                  <a:lnTo>
                    <a:pt x="8239612" y="279399"/>
                  </a:lnTo>
                  <a:lnTo>
                    <a:pt x="8211691" y="241299"/>
                  </a:lnTo>
                  <a:lnTo>
                    <a:pt x="8183340" y="215899"/>
                  </a:lnTo>
                  <a:lnTo>
                    <a:pt x="8154563" y="177799"/>
                  </a:lnTo>
                  <a:lnTo>
                    <a:pt x="8125362" y="139699"/>
                  </a:lnTo>
                  <a:lnTo>
                    <a:pt x="8095742" y="114299"/>
                  </a:lnTo>
                  <a:lnTo>
                    <a:pt x="8065706" y="76199"/>
                  </a:lnTo>
                  <a:lnTo>
                    <a:pt x="8035256" y="50799"/>
                  </a:lnTo>
                  <a:lnTo>
                    <a:pt x="8004397" y="12699"/>
                  </a:lnTo>
                  <a:lnTo>
                    <a:pt x="7979911" y="0"/>
                  </a:lnTo>
                  <a:close/>
                </a:path>
              </a:pathLst>
            </a:custGeom>
            <a:solidFill>
              <a:srgbClr val="E1F1B8"/>
            </a:solidFill>
          </p:spPr>
          <p:txBody>
            <a:bodyPr wrap="square" lIns="0" tIns="0" rIns="0" bIns="0" rtlCol="0"/>
            <a:lstStyle/>
            <a:p>
              <a:endParaRPr lang="fr-FR" noProof="0" dirty="0"/>
            </a:p>
          </p:txBody>
        </p:sp>
        <p:sp>
          <p:nvSpPr>
            <p:cNvPr id="8816" name="object 8816"/>
            <p:cNvSpPr/>
            <p:nvPr/>
          </p:nvSpPr>
          <p:spPr>
            <a:xfrm>
              <a:off x="1554891" y="9242"/>
              <a:ext cx="8402320" cy="3213100"/>
            </a:xfrm>
            <a:custGeom>
              <a:avLst/>
              <a:gdLst/>
              <a:ahLst/>
              <a:cxnLst/>
              <a:rect l="l" t="t" r="r" b="b"/>
              <a:pathLst>
                <a:path w="8402320" h="3213100">
                  <a:moveTo>
                    <a:pt x="37933" y="2247899"/>
                  </a:moveTo>
                  <a:lnTo>
                    <a:pt x="40991" y="2179841"/>
                  </a:lnTo>
                  <a:lnTo>
                    <a:pt x="43768" y="2136799"/>
                  </a:lnTo>
                  <a:lnTo>
                    <a:pt x="47152" y="2093886"/>
                  </a:lnTo>
                  <a:lnTo>
                    <a:pt x="51140" y="2051105"/>
                  </a:lnTo>
                  <a:lnTo>
                    <a:pt x="55729" y="2008458"/>
                  </a:lnTo>
                  <a:lnTo>
                    <a:pt x="60914" y="1965948"/>
                  </a:lnTo>
                  <a:lnTo>
                    <a:pt x="66693" y="1923579"/>
                  </a:lnTo>
                  <a:lnTo>
                    <a:pt x="73062" y="1881353"/>
                  </a:lnTo>
                  <a:lnTo>
                    <a:pt x="80018" y="1839273"/>
                  </a:lnTo>
                  <a:lnTo>
                    <a:pt x="87556" y="1797342"/>
                  </a:lnTo>
                  <a:lnTo>
                    <a:pt x="95674" y="1755562"/>
                  </a:lnTo>
                  <a:lnTo>
                    <a:pt x="104369" y="1713937"/>
                  </a:lnTo>
                  <a:lnTo>
                    <a:pt x="113635" y="1672470"/>
                  </a:lnTo>
                  <a:lnTo>
                    <a:pt x="123470" y="1631163"/>
                  </a:lnTo>
                  <a:lnTo>
                    <a:pt x="133871" y="1590019"/>
                  </a:lnTo>
                  <a:lnTo>
                    <a:pt x="144834" y="1549041"/>
                  </a:lnTo>
                  <a:lnTo>
                    <a:pt x="156356" y="1508232"/>
                  </a:lnTo>
                  <a:lnTo>
                    <a:pt x="168432" y="1467594"/>
                  </a:lnTo>
                  <a:lnTo>
                    <a:pt x="181060" y="1427132"/>
                  </a:lnTo>
                  <a:lnTo>
                    <a:pt x="194236" y="1386846"/>
                  </a:lnTo>
                  <a:lnTo>
                    <a:pt x="207957" y="1346741"/>
                  </a:lnTo>
                  <a:lnTo>
                    <a:pt x="222218" y="1306820"/>
                  </a:lnTo>
                  <a:lnTo>
                    <a:pt x="237017" y="1267084"/>
                  </a:lnTo>
                  <a:lnTo>
                    <a:pt x="252350" y="1227538"/>
                  </a:lnTo>
                  <a:lnTo>
                    <a:pt x="268214" y="1188183"/>
                  </a:lnTo>
                  <a:lnTo>
                    <a:pt x="284605" y="1149023"/>
                  </a:lnTo>
                  <a:lnTo>
                    <a:pt x="301519" y="1110060"/>
                  </a:lnTo>
                  <a:lnTo>
                    <a:pt x="318953" y="1071298"/>
                  </a:lnTo>
                  <a:lnTo>
                    <a:pt x="336903" y="1032739"/>
                  </a:lnTo>
                  <a:lnTo>
                    <a:pt x="355367" y="994386"/>
                  </a:lnTo>
                  <a:lnTo>
                    <a:pt x="374340" y="956242"/>
                  </a:lnTo>
                  <a:lnTo>
                    <a:pt x="393820" y="918310"/>
                  </a:lnTo>
                  <a:lnTo>
                    <a:pt x="413801" y="880593"/>
                  </a:lnTo>
                  <a:lnTo>
                    <a:pt x="434282" y="843094"/>
                  </a:lnTo>
                  <a:lnTo>
                    <a:pt x="455259" y="805815"/>
                  </a:lnTo>
                  <a:lnTo>
                    <a:pt x="476727" y="768759"/>
                  </a:lnTo>
                  <a:lnTo>
                    <a:pt x="498684" y="731929"/>
                  </a:lnTo>
                  <a:lnTo>
                    <a:pt x="521126" y="695329"/>
                  </a:lnTo>
                  <a:lnTo>
                    <a:pt x="544049" y="658960"/>
                  </a:lnTo>
                  <a:lnTo>
                    <a:pt x="567451" y="622826"/>
                  </a:lnTo>
                  <a:lnTo>
                    <a:pt x="591327" y="586930"/>
                  </a:lnTo>
                  <a:lnTo>
                    <a:pt x="615674" y="551274"/>
                  </a:lnTo>
                  <a:lnTo>
                    <a:pt x="640489" y="515862"/>
                  </a:lnTo>
                  <a:lnTo>
                    <a:pt x="665768" y="480696"/>
                  </a:lnTo>
                  <a:lnTo>
                    <a:pt x="691507" y="445779"/>
                  </a:lnTo>
                  <a:lnTo>
                    <a:pt x="717704" y="411114"/>
                  </a:lnTo>
                  <a:lnTo>
                    <a:pt x="744354" y="376704"/>
                  </a:lnTo>
                  <a:lnTo>
                    <a:pt x="771454" y="342552"/>
                  </a:lnTo>
                  <a:lnTo>
                    <a:pt x="799001" y="308660"/>
                  </a:lnTo>
                  <a:lnTo>
                    <a:pt x="826990" y="275032"/>
                  </a:lnTo>
                  <a:lnTo>
                    <a:pt x="855420" y="241669"/>
                  </a:lnTo>
                  <a:lnTo>
                    <a:pt x="884285" y="208577"/>
                  </a:lnTo>
                  <a:lnTo>
                    <a:pt x="913583" y="175756"/>
                  </a:lnTo>
                  <a:lnTo>
                    <a:pt x="943310" y="143210"/>
                  </a:lnTo>
                  <a:lnTo>
                    <a:pt x="973463" y="110941"/>
                  </a:lnTo>
                  <a:lnTo>
                    <a:pt x="1004037" y="78954"/>
                  </a:lnTo>
                  <a:lnTo>
                    <a:pt x="1035031" y="47250"/>
                  </a:lnTo>
                  <a:lnTo>
                    <a:pt x="1066439" y="15832"/>
                  </a:lnTo>
                  <a:lnTo>
                    <a:pt x="1082623" y="0"/>
                  </a:lnTo>
                </a:path>
                <a:path w="8402320" h="3213100">
                  <a:moveTo>
                    <a:pt x="7933103" y="0"/>
                  </a:moveTo>
                  <a:lnTo>
                    <a:pt x="7980697" y="47250"/>
                  </a:lnTo>
                  <a:lnTo>
                    <a:pt x="8011692" y="78954"/>
                  </a:lnTo>
                  <a:lnTo>
                    <a:pt x="8042268" y="110941"/>
                  </a:lnTo>
                  <a:lnTo>
                    <a:pt x="8072422" y="143210"/>
                  </a:lnTo>
                  <a:lnTo>
                    <a:pt x="8102150" y="175756"/>
                  </a:lnTo>
                  <a:lnTo>
                    <a:pt x="8131449" y="208577"/>
                  </a:lnTo>
                  <a:lnTo>
                    <a:pt x="8160316" y="241669"/>
                  </a:lnTo>
                  <a:lnTo>
                    <a:pt x="8188746" y="275032"/>
                  </a:lnTo>
                  <a:lnTo>
                    <a:pt x="8216737" y="308660"/>
                  </a:lnTo>
                  <a:lnTo>
                    <a:pt x="8244285" y="342552"/>
                  </a:lnTo>
                  <a:lnTo>
                    <a:pt x="8271386" y="376704"/>
                  </a:lnTo>
                  <a:lnTo>
                    <a:pt x="8298038" y="411114"/>
                  </a:lnTo>
                  <a:lnTo>
                    <a:pt x="8324235" y="445779"/>
                  </a:lnTo>
                  <a:lnTo>
                    <a:pt x="8349976" y="480696"/>
                  </a:lnTo>
                  <a:lnTo>
                    <a:pt x="8362380" y="497951"/>
                  </a:lnTo>
                </a:path>
                <a:path w="8402320" h="3213100">
                  <a:moveTo>
                    <a:pt x="8402271" y="495299"/>
                  </a:moveTo>
                  <a:lnTo>
                    <a:pt x="8372728" y="454390"/>
                  </a:lnTo>
                  <a:lnTo>
                    <a:pt x="8347007" y="419768"/>
                  </a:lnTo>
                  <a:lnTo>
                    <a:pt x="8320839" y="385395"/>
                  </a:lnTo>
                  <a:lnTo>
                    <a:pt x="8294228" y="351272"/>
                  </a:lnTo>
                  <a:lnTo>
                    <a:pt x="8267176" y="317402"/>
                  </a:lnTo>
                  <a:lnTo>
                    <a:pt x="8239689" y="283788"/>
                  </a:lnTo>
                  <a:lnTo>
                    <a:pt x="8211768" y="250432"/>
                  </a:lnTo>
                  <a:lnTo>
                    <a:pt x="8183417" y="217339"/>
                  </a:lnTo>
                  <a:lnTo>
                    <a:pt x="8154639" y="184509"/>
                  </a:lnTo>
                  <a:lnTo>
                    <a:pt x="8125439" y="151947"/>
                  </a:lnTo>
                  <a:lnTo>
                    <a:pt x="8095819" y="119654"/>
                  </a:lnTo>
                  <a:lnTo>
                    <a:pt x="8065782" y="87634"/>
                  </a:lnTo>
                  <a:lnTo>
                    <a:pt x="8035333" y="55890"/>
                  </a:lnTo>
                  <a:lnTo>
                    <a:pt x="8004474" y="24423"/>
                  </a:lnTo>
                  <a:lnTo>
                    <a:pt x="7979988" y="0"/>
                  </a:lnTo>
                </a:path>
                <a:path w="8402320" h="3213100">
                  <a:moveTo>
                    <a:pt x="1035817" y="0"/>
                  </a:moveTo>
                  <a:lnTo>
                    <a:pt x="980471" y="55890"/>
                  </a:lnTo>
                  <a:lnTo>
                    <a:pt x="950021" y="87634"/>
                  </a:lnTo>
                  <a:lnTo>
                    <a:pt x="919985" y="119654"/>
                  </a:lnTo>
                  <a:lnTo>
                    <a:pt x="890364" y="151947"/>
                  </a:lnTo>
                  <a:lnTo>
                    <a:pt x="861163" y="184509"/>
                  </a:lnTo>
                  <a:lnTo>
                    <a:pt x="832385" y="217339"/>
                  </a:lnTo>
                  <a:lnTo>
                    <a:pt x="804034" y="250432"/>
                  </a:lnTo>
                  <a:lnTo>
                    <a:pt x="776112" y="283788"/>
                  </a:lnTo>
                  <a:lnTo>
                    <a:pt x="748624" y="317402"/>
                  </a:lnTo>
                  <a:lnTo>
                    <a:pt x="721572" y="351272"/>
                  </a:lnTo>
                  <a:lnTo>
                    <a:pt x="694961" y="385395"/>
                  </a:lnTo>
                  <a:lnTo>
                    <a:pt x="668792" y="419768"/>
                  </a:lnTo>
                  <a:lnTo>
                    <a:pt x="643071" y="454390"/>
                  </a:lnTo>
                  <a:lnTo>
                    <a:pt x="617799" y="489256"/>
                  </a:lnTo>
                  <a:lnTo>
                    <a:pt x="592981" y="524364"/>
                  </a:lnTo>
                  <a:lnTo>
                    <a:pt x="568620" y="559712"/>
                  </a:lnTo>
                  <a:lnTo>
                    <a:pt x="544719" y="595296"/>
                  </a:lnTo>
                  <a:lnTo>
                    <a:pt x="521281" y="631114"/>
                  </a:lnTo>
                  <a:lnTo>
                    <a:pt x="498311" y="667164"/>
                  </a:lnTo>
                  <a:lnTo>
                    <a:pt x="475811" y="703441"/>
                  </a:lnTo>
                  <a:lnTo>
                    <a:pt x="453785" y="739944"/>
                  </a:lnTo>
                  <a:lnTo>
                    <a:pt x="432235" y="776670"/>
                  </a:lnTo>
                  <a:lnTo>
                    <a:pt x="411167" y="813616"/>
                  </a:lnTo>
                  <a:lnTo>
                    <a:pt x="390582" y="850779"/>
                  </a:lnTo>
                  <a:lnTo>
                    <a:pt x="370485" y="888157"/>
                  </a:lnTo>
                  <a:lnTo>
                    <a:pt x="350878" y="925746"/>
                  </a:lnTo>
                  <a:lnTo>
                    <a:pt x="331765" y="963544"/>
                  </a:lnTo>
                  <a:lnTo>
                    <a:pt x="313150" y="1001548"/>
                  </a:lnTo>
                  <a:lnTo>
                    <a:pt x="295035" y="1039756"/>
                  </a:lnTo>
                  <a:lnTo>
                    <a:pt x="277425" y="1078164"/>
                  </a:lnTo>
                  <a:lnTo>
                    <a:pt x="260322" y="1116771"/>
                  </a:lnTo>
                  <a:lnTo>
                    <a:pt x="243730" y="1155572"/>
                  </a:lnTo>
                  <a:lnTo>
                    <a:pt x="227652" y="1194566"/>
                  </a:lnTo>
                  <a:lnTo>
                    <a:pt x="212092" y="1233749"/>
                  </a:lnTo>
                  <a:lnTo>
                    <a:pt x="197053" y="1273119"/>
                  </a:lnTo>
                  <a:lnTo>
                    <a:pt x="182539" y="1312673"/>
                  </a:lnTo>
                  <a:lnTo>
                    <a:pt x="168552" y="1352408"/>
                  </a:lnTo>
                  <a:lnTo>
                    <a:pt x="155096" y="1392322"/>
                  </a:lnTo>
                  <a:lnTo>
                    <a:pt x="142175" y="1432412"/>
                  </a:lnTo>
                  <a:lnTo>
                    <a:pt x="129792" y="1472674"/>
                  </a:lnTo>
                  <a:lnTo>
                    <a:pt x="117951" y="1513107"/>
                  </a:lnTo>
                  <a:lnTo>
                    <a:pt x="106654" y="1553707"/>
                  </a:lnTo>
                  <a:lnTo>
                    <a:pt x="95905" y="1594472"/>
                  </a:lnTo>
                  <a:lnTo>
                    <a:pt x="85707" y="1635398"/>
                  </a:lnTo>
                  <a:lnTo>
                    <a:pt x="76065" y="1676484"/>
                  </a:lnTo>
                  <a:lnTo>
                    <a:pt x="66981" y="1717726"/>
                  </a:lnTo>
                  <a:lnTo>
                    <a:pt x="58458" y="1759122"/>
                  </a:lnTo>
                  <a:lnTo>
                    <a:pt x="50500" y="1800668"/>
                  </a:lnTo>
                  <a:lnTo>
                    <a:pt x="43111" y="1842363"/>
                  </a:lnTo>
                  <a:lnTo>
                    <a:pt x="36293" y="1884203"/>
                  </a:lnTo>
                  <a:lnTo>
                    <a:pt x="30050" y="1926185"/>
                  </a:lnTo>
                  <a:lnTo>
                    <a:pt x="24386" y="1968307"/>
                  </a:lnTo>
                  <a:lnTo>
                    <a:pt x="19304" y="2010566"/>
                  </a:lnTo>
                  <a:lnTo>
                    <a:pt x="14807" y="2052960"/>
                  </a:lnTo>
                  <a:lnTo>
                    <a:pt x="10899" y="2095484"/>
                  </a:lnTo>
                  <a:lnTo>
                    <a:pt x="7583" y="2138138"/>
                  </a:lnTo>
                  <a:lnTo>
                    <a:pt x="4862" y="2180917"/>
                  </a:lnTo>
                  <a:lnTo>
                    <a:pt x="2740" y="2223820"/>
                  </a:lnTo>
                  <a:lnTo>
                    <a:pt x="1889" y="2247899"/>
                  </a:lnTo>
                </a:path>
                <a:path w="8402320" h="3213100">
                  <a:moveTo>
                    <a:pt x="157017" y="3200399"/>
                  </a:moveTo>
                  <a:lnTo>
                    <a:pt x="144834" y="3157368"/>
                  </a:lnTo>
                  <a:lnTo>
                    <a:pt x="133871" y="3116393"/>
                  </a:lnTo>
                  <a:lnTo>
                    <a:pt x="123470" y="3075252"/>
                  </a:lnTo>
                  <a:lnTo>
                    <a:pt x="113635" y="3033948"/>
                  </a:lnTo>
                  <a:lnTo>
                    <a:pt x="104369" y="2992483"/>
                  </a:lnTo>
                  <a:lnTo>
                    <a:pt x="95674" y="2950862"/>
                  </a:lnTo>
                  <a:lnTo>
                    <a:pt x="87556" y="2909085"/>
                  </a:lnTo>
                  <a:lnTo>
                    <a:pt x="80018" y="2867158"/>
                  </a:lnTo>
                  <a:lnTo>
                    <a:pt x="73062" y="2825081"/>
                  </a:lnTo>
                  <a:lnTo>
                    <a:pt x="66693" y="2782858"/>
                  </a:lnTo>
                  <a:lnTo>
                    <a:pt x="64712" y="2768337"/>
                  </a:lnTo>
                </a:path>
                <a:path w="8402320" h="3213100">
                  <a:moveTo>
                    <a:pt x="38666" y="2479018"/>
                  </a:moveTo>
                  <a:lnTo>
                    <a:pt x="37274" y="2440169"/>
                  </a:lnTo>
                  <a:lnTo>
                    <a:pt x="36340" y="2396762"/>
                  </a:lnTo>
                  <a:lnTo>
                    <a:pt x="36028" y="2353238"/>
                  </a:lnTo>
                  <a:lnTo>
                    <a:pt x="36340" y="2309710"/>
                  </a:lnTo>
                  <a:lnTo>
                    <a:pt x="37274" y="2266299"/>
                  </a:lnTo>
                  <a:lnTo>
                    <a:pt x="37933" y="2247899"/>
                  </a:lnTo>
                </a:path>
                <a:path w="8402320" h="3213100">
                  <a:moveTo>
                    <a:pt x="1889" y="2247899"/>
                  </a:moveTo>
                  <a:lnTo>
                    <a:pt x="1220" y="2266842"/>
                  </a:lnTo>
                  <a:lnTo>
                    <a:pt x="305" y="2309983"/>
                  </a:lnTo>
                  <a:lnTo>
                    <a:pt x="0" y="2353238"/>
                  </a:lnTo>
                  <a:lnTo>
                    <a:pt x="305" y="2396489"/>
                  </a:lnTo>
                  <a:lnTo>
                    <a:pt x="1017" y="2430064"/>
                  </a:lnTo>
                </a:path>
                <a:path w="8402320" h="3213100">
                  <a:moveTo>
                    <a:pt x="34911" y="2812941"/>
                  </a:moveTo>
                  <a:lnTo>
                    <a:pt x="43111" y="2864068"/>
                  </a:lnTo>
                  <a:lnTo>
                    <a:pt x="50500" y="2905760"/>
                  </a:lnTo>
                  <a:lnTo>
                    <a:pt x="58458" y="2947303"/>
                  </a:lnTo>
                  <a:lnTo>
                    <a:pt x="66981" y="2988695"/>
                  </a:lnTo>
                  <a:lnTo>
                    <a:pt x="76065" y="3029934"/>
                  </a:lnTo>
                  <a:lnTo>
                    <a:pt x="85707" y="3071017"/>
                  </a:lnTo>
                  <a:lnTo>
                    <a:pt x="95905" y="3111941"/>
                  </a:lnTo>
                  <a:lnTo>
                    <a:pt x="106654" y="3152703"/>
                  </a:lnTo>
                  <a:lnTo>
                    <a:pt x="117951" y="3193300"/>
                  </a:lnTo>
                  <a:lnTo>
                    <a:pt x="120030" y="3200399"/>
                  </a:lnTo>
                </a:path>
                <a:path w="8402320" h="3213100">
                  <a:moveTo>
                    <a:pt x="160792" y="3213099"/>
                  </a:moveTo>
                  <a:lnTo>
                    <a:pt x="157017" y="3200399"/>
                  </a:lnTo>
                </a:path>
              </a:pathLst>
            </a:custGeom>
            <a:ln w="3175">
              <a:solidFill>
                <a:srgbClr val="E1F1B8"/>
              </a:solidFill>
            </a:ln>
          </p:spPr>
          <p:txBody>
            <a:bodyPr wrap="square" lIns="0" tIns="0" rIns="0" bIns="0" rtlCol="0"/>
            <a:lstStyle/>
            <a:p>
              <a:endParaRPr lang="fr-FR" noProof="0" dirty="0"/>
            </a:p>
          </p:txBody>
        </p:sp>
        <p:sp>
          <p:nvSpPr>
            <p:cNvPr id="8817" name="object 8817"/>
            <p:cNvSpPr/>
            <p:nvPr/>
          </p:nvSpPr>
          <p:spPr>
            <a:xfrm>
              <a:off x="1518914" y="21942"/>
              <a:ext cx="8477885" cy="3200400"/>
            </a:xfrm>
            <a:custGeom>
              <a:avLst/>
              <a:gdLst/>
              <a:ahLst/>
              <a:cxnLst/>
              <a:rect l="l" t="t" r="r" b="b"/>
              <a:pathLst>
                <a:path w="8477885" h="3200400">
                  <a:moveTo>
                    <a:pt x="71480" y="2812132"/>
                  </a:moveTo>
                  <a:lnTo>
                    <a:pt x="56888" y="2832099"/>
                  </a:lnTo>
                  <a:lnTo>
                    <a:pt x="40823" y="2844799"/>
                  </a:lnTo>
                  <a:lnTo>
                    <a:pt x="42774" y="2857499"/>
                  </a:lnTo>
                  <a:lnTo>
                    <a:pt x="50120" y="2895599"/>
                  </a:lnTo>
                  <a:lnTo>
                    <a:pt x="58030" y="2946399"/>
                  </a:lnTo>
                  <a:lnTo>
                    <a:pt x="66503" y="2984499"/>
                  </a:lnTo>
                  <a:lnTo>
                    <a:pt x="75534" y="3022599"/>
                  </a:lnTo>
                  <a:lnTo>
                    <a:pt x="85120" y="3060699"/>
                  </a:lnTo>
                  <a:lnTo>
                    <a:pt x="95258" y="3111499"/>
                  </a:lnTo>
                  <a:lnTo>
                    <a:pt x="105944" y="3149599"/>
                  </a:lnTo>
                  <a:lnTo>
                    <a:pt x="117175" y="3187699"/>
                  </a:lnTo>
                  <a:lnTo>
                    <a:pt x="119621" y="3200399"/>
                  </a:lnTo>
                  <a:lnTo>
                    <a:pt x="156007" y="3200399"/>
                  </a:lnTo>
                  <a:lnTo>
                    <a:pt x="153928" y="3187699"/>
                  </a:lnTo>
                  <a:lnTo>
                    <a:pt x="142631" y="3149599"/>
                  </a:lnTo>
                  <a:lnTo>
                    <a:pt x="131882" y="3111499"/>
                  </a:lnTo>
                  <a:lnTo>
                    <a:pt x="121685" y="3060699"/>
                  </a:lnTo>
                  <a:lnTo>
                    <a:pt x="112042" y="3022599"/>
                  </a:lnTo>
                  <a:lnTo>
                    <a:pt x="102958" y="2984499"/>
                  </a:lnTo>
                  <a:lnTo>
                    <a:pt x="94435" y="2946399"/>
                  </a:lnTo>
                  <a:lnTo>
                    <a:pt x="86477" y="2895599"/>
                  </a:lnTo>
                  <a:lnTo>
                    <a:pt x="79088" y="2857499"/>
                  </a:lnTo>
                  <a:lnTo>
                    <a:pt x="72270" y="2819399"/>
                  </a:lnTo>
                  <a:lnTo>
                    <a:pt x="71480" y="2812132"/>
                  </a:lnTo>
                  <a:close/>
                </a:path>
                <a:path w="8477885" h="3200400">
                  <a:moveTo>
                    <a:pt x="84731" y="2793999"/>
                  </a:moveTo>
                  <a:lnTo>
                    <a:pt x="70889" y="2806699"/>
                  </a:lnTo>
                  <a:lnTo>
                    <a:pt x="71480" y="2812132"/>
                  </a:lnTo>
                  <a:lnTo>
                    <a:pt x="84731" y="2793999"/>
                  </a:lnTo>
                  <a:close/>
                </a:path>
                <a:path w="8477885" h="3200400">
                  <a:moveTo>
                    <a:pt x="1071794" y="0"/>
                  </a:moveTo>
                  <a:lnTo>
                    <a:pt x="1025117" y="0"/>
                  </a:lnTo>
                  <a:lnTo>
                    <a:pt x="1005896" y="12699"/>
                  </a:lnTo>
                  <a:lnTo>
                    <a:pt x="975184" y="50799"/>
                  </a:lnTo>
                  <a:lnTo>
                    <a:pt x="944880" y="76199"/>
                  </a:lnTo>
                  <a:lnTo>
                    <a:pt x="914988" y="114299"/>
                  </a:lnTo>
                  <a:lnTo>
                    <a:pt x="885511" y="139699"/>
                  </a:lnTo>
                  <a:lnTo>
                    <a:pt x="856453" y="177799"/>
                  </a:lnTo>
                  <a:lnTo>
                    <a:pt x="827816" y="203199"/>
                  </a:lnTo>
                  <a:lnTo>
                    <a:pt x="799605" y="241299"/>
                  </a:lnTo>
                  <a:lnTo>
                    <a:pt x="771822" y="279399"/>
                  </a:lnTo>
                  <a:lnTo>
                    <a:pt x="744471" y="304799"/>
                  </a:lnTo>
                  <a:lnTo>
                    <a:pt x="717555" y="342899"/>
                  </a:lnTo>
                  <a:lnTo>
                    <a:pt x="691078" y="380999"/>
                  </a:lnTo>
                  <a:lnTo>
                    <a:pt x="665042" y="406399"/>
                  </a:lnTo>
                  <a:lnTo>
                    <a:pt x="639451" y="444499"/>
                  </a:lnTo>
                  <a:lnTo>
                    <a:pt x="614309" y="482599"/>
                  </a:lnTo>
                  <a:lnTo>
                    <a:pt x="589619" y="520699"/>
                  </a:lnTo>
                  <a:lnTo>
                    <a:pt x="565384" y="546099"/>
                  </a:lnTo>
                  <a:lnTo>
                    <a:pt x="541607" y="584199"/>
                  </a:lnTo>
                  <a:lnTo>
                    <a:pt x="518292" y="622299"/>
                  </a:lnTo>
                  <a:lnTo>
                    <a:pt x="495443" y="660399"/>
                  </a:lnTo>
                  <a:lnTo>
                    <a:pt x="473061" y="698499"/>
                  </a:lnTo>
                  <a:lnTo>
                    <a:pt x="451152" y="736599"/>
                  </a:lnTo>
                  <a:lnTo>
                    <a:pt x="429717" y="761999"/>
                  </a:lnTo>
                  <a:lnTo>
                    <a:pt x="408762" y="800099"/>
                  </a:lnTo>
                  <a:lnTo>
                    <a:pt x="388288" y="838199"/>
                  </a:lnTo>
                  <a:lnTo>
                    <a:pt x="368299" y="876299"/>
                  </a:lnTo>
                  <a:lnTo>
                    <a:pt x="348798" y="914399"/>
                  </a:lnTo>
                  <a:lnTo>
                    <a:pt x="329790" y="952499"/>
                  </a:lnTo>
                  <a:lnTo>
                    <a:pt x="311276" y="990599"/>
                  </a:lnTo>
                  <a:lnTo>
                    <a:pt x="293261" y="1028699"/>
                  </a:lnTo>
                  <a:lnTo>
                    <a:pt x="275748" y="1066799"/>
                  </a:lnTo>
                  <a:lnTo>
                    <a:pt x="258740" y="1104899"/>
                  </a:lnTo>
                  <a:lnTo>
                    <a:pt x="242240" y="1142999"/>
                  </a:lnTo>
                  <a:lnTo>
                    <a:pt x="226253" y="1181099"/>
                  </a:lnTo>
                  <a:lnTo>
                    <a:pt x="210780" y="1231899"/>
                  </a:lnTo>
                  <a:lnTo>
                    <a:pt x="195826" y="1269999"/>
                  </a:lnTo>
                  <a:lnTo>
                    <a:pt x="181393" y="1308099"/>
                  </a:lnTo>
                  <a:lnTo>
                    <a:pt x="167486" y="1346199"/>
                  </a:lnTo>
                  <a:lnTo>
                    <a:pt x="154107" y="1384299"/>
                  </a:lnTo>
                  <a:lnTo>
                    <a:pt x="141261" y="1422399"/>
                  </a:lnTo>
                  <a:lnTo>
                    <a:pt x="128949" y="1460499"/>
                  </a:lnTo>
                  <a:lnTo>
                    <a:pt x="117175" y="1511299"/>
                  </a:lnTo>
                  <a:lnTo>
                    <a:pt x="105944" y="1549399"/>
                  </a:lnTo>
                  <a:lnTo>
                    <a:pt x="95258" y="1587499"/>
                  </a:lnTo>
                  <a:lnTo>
                    <a:pt x="85120" y="1625599"/>
                  </a:lnTo>
                  <a:lnTo>
                    <a:pt x="75534" y="1663699"/>
                  </a:lnTo>
                  <a:lnTo>
                    <a:pt x="66503" y="1714499"/>
                  </a:lnTo>
                  <a:lnTo>
                    <a:pt x="58030" y="1752599"/>
                  </a:lnTo>
                  <a:lnTo>
                    <a:pt x="50120" y="1790699"/>
                  </a:lnTo>
                  <a:lnTo>
                    <a:pt x="42774" y="1841499"/>
                  </a:lnTo>
                  <a:lnTo>
                    <a:pt x="35997" y="1879599"/>
                  </a:lnTo>
                  <a:lnTo>
                    <a:pt x="29792" y="1917699"/>
                  </a:lnTo>
                  <a:lnTo>
                    <a:pt x="24162" y="1955799"/>
                  </a:lnTo>
                  <a:lnTo>
                    <a:pt x="19111" y="2006599"/>
                  </a:lnTo>
                  <a:lnTo>
                    <a:pt x="14641" y="2044699"/>
                  </a:lnTo>
                  <a:lnTo>
                    <a:pt x="10756" y="2082799"/>
                  </a:lnTo>
                  <a:lnTo>
                    <a:pt x="7460" y="2133599"/>
                  </a:lnTo>
                  <a:lnTo>
                    <a:pt x="4756" y="2171699"/>
                  </a:lnTo>
                  <a:lnTo>
                    <a:pt x="2647" y="2222499"/>
                  </a:lnTo>
                  <a:lnTo>
                    <a:pt x="1798" y="2247899"/>
                  </a:lnTo>
                  <a:lnTo>
                    <a:pt x="1136" y="2260599"/>
                  </a:lnTo>
                  <a:lnTo>
                    <a:pt x="227" y="2298699"/>
                  </a:lnTo>
                  <a:lnTo>
                    <a:pt x="0" y="2336799"/>
                  </a:lnTo>
                  <a:lnTo>
                    <a:pt x="32" y="2362199"/>
                  </a:lnTo>
                  <a:lnTo>
                    <a:pt x="140" y="2374899"/>
                  </a:lnTo>
                  <a:lnTo>
                    <a:pt x="53877" y="2451099"/>
                  </a:lnTo>
                  <a:lnTo>
                    <a:pt x="36994" y="2425699"/>
                  </a:lnTo>
                  <a:lnTo>
                    <a:pt x="36282" y="2387599"/>
                  </a:lnTo>
                  <a:lnTo>
                    <a:pt x="36180" y="2374899"/>
                  </a:lnTo>
                  <a:lnTo>
                    <a:pt x="36078" y="2362199"/>
                  </a:lnTo>
                  <a:lnTo>
                    <a:pt x="36053" y="2336799"/>
                  </a:lnTo>
                  <a:lnTo>
                    <a:pt x="36282" y="2298699"/>
                  </a:lnTo>
                  <a:lnTo>
                    <a:pt x="37197" y="2260599"/>
                  </a:lnTo>
                  <a:lnTo>
                    <a:pt x="37866" y="2247899"/>
                  </a:lnTo>
                  <a:lnTo>
                    <a:pt x="38717" y="2222499"/>
                  </a:lnTo>
                  <a:lnTo>
                    <a:pt x="40839" y="2171699"/>
                  </a:lnTo>
                  <a:lnTo>
                    <a:pt x="43560" y="2133599"/>
                  </a:lnTo>
                  <a:lnTo>
                    <a:pt x="46876" y="2082799"/>
                  </a:lnTo>
                  <a:lnTo>
                    <a:pt x="50784" y="2044699"/>
                  </a:lnTo>
                  <a:lnTo>
                    <a:pt x="55281" y="2006599"/>
                  </a:lnTo>
                  <a:lnTo>
                    <a:pt x="60363" y="1955799"/>
                  </a:lnTo>
                  <a:lnTo>
                    <a:pt x="66028" y="1917699"/>
                  </a:lnTo>
                  <a:lnTo>
                    <a:pt x="72270" y="1879599"/>
                  </a:lnTo>
                  <a:lnTo>
                    <a:pt x="79088" y="1841499"/>
                  </a:lnTo>
                  <a:lnTo>
                    <a:pt x="86477" y="1790699"/>
                  </a:lnTo>
                  <a:lnTo>
                    <a:pt x="94435" y="1752599"/>
                  </a:lnTo>
                  <a:lnTo>
                    <a:pt x="102958" y="1714499"/>
                  </a:lnTo>
                  <a:lnTo>
                    <a:pt x="112042" y="1676399"/>
                  </a:lnTo>
                  <a:lnTo>
                    <a:pt x="121685" y="1625599"/>
                  </a:lnTo>
                  <a:lnTo>
                    <a:pt x="131882" y="1587499"/>
                  </a:lnTo>
                  <a:lnTo>
                    <a:pt x="142631" y="1549399"/>
                  </a:lnTo>
                  <a:lnTo>
                    <a:pt x="153928" y="1511299"/>
                  </a:lnTo>
                  <a:lnTo>
                    <a:pt x="165769" y="1460499"/>
                  </a:lnTo>
                  <a:lnTo>
                    <a:pt x="178152" y="1422399"/>
                  </a:lnTo>
                  <a:lnTo>
                    <a:pt x="191073" y="1384299"/>
                  </a:lnTo>
                  <a:lnTo>
                    <a:pt x="204529" y="1346199"/>
                  </a:lnTo>
                  <a:lnTo>
                    <a:pt x="218516" y="1308099"/>
                  </a:lnTo>
                  <a:lnTo>
                    <a:pt x="233030" y="1269999"/>
                  </a:lnTo>
                  <a:lnTo>
                    <a:pt x="248069" y="1231899"/>
                  </a:lnTo>
                  <a:lnTo>
                    <a:pt x="263629" y="1193799"/>
                  </a:lnTo>
                  <a:lnTo>
                    <a:pt x="279707" y="1142999"/>
                  </a:lnTo>
                  <a:lnTo>
                    <a:pt x="296299" y="1104899"/>
                  </a:lnTo>
                  <a:lnTo>
                    <a:pt x="313402" y="1066799"/>
                  </a:lnTo>
                  <a:lnTo>
                    <a:pt x="331012" y="1028699"/>
                  </a:lnTo>
                  <a:lnTo>
                    <a:pt x="349127" y="990599"/>
                  </a:lnTo>
                  <a:lnTo>
                    <a:pt x="367742" y="952499"/>
                  </a:lnTo>
                  <a:lnTo>
                    <a:pt x="386855" y="914399"/>
                  </a:lnTo>
                  <a:lnTo>
                    <a:pt x="406462" y="876299"/>
                  </a:lnTo>
                  <a:lnTo>
                    <a:pt x="426559" y="838199"/>
                  </a:lnTo>
                  <a:lnTo>
                    <a:pt x="447144" y="812799"/>
                  </a:lnTo>
                  <a:lnTo>
                    <a:pt x="468213" y="774699"/>
                  </a:lnTo>
                  <a:lnTo>
                    <a:pt x="489762" y="736599"/>
                  </a:lnTo>
                  <a:lnTo>
                    <a:pt x="511788" y="698499"/>
                  </a:lnTo>
                  <a:lnTo>
                    <a:pt x="534288" y="660399"/>
                  </a:lnTo>
                  <a:lnTo>
                    <a:pt x="557258" y="622299"/>
                  </a:lnTo>
                  <a:lnTo>
                    <a:pt x="580696" y="584199"/>
                  </a:lnTo>
                  <a:lnTo>
                    <a:pt x="604597" y="558799"/>
                  </a:lnTo>
                  <a:lnTo>
                    <a:pt x="628958" y="520699"/>
                  </a:lnTo>
                  <a:lnTo>
                    <a:pt x="653776" y="482599"/>
                  </a:lnTo>
                  <a:lnTo>
                    <a:pt x="679048" y="444499"/>
                  </a:lnTo>
                  <a:lnTo>
                    <a:pt x="704769" y="419099"/>
                  </a:lnTo>
                  <a:lnTo>
                    <a:pt x="730938" y="380999"/>
                  </a:lnTo>
                  <a:lnTo>
                    <a:pt x="757550" y="342899"/>
                  </a:lnTo>
                  <a:lnTo>
                    <a:pt x="784601" y="304799"/>
                  </a:lnTo>
                  <a:lnTo>
                    <a:pt x="812090" y="279399"/>
                  </a:lnTo>
                  <a:lnTo>
                    <a:pt x="840011" y="241299"/>
                  </a:lnTo>
                  <a:lnTo>
                    <a:pt x="868362" y="215899"/>
                  </a:lnTo>
                  <a:lnTo>
                    <a:pt x="897140" y="177799"/>
                  </a:lnTo>
                  <a:lnTo>
                    <a:pt x="926341" y="139699"/>
                  </a:lnTo>
                  <a:lnTo>
                    <a:pt x="955962" y="114299"/>
                  </a:lnTo>
                  <a:lnTo>
                    <a:pt x="985999" y="76199"/>
                  </a:lnTo>
                  <a:lnTo>
                    <a:pt x="1016448" y="50799"/>
                  </a:lnTo>
                  <a:lnTo>
                    <a:pt x="1047308" y="12699"/>
                  </a:lnTo>
                  <a:lnTo>
                    <a:pt x="1071794" y="0"/>
                  </a:lnTo>
                  <a:close/>
                </a:path>
                <a:path w="8477885" h="3200400">
                  <a:moveTo>
                    <a:pt x="8062550" y="0"/>
                  </a:moveTo>
                  <a:lnTo>
                    <a:pt x="8015965" y="0"/>
                  </a:lnTo>
                  <a:lnTo>
                    <a:pt x="8040451" y="12699"/>
                  </a:lnTo>
                  <a:lnTo>
                    <a:pt x="8071310" y="50799"/>
                  </a:lnTo>
                  <a:lnTo>
                    <a:pt x="8101759" y="76199"/>
                  </a:lnTo>
                  <a:lnTo>
                    <a:pt x="8131796" y="114299"/>
                  </a:lnTo>
                  <a:lnTo>
                    <a:pt x="8161416" y="139699"/>
                  </a:lnTo>
                  <a:lnTo>
                    <a:pt x="8190616" y="177799"/>
                  </a:lnTo>
                  <a:lnTo>
                    <a:pt x="8219394" y="215899"/>
                  </a:lnTo>
                  <a:lnTo>
                    <a:pt x="8247745" y="241299"/>
                  </a:lnTo>
                  <a:lnTo>
                    <a:pt x="8275666" y="279399"/>
                  </a:lnTo>
                  <a:lnTo>
                    <a:pt x="8303154" y="304799"/>
                  </a:lnTo>
                  <a:lnTo>
                    <a:pt x="8330205" y="342899"/>
                  </a:lnTo>
                  <a:lnTo>
                    <a:pt x="8356816" y="380999"/>
                  </a:lnTo>
                  <a:lnTo>
                    <a:pt x="8382984" y="419099"/>
                  </a:lnTo>
                  <a:lnTo>
                    <a:pt x="8408705" y="444499"/>
                  </a:lnTo>
                  <a:lnTo>
                    <a:pt x="8433976" y="482599"/>
                  </a:lnTo>
                  <a:lnTo>
                    <a:pt x="8438248" y="495299"/>
                  </a:lnTo>
                  <a:lnTo>
                    <a:pt x="8462235" y="495299"/>
                  </a:lnTo>
                  <a:lnTo>
                    <a:pt x="8477337" y="482599"/>
                  </a:lnTo>
                  <a:lnTo>
                    <a:pt x="8473372" y="482599"/>
                  </a:lnTo>
                  <a:lnTo>
                    <a:pt x="8448229" y="444499"/>
                  </a:lnTo>
                  <a:lnTo>
                    <a:pt x="8422638" y="406399"/>
                  </a:lnTo>
                  <a:lnTo>
                    <a:pt x="8396601" y="380999"/>
                  </a:lnTo>
                  <a:lnTo>
                    <a:pt x="8370123" y="342899"/>
                  </a:lnTo>
                  <a:lnTo>
                    <a:pt x="8343206" y="304799"/>
                  </a:lnTo>
                  <a:lnTo>
                    <a:pt x="8315854" y="279399"/>
                  </a:lnTo>
                  <a:lnTo>
                    <a:pt x="8288070" y="241299"/>
                  </a:lnTo>
                  <a:lnTo>
                    <a:pt x="8259857" y="203199"/>
                  </a:lnTo>
                  <a:lnTo>
                    <a:pt x="8231220" y="177799"/>
                  </a:lnTo>
                  <a:lnTo>
                    <a:pt x="8202161" y="139699"/>
                  </a:lnTo>
                  <a:lnTo>
                    <a:pt x="8172683" y="114299"/>
                  </a:lnTo>
                  <a:lnTo>
                    <a:pt x="8142790" y="76199"/>
                  </a:lnTo>
                  <a:lnTo>
                    <a:pt x="8112485" y="50799"/>
                  </a:lnTo>
                  <a:lnTo>
                    <a:pt x="8081772" y="12699"/>
                  </a:lnTo>
                  <a:lnTo>
                    <a:pt x="8062550" y="0"/>
                  </a:lnTo>
                  <a:close/>
                </a:path>
              </a:pathLst>
            </a:custGeom>
            <a:solidFill>
              <a:srgbClr val="E0F0B8"/>
            </a:solidFill>
          </p:spPr>
          <p:txBody>
            <a:bodyPr wrap="square" lIns="0" tIns="0" rIns="0" bIns="0" rtlCol="0"/>
            <a:lstStyle/>
            <a:p>
              <a:endParaRPr lang="fr-FR" noProof="0" dirty="0"/>
            </a:p>
          </p:txBody>
        </p:sp>
        <p:sp>
          <p:nvSpPr>
            <p:cNvPr id="8818" name="object 8818"/>
            <p:cNvSpPr/>
            <p:nvPr/>
          </p:nvSpPr>
          <p:spPr>
            <a:xfrm>
              <a:off x="1518838" y="9242"/>
              <a:ext cx="8477885" cy="3202940"/>
            </a:xfrm>
            <a:custGeom>
              <a:avLst/>
              <a:gdLst/>
              <a:ahLst/>
              <a:cxnLst/>
              <a:rect l="l" t="t" r="r" b="b"/>
              <a:pathLst>
                <a:path w="8477885" h="3202940">
                  <a:moveTo>
                    <a:pt x="37942" y="2247899"/>
                  </a:moveTo>
                  <a:lnTo>
                    <a:pt x="40915" y="2180917"/>
                  </a:lnTo>
                  <a:lnTo>
                    <a:pt x="43636" y="2138138"/>
                  </a:lnTo>
                  <a:lnTo>
                    <a:pt x="46952" y="2095484"/>
                  </a:lnTo>
                  <a:lnTo>
                    <a:pt x="50860" y="2052960"/>
                  </a:lnTo>
                  <a:lnTo>
                    <a:pt x="55357" y="2010566"/>
                  </a:lnTo>
                  <a:lnTo>
                    <a:pt x="60439" y="1968307"/>
                  </a:lnTo>
                  <a:lnTo>
                    <a:pt x="66103" y="1926185"/>
                  </a:lnTo>
                  <a:lnTo>
                    <a:pt x="72346" y="1884203"/>
                  </a:lnTo>
                  <a:lnTo>
                    <a:pt x="79164" y="1842363"/>
                  </a:lnTo>
                  <a:lnTo>
                    <a:pt x="86553" y="1800668"/>
                  </a:lnTo>
                  <a:lnTo>
                    <a:pt x="94511" y="1759122"/>
                  </a:lnTo>
                  <a:lnTo>
                    <a:pt x="103034" y="1717726"/>
                  </a:lnTo>
                  <a:lnTo>
                    <a:pt x="112118" y="1676484"/>
                  </a:lnTo>
                  <a:lnTo>
                    <a:pt x="121761" y="1635398"/>
                  </a:lnTo>
                  <a:lnTo>
                    <a:pt x="131958" y="1594472"/>
                  </a:lnTo>
                  <a:lnTo>
                    <a:pt x="142707" y="1553707"/>
                  </a:lnTo>
                  <a:lnTo>
                    <a:pt x="154004" y="1513107"/>
                  </a:lnTo>
                  <a:lnTo>
                    <a:pt x="165845" y="1472674"/>
                  </a:lnTo>
                  <a:lnTo>
                    <a:pt x="178228" y="1432412"/>
                  </a:lnTo>
                  <a:lnTo>
                    <a:pt x="191149" y="1392322"/>
                  </a:lnTo>
                  <a:lnTo>
                    <a:pt x="204605" y="1352408"/>
                  </a:lnTo>
                  <a:lnTo>
                    <a:pt x="218592" y="1312673"/>
                  </a:lnTo>
                  <a:lnTo>
                    <a:pt x="233106" y="1273119"/>
                  </a:lnTo>
                  <a:lnTo>
                    <a:pt x="248145" y="1233749"/>
                  </a:lnTo>
                  <a:lnTo>
                    <a:pt x="263705" y="1194566"/>
                  </a:lnTo>
                  <a:lnTo>
                    <a:pt x="279783" y="1155572"/>
                  </a:lnTo>
                  <a:lnTo>
                    <a:pt x="296375" y="1116771"/>
                  </a:lnTo>
                  <a:lnTo>
                    <a:pt x="313478" y="1078164"/>
                  </a:lnTo>
                  <a:lnTo>
                    <a:pt x="331088" y="1039756"/>
                  </a:lnTo>
                  <a:lnTo>
                    <a:pt x="349203" y="1001548"/>
                  </a:lnTo>
                  <a:lnTo>
                    <a:pt x="367818" y="963544"/>
                  </a:lnTo>
                  <a:lnTo>
                    <a:pt x="386931" y="925746"/>
                  </a:lnTo>
                  <a:lnTo>
                    <a:pt x="406538" y="888157"/>
                  </a:lnTo>
                  <a:lnTo>
                    <a:pt x="426635" y="850779"/>
                  </a:lnTo>
                  <a:lnTo>
                    <a:pt x="447220" y="813616"/>
                  </a:lnTo>
                  <a:lnTo>
                    <a:pt x="468288" y="776670"/>
                  </a:lnTo>
                  <a:lnTo>
                    <a:pt x="489838" y="739944"/>
                  </a:lnTo>
                  <a:lnTo>
                    <a:pt x="511864" y="703441"/>
                  </a:lnTo>
                  <a:lnTo>
                    <a:pt x="534364" y="667164"/>
                  </a:lnTo>
                  <a:lnTo>
                    <a:pt x="557334" y="631114"/>
                  </a:lnTo>
                  <a:lnTo>
                    <a:pt x="580772" y="595296"/>
                  </a:lnTo>
                  <a:lnTo>
                    <a:pt x="604673" y="559712"/>
                  </a:lnTo>
                  <a:lnTo>
                    <a:pt x="629034" y="524364"/>
                  </a:lnTo>
                  <a:lnTo>
                    <a:pt x="653852" y="489256"/>
                  </a:lnTo>
                  <a:lnTo>
                    <a:pt x="679124" y="454390"/>
                  </a:lnTo>
                  <a:lnTo>
                    <a:pt x="704845" y="419768"/>
                  </a:lnTo>
                  <a:lnTo>
                    <a:pt x="731014" y="385395"/>
                  </a:lnTo>
                  <a:lnTo>
                    <a:pt x="757625" y="351272"/>
                  </a:lnTo>
                  <a:lnTo>
                    <a:pt x="784677" y="317402"/>
                  </a:lnTo>
                  <a:lnTo>
                    <a:pt x="812165" y="283788"/>
                  </a:lnTo>
                  <a:lnTo>
                    <a:pt x="840087" y="250432"/>
                  </a:lnTo>
                  <a:lnTo>
                    <a:pt x="868438" y="217339"/>
                  </a:lnTo>
                  <a:lnTo>
                    <a:pt x="897216" y="184509"/>
                  </a:lnTo>
                  <a:lnTo>
                    <a:pt x="926417" y="151947"/>
                  </a:lnTo>
                  <a:lnTo>
                    <a:pt x="956038" y="119654"/>
                  </a:lnTo>
                  <a:lnTo>
                    <a:pt x="986074" y="87634"/>
                  </a:lnTo>
                  <a:lnTo>
                    <a:pt x="1016524" y="55890"/>
                  </a:lnTo>
                  <a:lnTo>
                    <a:pt x="1047384" y="24423"/>
                  </a:lnTo>
                  <a:lnTo>
                    <a:pt x="1071870" y="0"/>
                  </a:lnTo>
                </a:path>
                <a:path w="8477885" h="3202940">
                  <a:moveTo>
                    <a:pt x="8016041" y="0"/>
                  </a:moveTo>
                  <a:lnTo>
                    <a:pt x="8071386" y="55890"/>
                  </a:lnTo>
                  <a:lnTo>
                    <a:pt x="8101835" y="87634"/>
                  </a:lnTo>
                  <a:lnTo>
                    <a:pt x="8131872" y="119654"/>
                  </a:lnTo>
                  <a:lnTo>
                    <a:pt x="8161492" y="151947"/>
                  </a:lnTo>
                  <a:lnTo>
                    <a:pt x="8190692" y="184509"/>
                  </a:lnTo>
                  <a:lnTo>
                    <a:pt x="8219470" y="217339"/>
                  </a:lnTo>
                  <a:lnTo>
                    <a:pt x="8247821" y="250432"/>
                  </a:lnTo>
                  <a:lnTo>
                    <a:pt x="8275742" y="283788"/>
                  </a:lnTo>
                  <a:lnTo>
                    <a:pt x="8303229" y="317402"/>
                  </a:lnTo>
                  <a:lnTo>
                    <a:pt x="8330281" y="351272"/>
                  </a:lnTo>
                  <a:lnTo>
                    <a:pt x="8356892" y="385395"/>
                  </a:lnTo>
                  <a:lnTo>
                    <a:pt x="8383060" y="419768"/>
                  </a:lnTo>
                  <a:lnTo>
                    <a:pt x="8408781" y="454390"/>
                  </a:lnTo>
                  <a:lnTo>
                    <a:pt x="8434052" y="489256"/>
                  </a:lnTo>
                  <a:lnTo>
                    <a:pt x="8438324" y="495299"/>
                  </a:lnTo>
                </a:path>
                <a:path w="8477885" h="3202940">
                  <a:moveTo>
                    <a:pt x="8477413" y="491653"/>
                  </a:moveTo>
                  <a:lnTo>
                    <a:pt x="8448305" y="451019"/>
                  </a:lnTo>
                  <a:lnTo>
                    <a:pt x="8422713" y="416283"/>
                  </a:lnTo>
                  <a:lnTo>
                    <a:pt x="8396677" y="381791"/>
                  </a:lnTo>
                  <a:lnTo>
                    <a:pt x="8370198" y="347548"/>
                  </a:lnTo>
                  <a:lnTo>
                    <a:pt x="8343281" y="313556"/>
                  </a:lnTo>
                  <a:lnTo>
                    <a:pt x="8315929" y="279817"/>
                  </a:lnTo>
                  <a:lnTo>
                    <a:pt x="8288146" y="246334"/>
                  </a:lnTo>
                  <a:lnTo>
                    <a:pt x="8259933" y="213110"/>
                  </a:lnTo>
                  <a:lnTo>
                    <a:pt x="8231296" y="180147"/>
                  </a:lnTo>
                  <a:lnTo>
                    <a:pt x="8202236" y="147449"/>
                  </a:lnTo>
                  <a:lnTo>
                    <a:pt x="8172759" y="115018"/>
                  </a:lnTo>
                  <a:lnTo>
                    <a:pt x="8142866" y="82857"/>
                  </a:lnTo>
                  <a:lnTo>
                    <a:pt x="8112561" y="50969"/>
                  </a:lnTo>
                  <a:lnTo>
                    <a:pt x="8081848" y="19355"/>
                  </a:lnTo>
                  <a:lnTo>
                    <a:pt x="8062626" y="0"/>
                  </a:lnTo>
                </a:path>
                <a:path w="8477885" h="3202940">
                  <a:moveTo>
                    <a:pt x="1025193" y="0"/>
                  </a:moveTo>
                  <a:lnTo>
                    <a:pt x="975260" y="50969"/>
                  </a:lnTo>
                  <a:lnTo>
                    <a:pt x="944956" y="82857"/>
                  </a:lnTo>
                  <a:lnTo>
                    <a:pt x="915064" y="115018"/>
                  </a:lnTo>
                  <a:lnTo>
                    <a:pt x="885587" y="147449"/>
                  </a:lnTo>
                  <a:lnTo>
                    <a:pt x="856529" y="180147"/>
                  </a:lnTo>
                  <a:lnTo>
                    <a:pt x="827892" y="213110"/>
                  </a:lnTo>
                  <a:lnTo>
                    <a:pt x="799681" y="246334"/>
                  </a:lnTo>
                  <a:lnTo>
                    <a:pt x="771898" y="279817"/>
                  </a:lnTo>
                  <a:lnTo>
                    <a:pt x="744547" y="313556"/>
                  </a:lnTo>
                  <a:lnTo>
                    <a:pt x="717631" y="347548"/>
                  </a:lnTo>
                  <a:lnTo>
                    <a:pt x="691154" y="381791"/>
                  </a:lnTo>
                  <a:lnTo>
                    <a:pt x="665118" y="416283"/>
                  </a:lnTo>
                  <a:lnTo>
                    <a:pt x="639527" y="451019"/>
                  </a:lnTo>
                  <a:lnTo>
                    <a:pt x="614385" y="485998"/>
                  </a:lnTo>
                  <a:lnTo>
                    <a:pt x="589695" y="521216"/>
                  </a:lnTo>
                  <a:lnTo>
                    <a:pt x="565460" y="556672"/>
                  </a:lnTo>
                  <a:lnTo>
                    <a:pt x="541683" y="592362"/>
                  </a:lnTo>
                  <a:lnTo>
                    <a:pt x="518368" y="628283"/>
                  </a:lnTo>
                  <a:lnTo>
                    <a:pt x="495518" y="664434"/>
                  </a:lnTo>
                  <a:lnTo>
                    <a:pt x="473137" y="700810"/>
                  </a:lnTo>
                  <a:lnTo>
                    <a:pt x="451228" y="737410"/>
                  </a:lnTo>
                  <a:lnTo>
                    <a:pt x="429793" y="774231"/>
                  </a:lnTo>
                  <a:lnTo>
                    <a:pt x="408838" y="811269"/>
                  </a:lnTo>
                  <a:lnTo>
                    <a:pt x="388363" y="848523"/>
                  </a:lnTo>
                  <a:lnTo>
                    <a:pt x="368375" y="885989"/>
                  </a:lnTo>
                  <a:lnTo>
                    <a:pt x="348874" y="923665"/>
                  </a:lnTo>
                  <a:lnTo>
                    <a:pt x="329866" y="961548"/>
                  </a:lnTo>
                  <a:lnTo>
                    <a:pt x="311352" y="999635"/>
                  </a:lnTo>
                  <a:lnTo>
                    <a:pt x="293337" y="1037924"/>
                  </a:lnTo>
                  <a:lnTo>
                    <a:pt x="275824" y="1076411"/>
                  </a:lnTo>
                  <a:lnTo>
                    <a:pt x="258816" y="1115095"/>
                  </a:lnTo>
                  <a:lnTo>
                    <a:pt x="242316" y="1153972"/>
                  </a:lnTo>
                  <a:lnTo>
                    <a:pt x="226328" y="1193039"/>
                  </a:lnTo>
                  <a:lnTo>
                    <a:pt x="210856" y="1232295"/>
                  </a:lnTo>
                  <a:lnTo>
                    <a:pt x="195902" y="1271735"/>
                  </a:lnTo>
                  <a:lnTo>
                    <a:pt x="181469" y="1311358"/>
                  </a:lnTo>
                  <a:lnTo>
                    <a:pt x="167562" y="1351161"/>
                  </a:lnTo>
                  <a:lnTo>
                    <a:pt x="154183" y="1391141"/>
                  </a:lnTo>
                  <a:lnTo>
                    <a:pt x="141336" y="1431295"/>
                  </a:lnTo>
                  <a:lnTo>
                    <a:pt x="129025" y="1471620"/>
                  </a:lnTo>
                  <a:lnTo>
                    <a:pt x="117251" y="1512115"/>
                  </a:lnTo>
                  <a:lnTo>
                    <a:pt x="106020" y="1552775"/>
                  </a:lnTo>
                  <a:lnTo>
                    <a:pt x="95334" y="1593598"/>
                  </a:lnTo>
                  <a:lnTo>
                    <a:pt x="85196" y="1634583"/>
                  </a:lnTo>
                  <a:lnTo>
                    <a:pt x="75610" y="1675725"/>
                  </a:lnTo>
                  <a:lnTo>
                    <a:pt x="66579" y="1717022"/>
                  </a:lnTo>
                  <a:lnTo>
                    <a:pt x="58106" y="1758471"/>
                  </a:lnTo>
                  <a:lnTo>
                    <a:pt x="50196" y="1800071"/>
                  </a:lnTo>
                  <a:lnTo>
                    <a:pt x="42850" y="1841817"/>
                  </a:lnTo>
                  <a:lnTo>
                    <a:pt x="36073" y="1883707"/>
                  </a:lnTo>
                  <a:lnTo>
                    <a:pt x="29868" y="1925739"/>
                  </a:lnTo>
                  <a:lnTo>
                    <a:pt x="24238" y="1967910"/>
                  </a:lnTo>
                  <a:lnTo>
                    <a:pt x="19187" y="2010216"/>
                  </a:lnTo>
                  <a:lnTo>
                    <a:pt x="14717" y="2052656"/>
                  </a:lnTo>
                  <a:lnTo>
                    <a:pt x="10832" y="2095227"/>
                  </a:lnTo>
                  <a:lnTo>
                    <a:pt x="7536" y="2137925"/>
                  </a:lnTo>
                  <a:lnTo>
                    <a:pt x="4832" y="2180748"/>
                  </a:lnTo>
                  <a:lnTo>
                    <a:pt x="2723" y="2223694"/>
                  </a:lnTo>
                  <a:lnTo>
                    <a:pt x="1874" y="2247899"/>
                  </a:lnTo>
                </a:path>
                <a:path w="8477885" h="3202940">
                  <a:moveTo>
                    <a:pt x="156083" y="3200399"/>
                  </a:moveTo>
                  <a:lnTo>
                    <a:pt x="142707" y="3152703"/>
                  </a:lnTo>
                  <a:lnTo>
                    <a:pt x="131958" y="3111941"/>
                  </a:lnTo>
                  <a:lnTo>
                    <a:pt x="121761" y="3071017"/>
                  </a:lnTo>
                  <a:lnTo>
                    <a:pt x="112118" y="3029934"/>
                  </a:lnTo>
                  <a:lnTo>
                    <a:pt x="103034" y="2988695"/>
                  </a:lnTo>
                  <a:lnTo>
                    <a:pt x="94511" y="2947303"/>
                  </a:lnTo>
                  <a:lnTo>
                    <a:pt x="86553" y="2905760"/>
                  </a:lnTo>
                  <a:lnTo>
                    <a:pt x="79164" y="2864068"/>
                  </a:lnTo>
                  <a:lnTo>
                    <a:pt x="72346" y="2822232"/>
                  </a:lnTo>
                  <a:lnTo>
                    <a:pt x="70964" y="2812941"/>
                  </a:lnTo>
                </a:path>
                <a:path w="8477885" h="3202940">
                  <a:moveTo>
                    <a:pt x="37070" y="2430064"/>
                  </a:moveTo>
                  <a:lnTo>
                    <a:pt x="36358" y="2396489"/>
                  </a:lnTo>
                  <a:lnTo>
                    <a:pt x="36053" y="2353238"/>
                  </a:lnTo>
                  <a:lnTo>
                    <a:pt x="36358" y="2309983"/>
                  </a:lnTo>
                  <a:lnTo>
                    <a:pt x="37273" y="2266842"/>
                  </a:lnTo>
                  <a:lnTo>
                    <a:pt x="37942" y="2247899"/>
                  </a:lnTo>
                </a:path>
                <a:path w="8477885" h="3202940">
                  <a:moveTo>
                    <a:pt x="1874" y="2247899"/>
                  </a:moveTo>
                  <a:lnTo>
                    <a:pt x="1212" y="2266759"/>
                  </a:lnTo>
                  <a:lnTo>
                    <a:pt x="303" y="2309942"/>
                  </a:lnTo>
                  <a:lnTo>
                    <a:pt x="0" y="2353238"/>
                  </a:lnTo>
                  <a:lnTo>
                    <a:pt x="216" y="2384147"/>
                  </a:lnTo>
                </a:path>
                <a:path w="8477885" h="3202940">
                  <a:moveTo>
                    <a:pt x="40899" y="2852557"/>
                  </a:moveTo>
                  <a:lnTo>
                    <a:pt x="50196" y="2906358"/>
                  </a:lnTo>
                  <a:lnTo>
                    <a:pt x="58106" y="2947954"/>
                  </a:lnTo>
                  <a:lnTo>
                    <a:pt x="66579" y="2989400"/>
                  </a:lnTo>
                  <a:lnTo>
                    <a:pt x="75610" y="3030694"/>
                  </a:lnTo>
                  <a:lnTo>
                    <a:pt x="85196" y="3071833"/>
                  </a:lnTo>
                  <a:lnTo>
                    <a:pt x="95334" y="3112814"/>
                  </a:lnTo>
                  <a:lnTo>
                    <a:pt x="106020" y="3153635"/>
                  </a:lnTo>
                  <a:lnTo>
                    <a:pt x="117251" y="3194293"/>
                  </a:lnTo>
                  <a:lnTo>
                    <a:pt x="119697" y="3202704"/>
                  </a:lnTo>
                </a:path>
              </a:pathLst>
            </a:custGeom>
            <a:ln w="3175">
              <a:solidFill>
                <a:srgbClr val="E0F0B8"/>
              </a:solidFill>
            </a:ln>
          </p:spPr>
          <p:txBody>
            <a:bodyPr wrap="square" lIns="0" tIns="0" rIns="0" bIns="0" rtlCol="0"/>
            <a:lstStyle/>
            <a:p>
              <a:endParaRPr lang="fr-FR" noProof="0" dirty="0"/>
            </a:p>
          </p:txBody>
        </p:sp>
        <p:sp>
          <p:nvSpPr>
            <p:cNvPr id="8819" name="object 8819"/>
            <p:cNvSpPr/>
            <p:nvPr/>
          </p:nvSpPr>
          <p:spPr>
            <a:xfrm>
              <a:off x="1482840" y="21942"/>
              <a:ext cx="8549005" cy="3200400"/>
            </a:xfrm>
            <a:custGeom>
              <a:avLst/>
              <a:gdLst/>
              <a:ahLst/>
              <a:cxnLst/>
              <a:rect l="l" t="t" r="r" b="b"/>
              <a:pathLst>
                <a:path w="8549005" h="3200400">
                  <a:moveTo>
                    <a:pt x="77894" y="2851288"/>
                  </a:moveTo>
                  <a:lnTo>
                    <a:pt x="63043" y="2870199"/>
                  </a:lnTo>
                  <a:lnTo>
                    <a:pt x="78747" y="2920999"/>
                  </a:lnTo>
                  <a:lnTo>
                    <a:pt x="84722" y="2971799"/>
                  </a:lnTo>
                  <a:lnTo>
                    <a:pt x="82319" y="3009899"/>
                  </a:lnTo>
                  <a:lnTo>
                    <a:pt x="76908" y="3035299"/>
                  </a:lnTo>
                  <a:lnTo>
                    <a:pt x="84667" y="3060699"/>
                  </a:lnTo>
                  <a:lnTo>
                    <a:pt x="94747" y="3111499"/>
                  </a:lnTo>
                  <a:lnTo>
                    <a:pt x="105372" y="3149599"/>
                  </a:lnTo>
                  <a:lnTo>
                    <a:pt x="116540" y="3187699"/>
                  </a:lnTo>
                  <a:lnTo>
                    <a:pt x="121004" y="3200399"/>
                  </a:lnTo>
                  <a:lnTo>
                    <a:pt x="155695" y="3200399"/>
                  </a:lnTo>
                  <a:lnTo>
                    <a:pt x="153250" y="3187699"/>
                  </a:lnTo>
                  <a:lnTo>
                    <a:pt x="142018" y="3149599"/>
                  </a:lnTo>
                  <a:lnTo>
                    <a:pt x="131332" y="3111499"/>
                  </a:lnTo>
                  <a:lnTo>
                    <a:pt x="121194" y="3060699"/>
                  </a:lnTo>
                  <a:lnTo>
                    <a:pt x="111608" y="3022599"/>
                  </a:lnTo>
                  <a:lnTo>
                    <a:pt x="102577" y="2984499"/>
                  </a:lnTo>
                  <a:lnTo>
                    <a:pt x="94104" y="2946399"/>
                  </a:lnTo>
                  <a:lnTo>
                    <a:pt x="86194" y="2895599"/>
                  </a:lnTo>
                  <a:lnTo>
                    <a:pt x="78848" y="2857499"/>
                  </a:lnTo>
                  <a:lnTo>
                    <a:pt x="77894" y="2851288"/>
                  </a:lnTo>
                  <a:close/>
                </a:path>
                <a:path w="8549005" h="3200400">
                  <a:moveTo>
                    <a:pt x="92962" y="2832099"/>
                  </a:moveTo>
                  <a:lnTo>
                    <a:pt x="76898" y="2844799"/>
                  </a:lnTo>
                  <a:lnTo>
                    <a:pt x="77894" y="2851288"/>
                  </a:lnTo>
                  <a:lnTo>
                    <a:pt x="92962" y="2832099"/>
                  </a:lnTo>
                  <a:close/>
                </a:path>
                <a:path w="8549005" h="3200400">
                  <a:moveTo>
                    <a:pt x="1061191" y="0"/>
                  </a:moveTo>
                  <a:lnTo>
                    <a:pt x="1014911" y="0"/>
                  </a:lnTo>
                  <a:lnTo>
                    <a:pt x="1000700" y="12699"/>
                  </a:lnTo>
                  <a:lnTo>
                    <a:pt x="970132" y="38099"/>
                  </a:lnTo>
                  <a:lnTo>
                    <a:pt x="939972" y="76199"/>
                  </a:lnTo>
                  <a:lnTo>
                    <a:pt x="910223" y="101599"/>
                  </a:lnTo>
                  <a:lnTo>
                    <a:pt x="880887" y="139699"/>
                  </a:lnTo>
                  <a:lnTo>
                    <a:pt x="851969" y="165099"/>
                  </a:lnTo>
                  <a:lnTo>
                    <a:pt x="823471" y="203199"/>
                  </a:lnTo>
                  <a:lnTo>
                    <a:pt x="795397" y="241299"/>
                  </a:lnTo>
                  <a:lnTo>
                    <a:pt x="767750" y="266699"/>
                  </a:lnTo>
                  <a:lnTo>
                    <a:pt x="740534" y="304799"/>
                  </a:lnTo>
                  <a:lnTo>
                    <a:pt x="713751" y="342899"/>
                  </a:lnTo>
                  <a:lnTo>
                    <a:pt x="687405" y="368299"/>
                  </a:lnTo>
                  <a:lnTo>
                    <a:pt x="661499" y="406399"/>
                  </a:lnTo>
                  <a:lnTo>
                    <a:pt x="636037" y="444499"/>
                  </a:lnTo>
                  <a:lnTo>
                    <a:pt x="611022" y="482599"/>
                  </a:lnTo>
                  <a:lnTo>
                    <a:pt x="586457" y="507999"/>
                  </a:lnTo>
                  <a:lnTo>
                    <a:pt x="562345" y="546099"/>
                  </a:lnTo>
                  <a:lnTo>
                    <a:pt x="538690" y="584199"/>
                  </a:lnTo>
                  <a:lnTo>
                    <a:pt x="515495" y="622299"/>
                  </a:lnTo>
                  <a:lnTo>
                    <a:pt x="492764" y="660399"/>
                  </a:lnTo>
                  <a:lnTo>
                    <a:pt x="470498" y="685799"/>
                  </a:lnTo>
                  <a:lnTo>
                    <a:pt x="448703" y="723899"/>
                  </a:lnTo>
                  <a:lnTo>
                    <a:pt x="427381" y="761999"/>
                  </a:lnTo>
                  <a:lnTo>
                    <a:pt x="406536" y="800099"/>
                  </a:lnTo>
                  <a:lnTo>
                    <a:pt x="386170" y="838199"/>
                  </a:lnTo>
                  <a:lnTo>
                    <a:pt x="366287" y="876299"/>
                  </a:lnTo>
                  <a:lnTo>
                    <a:pt x="346890" y="914399"/>
                  </a:lnTo>
                  <a:lnTo>
                    <a:pt x="327984" y="952499"/>
                  </a:lnTo>
                  <a:lnTo>
                    <a:pt x="309570" y="990599"/>
                  </a:lnTo>
                  <a:lnTo>
                    <a:pt x="291652" y="1028699"/>
                  </a:lnTo>
                  <a:lnTo>
                    <a:pt x="274234" y="1066799"/>
                  </a:lnTo>
                  <a:lnTo>
                    <a:pt x="257318" y="1104899"/>
                  </a:lnTo>
                  <a:lnTo>
                    <a:pt x="240909" y="1142999"/>
                  </a:lnTo>
                  <a:lnTo>
                    <a:pt x="225009" y="1181099"/>
                  </a:lnTo>
                  <a:lnTo>
                    <a:pt x="209621" y="1219199"/>
                  </a:lnTo>
                  <a:lnTo>
                    <a:pt x="194750" y="1269999"/>
                  </a:lnTo>
                  <a:lnTo>
                    <a:pt x="180397" y="1308099"/>
                  </a:lnTo>
                  <a:lnTo>
                    <a:pt x="166568" y="1346199"/>
                  </a:lnTo>
                  <a:lnTo>
                    <a:pt x="153264" y="1384299"/>
                  </a:lnTo>
                  <a:lnTo>
                    <a:pt x="140489" y="1422399"/>
                  </a:lnTo>
                  <a:lnTo>
                    <a:pt x="128247" y="1460499"/>
                  </a:lnTo>
                  <a:lnTo>
                    <a:pt x="116540" y="1498599"/>
                  </a:lnTo>
                  <a:lnTo>
                    <a:pt x="105372" y="1549399"/>
                  </a:lnTo>
                  <a:lnTo>
                    <a:pt x="94747" y="1587499"/>
                  </a:lnTo>
                  <a:lnTo>
                    <a:pt x="84667" y="1625599"/>
                  </a:lnTo>
                  <a:lnTo>
                    <a:pt x="75136" y="1663699"/>
                  </a:lnTo>
                  <a:lnTo>
                    <a:pt x="66157" y="1714499"/>
                  </a:lnTo>
                  <a:lnTo>
                    <a:pt x="57734" y="1752599"/>
                  </a:lnTo>
                  <a:lnTo>
                    <a:pt x="49869" y="1790699"/>
                  </a:lnTo>
                  <a:lnTo>
                    <a:pt x="42566" y="1828799"/>
                  </a:lnTo>
                  <a:lnTo>
                    <a:pt x="35829" y="1879599"/>
                  </a:lnTo>
                  <a:lnTo>
                    <a:pt x="29660" y="1917699"/>
                  </a:lnTo>
                  <a:lnTo>
                    <a:pt x="24063" y="1955799"/>
                  </a:lnTo>
                  <a:lnTo>
                    <a:pt x="19041" y="2006599"/>
                  </a:lnTo>
                  <a:lnTo>
                    <a:pt x="14598" y="2044699"/>
                  </a:lnTo>
                  <a:lnTo>
                    <a:pt x="10737" y="2082799"/>
                  </a:lnTo>
                  <a:lnTo>
                    <a:pt x="7460" y="2133599"/>
                  </a:lnTo>
                  <a:lnTo>
                    <a:pt x="4772" y="2171699"/>
                  </a:lnTo>
                  <a:lnTo>
                    <a:pt x="2675" y="2222499"/>
                  </a:lnTo>
                  <a:lnTo>
                    <a:pt x="1828" y="2247899"/>
                  </a:lnTo>
                  <a:lnTo>
                    <a:pt x="1174" y="2260599"/>
                  </a:lnTo>
                  <a:lnTo>
                    <a:pt x="271" y="2298699"/>
                  </a:lnTo>
                  <a:lnTo>
                    <a:pt x="0" y="2336799"/>
                  </a:lnTo>
                  <a:lnTo>
                    <a:pt x="1162" y="2349499"/>
                  </a:lnTo>
                  <a:lnTo>
                    <a:pt x="28792" y="2374899"/>
                  </a:lnTo>
                  <a:lnTo>
                    <a:pt x="89951" y="2451099"/>
                  </a:lnTo>
                  <a:lnTo>
                    <a:pt x="36214" y="2374899"/>
                  </a:lnTo>
                  <a:lnTo>
                    <a:pt x="36106" y="2362199"/>
                  </a:lnTo>
                  <a:lnTo>
                    <a:pt x="36074" y="2336799"/>
                  </a:lnTo>
                  <a:lnTo>
                    <a:pt x="36301" y="2298699"/>
                  </a:lnTo>
                  <a:lnTo>
                    <a:pt x="37210" y="2260599"/>
                  </a:lnTo>
                  <a:lnTo>
                    <a:pt x="37872" y="2247899"/>
                  </a:lnTo>
                  <a:lnTo>
                    <a:pt x="38721" y="2222499"/>
                  </a:lnTo>
                  <a:lnTo>
                    <a:pt x="40830" y="2171699"/>
                  </a:lnTo>
                  <a:lnTo>
                    <a:pt x="43534" y="2133599"/>
                  </a:lnTo>
                  <a:lnTo>
                    <a:pt x="46830" y="2082799"/>
                  </a:lnTo>
                  <a:lnTo>
                    <a:pt x="50715" y="2044699"/>
                  </a:lnTo>
                  <a:lnTo>
                    <a:pt x="55185" y="2006599"/>
                  </a:lnTo>
                  <a:lnTo>
                    <a:pt x="60236" y="1955799"/>
                  </a:lnTo>
                  <a:lnTo>
                    <a:pt x="65866" y="1917699"/>
                  </a:lnTo>
                  <a:lnTo>
                    <a:pt x="72071" y="1879599"/>
                  </a:lnTo>
                  <a:lnTo>
                    <a:pt x="78848" y="1841499"/>
                  </a:lnTo>
                  <a:lnTo>
                    <a:pt x="86194" y="1790699"/>
                  </a:lnTo>
                  <a:lnTo>
                    <a:pt x="94104" y="1752599"/>
                  </a:lnTo>
                  <a:lnTo>
                    <a:pt x="102577" y="1714499"/>
                  </a:lnTo>
                  <a:lnTo>
                    <a:pt x="111608" y="1663699"/>
                  </a:lnTo>
                  <a:lnTo>
                    <a:pt x="121194" y="1625599"/>
                  </a:lnTo>
                  <a:lnTo>
                    <a:pt x="131332" y="1587499"/>
                  </a:lnTo>
                  <a:lnTo>
                    <a:pt x="142018" y="1549399"/>
                  </a:lnTo>
                  <a:lnTo>
                    <a:pt x="153250" y="1511299"/>
                  </a:lnTo>
                  <a:lnTo>
                    <a:pt x="165023" y="1460499"/>
                  </a:lnTo>
                  <a:lnTo>
                    <a:pt x="177335" y="1422399"/>
                  </a:lnTo>
                  <a:lnTo>
                    <a:pt x="190182" y="1384299"/>
                  </a:lnTo>
                  <a:lnTo>
                    <a:pt x="203560" y="1346199"/>
                  </a:lnTo>
                  <a:lnTo>
                    <a:pt x="217467" y="1308099"/>
                  </a:lnTo>
                  <a:lnTo>
                    <a:pt x="231900" y="1269999"/>
                  </a:lnTo>
                  <a:lnTo>
                    <a:pt x="246854" y="1231899"/>
                  </a:lnTo>
                  <a:lnTo>
                    <a:pt x="262327" y="1181099"/>
                  </a:lnTo>
                  <a:lnTo>
                    <a:pt x="278314" y="1142999"/>
                  </a:lnTo>
                  <a:lnTo>
                    <a:pt x="294814" y="1104899"/>
                  </a:lnTo>
                  <a:lnTo>
                    <a:pt x="311822" y="1066799"/>
                  </a:lnTo>
                  <a:lnTo>
                    <a:pt x="329335" y="1028699"/>
                  </a:lnTo>
                  <a:lnTo>
                    <a:pt x="347350" y="990599"/>
                  </a:lnTo>
                  <a:lnTo>
                    <a:pt x="365864" y="952499"/>
                  </a:lnTo>
                  <a:lnTo>
                    <a:pt x="384872" y="914399"/>
                  </a:lnTo>
                  <a:lnTo>
                    <a:pt x="404373" y="876299"/>
                  </a:lnTo>
                  <a:lnTo>
                    <a:pt x="424362" y="838199"/>
                  </a:lnTo>
                  <a:lnTo>
                    <a:pt x="444836" y="800099"/>
                  </a:lnTo>
                  <a:lnTo>
                    <a:pt x="465792" y="761999"/>
                  </a:lnTo>
                  <a:lnTo>
                    <a:pt x="487226" y="736599"/>
                  </a:lnTo>
                  <a:lnTo>
                    <a:pt x="509135" y="698499"/>
                  </a:lnTo>
                  <a:lnTo>
                    <a:pt x="531517" y="660399"/>
                  </a:lnTo>
                  <a:lnTo>
                    <a:pt x="554366" y="622299"/>
                  </a:lnTo>
                  <a:lnTo>
                    <a:pt x="577681" y="584199"/>
                  </a:lnTo>
                  <a:lnTo>
                    <a:pt x="601458" y="546099"/>
                  </a:lnTo>
                  <a:lnTo>
                    <a:pt x="625693" y="520699"/>
                  </a:lnTo>
                  <a:lnTo>
                    <a:pt x="650383" y="482599"/>
                  </a:lnTo>
                  <a:lnTo>
                    <a:pt x="675525" y="444499"/>
                  </a:lnTo>
                  <a:lnTo>
                    <a:pt x="701116" y="406399"/>
                  </a:lnTo>
                  <a:lnTo>
                    <a:pt x="727152" y="380999"/>
                  </a:lnTo>
                  <a:lnTo>
                    <a:pt x="753629" y="342899"/>
                  </a:lnTo>
                  <a:lnTo>
                    <a:pt x="780545" y="304799"/>
                  </a:lnTo>
                  <a:lnTo>
                    <a:pt x="807896" y="279399"/>
                  </a:lnTo>
                  <a:lnTo>
                    <a:pt x="835679" y="241299"/>
                  </a:lnTo>
                  <a:lnTo>
                    <a:pt x="863891" y="203199"/>
                  </a:lnTo>
                  <a:lnTo>
                    <a:pt x="892527" y="177799"/>
                  </a:lnTo>
                  <a:lnTo>
                    <a:pt x="921585" y="139699"/>
                  </a:lnTo>
                  <a:lnTo>
                    <a:pt x="951062" y="114299"/>
                  </a:lnTo>
                  <a:lnTo>
                    <a:pt x="980954" y="76199"/>
                  </a:lnTo>
                  <a:lnTo>
                    <a:pt x="1011258" y="50799"/>
                  </a:lnTo>
                  <a:lnTo>
                    <a:pt x="1041970" y="12699"/>
                  </a:lnTo>
                  <a:lnTo>
                    <a:pt x="1061191" y="0"/>
                  </a:lnTo>
                  <a:close/>
                </a:path>
                <a:path w="8549005" h="3200400">
                  <a:moveTo>
                    <a:pt x="8144981" y="0"/>
                  </a:moveTo>
                  <a:lnTo>
                    <a:pt x="8098624" y="0"/>
                  </a:lnTo>
                  <a:lnTo>
                    <a:pt x="8117846" y="12699"/>
                  </a:lnTo>
                  <a:lnTo>
                    <a:pt x="8148559" y="50799"/>
                  </a:lnTo>
                  <a:lnTo>
                    <a:pt x="8178864" y="76199"/>
                  </a:lnTo>
                  <a:lnTo>
                    <a:pt x="8208757" y="114299"/>
                  </a:lnTo>
                  <a:lnTo>
                    <a:pt x="8238235" y="139699"/>
                  </a:lnTo>
                  <a:lnTo>
                    <a:pt x="8267294" y="177799"/>
                  </a:lnTo>
                  <a:lnTo>
                    <a:pt x="8295931" y="203199"/>
                  </a:lnTo>
                  <a:lnTo>
                    <a:pt x="8324144" y="241299"/>
                  </a:lnTo>
                  <a:lnTo>
                    <a:pt x="8351928" y="279399"/>
                  </a:lnTo>
                  <a:lnTo>
                    <a:pt x="8379280" y="304799"/>
                  </a:lnTo>
                  <a:lnTo>
                    <a:pt x="8406197" y="342899"/>
                  </a:lnTo>
                  <a:lnTo>
                    <a:pt x="8432675" y="380999"/>
                  </a:lnTo>
                  <a:lnTo>
                    <a:pt x="8458712" y="406399"/>
                  </a:lnTo>
                  <a:lnTo>
                    <a:pt x="8484303" y="444499"/>
                  </a:lnTo>
                  <a:lnTo>
                    <a:pt x="8509446" y="482599"/>
                  </a:lnTo>
                  <a:lnTo>
                    <a:pt x="8513411" y="482599"/>
                  </a:lnTo>
                  <a:lnTo>
                    <a:pt x="8498309" y="495299"/>
                  </a:lnTo>
                  <a:lnTo>
                    <a:pt x="8548991" y="482599"/>
                  </a:lnTo>
                  <a:lnTo>
                    <a:pt x="8523846" y="444499"/>
                  </a:lnTo>
                  <a:lnTo>
                    <a:pt x="8498384" y="406399"/>
                  </a:lnTo>
                  <a:lnTo>
                    <a:pt x="8472479" y="368299"/>
                  </a:lnTo>
                  <a:lnTo>
                    <a:pt x="8446134" y="342899"/>
                  </a:lnTo>
                  <a:lnTo>
                    <a:pt x="8419352" y="304799"/>
                  </a:lnTo>
                  <a:lnTo>
                    <a:pt x="8392136" y="266699"/>
                  </a:lnTo>
                  <a:lnTo>
                    <a:pt x="8364490" y="241299"/>
                  </a:lnTo>
                  <a:lnTo>
                    <a:pt x="8336417" y="203199"/>
                  </a:lnTo>
                  <a:lnTo>
                    <a:pt x="8307920" y="165099"/>
                  </a:lnTo>
                  <a:lnTo>
                    <a:pt x="8279002" y="139699"/>
                  </a:lnTo>
                  <a:lnTo>
                    <a:pt x="8249667" y="101599"/>
                  </a:lnTo>
                  <a:lnTo>
                    <a:pt x="8219918" y="76199"/>
                  </a:lnTo>
                  <a:lnTo>
                    <a:pt x="8189759" y="38099"/>
                  </a:lnTo>
                  <a:lnTo>
                    <a:pt x="8159192" y="12699"/>
                  </a:lnTo>
                  <a:lnTo>
                    <a:pt x="8144981" y="0"/>
                  </a:lnTo>
                  <a:close/>
                </a:path>
              </a:pathLst>
            </a:custGeom>
            <a:solidFill>
              <a:srgbClr val="E0F0B7"/>
            </a:solidFill>
          </p:spPr>
          <p:txBody>
            <a:bodyPr wrap="square" lIns="0" tIns="0" rIns="0" bIns="0" rtlCol="0"/>
            <a:lstStyle/>
            <a:p>
              <a:endParaRPr lang="fr-FR" noProof="0" dirty="0"/>
            </a:p>
          </p:txBody>
        </p:sp>
        <p:sp>
          <p:nvSpPr>
            <p:cNvPr id="8820" name="object 8820"/>
            <p:cNvSpPr/>
            <p:nvPr/>
          </p:nvSpPr>
          <p:spPr>
            <a:xfrm>
              <a:off x="1482840" y="9242"/>
              <a:ext cx="8549005" cy="3211195"/>
            </a:xfrm>
            <a:custGeom>
              <a:avLst/>
              <a:gdLst/>
              <a:ahLst/>
              <a:cxnLst/>
              <a:rect l="l" t="t" r="r" b="b"/>
              <a:pathLst>
                <a:path w="8549005" h="3211195">
                  <a:moveTo>
                    <a:pt x="37872" y="2247899"/>
                  </a:moveTo>
                  <a:lnTo>
                    <a:pt x="40830" y="2180748"/>
                  </a:lnTo>
                  <a:lnTo>
                    <a:pt x="43534" y="2137925"/>
                  </a:lnTo>
                  <a:lnTo>
                    <a:pt x="46830" y="2095227"/>
                  </a:lnTo>
                  <a:lnTo>
                    <a:pt x="50715" y="2052656"/>
                  </a:lnTo>
                  <a:lnTo>
                    <a:pt x="55185" y="2010216"/>
                  </a:lnTo>
                  <a:lnTo>
                    <a:pt x="60236" y="1967910"/>
                  </a:lnTo>
                  <a:lnTo>
                    <a:pt x="65866" y="1925739"/>
                  </a:lnTo>
                  <a:lnTo>
                    <a:pt x="72071" y="1883707"/>
                  </a:lnTo>
                  <a:lnTo>
                    <a:pt x="78848" y="1841817"/>
                  </a:lnTo>
                  <a:lnTo>
                    <a:pt x="86194" y="1800071"/>
                  </a:lnTo>
                  <a:lnTo>
                    <a:pt x="94104" y="1758471"/>
                  </a:lnTo>
                  <a:lnTo>
                    <a:pt x="102577" y="1717022"/>
                  </a:lnTo>
                  <a:lnTo>
                    <a:pt x="111608" y="1675725"/>
                  </a:lnTo>
                  <a:lnTo>
                    <a:pt x="121194" y="1634583"/>
                  </a:lnTo>
                  <a:lnTo>
                    <a:pt x="131332" y="1593598"/>
                  </a:lnTo>
                  <a:lnTo>
                    <a:pt x="142018" y="1552775"/>
                  </a:lnTo>
                  <a:lnTo>
                    <a:pt x="153250" y="1512115"/>
                  </a:lnTo>
                  <a:lnTo>
                    <a:pt x="165023" y="1471620"/>
                  </a:lnTo>
                  <a:lnTo>
                    <a:pt x="177335" y="1431295"/>
                  </a:lnTo>
                  <a:lnTo>
                    <a:pt x="190182" y="1391141"/>
                  </a:lnTo>
                  <a:lnTo>
                    <a:pt x="203560" y="1351161"/>
                  </a:lnTo>
                  <a:lnTo>
                    <a:pt x="217467" y="1311358"/>
                  </a:lnTo>
                  <a:lnTo>
                    <a:pt x="231900" y="1271735"/>
                  </a:lnTo>
                  <a:lnTo>
                    <a:pt x="246854" y="1232295"/>
                  </a:lnTo>
                  <a:lnTo>
                    <a:pt x="262327" y="1193039"/>
                  </a:lnTo>
                  <a:lnTo>
                    <a:pt x="278314" y="1153972"/>
                  </a:lnTo>
                  <a:lnTo>
                    <a:pt x="294814" y="1115095"/>
                  </a:lnTo>
                  <a:lnTo>
                    <a:pt x="311822" y="1076411"/>
                  </a:lnTo>
                  <a:lnTo>
                    <a:pt x="329335" y="1037924"/>
                  </a:lnTo>
                  <a:lnTo>
                    <a:pt x="347350" y="999635"/>
                  </a:lnTo>
                  <a:lnTo>
                    <a:pt x="365864" y="961548"/>
                  </a:lnTo>
                  <a:lnTo>
                    <a:pt x="384872" y="923665"/>
                  </a:lnTo>
                  <a:lnTo>
                    <a:pt x="404373" y="885989"/>
                  </a:lnTo>
                  <a:lnTo>
                    <a:pt x="424362" y="848523"/>
                  </a:lnTo>
                  <a:lnTo>
                    <a:pt x="444836" y="811269"/>
                  </a:lnTo>
                  <a:lnTo>
                    <a:pt x="465792" y="774231"/>
                  </a:lnTo>
                  <a:lnTo>
                    <a:pt x="487226" y="737410"/>
                  </a:lnTo>
                  <a:lnTo>
                    <a:pt x="509135" y="700810"/>
                  </a:lnTo>
                  <a:lnTo>
                    <a:pt x="531517" y="664434"/>
                  </a:lnTo>
                  <a:lnTo>
                    <a:pt x="554366" y="628283"/>
                  </a:lnTo>
                  <a:lnTo>
                    <a:pt x="577681" y="592362"/>
                  </a:lnTo>
                  <a:lnTo>
                    <a:pt x="601458" y="556672"/>
                  </a:lnTo>
                  <a:lnTo>
                    <a:pt x="625693" y="521216"/>
                  </a:lnTo>
                  <a:lnTo>
                    <a:pt x="650383" y="485998"/>
                  </a:lnTo>
                  <a:lnTo>
                    <a:pt x="675525" y="451019"/>
                  </a:lnTo>
                  <a:lnTo>
                    <a:pt x="701116" y="416283"/>
                  </a:lnTo>
                  <a:lnTo>
                    <a:pt x="727152" y="381791"/>
                  </a:lnTo>
                  <a:lnTo>
                    <a:pt x="753629" y="347548"/>
                  </a:lnTo>
                  <a:lnTo>
                    <a:pt x="780545" y="313556"/>
                  </a:lnTo>
                  <a:lnTo>
                    <a:pt x="807896" y="279817"/>
                  </a:lnTo>
                  <a:lnTo>
                    <a:pt x="835679" y="246334"/>
                  </a:lnTo>
                  <a:lnTo>
                    <a:pt x="863891" y="213110"/>
                  </a:lnTo>
                  <a:lnTo>
                    <a:pt x="892527" y="180147"/>
                  </a:lnTo>
                  <a:lnTo>
                    <a:pt x="921585" y="147449"/>
                  </a:lnTo>
                  <a:lnTo>
                    <a:pt x="951062" y="115018"/>
                  </a:lnTo>
                  <a:lnTo>
                    <a:pt x="980954" y="82857"/>
                  </a:lnTo>
                  <a:lnTo>
                    <a:pt x="1011258" y="50969"/>
                  </a:lnTo>
                  <a:lnTo>
                    <a:pt x="1041970" y="19355"/>
                  </a:lnTo>
                  <a:lnTo>
                    <a:pt x="1061191" y="0"/>
                  </a:lnTo>
                </a:path>
                <a:path w="8549005" h="3211195">
                  <a:moveTo>
                    <a:pt x="8098624" y="0"/>
                  </a:moveTo>
                  <a:lnTo>
                    <a:pt x="8148559" y="50969"/>
                  </a:lnTo>
                  <a:lnTo>
                    <a:pt x="8178864" y="82857"/>
                  </a:lnTo>
                  <a:lnTo>
                    <a:pt x="8208757" y="115018"/>
                  </a:lnTo>
                  <a:lnTo>
                    <a:pt x="8238235" y="147449"/>
                  </a:lnTo>
                  <a:lnTo>
                    <a:pt x="8267294" y="180147"/>
                  </a:lnTo>
                  <a:lnTo>
                    <a:pt x="8295931" y="213110"/>
                  </a:lnTo>
                  <a:lnTo>
                    <a:pt x="8324144" y="246334"/>
                  </a:lnTo>
                  <a:lnTo>
                    <a:pt x="8351928" y="279817"/>
                  </a:lnTo>
                  <a:lnTo>
                    <a:pt x="8379280" y="313556"/>
                  </a:lnTo>
                  <a:lnTo>
                    <a:pt x="8406197" y="347548"/>
                  </a:lnTo>
                  <a:lnTo>
                    <a:pt x="8432675" y="381791"/>
                  </a:lnTo>
                  <a:lnTo>
                    <a:pt x="8458712" y="416283"/>
                  </a:lnTo>
                  <a:lnTo>
                    <a:pt x="8484303" y="451019"/>
                  </a:lnTo>
                  <a:lnTo>
                    <a:pt x="8509446" y="485998"/>
                  </a:lnTo>
                  <a:lnTo>
                    <a:pt x="8513411" y="491653"/>
                  </a:lnTo>
                </a:path>
                <a:path w="8549005" h="3211195">
                  <a:moveTo>
                    <a:pt x="8548991" y="483063"/>
                  </a:moveTo>
                  <a:lnTo>
                    <a:pt x="8523845" y="447784"/>
                  </a:lnTo>
                  <a:lnTo>
                    <a:pt x="8498384" y="412935"/>
                  </a:lnTo>
                  <a:lnTo>
                    <a:pt x="8472479" y="378328"/>
                  </a:lnTo>
                  <a:lnTo>
                    <a:pt x="8446134" y="343966"/>
                  </a:lnTo>
                  <a:lnTo>
                    <a:pt x="8419352" y="309853"/>
                  </a:lnTo>
                  <a:lnTo>
                    <a:pt x="8392136" y="275991"/>
                  </a:lnTo>
                  <a:lnTo>
                    <a:pt x="8364490" y="242382"/>
                  </a:lnTo>
                  <a:lnTo>
                    <a:pt x="8336417" y="209029"/>
                  </a:lnTo>
                  <a:lnTo>
                    <a:pt x="8307920" y="175935"/>
                  </a:lnTo>
                  <a:lnTo>
                    <a:pt x="8279002" y="143103"/>
                  </a:lnTo>
                  <a:lnTo>
                    <a:pt x="8249667" y="110536"/>
                  </a:lnTo>
                  <a:lnTo>
                    <a:pt x="8219918" y="78235"/>
                  </a:lnTo>
                  <a:lnTo>
                    <a:pt x="8189759" y="46204"/>
                  </a:lnTo>
                  <a:lnTo>
                    <a:pt x="8159192" y="14446"/>
                  </a:lnTo>
                  <a:lnTo>
                    <a:pt x="8144981" y="0"/>
                  </a:lnTo>
                </a:path>
                <a:path w="8549005" h="3211195">
                  <a:moveTo>
                    <a:pt x="1014911" y="0"/>
                  </a:moveTo>
                  <a:lnTo>
                    <a:pt x="970132" y="46204"/>
                  </a:lnTo>
                  <a:lnTo>
                    <a:pt x="939972" y="78235"/>
                  </a:lnTo>
                  <a:lnTo>
                    <a:pt x="910223" y="110536"/>
                  </a:lnTo>
                  <a:lnTo>
                    <a:pt x="880887" y="143103"/>
                  </a:lnTo>
                  <a:lnTo>
                    <a:pt x="851969" y="175935"/>
                  </a:lnTo>
                  <a:lnTo>
                    <a:pt x="823471" y="209029"/>
                  </a:lnTo>
                  <a:lnTo>
                    <a:pt x="795397" y="242382"/>
                  </a:lnTo>
                  <a:lnTo>
                    <a:pt x="767750" y="275991"/>
                  </a:lnTo>
                  <a:lnTo>
                    <a:pt x="740534" y="309853"/>
                  </a:lnTo>
                  <a:lnTo>
                    <a:pt x="713751" y="343966"/>
                  </a:lnTo>
                  <a:lnTo>
                    <a:pt x="687405" y="378328"/>
                  </a:lnTo>
                  <a:lnTo>
                    <a:pt x="661499" y="412935"/>
                  </a:lnTo>
                  <a:lnTo>
                    <a:pt x="636037" y="447784"/>
                  </a:lnTo>
                  <a:lnTo>
                    <a:pt x="611022" y="482874"/>
                  </a:lnTo>
                  <a:lnTo>
                    <a:pt x="586457" y="518201"/>
                  </a:lnTo>
                  <a:lnTo>
                    <a:pt x="562345" y="553763"/>
                  </a:lnTo>
                  <a:lnTo>
                    <a:pt x="538690" y="589557"/>
                  </a:lnTo>
                  <a:lnTo>
                    <a:pt x="515495" y="625580"/>
                  </a:lnTo>
                  <a:lnTo>
                    <a:pt x="492764" y="661830"/>
                  </a:lnTo>
                  <a:lnTo>
                    <a:pt x="470498" y="698303"/>
                  </a:lnTo>
                  <a:lnTo>
                    <a:pt x="448703" y="734998"/>
                  </a:lnTo>
                  <a:lnTo>
                    <a:pt x="427381" y="771911"/>
                  </a:lnTo>
                  <a:lnTo>
                    <a:pt x="406536" y="809041"/>
                  </a:lnTo>
                  <a:lnTo>
                    <a:pt x="386170" y="846383"/>
                  </a:lnTo>
                  <a:lnTo>
                    <a:pt x="366287" y="883936"/>
                  </a:lnTo>
                  <a:lnTo>
                    <a:pt x="346890" y="921696"/>
                  </a:lnTo>
                  <a:lnTo>
                    <a:pt x="327984" y="959661"/>
                  </a:lnTo>
                  <a:lnTo>
                    <a:pt x="309570" y="997829"/>
                  </a:lnTo>
                  <a:lnTo>
                    <a:pt x="291652" y="1036197"/>
                  </a:lnTo>
                  <a:lnTo>
                    <a:pt x="274234" y="1074761"/>
                  </a:lnTo>
                  <a:lnTo>
                    <a:pt x="257318" y="1113520"/>
                  </a:lnTo>
                  <a:lnTo>
                    <a:pt x="240909" y="1152470"/>
                  </a:lnTo>
                  <a:lnTo>
                    <a:pt x="225009" y="1191609"/>
                  </a:lnTo>
                  <a:lnTo>
                    <a:pt x="209621" y="1230934"/>
                  </a:lnTo>
                  <a:lnTo>
                    <a:pt x="194750" y="1270443"/>
                  </a:lnTo>
                  <a:lnTo>
                    <a:pt x="180397" y="1310132"/>
                  </a:lnTo>
                  <a:lnTo>
                    <a:pt x="166568" y="1350000"/>
                  </a:lnTo>
                  <a:lnTo>
                    <a:pt x="153264" y="1390043"/>
                  </a:lnTo>
                  <a:lnTo>
                    <a:pt x="140489" y="1430259"/>
                  </a:lnTo>
                  <a:lnTo>
                    <a:pt x="128247" y="1470644"/>
                  </a:lnTo>
                  <a:lnTo>
                    <a:pt x="116540" y="1511197"/>
                  </a:lnTo>
                  <a:lnTo>
                    <a:pt x="105372" y="1551915"/>
                  </a:lnTo>
                  <a:lnTo>
                    <a:pt x="94747" y="1592794"/>
                  </a:lnTo>
                  <a:lnTo>
                    <a:pt x="84667" y="1633833"/>
                  </a:lnTo>
                  <a:lnTo>
                    <a:pt x="75136" y="1675028"/>
                  </a:lnTo>
                  <a:lnTo>
                    <a:pt x="66157" y="1716377"/>
                  </a:lnTo>
                  <a:lnTo>
                    <a:pt x="57734" y="1757877"/>
                  </a:lnTo>
                  <a:lnTo>
                    <a:pt x="49869" y="1799526"/>
                  </a:lnTo>
                  <a:lnTo>
                    <a:pt x="42566" y="1841320"/>
                  </a:lnTo>
                  <a:lnTo>
                    <a:pt x="35829" y="1883257"/>
                  </a:lnTo>
                  <a:lnTo>
                    <a:pt x="29660" y="1925335"/>
                  </a:lnTo>
                  <a:lnTo>
                    <a:pt x="24063" y="1967550"/>
                  </a:lnTo>
                  <a:lnTo>
                    <a:pt x="19041" y="2009901"/>
                  </a:lnTo>
                  <a:lnTo>
                    <a:pt x="14598" y="2052383"/>
                  </a:lnTo>
                  <a:lnTo>
                    <a:pt x="10737" y="2094995"/>
                  </a:lnTo>
                  <a:lnTo>
                    <a:pt x="7460" y="2137734"/>
                  </a:lnTo>
                  <a:lnTo>
                    <a:pt x="4772" y="2180598"/>
                  </a:lnTo>
                  <a:lnTo>
                    <a:pt x="2675" y="2223582"/>
                  </a:lnTo>
                  <a:lnTo>
                    <a:pt x="1828" y="2247899"/>
                  </a:lnTo>
                </a:path>
                <a:path w="8549005" h="3211195">
                  <a:moveTo>
                    <a:pt x="155695" y="3202704"/>
                  </a:moveTo>
                  <a:lnTo>
                    <a:pt x="142018" y="3153635"/>
                  </a:lnTo>
                  <a:lnTo>
                    <a:pt x="131332" y="3112814"/>
                  </a:lnTo>
                  <a:lnTo>
                    <a:pt x="121194" y="3071833"/>
                  </a:lnTo>
                  <a:lnTo>
                    <a:pt x="111608" y="3030694"/>
                  </a:lnTo>
                  <a:lnTo>
                    <a:pt x="102577" y="2989400"/>
                  </a:lnTo>
                  <a:lnTo>
                    <a:pt x="94104" y="2947954"/>
                  </a:lnTo>
                  <a:lnTo>
                    <a:pt x="86194" y="2906358"/>
                  </a:lnTo>
                  <a:lnTo>
                    <a:pt x="78848" y="2864615"/>
                  </a:lnTo>
                  <a:lnTo>
                    <a:pt x="76898" y="2852557"/>
                  </a:lnTo>
                </a:path>
                <a:path w="8549005" h="3211195">
                  <a:moveTo>
                    <a:pt x="36214" y="2384147"/>
                  </a:moveTo>
                  <a:lnTo>
                    <a:pt x="35998" y="2353238"/>
                  </a:lnTo>
                  <a:lnTo>
                    <a:pt x="36301" y="2309942"/>
                  </a:lnTo>
                  <a:lnTo>
                    <a:pt x="37210" y="2266759"/>
                  </a:lnTo>
                  <a:lnTo>
                    <a:pt x="37872" y="2247899"/>
                  </a:lnTo>
                </a:path>
                <a:path w="8549005" h="3211195">
                  <a:moveTo>
                    <a:pt x="1828" y="2247899"/>
                  </a:moveTo>
                  <a:lnTo>
                    <a:pt x="1174" y="2266686"/>
                  </a:lnTo>
                  <a:lnTo>
                    <a:pt x="271" y="2309905"/>
                  </a:lnTo>
                  <a:lnTo>
                    <a:pt x="0" y="2348812"/>
                  </a:lnTo>
                </a:path>
                <a:path w="8549005" h="3211195">
                  <a:moveTo>
                    <a:pt x="76908" y="3039049"/>
                  </a:moveTo>
                  <a:lnTo>
                    <a:pt x="84667" y="3072584"/>
                  </a:lnTo>
                  <a:lnTo>
                    <a:pt x="94747" y="3113620"/>
                  </a:lnTo>
                  <a:lnTo>
                    <a:pt x="105372" y="3154497"/>
                  </a:lnTo>
                  <a:lnTo>
                    <a:pt x="116540" y="3195211"/>
                  </a:lnTo>
                  <a:lnTo>
                    <a:pt x="121004" y="3210673"/>
                  </a:lnTo>
                </a:path>
              </a:pathLst>
            </a:custGeom>
            <a:ln w="3175">
              <a:solidFill>
                <a:srgbClr val="E0F0B7"/>
              </a:solidFill>
            </a:ln>
          </p:spPr>
          <p:txBody>
            <a:bodyPr wrap="square" lIns="0" tIns="0" rIns="0" bIns="0" rtlCol="0"/>
            <a:lstStyle/>
            <a:p>
              <a:endParaRPr lang="fr-FR" noProof="0" dirty="0"/>
            </a:p>
          </p:txBody>
        </p:sp>
        <p:sp>
          <p:nvSpPr>
            <p:cNvPr id="8821" name="object 8821"/>
            <p:cNvSpPr/>
            <p:nvPr/>
          </p:nvSpPr>
          <p:spPr>
            <a:xfrm>
              <a:off x="1446957" y="21942"/>
              <a:ext cx="8620760" cy="3213100"/>
            </a:xfrm>
            <a:custGeom>
              <a:avLst/>
              <a:gdLst/>
              <a:ahLst/>
              <a:cxnLst/>
              <a:rect l="l" t="t" r="r" b="b"/>
              <a:pathLst>
                <a:path w="8620760" h="3213100">
                  <a:moveTo>
                    <a:pt x="113223" y="3036717"/>
                  </a:moveTo>
                  <a:lnTo>
                    <a:pt x="108771" y="3060699"/>
                  </a:lnTo>
                  <a:lnTo>
                    <a:pt x="93661" y="3098799"/>
                  </a:lnTo>
                  <a:lnTo>
                    <a:pt x="91332" y="3098799"/>
                  </a:lnTo>
                  <a:lnTo>
                    <a:pt x="94041" y="3111499"/>
                  </a:lnTo>
                  <a:lnTo>
                    <a:pt x="104605" y="3149599"/>
                  </a:lnTo>
                  <a:lnTo>
                    <a:pt x="115709" y="3187699"/>
                  </a:lnTo>
                  <a:lnTo>
                    <a:pt x="122289" y="3213099"/>
                  </a:lnTo>
                  <a:lnTo>
                    <a:pt x="146323" y="3213099"/>
                  </a:lnTo>
                  <a:lnTo>
                    <a:pt x="201608" y="3200399"/>
                  </a:lnTo>
                  <a:lnTo>
                    <a:pt x="156886" y="3200399"/>
                  </a:lnTo>
                  <a:lnTo>
                    <a:pt x="152422" y="3187699"/>
                  </a:lnTo>
                  <a:lnTo>
                    <a:pt x="141255" y="3149599"/>
                  </a:lnTo>
                  <a:lnTo>
                    <a:pt x="130629" y="3111499"/>
                  </a:lnTo>
                  <a:lnTo>
                    <a:pt x="120549" y="3060699"/>
                  </a:lnTo>
                  <a:lnTo>
                    <a:pt x="113223" y="3036717"/>
                  </a:lnTo>
                  <a:close/>
                </a:path>
                <a:path w="8620760" h="3213100">
                  <a:moveTo>
                    <a:pt x="118202" y="3009899"/>
                  </a:moveTo>
                  <a:lnTo>
                    <a:pt x="112790" y="3035299"/>
                  </a:lnTo>
                  <a:lnTo>
                    <a:pt x="113223" y="3036717"/>
                  </a:lnTo>
                  <a:lnTo>
                    <a:pt x="118202" y="3009899"/>
                  </a:lnTo>
                  <a:close/>
                </a:path>
                <a:path w="8620760" h="3213100">
                  <a:moveTo>
                    <a:pt x="1050793" y="0"/>
                  </a:moveTo>
                  <a:lnTo>
                    <a:pt x="995287" y="0"/>
                  </a:lnTo>
                  <a:lnTo>
                    <a:pt x="964865" y="38099"/>
                  </a:lnTo>
                  <a:lnTo>
                    <a:pt x="934849" y="63499"/>
                  </a:lnTo>
                  <a:lnTo>
                    <a:pt x="905242" y="101599"/>
                  </a:lnTo>
                  <a:lnTo>
                    <a:pt x="876048" y="126999"/>
                  </a:lnTo>
                  <a:lnTo>
                    <a:pt x="847271" y="165099"/>
                  </a:lnTo>
                  <a:lnTo>
                    <a:pt x="818912" y="203199"/>
                  </a:lnTo>
                  <a:lnTo>
                    <a:pt x="790976" y="228599"/>
                  </a:lnTo>
                  <a:lnTo>
                    <a:pt x="763465" y="266699"/>
                  </a:lnTo>
                  <a:lnTo>
                    <a:pt x="736384" y="304799"/>
                  </a:lnTo>
                  <a:lnTo>
                    <a:pt x="709735" y="330199"/>
                  </a:lnTo>
                  <a:lnTo>
                    <a:pt x="683521" y="368299"/>
                  </a:lnTo>
                  <a:lnTo>
                    <a:pt x="657746" y="406399"/>
                  </a:lnTo>
                  <a:lnTo>
                    <a:pt x="632413" y="444499"/>
                  </a:lnTo>
                  <a:lnTo>
                    <a:pt x="607525" y="469899"/>
                  </a:lnTo>
                  <a:lnTo>
                    <a:pt x="583086" y="507999"/>
                  </a:lnTo>
                  <a:lnTo>
                    <a:pt x="559098" y="546099"/>
                  </a:lnTo>
                  <a:lnTo>
                    <a:pt x="535565" y="584199"/>
                  </a:lnTo>
                  <a:lnTo>
                    <a:pt x="512491" y="622299"/>
                  </a:lnTo>
                  <a:lnTo>
                    <a:pt x="489878" y="647699"/>
                  </a:lnTo>
                  <a:lnTo>
                    <a:pt x="467729" y="685799"/>
                  </a:lnTo>
                  <a:lnTo>
                    <a:pt x="446049" y="723899"/>
                  </a:lnTo>
                  <a:lnTo>
                    <a:pt x="424840" y="761999"/>
                  </a:lnTo>
                  <a:lnTo>
                    <a:pt x="404105" y="800099"/>
                  </a:lnTo>
                  <a:lnTo>
                    <a:pt x="383848" y="838199"/>
                  </a:lnTo>
                  <a:lnTo>
                    <a:pt x="364071" y="876299"/>
                  </a:lnTo>
                  <a:lnTo>
                    <a:pt x="344779" y="914399"/>
                  </a:lnTo>
                  <a:lnTo>
                    <a:pt x="325975" y="952499"/>
                  </a:lnTo>
                  <a:lnTo>
                    <a:pt x="307661" y="990599"/>
                  </a:lnTo>
                  <a:lnTo>
                    <a:pt x="289841" y="1028699"/>
                  </a:lnTo>
                  <a:lnTo>
                    <a:pt x="272518" y="1066799"/>
                  </a:lnTo>
                  <a:lnTo>
                    <a:pt x="255696" y="1104899"/>
                  </a:lnTo>
                  <a:lnTo>
                    <a:pt x="239377" y="1142999"/>
                  </a:lnTo>
                  <a:lnTo>
                    <a:pt x="223565" y="1181099"/>
                  </a:lnTo>
                  <a:lnTo>
                    <a:pt x="208263" y="1219199"/>
                  </a:lnTo>
                  <a:lnTo>
                    <a:pt x="193475" y="1257299"/>
                  </a:lnTo>
                  <a:lnTo>
                    <a:pt x="179203" y="1308099"/>
                  </a:lnTo>
                  <a:lnTo>
                    <a:pt x="165452" y="1346199"/>
                  </a:lnTo>
                  <a:lnTo>
                    <a:pt x="152223" y="1384299"/>
                  </a:lnTo>
                  <a:lnTo>
                    <a:pt x="139521" y="1422399"/>
                  </a:lnTo>
                  <a:lnTo>
                    <a:pt x="127348" y="1460499"/>
                  </a:lnTo>
                  <a:lnTo>
                    <a:pt x="115709" y="1498599"/>
                  </a:lnTo>
                  <a:lnTo>
                    <a:pt x="104605" y="1549399"/>
                  </a:lnTo>
                  <a:lnTo>
                    <a:pt x="94041" y="1587499"/>
                  </a:lnTo>
                  <a:lnTo>
                    <a:pt x="84019" y="1625599"/>
                  </a:lnTo>
                  <a:lnTo>
                    <a:pt x="74544" y="1663699"/>
                  </a:lnTo>
                  <a:lnTo>
                    <a:pt x="65617" y="1714499"/>
                  </a:lnTo>
                  <a:lnTo>
                    <a:pt x="57243" y="1752599"/>
                  </a:lnTo>
                  <a:lnTo>
                    <a:pt x="49424" y="1790699"/>
                  </a:lnTo>
                  <a:lnTo>
                    <a:pt x="42165" y="1828799"/>
                  </a:lnTo>
                  <a:lnTo>
                    <a:pt x="35467" y="1879599"/>
                  </a:lnTo>
                  <a:lnTo>
                    <a:pt x="29335" y="1917699"/>
                  </a:lnTo>
                  <a:lnTo>
                    <a:pt x="23771" y="1955799"/>
                  </a:lnTo>
                  <a:lnTo>
                    <a:pt x="18780" y="2006599"/>
                  </a:lnTo>
                  <a:lnTo>
                    <a:pt x="14363" y="2044699"/>
                  </a:lnTo>
                  <a:lnTo>
                    <a:pt x="10525" y="2082799"/>
                  </a:lnTo>
                  <a:lnTo>
                    <a:pt x="7268" y="2133599"/>
                  </a:lnTo>
                  <a:lnTo>
                    <a:pt x="4596" y="2171699"/>
                  </a:lnTo>
                  <a:lnTo>
                    <a:pt x="2512" y="2222499"/>
                  </a:lnTo>
                  <a:lnTo>
                    <a:pt x="1667" y="2247899"/>
                  </a:lnTo>
                  <a:lnTo>
                    <a:pt x="1020" y="2260599"/>
                  </a:lnTo>
                  <a:lnTo>
                    <a:pt x="122" y="2298699"/>
                  </a:lnTo>
                  <a:lnTo>
                    <a:pt x="0" y="2324099"/>
                  </a:lnTo>
                  <a:lnTo>
                    <a:pt x="37045" y="2349499"/>
                  </a:lnTo>
                  <a:lnTo>
                    <a:pt x="35882" y="2336799"/>
                  </a:lnTo>
                  <a:lnTo>
                    <a:pt x="36153" y="2298699"/>
                  </a:lnTo>
                  <a:lnTo>
                    <a:pt x="37056" y="2260599"/>
                  </a:lnTo>
                  <a:lnTo>
                    <a:pt x="37711" y="2247899"/>
                  </a:lnTo>
                  <a:lnTo>
                    <a:pt x="38558" y="2222499"/>
                  </a:lnTo>
                  <a:lnTo>
                    <a:pt x="40654" y="2171699"/>
                  </a:lnTo>
                  <a:lnTo>
                    <a:pt x="43342" y="2133599"/>
                  </a:lnTo>
                  <a:lnTo>
                    <a:pt x="46619" y="2082799"/>
                  </a:lnTo>
                  <a:lnTo>
                    <a:pt x="50480" y="2044699"/>
                  </a:lnTo>
                  <a:lnTo>
                    <a:pt x="54924" y="2006599"/>
                  </a:lnTo>
                  <a:lnTo>
                    <a:pt x="59945" y="1955799"/>
                  </a:lnTo>
                  <a:lnTo>
                    <a:pt x="65542" y="1917699"/>
                  </a:lnTo>
                  <a:lnTo>
                    <a:pt x="71711" y="1879599"/>
                  </a:lnTo>
                  <a:lnTo>
                    <a:pt x="78449" y="1828799"/>
                  </a:lnTo>
                  <a:lnTo>
                    <a:pt x="85751" y="1790699"/>
                  </a:lnTo>
                  <a:lnTo>
                    <a:pt x="93616" y="1752599"/>
                  </a:lnTo>
                  <a:lnTo>
                    <a:pt x="102039" y="1714499"/>
                  </a:lnTo>
                  <a:lnTo>
                    <a:pt x="111018" y="1663699"/>
                  </a:lnTo>
                  <a:lnTo>
                    <a:pt x="120549" y="1625599"/>
                  </a:lnTo>
                  <a:lnTo>
                    <a:pt x="130629" y="1587499"/>
                  </a:lnTo>
                  <a:lnTo>
                    <a:pt x="141255" y="1549399"/>
                  </a:lnTo>
                  <a:lnTo>
                    <a:pt x="152422" y="1498599"/>
                  </a:lnTo>
                  <a:lnTo>
                    <a:pt x="164129" y="1460499"/>
                  </a:lnTo>
                  <a:lnTo>
                    <a:pt x="176371" y="1422399"/>
                  </a:lnTo>
                  <a:lnTo>
                    <a:pt x="189146" y="1384299"/>
                  </a:lnTo>
                  <a:lnTo>
                    <a:pt x="202450" y="1346199"/>
                  </a:lnTo>
                  <a:lnTo>
                    <a:pt x="216280" y="1308099"/>
                  </a:lnTo>
                  <a:lnTo>
                    <a:pt x="230632" y="1269999"/>
                  </a:lnTo>
                  <a:lnTo>
                    <a:pt x="245504" y="1219199"/>
                  </a:lnTo>
                  <a:lnTo>
                    <a:pt x="260891" y="1181099"/>
                  </a:lnTo>
                  <a:lnTo>
                    <a:pt x="276791" y="1142999"/>
                  </a:lnTo>
                  <a:lnTo>
                    <a:pt x="293200" y="1104899"/>
                  </a:lnTo>
                  <a:lnTo>
                    <a:pt x="310116" y="1066799"/>
                  </a:lnTo>
                  <a:lnTo>
                    <a:pt x="327534" y="1028699"/>
                  </a:lnTo>
                  <a:lnTo>
                    <a:pt x="345452" y="990599"/>
                  </a:lnTo>
                  <a:lnTo>
                    <a:pt x="363866" y="952499"/>
                  </a:lnTo>
                  <a:lnTo>
                    <a:pt x="382773" y="914399"/>
                  </a:lnTo>
                  <a:lnTo>
                    <a:pt x="402169" y="876299"/>
                  </a:lnTo>
                  <a:lnTo>
                    <a:pt x="422052" y="838199"/>
                  </a:lnTo>
                  <a:lnTo>
                    <a:pt x="442418" y="800099"/>
                  </a:lnTo>
                  <a:lnTo>
                    <a:pt x="463264" y="761999"/>
                  </a:lnTo>
                  <a:lnTo>
                    <a:pt x="484586" y="723899"/>
                  </a:lnTo>
                  <a:lnTo>
                    <a:pt x="506381" y="685799"/>
                  </a:lnTo>
                  <a:lnTo>
                    <a:pt x="528646" y="660399"/>
                  </a:lnTo>
                  <a:lnTo>
                    <a:pt x="551378" y="622299"/>
                  </a:lnTo>
                  <a:lnTo>
                    <a:pt x="574573" y="584199"/>
                  </a:lnTo>
                  <a:lnTo>
                    <a:pt x="598228" y="546099"/>
                  </a:lnTo>
                  <a:lnTo>
                    <a:pt x="622339" y="507999"/>
                  </a:lnTo>
                  <a:lnTo>
                    <a:pt x="646904" y="482599"/>
                  </a:lnTo>
                  <a:lnTo>
                    <a:pt x="671920" y="444499"/>
                  </a:lnTo>
                  <a:lnTo>
                    <a:pt x="697382" y="406399"/>
                  </a:lnTo>
                  <a:lnTo>
                    <a:pt x="723287" y="368299"/>
                  </a:lnTo>
                  <a:lnTo>
                    <a:pt x="749633" y="342899"/>
                  </a:lnTo>
                  <a:lnTo>
                    <a:pt x="776416" y="304799"/>
                  </a:lnTo>
                  <a:lnTo>
                    <a:pt x="803633" y="266699"/>
                  </a:lnTo>
                  <a:lnTo>
                    <a:pt x="831279" y="241299"/>
                  </a:lnTo>
                  <a:lnTo>
                    <a:pt x="859353" y="203199"/>
                  </a:lnTo>
                  <a:lnTo>
                    <a:pt x="887851" y="165099"/>
                  </a:lnTo>
                  <a:lnTo>
                    <a:pt x="916770" y="139699"/>
                  </a:lnTo>
                  <a:lnTo>
                    <a:pt x="946105" y="101599"/>
                  </a:lnTo>
                  <a:lnTo>
                    <a:pt x="975854" y="76199"/>
                  </a:lnTo>
                  <a:lnTo>
                    <a:pt x="1006015" y="38099"/>
                  </a:lnTo>
                  <a:lnTo>
                    <a:pt x="1036582" y="12699"/>
                  </a:lnTo>
                  <a:lnTo>
                    <a:pt x="1050793" y="0"/>
                  </a:lnTo>
                  <a:close/>
                </a:path>
                <a:path w="8620760" h="3213100">
                  <a:moveTo>
                    <a:pt x="8583638" y="480727"/>
                  </a:moveTo>
                  <a:lnTo>
                    <a:pt x="8534191" y="495299"/>
                  </a:lnTo>
                  <a:lnTo>
                    <a:pt x="8584873" y="482599"/>
                  </a:lnTo>
                  <a:lnTo>
                    <a:pt x="8583638" y="480727"/>
                  </a:lnTo>
                  <a:close/>
                </a:path>
                <a:path w="8620760" h="3213100">
                  <a:moveTo>
                    <a:pt x="8236295" y="0"/>
                  </a:moveTo>
                  <a:lnTo>
                    <a:pt x="8180864" y="0"/>
                  </a:lnTo>
                  <a:lnTo>
                    <a:pt x="8195075" y="12699"/>
                  </a:lnTo>
                  <a:lnTo>
                    <a:pt x="8225641" y="38099"/>
                  </a:lnTo>
                  <a:lnTo>
                    <a:pt x="8255801" y="76199"/>
                  </a:lnTo>
                  <a:lnTo>
                    <a:pt x="8285550" y="101599"/>
                  </a:lnTo>
                  <a:lnTo>
                    <a:pt x="8314885" y="139699"/>
                  </a:lnTo>
                  <a:lnTo>
                    <a:pt x="8343802" y="165099"/>
                  </a:lnTo>
                  <a:lnTo>
                    <a:pt x="8372299" y="203199"/>
                  </a:lnTo>
                  <a:lnTo>
                    <a:pt x="8400373" y="241299"/>
                  </a:lnTo>
                  <a:lnTo>
                    <a:pt x="8428019" y="266699"/>
                  </a:lnTo>
                  <a:lnTo>
                    <a:pt x="8455235" y="304799"/>
                  </a:lnTo>
                  <a:lnTo>
                    <a:pt x="8482017" y="342899"/>
                  </a:lnTo>
                  <a:lnTo>
                    <a:pt x="8508362" y="368299"/>
                  </a:lnTo>
                  <a:lnTo>
                    <a:pt x="8534267" y="406399"/>
                  </a:lnTo>
                  <a:lnTo>
                    <a:pt x="8559728" y="444499"/>
                  </a:lnTo>
                  <a:lnTo>
                    <a:pt x="8583638" y="480727"/>
                  </a:lnTo>
                  <a:lnTo>
                    <a:pt x="8620379" y="469899"/>
                  </a:lnTo>
                  <a:lnTo>
                    <a:pt x="8599181" y="444499"/>
                  </a:lnTo>
                  <a:lnTo>
                    <a:pt x="8573847" y="406399"/>
                  </a:lnTo>
                  <a:lnTo>
                    <a:pt x="8548071" y="368299"/>
                  </a:lnTo>
                  <a:lnTo>
                    <a:pt x="8521856" y="330199"/>
                  </a:lnTo>
                  <a:lnTo>
                    <a:pt x="8495206" y="304799"/>
                  </a:lnTo>
                  <a:lnTo>
                    <a:pt x="8468124" y="266699"/>
                  </a:lnTo>
                  <a:lnTo>
                    <a:pt x="8440613" y="228599"/>
                  </a:lnTo>
                  <a:lnTo>
                    <a:pt x="8412676" y="203199"/>
                  </a:lnTo>
                  <a:lnTo>
                    <a:pt x="8384316" y="165099"/>
                  </a:lnTo>
                  <a:lnTo>
                    <a:pt x="8355537" y="126999"/>
                  </a:lnTo>
                  <a:lnTo>
                    <a:pt x="8326342" y="101599"/>
                  </a:lnTo>
                  <a:lnTo>
                    <a:pt x="8296735" y="63499"/>
                  </a:lnTo>
                  <a:lnTo>
                    <a:pt x="8266718" y="38099"/>
                  </a:lnTo>
                  <a:lnTo>
                    <a:pt x="8236295" y="0"/>
                  </a:lnTo>
                  <a:close/>
                </a:path>
              </a:pathLst>
            </a:custGeom>
            <a:solidFill>
              <a:srgbClr val="E0F0B7"/>
            </a:solidFill>
          </p:spPr>
          <p:txBody>
            <a:bodyPr wrap="square" lIns="0" tIns="0" rIns="0" bIns="0" rtlCol="0"/>
            <a:lstStyle/>
            <a:p>
              <a:endParaRPr lang="fr-FR" noProof="0" dirty="0"/>
            </a:p>
          </p:txBody>
        </p:sp>
        <p:sp>
          <p:nvSpPr>
            <p:cNvPr id="8822" name="object 8822"/>
            <p:cNvSpPr/>
            <p:nvPr/>
          </p:nvSpPr>
          <p:spPr>
            <a:xfrm>
              <a:off x="1446957" y="9242"/>
              <a:ext cx="8620760" cy="3219450"/>
            </a:xfrm>
            <a:custGeom>
              <a:avLst/>
              <a:gdLst/>
              <a:ahLst/>
              <a:cxnLst/>
              <a:rect l="l" t="t" r="r" b="b"/>
              <a:pathLst>
                <a:path w="8620760" h="3219450">
                  <a:moveTo>
                    <a:pt x="37711" y="2247899"/>
                  </a:moveTo>
                  <a:lnTo>
                    <a:pt x="40654" y="2180598"/>
                  </a:lnTo>
                  <a:lnTo>
                    <a:pt x="43342" y="2137734"/>
                  </a:lnTo>
                  <a:lnTo>
                    <a:pt x="46619" y="2094995"/>
                  </a:lnTo>
                  <a:lnTo>
                    <a:pt x="50480" y="2052383"/>
                  </a:lnTo>
                  <a:lnTo>
                    <a:pt x="54924" y="2009901"/>
                  </a:lnTo>
                  <a:lnTo>
                    <a:pt x="59945" y="1967550"/>
                  </a:lnTo>
                  <a:lnTo>
                    <a:pt x="65542" y="1925335"/>
                  </a:lnTo>
                  <a:lnTo>
                    <a:pt x="71711" y="1883257"/>
                  </a:lnTo>
                  <a:lnTo>
                    <a:pt x="78449" y="1841320"/>
                  </a:lnTo>
                  <a:lnTo>
                    <a:pt x="85751" y="1799526"/>
                  </a:lnTo>
                  <a:lnTo>
                    <a:pt x="93616" y="1757877"/>
                  </a:lnTo>
                  <a:lnTo>
                    <a:pt x="102039" y="1716377"/>
                  </a:lnTo>
                  <a:lnTo>
                    <a:pt x="111018" y="1675028"/>
                  </a:lnTo>
                  <a:lnTo>
                    <a:pt x="120549" y="1633833"/>
                  </a:lnTo>
                  <a:lnTo>
                    <a:pt x="130629" y="1592794"/>
                  </a:lnTo>
                  <a:lnTo>
                    <a:pt x="141255" y="1551915"/>
                  </a:lnTo>
                  <a:lnTo>
                    <a:pt x="152422" y="1511197"/>
                  </a:lnTo>
                  <a:lnTo>
                    <a:pt x="164129" y="1470644"/>
                  </a:lnTo>
                  <a:lnTo>
                    <a:pt x="176371" y="1430259"/>
                  </a:lnTo>
                  <a:lnTo>
                    <a:pt x="189146" y="1390043"/>
                  </a:lnTo>
                  <a:lnTo>
                    <a:pt x="202450" y="1350000"/>
                  </a:lnTo>
                  <a:lnTo>
                    <a:pt x="216280" y="1310132"/>
                  </a:lnTo>
                  <a:lnTo>
                    <a:pt x="230632" y="1270443"/>
                  </a:lnTo>
                  <a:lnTo>
                    <a:pt x="245504" y="1230934"/>
                  </a:lnTo>
                  <a:lnTo>
                    <a:pt x="260891" y="1191609"/>
                  </a:lnTo>
                  <a:lnTo>
                    <a:pt x="276791" y="1152470"/>
                  </a:lnTo>
                  <a:lnTo>
                    <a:pt x="293200" y="1113520"/>
                  </a:lnTo>
                  <a:lnTo>
                    <a:pt x="310116" y="1074761"/>
                  </a:lnTo>
                  <a:lnTo>
                    <a:pt x="327534" y="1036197"/>
                  </a:lnTo>
                  <a:lnTo>
                    <a:pt x="345452" y="997829"/>
                  </a:lnTo>
                  <a:lnTo>
                    <a:pt x="363866" y="959661"/>
                  </a:lnTo>
                  <a:lnTo>
                    <a:pt x="382773" y="921696"/>
                  </a:lnTo>
                  <a:lnTo>
                    <a:pt x="402169" y="883936"/>
                  </a:lnTo>
                  <a:lnTo>
                    <a:pt x="422052" y="846383"/>
                  </a:lnTo>
                  <a:lnTo>
                    <a:pt x="442418" y="809041"/>
                  </a:lnTo>
                  <a:lnTo>
                    <a:pt x="463264" y="771911"/>
                  </a:lnTo>
                  <a:lnTo>
                    <a:pt x="484586" y="734998"/>
                  </a:lnTo>
                  <a:lnTo>
                    <a:pt x="506381" y="698303"/>
                  </a:lnTo>
                  <a:lnTo>
                    <a:pt x="528646" y="661830"/>
                  </a:lnTo>
                  <a:lnTo>
                    <a:pt x="551378" y="625580"/>
                  </a:lnTo>
                  <a:lnTo>
                    <a:pt x="574573" y="589557"/>
                  </a:lnTo>
                  <a:lnTo>
                    <a:pt x="598228" y="553763"/>
                  </a:lnTo>
                  <a:lnTo>
                    <a:pt x="622339" y="518201"/>
                  </a:lnTo>
                  <a:lnTo>
                    <a:pt x="646904" y="482874"/>
                  </a:lnTo>
                  <a:lnTo>
                    <a:pt x="671920" y="447784"/>
                  </a:lnTo>
                  <a:lnTo>
                    <a:pt x="697382" y="412935"/>
                  </a:lnTo>
                  <a:lnTo>
                    <a:pt x="723287" y="378328"/>
                  </a:lnTo>
                  <a:lnTo>
                    <a:pt x="749633" y="343966"/>
                  </a:lnTo>
                  <a:lnTo>
                    <a:pt x="776416" y="309853"/>
                  </a:lnTo>
                  <a:lnTo>
                    <a:pt x="803633" y="275991"/>
                  </a:lnTo>
                  <a:lnTo>
                    <a:pt x="831279" y="242382"/>
                  </a:lnTo>
                  <a:lnTo>
                    <a:pt x="859353" y="209029"/>
                  </a:lnTo>
                  <a:lnTo>
                    <a:pt x="887851" y="175935"/>
                  </a:lnTo>
                  <a:lnTo>
                    <a:pt x="916769" y="143103"/>
                  </a:lnTo>
                  <a:lnTo>
                    <a:pt x="946105" y="110536"/>
                  </a:lnTo>
                  <a:lnTo>
                    <a:pt x="975854" y="78235"/>
                  </a:lnTo>
                  <a:lnTo>
                    <a:pt x="1006015" y="46204"/>
                  </a:lnTo>
                  <a:lnTo>
                    <a:pt x="1036582" y="14446"/>
                  </a:lnTo>
                  <a:lnTo>
                    <a:pt x="1050793" y="0"/>
                  </a:lnTo>
                </a:path>
                <a:path w="8620760" h="3219450">
                  <a:moveTo>
                    <a:pt x="8180864" y="0"/>
                  </a:moveTo>
                  <a:lnTo>
                    <a:pt x="8225641" y="46204"/>
                  </a:lnTo>
                  <a:lnTo>
                    <a:pt x="8255801" y="78235"/>
                  </a:lnTo>
                  <a:lnTo>
                    <a:pt x="8285550" y="110536"/>
                  </a:lnTo>
                  <a:lnTo>
                    <a:pt x="8314885" y="143103"/>
                  </a:lnTo>
                  <a:lnTo>
                    <a:pt x="8343802" y="175935"/>
                  </a:lnTo>
                  <a:lnTo>
                    <a:pt x="8372299" y="209029"/>
                  </a:lnTo>
                  <a:lnTo>
                    <a:pt x="8400373" y="242382"/>
                  </a:lnTo>
                  <a:lnTo>
                    <a:pt x="8428019" y="275991"/>
                  </a:lnTo>
                  <a:lnTo>
                    <a:pt x="8455235" y="309853"/>
                  </a:lnTo>
                  <a:lnTo>
                    <a:pt x="8482017" y="343966"/>
                  </a:lnTo>
                  <a:lnTo>
                    <a:pt x="8508362" y="378328"/>
                  </a:lnTo>
                  <a:lnTo>
                    <a:pt x="8534267" y="412935"/>
                  </a:lnTo>
                  <a:lnTo>
                    <a:pt x="8559728" y="447784"/>
                  </a:lnTo>
                  <a:lnTo>
                    <a:pt x="8584742" y="482874"/>
                  </a:lnTo>
                  <a:lnTo>
                    <a:pt x="8584873" y="483063"/>
                  </a:lnTo>
                </a:path>
                <a:path w="8620760" h="3219450">
                  <a:moveTo>
                    <a:pt x="8620379" y="474490"/>
                  </a:moveTo>
                  <a:lnTo>
                    <a:pt x="8573847" y="409549"/>
                  </a:lnTo>
                  <a:lnTo>
                    <a:pt x="8548071" y="374828"/>
                  </a:lnTo>
                  <a:lnTo>
                    <a:pt x="8521856" y="340350"/>
                  </a:lnTo>
                  <a:lnTo>
                    <a:pt x="8495206" y="306118"/>
                  </a:lnTo>
                  <a:lnTo>
                    <a:pt x="8468124" y="272134"/>
                  </a:lnTo>
                  <a:lnTo>
                    <a:pt x="8440613" y="238402"/>
                  </a:lnTo>
                  <a:lnTo>
                    <a:pt x="8412675" y="204923"/>
                  </a:lnTo>
                  <a:lnTo>
                    <a:pt x="8384316" y="171700"/>
                  </a:lnTo>
                  <a:lnTo>
                    <a:pt x="8355537" y="138737"/>
                  </a:lnTo>
                  <a:lnTo>
                    <a:pt x="8326342" y="106035"/>
                  </a:lnTo>
                  <a:lnTo>
                    <a:pt x="8296735" y="73598"/>
                  </a:lnTo>
                  <a:lnTo>
                    <a:pt x="8266718" y="41427"/>
                  </a:lnTo>
                  <a:lnTo>
                    <a:pt x="8236295" y="9527"/>
                  </a:lnTo>
                  <a:lnTo>
                    <a:pt x="8227009" y="0"/>
                  </a:lnTo>
                </a:path>
                <a:path w="8620760" h="3219450">
                  <a:moveTo>
                    <a:pt x="1004572" y="0"/>
                  </a:moveTo>
                  <a:lnTo>
                    <a:pt x="964865" y="41427"/>
                  </a:lnTo>
                  <a:lnTo>
                    <a:pt x="934849" y="73598"/>
                  </a:lnTo>
                  <a:lnTo>
                    <a:pt x="905242" y="106035"/>
                  </a:lnTo>
                  <a:lnTo>
                    <a:pt x="876048" y="138737"/>
                  </a:lnTo>
                  <a:lnTo>
                    <a:pt x="847271" y="171700"/>
                  </a:lnTo>
                  <a:lnTo>
                    <a:pt x="818912" y="204923"/>
                  </a:lnTo>
                  <a:lnTo>
                    <a:pt x="790976" y="238402"/>
                  </a:lnTo>
                  <a:lnTo>
                    <a:pt x="763465" y="272134"/>
                  </a:lnTo>
                  <a:lnTo>
                    <a:pt x="736384" y="306118"/>
                  </a:lnTo>
                  <a:lnTo>
                    <a:pt x="709735" y="340350"/>
                  </a:lnTo>
                  <a:lnTo>
                    <a:pt x="683521" y="374828"/>
                  </a:lnTo>
                  <a:lnTo>
                    <a:pt x="657746" y="409549"/>
                  </a:lnTo>
                  <a:lnTo>
                    <a:pt x="632413" y="444510"/>
                  </a:lnTo>
                  <a:lnTo>
                    <a:pt x="607525" y="479709"/>
                  </a:lnTo>
                  <a:lnTo>
                    <a:pt x="583086" y="515143"/>
                  </a:lnTo>
                  <a:lnTo>
                    <a:pt x="559098" y="550809"/>
                  </a:lnTo>
                  <a:lnTo>
                    <a:pt x="535565" y="586706"/>
                  </a:lnTo>
                  <a:lnTo>
                    <a:pt x="512491" y="622829"/>
                  </a:lnTo>
                  <a:lnTo>
                    <a:pt x="489878" y="659177"/>
                  </a:lnTo>
                  <a:lnTo>
                    <a:pt x="467729" y="695747"/>
                  </a:lnTo>
                  <a:lnTo>
                    <a:pt x="446049" y="732535"/>
                  </a:lnTo>
                  <a:lnTo>
                    <a:pt x="424840" y="769541"/>
                  </a:lnTo>
                  <a:lnTo>
                    <a:pt x="404105" y="806760"/>
                  </a:lnTo>
                  <a:lnTo>
                    <a:pt x="383848" y="844190"/>
                  </a:lnTo>
                  <a:lnTo>
                    <a:pt x="364071" y="881828"/>
                  </a:lnTo>
                  <a:lnTo>
                    <a:pt x="344779" y="919673"/>
                  </a:lnTo>
                  <a:lnTo>
                    <a:pt x="325975" y="957721"/>
                  </a:lnTo>
                  <a:lnTo>
                    <a:pt x="307661" y="995969"/>
                  </a:lnTo>
                  <a:lnTo>
                    <a:pt x="289841" y="1034415"/>
                  </a:lnTo>
                  <a:lnTo>
                    <a:pt x="272518" y="1073056"/>
                  </a:lnTo>
                  <a:lnTo>
                    <a:pt x="255696" y="1111890"/>
                  </a:lnTo>
                  <a:lnTo>
                    <a:pt x="239377" y="1150914"/>
                  </a:lnTo>
                  <a:lnTo>
                    <a:pt x="223565" y="1190124"/>
                  </a:lnTo>
                  <a:lnTo>
                    <a:pt x="208263" y="1229520"/>
                  </a:lnTo>
                  <a:lnTo>
                    <a:pt x="193475" y="1269097"/>
                  </a:lnTo>
                  <a:lnTo>
                    <a:pt x="179203" y="1308854"/>
                  </a:lnTo>
                  <a:lnTo>
                    <a:pt x="165452" y="1348787"/>
                  </a:lnTo>
                  <a:lnTo>
                    <a:pt x="152223" y="1388894"/>
                  </a:lnTo>
                  <a:lnTo>
                    <a:pt x="139521" y="1429172"/>
                  </a:lnTo>
                  <a:lnTo>
                    <a:pt x="127348" y="1469619"/>
                  </a:lnTo>
                  <a:lnTo>
                    <a:pt x="115709" y="1510232"/>
                  </a:lnTo>
                  <a:lnTo>
                    <a:pt x="104605" y="1551008"/>
                  </a:lnTo>
                  <a:lnTo>
                    <a:pt x="94041" y="1591945"/>
                  </a:lnTo>
                  <a:lnTo>
                    <a:pt x="84019" y="1633039"/>
                  </a:lnTo>
                  <a:lnTo>
                    <a:pt x="74544" y="1674289"/>
                  </a:lnTo>
                  <a:lnTo>
                    <a:pt x="65617" y="1715692"/>
                  </a:lnTo>
                  <a:lnTo>
                    <a:pt x="57243" y="1757244"/>
                  </a:lnTo>
                  <a:lnTo>
                    <a:pt x="49424" y="1798944"/>
                  </a:lnTo>
                  <a:lnTo>
                    <a:pt x="42165" y="1840789"/>
                  </a:lnTo>
                  <a:lnTo>
                    <a:pt x="35467" y="1882775"/>
                  </a:lnTo>
                  <a:lnTo>
                    <a:pt x="29335" y="1924901"/>
                  </a:lnTo>
                  <a:lnTo>
                    <a:pt x="23771" y="1967164"/>
                  </a:lnTo>
                  <a:lnTo>
                    <a:pt x="18780" y="2009560"/>
                  </a:lnTo>
                  <a:lnTo>
                    <a:pt x="14363" y="2052088"/>
                  </a:lnTo>
                  <a:lnTo>
                    <a:pt x="10525" y="2094745"/>
                  </a:lnTo>
                  <a:lnTo>
                    <a:pt x="7268" y="2137527"/>
                  </a:lnTo>
                  <a:lnTo>
                    <a:pt x="4596" y="2180433"/>
                  </a:lnTo>
                  <a:lnTo>
                    <a:pt x="2512" y="2223460"/>
                  </a:lnTo>
                  <a:lnTo>
                    <a:pt x="1667" y="2247899"/>
                  </a:lnTo>
                </a:path>
                <a:path w="8620760" h="3219450">
                  <a:moveTo>
                    <a:pt x="156886" y="3210673"/>
                  </a:moveTo>
                  <a:lnTo>
                    <a:pt x="152422" y="3195211"/>
                  </a:lnTo>
                  <a:lnTo>
                    <a:pt x="141255" y="3154497"/>
                  </a:lnTo>
                  <a:lnTo>
                    <a:pt x="130629" y="3113620"/>
                  </a:lnTo>
                  <a:lnTo>
                    <a:pt x="120549" y="3072584"/>
                  </a:lnTo>
                  <a:lnTo>
                    <a:pt x="112790" y="3039049"/>
                  </a:lnTo>
                </a:path>
                <a:path w="8620760" h="3219450">
                  <a:moveTo>
                    <a:pt x="35882" y="2348812"/>
                  </a:moveTo>
                  <a:lnTo>
                    <a:pt x="36153" y="2309905"/>
                  </a:lnTo>
                  <a:lnTo>
                    <a:pt x="37056" y="2266686"/>
                  </a:lnTo>
                  <a:lnTo>
                    <a:pt x="37711" y="2247899"/>
                  </a:lnTo>
                </a:path>
                <a:path w="8620760" h="3219450">
                  <a:moveTo>
                    <a:pt x="1667" y="2247899"/>
                  </a:moveTo>
                  <a:lnTo>
                    <a:pt x="1020" y="2266605"/>
                  </a:lnTo>
                  <a:lnTo>
                    <a:pt x="122" y="2309865"/>
                  </a:lnTo>
                  <a:lnTo>
                    <a:pt x="0" y="2327585"/>
                  </a:lnTo>
                </a:path>
                <a:path w="8620760" h="3219450">
                  <a:moveTo>
                    <a:pt x="91332" y="3103363"/>
                  </a:moveTo>
                  <a:lnTo>
                    <a:pt x="94041" y="3114470"/>
                  </a:lnTo>
                  <a:lnTo>
                    <a:pt x="104605" y="3155404"/>
                  </a:lnTo>
                  <a:lnTo>
                    <a:pt x="115709" y="3196177"/>
                  </a:lnTo>
                  <a:lnTo>
                    <a:pt x="122289" y="3219136"/>
                  </a:lnTo>
                </a:path>
              </a:pathLst>
            </a:custGeom>
            <a:ln w="3175">
              <a:solidFill>
                <a:srgbClr val="E0F0B7"/>
              </a:solidFill>
            </a:ln>
          </p:spPr>
          <p:txBody>
            <a:bodyPr wrap="square" lIns="0" tIns="0" rIns="0" bIns="0" rtlCol="0"/>
            <a:lstStyle/>
            <a:p>
              <a:endParaRPr lang="fr-FR" noProof="0" dirty="0"/>
            </a:p>
          </p:txBody>
        </p:sp>
        <p:sp>
          <p:nvSpPr>
            <p:cNvPr id="8823" name="object 8823"/>
            <p:cNvSpPr/>
            <p:nvPr/>
          </p:nvSpPr>
          <p:spPr>
            <a:xfrm>
              <a:off x="1411222" y="21942"/>
              <a:ext cx="8694420" cy="3225800"/>
            </a:xfrm>
            <a:custGeom>
              <a:avLst/>
              <a:gdLst/>
              <a:ahLst/>
              <a:cxnLst/>
              <a:rect l="l" t="t" r="r" b="b"/>
              <a:pathLst>
                <a:path w="8694420" h="3225800">
                  <a:moveTo>
                    <a:pt x="127754" y="3102018"/>
                  </a:moveTo>
                  <a:lnTo>
                    <a:pt x="109957" y="3136899"/>
                  </a:lnTo>
                  <a:lnTo>
                    <a:pt x="102152" y="3149599"/>
                  </a:lnTo>
                  <a:lnTo>
                    <a:pt x="103709" y="3149599"/>
                  </a:lnTo>
                  <a:lnTo>
                    <a:pt x="114750" y="3187699"/>
                  </a:lnTo>
                  <a:lnTo>
                    <a:pt x="123537" y="3225799"/>
                  </a:lnTo>
                  <a:lnTo>
                    <a:pt x="131497" y="3225799"/>
                  </a:lnTo>
                  <a:lnTo>
                    <a:pt x="182058" y="3213099"/>
                  </a:lnTo>
                  <a:lnTo>
                    <a:pt x="158025" y="3213099"/>
                  </a:lnTo>
                  <a:lnTo>
                    <a:pt x="151444" y="3187699"/>
                  </a:lnTo>
                  <a:lnTo>
                    <a:pt x="140340" y="3149599"/>
                  </a:lnTo>
                  <a:lnTo>
                    <a:pt x="129776" y="3111499"/>
                  </a:lnTo>
                  <a:lnTo>
                    <a:pt x="127754" y="3102018"/>
                  </a:lnTo>
                  <a:close/>
                </a:path>
                <a:path w="8694420" h="3225800">
                  <a:moveTo>
                    <a:pt x="129396" y="3098799"/>
                  </a:moveTo>
                  <a:lnTo>
                    <a:pt x="127068" y="3098799"/>
                  </a:lnTo>
                  <a:lnTo>
                    <a:pt x="127754" y="3102018"/>
                  </a:lnTo>
                  <a:lnTo>
                    <a:pt x="129396" y="3098799"/>
                  </a:lnTo>
                  <a:close/>
                </a:path>
                <a:path w="8694420" h="3225800">
                  <a:moveTo>
                    <a:pt x="1031023" y="0"/>
                  </a:moveTo>
                  <a:lnTo>
                    <a:pt x="989852" y="0"/>
                  </a:lnTo>
                  <a:lnTo>
                    <a:pt x="959572" y="25399"/>
                  </a:lnTo>
                  <a:lnTo>
                    <a:pt x="929698" y="63499"/>
                  </a:lnTo>
                  <a:lnTo>
                    <a:pt x="900231" y="101599"/>
                  </a:lnTo>
                  <a:lnTo>
                    <a:pt x="871176" y="126999"/>
                  </a:lnTo>
                  <a:lnTo>
                    <a:pt x="842536" y="165099"/>
                  </a:lnTo>
                  <a:lnTo>
                    <a:pt x="814314" y="190499"/>
                  </a:lnTo>
                  <a:lnTo>
                    <a:pt x="786513" y="228599"/>
                  </a:lnTo>
                  <a:lnTo>
                    <a:pt x="759136" y="266699"/>
                  </a:lnTo>
                  <a:lnTo>
                    <a:pt x="732187" y="292099"/>
                  </a:lnTo>
                  <a:lnTo>
                    <a:pt x="705669" y="330199"/>
                  </a:lnTo>
                  <a:lnTo>
                    <a:pt x="679584" y="368299"/>
                  </a:lnTo>
                  <a:lnTo>
                    <a:pt x="653937" y="393699"/>
                  </a:lnTo>
                  <a:lnTo>
                    <a:pt x="628730" y="431799"/>
                  </a:lnTo>
                  <a:lnTo>
                    <a:pt x="603967" y="469899"/>
                  </a:lnTo>
                  <a:lnTo>
                    <a:pt x="579651" y="507999"/>
                  </a:lnTo>
                  <a:lnTo>
                    <a:pt x="555784" y="546099"/>
                  </a:lnTo>
                  <a:lnTo>
                    <a:pt x="532371" y="571499"/>
                  </a:lnTo>
                  <a:lnTo>
                    <a:pt x="509414" y="609599"/>
                  </a:lnTo>
                  <a:lnTo>
                    <a:pt x="486917" y="647699"/>
                  </a:lnTo>
                  <a:lnTo>
                    <a:pt x="464882" y="685799"/>
                  </a:lnTo>
                  <a:lnTo>
                    <a:pt x="443314" y="723899"/>
                  </a:lnTo>
                  <a:lnTo>
                    <a:pt x="422215" y="761999"/>
                  </a:lnTo>
                  <a:lnTo>
                    <a:pt x="401588" y="800099"/>
                  </a:lnTo>
                  <a:lnTo>
                    <a:pt x="381437" y="838199"/>
                  </a:lnTo>
                  <a:lnTo>
                    <a:pt x="361765" y="876299"/>
                  </a:lnTo>
                  <a:lnTo>
                    <a:pt x="342575" y="914399"/>
                  </a:lnTo>
                  <a:lnTo>
                    <a:pt x="323870" y="952499"/>
                  </a:lnTo>
                  <a:lnTo>
                    <a:pt x="305653" y="990599"/>
                  </a:lnTo>
                  <a:lnTo>
                    <a:pt x="287929" y="1028699"/>
                  </a:lnTo>
                  <a:lnTo>
                    <a:pt x="270699" y="1066799"/>
                  </a:lnTo>
                  <a:lnTo>
                    <a:pt x="253967" y="1104899"/>
                  </a:lnTo>
                  <a:lnTo>
                    <a:pt x="237737" y="1142999"/>
                  </a:lnTo>
                  <a:lnTo>
                    <a:pt x="222011" y="1181099"/>
                  </a:lnTo>
                  <a:lnTo>
                    <a:pt x="206792" y="1219199"/>
                  </a:lnTo>
                  <a:lnTo>
                    <a:pt x="192085" y="1257299"/>
                  </a:lnTo>
                  <a:lnTo>
                    <a:pt x="177892" y="1295399"/>
                  </a:lnTo>
                  <a:lnTo>
                    <a:pt x="164216" y="1346199"/>
                  </a:lnTo>
                  <a:lnTo>
                    <a:pt x="151061" y="1384299"/>
                  </a:lnTo>
                  <a:lnTo>
                    <a:pt x="138429" y="1422399"/>
                  </a:lnTo>
                  <a:lnTo>
                    <a:pt x="126324" y="1460499"/>
                  </a:lnTo>
                  <a:lnTo>
                    <a:pt x="114750" y="1498599"/>
                  </a:lnTo>
                  <a:lnTo>
                    <a:pt x="103709" y="1549399"/>
                  </a:lnTo>
                  <a:lnTo>
                    <a:pt x="93204" y="1587499"/>
                  </a:lnTo>
                  <a:lnTo>
                    <a:pt x="83239" y="1625599"/>
                  </a:lnTo>
                  <a:lnTo>
                    <a:pt x="73817" y="1663699"/>
                  </a:lnTo>
                  <a:lnTo>
                    <a:pt x="64942" y="1714499"/>
                  </a:lnTo>
                  <a:lnTo>
                    <a:pt x="56615" y="1752599"/>
                  </a:lnTo>
                  <a:lnTo>
                    <a:pt x="48842" y="1790699"/>
                  </a:lnTo>
                  <a:lnTo>
                    <a:pt x="41624" y="1828799"/>
                  </a:lnTo>
                  <a:lnTo>
                    <a:pt x="34965" y="1879599"/>
                  </a:lnTo>
                  <a:lnTo>
                    <a:pt x="28868" y="1917699"/>
                  </a:lnTo>
                  <a:lnTo>
                    <a:pt x="23337" y="1955799"/>
                  </a:lnTo>
                  <a:lnTo>
                    <a:pt x="18374" y="2006599"/>
                  </a:lnTo>
                  <a:lnTo>
                    <a:pt x="13984" y="2044699"/>
                  </a:lnTo>
                  <a:lnTo>
                    <a:pt x="10168" y="2082799"/>
                  </a:lnTo>
                  <a:lnTo>
                    <a:pt x="6930" y="2133599"/>
                  </a:lnTo>
                  <a:lnTo>
                    <a:pt x="4274" y="2171699"/>
                  </a:lnTo>
                  <a:lnTo>
                    <a:pt x="2203" y="2222499"/>
                  </a:lnTo>
                  <a:lnTo>
                    <a:pt x="1359" y="2247899"/>
                  </a:lnTo>
                  <a:lnTo>
                    <a:pt x="719" y="2260599"/>
                  </a:lnTo>
                  <a:lnTo>
                    <a:pt x="0" y="2298699"/>
                  </a:lnTo>
                  <a:lnTo>
                    <a:pt x="29842" y="2324099"/>
                  </a:lnTo>
                  <a:lnTo>
                    <a:pt x="72780" y="2349499"/>
                  </a:lnTo>
                  <a:lnTo>
                    <a:pt x="35735" y="2324099"/>
                  </a:lnTo>
                  <a:lnTo>
                    <a:pt x="35858" y="2298699"/>
                  </a:lnTo>
                  <a:lnTo>
                    <a:pt x="36755" y="2260599"/>
                  </a:lnTo>
                  <a:lnTo>
                    <a:pt x="37402" y="2247899"/>
                  </a:lnTo>
                  <a:lnTo>
                    <a:pt x="38248" y="2222499"/>
                  </a:lnTo>
                  <a:lnTo>
                    <a:pt x="40332" y="2171699"/>
                  </a:lnTo>
                  <a:lnTo>
                    <a:pt x="43003" y="2133599"/>
                  </a:lnTo>
                  <a:lnTo>
                    <a:pt x="46260" y="2082799"/>
                  </a:lnTo>
                  <a:lnTo>
                    <a:pt x="50098" y="2044699"/>
                  </a:lnTo>
                  <a:lnTo>
                    <a:pt x="54515" y="2006599"/>
                  </a:lnTo>
                  <a:lnTo>
                    <a:pt x="59507" y="1955799"/>
                  </a:lnTo>
                  <a:lnTo>
                    <a:pt x="65070" y="1917699"/>
                  </a:lnTo>
                  <a:lnTo>
                    <a:pt x="71203" y="1879599"/>
                  </a:lnTo>
                  <a:lnTo>
                    <a:pt x="77900" y="1828799"/>
                  </a:lnTo>
                  <a:lnTo>
                    <a:pt x="85160" y="1790699"/>
                  </a:lnTo>
                  <a:lnTo>
                    <a:pt x="92978" y="1752599"/>
                  </a:lnTo>
                  <a:lnTo>
                    <a:pt x="101353" y="1714499"/>
                  </a:lnTo>
                  <a:lnTo>
                    <a:pt x="110279" y="1663699"/>
                  </a:lnTo>
                  <a:lnTo>
                    <a:pt x="119755" y="1625599"/>
                  </a:lnTo>
                  <a:lnTo>
                    <a:pt x="129776" y="1587499"/>
                  </a:lnTo>
                  <a:lnTo>
                    <a:pt x="140340" y="1549399"/>
                  </a:lnTo>
                  <a:lnTo>
                    <a:pt x="151444" y="1498599"/>
                  </a:lnTo>
                  <a:lnTo>
                    <a:pt x="163084" y="1460499"/>
                  </a:lnTo>
                  <a:lnTo>
                    <a:pt x="175256" y="1422399"/>
                  </a:lnTo>
                  <a:lnTo>
                    <a:pt x="187959" y="1384299"/>
                  </a:lnTo>
                  <a:lnTo>
                    <a:pt x="201187" y="1346199"/>
                  </a:lnTo>
                  <a:lnTo>
                    <a:pt x="214939" y="1308099"/>
                  </a:lnTo>
                  <a:lnTo>
                    <a:pt x="229211" y="1257299"/>
                  </a:lnTo>
                  <a:lnTo>
                    <a:pt x="243999" y="1219199"/>
                  </a:lnTo>
                  <a:lnTo>
                    <a:pt x="259301" y="1181099"/>
                  </a:lnTo>
                  <a:lnTo>
                    <a:pt x="275112" y="1142999"/>
                  </a:lnTo>
                  <a:lnTo>
                    <a:pt x="291431" y="1104899"/>
                  </a:lnTo>
                  <a:lnTo>
                    <a:pt x="308254" y="1066799"/>
                  </a:lnTo>
                  <a:lnTo>
                    <a:pt x="325576" y="1028699"/>
                  </a:lnTo>
                  <a:lnTo>
                    <a:pt x="343396" y="990599"/>
                  </a:lnTo>
                  <a:lnTo>
                    <a:pt x="361710" y="952499"/>
                  </a:lnTo>
                  <a:lnTo>
                    <a:pt x="380515" y="914399"/>
                  </a:lnTo>
                  <a:lnTo>
                    <a:pt x="399807" y="876299"/>
                  </a:lnTo>
                  <a:lnTo>
                    <a:pt x="419583" y="838199"/>
                  </a:lnTo>
                  <a:lnTo>
                    <a:pt x="439840" y="800099"/>
                  </a:lnTo>
                  <a:lnTo>
                    <a:pt x="460575" y="761999"/>
                  </a:lnTo>
                  <a:lnTo>
                    <a:pt x="481784" y="723899"/>
                  </a:lnTo>
                  <a:lnTo>
                    <a:pt x="503465" y="685799"/>
                  </a:lnTo>
                  <a:lnTo>
                    <a:pt x="525613" y="647699"/>
                  </a:lnTo>
                  <a:lnTo>
                    <a:pt x="548226" y="622299"/>
                  </a:lnTo>
                  <a:lnTo>
                    <a:pt x="571301" y="584199"/>
                  </a:lnTo>
                  <a:lnTo>
                    <a:pt x="594834" y="546099"/>
                  </a:lnTo>
                  <a:lnTo>
                    <a:pt x="618821" y="507999"/>
                  </a:lnTo>
                  <a:lnTo>
                    <a:pt x="643261" y="469899"/>
                  </a:lnTo>
                  <a:lnTo>
                    <a:pt x="668149" y="444499"/>
                  </a:lnTo>
                  <a:lnTo>
                    <a:pt x="693482" y="406399"/>
                  </a:lnTo>
                  <a:lnTo>
                    <a:pt x="719257" y="368299"/>
                  </a:lnTo>
                  <a:lnTo>
                    <a:pt x="745470" y="330199"/>
                  </a:lnTo>
                  <a:lnTo>
                    <a:pt x="772120" y="304799"/>
                  </a:lnTo>
                  <a:lnTo>
                    <a:pt x="799201" y="266699"/>
                  </a:lnTo>
                  <a:lnTo>
                    <a:pt x="826711" y="228599"/>
                  </a:lnTo>
                  <a:lnTo>
                    <a:pt x="854647" y="203199"/>
                  </a:lnTo>
                  <a:lnTo>
                    <a:pt x="883006" y="165099"/>
                  </a:lnTo>
                  <a:lnTo>
                    <a:pt x="911784" y="126999"/>
                  </a:lnTo>
                  <a:lnTo>
                    <a:pt x="940978" y="101599"/>
                  </a:lnTo>
                  <a:lnTo>
                    <a:pt x="970584" y="63499"/>
                  </a:lnTo>
                  <a:lnTo>
                    <a:pt x="1000600" y="38099"/>
                  </a:lnTo>
                  <a:lnTo>
                    <a:pt x="1031023" y="0"/>
                  </a:lnTo>
                  <a:close/>
                </a:path>
                <a:path w="8694420" h="3225800">
                  <a:moveTo>
                    <a:pt x="8313275" y="0"/>
                  </a:moveTo>
                  <a:lnTo>
                    <a:pt x="8272030" y="0"/>
                  </a:lnTo>
                  <a:lnTo>
                    <a:pt x="8302453" y="38099"/>
                  </a:lnTo>
                  <a:lnTo>
                    <a:pt x="8332470" y="63499"/>
                  </a:lnTo>
                  <a:lnTo>
                    <a:pt x="8362078" y="101599"/>
                  </a:lnTo>
                  <a:lnTo>
                    <a:pt x="8391273" y="126999"/>
                  </a:lnTo>
                  <a:lnTo>
                    <a:pt x="8420052" y="165099"/>
                  </a:lnTo>
                  <a:lnTo>
                    <a:pt x="8448411" y="203199"/>
                  </a:lnTo>
                  <a:lnTo>
                    <a:pt x="8476348" y="228599"/>
                  </a:lnTo>
                  <a:lnTo>
                    <a:pt x="8503859" y="266699"/>
                  </a:lnTo>
                  <a:lnTo>
                    <a:pt x="8530942" y="304799"/>
                  </a:lnTo>
                  <a:lnTo>
                    <a:pt x="8557592" y="330199"/>
                  </a:lnTo>
                  <a:lnTo>
                    <a:pt x="8583807" y="368299"/>
                  </a:lnTo>
                  <a:lnTo>
                    <a:pt x="8609583" y="406399"/>
                  </a:lnTo>
                  <a:lnTo>
                    <a:pt x="8634916" y="444499"/>
                  </a:lnTo>
                  <a:lnTo>
                    <a:pt x="8656115" y="469899"/>
                  </a:lnTo>
                  <a:lnTo>
                    <a:pt x="8569927" y="495299"/>
                  </a:lnTo>
                  <a:lnTo>
                    <a:pt x="8675127" y="469899"/>
                  </a:lnTo>
                  <a:lnTo>
                    <a:pt x="8694397" y="469899"/>
                  </a:lnTo>
                  <a:lnTo>
                    <a:pt x="8674388" y="431799"/>
                  </a:lnTo>
                  <a:lnTo>
                    <a:pt x="8649182" y="393699"/>
                  </a:lnTo>
                  <a:lnTo>
                    <a:pt x="8623535" y="368299"/>
                  </a:lnTo>
                  <a:lnTo>
                    <a:pt x="8597452" y="330199"/>
                  </a:lnTo>
                  <a:lnTo>
                    <a:pt x="8570934" y="292099"/>
                  </a:lnTo>
                  <a:lnTo>
                    <a:pt x="8543985" y="266699"/>
                  </a:lnTo>
                  <a:lnTo>
                    <a:pt x="8516610" y="228599"/>
                  </a:lnTo>
                  <a:lnTo>
                    <a:pt x="8488809" y="190499"/>
                  </a:lnTo>
                  <a:lnTo>
                    <a:pt x="8460588" y="165099"/>
                  </a:lnTo>
                  <a:lnTo>
                    <a:pt x="8431948" y="126999"/>
                  </a:lnTo>
                  <a:lnTo>
                    <a:pt x="8402894" y="101599"/>
                  </a:lnTo>
                  <a:lnTo>
                    <a:pt x="8373428" y="63499"/>
                  </a:lnTo>
                  <a:lnTo>
                    <a:pt x="8343554" y="25399"/>
                  </a:lnTo>
                  <a:lnTo>
                    <a:pt x="8313275" y="0"/>
                  </a:lnTo>
                  <a:close/>
                </a:path>
              </a:pathLst>
            </a:custGeom>
            <a:solidFill>
              <a:srgbClr val="E0F0B6"/>
            </a:solidFill>
          </p:spPr>
          <p:txBody>
            <a:bodyPr wrap="square" lIns="0" tIns="0" rIns="0" bIns="0" rtlCol="0"/>
            <a:lstStyle/>
            <a:p>
              <a:endParaRPr lang="fr-FR" noProof="0" dirty="0"/>
            </a:p>
          </p:txBody>
        </p:sp>
        <p:sp>
          <p:nvSpPr>
            <p:cNvPr id="8824" name="object 8824"/>
            <p:cNvSpPr/>
            <p:nvPr/>
          </p:nvSpPr>
          <p:spPr>
            <a:xfrm>
              <a:off x="1411222" y="9242"/>
              <a:ext cx="8694420" cy="3228340"/>
            </a:xfrm>
            <a:custGeom>
              <a:avLst/>
              <a:gdLst/>
              <a:ahLst/>
              <a:cxnLst/>
              <a:rect l="l" t="t" r="r" b="b"/>
              <a:pathLst>
                <a:path w="8694420" h="3228340">
                  <a:moveTo>
                    <a:pt x="37402" y="2247899"/>
                  </a:moveTo>
                  <a:lnTo>
                    <a:pt x="40332" y="2180433"/>
                  </a:lnTo>
                  <a:lnTo>
                    <a:pt x="43003" y="2137527"/>
                  </a:lnTo>
                  <a:lnTo>
                    <a:pt x="46260" y="2094745"/>
                  </a:lnTo>
                  <a:lnTo>
                    <a:pt x="50098" y="2052088"/>
                  </a:lnTo>
                  <a:lnTo>
                    <a:pt x="54515" y="2009560"/>
                  </a:lnTo>
                  <a:lnTo>
                    <a:pt x="59507" y="1967164"/>
                  </a:lnTo>
                  <a:lnTo>
                    <a:pt x="65070" y="1924901"/>
                  </a:lnTo>
                  <a:lnTo>
                    <a:pt x="71203" y="1882775"/>
                  </a:lnTo>
                  <a:lnTo>
                    <a:pt x="77900" y="1840789"/>
                  </a:lnTo>
                  <a:lnTo>
                    <a:pt x="85160" y="1798944"/>
                  </a:lnTo>
                  <a:lnTo>
                    <a:pt x="92978" y="1757244"/>
                  </a:lnTo>
                  <a:lnTo>
                    <a:pt x="101353" y="1715692"/>
                  </a:lnTo>
                  <a:lnTo>
                    <a:pt x="110279" y="1674289"/>
                  </a:lnTo>
                  <a:lnTo>
                    <a:pt x="119755" y="1633039"/>
                  </a:lnTo>
                  <a:lnTo>
                    <a:pt x="129776" y="1591945"/>
                  </a:lnTo>
                  <a:lnTo>
                    <a:pt x="140340" y="1551008"/>
                  </a:lnTo>
                  <a:lnTo>
                    <a:pt x="151444" y="1510232"/>
                  </a:lnTo>
                  <a:lnTo>
                    <a:pt x="163084" y="1469619"/>
                  </a:lnTo>
                  <a:lnTo>
                    <a:pt x="175256" y="1429172"/>
                  </a:lnTo>
                  <a:lnTo>
                    <a:pt x="187959" y="1388894"/>
                  </a:lnTo>
                  <a:lnTo>
                    <a:pt x="201187" y="1348787"/>
                  </a:lnTo>
                  <a:lnTo>
                    <a:pt x="214939" y="1308854"/>
                  </a:lnTo>
                  <a:lnTo>
                    <a:pt x="229211" y="1269097"/>
                  </a:lnTo>
                  <a:lnTo>
                    <a:pt x="243999" y="1229520"/>
                  </a:lnTo>
                  <a:lnTo>
                    <a:pt x="259301" y="1190124"/>
                  </a:lnTo>
                  <a:lnTo>
                    <a:pt x="275112" y="1150914"/>
                  </a:lnTo>
                  <a:lnTo>
                    <a:pt x="291431" y="1111890"/>
                  </a:lnTo>
                  <a:lnTo>
                    <a:pt x="308254" y="1073056"/>
                  </a:lnTo>
                  <a:lnTo>
                    <a:pt x="325576" y="1034415"/>
                  </a:lnTo>
                  <a:lnTo>
                    <a:pt x="343396" y="995969"/>
                  </a:lnTo>
                  <a:lnTo>
                    <a:pt x="361710" y="957721"/>
                  </a:lnTo>
                  <a:lnTo>
                    <a:pt x="380515" y="919673"/>
                  </a:lnTo>
                  <a:lnTo>
                    <a:pt x="399807" y="881828"/>
                  </a:lnTo>
                  <a:lnTo>
                    <a:pt x="419583" y="844190"/>
                  </a:lnTo>
                  <a:lnTo>
                    <a:pt x="439840" y="806760"/>
                  </a:lnTo>
                  <a:lnTo>
                    <a:pt x="460575" y="769541"/>
                  </a:lnTo>
                  <a:lnTo>
                    <a:pt x="481784" y="732535"/>
                  </a:lnTo>
                  <a:lnTo>
                    <a:pt x="503465" y="695747"/>
                  </a:lnTo>
                  <a:lnTo>
                    <a:pt x="525613" y="659177"/>
                  </a:lnTo>
                  <a:lnTo>
                    <a:pt x="548226" y="622829"/>
                  </a:lnTo>
                  <a:lnTo>
                    <a:pt x="571301" y="586706"/>
                  </a:lnTo>
                  <a:lnTo>
                    <a:pt x="594834" y="550809"/>
                  </a:lnTo>
                  <a:lnTo>
                    <a:pt x="618821" y="515143"/>
                  </a:lnTo>
                  <a:lnTo>
                    <a:pt x="643261" y="479709"/>
                  </a:lnTo>
                  <a:lnTo>
                    <a:pt x="668149" y="444510"/>
                  </a:lnTo>
                  <a:lnTo>
                    <a:pt x="693482" y="409549"/>
                  </a:lnTo>
                  <a:lnTo>
                    <a:pt x="719257" y="374828"/>
                  </a:lnTo>
                  <a:lnTo>
                    <a:pt x="745470" y="340350"/>
                  </a:lnTo>
                  <a:lnTo>
                    <a:pt x="772120" y="306118"/>
                  </a:lnTo>
                  <a:lnTo>
                    <a:pt x="799201" y="272134"/>
                  </a:lnTo>
                  <a:lnTo>
                    <a:pt x="826711" y="238402"/>
                  </a:lnTo>
                  <a:lnTo>
                    <a:pt x="854647" y="204923"/>
                  </a:lnTo>
                  <a:lnTo>
                    <a:pt x="883006" y="171700"/>
                  </a:lnTo>
                  <a:lnTo>
                    <a:pt x="911784" y="138737"/>
                  </a:lnTo>
                  <a:lnTo>
                    <a:pt x="940978" y="106035"/>
                  </a:lnTo>
                  <a:lnTo>
                    <a:pt x="970584" y="73598"/>
                  </a:lnTo>
                  <a:lnTo>
                    <a:pt x="1000600" y="41427"/>
                  </a:lnTo>
                  <a:lnTo>
                    <a:pt x="1031023" y="9527"/>
                  </a:lnTo>
                  <a:lnTo>
                    <a:pt x="1040308" y="0"/>
                  </a:lnTo>
                </a:path>
                <a:path w="8694420" h="3228340">
                  <a:moveTo>
                    <a:pt x="8262745" y="0"/>
                  </a:moveTo>
                  <a:lnTo>
                    <a:pt x="8302453" y="41427"/>
                  </a:lnTo>
                  <a:lnTo>
                    <a:pt x="8332470" y="73598"/>
                  </a:lnTo>
                  <a:lnTo>
                    <a:pt x="8362078" y="106035"/>
                  </a:lnTo>
                  <a:lnTo>
                    <a:pt x="8391273" y="138737"/>
                  </a:lnTo>
                  <a:lnTo>
                    <a:pt x="8420051" y="171700"/>
                  </a:lnTo>
                  <a:lnTo>
                    <a:pt x="8448411" y="204923"/>
                  </a:lnTo>
                  <a:lnTo>
                    <a:pt x="8476348" y="238402"/>
                  </a:lnTo>
                  <a:lnTo>
                    <a:pt x="8503859" y="272134"/>
                  </a:lnTo>
                  <a:lnTo>
                    <a:pt x="8530942" y="306118"/>
                  </a:lnTo>
                  <a:lnTo>
                    <a:pt x="8557592" y="340350"/>
                  </a:lnTo>
                  <a:lnTo>
                    <a:pt x="8583807" y="374828"/>
                  </a:lnTo>
                  <a:lnTo>
                    <a:pt x="8609582" y="409549"/>
                  </a:lnTo>
                  <a:lnTo>
                    <a:pt x="8634916" y="444510"/>
                  </a:lnTo>
                  <a:lnTo>
                    <a:pt x="8656115" y="474490"/>
                  </a:lnTo>
                </a:path>
                <a:path w="8694420" h="3228340">
                  <a:moveTo>
                    <a:pt x="8694397" y="469899"/>
                  </a:moveTo>
                  <a:lnTo>
                    <a:pt x="8649182" y="406299"/>
                  </a:lnTo>
                  <a:lnTo>
                    <a:pt x="8623535" y="371466"/>
                  </a:lnTo>
                  <a:lnTo>
                    <a:pt x="8597451" y="336873"/>
                  </a:lnTo>
                  <a:lnTo>
                    <a:pt x="8570934" y="302524"/>
                  </a:lnTo>
                  <a:lnTo>
                    <a:pt x="8543985" y="268421"/>
                  </a:lnTo>
                  <a:lnTo>
                    <a:pt x="8516609" y="234566"/>
                  </a:lnTo>
                  <a:lnTo>
                    <a:pt x="8488809" y="200963"/>
                  </a:lnTo>
                  <a:lnTo>
                    <a:pt x="8460588" y="167613"/>
                  </a:lnTo>
                  <a:lnTo>
                    <a:pt x="8431948" y="134520"/>
                  </a:lnTo>
                  <a:lnTo>
                    <a:pt x="8402894" y="101685"/>
                  </a:lnTo>
                  <a:lnTo>
                    <a:pt x="8373428" y="69113"/>
                  </a:lnTo>
                  <a:lnTo>
                    <a:pt x="8343554" y="36804"/>
                  </a:lnTo>
                  <a:lnTo>
                    <a:pt x="8313275" y="4763"/>
                  </a:lnTo>
                  <a:lnTo>
                    <a:pt x="8308675" y="0"/>
                  </a:lnTo>
                </a:path>
                <a:path w="8694420" h="3228340">
                  <a:moveTo>
                    <a:pt x="994452" y="0"/>
                  </a:moveTo>
                  <a:lnTo>
                    <a:pt x="959572" y="36804"/>
                  </a:lnTo>
                  <a:lnTo>
                    <a:pt x="929698" y="69113"/>
                  </a:lnTo>
                  <a:lnTo>
                    <a:pt x="900231" y="101685"/>
                  </a:lnTo>
                  <a:lnTo>
                    <a:pt x="871176" y="134520"/>
                  </a:lnTo>
                  <a:lnTo>
                    <a:pt x="842536" y="167613"/>
                  </a:lnTo>
                  <a:lnTo>
                    <a:pt x="814314" y="200963"/>
                  </a:lnTo>
                  <a:lnTo>
                    <a:pt x="786513" y="234566"/>
                  </a:lnTo>
                  <a:lnTo>
                    <a:pt x="759136" y="268421"/>
                  </a:lnTo>
                  <a:lnTo>
                    <a:pt x="732187" y="302524"/>
                  </a:lnTo>
                  <a:lnTo>
                    <a:pt x="705669" y="336873"/>
                  </a:lnTo>
                  <a:lnTo>
                    <a:pt x="679584" y="371466"/>
                  </a:lnTo>
                  <a:lnTo>
                    <a:pt x="653937" y="406299"/>
                  </a:lnTo>
                  <a:lnTo>
                    <a:pt x="628730" y="441370"/>
                  </a:lnTo>
                  <a:lnTo>
                    <a:pt x="603967" y="476676"/>
                  </a:lnTo>
                  <a:lnTo>
                    <a:pt x="579651" y="512216"/>
                  </a:lnTo>
                  <a:lnTo>
                    <a:pt x="555784" y="547985"/>
                  </a:lnTo>
                  <a:lnTo>
                    <a:pt x="532371" y="583982"/>
                  </a:lnTo>
                  <a:lnTo>
                    <a:pt x="509414" y="620204"/>
                  </a:lnTo>
                  <a:lnTo>
                    <a:pt x="486917" y="656648"/>
                  </a:lnTo>
                  <a:lnTo>
                    <a:pt x="464882" y="693312"/>
                  </a:lnTo>
                  <a:lnTo>
                    <a:pt x="443314" y="730193"/>
                  </a:lnTo>
                  <a:lnTo>
                    <a:pt x="422215" y="767288"/>
                  </a:lnTo>
                  <a:lnTo>
                    <a:pt x="401588" y="804595"/>
                  </a:lnTo>
                  <a:lnTo>
                    <a:pt x="381437" y="842111"/>
                  </a:lnTo>
                  <a:lnTo>
                    <a:pt x="361765" y="879834"/>
                  </a:lnTo>
                  <a:lnTo>
                    <a:pt x="342575" y="917760"/>
                  </a:lnTo>
                  <a:lnTo>
                    <a:pt x="323870" y="955888"/>
                  </a:lnTo>
                  <a:lnTo>
                    <a:pt x="305653" y="994215"/>
                  </a:lnTo>
                  <a:lnTo>
                    <a:pt x="287929" y="1032737"/>
                  </a:lnTo>
                  <a:lnTo>
                    <a:pt x="270699" y="1071453"/>
                  </a:lnTo>
                  <a:lnTo>
                    <a:pt x="253967" y="1110360"/>
                  </a:lnTo>
                  <a:lnTo>
                    <a:pt x="237737" y="1149454"/>
                  </a:lnTo>
                  <a:lnTo>
                    <a:pt x="222011" y="1188735"/>
                  </a:lnTo>
                  <a:lnTo>
                    <a:pt x="206792" y="1228198"/>
                  </a:lnTo>
                  <a:lnTo>
                    <a:pt x="192085" y="1267841"/>
                  </a:lnTo>
                  <a:lnTo>
                    <a:pt x="177892" y="1307662"/>
                  </a:lnTo>
                  <a:lnTo>
                    <a:pt x="164216" y="1347658"/>
                  </a:lnTo>
                  <a:lnTo>
                    <a:pt x="151061" y="1387827"/>
                  </a:lnTo>
                  <a:lnTo>
                    <a:pt x="138429" y="1428165"/>
                  </a:lnTo>
                  <a:lnTo>
                    <a:pt x="126324" y="1468670"/>
                  </a:lnTo>
                  <a:lnTo>
                    <a:pt x="114750" y="1509340"/>
                  </a:lnTo>
                  <a:lnTo>
                    <a:pt x="103709" y="1550172"/>
                  </a:lnTo>
                  <a:lnTo>
                    <a:pt x="93204" y="1591163"/>
                  </a:lnTo>
                  <a:lnTo>
                    <a:pt x="83239" y="1632311"/>
                  </a:lnTo>
                  <a:lnTo>
                    <a:pt x="73817" y="1673612"/>
                  </a:lnTo>
                  <a:lnTo>
                    <a:pt x="64942" y="1715065"/>
                  </a:lnTo>
                  <a:lnTo>
                    <a:pt x="56615" y="1756667"/>
                  </a:lnTo>
                  <a:lnTo>
                    <a:pt x="48842" y="1798415"/>
                  </a:lnTo>
                  <a:lnTo>
                    <a:pt x="41624" y="1840306"/>
                  </a:lnTo>
                  <a:lnTo>
                    <a:pt x="34965" y="1882338"/>
                  </a:lnTo>
                  <a:lnTo>
                    <a:pt x="28868" y="1924509"/>
                  </a:lnTo>
                  <a:lnTo>
                    <a:pt x="23337" y="1966815"/>
                  </a:lnTo>
                  <a:lnTo>
                    <a:pt x="18374" y="2009254"/>
                  </a:lnTo>
                  <a:lnTo>
                    <a:pt x="13984" y="2051823"/>
                  </a:lnTo>
                  <a:lnTo>
                    <a:pt x="10168" y="2094520"/>
                  </a:lnTo>
                  <a:lnTo>
                    <a:pt x="6930" y="2137342"/>
                  </a:lnTo>
                  <a:lnTo>
                    <a:pt x="4274" y="2180287"/>
                  </a:lnTo>
                  <a:lnTo>
                    <a:pt x="2203" y="2223352"/>
                  </a:lnTo>
                  <a:lnTo>
                    <a:pt x="1359" y="2247899"/>
                  </a:lnTo>
                </a:path>
                <a:path w="8694420" h="3228340">
                  <a:moveTo>
                    <a:pt x="158025" y="3219136"/>
                  </a:moveTo>
                  <a:lnTo>
                    <a:pt x="151444" y="3196177"/>
                  </a:lnTo>
                  <a:lnTo>
                    <a:pt x="140340" y="3155404"/>
                  </a:lnTo>
                  <a:lnTo>
                    <a:pt x="129776" y="3114470"/>
                  </a:lnTo>
                  <a:lnTo>
                    <a:pt x="127068" y="3103363"/>
                  </a:lnTo>
                </a:path>
                <a:path w="8694420" h="3228340">
                  <a:moveTo>
                    <a:pt x="35735" y="2327585"/>
                  </a:moveTo>
                  <a:lnTo>
                    <a:pt x="35858" y="2309865"/>
                  </a:lnTo>
                  <a:lnTo>
                    <a:pt x="36755" y="2266605"/>
                  </a:lnTo>
                  <a:lnTo>
                    <a:pt x="37402" y="2247899"/>
                  </a:lnTo>
                </a:path>
                <a:path w="8694420" h="3228340">
                  <a:moveTo>
                    <a:pt x="1359" y="2247899"/>
                  </a:moveTo>
                  <a:lnTo>
                    <a:pt x="719" y="2266533"/>
                  </a:lnTo>
                  <a:lnTo>
                    <a:pt x="0" y="2301451"/>
                  </a:lnTo>
                </a:path>
                <a:path w="8694420" h="3228340">
                  <a:moveTo>
                    <a:pt x="102152" y="3150165"/>
                  </a:moveTo>
                  <a:lnTo>
                    <a:pt x="103709" y="3156240"/>
                  </a:lnTo>
                  <a:lnTo>
                    <a:pt x="114750" y="3197069"/>
                  </a:lnTo>
                  <a:lnTo>
                    <a:pt x="123537" y="3227942"/>
                  </a:lnTo>
                </a:path>
              </a:pathLst>
            </a:custGeom>
            <a:ln w="3175">
              <a:solidFill>
                <a:srgbClr val="E0F0B6"/>
              </a:solidFill>
            </a:ln>
          </p:spPr>
          <p:txBody>
            <a:bodyPr wrap="square" lIns="0" tIns="0" rIns="0" bIns="0" rtlCol="0"/>
            <a:lstStyle/>
            <a:p>
              <a:endParaRPr lang="fr-FR" noProof="0" dirty="0"/>
            </a:p>
          </p:txBody>
        </p:sp>
        <p:sp>
          <p:nvSpPr>
            <p:cNvPr id="8825" name="object 8825"/>
            <p:cNvSpPr/>
            <p:nvPr/>
          </p:nvSpPr>
          <p:spPr>
            <a:xfrm>
              <a:off x="1375642" y="21942"/>
              <a:ext cx="8770620" cy="3225800"/>
            </a:xfrm>
            <a:custGeom>
              <a:avLst/>
              <a:gdLst/>
              <a:ahLst/>
              <a:cxnLst/>
              <a:rect l="l" t="t" r="r" b="b"/>
              <a:pathLst>
                <a:path w="8770620" h="3225800">
                  <a:moveTo>
                    <a:pt x="139289" y="3149599"/>
                  </a:moveTo>
                  <a:lnTo>
                    <a:pt x="138064" y="3149599"/>
                  </a:lnTo>
                  <a:lnTo>
                    <a:pt x="123119" y="3174999"/>
                  </a:lnTo>
                  <a:lnTo>
                    <a:pt x="112112" y="3187699"/>
                  </a:lnTo>
                  <a:lnTo>
                    <a:pt x="113609" y="3187699"/>
                  </a:lnTo>
                  <a:lnTo>
                    <a:pt x="124687" y="3225799"/>
                  </a:lnTo>
                  <a:lnTo>
                    <a:pt x="159117" y="3225799"/>
                  </a:lnTo>
                  <a:lnTo>
                    <a:pt x="150330" y="3187699"/>
                  </a:lnTo>
                  <a:lnTo>
                    <a:pt x="139289" y="3149599"/>
                  </a:lnTo>
                  <a:close/>
                </a:path>
                <a:path w="8770620" h="3225800">
                  <a:moveTo>
                    <a:pt x="145537" y="3136899"/>
                  </a:moveTo>
                  <a:lnTo>
                    <a:pt x="137732" y="3149599"/>
                  </a:lnTo>
                  <a:lnTo>
                    <a:pt x="138064" y="3149599"/>
                  </a:lnTo>
                  <a:lnTo>
                    <a:pt x="145537" y="3136899"/>
                  </a:lnTo>
                  <a:close/>
                </a:path>
                <a:path w="8770620" h="3225800">
                  <a:moveTo>
                    <a:pt x="1025433" y="0"/>
                  </a:moveTo>
                  <a:lnTo>
                    <a:pt x="984223" y="0"/>
                  </a:lnTo>
                  <a:lnTo>
                    <a:pt x="954086" y="25399"/>
                  </a:lnTo>
                  <a:lnTo>
                    <a:pt x="924352" y="63499"/>
                  </a:lnTo>
                  <a:lnTo>
                    <a:pt x="895026" y="88899"/>
                  </a:lnTo>
                  <a:lnTo>
                    <a:pt x="866111" y="126999"/>
                  </a:lnTo>
                  <a:lnTo>
                    <a:pt x="837609" y="152399"/>
                  </a:lnTo>
                  <a:lnTo>
                    <a:pt x="809523" y="190499"/>
                  </a:lnTo>
                  <a:lnTo>
                    <a:pt x="781857" y="228599"/>
                  </a:lnTo>
                  <a:lnTo>
                    <a:pt x="754615" y="253999"/>
                  </a:lnTo>
                  <a:lnTo>
                    <a:pt x="727798" y="292099"/>
                  </a:lnTo>
                  <a:lnTo>
                    <a:pt x="701411" y="330199"/>
                  </a:lnTo>
                  <a:lnTo>
                    <a:pt x="675456" y="355599"/>
                  </a:lnTo>
                  <a:lnTo>
                    <a:pt x="649937" y="393699"/>
                  </a:lnTo>
                  <a:lnTo>
                    <a:pt x="624856" y="431799"/>
                  </a:lnTo>
                  <a:lnTo>
                    <a:pt x="600218" y="469899"/>
                  </a:lnTo>
                  <a:lnTo>
                    <a:pt x="576025" y="507999"/>
                  </a:lnTo>
                  <a:lnTo>
                    <a:pt x="552280" y="533399"/>
                  </a:lnTo>
                  <a:lnTo>
                    <a:pt x="528986" y="571499"/>
                  </a:lnTo>
                  <a:lnTo>
                    <a:pt x="506148" y="609599"/>
                  </a:lnTo>
                  <a:lnTo>
                    <a:pt x="483766" y="647699"/>
                  </a:lnTo>
                  <a:lnTo>
                    <a:pt x="461846" y="685799"/>
                  </a:lnTo>
                  <a:lnTo>
                    <a:pt x="440390" y="723899"/>
                  </a:lnTo>
                  <a:lnTo>
                    <a:pt x="419402" y="761999"/>
                  </a:lnTo>
                  <a:lnTo>
                    <a:pt x="398883" y="800099"/>
                  </a:lnTo>
                  <a:lnTo>
                    <a:pt x="378839" y="838199"/>
                  </a:lnTo>
                  <a:lnTo>
                    <a:pt x="359271" y="876299"/>
                  </a:lnTo>
                  <a:lnTo>
                    <a:pt x="340183" y="914399"/>
                  </a:lnTo>
                  <a:lnTo>
                    <a:pt x="321578" y="952499"/>
                  </a:lnTo>
                  <a:lnTo>
                    <a:pt x="303460" y="990599"/>
                  </a:lnTo>
                  <a:lnTo>
                    <a:pt x="285830" y="1028699"/>
                  </a:lnTo>
                  <a:lnTo>
                    <a:pt x="268694" y="1066799"/>
                  </a:lnTo>
                  <a:lnTo>
                    <a:pt x="252053" y="1104899"/>
                  </a:lnTo>
                  <a:lnTo>
                    <a:pt x="235911" y="1142999"/>
                  </a:lnTo>
                  <a:lnTo>
                    <a:pt x="220272" y="1181099"/>
                  </a:lnTo>
                  <a:lnTo>
                    <a:pt x="205137" y="1219199"/>
                  </a:lnTo>
                  <a:lnTo>
                    <a:pt x="190511" y="1257299"/>
                  </a:lnTo>
                  <a:lnTo>
                    <a:pt x="176397" y="1295399"/>
                  </a:lnTo>
                  <a:lnTo>
                    <a:pt x="162797" y="1346199"/>
                  </a:lnTo>
                  <a:lnTo>
                    <a:pt x="149715" y="1384299"/>
                  </a:lnTo>
                  <a:lnTo>
                    <a:pt x="137154" y="1422399"/>
                  </a:lnTo>
                  <a:lnTo>
                    <a:pt x="125118" y="1460499"/>
                  </a:lnTo>
                  <a:lnTo>
                    <a:pt x="113609" y="1498599"/>
                  </a:lnTo>
                  <a:lnTo>
                    <a:pt x="102630" y="1536699"/>
                  </a:lnTo>
                  <a:lnTo>
                    <a:pt x="92185" y="1587499"/>
                  </a:lnTo>
                  <a:lnTo>
                    <a:pt x="82278" y="1625599"/>
                  </a:lnTo>
                  <a:lnTo>
                    <a:pt x="72910" y="1663699"/>
                  </a:lnTo>
                  <a:lnTo>
                    <a:pt x="64085" y="1701799"/>
                  </a:lnTo>
                  <a:lnTo>
                    <a:pt x="55807" y="1752599"/>
                  </a:lnTo>
                  <a:lnTo>
                    <a:pt x="48078" y="1790699"/>
                  </a:lnTo>
                  <a:lnTo>
                    <a:pt x="40903" y="1828799"/>
                  </a:lnTo>
                  <a:lnTo>
                    <a:pt x="34283" y="1879599"/>
                  </a:lnTo>
                  <a:lnTo>
                    <a:pt x="28222" y="1917699"/>
                  </a:lnTo>
                  <a:lnTo>
                    <a:pt x="22723" y="1955799"/>
                  </a:lnTo>
                  <a:lnTo>
                    <a:pt x="17789" y="2006599"/>
                  </a:lnTo>
                  <a:lnTo>
                    <a:pt x="13425" y="2044699"/>
                  </a:lnTo>
                  <a:lnTo>
                    <a:pt x="9632" y="2082799"/>
                  </a:lnTo>
                  <a:lnTo>
                    <a:pt x="6413" y="2133599"/>
                  </a:lnTo>
                  <a:lnTo>
                    <a:pt x="3773" y="2171699"/>
                  </a:lnTo>
                  <a:lnTo>
                    <a:pt x="1714" y="2222499"/>
                  </a:lnTo>
                  <a:lnTo>
                    <a:pt x="873" y="2247899"/>
                  </a:lnTo>
                  <a:lnTo>
                    <a:pt x="239" y="2260599"/>
                  </a:lnTo>
                  <a:lnTo>
                    <a:pt x="0" y="2273299"/>
                  </a:lnTo>
                  <a:lnTo>
                    <a:pt x="15220" y="2285999"/>
                  </a:lnTo>
                  <a:lnTo>
                    <a:pt x="65423" y="2324099"/>
                  </a:lnTo>
                  <a:lnTo>
                    <a:pt x="35580" y="2298699"/>
                  </a:lnTo>
                  <a:lnTo>
                    <a:pt x="36300" y="2260599"/>
                  </a:lnTo>
                  <a:lnTo>
                    <a:pt x="36940" y="2247899"/>
                  </a:lnTo>
                  <a:lnTo>
                    <a:pt x="37783" y="2222499"/>
                  </a:lnTo>
                  <a:lnTo>
                    <a:pt x="39855" y="2171699"/>
                  </a:lnTo>
                  <a:lnTo>
                    <a:pt x="42511" y="2133599"/>
                  </a:lnTo>
                  <a:lnTo>
                    <a:pt x="45748" y="2082799"/>
                  </a:lnTo>
                  <a:lnTo>
                    <a:pt x="49564" y="2044699"/>
                  </a:lnTo>
                  <a:lnTo>
                    <a:pt x="53955" y="2006599"/>
                  </a:lnTo>
                  <a:lnTo>
                    <a:pt x="58917" y="1955799"/>
                  </a:lnTo>
                  <a:lnTo>
                    <a:pt x="64449" y="1917699"/>
                  </a:lnTo>
                  <a:lnTo>
                    <a:pt x="70545" y="1879599"/>
                  </a:lnTo>
                  <a:lnTo>
                    <a:pt x="77204" y="1828799"/>
                  </a:lnTo>
                  <a:lnTo>
                    <a:pt x="84422" y="1790699"/>
                  </a:lnTo>
                  <a:lnTo>
                    <a:pt x="92196" y="1752599"/>
                  </a:lnTo>
                  <a:lnTo>
                    <a:pt x="100522" y="1714499"/>
                  </a:lnTo>
                  <a:lnTo>
                    <a:pt x="109398" y="1663699"/>
                  </a:lnTo>
                  <a:lnTo>
                    <a:pt x="118820" y="1625599"/>
                  </a:lnTo>
                  <a:lnTo>
                    <a:pt x="128784" y="1587499"/>
                  </a:lnTo>
                  <a:lnTo>
                    <a:pt x="139289" y="1549399"/>
                  </a:lnTo>
                  <a:lnTo>
                    <a:pt x="150330" y="1498599"/>
                  </a:lnTo>
                  <a:lnTo>
                    <a:pt x="161905" y="1460499"/>
                  </a:lnTo>
                  <a:lnTo>
                    <a:pt x="174009" y="1422399"/>
                  </a:lnTo>
                  <a:lnTo>
                    <a:pt x="186641" y="1384299"/>
                  </a:lnTo>
                  <a:lnTo>
                    <a:pt x="199796" y="1346199"/>
                  </a:lnTo>
                  <a:lnTo>
                    <a:pt x="213472" y="1295399"/>
                  </a:lnTo>
                  <a:lnTo>
                    <a:pt x="227665" y="1257299"/>
                  </a:lnTo>
                  <a:lnTo>
                    <a:pt x="242373" y="1219199"/>
                  </a:lnTo>
                  <a:lnTo>
                    <a:pt x="257591" y="1181099"/>
                  </a:lnTo>
                  <a:lnTo>
                    <a:pt x="273317" y="1142999"/>
                  </a:lnTo>
                  <a:lnTo>
                    <a:pt x="289547" y="1104899"/>
                  </a:lnTo>
                  <a:lnTo>
                    <a:pt x="306279" y="1066799"/>
                  </a:lnTo>
                  <a:lnTo>
                    <a:pt x="323509" y="1028699"/>
                  </a:lnTo>
                  <a:lnTo>
                    <a:pt x="341234" y="990599"/>
                  </a:lnTo>
                  <a:lnTo>
                    <a:pt x="359450" y="952499"/>
                  </a:lnTo>
                  <a:lnTo>
                    <a:pt x="378155" y="914399"/>
                  </a:lnTo>
                  <a:lnTo>
                    <a:pt x="397345" y="876299"/>
                  </a:lnTo>
                  <a:lnTo>
                    <a:pt x="417017" y="838199"/>
                  </a:lnTo>
                  <a:lnTo>
                    <a:pt x="437169" y="800099"/>
                  </a:lnTo>
                  <a:lnTo>
                    <a:pt x="457795" y="761999"/>
                  </a:lnTo>
                  <a:lnTo>
                    <a:pt x="478894" y="723899"/>
                  </a:lnTo>
                  <a:lnTo>
                    <a:pt x="500463" y="685799"/>
                  </a:lnTo>
                  <a:lnTo>
                    <a:pt x="522497" y="647699"/>
                  </a:lnTo>
                  <a:lnTo>
                    <a:pt x="544994" y="609599"/>
                  </a:lnTo>
                  <a:lnTo>
                    <a:pt x="567951" y="571499"/>
                  </a:lnTo>
                  <a:lnTo>
                    <a:pt x="591365" y="546099"/>
                  </a:lnTo>
                  <a:lnTo>
                    <a:pt x="615231" y="507999"/>
                  </a:lnTo>
                  <a:lnTo>
                    <a:pt x="639548" y="469899"/>
                  </a:lnTo>
                  <a:lnTo>
                    <a:pt x="664311" y="431799"/>
                  </a:lnTo>
                  <a:lnTo>
                    <a:pt x="689518" y="393699"/>
                  </a:lnTo>
                  <a:lnTo>
                    <a:pt x="715165" y="368299"/>
                  </a:lnTo>
                  <a:lnTo>
                    <a:pt x="741249" y="330199"/>
                  </a:lnTo>
                  <a:lnTo>
                    <a:pt x="767768" y="292099"/>
                  </a:lnTo>
                  <a:lnTo>
                    <a:pt x="794717" y="266699"/>
                  </a:lnTo>
                  <a:lnTo>
                    <a:pt x="822093" y="228599"/>
                  </a:lnTo>
                  <a:lnTo>
                    <a:pt x="849895" y="190499"/>
                  </a:lnTo>
                  <a:lnTo>
                    <a:pt x="878117" y="165099"/>
                  </a:lnTo>
                  <a:lnTo>
                    <a:pt x="906757" y="126999"/>
                  </a:lnTo>
                  <a:lnTo>
                    <a:pt x="935812" y="101599"/>
                  </a:lnTo>
                  <a:lnTo>
                    <a:pt x="965278" y="63499"/>
                  </a:lnTo>
                  <a:lnTo>
                    <a:pt x="995153" y="25399"/>
                  </a:lnTo>
                  <a:lnTo>
                    <a:pt x="1025433" y="0"/>
                  </a:lnTo>
                  <a:close/>
                </a:path>
                <a:path w="8770620" h="3225800">
                  <a:moveTo>
                    <a:pt x="8389977" y="0"/>
                  </a:moveTo>
                  <a:lnTo>
                    <a:pt x="8348855" y="0"/>
                  </a:lnTo>
                  <a:lnTo>
                    <a:pt x="8379135" y="25399"/>
                  </a:lnTo>
                  <a:lnTo>
                    <a:pt x="8409009" y="63499"/>
                  </a:lnTo>
                  <a:lnTo>
                    <a:pt x="8438474" y="101599"/>
                  </a:lnTo>
                  <a:lnTo>
                    <a:pt x="8467529" y="126999"/>
                  </a:lnTo>
                  <a:lnTo>
                    <a:pt x="8496168" y="165099"/>
                  </a:lnTo>
                  <a:lnTo>
                    <a:pt x="8524390" y="190499"/>
                  </a:lnTo>
                  <a:lnTo>
                    <a:pt x="8552190" y="228599"/>
                  </a:lnTo>
                  <a:lnTo>
                    <a:pt x="8579566" y="266699"/>
                  </a:lnTo>
                  <a:lnTo>
                    <a:pt x="8606514" y="292099"/>
                  </a:lnTo>
                  <a:lnTo>
                    <a:pt x="8633032" y="330199"/>
                  </a:lnTo>
                  <a:lnTo>
                    <a:pt x="8659116" y="368299"/>
                  </a:lnTo>
                  <a:lnTo>
                    <a:pt x="8684762" y="393699"/>
                  </a:lnTo>
                  <a:lnTo>
                    <a:pt x="8709968" y="431799"/>
                  </a:lnTo>
                  <a:lnTo>
                    <a:pt x="8729978" y="469899"/>
                  </a:lnTo>
                  <a:lnTo>
                    <a:pt x="8762773" y="469899"/>
                  </a:lnTo>
                  <a:lnTo>
                    <a:pt x="8770144" y="457199"/>
                  </a:lnTo>
                  <a:lnTo>
                    <a:pt x="8749352" y="431799"/>
                  </a:lnTo>
                  <a:lnTo>
                    <a:pt x="8724271" y="393699"/>
                  </a:lnTo>
                  <a:lnTo>
                    <a:pt x="8698751" y="355599"/>
                  </a:lnTo>
                  <a:lnTo>
                    <a:pt x="8672796" y="330199"/>
                  </a:lnTo>
                  <a:lnTo>
                    <a:pt x="8646408" y="292099"/>
                  </a:lnTo>
                  <a:lnTo>
                    <a:pt x="8619591" y="253999"/>
                  </a:lnTo>
                  <a:lnTo>
                    <a:pt x="8592347" y="228599"/>
                  </a:lnTo>
                  <a:lnTo>
                    <a:pt x="8564681" y="190499"/>
                  </a:lnTo>
                  <a:lnTo>
                    <a:pt x="8536594" y="152399"/>
                  </a:lnTo>
                  <a:lnTo>
                    <a:pt x="8508092" y="126999"/>
                  </a:lnTo>
                  <a:lnTo>
                    <a:pt x="8479175" y="88899"/>
                  </a:lnTo>
                  <a:lnTo>
                    <a:pt x="8449848" y="63499"/>
                  </a:lnTo>
                  <a:lnTo>
                    <a:pt x="8420115" y="25399"/>
                  </a:lnTo>
                  <a:lnTo>
                    <a:pt x="8389977" y="0"/>
                  </a:lnTo>
                  <a:close/>
                </a:path>
              </a:pathLst>
            </a:custGeom>
            <a:solidFill>
              <a:srgbClr val="E0F0B6"/>
            </a:solidFill>
          </p:spPr>
          <p:txBody>
            <a:bodyPr wrap="square" lIns="0" tIns="0" rIns="0" bIns="0" rtlCol="0"/>
            <a:lstStyle/>
            <a:p>
              <a:endParaRPr lang="fr-FR" noProof="0" dirty="0"/>
            </a:p>
          </p:txBody>
        </p:sp>
        <p:sp>
          <p:nvSpPr>
            <p:cNvPr id="8826" name="object 8826"/>
            <p:cNvSpPr/>
            <p:nvPr/>
          </p:nvSpPr>
          <p:spPr>
            <a:xfrm>
              <a:off x="1375642" y="9242"/>
              <a:ext cx="8770620" cy="3237230"/>
            </a:xfrm>
            <a:custGeom>
              <a:avLst/>
              <a:gdLst/>
              <a:ahLst/>
              <a:cxnLst/>
              <a:rect l="l" t="t" r="r" b="b"/>
              <a:pathLst>
                <a:path w="8770620" h="3237230">
                  <a:moveTo>
                    <a:pt x="36940" y="2247899"/>
                  </a:moveTo>
                  <a:lnTo>
                    <a:pt x="39855" y="2180287"/>
                  </a:lnTo>
                  <a:lnTo>
                    <a:pt x="42511" y="2137342"/>
                  </a:lnTo>
                  <a:lnTo>
                    <a:pt x="45748" y="2094520"/>
                  </a:lnTo>
                  <a:lnTo>
                    <a:pt x="49564" y="2051823"/>
                  </a:lnTo>
                  <a:lnTo>
                    <a:pt x="53955" y="2009254"/>
                  </a:lnTo>
                  <a:lnTo>
                    <a:pt x="58917" y="1966815"/>
                  </a:lnTo>
                  <a:lnTo>
                    <a:pt x="64449" y="1924509"/>
                  </a:lnTo>
                  <a:lnTo>
                    <a:pt x="70545" y="1882338"/>
                  </a:lnTo>
                  <a:lnTo>
                    <a:pt x="77204" y="1840306"/>
                  </a:lnTo>
                  <a:lnTo>
                    <a:pt x="84422" y="1798415"/>
                  </a:lnTo>
                  <a:lnTo>
                    <a:pt x="92196" y="1756667"/>
                  </a:lnTo>
                  <a:lnTo>
                    <a:pt x="100522" y="1715065"/>
                  </a:lnTo>
                  <a:lnTo>
                    <a:pt x="109398" y="1673612"/>
                  </a:lnTo>
                  <a:lnTo>
                    <a:pt x="118820" y="1632311"/>
                  </a:lnTo>
                  <a:lnTo>
                    <a:pt x="128784" y="1591163"/>
                  </a:lnTo>
                  <a:lnTo>
                    <a:pt x="139289" y="1550172"/>
                  </a:lnTo>
                  <a:lnTo>
                    <a:pt x="150330" y="1509340"/>
                  </a:lnTo>
                  <a:lnTo>
                    <a:pt x="161905" y="1468670"/>
                  </a:lnTo>
                  <a:lnTo>
                    <a:pt x="174009" y="1428165"/>
                  </a:lnTo>
                  <a:lnTo>
                    <a:pt x="186641" y="1387827"/>
                  </a:lnTo>
                  <a:lnTo>
                    <a:pt x="199796" y="1347658"/>
                  </a:lnTo>
                  <a:lnTo>
                    <a:pt x="213472" y="1307662"/>
                  </a:lnTo>
                  <a:lnTo>
                    <a:pt x="227665" y="1267841"/>
                  </a:lnTo>
                  <a:lnTo>
                    <a:pt x="242373" y="1228198"/>
                  </a:lnTo>
                  <a:lnTo>
                    <a:pt x="257591" y="1188735"/>
                  </a:lnTo>
                  <a:lnTo>
                    <a:pt x="273317" y="1149454"/>
                  </a:lnTo>
                  <a:lnTo>
                    <a:pt x="289547" y="1110360"/>
                  </a:lnTo>
                  <a:lnTo>
                    <a:pt x="306279" y="1071453"/>
                  </a:lnTo>
                  <a:lnTo>
                    <a:pt x="323509" y="1032737"/>
                  </a:lnTo>
                  <a:lnTo>
                    <a:pt x="341234" y="994215"/>
                  </a:lnTo>
                  <a:lnTo>
                    <a:pt x="359450" y="955888"/>
                  </a:lnTo>
                  <a:lnTo>
                    <a:pt x="378155" y="917760"/>
                  </a:lnTo>
                  <a:lnTo>
                    <a:pt x="397345" y="879834"/>
                  </a:lnTo>
                  <a:lnTo>
                    <a:pt x="417017" y="842111"/>
                  </a:lnTo>
                  <a:lnTo>
                    <a:pt x="437169" y="804595"/>
                  </a:lnTo>
                  <a:lnTo>
                    <a:pt x="457795" y="767288"/>
                  </a:lnTo>
                  <a:lnTo>
                    <a:pt x="478894" y="730193"/>
                  </a:lnTo>
                  <a:lnTo>
                    <a:pt x="500463" y="693312"/>
                  </a:lnTo>
                  <a:lnTo>
                    <a:pt x="522497" y="656648"/>
                  </a:lnTo>
                  <a:lnTo>
                    <a:pt x="544994" y="620204"/>
                  </a:lnTo>
                  <a:lnTo>
                    <a:pt x="567951" y="583982"/>
                  </a:lnTo>
                  <a:lnTo>
                    <a:pt x="591365" y="547985"/>
                  </a:lnTo>
                  <a:lnTo>
                    <a:pt x="615231" y="512216"/>
                  </a:lnTo>
                  <a:lnTo>
                    <a:pt x="639547" y="476676"/>
                  </a:lnTo>
                  <a:lnTo>
                    <a:pt x="664311" y="441370"/>
                  </a:lnTo>
                  <a:lnTo>
                    <a:pt x="689518" y="406299"/>
                  </a:lnTo>
                  <a:lnTo>
                    <a:pt x="715165" y="371466"/>
                  </a:lnTo>
                  <a:lnTo>
                    <a:pt x="741249" y="336873"/>
                  </a:lnTo>
                  <a:lnTo>
                    <a:pt x="767768" y="302524"/>
                  </a:lnTo>
                  <a:lnTo>
                    <a:pt x="794717" y="268421"/>
                  </a:lnTo>
                  <a:lnTo>
                    <a:pt x="822093" y="234566"/>
                  </a:lnTo>
                  <a:lnTo>
                    <a:pt x="849895" y="200963"/>
                  </a:lnTo>
                  <a:lnTo>
                    <a:pt x="878117" y="167613"/>
                  </a:lnTo>
                  <a:lnTo>
                    <a:pt x="906757" y="134520"/>
                  </a:lnTo>
                  <a:lnTo>
                    <a:pt x="935812" y="101685"/>
                  </a:lnTo>
                  <a:lnTo>
                    <a:pt x="965278" y="69113"/>
                  </a:lnTo>
                  <a:lnTo>
                    <a:pt x="995153" y="36804"/>
                  </a:lnTo>
                  <a:lnTo>
                    <a:pt x="1025433" y="4763"/>
                  </a:lnTo>
                  <a:lnTo>
                    <a:pt x="1030033" y="0"/>
                  </a:lnTo>
                </a:path>
                <a:path w="8770620" h="3237230">
                  <a:moveTo>
                    <a:pt x="8344255" y="0"/>
                  </a:moveTo>
                  <a:lnTo>
                    <a:pt x="8379134" y="36804"/>
                  </a:lnTo>
                  <a:lnTo>
                    <a:pt x="8409009" y="69113"/>
                  </a:lnTo>
                  <a:lnTo>
                    <a:pt x="8438474" y="101685"/>
                  </a:lnTo>
                  <a:lnTo>
                    <a:pt x="8467528" y="134520"/>
                  </a:lnTo>
                  <a:lnTo>
                    <a:pt x="8496168" y="167613"/>
                  </a:lnTo>
                  <a:lnTo>
                    <a:pt x="8524389" y="200963"/>
                  </a:lnTo>
                  <a:lnTo>
                    <a:pt x="8552190" y="234566"/>
                  </a:lnTo>
                  <a:lnTo>
                    <a:pt x="8579566" y="268421"/>
                  </a:lnTo>
                  <a:lnTo>
                    <a:pt x="8606514" y="302524"/>
                  </a:lnTo>
                  <a:lnTo>
                    <a:pt x="8633032" y="336873"/>
                  </a:lnTo>
                  <a:lnTo>
                    <a:pt x="8659115" y="371466"/>
                  </a:lnTo>
                  <a:lnTo>
                    <a:pt x="8684762" y="406299"/>
                  </a:lnTo>
                  <a:lnTo>
                    <a:pt x="8709968" y="441370"/>
                  </a:lnTo>
                  <a:lnTo>
                    <a:pt x="8729978" y="469899"/>
                  </a:lnTo>
                </a:path>
                <a:path w="8770620" h="3237230">
                  <a:moveTo>
                    <a:pt x="8770144" y="468071"/>
                  </a:moveTo>
                  <a:lnTo>
                    <a:pt x="8724271" y="403008"/>
                  </a:lnTo>
                  <a:lnTo>
                    <a:pt x="8698751" y="368065"/>
                  </a:lnTo>
                  <a:lnTo>
                    <a:pt x="8672796" y="333359"/>
                  </a:lnTo>
                  <a:lnTo>
                    <a:pt x="8646408" y="298895"/>
                  </a:lnTo>
                  <a:lnTo>
                    <a:pt x="8619590" y="264674"/>
                  </a:lnTo>
                  <a:lnTo>
                    <a:pt x="8592347" y="230700"/>
                  </a:lnTo>
                  <a:lnTo>
                    <a:pt x="8564681" y="196974"/>
                  </a:lnTo>
                  <a:lnTo>
                    <a:pt x="8536594" y="163499"/>
                  </a:lnTo>
                  <a:lnTo>
                    <a:pt x="8508091" y="130278"/>
                  </a:lnTo>
                  <a:lnTo>
                    <a:pt x="8479175" y="97314"/>
                  </a:lnTo>
                  <a:lnTo>
                    <a:pt x="8449848" y="64609"/>
                  </a:lnTo>
                  <a:lnTo>
                    <a:pt x="8420115" y="32166"/>
                  </a:lnTo>
                  <a:lnTo>
                    <a:pt x="8389977" y="0"/>
                  </a:lnTo>
                </a:path>
                <a:path w="8770620" h="3237230">
                  <a:moveTo>
                    <a:pt x="984223" y="0"/>
                  </a:moveTo>
                  <a:lnTo>
                    <a:pt x="954086" y="32166"/>
                  </a:lnTo>
                  <a:lnTo>
                    <a:pt x="924352" y="64609"/>
                  </a:lnTo>
                  <a:lnTo>
                    <a:pt x="895026" y="97314"/>
                  </a:lnTo>
                  <a:lnTo>
                    <a:pt x="866111" y="130278"/>
                  </a:lnTo>
                  <a:lnTo>
                    <a:pt x="837609" y="163499"/>
                  </a:lnTo>
                  <a:lnTo>
                    <a:pt x="809523" y="196974"/>
                  </a:lnTo>
                  <a:lnTo>
                    <a:pt x="781857" y="230700"/>
                  </a:lnTo>
                  <a:lnTo>
                    <a:pt x="754615" y="264674"/>
                  </a:lnTo>
                  <a:lnTo>
                    <a:pt x="727798" y="298895"/>
                  </a:lnTo>
                  <a:lnTo>
                    <a:pt x="701411" y="333359"/>
                  </a:lnTo>
                  <a:lnTo>
                    <a:pt x="675456" y="368065"/>
                  </a:lnTo>
                  <a:lnTo>
                    <a:pt x="649937" y="403008"/>
                  </a:lnTo>
                  <a:lnTo>
                    <a:pt x="624856" y="438187"/>
                  </a:lnTo>
                  <a:lnTo>
                    <a:pt x="600218" y="473600"/>
                  </a:lnTo>
                  <a:lnTo>
                    <a:pt x="576025" y="509243"/>
                  </a:lnTo>
                  <a:lnTo>
                    <a:pt x="552280" y="545114"/>
                  </a:lnTo>
                  <a:lnTo>
                    <a:pt x="528986" y="581210"/>
                  </a:lnTo>
                  <a:lnTo>
                    <a:pt x="506147" y="617530"/>
                  </a:lnTo>
                  <a:lnTo>
                    <a:pt x="483766" y="654069"/>
                  </a:lnTo>
                  <a:lnTo>
                    <a:pt x="461846" y="690826"/>
                  </a:lnTo>
                  <a:lnTo>
                    <a:pt x="440390" y="727798"/>
                  </a:lnTo>
                  <a:lnTo>
                    <a:pt x="419402" y="764983"/>
                  </a:lnTo>
                  <a:lnTo>
                    <a:pt x="398883" y="802377"/>
                  </a:lnTo>
                  <a:lnTo>
                    <a:pt x="378839" y="839978"/>
                  </a:lnTo>
                  <a:lnTo>
                    <a:pt x="359271" y="877785"/>
                  </a:lnTo>
                  <a:lnTo>
                    <a:pt x="340183" y="915793"/>
                  </a:lnTo>
                  <a:lnTo>
                    <a:pt x="321578" y="954000"/>
                  </a:lnTo>
                  <a:lnTo>
                    <a:pt x="303460" y="992405"/>
                  </a:lnTo>
                  <a:lnTo>
                    <a:pt x="285830" y="1031004"/>
                  </a:lnTo>
                  <a:lnTo>
                    <a:pt x="268694" y="1069794"/>
                  </a:lnTo>
                  <a:lnTo>
                    <a:pt x="252053" y="1108774"/>
                  </a:lnTo>
                  <a:lnTo>
                    <a:pt x="235911" y="1147940"/>
                  </a:lnTo>
                  <a:lnTo>
                    <a:pt x="220272" y="1187290"/>
                  </a:lnTo>
                  <a:lnTo>
                    <a:pt x="205137" y="1226822"/>
                  </a:lnTo>
                  <a:lnTo>
                    <a:pt x="190511" y="1266532"/>
                  </a:lnTo>
                  <a:lnTo>
                    <a:pt x="176397" y="1306418"/>
                  </a:lnTo>
                  <a:lnTo>
                    <a:pt x="162797" y="1346478"/>
                  </a:lnTo>
                  <a:lnTo>
                    <a:pt x="149715" y="1386709"/>
                  </a:lnTo>
                  <a:lnTo>
                    <a:pt x="137154" y="1427108"/>
                  </a:lnTo>
                  <a:lnTo>
                    <a:pt x="125118" y="1467673"/>
                  </a:lnTo>
                  <a:lnTo>
                    <a:pt x="113609" y="1508401"/>
                  </a:lnTo>
                  <a:lnTo>
                    <a:pt x="102630" y="1549289"/>
                  </a:lnTo>
                  <a:lnTo>
                    <a:pt x="92185" y="1590336"/>
                  </a:lnTo>
                  <a:lnTo>
                    <a:pt x="82278" y="1631538"/>
                  </a:lnTo>
                  <a:lnTo>
                    <a:pt x="72910" y="1672893"/>
                  </a:lnTo>
                  <a:lnTo>
                    <a:pt x="64085" y="1714398"/>
                  </a:lnTo>
                  <a:lnTo>
                    <a:pt x="55807" y="1756051"/>
                  </a:lnTo>
                  <a:lnTo>
                    <a:pt x="48078" y="1797849"/>
                  </a:lnTo>
                  <a:lnTo>
                    <a:pt x="40903" y="1839789"/>
                  </a:lnTo>
                  <a:lnTo>
                    <a:pt x="34283" y="1881869"/>
                  </a:lnTo>
                  <a:lnTo>
                    <a:pt x="28222" y="1924086"/>
                  </a:lnTo>
                  <a:lnTo>
                    <a:pt x="22723" y="1966438"/>
                  </a:lnTo>
                  <a:lnTo>
                    <a:pt x="17789" y="2008922"/>
                  </a:lnTo>
                  <a:lnTo>
                    <a:pt x="13425" y="2051536"/>
                  </a:lnTo>
                  <a:lnTo>
                    <a:pt x="9632" y="2094276"/>
                  </a:lnTo>
                  <a:lnTo>
                    <a:pt x="6413" y="2137141"/>
                  </a:lnTo>
                  <a:lnTo>
                    <a:pt x="3773" y="2180127"/>
                  </a:lnTo>
                  <a:lnTo>
                    <a:pt x="1714" y="2223233"/>
                  </a:lnTo>
                  <a:lnTo>
                    <a:pt x="873" y="2247899"/>
                  </a:lnTo>
                </a:path>
                <a:path w="8770620" h="3237230">
                  <a:moveTo>
                    <a:pt x="159117" y="3227942"/>
                  </a:moveTo>
                  <a:lnTo>
                    <a:pt x="150330" y="3197069"/>
                  </a:lnTo>
                  <a:lnTo>
                    <a:pt x="139289" y="3156240"/>
                  </a:lnTo>
                  <a:lnTo>
                    <a:pt x="137732" y="3150165"/>
                  </a:lnTo>
                </a:path>
                <a:path w="8770620" h="3237230">
                  <a:moveTo>
                    <a:pt x="35580" y="2301451"/>
                  </a:moveTo>
                  <a:lnTo>
                    <a:pt x="36300" y="2266533"/>
                  </a:lnTo>
                  <a:lnTo>
                    <a:pt x="36940" y="2247899"/>
                  </a:lnTo>
                </a:path>
                <a:path w="8770620" h="3237230">
                  <a:moveTo>
                    <a:pt x="873" y="2247899"/>
                  </a:moveTo>
                  <a:lnTo>
                    <a:pt x="239" y="2266455"/>
                  </a:lnTo>
                  <a:lnTo>
                    <a:pt x="0" y="2278177"/>
                  </a:lnTo>
                </a:path>
                <a:path w="8770620" h="3237230">
                  <a:moveTo>
                    <a:pt x="112112" y="3192436"/>
                  </a:moveTo>
                  <a:lnTo>
                    <a:pt x="113609" y="3198009"/>
                  </a:lnTo>
                  <a:lnTo>
                    <a:pt x="124687" y="3237209"/>
                  </a:lnTo>
                </a:path>
              </a:pathLst>
            </a:custGeom>
            <a:ln w="3175">
              <a:solidFill>
                <a:srgbClr val="E0F0B6"/>
              </a:solidFill>
            </a:ln>
          </p:spPr>
          <p:txBody>
            <a:bodyPr wrap="square" lIns="0" tIns="0" rIns="0" bIns="0" rtlCol="0"/>
            <a:lstStyle/>
            <a:p>
              <a:endParaRPr lang="fr-FR" noProof="0" dirty="0"/>
            </a:p>
          </p:txBody>
        </p:sp>
        <p:sp>
          <p:nvSpPr>
            <p:cNvPr id="8827" name="object 8827"/>
            <p:cNvSpPr/>
            <p:nvPr/>
          </p:nvSpPr>
          <p:spPr>
            <a:xfrm>
              <a:off x="1340056" y="21942"/>
              <a:ext cx="8841105" cy="3238500"/>
            </a:xfrm>
            <a:custGeom>
              <a:avLst/>
              <a:gdLst/>
              <a:ahLst/>
              <a:cxnLst/>
              <a:rect l="l" t="t" r="r" b="b"/>
              <a:pathLst>
                <a:path w="8841105" h="3238500">
                  <a:moveTo>
                    <a:pt x="149665" y="3189320"/>
                  </a:moveTo>
                  <a:lnTo>
                    <a:pt x="134655" y="3213099"/>
                  </a:lnTo>
                  <a:lnTo>
                    <a:pt x="120601" y="3225799"/>
                  </a:lnTo>
                  <a:lnTo>
                    <a:pt x="123612" y="3238499"/>
                  </a:lnTo>
                  <a:lnTo>
                    <a:pt x="155479" y="3238499"/>
                  </a:lnTo>
                  <a:lnTo>
                    <a:pt x="202662" y="3225799"/>
                  </a:lnTo>
                  <a:lnTo>
                    <a:pt x="160272" y="3225799"/>
                  </a:lnTo>
                  <a:lnTo>
                    <a:pt x="149665" y="3189320"/>
                  </a:lnTo>
                  <a:close/>
                </a:path>
                <a:path w="8841105" h="3238500">
                  <a:moveTo>
                    <a:pt x="158704" y="3174999"/>
                  </a:moveTo>
                  <a:lnTo>
                    <a:pt x="147698" y="3187699"/>
                  </a:lnTo>
                  <a:lnTo>
                    <a:pt x="149194" y="3187699"/>
                  </a:lnTo>
                  <a:lnTo>
                    <a:pt x="149665" y="3189320"/>
                  </a:lnTo>
                  <a:lnTo>
                    <a:pt x="158704" y="3174999"/>
                  </a:lnTo>
                  <a:close/>
                </a:path>
                <a:path w="8841105" h="3238500">
                  <a:moveTo>
                    <a:pt x="1019808" y="0"/>
                  </a:moveTo>
                  <a:lnTo>
                    <a:pt x="974431" y="0"/>
                  </a:lnTo>
                  <a:lnTo>
                    <a:pt x="948738" y="25399"/>
                  </a:lnTo>
                  <a:lnTo>
                    <a:pt x="919144" y="50799"/>
                  </a:lnTo>
                  <a:lnTo>
                    <a:pt x="889956" y="88899"/>
                  </a:lnTo>
                  <a:lnTo>
                    <a:pt x="861177" y="114299"/>
                  </a:lnTo>
                  <a:lnTo>
                    <a:pt x="832810" y="152399"/>
                  </a:lnTo>
                  <a:lnTo>
                    <a:pt x="804859" y="190499"/>
                  </a:lnTo>
                  <a:lnTo>
                    <a:pt x="777326" y="215899"/>
                  </a:lnTo>
                  <a:lnTo>
                    <a:pt x="750215" y="253999"/>
                  </a:lnTo>
                  <a:lnTo>
                    <a:pt x="723528" y="292099"/>
                  </a:lnTo>
                  <a:lnTo>
                    <a:pt x="697269" y="317499"/>
                  </a:lnTo>
                  <a:lnTo>
                    <a:pt x="671442" y="355599"/>
                  </a:lnTo>
                  <a:lnTo>
                    <a:pt x="646048" y="393699"/>
                  </a:lnTo>
                  <a:lnTo>
                    <a:pt x="621092" y="431799"/>
                  </a:lnTo>
                  <a:lnTo>
                    <a:pt x="596576" y="469899"/>
                  </a:lnTo>
                  <a:lnTo>
                    <a:pt x="572503" y="495299"/>
                  </a:lnTo>
                  <a:lnTo>
                    <a:pt x="548877" y="533399"/>
                  </a:lnTo>
                  <a:lnTo>
                    <a:pt x="525701" y="571499"/>
                  </a:lnTo>
                  <a:lnTo>
                    <a:pt x="502977" y="609599"/>
                  </a:lnTo>
                  <a:lnTo>
                    <a:pt x="480710" y="647699"/>
                  </a:lnTo>
                  <a:lnTo>
                    <a:pt x="458902" y="685799"/>
                  </a:lnTo>
                  <a:lnTo>
                    <a:pt x="437556" y="723899"/>
                  </a:lnTo>
                  <a:lnTo>
                    <a:pt x="416675" y="761999"/>
                  </a:lnTo>
                  <a:lnTo>
                    <a:pt x="396263" y="800099"/>
                  </a:lnTo>
                  <a:lnTo>
                    <a:pt x="376322" y="825499"/>
                  </a:lnTo>
                  <a:lnTo>
                    <a:pt x="356856" y="863599"/>
                  </a:lnTo>
                  <a:lnTo>
                    <a:pt x="337868" y="901699"/>
                  </a:lnTo>
                  <a:lnTo>
                    <a:pt x="319361" y="939799"/>
                  </a:lnTo>
                  <a:lnTo>
                    <a:pt x="301338" y="990599"/>
                  </a:lnTo>
                  <a:lnTo>
                    <a:pt x="283802" y="1028699"/>
                  </a:lnTo>
                  <a:lnTo>
                    <a:pt x="266757" y="1066799"/>
                  </a:lnTo>
                  <a:lnTo>
                    <a:pt x="250205" y="1104899"/>
                  </a:lnTo>
                  <a:lnTo>
                    <a:pt x="234150" y="1142999"/>
                  </a:lnTo>
                  <a:lnTo>
                    <a:pt x="218594" y="1181099"/>
                  </a:lnTo>
                  <a:lnTo>
                    <a:pt x="203541" y="1219199"/>
                  </a:lnTo>
                  <a:lnTo>
                    <a:pt x="188995" y="1257299"/>
                  </a:lnTo>
                  <a:lnTo>
                    <a:pt x="174957" y="1295399"/>
                  </a:lnTo>
                  <a:lnTo>
                    <a:pt x="161432" y="1333499"/>
                  </a:lnTo>
                  <a:lnTo>
                    <a:pt x="148421" y="1384299"/>
                  </a:lnTo>
                  <a:lnTo>
                    <a:pt x="135930" y="1422399"/>
                  </a:lnTo>
                  <a:lnTo>
                    <a:pt x="123960" y="1460499"/>
                  </a:lnTo>
                  <a:lnTo>
                    <a:pt x="112514" y="1498599"/>
                  </a:lnTo>
                  <a:lnTo>
                    <a:pt x="101597" y="1536699"/>
                  </a:lnTo>
                  <a:lnTo>
                    <a:pt x="91211" y="1587499"/>
                  </a:lnTo>
                  <a:lnTo>
                    <a:pt x="81358" y="1625599"/>
                  </a:lnTo>
                  <a:lnTo>
                    <a:pt x="72043" y="1663699"/>
                  </a:lnTo>
                  <a:lnTo>
                    <a:pt x="63268" y="1701799"/>
                  </a:lnTo>
                  <a:lnTo>
                    <a:pt x="55037" y="1752599"/>
                  </a:lnTo>
                  <a:lnTo>
                    <a:pt x="47352" y="1790699"/>
                  </a:lnTo>
                  <a:lnTo>
                    <a:pt x="40217" y="1828799"/>
                  </a:lnTo>
                  <a:lnTo>
                    <a:pt x="33635" y="1879599"/>
                  </a:lnTo>
                  <a:lnTo>
                    <a:pt x="27609" y="1917699"/>
                  </a:lnTo>
                  <a:lnTo>
                    <a:pt x="22141" y="1955799"/>
                  </a:lnTo>
                  <a:lnTo>
                    <a:pt x="17237" y="2006599"/>
                  </a:lnTo>
                  <a:lnTo>
                    <a:pt x="12897" y="2044699"/>
                  </a:lnTo>
                  <a:lnTo>
                    <a:pt x="9126" y="2082799"/>
                  </a:lnTo>
                  <a:lnTo>
                    <a:pt x="5926" y="2133599"/>
                  </a:lnTo>
                  <a:lnTo>
                    <a:pt x="3302" y="2171699"/>
                  </a:lnTo>
                  <a:lnTo>
                    <a:pt x="1255" y="2222499"/>
                  </a:lnTo>
                  <a:lnTo>
                    <a:pt x="415" y="2247899"/>
                  </a:lnTo>
                  <a:lnTo>
                    <a:pt x="0" y="2247899"/>
                  </a:lnTo>
                  <a:lnTo>
                    <a:pt x="1382" y="2260599"/>
                  </a:lnTo>
                  <a:lnTo>
                    <a:pt x="50805" y="2285999"/>
                  </a:lnTo>
                  <a:lnTo>
                    <a:pt x="35585" y="2273299"/>
                  </a:lnTo>
                  <a:lnTo>
                    <a:pt x="35825" y="2260599"/>
                  </a:lnTo>
                  <a:lnTo>
                    <a:pt x="36458" y="2247899"/>
                  </a:lnTo>
                  <a:lnTo>
                    <a:pt x="37299" y="2222499"/>
                  </a:lnTo>
                  <a:lnTo>
                    <a:pt x="39358" y="2171699"/>
                  </a:lnTo>
                  <a:lnTo>
                    <a:pt x="41999" y="2133599"/>
                  </a:lnTo>
                  <a:lnTo>
                    <a:pt x="45217" y="2082799"/>
                  </a:lnTo>
                  <a:lnTo>
                    <a:pt x="49010" y="2044699"/>
                  </a:lnTo>
                  <a:lnTo>
                    <a:pt x="53375" y="2006599"/>
                  </a:lnTo>
                  <a:lnTo>
                    <a:pt x="58308" y="1955799"/>
                  </a:lnTo>
                  <a:lnTo>
                    <a:pt x="63807" y="1917699"/>
                  </a:lnTo>
                  <a:lnTo>
                    <a:pt x="69868" y="1879599"/>
                  </a:lnTo>
                  <a:lnTo>
                    <a:pt x="76488" y="1828799"/>
                  </a:lnTo>
                  <a:lnTo>
                    <a:pt x="83664" y="1790699"/>
                  </a:lnTo>
                  <a:lnTo>
                    <a:pt x="91392" y="1752599"/>
                  </a:lnTo>
                  <a:lnTo>
                    <a:pt x="99671" y="1701799"/>
                  </a:lnTo>
                  <a:lnTo>
                    <a:pt x="108495" y="1663699"/>
                  </a:lnTo>
                  <a:lnTo>
                    <a:pt x="117863" y="1625599"/>
                  </a:lnTo>
                  <a:lnTo>
                    <a:pt x="127771" y="1587499"/>
                  </a:lnTo>
                  <a:lnTo>
                    <a:pt x="138216" y="1536699"/>
                  </a:lnTo>
                  <a:lnTo>
                    <a:pt x="149194" y="1498599"/>
                  </a:lnTo>
                  <a:lnTo>
                    <a:pt x="160703" y="1460499"/>
                  </a:lnTo>
                  <a:lnTo>
                    <a:pt x="172740" y="1422399"/>
                  </a:lnTo>
                  <a:lnTo>
                    <a:pt x="185300" y="1384299"/>
                  </a:lnTo>
                  <a:lnTo>
                    <a:pt x="198382" y="1346199"/>
                  </a:lnTo>
                  <a:lnTo>
                    <a:pt x="211982" y="1295399"/>
                  </a:lnTo>
                  <a:lnTo>
                    <a:pt x="226096" y="1257299"/>
                  </a:lnTo>
                  <a:lnTo>
                    <a:pt x="240722" y="1219199"/>
                  </a:lnTo>
                  <a:lnTo>
                    <a:pt x="255857" y="1181099"/>
                  </a:lnTo>
                  <a:lnTo>
                    <a:pt x="271497" y="1142999"/>
                  </a:lnTo>
                  <a:lnTo>
                    <a:pt x="287638" y="1104899"/>
                  </a:lnTo>
                  <a:lnTo>
                    <a:pt x="304279" y="1066799"/>
                  </a:lnTo>
                  <a:lnTo>
                    <a:pt x="321416" y="1028699"/>
                  </a:lnTo>
                  <a:lnTo>
                    <a:pt x="339045" y="990599"/>
                  </a:lnTo>
                  <a:lnTo>
                    <a:pt x="357163" y="952499"/>
                  </a:lnTo>
                  <a:lnTo>
                    <a:pt x="375768" y="914399"/>
                  </a:lnTo>
                  <a:lnTo>
                    <a:pt x="394856" y="876299"/>
                  </a:lnTo>
                  <a:lnTo>
                    <a:pt x="414424" y="838199"/>
                  </a:lnTo>
                  <a:lnTo>
                    <a:pt x="434469" y="800099"/>
                  </a:lnTo>
                  <a:lnTo>
                    <a:pt x="454987" y="761999"/>
                  </a:lnTo>
                  <a:lnTo>
                    <a:pt x="475976" y="723899"/>
                  </a:lnTo>
                  <a:lnTo>
                    <a:pt x="497432" y="685799"/>
                  </a:lnTo>
                  <a:lnTo>
                    <a:pt x="519352" y="647699"/>
                  </a:lnTo>
                  <a:lnTo>
                    <a:pt x="541733" y="609599"/>
                  </a:lnTo>
                  <a:lnTo>
                    <a:pt x="564572" y="571499"/>
                  </a:lnTo>
                  <a:lnTo>
                    <a:pt x="587865" y="533399"/>
                  </a:lnTo>
                  <a:lnTo>
                    <a:pt x="611610" y="507999"/>
                  </a:lnTo>
                  <a:lnTo>
                    <a:pt x="635803" y="469899"/>
                  </a:lnTo>
                  <a:lnTo>
                    <a:pt x="660442" y="431799"/>
                  </a:lnTo>
                  <a:lnTo>
                    <a:pt x="685522" y="393699"/>
                  </a:lnTo>
                  <a:lnTo>
                    <a:pt x="711041" y="355599"/>
                  </a:lnTo>
                  <a:lnTo>
                    <a:pt x="736996" y="330199"/>
                  </a:lnTo>
                  <a:lnTo>
                    <a:pt x="763383" y="292099"/>
                  </a:lnTo>
                  <a:lnTo>
                    <a:pt x="790200" y="253999"/>
                  </a:lnTo>
                  <a:lnTo>
                    <a:pt x="817443" y="228599"/>
                  </a:lnTo>
                  <a:lnTo>
                    <a:pt x="845108" y="190499"/>
                  </a:lnTo>
                  <a:lnTo>
                    <a:pt x="873194" y="152399"/>
                  </a:lnTo>
                  <a:lnTo>
                    <a:pt x="901696" y="126999"/>
                  </a:lnTo>
                  <a:lnTo>
                    <a:pt x="930612" y="88899"/>
                  </a:lnTo>
                  <a:lnTo>
                    <a:pt x="959938" y="63499"/>
                  </a:lnTo>
                  <a:lnTo>
                    <a:pt x="989671" y="25399"/>
                  </a:lnTo>
                  <a:lnTo>
                    <a:pt x="1019808" y="0"/>
                  </a:lnTo>
                  <a:close/>
                </a:path>
                <a:path w="8841105" h="3238500">
                  <a:moveTo>
                    <a:pt x="8471012" y="0"/>
                  </a:moveTo>
                  <a:lnTo>
                    <a:pt x="8425562" y="0"/>
                  </a:lnTo>
                  <a:lnTo>
                    <a:pt x="8455700" y="25399"/>
                  </a:lnTo>
                  <a:lnTo>
                    <a:pt x="8485434" y="63499"/>
                  </a:lnTo>
                  <a:lnTo>
                    <a:pt x="8514761" y="88899"/>
                  </a:lnTo>
                  <a:lnTo>
                    <a:pt x="8543677" y="126999"/>
                  </a:lnTo>
                  <a:lnTo>
                    <a:pt x="8572180" y="152399"/>
                  </a:lnTo>
                  <a:lnTo>
                    <a:pt x="8600266" y="190499"/>
                  </a:lnTo>
                  <a:lnTo>
                    <a:pt x="8627932" y="228599"/>
                  </a:lnTo>
                  <a:lnTo>
                    <a:pt x="8655176" y="253999"/>
                  </a:lnTo>
                  <a:lnTo>
                    <a:pt x="8681993" y="292099"/>
                  </a:lnTo>
                  <a:lnTo>
                    <a:pt x="8708381" y="330199"/>
                  </a:lnTo>
                  <a:lnTo>
                    <a:pt x="8734336" y="355599"/>
                  </a:lnTo>
                  <a:lnTo>
                    <a:pt x="8759856" y="393699"/>
                  </a:lnTo>
                  <a:lnTo>
                    <a:pt x="8784937" y="431799"/>
                  </a:lnTo>
                  <a:lnTo>
                    <a:pt x="8805730" y="457199"/>
                  </a:lnTo>
                  <a:lnTo>
                    <a:pt x="8798358" y="469899"/>
                  </a:lnTo>
                  <a:lnTo>
                    <a:pt x="8841029" y="457199"/>
                  </a:lnTo>
                  <a:lnTo>
                    <a:pt x="8799384" y="393699"/>
                  </a:lnTo>
                  <a:lnTo>
                    <a:pt x="8773991" y="355599"/>
                  </a:lnTo>
                  <a:lnTo>
                    <a:pt x="8748165" y="317499"/>
                  </a:lnTo>
                  <a:lnTo>
                    <a:pt x="8721907" y="292099"/>
                  </a:lnTo>
                  <a:lnTo>
                    <a:pt x="8695221" y="253999"/>
                  </a:lnTo>
                  <a:lnTo>
                    <a:pt x="8668111" y="215899"/>
                  </a:lnTo>
                  <a:lnTo>
                    <a:pt x="8640579" y="190499"/>
                  </a:lnTo>
                  <a:lnTo>
                    <a:pt x="8612628" y="152399"/>
                  </a:lnTo>
                  <a:lnTo>
                    <a:pt x="8584263" y="114299"/>
                  </a:lnTo>
                  <a:lnTo>
                    <a:pt x="8555484" y="88899"/>
                  </a:lnTo>
                  <a:lnTo>
                    <a:pt x="8526297" y="50799"/>
                  </a:lnTo>
                  <a:lnTo>
                    <a:pt x="8496704" y="25399"/>
                  </a:lnTo>
                  <a:lnTo>
                    <a:pt x="8471012" y="0"/>
                  </a:lnTo>
                  <a:close/>
                </a:path>
              </a:pathLst>
            </a:custGeom>
            <a:solidFill>
              <a:srgbClr val="DFF0B5"/>
            </a:solidFill>
          </p:spPr>
          <p:txBody>
            <a:bodyPr wrap="square" lIns="0" tIns="0" rIns="0" bIns="0" rtlCol="0"/>
            <a:lstStyle/>
            <a:p>
              <a:endParaRPr lang="fr-FR" noProof="0" dirty="0"/>
            </a:p>
          </p:txBody>
        </p:sp>
        <p:sp>
          <p:nvSpPr>
            <p:cNvPr id="8828" name="object 8828"/>
            <p:cNvSpPr/>
            <p:nvPr/>
          </p:nvSpPr>
          <p:spPr>
            <a:xfrm>
              <a:off x="1340056" y="9242"/>
              <a:ext cx="8841105" cy="3238500"/>
            </a:xfrm>
            <a:custGeom>
              <a:avLst/>
              <a:gdLst/>
              <a:ahLst/>
              <a:cxnLst/>
              <a:rect l="l" t="t" r="r" b="b"/>
              <a:pathLst>
                <a:path w="8841105" h="3238500">
                  <a:moveTo>
                    <a:pt x="36458" y="2247899"/>
                  </a:moveTo>
                  <a:lnTo>
                    <a:pt x="39358" y="2180127"/>
                  </a:lnTo>
                  <a:lnTo>
                    <a:pt x="41999" y="2137141"/>
                  </a:lnTo>
                  <a:lnTo>
                    <a:pt x="45217" y="2094276"/>
                  </a:lnTo>
                  <a:lnTo>
                    <a:pt x="49010" y="2051536"/>
                  </a:lnTo>
                  <a:lnTo>
                    <a:pt x="53375" y="2008922"/>
                  </a:lnTo>
                  <a:lnTo>
                    <a:pt x="58308" y="1966438"/>
                  </a:lnTo>
                  <a:lnTo>
                    <a:pt x="63807" y="1924086"/>
                  </a:lnTo>
                  <a:lnTo>
                    <a:pt x="69868" y="1881869"/>
                  </a:lnTo>
                  <a:lnTo>
                    <a:pt x="76488" y="1839789"/>
                  </a:lnTo>
                  <a:lnTo>
                    <a:pt x="83664" y="1797849"/>
                  </a:lnTo>
                  <a:lnTo>
                    <a:pt x="91392" y="1756051"/>
                  </a:lnTo>
                  <a:lnTo>
                    <a:pt x="99671" y="1714398"/>
                  </a:lnTo>
                  <a:lnTo>
                    <a:pt x="108495" y="1672893"/>
                  </a:lnTo>
                  <a:lnTo>
                    <a:pt x="117863" y="1631538"/>
                  </a:lnTo>
                  <a:lnTo>
                    <a:pt x="127771" y="1590336"/>
                  </a:lnTo>
                  <a:lnTo>
                    <a:pt x="138216" y="1549289"/>
                  </a:lnTo>
                  <a:lnTo>
                    <a:pt x="149194" y="1508401"/>
                  </a:lnTo>
                  <a:lnTo>
                    <a:pt x="160703" y="1467673"/>
                  </a:lnTo>
                  <a:lnTo>
                    <a:pt x="172740" y="1427108"/>
                  </a:lnTo>
                  <a:lnTo>
                    <a:pt x="185300" y="1386709"/>
                  </a:lnTo>
                  <a:lnTo>
                    <a:pt x="198382" y="1346478"/>
                  </a:lnTo>
                  <a:lnTo>
                    <a:pt x="211982" y="1306418"/>
                  </a:lnTo>
                  <a:lnTo>
                    <a:pt x="226096" y="1266532"/>
                  </a:lnTo>
                  <a:lnTo>
                    <a:pt x="240722" y="1226822"/>
                  </a:lnTo>
                  <a:lnTo>
                    <a:pt x="255857" y="1187290"/>
                  </a:lnTo>
                  <a:lnTo>
                    <a:pt x="271497" y="1147940"/>
                  </a:lnTo>
                  <a:lnTo>
                    <a:pt x="287638" y="1108774"/>
                  </a:lnTo>
                  <a:lnTo>
                    <a:pt x="304279" y="1069794"/>
                  </a:lnTo>
                  <a:lnTo>
                    <a:pt x="321416" y="1031004"/>
                  </a:lnTo>
                  <a:lnTo>
                    <a:pt x="339045" y="992405"/>
                  </a:lnTo>
                  <a:lnTo>
                    <a:pt x="357163" y="954000"/>
                  </a:lnTo>
                  <a:lnTo>
                    <a:pt x="375768" y="915793"/>
                  </a:lnTo>
                  <a:lnTo>
                    <a:pt x="394856" y="877785"/>
                  </a:lnTo>
                  <a:lnTo>
                    <a:pt x="414424" y="839978"/>
                  </a:lnTo>
                  <a:lnTo>
                    <a:pt x="434469" y="802377"/>
                  </a:lnTo>
                  <a:lnTo>
                    <a:pt x="454987" y="764983"/>
                  </a:lnTo>
                  <a:lnTo>
                    <a:pt x="475976" y="727798"/>
                  </a:lnTo>
                  <a:lnTo>
                    <a:pt x="497432" y="690826"/>
                  </a:lnTo>
                  <a:lnTo>
                    <a:pt x="519352" y="654069"/>
                  </a:lnTo>
                  <a:lnTo>
                    <a:pt x="541733" y="617530"/>
                  </a:lnTo>
                  <a:lnTo>
                    <a:pt x="564572" y="581210"/>
                  </a:lnTo>
                  <a:lnTo>
                    <a:pt x="587865" y="545114"/>
                  </a:lnTo>
                  <a:lnTo>
                    <a:pt x="611610" y="509243"/>
                  </a:lnTo>
                  <a:lnTo>
                    <a:pt x="635803" y="473600"/>
                  </a:lnTo>
                  <a:lnTo>
                    <a:pt x="660442" y="438187"/>
                  </a:lnTo>
                  <a:lnTo>
                    <a:pt x="685522" y="403008"/>
                  </a:lnTo>
                  <a:lnTo>
                    <a:pt x="711041" y="368065"/>
                  </a:lnTo>
                  <a:lnTo>
                    <a:pt x="736996" y="333359"/>
                  </a:lnTo>
                  <a:lnTo>
                    <a:pt x="763383" y="298895"/>
                  </a:lnTo>
                  <a:lnTo>
                    <a:pt x="790200" y="264674"/>
                  </a:lnTo>
                  <a:lnTo>
                    <a:pt x="817443" y="230700"/>
                  </a:lnTo>
                  <a:lnTo>
                    <a:pt x="845108" y="196974"/>
                  </a:lnTo>
                  <a:lnTo>
                    <a:pt x="873194" y="163499"/>
                  </a:lnTo>
                  <a:lnTo>
                    <a:pt x="901696" y="130278"/>
                  </a:lnTo>
                  <a:lnTo>
                    <a:pt x="930612" y="97314"/>
                  </a:lnTo>
                  <a:lnTo>
                    <a:pt x="959938" y="64609"/>
                  </a:lnTo>
                  <a:lnTo>
                    <a:pt x="989671" y="32166"/>
                  </a:lnTo>
                  <a:lnTo>
                    <a:pt x="1019808" y="0"/>
                  </a:lnTo>
                </a:path>
                <a:path w="8841105" h="3238500">
                  <a:moveTo>
                    <a:pt x="8425562" y="0"/>
                  </a:moveTo>
                  <a:lnTo>
                    <a:pt x="8455700" y="32166"/>
                  </a:lnTo>
                  <a:lnTo>
                    <a:pt x="8485434" y="64609"/>
                  </a:lnTo>
                  <a:lnTo>
                    <a:pt x="8514760" y="97314"/>
                  </a:lnTo>
                  <a:lnTo>
                    <a:pt x="8543677" y="130278"/>
                  </a:lnTo>
                  <a:lnTo>
                    <a:pt x="8572180" y="163499"/>
                  </a:lnTo>
                  <a:lnTo>
                    <a:pt x="8600266" y="196974"/>
                  </a:lnTo>
                  <a:lnTo>
                    <a:pt x="8627932" y="230700"/>
                  </a:lnTo>
                  <a:lnTo>
                    <a:pt x="8655176" y="264674"/>
                  </a:lnTo>
                  <a:lnTo>
                    <a:pt x="8681993" y="298895"/>
                  </a:lnTo>
                  <a:lnTo>
                    <a:pt x="8708381" y="333359"/>
                  </a:lnTo>
                  <a:lnTo>
                    <a:pt x="8734336" y="368065"/>
                  </a:lnTo>
                  <a:lnTo>
                    <a:pt x="8759856" y="403008"/>
                  </a:lnTo>
                  <a:lnTo>
                    <a:pt x="8784937" y="438187"/>
                  </a:lnTo>
                  <a:lnTo>
                    <a:pt x="8805730" y="468071"/>
                  </a:lnTo>
                </a:path>
                <a:path w="8841105" h="3238500">
                  <a:moveTo>
                    <a:pt x="8841029" y="459317"/>
                  </a:moveTo>
                  <a:lnTo>
                    <a:pt x="8799384" y="399852"/>
                  </a:lnTo>
                  <a:lnTo>
                    <a:pt x="8773991" y="364799"/>
                  </a:lnTo>
                  <a:lnTo>
                    <a:pt x="8748164" y="329983"/>
                  </a:lnTo>
                  <a:lnTo>
                    <a:pt x="8721907" y="295405"/>
                  </a:lnTo>
                  <a:lnTo>
                    <a:pt x="8695221" y="261068"/>
                  </a:lnTo>
                  <a:lnTo>
                    <a:pt x="8668111" y="226975"/>
                  </a:lnTo>
                  <a:lnTo>
                    <a:pt x="8640579" y="193129"/>
                  </a:lnTo>
                  <a:lnTo>
                    <a:pt x="8612628" y="159531"/>
                  </a:lnTo>
                  <a:lnTo>
                    <a:pt x="8584262" y="126184"/>
                  </a:lnTo>
                  <a:lnTo>
                    <a:pt x="8555484" y="93091"/>
                  </a:lnTo>
                  <a:lnTo>
                    <a:pt x="8526297" y="60255"/>
                  </a:lnTo>
                  <a:lnTo>
                    <a:pt x="8496704" y="27678"/>
                  </a:lnTo>
                  <a:lnTo>
                    <a:pt x="8471012" y="0"/>
                  </a:lnTo>
                </a:path>
                <a:path w="8841105" h="3238500">
                  <a:moveTo>
                    <a:pt x="974431" y="0"/>
                  </a:moveTo>
                  <a:lnTo>
                    <a:pt x="919144" y="60255"/>
                  </a:lnTo>
                  <a:lnTo>
                    <a:pt x="889956" y="93091"/>
                  </a:lnTo>
                  <a:lnTo>
                    <a:pt x="861177" y="126184"/>
                  </a:lnTo>
                  <a:lnTo>
                    <a:pt x="832810" y="159531"/>
                  </a:lnTo>
                  <a:lnTo>
                    <a:pt x="804859" y="193129"/>
                  </a:lnTo>
                  <a:lnTo>
                    <a:pt x="777326" y="226975"/>
                  </a:lnTo>
                  <a:lnTo>
                    <a:pt x="750215" y="261068"/>
                  </a:lnTo>
                  <a:lnTo>
                    <a:pt x="723528" y="295405"/>
                  </a:lnTo>
                  <a:lnTo>
                    <a:pt x="697269" y="329983"/>
                  </a:lnTo>
                  <a:lnTo>
                    <a:pt x="671442" y="364799"/>
                  </a:lnTo>
                  <a:lnTo>
                    <a:pt x="646048" y="399852"/>
                  </a:lnTo>
                  <a:lnTo>
                    <a:pt x="621092" y="435138"/>
                  </a:lnTo>
                  <a:lnTo>
                    <a:pt x="596576" y="470654"/>
                  </a:lnTo>
                  <a:lnTo>
                    <a:pt x="572503" y="506399"/>
                  </a:lnTo>
                  <a:lnTo>
                    <a:pt x="548877" y="542370"/>
                  </a:lnTo>
                  <a:lnTo>
                    <a:pt x="525701" y="578564"/>
                  </a:lnTo>
                  <a:lnTo>
                    <a:pt x="502977" y="614979"/>
                  </a:lnTo>
                  <a:lnTo>
                    <a:pt x="480710" y="651612"/>
                  </a:lnTo>
                  <a:lnTo>
                    <a:pt x="458902" y="688460"/>
                  </a:lnTo>
                  <a:lnTo>
                    <a:pt x="437556" y="725522"/>
                  </a:lnTo>
                  <a:lnTo>
                    <a:pt x="416675" y="762794"/>
                  </a:lnTo>
                  <a:lnTo>
                    <a:pt x="396263" y="800273"/>
                  </a:lnTo>
                  <a:lnTo>
                    <a:pt x="376322" y="837958"/>
                  </a:lnTo>
                  <a:lnTo>
                    <a:pt x="356856" y="875846"/>
                  </a:lnTo>
                  <a:lnTo>
                    <a:pt x="337868" y="913934"/>
                  </a:lnTo>
                  <a:lnTo>
                    <a:pt x="319361" y="952219"/>
                  </a:lnTo>
                  <a:lnTo>
                    <a:pt x="301338" y="990700"/>
                  </a:lnTo>
                  <a:lnTo>
                    <a:pt x="283802" y="1029373"/>
                  </a:lnTo>
                  <a:lnTo>
                    <a:pt x="266757" y="1068236"/>
                  </a:lnTo>
                  <a:lnTo>
                    <a:pt x="250205" y="1107287"/>
                  </a:lnTo>
                  <a:lnTo>
                    <a:pt x="234150" y="1146522"/>
                  </a:lnTo>
                  <a:lnTo>
                    <a:pt x="218594" y="1185939"/>
                  </a:lnTo>
                  <a:lnTo>
                    <a:pt x="203541" y="1225537"/>
                  </a:lnTo>
                  <a:lnTo>
                    <a:pt x="188995" y="1265311"/>
                  </a:lnTo>
                  <a:lnTo>
                    <a:pt x="174957" y="1305260"/>
                  </a:lnTo>
                  <a:lnTo>
                    <a:pt x="161432" y="1345381"/>
                  </a:lnTo>
                  <a:lnTo>
                    <a:pt x="148421" y="1385671"/>
                  </a:lnTo>
                  <a:lnTo>
                    <a:pt x="135930" y="1426129"/>
                  </a:lnTo>
                  <a:lnTo>
                    <a:pt x="123960" y="1466750"/>
                  </a:lnTo>
                  <a:lnTo>
                    <a:pt x="112514" y="1507534"/>
                  </a:lnTo>
                  <a:lnTo>
                    <a:pt x="101597" y="1548477"/>
                  </a:lnTo>
                  <a:lnTo>
                    <a:pt x="91211" y="1589576"/>
                  </a:lnTo>
                  <a:lnTo>
                    <a:pt x="81358" y="1630830"/>
                  </a:lnTo>
                  <a:lnTo>
                    <a:pt x="72043" y="1672235"/>
                  </a:lnTo>
                  <a:lnTo>
                    <a:pt x="63268" y="1713789"/>
                  </a:lnTo>
                  <a:lnTo>
                    <a:pt x="55037" y="1755489"/>
                  </a:lnTo>
                  <a:lnTo>
                    <a:pt x="47352" y="1797334"/>
                  </a:lnTo>
                  <a:lnTo>
                    <a:pt x="40217" y="1839319"/>
                  </a:lnTo>
                  <a:lnTo>
                    <a:pt x="33635" y="1881444"/>
                  </a:lnTo>
                  <a:lnTo>
                    <a:pt x="27609" y="1923704"/>
                  </a:lnTo>
                  <a:lnTo>
                    <a:pt x="22141" y="1966099"/>
                  </a:lnTo>
                  <a:lnTo>
                    <a:pt x="17237" y="2008624"/>
                  </a:lnTo>
                  <a:lnTo>
                    <a:pt x="12897" y="2051278"/>
                  </a:lnTo>
                  <a:lnTo>
                    <a:pt x="9126" y="2094058"/>
                  </a:lnTo>
                  <a:lnTo>
                    <a:pt x="5926" y="2136961"/>
                  </a:lnTo>
                  <a:lnTo>
                    <a:pt x="3302" y="2179985"/>
                  </a:lnTo>
                  <a:lnTo>
                    <a:pt x="1255" y="2223127"/>
                  </a:lnTo>
                  <a:lnTo>
                    <a:pt x="415" y="2247899"/>
                  </a:lnTo>
                </a:path>
                <a:path w="8841105" h="3238500">
                  <a:moveTo>
                    <a:pt x="160272" y="3237209"/>
                  </a:moveTo>
                  <a:lnTo>
                    <a:pt x="149194" y="3198009"/>
                  </a:lnTo>
                  <a:lnTo>
                    <a:pt x="147698" y="3192436"/>
                  </a:lnTo>
                </a:path>
                <a:path w="8841105" h="3238500">
                  <a:moveTo>
                    <a:pt x="35585" y="2278177"/>
                  </a:moveTo>
                  <a:lnTo>
                    <a:pt x="35825" y="2266455"/>
                  </a:lnTo>
                  <a:lnTo>
                    <a:pt x="36458" y="2247899"/>
                  </a:lnTo>
                </a:path>
                <a:path w="8841105" h="3238500">
                  <a:moveTo>
                    <a:pt x="415" y="2247899"/>
                  </a:moveTo>
                  <a:lnTo>
                    <a:pt x="0" y="2260167"/>
                  </a:lnTo>
                </a:path>
                <a:path w="8841105" h="3238500">
                  <a:moveTo>
                    <a:pt x="120601" y="3227772"/>
                  </a:moveTo>
                  <a:lnTo>
                    <a:pt x="123612" y="3238499"/>
                  </a:lnTo>
                </a:path>
              </a:pathLst>
            </a:custGeom>
            <a:ln w="3175">
              <a:solidFill>
                <a:srgbClr val="DFF0B5"/>
              </a:solidFill>
            </a:ln>
          </p:spPr>
          <p:txBody>
            <a:bodyPr wrap="square" lIns="0" tIns="0" rIns="0" bIns="0" rtlCol="0"/>
            <a:lstStyle/>
            <a:p>
              <a:endParaRPr lang="fr-FR" noProof="0" dirty="0"/>
            </a:p>
          </p:txBody>
        </p:sp>
        <p:sp>
          <p:nvSpPr>
            <p:cNvPr id="8829" name="object 8829"/>
            <p:cNvSpPr/>
            <p:nvPr/>
          </p:nvSpPr>
          <p:spPr>
            <a:xfrm>
              <a:off x="1304429" y="21942"/>
              <a:ext cx="8912225" cy="3238500"/>
            </a:xfrm>
            <a:custGeom>
              <a:avLst/>
              <a:gdLst/>
              <a:ahLst/>
              <a:cxnLst/>
              <a:rect l="l" t="t" r="r" b="b"/>
              <a:pathLst>
                <a:path w="8912225" h="3238500">
                  <a:moveTo>
                    <a:pt x="156603" y="3227381"/>
                  </a:moveTo>
                  <a:lnTo>
                    <a:pt x="145953" y="3238499"/>
                  </a:lnTo>
                  <a:lnTo>
                    <a:pt x="159239" y="3238499"/>
                  </a:lnTo>
                  <a:lnTo>
                    <a:pt x="156603" y="3227381"/>
                  </a:lnTo>
                  <a:close/>
                </a:path>
                <a:path w="8912225" h="3238500">
                  <a:moveTo>
                    <a:pt x="170282" y="3213099"/>
                  </a:moveTo>
                  <a:lnTo>
                    <a:pt x="156229" y="3225799"/>
                  </a:lnTo>
                  <a:lnTo>
                    <a:pt x="156603" y="3227381"/>
                  </a:lnTo>
                  <a:lnTo>
                    <a:pt x="170282" y="3213099"/>
                  </a:lnTo>
                  <a:close/>
                </a:path>
                <a:path w="8912225" h="3238500">
                  <a:moveTo>
                    <a:pt x="1010058" y="0"/>
                  </a:moveTo>
                  <a:lnTo>
                    <a:pt x="964729" y="0"/>
                  </a:lnTo>
                  <a:lnTo>
                    <a:pt x="943409" y="12699"/>
                  </a:lnTo>
                  <a:lnTo>
                    <a:pt x="913954" y="50799"/>
                  </a:lnTo>
                  <a:lnTo>
                    <a:pt x="884904" y="76199"/>
                  </a:lnTo>
                  <a:lnTo>
                    <a:pt x="856263" y="114299"/>
                  </a:lnTo>
                  <a:lnTo>
                    <a:pt x="828032" y="152399"/>
                  </a:lnTo>
                  <a:lnTo>
                    <a:pt x="800215" y="177799"/>
                  </a:lnTo>
                  <a:lnTo>
                    <a:pt x="772815" y="215899"/>
                  </a:lnTo>
                  <a:lnTo>
                    <a:pt x="745836" y="253999"/>
                  </a:lnTo>
                  <a:lnTo>
                    <a:pt x="719280" y="279399"/>
                  </a:lnTo>
                  <a:lnTo>
                    <a:pt x="693150" y="317499"/>
                  </a:lnTo>
                  <a:lnTo>
                    <a:pt x="667450" y="355599"/>
                  </a:lnTo>
                  <a:lnTo>
                    <a:pt x="642183" y="393699"/>
                  </a:lnTo>
                  <a:lnTo>
                    <a:pt x="617351" y="431799"/>
                  </a:lnTo>
                  <a:lnTo>
                    <a:pt x="592957" y="457199"/>
                  </a:lnTo>
                  <a:lnTo>
                    <a:pt x="569006" y="495299"/>
                  </a:lnTo>
                  <a:lnTo>
                    <a:pt x="545500" y="533399"/>
                  </a:lnTo>
                  <a:lnTo>
                    <a:pt x="522441" y="571499"/>
                  </a:lnTo>
                  <a:lnTo>
                    <a:pt x="499834" y="609599"/>
                  </a:lnTo>
                  <a:lnTo>
                    <a:pt x="477681" y="647699"/>
                  </a:lnTo>
                  <a:lnTo>
                    <a:pt x="455985" y="685799"/>
                  </a:lnTo>
                  <a:lnTo>
                    <a:pt x="434749" y="711199"/>
                  </a:lnTo>
                  <a:lnTo>
                    <a:pt x="413977" y="749299"/>
                  </a:lnTo>
                  <a:lnTo>
                    <a:pt x="393671" y="787399"/>
                  </a:lnTo>
                  <a:lnTo>
                    <a:pt x="373835" y="825499"/>
                  </a:lnTo>
                  <a:lnTo>
                    <a:pt x="354472" y="863599"/>
                  </a:lnTo>
                  <a:lnTo>
                    <a:pt x="335584" y="901699"/>
                  </a:lnTo>
                  <a:lnTo>
                    <a:pt x="317175" y="939799"/>
                  </a:lnTo>
                  <a:lnTo>
                    <a:pt x="299249" y="977899"/>
                  </a:lnTo>
                  <a:lnTo>
                    <a:pt x="281807" y="1015999"/>
                  </a:lnTo>
                  <a:lnTo>
                    <a:pt x="264853" y="1054099"/>
                  </a:lnTo>
                  <a:lnTo>
                    <a:pt x="248390" y="1104899"/>
                  </a:lnTo>
                  <a:lnTo>
                    <a:pt x="232422" y="1142999"/>
                  </a:lnTo>
                  <a:lnTo>
                    <a:pt x="216951" y="1181099"/>
                  </a:lnTo>
                  <a:lnTo>
                    <a:pt x="201980" y="1219199"/>
                  </a:lnTo>
                  <a:lnTo>
                    <a:pt x="187513" y="1257299"/>
                  </a:lnTo>
                  <a:lnTo>
                    <a:pt x="173553" y="1295399"/>
                  </a:lnTo>
                  <a:lnTo>
                    <a:pt x="160102" y="1333499"/>
                  </a:lnTo>
                  <a:lnTo>
                    <a:pt x="147164" y="1384299"/>
                  </a:lnTo>
                  <a:lnTo>
                    <a:pt x="134742" y="1422399"/>
                  </a:lnTo>
                  <a:lnTo>
                    <a:pt x="122839" y="1460499"/>
                  </a:lnTo>
                  <a:lnTo>
                    <a:pt x="111458" y="1498599"/>
                  </a:lnTo>
                  <a:lnTo>
                    <a:pt x="100602" y="1536699"/>
                  </a:lnTo>
                  <a:lnTo>
                    <a:pt x="90274" y="1587499"/>
                  </a:lnTo>
                  <a:lnTo>
                    <a:pt x="80477" y="1625599"/>
                  </a:lnTo>
                  <a:lnTo>
                    <a:pt x="71215" y="1663699"/>
                  </a:lnTo>
                  <a:lnTo>
                    <a:pt x="62490" y="1701799"/>
                  </a:lnTo>
                  <a:lnTo>
                    <a:pt x="54306" y="1752599"/>
                  </a:lnTo>
                  <a:lnTo>
                    <a:pt x="46666" y="1790699"/>
                  </a:lnTo>
                  <a:lnTo>
                    <a:pt x="39572" y="1828799"/>
                  </a:lnTo>
                  <a:lnTo>
                    <a:pt x="33028" y="1879599"/>
                  </a:lnTo>
                  <a:lnTo>
                    <a:pt x="27036" y="1917699"/>
                  </a:lnTo>
                  <a:lnTo>
                    <a:pt x="21601" y="1955799"/>
                  </a:lnTo>
                  <a:lnTo>
                    <a:pt x="16725" y="2006599"/>
                  </a:lnTo>
                  <a:lnTo>
                    <a:pt x="12411" y="2044699"/>
                  </a:lnTo>
                  <a:lnTo>
                    <a:pt x="8662" y="2082799"/>
                  </a:lnTo>
                  <a:lnTo>
                    <a:pt x="5481" y="2133599"/>
                  </a:lnTo>
                  <a:lnTo>
                    <a:pt x="2872" y="2171699"/>
                  </a:lnTo>
                  <a:lnTo>
                    <a:pt x="837" y="2222499"/>
                  </a:lnTo>
                  <a:lnTo>
                    <a:pt x="0" y="2247899"/>
                  </a:lnTo>
                  <a:lnTo>
                    <a:pt x="37009" y="2260599"/>
                  </a:lnTo>
                  <a:lnTo>
                    <a:pt x="35627" y="2247899"/>
                  </a:lnTo>
                  <a:lnTo>
                    <a:pt x="36042" y="2247899"/>
                  </a:lnTo>
                  <a:lnTo>
                    <a:pt x="36882" y="2222499"/>
                  </a:lnTo>
                  <a:lnTo>
                    <a:pt x="38929" y="2171699"/>
                  </a:lnTo>
                  <a:lnTo>
                    <a:pt x="41554" y="2133599"/>
                  </a:lnTo>
                  <a:lnTo>
                    <a:pt x="44753" y="2082799"/>
                  </a:lnTo>
                  <a:lnTo>
                    <a:pt x="48524" y="2044699"/>
                  </a:lnTo>
                  <a:lnTo>
                    <a:pt x="52864" y="2006599"/>
                  </a:lnTo>
                  <a:lnTo>
                    <a:pt x="57769" y="1955799"/>
                  </a:lnTo>
                  <a:lnTo>
                    <a:pt x="63236" y="1917699"/>
                  </a:lnTo>
                  <a:lnTo>
                    <a:pt x="69262" y="1879599"/>
                  </a:lnTo>
                  <a:lnTo>
                    <a:pt x="75844" y="1828799"/>
                  </a:lnTo>
                  <a:lnTo>
                    <a:pt x="82979" y="1790699"/>
                  </a:lnTo>
                  <a:lnTo>
                    <a:pt x="90664" y="1752599"/>
                  </a:lnTo>
                  <a:lnTo>
                    <a:pt x="98895" y="1701799"/>
                  </a:lnTo>
                  <a:lnTo>
                    <a:pt x="107670" y="1663699"/>
                  </a:lnTo>
                  <a:lnTo>
                    <a:pt x="116985" y="1625599"/>
                  </a:lnTo>
                  <a:lnTo>
                    <a:pt x="126838" y="1587499"/>
                  </a:lnTo>
                  <a:lnTo>
                    <a:pt x="137224" y="1536699"/>
                  </a:lnTo>
                  <a:lnTo>
                    <a:pt x="148142" y="1498599"/>
                  </a:lnTo>
                  <a:lnTo>
                    <a:pt x="159587" y="1460499"/>
                  </a:lnTo>
                  <a:lnTo>
                    <a:pt x="171557" y="1422399"/>
                  </a:lnTo>
                  <a:lnTo>
                    <a:pt x="184049" y="1384299"/>
                  </a:lnTo>
                  <a:lnTo>
                    <a:pt x="197059" y="1333499"/>
                  </a:lnTo>
                  <a:lnTo>
                    <a:pt x="210584" y="1295399"/>
                  </a:lnTo>
                  <a:lnTo>
                    <a:pt x="224622" y="1257299"/>
                  </a:lnTo>
                  <a:lnTo>
                    <a:pt x="239169" y="1219199"/>
                  </a:lnTo>
                  <a:lnTo>
                    <a:pt x="254221" y="1181099"/>
                  </a:lnTo>
                  <a:lnTo>
                    <a:pt x="269777" y="1142999"/>
                  </a:lnTo>
                  <a:lnTo>
                    <a:pt x="285832" y="1104899"/>
                  </a:lnTo>
                  <a:lnTo>
                    <a:pt x="302384" y="1066799"/>
                  </a:lnTo>
                  <a:lnTo>
                    <a:pt x="319430" y="1028699"/>
                  </a:lnTo>
                  <a:lnTo>
                    <a:pt x="336965" y="990599"/>
                  </a:lnTo>
                  <a:lnTo>
                    <a:pt x="354988" y="939799"/>
                  </a:lnTo>
                  <a:lnTo>
                    <a:pt x="373495" y="901699"/>
                  </a:lnTo>
                  <a:lnTo>
                    <a:pt x="392483" y="863599"/>
                  </a:lnTo>
                  <a:lnTo>
                    <a:pt x="411949" y="825499"/>
                  </a:lnTo>
                  <a:lnTo>
                    <a:pt x="431890" y="800099"/>
                  </a:lnTo>
                  <a:lnTo>
                    <a:pt x="452302" y="761999"/>
                  </a:lnTo>
                  <a:lnTo>
                    <a:pt x="473183" y="723899"/>
                  </a:lnTo>
                  <a:lnTo>
                    <a:pt x="494529" y="685799"/>
                  </a:lnTo>
                  <a:lnTo>
                    <a:pt x="516337" y="647699"/>
                  </a:lnTo>
                  <a:lnTo>
                    <a:pt x="538605" y="609599"/>
                  </a:lnTo>
                  <a:lnTo>
                    <a:pt x="561328" y="571499"/>
                  </a:lnTo>
                  <a:lnTo>
                    <a:pt x="584504" y="533399"/>
                  </a:lnTo>
                  <a:lnTo>
                    <a:pt x="608130" y="495299"/>
                  </a:lnTo>
                  <a:lnTo>
                    <a:pt x="632203" y="469899"/>
                  </a:lnTo>
                  <a:lnTo>
                    <a:pt x="656719" y="431799"/>
                  </a:lnTo>
                  <a:lnTo>
                    <a:pt x="681675" y="393699"/>
                  </a:lnTo>
                  <a:lnTo>
                    <a:pt x="707069" y="355599"/>
                  </a:lnTo>
                  <a:lnTo>
                    <a:pt x="732897" y="317499"/>
                  </a:lnTo>
                  <a:lnTo>
                    <a:pt x="759155" y="292099"/>
                  </a:lnTo>
                  <a:lnTo>
                    <a:pt x="785842" y="253999"/>
                  </a:lnTo>
                  <a:lnTo>
                    <a:pt x="812953" y="215899"/>
                  </a:lnTo>
                  <a:lnTo>
                    <a:pt x="840486" y="190499"/>
                  </a:lnTo>
                  <a:lnTo>
                    <a:pt x="868437" y="152399"/>
                  </a:lnTo>
                  <a:lnTo>
                    <a:pt x="896804" y="114299"/>
                  </a:lnTo>
                  <a:lnTo>
                    <a:pt x="925583" y="88899"/>
                  </a:lnTo>
                  <a:lnTo>
                    <a:pt x="954771" y="50799"/>
                  </a:lnTo>
                  <a:lnTo>
                    <a:pt x="984365" y="25399"/>
                  </a:lnTo>
                  <a:lnTo>
                    <a:pt x="1010058" y="0"/>
                  </a:lnTo>
                  <a:close/>
                </a:path>
                <a:path w="8912225" h="3238500">
                  <a:moveTo>
                    <a:pt x="8876007" y="456212"/>
                  </a:moveTo>
                  <a:lnTo>
                    <a:pt x="8833986" y="469899"/>
                  </a:lnTo>
                  <a:lnTo>
                    <a:pt x="8876656" y="457199"/>
                  </a:lnTo>
                  <a:lnTo>
                    <a:pt x="8876007" y="456212"/>
                  </a:lnTo>
                  <a:close/>
                </a:path>
                <a:path w="8912225" h="3238500">
                  <a:moveTo>
                    <a:pt x="8551896" y="0"/>
                  </a:moveTo>
                  <a:lnTo>
                    <a:pt x="8506639" y="0"/>
                  </a:lnTo>
                  <a:lnTo>
                    <a:pt x="8532331" y="25399"/>
                  </a:lnTo>
                  <a:lnTo>
                    <a:pt x="8561924" y="50799"/>
                  </a:lnTo>
                  <a:lnTo>
                    <a:pt x="8591112" y="88899"/>
                  </a:lnTo>
                  <a:lnTo>
                    <a:pt x="8619890" y="114299"/>
                  </a:lnTo>
                  <a:lnTo>
                    <a:pt x="8648256" y="152399"/>
                  </a:lnTo>
                  <a:lnTo>
                    <a:pt x="8676206" y="190499"/>
                  </a:lnTo>
                  <a:lnTo>
                    <a:pt x="8703738" y="215899"/>
                  </a:lnTo>
                  <a:lnTo>
                    <a:pt x="8730848" y="253999"/>
                  </a:lnTo>
                  <a:lnTo>
                    <a:pt x="8757534" y="292099"/>
                  </a:lnTo>
                  <a:lnTo>
                    <a:pt x="8783792" y="317499"/>
                  </a:lnTo>
                  <a:lnTo>
                    <a:pt x="8809618" y="355599"/>
                  </a:lnTo>
                  <a:lnTo>
                    <a:pt x="8835011" y="393699"/>
                  </a:lnTo>
                  <a:lnTo>
                    <a:pt x="8876007" y="456212"/>
                  </a:lnTo>
                  <a:lnTo>
                    <a:pt x="8911964" y="444499"/>
                  </a:lnTo>
                  <a:lnTo>
                    <a:pt x="8899283" y="431799"/>
                  </a:lnTo>
                  <a:lnTo>
                    <a:pt x="8874451" y="393699"/>
                  </a:lnTo>
                  <a:lnTo>
                    <a:pt x="8849182" y="355599"/>
                  </a:lnTo>
                  <a:lnTo>
                    <a:pt x="8823482" y="317499"/>
                  </a:lnTo>
                  <a:lnTo>
                    <a:pt x="8797351" y="279399"/>
                  </a:lnTo>
                  <a:lnTo>
                    <a:pt x="8770795" y="253999"/>
                  </a:lnTo>
                  <a:lnTo>
                    <a:pt x="8743815" y="215899"/>
                  </a:lnTo>
                  <a:lnTo>
                    <a:pt x="8716414" y="177799"/>
                  </a:lnTo>
                  <a:lnTo>
                    <a:pt x="8688597" y="152399"/>
                  </a:lnTo>
                  <a:lnTo>
                    <a:pt x="8660365" y="114299"/>
                  </a:lnTo>
                  <a:lnTo>
                    <a:pt x="8631723" y="76199"/>
                  </a:lnTo>
                  <a:lnTo>
                    <a:pt x="8602672" y="50799"/>
                  </a:lnTo>
                  <a:lnTo>
                    <a:pt x="8573217" y="12699"/>
                  </a:lnTo>
                  <a:lnTo>
                    <a:pt x="8551896" y="0"/>
                  </a:lnTo>
                  <a:close/>
                </a:path>
              </a:pathLst>
            </a:custGeom>
            <a:solidFill>
              <a:srgbClr val="DFF0B5"/>
            </a:solidFill>
          </p:spPr>
          <p:txBody>
            <a:bodyPr wrap="square" lIns="0" tIns="0" rIns="0" bIns="0" rtlCol="0"/>
            <a:lstStyle/>
            <a:p>
              <a:endParaRPr lang="fr-FR" noProof="0" dirty="0"/>
            </a:p>
          </p:txBody>
        </p:sp>
        <p:sp>
          <p:nvSpPr>
            <p:cNvPr id="8830" name="object 8830"/>
            <p:cNvSpPr/>
            <p:nvPr/>
          </p:nvSpPr>
          <p:spPr>
            <a:xfrm>
              <a:off x="1304392" y="9242"/>
              <a:ext cx="8912225" cy="3238500"/>
            </a:xfrm>
            <a:custGeom>
              <a:avLst/>
              <a:gdLst/>
              <a:ahLst/>
              <a:cxnLst/>
              <a:rect l="l" t="t" r="r" b="b"/>
              <a:pathLst>
                <a:path w="8912225" h="3238500">
                  <a:moveTo>
                    <a:pt x="36080" y="2247899"/>
                  </a:moveTo>
                  <a:lnTo>
                    <a:pt x="38966" y="2179985"/>
                  </a:lnTo>
                  <a:lnTo>
                    <a:pt x="41591" y="2136961"/>
                  </a:lnTo>
                  <a:lnTo>
                    <a:pt x="44791" y="2094058"/>
                  </a:lnTo>
                  <a:lnTo>
                    <a:pt x="48562" y="2051278"/>
                  </a:lnTo>
                  <a:lnTo>
                    <a:pt x="52901" y="2008624"/>
                  </a:lnTo>
                  <a:lnTo>
                    <a:pt x="57806" y="1966099"/>
                  </a:lnTo>
                  <a:lnTo>
                    <a:pt x="63273" y="1923704"/>
                  </a:lnTo>
                  <a:lnTo>
                    <a:pt x="69299" y="1881444"/>
                  </a:lnTo>
                  <a:lnTo>
                    <a:pt x="75882" y="1839319"/>
                  </a:lnTo>
                  <a:lnTo>
                    <a:pt x="83017" y="1797334"/>
                  </a:lnTo>
                  <a:lnTo>
                    <a:pt x="90701" y="1755489"/>
                  </a:lnTo>
                  <a:lnTo>
                    <a:pt x="98933" y="1713789"/>
                  </a:lnTo>
                  <a:lnTo>
                    <a:pt x="107708" y="1672235"/>
                  </a:lnTo>
                  <a:lnTo>
                    <a:pt x="117023" y="1630830"/>
                  </a:lnTo>
                  <a:lnTo>
                    <a:pt x="126875" y="1589576"/>
                  </a:lnTo>
                  <a:lnTo>
                    <a:pt x="137262" y="1548477"/>
                  </a:lnTo>
                  <a:lnTo>
                    <a:pt x="148179" y="1507534"/>
                  </a:lnTo>
                  <a:lnTo>
                    <a:pt x="159624" y="1466750"/>
                  </a:lnTo>
                  <a:lnTo>
                    <a:pt x="171594" y="1426129"/>
                  </a:lnTo>
                  <a:lnTo>
                    <a:pt x="184086" y="1385671"/>
                  </a:lnTo>
                  <a:lnTo>
                    <a:pt x="197096" y="1345381"/>
                  </a:lnTo>
                  <a:lnTo>
                    <a:pt x="210622" y="1305260"/>
                  </a:lnTo>
                  <a:lnTo>
                    <a:pt x="224659" y="1265311"/>
                  </a:lnTo>
                  <a:lnTo>
                    <a:pt x="239206" y="1225537"/>
                  </a:lnTo>
                  <a:lnTo>
                    <a:pt x="254259" y="1185939"/>
                  </a:lnTo>
                  <a:lnTo>
                    <a:pt x="269814" y="1146522"/>
                  </a:lnTo>
                  <a:lnTo>
                    <a:pt x="285870" y="1107287"/>
                  </a:lnTo>
                  <a:lnTo>
                    <a:pt x="302422" y="1068236"/>
                  </a:lnTo>
                  <a:lnTo>
                    <a:pt x="319467" y="1029373"/>
                  </a:lnTo>
                  <a:lnTo>
                    <a:pt x="337003" y="990700"/>
                  </a:lnTo>
                  <a:lnTo>
                    <a:pt x="355026" y="952219"/>
                  </a:lnTo>
                  <a:lnTo>
                    <a:pt x="373533" y="913934"/>
                  </a:lnTo>
                  <a:lnTo>
                    <a:pt x="392521" y="875846"/>
                  </a:lnTo>
                  <a:lnTo>
                    <a:pt x="411987" y="837958"/>
                  </a:lnTo>
                  <a:lnTo>
                    <a:pt x="431927" y="800273"/>
                  </a:lnTo>
                  <a:lnTo>
                    <a:pt x="452340" y="762794"/>
                  </a:lnTo>
                  <a:lnTo>
                    <a:pt x="473220" y="725522"/>
                  </a:lnTo>
                  <a:lnTo>
                    <a:pt x="494566" y="688460"/>
                  </a:lnTo>
                  <a:lnTo>
                    <a:pt x="516375" y="651612"/>
                  </a:lnTo>
                  <a:lnTo>
                    <a:pt x="538642" y="614979"/>
                  </a:lnTo>
                  <a:lnTo>
                    <a:pt x="561365" y="578564"/>
                  </a:lnTo>
                  <a:lnTo>
                    <a:pt x="584542" y="542370"/>
                  </a:lnTo>
                  <a:lnTo>
                    <a:pt x="608168" y="506399"/>
                  </a:lnTo>
                  <a:lnTo>
                    <a:pt x="632240" y="470654"/>
                  </a:lnTo>
                  <a:lnTo>
                    <a:pt x="656756" y="435138"/>
                  </a:lnTo>
                  <a:lnTo>
                    <a:pt x="681713" y="399852"/>
                  </a:lnTo>
                  <a:lnTo>
                    <a:pt x="707106" y="364799"/>
                  </a:lnTo>
                  <a:lnTo>
                    <a:pt x="732934" y="329983"/>
                  </a:lnTo>
                  <a:lnTo>
                    <a:pt x="759193" y="295405"/>
                  </a:lnTo>
                  <a:lnTo>
                    <a:pt x="785879" y="261068"/>
                  </a:lnTo>
                  <a:lnTo>
                    <a:pt x="812991" y="226975"/>
                  </a:lnTo>
                  <a:lnTo>
                    <a:pt x="840523" y="193129"/>
                  </a:lnTo>
                  <a:lnTo>
                    <a:pt x="868475" y="159531"/>
                  </a:lnTo>
                  <a:lnTo>
                    <a:pt x="896842" y="126184"/>
                  </a:lnTo>
                  <a:lnTo>
                    <a:pt x="925621" y="93091"/>
                  </a:lnTo>
                  <a:lnTo>
                    <a:pt x="954809" y="60255"/>
                  </a:lnTo>
                  <a:lnTo>
                    <a:pt x="984403" y="27678"/>
                  </a:lnTo>
                  <a:lnTo>
                    <a:pt x="1010095" y="0"/>
                  </a:lnTo>
                </a:path>
                <a:path w="8912225" h="3238500">
                  <a:moveTo>
                    <a:pt x="8506676" y="0"/>
                  </a:moveTo>
                  <a:lnTo>
                    <a:pt x="8561962" y="60255"/>
                  </a:lnTo>
                  <a:lnTo>
                    <a:pt x="8591149" y="93091"/>
                  </a:lnTo>
                  <a:lnTo>
                    <a:pt x="8619927" y="126184"/>
                  </a:lnTo>
                  <a:lnTo>
                    <a:pt x="8648293" y="159531"/>
                  </a:lnTo>
                  <a:lnTo>
                    <a:pt x="8676243" y="193129"/>
                  </a:lnTo>
                  <a:lnTo>
                    <a:pt x="8703775" y="226975"/>
                  </a:lnTo>
                  <a:lnTo>
                    <a:pt x="8730886" y="261068"/>
                  </a:lnTo>
                  <a:lnTo>
                    <a:pt x="8757571" y="295405"/>
                  </a:lnTo>
                  <a:lnTo>
                    <a:pt x="8783829" y="329983"/>
                  </a:lnTo>
                  <a:lnTo>
                    <a:pt x="8809656" y="364799"/>
                  </a:lnTo>
                  <a:lnTo>
                    <a:pt x="8835048" y="399852"/>
                  </a:lnTo>
                  <a:lnTo>
                    <a:pt x="8860004" y="435138"/>
                  </a:lnTo>
                  <a:lnTo>
                    <a:pt x="8876693" y="459317"/>
                  </a:lnTo>
                </a:path>
                <a:path w="8912225" h="3238500">
                  <a:moveTo>
                    <a:pt x="8912001" y="450560"/>
                  </a:moveTo>
                  <a:lnTo>
                    <a:pt x="8874488" y="396653"/>
                  </a:lnTo>
                  <a:lnTo>
                    <a:pt x="8849220" y="361493"/>
                  </a:lnTo>
                  <a:lnTo>
                    <a:pt x="8823519" y="326567"/>
                  </a:lnTo>
                  <a:lnTo>
                    <a:pt x="8797389" y="291878"/>
                  </a:lnTo>
                  <a:lnTo>
                    <a:pt x="8770832" y="257427"/>
                  </a:lnTo>
                  <a:lnTo>
                    <a:pt x="8743852" y="223218"/>
                  </a:lnTo>
                  <a:lnTo>
                    <a:pt x="8716452" y="189252"/>
                  </a:lnTo>
                  <a:lnTo>
                    <a:pt x="8688634" y="155533"/>
                  </a:lnTo>
                  <a:lnTo>
                    <a:pt x="8660403" y="122063"/>
                  </a:lnTo>
                  <a:lnTo>
                    <a:pt x="8631760" y="88844"/>
                  </a:lnTo>
                  <a:lnTo>
                    <a:pt x="8602710" y="55880"/>
                  </a:lnTo>
                  <a:lnTo>
                    <a:pt x="8573254" y="23172"/>
                  </a:lnTo>
                  <a:lnTo>
                    <a:pt x="8551933" y="0"/>
                  </a:lnTo>
                </a:path>
                <a:path w="8912225" h="3238500">
                  <a:moveTo>
                    <a:pt x="964766" y="0"/>
                  </a:moveTo>
                  <a:lnTo>
                    <a:pt x="913991" y="55880"/>
                  </a:lnTo>
                  <a:lnTo>
                    <a:pt x="884942" y="88844"/>
                  </a:lnTo>
                  <a:lnTo>
                    <a:pt x="856300" y="122063"/>
                  </a:lnTo>
                  <a:lnTo>
                    <a:pt x="828069" y="155533"/>
                  </a:lnTo>
                  <a:lnTo>
                    <a:pt x="800252" y="189252"/>
                  </a:lnTo>
                  <a:lnTo>
                    <a:pt x="772853" y="223218"/>
                  </a:lnTo>
                  <a:lnTo>
                    <a:pt x="745873" y="257427"/>
                  </a:lnTo>
                  <a:lnTo>
                    <a:pt x="719317" y="291878"/>
                  </a:lnTo>
                  <a:lnTo>
                    <a:pt x="693188" y="326567"/>
                  </a:lnTo>
                  <a:lnTo>
                    <a:pt x="667488" y="361493"/>
                  </a:lnTo>
                  <a:lnTo>
                    <a:pt x="642220" y="396653"/>
                  </a:lnTo>
                  <a:lnTo>
                    <a:pt x="617388" y="432044"/>
                  </a:lnTo>
                  <a:lnTo>
                    <a:pt x="592995" y="467663"/>
                  </a:lnTo>
                  <a:lnTo>
                    <a:pt x="569044" y="503509"/>
                  </a:lnTo>
                  <a:lnTo>
                    <a:pt x="545537" y="539579"/>
                  </a:lnTo>
                  <a:lnTo>
                    <a:pt x="522479" y="575869"/>
                  </a:lnTo>
                  <a:lnTo>
                    <a:pt x="499871" y="612378"/>
                  </a:lnTo>
                  <a:lnTo>
                    <a:pt x="477718" y="649104"/>
                  </a:lnTo>
                  <a:lnTo>
                    <a:pt x="456022" y="686043"/>
                  </a:lnTo>
                  <a:lnTo>
                    <a:pt x="434787" y="723193"/>
                  </a:lnTo>
                  <a:lnTo>
                    <a:pt x="414014" y="760551"/>
                  </a:lnTo>
                  <a:lnTo>
                    <a:pt x="393709" y="798116"/>
                  </a:lnTo>
                  <a:lnTo>
                    <a:pt x="373873" y="835884"/>
                  </a:lnTo>
                  <a:lnTo>
                    <a:pt x="354509" y="873852"/>
                  </a:lnTo>
                  <a:lnTo>
                    <a:pt x="335622" y="912020"/>
                  </a:lnTo>
                  <a:lnTo>
                    <a:pt x="317213" y="950383"/>
                  </a:lnTo>
                  <a:lnTo>
                    <a:pt x="299286" y="988939"/>
                  </a:lnTo>
                  <a:lnTo>
                    <a:pt x="281844" y="1027687"/>
                  </a:lnTo>
                  <a:lnTo>
                    <a:pt x="264890" y="1066622"/>
                  </a:lnTo>
                  <a:lnTo>
                    <a:pt x="248428" y="1105744"/>
                  </a:lnTo>
                  <a:lnTo>
                    <a:pt x="232459" y="1145048"/>
                  </a:lnTo>
                  <a:lnTo>
                    <a:pt x="216988" y="1184534"/>
                  </a:lnTo>
                  <a:lnTo>
                    <a:pt x="202018" y="1224197"/>
                  </a:lnTo>
                  <a:lnTo>
                    <a:pt x="187551" y="1264036"/>
                  </a:lnTo>
                  <a:lnTo>
                    <a:pt x="173590" y="1304049"/>
                  </a:lnTo>
                  <a:lnTo>
                    <a:pt x="160140" y="1344232"/>
                  </a:lnTo>
                  <a:lnTo>
                    <a:pt x="147202" y="1384583"/>
                  </a:lnTo>
                  <a:lnTo>
                    <a:pt x="134780" y="1425099"/>
                  </a:lnTo>
                  <a:lnTo>
                    <a:pt x="122876" y="1465779"/>
                  </a:lnTo>
                  <a:lnTo>
                    <a:pt x="111495" y="1506619"/>
                  </a:lnTo>
                  <a:lnTo>
                    <a:pt x="100639" y="1547617"/>
                  </a:lnTo>
                  <a:lnTo>
                    <a:pt x="90311" y="1588771"/>
                  </a:lnTo>
                  <a:lnTo>
                    <a:pt x="80515" y="1630077"/>
                  </a:lnTo>
                  <a:lnTo>
                    <a:pt x="71253" y="1671534"/>
                  </a:lnTo>
                  <a:lnTo>
                    <a:pt x="62528" y="1713139"/>
                  </a:lnTo>
                  <a:lnTo>
                    <a:pt x="54344" y="1754889"/>
                  </a:lnTo>
                  <a:lnTo>
                    <a:pt x="46703" y="1796782"/>
                  </a:lnTo>
                  <a:lnTo>
                    <a:pt x="39609" y="1838816"/>
                  </a:lnTo>
                  <a:lnTo>
                    <a:pt x="33065" y="1880987"/>
                  </a:lnTo>
                  <a:lnTo>
                    <a:pt x="27074" y="1923293"/>
                  </a:lnTo>
                  <a:lnTo>
                    <a:pt x="21638" y="1965732"/>
                  </a:lnTo>
                  <a:lnTo>
                    <a:pt x="16762" y="2008301"/>
                  </a:lnTo>
                  <a:lnTo>
                    <a:pt x="12448" y="2050998"/>
                  </a:lnTo>
                  <a:lnTo>
                    <a:pt x="8699" y="2093820"/>
                  </a:lnTo>
                  <a:lnTo>
                    <a:pt x="5519" y="2136764"/>
                  </a:lnTo>
                  <a:lnTo>
                    <a:pt x="2909" y="2179829"/>
                  </a:lnTo>
                  <a:lnTo>
                    <a:pt x="875" y="2223011"/>
                  </a:lnTo>
                  <a:lnTo>
                    <a:pt x="37" y="2247899"/>
                  </a:lnTo>
                </a:path>
                <a:path w="8912225" h="3238500">
                  <a:moveTo>
                    <a:pt x="159276" y="3238499"/>
                  </a:moveTo>
                  <a:lnTo>
                    <a:pt x="156266" y="3227772"/>
                  </a:lnTo>
                </a:path>
                <a:path w="8912225" h="3238500">
                  <a:moveTo>
                    <a:pt x="35664" y="2260167"/>
                  </a:moveTo>
                  <a:lnTo>
                    <a:pt x="36080" y="2247899"/>
                  </a:lnTo>
                </a:path>
                <a:path w="8912225" h="3238500">
                  <a:moveTo>
                    <a:pt x="37" y="2247899"/>
                  </a:moveTo>
                  <a:lnTo>
                    <a:pt x="0" y="2249011"/>
                  </a:lnTo>
                </a:path>
              </a:pathLst>
            </a:custGeom>
            <a:ln w="3175">
              <a:solidFill>
                <a:srgbClr val="DFF0B5"/>
              </a:solidFill>
            </a:ln>
          </p:spPr>
          <p:txBody>
            <a:bodyPr wrap="square" lIns="0" tIns="0" rIns="0" bIns="0" rtlCol="0"/>
            <a:lstStyle/>
            <a:p>
              <a:endParaRPr lang="fr-FR" noProof="0" dirty="0"/>
            </a:p>
          </p:txBody>
        </p:sp>
        <p:sp>
          <p:nvSpPr>
            <p:cNvPr id="8831" name="object 8831"/>
            <p:cNvSpPr/>
            <p:nvPr/>
          </p:nvSpPr>
          <p:spPr>
            <a:xfrm>
              <a:off x="1268387" y="21942"/>
              <a:ext cx="8985250" cy="2260600"/>
            </a:xfrm>
            <a:custGeom>
              <a:avLst/>
              <a:gdLst/>
              <a:ahLst/>
              <a:cxnLst/>
              <a:rect l="l" t="t" r="r" b="b"/>
              <a:pathLst>
                <a:path w="8985250" h="2260600">
                  <a:moveTo>
                    <a:pt x="1000772" y="0"/>
                  </a:moveTo>
                  <a:lnTo>
                    <a:pt x="955700" y="0"/>
                  </a:lnTo>
                  <a:lnTo>
                    <a:pt x="926836" y="25399"/>
                  </a:lnTo>
                  <a:lnTo>
                    <a:pt x="897872" y="63499"/>
                  </a:lnTo>
                  <a:lnTo>
                    <a:pt x="869308" y="88899"/>
                  </a:lnTo>
                  <a:lnTo>
                    <a:pt x="841147" y="126999"/>
                  </a:lnTo>
                  <a:lnTo>
                    <a:pt x="813391" y="152399"/>
                  </a:lnTo>
                  <a:lnTo>
                    <a:pt x="786043" y="190499"/>
                  </a:lnTo>
                  <a:lnTo>
                    <a:pt x="759106" y="228599"/>
                  </a:lnTo>
                  <a:lnTo>
                    <a:pt x="732584" y="253999"/>
                  </a:lnTo>
                  <a:lnTo>
                    <a:pt x="706480" y="292099"/>
                  </a:lnTo>
                  <a:lnTo>
                    <a:pt x="680795" y="330199"/>
                  </a:lnTo>
                  <a:lnTo>
                    <a:pt x="655534" y="368299"/>
                  </a:lnTo>
                  <a:lnTo>
                    <a:pt x="630700" y="393699"/>
                  </a:lnTo>
                  <a:lnTo>
                    <a:pt x="606294" y="431799"/>
                  </a:lnTo>
                  <a:lnTo>
                    <a:pt x="582321" y="469899"/>
                  </a:lnTo>
                  <a:lnTo>
                    <a:pt x="558783" y="507999"/>
                  </a:lnTo>
                  <a:lnTo>
                    <a:pt x="535684" y="546099"/>
                  </a:lnTo>
                  <a:lnTo>
                    <a:pt x="513026" y="571499"/>
                  </a:lnTo>
                  <a:lnTo>
                    <a:pt x="490812" y="609599"/>
                  </a:lnTo>
                  <a:lnTo>
                    <a:pt x="469045" y="647699"/>
                  </a:lnTo>
                  <a:lnTo>
                    <a:pt x="447728" y="685799"/>
                  </a:lnTo>
                  <a:lnTo>
                    <a:pt x="426865" y="723899"/>
                  </a:lnTo>
                  <a:lnTo>
                    <a:pt x="406458" y="761999"/>
                  </a:lnTo>
                  <a:lnTo>
                    <a:pt x="386509" y="800099"/>
                  </a:lnTo>
                  <a:lnTo>
                    <a:pt x="367024" y="838199"/>
                  </a:lnTo>
                  <a:lnTo>
                    <a:pt x="348003" y="876299"/>
                  </a:lnTo>
                  <a:lnTo>
                    <a:pt x="329450" y="914399"/>
                  </a:lnTo>
                  <a:lnTo>
                    <a:pt x="311369" y="952499"/>
                  </a:lnTo>
                  <a:lnTo>
                    <a:pt x="293761" y="990599"/>
                  </a:lnTo>
                  <a:lnTo>
                    <a:pt x="276631" y="1028699"/>
                  </a:lnTo>
                  <a:lnTo>
                    <a:pt x="259980" y="1066799"/>
                  </a:lnTo>
                  <a:lnTo>
                    <a:pt x="243813" y="1104899"/>
                  </a:lnTo>
                  <a:lnTo>
                    <a:pt x="228132" y="1142999"/>
                  </a:lnTo>
                  <a:lnTo>
                    <a:pt x="212940" y="1181099"/>
                  </a:lnTo>
                  <a:lnTo>
                    <a:pt x="198240" y="1219199"/>
                  </a:lnTo>
                  <a:lnTo>
                    <a:pt x="184034" y="1257299"/>
                  </a:lnTo>
                  <a:lnTo>
                    <a:pt x="170327" y="1308099"/>
                  </a:lnTo>
                  <a:lnTo>
                    <a:pt x="157121" y="1346199"/>
                  </a:lnTo>
                  <a:lnTo>
                    <a:pt x="144419" y="1384299"/>
                  </a:lnTo>
                  <a:lnTo>
                    <a:pt x="132223" y="1422399"/>
                  </a:lnTo>
                  <a:lnTo>
                    <a:pt x="120538" y="1460499"/>
                  </a:lnTo>
                  <a:lnTo>
                    <a:pt x="109365" y="1498599"/>
                  </a:lnTo>
                  <a:lnTo>
                    <a:pt x="98709" y="1549399"/>
                  </a:lnTo>
                  <a:lnTo>
                    <a:pt x="88571" y="1587499"/>
                  </a:lnTo>
                  <a:lnTo>
                    <a:pt x="78955" y="1625599"/>
                  </a:lnTo>
                  <a:lnTo>
                    <a:pt x="69864" y="1663699"/>
                  </a:lnTo>
                  <a:lnTo>
                    <a:pt x="61301" y="1714499"/>
                  </a:lnTo>
                  <a:lnTo>
                    <a:pt x="53268" y="1752599"/>
                  </a:lnTo>
                  <a:lnTo>
                    <a:pt x="45770" y="1790699"/>
                  </a:lnTo>
                  <a:lnTo>
                    <a:pt x="38808" y="1841499"/>
                  </a:lnTo>
                  <a:lnTo>
                    <a:pt x="32386" y="1879599"/>
                  </a:lnTo>
                  <a:lnTo>
                    <a:pt x="26507" y="1917699"/>
                  </a:lnTo>
                  <a:lnTo>
                    <a:pt x="21173" y="1955799"/>
                  </a:lnTo>
                  <a:lnTo>
                    <a:pt x="16389" y="2006599"/>
                  </a:lnTo>
                  <a:lnTo>
                    <a:pt x="12156" y="2044699"/>
                  </a:lnTo>
                  <a:lnTo>
                    <a:pt x="8477" y="2082799"/>
                  </a:lnTo>
                  <a:lnTo>
                    <a:pt x="5357" y="2133599"/>
                  </a:lnTo>
                  <a:lnTo>
                    <a:pt x="2797" y="2171699"/>
                  </a:lnTo>
                  <a:lnTo>
                    <a:pt x="801" y="2222499"/>
                  </a:lnTo>
                  <a:lnTo>
                    <a:pt x="0" y="2247899"/>
                  </a:lnTo>
                  <a:lnTo>
                    <a:pt x="32451" y="2247899"/>
                  </a:lnTo>
                  <a:lnTo>
                    <a:pt x="73051" y="2260599"/>
                  </a:lnTo>
                  <a:lnTo>
                    <a:pt x="36005" y="2247899"/>
                  </a:lnTo>
                  <a:lnTo>
                    <a:pt x="36461" y="2235199"/>
                  </a:lnTo>
                  <a:lnTo>
                    <a:pt x="36880" y="2222499"/>
                  </a:lnTo>
                  <a:lnTo>
                    <a:pt x="38914" y="2171699"/>
                  </a:lnTo>
                  <a:lnTo>
                    <a:pt x="41524" y="2133599"/>
                  </a:lnTo>
                  <a:lnTo>
                    <a:pt x="44704" y="2082799"/>
                  </a:lnTo>
                  <a:lnTo>
                    <a:pt x="48453" y="2044699"/>
                  </a:lnTo>
                  <a:lnTo>
                    <a:pt x="52767" y="2006599"/>
                  </a:lnTo>
                  <a:lnTo>
                    <a:pt x="57644" y="1955799"/>
                  </a:lnTo>
                  <a:lnTo>
                    <a:pt x="63079" y="1917699"/>
                  </a:lnTo>
                  <a:lnTo>
                    <a:pt x="69070" y="1879599"/>
                  </a:lnTo>
                  <a:lnTo>
                    <a:pt x="75614" y="1828799"/>
                  </a:lnTo>
                  <a:lnTo>
                    <a:pt x="82708" y="1790699"/>
                  </a:lnTo>
                  <a:lnTo>
                    <a:pt x="90349" y="1752599"/>
                  </a:lnTo>
                  <a:lnTo>
                    <a:pt x="98533" y="1701799"/>
                  </a:lnTo>
                  <a:lnTo>
                    <a:pt x="107258" y="1663699"/>
                  </a:lnTo>
                  <a:lnTo>
                    <a:pt x="116520" y="1625599"/>
                  </a:lnTo>
                  <a:lnTo>
                    <a:pt x="126316" y="1587499"/>
                  </a:lnTo>
                  <a:lnTo>
                    <a:pt x="136644" y="1536699"/>
                  </a:lnTo>
                  <a:lnTo>
                    <a:pt x="147500" y="1498599"/>
                  </a:lnTo>
                  <a:lnTo>
                    <a:pt x="158881" y="1460499"/>
                  </a:lnTo>
                  <a:lnTo>
                    <a:pt x="170785" y="1422399"/>
                  </a:lnTo>
                  <a:lnTo>
                    <a:pt x="183207" y="1384299"/>
                  </a:lnTo>
                  <a:lnTo>
                    <a:pt x="196145" y="1333499"/>
                  </a:lnTo>
                  <a:lnTo>
                    <a:pt x="209595" y="1295399"/>
                  </a:lnTo>
                  <a:lnTo>
                    <a:pt x="223556" y="1257299"/>
                  </a:lnTo>
                  <a:lnTo>
                    <a:pt x="238023" y="1219199"/>
                  </a:lnTo>
                  <a:lnTo>
                    <a:pt x="252993" y="1181099"/>
                  </a:lnTo>
                  <a:lnTo>
                    <a:pt x="268464" y="1142999"/>
                  </a:lnTo>
                  <a:lnTo>
                    <a:pt x="284433" y="1104899"/>
                  </a:lnTo>
                  <a:lnTo>
                    <a:pt x="300895" y="1054099"/>
                  </a:lnTo>
                  <a:lnTo>
                    <a:pt x="317849" y="1015999"/>
                  </a:lnTo>
                  <a:lnTo>
                    <a:pt x="335291" y="977899"/>
                  </a:lnTo>
                  <a:lnTo>
                    <a:pt x="353218" y="939799"/>
                  </a:lnTo>
                  <a:lnTo>
                    <a:pt x="371627" y="901699"/>
                  </a:lnTo>
                  <a:lnTo>
                    <a:pt x="390514" y="863599"/>
                  </a:lnTo>
                  <a:lnTo>
                    <a:pt x="409878" y="825499"/>
                  </a:lnTo>
                  <a:lnTo>
                    <a:pt x="429714" y="787399"/>
                  </a:lnTo>
                  <a:lnTo>
                    <a:pt x="450020" y="749299"/>
                  </a:lnTo>
                  <a:lnTo>
                    <a:pt x="470792" y="711199"/>
                  </a:lnTo>
                  <a:lnTo>
                    <a:pt x="492027" y="685799"/>
                  </a:lnTo>
                  <a:lnTo>
                    <a:pt x="513723" y="647699"/>
                  </a:lnTo>
                  <a:lnTo>
                    <a:pt x="535876" y="609599"/>
                  </a:lnTo>
                  <a:lnTo>
                    <a:pt x="558484" y="571499"/>
                  </a:lnTo>
                  <a:lnTo>
                    <a:pt x="581542" y="533399"/>
                  </a:lnTo>
                  <a:lnTo>
                    <a:pt x="605049" y="495299"/>
                  </a:lnTo>
                  <a:lnTo>
                    <a:pt x="629000" y="457199"/>
                  </a:lnTo>
                  <a:lnTo>
                    <a:pt x="653393" y="431799"/>
                  </a:lnTo>
                  <a:lnTo>
                    <a:pt x="678225" y="393699"/>
                  </a:lnTo>
                  <a:lnTo>
                    <a:pt x="703493" y="355599"/>
                  </a:lnTo>
                  <a:lnTo>
                    <a:pt x="729193" y="317499"/>
                  </a:lnTo>
                  <a:lnTo>
                    <a:pt x="755322" y="279399"/>
                  </a:lnTo>
                  <a:lnTo>
                    <a:pt x="781878" y="253999"/>
                  </a:lnTo>
                  <a:lnTo>
                    <a:pt x="808858" y="215899"/>
                  </a:lnTo>
                  <a:lnTo>
                    <a:pt x="836257" y="177799"/>
                  </a:lnTo>
                  <a:lnTo>
                    <a:pt x="864074" y="152399"/>
                  </a:lnTo>
                  <a:lnTo>
                    <a:pt x="892305" y="114299"/>
                  </a:lnTo>
                  <a:lnTo>
                    <a:pt x="920947" y="76199"/>
                  </a:lnTo>
                  <a:lnTo>
                    <a:pt x="949996" y="50799"/>
                  </a:lnTo>
                  <a:lnTo>
                    <a:pt x="979451" y="12699"/>
                  </a:lnTo>
                  <a:lnTo>
                    <a:pt x="1000772" y="0"/>
                  </a:lnTo>
                  <a:close/>
                </a:path>
                <a:path w="8985250" h="2260600">
                  <a:moveTo>
                    <a:pt x="8633081" y="0"/>
                  </a:moveTo>
                  <a:lnTo>
                    <a:pt x="8587939" y="0"/>
                  </a:lnTo>
                  <a:lnTo>
                    <a:pt x="8609260" y="12699"/>
                  </a:lnTo>
                  <a:lnTo>
                    <a:pt x="8638715" y="50799"/>
                  </a:lnTo>
                  <a:lnTo>
                    <a:pt x="8667765" y="76199"/>
                  </a:lnTo>
                  <a:lnTo>
                    <a:pt x="8696408" y="114299"/>
                  </a:lnTo>
                  <a:lnTo>
                    <a:pt x="8724639" y="152399"/>
                  </a:lnTo>
                  <a:lnTo>
                    <a:pt x="8752457" y="177799"/>
                  </a:lnTo>
                  <a:lnTo>
                    <a:pt x="8779857" y="215899"/>
                  </a:lnTo>
                  <a:lnTo>
                    <a:pt x="8806837" y="253999"/>
                  </a:lnTo>
                  <a:lnTo>
                    <a:pt x="8833394" y="279399"/>
                  </a:lnTo>
                  <a:lnTo>
                    <a:pt x="8859524" y="317499"/>
                  </a:lnTo>
                  <a:lnTo>
                    <a:pt x="8885225" y="355599"/>
                  </a:lnTo>
                  <a:lnTo>
                    <a:pt x="8910493" y="393699"/>
                  </a:lnTo>
                  <a:lnTo>
                    <a:pt x="8935326" y="431799"/>
                  </a:lnTo>
                  <a:lnTo>
                    <a:pt x="8948006" y="444499"/>
                  </a:lnTo>
                  <a:lnTo>
                    <a:pt x="8870028" y="469899"/>
                  </a:lnTo>
                  <a:lnTo>
                    <a:pt x="8972441" y="444499"/>
                  </a:lnTo>
                  <a:lnTo>
                    <a:pt x="8985181" y="444499"/>
                  </a:lnTo>
                  <a:lnTo>
                    <a:pt x="8982475" y="431799"/>
                  </a:lnTo>
                  <a:lnTo>
                    <a:pt x="8958071" y="393699"/>
                  </a:lnTo>
                  <a:lnTo>
                    <a:pt x="8933237" y="368299"/>
                  </a:lnTo>
                  <a:lnTo>
                    <a:pt x="8907977" y="330199"/>
                  </a:lnTo>
                  <a:lnTo>
                    <a:pt x="8882294" y="292099"/>
                  </a:lnTo>
                  <a:lnTo>
                    <a:pt x="8856190" y="253999"/>
                  </a:lnTo>
                  <a:lnTo>
                    <a:pt x="8829669" y="228599"/>
                  </a:lnTo>
                  <a:lnTo>
                    <a:pt x="8802733" y="190499"/>
                  </a:lnTo>
                  <a:lnTo>
                    <a:pt x="8775386" y="152399"/>
                  </a:lnTo>
                  <a:lnTo>
                    <a:pt x="8747631" y="126999"/>
                  </a:lnTo>
                  <a:lnTo>
                    <a:pt x="8719470" y="88899"/>
                  </a:lnTo>
                  <a:lnTo>
                    <a:pt x="8690907" y="63499"/>
                  </a:lnTo>
                  <a:lnTo>
                    <a:pt x="8661944" y="25399"/>
                  </a:lnTo>
                  <a:lnTo>
                    <a:pt x="8633081" y="0"/>
                  </a:lnTo>
                  <a:close/>
                </a:path>
              </a:pathLst>
            </a:custGeom>
            <a:solidFill>
              <a:srgbClr val="DFF0B4"/>
            </a:solidFill>
          </p:spPr>
          <p:txBody>
            <a:bodyPr wrap="square" lIns="0" tIns="0" rIns="0" bIns="0" rtlCol="0"/>
            <a:lstStyle/>
            <a:p>
              <a:endParaRPr lang="fr-FR" noProof="0" dirty="0"/>
            </a:p>
          </p:txBody>
        </p:sp>
        <p:sp>
          <p:nvSpPr>
            <p:cNvPr id="8832" name="object 8832"/>
            <p:cNvSpPr/>
            <p:nvPr/>
          </p:nvSpPr>
          <p:spPr>
            <a:xfrm>
              <a:off x="1268387" y="9242"/>
              <a:ext cx="8985250" cy="2249170"/>
            </a:xfrm>
            <a:custGeom>
              <a:avLst/>
              <a:gdLst/>
              <a:ahLst/>
              <a:cxnLst/>
              <a:rect l="l" t="t" r="r" b="b"/>
              <a:pathLst>
                <a:path w="8985250" h="2249170">
                  <a:moveTo>
                    <a:pt x="36042" y="2247899"/>
                  </a:moveTo>
                  <a:lnTo>
                    <a:pt x="38914" y="2179829"/>
                  </a:lnTo>
                  <a:lnTo>
                    <a:pt x="41524" y="2136764"/>
                  </a:lnTo>
                  <a:lnTo>
                    <a:pt x="44704" y="2093820"/>
                  </a:lnTo>
                  <a:lnTo>
                    <a:pt x="48453" y="2050998"/>
                  </a:lnTo>
                  <a:lnTo>
                    <a:pt x="52767" y="2008301"/>
                  </a:lnTo>
                  <a:lnTo>
                    <a:pt x="57644" y="1965732"/>
                  </a:lnTo>
                  <a:lnTo>
                    <a:pt x="63079" y="1923293"/>
                  </a:lnTo>
                  <a:lnTo>
                    <a:pt x="69070" y="1880987"/>
                  </a:lnTo>
                  <a:lnTo>
                    <a:pt x="75614" y="1838816"/>
                  </a:lnTo>
                  <a:lnTo>
                    <a:pt x="82708" y="1796782"/>
                  </a:lnTo>
                  <a:lnTo>
                    <a:pt x="90349" y="1754889"/>
                  </a:lnTo>
                  <a:lnTo>
                    <a:pt x="98533" y="1713139"/>
                  </a:lnTo>
                  <a:lnTo>
                    <a:pt x="107258" y="1671534"/>
                  </a:lnTo>
                  <a:lnTo>
                    <a:pt x="116520" y="1630077"/>
                  </a:lnTo>
                  <a:lnTo>
                    <a:pt x="126316" y="1588771"/>
                  </a:lnTo>
                  <a:lnTo>
                    <a:pt x="136644" y="1547617"/>
                  </a:lnTo>
                  <a:lnTo>
                    <a:pt x="147500" y="1506619"/>
                  </a:lnTo>
                  <a:lnTo>
                    <a:pt x="158881" y="1465779"/>
                  </a:lnTo>
                  <a:lnTo>
                    <a:pt x="170785" y="1425099"/>
                  </a:lnTo>
                  <a:lnTo>
                    <a:pt x="183207" y="1384583"/>
                  </a:lnTo>
                  <a:lnTo>
                    <a:pt x="196145" y="1344232"/>
                  </a:lnTo>
                  <a:lnTo>
                    <a:pt x="209595" y="1304049"/>
                  </a:lnTo>
                  <a:lnTo>
                    <a:pt x="223556" y="1264036"/>
                  </a:lnTo>
                  <a:lnTo>
                    <a:pt x="238023" y="1224197"/>
                  </a:lnTo>
                  <a:lnTo>
                    <a:pt x="252993" y="1184534"/>
                  </a:lnTo>
                  <a:lnTo>
                    <a:pt x="268464" y="1145048"/>
                  </a:lnTo>
                  <a:lnTo>
                    <a:pt x="284433" y="1105744"/>
                  </a:lnTo>
                  <a:lnTo>
                    <a:pt x="300895" y="1066622"/>
                  </a:lnTo>
                  <a:lnTo>
                    <a:pt x="317849" y="1027687"/>
                  </a:lnTo>
                  <a:lnTo>
                    <a:pt x="335291" y="988939"/>
                  </a:lnTo>
                  <a:lnTo>
                    <a:pt x="353218" y="950383"/>
                  </a:lnTo>
                  <a:lnTo>
                    <a:pt x="371627" y="912020"/>
                  </a:lnTo>
                  <a:lnTo>
                    <a:pt x="390514" y="873852"/>
                  </a:lnTo>
                  <a:lnTo>
                    <a:pt x="409878" y="835884"/>
                  </a:lnTo>
                  <a:lnTo>
                    <a:pt x="429714" y="798116"/>
                  </a:lnTo>
                  <a:lnTo>
                    <a:pt x="450019" y="760551"/>
                  </a:lnTo>
                  <a:lnTo>
                    <a:pt x="470792" y="723193"/>
                  </a:lnTo>
                  <a:lnTo>
                    <a:pt x="492027" y="686043"/>
                  </a:lnTo>
                  <a:lnTo>
                    <a:pt x="513723" y="649104"/>
                  </a:lnTo>
                  <a:lnTo>
                    <a:pt x="535876" y="612378"/>
                  </a:lnTo>
                  <a:lnTo>
                    <a:pt x="558484" y="575869"/>
                  </a:lnTo>
                  <a:lnTo>
                    <a:pt x="581542" y="539579"/>
                  </a:lnTo>
                  <a:lnTo>
                    <a:pt x="605049" y="503509"/>
                  </a:lnTo>
                  <a:lnTo>
                    <a:pt x="629000" y="467663"/>
                  </a:lnTo>
                  <a:lnTo>
                    <a:pt x="653393" y="432044"/>
                  </a:lnTo>
                  <a:lnTo>
                    <a:pt x="678225" y="396653"/>
                  </a:lnTo>
                  <a:lnTo>
                    <a:pt x="703493" y="361493"/>
                  </a:lnTo>
                  <a:lnTo>
                    <a:pt x="729193" y="326567"/>
                  </a:lnTo>
                  <a:lnTo>
                    <a:pt x="755322" y="291878"/>
                  </a:lnTo>
                  <a:lnTo>
                    <a:pt x="781878" y="257427"/>
                  </a:lnTo>
                  <a:lnTo>
                    <a:pt x="808858" y="223218"/>
                  </a:lnTo>
                  <a:lnTo>
                    <a:pt x="836257" y="189252"/>
                  </a:lnTo>
                  <a:lnTo>
                    <a:pt x="864074" y="155533"/>
                  </a:lnTo>
                  <a:lnTo>
                    <a:pt x="892305" y="122063"/>
                  </a:lnTo>
                  <a:lnTo>
                    <a:pt x="920947" y="88844"/>
                  </a:lnTo>
                  <a:lnTo>
                    <a:pt x="949996" y="55880"/>
                  </a:lnTo>
                  <a:lnTo>
                    <a:pt x="979451" y="23172"/>
                  </a:lnTo>
                  <a:lnTo>
                    <a:pt x="1000772" y="0"/>
                  </a:lnTo>
                </a:path>
                <a:path w="8985250" h="2249170">
                  <a:moveTo>
                    <a:pt x="8587938" y="0"/>
                  </a:moveTo>
                  <a:lnTo>
                    <a:pt x="8638715" y="55880"/>
                  </a:lnTo>
                  <a:lnTo>
                    <a:pt x="8667765" y="88844"/>
                  </a:lnTo>
                  <a:lnTo>
                    <a:pt x="8696408" y="122063"/>
                  </a:lnTo>
                  <a:lnTo>
                    <a:pt x="8724639" y="155533"/>
                  </a:lnTo>
                  <a:lnTo>
                    <a:pt x="8752457" y="189252"/>
                  </a:lnTo>
                  <a:lnTo>
                    <a:pt x="8779857" y="223218"/>
                  </a:lnTo>
                  <a:lnTo>
                    <a:pt x="8806837" y="257427"/>
                  </a:lnTo>
                  <a:lnTo>
                    <a:pt x="8833394" y="291878"/>
                  </a:lnTo>
                  <a:lnTo>
                    <a:pt x="8859524" y="326567"/>
                  </a:lnTo>
                  <a:lnTo>
                    <a:pt x="8885225" y="361493"/>
                  </a:lnTo>
                  <a:lnTo>
                    <a:pt x="8910493" y="396653"/>
                  </a:lnTo>
                  <a:lnTo>
                    <a:pt x="8935326" y="432044"/>
                  </a:lnTo>
                  <a:lnTo>
                    <a:pt x="8948006" y="450560"/>
                  </a:lnTo>
                </a:path>
                <a:path w="8985250" h="2249170">
                  <a:moveTo>
                    <a:pt x="8985181" y="444499"/>
                  </a:moveTo>
                  <a:lnTo>
                    <a:pt x="8958071" y="405156"/>
                  </a:lnTo>
                  <a:lnTo>
                    <a:pt x="8933237" y="370050"/>
                  </a:lnTo>
                  <a:lnTo>
                    <a:pt x="8907977" y="335172"/>
                  </a:lnTo>
                  <a:lnTo>
                    <a:pt x="8882293" y="300525"/>
                  </a:lnTo>
                  <a:lnTo>
                    <a:pt x="8856190" y="266109"/>
                  </a:lnTo>
                  <a:lnTo>
                    <a:pt x="8829669" y="231929"/>
                  </a:lnTo>
                  <a:lnTo>
                    <a:pt x="8802733" y="197986"/>
                  </a:lnTo>
                  <a:lnTo>
                    <a:pt x="8775386" y="164283"/>
                  </a:lnTo>
                  <a:lnTo>
                    <a:pt x="8747631" y="130822"/>
                  </a:lnTo>
                  <a:lnTo>
                    <a:pt x="8719470" y="97606"/>
                  </a:lnTo>
                  <a:lnTo>
                    <a:pt x="8690907" y="64638"/>
                  </a:lnTo>
                  <a:lnTo>
                    <a:pt x="8661944" y="31918"/>
                  </a:lnTo>
                  <a:lnTo>
                    <a:pt x="8633081" y="0"/>
                  </a:lnTo>
                </a:path>
                <a:path w="8985250" h="2249170">
                  <a:moveTo>
                    <a:pt x="955700" y="0"/>
                  </a:moveTo>
                  <a:lnTo>
                    <a:pt x="926836" y="31918"/>
                  </a:lnTo>
                  <a:lnTo>
                    <a:pt x="897872" y="64638"/>
                  </a:lnTo>
                  <a:lnTo>
                    <a:pt x="869308" y="97606"/>
                  </a:lnTo>
                  <a:lnTo>
                    <a:pt x="841147" y="130822"/>
                  </a:lnTo>
                  <a:lnTo>
                    <a:pt x="813391" y="164283"/>
                  </a:lnTo>
                  <a:lnTo>
                    <a:pt x="786043" y="197986"/>
                  </a:lnTo>
                  <a:lnTo>
                    <a:pt x="759106" y="231929"/>
                  </a:lnTo>
                  <a:lnTo>
                    <a:pt x="732584" y="266109"/>
                  </a:lnTo>
                  <a:lnTo>
                    <a:pt x="706480" y="300525"/>
                  </a:lnTo>
                  <a:lnTo>
                    <a:pt x="680795" y="335172"/>
                  </a:lnTo>
                  <a:lnTo>
                    <a:pt x="655534" y="370050"/>
                  </a:lnTo>
                  <a:lnTo>
                    <a:pt x="630700" y="405156"/>
                  </a:lnTo>
                  <a:lnTo>
                    <a:pt x="606294" y="440486"/>
                  </a:lnTo>
                  <a:lnTo>
                    <a:pt x="582321" y="476040"/>
                  </a:lnTo>
                  <a:lnTo>
                    <a:pt x="558783" y="511814"/>
                  </a:lnTo>
                  <a:lnTo>
                    <a:pt x="535684" y="547805"/>
                  </a:lnTo>
                  <a:lnTo>
                    <a:pt x="513026" y="584012"/>
                  </a:lnTo>
                  <a:lnTo>
                    <a:pt x="490812" y="620432"/>
                  </a:lnTo>
                  <a:lnTo>
                    <a:pt x="469045" y="657062"/>
                  </a:lnTo>
                  <a:lnTo>
                    <a:pt x="447728" y="693901"/>
                  </a:lnTo>
                  <a:lnTo>
                    <a:pt x="426865" y="730945"/>
                  </a:lnTo>
                  <a:lnTo>
                    <a:pt x="406458" y="768192"/>
                  </a:lnTo>
                  <a:lnTo>
                    <a:pt x="386509" y="805640"/>
                  </a:lnTo>
                  <a:lnTo>
                    <a:pt x="367024" y="843287"/>
                  </a:lnTo>
                  <a:lnTo>
                    <a:pt x="348003" y="881129"/>
                  </a:lnTo>
                  <a:lnTo>
                    <a:pt x="329450" y="919164"/>
                  </a:lnTo>
                  <a:lnTo>
                    <a:pt x="311369" y="957391"/>
                  </a:lnTo>
                  <a:lnTo>
                    <a:pt x="293761" y="995806"/>
                  </a:lnTo>
                  <a:lnTo>
                    <a:pt x="276631" y="1034407"/>
                  </a:lnTo>
                  <a:lnTo>
                    <a:pt x="259980" y="1073191"/>
                  </a:lnTo>
                  <a:lnTo>
                    <a:pt x="243813" y="1112157"/>
                  </a:lnTo>
                  <a:lnTo>
                    <a:pt x="228132" y="1151302"/>
                  </a:lnTo>
                  <a:lnTo>
                    <a:pt x="212940" y="1190622"/>
                  </a:lnTo>
                  <a:lnTo>
                    <a:pt x="198240" y="1230117"/>
                  </a:lnTo>
                  <a:lnTo>
                    <a:pt x="184034" y="1269783"/>
                  </a:lnTo>
                  <a:lnTo>
                    <a:pt x="170327" y="1309618"/>
                  </a:lnTo>
                  <a:lnTo>
                    <a:pt x="157121" y="1349619"/>
                  </a:lnTo>
                  <a:lnTo>
                    <a:pt x="144419" y="1389785"/>
                  </a:lnTo>
                  <a:lnTo>
                    <a:pt x="132223" y="1430111"/>
                  </a:lnTo>
                  <a:lnTo>
                    <a:pt x="120538" y="1470598"/>
                  </a:lnTo>
                  <a:lnTo>
                    <a:pt x="109365" y="1511240"/>
                  </a:lnTo>
                  <a:lnTo>
                    <a:pt x="98709" y="1552038"/>
                  </a:lnTo>
                  <a:lnTo>
                    <a:pt x="88571" y="1592986"/>
                  </a:lnTo>
                  <a:lnTo>
                    <a:pt x="78955" y="1634085"/>
                  </a:lnTo>
                  <a:lnTo>
                    <a:pt x="69864" y="1675330"/>
                  </a:lnTo>
                  <a:lnTo>
                    <a:pt x="61301" y="1716720"/>
                  </a:lnTo>
                  <a:lnTo>
                    <a:pt x="53268" y="1758251"/>
                  </a:lnTo>
                  <a:lnTo>
                    <a:pt x="45770" y="1799923"/>
                  </a:lnTo>
                  <a:lnTo>
                    <a:pt x="38808" y="1841731"/>
                  </a:lnTo>
                  <a:lnTo>
                    <a:pt x="32386" y="1883674"/>
                  </a:lnTo>
                  <a:lnTo>
                    <a:pt x="26507" y="1925749"/>
                  </a:lnTo>
                  <a:lnTo>
                    <a:pt x="21173" y="1967955"/>
                  </a:lnTo>
                  <a:lnTo>
                    <a:pt x="16389" y="2010287"/>
                  </a:lnTo>
                  <a:lnTo>
                    <a:pt x="12156" y="2052744"/>
                  </a:lnTo>
                  <a:lnTo>
                    <a:pt x="8477" y="2095324"/>
                  </a:lnTo>
                  <a:lnTo>
                    <a:pt x="5357" y="2138024"/>
                  </a:lnTo>
                  <a:lnTo>
                    <a:pt x="2797" y="2180842"/>
                  </a:lnTo>
                  <a:lnTo>
                    <a:pt x="801" y="2223774"/>
                  </a:lnTo>
                  <a:lnTo>
                    <a:pt x="0" y="2247899"/>
                  </a:lnTo>
                </a:path>
                <a:path w="8985250" h="2249170">
                  <a:moveTo>
                    <a:pt x="36005" y="2249011"/>
                  </a:moveTo>
                  <a:lnTo>
                    <a:pt x="36042" y="2247899"/>
                  </a:lnTo>
                </a:path>
              </a:pathLst>
            </a:custGeom>
            <a:ln w="3175">
              <a:solidFill>
                <a:srgbClr val="DFF0B4"/>
              </a:solidFill>
            </a:ln>
          </p:spPr>
          <p:txBody>
            <a:bodyPr wrap="square" lIns="0" tIns="0" rIns="0" bIns="0" rtlCol="0"/>
            <a:lstStyle/>
            <a:p>
              <a:endParaRPr lang="fr-FR" noProof="0" dirty="0"/>
            </a:p>
          </p:txBody>
        </p:sp>
        <p:sp>
          <p:nvSpPr>
            <p:cNvPr id="8833" name="object 8833"/>
            <p:cNvSpPr/>
            <p:nvPr/>
          </p:nvSpPr>
          <p:spPr>
            <a:xfrm>
              <a:off x="1232344" y="21942"/>
              <a:ext cx="9062085" cy="2247900"/>
            </a:xfrm>
            <a:custGeom>
              <a:avLst/>
              <a:gdLst/>
              <a:ahLst/>
              <a:cxnLst/>
              <a:rect l="l" t="t" r="r" b="b"/>
              <a:pathLst>
                <a:path w="9062085" h="2247900">
                  <a:moveTo>
                    <a:pt x="991743" y="0"/>
                  </a:moveTo>
                  <a:lnTo>
                    <a:pt x="946806" y="0"/>
                  </a:lnTo>
                  <a:lnTo>
                    <a:pt x="922147" y="25399"/>
                  </a:lnTo>
                  <a:lnTo>
                    <a:pt x="893317" y="50799"/>
                  </a:lnTo>
                  <a:lnTo>
                    <a:pt x="864886" y="88899"/>
                  </a:lnTo>
                  <a:lnTo>
                    <a:pt x="836855" y="114299"/>
                  </a:lnTo>
                  <a:lnTo>
                    <a:pt x="809229" y="152399"/>
                  </a:lnTo>
                  <a:lnTo>
                    <a:pt x="782010" y="190499"/>
                  </a:lnTo>
                  <a:lnTo>
                    <a:pt x="755201" y="215899"/>
                  </a:lnTo>
                  <a:lnTo>
                    <a:pt x="728806" y="253999"/>
                  </a:lnTo>
                  <a:lnTo>
                    <a:pt x="702826" y="292099"/>
                  </a:lnTo>
                  <a:lnTo>
                    <a:pt x="677265" y="330199"/>
                  </a:lnTo>
                  <a:lnTo>
                    <a:pt x="652126" y="355599"/>
                  </a:lnTo>
                  <a:lnTo>
                    <a:pt x="627412" y="393699"/>
                  </a:lnTo>
                  <a:lnTo>
                    <a:pt x="603125" y="431799"/>
                  </a:lnTo>
                  <a:lnTo>
                    <a:pt x="579270" y="469899"/>
                  </a:lnTo>
                  <a:lnTo>
                    <a:pt x="555848" y="507999"/>
                  </a:lnTo>
                  <a:lnTo>
                    <a:pt x="532862" y="533399"/>
                  </a:lnTo>
                  <a:lnTo>
                    <a:pt x="510316" y="571499"/>
                  </a:lnTo>
                  <a:lnTo>
                    <a:pt x="488213" y="609599"/>
                  </a:lnTo>
                  <a:lnTo>
                    <a:pt x="466555" y="647699"/>
                  </a:lnTo>
                  <a:lnTo>
                    <a:pt x="445346" y="685799"/>
                  </a:lnTo>
                  <a:lnTo>
                    <a:pt x="424588" y="723899"/>
                  </a:lnTo>
                  <a:lnTo>
                    <a:pt x="404284" y="761999"/>
                  </a:lnTo>
                  <a:lnTo>
                    <a:pt x="384438" y="800099"/>
                  </a:lnTo>
                  <a:lnTo>
                    <a:pt x="365052" y="838199"/>
                  </a:lnTo>
                  <a:lnTo>
                    <a:pt x="346129" y="876299"/>
                  </a:lnTo>
                  <a:lnTo>
                    <a:pt x="327672" y="914399"/>
                  </a:lnTo>
                  <a:lnTo>
                    <a:pt x="309684" y="952499"/>
                  </a:lnTo>
                  <a:lnTo>
                    <a:pt x="292168" y="990599"/>
                  </a:lnTo>
                  <a:lnTo>
                    <a:pt x="275127" y="1028699"/>
                  </a:lnTo>
                  <a:lnTo>
                    <a:pt x="258564" y="1066799"/>
                  </a:lnTo>
                  <a:lnTo>
                    <a:pt x="242482" y="1104899"/>
                  </a:lnTo>
                  <a:lnTo>
                    <a:pt x="226884" y="1142999"/>
                  </a:lnTo>
                  <a:lnTo>
                    <a:pt x="211772" y="1181099"/>
                  </a:lnTo>
                  <a:lnTo>
                    <a:pt x="197150" y="1219199"/>
                  </a:lnTo>
                  <a:lnTo>
                    <a:pt x="183021" y="1257299"/>
                  </a:lnTo>
                  <a:lnTo>
                    <a:pt x="169387" y="1308099"/>
                  </a:lnTo>
                  <a:lnTo>
                    <a:pt x="156252" y="1346199"/>
                  </a:lnTo>
                  <a:lnTo>
                    <a:pt x="143618" y="1384299"/>
                  </a:lnTo>
                  <a:lnTo>
                    <a:pt x="131489" y="1422399"/>
                  </a:lnTo>
                  <a:lnTo>
                    <a:pt x="119867" y="1460499"/>
                  </a:lnTo>
                  <a:lnTo>
                    <a:pt x="108756" y="1498599"/>
                  </a:lnTo>
                  <a:lnTo>
                    <a:pt x="98158" y="1549399"/>
                  </a:lnTo>
                  <a:lnTo>
                    <a:pt x="88076" y="1587499"/>
                  </a:lnTo>
                  <a:lnTo>
                    <a:pt x="78513" y="1625599"/>
                  </a:lnTo>
                  <a:lnTo>
                    <a:pt x="69472" y="1663699"/>
                  </a:lnTo>
                  <a:lnTo>
                    <a:pt x="60957" y="1714499"/>
                  </a:lnTo>
                  <a:lnTo>
                    <a:pt x="52969" y="1752599"/>
                  </a:lnTo>
                  <a:lnTo>
                    <a:pt x="45513" y="1790699"/>
                  </a:lnTo>
                  <a:lnTo>
                    <a:pt x="38590" y="1828799"/>
                  </a:lnTo>
                  <a:lnTo>
                    <a:pt x="32204" y="1879599"/>
                  </a:lnTo>
                  <a:lnTo>
                    <a:pt x="26358" y="1917699"/>
                  </a:lnTo>
                  <a:lnTo>
                    <a:pt x="21055" y="1955799"/>
                  </a:lnTo>
                  <a:lnTo>
                    <a:pt x="16298" y="2006599"/>
                  </a:lnTo>
                  <a:lnTo>
                    <a:pt x="12089" y="2044699"/>
                  </a:lnTo>
                  <a:lnTo>
                    <a:pt x="8432" y="2082799"/>
                  </a:lnTo>
                  <a:lnTo>
                    <a:pt x="5329" y="2133599"/>
                  </a:lnTo>
                  <a:lnTo>
                    <a:pt x="2784" y="2171699"/>
                  </a:lnTo>
                  <a:lnTo>
                    <a:pt x="799" y="2222499"/>
                  </a:lnTo>
                  <a:lnTo>
                    <a:pt x="0" y="2247899"/>
                  </a:lnTo>
                  <a:lnTo>
                    <a:pt x="36042" y="2247899"/>
                  </a:lnTo>
                  <a:lnTo>
                    <a:pt x="36843" y="2222499"/>
                  </a:lnTo>
                  <a:lnTo>
                    <a:pt x="38839" y="2171699"/>
                  </a:lnTo>
                  <a:lnTo>
                    <a:pt x="41399" y="2133599"/>
                  </a:lnTo>
                  <a:lnTo>
                    <a:pt x="44520" y="2082799"/>
                  </a:lnTo>
                  <a:lnTo>
                    <a:pt x="48198" y="2044699"/>
                  </a:lnTo>
                  <a:lnTo>
                    <a:pt x="52431" y="2006599"/>
                  </a:lnTo>
                  <a:lnTo>
                    <a:pt x="57216" y="1955799"/>
                  </a:lnTo>
                  <a:lnTo>
                    <a:pt x="62549" y="1917699"/>
                  </a:lnTo>
                  <a:lnTo>
                    <a:pt x="68429" y="1879599"/>
                  </a:lnTo>
                  <a:lnTo>
                    <a:pt x="74851" y="1841499"/>
                  </a:lnTo>
                  <a:lnTo>
                    <a:pt x="81812" y="1790699"/>
                  </a:lnTo>
                  <a:lnTo>
                    <a:pt x="89311" y="1752599"/>
                  </a:lnTo>
                  <a:lnTo>
                    <a:pt x="97343" y="1714499"/>
                  </a:lnTo>
                  <a:lnTo>
                    <a:pt x="105906" y="1663699"/>
                  </a:lnTo>
                  <a:lnTo>
                    <a:pt x="114997" y="1625599"/>
                  </a:lnTo>
                  <a:lnTo>
                    <a:pt x="124613" y="1587499"/>
                  </a:lnTo>
                  <a:lnTo>
                    <a:pt x="134751" y="1549399"/>
                  </a:lnTo>
                  <a:lnTo>
                    <a:pt x="145408" y="1498599"/>
                  </a:lnTo>
                  <a:lnTo>
                    <a:pt x="156580" y="1460499"/>
                  </a:lnTo>
                  <a:lnTo>
                    <a:pt x="168266" y="1422399"/>
                  </a:lnTo>
                  <a:lnTo>
                    <a:pt x="180461" y="1384299"/>
                  </a:lnTo>
                  <a:lnTo>
                    <a:pt x="193163" y="1346199"/>
                  </a:lnTo>
                  <a:lnTo>
                    <a:pt x="206370" y="1308099"/>
                  </a:lnTo>
                  <a:lnTo>
                    <a:pt x="220077" y="1257299"/>
                  </a:lnTo>
                  <a:lnTo>
                    <a:pt x="234282" y="1219199"/>
                  </a:lnTo>
                  <a:lnTo>
                    <a:pt x="248982" y="1181099"/>
                  </a:lnTo>
                  <a:lnTo>
                    <a:pt x="264174" y="1142999"/>
                  </a:lnTo>
                  <a:lnTo>
                    <a:pt x="279856" y="1104899"/>
                  </a:lnTo>
                  <a:lnTo>
                    <a:pt x="296023" y="1066799"/>
                  </a:lnTo>
                  <a:lnTo>
                    <a:pt x="312673" y="1028699"/>
                  </a:lnTo>
                  <a:lnTo>
                    <a:pt x="329804" y="990599"/>
                  </a:lnTo>
                  <a:lnTo>
                    <a:pt x="347411" y="952499"/>
                  </a:lnTo>
                  <a:lnTo>
                    <a:pt x="365493" y="914399"/>
                  </a:lnTo>
                  <a:lnTo>
                    <a:pt x="384045" y="876299"/>
                  </a:lnTo>
                  <a:lnTo>
                    <a:pt x="403066" y="838199"/>
                  </a:lnTo>
                  <a:lnTo>
                    <a:pt x="422552" y="800099"/>
                  </a:lnTo>
                  <a:lnTo>
                    <a:pt x="442500" y="761999"/>
                  </a:lnTo>
                  <a:lnTo>
                    <a:pt x="462907" y="723899"/>
                  </a:lnTo>
                  <a:lnTo>
                    <a:pt x="483771" y="685799"/>
                  </a:lnTo>
                  <a:lnTo>
                    <a:pt x="505087" y="647699"/>
                  </a:lnTo>
                  <a:lnTo>
                    <a:pt x="526854" y="609599"/>
                  </a:lnTo>
                  <a:lnTo>
                    <a:pt x="549068" y="571499"/>
                  </a:lnTo>
                  <a:lnTo>
                    <a:pt x="571726" y="546099"/>
                  </a:lnTo>
                  <a:lnTo>
                    <a:pt x="594826" y="507999"/>
                  </a:lnTo>
                  <a:lnTo>
                    <a:pt x="618364" y="469899"/>
                  </a:lnTo>
                  <a:lnTo>
                    <a:pt x="642337" y="431799"/>
                  </a:lnTo>
                  <a:lnTo>
                    <a:pt x="666742" y="393699"/>
                  </a:lnTo>
                  <a:lnTo>
                    <a:pt x="691577" y="368299"/>
                  </a:lnTo>
                  <a:lnTo>
                    <a:pt x="716838" y="330199"/>
                  </a:lnTo>
                  <a:lnTo>
                    <a:pt x="742522" y="292099"/>
                  </a:lnTo>
                  <a:lnTo>
                    <a:pt x="768627" y="253999"/>
                  </a:lnTo>
                  <a:lnTo>
                    <a:pt x="795149" y="228599"/>
                  </a:lnTo>
                  <a:lnTo>
                    <a:pt x="822085" y="190499"/>
                  </a:lnTo>
                  <a:lnTo>
                    <a:pt x="849433" y="152399"/>
                  </a:lnTo>
                  <a:lnTo>
                    <a:pt x="877189" y="126999"/>
                  </a:lnTo>
                  <a:lnTo>
                    <a:pt x="905351" y="88899"/>
                  </a:lnTo>
                  <a:lnTo>
                    <a:pt x="933915" y="63499"/>
                  </a:lnTo>
                  <a:lnTo>
                    <a:pt x="962878" y="25399"/>
                  </a:lnTo>
                  <a:lnTo>
                    <a:pt x="991743" y="0"/>
                  </a:lnTo>
                  <a:close/>
                </a:path>
                <a:path w="9062085" h="2247900">
                  <a:moveTo>
                    <a:pt x="8713989" y="0"/>
                  </a:moveTo>
                  <a:lnTo>
                    <a:pt x="8669123" y="0"/>
                  </a:lnTo>
                  <a:lnTo>
                    <a:pt x="8697987" y="25399"/>
                  </a:lnTo>
                  <a:lnTo>
                    <a:pt x="8726950" y="63499"/>
                  </a:lnTo>
                  <a:lnTo>
                    <a:pt x="8755513" y="88899"/>
                  </a:lnTo>
                  <a:lnTo>
                    <a:pt x="8783674" y="126999"/>
                  </a:lnTo>
                  <a:lnTo>
                    <a:pt x="8811429" y="152399"/>
                  </a:lnTo>
                  <a:lnTo>
                    <a:pt x="8838776" y="190499"/>
                  </a:lnTo>
                  <a:lnTo>
                    <a:pt x="8865711" y="228599"/>
                  </a:lnTo>
                  <a:lnTo>
                    <a:pt x="8892232" y="253999"/>
                  </a:lnTo>
                  <a:lnTo>
                    <a:pt x="8918336" y="292099"/>
                  </a:lnTo>
                  <a:lnTo>
                    <a:pt x="8944019" y="330199"/>
                  </a:lnTo>
                  <a:lnTo>
                    <a:pt x="8969279" y="368299"/>
                  </a:lnTo>
                  <a:lnTo>
                    <a:pt x="8994113" y="393699"/>
                  </a:lnTo>
                  <a:lnTo>
                    <a:pt x="9018518" y="431799"/>
                  </a:lnTo>
                  <a:lnTo>
                    <a:pt x="9021223" y="444499"/>
                  </a:lnTo>
                  <a:lnTo>
                    <a:pt x="9058571" y="444499"/>
                  </a:lnTo>
                  <a:lnTo>
                    <a:pt x="9061842" y="431799"/>
                  </a:lnTo>
                  <a:lnTo>
                    <a:pt x="9057679" y="431799"/>
                  </a:lnTo>
                  <a:lnTo>
                    <a:pt x="9033392" y="393699"/>
                  </a:lnTo>
                  <a:lnTo>
                    <a:pt x="9008677" y="355599"/>
                  </a:lnTo>
                  <a:lnTo>
                    <a:pt x="8983538" y="330199"/>
                  </a:lnTo>
                  <a:lnTo>
                    <a:pt x="8957976" y="292099"/>
                  </a:lnTo>
                  <a:lnTo>
                    <a:pt x="8931996" y="253999"/>
                  </a:lnTo>
                  <a:lnTo>
                    <a:pt x="8905599" y="215899"/>
                  </a:lnTo>
                  <a:lnTo>
                    <a:pt x="8878789" y="190499"/>
                  </a:lnTo>
                  <a:lnTo>
                    <a:pt x="8851570" y="152399"/>
                  </a:lnTo>
                  <a:lnTo>
                    <a:pt x="8823943" y="114299"/>
                  </a:lnTo>
                  <a:lnTo>
                    <a:pt x="8795912" y="88899"/>
                  </a:lnTo>
                  <a:lnTo>
                    <a:pt x="8767480" y="50799"/>
                  </a:lnTo>
                  <a:lnTo>
                    <a:pt x="8738649" y="25399"/>
                  </a:lnTo>
                  <a:lnTo>
                    <a:pt x="8713989" y="0"/>
                  </a:lnTo>
                  <a:close/>
                </a:path>
              </a:pathLst>
            </a:custGeom>
            <a:solidFill>
              <a:srgbClr val="DFF0B4"/>
            </a:solidFill>
          </p:spPr>
          <p:txBody>
            <a:bodyPr wrap="square" lIns="0" tIns="0" rIns="0" bIns="0" rtlCol="0"/>
            <a:lstStyle/>
            <a:p>
              <a:endParaRPr lang="fr-FR" noProof="0" dirty="0"/>
            </a:p>
          </p:txBody>
        </p:sp>
        <p:sp>
          <p:nvSpPr>
            <p:cNvPr id="8834" name="object 8834"/>
            <p:cNvSpPr/>
            <p:nvPr/>
          </p:nvSpPr>
          <p:spPr>
            <a:xfrm>
              <a:off x="1232344" y="9242"/>
              <a:ext cx="9062085" cy="2247900"/>
            </a:xfrm>
            <a:custGeom>
              <a:avLst/>
              <a:gdLst/>
              <a:ahLst/>
              <a:cxnLst/>
              <a:rect l="l" t="t" r="r" b="b"/>
              <a:pathLst>
                <a:path w="9062085" h="2247900">
                  <a:moveTo>
                    <a:pt x="36042" y="2247899"/>
                  </a:moveTo>
                  <a:lnTo>
                    <a:pt x="38839" y="2180842"/>
                  </a:lnTo>
                  <a:lnTo>
                    <a:pt x="41399" y="2138024"/>
                  </a:lnTo>
                  <a:lnTo>
                    <a:pt x="44520" y="2095324"/>
                  </a:lnTo>
                  <a:lnTo>
                    <a:pt x="48198" y="2052744"/>
                  </a:lnTo>
                  <a:lnTo>
                    <a:pt x="52431" y="2010287"/>
                  </a:lnTo>
                  <a:lnTo>
                    <a:pt x="57216" y="1967955"/>
                  </a:lnTo>
                  <a:lnTo>
                    <a:pt x="62549" y="1925749"/>
                  </a:lnTo>
                  <a:lnTo>
                    <a:pt x="68429" y="1883674"/>
                  </a:lnTo>
                  <a:lnTo>
                    <a:pt x="74851" y="1841731"/>
                  </a:lnTo>
                  <a:lnTo>
                    <a:pt x="81812" y="1799923"/>
                  </a:lnTo>
                  <a:lnTo>
                    <a:pt x="89311" y="1758251"/>
                  </a:lnTo>
                  <a:lnTo>
                    <a:pt x="97343" y="1716720"/>
                  </a:lnTo>
                  <a:lnTo>
                    <a:pt x="105906" y="1675330"/>
                  </a:lnTo>
                  <a:lnTo>
                    <a:pt x="114997" y="1634085"/>
                  </a:lnTo>
                  <a:lnTo>
                    <a:pt x="124613" y="1592986"/>
                  </a:lnTo>
                  <a:lnTo>
                    <a:pt x="134751" y="1552038"/>
                  </a:lnTo>
                  <a:lnTo>
                    <a:pt x="145408" y="1511240"/>
                  </a:lnTo>
                  <a:lnTo>
                    <a:pt x="156580" y="1470598"/>
                  </a:lnTo>
                  <a:lnTo>
                    <a:pt x="168266" y="1430111"/>
                  </a:lnTo>
                  <a:lnTo>
                    <a:pt x="180461" y="1389785"/>
                  </a:lnTo>
                  <a:lnTo>
                    <a:pt x="193163" y="1349619"/>
                  </a:lnTo>
                  <a:lnTo>
                    <a:pt x="206370" y="1309618"/>
                  </a:lnTo>
                  <a:lnTo>
                    <a:pt x="220077" y="1269783"/>
                  </a:lnTo>
                  <a:lnTo>
                    <a:pt x="234282" y="1230117"/>
                  </a:lnTo>
                  <a:lnTo>
                    <a:pt x="248982" y="1190622"/>
                  </a:lnTo>
                  <a:lnTo>
                    <a:pt x="264174" y="1151302"/>
                  </a:lnTo>
                  <a:lnTo>
                    <a:pt x="279856" y="1112157"/>
                  </a:lnTo>
                  <a:lnTo>
                    <a:pt x="296023" y="1073191"/>
                  </a:lnTo>
                  <a:lnTo>
                    <a:pt x="312673" y="1034407"/>
                  </a:lnTo>
                  <a:lnTo>
                    <a:pt x="329804" y="995806"/>
                  </a:lnTo>
                  <a:lnTo>
                    <a:pt x="347411" y="957391"/>
                  </a:lnTo>
                  <a:lnTo>
                    <a:pt x="365493" y="919164"/>
                  </a:lnTo>
                  <a:lnTo>
                    <a:pt x="384045" y="881129"/>
                  </a:lnTo>
                  <a:lnTo>
                    <a:pt x="403066" y="843287"/>
                  </a:lnTo>
                  <a:lnTo>
                    <a:pt x="422552" y="805640"/>
                  </a:lnTo>
                  <a:lnTo>
                    <a:pt x="442500" y="768192"/>
                  </a:lnTo>
                  <a:lnTo>
                    <a:pt x="462907" y="730945"/>
                  </a:lnTo>
                  <a:lnTo>
                    <a:pt x="483771" y="693901"/>
                  </a:lnTo>
                  <a:lnTo>
                    <a:pt x="505087" y="657062"/>
                  </a:lnTo>
                  <a:lnTo>
                    <a:pt x="526854" y="620432"/>
                  </a:lnTo>
                  <a:lnTo>
                    <a:pt x="549068" y="584012"/>
                  </a:lnTo>
                  <a:lnTo>
                    <a:pt x="571726" y="547805"/>
                  </a:lnTo>
                  <a:lnTo>
                    <a:pt x="594826" y="511814"/>
                  </a:lnTo>
                  <a:lnTo>
                    <a:pt x="618364" y="476040"/>
                  </a:lnTo>
                  <a:lnTo>
                    <a:pt x="642337" y="440486"/>
                  </a:lnTo>
                  <a:lnTo>
                    <a:pt x="666742" y="405156"/>
                  </a:lnTo>
                  <a:lnTo>
                    <a:pt x="691577" y="370050"/>
                  </a:lnTo>
                  <a:lnTo>
                    <a:pt x="716838" y="335172"/>
                  </a:lnTo>
                  <a:lnTo>
                    <a:pt x="742522" y="300525"/>
                  </a:lnTo>
                  <a:lnTo>
                    <a:pt x="768627" y="266109"/>
                  </a:lnTo>
                  <a:lnTo>
                    <a:pt x="795149" y="231929"/>
                  </a:lnTo>
                  <a:lnTo>
                    <a:pt x="822085" y="197986"/>
                  </a:lnTo>
                  <a:lnTo>
                    <a:pt x="849433" y="164283"/>
                  </a:lnTo>
                  <a:lnTo>
                    <a:pt x="877189" y="130822"/>
                  </a:lnTo>
                  <a:lnTo>
                    <a:pt x="905351" y="97606"/>
                  </a:lnTo>
                  <a:lnTo>
                    <a:pt x="933915" y="64638"/>
                  </a:lnTo>
                  <a:lnTo>
                    <a:pt x="962878" y="31918"/>
                  </a:lnTo>
                  <a:lnTo>
                    <a:pt x="991743" y="0"/>
                  </a:lnTo>
                </a:path>
                <a:path w="9062085" h="2247900">
                  <a:moveTo>
                    <a:pt x="8669123" y="0"/>
                  </a:moveTo>
                  <a:lnTo>
                    <a:pt x="8697987" y="31918"/>
                  </a:lnTo>
                  <a:lnTo>
                    <a:pt x="8726949" y="64638"/>
                  </a:lnTo>
                  <a:lnTo>
                    <a:pt x="8755513" y="97606"/>
                  </a:lnTo>
                  <a:lnTo>
                    <a:pt x="8783673" y="130822"/>
                  </a:lnTo>
                  <a:lnTo>
                    <a:pt x="8811429" y="164283"/>
                  </a:lnTo>
                  <a:lnTo>
                    <a:pt x="8838776" y="197986"/>
                  </a:lnTo>
                  <a:lnTo>
                    <a:pt x="8865711" y="231929"/>
                  </a:lnTo>
                  <a:lnTo>
                    <a:pt x="8892232" y="266109"/>
                  </a:lnTo>
                  <a:lnTo>
                    <a:pt x="8918336" y="300525"/>
                  </a:lnTo>
                  <a:lnTo>
                    <a:pt x="8944019" y="335172"/>
                  </a:lnTo>
                  <a:lnTo>
                    <a:pt x="8969279" y="370050"/>
                  </a:lnTo>
                  <a:lnTo>
                    <a:pt x="8994113" y="405156"/>
                  </a:lnTo>
                  <a:lnTo>
                    <a:pt x="9018517" y="440486"/>
                  </a:lnTo>
                  <a:lnTo>
                    <a:pt x="9021223" y="444499"/>
                  </a:lnTo>
                </a:path>
                <a:path w="9062085" h="2247900">
                  <a:moveTo>
                    <a:pt x="9061842" y="443655"/>
                  </a:moveTo>
                  <a:lnTo>
                    <a:pt x="9033392" y="402001"/>
                  </a:lnTo>
                  <a:lnTo>
                    <a:pt x="9008677" y="366792"/>
                  </a:lnTo>
                  <a:lnTo>
                    <a:pt x="8983537" y="331808"/>
                  </a:lnTo>
                  <a:lnTo>
                    <a:pt x="8957976" y="297053"/>
                  </a:lnTo>
                  <a:lnTo>
                    <a:pt x="8931995" y="262527"/>
                  </a:lnTo>
                  <a:lnTo>
                    <a:pt x="8905599" y="228235"/>
                  </a:lnTo>
                  <a:lnTo>
                    <a:pt x="8878789" y="194177"/>
                  </a:lnTo>
                  <a:lnTo>
                    <a:pt x="8851570" y="160357"/>
                  </a:lnTo>
                  <a:lnTo>
                    <a:pt x="8823943" y="126778"/>
                  </a:lnTo>
                  <a:lnTo>
                    <a:pt x="8795912" y="93440"/>
                  </a:lnTo>
                  <a:lnTo>
                    <a:pt x="8767480" y="60348"/>
                  </a:lnTo>
                  <a:lnTo>
                    <a:pt x="8738649" y="27502"/>
                  </a:lnTo>
                  <a:lnTo>
                    <a:pt x="8713989" y="0"/>
                  </a:lnTo>
                </a:path>
                <a:path w="9062085" h="2247900">
                  <a:moveTo>
                    <a:pt x="946806" y="0"/>
                  </a:moveTo>
                  <a:lnTo>
                    <a:pt x="893317" y="60348"/>
                  </a:lnTo>
                  <a:lnTo>
                    <a:pt x="864886" y="93440"/>
                  </a:lnTo>
                  <a:lnTo>
                    <a:pt x="836855" y="126778"/>
                  </a:lnTo>
                  <a:lnTo>
                    <a:pt x="809229" y="160357"/>
                  </a:lnTo>
                  <a:lnTo>
                    <a:pt x="782010" y="194177"/>
                  </a:lnTo>
                  <a:lnTo>
                    <a:pt x="755201" y="228235"/>
                  </a:lnTo>
                  <a:lnTo>
                    <a:pt x="728806" y="262527"/>
                  </a:lnTo>
                  <a:lnTo>
                    <a:pt x="702826" y="297053"/>
                  </a:lnTo>
                  <a:lnTo>
                    <a:pt x="677265" y="331808"/>
                  </a:lnTo>
                  <a:lnTo>
                    <a:pt x="652126" y="366792"/>
                  </a:lnTo>
                  <a:lnTo>
                    <a:pt x="627412" y="402001"/>
                  </a:lnTo>
                  <a:lnTo>
                    <a:pt x="603125" y="437434"/>
                  </a:lnTo>
                  <a:lnTo>
                    <a:pt x="579269" y="473087"/>
                  </a:lnTo>
                  <a:lnTo>
                    <a:pt x="555848" y="508958"/>
                  </a:lnTo>
                  <a:lnTo>
                    <a:pt x="532862" y="545045"/>
                  </a:lnTo>
                  <a:lnTo>
                    <a:pt x="510316" y="581346"/>
                  </a:lnTo>
                  <a:lnTo>
                    <a:pt x="488213" y="617858"/>
                  </a:lnTo>
                  <a:lnTo>
                    <a:pt x="466555" y="654578"/>
                  </a:lnTo>
                  <a:lnTo>
                    <a:pt x="445346" y="691505"/>
                  </a:lnTo>
                  <a:lnTo>
                    <a:pt x="424588" y="728635"/>
                  </a:lnTo>
                  <a:lnTo>
                    <a:pt x="404284" y="765967"/>
                  </a:lnTo>
                  <a:lnTo>
                    <a:pt x="384438" y="803498"/>
                  </a:lnTo>
                  <a:lnTo>
                    <a:pt x="365052" y="841225"/>
                  </a:lnTo>
                  <a:lnTo>
                    <a:pt x="346129" y="879146"/>
                  </a:lnTo>
                  <a:lnTo>
                    <a:pt x="327672" y="917259"/>
                  </a:lnTo>
                  <a:lnTo>
                    <a:pt x="309684" y="955562"/>
                  </a:lnTo>
                  <a:lnTo>
                    <a:pt x="292168" y="994051"/>
                  </a:lnTo>
                  <a:lnTo>
                    <a:pt x="275127" y="1032725"/>
                  </a:lnTo>
                  <a:lnTo>
                    <a:pt x="258564" y="1071581"/>
                  </a:lnTo>
                  <a:lnTo>
                    <a:pt x="242482" y="1110616"/>
                  </a:lnTo>
                  <a:lnTo>
                    <a:pt x="226884" y="1149829"/>
                  </a:lnTo>
                  <a:lnTo>
                    <a:pt x="211772" y="1189217"/>
                  </a:lnTo>
                  <a:lnTo>
                    <a:pt x="197150" y="1228776"/>
                  </a:lnTo>
                  <a:lnTo>
                    <a:pt x="183021" y="1268506"/>
                  </a:lnTo>
                  <a:lnTo>
                    <a:pt x="169387" y="1308404"/>
                  </a:lnTo>
                  <a:lnTo>
                    <a:pt x="156252" y="1348467"/>
                  </a:lnTo>
                  <a:lnTo>
                    <a:pt x="143618" y="1388692"/>
                  </a:lnTo>
                  <a:lnTo>
                    <a:pt x="131489" y="1429078"/>
                  </a:lnTo>
                  <a:lnTo>
                    <a:pt x="119867" y="1469621"/>
                  </a:lnTo>
                  <a:lnTo>
                    <a:pt x="108756" y="1510321"/>
                  </a:lnTo>
                  <a:lnTo>
                    <a:pt x="98158" y="1551173"/>
                  </a:lnTo>
                  <a:lnTo>
                    <a:pt x="88076" y="1592176"/>
                  </a:lnTo>
                  <a:lnTo>
                    <a:pt x="78513" y="1633327"/>
                  </a:lnTo>
                  <a:lnTo>
                    <a:pt x="69472" y="1674624"/>
                  </a:lnTo>
                  <a:lnTo>
                    <a:pt x="60957" y="1716064"/>
                  </a:lnTo>
                  <a:lnTo>
                    <a:pt x="52969" y="1757646"/>
                  </a:lnTo>
                  <a:lnTo>
                    <a:pt x="45513" y="1799365"/>
                  </a:lnTo>
                  <a:lnTo>
                    <a:pt x="38590" y="1841222"/>
                  </a:lnTo>
                  <a:lnTo>
                    <a:pt x="32204" y="1883212"/>
                  </a:lnTo>
                  <a:lnTo>
                    <a:pt x="26358" y="1925333"/>
                  </a:lnTo>
                  <a:lnTo>
                    <a:pt x="21055" y="1967583"/>
                  </a:lnTo>
                  <a:lnTo>
                    <a:pt x="16298" y="2009960"/>
                  </a:lnTo>
                  <a:lnTo>
                    <a:pt x="12089" y="2052461"/>
                  </a:lnTo>
                  <a:lnTo>
                    <a:pt x="8432" y="2095083"/>
                  </a:lnTo>
                  <a:lnTo>
                    <a:pt x="5329" y="2137825"/>
                  </a:lnTo>
                  <a:lnTo>
                    <a:pt x="2784" y="2180683"/>
                  </a:lnTo>
                  <a:lnTo>
                    <a:pt x="799" y="2223656"/>
                  </a:lnTo>
                  <a:lnTo>
                    <a:pt x="0" y="2247899"/>
                  </a:lnTo>
                </a:path>
              </a:pathLst>
            </a:custGeom>
            <a:ln w="3175">
              <a:solidFill>
                <a:srgbClr val="DFF0B4"/>
              </a:solidFill>
            </a:ln>
          </p:spPr>
          <p:txBody>
            <a:bodyPr wrap="square" lIns="0" tIns="0" rIns="0" bIns="0" rtlCol="0"/>
            <a:lstStyle/>
            <a:p>
              <a:endParaRPr lang="fr-FR" noProof="0" dirty="0"/>
            </a:p>
          </p:txBody>
        </p:sp>
        <p:sp>
          <p:nvSpPr>
            <p:cNvPr id="8835" name="object 8835"/>
            <p:cNvSpPr/>
            <p:nvPr/>
          </p:nvSpPr>
          <p:spPr>
            <a:xfrm>
              <a:off x="0" y="9242"/>
              <a:ext cx="12192000" cy="3683000"/>
            </a:xfrm>
            <a:custGeom>
              <a:avLst/>
              <a:gdLst/>
              <a:ahLst/>
              <a:cxnLst/>
              <a:rect l="l" t="t" r="r" b="b"/>
              <a:pathLst>
                <a:path w="12192000" h="3683000">
                  <a:moveTo>
                    <a:pt x="2183717" y="9928"/>
                  </a:moveTo>
                  <a:lnTo>
                    <a:pt x="0" y="9928"/>
                  </a:lnTo>
                  <a:lnTo>
                    <a:pt x="0" y="3682999"/>
                  </a:lnTo>
                  <a:lnTo>
                    <a:pt x="187379" y="3543299"/>
                  </a:lnTo>
                  <a:lnTo>
                    <a:pt x="231022" y="3530599"/>
                  </a:lnTo>
                  <a:lnTo>
                    <a:pt x="276101" y="3505199"/>
                  </a:lnTo>
                  <a:lnTo>
                    <a:pt x="322394" y="3492499"/>
                  </a:lnTo>
                  <a:lnTo>
                    <a:pt x="369680" y="3467099"/>
                  </a:lnTo>
                  <a:lnTo>
                    <a:pt x="515286" y="3428999"/>
                  </a:lnTo>
                  <a:lnTo>
                    <a:pt x="493857" y="3390899"/>
                  </a:lnTo>
                  <a:lnTo>
                    <a:pt x="475984" y="3340099"/>
                  </a:lnTo>
                  <a:lnTo>
                    <a:pt x="461452" y="3301999"/>
                  </a:lnTo>
                  <a:lnTo>
                    <a:pt x="450044" y="3251199"/>
                  </a:lnTo>
                  <a:lnTo>
                    <a:pt x="441543" y="3200399"/>
                  </a:lnTo>
                  <a:lnTo>
                    <a:pt x="435734" y="3149599"/>
                  </a:lnTo>
                  <a:lnTo>
                    <a:pt x="432399" y="3111499"/>
                  </a:lnTo>
                  <a:lnTo>
                    <a:pt x="431322" y="3060699"/>
                  </a:lnTo>
                  <a:lnTo>
                    <a:pt x="432288" y="3009899"/>
                  </a:lnTo>
                  <a:lnTo>
                    <a:pt x="435078" y="2959099"/>
                  </a:lnTo>
                  <a:lnTo>
                    <a:pt x="439477" y="2908299"/>
                  </a:lnTo>
                  <a:lnTo>
                    <a:pt x="445268" y="2844799"/>
                  </a:lnTo>
                  <a:lnTo>
                    <a:pt x="452236" y="2793999"/>
                  </a:lnTo>
                  <a:lnTo>
                    <a:pt x="460367" y="2755899"/>
                  </a:lnTo>
                  <a:lnTo>
                    <a:pt x="472361" y="2705099"/>
                  </a:lnTo>
                  <a:lnTo>
                    <a:pt x="487861" y="2641599"/>
                  </a:lnTo>
                  <a:lnTo>
                    <a:pt x="506507" y="2590799"/>
                  </a:lnTo>
                  <a:lnTo>
                    <a:pt x="527941" y="2539999"/>
                  </a:lnTo>
                  <a:lnTo>
                    <a:pt x="551804" y="2489199"/>
                  </a:lnTo>
                  <a:lnTo>
                    <a:pt x="577737" y="2451099"/>
                  </a:lnTo>
                  <a:lnTo>
                    <a:pt x="634319" y="2400299"/>
                  </a:lnTo>
                  <a:lnTo>
                    <a:pt x="672039" y="2387599"/>
                  </a:lnTo>
                  <a:lnTo>
                    <a:pt x="754927" y="2362199"/>
                  </a:lnTo>
                  <a:lnTo>
                    <a:pt x="801283" y="2336799"/>
                  </a:lnTo>
                  <a:lnTo>
                    <a:pt x="934314" y="2298699"/>
                  </a:lnTo>
                  <a:lnTo>
                    <a:pt x="981686" y="2285999"/>
                  </a:lnTo>
                  <a:lnTo>
                    <a:pt x="1033092" y="2273299"/>
                  </a:lnTo>
                  <a:lnTo>
                    <a:pt x="1090045" y="2260599"/>
                  </a:lnTo>
                  <a:lnTo>
                    <a:pt x="1143248" y="2247899"/>
                  </a:lnTo>
                  <a:lnTo>
                    <a:pt x="1232804" y="2247899"/>
                  </a:lnTo>
                  <a:lnTo>
                    <a:pt x="1233144" y="2238459"/>
                  </a:lnTo>
                  <a:lnTo>
                    <a:pt x="1235129" y="2199016"/>
                  </a:lnTo>
                  <a:lnTo>
                    <a:pt x="1237674" y="2139851"/>
                  </a:lnTo>
                  <a:lnTo>
                    <a:pt x="1240776" y="2100408"/>
                  </a:lnTo>
                  <a:lnTo>
                    <a:pt x="1244434" y="2060965"/>
                  </a:lnTo>
                  <a:lnTo>
                    <a:pt x="1248642" y="2021522"/>
                  </a:lnTo>
                  <a:lnTo>
                    <a:pt x="1253400" y="1982079"/>
                  </a:lnTo>
                  <a:lnTo>
                    <a:pt x="1258703" y="1942636"/>
                  </a:lnTo>
                  <a:lnTo>
                    <a:pt x="1264549" y="1883472"/>
                  </a:lnTo>
                  <a:lnTo>
                    <a:pt x="1270935" y="1844029"/>
                  </a:lnTo>
                  <a:lnTo>
                    <a:pt x="1277857" y="1804586"/>
                  </a:lnTo>
                  <a:lnTo>
                    <a:pt x="1285314" y="1765143"/>
                  </a:lnTo>
                  <a:lnTo>
                    <a:pt x="1293302" y="1725700"/>
                  </a:lnTo>
                  <a:lnTo>
                    <a:pt x="1301817" y="1686257"/>
                  </a:lnTo>
                  <a:lnTo>
                    <a:pt x="1310858" y="1646814"/>
                  </a:lnTo>
                  <a:lnTo>
                    <a:pt x="1320420" y="1607371"/>
                  </a:lnTo>
                  <a:lnTo>
                    <a:pt x="1330502" y="1567927"/>
                  </a:lnTo>
                  <a:lnTo>
                    <a:pt x="1341101" y="1528484"/>
                  </a:lnTo>
                  <a:lnTo>
                    <a:pt x="1352212" y="1489041"/>
                  </a:lnTo>
                  <a:lnTo>
                    <a:pt x="1363834" y="1429877"/>
                  </a:lnTo>
                  <a:lnTo>
                    <a:pt x="1375963" y="1390434"/>
                  </a:lnTo>
                  <a:lnTo>
                    <a:pt x="1388597" y="1350991"/>
                  </a:lnTo>
                  <a:lnTo>
                    <a:pt x="1401732" y="1311548"/>
                  </a:lnTo>
                  <a:lnTo>
                    <a:pt x="1415365" y="1272105"/>
                  </a:lnTo>
                  <a:lnTo>
                    <a:pt x="1429495" y="1232662"/>
                  </a:lnTo>
                  <a:lnTo>
                    <a:pt x="1444117" y="1193219"/>
                  </a:lnTo>
                  <a:lnTo>
                    <a:pt x="1459228" y="1153776"/>
                  </a:lnTo>
                  <a:lnTo>
                    <a:pt x="1474827" y="1114333"/>
                  </a:lnTo>
                  <a:lnTo>
                    <a:pt x="1490909" y="1074890"/>
                  </a:lnTo>
                  <a:lnTo>
                    <a:pt x="1507472" y="1035447"/>
                  </a:lnTo>
                  <a:lnTo>
                    <a:pt x="1524513" y="996004"/>
                  </a:lnTo>
                  <a:lnTo>
                    <a:pt x="1542028" y="956561"/>
                  </a:lnTo>
                  <a:lnTo>
                    <a:pt x="1560016" y="936839"/>
                  </a:lnTo>
                  <a:lnTo>
                    <a:pt x="1578473" y="897396"/>
                  </a:lnTo>
                  <a:lnTo>
                    <a:pt x="1597396" y="857953"/>
                  </a:lnTo>
                  <a:lnTo>
                    <a:pt x="1616782" y="818510"/>
                  </a:lnTo>
                  <a:lnTo>
                    <a:pt x="1636629" y="779067"/>
                  </a:lnTo>
                  <a:lnTo>
                    <a:pt x="1656933" y="739624"/>
                  </a:lnTo>
                  <a:lnTo>
                    <a:pt x="1677691" y="700181"/>
                  </a:lnTo>
                  <a:lnTo>
                    <a:pt x="1698900" y="660738"/>
                  </a:lnTo>
                  <a:lnTo>
                    <a:pt x="1720558" y="621295"/>
                  </a:lnTo>
                  <a:lnTo>
                    <a:pt x="1742661" y="581852"/>
                  </a:lnTo>
                  <a:lnTo>
                    <a:pt x="1765207" y="562130"/>
                  </a:lnTo>
                  <a:lnTo>
                    <a:pt x="1788192" y="522687"/>
                  </a:lnTo>
                  <a:lnTo>
                    <a:pt x="1811614" y="483244"/>
                  </a:lnTo>
                  <a:lnTo>
                    <a:pt x="1835470" y="443801"/>
                  </a:lnTo>
                  <a:lnTo>
                    <a:pt x="1859756" y="404358"/>
                  </a:lnTo>
                  <a:lnTo>
                    <a:pt x="1884470" y="384637"/>
                  </a:lnTo>
                  <a:lnTo>
                    <a:pt x="1909609" y="345194"/>
                  </a:lnTo>
                  <a:lnTo>
                    <a:pt x="1935170" y="305751"/>
                  </a:lnTo>
                  <a:lnTo>
                    <a:pt x="1961150" y="266308"/>
                  </a:lnTo>
                  <a:lnTo>
                    <a:pt x="1987546" y="246586"/>
                  </a:lnTo>
                  <a:lnTo>
                    <a:pt x="2014355" y="207143"/>
                  </a:lnTo>
                  <a:lnTo>
                    <a:pt x="2041574" y="167700"/>
                  </a:lnTo>
                  <a:lnTo>
                    <a:pt x="2069200" y="128257"/>
                  </a:lnTo>
                  <a:lnTo>
                    <a:pt x="2097230" y="108536"/>
                  </a:lnTo>
                  <a:lnTo>
                    <a:pt x="2125662" y="69093"/>
                  </a:lnTo>
                  <a:lnTo>
                    <a:pt x="2154492" y="29650"/>
                  </a:lnTo>
                  <a:lnTo>
                    <a:pt x="2183717" y="9928"/>
                  </a:lnTo>
                  <a:close/>
                </a:path>
                <a:path w="12192000" h="3683000">
                  <a:moveTo>
                    <a:pt x="12192000" y="406399"/>
                  </a:moveTo>
                  <a:lnTo>
                    <a:pt x="10624711" y="406399"/>
                  </a:lnTo>
                  <a:lnTo>
                    <a:pt x="10645473" y="419099"/>
                  </a:lnTo>
                  <a:lnTo>
                    <a:pt x="10665064" y="419099"/>
                  </a:lnTo>
                  <a:lnTo>
                    <a:pt x="10684294" y="431799"/>
                  </a:lnTo>
                  <a:lnTo>
                    <a:pt x="10703975" y="431799"/>
                  </a:lnTo>
                  <a:lnTo>
                    <a:pt x="10729375" y="444499"/>
                  </a:lnTo>
                  <a:lnTo>
                    <a:pt x="10801253" y="444499"/>
                  </a:lnTo>
                  <a:lnTo>
                    <a:pt x="10850141" y="457199"/>
                  </a:lnTo>
                  <a:lnTo>
                    <a:pt x="10899490" y="457199"/>
                  </a:lnTo>
                  <a:lnTo>
                    <a:pt x="10949245" y="469899"/>
                  </a:lnTo>
                  <a:lnTo>
                    <a:pt x="10999353" y="469899"/>
                  </a:lnTo>
                  <a:lnTo>
                    <a:pt x="11049760" y="482599"/>
                  </a:lnTo>
                  <a:lnTo>
                    <a:pt x="11100410" y="482599"/>
                  </a:lnTo>
                  <a:lnTo>
                    <a:pt x="11151250" y="495299"/>
                  </a:lnTo>
                  <a:lnTo>
                    <a:pt x="11202226" y="495299"/>
                  </a:lnTo>
                  <a:lnTo>
                    <a:pt x="11253284" y="507999"/>
                  </a:lnTo>
                  <a:lnTo>
                    <a:pt x="11304368" y="507999"/>
                  </a:lnTo>
                  <a:lnTo>
                    <a:pt x="11457243" y="533399"/>
                  </a:lnTo>
                  <a:lnTo>
                    <a:pt x="11558301" y="533399"/>
                  </a:lnTo>
                  <a:lnTo>
                    <a:pt x="11608411" y="546099"/>
                  </a:lnTo>
                  <a:lnTo>
                    <a:pt x="11658167" y="546099"/>
                  </a:lnTo>
                  <a:lnTo>
                    <a:pt x="11707517" y="558799"/>
                  </a:lnTo>
                  <a:lnTo>
                    <a:pt x="11756407" y="558799"/>
                  </a:lnTo>
                  <a:lnTo>
                    <a:pt x="11853355" y="584199"/>
                  </a:lnTo>
                  <a:lnTo>
                    <a:pt x="11901853" y="584199"/>
                  </a:lnTo>
                  <a:lnTo>
                    <a:pt x="11950357" y="596899"/>
                  </a:lnTo>
                  <a:lnTo>
                    <a:pt x="11998947" y="596899"/>
                  </a:lnTo>
                  <a:lnTo>
                    <a:pt x="12047707" y="609599"/>
                  </a:lnTo>
                  <a:lnTo>
                    <a:pt x="12192000" y="609599"/>
                  </a:lnTo>
                  <a:lnTo>
                    <a:pt x="12192000" y="406399"/>
                  </a:lnTo>
                  <a:close/>
                </a:path>
                <a:path w="12192000" h="3683000">
                  <a:moveTo>
                    <a:pt x="12192000" y="9928"/>
                  </a:moveTo>
                  <a:lnTo>
                    <a:pt x="9941768" y="9928"/>
                  </a:lnTo>
                  <a:lnTo>
                    <a:pt x="9970994" y="29650"/>
                  </a:lnTo>
                  <a:lnTo>
                    <a:pt x="9999824" y="69093"/>
                  </a:lnTo>
                  <a:lnTo>
                    <a:pt x="10028257" y="108536"/>
                  </a:lnTo>
                  <a:lnTo>
                    <a:pt x="10056288" y="128257"/>
                  </a:lnTo>
                  <a:lnTo>
                    <a:pt x="10083914" y="167700"/>
                  </a:lnTo>
                  <a:lnTo>
                    <a:pt x="10111134" y="207143"/>
                  </a:lnTo>
                  <a:lnTo>
                    <a:pt x="10137944" y="246586"/>
                  </a:lnTo>
                  <a:lnTo>
                    <a:pt x="10164340" y="266308"/>
                  </a:lnTo>
                  <a:lnTo>
                    <a:pt x="10190321" y="305751"/>
                  </a:lnTo>
                  <a:lnTo>
                    <a:pt x="10215882" y="345194"/>
                  </a:lnTo>
                  <a:lnTo>
                    <a:pt x="10241022" y="384637"/>
                  </a:lnTo>
                  <a:lnTo>
                    <a:pt x="10265737" y="404358"/>
                  </a:lnTo>
                  <a:lnTo>
                    <a:pt x="10290446" y="444499"/>
                  </a:lnTo>
                  <a:lnTo>
                    <a:pt x="10290915" y="444499"/>
                  </a:lnTo>
                  <a:lnTo>
                    <a:pt x="10340082" y="431799"/>
                  </a:lnTo>
                  <a:lnTo>
                    <a:pt x="10387387" y="419099"/>
                  </a:lnTo>
                  <a:lnTo>
                    <a:pt x="10436613" y="419099"/>
                  </a:lnTo>
                  <a:lnTo>
                    <a:pt x="10486360" y="406399"/>
                  </a:lnTo>
                  <a:lnTo>
                    <a:pt x="12192000" y="406399"/>
                  </a:lnTo>
                  <a:lnTo>
                    <a:pt x="12192000" y="9928"/>
                  </a:lnTo>
                  <a:close/>
                </a:path>
                <a:path w="12192000" h="3683000">
                  <a:moveTo>
                    <a:pt x="9934312" y="0"/>
                  </a:moveTo>
                  <a:lnTo>
                    <a:pt x="2191172" y="0"/>
                  </a:lnTo>
                  <a:lnTo>
                    <a:pt x="2183717" y="9928"/>
                  </a:lnTo>
                  <a:lnTo>
                    <a:pt x="9941768" y="9928"/>
                  </a:lnTo>
                  <a:lnTo>
                    <a:pt x="9934312" y="0"/>
                  </a:lnTo>
                  <a:close/>
                </a:path>
              </a:pathLst>
            </a:custGeom>
            <a:solidFill>
              <a:srgbClr val="DFF0B3"/>
            </a:solidFill>
          </p:spPr>
          <p:txBody>
            <a:bodyPr wrap="square" lIns="0" tIns="0" rIns="0" bIns="0" rtlCol="0"/>
            <a:lstStyle/>
            <a:p>
              <a:endParaRPr lang="fr-FR" noProof="0" dirty="0"/>
            </a:p>
          </p:txBody>
        </p:sp>
        <p:sp>
          <p:nvSpPr>
            <p:cNvPr id="8836" name="object 8836"/>
            <p:cNvSpPr/>
            <p:nvPr/>
          </p:nvSpPr>
          <p:spPr>
            <a:xfrm>
              <a:off x="0" y="9242"/>
              <a:ext cx="10294620" cy="3683000"/>
            </a:xfrm>
            <a:custGeom>
              <a:avLst/>
              <a:gdLst/>
              <a:ahLst/>
              <a:cxnLst/>
              <a:rect l="l" t="t" r="r" b="b"/>
              <a:pathLst>
                <a:path w="10294620" h="3683000">
                  <a:moveTo>
                    <a:pt x="1232344" y="2247899"/>
                  </a:moveTo>
                  <a:lnTo>
                    <a:pt x="1235129" y="2180683"/>
                  </a:lnTo>
                  <a:lnTo>
                    <a:pt x="1237674" y="2137825"/>
                  </a:lnTo>
                  <a:lnTo>
                    <a:pt x="1240776" y="2095083"/>
                  </a:lnTo>
                  <a:lnTo>
                    <a:pt x="1244434" y="2052461"/>
                  </a:lnTo>
                  <a:lnTo>
                    <a:pt x="1248642" y="2009960"/>
                  </a:lnTo>
                  <a:lnTo>
                    <a:pt x="1253400" y="1967583"/>
                  </a:lnTo>
                  <a:lnTo>
                    <a:pt x="1258703" y="1925333"/>
                  </a:lnTo>
                  <a:lnTo>
                    <a:pt x="1264549" y="1883212"/>
                  </a:lnTo>
                  <a:lnTo>
                    <a:pt x="1270935" y="1841222"/>
                  </a:lnTo>
                  <a:lnTo>
                    <a:pt x="1277857" y="1799365"/>
                  </a:lnTo>
                  <a:lnTo>
                    <a:pt x="1285314" y="1757646"/>
                  </a:lnTo>
                  <a:lnTo>
                    <a:pt x="1293301" y="1716064"/>
                  </a:lnTo>
                  <a:lnTo>
                    <a:pt x="1301817" y="1674624"/>
                  </a:lnTo>
                  <a:lnTo>
                    <a:pt x="1310858" y="1633327"/>
                  </a:lnTo>
                  <a:lnTo>
                    <a:pt x="1320420" y="1592176"/>
                  </a:lnTo>
                  <a:lnTo>
                    <a:pt x="1330502" y="1551173"/>
                  </a:lnTo>
                  <a:lnTo>
                    <a:pt x="1341101" y="1510321"/>
                  </a:lnTo>
                  <a:lnTo>
                    <a:pt x="1352212" y="1469621"/>
                  </a:lnTo>
                  <a:lnTo>
                    <a:pt x="1363834" y="1429078"/>
                  </a:lnTo>
                  <a:lnTo>
                    <a:pt x="1375963" y="1388692"/>
                  </a:lnTo>
                  <a:lnTo>
                    <a:pt x="1388597" y="1348467"/>
                  </a:lnTo>
                  <a:lnTo>
                    <a:pt x="1401732" y="1308404"/>
                  </a:lnTo>
                  <a:lnTo>
                    <a:pt x="1415365" y="1268506"/>
                  </a:lnTo>
                  <a:lnTo>
                    <a:pt x="1429495" y="1228776"/>
                  </a:lnTo>
                  <a:lnTo>
                    <a:pt x="1444117" y="1189217"/>
                  </a:lnTo>
                  <a:lnTo>
                    <a:pt x="1459228" y="1149829"/>
                  </a:lnTo>
                  <a:lnTo>
                    <a:pt x="1474827" y="1110616"/>
                  </a:lnTo>
                  <a:lnTo>
                    <a:pt x="1490909" y="1071581"/>
                  </a:lnTo>
                  <a:lnTo>
                    <a:pt x="1507472" y="1032725"/>
                  </a:lnTo>
                  <a:lnTo>
                    <a:pt x="1524513" y="994051"/>
                  </a:lnTo>
                  <a:lnTo>
                    <a:pt x="1542028" y="955562"/>
                  </a:lnTo>
                  <a:lnTo>
                    <a:pt x="1560016" y="917259"/>
                  </a:lnTo>
                  <a:lnTo>
                    <a:pt x="1578473" y="879146"/>
                  </a:lnTo>
                  <a:lnTo>
                    <a:pt x="1597396" y="841225"/>
                  </a:lnTo>
                  <a:lnTo>
                    <a:pt x="1616782" y="803498"/>
                  </a:lnTo>
                  <a:lnTo>
                    <a:pt x="1636629" y="765967"/>
                  </a:lnTo>
                  <a:lnTo>
                    <a:pt x="1656933" y="728635"/>
                  </a:lnTo>
                  <a:lnTo>
                    <a:pt x="1677691" y="691505"/>
                  </a:lnTo>
                  <a:lnTo>
                    <a:pt x="1698900" y="654578"/>
                  </a:lnTo>
                  <a:lnTo>
                    <a:pt x="1720558" y="617858"/>
                  </a:lnTo>
                  <a:lnTo>
                    <a:pt x="1742661" y="581346"/>
                  </a:lnTo>
                  <a:lnTo>
                    <a:pt x="1765207" y="545045"/>
                  </a:lnTo>
                  <a:lnTo>
                    <a:pt x="1788192" y="508958"/>
                  </a:lnTo>
                  <a:lnTo>
                    <a:pt x="1811614" y="473087"/>
                  </a:lnTo>
                  <a:lnTo>
                    <a:pt x="1835470" y="437434"/>
                  </a:lnTo>
                  <a:lnTo>
                    <a:pt x="1859756" y="402001"/>
                  </a:lnTo>
                  <a:lnTo>
                    <a:pt x="1884470" y="366792"/>
                  </a:lnTo>
                  <a:lnTo>
                    <a:pt x="1909609" y="331808"/>
                  </a:lnTo>
                  <a:lnTo>
                    <a:pt x="1935170" y="297053"/>
                  </a:lnTo>
                  <a:lnTo>
                    <a:pt x="1961150" y="262527"/>
                  </a:lnTo>
                  <a:lnTo>
                    <a:pt x="1987546" y="228235"/>
                  </a:lnTo>
                  <a:lnTo>
                    <a:pt x="2014355" y="194177"/>
                  </a:lnTo>
                  <a:lnTo>
                    <a:pt x="2041574" y="160357"/>
                  </a:lnTo>
                  <a:lnTo>
                    <a:pt x="2069200" y="126778"/>
                  </a:lnTo>
                  <a:lnTo>
                    <a:pt x="2097230" y="93440"/>
                  </a:lnTo>
                  <a:lnTo>
                    <a:pt x="2125662" y="60348"/>
                  </a:lnTo>
                  <a:lnTo>
                    <a:pt x="2154492" y="27502"/>
                  </a:lnTo>
                  <a:lnTo>
                    <a:pt x="2179151" y="0"/>
                  </a:lnTo>
                </a:path>
                <a:path w="10294620" h="3683000">
                  <a:moveTo>
                    <a:pt x="9946334" y="0"/>
                  </a:moveTo>
                  <a:lnTo>
                    <a:pt x="9999824" y="60348"/>
                  </a:lnTo>
                  <a:lnTo>
                    <a:pt x="10028257" y="93440"/>
                  </a:lnTo>
                  <a:lnTo>
                    <a:pt x="10056288" y="126778"/>
                  </a:lnTo>
                  <a:lnTo>
                    <a:pt x="10083914" y="160357"/>
                  </a:lnTo>
                  <a:lnTo>
                    <a:pt x="10111134" y="194177"/>
                  </a:lnTo>
                  <a:lnTo>
                    <a:pt x="10137944" y="228235"/>
                  </a:lnTo>
                  <a:lnTo>
                    <a:pt x="10164340" y="262527"/>
                  </a:lnTo>
                  <a:lnTo>
                    <a:pt x="10190321" y="297053"/>
                  </a:lnTo>
                  <a:lnTo>
                    <a:pt x="10215882" y="331808"/>
                  </a:lnTo>
                  <a:lnTo>
                    <a:pt x="10241022" y="366792"/>
                  </a:lnTo>
                  <a:lnTo>
                    <a:pt x="10265737" y="402001"/>
                  </a:lnTo>
                  <a:lnTo>
                    <a:pt x="10290024" y="437434"/>
                  </a:lnTo>
                  <a:lnTo>
                    <a:pt x="10294186" y="443655"/>
                  </a:lnTo>
                </a:path>
                <a:path w="10294620" h="3683000">
                  <a:moveTo>
                    <a:pt x="0" y="3682999"/>
                  </a:moveTo>
                  <a:lnTo>
                    <a:pt x="0" y="0"/>
                  </a:lnTo>
                </a:path>
              </a:pathLst>
            </a:custGeom>
            <a:ln w="3175">
              <a:solidFill>
                <a:srgbClr val="DFF0B3"/>
              </a:solidFill>
            </a:ln>
          </p:spPr>
          <p:txBody>
            <a:bodyPr wrap="square" lIns="0" tIns="0" rIns="0" bIns="0" rtlCol="0"/>
            <a:lstStyle/>
            <a:p>
              <a:endParaRPr lang="fr-FR" noProof="0" dirty="0"/>
            </a:p>
          </p:txBody>
        </p:sp>
        <p:pic>
          <p:nvPicPr>
            <p:cNvPr id="8837" name="object 8837"/>
            <p:cNvPicPr/>
            <p:nvPr/>
          </p:nvPicPr>
          <p:blipFill>
            <a:blip r:embed="rId85" cstate="print"/>
            <a:stretch>
              <a:fillRect/>
            </a:stretch>
          </p:blipFill>
          <p:spPr>
            <a:xfrm>
              <a:off x="117300" y="589320"/>
              <a:ext cx="6259111" cy="1777301"/>
            </a:xfrm>
            <a:prstGeom prst="rect">
              <a:avLst/>
            </a:prstGeom>
          </p:spPr>
        </p:pic>
        <p:pic>
          <p:nvPicPr>
            <p:cNvPr id="8838" name="object 8838"/>
            <p:cNvPicPr/>
            <p:nvPr/>
          </p:nvPicPr>
          <p:blipFill>
            <a:blip r:embed="rId86" cstate="print"/>
            <a:stretch>
              <a:fillRect/>
            </a:stretch>
          </p:blipFill>
          <p:spPr>
            <a:xfrm>
              <a:off x="0" y="3494054"/>
              <a:ext cx="6111479" cy="3363945"/>
            </a:xfrm>
            <a:prstGeom prst="rect">
              <a:avLst/>
            </a:prstGeom>
          </p:spPr>
        </p:pic>
        <p:pic>
          <p:nvPicPr>
            <p:cNvPr id="8839" name="object 8839"/>
            <p:cNvPicPr/>
            <p:nvPr/>
          </p:nvPicPr>
          <p:blipFill>
            <a:blip r:embed="rId87" cstate="print"/>
            <a:stretch>
              <a:fillRect/>
            </a:stretch>
          </p:blipFill>
          <p:spPr>
            <a:xfrm>
              <a:off x="6860881" y="2104917"/>
              <a:ext cx="5246783" cy="3069732"/>
            </a:xfrm>
            <a:prstGeom prst="rect">
              <a:avLst/>
            </a:prstGeom>
          </p:spPr>
        </p:pic>
        <p:sp>
          <p:nvSpPr>
            <p:cNvPr id="8840" name="object 8840"/>
            <p:cNvSpPr/>
            <p:nvPr/>
          </p:nvSpPr>
          <p:spPr>
            <a:xfrm>
              <a:off x="8849919" y="986523"/>
              <a:ext cx="3063240" cy="1003300"/>
            </a:xfrm>
            <a:custGeom>
              <a:avLst/>
              <a:gdLst/>
              <a:ahLst/>
              <a:cxnLst/>
              <a:rect l="l" t="t" r="r" b="b"/>
              <a:pathLst>
                <a:path w="3063240" h="1003300">
                  <a:moveTo>
                    <a:pt x="299275" y="593217"/>
                  </a:moveTo>
                  <a:lnTo>
                    <a:pt x="281305" y="586359"/>
                  </a:lnTo>
                  <a:lnTo>
                    <a:pt x="262712" y="581279"/>
                  </a:lnTo>
                  <a:lnTo>
                    <a:pt x="243484" y="578129"/>
                  </a:lnTo>
                  <a:lnTo>
                    <a:pt x="223621" y="577049"/>
                  </a:lnTo>
                  <a:lnTo>
                    <a:pt x="169697" y="585381"/>
                  </a:lnTo>
                  <a:lnTo>
                    <a:pt x="129159" y="608279"/>
                  </a:lnTo>
                  <a:lnTo>
                    <a:pt x="101142" y="642518"/>
                  </a:lnTo>
                  <a:lnTo>
                    <a:pt x="84785" y="684923"/>
                  </a:lnTo>
                  <a:lnTo>
                    <a:pt x="81178" y="704253"/>
                  </a:lnTo>
                  <a:lnTo>
                    <a:pt x="34340" y="707212"/>
                  </a:lnTo>
                  <a:lnTo>
                    <a:pt x="19939" y="766368"/>
                  </a:lnTo>
                  <a:lnTo>
                    <a:pt x="64846" y="766368"/>
                  </a:lnTo>
                  <a:lnTo>
                    <a:pt x="9131" y="995730"/>
                  </a:lnTo>
                  <a:lnTo>
                    <a:pt x="106400" y="995730"/>
                  </a:lnTo>
                  <a:lnTo>
                    <a:pt x="162369" y="766368"/>
                  </a:lnTo>
                  <a:lnTo>
                    <a:pt x="225298" y="766368"/>
                  </a:lnTo>
                  <a:lnTo>
                    <a:pt x="239712" y="704253"/>
                  </a:lnTo>
                  <a:lnTo>
                    <a:pt x="178460" y="704253"/>
                  </a:lnTo>
                  <a:lnTo>
                    <a:pt x="183984" y="681964"/>
                  </a:lnTo>
                  <a:lnTo>
                    <a:pt x="191058" y="661758"/>
                  </a:lnTo>
                  <a:lnTo>
                    <a:pt x="201485" y="649058"/>
                  </a:lnTo>
                  <a:lnTo>
                    <a:pt x="215303" y="642442"/>
                  </a:lnTo>
                  <a:lnTo>
                    <a:pt x="232498" y="640549"/>
                  </a:lnTo>
                  <a:lnTo>
                    <a:pt x="242963" y="641324"/>
                  </a:lnTo>
                  <a:lnTo>
                    <a:pt x="252590" y="643356"/>
                  </a:lnTo>
                  <a:lnTo>
                    <a:pt x="261175" y="646201"/>
                  </a:lnTo>
                  <a:lnTo>
                    <a:pt x="268528" y="649427"/>
                  </a:lnTo>
                  <a:lnTo>
                    <a:pt x="299275" y="593217"/>
                  </a:lnTo>
                  <a:close/>
                </a:path>
                <a:path w="3063240" h="1003300">
                  <a:moveTo>
                    <a:pt x="378536" y="150863"/>
                  </a:moveTo>
                  <a:lnTo>
                    <a:pt x="349694" y="126885"/>
                  </a:lnTo>
                  <a:lnTo>
                    <a:pt x="315671" y="108762"/>
                  </a:lnTo>
                  <a:lnTo>
                    <a:pt x="277952" y="97282"/>
                  </a:lnTo>
                  <a:lnTo>
                    <a:pt x="238023" y="93281"/>
                  </a:lnTo>
                  <a:lnTo>
                    <a:pt x="185445" y="99339"/>
                  </a:lnTo>
                  <a:lnTo>
                    <a:pt x="139865" y="116179"/>
                  </a:lnTo>
                  <a:lnTo>
                    <a:pt x="103987" y="141833"/>
                  </a:lnTo>
                  <a:lnTo>
                    <a:pt x="80479" y="174307"/>
                  </a:lnTo>
                  <a:lnTo>
                    <a:pt x="72059" y="211607"/>
                  </a:lnTo>
                  <a:lnTo>
                    <a:pt x="77203" y="243471"/>
                  </a:lnTo>
                  <a:lnTo>
                    <a:pt x="91655" y="269113"/>
                  </a:lnTo>
                  <a:lnTo>
                    <a:pt x="113906" y="290068"/>
                  </a:lnTo>
                  <a:lnTo>
                    <a:pt x="142430" y="307848"/>
                  </a:lnTo>
                  <a:lnTo>
                    <a:pt x="187591" y="329933"/>
                  </a:lnTo>
                  <a:lnTo>
                    <a:pt x="209715" y="341541"/>
                  </a:lnTo>
                  <a:lnTo>
                    <a:pt x="226771" y="352564"/>
                  </a:lnTo>
                  <a:lnTo>
                    <a:pt x="237744" y="364096"/>
                  </a:lnTo>
                  <a:lnTo>
                    <a:pt x="241630" y="377266"/>
                  </a:lnTo>
                  <a:lnTo>
                    <a:pt x="236766" y="396100"/>
                  </a:lnTo>
                  <a:lnTo>
                    <a:pt x="223113" y="410032"/>
                  </a:lnTo>
                  <a:lnTo>
                    <a:pt x="202006" y="418668"/>
                  </a:lnTo>
                  <a:lnTo>
                    <a:pt x="174853" y="421640"/>
                  </a:lnTo>
                  <a:lnTo>
                    <a:pt x="144653" y="418185"/>
                  </a:lnTo>
                  <a:lnTo>
                    <a:pt x="116586" y="408381"/>
                  </a:lnTo>
                  <a:lnTo>
                    <a:pt x="91528" y="393014"/>
                  </a:lnTo>
                  <a:lnTo>
                    <a:pt x="70370" y="372922"/>
                  </a:lnTo>
                  <a:lnTo>
                    <a:pt x="0" y="418680"/>
                  </a:lnTo>
                  <a:lnTo>
                    <a:pt x="36601" y="451650"/>
                  </a:lnTo>
                  <a:lnTo>
                    <a:pt x="77584" y="473633"/>
                  </a:lnTo>
                  <a:lnTo>
                    <a:pt x="121259" y="485876"/>
                  </a:lnTo>
                  <a:lnTo>
                    <a:pt x="165976" y="489673"/>
                  </a:lnTo>
                  <a:lnTo>
                    <a:pt x="226009" y="483450"/>
                  </a:lnTo>
                  <a:lnTo>
                    <a:pt x="275399" y="466090"/>
                  </a:lnTo>
                  <a:lnTo>
                    <a:pt x="312585" y="439585"/>
                  </a:lnTo>
                  <a:lnTo>
                    <a:pt x="336042" y="405892"/>
                  </a:lnTo>
                  <a:lnTo>
                    <a:pt x="344195" y="367004"/>
                  </a:lnTo>
                  <a:lnTo>
                    <a:pt x="340410" y="336397"/>
                  </a:lnTo>
                  <a:lnTo>
                    <a:pt x="308521" y="292493"/>
                  </a:lnTo>
                  <a:lnTo>
                    <a:pt x="232498" y="251637"/>
                  </a:lnTo>
                  <a:lnTo>
                    <a:pt x="207327" y="239445"/>
                  </a:lnTo>
                  <a:lnTo>
                    <a:pt x="188696" y="228485"/>
                  </a:lnTo>
                  <a:lnTo>
                    <a:pt x="177139" y="217284"/>
                  </a:lnTo>
                  <a:lnTo>
                    <a:pt x="173177" y="204304"/>
                  </a:lnTo>
                  <a:lnTo>
                    <a:pt x="177177" y="188429"/>
                  </a:lnTo>
                  <a:lnTo>
                    <a:pt x="188937" y="175247"/>
                  </a:lnTo>
                  <a:lnTo>
                    <a:pt x="208140" y="166230"/>
                  </a:lnTo>
                  <a:lnTo>
                    <a:pt x="234429" y="162890"/>
                  </a:lnTo>
                  <a:lnTo>
                    <a:pt x="257746" y="165531"/>
                  </a:lnTo>
                  <a:lnTo>
                    <a:pt x="279196" y="172872"/>
                  </a:lnTo>
                  <a:lnTo>
                    <a:pt x="298970" y="184111"/>
                  </a:lnTo>
                  <a:lnTo>
                    <a:pt x="317296" y="198386"/>
                  </a:lnTo>
                  <a:lnTo>
                    <a:pt x="378536" y="150863"/>
                  </a:lnTo>
                  <a:close/>
                </a:path>
                <a:path w="3063240" h="1003300">
                  <a:moveTo>
                    <a:pt x="569493" y="818235"/>
                  </a:moveTo>
                  <a:lnTo>
                    <a:pt x="563016" y="777735"/>
                  </a:lnTo>
                  <a:lnTo>
                    <a:pt x="554355" y="762038"/>
                  </a:lnTo>
                  <a:lnTo>
                    <a:pt x="544487" y="744118"/>
                  </a:lnTo>
                  <a:lnTo>
                    <a:pt x="515327" y="718616"/>
                  </a:lnTo>
                  <a:lnTo>
                    <a:pt x="476923" y="702424"/>
                  </a:lnTo>
                  <a:lnTo>
                    <a:pt x="470293" y="701624"/>
                  </a:lnTo>
                  <a:lnTo>
                    <a:pt x="470293" y="819619"/>
                  </a:lnTo>
                  <a:lnTo>
                    <a:pt x="463080" y="866813"/>
                  </a:lnTo>
                  <a:lnTo>
                    <a:pt x="443547" y="904303"/>
                  </a:lnTo>
                  <a:lnTo>
                    <a:pt x="414870" y="929030"/>
                  </a:lnTo>
                  <a:lnTo>
                    <a:pt x="380225" y="937945"/>
                  </a:lnTo>
                  <a:lnTo>
                    <a:pt x="358660" y="934161"/>
                  </a:lnTo>
                  <a:lnTo>
                    <a:pt x="342849" y="923163"/>
                  </a:lnTo>
                  <a:lnTo>
                    <a:pt x="333108" y="905497"/>
                  </a:lnTo>
                  <a:lnTo>
                    <a:pt x="329780" y="881748"/>
                  </a:lnTo>
                  <a:lnTo>
                    <a:pt x="337273" y="834339"/>
                  </a:lnTo>
                  <a:lnTo>
                    <a:pt x="357251" y="796378"/>
                  </a:lnTo>
                  <a:lnTo>
                    <a:pt x="386016" y="771169"/>
                  </a:lnTo>
                  <a:lnTo>
                    <a:pt x="419862" y="762038"/>
                  </a:lnTo>
                  <a:lnTo>
                    <a:pt x="442226" y="766038"/>
                  </a:lnTo>
                  <a:lnTo>
                    <a:pt x="457962" y="777519"/>
                  </a:lnTo>
                  <a:lnTo>
                    <a:pt x="467245" y="795642"/>
                  </a:lnTo>
                  <a:lnTo>
                    <a:pt x="470293" y="819619"/>
                  </a:lnTo>
                  <a:lnTo>
                    <a:pt x="470293" y="701624"/>
                  </a:lnTo>
                  <a:lnTo>
                    <a:pt x="430669" y="696760"/>
                  </a:lnTo>
                  <a:lnTo>
                    <a:pt x="389051" y="701192"/>
                  </a:lnTo>
                  <a:lnTo>
                    <a:pt x="348843" y="714082"/>
                  </a:lnTo>
                  <a:lnTo>
                    <a:pt x="311835" y="734783"/>
                  </a:lnTo>
                  <a:lnTo>
                    <a:pt x="279869" y="762698"/>
                  </a:lnTo>
                  <a:lnTo>
                    <a:pt x="254774" y="797179"/>
                  </a:lnTo>
                  <a:lnTo>
                    <a:pt x="238379" y="837590"/>
                  </a:lnTo>
                  <a:lnTo>
                    <a:pt x="232498" y="883323"/>
                  </a:lnTo>
                  <a:lnTo>
                    <a:pt x="242239" y="932561"/>
                  </a:lnTo>
                  <a:lnTo>
                    <a:pt x="269887" y="970318"/>
                  </a:lnTo>
                  <a:lnTo>
                    <a:pt x="313067" y="994498"/>
                  </a:lnTo>
                  <a:lnTo>
                    <a:pt x="369417" y="1003033"/>
                  </a:lnTo>
                  <a:lnTo>
                    <a:pt x="411124" y="998689"/>
                  </a:lnTo>
                  <a:lnTo>
                    <a:pt x="451624" y="986053"/>
                  </a:lnTo>
                  <a:lnTo>
                    <a:pt x="489000" y="965695"/>
                  </a:lnTo>
                  <a:lnTo>
                    <a:pt x="521373" y="938161"/>
                  </a:lnTo>
                  <a:lnTo>
                    <a:pt x="546849" y="904036"/>
                  </a:lnTo>
                  <a:lnTo>
                    <a:pt x="563524" y="863866"/>
                  </a:lnTo>
                  <a:lnTo>
                    <a:pt x="569493" y="818235"/>
                  </a:lnTo>
                  <a:close/>
                </a:path>
                <a:path w="3063240" h="1003300">
                  <a:moveTo>
                    <a:pt x="711695" y="294436"/>
                  </a:moveTo>
                  <a:lnTo>
                    <a:pt x="705307" y="251790"/>
                  </a:lnTo>
                  <a:lnTo>
                    <a:pt x="684911" y="217004"/>
                  </a:lnTo>
                  <a:lnTo>
                    <a:pt x="648665" y="193573"/>
                  </a:lnTo>
                  <a:lnTo>
                    <a:pt x="630745" y="190728"/>
                  </a:lnTo>
                  <a:lnTo>
                    <a:pt x="630745" y="290093"/>
                  </a:lnTo>
                  <a:lnTo>
                    <a:pt x="630745" y="297395"/>
                  </a:lnTo>
                  <a:lnTo>
                    <a:pt x="628827" y="306273"/>
                  </a:lnTo>
                  <a:lnTo>
                    <a:pt x="627138" y="310807"/>
                  </a:lnTo>
                  <a:lnTo>
                    <a:pt x="497433" y="310807"/>
                  </a:lnTo>
                  <a:lnTo>
                    <a:pt x="513715" y="282498"/>
                  </a:lnTo>
                  <a:lnTo>
                    <a:pt x="534543" y="262140"/>
                  </a:lnTo>
                  <a:lnTo>
                    <a:pt x="558444" y="249847"/>
                  </a:lnTo>
                  <a:lnTo>
                    <a:pt x="583907" y="245719"/>
                  </a:lnTo>
                  <a:lnTo>
                    <a:pt x="605612" y="249326"/>
                  </a:lnTo>
                  <a:lnTo>
                    <a:pt x="620115" y="259041"/>
                  </a:lnTo>
                  <a:lnTo>
                    <a:pt x="628218" y="273177"/>
                  </a:lnTo>
                  <a:lnTo>
                    <a:pt x="630745" y="290093"/>
                  </a:lnTo>
                  <a:lnTo>
                    <a:pt x="630745" y="190728"/>
                  </a:lnTo>
                  <a:lnTo>
                    <a:pt x="547636" y="190855"/>
                  </a:lnTo>
                  <a:lnTo>
                    <a:pt x="502145" y="207797"/>
                  </a:lnTo>
                  <a:lnTo>
                    <a:pt x="461352" y="234759"/>
                  </a:lnTo>
                  <a:lnTo>
                    <a:pt x="428358" y="270700"/>
                  </a:lnTo>
                  <a:lnTo>
                    <a:pt x="406285" y="314604"/>
                  </a:lnTo>
                  <a:lnTo>
                    <a:pt x="398233" y="365429"/>
                  </a:lnTo>
                  <a:lnTo>
                    <a:pt x="405104" y="408495"/>
                  </a:lnTo>
                  <a:lnTo>
                    <a:pt x="424611" y="443077"/>
                  </a:lnTo>
                  <a:lnTo>
                    <a:pt x="455104" y="468553"/>
                  </a:lnTo>
                  <a:lnTo>
                    <a:pt x="494906" y="484289"/>
                  </a:lnTo>
                  <a:lnTo>
                    <a:pt x="542353" y="489673"/>
                  </a:lnTo>
                  <a:lnTo>
                    <a:pt x="581914" y="487362"/>
                  </a:lnTo>
                  <a:lnTo>
                    <a:pt x="616546" y="481025"/>
                  </a:lnTo>
                  <a:lnTo>
                    <a:pt x="646087" y="471627"/>
                  </a:lnTo>
                  <a:lnTo>
                    <a:pt x="670382" y="460095"/>
                  </a:lnTo>
                  <a:lnTo>
                    <a:pt x="649224" y="429133"/>
                  </a:lnTo>
                  <a:lnTo>
                    <a:pt x="636028" y="409803"/>
                  </a:lnTo>
                  <a:lnTo>
                    <a:pt x="621334" y="417233"/>
                  </a:lnTo>
                  <a:lnTo>
                    <a:pt x="604951" y="423392"/>
                  </a:lnTo>
                  <a:lnTo>
                    <a:pt x="587895" y="427583"/>
                  </a:lnTo>
                  <a:lnTo>
                    <a:pt x="571182" y="429133"/>
                  </a:lnTo>
                  <a:lnTo>
                    <a:pt x="538505" y="425348"/>
                  </a:lnTo>
                  <a:lnTo>
                    <a:pt x="512419" y="413385"/>
                  </a:lnTo>
                  <a:lnTo>
                    <a:pt x="495477" y="392277"/>
                  </a:lnTo>
                  <a:lnTo>
                    <a:pt x="490232" y="361099"/>
                  </a:lnTo>
                  <a:lnTo>
                    <a:pt x="693674" y="361099"/>
                  </a:lnTo>
                  <a:lnTo>
                    <a:pt x="698817" y="350685"/>
                  </a:lnTo>
                  <a:lnTo>
                    <a:pt x="704761" y="334416"/>
                  </a:lnTo>
                  <a:lnTo>
                    <a:pt x="709650" y="314833"/>
                  </a:lnTo>
                  <a:lnTo>
                    <a:pt x="710057" y="310807"/>
                  </a:lnTo>
                  <a:lnTo>
                    <a:pt x="711695" y="294436"/>
                  </a:lnTo>
                  <a:close/>
                </a:path>
                <a:path w="3063240" h="1003300">
                  <a:moveTo>
                    <a:pt x="740511" y="60731"/>
                  </a:moveTo>
                  <a:lnTo>
                    <a:pt x="682866" y="0"/>
                  </a:lnTo>
                  <a:lnTo>
                    <a:pt x="549554" y="97612"/>
                  </a:lnTo>
                  <a:lnTo>
                    <a:pt x="592797" y="143560"/>
                  </a:lnTo>
                  <a:lnTo>
                    <a:pt x="740511" y="60731"/>
                  </a:lnTo>
                  <a:close/>
                </a:path>
                <a:path w="3063240" h="1003300">
                  <a:moveTo>
                    <a:pt x="897356" y="702665"/>
                  </a:moveTo>
                  <a:lnTo>
                    <a:pt x="891222" y="700493"/>
                  </a:lnTo>
                  <a:lnTo>
                    <a:pt x="883399" y="698601"/>
                  </a:lnTo>
                  <a:lnTo>
                    <a:pt x="873544" y="697268"/>
                  </a:lnTo>
                  <a:lnTo>
                    <a:pt x="861326" y="696760"/>
                  </a:lnTo>
                  <a:lnTo>
                    <a:pt x="830668" y="701497"/>
                  </a:lnTo>
                  <a:lnTo>
                    <a:pt x="801547" y="714705"/>
                  </a:lnTo>
                  <a:lnTo>
                    <a:pt x="774827" y="734860"/>
                  </a:lnTo>
                  <a:lnTo>
                    <a:pt x="751319" y="760450"/>
                  </a:lnTo>
                  <a:lnTo>
                    <a:pt x="749642" y="760450"/>
                  </a:lnTo>
                  <a:lnTo>
                    <a:pt x="753249" y="704253"/>
                  </a:lnTo>
                  <a:lnTo>
                    <a:pt x="673976" y="704253"/>
                  </a:lnTo>
                  <a:lnTo>
                    <a:pt x="603605" y="995730"/>
                  </a:lnTo>
                  <a:lnTo>
                    <a:pt x="702805" y="995730"/>
                  </a:lnTo>
                  <a:lnTo>
                    <a:pt x="742429" y="827112"/>
                  </a:lnTo>
                  <a:lnTo>
                    <a:pt x="763003" y="800392"/>
                  </a:lnTo>
                  <a:lnTo>
                    <a:pt x="784440" y="782002"/>
                  </a:lnTo>
                  <a:lnTo>
                    <a:pt x="806919" y="771372"/>
                  </a:lnTo>
                  <a:lnTo>
                    <a:pt x="830592" y="767943"/>
                  </a:lnTo>
                  <a:lnTo>
                    <a:pt x="848385" y="768489"/>
                  </a:lnTo>
                  <a:lnTo>
                    <a:pt x="857237" y="769785"/>
                  </a:lnTo>
                  <a:lnTo>
                    <a:pt x="864933" y="772287"/>
                  </a:lnTo>
                  <a:lnTo>
                    <a:pt x="897356" y="702665"/>
                  </a:lnTo>
                  <a:close/>
                </a:path>
                <a:path w="3063240" h="1003300">
                  <a:moveTo>
                    <a:pt x="1119060" y="190893"/>
                  </a:moveTo>
                  <a:lnTo>
                    <a:pt x="1039799" y="190893"/>
                  </a:lnTo>
                  <a:lnTo>
                    <a:pt x="1023467" y="223443"/>
                  </a:lnTo>
                  <a:lnTo>
                    <a:pt x="1021778" y="223443"/>
                  </a:lnTo>
                  <a:lnTo>
                    <a:pt x="1008875" y="207441"/>
                  </a:lnTo>
                  <a:lnTo>
                    <a:pt x="1000163" y="201676"/>
                  </a:lnTo>
                  <a:lnTo>
                    <a:pt x="1000163" y="278269"/>
                  </a:lnTo>
                  <a:lnTo>
                    <a:pt x="974940" y="381800"/>
                  </a:lnTo>
                  <a:lnTo>
                    <a:pt x="956437" y="402793"/>
                  </a:lnTo>
                  <a:lnTo>
                    <a:pt x="936777" y="415925"/>
                  </a:lnTo>
                  <a:lnTo>
                    <a:pt x="916813" y="422681"/>
                  </a:lnTo>
                  <a:lnTo>
                    <a:pt x="897356" y="424599"/>
                  </a:lnTo>
                  <a:lnTo>
                    <a:pt x="880224" y="421716"/>
                  </a:lnTo>
                  <a:lnTo>
                    <a:pt x="867130" y="412597"/>
                  </a:lnTo>
                  <a:lnTo>
                    <a:pt x="858748" y="396557"/>
                  </a:lnTo>
                  <a:lnTo>
                    <a:pt x="855802" y="372922"/>
                  </a:lnTo>
                  <a:lnTo>
                    <a:pt x="863892" y="324358"/>
                  </a:lnTo>
                  <a:lnTo>
                    <a:pt x="885317" y="285394"/>
                  </a:lnTo>
                  <a:lnTo>
                    <a:pt x="915898" y="259473"/>
                  </a:lnTo>
                  <a:lnTo>
                    <a:pt x="951407" y="250063"/>
                  </a:lnTo>
                  <a:lnTo>
                    <a:pt x="964120" y="251752"/>
                  </a:lnTo>
                  <a:lnTo>
                    <a:pt x="977138" y="256921"/>
                  </a:lnTo>
                  <a:lnTo>
                    <a:pt x="989469" y="265709"/>
                  </a:lnTo>
                  <a:lnTo>
                    <a:pt x="1000163" y="278269"/>
                  </a:lnTo>
                  <a:lnTo>
                    <a:pt x="1000163" y="201676"/>
                  </a:lnTo>
                  <a:lnTo>
                    <a:pt x="990612" y="195338"/>
                  </a:lnTo>
                  <a:lnTo>
                    <a:pt x="969022" y="187667"/>
                  </a:lnTo>
                  <a:lnTo>
                    <a:pt x="946124" y="184975"/>
                  </a:lnTo>
                  <a:lnTo>
                    <a:pt x="904290" y="190144"/>
                  </a:lnTo>
                  <a:lnTo>
                    <a:pt x="864831" y="204889"/>
                  </a:lnTo>
                  <a:lnTo>
                    <a:pt x="829221" y="228092"/>
                  </a:lnTo>
                  <a:lnTo>
                    <a:pt x="798944" y="258648"/>
                  </a:lnTo>
                  <a:lnTo>
                    <a:pt x="775474" y="295414"/>
                  </a:lnTo>
                  <a:lnTo>
                    <a:pt x="760310" y="337299"/>
                  </a:lnTo>
                  <a:lnTo>
                    <a:pt x="754926" y="383184"/>
                  </a:lnTo>
                  <a:lnTo>
                    <a:pt x="761834" y="429196"/>
                  </a:lnTo>
                  <a:lnTo>
                    <a:pt x="781761" y="462534"/>
                  </a:lnTo>
                  <a:lnTo>
                    <a:pt x="813498" y="482828"/>
                  </a:lnTo>
                  <a:lnTo>
                    <a:pt x="855802" y="489673"/>
                  </a:lnTo>
                  <a:lnTo>
                    <a:pt x="883932" y="486714"/>
                  </a:lnTo>
                  <a:lnTo>
                    <a:pt x="913117" y="478066"/>
                  </a:lnTo>
                  <a:lnTo>
                    <a:pt x="941628" y="464134"/>
                  </a:lnTo>
                  <a:lnTo>
                    <a:pt x="967740" y="445300"/>
                  </a:lnTo>
                  <a:lnTo>
                    <a:pt x="967740" y="483768"/>
                  </a:lnTo>
                  <a:lnTo>
                    <a:pt x="1047000" y="483768"/>
                  </a:lnTo>
                  <a:lnTo>
                    <a:pt x="1056462" y="445300"/>
                  </a:lnTo>
                  <a:lnTo>
                    <a:pt x="1061554" y="424599"/>
                  </a:lnTo>
                  <a:lnTo>
                    <a:pt x="1104506" y="250063"/>
                  </a:lnTo>
                  <a:lnTo>
                    <a:pt x="1111046" y="223443"/>
                  </a:lnTo>
                  <a:lnTo>
                    <a:pt x="1119060" y="190893"/>
                  </a:lnTo>
                  <a:close/>
                </a:path>
                <a:path w="3063240" h="1003300">
                  <a:moveTo>
                    <a:pt x="1432509" y="772287"/>
                  </a:moveTo>
                  <a:lnTo>
                    <a:pt x="1427645" y="739851"/>
                  </a:lnTo>
                  <a:lnTo>
                    <a:pt x="1412455" y="716178"/>
                  </a:lnTo>
                  <a:lnTo>
                    <a:pt x="1386103" y="701675"/>
                  </a:lnTo>
                  <a:lnTo>
                    <a:pt x="1347724" y="696760"/>
                  </a:lnTo>
                  <a:lnTo>
                    <a:pt x="1317764" y="700481"/>
                  </a:lnTo>
                  <a:lnTo>
                    <a:pt x="1287640" y="711009"/>
                  </a:lnTo>
                  <a:lnTo>
                    <a:pt x="1257846" y="727367"/>
                  </a:lnTo>
                  <a:lnTo>
                    <a:pt x="1228826" y="748626"/>
                  </a:lnTo>
                  <a:lnTo>
                    <a:pt x="1218679" y="727367"/>
                  </a:lnTo>
                  <a:lnTo>
                    <a:pt x="1202982" y="711009"/>
                  </a:lnTo>
                  <a:lnTo>
                    <a:pt x="1179474" y="700481"/>
                  </a:lnTo>
                  <a:lnTo>
                    <a:pt x="1145959" y="696760"/>
                  </a:lnTo>
                  <a:lnTo>
                    <a:pt x="1116050" y="700633"/>
                  </a:lnTo>
                  <a:lnTo>
                    <a:pt x="1086332" y="711047"/>
                  </a:lnTo>
                  <a:lnTo>
                    <a:pt x="1057605" y="726211"/>
                  </a:lnTo>
                  <a:lnTo>
                    <a:pt x="1030668" y="744283"/>
                  </a:lnTo>
                  <a:lnTo>
                    <a:pt x="1028992" y="744283"/>
                  </a:lnTo>
                  <a:lnTo>
                    <a:pt x="1028992" y="704253"/>
                  </a:lnTo>
                  <a:lnTo>
                    <a:pt x="949718" y="704253"/>
                  </a:lnTo>
                  <a:lnTo>
                    <a:pt x="879348" y="995730"/>
                  </a:lnTo>
                  <a:lnTo>
                    <a:pt x="978547" y="995730"/>
                  </a:lnTo>
                  <a:lnTo>
                    <a:pt x="1023467" y="803452"/>
                  </a:lnTo>
                  <a:lnTo>
                    <a:pt x="1045133" y="787006"/>
                  </a:lnTo>
                  <a:lnTo>
                    <a:pt x="1064056" y="775449"/>
                  </a:lnTo>
                  <a:lnTo>
                    <a:pt x="1080274" y="768616"/>
                  </a:lnTo>
                  <a:lnTo>
                    <a:pt x="1093838" y="766368"/>
                  </a:lnTo>
                  <a:lnTo>
                    <a:pt x="1109294" y="768083"/>
                  </a:lnTo>
                  <a:lnTo>
                    <a:pt x="1120584" y="773391"/>
                  </a:lnTo>
                  <a:lnTo>
                    <a:pt x="1127518" y="782599"/>
                  </a:lnTo>
                  <a:lnTo>
                    <a:pt x="1129868" y="795959"/>
                  </a:lnTo>
                  <a:lnTo>
                    <a:pt x="1129271" y="801852"/>
                  </a:lnTo>
                  <a:lnTo>
                    <a:pt x="1124343" y="824153"/>
                  </a:lnTo>
                  <a:lnTo>
                    <a:pt x="1081112" y="995730"/>
                  </a:lnTo>
                  <a:lnTo>
                    <a:pt x="1180312" y="995730"/>
                  </a:lnTo>
                  <a:lnTo>
                    <a:pt x="1225219" y="803452"/>
                  </a:lnTo>
                  <a:lnTo>
                    <a:pt x="1265821" y="775449"/>
                  </a:lnTo>
                  <a:lnTo>
                    <a:pt x="1295603" y="766368"/>
                  </a:lnTo>
                  <a:lnTo>
                    <a:pt x="1311059" y="768083"/>
                  </a:lnTo>
                  <a:lnTo>
                    <a:pt x="1322349" y="773391"/>
                  </a:lnTo>
                  <a:lnTo>
                    <a:pt x="1329270" y="782599"/>
                  </a:lnTo>
                  <a:lnTo>
                    <a:pt x="1331633" y="795959"/>
                  </a:lnTo>
                  <a:lnTo>
                    <a:pt x="1331277" y="801852"/>
                  </a:lnTo>
                  <a:lnTo>
                    <a:pt x="1330223" y="808431"/>
                  </a:lnTo>
                  <a:lnTo>
                    <a:pt x="1326108" y="824153"/>
                  </a:lnTo>
                  <a:lnTo>
                    <a:pt x="1284795" y="995730"/>
                  </a:lnTo>
                  <a:lnTo>
                    <a:pt x="1382064" y="995730"/>
                  </a:lnTo>
                  <a:lnTo>
                    <a:pt x="1425308" y="813701"/>
                  </a:lnTo>
                  <a:lnTo>
                    <a:pt x="1428661" y="802881"/>
                  </a:lnTo>
                  <a:lnTo>
                    <a:pt x="1430883" y="792480"/>
                  </a:lnTo>
                  <a:lnTo>
                    <a:pt x="1432128" y="782332"/>
                  </a:lnTo>
                  <a:lnTo>
                    <a:pt x="1432509" y="772287"/>
                  </a:lnTo>
                  <a:close/>
                </a:path>
                <a:path w="3063240" h="1003300">
                  <a:moveTo>
                    <a:pt x="1495437" y="258940"/>
                  </a:moveTo>
                  <a:lnTo>
                    <a:pt x="1490573" y="226834"/>
                  </a:lnTo>
                  <a:lnTo>
                    <a:pt x="1475409" y="203695"/>
                  </a:lnTo>
                  <a:lnTo>
                    <a:pt x="1449133" y="189687"/>
                  </a:lnTo>
                  <a:lnTo>
                    <a:pt x="1410893" y="184975"/>
                  </a:lnTo>
                  <a:lnTo>
                    <a:pt x="1378064" y="188607"/>
                  </a:lnTo>
                  <a:lnTo>
                    <a:pt x="1347304" y="198488"/>
                  </a:lnTo>
                  <a:lnTo>
                    <a:pt x="1318615" y="213106"/>
                  </a:lnTo>
                  <a:lnTo>
                    <a:pt x="1291996" y="230936"/>
                  </a:lnTo>
                  <a:lnTo>
                    <a:pt x="1288389" y="230936"/>
                  </a:lnTo>
                  <a:lnTo>
                    <a:pt x="1290078" y="190893"/>
                  </a:lnTo>
                  <a:lnTo>
                    <a:pt x="1209128" y="190893"/>
                  </a:lnTo>
                  <a:lnTo>
                    <a:pt x="1140675" y="483768"/>
                  </a:lnTo>
                  <a:lnTo>
                    <a:pt x="1237957" y="483768"/>
                  </a:lnTo>
                  <a:lnTo>
                    <a:pt x="1282865" y="291477"/>
                  </a:lnTo>
                  <a:lnTo>
                    <a:pt x="1304620" y="274231"/>
                  </a:lnTo>
                  <a:lnTo>
                    <a:pt x="1324127" y="262267"/>
                  </a:lnTo>
                  <a:lnTo>
                    <a:pt x="1341907" y="255282"/>
                  </a:lnTo>
                  <a:lnTo>
                    <a:pt x="1358531" y="253022"/>
                  </a:lnTo>
                  <a:lnTo>
                    <a:pt x="1374089" y="254952"/>
                  </a:lnTo>
                  <a:lnTo>
                    <a:pt x="1385366" y="260642"/>
                  </a:lnTo>
                  <a:lnTo>
                    <a:pt x="1392237" y="269913"/>
                  </a:lnTo>
                  <a:lnTo>
                    <a:pt x="1394561" y="282600"/>
                  </a:lnTo>
                  <a:lnTo>
                    <a:pt x="1393977" y="289280"/>
                  </a:lnTo>
                  <a:lnTo>
                    <a:pt x="1389278" y="310807"/>
                  </a:lnTo>
                  <a:lnTo>
                    <a:pt x="1346034" y="483768"/>
                  </a:lnTo>
                  <a:lnTo>
                    <a:pt x="1445006" y="483768"/>
                  </a:lnTo>
                  <a:lnTo>
                    <a:pt x="1493189" y="279717"/>
                  </a:lnTo>
                  <a:lnTo>
                    <a:pt x="1494828" y="269201"/>
                  </a:lnTo>
                  <a:lnTo>
                    <a:pt x="1495437" y="258940"/>
                  </a:lnTo>
                  <a:close/>
                </a:path>
                <a:path w="3063240" h="1003300">
                  <a:moveTo>
                    <a:pt x="1848764" y="704253"/>
                  </a:moveTo>
                  <a:lnTo>
                    <a:pt x="1769503" y="704253"/>
                  </a:lnTo>
                  <a:lnTo>
                    <a:pt x="1755089" y="735406"/>
                  </a:lnTo>
                  <a:lnTo>
                    <a:pt x="1753171" y="735406"/>
                  </a:lnTo>
                  <a:lnTo>
                    <a:pt x="1739531" y="719302"/>
                  </a:lnTo>
                  <a:lnTo>
                    <a:pt x="1729867" y="712914"/>
                  </a:lnTo>
                  <a:lnTo>
                    <a:pt x="1729867" y="791616"/>
                  </a:lnTo>
                  <a:lnTo>
                    <a:pt x="1704403" y="893572"/>
                  </a:lnTo>
                  <a:lnTo>
                    <a:pt x="1686064" y="914908"/>
                  </a:lnTo>
                  <a:lnTo>
                    <a:pt x="1666671" y="928560"/>
                  </a:lnTo>
                  <a:lnTo>
                    <a:pt x="1647228" y="935812"/>
                  </a:lnTo>
                  <a:lnTo>
                    <a:pt x="1628749" y="937945"/>
                  </a:lnTo>
                  <a:lnTo>
                    <a:pt x="1611655" y="934872"/>
                  </a:lnTo>
                  <a:lnTo>
                    <a:pt x="1598637" y="925423"/>
                  </a:lnTo>
                  <a:lnTo>
                    <a:pt x="1590344" y="909332"/>
                  </a:lnTo>
                  <a:lnTo>
                    <a:pt x="1587436" y="886282"/>
                  </a:lnTo>
                  <a:lnTo>
                    <a:pt x="1595247" y="837717"/>
                  </a:lnTo>
                  <a:lnTo>
                    <a:pt x="1616202" y="798741"/>
                  </a:lnTo>
                  <a:lnTo>
                    <a:pt x="1646618" y="772820"/>
                  </a:lnTo>
                  <a:lnTo>
                    <a:pt x="1682788" y="763409"/>
                  </a:lnTo>
                  <a:lnTo>
                    <a:pt x="1695488" y="765098"/>
                  </a:lnTo>
                  <a:lnTo>
                    <a:pt x="1708315" y="770267"/>
                  </a:lnTo>
                  <a:lnTo>
                    <a:pt x="1720151" y="779056"/>
                  </a:lnTo>
                  <a:lnTo>
                    <a:pt x="1729867" y="791616"/>
                  </a:lnTo>
                  <a:lnTo>
                    <a:pt x="1729867" y="712914"/>
                  </a:lnTo>
                  <a:lnTo>
                    <a:pt x="1721129" y="707136"/>
                  </a:lnTo>
                  <a:lnTo>
                    <a:pt x="1699361" y="699439"/>
                  </a:lnTo>
                  <a:lnTo>
                    <a:pt x="1675587" y="696760"/>
                  </a:lnTo>
                  <a:lnTo>
                    <a:pt x="1634490" y="702005"/>
                  </a:lnTo>
                  <a:lnTo>
                    <a:pt x="1595564" y="716978"/>
                  </a:lnTo>
                  <a:lnTo>
                    <a:pt x="1560347" y="740486"/>
                  </a:lnTo>
                  <a:lnTo>
                    <a:pt x="1530324" y="771372"/>
                  </a:lnTo>
                  <a:lnTo>
                    <a:pt x="1507007" y="808456"/>
                  </a:lnTo>
                  <a:lnTo>
                    <a:pt x="1491919" y="850569"/>
                  </a:lnTo>
                  <a:lnTo>
                    <a:pt x="1486560" y="896531"/>
                  </a:lnTo>
                  <a:lnTo>
                    <a:pt x="1493164" y="942543"/>
                  </a:lnTo>
                  <a:lnTo>
                    <a:pt x="1512430" y="975893"/>
                  </a:lnTo>
                  <a:lnTo>
                    <a:pt x="1543507" y="996175"/>
                  </a:lnTo>
                  <a:lnTo>
                    <a:pt x="1585518" y="1003033"/>
                  </a:lnTo>
                  <a:lnTo>
                    <a:pt x="1614411" y="999845"/>
                  </a:lnTo>
                  <a:lnTo>
                    <a:pt x="1643430" y="990828"/>
                  </a:lnTo>
                  <a:lnTo>
                    <a:pt x="1671408" y="976820"/>
                  </a:lnTo>
                  <a:lnTo>
                    <a:pt x="1697202" y="958659"/>
                  </a:lnTo>
                  <a:lnTo>
                    <a:pt x="1699120" y="958659"/>
                  </a:lnTo>
                  <a:lnTo>
                    <a:pt x="1697202" y="995730"/>
                  </a:lnTo>
                  <a:lnTo>
                    <a:pt x="1778393" y="995730"/>
                  </a:lnTo>
                  <a:lnTo>
                    <a:pt x="1787347" y="958659"/>
                  </a:lnTo>
                  <a:lnTo>
                    <a:pt x="1792338" y="937945"/>
                  </a:lnTo>
                  <a:lnTo>
                    <a:pt x="1834476" y="763409"/>
                  </a:lnTo>
                  <a:lnTo>
                    <a:pt x="1841246" y="735406"/>
                  </a:lnTo>
                  <a:lnTo>
                    <a:pt x="1848764" y="704253"/>
                  </a:lnTo>
                  <a:close/>
                </a:path>
                <a:path w="3063240" h="1003300">
                  <a:moveTo>
                    <a:pt x="1852371" y="220484"/>
                  </a:moveTo>
                  <a:lnTo>
                    <a:pt x="1835365" y="207441"/>
                  </a:lnTo>
                  <a:lnTo>
                    <a:pt x="1814029" y="196075"/>
                  </a:lnTo>
                  <a:lnTo>
                    <a:pt x="1787956" y="188036"/>
                  </a:lnTo>
                  <a:lnTo>
                    <a:pt x="1756765" y="184975"/>
                  </a:lnTo>
                  <a:lnTo>
                    <a:pt x="1708289" y="189953"/>
                  </a:lnTo>
                  <a:lnTo>
                    <a:pt x="1664081" y="204063"/>
                  </a:lnTo>
                  <a:lnTo>
                    <a:pt x="1625320" y="226123"/>
                  </a:lnTo>
                  <a:lnTo>
                    <a:pt x="1593138" y="254939"/>
                  </a:lnTo>
                  <a:lnTo>
                    <a:pt x="1568729" y="289306"/>
                  </a:lnTo>
                  <a:lnTo>
                    <a:pt x="1553222" y="328053"/>
                  </a:lnTo>
                  <a:lnTo>
                    <a:pt x="1547799" y="369963"/>
                  </a:lnTo>
                  <a:lnTo>
                    <a:pt x="1554607" y="411949"/>
                  </a:lnTo>
                  <a:lnTo>
                    <a:pt x="1573758" y="445338"/>
                  </a:lnTo>
                  <a:lnTo>
                    <a:pt x="1603375" y="469696"/>
                  </a:lnTo>
                  <a:lnTo>
                    <a:pt x="1641538" y="484606"/>
                  </a:lnTo>
                  <a:lnTo>
                    <a:pt x="1686394" y="489673"/>
                  </a:lnTo>
                  <a:lnTo>
                    <a:pt x="1724799" y="486892"/>
                  </a:lnTo>
                  <a:lnTo>
                    <a:pt x="1783334" y="469125"/>
                  </a:lnTo>
                  <a:lnTo>
                    <a:pt x="1763979" y="406844"/>
                  </a:lnTo>
                  <a:lnTo>
                    <a:pt x="1751749" y="414274"/>
                  </a:lnTo>
                  <a:lnTo>
                    <a:pt x="1738782" y="420433"/>
                  </a:lnTo>
                  <a:lnTo>
                    <a:pt x="1724418" y="424624"/>
                  </a:lnTo>
                  <a:lnTo>
                    <a:pt x="1708010" y="426173"/>
                  </a:lnTo>
                  <a:lnTo>
                    <a:pt x="1681721" y="422135"/>
                  </a:lnTo>
                  <a:lnTo>
                    <a:pt x="1662531" y="410591"/>
                  </a:lnTo>
                  <a:lnTo>
                    <a:pt x="1650758" y="392391"/>
                  </a:lnTo>
                  <a:lnTo>
                    <a:pt x="1646758" y="368388"/>
                  </a:lnTo>
                  <a:lnTo>
                    <a:pt x="1654962" y="322237"/>
                  </a:lnTo>
                  <a:lnTo>
                    <a:pt x="1677174" y="284137"/>
                  </a:lnTo>
                  <a:lnTo>
                    <a:pt x="1709889" y="258229"/>
                  </a:lnTo>
                  <a:lnTo>
                    <a:pt x="1749564" y="248678"/>
                  </a:lnTo>
                  <a:lnTo>
                    <a:pt x="1763572" y="250012"/>
                  </a:lnTo>
                  <a:lnTo>
                    <a:pt x="1776018" y="253809"/>
                  </a:lnTo>
                  <a:lnTo>
                    <a:pt x="1787436" y="259829"/>
                  </a:lnTo>
                  <a:lnTo>
                    <a:pt x="1798320" y="267817"/>
                  </a:lnTo>
                  <a:lnTo>
                    <a:pt x="1852371" y="220484"/>
                  </a:lnTo>
                  <a:close/>
                </a:path>
                <a:path w="3063240" h="1003300">
                  <a:moveTo>
                    <a:pt x="2135073" y="704253"/>
                  </a:moveTo>
                  <a:lnTo>
                    <a:pt x="2055812" y="704253"/>
                  </a:lnTo>
                  <a:lnTo>
                    <a:pt x="2072144" y="627329"/>
                  </a:lnTo>
                  <a:lnTo>
                    <a:pt x="1990966" y="627329"/>
                  </a:lnTo>
                  <a:lnTo>
                    <a:pt x="1960460" y="704253"/>
                  </a:lnTo>
                  <a:lnTo>
                    <a:pt x="1908098" y="707212"/>
                  </a:lnTo>
                  <a:lnTo>
                    <a:pt x="1893684" y="766368"/>
                  </a:lnTo>
                  <a:lnTo>
                    <a:pt x="1942439" y="766368"/>
                  </a:lnTo>
                  <a:lnTo>
                    <a:pt x="1910016" y="889241"/>
                  </a:lnTo>
                  <a:lnTo>
                    <a:pt x="1905088" y="917219"/>
                  </a:lnTo>
                  <a:lnTo>
                    <a:pt x="1910118" y="956856"/>
                  </a:lnTo>
                  <a:lnTo>
                    <a:pt x="1959203" y="997254"/>
                  </a:lnTo>
                  <a:lnTo>
                    <a:pt x="2005368" y="1003033"/>
                  </a:lnTo>
                  <a:lnTo>
                    <a:pt x="2031822" y="1001801"/>
                  </a:lnTo>
                  <a:lnTo>
                    <a:pt x="2054517" y="998639"/>
                  </a:lnTo>
                  <a:lnTo>
                    <a:pt x="2073833" y="994371"/>
                  </a:lnTo>
                  <a:lnTo>
                    <a:pt x="2090166" y="989812"/>
                  </a:lnTo>
                  <a:lnTo>
                    <a:pt x="2072144" y="933615"/>
                  </a:lnTo>
                  <a:lnTo>
                    <a:pt x="2064334" y="936574"/>
                  </a:lnTo>
                  <a:lnTo>
                    <a:pt x="2057019" y="938885"/>
                  </a:lnTo>
                  <a:lnTo>
                    <a:pt x="2050059" y="940371"/>
                  </a:lnTo>
                  <a:lnTo>
                    <a:pt x="2043328" y="940904"/>
                  </a:lnTo>
                  <a:lnTo>
                    <a:pt x="2025942" y="938999"/>
                  </a:lnTo>
                  <a:lnTo>
                    <a:pt x="2014169" y="933361"/>
                  </a:lnTo>
                  <a:lnTo>
                    <a:pt x="2007489" y="924102"/>
                  </a:lnTo>
                  <a:lnTo>
                    <a:pt x="2005368" y="911326"/>
                  </a:lnTo>
                  <a:lnTo>
                    <a:pt x="2005368" y="899490"/>
                  </a:lnTo>
                  <a:lnTo>
                    <a:pt x="2037803" y="766368"/>
                  </a:lnTo>
                  <a:lnTo>
                    <a:pt x="2120658" y="766368"/>
                  </a:lnTo>
                  <a:lnTo>
                    <a:pt x="2135073" y="704253"/>
                  </a:lnTo>
                  <a:close/>
                </a:path>
                <a:path w="3063240" h="1003300">
                  <a:moveTo>
                    <a:pt x="2167496" y="294436"/>
                  </a:moveTo>
                  <a:lnTo>
                    <a:pt x="2161413" y="251790"/>
                  </a:lnTo>
                  <a:lnTo>
                    <a:pt x="2157958" y="245719"/>
                  </a:lnTo>
                  <a:lnTo>
                    <a:pt x="2141651" y="217004"/>
                  </a:lnTo>
                  <a:lnTo>
                    <a:pt x="2105990" y="193573"/>
                  </a:lnTo>
                  <a:lnTo>
                    <a:pt x="2088235" y="190741"/>
                  </a:lnTo>
                  <a:lnTo>
                    <a:pt x="2088235" y="290093"/>
                  </a:lnTo>
                  <a:lnTo>
                    <a:pt x="2088235" y="297395"/>
                  </a:lnTo>
                  <a:lnTo>
                    <a:pt x="2086559" y="306273"/>
                  </a:lnTo>
                  <a:lnTo>
                    <a:pt x="2084641" y="310807"/>
                  </a:lnTo>
                  <a:lnTo>
                    <a:pt x="1954936" y="310807"/>
                  </a:lnTo>
                  <a:lnTo>
                    <a:pt x="1970239" y="282498"/>
                  </a:lnTo>
                  <a:lnTo>
                    <a:pt x="1990572" y="262140"/>
                  </a:lnTo>
                  <a:lnTo>
                    <a:pt x="2014283" y="249847"/>
                  </a:lnTo>
                  <a:lnTo>
                    <a:pt x="2039721" y="245719"/>
                  </a:lnTo>
                  <a:lnTo>
                    <a:pt x="2062505" y="249326"/>
                  </a:lnTo>
                  <a:lnTo>
                    <a:pt x="2077491" y="259041"/>
                  </a:lnTo>
                  <a:lnTo>
                    <a:pt x="2085721" y="273177"/>
                  </a:lnTo>
                  <a:lnTo>
                    <a:pt x="2088235" y="290093"/>
                  </a:lnTo>
                  <a:lnTo>
                    <a:pt x="2088235" y="190741"/>
                  </a:lnTo>
                  <a:lnTo>
                    <a:pt x="2004415" y="190855"/>
                  </a:lnTo>
                  <a:lnTo>
                    <a:pt x="1958454" y="207797"/>
                  </a:lnTo>
                  <a:lnTo>
                    <a:pt x="1917369" y="234759"/>
                  </a:lnTo>
                  <a:lnTo>
                    <a:pt x="1884235" y="270700"/>
                  </a:lnTo>
                  <a:lnTo>
                    <a:pt x="1862112" y="314604"/>
                  </a:lnTo>
                  <a:lnTo>
                    <a:pt x="1854047" y="365429"/>
                  </a:lnTo>
                  <a:lnTo>
                    <a:pt x="1860931" y="408495"/>
                  </a:lnTo>
                  <a:lnTo>
                    <a:pt x="1880552" y="443077"/>
                  </a:lnTo>
                  <a:lnTo>
                    <a:pt x="1911324" y="468553"/>
                  </a:lnTo>
                  <a:lnTo>
                    <a:pt x="1951697" y="484289"/>
                  </a:lnTo>
                  <a:lnTo>
                    <a:pt x="2000084" y="489673"/>
                  </a:lnTo>
                  <a:lnTo>
                    <a:pt x="2038794" y="487362"/>
                  </a:lnTo>
                  <a:lnTo>
                    <a:pt x="2073440" y="481025"/>
                  </a:lnTo>
                  <a:lnTo>
                    <a:pt x="2103348" y="471627"/>
                  </a:lnTo>
                  <a:lnTo>
                    <a:pt x="2127872" y="460095"/>
                  </a:lnTo>
                  <a:lnTo>
                    <a:pt x="2105685" y="429133"/>
                  </a:lnTo>
                  <a:lnTo>
                    <a:pt x="2091842" y="409803"/>
                  </a:lnTo>
                  <a:lnTo>
                    <a:pt x="2078228" y="417233"/>
                  </a:lnTo>
                  <a:lnTo>
                    <a:pt x="2062213" y="423392"/>
                  </a:lnTo>
                  <a:lnTo>
                    <a:pt x="2044788" y="427583"/>
                  </a:lnTo>
                  <a:lnTo>
                    <a:pt x="2026983" y="429133"/>
                  </a:lnTo>
                  <a:lnTo>
                    <a:pt x="1994344" y="425348"/>
                  </a:lnTo>
                  <a:lnTo>
                    <a:pt x="1968436" y="413385"/>
                  </a:lnTo>
                  <a:lnTo>
                    <a:pt x="1952002" y="392277"/>
                  </a:lnTo>
                  <a:lnTo>
                    <a:pt x="1947722" y="361099"/>
                  </a:lnTo>
                  <a:lnTo>
                    <a:pt x="2149487" y="361099"/>
                  </a:lnTo>
                  <a:lnTo>
                    <a:pt x="2154631" y="350685"/>
                  </a:lnTo>
                  <a:lnTo>
                    <a:pt x="2160562" y="334416"/>
                  </a:lnTo>
                  <a:lnTo>
                    <a:pt x="2165464" y="314833"/>
                  </a:lnTo>
                  <a:lnTo>
                    <a:pt x="2165870" y="310807"/>
                  </a:lnTo>
                  <a:lnTo>
                    <a:pt x="2167496" y="294436"/>
                  </a:lnTo>
                  <a:close/>
                </a:path>
                <a:path w="3063240" h="1003300">
                  <a:moveTo>
                    <a:pt x="2302726" y="704253"/>
                  </a:moveTo>
                  <a:lnTo>
                    <a:pt x="2205456" y="704253"/>
                  </a:lnTo>
                  <a:lnTo>
                    <a:pt x="2133396" y="995730"/>
                  </a:lnTo>
                  <a:lnTo>
                    <a:pt x="2232355" y="995730"/>
                  </a:lnTo>
                  <a:lnTo>
                    <a:pt x="2302726" y="704253"/>
                  </a:lnTo>
                  <a:close/>
                </a:path>
                <a:path w="3063240" h="1003300">
                  <a:moveTo>
                    <a:pt x="2333231" y="612546"/>
                  </a:moveTo>
                  <a:lnTo>
                    <a:pt x="2328875" y="595884"/>
                  </a:lnTo>
                  <a:lnTo>
                    <a:pt x="2317267" y="583844"/>
                  </a:lnTo>
                  <a:lnTo>
                    <a:pt x="2300605" y="576541"/>
                  </a:lnTo>
                  <a:lnTo>
                    <a:pt x="2281110" y="574090"/>
                  </a:lnTo>
                  <a:lnTo>
                    <a:pt x="2257056" y="577938"/>
                  </a:lnTo>
                  <a:lnTo>
                    <a:pt x="2237613" y="588289"/>
                  </a:lnTo>
                  <a:lnTo>
                    <a:pt x="2224608" y="603377"/>
                  </a:lnTo>
                  <a:lnTo>
                    <a:pt x="2219858" y="621423"/>
                  </a:lnTo>
                  <a:lnTo>
                    <a:pt x="2224494" y="638657"/>
                  </a:lnTo>
                  <a:lnTo>
                    <a:pt x="2236711" y="650633"/>
                  </a:lnTo>
                  <a:lnTo>
                    <a:pt x="2254008" y="657606"/>
                  </a:lnTo>
                  <a:lnTo>
                    <a:pt x="2273909" y="659879"/>
                  </a:lnTo>
                  <a:lnTo>
                    <a:pt x="2296858" y="656412"/>
                  </a:lnTo>
                  <a:lnTo>
                    <a:pt x="2315730" y="646709"/>
                  </a:lnTo>
                  <a:lnTo>
                    <a:pt x="2328519" y="631748"/>
                  </a:lnTo>
                  <a:lnTo>
                    <a:pt x="2333231" y="612546"/>
                  </a:lnTo>
                  <a:close/>
                </a:path>
                <a:path w="3063240" h="1003300">
                  <a:moveTo>
                    <a:pt x="2673832" y="818235"/>
                  </a:moveTo>
                  <a:lnTo>
                    <a:pt x="2667368" y="777735"/>
                  </a:lnTo>
                  <a:lnTo>
                    <a:pt x="2658745" y="762038"/>
                  </a:lnTo>
                  <a:lnTo>
                    <a:pt x="2648915" y="744118"/>
                  </a:lnTo>
                  <a:lnTo>
                    <a:pt x="2619819" y="718616"/>
                  </a:lnTo>
                  <a:lnTo>
                    <a:pt x="2581478" y="702424"/>
                  </a:lnTo>
                  <a:lnTo>
                    <a:pt x="2572943" y="701382"/>
                  </a:lnTo>
                  <a:lnTo>
                    <a:pt x="2572943" y="819619"/>
                  </a:lnTo>
                  <a:lnTo>
                    <a:pt x="2565997" y="866813"/>
                  </a:lnTo>
                  <a:lnTo>
                    <a:pt x="2547035" y="904303"/>
                  </a:lnTo>
                  <a:lnTo>
                    <a:pt x="2518943" y="929030"/>
                  </a:lnTo>
                  <a:lnTo>
                    <a:pt x="2484551" y="937945"/>
                  </a:lnTo>
                  <a:lnTo>
                    <a:pt x="2463000" y="934161"/>
                  </a:lnTo>
                  <a:lnTo>
                    <a:pt x="2447175" y="923163"/>
                  </a:lnTo>
                  <a:lnTo>
                    <a:pt x="2437434" y="905497"/>
                  </a:lnTo>
                  <a:lnTo>
                    <a:pt x="2434120" y="881748"/>
                  </a:lnTo>
                  <a:lnTo>
                    <a:pt x="2441371" y="834339"/>
                  </a:lnTo>
                  <a:lnTo>
                    <a:pt x="2460955" y="796378"/>
                  </a:lnTo>
                  <a:lnTo>
                    <a:pt x="2489644" y="771169"/>
                  </a:lnTo>
                  <a:lnTo>
                    <a:pt x="2524188" y="762038"/>
                  </a:lnTo>
                  <a:lnTo>
                    <a:pt x="2545588" y="766038"/>
                  </a:lnTo>
                  <a:lnTo>
                    <a:pt x="2560815" y="777519"/>
                  </a:lnTo>
                  <a:lnTo>
                    <a:pt x="2569921" y="795642"/>
                  </a:lnTo>
                  <a:lnTo>
                    <a:pt x="2572943" y="819619"/>
                  </a:lnTo>
                  <a:lnTo>
                    <a:pt x="2572943" y="701382"/>
                  </a:lnTo>
                  <a:lnTo>
                    <a:pt x="2535237" y="696760"/>
                  </a:lnTo>
                  <a:lnTo>
                    <a:pt x="2492921" y="701192"/>
                  </a:lnTo>
                  <a:lnTo>
                    <a:pt x="2452192" y="714082"/>
                  </a:lnTo>
                  <a:lnTo>
                    <a:pt x="2414841" y="734783"/>
                  </a:lnTo>
                  <a:lnTo>
                    <a:pt x="2382672" y="762698"/>
                  </a:lnTo>
                  <a:lnTo>
                    <a:pt x="2357475" y="797179"/>
                  </a:lnTo>
                  <a:lnTo>
                    <a:pt x="2341029" y="837590"/>
                  </a:lnTo>
                  <a:lnTo>
                    <a:pt x="2335161" y="883323"/>
                  </a:lnTo>
                  <a:lnTo>
                    <a:pt x="2345156" y="932561"/>
                  </a:lnTo>
                  <a:lnTo>
                    <a:pt x="2373376" y="970318"/>
                  </a:lnTo>
                  <a:lnTo>
                    <a:pt x="2417140" y="994498"/>
                  </a:lnTo>
                  <a:lnTo>
                    <a:pt x="2473744" y="1003033"/>
                  </a:lnTo>
                  <a:lnTo>
                    <a:pt x="2515539" y="998689"/>
                  </a:lnTo>
                  <a:lnTo>
                    <a:pt x="2556065" y="986053"/>
                  </a:lnTo>
                  <a:lnTo>
                    <a:pt x="2593441" y="965695"/>
                  </a:lnTo>
                  <a:lnTo>
                    <a:pt x="2625788" y="938161"/>
                  </a:lnTo>
                  <a:lnTo>
                    <a:pt x="2625941" y="937945"/>
                  </a:lnTo>
                  <a:lnTo>
                    <a:pt x="2651226" y="904036"/>
                  </a:lnTo>
                  <a:lnTo>
                    <a:pt x="2667863" y="863866"/>
                  </a:lnTo>
                  <a:lnTo>
                    <a:pt x="2673832" y="818235"/>
                  </a:lnTo>
                  <a:close/>
                </a:path>
                <a:path w="3063240" h="1003300">
                  <a:moveTo>
                    <a:pt x="2747810" y="70993"/>
                  </a:moveTo>
                  <a:lnTo>
                    <a:pt x="2648610" y="70993"/>
                  </a:lnTo>
                  <a:lnTo>
                    <a:pt x="2626995" y="164274"/>
                  </a:lnTo>
                  <a:lnTo>
                    <a:pt x="2618105" y="220484"/>
                  </a:lnTo>
                  <a:lnTo>
                    <a:pt x="2605024" y="205613"/>
                  </a:lnTo>
                  <a:lnTo>
                    <a:pt x="2600096" y="202412"/>
                  </a:lnTo>
                  <a:lnTo>
                    <a:pt x="2600096" y="278269"/>
                  </a:lnTo>
                  <a:lnTo>
                    <a:pt x="2572943" y="381800"/>
                  </a:lnTo>
                  <a:lnTo>
                    <a:pt x="2554579" y="402793"/>
                  </a:lnTo>
                  <a:lnTo>
                    <a:pt x="2535123" y="415925"/>
                  </a:lnTo>
                  <a:lnTo>
                    <a:pt x="2515666" y="422681"/>
                  </a:lnTo>
                  <a:lnTo>
                    <a:pt x="2497290" y="424599"/>
                  </a:lnTo>
                  <a:lnTo>
                    <a:pt x="2480157" y="421716"/>
                  </a:lnTo>
                  <a:lnTo>
                    <a:pt x="2467051" y="412597"/>
                  </a:lnTo>
                  <a:lnTo>
                    <a:pt x="2458682" y="396557"/>
                  </a:lnTo>
                  <a:lnTo>
                    <a:pt x="2455735" y="372922"/>
                  </a:lnTo>
                  <a:lnTo>
                    <a:pt x="2463584" y="324358"/>
                  </a:lnTo>
                  <a:lnTo>
                    <a:pt x="2484615" y="285394"/>
                  </a:lnTo>
                  <a:lnTo>
                    <a:pt x="2515120" y="259473"/>
                  </a:lnTo>
                  <a:lnTo>
                    <a:pt x="2551328" y="250063"/>
                  </a:lnTo>
                  <a:lnTo>
                    <a:pt x="2564053" y="251752"/>
                  </a:lnTo>
                  <a:lnTo>
                    <a:pt x="2577058" y="256921"/>
                  </a:lnTo>
                  <a:lnTo>
                    <a:pt x="2589403" y="265709"/>
                  </a:lnTo>
                  <a:lnTo>
                    <a:pt x="2600096" y="278269"/>
                  </a:lnTo>
                  <a:lnTo>
                    <a:pt x="2600096" y="202412"/>
                  </a:lnTo>
                  <a:lnTo>
                    <a:pt x="2587866" y="194449"/>
                  </a:lnTo>
                  <a:lnTo>
                    <a:pt x="2567343" y="187426"/>
                  </a:lnTo>
                  <a:lnTo>
                    <a:pt x="2544127" y="184975"/>
                  </a:lnTo>
                  <a:lnTo>
                    <a:pt x="2503017" y="190144"/>
                  </a:lnTo>
                  <a:lnTo>
                    <a:pt x="2464066" y="204889"/>
                  </a:lnTo>
                  <a:lnTo>
                    <a:pt x="2428786" y="228092"/>
                  </a:lnTo>
                  <a:lnTo>
                    <a:pt x="2398712" y="258648"/>
                  </a:lnTo>
                  <a:lnTo>
                    <a:pt x="2375357" y="295414"/>
                  </a:lnTo>
                  <a:lnTo>
                    <a:pt x="2360231" y="337299"/>
                  </a:lnTo>
                  <a:lnTo>
                    <a:pt x="2354859" y="383184"/>
                  </a:lnTo>
                  <a:lnTo>
                    <a:pt x="2361768" y="429196"/>
                  </a:lnTo>
                  <a:lnTo>
                    <a:pt x="2381694" y="462534"/>
                  </a:lnTo>
                  <a:lnTo>
                    <a:pt x="2413419" y="482828"/>
                  </a:lnTo>
                  <a:lnTo>
                    <a:pt x="2455735" y="489673"/>
                  </a:lnTo>
                  <a:lnTo>
                    <a:pt x="2483561" y="486714"/>
                  </a:lnTo>
                  <a:lnTo>
                    <a:pt x="2512085" y="478066"/>
                  </a:lnTo>
                  <a:lnTo>
                    <a:pt x="2539936" y="464134"/>
                  </a:lnTo>
                  <a:lnTo>
                    <a:pt x="2565743" y="445300"/>
                  </a:lnTo>
                  <a:lnTo>
                    <a:pt x="2567660" y="445300"/>
                  </a:lnTo>
                  <a:lnTo>
                    <a:pt x="2565793" y="482828"/>
                  </a:lnTo>
                  <a:lnTo>
                    <a:pt x="2565743" y="483768"/>
                  </a:lnTo>
                  <a:lnTo>
                    <a:pt x="2646934" y="483768"/>
                  </a:lnTo>
                  <a:lnTo>
                    <a:pt x="2656332" y="445300"/>
                  </a:lnTo>
                  <a:lnTo>
                    <a:pt x="2661386" y="424599"/>
                  </a:lnTo>
                  <a:lnTo>
                    <a:pt x="2704046" y="250063"/>
                  </a:lnTo>
                  <a:lnTo>
                    <a:pt x="2711272" y="220484"/>
                  </a:lnTo>
                  <a:lnTo>
                    <a:pt x="2747810" y="70993"/>
                  </a:lnTo>
                  <a:close/>
                </a:path>
                <a:path w="3063240" h="1003300">
                  <a:moveTo>
                    <a:pt x="3059341" y="294436"/>
                  </a:moveTo>
                  <a:lnTo>
                    <a:pt x="3053219" y="251790"/>
                  </a:lnTo>
                  <a:lnTo>
                    <a:pt x="3049740" y="245719"/>
                  </a:lnTo>
                  <a:lnTo>
                    <a:pt x="3033280" y="217004"/>
                  </a:lnTo>
                  <a:lnTo>
                    <a:pt x="2997123" y="193573"/>
                  </a:lnTo>
                  <a:lnTo>
                    <a:pt x="2978391" y="190639"/>
                  </a:lnTo>
                  <a:lnTo>
                    <a:pt x="2978391" y="290093"/>
                  </a:lnTo>
                  <a:lnTo>
                    <a:pt x="2978391" y="297395"/>
                  </a:lnTo>
                  <a:lnTo>
                    <a:pt x="2976473" y="306273"/>
                  </a:lnTo>
                  <a:lnTo>
                    <a:pt x="2976473" y="310807"/>
                  </a:lnTo>
                  <a:lnTo>
                    <a:pt x="2846768" y="310807"/>
                  </a:lnTo>
                  <a:lnTo>
                    <a:pt x="2862072" y="282498"/>
                  </a:lnTo>
                  <a:lnTo>
                    <a:pt x="2882404" y="262140"/>
                  </a:lnTo>
                  <a:lnTo>
                    <a:pt x="2906115" y="249847"/>
                  </a:lnTo>
                  <a:lnTo>
                    <a:pt x="2931553" y="245719"/>
                  </a:lnTo>
                  <a:lnTo>
                    <a:pt x="2953270" y="249326"/>
                  </a:lnTo>
                  <a:lnTo>
                    <a:pt x="2967761" y="259041"/>
                  </a:lnTo>
                  <a:lnTo>
                    <a:pt x="2975876" y="273177"/>
                  </a:lnTo>
                  <a:lnTo>
                    <a:pt x="2978391" y="290093"/>
                  </a:lnTo>
                  <a:lnTo>
                    <a:pt x="2978391" y="190639"/>
                  </a:lnTo>
                  <a:lnTo>
                    <a:pt x="2895282" y="190855"/>
                  </a:lnTo>
                  <a:lnTo>
                    <a:pt x="2849791" y="207797"/>
                  </a:lnTo>
                  <a:lnTo>
                    <a:pt x="2808998" y="234759"/>
                  </a:lnTo>
                  <a:lnTo>
                    <a:pt x="2776004" y="270700"/>
                  </a:lnTo>
                  <a:lnTo>
                    <a:pt x="2753931" y="314604"/>
                  </a:lnTo>
                  <a:lnTo>
                    <a:pt x="2745892" y="365429"/>
                  </a:lnTo>
                  <a:lnTo>
                    <a:pt x="2752775" y="408495"/>
                  </a:lnTo>
                  <a:lnTo>
                    <a:pt x="2772384" y="443077"/>
                  </a:lnTo>
                  <a:lnTo>
                    <a:pt x="2803169" y="468553"/>
                  </a:lnTo>
                  <a:lnTo>
                    <a:pt x="2843530" y="484289"/>
                  </a:lnTo>
                  <a:lnTo>
                    <a:pt x="2891929" y="489673"/>
                  </a:lnTo>
                  <a:lnTo>
                    <a:pt x="2930614" y="487362"/>
                  </a:lnTo>
                  <a:lnTo>
                    <a:pt x="2965069" y="481025"/>
                  </a:lnTo>
                  <a:lnTo>
                    <a:pt x="2994469" y="471627"/>
                  </a:lnTo>
                  <a:lnTo>
                    <a:pt x="3018028" y="460095"/>
                  </a:lnTo>
                  <a:lnTo>
                    <a:pt x="2996882" y="429133"/>
                  </a:lnTo>
                  <a:lnTo>
                    <a:pt x="2983674" y="409803"/>
                  </a:lnTo>
                  <a:lnTo>
                    <a:pt x="2968980" y="417233"/>
                  </a:lnTo>
                  <a:lnTo>
                    <a:pt x="2952610" y="423392"/>
                  </a:lnTo>
                  <a:lnTo>
                    <a:pt x="2935541" y="427583"/>
                  </a:lnTo>
                  <a:lnTo>
                    <a:pt x="2918828" y="429133"/>
                  </a:lnTo>
                  <a:lnTo>
                    <a:pt x="2886151" y="425348"/>
                  </a:lnTo>
                  <a:lnTo>
                    <a:pt x="2860065" y="413385"/>
                  </a:lnTo>
                  <a:lnTo>
                    <a:pt x="2843136" y="392277"/>
                  </a:lnTo>
                  <a:lnTo>
                    <a:pt x="2837878" y="361099"/>
                  </a:lnTo>
                  <a:lnTo>
                    <a:pt x="3041319" y="361099"/>
                  </a:lnTo>
                  <a:lnTo>
                    <a:pt x="3046476" y="350685"/>
                  </a:lnTo>
                  <a:lnTo>
                    <a:pt x="3052407" y="334416"/>
                  </a:lnTo>
                  <a:lnTo>
                    <a:pt x="3057296" y="314833"/>
                  </a:lnTo>
                  <a:lnTo>
                    <a:pt x="3057702" y="310807"/>
                  </a:lnTo>
                  <a:lnTo>
                    <a:pt x="3059341" y="294436"/>
                  </a:lnTo>
                  <a:close/>
                </a:path>
                <a:path w="3063240" h="1003300">
                  <a:moveTo>
                    <a:pt x="3062948" y="772287"/>
                  </a:moveTo>
                  <a:lnTo>
                    <a:pt x="3058071" y="739851"/>
                  </a:lnTo>
                  <a:lnTo>
                    <a:pt x="3042920" y="716178"/>
                  </a:lnTo>
                  <a:lnTo>
                    <a:pt x="3016631" y="701675"/>
                  </a:lnTo>
                  <a:lnTo>
                    <a:pt x="2978391" y="696760"/>
                  </a:lnTo>
                  <a:lnTo>
                    <a:pt x="2945561" y="700633"/>
                  </a:lnTo>
                  <a:lnTo>
                    <a:pt x="2914802" y="711047"/>
                  </a:lnTo>
                  <a:lnTo>
                    <a:pt x="2886113" y="726211"/>
                  </a:lnTo>
                  <a:lnTo>
                    <a:pt x="2859494" y="744283"/>
                  </a:lnTo>
                  <a:lnTo>
                    <a:pt x="2855899" y="744283"/>
                  </a:lnTo>
                  <a:lnTo>
                    <a:pt x="2857576" y="704253"/>
                  </a:lnTo>
                  <a:lnTo>
                    <a:pt x="2776626" y="704253"/>
                  </a:lnTo>
                  <a:lnTo>
                    <a:pt x="2708173" y="995730"/>
                  </a:lnTo>
                  <a:lnTo>
                    <a:pt x="2805455" y="995730"/>
                  </a:lnTo>
                  <a:lnTo>
                    <a:pt x="2850375" y="803452"/>
                  </a:lnTo>
                  <a:lnTo>
                    <a:pt x="2872130" y="787006"/>
                  </a:lnTo>
                  <a:lnTo>
                    <a:pt x="2891625" y="775449"/>
                  </a:lnTo>
                  <a:lnTo>
                    <a:pt x="2909417" y="768616"/>
                  </a:lnTo>
                  <a:lnTo>
                    <a:pt x="2926029" y="766368"/>
                  </a:lnTo>
                  <a:lnTo>
                    <a:pt x="2941586" y="768083"/>
                  </a:lnTo>
                  <a:lnTo>
                    <a:pt x="2952877" y="773391"/>
                  </a:lnTo>
                  <a:lnTo>
                    <a:pt x="2959747" y="782599"/>
                  </a:lnTo>
                  <a:lnTo>
                    <a:pt x="2962059" y="795959"/>
                  </a:lnTo>
                  <a:lnTo>
                    <a:pt x="2961475" y="801852"/>
                  </a:lnTo>
                  <a:lnTo>
                    <a:pt x="2956776" y="824153"/>
                  </a:lnTo>
                  <a:lnTo>
                    <a:pt x="2913545" y="995730"/>
                  </a:lnTo>
                  <a:lnTo>
                    <a:pt x="3012503" y="995730"/>
                  </a:lnTo>
                  <a:lnTo>
                    <a:pt x="3060687" y="792480"/>
                  </a:lnTo>
                  <a:lnTo>
                    <a:pt x="3062325" y="782332"/>
                  </a:lnTo>
                  <a:lnTo>
                    <a:pt x="3062948" y="772287"/>
                  </a:lnTo>
                  <a:close/>
                </a:path>
              </a:pathLst>
            </a:custGeom>
            <a:solidFill>
              <a:srgbClr val="3960B6"/>
            </a:solidFill>
          </p:spPr>
          <p:txBody>
            <a:bodyPr wrap="square" lIns="0" tIns="0" rIns="0" bIns="0" rtlCol="0"/>
            <a:lstStyle/>
            <a:p>
              <a:endParaRPr lang="fr-FR" noProof="0" dirty="0"/>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38CF91-5F49-AFBB-7002-5BA37B8C519F}"/>
              </a:ext>
            </a:extLst>
          </p:cNvPr>
          <p:cNvSpPr>
            <a:spLocks noGrp="1"/>
          </p:cNvSpPr>
          <p:nvPr>
            <p:ph type="title"/>
          </p:nvPr>
        </p:nvSpPr>
        <p:spPr/>
        <p:txBody>
          <a:bodyPr>
            <a:normAutofit/>
          </a:bodyPr>
          <a:lstStyle/>
          <a:p>
            <a:r>
              <a:rPr lang="fr-FR" sz="2800" noProof="0" dirty="0">
                <a:solidFill>
                  <a:schemeClr val="accent4">
                    <a:lumMod val="60000"/>
                    <a:lumOff val="40000"/>
                  </a:schemeClr>
                </a:solidFill>
                <a:latin typeface="Arial Black"/>
                <a:cs typeface="Arial Black"/>
              </a:rPr>
              <a:t>Objectifs</a:t>
            </a:r>
            <a:r>
              <a:rPr lang="fr-FR" sz="2800" spc="110" noProof="0" dirty="0">
                <a:solidFill>
                  <a:schemeClr val="accent4">
                    <a:lumMod val="60000"/>
                    <a:lumOff val="40000"/>
                  </a:schemeClr>
                </a:solidFill>
                <a:latin typeface="Arial Black"/>
                <a:cs typeface="Arial Black"/>
              </a:rPr>
              <a:t> </a:t>
            </a:r>
            <a:r>
              <a:rPr lang="fr-FR" sz="2800" spc="-25" noProof="0" dirty="0">
                <a:solidFill>
                  <a:schemeClr val="accent4">
                    <a:lumMod val="60000"/>
                    <a:lumOff val="40000"/>
                  </a:schemeClr>
                </a:solidFill>
                <a:latin typeface="Arial Black"/>
                <a:cs typeface="Arial Black"/>
              </a:rPr>
              <a:t>du </a:t>
            </a:r>
            <a:r>
              <a:rPr lang="fr-FR" sz="2800" spc="-10" noProof="0" dirty="0">
                <a:solidFill>
                  <a:schemeClr val="accent4">
                    <a:lumMod val="60000"/>
                    <a:lumOff val="40000"/>
                  </a:schemeClr>
                </a:solidFill>
                <a:latin typeface="Arial Black"/>
                <a:cs typeface="Arial Black"/>
              </a:rPr>
              <a:t>module</a:t>
            </a:r>
            <a:endParaRPr lang="fr-FR" sz="2800" noProof="0" dirty="0">
              <a:solidFill>
                <a:schemeClr val="accent4">
                  <a:lumMod val="60000"/>
                  <a:lumOff val="40000"/>
                </a:schemeClr>
              </a:solidFill>
            </a:endParaRPr>
          </a:p>
        </p:txBody>
      </p:sp>
      <p:sp>
        <p:nvSpPr>
          <p:cNvPr id="3" name="Content Placeholder 2">
            <a:extLst>
              <a:ext uri="{FF2B5EF4-FFF2-40B4-BE49-F238E27FC236}">
                <a16:creationId xmlns:a16="http://schemas.microsoft.com/office/drawing/2014/main" id="{2C4E31A1-3787-8485-E500-4A049AB9E52E}"/>
              </a:ext>
            </a:extLst>
          </p:cNvPr>
          <p:cNvSpPr>
            <a:spLocks noGrp="1"/>
          </p:cNvSpPr>
          <p:nvPr>
            <p:ph idx="1"/>
          </p:nvPr>
        </p:nvSpPr>
        <p:spPr/>
        <p:txBody>
          <a:bodyPr>
            <a:normAutofit/>
          </a:bodyPr>
          <a:lstStyle/>
          <a:p>
            <a:pPr marL="12700">
              <a:lnSpc>
                <a:spcPct val="100000"/>
              </a:lnSpc>
              <a:spcBef>
                <a:spcPts val="600"/>
              </a:spcBef>
            </a:pPr>
            <a:r>
              <a:rPr lang="fr-FR" sz="2400" spc="-170" dirty="0">
                <a:latin typeface="Arial"/>
                <a:cs typeface="Arial"/>
              </a:rPr>
              <a:t>À</a:t>
            </a:r>
            <a:r>
              <a:rPr lang="fr-FR" sz="2400" spc="-170" noProof="0" dirty="0">
                <a:latin typeface="Arial"/>
                <a:cs typeface="Arial"/>
              </a:rPr>
              <a:t> </a:t>
            </a:r>
            <a:r>
              <a:rPr lang="fr-FR" sz="2400" noProof="0" dirty="0">
                <a:latin typeface="Arial"/>
                <a:cs typeface="Arial"/>
              </a:rPr>
              <a:t>la</a:t>
            </a:r>
            <a:r>
              <a:rPr lang="fr-FR" sz="2400" spc="-95" noProof="0" dirty="0">
                <a:latin typeface="Arial"/>
                <a:cs typeface="Arial"/>
              </a:rPr>
              <a:t> </a:t>
            </a:r>
            <a:r>
              <a:rPr lang="fr-FR" sz="2400" noProof="0" dirty="0">
                <a:latin typeface="Arial"/>
                <a:cs typeface="Arial"/>
              </a:rPr>
              <a:t>fin</a:t>
            </a:r>
            <a:r>
              <a:rPr lang="fr-FR" sz="2400" spc="-10" noProof="0" dirty="0">
                <a:latin typeface="Arial"/>
                <a:cs typeface="Arial"/>
              </a:rPr>
              <a:t> </a:t>
            </a:r>
            <a:r>
              <a:rPr lang="fr-FR" sz="2400" noProof="0" dirty="0">
                <a:latin typeface="Arial"/>
                <a:cs typeface="Arial"/>
              </a:rPr>
              <a:t>de</a:t>
            </a:r>
            <a:r>
              <a:rPr lang="fr-FR" sz="2400" spc="-35" noProof="0" dirty="0">
                <a:latin typeface="Arial"/>
                <a:cs typeface="Arial"/>
              </a:rPr>
              <a:t> </a:t>
            </a:r>
            <a:r>
              <a:rPr lang="fr-FR" sz="2400" noProof="0" dirty="0">
                <a:latin typeface="Arial"/>
                <a:cs typeface="Arial"/>
              </a:rPr>
              <a:t>ce</a:t>
            </a:r>
            <a:r>
              <a:rPr lang="fr-FR" sz="2400" spc="-25" noProof="0" dirty="0">
                <a:latin typeface="Arial"/>
                <a:cs typeface="Arial"/>
              </a:rPr>
              <a:t> </a:t>
            </a:r>
            <a:r>
              <a:rPr lang="fr-FR" sz="2400" noProof="0" dirty="0">
                <a:latin typeface="Arial"/>
                <a:cs typeface="Arial"/>
              </a:rPr>
              <a:t>module,</a:t>
            </a:r>
            <a:r>
              <a:rPr lang="fr-FR" sz="2400" spc="-10" noProof="0" dirty="0">
                <a:latin typeface="Arial"/>
                <a:cs typeface="Arial"/>
              </a:rPr>
              <a:t> </a:t>
            </a:r>
            <a:r>
              <a:rPr lang="fr-FR" sz="2400" noProof="0" dirty="0">
                <a:latin typeface="Arial"/>
                <a:cs typeface="Arial"/>
              </a:rPr>
              <a:t>les</a:t>
            </a:r>
            <a:r>
              <a:rPr lang="fr-FR" sz="2400" spc="-15" noProof="0" dirty="0">
                <a:latin typeface="Arial"/>
                <a:cs typeface="Arial"/>
              </a:rPr>
              <a:t> </a:t>
            </a:r>
            <a:r>
              <a:rPr lang="fr-FR" sz="2400" spc="-10" noProof="0" dirty="0">
                <a:latin typeface="Arial"/>
                <a:cs typeface="Arial"/>
              </a:rPr>
              <a:t>participant</a:t>
            </a:r>
            <a:r>
              <a:rPr lang="fr-FR" sz="2400" noProof="0" dirty="0">
                <a:latin typeface="Arial"/>
                <a:cs typeface="Arial"/>
              </a:rPr>
              <a:t>(e)s</a:t>
            </a:r>
            <a:r>
              <a:rPr lang="fr-FR" sz="2400" spc="-45" noProof="0" dirty="0">
                <a:latin typeface="Arial"/>
                <a:cs typeface="Arial"/>
              </a:rPr>
              <a:t> </a:t>
            </a:r>
            <a:r>
              <a:rPr lang="fr-FR" sz="2400" noProof="0" dirty="0">
                <a:latin typeface="Arial"/>
                <a:cs typeface="Arial"/>
              </a:rPr>
              <a:t>seront</a:t>
            </a:r>
            <a:r>
              <a:rPr lang="fr-FR" sz="2400" spc="-15" noProof="0" dirty="0">
                <a:latin typeface="Arial"/>
                <a:cs typeface="Arial"/>
              </a:rPr>
              <a:t> </a:t>
            </a:r>
            <a:r>
              <a:rPr lang="fr-FR" sz="2400" noProof="0" dirty="0">
                <a:latin typeface="Arial"/>
                <a:cs typeface="Arial"/>
              </a:rPr>
              <a:t>capables</a:t>
            </a:r>
            <a:r>
              <a:rPr lang="fr-FR" sz="2400" spc="15" noProof="0" dirty="0">
                <a:latin typeface="Arial"/>
                <a:cs typeface="Arial"/>
              </a:rPr>
              <a:t> </a:t>
            </a:r>
            <a:r>
              <a:rPr lang="fr-FR" sz="2400" noProof="0" dirty="0">
                <a:latin typeface="Arial"/>
                <a:cs typeface="Arial"/>
              </a:rPr>
              <a:t>de</a:t>
            </a:r>
            <a:r>
              <a:rPr lang="fr-FR" sz="2400" spc="-10" noProof="0" dirty="0">
                <a:latin typeface="Arial"/>
                <a:cs typeface="Arial"/>
              </a:rPr>
              <a:t> </a:t>
            </a:r>
            <a:r>
              <a:rPr lang="fr-FR" sz="2400" spc="-50" noProof="0" dirty="0">
                <a:latin typeface="Arial"/>
                <a:cs typeface="Arial"/>
              </a:rPr>
              <a:t>:</a:t>
            </a:r>
            <a:endParaRPr lang="fr-FR" sz="2400" noProof="0" dirty="0">
              <a:latin typeface="Arial"/>
              <a:cs typeface="Arial"/>
            </a:endParaRPr>
          </a:p>
          <a:p>
            <a:pPr marL="698500">
              <a:lnSpc>
                <a:spcPct val="100000"/>
              </a:lnSpc>
              <a:spcBef>
                <a:spcPts val="600"/>
              </a:spcBef>
              <a:buClr>
                <a:srgbClr val="57C3EB"/>
              </a:buClr>
              <a:tabLst>
                <a:tab pos="698500" algn="l"/>
              </a:tabLst>
            </a:pPr>
            <a:r>
              <a:rPr lang="fr-FR" sz="2400" noProof="0" dirty="0">
                <a:latin typeface="Arial"/>
                <a:cs typeface="Arial"/>
              </a:rPr>
              <a:t>Définir</a:t>
            </a:r>
            <a:r>
              <a:rPr lang="fr-FR" sz="2400" spc="114" noProof="0" dirty="0">
                <a:latin typeface="Arial"/>
                <a:cs typeface="Arial"/>
              </a:rPr>
              <a:t> </a:t>
            </a:r>
            <a:r>
              <a:rPr lang="fr-FR" sz="2400" noProof="0" dirty="0">
                <a:latin typeface="Arial"/>
                <a:cs typeface="Arial"/>
              </a:rPr>
              <a:t>la</a:t>
            </a:r>
            <a:r>
              <a:rPr lang="fr-FR" sz="2400" spc="90" noProof="0" dirty="0">
                <a:latin typeface="Arial"/>
                <a:cs typeface="Arial"/>
              </a:rPr>
              <a:t> </a:t>
            </a:r>
            <a:r>
              <a:rPr lang="fr-FR" sz="2400" noProof="0" dirty="0">
                <a:latin typeface="Arial"/>
                <a:cs typeface="Arial"/>
              </a:rPr>
              <a:t>contraception</a:t>
            </a:r>
            <a:r>
              <a:rPr lang="fr-FR" sz="2400" spc="160" noProof="0" dirty="0">
                <a:latin typeface="Arial"/>
                <a:cs typeface="Arial"/>
              </a:rPr>
              <a:t> </a:t>
            </a:r>
            <a:r>
              <a:rPr lang="fr-FR" sz="2400" noProof="0" dirty="0">
                <a:latin typeface="Arial"/>
                <a:cs typeface="Arial"/>
              </a:rPr>
              <a:t>et</a:t>
            </a:r>
            <a:r>
              <a:rPr lang="fr-FR" sz="2400" spc="90" noProof="0" dirty="0">
                <a:latin typeface="Arial"/>
                <a:cs typeface="Arial"/>
              </a:rPr>
              <a:t> </a:t>
            </a:r>
            <a:r>
              <a:rPr lang="fr-FR" sz="2400" noProof="0" dirty="0">
                <a:latin typeface="Arial"/>
                <a:cs typeface="Arial"/>
              </a:rPr>
              <a:t>présenter</a:t>
            </a:r>
            <a:r>
              <a:rPr lang="fr-FR" sz="2400" spc="120" noProof="0" dirty="0">
                <a:latin typeface="Arial"/>
                <a:cs typeface="Arial"/>
              </a:rPr>
              <a:t> </a:t>
            </a:r>
            <a:r>
              <a:rPr lang="fr-FR" sz="2400" noProof="0" dirty="0">
                <a:latin typeface="Arial"/>
                <a:cs typeface="Arial"/>
              </a:rPr>
              <a:t>les</a:t>
            </a:r>
            <a:r>
              <a:rPr lang="fr-FR" sz="2400" spc="210" noProof="0" dirty="0">
                <a:latin typeface="Arial"/>
                <a:cs typeface="Arial"/>
              </a:rPr>
              <a:t> </a:t>
            </a:r>
            <a:r>
              <a:rPr lang="fr-FR" sz="2400" noProof="0" dirty="0">
                <a:latin typeface="Arial"/>
                <a:cs typeface="Arial"/>
              </a:rPr>
              <a:t>différentes</a:t>
            </a:r>
            <a:r>
              <a:rPr lang="fr-FR" sz="2400" spc="105" noProof="0" dirty="0">
                <a:latin typeface="Arial"/>
                <a:cs typeface="Arial"/>
              </a:rPr>
              <a:t> </a:t>
            </a:r>
            <a:r>
              <a:rPr lang="fr-FR" sz="2400" spc="-10" noProof="0" dirty="0">
                <a:latin typeface="Arial"/>
                <a:cs typeface="Arial"/>
              </a:rPr>
              <a:t>méthodes.</a:t>
            </a:r>
            <a:endParaRPr lang="fr-FR" sz="2400" noProof="0" dirty="0">
              <a:latin typeface="Arial"/>
              <a:cs typeface="Arial"/>
            </a:endParaRPr>
          </a:p>
          <a:p>
            <a:pPr marL="698500" marR="188595">
              <a:lnSpc>
                <a:spcPct val="100000"/>
              </a:lnSpc>
              <a:spcBef>
                <a:spcPts val="600"/>
              </a:spcBef>
              <a:buClr>
                <a:srgbClr val="57C3EB"/>
              </a:buClr>
              <a:tabLst>
                <a:tab pos="698500" algn="l"/>
              </a:tabLst>
            </a:pPr>
            <a:r>
              <a:rPr lang="fr-FR" sz="2400" noProof="0" dirty="0">
                <a:latin typeface="Arial"/>
                <a:cs typeface="Arial"/>
              </a:rPr>
              <a:t>Présenter</a:t>
            </a:r>
            <a:r>
              <a:rPr lang="fr-FR" sz="2400" spc="60" noProof="0" dirty="0">
                <a:latin typeface="Arial"/>
                <a:cs typeface="Arial"/>
              </a:rPr>
              <a:t> </a:t>
            </a:r>
            <a:r>
              <a:rPr lang="fr-FR" sz="2400" noProof="0" dirty="0">
                <a:latin typeface="Arial"/>
                <a:cs typeface="Arial"/>
              </a:rPr>
              <a:t>l’importance</a:t>
            </a:r>
            <a:r>
              <a:rPr lang="fr-FR" sz="2400" spc="135" noProof="0" dirty="0">
                <a:latin typeface="Arial"/>
                <a:cs typeface="Arial"/>
              </a:rPr>
              <a:t> </a:t>
            </a:r>
            <a:r>
              <a:rPr lang="fr-FR" sz="2400" noProof="0" dirty="0">
                <a:latin typeface="Arial"/>
                <a:cs typeface="Arial"/>
              </a:rPr>
              <a:t>des</a:t>
            </a:r>
            <a:r>
              <a:rPr lang="fr-FR" sz="2400" spc="125" noProof="0" dirty="0">
                <a:latin typeface="Arial"/>
                <a:cs typeface="Arial"/>
              </a:rPr>
              <a:t> </a:t>
            </a:r>
            <a:r>
              <a:rPr lang="fr-FR" sz="2400" noProof="0" dirty="0">
                <a:latin typeface="Arial"/>
                <a:cs typeface="Arial"/>
              </a:rPr>
              <a:t>services</a:t>
            </a:r>
            <a:r>
              <a:rPr lang="fr-FR" sz="2400" spc="50" noProof="0" dirty="0">
                <a:latin typeface="Arial"/>
                <a:cs typeface="Arial"/>
              </a:rPr>
              <a:t> </a:t>
            </a:r>
            <a:r>
              <a:rPr lang="fr-FR" sz="2400" noProof="0" dirty="0">
                <a:latin typeface="Arial"/>
                <a:cs typeface="Arial"/>
              </a:rPr>
              <a:t>de</a:t>
            </a:r>
            <a:r>
              <a:rPr lang="fr-FR" sz="2400" spc="75" noProof="0" dirty="0">
                <a:latin typeface="Arial"/>
                <a:cs typeface="Arial"/>
              </a:rPr>
              <a:t> </a:t>
            </a:r>
            <a:r>
              <a:rPr lang="fr-FR" sz="2400" noProof="0" dirty="0">
                <a:latin typeface="Arial"/>
                <a:cs typeface="Arial"/>
              </a:rPr>
              <a:t>contraception</a:t>
            </a:r>
            <a:r>
              <a:rPr lang="fr-FR" sz="2400" spc="165" noProof="0" dirty="0">
                <a:latin typeface="Arial"/>
                <a:cs typeface="Arial"/>
              </a:rPr>
              <a:t> </a:t>
            </a:r>
            <a:r>
              <a:rPr lang="fr-FR" sz="2400" noProof="0" dirty="0">
                <a:latin typeface="Arial"/>
                <a:cs typeface="Arial"/>
              </a:rPr>
              <a:t>dans</a:t>
            </a:r>
            <a:r>
              <a:rPr lang="fr-FR" sz="2400" spc="125" noProof="0" dirty="0">
                <a:latin typeface="Arial"/>
                <a:cs typeface="Arial"/>
              </a:rPr>
              <a:t> </a:t>
            </a:r>
            <a:r>
              <a:rPr lang="fr-FR" sz="2400" noProof="0" dirty="0">
                <a:latin typeface="Arial"/>
                <a:cs typeface="Arial"/>
              </a:rPr>
              <a:t>la</a:t>
            </a:r>
            <a:r>
              <a:rPr lang="fr-FR" sz="2400" spc="90" noProof="0" dirty="0">
                <a:latin typeface="Arial"/>
                <a:cs typeface="Arial"/>
              </a:rPr>
              <a:t> </a:t>
            </a:r>
            <a:r>
              <a:rPr lang="fr-FR" sz="2400" noProof="0" dirty="0">
                <a:latin typeface="Arial"/>
                <a:cs typeface="Arial"/>
              </a:rPr>
              <a:t>réduction</a:t>
            </a:r>
            <a:r>
              <a:rPr lang="fr-FR" sz="2400" spc="90" noProof="0" dirty="0">
                <a:latin typeface="Arial"/>
                <a:cs typeface="Arial"/>
              </a:rPr>
              <a:t> </a:t>
            </a:r>
            <a:r>
              <a:rPr lang="fr-FR" sz="2400" noProof="0" dirty="0">
                <a:latin typeface="Arial"/>
                <a:cs typeface="Arial"/>
              </a:rPr>
              <a:t>de</a:t>
            </a:r>
            <a:r>
              <a:rPr lang="fr-FR" sz="2400" spc="160" noProof="0" dirty="0">
                <a:latin typeface="Arial"/>
                <a:cs typeface="Arial"/>
              </a:rPr>
              <a:t> </a:t>
            </a:r>
            <a:r>
              <a:rPr lang="fr-FR" sz="2400" spc="-25" noProof="0" dirty="0">
                <a:latin typeface="Arial"/>
                <a:cs typeface="Arial"/>
              </a:rPr>
              <a:t>la </a:t>
            </a:r>
            <a:r>
              <a:rPr lang="fr-FR" sz="2400" noProof="0" dirty="0">
                <a:latin typeface="Arial"/>
                <a:cs typeface="Arial"/>
              </a:rPr>
              <a:t>mortalité</a:t>
            </a:r>
            <a:r>
              <a:rPr lang="fr-FR" sz="2400" spc="105" noProof="0" dirty="0">
                <a:latin typeface="Arial"/>
                <a:cs typeface="Arial"/>
              </a:rPr>
              <a:t> </a:t>
            </a:r>
            <a:r>
              <a:rPr lang="fr-FR" sz="2400" noProof="0" dirty="0">
                <a:latin typeface="Arial"/>
                <a:cs typeface="Arial"/>
              </a:rPr>
              <a:t>maternelle</a:t>
            </a:r>
            <a:r>
              <a:rPr lang="fr-FR" sz="2400" spc="90" noProof="0" dirty="0">
                <a:latin typeface="Arial"/>
                <a:cs typeface="Arial"/>
              </a:rPr>
              <a:t> </a:t>
            </a:r>
            <a:r>
              <a:rPr lang="fr-FR" sz="2400" noProof="0" dirty="0">
                <a:latin typeface="Arial"/>
                <a:cs typeface="Arial"/>
              </a:rPr>
              <a:t>et</a:t>
            </a:r>
            <a:r>
              <a:rPr lang="fr-FR" sz="2400" spc="120" noProof="0" dirty="0">
                <a:latin typeface="Arial"/>
                <a:cs typeface="Arial"/>
              </a:rPr>
              <a:t> </a:t>
            </a:r>
            <a:r>
              <a:rPr lang="fr-FR" sz="2400" spc="-10" noProof="0" dirty="0">
                <a:latin typeface="Arial"/>
                <a:cs typeface="Arial"/>
              </a:rPr>
              <a:t>néonatale.</a:t>
            </a:r>
            <a:endParaRPr lang="fr-FR" sz="2400" noProof="0" dirty="0">
              <a:latin typeface="Arial"/>
              <a:cs typeface="Arial"/>
            </a:endParaRPr>
          </a:p>
          <a:p>
            <a:pPr marL="698500" marR="1854200">
              <a:lnSpc>
                <a:spcPct val="100000"/>
              </a:lnSpc>
              <a:spcBef>
                <a:spcPts val="600"/>
              </a:spcBef>
              <a:buClr>
                <a:srgbClr val="57C3EB"/>
              </a:buClr>
              <a:tabLst>
                <a:tab pos="698500" algn="l"/>
              </a:tabLst>
            </a:pPr>
            <a:r>
              <a:rPr lang="fr-FR" sz="2400" noProof="0" dirty="0">
                <a:latin typeface="Arial"/>
                <a:cs typeface="Arial"/>
              </a:rPr>
              <a:t>Offrir</a:t>
            </a:r>
            <a:r>
              <a:rPr lang="fr-FR" sz="2400" spc="85" noProof="0" dirty="0">
                <a:latin typeface="Arial"/>
                <a:cs typeface="Arial"/>
              </a:rPr>
              <a:t> </a:t>
            </a:r>
            <a:r>
              <a:rPr lang="fr-FR" sz="2400" noProof="0" dirty="0">
                <a:latin typeface="Arial"/>
                <a:cs typeface="Arial"/>
              </a:rPr>
              <a:t>les</a:t>
            </a:r>
            <a:r>
              <a:rPr lang="fr-FR" sz="2400" spc="114" noProof="0" dirty="0">
                <a:latin typeface="Arial"/>
                <a:cs typeface="Arial"/>
              </a:rPr>
              <a:t> </a:t>
            </a:r>
            <a:r>
              <a:rPr lang="fr-FR" sz="2400" noProof="0" dirty="0">
                <a:latin typeface="Arial"/>
                <a:cs typeface="Arial"/>
              </a:rPr>
              <a:t>services</a:t>
            </a:r>
            <a:r>
              <a:rPr lang="fr-FR" sz="2400" spc="110" noProof="0" dirty="0">
                <a:latin typeface="Arial"/>
                <a:cs typeface="Arial"/>
              </a:rPr>
              <a:t> </a:t>
            </a:r>
            <a:r>
              <a:rPr lang="fr-FR" sz="2400" noProof="0" dirty="0">
                <a:latin typeface="Arial"/>
                <a:cs typeface="Arial"/>
              </a:rPr>
              <a:t>de</a:t>
            </a:r>
            <a:r>
              <a:rPr lang="fr-FR" sz="2400" spc="60" noProof="0" dirty="0">
                <a:latin typeface="Arial"/>
                <a:cs typeface="Arial"/>
              </a:rPr>
              <a:t> </a:t>
            </a:r>
            <a:r>
              <a:rPr lang="fr-FR" sz="2400" noProof="0" dirty="0">
                <a:latin typeface="Arial"/>
                <a:cs typeface="Arial"/>
              </a:rPr>
              <a:t>contraception</a:t>
            </a:r>
            <a:r>
              <a:rPr lang="fr-FR" sz="2400" spc="110" noProof="0" dirty="0">
                <a:latin typeface="Arial"/>
                <a:cs typeface="Arial"/>
              </a:rPr>
              <a:t> </a:t>
            </a:r>
            <a:r>
              <a:rPr lang="fr-FR" sz="2400" noProof="0" dirty="0">
                <a:latin typeface="Arial"/>
                <a:cs typeface="Arial"/>
              </a:rPr>
              <a:t>en</a:t>
            </a:r>
            <a:r>
              <a:rPr lang="fr-FR" sz="2400" spc="120" noProof="0" dirty="0">
                <a:latin typeface="Arial"/>
                <a:cs typeface="Arial"/>
              </a:rPr>
              <a:t> </a:t>
            </a:r>
            <a:r>
              <a:rPr lang="fr-FR" sz="2400" noProof="0" dirty="0">
                <a:latin typeface="Arial"/>
                <a:cs typeface="Arial"/>
              </a:rPr>
              <a:t>fonction</a:t>
            </a:r>
            <a:r>
              <a:rPr lang="fr-FR" sz="2400" spc="60" noProof="0" dirty="0">
                <a:latin typeface="Arial"/>
                <a:cs typeface="Arial"/>
              </a:rPr>
              <a:t> </a:t>
            </a:r>
            <a:r>
              <a:rPr lang="fr-FR" sz="2400" noProof="0" dirty="0">
                <a:latin typeface="Arial"/>
                <a:cs typeface="Arial"/>
              </a:rPr>
              <a:t>des</a:t>
            </a:r>
            <a:r>
              <a:rPr lang="fr-FR" sz="2400" spc="105" noProof="0" dirty="0">
                <a:latin typeface="Arial"/>
                <a:cs typeface="Arial"/>
              </a:rPr>
              <a:t> </a:t>
            </a:r>
            <a:r>
              <a:rPr lang="fr-FR" sz="2400" spc="-10" noProof="0" dirty="0">
                <a:latin typeface="Arial"/>
                <a:cs typeface="Arial"/>
              </a:rPr>
              <a:t>orientations </a:t>
            </a:r>
            <a:r>
              <a:rPr lang="fr-FR" sz="2400" noProof="0" dirty="0">
                <a:latin typeface="Arial"/>
                <a:cs typeface="Arial"/>
              </a:rPr>
              <a:t>programmatiques</a:t>
            </a:r>
            <a:r>
              <a:rPr lang="fr-FR" sz="2400" spc="135" noProof="0" dirty="0">
                <a:latin typeface="Arial"/>
                <a:cs typeface="Arial"/>
              </a:rPr>
              <a:t> </a:t>
            </a:r>
            <a:r>
              <a:rPr lang="fr-FR" sz="2400" noProof="0" dirty="0">
                <a:latin typeface="Arial"/>
                <a:cs typeface="Arial"/>
              </a:rPr>
              <a:t>de</a:t>
            </a:r>
            <a:r>
              <a:rPr lang="fr-FR" sz="2400" spc="185" noProof="0" dirty="0">
                <a:latin typeface="Arial"/>
                <a:cs typeface="Arial"/>
              </a:rPr>
              <a:t> </a:t>
            </a:r>
            <a:r>
              <a:rPr lang="fr-FR" sz="2400" spc="-10" noProof="0" dirty="0">
                <a:latin typeface="Arial"/>
                <a:cs typeface="Arial"/>
              </a:rPr>
              <a:t>l’OMS.</a:t>
            </a:r>
            <a:endParaRPr lang="fr-FR" sz="2400" noProof="0" dirty="0">
              <a:latin typeface="Arial"/>
              <a:cs typeface="Arial"/>
            </a:endParaRPr>
          </a:p>
          <a:p>
            <a:pPr marL="698500">
              <a:lnSpc>
                <a:spcPct val="100000"/>
              </a:lnSpc>
              <a:spcBef>
                <a:spcPts val="600"/>
              </a:spcBef>
              <a:buClr>
                <a:srgbClr val="57C3EB"/>
              </a:buClr>
              <a:tabLst>
                <a:tab pos="698500" algn="l"/>
              </a:tabLst>
            </a:pPr>
            <a:r>
              <a:rPr lang="fr-FR" sz="2400" noProof="0" dirty="0">
                <a:latin typeface="Arial"/>
                <a:cs typeface="Arial"/>
              </a:rPr>
              <a:t>Prendre</a:t>
            </a:r>
            <a:r>
              <a:rPr lang="fr-FR" sz="2400" spc="110" noProof="0" dirty="0">
                <a:latin typeface="Arial"/>
                <a:cs typeface="Arial"/>
              </a:rPr>
              <a:t> </a:t>
            </a:r>
            <a:r>
              <a:rPr lang="fr-FR" sz="2400" noProof="0" dirty="0">
                <a:latin typeface="Arial"/>
                <a:cs typeface="Arial"/>
              </a:rPr>
              <a:t>en</a:t>
            </a:r>
            <a:r>
              <a:rPr lang="fr-FR" sz="2400" spc="60" noProof="0" dirty="0">
                <a:latin typeface="Arial"/>
                <a:cs typeface="Arial"/>
              </a:rPr>
              <a:t> </a:t>
            </a:r>
            <a:r>
              <a:rPr lang="fr-FR" sz="2400" noProof="0" dirty="0">
                <a:latin typeface="Arial"/>
                <a:cs typeface="Arial"/>
              </a:rPr>
              <a:t>compte</a:t>
            </a:r>
            <a:r>
              <a:rPr lang="fr-FR" sz="2400" spc="75" noProof="0" dirty="0">
                <a:latin typeface="Arial"/>
                <a:cs typeface="Arial"/>
              </a:rPr>
              <a:t> </a:t>
            </a:r>
            <a:r>
              <a:rPr lang="fr-FR" sz="2400" noProof="0" dirty="0">
                <a:latin typeface="Arial"/>
                <a:cs typeface="Arial"/>
              </a:rPr>
              <a:t>les</a:t>
            </a:r>
            <a:r>
              <a:rPr lang="fr-FR" sz="2400" spc="55" noProof="0" dirty="0">
                <a:latin typeface="Arial"/>
                <a:cs typeface="Arial"/>
              </a:rPr>
              <a:t> </a:t>
            </a:r>
            <a:r>
              <a:rPr lang="fr-FR" sz="2400" noProof="0" dirty="0">
                <a:latin typeface="Arial"/>
                <a:cs typeface="Arial"/>
              </a:rPr>
              <a:t>contextes</a:t>
            </a:r>
            <a:r>
              <a:rPr lang="fr-FR" sz="2400" spc="70" noProof="0" dirty="0">
                <a:latin typeface="Arial"/>
                <a:cs typeface="Arial"/>
              </a:rPr>
              <a:t> </a:t>
            </a:r>
            <a:r>
              <a:rPr lang="fr-FR" sz="2400" noProof="0" dirty="0">
                <a:latin typeface="Arial"/>
                <a:cs typeface="Arial"/>
              </a:rPr>
              <a:t>particuliers</a:t>
            </a:r>
            <a:r>
              <a:rPr lang="fr-FR" sz="2400" spc="110" noProof="0" dirty="0">
                <a:latin typeface="Arial"/>
                <a:cs typeface="Arial"/>
              </a:rPr>
              <a:t> </a:t>
            </a:r>
            <a:r>
              <a:rPr lang="fr-FR" sz="2400" noProof="0" dirty="0">
                <a:latin typeface="Arial"/>
                <a:cs typeface="Arial"/>
              </a:rPr>
              <a:t>de</a:t>
            </a:r>
            <a:r>
              <a:rPr lang="fr-FR" sz="2400" spc="120" noProof="0" dirty="0">
                <a:latin typeface="Arial"/>
                <a:cs typeface="Arial"/>
              </a:rPr>
              <a:t> </a:t>
            </a:r>
            <a:r>
              <a:rPr lang="fr-FR" sz="2400" noProof="0" dirty="0">
                <a:latin typeface="Arial"/>
                <a:cs typeface="Arial"/>
              </a:rPr>
              <a:t>crises</a:t>
            </a:r>
            <a:r>
              <a:rPr lang="fr-FR" sz="2400" spc="85" noProof="0" dirty="0">
                <a:latin typeface="Arial"/>
                <a:cs typeface="Arial"/>
              </a:rPr>
              <a:t> </a:t>
            </a:r>
            <a:r>
              <a:rPr lang="fr-FR" sz="2400" noProof="0" dirty="0">
                <a:latin typeface="Arial"/>
                <a:cs typeface="Arial"/>
              </a:rPr>
              <a:t>dans</a:t>
            </a:r>
            <a:r>
              <a:rPr lang="fr-FR" sz="2400" spc="65" noProof="0" dirty="0">
                <a:latin typeface="Arial"/>
                <a:cs typeface="Arial"/>
              </a:rPr>
              <a:t> </a:t>
            </a:r>
            <a:r>
              <a:rPr lang="fr-FR" sz="2400" noProof="0" dirty="0">
                <a:latin typeface="Arial"/>
                <a:cs typeface="Arial"/>
              </a:rPr>
              <a:t>l’offre</a:t>
            </a:r>
            <a:r>
              <a:rPr lang="fr-FR" sz="2400" spc="80" noProof="0" dirty="0">
                <a:latin typeface="Arial"/>
                <a:cs typeface="Arial"/>
              </a:rPr>
              <a:t> </a:t>
            </a:r>
            <a:r>
              <a:rPr lang="fr-FR" sz="2400" noProof="0" dirty="0">
                <a:latin typeface="Arial"/>
                <a:cs typeface="Arial"/>
              </a:rPr>
              <a:t>de</a:t>
            </a:r>
            <a:r>
              <a:rPr lang="fr-FR" sz="2400" spc="120" noProof="0" dirty="0">
                <a:latin typeface="Arial"/>
                <a:cs typeface="Arial"/>
              </a:rPr>
              <a:t> </a:t>
            </a:r>
            <a:r>
              <a:rPr lang="fr-FR" sz="2400" spc="-10" noProof="0" dirty="0">
                <a:latin typeface="Arial"/>
                <a:cs typeface="Arial"/>
              </a:rPr>
              <a:t>services </a:t>
            </a:r>
            <a:r>
              <a:rPr lang="fr-FR" sz="2400" noProof="0" dirty="0">
                <a:latin typeface="Arial"/>
                <a:cs typeface="Arial"/>
              </a:rPr>
              <a:t>de</a:t>
            </a:r>
            <a:r>
              <a:rPr lang="fr-FR" sz="2400" spc="75" noProof="0" dirty="0">
                <a:latin typeface="Arial"/>
                <a:cs typeface="Arial"/>
              </a:rPr>
              <a:t> </a:t>
            </a:r>
            <a:r>
              <a:rPr lang="fr-FR" sz="2400" spc="-10" noProof="0" dirty="0">
                <a:latin typeface="Arial"/>
                <a:cs typeface="Arial"/>
              </a:rPr>
              <a:t>contraception.</a:t>
            </a:r>
            <a:endParaRPr lang="fr-FR" sz="2400" noProof="0" dirty="0">
              <a:latin typeface="Arial"/>
              <a:cs typeface="Arial"/>
            </a:endParaRPr>
          </a:p>
          <a:p>
            <a:endParaRPr lang="fr-FR" sz="2400" noProof="0" dirty="0"/>
          </a:p>
        </p:txBody>
      </p:sp>
    </p:spTree>
    <p:extLst>
      <p:ext uri="{BB962C8B-B14F-4D97-AF65-F5344CB8AC3E}">
        <p14:creationId xmlns:p14="http://schemas.microsoft.com/office/powerpoint/2010/main" val="354724600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57C3EB"/>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dirty="0">
              <a:ln>
                <a:noFill/>
              </a:ln>
              <a:solidFill>
                <a:sysClr val="windowText" lastClr="000000"/>
              </a:solidFill>
              <a:effectLst/>
              <a:uLnTx/>
              <a:uFillTx/>
            </a:endParaRPr>
          </a:p>
        </p:txBody>
      </p:sp>
      <p:grpSp>
        <p:nvGrpSpPr>
          <p:cNvPr id="3" name="object 3"/>
          <p:cNvGrpSpPr/>
          <p:nvPr/>
        </p:nvGrpSpPr>
        <p:grpSpPr>
          <a:xfrm>
            <a:off x="276225" y="295275"/>
            <a:ext cx="11620500" cy="6562725"/>
            <a:chOff x="276225" y="295275"/>
            <a:chExt cx="11620500" cy="6562725"/>
          </a:xfrm>
        </p:grpSpPr>
        <p:sp>
          <p:nvSpPr>
            <p:cNvPr id="4" name="object 4"/>
            <p:cNvSpPr/>
            <p:nvPr/>
          </p:nvSpPr>
          <p:spPr>
            <a:xfrm>
              <a:off x="280987" y="300037"/>
              <a:ext cx="11610975" cy="6276975"/>
            </a:xfrm>
            <a:custGeom>
              <a:avLst/>
              <a:gdLst/>
              <a:ahLst/>
              <a:cxnLst/>
              <a:rect l="l" t="t" r="r" b="b"/>
              <a:pathLst>
                <a:path w="11610975" h="6276975">
                  <a:moveTo>
                    <a:pt x="0" y="6276975"/>
                  </a:moveTo>
                  <a:lnTo>
                    <a:pt x="11610975" y="6276975"/>
                  </a:lnTo>
                  <a:lnTo>
                    <a:pt x="11610975" y="0"/>
                  </a:lnTo>
                  <a:lnTo>
                    <a:pt x="0" y="0"/>
                  </a:lnTo>
                  <a:lnTo>
                    <a:pt x="0" y="62769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dirty="0">
                <a:ln>
                  <a:noFill/>
                </a:ln>
                <a:solidFill>
                  <a:sysClr val="windowText" lastClr="000000"/>
                </a:solidFill>
                <a:effectLst/>
                <a:uLnTx/>
                <a:uFillTx/>
              </a:endParaRPr>
            </a:p>
          </p:txBody>
        </p:sp>
        <p:sp>
          <p:nvSpPr>
            <p:cNvPr id="5" name="object 5"/>
            <p:cNvSpPr/>
            <p:nvPr/>
          </p:nvSpPr>
          <p:spPr>
            <a:xfrm>
              <a:off x="609600" y="6162675"/>
              <a:ext cx="1038225" cy="695325"/>
            </a:xfrm>
            <a:custGeom>
              <a:avLst/>
              <a:gdLst/>
              <a:ahLst/>
              <a:cxnLst/>
              <a:rect l="l" t="t" r="r" b="b"/>
              <a:pathLst>
                <a:path w="1038225" h="695325">
                  <a:moveTo>
                    <a:pt x="1038225" y="0"/>
                  </a:moveTo>
                  <a:lnTo>
                    <a:pt x="0" y="0"/>
                  </a:lnTo>
                  <a:lnTo>
                    <a:pt x="0" y="695325"/>
                  </a:lnTo>
                  <a:lnTo>
                    <a:pt x="1038225" y="695325"/>
                  </a:lnTo>
                  <a:lnTo>
                    <a:pt x="1038225" y="0"/>
                  </a:lnTo>
                  <a:close/>
                </a:path>
              </a:pathLst>
            </a:custGeom>
            <a:solidFill>
              <a:srgbClr val="57C3EB"/>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dirty="0">
                <a:ln>
                  <a:noFill/>
                </a:ln>
                <a:solidFill>
                  <a:sysClr val="windowText" lastClr="000000"/>
                </a:solidFill>
                <a:effectLst/>
                <a:uLnTx/>
                <a:uFillTx/>
              </a:endParaRPr>
            </a:p>
          </p:txBody>
        </p:sp>
        <p:pic>
          <p:nvPicPr>
            <p:cNvPr id="6" name="object 6"/>
            <p:cNvPicPr/>
            <p:nvPr/>
          </p:nvPicPr>
          <p:blipFill>
            <a:blip r:embed="rId2" cstate="print"/>
            <a:stretch>
              <a:fillRect/>
            </a:stretch>
          </p:blipFill>
          <p:spPr>
            <a:xfrm>
              <a:off x="666750" y="5991224"/>
              <a:ext cx="857250" cy="866774"/>
            </a:xfrm>
            <a:prstGeom prst="rect">
              <a:avLst/>
            </a:prstGeom>
          </p:spPr>
        </p:pic>
      </p:grpSp>
      <p:sp>
        <p:nvSpPr>
          <p:cNvPr id="7" name="object 7"/>
          <p:cNvSpPr txBox="1">
            <a:spLocks noGrp="1"/>
          </p:cNvSpPr>
          <p:nvPr>
            <p:ph type="body" idx="1"/>
          </p:nvPr>
        </p:nvSpPr>
        <p:spPr>
          <a:prstGeom prst="rect">
            <a:avLst/>
          </a:prstGeom>
        </p:spPr>
        <p:txBody>
          <a:bodyPr vert="horz" wrap="square" lIns="0" tIns="112395" rIns="0" bIns="0" rtlCol="0">
            <a:spAutoFit/>
          </a:bodyPr>
          <a:lstStyle/>
          <a:p>
            <a:pPr marL="492759" marR="5080" indent="-471170">
              <a:lnSpc>
                <a:spcPts val="6530"/>
              </a:lnSpc>
              <a:spcBef>
                <a:spcPts val="885"/>
              </a:spcBef>
            </a:pPr>
            <a:r>
              <a:rPr lang="fr-FR" spc="-10" noProof="0" dirty="0"/>
              <a:t>PERSPECTIVE RÉGIONALE</a:t>
            </a:r>
          </a:p>
        </p:txBody>
      </p:sp>
      <p:sp>
        <p:nvSpPr>
          <p:cNvPr id="8" name="object 8"/>
          <p:cNvSpPr txBox="1"/>
          <p:nvPr/>
        </p:nvSpPr>
        <p:spPr>
          <a:xfrm>
            <a:off x="4549140" y="4724400"/>
            <a:ext cx="3680460" cy="881652"/>
          </a:xfrm>
          <a:prstGeom prst="rect">
            <a:avLst/>
          </a:prstGeom>
        </p:spPr>
        <p:txBody>
          <a:bodyPr vert="horz" wrap="square" lIns="0" tIns="136525" rIns="0" bIns="0" rtlCol="0">
            <a:spAutoFit/>
          </a:bodyPr>
          <a:lstStyle/>
          <a:p>
            <a:pPr marL="532130" marR="0" lvl="0" indent="0" defTabSz="914400" eaLnBrk="1" fontAlgn="auto" latinLnBrk="0" hangingPunct="1">
              <a:lnSpc>
                <a:spcPct val="100000"/>
              </a:lnSpc>
              <a:spcBef>
                <a:spcPts val="1075"/>
              </a:spcBef>
              <a:spcAft>
                <a:spcPts val="0"/>
              </a:spcAft>
              <a:buClrTx/>
              <a:buSzTx/>
              <a:buFontTx/>
              <a:buNone/>
              <a:tabLst/>
              <a:defRPr/>
            </a:pPr>
            <a:r>
              <a:rPr kumimoji="0" lang="fr-FR" sz="2000" b="1" i="0" u="none" strike="noStrike" kern="0" cap="none" spc="-10" normalizeH="0" baseline="0" noProof="0" dirty="0">
                <a:ln>
                  <a:noFill/>
                </a:ln>
                <a:solidFill>
                  <a:sysClr val="windowText" lastClr="000000"/>
                </a:solidFill>
                <a:effectLst/>
                <a:uLnTx/>
                <a:uFillTx/>
                <a:latin typeface="Arial"/>
                <a:cs typeface="Arial"/>
              </a:rPr>
              <a:t>CONTRIBUTRICE</a:t>
            </a:r>
            <a:endParaRPr kumimoji="0" lang="fr-FR" sz="2000" b="0" i="0" u="none" strike="noStrike" kern="0" cap="none" spc="0" normalizeH="0" baseline="0" noProof="0" dirty="0">
              <a:ln>
                <a:noFill/>
              </a:ln>
              <a:solidFill>
                <a:sysClr val="windowText" lastClr="000000"/>
              </a:solidFill>
              <a:effectLst/>
              <a:uLnTx/>
              <a:uFillTx/>
              <a:latin typeface="Arial"/>
              <a:cs typeface="Arial"/>
            </a:endParaRPr>
          </a:p>
          <a:p>
            <a:pPr marL="297815" marR="0" lvl="0" indent="-285115" defTabSz="914400" eaLnBrk="1" fontAlgn="auto" latinLnBrk="0" hangingPunct="1">
              <a:lnSpc>
                <a:spcPct val="100000"/>
              </a:lnSpc>
              <a:spcBef>
                <a:spcPts val="980"/>
              </a:spcBef>
              <a:spcAft>
                <a:spcPts val="0"/>
              </a:spcAft>
              <a:buClrTx/>
              <a:buSzTx/>
              <a:buFont typeface="Arial"/>
              <a:buChar char="•"/>
              <a:tabLst>
                <a:tab pos="297815" algn="l"/>
              </a:tabLst>
              <a:defRPr/>
            </a:pPr>
            <a:r>
              <a:rPr kumimoji="0" lang="fr-FR" sz="2000" b="1" i="0" u="none" strike="noStrike" kern="0" cap="none" spc="0" normalizeH="0" baseline="0" noProof="0" dirty="0">
                <a:ln>
                  <a:noFill/>
                </a:ln>
                <a:solidFill>
                  <a:sysClr val="windowText" lastClr="000000"/>
                </a:solidFill>
                <a:effectLst/>
                <a:uLnTx/>
                <a:uFillTx/>
                <a:latin typeface="Arial"/>
                <a:cs typeface="Arial"/>
              </a:rPr>
              <a:t>GINETTE HOUNKANRIN</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57C3EB"/>
          </a:solidFill>
        </p:spPr>
        <p:txBody>
          <a:bodyPr wrap="square" lIns="0" tIns="0" rIns="0" bIns="0" rtlCol="0"/>
          <a:lstStyle/>
          <a:p>
            <a:endParaRPr lang="fr-FR" noProof="0" dirty="0"/>
          </a:p>
        </p:txBody>
      </p:sp>
      <p:grpSp>
        <p:nvGrpSpPr>
          <p:cNvPr id="3" name="object 3"/>
          <p:cNvGrpSpPr/>
          <p:nvPr/>
        </p:nvGrpSpPr>
        <p:grpSpPr>
          <a:xfrm>
            <a:off x="276225" y="295275"/>
            <a:ext cx="11620500" cy="6562725"/>
            <a:chOff x="276225" y="295275"/>
            <a:chExt cx="11620500" cy="6562725"/>
          </a:xfrm>
        </p:grpSpPr>
        <p:sp>
          <p:nvSpPr>
            <p:cNvPr id="4" name="object 4"/>
            <p:cNvSpPr/>
            <p:nvPr/>
          </p:nvSpPr>
          <p:spPr>
            <a:xfrm>
              <a:off x="280987" y="300037"/>
              <a:ext cx="11610975" cy="6276975"/>
            </a:xfrm>
            <a:custGeom>
              <a:avLst/>
              <a:gdLst/>
              <a:ahLst/>
              <a:cxnLst/>
              <a:rect l="l" t="t" r="r" b="b"/>
              <a:pathLst>
                <a:path w="11610975" h="6276975">
                  <a:moveTo>
                    <a:pt x="0" y="6276975"/>
                  </a:moveTo>
                  <a:lnTo>
                    <a:pt x="11610975" y="6276975"/>
                  </a:lnTo>
                  <a:lnTo>
                    <a:pt x="11610975" y="0"/>
                  </a:lnTo>
                  <a:lnTo>
                    <a:pt x="0" y="0"/>
                  </a:lnTo>
                  <a:lnTo>
                    <a:pt x="0" y="6276975"/>
                  </a:lnTo>
                  <a:close/>
                </a:path>
              </a:pathLst>
            </a:custGeom>
            <a:ln w="9525">
              <a:solidFill>
                <a:srgbClr val="000000"/>
              </a:solidFill>
            </a:ln>
          </p:spPr>
          <p:txBody>
            <a:bodyPr wrap="square" lIns="0" tIns="0" rIns="0" bIns="0" rtlCol="0"/>
            <a:lstStyle/>
            <a:p>
              <a:endParaRPr lang="fr-FR" noProof="0" dirty="0"/>
            </a:p>
          </p:txBody>
        </p:sp>
        <p:sp>
          <p:nvSpPr>
            <p:cNvPr id="5" name="object 5"/>
            <p:cNvSpPr/>
            <p:nvPr/>
          </p:nvSpPr>
          <p:spPr>
            <a:xfrm>
              <a:off x="609600" y="6162675"/>
              <a:ext cx="1038225" cy="695325"/>
            </a:xfrm>
            <a:custGeom>
              <a:avLst/>
              <a:gdLst/>
              <a:ahLst/>
              <a:cxnLst/>
              <a:rect l="l" t="t" r="r" b="b"/>
              <a:pathLst>
                <a:path w="1038225" h="695325">
                  <a:moveTo>
                    <a:pt x="1038225" y="0"/>
                  </a:moveTo>
                  <a:lnTo>
                    <a:pt x="0" y="0"/>
                  </a:lnTo>
                  <a:lnTo>
                    <a:pt x="0" y="695325"/>
                  </a:lnTo>
                  <a:lnTo>
                    <a:pt x="1038225" y="695325"/>
                  </a:lnTo>
                  <a:lnTo>
                    <a:pt x="1038225" y="0"/>
                  </a:lnTo>
                  <a:close/>
                </a:path>
              </a:pathLst>
            </a:custGeom>
            <a:solidFill>
              <a:srgbClr val="57C3EB"/>
            </a:solidFill>
          </p:spPr>
          <p:txBody>
            <a:bodyPr wrap="square" lIns="0" tIns="0" rIns="0" bIns="0" rtlCol="0"/>
            <a:lstStyle/>
            <a:p>
              <a:endParaRPr lang="fr-FR" noProof="0" dirty="0"/>
            </a:p>
          </p:txBody>
        </p:sp>
        <p:pic>
          <p:nvPicPr>
            <p:cNvPr id="6" name="object 6"/>
            <p:cNvPicPr/>
            <p:nvPr/>
          </p:nvPicPr>
          <p:blipFill>
            <a:blip r:embed="rId2" cstate="print"/>
            <a:stretch>
              <a:fillRect/>
            </a:stretch>
          </p:blipFill>
          <p:spPr>
            <a:xfrm>
              <a:off x="666750" y="5991224"/>
              <a:ext cx="857250" cy="866774"/>
            </a:xfrm>
            <a:prstGeom prst="rect">
              <a:avLst/>
            </a:prstGeom>
          </p:spPr>
        </p:pic>
        <p:pic>
          <p:nvPicPr>
            <p:cNvPr id="7" name="object 7"/>
            <p:cNvPicPr/>
            <p:nvPr/>
          </p:nvPicPr>
          <p:blipFill>
            <a:blip r:embed="rId3" cstate="print"/>
            <a:stretch>
              <a:fillRect/>
            </a:stretch>
          </p:blipFill>
          <p:spPr>
            <a:xfrm>
              <a:off x="1514475" y="323850"/>
              <a:ext cx="9163050" cy="5581650"/>
            </a:xfrm>
            <a:prstGeom prst="rect">
              <a:avLst/>
            </a:prstGeom>
          </p:spPr>
        </p:pic>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37526" y="357755"/>
            <a:ext cx="11349673" cy="894796"/>
          </a:xfrm>
          <a:prstGeom prst="rect">
            <a:avLst/>
          </a:prstGeom>
        </p:spPr>
        <p:txBody>
          <a:bodyPr vert="horz" wrap="square" lIns="0" tIns="118046" rIns="0" bIns="0" rtlCol="0">
            <a:spAutoFit/>
          </a:bodyPr>
          <a:lstStyle/>
          <a:p>
            <a:pPr marL="3651250" marR="5080" indent="-3450590">
              <a:spcBef>
                <a:spcPts val="565"/>
              </a:spcBef>
            </a:pPr>
            <a:r>
              <a:rPr lang="fr-FR" sz="2800" b="0" noProof="0" dirty="0">
                <a:latin typeface="Arial Black"/>
                <a:cs typeface="Arial Black"/>
              </a:rPr>
              <a:t>Taux</a:t>
            </a:r>
            <a:r>
              <a:rPr lang="fr-FR" sz="2800" b="0" spc="-140" noProof="0" dirty="0">
                <a:latin typeface="Arial Black"/>
                <a:cs typeface="Arial Black"/>
              </a:rPr>
              <a:t> </a:t>
            </a:r>
            <a:r>
              <a:rPr lang="fr-FR" sz="2800" b="0" noProof="0" dirty="0">
                <a:latin typeface="Arial Black"/>
                <a:cs typeface="Arial Black"/>
              </a:rPr>
              <a:t>de</a:t>
            </a:r>
            <a:r>
              <a:rPr lang="fr-FR" sz="2800" b="0" spc="-95" noProof="0" dirty="0">
                <a:latin typeface="Arial Black"/>
                <a:cs typeface="Arial Black"/>
              </a:rPr>
              <a:t> </a:t>
            </a:r>
            <a:r>
              <a:rPr lang="fr-FR" sz="2800" b="0" noProof="0" dirty="0">
                <a:latin typeface="Arial Black"/>
                <a:cs typeface="Arial Black"/>
              </a:rPr>
              <a:t>fécondité</a:t>
            </a:r>
            <a:r>
              <a:rPr lang="fr-FR" sz="2800" b="0" spc="-60" noProof="0" dirty="0">
                <a:latin typeface="Arial Black"/>
                <a:cs typeface="Arial Black"/>
              </a:rPr>
              <a:t> </a:t>
            </a:r>
            <a:r>
              <a:rPr lang="fr-FR" sz="2800" b="0" noProof="0" dirty="0">
                <a:latin typeface="Arial Black"/>
                <a:cs typeface="Arial Black"/>
              </a:rPr>
              <a:t>des</a:t>
            </a:r>
            <a:r>
              <a:rPr lang="fr-FR" sz="2800" b="0" spc="-110" noProof="0" dirty="0">
                <a:latin typeface="Arial Black"/>
                <a:cs typeface="Arial Black"/>
              </a:rPr>
              <a:t> </a:t>
            </a:r>
            <a:r>
              <a:rPr lang="fr-FR" sz="2800" b="0" noProof="0" dirty="0">
                <a:latin typeface="Arial Black"/>
                <a:cs typeface="Arial Black"/>
              </a:rPr>
              <a:t>adolescentes</a:t>
            </a:r>
            <a:r>
              <a:rPr lang="fr-FR" sz="2800" b="0" spc="-40" noProof="0" dirty="0">
                <a:latin typeface="Arial Black"/>
                <a:cs typeface="Arial Black"/>
              </a:rPr>
              <a:t> </a:t>
            </a:r>
            <a:r>
              <a:rPr lang="fr-FR" sz="2800" b="0" spc="-25" noProof="0" dirty="0">
                <a:latin typeface="Arial Black"/>
                <a:cs typeface="Arial Black"/>
              </a:rPr>
              <a:t>(15-</a:t>
            </a:r>
            <a:r>
              <a:rPr lang="fr-FR" sz="2800" b="0" noProof="0" dirty="0">
                <a:latin typeface="Arial Black"/>
                <a:cs typeface="Arial Black"/>
              </a:rPr>
              <a:t>19</a:t>
            </a:r>
            <a:r>
              <a:rPr lang="fr-FR" sz="2800" b="0" spc="-135" noProof="0" dirty="0">
                <a:latin typeface="Arial Black"/>
                <a:cs typeface="Arial Black"/>
              </a:rPr>
              <a:t> </a:t>
            </a:r>
            <a:r>
              <a:rPr lang="fr-FR" sz="2800" b="0" spc="-20" noProof="0" dirty="0">
                <a:latin typeface="Arial Black"/>
                <a:cs typeface="Arial Black"/>
              </a:rPr>
              <a:t>ans) </a:t>
            </a:r>
            <a:r>
              <a:rPr lang="fr-FR" sz="2800" b="0" noProof="0" dirty="0">
                <a:latin typeface="Arial Black"/>
                <a:cs typeface="Arial Black"/>
              </a:rPr>
              <a:t>(pour</a:t>
            </a:r>
            <a:r>
              <a:rPr lang="fr-FR" sz="2800" b="0" spc="-95" noProof="0" dirty="0">
                <a:latin typeface="Arial Black"/>
                <a:cs typeface="Arial Black"/>
              </a:rPr>
              <a:t> </a:t>
            </a:r>
            <a:r>
              <a:rPr lang="fr-FR" sz="2800" b="0" noProof="0" dirty="0">
                <a:latin typeface="Arial Black"/>
                <a:cs typeface="Arial Black"/>
              </a:rPr>
              <a:t>1000</a:t>
            </a:r>
            <a:r>
              <a:rPr lang="fr-FR" sz="2800" b="0" spc="-55" noProof="0" dirty="0">
                <a:latin typeface="Arial Black"/>
                <a:cs typeface="Arial Black"/>
              </a:rPr>
              <a:t> </a:t>
            </a:r>
            <a:r>
              <a:rPr lang="fr-FR" sz="2800" b="0" spc="-10" noProof="0" dirty="0">
                <a:latin typeface="Arial Black"/>
                <a:cs typeface="Arial Black"/>
              </a:rPr>
              <a:t>filles)</a:t>
            </a:r>
            <a:endParaRPr lang="fr-FR" sz="2800" noProof="0" dirty="0">
              <a:latin typeface="Arial Black"/>
              <a:cs typeface="Arial Black"/>
            </a:endParaRPr>
          </a:p>
        </p:txBody>
      </p:sp>
      <p:pic>
        <p:nvPicPr>
          <p:cNvPr id="12" name="object 12"/>
          <p:cNvPicPr/>
          <p:nvPr/>
        </p:nvPicPr>
        <p:blipFill>
          <a:blip r:embed="rId3" cstate="print"/>
          <a:stretch>
            <a:fillRect/>
          </a:stretch>
        </p:blipFill>
        <p:spPr>
          <a:xfrm>
            <a:off x="6125198" y="2209800"/>
            <a:ext cx="4847073" cy="2976509"/>
          </a:xfrm>
          <a:prstGeom prst="rect">
            <a:avLst/>
          </a:prstGeom>
        </p:spPr>
      </p:pic>
      <p:sp>
        <p:nvSpPr>
          <p:cNvPr id="14" name="ZoneTexte 13">
            <a:extLst>
              <a:ext uri="{FF2B5EF4-FFF2-40B4-BE49-F238E27FC236}">
                <a16:creationId xmlns:a16="http://schemas.microsoft.com/office/drawing/2014/main" id="{82148F6F-4B71-D98F-B0A4-6FF996AB9841}"/>
              </a:ext>
            </a:extLst>
          </p:cNvPr>
          <p:cNvSpPr txBox="1"/>
          <p:nvPr/>
        </p:nvSpPr>
        <p:spPr>
          <a:xfrm>
            <a:off x="568007" y="1905000"/>
            <a:ext cx="5177473" cy="3939540"/>
          </a:xfrm>
          <a:prstGeom prst="rect">
            <a:avLst/>
          </a:prstGeom>
          <a:noFill/>
        </p:spPr>
        <p:txBody>
          <a:bodyPr wrap="square">
            <a:spAutoFit/>
          </a:bodyPr>
          <a:lstStyle/>
          <a:p>
            <a:pPr marL="342900" lvl="0" indent="-342900" algn="l">
              <a:spcBef>
                <a:spcPts val="600"/>
              </a:spcBef>
              <a:buFont typeface="Symbol" panose="05050102010706020507" pitchFamily="18" charset="2"/>
              <a:buChar char=""/>
            </a:pPr>
            <a:r>
              <a:rPr lang="fr-FR" sz="2400" kern="100" noProof="0" dirty="0">
                <a:effectLst/>
                <a:latin typeface="Arial" panose="020B0604020202020204" pitchFamily="34" charset="0"/>
                <a:ea typeface="Aptos" panose="020B0004020202020204" pitchFamily="34" charset="0"/>
                <a:cs typeface="Arial" panose="020B0604020202020204" pitchFamily="34" charset="0"/>
              </a:rPr>
              <a:t>Le</a:t>
            </a:r>
            <a:r>
              <a:rPr lang="fr-FR" sz="2400" kern="100" spc="5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taux</a:t>
            </a:r>
            <a:r>
              <a:rPr lang="fr-FR" sz="2400" kern="100" spc="5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de</a:t>
            </a:r>
            <a:r>
              <a:rPr lang="fr-FR" sz="2400" kern="100" spc="4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fécondité</a:t>
            </a:r>
            <a:r>
              <a:rPr lang="fr-FR" sz="2400" kern="100" spc="8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des</a:t>
            </a:r>
            <a:r>
              <a:rPr lang="fr-FR" sz="2400" kern="100" spc="2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10" noProof="0" dirty="0">
                <a:effectLst/>
                <a:latin typeface="Arial" panose="020B0604020202020204" pitchFamily="34" charset="0"/>
                <a:ea typeface="Aptos" panose="020B0004020202020204" pitchFamily="34" charset="0"/>
                <a:cs typeface="Arial" panose="020B0604020202020204" pitchFamily="34" charset="0"/>
              </a:rPr>
              <a:t>adolescentes</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de</a:t>
            </a:r>
            <a:r>
              <a:rPr lang="fr-FR" sz="2400" kern="100" spc="370" noProof="0" dirty="0">
                <a:latin typeface="Arial" panose="020B0604020202020204" pitchFamily="34" charset="0"/>
                <a:ea typeface="Aptos" panose="020B0004020202020204" pitchFamily="34" charset="0"/>
                <a:cs typeface="Arial" panose="020B0604020202020204" pitchFamily="34" charset="0"/>
              </a:rPr>
              <a:t> </a:t>
            </a:r>
            <a:r>
              <a:rPr lang="fr-FR" sz="2400" kern="100" spc="-10" noProof="0" dirty="0">
                <a:effectLst/>
                <a:latin typeface="Arial" panose="020B0604020202020204" pitchFamily="34" charset="0"/>
                <a:ea typeface="Aptos" panose="020B0004020202020204" pitchFamily="34" charset="0"/>
                <a:cs typeface="Arial" panose="020B0604020202020204" pitchFamily="34" charset="0"/>
              </a:rPr>
              <a:t>(15-</a:t>
            </a:r>
            <a:r>
              <a:rPr lang="fr-FR" sz="2400" kern="100" noProof="0" dirty="0">
                <a:effectLst/>
                <a:latin typeface="Arial" panose="020B0604020202020204" pitchFamily="34" charset="0"/>
                <a:ea typeface="Aptos" panose="020B0004020202020204" pitchFamily="34" charset="0"/>
                <a:cs typeface="Arial" panose="020B0604020202020204" pitchFamily="34" charset="0"/>
              </a:rPr>
              <a:t>19</a:t>
            </a:r>
            <a:r>
              <a:rPr lang="fr-FR" sz="2400" kern="100" spc="37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ans)</a:t>
            </a:r>
            <a:r>
              <a:rPr lang="fr-FR" sz="2400" kern="100" spc="38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des</a:t>
            </a:r>
            <a:r>
              <a:rPr lang="fr-FR" sz="2400" kern="100" spc="35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pays</a:t>
            </a:r>
            <a:r>
              <a:rPr lang="fr-FR" sz="2400" kern="100" spc="38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de</a:t>
            </a:r>
            <a:r>
              <a:rPr lang="fr-FR" sz="2400" kern="100" spc="37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10" noProof="0" dirty="0">
                <a:effectLst/>
                <a:latin typeface="Arial" panose="020B0604020202020204" pitchFamily="34" charset="0"/>
                <a:ea typeface="Aptos" panose="020B0004020202020204" pitchFamily="34" charset="0"/>
                <a:cs typeface="Arial" panose="020B0604020202020204" pitchFamily="34" charset="0"/>
              </a:rPr>
              <a:t>l’Afrique</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subsaharienne</a:t>
            </a:r>
            <a:r>
              <a:rPr lang="fr-FR" sz="2400" kern="100" spc="40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a</a:t>
            </a:r>
            <a:r>
              <a:rPr lang="fr-FR" sz="2400" kern="100" spc="39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baissé</a:t>
            </a:r>
            <a:r>
              <a:rPr lang="fr-FR" sz="2400" kern="100" spc="41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de</a:t>
            </a:r>
            <a:r>
              <a:rPr lang="fr-FR" sz="2400" kern="100" spc="37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149</a:t>
            </a:r>
            <a:r>
              <a:rPr lang="fr-FR" sz="2400" kern="100" spc="36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0" noProof="0" dirty="0">
                <a:effectLst/>
                <a:latin typeface="Arial" panose="020B0604020202020204" pitchFamily="34" charset="0"/>
                <a:ea typeface="Aptos" panose="020B0004020202020204" pitchFamily="34" charset="0"/>
                <a:cs typeface="Arial" panose="020B0604020202020204" pitchFamily="34" charset="0"/>
              </a:rPr>
              <a:t>pour</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0" noProof="0" dirty="0">
                <a:effectLst/>
                <a:latin typeface="Arial" panose="020B0604020202020204" pitchFamily="34" charset="0"/>
                <a:ea typeface="Aptos" panose="020B0004020202020204" pitchFamily="34" charset="0"/>
                <a:cs typeface="Arial" panose="020B0604020202020204" pitchFamily="34" charset="0"/>
              </a:rPr>
              <a:t>1000</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5" noProof="0" dirty="0">
                <a:effectLst/>
                <a:latin typeface="Arial" panose="020B0604020202020204" pitchFamily="34" charset="0"/>
                <a:ea typeface="Aptos" panose="020B0004020202020204" pitchFamily="34" charset="0"/>
                <a:cs typeface="Arial" panose="020B0604020202020204" pitchFamily="34" charset="0"/>
              </a:rPr>
              <a:t>en</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0" noProof="0" dirty="0">
                <a:effectLst/>
                <a:latin typeface="Arial" panose="020B0604020202020204" pitchFamily="34" charset="0"/>
                <a:ea typeface="Aptos" panose="020B0004020202020204" pitchFamily="34" charset="0"/>
                <a:cs typeface="Arial" panose="020B0604020202020204" pitchFamily="34" charset="0"/>
              </a:rPr>
              <a:t>1960</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50" noProof="0" dirty="0">
                <a:effectLst/>
                <a:latin typeface="Arial" panose="020B0604020202020204" pitchFamily="34" charset="0"/>
                <a:ea typeface="Aptos" panose="020B0004020202020204" pitchFamily="34" charset="0"/>
                <a:cs typeface="Arial" panose="020B0604020202020204" pitchFamily="34" charset="0"/>
              </a:rPr>
              <a:t>à</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5" noProof="0" dirty="0">
                <a:effectLst/>
                <a:latin typeface="Arial" panose="020B0604020202020204" pitchFamily="34" charset="0"/>
                <a:ea typeface="Aptos" panose="020B0004020202020204" pitchFamily="34" charset="0"/>
                <a:cs typeface="Arial" panose="020B0604020202020204" pitchFamily="34" charset="0"/>
              </a:rPr>
              <a:t>96</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0" noProof="0" dirty="0">
                <a:effectLst/>
                <a:latin typeface="Arial" panose="020B0604020202020204" pitchFamily="34" charset="0"/>
                <a:ea typeface="Aptos" panose="020B0004020202020204" pitchFamily="34" charset="0"/>
                <a:cs typeface="Arial" panose="020B0604020202020204" pitchFamily="34" charset="0"/>
              </a:rPr>
              <a:t>pour</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0" noProof="0" dirty="0">
                <a:effectLst/>
                <a:latin typeface="Arial" panose="020B0604020202020204" pitchFamily="34" charset="0"/>
                <a:ea typeface="Aptos" panose="020B0004020202020204" pitchFamily="34" charset="0"/>
                <a:cs typeface="Arial" panose="020B0604020202020204" pitchFamily="34" charset="0"/>
              </a:rPr>
              <a:t>1000</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5" noProof="0" dirty="0">
                <a:effectLst/>
                <a:latin typeface="Arial" panose="020B0604020202020204" pitchFamily="34" charset="0"/>
                <a:ea typeface="Aptos" panose="020B0004020202020204" pitchFamily="34" charset="0"/>
                <a:cs typeface="Arial" panose="020B0604020202020204" pitchFamily="34" charset="0"/>
              </a:rPr>
              <a:t>en</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10" noProof="0" dirty="0">
                <a:effectLst/>
                <a:latin typeface="Arial" panose="020B0604020202020204" pitchFamily="34" charset="0"/>
                <a:ea typeface="Aptos" panose="020B0004020202020204" pitchFamily="34" charset="0"/>
                <a:cs typeface="Arial" panose="020B0604020202020204" pitchFamily="34" charset="0"/>
              </a:rPr>
              <a:t>2023.</a:t>
            </a:r>
            <a:endParaRPr lang="fr-FR" sz="2400" kern="100" noProof="0" dirty="0">
              <a:effectLst/>
              <a:latin typeface="Arial" panose="020B0604020202020204" pitchFamily="34" charset="0"/>
              <a:ea typeface="Aptos" panose="020B0004020202020204" pitchFamily="34" charset="0"/>
              <a:cs typeface="Arial" panose="020B0604020202020204" pitchFamily="34" charset="0"/>
            </a:endParaRPr>
          </a:p>
          <a:p>
            <a:pPr marL="342900" lvl="0" indent="-342900" algn="l">
              <a:spcBef>
                <a:spcPts val="600"/>
              </a:spcBef>
              <a:buFont typeface="Symbol" panose="05050102010706020507" pitchFamily="18" charset="2"/>
              <a:buChar char=""/>
            </a:pPr>
            <a:r>
              <a:rPr lang="fr-FR" sz="2400" kern="100" spc="-20" noProof="0" dirty="0">
                <a:effectLst/>
                <a:latin typeface="Arial" panose="020B0604020202020204" pitchFamily="34" charset="0"/>
                <a:ea typeface="Aptos" panose="020B0004020202020204" pitchFamily="34" charset="0"/>
                <a:cs typeface="Arial" panose="020B0604020202020204" pitchFamily="34" charset="0"/>
              </a:rPr>
              <a:t>Mais</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0" noProof="0" dirty="0">
                <a:effectLst/>
                <a:latin typeface="Arial" panose="020B0604020202020204" pitchFamily="34" charset="0"/>
                <a:ea typeface="Aptos" panose="020B0004020202020204" pitchFamily="34" charset="0"/>
                <a:cs typeface="Arial" panose="020B0604020202020204" pitchFamily="34" charset="0"/>
              </a:rPr>
              <a:t>reste</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5" noProof="0" dirty="0">
                <a:effectLst/>
                <a:latin typeface="Arial" panose="020B0604020202020204" pitchFamily="34" charset="0"/>
                <a:ea typeface="Aptos" panose="020B0004020202020204" pitchFamily="34" charset="0"/>
                <a:cs typeface="Arial" panose="020B0604020202020204" pitchFamily="34" charset="0"/>
              </a:rPr>
              <a:t>le</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0" noProof="0" dirty="0">
                <a:effectLst/>
                <a:latin typeface="Arial" panose="020B0604020202020204" pitchFamily="34" charset="0"/>
                <a:ea typeface="Aptos" panose="020B0004020202020204" pitchFamily="34" charset="0"/>
                <a:cs typeface="Arial" panose="020B0604020202020204" pitchFamily="34" charset="0"/>
              </a:rPr>
              <a:t>plus</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10" noProof="0" dirty="0">
                <a:effectLst/>
                <a:latin typeface="Arial" panose="020B0604020202020204" pitchFamily="34" charset="0"/>
                <a:ea typeface="Aptos" panose="020B0004020202020204" pitchFamily="34" charset="0"/>
                <a:cs typeface="Arial" panose="020B0604020202020204" pitchFamily="34" charset="0"/>
              </a:rPr>
              <a:t>élevé</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0" noProof="0" dirty="0">
                <a:effectLst/>
                <a:latin typeface="Arial" panose="020B0604020202020204" pitchFamily="34" charset="0"/>
                <a:ea typeface="Aptos" panose="020B0004020202020204" pitchFamily="34" charset="0"/>
                <a:cs typeface="Arial" panose="020B0604020202020204" pitchFamily="34" charset="0"/>
              </a:rPr>
              <a:t>dans</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5" noProof="0" dirty="0">
                <a:effectLst/>
                <a:latin typeface="Arial" panose="020B0604020202020204" pitchFamily="34" charset="0"/>
                <a:ea typeface="Aptos" panose="020B0004020202020204" pitchFamily="34" charset="0"/>
                <a:cs typeface="Arial" panose="020B0604020202020204" pitchFamily="34" charset="0"/>
              </a:rPr>
              <a:t>le</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10" noProof="0" dirty="0">
                <a:effectLst/>
                <a:latin typeface="Arial" panose="020B0604020202020204" pitchFamily="34" charset="0"/>
                <a:ea typeface="Aptos" panose="020B0004020202020204" pitchFamily="34" charset="0"/>
                <a:cs typeface="Arial" panose="020B0604020202020204" pitchFamily="34" charset="0"/>
              </a:rPr>
              <a:t>monde. </a:t>
            </a:r>
            <a:endParaRPr lang="fr-FR" sz="2400" kern="100" noProof="0" dirty="0">
              <a:effectLst/>
              <a:latin typeface="Arial" panose="020B0604020202020204" pitchFamily="34" charset="0"/>
              <a:ea typeface="Aptos" panose="020B0004020202020204" pitchFamily="34" charset="0"/>
              <a:cs typeface="Arial" panose="020B0604020202020204" pitchFamily="34" charset="0"/>
            </a:endParaRPr>
          </a:p>
          <a:p>
            <a:pPr marL="342900" lvl="0" indent="-342900" algn="l">
              <a:spcBef>
                <a:spcPts val="600"/>
              </a:spcBef>
              <a:spcAft>
                <a:spcPts val="800"/>
              </a:spcAft>
              <a:buFont typeface="Symbol" panose="05050102010706020507" pitchFamily="18" charset="2"/>
              <a:buChar char=""/>
            </a:pPr>
            <a:r>
              <a:rPr lang="fr-FR" sz="2400" kern="100" noProof="0" dirty="0">
                <a:effectLst/>
                <a:latin typeface="Arial" panose="020B0604020202020204" pitchFamily="34" charset="0"/>
                <a:ea typeface="Aptos" panose="020B0004020202020204" pitchFamily="34" charset="0"/>
                <a:cs typeface="Arial" panose="020B0604020202020204" pitchFamily="34" charset="0"/>
              </a:rPr>
              <a:t>Ce</a:t>
            </a:r>
            <a:r>
              <a:rPr lang="fr-FR" sz="2400" kern="100" spc="28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tableau</a:t>
            </a:r>
            <a:r>
              <a:rPr lang="fr-FR" sz="2400" kern="100" spc="27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montre</a:t>
            </a:r>
            <a:r>
              <a:rPr lang="fr-FR" sz="2400" kern="100" spc="29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les</a:t>
            </a:r>
            <a:r>
              <a:rPr lang="fr-FR" sz="2400" kern="100" spc="27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10</a:t>
            </a:r>
            <a:r>
              <a:rPr lang="fr-FR" sz="2400" kern="100" spc="28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pays</a:t>
            </a:r>
            <a:r>
              <a:rPr lang="fr-FR" sz="2400" kern="100" spc="3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10" noProof="0" dirty="0">
                <a:effectLst/>
                <a:latin typeface="Arial" panose="020B0604020202020204" pitchFamily="34" charset="0"/>
                <a:ea typeface="Aptos" panose="020B0004020202020204" pitchFamily="34" charset="0"/>
                <a:cs typeface="Arial" panose="020B0604020202020204" pitchFamily="34" charset="0"/>
              </a:rPr>
              <a:t>ayant</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les</a:t>
            </a:r>
            <a:r>
              <a:rPr lang="fr-FR" sz="2400" kern="100" spc="27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plus</a:t>
            </a:r>
            <a:r>
              <a:rPr lang="fr-FR" sz="2400" kern="100" spc="26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grands</a:t>
            </a:r>
            <a:r>
              <a:rPr lang="fr-FR" sz="2400" kern="100" spc="305"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noProof="0" dirty="0">
                <a:effectLst/>
                <a:latin typeface="Arial" panose="020B0604020202020204" pitchFamily="34" charset="0"/>
                <a:ea typeface="Aptos" panose="020B0004020202020204" pitchFamily="34" charset="0"/>
                <a:cs typeface="Arial" panose="020B0604020202020204" pitchFamily="34" charset="0"/>
              </a:rPr>
              <a:t>taux</a:t>
            </a:r>
            <a:r>
              <a:rPr lang="fr-FR" sz="2400" kern="100" spc="28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20" noProof="0" dirty="0">
                <a:effectLst/>
                <a:latin typeface="Arial" panose="020B0604020202020204" pitchFamily="34" charset="0"/>
                <a:ea typeface="Aptos" panose="020B0004020202020204" pitchFamily="34" charset="0"/>
                <a:cs typeface="Arial" panose="020B0604020202020204" pitchFamily="34" charset="0"/>
              </a:rPr>
              <a:t>sont</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en</a:t>
            </a:r>
            <a:r>
              <a:rPr lang="fr-FR" sz="2400" kern="100" spc="29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10" noProof="0" dirty="0">
                <a:effectLst/>
                <a:latin typeface="Arial" panose="020B0604020202020204" pitchFamily="34" charset="0"/>
                <a:ea typeface="Aptos" panose="020B0004020202020204" pitchFamily="34" charset="0"/>
                <a:cs typeface="Arial" panose="020B0604020202020204" pitchFamily="34" charset="0"/>
              </a:rPr>
              <a:t>Afrique</a:t>
            </a:r>
            <a:r>
              <a:rPr lang="fr-FR" sz="2400" kern="100" noProof="0" dirty="0">
                <a:effectLst/>
                <a:latin typeface="Arial" panose="020B0604020202020204" pitchFamily="34" charset="0"/>
                <a:ea typeface="Aptos" panose="020B0004020202020204" pitchFamily="34" charset="0"/>
                <a:cs typeface="Arial" panose="020B0604020202020204" pitchFamily="34" charset="0"/>
              </a:rPr>
              <a:t> </a:t>
            </a:r>
            <a:r>
              <a:rPr lang="fr-FR" sz="2400" kern="100" spc="-10" noProof="0" dirty="0">
                <a:effectLst/>
                <a:latin typeface="Arial" panose="020B0604020202020204" pitchFamily="34" charset="0"/>
                <a:ea typeface="Aptos" panose="020B0004020202020204" pitchFamily="34" charset="0"/>
                <a:cs typeface="Arial" panose="020B0604020202020204" pitchFamily="34" charset="0"/>
              </a:rPr>
              <a:t>subsaharienne.</a:t>
            </a:r>
            <a:endParaRPr lang="fr-FR" sz="2400" kern="100" noProof="0" dirty="0">
              <a:effectLst/>
              <a:latin typeface="Arial" panose="020B0604020202020204" pitchFamily="34" charset="0"/>
              <a:ea typeface="Aptos" panose="020B0004020202020204" pitchFamily="34" charset="0"/>
              <a:cs typeface="Arial" panose="020B0604020202020204" pitchFamily="34"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3A4A61-94C3-F79A-ADC8-347CB3705C3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C817EC2-99D9-C5F9-875D-9086BF4F5B0D}"/>
              </a:ext>
            </a:extLst>
          </p:cNvPr>
          <p:cNvSpPr txBox="1">
            <a:spLocks noGrp="1"/>
          </p:cNvSpPr>
          <p:nvPr>
            <p:ph type="title"/>
          </p:nvPr>
        </p:nvSpPr>
        <p:spPr>
          <a:xfrm>
            <a:off x="919450" y="275843"/>
            <a:ext cx="10205750" cy="1074012"/>
          </a:xfrm>
          <a:prstGeom prst="rect">
            <a:avLst/>
          </a:prstGeom>
        </p:spPr>
        <p:txBody>
          <a:bodyPr vert="horz" wrap="square" lIns="0" tIns="73025" rIns="0" bIns="0" rtlCol="0">
            <a:spAutoFit/>
          </a:bodyPr>
          <a:lstStyle/>
          <a:p>
            <a:pPr marL="12700" marR="5080" algn="ctr">
              <a:lnSpc>
                <a:spcPts val="3910"/>
              </a:lnSpc>
              <a:spcBef>
                <a:spcPts val="575"/>
              </a:spcBef>
              <a:tabLst>
                <a:tab pos="3266440" algn="l"/>
              </a:tabLst>
            </a:pPr>
            <a:r>
              <a:rPr lang="fr-FR" sz="2800" noProof="0" dirty="0">
                <a:latin typeface="Arial Black" panose="020B0A04020102020204" pitchFamily="34" charset="0"/>
              </a:rPr>
              <a:t>Demande de planification familiale non satisfaite par des contraceptifs modernes </a:t>
            </a:r>
            <a:r>
              <a:rPr lang="fr-FR" sz="2800" spc="-75" baseline="24691" noProof="0" dirty="0">
                <a:latin typeface="Arial Black" panose="020B0A04020102020204" pitchFamily="34" charset="0"/>
              </a:rPr>
              <a:t>2</a:t>
            </a:r>
          </a:p>
        </p:txBody>
      </p:sp>
      <p:sp>
        <p:nvSpPr>
          <p:cNvPr id="4" name="object 4">
            <a:extLst>
              <a:ext uri="{FF2B5EF4-FFF2-40B4-BE49-F238E27FC236}">
                <a16:creationId xmlns:a16="http://schemas.microsoft.com/office/drawing/2014/main" id="{A664E3B1-4883-DC22-D102-3DFC15F379BC}"/>
              </a:ext>
            </a:extLst>
          </p:cNvPr>
          <p:cNvSpPr txBox="1"/>
          <p:nvPr/>
        </p:nvSpPr>
        <p:spPr>
          <a:xfrm>
            <a:off x="919450" y="1927909"/>
            <a:ext cx="10461019" cy="3770263"/>
          </a:xfrm>
          <a:prstGeom prst="rect">
            <a:avLst/>
          </a:prstGeom>
        </p:spPr>
        <p:txBody>
          <a:bodyPr vert="horz" wrap="square" lIns="0" tIns="12700" rIns="0" bIns="0" rtlCol="0">
            <a:spAutoFit/>
          </a:bodyPr>
          <a:lstStyle/>
          <a:p>
            <a:pPr marL="355600" marR="0" lvl="0" indent="-342900" defTabSz="914400" eaLnBrk="1" fontAlgn="auto" latinLnBrk="0" hangingPunct="1">
              <a:lnSpc>
                <a:spcPct val="100000"/>
              </a:lnSpc>
              <a:spcBef>
                <a:spcPts val="100"/>
              </a:spcBef>
              <a:spcAft>
                <a:spcPts val="0"/>
              </a:spcAft>
              <a:buClrTx/>
              <a:buSzTx/>
              <a:buFont typeface="Arial" panose="020B0604020202020204" pitchFamily="34" charset="0"/>
              <a:buChar char="•"/>
              <a:tabLst>
                <a:tab pos="297815" algn="l"/>
              </a:tabLst>
              <a:defRPr/>
            </a:pPr>
            <a:r>
              <a:rPr lang="fr-FR" sz="2000" noProof="0" dirty="0">
                <a:latin typeface="Arial" panose="020B0604020202020204" pitchFamily="34" charset="0"/>
                <a:cs typeface="Arial" panose="020B0604020202020204" pitchFamily="34" charset="0"/>
              </a:rPr>
              <a:t>Les besoins non satisfaits en matière de planification familiale en Afrique de l’Ouest et du centre (AOC) sont passés de 24 % en 2015 à 17 % en 2024, et la prévalence des contraceptifs modernes est passée de 13 % à 18 % au cours de la même période. Ces avancées restent insuffisantes pour entraîner la réduction accélérée de la mortalité maternelle requise dans toute la région.</a:t>
            </a:r>
          </a:p>
          <a:p>
            <a:pPr marL="12700" marR="0" lvl="0" defTabSz="914400" eaLnBrk="1" fontAlgn="auto" latinLnBrk="0" hangingPunct="1">
              <a:lnSpc>
                <a:spcPct val="100000"/>
              </a:lnSpc>
              <a:spcBef>
                <a:spcPts val="100"/>
              </a:spcBef>
              <a:spcAft>
                <a:spcPts val="0"/>
              </a:spcAft>
              <a:buClrTx/>
              <a:buSzTx/>
              <a:tabLst>
                <a:tab pos="297815" algn="l"/>
              </a:tabLst>
              <a:defRPr/>
            </a:pPr>
            <a:endParaRPr lang="fr-FR" sz="2000" noProof="0" dirty="0">
              <a:latin typeface="Arial" panose="020B0604020202020204" pitchFamily="34" charset="0"/>
              <a:cs typeface="Arial" panose="020B0604020202020204" pitchFamily="34" charset="0"/>
            </a:endParaRPr>
          </a:p>
          <a:p>
            <a:pPr marL="355600" lvl="3" indent="-342900">
              <a:spcBef>
                <a:spcPts val="100"/>
              </a:spcBef>
              <a:buFont typeface="Arial" panose="020B0604020202020204" pitchFamily="34" charset="0"/>
              <a:buChar char="•"/>
              <a:tabLst>
                <a:tab pos="297815" algn="l"/>
              </a:tabLst>
              <a:defRPr/>
            </a:pPr>
            <a:r>
              <a:rPr lang="fr-FR" sz="2000" noProof="0" dirty="0">
                <a:latin typeface="Arial" panose="020B0604020202020204" pitchFamily="34" charset="0"/>
                <a:cs typeface="Arial" panose="020B0604020202020204" pitchFamily="34" charset="0"/>
              </a:rPr>
              <a:t>Les adolescentes et les jeunes femmes d'Afrique de l’Ouest et du centre sont celles qui ont le moins accès aux services de planification familiale et qui les utilisent le moins. </a:t>
            </a:r>
          </a:p>
          <a:p>
            <a:pPr marL="355600" lvl="3" indent="-342900">
              <a:spcBef>
                <a:spcPts val="100"/>
              </a:spcBef>
              <a:buFont typeface="Arial" panose="020B0604020202020204" pitchFamily="34" charset="0"/>
              <a:buChar char="•"/>
              <a:tabLst>
                <a:tab pos="297815" algn="l"/>
              </a:tabLst>
              <a:defRPr/>
            </a:pPr>
            <a:endParaRPr lang="fr-FR" sz="2000" noProof="0" dirty="0">
              <a:latin typeface="Arial" panose="020B0604020202020204" pitchFamily="34" charset="0"/>
              <a:cs typeface="Arial" panose="020B0604020202020204" pitchFamily="34" charset="0"/>
            </a:endParaRPr>
          </a:p>
          <a:p>
            <a:pPr marL="355600" lvl="3" indent="-342900">
              <a:spcBef>
                <a:spcPts val="100"/>
              </a:spcBef>
              <a:buFont typeface="Arial" panose="020B0604020202020204" pitchFamily="34" charset="0"/>
              <a:buChar char="•"/>
              <a:tabLst>
                <a:tab pos="297815" algn="l"/>
              </a:tabLst>
              <a:defRPr/>
            </a:pPr>
            <a:r>
              <a:rPr lang="fr-FR" sz="2000" noProof="0" dirty="0">
                <a:latin typeface="Arial" panose="020B0604020202020204" pitchFamily="34" charset="0"/>
                <a:cs typeface="Arial" panose="020B0604020202020204" pitchFamily="34" charset="0"/>
              </a:rPr>
              <a:t>Chaque année, on recense environ 91 grossesses non désirées pour 1 000 femmes en Afrique subsaharienne.</a:t>
            </a:r>
          </a:p>
          <a:p>
            <a:pPr marL="12700" lvl="3">
              <a:spcBef>
                <a:spcPts val="100"/>
              </a:spcBef>
              <a:tabLst>
                <a:tab pos="297815" algn="l"/>
              </a:tabLst>
              <a:defRPr/>
            </a:pPr>
            <a:r>
              <a:rPr lang="fr-FR" sz="2000" noProof="0" dirty="0"/>
              <a:t> </a:t>
            </a:r>
            <a:endParaRPr kumimoji="0" lang="fr-FR" sz="2000" b="0" i="0" u="none" strike="noStrike" kern="0" cap="none" spc="0" normalizeH="0" baseline="0" noProof="0" dirty="0">
              <a:ln>
                <a:noFill/>
              </a:ln>
              <a:solidFill>
                <a:sysClr val="windowText" lastClr="000000"/>
              </a:solidFill>
              <a:effectLst/>
              <a:uLnTx/>
              <a:uFillTx/>
              <a:latin typeface="Arial"/>
              <a:cs typeface="Arial"/>
            </a:endParaRPr>
          </a:p>
        </p:txBody>
      </p:sp>
      <p:sp>
        <p:nvSpPr>
          <p:cNvPr id="7" name="object 7">
            <a:extLst>
              <a:ext uri="{FF2B5EF4-FFF2-40B4-BE49-F238E27FC236}">
                <a16:creationId xmlns:a16="http://schemas.microsoft.com/office/drawing/2014/main" id="{128B38B2-2F02-0056-0C4C-24DDBFB2DFF8}"/>
              </a:ext>
            </a:extLst>
          </p:cNvPr>
          <p:cNvSpPr txBox="1"/>
          <p:nvPr/>
        </p:nvSpPr>
        <p:spPr>
          <a:xfrm>
            <a:off x="2043810" y="2531427"/>
            <a:ext cx="5770880" cy="3003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fr-FR" sz="1800" b="1" i="0" u="none" strike="noStrike" kern="0" cap="none" spc="0" normalizeH="0" baseline="0" noProof="0" dirty="0">
                <a:ln>
                  <a:noFill/>
                </a:ln>
                <a:solidFill>
                  <a:sysClr val="windowText" lastClr="000000"/>
                </a:solidFill>
                <a:effectLst/>
                <a:uLnTx/>
                <a:uFillTx/>
                <a:latin typeface="Calibri"/>
                <a:cs typeface="Calibri"/>
              </a:rPr>
              <a:t>.</a:t>
            </a:r>
            <a:r>
              <a:rPr kumimoji="0" lang="fr-FR" sz="1800" b="1" i="0" u="none" strike="noStrike" kern="0" cap="none" spc="-75" normalizeH="0" baseline="0" noProof="0" dirty="0">
                <a:ln>
                  <a:noFill/>
                </a:ln>
                <a:solidFill>
                  <a:sysClr val="windowText" lastClr="000000"/>
                </a:solidFill>
                <a:effectLst/>
                <a:uLnTx/>
                <a:uFillTx/>
                <a:latin typeface="Calibri"/>
                <a:cs typeface="Calibri"/>
              </a:rPr>
              <a:t> </a:t>
            </a:r>
            <a:endParaRPr kumimoji="0" lang="fr-FR" sz="1800" b="0" i="0" u="none" strike="noStrike" kern="0" cap="none" spc="0" normalizeH="0" baseline="0" noProof="0" dirty="0">
              <a:ln>
                <a:noFill/>
              </a:ln>
              <a:solidFill>
                <a:sysClr val="windowText" lastClr="000000"/>
              </a:solidFill>
              <a:effectLst/>
              <a:uLnTx/>
              <a:uFillTx/>
              <a:latin typeface="Calibri"/>
              <a:cs typeface="Calibri"/>
            </a:endParaRPr>
          </a:p>
        </p:txBody>
      </p:sp>
      <p:sp>
        <p:nvSpPr>
          <p:cNvPr id="19" name="object 19">
            <a:extLst>
              <a:ext uri="{FF2B5EF4-FFF2-40B4-BE49-F238E27FC236}">
                <a16:creationId xmlns:a16="http://schemas.microsoft.com/office/drawing/2014/main" id="{46DBA5A2-AB3F-093A-1A6F-48F25E858CC7}"/>
              </a:ext>
            </a:extLst>
          </p:cNvPr>
          <p:cNvSpPr txBox="1"/>
          <p:nvPr/>
        </p:nvSpPr>
        <p:spPr>
          <a:xfrm>
            <a:off x="2471420" y="5688012"/>
            <a:ext cx="4503420" cy="3003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fr-FR" sz="1800" b="0" i="0" u="none" strike="noStrike" kern="0" cap="none" spc="0" normalizeH="0" baseline="0" noProof="0" dirty="0">
                <a:ln>
                  <a:noFill/>
                </a:ln>
                <a:solidFill>
                  <a:sysClr val="windowText" lastClr="000000"/>
                </a:solidFill>
                <a:effectLst/>
                <a:uLnTx/>
                <a:uFillTx/>
                <a:latin typeface="Calibri"/>
                <a:cs typeface="Calibri"/>
              </a:rPr>
              <a:t>.</a:t>
            </a:r>
            <a:r>
              <a:rPr kumimoji="0" lang="fr-FR" sz="1800" b="0" i="0" u="heavy" strike="noStrike" kern="0" cap="none" spc="-10" normalizeH="0" baseline="0" noProof="0" dirty="0">
                <a:ln>
                  <a:noFill/>
                </a:ln>
                <a:solidFill>
                  <a:srgbClr val="0462C1"/>
                </a:solidFill>
                <a:effectLst/>
                <a:uLnTx/>
                <a:uFill>
                  <a:solidFill>
                    <a:srgbClr val="0462C1"/>
                  </a:solidFill>
                </a:uFill>
                <a:latin typeface="Calibri"/>
                <a:cs typeface="Calibri"/>
              </a:rPr>
              <a:t> </a:t>
            </a:r>
            <a:endParaRPr kumimoji="0" lang="fr-FR" sz="1800" b="0" i="0" u="none" strike="noStrike" kern="0" cap="none" spc="0" normalizeH="0" baseline="0" noProof="0" dirty="0">
              <a:ln>
                <a:noFill/>
              </a:ln>
              <a:solidFill>
                <a:sysClr val="windowText" lastClr="000000"/>
              </a:solidFill>
              <a:effectLst/>
              <a:uLnTx/>
              <a:uFillTx/>
              <a:latin typeface="Calibri"/>
              <a:cs typeface="Calibri"/>
            </a:endParaRPr>
          </a:p>
        </p:txBody>
      </p:sp>
    </p:spTree>
    <p:extLst>
      <p:ext uri="{BB962C8B-B14F-4D97-AF65-F5344CB8AC3E}">
        <p14:creationId xmlns:p14="http://schemas.microsoft.com/office/powerpoint/2010/main" val="385773602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04800" y="304800"/>
            <a:ext cx="11506200" cy="952568"/>
          </a:xfrm>
          <a:prstGeom prst="rect">
            <a:avLst/>
          </a:prstGeom>
        </p:spPr>
        <p:txBody>
          <a:bodyPr vert="horz" wrap="square" lIns="0" tIns="71755" rIns="0" bIns="0" rtlCol="0">
            <a:spAutoFit/>
          </a:bodyPr>
          <a:lstStyle/>
          <a:p>
            <a:pPr marL="12700" marR="5080" indent="215900" algn="ctr">
              <a:lnSpc>
                <a:spcPts val="3450"/>
              </a:lnSpc>
              <a:spcBef>
                <a:spcPts val="565"/>
              </a:spcBef>
            </a:pPr>
            <a:r>
              <a:rPr lang="fr-FR" sz="2800" b="0" noProof="0" dirty="0">
                <a:latin typeface="Arial Black" panose="020B0A04020102020204" pitchFamily="34" charset="0"/>
                <a:cs typeface="Arial Black"/>
              </a:rPr>
              <a:t>Disponibilité</a:t>
            </a:r>
            <a:r>
              <a:rPr lang="fr-FR" sz="2800" b="0" spc="-80"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des</a:t>
            </a:r>
            <a:r>
              <a:rPr lang="fr-FR" sz="2800" b="0" spc="-110"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méthodes</a:t>
            </a:r>
            <a:r>
              <a:rPr lang="fr-FR" sz="2800" b="0" spc="-110" noProof="0" dirty="0">
                <a:latin typeface="Arial Black" panose="020B0A04020102020204" pitchFamily="34" charset="0"/>
                <a:cs typeface="Arial Black"/>
              </a:rPr>
              <a:t> </a:t>
            </a:r>
            <a:r>
              <a:rPr lang="fr-FR" sz="2800" b="0" spc="-10" noProof="0" dirty="0">
                <a:latin typeface="Arial Black" panose="020B0A04020102020204" pitchFamily="34" charset="0"/>
                <a:cs typeface="Arial Black"/>
              </a:rPr>
              <a:t>contraceptives </a:t>
            </a:r>
            <a:r>
              <a:rPr lang="fr-FR" sz="2800" b="0" noProof="0" dirty="0">
                <a:latin typeface="Arial Black" panose="020B0A04020102020204" pitchFamily="34" charset="0"/>
                <a:cs typeface="Arial Black"/>
              </a:rPr>
              <a:t>modernes</a:t>
            </a:r>
            <a:r>
              <a:rPr lang="fr-FR" sz="2800" b="0" spc="-30"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dans</a:t>
            </a:r>
            <a:r>
              <a:rPr lang="fr-FR" sz="2800" b="0" spc="-80"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les</a:t>
            </a:r>
            <a:r>
              <a:rPr lang="fr-FR" sz="2800" b="0" spc="-15"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établissements</a:t>
            </a:r>
            <a:r>
              <a:rPr lang="fr-FR" sz="2800" b="0" spc="-90"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de</a:t>
            </a:r>
            <a:r>
              <a:rPr lang="fr-FR" sz="2800" b="0" spc="-110" noProof="0" dirty="0">
                <a:latin typeface="Arial Black" panose="020B0A04020102020204" pitchFamily="34" charset="0"/>
                <a:cs typeface="Arial Black"/>
              </a:rPr>
              <a:t> </a:t>
            </a:r>
            <a:r>
              <a:rPr lang="fr-FR" sz="2800" b="0" spc="-10" noProof="0" dirty="0">
                <a:latin typeface="Arial Black" panose="020B0A04020102020204" pitchFamily="34" charset="0"/>
                <a:cs typeface="Arial Black"/>
              </a:rPr>
              <a:t>santé,</a:t>
            </a:r>
            <a:r>
              <a:rPr lang="fr-FR" sz="2800" spc="-25" noProof="0" dirty="0">
                <a:solidFill>
                  <a:srgbClr val="57C3EB"/>
                </a:solidFill>
                <a:latin typeface="Arial Black" panose="020B0A04020102020204" pitchFamily="34" charset="0"/>
                <a:cs typeface="Arial Black"/>
              </a:rPr>
              <a:t> 2017-</a:t>
            </a:r>
            <a:r>
              <a:rPr lang="fr-FR" sz="2800" noProof="0" dirty="0">
                <a:solidFill>
                  <a:srgbClr val="57C3EB"/>
                </a:solidFill>
                <a:latin typeface="Arial Black" panose="020B0A04020102020204" pitchFamily="34" charset="0"/>
                <a:cs typeface="Arial Black"/>
              </a:rPr>
              <a:t>2023 </a:t>
            </a:r>
            <a:r>
              <a:rPr lang="fr-FR" sz="2800" b="1" spc="-75" baseline="24691" noProof="0" dirty="0">
                <a:solidFill>
                  <a:srgbClr val="57C3EB"/>
                </a:solidFill>
                <a:latin typeface="Arial Black" panose="020B0A04020102020204" pitchFamily="34" charset="0"/>
                <a:cs typeface="Arial"/>
              </a:rPr>
              <a:t>10</a:t>
            </a:r>
            <a:endParaRPr lang="fr-FR" sz="2800" noProof="0" dirty="0">
              <a:latin typeface="Arial Black" panose="020B0A04020102020204" pitchFamily="34" charset="0"/>
              <a:cs typeface="Arial Black"/>
            </a:endParaRPr>
          </a:p>
        </p:txBody>
      </p:sp>
      <p:sp>
        <p:nvSpPr>
          <p:cNvPr id="16" name="ZoneTexte 15">
            <a:extLst>
              <a:ext uri="{FF2B5EF4-FFF2-40B4-BE49-F238E27FC236}">
                <a16:creationId xmlns:a16="http://schemas.microsoft.com/office/drawing/2014/main" id="{6C273CED-03C4-4DA7-218D-F19166ECE5B7}"/>
              </a:ext>
            </a:extLst>
          </p:cNvPr>
          <p:cNvSpPr txBox="1"/>
          <p:nvPr/>
        </p:nvSpPr>
        <p:spPr>
          <a:xfrm>
            <a:off x="1371600" y="1600200"/>
            <a:ext cx="9829800" cy="5181547"/>
          </a:xfrm>
          <a:prstGeom prst="rect">
            <a:avLst/>
          </a:prstGeom>
          <a:noFill/>
        </p:spPr>
        <p:txBody>
          <a:bodyPr wrap="square">
            <a:spAutoFit/>
          </a:bodyPr>
          <a:lstStyle/>
          <a:p>
            <a:pPr marL="342900" lvl="0" indent="-342900">
              <a:lnSpc>
                <a:spcPct val="115000"/>
              </a:lnSpc>
              <a:spcAft>
                <a:spcPts val="800"/>
              </a:spcAft>
              <a:buFont typeface="Symbol" panose="05050102010706020507" pitchFamily="18" charset="2"/>
              <a:buChar char=""/>
            </a:pPr>
            <a:r>
              <a:rPr lang="fr-FR" sz="1900" b="1" kern="0" noProof="0" dirty="0">
                <a:effectLst/>
                <a:latin typeface="Arial" panose="020B0604020202020204" pitchFamily="34" charset="0"/>
                <a:ea typeface="Times New Roman" panose="02020603050405020304" pitchFamily="18" charset="0"/>
                <a:cs typeface="Arial" panose="020B0604020202020204" pitchFamily="34" charset="0"/>
              </a:rPr>
              <a:t>La disponibilité moyenne, au niveau régional, de l’ensemble des méthodes</a:t>
            </a:r>
            <a:r>
              <a:rPr lang="fr-FR" sz="1900" kern="0" noProof="0" dirty="0">
                <a:effectLst/>
                <a:latin typeface="Arial" panose="020B0604020202020204" pitchFamily="34" charset="0"/>
                <a:ea typeface="Times New Roman" panose="02020603050405020304" pitchFamily="18" charset="0"/>
                <a:cs typeface="Arial" panose="020B0604020202020204" pitchFamily="34" charset="0"/>
              </a:rPr>
              <a:t> </a:t>
            </a:r>
            <a:r>
              <a:rPr lang="fr-FR" sz="1900" b="1" kern="0" noProof="0" dirty="0">
                <a:effectLst/>
                <a:latin typeface="Arial" panose="020B0604020202020204" pitchFamily="34" charset="0"/>
                <a:ea typeface="Times New Roman" panose="02020603050405020304" pitchFamily="18" charset="0"/>
                <a:cs typeface="Arial" panose="020B0604020202020204" pitchFamily="34" charset="0"/>
              </a:rPr>
              <a:t>contraceptives modernes prévues par les directives nationales est estimée à 43,2 %</a:t>
            </a:r>
            <a:r>
              <a:rPr lang="fr-FR" sz="1900" kern="0" noProof="0" dirty="0">
                <a:effectLst/>
                <a:latin typeface="Arial" panose="020B0604020202020204" pitchFamily="34" charset="0"/>
                <a:ea typeface="Times New Roman" panose="02020603050405020304" pitchFamily="18" charset="0"/>
                <a:cs typeface="Arial" panose="020B0604020202020204" pitchFamily="34" charset="0"/>
              </a:rPr>
              <a:t> </a:t>
            </a:r>
            <a:r>
              <a:rPr lang="fr-FR" sz="1900" b="1" kern="0" noProof="0" dirty="0">
                <a:effectLst/>
                <a:latin typeface="Arial" panose="020B0604020202020204" pitchFamily="34" charset="0"/>
                <a:ea typeface="Times New Roman" panose="02020603050405020304" pitchFamily="18" charset="0"/>
                <a:cs typeface="Arial" panose="020B0604020202020204" pitchFamily="34" charset="0"/>
              </a:rPr>
              <a:t>entre 2017 et 2023, avec des variations notables selon les années : 38,4 % en 2019 et</a:t>
            </a:r>
            <a:r>
              <a:rPr lang="fr-FR" sz="1900" kern="0" noProof="0" dirty="0">
                <a:effectLst/>
                <a:latin typeface="Arial" panose="020B0604020202020204" pitchFamily="34" charset="0"/>
                <a:ea typeface="Times New Roman" panose="02020603050405020304" pitchFamily="18" charset="0"/>
                <a:cs typeface="Arial" panose="020B0604020202020204" pitchFamily="34" charset="0"/>
              </a:rPr>
              <a:t> </a:t>
            </a:r>
            <a:r>
              <a:rPr lang="fr-FR" sz="1900" b="1" kern="0" noProof="0" dirty="0">
                <a:effectLst/>
                <a:latin typeface="Arial" panose="020B0604020202020204" pitchFamily="34" charset="0"/>
                <a:ea typeface="Times New Roman" panose="02020603050405020304" pitchFamily="18" charset="0"/>
                <a:cs typeface="Arial" panose="020B0604020202020204" pitchFamily="34" charset="0"/>
              </a:rPr>
              <a:t>un pic à 60,2 % en 2021.</a:t>
            </a:r>
            <a:r>
              <a:rPr lang="fr-FR" sz="1900" kern="0" noProof="0" dirty="0">
                <a:effectLst/>
                <a:latin typeface="Arial" panose="020B0604020202020204" pitchFamily="34" charset="0"/>
                <a:ea typeface="Times New Roman" panose="02020603050405020304" pitchFamily="18" charset="0"/>
                <a:cs typeface="Arial" panose="020B0604020202020204" pitchFamily="34" charset="0"/>
              </a:rPr>
              <a:t> </a:t>
            </a:r>
            <a:endParaRPr lang="fr-FR" sz="1900" kern="100" noProof="0" dirty="0">
              <a:effectLst/>
              <a:latin typeface="Arial" panose="020B0604020202020204" pitchFamily="34" charset="0"/>
              <a:ea typeface="Aptos" panose="020B0004020202020204" pitchFamily="34" charset="0"/>
              <a:cs typeface="Arial" panose="020B0604020202020204" pitchFamily="34" charset="0"/>
            </a:endParaRPr>
          </a:p>
          <a:p>
            <a:pPr marL="342900" lvl="0" indent="-342900">
              <a:lnSpc>
                <a:spcPct val="115000"/>
              </a:lnSpc>
              <a:spcAft>
                <a:spcPts val="800"/>
              </a:spcAft>
              <a:buFont typeface="Symbol" panose="05050102010706020507" pitchFamily="18" charset="2"/>
              <a:buChar char=""/>
            </a:pPr>
            <a:r>
              <a:rPr lang="fr-FR" sz="1900" b="1" kern="0" noProof="0" dirty="0">
                <a:solidFill>
                  <a:schemeClr val="accent2">
                    <a:lumMod val="75000"/>
                  </a:schemeClr>
                </a:solidFill>
                <a:effectLst/>
                <a:latin typeface="Arial" panose="020B0604020202020204" pitchFamily="34" charset="0"/>
                <a:ea typeface="Times New Roman" panose="02020603050405020304" pitchFamily="18" charset="0"/>
                <a:cs typeface="Arial" panose="020B0604020202020204" pitchFamily="34" charset="0"/>
              </a:rPr>
              <a:t>L’analyse par pays de la disponibilité de toutes les méthodes au jour de l’enquête révèle que la Côte d’Ivoire présente le taux le plus faible, avec seulement 4,17 % des établissements disposant de toutes les méthodes requises (4,2 % en 2017, 4,7 % en 2018 et 3,8 % en 2020).</a:t>
            </a:r>
            <a:endParaRPr lang="fr-FR" sz="1900" kern="100" noProof="0" dirty="0">
              <a:solidFill>
                <a:schemeClr val="accent2">
                  <a:lumMod val="75000"/>
                </a:schemeClr>
              </a:solidFill>
              <a:latin typeface="Arial" panose="020B0604020202020204" pitchFamily="34" charset="0"/>
              <a:ea typeface="Times New Roman" panose="02020603050405020304" pitchFamily="18" charset="0"/>
              <a:cs typeface="Arial" panose="020B0604020202020204" pitchFamily="34" charset="0"/>
            </a:endParaRPr>
          </a:p>
          <a:p>
            <a:pPr marL="342900" lvl="0" indent="-342900">
              <a:lnSpc>
                <a:spcPct val="115000"/>
              </a:lnSpc>
              <a:spcAft>
                <a:spcPts val="800"/>
              </a:spcAft>
              <a:buFont typeface="Symbol" panose="05050102010706020507" pitchFamily="18" charset="2"/>
              <a:buChar char=""/>
            </a:pPr>
            <a:r>
              <a:rPr lang="fr-FR" sz="1900" b="1" kern="0" noProof="0" dirty="0">
                <a:solidFill>
                  <a:schemeClr val="accent6">
                    <a:lumMod val="75000"/>
                  </a:schemeClr>
                </a:solidFill>
                <a:effectLst/>
                <a:latin typeface="Arial" panose="020B0604020202020204" pitchFamily="34" charset="0"/>
                <a:ea typeface="Times New Roman" panose="02020603050405020304" pitchFamily="18" charset="0"/>
                <a:cs typeface="Arial" panose="020B0604020202020204" pitchFamily="34" charset="0"/>
              </a:rPr>
              <a:t>D’autres pays affichant des niveaux inférieurs à la moyenne régionale incluent : le</a:t>
            </a:r>
            <a:r>
              <a:rPr lang="fr-FR" sz="1900" kern="0" noProof="0" dirty="0">
                <a:solidFill>
                  <a:schemeClr val="accent6">
                    <a:lumMod val="75000"/>
                  </a:schemeClr>
                </a:solidFill>
                <a:effectLst/>
                <a:latin typeface="Arial" panose="020B0604020202020204" pitchFamily="34" charset="0"/>
                <a:ea typeface="Times New Roman" panose="02020603050405020304" pitchFamily="18" charset="0"/>
                <a:cs typeface="Arial" panose="020B0604020202020204" pitchFamily="34" charset="0"/>
              </a:rPr>
              <a:t> </a:t>
            </a:r>
            <a:r>
              <a:rPr lang="fr-FR" sz="1900" b="1" kern="0" noProof="0" dirty="0">
                <a:solidFill>
                  <a:schemeClr val="accent6">
                    <a:lumMod val="75000"/>
                  </a:schemeClr>
                </a:solidFill>
                <a:effectLst/>
                <a:latin typeface="Arial" panose="020B0604020202020204" pitchFamily="34" charset="0"/>
                <a:ea typeface="Times New Roman" panose="02020603050405020304" pitchFamily="18" charset="0"/>
                <a:cs typeface="Arial" panose="020B0604020202020204" pitchFamily="34" charset="0"/>
              </a:rPr>
              <a:t>Ghana (11,35%), la République centrafricaine (14,7 %), le Tchad (19,67 %), le Congo</a:t>
            </a:r>
            <a:r>
              <a:rPr lang="fr-FR" sz="1900" kern="0" noProof="0" dirty="0">
                <a:solidFill>
                  <a:schemeClr val="accent6">
                    <a:lumMod val="75000"/>
                  </a:schemeClr>
                </a:solidFill>
                <a:effectLst/>
                <a:latin typeface="Arial" panose="020B0604020202020204" pitchFamily="34" charset="0"/>
                <a:ea typeface="Times New Roman" panose="02020603050405020304" pitchFamily="18" charset="0"/>
                <a:cs typeface="Arial" panose="020B0604020202020204" pitchFamily="34" charset="0"/>
              </a:rPr>
              <a:t> </a:t>
            </a:r>
            <a:r>
              <a:rPr lang="fr-FR" sz="1900" b="1" kern="0" noProof="0" dirty="0">
                <a:solidFill>
                  <a:schemeClr val="accent6">
                    <a:lumMod val="75000"/>
                  </a:schemeClr>
                </a:solidFill>
                <a:effectLst/>
                <a:latin typeface="Arial" panose="020B0604020202020204" pitchFamily="34" charset="0"/>
                <a:ea typeface="Times New Roman" panose="02020603050405020304" pitchFamily="18" charset="0"/>
                <a:cs typeface="Arial" panose="020B0604020202020204" pitchFamily="34" charset="0"/>
              </a:rPr>
              <a:t>15,7 %), le Cameroun (24,8 %), le Burkina Faso (26,6 %), et le Bénin (29,8 %).</a:t>
            </a:r>
            <a:endParaRPr lang="fr-FR" sz="1900" b="1" noProof="0" dirty="0">
              <a:solidFill>
                <a:schemeClr val="accent6">
                  <a:lumMod val="75000"/>
                </a:schemeClr>
              </a:solidFill>
              <a:latin typeface="Arial" panose="020B0604020202020204" pitchFamily="34" charset="0"/>
              <a:cs typeface="Arial" panose="020B0604020202020204" pitchFamily="34" charset="0"/>
            </a:endParaRPr>
          </a:p>
          <a:p>
            <a:pPr marL="342900" lvl="0" indent="-342900">
              <a:lnSpc>
                <a:spcPct val="115000"/>
              </a:lnSpc>
              <a:spcAft>
                <a:spcPts val="800"/>
              </a:spcAft>
              <a:buFont typeface="Symbol" panose="05050102010706020507" pitchFamily="18" charset="2"/>
              <a:buChar char=""/>
            </a:pPr>
            <a:endParaRPr lang="fr-FR" sz="1900" b="1" noProof="0" dirty="0">
              <a:latin typeface="Arial" panose="020B0604020202020204" pitchFamily="34" charset="0"/>
              <a:cs typeface="Arial" panose="020B0604020202020204" pitchFamily="34" charset="0"/>
            </a:endParaRPr>
          </a:p>
          <a:p>
            <a:pPr marL="342900" lvl="0" indent="-342900">
              <a:lnSpc>
                <a:spcPct val="115000"/>
              </a:lnSpc>
              <a:spcAft>
                <a:spcPts val="800"/>
              </a:spcAft>
              <a:buFont typeface="Symbol" panose="05050102010706020507" pitchFamily="18" charset="2"/>
              <a:buChar char=""/>
            </a:pPr>
            <a:endParaRPr lang="fr-FR" sz="1900" noProof="0" dirty="0">
              <a:latin typeface="Arial" panose="020B0604020202020204" pitchFamily="34" charset="0"/>
              <a:cs typeface="Arial" panose="020B0604020202020204" pitchFamily="34" charset="0"/>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04800" y="346870"/>
            <a:ext cx="11582400" cy="974882"/>
          </a:xfrm>
          <a:prstGeom prst="rect">
            <a:avLst/>
          </a:prstGeom>
        </p:spPr>
        <p:txBody>
          <a:bodyPr vert="horz" wrap="square" lIns="0" tIns="152654" rIns="0" bIns="0" rtlCol="0">
            <a:spAutoFit/>
          </a:bodyPr>
          <a:lstStyle/>
          <a:p>
            <a:pPr marL="211454" algn="ctr">
              <a:lnSpc>
                <a:spcPts val="3190"/>
              </a:lnSpc>
              <a:spcBef>
                <a:spcPts val="130"/>
              </a:spcBef>
            </a:pPr>
            <a:r>
              <a:rPr lang="fr-FR" sz="2800" b="0" noProof="0" dirty="0">
                <a:latin typeface="Arial Black"/>
                <a:cs typeface="Arial Black"/>
              </a:rPr>
              <a:t>Défis</a:t>
            </a:r>
            <a:r>
              <a:rPr lang="fr-FR" sz="2800" spc="225" noProof="0" dirty="0">
                <a:latin typeface="Arial Black"/>
                <a:cs typeface="Arial Black"/>
              </a:rPr>
              <a:t> </a:t>
            </a:r>
            <a:r>
              <a:rPr lang="fr-FR" sz="2800" noProof="0" dirty="0">
                <a:latin typeface="Arial Black"/>
                <a:cs typeface="Arial Black"/>
              </a:rPr>
              <a:t>d’accès</a:t>
            </a:r>
            <a:r>
              <a:rPr lang="fr-FR" sz="2800" b="0" spc="220" noProof="0" dirty="0">
                <a:latin typeface="Arial Black"/>
                <a:cs typeface="Arial Black"/>
              </a:rPr>
              <a:t> </a:t>
            </a:r>
            <a:r>
              <a:rPr lang="fr-FR" sz="2800" b="0" noProof="0" dirty="0">
                <a:latin typeface="Arial Black"/>
                <a:cs typeface="Arial Black"/>
              </a:rPr>
              <a:t>et</a:t>
            </a:r>
            <a:r>
              <a:rPr lang="fr-FR" sz="2800" b="0" spc="140" noProof="0" dirty="0">
                <a:latin typeface="Arial Black"/>
                <a:cs typeface="Arial Black"/>
              </a:rPr>
              <a:t> </a:t>
            </a:r>
            <a:r>
              <a:rPr lang="fr-FR" sz="2800" b="0" noProof="0" dirty="0">
                <a:latin typeface="Arial Black"/>
                <a:cs typeface="Arial Black"/>
              </a:rPr>
              <a:t>d’utilisation</a:t>
            </a:r>
            <a:r>
              <a:rPr lang="fr-FR" sz="2800" b="0" spc="210" noProof="0" dirty="0">
                <a:latin typeface="Arial Black"/>
                <a:cs typeface="Arial Black"/>
              </a:rPr>
              <a:t> </a:t>
            </a:r>
            <a:r>
              <a:rPr lang="fr-FR" sz="2800" b="0" noProof="0" dirty="0">
                <a:latin typeface="Arial Black"/>
                <a:cs typeface="Arial Black"/>
              </a:rPr>
              <a:t>de</a:t>
            </a:r>
            <a:r>
              <a:rPr lang="fr-FR" sz="2800" b="0" spc="135" noProof="0" dirty="0">
                <a:latin typeface="Arial Black"/>
                <a:cs typeface="Arial Black"/>
              </a:rPr>
              <a:t> </a:t>
            </a:r>
            <a:r>
              <a:rPr lang="fr-FR" sz="2800" b="0" noProof="0" dirty="0">
                <a:latin typeface="Arial Black"/>
                <a:cs typeface="Arial Black"/>
              </a:rPr>
              <a:t>services</a:t>
            </a:r>
            <a:r>
              <a:rPr lang="fr-FR" sz="2800" b="0" spc="135" noProof="0" dirty="0">
                <a:latin typeface="Arial Black"/>
                <a:cs typeface="Arial Black"/>
              </a:rPr>
              <a:t> </a:t>
            </a:r>
            <a:r>
              <a:rPr lang="fr-FR" sz="2800" b="0" spc="-25" noProof="0" dirty="0">
                <a:latin typeface="Arial Black"/>
                <a:cs typeface="Arial Black"/>
              </a:rPr>
              <a:t>de</a:t>
            </a:r>
            <a:br>
              <a:rPr lang="fr-FR" sz="2800" noProof="0" dirty="0">
                <a:latin typeface="Arial Black"/>
                <a:cs typeface="Arial Black"/>
              </a:rPr>
            </a:br>
            <a:r>
              <a:rPr lang="fr-FR" sz="2800" b="0" noProof="0" dirty="0">
                <a:latin typeface="Arial Black"/>
                <a:cs typeface="Arial Black"/>
              </a:rPr>
              <a:t>contraception</a:t>
            </a:r>
            <a:r>
              <a:rPr lang="fr-FR" sz="2800" b="0" spc="235" noProof="0" dirty="0">
                <a:latin typeface="Arial Black"/>
                <a:cs typeface="Arial Black"/>
              </a:rPr>
              <a:t> </a:t>
            </a:r>
            <a:r>
              <a:rPr lang="fr-FR" sz="2800" b="0" noProof="0" dirty="0">
                <a:latin typeface="Arial Black"/>
                <a:cs typeface="Arial Black"/>
              </a:rPr>
              <a:t>dans</a:t>
            </a:r>
            <a:r>
              <a:rPr lang="fr-FR" sz="2800" b="0" spc="165" noProof="0" dirty="0">
                <a:latin typeface="Arial Black"/>
                <a:cs typeface="Arial Black"/>
              </a:rPr>
              <a:t> </a:t>
            </a:r>
            <a:r>
              <a:rPr lang="fr-FR" sz="2800" b="0" noProof="0" dirty="0">
                <a:latin typeface="Arial Black"/>
                <a:cs typeface="Arial Black"/>
              </a:rPr>
              <a:t>le</a:t>
            </a:r>
            <a:r>
              <a:rPr lang="fr-FR" sz="2800" b="0" spc="250" noProof="0" dirty="0">
                <a:latin typeface="Arial Black"/>
                <a:cs typeface="Arial Black"/>
              </a:rPr>
              <a:t> </a:t>
            </a:r>
            <a:r>
              <a:rPr lang="fr-FR" sz="2800" b="0" noProof="0" dirty="0">
                <a:latin typeface="Arial Black"/>
                <a:cs typeface="Arial Black"/>
              </a:rPr>
              <a:t>contexte</a:t>
            </a:r>
            <a:r>
              <a:rPr lang="fr-FR" sz="2800" b="0" spc="250" noProof="0" dirty="0">
                <a:latin typeface="Arial Black"/>
                <a:cs typeface="Arial Black"/>
              </a:rPr>
              <a:t> </a:t>
            </a:r>
            <a:r>
              <a:rPr lang="fr-FR" sz="2800" b="0" spc="-10" noProof="0" dirty="0">
                <a:latin typeface="Arial Black"/>
                <a:cs typeface="Arial Black"/>
              </a:rPr>
              <a:t>francophone</a:t>
            </a:r>
            <a:endParaRPr lang="fr-FR" sz="2800" noProof="0" dirty="0">
              <a:latin typeface="Arial Black"/>
              <a:cs typeface="Arial Black"/>
            </a:endParaRPr>
          </a:p>
        </p:txBody>
      </p:sp>
      <p:sp>
        <p:nvSpPr>
          <p:cNvPr id="3" name="object 3"/>
          <p:cNvSpPr txBox="1"/>
          <p:nvPr/>
        </p:nvSpPr>
        <p:spPr>
          <a:xfrm>
            <a:off x="6814566" y="1460892"/>
            <a:ext cx="4785360" cy="503343"/>
          </a:xfrm>
          <a:prstGeom prst="rect">
            <a:avLst/>
          </a:prstGeom>
        </p:spPr>
        <p:txBody>
          <a:bodyPr vert="horz" wrap="square" lIns="0" tIns="132715" rIns="0" bIns="0" rtlCol="0">
            <a:spAutoFit/>
          </a:bodyPr>
          <a:lstStyle/>
          <a:p>
            <a:pPr marL="514350" indent="-514350">
              <a:lnSpc>
                <a:spcPct val="100000"/>
              </a:lnSpc>
              <a:spcBef>
                <a:spcPts val="1045"/>
              </a:spcBef>
              <a:buClr>
                <a:srgbClr val="57C3EB"/>
              </a:buClr>
              <a:buAutoNum type="romanUcPeriod" startAt="2"/>
              <a:tabLst>
                <a:tab pos="514350" algn="l"/>
              </a:tabLst>
            </a:pPr>
            <a:r>
              <a:rPr lang="fr-FR" sz="2400" b="1" noProof="0" dirty="0">
                <a:solidFill>
                  <a:srgbClr val="FF0000"/>
                </a:solidFill>
                <a:latin typeface="Arial"/>
                <a:cs typeface="Arial"/>
              </a:rPr>
              <a:t>Manque</a:t>
            </a:r>
            <a:r>
              <a:rPr lang="fr-FR" sz="2400" b="1" spc="-40" noProof="0" dirty="0">
                <a:solidFill>
                  <a:srgbClr val="FF0000"/>
                </a:solidFill>
                <a:latin typeface="Arial"/>
                <a:cs typeface="Arial"/>
              </a:rPr>
              <a:t> </a:t>
            </a:r>
            <a:r>
              <a:rPr lang="fr-FR" sz="2400" b="1" noProof="0" dirty="0">
                <a:solidFill>
                  <a:srgbClr val="FF0000"/>
                </a:solidFill>
                <a:latin typeface="Arial"/>
                <a:cs typeface="Arial"/>
              </a:rPr>
              <a:t>de</a:t>
            </a:r>
            <a:r>
              <a:rPr lang="fr-FR" sz="2400" b="1" spc="-40" noProof="0" dirty="0">
                <a:solidFill>
                  <a:srgbClr val="FF0000"/>
                </a:solidFill>
                <a:latin typeface="Arial"/>
                <a:cs typeface="Arial"/>
              </a:rPr>
              <a:t> </a:t>
            </a:r>
            <a:r>
              <a:rPr lang="fr-FR" sz="2400" b="1" spc="-10" noProof="0" dirty="0">
                <a:solidFill>
                  <a:srgbClr val="FF0000"/>
                </a:solidFill>
                <a:latin typeface="Arial"/>
                <a:cs typeface="Arial"/>
              </a:rPr>
              <a:t>connaissances</a:t>
            </a:r>
            <a:endParaRPr lang="fr-FR" sz="2400" noProof="0" dirty="0">
              <a:latin typeface="Arial"/>
              <a:cs typeface="Arial"/>
            </a:endParaRPr>
          </a:p>
        </p:txBody>
      </p:sp>
      <p:sp>
        <p:nvSpPr>
          <p:cNvPr id="4" name="object 4"/>
          <p:cNvSpPr txBox="1"/>
          <p:nvPr/>
        </p:nvSpPr>
        <p:spPr>
          <a:xfrm>
            <a:off x="6801866" y="2160284"/>
            <a:ext cx="4803140" cy="3478516"/>
          </a:xfrm>
          <a:prstGeom prst="rect">
            <a:avLst/>
          </a:prstGeom>
        </p:spPr>
        <p:txBody>
          <a:bodyPr vert="horz" wrap="square" lIns="0" tIns="15875" rIns="0" bIns="0" rtlCol="0">
            <a:spAutoFit/>
          </a:bodyPr>
          <a:lstStyle/>
          <a:p>
            <a:pPr marL="355600" indent="-342900">
              <a:spcBef>
                <a:spcPts val="125"/>
              </a:spcBef>
              <a:buClr>
                <a:srgbClr val="57C3EB"/>
              </a:buClr>
              <a:buFontTx/>
              <a:buChar char="•"/>
              <a:tabLst>
                <a:tab pos="355600" algn="l"/>
                <a:tab pos="1482725" algn="l"/>
                <a:tab pos="2567305" algn="l"/>
                <a:tab pos="3524885" algn="l"/>
              </a:tabLst>
            </a:pPr>
            <a:r>
              <a:rPr lang="fr-FR" sz="2000" spc="-10" noProof="0" dirty="0">
                <a:latin typeface="Arial"/>
                <a:cs typeface="Arial"/>
              </a:rPr>
              <a:t>Manque d’informations claires </a:t>
            </a:r>
            <a:r>
              <a:rPr lang="fr-FR" sz="2000" spc="-25" noProof="0" dirty="0">
                <a:latin typeface="Arial"/>
                <a:cs typeface="Arial"/>
              </a:rPr>
              <a:t>et </a:t>
            </a:r>
            <a:r>
              <a:rPr lang="fr-FR" sz="2000" spc="-10" noProof="0" dirty="0">
                <a:latin typeface="Arial"/>
                <a:cs typeface="Arial"/>
              </a:rPr>
              <a:t>adaptées</a:t>
            </a:r>
          </a:p>
          <a:p>
            <a:pPr marL="355600" indent="-342900">
              <a:spcBef>
                <a:spcPts val="125"/>
              </a:spcBef>
              <a:buClr>
                <a:srgbClr val="57C3EB"/>
              </a:buClr>
              <a:buFontTx/>
              <a:buChar char="•"/>
              <a:tabLst>
                <a:tab pos="355600" algn="l"/>
                <a:tab pos="1482725" algn="l"/>
                <a:tab pos="2567305" algn="l"/>
                <a:tab pos="3524885" algn="l"/>
              </a:tabLst>
            </a:pPr>
            <a:r>
              <a:rPr lang="fr-FR" sz="2000" spc="-10" noProof="0" dirty="0">
                <a:latin typeface="Arial"/>
                <a:cs typeface="Arial"/>
              </a:rPr>
              <a:t>Craintes avérées ou/non concernant </a:t>
            </a:r>
            <a:r>
              <a:rPr lang="fr-FR" sz="2000" spc="-25" noProof="0" dirty="0">
                <a:latin typeface="Arial"/>
                <a:cs typeface="Arial"/>
              </a:rPr>
              <a:t>les </a:t>
            </a:r>
            <a:r>
              <a:rPr lang="fr-FR" sz="2000" spc="-10" noProof="0" dirty="0">
                <a:latin typeface="Arial"/>
                <a:cs typeface="Arial"/>
              </a:rPr>
              <a:t>effets secondaires </a:t>
            </a:r>
            <a:r>
              <a:rPr lang="fr-FR" sz="2000" spc="-25" noProof="0" dirty="0">
                <a:latin typeface="Arial"/>
                <a:cs typeface="Arial"/>
              </a:rPr>
              <a:t>des </a:t>
            </a:r>
            <a:r>
              <a:rPr lang="fr-FR" sz="2000" spc="-10" noProof="0" dirty="0">
                <a:latin typeface="Arial"/>
                <a:cs typeface="Arial"/>
              </a:rPr>
              <a:t>contraceptifs</a:t>
            </a:r>
          </a:p>
          <a:p>
            <a:pPr marL="355600" indent="-342900">
              <a:spcBef>
                <a:spcPts val="125"/>
              </a:spcBef>
              <a:buClr>
                <a:srgbClr val="57C3EB"/>
              </a:buClr>
              <a:buFontTx/>
              <a:buChar char="•"/>
              <a:tabLst>
                <a:tab pos="355600" algn="l"/>
                <a:tab pos="1482725" algn="l"/>
                <a:tab pos="2567305" algn="l"/>
                <a:tab pos="3524885" algn="l"/>
              </a:tabLst>
            </a:pPr>
            <a:r>
              <a:rPr lang="fr-FR" sz="2000" spc="-10" noProof="0" dirty="0">
                <a:latin typeface="Arial"/>
                <a:cs typeface="Arial"/>
              </a:rPr>
              <a:t>Absence </a:t>
            </a:r>
            <a:r>
              <a:rPr lang="fr-FR" sz="2000" spc="-25" noProof="0" dirty="0">
                <a:latin typeface="Arial"/>
                <a:cs typeface="Arial"/>
              </a:rPr>
              <a:t>de </a:t>
            </a:r>
            <a:r>
              <a:rPr lang="fr-FR" sz="2000" spc="-10" noProof="0" dirty="0">
                <a:latin typeface="Arial"/>
                <a:cs typeface="Arial"/>
              </a:rPr>
              <a:t>connaissances </a:t>
            </a:r>
            <a:r>
              <a:rPr lang="fr-FR" sz="2000" spc="-25" noProof="0" dirty="0">
                <a:latin typeface="Arial"/>
                <a:cs typeface="Arial"/>
              </a:rPr>
              <a:t>sur la </a:t>
            </a:r>
            <a:r>
              <a:rPr lang="fr-FR" sz="2000" spc="-10" noProof="0" dirty="0">
                <a:latin typeface="Arial"/>
                <a:cs typeface="Arial"/>
              </a:rPr>
              <a:t>santé reproductive, </a:t>
            </a:r>
            <a:r>
              <a:rPr lang="fr-FR" sz="2000" spc="-25" noProof="0" dirty="0">
                <a:latin typeface="Arial"/>
                <a:cs typeface="Arial"/>
              </a:rPr>
              <a:t>les </a:t>
            </a:r>
            <a:r>
              <a:rPr lang="fr-FR" sz="2000" spc="-10" noProof="0" dirty="0">
                <a:latin typeface="Arial"/>
                <a:cs typeface="Arial"/>
              </a:rPr>
              <a:t>différentes méthodes </a:t>
            </a:r>
            <a:r>
              <a:rPr lang="fr-FR" sz="2000" spc="-25" noProof="0" dirty="0">
                <a:latin typeface="Arial"/>
                <a:cs typeface="Arial"/>
              </a:rPr>
              <a:t>de </a:t>
            </a:r>
            <a:r>
              <a:rPr lang="fr-FR" sz="2000" spc="-10" noProof="0" dirty="0">
                <a:latin typeface="Arial"/>
                <a:cs typeface="Arial"/>
              </a:rPr>
              <a:t>contraception </a:t>
            </a:r>
            <a:r>
              <a:rPr lang="fr-FR" sz="2000" spc="-25" noProof="0" dirty="0">
                <a:latin typeface="Arial"/>
                <a:cs typeface="Arial"/>
              </a:rPr>
              <a:t>et </a:t>
            </a:r>
            <a:r>
              <a:rPr lang="fr-FR" sz="2000" spc="-10" noProof="0" dirty="0">
                <a:latin typeface="Arial"/>
                <a:cs typeface="Arial"/>
              </a:rPr>
              <a:t>leurs </a:t>
            </a:r>
            <a:r>
              <a:rPr lang="fr-FR" sz="2000" noProof="0" dirty="0">
                <a:latin typeface="Arial"/>
                <a:cs typeface="Arial"/>
              </a:rPr>
              <a:t>spécificités</a:t>
            </a:r>
            <a:r>
              <a:rPr lang="fr-FR" sz="2000" spc="-60" noProof="0" dirty="0">
                <a:latin typeface="Arial"/>
                <a:cs typeface="Arial"/>
              </a:rPr>
              <a:t> </a:t>
            </a:r>
            <a:r>
              <a:rPr lang="fr-FR" sz="2025" spc="-37" baseline="24691" noProof="0" dirty="0">
                <a:latin typeface="Arial"/>
                <a:cs typeface="Arial"/>
              </a:rPr>
              <a:t>11</a:t>
            </a:r>
            <a:endParaRPr lang="fr-FR" sz="2025" baseline="24691" noProof="0" dirty="0">
              <a:latin typeface="Arial"/>
              <a:cs typeface="Arial"/>
            </a:endParaRPr>
          </a:p>
          <a:p>
            <a:pPr marL="355600" indent="-342900">
              <a:spcBef>
                <a:spcPts val="125"/>
              </a:spcBef>
              <a:buClr>
                <a:srgbClr val="57C3EB"/>
              </a:buClr>
              <a:buFontTx/>
              <a:buChar char="•"/>
              <a:tabLst>
                <a:tab pos="355600" algn="l"/>
                <a:tab pos="1482725" algn="l"/>
                <a:tab pos="2567305" algn="l"/>
                <a:tab pos="3524885" algn="l"/>
              </a:tabLst>
            </a:pPr>
            <a:endParaRPr lang="fr-FR" sz="2000" noProof="0" dirty="0">
              <a:latin typeface="Arial"/>
              <a:cs typeface="Arial"/>
            </a:endParaRPr>
          </a:p>
          <a:p>
            <a:pPr marL="355600" indent="-342900">
              <a:spcBef>
                <a:spcPts val="125"/>
              </a:spcBef>
              <a:buClr>
                <a:srgbClr val="57C3EB"/>
              </a:buClr>
              <a:buFontTx/>
              <a:buChar char="•"/>
              <a:tabLst>
                <a:tab pos="355600" algn="l"/>
                <a:tab pos="1482725" algn="l"/>
                <a:tab pos="2567305" algn="l"/>
                <a:tab pos="3524885" algn="l"/>
              </a:tabLst>
            </a:pPr>
            <a:endParaRPr lang="fr-FR" sz="2000" noProof="0" dirty="0">
              <a:latin typeface="Arial"/>
              <a:cs typeface="Arial"/>
            </a:endParaRPr>
          </a:p>
          <a:p>
            <a:pPr marL="355600" indent="-342900">
              <a:spcBef>
                <a:spcPts val="125"/>
              </a:spcBef>
              <a:buClr>
                <a:srgbClr val="57C3EB"/>
              </a:buClr>
              <a:buFontTx/>
              <a:buChar char="•"/>
              <a:tabLst>
                <a:tab pos="355600" algn="l"/>
                <a:tab pos="1482725" algn="l"/>
                <a:tab pos="2567305" algn="l"/>
                <a:tab pos="3524885" algn="l"/>
              </a:tabLst>
            </a:pPr>
            <a:endParaRPr lang="fr-FR" sz="2000" noProof="0" dirty="0">
              <a:latin typeface="Arial"/>
              <a:cs typeface="Arial"/>
            </a:endParaRPr>
          </a:p>
          <a:p>
            <a:pPr marL="355600" indent="-342900">
              <a:spcBef>
                <a:spcPts val="125"/>
              </a:spcBef>
              <a:buClr>
                <a:srgbClr val="57C3EB"/>
              </a:buClr>
              <a:buFontTx/>
              <a:buChar char="•"/>
              <a:tabLst>
                <a:tab pos="355600" algn="l"/>
                <a:tab pos="1482725" algn="l"/>
                <a:tab pos="2567305" algn="l"/>
                <a:tab pos="3524885" algn="l"/>
              </a:tabLst>
            </a:pPr>
            <a:endParaRPr lang="fr-FR" sz="2000" noProof="0" dirty="0">
              <a:latin typeface="Arial"/>
              <a:cs typeface="Arial"/>
            </a:endParaRPr>
          </a:p>
        </p:txBody>
      </p:sp>
      <p:sp>
        <p:nvSpPr>
          <p:cNvPr id="10" name="object 10"/>
          <p:cNvSpPr txBox="1"/>
          <p:nvPr/>
        </p:nvSpPr>
        <p:spPr>
          <a:xfrm>
            <a:off x="407352" y="1520824"/>
            <a:ext cx="5155248" cy="726440"/>
          </a:xfrm>
          <a:prstGeom prst="rect">
            <a:avLst/>
          </a:prstGeom>
        </p:spPr>
        <p:txBody>
          <a:bodyPr vert="horz" wrap="square" lIns="0" tIns="13335" rIns="0" bIns="0" rtlCol="0">
            <a:spAutoFit/>
          </a:bodyPr>
          <a:lstStyle/>
          <a:p>
            <a:pPr marL="12700">
              <a:lnSpc>
                <a:spcPts val="2755"/>
              </a:lnSpc>
              <a:spcBef>
                <a:spcPts val="105"/>
              </a:spcBef>
              <a:tabLst>
                <a:tab pos="527050" algn="l"/>
              </a:tabLst>
            </a:pPr>
            <a:r>
              <a:rPr lang="fr-FR" sz="2400" b="1" spc="-25" noProof="0" dirty="0">
                <a:solidFill>
                  <a:srgbClr val="57C3EB"/>
                </a:solidFill>
                <a:latin typeface="Arial"/>
                <a:cs typeface="Arial"/>
              </a:rPr>
              <a:t>I.</a:t>
            </a:r>
            <a:r>
              <a:rPr lang="fr-FR" sz="2400" b="1" noProof="0" dirty="0">
                <a:solidFill>
                  <a:srgbClr val="57C3EB"/>
                </a:solidFill>
                <a:latin typeface="Arial"/>
                <a:cs typeface="Arial"/>
              </a:rPr>
              <a:t>	</a:t>
            </a:r>
            <a:r>
              <a:rPr lang="fr-FR" sz="2400" b="1" noProof="0" dirty="0">
                <a:solidFill>
                  <a:srgbClr val="FF0000"/>
                </a:solidFill>
                <a:latin typeface="Arial"/>
                <a:cs typeface="Arial"/>
              </a:rPr>
              <a:t>Environnement</a:t>
            </a:r>
            <a:r>
              <a:rPr lang="fr-FR" sz="2400" b="1" spc="-30" noProof="0" dirty="0">
                <a:solidFill>
                  <a:srgbClr val="FF0000"/>
                </a:solidFill>
                <a:latin typeface="Arial"/>
                <a:cs typeface="Arial"/>
              </a:rPr>
              <a:t> </a:t>
            </a:r>
            <a:r>
              <a:rPr lang="fr-FR" sz="2400" b="1" noProof="0" dirty="0">
                <a:solidFill>
                  <a:srgbClr val="FF0000"/>
                </a:solidFill>
                <a:latin typeface="Arial"/>
                <a:cs typeface="Arial"/>
              </a:rPr>
              <a:t>social</a:t>
            </a:r>
            <a:r>
              <a:rPr lang="fr-FR" sz="2400" b="1" spc="-105" noProof="0" dirty="0">
                <a:solidFill>
                  <a:srgbClr val="FF0000"/>
                </a:solidFill>
                <a:latin typeface="Arial"/>
                <a:cs typeface="Arial"/>
              </a:rPr>
              <a:t> </a:t>
            </a:r>
            <a:r>
              <a:rPr lang="fr-FR" sz="2400" b="1" spc="-25" noProof="0" dirty="0">
                <a:solidFill>
                  <a:srgbClr val="FF0000"/>
                </a:solidFill>
                <a:latin typeface="Arial"/>
                <a:cs typeface="Arial"/>
              </a:rPr>
              <a:t>et</a:t>
            </a:r>
            <a:endParaRPr lang="fr-FR" sz="2400" noProof="0" dirty="0">
              <a:latin typeface="Arial"/>
              <a:cs typeface="Arial"/>
            </a:endParaRPr>
          </a:p>
          <a:p>
            <a:pPr marL="527050">
              <a:lnSpc>
                <a:spcPts val="2755"/>
              </a:lnSpc>
            </a:pPr>
            <a:r>
              <a:rPr lang="fr-FR" sz="2400" b="1" spc="-10" noProof="0" dirty="0">
                <a:solidFill>
                  <a:srgbClr val="FF0000"/>
                </a:solidFill>
                <a:latin typeface="Arial"/>
                <a:cs typeface="Arial"/>
              </a:rPr>
              <a:t>institutionnel</a:t>
            </a:r>
            <a:endParaRPr lang="fr-FR" sz="2400" noProof="0" dirty="0">
              <a:latin typeface="Arial"/>
              <a:cs typeface="Arial"/>
            </a:endParaRPr>
          </a:p>
        </p:txBody>
      </p:sp>
      <p:sp>
        <p:nvSpPr>
          <p:cNvPr id="11" name="object 11"/>
          <p:cNvSpPr txBox="1"/>
          <p:nvPr/>
        </p:nvSpPr>
        <p:spPr>
          <a:xfrm>
            <a:off x="839469" y="2220912"/>
            <a:ext cx="5384165" cy="1997342"/>
          </a:xfrm>
          <a:prstGeom prst="rect">
            <a:avLst/>
          </a:prstGeom>
        </p:spPr>
        <p:txBody>
          <a:bodyPr vert="horz" wrap="square" lIns="0" tIns="60325" rIns="0" bIns="0" rtlCol="0">
            <a:spAutoFit/>
          </a:bodyPr>
          <a:lstStyle/>
          <a:p>
            <a:pPr marL="381000" indent="-342900" algn="l">
              <a:lnSpc>
                <a:spcPct val="100000"/>
              </a:lnSpc>
              <a:spcBef>
                <a:spcPts val="475"/>
              </a:spcBef>
              <a:buClr>
                <a:srgbClr val="57C3EB"/>
              </a:buClr>
              <a:buChar char="•"/>
              <a:tabLst>
                <a:tab pos="381000" algn="l"/>
              </a:tabLst>
            </a:pPr>
            <a:r>
              <a:rPr lang="fr-FR" sz="2000" noProof="0" dirty="0">
                <a:latin typeface="Arial"/>
                <a:cs typeface="Arial"/>
              </a:rPr>
              <a:t>Contraception</a:t>
            </a:r>
            <a:r>
              <a:rPr lang="fr-FR" sz="2000" spc="-35" noProof="0" dirty="0">
                <a:latin typeface="Arial"/>
                <a:cs typeface="Arial"/>
              </a:rPr>
              <a:t> </a:t>
            </a:r>
            <a:r>
              <a:rPr lang="fr-FR" sz="2000" noProof="0" dirty="0">
                <a:latin typeface="Arial"/>
                <a:cs typeface="Arial"/>
              </a:rPr>
              <a:t>associée</a:t>
            </a:r>
            <a:r>
              <a:rPr lang="fr-FR" sz="2000" spc="-70" noProof="0" dirty="0">
                <a:latin typeface="Arial"/>
                <a:cs typeface="Arial"/>
              </a:rPr>
              <a:t> </a:t>
            </a:r>
            <a:r>
              <a:rPr lang="fr-FR" sz="2000" noProof="0" dirty="0">
                <a:latin typeface="Arial"/>
                <a:cs typeface="Arial"/>
              </a:rPr>
              <a:t>à</a:t>
            </a:r>
            <a:r>
              <a:rPr lang="fr-FR" sz="2000" spc="-40" noProof="0" dirty="0">
                <a:latin typeface="Arial"/>
                <a:cs typeface="Arial"/>
              </a:rPr>
              <a:t> </a:t>
            </a:r>
            <a:r>
              <a:rPr lang="fr-FR" sz="2000" spc="-10" noProof="0" dirty="0">
                <a:latin typeface="Arial"/>
                <a:cs typeface="Arial"/>
              </a:rPr>
              <a:t>l’infidélité</a:t>
            </a:r>
            <a:endParaRPr lang="fr-FR" sz="2000" noProof="0" dirty="0">
              <a:latin typeface="Arial"/>
              <a:cs typeface="Arial"/>
            </a:endParaRPr>
          </a:p>
          <a:p>
            <a:pPr marL="381000" indent="-342900" algn="l">
              <a:lnSpc>
                <a:spcPct val="100000"/>
              </a:lnSpc>
              <a:spcBef>
                <a:spcPts val="380"/>
              </a:spcBef>
              <a:buClr>
                <a:srgbClr val="57C3EB"/>
              </a:buClr>
              <a:buChar char="•"/>
              <a:tabLst>
                <a:tab pos="381000" algn="l"/>
              </a:tabLst>
            </a:pPr>
            <a:r>
              <a:rPr lang="fr-FR" sz="2000" noProof="0" dirty="0">
                <a:latin typeface="Arial"/>
                <a:cs typeface="Arial"/>
              </a:rPr>
              <a:t>Crainte</a:t>
            </a:r>
            <a:r>
              <a:rPr lang="fr-FR" sz="2000" spc="-20" noProof="0" dirty="0">
                <a:latin typeface="Arial"/>
                <a:cs typeface="Arial"/>
              </a:rPr>
              <a:t> </a:t>
            </a:r>
            <a:r>
              <a:rPr lang="fr-FR" sz="2000" noProof="0" dirty="0">
                <a:latin typeface="Arial"/>
                <a:cs typeface="Arial"/>
              </a:rPr>
              <a:t>de</a:t>
            </a:r>
            <a:r>
              <a:rPr lang="fr-FR" sz="2000" spc="-45" noProof="0" dirty="0">
                <a:latin typeface="Arial"/>
                <a:cs typeface="Arial"/>
              </a:rPr>
              <a:t> </a:t>
            </a:r>
            <a:r>
              <a:rPr lang="fr-FR" sz="2000" noProof="0" dirty="0">
                <a:latin typeface="Arial"/>
                <a:cs typeface="Arial"/>
              </a:rPr>
              <a:t>la</a:t>
            </a:r>
            <a:r>
              <a:rPr lang="fr-FR" sz="2000" spc="-30" noProof="0" dirty="0">
                <a:latin typeface="Arial"/>
                <a:cs typeface="Arial"/>
              </a:rPr>
              <a:t> </a:t>
            </a:r>
            <a:r>
              <a:rPr lang="fr-FR" sz="2000" spc="-10" noProof="0" dirty="0">
                <a:latin typeface="Arial"/>
                <a:cs typeface="Arial"/>
              </a:rPr>
              <a:t>stigmatisation</a:t>
            </a:r>
            <a:endParaRPr lang="fr-FR" sz="2000" noProof="0" dirty="0">
              <a:latin typeface="Arial"/>
              <a:cs typeface="Arial"/>
            </a:endParaRPr>
          </a:p>
          <a:p>
            <a:pPr marL="381000" indent="-342900" algn="l">
              <a:lnSpc>
                <a:spcPct val="100000"/>
              </a:lnSpc>
              <a:spcBef>
                <a:spcPts val="300"/>
              </a:spcBef>
              <a:buClr>
                <a:srgbClr val="57C3EB"/>
              </a:buClr>
              <a:buChar char="•"/>
              <a:tabLst>
                <a:tab pos="381000" algn="l"/>
              </a:tabLst>
            </a:pPr>
            <a:r>
              <a:rPr lang="fr-FR" sz="2000" noProof="0" dirty="0">
                <a:latin typeface="Arial"/>
                <a:cs typeface="Arial"/>
              </a:rPr>
              <a:t>Opposition</a:t>
            </a:r>
            <a:r>
              <a:rPr lang="fr-FR" sz="2000" spc="-55" noProof="0" dirty="0">
                <a:latin typeface="Arial"/>
                <a:cs typeface="Arial"/>
              </a:rPr>
              <a:t> </a:t>
            </a:r>
            <a:r>
              <a:rPr lang="fr-FR" sz="2000" noProof="0" dirty="0">
                <a:latin typeface="Arial"/>
                <a:cs typeface="Arial"/>
              </a:rPr>
              <a:t>de</a:t>
            </a:r>
            <a:r>
              <a:rPr lang="fr-FR" sz="2000" spc="-50" noProof="0" dirty="0">
                <a:latin typeface="Arial"/>
                <a:cs typeface="Arial"/>
              </a:rPr>
              <a:t> </a:t>
            </a:r>
            <a:r>
              <a:rPr lang="fr-FR" sz="2000" noProof="0" dirty="0">
                <a:latin typeface="Arial"/>
                <a:cs typeface="Arial"/>
              </a:rPr>
              <a:t>la</a:t>
            </a:r>
            <a:r>
              <a:rPr lang="fr-FR" sz="2000" spc="-35" noProof="0" dirty="0">
                <a:latin typeface="Arial"/>
                <a:cs typeface="Arial"/>
              </a:rPr>
              <a:t> </a:t>
            </a:r>
            <a:r>
              <a:rPr lang="fr-FR" sz="2000" noProof="0" dirty="0">
                <a:latin typeface="Arial"/>
                <a:cs typeface="Arial"/>
              </a:rPr>
              <a:t>famille</a:t>
            </a:r>
            <a:r>
              <a:rPr lang="fr-FR" sz="2000" spc="-20" noProof="0" dirty="0">
                <a:latin typeface="Arial"/>
                <a:cs typeface="Arial"/>
              </a:rPr>
              <a:t> </a:t>
            </a:r>
            <a:r>
              <a:rPr lang="fr-FR" sz="2000" noProof="0" dirty="0">
                <a:latin typeface="Arial"/>
                <a:cs typeface="Arial"/>
              </a:rPr>
              <a:t>et/ou</a:t>
            </a:r>
            <a:r>
              <a:rPr lang="fr-FR" sz="2000" spc="-15" noProof="0" dirty="0">
                <a:latin typeface="Arial"/>
                <a:cs typeface="Arial"/>
              </a:rPr>
              <a:t> </a:t>
            </a:r>
            <a:r>
              <a:rPr lang="fr-FR" sz="2000" noProof="0" dirty="0">
                <a:latin typeface="Arial"/>
                <a:cs typeface="Arial"/>
              </a:rPr>
              <a:t>du</a:t>
            </a:r>
            <a:r>
              <a:rPr lang="fr-FR" sz="2000" spc="-50" noProof="0" dirty="0">
                <a:latin typeface="Arial"/>
                <a:cs typeface="Arial"/>
              </a:rPr>
              <a:t> </a:t>
            </a:r>
            <a:r>
              <a:rPr lang="fr-FR" sz="2000" spc="-10" noProof="0" dirty="0">
                <a:latin typeface="Arial"/>
                <a:cs typeface="Arial"/>
              </a:rPr>
              <a:t>partenaire</a:t>
            </a:r>
            <a:endParaRPr lang="fr-FR" sz="2000" noProof="0" dirty="0">
              <a:latin typeface="Arial"/>
              <a:cs typeface="Arial"/>
            </a:endParaRPr>
          </a:p>
          <a:p>
            <a:pPr marL="377190" marR="43180" indent="-339725" algn="l">
              <a:lnSpc>
                <a:spcPts val="2180"/>
              </a:lnSpc>
              <a:spcBef>
                <a:spcPts val="635"/>
              </a:spcBef>
              <a:buClr>
                <a:srgbClr val="57C3EB"/>
              </a:buClr>
              <a:buChar char="•"/>
              <a:tabLst>
                <a:tab pos="381000" algn="l"/>
              </a:tabLst>
            </a:pPr>
            <a:r>
              <a:rPr lang="fr-FR" sz="2000" noProof="0" dirty="0">
                <a:latin typeface="Arial"/>
                <a:cs typeface="Arial"/>
              </a:rPr>
              <a:t>Restrictions</a:t>
            </a:r>
            <a:r>
              <a:rPr lang="fr-FR" sz="2000" spc="204" noProof="0" dirty="0">
                <a:latin typeface="Arial"/>
                <a:cs typeface="Arial"/>
              </a:rPr>
              <a:t> </a:t>
            </a:r>
            <a:r>
              <a:rPr lang="fr-FR" sz="2000" noProof="0" dirty="0">
                <a:latin typeface="Arial"/>
                <a:cs typeface="Arial"/>
              </a:rPr>
              <a:t>légales/politiques</a:t>
            </a:r>
            <a:r>
              <a:rPr lang="fr-FR" sz="2000" spc="180" noProof="0" dirty="0">
                <a:latin typeface="Arial"/>
                <a:cs typeface="Arial"/>
              </a:rPr>
              <a:t> </a:t>
            </a:r>
            <a:r>
              <a:rPr lang="fr-FR" sz="2000" noProof="0" dirty="0">
                <a:latin typeface="Arial"/>
                <a:cs typeface="Arial"/>
              </a:rPr>
              <a:t>liées</a:t>
            </a:r>
            <a:r>
              <a:rPr lang="fr-FR" sz="2000" spc="180" noProof="0" dirty="0">
                <a:latin typeface="Arial"/>
                <a:cs typeface="Arial"/>
              </a:rPr>
              <a:t> </a:t>
            </a:r>
            <a:r>
              <a:rPr lang="fr-FR" sz="2000" noProof="0" dirty="0">
                <a:latin typeface="Arial"/>
                <a:cs typeface="Arial"/>
              </a:rPr>
              <a:t>à</a:t>
            </a:r>
            <a:r>
              <a:rPr lang="fr-FR" sz="2000" spc="204" noProof="0" dirty="0">
                <a:latin typeface="Arial"/>
                <a:cs typeface="Arial"/>
              </a:rPr>
              <a:t> </a:t>
            </a:r>
            <a:r>
              <a:rPr lang="fr-FR" sz="2000" spc="-10" noProof="0" dirty="0">
                <a:latin typeface="Arial"/>
                <a:cs typeface="Arial"/>
              </a:rPr>
              <a:t>l'âge, 	</a:t>
            </a:r>
            <a:r>
              <a:rPr lang="fr-FR" sz="2000" noProof="0" dirty="0">
                <a:latin typeface="Arial"/>
                <a:cs typeface="Arial"/>
              </a:rPr>
              <a:t>l'état</a:t>
            </a:r>
            <a:r>
              <a:rPr lang="fr-FR" sz="2000" spc="190" noProof="0" dirty="0">
                <a:latin typeface="Arial"/>
                <a:cs typeface="Arial"/>
              </a:rPr>
              <a:t> </a:t>
            </a:r>
            <a:r>
              <a:rPr lang="fr-FR" sz="2000" noProof="0" dirty="0">
                <a:latin typeface="Arial"/>
                <a:cs typeface="Arial"/>
              </a:rPr>
              <a:t>civil,</a:t>
            </a:r>
            <a:r>
              <a:rPr lang="fr-FR" sz="2000" spc="175" noProof="0" dirty="0">
                <a:latin typeface="Arial"/>
                <a:cs typeface="Arial"/>
              </a:rPr>
              <a:t> </a:t>
            </a:r>
            <a:r>
              <a:rPr lang="fr-FR" sz="2000" noProof="0" dirty="0">
                <a:latin typeface="Arial"/>
                <a:cs typeface="Arial"/>
              </a:rPr>
              <a:t>au</a:t>
            </a:r>
            <a:r>
              <a:rPr lang="fr-FR" sz="2000" spc="180" noProof="0" dirty="0">
                <a:latin typeface="Arial"/>
                <a:cs typeface="Arial"/>
              </a:rPr>
              <a:t> </a:t>
            </a:r>
            <a:r>
              <a:rPr lang="fr-FR" sz="2000" noProof="0" dirty="0">
                <a:latin typeface="Arial"/>
                <a:cs typeface="Arial"/>
              </a:rPr>
              <a:t>consentement</a:t>
            </a:r>
            <a:r>
              <a:rPr lang="fr-FR" sz="2000" spc="185" noProof="0" dirty="0">
                <a:latin typeface="Arial"/>
                <a:cs typeface="Arial"/>
              </a:rPr>
              <a:t> </a:t>
            </a:r>
            <a:r>
              <a:rPr lang="fr-FR" sz="2000" spc="-10" noProof="0" dirty="0">
                <a:latin typeface="Arial"/>
                <a:cs typeface="Arial"/>
              </a:rPr>
              <a:t>parental/du 	</a:t>
            </a:r>
            <a:r>
              <a:rPr lang="fr-FR" sz="2000" noProof="0" dirty="0">
                <a:latin typeface="Arial"/>
                <a:cs typeface="Arial"/>
              </a:rPr>
              <a:t>conjoint</a:t>
            </a:r>
            <a:r>
              <a:rPr lang="fr-FR" sz="2000" spc="-45" noProof="0" dirty="0">
                <a:latin typeface="Arial"/>
                <a:cs typeface="Arial"/>
              </a:rPr>
              <a:t> </a:t>
            </a:r>
            <a:r>
              <a:rPr lang="fr-FR" sz="2000" noProof="0" dirty="0">
                <a:latin typeface="Arial"/>
                <a:cs typeface="Arial"/>
              </a:rPr>
              <a:t>existent</a:t>
            </a:r>
            <a:r>
              <a:rPr lang="fr-FR" sz="2000" spc="-55" noProof="0" dirty="0">
                <a:latin typeface="Arial"/>
                <a:cs typeface="Arial"/>
              </a:rPr>
              <a:t> </a:t>
            </a:r>
            <a:r>
              <a:rPr lang="fr-FR" sz="2000" noProof="0" dirty="0">
                <a:latin typeface="Arial"/>
                <a:cs typeface="Arial"/>
              </a:rPr>
              <a:t>dans</a:t>
            </a:r>
            <a:r>
              <a:rPr lang="fr-FR" sz="2000" spc="-65" noProof="0" dirty="0">
                <a:latin typeface="Arial"/>
                <a:cs typeface="Arial"/>
              </a:rPr>
              <a:t> </a:t>
            </a:r>
            <a:r>
              <a:rPr lang="fr-FR" sz="2000" noProof="0" dirty="0">
                <a:latin typeface="Arial"/>
                <a:cs typeface="Arial"/>
              </a:rPr>
              <a:t>de</a:t>
            </a:r>
            <a:r>
              <a:rPr lang="fr-FR" sz="2000" spc="-30" noProof="0" dirty="0">
                <a:latin typeface="Arial"/>
                <a:cs typeface="Arial"/>
              </a:rPr>
              <a:t> </a:t>
            </a:r>
            <a:r>
              <a:rPr lang="fr-FR" sz="2000" noProof="0" dirty="0">
                <a:latin typeface="Arial"/>
                <a:cs typeface="Arial"/>
              </a:rPr>
              <a:t>nombreux pays</a:t>
            </a:r>
            <a:r>
              <a:rPr lang="fr-FR" sz="2000" spc="-15" noProof="0" dirty="0">
                <a:latin typeface="Arial"/>
                <a:cs typeface="Arial"/>
              </a:rPr>
              <a:t> </a:t>
            </a:r>
            <a:r>
              <a:rPr lang="fr-FR" sz="2325" spc="-37" baseline="26881" noProof="0" dirty="0">
                <a:latin typeface="Arial"/>
                <a:cs typeface="Arial"/>
              </a:rPr>
              <a:t>11</a:t>
            </a:r>
            <a:endParaRPr lang="fr-FR" sz="2325" baseline="26881" noProof="0" dirty="0">
              <a:latin typeface="Arial"/>
              <a:cs typeface="Arial"/>
            </a:endParaRPr>
          </a:p>
        </p:txBody>
      </p:sp>
      <p:sp>
        <p:nvSpPr>
          <p:cNvPr id="12" name="object 12"/>
          <p:cNvSpPr txBox="1"/>
          <p:nvPr/>
        </p:nvSpPr>
        <p:spPr>
          <a:xfrm>
            <a:off x="1170941" y="5101272"/>
            <a:ext cx="5839459" cy="1529265"/>
          </a:xfrm>
          <a:prstGeom prst="rect">
            <a:avLst/>
          </a:prstGeom>
        </p:spPr>
        <p:txBody>
          <a:bodyPr vert="horz" wrap="square" lIns="0" tIns="15875" rIns="0" bIns="0" rtlCol="0">
            <a:spAutoFit/>
          </a:bodyPr>
          <a:lstStyle/>
          <a:p>
            <a:pPr marL="381000" indent="-342900" algn="l">
              <a:lnSpc>
                <a:spcPts val="2250"/>
              </a:lnSpc>
              <a:spcBef>
                <a:spcPts val="130"/>
              </a:spcBef>
              <a:buClr>
                <a:srgbClr val="57C3EB"/>
              </a:buClr>
              <a:buFontTx/>
              <a:buChar char="•"/>
              <a:tabLst>
                <a:tab pos="381000" algn="l"/>
              </a:tabLst>
            </a:pPr>
            <a:r>
              <a:rPr lang="fr-FR" sz="2000" spc="-10" noProof="0" dirty="0">
                <a:latin typeface="Arial"/>
                <a:cs typeface="Arial"/>
              </a:rPr>
              <a:t>Moindre </a:t>
            </a:r>
            <a:r>
              <a:rPr lang="fr-FR" sz="2000" spc="-20" noProof="0" dirty="0">
                <a:latin typeface="Arial"/>
                <a:cs typeface="Arial"/>
              </a:rPr>
              <a:t>accès </a:t>
            </a:r>
            <a:r>
              <a:rPr lang="fr-FR" sz="2000" spc="-50" noProof="0" dirty="0">
                <a:latin typeface="Arial"/>
                <a:cs typeface="Arial"/>
              </a:rPr>
              <a:t>à </a:t>
            </a:r>
            <a:r>
              <a:rPr lang="fr-FR" sz="2000" spc="-25" noProof="0" dirty="0">
                <a:latin typeface="Arial"/>
                <a:cs typeface="Arial"/>
              </a:rPr>
              <a:t>des </a:t>
            </a:r>
            <a:r>
              <a:rPr lang="fr-FR" sz="2000" spc="-10" noProof="0" dirty="0">
                <a:latin typeface="Arial"/>
                <a:cs typeface="Arial"/>
              </a:rPr>
              <a:t>propres</a:t>
            </a:r>
            <a:r>
              <a:rPr lang="fr-FR" sz="2000" noProof="0" dirty="0">
                <a:latin typeface="Arial"/>
                <a:cs typeface="Arial"/>
              </a:rPr>
              <a:t> </a:t>
            </a:r>
            <a:r>
              <a:rPr lang="fr-FR" sz="2000" spc="-10" noProof="0" dirty="0">
                <a:latin typeface="Arial"/>
                <a:cs typeface="Arial"/>
              </a:rPr>
              <a:t>ressources financières </a:t>
            </a:r>
          </a:p>
          <a:p>
            <a:pPr marL="381000" indent="-342900" algn="l">
              <a:lnSpc>
                <a:spcPts val="2250"/>
              </a:lnSpc>
              <a:spcBef>
                <a:spcPts val="130"/>
              </a:spcBef>
              <a:buClr>
                <a:srgbClr val="57C3EB"/>
              </a:buClr>
              <a:buFontTx/>
              <a:buChar char="•"/>
              <a:tabLst>
                <a:tab pos="381000" algn="l"/>
              </a:tabLst>
            </a:pPr>
            <a:r>
              <a:rPr lang="fr-FR" sz="2000" noProof="0" dirty="0">
                <a:latin typeface="Arial"/>
                <a:cs typeface="Arial"/>
              </a:rPr>
              <a:t>Choix</a:t>
            </a:r>
            <a:r>
              <a:rPr lang="fr-FR" sz="2000" spc="70" noProof="0" dirty="0">
                <a:latin typeface="Arial"/>
                <a:cs typeface="Arial"/>
              </a:rPr>
              <a:t> </a:t>
            </a:r>
            <a:r>
              <a:rPr lang="fr-FR" sz="2000" noProof="0" dirty="0">
                <a:latin typeface="Arial"/>
                <a:cs typeface="Arial"/>
              </a:rPr>
              <a:t>de</a:t>
            </a:r>
            <a:r>
              <a:rPr lang="fr-FR" sz="2000" spc="55" noProof="0" dirty="0">
                <a:latin typeface="Arial"/>
                <a:cs typeface="Arial"/>
              </a:rPr>
              <a:t> </a:t>
            </a:r>
            <a:r>
              <a:rPr lang="fr-FR" sz="2000" noProof="0" dirty="0">
                <a:latin typeface="Arial"/>
                <a:cs typeface="Arial"/>
              </a:rPr>
              <a:t>la</a:t>
            </a:r>
            <a:r>
              <a:rPr lang="fr-FR" sz="2000" spc="70" noProof="0" dirty="0">
                <a:latin typeface="Arial"/>
                <a:cs typeface="Arial"/>
              </a:rPr>
              <a:t> </a:t>
            </a:r>
            <a:r>
              <a:rPr lang="fr-FR" sz="2000" noProof="0" dirty="0">
                <a:latin typeface="Arial"/>
                <a:cs typeface="Arial"/>
              </a:rPr>
              <a:t>contraception</a:t>
            </a:r>
            <a:r>
              <a:rPr lang="fr-FR" sz="2000" spc="85" noProof="0" dirty="0">
                <a:latin typeface="Arial"/>
                <a:cs typeface="Arial"/>
              </a:rPr>
              <a:t> </a:t>
            </a:r>
            <a:r>
              <a:rPr lang="fr-FR" sz="2000" noProof="0" dirty="0">
                <a:latin typeface="Arial"/>
                <a:cs typeface="Arial"/>
              </a:rPr>
              <a:t>basé</a:t>
            </a:r>
            <a:r>
              <a:rPr lang="fr-FR" sz="2000" spc="70" noProof="0" dirty="0">
                <a:latin typeface="Arial"/>
                <a:cs typeface="Arial"/>
              </a:rPr>
              <a:t> </a:t>
            </a:r>
            <a:r>
              <a:rPr lang="fr-FR" sz="2000" noProof="0" dirty="0">
                <a:latin typeface="Arial"/>
                <a:cs typeface="Arial"/>
              </a:rPr>
              <a:t>sur</a:t>
            </a:r>
            <a:r>
              <a:rPr lang="fr-FR" sz="2000" spc="85" noProof="0" dirty="0">
                <a:latin typeface="Arial"/>
                <a:cs typeface="Arial"/>
              </a:rPr>
              <a:t> </a:t>
            </a:r>
            <a:r>
              <a:rPr lang="fr-FR" sz="2000" noProof="0" dirty="0">
                <a:latin typeface="Arial"/>
                <a:cs typeface="Arial"/>
              </a:rPr>
              <a:t>leur</a:t>
            </a:r>
            <a:r>
              <a:rPr lang="fr-FR" sz="2000" spc="55" noProof="0" dirty="0">
                <a:latin typeface="Arial"/>
                <a:cs typeface="Arial"/>
              </a:rPr>
              <a:t> </a:t>
            </a:r>
            <a:r>
              <a:rPr lang="fr-FR" sz="2000" spc="-10" noProof="0" dirty="0">
                <a:latin typeface="Arial"/>
                <a:cs typeface="Arial"/>
              </a:rPr>
              <a:t>perception </a:t>
            </a:r>
            <a:r>
              <a:rPr lang="fr-FR" sz="2000" noProof="0" dirty="0">
                <a:latin typeface="Arial"/>
                <a:cs typeface="Arial"/>
              </a:rPr>
              <a:t>des</a:t>
            </a:r>
            <a:r>
              <a:rPr lang="fr-FR" sz="2000" spc="-40" noProof="0" dirty="0">
                <a:latin typeface="Arial"/>
                <a:cs typeface="Arial"/>
              </a:rPr>
              <a:t> </a:t>
            </a:r>
            <a:r>
              <a:rPr lang="fr-FR" sz="2000" noProof="0" dirty="0">
                <a:latin typeface="Arial"/>
                <a:cs typeface="Arial"/>
              </a:rPr>
              <a:t>coût</a:t>
            </a:r>
            <a:r>
              <a:rPr lang="fr-FR" sz="2000" spc="-10" noProof="0" dirty="0">
                <a:latin typeface="Arial"/>
                <a:cs typeface="Arial"/>
              </a:rPr>
              <a:t> </a:t>
            </a:r>
            <a:r>
              <a:rPr lang="fr-FR" sz="2025" spc="-37" baseline="24691" noProof="0" dirty="0">
                <a:latin typeface="Arial"/>
                <a:cs typeface="Arial"/>
              </a:rPr>
              <a:t>12</a:t>
            </a:r>
            <a:endParaRPr lang="fr-FR" sz="2025" baseline="24691" noProof="0" dirty="0">
              <a:latin typeface="Arial"/>
              <a:cs typeface="Arial"/>
            </a:endParaRPr>
          </a:p>
          <a:p>
            <a:pPr marL="12700" algn="l">
              <a:lnSpc>
                <a:spcPct val="100000"/>
              </a:lnSpc>
              <a:spcBef>
                <a:spcPts val="125"/>
              </a:spcBef>
              <a:tabLst>
                <a:tab pos="1483995" algn="l"/>
              </a:tabLst>
            </a:pPr>
            <a:endParaRPr lang="fr-FR" sz="2000" noProof="0" dirty="0">
              <a:latin typeface="Arial"/>
              <a:cs typeface="Arial"/>
            </a:endParaRPr>
          </a:p>
        </p:txBody>
      </p:sp>
      <p:sp>
        <p:nvSpPr>
          <p:cNvPr id="13" name="object 13"/>
          <p:cNvSpPr txBox="1"/>
          <p:nvPr/>
        </p:nvSpPr>
        <p:spPr>
          <a:xfrm>
            <a:off x="882333" y="4513972"/>
            <a:ext cx="3334385" cy="503343"/>
          </a:xfrm>
          <a:prstGeom prst="rect">
            <a:avLst/>
          </a:prstGeom>
        </p:spPr>
        <p:txBody>
          <a:bodyPr vert="horz" wrap="square" lIns="0" tIns="132715" rIns="0" bIns="0" rtlCol="0">
            <a:spAutoFit/>
          </a:bodyPr>
          <a:lstStyle/>
          <a:p>
            <a:pPr marL="12700">
              <a:lnSpc>
                <a:spcPct val="100000"/>
              </a:lnSpc>
              <a:spcBef>
                <a:spcPts val="1045"/>
              </a:spcBef>
              <a:tabLst>
                <a:tab pos="527050" algn="l"/>
              </a:tabLst>
            </a:pPr>
            <a:r>
              <a:rPr lang="fr-FR" sz="2400" b="1" spc="-20" noProof="0" dirty="0">
                <a:solidFill>
                  <a:srgbClr val="57C3EB"/>
                </a:solidFill>
                <a:latin typeface="Arial"/>
                <a:cs typeface="Arial"/>
              </a:rPr>
              <a:t>III.</a:t>
            </a:r>
            <a:r>
              <a:rPr lang="fr-FR" sz="2400" b="1" noProof="0" dirty="0">
                <a:solidFill>
                  <a:srgbClr val="57C3EB"/>
                </a:solidFill>
                <a:latin typeface="Arial"/>
                <a:cs typeface="Arial"/>
              </a:rPr>
              <a:t>	</a:t>
            </a:r>
            <a:r>
              <a:rPr lang="fr-FR" sz="2400" b="1" noProof="0" dirty="0">
                <a:solidFill>
                  <a:srgbClr val="FF0000"/>
                </a:solidFill>
                <a:latin typeface="Arial"/>
                <a:cs typeface="Arial"/>
              </a:rPr>
              <a:t>Capacité</a:t>
            </a:r>
            <a:r>
              <a:rPr lang="fr-FR" sz="2400" b="1" spc="-90" noProof="0" dirty="0">
                <a:solidFill>
                  <a:srgbClr val="FF0000"/>
                </a:solidFill>
                <a:latin typeface="Arial"/>
                <a:cs typeface="Arial"/>
              </a:rPr>
              <a:t> </a:t>
            </a:r>
            <a:r>
              <a:rPr lang="fr-FR" sz="2400" b="1" spc="-10" noProof="0" dirty="0">
                <a:solidFill>
                  <a:srgbClr val="FF0000"/>
                </a:solidFill>
                <a:latin typeface="Arial"/>
                <a:cs typeface="Arial"/>
              </a:rPr>
              <a:t>financière</a:t>
            </a:r>
            <a:endParaRPr lang="fr-FR" sz="2400" noProof="0" dirty="0">
              <a:latin typeface="Arial"/>
              <a:cs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04800" y="506958"/>
            <a:ext cx="11582399" cy="837409"/>
          </a:xfrm>
          <a:prstGeom prst="rect">
            <a:avLst/>
          </a:prstGeom>
        </p:spPr>
        <p:txBody>
          <a:bodyPr vert="horz" wrap="square" lIns="0" tIns="16510" rIns="0" bIns="0" rtlCol="0">
            <a:spAutoFit/>
          </a:bodyPr>
          <a:lstStyle/>
          <a:p>
            <a:pPr marL="5715" algn="ctr">
              <a:lnSpc>
                <a:spcPts val="3190"/>
              </a:lnSpc>
              <a:spcBef>
                <a:spcPts val="130"/>
              </a:spcBef>
            </a:pPr>
            <a:r>
              <a:rPr lang="fr-FR" sz="2800" b="0" noProof="0" dirty="0">
                <a:latin typeface="Arial Black" panose="020B0A04020102020204" pitchFamily="34" charset="0"/>
                <a:cs typeface="Arial Black"/>
              </a:rPr>
              <a:t>Défis</a:t>
            </a:r>
            <a:r>
              <a:rPr lang="fr-FR" sz="2800" b="0" spc="225"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d’accès</a:t>
            </a:r>
            <a:r>
              <a:rPr lang="fr-FR" sz="2800" b="0" spc="225"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et</a:t>
            </a:r>
            <a:r>
              <a:rPr lang="fr-FR" sz="2800" b="0" spc="140"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d’utilisation</a:t>
            </a:r>
            <a:r>
              <a:rPr lang="fr-FR" sz="2800" b="0" spc="220"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de</a:t>
            </a:r>
            <a:r>
              <a:rPr lang="fr-FR" sz="2800" b="0" spc="140"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services</a:t>
            </a:r>
            <a:r>
              <a:rPr lang="fr-FR" sz="2800" b="0" spc="135" noProof="0" dirty="0">
                <a:latin typeface="Arial Black" panose="020B0A04020102020204" pitchFamily="34" charset="0"/>
                <a:cs typeface="Arial Black"/>
              </a:rPr>
              <a:t> </a:t>
            </a:r>
            <a:r>
              <a:rPr lang="fr-FR" sz="2800" b="0" spc="-25" noProof="0" dirty="0">
                <a:latin typeface="Arial Black" panose="020B0A04020102020204" pitchFamily="34" charset="0"/>
                <a:cs typeface="Arial Black"/>
              </a:rPr>
              <a:t>de</a:t>
            </a:r>
            <a:br>
              <a:rPr lang="fr-FR" sz="2800" noProof="0" dirty="0">
                <a:latin typeface="Arial Black" panose="020B0A04020102020204" pitchFamily="34" charset="0"/>
                <a:cs typeface="Arial Black"/>
              </a:rPr>
            </a:br>
            <a:r>
              <a:rPr lang="fr-FR" sz="2800" b="0" noProof="0" dirty="0">
                <a:latin typeface="Arial Black" panose="020B0A04020102020204" pitchFamily="34" charset="0"/>
                <a:cs typeface="Arial Black"/>
              </a:rPr>
              <a:t>contraception</a:t>
            </a:r>
            <a:r>
              <a:rPr lang="fr-FR" sz="2800" b="0" spc="245"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dans</a:t>
            </a:r>
            <a:r>
              <a:rPr lang="fr-FR" sz="2800" b="0" spc="175"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le</a:t>
            </a:r>
            <a:r>
              <a:rPr lang="fr-FR" sz="2800" b="0" spc="260" noProof="0" dirty="0">
                <a:latin typeface="Arial Black" panose="020B0A04020102020204" pitchFamily="34" charset="0"/>
                <a:cs typeface="Arial Black"/>
              </a:rPr>
              <a:t> </a:t>
            </a:r>
            <a:r>
              <a:rPr lang="fr-FR" sz="2800" b="0" noProof="0" dirty="0">
                <a:latin typeface="Arial Black" panose="020B0A04020102020204" pitchFamily="34" charset="0"/>
                <a:cs typeface="Arial Black"/>
              </a:rPr>
              <a:t>contexte</a:t>
            </a:r>
            <a:r>
              <a:rPr lang="fr-FR" sz="2800" b="0" spc="260" noProof="0" dirty="0">
                <a:latin typeface="Arial Black" panose="020B0A04020102020204" pitchFamily="34" charset="0"/>
                <a:cs typeface="Arial Black"/>
              </a:rPr>
              <a:t> </a:t>
            </a:r>
            <a:r>
              <a:rPr lang="fr-FR" sz="2800" b="0" spc="-10" noProof="0" dirty="0">
                <a:latin typeface="Arial Black" panose="020B0A04020102020204" pitchFamily="34" charset="0"/>
                <a:cs typeface="Arial Black"/>
              </a:rPr>
              <a:t>francophone</a:t>
            </a:r>
            <a:endParaRPr lang="fr-FR" sz="2800" noProof="0" dirty="0">
              <a:latin typeface="Arial Black" panose="020B0A04020102020204" pitchFamily="34" charset="0"/>
              <a:cs typeface="Arial Black"/>
            </a:endParaRPr>
          </a:p>
        </p:txBody>
      </p:sp>
      <p:sp>
        <p:nvSpPr>
          <p:cNvPr id="3" name="object 3"/>
          <p:cNvSpPr txBox="1">
            <a:spLocks noGrp="1"/>
          </p:cNvSpPr>
          <p:nvPr>
            <p:ph sz="half" idx="2"/>
          </p:nvPr>
        </p:nvSpPr>
        <p:spPr>
          <a:xfrm>
            <a:off x="6173469" y="1295400"/>
            <a:ext cx="5569585" cy="5414687"/>
          </a:xfrm>
          <a:prstGeom prst="rect">
            <a:avLst/>
          </a:prstGeom>
        </p:spPr>
        <p:txBody>
          <a:bodyPr vert="horz" wrap="square" lIns="0" tIns="132715" rIns="0" bIns="0" rtlCol="0">
            <a:spAutoFit/>
          </a:bodyPr>
          <a:lstStyle/>
          <a:p>
            <a:pPr marL="537210" indent="-511809">
              <a:lnSpc>
                <a:spcPct val="100000"/>
              </a:lnSpc>
              <a:spcBef>
                <a:spcPts val="1045"/>
              </a:spcBef>
              <a:buClr>
                <a:srgbClr val="57C3EB"/>
              </a:buClr>
              <a:buAutoNum type="romanUcPeriod" startAt="5"/>
              <a:tabLst>
                <a:tab pos="537210" algn="l"/>
              </a:tabLst>
            </a:pPr>
            <a:r>
              <a:rPr lang="fr-FR" noProof="0" dirty="0">
                <a:latin typeface="Arial" panose="020B0604020202020204" pitchFamily="34" charset="0"/>
                <a:cs typeface="Arial" panose="020B0604020202020204" pitchFamily="34" charset="0"/>
              </a:rPr>
              <a:t>Contexte</a:t>
            </a:r>
            <a:r>
              <a:rPr lang="fr-FR" spc="-80" noProof="0" dirty="0">
                <a:latin typeface="Arial" panose="020B0604020202020204" pitchFamily="34" charset="0"/>
                <a:cs typeface="Arial" panose="020B0604020202020204" pitchFamily="34" charset="0"/>
              </a:rPr>
              <a:t> </a:t>
            </a:r>
            <a:r>
              <a:rPr lang="fr-FR" spc="-10" noProof="0" dirty="0">
                <a:latin typeface="Arial" panose="020B0604020202020204" pitchFamily="34" charset="0"/>
                <a:cs typeface="Arial" panose="020B0604020202020204" pitchFamily="34" charset="0"/>
              </a:rPr>
              <a:t>humanitaire </a:t>
            </a:r>
          </a:p>
          <a:p>
            <a:pPr marL="364490" marR="17780" lvl="1" indent="-339725">
              <a:lnSpc>
                <a:spcPct val="89700"/>
              </a:lnSpc>
              <a:spcBef>
                <a:spcPts val="1075"/>
              </a:spcBef>
              <a:buClr>
                <a:srgbClr val="57C3EB"/>
              </a:buClr>
              <a:tabLst>
                <a:tab pos="368300" algn="l"/>
              </a:tabLst>
            </a:pPr>
            <a:r>
              <a:rPr lang="fr-FR" sz="2000" spc="-10" noProof="0" dirty="0">
                <a:latin typeface="Arial" panose="020B0604020202020204" pitchFamily="34" charset="0"/>
                <a:cs typeface="Arial" panose="020B0604020202020204" pitchFamily="34" charset="0"/>
              </a:rPr>
              <a:t>La région reste confrontée à un nombre croissant de crises humanitaires multiples, notamment les conflits, l’insécurité, les inondations et la sécheresse. 17 millions de personnes auront besoin d’aide humanitaire en 2024, et 4,25 millions d’entre elles sont des filles et des femmes en âge de procréer.</a:t>
            </a:r>
            <a:r>
              <a:rPr lang="fr-FR" sz="2000" spc="-37" baseline="24691" noProof="0" dirty="0">
                <a:latin typeface="Arial" panose="020B0604020202020204" pitchFamily="34" charset="0"/>
                <a:cs typeface="Arial" panose="020B0604020202020204" pitchFamily="34" charset="0"/>
              </a:rPr>
              <a:t> 14</a:t>
            </a:r>
            <a:endParaRPr lang="fr-FR" sz="2000" spc="-10" noProof="0" dirty="0">
              <a:latin typeface="Arial" panose="020B0604020202020204" pitchFamily="34" charset="0"/>
              <a:cs typeface="Arial" panose="020B0604020202020204" pitchFamily="34" charset="0"/>
            </a:endParaRPr>
          </a:p>
          <a:p>
            <a:pPr marL="364490" marR="17780" lvl="1" indent="-339725">
              <a:lnSpc>
                <a:spcPct val="90000"/>
              </a:lnSpc>
              <a:spcBef>
                <a:spcPts val="1070"/>
              </a:spcBef>
              <a:buClr>
                <a:srgbClr val="57C3EB"/>
              </a:buClr>
              <a:buChar char="•"/>
              <a:tabLst>
                <a:tab pos="368300" algn="l"/>
              </a:tabLst>
            </a:pPr>
            <a:r>
              <a:rPr lang="fr-FR" sz="2000" noProof="0" dirty="0">
                <a:latin typeface="Arial" panose="020B0604020202020204" pitchFamily="34" charset="0"/>
                <a:cs typeface="Arial" panose="020B0604020202020204" pitchFamily="34" charset="0"/>
              </a:rPr>
              <a:t>L'interruption</a:t>
            </a:r>
            <a:r>
              <a:rPr lang="fr-FR" sz="2000" spc="95"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des</a:t>
            </a:r>
            <a:r>
              <a:rPr lang="fr-FR" sz="2000" spc="105"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services</a:t>
            </a:r>
            <a:r>
              <a:rPr lang="fr-FR" sz="2000" spc="95"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de</a:t>
            </a:r>
            <a:r>
              <a:rPr lang="fr-FR" sz="2000" spc="114"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santé</a:t>
            </a:r>
            <a:r>
              <a:rPr lang="fr-FR" sz="2000" spc="145"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pour</a:t>
            </a:r>
            <a:r>
              <a:rPr lang="fr-FR" sz="2000" spc="90" noProof="0" dirty="0">
                <a:latin typeface="Arial" panose="020B0604020202020204" pitchFamily="34" charset="0"/>
                <a:cs typeface="Arial" panose="020B0604020202020204" pitchFamily="34" charset="0"/>
              </a:rPr>
              <a:t> </a:t>
            </a:r>
            <a:r>
              <a:rPr lang="fr-FR" sz="2000" spc="-25" noProof="0" dirty="0">
                <a:latin typeface="Arial" panose="020B0604020202020204" pitchFamily="34" charset="0"/>
                <a:cs typeface="Arial" panose="020B0604020202020204" pitchFamily="34" charset="0"/>
              </a:rPr>
              <a:t>les 	</a:t>
            </a:r>
            <a:r>
              <a:rPr lang="fr-FR" sz="2000" noProof="0" dirty="0">
                <a:latin typeface="Arial" panose="020B0604020202020204" pitchFamily="34" charset="0"/>
                <a:cs typeface="Arial" panose="020B0604020202020204" pitchFamily="34" charset="0"/>
              </a:rPr>
              <a:t>adolescents,</a:t>
            </a:r>
            <a:r>
              <a:rPr lang="fr-FR" sz="2000" spc="480"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notamment</a:t>
            </a:r>
            <a:r>
              <a:rPr lang="fr-FR" sz="2000" spc="440"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l’offre</a:t>
            </a:r>
            <a:r>
              <a:rPr lang="fr-FR" sz="2000" spc="480"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de</a:t>
            </a:r>
            <a:r>
              <a:rPr lang="fr-FR" sz="2000" spc="440" noProof="0" dirty="0">
                <a:latin typeface="Arial" panose="020B0604020202020204" pitchFamily="34" charset="0"/>
                <a:cs typeface="Arial" panose="020B0604020202020204" pitchFamily="34" charset="0"/>
              </a:rPr>
              <a:t> </a:t>
            </a:r>
            <a:r>
              <a:rPr lang="fr-FR" sz="2000" spc="-10" noProof="0" dirty="0">
                <a:latin typeface="Arial" panose="020B0604020202020204" pitchFamily="34" charset="0"/>
                <a:cs typeface="Arial" panose="020B0604020202020204" pitchFamily="34" charset="0"/>
              </a:rPr>
              <a:t>services 	</a:t>
            </a:r>
            <a:r>
              <a:rPr lang="fr-FR" sz="2000" noProof="0" dirty="0">
                <a:latin typeface="Arial" panose="020B0604020202020204" pitchFamily="34" charset="0"/>
                <a:cs typeface="Arial" panose="020B0604020202020204" pitchFamily="34" charset="0"/>
              </a:rPr>
              <a:t>de</a:t>
            </a:r>
            <a:r>
              <a:rPr lang="fr-FR" sz="2000" spc="125"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contraception,</a:t>
            </a:r>
            <a:r>
              <a:rPr lang="fr-FR" sz="2000" spc="130"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augmente</a:t>
            </a:r>
            <a:r>
              <a:rPr lang="fr-FR" sz="2000" spc="125"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le</a:t>
            </a:r>
            <a:r>
              <a:rPr lang="fr-FR" sz="2000" spc="130"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risque</a:t>
            </a:r>
            <a:r>
              <a:rPr lang="fr-FR" sz="2000" spc="130" noProof="0" dirty="0">
                <a:latin typeface="Arial" panose="020B0604020202020204" pitchFamily="34" charset="0"/>
                <a:cs typeface="Arial" panose="020B0604020202020204" pitchFamily="34" charset="0"/>
              </a:rPr>
              <a:t> </a:t>
            </a:r>
            <a:r>
              <a:rPr lang="fr-FR" sz="2000" spc="-25" noProof="0" dirty="0">
                <a:latin typeface="Arial" panose="020B0604020202020204" pitchFamily="34" charset="0"/>
                <a:cs typeface="Arial" panose="020B0604020202020204" pitchFamily="34" charset="0"/>
              </a:rPr>
              <a:t>de 	</a:t>
            </a:r>
            <a:r>
              <a:rPr lang="fr-FR" sz="2000" noProof="0" dirty="0">
                <a:latin typeface="Arial" panose="020B0604020202020204" pitchFamily="34" charset="0"/>
                <a:cs typeface="Arial" panose="020B0604020202020204" pitchFamily="34" charset="0"/>
              </a:rPr>
              <a:t>grossesses</a:t>
            </a:r>
            <a:r>
              <a:rPr lang="fr-FR" sz="2000" spc="425"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non</a:t>
            </a:r>
            <a:r>
              <a:rPr lang="fr-FR" sz="2000" spc="430"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désirées,</a:t>
            </a:r>
            <a:r>
              <a:rPr lang="fr-FR" sz="2000" spc="434"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d'IST</a:t>
            </a:r>
            <a:r>
              <a:rPr lang="fr-FR" sz="2000" spc="445" noProof="0" dirty="0">
                <a:latin typeface="Arial" panose="020B0604020202020204" pitchFamily="34" charset="0"/>
                <a:cs typeface="Arial" panose="020B0604020202020204" pitchFamily="34" charset="0"/>
              </a:rPr>
              <a:t> </a:t>
            </a:r>
            <a:r>
              <a:rPr lang="fr-FR" sz="2000" spc="-25" noProof="0" dirty="0">
                <a:latin typeface="Arial" panose="020B0604020202020204" pitchFamily="34" charset="0"/>
                <a:cs typeface="Arial" panose="020B0604020202020204" pitchFamily="34" charset="0"/>
              </a:rPr>
              <a:t>et </a:t>
            </a:r>
            <a:r>
              <a:rPr lang="fr-FR" sz="2000" noProof="0" dirty="0">
                <a:latin typeface="Arial" panose="020B0604020202020204" pitchFamily="34" charset="0"/>
                <a:cs typeface="Arial" panose="020B0604020202020204" pitchFamily="34" charset="0"/>
              </a:rPr>
              <a:t>d'avortements</a:t>
            </a:r>
            <a:r>
              <a:rPr lang="fr-FR" sz="2000" spc="-45" noProof="0" dirty="0">
                <a:latin typeface="Arial" panose="020B0604020202020204" pitchFamily="34" charset="0"/>
                <a:cs typeface="Arial" panose="020B0604020202020204" pitchFamily="34" charset="0"/>
              </a:rPr>
              <a:t> </a:t>
            </a:r>
            <a:r>
              <a:rPr lang="fr-FR" sz="2000" noProof="0" dirty="0">
                <a:latin typeface="Arial" panose="020B0604020202020204" pitchFamily="34" charset="0"/>
                <a:cs typeface="Arial" panose="020B0604020202020204" pitchFamily="34" charset="0"/>
              </a:rPr>
              <a:t>à</a:t>
            </a:r>
            <a:r>
              <a:rPr lang="fr-FR" sz="2000" spc="-60" noProof="0" dirty="0">
                <a:latin typeface="Arial" panose="020B0604020202020204" pitchFamily="34" charset="0"/>
                <a:cs typeface="Arial" panose="020B0604020202020204" pitchFamily="34" charset="0"/>
              </a:rPr>
              <a:t> </a:t>
            </a:r>
            <a:r>
              <a:rPr lang="fr-FR" sz="2000" spc="-10" noProof="0" dirty="0">
                <a:latin typeface="Arial" panose="020B0604020202020204" pitchFamily="34" charset="0"/>
                <a:cs typeface="Arial" panose="020B0604020202020204" pitchFamily="34" charset="0"/>
              </a:rPr>
              <a:t>risque.</a:t>
            </a:r>
          </a:p>
          <a:p>
            <a:pPr marL="364490" marR="17780" lvl="1" indent="-339725">
              <a:lnSpc>
                <a:spcPct val="90000"/>
              </a:lnSpc>
              <a:spcBef>
                <a:spcPts val="1070"/>
              </a:spcBef>
              <a:buClr>
                <a:srgbClr val="57C3EB"/>
              </a:buClr>
              <a:buChar char="•"/>
              <a:tabLst>
                <a:tab pos="368300" algn="l"/>
              </a:tabLst>
            </a:pPr>
            <a:endParaRPr lang="fr-FR" sz="2000" spc="-10" baseline="24691" noProof="0" dirty="0">
              <a:latin typeface="Arial" panose="020B0604020202020204" pitchFamily="34" charset="0"/>
              <a:cs typeface="Arial" panose="020B0604020202020204" pitchFamily="34" charset="0"/>
            </a:endParaRPr>
          </a:p>
          <a:p>
            <a:pPr marL="364490" marR="17780" lvl="1" indent="-339725">
              <a:lnSpc>
                <a:spcPct val="90000"/>
              </a:lnSpc>
              <a:spcBef>
                <a:spcPts val="1070"/>
              </a:spcBef>
              <a:buClr>
                <a:srgbClr val="57C3EB"/>
              </a:buClr>
              <a:buChar char="•"/>
              <a:tabLst>
                <a:tab pos="368300" algn="l"/>
              </a:tabLst>
            </a:pPr>
            <a:endParaRPr lang="fr-FR" sz="2000" spc="-10" baseline="24691" noProof="0" dirty="0">
              <a:latin typeface="Arial" panose="020B0604020202020204" pitchFamily="34" charset="0"/>
              <a:cs typeface="Arial" panose="020B0604020202020204" pitchFamily="34" charset="0"/>
            </a:endParaRPr>
          </a:p>
          <a:p>
            <a:pPr marL="364490" marR="17780" lvl="1" indent="-339725">
              <a:lnSpc>
                <a:spcPct val="90000"/>
              </a:lnSpc>
              <a:spcBef>
                <a:spcPts val="1070"/>
              </a:spcBef>
              <a:buClr>
                <a:srgbClr val="57C3EB"/>
              </a:buClr>
              <a:buChar char="•"/>
              <a:tabLst>
                <a:tab pos="368300" algn="l"/>
              </a:tabLst>
            </a:pPr>
            <a:endParaRPr lang="fr-FR" sz="2000" spc="-10" baseline="24691" noProof="0" dirty="0">
              <a:latin typeface="Arial" panose="020B0604020202020204" pitchFamily="34" charset="0"/>
              <a:cs typeface="Arial" panose="020B0604020202020204" pitchFamily="34" charset="0"/>
            </a:endParaRPr>
          </a:p>
          <a:p>
            <a:pPr marL="364490" marR="17780" lvl="1" indent="-339725">
              <a:lnSpc>
                <a:spcPct val="90000"/>
              </a:lnSpc>
              <a:spcBef>
                <a:spcPts val="1070"/>
              </a:spcBef>
              <a:buClr>
                <a:srgbClr val="57C3EB"/>
              </a:buClr>
              <a:buChar char="•"/>
              <a:tabLst>
                <a:tab pos="368300" algn="l"/>
              </a:tabLst>
            </a:pPr>
            <a:endParaRPr lang="fr-FR" sz="2025" baseline="24691" noProof="0" dirty="0">
              <a:latin typeface="Arial" panose="020B0604020202020204" pitchFamily="34" charset="0"/>
              <a:cs typeface="Arial" panose="020B0604020202020204" pitchFamily="34" charset="0"/>
            </a:endParaRPr>
          </a:p>
        </p:txBody>
      </p:sp>
      <p:sp>
        <p:nvSpPr>
          <p:cNvPr id="4" name="object 4"/>
          <p:cNvSpPr txBox="1"/>
          <p:nvPr/>
        </p:nvSpPr>
        <p:spPr>
          <a:xfrm>
            <a:off x="381952" y="1388745"/>
            <a:ext cx="5569585" cy="4728216"/>
          </a:xfrm>
          <a:prstGeom prst="rect">
            <a:avLst/>
          </a:prstGeom>
        </p:spPr>
        <p:txBody>
          <a:bodyPr vert="horz" wrap="square" lIns="0" tIns="64769" rIns="0" bIns="0" rtlCol="0">
            <a:spAutoFit/>
          </a:bodyPr>
          <a:lstStyle/>
          <a:p>
            <a:pPr marL="364490" marR="17780" lvl="1" indent="-339725" algn="l" rtl="0">
              <a:lnSpc>
                <a:spcPct val="89700"/>
              </a:lnSpc>
              <a:spcBef>
                <a:spcPts val="1075"/>
              </a:spcBef>
              <a:buClr>
                <a:srgbClr val="57C3EB"/>
              </a:buClr>
              <a:buFont typeface="Arial" panose="020B0604020202020204" pitchFamily="34" charset="0"/>
              <a:buChar char="•"/>
              <a:tabLst>
                <a:tab pos="368300" algn="l"/>
              </a:tabLst>
            </a:pPr>
            <a:r>
              <a:rPr lang="fr-FR" sz="2400" b="1" spc="-25" noProof="0" dirty="0">
                <a:solidFill>
                  <a:srgbClr val="57C3EB"/>
                </a:solidFill>
                <a:latin typeface="Arial"/>
                <a:cs typeface="Arial"/>
              </a:rPr>
              <a:t>IV.</a:t>
            </a:r>
            <a:r>
              <a:rPr lang="fr-FR" sz="2400" b="1" noProof="0" dirty="0">
                <a:solidFill>
                  <a:srgbClr val="57C3EB"/>
                </a:solidFill>
                <a:latin typeface="Arial"/>
                <a:cs typeface="Arial"/>
              </a:rPr>
              <a:t>	</a:t>
            </a:r>
            <a:r>
              <a:rPr lang="fr-FR" sz="2400" b="1" noProof="0" dirty="0">
                <a:solidFill>
                  <a:srgbClr val="FF0000"/>
                </a:solidFill>
                <a:latin typeface="Arial"/>
                <a:cs typeface="Arial"/>
              </a:rPr>
              <a:t>Qualité</a:t>
            </a:r>
            <a:r>
              <a:rPr lang="fr-FR" sz="2400" b="1" spc="-70" noProof="0" dirty="0">
                <a:solidFill>
                  <a:srgbClr val="FF0000"/>
                </a:solidFill>
                <a:latin typeface="Arial"/>
                <a:cs typeface="Arial"/>
              </a:rPr>
              <a:t> </a:t>
            </a:r>
            <a:r>
              <a:rPr lang="fr-FR" sz="2400" b="1" noProof="0" dirty="0">
                <a:solidFill>
                  <a:srgbClr val="FF0000"/>
                </a:solidFill>
                <a:latin typeface="Arial"/>
                <a:cs typeface="Arial"/>
              </a:rPr>
              <a:t>des</a:t>
            </a:r>
            <a:r>
              <a:rPr lang="fr-FR" sz="2400" b="1" spc="-30" noProof="0" dirty="0">
                <a:solidFill>
                  <a:srgbClr val="FF0000"/>
                </a:solidFill>
                <a:latin typeface="Arial"/>
                <a:cs typeface="Arial"/>
              </a:rPr>
              <a:t> </a:t>
            </a:r>
            <a:r>
              <a:rPr lang="fr-FR" sz="2400" b="1" spc="-10" noProof="0" dirty="0">
                <a:solidFill>
                  <a:srgbClr val="FF0000"/>
                </a:solidFill>
                <a:latin typeface="Arial"/>
                <a:cs typeface="Arial"/>
              </a:rPr>
              <a:t>services</a:t>
            </a:r>
            <a:r>
              <a:rPr lang="fr-FR" sz="2400" spc="-37" baseline="24691" noProof="0" dirty="0">
                <a:latin typeface="Arial Black" panose="020B0A04020102020204" pitchFamily="34" charset="0"/>
              </a:rPr>
              <a:t> </a:t>
            </a:r>
            <a:r>
              <a:rPr lang="fr-FR" sz="2000" kern="1200" spc="-37" baseline="24691" noProof="0" dirty="0">
                <a:solidFill>
                  <a:schemeClr val="tx1"/>
                </a:solidFill>
                <a:latin typeface="Arial" panose="020B0604020202020204" pitchFamily="34" charset="0"/>
                <a:ea typeface="+mn-ea"/>
                <a:cs typeface="Arial" panose="020B0604020202020204" pitchFamily="34" charset="0"/>
              </a:rPr>
              <a:t>13</a:t>
            </a:r>
          </a:p>
          <a:p>
            <a:pPr marL="381000" marR="30480" indent="-343535" algn="l">
              <a:lnSpc>
                <a:spcPts val="2180"/>
              </a:lnSpc>
              <a:spcBef>
                <a:spcPts val="635"/>
              </a:spcBef>
              <a:buClr>
                <a:srgbClr val="57C3EB"/>
              </a:buClr>
              <a:buChar char="•"/>
              <a:tabLst>
                <a:tab pos="381000" algn="l"/>
                <a:tab pos="1633220" algn="l"/>
                <a:tab pos="2178685" algn="l"/>
                <a:tab pos="3768090" algn="l"/>
                <a:tab pos="5115560" algn="l"/>
              </a:tabLst>
            </a:pPr>
            <a:r>
              <a:rPr lang="fr-FR" sz="2000" spc="-10" noProof="0" dirty="0">
                <a:latin typeface="Arial"/>
                <a:cs typeface="Arial"/>
              </a:rPr>
              <a:t>Absence </a:t>
            </a:r>
            <a:r>
              <a:rPr lang="fr-FR" sz="2000" spc="-25" noProof="0" dirty="0">
                <a:latin typeface="Arial"/>
                <a:cs typeface="Arial"/>
              </a:rPr>
              <a:t>de </a:t>
            </a:r>
            <a:r>
              <a:rPr lang="fr-FR" sz="2000" spc="-10" noProof="0" dirty="0">
                <a:latin typeface="Arial"/>
                <a:cs typeface="Arial"/>
              </a:rPr>
              <a:t>prestataires formé-e-</a:t>
            </a:r>
            <a:r>
              <a:rPr lang="fr-FR" sz="2000" spc="-50" noProof="0" dirty="0">
                <a:latin typeface="Arial"/>
                <a:cs typeface="Arial"/>
              </a:rPr>
              <a:t>s </a:t>
            </a:r>
            <a:r>
              <a:rPr lang="fr-FR" sz="2000" spc="-25" noProof="0" dirty="0">
                <a:latin typeface="Arial"/>
                <a:cs typeface="Arial"/>
              </a:rPr>
              <a:t>aux </a:t>
            </a:r>
            <a:r>
              <a:rPr lang="fr-FR" sz="2000" noProof="0" dirty="0">
                <a:latin typeface="Arial"/>
                <a:cs typeface="Arial"/>
              </a:rPr>
              <a:t>besoins</a:t>
            </a:r>
            <a:r>
              <a:rPr lang="fr-FR" sz="2000" spc="-5" noProof="0" dirty="0">
                <a:latin typeface="Arial"/>
                <a:cs typeface="Arial"/>
              </a:rPr>
              <a:t> </a:t>
            </a:r>
            <a:r>
              <a:rPr lang="fr-FR" sz="2000" noProof="0" dirty="0">
                <a:latin typeface="Arial"/>
                <a:cs typeface="Arial"/>
              </a:rPr>
              <a:t>des</a:t>
            </a:r>
            <a:r>
              <a:rPr lang="fr-FR" sz="2000" spc="5" noProof="0" dirty="0">
                <a:latin typeface="Arial"/>
                <a:cs typeface="Arial"/>
              </a:rPr>
              <a:t> </a:t>
            </a:r>
            <a:r>
              <a:rPr lang="fr-FR" sz="2000" spc="-10" noProof="0" dirty="0">
                <a:latin typeface="Arial"/>
                <a:cs typeface="Arial"/>
              </a:rPr>
              <a:t>adolescent-e-</a:t>
            </a:r>
            <a:r>
              <a:rPr lang="fr-FR" sz="2000" spc="-50" noProof="0" dirty="0">
                <a:latin typeface="Arial"/>
                <a:cs typeface="Arial"/>
              </a:rPr>
              <a:t>s</a:t>
            </a:r>
            <a:endParaRPr lang="fr-FR" sz="2000" noProof="0" dirty="0">
              <a:latin typeface="Arial"/>
              <a:cs typeface="Arial"/>
            </a:endParaRPr>
          </a:p>
          <a:p>
            <a:pPr marL="381000" indent="-342900" algn="l">
              <a:lnSpc>
                <a:spcPct val="100000"/>
              </a:lnSpc>
              <a:spcBef>
                <a:spcPts val="335"/>
              </a:spcBef>
              <a:buClr>
                <a:srgbClr val="57C3EB"/>
              </a:buClr>
              <a:buChar char="•"/>
              <a:tabLst>
                <a:tab pos="381000" algn="l"/>
              </a:tabLst>
            </a:pPr>
            <a:r>
              <a:rPr lang="fr-FR" sz="2000" noProof="0" dirty="0">
                <a:latin typeface="Arial"/>
                <a:cs typeface="Arial"/>
              </a:rPr>
              <a:t>Attitude</a:t>
            </a:r>
            <a:r>
              <a:rPr lang="fr-FR" sz="2000" spc="-65" noProof="0" dirty="0">
                <a:latin typeface="Arial"/>
                <a:cs typeface="Arial"/>
              </a:rPr>
              <a:t> </a:t>
            </a:r>
            <a:r>
              <a:rPr lang="fr-FR" sz="2000" noProof="0" dirty="0">
                <a:latin typeface="Arial"/>
                <a:cs typeface="Arial"/>
              </a:rPr>
              <a:t>hostile</a:t>
            </a:r>
            <a:r>
              <a:rPr lang="fr-FR" sz="2000" spc="5" noProof="0" dirty="0">
                <a:latin typeface="Arial"/>
                <a:cs typeface="Arial"/>
              </a:rPr>
              <a:t> </a:t>
            </a:r>
            <a:r>
              <a:rPr lang="fr-FR" sz="2000" noProof="0" dirty="0">
                <a:latin typeface="Arial"/>
                <a:cs typeface="Arial"/>
              </a:rPr>
              <a:t>envers</a:t>
            </a:r>
            <a:r>
              <a:rPr lang="fr-FR" sz="2000" spc="-45" noProof="0" dirty="0">
                <a:latin typeface="Arial"/>
                <a:cs typeface="Arial"/>
              </a:rPr>
              <a:t> </a:t>
            </a:r>
            <a:r>
              <a:rPr lang="fr-FR" sz="2000" noProof="0" dirty="0">
                <a:latin typeface="Arial"/>
                <a:cs typeface="Arial"/>
              </a:rPr>
              <a:t>les</a:t>
            </a:r>
            <a:r>
              <a:rPr lang="fr-FR" sz="2000" spc="-35" noProof="0" dirty="0">
                <a:latin typeface="Arial"/>
                <a:cs typeface="Arial"/>
              </a:rPr>
              <a:t> </a:t>
            </a:r>
            <a:r>
              <a:rPr lang="fr-FR" sz="2000" spc="-10" noProof="0" dirty="0">
                <a:latin typeface="Arial"/>
                <a:cs typeface="Arial"/>
              </a:rPr>
              <a:t>adolescentes</a:t>
            </a:r>
            <a:endParaRPr lang="fr-FR" sz="2000" noProof="0" dirty="0">
              <a:latin typeface="Arial"/>
              <a:cs typeface="Arial"/>
            </a:endParaRPr>
          </a:p>
          <a:p>
            <a:pPr marL="381000" marR="30480" indent="-343535" algn="l">
              <a:lnSpc>
                <a:spcPts val="2100"/>
              </a:lnSpc>
              <a:spcBef>
                <a:spcPts val="700"/>
              </a:spcBef>
              <a:buClr>
                <a:srgbClr val="57C3EB"/>
              </a:buClr>
              <a:buChar char="•"/>
              <a:tabLst>
                <a:tab pos="381000" algn="l"/>
              </a:tabLst>
            </a:pPr>
            <a:r>
              <a:rPr lang="fr-FR" sz="2000" noProof="0" dirty="0">
                <a:latin typeface="Arial"/>
                <a:cs typeface="Arial"/>
              </a:rPr>
              <a:t>Refus</a:t>
            </a:r>
            <a:r>
              <a:rPr lang="fr-FR" sz="2000" spc="265" noProof="0" dirty="0">
                <a:latin typeface="Arial"/>
                <a:cs typeface="Arial"/>
              </a:rPr>
              <a:t> </a:t>
            </a:r>
            <a:r>
              <a:rPr lang="fr-FR" sz="2000" noProof="0" dirty="0">
                <a:latin typeface="Arial"/>
                <a:cs typeface="Arial"/>
              </a:rPr>
              <a:t>de</a:t>
            </a:r>
            <a:r>
              <a:rPr lang="fr-FR" sz="2000" spc="220" noProof="0" dirty="0">
                <a:latin typeface="Arial"/>
                <a:cs typeface="Arial"/>
              </a:rPr>
              <a:t> </a:t>
            </a:r>
            <a:r>
              <a:rPr lang="fr-FR" sz="2000" noProof="0" dirty="0">
                <a:latin typeface="Arial"/>
                <a:cs typeface="Arial"/>
              </a:rPr>
              <a:t>prescrire</a:t>
            </a:r>
            <a:r>
              <a:rPr lang="fr-FR" sz="2000" spc="225" noProof="0" dirty="0">
                <a:latin typeface="Arial"/>
                <a:cs typeface="Arial"/>
              </a:rPr>
              <a:t> </a:t>
            </a:r>
            <a:r>
              <a:rPr lang="fr-FR" sz="2000" spc="-10" noProof="0" dirty="0">
                <a:latin typeface="Arial"/>
                <a:cs typeface="Arial"/>
              </a:rPr>
              <a:t>en-</a:t>
            </a:r>
            <a:r>
              <a:rPr lang="fr-FR" sz="2000" noProof="0" dirty="0">
                <a:latin typeface="Arial"/>
                <a:cs typeface="Arial"/>
              </a:rPr>
              <a:t>deçà</a:t>
            </a:r>
            <a:r>
              <a:rPr lang="fr-FR" sz="2000" spc="240" noProof="0" dirty="0">
                <a:latin typeface="Arial"/>
                <a:cs typeface="Arial"/>
              </a:rPr>
              <a:t> </a:t>
            </a:r>
            <a:r>
              <a:rPr lang="fr-FR" sz="2000" noProof="0" dirty="0">
                <a:latin typeface="Arial"/>
                <a:cs typeface="Arial"/>
              </a:rPr>
              <a:t>d’un</a:t>
            </a:r>
            <a:r>
              <a:rPr lang="fr-FR" sz="2000" spc="204" noProof="0" dirty="0">
                <a:latin typeface="Arial"/>
                <a:cs typeface="Arial"/>
              </a:rPr>
              <a:t> </a:t>
            </a:r>
            <a:r>
              <a:rPr lang="fr-FR" sz="2000" noProof="0" dirty="0">
                <a:latin typeface="Arial"/>
                <a:cs typeface="Arial"/>
              </a:rPr>
              <a:t>certain</a:t>
            </a:r>
            <a:r>
              <a:rPr lang="fr-FR" sz="2000" spc="245" noProof="0" dirty="0">
                <a:latin typeface="Arial"/>
                <a:cs typeface="Arial"/>
              </a:rPr>
              <a:t> </a:t>
            </a:r>
            <a:r>
              <a:rPr lang="fr-FR" sz="2000" spc="-25" noProof="0" dirty="0">
                <a:latin typeface="Arial"/>
                <a:cs typeface="Arial"/>
              </a:rPr>
              <a:t>âge </a:t>
            </a:r>
            <a:r>
              <a:rPr lang="fr-FR" sz="2000" noProof="0" dirty="0">
                <a:latin typeface="Arial"/>
                <a:cs typeface="Arial"/>
              </a:rPr>
              <a:t>ou</a:t>
            </a:r>
            <a:r>
              <a:rPr lang="fr-FR" sz="2000" spc="-10" noProof="0" dirty="0">
                <a:latin typeface="Arial"/>
                <a:cs typeface="Arial"/>
              </a:rPr>
              <a:t> </a:t>
            </a:r>
            <a:r>
              <a:rPr lang="fr-FR" sz="2000" noProof="0" dirty="0">
                <a:latin typeface="Arial"/>
                <a:cs typeface="Arial"/>
              </a:rPr>
              <a:t>hors</a:t>
            </a:r>
            <a:r>
              <a:rPr lang="fr-FR" sz="2000" spc="-35" noProof="0" dirty="0">
                <a:latin typeface="Arial"/>
                <a:cs typeface="Arial"/>
              </a:rPr>
              <a:t> </a:t>
            </a:r>
            <a:r>
              <a:rPr lang="fr-FR" sz="2000" spc="-20" noProof="0" dirty="0">
                <a:latin typeface="Arial"/>
                <a:cs typeface="Arial"/>
              </a:rPr>
              <a:t>union</a:t>
            </a:r>
            <a:endParaRPr lang="fr-FR" sz="2000" noProof="0" dirty="0">
              <a:latin typeface="Arial"/>
              <a:cs typeface="Arial"/>
            </a:endParaRPr>
          </a:p>
          <a:p>
            <a:pPr marL="381000" indent="-342900" algn="l">
              <a:lnSpc>
                <a:spcPct val="100000"/>
              </a:lnSpc>
              <a:spcBef>
                <a:spcPts val="365"/>
              </a:spcBef>
              <a:buClr>
                <a:srgbClr val="57C3EB"/>
              </a:buClr>
              <a:buChar char="•"/>
              <a:tabLst>
                <a:tab pos="381000" algn="l"/>
              </a:tabLst>
            </a:pPr>
            <a:r>
              <a:rPr lang="fr-FR" sz="2000" noProof="0" dirty="0">
                <a:latin typeface="Arial"/>
                <a:cs typeface="Arial"/>
              </a:rPr>
              <a:t>Manque</a:t>
            </a:r>
            <a:r>
              <a:rPr lang="fr-FR" sz="2000" spc="-50" noProof="0" dirty="0">
                <a:latin typeface="Arial"/>
                <a:cs typeface="Arial"/>
              </a:rPr>
              <a:t> </a:t>
            </a:r>
            <a:r>
              <a:rPr lang="fr-FR" sz="2000" noProof="0" dirty="0">
                <a:latin typeface="Arial"/>
                <a:cs typeface="Arial"/>
              </a:rPr>
              <a:t>de</a:t>
            </a:r>
            <a:r>
              <a:rPr lang="fr-FR" sz="2000" spc="-25" noProof="0" dirty="0">
                <a:latin typeface="Arial"/>
                <a:cs typeface="Arial"/>
              </a:rPr>
              <a:t> </a:t>
            </a:r>
            <a:r>
              <a:rPr lang="fr-FR" sz="2000" spc="-10" noProof="0" dirty="0">
                <a:latin typeface="Arial"/>
                <a:cs typeface="Arial"/>
              </a:rPr>
              <a:t>confidentialité</a:t>
            </a:r>
            <a:endParaRPr lang="fr-FR" sz="2000" noProof="0" dirty="0">
              <a:latin typeface="Arial"/>
              <a:cs typeface="Arial"/>
            </a:endParaRPr>
          </a:p>
          <a:p>
            <a:pPr marL="381000" marR="31750" indent="-343535" algn="l">
              <a:lnSpc>
                <a:spcPts val="2180"/>
              </a:lnSpc>
              <a:spcBef>
                <a:spcPts val="635"/>
              </a:spcBef>
              <a:buClr>
                <a:srgbClr val="57C3EB"/>
              </a:buClr>
              <a:buChar char="•"/>
              <a:tabLst>
                <a:tab pos="381000" algn="l"/>
                <a:tab pos="1511935" algn="l"/>
                <a:tab pos="2530475" algn="l"/>
                <a:tab pos="3096260" algn="l"/>
                <a:tab pos="4436745" algn="l"/>
              </a:tabLst>
            </a:pPr>
            <a:r>
              <a:rPr lang="fr-FR" sz="2000" spc="-10" noProof="0" dirty="0">
                <a:latin typeface="Arial"/>
                <a:cs typeface="Arial"/>
              </a:rPr>
              <a:t>Difficulté d’accès </a:t>
            </a:r>
            <a:r>
              <a:rPr lang="fr-FR" sz="2000" spc="-25" noProof="0" dirty="0">
                <a:latin typeface="Arial"/>
                <a:cs typeface="Arial"/>
              </a:rPr>
              <a:t>aux </a:t>
            </a:r>
            <a:r>
              <a:rPr lang="fr-FR" sz="2000" spc="-10" noProof="0" dirty="0">
                <a:latin typeface="Arial"/>
                <a:cs typeface="Arial"/>
              </a:rPr>
              <a:t>formations sanitaires </a:t>
            </a:r>
            <a:r>
              <a:rPr lang="fr-FR" sz="2000" noProof="0" dirty="0">
                <a:latin typeface="Arial"/>
                <a:cs typeface="Arial"/>
              </a:rPr>
              <a:t>(FS)</a:t>
            </a:r>
            <a:r>
              <a:rPr lang="fr-FR" sz="2000" spc="-45" noProof="0" dirty="0">
                <a:latin typeface="Arial"/>
                <a:cs typeface="Arial"/>
              </a:rPr>
              <a:t> </a:t>
            </a:r>
            <a:r>
              <a:rPr lang="fr-FR" sz="2000" noProof="0" dirty="0">
                <a:latin typeface="Arial"/>
                <a:cs typeface="Arial"/>
              </a:rPr>
              <a:t>proposant</a:t>
            </a:r>
            <a:r>
              <a:rPr lang="fr-FR" sz="2000" spc="-25" noProof="0" dirty="0">
                <a:latin typeface="Arial"/>
                <a:cs typeface="Arial"/>
              </a:rPr>
              <a:t> </a:t>
            </a:r>
            <a:r>
              <a:rPr lang="fr-FR" sz="2000" noProof="0" dirty="0">
                <a:latin typeface="Arial"/>
                <a:cs typeface="Arial"/>
              </a:rPr>
              <a:t>la</a:t>
            </a:r>
            <a:r>
              <a:rPr lang="fr-FR" sz="2000" spc="-45" noProof="0" dirty="0">
                <a:latin typeface="Arial"/>
                <a:cs typeface="Arial"/>
              </a:rPr>
              <a:t> </a:t>
            </a:r>
            <a:r>
              <a:rPr lang="fr-FR" sz="2000" spc="-25" noProof="0" dirty="0">
                <a:latin typeface="Arial"/>
                <a:cs typeface="Arial"/>
              </a:rPr>
              <a:t>PF</a:t>
            </a:r>
            <a:endParaRPr lang="fr-FR" sz="2000" noProof="0" dirty="0">
              <a:latin typeface="Arial"/>
              <a:cs typeface="Arial"/>
            </a:endParaRPr>
          </a:p>
          <a:p>
            <a:pPr marL="381000" indent="-342900" algn="l">
              <a:lnSpc>
                <a:spcPct val="100000"/>
              </a:lnSpc>
              <a:spcBef>
                <a:spcPts val="340"/>
              </a:spcBef>
              <a:buClr>
                <a:srgbClr val="57C3EB"/>
              </a:buClr>
              <a:buChar char="•"/>
              <a:tabLst>
                <a:tab pos="381000" algn="l"/>
              </a:tabLst>
            </a:pPr>
            <a:r>
              <a:rPr lang="fr-FR" sz="2000" noProof="0" dirty="0">
                <a:latin typeface="Arial"/>
                <a:cs typeface="Arial"/>
              </a:rPr>
              <a:t>Manque</a:t>
            </a:r>
            <a:r>
              <a:rPr lang="fr-FR" sz="2000" spc="-70" noProof="0" dirty="0">
                <a:latin typeface="Arial"/>
                <a:cs typeface="Arial"/>
              </a:rPr>
              <a:t> </a:t>
            </a:r>
            <a:r>
              <a:rPr lang="fr-FR" sz="2000" noProof="0" dirty="0">
                <a:latin typeface="Arial"/>
                <a:cs typeface="Arial"/>
              </a:rPr>
              <a:t>de</a:t>
            </a:r>
            <a:r>
              <a:rPr lang="fr-FR" sz="2000" spc="-40" noProof="0" dirty="0">
                <a:latin typeface="Arial"/>
                <a:cs typeface="Arial"/>
              </a:rPr>
              <a:t> </a:t>
            </a:r>
            <a:r>
              <a:rPr lang="fr-FR" sz="2000" noProof="0" dirty="0">
                <a:latin typeface="Arial"/>
                <a:cs typeface="Arial"/>
              </a:rPr>
              <a:t>visibilité</a:t>
            </a:r>
            <a:r>
              <a:rPr lang="fr-FR" sz="2000" spc="-40" noProof="0" dirty="0">
                <a:latin typeface="Arial"/>
                <a:cs typeface="Arial"/>
              </a:rPr>
              <a:t> </a:t>
            </a:r>
            <a:r>
              <a:rPr lang="fr-FR" sz="2000" noProof="0" dirty="0">
                <a:latin typeface="Arial"/>
                <a:cs typeface="Arial"/>
              </a:rPr>
              <a:t>des</a:t>
            </a:r>
            <a:r>
              <a:rPr lang="fr-FR" sz="2000" spc="-55" noProof="0" dirty="0">
                <a:latin typeface="Arial"/>
                <a:cs typeface="Arial"/>
              </a:rPr>
              <a:t> </a:t>
            </a:r>
            <a:r>
              <a:rPr lang="fr-FR" sz="2000" noProof="0" dirty="0">
                <a:latin typeface="Arial"/>
                <a:cs typeface="Arial"/>
              </a:rPr>
              <a:t>FS</a:t>
            </a:r>
            <a:r>
              <a:rPr lang="fr-FR" sz="2000" spc="-10" noProof="0" dirty="0">
                <a:latin typeface="Arial"/>
                <a:cs typeface="Arial"/>
              </a:rPr>
              <a:t> </a:t>
            </a:r>
            <a:r>
              <a:rPr lang="fr-FR" sz="2000" noProof="0" dirty="0">
                <a:latin typeface="Arial"/>
                <a:cs typeface="Arial"/>
              </a:rPr>
              <a:t>proposant</a:t>
            </a:r>
            <a:r>
              <a:rPr lang="fr-FR" sz="2000" spc="-25" noProof="0" dirty="0">
                <a:latin typeface="Arial"/>
                <a:cs typeface="Arial"/>
              </a:rPr>
              <a:t> </a:t>
            </a:r>
            <a:r>
              <a:rPr lang="fr-FR" sz="2000" noProof="0" dirty="0">
                <a:latin typeface="Arial"/>
                <a:cs typeface="Arial"/>
              </a:rPr>
              <a:t>la</a:t>
            </a:r>
            <a:r>
              <a:rPr lang="fr-FR" sz="2000" spc="-25" noProof="0" dirty="0">
                <a:latin typeface="Arial"/>
                <a:cs typeface="Arial"/>
              </a:rPr>
              <a:t> PF</a:t>
            </a:r>
            <a:endParaRPr lang="fr-FR" sz="2000" noProof="0" dirty="0">
              <a:latin typeface="Arial"/>
              <a:cs typeface="Arial"/>
            </a:endParaRPr>
          </a:p>
          <a:p>
            <a:pPr marL="381000" indent="-342900" algn="l">
              <a:lnSpc>
                <a:spcPts val="2290"/>
              </a:lnSpc>
              <a:spcBef>
                <a:spcPts val="300"/>
              </a:spcBef>
              <a:buClr>
                <a:srgbClr val="57C3EB"/>
              </a:buClr>
              <a:buChar char="•"/>
              <a:tabLst>
                <a:tab pos="381000" algn="l"/>
                <a:tab pos="1534160" algn="l"/>
                <a:tab pos="2997835" algn="l"/>
                <a:tab pos="3599815" algn="l"/>
                <a:tab pos="4724400" algn="l"/>
                <a:tab pos="5199380" algn="l"/>
              </a:tabLst>
            </a:pPr>
            <a:r>
              <a:rPr lang="fr-FR" sz="2000" spc="-10" noProof="0" dirty="0">
                <a:latin typeface="Arial"/>
                <a:cs typeface="Arial"/>
              </a:rPr>
              <a:t>Horaires d’ouverture </a:t>
            </a:r>
            <a:r>
              <a:rPr lang="fr-FR" sz="2000" spc="-25" noProof="0" dirty="0">
                <a:latin typeface="Arial"/>
                <a:cs typeface="Arial"/>
              </a:rPr>
              <a:t>des </a:t>
            </a:r>
            <a:r>
              <a:rPr lang="fr-FR" sz="2000" spc="-10" noProof="0" dirty="0">
                <a:latin typeface="Arial"/>
                <a:cs typeface="Arial"/>
              </a:rPr>
              <a:t>services </a:t>
            </a:r>
            <a:r>
              <a:rPr lang="fr-FR" sz="2000" spc="-25" noProof="0" dirty="0">
                <a:latin typeface="Arial"/>
                <a:cs typeface="Arial"/>
              </a:rPr>
              <a:t>de PF</a:t>
            </a:r>
            <a:endParaRPr lang="fr-FR" sz="2000" noProof="0" dirty="0">
              <a:latin typeface="Arial"/>
              <a:cs typeface="Arial"/>
            </a:endParaRPr>
          </a:p>
          <a:p>
            <a:pPr marL="381000" algn="l">
              <a:lnSpc>
                <a:spcPts val="2290"/>
              </a:lnSpc>
            </a:pPr>
            <a:r>
              <a:rPr lang="fr-FR" sz="2000" noProof="0" dirty="0">
                <a:latin typeface="Arial"/>
                <a:cs typeface="Arial"/>
              </a:rPr>
              <a:t>inappropriés</a:t>
            </a:r>
            <a:endParaRPr lang="fr-FR" sz="2025" baseline="24691" noProof="0" dirty="0">
              <a:latin typeface="Arial"/>
              <a:cs typeface="Arial"/>
            </a:endParaRPr>
          </a:p>
          <a:p>
            <a:pPr marL="381000" marR="33655" indent="-343535" algn="l">
              <a:lnSpc>
                <a:spcPts val="2180"/>
              </a:lnSpc>
              <a:spcBef>
                <a:spcPts val="640"/>
              </a:spcBef>
              <a:buClr>
                <a:srgbClr val="57C3EB"/>
              </a:buClr>
              <a:buChar char="•"/>
              <a:tabLst>
                <a:tab pos="381000" algn="l"/>
                <a:tab pos="1727200" algn="l"/>
                <a:tab pos="2437765" algn="l"/>
                <a:tab pos="3841115" algn="l"/>
                <a:tab pos="5327015" algn="l"/>
              </a:tabLst>
            </a:pPr>
            <a:r>
              <a:rPr lang="fr-FR" sz="2000" spc="-10" noProof="0" dirty="0">
                <a:latin typeface="Arial"/>
                <a:cs typeface="Arial"/>
              </a:rPr>
              <a:t>Manque </a:t>
            </a:r>
            <a:r>
              <a:rPr lang="fr-FR" sz="2000" spc="-25" noProof="0" dirty="0">
                <a:latin typeface="Arial"/>
                <a:cs typeface="Arial"/>
              </a:rPr>
              <a:t>de</a:t>
            </a:r>
            <a:r>
              <a:rPr lang="fr-FR" sz="2000" noProof="0" dirty="0">
                <a:latin typeface="Arial"/>
                <a:cs typeface="Arial"/>
              </a:rPr>
              <a:t>	</a:t>
            </a:r>
            <a:r>
              <a:rPr lang="fr-FR" sz="2000" spc="-10" noProof="0" dirty="0">
                <a:latin typeface="Arial"/>
                <a:cs typeface="Arial"/>
              </a:rPr>
              <a:t>données entravant </a:t>
            </a:r>
            <a:r>
              <a:rPr lang="fr-FR" sz="2000" spc="-25" noProof="0" dirty="0">
                <a:latin typeface="Arial"/>
                <a:cs typeface="Arial"/>
              </a:rPr>
              <a:t>la </a:t>
            </a:r>
            <a:r>
              <a:rPr lang="fr-FR" sz="2000" noProof="0" dirty="0">
                <a:latin typeface="Arial"/>
                <a:cs typeface="Arial"/>
              </a:rPr>
              <a:t>planification,</a:t>
            </a:r>
            <a:r>
              <a:rPr lang="fr-FR" sz="2000" spc="-45" noProof="0" dirty="0">
                <a:latin typeface="Arial"/>
                <a:cs typeface="Arial"/>
              </a:rPr>
              <a:t> </a:t>
            </a:r>
            <a:r>
              <a:rPr lang="fr-FR" sz="2000" noProof="0" dirty="0">
                <a:latin typeface="Arial"/>
                <a:cs typeface="Arial"/>
              </a:rPr>
              <a:t>la</a:t>
            </a:r>
            <a:r>
              <a:rPr lang="fr-FR" sz="2000" spc="-35" noProof="0" dirty="0">
                <a:latin typeface="Arial"/>
                <a:cs typeface="Arial"/>
              </a:rPr>
              <a:t> </a:t>
            </a:r>
            <a:r>
              <a:rPr lang="fr-FR" sz="2000" noProof="0" dirty="0">
                <a:latin typeface="Arial"/>
                <a:cs typeface="Arial"/>
              </a:rPr>
              <a:t>gestion</a:t>
            </a:r>
            <a:r>
              <a:rPr lang="fr-FR" sz="2000" spc="-25" noProof="0" dirty="0">
                <a:latin typeface="Arial"/>
                <a:cs typeface="Arial"/>
              </a:rPr>
              <a:t> </a:t>
            </a:r>
            <a:r>
              <a:rPr lang="fr-FR" sz="2000" noProof="0" dirty="0">
                <a:latin typeface="Arial"/>
                <a:cs typeface="Arial"/>
              </a:rPr>
              <a:t>des</a:t>
            </a:r>
            <a:r>
              <a:rPr lang="fr-FR" sz="2000" spc="-60" noProof="0" dirty="0">
                <a:latin typeface="Arial"/>
                <a:cs typeface="Arial"/>
              </a:rPr>
              <a:t> </a:t>
            </a:r>
            <a:r>
              <a:rPr lang="fr-FR" sz="2000" spc="-10" noProof="0" dirty="0">
                <a:latin typeface="Arial"/>
                <a:cs typeface="Arial"/>
              </a:rPr>
              <a:t>programmes.</a:t>
            </a:r>
            <a:endParaRPr lang="fr-FR" sz="2000" noProof="0" dirty="0">
              <a:latin typeface="Arial"/>
              <a:cs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3C51A66-77D7-914F-FD46-A238FA725342}"/>
              </a:ext>
            </a:extLst>
          </p:cNvPr>
          <p:cNvSpPr>
            <a:spLocks noGrp="1"/>
          </p:cNvSpPr>
          <p:nvPr>
            <p:ph type="title"/>
          </p:nvPr>
        </p:nvSpPr>
        <p:spPr/>
        <p:txBody>
          <a:bodyPr wrap="square" anchor="ctr">
            <a:normAutofit/>
          </a:bodyPr>
          <a:lstStyle/>
          <a:p>
            <a:pPr algn="ctr"/>
            <a:r>
              <a:rPr lang="fr-FR" noProof="0" dirty="0">
                <a:solidFill>
                  <a:schemeClr val="bg1"/>
                </a:solidFill>
                <a:latin typeface="Arial Black" panose="020B0A04020102020204" pitchFamily="34" charset="0"/>
              </a:rPr>
              <a:t>INITIATIVES RÉGIONALES </a:t>
            </a:r>
          </a:p>
        </p:txBody>
      </p:sp>
      <p:pic>
        <p:nvPicPr>
          <p:cNvPr id="5" name="Picture 3" descr="Troupeau d’équidés sauvages s’exécutant sur l’eau">
            <a:extLst>
              <a:ext uri="{FF2B5EF4-FFF2-40B4-BE49-F238E27FC236}">
                <a16:creationId xmlns:a16="http://schemas.microsoft.com/office/drawing/2014/main" id="{D7CE71A3-4968-34FC-7E33-C6ECAD65C3C9}"/>
              </a:ext>
            </a:extLst>
          </p:cNvPr>
          <p:cNvPicPr>
            <a:picLocks noChangeAspect="1"/>
          </p:cNvPicPr>
          <p:nvPr/>
        </p:nvPicPr>
        <p:blipFill>
          <a:blip r:embed="rId2"/>
          <a:srcRect t="23485" r="-1" b="17859"/>
          <a:stretch>
            <a:fillRect/>
          </a:stretch>
        </p:blipFill>
        <p:spPr>
          <a:xfrm>
            <a:off x="537527" y="1628521"/>
            <a:ext cx="11116944" cy="4352544"/>
          </a:xfrm>
          <a:prstGeom prst="rect">
            <a:avLst/>
          </a:prstGeom>
          <a:noFill/>
        </p:spPr>
      </p:pic>
    </p:spTree>
    <p:extLst>
      <p:ext uri="{BB962C8B-B14F-4D97-AF65-F5344CB8AC3E}">
        <p14:creationId xmlns:p14="http://schemas.microsoft.com/office/powerpoint/2010/main" val="241786281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F050AD-00B3-121E-BDFA-4AF504F5DE44}"/>
            </a:ext>
          </a:extLst>
        </p:cNvPr>
        <p:cNvGrpSpPr/>
        <p:nvPr/>
      </p:nvGrpSpPr>
      <p:grpSpPr>
        <a:xfrm>
          <a:off x="0" y="0"/>
          <a:ext cx="0" cy="0"/>
          <a:chOff x="0" y="0"/>
          <a:chExt cx="0" cy="0"/>
        </a:xfrm>
      </p:grpSpPr>
      <p:sp>
        <p:nvSpPr>
          <p:cNvPr id="9" name="Title 1">
            <a:extLst>
              <a:ext uri="{FF2B5EF4-FFF2-40B4-BE49-F238E27FC236}">
                <a16:creationId xmlns:a16="http://schemas.microsoft.com/office/drawing/2014/main" id="{E3AF78E6-9645-C110-B29C-D9863170982F}"/>
              </a:ext>
            </a:extLst>
          </p:cNvPr>
          <p:cNvSpPr>
            <a:spLocks noGrp="1"/>
          </p:cNvSpPr>
          <p:nvPr>
            <p:ph type="title"/>
          </p:nvPr>
        </p:nvSpPr>
        <p:spPr>
          <a:xfrm>
            <a:off x="838200" y="197435"/>
            <a:ext cx="10816271" cy="1325563"/>
          </a:xfrm>
        </p:spPr>
        <p:txBody>
          <a:bodyPr wrap="square" anchor="ctr">
            <a:normAutofit/>
          </a:bodyPr>
          <a:lstStyle/>
          <a:p>
            <a:pPr algn="ctr"/>
            <a:r>
              <a:rPr lang="fr-FR" sz="2800" noProof="0" dirty="0">
                <a:latin typeface="Arial Black" panose="020B0A04020102020204" pitchFamily="34" charset="0"/>
              </a:rPr>
              <a:t>Le</a:t>
            </a:r>
            <a:r>
              <a:rPr lang="fr-FR" sz="2800" spc="65" noProof="0" dirty="0">
                <a:latin typeface="Arial Black" panose="020B0A04020102020204" pitchFamily="34" charset="0"/>
              </a:rPr>
              <a:t> </a:t>
            </a:r>
            <a:r>
              <a:rPr lang="fr-FR" sz="2800" noProof="0" dirty="0">
                <a:latin typeface="Arial Black" panose="020B0A04020102020204" pitchFamily="34" charset="0"/>
              </a:rPr>
              <a:t>Partenariat de Ouagadougou (PO)</a:t>
            </a:r>
          </a:p>
        </p:txBody>
      </p:sp>
      <p:pic>
        <p:nvPicPr>
          <p:cNvPr id="11" name="Picture 10" descr="Personnes se serrant la main">
            <a:extLst>
              <a:ext uri="{FF2B5EF4-FFF2-40B4-BE49-F238E27FC236}">
                <a16:creationId xmlns:a16="http://schemas.microsoft.com/office/drawing/2014/main" id="{3B785CFB-BCAA-399C-4F2C-23B8549E3707}"/>
              </a:ext>
            </a:extLst>
          </p:cNvPr>
          <p:cNvPicPr>
            <a:picLocks/>
          </p:cNvPicPr>
          <p:nvPr/>
        </p:nvPicPr>
        <p:blipFill>
          <a:blip r:embed="rId3"/>
          <a:srcRect t="22254" r="-1" b="25542"/>
          <a:stretch>
            <a:fillRect/>
          </a:stretch>
        </p:blipFill>
        <p:spPr>
          <a:xfrm>
            <a:off x="537527" y="2077200"/>
            <a:ext cx="4680000" cy="2916000"/>
          </a:xfrm>
          <a:prstGeom prst="rect">
            <a:avLst/>
          </a:prstGeom>
          <a:noFill/>
        </p:spPr>
      </p:pic>
      <p:sp>
        <p:nvSpPr>
          <p:cNvPr id="5" name="ZoneTexte 4">
            <a:extLst>
              <a:ext uri="{FF2B5EF4-FFF2-40B4-BE49-F238E27FC236}">
                <a16:creationId xmlns:a16="http://schemas.microsoft.com/office/drawing/2014/main" id="{4F25467D-F879-DDBA-2E11-DD53A2409686}"/>
              </a:ext>
            </a:extLst>
          </p:cNvPr>
          <p:cNvSpPr txBox="1"/>
          <p:nvPr/>
        </p:nvSpPr>
        <p:spPr>
          <a:xfrm>
            <a:off x="5684107" y="1221817"/>
            <a:ext cx="5939471" cy="707886"/>
          </a:xfrm>
          <a:prstGeom prst="rect">
            <a:avLst/>
          </a:prstGeom>
          <a:noFill/>
        </p:spPr>
        <p:txBody>
          <a:bodyPr wrap="square">
            <a:spAutoFit/>
          </a:bodyPr>
          <a:lstStyle/>
          <a:p>
            <a:pPr algn="ctr"/>
            <a:r>
              <a:rPr lang="fr-FR" sz="2000" b="1" noProof="0" dirty="0">
                <a:solidFill>
                  <a:schemeClr val="accent2"/>
                </a:solidFill>
                <a:latin typeface="Arial" panose="020B0604020202020204" pitchFamily="34" charset="0"/>
                <a:cs typeface="Arial" panose="020B0604020202020204" pitchFamily="34" charset="0"/>
              </a:rPr>
              <a:t>Levier régional pour atteindre les objectifs mondiaux</a:t>
            </a:r>
          </a:p>
        </p:txBody>
      </p:sp>
      <p:sp>
        <p:nvSpPr>
          <p:cNvPr id="6" name="ZoneTexte 5">
            <a:extLst>
              <a:ext uri="{FF2B5EF4-FFF2-40B4-BE49-F238E27FC236}">
                <a16:creationId xmlns:a16="http://schemas.microsoft.com/office/drawing/2014/main" id="{9FFCF6AA-7B29-5807-2BF6-69F2D6F96F2C}"/>
              </a:ext>
            </a:extLst>
          </p:cNvPr>
          <p:cNvSpPr txBox="1"/>
          <p:nvPr/>
        </p:nvSpPr>
        <p:spPr>
          <a:xfrm>
            <a:off x="5605842" y="1981200"/>
            <a:ext cx="6096000" cy="3990836"/>
          </a:xfrm>
          <a:prstGeom prst="rect">
            <a:avLst/>
          </a:prstGeom>
          <a:noFill/>
        </p:spPr>
        <p:txBody>
          <a:bodyPr wrap="square">
            <a:spAutoFit/>
          </a:bodyPr>
          <a:lstStyle/>
          <a:p>
            <a:pPr marL="342900" lvl="0" indent="-342900">
              <a:spcAft>
                <a:spcPts val="800"/>
              </a:spcAft>
              <a:buSzPts val="1000"/>
              <a:buFont typeface="Symbol" panose="05050102010706020507" pitchFamily="18" charset="2"/>
              <a:buChar char=""/>
              <a:tabLst>
                <a:tab pos="457200" algn="l"/>
              </a:tabLst>
            </a:pPr>
            <a:r>
              <a:rPr lang="fr-FR" sz="2000" noProof="0" dirty="0">
                <a:latin typeface="Arial" panose="020B0604020202020204" pitchFamily="34" charset="0"/>
                <a:cs typeface="Arial" panose="020B0604020202020204" pitchFamily="34" charset="0"/>
              </a:rPr>
              <a:t>Lancé en 2011, le PO </a:t>
            </a:r>
            <a:r>
              <a:rPr lang="fr-FR" sz="2000" kern="0" noProof="0" dirty="0">
                <a:effectLst/>
                <a:latin typeface="Arial" panose="020B0604020202020204" pitchFamily="34" charset="0"/>
                <a:ea typeface="Times New Roman" panose="02020603050405020304" pitchFamily="18" charset="0"/>
                <a:cs typeface="Arial" panose="020B0604020202020204" pitchFamily="34" charset="0"/>
              </a:rPr>
              <a:t>permet à l'Afrique de l’Ouest francophone, souvent en retard par rapport aux autres sous-régions, de rattraper une partie de son retard en matière de santé reproductive et droits sexuels.</a:t>
            </a:r>
          </a:p>
          <a:p>
            <a:pPr marL="342900" lvl="0" indent="-342900">
              <a:spcAft>
                <a:spcPts val="800"/>
              </a:spcAft>
              <a:buSzPts val="1000"/>
              <a:buFont typeface="Symbol" panose="05050102010706020507" pitchFamily="18" charset="2"/>
              <a:buChar char=""/>
              <a:tabLst>
                <a:tab pos="457200" algn="l"/>
              </a:tabLst>
            </a:pPr>
            <a:r>
              <a:rPr lang="fr-FR" sz="2000" noProof="0" dirty="0">
                <a:latin typeface="Arial" panose="020B0604020202020204" pitchFamily="34" charset="0"/>
                <a:cs typeface="Arial" panose="020B0604020202020204" pitchFamily="34" charset="0"/>
              </a:rPr>
              <a:t>Sa stratégie « jeune du PO » vise à répondre aux besoins des adolescents et jeunes (40% de la population du PO) en matière de santé, d’éducation et de droits, tout en favorisant leur participation active dans les processus des décisions. </a:t>
            </a:r>
          </a:p>
          <a:p>
            <a:pPr lvl="0">
              <a:spcAft>
                <a:spcPts val="800"/>
              </a:spcAft>
              <a:buSzPts val="1000"/>
              <a:tabLst>
                <a:tab pos="457200" algn="l"/>
              </a:tabLst>
            </a:pPr>
            <a:r>
              <a:rPr lang="fr-FR" sz="2000" noProof="0" dirty="0">
                <a:latin typeface="Arial" panose="020B0604020202020204" pitchFamily="34" charset="0"/>
                <a:cs typeface="Arial" panose="020B0604020202020204" pitchFamily="34" charset="0"/>
                <a:hlinkClick r:id="rId4"/>
              </a:rPr>
              <a:t>Stratégie jeunes - partenariat de Ouagadougou</a:t>
            </a:r>
            <a:endParaRPr lang="fr-FR" sz="2000" noProof="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406616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9E9E55-A9C6-3835-DEFA-877AE6D0FF2A}"/>
            </a:ext>
          </a:extLst>
        </p:cNvPr>
        <p:cNvGrpSpPr/>
        <p:nvPr/>
      </p:nvGrpSpPr>
      <p:grpSpPr>
        <a:xfrm>
          <a:off x="0" y="0"/>
          <a:ext cx="0" cy="0"/>
          <a:chOff x="0" y="0"/>
          <a:chExt cx="0" cy="0"/>
        </a:xfrm>
      </p:grpSpPr>
      <p:sp>
        <p:nvSpPr>
          <p:cNvPr id="9" name="Title 1">
            <a:extLst>
              <a:ext uri="{FF2B5EF4-FFF2-40B4-BE49-F238E27FC236}">
                <a16:creationId xmlns:a16="http://schemas.microsoft.com/office/drawing/2014/main" id="{3C5E9D08-CAF2-F863-54B2-5300A87297B8}"/>
              </a:ext>
            </a:extLst>
          </p:cNvPr>
          <p:cNvSpPr>
            <a:spLocks noGrp="1"/>
          </p:cNvSpPr>
          <p:nvPr>
            <p:ph type="title"/>
          </p:nvPr>
        </p:nvSpPr>
        <p:spPr>
          <a:xfrm>
            <a:off x="609601" y="365125"/>
            <a:ext cx="11044872" cy="1325563"/>
          </a:xfrm>
        </p:spPr>
        <p:txBody>
          <a:bodyPr wrap="square" anchor="ctr">
            <a:normAutofit/>
          </a:bodyPr>
          <a:lstStyle/>
          <a:p>
            <a:pPr algn="ctr"/>
            <a:r>
              <a:rPr lang="fr-FR" sz="2800" noProof="0" dirty="0">
                <a:latin typeface="Arial Black" panose="020B0A04020102020204" pitchFamily="34" charset="0"/>
              </a:rPr>
              <a:t>Le</a:t>
            </a:r>
            <a:r>
              <a:rPr lang="fr-FR" sz="2800" spc="65" noProof="0" dirty="0">
                <a:latin typeface="Arial Black" panose="020B0A04020102020204" pitchFamily="34" charset="0"/>
              </a:rPr>
              <a:t> </a:t>
            </a:r>
            <a:r>
              <a:rPr lang="fr-FR" sz="2800" noProof="0" dirty="0">
                <a:latin typeface="Arial Black" panose="020B0A04020102020204" pitchFamily="34" charset="0"/>
              </a:rPr>
              <a:t>Partenariat de Ouagadougou (PO)</a:t>
            </a:r>
            <a:r>
              <a:rPr lang="fr-FR" sz="2800" spc="-75" baseline="24691" noProof="0" dirty="0">
                <a:latin typeface="Arial Black" panose="020B0A04020102020204" pitchFamily="34" charset="0"/>
              </a:rPr>
              <a:t> 15</a:t>
            </a:r>
            <a:br>
              <a:rPr lang="fr-FR" sz="2800" spc="-75" baseline="24691" noProof="0" dirty="0">
                <a:latin typeface="Arial Black" panose="020B0A04020102020204" pitchFamily="34" charset="0"/>
              </a:rPr>
            </a:br>
            <a:endParaRPr lang="fr-FR" sz="2800" noProof="0" dirty="0">
              <a:latin typeface="Arial Black" panose="020B0A04020102020204" pitchFamily="34" charset="0"/>
            </a:endParaRPr>
          </a:p>
        </p:txBody>
      </p:sp>
      <p:sp>
        <p:nvSpPr>
          <p:cNvPr id="5" name="ZoneTexte 4">
            <a:extLst>
              <a:ext uri="{FF2B5EF4-FFF2-40B4-BE49-F238E27FC236}">
                <a16:creationId xmlns:a16="http://schemas.microsoft.com/office/drawing/2014/main" id="{871600B1-AF93-C32E-85CA-24AEE16297D6}"/>
              </a:ext>
            </a:extLst>
          </p:cNvPr>
          <p:cNvSpPr txBox="1"/>
          <p:nvPr/>
        </p:nvSpPr>
        <p:spPr>
          <a:xfrm>
            <a:off x="5257800" y="1329481"/>
            <a:ext cx="6096000" cy="707886"/>
          </a:xfrm>
          <a:prstGeom prst="rect">
            <a:avLst/>
          </a:prstGeom>
          <a:noFill/>
        </p:spPr>
        <p:txBody>
          <a:bodyPr wrap="square">
            <a:spAutoFit/>
          </a:bodyPr>
          <a:lstStyle/>
          <a:p>
            <a:pPr algn="ctr"/>
            <a:r>
              <a:rPr lang="fr-FR" sz="2000" b="1" noProof="0" dirty="0">
                <a:solidFill>
                  <a:schemeClr val="accent2"/>
                </a:solidFill>
                <a:latin typeface="Arial" panose="020B0604020202020204" pitchFamily="34" charset="0"/>
                <a:cs typeface="Arial" panose="020B0604020202020204" pitchFamily="34" charset="0"/>
              </a:rPr>
              <a:t>Accélération de l’accès aux services contraceptifs</a:t>
            </a:r>
          </a:p>
        </p:txBody>
      </p:sp>
      <p:sp>
        <p:nvSpPr>
          <p:cNvPr id="6" name="ZoneTexte 5">
            <a:extLst>
              <a:ext uri="{FF2B5EF4-FFF2-40B4-BE49-F238E27FC236}">
                <a16:creationId xmlns:a16="http://schemas.microsoft.com/office/drawing/2014/main" id="{8069C78B-C595-F0E9-7F9D-6275F706C356}"/>
              </a:ext>
            </a:extLst>
          </p:cNvPr>
          <p:cNvSpPr txBox="1"/>
          <p:nvPr/>
        </p:nvSpPr>
        <p:spPr>
          <a:xfrm>
            <a:off x="5636737" y="2121220"/>
            <a:ext cx="6017736" cy="4195636"/>
          </a:xfrm>
          <a:prstGeom prst="rect">
            <a:avLst/>
          </a:prstGeom>
          <a:noFill/>
        </p:spPr>
        <p:txBody>
          <a:bodyPr wrap="square">
            <a:spAutoFit/>
          </a:bodyPr>
          <a:lstStyle/>
          <a:p>
            <a:pPr marL="285750" lvl="0" indent="-285750" algn="l">
              <a:lnSpc>
                <a:spcPct val="115000"/>
              </a:lnSpc>
              <a:spcAft>
                <a:spcPts val="800"/>
              </a:spcAft>
              <a:buSzPts val="1000"/>
              <a:buFont typeface="Arial" panose="020B0604020202020204" pitchFamily="34" charset="0"/>
              <a:buChar char="•"/>
              <a:tabLst>
                <a:tab pos="457200" algn="l"/>
              </a:tabLst>
            </a:pPr>
            <a:r>
              <a:rPr lang="fr-FR" noProof="0" dirty="0">
                <a:latin typeface="Arial" panose="020B0604020202020204" pitchFamily="34" charset="0"/>
                <a:cs typeface="Arial" panose="020B0604020202020204" pitchFamily="34" charset="0"/>
              </a:rPr>
              <a:t>PO s'est fixé pour objectif d’atteindre 6,5 millions d'utilisateurs supplémentaires entre 2020 et 2030.</a:t>
            </a:r>
          </a:p>
          <a:p>
            <a:pPr marL="285750" lvl="0" indent="-285750" algn="l">
              <a:lnSpc>
                <a:spcPct val="115000"/>
              </a:lnSpc>
              <a:spcAft>
                <a:spcPts val="800"/>
              </a:spcAft>
              <a:buSzPts val="1000"/>
              <a:buFont typeface="Arial" panose="020B0604020202020204" pitchFamily="34" charset="0"/>
              <a:buChar char="•"/>
              <a:tabLst>
                <a:tab pos="457200" algn="l"/>
              </a:tabLst>
            </a:pPr>
            <a:r>
              <a:rPr lang="fr-FR" noProof="0" dirty="0">
                <a:latin typeface="Arial" panose="020B0604020202020204" pitchFamily="34" charset="0"/>
                <a:cs typeface="Arial" panose="020B0604020202020204" pitchFamily="34" charset="0"/>
              </a:rPr>
              <a:t>Selon Track20, l'impact global depuis le lancement du PO est énorme : 24 658 000 grossesses non-désirées évitées ; 8 766 000 avortements à haut risque évités ; et 68 000 décès maternels évités. </a:t>
            </a:r>
          </a:p>
          <a:p>
            <a:pPr marL="285750" lvl="0" indent="-285750" algn="l">
              <a:lnSpc>
                <a:spcPct val="115000"/>
              </a:lnSpc>
              <a:spcAft>
                <a:spcPts val="800"/>
              </a:spcAft>
              <a:buSzPts val="1000"/>
              <a:buFont typeface="Arial" panose="020B0604020202020204" pitchFamily="34" charset="0"/>
              <a:buChar char="•"/>
              <a:tabLst>
                <a:tab pos="457200" algn="l"/>
              </a:tabLst>
            </a:pPr>
            <a:r>
              <a:rPr lang="fr-FR" noProof="0" dirty="0">
                <a:latin typeface="Arial" panose="020B0604020202020204" pitchFamily="34" charset="0"/>
                <a:cs typeface="Arial" panose="020B0604020202020204" pitchFamily="34" charset="0"/>
              </a:rPr>
              <a:t>En 2023, 450 000 utilisatrices supplémentaires de contraceptifs féminins ont été identifiées, soit 7 000 de plus que l'objectif fixé pour l’année.</a:t>
            </a:r>
          </a:p>
          <a:p>
            <a:pPr marL="285750" lvl="0" indent="-285750" algn="l">
              <a:lnSpc>
                <a:spcPct val="115000"/>
              </a:lnSpc>
              <a:spcAft>
                <a:spcPts val="800"/>
              </a:spcAft>
              <a:buSzPts val="1000"/>
              <a:buFont typeface="Arial" panose="020B0604020202020204" pitchFamily="34" charset="0"/>
              <a:buChar char="•"/>
              <a:tabLst>
                <a:tab pos="457200" algn="l"/>
              </a:tabLst>
            </a:pPr>
            <a:r>
              <a:rPr lang="fr-FR" noProof="0" dirty="0">
                <a:latin typeface="Arial" panose="020B0604020202020204" pitchFamily="34" charset="0"/>
                <a:cs typeface="Arial" panose="020B0604020202020204" pitchFamily="34" charset="0"/>
              </a:rPr>
              <a:t>Les pays qui ont dépassé leur objectif annuel pour 2023 : Côte d'Ivoire (103 000 utilisatrices), le Burkina Faso (95 000), le Mali (67 000) et le Sénégal (53 000).</a:t>
            </a:r>
          </a:p>
        </p:txBody>
      </p:sp>
      <p:pic>
        <p:nvPicPr>
          <p:cNvPr id="2" name="Picture 1" descr="Personnes se serrant la main">
            <a:extLst>
              <a:ext uri="{FF2B5EF4-FFF2-40B4-BE49-F238E27FC236}">
                <a16:creationId xmlns:a16="http://schemas.microsoft.com/office/drawing/2014/main" id="{631F1EB1-5980-3922-1409-CEC1C5246667}"/>
              </a:ext>
            </a:extLst>
          </p:cNvPr>
          <p:cNvPicPr>
            <a:picLocks/>
          </p:cNvPicPr>
          <p:nvPr/>
        </p:nvPicPr>
        <p:blipFill>
          <a:blip r:embed="rId3"/>
          <a:srcRect t="22254" r="-1" b="25542"/>
          <a:stretch>
            <a:fillRect/>
          </a:stretch>
        </p:blipFill>
        <p:spPr>
          <a:xfrm>
            <a:off x="537527" y="2077200"/>
            <a:ext cx="4680000" cy="2916000"/>
          </a:xfrm>
          <a:prstGeom prst="rect">
            <a:avLst/>
          </a:prstGeom>
          <a:noFill/>
        </p:spPr>
      </p:pic>
    </p:spTree>
    <p:extLst>
      <p:ext uri="{BB962C8B-B14F-4D97-AF65-F5344CB8AC3E}">
        <p14:creationId xmlns:p14="http://schemas.microsoft.com/office/powerpoint/2010/main" val="27608490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838200" y="304800"/>
            <a:ext cx="10515600" cy="787907"/>
          </a:xfrm>
          <a:prstGeom prst="rect">
            <a:avLst/>
          </a:prstGeom>
        </p:spPr>
        <p:txBody>
          <a:bodyPr vert="horz" wrap="square" lIns="0" tIns="353567" rIns="0" bIns="0" rtlCol="0">
            <a:spAutoFit/>
          </a:bodyPr>
          <a:lstStyle/>
          <a:p>
            <a:pPr marL="184785">
              <a:lnSpc>
                <a:spcPct val="100000"/>
              </a:lnSpc>
              <a:spcBef>
                <a:spcPts val="130"/>
              </a:spcBef>
            </a:pPr>
            <a:r>
              <a:rPr lang="fr-FR" sz="2800" b="0" noProof="0" dirty="0">
                <a:solidFill>
                  <a:schemeClr val="accent4">
                    <a:lumMod val="60000"/>
                    <a:lumOff val="40000"/>
                  </a:schemeClr>
                </a:solidFill>
                <a:latin typeface="Arial Black"/>
                <a:cs typeface="Arial Black"/>
              </a:rPr>
              <a:t>Plan</a:t>
            </a:r>
            <a:r>
              <a:rPr lang="fr-FR" sz="2800" b="0" spc="30" noProof="0" dirty="0">
                <a:solidFill>
                  <a:schemeClr val="accent4">
                    <a:lumMod val="60000"/>
                    <a:lumOff val="40000"/>
                  </a:schemeClr>
                </a:solidFill>
                <a:latin typeface="Arial Black"/>
                <a:cs typeface="Arial Black"/>
              </a:rPr>
              <a:t> </a:t>
            </a:r>
            <a:r>
              <a:rPr lang="fr-FR" sz="2800" b="0" noProof="0" dirty="0">
                <a:solidFill>
                  <a:schemeClr val="accent4">
                    <a:lumMod val="60000"/>
                    <a:lumOff val="40000"/>
                  </a:schemeClr>
                </a:solidFill>
                <a:latin typeface="Arial Black"/>
                <a:cs typeface="Arial Black"/>
              </a:rPr>
              <a:t>du</a:t>
            </a:r>
            <a:r>
              <a:rPr lang="fr-FR" sz="2800" b="0" spc="40" noProof="0" dirty="0">
                <a:solidFill>
                  <a:schemeClr val="accent4">
                    <a:lumMod val="60000"/>
                    <a:lumOff val="40000"/>
                  </a:schemeClr>
                </a:solidFill>
                <a:latin typeface="Arial Black"/>
                <a:cs typeface="Arial Black"/>
              </a:rPr>
              <a:t> </a:t>
            </a:r>
            <a:r>
              <a:rPr lang="fr-FR" sz="2800" b="0" spc="-10" noProof="0" dirty="0">
                <a:solidFill>
                  <a:schemeClr val="accent4">
                    <a:lumMod val="60000"/>
                    <a:lumOff val="40000"/>
                  </a:schemeClr>
                </a:solidFill>
                <a:latin typeface="Arial Black"/>
                <a:cs typeface="Arial Black"/>
              </a:rPr>
              <a:t>module</a:t>
            </a:r>
          </a:p>
        </p:txBody>
      </p:sp>
      <p:sp>
        <p:nvSpPr>
          <p:cNvPr id="3" name="object 3"/>
          <p:cNvSpPr txBox="1"/>
          <p:nvPr/>
        </p:nvSpPr>
        <p:spPr>
          <a:xfrm>
            <a:off x="711200" y="1519338"/>
            <a:ext cx="5263515" cy="4270400"/>
          </a:xfrm>
          <a:prstGeom prst="rect">
            <a:avLst/>
          </a:prstGeom>
        </p:spPr>
        <p:txBody>
          <a:bodyPr vert="horz" wrap="square" lIns="0" tIns="50800" rIns="0" bIns="0" rtlCol="0">
            <a:spAutoFit/>
          </a:bodyPr>
          <a:lstStyle/>
          <a:p>
            <a:pPr marL="12700" algn="l">
              <a:lnSpc>
                <a:spcPct val="100000"/>
              </a:lnSpc>
              <a:spcBef>
                <a:spcPts val="400"/>
              </a:spcBef>
            </a:pPr>
            <a:r>
              <a:rPr lang="fr-FR" sz="2400" b="1" noProof="0" dirty="0">
                <a:solidFill>
                  <a:srgbClr val="006FC0"/>
                </a:solidFill>
                <a:latin typeface="Arial"/>
                <a:cs typeface="Arial"/>
              </a:rPr>
              <a:t>PERSPECTIVE</a:t>
            </a:r>
            <a:r>
              <a:rPr lang="fr-FR" sz="2400" b="1" spc="-85" noProof="0" dirty="0">
                <a:solidFill>
                  <a:srgbClr val="006FC0"/>
                </a:solidFill>
                <a:latin typeface="Arial"/>
                <a:cs typeface="Arial"/>
              </a:rPr>
              <a:t> </a:t>
            </a:r>
            <a:r>
              <a:rPr lang="fr-FR" sz="2400" b="1" spc="-10" noProof="0" dirty="0">
                <a:solidFill>
                  <a:srgbClr val="006FC0"/>
                </a:solidFill>
                <a:latin typeface="Arial"/>
                <a:cs typeface="Arial"/>
              </a:rPr>
              <a:t>GLOBALE</a:t>
            </a:r>
            <a:endParaRPr lang="fr-FR" sz="2400" noProof="0" dirty="0">
              <a:latin typeface="Arial"/>
              <a:cs typeface="Arial"/>
            </a:endParaRPr>
          </a:p>
          <a:p>
            <a:pPr marL="697865" indent="-227965" algn="l">
              <a:lnSpc>
                <a:spcPct val="100000"/>
              </a:lnSpc>
              <a:spcBef>
                <a:spcPts val="305"/>
              </a:spcBef>
              <a:buClr>
                <a:srgbClr val="57C3EB"/>
              </a:buClr>
              <a:buSzPct val="95348"/>
              <a:buFont typeface="Wingdings"/>
              <a:buChar char=""/>
              <a:tabLst>
                <a:tab pos="697865" algn="l"/>
              </a:tabLst>
            </a:pPr>
            <a:r>
              <a:rPr lang="fr-FR" sz="2200" noProof="0" dirty="0">
                <a:latin typeface="Arial"/>
                <a:cs typeface="Arial"/>
              </a:rPr>
              <a:t>Définition</a:t>
            </a:r>
            <a:r>
              <a:rPr lang="fr-FR" sz="2200" spc="110" noProof="0" dirty="0">
                <a:latin typeface="Arial"/>
                <a:cs typeface="Arial"/>
              </a:rPr>
              <a:t> </a:t>
            </a:r>
            <a:r>
              <a:rPr lang="fr-FR" sz="2200" noProof="0" dirty="0">
                <a:latin typeface="Arial"/>
                <a:cs typeface="Arial"/>
              </a:rPr>
              <a:t>de</a:t>
            </a:r>
            <a:r>
              <a:rPr lang="fr-FR" sz="2200" spc="45" noProof="0" dirty="0">
                <a:latin typeface="Arial"/>
                <a:cs typeface="Arial"/>
              </a:rPr>
              <a:t> </a:t>
            </a:r>
            <a:r>
              <a:rPr lang="fr-FR" sz="2200" noProof="0" dirty="0">
                <a:latin typeface="Arial"/>
                <a:cs typeface="Arial"/>
              </a:rPr>
              <a:t>la</a:t>
            </a:r>
            <a:r>
              <a:rPr lang="fr-FR" sz="2200" spc="45" noProof="0" dirty="0">
                <a:latin typeface="Arial"/>
                <a:cs typeface="Arial"/>
              </a:rPr>
              <a:t> </a:t>
            </a:r>
            <a:r>
              <a:rPr lang="fr-FR" sz="2200" spc="-10" noProof="0" dirty="0">
                <a:latin typeface="Arial"/>
                <a:cs typeface="Arial"/>
              </a:rPr>
              <a:t>contraception</a:t>
            </a:r>
          </a:p>
          <a:p>
            <a:pPr marL="697865" indent="-227965" algn="l">
              <a:lnSpc>
                <a:spcPct val="100000"/>
              </a:lnSpc>
              <a:spcBef>
                <a:spcPts val="305"/>
              </a:spcBef>
              <a:buClr>
                <a:srgbClr val="57C3EB"/>
              </a:buClr>
              <a:buSzPct val="95348"/>
              <a:buFont typeface="Wingdings"/>
              <a:buChar char=""/>
              <a:tabLst>
                <a:tab pos="697865" algn="l"/>
              </a:tabLst>
            </a:pPr>
            <a:r>
              <a:rPr lang="fr-FR" sz="2200" noProof="0" dirty="0">
                <a:latin typeface="Arial"/>
                <a:cs typeface="Arial"/>
              </a:rPr>
              <a:t>Rationnel</a:t>
            </a:r>
            <a:r>
              <a:rPr lang="fr-FR" sz="2200" spc="70" noProof="0" dirty="0">
                <a:latin typeface="Arial"/>
                <a:cs typeface="Arial"/>
              </a:rPr>
              <a:t> </a:t>
            </a:r>
            <a:r>
              <a:rPr lang="fr-FR" sz="2200" noProof="0" dirty="0">
                <a:latin typeface="Arial"/>
                <a:cs typeface="Arial"/>
              </a:rPr>
              <a:t>en</a:t>
            </a:r>
            <a:r>
              <a:rPr lang="fr-FR" sz="2200" spc="114" noProof="0" dirty="0">
                <a:latin typeface="Arial"/>
                <a:cs typeface="Arial"/>
              </a:rPr>
              <a:t> </a:t>
            </a:r>
            <a:r>
              <a:rPr lang="fr-FR" sz="2200" noProof="0" dirty="0">
                <a:latin typeface="Arial"/>
                <a:cs typeface="Arial"/>
              </a:rPr>
              <a:t>matière</a:t>
            </a:r>
            <a:r>
              <a:rPr lang="fr-FR" sz="2200" spc="110" noProof="0" dirty="0">
                <a:latin typeface="Arial"/>
                <a:cs typeface="Arial"/>
              </a:rPr>
              <a:t> </a:t>
            </a:r>
            <a:r>
              <a:rPr lang="fr-FR" sz="2200" noProof="0" dirty="0">
                <a:latin typeface="Arial"/>
                <a:cs typeface="Arial"/>
              </a:rPr>
              <a:t>de</a:t>
            </a:r>
            <a:r>
              <a:rPr lang="fr-FR" sz="2200" spc="110" noProof="0" dirty="0">
                <a:latin typeface="Arial"/>
                <a:cs typeface="Arial"/>
              </a:rPr>
              <a:t> </a:t>
            </a:r>
            <a:r>
              <a:rPr lang="fr-FR" sz="2200" noProof="0" dirty="0">
                <a:latin typeface="Arial"/>
                <a:cs typeface="Arial"/>
              </a:rPr>
              <a:t>conseil</a:t>
            </a:r>
            <a:r>
              <a:rPr lang="fr-FR" sz="2200" spc="170" noProof="0" dirty="0">
                <a:latin typeface="Arial"/>
                <a:cs typeface="Arial"/>
              </a:rPr>
              <a:t> </a:t>
            </a:r>
            <a:r>
              <a:rPr lang="fr-FR" sz="2200" spc="-25" noProof="0" dirty="0">
                <a:latin typeface="Arial"/>
                <a:cs typeface="Arial"/>
              </a:rPr>
              <a:t>et</a:t>
            </a:r>
            <a:endParaRPr lang="fr-FR" sz="2200" noProof="0" dirty="0">
              <a:latin typeface="Arial"/>
              <a:cs typeface="Arial"/>
            </a:endParaRPr>
          </a:p>
          <a:p>
            <a:pPr marL="698500" algn="l">
              <a:lnSpc>
                <a:spcPts val="2455"/>
              </a:lnSpc>
            </a:pPr>
            <a:r>
              <a:rPr lang="fr-FR" sz="2200" noProof="0" dirty="0">
                <a:latin typeface="Arial"/>
                <a:cs typeface="Arial"/>
              </a:rPr>
              <a:t>d’offres</a:t>
            </a:r>
            <a:r>
              <a:rPr lang="fr-FR" sz="2200" spc="75" noProof="0" dirty="0">
                <a:latin typeface="Arial"/>
                <a:cs typeface="Arial"/>
              </a:rPr>
              <a:t> </a:t>
            </a:r>
            <a:r>
              <a:rPr lang="fr-FR" sz="2200" noProof="0" dirty="0">
                <a:latin typeface="Arial"/>
                <a:cs typeface="Arial"/>
              </a:rPr>
              <a:t>de</a:t>
            </a:r>
            <a:r>
              <a:rPr lang="fr-FR" sz="2200" spc="114" noProof="0" dirty="0">
                <a:latin typeface="Arial"/>
                <a:cs typeface="Arial"/>
              </a:rPr>
              <a:t> </a:t>
            </a:r>
            <a:r>
              <a:rPr lang="fr-FR" sz="2200" noProof="0" dirty="0">
                <a:latin typeface="Arial"/>
                <a:cs typeface="Arial"/>
              </a:rPr>
              <a:t>services</a:t>
            </a:r>
            <a:r>
              <a:rPr lang="fr-FR" sz="2200" spc="80" noProof="0" dirty="0">
                <a:latin typeface="Arial"/>
                <a:cs typeface="Arial"/>
              </a:rPr>
              <a:t> </a:t>
            </a:r>
            <a:r>
              <a:rPr lang="fr-FR" sz="2200" noProof="0" dirty="0">
                <a:latin typeface="Arial"/>
                <a:cs typeface="Arial"/>
              </a:rPr>
              <a:t>de</a:t>
            </a:r>
            <a:r>
              <a:rPr lang="fr-FR" sz="2200" spc="35" noProof="0" dirty="0">
                <a:latin typeface="Arial"/>
                <a:cs typeface="Arial"/>
              </a:rPr>
              <a:t> </a:t>
            </a:r>
            <a:r>
              <a:rPr lang="fr-FR" sz="2200" spc="-10" noProof="0" dirty="0">
                <a:latin typeface="Arial"/>
                <a:cs typeface="Arial"/>
              </a:rPr>
              <a:t>contraception</a:t>
            </a:r>
            <a:endParaRPr lang="fr-FR" sz="2200" noProof="0" dirty="0">
              <a:latin typeface="Arial"/>
              <a:cs typeface="Arial"/>
            </a:endParaRPr>
          </a:p>
          <a:p>
            <a:pPr marL="697865" indent="-227965" algn="l">
              <a:lnSpc>
                <a:spcPts val="2455"/>
              </a:lnSpc>
              <a:spcBef>
                <a:spcPts val="350"/>
              </a:spcBef>
              <a:buClr>
                <a:srgbClr val="57C3EB"/>
              </a:buClr>
              <a:buSzPct val="95348"/>
              <a:buFont typeface="Wingdings"/>
              <a:buChar char=""/>
              <a:tabLst>
                <a:tab pos="697865" algn="l"/>
              </a:tabLst>
            </a:pPr>
            <a:r>
              <a:rPr lang="fr-FR" sz="2200" noProof="0" dirty="0">
                <a:latin typeface="Arial"/>
                <a:cs typeface="Arial"/>
              </a:rPr>
              <a:t>Obligations</a:t>
            </a:r>
            <a:r>
              <a:rPr lang="fr-FR" sz="2200" spc="114" noProof="0" dirty="0">
                <a:latin typeface="Arial"/>
                <a:cs typeface="Arial"/>
              </a:rPr>
              <a:t> </a:t>
            </a:r>
            <a:r>
              <a:rPr lang="fr-FR" sz="2200" noProof="0" dirty="0">
                <a:latin typeface="Arial"/>
                <a:cs typeface="Arial"/>
              </a:rPr>
              <a:t>en</a:t>
            </a:r>
            <a:r>
              <a:rPr lang="fr-FR" sz="2200" spc="160" noProof="0" dirty="0">
                <a:latin typeface="Arial"/>
                <a:cs typeface="Arial"/>
              </a:rPr>
              <a:t> </a:t>
            </a:r>
            <a:r>
              <a:rPr lang="fr-FR" sz="2200" noProof="0" dirty="0">
                <a:latin typeface="Arial"/>
                <a:cs typeface="Arial"/>
              </a:rPr>
              <a:t>matière</a:t>
            </a:r>
            <a:r>
              <a:rPr lang="fr-FR" sz="2200" spc="75" noProof="0" dirty="0">
                <a:latin typeface="Arial"/>
                <a:cs typeface="Arial"/>
              </a:rPr>
              <a:t> </a:t>
            </a:r>
            <a:r>
              <a:rPr lang="fr-FR" sz="2200" noProof="0" dirty="0">
                <a:latin typeface="Arial"/>
                <a:cs typeface="Arial"/>
              </a:rPr>
              <a:t>de</a:t>
            </a:r>
            <a:r>
              <a:rPr lang="fr-FR" sz="2200" spc="160" noProof="0" dirty="0">
                <a:latin typeface="Arial"/>
                <a:cs typeface="Arial"/>
              </a:rPr>
              <a:t> </a:t>
            </a:r>
            <a:r>
              <a:rPr lang="fr-FR" sz="2200" noProof="0" dirty="0">
                <a:latin typeface="Arial"/>
                <a:cs typeface="Arial"/>
              </a:rPr>
              <a:t>droit</a:t>
            </a:r>
            <a:r>
              <a:rPr lang="fr-FR" sz="2200" spc="80" noProof="0" dirty="0">
                <a:latin typeface="Arial"/>
                <a:cs typeface="Arial"/>
              </a:rPr>
              <a:t> </a:t>
            </a:r>
            <a:r>
              <a:rPr lang="fr-FR" sz="2200" spc="-25" noProof="0" dirty="0">
                <a:latin typeface="Arial"/>
                <a:cs typeface="Arial"/>
              </a:rPr>
              <a:t>de</a:t>
            </a:r>
            <a:endParaRPr lang="fr-FR" sz="2200" noProof="0" dirty="0">
              <a:latin typeface="Arial"/>
              <a:cs typeface="Arial"/>
            </a:endParaRPr>
          </a:p>
          <a:p>
            <a:pPr marL="698500" algn="l">
              <a:lnSpc>
                <a:spcPts val="2455"/>
              </a:lnSpc>
            </a:pPr>
            <a:r>
              <a:rPr lang="fr-FR" sz="2200" spc="-10" noProof="0" dirty="0">
                <a:latin typeface="Arial"/>
                <a:cs typeface="Arial"/>
              </a:rPr>
              <a:t>l’homme</a:t>
            </a:r>
            <a:endParaRPr lang="fr-FR" sz="2200" noProof="0" dirty="0">
              <a:latin typeface="Arial"/>
              <a:cs typeface="Arial"/>
            </a:endParaRPr>
          </a:p>
          <a:p>
            <a:pPr marL="697865" indent="-227965" algn="l">
              <a:lnSpc>
                <a:spcPts val="2455"/>
              </a:lnSpc>
              <a:spcBef>
                <a:spcPts val="345"/>
              </a:spcBef>
              <a:buClr>
                <a:srgbClr val="57C3EB"/>
              </a:buClr>
              <a:buSzPct val="95348"/>
              <a:buFont typeface="Wingdings"/>
              <a:buChar char=""/>
              <a:tabLst>
                <a:tab pos="697865" algn="l"/>
              </a:tabLst>
            </a:pPr>
            <a:r>
              <a:rPr lang="fr-FR" sz="2200" noProof="0" dirty="0">
                <a:latin typeface="Arial"/>
                <a:cs typeface="Arial"/>
              </a:rPr>
              <a:t>Considérations</a:t>
            </a:r>
            <a:r>
              <a:rPr lang="fr-FR" sz="2200" spc="245" noProof="0" dirty="0">
                <a:latin typeface="Arial"/>
                <a:cs typeface="Arial"/>
              </a:rPr>
              <a:t> </a:t>
            </a:r>
            <a:r>
              <a:rPr lang="fr-FR" sz="2200" spc="-10" noProof="0" dirty="0">
                <a:latin typeface="Arial"/>
                <a:cs typeface="Arial"/>
              </a:rPr>
              <a:t>d’ordre</a:t>
            </a:r>
            <a:endParaRPr lang="fr-FR" sz="2200" noProof="0" dirty="0">
              <a:latin typeface="Arial"/>
              <a:cs typeface="Arial"/>
            </a:endParaRPr>
          </a:p>
          <a:p>
            <a:pPr marL="698500" algn="l">
              <a:lnSpc>
                <a:spcPts val="2455"/>
              </a:lnSpc>
            </a:pPr>
            <a:r>
              <a:rPr lang="fr-FR" sz="2200" spc="-10" noProof="0" dirty="0">
                <a:latin typeface="Arial"/>
                <a:cs typeface="Arial"/>
              </a:rPr>
              <a:t>programmatique</a:t>
            </a:r>
            <a:endParaRPr lang="fr-FR" sz="2200" noProof="0" dirty="0">
              <a:latin typeface="Arial"/>
              <a:cs typeface="Arial"/>
            </a:endParaRPr>
          </a:p>
          <a:p>
            <a:pPr marL="697865" indent="-227965" algn="l">
              <a:lnSpc>
                <a:spcPts val="2455"/>
              </a:lnSpc>
              <a:spcBef>
                <a:spcPts val="350"/>
              </a:spcBef>
              <a:buClr>
                <a:srgbClr val="57C3EB"/>
              </a:buClr>
              <a:buSzPct val="95348"/>
              <a:buFont typeface="Wingdings"/>
              <a:buChar char=""/>
              <a:tabLst>
                <a:tab pos="697865" algn="l"/>
              </a:tabLst>
            </a:pPr>
            <a:r>
              <a:rPr lang="fr-FR" sz="2200" noProof="0" dirty="0">
                <a:latin typeface="Arial"/>
                <a:cs typeface="Arial"/>
              </a:rPr>
              <a:t>Mesures</a:t>
            </a:r>
            <a:r>
              <a:rPr lang="fr-FR" sz="2200" spc="110" noProof="0" dirty="0">
                <a:latin typeface="Arial"/>
                <a:cs typeface="Arial"/>
              </a:rPr>
              <a:t> </a:t>
            </a:r>
            <a:r>
              <a:rPr lang="fr-FR" sz="2200" noProof="0" dirty="0">
                <a:latin typeface="Arial"/>
                <a:cs typeface="Arial"/>
              </a:rPr>
              <a:t>spécifiques</a:t>
            </a:r>
            <a:r>
              <a:rPr lang="fr-FR" sz="2200" spc="114" noProof="0" dirty="0">
                <a:latin typeface="Arial"/>
                <a:cs typeface="Arial"/>
              </a:rPr>
              <a:t> </a:t>
            </a:r>
            <a:r>
              <a:rPr lang="fr-FR" sz="2200" noProof="0" dirty="0">
                <a:latin typeface="Arial"/>
                <a:cs typeface="Arial"/>
              </a:rPr>
              <a:t>en</a:t>
            </a:r>
            <a:r>
              <a:rPr lang="fr-FR" sz="2200" spc="150" noProof="0" dirty="0">
                <a:latin typeface="Arial"/>
                <a:cs typeface="Arial"/>
              </a:rPr>
              <a:t> </a:t>
            </a:r>
            <a:r>
              <a:rPr lang="fr-FR" sz="2200" noProof="0" dirty="0">
                <a:latin typeface="Arial"/>
                <a:cs typeface="Arial"/>
              </a:rPr>
              <a:t>contexte</a:t>
            </a:r>
            <a:r>
              <a:rPr lang="fr-FR" sz="2200" spc="140" noProof="0" dirty="0">
                <a:latin typeface="Arial"/>
                <a:cs typeface="Arial"/>
              </a:rPr>
              <a:t> </a:t>
            </a:r>
            <a:r>
              <a:rPr lang="fr-FR" sz="2200" spc="-25" noProof="0" dirty="0">
                <a:latin typeface="Arial"/>
                <a:cs typeface="Arial"/>
              </a:rPr>
              <a:t>de</a:t>
            </a:r>
            <a:endParaRPr lang="fr-FR" sz="2200" noProof="0" dirty="0">
              <a:latin typeface="Arial"/>
              <a:cs typeface="Arial"/>
            </a:endParaRPr>
          </a:p>
          <a:p>
            <a:pPr marL="698500" algn="l">
              <a:lnSpc>
                <a:spcPts val="2455"/>
              </a:lnSpc>
            </a:pPr>
            <a:r>
              <a:rPr lang="fr-FR" sz="2200" noProof="0" dirty="0">
                <a:latin typeface="Arial"/>
                <a:cs typeface="Arial"/>
              </a:rPr>
              <a:t>crises</a:t>
            </a:r>
            <a:r>
              <a:rPr lang="fr-FR" sz="2200" spc="130" noProof="0" dirty="0">
                <a:latin typeface="Arial"/>
                <a:cs typeface="Arial"/>
              </a:rPr>
              <a:t> </a:t>
            </a:r>
            <a:r>
              <a:rPr lang="fr-FR" sz="2200" spc="-10" noProof="0" dirty="0">
                <a:latin typeface="Arial"/>
                <a:cs typeface="Arial"/>
              </a:rPr>
              <a:t>humanitaires</a:t>
            </a:r>
            <a:endParaRPr lang="fr-FR" sz="2200" noProof="0" dirty="0">
              <a:latin typeface="Arial"/>
              <a:cs typeface="Arial"/>
            </a:endParaRPr>
          </a:p>
          <a:p>
            <a:pPr marL="697865" indent="-227965" algn="l">
              <a:lnSpc>
                <a:spcPct val="100000"/>
              </a:lnSpc>
              <a:spcBef>
                <a:spcPts val="350"/>
              </a:spcBef>
              <a:buClr>
                <a:srgbClr val="57C3EB"/>
              </a:buClr>
              <a:buSzPct val="95348"/>
              <a:buFont typeface="Wingdings"/>
              <a:buChar char=""/>
              <a:tabLst>
                <a:tab pos="697865" algn="l"/>
              </a:tabLst>
            </a:pPr>
            <a:r>
              <a:rPr lang="fr-FR" sz="2200" noProof="0" dirty="0">
                <a:latin typeface="Arial"/>
                <a:cs typeface="Arial"/>
              </a:rPr>
              <a:t>Lignes</a:t>
            </a:r>
            <a:r>
              <a:rPr lang="fr-FR" sz="2200" spc="135" noProof="0" dirty="0">
                <a:latin typeface="Arial"/>
                <a:cs typeface="Arial"/>
              </a:rPr>
              <a:t> </a:t>
            </a:r>
            <a:r>
              <a:rPr lang="fr-FR" sz="2200" spc="-10" noProof="0" dirty="0">
                <a:latin typeface="Arial"/>
                <a:cs typeface="Arial"/>
              </a:rPr>
              <a:t>directrices</a:t>
            </a:r>
            <a:endParaRPr lang="fr-FR" sz="2200" noProof="0" dirty="0">
              <a:latin typeface="Arial"/>
              <a:cs typeface="Arial"/>
            </a:endParaRPr>
          </a:p>
        </p:txBody>
      </p:sp>
      <p:sp>
        <p:nvSpPr>
          <p:cNvPr id="4" name="object 4"/>
          <p:cNvSpPr txBox="1"/>
          <p:nvPr/>
        </p:nvSpPr>
        <p:spPr>
          <a:xfrm>
            <a:off x="6097015" y="1519338"/>
            <a:ext cx="4457700" cy="2157001"/>
          </a:xfrm>
          <a:prstGeom prst="rect">
            <a:avLst/>
          </a:prstGeom>
        </p:spPr>
        <p:txBody>
          <a:bodyPr vert="horz" wrap="square" lIns="0" tIns="50800" rIns="0" bIns="0" rtlCol="0">
            <a:spAutoFit/>
          </a:bodyPr>
          <a:lstStyle/>
          <a:p>
            <a:pPr marL="12700">
              <a:lnSpc>
                <a:spcPct val="100000"/>
              </a:lnSpc>
              <a:spcBef>
                <a:spcPts val="400"/>
              </a:spcBef>
            </a:pPr>
            <a:r>
              <a:rPr lang="fr-FR" sz="2400" b="1" noProof="0" dirty="0">
                <a:solidFill>
                  <a:srgbClr val="006FC0"/>
                </a:solidFill>
                <a:latin typeface="Arial"/>
                <a:cs typeface="Arial"/>
              </a:rPr>
              <a:t>PERSPECTIVES</a:t>
            </a:r>
            <a:r>
              <a:rPr lang="fr-FR" sz="2400" b="1" spc="-114" noProof="0" dirty="0">
                <a:solidFill>
                  <a:srgbClr val="006FC0"/>
                </a:solidFill>
                <a:latin typeface="Arial"/>
                <a:cs typeface="Arial"/>
              </a:rPr>
              <a:t> </a:t>
            </a:r>
            <a:r>
              <a:rPr lang="fr-FR" sz="2400" b="1" spc="-10" noProof="0" dirty="0">
                <a:solidFill>
                  <a:srgbClr val="006FC0"/>
                </a:solidFill>
                <a:latin typeface="Arial"/>
                <a:cs typeface="Arial"/>
              </a:rPr>
              <a:t>REGIONALES</a:t>
            </a:r>
            <a:endParaRPr lang="fr-FR" sz="2400" noProof="0" dirty="0">
              <a:latin typeface="Arial"/>
              <a:cs typeface="Arial"/>
            </a:endParaRPr>
          </a:p>
          <a:p>
            <a:pPr marL="698500" marR="788670" indent="-228600">
              <a:lnSpc>
                <a:spcPts val="2400"/>
              </a:lnSpc>
              <a:spcBef>
                <a:spcPts val="535"/>
              </a:spcBef>
              <a:buClr>
                <a:srgbClr val="57C3EB"/>
              </a:buClr>
              <a:buSzPct val="95348"/>
              <a:buFont typeface="Wingdings"/>
              <a:buChar char=""/>
              <a:tabLst>
                <a:tab pos="698500" algn="l"/>
              </a:tabLst>
            </a:pPr>
            <a:r>
              <a:rPr lang="fr-FR" sz="2200" noProof="0" dirty="0">
                <a:latin typeface="Arial"/>
                <a:cs typeface="Arial"/>
              </a:rPr>
              <a:t>Contexte</a:t>
            </a:r>
            <a:r>
              <a:rPr lang="fr-FR" sz="2200" spc="160" noProof="0" dirty="0">
                <a:latin typeface="Arial"/>
                <a:cs typeface="Arial"/>
              </a:rPr>
              <a:t> </a:t>
            </a:r>
            <a:r>
              <a:rPr lang="fr-FR" sz="2200" noProof="0" dirty="0">
                <a:latin typeface="Arial"/>
                <a:cs typeface="Arial"/>
              </a:rPr>
              <a:t>régional</a:t>
            </a:r>
            <a:r>
              <a:rPr lang="fr-FR" sz="2200" spc="70" noProof="0" dirty="0">
                <a:latin typeface="Arial"/>
                <a:cs typeface="Arial"/>
              </a:rPr>
              <a:t> </a:t>
            </a:r>
            <a:r>
              <a:rPr lang="fr-FR" sz="2200" spc="-20" noProof="0" dirty="0">
                <a:latin typeface="Arial"/>
                <a:cs typeface="Arial"/>
              </a:rPr>
              <a:t>(pays </a:t>
            </a:r>
            <a:r>
              <a:rPr lang="fr-FR" sz="2200" spc="-10" noProof="0" dirty="0">
                <a:latin typeface="Arial"/>
                <a:cs typeface="Arial"/>
              </a:rPr>
              <a:t>francophones)</a:t>
            </a:r>
            <a:endParaRPr lang="fr-FR" sz="2200" noProof="0" dirty="0">
              <a:latin typeface="Arial"/>
              <a:cs typeface="Arial"/>
            </a:endParaRPr>
          </a:p>
          <a:p>
            <a:pPr marL="697865" indent="-227965">
              <a:lnSpc>
                <a:spcPct val="100000"/>
              </a:lnSpc>
              <a:spcBef>
                <a:spcPts val="225"/>
              </a:spcBef>
              <a:buClr>
                <a:srgbClr val="57C3EB"/>
              </a:buClr>
              <a:buSzPct val="95348"/>
              <a:buFont typeface="Wingdings"/>
              <a:buChar char=""/>
              <a:tabLst>
                <a:tab pos="697865" algn="l"/>
              </a:tabLst>
            </a:pPr>
            <a:r>
              <a:rPr lang="fr-FR" sz="2200" noProof="0" dirty="0">
                <a:latin typeface="Arial"/>
                <a:cs typeface="Arial"/>
              </a:rPr>
              <a:t>Défis</a:t>
            </a:r>
            <a:r>
              <a:rPr lang="fr-FR" sz="2200" spc="105" noProof="0" dirty="0">
                <a:latin typeface="Arial"/>
                <a:cs typeface="Arial"/>
              </a:rPr>
              <a:t> </a:t>
            </a:r>
            <a:r>
              <a:rPr lang="fr-FR" sz="2200" noProof="0" dirty="0">
                <a:latin typeface="Arial"/>
                <a:cs typeface="Arial"/>
              </a:rPr>
              <a:t>et</a:t>
            </a:r>
            <a:r>
              <a:rPr lang="fr-FR" sz="2200" spc="135" noProof="0" dirty="0">
                <a:latin typeface="Arial"/>
                <a:cs typeface="Arial"/>
              </a:rPr>
              <a:t> </a:t>
            </a:r>
            <a:r>
              <a:rPr lang="fr-FR" sz="2200" noProof="0" dirty="0">
                <a:latin typeface="Arial"/>
                <a:cs typeface="Arial"/>
              </a:rPr>
              <a:t>initiatives</a:t>
            </a:r>
            <a:r>
              <a:rPr lang="fr-FR" sz="2200" spc="95" noProof="0" dirty="0">
                <a:latin typeface="Arial"/>
                <a:cs typeface="Arial"/>
              </a:rPr>
              <a:t> </a:t>
            </a:r>
            <a:r>
              <a:rPr lang="fr-FR" sz="2200" spc="-10" noProof="0" dirty="0">
                <a:latin typeface="Arial"/>
                <a:cs typeface="Arial"/>
              </a:rPr>
              <a:t>régionales</a:t>
            </a:r>
            <a:endParaRPr lang="fr-FR" sz="2200" noProof="0" dirty="0">
              <a:latin typeface="Arial"/>
              <a:cs typeface="Arial"/>
            </a:endParaRPr>
          </a:p>
          <a:p>
            <a:pPr marL="697865" indent="-227965">
              <a:lnSpc>
                <a:spcPts val="2455"/>
              </a:lnSpc>
              <a:spcBef>
                <a:spcPts val="350"/>
              </a:spcBef>
              <a:buClr>
                <a:srgbClr val="57C3EB"/>
              </a:buClr>
              <a:buSzPct val="95348"/>
              <a:buFont typeface="Wingdings"/>
              <a:buChar char=""/>
              <a:tabLst>
                <a:tab pos="697865" algn="l"/>
              </a:tabLst>
            </a:pPr>
            <a:r>
              <a:rPr lang="fr-FR" sz="2200" noProof="0" dirty="0">
                <a:latin typeface="Arial"/>
                <a:cs typeface="Arial"/>
              </a:rPr>
              <a:t>Principaux</a:t>
            </a:r>
            <a:r>
              <a:rPr lang="fr-FR" sz="2200" spc="160" noProof="0" dirty="0">
                <a:latin typeface="Arial"/>
                <a:cs typeface="Arial"/>
              </a:rPr>
              <a:t> </a:t>
            </a:r>
            <a:r>
              <a:rPr lang="fr-FR" sz="2200" noProof="0" dirty="0">
                <a:latin typeface="Arial"/>
                <a:cs typeface="Arial"/>
              </a:rPr>
              <a:t>messages</a:t>
            </a:r>
            <a:r>
              <a:rPr lang="fr-FR" sz="2200" spc="165" noProof="0" dirty="0">
                <a:latin typeface="Arial"/>
                <a:cs typeface="Arial"/>
              </a:rPr>
              <a:t> </a:t>
            </a:r>
            <a:r>
              <a:rPr lang="fr-FR" sz="2200" noProof="0" dirty="0">
                <a:latin typeface="Arial"/>
                <a:cs typeface="Arial"/>
              </a:rPr>
              <a:t>sur</a:t>
            </a:r>
            <a:r>
              <a:rPr lang="fr-FR" sz="2200" spc="160" noProof="0" dirty="0">
                <a:latin typeface="Arial"/>
                <a:cs typeface="Arial"/>
              </a:rPr>
              <a:t> </a:t>
            </a:r>
            <a:r>
              <a:rPr lang="fr-FR" sz="2200" spc="-25" noProof="0" dirty="0">
                <a:latin typeface="Arial"/>
                <a:cs typeface="Arial"/>
              </a:rPr>
              <a:t>la</a:t>
            </a:r>
            <a:endParaRPr lang="fr-FR" sz="2200" noProof="0" dirty="0">
              <a:latin typeface="Arial"/>
              <a:cs typeface="Arial"/>
            </a:endParaRPr>
          </a:p>
          <a:p>
            <a:pPr marL="698500">
              <a:lnSpc>
                <a:spcPts val="2455"/>
              </a:lnSpc>
            </a:pPr>
            <a:r>
              <a:rPr lang="fr-FR" sz="2200" spc="-10" noProof="0" dirty="0">
                <a:latin typeface="Arial"/>
                <a:cs typeface="Arial"/>
              </a:rPr>
              <a:t>contraception</a:t>
            </a:r>
            <a:endParaRPr lang="fr-FR" sz="2200" noProof="0" dirty="0">
              <a:latin typeface="Arial"/>
              <a:cs typeface="Aria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3D3200D0-2533-6291-B4DF-3E61907181BA}"/>
              </a:ext>
            </a:extLst>
          </p:cNvPr>
          <p:cNvGraphicFramePr>
            <a:graphicFrameLocks noGrp="1"/>
          </p:cNvGraphicFramePr>
          <p:nvPr>
            <p:extLst>
              <p:ext uri="{D42A27DB-BD31-4B8C-83A1-F6EECF244321}">
                <p14:modId xmlns:p14="http://schemas.microsoft.com/office/powerpoint/2010/main" val="3563741084"/>
              </p:ext>
            </p:extLst>
          </p:nvPr>
        </p:nvGraphicFramePr>
        <p:xfrm>
          <a:off x="304801" y="798731"/>
          <a:ext cx="11521440" cy="5835832"/>
        </p:xfrm>
        <a:graphic>
          <a:graphicData uri="http://schemas.openxmlformats.org/drawingml/2006/table">
            <a:tbl>
              <a:tblPr firstRow="1" firstCol="1" bandRow="1">
                <a:tableStyleId>{5940675A-B579-460E-94D1-54222C63F5DA}</a:tableStyleId>
              </a:tblPr>
              <a:tblGrid>
                <a:gridCol w="2148840">
                  <a:extLst>
                    <a:ext uri="{9D8B030D-6E8A-4147-A177-3AD203B41FA5}">
                      <a16:colId xmlns:a16="http://schemas.microsoft.com/office/drawing/2014/main" val="3339034736"/>
                    </a:ext>
                  </a:extLst>
                </a:gridCol>
                <a:gridCol w="2514600">
                  <a:extLst>
                    <a:ext uri="{9D8B030D-6E8A-4147-A177-3AD203B41FA5}">
                      <a16:colId xmlns:a16="http://schemas.microsoft.com/office/drawing/2014/main" val="3961348656"/>
                    </a:ext>
                  </a:extLst>
                </a:gridCol>
                <a:gridCol w="2209800">
                  <a:extLst>
                    <a:ext uri="{9D8B030D-6E8A-4147-A177-3AD203B41FA5}">
                      <a16:colId xmlns:a16="http://schemas.microsoft.com/office/drawing/2014/main" val="1561887372"/>
                    </a:ext>
                  </a:extLst>
                </a:gridCol>
                <a:gridCol w="4648200">
                  <a:extLst>
                    <a:ext uri="{9D8B030D-6E8A-4147-A177-3AD203B41FA5}">
                      <a16:colId xmlns:a16="http://schemas.microsoft.com/office/drawing/2014/main" val="1631934794"/>
                    </a:ext>
                  </a:extLst>
                </a:gridCol>
              </a:tblGrid>
              <a:tr h="486981">
                <a:tc>
                  <a:txBody>
                    <a:bodyPr/>
                    <a:lstStyle/>
                    <a:p>
                      <a:pPr>
                        <a:lnSpc>
                          <a:spcPct val="115000"/>
                        </a:lnSpc>
                        <a:spcAft>
                          <a:spcPts val="800"/>
                        </a:spcAft>
                        <a:buNone/>
                      </a:pPr>
                      <a:r>
                        <a:rPr lang="fr-FR" sz="1400" b="1" kern="100" noProof="0" dirty="0">
                          <a:effectLst/>
                        </a:rPr>
                        <a:t>Dimension </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b="1" kern="100" noProof="0" dirty="0">
                          <a:effectLst/>
                        </a:rPr>
                        <a:t>Considérations OMS</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b="1" kern="100" noProof="0" dirty="0">
                          <a:effectLst/>
                        </a:rPr>
                        <a:t>Adaptation régionale Afrique (Ouest &amp; Centre)</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b="1" kern="100" noProof="0" dirty="0">
                          <a:effectLst/>
                        </a:rPr>
                        <a:t>Exemples concrets</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extLst>
                  <a:ext uri="{0D108BD9-81ED-4DB2-BD59-A6C34878D82A}">
                    <a16:rowId xmlns:a16="http://schemas.microsoft.com/office/drawing/2014/main" val="1698820460"/>
                  </a:ext>
                </a:extLst>
              </a:tr>
              <a:tr h="727299">
                <a:tc>
                  <a:txBody>
                    <a:bodyPr/>
                    <a:lstStyle/>
                    <a:p>
                      <a:pPr>
                        <a:lnSpc>
                          <a:spcPct val="115000"/>
                        </a:lnSpc>
                        <a:spcAft>
                          <a:spcPts val="800"/>
                        </a:spcAft>
                        <a:buNone/>
                      </a:pPr>
                      <a:r>
                        <a:rPr lang="fr-FR" sz="1400" b="1" kern="100" noProof="0" dirty="0">
                          <a:effectLst/>
                        </a:rPr>
                        <a:t>Accessibilité &amp; disponibilité</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Garantir l’accès universel aux contraceptifs, sans discrimination.</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Services de santé adaptés aux jeunes (cliniques jeunes, espaces sûrs).</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Centres « jeunes amis » au Bénin. </a:t>
                      </a:r>
                      <a:r>
                        <a:rPr lang="fr-FR" sz="1400" kern="100" noProof="0" dirty="0">
                          <a:effectLst/>
                          <a:hlinkClick r:id="rId3"/>
                        </a:rPr>
                        <a:t>https://amouretvieabms.wordpress.com/cjav</a:t>
                      </a:r>
                      <a:r>
                        <a:rPr lang="fr-FR" sz="1400" kern="100" noProof="0" dirty="0">
                          <a:effectLst/>
                        </a:rPr>
                        <a:t> </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extLst>
                  <a:ext uri="{0D108BD9-81ED-4DB2-BD59-A6C34878D82A}">
                    <a16:rowId xmlns:a16="http://schemas.microsoft.com/office/drawing/2014/main" val="4002288772"/>
                  </a:ext>
                </a:extLst>
              </a:tr>
              <a:tr h="967618">
                <a:tc>
                  <a:txBody>
                    <a:bodyPr/>
                    <a:lstStyle/>
                    <a:p>
                      <a:pPr>
                        <a:lnSpc>
                          <a:spcPct val="115000"/>
                        </a:lnSpc>
                        <a:spcAft>
                          <a:spcPts val="800"/>
                        </a:spcAft>
                        <a:buNone/>
                      </a:pPr>
                      <a:r>
                        <a:rPr lang="fr-FR" sz="1400" b="1" kern="100" noProof="0" dirty="0">
                          <a:effectLst/>
                        </a:rPr>
                        <a:t>Éducation &amp; sensibilisation</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Intégrer l’éducation sexuelle complète (ESC).</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Messages adaptés aux contextes religieux &amp; culturels.</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Programmes O³ (UNESCO) au Sénégal et en Côte d’Ivoire </a:t>
                      </a:r>
                      <a:r>
                        <a:rPr lang="fr-FR" sz="1400" kern="100" noProof="0" dirty="0">
                          <a:effectLst/>
                          <a:hlinkClick r:id="rId4"/>
                        </a:rPr>
                        <a:t>https://www.unesco.org/fr/articles/au-senegal-les-enseignants-et-les-communautes-unissent-leurs-forces-pour-lutter-contre-la-violence</a:t>
                      </a:r>
                      <a:r>
                        <a:rPr lang="fr-FR" sz="1400" kern="100" noProof="0" dirty="0">
                          <a:effectLst/>
                        </a:rPr>
                        <a:t>? </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extLst>
                  <a:ext uri="{0D108BD9-81ED-4DB2-BD59-A6C34878D82A}">
                    <a16:rowId xmlns:a16="http://schemas.microsoft.com/office/drawing/2014/main" val="2380604887"/>
                  </a:ext>
                </a:extLst>
              </a:tr>
              <a:tr h="967618">
                <a:tc>
                  <a:txBody>
                    <a:bodyPr/>
                    <a:lstStyle/>
                    <a:p>
                      <a:pPr>
                        <a:lnSpc>
                          <a:spcPct val="115000"/>
                        </a:lnSpc>
                        <a:spcAft>
                          <a:spcPts val="800"/>
                        </a:spcAft>
                        <a:buNone/>
                      </a:pPr>
                      <a:r>
                        <a:rPr lang="fr-FR" sz="1400" b="1" kern="100" noProof="0" dirty="0">
                          <a:effectLst/>
                        </a:rPr>
                        <a:t>Barrières socioculturelles</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Réduire la stigmatisation autour de la contraception.</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Mobiliser leaders religieux, communautaires et parents.</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Dialogue intergénérationnel au Niger via ONG locales. </a:t>
                      </a:r>
                      <a:r>
                        <a:rPr lang="fr-FR" sz="1400" kern="100" noProof="0" dirty="0">
                          <a:effectLst/>
                          <a:hlinkClick r:id="rId5"/>
                        </a:rPr>
                        <a:t>https://linitiative.expertisefrance.fr/projets-que-nous-soutenons/lahiyata-ameliorer-sante-sexuelle-reproductive-adolescents-jeunes-filles/</a:t>
                      </a:r>
                      <a:r>
                        <a:rPr lang="fr-FR" sz="1400" kern="100" noProof="0" dirty="0">
                          <a:effectLst/>
                        </a:rPr>
                        <a:t> </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extLst>
                  <a:ext uri="{0D108BD9-81ED-4DB2-BD59-A6C34878D82A}">
                    <a16:rowId xmlns:a16="http://schemas.microsoft.com/office/drawing/2014/main" val="4269643630"/>
                  </a:ext>
                </a:extLst>
              </a:tr>
              <a:tr h="1099460">
                <a:tc>
                  <a:txBody>
                    <a:bodyPr/>
                    <a:lstStyle/>
                    <a:p>
                      <a:pPr>
                        <a:lnSpc>
                          <a:spcPct val="115000"/>
                        </a:lnSpc>
                        <a:spcAft>
                          <a:spcPts val="800"/>
                        </a:spcAft>
                        <a:buNone/>
                      </a:pPr>
                      <a:r>
                        <a:rPr lang="fr-FR" sz="1400" b="1" kern="100" noProof="0" dirty="0">
                          <a:effectLst/>
                        </a:rPr>
                        <a:t>Cadre légal &amp; politique</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Encourager des lois favorables à l’accès des adolescents.</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Limiter les barrières liées au consentement parental.</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Politique SRHR au Burkina Faso qui autorise l’accès des mineurs. </a:t>
                      </a:r>
                      <a:r>
                        <a:rPr lang="fr-FR" sz="1400" kern="100" noProof="0" dirty="0">
                          <a:effectLst/>
                          <a:hlinkClick r:id="rId6"/>
                        </a:rPr>
                        <a:t>https://burkinafaso.unfpa.org/fr/news/sant%C3%A9-de-la-reproduction-des-cliniques-mobiles-pour-rapprocher-les-services-de-sant%C3%A9-sexuelle</a:t>
                      </a:r>
                      <a:r>
                        <a:rPr lang="fr-FR" sz="1400" kern="100" noProof="0" dirty="0">
                          <a:effectLst/>
                        </a:rPr>
                        <a:t>? </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extLst>
                  <a:ext uri="{0D108BD9-81ED-4DB2-BD59-A6C34878D82A}">
                    <a16:rowId xmlns:a16="http://schemas.microsoft.com/office/drawing/2014/main" val="2155802895"/>
                  </a:ext>
                </a:extLst>
              </a:tr>
              <a:tr h="760366">
                <a:tc>
                  <a:txBody>
                    <a:bodyPr/>
                    <a:lstStyle/>
                    <a:p>
                      <a:pPr>
                        <a:lnSpc>
                          <a:spcPct val="115000"/>
                        </a:lnSpc>
                        <a:spcAft>
                          <a:spcPts val="800"/>
                        </a:spcAft>
                        <a:buNone/>
                      </a:pPr>
                      <a:r>
                        <a:rPr lang="fr-FR" sz="1400" b="1" kern="100" noProof="0" dirty="0">
                          <a:effectLst/>
                        </a:rPr>
                        <a:t>Suivi &amp; évaluation</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Collecte de données sensibles à l’âge et au genre.</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Indicateurs spécifiques aux adolescents.</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Enquêtes DHS/EDS avec module SR des jeunes. </a:t>
                      </a:r>
                      <a:r>
                        <a:rPr lang="fr-FR" sz="1400" noProof="0" dirty="0">
                          <a:hlinkClick r:id="rId7"/>
                        </a:rPr>
                        <a:t>tableau-de-bord-des-politiques-de-pf-pour-les-jeunes-pays-selectionnes_20220318-105304.pdf</a:t>
                      </a:r>
                      <a:r>
                        <a:rPr lang="fr-FR" sz="1400" noProof="0" dirty="0"/>
                        <a:t> </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extLst>
                  <a:ext uri="{0D108BD9-81ED-4DB2-BD59-A6C34878D82A}">
                    <a16:rowId xmlns:a16="http://schemas.microsoft.com/office/drawing/2014/main" val="4199860846"/>
                  </a:ext>
                </a:extLst>
              </a:tr>
              <a:tr h="760366">
                <a:tc>
                  <a:txBody>
                    <a:bodyPr/>
                    <a:lstStyle/>
                    <a:p>
                      <a:pPr>
                        <a:lnSpc>
                          <a:spcPct val="115000"/>
                        </a:lnSpc>
                        <a:spcAft>
                          <a:spcPts val="800"/>
                        </a:spcAft>
                        <a:buNone/>
                      </a:pPr>
                      <a:r>
                        <a:rPr lang="fr-FR" sz="1400" b="1" kern="100" noProof="0" dirty="0">
                          <a:effectLst/>
                        </a:rPr>
                        <a:t>Coordination régionale</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Partage de bonnes pratiques entre pays.</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Collaboration avec UA, CEDEAO, CEEAC.</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tc>
                  <a:txBody>
                    <a:bodyPr/>
                    <a:lstStyle/>
                    <a:p>
                      <a:pPr>
                        <a:lnSpc>
                          <a:spcPct val="115000"/>
                        </a:lnSpc>
                        <a:spcAft>
                          <a:spcPts val="800"/>
                        </a:spcAft>
                        <a:buNone/>
                      </a:pPr>
                      <a:r>
                        <a:rPr lang="fr-FR" sz="1400" kern="100" noProof="0" dirty="0">
                          <a:effectLst/>
                        </a:rPr>
                        <a:t>Partenariat de Ouagadougou (PO) – suivi régional contraception. </a:t>
                      </a:r>
                      <a:r>
                        <a:rPr lang="fr-FR" sz="1400" kern="100" noProof="0" dirty="0">
                          <a:effectLst/>
                          <a:hlinkClick r:id="rId8"/>
                        </a:rPr>
                        <a:t>https://partenariatouaga.org</a:t>
                      </a:r>
                      <a:r>
                        <a:rPr lang="fr-FR" sz="1400" kern="100" noProof="0" dirty="0">
                          <a:effectLst/>
                        </a:rPr>
                        <a:t> </a:t>
                      </a:r>
                      <a:endParaRPr lang="fr-FR" sz="1400" kern="100" noProof="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9525" anchor="ctr"/>
                </a:tc>
                <a:extLst>
                  <a:ext uri="{0D108BD9-81ED-4DB2-BD59-A6C34878D82A}">
                    <a16:rowId xmlns:a16="http://schemas.microsoft.com/office/drawing/2014/main" val="2846875027"/>
                  </a:ext>
                </a:extLst>
              </a:tr>
            </a:tbl>
          </a:graphicData>
        </a:graphic>
      </p:graphicFrame>
      <p:sp>
        <p:nvSpPr>
          <p:cNvPr id="5" name="ZoneTexte 4">
            <a:extLst>
              <a:ext uri="{FF2B5EF4-FFF2-40B4-BE49-F238E27FC236}">
                <a16:creationId xmlns:a16="http://schemas.microsoft.com/office/drawing/2014/main" id="{454D0170-930D-2CA8-C3B4-451E0EA4A1C1}"/>
              </a:ext>
            </a:extLst>
          </p:cNvPr>
          <p:cNvSpPr txBox="1"/>
          <p:nvPr/>
        </p:nvSpPr>
        <p:spPr>
          <a:xfrm>
            <a:off x="670560" y="253425"/>
            <a:ext cx="11521440" cy="584775"/>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8C3EB"/>
                </a:solidFill>
                <a:effectLst/>
                <a:uLnTx/>
                <a:uFillTx/>
                <a:latin typeface="Arial Black"/>
                <a:ea typeface="+mj-ea"/>
                <a:cs typeface="Arial Black"/>
              </a:rPr>
              <a:t>Considérations</a:t>
            </a:r>
            <a:r>
              <a:rPr kumimoji="0" lang="fr-FR" sz="1600" b="0" i="0" u="none" strike="noStrike" kern="1200" cap="none" spc="-175" normalizeH="0" baseline="0" noProof="0" dirty="0">
                <a:ln>
                  <a:noFill/>
                </a:ln>
                <a:solidFill>
                  <a:srgbClr val="58C3EB"/>
                </a:solidFill>
                <a:effectLst/>
                <a:uLnTx/>
                <a:uFillTx/>
                <a:latin typeface="Arial Black"/>
                <a:ea typeface="+mj-ea"/>
                <a:cs typeface="Arial Black"/>
              </a:rPr>
              <a:t> </a:t>
            </a:r>
            <a:r>
              <a:rPr kumimoji="0" lang="fr-FR" sz="1600" b="0" i="0" u="none" strike="noStrike" kern="1200" cap="none" spc="-10" normalizeH="0" baseline="0" noProof="0" dirty="0">
                <a:ln>
                  <a:noFill/>
                </a:ln>
                <a:solidFill>
                  <a:srgbClr val="58C3EB"/>
                </a:solidFill>
                <a:effectLst/>
                <a:uLnTx/>
                <a:uFillTx/>
                <a:latin typeface="Arial Black"/>
                <a:ea typeface="+mj-ea"/>
                <a:cs typeface="Arial Black"/>
              </a:rPr>
              <a:t>régionales</a:t>
            </a:r>
            <a:r>
              <a:rPr kumimoji="0" lang="fr-FR" sz="1600" b="0" i="0" u="none" strike="noStrike" kern="1200" cap="none" spc="0" normalizeH="0" baseline="0" noProof="0" dirty="0">
                <a:ln>
                  <a:noFill/>
                </a:ln>
                <a:solidFill>
                  <a:srgbClr val="58C3EB"/>
                </a:solidFill>
                <a:effectLst/>
                <a:uLnTx/>
                <a:uFillTx/>
                <a:latin typeface="Arial Black"/>
                <a:cs typeface="Arial Black"/>
              </a:rPr>
              <a:t> </a:t>
            </a:r>
            <a:r>
              <a:rPr kumimoji="0" lang="fr-FR" sz="1600" b="0" i="0" u="none" strike="noStrike" kern="1200" cap="none" spc="0" normalizeH="0" baseline="0" noProof="0" dirty="0">
                <a:ln>
                  <a:noFill/>
                </a:ln>
                <a:solidFill>
                  <a:srgbClr val="58C3EB"/>
                </a:solidFill>
                <a:effectLst/>
                <a:uLnTx/>
                <a:uFillTx/>
                <a:latin typeface="Arial Black"/>
                <a:ea typeface="+mj-ea"/>
                <a:cs typeface="Arial Black"/>
              </a:rPr>
              <a:t>pour</a:t>
            </a:r>
            <a:r>
              <a:rPr kumimoji="0" lang="fr-FR" sz="1600" b="0" i="0" u="none" strike="noStrike" kern="1200" cap="none" spc="-60" normalizeH="0" baseline="0" noProof="0" dirty="0">
                <a:ln>
                  <a:noFill/>
                </a:ln>
                <a:solidFill>
                  <a:srgbClr val="58C3EB"/>
                </a:solidFill>
                <a:effectLst/>
                <a:uLnTx/>
                <a:uFillTx/>
                <a:latin typeface="Arial Black"/>
                <a:ea typeface="+mj-ea"/>
                <a:cs typeface="Arial Black"/>
              </a:rPr>
              <a:t> </a:t>
            </a:r>
            <a:r>
              <a:rPr kumimoji="0" lang="fr-FR" sz="1600" b="0" i="0" u="none" strike="noStrike" kern="1200" cap="none" spc="0" normalizeH="0" baseline="0" noProof="0" dirty="0">
                <a:ln>
                  <a:noFill/>
                </a:ln>
                <a:solidFill>
                  <a:srgbClr val="58C3EB"/>
                </a:solidFill>
                <a:effectLst/>
                <a:uLnTx/>
                <a:uFillTx/>
                <a:latin typeface="Arial Black"/>
                <a:ea typeface="+mj-ea"/>
                <a:cs typeface="Arial Black"/>
              </a:rPr>
              <a:t>la</a:t>
            </a:r>
            <a:r>
              <a:rPr kumimoji="0" lang="fr-FR" sz="1600" b="0" i="0" u="none" strike="noStrike" kern="1200" cap="none" spc="-25" normalizeH="0" baseline="0" noProof="0" dirty="0">
                <a:ln>
                  <a:noFill/>
                </a:ln>
                <a:solidFill>
                  <a:srgbClr val="58C3EB"/>
                </a:solidFill>
                <a:effectLst/>
                <a:uLnTx/>
                <a:uFillTx/>
                <a:latin typeface="Arial Black"/>
                <a:ea typeface="+mj-ea"/>
                <a:cs typeface="Arial Black"/>
              </a:rPr>
              <a:t> </a:t>
            </a:r>
            <a:r>
              <a:rPr kumimoji="0" lang="fr-FR" sz="1600" b="0" i="0" u="none" strike="noStrike" kern="1200" cap="none" spc="0" normalizeH="0" baseline="0" noProof="0" dirty="0">
                <a:ln>
                  <a:noFill/>
                </a:ln>
                <a:solidFill>
                  <a:srgbClr val="58C3EB"/>
                </a:solidFill>
                <a:effectLst/>
                <a:uLnTx/>
                <a:uFillTx/>
                <a:latin typeface="Arial Black"/>
                <a:ea typeface="+mj-ea"/>
                <a:cs typeface="Arial Black"/>
              </a:rPr>
              <a:t>mise</a:t>
            </a:r>
            <a:r>
              <a:rPr kumimoji="0" lang="fr-FR" sz="1600" b="0" i="0" u="none" strike="noStrike" kern="1200" cap="none" spc="-25" normalizeH="0" baseline="0" noProof="0" dirty="0">
                <a:ln>
                  <a:noFill/>
                </a:ln>
                <a:solidFill>
                  <a:srgbClr val="58C3EB"/>
                </a:solidFill>
                <a:effectLst/>
                <a:uLnTx/>
                <a:uFillTx/>
                <a:latin typeface="Arial Black"/>
                <a:ea typeface="+mj-ea"/>
                <a:cs typeface="Arial Black"/>
              </a:rPr>
              <a:t> </a:t>
            </a:r>
            <a:r>
              <a:rPr kumimoji="0" lang="fr-FR" sz="1600" b="0" i="0" u="none" strike="noStrike" kern="1200" cap="none" spc="0" normalizeH="0" baseline="0" noProof="0" dirty="0">
                <a:ln>
                  <a:noFill/>
                </a:ln>
                <a:solidFill>
                  <a:srgbClr val="58C3EB"/>
                </a:solidFill>
                <a:effectLst/>
                <a:uLnTx/>
                <a:uFillTx/>
                <a:latin typeface="Arial Black"/>
                <a:ea typeface="+mj-ea"/>
                <a:cs typeface="Arial Black"/>
              </a:rPr>
              <a:t>en</a:t>
            </a:r>
            <a:r>
              <a:rPr kumimoji="0" lang="fr-FR" sz="1600" b="0" i="0" u="none" strike="noStrike" kern="1200" cap="none" spc="-85" normalizeH="0" baseline="0" noProof="0" dirty="0">
                <a:ln>
                  <a:noFill/>
                </a:ln>
                <a:solidFill>
                  <a:srgbClr val="58C3EB"/>
                </a:solidFill>
                <a:effectLst/>
                <a:uLnTx/>
                <a:uFillTx/>
                <a:latin typeface="Arial Black"/>
                <a:ea typeface="+mj-ea"/>
                <a:cs typeface="Arial Black"/>
              </a:rPr>
              <a:t> </a:t>
            </a:r>
            <a:r>
              <a:rPr kumimoji="0" lang="fr-FR" sz="1600" b="0" i="0" u="none" strike="noStrike" kern="1200" cap="none" spc="-10" normalizeH="0" baseline="0" noProof="0" dirty="0">
                <a:ln>
                  <a:noFill/>
                </a:ln>
                <a:solidFill>
                  <a:srgbClr val="58C3EB"/>
                </a:solidFill>
                <a:effectLst/>
                <a:uLnTx/>
                <a:uFillTx/>
                <a:latin typeface="Arial Black"/>
                <a:ea typeface="+mj-ea"/>
                <a:cs typeface="Arial Black"/>
              </a:rPr>
              <a:t>œuvre </a:t>
            </a:r>
            <a:r>
              <a:rPr kumimoji="0" lang="fr-FR" sz="1600" b="0" i="0" u="none" strike="noStrike" kern="1200" cap="none" spc="0" normalizeH="0" baseline="0" noProof="0" dirty="0">
                <a:ln>
                  <a:noFill/>
                </a:ln>
                <a:solidFill>
                  <a:srgbClr val="58C3EB"/>
                </a:solidFill>
                <a:effectLst/>
                <a:uLnTx/>
                <a:uFillTx/>
                <a:latin typeface="Arial Black"/>
                <a:ea typeface="+mj-ea"/>
                <a:cs typeface="Arial Black"/>
              </a:rPr>
              <a:t>d'interventions</a:t>
            </a:r>
            <a:r>
              <a:rPr kumimoji="0" lang="fr-FR" sz="1600" b="0" i="0" u="none" strike="noStrike" kern="1200" cap="none" spc="-100" normalizeH="0" baseline="0" noProof="0" dirty="0">
                <a:ln>
                  <a:noFill/>
                </a:ln>
                <a:solidFill>
                  <a:srgbClr val="58C3EB"/>
                </a:solidFill>
                <a:effectLst/>
                <a:uLnTx/>
                <a:uFillTx/>
                <a:latin typeface="Arial Black"/>
                <a:ea typeface="+mj-ea"/>
                <a:cs typeface="Arial Black"/>
              </a:rPr>
              <a:t> </a:t>
            </a:r>
            <a:r>
              <a:rPr kumimoji="0" lang="fr-FR" sz="1600" b="0" i="0" u="none" strike="noStrike" kern="1200" cap="none" spc="0" normalizeH="0" baseline="0" noProof="0" dirty="0">
                <a:ln>
                  <a:noFill/>
                </a:ln>
                <a:solidFill>
                  <a:srgbClr val="58C3EB"/>
                </a:solidFill>
                <a:effectLst/>
                <a:uLnTx/>
                <a:uFillTx/>
                <a:latin typeface="Arial Black"/>
                <a:ea typeface="+mj-ea"/>
                <a:cs typeface="Arial Black"/>
              </a:rPr>
              <a:t>relatives</a:t>
            </a:r>
            <a:r>
              <a:rPr kumimoji="0" lang="fr-FR" sz="1600" b="0" i="0" u="none" strike="noStrike" kern="1200" cap="none" spc="-114" normalizeH="0" baseline="0" noProof="0" dirty="0">
                <a:ln>
                  <a:noFill/>
                </a:ln>
                <a:solidFill>
                  <a:srgbClr val="58C3EB"/>
                </a:solidFill>
                <a:effectLst/>
                <a:uLnTx/>
                <a:uFillTx/>
                <a:latin typeface="Arial Black"/>
                <a:ea typeface="+mj-ea"/>
                <a:cs typeface="Arial Black"/>
              </a:rPr>
              <a:t> </a:t>
            </a:r>
            <a:r>
              <a:rPr kumimoji="0" lang="fr-FR" sz="1600" b="0" i="0" u="none" strike="noStrike" kern="1200" cap="none" spc="0" normalizeH="0" baseline="0" noProof="0" dirty="0">
                <a:ln>
                  <a:noFill/>
                </a:ln>
                <a:solidFill>
                  <a:srgbClr val="58C3EB"/>
                </a:solidFill>
                <a:effectLst/>
                <a:uLnTx/>
                <a:uFillTx/>
                <a:latin typeface="Arial Black"/>
                <a:ea typeface="+mj-ea"/>
                <a:cs typeface="Arial Black"/>
              </a:rPr>
              <a:t>à</a:t>
            </a:r>
            <a:r>
              <a:rPr kumimoji="0" lang="fr-FR" sz="1600" b="0" i="0" u="none" strike="noStrike" kern="1200" cap="none" spc="-85" normalizeH="0" baseline="0" noProof="0" dirty="0">
                <a:ln>
                  <a:noFill/>
                </a:ln>
                <a:solidFill>
                  <a:srgbClr val="58C3EB"/>
                </a:solidFill>
                <a:effectLst/>
                <a:uLnTx/>
                <a:uFillTx/>
                <a:latin typeface="Arial Black"/>
                <a:ea typeface="+mj-ea"/>
                <a:cs typeface="Arial Black"/>
              </a:rPr>
              <a:t> </a:t>
            </a:r>
            <a:r>
              <a:rPr kumimoji="0" lang="fr-FR" sz="1600" b="0" i="0" u="none" strike="noStrike" kern="1200" cap="none" spc="0" normalizeH="0" baseline="0" noProof="0" dirty="0">
                <a:ln>
                  <a:noFill/>
                </a:ln>
                <a:solidFill>
                  <a:srgbClr val="58C3EB"/>
                </a:solidFill>
                <a:effectLst/>
                <a:uLnTx/>
                <a:uFillTx/>
                <a:latin typeface="Arial Black"/>
                <a:ea typeface="+mj-ea"/>
                <a:cs typeface="Arial Black"/>
              </a:rPr>
              <a:t>la</a:t>
            </a:r>
            <a:r>
              <a:rPr kumimoji="0" lang="fr-FR" sz="1600" b="0" i="0" u="none" strike="noStrike" kern="1200" cap="none" spc="-150" normalizeH="0" baseline="0" noProof="0" dirty="0">
                <a:ln>
                  <a:noFill/>
                </a:ln>
                <a:solidFill>
                  <a:srgbClr val="58C3EB"/>
                </a:solidFill>
                <a:effectLst/>
                <a:uLnTx/>
                <a:uFillTx/>
                <a:latin typeface="Arial Black"/>
                <a:ea typeface="+mj-ea"/>
                <a:cs typeface="Arial Black"/>
              </a:rPr>
              <a:t> </a:t>
            </a:r>
            <a:r>
              <a:rPr kumimoji="0" lang="fr-FR" sz="1600" b="0" i="0" u="none" strike="noStrike" kern="1200" cap="none" spc="0" normalizeH="0" baseline="0" noProof="0" dirty="0">
                <a:ln>
                  <a:noFill/>
                </a:ln>
                <a:solidFill>
                  <a:srgbClr val="58C3EB"/>
                </a:solidFill>
                <a:effectLst/>
                <a:uLnTx/>
                <a:uFillTx/>
                <a:latin typeface="Arial Black"/>
                <a:ea typeface="+mj-ea"/>
                <a:cs typeface="Arial Black"/>
              </a:rPr>
              <a:t>contraception</a:t>
            </a:r>
            <a:r>
              <a:rPr kumimoji="0" lang="fr-FR" sz="1600" b="0" i="0" u="none" strike="noStrike" kern="1200" cap="none" spc="-85" normalizeH="0" baseline="0" noProof="0" dirty="0">
                <a:ln>
                  <a:noFill/>
                </a:ln>
                <a:solidFill>
                  <a:srgbClr val="58C3EB"/>
                </a:solidFill>
                <a:effectLst/>
                <a:uLnTx/>
                <a:uFillTx/>
                <a:latin typeface="Arial Black"/>
                <a:ea typeface="+mj-ea"/>
                <a:cs typeface="Arial Black"/>
              </a:rPr>
              <a:t> </a:t>
            </a:r>
            <a:r>
              <a:rPr kumimoji="0" lang="fr-FR" sz="1600" b="0" i="0" u="none" strike="noStrike" kern="1200" cap="none" spc="-25" normalizeH="0" baseline="0" noProof="0" dirty="0">
                <a:ln>
                  <a:noFill/>
                </a:ln>
                <a:solidFill>
                  <a:srgbClr val="58C3EB"/>
                </a:solidFill>
                <a:effectLst/>
                <a:uLnTx/>
                <a:uFillTx/>
                <a:latin typeface="Arial Black"/>
                <a:ea typeface="+mj-ea"/>
                <a:cs typeface="Arial Black"/>
              </a:rPr>
              <a:t>des </a:t>
            </a:r>
            <a:r>
              <a:rPr kumimoji="0" lang="fr-FR" sz="1600" b="0" i="0" u="none" strike="noStrike" kern="1200" cap="none" spc="-10" normalizeH="0" baseline="0" noProof="0" dirty="0">
                <a:ln>
                  <a:noFill/>
                </a:ln>
                <a:solidFill>
                  <a:srgbClr val="58C3EB"/>
                </a:solidFill>
                <a:effectLst/>
                <a:uLnTx/>
                <a:uFillTx/>
                <a:latin typeface="Arial Black"/>
                <a:ea typeface="+mj-ea"/>
                <a:cs typeface="Arial Black"/>
              </a:rPr>
              <a:t>adolescents</a:t>
            </a:r>
            <a:endParaRPr kumimoji="0" lang="fr-FR" sz="16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29693094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F1E294-8045-E757-DB73-F1F590837C2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9C29938-5721-37DA-9F7F-D58BBB256C72}"/>
              </a:ext>
            </a:extLst>
          </p:cNvPr>
          <p:cNvSpPr txBox="1">
            <a:spLocks noGrp="1"/>
          </p:cNvSpPr>
          <p:nvPr>
            <p:ph type="title"/>
          </p:nvPr>
        </p:nvSpPr>
        <p:spPr>
          <a:xfrm>
            <a:off x="838200" y="203066"/>
            <a:ext cx="10515600" cy="1649681"/>
          </a:xfrm>
          <a:prstGeom prst="rect">
            <a:avLst/>
          </a:prstGeom>
        </p:spPr>
        <p:txBody>
          <a:bodyPr vert="horz" wrap="square" lIns="0" tIns="353567" rIns="0" bIns="0" rtlCol="0">
            <a:spAutoFit/>
          </a:bodyPr>
          <a:lstStyle/>
          <a:p>
            <a:pPr algn="ctr">
              <a:lnSpc>
                <a:spcPct val="100000"/>
              </a:lnSpc>
              <a:spcBef>
                <a:spcPts val="130"/>
              </a:spcBef>
            </a:pPr>
            <a:r>
              <a:rPr lang="fr-FR" sz="2800" b="0" noProof="0" dirty="0">
                <a:latin typeface="Arial Black"/>
                <a:cs typeface="Arial Black"/>
              </a:rPr>
              <a:t>Messages clés</a:t>
            </a:r>
            <a:br>
              <a:rPr lang="fr-FR" sz="2800" b="0" noProof="0" dirty="0">
                <a:latin typeface="Arial Black"/>
                <a:cs typeface="Arial Black"/>
              </a:rPr>
            </a:br>
            <a:br>
              <a:rPr lang="fr-FR" sz="2800" b="0" noProof="0" dirty="0">
                <a:latin typeface="Arial Black"/>
                <a:cs typeface="Arial Black"/>
              </a:rPr>
            </a:br>
            <a:r>
              <a:rPr lang="fr-FR" sz="2800" b="0" noProof="0" dirty="0">
                <a:latin typeface="Arial Black"/>
                <a:cs typeface="Arial Black"/>
              </a:rPr>
              <a:t> </a:t>
            </a:r>
            <a:endParaRPr lang="fr-FR" sz="2800" b="0" spc="-10" noProof="0" dirty="0">
              <a:latin typeface="Arial Black"/>
              <a:cs typeface="Arial Black"/>
            </a:endParaRPr>
          </a:p>
        </p:txBody>
      </p:sp>
      <p:sp>
        <p:nvSpPr>
          <p:cNvPr id="13" name="Content Placeholder 12">
            <a:extLst>
              <a:ext uri="{FF2B5EF4-FFF2-40B4-BE49-F238E27FC236}">
                <a16:creationId xmlns:a16="http://schemas.microsoft.com/office/drawing/2014/main" id="{7B2CA72E-407A-3D54-AD2D-273DAA842D1B}"/>
              </a:ext>
            </a:extLst>
          </p:cNvPr>
          <p:cNvSpPr>
            <a:spLocks noGrp="1"/>
          </p:cNvSpPr>
          <p:nvPr>
            <p:ph sz="half" idx="2"/>
          </p:nvPr>
        </p:nvSpPr>
        <p:spPr>
          <a:xfrm>
            <a:off x="537845" y="1393888"/>
            <a:ext cx="5329555" cy="6217087"/>
          </a:xfrm>
        </p:spPr>
        <p:txBody>
          <a:bodyPr/>
          <a:lstStyle/>
          <a:p>
            <a:pPr marL="324000" marR="0" lvl="0" indent="-324000" algn="l" defTabSz="914400" rtl="0" eaLnBrk="1" fontAlgn="auto" latinLnBrk="0" hangingPunct="1">
              <a:lnSpc>
                <a:spcPct val="100000"/>
              </a:lnSpc>
              <a:spcBef>
                <a:spcPts val="800"/>
              </a:spcBef>
              <a:spcAft>
                <a:spcPts val="0"/>
              </a:spcAft>
              <a:buClr>
                <a:srgbClr val="57C3EB"/>
              </a:buClr>
              <a:buSzTx/>
              <a:buFont typeface="Wingdings"/>
              <a:buChar char=""/>
              <a:tabLst>
                <a:tab pos="298450" algn="l"/>
                <a:tab pos="2421890" algn="l"/>
              </a:tabLst>
              <a:defRPr/>
            </a:pPr>
            <a:r>
              <a:rPr kumimoji="0" lang="fr-FR" sz="2000" b="0" i="0" u="none" strike="noStrike" kern="0" cap="none" spc="0" normalizeH="0" baseline="0" noProof="0" dirty="0">
                <a:ln>
                  <a:noFill/>
                </a:ln>
                <a:solidFill>
                  <a:sysClr val="windowText" lastClr="000000"/>
                </a:solidFill>
                <a:effectLst/>
                <a:uLnTx/>
                <a:uFillTx/>
                <a:latin typeface="Arial"/>
                <a:ea typeface="+mn-ea"/>
                <a:cs typeface="Arial"/>
              </a:rPr>
              <a:t>La</a:t>
            </a:r>
            <a:r>
              <a:rPr kumimoji="0" lang="fr-FR" sz="2000" b="0" i="0" u="none" strike="noStrike" kern="0" cap="none" spc="25" normalizeH="0" baseline="0" noProof="0" dirty="0">
                <a:ln>
                  <a:noFill/>
                </a:ln>
                <a:solidFill>
                  <a:sysClr val="windowText" lastClr="000000"/>
                </a:solidFill>
                <a:effectLst/>
                <a:uLnTx/>
                <a:uFillTx/>
                <a:latin typeface="Arial"/>
                <a:ea typeface="+mn-ea"/>
                <a:cs typeface="Arial"/>
              </a:rPr>
              <a:t> </a:t>
            </a:r>
            <a:r>
              <a:rPr kumimoji="0" lang="fr-FR" sz="2000" b="0" i="0" u="none" strike="noStrike" kern="0" cap="none" spc="0" normalizeH="0" baseline="0" noProof="0" dirty="0">
                <a:ln>
                  <a:noFill/>
                </a:ln>
                <a:solidFill>
                  <a:sysClr val="windowText" lastClr="000000"/>
                </a:solidFill>
                <a:effectLst/>
                <a:uLnTx/>
                <a:uFillTx/>
                <a:latin typeface="Arial"/>
                <a:ea typeface="+mn-ea"/>
                <a:cs typeface="Arial"/>
              </a:rPr>
              <a:t>capacité</a:t>
            </a:r>
            <a:r>
              <a:rPr kumimoji="0" lang="fr-FR" sz="2000" b="0" i="0" u="none" strike="noStrike" kern="0" cap="none" spc="5" normalizeH="0" baseline="0" noProof="0" dirty="0">
                <a:ln>
                  <a:noFill/>
                </a:ln>
                <a:solidFill>
                  <a:sysClr val="windowText" lastClr="000000"/>
                </a:solidFill>
                <a:effectLst/>
                <a:uLnTx/>
                <a:uFillTx/>
                <a:latin typeface="Arial"/>
                <a:ea typeface="+mn-ea"/>
                <a:cs typeface="Arial"/>
              </a:rPr>
              <a:t> </a:t>
            </a:r>
            <a:r>
              <a:rPr kumimoji="0" lang="fr-FR" sz="2000" b="0" i="0" u="none" strike="noStrike" kern="0" cap="none" spc="0" normalizeH="0" baseline="0" noProof="0" dirty="0">
                <a:ln>
                  <a:noFill/>
                </a:ln>
                <a:solidFill>
                  <a:sysClr val="windowText" lastClr="000000"/>
                </a:solidFill>
                <a:effectLst/>
                <a:uLnTx/>
                <a:uFillTx/>
                <a:latin typeface="Arial"/>
                <a:ea typeface="+mn-ea"/>
                <a:cs typeface="Arial"/>
              </a:rPr>
              <a:t>de</a:t>
            </a:r>
            <a:r>
              <a:rPr kumimoji="0" lang="fr-FR" sz="2000" b="0" i="0" u="none" strike="noStrike" kern="0" cap="none" spc="35" normalizeH="0" baseline="0" noProof="0" dirty="0">
                <a:ln>
                  <a:noFill/>
                </a:ln>
                <a:solidFill>
                  <a:sysClr val="windowText" lastClr="000000"/>
                </a:solidFill>
                <a:effectLst/>
                <a:uLnTx/>
                <a:uFillTx/>
                <a:latin typeface="Arial"/>
                <a:ea typeface="+mn-ea"/>
                <a:cs typeface="Arial"/>
              </a:rPr>
              <a:t> </a:t>
            </a:r>
            <a:r>
              <a:rPr kumimoji="0" lang="fr-FR" sz="2000" b="0" i="0" u="none" strike="noStrike" kern="0" cap="none" spc="0" normalizeH="0" baseline="0" noProof="0" dirty="0">
                <a:ln>
                  <a:noFill/>
                </a:ln>
                <a:solidFill>
                  <a:sysClr val="windowText" lastClr="000000"/>
                </a:solidFill>
                <a:effectLst/>
                <a:uLnTx/>
                <a:uFillTx/>
                <a:latin typeface="Arial"/>
                <a:ea typeface="+mn-ea"/>
                <a:cs typeface="Arial"/>
              </a:rPr>
              <a:t>la</a:t>
            </a:r>
            <a:r>
              <a:rPr kumimoji="0" lang="fr-FR" sz="2000" b="0" i="0" u="none" strike="noStrike" kern="0" cap="none" spc="40" normalizeH="0" baseline="0" noProof="0" dirty="0">
                <a:ln>
                  <a:noFill/>
                </a:ln>
                <a:solidFill>
                  <a:sysClr val="windowText" lastClr="000000"/>
                </a:solidFill>
                <a:effectLst/>
                <a:uLnTx/>
                <a:uFillTx/>
                <a:latin typeface="Arial"/>
                <a:ea typeface="+mn-ea"/>
                <a:cs typeface="Arial"/>
              </a:rPr>
              <a:t> </a:t>
            </a:r>
            <a:r>
              <a:rPr kumimoji="0" lang="fr-FR" sz="2000" b="0" i="0" u="none" strike="noStrike" kern="0" cap="none" spc="0" normalizeH="0" baseline="0" noProof="0" dirty="0">
                <a:ln>
                  <a:noFill/>
                </a:ln>
                <a:solidFill>
                  <a:sysClr val="windowText" lastClr="000000"/>
                </a:solidFill>
                <a:effectLst/>
                <a:uLnTx/>
                <a:uFillTx/>
                <a:latin typeface="Arial"/>
                <a:ea typeface="+mn-ea"/>
                <a:cs typeface="Arial"/>
              </a:rPr>
              <a:t>femme</a:t>
            </a:r>
            <a:r>
              <a:rPr kumimoji="0" lang="fr-FR" sz="2000" b="0" i="0" u="none" strike="noStrike" kern="0" cap="none" spc="10" normalizeH="0" baseline="0" noProof="0" dirty="0">
                <a:ln>
                  <a:noFill/>
                </a:ln>
                <a:solidFill>
                  <a:sysClr val="windowText" lastClr="000000"/>
                </a:solidFill>
                <a:effectLst/>
                <a:uLnTx/>
                <a:uFillTx/>
                <a:latin typeface="Arial"/>
                <a:ea typeface="+mn-ea"/>
                <a:cs typeface="Arial"/>
              </a:rPr>
              <a:t> </a:t>
            </a:r>
            <a:r>
              <a:rPr kumimoji="0" lang="fr-FR" sz="2000" b="0" i="0" u="none" strike="noStrike" kern="0" cap="none" spc="0" normalizeH="0" baseline="0" noProof="0" dirty="0">
                <a:ln>
                  <a:noFill/>
                </a:ln>
                <a:solidFill>
                  <a:sysClr val="windowText" lastClr="000000"/>
                </a:solidFill>
                <a:effectLst/>
                <a:uLnTx/>
                <a:uFillTx/>
                <a:latin typeface="Arial"/>
                <a:ea typeface="+mn-ea"/>
                <a:cs typeface="Arial"/>
              </a:rPr>
              <a:t>à</a:t>
            </a:r>
            <a:r>
              <a:rPr kumimoji="0" lang="fr-FR" sz="2000" b="0" i="0" u="none" strike="noStrike" kern="0" cap="none" spc="40" normalizeH="0" baseline="0" noProof="0" dirty="0">
                <a:ln>
                  <a:noFill/>
                </a:ln>
                <a:solidFill>
                  <a:sysClr val="windowText" lastClr="000000"/>
                </a:solidFill>
                <a:effectLst/>
                <a:uLnTx/>
                <a:uFillTx/>
                <a:latin typeface="Arial"/>
                <a:ea typeface="+mn-ea"/>
                <a:cs typeface="Arial"/>
              </a:rPr>
              <a:t> </a:t>
            </a:r>
            <a:r>
              <a:rPr kumimoji="0" lang="fr-FR" sz="2000" b="0" i="0" u="none" strike="noStrike" kern="0" cap="none" spc="0" normalizeH="0" baseline="0" noProof="0" dirty="0">
                <a:ln>
                  <a:noFill/>
                </a:ln>
                <a:solidFill>
                  <a:sysClr val="windowText" lastClr="000000"/>
                </a:solidFill>
                <a:effectLst/>
                <a:uLnTx/>
                <a:uFillTx/>
                <a:latin typeface="Arial"/>
                <a:ea typeface="+mn-ea"/>
                <a:cs typeface="Arial"/>
              </a:rPr>
              <a:t>décider</a:t>
            </a:r>
            <a:r>
              <a:rPr kumimoji="0" lang="fr-FR" sz="2000" b="0" i="0" u="none" strike="noStrike" kern="0" cap="none" spc="15" normalizeH="0" baseline="0" noProof="0" dirty="0">
                <a:ln>
                  <a:noFill/>
                </a:ln>
                <a:solidFill>
                  <a:sysClr val="windowText" lastClr="000000"/>
                </a:solidFill>
                <a:effectLst/>
                <a:uLnTx/>
                <a:uFillTx/>
                <a:latin typeface="Arial"/>
                <a:ea typeface="+mn-ea"/>
                <a:cs typeface="Arial"/>
              </a:rPr>
              <a:t> </a:t>
            </a:r>
            <a:r>
              <a:rPr kumimoji="0" lang="fr-FR" sz="2000" b="0" i="0" u="none" strike="noStrike" kern="0" cap="none" spc="0" normalizeH="0" baseline="0" noProof="0" dirty="0">
                <a:ln>
                  <a:noFill/>
                </a:ln>
                <a:solidFill>
                  <a:sysClr val="windowText" lastClr="000000"/>
                </a:solidFill>
                <a:effectLst/>
                <a:uLnTx/>
                <a:uFillTx/>
                <a:latin typeface="Arial"/>
                <a:ea typeface="+mn-ea"/>
                <a:cs typeface="Arial"/>
              </a:rPr>
              <a:t>si</a:t>
            </a:r>
            <a:r>
              <a:rPr kumimoji="0" lang="fr-FR" sz="2000" b="0" i="0" u="none" strike="noStrike" kern="0" cap="none" spc="80" normalizeH="0" baseline="0" noProof="0" dirty="0">
                <a:ln>
                  <a:noFill/>
                </a:ln>
                <a:solidFill>
                  <a:sysClr val="windowText" lastClr="000000"/>
                </a:solidFill>
                <a:effectLst/>
                <a:uLnTx/>
                <a:uFillTx/>
                <a:latin typeface="Arial"/>
                <a:ea typeface="+mn-ea"/>
                <a:cs typeface="Arial"/>
              </a:rPr>
              <a:t> </a:t>
            </a:r>
            <a:r>
              <a:rPr kumimoji="0" lang="fr-FR" sz="2000" b="0" i="0" u="none" strike="noStrike" kern="0" cap="none" spc="0" normalizeH="0" baseline="0" noProof="0" dirty="0">
                <a:ln>
                  <a:noFill/>
                </a:ln>
                <a:solidFill>
                  <a:sysClr val="windowText" lastClr="000000"/>
                </a:solidFill>
                <a:effectLst/>
                <a:uLnTx/>
                <a:uFillTx/>
                <a:latin typeface="Arial"/>
                <a:ea typeface="+mn-ea"/>
                <a:cs typeface="Arial"/>
              </a:rPr>
              <a:t>et</a:t>
            </a:r>
            <a:r>
              <a:rPr kumimoji="0" lang="fr-FR" sz="2000" b="0" i="0" u="none" strike="noStrike" kern="0" cap="none" spc="35" normalizeH="0" baseline="0" noProof="0" dirty="0">
                <a:ln>
                  <a:noFill/>
                </a:ln>
                <a:solidFill>
                  <a:sysClr val="windowText" lastClr="000000"/>
                </a:solidFill>
                <a:effectLst/>
                <a:uLnTx/>
                <a:uFillTx/>
                <a:latin typeface="Arial"/>
                <a:ea typeface="+mn-ea"/>
                <a:cs typeface="Arial"/>
              </a:rPr>
              <a:t> </a:t>
            </a:r>
            <a:r>
              <a:rPr kumimoji="0" lang="fr-FR" sz="2000" b="0" i="0" u="none" strike="noStrike" kern="0" cap="none" spc="0" normalizeH="0" baseline="0" noProof="0" dirty="0">
                <a:ln>
                  <a:noFill/>
                </a:ln>
                <a:solidFill>
                  <a:sysClr val="windowText" lastClr="000000"/>
                </a:solidFill>
                <a:effectLst/>
                <a:uLnTx/>
                <a:uFillTx/>
                <a:latin typeface="Arial"/>
                <a:ea typeface="+mn-ea"/>
                <a:cs typeface="Arial"/>
              </a:rPr>
              <a:t>quand devenir enceinte est directement liée sa santé et son bien-être.</a:t>
            </a:r>
          </a:p>
          <a:p>
            <a:pPr marL="324000" marR="0" lvl="0" indent="-324000" algn="l" defTabSz="914400" rtl="0" eaLnBrk="1" fontAlgn="auto" latinLnBrk="0" hangingPunct="1">
              <a:lnSpc>
                <a:spcPct val="100000"/>
              </a:lnSpc>
              <a:spcBef>
                <a:spcPts val="800"/>
              </a:spcBef>
              <a:spcAft>
                <a:spcPts val="0"/>
              </a:spcAft>
              <a:buClr>
                <a:srgbClr val="57C3EB"/>
              </a:buClr>
              <a:buSzTx/>
              <a:buFont typeface="Wingdings"/>
              <a:buChar char=""/>
              <a:tabLst>
                <a:tab pos="298450" algn="l"/>
                <a:tab pos="2421890" algn="l"/>
              </a:tabLst>
              <a:defRPr/>
            </a:pPr>
            <a:r>
              <a:rPr kumimoji="0" lang="fr-FR" sz="2000" b="0" i="0" u="none" strike="noStrike" kern="0" cap="none" spc="0" normalizeH="0" baseline="0" noProof="0" dirty="0">
                <a:ln>
                  <a:noFill/>
                </a:ln>
                <a:solidFill>
                  <a:sysClr val="windowText" lastClr="000000"/>
                </a:solidFill>
                <a:effectLst/>
                <a:uLnTx/>
                <a:uFillTx/>
                <a:latin typeface="Arial"/>
                <a:cs typeface="Arial"/>
              </a:rPr>
              <a:t>Les</a:t>
            </a:r>
            <a:r>
              <a:rPr kumimoji="0" lang="fr-FR" sz="2000" b="0" i="0" u="none" strike="noStrike" kern="0" cap="none" spc="29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adolescentes</a:t>
            </a:r>
            <a:r>
              <a:rPr kumimoji="0" lang="fr-FR" sz="2000" b="0" i="0" u="none" strike="noStrike" kern="0" cap="none" spc="31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enceintes</a:t>
            </a:r>
            <a:r>
              <a:rPr kumimoji="0" lang="fr-FR" sz="2000" b="0" i="0" u="none" strike="noStrike" kern="0" cap="none" spc="31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sont</a:t>
            </a:r>
            <a:r>
              <a:rPr kumimoji="0" lang="fr-FR" sz="2000" b="0" i="0" u="none" strike="noStrike" kern="0" cap="none" spc="320" normalizeH="0" baseline="0" noProof="0" dirty="0">
                <a:ln>
                  <a:noFill/>
                </a:ln>
                <a:solidFill>
                  <a:sysClr val="windowText" lastClr="000000"/>
                </a:solidFill>
                <a:effectLst/>
                <a:uLnTx/>
                <a:uFillTx/>
                <a:latin typeface="Arial"/>
                <a:cs typeface="Aria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confrontées </a:t>
            </a:r>
            <a:r>
              <a:rPr kumimoji="0" lang="fr-FR" sz="2000" b="0" i="0" u="none" strike="noStrike" kern="0" cap="none" spc="0" normalizeH="0" baseline="0" noProof="0" dirty="0">
                <a:ln>
                  <a:noFill/>
                </a:ln>
                <a:solidFill>
                  <a:sysClr val="windowText" lastClr="000000"/>
                </a:solidFill>
                <a:effectLst/>
                <a:uLnTx/>
                <a:uFillTx/>
                <a:latin typeface="Arial"/>
                <a:cs typeface="Arial"/>
              </a:rPr>
              <a:t>à</a:t>
            </a:r>
            <a:r>
              <a:rPr kumimoji="0" lang="fr-FR" sz="2000" b="0" i="0" u="none" strike="noStrike" kern="0" cap="none" spc="44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des</a:t>
            </a:r>
            <a:r>
              <a:rPr kumimoji="0" lang="fr-FR" sz="2000" b="0" i="0" u="none" strike="noStrike" kern="0" cap="none" spc="42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problèmes</a:t>
            </a:r>
            <a:r>
              <a:rPr kumimoji="0" lang="fr-FR" sz="2000" b="0" i="0" u="none" strike="noStrike" kern="0" cap="none" spc="459"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de</a:t>
            </a:r>
            <a:r>
              <a:rPr kumimoji="0" lang="fr-FR" sz="2000" b="0" i="0" u="none" strike="noStrike" kern="0" cap="none" spc="43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santé</a:t>
            </a:r>
            <a:r>
              <a:rPr kumimoji="0" lang="fr-FR" sz="2000" b="0" i="0" u="none" strike="noStrike" kern="0" cap="none" spc="44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maternelle</a:t>
            </a:r>
            <a:r>
              <a:rPr kumimoji="0" lang="fr-FR" sz="2000" b="0" i="0" u="none" strike="noStrike" kern="0" cap="none" spc="41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liés</a:t>
            </a:r>
            <a:r>
              <a:rPr kumimoji="0" lang="fr-FR" sz="2000" b="0" i="0" u="none" strike="noStrike" kern="0" cap="none" spc="430" normalizeH="0" baseline="0" noProof="0" dirty="0">
                <a:ln>
                  <a:noFill/>
                </a:ln>
                <a:solidFill>
                  <a:sysClr val="windowText" lastClr="000000"/>
                </a:solidFill>
                <a:effectLst/>
                <a:uLnTx/>
                <a:uFillTx/>
                <a:latin typeface="Arial"/>
                <a:cs typeface="Arial"/>
              </a:rPr>
              <a:t> </a:t>
            </a:r>
            <a:r>
              <a:rPr kumimoji="0" lang="fr-FR" sz="2000" b="0" i="0" u="none" strike="noStrike" kern="0" cap="none" spc="-50" normalizeH="0" baseline="0" noProof="0" dirty="0">
                <a:ln>
                  <a:noFill/>
                </a:ln>
                <a:solidFill>
                  <a:sysClr val="windowText" lastClr="000000"/>
                </a:solidFill>
                <a:effectLst/>
                <a:uLnTx/>
                <a:uFillTx/>
                <a:latin typeface="Arial"/>
                <a:cs typeface="Arial"/>
              </a:rPr>
              <a:t>à </a:t>
            </a:r>
            <a:r>
              <a:rPr kumimoji="0" lang="fr-FR" sz="2000" b="0" i="0" u="none" strike="noStrike" kern="0" cap="none" spc="0" normalizeH="0" baseline="0" noProof="0" dirty="0">
                <a:ln>
                  <a:noFill/>
                </a:ln>
                <a:solidFill>
                  <a:sysClr val="windowText" lastClr="000000"/>
                </a:solidFill>
                <a:effectLst/>
                <a:uLnTx/>
                <a:uFillTx/>
                <a:latin typeface="Arial"/>
                <a:cs typeface="Arial"/>
              </a:rPr>
              <a:t>leur</a:t>
            </a:r>
            <a:r>
              <a:rPr kumimoji="0" lang="fr-FR" sz="2000" b="0" i="0" u="none" strike="noStrike" kern="0" cap="none" spc="-2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immaturité</a:t>
            </a:r>
            <a:r>
              <a:rPr kumimoji="0" lang="fr-FR" sz="2000" b="0" i="0" u="none" strike="noStrike" kern="0" cap="none" spc="-30"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physique</a:t>
            </a:r>
            <a:r>
              <a:rPr kumimoji="0" lang="fr-FR" sz="2000" b="0" i="0" u="none" strike="noStrike" kern="0" cap="none" spc="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et</a:t>
            </a:r>
            <a:r>
              <a:rPr kumimoji="0" lang="fr-FR" sz="2000" b="0" i="0" u="none" strike="noStrike" kern="0" cap="none" spc="-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psychologique</a:t>
            </a:r>
            <a:r>
              <a:rPr kumimoji="0" lang="fr-FR" sz="2000" b="0" i="0" u="none" strike="noStrike" kern="0" cap="none" spc="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et </a:t>
            </a:r>
            <a:r>
              <a:rPr kumimoji="0" lang="fr-FR" sz="2000" b="0" i="0" u="none" strike="noStrike" kern="0" cap="none" spc="-50" normalizeH="0" baseline="0" noProof="0" dirty="0">
                <a:ln>
                  <a:noFill/>
                </a:ln>
                <a:solidFill>
                  <a:sysClr val="windowText" lastClr="000000"/>
                </a:solidFill>
                <a:effectLst/>
                <a:uLnTx/>
                <a:uFillTx/>
                <a:latin typeface="Arial"/>
                <a:cs typeface="Arial"/>
              </a:rPr>
              <a:t>à </a:t>
            </a:r>
            <a:r>
              <a:rPr kumimoji="0" lang="fr-FR" sz="2000" b="0" i="0" u="none" strike="noStrike" kern="0" cap="none" spc="0" normalizeH="0" baseline="0" noProof="0" dirty="0">
                <a:ln>
                  <a:noFill/>
                </a:ln>
                <a:solidFill>
                  <a:sysClr val="windowText" lastClr="000000"/>
                </a:solidFill>
                <a:effectLst/>
                <a:uLnTx/>
                <a:uFillTx/>
                <a:latin typeface="Arial"/>
                <a:cs typeface="Arial"/>
              </a:rPr>
              <a:t>leur</a:t>
            </a:r>
            <a:r>
              <a:rPr kumimoji="0" lang="fr-FR" sz="2000" b="0" i="0" u="none" strike="noStrike" kern="0" cap="none" spc="-45" normalizeH="0" baseline="0" noProof="0" dirty="0">
                <a:ln>
                  <a:noFill/>
                </a:ln>
                <a:solidFill>
                  <a:sysClr val="windowText" lastClr="000000"/>
                </a:solidFill>
                <a:effectLst/>
                <a:uLnTx/>
                <a:uFillTx/>
                <a:latin typeface="Arial"/>
                <a:cs typeface="Arial"/>
              </a:rPr>
              <a:t> </a:t>
            </a:r>
            <a:r>
              <a:rPr kumimoji="0" lang="fr-FR" sz="2000" b="0" i="0" u="none" strike="noStrike" kern="0" cap="none" spc="0" normalizeH="0" baseline="0" noProof="0" dirty="0">
                <a:ln>
                  <a:noFill/>
                </a:ln>
                <a:solidFill>
                  <a:sysClr val="windowText" lastClr="000000"/>
                </a:solidFill>
                <a:effectLst/>
                <a:uLnTx/>
                <a:uFillTx/>
                <a:latin typeface="Arial"/>
                <a:cs typeface="Arial"/>
              </a:rPr>
              <a:t>autonomie</a:t>
            </a:r>
            <a:r>
              <a:rPr kumimoji="0" lang="fr-FR" sz="2000" b="0" i="0" u="none" strike="noStrike" kern="0" cap="none" spc="-55" normalizeH="0" baseline="0" noProof="0" dirty="0">
                <a:ln>
                  <a:noFill/>
                </a:ln>
                <a:solidFill>
                  <a:sysClr val="windowText" lastClr="000000"/>
                </a:solidFill>
                <a:effectLst/>
                <a:uLnTx/>
                <a:uFillTx/>
                <a:latin typeface="Arial"/>
                <a:cs typeface="Aria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limitée</a:t>
            </a:r>
          </a:p>
          <a:p>
            <a:pPr marL="324000" marR="0" lvl="0" indent="-324000" defTabSz="914400" eaLnBrk="1" fontAlgn="auto" latinLnBrk="0" hangingPunct="1">
              <a:lnSpc>
                <a:spcPct val="100000"/>
              </a:lnSpc>
              <a:spcBef>
                <a:spcPts val="800"/>
              </a:spcBef>
              <a:spcAft>
                <a:spcPts val="0"/>
              </a:spcAft>
              <a:buClr>
                <a:srgbClr val="57C3EB"/>
              </a:buClr>
              <a:buSzTx/>
              <a:buFont typeface="Wingdings"/>
              <a:buChar char=""/>
              <a:tabLst>
                <a:tab pos="298450" algn="l"/>
                <a:tab pos="2421890" algn="l"/>
              </a:tabLst>
              <a:defRPr/>
            </a:pPr>
            <a:r>
              <a:rPr kumimoji="0" lang="fr-FR" sz="2000" b="0" i="0" u="none" strike="noStrike" kern="0" cap="none" spc="-10" normalizeH="0" baseline="0" noProof="0" dirty="0">
                <a:ln>
                  <a:noFill/>
                </a:ln>
                <a:solidFill>
                  <a:sysClr val="windowText" lastClr="000000"/>
                </a:solidFill>
                <a:effectLst/>
                <a:uLnTx/>
                <a:uFillTx/>
                <a:latin typeface="Arial"/>
                <a:cs typeface="Arial"/>
              </a:rPr>
              <a:t>L’environnement</a:t>
            </a:r>
            <a:r>
              <a:rPr lang="fr-FR" sz="2000" b="0" kern="0" noProof="0" dirty="0">
                <a:solidFill>
                  <a:sysClr val="windowText" lastClr="000000"/>
                </a:solidFil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socioculturel, institutionnel, manque de</a:t>
            </a:r>
            <a:r>
              <a:rPr lang="fr-FR" sz="2000" b="0" kern="0" spc="-10" noProof="0" dirty="0">
                <a:solidFill>
                  <a:sysClr val="windowText" lastClr="000000"/>
                </a:solidFil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connaissances, l’insuffisance</a:t>
            </a:r>
            <a:r>
              <a:rPr lang="fr-FR" sz="2000" b="0" kern="0" spc="-10" noProof="0" dirty="0">
                <a:solidFill>
                  <a:sysClr val="windowText" lastClr="000000"/>
                </a:solidFil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de capacité</a:t>
            </a:r>
            <a:r>
              <a:rPr lang="fr-FR" sz="2000" b="0" kern="0" spc="-10" noProof="0" dirty="0">
                <a:solidFill>
                  <a:sysClr val="windowText" lastClr="000000"/>
                </a:solidFil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financière	ainsi que</a:t>
            </a:r>
            <a:r>
              <a:rPr lang="fr-FR" sz="2000" b="0" kern="0" spc="-10" noProof="0" dirty="0">
                <a:solidFill>
                  <a:sysClr val="windowText" lastClr="000000"/>
                </a:solidFil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la</a:t>
            </a:r>
            <a:r>
              <a:rPr lang="fr-FR" sz="2000" b="0" kern="0" spc="-10" noProof="0" dirty="0">
                <a:solidFill>
                  <a:sysClr val="windowText" lastClr="000000"/>
                </a:solidFil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qualité	de services constituts des éléments à prendre en compte dans</a:t>
            </a:r>
            <a:r>
              <a:rPr lang="fr-FR" sz="2000" b="0" kern="0" spc="-10" noProof="0" dirty="0">
                <a:solidFill>
                  <a:sysClr val="windowText" lastClr="000000"/>
                </a:solidFil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la	non-utilisation des contraceptives modernes</a:t>
            </a:r>
            <a:r>
              <a:rPr lang="fr-FR" sz="2000" b="0" kern="0" spc="-10" noProof="0" dirty="0">
                <a:solidFill>
                  <a:sysClr val="windowText" lastClr="000000"/>
                </a:solidFil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par les adolescents.</a:t>
            </a:r>
          </a:p>
          <a:p>
            <a:pPr marL="324000" marR="0" lvl="0" indent="-324000" defTabSz="914400" eaLnBrk="1" fontAlgn="auto" latinLnBrk="0" hangingPunct="1">
              <a:lnSpc>
                <a:spcPct val="100000"/>
              </a:lnSpc>
              <a:spcBef>
                <a:spcPts val="800"/>
              </a:spcBef>
              <a:spcAft>
                <a:spcPts val="0"/>
              </a:spcAft>
              <a:buClr>
                <a:srgbClr val="57C3EB"/>
              </a:buClr>
              <a:buSzTx/>
              <a:buFont typeface="Wingdings"/>
              <a:buChar char=""/>
              <a:tabLst>
                <a:tab pos="298450" algn="l"/>
                <a:tab pos="2421890" algn="l"/>
              </a:tabLst>
              <a:defRPr/>
            </a:pPr>
            <a:endParaRPr kumimoji="0" lang="fr-FR" sz="2000" b="0" i="0" u="none" strike="noStrike" kern="0" cap="none" spc="-10" normalizeH="0" baseline="0" noProof="0" dirty="0">
              <a:ln>
                <a:noFill/>
              </a:ln>
              <a:solidFill>
                <a:sysClr val="windowText" lastClr="000000"/>
              </a:solidFill>
              <a:effectLst/>
              <a:uLnTx/>
              <a:uFillTx/>
              <a:latin typeface="Arial"/>
              <a:cs typeface="Arial"/>
            </a:endParaRPr>
          </a:p>
          <a:p>
            <a:pPr marL="324000" marR="0" lvl="0" indent="-324000" defTabSz="914400" eaLnBrk="1" fontAlgn="auto" latinLnBrk="0" hangingPunct="1">
              <a:lnSpc>
                <a:spcPct val="100000"/>
              </a:lnSpc>
              <a:spcBef>
                <a:spcPts val="800"/>
              </a:spcBef>
              <a:spcAft>
                <a:spcPts val="0"/>
              </a:spcAft>
              <a:buClr>
                <a:srgbClr val="57C3EB"/>
              </a:buClr>
              <a:buSzTx/>
              <a:buFont typeface="Wingdings"/>
              <a:buChar char=""/>
              <a:tabLst>
                <a:tab pos="298450" algn="l"/>
                <a:tab pos="2421890" algn="l"/>
              </a:tabLst>
              <a:defRPr/>
            </a:pPr>
            <a:endParaRPr kumimoji="0" lang="fr-FR" sz="2000" b="0" i="0" u="none" strike="noStrike" kern="0" cap="none" spc="-10" normalizeH="0" baseline="0" noProof="0" dirty="0">
              <a:ln>
                <a:noFill/>
              </a:ln>
              <a:solidFill>
                <a:sysClr val="windowText" lastClr="000000"/>
              </a:solidFill>
              <a:effectLst/>
              <a:uLnTx/>
              <a:uFillTx/>
              <a:latin typeface="Arial"/>
              <a:cs typeface="Arial"/>
            </a:endParaRPr>
          </a:p>
          <a:p>
            <a:pPr marL="324000" marR="0" lvl="0" indent="-324000" defTabSz="914400" eaLnBrk="1" fontAlgn="auto" latinLnBrk="0" hangingPunct="1">
              <a:lnSpc>
                <a:spcPct val="100000"/>
              </a:lnSpc>
              <a:spcBef>
                <a:spcPts val="800"/>
              </a:spcBef>
              <a:spcAft>
                <a:spcPts val="0"/>
              </a:spcAft>
              <a:buClr>
                <a:srgbClr val="57C3EB"/>
              </a:buClr>
              <a:buSzTx/>
              <a:buFont typeface="Wingdings"/>
              <a:buChar char=""/>
              <a:tabLst>
                <a:tab pos="298450" algn="l"/>
                <a:tab pos="2421890" algn="l"/>
              </a:tabLst>
              <a:defRPr/>
            </a:pPr>
            <a:endParaRPr kumimoji="0" lang="fr-FR" sz="2000" b="0" i="0" u="none" strike="noStrike" kern="0" cap="none" spc="0" normalizeH="0" baseline="0" noProof="0" dirty="0">
              <a:ln>
                <a:noFill/>
              </a:ln>
              <a:solidFill>
                <a:sysClr val="windowText" lastClr="000000"/>
              </a:solidFill>
              <a:effectLst/>
              <a:uLnTx/>
              <a:uFillTx/>
              <a:latin typeface="Arial"/>
              <a:cs typeface="Arial"/>
            </a:endParaRPr>
          </a:p>
          <a:p>
            <a:pPr marL="324000" indent="-324000">
              <a:lnSpc>
                <a:spcPct val="100000"/>
              </a:lnSpc>
              <a:spcBef>
                <a:spcPts val="800"/>
              </a:spcBef>
            </a:pPr>
            <a:endParaRPr lang="fr-FR" noProof="0" dirty="0"/>
          </a:p>
        </p:txBody>
      </p:sp>
      <p:sp>
        <p:nvSpPr>
          <p:cNvPr id="14" name="Content Placeholder 13">
            <a:extLst>
              <a:ext uri="{FF2B5EF4-FFF2-40B4-BE49-F238E27FC236}">
                <a16:creationId xmlns:a16="http://schemas.microsoft.com/office/drawing/2014/main" id="{F4FB0EDE-13C0-9361-B344-A265837E77DD}"/>
              </a:ext>
            </a:extLst>
          </p:cNvPr>
          <p:cNvSpPr>
            <a:spLocks noGrp="1"/>
          </p:cNvSpPr>
          <p:nvPr>
            <p:ph sz="half" idx="3"/>
          </p:nvPr>
        </p:nvSpPr>
        <p:spPr>
          <a:xfrm>
            <a:off x="6268084" y="1302523"/>
            <a:ext cx="5474970" cy="6114494"/>
          </a:xfrm>
        </p:spPr>
        <p:txBody>
          <a:bodyPr/>
          <a:lstStyle/>
          <a:p>
            <a:pPr marL="355600" marR="0" lvl="0" indent="-342900" defTabSz="914400" eaLnBrk="1" fontAlgn="auto" latinLnBrk="0" hangingPunct="1">
              <a:lnSpc>
                <a:spcPct val="100000"/>
              </a:lnSpc>
              <a:spcBef>
                <a:spcPts val="800"/>
              </a:spcBef>
              <a:spcAft>
                <a:spcPts val="0"/>
              </a:spcAft>
              <a:buClr>
                <a:srgbClr val="57C3EB"/>
              </a:buClr>
              <a:buSzTx/>
              <a:buFont typeface="Wingdings" panose="05000000000000000000" pitchFamily="2" charset="2"/>
              <a:buChar char="v"/>
              <a:tabLst>
                <a:tab pos="298450" algn="l"/>
                <a:tab pos="6068695" algn="l"/>
                <a:tab pos="7005320" algn="l"/>
                <a:tab pos="7491095" algn="l"/>
                <a:tab pos="8511540" algn="l"/>
                <a:tab pos="9632315" algn="l"/>
                <a:tab pos="10923270" algn="l"/>
              </a:tabLst>
              <a:defRPr/>
            </a:pPr>
            <a:r>
              <a:rPr kumimoji="0" lang="fr-FR" sz="2000" b="0" i="0" u="none" strike="noStrike" kern="0" cap="none" spc="-10" normalizeH="0" baseline="0" noProof="0" dirty="0">
                <a:ln>
                  <a:noFill/>
                </a:ln>
                <a:solidFill>
                  <a:sysClr val="windowText" lastClr="000000"/>
                </a:solidFill>
                <a:effectLst/>
                <a:uLnTx/>
                <a:uFillTx/>
                <a:latin typeface="Arial"/>
                <a:cs typeface="Arial"/>
              </a:rPr>
              <a:t>Malgré </a:t>
            </a:r>
            <a:r>
              <a:rPr kumimoji="0" lang="fr-FR" sz="2000" b="0" i="0" u="none" strike="noStrike" kern="0" cap="none" spc="-25" normalizeH="0" baseline="0" noProof="0" dirty="0">
                <a:ln>
                  <a:noFill/>
                </a:ln>
                <a:solidFill>
                  <a:sysClr val="windowText" lastClr="000000"/>
                </a:solidFill>
                <a:effectLst/>
                <a:uLnTx/>
                <a:uFillTx/>
                <a:latin typeface="Arial"/>
                <a:cs typeface="Arial"/>
              </a:rPr>
              <a:t>les</a:t>
            </a:r>
            <a:r>
              <a:rPr lang="fr-FR" sz="2000" b="0" kern="0" noProof="0" dirty="0">
                <a:solidFill>
                  <a:sysClr val="windowText" lastClr="000000"/>
                </a:solidFil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progrès</a:t>
            </a:r>
            <a:r>
              <a:rPr lang="fr-FR" sz="2000" b="0" kern="0" noProof="0" dirty="0">
                <a:solidFill>
                  <a:sysClr val="windowText" lastClr="000000"/>
                </a:solidFil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notables</a:t>
            </a:r>
            <a:r>
              <a:rPr lang="fr-FR" sz="2000" b="0" kern="0" noProof="0" dirty="0">
                <a:solidFill>
                  <a:sysClr val="windowText" lastClr="000000"/>
                </a:solidFill>
              </a:rPr>
              <a:t> </a:t>
            </a:r>
            <a:r>
              <a:rPr kumimoji="0" lang="fr-FR" sz="2000" b="0" i="0" u="none" strike="noStrike" kern="0" cap="none" spc="-10" normalizeH="0" baseline="0" noProof="0" dirty="0">
                <a:ln>
                  <a:noFill/>
                </a:ln>
                <a:solidFill>
                  <a:sysClr val="windowText" lastClr="000000"/>
                </a:solidFill>
                <a:effectLst/>
                <a:uLnTx/>
                <a:uFillTx/>
                <a:latin typeface="Arial"/>
                <a:cs typeface="Arial"/>
              </a:rPr>
              <a:t>accomplis</a:t>
            </a:r>
            <a:r>
              <a:rPr lang="fr-FR" sz="2000" b="0" kern="0" noProof="0" dirty="0">
                <a:solidFill>
                  <a:sysClr val="windowText" lastClr="000000"/>
                </a:solidFill>
              </a:rPr>
              <a:t> </a:t>
            </a:r>
            <a:r>
              <a:rPr kumimoji="0" lang="fr-FR" sz="2000" b="0" i="0" u="none" strike="noStrike" kern="0" cap="none" spc="-25" normalizeH="0" baseline="0" noProof="0" dirty="0">
                <a:ln>
                  <a:noFill/>
                </a:ln>
                <a:solidFill>
                  <a:sysClr val="windowText" lastClr="000000"/>
                </a:solidFill>
                <a:effectLst/>
                <a:uLnTx/>
                <a:uFillTx/>
                <a:latin typeface="Arial"/>
                <a:cs typeface="Arial"/>
              </a:rPr>
              <a:t>en Afrique de l’Ouest francophone au cours des dix dernières années dans le cadre du PO, d’importants défis restent à relever pour consolider ces acquis et assurer l’accès équitable des populations notamment les adolescents et les jeunes et les autres groupes défavorisés à des SSSR de qualité.</a:t>
            </a:r>
          </a:p>
          <a:p>
            <a:pPr marL="381000" marR="0" lvl="0" indent="-342900" defTabSz="914400" eaLnBrk="1" fontAlgn="auto" latinLnBrk="0" hangingPunct="1">
              <a:lnSpc>
                <a:spcPct val="100000"/>
              </a:lnSpc>
              <a:spcBef>
                <a:spcPts val="800"/>
              </a:spcBef>
              <a:spcAft>
                <a:spcPts val="0"/>
              </a:spcAft>
              <a:buClr>
                <a:srgbClr val="00B0F0"/>
              </a:buClr>
              <a:buSzTx/>
              <a:buFont typeface="Wingdings" panose="05000000000000000000" pitchFamily="2" charset="2"/>
              <a:buChar char="v"/>
              <a:tabLst/>
              <a:defRPr/>
            </a:pPr>
            <a:r>
              <a:rPr kumimoji="0" lang="fr-FR" sz="2000" b="0" i="0" u="none" strike="noStrike" kern="0" cap="none" spc="0" normalizeH="0" baseline="0" noProof="0" dirty="0">
                <a:ln>
                  <a:noFill/>
                </a:ln>
                <a:solidFill>
                  <a:sysClr val="windowText" lastClr="000000"/>
                </a:solidFill>
                <a:effectLst/>
                <a:uLnTx/>
                <a:uFillTx/>
                <a:latin typeface="Arial"/>
                <a:cs typeface="Arial"/>
              </a:rPr>
              <a:t>Des pratiques à fort impact répondant à ces besoins spécifiques (en situation de crise comme en contexte de développement) existent et doivent être intégrées aux politiques et stratégies nationales</a:t>
            </a:r>
            <a:r>
              <a:rPr lang="fr-FR" sz="2000" b="0" kern="0" noProof="0" dirty="0">
                <a:solidFill>
                  <a:sysClr val="windowText" lastClr="000000"/>
                </a:solidFill>
              </a:rPr>
              <a:t> en vue de leur mise à l’échelle.</a:t>
            </a:r>
          </a:p>
          <a:p>
            <a:pPr marL="381000" marR="0" lvl="0" indent="-342900" defTabSz="914400" eaLnBrk="1" fontAlgn="auto" latinLnBrk="0" hangingPunct="1">
              <a:lnSpc>
                <a:spcPct val="100000"/>
              </a:lnSpc>
              <a:spcBef>
                <a:spcPts val="800"/>
              </a:spcBef>
              <a:spcAft>
                <a:spcPts val="0"/>
              </a:spcAft>
              <a:buClrTx/>
              <a:buSzTx/>
              <a:buFont typeface="Wingdings" panose="05000000000000000000" pitchFamily="2" charset="2"/>
              <a:buChar char="v"/>
              <a:tabLst/>
              <a:defRPr/>
            </a:pPr>
            <a:endParaRPr lang="fr-FR" sz="2000" b="0" kern="0" noProof="0" dirty="0">
              <a:solidFill>
                <a:sysClr val="windowText" lastClr="000000"/>
              </a:solidFill>
            </a:endParaRPr>
          </a:p>
          <a:p>
            <a:pPr marL="38100" marR="0" lvl="0" indent="0" defTabSz="914400" eaLnBrk="1" fontAlgn="auto" latinLnBrk="0" hangingPunct="1">
              <a:lnSpc>
                <a:spcPct val="100000"/>
              </a:lnSpc>
              <a:spcBef>
                <a:spcPts val="800"/>
              </a:spcBef>
              <a:spcAft>
                <a:spcPts val="0"/>
              </a:spcAft>
              <a:buClrTx/>
              <a:buSzTx/>
              <a:buFontTx/>
              <a:buNone/>
              <a:tabLst/>
              <a:defRPr/>
            </a:pPr>
            <a:endParaRPr kumimoji="0" lang="fr-FR" sz="2000" b="0" i="0" u="none" strike="noStrike" kern="0" cap="none" spc="-25" normalizeH="0" baseline="0" noProof="0" dirty="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800"/>
              </a:spcBef>
              <a:spcAft>
                <a:spcPts val="0"/>
              </a:spcAft>
              <a:buClr>
                <a:srgbClr val="57C3EB"/>
              </a:buClr>
              <a:buSzTx/>
              <a:buNone/>
              <a:tabLst>
                <a:tab pos="298450" algn="l"/>
                <a:tab pos="6068695" algn="l"/>
                <a:tab pos="7005320" algn="l"/>
                <a:tab pos="7491095" algn="l"/>
                <a:tab pos="8511540" algn="l"/>
                <a:tab pos="9632315" algn="l"/>
                <a:tab pos="10923270" algn="l"/>
              </a:tabLst>
              <a:defRPr/>
            </a:pPr>
            <a:endParaRPr kumimoji="0" lang="fr-FR" sz="2000" b="0" i="0" u="none" strike="noStrike" kern="0" cap="none" spc="0" normalizeH="0" baseline="0" noProof="0" dirty="0">
              <a:ln>
                <a:noFill/>
              </a:ln>
              <a:solidFill>
                <a:sysClr val="windowText" lastClr="000000"/>
              </a:solidFill>
              <a:effectLst/>
              <a:uLnTx/>
              <a:uFillTx/>
              <a:latin typeface="Arial"/>
              <a:cs typeface="Arial"/>
            </a:endParaRPr>
          </a:p>
          <a:p>
            <a:pPr>
              <a:lnSpc>
                <a:spcPct val="100000"/>
              </a:lnSpc>
              <a:spcBef>
                <a:spcPts val="800"/>
              </a:spcBef>
            </a:pPr>
            <a:endParaRPr lang="fr-FR" noProof="0" dirty="0"/>
          </a:p>
        </p:txBody>
      </p:sp>
    </p:spTree>
    <p:extLst>
      <p:ext uri="{BB962C8B-B14F-4D97-AF65-F5344CB8AC3E}">
        <p14:creationId xmlns:p14="http://schemas.microsoft.com/office/powerpoint/2010/main" val="331525219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691361-EDEC-6212-7574-42EDFB48DF83}"/>
            </a:ext>
          </a:extLst>
        </p:cNvPr>
        <p:cNvGrpSpPr/>
        <p:nvPr/>
      </p:nvGrpSpPr>
      <p:grpSpPr>
        <a:xfrm>
          <a:off x="0" y="0"/>
          <a:ext cx="0" cy="0"/>
          <a:chOff x="0" y="0"/>
          <a:chExt cx="0" cy="0"/>
        </a:xfrm>
      </p:grpSpPr>
      <p:sp>
        <p:nvSpPr>
          <p:cNvPr id="14" name="ZoneTexte 13">
            <a:extLst>
              <a:ext uri="{FF2B5EF4-FFF2-40B4-BE49-F238E27FC236}">
                <a16:creationId xmlns:a16="http://schemas.microsoft.com/office/drawing/2014/main" id="{31978B4E-8557-7EE9-7AB4-846EF672336C}"/>
              </a:ext>
            </a:extLst>
          </p:cNvPr>
          <p:cNvSpPr txBox="1"/>
          <p:nvPr/>
        </p:nvSpPr>
        <p:spPr>
          <a:xfrm>
            <a:off x="761999" y="1424976"/>
            <a:ext cx="10896601" cy="4554773"/>
          </a:xfrm>
          <a:prstGeom prst="rect">
            <a:avLst/>
          </a:prstGeom>
          <a:noFill/>
        </p:spPr>
        <p:txBody>
          <a:bodyPr wrap="square">
            <a:spAutoFit/>
          </a:bodyPr>
          <a:lstStyle/>
          <a:p>
            <a:pPr marL="342900" indent="-342900" algn="l">
              <a:lnSpc>
                <a:spcPct val="107000"/>
              </a:lnSpc>
              <a:spcAft>
                <a:spcPts val="800"/>
              </a:spcAft>
              <a:buFont typeface="Arial" panose="020B0604020202020204" pitchFamily="34" charset="0"/>
              <a:buChar char="•"/>
            </a:pPr>
            <a:r>
              <a:rPr lang="fr-FR" sz="2000" b="1" kern="100" noProof="0" dirty="0">
                <a:effectLst/>
                <a:latin typeface="Arial" panose="020B0604020202020204" pitchFamily="34" charset="0"/>
                <a:ea typeface="Aptos" panose="020B0004020202020204" pitchFamily="34" charset="0"/>
                <a:cs typeface="Arial" panose="020B0604020202020204" pitchFamily="34" charset="0"/>
              </a:rPr>
              <a:t>Veiller à ce que les agents de santé soient conscients de leurs obligations de fournir des services contraceptifs aux adolescents conformément aux normes et standards nationaux</a:t>
            </a:r>
            <a:r>
              <a:rPr lang="fr-FR" sz="2000" b="1" kern="100" noProof="0" dirty="0">
                <a:latin typeface="Arial" panose="020B0604020202020204" pitchFamily="34" charset="0"/>
                <a:ea typeface="Aptos" panose="020B0004020202020204" pitchFamily="34" charset="0"/>
                <a:cs typeface="Arial" panose="020B0604020202020204" pitchFamily="34" charset="0"/>
              </a:rPr>
              <a:t> :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Diffuser les normes et standards nationaux dans les établissements de santé</a:t>
            </a:r>
            <a:r>
              <a:rPr lang="fr-FR" sz="2000" kern="100" noProof="0" dirty="0">
                <a:latin typeface="Arial" panose="020B0604020202020204" pitchFamily="34" charset="0"/>
                <a:ea typeface="Aptos" panose="020B0004020202020204" pitchFamily="34" charset="0"/>
                <a:cs typeface="Arial" panose="020B0604020202020204" pitchFamily="34" charset="0"/>
              </a:rPr>
              <a:t>;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Sensibiliser les responsables des établissements de santé aux obligations relatives à la prestation de services contraceptifs aux adolescents.</a:t>
            </a:r>
          </a:p>
          <a:p>
            <a:pPr marL="342900" indent="-342900" algn="l">
              <a:lnSpc>
                <a:spcPct val="107000"/>
              </a:lnSpc>
              <a:spcAft>
                <a:spcPts val="800"/>
              </a:spcAft>
              <a:buFont typeface="Arial" panose="020B0604020202020204" pitchFamily="34" charset="0"/>
              <a:buChar char="•"/>
            </a:pPr>
            <a:r>
              <a:rPr lang="fr-FR" sz="2000" b="1" kern="100" noProof="0" dirty="0">
                <a:effectLst/>
                <a:latin typeface="Arial" panose="020B0604020202020204" pitchFamily="34" charset="0"/>
                <a:ea typeface="Aptos" panose="020B0004020202020204" pitchFamily="34" charset="0"/>
                <a:cs typeface="Arial" panose="020B0604020202020204" pitchFamily="34" charset="0"/>
              </a:rPr>
              <a:t>Renforcer les capacités des prestataires de services</a:t>
            </a:r>
            <a:r>
              <a:rPr lang="fr-FR" sz="2000" b="1" kern="100" noProof="0" dirty="0">
                <a:latin typeface="Arial" panose="020B0604020202020204" pitchFamily="34" charset="0"/>
                <a:ea typeface="Aptos" panose="020B0004020202020204" pitchFamily="34" charset="0"/>
                <a:cs typeface="Arial" panose="020B0604020202020204" pitchFamily="34" charset="0"/>
              </a:rPr>
              <a:t> :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Identifier les besoins et renforcer les compétences des prestataires de services de contraception grâce à des formations de type « faible dose, haute fréquence » et à la « supervision de soutien ».</a:t>
            </a:r>
          </a:p>
          <a:p>
            <a:pPr marL="342900" indent="-342900" algn="l">
              <a:lnSpc>
                <a:spcPct val="107000"/>
              </a:lnSpc>
              <a:spcAft>
                <a:spcPts val="800"/>
              </a:spcAft>
              <a:buFont typeface="Arial" panose="020B0604020202020204" pitchFamily="34" charset="0"/>
              <a:buChar char="•"/>
            </a:pPr>
            <a:r>
              <a:rPr lang="fr-FR" sz="2000" b="1" kern="100" noProof="0" dirty="0">
                <a:effectLst/>
                <a:latin typeface="Arial" panose="020B0604020202020204" pitchFamily="34" charset="0"/>
                <a:ea typeface="Aptos" panose="020B0004020202020204" pitchFamily="34" charset="0"/>
                <a:cs typeface="Arial" panose="020B0604020202020204" pitchFamily="34" charset="0"/>
              </a:rPr>
              <a:t>Veiller à la disponibilité adéquate de contraceptifs dans les établissements de santé</a:t>
            </a:r>
            <a:r>
              <a:rPr lang="fr-FR" sz="2000" b="1" kern="100" noProof="0" dirty="0">
                <a:latin typeface="Arial" panose="020B0604020202020204" pitchFamily="34" charset="0"/>
                <a:ea typeface="Aptos" panose="020B0004020202020204" pitchFamily="34" charset="0"/>
                <a:cs typeface="Arial" panose="020B0604020202020204" pitchFamily="34" charset="0"/>
              </a:rPr>
              <a:t> :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Mettre en place </a:t>
            </a:r>
            <a:r>
              <a:rPr lang="fr-FR" sz="2000" kern="100" noProof="0" dirty="0">
                <a:latin typeface="Arial" panose="020B0604020202020204" pitchFamily="34" charset="0"/>
                <a:ea typeface="Aptos" panose="020B0004020202020204" pitchFamily="34" charset="0"/>
                <a:cs typeface="Arial" panose="020B0604020202020204" pitchFamily="34" charset="0"/>
              </a:rPr>
              <a:t>un mécanisme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 pour garantir la disponibilité </a:t>
            </a:r>
            <a:r>
              <a:rPr lang="fr-FR" sz="2000" kern="100" noProof="0" dirty="0">
                <a:latin typeface="Arial" panose="020B0604020202020204" pitchFamily="34" charset="0"/>
                <a:ea typeface="Aptos" panose="020B0004020202020204" pitchFamily="34" charset="0"/>
                <a:cs typeface="Arial" panose="020B0604020202020204" pitchFamily="34" charset="0"/>
              </a:rPr>
              <a:t>régulière</a:t>
            </a:r>
            <a:r>
              <a:rPr lang="fr-FR" sz="2000" kern="100" noProof="0" dirty="0">
                <a:effectLst/>
                <a:latin typeface="Arial" panose="020B0604020202020204" pitchFamily="34" charset="0"/>
                <a:ea typeface="Aptos" panose="020B0004020202020204" pitchFamily="34" charset="0"/>
                <a:cs typeface="Arial" panose="020B0604020202020204" pitchFamily="34" charset="0"/>
              </a:rPr>
              <a:t> des contraceptifs dans les établissements de santé</a:t>
            </a:r>
            <a:r>
              <a:rPr lang="fr-FR" sz="2000" kern="100" noProof="0" dirty="0">
                <a:latin typeface="Arial" panose="020B0604020202020204" pitchFamily="34" charset="0"/>
                <a:ea typeface="Aptos" panose="020B0004020202020204" pitchFamily="34" charset="0"/>
                <a:cs typeface="Arial" panose="020B0604020202020204" pitchFamily="34" charset="0"/>
              </a:rPr>
              <a:t>;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Instaurer un système de contrôles périodiques des stocks</a:t>
            </a:r>
            <a:r>
              <a:rPr lang="fr-FR" sz="2000" kern="100" noProof="0" dirty="0">
                <a:latin typeface="Arial" panose="020B0604020202020204" pitchFamily="34" charset="0"/>
                <a:ea typeface="Aptos" panose="020B0004020202020204" pitchFamily="34" charset="0"/>
                <a:cs typeface="Arial" panose="020B0604020202020204" pitchFamily="34" charset="0"/>
              </a:rPr>
              <a:t>;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Vérifier </a:t>
            </a:r>
            <a:r>
              <a:rPr lang="fr-FR" sz="2000" kern="100" noProof="0" dirty="0">
                <a:latin typeface="Arial" panose="020B0604020202020204" pitchFamily="34" charset="0"/>
                <a:ea typeface="Aptos" panose="020B0004020202020204" pitchFamily="34" charset="0"/>
                <a:cs typeface="Arial" panose="020B0604020202020204" pitchFamily="34" charset="0"/>
              </a:rPr>
              <a:t>les données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sont bien rapportées et </a:t>
            </a:r>
            <a:r>
              <a:rPr lang="fr-FR" sz="2000" kern="100" noProof="0" dirty="0">
                <a:latin typeface="Arial" panose="020B0604020202020204" pitchFamily="34" charset="0"/>
                <a:ea typeface="Aptos" panose="020B0004020202020204" pitchFamily="34" charset="0"/>
                <a:cs typeface="Arial" panose="020B0604020202020204" pitchFamily="34" charset="0"/>
              </a:rPr>
              <a:t>prendre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des actions correctives</a:t>
            </a:r>
            <a:r>
              <a:rPr lang="fr-FR" sz="2000" kern="100" noProof="0" dirty="0">
                <a:latin typeface="Arial" panose="020B0604020202020204" pitchFamily="34" charset="0"/>
                <a:ea typeface="Aptos" panose="020B0004020202020204" pitchFamily="34" charset="0"/>
                <a:cs typeface="Arial" panose="020B0604020202020204" pitchFamily="34" charset="0"/>
              </a:rPr>
              <a:t>,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si nécessaires.</a:t>
            </a:r>
          </a:p>
        </p:txBody>
      </p:sp>
      <p:sp>
        <p:nvSpPr>
          <p:cNvPr id="4" name="ZoneTexte 3">
            <a:extLst>
              <a:ext uri="{FF2B5EF4-FFF2-40B4-BE49-F238E27FC236}">
                <a16:creationId xmlns:a16="http://schemas.microsoft.com/office/drawing/2014/main" id="{BD9AE212-2B34-D264-71FB-1FB02A79AF9E}"/>
              </a:ext>
            </a:extLst>
          </p:cNvPr>
          <p:cNvSpPr txBox="1"/>
          <p:nvPr/>
        </p:nvSpPr>
        <p:spPr>
          <a:xfrm>
            <a:off x="457200" y="381000"/>
            <a:ext cx="11353800" cy="867930"/>
          </a:xfrm>
          <a:prstGeom prst="rect">
            <a:avLst/>
          </a:prstGeom>
          <a:noFill/>
        </p:spPr>
        <p:txBody>
          <a:bodyPr wrap="square">
            <a:spAutoFit/>
          </a:bodyPr>
          <a:lstStyle/>
          <a:p>
            <a:pPr algn="ctr">
              <a:lnSpc>
                <a:spcPct val="90000"/>
              </a:lnSpc>
            </a:pPr>
            <a:r>
              <a:rPr lang="fr-FR" sz="2800" b="1" noProof="0" dirty="0">
                <a:solidFill>
                  <a:srgbClr val="57C3EB"/>
                </a:solidFill>
                <a:latin typeface="Arial Black" panose="020B0A04020102020204" pitchFamily="34" charset="0"/>
                <a:cs typeface="Arial"/>
              </a:rPr>
              <a:t>Actions prioritaires au niveau des districts sanitaires en matière d'offre de services contraceptifs</a:t>
            </a:r>
            <a:endParaRPr lang="fr-FR" sz="2800" noProof="0" dirty="0">
              <a:latin typeface="Arial Black" panose="020B0A04020102020204" pitchFamily="34" charset="0"/>
            </a:endParaRPr>
          </a:p>
        </p:txBody>
      </p:sp>
    </p:spTree>
    <p:extLst>
      <p:ext uri="{BB962C8B-B14F-4D97-AF65-F5344CB8AC3E}">
        <p14:creationId xmlns:p14="http://schemas.microsoft.com/office/powerpoint/2010/main" val="382260555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460258-B795-1B78-0B32-BABD0DD027FA}"/>
            </a:ext>
          </a:extLst>
        </p:cNvPr>
        <p:cNvGrpSpPr/>
        <p:nvPr/>
      </p:nvGrpSpPr>
      <p:grpSpPr>
        <a:xfrm>
          <a:off x="0" y="0"/>
          <a:ext cx="0" cy="0"/>
          <a:chOff x="0" y="0"/>
          <a:chExt cx="0" cy="0"/>
        </a:xfrm>
      </p:grpSpPr>
      <p:sp>
        <p:nvSpPr>
          <p:cNvPr id="14" name="ZoneTexte 13">
            <a:extLst>
              <a:ext uri="{FF2B5EF4-FFF2-40B4-BE49-F238E27FC236}">
                <a16:creationId xmlns:a16="http://schemas.microsoft.com/office/drawing/2014/main" id="{F3699223-A3B6-3237-2994-8DB89F170C7A}"/>
              </a:ext>
            </a:extLst>
          </p:cNvPr>
          <p:cNvSpPr txBox="1"/>
          <p:nvPr/>
        </p:nvSpPr>
        <p:spPr>
          <a:xfrm>
            <a:off x="304800" y="1335107"/>
            <a:ext cx="11506200" cy="4606389"/>
          </a:xfrm>
          <a:prstGeom prst="rect">
            <a:avLst/>
          </a:prstGeom>
          <a:noFill/>
        </p:spPr>
        <p:txBody>
          <a:bodyPr wrap="square">
            <a:spAutoFit/>
          </a:bodyPr>
          <a:lstStyle/>
          <a:p>
            <a:pPr marL="342900" indent="-342900" algn="l">
              <a:spcAft>
                <a:spcPts val="800"/>
              </a:spcAft>
              <a:buFont typeface="Arial" panose="020B0604020202020204" pitchFamily="34" charset="0"/>
              <a:buChar char="•"/>
            </a:pPr>
            <a:r>
              <a:rPr lang="fr-FR" sz="2000" b="1" kern="100" noProof="0" dirty="0">
                <a:effectLst/>
                <a:latin typeface="Arial" panose="020B0604020202020204" pitchFamily="34" charset="0"/>
                <a:ea typeface="Aptos" panose="020B0004020202020204" pitchFamily="34" charset="0"/>
                <a:cs typeface="Arial" panose="020B0604020202020204" pitchFamily="34" charset="0"/>
              </a:rPr>
              <a:t>Assurer une bonne coordination</a:t>
            </a:r>
            <a:r>
              <a:rPr lang="fr-FR" sz="2000" b="1" kern="100" noProof="0" dirty="0">
                <a:latin typeface="Arial" panose="020B0604020202020204" pitchFamily="34" charset="0"/>
                <a:ea typeface="Aptos" panose="020B0004020202020204" pitchFamily="34" charset="0"/>
                <a:cs typeface="Arial" panose="020B0604020202020204" pitchFamily="34" charset="0"/>
              </a:rPr>
              <a:t> :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Informer les autres secteurs publics départementaux et ONG des services disponibles et de la manière d’y accéder; Renforcer les réseaux d’orientation au sein du secteur de la santé (par ex. du primaire vers le secondaire) et entre secteurs (par ex. des écoles vers les cliniques).</a:t>
            </a:r>
          </a:p>
          <a:p>
            <a:pPr marL="342900" indent="-342900" algn="l">
              <a:spcAft>
                <a:spcPts val="800"/>
              </a:spcAft>
              <a:buFont typeface="Arial" panose="020B0604020202020204" pitchFamily="34" charset="0"/>
              <a:buChar char="•"/>
            </a:pPr>
            <a:r>
              <a:rPr lang="fr-FR" sz="2000" b="1" kern="100" noProof="0" dirty="0">
                <a:effectLst/>
                <a:latin typeface="Arial" panose="020B0604020202020204" pitchFamily="34" charset="0"/>
                <a:ea typeface="Aptos" panose="020B0004020202020204" pitchFamily="34" charset="0"/>
                <a:cs typeface="Arial" panose="020B0604020202020204" pitchFamily="34" charset="0"/>
              </a:rPr>
              <a:t>Veiller à la collecte des données, à l’analyse et l’utilisation des données</a:t>
            </a:r>
            <a:r>
              <a:rPr lang="fr-FR" sz="2000" b="1" kern="100" noProof="0" dirty="0">
                <a:latin typeface="Arial" panose="020B0604020202020204" pitchFamily="34" charset="0"/>
                <a:ea typeface="Aptos" panose="020B0004020202020204" pitchFamily="34" charset="0"/>
                <a:cs typeface="Arial" panose="020B0604020202020204" pitchFamily="34" charset="0"/>
              </a:rPr>
              <a:t> :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Travailler avec les responsables des établissements de santé pour mettre en place des systèmes de collecte, d’analyse et de rapportage des données</a:t>
            </a:r>
            <a:r>
              <a:rPr lang="fr-FR" sz="2000" kern="100" noProof="0" dirty="0">
                <a:latin typeface="Arial" panose="020B0604020202020204" pitchFamily="34" charset="0"/>
                <a:ea typeface="Aptos" panose="020B0004020202020204" pitchFamily="34" charset="0"/>
                <a:cs typeface="Arial" panose="020B0604020202020204" pitchFamily="34" charset="0"/>
              </a:rPr>
              <a:t>;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Parallèlement, veiller à ce que les données analysées soient utilisées au niveau du district</a:t>
            </a:r>
            <a:r>
              <a:rPr lang="fr-FR" sz="2000" kern="100" noProof="0" dirty="0">
                <a:latin typeface="Arial" panose="020B0604020202020204" pitchFamily="34" charset="0"/>
                <a:ea typeface="Aptos" panose="020B0004020202020204" pitchFamily="34" charset="0"/>
                <a:cs typeface="Arial" panose="020B0604020202020204" pitchFamily="34" charset="0"/>
              </a:rPr>
              <a:t>;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Renforcer les capacités des personnes impliquées dans la gestion des données et la gestion des stocks</a:t>
            </a:r>
            <a:r>
              <a:rPr lang="fr-FR" sz="2000" kern="100" noProof="0" dirty="0">
                <a:latin typeface="Arial" panose="020B0604020202020204" pitchFamily="34" charset="0"/>
                <a:ea typeface="Aptos" panose="020B0004020202020204" pitchFamily="34" charset="0"/>
                <a:cs typeface="Arial" panose="020B0604020202020204" pitchFamily="34" charset="0"/>
              </a:rPr>
              <a:t>; </a:t>
            </a:r>
            <a:r>
              <a:rPr lang="fr-FR" sz="2000" kern="100" noProof="0" dirty="0">
                <a:effectLst/>
                <a:latin typeface="Arial" panose="020B0604020202020204" pitchFamily="34" charset="0"/>
                <a:ea typeface="Aptos" panose="020B0004020202020204" pitchFamily="34" charset="0"/>
                <a:cs typeface="Arial" panose="020B0604020202020204" pitchFamily="34" charset="0"/>
              </a:rPr>
              <a:t>Travailler avec les responsables et le personnel des établissements de santé pour garantir la mise en œuvre des activités planifiées.</a:t>
            </a:r>
          </a:p>
          <a:p>
            <a:pPr marL="342900" indent="-342900" algn="l">
              <a:spcAft>
                <a:spcPts val="800"/>
              </a:spcAft>
              <a:buFont typeface="Arial" panose="020B0604020202020204" pitchFamily="34" charset="0"/>
              <a:buChar char="•"/>
            </a:pPr>
            <a:r>
              <a:rPr lang="fr-FR" sz="2000" b="1" kern="100" noProof="0" dirty="0">
                <a:effectLst/>
                <a:latin typeface="Arial" panose="020B0604020202020204" pitchFamily="34" charset="0"/>
                <a:ea typeface="Aptos" panose="020B0004020202020204" pitchFamily="34" charset="0"/>
                <a:cs typeface="Arial" panose="020B0604020202020204" pitchFamily="34" charset="0"/>
              </a:rPr>
              <a:t>Sensibilisation communautaire</a:t>
            </a:r>
            <a:r>
              <a:rPr lang="fr-FR" sz="2000" b="1" kern="100" noProof="0" dirty="0">
                <a:latin typeface="Arial" panose="020B0604020202020204" pitchFamily="34" charset="0"/>
                <a:ea typeface="Aptos" panose="020B0004020202020204" pitchFamily="34" charset="0"/>
                <a:cs typeface="Arial" panose="020B0604020202020204" pitchFamily="34" charset="0"/>
              </a:rPr>
              <a:t> : </a:t>
            </a:r>
            <a:r>
              <a:rPr lang="fr-FR" sz="2000" kern="100" noProof="0" dirty="0">
                <a:latin typeface="Arial" panose="020B0604020202020204" pitchFamily="34" charset="0"/>
                <a:ea typeface="Aptos" panose="020B0004020202020204" pitchFamily="34" charset="0"/>
                <a:cs typeface="Arial" panose="020B0604020202020204" pitchFamily="34" charset="0"/>
              </a:rPr>
              <a:t>C</a:t>
            </a:r>
            <a:r>
              <a:rPr lang="fr-FR" sz="2000" kern="100" noProof="0" dirty="0">
                <a:effectLst/>
                <a:latin typeface="Arial" panose="020B0604020202020204" pitchFamily="34" charset="0"/>
                <a:ea typeface="Aptos" panose="020B0004020202020204" pitchFamily="34" charset="0"/>
                <a:cs typeface="Arial" panose="020B0604020202020204" pitchFamily="34" charset="0"/>
              </a:rPr>
              <a:t>ollaborer avec le personnel des autres secteurs gouvernementaux ainsi qu’avec des individus et organisations influents du district afin de partager des informations sur les services fournis et de développer une compréhension commune.</a:t>
            </a:r>
          </a:p>
        </p:txBody>
      </p:sp>
      <p:sp>
        <p:nvSpPr>
          <p:cNvPr id="17" name="ZoneTexte 16">
            <a:extLst>
              <a:ext uri="{FF2B5EF4-FFF2-40B4-BE49-F238E27FC236}">
                <a16:creationId xmlns:a16="http://schemas.microsoft.com/office/drawing/2014/main" id="{E0C88D21-2EFF-E230-399E-648593954DCB}"/>
              </a:ext>
            </a:extLst>
          </p:cNvPr>
          <p:cNvSpPr txBox="1"/>
          <p:nvPr/>
        </p:nvSpPr>
        <p:spPr>
          <a:xfrm>
            <a:off x="457200" y="381000"/>
            <a:ext cx="11353800" cy="867930"/>
          </a:xfrm>
          <a:prstGeom prst="rect">
            <a:avLst/>
          </a:prstGeom>
          <a:noFill/>
        </p:spPr>
        <p:txBody>
          <a:bodyPr wrap="square">
            <a:spAutoFit/>
          </a:bodyPr>
          <a:lstStyle/>
          <a:p>
            <a:pPr algn="ctr">
              <a:lnSpc>
                <a:spcPct val="90000"/>
              </a:lnSpc>
            </a:pPr>
            <a:r>
              <a:rPr lang="fr-FR" sz="2800" b="1" noProof="0" dirty="0">
                <a:solidFill>
                  <a:srgbClr val="57C3EB"/>
                </a:solidFill>
                <a:latin typeface="Arial Black" panose="020B0A04020102020204" pitchFamily="34" charset="0"/>
                <a:cs typeface="Arial"/>
              </a:rPr>
              <a:t>Actions prioritaires au niveau des districts sanitaires en matière d'offre de services contraceptifs</a:t>
            </a:r>
            <a:endParaRPr lang="fr-FR" sz="2800" noProof="0" dirty="0">
              <a:latin typeface="Arial Black" panose="020B0A04020102020204" pitchFamily="34" charset="0"/>
            </a:endParaRPr>
          </a:p>
        </p:txBody>
      </p:sp>
    </p:spTree>
    <p:extLst>
      <p:ext uri="{BB962C8B-B14F-4D97-AF65-F5344CB8AC3E}">
        <p14:creationId xmlns:p14="http://schemas.microsoft.com/office/powerpoint/2010/main" val="254858111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249041" y="2816478"/>
            <a:ext cx="5702300" cy="941705"/>
          </a:xfrm>
          <a:prstGeom prst="rect">
            <a:avLst/>
          </a:prstGeom>
        </p:spPr>
        <p:txBody>
          <a:bodyPr vert="horz" wrap="square" lIns="0" tIns="13970" rIns="0" bIns="0" rtlCol="0">
            <a:spAutoFit/>
          </a:bodyPr>
          <a:lstStyle/>
          <a:p>
            <a:pPr marL="12700">
              <a:lnSpc>
                <a:spcPct val="100000"/>
              </a:lnSpc>
              <a:spcBef>
                <a:spcPts val="110"/>
              </a:spcBef>
            </a:pPr>
            <a:r>
              <a:rPr lang="fr-FR" sz="6000" b="0" spc="-10" noProof="0" dirty="0">
                <a:solidFill>
                  <a:srgbClr val="FFFFFF"/>
                </a:solidFill>
                <a:latin typeface="Arial Black"/>
                <a:cs typeface="Arial Black"/>
              </a:rPr>
              <a:t>RÉFÉRENCES</a:t>
            </a:r>
            <a:endParaRPr lang="fr-FR" sz="6000" noProof="0" dirty="0">
              <a:latin typeface="Arial Black"/>
              <a:cs typeface="Arial Black"/>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DBA394-B5EF-2740-CD7C-66620D5A5F82}"/>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F77439DF-5B48-8B81-5AB8-99FA6D37AF08}"/>
              </a:ext>
            </a:extLst>
          </p:cNvPr>
          <p:cNvSpPr txBox="1">
            <a:spLocks noGrp="1"/>
          </p:cNvSpPr>
          <p:nvPr>
            <p:ph type="title"/>
          </p:nvPr>
        </p:nvSpPr>
        <p:spPr>
          <a:xfrm>
            <a:off x="710247" y="306700"/>
            <a:ext cx="2764155" cy="447558"/>
          </a:xfrm>
          <a:prstGeom prst="rect">
            <a:avLst/>
          </a:prstGeom>
        </p:spPr>
        <p:txBody>
          <a:bodyPr vert="horz" wrap="square" lIns="0" tIns="16510" rIns="0" bIns="0" rtlCol="0">
            <a:spAutoFit/>
          </a:bodyPr>
          <a:lstStyle/>
          <a:p>
            <a:pPr marL="12700">
              <a:lnSpc>
                <a:spcPct val="100000"/>
              </a:lnSpc>
              <a:spcBef>
                <a:spcPts val="130"/>
              </a:spcBef>
            </a:pPr>
            <a:r>
              <a:rPr lang="fr-FR" sz="2800" spc="-10" noProof="0" dirty="0">
                <a:latin typeface="Arial Black" panose="020B0A04020102020204" pitchFamily="34" charset="0"/>
              </a:rPr>
              <a:t>Références</a:t>
            </a:r>
          </a:p>
        </p:txBody>
      </p:sp>
      <p:sp>
        <p:nvSpPr>
          <p:cNvPr id="4" name="object 4">
            <a:extLst>
              <a:ext uri="{FF2B5EF4-FFF2-40B4-BE49-F238E27FC236}">
                <a16:creationId xmlns:a16="http://schemas.microsoft.com/office/drawing/2014/main" id="{8D73E069-4F53-8DD2-9508-BEB4C667D4B5}"/>
              </a:ext>
            </a:extLst>
          </p:cNvPr>
          <p:cNvSpPr txBox="1"/>
          <p:nvPr/>
        </p:nvSpPr>
        <p:spPr>
          <a:xfrm>
            <a:off x="507365" y="762000"/>
            <a:ext cx="11379835" cy="5367431"/>
          </a:xfrm>
          <a:prstGeom prst="rect">
            <a:avLst/>
          </a:prstGeom>
        </p:spPr>
        <p:txBody>
          <a:bodyPr vert="horz" wrap="square" lIns="0" tIns="12065" rIns="0" bIns="0" rtlCol="0">
            <a:spAutoFit/>
          </a:bodyPr>
          <a:lstStyle/>
          <a:p>
            <a:pPr marL="355600" marR="301625" indent="-343535" algn="l">
              <a:lnSpc>
                <a:spcPct val="106400"/>
              </a:lnSpc>
              <a:spcBef>
                <a:spcPts val="600"/>
              </a:spcBef>
              <a:buClr>
                <a:srgbClr val="57C3EB"/>
              </a:buClr>
              <a:buAutoNum type="arabicPeriod"/>
              <a:tabLst>
                <a:tab pos="355600" algn="l"/>
              </a:tabLst>
            </a:pPr>
            <a:r>
              <a:rPr lang="fr-FR" noProof="0" dirty="0">
                <a:latin typeface="Arial"/>
                <a:cs typeface="Arial"/>
              </a:rPr>
              <a:t>Recommandations</a:t>
            </a:r>
            <a:r>
              <a:rPr lang="fr-FR" spc="-10" noProof="0" dirty="0">
                <a:latin typeface="Arial"/>
                <a:cs typeface="Arial"/>
              </a:rPr>
              <a:t> </a:t>
            </a:r>
            <a:r>
              <a:rPr lang="fr-FR" noProof="0" dirty="0">
                <a:latin typeface="Arial"/>
                <a:cs typeface="Arial"/>
              </a:rPr>
              <a:t>de</a:t>
            </a:r>
            <a:r>
              <a:rPr lang="fr-FR" spc="-50" noProof="0" dirty="0">
                <a:latin typeface="Arial"/>
                <a:cs typeface="Arial"/>
              </a:rPr>
              <a:t> </a:t>
            </a:r>
            <a:r>
              <a:rPr lang="fr-FR" noProof="0" dirty="0">
                <a:latin typeface="Arial"/>
                <a:cs typeface="Arial"/>
              </a:rPr>
              <a:t>l’OMS</a:t>
            </a:r>
            <a:r>
              <a:rPr lang="fr-FR" spc="-50" noProof="0" dirty="0">
                <a:latin typeface="Arial"/>
                <a:cs typeface="Arial"/>
              </a:rPr>
              <a:t> </a:t>
            </a:r>
            <a:r>
              <a:rPr lang="fr-FR" noProof="0" dirty="0">
                <a:latin typeface="Arial"/>
                <a:cs typeface="Arial"/>
              </a:rPr>
              <a:t>relatives</a:t>
            </a:r>
            <a:r>
              <a:rPr lang="fr-FR" spc="-15" noProof="0" dirty="0">
                <a:latin typeface="Arial"/>
                <a:cs typeface="Arial"/>
              </a:rPr>
              <a:t> </a:t>
            </a:r>
            <a:r>
              <a:rPr lang="fr-FR" noProof="0" dirty="0">
                <a:latin typeface="Arial"/>
                <a:cs typeface="Arial"/>
              </a:rPr>
              <a:t>à</a:t>
            </a:r>
            <a:r>
              <a:rPr lang="fr-FR" spc="-50" noProof="0" dirty="0">
                <a:latin typeface="Arial"/>
                <a:cs typeface="Arial"/>
              </a:rPr>
              <a:t> </a:t>
            </a:r>
            <a:r>
              <a:rPr lang="fr-FR" noProof="0" dirty="0">
                <a:latin typeface="Arial"/>
                <a:cs typeface="Arial"/>
              </a:rPr>
              <a:t>la</a:t>
            </a:r>
            <a:r>
              <a:rPr lang="fr-FR" spc="-50" noProof="0" dirty="0">
                <a:latin typeface="Arial"/>
                <a:cs typeface="Arial"/>
              </a:rPr>
              <a:t> </a:t>
            </a:r>
            <a:r>
              <a:rPr lang="fr-FR" noProof="0" dirty="0">
                <a:latin typeface="Arial"/>
                <a:cs typeface="Arial"/>
              </a:rPr>
              <a:t>santé</a:t>
            </a:r>
            <a:r>
              <a:rPr lang="fr-FR" spc="25" noProof="0" dirty="0">
                <a:latin typeface="Arial"/>
                <a:cs typeface="Arial"/>
              </a:rPr>
              <a:t> </a:t>
            </a:r>
            <a:r>
              <a:rPr lang="fr-FR" noProof="0" dirty="0">
                <a:latin typeface="Arial"/>
                <a:cs typeface="Arial"/>
              </a:rPr>
              <a:t>et</a:t>
            </a:r>
            <a:r>
              <a:rPr lang="fr-FR" spc="-15" noProof="0" dirty="0">
                <a:latin typeface="Arial"/>
                <a:cs typeface="Arial"/>
              </a:rPr>
              <a:t> </a:t>
            </a:r>
            <a:r>
              <a:rPr lang="fr-FR" noProof="0" dirty="0">
                <a:latin typeface="Arial"/>
                <a:cs typeface="Arial"/>
              </a:rPr>
              <a:t>aux</a:t>
            </a:r>
            <a:r>
              <a:rPr lang="fr-FR" spc="-85" noProof="0" dirty="0">
                <a:latin typeface="Arial"/>
                <a:cs typeface="Arial"/>
              </a:rPr>
              <a:t> </a:t>
            </a:r>
            <a:r>
              <a:rPr lang="fr-FR" noProof="0" dirty="0">
                <a:latin typeface="Arial"/>
                <a:cs typeface="Arial"/>
              </a:rPr>
              <a:t>droits</a:t>
            </a:r>
            <a:r>
              <a:rPr lang="fr-FR" spc="-15" noProof="0" dirty="0">
                <a:latin typeface="Arial"/>
                <a:cs typeface="Arial"/>
              </a:rPr>
              <a:t> </a:t>
            </a:r>
            <a:r>
              <a:rPr lang="fr-FR" noProof="0" dirty="0">
                <a:latin typeface="Arial"/>
                <a:cs typeface="Arial"/>
              </a:rPr>
              <a:t>des</a:t>
            </a:r>
            <a:r>
              <a:rPr lang="fr-FR" spc="-90" noProof="0" dirty="0">
                <a:latin typeface="Arial"/>
                <a:cs typeface="Arial"/>
              </a:rPr>
              <a:t> </a:t>
            </a:r>
            <a:r>
              <a:rPr lang="fr-FR" noProof="0" dirty="0">
                <a:latin typeface="Arial"/>
                <a:cs typeface="Arial"/>
              </a:rPr>
              <a:t>adolescents</a:t>
            </a:r>
            <a:r>
              <a:rPr lang="fr-FR" spc="-15" noProof="0" dirty="0">
                <a:latin typeface="Arial"/>
                <a:cs typeface="Arial"/>
              </a:rPr>
              <a:t> </a:t>
            </a:r>
            <a:r>
              <a:rPr lang="fr-FR" noProof="0" dirty="0">
                <a:latin typeface="Arial"/>
                <a:cs typeface="Arial"/>
              </a:rPr>
              <a:t>en</a:t>
            </a:r>
            <a:r>
              <a:rPr lang="fr-FR" spc="-45" noProof="0" dirty="0">
                <a:latin typeface="Arial"/>
                <a:cs typeface="Arial"/>
              </a:rPr>
              <a:t> </a:t>
            </a:r>
            <a:r>
              <a:rPr lang="fr-FR" noProof="0" dirty="0">
                <a:latin typeface="Arial"/>
                <a:cs typeface="Arial"/>
              </a:rPr>
              <a:t>matière</a:t>
            </a:r>
            <a:r>
              <a:rPr lang="fr-FR" spc="-50" noProof="0" dirty="0">
                <a:latin typeface="Arial"/>
                <a:cs typeface="Arial"/>
              </a:rPr>
              <a:t> </a:t>
            </a:r>
            <a:r>
              <a:rPr lang="fr-FR" spc="-25" noProof="0" dirty="0">
                <a:latin typeface="Arial"/>
                <a:cs typeface="Arial"/>
              </a:rPr>
              <a:t>de </a:t>
            </a:r>
            <a:r>
              <a:rPr lang="fr-FR" noProof="0" dirty="0">
                <a:latin typeface="Arial"/>
                <a:cs typeface="Arial"/>
              </a:rPr>
              <a:t>sexualité</a:t>
            </a:r>
            <a:r>
              <a:rPr lang="fr-FR" spc="-40" noProof="0" dirty="0">
                <a:latin typeface="Arial"/>
                <a:cs typeface="Arial"/>
              </a:rPr>
              <a:t> </a:t>
            </a:r>
            <a:r>
              <a:rPr lang="fr-FR" noProof="0" dirty="0">
                <a:latin typeface="Arial"/>
                <a:cs typeface="Arial"/>
              </a:rPr>
              <a:t>et</a:t>
            </a:r>
            <a:r>
              <a:rPr lang="fr-FR" spc="-65" noProof="0" dirty="0">
                <a:latin typeface="Arial"/>
                <a:cs typeface="Arial"/>
              </a:rPr>
              <a:t> </a:t>
            </a:r>
            <a:r>
              <a:rPr lang="fr-FR" noProof="0" dirty="0">
                <a:latin typeface="Arial"/>
                <a:cs typeface="Arial"/>
              </a:rPr>
              <a:t>de</a:t>
            </a:r>
            <a:r>
              <a:rPr lang="fr-FR" spc="-30" noProof="0" dirty="0">
                <a:latin typeface="Arial"/>
                <a:cs typeface="Arial"/>
              </a:rPr>
              <a:t> </a:t>
            </a:r>
            <a:r>
              <a:rPr lang="fr-FR" noProof="0" dirty="0">
                <a:latin typeface="Arial"/>
                <a:cs typeface="Arial"/>
              </a:rPr>
              <a:t>reproduction</a:t>
            </a:r>
            <a:r>
              <a:rPr lang="fr-FR" spc="-35" noProof="0" dirty="0">
                <a:latin typeface="Arial"/>
                <a:cs typeface="Arial"/>
              </a:rPr>
              <a:t> </a:t>
            </a:r>
            <a:r>
              <a:rPr lang="fr-FR" noProof="0" dirty="0">
                <a:latin typeface="Arial"/>
                <a:cs typeface="Arial"/>
              </a:rPr>
              <a:t>[WHO</a:t>
            </a:r>
            <a:r>
              <a:rPr lang="fr-FR" spc="-105" noProof="0" dirty="0">
                <a:latin typeface="Arial"/>
                <a:cs typeface="Arial"/>
              </a:rPr>
              <a:t> </a:t>
            </a:r>
            <a:r>
              <a:rPr lang="fr-FR" noProof="0" dirty="0" err="1">
                <a:latin typeface="Arial"/>
                <a:cs typeface="Arial"/>
              </a:rPr>
              <a:t>recommendations</a:t>
            </a:r>
            <a:r>
              <a:rPr lang="fr-FR" spc="-55" noProof="0" dirty="0">
                <a:latin typeface="Arial"/>
                <a:cs typeface="Arial"/>
              </a:rPr>
              <a:t> </a:t>
            </a:r>
            <a:r>
              <a:rPr lang="fr-FR" noProof="0" dirty="0">
                <a:latin typeface="Arial"/>
                <a:cs typeface="Arial"/>
              </a:rPr>
              <a:t>on</a:t>
            </a:r>
            <a:r>
              <a:rPr lang="fr-FR" spc="-35" noProof="0" dirty="0">
                <a:latin typeface="Arial"/>
                <a:cs typeface="Arial"/>
              </a:rPr>
              <a:t> </a:t>
            </a:r>
            <a:r>
              <a:rPr lang="fr-FR" noProof="0" dirty="0">
                <a:latin typeface="Arial"/>
                <a:cs typeface="Arial"/>
              </a:rPr>
              <a:t>adolescent</a:t>
            </a:r>
            <a:r>
              <a:rPr lang="fr-FR" spc="-50" noProof="0" dirty="0">
                <a:latin typeface="Arial"/>
                <a:cs typeface="Arial"/>
              </a:rPr>
              <a:t> </a:t>
            </a:r>
            <a:r>
              <a:rPr lang="fr-FR" noProof="0" dirty="0" err="1">
                <a:latin typeface="Arial"/>
                <a:cs typeface="Arial"/>
              </a:rPr>
              <a:t>sexual</a:t>
            </a:r>
            <a:r>
              <a:rPr lang="fr-FR" spc="5" noProof="0" dirty="0">
                <a:latin typeface="Arial"/>
                <a:cs typeface="Arial"/>
              </a:rPr>
              <a:t> </a:t>
            </a:r>
            <a:r>
              <a:rPr lang="fr-FR" noProof="0" dirty="0">
                <a:latin typeface="Arial"/>
                <a:cs typeface="Arial"/>
              </a:rPr>
              <a:t>and</a:t>
            </a:r>
            <a:r>
              <a:rPr lang="fr-FR" spc="-40" noProof="0" dirty="0">
                <a:latin typeface="Arial"/>
                <a:cs typeface="Arial"/>
              </a:rPr>
              <a:t> </a:t>
            </a:r>
            <a:r>
              <a:rPr lang="fr-FR" spc="-10" noProof="0" dirty="0">
                <a:latin typeface="Arial"/>
                <a:cs typeface="Arial"/>
              </a:rPr>
              <a:t>reproductive </a:t>
            </a:r>
            <a:r>
              <a:rPr lang="fr-FR" noProof="0" dirty="0" err="1">
                <a:latin typeface="Arial"/>
                <a:cs typeface="Arial"/>
              </a:rPr>
              <a:t>health</a:t>
            </a:r>
            <a:r>
              <a:rPr lang="fr-FR" spc="-60" noProof="0" dirty="0">
                <a:latin typeface="Arial"/>
                <a:cs typeface="Arial"/>
              </a:rPr>
              <a:t> </a:t>
            </a:r>
            <a:r>
              <a:rPr lang="fr-FR" noProof="0" dirty="0">
                <a:latin typeface="Arial"/>
                <a:cs typeface="Arial"/>
              </a:rPr>
              <a:t>and</a:t>
            </a:r>
            <a:r>
              <a:rPr lang="fr-FR" spc="-65" noProof="0" dirty="0">
                <a:latin typeface="Arial"/>
                <a:cs typeface="Arial"/>
              </a:rPr>
              <a:t> </a:t>
            </a:r>
            <a:r>
              <a:rPr lang="fr-FR" noProof="0" dirty="0" err="1">
                <a:latin typeface="Arial"/>
                <a:cs typeface="Arial"/>
              </a:rPr>
              <a:t>rights</a:t>
            </a:r>
            <a:r>
              <a:rPr lang="fr-FR" noProof="0" dirty="0">
                <a:latin typeface="Arial"/>
                <a:cs typeface="Arial"/>
              </a:rPr>
              <a:t>].</a:t>
            </a:r>
            <a:r>
              <a:rPr lang="fr-FR" spc="-15" noProof="0" dirty="0">
                <a:latin typeface="Arial"/>
                <a:cs typeface="Arial"/>
              </a:rPr>
              <a:t> </a:t>
            </a:r>
            <a:r>
              <a:rPr lang="fr-FR" noProof="0" dirty="0">
                <a:latin typeface="Arial"/>
                <a:cs typeface="Arial"/>
              </a:rPr>
              <a:t>Genève,</a:t>
            </a:r>
            <a:r>
              <a:rPr lang="fr-FR" spc="-15" noProof="0" dirty="0">
                <a:latin typeface="Arial"/>
                <a:cs typeface="Arial"/>
              </a:rPr>
              <a:t> </a:t>
            </a:r>
            <a:r>
              <a:rPr lang="fr-FR" noProof="0" dirty="0">
                <a:latin typeface="Arial"/>
                <a:cs typeface="Arial"/>
              </a:rPr>
              <a:t>Organisation</a:t>
            </a:r>
            <a:r>
              <a:rPr lang="fr-FR" spc="25" noProof="0" dirty="0">
                <a:latin typeface="Arial"/>
                <a:cs typeface="Arial"/>
              </a:rPr>
              <a:t> </a:t>
            </a:r>
            <a:r>
              <a:rPr lang="fr-FR" noProof="0" dirty="0">
                <a:latin typeface="Arial"/>
                <a:cs typeface="Arial"/>
              </a:rPr>
              <a:t>mondiale</a:t>
            </a:r>
            <a:r>
              <a:rPr lang="fr-FR" spc="-50" noProof="0" dirty="0">
                <a:latin typeface="Arial"/>
                <a:cs typeface="Arial"/>
              </a:rPr>
              <a:t> </a:t>
            </a:r>
            <a:r>
              <a:rPr lang="fr-FR" noProof="0" dirty="0">
                <a:latin typeface="Arial"/>
                <a:cs typeface="Arial"/>
              </a:rPr>
              <a:t>de</a:t>
            </a:r>
            <a:r>
              <a:rPr lang="fr-FR" spc="-50" noProof="0" dirty="0">
                <a:latin typeface="Arial"/>
                <a:cs typeface="Arial"/>
              </a:rPr>
              <a:t> </a:t>
            </a:r>
            <a:r>
              <a:rPr lang="fr-FR" noProof="0" dirty="0">
                <a:latin typeface="Arial"/>
                <a:cs typeface="Arial"/>
              </a:rPr>
              <a:t>la</a:t>
            </a:r>
            <a:r>
              <a:rPr lang="fr-FR" spc="-50" noProof="0" dirty="0">
                <a:latin typeface="Arial"/>
                <a:cs typeface="Arial"/>
              </a:rPr>
              <a:t> </a:t>
            </a:r>
            <a:r>
              <a:rPr lang="fr-FR" noProof="0" dirty="0">
                <a:latin typeface="Arial"/>
                <a:cs typeface="Arial"/>
              </a:rPr>
              <a:t>Santé,</a:t>
            </a:r>
            <a:r>
              <a:rPr lang="fr-FR" spc="-5" noProof="0" dirty="0">
                <a:latin typeface="Arial"/>
                <a:cs typeface="Arial"/>
              </a:rPr>
              <a:t> </a:t>
            </a:r>
            <a:r>
              <a:rPr lang="fr-FR" noProof="0" dirty="0">
                <a:latin typeface="Arial"/>
                <a:cs typeface="Arial"/>
              </a:rPr>
              <a:t>2019.</a:t>
            </a:r>
            <a:r>
              <a:rPr lang="fr-FR" spc="-15" noProof="0" dirty="0">
                <a:latin typeface="Arial"/>
                <a:cs typeface="Arial"/>
              </a:rPr>
              <a:t> </a:t>
            </a:r>
            <a:r>
              <a:rPr lang="fr-FR" noProof="0" dirty="0">
                <a:latin typeface="Arial"/>
                <a:cs typeface="Arial"/>
              </a:rPr>
              <a:t>ISBN:</a:t>
            </a:r>
            <a:r>
              <a:rPr lang="fr-FR" spc="-25" noProof="0" dirty="0">
                <a:latin typeface="Arial"/>
                <a:cs typeface="Arial"/>
              </a:rPr>
              <a:t> </a:t>
            </a:r>
            <a:r>
              <a:rPr lang="fr-FR" noProof="0" dirty="0">
                <a:latin typeface="Arial"/>
                <a:cs typeface="Arial"/>
              </a:rPr>
              <a:t>978</a:t>
            </a:r>
            <a:r>
              <a:rPr lang="fr-FR" spc="-55" noProof="0" dirty="0">
                <a:latin typeface="Arial"/>
                <a:cs typeface="Arial"/>
              </a:rPr>
              <a:t> </a:t>
            </a:r>
            <a:r>
              <a:rPr lang="fr-FR" noProof="0" dirty="0">
                <a:latin typeface="Arial"/>
                <a:cs typeface="Arial"/>
              </a:rPr>
              <a:t>92</a:t>
            </a:r>
            <a:r>
              <a:rPr lang="fr-FR" spc="-50" noProof="0" dirty="0">
                <a:latin typeface="Arial"/>
                <a:cs typeface="Arial"/>
              </a:rPr>
              <a:t> </a:t>
            </a:r>
            <a:r>
              <a:rPr lang="fr-FR" noProof="0" dirty="0">
                <a:latin typeface="Arial"/>
                <a:cs typeface="Arial"/>
              </a:rPr>
              <a:t>4</a:t>
            </a:r>
            <a:r>
              <a:rPr lang="fr-FR" spc="-50" noProof="0" dirty="0">
                <a:latin typeface="Arial"/>
                <a:cs typeface="Arial"/>
              </a:rPr>
              <a:t> </a:t>
            </a:r>
            <a:r>
              <a:rPr lang="fr-FR" spc="-10" noProof="0" dirty="0">
                <a:latin typeface="Arial"/>
                <a:cs typeface="Arial"/>
              </a:rPr>
              <a:t>2514605. </a:t>
            </a:r>
            <a:r>
              <a:rPr lang="fr-FR" u="sng" spc="-10" noProof="0" dirty="0">
                <a:solidFill>
                  <a:srgbClr val="0462C1"/>
                </a:solidFill>
                <a:uFill>
                  <a:solidFill>
                    <a:srgbClr val="0462C1"/>
                  </a:solidFill>
                </a:uFill>
                <a:latin typeface="Arial"/>
                <a:cs typeface="Arial"/>
                <a:hlinkClick r:id="rId3"/>
              </a:rPr>
              <a:t>https://apps.who.int/iris/bitstream/handle/10665/311413/9789242514605-fre.pdf?ua=1</a:t>
            </a:r>
            <a:endParaRPr lang="fr-FR" u="sng" spc="-10" noProof="0" dirty="0">
              <a:solidFill>
                <a:srgbClr val="0462C1"/>
              </a:solidFill>
              <a:uFill>
                <a:solidFill>
                  <a:srgbClr val="0462C1"/>
                </a:solidFill>
              </a:uFill>
              <a:latin typeface="Arial"/>
              <a:cs typeface="Arial"/>
            </a:endParaRPr>
          </a:p>
          <a:p>
            <a:pPr marL="355600" marR="301625" indent="-343535" algn="l">
              <a:lnSpc>
                <a:spcPct val="106400"/>
              </a:lnSpc>
              <a:spcBef>
                <a:spcPts val="600"/>
              </a:spcBef>
              <a:buClr>
                <a:srgbClr val="57C3EB"/>
              </a:buClr>
              <a:buAutoNum type="arabicPeriod"/>
              <a:tabLst>
                <a:tab pos="355600" algn="l"/>
              </a:tabLst>
            </a:pPr>
            <a:r>
              <a:rPr lang="fr-FR" noProof="0" dirty="0"/>
              <a:t>UNFPA WCARO. Feuille de route régionale pour la réduction accélérée de la mortalité maternelle en Afrique de l’Ouest et du Centre (2025–2029). UNFPA WCARO ; 2025, 5 août. </a:t>
            </a:r>
            <a:r>
              <a:rPr lang="fr-FR" noProof="0" dirty="0">
                <a:hlinkClick r:id="rId4"/>
              </a:rPr>
              <a:t>https://wcaro.unfpa.org/fr/publications/feuille-de-route-r%C3%A9gionale-pour-la-r%C3%A9duction-acc%C3%A9l%C3%A9r%C3%A9e-de-la-mortalit%C3%A9-maternelle-en</a:t>
            </a:r>
            <a:endParaRPr lang="fr-FR" noProof="0" dirty="0"/>
          </a:p>
          <a:p>
            <a:pPr marL="355600" marR="301625" indent="-343535" algn="l">
              <a:lnSpc>
                <a:spcPct val="106400"/>
              </a:lnSpc>
              <a:spcBef>
                <a:spcPts val="600"/>
              </a:spcBef>
              <a:buClr>
                <a:srgbClr val="57C3EB"/>
              </a:buClr>
              <a:buAutoNum type="arabicPeriod"/>
              <a:tabLst>
                <a:tab pos="355600" algn="l"/>
              </a:tabLst>
            </a:pPr>
            <a:r>
              <a:rPr lang="fr-FR" noProof="0" dirty="0"/>
              <a:t>World Health </a:t>
            </a:r>
            <a:r>
              <a:rPr lang="fr-FR" noProof="0" dirty="0" err="1"/>
              <a:t>Organization</a:t>
            </a:r>
            <a:r>
              <a:rPr lang="fr-FR" noProof="0" dirty="0"/>
              <a:t>. Impact of contraceptive use on </a:t>
            </a:r>
            <a:r>
              <a:rPr lang="fr-FR" noProof="0" dirty="0" err="1"/>
              <a:t>women’s</a:t>
            </a:r>
            <a:r>
              <a:rPr lang="fr-FR" noProof="0" dirty="0"/>
              <a:t> </a:t>
            </a:r>
            <a:r>
              <a:rPr lang="fr-FR" noProof="0" dirty="0" err="1"/>
              <a:t>health</a:t>
            </a:r>
            <a:r>
              <a:rPr lang="fr-FR" noProof="0" dirty="0"/>
              <a:t> and </a:t>
            </a:r>
            <a:r>
              <a:rPr lang="fr-FR" noProof="0" dirty="0" err="1"/>
              <a:t>socioeconomic</a:t>
            </a:r>
            <a:r>
              <a:rPr lang="fr-FR" noProof="0" dirty="0"/>
              <a:t> </a:t>
            </a:r>
            <a:r>
              <a:rPr lang="fr-FR" noProof="0" dirty="0" err="1"/>
              <a:t>status</a:t>
            </a:r>
            <a:r>
              <a:rPr lang="fr-FR" noProof="0" dirty="0"/>
              <a:t>: </a:t>
            </a:r>
            <a:r>
              <a:rPr lang="fr-FR" noProof="0" dirty="0" err="1"/>
              <a:t>evidence</a:t>
            </a:r>
            <a:r>
              <a:rPr lang="fr-FR" noProof="0" dirty="0"/>
              <a:t> brief (WHO </a:t>
            </a:r>
            <a:r>
              <a:rPr lang="fr-FR" noProof="0" dirty="0" err="1"/>
              <a:t>Ref</a:t>
            </a:r>
            <a:r>
              <a:rPr lang="fr-FR" noProof="0" dirty="0"/>
              <a:t>. No. B09437). World Health </a:t>
            </a:r>
            <a:r>
              <a:rPr lang="fr-FR" noProof="0" dirty="0" err="1"/>
              <a:t>Organization</a:t>
            </a:r>
            <a:r>
              <a:rPr lang="fr-FR" noProof="0" dirty="0"/>
              <a:t>; 2025, July 21. </a:t>
            </a:r>
            <a:r>
              <a:rPr lang="fr-FR" noProof="0" dirty="0">
                <a:hlinkClick r:id="rId5"/>
              </a:rPr>
              <a:t>https://www.who.int/publications/i/item/B09437</a:t>
            </a:r>
            <a:r>
              <a:rPr lang="fr-FR" noProof="0" dirty="0"/>
              <a:t> </a:t>
            </a:r>
          </a:p>
          <a:p>
            <a:pPr marL="355600" marR="301625" indent="-343535" algn="l">
              <a:lnSpc>
                <a:spcPct val="106400"/>
              </a:lnSpc>
              <a:spcBef>
                <a:spcPts val="600"/>
              </a:spcBef>
              <a:buClr>
                <a:srgbClr val="57C3EB"/>
              </a:buClr>
              <a:buFontTx/>
              <a:buAutoNum type="arabicPeriod"/>
              <a:tabLst>
                <a:tab pos="355600" algn="l"/>
              </a:tabLst>
            </a:pPr>
            <a:r>
              <a:rPr lang="fr-FR" noProof="0" dirty="0">
                <a:latin typeface="Arial"/>
                <a:cs typeface="Arial"/>
              </a:rPr>
              <a:t>Population</a:t>
            </a:r>
            <a:r>
              <a:rPr lang="fr-FR" spc="20" noProof="0" dirty="0">
                <a:latin typeface="Arial"/>
                <a:cs typeface="Arial"/>
              </a:rPr>
              <a:t> </a:t>
            </a:r>
            <a:r>
              <a:rPr lang="fr-FR" noProof="0" dirty="0">
                <a:latin typeface="Arial"/>
                <a:cs typeface="Arial"/>
              </a:rPr>
              <a:t>Reference</a:t>
            </a:r>
            <a:r>
              <a:rPr lang="fr-FR" spc="-50" noProof="0" dirty="0">
                <a:latin typeface="Arial"/>
                <a:cs typeface="Arial"/>
              </a:rPr>
              <a:t> </a:t>
            </a:r>
            <a:r>
              <a:rPr lang="fr-FR" noProof="0" dirty="0">
                <a:latin typeface="Arial"/>
                <a:cs typeface="Arial"/>
              </a:rPr>
              <a:t>Bureau.</a:t>
            </a:r>
            <a:r>
              <a:rPr lang="fr-FR" spc="-10" noProof="0" dirty="0">
                <a:latin typeface="Arial"/>
                <a:cs typeface="Arial"/>
              </a:rPr>
              <a:t> </a:t>
            </a:r>
            <a:r>
              <a:rPr lang="fr-FR" noProof="0" dirty="0">
                <a:latin typeface="Arial"/>
                <a:cs typeface="Arial"/>
              </a:rPr>
              <a:t>Tableau</a:t>
            </a:r>
            <a:r>
              <a:rPr lang="fr-FR" spc="-45" noProof="0" dirty="0">
                <a:latin typeface="Arial"/>
                <a:cs typeface="Arial"/>
              </a:rPr>
              <a:t> </a:t>
            </a:r>
            <a:r>
              <a:rPr lang="fr-FR" noProof="0" dirty="0">
                <a:latin typeface="Arial"/>
                <a:cs typeface="Arial"/>
              </a:rPr>
              <a:t>de</a:t>
            </a:r>
            <a:r>
              <a:rPr lang="fr-FR" spc="-50" noProof="0" dirty="0">
                <a:latin typeface="Arial"/>
                <a:cs typeface="Arial"/>
              </a:rPr>
              <a:t> </a:t>
            </a:r>
            <a:r>
              <a:rPr lang="fr-FR" noProof="0" dirty="0">
                <a:latin typeface="Arial"/>
                <a:cs typeface="Arial"/>
              </a:rPr>
              <a:t>bord</a:t>
            </a:r>
            <a:r>
              <a:rPr lang="fr-FR" spc="-40" noProof="0" dirty="0">
                <a:latin typeface="Arial"/>
                <a:cs typeface="Arial"/>
              </a:rPr>
              <a:t> </a:t>
            </a:r>
            <a:r>
              <a:rPr lang="fr-FR" noProof="0" dirty="0">
                <a:latin typeface="Arial"/>
                <a:cs typeface="Arial"/>
              </a:rPr>
              <a:t>des</a:t>
            </a:r>
            <a:r>
              <a:rPr lang="fr-FR" spc="-80" noProof="0" dirty="0">
                <a:latin typeface="Arial"/>
                <a:cs typeface="Arial"/>
              </a:rPr>
              <a:t> </a:t>
            </a:r>
            <a:r>
              <a:rPr lang="fr-FR" noProof="0" dirty="0">
                <a:latin typeface="Arial"/>
                <a:cs typeface="Arial"/>
              </a:rPr>
              <a:t>politiques</a:t>
            </a:r>
            <a:r>
              <a:rPr lang="fr-FR" spc="-15" noProof="0" dirty="0">
                <a:latin typeface="Arial"/>
                <a:cs typeface="Arial"/>
              </a:rPr>
              <a:t> </a:t>
            </a:r>
            <a:r>
              <a:rPr lang="fr-FR" noProof="0" dirty="0">
                <a:latin typeface="Arial"/>
                <a:cs typeface="Arial"/>
              </a:rPr>
              <a:t>de</a:t>
            </a:r>
            <a:r>
              <a:rPr lang="fr-FR" spc="25" noProof="0" dirty="0">
                <a:latin typeface="Arial"/>
                <a:cs typeface="Arial"/>
              </a:rPr>
              <a:t> </a:t>
            </a:r>
            <a:r>
              <a:rPr lang="fr-FR" noProof="0" dirty="0">
                <a:latin typeface="Arial"/>
                <a:cs typeface="Arial"/>
              </a:rPr>
              <a:t>planification</a:t>
            </a:r>
            <a:r>
              <a:rPr lang="fr-FR" spc="-50" noProof="0" dirty="0">
                <a:latin typeface="Arial"/>
                <a:cs typeface="Arial"/>
              </a:rPr>
              <a:t> </a:t>
            </a:r>
            <a:r>
              <a:rPr lang="fr-FR" noProof="0" dirty="0">
                <a:latin typeface="Arial"/>
                <a:cs typeface="Arial"/>
              </a:rPr>
              <a:t>familiale</a:t>
            </a:r>
            <a:r>
              <a:rPr lang="fr-FR" spc="-45" noProof="0" dirty="0">
                <a:latin typeface="Arial"/>
                <a:cs typeface="Arial"/>
              </a:rPr>
              <a:t> </a:t>
            </a:r>
            <a:r>
              <a:rPr lang="fr-FR" noProof="0" dirty="0">
                <a:latin typeface="Arial"/>
                <a:cs typeface="Arial"/>
              </a:rPr>
              <a:t>pour</a:t>
            </a:r>
            <a:r>
              <a:rPr lang="fr-FR" spc="-40" noProof="0" dirty="0">
                <a:latin typeface="Arial"/>
                <a:cs typeface="Arial"/>
              </a:rPr>
              <a:t> </a:t>
            </a:r>
            <a:r>
              <a:rPr lang="fr-FR" spc="-25" noProof="0" dirty="0">
                <a:latin typeface="Arial"/>
                <a:cs typeface="Arial"/>
              </a:rPr>
              <a:t>les </a:t>
            </a:r>
            <a:r>
              <a:rPr lang="fr-FR" noProof="0" dirty="0">
                <a:latin typeface="Arial"/>
                <a:cs typeface="Arial"/>
              </a:rPr>
              <a:t>jeunes.</a:t>
            </a:r>
            <a:r>
              <a:rPr lang="fr-FR" spc="-75" noProof="0" dirty="0">
                <a:latin typeface="Arial"/>
                <a:cs typeface="Arial"/>
              </a:rPr>
              <a:t> </a:t>
            </a:r>
            <a:r>
              <a:rPr lang="fr-FR" noProof="0" dirty="0">
                <a:latin typeface="Arial"/>
                <a:cs typeface="Arial"/>
              </a:rPr>
              <a:t>Population</a:t>
            </a:r>
            <a:r>
              <a:rPr lang="fr-FR" spc="-45" noProof="0" dirty="0">
                <a:latin typeface="Arial"/>
                <a:cs typeface="Arial"/>
              </a:rPr>
              <a:t> </a:t>
            </a:r>
            <a:r>
              <a:rPr lang="fr-FR" noProof="0" dirty="0">
                <a:latin typeface="Arial"/>
                <a:cs typeface="Arial"/>
              </a:rPr>
              <a:t>Reference</a:t>
            </a:r>
            <a:r>
              <a:rPr lang="fr-FR" spc="-45" noProof="0" dirty="0">
                <a:latin typeface="Arial"/>
                <a:cs typeface="Arial"/>
              </a:rPr>
              <a:t> </a:t>
            </a:r>
            <a:r>
              <a:rPr lang="fr-FR" noProof="0" dirty="0">
                <a:latin typeface="Arial"/>
                <a:cs typeface="Arial"/>
              </a:rPr>
              <a:t>Bureau</a:t>
            </a:r>
            <a:r>
              <a:rPr lang="fr-FR" spc="30" noProof="0" dirty="0">
                <a:latin typeface="Arial"/>
                <a:cs typeface="Arial"/>
              </a:rPr>
              <a:t> </a:t>
            </a:r>
            <a:r>
              <a:rPr lang="fr-FR" noProof="0" dirty="0">
                <a:latin typeface="Arial"/>
                <a:cs typeface="Arial"/>
              </a:rPr>
              <a:t>;</a:t>
            </a:r>
            <a:r>
              <a:rPr lang="fr-FR" spc="-120" noProof="0" dirty="0">
                <a:latin typeface="Arial"/>
                <a:cs typeface="Arial"/>
              </a:rPr>
              <a:t> </a:t>
            </a:r>
            <a:r>
              <a:rPr lang="fr-FR" noProof="0" dirty="0">
                <a:latin typeface="Arial"/>
                <a:cs typeface="Arial"/>
              </a:rPr>
              <a:t>2018.</a:t>
            </a:r>
            <a:r>
              <a:rPr lang="fr-FR" spc="-30" noProof="0" dirty="0">
                <a:latin typeface="Arial"/>
                <a:cs typeface="Arial"/>
              </a:rPr>
              <a:t> </a:t>
            </a:r>
            <a:r>
              <a:rPr lang="fr-FR" u="sng" spc="-10" noProof="0" dirty="0">
                <a:solidFill>
                  <a:srgbClr val="0462C1"/>
                </a:solidFill>
                <a:uFill>
                  <a:solidFill>
                    <a:srgbClr val="0462C1"/>
                  </a:solidFill>
                </a:uFill>
                <a:latin typeface="Arial"/>
                <a:cs typeface="Arial"/>
                <a:hlinkClick r:id="rId6"/>
              </a:rPr>
              <a:t>https://www.prb.org/wp-content/uploads/2022/03/tableau-de-bord-des-politiques-de-pf-pour-les-jeunes-pays-selectionnes_20220318-105304.pdf</a:t>
            </a:r>
            <a:endParaRPr lang="fr-FR" u="none" spc="-10" noProof="0" dirty="0">
              <a:solidFill>
                <a:srgbClr val="0462C1"/>
              </a:solidFill>
              <a:latin typeface="Arial"/>
              <a:cs typeface="Arial"/>
            </a:endParaRPr>
          </a:p>
          <a:p>
            <a:pPr marL="355600" marR="301625" indent="-343535" algn="l">
              <a:lnSpc>
                <a:spcPct val="106400"/>
              </a:lnSpc>
              <a:spcBef>
                <a:spcPts val="600"/>
              </a:spcBef>
              <a:buClr>
                <a:srgbClr val="57C3EB"/>
              </a:buClr>
              <a:buFontTx/>
              <a:buAutoNum type="arabicPeriod"/>
              <a:tabLst>
                <a:tab pos="355600" algn="l"/>
              </a:tabLst>
            </a:pPr>
            <a:r>
              <a:rPr lang="fr-FR" noProof="0" dirty="0">
                <a:latin typeface="Arial"/>
                <a:cs typeface="Arial"/>
              </a:rPr>
              <a:t>UNESCO.</a:t>
            </a:r>
            <a:r>
              <a:rPr lang="fr-FR" spc="-5" noProof="0" dirty="0">
                <a:latin typeface="Arial"/>
                <a:cs typeface="Arial"/>
              </a:rPr>
              <a:t> </a:t>
            </a:r>
            <a:r>
              <a:rPr lang="fr-FR" noProof="0" dirty="0">
                <a:latin typeface="Arial"/>
                <a:cs typeface="Arial"/>
              </a:rPr>
              <a:t>Principes</a:t>
            </a:r>
            <a:r>
              <a:rPr lang="fr-FR" spc="-70" noProof="0" dirty="0">
                <a:latin typeface="Arial"/>
                <a:cs typeface="Arial"/>
              </a:rPr>
              <a:t> </a:t>
            </a:r>
            <a:r>
              <a:rPr lang="fr-FR" noProof="0" dirty="0">
                <a:latin typeface="Arial"/>
                <a:cs typeface="Arial"/>
              </a:rPr>
              <a:t>directeurs</a:t>
            </a:r>
            <a:r>
              <a:rPr lang="fr-FR" spc="5" noProof="0" dirty="0">
                <a:latin typeface="Arial"/>
                <a:cs typeface="Arial"/>
              </a:rPr>
              <a:t> </a:t>
            </a:r>
            <a:r>
              <a:rPr lang="fr-FR" noProof="0" dirty="0">
                <a:latin typeface="Arial"/>
                <a:cs typeface="Arial"/>
              </a:rPr>
              <a:t>internationaux</a:t>
            </a:r>
            <a:r>
              <a:rPr lang="fr-FR" spc="-70" noProof="0" dirty="0">
                <a:latin typeface="Arial"/>
                <a:cs typeface="Arial"/>
              </a:rPr>
              <a:t> </a:t>
            </a:r>
            <a:r>
              <a:rPr lang="fr-FR" noProof="0" dirty="0">
                <a:latin typeface="Arial"/>
                <a:cs typeface="Arial"/>
              </a:rPr>
              <a:t>sur</a:t>
            </a:r>
            <a:r>
              <a:rPr lang="fr-FR" spc="-35" noProof="0" dirty="0">
                <a:latin typeface="Arial"/>
                <a:cs typeface="Arial"/>
              </a:rPr>
              <a:t> </a:t>
            </a:r>
            <a:r>
              <a:rPr lang="fr-FR" noProof="0" dirty="0">
                <a:latin typeface="Arial"/>
                <a:cs typeface="Arial"/>
              </a:rPr>
              <a:t>l'éducation</a:t>
            </a:r>
            <a:r>
              <a:rPr lang="fr-FR" spc="-35" noProof="0" dirty="0">
                <a:latin typeface="Arial"/>
                <a:cs typeface="Arial"/>
              </a:rPr>
              <a:t> </a:t>
            </a:r>
            <a:r>
              <a:rPr lang="fr-FR" noProof="0" dirty="0">
                <a:latin typeface="Arial"/>
                <a:cs typeface="Arial"/>
              </a:rPr>
              <a:t>à</a:t>
            </a:r>
            <a:r>
              <a:rPr lang="fr-FR" spc="-35" noProof="0" dirty="0">
                <a:latin typeface="Arial"/>
                <a:cs typeface="Arial"/>
              </a:rPr>
              <a:t> </a:t>
            </a:r>
            <a:r>
              <a:rPr lang="fr-FR" noProof="0" dirty="0">
                <a:latin typeface="Arial"/>
                <a:cs typeface="Arial"/>
              </a:rPr>
              <a:t>la</a:t>
            </a:r>
            <a:r>
              <a:rPr lang="fr-FR" spc="-35" noProof="0" dirty="0">
                <a:latin typeface="Arial"/>
                <a:cs typeface="Arial"/>
              </a:rPr>
              <a:t> </a:t>
            </a:r>
            <a:r>
              <a:rPr lang="fr-FR" noProof="0" dirty="0">
                <a:latin typeface="Arial"/>
                <a:cs typeface="Arial"/>
              </a:rPr>
              <a:t>sexualité:</a:t>
            </a:r>
            <a:r>
              <a:rPr lang="fr-FR" spc="-70" noProof="0" dirty="0">
                <a:latin typeface="Arial"/>
                <a:cs typeface="Arial"/>
              </a:rPr>
              <a:t> </a:t>
            </a:r>
            <a:r>
              <a:rPr lang="fr-FR" noProof="0" dirty="0">
                <a:latin typeface="Arial"/>
                <a:cs typeface="Arial"/>
              </a:rPr>
              <a:t>une</a:t>
            </a:r>
            <a:r>
              <a:rPr lang="fr-FR" spc="-35" noProof="0" dirty="0">
                <a:latin typeface="Arial"/>
                <a:cs typeface="Arial"/>
              </a:rPr>
              <a:t> </a:t>
            </a:r>
            <a:r>
              <a:rPr lang="fr-FR" spc="-10" noProof="0" dirty="0">
                <a:latin typeface="Arial"/>
                <a:cs typeface="Arial"/>
              </a:rPr>
              <a:t>approche </a:t>
            </a:r>
            <a:r>
              <a:rPr lang="fr-FR" noProof="0" dirty="0">
                <a:latin typeface="Arial"/>
                <a:cs typeface="Arial"/>
              </a:rPr>
              <a:t>factuelle.</a:t>
            </a:r>
            <a:r>
              <a:rPr lang="fr-FR" spc="10" noProof="0" dirty="0">
                <a:latin typeface="Arial"/>
                <a:cs typeface="Arial"/>
              </a:rPr>
              <a:t> </a:t>
            </a:r>
            <a:r>
              <a:rPr lang="fr-FR" noProof="0" dirty="0">
                <a:latin typeface="Arial"/>
                <a:cs typeface="Arial"/>
              </a:rPr>
              <a:t>Paris</a:t>
            </a:r>
            <a:r>
              <a:rPr lang="fr-FR" spc="-55" noProof="0" dirty="0">
                <a:latin typeface="Arial"/>
                <a:cs typeface="Arial"/>
              </a:rPr>
              <a:t> </a:t>
            </a:r>
            <a:r>
              <a:rPr lang="fr-FR" noProof="0" dirty="0">
                <a:latin typeface="Arial"/>
                <a:cs typeface="Arial"/>
              </a:rPr>
              <a:t>:</a:t>
            </a:r>
            <a:r>
              <a:rPr lang="fr-FR" spc="10" noProof="0" dirty="0">
                <a:latin typeface="Arial"/>
                <a:cs typeface="Arial"/>
              </a:rPr>
              <a:t> </a:t>
            </a:r>
            <a:r>
              <a:rPr lang="fr-FR" noProof="0" dirty="0">
                <a:latin typeface="Arial"/>
                <a:cs typeface="Arial"/>
              </a:rPr>
              <a:t>UNESCO</a:t>
            </a:r>
            <a:r>
              <a:rPr lang="fr-FR" spc="-20" noProof="0" dirty="0">
                <a:latin typeface="Arial"/>
                <a:cs typeface="Arial"/>
              </a:rPr>
              <a:t> </a:t>
            </a:r>
            <a:r>
              <a:rPr lang="fr-FR" noProof="0" dirty="0">
                <a:latin typeface="Arial"/>
                <a:cs typeface="Arial"/>
              </a:rPr>
              <a:t>;</a:t>
            </a:r>
            <a:r>
              <a:rPr lang="fr-FR" spc="-60" noProof="0" dirty="0">
                <a:latin typeface="Arial"/>
                <a:cs typeface="Arial"/>
              </a:rPr>
              <a:t> </a:t>
            </a:r>
            <a:r>
              <a:rPr lang="fr-FR" noProof="0" dirty="0">
                <a:latin typeface="Arial"/>
                <a:cs typeface="Arial"/>
              </a:rPr>
              <a:t>2018.</a:t>
            </a:r>
            <a:r>
              <a:rPr lang="fr-FR" spc="-55" noProof="0" dirty="0">
                <a:latin typeface="Arial"/>
                <a:cs typeface="Arial"/>
              </a:rPr>
              <a:t> </a:t>
            </a:r>
            <a:r>
              <a:rPr lang="fr-FR" spc="-55" noProof="0" dirty="0">
                <a:latin typeface="Arial"/>
                <a:cs typeface="Arial"/>
                <a:hlinkClick r:id="rId7"/>
              </a:rPr>
              <a:t>https://unesdoc.unesco.org/ark:/48223/pf0000260840_fre</a:t>
            </a:r>
            <a:endParaRPr lang="fr-FR" u="none" spc="-10" noProof="0" dirty="0">
              <a:solidFill>
                <a:srgbClr val="0462C1"/>
              </a:solidFill>
              <a:latin typeface="Arial"/>
              <a:cs typeface="Arial"/>
            </a:endParaRPr>
          </a:p>
          <a:p>
            <a:pPr marL="12065" marR="300990" algn="l">
              <a:lnSpc>
                <a:spcPct val="106400"/>
              </a:lnSpc>
              <a:spcBef>
                <a:spcPts val="600"/>
              </a:spcBef>
              <a:buClr>
                <a:srgbClr val="57C3EB"/>
              </a:buClr>
              <a:tabLst>
                <a:tab pos="355600" algn="l"/>
              </a:tabLst>
            </a:pPr>
            <a:endParaRPr lang="fr-FR" noProof="0" dirty="0">
              <a:latin typeface="Arial"/>
              <a:cs typeface="Arial"/>
            </a:endParaRPr>
          </a:p>
        </p:txBody>
      </p:sp>
    </p:spTree>
    <p:extLst>
      <p:ext uri="{BB962C8B-B14F-4D97-AF65-F5344CB8AC3E}">
        <p14:creationId xmlns:p14="http://schemas.microsoft.com/office/powerpoint/2010/main" val="40212672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710247" y="306700"/>
            <a:ext cx="2764155" cy="447558"/>
          </a:xfrm>
          <a:prstGeom prst="rect">
            <a:avLst/>
          </a:prstGeom>
        </p:spPr>
        <p:txBody>
          <a:bodyPr vert="horz" wrap="square" lIns="0" tIns="16510" rIns="0" bIns="0" rtlCol="0">
            <a:spAutoFit/>
          </a:bodyPr>
          <a:lstStyle/>
          <a:p>
            <a:pPr marL="12700">
              <a:lnSpc>
                <a:spcPct val="100000"/>
              </a:lnSpc>
              <a:spcBef>
                <a:spcPts val="130"/>
              </a:spcBef>
            </a:pPr>
            <a:r>
              <a:rPr lang="fr-FR" sz="2800" spc="-10" noProof="0" dirty="0">
                <a:latin typeface="Arial Black" panose="020B0A04020102020204" pitchFamily="34" charset="0"/>
              </a:rPr>
              <a:t>Références</a:t>
            </a:r>
          </a:p>
        </p:txBody>
      </p:sp>
      <p:sp>
        <p:nvSpPr>
          <p:cNvPr id="4" name="object 4"/>
          <p:cNvSpPr txBox="1"/>
          <p:nvPr/>
        </p:nvSpPr>
        <p:spPr>
          <a:xfrm>
            <a:off x="533400" y="945975"/>
            <a:ext cx="11176838" cy="5073825"/>
          </a:xfrm>
          <a:prstGeom prst="rect">
            <a:avLst/>
          </a:prstGeom>
        </p:spPr>
        <p:txBody>
          <a:bodyPr vert="horz" wrap="square" lIns="0" tIns="12065" rIns="0" bIns="0" rtlCol="0">
            <a:spAutoFit/>
          </a:bodyPr>
          <a:lstStyle/>
          <a:p>
            <a:pPr marL="354965" marR="301625" indent="-342900" algn="l">
              <a:lnSpc>
                <a:spcPct val="106400"/>
              </a:lnSpc>
              <a:spcBef>
                <a:spcPts val="600"/>
              </a:spcBef>
              <a:buClr>
                <a:srgbClr val="57C3EB"/>
              </a:buClr>
              <a:buFont typeface="+mj-lt"/>
              <a:buAutoNum type="arabicPeriod" startAt="6"/>
              <a:tabLst>
                <a:tab pos="355600" algn="l"/>
              </a:tabLst>
            </a:pPr>
            <a:r>
              <a:rPr lang="fr-FR" noProof="0" dirty="0">
                <a:latin typeface="Arial"/>
                <a:cs typeface="Arial"/>
              </a:rPr>
              <a:t>UNFPA. Adolescent Girls in </a:t>
            </a:r>
            <a:r>
              <a:rPr lang="fr-FR" noProof="0" dirty="0" err="1">
                <a:latin typeface="Arial"/>
                <a:cs typeface="Arial"/>
              </a:rPr>
              <a:t>Disaster</a:t>
            </a:r>
            <a:r>
              <a:rPr lang="fr-FR" noProof="0" dirty="0">
                <a:latin typeface="Arial"/>
                <a:cs typeface="Arial"/>
              </a:rPr>
              <a:t> &amp; </a:t>
            </a:r>
            <a:r>
              <a:rPr lang="fr-FR" noProof="0" dirty="0" err="1">
                <a:latin typeface="Arial"/>
                <a:cs typeface="Arial"/>
              </a:rPr>
              <a:t>Conflict</a:t>
            </a:r>
            <a:r>
              <a:rPr lang="fr-FR" noProof="0" dirty="0">
                <a:latin typeface="Arial"/>
                <a:cs typeface="Arial"/>
              </a:rPr>
              <a:t>: Interventions for </a:t>
            </a:r>
            <a:r>
              <a:rPr lang="fr-FR" noProof="0" dirty="0" err="1">
                <a:latin typeface="Arial"/>
                <a:cs typeface="Arial"/>
              </a:rPr>
              <a:t>Improving</a:t>
            </a:r>
            <a:r>
              <a:rPr lang="fr-FR" noProof="0" dirty="0">
                <a:latin typeface="Arial"/>
                <a:cs typeface="Arial"/>
              </a:rPr>
              <a:t> Access to </a:t>
            </a:r>
            <a:r>
              <a:rPr lang="fr-FR" noProof="0" dirty="0" err="1">
                <a:latin typeface="Arial"/>
                <a:cs typeface="Arial"/>
              </a:rPr>
              <a:t>Sexual</a:t>
            </a:r>
            <a:r>
              <a:rPr lang="fr-FR" noProof="0" dirty="0">
                <a:latin typeface="Arial"/>
                <a:cs typeface="Arial"/>
              </a:rPr>
              <a:t> and Reproductive Health Services. UNFPA; 2016. </a:t>
            </a:r>
            <a:r>
              <a:rPr lang="fr-FR" noProof="0" dirty="0">
                <a:latin typeface="Arial"/>
                <a:cs typeface="Arial"/>
                <a:hlinkClick r:id="rId3"/>
              </a:rPr>
              <a:t>https://www.unfpa.org/sites/default/files/pub-pdf/UNFPA-Adolescent_Girls_in_Disaster_Conflict-Web.pdf</a:t>
            </a:r>
            <a:r>
              <a:rPr lang="fr-FR" noProof="0" dirty="0">
                <a:latin typeface="Arial"/>
                <a:cs typeface="Arial"/>
              </a:rPr>
              <a:t> </a:t>
            </a:r>
          </a:p>
          <a:p>
            <a:pPr marL="354965" marR="301625" indent="-342900" algn="l">
              <a:lnSpc>
                <a:spcPct val="106400"/>
              </a:lnSpc>
              <a:spcBef>
                <a:spcPts val="600"/>
              </a:spcBef>
              <a:buClr>
                <a:srgbClr val="57C3EB"/>
              </a:buClr>
              <a:buFont typeface="+mj-lt"/>
              <a:buAutoNum type="arabicPeriod" startAt="6"/>
              <a:tabLst>
                <a:tab pos="355600" algn="l"/>
              </a:tabLst>
            </a:pPr>
            <a:r>
              <a:rPr lang="fr-FR" noProof="0" dirty="0">
                <a:latin typeface="Arial"/>
                <a:cs typeface="Arial"/>
              </a:rPr>
              <a:t>OMS. Santé des adolescents et des jeunes adultes : Principaux faits. OMS ; 2022. </a:t>
            </a:r>
            <a:r>
              <a:rPr lang="fr-FR" noProof="0" dirty="0">
                <a:latin typeface="Arial"/>
                <a:cs typeface="Arial"/>
                <a:hlinkClick r:id="rId4">
                  <a:extLst>
                    <a:ext uri="{A12FA001-AC4F-418D-AE19-62706E023703}">
                      <ahyp:hlinkClr xmlns:ahyp="http://schemas.microsoft.com/office/drawing/2018/hyperlinkcolor" val="tx"/>
                    </a:ext>
                  </a:extLst>
                </a:hlinkClick>
              </a:rPr>
              <a:t>https://www.who.int/fr/news-room/fact-sheets/detail/adolescents-health-risks-and-solutions</a:t>
            </a:r>
            <a:endParaRPr lang="fr-FR" noProof="0" dirty="0">
              <a:latin typeface="Arial"/>
              <a:cs typeface="Arial"/>
            </a:endParaRPr>
          </a:p>
          <a:p>
            <a:pPr marL="354965" marR="301625" indent="-342900" algn="l">
              <a:lnSpc>
                <a:spcPct val="106400"/>
              </a:lnSpc>
              <a:spcBef>
                <a:spcPts val="600"/>
              </a:spcBef>
              <a:buClr>
                <a:srgbClr val="57C3EB"/>
              </a:buClr>
              <a:buFont typeface="+mj-lt"/>
              <a:buAutoNum type="arabicPeriod" startAt="6"/>
              <a:tabLst>
                <a:tab pos="355600" algn="l"/>
              </a:tabLst>
            </a:pPr>
            <a:r>
              <a:rPr lang="fr-FR" noProof="0" dirty="0">
                <a:latin typeface="Arial"/>
                <a:cs typeface="Arial"/>
              </a:rPr>
              <a:t>UNFPA. Not on pause. </a:t>
            </a:r>
            <a:r>
              <a:rPr lang="fr-FR" noProof="0" dirty="0" err="1">
                <a:latin typeface="Arial"/>
                <a:cs typeface="Arial"/>
              </a:rPr>
              <a:t>Responding</a:t>
            </a:r>
            <a:r>
              <a:rPr lang="fr-FR" noProof="0" dirty="0">
                <a:latin typeface="Arial"/>
                <a:cs typeface="Arial"/>
              </a:rPr>
              <a:t> to the </a:t>
            </a:r>
            <a:r>
              <a:rPr lang="fr-FR" noProof="0" dirty="0" err="1">
                <a:latin typeface="Arial"/>
                <a:cs typeface="Arial"/>
              </a:rPr>
              <a:t>sexual</a:t>
            </a:r>
            <a:r>
              <a:rPr lang="fr-FR" noProof="0" dirty="0">
                <a:latin typeface="Arial"/>
                <a:cs typeface="Arial"/>
              </a:rPr>
              <a:t> and reproductive </a:t>
            </a:r>
            <a:r>
              <a:rPr lang="fr-FR" noProof="0" dirty="0" err="1">
                <a:latin typeface="Arial"/>
                <a:cs typeface="Arial"/>
              </a:rPr>
              <a:t>health</a:t>
            </a:r>
            <a:r>
              <a:rPr lang="fr-FR" noProof="0" dirty="0">
                <a:latin typeface="Arial"/>
                <a:cs typeface="Arial"/>
              </a:rPr>
              <a:t> </a:t>
            </a:r>
            <a:r>
              <a:rPr lang="fr-FR" noProof="0" dirty="0" err="1">
                <a:latin typeface="Arial"/>
                <a:cs typeface="Arial"/>
              </a:rPr>
              <a:t>needs</a:t>
            </a:r>
            <a:r>
              <a:rPr lang="fr-FR" noProof="0" dirty="0">
                <a:latin typeface="Arial"/>
                <a:cs typeface="Arial"/>
              </a:rPr>
              <a:t> of adolescents in the 	</a:t>
            </a:r>
            <a:r>
              <a:rPr lang="fr-FR" noProof="0" dirty="0" err="1">
                <a:latin typeface="Arial"/>
                <a:cs typeface="Arial"/>
              </a:rPr>
              <a:t>context</a:t>
            </a:r>
            <a:r>
              <a:rPr lang="fr-FR" noProof="0" dirty="0">
                <a:latin typeface="Arial"/>
                <a:cs typeface="Arial"/>
              </a:rPr>
              <a:t> of the covid-19 </a:t>
            </a:r>
            <a:r>
              <a:rPr lang="fr-FR" noProof="0" dirty="0" err="1">
                <a:latin typeface="Arial"/>
                <a:cs typeface="Arial"/>
              </a:rPr>
              <a:t>crisis</a:t>
            </a:r>
            <a:r>
              <a:rPr lang="fr-FR" noProof="0" dirty="0">
                <a:latin typeface="Arial"/>
                <a:cs typeface="Arial"/>
              </a:rPr>
              <a:t>. UNFPA ; 2020 Jun. </a:t>
            </a:r>
            <a:r>
              <a:rPr lang="fr-FR" noProof="0" dirty="0">
                <a:latin typeface="Arial"/>
                <a:cs typeface="Arial"/>
                <a:hlinkClick r:id="rId5">
                  <a:extLst>
                    <a:ext uri="{A12FA001-AC4F-418D-AE19-62706E023703}">
                      <ahyp:hlinkClr xmlns:ahyp="http://schemas.microsoft.com/office/drawing/2018/hyperlinkcolor" val="tx"/>
                    </a:ext>
                  </a:extLst>
                </a:hlinkClick>
              </a:rPr>
              <a:t>https://www.unfpa.org/sites/default/files/resource-	</a:t>
            </a:r>
            <a:r>
              <a:rPr lang="fr-FR" noProof="0" dirty="0" err="1">
                <a:latin typeface="Arial"/>
                <a:cs typeface="Arial"/>
                <a:hlinkClick r:id="rId5">
                  <a:extLst>
                    <a:ext uri="{A12FA001-AC4F-418D-AE19-62706E023703}">
                      <ahyp:hlinkClr xmlns:ahyp="http://schemas.microsoft.com/office/drawing/2018/hyperlinkcolor" val="tx"/>
                    </a:ext>
                  </a:extLst>
                </a:hlinkClick>
              </a:rPr>
              <a:t>pdf</a:t>
            </a:r>
            <a:r>
              <a:rPr lang="fr-FR" noProof="0" dirty="0">
                <a:latin typeface="Arial"/>
                <a:cs typeface="Arial"/>
                <a:hlinkClick r:id="rId5">
                  <a:extLst>
                    <a:ext uri="{A12FA001-AC4F-418D-AE19-62706E023703}">
                      <ahyp:hlinkClr xmlns:ahyp="http://schemas.microsoft.com/office/drawing/2018/hyperlinkcolor" val="tx"/>
                    </a:ext>
                  </a:extLst>
                </a:hlinkClick>
              </a:rPr>
              <a:t>/Not_on_Pause.pdf</a:t>
            </a:r>
            <a:r>
              <a:rPr lang="fr-FR" noProof="0" dirty="0">
                <a:latin typeface="Arial"/>
                <a:cs typeface="Arial"/>
              </a:rPr>
              <a:t> </a:t>
            </a:r>
          </a:p>
          <a:p>
            <a:pPr marL="354965" marR="301625" indent="-342900" algn="l">
              <a:lnSpc>
                <a:spcPct val="106400"/>
              </a:lnSpc>
              <a:spcBef>
                <a:spcPts val="600"/>
              </a:spcBef>
              <a:buClr>
                <a:srgbClr val="57C3EB"/>
              </a:buClr>
              <a:buFont typeface="+mj-lt"/>
              <a:buAutoNum type="arabicPeriod" startAt="6"/>
              <a:tabLst>
                <a:tab pos="355600" algn="l"/>
              </a:tabLst>
            </a:pPr>
            <a:r>
              <a:rPr lang="fr-FR" noProof="0" dirty="0">
                <a:latin typeface="Arial"/>
                <a:cs typeface="Arial"/>
              </a:rPr>
              <a:t>La</a:t>
            </a:r>
            <a:r>
              <a:rPr lang="fr-FR" spc="-45" noProof="0" dirty="0">
                <a:latin typeface="Arial"/>
                <a:cs typeface="Arial"/>
              </a:rPr>
              <a:t> </a:t>
            </a:r>
            <a:r>
              <a:rPr lang="fr-FR" noProof="0" dirty="0">
                <a:latin typeface="Arial"/>
                <a:cs typeface="Arial"/>
              </a:rPr>
              <a:t>planification</a:t>
            </a:r>
            <a:r>
              <a:rPr lang="fr-FR" spc="-40" noProof="0" dirty="0">
                <a:latin typeface="Arial"/>
                <a:cs typeface="Arial"/>
              </a:rPr>
              <a:t> </a:t>
            </a:r>
            <a:r>
              <a:rPr lang="fr-FR" noProof="0" dirty="0">
                <a:latin typeface="Arial"/>
                <a:cs typeface="Arial"/>
              </a:rPr>
              <a:t>familiale</a:t>
            </a:r>
            <a:r>
              <a:rPr lang="fr-FR" spc="-50" noProof="0" dirty="0">
                <a:latin typeface="Arial"/>
                <a:cs typeface="Arial"/>
              </a:rPr>
              <a:t> </a:t>
            </a:r>
            <a:r>
              <a:rPr lang="fr-FR" noProof="0" dirty="0">
                <a:latin typeface="Arial"/>
                <a:cs typeface="Arial"/>
              </a:rPr>
              <a:t>:</a:t>
            </a:r>
            <a:r>
              <a:rPr lang="fr-FR" spc="-75" noProof="0" dirty="0">
                <a:latin typeface="Arial"/>
                <a:cs typeface="Arial"/>
              </a:rPr>
              <a:t> </a:t>
            </a:r>
            <a:r>
              <a:rPr lang="fr-FR" noProof="0" dirty="0">
                <a:latin typeface="Arial"/>
                <a:cs typeface="Arial"/>
              </a:rPr>
              <a:t>L’Afrique</a:t>
            </a:r>
            <a:r>
              <a:rPr lang="fr-FR" spc="-50" noProof="0" dirty="0">
                <a:latin typeface="Arial"/>
                <a:cs typeface="Arial"/>
              </a:rPr>
              <a:t> </a:t>
            </a:r>
            <a:r>
              <a:rPr lang="fr-FR" noProof="0" dirty="0">
                <a:latin typeface="Arial"/>
                <a:cs typeface="Arial"/>
              </a:rPr>
              <a:t>de</a:t>
            </a:r>
            <a:r>
              <a:rPr lang="fr-FR" spc="-40" noProof="0" dirty="0">
                <a:latin typeface="Arial"/>
                <a:cs typeface="Arial"/>
              </a:rPr>
              <a:t> </a:t>
            </a:r>
            <a:r>
              <a:rPr lang="fr-FR" noProof="0" dirty="0">
                <a:latin typeface="Arial"/>
                <a:cs typeface="Arial"/>
              </a:rPr>
              <a:t>l’Ouest</a:t>
            </a:r>
            <a:r>
              <a:rPr lang="fr-FR" spc="-80" noProof="0" dirty="0">
                <a:latin typeface="Arial"/>
                <a:cs typeface="Arial"/>
              </a:rPr>
              <a:t> </a:t>
            </a:r>
            <a:r>
              <a:rPr lang="fr-FR" noProof="0" dirty="0">
                <a:latin typeface="Arial"/>
                <a:cs typeface="Arial"/>
              </a:rPr>
              <a:t>francophone</a:t>
            </a:r>
            <a:r>
              <a:rPr lang="fr-FR" spc="-40" noProof="0" dirty="0">
                <a:latin typeface="Arial"/>
                <a:cs typeface="Arial"/>
              </a:rPr>
              <a:t> </a:t>
            </a:r>
            <a:r>
              <a:rPr lang="fr-FR" noProof="0" dirty="0">
                <a:latin typeface="Arial"/>
                <a:cs typeface="Arial"/>
              </a:rPr>
              <a:t>en</a:t>
            </a:r>
            <a:r>
              <a:rPr lang="fr-FR" spc="-40" noProof="0" dirty="0">
                <a:latin typeface="Arial"/>
                <a:cs typeface="Arial"/>
              </a:rPr>
              <a:t> </a:t>
            </a:r>
            <a:r>
              <a:rPr lang="fr-FR" noProof="0" dirty="0">
                <a:latin typeface="Arial"/>
                <a:cs typeface="Arial"/>
              </a:rPr>
              <a:t>mouvement.</a:t>
            </a:r>
            <a:r>
              <a:rPr lang="fr-FR" spc="-10" noProof="0" dirty="0">
                <a:latin typeface="Arial"/>
                <a:cs typeface="Arial"/>
              </a:rPr>
              <a:t> </a:t>
            </a:r>
            <a:r>
              <a:rPr lang="fr-FR" noProof="0" dirty="0">
                <a:latin typeface="Arial"/>
                <a:cs typeface="Arial"/>
              </a:rPr>
              <a:t>Un</a:t>
            </a:r>
            <a:r>
              <a:rPr lang="fr-FR" spc="-45" noProof="0" dirty="0">
                <a:latin typeface="Arial"/>
                <a:cs typeface="Arial"/>
              </a:rPr>
              <a:t> </a:t>
            </a:r>
            <a:r>
              <a:rPr lang="fr-FR" noProof="0" dirty="0">
                <a:latin typeface="Arial"/>
                <a:cs typeface="Arial"/>
              </a:rPr>
              <a:t>appel</a:t>
            </a:r>
            <a:r>
              <a:rPr lang="fr-FR" spc="-40" noProof="0" dirty="0">
                <a:latin typeface="Arial"/>
                <a:cs typeface="Arial"/>
              </a:rPr>
              <a:t> </a:t>
            </a:r>
            <a:r>
              <a:rPr lang="fr-FR" spc="-50" noProof="0" dirty="0">
                <a:latin typeface="Arial"/>
                <a:cs typeface="Arial"/>
              </a:rPr>
              <a:t>à </a:t>
            </a:r>
            <a:r>
              <a:rPr lang="fr-FR" noProof="0" dirty="0">
                <a:latin typeface="Arial"/>
                <a:cs typeface="Arial"/>
              </a:rPr>
              <a:t>l’action.</a:t>
            </a:r>
            <a:r>
              <a:rPr lang="fr-FR" spc="-20" noProof="0" dirty="0">
                <a:latin typeface="Arial"/>
                <a:cs typeface="Arial"/>
              </a:rPr>
              <a:t> 	</a:t>
            </a:r>
            <a:r>
              <a:rPr lang="fr-FR" noProof="0" dirty="0">
                <a:latin typeface="Arial"/>
                <a:cs typeface="Arial"/>
              </a:rPr>
              <a:t>Population</a:t>
            </a:r>
            <a:r>
              <a:rPr lang="fr-FR" spc="-50" noProof="0" dirty="0">
                <a:latin typeface="Arial"/>
                <a:cs typeface="Arial"/>
              </a:rPr>
              <a:t> </a:t>
            </a:r>
            <a:r>
              <a:rPr lang="fr-FR" noProof="0" dirty="0">
                <a:latin typeface="Arial"/>
                <a:cs typeface="Arial"/>
              </a:rPr>
              <a:t>Référence</a:t>
            </a:r>
            <a:r>
              <a:rPr lang="fr-FR" spc="-50" noProof="0" dirty="0">
                <a:latin typeface="Arial"/>
                <a:cs typeface="Arial"/>
              </a:rPr>
              <a:t> </a:t>
            </a:r>
            <a:r>
              <a:rPr lang="fr-FR" noProof="0" dirty="0">
                <a:latin typeface="Arial"/>
                <a:cs typeface="Arial"/>
              </a:rPr>
              <a:t>Bureau</a:t>
            </a:r>
            <a:r>
              <a:rPr lang="fr-FR" spc="-50" noProof="0" dirty="0">
                <a:latin typeface="Arial"/>
                <a:cs typeface="Arial"/>
              </a:rPr>
              <a:t> </a:t>
            </a:r>
            <a:r>
              <a:rPr lang="fr-FR" noProof="0" dirty="0">
                <a:latin typeface="Arial"/>
                <a:cs typeface="Arial"/>
              </a:rPr>
              <a:t>(PRB)</a:t>
            </a:r>
            <a:r>
              <a:rPr lang="fr-FR" spc="-40" noProof="0" dirty="0">
                <a:latin typeface="Arial"/>
                <a:cs typeface="Arial"/>
              </a:rPr>
              <a:t> </a:t>
            </a:r>
            <a:r>
              <a:rPr lang="fr-FR" noProof="0" dirty="0">
                <a:latin typeface="Arial"/>
                <a:cs typeface="Arial"/>
              </a:rPr>
              <a:t>;</a:t>
            </a:r>
            <a:r>
              <a:rPr lang="fr-FR" spc="-40" noProof="0" dirty="0">
                <a:latin typeface="Arial"/>
                <a:cs typeface="Arial"/>
              </a:rPr>
              <a:t> </a:t>
            </a:r>
            <a:r>
              <a:rPr lang="fr-FR" noProof="0" dirty="0">
                <a:latin typeface="Arial"/>
                <a:cs typeface="Arial"/>
              </a:rPr>
              <a:t>2012.</a:t>
            </a:r>
            <a:r>
              <a:rPr lang="fr-FR" spc="-40" noProof="0" dirty="0">
                <a:latin typeface="Arial"/>
                <a:cs typeface="Arial"/>
              </a:rPr>
              <a:t> </a:t>
            </a:r>
            <a:r>
              <a:rPr lang="fr-FR" u="sng" spc="-10" noProof="0" dirty="0">
                <a:solidFill>
                  <a:srgbClr val="0462C1"/>
                </a:solidFill>
                <a:uFill>
                  <a:solidFill>
                    <a:srgbClr val="0462C1"/>
                  </a:solidFill>
                </a:uFill>
                <a:latin typeface="Arial"/>
                <a:cs typeface="Arial"/>
                <a:hlinkClick r:id="rId6"/>
              </a:rPr>
              <a:t>https://www.prb.org/wp-</a:t>
            </a:r>
            <a:r>
              <a:rPr lang="fr-FR" u="none" spc="-10" noProof="0" dirty="0">
                <a:solidFill>
                  <a:srgbClr val="0462C1"/>
                </a:solidFill>
                <a:latin typeface="Arial"/>
                <a:cs typeface="Arial"/>
              </a:rPr>
              <a:t> 	</a:t>
            </a:r>
            <a:r>
              <a:rPr lang="fr-FR" u="sng" spc="-10" noProof="0" dirty="0">
                <a:solidFill>
                  <a:srgbClr val="0462C1"/>
                </a:solidFill>
                <a:uFill>
                  <a:solidFill>
                    <a:srgbClr val="0462C1"/>
                  </a:solidFill>
                </a:uFill>
                <a:latin typeface="Arial"/>
                <a:cs typeface="Arial"/>
                <a:hlinkClick r:id="rId7"/>
              </a:rPr>
              <a:t>content/</a:t>
            </a:r>
            <a:r>
              <a:rPr lang="fr-FR" u="sng" spc="-10" noProof="0" dirty="0" err="1">
                <a:solidFill>
                  <a:srgbClr val="0462C1"/>
                </a:solidFill>
                <a:uFill>
                  <a:solidFill>
                    <a:srgbClr val="0462C1"/>
                  </a:solidFill>
                </a:uFill>
                <a:latin typeface="Arial"/>
                <a:cs typeface="Arial"/>
                <a:hlinkClick r:id="rId7"/>
              </a:rPr>
              <a:t>uploads</a:t>
            </a:r>
            <a:r>
              <a:rPr lang="fr-FR" u="sng" spc="-10" noProof="0" dirty="0">
                <a:solidFill>
                  <a:srgbClr val="0462C1"/>
                </a:solidFill>
                <a:uFill>
                  <a:solidFill>
                    <a:srgbClr val="0462C1"/>
                  </a:solidFill>
                </a:uFill>
                <a:latin typeface="Arial"/>
                <a:cs typeface="Arial"/>
                <a:hlinkClick r:id="rId7"/>
              </a:rPr>
              <a:t>/2012/10/ouagadougou-partnership_fr.pdf</a:t>
            </a:r>
            <a:endParaRPr lang="fr-FR" u="sng" spc="-10" noProof="0" dirty="0">
              <a:solidFill>
                <a:srgbClr val="0462C1"/>
              </a:solidFill>
              <a:uFill>
                <a:solidFill>
                  <a:srgbClr val="0462C1"/>
                </a:solidFill>
              </a:uFill>
              <a:latin typeface="Arial"/>
              <a:cs typeface="Arial"/>
            </a:endParaRPr>
          </a:p>
          <a:p>
            <a:pPr marL="354965" marR="301625" indent="-342900" algn="l">
              <a:lnSpc>
                <a:spcPct val="106400"/>
              </a:lnSpc>
              <a:spcBef>
                <a:spcPts val="600"/>
              </a:spcBef>
              <a:buClr>
                <a:srgbClr val="57C3EB"/>
              </a:buClr>
              <a:buFont typeface="+mj-lt"/>
              <a:buAutoNum type="arabicPeriod" startAt="6"/>
              <a:tabLst>
                <a:tab pos="355600" algn="l"/>
              </a:tabLst>
            </a:pPr>
            <a:r>
              <a:rPr lang="fr-FR" noProof="0" dirty="0">
                <a:latin typeface="Arial"/>
                <a:cs typeface="Arial"/>
              </a:rPr>
              <a:t>UNFPA WCARO.</a:t>
            </a:r>
            <a:r>
              <a:rPr lang="fr-FR" noProof="0" dirty="0"/>
              <a:t> </a:t>
            </a:r>
            <a:r>
              <a:rPr lang="fr-FR" noProof="0" dirty="0" err="1"/>
              <a:t>Etude</a:t>
            </a:r>
            <a:r>
              <a:rPr lang="fr-FR" noProof="0" dirty="0"/>
              <a:t> rétrospective sur l’offre et la disponibilité des produits de santé reproductive 	dans les pays de l’Afrique de l’Ouest et du Centre : Période de 2017 à 2023</a:t>
            </a:r>
            <a:r>
              <a:rPr lang="fr-FR" noProof="0" dirty="0">
                <a:latin typeface="Arial"/>
                <a:cs typeface="Arial"/>
              </a:rPr>
              <a:t> 	</a:t>
            </a:r>
            <a:r>
              <a:rPr lang="fr-FR" noProof="0" dirty="0">
                <a:latin typeface="Arial"/>
                <a:cs typeface="Arial"/>
                <a:hlinkClick r:id="rId8"/>
              </a:rPr>
              <a:t>05/WCA_Tendances%20regionale%20de%20la%20disponibilite%20des%20produits%20SR_MAI%202	025Francais_Final.pdf</a:t>
            </a:r>
            <a:endParaRPr lang="fr-FR" noProof="0" dirty="0">
              <a:latin typeface="Arial"/>
              <a:cs typeface="Arial"/>
            </a:endParaRPr>
          </a:p>
          <a:p>
            <a:pPr marL="355600" marR="300990" indent="-343535">
              <a:lnSpc>
                <a:spcPct val="106400"/>
              </a:lnSpc>
              <a:spcBef>
                <a:spcPts val="600"/>
              </a:spcBef>
              <a:buClr>
                <a:srgbClr val="57C3EB"/>
              </a:buClr>
              <a:buAutoNum type="arabicPeriod"/>
              <a:tabLst>
                <a:tab pos="355600" algn="l"/>
              </a:tabLst>
            </a:pPr>
            <a:endParaRPr lang="fr-FR" noProof="0" dirty="0">
              <a:latin typeface="Arial"/>
              <a:cs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CFC1BE-99A7-108E-910A-D0A4D667437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ECFF23A2-52FE-5B88-FE4D-D5FAC76956E0}"/>
              </a:ext>
            </a:extLst>
          </p:cNvPr>
          <p:cNvSpPr txBox="1">
            <a:spLocks noGrp="1"/>
          </p:cNvSpPr>
          <p:nvPr>
            <p:ph type="title"/>
          </p:nvPr>
        </p:nvSpPr>
        <p:spPr>
          <a:xfrm>
            <a:off x="710247" y="306700"/>
            <a:ext cx="2764155" cy="447558"/>
          </a:xfrm>
          <a:prstGeom prst="rect">
            <a:avLst/>
          </a:prstGeom>
        </p:spPr>
        <p:txBody>
          <a:bodyPr vert="horz" wrap="square" lIns="0" tIns="16510" rIns="0" bIns="0" rtlCol="0">
            <a:spAutoFit/>
          </a:bodyPr>
          <a:lstStyle/>
          <a:p>
            <a:pPr marL="12700">
              <a:lnSpc>
                <a:spcPct val="100000"/>
              </a:lnSpc>
              <a:spcBef>
                <a:spcPts val="130"/>
              </a:spcBef>
            </a:pPr>
            <a:r>
              <a:rPr lang="fr-FR" sz="2800" spc="-10" noProof="0" dirty="0">
                <a:latin typeface="Arial Black" panose="020B0A04020102020204" pitchFamily="34" charset="0"/>
              </a:rPr>
              <a:t>Références</a:t>
            </a:r>
          </a:p>
        </p:txBody>
      </p:sp>
      <p:sp>
        <p:nvSpPr>
          <p:cNvPr id="4" name="object 4">
            <a:extLst>
              <a:ext uri="{FF2B5EF4-FFF2-40B4-BE49-F238E27FC236}">
                <a16:creationId xmlns:a16="http://schemas.microsoft.com/office/drawing/2014/main" id="{AE3CFACE-6627-4DF5-EDCD-E9E8CA8927DD}"/>
              </a:ext>
            </a:extLst>
          </p:cNvPr>
          <p:cNvSpPr txBox="1"/>
          <p:nvPr/>
        </p:nvSpPr>
        <p:spPr>
          <a:xfrm>
            <a:off x="457200" y="1039748"/>
            <a:ext cx="11380876" cy="5150769"/>
          </a:xfrm>
          <a:prstGeom prst="rect">
            <a:avLst/>
          </a:prstGeom>
          <a:noFill/>
        </p:spPr>
        <p:txBody>
          <a:bodyPr vert="horz" wrap="square" lIns="0" tIns="12065" rIns="0" bIns="0" rtlCol="0">
            <a:spAutoFit/>
          </a:bodyPr>
          <a:lstStyle/>
          <a:p>
            <a:pPr marL="469265" marR="301625" indent="-457200" algn="l">
              <a:lnSpc>
                <a:spcPct val="106400"/>
              </a:lnSpc>
              <a:spcBef>
                <a:spcPts val="600"/>
              </a:spcBef>
              <a:buClr>
                <a:srgbClr val="57C3EB"/>
              </a:buClr>
              <a:buFont typeface="+mj-lt"/>
              <a:buAutoNum type="arabicPeriod" startAt="11"/>
              <a:tabLst>
                <a:tab pos="355600" algn="l"/>
              </a:tabLst>
            </a:pPr>
            <a:r>
              <a:rPr lang="fr-FR" spc="-20" noProof="0" dirty="0">
                <a:latin typeface="Arial"/>
                <a:cs typeface="Arial"/>
              </a:rPr>
              <a:t>UNFPA.</a:t>
            </a:r>
            <a:r>
              <a:rPr lang="fr-FR" spc="-85" noProof="0" dirty="0">
                <a:latin typeface="Arial"/>
                <a:cs typeface="Arial"/>
              </a:rPr>
              <a:t> </a:t>
            </a:r>
            <a:r>
              <a:rPr lang="fr-FR" noProof="0" dirty="0" err="1">
                <a:latin typeface="Arial"/>
                <a:cs typeface="Arial"/>
              </a:rPr>
              <a:t>Maternal</a:t>
            </a:r>
            <a:r>
              <a:rPr lang="fr-FR" spc="-45" noProof="0" dirty="0">
                <a:latin typeface="Arial"/>
                <a:cs typeface="Arial"/>
              </a:rPr>
              <a:t> </a:t>
            </a:r>
            <a:r>
              <a:rPr lang="fr-FR" noProof="0" dirty="0" err="1">
                <a:latin typeface="Arial"/>
                <a:cs typeface="Arial"/>
              </a:rPr>
              <a:t>mortality</a:t>
            </a:r>
            <a:r>
              <a:rPr lang="fr-FR" spc="-80" noProof="0" dirty="0">
                <a:latin typeface="Arial"/>
                <a:cs typeface="Arial"/>
              </a:rPr>
              <a:t> </a:t>
            </a:r>
            <a:r>
              <a:rPr lang="fr-FR" noProof="0" dirty="0">
                <a:latin typeface="Arial"/>
                <a:cs typeface="Arial"/>
              </a:rPr>
              <a:t>in</a:t>
            </a:r>
            <a:r>
              <a:rPr lang="fr-FR" spc="25" noProof="0" dirty="0">
                <a:latin typeface="Arial"/>
                <a:cs typeface="Arial"/>
              </a:rPr>
              <a:t> </a:t>
            </a:r>
            <a:r>
              <a:rPr lang="fr-FR" noProof="0" dirty="0" err="1">
                <a:latin typeface="Arial"/>
                <a:cs typeface="Arial"/>
              </a:rPr>
              <a:t>humanitarian</a:t>
            </a:r>
            <a:r>
              <a:rPr lang="fr-FR" spc="-50" noProof="0" dirty="0">
                <a:latin typeface="Arial"/>
                <a:cs typeface="Arial"/>
              </a:rPr>
              <a:t> </a:t>
            </a:r>
            <a:r>
              <a:rPr lang="fr-FR" noProof="0" dirty="0">
                <a:latin typeface="Arial"/>
                <a:cs typeface="Arial"/>
              </a:rPr>
              <a:t>crises</a:t>
            </a:r>
            <a:r>
              <a:rPr lang="fr-FR" spc="-5" noProof="0" dirty="0">
                <a:latin typeface="Arial"/>
                <a:cs typeface="Arial"/>
              </a:rPr>
              <a:t> </a:t>
            </a:r>
            <a:r>
              <a:rPr lang="fr-FR" noProof="0" dirty="0">
                <a:latin typeface="Arial"/>
                <a:cs typeface="Arial"/>
              </a:rPr>
              <a:t>and</a:t>
            </a:r>
            <a:r>
              <a:rPr lang="fr-FR" spc="-50" noProof="0" dirty="0">
                <a:latin typeface="Arial"/>
                <a:cs typeface="Arial"/>
              </a:rPr>
              <a:t> </a:t>
            </a:r>
            <a:r>
              <a:rPr lang="fr-FR" noProof="0" dirty="0">
                <a:latin typeface="Arial"/>
                <a:cs typeface="Arial"/>
              </a:rPr>
              <a:t>in</a:t>
            </a:r>
            <a:r>
              <a:rPr lang="fr-FR" spc="-45" noProof="0" dirty="0">
                <a:latin typeface="Arial"/>
                <a:cs typeface="Arial"/>
              </a:rPr>
              <a:t> </a:t>
            </a:r>
            <a:r>
              <a:rPr lang="fr-FR" noProof="0" dirty="0">
                <a:latin typeface="Arial"/>
                <a:cs typeface="Arial"/>
              </a:rPr>
              <a:t>fragile</a:t>
            </a:r>
            <a:r>
              <a:rPr lang="fr-FR" spc="-45" noProof="0" dirty="0">
                <a:latin typeface="Arial"/>
                <a:cs typeface="Arial"/>
              </a:rPr>
              <a:t> </a:t>
            </a:r>
            <a:r>
              <a:rPr lang="fr-FR" noProof="0" dirty="0">
                <a:latin typeface="Arial"/>
                <a:cs typeface="Arial"/>
              </a:rPr>
              <a:t>settings.</a:t>
            </a:r>
            <a:r>
              <a:rPr lang="fr-FR" spc="-75" noProof="0" dirty="0">
                <a:latin typeface="Arial"/>
                <a:cs typeface="Arial"/>
              </a:rPr>
              <a:t> </a:t>
            </a:r>
            <a:r>
              <a:rPr lang="fr-FR" spc="-25" noProof="0" dirty="0">
                <a:latin typeface="Arial"/>
                <a:cs typeface="Arial"/>
              </a:rPr>
              <a:t>UNFPA ;</a:t>
            </a:r>
            <a:r>
              <a:rPr lang="fr-FR" spc="-85" noProof="0" dirty="0">
                <a:latin typeface="Arial"/>
                <a:cs typeface="Arial"/>
              </a:rPr>
              <a:t> </a:t>
            </a:r>
            <a:r>
              <a:rPr lang="fr-FR" spc="-10" noProof="0" dirty="0">
                <a:latin typeface="Arial"/>
                <a:cs typeface="Arial"/>
              </a:rPr>
              <a:t>2015. </a:t>
            </a:r>
            <a:r>
              <a:rPr lang="fr-FR" u="sng" spc="-10" noProof="0" dirty="0">
                <a:solidFill>
                  <a:srgbClr val="0462C1"/>
                </a:solidFill>
                <a:uFill>
                  <a:solidFill>
                    <a:srgbClr val="0462C1"/>
                  </a:solidFill>
                </a:uFill>
                <a:latin typeface="Arial"/>
                <a:cs typeface="Arial"/>
                <a:hlinkClick r:id="rId3"/>
              </a:rPr>
              <a:t>https://www.unfpa.org/resources/maternal-mortality-humanitarian-crises-and-fragile-settings</a:t>
            </a:r>
            <a:endParaRPr lang="fr-FR" noProof="0" dirty="0"/>
          </a:p>
          <a:p>
            <a:pPr marL="469265" marR="301625" indent="-457200" algn="l">
              <a:lnSpc>
                <a:spcPct val="106400"/>
              </a:lnSpc>
              <a:spcBef>
                <a:spcPts val="600"/>
              </a:spcBef>
              <a:buClr>
                <a:srgbClr val="57C3EB"/>
              </a:buClr>
              <a:buFontTx/>
              <a:buAutoNum type="arabicPeriod" startAt="11"/>
              <a:tabLst>
                <a:tab pos="355600" algn="l"/>
              </a:tabLst>
            </a:pPr>
            <a:r>
              <a:rPr lang="fr-FR" noProof="0" dirty="0" err="1"/>
              <a:t>Equipop</a:t>
            </a:r>
            <a:r>
              <a:rPr lang="fr-FR" noProof="0" dirty="0"/>
              <a:t>. Les obstacles à l’accès à la planification familiale chez les adolescentes. 2016. Disponible à : </a:t>
            </a:r>
            <a:r>
              <a:rPr lang="fr-FR" noProof="0" dirty="0">
                <a:hlinkClick r:id="rId4"/>
              </a:rPr>
              <a:t>https://fr.scribd.com/document/713886782/Factsheet-Equipop-Obstacles-Acces-PF-Adolescentes</a:t>
            </a:r>
            <a:r>
              <a:rPr lang="fr-FR" noProof="0" dirty="0"/>
              <a:t> </a:t>
            </a:r>
          </a:p>
          <a:p>
            <a:pPr marL="469265" marR="301625" indent="-457200" algn="l">
              <a:lnSpc>
                <a:spcPct val="106400"/>
              </a:lnSpc>
              <a:spcBef>
                <a:spcPts val="600"/>
              </a:spcBef>
              <a:buClr>
                <a:srgbClr val="57C3EB"/>
              </a:buClr>
              <a:buAutoNum type="arabicPeriod" startAt="11"/>
              <a:tabLst>
                <a:tab pos="355600" algn="l"/>
              </a:tabLst>
            </a:pPr>
            <a:r>
              <a:rPr lang="fr-FR" noProof="0" dirty="0" err="1"/>
              <a:t>Chandra-Mouli</a:t>
            </a:r>
            <a:r>
              <a:rPr lang="fr-FR" noProof="0" dirty="0"/>
              <a:t> V, </a:t>
            </a:r>
            <a:r>
              <a:rPr lang="fr-FR" noProof="0" dirty="0" err="1"/>
              <a:t>Akwara</a:t>
            </a:r>
            <a:r>
              <a:rPr lang="fr-FR" noProof="0" dirty="0"/>
              <a:t> E. </a:t>
            </a:r>
            <a:r>
              <a:rPr lang="fr-FR" noProof="0" dirty="0" err="1"/>
              <a:t>Improving</a:t>
            </a:r>
            <a:r>
              <a:rPr lang="fr-FR" noProof="0" dirty="0"/>
              <a:t> </a:t>
            </a:r>
            <a:r>
              <a:rPr lang="fr-FR" noProof="0" dirty="0" err="1"/>
              <a:t>access</a:t>
            </a:r>
            <a:r>
              <a:rPr lang="fr-FR" noProof="0" dirty="0"/>
              <a:t> to and use of contraception by adolescents: </a:t>
            </a:r>
            <a:r>
              <a:rPr lang="fr-FR" noProof="0" dirty="0" err="1"/>
              <a:t>What</a:t>
            </a:r>
            <a:r>
              <a:rPr lang="fr-FR" noProof="0" dirty="0"/>
              <a:t> </a:t>
            </a:r>
            <a:r>
              <a:rPr lang="fr-FR" noProof="0" dirty="0" err="1"/>
              <a:t>progress</a:t>
            </a:r>
            <a:r>
              <a:rPr lang="fr-FR" noProof="0" dirty="0"/>
              <a:t> has been made, </a:t>
            </a:r>
            <a:r>
              <a:rPr lang="fr-FR" noProof="0" dirty="0" err="1"/>
              <a:t>what</a:t>
            </a:r>
            <a:r>
              <a:rPr lang="fr-FR" noProof="0" dirty="0"/>
              <a:t> </a:t>
            </a:r>
            <a:r>
              <a:rPr lang="fr-FR" noProof="0" dirty="0" err="1"/>
              <a:t>lessons</a:t>
            </a:r>
            <a:r>
              <a:rPr lang="fr-FR" noProof="0" dirty="0"/>
              <a:t> have been </a:t>
            </a:r>
            <a:r>
              <a:rPr lang="fr-FR" noProof="0" dirty="0" err="1"/>
              <a:t>learnt</a:t>
            </a:r>
            <a:r>
              <a:rPr lang="fr-FR" noProof="0" dirty="0"/>
              <a:t>, and </a:t>
            </a:r>
            <a:r>
              <a:rPr lang="fr-FR" noProof="0" dirty="0" err="1"/>
              <a:t>what</a:t>
            </a:r>
            <a:r>
              <a:rPr lang="fr-FR" noProof="0" dirty="0"/>
              <a:t> are the implications for action? Best </a:t>
            </a:r>
            <a:r>
              <a:rPr lang="fr-FR" noProof="0" dirty="0" err="1"/>
              <a:t>Pract</a:t>
            </a:r>
            <a:r>
              <a:rPr lang="fr-FR" noProof="0" dirty="0"/>
              <a:t> Res Clin </a:t>
            </a:r>
            <a:r>
              <a:rPr lang="fr-FR" noProof="0" dirty="0" err="1"/>
              <a:t>Obstet</a:t>
            </a:r>
            <a:r>
              <a:rPr lang="fr-FR" noProof="0" dirty="0"/>
              <a:t> </a:t>
            </a:r>
            <a:r>
              <a:rPr lang="fr-FR" noProof="0" dirty="0" err="1"/>
              <a:t>Gynaecol</a:t>
            </a:r>
            <a:r>
              <a:rPr lang="fr-FR" noProof="0" dirty="0"/>
              <a:t>. 2020 Jul;66:107-118. </a:t>
            </a:r>
            <a:r>
              <a:rPr lang="fr-FR" noProof="0" dirty="0" err="1"/>
              <a:t>doi</a:t>
            </a:r>
            <a:r>
              <a:rPr lang="fr-FR" noProof="0" dirty="0"/>
              <a:t>: 10.1016/j.bpobgyn.2020.04.003. Epub 2020 </a:t>
            </a:r>
            <a:r>
              <a:rPr lang="fr-FR" noProof="0" dirty="0" err="1"/>
              <a:t>Apr</a:t>
            </a:r>
            <a:r>
              <a:rPr lang="fr-FR" noProof="0" dirty="0"/>
              <a:t> 24. PMID: 32527659; PMCID: PMC7438971. </a:t>
            </a:r>
          </a:p>
          <a:p>
            <a:pPr marL="469265" marR="301625" indent="-457200" algn="l">
              <a:lnSpc>
                <a:spcPct val="106400"/>
              </a:lnSpc>
              <a:spcBef>
                <a:spcPts val="600"/>
              </a:spcBef>
              <a:buClr>
                <a:srgbClr val="57C3EB"/>
              </a:buClr>
              <a:buAutoNum type="arabicPeriod" startAt="11"/>
              <a:tabLst>
                <a:tab pos="355600" algn="l"/>
              </a:tabLst>
            </a:pPr>
            <a:r>
              <a:rPr lang="fr-FR" spc="-25" noProof="0" dirty="0">
                <a:latin typeface="Arial"/>
                <a:cs typeface="Arial"/>
              </a:rPr>
              <a:t>Tableau</a:t>
            </a:r>
            <a:r>
              <a:rPr lang="fr-FR" spc="-50" noProof="0" dirty="0">
                <a:latin typeface="Arial"/>
                <a:cs typeface="Arial"/>
              </a:rPr>
              <a:t> </a:t>
            </a:r>
            <a:r>
              <a:rPr lang="fr-FR" noProof="0" dirty="0">
                <a:latin typeface="Arial"/>
                <a:cs typeface="Arial"/>
              </a:rPr>
              <a:t>de</a:t>
            </a:r>
            <a:r>
              <a:rPr lang="fr-FR" spc="-50" noProof="0" dirty="0">
                <a:latin typeface="Arial"/>
                <a:cs typeface="Arial"/>
              </a:rPr>
              <a:t> </a:t>
            </a:r>
            <a:r>
              <a:rPr lang="fr-FR" noProof="0" dirty="0">
                <a:latin typeface="Arial"/>
                <a:cs typeface="Arial"/>
              </a:rPr>
              <a:t>bord</a:t>
            </a:r>
            <a:r>
              <a:rPr lang="fr-FR" spc="25" noProof="0" dirty="0">
                <a:latin typeface="Arial"/>
                <a:cs typeface="Arial"/>
              </a:rPr>
              <a:t> </a:t>
            </a:r>
            <a:r>
              <a:rPr lang="fr-FR" noProof="0" dirty="0">
                <a:latin typeface="Arial"/>
                <a:cs typeface="Arial"/>
              </a:rPr>
              <a:t>des</a:t>
            </a:r>
            <a:r>
              <a:rPr lang="fr-FR" spc="-15" noProof="0" dirty="0">
                <a:latin typeface="Arial"/>
                <a:cs typeface="Arial"/>
              </a:rPr>
              <a:t> </a:t>
            </a:r>
            <a:r>
              <a:rPr lang="fr-FR" noProof="0" dirty="0">
                <a:latin typeface="Arial"/>
                <a:cs typeface="Arial"/>
              </a:rPr>
              <a:t>adolescents</a:t>
            </a:r>
            <a:r>
              <a:rPr lang="fr-FR" spc="-15" noProof="0" dirty="0">
                <a:latin typeface="Arial"/>
                <a:cs typeface="Arial"/>
              </a:rPr>
              <a:t> </a:t>
            </a:r>
            <a:r>
              <a:rPr lang="fr-FR" noProof="0" dirty="0">
                <a:latin typeface="Arial"/>
                <a:cs typeface="Arial"/>
              </a:rPr>
              <a:t>et</a:t>
            </a:r>
            <a:r>
              <a:rPr lang="fr-FR" spc="-15" noProof="0" dirty="0">
                <a:latin typeface="Arial"/>
                <a:cs typeface="Arial"/>
              </a:rPr>
              <a:t> </a:t>
            </a:r>
            <a:r>
              <a:rPr lang="fr-FR" noProof="0" dirty="0">
                <a:latin typeface="Arial"/>
                <a:cs typeface="Arial"/>
              </a:rPr>
              <a:t>des</a:t>
            </a:r>
            <a:r>
              <a:rPr lang="fr-FR" spc="-90" noProof="0" dirty="0">
                <a:latin typeface="Arial"/>
                <a:cs typeface="Arial"/>
              </a:rPr>
              <a:t> </a:t>
            </a:r>
            <a:r>
              <a:rPr lang="fr-FR" noProof="0" dirty="0">
                <a:latin typeface="Arial"/>
                <a:cs typeface="Arial"/>
              </a:rPr>
              <a:t>jeunes.</a:t>
            </a:r>
            <a:r>
              <a:rPr lang="fr-FR" spc="-15" noProof="0" dirty="0">
                <a:latin typeface="Arial"/>
                <a:cs typeface="Arial"/>
              </a:rPr>
              <a:t> </a:t>
            </a:r>
            <a:r>
              <a:rPr lang="fr-FR" noProof="0" dirty="0">
                <a:latin typeface="Arial"/>
                <a:cs typeface="Arial"/>
              </a:rPr>
              <a:t>Fonds</a:t>
            </a:r>
            <a:r>
              <a:rPr lang="fr-FR" spc="-80" noProof="0" dirty="0">
                <a:latin typeface="Arial"/>
                <a:cs typeface="Arial"/>
              </a:rPr>
              <a:t> </a:t>
            </a:r>
            <a:r>
              <a:rPr lang="fr-FR" noProof="0" dirty="0">
                <a:latin typeface="Arial"/>
                <a:cs typeface="Arial"/>
              </a:rPr>
              <a:t>des</a:t>
            </a:r>
            <a:r>
              <a:rPr lang="fr-FR" spc="-20" noProof="0" dirty="0">
                <a:latin typeface="Arial"/>
                <a:cs typeface="Arial"/>
              </a:rPr>
              <a:t> </a:t>
            </a:r>
            <a:r>
              <a:rPr lang="fr-FR" noProof="0" dirty="0">
                <a:latin typeface="Arial"/>
                <a:cs typeface="Arial"/>
              </a:rPr>
              <a:t>Nations</a:t>
            </a:r>
            <a:r>
              <a:rPr lang="fr-FR" spc="-90" noProof="0" dirty="0">
                <a:latin typeface="Arial"/>
                <a:cs typeface="Arial"/>
              </a:rPr>
              <a:t> </a:t>
            </a:r>
            <a:r>
              <a:rPr lang="fr-FR" noProof="0" dirty="0">
                <a:latin typeface="Arial"/>
                <a:cs typeface="Arial"/>
              </a:rPr>
              <a:t>Unies</a:t>
            </a:r>
            <a:r>
              <a:rPr lang="fr-FR" spc="-15" noProof="0" dirty="0">
                <a:latin typeface="Arial"/>
                <a:cs typeface="Arial"/>
              </a:rPr>
              <a:t> </a:t>
            </a:r>
            <a:r>
              <a:rPr lang="fr-FR" noProof="0" dirty="0">
                <a:latin typeface="Arial"/>
                <a:cs typeface="Arial"/>
              </a:rPr>
              <a:t>pour</a:t>
            </a:r>
            <a:r>
              <a:rPr lang="fr-FR" spc="-50" noProof="0" dirty="0">
                <a:latin typeface="Arial"/>
                <a:cs typeface="Arial"/>
              </a:rPr>
              <a:t> </a:t>
            </a:r>
            <a:r>
              <a:rPr lang="fr-FR" noProof="0" dirty="0">
                <a:latin typeface="Arial"/>
                <a:cs typeface="Arial"/>
              </a:rPr>
              <a:t>la</a:t>
            </a:r>
            <a:r>
              <a:rPr lang="fr-FR" spc="-45" noProof="0" dirty="0">
                <a:latin typeface="Arial"/>
                <a:cs typeface="Arial"/>
              </a:rPr>
              <a:t> </a:t>
            </a:r>
            <a:r>
              <a:rPr lang="fr-FR" spc="-10" noProof="0" dirty="0">
                <a:latin typeface="Arial"/>
                <a:cs typeface="Arial"/>
              </a:rPr>
              <a:t>population </a:t>
            </a:r>
            <a:r>
              <a:rPr lang="fr-FR" spc="-20" noProof="0" dirty="0">
                <a:latin typeface="Arial"/>
                <a:cs typeface="Arial"/>
              </a:rPr>
              <a:t>(UNFPA)</a:t>
            </a:r>
            <a:r>
              <a:rPr lang="fr-FR" spc="-55" noProof="0" dirty="0">
                <a:latin typeface="Arial"/>
                <a:cs typeface="Arial"/>
              </a:rPr>
              <a:t> </a:t>
            </a:r>
            <a:r>
              <a:rPr lang="fr-FR" noProof="0" dirty="0">
                <a:latin typeface="Arial"/>
                <a:cs typeface="Arial"/>
              </a:rPr>
              <a:t>;</a:t>
            </a:r>
            <a:r>
              <a:rPr lang="fr-FR" spc="5" noProof="0" dirty="0">
                <a:latin typeface="Arial"/>
                <a:cs typeface="Arial"/>
              </a:rPr>
              <a:t> </a:t>
            </a:r>
            <a:r>
              <a:rPr lang="fr-FR" noProof="0" dirty="0">
                <a:latin typeface="Arial"/>
                <a:cs typeface="Arial"/>
              </a:rPr>
              <a:t>c2022.</a:t>
            </a:r>
            <a:r>
              <a:rPr lang="fr-FR" spc="10" noProof="0" dirty="0">
                <a:latin typeface="Arial"/>
                <a:cs typeface="Arial"/>
              </a:rPr>
              <a:t> </a:t>
            </a:r>
            <a:r>
              <a:rPr lang="fr-FR" u="sng" spc="-10" noProof="0" dirty="0">
                <a:solidFill>
                  <a:srgbClr val="0462C1"/>
                </a:solidFill>
                <a:uFill>
                  <a:solidFill>
                    <a:srgbClr val="0462C1"/>
                  </a:solidFill>
                </a:uFill>
                <a:latin typeface="Arial"/>
                <a:cs typeface="Arial"/>
                <a:hlinkClick r:id="rId5"/>
              </a:rPr>
              <a:t>https://www.unfpa.org/fr/data/dashboard/adolescent-youth</a:t>
            </a:r>
            <a:endParaRPr lang="fr-FR" u="sng" spc="-10" noProof="0" dirty="0">
              <a:solidFill>
                <a:srgbClr val="0462C1"/>
              </a:solidFill>
              <a:uFill>
                <a:solidFill>
                  <a:srgbClr val="0462C1"/>
                </a:solidFill>
              </a:uFill>
              <a:latin typeface="Arial"/>
              <a:cs typeface="Arial"/>
            </a:endParaRPr>
          </a:p>
          <a:p>
            <a:pPr marL="469265" marR="301625" indent="-457200" algn="l">
              <a:lnSpc>
                <a:spcPct val="106400"/>
              </a:lnSpc>
              <a:spcBef>
                <a:spcPts val="600"/>
              </a:spcBef>
              <a:buClr>
                <a:srgbClr val="57C3EB"/>
              </a:buClr>
              <a:buAutoNum type="arabicPeriod" startAt="11"/>
              <a:tabLst>
                <a:tab pos="355600" algn="l"/>
              </a:tabLst>
            </a:pPr>
            <a:r>
              <a:rPr lang="fr-FR" noProof="0" dirty="0">
                <a:latin typeface="Arial"/>
                <a:cs typeface="Arial"/>
              </a:rPr>
              <a:t>Partenariat de Ouagadougou. (2024, février). *Rapport général de la 12ᵉ Réunion Annuelle du Partenariat de Ouagadougou* [Rapport PDF]. Abidjan, Côte d’Ivoire (11–13 décembre 2023). Consulté le 4 septembre 2025, à l’adresse </a:t>
            </a:r>
            <a:r>
              <a:rPr lang="fr-FR" noProof="0" dirty="0">
                <a:latin typeface="Arial"/>
                <a:cs typeface="Arial"/>
                <a:hlinkClick r:id="rId6"/>
              </a:rPr>
              <a:t>https://partenariatouaga.org/wp-content/uploads/2024/02/Rapport_general-RAPO_2023-BassDef.pdf</a:t>
            </a:r>
            <a:r>
              <a:rPr lang="fr-FR" noProof="0" dirty="0">
                <a:latin typeface="Arial"/>
                <a:cs typeface="Arial"/>
              </a:rPr>
              <a:t> </a:t>
            </a:r>
          </a:p>
          <a:p>
            <a:pPr marL="355600" marR="301625" indent="-343535">
              <a:lnSpc>
                <a:spcPct val="106400"/>
              </a:lnSpc>
              <a:spcBef>
                <a:spcPts val="600"/>
              </a:spcBef>
              <a:buClr>
                <a:srgbClr val="57C3EB"/>
              </a:buClr>
              <a:buFontTx/>
              <a:buAutoNum type="arabicPeriod"/>
              <a:tabLst>
                <a:tab pos="355600" algn="l"/>
              </a:tabLst>
            </a:pPr>
            <a:endParaRPr lang="fr-FR" noProof="0" dirty="0">
              <a:latin typeface="Arial"/>
              <a:cs typeface="Arial"/>
            </a:endParaRPr>
          </a:p>
          <a:p>
            <a:pPr marL="355600" marR="300990" indent="-343535">
              <a:lnSpc>
                <a:spcPct val="106400"/>
              </a:lnSpc>
              <a:spcBef>
                <a:spcPts val="600"/>
              </a:spcBef>
              <a:buClr>
                <a:srgbClr val="57C3EB"/>
              </a:buClr>
              <a:buAutoNum type="arabicPeriod"/>
              <a:tabLst>
                <a:tab pos="355600" algn="l"/>
              </a:tabLst>
            </a:pPr>
            <a:endParaRPr lang="fr-FR" noProof="0" dirty="0">
              <a:latin typeface="Arial"/>
              <a:cs typeface="Arial"/>
            </a:endParaRPr>
          </a:p>
        </p:txBody>
      </p:sp>
    </p:spTree>
    <p:extLst>
      <p:ext uri="{BB962C8B-B14F-4D97-AF65-F5344CB8AC3E}">
        <p14:creationId xmlns:p14="http://schemas.microsoft.com/office/powerpoint/2010/main" val="341331533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B0F0"/>
            </a:gs>
            <a:gs pos="74000">
              <a:srgbClr val="00B0F0"/>
            </a:gs>
            <a:gs pos="83000">
              <a:srgbClr val="00B0F0"/>
            </a:gs>
            <a:gs pos="100000">
              <a:srgbClr val="00B0F0"/>
            </a:gs>
          </a:gsLst>
          <a:lin ang="5400000" scaled="1"/>
          <a:tileRect/>
        </a:gradFill>
        <a:effectLst/>
      </p:bgPr>
    </p:bg>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24000" y="0"/>
            <a:ext cx="9144000" cy="6857999"/>
          </a:xfrm>
          <a:prstGeom prst="rect">
            <a:avLst/>
          </a:prstGeom>
        </p:spPr>
      </p:pic>
      <p:sp>
        <p:nvSpPr>
          <p:cNvPr id="3" name="object 3"/>
          <p:cNvSpPr txBox="1">
            <a:spLocks noGrp="1"/>
          </p:cNvSpPr>
          <p:nvPr>
            <p:ph type="title"/>
          </p:nvPr>
        </p:nvSpPr>
        <p:spPr>
          <a:xfrm>
            <a:off x="537527" y="2383098"/>
            <a:ext cx="11116944" cy="1122102"/>
          </a:xfrm>
          <a:prstGeom prst="rect">
            <a:avLst/>
          </a:prstGeom>
        </p:spPr>
        <p:txBody>
          <a:bodyPr vert="horz" wrap="square" lIns="0" tIns="13970" rIns="0" bIns="0" rtlCol="0">
            <a:spAutoFit/>
          </a:bodyPr>
          <a:lstStyle/>
          <a:p>
            <a:pPr marL="12700" algn="ctr">
              <a:lnSpc>
                <a:spcPct val="100000"/>
              </a:lnSpc>
              <a:spcBef>
                <a:spcPts val="110"/>
              </a:spcBef>
            </a:pPr>
            <a:r>
              <a:rPr lang="fr-FR" sz="7200" spc="-10" noProof="0" dirty="0">
                <a:solidFill>
                  <a:srgbClr val="FFFF00"/>
                </a:solidFill>
                <a:latin typeface="Calibri"/>
                <a:cs typeface="Calibri"/>
              </a:rPr>
              <a:t>MERCI</a:t>
            </a:r>
            <a:endParaRPr lang="fr-FR" sz="7200" noProof="0" dirty="0">
              <a:latin typeface="Calibri"/>
              <a:cs typeface="Calibri"/>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374771" y="2638742"/>
            <a:ext cx="5446395" cy="1771014"/>
          </a:xfrm>
          <a:prstGeom prst="rect">
            <a:avLst/>
          </a:prstGeom>
        </p:spPr>
        <p:txBody>
          <a:bodyPr vert="horz" wrap="square" lIns="0" tIns="13335" rIns="0" bIns="0" rtlCol="0">
            <a:spAutoFit/>
          </a:bodyPr>
          <a:lstStyle/>
          <a:p>
            <a:pPr algn="ctr">
              <a:lnSpc>
                <a:spcPts val="6865"/>
              </a:lnSpc>
              <a:spcBef>
                <a:spcPts val="105"/>
              </a:spcBef>
            </a:pPr>
            <a:r>
              <a:rPr lang="fr-FR" sz="6000" b="0" dirty="0">
                <a:solidFill>
                  <a:srgbClr val="FFFFFF"/>
                </a:solidFill>
                <a:latin typeface="Arial Black"/>
                <a:cs typeface="Arial Black"/>
              </a:rPr>
              <a:t>À</a:t>
            </a:r>
            <a:r>
              <a:rPr lang="fr-FR" sz="6000" b="0" noProof="0" dirty="0">
                <a:solidFill>
                  <a:srgbClr val="FFFFFF"/>
                </a:solidFill>
                <a:latin typeface="Arial Black"/>
                <a:cs typeface="Arial Black"/>
              </a:rPr>
              <a:t> </a:t>
            </a:r>
            <a:r>
              <a:rPr lang="fr-FR" sz="6000" b="0" spc="-25" noProof="0" dirty="0">
                <a:solidFill>
                  <a:srgbClr val="FFFFFF"/>
                </a:solidFill>
                <a:latin typeface="Arial Black"/>
                <a:cs typeface="Arial Black"/>
              </a:rPr>
              <a:t>L’ÉCHELLE</a:t>
            </a:r>
            <a:endParaRPr lang="fr-FR" sz="6000" noProof="0" dirty="0">
              <a:latin typeface="Arial Black"/>
              <a:cs typeface="Arial Black"/>
            </a:endParaRPr>
          </a:p>
          <a:p>
            <a:pPr marL="5715" algn="ctr">
              <a:lnSpc>
                <a:spcPts val="6865"/>
              </a:lnSpc>
            </a:pPr>
            <a:r>
              <a:rPr lang="fr-FR" sz="6000" b="0" spc="-10" noProof="0" dirty="0">
                <a:solidFill>
                  <a:srgbClr val="FFFFFF"/>
                </a:solidFill>
                <a:latin typeface="Arial Black"/>
                <a:cs typeface="Arial Black"/>
              </a:rPr>
              <a:t>MONDIALE</a:t>
            </a:r>
            <a:endParaRPr lang="fr-FR" sz="6000" noProof="0" dirty="0">
              <a:latin typeface="Arial Black"/>
              <a:cs typeface="Arial Black"/>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EABC49-CBF3-B66D-1A60-A70D68C545D9}"/>
            </a:ext>
          </a:extLst>
        </p:cNvPr>
        <p:cNvGrpSpPr/>
        <p:nvPr/>
      </p:nvGrpSpPr>
      <p:grpSpPr>
        <a:xfrm>
          <a:off x="0" y="0"/>
          <a:ext cx="0" cy="0"/>
          <a:chOff x="0" y="0"/>
          <a:chExt cx="0" cy="0"/>
        </a:xfrm>
      </p:grpSpPr>
      <p:pic>
        <p:nvPicPr>
          <p:cNvPr id="4" name="Image 3">
            <a:extLst>
              <a:ext uri="{FF2B5EF4-FFF2-40B4-BE49-F238E27FC236}">
                <a16:creationId xmlns:a16="http://schemas.microsoft.com/office/drawing/2014/main" id="{E5F31D4A-AA04-1888-B9B9-984E2507CC97}"/>
              </a:ext>
            </a:extLst>
          </p:cNvPr>
          <p:cNvPicPr>
            <a:picLocks/>
          </p:cNvPicPr>
          <p:nvPr/>
        </p:nvPicPr>
        <p:blipFill>
          <a:blip r:embed="rId3">
            <a:extLst>
              <a:ext uri="{BEBA8EAE-BF5A-486C-A8C5-ECC9F3942E4B}">
                <a14:imgProps xmlns:a14="http://schemas.microsoft.com/office/drawing/2010/main">
                  <a14:imgLayer r:embed="rId4">
                    <a14:imgEffect>
                      <a14:saturation sat="33000"/>
                    </a14:imgEffect>
                  </a14:imgLayer>
                </a14:imgProps>
              </a:ext>
            </a:extLst>
          </a:blip>
          <a:stretch>
            <a:fillRect/>
          </a:stretch>
        </p:blipFill>
        <p:spPr>
          <a:xfrm>
            <a:off x="332605" y="1439400"/>
            <a:ext cx="5328000" cy="4428000"/>
          </a:xfrm>
          <a:prstGeom prst="rect">
            <a:avLst/>
          </a:prstGeom>
        </p:spPr>
      </p:pic>
      <p:sp>
        <p:nvSpPr>
          <p:cNvPr id="7" name="ZoneTexte 6">
            <a:extLst>
              <a:ext uri="{FF2B5EF4-FFF2-40B4-BE49-F238E27FC236}">
                <a16:creationId xmlns:a16="http://schemas.microsoft.com/office/drawing/2014/main" id="{5772AAEC-1E29-6E05-3488-A346873BCF50}"/>
              </a:ext>
            </a:extLst>
          </p:cNvPr>
          <p:cNvSpPr txBox="1"/>
          <p:nvPr/>
        </p:nvSpPr>
        <p:spPr>
          <a:xfrm>
            <a:off x="3962400" y="5791200"/>
            <a:ext cx="7010400" cy="979755"/>
          </a:xfrm>
          <a:prstGeom prst="rect">
            <a:avLst/>
          </a:prstGeom>
          <a:noFill/>
        </p:spPr>
        <p:txBody>
          <a:bodyPr wrap="square">
            <a:spAutoFit/>
          </a:bodyPr>
          <a:lstStyle/>
          <a:p>
            <a:pPr algn="l" rtl="0" fontAlgn="t">
              <a:lnSpc>
                <a:spcPts val="2550"/>
              </a:lnSpc>
              <a:buNone/>
            </a:pPr>
            <a:r>
              <a:rPr lang="fr-FR" sz="1200" b="0" i="0" noProof="0" dirty="0">
                <a:solidFill>
                  <a:srgbClr val="464646"/>
                </a:solidFill>
                <a:effectLst/>
                <a:latin typeface="inherit"/>
              </a:rPr>
              <a:t>Source : </a:t>
            </a:r>
            <a:r>
              <a:rPr lang="fr-FR" sz="1200" b="0" i="0" u="sng" strike="noStrike" noProof="0" dirty="0">
                <a:solidFill>
                  <a:srgbClr val="464646"/>
                </a:solidFill>
                <a:effectLst/>
                <a:latin typeface="inherit"/>
                <a:hlinkClick r:id="rId5"/>
              </a:rPr>
              <a:t>Fonds des Nations unies pour la population</a:t>
            </a:r>
            <a:r>
              <a:rPr lang="fr-FR" sz="1200" b="0" i="0" u="sng" noProof="0" dirty="0">
                <a:solidFill>
                  <a:srgbClr val="464646"/>
                </a:solidFill>
                <a:effectLst/>
                <a:latin typeface="inherit"/>
              </a:rPr>
              <a:t>, mis à jour au 14 janvier 2025.</a:t>
            </a:r>
            <a:endParaRPr lang="fr-FR" sz="1200" b="0" i="0" noProof="0" dirty="0">
              <a:solidFill>
                <a:srgbClr val="000000"/>
              </a:solidFill>
              <a:effectLst/>
              <a:latin typeface="Roboto" panose="02000000000000000000" pitchFamily="2" charset="0"/>
            </a:endParaRPr>
          </a:p>
          <a:p>
            <a:pPr>
              <a:buNone/>
            </a:pPr>
            <a:br>
              <a:rPr lang="fr-FR" noProof="0" dirty="0"/>
            </a:br>
            <a:endParaRPr lang="fr-FR" noProof="0" dirty="0"/>
          </a:p>
        </p:txBody>
      </p:sp>
      <p:pic>
        <p:nvPicPr>
          <p:cNvPr id="5" name="Image 4">
            <a:extLst>
              <a:ext uri="{FF2B5EF4-FFF2-40B4-BE49-F238E27FC236}">
                <a16:creationId xmlns:a16="http://schemas.microsoft.com/office/drawing/2014/main" id="{1BD246C9-B84A-067D-CA91-8600E16E6C41}"/>
              </a:ext>
            </a:extLst>
          </p:cNvPr>
          <p:cNvPicPr>
            <a:picLocks/>
          </p:cNvPicPr>
          <p:nvPr/>
        </p:nvPicPr>
        <p:blipFill>
          <a:blip r:embed="rId6"/>
          <a:stretch>
            <a:fillRect/>
          </a:stretch>
        </p:blipFill>
        <p:spPr>
          <a:xfrm>
            <a:off x="5867400" y="1623600"/>
            <a:ext cx="5944102" cy="3996000"/>
          </a:xfrm>
          <a:prstGeom prst="rect">
            <a:avLst/>
          </a:prstGeom>
        </p:spPr>
      </p:pic>
      <p:sp>
        <p:nvSpPr>
          <p:cNvPr id="2" name="Title 1">
            <a:extLst>
              <a:ext uri="{FF2B5EF4-FFF2-40B4-BE49-F238E27FC236}">
                <a16:creationId xmlns:a16="http://schemas.microsoft.com/office/drawing/2014/main" id="{1AF0FB1F-FD70-E414-FD22-EC3DAAA962C7}"/>
              </a:ext>
            </a:extLst>
          </p:cNvPr>
          <p:cNvSpPr>
            <a:spLocks noGrp="1"/>
          </p:cNvSpPr>
          <p:nvPr>
            <p:ph type="title"/>
          </p:nvPr>
        </p:nvSpPr>
        <p:spPr>
          <a:xfrm>
            <a:off x="537527" y="381000"/>
            <a:ext cx="11116944" cy="1292662"/>
          </a:xfrm>
        </p:spPr>
        <p:txBody>
          <a:bodyPr/>
          <a:lstStyle/>
          <a:p>
            <a:pPr algn="ctr"/>
            <a:r>
              <a:rPr lang="fr-FR" sz="2800" noProof="0" dirty="0">
                <a:solidFill>
                  <a:schemeClr val="bg1"/>
                </a:solidFill>
                <a:latin typeface="Arial Black" panose="020B0A04020102020204" pitchFamily="34" charset="0"/>
              </a:rPr>
              <a:t>Accès à la contraception dans le monde : état des lieux et défis actuels </a:t>
            </a:r>
            <a:br>
              <a:rPr lang="fr-FR" sz="2800" noProof="0" dirty="0">
                <a:solidFill>
                  <a:schemeClr val="bg1"/>
                </a:solidFill>
                <a:latin typeface="Arial Black" panose="020B0A04020102020204" pitchFamily="34" charset="0"/>
              </a:rPr>
            </a:br>
            <a:endParaRPr lang="fr-FR" sz="2800" noProof="0" dirty="0">
              <a:solidFill>
                <a:schemeClr val="bg1"/>
              </a:solidFill>
              <a:latin typeface="Arial Black" panose="020B0A04020102020204" pitchFamily="34" charset="0"/>
            </a:endParaRPr>
          </a:p>
        </p:txBody>
      </p:sp>
    </p:spTree>
    <p:extLst>
      <p:ext uri="{BB962C8B-B14F-4D97-AF65-F5344CB8AC3E}">
        <p14:creationId xmlns:p14="http://schemas.microsoft.com/office/powerpoint/2010/main" val="12176288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567055" y="2600960"/>
            <a:ext cx="3018155" cy="447558"/>
          </a:xfrm>
          <a:prstGeom prst="rect">
            <a:avLst/>
          </a:prstGeom>
        </p:spPr>
        <p:txBody>
          <a:bodyPr vert="horz" wrap="square" lIns="0" tIns="16510" rIns="0" bIns="0" rtlCol="0">
            <a:spAutoFit/>
          </a:bodyPr>
          <a:lstStyle/>
          <a:p>
            <a:pPr marL="12700">
              <a:lnSpc>
                <a:spcPct val="100000"/>
              </a:lnSpc>
              <a:spcBef>
                <a:spcPts val="130"/>
              </a:spcBef>
            </a:pPr>
            <a:r>
              <a:rPr lang="fr-FR" sz="2800" spc="-10" noProof="0" dirty="0">
                <a:solidFill>
                  <a:schemeClr val="accent4">
                    <a:lumMod val="60000"/>
                    <a:lumOff val="40000"/>
                  </a:schemeClr>
                </a:solidFill>
                <a:latin typeface="Arial Black"/>
                <a:cs typeface="Arial Black"/>
              </a:rPr>
              <a:t>Définitions</a:t>
            </a:r>
            <a:endParaRPr lang="fr-FR" sz="2800" noProof="0" dirty="0">
              <a:solidFill>
                <a:schemeClr val="accent4">
                  <a:lumMod val="60000"/>
                  <a:lumOff val="40000"/>
                </a:schemeClr>
              </a:solidFill>
              <a:latin typeface="Arial Black"/>
              <a:cs typeface="Arial Black"/>
            </a:endParaRPr>
          </a:p>
        </p:txBody>
      </p:sp>
      <p:sp>
        <p:nvSpPr>
          <p:cNvPr id="3" name="object 3"/>
          <p:cNvSpPr txBox="1"/>
          <p:nvPr/>
        </p:nvSpPr>
        <p:spPr>
          <a:xfrm>
            <a:off x="4015994" y="778827"/>
            <a:ext cx="7858759" cy="2957830"/>
          </a:xfrm>
          <a:prstGeom prst="rect">
            <a:avLst/>
          </a:prstGeom>
        </p:spPr>
        <p:txBody>
          <a:bodyPr vert="horz" wrap="square" lIns="0" tIns="50165" rIns="0" bIns="0" rtlCol="0">
            <a:spAutoFit/>
          </a:bodyPr>
          <a:lstStyle/>
          <a:p>
            <a:pPr marL="403860" marR="75565" indent="-340360" algn="l">
              <a:lnSpc>
                <a:spcPts val="2630"/>
              </a:lnSpc>
              <a:spcBef>
                <a:spcPts val="395"/>
              </a:spcBef>
              <a:buClr>
                <a:srgbClr val="57C3EB"/>
              </a:buClr>
              <a:buChar char="•"/>
              <a:tabLst>
                <a:tab pos="406400" algn="l"/>
              </a:tabLst>
            </a:pPr>
            <a:r>
              <a:rPr lang="fr-FR" sz="2400" noProof="0" dirty="0">
                <a:latin typeface="Arial"/>
                <a:cs typeface="Arial"/>
              </a:rPr>
              <a:t>La</a:t>
            </a:r>
            <a:r>
              <a:rPr lang="fr-FR" sz="2400" spc="-30" noProof="0" dirty="0">
                <a:latin typeface="Arial"/>
                <a:cs typeface="Arial"/>
              </a:rPr>
              <a:t> </a:t>
            </a:r>
            <a:r>
              <a:rPr lang="fr-FR" sz="2400" noProof="0" dirty="0">
                <a:latin typeface="Arial"/>
                <a:cs typeface="Arial"/>
              </a:rPr>
              <a:t>contraception </a:t>
            </a:r>
            <a:r>
              <a:rPr lang="fr-FR" sz="2400" spc="-75" baseline="24691" noProof="0" dirty="0">
                <a:latin typeface="Arial"/>
                <a:cs typeface="Arial"/>
              </a:rPr>
              <a:t>1</a:t>
            </a:r>
            <a:r>
              <a:rPr lang="fr-FR" sz="2400" spc="330" baseline="26881" noProof="0" dirty="0">
                <a:latin typeface="Arial"/>
                <a:cs typeface="Arial"/>
              </a:rPr>
              <a:t> </a:t>
            </a:r>
            <a:r>
              <a:rPr lang="fr-FR" sz="2400" noProof="0" dirty="0">
                <a:latin typeface="Arial"/>
                <a:cs typeface="Arial"/>
              </a:rPr>
              <a:t>est</a:t>
            </a:r>
            <a:r>
              <a:rPr lang="fr-FR" sz="2400" spc="-35" noProof="0" dirty="0">
                <a:latin typeface="Arial"/>
                <a:cs typeface="Arial"/>
              </a:rPr>
              <a:t> </a:t>
            </a:r>
            <a:r>
              <a:rPr lang="fr-FR" sz="2400" noProof="0" dirty="0">
                <a:latin typeface="Arial"/>
                <a:cs typeface="Arial"/>
              </a:rPr>
              <a:t>la</a:t>
            </a:r>
            <a:r>
              <a:rPr lang="fr-FR" sz="2400" spc="-5" noProof="0" dirty="0">
                <a:latin typeface="Arial"/>
                <a:cs typeface="Arial"/>
              </a:rPr>
              <a:t> </a:t>
            </a:r>
            <a:r>
              <a:rPr lang="fr-FR" sz="2400" noProof="0" dirty="0">
                <a:latin typeface="Arial"/>
                <a:cs typeface="Arial"/>
              </a:rPr>
              <a:t>prévention</a:t>
            </a:r>
            <a:r>
              <a:rPr lang="fr-FR" sz="2400" spc="-25" noProof="0" dirty="0">
                <a:latin typeface="Arial"/>
                <a:cs typeface="Arial"/>
              </a:rPr>
              <a:t> </a:t>
            </a:r>
            <a:r>
              <a:rPr lang="fr-FR" sz="2400" noProof="0" dirty="0">
                <a:latin typeface="Arial"/>
                <a:cs typeface="Arial"/>
              </a:rPr>
              <a:t>intentionnelle</a:t>
            </a:r>
            <a:r>
              <a:rPr lang="fr-FR" sz="2400" spc="-5" noProof="0" dirty="0">
                <a:latin typeface="Arial"/>
                <a:cs typeface="Arial"/>
              </a:rPr>
              <a:t> </a:t>
            </a:r>
            <a:r>
              <a:rPr lang="fr-FR" sz="2400" noProof="0" dirty="0">
                <a:latin typeface="Arial"/>
                <a:cs typeface="Arial"/>
              </a:rPr>
              <a:t>de</a:t>
            </a:r>
            <a:r>
              <a:rPr lang="fr-FR" sz="2400" spc="-25" noProof="0" dirty="0">
                <a:latin typeface="Arial"/>
                <a:cs typeface="Arial"/>
              </a:rPr>
              <a:t> la 	</a:t>
            </a:r>
            <a:r>
              <a:rPr lang="fr-FR" sz="2400" noProof="0" dirty="0">
                <a:latin typeface="Arial"/>
                <a:cs typeface="Arial"/>
              </a:rPr>
              <a:t>grossesse</a:t>
            </a:r>
            <a:r>
              <a:rPr lang="fr-FR" sz="2400" spc="-35" noProof="0" dirty="0">
                <a:latin typeface="Arial"/>
                <a:cs typeface="Arial"/>
              </a:rPr>
              <a:t> </a:t>
            </a:r>
            <a:r>
              <a:rPr lang="fr-FR" sz="2400" noProof="0" dirty="0">
                <a:latin typeface="Arial"/>
                <a:cs typeface="Arial"/>
              </a:rPr>
              <a:t>par</a:t>
            </a:r>
            <a:r>
              <a:rPr lang="fr-FR" sz="2400" spc="-65" noProof="0" dirty="0">
                <a:latin typeface="Arial"/>
                <a:cs typeface="Arial"/>
              </a:rPr>
              <a:t> </a:t>
            </a:r>
            <a:r>
              <a:rPr lang="fr-FR" sz="2400" noProof="0" dirty="0">
                <a:latin typeface="Arial"/>
                <a:cs typeface="Arial"/>
              </a:rPr>
              <a:t>des</a:t>
            </a:r>
            <a:r>
              <a:rPr lang="fr-FR" sz="2400" spc="-75" noProof="0" dirty="0">
                <a:latin typeface="Arial"/>
                <a:cs typeface="Arial"/>
              </a:rPr>
              <a:t> </a:t>
            </a:r>
            <a:r>
              <a:rPr lang="fr-FR" sz="2400" noProof="0" dirty="0">
                <a:latin typeface="Arial"/>
                <a:cs typeface="Arial"/>
              </a:rPr>
              <a:t>moyens</a:t>
            </a:r>
            <a:r>
              <a:rPr lang="fr-FR" sz="2400" spc="-25" noProof="0" dirty="0">
                <a:latin typeface="Arial"/>
                <a:cs typeface="Arial"/>
              </a:rPr>
              <a:t> </a:t>
            </a:r>
            <a:r>
              <a:rPr lang="fr-FR" sz="2400" noProof="0" dirty="0">
                <a:latin typeface="Arial"/>
                <a:cs typeface="Arial"/>
              </a:rPr>
              <a:t>artificiels</a:t>
            </a:r>
            <a:r>
              <a:rPr lang="fr-FR" sz="2400" spc="-80" noProof="0" dirty="0">
                <a:latin typeface="Arial"/>
                <a:cs typeface="Arial"/>
              </a:rPr>
              <a:t> </a:t>
            </a:r>
            <a:r>
              <a:rPr lang="fr-FR" sz="2400" noProof="0" dirty="0">
                <a:latin typeface="Arial"/>
                <a:cs typeface="Arial"/>
              </a:rPr>
              <a:t>ou</a:t>
            </a:r>
            <a:r>
              <a:rPr lang="fr-FR" sz="2400" spc="-55" noProof="0" dirty="0">
                <a:latin typeface="Arial"/>
                <a:cs typeface="Arial"/>
              </a:rPr>
              <a:t> </a:t>
            </a:r>
            <a:r>
              <a:rPr lang="fr-FR" sz="2400" spc="-10" noProof="0" dirty="0">
                <a:latin typeface="Arial"/>
                <a:cs typeface="Arial"/>
              </a:rPr>
              <a:t>naturels.</a:t>
            </a:r>
            <a:endParaRPr lang="fr-FR" sz="2400" noProof="0" dirty="0">
              <a:latin typeface="Arial"/>
              <a:cs typeface="Arial"/>
            </a:endParaRPr>
          </a:p>
          <a:p>
            <a:pPr marL="403860" marR="68580" indent="-340360" algn="l">
              <a:lnSpc>
                <a:spcPct val="89900"/>
              </a:lnSpc>
              <a:spcBef>
                <a:spcPts val="969"/>
              </a:spcBef>
              <a:buClr>
                <a:srgbClr val="57C3EB"/>
              </a:buClr>
              <a:buChar char="•"/>
              <a:tabLst>
                <a:tab pos="406400" algn="l"/>
              </a:tabLst>
            </a:pPr>
            <a:r>
              <a:rPr lang="fr-FR" sz="2400" noProof="0" dirty="0">
                <a:latin typeface="Arial"/>
                <a:cs typeface="Arial"/>
              </a:rPr>
              <a:t>Elle</a:t>
            </a:r>
            <a:r>
              <a:rPr lang="fr-FR" sz="2400" spc="185" noProof="0" dirty="0">
                <a:latin typeface="Arial"/>
                <a:cs typeface="Arial"/>
              </a:rPr>
              <a:t> </a:t>
            </a:r>
            <a:r>
              <a:rPr lang="fr-FR" sz="2400" noProof="0" dirty="0">
                <a:latin typeface="Arial"/>
                <a:cs typeface="Arial"/>
              </a:rPr>
              <a:t>permet</a:t>
            </a:r>
            <a:r>
              <a:rPr lang="fr-FR" sz="2400" spc="215" noProof="0" dirty="0">
                <a:latin typeface="Arial"/>
                <a:cs typeface="Arial"/>
              </a:rPr>
              <a:t> </a:t>
            </a:r>
            <a:r>
              <a:rPr lang="fr-FR" sz="2400" noProof="0" dirty="0">
                <a:latin typeface="Arial"/>
                <a:cs typeface="Arial"/>
              </a:rPr>
              <a:t>aux</a:t>
            </a:r>
            <a:r>
              <a:rPr lang="fr-FR" sz="2400" spc="195" noProof="0" dirty="0">
                <a:latin typeface="Arial"/>
                <a:cs typeface="Arial"/>
              </a:rPr>
              <a:t> </a:t>
            </a:r>
            <a:r>
              <a:rPr lang="fr-FR" sz="2400" noProof="0" dirty="0">
                <a:latin typeface="Arial"/>
                <a:cs typeface="Arial"/>
              </a:rPr>
              <a:t>individus</a:t>
            </a:r>
            <a:r>
              <a:rPr lang="fr-FR" sz="2400" spc="220" noProof="0" dirty="0">
                <a:latin typeface="Arial"/>
                <a:cs typeface="Arial"/>
              </a:rPr>
              <a:t> </a:t>
            </a:r>
            <a:r>
              <a:rPr lang="fr-FR" sz="2400" noProof="0" dirty="0">
                <a:latin typeface="Arial"/>
                <a:cs typeface="Arial"/>
              </a:rPr>
              <a:t>d’avoir</a:t>
            </a:r>
            <a:r>
              <a:rPr lang="fr-FR" sz="2400" spc="215" noProof="0" dirty="0">
                <a:latin typeface="Arial"/>
                <a:cs typeface="Arial"/>
              </a:rPr>
              <a:t> </a:t>
            </a:r>
            <a:r>
              <a:rPr lang="fr-FR" sz="2400" noProof="0" dirty="0">
                <a:latin typeface="Arial"/>
                <a:cs typeface="Arial"/>
              </a:rPr>
              <a:t>le</a:t>
            </a:r>
            <a:r>
              <a:rPr lang="fr-FR" sz="2400" spc="235" noProof="0" dirty="0">
                <a:latin typeface="Arial"/>
                <a:cs typeface="Arial"/>
              </a:rPr>
              <a:t> </a:t>
            </a:r>
            <a:r>
              <a:rPr lang="fr-FR" sz="2400" noProof="0" dirty="0">
                <a:latin typeface="Arial"/>
                <a:cs typeface="Arial"/>
              </a:rPr>
              <a:t>nombre</a:t>
            </a:r>
            <a:r>
              <a:rPr lang="fr-FR" sz="2400" spc="220" noProof="0" dirty="0">
                <a:latin typeface="Arial"/>
                <a:cs typeface="Arial"/>
              </a:rPr>
              <a:t> </a:t>
            </a:r>
            <a:r>
              <a:rPr lang="fr-FR" sz="2400" spc="-10" noProof="0" dirty="0">
                <a:latin typeface="Arial"/>
                <a:cs typeface="Arial"/>
              </a:rPr>
              <a:t>d'enfants 	</a:t>
            </a:r>
            <a:r>
              <a:rPr lang="fr-FR" sz="2400" noProof="0" dirty="0">
                <a:latin typeface="Arial"/>
                <a:cs typeface="Arial"/>
              </a:rPr>
              <a:t>qu'ils</a:t>
            </a:r>
            <a:r>
              <a:rPr lang="fr-FR" sz="2400" spc="120" noProof="0" dirty="0">
                <a:latin typeface="Arial"/>
                <a:cs typeface="Arial"/>
              </a:rPr>
              <a:t> </a:t>
            </a:r>
            <a:r>
              <a:rPr lang="fr-FR" sz="2400" noProof="0" dirty="0">
                <a:latin typeface="Arial"/>
                <a:cs typeface="Arial"/>
              </a:rPr>
              <a:t>désirent</a:t>
            </a:r>
            <a:r>
              <a:rPr lang="fr-FR" sz="2400" spc="130" noProof="0" dirty="0">
                <a:latin typeface="Arial"/>
                <a:cs typeface="Arial"/>
              </a:rPr>
              <a:t> </a:t>
            </a:r>
            <a:r>
              <a:rPr lang="fr-FR" sz="2400" noProof="0" dirty="0">
                <a:latin typeface="Arial"/>
                <a:cs typeface="Arial"/>
              </a:rPr>
              <a:t>et</a:t>
            </a:r>
            <a:r>
              <a:rPr lang="fr-FR" sz="2400" spc="110" noProof="0" dirty="0">
                <a:latin typeface="Arial"/>
                <a:cs typeface="Arial"/>
              </a:rPr>
              <a:t> </a:t>
            </a:r>
            <a:r>
              <a:rPr lang="fr-FR" sz="2400" noProof="0" dirty="0">
                <a:latin typeface="Arial"/>
                <a:cs typeface="Arial"/>
              </a:rPr>
              <a:t>de</a:t>
            </a:r>
            <a:r>
              <a:rPr lang="fr-FR" sz="2400" spc="114" noProof="0" dirty="0">
                <a:latin typeface="Arial"/>
                <a:cs typeface="Arial"/>
              </a:rPr>
              <a:t> </a:t>
            </a:r>
            <a:r>
              <a:rPr lang="fr-FR" sz="2400" noProof="0" dirty="0">
                <a:latin typeface="Arial"/>
                <a:cs typeface="Arial"/>
              </a:rPr>
              <a:t>déterminer</a:t>
            </a:r>
            <a:r>
              <a:rPr lang="fr-FR" sz="2400" spc="110" noProof="0" dirty="0">
                <a:latin typeface="Arial"/>
                <a:cs typeface="Arial"/>
              </a:rPr>
              <a:t> </a:t>
            </a:r>
            <a:r>
              <a:rPr lang="fr-FR" sz="2400" noProof="0" dirty="0">
                <a:latin typeface="Arial"/>
                <a:cs typeface="Arial"/>
              </a:rPr>
              <a:t>l'espacement</a:t>
            </a:r>
            <a:r>
              <a:rPr lang="fr-FR" sz="2400" spc="145" noProof="0" dirty="0">
                <a:latin typeface="Arial"/>
                <a:cs typeface="Arial"/>
              </a:rPr>
              <a:t> </a:t>
            </a:r>
            <a:r>
              <a:rPr lang="fr-FR" sz="2400" noProof="0" dirty="0">
                <a:latin typeface="Arial"/>
                <a:cs typeface="Arial"/>
              </a:rPr>
              <a:t>de</a:t>
            </a:r>
            <a:r>
              <a:rPr lang="fr-FR" sz="2400" spc="114" noProof="0" dirty="0">
                <a:latin typeface="Arial"/>
                <a:cs typeface="Arial"/>
              </a:rPr>
              <a:t> </a:t>
            </a:r>
            <a:r>
              <a:rPr lang="fr-FR" sz="2400" spc="-10" noProof="0" dirty="0">
                <a:latin typeface="Arial"/>
                <a:cs typeface="Arial"/>
              </a:rPr>
              <a:t>leurs 	grossesses.</a:t>
            </a:r>
            <a:endParaRPr lang="fr-FR" sz="2400" noProof="0" dirty="0">
              <a:latin typeface="Arial"/>
              <a:cs typeface="Arial"/>
            </a:endParaRPr>
          </a:p>
          <a:p>
            <a:pPr marL="403860" marR="68580" indent="-340360" algn="l">
              <a:lnSpc>
                <a:spcPct val="90000"/>
              </a:lnSpc>
              <a:spcBef>
                <a:spcPts val="1015"/>
              </a:spcBef>
              <a:buClr>
                <a:srgbClr val="57C3EB"/>
              </a:buClr>
              <a:buChar char="•"/>
              <a:tabLst>
                <a:tab pos="406400" algn="l"/>
              </a:tabLst>
            </a:pPr>
            <a:r>
              <a:rPr lang="fr-FR" sz="2400" noProof="0" dirty="0">
                <a:latin typeface="Arial"/>
                <a:cs typeface="Arial"/>
              </a:rPr>
              <a:t>Les méthodes</a:t>
            </a:r>
            <a:r>
              <a:rPr lang="fr-FR" sz="2400" spc="10" noProof="0" dirty="0">
                <a:latin typeface="Arial"/>
                <a:cs typeface="Arial"/>
              </a:rPr>
              <a:t> </a:t>
            </a:r>
            <a:r>
              <a:rPr lang="fr-FR" sz="2400" noProof="0" dirty="0">
                <a:latin typeface="Arial"/>
                <a:cs typeface="Arial"/>
              </a:rPr>
              <a:t>contraceptives</a:t>
            </a:r>
            <a:r>
              <a:rPr lang="fr-FR" sz="2400" spc="25" noProof="0" dirty="0">
                <a:latin typeface="Arial"/>
                <a:cs typeface="Arial"/>
              </a:rPr>
              <a:t> </a:t>
            </a:r>
            <a:r>
              <a:rPr lang="fr-FR" sz="2400" noProof="0" dirty="0">
                <a:latin typeface="Arial"/>
                <a:cs typeface="Arial"/>
              </a:rPr>
              <a:t>sont définies</a:t>
            </a:r>
            <a:r>
              <a:rPr lang="fr-FR" sz="2400" spc="5" noProof="0" dirty="0">
                <a:latin typeface="Arial"/>
                <a:cs typeface="Arial"/>
              </a:rPr>
              <a:t> </a:t>
            </a:r>
            <a:r>
              <a:rPr lang="fr-FR" sz="2400" noProof="0" dirty="0">
                <a:latin typeface="Arial"/>
                <a:cs typeface="Arial"/>
              </a:rPr>
              <a:t>en</a:t>
            </a:r>
            <a:r>
              <a:rPr lang="fr-FR" sz="2400" spc="15" noProof="0" dirty="0">
                <a:latin typeface="Arial"/>
                <a:cs typeface="Arial"/>
              </a:rPr>
              <a:t> </a:t>
            </a:r>
            <a:r>
              <a:rPr lang="fr-FR" sz="2400" spc="-10" noProof="0" dirty="0">
                <a:latin typeface="Arial"/>
                <a:cs typeface="Arial"/>
              </a:rPr>
              <a:t>fonction 	</a:t>
            </a:r>
            <a:r>
              <a:rPr lang="fr-FR" sz="2400" noProof="0" dirty="0">
                <a:latin typeface="Arial"/>
                <a:cs typeface="Arial"/>
              </a:rPr>
              <a:t>de:</a:t>
            </a:r>
            <a:r>
              <a:rPr lang="fr-FR" sz="2400" spc="15" noProof="0" dirty="0">
                <a:latin typeface="Arial"/>
                <a:cs typeface="Arial"/>
              </a:rPr>
              <a:t> </a:t>
            </a:r>
            <a:r>
              <a:rPr lang="fr-FR" sz="2400" noProof="0" dirty="0">
                <a:latin typeface="Arial"/>
                <a:cs typeface="Arial"/>
              </a:rPr>
              <a:t>leur</a:t>
            </a:r>
            <a:r>
              <a:rPr lang="fr-FR" sz="2400" spc="15" noProof="0" dirty="0">
                <a:latin typeface="Arial"/>
                <a:cs typeface="Arial"/>
              </a:rPr>
              <a:t> </a:t>
            </a:r>
            <a:r>
              <a:rPr lang="fr-FR" sz="2400" noProof="0" dirty="0">
                <a:latin typeface="Arial"/>
                <a:cs typeface="Arial"/>
              </a:rPr>
              <a:t>durée</a:t>
            </a:r>
            <a:r>
              <a:rPr lang="fr-FR" sz="2400" spc="25" noProof="0" dirty="0">
                <a:latin typeface="Arial"/>
                <a:cs typeface="Arial"/>
              </a:rPr>
              <a:t> </a:t>
            </a:r>
            <a:r>
              <a:rPr lang="fr-FR" sz="2400" noProof="0" dirty="0">
                <a:latin typeface="Arial"/>
                <a:cs typeface="Arial"/>
              </a:rPr>
              <a:t>de</a:t>
            </a:r>
            <a:r>
              <a:rPr lang="fr-FR" sz="2400" spc="15" noProof="0" dirty="0">
                <a:latin typeface="Arial"/>
                <a:cs typeface="Arial"/>
              </a:rPr>
              <a:t> </a:t>
            </a:r>
            <a:r>
              <a:rPr lang="fr-FR" sz="2400" noProof="0" dirty="0">
                <a:latin typeface="Arial"/>
                <a:cs typeface="Arial"/>
              </a:rPr>
              <a:t>protection</a:t>
            </a:r>
            <a:r>
              <a:rPr lang="fr-FR" sz="2400" spc="25" noProof="0" dirty="0">
                <a:latin typeface="Arial"/>
                <a:cs typeface="Arial"/>
              </a:rPr>
              <a:t> </a:t>
            </a:r>
            <a:r>
              <a:rPr lang="fr-FR" sz="2400" noProof="0" dirty="0">
                <a:latin typeface="Arial"/>
                <a:cs typeface="Arial"/>
              </a:rPr>
              <a:t>(permanentes,</a:t>
            </a:r>
            <a:r>
              <a:rPr lang="fr-FR" sz="2400" spc="15" noProof="0" dirty="0">
                <a:latin typeface="Arial"/>
                <a:cs typeface="Arial"/>
              </a:rPr>
              <a:t> </a:t>
            </a:r>
            <a:r>
              <a:rPr lang="fr-FR" sz="2400" spc="-10" noProof="0" dirty="0">
                <a:latin typeface="Arial"/>
                <a:cs typeface="Arial"/>
              </a:rPr>
              <a:t>longue 	</a:t>
            </a:r>
            <a:r>
              <a:rPr lang="fr-FR" sz="2400" noProof="0" dirty="0">
                <a:latin typeface="Arial"/>
                <a:cs typeface="Arial"/>
              </a:rPr>
              <a:t>durée</a:t>
            </a:r>
            <a:r>
              <a:rPr lang="fr-FR" sz="2400" spc="-25" noProof="0" dirty="0">
                <a:latin typeface="Arial"/>
                <a:cs typeface="Arial"/>
              </a:rPr>
              <a:t> </a:t>
            </a:r>
            <a:r>
              <a:rPr lang="fr-FR" sz="2400" noProof="0" dirty="0">
                <a:latin typeface="Arial"/>
                <a:cs typeface="Arial"/>
              </a:rPr>
              <a:t>d’action,</a:t>
            </a:r>
            <a:r>
              <a:rPr lang="fr-FR" sz="2400" spc="-40" noProof="0" dirty="0">
                <a:latin typeface="Arial"/>
                <a:cs typeface="Arial"/>
              </a:rPr>
              <a:t> </a:t>
            </a:r>
            <a:r>
              <a:rPr lang="fr-FR" sz="2400" noProof="0" dirty="0">
                <a:latin typeface="Arial"/>
                <a:cs typeface="Arial"/>
              </a:rPr>
              <a:t>courte</a:t>
            </a:r>
            <a:r>
              <a:rPr lang="fr-FR" sz="2400" spc="-15" noProof="0" dirty="0">
                <a:latin typeface="Arial"/>
                <a:cs typeface="Arial"/>
              </a:rPr>
              <a:t> </a:t>
            </a:r>
            <a:r>
              <a:rPr lang="fr-FR" sz="2400" noProof="0" dirty="0">
                <a:latin typeface="Arial"/>
                <a:cs typeface="Arial"/>
              </a:rPr>
              <a:t>durée</a:t>
            </a:r>
            <a:r>
              <a:rPr lang="fr-FR" sz="2400" spc="-15" noProof="0" dirty="0">
                <a:latin typeface="Arial"/>
                <a:cs typeface="Arial"/>
              </a:rPr>
              <a:t> </a:t>
            </a:r>
            <a:r>
              <a:rPr lang="fr-FR" sz="2400" noProof="0" dirty="0">
                <a:latin typeface="Arial"/>
                <a:cs typeface="Arial"/>
              </a:rPr>
              <a:t>d’action,</a:t>
            </a:r>
            <a:r>
              <a:rPr lang="fr-FR" sz="2400" spc="-45" noProof="0" dirty="0">
                <a:latin typeface="Arial"/>
                <a:cs typeface="Arial"/>
              </a:rPr>
              <a:t> </a:t>
            </a:r>
            <a:r>
              <a:rPr lang="fr-FR" sz="2400" spc="-10" noProof="0" dirty="0">
                <a:latin typeface="Arial"/>
                <a:cs typeface="Arial"/>
              </a:rPr>
              <a:t>etc.)</a:t>
            </a:r>
            <a:endParaRPr lang="fr-FR" sz="2400" noProof="0" dirty="0">
              <a:latin typeface="Arial"/>
              <a:cs typeface="Arial"/>
            </a:endParaRPr>
          </a:p>
        </p:txBody>
      </p:sp>
      <p:sp>
        <p:nvSpPr>
          <p:cNvPr id="4" name="object 4"/>
          <p:cNvSpPr txBox="1"/>
          <p:nvPr/>
        </p:nvSpPr>
        <p:spPr>
          <a:xfrm>
            <a:off x="4305553" y="4191000"/>
            <a:ext cx="7279640" cy="1055370"/>
          </a:xfrm>
          <a:prstGeom prst="rect">
            <a:avLst/>
          </a:prstGeom>
        </p:spPr>
        <p:txBody>
          <a:bodyPr vert="horz" wrap="square" lIns="0" tIns="46355" rIns="0" bIns="0" rtlCol="0">
            <a:spAutoFit/>
          </a:bodyPr>
          <a:lstStyle/>
          <a:p>
            <a:pPr marL="240665" indent="-227965" algn="l">
              <a:lnSpc>
                <a:spcPct val="100000"/>
              </a:lnSpc>
              <a:spcBef>
                <a:spcPts val="365"/>
              </a:spcBef>
              <a:buClr>
                <a:srgbClr val="57C3EB"/>
              </a:buClr>
              <a:buSzPct val="95348"/>
              <a:buFont typeface="Wingdings"/>
              <a:buChar char=""/>
              <a:tabLst>
                <a:tab pos="240665" algn="l"/>
              </a:tabLst>
            </a:pPr>
            <a:r>
              <a:rPr lang="fr-FR" sz="2150" noProof="0" dirty="0">
                <a:latin typeface="Arial"/>
                <a:cs typeface="Arial"/>
              </a:rPr>
              <a:t>Le</a:t>
            </a:r>
            <a:r>
              <a:rPr lang="fr-FR" sz="2150" spc="40" noProof="0" dirty="0">
                <a:latin typeface="Arial"/>
                <a:cs typeface="Arial"/>
              </a:rPr>
              <a:t> </a:t>
            </a:r>
            <a:r>
              <a:rPr lang="fr-FR" sz="2150" noProof="0" dirty="0">
                <a:latin typeface="Arial"/>
                <a:cs typeface="Arial"/>
              </a:rPr>
              <a:t>contexte</a:t>
            </a:r>
            <a:r>
              <a:rPr lang="fr-FR" sz="2150" spc="75" noProof="0" dirty="0">
                <a:latin typeface="Arial"/>
                <a:cs typeface="Arial"/>
              </a:rPr>
              <a:t> </a:t>
            </a:r>
            <a:r>
              <a:rPr lang="fr-FR" sz="2150" noProof="0" dirty="0">
                <a:latin typeface="Arial"/>
                <a:cs typeface="Arial"/>
              </a:rPr>
              <a:t>de</a:t>
            </a:r>
            <a:r>
              <a:rPr lang="fr-FR" sz="2150" spc="125" noProof="0" dirty="0">
                <a:latin typeface="Arial"/>
                <a:cs typeface="Arial"/>
              </a:rPr>
              <a:t> </a:t>
            </a:r>
            <a:r>
              <a:rPr lang="fr-FR" sz="2150" noProof="0" dirty="0">
                <a:latin typeface="Arial"/>
                <a:cs typeface="Arial"/>
              </a:rPr>
              <a:t>leur</a:t>
            </a:r>
            <a:r>
              <a:rPr lang="fr-FR" sz="2150" spc="110" noProof="0" dirty="0">
                <a:latin typeface="Arial"/>
                <a:cs typeface="Arial"/>
              </a:rPr>
              <a:t> </a:t>
            </a:r>
            <a:r>
              <a:rPr lang="fr-FR" sz="2150" noProof="0" dirty="0">
                <a:latin typeface="Arial"/>
                <a:cs typeface="Arial"/>
              </a:rPr>
              <a:t>utilisation</a:t>
            </a:r>
            <a:r>
              <a:rPr lang="fr-FR" sz="2150" spc="105" noProof="0" dirty="0">
                <a:latin typeface="Arial"/>
                <a:cs typeface="Arial"/>
              </a:rPr>
              <a:t> </a:t>
            </a:r>
            <a:r>
              <a:rPr lang="fr-FR" sz="2150" noProof="0" dirty="0">
                <a:latin typeface="Arial"/>
                <a:cs typeface="Arial"/>
              </a:rPr>
              <a:t>(contraception</a:t>
            </a:r>
            <a:r>
              <a:rPr lang="fr-FR" sz="2150" spc="105" noProof="0" dirty="0">
                <a:latin typeface="Arial"/>
                <a:cs typeface="Arial"/>
              </a:rPr>
              <a:t> </a:t>
            </a:r>
            <a:r>
              <a:rPr lang="fr-FR" sz="2150" spc="-10" noProof="0" dirty="0">
                <a:latin typeface="Arial"/>
                <a:cs typeface="Arial"/>
              </a:rPr>
              <a:t>d'urgence)</a:t>
            </a:r>
            <a:endParaRPr lang="fr-FR" sz="2150" noProof="0" dirty="0">
              <a:latin typeface="Arial"/>
              <a:cs typeface="Arial"/>
            </a:endParaRPr>
          </a:p>
          <a:p>
            <a:pPr marL="240665" indent="-227965" algn="l">
              <a:lnSpc>
                <a:spcPts val="2495"/>
              </a:lnSpc>
              <a:spcBef>
                <a:spcPts val="270"/>
              </a:spcBef>
              <a:buClr>
                <a:srgbClr val="57C3EB"/>
              </a:buClr>
              <a:buSzPct val="95348"/>
              <a:buFont typeface="Wingdings"/>
              <a:buChar char=""/>
              <a:tabLst>
                <a:tab pos="240665" algn="l"/>
              </a:tabLst>
            </a:pPr>
            <a:r>
              <a:rPr lang="fr-FR" sz="2150" noProof="0" dirty="0">
                <a:latin typeface="Arial"/>
                <a:cs typeface="Arial"/>
              </a:rPr>
              <a:t>leur</a:t>
            </a:r>
            <a:r>
              <a:rPr lang="fr-FR" sz="2150" spc="160" noProof="0" dirty="0">
                <a:latin typeface="Arial"/>
                <a:cs typeface="Arial"/>
              </a:rPr>
              <a:t> </a:t>
            </a:r>
            <a:r>
              <a:rPr lang="fr-FR" sz="2150" noProof="0" dirty="0">
                <a:latin typeface="Arial"/>
                <a:cs typeface="Arial"/>
              </a:rPr>
              <a:t>mode</a:t>
            </a:r>
            <a:r>
              <a:rPr lang="fr-FR" sz="2150" spc="175" noProof="0" dirty="0">
                <a:latin typeface="Arial"/>
                <a:cs typeface="Arial"/>
              </a:rPr>
              <a:t> </a:t>
            </a:r>
            <a:r>
              <a:rPr lang="fr-FR" sz="2150" noProof="0" dirty="0">
                <a:latin typeface="Arial"/>
                <a:cs typeface="Arial"/>
              </a:rPr>
              <a:t>d’action</a:t>
            </a:r>
            <a:r>
              <a:rPr lang="fr-FR" sz="2150" spc="150" noProof="0" dirty="0">
                <a:latin typeface="Arial"/>
                <a:cs typeface="Arial"/>
              </a:rPr>
              <a:t> </a:t>
            </a:r>
            <a:r>
              <a:rPr lang="fr-FR" sz="2150" noProof="0" dirty="0">
                <a:latin typeface="Arial"/>
                <a:cs typeface="Arial"/>
              </a:rPr>
              <a:t>(hormonal,</a:t>
            </a:r>
            <a:r>
              <a:rPr lang="fr-FR" sz="2150" spc="190" noProof="0" dirty="0">
                <a:latin typeface="Arial"/>
                <a:cs typeface="Arial"/>
              </a:rPr>
              <a:t> </a:t>
            </a:r>
            <a:r>
              <a:rPr lang="fr-FR" sz="2150" noProof="0" dirty="0">
                <a:latin typeface="Arial"/>
                <a:cs typeface="Arial"/>
              </a:rPr>
              <a:t>non</a:t>
            </a:r>
            <a:r>
              <a:rPr lang="fr-FR" sz="2150" spc="120" noProof="0" dirty="0">
                <a:latin typeface="Arial"/>
                <a:cs typeface="Arial"/>
              </a:rPr>
              <a:t> </a:t>
            </a:r>
            <a:r>
              <a:rPr lang="fr-FR" sz="2150" noProof="0" dirty="0">
                <a:latin typeface="Arial"/>
                <a:cs typeface="Arial"/>
              </a:rPr>
              <a:t>hormonal,</a:t>
            </a:r>
            <a:r>
              <a:rPr lang="fr-FR" sz="2150" spc="120" noProof="0" dirty="0">
                <a:latin typeface="Arial"/>
                <a:cs typeface="Arial"/>
              </a:rPr>
              <a:t> </a:t>
            </a:r>
            <a:r>
              <a:rPr lang="fr-FR" sz="2150" noProof="0" dirty="0">
                <a:latin typeface="Arial"/>
                <a:cs typeface="Arial"/>
              </a:rPr>
              <a:t>de</a:t>
            </a:r>
            <a:r>
              <a:rPr lang="fr-FR" sz="2150" spc="180" noProof="0" dirty="0">
                <a:latin typeface="Arial"/>
                <a:cs typeface="Arial"/>
              </a:rPr>
              <a:t> </a:t>
            </a:r>
            <a:r>
              <a:rPr lang="fr-FR" sz="2150" spc="-10" noProof="0" dirty="0">
                <a:latin typeface="Arial"/>
                <a:cs typeface="Arial"/>
              </a:rPr>
              <a:t>barrière</a:t>
            </a:r>
            <a:endParaRPr lang="fr-FR" sz="2150" noProof="0" dirty="0">
              <a:latin typeface="Arial"/>
              <a:cs typeface="Arial"/>
            </a:endParaRPr>
          </a:p>
          <a:p>
            <a:pPr marL="241300" algn="l">
              <a:lnSpc>
                <a:spcPts val="2495"/>
              </a:lnSpc>
            </a:pPr>
            <a:r>
              <a:rPr lang="fr-FR" sz="2150" noProof="0" dirty="0">
                <a:latin typeface="Arial"/>
                <a:cs typeface="Arial"/>
              </a:rPr>
              <a:t>ou</a:t>
            </a:r>
            <a:r>
              <a:rPr lang="fr-FR" sz="2150" spc="80" noProof="0" dirty="0">
                <a:latin typeface="Arial"/>
                <a:cs typeface="Arial"/>
              </a:rPr>
              <a:t> </a:t>
            </a:r>
            <a:r>
              <a:rPr lang="fr-FR" sz="2150" noProof="0" dirty="0">
                <a:latin typeface="Arial"/>
                <a:cs typeface="Arial"/>
              </a:rPr>
              <a:t>basé</a:t>
            </a:r>
            <a:r>
              <a:rPr lang="fr-FR" sz="2150" spc="90" noProof="0" dirty="0">
                <a:latin typeface="Arial"/>
                <a:cs typeface="Arial"/>
              </a:rPr>
              <a:t> </a:t>
            </a:r>
            <a:r>
              <a:rPr lang="fr-FR" sz="2150" noProof="0" dirty="0">
                <a:latin typeface="Arial"/>
                <a:cs typeface="Arial"/>
              </a:rPr>
              <a:t>sur</a:t>
            </a:r>
            <a:r>
              <a:rPr lang="fr-FR" sz="2150" spc="65" noProof="0" dirty="0">
                <a:latin typeface="Arial"/>
                <a:cs typeface="Arial"/>
              </a:rPr>
              <a:t> </a:t>
            </a:r>
            <a:r>
              <a:rPr lang="fr-FR" sz="2150" noProof="0" dirty="0">
                <a:latin typeface="Arial"/>
                <a:cs typeface="Arial"/>
              </a:rPr>
              <a:t>la</a:t>
            </a:r>
            <a:r>
              <a:rPr lang="fr-FR" sz="2150" spc="25" noProof="0" dirty="0">
                <a:latin typeface="Arial"/>
                <a:cs typeface="Arial"/>
              </a:rPr>
              <a:t> </a:t>
            </a:r>
            <a:r>
              <a:rPr lang="fr-FR" sz="2150" noProof="0" dirty="0">
                <a:latin typeface="Arial"/>
                <a:cs typeface="Arial"/>
              </a:rPr>
              <a:t>sensibilisation</a:t>
            </a:r>
            <a:r>
              <a:rPr lang="fr-FR" sz="2150" spc="110" noProof="0" dirty="0">
                <a:latin typeface="Arial"/>
                <a:cs typeface="Arial"/>
              </a:rPr>
              <a:t> </a:t>
            </a:r>
            <a:r>
              <a:rPr lang="fr-FR" sz="2150" noProof="0" dirty="0">
                <a:latin typeface="Arial"/>
                <a:cs typeface="Arial"/>
              </a:rPr>
              <a:t>à</a:t>
            </a:r>
            <a:r>
              <a:rPr lang="fr-FR" sz="2150" spc="70" noProof="0" dirty="0">
                <a:latin typeface="Arial"/>
                <a:cs typeface="Arial"/>
              </a:rPr>
              <a:t> </a:t>
            </a:r>
            <a:r>
              <a:rPr lang="fr-FR" sz="2150" noProof="0" dirty="0">
                <a:latin typeface="Arial"/>
                <a:cs typeface="Arial"/>
              </a:rPr>
              <a:t>la</a:t>
            </a:r>
            <a:r>
              <a:rPr lang="fr-FR" sz="2150" spc="25" noProof="0" dirty="0">
                <a:latin typeface="Arial"/>
                <a:cs typeface="Arial"/>
              </a:rPr>
              <a:t> </a:t>
            </a:r>
            <a:r>
              <a:rPr lang="fr-FR" sz="2150" spc="-10" noProof="0" dirty="0">
                <a:latin typeface="Arial"/>
                <a:cs typeface="Arial"/>
              </a:rPr>
              <a:t>fertilité).</a:t>
            </a:r>
            <a:endParaRPr lang="fr-FR" sz="2150" noProof="0" dirty="0">
              <a:latin typeface="Arial"/>
              <a:cs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57C3EB"/>
          </a:solidFill>
        </p:spPr>
        <p:txBody>
          <a:bodyPr wrap="square" lIns="0" tIns="0" rIns="0" bIns="0" rtlCol="0"/>
          <a:lstStyle/>
          <a:p>
            <a:endParaRPr lang="fr-FR" noProof="0" dirty="0"/>
          </a:p>
        </p:txBody>
      </p:sp>
      <p:grpSp>
        <p:nvGrpSpPr>
          <p:cNvPr id="3" name="object 3"/>
          <p:cNvGrpSpPr/>
          <p:nvPr/>
        </p:nvGrpSpPr>
        <p:grpSpPr>
          <a:xfrm>
            <a:off x="280987" y="300037"/>
            <a:ext cx="11610975" cy="6557963"/>
            <a:chOff x="280987" y="300037"/>
            <a:chExt cx="11610975" cy="6557963"/>
          </a:xfrm>
        </p:grpSpPr>
        <p:sp>
          <p:nvSpPr>
            <p:cNvPr id="4" name="object 4"/>
            <p:cNvSpPr/>
            <p:nvPr/>
          </p:nvSpPr>
          <p:spPr>
            <a:xfrm>
              <a:off x="280987" y="300037"/>
              <a:ext cx="11610975" cy="6276975"/>
            </a:xfrm>
            <a:custGeom>
              <a:avLst/>
              <a:gdLst/>
              <a:ahLst/>
              <a:cxnLst/>
              <a:rect l="l" t="t" r="r" b="b"/>
              <a:pathLst>
                <a:path w="11610975" h="6276975">
                  <a:moveTo>
                    <a:pt x="0" y="6276975"/>
                  </a:moveTo>
                  <a:lnTo>
                    <a:pt x="11610975" y="6276975"/>
                  </a:lnTo>
                  <a:lnTo>
                    <a:pt x="11610975" y="0"/>
                  </a:lnTo>
                  <a:lnTo>
                    <a:pt x="0" y="0"/>
                  </a:lnTo>
                  <a:lnTo>
                    <a:pt x="0" y="6276975"/>
                  </a:lnTo>
                  <a:close/>
                </a:path>
              </a:pathLst>
            </a:custGeom>
            <a:ln w="9525">
              <a:solidFill>
                <a:srgbClr val="000000"/>
              </a:solidFill>
            </a:ln>
          </p:spPr>
          <p:txBody>
            <a:bodyPr wrap="square" lIns="0" tIns="0" rIns="0" bIns="0" rtlCol="0"/>
            <a:lstStyle/>
            <a:p>
              <a:endParaRPr lang="fr-FR" noProof="0" dirty="0"/>
            </a:p>
          </p:txBody>
        </p:sp>
        <p:sp>
          <p:nvSpPr>
            <p:cNvPr id="5" name="object 5"/>
            <p:cNvSpPr/>
            <p:nvPr/>
          </p:nvSpPr>
          <p:spPr>
            <a:xfrm>
              <a:off x="609600" y="6162675"/>
              <a:ext cx="1038225" cy="695325"/>
            </a:xfrm>
            <a:custGeom>
              <a:avLst/>
              <a:gdLst/>
              <a:ahLst/>
              <a:cxnLst/>
              <a:rect l="l" t="t" r="r" b="b"/>
              <a:pathLst>
                <a:path w="1038225" h="695325">
                  <a:moveTo>
                    <a:pt x="1038225" y="0"/>
                  </a:moveTo>
                  <a:lnTo>
                    <a:pt x="0" y="0"/>
                  </a:lnTo>
                  <a:lnTo>
                    <a:pt x="0" y="695325"/>
                  </a:lnTo>
                  <a:lnTo>
                    <a:pt x="1038225" y="695325"/>
                  </a:lnTo>
                  <a:lnTo>
                    <a:pt x="1038225" y="0"/>
                  </a:lnTo>
                  <a:close/>
                </a:path>
              </a:pathLst>
            </a:custGeom>
            <a:solidFill>
              <a:srgbClr val="57C3EB"/>
            </a:solidFill>
          </p:spPr>
          <p:txBody>
            <a:bodyPr wrap="square" lIns="0" tIns="0" rIns="0" bIns="0" rtlCol="0"/>
            <a:lstStyle/>
            <a:p>
              <a:endParaRPr lang="fr-FR" noProof="0" dirty="0"/>
            </a:p>
          </p:txBody>
        </p:sp>
        <p:pic>
          <p:nvPicPr>
            <p:cNvPr id="6" name="object 6"/>
            <p:cNvPicPr/>
            <p:nvPr/>
          </p:nvPicPr>
          <p:blipFill>
            <a:blip r:embed="rId3" cstate="print"/>
            <a:stretch>
              <a:fillRect/>
            </a:stretch>
          </p:blipFill>
          <p:spPr>
            <a:xfrm>
              <a:off x="666750" y="5991224"/>
              <a:ext cx="857250" cy="866774"/>
            </a:xfrm>
            <a:prstGeom prst="rect">
              <a:avLst/>
            </a:prstGeom>
          </p:spPr>
        </p:pic>
        <p:pic>
          <p:nvPicPr>
            <p:cNvPr id="7" name="object 7"/>
            <p:cNvPicPr/>
            <p:nvPr/>
          </p:nvPicPr>
          <p:blipFill>
            <a:blip r:embed="rId4" cstate="print"/>
            <a:stretch>
              <a:fillRect/>
            </a:stretch>
          </p:blipFill>
          <p:spPr>
            <a:xfrm>
              <a:off x="533400" y="438834"/>
              <a:ext cx="11277600" cy="5334001"/>
            </a:xfrm>
            <a:prstGeom prst="rect">
              <a:avLst/>
            </a:prstGeom>
          </p:spPr>
        </p:pic>
      </p:grpSp>
      <p:sp>
        <p:nvSpPr>
          <p:cNvPr id="9" name="ZoneTexte 8">
            <a:extLst>
              <a:ext uri="{FF2B5EF4-FFF2-40B4-BE49-F238E27FC236}">
                <a16:creationId xmlns:a16="http://schemas.microsoft.com/office/drawing/2014/main" id="{18EF757E-CBAE-865E-FE53-892262E03CD8}"/>
              </a:ext>
            </a:extLst>
          </p:cNvPr>
          <p:cNvSpPr txBox="1"/>
          <p:nvPr/>
        </p:nvSpPr>
        <p:spPr>
          <a:xfrm>
            <a:off x="1704976" y="5772835"/>
            <a:ext cx="9748838" cy="307777"/>
          </a:xfrm>
          <a:prstGeom prst="rect">
            <a:avLst/>
          </a:prstGeom>
          <a:noFill/>
        </p:spPr>
        <p:txBody>
          <a:bodyPr wrap="square">
            <a:spAutoFit/>
          </a:bodyPr>
          <a:lstStyle/>
          <a:p>
            <a:r>
              <a:rPr lang="fr-FR" sz="1400" noProof="0" dirty="0"/>
              <a:t>Source : Guide de la planification familiale à l'usage des agents de santé communautaires et de leurs clients, 2012, OMS </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28DE5F-3A39-EA3B-0E63-D3C63024DFA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68A70FE0-4E47-5918-2BE0-2BF2323C44F1}"/>
              </a:ext>
            </a:extLst>
          </p:cNvPr>
          <p:cNvSpPr txBox="1"/>
          <p:nvPr/>
        </p:nvSpPr>
        <p:spPr>
          <a:xfrm>
            <a:off x="286265" y="2743200"/>
            <a:ext cx="2667000" cy="2024836"/>
          </a:xfrm>
          <a:prstGeom prst="rect">
            <a:avLst/>
          </a:prstGeom>
        </p:spPr>
        <p:txBody>
          <a:bodyPr vert="horz" wrap="square" lIns="0" tIns="0" rIns="0" bIns="0" rtlCol="0">
            <a:normAutofit/>
          </a:bodyPr>
          <a:lstStyle/>
          <a:p>
            <a:pPr marL="925194" marR="5080" indent="-913130">
              <a:spcBef>
                <a:spcPts val="655"/>
              </a:spcBef>
            </a:pPr>
            <a:r>
              <a:rPr lang="fr-FR" sz="2800" b="1" i="0" spc="-10" noProof="0" dirty="0">
                <a:solidFill>
                  <a:schemeClr val="accent4">
                    <a:lumMod val="60000"/>
                    <a:lumOff val="40000"/>
                  </a:schemeClr>
                </a:solidFill>
                <a:latin typeface="Arial Black" panose="020B0A04020102020204" pitchFamily="34" charset="0"/>
                <a:ea typeface="+mj-ea"/>
                <a:cs typeface="Arial"/>
              </a:rPr>
              <a:t>Rationnel </a:t>
            </a:r>
            <a:r>
              <a:rPr lang="fr-FR" sz="2800" spc="-75" baseline="24691" noProof="0" dirty="0">
                <a:solidFill>
                  <a:schemeClr val="accent4">
                    <a:lumMod val="60000"/>
                    <a:lumOff val="40000"/>
                  </a:schemeClr>
                </a:solidFill>
                <a:latin typeface="Arial Black" panose="020B0A04020102020204" pitchFamily="34" charset="0"/>
                <a:cs typeface="Arial"/>
              </a:rPr>
              <a:t>2,3</a:t>
            </a:r>
            <a:r>
              <a:rPr lang="fr-FR" sz="2800" b="1" i="0" spc="-10" noProof="0" dirty="0">
                <a:solidFill>
                  <a:schemeClr val="accent4">
                    <a:lumMod val="60000"/>
                    <a:lumOff val="40000"/>
                  </a:schemeClr>
                </a:solidFill>
                <a:latin typeface="Arial Black" panose="020B0A04020102020204" pitchFamily="34" charset="0"/>
                <a:ea typeface="+mj-ea"/>
                <a:cs typeface="Arial"/>
              </a:rPr>
              <a:t>  </a:t>
            </a:r>
            <a:endParaRPr lang="fr-FR" sz="2800" b="1" i="0" noProof="0" dirty="0">
              <a:solidFill>
                <a:schemeClr val="accent4">
                  <a:lumMod val="60000"/>
                  <a:lumOff val="40000"/>
                </a:schemeClr>
              </a:solidFill>
              <a:latin typeface="Arial Black" panose="020B0A04020102020204" pitchFamily="34" charset="0"/>
              <a:ea typeface="+mj-ea"/>
              <a:cs typeface="Arial"/>
            </a:endParaRPr>
          </a:p>
        </p:txBody>
      </p:sp>
      <p:sp>
        <p:nvSpPr>
          <p:cNvPr id="5" name="ZoneTexte 4">
            <a:extLst>
              <a:ext uri="{FF2B5EF4-FFF2-40B4-BE49-F238E27FC236}">
                <a16:creationId xmlns:a16="http://schemas.microsoft.com/office/drawing/2014/main" id="{8B0079D4-960D-CA07-4197-94204FFAA4CA}"/>
              </a:ext>
            </a:extLst>
          </p:cNvPr>
          <p:cNvSpPr txBox="1"/>
          <p:nvPr/>
        </p:nvSpPr>
        <p:spPr>
          <a:xfrm>
            <a:off x="3276600" y="381000"/>
            <a:ext cx="8458200" cy="6340197"/>
          </a:xfrm>
          <a:prstGeom prst="rect">
            <a:avLst/>
          </a:prstGeom>
          <a:noFill/>
        </p:spPr>
        <p:txBody>
          <a:bodyPr wrap="square">
            <a:spAutoFit/>
          </a:bodyPr>
          <a:lstStyle/>
          <a:p>
            <a:pPr marL="285750" lvl="0" indent="-285750" algn="l">
              <a:spcBef>
                <a:spcPts val="600"/>
              </a:spcBef>
              <a:buFont typeface="Arial" panose="020B0604020202020204" pitchFamily="34" charset="0"/>
              <a:buChar char="•"/>
            </a:pPr>
            <a:r>
              <a:rPr lang="fr-FR" sz="2000" b="1" noProof="0" dirty="0">
                <a:latin typeface="Arial" panose="020B0604020202020204" pitchFamily="34" charset="0"/>
                <a:cs typeface="Arial" panose="020B0604020202020204" pitchFamily="34" charset="0"/>
              </a:rPr>
              <a:t>Toutes les quatre minutes, une femme meurt de complications liées à la grossesse et à l’accouchement en AOC. </a:t>
            </a:r>
          </a:p>
          <a:p>
            <a:pPr marL="285750" lvl="0" indent="-285750" algn="l">
              <a:spcBef>
                <a:spcPts val="600"/>
              </a:spcBef>
              <a:buFont typeface="Arial" panose="020B0604020202020204" pitchFamily="34" charset="0"/>
              <a:buChar char="•"/>
            </a:pPr>
            <a:r>
              <a:rPr lang="fr-FR" sz="2000" b="1" noProof="0" dirty="0">
                <a:latin typeface="Arial" panose="020B0604020202020204" pitchFamily="34" charset="0"/>
                <a:cs typeface="Arial" panose="020B0604020202020204" pitchFamily="34" charset="0"/>
              </a:rPr>
              <a:t>Une fille sur trois devient mère alors qu’elle est encore une enfant.</a:t>
            </a:r>
          </a:p>
          <a:p>
            <a:pPr marL="285750" lvl="0" indent="-285750" algn="l">
              <a:spcBef>
                <a:spcPts val="600"/>
              </a:spcBef>
              <a:buFont typeface="Arial" panose="020B0604020202020204" pitchFamily="34" charset="0"/>
              <a:buChar char="•"/>
            </a:pPr>
            <a:r>
              <a:rPr lang="fr-FR" sz="2000" b="1" noProof="0" dirty="0">
                <a:latin typeface="Arial" panose="020B0604020202020204" pitchFamily="34" charset="0"/>
                <a:cs typeface="Arial" panose="020B0604020202020204" pitchFamily="34" charset="0"/>
              </a:rPr>
              <a:t>Un nouveau-né décède toutes les 17 secondes.</a:t>
            </a:r>
          </a:p>
          <a:p>
            <a:pPr marL="285750" lvl="0" indent="-285750" algn="l">
              <a:spcBef>
                <a:spcPts val="600"/>
              </a:spcBef>
              <a:buFont typeface="Arial" panose="020B0604020202020204" pitchFamily="34" charset="0"/>
              <a:buChar char="•"/>
            </a:pPr>
            <a:r>
              <a:rPr lang="fr-FR" sz="2000" b="1" noProof="0" dirty="0">
                <a:latin typeface="Arial" panose="020B0604020202020204" pitchFamily="34" charset="0"/>
                <a:cs typeface="Arial" panose="020B0604020202020204" pitchFamily="34" charset="0"/>
              </a:rPr>
              <a:t>Le principal vecteur de l'amélioration de la santé et de l'autonomisation des femmes est l'utilisation de la contraception modernes et efficaces qui prévienne les grossesses non désirées et à haut risque. </a:t>
            </a:r>
          </a:p>
          <a:p>
            <a:pPr marL="806450" lvl="2" indent="-285750" algn="l">
              <a:spcBef>
                <a:spcPts val="600"/>
              </a:spcBef>
              <a:spcAft>
                <a:spcPts val="600"/>
              </a:spcAft>
              <a:buClr>
                <a:srgbClr val="57C3EB"/>
              </a:buClr>
              <a:buFont typeface="Arial" panose="020B0604020202020204" pitchFamily="34" charset="0"/>
              <a:buChar char="•"/>
              <a:tabLst>
                <a:tab pos="406400" algn="l"/>
              </a:tabLst>
            </a:pPr>
            <a:r>
              <a:rPr lang="fr-FR" noProof="0" dirty="0">
                <a:latin typeface="Arial" panose="020B0604020202020204" pitchFamily="34" charset="0"/>
                <a:cs typeface="Arial" panose="020B0604020202020204" pitchFamily="34" charset="0"/>
              </a:rPr>
              <a:t>Cela permet de réduire les risques de morbidité et de mortalité liés aux complications de la grossesse et aux grossesses à haut risque.</a:t>
            </a:r>
          </a:p>
          <a:p>
            <a:pPr marL="403860" indent="-340360" algn="l">
              <a:spcBef>
                <a:spcPts val="600"/>
              </a:spcBef>
              <a:spcAft>
                <a:spcPts val="600"/>
              </a:spcAft>
              <a:buClr>
                <a:srgbClr val="57C3EB"/>
              </a:buClr>
              <a:buFont typeface="Arial" panose="020B0604020202020204" pitchFamily="34" charset="0"/>
              <a:buChar char="•"/>
              <a:tabLst>
                <a:tab pos="406400" algn="l"/>
              </a:tabLst>
            </a:pPr>
            <a:r>
              <a:rPr lang="fr-FR" sz="2000" b="1" noProof="0" dirty="0">
                <a:latin typeface="Arial" panose="020B0604020202020204" pitchFamily="34" charset="0"/>
                <a:cs typeface="Arial" panose="020B0604020202020204" pitchFamily="34" charset="0"/>
              </a:rPr>
              <a:t>L'utilisation de la contraception offre également aux jeunes femmes la possibilité d'éviter des grossesses précoces et à risque et leur permet de réaliser leur potentiel en matière d'éducation supérieure et d'emploi.</a:t>
            </a:r>
          </a:p>
          <a:p>
            <a:pPr marL="861060" lvl="2" indent="-340360" algn="l">
              <a:spcBef>
                <a:spcPts val="600"/>
              </a:spcBef>
              <a:spcAft>
                <a:spcPts val="600"/>
              </a:spcAft>
              <a:buClr>
                <a:srgbClr val="57C3EB"/>
              </a:buClr>
              <a:buFont typeface="Arial" panose="020B0604020202020204" pitchFamily="34" charset="0"/>
              <a:buChar char="•"/>
              <a:tabLst>
                <a:tab pos="406400" algn="l"/>
              </a:tabLst>
            </a:pPr>
            <a:r>
              <a:rPr lang="fr-FR" noProof="0" dirty="0">
                <a:latin typeface="Arial" panose="020B0604020202020204" pitchFamily="34" charset="0"/>
                <a:cs typeface="Arial" panose="020B0604020202020204" pitchFamily="34" charset="0"/>
              </a:rPr>
              <a:t>Ce qui renforce leur capacité d'agir et leur autonomisation dans la prise de décision et l'utilisation des ressources. </a:t>
            </a:r>
          </a:p>
          <a:p>
            <a:pPr marL="285750" lvl="0" indent="-285750" algn="l">
              <a:spcBef>
                <a:spcPts val="600"/>
              </a:spcBef>
              <a:buFont typeface="Arial" panose="020B0604020202020204" pitchFamily="34" charset="0"/>
              <a:buChar char="•"/>
            </a:pPr>
            <a:endParaRPr lang="fr-FR" sz="2000" b="1" noProof="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995770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51802" y="2469733"/>
            <a:ext cx="3230245" cy="1228797"/>
          </a:xfrm>
          <a:prstGeom prst="rect">
            <a:avLst/>
          </a:prstGeom>
        </p:spPr>
        <p:txBody>
          <a:bodyPr vert="horz" wrap="square" lIns="0" tIns="64769" rIns="0" bIns="0" rtlCol="0">
            <a:spAutoFit/>
          </a:bodyPr>
          <a:lstStyle/>
          <a:p>
            <a:pPr marL="12065" marR="5080" indent="-3810" algn="ctr">
              <a:lnSpc>
                <a:spcPct val="90000"/>
              </a:lnSpc>
              <a:spcBef>
                <a:spcPts val="509"/>
              </a:spcBef>
            </a:pPr>
            <a:r>
              <a:rPr lang="fr-FR" sz="2800" b="0" spc="-10" noProof="0" dirty="0">
                <a:solidFill>
                  <a:schemeClr val="accent4">
                    <a:lumMod val="60000"/>
                    <a:lumOff val="40000"/>
                  </a:schemeClr>
                </a:solidFill>
                <a:latin typeface="Arial Black"/>
                <a:cs typeface="Arial Black"/>
              </a:rPr>
              <a:t>Obligations </a:t>
            </a:r>
            <a:r>
              <a:rPr lang="fr-FR" sz="2800" b="0" noProof="0" dirty="0">
                <a:solidFill>
                  <a:schemeClr val="accent4">
                    <a:lumMod val="60000"/>
                    <a:lumOff val="40000"/>
                  </a:schemeClr>
                </a:solidFill>
                <a:latin typeface="Arial Black"/>
                <a:cs typeface="Arial Black"/>
              </a:rPr>
              <a:t>en</a:t>
            </a:r>
            <a:r>
              <a:rPr lang="fr-FR" sz="2800" b="0" spc="-20" noProof="0" dirty="0">
                <a:solidFill>
                  <a:schemeClr val="accent4">
                    <a:lumMod val="60000"/>
                    <a:lumOff val="40000"/>
                  </a:schemeClr>
                </a:solidFill>
                <a:latin typeface="Arial Black"/>
                <a:cs typeface="Arial Black"/>
              </a:rPr>
              <a:t> </a:t>
            </a:r>
            <a:r>
              <a:rPr lang="fr-FR" sz="2800" b="0" spc="-10" noProof="0" dirty="0">
                <a:solidFill>
                  <a:schemeClr val="accent4">
                    <a:lumMod val="60000"/>
                    <a:lumOff val="40000"/>
                  </a:schemeClr>
                </a:solidFill>
                <a:latin typeface="Arial Black"/>
                <a:cs typeface="Arial Black"/>
              </a:rPr>
              <a:t>matière </a:t>
            </a:r>
            <a:r>
              <a:rPr lang="fr-FR" sz="2800" b="0" noProof="0" dirty="0">
                <a:solidFill>
                  <a:schemeClr val="accent4">
                    <a:lumMod val="60000"/>
                    <a:lumOff val="40000"/>
                  </a:schemeClr>
                </a:solidFill>
                <a:latin typeface="Arial Black"/>
                <a:cs typeface="Arial Black"/>
              </a:rPr>
              <a:t>de</a:t>
            </a:r>
            <a:r>
              <a:rPr lang="fr-FR" sz="2800" b="0" spc="-55" noProof="0" dirty="0">
                <a:solidFill>
                  <a:schemeClr val="accent4">
                    <a:lumMod val="60000"/>
                    <a:lumOff val="40000"/>
                  </a:schemeClr>
                </a:solidFill>
                <a:latin typeface="Arial Black"/>
                <a:cs typeface="Arial Black"/>
              </a:rPr>
              <a:t> </a:t>
            </a:r>
            <a:r>
              <a:rPr lang="fr-FR" sz="2800" b="0" noProof="0" dirty="0">
                <a:solidFill>
                  <a:schemeClr val="accent4">
                    <a:lumMod val="60000"/>
                    <a:lumOff val="40000"/>
                  </a:schemeClr>
                </a:solidFill>
                <a:latin typeface="Arial Black"/>
                <a:cs typeface="Arial Black"/>
              </a:rPr>
              <a:t>droits</a:t>
            </a:r>
            <a:r>
              <a:rPr lang="fr-FR" sz="2800" b="0" spc="-55" noProof="0" dirty="0">
                <a:solidFill>
                  <a:schemeClr val="accent4">
                    <a:lumMod val="60000"/>
                    <a:lumOff val="40000"/>
                  </a:schemeClr>
                </a:solidFill>
                <a:latin typeface="Arial Black"/>
                <a:cs typeface="Arial Black"/>
              </a:rPr>
              <a:t> </a:t>
            </a:r>
            <a:r>
              <a:rPr lang="fr-FR" sz="2800" b="0" spc="-10" noProof="0" dirty="0">
                <a:solidFill>
                  <a:schemeClr val="accent4">
                    <a:lumMod val="60000"/>
                    <a:lumOff val="40000"/>
                  </a:schemeClr>
                </a:solidFill>
                <a:latin typeface="Arial Black"/>
                <a:cs typeface="Arial Black"/>
              </a:rPr>
              <a:t>h</a:t>
            </a:r>
            <a:r>
              <a:rPr lang="fr-FR" sz="2800" spc="-10" noProof="0" dirty="0">
                <a:solidFill>
                  <a:schemeClr val="accent4">
                    <a:lumMod val="60000"/>
                    <a:lumOff val="40000"/>
                  </a:schemeClr>
                </a:solidFill>
                <a:latin typeface="Arial Black"/>
                <a:cs typeface="Arial Black"/>
              </a:rPr>
              <a:t>umains</a:t>
            </a:r>
            <a:endParaRPr lang="fr-FR" sz="2800" noProof="0" dirty="0">
              <a:solidFill>
                <a:schemeClr val="accent4">
                  <a:lumMod val="60000"/>
                  <a:lumOff val="40000"/>
                </a:schemeClr>
              </a:solidFill>
              <a:latin typeface="Arial Black"/>
              <a:cs typeface="Arial Black"/>
            </a:endParaRPr>
          </a:p>
        </p:txBody>
      </p:sp>
      <p:sp>
        <p:nvSpPr>
          <p:cNvPr id="3" name="object 3"/>
          <p:cNvSpPr txBox="1"/>
          <p:nvPr/>
        </p:nvSpPr>
        <p:spPr>
          <a:xfrm>
            <a:off x="3983990" y="971486"/>
            <a:ext cx="7837170" cy="1431925"/>
          </a:xfrm>
          <a:prstGeom prst="rect">
            <a:avLst/>
          </a:prstGeom>
        </p:spPr>
        <p:txBody>
          <a:bodyPr vert="horz" wrap="square" lIns="0" tIns="46355" rIns="0" bIns="0" rtlCol="0">
            <a:spAutoFit/>
          </a:bodyPr>
          <a:lstStyle/>
          <a:p>
            <a:pPr marL="376555" marR="43180" indent="-339090" algn="l">
              <a:lnSpc>
                <a:spcPct val="90000"/>
              </a:lnSpc>
              <a:spcBef>
                <a:spcPts val="365"/>
              </a:spcBef>
              <a:buFont typeface="Arial"/>
              <a:buChar char="•"/>
              <a:tabLst>
                <a:tab pos="381000" algn="l"/>
              </a:tabLst>
            </a:pPr>
            <a:r>
              <a:rPr lang="fr-FR" sz="2000" b="1" noProof="0" dirty="0">
                <a:solidFill>
                  <a:schemeClr val="tx1"/>
                </a:solidFill>
                <a:latin typeface="Arial"/>
                <a:cs typeface="Arial"/>
              </a:rPr>
              <a:t>Les</a:t>
            </a:r>
            <a:r>
              <a:rPr lang="fr-FR" sz="2000" b="1" spc="85" noProof="0" dirty="0">
                <a:solidFill>
                  <a:schemeClr val="tx1"/>
                </a:solidFill>
                <a:latin typeface="Arial"/>
                <a:cs typeface="Arial"/>
              </a:rPr>
              <a:t> </a:t>
            </a:r>
            <a:r>
              <a:rPr lang="fr-FR" sz="2000" b="1" noProof="0" dirty="0">
                <a:solidFill>
                  <a:schemeClr val="tx1"/>
                </a:solidFill>
                <a:latin typeface="Arial"/>
                <a:cs typeface="Arial"/>
              </a:rPr>
              <a:t>États</a:t>
            </a:r>
            <a:r>
              <a:rPr lang="fr-FR" sz="2000" b="1" spc="90" noProof="0" dirty="0">
                <a:solidFill>
                  <a:schemeClr val="tx1"/>
                </a:solidFill>
                <a:latin typeface="Arial"/>
                <a:cs typeface="Arial"/>
              </a:rPr>
              <a:t> </a:t>
            </a:r>
            <a:r>
              <a:rPr lang="fr-FR" sz="2000" b="1" noProof="0" dirty="0">
                <a:solidFill>
                  <a:schemeClr val="tx1"/>
                </a:solidFill>
                <a:latin typeface="Arial"/>
                <a:cs typeface="Arial"/>
              </a:rPr>
              <a:t>sont</a:t>
            </a:r>
            <a:r>
              <a:rPr lang="fr-FR" sz="2000" b="1" spc="40" noProof="0" dirty="0">
                <a:solidFill>
                  <a:schemeClr val="tx1"/>
                </a:solidFill>
                <a:latin typeface="Arial"/>
                <a:cs typeface="Arial"/>
              </a:rPr>
              <a:t> </a:t>
            </a:r>
            <a:r>
              <a:rPr lang="fr-FR" sz="2000" b="1" noProof="0" dirty="0">
                <a:solidFill>
                  <a:schemeClr val="tx1"/>
                </a:solidFill>
                <a:latin typeface="Arial"/>
                <a:cs typeface="Arial"/>
              </a:rPr>
              <a:t>tenus,</a:t>
            </a:r>
            <a:r>
              <a:rPr lang="fr-FR" sz="2000" b="1" spc="90" noProof="0" dirty="0">
                <a:solidFill>
                  <a:schemeClr val="tx1"/>
                </a:solidFill>
                <a:latin typeface="Arial"/>
                <a:cs typeface="Arial"/>
              </a:rPr>
              <a:t> </a:t>
            </a:r>
            <a:r>
              <a:rPr lang="fr-FR" sz="2000" b="1" noProof="0" dirty="0">
                <a:solidFill>
                  <a:schemeClr val="tx1"/>
                </a:solidFill>
                <a:latin typeface="Arial"/>
                <a:cs typeface="Arial"/>
              </a:rPr>
              <a:t>en</a:t>
            </a:r>
            <a:r>
              <a:rPr lang="fr-FR" sz="2000" b="1" spc="60" noProof="0" dirty="0">
                <a:solidFill>
                  <a:schemeClr val="tx1"/>
                </a:solidFill>
                <a:latin typeface="Arial"/>
                <a:cs typeface="Arial"/>
              </a:rPr>
              <a:t> </a:t>
            </a:r>
            <a:r>
              <a:rPr lang="fr-FR" sz="2000" b="1" noProof="0" dirty="0">
                <a:solidFill>
                  <a:schemeClr val="tx1"/>
                </a:solidFill>
                <a:latin typeface="Arial"/>
                <a:cs typeface="Arial"/>
              </a:rPr>
              <a:t>vertu</a:t>
            </a:r>
            <a:r>
              <a:rPr lang="fr-FR" sz="2000" b="1" spc="60" noProof="0" dirty="0">
                <a:solidFill>
                  <a:schemeClr val="tx1"/>
                </a:solidFill>
                <a:latin typeface="Arial"/>
                <a:cs typeface="Arial"/>
              </a:rPr>
              <a:t> </a:t>
            </a:r>
            <a:r>
              <a:rPr lang="fr-FR" sz="2000" b="1" noProof="0" dirty="0">
                <a:solidFill>
                  <a:schemeClr val="tx1"/>
                </a:solidFill>
                <a:latin typeface="Arial"/>
                <a:cs typeface="Arial"/>
              </a:rPr>
              <a:t>de</a:t>
            </a:r>
            <a:r>
              <a:rPr lang="fr-FR" sz="2000" b="1" spc="100" noProof="0" dirty="0">
                <a:solidFill>
                  <a:schemeClr val="tx1"/>
                </a:solidFill>
                <a:latin typeface="Arial"/>
                <a:cs typeface="Arial"/>
              </a:rPr>
              <a:t> </a:t>
            </a:r>
            <a:r>
              <a:rPr lang="fr-FR" sz="2000" b="1" noProof="0" dirty="0">
                <a:solidFill>
                  <a:schemeClr val="tx1"/>
                </a:solidFill>
                <a:latin typeface="Arial"/>
                <a:cs typeface="Arial"/>
              </a:rPr>
              <a:t>la</a:t>
            </a:r>
            <a:r>
              <a:rPr lang="fr-FR" sz="2000" b="1" spc="100" noProof="0" dirty="0">
                <a:solidFill>
                  <a:schemeClr val="tx1"/>
                </a:solidFill>
                <a:latin typeface="Arial"/>
                <a:cs typeface="Arial"/>
              </a:rPr>
              <a:t> </a:t>
            </a:r>
            <a:r>
              <a:rPr lang="fr-FR" sz="2000" b="1" noProof="0" dirty="0">
                <a:solidFill>
                  <a:schemeClr val="tx1"/>
                </a:solidFill>
                <a:latin typeface="Arial"/>
                <a:cs typeface="Arial"/>
              </a:rPr>
              <a:t>législation</a:t>
            </a:r>
            <a:r>
              <a:rPr lang="fr-FR" sz="2000" b="1" spc="100" noProof="0" dirty="0">
                <a:solidFill>
                  <a:schemeClr val="tx1"/>
                </a:solidFill>
                <a:latin typeface="Arial"/>
                <a:cs typeface="Arial"/>
              </a:rPr>
              <a:t> </a:t>
            </a:r>
            <a:r>
              <a:rPr lang="fr-FR" sz="2000" b="1" noProof="0" dirty="0">
                <a:solidFill>
                  <a:schemeClr val="tx1"/>
                </a:solidFill>
                <a:latin typeface="Arial"/>
                <a:cs typeface="Arial"/>
              </a:rPr>
              <a:t>sur</a:t>
            </a:r>
            <a:r>
              <a:rPr lang="fr-FR" sz="2000" b="1" spc="90" noProof="0" dirty="0">
                <a:solidFill>
                  <a:schemeClr val="tx1"/>
                </a:solidFill>
                <a:latin typeface="Arial"/>
                <a:cs typeface="Arial"/>
              </a:rPr>
              <a:t> </a:t>
            </a:r>
            <a:r>
              <a:rPr lang="fr-FR" sz="2000" b="1" noProof="0" dirty="0">
                <a:solidFill>
                  <a:schemeClr val="tx1"/>
                </a:solidFill>
                <a:latin typeface="Arial"/>
                <a:cs typeface="Arial"/>
              </a:rPr>
              <a:t>les</a:t>
            </a:r>
            <a:r>
              <a:rPr lang="fr-FR" sz="2000" b="1" spc="90" noProof="0" dirty="0">
                <a:solidFill>
                  <a:schemeClr val="tx1"/>
                </a:solidFill>
                <a:latin typeface="Arial"/>
                <a:cs typeface="Arial"/>
              </a:rPr>
              <a:t> </a:t>
            </a:r>
            <a:r>
              <a:rPr lang="fr-FR" sz="2000" b="1" spc="-10" noProof="0" dirty="0">
                <a:solidFill>
                  <a:schemeClr val="tx1"/>
                </a:solidFill>
                <a:latin typeface="Arial"/>
                <a:cs typeface="Arial"/>
              </a:rPr>
              <a:t>droits 	humains</a:t>
            </a:r>
            <a:r>
              <a:rPr lang="fr-FR" sz="2000" noProof="0" dirty="0">
                <a:solidFill>
                  <a:schemeClr val="tx1"/>
                </a:solidFill>
                <a:latin typeface="Arial"/>
                <a:cs typeface="Arial"/>
              </a:rPr>
              <a:t>,</a:t>
            </a:r>
            <a:r>
              <a:rPr lang="fr-FR" sz="2000" spc="35" noProof="0" dirty="0">
                <a:solidFill>
                  <a:schemeClr val="tx1"/>
                </a:solidFill>
                <a:latin typeface="Arial"/>
                <a:cs typeface="Arial"/>
              </a:rPr>
              <a:t> </a:t>
            </a:r>
            <a:r>
              <a:rPr lang="fr-FR" sz="2000" noProof="0" dirty="0">
                <a:solidFill>
                  <a:schemeClr val="tx1"/>
                </a:solidFill>
                <a:latin typeface="Arial"/>
                <a:cs typeface="Arial"/>
              </a:rPr>
              <a:t>de</a:t>
            </a:r>
            <a:r>
              <a:rPr lang="fr-FR" sz="2000" spc="30" noProof="0" dirty="0">
                <a:solidFill>
                  <a:schemeClr val="tx1"/>
                </a:solidFill>
                <a:latin typeface="Arial"/>
                <a:cs typeface="Arial"/>
              </a:rPr>
              <a:t> </a:t>
            </a:r>
            <a:r>
              <a:rPr lang="fr-FR" sz="2000" noProof="0" dirty="0">
                <a:solidFill>
                  <a:schemeClr val="tx1"/>
                </a:solidFill>
                <a:latin typeface="Arial"/>
                <a:cs typeface="Arial"/>
              </a:rPr>
              <a:t>fournir</a:t>
            </a:r>
            <a:r>
              <a:rPr lang="fr-FR" sz="2000" spc="25" noProof="0" dirty="0">
                <a:solidFill>
                  <a:schemeClr val="tx1"/>
                </a:solidFill>
                <a:latin typeface="Arial"/>
                <a:cs typeface="Arial"/>
              </a:rPr>
              <a:t> </a:t>
            </a:r>
            <a:r>
              <a:rPr lang="fr-FR" sz="2000" noProof="0" dirty="0">
                <a:solidFill>
                  <a:schemeClr val="tx1"/>
                </a:solidFill>
                <a:latin typeface="Arial"/>
                <a:cs typeface="Arial"/>
              </a:rPr>
              <a:t>des</a:t>
            </a:r>
            <a:r>
              <a:rPr lang="fr-FR" sz="2000" spc="20" noProof="0" dirty="0">
                <a:solidFill>
                  <a:schemeClr val="tx1"/>
                </a:solidFill>
                <a:latin typeface="Arial"/>
                <a:cs typeface="Arial"/>
              </a:rPr>
              <a:t> </a:t>
            </a:r>
            <a:r>
              <a:rPr lang="fr-FR" sz="2000" noProof="0" dirty="0">
                <a:solidFill>
                  <a:schemeClr val="tx1"/>
                </a:solidFill>
                <a:latin typeface="Arial"/>
                <a:cs typeface="Arial"/>
              </a:rPr>
              <a:t>informations</a:t>
            </a:r>
            <a:r>
              <a:rPr lang="fr-FR" sz="2000" spc="30" noProof="0" dirty="0">
                <a:solidFill>
                  <a:schemeClr val="tx1"/>
                </a:solidFill>
                <a:latin typeface="Arial"/>
                <a:cs typeface="Arial"/>
              </a:rPr>
              <a:t> </a:t>
            </a:r>
            <a:r>
              <a:rPr lang="fr-FR" sz="2000" noProof="0" dirty="0">
                <a:solidFill>
                  <a:schemeClr val="tx1"/>
                </a:solidFill>
                <a:latin typeface="Arial"/>
                <a:cs typeface="Arial"/>
              </a:rPr>
              <a:t>et</a:t>
            </a:r>
            <a:r>
              <a:rPr lang="fr-FR" sz="2000" spc="25" noProof="0" dirty="0">
                <a:solidFill>
                  <a:schemeClr val="tx1"/>
                </a:solidFill>
                <a:latin typeface="Arial"/>
                <a:cs typeface="Arial"/>
              </a:rPr>
              <a:t> </a:t>
            </a:r>
            <a:r>
              <a:rPr lang="fr-FR" sz="2000" noProof="0" dirty="0">
                <a:solidFill>
                  <a:schemeClr val="tx1"/>
                </a:solidFill>
                <a:latin typeface="Arial"/>
                <a:cs typeface="Arial"/>
              </a:rPr>
              <a:t>des</a:t>
            </a:r>
            <a:r>
              <a:rPr lang="fr-FR" sz="2000" spc="25" noProof="0" dirty="0">
                <a:solidFill>
                  <a:schemeClr val="tx1"/>
                </a:solidFill>
                <a:latin typeface="Arial"/>
                <a:cs typeface="Arial"/>
              </a:rPr>
              <a:t> </a:t>
            </a:r>
            <a:r>
              <a:rPr lang="fr-FR" sz="2000" noProof="0" dirty="0">
                <a:solidFill>
                  <a:schemeClr val="tx1"/>
                </a:solidFill>
                <a:latin typeface="Arial"/>
                <a:cs typeface="Arial"/>
              </a:rPr>
              <a:t>services</a:t>
            </a:r>
            <a:r>
              <a:rPr lang="fr-FR" sz="2000" spc="15" noProof="0" dirty="0">
                <a:solidFill>
                  <a:schemeClr val="tx1"/>
                </a:solidFill>
                <a:latin typeface="Arial"/>
                <a:cs typeface="Arial"/>
              </a:rPr>
              <a:t> </a:t>
            </a:r>
            <a:r>
              <a:rPr lang="fr-FR" sz="2000" spc="-25" noProof="0" dirty="0">
                <a:solidFill>
                  <a:schemeClr val="tx1"/>
                </a:solidFill>
                <a:latin typeface="Arial"/>
                <a:cs typeface="Arial"/>
              </a:rPr>
              <a:t>de 	</a:t>
            </a:r>
            <a:r>
              <a:rPr lang="fr-FR" sz="2000" noProof="0" dirty="0">
                <a:solidFill>
                  <a:schemeClr val="tx1"/>
                </a:solidFill>
                <a:latin typeface="Arial"/>
                <a:cs typeface="Arial"/>
              </a:rPr>
              <a:t>contraception</a:t>
            </a:r>
            <a:r>
              <a:rPr lang="fr-FR" sz="2000" spc="340" noProof="0" dirty="0">
                <a:solidFill>
                  <a:schemeClr val="tx1"/>
                </a:solidFill>
                <a:latin typeface="Arial"/>
                <a:cs typeface="Arial"/>
              </a:rPr>
              <a:t> </a:t>
            </a:r>
            <a:r>
              <a:rPr lang="fr-FR" sz="2000" noProof="0" dirty="0">
                <a:solidFill>
                  <a:schemeClr val="tx1"/>
                </a:solidFill>
                <a:latin typeface="Arial"/>
                <a:cs typeface="Arial"/>
              </a:rPr>
              <a:t>aux</a:t>
            </a:r>
            <a:r>
              <a:rPr lang="fr-FR" sz="2000" spc="325" noProof="0" dirty="0">
                <a:solidFill>
                  <a:schemeClr val="tx1"/>
                </a:solidFill>
                <a:latin typeface="Arial"/>
                <a:cs typeface="Arial"/>
              </a:rPr>
              <a:t> </a:t>
            </a:r>
            <a:r>
              <a:rPr lang="fr-FR" sz="2000" noProof="0" dirty="0">
                <a:solidFill>
                  <a:schemeClr val="tx1"/>
                </a:solidFill>
                <a:latin typeface="Arial"/>
                <a:cs typeface="Arial"/>
              </a:rPr>
              <a:t>adolescents,</a:t>
            </a:r>
            <a:r>
              <a:rPr lang="fr-FR" sz="2000" spc="355" noProof="0" dirty="0">
                <a:solidFill>
                  <a:schemeClr val="tx1"/>
                </a:solidFill>
                <a:latin typeface="Arial"/>
                <a:cs typeface="Arial"/>
              </a:rPr>
              <a:t> </a:t>
            </a:r>
            <a:r>
              <a:rPr lang="fr-FR" sz="2000" noProof="0" dirty="0">
                <a:solidFill>
                  <a:schemeClr val="tx1"/>
                </a:solidFill>
                <a:latin typeface="Arial"/>
                <a:cs typeface="Arial"/>
              </a:rPr>
              <a:t>et</a:t>
            </a:r>
            <a:r>
              <a:rPr lang="fr-FR" sz="2000" spc="330" noProof="0" dirty="0">
                <a:solidFill>
                  <a:schemeClr val="tx1"/>
                </a:solidFill>
                <a:latin typeface="Arial"/>
                <a:cs typeface="Arial"/>
              </a:rPr>
              <a:t> </a:t>
            </a:r>
            <a:r>
              <a:rPr lang="fr-FR" sz="2000" noProof="0" dirty="0">
                <a:solidFill>
                  <a:schemeClr val="tx1"/>
                </a:solidFill>
                <a:latin typeface="Arial"/>
                <a:cs typeface="Arial"/>
              </a:rPr>
              <a:t>d 'adopter</a:t>
            </a:r>
            <a:r>
              <a:rPr lang="fr-FR" sz="2000" spc="320" noProof="0" dirty="0">
                <a:solidFill>
                  <a:schemeClr val="tx1"/>
                </a:solidFill>
                <a:latin typeface="Arial"/>
                <a:cs typeface="Arial"/>
              </a:rPr>
              <a:t> </a:t>
            </a:r>
            <a:r>
              <a:rPr lang="fr-FR" sz="2000" noProof="0" dirty="0">
                <a:solidFill>
                  <a:schemeClr val="tx1"/>
                </a:solidFill>
                <a:latin typeface="Arial"/>
                <a:cs typeface="Arial"/>
              </a:rPr>
              <a:t>des</a:t>
            </a:r>
            <a:r>
              <a:rPr lang="fr-FR" sz="2000" spc="330" noProof="0" dirty="0">
                <a:solidFill>
                  <a:schemeClr val="tx1"/>
                </a:solidFill>
                <a:latin typeface="Arial"/>
                <a:cs typeface="Arial"/>
              </a:rPr>
              <a:t> </a:t>
            </a:r>
            <a:r>
              <a:rPr lang="fr-FR" sz="2000" spc="-10" noProof="0" dirty="0">
                <a:solidFill>
                  <a:schemeClr val="tx1"/>
                </a:solidFill>
                <a:latin typeface="Arial"/>
                <a:cs typeface="Arial"/>
              </a:rPr>
              <a:t>mesures 	</a:t>
            </a:r>
            <a:r>
              <a:rPr lang="fr-FR" sz="2000" noProof="0" dirty="0">
                <a:solidFill>
                  <a:schemeClr val="tx1"/>
                </a:solidFill>
                <a:latin typeface="Arial"/>
                <a:cs typeface="Arial"/>
              </a:rPr>
              <a:t>juridiques</a:t>
            </a:r>
            <a:r>
              <a:rPr lang="fr-FR" sz="2000" spc="415" noProof="0" dirty="0">
                <a:solidFill>
                  <a:schemeClr val="tx1"/>
                </a:solidFill>
                <a:latin typeface="Arial"/>
                <a:cs typeface="Arial"/>
              </a:rPr>
              <a:t> </a:t>
            </a:r>
            <a:r>
              <a:rPr lang="fr-FR" sz="2000" noProof="0" dirty="0">
                <a:solidFill>
                  <a:schemeClr val="tx1"/>
                </a:solidFill>
                <a:latin typeface="Arial"/>
                <a:cs typeface="Arial"/>
              </a:rPr>
              <a:t>et</a:t>
            </a:r>
            <a:r>
              <a:rPr lang="fr-FR" sz="2000" spc="415" noProof="0" dirty="0">
                <a:solidFill>
                  <a:schemeClr val="tx1"/>
                </a:solidFill>
                <a:latin typeface="Arial"/>
                <a:cs typeface="Arial"/>
              </a:rPr>
              <a:t> </a:t>
            </a:r>
            <a:r>
              <a:rPr lang="fr-FR" sz="2000" noProof="0" dirty="0">
                <a:solidFill>
                  <a:schemeClr val="tx1"/>
                </a:solidFill>
                <a:latin typeface="Arial"/>
                <a:cs typeface="Arial"/>
              </a:rPr>
              <a:t>politiques</a:t>
            </a:r>
            <a:r>
              <a:rPr lang="fr-FR" sz="2000" spc="400" noProof="0" dirty="0">
                <a:solidFill>
                  <a:schemeClr val="tx1"/>
                </a:solidFill>
                <a:latin typeface="Arial"/>
                <a:cs typeface="Arial"/>
              </a:rPr>
              <a:t> </a:t>
            </a:r>
            <a:r>
              <a:rPr lang="fr-FR" sz="2000" noProof="0" dirty="0">
                <a:latin typeface="Arial"/>
                <a:cs typeface="Arial"/>
              </a:rPr>
              <a:t>pour</a:t>
            </a:r>
            <a:r>
              <a:rPr lang="fr-FR" sz="2000" spc="405" noProof="0" dirty="0">
                <a:latin typeface="Arial"/>
                <a:cs typeface="Arial"/>
              </a:rPr>
              <a:t> </a:t>
            </a:r>
            <a:r>
              <a:rPr lang="fr-FR" sz="2000" noProof="0" dirty="0">
                <a:latin typeface="Arial"/>
                <a:cs typeface="Arial"/>
              </a:rPr>
              <a:t>garantir</a:t>
            </a:r>
            <a:r>
              <a:rPr lang="fr-FR" sz="2000" spc="400" noProof="0" dirty="0">
                <a:latin typeface="Arial"/>
                <a:cs typeface="Arial"/>
              </a:rPr>
              <a:t> </a:t>
            </a:r>
            <a:r>
              <a:rPr lang="fr-FR" sz="2000" noProof="0" dirty="0">
                <a:latin typeface="Arial"/>
                <a:cs typeface="Arial"/>
              </a:rPr>
              <a:t>leur</a:t>
            </a:r>
            <a:r>
              <a:rPr lang="fr-FR" sz="2000" spc="409" noProof="0" dirty="0">
                <a:latin typeface="Arial"/>
                <a:cs typeface="Arial"/>
              </a:rPr>
              <a:t> </a:t>
            </a:r>
            <a:r>
              <a:rPr lang="fr-FR" sz="2000" noProof="0" dirty="0">
                <a:latin typeface="Arial"/>
                <a:cs typeface="Arial"/>
              </a:rPr>
              <a:t>accès</a:t>
            </a:r>
            <a:r>
              <a:rPr lang="fr-FR" sz="2000" spc="430" noProof="0" dirty="0">
                <a:latin typeface="Arial"/>
                <a:cs typeface="Arial"/>
              </a:rPr>
              <a:t> </a:t>
            </a:r>
            <a:r>
              <a:rPr lang="fr-FR" sz="2000" noProof="0" dirty="0">
                <a:latin typeface="Arial"/>
                <a:cs typeface="Arial"/>
              </a:rPr>
              <a:t>à</a:t>
            </a:r>
            <a:r>
              <a:rPr lang="fr-FR" sz="2000" spc="420" noProof="0" dirty="0">
                <a:latin typeface="Arial"/>
                <a:cs typeface="Arial"/>
              </a:rPr>
              <a:t> </a:t>
            </a:r>
            <a:r>
              <a:rPr lang="fr-FR" sz="2000" spc="-25" noProof="0" dirty="0">
                <a:latin typeface="Arial"/>
                <a:cs typeface="Arial"/>
              </a:rPr>
              <a:t>une 	</a:t>
            </a:r>
            <a:r>
              <a:rPr lang="fr-FR" sz="2000" noProof="0" dirty="0">
                <a:latin typeface="Arial"/>
                <a:cs typeface="Arial"/>
              </a:rPr>
              <a:t>contraception</a:t>
            </a:r>
            <a:r>
              <a:rPr lang="fr-FR" sz="2000" spc="-50" noProof="0" dirty="0">
                <a:latin typeface="Arial"/>
                <a:cs typeface="Arial"/>
              </a:rPr>
              <a:t> </a:t>
            </a:r>
            <a:r>
              <a:rPr lang="fr-FR" sz="2000" noProof="0" dirty="0">
                <a:latin typeface="Arial"/>
                <a:cs typeface="Arial"/>
              </a:rPr>
              <a:t>abordable,</a:t>
            </a:r>
            <a:r>
              <a:rPr lang="fr-FR" sz="2000" spc="-45" noProof="0" dirty="0">
                <a:latin typeface="Arial"/>
                <a:cs typeface="Arial"/>
              </a:rPr>
              <a:t> </a:t>
            </a:r>
            <a:r>
              <a:rPr lang="fr-FR" sz="2000" noProof="0" dirty="0">
                <a:latin typeface="Arial"/>
                <a:cs typeface="Arial"/>
              </a:rPr>
              <a:t>sûre</a:t>
            </a:r>
            <a:r>
              <a:rPr lang="fr-FR" sz="2000" spc="-45" noProof="0" dirty="0">
                <a:latin typeface="Arial"/>
                <a:cs typeface="Arial"/>
              </a:rPr>
              <a:t> </a:t>
            </a:r>
            <a:r>
              <a:rPr lang="fr-FR" sz="2000" noProof="0" dirty="0">
                <a:latin typeface="Arial"/>
                <a:cs typeface="Arial"/>
              </a:rPr>
              <a:t>et</a:t>
            </a:r>
            <a:r>
              <a:rPr lang="fr-FR" sz="2000" spc="-55" noProof="0" dirty="0">
                <a:latin typeface="Arial"/>
                <a:cs typeface="Arial"/>
              </a:rPr>
              <a:t> </a:t>
            </a:r>
            <a:r>
              <a:rPr lang="fr-FR" sz="2000" spc="-10" noProof="0" dirty="0">
                <a:latin typeface="Arial"/>
                <a:cs typeface="Arial"/>
              </a:rPr>
              <a:t>efficace.</a:t>
            </a:r>
            <a:r>
              <a:rPr lang="fr-FR" sz="2000" spc="-195" noProof="0" dirty="0">
                <a:latin typeface="Arial"/>
                <a:cs typeface="Arial"/>
              </a:rPr>
              <a:t> </a:t>
            </a:r>
            <a:r>
              <a:rPr lang="fr-FR" sz="2025" spc="-75" baseline="24691" noProof="0" dirty="0">
                <a:latin typeface="Arial"/>
                <a:cs typeface="Arial"/>
              </a:rPr>
              <a:t>1</a:t>
            </a:r>
            <a:endParaRPr lang="fr-FR" sz="2025" baseline="24691" noProof="0" dirty="0">
              <a:latin typeface="Arial"/>
              <a:cs typeface="Arial"/>
            </a:endParaRPr>
          </a:p>
        </p:txBody>
      </p:sp>
      <p:sp>
        <p:nvSpPr>
          <p:cNvPr id="4" name="object 4"/>
          <p:cNvSpPr txBox="1"/>
          <p:nvPr/>
        </p:nvSpPr>
        <p:spPr>
          <a:xfrm>
            <a:off x="3983990" y="2869628"/>
            <a:ext cx="7837805" cy="1164590"/>
          </a:xfrm>
          <a:prstGeom prst="rect">
            <a:avLst/>
          </a:prstGeom>
        </p:spPr>
        <p:txBody>
          <a:bodyPr vert="horz" wrap="square" lIns="0" tIns="43815" rIns="0" bIns="0" rtlCol="0">
            <a:spAutoFit/>
          </a:bodyPr>
          <a:lstStyle/>
          <a:p>
            <a:pPr marL="376555" marR="43180" indent="-339090" algn="just">
              <a:lnSpc>
                <a:spcPct val="90800"/>
              </a:lnSpc>
              <a:spcBef>
                <a:spcPts val="345"/>
              </a:spcBef>
              <a:buFont typeface="Arial"/>
              <a:buChar char="•"/>
              <a:tabLst>
                <a:tab pos="381000" algn="l"/>
              </a:tabLst>
            </a:pPr>
            <a:r>
              <a:rPr lang="fr-FR" sz="2000" b="1" noProof="0" dirty="0">
                <a:solidFill>
                  <a:schemeClr val="tx1"/>
                </a:solidFill>
                <a:latin typeface="Arial"/>
                <a:cs typeface="Arial"/>
              </a:rPr>
              <a:t>Les</a:t>
            </a:r>
            <a:r>
              <a:rPr lang="fr-FR" sz="2000" b="1" spc="65" noProof="0" dirty="0">
                <a:solidFill>
                  <a:schemeClr val="tx1"/>
                </a:solidFill>
                <a:latin typeface="Arial"/>
                <a:cs typeface="Arial"/>
              </a:rPr>
              <a:t> </a:t>
            </a:r>
            <a:r>
              <a:rPr lang="fr-FR" sz="2000" b="1" noProof="0" dirty="0">
                <a:solidFill>
                  <a:schemeClr val="tx1"/>
                </a:solidFill>
                <a:latin typeface="Arial"/>
                <a:cs typeface="Arial"/>
              </a:rPr>
              <a:t>informations</a:t>
            </a:r>
            <a:r>
              <a:rPr lang="fr-FR" sz="2000" b="1" spc="35" noProof="0" dirty="0">
                <a:solidFill>
                  <a:schemeClr val="tx1"/>
                </a:solidFill>
                <a:latin typeface="Arial"/>
                <a:cs typeface="Arial"/>
              </a:rPr>
              <a:t> </a:t>
            </a:r>
            <a:r>
              <a:rPr lang="fr-FR" sz="2000" b="1" noProof="0" dirty="0">
                <a:solidFill>
                  <a:schemeClr val="tx1"/>
                </a:solidFill>
                <a:latin typeface="Arial"/>
                <a:cs typeface="Arial"/>
              </a:rPr>
              <a:t>et</a:t>
            </a:r>
            <a:r>
              <a:rPr lang="fr-FR" sz="2000" b="1" spc="50" noProof="0" dirty="0">
                <a:solidFill>
                  <a:schemeClr val="tx1"/>
                </a:solidFill>
                <a:latin typeface="Arial"/>
                <a:cs typeface="Arial"/>
              </a:rPr>
              <a:t> </a:t>
            </a:r>
            <a:r>
              <a:rPr lang="fr-FR" sz="2000" b="1" noProof="0" dirty="0">
                <a:solidFill>
                  <a:schemeClr val="tx1"/>
                </a:solidFill>
                <a:latin typeface="Arial"/>
                <a:cs typeface="Arial"/>
              </a:rPr>
              <a:t>les</a:t>
            </a:r>
            <a:r>
              <a:rPr lang="fr-FR" sz="2000" b="1" spc="70" noProof="0" dirty="0">
                <a:solidFill>
                  <a:schemeClr val="tx1"/>
                </a:solidFill>
                <a:latin typeface="Arial"/>
                <a:cs typeface="Arial"/>
              </a:rPr>
              <a:t> </a:t>
            </a:r>
            <a:r>
              <a:rPr lang="fr-FR" sz="2000" b="1" noProof="0" dirty="0">
                <a:solidFill>
                  <a:schemeClr val="tx1"/>
                </a:solidFill>
                <a:latin typeface="Arial"/>
                <a:cs typeface="Arial"/>
              </a:rPr>
              <a:t>services</a:t>
            </a:r>
            <a:r>
              <a:rPr lang="fr-FR" sz="2000" b="1" spc="45" noProof="0" dirty="0">
                <a:solidFill>
                  <a:schemeClr val="tx1"/>
                </a:solidFill>
                <a:latin typeface="Arial"/>
                <a:cs typeface="Arial"/>
              </a:rPr>
              <a:t> </a:t>
            </a:r>
            <a:r>
              <a:rPr lang="fr-FR" sz="2000" b="1" noProof="0" dirty="0">
                <a:solidFill>
                  <a:schemeClr val="tx1"/>
                </a:solidFill>
                <a:latin typeface="Arial"/>
                <a:cs typeface="Arial"/>
              </a:rPr>
              <a:t>en</a:t>
            </a:r>
            <a:r>
              <a:rPr lang="fr-FR" sz="2000" b="1" spc="50" noProof="0" dirty="0">
                <a:solidFill>
                  <a:schemeClr val="tx1"/>
                </a:solidFill>
                <a:latin typeface="Arial"/>
                <a:cs typeface="Arial"/>
              </a:rPr>
              <a:t> </a:t>
            </a:r>
            <a:r>
              <a:rPr lang="fr-FR" sz="2000" b="1" noProof="0" dirty="0">
                <a:solidFill>
                  <a:schemeClr val="tx1"/>
                </a:solidFill>
                <a:latin typeface="Arial"/>
                <a:cs typeface="Arial"/>
              </a:rPr>
              <a:t>matière</a:t>
            </a:r>
            <a:r>
              <a:rPr lang="fr-FR" sz="2000" b="1" spc="50" noProof="0" dirty="0">
                <a:solidFill>
                  <a:schemeClr val="tx1"/>
                </a:solidFill>
                <a:latin typeface="Arial"/>
                <a:cs typeface="Arial"/>
              </a:rPr>
              <a:t> </a:t>
            </a:r>
            <a:r>
              <a:rPr lang="fr-FR" sz="2000" b="1" noProof="0" dirty="0">
                <a:solidFill>
                  <a:schemeClr val="tx1"/>
                </a:solidFill>
                <a:latin typeface="Arial"/>
                <a:cs typeface="Arial"/>
              </a:rPr>
              <a:t>de</a:t>
            </a:r>
            <a:r>
              <a:rPr lang="fr-FR" sz="2000" b="1" spc="85" noProof="0" dirty="0">
                <a:solidFill>
                  <a:schemeClr val="tx1"/>
                </a:solidFill>
                <a:latin typeface="Arial"/>
                <a:cs typeface="Arial"/>
              </a:rPr>
              <a:t> </a:t>
            </a:r>
            <a:r>
              <a:rPr lang="fr-FR" sz="2000" b="1" spc="-10" noProof="0" dirty="0">
                <a:solidFill>
                  <a:schemeClr val="tx1"/>
                </a:solidFill>
                <a:latin typeface="Arial"/>
                <a:cs typeface="Arial"/>
              </a:rPr>
              <a:t>contraception 	</a:t>
            </a:r>
            <a:r>
              <a:rPr lang="fr-FR" sz="2000" b="1" noProof="0" dirty="0">
                <a:solidFill>
                  <a:schemeClr val="tx1"/>
                </a:solidFill>
                <a:latin typeface="Arial"/>
                <a:cs typeface="Arial"/>
              </a:rPr>
              <a:t>doivent</a:t>
            </a:r>
            <a:r>
              <a:rPr lang="fr-FR" sz="2000" b="1" spc="85" noProof="0" dirty="0">
                <a:solidFill>
                  <a:schemeClr val="tx1"/>
                </a:solidFill>
                <a:latin typeface="Arial"/>
                <a:cs typeface="Arial"/>
              </a:rPr>
              <a:t> </a:t>
            </a:r>
            <a:r>
              <a:rPr lang="fr-FR" sz="2000" b="1" noProof="0" dirty="0">
                <a:solidFill>
                  <a:schemeClr val="tx1"/>
                </a:solidFill>
                <a:latin typeface="Arial"/>
                <a:cs typeface="Arial"/>
              </a:rPr>
              <a:t>être</a:t>
            </a:r>
            <a:r>
              <a:rPr lang="fr-FR" sz="2000" b="1" spc="95" noProof="0" dirty="0">
                <a:solidFill>
                  <a:schemeClr val="tx1"/>
                </a:solidFill>
                <a:latin typeface="Arial"/>
                <a:cs typeface="Arial"/>
              </a:rPr>
              <a:t> </a:t>
            </a:r>
            <a:r>
              <a:rPr lang="fr-FR" sz="2000" b="1" noProof="0" dirty="0">
                <a:solidFill>
                  <a:schemeClr val="tx1"/>
                </a:solidFill>
                <a:latin typeface="Arial"/>
                <a:cs typeface="Arial"/>
              </a:rPr>
              <a:t>gratuits,</a:t>
            </a:r>
            <a:r>
              <a:rPr lang="fr-FR" sz="2000" b="1" spc="90" noProof="0" dirty="0">
                <a:solidFill>
                  <a:schemeClr val="tx1"/>
                </a:solidFill>
                <a:latin typeface="Arial"/>
                <a:cs typeface="Arial"/>
              </a:rPr>
              <a:t> </a:t>
            </a:r>
            <a:r>
              <a:rPr lang="fr-FR" sz="2000" b="1" noProof="0" dirty="0">
                <a:solidFill>
                  <a:schemeClr val="tx1"/>
                </a:solidFill>
                <a:latin typeface="Arial"/>
                <a:cs typeface="Arial"/>
              </a:rPr>
              <a:t>confidentiels,</a:t>
            </a:r>
            <a:r>
              <a:rPr lang="fr-FR" sz="2000" b="1" spc="100" noProof="0" dirty="0">
                <a:solidFill>
                  <a:schemeClr val="tx1"/>
                </a:solidFill>
                <a:latin typeface="Arial"/>
                <a:cs typeface="Arial"/>
              </a:rPr>
              <a:t> </a:t>
            </a:r>
            <a:r>
              <a:rPr lang="fr-FR" sz="2000" b="1" noProof="0" dirty="0">
                <a:solidFill>
                  <a:schemeClr val="tx1"/>
                </a:solidFill>
                <a:latin typeface="Arial"/>
                <a:cs typeface="Arial"/>
              </a:rPr>
              <a:t>adaptés</a:t>
            </a:r>
            <a:r>
              <a:rPr lang="fr-FR" sz="2000" b="1" spc="90" noProof="0" dirty="0">
                <a:solidFill>
                  <a:schemeClr val="tx1"/>
                </a:solidFill>
                <a:latin typeface="Arial"/>
                <a:cs typeface="Arial"/>
              </a:rPr>
              <a:t> </a:t>
            </a:r>
            <a:r>
              <a:rPr lang="fr-FR" sz="2000" b="1" noProof="0" dirty="0">
                <a:solidFill>
                  <a:schemeClr val="tx1"/>
                </a:solidFill>
                <a:latin typeface="Arial"/>
                <a:cs typeface="Arial"/>
              </a:rPr>
              <a:t>aux</a:t>
            </a:r>
            <a:r>
              <a:rPr lang="fr-FR" sz="2000" b="1" spc="105" noProof="0" dirty="0">
                <a:solidFill>
                  <a:schemeClr val="tx1"/>
                </a:solidFill>
                <a:latin typeface="Arial"/>
                <a:cs typeface="Arial"/>
              </a:rPr>
              <a:t> </a:t>
            </a:r>
            <a:r>
              <a:rPr lang="fr-FR" sz="2000" b="1" spc="-10" noProof="0" dirty="0">
                <a:solidFill>
                  <a:schemeClr val="tx1"/>
                </a:solidFill>
                <a:latin typeface="Arial"/>
                <a:cs typeface="Arial"/>
              </a:rPr>
              <a:t>adolescents 	</a:t>
            </a:r>
            <a:r>
              <a:rPr lang="fr-FR" sz="2000" b="1" noProof="0" dirty="0">
                <a:solidFill>
                  <a:schemeClr val="tx1"/>
                </a:solidFill>
                <a:latin typeface="Arial"/>
                <a:cs typeface="Arial"/>
              </a:rPr>
              <a:t>et</a:t>
            </a:r>
            <a:r>
              <a:rPr lang="fr-FR" sz="2000" b="1" spc="270" noProof="0" dirty="0">
                <a:solidFill>
                  <a:schemeClr val="tx1"/>
                </a:solidFill>
                <a:latin typeface="Arial"/>
                <a:cs typeface="Arial"/>
              </a:rPr>
              <a:t> </a:t>
            </a:r>
            <a:r>
              <a:rPr lang="fr-FR" sz="2000" b="1" noProof="0" dirty="0">
                <a:solidFill>
                  <a:schemeClr val="tx1"/>
                </a:solidFill>
                <a:latin typeface="Arial"/>
                <a:cs typeface="Arial"/>
              </a:rPr>
              <a:t>non</a:t>
            </a:r>
            <a:r>
              <a:rPr lang="fr-FR" sz="2000" b="1" spc="265" noProof="0" dirty="0">
                <a:solidFill>
                  <a:schemeClr val="tx1"/>
                </a:solidFill>
                <a:latin typeface="Arial"/>
                <a:cs typeface="Arial"/>
              </a:rPr>
              <a:t> </a:t>
            </a:r>
            <a:r>
              <a:rPr lang="fr-FR" sz="2000" b="1" noProof="0" dirty="0">
                <a:solidFill>
                  <a:schemeClr val="tx1"/>
                </a:solidFill>
                <a:latin typeface="Arial"/>
                <a:cs typeface="Arial"/>
              </a:rPr>
              <a:t>discriminatoires</a:t>
            </a:r>
            <a:r>
              <a:rPr lang="fr-FR" sz="2000" b="1" spc="260" noProof="0" dirty="0">
                <a:solidFill>
                  <a:schemeClr val="tx1"/>
                </a:solidFill>
                <a:latin typeface="Arial"/>
                <a:cs typeface="Arial"/>
              </a:rPr>
              <a:t> </a:t>
            </a:r>
            <a:r>
              <a:rPr lang="fr-FR" sz="2000" noProof="0" dirty="0">
                <a:solidFill>
                  <a:schemeClr val="tx1"/>
                </a:solidFill>
                <a:latin typeface="Arial"/>
                <a:cs typeface="Arial"/>
              </a:rPr>
              <a:t>;</a:t>
            </a:r>
            <a:r>
              <a:rPr lang="fr-FR" sz="2000" spc="280" noProof="0" dirty="0">
                <a:solidFill>
                  <a:schemeClr val="tx1"/>
                </a:solidFill>
                <a:latin typeface="Arial"/>
                <a:cs typeface="Arial"/>
              </a:rPr>
              <a:t> </a:t>
            </a:r>
            <a:r>
              <a:rPr lang="fr-FR" sz="2000" noProof="0" dirty="0">
                <a:solidFill>
                  <a:schemeClr val="tx1"/>
                </a:solidFill>
                <a:latin typeface="Arial"/>
                <a:cs typeface="Arial"/>
              </a:rPr>
              <a:t>le</a:t>
            </a:r>
            <a:r>
              <a:rPr lang="fr-FR" sz="2000" noProof="0" dirty="0">
                <a:latin typeface="Arial"/>
                <a:cs typeface="Arial"/>
              </a:rPr>
              <a:t>s</a:t>
            </a:r>
            <a:r>
              <a:rPr lang="fr-FR" sz="2000" spc="270" noProof="0" dirty="0">
                <a:latin typeface="Arial"/>
                <a:cs typeface="Arial"/>
              </a:rPr>
              <a:t> </a:t>
            </a:r>
            <a:r>
              <a:rPr lang="fr-FR" sz="2000" noProof="0" dirty="0">
                <a:latin typeface="Arial"/>
                <a:cs typeface="Arial"/>
              </a:rPr>
              <a:t>obstacles</a:t>
            </a:r>
            <a:r>
              <a:rPr lang="fr-FR" sz="2000" spc="315" noProof="0" dirty="0">
                <a:latin typeface="Arial"/>
                <a:cs typeface="Arial"/>
              </a:rPr>
              <a:t> </a:t>
            </a:r>
            <a:r>
              <a:rPr lang="fr-FR" sz="2000" noProof="0" dirty="0">
                <a:latin typeface="Arial"/>
                <a:cs typeface="Arial"/>
              </a:rPr>
              <a:t>tels</a:t>
            </a:r>
            <a:r>
              <a:rPr lang="fr-FR" sz="2000" spc="290" noProof="0" dirty="0">
                <a:latin typeface="Arial"/>
                <a:cs typeface="Arial"/>
              </a:rPr>
              <a:t> </a:t>
            </a:r>
            <a:r>
              <a:rPr lang="fr-FR" sz="2000" noProof="0" dirty="0">
                <a:latin typeface="Arial"/>
                <a:cs typeface="Arial"/>
              </a:rPr>
              <a:t>que</a:t>
            </a:r>
            <a:r>
              <a:rPr lang="fr-FR" sz="2000" spc="260" noProof="0" dirty="0">
                <a:latin typeface="Arial"/>
                <a:cs typeface="Arial"/>
              </a:rPr>
              <a:t> </a:t>
            </a:r>
            <a:r>
              <a:rPr lang="fr-FR" sz="2000" noProof="0" dirty="0">
                <a:latin typeface="Arial"/>
                <a:cs typeface="Arial"/>
              </a:rPr>
              <a:t>les</a:t>
            </a:r>
            <a:r>
              <a:rPr lang="fr-FR" sz="2000" spc="270" noProof="0" dirty="0">
                <a:latin typeface="Arial"/>
                <a:cs typeface="Arial"/>
              </a:rPr>
              <a:t> </a:t>
            </a:r>
            <a:r>
              <a:rPr lang="fr-FR" sz="2000" spc="-10" noProof="0" dirty="0">
                <a:latin typeface="Arial"/>
                <a:cs typeface="Arial"/>
              </a:rPr>
              <a:t>exigences 	</a:t>
            </a:r>
            <a:r>
              <a:rPr lang="fr-FR" sz="2000" noProof="0" dirty="0">
                <a:latin typeface="Arial"/>
                <a:cs typeface="Arial"/>
              </a:rPr>
              <a:t>d'autorisation</a:t>
            </a:r>
            <a:r>
              <a:rPr lang="fr-FR" sz="2000" spc="-30" noProof="0" dirty="0">
                <a:latin typeface="Arial"/>
                <a:cs typeface="Arial"/>
              </a:rPr>
              <a:t> </a:t>
            </a:r>
            <a:r>
              <a:rPr lang="fr-FR" sz="2000" noProof="0" dirty="0">
                <a:latin typeface="Arial"/>
                <a:cs typeface="Arial"/>
              </a:rPr>
              <a:t>par</a:t>
            </a:r>
            <a:r>
              <a:rPr lang="fr-FR" sz="2000" spc="-50" noProof="0" dirty="0">
                <a:latin typeface="Arial"/>
                <a:cs typeface="Arial"/>
              </a:rPr>
              <a:t> </a:t>
            </a:r>
            <a:r>
              <a:rPr lang="fr-FR" sz="2000" noProof="0" dirty="0">
                <a:latin typeface="Arial"/>
                <a:cs typeface="Arial"/>
              </a:rPr>
              <a:t>un</a:t>
            </a:r>
            <a:r>
              <a:rPr lang="fr-FR" sz="2000" spc="-40" noProof="0" dirty="0">
                <a:latin typeface="Arial"/>
                <a:cs typeface="Arial"/>
              </a:rPr>
              <a:t> </a:t>
            </a:r>
            <a:r>
              <a:rPr lang="fr-FR" sz="2000" noProof="0" dirty="0">
                <a:latin typeface="Arial"/>
                <a:cs typeface="Arial"/>
              </a:rPr>
              <a:t>tiers</a:t>
            </a:r>
            <a:r>
              <a:rPr lang="fr-FR" sz="2000" spc="-35" noProof="0" dirty="0">
                <a:latin typeface="Arial"/>
                <a:cs typeface="Arial"/>
              </a:rPr>
              <a:t> </a:t>
            </a:r>
            <a:r>
              <a:rPr lang="fr-FR" sz="2000" noProof="0" dirty="0">
                <a:latin typeface="Arial"/>
                <a:cs typeface="Arial"/>
              </a:rPr>
              <a:t>doivent</a:t>
            </a:r>
            <a:r>
              <a:rPr lang="fr-FR" sz="2000" spc="-55" noProof="0" dirty="0">
                <a:latin typeface="Arial"/>
                <a:cs typeface="Arial"/>
              </a:rPr>
              <a:t> </a:t>
            </a:r>
            <a:r>
              <a:rPr lang="fr-FR" sz="2000" noProof="0" dirty="0">
                <a:latin typeface="Arial"/>
                <a:cs typeface="Arial"/>
              </a:rPr>
              <a:t>être</a:t>
            </a:r>
            <a:r>
              <a:rPr lang="fr-FR" sz="2000" spc="-25" noProof="0" dirty="0">
                <a:latin typeface="Arial"/>
                <a:cs typeface="Arial"/>
              </a:rPr>
              <a:t> </a:t>
            </a:r>
            <a:r>
              <a:rPr lang="fr-FR" sz="2000" noProof="0" dirty="0">
                <a:latin typeface="Arial"/>
                <a:cs typeface="Arial"/>
              </a:rPr>
              <a:t>supprimés.</a:t>
            </a:r>
            <a:r>
              <a:rPr lang="fr-FR" sz="2000" spc="-30" noProof="0" dirty="0">
                <a:latin typeface="Arial"/>
                <a:cs typeface="Arial"/>
              </a:rPr>
              <a:t> </a:t>
            </a:r>
            <a:r>
              <a:rPr lang="fr-FR" sz="2025" spc="-75" baseline="24691" noProof="0" dirty="0">
                <a:latin typeface="Arial"/>
                <a:cs typeface="Arial"/>
              </a:rPr>
              <a:t>1</a:t>
            </a:r>
            <a:endParaRPr lang="fr-FR" sz="2025" baseline="24691" noProof="0" dirty="0">
              <a:latin typeface="Arial"/>
              <a:cs typeface="Arial"/>
            </a:endParaRPr>
          </a:p>
        </p:txBody>
      </p:sp>
      <p:sp>
        <p:nvSpPr>
          <p:cNvPr id="5" name="object 5"/>
          <p:cNvSpPr txBox="1"/>
          <p:nvPr/>
        </p:nvSpPr>
        <p:spPr>
          <a:xfrm>
            <a:off x="4009390" y="4500562"/>
            <a:ext cx="7771130" cy="878205"/>
          </a:xfrm>
          <a:prstGeom prst="rect">
            <a:avLst/>
          </a:prstGeom>
        </p:spPr>
        <p:txBody>
          <a:bodyPr vert="horz" wrap="square" lIns="0" tIns="48895" rIns="0" bIns="0" rtlCol="0">
            <a:spAutoFit/>
          </a:bodyPr>
          <a:lstStyle/>
          <a:p>
            <a:pPr marL="351155" marR="5080" indent="-339090" algn="just">
              <a:lnSpc>
                <a:spcPct val="89200"/>
              </a:lnSpc>
              <a:spcBef>
                <a:spcPts val="385"/>
              </a:spcBef>
              <a:buFont typeface="Arial"/>
              <a:buChar char="•"/>
              <a:tabLst>
                <a:tab pos="355600" algn="l"/>
              </a:tabLst>
            </a:pPr>
            <a:r>
              <a:rPr lang="fr-FR" sz="2000" b="1" noProof="0" dirty="0">
                <a:solidFill>
                  <a:schemeClr val="tx1"/>
                </a:solidFill>
                <a:latin typeface="Arial"/>
                <a:cs typeface="Arial"/>
              </a:rPr>
              <a:t>Les</a:t>
            </a:r>
            <a:r>
              <a:rPr lang="fr-FR" sz="2000" b="1" spc="434" noProof="0" dirty="0">
                <a:solidFill>
                  <a:schemeClr val="tx1"/>
                </a:solidFill>
                <a:latin typeface="Arial"/>
                <a:cs typeface="Arial"/>
              </a:rPr>
              <a:t> </a:t>
            </a:r>
            <a:r>
              <a:rPr lang="fr-FR" sz="2000" b="1" noProof="0" dirty="0">
                <a:solidFill>
                  <a:schemeClr val="tx1"/>
                </a:solidFill>
                <a:latin typeface="Arial"/>
                <a:cs typeface="Arial"/>
              </a:rPr>
              <a:t>adolescents</a:t>
            </a:r>
            <a:r>
              <a:rPr lang="fr-FR" sz="2000" b="1" spc="455" noProof="0" dirty="0">
                <a:solidFill>
                  <a:schemeClr val="tx1"/>
                </a:solidFill>
                <a:latin typeface="Arial"/>
                <a:cs typeface="Arial"/>
              </a:rPr>
              <a:t> </a:t>
            </a:r>
            <a:r>
              <a:rPr lang="fr-FR" sz="2000" b="1" noProof="0" dirty="0">
                <a:solidFill>
                  <a:schemeClr val="tx1"/>
                </a:solidFill>
                <a:latin typeface="Arial"/>
                <a:cs typeface="Arial"/>
              </a:rPr>
              <a:t>doivent</a:t>
            </a:r>
            <a:r>
              <a:rPr lang="fr-FR" sz="2000" b="1" spc="425" noProof="0" dirty="0">
                <a:solidFill>
                  <a:schemeClr val="tx1"/>
                </a:solidFill>
                <a:latin typeface="Arial"/>
                <a:cs typeface="Arial"/>
              </a:rPr>
              <a:t> </a:t>
            </a:r>
            <a:r>
              <a:rPr lang="fr-FR" sz="2000" b="1" noProof="0" dirty="0">
                <a:solidFill>
                  <a:schemeClr val="tx1"/>
                </a:solidFill>
                <a:latin typeface="Arial"/>
                <a:cs typeface="Arial"/>
              </a:rPr>
              <a:t>avoir</a:t>
            </a:r>
            <a:r>
              <a:rPr lang="fr-FR" sz="2000" b="1" spc="450" noProof="0" dirty="0">
                <a:solidFill>
                  <a:schemeClr val="tx1"/>
                </a:solidFill>
                <a:latin typeface="Arial"/>
                <a:cs typeface="Arial"/>
              </a:rPr>
              <a:t> </a:t>
            </a:r>
            <a:r>
              <a:rPr lang="fr-FR" sz="2000" b="1" noProof="0" dirty="0">
                <a:solidFill>
                  <a:schemeClr val="tx1"/>
                </a:solidFill>
                <a:latin typeface="Arial"/>
                <a:cs typeface="Arial"/>
              </a:rPr>
              <a:t>facilement</a:t>
            </a:r>
            <a:r>
              <a:rPr lang="fr-FR" sz="2000" b="1" spc="415" noProof="0" dirty="0">
                <a:solidFill>
                  <a:schemeClr val="tx1"/>
                </a:solidFill>
                <a:latin typeface="Arial"/>
                <a:cs typeface="Arial"/>
              </a:rPr>
              <a:t> </a:t>
            </a:r>
            <a:r>
              <a:rPr lang="fr-FR" sz="2000" b="1" noProof="0" dirty="0">
                <a:solidFill>
                  <a:schemeClr val="tx1"/>
                </a:solidFill>
                <a:latin typeface="Arial"/>
                <a:cs typeface="Arial"/>
              </a:rPr>
              <a:t>accès</a:t>
            </a:r>
            <a:r>
              <a:rPr lang="fr-FR" sz="2000" b="1" spc="440" noProof="0" dirty="0">
                <a:solidFill>
                  <a:schemeClr val="tx1"/>
                </a:solidFill>
                <a:latin typeface="Arial"/>
                <a:cs typeface="Arial"/>
              </a:rPr>
              <a:t> </a:t>
            </a:r>
            <a:r>
              <a:rPr lang="fr-FR" sz="2000" b="1" noProof="0" dirty="0">
                <a:solidFill>
                  <a:schemeClr val="tx1"/>
                </a:solidFill>
                <a:latin typeface="Arial"/>
                <a:cs typeface="Arial"/>
              </a:rPr>
              <a:t>à</a:t>
            </a:r>
            <a:r>
              <a:rPr lang="fr-FR" sz="2000" b="1" spc="420" noProof="0" dirty="0">
                <a:solidFill>
                  <a:schemeClr val="tx1"/>
                </a:solidFill>
                <a:latin typeface="Arial"/>
                <a:cs typeface="Arial"/>
              </a:rPr>
              <a:t> </a:t>
            </a:r>
            <a:r>
              <a:rPr lang="fr-FR" sz="2000" b="1" noProof="0" dirty="0">
                <a:solidFill>
                  <a:schemeClr val="tx1"/>
                </a:solidFill>
                <a:latin typeface="Arial"/>
                <a:cs typeface="Arial"/>
              </a:rPr>
              <a:t>toute</a:t>
            </a:r>
            <a:r>
              <a:rPr lang="fr-FR" sz="2000" b="1" spc="445" noProof="0" dirty="0">
                <a:solidFill>
                  <a:schemeClr val="tx1"/>
                </a:solidFill>
                <a:latin typeface="Arial"/>
                <a:cs typeface="Arial"/>
              </a:rPr>
              <a:t> </a:t>
            </a:r>
            <a:r>
              <a:rPr lang="fr-FR" sz="2000" b="1" spc="-25" noProof="0" dirty="0">
                <a:solidFill>
                  <a:schemeClr val="tx1"/>
                </a:solidFill>
                <a:latin typeface="Arial"/>
                <a:cs typeface="Arial"/>
              </a:rPr>
              <a:t>la 	</a:t>
            </a:r>
            <a:r>
              <a:rPr lang="fr-FR" sz="2000" b="1" noProof="0" dirty="0">
                <a:solidFill>
                  <a:schemeClr val="tx1"/>
                </a:solidFill>
                <a:latin typeface="Arial"/>
                <a:cs typeface="Arial"/>
              </a:rPr>
              <a:t>gamme</a:t>
            </a:r>
            <a:r>
              <a:rPr lang="fr-FR" sz="2000" b="1" spc="190" noProof="0" dirty="0">
                <a:solidFill>
                  <a:schemeClr val="tx1"/>
                </a:solidFill>
                <a:latin typeface="Arial"/>
                <a:cs typeface="Arial"/>
              </a:rPr>
              <a:t> </a:t>
            </a:r>
            <a:r>
              <a:rPr lang="fr-FR" sz="2000" b="1" noProof="0" dirty="0">
                <a:solidFill>
                  <a:schemeClr val="tx1"/>
                </a:solidFill>
                <a:latin typeface="Arial"/>
                <a:cs typeface="Arial"/>
              </a:rPr>
              <a:t>des</a:t>
            </a:r>
            <a:r>
              <a:rPr lang="fr-FR" sz="2000" b="1" spc="240" noProof="0" dirty="0">
                <a:solidFill>
                  <a:schemeClr val="tx1"/>
                </a:solidFill>
                <a:latin typeface="Arial"/>
                <a:cs typeface="Arial"/>
              </a:rPr>
              <a:t> </a:t>
            </a:r>
            <a:r>
              <a:rPr lang="fr-FR" sz="2000" b="1" noProof="0" dirty="0">
                <a:solidFill>
                  <a:schemeClr val="tx1"/>
                </a:solidFill>
                <a:latin typeface="Arial"/>
                <a:cs typeface="Arial"/>
              </a:rPr>
              <a:t>contraceptifs</a:t>
            </a:r>
            <a:r>
              <a:rPr lang="fr-FR" sz="2000" b="1" spc="204" noProof="0" dirty="0">
                <a:solidFill>
                  <a:schemeClr val="tx1"/>
                </a:solidFill>
                <a:latin typeface="Arial"/>
                <a:cs typeface="Arial"/>
              </a:rPr>
              <a:t> </a:t>
            </a:r>
            <a:r>
              <a:rPr lang="fr-FR" sz="2000" noProof="0" dirty="0">
                <a:solidFill>
                  <a:schemeClr val="tx1"/>
                </a:solidFill>
                <a:latin typeface="Arial"/>
                <a:cs typeface="Arial"/>
              </a:rPr>
              <a:t>;</a:t>
            </a:r>
            <a:r>
              <a:rPr lang="fr-FR" sz="2000" spc="229" noProof="0" dirty="0">
                <a:solidFill>
                  <a:schemeClr val="tx1"/>
                </a:solidFill>
                <a:latin typeface="Arial"/>
                <a:cs typeface="Arial"/>
              </a:rPr>
              <a:t> </a:t>
            </a:r>
            <a:r>
              <a:rPr lang="fr-FR" sz="2000" noProof="0" dirty="0">
                <a:solidFill>
                  <a:schemeClr val="tx1"/>
                </a:solidFill>
                <a:latin typeface="Arial"/>
                <a:cs typeface="Arial"/>
              </a:rPr>
              <a:t>cet</a:t>
            </a:r>
            <a:r>
              <a:rPr lang="fr-FR" sz="2000" spc="240" noProof="0" dirty="0">
                <a:solidFill>
                  <a:schemeClr val="tx1"/>
                </a:solidFill>
                <a:latin typeface="Arial"/>
                <a:cs typeface="Arial"/>
              </a:rPr>
              <a:t> </a:t>
            </a:r>
            <a:r>
              <a:rPr lang="fr-FR" sz="2000" noProof="0" dirty="0">
                <a:latin typeface="Arial"/>
                <a:cs typeface="Arial"/>
              </a:rPr>
              <a:t>accès</a:t>
            </a:r>
            <a:r>
              <a:rPr lang="fr-FR" sz="2000" spc="254" noProof="0" dirty="0">
                <a:latin typeface="Arial"/>
                <a:cs typeface="Arial"/>
              </a:rPr>
              <a:t> </a:t>
            </a:r>
            <a:r>
              <a:rPr lang="fr-FR" sz="2000" noProof="0" dirty="0">
                <a:latin typeface="Arial"/>
                <a:cs typeface="Arial"/>
              </a:rPr>
              <a:t>ne</a:t>
            </a:r>
            <a:r>
              <a:rPr lang="fr-FR" sz="2000" spc="215" noProof="0" dirty="0">
                <a:latin typeface="Arial"/>
                <a:cs typeface="Arial"/>
              </a:rPr>
              <a:t> </a:t>
            </a:r>
            <a:r>
              <a:rPr lang="fr-FR" sz="2000" noProof="0" dirty="0">
                <a:latin typeface="Arial"/>
                <a:cs typeface="Arial"/>
              </a:rPr>
              <a:t>doit</a:t>
            </a:r>
            <a:r>
              <a:rPr lang="fr-FR" sz="2000" spc="200" noProof="0" dirty="0">
                <a:latin typeface="Arial"/>
                <a:cs typeface="Arial"/>
              </a:rPr>
              <a:t> </a:t>
            </a:r>
            <a:r>
              <a:rPr lang="fr-FR" sz="2000" noProof="0" dirty="0">
                <a:latin typeface="Arial"/>
                <a:cs typeface="Arial"/>
              </a:rPr>
              <a:t>pas</a:t>
            </a:r>
            <a:r>
              <a:rPr lang="fr-FR" sz="2000" spc="204" noProof="0" dirty="0">
                <a:latin typeface="Arial"/>
                <a:cs typeface="Arial"/>
              </a:rPr>
              <a:t> </a:t>
            </a:r>
            <a:r>
              <a:rPr lang="fr-FR" sz="2000" noProof="0" dirty="0">
                <a:latin typeface="Arial"/>
                <a:cs typeface="Arial"/>
              </a:rPr>
              <a:t>être</a:t>
            </a:r>
            <a:r>
              <a:rPr lang="fr-FR" sz="2000" spc="229" noProof="0" dirty="0">
                <a:latin typeface="Arial"/>
                <a:cs typeface="Arial"/>
              </a:rPr>
              <a:t> </a:t>
            </a:r>
            <a:r>
              <a:rPr lang="fr-FR" sz="2000" spc="-10" noProof="0" dirty="0">
                <a:latin typeface="Arial"/>
                <a:cs typeface="Arial"/>
              </a:rPr>
              <a:t>entravé 	</a:t>
            </a:r>
            <a:r>
              <a:rPr lang="fr-FR" sz="2000" noProof="0" dirty="0">
                <a:latin typeface="Arial"/>
                <a:cs typeface="Arial"/>
              </a:rPr>
              <a:t>par</a:t>
            </a:r>
            <a:r>
              <a:rPr lang="fr-FR" sz="2000" spc="-45" noProof="0" dirty="0">
                <a:latin typeface="Arial"/>
                <a:cs typeface="Arial"/>
              </a:rPr>
              <a:t> </a:t>
            </a:r>
            <a:r>
              <a:rPr lang="fr-FR" sz="2000" noProof="0" dirty="0">
                <a:latin typeface="Arial"/>
                <a:cs typeface="Arial"/>
              </a:rPr>
              <a:t>l'état</a:t>
            </a:r>
            <a:r>
              <a:rPr lang="fr-FR" sz="2000" spc="-5" noProof="0" dirty="0">
                <a:latin typeface="Arial"/>
                <a:cs typeface="Arial"/>
              </a:rPr>
              <a:t> </a:t>
            </a:r>
            <a:r>
              <a:rPr lang="fr-FR" sz="2000" noProof="0" dirty="0">
                <a:latin typeface="Arial"/>
                <a:cs typeface="Arial"/>
              </a:rPr>
              <a:t>civil</a:t>
            </a:r>
            <a:r>
              <a:rPr lang="fr-FR" sz="2000" spc="-25" noProof="0" dirty="0">
                <a:latin typeface="Arial"/>
                <a:cs typeface="Arial"/>
              </a:rPr>
              <a:t> </a:t>
            </a:r>
            <a:r>
              <a:rPr lang="fr-FR" sz="2000" noProof="0" dirty="0">
                <a:latin typeface="Arial"/>
                <a:cs typeface="Arial"/>
              </a:rPr>
              <a:t>ou</a:t>
            </a:r>
            <a:r>
              <a:rPr lang="fr-FR" sz="2000" spc="-30" noProof="0" dirty="0">
                <a:latin typeface="Arial"/>
                <a:cs typeface="Arial"/>
              </a:rPr>
              <a:t> </a:t>
            </a:r>
            <a:r>
              <a:rPr lang="fr-FR" sz="2000" noProof="0" dirty="0">
                <a:latin typeface="Arial"/>
                <a:cs typeface="Arial"/>
              </a:rPr>
              <a:t>les</a:t>
            </a:r>
            <a:r>
              <a:rPr lang="fr-FR" sz="2000" spc="-35" noProof="0" dirty="0">
                <a:latin typeface="Arial"/>
                <a:cs typeface="Arial"/>
              </a:rPr>
              <a:t> </a:t>
            </a:r>
            <a:r>
              <a:rPr lang="fr-FR" sz="2000" noProof="0" dirty="0">
                <a:latin typeface="Arial"/>
                <a:cs typeface="Arial"/>
              </a:rPr>
              <a:t>objections</a:t>
            </a:r>
            <a:r>
              <a:rPr lang="fr-FR" sz="2000" spc="-25" noProof="0" dirty="0">
                <a:latin typeface="Arial"/>
                <a:cs typeface="Arial"/>
              </a:rPr>
              <a:t> </a:t>
            </a:r>
            <a:r>
              <a:rPr lang="fr-FR" sz="2000" noProof="0" dirty="0">
                <a:latin typeface="Arial"/>
                <a:cs typeface="Arial"/>
              </a:rPr>
              <a:t>de</a:t>
            </a:r>
            <a:r>
              <a:rPr lang="fr-FR" sz="2000" spc="-30" noProof="0" dirty="0">
                <a:latin typeface="Arial"/>
                <a:cs typeface="Arial"/>
              </a:rPr>
              <a:t> </a:t>
            </a:r>
            <a:r>
              <a:rPr lang="fr-FR" sz="2000" noProof="0" dirty="0">
                <a:latin typeface="Arial"/>
                <a:cs typeface="Arial"/>
              </a:rPr>
              <a:t>conscience</a:t>
            </a:r>
            <a:r>
              <a:rPr lang="fr-FR" sz="2000" spc="-55" noProof="0" dirty="0">
                <a:latin typeface="Arial"/>
                <a:cs typeface="Arial"/>
              </a:rPr>
              <a:t> </a:t>
            </a:r>
            <a:r>
              <a:rPr lang="fr-FR" sz="2000" noProof="0" dirty="0">
                <a:latin typeface="Arial"/>
                <a:cs typeface="Arial"/>
              </a:rPr>
              <a:t>des</a:t>
            </a:r>
            <a:r>
              <a:rPr lang="fr-FR" sz="2000" spc="-45" noProof="0" dirty="0">
                <a:latin typeface="Arial"/>
                <a:cs typeface="Arial"/>
              </a:rPr>
              <a:t> </a:t>
            </a:r>
            <a:r>
              <a:rPr lang="fr-FR" sz="2000" spc="-10" noProof="0" dirty="0">
                <a:latin typeface="Arial"/>
                <a:cs typeface="Arial"/>
              </a:rPr>
              <a:t>prestataires.</a:t>
            </a:r>
            <a:endParaRPr lang="fr-FR" sz="2000" noProof="0" dirty="0">
              <a:latin typeface="Arial"/>
              <a:cs typeface="Arial"/>
            </a:endParaRPr>
          </a:p>
        </p:txBody>
      </p:sp>
    </p:spTree>
  </p:cSld>
  <p:clrMapOvr>
    <a:masterClrMapping/>
  </p:clrMapOvr>
</p:sld>
</file>

<file path=ppt/theme/theme1.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462C1"/>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2" Type="http://schemas.microsoft.com/office/2011/relationships/webextension" Target="webextension2.xml"/><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700" row="2">
    <wetp:webextensionref xmlns:r="http://schemas.openxmlformats.org/officeDocument/2006/relationships" r:id="rId1"/>
  </wetp:taskpane>
  <wetp:taskpane dockstate="right" visibility="0" width="700" row="3">
    <wetp:webextensionref xmlns:r="http://schemas.openxmlformats.org/officeDocument/2006/relationships" r:id="rId2"/>
  </wetp:taskpane>
</wetp:taskpanes>
</file>

<file path=ppt/webextensions/webextension1.xml><?xml version="1.0" encoding="utf-8"?>
<we:webextension xmlns:we="http://schemas.microsoft.com/office/webextensions/webextension/2010/11" id="{33694F61-FC9B-4AC4-91CE-F94A27AB948A}">
  <we:reference id="wa200005566" version="3.0.0.3" store="fr-FR" storeType="OMEX"/>
  <we:alternateReferences>
    <we:reference id="WA200005566" version="3.0.0.3" store="" storeType="OMEX"/>
  </we:alternateReferences>
  <we:properties/>
  <we:bindings/>
  <we:snapshot xmlns:r="http://schemas.openxmlformats.org/officeDocument/2006/relationships"/>
</we:webextension>
</file>

<file path=ppt/webextensions/webextension2.xml><?xml version="1.0" encoding="utf-8"?>
<we:webextension xmlns:we="http://schemas.microsoft.com/office/webextensions/webextension/2010/11" id="{12EB847C-F93E-4B49-AB1E-AD9FEED10AF2}">
  <we:reference id="wa200007130" version="1.0.0.1" store="fr-FR" storeType="OMEX"/>
  <we:alternateReferences>
    <we:reference id="wa200007130" version="1.0.0.1" store="wa200007130"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emplate/>
  <TotalTime>2</TotalTime>
  <Words>4484</Words>
  <Application>Microsoft Office PowerPoint</Application>
  <PresentationFormat>Widescreen</PresentationFormat>
  <Paragraphs>263</Paragraphs>
  <Slides>38</Slides>
  <Notes>32</Notes>
  <HiddenSlides>0</HiddenSlides>
  <MMClips>0</MMClips>
  <ScaleCrop>false</ScaleCrop>
  <HeadingPairs>
    <vt:vector size="6" baseType="variant">
      <vt:variant>
        <vt:lpstr>Fonts Used</vt:lpstr>
      </vt:variant>
      <vt:variant>
        <vt:i4>9</vt:i4>
      </vt:variant>
      <vt:variant>
        <vt:lpstr>Theme</vt:lpstr>
      </vt:variant>
      <vt:variant>
        <vt:i4>3</vt:i4>
      </vt:variant>
      <vt:variant>
        <vt:lpstr>Slide Titles</vt:lpstr>
      </vt:variant>
      <vt:variant>
        <vt:i4>38</vt:i4>
      </vt:variant>
    </vt:vector>
  </HeadingPairs>
  <TitlesOfParts>
    <vt:vector size="50" baseType="lpstr">
      <vt:lpstr>Aptos</vt:lpstr>
      <vt:lpstr>Aptos Display</vt:lpstr>
      <vt:lpstr>Arial</vt:lpstr>
      <vt:lpstr>Arial Black</vt:lpstr>
      <vt:lpstr>Calibri</vt:lpstr>
      <vt:lpstr>inherit</vt:lpstr>
      <vt:lpstr>Roboto</vt:lpstr>
      <vt:lpstr>Symbol</vt:lpstr>
      <vt:lpstr>Wingdings</vt:lpstr>
      <vt:lpstr>5_Office Theme</vt:lpstr>
      <vt:lpstr>Thème Office</vt:lpstr>
      <vt:lpstr>Office Theme</vt:lpstr>
      <vt:lpstr>OFFRE DE SERVICES DE CONTRACEPTION</vt:lpstr>
      <vt:lpstr>Objectifs du module</vt:lpstr>
      <vt:lpstr>Plan du module</vt:lpstr>
      <vt:lpstr>À L’ÉCHELLE MONDIALE</vt:lpstr>
      <vt:lpstr>Accès à la contraception dans le monde : état des lieux et défis actuels  </vt:lpstr>
      <vt:lpstr>PowerPoint Presentation</vt:lpstr>
      <vt:lpstr>PowerPoint Presentation</vt:lpstr>
      <vt:lpstr>PowerPoint Presentation</vt:lpstr>
      <vt:lpstr>Obligations en matière de droits humains</vt:lpstr>
      <vt:lpstr>PowerPoint Presentation</vt:lpstr>
      <vt:lpstr>PowerPoint Presentation</vt:lpstr>
      <vt:lpstr>PowerPoint Presentation</vt:lpstr>
      <vt:lpstr>Considérations d’ordre programmatique 1/2</vt:lpstr>
      <vt:lpstr>Considérations d’ordre programmatique 2/2</vt:lpstr>
      <vt:lpstr>Spécificités pour la prestation de services de contraception aux adolescents 1/2 6, 7   </vt:lpstr>
      <vt:lpstr>PowerPoint Presentation</vt:lpstr>
      <vt:lpstr>PowerPoint Presentation</vt:lpstr>
      <vt:lpstr>PowerPoint Presentation</vt:lpstr>
      <vt:lpstr>PowerPoint Presentation</vt:lpstr>
      <vt:lpstr>PowerPoint Presentation</vt:lpstr>
      <vt:lpstr>PowerPoint Presentation</vt:lpstr>
      <vt:lpstr>Taux de fécondité des adolescentes (15-19 ans) (pour 1000 filles)</vt:lpstr>
      <vt:lpstr>Demande de planification familiale non satisfaite par des contraceptifs modernes 2</vt:lpstr>
      <vt:lpstr>Disponibilité des méthodes contraceptives modernes dans les établissements de santé, 2017-2023 10</vt:lpstr>
      <vt:lpstr>Défis d’accès et d’utilisation de services de contraception dans le contexte francophone</vt:lpstr>
      <vt:lpstr>Défis d’accès et d’utilisation de services de contraception dans le contexte francophone</vt:lpstr>
      <vt:lpstr>INITIATIVES RÉGIONALES </vt:lpstr>
      <vt:lpstr>Le Partenariat de Ouagadougou (PO)</vt:lpstr>
      <vt:lpstr>Le Partenariat de Ouagadougou (PO) 15 </vt:lpstr>
      <vt:lpstr>PowerPoint Presentation</vt:lpstr>
      <vt:lpstr>Messages clés   </vt:lpstr>
      <vt:lpstr>PowerPoint Presentation</vt:lpstr>
      <vt:lpstr>PowerPoint Presentation</vt:lpstr>
      <vt:lpstr>RÉFÉRENCES</vt:lpstr>
      <vt:lpstr>Références</vt:lpstr>
      <vt:lpstr>Références</vt:lpstr>
      <vt:lpstr>Références</vt:lpstr>
      <vt:lpstr>MERCI</vt:lpstr>
    </vt:vector>
  </TitlesOfParts>
  <Company>GFMER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Offre de services de contraception - Venkatraman Chandra-Mouli, Abdoulaye Ousseini, Chilanga Asmani</dc:title>
  <dc:creator>Venkatraman Chandra-Mouli, Abdoulaye Ousseini, Chilanga Asmani</dc:creator>
  <cp:lastModifiedBy>Aldo Campana</cp:lastModifiedBy>
  <cp:revision>50</cp:revision>
  <dcterms:created xsi:type="dcterms:W3CDTF">2025-07-26T08:35:09Z</dcterms:created>
  <dcterms:modified xsi:type="dcterms:W3CDTF">2025-10-16T15:45:07Z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2025-07-26T00:00:00Z</vt:filetime>
  </property>
  <property fmtid="{D5CDD505-2E9C-101B-9397-08002B2CF9AE}" pid="3" name="LastSaved">
    <vt:filetime>2025-07-26T00:00:00Z</vt:filetime>
  </property>
</Properties>
</file>